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saveSubsetFonts="1" autoCompressPictures="0">
  <p:sldMasterIdLst>
    <p:sldMasterId id="2147483684" r:id="rId1"/>
  </p:sldMasterIdLst>
  <p:notesMasterIdLst>
    <p:notesMasterId r:id="rId5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1745" r:id="rId36"/>
    <p:sldId id="291" r:id="rId37"/>
    <p:sldId id="292" r:id="rId38"/>
    <p:sldId id="368" r:id="rId39"/>
    <p:sldId id="370" r:id="rId40"/>
    <p:sldId id="369" r:id="rId41"/>
    <p:sldId id="371" r:id="rId42"/>
    <p:sldId id="372" r:id="rId43"/>
    <p:sldId id="373" r:id="rId44"/>
    <p:sldId id="294" r:id="rId45"/>
    <p:sldId id="295" r:id="rId46"/>
    <p:sldId id="296" r:id="rId47"/>
    <p:sldId id="297" r:id="rId48"/>
    <p:sldId id="1744" r:id="rId49"/>
    <p:sldId id="305" r:id="rId50"/>
    <p:sldId id="306" r:id="rId51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9BFAF42-99EE-4BC6-8CBA-3C0468D2119A}">
  <a:tblStyle styleId="{09BFAF42-99EE-4BC6-8CBA-3C0468D2119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EBBFE229-CA61-4EE9-92C1-DCE0E8C8E343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100" d="100"/>
          <a:sy n="100" d="100"/>
        </p:scale>
        <p:origin x="432" y="-18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8" name="Google Shape;2708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09" name="Google Shape;2709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2" name="Google Shape;8292;g245dce5d0c1_0_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93" name="Google Shape;8293;g245dce5d0c1_0_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6" name="Google Shape;9696;g245dce5d0c1_0_1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97" name="Google Shape;9697;g245dce5d0c1_0_1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7" name="Google Shape;9727;g245dce5d0c1_0_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28" name="Google Shape;9728;g245dce5d0c1_0_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6" name="Google Shape;9766;g245dce5d0c1_0_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67" name="Google Shape;9767;g245dce5d0c1_0_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9" name="Google Shape;12569;g245dce5d0c1_0_3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70" name="Google Shape;12570;g245dce5d0c1_0_3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6" name="Google Shape;12646;g245dce5d0c1_0_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47" name="Google Shape;12647;g245dce5d0c1_0_3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0" name="Google Shape;13770;g245dce5d0c1_0_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71" name="Google Shape;13771;g245dce5d0c1_0_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8" name="Google Shape;13778;g245dce5d0c1_0_4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79" name="Google Shape;13779;g245dce5d0c1_0_4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3" name="Google Shape;13813;g245dce5d0c1_0_4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14" name="Google Shape;13814;g245dce5d0c1_0_4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0" name="Google Shape;14180;g245dce5d0c1_0_5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81" name="Google Shape;14181;g245dce5d0c1_0_5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" name="Google Shape;2887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88" name="Google Shape;2888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4" name="Google Shape;15464;g245dce5d0c1_0_5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65" name="Google Shape;15465;g245dce5d0c1_0_5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32" name="Google Shape;15832;g245dce5d0c1_0_5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33" name="Google Shape;15833;g245dce5d0c1_0_5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8" name="Google Shape;15858;g245dce5d0c1_0_6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59" name="Google Shape;15859;g245dce5d0c1_0_6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1" name="Google Shape;15901;g245dce5d0c1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02" name="Google Shape;15902;g245dce5d0c1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9" name="Google Shape;15939;g245dce5d0c1_0_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40" name="Google Shape;15940;g245dce5d0c1_0_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28" name="Google Shape;16128;g245dce5d0c1_0_7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29" name="Google Shape;16129;g245dce5d0c1_0_7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7" name="Google Shape;19567;g245dce5d0c1_0_9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68" name="Google Shape;19568;g245dce5d0c1_0_9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88" name="Google Shape;19588;g245dce5d0c1_0_304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89" name="Google Shape;19589;g245dce5d0c1_0_304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09" name="Google Shape;19609;g245dce5d0c1_0_9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10" name="Google Shape;19610;g245dce5d0c1_0_9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6" name="Google Shape;2896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7" name="Google Shape;2897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1" name="Google Shape;19681;g245dce5d0c1_0_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82" name="Google Shape;19682;g245dce5d0c1_0_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7" name="Google Shape;19687;g245dce5d0c1_0_9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88" name="Google Shape;19688;g245dce5d0c1_0_9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8" name="Google Shape;20808;g245dce5d0c1_0_1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09" name="Google Shape;20809;g245dce5d0c1_0_1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8" name="Google Shape;20818;g245dce5d0c1_0_10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19" name="Google Shape;20819;g245dce5d0c1_0_10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3" name="Google Shape;21303;g245dce5d0c1_0_1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04" name="Google Shape;21304;g245dce5d0c1_0_11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6" name="Google Shape;21486;g245dce5d0c1_0_14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87" name="Google Shape;21487;g245dce5d0c1_0_14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9" name="Google Shape;2919;g54dda1946d_6_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20" name="Google Shape;2920;g54dda1946d_6_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None/>
            </a:pPr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pPr/>
              <a:t>48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4" name="Google Shape;3204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5" name="Google Shape;3205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" name="Google Shape;6297;g245dce5d0c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98" name="Google Shape;6298;g245dce5d0c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0" name="Google Shape;6390;g245dce5d0c1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91" name="Google Shape;6391;g245dce5d0c1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8" name="Google Shape;8248;g245dce5d0c1_0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49" name="Google Shape;8249;g245dce5d0c1_0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4" name="Google Shape;8274;g245dce5d0c1_0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5" name="Google Shape;8275;g245dce5d0c1_0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75" y="0"/>
            <a:ext cx="9144000" cy="5143502"/>
          </a:xfrm>
          <a:custGeom>
            <a:avLst/>
            <a:gdLst/>
            <a:ahLst/>
            <a:cxnLst/>
            <a:rect l="l" t="t" r="r" b="b"/>
            <a:pathLst>
              <a:path w="285750" h="197827" extrusionOk="0">
                <a:moveTo>
                  <a:pt x="225611" y="0"/>
                </a:moveTo>
                <a:cubicBezTo>
                  <a:pt x="225611" y="0"/>
                  <a:pt x="188437" y="18921"/>
                  <a:pt x="156257" y="18921"/>
                </a:cubicBezTo>
                <a:cubicBezTo>
                  <a:pt x="134219" y="18921"/>
                  <a:pt x="99649" y="8516"/>
                  <a:pt x="66373" y="8516"/>
                </a:cubicBezTo>
                <a:cubicBezTo>
                  <a:pt x="54775" y="8516"/>
                  <a:pt x="43335" y="9780"/>
                  <a:pt x="32637" y="13188"/>
                </a:cubicBezTo>
                <a:cubicBezTo>
                  <a:pt x="13540" y="19273"/>
                  <a:pt x="0" y="35486"/>
                  <a:pt x="0" y="35486"/>
                </a:cubicBezTo>
                <a:lnTo>
                  <a:pt x="0" y="197827"/>
                </a:lnTo>
                <a:lnTo>
                  <a:pt x="285750" y="197827"/>
                </a:lnTo>
                <a:lnTo>
                  <a:pt x="285750" y="0"/>
                </a:ln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7775" y="1120425"/>
            <a:ext cx="9144000" cy="4023011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75" y="2764500"/>
            <a:ext cx="9143677" cy="2379000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3939700" y="985900"/>
            <a:ext cx="4361700" cy="269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9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3939700" y="3681825"/>
            <a:ext cx="43617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319718" y="3847965"/>
            <a:ext cx="393517" cy="756041"/>
            <a:chOff x="-2861003" y="3442849"/>
            <a:chExt cx="252692" cy="485482"/>
          </a:xfrm>
        </p:grpSpPr>
        <p:sp>
          <p:nvSpPr>
            <p:cNvPr id="15" name="Google Shape;15;p2"/>
            <p:cNvSpPr/>
            <p:nvPr/>
          </p:nvSpPr>
          <p:spPr>
            <a:xfrm>
              <a:off x="-2861003" y="3834420"/>
              <a:ext cx="252692" cy="93911"/>
            </a:xfrm>
            <a:custGeom>
              <a:avLst/>
              <a:gdLst/>
              <a:ahLst/>
              <a:cxnLst/>
              <a:rect l="l" t="t" r="r" b="b"/>
              <a:pathLst>
                <a:path w="8266" h="3072" extrusionOk="0">
                  <a:moveTo>
                    <a:pt x="6094" y="0"/>
                  </a:moveTo>
                  <a:cubicBezTo>
                    <a:pt x="4400" y="0"/>
                    <a:pt x="1704" y="521"/>
                    <a:pt x="985" y="920"/>
                  </a:cubicBezTo>
                  <a:cubicBezTo>
                    <a:pt x="0" y="1448"/>
                    <a:pt x="0" y="2362"/>
                    <a:pt x="985" y="2890"/>
                  </a:cubicBezTo>
                  <a:cubicBezTo>
                    <a:pt x="1216" y="3018"/>
                    <a:pt x="1649" y="3071"/>
                    <a:pt x="2187" y="3071"/>
                  </a:cubicBezTo>
                  <a:cubicBezTo>
                    <a:pt x="3868" y="3071"/>
                    <a:pt x="6570" y="2551"/>
                    <a:pt x="7316" y="2151"/>
                  </a:cubicBezTo>
                  <a:cubicBezTo>
                    <a:pt x="8265" y="1588"/>
                    <a:pt x="8265" y="709"/>
                    <a:pt x="7316" y="182"/>
                  </a:cubicBezTo>
                  <a:cubicBezTo>
                    <a:pt x="7077" y="53"/>
                    <a:pt x="6637" y="0"/>
                    <a:pt x="6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-2701886" y="3522789"/>
              <a:ext cx="59153" cy="168838"/>
            </a:xfrm>
            <a:custGeom>
              <a:avLst/>
              <a:gdLst/>
              <a:ahLst/>
              <a:cxnLst/>
              <a:rect l="l" t="t" r="r" b="b"/>
              <a:pathLst>
                <a:path w="1935" h="5523" extrusionOk="0">
                  <a:moveTo>
                    <a:pt x="1935" y="1"/>
                  </a:moveTo>
                  <a:lnTo>
                    <a:pt x="1020" y="36"/>
                  </a:lnTo>
                  <a:lnTo>
                    <a:pt x="0" y="5522"/>
                  </a:lnTo>
                  <a:lnTo>
                    <a:pt x="809" y="4889"/>
                  </a:lnTo>
                  <a:lnTo>
                    <a:pt x="1935" y="1"/>
                  </a:lnTo>
                  <a:close/>
                </a:path>
              </a:pathLst>
            </a:custGeom>
            <a:solidFill>
              <a:srgbClr val="F9C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-2772839" y="3537830"/>
              <a:ext cx="89264" cy="102196"/>
            </a:xfrm>
            <a:custGeom>
              <a:avLst/>
              <a:gdLst/>
              <a:ahLst/>
              <a:cxnLst/>
              <a:rect l="l" t="t" r="r" b="b"/>
              <a:pathLst>
                <a:path w="2920" h="3343" extrusionOk="0">
                  <a:moveTo>
                    <a:pt x="985" y="1"/>
                  </a:moveTo>
                  <a:lnTo>
                    <a:pt x="985" y="1"/>
                  </a:lnTo>
                  <a:cubicBezTo>
                    <a:pt x="0" y="564"/>
                    <a:pt x="1372" y="2568"/>
                    <a:pt x="1829" y="3026"/>
                  </a:cubicBezTo>
                  <a:cubicBezTo>
                    <a:pt x="2110" y="3272"/>
                    <a:pt x="2919" y="3342"/>
                    <a:pt x="2919" y="3342"/>
                  </a:cubicBezTo>
                  <a:cubicBezTo>
                    <a:pt x="2919" y="3342"/>
                    <a:pt x="2638" y="2392"/>
                    <a:pt x="2181" y="1408"/>
                  </a:cubicBezTo>
                  <a:cubicBezTo>
                    <a:pt x="1653" y="177"/>
                    <a:pt x="1266" y="177"/>
                    <a:pt x="1266" y="177"/>
                  </a:cubicBezTo>
                  <a:lnTo>
                    <a:pt x="985" y="1"/>
                  </a:ln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-2762109" y="3862544"/>
              <a:ext cx="10791" cy="8621"/>
            </a:xfrm>
            <a:custGeom>
              <a:avLst/>
              <a:gdLst/>
              <a:ahLst/>
              <a:cxnLst/>
              <a:rect l="l" t="t" r="r" b="b"/>
              <a:pathLst>
                <a:path w="353" h="282" extrusionOk="0">
                  <a:moveTo>
                    <a:pt x="353" y="0"/>
                  </a:moveTo>
                  <a:lnTo>
                    <a:pt x="1" y="141"/>
                  </a:lnTo>
                  <a:lnTo>
                    <a:pt x="1" y="281"/>
                  </a:lnTo>
                  <a:lnTo>
                    <a:pt x="353" y="35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-2770699" y="3859854"/>
              <a:ext cx="7551" cy="11311"/>
            </a:xfrm>
            <a:custGeom>
              <a:avLst/>
              <a:gdLst/>
              <a:ahLst/>
              <a:cxnLst/>
              <a:rect l="l" t="t" r="r" b="b"/>
              <a:pathLst>
                <a:path w="247" h="370" extrusionOk="0">
                  <a:moveTo>
                    <a:pt x="53" y="1"/>
                  </a:moveTo>
                  <a:cubicBezTo>
                    <a:pt x="28" y="1"/>
                    <a:pt x="6" y="93"/>
                    <a:pt x="1" y="93"/>
                  </a:cubicBezTo>
                  <a:cubicBezTo>
                    <a:pt x="1" y="93"/>
                    <a:pt x="1" y="91"/>
                    <a:pt x="1" y="88"/>
                  </a:cubicBezTo>
                  <a:lnTo>
                    <a:pt x="1" y="194"/>
                  </a:lnTo>
                  <a:cubicBezTo>
                    <a:pt x="1" y="229"/>
                    <a:pt x="36" y="229"/>
                    <a:pt x="71" y="264"/>
                  </a:cubicBezTo>
                  <a:lnTo>
                    <a:pt x="247" y="369"/>
                  </a:lnTo>
                  <a:lnTo>
                    <a:pt x="247" y="229"/>
                  </a:lnTo>
                  <a:lnTo>
                    <a:pt x="71" y="18"/>
                  </a:lnTo>
                  <a:cubicBezTo>
                    <a:pt x="65" y="6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CCE8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-2770699" y="3845334"/>
              <a:ext cx="58083" cy="44571"/>
            </a:xfrm>
            <a:custGeom>
              <a:avLst/>
              <a:gdLst/>
              <a:ahLst/>
              <a:cxnLst/>
              <a:rect l="l" t="t" r="r" b="b"/>
              <a:pathLst>
                <a:path w="1900" h="1458" extrusionOk="0">
                  <a:moveTo>
                    <a:pt x="106" y="0"/>
                  </a:moveTo>
                  <a:cubicBezTo>
                    <a:pt x="106" y="0"/>
                    <a:pt x="1" y="211"/>
                    <a:pt x="1" y="387"/>
                  </a:cubicBezTo>
                  <a:lnTo>
                    <a:pt x="1" y="563"/>
                  </a:lnTo>
                  <a:cubicBezTo>
                    <a:pt x="1" y="563"/>
                    <a:pt x="176" y="704"/>
                    <a:pt x="317" y="704"/>
                  </a:cubicBezTo>
                  <a:cubicBezTo>
                    <a:pt x="423" y="739"/>
                    <a:pt x="880" y="1231"/>
                    <a:pt x="1091" y="1302"/>
                  </a:cubicBezTo>
                  <a:cubicBezTo>
                    <a:pt x="1325" y="1419"/>
                    <a:pt x="1493" y="1458"/>
                    <a:pt x="1613" y="1458"/>
                  </a:cubicBezTo>
                  <a:cubicBezTo>
                    <a:pt x="1853" y="1458"/>
                    <a:pt x="1900" y="1302"/>
                    <a:pt x="1900" y="1302"/>
                  </a:cubicBezTo>
                  <a:cubicBezTo>
                    <a:pt x="1900" y="1161"/>
                    <a:pt x="1724" y="1055"/>
                    <a:pt x="1583" y="950"/>
                  </a:cubicBezTo>
                  <a:cubicBezTo>
                    <a:pt x="1442" y="880"/>
                    <a:pt x="1302" y="598"/>
                    <a:pt x="1231" y="528"/>
                  </a:cubicBezTo>
                  <a:cubicBezTo>
                    <a:pt x="1199" y="430"/>
                    <a:pt x="1046" y="243"/>
                    <a:pt x="940" y="243"/>
                  </a:cubicBezTo>
                  <a:cubicBezTo>
                    <a:pt x="931" y="243"/>
                    <a:pt x="923" y="244"/>
                    <a:pt x="915" y="247"/>
                  </a:cubicBezTo>
                  <a:cubicBezTo>
                    <a:pt x="845" y="282"/>
                    <a:pt x="563" y="528"/>
                    <a:pt x="563" y="528"/>
                  </a:cubicBezTo>
                  <a:cubicBezTo>
                    <a:pt x="563" y="528"/>
                    <a:pt x="212" y="352"/>
                    <a:pt x="176" y="211"/>
                  </a:cubicBezTo>
                  <a:cubicBezTo>
                    <a:pt x="141" y="141"/>
                    <a:pt x="106" y="0"/>
                    <a:pt x="106" y="0"/>
                  </a:cubicBezTo>
                  <a:close/>
                </a:path>
              </a:pathLst>
            </a:custGeom>
            <a:solidFill>
              <a:srgbClr val="CCE8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-2769629" y="3844478"/>
              <a:ext cx="23692" cy="18097"/>
            </a:xfrm>
            <a:custGeom>
              <a:avLst/>
              <a:gdLst/>
              <a:ahLst/>
              <a:cxnLst/>
              <a:rect l="l" t="t" r="r" b="b"/>
              <a:pathLst>
                <a:path w="775" h="592" extrusionOk="0">
                  <a:moveTo>
                    <a:pt x="212" y="1"/>
                  </a:moveTo>
                  <a:cubicBezTo>
                    <a:pt x="179" y="1"/>
                    <a:pt x="144" y="10"/>
                    <a:pt x="106" y="28"/>
                  </a:cubicBezTo>
                  <a:cubicBezTo>
                    <a:pt x="71" y="28"/>
                    <a:pt x="1" y="64"/>
                    <a:pt x="1" y="64"/>
                  </a:cubicBezTo>
                  <a:cubicBezTo>
                    <a:pt x="1" y="99"/>
                    <a:pt x="36" y="204"/>
                    <a:pt x="106" y="275"/>
                  </a:cubicBezTo>
                  <a:cubicBezTo>
                    <a:pt x="177" y="380"/>
                    <a:pt x="493" y="591"/>
                    <a:pt x="493" y="591"/>
                  </a:cubicBezTo>
                  <a:cubicBezTo>
                    <a:pt x="493" y="591"/>
                    <a:pt x="634" y="450"/>
                    <a:pt x="774" y="380"/>
                  </a:cubicBezTo>
                  <a:cubicBezTo>
                    <a:pt x="669" y="310"/>
                    <a:pt x="493" y="204"/>
                    <a:pt x="458" y="169"/>
                  </a:cubicBezTo>
                  <a:cubicBezTo>
                    <a:pt x="381" y="66"/>
                    <a:pt x="303" y="1"/>
                    <a:pt x="212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-2770699" y="3845334"/>
              <a:ext cx="59153" cy="43562"/>
            </a:xfrm>
            <a:custGeom>
              <a:avLst/>
              <a:gdLst/>
              <a:ahLst/>
              <a:cxnLst/>
              <a:rect l="l" t="t" r="r" b="b"/>
              <a:pathLst>
                <a:path w="1935" h="1425" extrusionOk="0">
                  <a:moveTo>
                    <a:pt x="141" y="0"/>
                  </a:moveTo>
                  <a:cubicBezTo>
                    <a:pt x="141" y="0"/>
                    <a:pt x="71" y="71"/>
                    <a:pt x="36" y="211"/>
                  </a:cubicBezTo>
                  <a:cubicBezTo>
                    <a:pt x="1" y="247"/>
                    <a:pt x="1" y="352"/>
                    <a:pt x="1" y="387"/>
                  </a:cubicBezTo>
                  <a:lnTo>
                    <a:pt x="1" y="528"/>
                  </a:lnTo>
                  <a:lnTo>
                    <a:pt x="176" y="598"/>
                  </a:lnTo>
                  <a:cubicBezTo>
                    <a:pt x="212" y="633"/>
                    <a:pt x="256" y="633"/>
                    <a:pt x="299" y="633"/>
                  </a:cubicBezTo>
                  <a:cubicBezTo>
                    <a:pt x="343" y="633"/>
                    <a:pt x="387" y="633"/>
                    <a:pt x="423" y="669"/>
                  </a:cubicBezTo>
                  <a:cubicBezTo>
                    <a:pt x="493" y="704"/>
                    <a:pt x="528" y="774"/>
                    <a:pt x="598" y="844"/>
                  </a:cubicBezTo>
                  <a:cubicBezTo>
                    <a:pt x="774" y="1020"/>
                    <a:pt x="950" y="1196"/>
                    <a:pt x="1126" y="1266"/>
                  </a:cubicBezTo>
                  <a:cubicBezTo>
                    <a:pt x="1390" y="1372"/>
                    <a:pt x="1566" y="1425"/>
                    <a:pt x="1684" y="1425"/>
                  </a:cubicBezTo>
                  <a:cubicBezTo>
                    <a:pt x="1803" y="1425"/>
                    <a:pt x="1865" y="1372"/>
                    <a:pt x="1900" y="1266"/>
                  </a:cubicBezTo>
                  <a:cubicBezTo>
                    <a:pt x="1935" y="1126"/>
                    <a:pt x="1724" y="915"/>
                    <a:pt x="1583" y="880"/>
                  </a:cubicBezTo>
                  <a:cubicBezTo>
                    <a:pt x="1478" y="844"/>
                    <a:pt x="1478" y="844"/>
                    <a:pt x="1407" y="704"/>
                  </a:cubicBezTo>
                  <a:cubicBezTo>
                    <a:pt x="1302" y="598"/>
                    <a:pt x="1302" y="563"/>
                    <a:pt x="1267" y="528"/>
                  </a:cubicBezTo>
                  <a:cubicBezTo>
                    <a:pt x="1231" y="422"/>
                    <a:pt x="1126" y="352"/>
                    <a:pt x="1091" y="317"/>
                  </a:cubicBezTo>
                  <a:cubicBezTo>
                    <a:pt x="1056" y="247"/>
                    <a:pt x="1020" y="247"/>
                    <a:pt x="950" y="247"/>
                  </a:cubicBezTo>
                  <a:cubicBezTo>
                    <a:pt x="950" y="247"/>
                    <a:pt x="915" y="247"/>
                    <a:pt x="915" y="317"/>
                  </a:cubicBezTo>
                  <a:cubicBezTo>
                    <a:pt x="774" y="387"/>
                    <a:pt x="598" y="528"/>
                    <a:pt x="598" y="528"/>
                  </a:cubicBezTo>
                  <a:cubicBezTo>
                    <a:pt x="598" y="528"/>
                    <a:pt x="247" y="352"/>
                    <a:pt x="212" y="211"/>
                  </a:cubicBezTo>
                  <a:cubicBezTo>
                    <a:pt x="176" y="141"/>
                    <a:pt x="141" y="36"/>
                    <a:pt x="141" y="0"/>
                  </a:cubicBezTo>
                  <a:close/>
                </a:path>
              </a:pathLst>
            </a:custGeom>
            <a:solidFill>
              <a:srgbClr val="128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-2810471" y="3646445"/>
              <a:ext cx="75294" cy="215274"/>
            </a:xfrm>
            <a:custGeom>
              <a:avLst/>
              <a:gdLst/>
              <a:ahLst/>
              <a:cxnLst/>
              <a:rect l="l" t="t" r="r" b="b"/>
              <a:pathLst>
                <a:path w="2463" h="7042" extrusionOk="0">
                  <a:moveTo>
                    <a:pt x="1935" y="0"/>
                  </a:moveTo>
                  <a:cubicBezTo>
                    <a:pt x="1935" y="0"/>
                    <a:pt x="633" y="563"/>
                    <a:pt x="633" y="1020"/>
                  </a:cubicBezTo>
                  <a:cubicBezTo>
                    <a:pt x="633" y="2005"/>
                    <a:pt x="0" y="1090"/>
                    <a:pt x="598" y="2778"/>
                  </a:cubicBezTo>
                  <a:cubicBezTo>
                    <a:pt x="774" y="3236"/>
                    <a:pt x="880" y="4080"/>
                    <a:pt x="809" y="4291"/>
                  </a:cubicBezTo>
                  <a:cubicBezTo>
                    <a:pt x="633" y="4959"/>
                    <a:pt x="1337" y="6366"/>
                    <a:pt x="1337" y="6366"/>
                  </a:cubicBezTo>
                  <a:cubicBezTo>
                    <a:pt x="1337" y="6366"/>
                    <a:pt x="1231" y="6682"/>
                    <a:pt x="1794" y="6999"/>
                  </a:cubicBezTo>
                  <a:cubicBezTo>
                    <a:pt x="1848" y="7029"/>
                    <a:pt x="1904" y="7042"/>
                    <a:pt x="1959" y="7042"/>
                  </a:cubicBezTo>
                  <a:cubicBezTo>
                    <a:pt x="2221" y="7042"/>
                    <a:pt x="2462" y="6753"/>
                    <a:pt x="2462" y="6753"/>
                  </a:cubicBezTo>
                  <a:cubicBezTo>
                    <a:pt x="2462" y="6753"/>
                    <a:pt x="2286" y="3728"/>
                    <a:pt x="2286" y="2251"/>
                  </a:cubicBezTo>
                  <a:cubicBezTo>
                    <a:pt x="2286" y="0"/>
                    <a:pt x="1935" y="0"/>
                    <a:pt x="1935" y="0"/>
                  </a:cubicBezTo>
                  <a:close/>
                </a:path>
              </a:pathLst>
            </a:custGeom>
            <a:solidFill>
              <a:srgbClr val="F54E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-2841652" y="3872205"/>
              <a:ext cx="49493" cy="45519"/>
            </a:xfrm>
            <a:custGeom>
              <a:avLst/>
              <a:gdLst/>
              <a:ahLst/>
              <a:cxnLst/>
              <a:rect l="l" t="t" r="r" b="b"/>
              <a:pathLst>
                <a:path w="1619" h="1489" extrusionOk="0">
                  <a:moveTo>
                    <a:pt x="36" y="1"/>
                  </a:moveTo>
                  <a:cubicBezTo>
                    <a:pt x="36" y="1"/>
                    <a:pt x="0" y="71"/>
                    <a:pt x="0" y="247"/>
                  </a:cubicBezTo>
                  <a:cubicBezTo>
                    <a:pt x="0" y="423"/>
                    <a:pt x="211" y="669"/>
                    <a:pt x="282" y="845"/>
                  </a:cubicBezTo>
                  <a:cubicBezTo>
                    <a:pt x="387" y="1021"/>
                    <a:pt x="633" y="1267"/>
                    <a:pt x="985" y="1407"/>
                  </a:cubicBezTo>
                  <a:cubicBezTo>
                    <a:pt x="1208" y="1448"/>
                    <a:pt x="1338" y="1489"/>
                    <a:pt x="1414" y="1489"/>
                  </a:cubicBezTo>
                  <a:cubicBezTo>
                    <a:pt x="1470" y="1489"/>
                    <a:pt x="1498" y="1467"/>
                    <a:pt x="1513" y="1407"/>
                  </a:cubicBezTo>
                  <a:cubicBezTo>
                    <a:pt x="1618" y="1232"/>
                    <a:pt x="1442" y="915"/>
                    <a:pt x="1266" y="739"/>
                  </a:cubicBezTo>
                  <a:cubicBezTo>
                    <a:pt x="1055" y="528"/>
                    <a:pt x="739" y="176"/>
                    <a:pt x="739" y="17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128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-2845963" y="3677932"/>
              <a:ext cx="69914" cy="200631"/>
            </a:xfrm>
            <a:custGeom>
              <a:avLst/>
              <a:gdLst/>
              <a:ahLst/>
              <a:cxnLst/>
              <a:rect l="l" t="t" r="r" b="b"/>
              <a:pathLst>
                <a:path w="2287" h="6563" extrusionOk="0">
                  <a:moveTo>
                    <a:pt x="1275" y="0"/>
                  </a:moveTo>
                  <a:cubicBezTo>
                    <a:pt x="859" y="0"/>
                    <a:pt x="494" y="316"/>
                    <a:pt x="352" y="553"/>
                  </a:cubicBezTo>
                  <a:cubicBezTo>
                    <a:pt x="141" y="904"/>
                    <a:pt x="247" y="4140"/>
                    <a:pt x="141" y="4456"/>
                  </a:cubicBezTo>
                  <a:cubicBezTo>
                    <a:pt x="1" y="4773"/>
                    <a:pt x="1" y="6285"/>
                    <a:pt x="1" y="6285"/>
                  </a:cubicBezTo>
                  <a:cubicBezTo>
                    <a:pt x="1" y="6285"/>
                    <a:pt x="227" y="6562"/>
                    <a:pt x="702" y="6562"/>
                  </a:cubicBezTo>
                  <a:cubicBezTo>
                    <a:pt x="788" y="6562"/>
                    <a:pt x="883" y="6553"/>
                    <a:pt x="985" y="6531"/>
                  </a:cubicBezTo>
                  <a:cubicBezTo>
                    <a:pt x="985" y="6531"/>
                    <a:pt x="1267" y="5793"/>
                    <a:pt x="1407" y="5090"/>
                  </a:cubicBezTo>
                  <a:cubicBezTo>
                    <a:pt x="1513" y="4421"/>
                    <a:pt x="1372" y="4667"/>
                    <a:pt x="1513" y="4351"/>
                  </a:cubicBezTo>
                  <a:cubicBezTo>
                    <a:pt x="1935" y="3542"/>
                    <a:pt x="2287" y="2030"/>
                    <a:pt x="2146" y="1256"/>
                  </a:cubicBezTo>
                  <a:cubicBezTo>
                    <a:pt x="2005" y="447"/>
                    <a:pt x="1900" y="271"/>
                    <a:pt x="1900" y="271"/>
                  </a:cubicBezTo>
                  <a:cubicBezTo>
                    <a:pt x="1692" y="75"/>
                    <a:pt x="1477" y="0"/>
                    <a:pt x="1275" y="0"/>
                  </a:cubicBez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-2797570" y="3543210"/>
              <a:ext cx="30142" cy="28002"/>
            </a:xfrm>
            <a:custGeom>
              <a:avLst/>
              <a:gdLst/>
              <a:ahLst/>
              <a:cxnLst/>
              <a:rect l="l" t="t" r="r" b="b"/>
              <a:pathLst>
                <a:path w="986" h="916" extrusionOk="0">
                  <a:moveTo>
                    <a:pt x="176" y="1"/>
                  </a:moveTo>
                  <a:lnTo>
                    <a:pt x="35" y="212"/>
                  </a:lnTo>
                  <a:cubicBezTo>
                    <a:pt x="35" y="212"/>
                    <a:pt x="0" y="353"/>
                    <a:pt x="282" y="599"/>
                  </a:cubicBezTo>
                  <a:cubicBezTo>
                    <a:pt x="563" y="915"/>
                    <a:pt x="880" y="915"/>
                    <a:pt x="880" y="915"/>
                  </a:cubicBezTo>
                  <a:lnTo>
                    <a:pt x="985" y="564"/>
                  </a:lnTo>
                  <a:cubicBezTo>
                    <a:pt x="985" y="564"/>
                    <a:pt x="915" y="458"/>
                    <a:pt x="704" y="458"/>
                  </a:cubicBezTo>
                  <a:cubicBezTo>
                    <a:pt x="528" y="458"/>
                    <a:pt x="176" y="1"/>
                    <a:pt x="176" y="1"/>
                  </a:cubicBezTo>
                  <a:close/>
                </a:path>
              </a:pathLst>
            </a:custGeom>
            <a:solidFill>
              <a:srgbClr val="244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-2768559" y="3542140"/>
              <a:ext cx="10791" cy="20451"/>
            </a:xfrm>
            <a:custGeom>
              <a:avLst/>
              <a:gdLst/>
              <a:ahLst/>
              <a:cxnLst/>
              <a:rect l="l" t="t" r="r" b="b"/>
              <a:pathLst>
                <a:path w="353" h="669" extrusionOk="0">
                  <a:moveTo>
                    <a:pt x="1" y="1"/>
                  </a:moveTo>
                  <a:cubicBezTo>
                    <a:pt x="1" y="1"/>
                    <a:pt x="142" y="106"/>
                    <a:pt x="71" y="282"/>
                  </a:cubicBezTo>
                  <a:cubicBezTo>
                    <a:pt x="36" y="458"/>
                    <a:pt x="71" y="599"/>
                    <a:pt x="71" y="599"/>
                  </a:cubicBezTo>
                  <a:lnTo>
                    <a:pt x="353" y="669"/>
                  </a:lnTo>
                  <a:cubicBezTo>
                    <a:pt x="353" y="528"/>
                    <a:pt x="317" y="282"/>
                    <a:pt x="282" y="177"/>
                  </a:cubicBezTo>
                  <a:cubicBezTo>
                    <a:pt x="177" y="7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44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-2757799" y="3564732"/>
              <a:ext cx="31" cy="1101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3F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-2799741" y="3534620"/>
              <a:ext cx="3271" cy="1101"/>
            </a:xfrm>
            <a:custGeom>
              <a:avLst/>
              <a:gdLst/>
              <a:ahLst/>
              <a:cxnLst/>
              <a:rect l="l" t="t" r="r" b="b"/>
              <a:pathLst>
                <a:path w="107" h="36" extrusionOk="0">
                  <a:moveTo>
                    <a:pt x="1" y="36"/>
                  </a:moveTo>
                  <a:cubicBezTo>
                    <a:pt x="36" y="36"/>
                    <a:pt x="71" y="0"/>
                    <a:pt x="106" y="0"/>
                  </a:cubicBezTo>
                  <a:cubicBezTo>
                    <a:pt x="71" y="0"/>
                    <a:pt x="36" y="36"/>
                    <a:pt x="1" y="36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2815698" y="3531074"/>
              <a:ext cx="99872" cy="175594"/>
            </a:xfrm>
            <a:custGeom>
              <a:avLst/>
              <a:gdLst/>
              <a:ahLst/>
              <a:cxnLst/>
              <a:rect l="l" t="t" r="r" b="b"/>
              <a:pathLst>
                <a:path w="3267" h="5744" extrusionOk="0">
                  <a:moveTo>
                    <a:pt x="1627" y="0"/>
                  </a:moveTo>
                  <a:cubicBezTo>
                    <a:pt x="1265" y="0"/>
                    <a:pt x="901" y="76"/>
                    <a:pt x="628" y="152"/>
                  </a:cubicBezTo>
                  <a:cubicBezTo>
                    <a:pt x="637" y="151"/>
                    <a:pt x="645" y="150"/>
                    <a:pt x="651" y="150"/>
                  </a:cubicBezTo>
                  <a:cubicBezTo>
                    <a:pt x="894" y="150"/>
                    <a:pt x="1" y="757"/>
                    <a:pt x="1473" y="1031"/>
                  </a:cubicBezTo>
                  <a:cubicBezTo>
                    <a:pt x="1473" y="1031"/>
                    <a:pt x="1543" y="1207"/>
                    <a:pt x="1684" y="1523"/>
                  </a:cubicBezTo>
                  <a:cubicBezTo>
                    <a:pt x="1859" y="1840"/>
                    <a:pt x="1262" y="2227"/>
                    <a:pt x="1262" y="2227"/>
                  </a:cubicBezTo>
                  <a:lnTo>
                    <a:pt x="136" y="2508"/>
                  </a:lnTo>
                  <a:lnTo>
                    <a:pt x="453" y="3282"/>
                  </a:lnTo>
                  <a:lnTo>
                    <a:pt x="628" y="3669"/>
                  </a:lnTo>
                  <a:lnTo>
                    <a:pt x="1473" y="5744"/>
                  </a:lnTo>
                  <a:cubicBezTo>
                    <a:pt x="1473" y="5744"/>
                    <a:pt x="2668" y="5357"/>
                    <a:pt x="2422" y="3915"/>
                  </a:cubicBezTo>
                  <a:cubicBezTo>
                    <a:pt x="2352" y="3422"/>
                    <a:pt x="2387" y="3071"/>
                    <a:pt x="2492" y="2789"/>
                  </a:cubicBezTo>
                  <a:cubicBezTo>
                    <a:pt x="2598" y="2332"/>
                    <a:pt x="2914" y="2156"/>
                    <a:pt x="3020" y="1664"/>
                  </a:cubicBezTo>
                  <a:cubicBezTo>
                    <a:pt x="3090" y="1277"/>
                    <a:pt x="3266" y="1277"/>
                    <a:pt x="2844" y="574"/>
                  </a:cubicBezTo>
                  <a:cubicBezTo>
                    <a:pt x="2584" y="133"/>
                    <a:pt x="2106" y="0"/>
                    <a:pt x="1627" y="0"/>
                  </a:cubicBezTo>
                  <a:close/>
                </a:path>
              </a:pathLst>
            </a:custGeom>
            <a:solidFill>
              <a:srgbClr val="EB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-2852413" y="3532480"/>
              <a:ext cx="112926" cy="182044"/>
            </a:xfrm>
            <a:custGeom>
              <a:avLst/>
              <a:gdLst/>
              <a:ahLst/>
              <a:cxnLst/>
              <a:rect l="l" t="t" r="r" b="b"/>
              <a:pathLst>
                <a:path w="3694" h="5955" extrusionOk="0">
                  <a:moveTo>
                    <a:pt x="1724" y="0"/>
                  </a:moveTo>
                  <a:cubicBezTo>
                    <a:pt x="1724" y="0"/>
                    <a:pt x="423" y="774"/>
                    <a:pt x="352" y="1934"/>
                  </a:cubicBezTo>
                  <a:cubicBezTo>
                    <a:pt x="212" y="3939"/>
                    <a:pt x="177" y="4080"/>
                    <a:pt x="71" y="4291"/>
                  </a:cubicBezTo>
                  <a:cubicBezTo>
                    <a:pt x="1" y="4572"/>
                    <a:pt x="1" y="5346"/>
                    <a:pt x="1" y="5346"/>
                  </a:cubicBezTo>
                  <a:cubicBezTo>
                    <a:pt x="1" y="5346"/>
                    <a:pt x="285" y="5954"/>
                    <a:pt x="1269" y="5954"/>
                  </a:cubicBezTo>
                  <a:cubicBezTo>
                    <a:pt x="1580" y="5954"/>
                    <a:pt x="1962" y="5893"/>
                    <a:pt x="2427" y="5733"/>
                  </a:cubicBezTo>
                  <a:cubicBezTo>
                    <a:pt x="3060" y="5522"/>
                    <a:pt x="2990" y="5170"/>
                    <a:pt x="2990" y="5170"/>
                  </a:cubicBezTo>
                  <a:lnTo>
                    <a:pt x="3412" y="3552"/>
                  </a:lnTo>
                  <a:lnTo>
                    <a:pt x="3693" y="1231"/>
                  </a:lnTo>
                  <a:lnTo>
                    <a:pt x="2767" y="1099"/>
                  </a:lnTo>
                  <a:lnTo>
                    <a:pt x="2767" y="1099"/>
                  </a:lnTo>
                  <a:cubicBezTo>
                    <a:pt x="2784" y="1093"/>
                    <a:pt x="2744" y="1055"/>
                    <a:pt x="2463" y="915"/>
                  </a:cubicBezTo>
                  <a:cubicBezTo>
                    <a:pt x="1970" y="633"/>
                    <a:pt x="1724" y="0"/>
                    <a:pt x="1724" y="0"/>
                  </a:cubicBezTo>
                  <a:close/>
                </a:path>
              </a:pathLst>
            </a:custGeom>
            <a:solidFill>
              <a:srgbClr val="EB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-2799741" y="3520680"/>
              <a:ext cx="40903" cy="47597"/>
            </a:xfrm>
            <a:custGeom>
              <a:avLst/>
              <a:gdLst/>
              <a:ahLst/>
              <a:cxnLst/>
              <a:rect l="l" t="t" r="r" b="b"/>
              <a:pathLst>
                <a:path w="1338" h="1557" extrusionOk="0">
                  <a:moveTo>
                    <a:pt x="335" y="0"/>
                  </a:moveTo>
                  <a:cubicBezTo>
                    <a:pt x="280" y="0"/>
                    <a:pt x="247" y="21"/>
                    <a:pt x="247" y="70"/>
                  </a:cubicBezTo>
                  <a:cubicBezTo>
                    <a:pt x="247" y="316"/>
                    <a:pt x="1" y="421"/>
                    <a:pt x="1" y="421"/>
                  </a:cubicBezTo>
                  <a:cubicBezTo>
                    <a:pt x="1" y="421"/>
                    <a:pt x="106" y="1019"/>
                    <a:pt x="458" y="1301"/>
                  </a:cubicBezTo>
                  <a:cubicBezTo>
                    <a:pt x="674" y="1445"/>
                    <a:pt x="891" y="1556"/>
                    <a:pt x="1017" y="1556"/>
                  </a:cubicBezTo>
                  <a:cubicBezTo>
                    <a:pt x="1076" y="1556"/>
                    <a:pt x="1115" y="1532"/>
                    <a:pt x="1126" y="1476"/>
                  </a:cubicBezTo>
                  <a:cubicBezTo>
                    <a:pt x="1232" y="1301"/>
                    <a:pt x="1091" y="1125"/>
                    <a:pt x="1091" y="984"/>
                  </a:cubicBezTo>
                  <a:cubicBezTo>
                    <a:pt x="1091" y="843"/>
                    <a:pt x="1337" y="456"/>
                    <a:pt x="1337" y="456"/>
                  </a:cubicBezTo>
                  <a:cubicBezTo>
                    <a:pt x="1337" y="456"/>
                    <a:pt x="593" y="0"/>
                    <a:pt x="335" y="0"/>
                  </a:cubicBezTo>
                  <a:close/>
                </a:path>
              </a:pathLst>
            </a:custGeom>
            <a:solidFill>
              <a:srgbClr val="FA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-2820162" y="3448443"/>
              <a:ext cx="81744" cy="52886"/>
            </a:xfrm>
            <a:custGeom>
              <a:avLst/>
              <a:gdLst/>
              <a:ahLst/>
              <a:cxnLst/>
              <a:rect l="l" t="t" r="r" b="b"/>
              <a:pathLst>
                <a:path w="2674" h="1730" extrusionOk="0">
                  <a:moveTo>
                    <a:pt x="1297" y="1"/>
                  </a:moveTo>
                  <a:cubicBezTo>
                    <a:pt x="972" y="1"/>
                    <a:pt x="640" y="127"/>
                    <a:pt x="388" y="498"/>
                  </a:cubicBezTo>
                  <a:cubicBezTo>
                    <a:pt x="1" y="1096"/>
                    <a:pt x="1970" y="1729"/>
                    <a:pt x="1970" y="1729"/>
                  </a:cubicBezTo>
                  <a:cubicBezTo>
                    <a:pt x="1970" y="1729"/>
                    <a:pt x="2146" y="1202"/>
                    <a:pt x="2427" y="1202"/>
                  </a:cubicBezTo>
                  <a:cubicBezTo>
                    <a:pt x="2674" y="1202"/>
                    <a:pt x="2533" y="674"/>
                    <a:pt x="2463" y="498"/>
                  </a:cubicBezTo>
                  <a:cubicBezTo>
                    <a:pt x="2353" y="345"/>
                    <a:pt x="1834" y="1"/>
                    <a:pt x="1297" y="1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-2808331" y="3459357"/>
              <a:ext cx="70984" cy="80521"/>
            </a:xfrm>
            <a:custGeom>
              <a:avLst/>
              <a:gdLst/>
              <a:ahLst/>
              <a:cxnLst/>
              <a:rect l="l" t="t" r="r" b="b"/>
              <a:pathLst>
                <a:path w="2322" h="2634" extrusionOk="0">
                  <a:moveTo>
                    <a:pt x="1056" y="1"/>
                  </a:moveTo>
                  <a:cubicBezTo>
                    <a:pt x="493" y="1"/>
                    <a:pt x="1" y="493"/>
                    <a:pt x="1" y="1056"/>
                  </a:cubicBezTo>
                  <a:cubicBezTo>
                    <a:pt x="1" y="1337"/>
                    <a:pt x="106" y="1548"/>
                    <a:pt x="176" y="1724"/>
                  </a:cubicBezTo>
                  <a:cubicBezTo>
                    <a:pt x="212" y="1865"/>
                    <a:pt x="317" y="1970"/>
                    <a:pt x="387" y="2076"/>
                  </a:cubicBezTo>
                  <a:cubicBezTo>
                    <a:pt x="563" y="2251"/>
                    <a:pt x="915" y="2498"/>
                    <a:pt x="1443" y="2603"/>
                  </a:cubicBezTo>
                  <a:cubicBezTo>
                    <a:pt x="1606" y="2625"/>
                    <a:pt x="1712" y="2633"/>
                    <a:pt x="1782" y="2633"/>
                  </a:cubicBezTo>
                  <a:cubicBezTo>
                    <a:pt x="1937" y="2633"/>
                    <a:pt x="1911" y="2592"/>
                    <a:pt x="1935" y="2568"/>
                  </a:cubicBezTo>
                  <a:cubicBezTo>
                    <a:pt x="1970" y="2568"/>
                    <a:pt x="2005" y="2287"/>
                    <a:pt x="2146" y="1970"/>
                  </a:cubicBezTo>
                  <a:cubicBezTo>
                    <a:pt x="2322" y="1689"/>
                    <a:pt x="2181" y="1583"/>
                    <a:pt x="2146" y="1407"/>
                  </a:cubicBezTo>
                  <a:cubicBezTo>
                    <a:pt x="2111" y="1232"/>
                    <a:pt x="2181" y="1337"/>
                    <a:pt x="2181" y="1161"/>
                  </a:cubicBezTo>
                  <a:cubicBezTo>
                    <a:pt x="2181" y="985"/>
                    <a:pt x="2040" y="634"/>
                    <a:pt x="2040" y="634"/>
                  </a:cubicBezTo>
                  <a:cubicBezTo>
                    <a:pt x="1865" y="282"/>
                    <a:pt x="1513" y="1"/>
                    <a:pt x="1056" y="1"/>
                  </a:cubicBezTo>
                  <a:close/>
                </a:path>
              </a:pathLst>
            </a:custGeom>
            <a:solidFill>
              <a:srgbClr val="FCD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-2817991" y="3471310"/>
              <a:ext cx="45182" cy="53650"/>
            </a:xfrm>
            <a:custGeom>
              <a:avLst/>
              <a:gdLst/>
              <a:ahLst/>
              <a:cxnLst/>
              <a:rect l="l" t="t" r="r" b="b"/>
              <a:pathLst>
                <a:path w="1478" h="1755" extrusionOk="0">
                  <a:moveTo>
                    <a:pt x="574" y="0"/>
                  </a:moveTo>
                  <a:cubicBezTo>
                    <a:pt x="456" y="0"/>
                    <a:pt x="350" y="84"/>
                    <a:pt x="281" y="313"/>
                  </a:cubicBezTo>
                  <a:cubicBezTo>
                    <a:pt x="0" y="1016"/>
                    <a:pt x="774" y="1755"/>
                    <a:pt x="774" y="1755"/>
                  </a:cubicBezTo>
                  <a:cubicBezTo>
                    <a:pt x="774" y="1755"/>
                    <a:pt x="950" y="1227"/>
                    <a:pt x="1196" y="1227"/>
                  </a:cubicBezTo>
                  <a:cubicBezTo>
                    <a:pt x="1477" y="1227"/>
                    <a:pt x="1337" y="700"/>
                    <a:pt x="1231" y="524"/>
                  </a:cubicBezTo>
                  <a:cubicBezTo>
                    <a:pt x="1112" y="358"/>
                    <a:pt x="818" y="0"/>
                    <a:pt x="574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2796500" y="3503286"/>
              <a:ext cx="15071" cy="19534"/>
            </a:xfrm>
            <a:custGeom>
              <a:avLst/>
              <a:gdLst/>
              <a:ahLst/>
              <a:cxnLst/>
              <a:rect l="l" t="t" r="r" b="b"/>
              <a:pathLst>
                <a:path w="493" h="639" extrusionOk="0">
                  <a:moveTo>
                    <a:pt x="169" y="1"/>
                  </a:moveTo>
                  <a:cubicBezTo>
                    <a:pt x="160" y="1"/>
                    <a:pt x="151" y="2"/>
                    <a:pt x="141" y="6"/>
                  </a:cubicBezTo>
                  <a:cubicBezTo>
                    <a:pt x="71" y="76"/>
                    <a:pt x="0" y="181"/>
                    <a:pt x="71" y="322"/>
                  </a:cubicBezTo>
                  <a:cubicBezTo>
                    <a:pt x="106" y="463"/>
                    <a:pt x="141" y="639"/>
                    <a:pt x="282" y="639"/>
                  </a:cubicBezTo>
                  <a:cubicBezTo>
                    <a:pt x="352" y="639"/>
                    <a:pt x="423" y="639"/>
                    <a:pt x="458" y="533"/>
                  </a:cubicBezTo>
                  <a:cubicBezTo>
                    <a:pt x="493" y="463"/>
                    <a:pt x="458" y="357"/>
                    <a:pt x="458" y="357"/>
                  </a:cubicBezTo>
                  <a:lnTo>
                    <a:pt x="317" y="146"/>
                  </a:lnTo>
                  <a:cubicBezTo>
                    <a:pt x="317" y="146"/>
                    <a:pt x="259" y="1"/>
                    <a:pt x="169" y="1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2794361" y="3503286"/>
              <a:ext cx="14032" cy="19534"/>
            </a:xfrm>
            <a:custGeom>
              <a:avLst/>
              <a:gdLst/>
              <a:ahLst/>
              <a:cxnLst/>
              <a:rect l="l" t="t" r="r" b="b"/>
              <a:pathLst>
                <a:path w="459" h="639" extrusionOk="0">
                  <a:moveTo>
                    <a:pt x="134" y="1"/>
                  </a:moveTo>
                  <a:cubicBezTo>
                    <a:pt x="125" y="1"/>
                    <a:pt x="116" y="2"/>
                    <a:pt x="106" y="6"/>
                  </a:cubicBezTo>
                  <a:cubicBezTo>
                    <a:pt x="36" y="76"/>
                    <a:pt x="1" y="181"/>
                    <a:pt x="36" y="322"/>
                  </a:cubicBezTo>
                  <a:cubicBezTo>
                    <a:pt x="71" y="463"/>
                    <a:pt x="106" y="639"/>
                    <a:pt x="247" y="639"/>
                  </a:cubicBezTo>
                  <a:cubicBezTo>
                    <a:pt x="353" y="639"/>
                    <a:pt x="388" y="639"/>
                    <a:pt x="423" y="533"/>
                  </a:cubicBezTo>
                  <a:cubicBezTo>
                    <a:pt x="458" y="463"/>
                    <a:pt x="423" y="357"/>
                    <a:pt x="423" y="357"/>
                  </a:cubicBezTo>
                  <a:lnTo>
                    <a:pt x="282" y="146"/>
                  </a:lnTo>
                  <a:cubicBezTo>
                    <a:pt x="282" y="146"/>
                    <a:pt x="224" y="1"/>
                    <a:pt x="134" y="1"/>
                  </a:cubicBezTo>
                  <a:close/>
                </a:path>
              </a:pathLst>
            </a:custGeom>
            <a:solidFill>
              <a:srgbClr val="FCD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793291" y="3506221"/>
              <a:ext cx="6481" cy="15530"/>
            </a:xfrm>
            <a:custGeom>
              <a:avLst/>
              <a:gdLst/>
              <a:ahLst/>
              <a:cxnLst/>
              <a:rect l="l" t="t" r="r" b="b"/>
              <a:pathLst>
                <a:path w="212" h="508" extrusionOk="0">
                  <a:moveTo>
                    <a:pt x="118" y="1"/>
                  </a:moveTo>
                  <a:cubicBezTo>
                    <a:pt x="107" y="1"/>
                    <a:pt x="92" y="5"/>
                    <a:pt x="71" y="15"/>
                  </a:cubicBezTo>
                  <a:cubicBezTo>
                    <a:pt x="36" y="50"/>
                    <a:pt x="1" y="85"/>
                    <a:pt x="36" y="226"/>
                  </a:cubicBezTo>
                  <a:cubicBezTo>
                    <a:pt x="36" y="287"/>
                    <a:pt x="48" y="337"/>
                    <a:pt x="72" y="375"/>
                  </a:cubicBezTo>
                  <a:lnTo>
                    <a:pt x="72" y="375"/>
                  </a:lnTo>
                  <a:cubicBezTo>
                    <a:pt x="72" y="372"/>
                    <a:pt x="71" y="369"/>
                    <a:pt x="71" y="367"/>
                  </a:cubicBezTo>
                  <a:cubicBezTo>
                    <a:pt x="36" y="261"/>
                    <a:pt x="36" y="85"/>
                    <a:pt x="71" y="50"/>
                  </a:cubicBezTo>
                  <a:cubicBezTo>
                    <a:pt x="107" y="33"/>
                    <a:pt x="124" y="24"/>
                    <a:pt x="133" y="24"/>
                  </a:cubicBezTo>
                  <a:cubicBezTo>
                    <a:pt x="142" y="24"/>
                    <a:pt x="142" y="33"/>
                    <a:pt x="142" y="50"/>
                  </a:cubicBezTo>
                  <a:lnTo>
                    <a:pt x="142" y="156"/>
                  </a:lnTo>
                  <a:cubicBezTo>
                    <a:pt x="142" y="104"/>
                    <a:pt x="142" y="72"/>
                    <a:pt x="155" y="72"/>
                  </a:cubicBezTo>
                  <a:cubicBezTo>
                    <a:pt x="161" y="72"/>
                    <a:pt x="167" y="76"/>
                    <a:pt x="177" y="85"/>
                  </a:cubicBezTo>
                  <a:lnTo>
                    <a:pt x="177" y="50"/>
                  </a:lnTo>
                  <a:cubicBezTo>
                    <a:pt x="152" y="25"/>
                    <a:pt x="145" y="1"/>
                    <a:pt x="118" y="1"/>
                  </a:cubicBezTo>
                  <a:close/>
                  <a:moveTo>
                    <a:pt x="177" y="85"/>
                  </a:moveTo>
                  <a:cubicBezTo>
                    <a:pt x="177" y="85"/>
                    <a:pt x="142" y="191"/>
                    <a:pt x="142" y="226"/>
                  </a:cubicBezTo>
                  <a:cubicBezTo>
                    <a:pt x="142" y="261"/>
                    <a:pt x="71" y="332"/>
                    <a:pt x="142" y="367"/>
                  </a:cubicBezTo>
                  <a:cubicBezTo>
                    <a:pt x="142" y="402"/>
                    <a:pt x="177" y="402"/>
                    <a:pt x="177" y="402"/>
                  </a:cubicBezTo>
                  <a:lnTo>
                    <a:pt x="177" y="191"/>
                  </a:lnTo>
                  <a:lnTo>
                    <a:pt x="177" y="85"/>
                  </a:lnTo>
                  <a:close/>
                  <a:moveTo>
                    <a:pt x="72" y="375"/>
                  </a:moveTo>
                  <a:lnTo>
                    <a:pt x="72" y="375"/>
                  </a:lnTo>
                  <a:cubicBezTo>
                    <a:pt x="78" y="419"/>
                    <a:pt x="136" y="462"/>
                    <a:pt x="176" y="487"/>
                  </a:cubicBezTo>
                  <a:lnTo>
                    <a:pt x="176" y="487"/>
                  </a:lnTo>
                  <a:cubicBezTo>
                    <a:pt x="165" y="476"/>
                    <a:pt x="153" y="461"/>
                    <a:pt x="142" y="437"/>
                  </a:cubicBezTo>
                  <a:cubicBezTo>
                    <a:pt x="112" y="422"/>
                    <a:pt x="89" y="402"/>
                    <a:pt x="72" y="375"/>
                  </a:cubicBezTo>
                  <a:close/>
                  <a:moveTo>
                    <a:pt x="176" y="487"/>
                  </a:moveTo>
                  <a:cubicBezTo>
                    <a:pt x="196" y="507"/>
                    <a:pt x="212" y="507"/>
                    <a:pt x="212" y="507"/>
                  </a:cubicBezTo>
                  <a:cubicBezTo>
                    <a:pt x="212" y="507"/>
                    <a:pt x="196" y="500"/>
                    <a:pt x="176" y="487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2787910" y="3512029"/>
              <a:ext cx="5411" cy="6481"/>
            </a:xfrm>
            <a:custGeom>
              <a:avLst/>
              <a:gdLst/>
              <a:ahLst/>
              <a:cxnLst/>
              <a:rect l="l" t="t" r="r" b="b"/>
              <a:pathLst>
                <a:path w="177" h="212" extrusionOk="0">
                  <a:moveTo>
                    <a:pt x="36" y="1"/>
                  </a:moveTo>
                  <a:cubicBezTo>
                    <a:pt x="1" y="1"/>
                    <a:pt x="1" y="71"/>
                    <a:pt x="1" y="71"/>
                  </a:cubicBezTo>
                  <a:cubicBezTo>
                    <a:pt x="1" y="71"/>
                    <a:pt x="1" y="177"/>
                    <a:pt x="36" y="212"/>
                  </a:cubicBezTo>
                  <a:cubicBezTo>
                    <a:pt x="36" y="177"/>
                    <a:pt x="36" y="177"/>
                    <a:pt x="71" y="142"/>
                  </a:cubicBezTo>
                  <a:cubicBezTo>
                    <a:pt x="106" y="106"/>
                    <a:pt x="124" y="106"/>
                    <a:pt x="137" y="106"/>
                  </a:cubicBezTo>
                  <a:cubicBezTo>
                    <a:pt x="150" y="106"/>
                    <a:pt x="159" y="106"/>
                    <a:pt x="177" y="71"/>
                  </a:cubicBezTo>
                  <a:cubicBezTo>
                    <a:pt x="177" y="60"/>
                    <a:pt x="177" y="56"/>
                    <a:pt x="175" y="56"/>
                  </a:cubicBezTo>
                  <a:cubicBezTo>
                    <a:pt x="173" y="56"/>
                    <a:pt x="165" y="71"/>
                    <a:pt x="142" y="71"/>
                  </a:cubicBezTo>
                  <a:cubicBezTo>
                    <a:pt x="71" y="71"/>
                    <a:pt x="71" y="71"/>
                    <a:pt x="71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2811419" y="3529179"/>
              <a:ext cx="45060" cy="48484"/>
            </a:xfrm>
            <a:custGeom>
              <a:avLst/>
              <a:gdLst/>
              <a:ahLst/>
              <a:cxnLst/>
              <a:rect l="l" t="t" r="r" b="b"/>
              <a:pathLst>
                <a:path w="1474" h="1586" extrusionOk="0">
                  <a:moveTo>
                    <a:pt x="445" y="0"/>
                  </a:moveTo>
                  <a:cubicBezTo>
                    <a:pt x="125" y="0"/>
                    <a:pt x="1" y="368"/>
                    <a:pt x="102" y="671"/>
                  </a:cubicBezTo>
                  <a:cubicBezTo>
                    <a:pt x="137" y="917"/>
                    <a:pt x="1262" y="1585"/>
                    <a:pt x="1262" y="1585"/>
                  </a:cubicBezTo>
                  <a:lnTo>
                    <a:pt x="1473" y="1234"/>
                  </a:lnTo>
                  <a:cubicBezTo>
                    <a:pt x="1473" y="1234"/>
                    <a:pt x="1122" y="1023"/>
                    <a:pt x="946" y="882"/>
                  </a:cubicBezTo>
                  <a:cubicBezTo>
                    <a:pt x="66" y="319"/>
                    <a:pt x="488" y="3"/>
                    <a:pt x="488" y="3"/>
                  </a:cubicBezTo>
                  <a:cubicBezTo>
                    <a:pt x="473" y="1"/>
                    <a:pt x="459" y="0"/>
                    <a:pt x="445" y="0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2765686" y="3546206"/>
              <a:ext cx="14368" cy="23936"/>
            </a:xfrm>
            <a:custGeom>
              <a:avLst/>
              <a:gdLst/>
              <a:ahLst/>
              <a:cxnLst/>
              <a:rect l="l" t="t" r="r" b="b"/>
              <a:pathLst>
                <a:path w="470" h="783" extrusionOk="0">
                  <a:moveTo>
                    <a:pt x="70" y="1"/>
                  </a:moveTo>
                  <a:cubicBezTo>
                    <a:pt x="28" y="1"/>
                    <a:pt x="1" y="20"/>
                    <a:pt x="12" y="79"/>
                  </a:cubicBezTo>
                  <a:cubicBezTo>
                    <a:pt x="48" y="255"/>
                    <a:pt x="12" y="677"/>
                    <a:pt x="12" y="677"/>
                  </a:cubicBezTo>
                  <a:lnTo>
                    <a:pt x="470" y="782"/>
                  </a:lnTo>
                  <a:lnTo>
                    <a:pt x="294" y="79"/>
                  </a:lnTo>
                  <a:cubicBezTo>
                    <a:pt x="294" y="79"/>
                    <a:pt x="153" y="1"/>
                    <a:pt x="70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2776080" y="3526978"/>
              <a:ext cx="30142" cy="26810"/>
            </a:xfrm>
            <a:custGeom>
              <a:avLst/>
              <a:gdLst/>
              <a:ahLst/>
              <a:cxnLst/>
              <a:rect l="l" t="t" r="r" b="b"/>
              <a:pathLst>
                <a:path w="986" h="877" extrusionOk="0">
                  <a:moveTo>
                    <a:pt x="708" y="0"/>
                  </a:moveTo>
                  <a:cubicBezTo>
                    <a:pt x="661" y="0"/>
                    <a:pt x="610" y="28"/>
                    <a:pt x="563" y="110"/>
                  </a:cubicBezTo>
                  <a:cubicBezTo>
                    <a:pt x="483" y="272"/>
                    <a:pt x="357" y="299"/>
                    <a:pt x="245" y="299"/>
                  </a:cubicBezTo>
                  <a:cubicBezTo>
                    <a:pt x="186" y="299"/>
                    <a:pt x="131" y="292"/>
                    <a:pt x="88" y="292"/>
                  </a:cubicBezTo>
                  <a:cubicBezTo>
                    <a:pt x="35" y="292"/>
                    <a:pt x="1" y="303"/>
                    <a:pt x="1" y="356"/>
                  </a:cubicBezTo>
                  <a:cubicBezTo>
                    <a:pt x="1" y="461"/>
                    <a:pt x="282" y="708"/>
                    <a:pt x="458" y="813"/>
                  </a:cubicBezTo>
                  <a:cubicBezTo>
                    <a:pt x="487" y="857"/>
                    <a:pt x="529" y="877"/>
                    <a:pt x="573" y="877"/>
                  </a:cubicBezTo>
                  <a:cubicBezTo>
                    <a:pt x="634" y="877"/>
                    <a:pt x="698" y="839"/>
                    <a:pt x="739" y="778"/>
                  </a:cubicBezTo>
                  <a:cubicBezTo>
                    <a:pt x="810" y="602"/>
                    <a:pt x="985" y="356"/>
                    <a:pt x="880" y="110"/>
                  </a:cubicBezTo>
                  <a:cubicBezTo>
                    <a:pt x="880" y="110"/>
                    <a:pt x="802" y="0"/>
                    <a:pt x="708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2764249" y="3564732"/>
              <a:ext cx="10791" cy="136556"/>
            </a:xfrm>
            <a:custGeom>
              <a:avLst/>
              <a:gdLst/>
              <a:ahLst/>
              <a:cxnLst/>
              <a:rect l="l" t="t" r="r" b="b"/>
              <a:pathLst>
                <a:path w="353" h="4467" extrusionOk="0">
                  <a:moveTo>
                    <a:pt x="1" y="0"/>
                  </a:moveTo>
                  <a:lnTo>
                    <a:pt x="106" y="176"/>
                  </a:lnTo>
                  <a:cubicBezTo>
                    <a:pt x="106" y="71"/>
                    <a:pt x="36" y="35"/>
                    <a:pt x="1" y="0"/>
                  </a:cubicBezTo>
                  <a:close/>
                  <a:moveTo>
                    <a:pt x="141" y="283"/>
                  </a:moveTo>
                  <a:cubicBezTo>
                    <a:pt x="142" y="353"/>
                    <a:pt x="176" y="422"/>
                    <a:pt x="176" y="457"/>
                  </a:cubicBezTo>
                  <a:cubicBezTo>
                    <a:pt x="176" y="387"/>
                    <a:pt x="142" y="352"/>
                    <a:pt x="141" y="283"/>
                  </a:cubicBezTo>
                  <a:close/>
                  <a:moveTo>
                    <a:pt x="317" y="1337"/>
                  </a:moveTo>
                  <a:lnTo>
                    <a:pt x="317" y="1864"/>
                  </a:lnTo>
                  <a:cubicBezTo>
                    <a:pt x="352" y="1688"/>
                    <a:pt x="317" y="1512"/>
                    <a:pt x="317" y="1337"/>
                  </a:cubicBezTo>
                  <a:close/>
                  <a:moveTo>
                    <a:pt x="317" y="1864"/>
                  </a:moveTo>
                  <a:cubicBezTo>
                    <a:pt x="282" y="2040"/>
                    <a:pt x="282" y="2286"/>
                    <a:pt x="282" y="2462"/>
                  </a:cubicBezTo>
                  <a:cubicBezTo>
                    <a:pt x="247" y="2638"/>
                    <a:pt x="247" y="2849"/>
                    <a:pt x="176" y="3025"/>
                  </a:cubicBezTo>
                  <a:cubicBezTo>
                    <a:pt x="176" y="3201"/>
                    <a:pt x="141" y="3412"/>
                    <a:pt x="141" y="3587"/>
                  </a:cubicBezTo>
                  <a:cubicBezTo>
                    <a:pt x="106" y="3798"/>
                    <a:pt x="106" y="3974"/>
                    <a:pt x="106" y="4150"/>
                  </a:cubicBezTo>
                  <a:lnTo>
                    <a:pt x="106" y="4467"/>
                  </a:lnTo>
                  <a:lnTo>
                    <a:pt x="141" y="4432"/>
                  </a:lnTo>
                  <a:lnTo>
                    <a:pt x="141" y="4221"/>
                  </a:lnTo>
                  <a:cubicBezTo>
                    <a:pt x="141" y="4045"/>
                    <a:pt x="176" y="3798"/>
                    <a:pt x="176" y="3623"/>
                  </a:cubicBezTo>
                  <a:cubicBezTo>
                    <a:pt x="212" y="3447"/>
                    <a:pt x="212" y="3236"/>
                    <a:pt x="282" y="3060"/>
                  </a:cubicBezTo>
                  <a:cubicBezTo>
                    <a:pt x="282" y="2884"/>
                    <a:pt x="317" y="2673"/>
                    <a:pt x="317" y="2497"/>
                  </a:cubicBezTo>
                  <a:lnTo>
                    <a:pt x="317" y="1864"/>
                  </a:ln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99741" y="3607713"/>
              <a:ext cx="21552" cy="35522"/>
            </a:xfrm>
            <a:custGeom>
              <a:avLst/>
              <a:gdLst/>
              <a:ahLst/>
              <a:cxnLst/>
              <a:rect l="l" t="t" r="r" b="b"/>
              <a:pathLst>
                <a:path w="705" h="1162" extrusionOk="0">
                  <a:moveTo>
                    <a:pt x="704" y="1"/>
                  </a:moveTo>
                  <a:lnTo>
                    <a:pt x="1" y="388"/>
                  </a:lnTo>
                  <a:lnTo>
                    <a:pt x="1" y="1162"/>
                  </a:lnTo>
                  <a:lnTo>
                    <a:pt x="353" y="1126"/>
                  </a:lnTo>
                  <a:lnTo>
                    <a:pt x="704" y="775"/>
                  </a:lnTo>
                  <a:lnTo>
                    <a:pt x="704" y="1"/>
                  </a:ln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43828" y="3581851"/>
              <a:ext cx="20451" cy="34514"/>
            </a:xfrm>
            <a:custGeom>
              <a:avLst/>
              <a:gdLst/>
              <a:ahLst/>
              <a:cxnLst/>
              <a:rect l="l" t="t" r="r" b="b"/>
              <a:pathLst>
                <a:path w="669" h="1129" extrusionOk="0">
                  <a:moveTo>
                    <a:pt x="665" y="1"/>
                  </a:moveTo>
                  <a:cubicBezTo>
                    <a:pt x="612" y="1"/>
                    <a:pt x="1" y="355"/>
                    <a:pt x="1" y="355"/>
                  </a:cubicBezTo>
                  <a:lnTo>
                    <a:pt x="1" y="1128"/>
                  </a:lnTo>
                  <a:lnTo>
                    <a:pt x="141" y="1128"/>
                  </a:lnTo>
                  <a:cubicBezTo>
                    <a:pt x="282" y="671"/>
                    <a:pt x="563" y="495"/>
                    <a:pt x="669" y="3"/>
                  </a:cubicBezTo>
                  <a:cubicBezTo>
                    <a:pt x="669" y="1"/>
                    <a:pt x="668" y="1"/>
                    <a:pt x="665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761009" y="3522789"/>
              <a:ext cx="118275" cy="217200"/>
            </a:xfrm>
            <a:custGeom>
              <a:avLst/>
              <a:gdLst/>
              <a:ahLst/>
              <a:cxnLst/>
              <a:rect l="l" t="t" r="r" b="b"/>
              <a:pathLst>
                <a:path w="3869" h="7105" extrusionOk="0">
                  <a:moveTo>
                    <a:pt x="3869" y="1"/>
                  </a:moveTo>
                  <a:lnTo>
                    <a:pt x="1055" y="1618"/>
                  </a:lnTo>
                  <a:lnTo>
                    <a:pt x="0" y="7105"/>
                  </a:lnTo>
                  <a:lnTo>
                    <a:pt x="2849" y="5487"/>
                  </a:lnTo>
                  <a:lnTo>
                    <a:pt x="3869" y="1"/>
                  </a:lnTo>
                  <a:close/>
                </a:path>
              </a:pathLst>
            </a:custGeom>
            <a:solidFill>
              <a:srgbClr val="FDE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766389" y="3664695"/>
              <a:ext cx="62393" cy="42920"/>
            </a:xfrm>
            <a:custGeom>
              <a:avLst/>
              <a:gdLst/>
              <a:ahLst/>
              <a:cxnLst/>
              <a:rect l="l" t="t" r="r" b="b"/>
              <a:pathLst>
                <a:path w="2041" h="1404" extrusionOk="0">
                  <a:moveTo>
                    <a:pt x="598" y="1"/>
                  </a:moveTo>
                  <a:cubicBezTo>
                    <a:pt x="598" y="1"/>
                    <a:pt x="457" y="177"/>
                    <a:pt x="387" y="353"/>
                  </a:cubicBezTo>
                  <a:cubicBezTo>
                    <a:pt x="282" y="528"/>
                    <a:pt x="0" y="880"/>
                    <a:pt x="0" y="880"/>
                  </a:cubicBezTo>
                  <a:lnTo>
                    <a:pt x="0" y="1373"/>
                  </a:lnTo>
                  <a:cubicBezTo>
                    <a:pt x="0" y="1373"/>
                    <a:pt x="110" y="1404"/>
                    <a:pt x="193" y="1404"/>
                  </a:cubicBezTo>
                  <a:cubicBezTo>
                    <a:pt x="235" y="1404"/>
                    <a:pt x="270" y="1396"/>
                    <a:pt x="282" y="1373"/>
                  </a:cubicBezTo>
                  <a:cubicBezTo>
                    <a:pt x="352" y="1267"/>
                    <a:pt x="1126" y="1232"/>
                    <a:pt x="1301" y="1162"/>
                  </a:cubicBezTo>
                  <a:cubicBezTo>
                    <a:pt x="1442" y="1021"/>
                    <a:pt x="1477" y="845"/>
                    <a:pt x="1477" y="845"/>
                  </a:cubicBezTo>
                  <a:cubicBezTo>
                    <a:pt x="1477" y="845"/>
                    <a:pt x="1829" y="599"/>
                    <a:pt x="1794" y="458"/>
                  </a:cubicBezTo>
                  <a:cubicBezTo>
                    <a:pt x="1776" y="388"/>
                    <a:pt x="1741" y="370"/>
                    <a:pt x="1710" y="370"/>
                  </a:cubicBezTo>
                  <a:cubicBezTo>
                    <a:pt x="1700" y="370"/>
                    <a:pt x="1690" y="372"/>
                    <a:pt x="1681" y="375"/>
                  </a:cubicBezTo>
                  <a:lnTo>
                    <a:pt x="1681" y="375"/>
                  </a:lnTo>
                  <a:cubicBezTo>
                    <a:pt x="1760" y="339"/>
                    <a:pt x="1976" y="234"/>
                    <a:pt x="2005" y="177"/>
                  </a:cubicBezTo>
                  <a:cubicBezTo>
                    <a:pt x="2040" y="142"/>
                    <a:pt x="1864" y="142"/>
                    <a:pt x="1688" y="142"/>
                  </a:cubicBezTo>
                  <a:cubicBezTo>
                    <a:pt x="1548" y="142"/>
                    <a:pt x="1337" y="282"/>
                    <a:pt x="1161" y="388"/>
                  </a:cubicBezTo>
                  <a:cubicBezTo>
                    <a:pt x="1034" y="451"/>
                    <a:pt x="908" y="464"/>
                    <a:pt x="827" y="464"/>
                  </a:cubicBezTo>
                  <a:cubicBezTo>
                    <a:pt x="773" y="464"/>
                    <a:pt x="739" y="458"/>
                    <a:pt x="739" y="458"/>
                  </a:cubicBezTo>
                  <a:lnTo>
                    <a:pt x="598" y="1"/>
                  </a:ln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842722" y="3578091"/>
              <a:ext cx="83884" cy="131818"/>
            </a:xfrm>
            <a:custGeom>
              <a:avLst/>
              <a:gdLst/>
              <a:ahLst/>
              <a:cxnLst/>
              <a:rect l="l" t="t" r="r" b="b"/>
              <a:pathLst>
                <a:path w="2744" h="4312" extrusionOk="0">
                  <a:moveTo>
                    <a:pt x="581" y="1"/>
                  </a:moveTo>
                  <a:cubicBezTo>
                    <a:pt x="531" y="1"/>
                    <a:pt x="479" y="7"/>
                    <a:pt x="422" y="20"/>
                  </a:cubicBezTo>
                  <a:cubicBezTo>
                    <a:pt x="422" y="20"/>
                    <a:pt x="0" y="478"/>
                    <a:pt x="0" y="1427"/>
                  </a:cubicBezTo>
                  <a:cubicBezTo>
                    <a:pt x="35" y="2412"/>
                    <a:pt x="422" y="3467"/>
                    <a:pt x="422" y="3467"/>
                  </a:cubicBezTo>
                  <a:cubicBezTo>
                    <a:pt x="422" y="3467"/>
                    <a:pt x="1090" y="4065"/>
                    <a:pt x="1759" y="4170"/>
                  </a:cubicBezTo>
                  <a:cubicBezTo>
                    <a:pt x="2392" y="4241"/>
                    <a:pt x="2462" y="4311"/>
                    <a:pt x="2462" y="4311"/>
                  </a:cubicBezTo>
                  <a:cubicBezTo>
                    <a:pt x="2462" y="4311"/>
                    <a:pt x="2743" y="4030"/>
                    <a:pt x="2708" y="3678"/>
                  </a:cubicBezTo>
                  <a:cubicBezTo>
                    <a:pt x="2673" y="3291"/>
                    <a:pt x="2568" y="3256"/>
                    <a:pt x="2568" y="3256"/>
                  </a:cubicBezTo>
                  <a:cubicBezTo>
                    <a:pt x="2568" y="3256"/>
                    <a:pt x="2535" y="3261"/>
                    <a:pt x="2481" y="3261"/>
                  </a:cubicBezTo>
                  <a:cubicBezTo>
                    <a:pt x="2334" y="3261"/>
                    <a:pt x="2026" y="3223"/>
                    <a:pt x="1794" y="2939"/>
                  </a:cubicBezTo>
                  <a:cubicBezTo>
                    <a:pt x="1526" y="2612"/>
                    <a:pt x="1334" y="2587"/>
                    <a:pt x="1281" y="2587"/>
                  </a:cubicBezTo>
                  <a:cubicBezTo>
                    <a:pt x="1271" y="2587"/>
                    <a:pt x="1266" y="2588"/>
                    <a:pt x="1266" y="2588"/>
                  </a:cubicBezTo>
                  <a:cubicBezTo>
                    <a:pt x="1266" y="2588"/>
                    <a:pt x="1586" y="1"/>
                    <a:pt x="581" y="1"/>
                  </a:cubicBez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677155" y="3517287"/>
              <a:ext cx="38793" cy="14307"/>
            </a:xfrm>
            <a:custGeom>
              <a:avLst/>
              <a:gdLst/>
              <a:ahLst/>
              <a:cxnLst/>
              <a:rect l="l" t="t" r="r" b="b"/>
              <a:pathLst>
                <a:path w="1269" h="468" extrusionOk="0">
                  <a:moveTo>
                    <a:pt x="799" y="1"/>
                  </a:moveTo>
                  <a:cubicBezTo>
                    <a:pt x="612" y="1"/>
                    <a:pt x="400" y="42"/>
                    <a:pt x="282" y="145"/>
                  </a:cubicBezTo>
                  <a:cubicBezTo>
                    <a:pt x="0" y="356"/>
                    <a:pt x="387" y="427"/>
                    <a:pt x="387" y="427"/>
                  </a:cubicBezTo>
                  <a:cubicBezTo>
                    <a:pt x="433" y="454"/>
                    <a:pt x="484" y="468"/>
                    <a:pt x="539" y="468"/>
                  </a:cubicBezTo>
                  <a:cubicBezTo>
                    <a:pt x="696" y="468"/>
                    <a:pt x="892" y="362"/>
                    <a:pt x="1126" y="181"/>
                  </a:cubicBezTo>
                  <a:cubicBezTo>
                    <a:pt x="1268" y="79"/>
                    <a:pt x="1057" y="1"/>
                    <a:pt x="799" y="1"/>
                  </a:cubicBezTo>
                  <a:close/>
                </a:path>
              </a:pathLst>
            </a:custGeom>
            <a:solidFill>
              <a:srgbClr val="BF8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2778220" y="3486228"/>
              <a:ext cx="53773" cy="32221"/>
            </a:xfrm>
            <a:custGeom>
              <a:avLst/>
              <a:gdLst/>
              <a:ahLst/>
              <a:cxnLst/>
              <a:rect l="l" t="t" r="r" b="b"/>
              <a:pathLst>
                <a:path w="1759" h="1054" extrusionOk="0">
                  <a:moveTo>
                    <a:pt x="1266" y="1"/>
                  </a:moveTo>
                  <a:lnTo>
                    <a:pt x="0" y="845"/>
                  </a:lnTo>
                  <a:cubicBezTo>
                    <a:pt x="0" y="845"/>
                    <a:pt x="229" y="1053"/>
                    <a:pt x="591" y="1053"/>
                  </a:cubicBezTo>
                  <a:cubicBezTo>
                    <a:pt x="700" y="1053"/>
                    <a:pt x="820" y="1034"/>
                    <a:pt x="950" y="986"/>
                  </a:cubicBezTo>
                  <a:cubicBezTo>
                    <a:pt x="1302" y="845"/>
                    <a:pt x="1759" y="564"/>
                    <a:pt x="1548" y="388"/>
                  </a:cubicBezTo>
                  <a:cubicBezTo>
                    <a:pt x="1513" y="353"/>
                    <a:pt x="1266" y="1"/>
                    <a:pt x="1266" y="1"/>
                  </a:cubicBezTo>
                  <a:close/>
                </a:path>
              </a:pathLst>
            </a:custGeom>
            <a:solidFill>
              <a:srgbClr val="F8B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2815851" y="3445784"/>
              <a:ext cx="83884" cy="66184"/>
            </a:xfrm>
            <a:custGeom>
              <a:avLst/>
              <a:gdLst/>
              <a:ahLst/>
              <a:cxnLst/>
              <a:rect l="l" t="t" r="r" b="b"/>
              <a:pathLst>
                <a:path w="2744" h="2165" extrusionOk="0">
                  <a:moveTo>
                    <a:pt x="1364" y="1"/>
                  </a:moveTo>
                  <a:cubicBezTo>
                    <a:pt x="1143" y="1"/>
                    <a:pt x="908" y="70"/>
                    <a:pt x="669" y="234"/>
                  </a:cubicBezTo>
                  <a:cubicBezTo>
                    <a:pt x="211" y="550"/>
                    <a:pt x="71" y="656"/>
                    <a:pt x="0" y="1289"/>
                  </a:cubicBezTo>
                  <a:cubicBezTo>
                    <a:pt x="0" y="1289"/>
                    <a:pt x="357" y="1678"/>
                    <a:pt x="666" y="1678"/>
                  </a:cubicBezTo>
                  <a:cubicBezTo>
                    <a:pt x="678" y="1678"/>
                    <a:pt x="691" y="1677"/>
                    <a:pt x="704" y="1676"/>
                  </a:cubicBezTo>
                  <a:cubicBezTo>
                    <a:pt x="985" y="1676"/>
                    <a:pt x="1231" y="2133"/>
                    <a:pt x="1231" y="2133"/>
                  </a:cubicBezTo>
                  <a:cubicBezTo>
                    <a:pt x="1231" y="2133"/>
                    <a:pt x="1315" y="2164"/>
                    <a:pt x="1448" y="2164"/>
                  </a:cubicBezTo>
                  <a:cubicBezTo>
                    <a:pt x="1559" y="2164"/>
                    <a:pt x="1705" y="2142"/>
                    <a:pt x="1864" y="2062"/>
                  </a:cubicBezTo>
                  <a:cubicBezTo>
                    <a:pt x="2216" y="1922"/>
                    <a:pt x="2708" y="1781"/>
                    <a:pt x="2708" y="1781"/>
                  </a:cubicBezTo>
                  <a:cubicBezTo>
                    <a:pt x="2708" y="1781"/>
                    <a:pt x="2744" y="972"/>
                    <a:pt x="2357" y="515"/>
                  </a:cubicBezTo>
                  <a:cubicBezTo>
                    <a:pt x="2109" y="222"/>
                    <a:pt x="1759" y="1"/>
                    <a:pt x="1364" y="1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2807261" y="3447159"/>
              <a:ext cx="75294" cy="60620"/>
            </a:xfrm>
            <a:custGeom>
              <a:avLst/>
              <a:gdLst/>
              <a:ahLst/>
              <a:cxnLst/>
              <a:rect l="l" t="t" r="r" b="b"/>
              <a:pathLst>
                <a:path w="2463" h="1983" extrusionOk="0">
                  <a:moveTo>
                    <a:pt x="1063" y="0"/>
                  </a:moveTo>
                  <a:cubicBezTo>
                    <a:pt x="986" y="0"/>
                    <a:pt x="911" y="15"/>
                    <a:pt x="845" y="48"/>
                  </a:cubicBezTo>
                  <a:cubicBezTo>
                    <a:pt x="423" y="189"/>
                    <a:pt x="141" y="224"/>
                    <a:pt x="1" y="540"/>
                  </a:cubicBezTo>
                  <a:cubicBezTo>
                    <a:pt x="1" y="540"/>
                    <a:pt x="289" y="273"/>
                    <a:pt x="676" y="273"/>
                  </a:cubicBezTo>
                  <a:cubicBezTo>
                    <a:pt x="795" y="273"/>
                    <a:pt x="923" y="298"/>
                    <a:pt x="1056" y="364"/>
                  </a:cubicBezTo>
                  <a:cubicBezTo>
                    <a:pt x="1619" y="611"/>
                    <a:pt x="2005" y="1842"/>
                    <a:pt x="2005" y="1842"/>
                  </a:cubicBezTo>
                  <a:lnTo>
                    <a:pt x="2111" y="1982"/>
                  </a:lnTo>
                  <a:lnTo>
                    <a:pt x="2463" y="1771"/>
                  </a:lnTo>
                  <a:cubicBezTo>
                    <a:pt x="2463" y="1771"/>
                    <a:pt x="2111" y="681"/>
                    <a:pt x="1935" y="435"/>
                  </a:cubicBezTo>
                  <a:cubicBezTo>
                    <a:pt x="1793" y="264"/>
                    <a:pt x="1396" y="0"/>
                    <a:pt x="1063" y="0"/>
                  </a:cubicBezTo>
                  <a:close/>
                </a:path>
              </a:pathLst>
            </a:custGeom>
            <a:solidFill>
              <a:srgbClr val="FF7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2804021" y="3442849"/>
              <a:ext cx="70984" cy="64931"/>
            </a:xfrm>
            <a:custGeom>
              <a:avLst/>
              <a:gdLst/>
              <a:ahLst/>
              <a:cxnLst/>
              <a:rect l="l" t="t" r="r" b="b"/>
              <a:pathLst>
                <a:path w="2322" h="2124" extrusionOk="0">
                  <a:moveTo>
                    <a:pt x="996" y="1"/>
                  </a:moveTo>
                  <a:cubicBezTo>
                    <a:pt x="916" y="1"/>
                    <a:pt x="841" y="15"/>
                    <a:pt x="774" y="48"/>
                  </a:cubicBezTo>
                  <a:cubicBezTo>
                    <a:pt x="387" y="224"/>
                    <a:pt x="141" y="224"/>
                    <a:pt x="0" y="576"/>
                  </a:cubicBezTo>
                  <a:cubicBezTo>
                    <a:pt x="0" y="576"/>
                    <a:pt x="295" y="323"/>
                    <a:pt x="690" y="323"/>
                  </a:cubicBezTo>
                  <a:cubicBezTo>
                    <a:pt x="805" y="323"/>
                    <a:pt x="928" y="344"/>
                    <a:pt x="1055" y="400"/>
                  </a:cubicBezTo>
                  <a:cubicBezTo>
                    <a:pt x="1618" y="681"/>
                    <a:pt x="1970" y="2123"/>
                    <a:pt x="1970" y="2123"/>
                  </a:cubicBezTo>
                  <a:lnTo>
                    <a:pt x="2321" y="1912"/>
                  </a:lnTo>
                  <a:cubicBezTo>
                    <a:pt x="2321" y="1912"/>
                    <a:pt x="2040" y="681"/>
                    <a:pt x="1899" y="435"/>
                  </a:cubicBezTo>
                  <a:cubicBezTo>
                    <a:pt x="1757" y="264"/>
                    <a:pt x="1337" y="1"/>
                    <a:pt x="996" y="1"/>
                  </a:cubicBez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2"/>
          <p:cNvGrpSpPr/>
          <p:nvPr/>
        </p:nvGrpSpPr>
        <p:grpSpPr>
          <a:xfrm>
            <a:off x="8358917" y="4065227"/>
            <a:ext cx="623135" cy="803143"/>
            <a:chOff x="-2335260" y="3566260"/>
            <a:chExt cx="375247" cy="483617"/>
          </a:xfrm>
        </p:grpSpPr>
        <p:sp>
          <p:nvSpPr>
            <p:cNvPr id="55" name="Google Shape;55;p2"/>
            <p:cNvSpPr/>
            <p:nvPr/>
          </p:nvSpPr>
          <p:spPr>
            <a:xfrm>
              <a:off x="-2265377" y="3934812"/>
              <a:ext cx="305364" cy="115065"/>
            </a:xfrm>
            <a:custGeom>
              <a:avLst/>
              <a:gdLst/>
              <a:ahLst/>
              <a:cxnLst/>
              <a:rect l="l" t="t" r="r" b="b"/>
              <a:pathLst>
                <a:path w="9989" h="3764" extrusionOk="0">
                  <a:moveTo>
                    <a:pt x="7267" y="0"/>
                  </a:moveTo>
                  <a:cubicBezTo>
                    <a:pt x="5225" y="0"/>
                    <a:pt x="2002" y="618"/>
                    <a:pt x="1161" y="1118"/>
                  </a:cubicBezTo>
                  <a:cubicBezTo>
                    <a:pt x="0" y="1786"/>
                    <a:pt x="0" y="2876"/>
                    <a:pt x="1161" y="3545"/>
                  </a:cubicBezTo>
                  <a:cubicBezTo>
                    <a:pt x="1435" y="3699"/>
                    <a:pt x="1963" y="3763"/>
                    <a:pt x="2620" y="3763"/>
                  </a:cubicBezTo>
                  <a:cubicBezTo>
                    <a:pt x="4658" y="3763"/>
                    <a:pt x="7941" y="3144"/>
                    <a:pt x="8792" y="2665"/>
                  </a:cubicBezTo>
                  <a:cubicBezTo>
                    <a:pt x="9988" y="1997"/>
                    <a:pt x="9988" y="942"/>
                    <a:pt x="8792" y="239"/>
                  </a:cubicBezTo>
                  <a:cubicBezTo>
                    <a:pt x="8509" y="70"/>
                    <a:pt x="7955" y="0"/>
                    <a:pt x="72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2320220" y="3615264"/>
              <a:ext cx="6481" cy="30111"/>
            </a:xfrm>
            <a:custGeom>
              <a:avLst/>
              <a:gdLst/>
              <a:ahLst/>
              <a:cxnLst/>
              <a:rect l="l" t="t" r="r" b="b"/>
              <a:pathLst>
                <a:path w="212" h="985" extrusionOk="0">
                  <a:moveTo>
                    <a:pt x="36" y="0"/>
                  </a:moveTo>
                  <a:cubicBezTo>
                    <a:pt x="0" y="0"/>
                    <a:pt x="141" y="985"/>
                    <a:pt x="141" y="985"/>
                  </a:cubicBezTo>
                  <a:lnTo>
                    <a:pt x="211" y="985"/>
                  </a:lnTo>
                  <a:cubicBezTo>
                    <a:pt x="211" y="985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335260" y="3643847"/>
              <a:ext cx="41942" cy="53742"/>
            </a:xfrm>
            <a:custGeom>
              <a:avLst/>
              <a:gdLst/>
              <a:ahLst/>
              <a:cxnLst/>
              <a:rect l="l" t="t" r="r" b="b"/>
              <a:pathLst>
                <a:path w="1372" h="1758" extrusionOk="0">
                  <a:moveTo>
                    <a:pt x="19" y="1"/>
                  </a:moveTo>
                  <a:cubicBezTo>
                    <a:pt x="8" y="1"/>
                    <a:pt x="0" y="5"/>
                    <a:pt x="0" y="15"/>
                  </a:cubicBezTo>
                  <a:cubicBezTo>
                    <a:pt x="0" y="120"/>
                    <a:pt x="106" y="296"/>
                    <a:pt x="106" y="331"/>
                  </a:cubicBezTo>
                  <a:lnTo>
                    <a:pt x="106" y="542"/>
                  </a:lnTo>
                  <a:cubicBezTo>
                    <a:pt x="106" y="542"/>
                    <a:pt x="211" y="824"/>
                    <a:pt x="176" y="859"/>
                  </a:cubicBezTo>
                  <a:cubicBezTo>
                    <a:pt x="176" y="894"/>
                    <a:pt x="246" y="1246"/>
                    <a:pt x="317" y="1246"/>
                  </a:cubicBezTo>
                  <a:cubicBezTo>
                    <a:pt x="352" y="1316"/>
                    <a:pt x="985" y="1668"/>
                    <a:pt x="985" y="1668"/>
                  </a:cubicBezTo>
                  <a:cubicBezTo>
                    <a:pt x="985" y="1668"/>
                    <a:pt x="1057" y="1757"/>
                    <a:pt x="1149" y="1757"/>
                  </a:cubicBezTo>
                  <a:cubicBezTo>
                    <a:pt x="1186" y="1757"/>
                    <a:pt x="1226" y="1743"/>
                    <a:pt x="1266" y="1703"/>
                  </a:cubicBezTo>
                  <a:cubicBezTo>
                    <a:pt x="1372" y="1633"/>
                    <a:pt x="1337" y="1492"/>
                    <a:pt x="1337" y="1492"/>
                  </a:cubicBezTo>
                  <a:lnTo>
                    <a:pt x="1266" y="1281"/>
                  </a:lnTo>
                  <a:lnTo>
                    <a:pt x="1266" y="929"/>
                  </a:lnTo>
                  <a:cubicBezTo>
                    <a:pt x="1266" y="788"/>
                    <a:pt x="1090" y="648"/>
                    <a:pt x="1090" y="577"/>
                  </a:cubicBezTo>
                  <a:cubicBezTo>
                    <a:pt x="1090" y="437"/>
                    <a:pt x="985" y="191"/>
                    <a:pt x="1020" y="155"/>
                  </a:cubicBezTo>
                  <a:cubicBezTo>
                    <a:pt x="1020" y="138"/>
                    <a:pt x="985" y="111"/>
                    <a:pt x="950" y="111"/>
                  </a:cubicBezTo>
                  <a:cubicBezTo>
                    <a:pt x="914" y="111"/>
                    <a:pt x="879" y="138"/>
                    <a:pt x="879" y="226"/>
                  </a:cubicBezTo>
                  <a:cubicBezTo>
                    <a:pt x="879" y="402"/>
                    <a:pt x="879" y="577"/>
                    <a:pt x="914" y="648"/>
                  </a:cubicBezTo>
                  <a:cubicBezTo>
                    <a:pt x="985" y="683"/>
                    <a:pt x="914" y="824"/>
                    <a:pt x="914" y="824"/>
                  </a:cubicBezTo>
                  <a:lnTo>
                    <a:pt x="563" y="577"/>
                  </a:lnTo>
                  <a:cubicBezTo>
                    <a:pt x="563" y="577"/>
                    <a:pt x="281" y="437"/>
                    <a:pt x="211" y="331"/>
                  </a:cubicBezTo>
                  <a:cubicBezTo>
                    <a:pt x="176" y="261"/>
                    <a:pt x="176" y="120"/>
                    <a:pt x="141" y="85"/>
                  </a:cubicBezTo>
                  <a:cubicBezTo>
                    <a:pt x="115" y="34"/>
                    <a:pt x="52" y="1"/>
                    <a:pt x="19" y="1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308389" y="3682976"/>
              <a:ext cx="20451" cy="23692"/>
            </a:xfrm>
            <a:custGeom>
              <a:avLst/>
              <a:gdLst/>
              <a:ahLst/>
              <a:cxnLst/>
              <a:rect l="l" t="t" r="r" b="b"/>
              <a:pathLst>
                <a:path w="669" h="775" extrusionOk="0">
                  <a:moveTo>
                    <a:pt x="387" y="1"/>
                  </a:moveTo>
                  <a:cubicBezTo>
                    <a:pt x="387" y="1"/>
                    <a:pt x="493" y="353"/>
                    <a:pt x="176" y="423"/>
                  </a:cubicBezTo>
                  <a:cubicBezTo>
                    <a:pt x="162" y="430"/>
                    <a:pt x="147" y="433"/>
                    <a:pt x="131" y="433"/>
                  </a:cubicBezTo>
                  <a:cubicBezTo>
                    <a:pt x="68" y="433"/>
                    <a:pt x="0" y="388"/>
                    <a:pt x="0" y="388"/>
                  </a:cubicBezTo>
                  <a:lnTo>
                    <a:pt x="0" y="388"/>
                  </a:lnTo>
                  <a:lnTo>
                    <a:pt x="317" y="669"/>
                  </a:lnTo>
                  <a:lnTo>
                    <a:pt x="493" y="775"/>
                  </a:lnTo>
                  <a:lnTo>
                    <a:pt x="669" y="423"/>
                  </a:lnTo>
                  <a:lnTo>
                    <a:pt x="493" y="71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2305179" y="3640698"/>
              <a:ext cx="82814" cy="110174"/>
            </a:xfrm>
            <a:custGeom>
              <a:avLst/>
              <a:gdLst/>
              <a:ahLst/>
              <a:cxnLst/>
              <a:rect l="l" t="t" r="r" b="b"/>
              <a:pathLst>
                <a:path w="2709" h="3604" extrusionOk="0">
                  <a:moveTo>
                    <a:pt x="2317" y="0"/>
                  </a:moveTo>
                  <a:cubicBezTo>
                    <a:pt x="2176" y="0"/>
                    <a:pt x="2003" y="150"/>
                    <a:pt x="1830" y="540"/>
                  </a:cubicBezTo>
                  <a:cubicBezTo>
                    <a:pt x="1513" y="1313"/>
                    <a:pt x="1267" y="2369"/>
                    <a:pt x="1267" y="2369"/>
                  </a:cubicBezTo>
                  <a:lnTo>
                    <a:pt x="317" y="1454"/>
                  </a:lnTo>
                  <a:lnTo>
                    <a:pt x="317" y="1454"/>
                  </a:lnTo>
                  <a:cubicBezTo>
                    <a:pt x="317" y="1454"/>
                    <a:pt x="458" y="1630"/>
                    <a:pt x="388" y="1806"/>
                  </a:cubicBezTo>
                  <a:cubicBezTo>
                    <a:pt x="324" y="1920"/>
                    <a:pt x="257" y="1956"/>
                    <a:pt x="196" y="1956"/>
                  </a:cubicBezTo>
                  <a:cubicBezTo>
                    <a:pt x="87" y="1956"/>
                    <a:pt x="1" y="1841"/>
                    <a:pt x="1" y="1841"/>
                  </a:cubicBezTo>
                  <a:lnTo>
                    <a:pt x="1" y="1841"/>
                  </a:lnTo>
                  <a:cubicBezTo>
                    <a:pt x="1" y="1842"/>
                    <a:pt x="1065" y="3604"/>
                    <a:pt x="1415" y="3604"/>
                  </a:cubicBezTo>
                  <a:cubicBezTo>
                    <a:pt x="1425" y="3604"/>
                    <a:pt x="1434" y="3602"/>
                    <a:pt x="1443" y="3599"/>
                  </a:cubicBezTo>
                  <a:cubicBezTo>
                    <a:pt x="1689" y="3529"/>
                    <a:pt x="2181" y="2685"/>
                    <a:pt x="2181" y="2685"/>
                  </a:cubicBezTo>
                  <a:cubicBezTo>
                    <a:pt x="2181" y="2685"/>
                    <a:pt x="2709" y="399"/>
                    <a:pt x="2533" y="153"/>
                  </a:cubicBezTo>
                  <a:cubicBezTo>
                    <a:pt x="2479" y="58"/>
                    <a:pt x="2404" y="0"/>
                    <a:pt x="2317" y="0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2242817" y="3761480"/>
              <a:ext cx="57013" cy="212614"/>
            </a:xfrm>
            <a:custGeom>
              <a:avLst/>
              <a:gdLst/>
              <a:ahLst/>
              <a:cxnLst/>
              <a:rect l="l" t="t" r="r" b="b"/>
              <a:pathLst>
                <a:path w="1865" h="6955" extrusionOk="0">
                  <a:moveTo>
                    <a:pt x="528" y="0"/>
                  </a:moveTo>
                  <a:cubicBezTo>
                    <a:pt x="528" y="0"/>
                    <a:pt x="36" y="1583"/>
                    <a:pt x="1" y="3798"/>
                  </a:cubicBezTo>
                  <a:cubicBezTo>
                    <a:pt x="1" y="5240"/>
                    <a:pt x="317" y="6788"/>
                    <a:pt x="317" y="6788"/>
                  </a:cubicBezTo>
                  <a:cubicBezTo>
                    <a:pt x="317" y="6788"/>
                    <a:pt x="627" y="6955"/>
                    <a:pt x="874" y="6955"/>
                  </a:cubicBezTo>
                  <a:cubicBezTo>
                    <a:pt x="927" y="6955"/>
                    <a:pt x="977" y="6947"/>
                    <a:pt x="1021" y="6929"/>
                  </a:cubicBezTo>
                  <a:cubicBezTo>
                    <a:pt x="1583" y="6612"/>
                    <a:pt x="1372" y="6084"/>
                    <a:pt x="1372" y="6084"/>
                  </a:cubicBezTo>
                  <a:cubicBezTo>
                    <a:pt x="1372" y="6084"/>
                    <a:pt x="1407" y="5029"/>
                    <a:pt x="1407" y="4361"/>
                  </a:cubicBezTo>
                  <a:cubicBezTo>
                    <a:pt x="1407" y="4150"/>
                    <a:pt x="1865" y="3165"/>
                    <a:pt x="1513" y="2603"/>
                  </a:cubicBezTo>
                  <a:cubicBezTo>
                    <a:pt x="599" y="1126"/>
                    <a:pt x="1759" y="2040"/>
                    <a:pt x="1513" y="1055"/>
                  </a:cubicBezTo>
                  <a:cubicBezTo>
                    <a:pt x="1407" y="704"/>
                    <a:pt x="528" y="0"/>
                    <a:pt x="528" y="0"/>
                  </a:cubicBezTo>
                  <a:close/>
                </a:path>
              </a:pathLst>
            </a:custGeom>
            <a:solidFill>
              <a:srgbClr val="0E7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2251407" y="3956058"/>
              <a:ext cx="54843" cy="43654"/>
            </a:xfrm>
            <a:custGeom>
              <a:avLst/>
              <a:gdLst/>
              <a:ahLst/>
              <a:cxnLst/>
              <a:rect l="l" t="t" r="r" b="b"/>
              <a:pathLst>
                <a:path w="1794" h="1428" extrusionOk="0">
                  <a:moveTo>
                    <a:pt x="1688" y="1"/>
                  </a:moveTo>
                  <a:cubicBezTo>
                    <a:pt x="1688" y="1"/>
                    <a:pt x="1653" y="141"/>
                    <a:pt x="1618" y="247"/>
                  </a:cubicBezTo>
                  <a:cubicBezTo>
                    <a:pt x="1583" y="317"/>
                    <a:pt x="1231" y="493"/>
                    <a:pt x="1231" y="493"/>
                  </a:cubicBezTo>
                  <a:cubicBezTo>
                    <a:pt x="1231" y="493"/>
                    <a:pt x="950" y="282"/>
                    <a:pt x="880" y="247"/>
                  </a:cubicBezTo>
                  <a:cubicBezTo>
                    <a:pt x="867" y="238"/>
                    <a:pt x="853" y="234"/>
                    <a:pt x="838" y="234"/>
                  </a:cubicBezTo>
                  <a:cubicBezTo>
                    <a:pt x="733" y="234"/>
                    <a:pt x="594" y="431"/>
                    <a:pt x="563" y="493"/>
                  </a:cubicBezTo>
                  <a:cubicBezTo>
                    <a:pt x="528" y="599"/>
                    <a:pt x="387" y="845"/>
                    <a:pt x="246" y="950"/>
                  </a:cubicBezTo>
                  <a:cubicBezTo>
                    <a:pt x="176" y="1021"/>
                    <a:pt x="0" y="1161"/>
                    <a:pt x="0" y="1302"/>
                  </a:cubicBezTo>
                  <a:cubicBezTo>
                    <a:pt x="0" y="1302"/>
                    <a:pt x="16" y="1427"/>
                    <a:pt x="235" y="1427"/>
                  </a:cubicBezTo>
                  <a:cubicBezTo>
                    <a:pt x="344" y="1427"/>
                    <a:pt x="504" y="1396"/>
                    <a:pt x="739" y="1302"/>
                  </a:cubicBezTo>
                  <a:cubicBezTo>
                    <a:pt x="950" y="1161"/>
                    <a:pt x="1337" y="739"/>
                    <a:pt x="1477" y="669"/>
                  </a:cubicBezTo>
                  <a:cubicBezTo>
                    <a:pt x="1618" y="669"/>
                    <a:pt x="1794" y="528"/>
                    <a:pt x="1794" y="528"/>
                  </a:cubicBezTo>
                  <a:lnTo>
                    <a:pt x="1794" y="388"/>
                  </a:lnTo>
                  <a:cubicBezTo>
                    <a:pt x="1794" y="212"/>
                    <a:pt x="1688" y="1"/>
                    <a:pt x="1688" y="1"/>
                  </a:cubicBezTo>
                  <a:close/>
                </a:path>
              </a:pathLst>
            </a:custGeom>
            <a:solidFill>
              <a:srgbClr val="477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2251407" y="3953918"/>
              <a:ext cx="54843" cy="44388"/>
            </a:xfrm>
            <a:custGeom>
              <a:avLst/>
              <a:gdLst/>
              <a:ahLst/>
              <a:cxnLst/>
              <a:rect l="l" t="t" r="r" b="b"/>
              <a:pathLst>
                <a:path w="1794" h="1452" extrusionOk="0">
                  <a:moveTo>
                    <a:pt x="1759" y="0"/>
                  </a:moveTo>
                  <a:cubicBezTo>
                    <a:pt x="1688" y="36"/>
                    <a:pt x="1688" y="141"/>
                    <a:pt x="1653" y="211"/>
                  </a:cubicBezTo>
                  <a:cubicBezTo>
                    <a:pt x="1618" y="317"/>
                    <a:pt x="1266" y="493"/>
                    <a:pt x="1266" y="493"/>
                  </a:cubicBezTo>
                  <a:cubicBezTo>
                    <a:pt x="1266" y="493"/>
                    <a:pt x="1091" y="352"/>
                    <a:pt x="950" y="247"/>
                  </a:cubicBezTo>
                  <a:cubicBezTo>
                    <a:pt x="950" y="211"/>
                    <a:pt x="915" y="211"/>
                    <a:pt x="915" y="211"/>
                  </a:cubicBezTo>
                  <a:cubicBezTo>
                    <a:pt x="880" y="211"/>
                    <a:pt x="809" y="211"/>
                    <a:pt x="774" y="247"/>
                  </a:cubicBezTo>
                  <a:cubicBezTo>
                    <a:pt x="739" y="317"/>
                    <a:pt x="633" y="422"/>
                    <a:pt x="598" y="493"/>
                  </a:cubicBezTo>
                  <a:cubicBezTo>
                    <a:pt x="598" y="528"/>
                    <a:pt x="282" y="880"/>
                    <a:pt x="246" y="985"/>
                  </a:cubicBezTo>
                  <a:cubicBezTo>
                    <a:pt x="211" y="1056"/>
                    <a:pt x="0" y="1196"/>
                    <a:pt x="35" y="1337"/>
                  </a:cubicBezTo>
                  <a:cubicBezTo>
                    <a:pt x="49" y="1417"/>
                    <a:pt x="83" y="1452"/>
                    <a:pt x="149" y="1452"/>
                  </a:cubicBezTo>
                  <a:cubicBezTo>
                    <a:pt x="256" y="1452"/>
                    <a:pt x="448" y="1362"/>
                    <a:pt x="774" y="1231"/>
                  </a:cubicBezTo>
                  <a:cubicBezTo>
                    <a:pt x="915" y="1161"/>
                    <a:pt x="1126" y="915"/>
                    <a:pt x="1266" y="809"/>
                  </a:cubicBezTo>
                  <a:cubicBezTo>
                    <a:pt x="1337" y="739"/>
                    <a:pt x="1407" y="669"/>
                    <a:pt x="1442" y="634"/>
                  </a:cubicBezTo>
                  <a:cubicBezTo>
                    <a:pt x="1460" y="598"/>
                    <a:pt x="1495" y="598"/>
                    <a:pt x="1535" y="598"/>
                  </a:cubicBezTo>
                  <a:cubicBezTo>
                    <a:pt x="1574" y="598"/>
                    <a:pt x="1618" y="598"/>
                    <a:pt x="1653" y="563"/>
                  </a:cubicBezTo>
                  <a:cubicBezTo>
                    <a:pt x="1688" y="528"/>
                    <a:pt x="1794" y="493"/>
                    <a:pt x="1794" y="493"/>
                  </a:cubicBezTo>
                  <a:lnTo>
                    <a:pt x="1794" y="352"/>
                  </a:lnTo>
                  <a:lnTo>
                    <a:pt x="1794" y="211"/>
                  </a:lnTo>
                  <a:cubicBezTo>
                    <a:pt x="1794" y="71"/>
                    <a:pt x="1759" y="0"/>
                    <a:pt x="1759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-2195494" y="3996930"/>
              <a:ext cx="48392" cy="40689"/>
            </a:xfrm>
            <a:custGeom>
              <a:avLst/>
              <a:gdLst/>
              <a:ahLst/>
              <a:cxnLst/>
              <a:rect l="l" t="t" r="r" b="b"/>
              <a:pathLst>
                <a:path w="1583" h="1331" extrusionOk="0">
                  <a:moveTo>
                    <a:pt x="1548" y="0"/>
                  </a:moveTo>
                  <a:lnTo>
                    <a:pt x="844" y="141"/>
                  </a:lnTo>
                  <a:cubicBezTo>
                    <a:pt x="844" y="141"/>
                    <a:pt x="563" y="457"/>
                    <a:pt x="352" y="668"/>
                  </a:cubicBezTo>
                  <a:cubicBezTo>
                    <a:pt x="211" y="844"/>
                    <a:pt x="0" y="1055"/>
                    <a:pt x="106" y="1231"/>
                  </a:cubicBezTo>
                  <a:cubicBezTo>
                    <a:pt x="126" y="1292"/>
                    <a:pt x="182" y="1330"/>
                    <a:pt x="295" y="1330"/>
                  </a:cubicBezTo>
                  <a:cubicBezTo>
                    <a:pt x="376" y="1330"/>
                    <a:pt x="486" y="1311"/>
                    <a:pt x="633" y="1266"/>
                  </a:cubicBezTo>
                  <a:cubicBezTo>
                    <a:pt x="914" y="1196"/>
                    <a:pt x="1196" y="985"/>
                    <a:pt x="1266" y="809"/>
                  </a:cubicBezTo>
                  <a:cubicBezTo>
                    <a:pt x="1372" y="668"/>
                    <a:pt x="1583" y="457"/>
                    <a:pt x="1583" y="282"/>
                  </a:cubicBezTo>
                  <a:cubicBezTo>
                    <a:pt x="1583" y="106"/>
                    <a:pt x="1548" y="0"/>
                    <a:pt x="1548" y="0"/>
                  </a:cubicBezTo>
                  <a:close/>
                </a:path>
              </a:pathLst>
            </a:custGeom>
            <a:solidFill>
              <a:srgbClr val="477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2195494" y="3991550"/>
              <a:ext cx="48392" cy="43562"/>
            </a:xfrm>
            <a:custGeom>
              <a:avLst/>
              <a:gdLst/>
              <a:ahLst/>
              <a:cxnLst/>
              <a:rect l="l" t="t" r="r" b="b"/>
              <a:pathLst>
                <a:path w="1583" h="1425" extrusionOk="0">
                  <a:moveTo>
                    <a:pt x="703" y="0"/>
                  </a:moveTo>
                  <a:cubicBezTo>
                    <a:pt x="703" y="0"/>
                    <a:pt x="528" y="704"/>
                    <a:pt x="317" y="915"/>
                  </a:cubicBezTo>
                  <a:cubicBezTo>
                    <a:pt x="141" y="1091"/>
                    <a:pt x="0" y="1196"/>
                    <a:pt x="106" y="1372"/>
                  </a:cubicBezTo>
                  <a:cubicBezTo>
                    <a:pt x="123" y="1407"/>
                    <a:pt x="167" y="1425"/>
                    <a:pt x="251" y="1425"/>
                  </a:cubicBezTo>
                  <a:cubicBezTo>
                    <a:pt x="334" y="1425"/>
                    <a:pt x="457" y="1407"/>
                    <a:pt x="633" y="1372"/>
                  </a:cubicBezTo>
                  <a:cubicBezTo>
                    <a:pt x="914" y="1266"/>
                    <a:pt x="1196" y="1020"/>
                    <a:pt x="1266" y="844"/>
                  </a:cubicBezTo>
                  <a:cubicBezTo>
                    <a:pt x="1372" y="704"/>
                    <a:pt x="1583" y="493"/>
                    <a:pt x="1583" y="317"/>
                  </a:cubicBezTo>
                  <a:cubicBezTo>
                    <a:pt x="1583" y="141"/>
                    <a:pt x="1548" y="36"/>
                    <a:pt x="1548" y="36"/>
                  </a:cubicBezTo>
                  <a:lnTo>
                    <a:pt x="703" y="0"/>
                  </a:ln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-2201945" y="3792814"/>
              <a:ext cx="61293" cy="215977"/>
            </a:xfrm>
            <a:custGeom>
              <a:avLst/>
              <a:gdLst/>
              <a:ahLst/>
              <a:cxnLst/>
              <a:rect l="l" t="t" r="r" b="b"/>
              <a:pathLst>
                <a:path w="2005" h="7065" extrusionOk="0">
                  <a:moveTo>
                    <a:pt x="813" y="0"/>
                  </a:moveTo>
                  <a:cubicBezTo>
                    <a:pt x="549" y="0"/>
                    <a:pt x="277" y="118"/>
                    <a:pt x="70" y="452"/>
                  </a:cubicBezTo>
                  <a:cubicBezTo>
                    <a:pt x="70" y="452"/>
                    <a:pt x="0" y="593"/>
                    <a:pt x="70" y="1402"/>
                  </a:cubicBezTo>
                  <a:cubicBezTo>
                    <a:pt x="176" y="2140"/>
                    <a:pt x="0" y="3512"/>
                    <a:pt x="422" y="4321"/>
                  </a:cubicBezTo>
                  <a:cubicBezTo>
                    <a:pt x="563" y="4567"/>
                    <a:pt x="844" y="4743"/>
                    <a:pt x="914" y="5411"/>
                  </a:cubicBezTo>
                  <a:cubicBezTo>
                    <a:pt x="1020" y="6079"/>
                    <a:pt x="1020" y="6783"/>
                    <a:pt x="1020" y="6783"/>
                  </a:cubicBezTo>
                  <a:cubicBezTo>
                    <a:pt x="844" y="6959"/>
                    <a:pt x="1196" y="7064"/>
                    <a:pt x="1231" y="7064"/>
                  </a:cubicBezTo>
                  <a:cubicBezTo>
                    <a:pt x="1970" y="6818"/>
                    <a:pt x="1723" y="6185"/>
                    <a:pt x="1723" y="6185"/>
                  </a:cubicBezTo>
                  <a:cubicBezTo>
                    <a:pt x="1723" y="6185"/>
                    <a:pt x="2005" y="5200"/>
                    <a:pt x="1899" y="4884"/>
                  </a:cubicBezTo>
                  <a:cubicBezTo>
                    <a:pt x="1759" y="4567"/>
                    <a:pt x="1407" y="3829"/>
                    <a:pt x="1407" y="3723"/>
                  </a:cubicBezTo>
                  <a:cubicBezTo>
                    <a:pt x="1407" y="3688"/>
                    <a:pt x="1934" y="663"/>
                    <a:pt x="1618" y="347"/>
                  </a:cubicBezTo>
                  <a:cubicBezTo>
                    <a:pt x="1444" y="173"/>
                    <a:pt x="1134" y="0"/>
                    <a:pt x="813" y="0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-2203045" y="3793670"/>
              <a:ext cx="65634" cy="219401"/>
            </a:xfrm>
            <a:custGeom>
              <a:avLst/>
              <a:gdLst/>
              <a:ahLst/>
              <a:cxnLst/>
              <a:rect l="l" t="t" r="r" b="b"/>
              <a:pathLst>
                <a:path w="2147" h="7177" extrusionOk="0">
                  <a:moveTo>
                    <a:pt x="148" y="1"/>
                  </a:moveTo>
                  <a:cubicBezTo>
                    <a:pt x="57" y="1"/>
                    <a:pt x="1" y="21"/>
                    <a:pt x="1" y="73"/>
                  </a:cubicBezTo>
                  <a:cubicBezTo>
                    <a:pt x="1" y="248"/>
                    <a:pt x="212" y="3976"/>
                    <a:pt x="282" y="4047"/>
                  </a:cubicBezTo>
                  <a:cubicBezTo>
                    <a:pt x="353" y="4117"/>
                    <a:pt x="634" y="4926"/>
                    <a:pt x="704" y="5559"/>
                  </a:cubicBezTo>
                  <a:cubicBezTo>
                    <a:pt x="775" y="6649"/>
                    <a:pt x="950" y="7177"/>
                    <a:pt x="950" y="7177"/>
                  </a:cubicBezTo>
                  <a:cubicBezTo>
                    <a:pt x="950" y="7177"/>
                    <a:pt x="1161" y="7142"/>
                    <a:pt x="1478" y="6966"/>
                  </a:cubicBezTo>
                  <a:cubicBezTo>
                    <a:pt x="1795" y="6790"/>
                    <a:pt x="1865" y="6438"/>
                    <a:pt x="1865" y="6438"/>
                  </a:cubicBezTo>
                  <a:cubicBezTo>
                    <a:pt x="1865" y="6438"/>
                    <a:pt x="2146" y="5207"/>
                    <a:pt x="2041" y="4856"/>
                  </a:cubicBezTo>
                  <a:cubicBezTo>
                    <a:pt x="1970" y="4504"/>
                    <a:pt x="1689" y="4012"/>
                    <a:pt x="1654" y="3765"/>
                  </a:cubicBezTo>
                  <a:cubicBezTo>
                    <a:pt x="1513" y="3273"/>
                    <a:pt x="1689" y="2781"/>
                    <a:pt x="1795" y="1726"/>
                  </a:cubicBezTo>
                  <a:cubicBezTo>
                    <a:pt x="1865" y="706"/>
                    <a:pt x="1689" y="424"/>
                    <a:pt x="1689" y="424"/>
                  </a:cubicBezTo>
                  <a:cubicBezTo>
                    <a:pt x="1689" y="424"/>
                    <a:pt x="559" y="1"/>
                    <a:pt x="148" y="1"/>
                  </a:cubicBezTo>
                  <a:close/>
                </a:path>
              </a:pathLst>
            </a:custGeom>
            <a:solidFill>
              <a:srgbClr val="0F7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2250337" y="3648279"/>
              <a:ext cx="104305" cy="173699"/>
            </a:xfrm>
            <a:custGeom>
              <a:avLst/>
              <a:gdLst/>
              <a:ahLst/>
              <a:cxnLst/>
              <a:rect l="l" t="t" r="r" b="b"/>
              <a:pathLst>
                <a:path w="3412" h="5682" extrusionOk="0">
                  <a:moveTo>
                    <a:pt x="1080" y="0"/>
                  </a:moveTo>
                  <a:cubicBezTo>
                    <a:pt x="1035" y="0"/>
                    <a:pt x="992" y="3"/>
                    <a:pt x="950" y="10"/>
                  </a:cubicBezTo>
                  <a:cubicBezTo>
                    <a:pt x="845" y="81"/>
                    <a:pt x="739" y="116"/>
                    <a:pt x="669" y="151"/>
                  </a:cubicBezTo>
                  <a:lnTo>
                    <a:pt x="528" y="292"/>
                  </a:lnTo>
                  <a:cubicBezTo>
                    <a:pt x="71" y="995"/>
                    <a:pt x="317" y="1734"/>
                    <a:pt x="387" y="2085"/>
                  </a:cubicBezTo>
                  <a:cubicBezTo>
                    <a:pt x="563" y="2824"/>
                    <a:pt x="422" y="3422"/>
                    <a:pt x="422" y="3527"/>
                  </a:cubicBezTo>
                  <a:cubicBezTo>
                    <a:pt x="422" y="3633"/>
                    <a:pt x="422" y="3809"/>
                    <a:pt x="387" y="4125"/>
                  </a:cubicBezTo>
                  <a:cubicBezTo>
                    <a:pt x="0" y="4934"/>
                    <a:pt x="1618" y="5391"/>
                    <a:pt x="2533" y="5602"/>
                  </a:cubicBezTo>
                  <a:cubicBezTo>
                    <a:pt x="2761" y="5655"/>
                    <a:pt x="2928" y="5681"/>
                    <a:pt x="3056" y="5681"/>
                  </a:cubicBezTo>
                  <a:cubicBezTo>
                    <a:pt x="3183" y="5681"/>
                    <a:pt x="3271" y="5655"/>
                    <a:pt x="3342" y="5602"/>
                  </a:cubicBezTo>
                  <a:cubicBezTo>
                    <a:pt x="3166" y="5215"/>
                    <a:pt x="2638" y="4723"/>
                    <a:pt x="2673" y="4231"/>
                  </a:cubicBezTo>
                  <a:cubicBezTo>
                    <a:pt x="2779" y="3774"/>
                    <a:pt x="3166" y="3351"/>
                    <a:pt x="3236" y="2824"/>
                  </a:cubicBezTo>
                  <a:cubicBezTo>
                    <a:pt x="3412" y="1945"/>
                    <a:pt x="3377" y="1769"/>
                    <a:pt x="3342" y="960"/>
                  </a:cubicBezTo>
                  <a:cubicBezTo>
                    <a:pt x="2652" y="664"/>
                    <a:pt x="1716" y="0"/>
                    <a:pt x="1080" y="0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2229916" y="3679766"/>
              <a:ext cx="28002" cy="111825"/>
            </a:xfrm>
            <a:custGeom>
              <a:avLst/>
              <a:gdLst/>
              <a:ahLst/>
              <a:cxnLst/>
              <a:rect l="l" t="t" r="r" b="b"/>
              <a:pathLst>
                <a:path w="916" h="3658" extrusionOk="0">
                  <a:moveTo>
                    <a:pt x="915" y="0"/>
                  </a:moveTo>
                  <a:cubicBezTo>
                    <a:pt x="883" y="32"/>
                    <a:pt x="860" y="42"/>
                    <a:pt x="843" y="42"/>
                  </a:cubicBezTo>
                  <a:cubicBezTo>
                    <a:pt x="813" y="42"/>
                    <a:pt x="801" y="10"/>
                    <a:pt x="788" y="10"/>
                  </a:cubicBezTo>
                  <a:cubicBezTo>
                    <a:pt x="777" y="10"/>
                    <a:pt x="765" y="37"/>
                    <a:pt x="739" y="141"/>
                  </a:cubicBezTo>
                  <a:cubicBezTo>
                    <a:pt x="247" y="1442"/>
                    <a:pt x="1" y="2603"/>
                    <a:pt x="1" y="2603"/>
                  </a:cubicBezTo>
                  <a:lnTo>
                    <a:pt x="352" y="3658"/>
                  </a:lnTo>
                  <a:lnTo>
                    <a:pt x="599" y="3447"/>
                  </a:lnTo>
                  <a:lnTo>
                    <a:pt x="599" y="1372"/>
                  </a:lnTo>
                  <a:cubicBezTo>
                    <a:pt x="599" y="1055"/>
                    <a:pt x="915" y="0"/>
                    <a:pt x="915" y="0"/>
                  </a:cubicBezTo>
                  <a:close/>
                </a:path>
              </a:pathLst>
            </a:custGeom>
            <a:solidFill>
              <a:srgbClr val="B53C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-2215946" y="3668517"/>
              <a:ext cx="19381" cy="20207"/>
            </a:xfrm>
            <a:custGeom>
              <a:avLst/>
              <a:gdLst/>
              <a:ahLst/>
              <a:cxnLst/>
              <a:rect l="l" t="t" r="r" b="b"/>
              <a:pathLst>
                <a:path w="634" h="661" extrusionOk="0">
                  <a:moveTo>
                    <a:pt x="235" y="0"/>
                  </a:moveTo>
                  <a:cubicBezTo>
                    <a:pt x="209" y="0"/>
                    <a:pt x="188" y="5"/>
                    <a:pt x="177" y="17"/>
                  </a:cubicBezTo>
                  <a:cubicBezTo>
                    <a:pt x="1" y="298"/>
                    <a:pt x="247" y="579"/>
                    <a:pt x="247" y="579"/>
                  </a:cubicBezTo>
                  <a:lnTo>
                    <a:pt x="423" y="650"/>
                  </a:lnTo>
                  <a:cubicBezTo>
                    <a:pt x="423" y="657"/>
                    <a:pt x="426" y="661"/>
                    <a:pt x="430" y="661"/>
                  </a:cubicBezTo>
                  <a:cubicBezTo>
                    <a:pt x="450" y="661"/>
                    <a:pt x="500" y="593"/>
                    <a:pt x="528" y="368"/>
                  </a:cubicBezTo>
                  <a:cubicBezTo>
                    <a:pt x="528" y="298"/>
                    <a:pt x="634" y="122"/>
                    <a:pt x="634" y="122"/>
                  </a:cubicBezTo>
                  <a:cubicBezTo>
                    <a:pt x="634" y="122"/>
                    <a:pt x="365" y="0"/>
                    <a:pt x="235" y="0"/>
                  </a:cubicBezTo>
                  <a:close/>
                </a:path>
              </a:pathLst>
            </a:custGeom>
            <a:solidFill>
              <a:srgbClr val="B53C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2218085" y="3671727"/>
              <a:ext cx="29072" cy="12350"/>
            </a:xfrm>
            <a:custGeom>
              <a:avLst/>
              <a:gdLst/>
              <a:ahLst/>
              <a:cxnLst/>
              <a:rect l="l" t="t" r="r" b="b"/>
              <a:pathLst>
                <a:path w="951" h="404" extrusionOk="0">
                  <a:moveTo>
                    <a:pt x="408" y="1"/>
                  </a:moveTo>
                  <a:cubicBezTo>
                    <a:pt x="245" y="1"/>
                    <a:pt x="1" y="123"/>
                    <a:pt x="1" y="123"/>
                  </a:cubicBezTo>
                  <a:lnTo>
                    <a:pt x="493" y="123"/>
                  </a:lnTo>
                  <a:lnTo>
                    <a:pt x="950" y="404"/>
                  </a:lnTo>
                  <a:cubicBezTo>
                    <a:pt x="950" y="404"/>
                    <a:pt x="669" y="17"/>
                    <a:pt x="493" y="17"/>
                  </a:cubicBezTo>
                  <a:cubicBezTo>
                    <a:pt x="469" y="5"/>
                    <a:pt x="440" y="1"/>
                    <a:pt x="408" y="1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-2217016" y="3658245"/>
              <a:ext cx="14001" cy="16172"/>
            </a:xfrm>
            <a:custGeom>
              <a:avLst/>
              <a:gdLst/>
              <a:ahLst/>
              <a:cxnLst/>
              <a:rect l="l" t="t" r="r" b="b"/>
              <a:pathLst>
                <a:path w="458" h="529" extrusionOk="0">
                  <a:moveTo>
                    <a:pt x="141" y="1"/>
                  </a:moveTo>
                  <a:lnTo>
                    <a:pt x="1" y="528"/>
                  </a:lnTo>
                  <a:lnTo>
                    <a:pt x="458" y="388"/>
                  </a:lnTo>
                  <a:lnTo>
                    <a:pt x="458" y="36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2252477" y="3636235"/>
              <a:ext cx="54843" cy="200539"/>
            </a:xfrm>
            <a:custGeom>
              <a:avLst/>
              <a:gdLst/>
              <a:ahLst/>
              <a:cxnLst/>
              <a:rect l="l" t="t" r="r" b="b"/>
              <a:pathLst>
                <a:path w="1794" h="6560" extrusionOk="0">
                  <a:moveTo>
                    <a:pt x="1324" y="0"/>
                  </a:moveTo>
                  <a:cubicBezTo>
                    <a:pt x="985" y="0"/>
                    <a:pt x="562" y="91"/>
                    <a:pt x="422" y="510"/>
                  </a:cubicBezTo>
                  <a:cubicBezTo>
                    <a:pt x="106" y="1213"/>
                    <a:pt x="422" y="3640"/>
                    <a:pt x="422" y="3710"/>
                  </a:cubicBezTo>
                  <a:cubicBezTo>
                    <a:pt x="422" y="3816"/>
                    <a:pt x="0" y="6172"/>
                    <a:pt x="0" y="6172"/>
                  </a:cubicBezTo>
                  <a:cubicBezTo>
                    <a:pt x="0" y="6172"/>
                    <a:pt x="422" y="6559"/>
                    <a:pt x="598" y="6559"/>
                  </a:cubicBezTo>
                  <a:cubicBezTo>
                    <a:pt x="739" y="6559"/>
                    <a:pt x="1090" y="5434"/>
                    <a:pt x="1161" y="5047"/>
                  </a:cubicBezTo>
                  <a:cubicBezTo>
                    <a:pt x="1301" y="4625"/>
                    <a:pt x="1161" y="3745"/>
                    <a:pt x="1161" y="3745"/>
                  </a:cubicBezTo>
                  <a:cubicBezTo>
                    <a:pt x="1161" y="3745"/>
                    <a:pt x="1126" y="1776"/>
                    <a:pt x="1196" y="1213"/>
                  </a:cubicBezTo>
                  <a:cubicBezTo>
                    <a:pt x="1266" y="826"/>
                    <a:pt x="1794" y="53"/>
                    <a:pt x="1794" y="53"/>
                  </a:cubicBezTo>
                  <a:cubicBezTo>
                    <a:pt x="1794" y="53"/>
                    <a:pt x="1583" y="0"/>
                    <a:pt x="1324" y="0"/>
                  </a:cubicBezTo>
                  <a:close/>
                </a:path>
              </a:pathLst>
            </a:custGeom>
            <a:solidFill>
              <a:srgbClr val="1E9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2228846" y="3645436"/>
              <a:ext cx="21552" cy="105314"/>
            </a:xfrm>
            <a:custGeom>
              <a:avLst/>
              <a:gdLst/>
              <a:ahLst/>
              <a:cxnLst/>
              <a:rect l="l" t="t" r="r" b="b"/>
              <a:pathLst>
                <a:path w="705" h="3445" extrusionOk="0">
                  <a:moveTo>
                    <a:pt x="517" y="1"/>
                  </a:moveTo>
                  <a:cubicBezTo>
                    <a:pt x="479" y="1"/>
                    <a:pt x="436" y="20"/>
                    <a:pt x="388" y="68"/>
                  </a:cubicBezTo>
                  <a:cubicBezTo>
                    <a:pt x="177" y="279"/>
                    <a:pt x="1" y="947"/>
                    <a:pt x="1" y="947"/>
                  </a:cubicBezTo>
                  <a:lnTo>
                    <a:pt x="212" y="983"/>
                  </a:lnTo>
                  <a:lnTo>
                    <a:pt x="36" y="1158"/>
                  </a:lnTo>
                  <a:lnTo>
                    <a:pt x="142" y="1686"/>
                  </a:lnTo>
                  <a:cubicBezTo>
                    <a:pt x="177" y="1932"/>
                    <a:pt x="388" y="3444"/>
                    <a:pt x="388" y="3444"/>
                  </a:cubicBezTo>
                  <a:cubicBezTo>
                    <a:pt x="388" y="3444"/>
                    <a:pt x="353" y="1229"/>
                    <a:pt x="388" y="912"/>
                  </a:cubicBezTo>
                  <a:cubicBezTo>
                    <a:pt x="423" y="631"/>
                    <a:pt x="704" y="209"/>
                    <a:pt x="704" y="209"/>
                  </a:cubicBezTo>
                  <a:cubicBezTo>
                    <a:pt x="704" y="209"/>
                    <a:pt x="642" y="1"/>
                    <a:pt x="517" y="1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2211635" y="3641890"/>
              <a:ext cx="39802" cy="31885"/>
            </a:xfrm>
            <a:custGeom>
              <a:avLst/>
              <a:gdLst/>
              <a:ahLst/>
              <a:cxnLst/>
              <a:rect l="l" t="t" r="r" b="b"/>
              <a:pathLst>
                <a:path w="1302" h="1043" extrusionOk="0">
                  <a:moveTo>
                    <a:pt x="1008" y="1"/>
                  </a:moveTo>
                  <a:cubicBezTo>
                    <a:pt x="802" y="1"/>
                    <a:pt x="1" y="466"/>
                    <a:pt x="1" y="466"/>
                  </a:cubicBezTo>
                  <a:cubicBezTo>
                    <a:pt x="1" y="466"/>
                    <a:pt x="212" y="747"/>
                    <a:pt x="212" y="888"/>
                  </a:cubicBezTo>
                  <a:cubicBezTo>
                    <a:pt x="212" y="1028"/>
                    <a:pt x="634" y="1028"/>
                    <a:pt x="634" y="1028"/>
                  </a:cubicBezTo>
                  <a:cubicBezTo>
                    <a:pt x="634" y="1028"/>
                    <a:pt x="641" y="1042"/>
                    <a:pt x="670" y="1042"/>
                  </a:cubicBezTo>
                  <a:cubicBezTo>
                    <a:pt x="707" y="1042"/>
                    <a:pt x="778" y="1020"/>
                    <a:pt x="915" y="923"/>
                  </a:cubicBezTo>
                  <a:cubicBezTo>
                    <a:pt x="1267" y="712"/>
                    <a:pt x="1302" y="360"/>
                    <a:pt x="1302" y="360"/>
                  </a:cubicBezTo>
                  <a:cubicBezTo>
                    <a:pt x="1302" y="360"/>
                    <a:pt x="1056" y="325"/>
                    <a:pt x="1056" y="44"/>
                  </a:cubicBezTo>
                  <a:cubicBezTo>
                    <a:pt x="1061" y="13"/>
                    <a:pt x="1043" y="1"/>
                    <a:pt x="1008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2227746" y="3585641"/>
              <a:ext cx="81714" cy="71778"/>
            </a:xfrm>
            <a:custGeom>
              <a:avLst/>
              <a:gdLst/>
              <a:ahLst/>
              <a:cxnLst/>
              <a:rect l="l" t="t" r="r" b="b"/>
              <a:pathLst>
                <a:path w="2673" h="2348" extrusionOk="0">
                  <a:moveTo>
                    <a:pt x="1133" y="0"/>
                  </a:moveTo>
                  <a:cubicBezTo>
                    <a:pt x="608" y="0"/>
                    <a:pt x="176" y="547"/>
                    <a:pt x="176" y="547"/>
                  </a:cubicBezTo>
                  <a:cubicBezTo>
                    <a:pt x="176" y="547"/>
                    <a:pt x="0" y="1004"/>
                    <a:pt x="35" y="1145"/>
                  </a:cubicBezTo>
                  <a:cubicBezTo>
                    <a:pt x="106" y="1321"/>
                    <a:pt x="176" y="1180"/>
                    <a:pt x="141" y="1426"/>
                  </a:cubicBezTo>
                  <a:cubicBezTo>
                    <a:pt x="70" y="1602"/>
                    <a:pt x="35" y="1673"/>
                    <a:pt x="141" y="1813"/>
                  </a:cubicBezTo>
                  <a:cubicBezTo>
                    <a:pt x="211" y="1954"/>
                    <a:pt x="352" y="1954"/>
                    <a:pt x="317" y="2165"/>
                  </a:cubicBezTo>
                  <a:cubicBezTo>
                    <a:pt x="272" y="2299"/>
                    <a:pt x="397" y="2348"/>
                    <a:pt x="566" y="2348"/>
                  </a:cubicBezTo>
                  <a:cubicBezTo>
                    <a:pt x="664" y="2348"/>
                    <a:pt x="776" y="2331"/>
                    <a:pt x="879" y="2306"/>
                  </a:cubicBezTo>
                  <a:cubicBezTo>
                    <a:pt x="1161" y="2200"/>
                    <a:pt x="1618" y="1954"/>
                    <a:pt x="1758" y="1637"/>
                  </a:cubicBezTo>
                  <a:cubicBezTo>
                    <a:pt x="1899" y="1321"/>
                    <a:pt x="2673" y="231"/>
                    <a:pt x="1301" y="20"/>
                  </a:cubicBezTo>
                  <a:cubicBezTo>
                    <a:pt x="1244" y="6"/>
                    <a:pt x="1188" y="0"/>
                    <a:pt x="1133" y="0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223741" y="3580658"/>
              <a:ext cx="70189" cy="64717"/>
            </a:xfrm>
            <a:custGeom>
              <a:avLst/>
              <a:gdLst/>
              <a:ahLst/>
              <a:cxnLst/>
              <a:rect l="l" t="t" r="r" b="b"/>
              <a:pathLst>
                <a:path w="2296" h="2117" extrusionOk="0">
                  <a:moveTo>
                    <a:pt x="1166" y="1"/>
                  </a:moveTo>
                  <a:cubicBezTo>
                    <a:pt x="611" y="1"/>
                    <a:pt x="1" y="529"/>
                    <a:pt x="45" y="640"/>
                  </a:cubicBezTo>
                  <a:cubicBezTo>
                    <a:pt x="55" y="670"/>
                    <a:pt x="62" y="677"/>
                    <a:pt x="76" y="677"/>
                  </a:cubicBezTo>
                  <a:cubicBezTo>
                    <a:pt x="91" y="677"/>
                    <a:pt x="112" y="670"/>
                    <a:pt x="151" y="670"/>
                  </a:cubicBezTo>
                  <a:cubicBezTo>
                    <a:pt x="213" y="670"/>
                    <a:pt x="316" y="688"/>
                    <a:pt x="502" y="780"/>
                  </a:cubicBezTo>
                  <a:cubicBezTo>
                    <a:pt x="889" y="991"/>
                    <a:pt x="959" y="921"/>
                    <a:pt x="924" y="1097"/>
                  </a:cubicBezTo>
                  <a:cubicBezTo>
                    <a:pt x="924" y="1273"/>
                    <a:pt x="1135" y="1765"/>
                    <a:pt x="1135" y="1765"/>
                  </a:cubicBezTo>
                  <a:cubicBezTo>
                    <a:pt x="1135" y="1765"/>
                    <a:pt x="1360" y="1360"/>
                    <a:pt x="1486" y="1360"/>
                  </a:cubicBezTo>
                  <a:cubicBezTo>
                    <a:pt x="1518" y="1360"/>
                    <a:pt x="1543" y="1385"/>
                    <a:pt x="1557" y="1449"/>
                  </a:cubicBezTo>
                  <a:cubicBezTo>
                    <a:pt x="1592" y="1765"/>
                    <a:pt x="1311" y="2117"/>
                    <a:pt x="1311" y="2117"/>
                  </a:cubicBezTo>
                  <a:cubicBezTo>
                    <a:pt x="1311" y="2117"/>
                    <a:pt x="2296" y="1871"/>
                    <a:pt x="1944" y="745"/>
                  </a:cubicBezTo>
                  <a:cubicBezTo>
                    <a:pt x="1801" y="184"/>
                    <a:pt x="1493" y="1"/>
                    <a:pt x="1166" y="1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184764" y="3620124"/>
              <a:ext cx="16172" cy="20971"/>
            </a:xfrm>
            <a:custGeom>
              <a:avLst/>
              <a:gdLst/>
              <a:ahLst/>
              <a:cxnLst/>
              <a:rect l="l" t="t" r="r" b="b"/>
              <a:pathLst>
                <a:path w="529" h="686" extrusionOk="0">
                  <a:moveTo>
                    <a:pt x="362" y="0"/>
                  </a:moveTo>
                  <a:cubicBezTo>
                    <a:pt x="309" y="0"/>
                    <a:pt x="212" y="123"/>
                    <a:pt x="212" y="123"/>
                  </a:cubicBezTo>
                  <a:lnTo>
                    <a:pt x="36" y="404"/>
                  </a:lnTo>
                  <a:cubicBezTo>
                    <a:pt x="36" y="404"/>
                    <a:pt x="1" y="509"/>
                    <a:pt x="36" y="580"/>
                  </a:cubicBezTo>
                  <a:cubicBezTo>
                    <a:pt x="71" y="685"/>
                    <a:pt x="141" y="685"/>
                    <a:pt x="212" y="685"/>
                  </a:cubicBezTo>
                  <a:cubicBezTo>
                    <a:pt x="317" y="685"/>
                    <a:pt x="423" y="509"/>
                    <a:pt x="493" y="369"/>
                  </a:cubicBezTo>
                  <a:cubicBezTo>
                    <a:pt x="528" y="193"/>
                    <a:pt x="493" y="123"/>
                    <a:pt x="388" y="17"/>
                  </a:cubicBezTo>
                  <a:cubicBezTo>
                    <a:pt x="382" y="5"/>
                    <a:pt x="373" y="0"/>
                    <a:pt x="362" y="0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2185834" y="3620124"/>
              <a:ext cx="16172" cy="20971"/>
            </a:xfrm>
            <a:custGeom>
              <a:avLst/>
              <a:gdLst/>
              <a:ahLst/>
              <a:cxnLst/>
              <a:rect l="l" t="t" r="r" b="b"/>
              <a:pathLst>
                <a:path w="529" h="686" extrusionOk="0">
                  <a:moveTo>
                    <a:pt x="362" y="0"/>
                  </a:moveTo>
                  <a:cubicBezTo>
                    <a:pt x="309" y="0"/>
                    <a:pt x="212" y="123"/>
                    <a:pt x="212" y="123"/>
                  </a:cubicBezTo>
                  <a:lnTo>
                    <a:pt x="36" y="404"/>
                  </a:lnTo>
                  <a:cubicBezTo>
                    <a:pt x="36" y="404"/>
                    <a:pt x="1" y="509"/>
                    <a:pt x="36" y="580"/>
                  </a:cubicBezTo>
                  <a:cubicBezTo>
                    <a:pt x="71" y="685"/>
                    <a:pt x="106" y="685"/>
                    <a:pt x="212" y="685"/>
                  </a:cubicBezTo>
                  <a:cubicBezTo>
                    <a:pt x="317" y="685"/>
                    <a:pt x="423" y="509"/>
                    <a:pt x="458" y="369"/>
                  </a:cubicBezTo>
                  <a:cubicBezTo>
                    <a:pt x="528" y="193"/>
                    <a:pt x="458" y="123"/>
                    <a:pt x="387" y="17"/>
                  </a:cubicBezTo>
                  <a:cubicBezTo>
                    <a:pt x="382" y="5"/>
                    <a:pt x="373" y="0"/>
                    <a:pt x="362" y="0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2178314" y="3621286"/>
              <a:ext cx="8651" cy="15499"/>
            </a:xfrm>
            <a:custGeom>
              <a:avLst/>
              <a:gdLst/>
              <a:ahLst/>
              <a:cxnLst/>
              <a:rect l="l" t="t" r="r" b="b"/>
              <a:pathLst>
                <a:path w="283" h="507" extrusionOk="0">
                  <a:moveTo>
                    <a:pt x="103" y="292"/>
                  </a:moveTo>
                  <a:cubicBezTo>
                    <a:pt x="95" y="354"/>
                    <a:pt x="71" y="471"/>
                    <a:pt x="71" y="471"/>
                  </a:cubicBezTo>
                  <a:lnTo>
                    <a:pt x="106" y="436"/>
                  </a:lnTo>
                  <a:lnTo>
                    <a:pt x="106" y="296"/>
                  </a:lnTo>
                  <a:cubicBezTo>
                    <a:pt x="105" y="294"/>
                    <a:pt x="104" y="293"/>
                    <a:pt x="103" y="292"/>
                  </a:cubicBezTo>
                  <a:close/>
                  <a:moveTo>
                    <a:pt x="204" y="0"/>
                  </a:moveTo>
                  <a:cubicBezTo>
                    <a:pt x="174" y="0"/>
                    <a:pt x="167" y="33"/>
                    <a:pt x="141" y="85"/>
                  </a:cubicBezTo>
                  <a:cubicBezTo>
                    <a:pt x="125" y="101"/>
                    <a:pt x="117" y="124"/>
                    <a:pt x="112" y="152"/>
                  </a:cubicBezTo>
                  <a:lnTo>
                    <a:pt x="112" y="152"/>
                  </a:lnTo>
                  <a:cubicBezTo>
                    <a:pt x="94" y="147"/>
                    <a:pt x="93" y="139"/>
                    <a:pt x="89" y="139"/>
                  </a:cubicBezTo>
                  <a:cubicBezTo>
                    <a:pt x="87" y="139"/>
                    <a:pt x="83" y="143"/>
                    <a:pt x="71" y="155"/>
                  </a:cubicBezTo>
                  <a:cubicBezTo>
                    <a:pt x="71" y="155"/>
                    <a:pt x="71" y="254"/>
                    <a:pt x="103" y="292"/>
                  </a:cubicBezTo>
                  <a:lnTo>
                    <a:pt x="103" y="292"/>
                  </a:lnTo>
                  <a:cubicBezTo>
                    <a:pt x="105" y="278"/>
                    <a:pt x="106" y="267"/>
                    <a:pt x="106" y="260"/>
                  </a:cubicBezTo>
                  <a:cubicBezTo>
                    <a:pt x="106" y="222"/>
                    <a:pt x="106" y="184"/>
                    <a:pt x="112" y="152"/>
                  </a:cubicBezTo>
                  <a:lnTo>
                    <a:pt x="112" y="152"/>
                  </a:lnTo>
                  <a:cubicBezTo>
                    <a:pt x="119" y="154"/>
                    <a:pt x="128" y="155"/>
                    <a:pt x="141" y="155"/>
                  </a:cubicBezTo>
                  <a:cubicBezTo>
                    <a:pt x="177" y="155"/>
                    <a:pt x="177" y="120"/>
                    <a:pt x="177" y="85"/>
                  </a:cubicBezTo>
                  <a:cubicBezTo>
                    <a:pt x="177" y="49"/>
                    <a:pt x="177" y="32"/>
                    <a:pt x="185" y="32"/>
                  </a:cubicBezTo>
                  <a:cubicBezTo>
                    <a:pt x="194" y="32"/>
                    <a:pt x="212" y="49"/>
                    <a:pt x="247" y="85"/>
                  </a:cubicBezTo>
                  <a:cubicBezTo>
                    <a:pt x="282" y="120"/>
                    <a:pt x="247" y="296"/>
                    <a:pt x="177" y="366"/>
                  </a:cubicBezTo>
                  <a:cubicBezTo>
                    <a:pt x="141" y="471"/>
                    <a:pt x="1" y="507"/>
                    <a:pt x="1" y="507"/>
                  </a:cubicBezTo>
                  <a:cubicBezTo>
                    <a:pt x="1" y="507"/>
                    <a:pt x="106" y="507"/>
                    <a:pt x="141" y="471"/>
                  </a:cubicBezTo>
                  <a:cubicBezTo>
                    <a:pt x="177" y="436"/>
                    <a:pt x="247" y="331"/>
                    <a:pt x="282" y="260"/>
                  </a:cubicBezTo>
                  <a:cubicBezTo>
                    <a:pt x="282" y="155"/>
                    <a:pt x="282" y="85"/>
                    <a:pt x="247" y="14"/>
                  </a:cubicBezTo>
                  <a:cubicBezTo>
                    <a:pt x="228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2182594" y="3629234"/>
              <a:ext cx="4310" cy="6481"/>
            </a:xfrm>
            <a:custGeom>
              <a:avLst/>
              <a:gdLst/>
              <a:ahLst/>
              <a:cxnLst/>
              <a:rect l="l" t="t" r="r" b="b"/>
              <a:pathLst>
                <a:path w="141" h="212" extrusionOk="0">
                  <a:moveTo>
                    <a:pt x="141" y="0"/>
                  </a:moveTo>
                  <a:cubicBezTo>
                    <a:pt x="141" y="0"/>
                    <a:pt x="106" y="0"/>
                    <a:pt x="106" y="36"/>
                  </a:cubicBezTo>
                  <a:cubicBezTo>
                    <a:pt x="106" y="71"/>
                    <a:pt x="106" y="71"/>
                    <a:pt x="70" y="71"/>
                  </a:cubicBezTo>
                  <a:cubicBezTo>
                    <a:pt x="24" y="71"/>
                    <a:pt x="8" y="55"/>
                    <a:pt x="3" y="55"/>
                  </a:cubicBezTo>
                  <a:cubicBezTo>
                    <a:pt x="0" y="55"/>
                    <a:pt x="0" y="59"/>
                    <a:pt x="0" y="71"/>
                  </a:cubicBezTo>
                  <a:cubicBezTo>
                    <a:pt x="0" y="88"/>
                    <a:pt x="18" y="88"/>
                    <a:pt x="40" y="88"/>
                  </a:cubicBezTo>
                  <a:cubicBezTo>
                    <a:pt x="62" y="88"/>
                    <a:pt x="88" y="88"/>
                    <a:pt x="106" y="106"/>
                  </a:cubicBezTo>
                  <a:cubicBezTo>
                    <a:pt x="141" y="176"/>
                    <a:pt x="106" y="211"/>
                    <a:pt x="141" y="211"/>
                  </a:cubicBezTo>
                  <a:lnTo>
                    <a:pt x="141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2201945" y="3645345"/>
              <a:ext cx="36562" cy="43043"/>
            </a:xfrm>
            <a:custGeom>
              <a:avLst/>
              <a:gdLst/>
              <a:ahLst/>
              <a:cxnLst/>
              <a:rect l="l" t="t" r="r" b="b"/>
              <a:pathLst>
                <a:path w="1196" h="1408" extrusionOk="0">
                  <a:moveTo>
                    <a:pt x="774" y="1"/>
                  </a:moveTo>
                  <a:cubicBezTo>
                    <a:pt x="774" y="1"/>
                    <a:pt x="914" y="353"/>
                    <a:pt x="739" y="528"/>
                  </a:cubicBezTo>
                  <a:cubicBezTo>
                    <a:pt x="598" y="634"/>
                    <a:pt x="0" y="880"/>
                    <a:pt x="0" y="880"/>
                  </a:cubicBezTo>
                  <a:lnTo>
                    <a:pt x="563" y="1408"/>
                  </a:lnTo>
                  <a:cubicBezTo>
                    <a:pt x="563" y="1408"/>
                    <a:pt x="774" y="986"/>
                    <a:pt x="950" y="810"/>
                  </a:cubicBezTo>
                  <a:cubicBezTo>
                    <a:pt x="1196" y="599"/>
                    <a:pt x="1196" y="704"/>
                    <a:pt x="1125" y="423"/>
                  </a:cubicBezTo>
                  <a:cubicBezTo>
                    <a:pt x="1055" y="177"/>
                    <a:pt x="774" y="1"/>
                    <a:pt x="774" y="1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228846" y="3648585"/>
              <a:ext cx="108615" cy="217475"/>
            </a:xfrm>
            <a:custGeom>
              <a:avLst/>
              <a:gdLst/>
              <a:ahLst/>
              <a:cxnLst/>
              <a:rect l="l" t="t" r="r" b="b"/>
              <a:pathLst>
                <a:path w="3553" h="7114" extrusionOk="0">
                  <a:moveTo>
                    <a:pt x="1794" y="0"/>
                  </a:moveTo>
                  <a:lnTo>
                    <a:pt x="1794" y="0"/>
                  </a:lnTo>
                  <a:cubicBezTo>
                    <a:pt x="1795" y="1"/>
                    <a:pt x="2076" y="598"/>
                    <a:pt x="1583" y="950"/>
                  </a:cubicBezTo>
                  <a:cubicBezTo>
                    <a:pt x="1232" y="1161"/>
                    <a:pt x="1" y="3060"/>
                    <a:pt x="1" y="3271"/>
                  </a:cubicBezTo>
                  <a:cubicBezTo>
                    <a:pt x="1" y="3482"/>
                    <a:pt x="247" y="4854"/>
                    <a:pt x="247" y="4854"/>
                  </a:cubicBezTo>
                  <a:cubicBezTo>
                    <a:pt x="247" y="4854"/>
                    <a:pt x="1" y="6612"/>
                    <a:pt x="880" y="6858"/>
                  </a:cubicBezTo>
                  <a:cubicBezTo>
                    <a:pt x="1267" y="6999"/>
                    <a:pt x="1548" y="7034"/>
                    <a:pt x="1794" y="7105"/>
                  </a:cubicBezTo>
                  <a:cubicBezTo>
                    <a:pt x="1833" y="7110"/>
                    <a:pt x="1873" y="7113"/>
                    <a:pt x="1915" y="7113"/>
                  </a:cubicBezTo>
                  <a:cubicBezTo>
                    <a:pt x="2375" y="7113"/>
                    <a:pt x="3025" y="6788"/>
                    <a:pt x="3025" y="6788"/>
                  </a:cubicBezTo>
                  <a:cubicBezTo>
                    <a:pt x="3025" y="6788"/>
                    <a:pt x="2990" y="5979"/>
                    <a:pt x="2850" y="5416"/>
                  </a:cubicBezTo>
                  <a:cubicBezTo>
                    <a:pt x="2779" y="4889"/>
                    <a:pt x="2498" y="4502"/>
                    <a:pt x="2498" y="4326"/>
                  </a:cubicBezTo>
                  <a:cubicBezTo>
                    <a:pt x="2603" y="3975"/>
                    <a:pt x="2955" y="2779"/>
                    <a:pt x="3025" y="2462"/>
                  </a:cubicBezTo>
                  <a:cubicBezTo>
                    <a:pt x="3131" y="2181"/>
                    <a:pt x="3553" y="1407"/>
                    <a:pt x="3131" y="1161"/>
                  </a:cubicBezTo>
                  <a:cubicBezTo>
                    <a:pt x="2674" y="845"/>
                    <a:pt x="1795" y="1"/>
                    <a:pt x="1794" y="0"/>
                  </a:cubicBezTo>
                  <a:close/>
                </a:path>
              </a:pathLst>
            </a:custGeom>
            <a:solidFill>
              <a:srgbClr val="1E9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227807" y="3645345"/>
              <a:ext cx="64594" cy="102532"/>
            </a:xfrm>
            <a:custGeom>
              <a:avLst/>
              <a:gdLst/>
              <a:ahLst/>
              <a:cxnLst/>
              <a:rect l="l" t="t" r="r" b="b"/>
              <a:pathLst>
                <a:path w="2113" h="3354" extrusionOk="0">
                  <a:moveTo>
                    <a:pt x="1620" y="1"/>
                  </a:moveTo>
                  <a:lnTo>
                    <a:pt x="1620" y="1"/>
                  </a:lnTo>
                  <a:cubicBezTo>
                    <a:pt x="1620" y="1"/>
                    <a:pt x="1901" y="388"/>
                    <a:pt x="1409" y="1056"/>
                  </a:cubicBezTo>
                  <a:cubicBezTo>
                    <a:pt x="1024" y="1523"/>
                    <a:pt x="360" y="2764"/>
                    <a:pt x="105" y="3200"/>
                  </a:cubicBezTo>
                  <a:lnTo>
                    <a:pt x="105" y="3200"/>
                  </a:lnTo>
                  <a:cubicBezTo>
                    <a:pt x="484" y="2737"/>
                    <a:pt x="1760" y="1408"/>
                    <a:pt x="1760" y="1408"/>
                  </a:cubicBezTo>
                  <a:lnTo>
                    <a:pt x="1585" y="1126"/>
                  </a:lnTo>
                  <a:lnTo>
                    <a:pt x="1866" y="1232"/>
                  </a:lnTo>
                  <a:cubicBezTo>
                    <a:pt x="1866" y="1232"/>
                    <a:pt x="1971" y="1056"/>
                    <a:pt x="2042" y="775"/>
                  </a:cubicBezTo>
                  <a:cubicBezTo>
                    <a:pt x="2112" y="353"/>
                    <a:pt x="1936" y="106"/>
                    <a:pt x="1936" y="106"/>
                  </a:cubicBezTo>
                  <a:lnTo>
                    <a:pt x="1620" y="1"/>
                  </a:lnTo>
                  <a:close/>
                  <a:moveTo>
                    <a:pt x="105" y="3200"/>
                  </a:moveTo>
                  <a:cubicBezTo>
                    <a:pt x="48" y="3269"/>
                    <a:pt x="11" y="3319"/>
                    <a:pt x="2" y="3342"/>
                  </a:cubicBezTo>
                  <a:cubicBezTo>
                    <a:pt x="0" y="3350"/>
                    <a:pt x="1" y="3354"/>
                    <a:pt x="3" y="3354"/>
                  </a:cubicBezTo>
                  <a:cubicBezTo>
                    <a:pt x="12" y="3354"/>
                    <a:pt x="48" y="3296"/>
                    <a:pt x="105" y="3200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2224536" y="3748121"/>
              <a:ext cx="2170" cy="4769"/>
            </a:xfrm>
            <a:custGeom>
              <a:avLst/>
              <a:gdLst/>
              <a:ahLst/>
              <a:cxnLst/>
              <a:rect l="l" t="t" r="r" b="b"/>
              <a:pathLst>
                <a:path w="71" h="156" extrusionOk="0">
                  <a:moveTo>
                    <a:pt x="28" y="1"/>
                  </a:moveTo>
                  <a:cubicBezTo>
                    <a:pt x="18" y="1"/>
                    <a:pt x="1" y="25"/>
                    <a:pt x="1" y="50"/>
                  </a:cubicBezTo>
                  <a:cubicBezTo>
                    <a:pt x="1" y="50"/>
                    <a:pt x="1" y="156"/>
                    <a:pt x="36" y="156"/>
                  </a:cubicBezTo>
                  <a:cubicBezTo>
                    <a:pt x="36" y="156"/>
                    <a:pt x="71" y="156"/>
                    <a:pt x="71" y="85"/>
                  </a:cubicBezTo>
                  <a:cubicBezTo>
                    <a:pt x="71" y="85"/>
                    <a:pt x="71" y="15"/>
                    <a:pt x="36" y="15"/>
                  </a:cubicBezTo>
                  <a:cubicBezTo>
                    <a:pt x="36" y="5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2226676" y="3746562"/>
              <a:ext cx="5411" cy="7856"/>
            </a:xfrm>
            <a:custGeom>
              <a:avLst/>
              <a:gdLst/>
              <a:ahLst/>
              <a:cxnLst/>
              <a:rect l="l" t="t" r="r" b="b"/>
              <a:pathLst>
                <a:path w="177" h="257" extrusionOk="0">
                  <a:moveTo>
                    <a:pt x="106" y="66"/>
                  </a:moveTo>
                  <a:cubicBezTo>
                    <a:pt x="141" y="66"/>
                    <a:pt x="141" y="136"/>
                    <a:pt x="141" y="136"/>
                  </a:cubicBezTo>
                  <a:lnTo>
                    <a:pt x="106" y="207"/>
                  </a:lnTo>
                  <a:cubicBezTo>
                    <a:pt x="71" y="207"/>
                    <a:pt x="71" y="136"/>
                    <a:pt x="71" y="101"/>
                  </a:cubicBezTo>
                  <a:cubicBezTo>
                    <a:pt x="71" y="66"/>
                    <a:pt x="106" y="66"/>
                    <a:pt x="106" y="66"/>
                  </a:cubicBezTo>
                  <a:close/>
                  <a:moveTo>
                    <a:pt x="66" y="1"/>
                  </a:moveTo>
                  <a:cubicBezTo>
                    <a:pt x="34" y="1"/>
                    <a:pt x="0" y="42"/>
                    <a:pt x="0" y="66"/>
                  </a:cubicBezTo>
                  <a:cubicBezTo>
                    <a:pt x="0" y="101"/>
                    <a:pt x="71" y="207"/>
                    <a:pt x="106" y="242"/>
                  </a:cubicBezTo>
                  <a:cubicBezTo>
                    <a:pt x="116" y="252"/>
                    <a:pt x="126" y="257"/>
                    <a:pt x="136" y="257"/>
                  </a:cubicBezTo>
                  <a:cubicBezTo>
                    <a:pt x="158" y="257"/>
                    <a:pt x="176" y="232"/>
                    <a:pt x="176" y="207"/>
                  </a:cubicBezTo>
                  <a:cubicBezTo>
                    <a:pt x="176" y="136"/>
                    <a:pt x="141" y="66"/>
                    <a:pt x="106" y="31"/>
                  </a:cubicBezTo>
                  <a:cubicBezTo>
                    <a:pt x="95" y="9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226676" y="3746562"/>
              <a:ext cx="5411" cy="7856"/>
            </a:xfrm>
            <a:custGeom>
              <a:avLst/>
              <a:gdLst/>
              <a:ahLst/>
              <a:cxnLst/>
              <a:rect l="l" t="t" r="r" b="b"/>
              <a:pathLst>
                <a:path w="177" h="257" extrusionOk="0">
                  <a:moveTo>
                    <a:pt x="106" y="66"/>
                  </a:moveTo>
                  <a:cubicBezTo>
                    <a:pt x="141" y="66"/>
                    <a:pt x="141" y="136"/>
                    <a:pt x="141" y="136"/>
                  </a:cubicBezTo>
                  <a:cubicBezTo>
                    <a:pt x="141" y="207"/>
                    <a:pt x="106" y="207"/>
                    <a:pt x="106" y="207"/>
                  </a:cubicBezTo>
                  <a:cubicBezTo>
                    <a:pt x="106" y="207"/>
                    <a:pt x="71" y="136"/>
                    <a:pt x="71" y="101"/>
                  </a:cubicBezTo>
                  <a:cubicBezTo>
                    <a:pt x="71" y="66"/>
                    <a:pt x="106" y="66"/>
                    <a:pt x="106" y="66"/>
                  </a:cubicBezTo>
                  <a:close/>
                  <a:moveTo>
                    <a:pt x="66" y="1"/>
                  </a:moveTo>
                  <a:cubicBezTo>
                    <a:pt x="34" y="1"/>
                    <a:pt x="0" y="42"/>
                    <a:pt x="0" y="66"/>
                  </a:cubicBezTo>
                  <a:cubicBezTo>
                    <a:pt x="0" y="101"/>
                    <a:pt x="71" y="207"/>
                    <a:pt x="106" y="242"/>
                  </a:cubicBezTo>
                  <a:cubicBezTo>
                    <a:pt x="116" y="252"/>
                    <a:pt x="126" y="257"/>
                    <a:pt x="136" y="257"/>
                  </a:cubicBezTo>
                  <a:cubicBezTo>
                    <a:pt x="158" y="257"/>
                    <a:pt x="176" y="232"/>
                    <a:pt x="176" y="207"/>
                  </a:cubicBezTo>
                  <a:cubicBezTo>
                    <a:pt x="176" y="136"/>
                    <a:pt x="141" y="66"/>
                    <a:pt x="106" y="31"/>
                  </a:cubicBezTo>
                  <a:cubicBezTo>
                    <a:pt x="95" y="9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2226676" y="3746562"/>
              <a:ext cx="5411" cy="7856"/>
            </a:xfrm>
            <a:custGeom>
              <a:avLst/>
              <a:gdLst/>
              <a:ahLst/>
              <a:cxnLst/>
              <a:rect l="l" t="t" r="r" b="b"/>
              <a:pathLst>
                <a:path w="177" h="257" extrusionOk="0">
                  <a:moveTo>
                    <a:pt x="106" y="66"/>
                  </a:moveTo>
                  <a:cubicBezTo>
                    <a:pt x="141" y="66"/>
                    <a:pt x="141" y="136"/>
                    <a:pt x="141" y="136"/>
                  </a:cubicBezTo>
                  <a:cubicBezTo>
                    <a:pt x="141" y="207"/>
                    <a:pt x="106" y="207"/>
                    <a:pt x="106" y="207"/>
                  </a:cubicBezTo>
                  <a:cubicBezTo>
                    <a:pt x="106" y="207"/>
                    <a:pt x="71" y="136"/>
                    <a:pt x="71" y="101"/>
                  </a:cubicBezTo>
                  <a:cubicBezTo>
                    <a:pt x="71" y="66"/>
                    <a:pt x="106" y="66"/>
                    <a:pt x="106" y="66"/>
                  </a:cubicBezTo>
                  <a:close/>
                  <a:moveTo>
                    <a:pt x="66" y="1"/>
                  </a:moveTo>
                  <a:cubicBezTo>
                    <a:pt x="34" y="1"/>
                    <a:pt x="0" y="42"/>
                    <a:pt x="0" y="66"/>
                  </a:cubicBezTo>
                  <a:cubicBezTo>
                    <a:pt x="0" y="101"/>
                    <a:pt x="71" y="207"/>
                    <a:pt x="106" y="242"/>
                  </a:cubicBezTo>
                  <a:cubicBezTo>
                    <a:pt x="116" y="252"/>
                    <a:pt x="126" y="257"/>
                    <a:pt x="136" y="257"/>
                  </a:cubicBezTo>
                  <a:cubicBezTo>
                    <a:pt x="158" y="257"/>
                    <a:pt x="176" y="232"/>
                    <a:pt x="176" y="207"/>
                  </a:cubicBezTo>
                  <a:cubicBezTo>
                    <a:pt x="176" y="136"/>
                    <a:pt x="141" y="66"/>
                    <a:pt x="106" y="31"/>
                  </a:cubicBezTo>
                  <a:cubicBezTo>
                    <a:pt x="95" y="9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2223466" y="3749191"/>
              <a:ext cx="1101" cy="1559"/>
            </a:xfrm>
            <a:custGeom>
              <a:avLst/>
              <a:gdLst/>
              <a:ahLst/>
              <a:cxnLst/>
              <a:rect l="l" t="t" r="r" b="b"/>
              <a:pathLst>
                <a:path w="36" h="51" extrusionOk="0">
                  <a:moveTo>
                    <a:pt x="8" y="1"/>
                  </a:moveTo>
                  <a:cubicBezTo>
                    <a:pt x="4" y="1"/>
                    <a:pt x="1" y="5"/>
                    <a:pt x="1" y="15"/>
                  </a:cubicBezTo>
                  <a:lnTo>
                    <a:pt x="36" y="50"/>
                  </a:lnTo>
                  <a:cubicBezTo>
                    <a:pt x="36" y="26"/>
                    <a:pt x="18" y="1"/>
                    <a:pt x="8" y="1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2223466" y="3750719"/>
              <a:ext cx="1101" cy="2170"/>
            </a:xfrm>
            <a:custGeom>
              <a:avLst/>
              <a:gdLst/>
              <a:ahLst/>
              <a:cxnLst/>
              <a:rect l="l" t="t" r="r" b="b"/>
              <a:pathLst>
                <a:path w="36" h="71" extrusionOk="0">
                  <a:moveTo>
                    <a:pt x="1" y="0"/>
                  </a:moveTo>
                  <a:lnTo>
                    <a:pt x="36" y="71"/>
                  </a:lnTo>
                  <a:cubicBezTo>
                    <a:pt x="36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2229916" y="3778844"/>
              <a:ext cx="2170" cy="6297"/>
            </a:xfrm>
            <a:custGeom>
              <a:avLst/>
              <a:gdLst/>
              <a:ahLst/>
              <a:cxnLst/>
              <a:rect l="l" t="t" r="r" b="b"/>
              <a:pathLst>
                <a:path w="71" h="206" extrusionOk="0">
                  <a:moveTo>
                    <a:pt x="29" y="1"/>
                  </a:moveTo>
                  <a:cubicBezTo>
                    <a:pt x="18" y="1"/>
                    <a:pt x="1" y="51"/>
                    <a:pt x="1" y="100"/>
                  </a:cubicBezTo>
                  <a:cubicBezTo>
                    <a:pt x="1" y="100"/>
                    <a:pt x="1" y="206"/>
                    <a:pt x="36" y="206"/>
                  </a:cubicBezTo>
                  <a:cubicBezTo>
                    <a:pt x="36" y="206"/>
                    <a:pt x="71" y="206"/>
                    <a:pt x="71" y="136"/>
                  </a:cubicBezTo>
                  <a:cubicBezTo>
                    <a:pt x="71" y="100"/>
                    <a:pt x="71" y="30"/>
                    <a:pt x="36" y="30"/>
                  </a:cubicBezTo>
                  <a:cubicBezTo>
                    <a:pt x="36" y="9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2232056" y="3777162"/>
              <a:ext cx="5411" cy="7979"/>
            </a:xfrm>
            <a:custGeom>
              <a:avLst/>
              <a:gdLst/>
              <a:ahLst/>
              <a:cxnLst/>
              <a:rect l="l" t="t" r="r" b="b"/>
              <a:pathLst>
                <a:path w="177" h="261" extrusionOk="0">
                  <a:moveTo>
                    <a:pt x="72" y="1"/>
                  </a:moveTo>
                  <a:cubicBezTo>
                    <a:pt x="38" y="1"/>
                    <a:pt x="0" y="34"/>
                    <a:pt x="0" y="85"/>
                  </a:cubicBezTo>
                  <a:cubicBezTo>
                    <a:pt x="0" y="113"/>
                    <a:pt x="45" y="163"/>
                    <a:pt x="81" y="201"/>
                  </a:cubicBezTo>
                  <a:lnTo>
                    <a:pt x="81" y="201"/>
                  </a:lnTo>
                  <a:cubicBezTo>
                    <a:pt x="71" y="167"/>
                    <a:pt x="71" y="144"/>
                    <a:pt x="71" y="120"/>
                  </a:cubicBezTo>
                  <a:cubicBezTo>
                    <a:pt x="71" y="85"/>
                    <a:pt x="106" y="85"/>
                    <a:pt x="106" y="85"/>
                  </a:cubicBezTo>
                  <a:cubicBezTo>
                    <a:pt x="141" y="85"/>
                    <a:pt x="141" y="155"/>
                    <a:pt x="141" y="191"/>
                  </a:cubicBezTo>
                  <a:cubicBezTo>
                    <a:pt x="141" y="224"/>
                    <a:pt x="133" y="242"/>
                    <a:pt x="125" y="251"/>
                  </a:cubicBezTo>
                  <a:lnTo>
                    <a:pt x="125" y="251"/>
                  </a:lnTo>
                  <a:cubicBezTo>
                    <a:pt x="118" y="246"/>
                    <a:pt x="112" y="238"/>
                    <a:pt x="106" y="226"/>
                  </a:cubicBezTo>
                  <a:cubicBezTo>
                    <a:pt x="99" y="219"/>
                    <a:pt x="90" y="210"/>
                    <a:pt x="81" y="201"/>
                  </a:cubicBezTo>
                  <a:lnTo>
                    <a:pt x="81" y="201"/>
                  </a:lnTo>
                  <a:cubicBezTo>
                    <a:pt x="86" y="218"/>
                    <a:pt x="94" y="237"/>
                    <a:pt x="106" y="261"/>
                  </a:cubicBezTo>
                  <a:cubicBezTo>
                    <a:pt x="106" y="261"/>
                    <a:pt x="115" y="261"/>
                    <a:pt x="125" y="251"/>
                  </a:cubicBezTo>
                  <a:lnTo>
                    <a:pt x="125" y="251"/>
                  </a:lnTo>
                  <a:cubicBezTo>
                    <a:pt x="129" y="254"/>
                    <a:pt x="133" y="256"/>
                    <a:pt x="138" y="256"/>
                  </a:cubicBezTo>
                  <a:cubicBezTo>
                    <a:pt x="159" y="256"/>
                    <a:pt x="176" y="215"/>
                    <a:pt x="176" y="191"/>
                  </a:cubicBezTo>
                  <a:cubicBezTo>
                    <a:pt x="176" y="155"/>
                    <a:pt x="141" y="50"/>
                    <a:pt x="106" y="15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232056" y="3777162"/>
              <a:ext cx="5411" cy="7979"/>
            </a:xfrm>
            <a:custGeom>
              <a:avLst/>
              <a:gdLst/>
              <a:ahLst/>
              <a:cxnLst/>
              <a:rect l="l" t="t" r="r" b="b"/>
              <a:pathLst>
                <a:path w="177" h="261" extrusionOk="0">
                  <a:moveTo>
                    <a:pt x="72" y="1"/>
                  </a:moveTo>
                  <a:cubicBezTo>
                    <a:pt x="38" y="1"/>
                    <a:pt x="0" y="34"/>
                    <a:pt x="0" y="85"/>
                  </a:cubicBezTo>
                  <a:cubicBezTo>
                    <a:pt x="0" y="119"/>
                    <a:pt x="66" y="186"/>
                    <a:pt x="102" y="222"/>
                  </a:cubicBezTo>
                  <a:lnTo>
                    <a:pt x="102" y="222"/>
                  </a:lnTo>
                  <a:cubicBezTo>
                    <a:pt x="93" y="176"/>
                    <a:pt x="71" y="148"/>
                    <a:pt x="71" y="120"/>
                  </a:cubicBezTo>
                  <a:cubicBezTo>
                    <a:pt x="71" y="85"/>
                    <a:pt x="106" y="85"/>
                    <a:pt x="106" y="85"/>
                  </a:cubicBezTo>
                  <a:cubicBezTo>
                    <a:pt x="141" y="85"/>
                    <a:pt x="141" y="155"/>
                    <a:pt x="141" y="191"/>
                  </a:cubicBezTo>
                  <a:cubicBezTo>
                    <a:pt x="141" y="224"/>
                    <a:pt x="133" y="242"/>
                    <a:pt x="125" y="251"/>
                  </a:cubicBezTo>
                  <a:lnTo>
                    <a:pt x="125" y="251"/>
                  </a:lnTo>
                  <a:cubicBezTo>
                    <a:pt x="118" y="246"/>
                    <a:pt x="112" y="238"/>
                    <a:pt x="106" y="226"/>
                  </a:cubicBezTo>
                  <a:cubicBezTo>
                    <a:pt x="105" y="225"/>
                    <a:pt x="103" y="223"/>
                    <a:pt x="102" y="222"/>
                  </a:cubicBezTo>
                  <a:lnTo>
                    <a:pt x="102" y="222"/>
                  </a:lnTo>
                  <a:cubicBezTo>
                    <a:pt x="104" y="234"/>
                    <a:pt x="106" y="247"/>
                    <a:pt x="106" y="261"/>
                  </a:cubicBezTo>
                  <a:cubicBezTo>
                    <a:pt x="106" y="261"/>
                    <a:pt x="115" y="261"/>
                    <a:pt x="125" y="251"/>
                  </a:cubicBezTo>
                  <a:lnTo>
                    <a:pt x="125" y="251"/>
                  </a:lnTo>
                  <a:cubicBezTo>
                    <a:pt x="129" y="254"/>
                    <a:pt x="133" y="256"/>
                    <a:pt x="138" y="256"/>
                  </a:cubicBezTo>
                  <a:cubicBezTo>
                    <a:pt x="159" y="256"/>
                    <a:pt x="176" y="215"/>
                    <a:pt x="176" y="191"/>
                  </a:cubicBezTo>
                  <a:cubicBezTo>
                    <a:pt x="176" y="155"/>
                    <a:pt x="141" y="50"/>
                    <a:pt x="106" y="15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2232056" y="3777162"/>
              <a:ext cx="5411" cy="7979"/>
            </a:xfrm>
            <a:custGeom>
              <a:avLst/>
              <a:gdLst/>
              <a:ahLst/>
              <a:cxnLst/>
              <a:rect l="l" t="t" r="r" b="b"/>
              <a:pathLst>
                <a:path w="177" h="261" extrusionOk="0">
                  <a:moveTo>
                    <a:pt x="72" y="1"/>
                  </a:moveTo>
                  <a:cubicBezTo>
                    <a:pt x="38" y="1"/>
                    <a:pt x="0" y="34"/>
                    <a:pt x="0" y="85"/>
                  </a:cubicBezTo>
                  <a:cubicBezTo>
                    <a:pt x="0" y="119"/>
                    <a:pt x="66" y="186"/>
                    <a:pt x="102" y="222"/>
                  </a:cubicBezTo>
                  <a:lnTo>
                    <a:pt x="102" y="222"/>
                  </a:lnTo>
                  <a:cubicBezTo>
                    <a:pt x="93" y="176"/>
                    <a:pt x="71" y="148"/>
                    <a:pt x="71" y="120"/>
                  </a:cubicBezTo>
                  <a:cubicBezTo>
                    <a:pt x="71" y="85"/>
                    <a:pt x="106" y="85"/>
                    <a:pt x="106" y="85"/>
                  </a:cubicBezTo>
                  <a:cubicBezTo>
                    <a:pt x="141" y="85"/>
                    <a:pt x="141" y="155"/>
                    <a:pt x="141" y="191"/>
                  </a:cubicBezTo>
                  <a:cubicBezTo>
                    <a:pt x="141" y="224"/>
                    <a:pt x="133" y="242"/>
                    <a:pt x="125" y="251"/>
                  </a:cubicBezTo>
                  <a:lnTo>
                    <a:pt x="125" y="251"/>
                  </a:lnTo>
                  <a:cubicBezTo>
                    <a:pt x="118" y="246"/>
                    <a:pt x="112" y="238"/>
                    <a:pt x="106" y="226"/>
                  </a:cubicBezTo>
                  <a:cubicBezTo>
                    <a:pt x="105" y="225"/>
                    <a:pt x="103" y="223"/>
                    <a:pt x="102" y="222"/>
                  </a:cubicBezTo>
                  <a:lnTo>
                    <a:pt x="102" y="222"/>
                  </a:lnTo>
                  <a:cubicBezTo>
                    <a:pt x="104" y="234"/>
                    <a:pt x="106" y="247"/>
                    <a:pt x="106" y="261"/>
                  </a:cubicBezTo>
                  <a:cubicBezTo>
                    <a:pt x="106" y="261"/>
                    <a:pt x="115" y="261"/>
                    <a:pt x="125" y="251"/>
                  </a:cubicBezTo>
                  <a:lnTo>
                    <a:pt x="125" y="251"/>
                  </a:lnTo>
                  <a:cubicBezTo>
                    <a:pt x="129" y="254"/>
                    <a:pt x="133" y="256"/>
                    <a:pt x="138" y="256"/>
                  </a:cubicBezTo>
                  <a:cubicBezTo>
                    <a:pt x="159" y="256"/>
                    <a:pt x="176" y="215"/>
                    <a:pt x="176" y="191"/>
                  </a:cubicBezTo>
                  <a:cubicBezTo>
                    <a:pt x="176" y="155"/>
                    <a:pt x="141" y="50"/>
                    <a:pt x="106" y="15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2228846" y="3780372"/>
              <a:ext cx="1101" cy="1559"/>
            </a:xfrm>
            <a:custGeom>
              <a:avLst/>
              <a:gdLst/>
              <a:ahLst/>
              <a:cxnLst/>
              <a:rect l="l" t="t" r="r" b="b"/>
              <a:pathLst>
                <a:path w="36" h="51" extrusionOk="0">
                  <a:moveTo>
                    <a:pt x="8" y="1"/>
                  </a:moveTo>
                  <a:cubicBezTo>
                    <a:pt x="4" y="1"/>
                    <a:pt x="1" y="5"/>
                    <a:pt x="1" y="15"/>
                  </a:cubicBezTo>
                  <a:lnTo>
                    <a:pt x="36" y="50"/>
                  </a:lnTo>
                  <a:cubicBezTo>
                    <a:pt x="36" y="26"/>
                    <a:pt x="18" y="1"/>
                    <a:pt x="8" y="1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228846" y="3781901"/>
              <a:ext cx="1101" cy="1101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1" y="0"/>
                  </a:moveTo>
                  <a:lnTo>
                    <a:pt x="36" y="36"/>
                  </a:lnTo>
                  <a:cubicBezTo>
                    <a:pt x="36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199805" y="3807702"/>
              <a:ext cx="46252" cy="18067"/>
            </a:xfrm>
            <a:custGeom>
              <a:avLst/>
              <a:gdLst/>
              <a:ahLst/>
              <a:cxnLst/>
              <a:rect l="l" t="t" r="r" b="b"/>
              <a:pathLst>
                <a:path w="1513" h="591" extrusionOk="0">
                  <a:moveTo>
                    <a:pt x="0" y="0"/>
                  </a:moveTo>
                  <a:lnTo>
                    <a:pt x="71" y="528"/>
                  </a:lnTo>
                  <a:cubicBezTo>
                    <a:pt x="71" y="528"/>
                    <a:pt x="321" y="591"/>
                    <a:pt x="613" y="591"/>
                  </a:cubicBezTo>
                  <a:cubicBezTo>
                    <a:pt x="759" y="591"/>
                    <a:pt x="915" y="575"/>
                    <a:pt x="1055" y="528"/>
                  </a:cubicBezTo>
                  <a:cubicBezTo>
                    <a:pt x="1513" y="387"/>
                    <a:pt x="1302" y="36"/>
                    <a:pt x="1302" y="36"/>
                  </a:cubicBezTo>
                  <a:lnTo>
                    <a:pt x="1126" y="36"/>
                  </a:lnTo>
                  <a:cubicBezTo>
                    <a:pt x="1126" y="36"/>
                    <a:pt x="690" y="181"/>
                    <a:pt x="426" y="181"/>
                  </a:cubicBezTo>
                  <a:cubicBezTo>
                    <a:pt x="399" y="181"/>
                    <a:pt x="374" y="179"/>
                    <a:pt x="352" y="176"/>
                  </a:cubicBezTo>
                  <a:cubicBezTo>
                    <a:pt x="106" y="14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E98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2199805" y="3804461"/>
              <a:ext cx="47322" cy="19748"/>
            </a:xfrm>
            <a:custGeom>
              <a:avLst/>
              <a:gdLst/>
              <a:ahLst/>
              <a:cxnLst/>
              <a:rect l="l" t="t" r="r" b="b"/>
              <a:pathLst>
                <a:path w="1548" h="646" extrusionOk="0">
                  <a:moveTo>
                    <a:pt x="1161" y="1"/>
                  </a:moveTo>
                  <a:cubicBezTo>
                    <a:pt x="1161" y="1"/>
                    <a:pt x="725" y="146"/>
                    <a:pt x="487" y="146"/>
                  </a:cubicBezTo>
                  <a:cubicBezTo>
                    <a:pt x="463" y="146"/>
                    <a:pt x="442" y="145"/>
                    <a:pt x="422" y="142"/>
                  </a:cubicBezTo>
                  <a:cubicBezTo>
                    <a:pt x="141" y="106"/>
                    <a:pt x="0" y="106"/>
                    <a:pt x="0" y="106"/>
                  </a:cubicBezTo>
                  <a:lnTo>
                    <a:pt x="0" y="106"/>
                  </a:lnTo>
                  <a:lnTo>
                    <a:pt x="106" y="599"/>
                  </a:lnTo>
                  <a:cubicBezTo>
                    <a:pt x="106" y="599"/>
                    <a:pt x="356" y="646"/>
                    <a:pt x="658" y="646"/>
                  </a:cubicBezTo>
                  <a:cubicBezTo>
                    <a:pt x="809" y="646"/>
                    <a:pt x="973" y="634"/>
                    <a:pt x="1126" y="599"/>
                  </a:cubicBezTo>
                  <a:cubicBezTo>
                    <a:pt x="1548" y="458"/>
                    <a:pt x="1337" y="1"/>
                    <a:pt x="1337" y="1"/>
                  </a:cubicBezTo>
                  <a:close/>
                </a:path>
              </a:pathLst>
            </a:custGeom>
            <a:solidFill>
              <a:srgbClr val="08AA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2248197" y="3780831"/>
              <a:ext cx="8651" cy="18311"/>
            </a:xfrm>
            <a:custGeom>
              <a:avLst/>
              <a:gdLst/>
              <a:ahLst/>
              <a:cxnLst/>
              <a:rect l="l" t="t" r="r" b="b"/>
              <a:pathLst>
                <a:path w="283" h="599" extrusionOk="0">
                  <a:moveTo>
                    <a:pt x="106" y="0"/>
                  </a:moveTo>
                  <a:lnTo>
                    <a:pt x="1" y="598"/>
                  </a:lnTo>
                  <a:lnTo>
                    <a:pt x="141" y="598"/>
                  </a:lnTo>
                  <a:cubicBezTo>
                    <a:pt x="247" y="598"/>
                    <a:pt x="282" y="211"/>
                    <a:pt x="177" y="211"/>
                  </a:cubicBezTo>
                  <a:cubicBezTo>
                    <a:pt x="106" y="211"/>
                    <a:pt x="106" y="0"/>
                    <a:pt x="106" y="0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2146063" y="3847473"/>
              <a:ext cx="19381" cy="18311"/>
            </a:xfrm>
            <a:custGeom>
              <a:avLst/>
              <a:gdLst/>
              <a:ahLst/>
              <a:cxnLst/>
              <a:rect l="l" t="t" r="r" b="b"/>
              <a:pathLst>
                <a:path w="634" h="599" extrusionOk="0">
                  <a:moveTo>
                    <a:pt x="634" y="1"/>
                  </a:moveTo>
                  <a:lnTo>
                    <a:pt x="353" y="106"/>
                  </a:lnTo>
                  <a:lnTo>
                    <a:pt x="423" y="317"/>
                  </a:lnTo>
                  <a:lnTo>
                    <a:pt x="282" y="458"/>
                  </a:lnTo>
                  <a:cubicBezTo>
                    <a:pt x="282" y="458"/>
                    <a:pt x="235" y="442"/>
                    <a:pt x="183" y="442"/>
                  </a:cubicBezTo>
                  <a:cubicBezTo>
                    <a:pt x="157" y="442"/>
                    <a:pt x="130" y="446"/>
                    <a:pt x="106" y="458"/>
                  </a:cubicBezTo>
                  <a:cubicBezTo>
                    <a:pt x="1" y="458"/>
                    <a:pt x="71" y="599"/>
                    <a:pt x="71" y="599"/>
                  </a:cubicBezTo>
                  <a:lnTo>
                    <a:pt x="353" y="599"/>
                  </a:lnTo>
                  <a:cubicBezTo>
                    <a:pt x="353" y="599"/>
                    <a:pt x="493" y="493"/>
                    <a:pt x="528" y="458"/>
                  </a:cubicBezTo>
                  <a:cubicBezTo>
                    <a:pt x="599" y="423"/>
                    <a:pt x="634" y="1"/>
                    <a:pt x="634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2147132" y="3850714"/>
              <a:ext cx="19381" cy="17211"/>
            </a:xfrm>
            <a:custGeom>
              <a:avLst/>
              <a:gdLst/>
              <a:ahLst/>
              <a:cxnLst/>
              <a:rect l="l" t="t" r="r" b="b"/>
              <a:pathLst>
                <a:path w="634" h="563" extrusionOk="0">
                  <a:moveTo>
                    <a:pt x="563" y="0"/>
                  </a:moveTo>
                  <a:lnTo>
                    <a:pt x="282" y="141"/>
                  </a:lnTo>
                  <a:lnTo>
                    <a:pt x="352" y="317"/>
                  </a:lnTo>
                  <a:lnTo>
                    <a:pt x="282" y="422"/>
                  </a:lnTo>
                  <a:cubicBezTo>
                    <a:pt x="282" y="422"/>
                    <a:pt x="235" y="407"/>
                    <a:pt x="183" y="407"/>
                  </a:cubicBezTo>
                  <a:cubicBezTo>
                    <a:pt x="157" y="407"/>
                    <a:pt x="130" y="411"/>
                    <a:pt x="106" y="422"/>
                  </a:cubicBezTo>
                  <a:cubicBezTo>
                    <a:pt x="1" y="422"/>
                    <a:pt x="36" y="563"/>
                    <a:pt x="36" y="563"/>
                  </a:cubicBezTo>
                  <a:lnTo>
                    <a:pt x="352" y="563"/>
                  </a:lnTo>
                  <a:lnTo>
                    <a:pt x="563" y="352"/>
                  </a:lnTo>
                  <a:cubicBezTo>
                    <a:pt x="634" y="317"/>
                    <a:pt x="563" y="0"/>
                    <a:pt x="563" y="0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2149272" y="3856094"/>
              <a:ext cx="18311" cy="17211"/>
            </a:xfrm>
            <a:custGeom>
              <a:avLst/>
              <a:gdLst/>
              <a:ahLst/>
              <a:cxnLst/>
              <a:rect l="l" t="t" r="r" b="b"/>
              <a:pathLst>
                <a:path w="599" h="563" extrusionOk="0">
                  <a:moveTo>
                    <a:pt x="563" y="0"/>
                  </a:moveTo>
                  <a:lnTo>
                    <a:pt x="247" y="141"/>
                  </a:lnTo>
                  <a:lnTo>
                    <a:pt x="352" y="317"/>
                  </a:lnTo>
                  <a:lnTo>
                    <a:pt x="247" y="422"/>
                  </a:lnTo>
                  <a:cubicBezTo>
                    <a:pt x="247" y="422"/>
                    <a:pt x="215" y="406"/>
                    <a:pt x="163" y="406"/>
                  </a:cubicBezTo>
                  <a:cubicBezTo>
                    <a:pt x="137" y="406"/>
                    <a:pt x="106" y="410"/>
                    <a:pt x="71" y="422"/>
                  </a:cubicBezTo>
                  <a:cubicBezTo>
                    <a:pt x="0" y="422"/>
                    <a:pt x="36" y="563"/>
                    <a:pt x="36" y="563"/>
                  </a:cubicBezTo>
                  <a:lnTo>
                    <a:pt x="352" y="563"/>
                  </a:lnTo>
                  <a:lnTo>
                    <a:pt x="563" y="352"/>
                  </a:lnTo>
                  <a:cubicBezTo>
                    <a:pt x="598" y="317"/>
                    <a:pt x="563" y="0"/>
                    <a:pt x="563" y="0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2153583" y="3860374"/>
              <a:ext cx="18311" cy="17241"/>
            </a:xfrm>
            <a:custGeom>
              <a:avLst/>
              <a:gdLst/>
              <a:ahLst/>
              <a:cxnLst/>
              <a:rect l="l" t="t" r="r" b="b"/>
              <a:pathLst>
                <a:path w="599" h="564" extrusionOk="0">
                  <a:moveTo>
                    <a:pt x="247" y="1"/>
                  </a:moveTo>
                  <a:lnTo>
                    <a:pt x="352" y="282"/>
                  </a:lnTo>
                  <a:lnTo>
                    <a:pt x="247" y="423"/>
                  </a:lnTo>
                  <a:cubicBezTo>
                    <a:pt x="247" y="423"/>
                    <a:pt x="216" y="407"/>
                    <a:pt x="164" y="407"/>
                  </a:cubicBezTo>
                  <a:cubicBezTo>
                    <a:pt x="137" y="407"/>
                    <a:pt x="106" y="411"/>
                    <a:pt x="71" y="423"/>
                  </a:cubicBezTo>
                  <a:cubicBezTo>
                    <a:pt x="1" y="423"/>
                    <a:pt x="36" y="563"/>
                    <a:pt x="36" y="563"/>
                  </a:cubicBezTo>
                  <a:lnTo>
                    <a:pt x="352" y="563"/>
                  </a:lnTo>
                  <a:lnTo>
                    <a:pt x="563" y="352"/>
                  </a:lnTo>
                  <a:cubicBezTo>
                    <a:pt x="599" y="282"/>
                    <a:pt x="563" y="1"/>
                    <a:pt x="563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2148202" y="3831027"/>
              <a:ext cx="21521" cy="32251"/>
            </a:xfrm>
            <a:custGeom>
              <a:avLst/>
              <a:gdLst/>
              <a:ahLst/>
              <a:cxnLst/>
              <a:rect l="l" t="t" r="r" b="b"/>
              <a:pathLst>
                <a:path w="704" h="1055" extrusionOk="0">
                  <a:moveTo>
                    <a:pt x="571" y="1"/>
                  </a:moveTo>
                  <a:cubicBezTo>
                    <a:pt x="475" y="1"/>
                    <a:pt x="247" y="257"/>
                    <a:pt x="247" y="257"/>
                  </a:cubicBezTo>
                  <a:cubicBezTo>
                    <a:pt x="1" y="539"/>
                    <a:pt x="71" y="961"/>
                    <a:pt x="141" y="996"/>
                  </a:cubicBezTo>
                  <a:cubicBezTo>
                    <a:pt x="183" y="1037"/>
                    <a:pt x="226" y="1055"/>
                    <a:pt x="270" y="1055"/>
                  </a:cubicBezTo>
                  <a:cubicBezTo>
                    <a:pt x="485" y="1055"/>
                    <a:pt x="704" y="626"/>
                    <a:pt x="704" y="539"/>
                  </a:cubicBezTo>
                  <a:cubicBezTo>
                    <a:pt x="704" y="468"/>
                    <a:pt x="704" y="117"/>
                    <a:pt x="598" y="11"/>
                  </a:cubicBezTo>
                  <a:cubicBezTo>
                    <a:pt x="591" y="4"/>
                    <a:pt x="582" y="1"/>
                    <a:pt x="571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-2154653" y="3834726"/>
              <a:ext cx="19381" cy="34300"/>
            </a:xfrm>
            <a:custGeom>
              <a:avLst/>
              <a:gdLst/>
              <a:ahLst/>
              <a:cxnLst/>
              <a:rect l="l" t="t" r="r" b="b"/>
              <a:pathLst>
                <a:path w="634" h="1122" extrusionOk="0">
                  <a:moveTo>
                    <a:pt x="552" y="1"/>
                  </a:moveTo>
                  <a:cubicBezTo>
                    <a:pt x="531" y="1"/>
                    <a:pt x="501" y="9"/>
                    <a:pt x="458" y="31"/>
                  </a:cubicBezTo>
                  <a:cubicBezTo>
                    <a:pt x="458" y="31"/>
                    <a:pt x="106" y="172"/>
                    <a:pt x="106" y="312"/>
                  </a:cubicBezTo>
                  <a:cubicBezTo>
                    <a:pt x="106" y="418"/>
                    <a:pt x="71" y="594"/>
                    <a:pt x="36" y="664"/>
                  </a:cubicBezTo>
                  <a:cubicBezTo>
                    <a:pt x="1" y="699"/>
                    <a:pt x="71" y="840"/>
                    <a:pt x="71" y="945"/>
                  </a:cubicBezTo>
                  <a:cubicBezTo>
                    <a:pt x="71" y="1086"/>
                    <a:pt x="36" y="1121"/>
                    <a:pt x="71" y="1121"/>
                  </a:cubicBezTo>
                  <a:cubicBezTo>
                    <a:pt x="106" y="1121"/>
                    <a:pt x="247" y="945"/>
                    <a:pt x="247" y="840"/>
                  </a:cubicBezTo>
                  <a:cubicBezTo>
                    <a:pt x="247" y="699"/>
                    <a:pt x="423" y="523"/>
                    <a:pt x="528" y="488"/>
                  </a:cubicBezTo>
                  <a:cubicBezTo>
                    <a:pt x="598" y="418"/>
                    <a:pt x="634" y="172"/>
                    <a:pt x="598" y="66"/>
                  </a:cubicBezTo>
                  <a:cubicBezTo>
                    <a:pt x="598" y="42"/>
                    <a:pt x="598" y="1"/>
                    <a:pt x="552" y="1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-2153583" y="3684719"/>
              <a:ext cx="48423" cy="152055"/>
            </a:xfrm>
            <a:custGeom>
              <a:avLst/>
              <a:gdLst/>
              <a:ahLst/>
              <a:cxnLst/>
              <a:rect l="l" t="t" r="r" b="b"/>
              <a:pathLst>
                <a:path w="1584" h="4974" extrusionOk="0">
                  <a:moveTo>
                    <a:pt x="594" y="1"/>
                  </a:moveTo>
                  <a:cubicBezTo>
                    <a:pt x="475" y="1"/>
                    <a:pt x="388" y="49"/>
                    <a:pt x="388" y="49"/>
                  </a:cubicBezTo>
                  <a:cubicBezTo>
                    <a:pt x="388" y="49"/>
                    <a:pt x="71" y="155"/>
                    <a:pt x="36" y="647"/>
                  </a:cubicBezTo>
                  <a:cubicBezTo>
                    <a:pt x="1" y="893"/>
                    <a:pt x="423" y="3004"/>
                    <a:pt x="423" y="3004"/>
                  </a:cubicBezTo>
                  <a:lnTo>
                    <a:pt x="247" y="4762"/>
                  </a:lnTo>
                  <a:cubicBezTo>
                    <a:pt x="247" y="4762"/>
                    <a:pt x="553" y="4974"/>
                    <a:pt x="799" y="4974"/>
                  </a:cubicBezTo>
                  <a:cubicBezTo>
                    <a:pt x="854" y="4974"/>
                    <a:pt x="905" y="4963"/>
                    <a:pt x="950" y="4938"/>
                  </a:cubicBezTo>
                  <a:cubicBezTo>
                    <a:pt x="1232" y="4797"/>
                    <a:pt x="1548" y="3109"/>
                    <a:pt x="1548" y="3109"/>
                  </a:cubicBezTo>
                  <a:cubicBezTo>
                    <a:pt x="1548" y="3109"/>
                    <a:pt x="1583" y="893"/>
                    <a:pt x="950" y="190"/>
                  </a:cubicBezTo>
                  <a:cubicBezTo>
                    <a:pt x="834" y="40"/>
                    <a:pt x="701" y="1"/>
                    <a:pt x="594" y="1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-2237436" y="3603433"/>
              <a:ext cx="45182" cy="26535"/>
            </a:xfrm>
            <a:custGeom>
              <a:avLst/>
              <a:gdLst/>
              <a:ahLst/>
              <a:cxnLst/>
              <a:rect l="l" t="t" r="r" b="b"/>
              <a:pathLst>
                <a:path w="1478" h="868" extrusionOk="0">
                  <a:moveTo>
                    <a:pt x="423" y="0"/>
                  </a:moveTo>
                  <a:cubicBezTo>
                    <a:pt x="423" y="0"/>
                    <a:pt x="176" y="246"/>
                    <a:pt x="141" y="282"/>
                  </a:cubicBezTo>
                  <a:cubicBezTo>
                    <a:pt x="0" y="422"/>
                    <a:pt x="352" y="633"/>
                    <a:pt x="669" y="774"/>
                  </a:cubicBezTo>
                  <a:cubicBezTo>
                    <a:pt x="807" y="843"/>
                    <a:pt x="931" y="868"/>
                    <a:pt x="1038" y="868"/>
                  </a:cubicBezTo>
                  <a:cubicBezTo>
                    <a:pt x="1314" y="868"/>
                    <a:pt x="1478" y="704"/>
                    <a:pt x="1478" y="704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F8B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-2234226" y="3569714"/>
              <a:ext cx="72084" cy="55790"/>
            </a:xfrm>
            <a:custGeom>
              <a:avLst/>
              <a:gdLst/>
              <a:ahLst/>
              <a:cxnLst/>
              <a:rect l="l" t="t" r="r" b="b"/>
              <a:pathLst>
                <a:path w="2358" h="1825" extrusionOk="0">
                  <a:moveTo>
                    <a:pt x="1200" y="0"/>
                  </a:moveTo>
                  <a:cubicBezTo>
                    <a:pt x="864" y="0"/>
                    <a:pt x="585" y="179"/>
                    <a:pt x="353" y="435"/>
                  </a:cubicBezTo>
                  <a:cubicBezTo>
                    <a:pt x="1" y="822"/>
                    <a:pt x="36" y="1490"/>
                    <a:pt x="36" y="1490"/>
                  </a:cubicBezTo>
                  <a:cubicBezTo>
                    <a:pt x="36" y="1490"/>
                    <a:pt x="423" y="1631"/>
                    <a:pt x="740" y="1736"/>
                  </a:cubicBezTo>
                  <a:cubicBezTo>
                    <a:pt x="898" y="1807"/>
                    <a:pt x="1038" y="1824"/>
                    <a:pt x="1140" y="1824"/>
                  </a:cubicBezTo>
                  <a:cubicBezTo>
                    <a:pt x="1241" y="1824"/>
                    <a:pt x="1302" y="1807"/>
                    <a:pt x="1302" y="1807"/>
                  </a:cubicBezTo>
                  <a:cubicBezTo>
                    <a:pt x="1302" y="1807"/>
                    <a:pt x="1478" y="1420"/>
                    <a:pt x="1759" y="1420"/>
                  </a:cubicBezTo>
                  <a:cubicBezTo>
                    <a:pt x="2076" y="1420"/>
                    <a:pt x="2357" y="1068"/>
                    <a:pt x="2357" y="1068"/>
                  </a:cubicBezTo>
                  <a:cubicBezTo>
                    <a:pt x="2322" y="541"/>
                    <a:pt x="2181" y="400"/>
                    <a:pt x="1759" y="154"/>
                  </a:cubicBezTo>
                  <a:cubicBezTo>
                    <a:pt x="1557" y="47"/>
                    <a:pt x="1371" y="0"/>
                    <a:pt x="1200" y="0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-2229916" y="3570418"/>
              <a:ext cx="61323" cy="51327"/>
            </a:xfrm>
            <a:custGeom>
              <a:avLst/>
              <a:gdLst/>
              <a:ahLst/>
              <a:cxnLst/>
              <a:rect l="l" t="t" r="r" b="b"/>
              <a:pathLst>
                <a:path w="2006" h="1679" extrusionOk="0">
                  <a:moveTo>
                    <a:pt x="1115" y="1"/>
                  </a:moveTo>
                  <a:cubicBezTo>
                    <a:pt x="835" y="1"/>
                    <a:pt x="557" y="189"/>
                    <a:pt x="423" y="377"/>
                  </a:cubicBezTo>
                  <a:cubicBezTo>
                    <a:pt x="282" y="588"/>
                    <a:pt x="1" y="1502"/>
                    <a:pt x="1" y="1502"/>
                  </a:cubicBezTo>
                  <a:lnTo>
                    <a:pt x="247" y="1678"/>
                  </a:lnTo>
                  <a:lnTo>
                    <a:pt x="352" y="1608"/>
                  </a:lnTo>
                  <a:cubicBezTo>
                    <a:pt x="352" y="1608"/>
                    <a:pt x="634" y="553"/>
                    <a:pt x="1126" y="342"/>
                  </a:cubicBezTo>
                  <a:cubicBezTo>
                    <a:pt x="1257" y="267"/>
                    <a:pt x="1381" y="239"/>
                    <a:pt x="1492" y="239"/>
                  </a:cubicBezTo>
                  <a:cubicBezTo>
                    <a:pt x="1797" y="239"/>
                    <a:pt x="2005" y="447"/>
                    <a:pt x="2005" y="447"/>
                  </a:cubicBezTo>
                  <a:cubicBezTo>
                    <a:pt x="1865" y="166"/>
                    <a:pt x="1654" y="166"/>
                    <a:pt x="1372" y="60"/>
                  </a:cubicBezTo>
                  <a:cubicBezTo>
                    <a:pt x="1289" y="19"/>
                    <a:pt x="1202" y="1"/>
                    <a:pt x="1115" y="1"/>
                  </a:cubicBezTo>
                  <a:close/>
                </a:path>
              </a:pathLst>
            </a:custGeom>
            <a:solidFill>
              <a:srgbClr val="FF7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-2229916" y="3566260"/>
              <a:ext cx="59153" cy="54384"/>
            </a:xfrm>
            <a:custGeom>
              <a:avLst/>
              <a:gdLst/>
              <a:ahLst/>
              <a:cxnLst/>
              <a:rect l="l" t="t" r="r" b="b"/>
              <a:pathLst>
                <a:path w="1935" h="1779" extrusionOk="0">
                  <a:moveTo>
                    <a:pt x="1059" y="0"/>
                  </a:moveTo>
                  <a:cubicBezTo>
                    <a:pt x="764" y="0"/>
                    <a:pt x="462" y="208"/>
                    <a:pt x="352" y="372"/>
                  </a:cubicBezTo>
                  <a:cubicBezTo>
                    <a:pt x="212" y="583"/>
                    <a:pt x="1" y="1603"/>
                    <a:pt x="1" y="1603"/>
                  </a:cubicBezTo>
                  <a:lnTo>
                    <a:pt x="247" y="1779"/>
                  </a:lnTo>
                  <a:cubicBezTo>
                    <a:pt x="247" y="1779"/>
                    <a:pt x="563" y="548"/>
                    <a:pt x="1056" y="337"/>
                  </a:cubicBezTo>
                  <a:cubicBezTo>
                    <a:pt x="1170" y="267"/>
                    <a:pt x="1282" y="240"/>
                    <a:pt x="1386" y="240"/>
                  </a:cubicBezTo>
                  <a:cubicBezTo>
                    <a:pt x="1698" y="240"/>
                    <a:pt x="1935" y="478"/>
                    <a:pt x="1935" y="478"/>
                  </a:cubicBezTo>
                  <a:cubicBezTo>
                    <a:pt x="1794" y="196"/>
                    <a:pt x="1583" y="196"/>
                    <a:pt x="1302" y="56"/>
                  </a:cubicBezTo>
                  <a:cubicBezTo>
                    <a:pt x="1224" y="17"/>
                    <a:pt x="1142" y="0"/>
                    <a:pt x="1059" y="0"/>
                  </a:cubicBez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-2334190" y="3644061"/>
              <a:ext cx="26902" cy="39772"/>
            </a:xfrm>
            <a:custGeom>
              <a:avLst/>
              <a:gdLst/>
              <a:ahLst/>
              <a:cxnLst/>
              <a:rect l="l" t="t" r="r" b="b"/>
              <a:pathLst>
                <a:path w="880" h="1301" extrusionOk="0">
                  <a:moveTo>
                    <a:pt x="131" y="0"/>
                  </a:moveTo>
                  <a:cubicBezTo>
                    <a:pt x="79" y="0"/>
                    <a:pt x="35" y="164"/>
                    <a:pt x="35" y="219"/>
                  </a:cubicBezTo>
                  <a:cubicBezTo>
                    <a:pt x="0" y="289"/>
                    <a:pt x="282" y="1203"/>
                    <a:pt x="317" y="1274"/>
                  </a:cubicBezTo>
                  <a:cubicBezTo>
                    <a:pt x="334" y="1291"/>
                    <a:pt x="440" y="1300"/>
                    <a:pt x="554" y="1300"/>
                  </a:cubicBezTo>
                  <a:cubicBezTo>
                    <a:pt x="668" y="1300"/>
                    <a:pt x="792" y="1291"/>
                    <a:pt x="844" y="1274"/>
                  </a:cubicBezTo>
                  <a:cubicBezTo>
                    <a:pt x="879" y="1203"/>
                    <a:pt x="879" y="1133"/>
                    <a:pt x="879" y="1133"/>
                  </a:cubicBezTo>
                  <a:cubicBezTo>
                    <a:pt x="844" y="1028"/>
                    <a:pt x="422" y="289"/>
                    <a:pt x="176" y="43"/>
                  </a:cubicBezTo>
                  <a:cubicBezTo>
                    <a:pt x="161" y="13"/>
                    <a:pt x="146" y="0"/>
                    <a:pt x="131" y="0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-2330980" y="3642807"/>
              <a:ext cx="26902" cy="38702"/>
            </a:xfrm>
            <a:custGeom>
              <a:avLst/>
              <a:gdLst/>
              <a:ahLst/>
              <a:cxnLst/>
              <a:rect l="l" t="t" r="r" b="b"/>
              <a:pathLst>
                <a:path w="880" h="1266" extrusionOk="0">
                  <a:moveTo>
                    <a:pt x="340" y="0"/>
                  </a:moveTo>
                  <a:cubicBezTo>
                    <a:pt x="167" y="0"/>
                    <a:pt x="1" y="45"/>
                    <a:pt x="1" y="119"/>
                  </a:cubicBezTo>
                  <a:cubicBezTo>
                    <a:pt x="1" y="189"/>
                    <a:pt x="212" y="1174"/>
                    <a:pt x="247" y="1209"/>
                  </a:cubicBezTo>
                  <a:cubicBezTo>
                    <a:pt x="261" y="1251"/>
                    <a:pt x="334" y="1265"/>
                    <a:pt x="422" y="1265"/>
                  </a:cubicBezTo>
                  <a:cubicBezTo>
                    <a:pt x="559" y="1265"/>
                    <a:pt x="732" y="1231"/>
                    <a:pt x="774" y="1209"/>
                  </a:cubicBezTo>
                  <a:cubicBezTo>
                    <a:pt x="880" y="1174"/>
                    <a:pt x="704" y="119"/>
                    <a:pt x="704" y="119"/>
                  </a:cubicBezTo>
                  <a:cubicBezTo>
                    <a:pt x="654" y="36"/>
                    <a:pt x="495" y="0"/>
                    <a:pt x="340" y="0"/>
                  </a:cubicBezTo>
                  <a:close/>
                </a:path>
              </a:pathLst>
            </a:custGeom>
            <a:solidFill>
              <a:srgbClr val="244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-2327740" y="3647515"/>
              <a:ext cx="15071" cy="8621"/>
            </a:xfrm>
            <a:custGeom>
              <a:avLst/>
              <a:gdLst/>
              <a:ahLst/>
              <a:cxnLst/>
              <a:rect l="l" t="t" r="r" b="b"/>
              <a:pathLst>
                <a:path w="493" h="282" extrusionOk="0">
                  <a:moveTo>
                    <a:pt x="457" y="0"/>
                  </a:moveTo>
                  <a:lnTo>
                    <a:pt x="0" y="35"/>
                  </a:lnTo>
                  <a:lnTo>
                    <a:pt x="71" y="282"/>
                  </a:lnTo>
                  <a:lnTo>
                    <a:pt x="493" y="282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477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-2314840" y="3662556"/>
              <a:ext cx="4310" cy="5411"/>
            </a:xfrm>
            <a:custGeom>
              <a:avLst/>
              <a:gdLst/>
              <a:ahLst/>
              <a:cxnLst/>
              <a:rect l="l" t="t" r="r" b="b"/>
              <a:pathLst>
                <a:path w="141" h="177" extrusionOk="0">
                  <a:moveTo>
                    <a:pt x="35" y="1"/>
                  </a:moveTo>
                  <a:cubicBezTo>
                    <a:pt x="0" y="1"/>
                    <a:pt x="0" y="36"/>
                    <a:pt x="0" y="71"/>
                  </a:cubicBezTo>
                  <a:cubicBezTo>
                    <a:pt x="0" y="141"/>
                    <a:pt x="35" y="176"/>
                    <a:pt x="71" y="176"/>
                  </a:cubicBezTo>
                  <a:cubicBezTo>
                    <a:pt x="141" y="176"/>
                    <a:pt x="141" y="106"/>
                    <a:pt x="141" y="71"/>
                  </a:cubicBezTo>
                  <a:cubicBezTo>
                    <a:pt x="141" y="36"/>
                    <a:pt x="71" y="1"/>
                    <a:pt x="35" y="1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-2324530" y="3663625"/>
              <a:ext cx="5411" cy="5411"/>
            </a:xfrm>
            <a:custGeom>
              <a:avLst/>
              <a:gdLst/>
              <a:ahLst/>
              <a:cxnLst/>
              <a:rect l="l" t="t" r="r" b="b"/>
              <a:pathLst>
                <a:path w="177" h="177" extrusionOk="0">
                  <a:moveTo>
                    <a:pt x="106" y="1"/>
                  </a:moveTo>
                  <a:cubicBezTo>
                    <a:pt x="36" y="1"/>
                    <a:pt x="1" y="36"/>
                    <a:pt x="36" y="106"/>
                  </a:cubicBezTo>
                  <a:cubicBezTo>
                    <a:pt x="36" y="141"/>
                    <a:pt x="106" y="177"/>
                    <a:pt x="141" y="177"/>
                  </a:cubicBezTo>
                  <a:cubicBezTo>
                    <a:pt x="177" y="177"/>
                    <a:pt x="177" y="141"/>
                    <a:pt x="177" y="106"/>
                  </a:cubicBezTo>
                  <a:cubicBezTo>
                    <a:pt x="177" y="36"/>
                    <a:pt x="141" y="1"/>
                    <a:pt x="106" y="1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-2314840" y="3662556"/>
              <a:ext cx="4310" cy="5411"/>
            </a:xfrm>
            <a:custGeom>
              <a:avLst/>
              <a:gdLst/>
              <a:ahLst/>
              <a:cxnLst/>
              <a:rect l="l" t="t" r="r" b="b"/>
              <a:pathLst>
                <a:path w="141" h="177" extrusionOk="0">
                  <a:moveTo>
                    <a:pt x="35" y="1"/>
                  </a:moveTo>
                  <a:cubicBezTo>
                    <a:pt x="0" y="1"/>
                    <a:pt x="0" y="36"/>
                    <a:pt x="0" y="71"/>
                  </a:cubicBezTo>
                  <a:cubicBezTo>
                    <a:pt x="0" y="141"/>
                    <a:pt x="35" y="176"/>
                    <a:pt x="71" y="176"/>
                  </a:cubicBezTo>
                  <a:cubicBezTo>
                    <a:pt x="141" y="176"/>
                    <a:pt x="141" y="106"/>
                    <a:pt x="141" y="71"/>
                  </a:cubicBezTo>
                  <a:cubicBezTo>
                    <a:pt x="141" y="36"/>
                    <a:pt x="71" y="1"/>
                    <a:pt x="35" y="1"/>
                  </a:cubicBezTo>
                  <a:close/>
                </a:path>
              </a:pathLst>
            </a:custGeom>
            <a:solidFill>
              <a:srgbClr val="204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-2323460" y="3663625"/>
              <a:ext cx="4341" cy="5411"/>
            </a:xfrm>
            <a:custGeom>
              <a:avLst/>
              <a:gdLst/>
              <a:ahLst/>
              <a:cxnLst/>
              <a:rect l="l" t="t" r="r" b="b"/>
              <a:pathLst>
                <a:path w="142" h="177" extrusionOk="0">
                  <a:moveTo>
                    <a:pt x="71" y="1"/>
                  </a:moveTo>
                  <a:cubicBezTo>
                    <a:pt x="1" y="1"/>
                    <a:pt x="1" y="36"/>
                    <a:pt x="1" y="106"/>
                  </a:cubicBezTo>
                  <a:cubicBezTo>
                    <a:pt x="1" y="141"/>
                    <a:pt x="71" y="177"/>
                    <a:pt x="106" y="177"/>
                  </a:cubicBezTo>
                  <a:cubicBezTo>
                    <a:pt x="142" y="177"/>
                    <a:pt x="142" y="141"/>
                    <a:pt x="142" y="106"/>
                  </a:cubicBezTo>
                  <a:cubicBezTo>
                    <a:pt x="142" y="36"/>
                    <a:pt x="106" y="1"/>
                    <a:pt x="71" y="1"/>
                  </a:cubicBezTo>
                  <a:close/>
                </a:path>
              </a:pathLst>
            </a:custGeom>
            <a:solidFill>
              <a:srgbClr val="204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" name="Google Shape;117;p2"/>
          <p:cNvGrpSpPr/>
          <p:nvPr/>
        </p:nvGrpSpPr>
        <p:grpSpPr>
          <a:xfrm>
            <a:off x="2675710" y="4339638"/>
            <a:ext cx="497616" cy="528734"/>
            <a:chOff x="-3700669" y="3534742"/>
            <a:chExt cx="393528" cy="418136"/>
          </a:xfrm>
        </p:grpSpPr>
        <p:sp>
          <p:nvSpPr>
            <p:cNvPr id="118" name="Google Shape;118;p2"/>
            <p:cNvSpPr/>
            <p:nvPr/>
          </p:nvSpPr>
          <p:spPr>
            <a:xfrm>
              <a:off x="-3679179" y="3790399"/>
              <a:ext cx="372037" cy="162480"/>
            </a:xfrm>
            <a:custGeom>
              <a:avLst/>
              <a:gdLst/>
              <a:ahLst/>
              <a:cxnLst/>
              <a:rect l="l" t="t" r="r" b="b"/>
              <a:pathLst>
                <a:path w="12170" h="5315" extrusionOk="0">
                  <a:moveTo>
                    <a:pt x="8389" y="1"/>
                  </a:moveTo>
                  <a:cubicBezTo>
                    <a:pt x="8324" y="1"/>
                    <a:pt x="8260" y="2"/>
                    <a:pt x="8195" y="4"/>
                  </a:cubicBezTo>
                  <a:cubicBezTo>
                    <a:pt x="6014" y="4"/>
                    <a:pt x="1" y="1516"/>
                    <a:pt x="1" y="2888"/>
                  </a:cubicBezTo>
                  <a:cubicBezTo>
                    <a:pt x="1" y="4224"/>
                    <a:pt x="1759" y="5314"/>
                    <a:pt x="3975" y="5314"/>
                  </a:cubicBezTo>
                  <a:cubicBezTo>
                    <a:pt x="6155" y="5314"/>
                    <a:pt x="12169" y="3767"/>
                    <a:pt x="12169" y="2395"/>
                  </a:cubicBezTo>
                  <a:cubicBezTo>
                    <a:pt x="12169" y="1099"/>
                    <a:pt x="10481" y="1"/>
                    <a:pt x="8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-3699599" y="3802444"/>
              <a:ext cx="224720" cy="135364"/>
            </a:xfrm>
            <a:custGeom>
              <a:avLst/>
              <a:gdLst/>
              <a:ahLst/>
              <a:cxnLst/>
              <a:rect l="l" t="t" r="r" b="b"/>
              <a:pathLst>
                <a:path w="7351" h="4428" extrusionOk="0">
                  <a:moveTo>
                    <a:pt x="3690" y="0"/>
                  </a:moveTo>
                  <a:cubicBezTo>
                    <a:pt x="3134" y="0"/>
                    <a:pt x="2573" y="84"/>
                    <a:pt x="2068" y="246"/>
                  </a:cubicBezTo>
                  <a:lnTo>
                    <a:pt x="2068" y="246"/>
                  </a:lnTo>
                  <a:cubicBezTo>
                    <a:pt x="2124" y="232"/>
                    <a:pt x="2174" y="223"/>
                    <a:pt x="2251" y="208"/>
                  </a:cubicBezTo>
                  <a:cubicBezTo>
                    <a:pt x="2497" y="137"/>
                    <a:pt x="2779" y="137"/>
                    <a:pt x="2779" y="137"/>
                  </a:cubicBezTo>
                  <a:cubicBezTo>
                    <a:pt x="3095" y="67"/>
                    <a:pt x="3166" y="67"/>
                    <a:pt x="3306" y="67"/>
                  </a:cubicBezTo>
                  <a:lnTo>
                    <a:pt x="4150" y="67"/>
                  </a:lnTo>
                  <a:cubicBezTo>
                    <a:pt x="4185" y="67"/>
                    <a:pt x="4326" y="67"/>
                    <a:pt x="4537" y="137"/>
                  </a:cubicBezTo>
                  <a:cubicBezTo>
                    <a:pt x="4713" y="172"/>
                    <a:pt x="4959" y="208"/>
                    <a:pt x="5205" y="243"/>
                  </a:cubicBezTo>
                  <a:cubicBezTo>
                    <a:pt x="5311" y="313"/>
                    <a:pt x="5557" y="348"/>
                    <a:pt x="5663" y="419"/>
                  </a:cubicBezTo>
                  <a:cubicBezTo>
                    <a:pt x="5803" y="489"/>
                    <a:pt x="5838" y="524"/>
                    <a:pt x="6014" y="594"/>
                  </a:cubicBezTo>
                  <a:cubicBezTo>
                    <a:pt x="6044" y="594"/>
                    <a:pt x="6067" y="607"/>
                    <a:pt x="6086" y="621"/>
                  </a:cubicBezTo>
                  <a:lnTo>
                    <a:pt x="6086" y="621"/>
                  </a:lnTo>
                  <a:cubicBezTo>
                    <a:pt x="6053" y="595"/>
                    <a:pt x="6019" y="572"/>
                    <a:pt x="5979" y="559"/>
                  </a:cubicBezTo>
                  <a:lnTo>
                    <a:pt x="5944" y="524"/>
                  </a:lnTo>
                  <a:cubicBezTo>
                    <a:pt x="5557" y="313"/>
                    <a:pt x="5030" y="172"/>
                    <a:pt x="4537" y="67"/>
                  </a:cubicBezTo>
                  <a:cubicBezTo>
                    <a:pt x="4261" y="22"/>
                    <a:pt x="3976" y="0"/>
                    <a:pt x="3690" y="0"/>
                  </a:cubicBezTo>
                  <a:close/>
                  <a:moveTo>
                    <a:pt x="6086" y="621"/>
                  </a:moveTo>
                  <a:lnTo>
                    <a:pt x="6086" y="621"/>
                  </a:lnTo>
                  <a:cubicBezTo>
                    <a:pt x="6092" y="625"/>
                    <a:pt x="6097" y="629"/>
                    <a:pt x="6103" y="634"/>
                  </a:cubicBezTo>
                  <a:lnTo>
                    <a:pt x="6103" y="634"/>
                  </a:lnTo>
                  <a:cubicBezTo>
                    <a:pt x="6098" y="629"/>
                    <a:pt x="6092" y="625"/>
                    <a:pt x="6086" y="621"/>
                  </a:cubicBezTo>
                  <a:close/>
                  <a:moveTo>
                    <a:pt x="6103" y="634"/>
                  </a:moveTo>
                  <a:cubicBezTo>
                    <a:pt x="6112" y="641"/>
                    <a:pt x="6120" y="648"/>
                    <a:pt x="6128" y="654"/>
                  </a:cubicBezTo>
                  <a:lnTo>
                    <a:pt x="6128" y="654"/>
                  </a:lnTo>
                  <a:cubicBezTo>
                    <a:pt x="6120" y="647"/>
                    <a:pt x="6111" y="640"/>
                    <a:pt x="6103" y="634"/>
                  </a:cubicBezTo>
                  <a:close/>
                  <a:moveTo>
                    <a:pt x="2068" y="246"/>
                  </a:moveTo>
                  <a:lnTo>
                    <a:pt x="2068" y="246"/>
                  </a:lnTo>
                  <a:cubicBezTo>
                    <a:pt x="1997" y="263"/>
                    <a:pt x="1917" y="289"/>
                    <a:pt x="1759" y="348"/>
                  </a:cubicBezTo>
                  <a:cubicBezTo>
                    <a:pt x="1759" y="348"/>
                    <a:pt x="1583" y="383"/>
                    <a:pt x="1337" y="524"/>
                  </a:cubicBezTo>
                  <a:cubicBezTo>
                    <a:pt x="1337" y="559"/>
                    <a:pt x="1266" y="559"/>
                    <a:pt x="1266" y="559"/>
                  </a:cubicBezTo>
                  <a:cubicBezTo>
                    <a:pt x="1161" y="594"/>
                    <a:pt x="1055" y="700"/>
                    <a:pt x="985" y="735"/>
                  </a:cubicBezTo>
                  <a:lnTo>
                    <a:pt x="915" y="735"/>
                  </a:lnTo>
                  <a:lnTo>
                    <a:pt x="880" y="770"/>
                  </a:lnTo>
                  <a:cubicBezTo>
                    <a:pt x="669" y="946"/>
                    <a:pt x="493" y="1122"/>
                    <a:pt x="422" y="1263"/>
                  </a:cubicBezTo>
                  <a:cubicBezTo>
                    <a:pt x="422" y="1298"/>
                    <a:pt x="352" y="1368"/>
                    <a:pt x="317" y="1403"/>
                  </a:cubicBezTo>
                  <a:cubicBezTo>
                    <a:pt x="247" y="1544"/>
                    <a:pt x="141" y="1720"/>
                    <a:pt x="106" y="1931"/>
                  </a:cubicBezTo>
                  <a:cubicBezTo>
                    <a:pt x="71" y="2107"/>
                    <a:pt x="71" y="2318"/>
                    <a:pt x="0" y="2634"/>
                  </a:cubicBezTo>
                  <a:cubicBezTo>
                    <a:pt x="141" y="3056"/>
                    <a:pt x="458" y="3408"/>
                    <a:pt x="880" y="3725"/>
                  </a:cubicBezTo>
                  <a:cubicBezTo>
                    <a:pt x="1231" y="3936"/>
                    <a:pt x="1583" y="4076"/>
                    <a:pt x="1583" y="4076"/>
                  </a:cubicBezTo>
                  <a:cubicBezTo>
                    <a:pt x="1970" y="4217"/>
                    <a:pt x="2146" y="4252"/>
                    <a:pt x="2603" y="4358"/>
                  </a:cubicBezTo>
                  <a:cubicBezTo>
                    <a:pt x="2814" y="4393"/>
                    <a:pt x="3201" y="4428"/>
                    <a:pt x="3447" y="4428"/>
                  </a:cubicBezTo>
                  <a:lnTo>
                    <a:pt x="3974" y="4428"/>
                  </a:lnTo>
                  <a:cubicBezTo>
                    <a:pt x="4221" y="4428"/>
                    <a:pt x="4432" y="4393"/>
                    <a:pt x="4537" y="4393"/>
                  </a:cubicBezTo>
                  <a:cubicBezTo>
                    <a:pt x="4678" y="4393"/>
                    <a:pt x="4783" y="4358"/>
                    <a:pt x="5030" y="4287"/>
                  </a:cubicBezTo>
                  <a:cubicBezTo>
                    <a:pt x="5205" y="4252"/>
                    <a:pt x="5241" y="4252"/>
                    <a:pt x="5487" y="4182"/>
                  </a:cubicBezTo>
                  <a:cubicBezTo>
                    <a:pt x="5768" y="4111"/>
                    <a:pt x="6014" y="3936"/>
                    <a:pt x="6190" y="3865"/>
                  </a:cubicBezTo>
                  <a:cubicBezTo>
                    <a:pt x="6471" y="3689"/>
                    <a:pt x="6788" y="3478"/>
                    <a:pt x="7034" y="3127"/>
                  </a:cubicBezTo>
                  <a:cubicBezTo>
                    <a:pt x="7069" y="3056"/>
                    <a:pt x="7210" y="2951"/>
                    <a:pt x="7245" y="2705"/>
                  </a:cubicBezTo>
                  <a:cubicBezTo>
                    <a:pt x="7351" y="2494"/>
                    <a:pt x="7351" y="2318"/>
                    <a:pt x="7351" y="2283"/>
                  </a:cubicBezTo>
                  <a:cubicBezTo>
                    <a:pt x="7351" y="2177"/>
                    <a:pt x="7351" y="2001"/>
                    <a:pt x="7316" y="1896"/>
                  </a:cubicBezTo>
                  <a:cubicBezTo>
                    <a:pt x="7245" y="1825"/>
                    <a:pt x="7245" y="1720"/>
                    <a:pt x="7210" y="1650"/>
                  </a:cubicBezTo>
                  <a:cubicBezTo>
                    <a:pt x="7175" y="1579"/>
                    <a:pt x="7140" y="1474"/>
                    <a:pt x="7069" y="1439"/>
                  </a:cubicBezTo>
                  <a:lnTo>
                    <a:pt x="7034" y="1403"/>
                  </a:lnTo>
                  <a:cubicBezTo>
                    <a:pt x="6964" y="1228"/>
                    <a:pt x="6788" y="1052"/>
                    <a:pt x="6471" y="841"/>
                  </a:cubicBezTo>
                  <a:cubicBezTo>
                    <a:pt x="6436" y="841"/>
                    <a:pt x="6436" y="770"/>
                    <a:pt x="6366" y="770"/>
                  </a:cubicBezTo>
                  <a:cubicBezTo>
                    <a:pt x="6296" y="735"/>
                    <a:pt x="6260" y="700"/>
                    <a:pt x="6155" y="665"/>
                  </a:cubicBezTo>
                  <a:cubicBezTo>
                    <a:pt x="6146" y="665"/>
                    <a:pt x="6137" y="660"/>
                    <a:pt x="6128" y="654"/>
                  </a:cubicBezTo>
                  <a:lnTo>
                    <a:pt x="6128" y="654"/>
                  </a:lnTo>
                  <a:cubicBezTo>
                    <a:pt x="6169" y="687"/>
                    <a:pt x="6211" y="719"/>
                    <a:pt x="6260" y="735"/>
                  </a:cubicBezTo>
                  <a:cubicBezTo>
                    <a:pt x="6296" y="735"/>
                    <a:pt x="6296" y="770"/>
                    <a:pt x="6331" y="770"/>
                  </a:cubicBezTo>
                  <a:cubicBezTo>
                    <a:pt x="6823" y="1122"/>
                    <a:pt x="7034" y="1579"/>
                    <a:pt x="7034" y="1966"/>
                  </a:cubicBezTo>
                  <a:cubicBezTo>
                    <a:pt x="7034" y="2107"/>
                    <a:pt x="6999" y="2247"/>
                    <a:pt x="6964" y="2353"/>
                  </a:cubicBezTo>
                  <a:cubicBezTo>
                    <a:pt x="6964" y="2458"/>
                    <a:pt x="6964" y="2494"/>
                    <a:pt x="6893" y="2529"/>
                  </a:cubicBezTo>
                  <a:cubicBezTo>
                    <a:pt x="6893" y="2564"/>
                    <a:pt x="6858" y="2669"/>
                    <a:pt x="6823" y="2705"/>
                  </a:cubicBezTo>
                  <a:cubicBezTo>
                    <a:pt x="6823" y="2775"/>
                    <a:pt x="6788" y="2810"/>
                    <a:pt x="6718" y="2845"/>
                  </a:cubicBezTo>
                  <a:lnTo>
                    <a:pt x="6647" y="2916"/>
                  </a:lnTo>
                  <a:lnTo>
                    <a:pt x="6612" y="2986"/>
                  </a:lnTo>
                  <a:lnTo>
                    <a:pt x="6577" y="3021"/>
                  </a:lnTo>
                  <a:lnTo>
                    <a:pt x="6436" y="3162"/>
                  </a:lnTo>
                  <a:cubicBezTo>
                    <a:pt x="6331" y="3232"/>
                    <a:pt x="6260" y="3303"/>
                    <a:pt x="6120" y="3373"/>
                  </a:cubicBezTo>
                  <a:cubicBezTo>
                    <a:pt x="5698" y="3654"/>
                    <a:pt x="5170" y="3830"/>
                    <a:pt x="4572" y="3900"/>
                  </a:cubicBezTo>
                  <a:cubicBezTo>
                    <a:pt x="4296" y="3945"/>
                    <a:pt x="4009" y="3967"/>
                    <a:pt x="3719" y="3967"/>
                  </a:cubicBezTo>
                  <a:cubicBezTo>
                    <a:pt x="2866" y="3967"/>
                    <a:pt x="1993" y="3776"/>
                    <a:pt x="1337" y="3408"/>
                  </a:cubicBezTo>
                  <a:cubicBezTo>
                    <a:pt x="1161" y="3338"/>
                    <a:pt x="1020" y="3232"/>
                    <a:pt x="880" y="3127"/>
                  </a:cubicBezTo>
                  <a:lnTo>
                    <a:pt x="809" y="3021"/>
                  </a:lnTo>
                  <a:cubicBezTo>
                    <a:pt x="458" y="2669"/>
                    <a:pt x="317" y="2318"/>
                    <a:pt x="211" y="2001"/>
                  </a:cubicBezTo>
                  <a:cubicBezTo>
                    <a:pt x="211" y="1579"/>
                    <a:pt x="493" y="1192"/>
                    <a:pt x="915" y="841"/>
                  </a:cubicBezTo>
                  <a:cubicBezTo>
                    <a:pt x="985" y="841"/>
                    <a:pt x="985" y="770"/>
                    <a:pt x="1020" y="770"/>
                  </a:cubicBezTo>
                  <a:cubicBezTo>
                    <a:pt x="1055" y="735"/>
                    <a:pt x="1091" y="700"/>
                    <a:pt x="1196" y="665"/>
                  </a:cubicBezTo>
                  <a:cubicBezTo>
                    <a:pt x="1231" y="594"/>
                    <a:pt x="1266" y="594"/>
                    <a:pt x="1337" y="559"/>
                  </a:cubicBezTo>
                  <a:cubicBezTo>
                    <a:pt x="1560" y="434"/>
                    <a:pt x="1807" y="329"/>
                    <a:pt x="2068" y="246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-3694219" y="3786211"/>
              <a:ext cx="209680" cy="136434"/>
            </a:xfrm>
            <a:custGeom>
              <a:avLst/>
              <a:gdLst/>
              <a:ahLst/>
              <a:cxnLst/>
              <a:rect l="l" t="t" r="r" b="b"/>
              <a:pathLst>
                <a:path w="6859" h="4463" extrusionOk="0">
                  <a:moveTo>
                    <a:pt x="6858" y="0"/>
                  </a:moveTo>
                  <a:cubicBezTo>
                    <a:pt x="6858" y="387"/>
                    <a:pt x="6647" y="844"/>
                    <a:pt x="6155" y="1196"/>
                  </a:cubicBezTo>
                  <a:cubicBezTo>
                    <a:pt x="6155" y="1196"/>
                    <a:pt x="6120" y="1231"/>
                    <a:pt x="6084" y="1231"/>
                  </a:cubicBezTo>
                  <a:cubicBezTo>
                    <a:pt x="6014" y="1266"/>
                    <a:pt x="5944" y="1301"/>
                    <a:pt x="5838" y="1372"/>
                  </a:cubicBezTo>
                  <a:cubicBezTo>
                    <a:pt x="5451" y="1618"/>
                    <a:pt x="4924" y="1759"/>
                    <a:pt x="4396" y="1899"/>
                  </a:cubicBezTo>
                  <a:cubicBezTo>
                    <a:pt x="4081" y="1958"/>
                    <a:pt x="3753" y="1987"/>
                    <a:pt x="3423" y="1987"/>
                  </a:cubicBezTo>
                  <a:cubicBezTo>
                    <a:pt x="2573" y="1987"/>
                    <a:pt x="1714" y="1797"/>
                    <a:pt x="1055" y="1442"/>
                  </a:cubicBezTo>
                  <a:cubicBezTo>
                    <a:pt x="985" y="1407"/>
                    <a:pt x="879" y="1301"/>
                    <a:pt x="809" y="1266"/>
                  </a:cubicBezTo>
                  <a:cubicBezTo>
                    <a:pt x="739" y="1266"/>
                    <a:pt x="739" y="1231"/>
                    <a:pt x="704" y="1231"/>
                  </a:cubicBezTo>
                  <a:cubicBezTo>
                    <a:pt x="282" y="879"/>
                    <a:pt x="0" y="492"/>
                    <a:pt x="0" y="35"/>
                  </a:cubicBezTo>
                  <a:lnTo>
                    <a:pt x="0" y="668"/>
                  </a:lnTo>
                  <a:lnTo>
                    <a:pt x="0" y="1899"/>
                  </a:lnTo>
                  <a:cubicBezTo>
                    <a:pt x="141" y="2110"/>
                    <a:pt x="141" y="2321"/>
                    <a:pt x="141" y="2497"/>
                  </a:cubicBezTo>
                  <a:cubicBezTo>
                    <a:pt x="141" y="2849"/>
                    <a:pt x="317" y="3200"/>
                    <a:pt x="633" y="3517"/>
                  </a:cubicBezTo>
                  <a:lnTo>
                    <a:pt x="704" y="3587"/>
                  </a:lnTo>
                  <a:cubicBezTo>
                    <a:pt x="844" y="3728"/>
                    <a:pt x="985" y="3834"/>
                    <a:pt x="1161" y="3904"/>
                  </a:cubicBezTo>
                  <a:cubicBezTo>
                    <a:pt x="1817" y="4272"/>
                    <a:pt x="2690" y="4463"/>
                    <a:pt x="3543" y="4463"/>
                  </a:cubicBezTo>
                  <a:cubicBezTo>
                    <a:pt x="3833" y="4463"/>
                    <a:pt x="4120" y="4441"/>
                    <a:pt x="4396" y="4396"/>
                  </a:cubicBezTo>
                  <a:cubicBezTo>
                    <a:pt x="4994" y="4291"/>
                    <a:pt x="5522" y="4115"/>
                    <a:pt x="5944" y="3869"/>
                  </a:cubicBezTo>
                  <a:cubicBezTo>
                    <a:pt x="6084" y="3763"/>
                    <a:pt x="6155" y="3728"/>
                    <a:pt x="6260" y="3658"/>
                  </a:cubicBezTo>
                  <a:lnTo>
                    <a:pt x="6401" y="3517"/>
                  </a:lnTo>
                  <a:lnTo>
                    <a:pt x="6436" y="3482"/>
                  </a:lnTo>
                  <a:lnTo>
                    <a:pt x="6471" y="3411"/>
                  </a:lnTo>
                  <a:lnTo>
                    <a:pt x="6542" y="3341"/>
                  </a:lnTo>
                  <a:cubicBezTo>
                    <a:pt x="6612" y="3306"/>
                    <a:pt x="6647" y="3236"/>
                    <a:pt x="6647" y="3200"/>
                  </a:cubicBezTo>
                  <a:cubicBezTo>
                    <a:pt x="6682" y="3165"/>
                    <a:pt x="6717" y="3060"/>
                    <a:pt x="6717" y="3025"/>
                  </a:cubicBezTo>
                  <a:cubicBezTo>
                    <a:pt x="6788" y="2989"/>
                    <a:pt x="6788" y="2954"/>
                    <a:pt x="6788" y="2849"/>
                  </a:cubicBezTo>
                  <a:cubicBezTo>
                    <a:pt x="6823" y="2708"/>
                    <a:pt x="6858" y="2603"/>
                    <a:pt x="6858" y="2462"/>
                  </a:cubicBezTo>
                  <a:lnTo>
                    <a:pt x="6858" y="1829"/>
                  </a:lnTo>
                  <a:lnTo>
                    <a:pt x="6858" y="598"/>
                  </a:lnTo>
                  <a:lnTo>
                    <a:pt x="6858" y="0"/>
                  </a:lnTo>
                  <a:close/>
                </a:path>
              </a:pathLst>
            </a:custGeom>
            <a:solidFill>
              <a:srgbClr val="F7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-3700669" y="3713088"/>
              <a:ext cx="229030" cy="130136"/>
            </a:xfrm>
            <a:custGeom>
              <a:avLst/>
              <a:gdLst/>
              <a:ahLst/>
              <a:cxnLst/>
              <a:rect l="l" t="t" r="r" b="b"/>
              <a:pathLst>
                <a:path w="7492" h="4257" extrusionOk="0">
                  <a:moveTo>
                    <a:pt x="3810" y="75"/>
                  </a:moveTo>
                  <a:cubicBezTo>
                    <a:pt x="4101" y="75"/>
                    <a:pt x="4393" y="97"/>
                    <a:pt x="4678" y="141"/>
                  </a:cubicBezTo>
                  <a:cubicBezTo>
                    <a:pt x="5170" y="212"/>
                    <a:pt x="5662" y="352"/>
                    <a:pt x="6049" y="563"/>
                  </a:cubicBezTo>
                  <a:lnTo>
                    <a:pt x="6120" y="634"/>
                  </a:lnTo>
                  <a:cubicBezTo>
                    <a:pt x="6225" y="704"/>
                    <a:pt x="6366" y="774"/>
                    <a:pt x="6471" y="845"/>
                  </a:cubicBezTo>
                  <a:cubicBezTo>
                    <a:pt x="7491" y="1583"/>
                    <a:pt x="7386" y="2709"/>
                    <a:pt x="6190" y="3412"/>
                  </a:cubicBezTo>
                  <a:cubicBezTo>
                    <a:pt x="6190" y="3447"/>
                    <a:pt x="6155" y="3447"/>
                    <a:pt x="6155" y="3447"/>
                  </a:cubicBezTo>
                  <a:cubicBezTo>
                    <a:pt x="6120" y="3447"/>
                    <a:pt x="6120" y="3482"/>
                    <a:pt x="6084" y="3482"/>
                  </a:cubicBezTo>
                  <a:cubicBezTo>
                    <a:pt x="5662" y="3693"/>
                    <a:pt x="5205" y="3834"/>
                    <a:pt x="4678" y="3940"/>
                  </a:cubicBezTo>
                  <a:cubicBezTo>
                    <a:pt x="4370" y="3988"/>
                    <a:pt x="4054" y="4012"/>
                    <a:pt x="3740" y="4012"/>
                  </a:cubicBezTo>
                  <a:cubicBezTo>
                    <a:pt x="2905" y="4012"/>
                    <a:pt x="2081" y="3840"/>
                    <a:pt x="1442" y="3482"/>
                  </a:cubicBezTo>
                  <a:cubicBezTo>
                    <a:pt x="1407" y="3482"/>
                    <a:pt x="1407" y="3447"/>
                    <a:pt x="1372" y="3447"/>
                  </a:cubicBezTo>
                  <a:cubicBezTo>
                    <a:pt x="141" y="2744"/>
                    <a:pt x="0" y="1654"/>
                    <a:pt x="1055" y="880"/>
                  </a:cubicBezTo>
                  <a:cubicBezTo>
                    <a:pt x="1126" y="845"/>
                    <a:pt x="1231" y="774"/>
                    <a:pt x="1301" y="704"/>
                  </a:cubicBezTo>
                  <a:cubicBezTo>
                    <a:pt x="1372" y="669"/>
                    <a:pt x="1407" y="669"/>
                    <a:pt x="1442" y="634"/>
                  </a:cubicBezTo>
                  <a:cubicBezTo>
                    <a:pt x="2099" y="266"/>
                    <a:pt x="2951" y="75"/>
                    <a:pt x="3810" y="75"/>
                  </a:cubicBezTo>
                  <a:close/>
                  <a:moveTo>
                    <a:pt x="3376" y="1"/>
                  </a:moveTo>
                  <a:cubicBezTo>
                    <a:pt x="3271" y="1"/>
                    <a:pt x="3165" y="1"/>
                    <a:pt x="2849" y="36"/>
                  </a:cubicBezTo>
                  <a:cubicBezTo>
                    <a:pt x="2849" y="36"/>
                    <a:pt x="2603" y="36"/>
                    <a:pt x="2321" y="141"/>
                  </a:cubicBezTo>
                  <a:cubicBezTo>
                    <a:pt x="2145" y="176"/>
                    <a:pt x="2110" y="176"/>
                    <a:pt x="1864" y="282"/>
                  </a:cubicBezTo>
                  <a:cubicBezTo>
                    <a:pt x="1864" y="282"/>
                    <a:pt x="1688" y="317"/>
                    <a:pt x="1407" y="458"/>
                  </a:cubicBezTo>
                  <a:cubicBezTo>
                    <a:pt x="1407" y="493"/>
                    <a:pt x="1372" y="493"/>
                    <a:pt x="1372" y="493"/>
                  </a:cubicBezTo>
                  <a:cubicBezTo>
                    <a:pt x="1196" y="563"/>
                    <a:pt x="1090" y="669"/>
                    <a:pt x="1020" y="704"/>
                  </a:cubicBezTo>
                  <a:lnTo>
                    <a:pt x="985" y="739"/>
                  </a:lnTo>
                  <a:cubicBezTo>
                    <a:pt x="739" y="950"/>
                    <a:pt x="563" y="1091"/>
                    <a:pt x="493" y="1231"/>
                  </a:cubicBezTo>
                  <a:cubicBezTo>
                    <a:pt x="317" y="1407"/>
                    <a:pt x="211" y="1583"/>
                    <a:pt x="141" y="1935"/>
                  </a:cubicBezTo>
                  <a:cubicBezTo>
                    <a:pt x="106" y="2111"/>
                    <a:pt x="106" y="2392"/>
                    <a:pt x="141" y="2462"/>
                  </a:cubicBezTo>
                  <a:cubicBezTo>
                    <a:pt x="176" y="2603"/>
                    <a:pt x="282" y="2779"/>
                    <a:pt x="352" y="2920"/>
                  </a:cubicBezTo>
                  <a:cubicBezTo>
                    <a:pt x="528" y="3131"/>
                    <a:pt x="704" y="3342"/>
                    <a:pt x="985" y="3517"/>
                  </a:cubicBezTo>
                  <a:cubicBezTo>
                    <a:pt x="1020" y="3517"/>
                    <a:pt x="1020" y="3517"/>
                    <a:pt x="1055" y="3553"/>
                  </a:cubicBezTo>
                  <a:cubicBezTo>
                    <a:pt x="1372" y="3799"/>
                    <a:pt x="1723" y="3904"/>
                    <a:pt x="1723" y="3904"/>
                  </a:cubicBezTo>
                  <a:cubicBezTo>
                    <a:pt x="2075" y="4045"/>
                    <a:pt x="2286" y="4080"/>
                    <a:pt x="2743" y="4186"/>
                  </a:cubicBezTo>
                  <a:cubicBezTo>
                    <a:pt x="2954" y="4221"/>
                    <a:pt x="3341" y="4256"/>
                    <a:pt x="3552" y="4256"/>
                  </a:cubicBezTo>
                  <a:lnTo>
                    <a:pt x="4080" y="4256"/>
                  </a:lnTo>
                  <a:cubicBezTo>
                    <a:pt x="4361" y="4256"/>
                    <a:pt x="4572" y="4221"/>
                    <a:pt x="4607" y="4221"/>
                  </a:cubicBezTo>
                  <a:lnTo>
                    <a:pt x="4678" y="4221"/>
                  </a:lnTo>
                  <a:cubicBezTo>
                    <a:pt x="4748" y="4221"/>
                    <a:pt x="4924" y="4186"/>
                    <a:pt x="5100" y="4151"/>
                  </a:cubicBezTo>
                  <a:cubicBezTo>
                    <a:pt x="5276" y="4080"/>
                    <a:pt x="5311" y="4080"/>
                    <a:pt x="5592" y="4010"/>
                  </a:cubicBezTo>
                  <a:cubicBezTo>
                    <a:pt x="5803" y="3975"/>
                    <a:pt x="6120" y="3799"/>
                    <a:pt x="6295" y="3693"/>
                  </a:cubicBezTo>
                  <a:cubicBezTo>
                    <a:pt x="6331" y="3658"/>
                    <a:pt x="6366" y="3658"/>
                    <a:pt x="6436" y="3623"/>
                  </a:cubicBezTo>
                  <a:cubicBezTo>
                    <a:pt x="6471" y="3623"/>
                    <a:pt x="6471" y="3553"/>
                    <a:pt x="6506" y="3553"/>
                  </a:cubicBezTo>
                  <a:cubicBezTo>
                    <a:pt x="6647" y="3482"/>
                    <a:pt x="6717" y="3377"/>
                    <a:pt x="6788" y="3342"/>
                  </a:cubicBezTo>
                  <a:cubicBezTo>
                    <a:pt x="6964" y="3201"/>
                    <a:pt x="7034" y="3095"/>
                    <a:pt x="7140" y="2955"/>
                  </a:cubicBezTo>
                  <a:cubicBezTo>
                    <a:pt x="7175" y="2849"/>
                    <a:pt x="7210" y="2779"/>
                    <a:pt x="7245" y="2744"/>
                  </a:cubicBezTo>
                  <a:cubicBezTo>
                    <a:pt x="7315" y="2673"/>
                    <a:pt x="7351" y="2603"/>
                    <a:pt x="7351" y="2498"/>
                  </a:cubicBezTo>
                  <a:cubicBezTo>
                    <a:pt x="7351" y="2427"/>
                    <a:pt x="7386" y="2287"/>
                    <a:pt x="7386" y="2146"/>
                  </a:cubicBezTo>
                  <a:cubicBezTo>
                    <a:pt x="7386" y="1970"/>
                    <a:pt x="7386" y="1865"/>
                    <a:pt x="7351" y="1759"/>
                  </a:cubicBezTo>
                  <a:cubicBezTo>
                    <a:pt x="7315" y="1724"/>
                    <a:pt x="7315" y="1583"/>
                    <a:pt x="7245" y="1548"/>
                  </a:cubicBezTo>
                  <a:cubicBezTo>
                    <a:pt x="7245" y="1513"/>
                    <a:pt x="7175" y="1407"/>
                    <a:pt x="7140" y="1337"/>
                  </a:cubicBezTo>
                  <a:cubicBezTo>
                    <a:pt x="7034" y="1161"/>
                    <a:pt x="6858" y="985"/>
                    <a:pt x="6542" y="739"/>
                  </a:cubicBezTo>
                  <a:cubicBezTo>
                    <a:pt x="6471" y="704"/>
                    <a:pt x="6331" y="634"/>
                    <a:pt x="6260" y="563"/>
                  </a:cubicBezTo>
                  <a:cubicBezTo>
                    <a:pt x="6190" y="563"/>
                    <a:pt x="6155" y="528"/>
                    <a:pt x="6120" y="528"/>
                  </a:cubicBezTo>
                  <a:cubicBezTo>
                    <a:pt x="5944" y="458"/>
                    <a:pt x="5909" y="387"/>
                    <a:pt x="5768" y="352"/>
                  </a:cubicBezTo>
                  <a:cubicBezTo>
                    <a:pt x="5627" y="282"/>
                    <a:pt x="5416" y="212"/>
                    <a:pt x="5276" y="176"/>
                  </a:cubicBezTo>
                  <a:cubicBezTo>
                    <a:pt x="5065" y="141"/>
                    <a:pt x="4783" y="106"/>
                    <a:pt x="4607" y="36"/>
                  </a:cubicBezTo>
                  <a:cubicBezTo>
                    <a:pt x="4396" y="1"/>
                    <a:pt x="4256" y="1"/>
                    <a:pt x="4220" y="1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-3691009" y="3699117"/>
              <a:ext cx="208610" cy="134967"/>
            </a:xfrm>
            <a:custGeom>
              <a:avLst/>
              <a:gdLst/>
              <a:ahLst/>
              <a:cxnLst/>
              <a:rect l="l" t="t" r="r" b="b"/>
              <a:pathLst>
                <a:path w="6824" h="4415" extrusionOk="0">
                  <a:moveTo>
                    <a:pt x="1" y="0"/>
                  </a:moveTo>
                  <a:lnTo>
                    <a:pt x="1" y="2462"/>
                  </a:lnTo>
                  <a:cubicBezTo>
                    <a:pt x="1" y="2990"/>
                    <a:pt x="352" y="3447"/>
                    <a:pt x="1021" y="3869"/>
                  </a:cubicBezTo>
                  <a:cubicBezTo>
                    <a:pt x="1674" y="4230"/>
                    <a:pt x="2511" y="4414"/>
                    <a:pt x="3353" y="4414"/>
                  </a:cubicBezTo>
                  <a:cubicBezTo>
                    <a:pt x="4234" y="4414"/>
                    <a:pt x="5120" y="4212"/>
                    <a:pt x="5804" y="3799"/>
                  </a:cubicBezTo>
                  <a:cubicBezTo>
                    <a:pt x="6507" y="3447"/>
                    <a:pt x="6824" y="2990"/>
                    <a:pt x="6824" y="2462"/>
                  </a:cubicBezTo>
                  <a:cubicBezTo>
                    <a:pt x="6824" y="1618"/>
                    <a:pt x="6824" y="774"/>
                    <a:pt x="6753" y="0"/>
                  </a:cubicBezTo>
                  <a:cubicBezTo>
                    <a:pt x="6753" y="458"/>
                    <a:pt x="6472" y="985"/>
                    <a:pt x="5804" y="1337"/>
                  </a:cubicBezTo>
                  <a:cubicBezTo>
                    <a:pt x="5120" y="1750"/>
                    <a:pt x="4234" y="1953"/>
                    <a:pt x="3353" y="1953"/>
                  </a:cubicBezTo>
                  <a:cubicBezTo>
                    <a:pt x="2511" y="1953"/>
                    <a:pt x="1674" y="1768"/>
                    <a:pt x="1021" y="1407"/>
                  </a:cubicBezTo>
                  <a:cubicBezTo>
                    <a:pt x="317" y="985"/>
                    <a:pt x="1" y="528"/>
                    <a:pt x="1" y="0"/>
                  </a:cubicBezTo>
                  <a:close/>
                </a:path>
              </a:pathLst>
            </a:custGeom>
            <a:solidFill>
              <a:srgbClr val="F7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-3699599" y="3625933"/>
              <a:ext cx="221510" cy="135578"/>
            </a:xfrm>
            <a:custGeom>
              <a:avLst/>
              <a:gdLst/>
              <a:ahLst/>
              <a:cxnLst/>
              <a:rect l="l" t="t" r="r" b="b"/>
              <a:pathLst>
                <a:path w="7246" h="4435" extrusionOk="0">
                  <a:moveTo>
                    <a:pt x="3739" y="1"/>
                  </a:moveTo>
                  <a:cubicBezTo>
                    <a:pt x="3513" y="1"/>
                    <a:pt x="3289" y="14"/>
                    <a:pt x="3068" y="42"/>
                  </a:cubicBezTo>
                  <a:lnTo>
                    <a:pt x="3068" y="42"/>
                  </a:lnTo>
                  <a:cubicBezTo>
                    <a:pt x="3144" y="38"/>
                    <a:pt x="3203" y="38"/>
                    <a:pt x="3271" y="38"/>
                  </a:cubicBezTo>
                  <a:lnTo>
                    <a:pt x="4080" y="38"/>
                  </a:lnTo>
                  <a:cubicBezTo>
                    <a:pt x="4150" y="38"/>
                    <a:pt x="4326" y="38"/>
                    <a:pt x="4502" y="73"/>
                  </a:cubicBezTo>
                  <a:cubicBezTo>
                    <a:pt x="4678" y="144"/>
                    <a:pt x="4889" y="179"/>
                    <a:pt x="5135" y="214"/>
                  </a:cubicBezTo>
                  <a:cubicBezTo>
                    <a:pt x="5276" y="284"/>
                    <a:pt x="5487" y="319"/>
                    <a:pt x="5627" y="390"/>
                  </a:cubicBezTo>
                  <a:cubicBezTo>
                    <a:pt x="5768" y="425"/>
                    <a:pt x="5803" y="425"/>
                    <a:pt x="5909" y="530"/>
                  </a:cubicBezTo>
                  <a:cubicBezTo>
                    <a:pt x="5909" y="530"/>
                    <a:pt x="5944" y="530"/>
                    <a:pt x="5944" y="566"/>
                  </a:cubicBezTo>
                  <a:cubicBezTo>
                    <a:pt x="5979" y="636"/>
                    <a:pt x="6014" y="636"/>
                    <a:pt x="6085" y="671"/>
                  </a:cubicBezTo>
                  <a:cubicBezTo>
                    <a:pt x="6155" y="706"/>
                    <a:pt x="6190" y="741"/>
                    <a:pt x="6296" y="777"/>
                  </a:cubicBezTo>
                  <a:cubicBezTo>
                    <a:pt x="6331" y="777"/>
                    <a:pt x="6331" y="847"/>
                    <a:pt x="6366" y="847"/>
                  </a:cubicBezTo>
                  <a:cubicBezTo>
                    <a:pt x="6682" y="1058"/>
                    <a:pt x="6858" y="1234"/>
                    <a:pt x="6964" y="1410"/>
                  </a:cubicBezTo>
                  <a:lnTo>
                    <a:pt x="6998" y="1444"/>
                  </a:lnTo>
                  <a:lnTo>
                    <a:pt x="6998" y="1444"/>
                  </a:lnTo>
                  <a:cubicBezTo>
                    <a:pt x="6880" y="1218"/>
                    <a:pt x="6691" y="992"/>
                    <a:pt x="6436" y="777"/>
                  </a:cubicBezTo>
                  <a:cubicBezTo>
                    <a:pt x="6366" y="777"/>
                    <a:pt x="6366" y="741"/>
                    <a:pt x="6331" y="741"/>
                  </a:cubicBezTo>
                  <a:cubicBezTo>
                    <a:pt x="6260" y="706"/>
                    <a:pt x="6155" y="671"/>
                    <a:pt x="6085" y="566"/>
                  </a:cubicBezTo>
                  <a:lnTo>
                    <a:pt x="6014" y="530"/>
                  </a:lnTo>
                  <a:cubicBezTo>
                    <a:pt x="5979" y="530"/>
                    <a:pt x="5979" y="495"/>
                    <a:pt x="5944" y="495"/>
                  </a:cubicBezTo>
                  <a:cubicBezTo>
                    <a:pt x="5557" y="249"/>
                    <a:pt x="5100" y="144"/>
                    <a:pt x="4643" y="73"/>
                  </a:cubicBezTo>
                  <a:cubicBezTo>
                    <a:pt x="4344" y="25"/>
                    <a:pt x="4041" y="1"/>
                    <a:pt x="3739" y="1"/>
                  </a:cubicBezTo>
                  <a:close/>
                  <a:moveTo>
                    <a:pt x="3068" y="42"/>
                  </a:moveTo>
                  <a:cubicBezTo>
                    <a:pt x="2988" y="46"/>
                    <a:pt x="2889" y="55"/>
                    <a:pt x="2744" y="73"/>
                  </a:cubicBezTo>
                  <a:cubicBezTo>
                    <a:pt x="2744" y="73"/>
                    <a:pt x="2462" y="73"/>
                    <a:pt x="2216" y="179"/>
                  </a:cubicBezTo>
                  <a:cubicBezTo>
                    <a:pt x="2040" y="214"/>
                    <a:pt x="1970" y="214"/>
                    <a:pt x="1724" y="319"/>
                  </a:cubicBezTo>
                  <a:cubicBezTo>
                    <a:pt x="1724" y="319"/>
                    <a:pt x="1548" y="355"/>
                    <a:pt x="1266" y="495"/>
                  </a:cubicBezTo>
                  <a:cubicBezTo>
                    <a:pt x="1266" y="495"/>
                    <a:pt x="1266" y="530"/>
                    <a:pt x="1231" y="530"/>
                  </a:cubicBezTo>
                  <a:cubicBezTo>
                    <a:pt x="1126" y="566"/>
                    <a:pt x="1020" y="671"/>
                    <a:pt x="915" y="706"/>
                  </a:cubicBezTo>
                  <a:cubicBezTo>
                    <a:pt x="915" y="741"/>
                    <a:pt x="880" y="741"/>
                    <a:pt x="880" y="741"/>
                  </a:cubicBezTo>
                  <a:lnTo>
                    <a:pt x="844" y="777"/>
                  </a:lnTo>
                  <a:cubicBezTo>
                    <a:pt x="633" y="988"/>
                    <a:pt x="458" y="1163"/>
                    <a:pt x="352" y="1269"/>
                  </a:cubicBezTo>
                  <a:cubicBezTo>
                    <a:pt x="352" y="1339"/>
                    <a:pt x="317" y="1374"/>
                    <a:pt x="282" y="1410"/>
                  </a:cubicBezTo>
                  <a:cubicBezTo>
                    <a:pt x="176" y="1550"/>
                    <a:pt x="106" y="1726"/>
                    <a:pt x="71" y="1937"/>
                  </a:cubicBezTo>
                  <a:cubicBezTo>
                    <a:pt x="71" y="2078"/>
                    <a:pt x="0" y="2324"/>
                    <a:pt x="0" y="2641"/>
                  </a:cubicBezTo>
                  <a:cubicBezTo>
                    <a:pt x="106" y="3027"/>
                    <a:pt x="352" y="3379"/>
                    <a:pt x="809" y="3696"/>
                  </a:cubicBezTo>
                  <a:cubicBezTo>
                    <a:pt x="844" y="3696"/>
                    <a:pt x="844" y="3696"/>
                    <a:pt x="880" y="3731"/>
                  </a:cubicBezTo>
                  <a:cubicBezTo>
                    <a:pt x="1196" y="3942"/>
                    <a:pt x="1548" y="4082"/>
                    <a:pt x="1548" y="4082"/>
                  </a:cubicBezTo>
                  <a:cubicBezTo>
                    <a:pt x="1899" y="4223"/>
                    <a:pt x="2110" y="4258"/>
                    <a:pt x="2568" y="4364"/>
                  </a:cubicBezTo>
                  <a:cubicBezTo>
                    <a:pt x="2779" y="4399"/>
                    <a:pt x="3166" y="4434"/>
                    <a:pt x="3377" y="4434"/>
                  </a:cubicBezTo>
                  <a:lnTo>
                    <a:pt x="3904" y="4434"/>
                  </a:lnTo>
                  <a:cubicBezTo>
                    <a:pt x="4185" y="4434"/>
                    <a:pt x="4396" y="4399"/>
                    <a:pt x="4432" y="4399"/>
                  </a:cubicBezTo>
                  <a:lnTo>
                    <a:pt x="4537" y="4399"/>
                  </a:lnTo>
                  <a:cubicBezTo>
                    <a:pt x="4678" y="4399"/>
                    <a:pt x="4783" y="4364"/>
                    <a:pt x="4959" y="4294"/>
                  </a:cubicBezTo>
                  <a:cubicBezTo>
                    <a:pt x="5135" y="4258"/>
                    <a:pt x="5205" y="4258"/>
                    <a:pt x="5452" y="4188"/>
                  </a:cubicBezTo>
                  <a:cubicBezTo>
                    <a:pt x="5663" y="4153"/>
                    <a:pt x="5979" y="3942"/>
                    <a:pt x="6155" y="3871"/>
                  </a:cubicBezTo>
                  <a:cubicBezTo>
                    <a:pt x="6190" y="3836"/>
                    <a:pt x="6260" y="3836"/>
                    <a:pt x="6296" y="3801"/>
                  </a:cubicBezTo>
                  <a:cubicBezTo>
                    <a:pt x="6331" y="3801"/>
                    <a:pt x="6331" y="3731"/>
                    <a:pt x="6366" y="3731"/>
                  </a:cubicBezTo>
                  <a:cubicBezTo>
                    <a:pt x="6507" y="3660"/>
                    <a:pt x="6612" y="3555"/>
                    <a:pt x="6647" y="3520"/>
                  </a:cubicBezTo>
                  <a:cubicBezTo>
                    <a:pt x="6823" y="3379"/>
                    <a:pt x="6893" y="3274"/>
                    <a:pt x="6999" y="3133"/>
                  </a:cubicBezTo>
                  <a:cubicBezTo>
                    <a:pt x="7034" y="3027"/>
                    <a:pt x="7069" y="2957"/>
                    <a:pt x="7140" y="2922"/>
                  </a:cubicBezTo>
                  <a:cubicBezTo>
                    <a:pt x="7175" y="2852"/>
                    <a:pt x="7210" y="2781"/>
                    <a:pt x="7210" y="2676"/>
                  </a:cubicBezTo>
                  <a:cubicBezTo>
                    <a:pt x="7210" y="2605"/>
                    <a:pt x="7245" y="2430"/>
                    <a:pt x="7245" y="2289"/>
                  </a:cubicBezTo>
                  <a:cubicBezTo>
                    <a:pt x="7245" y="2113"/>
                    <a:pt x="7245" y="1972"/>
                    <a:pt x="7210" y="1902"/>
                  </a:cubicBezTo>
                  <a:cubicBezTo>
                    <a:pt x="7175" y="1867"/>
                    <a:pt x="7175" y="1726"/>
                    <a:pt x="7140" y="1691"/>
                  </a:cubicBezTo>
                  <a:cubicBezTo>
                    <a:pt x="7069" y="1585"/>
                    <a:pt x="7034" y="1515"/>
                    <a:pt x="6999" y="1445"/>
                  </a:cubicBezTo>
                  <a:lnTo>
                    <a:pt x="6998" y="1444"/>
                  </a:lnTo>
                  <a:lnTo>
                    <a:pt x="6998" y="1444"/>
                  </a:lnTo>
                  <a:cubicBezTo>
                    <a:pt x="7091" y="1623"/>
                    <a:pt x="7140" y="1801"/>
                    <a:pt x="7140" y="1972"/>
                  </a:cubicBezTo>
                  <a:cubicBezTo>
                    <a:pt x="7140" y="2465"/>
                    <a:pt x="6823" y="2957"/>
                    <a:pt x="6155" y="3344"/>
                  </a:cubicBezTo>
                  <a:cubicBezTo>
                    <a:pt x="6155" y="3379"/>
                    <a:pt x="6120" y="3379"/>
                    <a:pt x="6120" y="3379"/>
                  </a:cubicBezTo>
                  <a:cubicBezTo>
                    <a:pt x="6085" y="3379"/>
                    <a:pt x="6085" y="3449"/>
                    <a:pt x="6014" y="3449"/>
                  </a:cubicBezTo>
                  <a:cubicBezTo>
                    <a:pt x="5627" y="3660"/>
                    <a:pt x="5135" y="3801"/>
                    <a:pt x="4643" y="3871"/>
                  </a:cubicBezTo>
                  <a:cubicBezTo>
                    <a:pt x="4330" y="3920"/>
                    <a:pt x="4009" y="3945"/>
                    <a:pt x="3690" y="3945"/>
                  </a:cubicBezTo>
                  <a:cubicBezTo>
                    <a:pt x="2861" y="3945"/>
                    <a:pt x="2042" y="3780"/>
                    <a:pt x="1407" y="3449"/>
                  </a:cubicBezTo>
                  <a:cubicBezTo>
                    <a:pt x="1372" y="3449"/>
                    <a:pt x="1372" y="3379"/>
                    <a:pt x="1337" y="3379"/>
                  </a:cubicBezTo>
                  <a:cubicBezTo>
                    <a:pt x="1161" y="3309"/>
                    <a:pt x="1020" y="3168"/>
                    <a:pt x="880" y="3098"/>
                  </a:cubicBezTo>
                  <a:lnTo>
                    <a:pt x="809" y="2992"/>
                  </a:lnTo>
                  <a:cubicBezTo>
                    <a:pt x="458" y="2676"/>
                    <a:pt x="282" y="2324"/>
                    <a:pt x="317" y="2043"/>
                  </a:cubicBezTo>
                  <a:cubicBezTo>
                    <a:pt x="317" y="1585"/>
                    <a:pt x="598" y="1199"/>
                    <a:pt x="1020" y="847"/>
                  </a:cubicBezTo>
                  <a:cubicBezTo>
                    <a:pt x="1055" y="847"/>
                    <a:pt x="1055" y="777"/>
                    <a:pt x="1126" y="777"/>
                  </a:cubicBezTo>
                  <a:cubicBezTo>
                    <a:pt x="1161" y="741"/>
                    <a:pt x="1196" y="706"/>
                    <a:pt x="1302" y="671"/>
                  </a:cubicBezTo>
                  <a:cubicBezTo>
                    <a:pt x="1337" y="636"/>
                    <a:pt x="1372" y="636"/>
                    <a:pt x="1407" y="566"/>
                  </a:cubicBezTo>
                  <a:cubicBezTo>
                    <a:pt x="1477" y="566"/>
                    <a:pt x="1477" y="530"/>
                    <a:pt x="1513" y="530"/>
                  </a:cubicBezTo>
                  <a:cubicBezTo>
                    <a:pt x="1971" y="274"/>
                    <a:pt x="2506" y="112"/>
                    <a:pt x="3068" y="42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-3691009" y="3610953"/>
              <a:ext cx="207540" cy="135578"/>
            </a:xfrm>
            <a:custGeom>
              <a:avLst/>
              <a:gdLst/>
              <a:ahLst/>
              <a:cxnLst/>
              <a:rect l="l" t="t" r="r" b="b"/>
              <a:pathLst>
                <a:path w="6789" h="4435" extrusionOk="0">
                  <a:moveTo>
                    <a:pt x="6788" y="0"/>
                  </a:moveTo>
                  <a:cubicBezTo>
                    <a:pt x="6788" y="387"/>
                    <a:pt x="6577" y="845"/>
                    <a:pt x="6155" y="1196"/>
                  </a:cubicBezTo>
                  <a:cubicBezTo>
                    <a:pt x="6085" y="1196"/>
                    <a:pt x="6085" y="1231"/>
                    <a:pt x="6050" y="1231"/>
                  </a:cubicBezTo>
                  <a:cubicBezTo>
                    <a:pt x="6015" y="1302"/>
                    <a:pt x="5909" y="1337"/>
                    <a:pt x="5839" y="1372"/>
                  </a:cubicBezTo>
                  <a:cubicBezTo>
                    <a:pt x="5452" y="1653"/>
                    <a:pt x="4924" y="1759"/>
                    <a:pt x="4397" y="1900"/>
                  </a:cubicBezTo>
                  <a:cubicBezTo>
                    <a:pt x="4068" y="1959"/>
                    <a:pt x="3730" y="1988"/>
                    <a:pt x="3394" y="1988"/>
                  </a:cubicBezTo>
                  <a:cubicBezTo>
                    <a:pt x="2546" y="1988"/>
                    <a:pt x="1711" y="1805"/>
                    <a:pt x="1056" y="1478"/>
                  </a:cubicBezTo>
                  <a:cubicBezTo>
                    <a:pt x="950" y="1407"/>
                    <a:pt x="880" y="1337"/>
                    <a:pt x="774" y="1302"/>
                  </a:cubicBezTo>
                  <a:cubicBezTo>
                    <a:pt x="739" y="1302"/>
                    <a:pt x="739" y="1231"/>
                    <a:pt x="704" y="1231"/>
                  </a:cubicBezTo>
                  <a:cubicBezTo>
                    <a:pt x="247" y="880"/>
                    <a:pt x="1" y="493"/>
                    <a:pt x="1" y="71"/>
                  </a:cubicBezTo>
                  <a:lnTo>
                    <a:pt x="1" y="704"/>
                  </a:lnTo>
                  <a:lnTo>
                    <a:pt x="1" y="1935"/>
                  </a:lnTo>
                  <a:cubicBezTo>
                    <a:pt x="36" y="2075"/>
                    <a:pt x="1" y="2251"/>
                    <a:pt x="1" y="2462"/>
                  </a:cubicBezTo>
                  <a:cubicBezTo>
                    <a:pt x="1" y="2814"/>
                    <a:pt x="177" y="3166"/>
                    <a:pt x="493" y="3482"/>
                  </a:cubicBezTo>
                  <a:lnTo>
                    <a:pt x="563" y="3588"/>
                  </a:lnTo>
                  <a:cubicBezTo>
                    <a:pt x="704" y="3658"/>
                    <a:pt x="845" y="3799"/>
                    <a:pt x="1021" y="3869"/>
                  </a:cubicBezTo>
                  <a:cubicBezTo>
                    <a:pt x="1056" y="3869"/>
                    <a:pt x="1056" y="3939"/>
                    <a:pt x="1091" y="3939"/>
                  </a:cubicBezTo>
                  <a:cubicBezTo>
                    <a:pt x="1726" y="4270"/>
                    <a:pt x="2544" y="4435"/>
                    <a:pt x="3361" y="4435"/>
                  </a:cubicBezTo>
                  <a:cubicBezTo>
                    <a:pt x="3675" y="4435"/>
                    <a:pt x="3988" y="4410"/>
                    <a:pt x="4291" y="4361"/>
                  </a:cubicBezTo>
                  <a:cubicBezTo>
                    <a:pt x="4819" y="4291"/>
                    <a:pt x="5311" y="4150"/>
                    <a:pt x="5698" y="3939"/>
                  </a:cubicBezTo>
                  <a:cubicBezTo>
                    <a:pt x="5733" y="3939"/>
                    <a:pt x="5733" y="3869"/>
                    <a:pt x="5804" y="3869"/>
                  </a:cubicBezTo>
                  <a:cubicBezTo>
                    <a:pt x="5804" y="3869"/>
                    <a:pt x="5839" y="3869"/>
                    <a:pt x="5839" y="3834"/>
                  </a:cubicBezTo>
                  <a:cubicBezTo>
                    <a:pt x="6507" y="3447"/>
                    <a:pt x="6788" y="2955"/>
                    <a:pt x="6788" y="2462"/>
                  </a:cubicBezTo>
                  <a:lnTo>
                    <a:pt x="6788" y="1864"/>
                  </a:lnTo>
                  <a:lnTo>
                    <a:pt x="6788" y="634"/>
                  </a:lnTo>
                  <a:lnTo>
                    <a:pt x="6788" y="0"/>
                  </a:lnTo>
                  <a:close/>
                </a:path>
              </a:pathLst>
            </a:custGeom>
            <a:solidFill>
              <a:srgbClr val="F7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-3694219" y="3548713"/>
              <a:ext cx="212889" cy="111764"/>
            </a:xfrm>
            <a:custGeom>
              <a:avLst/>
              <a:gdLst/>
              <a:ahLst/>
              <a:cxnLst/>
              <a:rect l="l" t="t" r="r" b="b"/>
              <a:pathLst>
                <a:path w="6964" h="3656" extrusionOk="0">
                  <a:moveTo>
                    <a:pt x="3540" y="0"/>
                  </a:moveTo>
                  <a:cubicBezTo>
                    <a:pt x="2697" y="0"/>
                    <a:pt x="1851" y="195"/>
                    <a:pt x="1231" y="559"/>
                  </a:cubicBezTo>
                  <a:cubicBezTo>
                    <a:pt x="0" y="1263"/>
                    <a:pt x="71" y="2459"/>
                    <a:pt x="1301" y="3162"/>
                  </a:cubicBezTo>
                  <a:cubicBezTo>
                    <a:pt x="1886" y="3496"/>
                    <a:pt x="2646" y="3656"/>
                    <a:pt x="3410" y="3656"/>
                  </a:cubicBezTo>
                  <a:cubicBezTo>
                    <a:pt x="4254" y="3656"/>
                    <a:pt x="5105" y="3461"/>
                    <a:pt x="5733" y="3092"/>
                  </a:cubicBezTo>
                  <a:cubicBezTo>
                    <a:pt x="6964" y="2353"/>
                    <a:pt x="6964" y="1228"/>
                    <a:pt x="5698" y="524"/>
                  </a:cubicBezTo>
                  <a:cubicBezTo>
                    <a:pt x="5105" y="168"/>
                    <a:pt x="4324" y="0"/>
                    <a:pt x="3540" y="0"/>
                  </a:cubicBezTo>
                  <a:close/>
                </a:path>
              </a:pathLst>
            </a:custGeom>
            <a:solidFill>
              <a:srgbClr val="FF9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-3699599" y="3534742"/>
              <a:ext cx="224720" cy="134294"/>
            </a:xfrm>
            <a:custGeom>
              <a:avLst/>
              <a:gdLst/>
              <a:ahLst/>
              <a:cxnLst/>
              <a:rect l="l" t="t" r="r" b="b"/>
              <a:pathLst>
                <a:path w="7351" h="4393" extrusionOk="0">
                  <a:moveTo>
                    <a:pt x="3734" y="1"/>
                  </a:moveTo>
                  <a:cubicBezTo>
                    <a:pt x="2842" y="1"/>
                    <a:pt x="1926" y="199"/>
                    <a:pt x="1266" y="594"/>
                  </a:cubicBezTo>
                  <a:cubicBezTo>
                    <a:pt x="1155" y="668"/>
                    <a:pt x="1054" y="743"/>
                    <a:pt x="963" y="819"/>
                  </a:cubicBezTo>
                  <a:lnTo>
                    <a:pt x="963" y="819"/>
                  </a:lnTo>
                  <a:cubicBezTo>
                    <a:pt x="970" y="815"/>
                    <a:pt x="978" y="810"/>
                    <a:pt x="985" y="805"/>
                  </a:cubicBezTo>
                  <a:cubicBezTo>
                    <a:pt x="1126" y="700"/>
                    <a:pt x="1196" y="665"/>
                    <a:pt x="1372" y="559"/>
                  </a:cubicBezTo>
                  <a:cubicBezTo>
                    <a:pt x="1653" y="454"/>
                    <a:pt x="1829" y="383"/>
                    <a:pt x="1829" y="383"/>
                  </a:cubicBezTo>
                  <a:cubicBezTo>
                    <a:pt x="2075" y="313"/>
                    <a:pt x="2110" y="313"/>
                    <a:pt x="2286" y="278"/>
                  </a:cubicBezTo>
                  <a:cubicBezTo>
                    <a:pt x="2568" y="172"/>
                    <a:pt x="2814" y="172"/>
                    <a:pt x="2814" y="172"/>
                  </a:cubicBezTo>
                  <a:cubicBezTo>
                    <a:pt x="3130" y="137"/>
                    <a:pt x="3236" y="137"/>
                    <a:pt x="3341" y="137"/>
                  </a:cubicBezTo>
                  <a:lnTo>
                    <a:pt x="4185" y="137"/>
                  </a:lnTo>
                  <a:cubicBezTo>
                    <a:pt x="4221" y="137"/>
                    <a:pt x="4396" y="137"/>
                    <a:pt x="4643" y="172"/>
                  </a:cubicBezTo>
                  <a:cubicBezTo>
                    <a:pt x="4819" y="207"/>
                    <a:pt x="5030" y="278"/>
                    <a:pt x="5276" y="313"/>
                  </a:cubicBezTo>
                  <a:cubicBezTo>
                    <a:pt x="5416" y="348"/>
                    <a:pt x="5627" y="383"/>
                    <a:pt x="5768" y="489"/>
                  </a:cubicBezTo>
                  <a:cubicBezTo>
                    <a:pt x="5874" y="524"/>
                    <a:pt x="5909" y="524"/>
                    <a:pt x="5944" y="559"/>
                  </a:cubicBezTo>
                  <a:cubicBezTo>
                    <a:pt x="5979" y="630"/>
                    <a:pt x="6085" y="630"/>
                    <a:pt x="6225" y="700"/>
                  </a:cubicBezTo>
                  <a:cubicBezTo>
                    <a:pt x="6388" y="800"/>
                    <a:pt x="6524" y="895"/>
                    <a:pt x="6639" y="987"/>
                  </a:cubicBezTo>
                  <a:lnTo>
                    <a:pt x="6639" y="987"/>
                  </a:lnTo>
                  <a:lnTo>
                    <a:pt x="6612" y="946"/>
                  </a:lnTo>
                  <a:cubicBezTo>
                    <a:pt x="6471" y="841"/>
                    <a:pt x="6296" y="700"/>
                    <a:pt x="6085" y="559"/>
                  </a:cubicBezTo>
                  <a:cubicBezTo>
                    <a:pt x="5627" y="348"/>
                    <a:pt x="5135" y="172"/>
                    <a:pt x="4607" y="67"/>
                  </a:cubicBezTo>
                  <a:cubicBezTo>
                    <a:pt x="4326" y="23"/>
                    <a:pt x="4032" y="1"/>
                    <a:pt x="3734" y="1"/>
                  </a:cubicBezTo>
                  <a:close/>
                  <a:moveTo>
                    <a:pt x="963" y="819"/>
                  </a:moveTo>
                  <a:lnTo>
                    <a:pt x="963" y="819"/>
                  </a:lnTo>
                  <a:cubicBezTo>
                    <a:pt x="693" y="992"/>
                    <a:pt x="491" y="1196"/>
                    <a:pt x="422" y="1333"/>
                  </a:cubicBezTo>
                  <a:cubicBezTo>
                    <a:pt x="247" y="1509"/>
                    <a:pt x="141" y="1685"/>
                    <a:pt x="71" y="2036"/>
                  </a:cubicBezTo>
                  <a:cubicBezTo>
                    <a:pt x="0" y="2212"/>
                    <a:pt x="0" y="2458"/>
                    <a:pt x="71" y="2599"/>
                  </a:cubicBezTo>
                  <a:cubicBezTo>
                    <a:pt x="106" y="2740"/>
                    <a:pt x="176" y="2880"/>
                    <a:pt x="282" y="3021"/>
                  </a:cubicBezTo>
                  <a:cubicBezTo>
                    <a:pt x="458" y="3267"/>
                    <a:pt x="633" y="3478"/>
                    <a:pt x="880" y="3654"/>
                  </a:cubicBezTo>
                  <a:cubicBezTo>
                    <a:pt x="950" y="3654"/>
                    <a:pt x="950" y="3654"/>
                    <a:pt x="985" y="3689"/>
                  </a:cubicBezTo>
                  <a:cubicBezTo>
                    <a:pt x="1302" y="3900"/>
                    <a:pt x="1653" y="4041"/>
                    <a:pt x="1653" y="4041"/>
                  </a:cubicBezTo>
                  <a:cubicBezTo>
                    <a:pt x="2005" y="4182"/>
                    <a:pt x="2216" y="4217"/>
                    <a:pt x="2638" y="4322"/>
                  </a:cubicBezTo>
                  <a:cubicBezTo>
                    <a:pt x="2884" y="4357"/>
                    <a:pt x="3271" y="4393"/>
                    <a:pt x="3482" y="4393"/>
                  </a:cubicBezTo>
                  <a:lnTo>
                    <a:pt x="4010" y="4393"/>
                  </a:lnTo>
                  <a:cubicBezTo>
                    <a:pt x="4291" y="4393"/>
                    <a:pt x="4502" y="4357"/>
                    <a:pt x="4537" y="4357"/>
                  </a:cubicBezTo>
                  <a:lnTo>
                    <a:pt x="4643" y="4357"/>
                  </a:lnTo>
                  <a:cubicBezTo>
                    <a:pt x="4748" y="4357"/>
                    <a:pt x="4889" y="4322"/>
                    <a:pt x="5065" y="4252"/>
                  </a:cubicBezTo>
                  <a:cubicBezTo>
                    <a:pt x="5241" y="4217"/>
                    <a:pt x="5276" y="4217"/>
                    <a:pt x="5557" y="4146"/>
                  </a:cubicBezTo>
                  <a:cubicBezTo>
                    <a:pt x="5768" y="4076"/>
                    <a:pt x="6085" y="3900"/>
                    <a:pt x="6260" y="3830"/>
                  </a:cubicBezTo>
                  <a:cubicBezTo>
                    <a:pt x="6296" y="3795"/>
                    <a:pt x="6331" y="3795"/>
                    <a:pt x="6401" y="3724"/>
                  </a:cubicBezTo>
                  <a:cubicBezTo>
                    <a:pt x="6436" y="3724"/>
                    <a:pt x="6436" y="3689"/>
                    <a:pt x="6471" y="3689"/>
                  </a:cubicBezTo>
                  <a:cubicBezTo>
                    <a:pt x="6612" y="3619"/>
                    <a:pt x="6682" y="3513"/>
                    <a:pt x="6753" y="3478"/>
                  </a:cubicBezTo>
                  <a:cubicBezTo>
                    <a:pt x="6929" y="3338"/>
                    <a:pt x="6999" y="3197"/>
                    <a:pt x="7105" y="3091"/>
                  </a:cubicBezTo>
                  <a:cubicBezTo>
                    <a:pt x="7140" y="2986"/>
                    <a:pt x="7175" y="2916"/>
                    <a:pt x="7210" y="2845"/>
                  </a:cubicBezTo>
                  <a:cubicBezTo>
                    <a:pt x="7280" y="2810"/>
                    <a:pt x="7316" y="2740"/>
                    <a:pt x="7316" y="2634"/>
                  </a:cubicBezTo>
                  <a:cubicBezTo>
                    <a:pt x="7316" y="2564"/>
                    <a:pt x="7351" y="2423"/>
                    <a:pt x="7351" y="2282"/>
                  </a:cubicBezTo>
                  <a:cubicBezTo>
                    <a:pt x="7351" y="2107"/>
                    <a:pt x="7351" y="1966"/>
                    <a:pt x="7316" y="1896"/>
                  </a:cubicBezTo>
                  <a:cubicBezTo>
                    <a:pt x="7280" y="1860"/>
                    <a:pt x="7280" y="1720"/>
                    <a:pt x="7210" y="1685"/>
                  </a:cubicBezTo>
                  <a:cubicBezTo>
                    <a:pt x="7175" y="1579"/>
                    <a:pt x="7105" y="1509"/>
                    <a:pt x="7105" y="1438"/>
                  </a:cubicBezTo>
                  <a:cubicBezTo>
                    <a:pt x="6991" y="1302"/>
                    <a:pt x="6849" y="1152"/>
                    <a:pt x="6639" y="987"/>
                  </a:cubicBezTo>
                  <a:lnTo>
                    <a:pt x="6639" y="987"/>
                  </a:lnTo>
                  <a:lnTo>
                    <a:pt x="6682" y="1052"/>
                  </a:lnTo>
                  <a:cubicBezTo>
                    <a:pt x="6788" y="1122"/>
                    <a:pt x="6858" y="1227"/>
                    <a:pt x="6893" y="1298"/>
                  </a:cubicBezTo>
                  <a:lnTo>
                    <a:pt x="7034" y="1579"/>
                  </a:lnTo>
                  <a:cubicBezTo>
                    <a:pt x="7069" y="1720"/>
                    <a:pt x="7069" y="1825"/>
                    <a:pt x="7069" y="1966"/>
                  </a:cubicBezTo>
                  <a:lnTo>
                    <a:pt x="7069" y="2071"/>
                  </a:lnTo>
                  <a:lnTo>
                    <a:pt x="7069" y="2142"/>
                  </a:lnTo>
                  <a:lnTo>
                    <a:pt x="7069" y="2177"/>
                  </a:lnTo>
                  <a:lnTo>
                    <a:pt x="7069" y="2247"/>
                  </a:lnTo>
                  <a:cubicBezTo>
                    <a:pt x="7034" y="2282"/>
                    <a:pt x="7034" y="2282"/>
                    <a:pt x="7034" y="2318"/>
                  </a:cubicBezTo>
                  <a:lnTo>
                    <a:pt x="7034" y="2388"/>
                  </a:lnTo>
                  <a:cubicBezTo>
                    <a:pt x="7034" y="2423"/>
                    <a:pt x="6999" y="2423"/>
                    <a:pt x="6999" y="2458"/>
                  </a:cubicBezTo>
                  <a:cubicBezTo>
                    <a:pt x="6999" y="2493"/>
                    <a:pt x="6964" y="2493"/>
                    <a:pt x="6964" y="2529"/>
                  </a:cubicBezTo>
                  <a:cubicBezTo>
                    <a:pt x="6964" y="2599"/>
                    <a:pt x="6893" y="2599"/>
                    <a:pt x="6893" y="2634"/>
                  </a:cubicBezTo>
                  <a:cubicBezTo>
                    <a:pt x="6893" y="2669"/>
                    <a:pt x="6858" y="2669"/>
                    <a:pt x="6858" y="2705"/>
                  </a:cubicBezTo>
                  <a:lnTo>
                    <a:pt x="6823" y="2775"/>
                  </a:lnTo>
                  <a:cubicBezTo>
                    <a:pt x="6682" y="2986"/>
                    <a:pt x="6471" y="3162"/>
                    <a:pt x="6155" y="3338"/>
                  </a:cubicBezTo>
                  <a:cubicBezTo>
                    <a:pt x="6155" y="3373"/>
                    <a:pt x="6120" y="3373"/>
                    <a:pt x="6120" y="3373"/>
                  </a:cubicBezTo>
                  <a:cubicBezTo>
                    <a:pt x="6085" y="3373"/>
                    <a:pt x="6085" y="3443"/>
                    <a:pt x="6049" y="3443"/>
                  </a:cubicBezTo>
                  <a:cubicBezTo>
                    <a:pt x="5979" y="3478"/>
                    <a:pt x="5944" y="3478"/>
                    <a:pt x="5909" y="3513"/>
                  </a:cubicBezTo>
                  <a:cubicBezTo>
                    <a:pt x="5522" y="3689"/>
                    <a:pt x="5065" y="3830"/>
                    <a:pt x="4643" y="3900"/>
                  </a:cubicBezTo>
                  <a:cubicBezTo>
                    <a:pt x="4314" y="3953"/>
                    <a:pt x="3980" y="3981"/>
                    <a:pt x="3648" y="3981"/>
                  </a:cubicBezTo>
                  <a:cubicBezTo>
                    <a:pt x="2879" y="3981"/>
                    <a:pt x="2127" y="3833"/>
                    <a:pt x="1513" y="3513"/>
                  </a:cubicBezTo>
                  <a:cubicBezTo>
                    <a:pt x="1442" y="3513"/>
                    <a:pt x="1407" y="3478"/>
                    <a:pt x="1372" y="3478"/>
                  </a:cubicBezTo>
                  <a:cubicBezTo>
                    <a:pt x="1337" y="3478"/>
                    <a:pt x="1337" y="3408"/>
                    <a:pt x="1302" y="3408"/>
                  </a:cubicBezTo>
                  <a:cubicBezTo>
                    <a:pt x="1126" y="3338"/>
                    <a:pt x="985" y="3267"/>
                    <a:pt x="844" y="3127"/>
                  </a:cubicBezTo>
                  <a:lnTo>
                    <a:pt x="669" y="2951"/>
                  </a:lnTo>
                  <a:lnTo>
                    <a:pt x="598" y="2845"/>
                  </a:lnTo>
                  <a:cubicBezTo>
                    <a:pt x="528" y="2845"/>
                    <a:pt x="528" y="2810"/>
                    <a:pt x="493" y="2775"/>
                  </a:cubicBezTo>
                  <a:cubicBezTo>
                    <a:pt x="493" y="2740"/>
                    <a:pt x="458" y="2740"/>
                    <a:pt x="458" y="2669"/>
                  </a:cubicBezTo>
                  <a:lnTo>
                    <a:pt x="317" y="2423"/>
                  </a:lnTo>
                  <a:cubicBezTo>
                    <a:pt x="282" y="2423"/>
                    <a:pt x="282" y="2388"/>
                    <a:pt x="282" y="2318"/>
                  </a:cubicBezTo>
                  <a:lnTo>
                    <a:pt x="282" y="2247"/>
                  </a:lnTo>
                  <a:lnTo>
                    <a:pt x="282" y="2142"/>
                  </a:lnTo>
                  <a:cubicBezTo>
                    <a:pt x="282" y="2142"/>
                    <a:pt x="282" y="2107"/>
                    <a:pt x="317" y="1966"/>
                  </a:cubicBezTo>
                  <a:cubicBezTo>
                    <a:pt x="317" y="1560"/>
                    <a:pt x="532" y="1178"/>
                    <a:pt x="963" y="819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-3691009" y="3537983"/>
              <a:ext cx="206470" cy="122341"/>
            </a:xfrm>
            <a:custGeom>
              <a:avLst/>
              <a:gdLst/>
              <a:ahLst/>
              <a:cxnLst/>
              <a:rect l="l" t="t" r="r" b="b"/>
              <a:pathLst>
                <a:path w="6754" h="4002" extrusionOk="0">
                  <a:moveTo>
                    <a:pt x="3418" y="0"/>
                  </a:moveTo>
                  <a:cubicBezTo>
                    <a:pt x="2526" y="0"/>
                    <a:pt x="1610" y="198"/>
                    <a:pt x="950" y="594"/>
                  </a:cubicBezTo>
                  <a:cubicBezTo>
                    <a:pt x="352" y="981"/>
                    <a:pt x="1" y="1473"/>
                    <a:pt x="71" y="1930"/>
                  </a:cubicBezTo>
                  <a:lnTo>
                    <a:pt x="71" y="2001"/>
                  </a:lnTo>
                  <a:lnTo>
                    <a:pt x="71" y="2141"/>
                  </a:lnTo>
                  <a:lnTo>
                    <a:pt x="71" y="2212"/>
                  </a:lnTo>
                  <a:cubicBezTo>
                    <a:pt x="141" y="2282"/>
                    <a:pt x="141" y="2282"/>
                    <a:pt x="141" y="2317"/>
                  </a:cubicBezTo>
                  <a:lnTo>
                    <a:pt x="247" y="2563"/>
                  </a:lnTo>
                  <a:cubicBezTo>
                    <a:pt x="247" y="2563"/>
                    <a:pt x="247" y="2634"/>
                    <a:pt x="317" y="2669"/>
                  </a:cubicBezTo>
                  <a:cubicBezTo>
                    <a:pt x="317" y="2704"/>
                    <a:pt x="317" y="2704"/>
                    <a:pt x="352" y="2739"/>
                  </a:cubicBezTo>
                  <a:lnTo>
                    <a:pt x="423" y="2845"/>
                  </a:lnTo>
                  <a:cubicBezTo>
                    <a:pt x="493" y="2915"/>
                    <a:pt x="563" y="2985"/>
                    <a:pt x="599" y="3021"/>
                  </a:cubicBezTo>
                  <a:cubicBezTo>
                    <a:pt x="611" y="3029"/>
                    <a:pt x="624" y="3038"/>
                    <a:pt x="637" y="3047"/>
                  </a:cubicBezTo>
                  <a:lnTo>
                    <a:pt x="637" y="3047"/>
                  </a:lnTo>
                  <a:cubicBezTo>
                    <a:pt x="600" y="3008"/>
                    <a:pt x="563" y="2964"/>
                    <a:pt x="528" y="2915"/>
                  </a:cubicBezTo>
                  <a:cubicBezTo>
                    <a:pt x="388" y="2739"/>
                    <a:pt x="317" y="2528"/>
                    <a:pt x="247" y="2352"/>
                  </a:cubicBezTo>
                  <a:lnTo>
                    <a:pt x="247" y="2282"/>
                  </a:lnTo>
                  <a:cubicBezTo>
                    <a:pt x="247" y="2247"/>
                    <a:pt x="247" y="2229"/>
                    <a:pt x="256" y="2229"/>
                  </a:cubicBezTo>
                  <a:cubicBezTo>
                    <a:pt x="264" y="2229"/>
                    <a:pt x="282" y="2247"/>
                    <a:pt x="317" y="2282"/>
                  </a:cubicBezTo>
                  <a:cubicBezTo>
                    <a:pt x="317" y="1825"/>
                    <a:pt x="599" y="1332"/>
                    <a:pt x="1196" y="981"/>
                  </a:cubicBezTo>
                  <a:cubicBezTo>
                    <a:pt x="1770" y="607"/>
                    <a:pt x="2555" y="445"/>
                    <a:pt x="3364" y="445"/>
                  </a:cubicBezTo>
                  <a:cubicBezTo>
                    <a:pt x="3697" y="445"/>
                    <a:pt x="4034" y="472"/>
                    <a:pt x="4362" y="524"/>
                  </a:cubicBezTo>
                  <a:cubicBezTo>
                    <a:pt x="4784" y="594"/>
                    <a:pt x="5276" y="735"/>
                    <a:pt x="5628" y="946"/>
                  </a:cubicBezTo>
                  <a:cubicBezTo>
                    <a:pt x="5698" y="1051"/>
                    <a:pt x="5839" y="1086"/>
                    <a:pt x="5944" y="1157"/>
                  </a:cubicBezTo>
                  <a:cubicBezTo>
                    <a:pt x="5979" y="1227"/>
                    <a:pt x="6050" y="1262"/>
                    <a:pt x="6120" y="1297"/>
                  </a:cubicBezTo>
                  <a:cubicBezTo>
                    <a:pt x="6190" y="1403"/>
                    <a:pt x="6296" y="1473"/>
                    <a:pt x="6366" y="1614"/>
                  </a:cubicBezTo>
                  <a:cubicBezTo>
                    <a:pt x="6401" y="1649"/>
                    <a:pt x="6401" y="1754"/>
                    <a:pt x="6472" y="1790"/>
                  </a:cubicBezTo>
                  <a:cubicBezTo>
                    <a:pt x="6542" y="1965"/>
                    <a:pt x="6542" y="2141"/>
                    <a:pt x="6542" y="2317"/>
                  </a:cubicBezTo>
                  <a:lnTo>
                    <a:pt x="6542" y="2458"/>
                  </a:lnTo>
                  <a:cubicBezTo>
                    <a:pt x="6542" y="2493"/>
                    <a:pt x="6542" y="2563"/>
                    <a:pt x="6507" y="2634"/>
                  </a:cubicBezTo>
                  <a:cubicBezTo>
                    <a:pt x="6485" y="2678"/>
                    <a:pt x="6449" y="2750"/>
                    <a:pt x="6416" y="2807"/>
                  </a:cubicBezTo>
                  <a:lnTo>
                    <a:pt x="6416" y="2807"/>
                  </a:lnTo>
                  <a:cubicBezTo>
                    <a:pt x="6447" y="2773"/>
                    <a:pt x="6478" y="2739"/>
                    <a:pt x="6507" y="2704"/>
                  </a:cubicBezTo>
                  <a:lnTo>
                    <a:pt x="6542" y="2669"/>
                  </a:lnTo>
                  <a:cubicBezTo>
                    <a:pt x="6542" y="2634"/>
                    <a:pt x="6577" y="2634"/>
                    <a:pt x="6577" y="2563"/>
                  </a:cubicBezTo>
                  <a:cubicBezTo>
                    <a:pt x="6577" y="2528"/>
                    <a:pt x="6648" y="2528"/>
                    <a:pt x="6648" y="2493"/>
                  </a:cubicBezTo>
                  <a:cubicBezTo>
                    <a:pt x="6648" y="2458"/>
                    <a:pt x="6683" y="2458"/>
                    <a:pt x="6683" y="2387"/>
                  </a:cubicBezTo>
                  <a:cubicBezTo>
                    <a:pt x="6718" y="2352"/>
                    <a:pt x="6718" y="2352"/>
                    <a:pt x="6718" y="2317"/>
                  </a:cubicBezTo>
                  <a:lnTo>
                    <a:pt x="6718" y="2282"/>
                  </a:lnTo>
                  <a:cubicBezTo>
                    <a:pt x="6753" y="2212"/>
                    <a:pt x="6753" y="2212"/>
                    <a:pt x="6753" y="2176"/>
                  </a:cubicBezTo>
                  <a:lnTo>
                    <a:pt x="6753" y="2141"/>
                  </a:lnTo>
                  <a:lnTo>
                    <a:pt x="6753" y="2106"/>
                  </a:lnTo>
                  <a:lnTo>
                    <a:pt x="6753" y="2001"/>
                  </a:lnTo>
                  <a:lnTo>
                    <a:pt x="6753" y="1965"/>
                  </a:lnTo>
                  <a:cubicBezTo>
                    <a:pt x="6753" y="1825"/>
                    <a:pt x="6753" y="1684"/>
                    <a:pt x="6718" y="1579"/>
                  </a:cubicBezTo>
                  <a:lnTo>
                    <a:pt x="6577" y="1297"/>
                  </a:lnTo>
                  <a:cubicBezTo>
                    <a:pt x="6507" y="1227"/>
                    <a:pt x="6437" y="1121"/>
                    <a:pt x="6366" y="1051"/>
                  </a:cubicBezTo>
                  <a:lnTo>
                    <a:pt x="6296" y="946"/>
                  </a:lnTo>
                  <a:cubicBezTo>
                    <a:pt x="6155" y="805"/>
                    <a:pt x="5979" y="699"/>
                    <a:pt x="5768" y="559"/>
                  </a:cubicBezTo>
                  <a:cubicBezTo>
                    <a:pt x="5311" y="348"/>
                    <a:pt x="4819" y="172"/>
                    <a:pt x="4291" y="66"/>
                  </a:cubicBezTo>
                  <a:cubicBezTo>
                    <a:pt x="4010" y="22"/>
                    <a:pt x="3715" y="0"/>
                    <a:pt x="3418" y="0"/>
                  </a:cubicBezTo>
                  <a:close/>
                  <a:moveTo>
                    <a:pt x="6416" y="2807"/>
                  </a:moveTo>
                  <a:cubicBezTo>
                    <a:pt x="6259" y="2974"/>
                    <a:pt x="6073" y="3120"/>
                    <a:pt x="5839" y="3267"/>
                  </a:cubicBezTo>
                  <a:cubicBezTo>
                    <a:pt x="5839" y="3267"/>
                    <a:pt x="5804" y="3267"/>
                    <a:pt x="5804" y="3337"/>
                  </a:cubicBezTo>
                  <a:cubicBezTo>
                    <a:pt x="5768" y="3337"/>
                    <a:pt x="5768" y="3372"/>
                    <a:pt x="5698" y="3372"/>
                  </a:cubicBezTo>
                  <a:cubicBezTo>
                    <a:pt x="5663" y="3407"/>
                    <a:pt x="5628" y="3407"/>
                    <a:pt x="5593" y="3443"/>
                  </a:cubicBezTo>
                  <a:cubicBezTo>
                    <a:pt x="5171" y="3618"/>
                    <a:pt x="4749" y="3759"/>
                    <a:pt x="4291" y="3865"/>
                  </a:cubicBezTo>
                  <a:cubicBezTo>
                    <a:pt x="3998" y="3913"/>
                    <a:pt x="3700" y="3938"/>
                    <a:pt x="3403" y="3938"/>
                  </a:cubicBezTo>
                  <a:cubicBezTo>
                    <a:pt x="2630" y="3938"/>
                    <a:pt x="1867" y="3773"/>
                    <a:pt x="1232" y="3443"/>
                  </a:cubicBezTo>
                  <a:cubicBezTo>
                    <a:pt x="1196" y="3407"/>
                    <a:pt x="1126" y="3407"/>
                    <a:pt x="1091" y="3372"/>
                  </a:cubicBezTo>
                  <a:cubicBezTo>
                    <a:pt x="1091" y="3372"/>
                    <a:pt x="1056" y="3372"/>
                    <a:pt x="1056" y="3337"/>
                  </a:cubicBezTo>
                  <a:cubicBezTo>
                    <a:pt x="900" y="3244"/>
                    <a:pt x="744" y="3123"/>
                    <a:pt x="637" y="3047"/>
                  </a:cubicBezTo>
                  <a:lnTo>
                    <a:pt x="637" y="3047"/>
                  </a:lnTo>
                  <a:cubicBezTo>
                    <a:pt x="787" y="3205"/>
                    <a:pt x="950" y="3295"/>
                    <a:pt x="1091" y="3407"/>
                  </a:cubicBezTo>
                  <a:cubicBezTo>
                    <a:pt x="1091" y="3407"/>
                    <a:pt x="1126" y="3407"/>
                    <a:pt x="1126" y="3443"/>
                  </a:cubicBezTo>
                  <a:cubicBezTo>
                    <a:pt x="1478" y="3618"/>
                    <a:pt x="1829" y="3759"/>
                    <a:pt x="1970" y="3794"/>
                  </a:cubicBezTo>
                  <a:cubicBezTo>
                    <a:pt x="2111" y="3865"/>
                    <a:pt x="2463" y="3935"/>
                    <a:pt x="2955" y="3970"/>
                  </a:cubicBezTo>
                  <a:cubicBezTo>
                    <a:pt x="3096" y="3994"/>
                    <a:pt x="3232" y="4001"/>
                    <a:pt x="3359" y="4001"/>
                  </a:cubicBezTo>
                  <a:cubicBezTo>
                    <a:pt x="3611" y="4001"/>
                    <a:pt x="3822" y="3970"/>
                    <a:pt x="3940" y="3970"/>
                  </a:cubicBezTo>
                  <a:cubicBezTo>
                    <a:pt x="4045" y="3970"/>
                    <a:pt x="4186" y="3970"/>
                    <a:pt x="4291" y="3935"/>
                  </a:cubicBezTo>
                  <a:cubicBezTo>
                    <a:pt x="4467" y="3900"/>
                    <a:pt x="4713" y="3865"/>
                    <a:pt x="4924" y="3794"/>
                  </a:cubicBezTo>
                  <a:cubicBezTo>
                    <a:pt x="5276" y="3689"/>
                    <a:pt x="5487" y="3583"/>
                    <a:pt x="5628" y="3513"/>
                  </a:cubicBezTo>
                  <a:cubicBezTo>
                    <a:pt x="5663" y="3513"/>
                    <a:pt x="5663" y="3443"/>
                    <a:pt x="5698" y="3443"/>
                  </a:cubicBezTo>
                  <a:cubicBezTo>
                    <a:pt x="5768" y="3443"/>
                    <a:pt x="5768" y="3407"/>
                    <a:pt x="5804" y="3407"/>
                  </a:cubicBezTo>
                  <a:cubicBezTo>
                    <a:pt x="6155" y="3196"/>
                    <a:pt x="6331" y="2985"/>
                    <a:pt x="6366" y="2880"/>
                  </a:cubicBezTo>
                  <a:cubicBezTo>
                    <a:pt x="6379" y="2867"/>
                    <a:pt x="6397" y="2840"/>
                    <a:pt x="6416" y="2807"/>
                  </a:cubicBezTo>
                  <a:close/>
                </a:path>
              </a:pathLst>
            </a:custGeom>
            <a:solidFill>
              <a:srgbClr val="F45C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-3562004" y="3541070"/>
              <a:ext cx="86055" cy="392458"/>
            </a:xfrm>
            <a:custGeom>
              <a:avLst/>
              <a:gdLst/>
              <a:ahLst/>
              <a:cxnLst/>
              <a:rect l="l" t="t" r="r" b="b"/>
              <a:pathLst>
                <a:path w="2815" h="12838" extrusionOk="0">
                  <a:moveTo>
                    <a:pt x="71" y="0"/>
                  </a:moveTo>
                  <a:lnTo>
                    <a:pt x="71" y="71"/>
                  </a:lnTo>
                  <a:cubicBezTo>
                    <a:pt x="599" y="141"/>
                    <a:pt x="1091" y="317"/>
                    <a:pt x="1548" y="528"/>
                  </a:cubicBezTo>
                  <a:cubicBezTo>
                    <a:pt x="1759" y="669"/>
                    <a:pt x="1935" y="809"/>
                    <a:pt x="2076" y="950"/>
                  </a:cubicBezTo>
                  <a:lnTo>
                    <a:pt x="2146" y="1020"/>
                  </a:lnTo>
                  <a:cubicBezTo>
                    <a:pt x="2252" y="1126"/>
                    <a:pt x="2287" y="1196"/>
                    <a:pt x="2357" y="1302"/>
                  </a:cubicBezTo>
                  <a:cubicBezTo>
                    <a:pt x="2463" y="1302"/>
                    <a:pt x="2498" y="1407"/>
                    <a:pt x="2498" y="1513"/>
                  </a:cubicBezTo>
                  <a:cubicBezTo>
                    <a:pt x="2533" y="1653"/>
                    <a:pt x="2533" y="1759"/>
                    <a:pt x="2533" y="1900"/>
                  </a:cubicBezTo>
                  <a:lnTo>
                    <a:pt x="2533" y="1935"/>
                  </a:lnTo>
                  <a:lnTo>
                    <a:pt x="2533" y="2040"/>
                  </a:lnTo>
                  <a:lnTo>
                    <a:pt x="2533" y="2075"/>
                  </a:lnTo>
                  <a:lnTo>
                    <a:pt x="2533" y="2111"/>
                  </a:lnTo>
                  <a:cubicBezTo>
                    <a:pt x="2533" y="2181"/>
                    <a:pt x="2533" y="2181"/>
                    <a:pt x="2498" y="2216"/>
                  </a:cubicBezTo>
                  <a:lnTo>
                    <a:pt x="2498" y="2251"/>
                  </a:lnTo>
                  <a:cubicBezTo>
                    <a:pt x="2498" y="2286"/>
                    <a:pt x="2498" y="2286"/>
                    <a:pt x="2463" y="2357"/>
                  </a:cubicBezTo>
                  <a:cubicBezTo>
                    <a:pt x="2463" y="2392"/>
                    <a:pt x="2428" y="2392"/>
                    <a:pt x="2428" y="2427"/>
                  </a:cubicBezTo>
                  <a:cubicBezTo>
                    <a:pt x="2428" y="2462"/>
                    <a:pt x="2357" y="2462"/>
                    <a:pt x="2357" y="2533"/>
                  </a:cubicBezTo>
                  <a:cubicBezTo>
                    <a:pt x="2357" y="2568"/>
                    <a:pt x="2322" y="2568"/>
                    <a:pt x="2322" y="2603"/>
                  </a:cubicBezTo>
                  <a:lnTo>
                    <a:pt x="2287" y="2638"/>
                  </a:lnTo>
                  <a:cubicBezTo>
                    <a:pt x="2111" y="2884"/>
                    <a:pt x="1900" y="3060"/>
                    <a:pt x="1619" y="3236"/>
                  </a:cubicBezTo>
                  <a:cubicBezTo>
                    <a:pt x="1619" y="3236"/>
                    <a:pt x="1584" y="3236"/>
                    <a:pt x="1584" y="3271"/>
                  </a:cubicBezTo>
                  <a:cubicBezTo>
                    <a:pt x="1548" y="3271"/>
                    <a:pt x="1548" y="3306"/>
                    <a:pt x="1478" y="3306"/>
                  </a:cubicBezTo>
                  <a:cubicBezTo>
                    <a:pt x="1443" y="3342"/>
                    <a:pt x="1408" y="3342"/>
                    <a:pt x="1373" y="3412"/>
                  </a:cubicBezTo>
                  <a:cubicBezTo>
                    <a:pt x="951" y="3588"/>
                    <a:pt x="529" y="3693"/>
                    <a:pt x="71" y="3799"/>
                  </a:cubicBezTo>
                  <a:cubicBezTo>
                    <a:pt x="71" y="3799"/>
                    <a:pt x="142" y="3799"/>
                    <a:pt x="142" y="3834"/>
                  </a:cubicBezTo>
                  <a:cubicBezTo>
                    <a:pt x="177" y="3869"/>
                    <a:pt x="177" y="3939"/>
                    <a:pt x="177" y="4010"/>
                  </a:cubicBezTo>
                  <a:cubicBezTo>
                    <a:pt x="177" y="4115"/>
                    <a:pt x="177" y="4150"/>
                    <a:pt x="142" y="4186"/>
                  </a:cubicBezTo>
                  <a:cubicBezTo>
                    <a:pt x="142" y="4221"/>
                    <a:pt x="71" y="4221"/>
                    <a:pt x="71" y="4291"/>
                  </a:cubicBezTo>
                  <a:cubicBezTo>
                    <a:pt x="36" y="4291"/>
                    <a:pt x="36" y="6683"/>
                    <a:pt x="36" y="6683"/>
                  </a:cubicBezTo>
                  <a:cubicBezTo>
                    <a:pt x="142" y="6683"/>
                    <a:pt x="177" y="6788"/>
                    <a:pt x="177" y="6929"/>
                  </a:cubicBezTo>
                  <a:cubicBezTo>
                    <a:pt x="177" y="6999"/>
                    <a:pt x="142" y="7105"/>
                    <a:pt x="71" y="7140"/>
                  </a:cubicBezTo>
                  <a:cubicBezTo>
                    <a:pt x="36" y="7140"/>
                    <a:pt x="36" y="9567"/>
                    <a:pt x="36" y="9567"/>
                  </a:cubicBezTo>
                  <a:cubicBezTo>
                    <a:pt x="142" y="9567"/>
                    <a:pt x="177" y="9637"/>
                    <a:pt x="177" y="9778"/>
                  </a:cubicBezTo>
                  <a:cubicBezTo>
                    <a:pt x="177" y="9813"/>
                    <a:pt x="177" y="9918"/>
                    <a:pt x="142" y="9918"/>
                  </a:cubicBezTo>
                  <a:cubicBezTo>
                    <a:pt x="142" y="9953"/>
                    <a:pt x="71" y="9953"/>
                    <a:pt x="36" y="9989"/>
                  </a:cubicBezTo>
                  <a:cubicBezTo>
                    <a:pt x="1" y="9989"/>
                    <a:pt x="1" y="12415"/>
                    <a:pt x="1" y="12415"/>
                  </a:cubicBezTo>
                  <a:cubicBezTo>
                    <a:pt x="71" y="12415"/>
                    <a:pt x="142" y="12486"/>
                    <a:pt x="142" y="12626"/>
                  </a:cubicBezTo>
                  <a:cubicBezTo>
                    <a:pt x="142" y="12767"/>
                    <a:pt x="71" y="12837"/>
                    <a:pt x="1" y="12837"/>
                  </a:cubicBezTo>
                  <a:cubicBezTo>
                    <a:pt x="142" y="12837"/>
                    <a:pt x="247" y="12802"/>
                    <a:pt x="493" y="12767"/>
                  </a:cubicBezTo>
                  <a:cubicBezTo>
                    <a:pt x="669" y="12732"/>
                    <a:pt x="704" y="12732"/>
                    <a:pt x="951" y="12626"/>
                  </a:cubicBezTo>
                  <a:cubicBezTo>
                    <a:pt x="1197" y="12556"/>
                    <a:pt x="1478" y="12415"/>
                    <a:pt x="1654" y="12310"/>
                  </a:cubicBezTo>
                  <a:cubicBezTo>
                    <a:pt x="1935" y="12134"/>
                    <a:pt x="2252" y="11923"/>
                    <a:pt x="2498" y="11571"/>
                  </a:cubicBezTo>
                  <a:cubicBezTo>
                    <a:pt x="2533" y="11536"/>
                    <a:pt x="2639" y="11360"/>
                    <a:pt x="2709" y="11184"/>
                  </a:cubicBezTo>
                  <a:cubicBezTo>
                    <a:pt x="2779" y="10973"/>
                    <a:pt x="2815" y="10797"/>
                    <a:pt x="2815" y="10727"/>
                  </a:cubicBezTo>
                  <a:cubicBezTo>
                    <a:pt x="2815" y="10657"/>
                    <a:pt x="2815" y="10481"/>
                    <a:pt x="2779" y="10340"/>
                  </a:cubicBezTo>
                  <a:cubicBezTo>
                    <a:pt x="2709" y="10270"/>
                    <a:pt x="2709" y="10164"/>
                    <a:pt x="2674" y="10129"/>
                  </a:cubicBezTo>
                  <a:cubicBezTo>
                    <a:pt x="2639" y="10024"/>
                    <a:pt x="2604" y="9953"/>
                    <a:pt x="2533" y="9918"/>
                  </a:cubicBezTo>
                  <a:lnTo>
                    <a:pt x="2533" y="8687"/>
                  </a:lnTo>
                  <a:cubicBezTo>
                    <a:pt x="2604" y="8582"/>
                    <a:pt x="2639" y="8511"/>
                    <a:pt x="2674" y="8441"/>
                  </a:cubicBezTo>
                  <a:cubicBezTo>
                    <a:pt x="2709" y="8371"/>
                    <a:pt x="2709" y="8265"/>
                    <a:pt x="2779" y="8230"/>
                  </a:cubicBezTo>
                  <a:cubicBezTo>
                    <a:pt x="2815" y="8160"/>
                    <a:pt x="2815" y="7984"/>
                    <a:pt x="2815" y="7878"/>
                  </a:cubicBezTo>
                  <a:cubicBezTo>
                    <a:pt x="2815" y="7703"/>
                    <a:pt x="2779" y="7562"/>
                    <a:pt x="2779" y="7492"/>
                  </a:cubicBezTo>
                  <a:cubicBezTo>
                    <a:pt x="2779" y="7386"/>
                    <a:pt x="2709" y="7316"/>
                    <a:pt x="2674" y="7281"/>
                  </a:cubicBezTo>
                  <a:cubicBezTo>
                    <a:pt x="2674" y="7210"/>
                    <a:pt x="2533" y="7105"/>
                    <a:pt x="2533" y="7105"/>
                  </a:cubicBezTo>
                  <a:lnTo>
                    <a:pt x="2533" y="5803"/>
                  </a:lnTo>
                  <a:lnTo>
                    <a:pt x="2674" y="5592"/>
                  </a:lnTo>
                  <a:cubicBezTo>
                    <a:pt x="2674" y="5592"/>
                    <a:pt x="2709" y="5417"/>
                    <a:pt x="2779" y="5381"/>
                  </a:cubicBezTo>
                  <a:cubicBezTo>
                    <a:pt x="2815" y="5276"/>
                    <a:pt x="2815" y="5100"/>
                    <a:pt x="2815" y="4995"/>
                  </a:cubicBezTo>
                  <a:cubicBezTo>
                    <a:pt x="2815" y="4819"/>
                    <a:pt x="2779" y="4678"/>
                    <a:pt x="2779" y="4572"/>
                  </a:cubicBezTo>
                  <a:cubicBezTo>
                    <a:pt x="2709" y="4502"/>
                    <a:pt x="2709" y="4397"/>
                    <a:pt x="2674" y="4361"/>
                  </a:cubicBezTo>
                  <a:cubicBezTo>
                    <a:pt x="2639" y="4291"/>
                    <a:pt x="2604" y="4186"/>
                    <a:pt x="2533" y="4150"/>
                  </a:cubicBezTo>
                  <a:lnTo>
                    <a:pt x="2533" y="2920"/>
                  </a:lnTo>
                  <a:cubicBezTo>
                    <a:pt x="2604" y="2814"/>
                    <a:pt x="2639" y="2744"/>
                    <a:pt x="2674" y="2709"/>
                  </a:cubicBezTo>
                  <a:cubicBezTo>
                    <a:pt x="2709" y="2603"/>
                    <a:pt x="2709" y="2533"/>
                    <a:pt x="2779" y="2462"/>
                  </a:cubicBezTo>
                  <a:cubicBezTo>
                    <a:pt x="2815" y="2392"/>
                    <a:pt x="2815" y="2216"/>
                    <a:pt x="2815" y="2111"/>
                  </a:cubicBezTo>
                  <a:cubicBezTo>
                    <a:pt x="2815" y="1935"/>
                    <a:pt x="2779" y="1829"/>
                    <a:pt x="2779" y="1724"/>
                  </a:cubicBezTo>
                  <a:cubicBezTo>
                    <a:pt x="2709" y="1653"/>
                    <a:pt x="2709" y="1548"/>
                    <a:pt x="2674" y="1513"/>
                  </a:cubicBezTo>
                  <a:cubicBezTo>
                    <a:pt x="2639" y="1372"/>
                    <a:pt x="2533" y="1302"/>
                    <a:pt x="2533" y="1302"/>
                  </a:cubicBezTo>
                  <a:cubicBezTo>
                    <a:pt x="2357" y="1056"/>
                    <a:pt x="2146" y="809"/>
                    <a:pt x="1654" y="528"/>
                  </a:cubicBezTo>
                  <a:cubicBezTo>
                    <a:pt x="1548" y="458"/>
                    <a:pt x="1443" y="458"/>
                    <a:pt x="1408" y="423"/>
                  </a:cubicBezTo>
                  <a:cubicBezTo>
                    <a:pt x="1373" y="352"/>
                    <a:pt x="1302" y="352"/>
                    <a:pt x="1232" y="317"/>
                  </a:cubicBezTo>
                  <a:cubicBezTo>
                    <a:pt x="1091" y="282"/>
                    <a:pt x="915" y="176"/>
                    <a:pt x="740" y="141"/>
                  </a:cubicBezTo>
                  <a:cubicBezTo>
                    <a:pt x="529" y="71"/>
                    <a:pt x="247" y="0"/>
                    <a:pt x="71" y="0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" name="Google Shape;1034;p11"/>
          <p:cNvSpPr/>
          <p:nvPr/>
        </p:nvSpPr>
        <p:spPr>
          <a:xfrm flipH="1">
            <a:off x="7950" y="290026"/>
            <a:ext cx="9144000" cy="4853342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5" name="Google Shape;1035;p11"/>
          <p:cNvSpPr/>
          <p:nvPr/>
        </p:nvSpPr>
        <p:spPr>
          <a:xfrm flipH="1">
            <a:off x="-75" y="1668673"/>
            <a:ext cx="9144000" cy="3474452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6" name="Google Shape;1036;p11"/>
          <p:cNvSpPr/>
          <p:nvPr/>
        </p:nvSpPr>
        <p:spPr>
          <a:xfrm flipH="1">
            <a:off x="8098" y="2023049"/>
            <a:ext cx="9143677" cy="3120534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7" name="Google Shape;1037;p11"/>
          <p:cNvSpPr txBox="1">
            <a:spLocks noGrp="1"/>
          </p:cNvSpPr>
          <p:nvPr>
            <p:ph type="title" hasCustomPrompt="1"/>
          </p:nvPr>
        </p:nvSpPr>
        <p:spPr>
          <a:xfrm>
            <a:off x="2902200" y="1163200"/>
            <a:ext cx="3492000" cy="19707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38" name="Google Shape;1038;p11"/>
          <p:cNvSpPr txBox="1">
            <a:spLocks noGrp="1"/>
          </p:cNvSpPr>
          <p:nvPr>
            <p:ph type="subTitle" idx="1"/>
          </p:nvPr>
        </p:nvSpPr>
        <p:spPr>
          <a:xfrm>
            <a:off x="2078550" y="3231200"/>
            <a:ext cx="5002800" cy="74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" name="Google Shape;1041;p13"/>
          <p:cNvSpPr/>
          <p:nvPr/>
        </p:nvSpPr>
        <p:spPr>
          <a:xfrm flipH="1">
            <a:off x="7950" y="153674"/>
            <a:ext cx="9144000" cy="4989660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" name="Google Shape;1042;p13"/>
          <p:cNvSpPr/>
          <p:nvPr/>
        </p:nvSpPr>
        <p:spPr>
          <a:xfrm flipH="1">
            <a:off x="-75" y="1591376"/>
            <a:ext cx="9144000" cy="3551930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" name="Google Shape;1043;p13"/>
          <p:cNvSpPr/>
          <p:nvPr/>
        </p:nvSpPr>
        <p:spPr>
          <a:xfrm flipH="1">
            <a:off x="8098" y="3225800"/>
            <a:ext cx="9143677" cy="1917712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45" name="Google Shape;1045;p13"/>
          <p:cNvSpPr txBox="1">
            <a:spLocks noGrp="1"/>
          </p:cNvSpPr>
          <p:nvPr>
            <p:ph type="subTitle" idx="1"/>
          </p:nvPr>
        </p:nvSpPr>
        <p:spPr>
          <a:xfrm>
            <a:off x="720000" y="21169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" name="Google Shape;1046;p13"/>
          <p:cNvSpPr txBox="1">
            <a:spLocks noGrp="1"/>
          </p:cNvSpPr>
          <p:nvPr>
            <p:ph type="subTitle" idx="2"/>
          </p:nvPr>
        </p:nvSpPr>
        <p:spPr>
          <a:xfrm>
            <a:off x="3419269" y="21169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7" name="Google Shape;1047;p13"/>
          <p:cNvSpPr txBox="1">
            <a:spLocks noGrp="1"/>
          </p:cNvSpPr>
          <p:nvPr>
            <p:ph type="subTitle" idx="3"/>
          </p:nvPr>
        </p:nvSpPr>
        <p:spPr>
          <a:xfrm>
            <a:off x="720000" y="3550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13"/>
          <p:cNvSpPr txBox="1">
            <a:spLocks noGrp="1"/>
          </p:cNvSpPr>
          <p:nvPr>
            <p:ph type="subTitle" idx="4"/>
          </p:nvPr>
        </p:nvSpPr>
        <p:spPr>
          <a:xfrm>
            <a:off x="3419269" y="3550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" name="Google Shape;1049;p13"/>
          <p:cNvSpPr txBox="1">
            <a:spLocks noGrp="1"/>
          </p:cNvSpPr>
          <p:nvPr>
            <p:ph type="subTitle" idx="5"/>
          </p:nvPr>
        </p:nvSpPr>
        <p:spPr>
          <a:xfrm>
            <a:off x="6118545" y="21169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0" name="Google Shape;1050;p13"/>
          <p:cNvSpPr txBox="1">
            <a:spLocks noGrp="1"/>
          </p:cNvSpPr>
          <p:nvPr>
            <p:ph type="subTitle" idx="6"/>
          </p:nvPr>
        </p:nvSpPr>
        <p:spPr>
          <a:xfrm>
            <a:off x="6118545" y="3550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1" name="Google Shape;1051;p13"/>
          <p:cNvSpPr txBox="1">
            <a:spLocks noGrp="1"/>
          </p:cNvSpPr>
          <p:nvPr>
            <p:ph type="title" idx="7" hasCustomPrompt="1"/>
          </p:nvPr>
        </p:nvSpPr>
        <p:spPr>
          <a:xfrm>
            <a:off x="818402" y="1344783"/>
            <a:ext cx="734700" cy="4476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2" name="Google Shape;1052;p13"/>
          <p:cNvSpPr txBox="1">
            <a:spLocks noGrp="1"/>
          </p:cNvSpPr>
          <p:nvPr>
            <p:ph type="title" idx="8" hasCustomPrompt="1"/>
          </p:nvPr>
        </p:nvSpPr>
        <p:spPr>
          <a:xfrm>
            <a:off x="818402" y="2778191"/>
            <a:ext cx="734700" cy="4476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3" name="Google Shape;1053;p13"/>
          <p:cNvSpPr txBox="1">
            <a:spLocks noGrp="1"/>
          </p:cNvSpPr>
          <p:nvPr>
            <p:ph type="title" idx="9" hasCustomPrompt="1"/>
          </p:nvPr>
        </p:nvSpPr>
        <p:spPr>
          <a:xfrm>
            <a:off x="3517677" y="1344783"/>
            <a:ext cx="734700" cy="4476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4" name="Google Shape;1054;p13"/>
          <p:cNvSpPr txBox="1">
            <a:spLocks noGrp="1"/>
          </p:cNvSpPr>
          <p:nvPr>
            <p:ph type="title" idx="13" hasCustomPrompt="1"/>
          </p:nvPr>
        </p:nvSpPr>
        <p:spPr>
          <a:xfrm>
            <a:off x="3517677" y="2778191"/>
            <a:ext cx="734700" cy="4476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5" name="Google Shape;1055;p13"/>
          <p:cNvSpPr txBox="1">
            <a:spLocks noGrp="1"/>
          </p:cNvSpPr>
          <p:nvPr>
            <p:ph type="title" idx="14" hasCustomPrompt="1"/>
          </p:nvPr>
        </p:nvSpPr>
        <p:spPr>
          <a:xfrm>
            <a:off x="6216952" y="1344783"/>
            <a:ext cx="734700" cy="4476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6" name="Google Shape;1056;p13"/>
          <p:cNvSpPr txBox="1">
            <a:spLocks noGrp="1"/>
          </p:cNvSpPr>
          <p:nvPr>
            <p:ph type="title" idx="15" hasCustomPrompt="1"/>
          </p:nvPr>
        </p:nvSpPr>
        <p:spPr>
          <a:xfrm>
            <a:off x="6216952" y="2778191"/>
            <a:ext cx="734700" cy="4476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7" name="Google Shape;1057;p13"/>
          <p:cNvSpPr txBox="1">
            <a:spLocks noGrp="1"/>
          </p:cNvSpPr>
          <p:nvPr>
            <p:ph type="subTitle" idx="16"/>
          </p:nvPr>
        </p:nvSpPr>
        <p:spPr>
          <a:xfrm>
            <a:off x="720000" y="19041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8" name="Google Shape;1058;p13"/>
          <p:cNvSpPr txBox="1">
            <a:spLocks noGrp="1"/>
          </p:cNvSpPr>
          <p:nvPr>
            <p:ph type="subTitle" idx="17"/>
          </p:nvPr>
        </p:nvSpPr>
        <p:spPr>
          <a:xfrm>
            <a:off x="3419275" y="19041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9" name="Google Shape;1059;p13"/>
          <p:cNvSpPr txBox="1">
            <a:spLocks noGrp="1"/>
          </p:cNvSpPr>
          <p:nvPr>
            <p:ph type="subTitle" idx="18"/>
          </p:nvPr>
        </p:nvSpPr>
        <p:spPr>
          <a:xfrm>
            <a:off x="6118550" y="19041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60" name="Google Shape;1060;p13"/>
          <p:cNvSpPr txBox="1">
            <a:spLocks noGrp="1"/>
          </p:cNvSpPr>
          <p:nvPr>
            <p:ph type="subTitle" idx="19"/>
          </p:nvPr>
        </p:nvSpPr>
        <p:spPr>
          <a:xfrm>
            <a:off x="720000" y="33376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61" name="Google Shape;1061;p13"/>
          <p:cNvSpPr txBox="1">
            <a:spLocks noGrp="1"/>
          </p:cNvSpPr>
          <p:nvPr>
            <p:ph type="subTitle" idx="20"/>
          </p:nvPr>
        </p:nvSpPr>
        <p:spPr>
          <a:xfrm>
            <a:off x="3419275" y="33376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62" name="Google Shape;1062;p13"/>
          <p:cNvSpPr txBox="1">
            <a:spLocks noGrp="1"/>
          </p:cNvSpPr>
          <p:nvPr>
            <p:ph type="subTitle" idx="21"/>
          </p:nvPr>
        </p:nvSpPr>
        <p:spPr>
          <a:xfrm>
            <a:off x="6118550" y="33376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063" name="Google Shape;1063;p13"/>
          <p:cNvGrpSpPr/>
          <p:nvPr/>
        </p:nvGrpSpPr>
        <p:grpSpPr>
          <a:xfrm>
            <a:off x="7657980" y="153585"/>
            <a:ext cx="1340786" cy="1339255"/>
            <a:chOff x="3834950" y="3175675"/>
            <a:chExt cx="700625" cy="699825"/>
          </a:xfrm>
        </p:grpSpPr>
        <p:sp>
          <p:nvSpPr>
            <p:cNvPr id="1064" name="Google Shape;1064;p13"/>
            <p:cNvSpPr/>
            <p:nvPr/>
          </p:nvSpPr>
          <p:spPr>
            <a:xfrm>
              <a:off x="3834950" y="3461950"/>
              <a:ext cx="588775" cy="332775"/>
            </a:xfrm>
            <a:custGeom>
              <a:avLst/>
              <a:gdLst/>
              <a:ahLst/>
              <a:cxnLst/>
              <a:rect l="l" t="t" r="r" b="b"/>
              <a:pathLst>
                <a:path w="23551" h="13311" extrusionOk="0">
                  <a:moveTo>
                    <a:pt x="6951" y="1"/>
                  </a:moveTo>
                  <a:lnTo>
                    <a:pt x="0" y="3624"/>
                  </a:lnTo>
                  <a:lnTo>
                    <a:pt x="16600" y="13310"/>
                  </a:lnTo>
                  <a:lnTo>
                    <a:pt x="23551" y="9613"/>
                  </a:lnTo>
                  <a:lnTo>
                    <a:pt x="69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4152900" y="3197375"/>
              <a:ext cx="382675" cy="668525"/>
            </a:xfrm>
            <a:custGeom>
              <a:avLst/>
              <a:gdLst/>
              <a:ahLst/>
              <a:cxnLst/>
              <a:rect l="l" t="t" r="r" b="b"/>
              <a:pathLst>
                <a:path w="15307" h="26741" extrusionOk="0">
                  <a:moveTo>
                    <a:pt x="4021" y="1"/>
                  </a:moveTo>
                  <a:cubicBezTo>
                    <a:pt x="3919" y="1"/>
                    <a:pt x="3827" y="29"/>
                    <a:pt x="3734" y="84"/>
                  </a:cubicBezTo>
                  <a:lnTo>
                    <a:pt x="3697" y="84"/>
                  </a:lnTo>
                  <a:lnTo>
                    <a:pt x="0" y="2191"/>
                  </a:lnTo>
                  <a:lnTo>
                    <a:pt x="37" y="2339"/>
                  </a:lnTo>
                  <a:lnTo>
                    <a:pt x="2588" y="8735"/>
                  </a:lnTo>
                  <a:lnTo>
                    <a:pt x="2588" y="15871"/>
                  </a:lnTo>
                  <a:cubicBezTo>
                    <a:pt x="2588" y="17276"/>
                    <a:pt x="3328" y="18533"/>
                    <a:pt x="4548" y="19198"/>
                  </a:cubicBezTo>
                  <a:lnTo>
                    <a:pt x="7394" y="20862"/>
                  </a:lnTo>
                  <a:lnTo>
                    <a:pt x="10796" y="26740"/>
                  </a:lnTo>
                  <a:lnTo>
                    <a:pt x="10870" y="26703"/>
                  </a:lnTo>
                  <a:lnTo>
                    <a:pt x="14604" y="24522"/>
                  </a:lnTo>
                  <a:cubicBezTo>
                    <a:pt x="14641" y="24485"/>
                    <a:pt x="14751" y="24448"/>
                    <a:pt x="14788" y="24337"/>
                  </a:cubicBezTo>
                  <a:cubicBezTo>
                    <a:pt x="14973" y="24115"/>
                    <a:pt x="15121" y="23819"/>
                    <a:pt x="15158" y="23561"/>
                  </a:cubicBezTo>
                  <a:cubicBezTo>
                    <a:pt x="15195" y="23376"/>
                    <a:pt x="15195" y="23228"/>
                    <a:pt x="15195" y="23043"/>
                  </a:cubicBezTo>
                  <a:lnTo>
                    <a:pt x="15195" y="17719"/>
                  </a:lnTo>
                  <a:cubicBezTo>
                    <a:pt x="15195" y="17534"/>
                    <a:pt x="15158" y="17349"/>
                    <a:pt x="15306" y="17202"/>
                  </a:cubicBezTo>
                  <a:cubicBezTo>
                    <a:pt x="15195" y="16056"/>
                    <a:pt x="14751" y="14946"/>
                    <a:pt x="14049" y="14022"/>
                  </a:cubicBezTo>
                  <a:cubicBezTo>
                    <a:pt x="14049" y="13985"/>
                    <a:pt x="14012" y="13948"/>
                    <a:pt x="13938" y="13911"/>
                  </a:cubicBezTo>
                  <a:lnTo>
                    <a:pt x="12348" y="11878"/>
                  </a:lnTo>
                  <a:cubicBezTo>
                    <a:pt x="11683" y="11064"/>
                    <a:pt x="11165" y="10251"/>
                    <a:pt x="10759" y="9327"/>
                  </a:cubicBezTo>
                  <a:cubicBezTo>
                    <a:pt x="10389" y="8550"/>
                    <a:pt x="10167" y="7700"/>
                    <a:pt x="9982" y="6887"/>
                  </a:cubicBezTo>
                  <a:lnTo>
                    <a:pt x="9354" y="3559"/>
                  </a:lnTo>
                  <a:cubicBezTo>
                    <a:pt x="9280" y="3449"/>
                    <a:pt x="9280" y="3338"/>
                    <a:pt x="9243" y="3264"/>
                  </a:cubicBezTo>
                  <a:cubicBezTo>
                    <a:pt x="9095" y="2894"/>
                    <a:pt x="8873" y="2598"/>
                    <a:pt x="8540" y="2413"/>
                  </a:cubicBezTo>
                  <a:lnTo>
                    <a:pt x="8503" y="2413"/>
                  </a:lnTo>
                  <a:lnTo>
                    <a:pt x="4585" y="195"/>
                  </a:lnTo>
                  <a:lnTo>
                    <a:pt x="4363" y="84"/>
                  </a:lnTo>
                  <a:cubicBezTo>
                    <a:pt x="4233" y="29"/>
                    <a:pt x="4122" y="1"/>
                    <a:pt x="4021" y="1"/>
                  </a:cubicBezTo>
                  <a:close/>
                </a:path>
              </a:pathLst>
            </a:custGeom>
            <a:solidFill>
              <a:srgbClr val="F5A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4160275" y="3202250"/>
              <a:ext cx="203375" cy="113700"/>
            </a:xfrm>
            <a:custGeom>
              <a:avLst/>
              <a:gdLst/>
              <a:ahLst/>
              <a:cxnLst/>
              <a:rect l="l" t="t" r="r" b="b"/>
              <a:pathLst>
                <a:path w="8135" h="4548" extrusionOk="0">
                  <a:moveTo>
                    <a:pt x="4142" y="0"/>
                  </a:moveTo>
                  <a:lnTo>
                    <a:pt x="1" y="2329"/>
                  </a:lnTo>
                  <a:lnTo>
                    <a:pt x="3957" y="4547"/>
                  </a:lnTo>
                  <a:lnTo>
                    <a:pt x="3994" y="4547"/>
                  </a:lnTo>
                  <a:lnTo>
                    <a:pt x="8134" y="2218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FFA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4152900" y="3197375"/>
              <a:ext cx="111850" cy="63125"/>
            </a:xfrm>
            <a:custGeom>
              <a:avLst/>
              <a:gdLst/>
              <a:ahLst/>
              <a:cxnLst/>
              <a:rect l="l" t="t" r="r" b="b"/>
              <a:pathLst>
                <a:path w="4474" h="2525" extrusionOk="0">
                  <a:moveTo>
                    <a:pt x="4021" y="1"/>
                  </a:moveTo>
                  <a:cubicBezTo>
                    <a:pt x="3919" y="1"/>
                    <a:pt x="3827" y="29"/>
                    <a:pt x="3734" y="84"/>
                  </a:cubicBezTo>
                  <a:lnTo>
                    <a:pt x="3697" y="84"/>
                  </a:lnTo>
                  <a:lnTo>
                    <a:pt x="3475" y="195"/>
                  </a:lnTo>
                  <a:lnTo>
                    <a:pt x="1109" y="1600"/>
                  </a:lnTo>
                  <a:lnTo>
                    <a:pt x="0" y="2228"/>
                  </a:lnTo>
                  <a:lnTo>
                    <a:pt x="37" y="2376"/>
                  </a:lnTo>
                  <a:lnTo>
                    <a:pt x="333" y="2524"/>
                  </a:lnTo>
                  <a:lnTo>
                    <a:pt x="1516" y="1896"/>
                  </a:lnTo>
                  <a:lnTo>
                    <a:pt x="3919" y="528"/>
                  </a:lnTo>
                  <a:lnTo>
                    <a:pt x="4474" y="232"/>
                  </a:lnTo>
                  <a:lnTo>
                    <a:pt x="4363" y="84"/>
                  </a:lnTo>
                  <a:cubicBezTo>
                    <a:pt x="4233" y="29"/>
                    <a:pt x="4122" y="1"/>
                    <a:pt x="4021" y="1"/>
                  </a:cubicBezTo>
                  <a:close/>
                </a:path>
              </a:pathLst>
            </a:custGeom>
            <a:solidFill>
              <a:srgbClr val="FF8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4261950" y="3258625"/>
              <a:ext cx="118325" cy="73950"/>
            </a:xfrm>
            <a:custGeom>
              <a:avLst/>
              <a:gdLst/>
              <a:ahLst/>
              <a:cxnLst/>
              <a:rect l="l" t="t" r="r" b="b"/>
              <a:pathLst>
                <a:path w="4733" h="2958" extrusionOk="0">
                  <a:moveTo>
                    <a:pt x="4104" y="0"/>
                  </a:moveTo>
                  <a:lnTo>
                    <a:pt x="1" y="2292"/>
                  </a:lnTo>
                  <a:lnTo>
                    <a:pt x="962" y="2958"/>
                  </a:lnTo>
                  <a:lnTo>
                    <a:pt x="4733" y="777"/>
                  </a:lnTo>
                  <a:cubicBezTo>
                    <a:pt x="4622" y="444"/>
                    <a:pt x="4363" y="185"/>
                    <a:pt x="4104" y="0"/>
                  </a:cubicBezTo>
                  <a:close/>
                </a:path>
              </a:pathLst>
            </a:custGeom>
            <a:solidFill>
              <a:srgbClr val="FF9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4285975" y="3278025"/>
              <a:ext cx="132200" cy="210750"/>
            </a:xfrm>
            <a:custGeom>
              <a:avLst/>
              <a:gdLst/>
              <a:ahLst/>
              <a:cxnLst/>
              <a:rect l="l" t="t" r="r" b="b"/>
              <a:pathLst>
                <a:path w="5288" h="8430" extrusionOk="0">
                  <a:moveTo>
                    <a:pt x="3772" y="1"/>
                  </a:moveTo>
                  <a:lnTo>
                    <a:pt x="1" y="2145"/>
                  </a:lnTo>
                  <a:lnTo>
                    <a:pt x="1110" y="8430"/>
                  </a:lnTo>
                  <a:lnTo>
                    <a:pt x="5288" y="6064"/>
                  </a:lnTo>
                  <a:cubicBezTo>
                    <a:pt x="4955" y="5251"/>
                    <a:pt x="4696" y="4437"/>
                    <a:pt x="4511" y="3587"/>
                  </a:cubicBezTo>
                  <a:lnTo>
                    <a:pt x="3883" y="259"/>
                  </a:lnTo>
                  <a:cubicBezTo>
                    <a:pt x="3846" y="186"/>
                    <a:pt x="3846" y="75"/>
                    <a:pt x="3772" y="1"/>
                  </a:cubicBezTo>
                  <a:close/>
                </a:path>
              </a:pathLst>
            </a:custGeom>
            <a:solidFill>
              <a:srgbClr val="FF8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4312800" y="3429600"/>
              <a:ext cx="187650" cy="174725"/>
            </a:xfrm>
            <a:custGeom>
              <a:avLst/>
              <a:gdLst/>
              <a:ahLst/>
              <a:cxnLst/>
              <a:rect l="l" t="t" r="r" b="b"/>
              <a:pathLst>
                <a:path w="7506" h="6989" extrusionOk="0">
                  <a:moveTo>
                    <a:pt x="4178" y="1"/>
                  </a:moveTo>
                  <a:lnTo>
                    <a:pt x="0" y="2367"/>
                  </a:lnTo>
                  <a:lnTo>
                    <a:pt x="3438" y="6988"/>
                  </a:lnTo>
                  <a:lnTo>
                    <a:pt x="7505" y="4696"/>
                  </a:lnTo>
                  <a:cubicBezTo>
                    <a:pt x="7468" y="4659"/>
                    <a:pt x="7468" y="4622"/>
                    <a:pt x="7394" y="4548"/>
                  </a:cubicBezTo>
                  <a:lnTo>
                    <a:pt x="5768" y="2515"/>
                  </a:lnTo>
                  <a:cubicBezTo>
                    <a:pt x="5102" y="1739"/>
                    <a:pt x="4621" y="925"/>
                    <a:pt x="4178" y="1"/>
                  </a:cubicBezTo>
                  <a:close/>
                </a:path>
              </a:pathLst>
            </a:custGeom>
            <a:solidFill>
              <a:srgbClr val="FF9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4400600" y="3547000"/>
              <a:ext cx="131275" cy="134950"/>
            </a:xfrm>
            <a:custGeom>
              <a:avLst/>
              <a:gdLst/>
              <a:ahLst/>
              <a:cxnLst/>
              <a:rect l="l" t="t" r="r" b="b"/>
              <a:pathLst>
                <a:path w="5251" h="5398" extrusionOk="0">
                  <a:moveTo>
                    <a:pt x="4067" y="0"/>
                  </a:moveTo>
                  <a:lnTo>
                    <a:pt x="0" y="2329"/>
                  </a:lnTo>
                  <a:lnTo>
                    <a:pt x="1368" y="5398"/>
                  </a:lnTo>
                  <a:lnTo>
                    <a:pt x="5250" y="3180"/>
                  </a:lnTo>
                  <a:cubicBezTo>
                    <a:pt x="5176" y="2034"/>
                    <a:pt x="4696" y="924"/>
                    <a:pt x="4067" y="0"/>
                  </a:cubicBezTo>
                  <a:close/>
                </a:path>
              </a:pathLst>
            </a:custGeom>
            <a:solidFill>
              <a:srgbClr val="FF8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4430175" y="3625550"/>
              <a:ext cx="102625" cy="218150"/>
            </a:xfrm>
            <a:custGeom>
              <a:avLst/>
              <a:gdLst/>
              <a:ahLst/>
              <a:cxnLst/>
              <a:rect l="l" t="t" r="r" b="b"/>
              <a:pathLst>
                <a:path w="4105" h="8726" extrusionOk="0">
                  <a:moveTo>
                    <a:pt x="4067" y="1"/>
                  </a:moveTo>
                  <a:lnTo>
                    <a:pt x="185" y="2219"/>
                  </a:lnTo>
                  <a:lnTo>
                    <a:pt x="0" y="8726"/>
                  </a:lnTo>
                  <a:lnTo>
                    <a:pt x="4067" y="6434"/>
                  </a:lnTo>
                  <a:cubicBezTo>
                    <a:pt x="4104" y="6249"/>
                    <a:pt x="4104" y="6101"/>
                    <a:pt x="4104" y="5916"/>
                  </a:cubicBezTo>
                  <a:lnTo>
                    <a:pt x="4104" y="592"/>
                  </a:lnTo>
                  <a:cubicBezTo>
                    <a:pt x="4104" y="407"/>
                    <a:pt x="4067" y="222"/>
                    <a:pt x="4067" y="1"/>
                  </a:cubicBezTo>
                  <a:close/>
                </a:path>
              </a:pathLst>
            </a:custGeom>
            <a:solidFill>
              <a:srgbClr val="FF7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4423700" y="3786375"/>
              <a:ext cx="107250" cy="78600"/>
            </a:xfrm>
            <a:custGeom>
              <a:avLst/>
              <a:gdLst/>
              <a:ahLst/>
              <a:cxnLst/>
              <a:rect l="l" t="t" r="r" b="b"/>
              <a:pathLst>
                <a:path w="4290" h="3144" extrusionOk="0">
                  <a:moveTo>
                    <a:pt x="4289" y="1"/>
                  </a:moveTo>
                  <a:lnTo>
                    <a:pt x="222" y="2293"/>
                  </a:lnTo>
                  <a:lnTo>
                    <a:pt x="1" y="3143"/>
                  </a:lnTo>
                  <a:lnTo>
                    <a:pt x="3735" y="962"/>
                  </a:lnTo>
                  <a:cubicBezTo>
                    <a:pt x="3772" y="925"/>
                    <a:pt x="3882" y="888"/>
                    <a:pt x="3919" y="777"/>
                  </a:cubicBezTo>
                  <a:cubicBezTo>
                    <a:pt x="4104" y="555"/>
                    <a:pt x="4252" y="259"/>
                    <a:pt x="4289" y="1"/>
                  </a:cubicBezTo>
                  <a:close/>
                </a:path>
              </a:pathLst>
            </a:custGeom>
            <a:solidFill>
              <a:srgbClr val="DB5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4124250" y="3250975"/>
              <a:ext cx="316125" cy="624150"/>
            </a:xfrm>
            <a:custGeom>
              <a:avLst/>
              <a:gdLst/>
              <a:ahLst/>
              <a:cxnLst/>
              <a:rect l="l" t="t" r="r" b="b"/>
              <a:pathLst>
                <a:path w="12645" h="24966" extrusionOk="0">
                  <a:moveTo>
                    <a:pt x="1405" y="1"/>
                  </a:moveTo>
                  <a:cubicBezTo>
                    <a:pt x="1141" y="1"/>
                    <a:pt x="937" y="167"/>
                    <a:pt x="887" y="417"/>
                  </a:cubicBezTo>
                  <a:lnTo>
                    <a:pt x="222" y="2598"/>
                  </a:lnTo>
                  <a:cubicBezTo>
                    <a:pt x="74" y="3042"/>
                    <a:pt x="0" y="3560"/>
                    <a:pt x="0" y="4040"/>
                  </a:cubicBezTo>
                  <a:lnTo>
                    <a:pt x="0" y="15871"/>
                  </a:lnTo>
                  <a:cubicBezTo>
                    <a:pt x="0" y="17239"/>
                    <a:pt x="739" y="18496"/>
                    <a:pt x="1923" y="19198"/>
                  </a:cubicBezTo>
                  <a:lnTo>
                    <a:pt x="10980" y="24966"/>
                  </a:lnTo>
                  <a:cubicBezTo>
                    <a:pt x="11239" y="24966"/>
                    <a:pt x="12016" y="24633"/>
                    <a:pt x="12237" y="24374"/>
                  </a:cubicBezTo>
                  <a:cubicBezTo>
                    <a:pt x="12533" y="24005"/>
                    <a:pt x="12644" y="23524"/>
                    <a:pt x="12644" y="23080"/>
                  </a:cubicBezTo>
                  <a:lnTo>
                    <a:pt x="12644" y="17756"/>
                  </a:lnTo>
                  <a:cubicBezTo>
                    <a:pt x="12644" y="16315"/>
                    <a:pt x="12163" y="14947"/>
                    <a:pt x="11276" y="13875"/>
                  </a:cubicBezTo>
                  <a:lnTo>
                    <a:pt x="9649" y="11841"/>
                  </a:lnTo>
                  <a:cubicBezTo>
                    <a:pt x="8503" y="10399"/>
                    <a:pt x="7653" y="8662"/>
                    <a:pt x="7357" y="6850"/>
                  </a:cubicBezTo>
                  <a:lnTo>
                    <a:pt x="6692" y="3523"/>
                  </a:lnTo>
                  <a:cubicBezTo>
                    <a:pt x="6618" y="3079"/>
                    <a:pt x="6322" y="2635"/>
                    <a:pt x="5915" y="2414"/>
                  </a:cubicBezTo>
                  <a:lnTo>
                    <a:pt x="1812" y="121"/>
                  </a:lnTo>
                  <a:cubicBezTo>
                    <a:pt x="1669" y="38"/>
                    <a:pt x="1530" y="1"/>
                    <a:pt x="1405" y="1"/>
                  </a:cubicBezTo>
                  <a:close/>
                </a:path>
              </a:pathLst>
            </a:custGeom>
            <a:solidFill>
              <a:srgbClr val="D96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4107600" y="3369525"/>
              <a:ext cx="317975" cy="505975"/>
            </a:xfrm>
            <a:custGeom>
              <a:avLst/>
              <a:gdLst/>
              <a:ahLst/>
              <a:cxnLst/>
              <a:rect l="l" t="t" r="r" b="b"/>
              <a:pathLst>
                <a:path w="12719" h="20239" extrusionOk="0">
                  <a:moveTo>
                    <a:pt x="1" y="1"/>
                  </a:moveTo>
                  <a:lnTo>
                    <a:pt x="1" y="11462"/>
                  </a:lnTo>
                  <a:cubicBezTo>
                    <a:pt x="1" y="12830"/>
                    <a:pt x="740" y="14087"/>
                    <a:pt x="1960" y="14789"/>
                  </a:cubicBezTo>
                  <a:lnTo>
                    <a:pt x="11351" y="20150"/>
                  </a:lnTo>
                  <a:cubicBezTo>
                    <a:pt x="11447" y="20210"/>
                    <a:pt x="11559" y="20239"/>
                    <a:pt x="11674" y="20239"/>
                  </a:cubicBezTo>
                  <a:cubicBezTo>
                    <a:pt x="11912" y="20239"/>
                    <a:pt x="12162" y="20115"/>
                    <a:pt x="12312" y="19891"/>
                  </a:cubicBezTo>
                  <a:cubicBezTo>
                    <a:pt x="12571" y="19521"/>
                    <a:pt x="12719" y="19078"/>
                    <a:pt x="12719" y="18597"/>
                  </a:cubicBezTo>
                  <a:lnTo>
                    <a:pt x="12719" y="13310"/>
                  </a:lnTo>
                  <a:cubicBezTo>
                    <a:pt x="12645" y="11868"/>
                    <a:pt x="12164" y="10537"/>
                    <a:pt x="11240" y="9391"/>
                  </a:cubicBezTo>
                  <a:lnTo>
                    <a:pt x="9613" y="7395"/>
                  </a:lnTo>
                  <a:cubicBezTo>
                    <a:pt x="8984" y="6582"/>
                    <a:pt x="8467" y="5657"/>
                    <a:pt x="8060" y="47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44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4138100" y="3435875"/>
              <a:ext cx="219075" cy="369625"/>
            </a:xfrm>
            <a:custGeom>
              <a:avLst/>
              <a:gdLst/>
              <a:ahLst/>
              <a:cxnLst/>
              <a:rect l="l" t="t" r="r" b="b"/>
              <a:pathLst>
                <a:path w="8763" h="14785" extrusionOk="0">
                  <a:moveTo>
                    <a:pt x="784" y="0"/>
                  </a:moveTo>
                  <a:cubicBezTo>
                    <a:pt x="377" y="0"/>
                    <a:pt x="1" y="340"/>
                    <a:pt x="1" y="785"/>
                  </a:cubicBezTo>
                  <a:lnTo>
                    <a:pt x="1" y="8549"/>
                  </a:lnTo>
                  <a:cubicBezTo>
                    <a:pt x="1" y="9658"/>
                    <a:pt x="592" y="10730"/>
                    <a:pt x="1553" y="11285"/>
                  </a:cubicBezTo>
                  <a:lnTo>
                    <a:pt x="7395" y="14612"/>
                  </a:lnTo>
                  <a:cubicBezTo>
                    <a:pt x="7607" y="14729"/>
                    <a:pt x="7811" y="14785"/>
                    <a:pt x="7992" y="14785"/>
                  </a:cubicBezTo>
                  <a:cubicBezTo>
                    <a:pt x="8444" y="14785"/>
                    <a:pt x="8763" y="14442"/>
                    <a:pt x="8763" y="13836"/>
                  </a:cubicBezTo>
                  <a:lnTo>
                    <a:pt x="8763" y="10287"/>
                  </a:lnTo>
                  <a:cubicBezTo>
                    <a:pt x="8763" y="9103"/>
                    <a:pt x="8393" y="8068"/>
                    <a:pt x="7727" y="7218"/>
                  </a:cubicBezTo>
                  <a:lnTo>
                    <a:pt x="6692" y="5924"/>
                  </a:lnTo>
                  <a:cubicBezTo>
                    <a:pt x="6434" y="5591"/>
                    <a:pt x="5990" y="4371"/>
                    <a:pt x="5731" y="3484"/>
                  </a:cubicBezTo>
                  <a:cubicBezTo>
                    <a:pt x="5546" y="2929"/>
                    <a:pt x="5177" y="2412"/>
                    <a:pt x="4659" y="2116"/>
                  </a:cubicBezTo>
                  <a:lnTo>
                    <a:pt x="1184" y="120"/>
                  </a:lnTo>
                  <a:cubicBezTo>
                    <a:pt x="1055" y="37"/>
                    <a:pt x="918" y="0"/>
                    <a:pt x="784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4147350" y="3436075"/>
              <a:ext cx="209825" cy="368800"/>
            </a:xfrm>
            <a:custGeom>
              <a:avLst/>
              <a:gdLst/>
              <a:ahLst/>
              <a:cxnLst/>
              <a:rect l="l" t="t" r="r" b="b"/>
              <a:pathLst>
                <a:path w="8393" h="14752" extrusionOk="0">
                  <a:moveTo>
                    <a:pt x="407" y="1"/>
                  </a:moveTo>
                  <a:cubicBezTo>
                    <a:pt x="268" y="1"/>
                    <a:pt x="130" y="38"/>
                    <a:pt x="0" y="112"/>
                  </a:cubicBezTo>
                  <a:cubicBezTo>
                    <a:pt x="148" y="112"/>
                    <a:pt x="296" y="112"/>
                    <a:pt x="444" y="186"/>
                  </a:cubicBezTo>
                  <a:lnTo>
                    <a:pt x="3919" y="2219"/>
                  </a:lnTo>
                  <a:cubicBezTo>
                    <a:pt x="4437" y="2552"/>
                    <a:pt x="4807" y="2995"/>
                    <a:pt x="4991" y="3550"/>
                  </a:cubicBezTo>
                  <a:cubicBezTo>
                    <a:pt x="5250" y="4437"/>
                    <a:pt x="5694" y="5694"/>
                    <a:pt x="5953" y="5990"/>
                  </a:cubicBezTo>
                  <a:lnTo>
                    <a:pt x="6988" y="7284"/>
                  </a:lnTo>
                  <a:cubicBezTo>
                    <a:pt x="7653" y="8134"/>
                    <a:pt x="8023" y="9206"/>
                    <a:pt x="8023" y="10316"/>
                  </a:cubicBezTo>
                  <a:lnTo>
                    <a:pt x="8023" y="13865"/>
                  </a:lnTo>
                  <a:cubicBezTo>
                    <a:pt x="8023" y="14271"/>
                    <a:pt x="7912" y="14567"/>
                    <a:pt x="7653" y="14752"/>
                  </a:cubicBezTo>
                  <a:cubicBezTo>
                    <a:pt x="8060" y="14678"/>
                    <a:pt x="8356" y="14382"/>
                    <a:pt x="8356" y="13754"/>
                  </a:cubicBezTo>
                  <a:lnTo>
                    <a:pt x="8356" y="10205"/>
                  </a:lnTo>
                  <a:cubicBezTo>
                    <a:pt x="8393" y="9095"/>
                    <a:pt x="8023" y="8060"/>
                    <a:pt x="7357" y="7210"/>
                  </a:cubicBezTo>
                  <a:lnTo>
                    <a:pt x="6322" y="5916"/>
                  </a:lnTo>
                  <a:cubicBezTo>
                    <a:pt x="6064" y="5583"/>
                    <a:pt x="5620" y="4363"/>
                    <a:pt x="5361" y="3476"/>
                  </a:cubicBezTo>
                  <a:cubicBezTo>
                    <a:pt x="5176" y="2921"/>
                    <a:pt x="4807" y="2404"/>
                    <a:pt x="4289" y="2108"/>
                  </a:cubicBezTo>
                  <a:lnTo>
                    <a:pt x="814" y="112"/>
                  </a:lnTo>
                  <a:cubicBezTo>
                    <a:pt x="684" y="38"/>
                    <a:pt x="546" y="1"/>
                    <a:pt x="407" y="1"/>
                  </a:cubicBezTo>
                  <a:close/>
                </a:path>
              </a:pathLst>
            </a:custGeom>
            <a:solidFill>
              <a:srgbClr val="B37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4128850" y="3438850"/>
              <a:ext cx="209850" cy="369400"/>
            </a:xfrm>
            <a:custGeom>
              <a:avLst/>
              <a:gdLst/>
              <a:ahLst/>
              <a:cxnLst/>
              <a:rect l="l" t="t" r="r" b="b"/>
              <a:pathLst>
                <a:path w="8394" h="14776" extrusionOk="0">
                  <a:moveTo>
                    <a:pt x="740" y="1"/>
                  </a:moveTo>
                  <a:cubicBezTo>
                    <a:pt x="371" y="38"/>
                    <a:pt x="1" y="370"/>
                    <a:pt x="1" y="777"/>
                  </a:cubicBezTo>
                  <a:lnTo>
                    <a:pt x="1" y="8541"/>
                  </a:lnTo>
                  <a:cubicBezTo>
                    <a:pt x="1" y="9650"/>
                    <a:pt x="592" y="10722"/>
                    <a:pt x="1554" y="11277"/>
                  </a:cubicBezTo>
                  <a:lnTo>
                    <a:pt x="7395" y="14604"/>
                  </a:lnTo>
                  <a:cubicBezTo>
                    <a:pt x="7608" y="14720"/>
                    <a:pt x="7800" y="14775"/>
                    <a:pt x="7972" y="14775"/>
                  </a:cubicBezTo>
                  <a:cubicBezTo>
                    <a:pt x="8129" y="14775"/>
                    <a:pt x="8270" y="14729"/>
                    <a:pt x="8393" y="14641"/>
                  </a:cubicBezTo>
                  <a:cubicBezTo>
                    <a:pt x="8208" y="14641"/>
                    <a:pt x="7987" y="14604"/>
                    <a:pt x="7765" y="14456"/>
                  </a:cubicBezTo>
                  <a:lnTo>
                    <a:pt x="1923" y="11129"/>
                  </a:lnTo>
                  <a:cubicBezTo>
                    <a:pt x="962" y="10574"/>
                    <a:pt x="371" y="9539"/>
                    <a:pt x="371" y="8393"/>
                  </a:cubicBezTo>
                  <a:lnTo>
                    <a:pt x="371" y="629"/>
                  </a:lnTo>
                  <a:cubicBezTo>
                    <a:pt x="371" y="370"/>
                    <a:pt x="518" y="75"/>
                    <a:pt x="740" y="1"/>
                  </a:cubicBezTo>
                  <a:close/>
                </a:path>
              </a:pathLst>
            </a:custGeom>
            <a:solidFill>
              <a:srgbClr val="E0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4107600" y="3252150"/>
              <a:ext cx="201525" cy="235725"/>
            </a:xfrm>
            <a:custGeom>
              <a:avLst/>
              <a:gdLst/>
              <a:ahLst/>
              <a:cxnLst/>
              <a:rect l="l" t="t" r="r" b="b"/>
              <a:pathLst>
                <a:path w="8061" h="9429" extrusionOk="0">
                  <a:moveTo>
                    <a:pt x="2135" y="0"/>
                  </a:moveTo>
                  <a:cubicBezTo>
                    <a:pt x="1891" y="0"/>
                    <a:pt x="1644" y="156"/>
                    <a:pt x="1590" y="370"/>
                  </a:cubicBezTo>
                  <a:cubicBezTo>
                    <a:pt x="1590" y="370"/>
                    <a:pt x="1" y="3808"/>
                    <a:pt x="1" y="4326"/>
                  </a:cubicBezTo>
                  <a:lnTo>
                    <a:pt x="1" y="4696"/>
                  </a:lnTo>
                  <a:lnTo>
                    <a:pt x="8060" y="9428"/>
                  </a:lnTo>
                  <a:cubicBezTo>
                    <a:pt x="7727" y="8689"/>
                    <a:pt x="7321" y="3476"/>
                    <a:pt x="7321" y="3476"/>
                  </a:cubicBezTo>
                  <a:cubicBezTo>
                    <a:pt x="7210" y="3032"/>
                    <a:pt x="6951" y="2588"/>
                    <a:pt x="6507" y="2367"/>
                  </a:cubicBezTo>
                  <a:lnTo>
                    <a:pt x="2404" y="74"/>
                  </a:lnTo>
                  <a:cubicBezTo>
                    <a:pt x="2322" y="23"/>
                    <a:pt x="2229" y="0"/>
                    <a:pt x="2135" y="0"/>
                  </a:cubicBezTo>
                  <a:close/>
                </a:path>
              </a:pathLst>
            </a:custGeom>
            <a:solidFill>
              <a:srgbClr val="CC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4170450" y="3476750"/>
              <a:ext cx="60100" cy="110275"/>
            </a:xfrm>
            <a:custGeom>
              <a:avLst/>
              <a:gdLst/>
              <a:ahLst/>
              <a:cxnLst/>
              <a:rect l="l" t="t" r="r" b="b"/>
              <a:pathLst>
                <a:path w="2404" h="4411" extrusionOk="0">
                  <a:moveTo>
                    <a:pt x="962" y="0"/>
                  </a:moveTo>
                  <a:cubicBezTo>
                    <a:pt x="962" y="0"/>
                    <a:pt x="1" y="1368"/>
                    <a:pt x="1" y="2182"/>
                  </a:cubicBezTo>
                  <a:cubicBezTo>
                    <a:pt x="1" y="2921"/>
                    <a:pt x="555" y="3882"/>
                    <a:pt x="1184" y="4252"/>
                  </a:cubicBezTo>
                  <a:cubicBezTo>
                    <a:pt x="1387" y="4359"/>
                    <a:pt x="1575" y="4410"/>
                    <a:pt x="1739" y="4410"/>
                  </a:cubicBezTo>
                  <a:cubicBezTo>
                    <a:pt x="2142" y="4410"/>
                    <a:pt x="2404" y="4101"/>
                    <a:pt x="2404" y="3550"/>
                  </a:cubicBezTo>
                  <a:cubicBezTo>
                    <a:pt x="2404" y="2810"/>
                    <a:pt x="962" y="0"/>
                    <a:pt x="962" y="0"/>
                  </a:cubicBez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4179700" y="3483225"/>
              <a:ext cx="48075" cy="88250"/>
            </a:xfrm>
            <a:custGeom>
              <a:avLst/>
              <a:gdLst/>
              <a:ahLst/>
              <a:cxnLst/>
              <a:rect l="l" t="t" r="r" b="b"/>
              <a:pathLst>
                <a:path w="1923" h="3530" extrusionOk="0">
                  <a:moveTo>
                    <a:pt x="814" y="0"/>
                  </a:moveTo>
                  <a:cubicBezTo>
                    <a:pt x="814" y="0"/>
                    <a:pt x="0" y="1220"/>
                    <a:pt x="0" y="1849"/>
                  </a:cubicBezTo>
                  <a:cubicBezTo>
                    <a:pt x="0" y="2514"/>
                    <a:pt x="259" y="3069"/>
                    <a:pt x="851" y="3401"/>
                  </a:cubicBezTo>
                  <a:cubicBezTo>
                    <a:pt x="1032" y="3487"/>
                    <a:pt x="1198" y="3529"/>
                    <a:pt x="1343" y="3529"/>
                  </a:cubicBezTo>
                  <a:cubicBezTo>
                    <a:pt x="1698" y="3529"/>
                    <a:pt x="1923" y="3273"/>
                    <a:pt x="1923" y="2773"/>
                  </a:cubicBezTo>
                  <a:cubicBezTo>
                    <a:pt x="1923" y="2144"/>
                    <a:pt x="814" y="0"/>
                    <a:pt x="814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4197250" y="3518250"/>
              <a:ext cx="20375" cy="34600"/>
            </a:xfrm>
            <a:custGeom>
              <a:avLst/>
              <a:gdLst/>
              <a:ahLst/>
              <a:cxnLst/>
              <a:rect l="l" t="t" r="r" b="b"/>
              <a:pathLst>
                <a:path w="815" h="1384" extrusionOk="0">
                  <a:moveTo>
                    <a:pt x="209" y="1"/>
                  </a:moveTo>
                  <a:cubicBezTo>
                    <a:pt x="200" y="1"/>
                    <a:pt x="193" y="2"/>
                    <a:pt x="186" y="4"/>
                  </a:cubicBezTo>
                  <a:cubicBezTo>
                    <a:pt x="1" y="4"/>
                    <a:pt x="1" y="374"/>
                    <a:pt x="112" y="780"/>
                  </a:cubicBezTo>
                  <a:cubicBezTo>
                    <a:pt x="244" y="1112"/>
                    <a:pt x="436" y="1383"/>
                    <a:pt x="581" y="1383"/>
                  </a:cubicBezTo>
                  <a:cubicBezTo>
                    <a:pt x="598" y="1383"/>
                    <a:pt x="614" y="1380"/>
                    <a:pt x="629" y="1372"/>
                  </a:cubicBezTo>
                  <a:cubicBezTo>
                    <a:pt x="777" y="1335"/>
                    <a:pt x="814" y="965"/>
                    <a:pt x="666" y="596"/>
                  </a:cubicBezTo>
                  <a:cubicBezTo>
                    <a:pt x="562" y="249"/>
                    <a:pt x="329" y="1"/>
                    <a:pt x="209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4170450" y="3597800"/>
              <a:ext cx="55475" cy="111375"/>
            </a:xfrm>
            <a:custGeom>
              <a:avLst/>
              <a:gdLst/>
              <a:ahLst/>
              <a:cxnLst/>
              <a:rect l="l" t="t" r="r" b="b"/>
              <a:pathLst>
                <a:path w="2219" h="4455" extrusionOk="0">
                  <a:moveTo>
                    <a:pt x="983" y="742"/>
                  </a:moveTo>
                  <a:cubicBezTo>
                    <a:pt x="1033" y="742"/>
                    <a:pt x="1088" y="755"/>
                    <a:pt x="1147" y="778"/>
                  </a:cubicBezTo>
                  <a:cubicBezTo>
                    <a:pt x="1479" y="963"/>
                    <a:pt x="1664" y="1591"/>
                    <a:pt x="1664" y="2516"/>
                  </a:cubicBezTo>
                  <a:cubicBezTo>
                    <a:pt x="1664" y="3277"/>
                    <a:pt x="1539" y="3637"/>
                    <a:pt x="1288" y="3637"/>
                  </a:cubicBezTo>
                  <a:cubicBezTo>
                    <a:pt x="1234" y="3637"/>
                    <a:pt x="1175" y="3620"/>
                    <a:pt x="1110" y="3588"/>
                  </a:cubicBezTo>
                  <a:cubicBezTo>
                    <a:pt x="925" y="3514"/>
                    <a:pt x="777" y="3292"/>
                    <a:pt x="703" y="2996"/>
                  </a:cubicBezTo>
                  <a:cubicBezTo>
                    <a:pt x="592" y="2737"/>
                    <a:pt x="555" y="2368"/>
                    <a:pt x="555" y="1887"/>
                  </a:cubicBezTo>
                  <a:cubicBezTo>
                    <a:pt x="555" y="1443"/>
                    <a:pt x="592" y="1111"/>
                    <a:pt x="740" y="926"/>
                  </a:cubicBezTo>
                  <a:cubicBezTo>
                    <a:pt x="791" y="799"/>
                    <a:pt x="876" y="742"/>
                    <a:pt x="983" y="742"/>
                  </a:cubicBezTo>
                  <a:close/>
                  <a:moveTo>
                    <a:pt x="651" y="0"/>
                  </a:moveTo>
                  <a:cubicBezTo>
                    <a:pt x="492" y="0"/>
                    <a:pt x="359" y="66"/>
                    <a:pt x="259" y="186"/>
                  </a:cubicBezTo>
                  <a:cubicBezTo>
                    <a:pt x="75" y="482"/>
                    <a:pt x="1" y="926"/>
                    <a:pt x="1" y="1591"/>
                  </a:cubicBezTo>
                  <a:cubicBezTo>
                    <a:pt x="1" y="2220"/>
                    <a:pt x="75" y="2811"/>
                    <a:pt x="259" y="3292"/>
                  </a:cubicBezTo>
                  <a:cubicBezTo>
                    <a:pt x="444" y="3736"/>
                    <a:pt x="740" y="4068"/>
                    <a:pt x="1110" y="4290"/>
                  </a:cubicBezTo>
                  <a:cubicBezTo>
                    <a:pt x="1274" y="4405"/>
                    <a:pt x="1416" y="4454"/>
                    <a:pt x="1539" y="4454"/>
                  </a:cubicBezTo>
                  <a:cubicBezTo>
                    <a:pt x="1694" y="4454"/>
                    <a:pt x="1820" y="4377"/>
                    <a:pt x="1923" y="4253"/>
                  </a:cubicBezTo>
                  <a:cubicBezTo>
                    <a:pt x="2108" y="3957"/>
                    <a:pt x="2219" y="3514"/>
                    <a:pt x="2219" y="2885"/>
                  </a:cubicBezTo>
                  <a:cubicBezTo>
                    <a:pt x="2219" y="2183"/>
                    <a:pt x="2108" y="1628"/>
                    <a:pt x="1923" y="1148"/>
                  </a:cubicBezTo>
                  <a:cubicBezTo>
                    <a:pt x="1738" y="704"/>
                    <a:pt x="1479" y="371"/>
                    <a:pt x="1110" y="149"/>
                  </a:cubicBezTo>
                  <a:cubicBezTo>
                    <a:pt x="940" y="48"/>
                    <a:pt x="786" y="0"/>
                    <a:pt x="651" y="0"/>
                  </a:cubicBez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4239775" y="3626475"/>
              <a:ext cx="13875" cy="109100"/>
            </a:xfrm>
            <a:custGeom>
              <a:avLst/>
              <a:gdLst/>
              <a:ahLst/>
              <a:cxnLst/>
              <a:rect l="l" t="t" r="r" b="b"/>
              <a:pathLst>
                <a:path w="555" h="4364" extrusionOk="0">
                  <a:moveTo>
                    <a:pt x="0" y="1"/>
                  </a:moveTo>
                  <a:lnTo>
                    <a:pt x="0" y="4030"/>
                  </a:lnTo>
                  <a:lnTo>
                    <a:pt x="555" y="4363"/>
                  </a:lnTo>
                  <a:lnTo>
                    <a:pt x="555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4271200" y="3644975"/>
              <a:ext cx="35150" cy="120175"/>
            </a:xfrm>
            <a:custGeom>
              <a:avLst/>
              <a:gdLst/>
              <a:ahLst/>
              <a:cxnLst/>
              <a:rect l="l" t="t" r="r" b="b"/>
              <a:pathLst>
                <a:path w="1406" h="4807" extrusionOk="0">
                  <a:moveTo>
                    <a:pt x="0" y="0"/>
                  </a:moveTo>
                  <a:lnTo>
                    <a:pt x="0" y="4030"/>
                  </a:lnTo>
                  <a:lnTo>
                    <a:pt x="1405" y="4806"/>
                  </a:lnTo>
                  <a:lnTo>
                    <a:pt x="1405" y="4178"/>
                  </a:lnTo>
                  <a:lnTo>
                    <a:pt x="592" y="3697"/>
                  </a:lnTo>
                  <a:lnTo>
                    <a:pt x="592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4400600" y="3361225"/>
              <a:ext cx="108150" cy="122025"/>
            </a:xfrm>
            <a:custGeom>
              <a:avLst/>
              <a:gdLst/>
              <a:ahLst/>
              <a:cxnLst/>
              <a:rect l="l" t="t" r="r" b="b"/>
              <a:pathLst>
                <a:path w="4326" h="4881" extrusionOk="0">
                  <a:moveTo>
                    <a:pt x="2440" y="0"/>
                  </a:moveTo>
                  <a:lnTo>
                    <a:pt x="0" y="1368"/>
                  </a:lnTo>
                  <a:lnTo>
                    <a:pt x="1516" y="4880"/>
                  </a:lnTo>
                  <a:lnTo>
                    <a:pt x="4326" y="3143"/>
                  </a:lnTo>
                  <a:lnTo>
                    <a:pt x="2440" y="0"/>
                  </a:lnTo>
                  <a:close/>
                </a:path>
              </a:pathLst>
            </a:custGeom>
            <a:solidFill>
              <a:srgbClr val="FF9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4300775" y="3289125"/>
              <a:ext cx="160850" cy="106300"/>
            </a:xfrm>
            <a:custGeom>
              <a:avLst/>
              <a:gdLst/>
              <a:ahLst/>
              <a:cxnLst/>
              <a:rect l="l" t="t" r="r" b="b"/>
              <a:pathLst>
                <a:path w="6434" h="4252" extrusionOk="0">
                  <a:moveTo>
                    <a:pt x="2514" y="0"/>
                  </a:moveTo>
                  <a:lnTo>
                    <a:pt x="0" y="1442"/>
                  </a:lnTo>
                  <a:lnTo>
                    <a:pt x="3993" y="4252"/>
                  </a:lnTo>
                  <a:lnTo>
                    <a:pt x="6433" y="2884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FFA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4438500" y="3439775"/>
              <a:ext cx="74875" cy="186725"/>
            </a:xfrm>
            <a:custGeom>
              <a:avLst/>
              <a:gdLst/>
              <a:ahLst/>
              <a:cxnLst/>
              <a:rect l="l" t="t" r="r" b="b"/>
              <a:pathLst>
                <a:path w="2995" h="7469" extrusionOk="0">
                  <a:moveTo>
                    <a:pt x="2810" y="1"/>
                  </a:moveTo>
                  <a:lnTo>
                    <a:pt x="0" y="1738"/>
                  </a:lnTo>
                  <a:lnTo>
                    <a:pt x="0" y="7469"/>
                  </a:lnTo>
                  <a:lnTo>
                    <a:pt x="2995" y="5731"/>
                  </a:lnTo>
                  <a:lnTo>
                    <a:pt x="2810" y="1"/>
                  </a:lnTo>
                  <a:close/>
                </a:path>
              </a:pathLst>
            </a:custGeom>
            <a:solidFill>
              <a:srgbClr val="FF7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4300775" y="3325175"/>
              <a:ext cx="137750" cy="301325"/>
            </a:xfrm>
            <a:custGeom>
              <a:avLst/>
              <a:gdLst/>
              <a:ahLst/>
              <a:cxnLst/>
              <a:rect l="l" t="t" r="r" b="b"/>
              <a:pathLst>
                <a:path w="5510" h="12053" extrusionOk="0">
                  <a:moveTo>
                    <a:pt x="0" y="0"/>
                  </a:moveTo>
                  <a:lnTo>
                    <a:pt x="925" y="2551"/>
                  </a:lnTo>
                  <a:lnTo>
                    <a:pt x="2736" y="3882"/>
                  </a:lnTo>
                  <a:lnTo>
                    <a:pt x="3919" y="6840"/>
                  </a:lnTo>
                  <a:lnTo>
                    <a:pt x="3993" y="10093"/>
                  </a:lnTo>
                  <a:lnTo>
                    <a:pt x="5509" y="12053"/>
                  </a:lnTo>
                  <a:lnTo>
                    <a:pt x="5509" y="6322"/>
                  </a:lnTo>
                  <a:lnTo>
                    <a:pt x="3993" y="28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4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4177850" y="3202250"/>
              <a:ext cx="123875" cy="65625"/>
            </a:xfrm>
            <a:custGeom>
              <a:avLst/>
              <a:gdLst/>
              <a:ahLst/>
              <a:cxnLst/>
              <a:rect l="l" t="t" r="r" b="b"/>
              <a:pathLst>
                <a:path w="4955" h="2625" extrusionOk="0">
                  <a:moveTo>
                    <a:pt x="2366" y="0"/>
                  </a:moveTo>
                  <a:lnTo>
                    <a:pt x="0" y="1405"/>
                  </a:lnTo>
                  <a:lnTo>
                    <a:pt x="481" y="1627"/>
                  </a:lnTo>
                  <a:lnTo>
                    <a:pt x="2219" y="2625"/>
                  </a:lnTo>
                  <a:lnTo>
                    <a:pt x="2293" y="2625"/>
                  </a:lnTo>
                  <a:lnTo>
                    <a:pt x="4954" y="1442"/>
                  </a:lnTo>
                  <a:lnTo>
                    <a:pt x="2884" y="296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D466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4179700" y="3204100"/>
              <a:ext cx="70275" cy="40675"/>
            </a:xfrm>
            <a:custGeom>
              <a:avLst/>
              <a:gdLst/>
              <a:ahLst/>
              <a:cxnLst/>
              <a:rect l="l" t="t" r="r" b="b"/>
              <a:pathLst>
                <a:path w="2811" h="1627" extrusionOk="0">
                  <a:moveTo>
                    <a:pt x="2366" y="0"/>
                  </a:moveTo>
                  <a:lnTo>
                    <a:pt x="0" y="1331"/>
                  </a:lnTo>
                  <a:lnTo>
                    <a:pt x="407" y="1627"/>
                  </a:lnTo>
                  <a:lnTo>
                    <a:pt x="2810" y="25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C2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4222200" y="3237350"/>
              <a:ext cx="91550" cy="41625"/>
            </a:xfrm>
            <a:custGeom>
              <a:avLst/>
              <a:gdLst/>
              <a:ahLst/>
              <a:cxnLst/>
              <a:rect l="l" t="t" r="r" b="b"/>
              <a:pathLst>
                <a:path w="3662" h="1665" extrusionOk="0">
                  <a:moveTo>
                    <a:pt x="3106" y="1295"/>
                  </a:moveTo>
                  <a:cubicBezTo>
                    <a:pt x="2626" y="1591"/>
                    <a:pt x="1997" y="1665"/>
                    <a:pt x="1406" y="1591"/>
                  </a:cubicBezTo>
                  <a:cubicBezTo>
                    <a:pt x="1110" y="1517"/>
                    <a:pt x="777" y="1443"/>
                    <a:pt x="556" y="1295"/>
                  </a:cubicBezTo>
                  <a:cubicBezTo>
                    <a:pt x="186" y="1073"/>
                    <a:pt x="1" y="777"/>
                    <a:pt x="38" y="445"/>
                  </a:cubicBezTo>
                  <a:lnTo>
                    <a:pt x="38" y="445"/>
                  </a:lnTo>
                  <a:lnTo>
                    <a:pt x="38" y="1"/>
                  </a:lnTo>
                  <a:lnTo>
                    <a:pt x="3661" y="1"/>
                  </a:lnTo>
                  <a:lnTo>
                    <a:pt x="3661" y="445"/>
                  </a:lnTo>
                  <a:cubicBezTo>
                    <a:pt x="3661" y="777"/>
                    <a:pt x="3476" y="1073"/>
                    <a:pt x="3106" y="1295"/>
                  </a:cubicBezTo>
                  <a:close/>
                </a:path>
              </a:pathLst>
            </a:custGeom>
            <a:solidFill>
              <a:srgbClr val="E75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4217600" y="3211250"/>
              <a:ext cx="99825" cy="52250"/>
            </a:xfrm>
            <a:custGeom>
              <a:avLst/>
              <a:gdLst/>
              <a:ahLst/>
              <a:cxnLst/>
              <a:rect l="l" t="t" r="r" b="b"/>
              <a:pathLst>
                <a:path w="3993" h="2090" extrusionOk="0">
                  <a:moveTo>
                    <a:pt x="1978" y="1"/>
                  </a:moveTo>
                  <a:cubicBezTo>
                    <a:pt x="1516" y="1"/>
                    <a:pt x="1054" y="102"/>
                    <a:pt x="703" y="306"/>
                  </a:cubicBezTo>
                  <a:cubicBezTo>
                    <a:pt x="0" y="712"/>
                    <a:pt x="0" y="1378"/>
                    <a:pt x="703" y="1784"/>
                  </a:cubicBezTo>
                  <a:cubicBezTo>
                    <a:pt x="1054" y="1988"/>
                    <a:pt x="1516" y="2089"/>
                    <a:pt x="1978" y="2089"/>
                  </a:cubicBezTo>
                  <a:cubicBezTo>
                    <a:pt x="2440" y="2089"/>
                    <a:pt x="2902" y="1988"/>
                    <a:pt x="3254" y="1784"/>
                  </a:cubicBezTo>
                  <a:cubicBezTo>
                    <a:pt x="3993" y="1378"/>
                    <a:pt x="3919" y="712"/>
                    <a:pt x="3254" y="306"/>
                  </a:cubicBezTo>
                  <a:cubicBezTo>
                    <a:pt x="2902" y="102"/>
                    <a:pt x="2440" y="1"/>
                    <a:pt x="1978" y="1"/>
                  </a:cubicBezTo>
                  <a:close/>
                </a:path>
              </a:pathLst>
            </a:custGeom>
            <a:solidFill>
              <a:srgbClr val="FF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4227750" y="3198550"/>
              <a:ext cx="77675" cy="58250"/>
            </a:xfrm>
            <a:custGeom>
              <a:avLst/>
              <a:gdLst/>
              <a:ahLst/>
              <a:cxnLst/>
              <a:rect l="l" t="t" r="r" b="b"/>
              <a:pathLst>
                <a:path w="3107" h="2330" extrusionOk="0">
                  <a:moveTo>
                    <a:pt x="2663" y="2034"/>
                  </a:moveTo>
                  <a:cubicBezTo>
                    <a:pt x="2219" y="2255"/>
                    <a:pt x="1664" y="2329"/>
                    <a:pt x="1184" y="2255"/>
                  </a:cubicBezTo>
                  <a:cubicBezTo>
                    <a:pt x="925" y="2218"/>
                    <a:pt x="666" y="2108"/>
                    <a:pt x="481" y="2034"/>
                  </a:cubicBezTo>
                  <a:cubicBezTo>
                    <a:pt x="149" y="1849"/>
                    <a:pt x="1" y="1553"/>
                    <a:pt x="1" y="1331"/>
                  </a:cubicBezTo>
                  <a:lnTo>
                    <a:pt x="1" y="1331"/>
                  </a:lnTo>
                  <a:lnTo>
                    <a:pt x="1" y="0"/>
                  </a:lnTo>
                  <a:lnTo>
                    <a:pt x="3032" y="0"/>
                  </a:lnTo>
                  <a:lnTo>
                    <a:pt x="3032" y="1331"/>
                  </a:lnTo>
                  <a:cubicBezTo>
                    <a:pt x="3106" y="1553"/>
                    <a:pt x="2958" y="1849"/>
                    <a:pt x="2663" y="2034"/>
                  </a:cubicBezTo>
                  <a:close/>
                </a:path>
              </a:pathLst>
            </a:custGeom>
            <a:solidFill>
              <a:srgbClr val="D22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4225900" y="3175675"/>
              <a:ext cx="82300" cy="43925"/>
            </a:xfrm>
            <a:custGeom>
              <a:avLst/>
              <a:gdLst/>
              <a:ahLst/>
              <a:cxnLst/>
              <a:rect l="l" t="t" r="r" b="b"/>
              <a:pathLst>
                <a:path w="3292" h="1757" extrusionOk="0">
                  <a:moveTo>
                    <a:pt x="1623" y="0"/>
                  </a:moveTo>
                  <a:cubicBezTo>
                    <a:pt x="1239" y="0"/>
                    <a:pt x="851" y="83"/>
                    <a:pt x="555" y="250"/>
                  </a:cubicBezTo>
                  <a:cubicBezTo>
                    <a:pt x="1" y="582"/>
                    <a:pt x="1" y="1137"/>
                    <a:pt x="555" y="1507"/>
                  </a:cubicBezTo>
                  <a:cubicBezTo>
                    <a:pt x="833" y="1673"/>
                    <a:pt x="1212" y="1756"/>
                    <a:pt x="1595" y="1756"/>
                  </a:cubicBezTo>
                  <a:cubicBezTo>
                    <a:pt x="1979" y="1756"/>
                    <a:pt x="2367" y="1673"/>
                    <a:pt x="2663" y="1507"/>
                  </a:cubicBezTo>
                  <a:cubicBezTo>
                    <a:pt x="3291" y="1174"/>
                    <a:pt x="3291" y="582"/>
                    <a:pt x="2663" y="250"/>
                  </a:cubicBezTo>
                  <a:cubicBezTo>
                    <a:pt x="2385" y="83"/>
                    <a:pt x="2006" y="0"/>
                    <a:pt x="1623" y="0"/>
                  </a:cubicBezTo>
                  <a:close/>
                </a:path>
              </a:pathLst>
            </a:custGeom>
            <a:solidFill>
              <a:srgbClr val="FF4F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3"/>
            <p:cNvSpPr/>
            <p:nvPr/>
          </p:nvSpPr>
          <p:spPr>
            <a:xfrm>
              <a:off x="4233300" y="3180050"/>
              <a:ext cx="67500" cy="36075"/>
            </a:xfrm>
            <a:custGeom>
              <a:avLst/>
              <a:gdLst/>
              <a:ahLst/>
              <a:cxnLst/>
              <a:rect l="l" t="t" r="r" b="b"/>
              <a:pathLst>
                <a:path w="2700" h="1443" extrusionOk="0">
                  <a:moveTo>
                    <a:pt x="1332" y="1"/>
                  </a:moveTo>
                  <a:cubicBezTo>
                    <a:pt x="1017" y="1"/>
                    <a:pt x="703" y="75"/>
                    <a:pt x="481" y="223"/>
                  </a:cubicBezTo>
                  <a:cubicBezTo>
                    <a:pt x="1" y="481"/>
                    <a:pt x="1" y="925"/>
                    <a:pt x="481" y="1221"/>
                  </a:cubicBezTo>
                  <a:cubicBezTo>
                    <a:pt x="703" y="1369"/>
                    <a:pt x="1017" y="1443"/>
                    <a:pt x="1332" y="1443"/>
                  </a:cubicBezTo>
                  <a:cubicBezTo>
                    <a:pt x="1646" y="1443"/>
                    <a:pt x="1960" y="1369"/>
                    <a:pt x="2182" y="1221"/>
                  </a:cubicBezTo>
                  <a:cubicBezTo>
                    <a:pt x="2699" y="962"/>
                    <a:pt x="2662" y="481"/>
                    <a:pt x="2182" y="223"/>
                  </a:cubicBezTo>
                  <a:cubicBezTo>
                    <a:pt x="1960" y="75"/>
                    <a:pt x="1646" y="1"/>
                    <a:pt x="1332" y="1"/>
                  </a:cubicBezTo>
                  <a:close/>
                </a:path>
              </a:pathLst>
            </a:custGeom>
            <a:solidFill>
              <a:srgbClr val="E2E1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14"/>
          <p:cNvSpPr/>
          <p:nvPr/>
        </p:nvSpPr>
        <p:spPr>
          <a:xfrm flipH="1">
            <a:off x="-75" y="128900"/>
            <a:ext cx="9144000" cy="5014511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9" name="Google Shape;1099;p14"/>
          <p:cNvSpPr/>
          <p:nvPr/>
        </p:nvSpPr>
        <p:spPr>
          <a:xfrm flipH="1">
            <a:off x="-75" y="884923"/>
            <a:ext cx="9144000" cy="4258369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0" name="Google Shape;1100;p14"/>
          <p:cNvSpPr/>
          <p:nvPr/>
        </p:nvSpPr>
        <p:spPr>
          <a:xfrm flipH="1">
            <a:off x="98" y="1318723"/>
            <a:ext cx="9143677" cy="3824480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1" name="Google Shape;1101;p14"/>
          <p:cNvSpPr txBox="1">
            <a:spLocks noGrp="1"/>
          </p:cNvSpPr>
          <p:nvPr>
            <p:ph type="title"/>
          </p:nvPr>
        </p:nvSpPr>
        <p:spPr>
          <a:xfrm>
            <a:off x="713225" y="2795488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02" name="Google Shape;1102;p14"/>
          <p:cNvSpPr txBox="1">
            <a:spLocks noGrp="1"/>
          </p:cNvSpPr>
          <p:nvPr>
            <p:ph type="subTitle" idx="1"/>
          </p:nvPr>
        </p:nvSpPr>
        <p:spPr>
          <a:xfrm>
            <a:off x="713225" y="1206513"/>
            <a:ext cx="6691200" cy="1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">
    <p:spTree>
      <p:nvGrpSpPr>
        <p:cNvPr id="1" name="Shape 1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" name="Google Shape;1104;p15"/>
          <p:cNvSpPr/>
          <p:nvPr/>
        </p:nvSpPr>
        <p:spPr>
          <a:xfrm>
            <a:off x="-75" y="128350"/>
            <a:ext cx="9144000" cy="5014876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º</a:t>
            </a:r>
            <a:endParaRPr/>
          </a:p>
        </p:txBody>
      </p:sp>
      <p:sp>
        <p:nvSpPr>
          <p:cNvPr id="1105" name="Google Shape;1105;p15"/>
          <p:cNvSpPr/>
          <p:nvPr/>
        </p:nvSpPr>
        <p:spPr>
          <a:xfrm>
            <a:off x="-75" y="2446278"/>
            <a:ext cx="9144000" cy="2697113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" name="Google Shape;1106;p15"/>
          <p:cNvSpPr/>
          <p:nvPr/>
        </p:nvSpPr>
        <p:spPr>
          <a:xfrm>
            <a:off x="100" y="3020801"/>
            <a:ext cx="9143677" cy="2122544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7" name="Google Shape;1107;p15"/>
          <p:cNvSpPr txBox="1">
            <a:spLocks noGrp="1"/>
          </p:cNvSpPr>
          <p:nvPr>
            <p:ph type="title"/>
          </p:nvPr>
        </p:nvSpPr>
        <p:spPr>
          <a:xfrm>
            <a:off x="720000" y="1385375"/>
            <a:ext cx="2794500" cy="126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08" name="Google Shape;1108;p15"/>
          <p:cNvSpPr txBox="1">
            <a:spLocks noGrp="1"/>
          </p:cNvSpPr>
          <p:nvPr>
            <p:ph type="subTitle" idx="1"/>
          </p:nvPr>
        </p:nvSpPr>
        <p:spPr>
          <a:xfrm>
            <a:off x="720000" y="2574300"/>
            <a:ext cx="2794500" cy="110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9" name="Google Shape;1109;p15"/>
          <p:cNvGrpSpPr/>
          <p:nvPr/>
        </p:nvGrpSpPr>
        <p:grpSpPr>
          <a:xfrm flipH="1">
            <a:off x="223554" y="3820986"/>
            <a:ext cx="841235" cy="1153275"/>
            <a:chOff x="5228750" y="426675"/>
            <a:chExt cx="630375" cy="864200"/>
          </a:xfrm>
        </p:grpSpPr>
        <p:sp>
          <p:nvSpPr>
            <p:cNvPr id="1110" name="Google Shape;1110;p15"/>
            <p:cNvSpPr/>
            <p:nvPr/>
          </p:nvSpPr>
          <p:spPr>
            <a:xfrm>
              <a:off x="5228750" y="920225"/>
              <a:ext cx="459375" cy="272675"/>
            </a:xfrm>
            <a:custGeom>
              <a:avLst/>
              <a:gdLst/>
              <a:ahLst/>
              <a:cxnLst/>
              <a:rect l="l" t="t" r="r" b="b"/>
              <a:pathLst>
                <a:path w="18375" h="10907" extrusionOk="0">
                  <a:moveTo>
                    <a:pt x="9206" y="0"/>
                  </a:moveTo>
                  <a:lnTo>
                    <a:pt x="0" y="5583"/>
                  </a:lnTo>
                  <a:lnTo>
                    <a:pt x="9206" y="10907"/>
                  </a:lnTo>
                  <a:lnTo>
                    <a:pt x="18374" y="5583"/>
                  </a:lnTo>
                  <a:lnTo>
                    <a:pt x="92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5"/>
            <p:cNvSpPr/>
            <p:nvPr/>
          </p:nvSpPr>
          <p:spPr>
            <a:xfrm>
              <a:off x="5399725" y="1020050"/>
              <a:ext cx="459400" cy="270825"/>
            </a:xfrm>
            <a:custGeom>
              <a:avLst/>
              <a:gdLst/>
              <a:ahLst/>
              <a:cxnLst/>
              <a:rect l="l" t="t" r="r" b="b"/>
              <a:pathLst>
                <a:path w="18376" h="10833" extrusionOk="0">
                  <a:moveTo>
                    <a:pt x="9206" y="0"/>
                  </a:moveTo>
                  <a:lnTo>
                    <a:pt x="592" y="5176"/>
                  </a:lnTo>
                  <a:lnTo>
                    <a:pt x="1" y="4880"/>
                  </a:lnTo>
                  <a:lnTo>
                    <a:pt x="38" y="5546"/>
                  </a:lnTo>
                  <a:lnTo>
                    <a:pt x="9206" y="10833"/>
                  </a:lnTo>
                  <a:lnTo>
                    <a:pt x="18338" y="5546"/>
                  </a:lnTo>
                  <a:lnTo>
                    <a:pt x="18375" y="4880"/>
                  </a:lnTo>
                  <a:lnTo>
                    <a:pt x="17784" y="5176"/>
                  </a:lnTo>
                  <a:lnTo>
                    <a:pt x="9206" y="0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5"/>
            <p:cNvSpPr/>
            <p:nvPr/>
          </p:nvSpPr>
          <p:spPr>
            <a:xfrm>
              <a:off x="5399725" y="1001550"/>
              <a:ext cx="459400" cy="272700"/>
            </a:xfrm>
            <a:custGeom>
              <a:avLst/>
              <a:gdLst/>
              <a:ahLst/>
              <a:cxnLst/>
              <a:rect l="l" t="t" r="r" b="b"/>
              <a:pathLst>
                <a:path w="18376" h="10908" extrusionOk="0">
                  <a:moveTo>
                    <a:pt x="9206" y="1"/>
                  </a:moveTo>
                  <a:lnTo>
                    <a:pt x="1" y="5620"/>
                  </a:lnTo>
                  <a:lnTo>
                    <a:pt x="9206" y="10907"/>
                  </a:lnTo>
                  <a:lnTo>
                    <a:pt x="18375" y="5620"/>
                  </a:lnTo>
                  <a:lnTo>
                    <a:pt x="9206" y="1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5"/>
            <p:cNvSpPr/>
            <p:nvPr/>
          </p:nvSpPr>
          <p:spPr>
            <a:xfrm>
              <a:off x="5443175" y="1032050"/>
              <a:ext cx="372500" cy="220925"/>
            </a:xfrm>
            <a:custGeom>
              <a:avLst/>
              <a:gdLst/>
              <a:ahLst/>
              <a:cxnLst/>
              <a:rect l="l" t="t" r="r" b="b"/>
              <a:pathLst>
                <a:path w="14900" h="8837" extrusionOk="0">
                  <a:moveTo>
                    <a:pt x="7468" y="1"/>
                  </a:moveTo>
                  <a:lnTo>
                    <a:pt x="0" y="4511"/>
                  </a:lnTo>
                  <a:lnTo>
                    <a:pt x="7468" y="8837"/>
                  </a:lnTo>
                  <a:lnTo>
                    <a:pt x="14899" y="4511"/>
                  </a:lnTo>
                  <a:lnTo>
                    <a:pt x="7468" y="1"/>
                  </a:ln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5"/>
            <p:cNvSpPr/>
            <p:nvPr/>
          </p:nvSpPr>
          <p:spPr>
            <a:xfrm>
              <a:off x="5514350" y="1084750"/>
              <a:ext cx="113700" cy="68425"/>
            </a:xfrm>
            <a:custGeom>
              <a:avLst/>
              <a:gdLst/>
              <a:ahLst/>
              <a:cxnLst/>
              <a:rect l="l" t="t" r="r" b="b"/>
              <a:pathLst>
                <a:path w="4548" h="2737" extrusionOk="0">
                  <a:moveTo>
                    <a:pt x="1109" y="0"/>
                  </a:moveTo>
                  <a:lnTo>
                    <a:pt x="0" y="703"/>
                  </a:lnTo>
                  <a:lnTo>
                    <a:pt x="3549" y="2736"/>
                  </a:lnTo>
                  <a:lnTo>
                    <a:pt x="4547" y="2034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5"/>
            <p:cNvSpPr/>
            <p:nvPr/>
          </p:nvSpPr>
          <p:spPr>
            <a:xfrm>
              <a:off x="5629875" y="1142050"/>
              <a:ext cx="229250" cy="148825"/>
            </a:xfrm>
            <a:custGeom>
              <a:avLst/>
              <a:gdLst/>
              <a:ahLst/>
              <a:cxnLst/>
              <a:rect l="l" t="t" r="r" b="b"/>
              <a:pathLst>
                <a:path w="9170" h="5953" extrusionOk="0">
                  <a:moveTo>
                    <a:pt x="9169" y="0"/>
                  </a:moveTo>
                  <a:lnTo>
                    <a:pt x="0" y="5287"/>
                  </a:lnTo>
                  <a:lnTo>
                    <a:pt x="0" y="5953"/>
                  </a:lnTo>
                  <a:lnTo>
                    <a:pt x="9132" y="666"/>
                  </a:lnTo>
                  <a:lnTo>
                    <a:pt x="9169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5"/>
            <p:cNvSpPr/>
            <p:nvPr/>
          </p:nvSpPr>
          <p:spPr>
            <a:xfrm>
              <a:off x="5464425" y="907275"/>
              <a:ext cx="98925" cy="115575"/>
            </a:xfrm>
            <a:custGeom>
              <a:avLst/>
              <a:gdLst/>
              <a:ahLst/>
              <a:cxnLst/>
              <a:rect l="l" t="t" r="r" b="b"/>
              <a:pathLst>
                <a:path w="3957" h="4623" extrusionOk="0">
                  <a:moveTo>
                    <a:pt x="3402" y="1"/>
                  </a:moveTo>
                  <a:lnTo>
                    <a:pt x="2921" y="629"/>
                  </a:lnTo>
                  <a:lnTo>
                    <a:pt x="2478" y="1147"/>
                  </a:lnTo>
                  <a:lnTo>
                    <a:pt x="2219" y="1480"/>
                  </a:lnTo>
                  <a:lnTo>
                    <a:pt x="1110" y="2811"/>
                  </a:lnTo>
                  <a:lnTo>
                    <a:pt x="814" y="3217"/>
                  </a:lnTo>
                  <a:lnTo>
                    <a:pt x="592" y="3513"/>
                  </a:lnTo>
                  <a:lnTo>
                    <a:pt x="444" y="3661"/>
                  </a:lnTo>
                  <a:lnTo>
                    <a:pt x="444" y="3698"/>
                  </a:lnTo>
                  <a:lnTo>
                    <a:pt x="1" y="4252"/>
                  </a:lnTo>
                  <a:lnTo>
                    <a:pt x="333" y="4437"/>
                  </a:lnTo>
                  <a:lnTo>
                    <a:pt x="592" y="4622"/>
                  </a:lnTo>
                  <a:lnTo>
                    <a:pt x="703" y="4474"/>
                  </a:lnTo>
                  <a:lnTo>
                    <a:pt x="925" y="4142"/>
                  </a:lnTo>
                  <a:lnTo>
                    <a:pt x="962" y="4142"/>
                  </a:lnTo>
                  <a:lnTo>
                    <a:pt x="1332" y="3587"/>
                  </a:lnTo>
                  <a:lnTo>
                    <a:pt x="2589" y="2071"/>
                  </a:lnTo>
                  <a:lnTo>
                    <a:pt x="2847" y="1738"/>
                  </a:lnTo>
                  <a:lnTo>
                    <a:pt x="3217" y="1258"/>
                  </a:lnTo>
                  <a:lnTo>
                    <a:pt x="3956" y="334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5"/>
            <p:cNvSpPr/>
            <p:nvPr/>
          </p:nvSpPr>
          <p:spPr>
            <a:xfrm>
              <a:off x="5479225" y="915600"/>
              <a:ext cx="93375" cy="124800"/>
            </a:xfrm>
            <a:custGeom>
              <a:avLst/>
              <a:gdLst/>
              <a:ahLst/>
              <a:cxnLst/>
              <a:rect l="l" t="t" r="r" b="b"/>
              <a:pathLst>
                <a:path w="3735" h="4992" extrusionOk="0">
                  <a:moveTo>
                    <a:pt x="3364" y="1"/>
                  </a:moveTo>
                  <a:lnTo>
                    <a:pt x="2625" y="925"/>
                  </a:lnTo>
                  <a:lnTo>
                    <a:pt x="2255" y="1405"/>
                  </a:lnTo>
                  <a:lnTo>
                    <a:pt x="1997" y="1738"/>
                  </a:lnTo>
                  <a:lnTo>
                    <a:pt x="740" y="3254"/>
                  </a:lnTo>
                  <a:lnTo>
                    <a:pt x="370" y="3809"/>
                  </a:lnTo>
                  <a:lnTo>
                    <a:pt x="333" y="3809"/>
                  </a:lnTo>
                  <a:lnTo>
                    <a:pt x="111" y="4141"/>
                  </a:lnTo>
                  <a:lnTo>
                    <a:pt x="0" y="4289"/>
                  </a:lnTo>
                  <a:lnTo>
                    <a:pt x="0" y="4992"/>
                  </a:lnTo>
                  <a:lnTo>
                    <a:pt x="185" y="4733"/>
                  </a:lnTo>
                  <a:lnTo>
                    <a:pt x="370" y="4548"/>
                  </a:lnTo>
                  <a:lnTo>
                    <a:pt x="592" y="4252"/>
                  </a:lnTo>
                  <a:lnTo>
                    <a:pt x="1035" y="3735"/>
                  </a:lnTo>
                  <a:lnTo>
                    <a:pt x="2218" y="2145"/>
                  </a:lnTo>
                  <a:lnTo>
                    <a:pt x="2514" y="1849"/>
                  </a:lnTo>
                  <a:lnTo>
                    <a:pt x="2884" y="1331"/>
                  </a:lnTo>
                  <a:lnTo>
                    <a:pt x="3734" y="222"/>
                  </a:lnTo>
                  <a:lnTo>
                    <a:pt x="3364" y="1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5"/>
            <p:cNvSpPr/>
            <p:nvPr/>
          </p:nvSpPr>
          <p:spPr>
            <a:xfrm>
              <a:off x="5484750" y="876775"/>
              <a:ext cx="26850" cy="21300"/>
            </a:xfrm>
            <a:custGeom>
              <a:avLst/>
              <a:gdLst/>
              <a:ahLst/>
              <a:cxnLst/>
              <a:rect l="l" t="t" r="r" b="b"/>
              <a:pathLst>
                <a:path w="1074" h="852" extrusionOk="0">
                  <a:moveTo>
                    <a:pt x="482" y="1"/>
                  </a:moveTo>
                  <a:lnTo>
                    <a:pt x="445" y="75"/>
                  </a:lnTo>
                  <a:lnTo>
                    <a:pt x="371" y="112"/>
                  </a:lnTo>
                  <a:lnTo>
                    <a:pt x="334" y="149"/>
                  </a:lnTo>
                  <a:lnTo>
                    <a:pt x="1" y="481"/>
                  </a:lnTo>
                  <a:lnTo>
                    <a:pt x="297" y="629"/>
                  </a:lnTo>
                  <a:lnTo>
                    <a:pt x="629" y="851"/>
                  </a:lnTo>
                  <a:lnTo>
                    <a:pt x="703" y="740"/>
                  </a:lnTo>
                  <a:lnTo>
                    <a:pt x="851" y="629"/>
                  </a:lnTo>
                  <a:lnTo>
                    <a:pt x="1073" y="370"/>
                  </a:lnTo>
                  <a:lnTo>
                    <a:pt x="888" y="260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5"/>
            <p:cNvSpPr/>
            <p:nvPr/>
          </p:nvSpPr>
          <p:spPr>
            <a:xfrm>
              <a:off x="5500475" y="886025"/>
              <a:ext cx="23125" cy="30525"/>
            </a:xfrm>
            <a:custGeom>
              <a:avLst/>
              <a:gdLst/>
              <a:ahLst/>
              <a:cxnLst/>
              <a:rect l="l" t="t" r="r" b="b"/>
              <a:pathLst>
                <a:path w="925" h="1221" extrusionOk="0">
                  <a:moveTo>
                    <a:pt x="444" y="0"/>
                  </a:moveTo>
                  <a:lnTo>
                    <a:pt x="222" y="259"/>
                  </a:lnTo>
                  <a:lnTo>
                    <a:pt x="74" y="370"/>
                  </a:lnTo>
                  <a:lnTo>
                    <a:pt x="0" y="481"/>
                  </a:lnTo>
                  <a:lnTo>
                    <a:pt x="37" y="999"/>
                  </a:lnTo>
                  <a:lnTo>
                    <a:pt x="37" y="1221"/>
                  </a:lnTo>
                  <a:lnTo>
                    <a:pt x="74" y="1221"/>
                  </a:lnTo>
                  <a:lnTo>
                    <a:pt x="111" y="1184"/>
                  </a:lnTo>
                  <a:lnTo>
                    <a:pt x="370" y="851"/>
                  </a:lnTo>
                  <a:lnTo>
                    <a:pt x="814" y="370"/>
                  </a:lnTo>
                  <a:lnTo>
                    <a:pt x="925" y="259"/>
                  </a:lnTo>
                  <a:lnTo>
                    <a:pt x="666" y="111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5"/>
            <p:cNvSpPr/>
            <p:nvPr/>
          </p:nvSpPr>
          <p:spPr>
            <a:xfrm>
              <a:off x="5440400" y="939625"/>
              <a:ext cx="178400" cy="211700"/>
            </a:xfrm>
            <a:custGeom>
              <a:avLst/>
              <a:gdLst/>
              <a:ahLst/>
              <a:cxnLst/>
              <a:rect l="l" t="t" r="r" b="b"/>
              <a:pathLst>
                <a:path w="7136" h="8468" extrusionOk="0">
                  <a:moveTo>
                    <a:pt x="6581" y="1"/>
                  </a:moveTo>
                  <a:lnTo>
                    <a:pt x="6544" y="75"/>
                  </a:lnTo>
                  <a:lnTo>
                    <a:pt x="6359" y="334"/>
                  </a:lnTo>
                  <a:lnTo>
                    <a:pt x="5213" y="1701"/>
                  </a:lnTo>
                  <a:lnTo>
                    <a:pt x="4844" y="2182"/>
                  </a:lnTo>
                  <a:lnTo>
                    <a:pt x="4548" y="2552"/>
                  </a:lnTo>
                  <a:lnTo>
                    <a:pt x="3328" y="4031"/>
                  </a:lnTo>
                  <a:lnTo>
                    <a:pt x="2884" y="4511"/>
                  </a:lnTo>
                  <a:lnTo>
                    <a:pt x="2662" y="4844"/>
                  </a:lnTo>
                  <a:lnTo>
                    <a:pt x="1331" y="6471"/>
                  </a:lnTo>
                  <a:lnTo>
                    <a:pt x="666" y="7247"/>
                  </a:lnTo>
                  <a:lnTo>
                    <a:pt x="37" y="8097"/>
                  </a:lnTo>
                  <a:lnTo>
                    <a:pt x="0" y="8097"/>
                  </a:lnTo>
                  <a:lnTo>
                    <a:pt x="481" y="8393"/>
                  </a:lnTo>
                  <a:lnTo>
                    <a:pt x="555" y="8393"/>
                  </a:lnTo>
                  <a:lnTo>
                    <a:pt x="592" y="8467"/>
                  </a:lnTo>
                  <a:lnTo>
                    <a:pt x="629" y="8356"/>
                  </a:lnTo>
                  <a:lnTo>
                    <a:pt x="1146" y="7728"/>
                  </a:lnTo>
                  <a:lnTo>
                    <a:pt x="2995" y="5435"/>
                  </a:lnTo>
                  <a:lnTo>
                    <a:pt x="3254" y="5140"/>
                  </a:lnTo>
                  <a:lnTo>
                    <a:pt x="3697" y="4622"/>
                  </a:lnTo>
                  <a:lnTo>
                    <a:pt x="4880" y="3106"/>
                  </a:lnTo>
                  <a:lnTo>
                    <a:pt x="5176" y="2774"/>
                  </a:lnTo>
                  <a:lnTo>
                    <a:pt x="5583" y="2256"/>
                  </a:lnTo>
                  <a:lnTo>
                    <a:pt x="6359" y="1258"/>
                  </a:lnTo>
                  <a:lnTo>
                    <a:pt x="6766" y="777"/>
                  </a:lnTo>
                  <a:lnTo>
                    <a:pt x="6951" y="555"/>
                  </a:lnTo>
                  <a:lnTo>
                    <a:pt x="7025" y="444"/>
                  </a:lnTo>
                  <a:lnTo>
                    <a:pt x="7136" y="334"/>
                  </a:lnTo>
                  <a:lnTo>
                    <a:pt x="6951" y="223"/>
                  </a:lnTo>
                  <a:lnTo>
                    <a:pt x="6766" y="75"/>
                  </a:lnTo>
                  <a:lnTo>
                    <a:pt x="6729" y="75"/>
                  </a:lnTo>
                  <a:lnTo>
                    <a:pt x="6581" y="1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5"/>
            <p:cNvSpPr/>
            <p:nvPr/>
          </p:nvSpPr>
          <p:spPr>
            <a:xfrm>
              <a:off x="5455175" y="947950"/>
              <a:ext cx="168250" cy="203375"/>
            </a:xfrm>
            <a:custGeom>
              <a:avLst/>
              <a:gdLst/>
              <a:ahLst/>
              <a:cxnLst/>
              <a:rect l="l" t="t" r="r" b="b"/>
              <a:pathLst>
                <a:path w="6730" h="8135" extrusionOk="0">
                  <a:moveTo>
                    <a:pt x="6545" y="1"/>
                  </a:moveTo>
                  <a:lnTo>
                    <a:pt x="6434" y="111"/>
                  </a:lnTo>
                  <a:lnTo>
                    <a:pt x="6360" y="222"/>
                  </a:lnTo>
                  <a:lnTo>
                    <a:pt x="6175" y="444"/>
                  </a:lnTo>
                  <a:lnTo>
                    <a:pt x="5768" y="925"/>
                  </a:lnTo>
                  <a:lnTo>
                    <a:pt x="4992" y="1923"/>
                  </a:lnTo>
                  <a:lnTo>
                    <a:pt x="4585" y="2441"/>
                  </a:lnTo>
                  <a:lnTo>
                    <a:pt x="4289" y="2773"/>
                  </a:lnTo>
                  <a:lnTo>
                    <a:pt x="3106" y="4289"/>
                  </a:lnTo>
                  <a:lnTo>
                    <a:pt x="2663" y="4807"/>
                  </a:lnTo>
                  <a:lnTo>
                    <a:pt x="2404" y="5102"/>
                  </a:lnTo>
                  <a:lnTo>
                    <a:pt x="555" y="7395"/>
                  </a:lnTo>
                  <a:lnTo>
                    <a:pt x="38" y="8023"/>
                  </a:lnTo>
                  <a:lnTo>
                    <a:pt x="1" y="8134"/>
                  </a:lnTo>
                  <a:lnTo>
                    <a:pt x="518" y="7764"/>
                  </a:lnTo>
                  <a:lnTo>
                    <a:pt x="2552" y="5361"/>
                  </a:lnTo>
                  <a:lnTo>
                    <a:pt x="2811" y="5029"/>
                  </a:lnTo>
                  <a:lnTo>
                    <a:pt x="3217" y="4548"/>
                  </a:lnTo>
                  <a:lnTo>
                    <a:pt x="4474" y="3069"/>
                  </a:lnTo>
                  <a:lnTo>
                    <a:pt x="4770" y="2699"/>
                  </a:lnTo>
                  <a:lnTo>
                    <a:pt x="5177" y="2256"/>
                  </a:lnTo>
                  <a:lnTo>
                    <a:pt x="5768" y="1516"/>
                  </a:lnTo>
                  <a:lnTo>
                    <a:pt x="6175" y="999"/>
                  </a:lnTo>
                  <a:lnTo>
                    <a:pt x="6360" y="851"/>
                  </a:lnTo>
                  <a:lnTo>
                    <a:pt x="6360" y="814"/>
                  </a:lnTo>
                  <a:lnTo>
                    <a:pt x="6471" y="740"/>
                  </a:lnTo>
                  <a:lnTo>
                    <a:pt x="6693" y="407"/>
                  </a:lnTo>
                  <a:lnTo>
                    <a:pt x="6730" y="370"/>
                  </a:lnTo>
                  <a:lnTo>
                    <a:pt x="6730" y="111"/>
                  </a:lnTo>
                  <a:lnTo>
                    <a:pt x="6730" y="74"/>
                  </a:lnTo>
                  <a:lnTo>
                    <a:pt x="6545" y="1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5"/>
            <p:cNvSpPr/>
            <p:nvPr/>
          </p:nvSpPr>
          <p:spPr>
            <a:xfrm>
              <a:off x="5685325" y="913750"/>
              <a:ext cx="116475" cy="119250"/>
            </a:xfrm>
            <a:custGeom>
              <a:avLst/>
              <a:gdLst/>
              <a:ahLst/>
              <a:cxnLst/>
              <a:rect l="l" t="t" r="r" b="b"/>
              <a:pathLst>
                <a:path w="4659" h="4770" extrusionOk="0">
                  <a:moveTo>
                    <a:pt x="481" y="1"/>
                  </a:moveTo>
                  <a:lnTo>
                    <a:pt x="1" y="333"/>
                  </a:lnTo>
                  <a:lnTo>
                    <a:pt x="1516" y="1997"/>
                  </a:lnTo>
                  <a:lnTo>
                    <a:pt x="1923" y="2515"/>
                  </a:lnTo>
                  <a:lnTo>
                    <a:pt x="2145" y="2736"/>
                  </a:lnTo>
                  <a:lnTo>
                    <a:pt x="3439" y="4141"/>
                  </a:lnTo>
                  <a:lnTo>
                    <a:pt x="4067" y="4770"/>
                  </a:lnTo>
                  <a:lnTo>
                    <a:pt x="4659" y="4548"/>
                  </a:lnTo>
                  <a:lnTo>
                    <a:pt x="3919" y="3698"/>
                  </a:lnTo>
                  <a:lnTo>
                    <a:pt x="3254" y="3032"/>
                  </a:lnTo>
                  <a:lnTo>
                    <a:pt x="2515" y="2219"/>
                  </a:lnTo>
                  <a:lnTo>
                    <a:pt x="2293" y="1960"/>
                  </a:lnTo>
                  <a:lnTo>
                    <a:pt x="1849" y="1479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5"/>
            <p:cNvSpPr/>
            <p:nvPr/>
          </p:nvSpPr>
          <p:spPr>
            <a:xfrm>
              <a:off x="5677000" y="922075"/>
              <a:ext cx="110025" cy="110925"/>
            </a:xfrm>
            <a:custGeom>
              <a:avLst/>
              <a:gdLst/>
              <a:ahLst/>
              <a:cxnLst/>
              <a:rect l="l" t="t" r="r" b="b"/>
              <a:pathLst>
                <a:path w="4401" h="4437" extrusionOk="0">
                  <a:moveTo>
                    <a:pt x="334" y="0"/>
                  </a:moveTo>
                  <a:lnTo>
                    <a:pt x="1" y="185"/>
                  </a:lnTo>
                  <a:lnTo>
                    <a:pt x="1665" y="1960"/>
                  </a:lnTo>
                  <a:lnTo>
                    <a:pt x="2108" y="2403"/>
                  </a:lnTo>
                  <a:lnTo>
                    <a:pt x="2367" y="2625"/>
                  </a:lnTo>
                  <a:lnTo>
                    <a:pt x="3846" y="4215"/>
                  </a:lnTo>
                  <a:lnTo>
                    <a:pt x="4400" y="4437"/>
                  </a:lnTo>
                  <a:lnTo>
                    <a:pt x="4400" y="4437"/>
                  </a:lnTo>
                  <a:lnTo>
                    <a:pt x="3772" y="3808"/>
                  </a:lnTo>
                  <a:lnTo>
                    <a:pt x="2478" y="2403"/>
                  </a:lnTo>
                  <a:lnTo>
                    <a:pt x="2256" y="2182"/>
                  </a:lnTo>
                  <a:lnTo>
                    <a:pt x="1849" y="1664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5"/>
            <p:cNvSpPr/>
            <p:nvPr/>
          </p:nvSpPr>
          <p:spPr>
            <a:xfrm>
              <a:off x="5731550" y="887875"/>
              <a:ext cx="55475" cy="49000"/>
            </a:xfrm>
            <a:custGeom>
              <a:avLst/>
              <a:gdLst/>
              <a:ahLst/>
              <a:cxnLst/>
              <a:rect l="l" t="t" r="r" b="b"/>
              <a:pathLst>
                <a:path w="2219" h="1960" extrusionOk="0">
                  <a:moveTo>
                    <a:pt x="555" y="0"/>
                  </a:moveTo>
                  <a:lnTo>
                    <a:pt x="0" y="296"/>
                  </a:lnTo>
                  <a:lnTo>
                    <a:pt x="850" y="1183"/>
                  </a:lnTo>
                  <a:lnTo>
                    <a:pt x="998" y="1331"/>
                  </a:lnTo>
                  <a:lnTo>
                    <a:pt x="1331" y="1664"/>
                  </a:lnTo>
                  <a:lnTo>
                    <a:pt x="1553" y="1923"/>
                  </a:lnTo>
                  <a:lnTo>
                    <a:pt x="1664" y="1960"/>
                  </a:lnTo>
                  <a:lnTo>
                    <a:pt x="2218" y="1701"/>
                  </a:lnTo>
                  <a:lnTo>
                    <a:pt x="1516" y="962"/>
                  </a:lnTo>
                  <a:lnTo>
                    <a:pt x="850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5"/>
            <p:cNvSpPr/>
            <p:nvPr/>
          </p:nvSpPr>
          <p:spPr>
            <a:xfrm>
              <a:off x="5725075" y="895275"/>
              <a:ext cx="45300" cy="40675"/>
            </a:xfrm>
            <a:custGeom>
              <a:avLst/>
              <a:gdLst/>
              <a:ahLst/>
              <a:cxnLst/>
              <a:rect l="l" t="t" r="r" b="b"/>
              <a:pathLst>
                <a:path w="1812" h="1627" extrusionOk="0">
                  <a:moveTo>
                    <a:pt x="259" y="0"/>
                  </a:moveTo>
                  <a:lnTo>
                    <a:pt x="0" y="148"/>
                  </a:lnTo>
                  <a:lnTo>
                    <a:pt x="999" y="1109"/>
                  </a:lnTo>
                  <a:lnTo>
                    <a:pt x="1294" y="1405"/>
                  </a:lnTo>
                  <a:lnTo>
                    <a:pt x="1479" y="1479"/>
                  </a:lnTo>
                  <a:lnTo>
                    <a:pt x="1812" y="1627"/>
                  </a:lnTo>
                  <a:lnTo>
                    <a:pt x="1590" y="1368"/>
                  </a:lnTo>
                  <a:lnTo>
                    <a:pt x="1257" y="1035"/>
                  </a:lnTo>
                  <a:lnTo>
                    <a:pt x="1109" y="88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5"/>
            <p:cNvSpPr/>
            <p:nvPr/>
          </p:nvSpPr>
          <p:spPr>
            <a:xfrm>
              <a:off x="5607700" y="941475"/>
              <a:ext cx="211675" cy="207075"/>
            </a:xfrm>
            <a:custGeom>
              <a:avLst/>
              <a:gdLst/>
              <a:ahLst/>
              <a:cxnLst/>
              <a:rect l="l" t="t" r="r" b="b"/>
              <a:pathLst>
                <a:path w="8467" h="8283" extrusionOk="0">
                  <a:moveTo>
                    <a:pt x="0" y="1"/>
                  </a:moveTo>
                  <a:lnTo>
                    <a:pt x="74" y="112"/>
                  </a:lnTo>
                  <a:lnTo>
                    <a:pt x="259" y="333"/>
                  </a:lnTo>
                  <a:lnTo>
                    <a:pt x="333" y="370"/>
                  </a:lnTo>
                  <a:lnTo>
                    <a:pt x="518" y="518"/>
                  </a:lnTo>
                  <a:lnTo>
                    <a:pt x="555" y="629"/>
                  </a:lnTo>
                  <a:lnTo>
                    <a:pt x="592" y="666"/>
                  </a:lnTo>
                  <a:lnTo>
                    <a:pt x="702" y="703"/>
                  </a:lnTo>
                  <a:lnTo>
                    <a:pt x="813" y="888"/>
                  </a:lnTo>
                  <a:lnTo>
                    <a:pt x="961" y="1036"/>
                  </a:lnTo>
                  <a:lnTo>
                    <a:pt x="1109" y="1184"/>
                  </a:lnTo>
                  <a:lnTo>
                    <a:pt x="1257" y="1295"/>
                  </a:lnTo>
                  <a:lnTo>
                    <a:pt x="1442" y="1480"/>
                  </a:lnTo>
                  <a:lnTo>
                    <a:pt x="1849" y="1960"/>
                  </a:lnTo>
                  <a:lnTo>
                    <a:pt x="3032" y="3217"/>
                  </a:lnTo>
                  <a:lnTo>
                    <a:pt x="3512" y="3698"/>
                  </a:lnTo>
                  <a:lnTo>
                    <a:pt x="3734" y="3883"/>
                  </a:lnTo>
                  <a:lnTo>
                    <a:pt x="7209" y="7543"/>
                  </a:lnTo>
                  <a:lnTo>
                    <a:pt x="7838" y="8171"/>
                  </a:lnTo>
                  <a:lnTo>
                    <a:pt x="7949" y="8282"/>
                  </a:lnTo>
                  <a:lnTo>
                    <a:pt x="8466" y="8060"/>
                  </a:lnTo>
                  <a:lnTo>
                    <a:pt x="8466" y="8023"/>
                  </a:lnTo>
                  <a:lnTo>
                    <a:pt x="8392" y="7949"/>
                  </a:lnTo>
                  <a:lnTo>
                    <a:pt x="7653" y="7210"/>
                  </a:lnTo>
                  <a:lnTo>
                    <a:pt x="7061" y="6582"/>
                  </a:lnTo>
                  <a:lnTo>
                    <a:pt x="4067" y="3439"/>
                  </a:lnTo>
                  <a:lnTo>
                    <a:pt x="3845" y="3217"/>
                  </a:lnTo>
                  <a:lnTo>
                    <a:pt x="3401" y="2700"/>
                  </a:lnTo>
                  <a:lnTo>
                    <a:pt x="1849" y="1073"/>
                  </a:lnTo>
                  <a:lnTo>
                    <a:pt x="1516" y="740"/>
                  </a:lnTo>
                  <a:lnTo>
                    <a:pt x="1442" y="666"/>
                  </a:lnTo>
                  <a:lnTo>
                    <a:pt x="1331" y="555"/>
                  </a:lnTo>
                  <a:lnTo>
                    <a:pt x="1183" y="444"/>
                  </a:lnTo>
                  <a:lnTo>
                    <a:pt x="1146" y="333"/>
                  </a:lnTo>
                  <a:lnTo>
                    <a:pt x="924" y="481"/>
                  </a:lnTo>
                  <a:lnTo>
                    <a:pt x="813" y="481"/>
                  </a:lnTo>
                  <a:lnTo>
                    <a:pt x="629" y="370"/>
                  </a:lnTo>
                  <a:lnTo>
                    <a:pt x="629" y="333"/>
                  </a:lnTo>
                  <a:lnTo>
                    <a:pt x="444" y="260"/>
                  </a:lnTo>
                  <a:lnTo>
                    <a:pt x="259" y="14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5"/>
            <p:cNvSpPr/>
            <p:nvPr/>
          </p:nvSpPr>
          <p:spPr>
            <a:xfrm>
              <a:off x="5604925" y="941475"/>
              <a:ext cx="201500" cy="207075"/>
            </a:xfrm>
            <a:custGeom>
              <a:avLst/>
              <a:gdLst/>
              <a:ahLst/>
              <a:cxnLst/>
              <a:rect l="l" t="t" r="r" b="b"/>
              <a:pathLst>
                <a:path w="8060" h="8283" extrusionOk="0">
                  <a:moveTo>
                    <a:pt x="111" y="1"/>
                  </a:moveTo>
                  <a:lnTo>
                    <a:pt x="0" y="481"/>
                  </a:lnTo>
                  <a:lnTo>
                    <a:pt x="7468" y="8023"/>
                  </a:lnTo>
                  <a:lnTo>
                    <a:pt x="8060" y="828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15"/>
            <p:cNvSpPr/>
            <p:nvPr/>
          </p:nvSpPr>
          <p:spPr>
            <a:xfrm>
              <a:off x="5600300" y="937775"/>
              <a:ext cx="54550" cy="228325"/>
            </a:xfrm>
            <a:custGeom>
              <a:avLst/>
              <a:gdLst/>
              <a:ahLst/>
              <a:cxnLst/>
              <a:rect l="l" t="t" r="r" b="b"/>
              <a:pathLst>
                <a:path w="2182" h="9133" extrusionOk="0">
                  <a:moveTo>
                    <a:pt x="2145" y="75"/>
                  </a:moveTo>
                  <a:lnTo>
                    <a:pt x="2145" y="481"/>
                  </a:lnTo>
                  <a:lnTo>
                    <a:pt x="2145" y="1221"/>
                  </a:lnTo>
                  <a:lnTo>
                    <a:pt x="2145" y="2071"/>
                  </a:lnTo>
                  <a:lnTo>
                    <a:pt x="2145" y="2071"/>
                  </a:lnTo>
                  <a:lnTo>
                    <a:pt x="2145" y="2552"/>
                  </a:lnTo>
                  <a:lnTo>
                    <a:pt x="2145" y="5214"/>
                  </a:lnTo>
                  <a:lnTo>
                    <a:pt x="2145" y="5214"/>
                  </a:lnTo>
                  <a:lnTo>
                    <a:pt x="2145" y="6397"/>
                  </a:lnTo>
                  <a:lnTo>
                    <a:pt x="2145" y="6914"/>
                  </a:lnTo>
                  <a:lnTo>
                    <a:pt x="2145" y="8430"/>
                  </a:lnTo>
                  <a:cubicBezTo>
                    <a:pt x="2182" y="8615"/>
                    <a:pt x="2108" y="8800"/>
                    <a:pt x="1849" y="8948"/>
                  </a:cubicBezTo>
                  <a:cubicBezTo>
                    <a:pt x="1812" y="8985"/>
                    <a:pt x="1775" y="8985"/>
                    <a:pt x="1738" y="9022"/>
                  </a:cubicBezTo>
                  <a:cubicBezTo>
                    <a:pt x="1553" y="9059"/>
                    <a:pt x="1368" y="9133"/>
                    <a:pt x="1183" y="9133"/>
                  </a:cubicBezTo>
                  <a:lnTo>
                    <a:pt x="851" y="9133"/>
                  </a:lnTo>
                  <a:cubicBezTo>
                    <a:pt x="740" y="9133"/>
                    <a:pt x="666" y="9059"/>
                    <a:pt x="555" y="9059"/>
                  </a:cubicBezTo>
                  <a:cubicBezTo>
                    <a:pt x="481" y="9022"/>
                    <a:pt x="444" y="9022"/>
                    <a:pt x="333" y="8985"/>
                  </a:cubicBezTo>
                  <a:cubicBezTo>
                    <a:pt x="111" y="8837"/>
                    <a:pt x="0" y="8652"/>
                    <a:pt x="0" y="8504"/>
                  </a:cubicBezTo>
                  <a:lnTo>
                    <a:pt x="0" y="8504"/>
                  </a:lnTo>
                  <a:lnTo>
                    <a:pt x="0" y="5879"/>
                  </a:lnTo>
                  <a:lnTo>
                    <a:pt x="0" y="5879"/>
                  </a:lnTo>
                  <a:lnTo>
                    <a:pt x="0" y="4955"/>
                  </a:lnTo>
                  <a:lnTo>
                    <a:pt x="0" y="3846"/>
                  </a:lnTo>
                  <a:lnTo>
                    <a:pt x="0" y="1997"/>
                  </a:lnTo>
                  <a:lnTo>
                    <a:pt x="0" y="1406"/>
                  </a:lnTo>
                  <a:lnTo>
                    <a:pt x="0" y="444"/>
                  </a:lnTo>
                  <a:lnTo>
                    <a:pt x="0" y="1"/>
                  </a:lnTo>
                  <a:lnTo>
                    <a:pt x="74" y="75"/>
                  </a:lnTo>
                  <a:lnTo>
                    <a:pt x="259" y="149"/>
                  </a:lnTo>
                  <a:lnTo>
                    <a:pt x="370" y="260"/>
                  </a:lnTo>
                  <a:lnTo>
                    <a:pt x="444" y="260"/>
                  </a:lnTo>
                  <a:lnTo>
                    <a:pt x="666" y="371"/>
                  </a:lnTo>
                  <a:lnTo>
                    <a:pt x="851" y="481"/>
                  </a:lnTo>
                  <a:lnTo>
                    <a:pt x="1035" y="555"/>
                  </a:lnTo>
                  <a:lnTo>
                    <a:pt x="1072" y="555"/>
                  </a:lnTo>
                  <a:lnTo>
                    <a:pt x="1072" y="555"/>
                  </a:lnTo>
                  <a:lnTo>
                    <a:pt x="1220" y="666"/>
                  </a:lnTo>
                  <a:lnTo>
                    <a:pt x="1257" y="703"/>
                  </a:lnTo>
                  <a:lnTo>
                    <a:pt x="1294" y="703"/>
                  </a:lnTo>
                  <a:lnTo>
                    <a:pt x="1553" y="592"/>
                  </a:lnTo>
                  <a:lnTo>
                    <a:pt x="1627" y="518"/>
                  </a:lnTo>
                  <a:lnTo>
                    <a:pt x="1849" y="408"/>
                  </a:lnTo>
                  <a:lnTo>
                    <a:pt x="2145" y="223"/>
                  </a:lnTo>
                  <a:close/>
                </a:path>
              </a:pathLst>
            </a:custGeom>
            <a:solidFill>
              <a:srgbClr val="DA67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5"/>
            <p:cNvSpPr/>
            <p:nvPr/>
          </p:nvSpPr>
          <p:spPr>
            <a:xfrm>
              <a:off x="5614150" y="945175"/>
              <a:ext cx="13900" cy="100775"/>
            </a:xfrm>
            <a:custGeom>
              <a:avLst/>
              <a:gdLst/>
              <a:ahLst/>
              <a:cxnLst/>
              <a:rect l="l" t="t" r="r" b="b"/>
              <a:pathLst>
                <a:path w="556" h="4031" extrusionOk="0">
                  <a:moveTo>
                    <a:pt x="1" y="1"/>
                  </a:moveTo>
                  <a:lnTo>
                    <a:pt x="1" y="185"/>
                  </a:lnTo>
                  <a:lnTo>
                    <a:pt x="1" y="962"/>
                  </a:lnTo>
                  <a:lnTo>
                    <a:pt x="1" y="3735"/>
                  </a:lnTo>
                  <a:lnTo>
                    <a:pt x="481" y="3993"/>
                  </a:lnTo>
                  <a:lnTo>
                    <a:pt x="518" y="4030"/>
                  </a:lnTo>
                  <a:lnTo>
                    <a:pt x="555" y="1295"/>
                  </a:lnTo>
                  <a:lnTo>
                    <a:pt x="555" y="1110"/>
                  </a:lnTo>
                  <a:lnTo>
                    <a:pt x="555" y="740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371" y="222"/>
                  </a:lnTo>
                  <a:lnTo>
                    <a:pt x="371" y="185"/>
                  </a:lnTo>
                  <a:lnTo>
                    <a:pt x="186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5"/>
            <p:cNvSpPr/>
            <p:nvPr/>
          </p:nvSpPr>
          <p:spPr>
            <a:xfrm>
              <a:off x="5627100" y="946100"/>
              <a:ext cx="16650" cy="99850"/>
            </a:xfrm>
            <a:custGeom>
              <a:avLst/>
              <a:gdLst/>
              <a:ahLst/>
              <a:cxnLst/>
              <a:rect l="l" t="t" r="r" b="b"/>
              <a:pathLst>
                <a:path w="666" h="3994" extrusionOk="0">
                  <a:moveTo>
                    <a:pt x="666" y="1"/>
                  </a:moveTo>
                  <a:lnTo>
                    <a:pt x="407" y="111"/>
                  </a:lnTo>
                  <a:lnTo>
                    <a:pt x="370" y="148"/>
                  </a:lnTo>
                  <a:lnTo>
                    <a:pt x="148" y="296"/>
                  </a:lnTo>
                  <a:lnTo>
                    <a:pt x="37" y="296"/>
                  </a:lnTo>
                  <a:lnTo>
                    <a:pt x="37" y="370"/>
                  </a:lnTo>
                  <a:lnTo>
                    <a:pt x="37" y="703"/>
                  </a:lnTo>
                  <a:lnTo>
                    <a:pt x="37" y="1073"/>
                  </a:lnTo>
                  <a:lnTo>
                    <a:pt x="37" y="1258"/>
                  </a:lnTo>
                  <a:lnTo>
                    <a:pt x="0" y="3993"/>
                  </a:lnTo>
                  <a:lnTo>
                    <a:pt x="518" y="3698"/>
                  </a:lnTo>
                  <a:lnTo>
                    <a:pt x="592" y="3661"/>
                  </a:lnTo>
                  <a:lnTo>
                    <a:pt x="666" y="1849"/>
                  </a:lnTo>
                  <a:lnTo>
                    <a:pt x="666" y="1295"/>
                  </a:lnTo>
                  <a:lnTo>
                    <a:pt x="666" y="740"/>
                  </a:lnTo>
                  <a:lnTo>
                    <a:pt x="666" y="481"/>
                  </a:lnTo>
                  <a:lnTo>
                    <a:pt x="666" y="259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5"/>
            <p:cNvSpPr/>
            <p:nvPr/>
          </p:nvSpPr>
          <p:spPr>
            <a:xfrm>
              <a:off x="5440400" y="867550"/>
              <a:ext cx="53625" cy="283775"/>
            </a:xfrm>
            <a:custGeom>
              <a:avLst/>
              <a:gdLst/>
              <a:ahLst/>
              <a:cxnLst/>
              <a:rect l="l" t="t" r="r" b="b"/>
              <a:pathLst>
                <a:path w="2145" h="11351" extrusionOk="0">
                  <a:moveTo>
                    <a:pt x="1590" y="0"/>
                  </a:moveTo>
                  <a:lnTo>
                    <a:pt x="37" y="10980"/>
                  </a:lnTo>
                  <a:lnTo>
                    <a:pt x="0" y="10980"/>
                  </a:lnTo>
                  <a:lnTo>
                    <a:pt x="0" y="11017"/>
                  </a:lnTo>
                  <a:lnTo>
                    <a:pt x="481" y="11350"/>
                  </a:lnTo>
                  <a:lnTo>
                    <a:pt x="481" y="11276"/>
                  </a:lnTo>
                  <a:lnTo>
                    <a:pt x="666" y="10130"/>
                  </a:lnTo>
                  <a:lnTo>
                    <a:pt x="1294" y="6026"/>
                  </a:lnTo>
                  <a:lnTo>
                    <a:pt x="1405" y="5287"/>
                  </a:lnTo>
                  <a:lnTo>
                    <a:pt x="2034" y="1072"/>
                  </a:lnTo>
                  <a:lnTo>
                    <a:pt x="2071" y="998"/>
                  </a:lnTo>
                  <a:lnTo>
                    <a:pt x="2108" y="518"/>
                  </a:lnTo>
                  <a:lnTo>
                    <a:pt x="2108" y="481"/>
                  </a:lnTo>
                  <a:lnTo>
                    <a:pt x="2145" y="333"/>
                  </a:lnTo>
                  <a:lnTo>
                    <a:pt x="1590" y="0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5"/>
            <p:cNvSpPr/>
            <p:nvPr/>
          </p:nvSpPr>
          <p:spPr>
            <a:xfrm>
              <a:off x="5452400" y="875850"/>
              <a:ext cx="54575" cy="275475"/>
            </a:xfrm>
            <a:custGeom>
              <a:avLst/>
              <a:gdLst/>
              <a:ahLst/>
              <a:cxnLst/>
              <a:rect l="l" t="t" r="r" b="b"/>
              <a:pathLst>
                <a:path w="2183" h="11019" extrusionOk="0">
                  <a:moveTo>
                    <a:pt x="1665" y="1"/>
                  </a:moveTo>
                  <a:lnTo>
                    <a:pt x="1628" y="149"/>
                  </a:lnTo>
                  <a:lnTo>
                    <a:pt x="1628" y="186"/>
                  </a:lnTo>
                  <a:lnTo>
                    <a:pt x="1591" y="666"/>
                  </a:lnTo>
                  <a:lnTo>
                    <a:pt x="1554" y="740"/>
                  </a:lnTo>
                  <a:lnTo>
                    <a:pt x="925" y="4955"/>
                  </a:lnTo>
                  <a:lnTo>
                    <a:pt x="814" y="5694"/>
                  </a:lnTo>
                  <a:lnTo>
                    <a:pt x="186" y="9798"/>
                  </a:lnTo>
                  <a:lnTo>
                    <a:pt x="1" y="10944"/>
                  </a:lnTo>
                  <a:lnTo>
                    <a:pt x="1" y="11018"/>
                  </a:lnTo>
                  <a:lnTo>
                    <a:pt x="75" y="10944"/>
                  </a:lnTo>
                  <a:lnTo>
                    <a:pt x="149" y="10907"/>
                  </a:lnTo>
                  <a:lnTo>
                    <a:pt x="629" y="10648"/>
                  </a:lnTo>
                  <a:lnTo>
                    <a:pt x="666" y="10279"/>
                  </a:lnTo>
                  <a:lnTo>
                    <a:pt x="851" y="9022"/>
                  </a:lnTo>
                  <a:lnTo>
                    <a:pt x="1258" y="6323"/>
                  </a:lnTo>
                  <a:lnTo>
                    <a:pt x="1295" y="5953"/>
                  </a:lnTo>
                  <a:lnTo>
                    <a:pt x="1406" y="5399"/>
                  </a:lnTo>
                  <a:lnTo>
                    <a:pt x="1406" y="5362"/>
                  </a:lnTo>
                  <a:lnTo>
                    <a:pt x="1554" y="4400"/>
                  </a:lnTo>
                  <a:lnTo>
                    <a:pt x="1591" y="4068"/>
                  </a:lnTo>
                  <a:lnTo>
                    <a:pt x="1997" y="1628"/>
                  </a:lnTo>
                  <a:lnTo>
                    <a:pt x="1997" y="1480"/>
                  </a:lnTo>
                  <a:lnTo>
                    <a:pt x="2108" y="888"/>
                  </a:lnTo>
                  <a:lnTo>
                    <a:pt x="2145" y="666"/>
                  </a:lnTo>
                  <a:lnTo>
                    <a:pt x="2182" y="297"/>
                  </a:lnTo>
                  <a:lnTo>
                    <a:pt x="1776" y="38"/>
                  </a:lnTo>
                  <a:lnTo>
                    <a:pt x="1665" y="1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5"/>
            <p:cNvSpPr/>
            <p:nvPr/>
          </p:nvSpPr>
          <p:spPr>
            <a:xfrm>
              <a:off x="5750950" y="875850"/>
              <a:ext cx="52700" cy="275475"/>
            </a:xfrm>
            <a:custGeom>
              <a:avLst/>
              <a:gdLst/>
              <a:ahLst/>
              <a:cxnLst/>
              <a:rect l="l" t="t" r="r" b="b"/>
              <a:pathLst>
                <a:path w="2108" h="11019" extrusionOk="0">
                  <a:moveTo>
                    <a:pt x="518" y="1"/>
                  </a:moveTo>
                  <a:lnTo>
                    <a:pt x="1" y="334"/>
                  </a:lnTo>
                  <a:lnTo>
                    <a:pt x="74" y="777"/>
                  </a:lnTo>
                  <a:lnTo>
                    <a:pt x="185" y="1591"/>
                  </a:lnTo>
                  <a:lnTo>
                    <a:pt x="222" y="1812"/>
                  </a:lnTo>
                  <a:lnTo>
                    <a:pt x="259" y="2182"/>
                  </a:lnTo>
                  <a:lnTo>
                    <a:pt x="333" y="2441"/>
                  </a:lnTo>
                  <a:lnTo>
                    <a:pt x="407" y="2958"/>
                  </a:lnTo>
                  <a:lnTo>
                    <a:pt x="629" y="4548"/>
                  </a:lnTo>
                  <a:lnTo>
                    <a:pt x="814" y="5657"/>
                  </a:lnTo>
                  <a:lnTo>
                    <a:pt x="888" y="6064"/>
                  </a:lnTo>
                  <a:lnTo>
                    <a:pt x="1331" y="9207"/>
                  </a:lnTo>
                  <a:lnTo>
                    <a:pt x="1479" y="10168"/>
                  </a:lnTo>
                  <a:lnTo>
                    <a:pt x="1553" y="10574"/>
                  </a:lnTo>
                  <a:lnTo>
                    <a:pt x="1553" y="10685"/>
                  </a:lnTo>
                  <a:lnTo>
                    <a:pt x="2108" y="11018"/>
                  </a:lnTo>
                  <a:lnTo>
                    <a:pt x="2108" y="10870"/>
                  </a:lnTo>
                  <a:lnTo>
                    <a:pt x="2108" y="10796"/>
                  </a:lnTo>
                  <a:lnTo>
                    <a:pt x="1923" y="9835"/>
                  </a:lnTo>
                  <a:lnTo>
                    <a:pt x="1442" y="6286"/>
                  </a:lnTo>
                  <a:lnTo>
                    <a:pt x="1294" y="5214"/>
                  </a:lnTo>
                  <a:lnTo>
                    <a:pt x="888" y="2441"/>
                  </a:lnTo>
                  <a:lnTo>
                    <a:pt x="814" y="2330"/>
                  </a:lnTo>
                  <a:lnTo>
                    <a:pt x="814" y="2256"/>
                  </a:lnTo>
                  <a:lnTo>
                    <a:pt x="740" y="1443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15"/>
            <p:cNvSpPr/>
            <p:nvPr/>
          </p:nvSpPr>
          <p:spPr>
            <a:xfrm>
              <a:off x="5763900" y="867550"/>
              <a:ext cx="55475" cy="283775"/>
            </a:xfrm>
            <a:custGeom>
              <a:avLst/>
              <a:gdLst/>
              <a:ahLst/>
              <a:cxnLst/>
              <a:rect l="l" t="t" r="r" b="b"/>
              <a:pathLst>
                <a:path w="2219" h="11351" extrusionOk="0">
                  <a:moveTo>
                    <a:pt x="555" y="0"/>
                  </a:moveTo>
                  <a:lnTo>
                    <a:pt x="0" y="333"/>
                  </a:lnTo>
                  <a:lnTo>
                    <a:pt x="222" y="1775"/>
                  </a:lnTo>
                  <a:lnTo>
                    <a:pt x="296" y="2588"/>
                  </a:lnTo>
                  <a:lnTo>
                    <a:pt x="296" y="2662"/>
                  </a:lnTo>
                  <a:lnTo>
                    <a:pt x="370" y="2773"/>
                  </a:lnTo>
                  <a:lnTo>
                    <a:pt x="776" y="5546"/>
                  </a:lnTo>
                  <a:lnTo>
                    <a:pt x="924" y="6618"/>
                  </a:lnTo>
                  <a:lnTo>
                    <a:pt x="1405" y="10167"/>
                  </a:lnTo>
                  <a:lnTo>
                    <a:pt x="1590" y="11128"/>
                  </a:lnTo>
                  <a:lnTo>
                    <a:pt x="1590" y="11202"/>
                  </a:lnTo>
                  <a:lnTo>
                    <a:pt x="1590" y="11350"/>
                  </a:lnTo>
                  <a:lnTo>
                    <a:pt x="2218" y="11017"/>
                  </a:lnTo>
                  <a:lnTo>
                    <a:pt x="2144" y="10906"/>
                  </a:lnTo>
                  <a:lnTo>
                    <a:pt x="924" y="251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5"/>
            <p:cNvSpPr/>
            <p:nvPr/>
          </p:nvSpPr>
          <p:spPr>
            <a:xfrm>
              <a:off x="5763900" y="867550"/>
              <a:ext cx="55475" cy="283775"/>
            </a:xfrm>
            <a:custGeom>
              <a:avLst/>
              <a:gdLst/>
              <a:ahLst/>
              <a:cxnLst/>
              <a:rect l="l" t="t" r="r" b="b"/>
              <a:pathLst>
                <a:path w="2219" h="11351" extrusionOk="0">
                  <a:moveTo>
                    <a:pt x="555" y="0"/>
                  </a:moveTo>
                  <a:lnTo>
                    <a:pt x="0" y="333"/>
                  </a:lnTo>
                  <a:lnTo>
                    <a:pt x="222" y="1775"/>
                  </a:lnTo>
                  <a:lnTo>
                    <a:pt x="296" y="2588"/>
                  </a:lnTo>
                  <a:lnTo>
                    <a:pt x="296" y="2662"/>
                  </a:lnTo>
                  <a:lnTo>
                    <a:pt x="370" y="2773"/>
                  </a:lnTo>
                  <a:lnTo>
                    <a:pt x="776" y="5546"/>
                  </a:lnTo>
                  <a:lnTo>
                    <a:pt x="924" y="6618"/>
                  </a:lnTo>
                  <a:lnTo>
                    <a:pt x="1405" y="10167"/>
                  </a:lnTo>
                  <a:lnTo>
                    <a:pt x="1590" y="11128"/>
                  </a:lnTo>
                  <a:lnTo>
                    <a:pt x="1590" y="11202"/>
                  </a:lnTo>
                  <a:lnTo>
                    <a:pt x="1590" y="11350"/>
                  </a:lnTo>
                  <a:lnTo>
                    <a:pt x="2218" y="11017"/>
                  </a:lnTo>
                  <a:lnTo>
                    <a:pt x="2144" y="10906"/>
                  </a:lnTo>
                  <a:lnTo>
                    <a:pt x="924" y="251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5"/>
            <p:cNvSpPr/>
            <p:nvPr/>
          </p:nvSpPr>
          <p:spPr>
            <a:xfrm>
              <a:off x="5612300" y="915600"/>
              <a:ext cx="157150" cy="222775"/>
            </a:xfrm>
            <a:custGeom>
              <a:avLst/>
              <a:gdLst/>
              <a:ahLst/>
              <a:cxnLst/>
              <a:rect l="l" t="t" r="r" b="b"/>
              <a:pathLst>
                <a:path w="6286" h="8911" extrusionOk="0">
                  <a:moveTo>
                    <a:pt x="5731" y="1"/>
                  </a:moveTo>
                  <a:lnTo>
                    <a:pt x="1" y="8578"/>
                  </a:lnTo>
                  <a:lnTo>
                    <a:pt x="555" y="8910"/>
                  </a:lnTo>
                  <a:lnTo>
                    <a:pt x="6286" y="259"/>
                  </a:lnTo>
                  <a:lnTo>
                    <a:pt x="5731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5"/>
            <p:cNvSpPr/>
            <p:nvPr/>
          </p:nvSpPr>
          <p:spPr>
            <a:xfrm>
              <a:off x="5626175" y="922075"/>
              <a:ext cx="145125" cy="216300"/>
            </a:xfrm>
            <a:custGeom>
              <a:avLst/>
              <a:gdLst/>
              <a:ahLst/>
              <a:cxnLst/>
              <a:rect l="l" t="t" r="r" b="b"/>
              <a:pathLst>
                <a:path w="5805" h="8652" extrusionOk="0">
                  <a:moveTo>
                    <a:pt x="5731" y="0"/>
                  </a:moveTo>
                  <a:lnTo>
                    <a:pt x="0" y="8651"/>
                  </a:lnTo>
                  <a:lnTo>
                    <a:pt x="555" y="8319"/>
                  </a:lnTo>
                  <a:lnTo>
                    <a:pt x="5805" y="481"/>
                  </a:lnTo>
                  <a:lnTo>
                    <a:pt x="5731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5"/>
            <p:cNvSpPr/>
            <p:nvPr/>
          </p:nvSpPr>
          <p:spPr>
            <a:xfrm>
              <a:off x="5611375" y="941475"/>
              <a:ext cx="38850" cy="35150"/>
            </a:xfrm>
            <a:custGeom>
              <a:avLst/>
              <a:gdLst/>
              <a:ahLst/>
              <a:cxnLst/>
              <a:rect l="l" t="t" r="r" b="b"/>
              <a:pathLst>
                <a:path w="1554" h="1406" extrusionOk="0">
                  <a:moveTo>
                    <a:pt x="1554" y="1"/>
                  </a:moveTo>
                  <a:lnTo>
                    <a:pt x="1295" y="186"/>
                  </a:lnTo>
                  <a:lnTo>
                    <a:pt x="1036" y="296"/>
                  </a:lnTo>
                  <a:lnTo>
                    <a:pt x="999" y="333"/>
                  </a:lnTo>
                  <a:lnTo>
                    <a:pt x="777" y="481"/>
                  </a:lnTo>
                  <a:lnTo>
                    <a:pt x="666" y="481"/>
                  </a:lnTo>
                  <a:lnTo>
                    <a:pt x="482" y="370"/>
                  </a:lnTo>
                  <a:lnTo>
                    <a:pt x="482" y="333"/>
                  </a:lnTo>
                  <a:lnTo>
                    <a:pt x="408" y="444"/>
                  </a:lnTo>
                  <a:lnTo>
                    <a:pt x="371" y="518"/>
                  </a:lnTo>
                  <a:lnTo>
                    <a:pt x="297" y="555"/>
                  </a:lnTo>
                  <a:lnTo>
                    <a:pt x="112" y="814"/>
                  </a:lnTo>
                  <a:lnTo>
                    <a:pt x="75" y="851"/>
                  </a:lnTo>
                  <a:lnTo>
                    <a:pt x="1" y="1036"/>
                  </a:lnTo>
                  <a:lnTo>
                    <a:pt x="112" y="1110"/>
                  </a:lnTo>
                  <a:lnTo>
                    <a:pt x="555" y="1369"/>
                  </a:lnTo>
                  <a:lnTo>
                    <a:pt x="592" y="1406"/>
                  </a:lnTo>
                  <a:lnTo>
                    <a:pt x="592" y="1369"/>
                  </a:lnTo>
                  <a:lnTo>
                    <a:pt x="666" y="1258"/>
                  </a:lnTo>
                  <a:lnTo>
                    <a:pt x="814" y="1036"/>
                  </a:lnTo>
                  <a:lnTo>
                    <a:pt x="1036" y="703"/>
                  </a:lnTo>
                  <a:lnTo>
                    <a:pt x="1184" y="555"/>
                  </a:lnTo>
                  <a:lnTo>
                    <a:pt x="1295" y="444"/>
                  </a:lnTo>
                  <a:lnTo>
                    <a:pt x="1554" y="1"/>
                  </a:ln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5"/>
            <p:cNvSpPr/>
            <p:nvPr/>
          </p:nvSpPr>
          <p:spPr>
            <a:xfrm>
              <a:off x="5626175" y="932250"/>
              <a:ext cx="40700" cy="43450"/>
            </a:xfrm>
            <a:custGeom>
              <a:avLst/>
              <a:gdLst/>
              <a:ahLst/>
              <a:cxnLst/>
              <a:rect l="l" t="t" r="r" b="b"/>
              <a:pathLst>
                <a:path w="1628" h="1738" extrusionOk="0">
                  <a:moveTo>
                    <a:pt x="1627" y="0"/>
                  </a:moveTo>
                  <a:lnTo>
                    <a:pt x="1110" y="296"/>
                  </a:lnTo>
                  <a:lnTo>
                    <a:pt x="962" y="370"/>
                  </a:lnTo>
                  <a:lnTo>
                    <a:pt x="703" y="813"/>
                  </a:lnTo>
                  <a:lnTo>
                    <a:pt x="592" y="924"/>
                  </a:lnTo>
                  <a:lnTo>
                    <a:pt x="444" y="1072"/>
                  </a:lnTo>
                  <a:lnTo>
                    <a:pt x="222" y="1405"/>
                  </a:lnTo>
                  <a:lnTo>
                    <a:pt x="74" y="1627"/>
                  </a:lnTo>
                  <a:lnTo>
                    <a:pt x="0" y="1738"/>
                  </a:lnTo>
                  <a:lnTo>
                    <a:pt x="74" y="1738"/>
                  </a:lnTo>
                  <a:lnTo>
                    <a:pt x="370" y="1553"/>
                  </a:lnTo>
                  <a:lnTo>
                    <a:pt x="518" y="1479"/>
                  </a:lnTo>
                  <a:lnTo>
                    <a:pt x="592" y="1405"/>
                  </a:lnTo>
                  <a:lnTo>
                    <a:pt x="703" y="1294"/>
                  </a:lnTo>
                  <a:lnTo>
                    <a:pt x="777" y="1109"/>
                  </a:lnTo>
                  <a:lnTo>
                    <a:pt x="1110" y="702"/>
                  </a:lnTo>
                  <a:lnTo>
                    <a:pt x="1627" y="0"/>
                  </a:ln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5"/>
            <p:cNvSpPr/>
            <p:nvPr/>
          </p:nvSpPr>
          <p:spPr>
            <a:xfrm>
              <a:off x="5629875" y="1003400"/>
              <a:ext cx="153450" cy="244950"/>
            </a:xfrm>
            <a:custGeom>
              <a:avLst/>
              <a:gdLst/>
              <a:ahLst/>
              <a:cxnLst/>
              <a:rect l="l" t="t" r="r" b="b"/>
              <a:pathLst>
                <a:path w="6138" h="9798" extrusionOk="0">
                  <a:moveTo>
                    <a:pt x="5620" y="1"/>
                  </a:moveTo>
                  <a:lnTo>
                    <a:pt x="0" y="8911"/>
                  </a:lnTo>
                  <a:lnTo>
                    <a:pt x="0" y="9798"/>
                  </a:lnTo>
                  <a:lnTo>
                    <a:pt x="6137" y="75"/>
                  </a:lnTo>
                  <a:lnTo>
                    <a:pt x="5620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5"/>
            <p:cNvSpPr/>
            <p:nvPr/>
          </p:nvSpPr>
          <p:spPr>
            <a:xfrm>
              <a:off x="5629875" y="1005250"/>
              <a:ext cx="157150" cy="243100"/>
            </a:xfrm>
            <a:custGeom>
              <a:avLst/>
              <a:gdLst/>
              <a:ahLst/>
              <a:cxnLst/>
              <a:rect l="l" t="t" r="r" b="b"/>
              <a:pathLst>
                <a:path w="6286" h="9724" extrusionOk="0">
                  <a:moveTo>
                    <a:pt x="6137" y="1"/>
                  </a:moveTo>
                  <a:lnTo>
                    <a:pt x="0" y="9724"/>
                  </a:lnTo>
                  <a:lnTo>
                    <a:pt x="0" y="9724"/>
                  </a:lnTo>
                  <a:lnTo>
                    <a:pt x="555" y="9576"/>
                  </a:lnTo>
                  <a:lnTo>
                    <a:pt x="6285" y="407"/>
                  </a:lnTo>
                  <a:lnTo>
                    <a:pt x="6137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5"/>
            <p:cNvSpPr/>
            <p:nvPr/>
          </p:nvSpPr>
          <p:spPr>
            <a:xfrm>
              <a:off x="5493075" y="876775"/>
              <a:ext cx="147000" cy="228325"/>
            </a:xfrm>
            <a:custGeom>
              <a:avLst/>
              <a:gdLst/>
              <a:ahLst/>
              <a:cxnLst/>
              <a:rect l="l" t="t" r="r" b="b"/>
              <a:pathLst>
                <a:path w="5880" h="9133" extrusionOk="0">
                  <a:moveTo>
                    <a:pt x="149" y="1"/>
                  </a:moveTo>
                  <a:lnTo>
                    <a:pt x="112" y="75"/>
                  </a:lnTo>
                  <a:lnTo>
                    <a:pt x="1" y="112"/>
                  </a:lnTo>
                  <a:lnTo>
                    <a:pt x="38" y="112"/>
                  </a:lnTo>
                  <a:lnTo>
                    <a:pt x="370" y="740"/>
                  </a:lnTo>
                  <a:lnTo>
                    <a:pt x="481" y="851"/>
                  </a:lnTo>
                  <a:lnTo>
                    <a:pt x="666" y="1221"/>
                  </a:lnTo>
                  <a:lnTo>
                    <a:pt x="1332" y="2367"/>
                  </a:lnTo>
                  <a:lnTo>
                    <a:pt x="1701" y="2958"/>
                  </a:lnTo>
                  <a:lnTo>
                    <a:pt x="1960" y="3402"/>
                  </a:lnTo>
                  <a:lnTo>
                    <a:pt x="2737" y="4696"/>
                  </a:lnTo>
                  <a:lnTo>
                    <a:pt x="3069" y="5288"/>
                  </a:lnTo>
                  <a:lnTo>
                    <a:pt x="3254" y="5546"/>
                  </a:lnTo>
                  <a:lnTo>
                    <a:pt x="4289" y="7321"/>
                  </a:lnTo>
                  <a:lnTo>
                    <a:pt x="4770" y="8134"/>
                  </a:lnTo>
                  <a:lnTo>
                    <a:pt x="5324" y="9133"/>
                  </a:lnTo>
                  <a:lnTo>
                    <a:pt x="5361" y="9133"/>
                  </a:lnTo>
                  <a:lnTo>
                    <a:pt x="5472" y="9059"/>
                  </a:lnTo>
                  <a:lnTo>
                    <a:pt x="5879" y="8985"/>
                  </a:lnTo>
                  <a:lnTo>
                    <a:pt x="5731" y="8689"/>
                  </a:lnTo>
                  <a:lnTo>
                    <a:pt x="5324" y="7986"/>
                  </a:lnTo>
                  <a:lnTo>
                    <a:pt x="4770" y="6988"/>
                  </a:lnTo>
                  <a:lnTo>
                    <a:pt x="4289" y="6212"/>
                  </a:lnTo>
                  <a:lnTo>
                    <a:pt x="3661" y="5103"/>
                  </a:lnTo>
                  <a:lnTo>
                    <a:pt x="3476" y="4770"/>
                  </a:lnTo>
                  <a:lnTo>
                    <a:pt x="3106" y="4215"/>
                  </a:lnTo>
                  <a:lnTo>
                    <a:pt x="2330" y="2884"/>
                  </a:lnTo>
                  <a:lnTo>
                    <a:pt x="2071" y="2478"/>
                  </a:lnTo>
                  <a:lnTo>
                    <a:pt x="1775" y="1849"/>
                  </a:lnTo>
                  <a:lnTo>
                    <a:pt x="1110" y="740"/>
                  </a:lnTo>
                  <a:lnTo>
                    <a:pt x="962" y="481"/>
                  </a:lnTo>
                  <a:lnTo>
                    <a:pt x="740" y="370"/>
                  </a:lnTo>
                  <a:lnTo>
                    <a:pt x="555" y="260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5"/>
            <p:cNvSpPr/>
            <p:nvPr/>
          </p:nvSpPr>
          <p:spPr>
            <a:xfrm>
              <a:off x="5491225" y="879550"/>
              <a:ext cx="134975" cy="225550"/>
            </a:xfrm>
            <a:custGeom>
              <a:avLst/>
              <a:gdLst/>
              <a:ahLst/>
              <a:cxnLst/>
              <a:rect l="l" t="t" r="r" b="b"/>
              <a:pathLst>
                <a:path w="5399" h="9022" extrusionOk="0">
                  <a:moveTo>
                    <a:pt x="75" y="1"/>
                  </a:moveTo>
                  <a:lnTo>
                    <a:pt x="1" y="592"/>
                  </a:lnTo>
                  <a:lnTo>
                    <a:pt x="4881" y="9022"/>
                  </a:lnTo>
                  <a:lnTo>
                    <a:pt x="5398" y="902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5"/>
            <p:cNvSpPr/>
            <p:nvPr/>
          </p:nvSpPr>
          <p:spPr>
            <a:xfrm>
              <a:off x="5618775" y="947950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1" y="1"/>
                  </a:moveTo>
                  <a:lnTo>
                    <a:pt x="112" y="185"/>
                  </a:lnTo>
                  <a:lnTo>
                    <a:pt x="186" y="296"/>
                  </a:lnTo>
                  <a:lnTo>
                    <a:pt x="259" y="296"/>
                  </a:lnTo>
                  <a:lnTo>
                    <a:pt x="296" y="407"/>
                  </a:lnTo>
                  <a:lnTo>
                    <a:pt x="370" y="296"/>
                  </a:lnTo>
                  <a:lnTo>
                    <a:pt x="481" y="222"/>
                  </a:lnTo>
                  <a:lnTo>
                    <a:pt x="370" y="222"/>
                  </a:lnTo>
                  <a:lnTo>
                    <a:pt x="186" y="111"/>
                  </a:lnTo>
                  <a:lnTo>
                    <a:pt x="186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5"/>
            <p:cNvSpPr/>
            <p:nvPr/>
          </p:nvSpPr>
          <p:spPr>
            <a:xfrm>
              <a:off x="5602150" y="936850"/>
              <a:ext cx="24050" cy="21300"/>
            </a:xfrm>
            <a:custGeom>
              <a:avLst/>
              <a:gdLst/>
              <a:ahLst/>
              <a:cxnLst/>
              <a:rect l="l" t="t" r="r" b="b"/>
              <a:pathLst>
                <a:path w="962" h="852" extrusionOk="0">
                  <a:moveTo>
                    <a:pt x="0" y="1"/>
                  </a:moveTo>
                  <a:lnTo>
                    <a:pt x="74" y="186"/>
                  </a:lnTo>
                  <a:lnTo>
                    <a:pt x="185" y="334"/>
                  </a:lnTo>
                  <a:lnTo>
                    <a:pt x="296" y="518"/>
                  </a:lnTo>
                  <a:lnTo>
                    <a:pt x="407" y="666"/>
                  </a:lnTo>
                  <a:lnTo>
                    <a:pt x="481" y="666"/>
                  </a:lnTo>
                  <a:lnTo>
                    <a:pt x="481" y="703"/>
                  </a:lnTo>
                  <a:lnTo>
                    <a:pt x="666" y="740"/>
                  </a:lnTo>
                  <a:lnTo>
                    <a:pt x="777" y="814"/>
                  </a:lnTo>
                  <a:lnTo>
                    <a:pt x="851" y="814"/>
                  </a:lnTo>
                  <a:lnTo>
                    <a:pt x="924" y="851"/>
                  </a:lnTo>
                  <a:lnTo>
                    <a:pt x="961" y="851"/>
                  </a:lnTo>
                  <a:lnTo>
                    <a:pt x="924" y="740"/>
                  </a:lnTo>
                  <a:lnTo>
                    <a:pt x="851" y="740"/>
                  </a:lnTo>
                  <a:lnTo>
                    <a:pt x="777" y="629"/>
                  </a:lnTo>
                  <a:lnTo>
                    <a:pt x="666" y="445"/>
                  </a:lnTo>
                  <a:lnTo>
                    <a:pt x="481" y="334"/>
                  </a:lnTo>
                  <a:lnTo>
                    <a:pt x="296" y="186"/>
                  </a:lnTo>
                  <a:lnTo>
                    <a:pt x="259" y="186"/>
                  </a:lnTo>
                  <a:lnTo>
                    <a:pt x="111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5"/>
            <p:cNvSpPr/>
            <p:nvPr/>
          </p:nvSpPr>
          <p:spPr>
            <a:xfrm>
              <a:off x="5477375" y="984000"/>
              <a:ext cx="166375" cy="265275"/>
            </a:xfrm>
            <a:custGeom>
              <a:avLst/>
              <a:gdLst/>
              <a:ahLst/>
              <a:cxnLst/>
              <a:rect l="l" t="t" r="r" b="b"/>
              <a:pathLst>
                <a:path w="6655" h="10611" extrusionOk="0">
                  <a:moveTo>
                    <a:pt x="555" y="0"/>
                  </a:moveTo>
                  <a:lnTo>
                    <a:pt x="0" y="296"/>
                  </a:lnTo>
                  <a:lnTo>
                    <a:pt x="6100" y="10611"/>
                  </a:lnTo>
                  <a:lnTo>
                    <a:pt x="6655" y="1027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5"/>
            <p:cNvSpPr/>
            <p:nvPr/>
          </p:nvSpPr>
          <p:spPr>
            <a:xfrm>
              <a:off x="5474600" y="991400"/>
              <a:ext cx="155300" cy="257875"/>
            </a:xfrm>
            <a:custGeom>
              <a:avLst/>
              <a:gdLst/>
              <a:ahLst/>
              <a:cxnLst/>
              <a:rect l="l" t="t" r="r" b="b"/>
              <a:pathLst>
                <a:path w="6212" h="10315" extrusionOk="0">
                  <a:moveTo>
                    <a:pt x="111" y="0"/>
                  </a:moveTo>
                  <a:lnTo>
                    <a:pt x="0" y="629"/>
                  </a:lnTo>
                  <a:lnTo>
                    <a:pt x="5657" y="10130"/>
                  </a:lnTo>
                  <a:lnTo>
                    <a:pt x="6211" y="1031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5"/>
            <p:cNvSpPr/>
            <p:nvPr/>
          </p:nvSpPr>
          <p:spPr>
            <a:xfrm>
              <a:off x="5609525" y="941475"/>
              <a:ext cx="20375" cy="311500"/>
            </a:xfrm>
            <a:custGeom>
              <a:avLst/>
              <a:gdLst/>
              <a:ahLst/>
              <a:cxnLst/>
              <a:rect l="l" t="t" r="r" b="b"/>
              <a:pathLst>
                <a:path w="815" h="12460" extrusionOk="0">
                  <a:moveTo>
                    <a:pt x="1" y="1"/>
                  </a:moveTo>
                  <a:lnTo>
                    <a:pt x="1" y="112"/>
                  </a:lnTo>
                  <a:lnTo>
                    <a:pt x="1" y="333"/>
                  </a:lnTo>
                  <a:lnTo>
                    <a:pt x="1" y="703"/>
                  </a:lnTo>
                  <a:lnTo>
                    <a:pt x="1" y="1258"/>
                  </a:lnTo>
                  <a:lnTo>
                    <a:pt x="112" y="4400"/>
                  </a:lnTo>
                  <a:lnTo>
                    <a:pt x="112" y="5546"/>
                  </a:lnTo>
                  <a:lnTo>
                    <a:pt x="112" y="6545"/>
                  </a:lnTo>
                  <a:lnTo>
                    <a:pt x="149" y="7469"/>
                  </a:lnTo>
                  <a:lnTo>
                    <a:pt x="149" y="7543"/>
                  </a:lnTo>
                  <a:lnTo>
                    <a:pt x="186" y="8874"/>
                  </a:lnTo>
                  <a:lnTo>
                    <a:pt x="186" y="10057"/>
                  </a:lnTo>
                  <a:lnTo>
                    <a:pt x="260" y="11351"/>
                  </a:lnTo>
                  <a:lnTo>
                    <a:pt x="260" y="11388"/>
                  </a:lnTo>
                  <a:lnTo>
                    <a:pt x="260" y="12090"/>
                  </a:lnTo>
                  <a:lnTo>
                    <a:pt x="260" y="12127"/>
                  </a:lnTo>
                  <a:lnTo>
                    <a:pt x="814" y="12460"/>
                  </a:lnTo>
                  <a:lnTo>
                    <a:pt x="814" y="12312"/>
                  </a:lnTo>
                  <a:lnTo>
                    <a:pt x="740" y="11018"/>
                  </a:lnTo>
                  <a:lnTo>
                    <a:pt x="740" y="8985"/>
                  </a:lnTo>
                  <a:lnTo>
                    <a:pt x="703" y="7875"/>
                  </a:lnTo>
                  <a:lnTo>
                    <a:pt x="703" y="7839"/>
                  </a:lnTo>
                  <a:lnTo>
                    <a:pt x="703" y="6655"/>
                  </a:lnTo>
                  <a:lnTo>
                    <a:pt x="703" y="6545"/>
                  </a:lnTo>
                  <a:lnTo>
                    <a:pt x="666" y="5398"/>
                  </a:lnTo>
                  <a:lnTo>
                    <a:pt x="666" y="4141"/>
                  </a:lnTo>
                  <a:lnTo>
                    <a:pt x="629" y="1369"/>
                  </a:lnTo>
                  <a:lnTo>
                    <a:pt x="629" y="1295"/>
                  </a:lnTo>
                  <a:lnTo>
                    <a:pt x="629" y="703"/>
                  </a:lnTo>
                  <a:lnTo>
                    <a:pt x="629" y="666"/>
                  </a:lnTo>
                  <a:lnTo>
                    <a:pt x="629" y="555"/>
                  </a:lnTo>
                  <a:lnTo>
                    <a:pt x="556" y="370"/>
                  </a:lnTo>
                  <a:lnTo>
                    <a:pt x="556" y="333"/>
                  </a:lnTo>
                  <a:lnTo>
                    <a:pt x="371" y="260"/>
                  </a:lnTo>
                  <a:lnTo>
                    <a:pt x="186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5"/>
            <p:cNvSpPr/>
            <p:nvPr/>
          </p:nvSpPr>
          <p:spPr>
            <a:xfrm>
              <a:off x="5623400" y="948875"/>
              <a:ext cx="20350" cy="304100"/>
            </a:xfrm>
            <a:custGeom>
              <a:avLst/>
              <a:gdLst/>
              <a:ahLst/>
              <a:cxnLst/>
              <a:rect l="l" t="t" r="r" b="b"/>
              <a:pathLst>
                <a:path w="814" h="12164" extrusionOk="0">
                  <a:moveTo>
                    <a:pt x="555" y="0"/>
                  </a:moveTo>
                  <a:lnTo>
                    <a:pt x="518" y="37"/>
                  </a:lnTo>
                  <a:lnTo>
                    <a:pt x="296" y="185"/>
                  </a:lnTo>
                  <a:lnTo>
                    <a:pt x="185" y="185"/>
                  </a:lnTo>
                  <a:lnTo>
                    <a:pt x="1" y="74"/>
                  </a:lnTo>
                  <a:lnTo>
                    <a:pt x="74" y="259"/>
                  </a:lnTo>
                  <a:lnTo>
                    <a:pt x="74" y="370"/>
                  </a:lnTo>
                  <a:lnTo>
                    <a:pt x="74" y="407"/>
                  </a:lnTo>
                  <a:lnTo>
                    <a:pt x="74" y="999"/>
                  </a:lnTo>
                  <a:lnTo>
                    <a:pt x="74" y="1073"/>
                  </a:lnTo>
                  <a:lnTo>
                    <a:pt x="111" y="3845"/>
                  </a:lnTo>
                  <a:lnTo>
                    <a:pt x="111" y="5102"/>
                  </a:lnTo>
                  <a:lnTo>
                    <a:pt x="148" y="6249"/>
                  </a:lnTo>
                  <a:lnTo>
                    <a:pt x="148" y="6359"/>
                  </a:lnTo>
                  <a:lnTo>
                    <a:pt x="148" y="7543"/>
                  </a:lnTo>
                  <a:lnTo>
                    <a:pt x="148" y="7579"/>
                  </a:lnTo>
                  <a:lnTo>
                    <a:pt x="185" y="8689"/>
                  </a:lnTo>
                  <a:lnTo>
                    <a:pt x="185" y="10722"/>
                  </a:lnTo>
                  <a:lnTo>
                    <a:pt x="259" y="12016"/>
                  </a:lnTo>
                  <a:lnTo>
                    <a:pt x="259" y="12164"/>
                  </a:lnTo>
                  <a:lnTo>
                    <a:pt x="814" y="11868"/>
                  </a:lnTo>
                  <a:lnTo>
                    <a:pt x="814" y="11683"/>
                  </a:lnTo>
                  <a:lnTo>
                    <a:pt x="703" y="8541"/>
                  </a:lnTo>
                  <a:lnTo>
                    <a:pt x="703" y="7210"/>
                  </a:lnTo>
                  <a:lnTo>
                    <a:pt x="703" y="6692"/>
                  </a:lnTo>
                  <a:lnTo>
                    <a:pt x="666" y="5546"/>
                  </a:lnTo>
                  <a:lnTo>
                    <a:pt x="666" y="3587"/>
                  </a:lnTo>
                  <a:lnTo>
                    <a:pt x="629" y="1553"/>
                  </a:lnTo>
                  <a:lnTo>
                    <a:pt x="629" y="999"/>
                  </a:lnTo>
                  <a:lnTo>
                    <a:pt x="629" y="814"/>
                  </a:lnTo>
                  <a:lnTo>
                    <a:pt x="555" y="407"/>
                  </a:lnTo>
                  <a:lnTo>
                    <a:pt x="555" y="14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5"/>
            <p:cNvSpPr/>
            <p:nvPr/>
          </p:nvSpPr>
          <p:spPr>
            <a:xfrm>
              <a:off x="5473675" y="773275"/>
              <a:ext cx="311500" cy="180250"/>
            </a:xfrm>
            <a:custGeom>
              <a:avLst/>
              <a:gdLst/>
              <a:ahLst/>
              <a:cxnLst/>
              <a:rect l="l" t="t" r="r" b="b"/>
              <a:pathLst>
                <a:path w="12460" h="7210" extrusionOk="0">
                  <a:moveTo>
                    <a:pt x="6248" y="0"/>
                  </a:moveTo>
                  <a:lnTo>
                    <a:pt x="370" y="3364"/>
                  </a:lnTo>
                  <a:lnTo>
                    <a:pt x="0" y="3143"/>
                  </a:lnTo>
                  <a:lnTo>
                    <a:pt x="0" y="3586"/>
                  </a:lnTo>
                  <a:lnTo>
                    <a:pt x="6248" y="7209"/>
                  </a:lnTo>
                  <a:lnTo>
                    <a:pt x="12459" y="3586"/>
                  </a:lnTo>
                  <a:lnTo>
                    <a:pt x="12459" y="3143"/>
                  </a:lnTo>
                  <a:lnTo>
                    <a:pt x="12090" y="3364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86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5"/>
            <p:cNvSpPr/>
            <p:nvPr/>
          </p:nvSpPr>
          <p:spPr>
            <a:xfrm>
              <a:off x="5473675" y="761250"/>
              <a:ext cx="311500" cy="180250"/>
            </a:xfrm>
            <a:custGeom>
              <a:avLst/>
              <a:gdLst/>
              <a:ahLst/>
              <a:cxnLst/>
              <a:rect l="l" t="t" r="r" b="b"/>
              <a:pathLst>
                <a:path w="12460" h="7210" extrusionOk="0">
                  <a:moveTo>
                    <a:pt x="6248" y="0"/>
                  </a:moveTo>
                  <a:lnTo>
                    <a:pt x="0" y="3624"/>
                  </a:lnTo>
                  <a:lnTo>
                    <a:pt x="6248" y="7210"/>
                  </a:lnTo>
                  <a:lnTo>
                    <a:pt x="12459" y="3624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F0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5"/>
            <p:cNvSpPr/>
            <p:nvPr/>
          </p:nvSpPr>
          <p:spPr>
            <a:xfrm>
              <a:off x="5484750" y="772350"/>
              <a:ext cx="271775" cy="154375"/>
            </a:xfrm>
            <a:custGeom>
              <a:avLst/>
              <a:gdLst/>
              <a:ahLst/>
              <a:cxnLst/>
              <a:rect l="l" t="t" r="r" b="b"/>
              <a:pathLst>
                <a:path w="10871" h="6175" extrusionOk="0">
                  <a:moveTo>
                    <a:pt x="5103" y="0"/>
                  </a:moveTo>
                  <a:lnTo>
                    <a:pt x="1" y="2958"/>
                  </a:lnTo>
                  <a:lnTo>
                    <a:pt x="5805" y="6174"/>
                  </a:lnTo>
                  <a:lnTo>
                    <a:pt x="10870" y="3253"/>
                  </a:lnTo>
                  <a:lnTo>
                    <a:pt x="5103" y="0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5"/>
            <p:cNvSpPr/>
            <p:nvPr/>
          </p:nvSpPr>
          <p:spPr>
            <a:xfrm>
              <a:off x="5530975" y="802850"/>
              <a:ext cx="105400" cy="62875"/>
            </a:xfrm>
            <a:custGeom>
              <a:avLst/>
              <a:gdLst/>
              <a:ahLst/>
              <a:cxnLst/>
              <a:rect l="l" t="t" r="r" b="b"/>
              <a:pathLst>
                <a:path w="4216" h="2515" extrusionOk="0">
                  <a:moveTo>
                    <a:pt x="1036" y="0"/>
                  </a:moveTo>
                  <a:lnTo>
                    <a:pt x="0" y="629"/>
                  </a:lnTo>
                  <a:lnTo>
                    <a:pt x="3291" y="2514"/>
                  </a:lnTo>
                  <a:lnTo>
                    <a:pt x="4215" y="1849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A434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5"/>
            <p:cNvSpPr/>
            <p:nvPr/>
          </p:nvSpPr>
          <p:spPr>
            <a:xfrm>
              <a:off x="5629875" y="851825"/>
              <a:ext cx="155300" cy="101700"/>
            </a:xfrm>
            <a:custGeom>
              <a:avLst/>
              <a:gdLst/>
              <a:ahLst/>
              <a:cxnLst/>
              <a:rect l="l" t="t" r="r" b="b"/>
              <a:pathLst>
                <a:path w="6212" h="4068" extrusionOk="0">
                  <a:moveTo>
                    <a:pt x="6211" y="1"/>
                  </a:moveTo>
                  <a:lnTo>
                    <a:pt x="0" y="3587"/>
                  </a:lnTo>
                  <a:lnTo>
                    <a:pt x="0" y="4067"/>
                  </a:lnTo>
                  <a:lnTo>
                    <a:pt x="6211" y="444"/>
                  </a:lnTo>
                  <a:lnTo>
                    <a:pt x="6211" y="1"/>
                  </a:lnTo>
                  <a:close/>
                </a:path>
              </a:pathLst>
            </a:custGeom>
            <a:solidFill>
              <a:srgbClr val="C94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5"/>
            <p:cNvSpPr/>
            <p:nvPr/>
          </p:nvSpPr>
          <p:spPr>
            <a:xfrm>
              <a:off x="5620625" y="74922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1" y="1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5"/>
            <p:cNvSpPr/>
            <p:nvPr/>
          </p:nvSpPr>
          <p:spPr>
            <a:xfrm>
              <a:off x="5618775" y="74737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1" y="1"/>
                  </a:moveTo>
                  <a:lnTo>
                    <a:pt x="1" y="814"/>
                  </a:lnTo>
                  <a:lnTo>
                    <a:pt x="75" y="85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5"/>
            <p:cNvSpPr/>
            <p:nvPr/>
          </p:nvSpPr>
          <p:spPr>
            <a:xfrm>
              <a:off x="5628025" y="7427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13"/>
                  </a:lnTo>
                  <a:lnTo>
                    <a:pt x="74" y="85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5"/>
            <p:cNvSpPr/>
            <p:nvPr/>
          </p:nvSpPr>
          <p:spPr>
            <a:xfrm>
              <a:off x="5629875" y="74185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7" y="0"/>
                  </a:moveTo>
                  <a:lnTo>
                    <a:pt x="0" y="37"/>
                  </a:lnTo>
                  <a:lnTo>
                    <a:pt x="0" y="887"/>
                  </a:lnTo>
                  <a:lnTo>
                    <a:pt x="37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5"/>
            <p:cNvSpPr/>
            <p:nvPr/>
          </p:nvSpPr>
          <p:spPr>
            <a:xfrm>
              <a:off x="5618775" y="741850"/>
              <a:ext cx="12050" cy="5550"/>
            </a:xfrm>
            <a:custGeom>
              <a:avLst/>
              <a:gdLst/>
              <a:ahLst/>
              <a:cxnLst/>
              <a:rect l="l" t="t" r="r" b="b"/>
              <a:pathLst>
                <a:path w="482" h="222" extrusionOk="0">
                  <a:moveTo>
                    <a:pt x="444" y="0"/>
                  </a:moveTo>
                  <a:lnTo>
                    <a:pt x="1" y="222"/>
                  </a:lnTo>
                  <a:lnTo>
                    <a:pt x="75" y="22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5"/>
            <p:cNvSpPr/>
            <p:nvPr/>
          </p:nvSpPr>
          <p:spPr>
            <a:xfrm>
              <a:off x="5620625" y="741850"/>
              <a:ext cx="10200" cy="7400"/>
            </a:xfrm>
            <a:custGeom>
              <a:avLst/>
              <a:gdLst/>
              <a:ahLst/>
              <a:cxnLst/>
              <a:rect l="l" t="t" r="r" b="b"/>
              <a:pathLst>
                <a:path w="408" h="296" extrusionOk="0">
                  <a:moveTo>
                    <a:pt x="407" y="0"/>
                  </a:moveTo>
                  <a:lnTo>
                    <a:pt x="1" y="222"/>
                  </a:lnTo>
                  <a:lnTo>
                    <a:pt x="1" y="296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5"/>
            <p:cNvSpPr/>
            <p:nvPr/>
          </p:nvSpPr>
          <p:spPr>
            <a:xfrm>
              <a:off x="5611375" y="75477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1" y="1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5"/>
            <p:cNvSpPr/>
            <p:nvPr/>
          </p:nvSpPr>
          <p:spPr>
            <a:xfrm>
              <a:off x="5609525" y="753850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1" y="1"/>
                  </a:moveTo>
                  <a:lnTo>
                    <a:pt x="1" y="777"/>
                  </a:lnTo>
                  <a:lnTo>
                    <a:pt x="75" y="81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5"/>
            <p:cNvSpPr/>
            <p:nvPr/>
          </p:nvSpPr>
          <p:spPr>
            <a:xfrm>
              <a:off x="5617850" y="747375"/>
              <a:ext cx="2800" cy="21300"/>
            </a:xfrm>
            <a:custGeom>
              <a:avLst/>
              <a:gdLst/>
              <a:ahLst/>
              <a:cxnLst/>
              <a:rect l="l" t="t" r="r" b="b"/>
              <a:pathLst>
                <a:path w="112" h="852" extrusionOk="0">
                  <a:moveTo>
                    <a:pt x="1" y="1"/>
                  </a:moveTo>
                  <a:lnTo>
                    <a:pt x="1" y="851"/>
                  </a:lnTo>
                  <a:lnTo>
                    <a:pt x="112" y="851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5"/>
            <p:cNvSpPr/>
            <p:nvPr/>
          </p:nvSpPr>
          <p:spPr>
            <a:xfrm>
              <a:off x="5620625" y="7473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8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5"/>
            <p:cNvSpPr/>
            <p:nvPr/>
          </p:nvSpPr>
          <p:spPr>
            <a:xfrm>
              <a:off x="5609525" y="74645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445" y="1"/>
                  </a:moveTo>
                  <a:lnTo>
                    <a:pt x="1" y="297"/>
                  </a:lnTo>
                  <a:lnTo>
                    <a:pt x="75" y="297"/>
                  </a:lnTo>
                  <a:lnTo>
                    <a:pt x="482" y="38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5"/>
            <p:cNvSpPr/>
            <p:nvPr/>
          </p:nvSpPr>
          <p:spPr>
            <a:xfrm>
              <a:off x="5611375" y="7473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8" y="1"/>
                  </a:moveTo>
                  <a:lnTo>
                    <a:pt x="1" y="260"/>
                  </a:lnTo>
                  <a:lnTo>
                    <a:pt x="1" y="297"/>
                  </a:lnTo>
                  <a:lnTo>
                    <a:pt x="408" y="75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5"/>
            <p:cNvSpPr/>
            <p:nvPr/>
          </p:nvSpPr>
          <p:spPr>
            <a:xfrm>
              <a:off x="5600300" y="7594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74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5"/>
            <p:cNvSpPr/>
            <p:nvPr/>
          </p:nvSpPr>
          <p:spPr>
            <a:xfrm>
              <a:off x="5599375" y="7584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5"/>
            <p:cNvSpPr/>
            <p:nvPr/>
          </p:nvSpPr>
          <p:spPr>
            <a:xfrm>
              <a:off x="5608625" y="753850"/>
              <a:ext cx="925" cy="20375"/>
            </a:xfrm>
            <a:custGeom>
              <a:avLst/>
              <a:gdLst/>
              <a:ahLst/>
              <a:cxnLst/>
              <a:rect l="l" t="t" r="r" b="b"/>
              <a:pathLst>
                <a:path w="37" h="815" extrusionOk="0">
                  <a:moveTo>
                    <a:pt x="0" y="1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5"/>
            <p:cNvSpPr/>
            <p:nvPr/>
          </p:nvSpPr>
          <p:spPr>
            <a:xfrm>
              <a:off x="5609525" y="753850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75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75" y="81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5"/>
            <p:cNvSpPr/>
            <p:nvPr/>
          </p:nvSpPr>
          <p:spPr>
            <a:xfrm>
              <a:off x="5599375" y="75200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407" y="1"/>
                  </a:moveTo>
                  <a:lnTo>
                    <a:pt x="0" y="260"/>
                  </a:lnTo>
                  <a:lnTo>
                    <a:pt x="37" y="296"/>
                  </a:lnTo>
                  <a:lnTo>
                    <a:pt x="481" y="7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5"/>
            <p:cNvSpPr/>
            <p:nvPr/>
          </p:nvSpPr>
          <p:spPr>
            <a:xfrm>
              <a:off x="5600300" y="75385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444" y="1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44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5"/>
            <p:cNvSpPr/>
            <p:nvPr/>
          </p:nvSpPr>
          <p:spPr>
            <a:xfrm>
              <a:off x="5591050" y="764950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75" y="0"/>
                  </a:moveTo>
                  <a:lnTo>
                    <a:pt x="1" y="37"/>
                  </a:lnTo>
                  <a:lnTo>
                    <a:pt x="1" y="851"/>
                  </a:lnTo>
                  <a:lnTo>
                    <a:pt x="75" y="77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5"/>
            <p:cNvSpPr/>
            <p:nvPr/>
          </p:nvSpPr>
          <p:spPr>
            <a:xfrm>
              <a:off x="5590125" y="76402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0"/>
                  </a:moveTo>
                  <a:lnTo>
                    <a:pt x="1" y="814"/>
                  </a:lnTo>
                  <a:lnTo>
                    <a:pt x="38" y="888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5"/>
            <p:cNvSpPr/>
            <p:nvPr/>
          </p:nvSpPr>
          <p:spPr>
            <a:xfrm>
              <a:off x="5599375" y="7594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5"/>
            <p:cNvSpPr/>
            <p:nvPr/>
          </p:nvSpPr>
          <p:spPr>
            <a:xfrm>
              <a:off x="5600300" y="7594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5"/>
            <p:cNvSpPr/>
            <p:nvPr/>
          </p:nvSpPr>
          <p:spPr>
            <a:xfrm>
              <a:off x="5590125" y="758475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07" y="1"/>
                  </a:moveTo>
                  <a:lnTo>
                    <a:pt x="1" y="222"/>
                  </a:lnTo>
                  <a:lnTo>
                    <a:pt x="38" y="259"/>
                  </a:lnTo>
                  <a:lnTo>
                    <a:pt x="481" y="37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5"/>
            <p:cNvSpPr/>
            <p:nvPr/>
          </p:nvSpPr>
          <p:spPr>
            <a:xfrm>
              <a:off x="5591050" y="75940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444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15"/>
            <p:cNvSpPr/>
            <p:nvPr/>
          </p:nvSpPr>
          <p:spPr>
            <a:xfrm>
              <a:off x="5580875" y="770500"/>
              <a:ext cx="2800" cy="21275"/>
            </a:xfrm>
            <a:custGeom>
              <a:avLst/>
              <a:gdLst/>
              <a:ahLst/>
              <a:cxnLst/>
              <a:rect l="l" t="t" r="r" b="b"/>
              <a:pathLst>
                <a:path w="112" h="851" extrusionOk="0">
                  <a:moveTo>
                    <a:pt x="112" y="0"/>
                  </a:moveTo>
                  <a:lnTo>
                    <a:pt x="1" y="74"/>
                  </a:lnTo>
                  <a:lnTo>
                    <a:pt x="1" y="850"/>
                  </a:lnTo>
                  <a:lnTo>
                    <a:pt x="112" y="813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5"/>
            <p:cNvSpPr/>
            <p:nvPr/>
          </p:nvSpPr>
          <p:spPr>
            <a:xfrm>
              <a:off x="5579950" y="76957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0"/>
                  </a:moveTo>
                  <a:lnTo>
                    <a:pt x="1" y="850"/>
                  </a:lnTo>
                  <a:lnTo>
                    <a:pt x="38" y="88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5"/>
            <p:cNvSpPr/>
            <p:nvPr/>
          </p:nvSpPr>
          <p:spPr>
            <a:xfrm>
              <a:off x="5589200" y="764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777"/>
                  </a:lnTo>
                  <a:lnTo>
                    <a:pt x="38" y="85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5"/>
            <p:cNvSpPr/>
            <p:nvPr/>
          </p:nvSpPr>
          <p:spPr>
            <a:xfrm>
              <a:off x="5590125" y="764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5"/>
            <p:cNvSpPr/>
            <p:nvPr/>
          </p:nvSpPr>
          <p:spPr>
            <a:xfrm>
              <a:off x="5579950" y="764025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408" y="0"/>
                  </a:moveTo>
                  <a:lnTo>
                    <a:pt x="1" y="222"/>
                  </a:lnTo>
                  <a:lnTo>
                    <a:pt x="38" y="259"/>
                  </a:lnTo>
                  <a:lnTo>
                    <a:pt x="445" y="37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5"/>
            <p:cNvSpPr/>
            <p:nvPr/>
          </p:nvSpPr>
          <p:spPr>
            <a:xfrm>
              <a:off x="5580875" y="76495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8" y="0"/>
                  </a:moveTo>
                  <a:lnTo>
                    <a:pt x="1" y="222"/>
                  </a:lnTo>
                  <a:lnTo>
                    <a:pt x="1" y="296"/>
                  </a:lnTo>
                  <a:lnTo>
                    <a:pt x="408" y="37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5"/>
            <p:cNvSpPr/>
            <p:nvPr/>
          </p:nvSpPr>
          <p:spPr>
            <a:xfrm>
              <a:off x="5571650" y="776950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37" y="1"/>
                  </a:moveTo>
                  <a:lnTo>
                    <a:pt x="0" y="38"/>
                  </a:lnTo>
                  <a:lnTo>
                    <a:pt x="0" y="777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5"/>
            <p:cNvSpPr/>
            <p:nvPr/>
          </p:nvSpPr>
          <p:spPr>
            <a:xfrm>
              <a:off x="5570725" y="7751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5"/>
            <p:cNvSpPr/>
            <p:nvPr/>
          </p:nvSpPr>
          <p:spPr>
            <a:xfrm>
              <a:off x="5579950" y="7705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3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5"/>
            <p:cNvSpPr/>
            <p:nvPr/>
          </p:nvSpPr>
          <p:spPr>
            <a:xfrm>
              <a:off x="5580875" y="76957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8" y="0"/>
                  </a:moveTo>
                  <a:lnTo>
                    <a:pt x="1" y="37"/>
                  </a:lnTo>
                  <a:lnTo>
                    <a:pt x="1" y="887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5"/>
            <p:cNvSpPr/>
            <p:nvPr/>
          </p:nvSpPr>
          <p:spPr>
            <a:xfrm>
              <a:off x="5570725" y="769575"/>
              <a:ext cx="11100" cy="7400"/>
            </a:xfrm>
            <a:custGeom>
              <a:avLst/>
              <a:gdLst/>
              <a:ahLst/>
              <a:cxnLst/>
              <a:rect l="l" t="t" r="r" b="b"/>
              <a:pathLst>
                <a:path w="444" h="296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96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5"/>
            <p:cNvSpPr/>
            <p:nvPr/>
          </p:nvSpPr>
          <p:spPr>
            <a:xfrm>
              <a:off x="5571650" y="769575"/>
              <a:ext cx="10175" cy="8325"/>
            </a:xfrm>
            <a:custGeom>
              <a:avLst/>
              <a:gdLst/>
              <a:ahLst/>
              <a:cxnLst/>
              <a:rect l="l" t="t" r="r" b="b"/>
              <a:pathLst>
                <a:path w="407" h="333" extrusionOk="0">
                  <a:moveTo>
                    <a:pt x="407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407" y="111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5"/>
            <p:cNvSpPr/>
            <p:nvPr/>
          </p:nvSpPr>
          <p:spPr>
            <a:xfrm>
              <a:off x="5561475" y="782500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74" y="1"/>
                  </a:moveTo>
                  <a:lnTo>
                    <a:pt x="1" y="38"/>
                  </a:lnTo>
                  <a:lnTo>
                    <a:pt x="1" y="777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5"/>
            <p:cNvSpPr/>
            <p:nvPr/>
          </p:nvSpPr>
          <p:spPr>
            <a:xfrm>
              <a:off x="5560550" y="7815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5"/>
            <p:cNvSpPr/>
            <p:nvPr/>
          </p:nvSpPr>
          <p:spPr>
            <a:xfrm>
              <a:off x="5569800" y="7769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0" y="1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5"/>
            <p:cNvSpPr/>
            <p:nvPr/>
          </p:nvSpPr>
          <p:spPr>
            <a:xfrm>
              <a:off x="5570725" y="775100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4" y="1"/>
                  </a:moveTo>
                  <a:lnTo>
                    <a:pt x="0" y="75"/>
                  </a:lnTo>
                  <a:lnTo>
                    <a:pt x="0" y="888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5"/>
            <p:cNvSpPr/>
            <p:nvPr/>
          </p:nvSpPr>
          <p:spPr>
            <a:xfrm>
              <a:off x="5560550" y="7751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44" y="1"/>
                  </a:moveTo>
                  <a:lnTo>
                    <a:pt x="1" y="260"/>
                  </a:lnTo>
                  <a:lnTo>
                    <a:pt x="38" y="260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5"/>
            <p:cNvSpPr/>
            <p:nvPr/>
          </p:nvSpPr>
          <p:spPr>
            <a:xfrm>
              <a:off x="5561475" y="775100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444" y="1"/>
                  </a:moveTo>
                  <a:lnTo>
                    <a:pt x="1" y="260"/>
                  </a:lnTo>
                  <a:lnTo>
                    <a:pt x="1" y="334"/>
                  </a:lnTo>
                  <a:lnTo>
                    <a:pt x="444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5"/>
            <p:cNvSpPr/>
            <p:nvPr/>
          </p:nvSpPr>
          <p:spPr>
            <a:xfrm>
              <a:off x="5552225" y="7880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1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5"/>
            <p:cNvSpPr/>
            <p:nvPr/>
          </p:nvSpPr>
          <p:spPr>
            <a:xfrm>
              <a:off x="5551300" y="7871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5"/>
            <p:cNvSpPr/>
            <p:nvPr/>
          </p:nvSpPr>
          <p:spPr>
            <a:xfrm>
              <a:off x="5560550" y="78250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5"/>
            <p:cNvSpPr/>
            <p:nvPr/>
          </p:nvSpPr>
          <p:spPr>
            <a:xfrm>
              <a:off x="5561475" y="7815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7" y="1"/>
                  </a:moveTo>
                  <a:lnTo>
                    <a:pt x="1" y="38"/>
                  </a:lnTo>
                  <a:lnTo>
                    <a:pt x="1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5"/>
            <p:cNvSpPr/>
            <p:nvPr/>
          </p:nvSpPr>
          <p:spPr>
            <a:xfrm>
              <a:off x="5551300" y="78157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8" y="1"/>
                  </a:moveTo>
                  <a:lnTo>
                    <a:pt x="1" y="223"/>
                  </a:lnTo>
                  <a:lnTo>
                    <a:pt x="38" y="223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5"/>
            <p:cNvSpPr/>
            <p:nvPr/>
          </p:nvSpPr>
          <p:spPr>
            <a:xfrm>
              <a:off x="5552225" y="78157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407" y="1"/>
                  </a:moveTo>
                  <a:lnTo>
                    <a:pt x="1" y="223"/>
                  </a:lnTo>
                  <a:lnTo>
                    <a:pt x="1" y="260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5"/>
            <p:cNvSpPr/>
            <p:nvPr/>
          </p:nvSpPr>
          <p:spPr>
            <a:xfrm>
              <a:off x="5543000" y="7936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7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5"/>
            <p:cNvSpPr/>
            <p:nvPr/>
          </p:nvSpPr>
          <p:spPr>
            <a:xfrm>
              <a:off x="5542075" y="792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5"/>
            <p:cNvSpPr/>
            <p:nvPr/>
          </p:nvSpPr>
          <p:spPr>
            <a:xfrm>
              <a:off x="5549450" y="787125"/>
              <a:ext cx="2800" cy="20350"/>
            </a:xfrm>
            <a:custGeom>
              <a:avLst/>
              <a:gdLst/>
              <a:ahLst/>
              <a:cxnLst/>
              <a:rect l="l" t="t" r="r" b="b"/>
              <a:pathLst>
                <a:path w="112" h="814" extrusionOk="0">
                  <a:moveTo>
                    <a:pt x="1" y="1"/>
                  </a:moveTo>
                  <a:lnTo>
                    <a:pt x="75" y="814"/>
                  </a:lnTo>
                  <a:lnTo>
                    <a:pt x="112" y="814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5"/>
            <p:cNvSpPr/>
            <p:nvPr/>
          </p:nvSpPr>
          <p:spPr>
            <a:xfrm>
              <a:off x="5552225" y="7871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5"/>
            <p:cNvSpPr/>
            <p:nvPr/>
          </p:nvSpPr>
          <p:spPr>
            <a:xfrm>
              <a:off x="5542075" y="78620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407" y="1"/>
                  </a:moveTo>
                  <a:lnTo>
                    <a:pt x="0" y="259"/>
                  </a:lnTo>
                  <a:lnTo>
                    <a:pt x="37" y="259"/>
                  </a:lnTo>
                  <a:lnTo>
                    <a:pt x="444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5"/>
            <p:cNvSpPr/>
            <p:nvPr/>
          </p:nvSpPr>
          <p:spPr>
            <a:xfrm>
              <a:off x="5543000" y="787125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1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5"/>
            <p:cNvSpPr/>
            <p:nvPr/>
          </p:nvSpPr>
          <p:spPr>
            <a:xfrm>
              <a:off x="5532825" y="7982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74"/>
                  </a:lnTo>
                  <a:lnTo>
                    <a:pt x="0" y="851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5"/>
            <p:cNvSpPr/>
            <p:nvPr/>
          </p:nvSpPr>
          <p:spPr>
            <a:xfrm>
              <a:off x="5530975" y="797300"/>
              <a:ext cx="1875" cy="22200"/>
            </a:xfrm>
            <a:custGeom>
              <a:avLst/>
              <a:gdLst/>
              <a:ahLst/>
              <a:cxnLst/>
              <a:rect l="l" t="t" r="r" b="b"/>
              <a:pathLst>
                <a:path w="75" h="888" extrusionOk="0">
                  <a:moveTo>
                    <a:pt x="0" y="0"/>
                  </a:moveTo>
                  <a:lnTo>
                    <a:pt x="0" y="851"/>
                  </a:lnTo>
                  <a:lnTo>
                    <a:pt x="74" y="88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5"/>
            <p:cNvSpPr/>
            <p:nvPr/>
          </p:nvSpPr>
          <p:spPr>
            <a:xfrm>
              <a:off x="5540225" y="7926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51"/>
                  </a:lnTo>
                  <a:lnTo>
                    <a:pt x="74" y="85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5"/>
            <p:cNvSpPr/>
            <p:nvPr/>
          </p:nvSpPr>
          <p:spPr>
            <a:xfrm>
              <a:off x="5542075" y="792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1"/>
                  </a:lnTo>
                  <a:lnTo>
                    <a:pt x="37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5"/>
            <p:cNvSpPr/>
            <p:nvPr/>
          </p:nvSpPr>
          <p:spPr>
            <a:xfrm>
              <a:off x="5530975" y="79175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44" y="0"/>
                  </a:moveTo>
                  <a:lnTo>
                    <a:pt x="0" y="222"/>
                  </a:lnTo>
                  <a:lnTo>
                    <a:pt x="74" y="259"/>
                  </a:lnTo>
                  <a:lnTo>
                    <a:pt x="481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5"/>
            <p:cNvSpPr/>
            <p:nvPr/>
          </p:nvSpPr>
          <p:spPr>
            <a:xfrm>
              <a:off x="5532825" y="7926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96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5"/>
            <p:cNvSpPr/>
            <p:nvPr/>
          </p:nvSpPr>
          <p:spPr>
            <a:xfrm>
              <a:off x="5523575" y="804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0"/>
                  </a:moveTo>
                  <a:lnTo>
                    <a:pt x="1" y="37"/>
                  </a:lnTo>
                  <a:lnTo>
                    <a:pt x="1" y="813"/>
                  </a:lnTo>
                  <a:lnTo>
                    <a:pt x="38" y="77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5"/>
            <p:cNvSpPr/>
            <p:nvPr/>
          </p:nvSpPr>
          <p:spPr>
            <a:xfrm>
              <a:off x="5521725" y="802850"/>
              <a:ext cx="1875" cy="22200"/>
            </a:xfrm>
            <a:custGeom>
              <a:avLst/>
              <a:gdLst/>
              <a:ahLst/>
              <a:cxnLst/>
              <a:rect l="l" t="t" r="r" b="b"/>
              <a:pathLst>
                <a:path w="75" h="888" extrusionOk="0">
                  <a:moveTo>
                    <a:pt x="1" y="0"/>
                  </a:moveTo>
                  <a:lnTo>
                    <a:pt x="1" y="850"/>
                  </a:lnTo>
                  <a:lnTo>
                    <a:pt x="75" y="887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5"/>
            <p:cNvSpPr/>
            <p:nvPr/>
          </p:nvSpPr>
          <p:spPr>
            <a:xfrm>
              <a:off x="5530975" y="7982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51"/>
                  </a:lnTo>
                  <a:lnTo>
                    <a:pt x="74" y="851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5"/>
            <p:cNvSpPr/>
            <p:nvPr/>
          </p:nvSpPr>
          <p:spPr>
            <a:xfrm>
              <a:off x="5532825" y="7982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851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5"/>
            <p:cNvSpPr/>
            <p:nvPr/>
          </p:nvSpPr>
          <p:spPr>
            <a:xfrm>
              <a:off x="5521725" y="7973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444" y="0"/>
                  </a:moveTo>
                  <a:lnTo>
                    <a:pt x="1" y="222"/>
                  </a:lnTo>
                  <a:lnTo>
                    <a:pt x="75" y="296"/>
                  </a:lnTo>
                  <a:lnTo>
                    <a:pt x="481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5"/>
            <p:cNvSpPr/>
            <p:nvPr/>
          </p:nvSpPr>
          <p:spPr>
            <a:xfrm>
              <a:off x="5523575" y="79822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0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407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5"/>
            <p:cNvSpPr/>
            <p:nvPr/>
          </p:nvSpPr>
          <p:spPr>
            <a:xfrm>
              <a:off x="5512500" y="810225"/>
              <a:ext cx="2775" cy="20375"/>
            </a:xfrm>
            <a:custGeom>
              <a:avLst/>
              <a:gdLst/>
              <a:ahLst/>
              <a:cxnLst/>
              <a:rect l="l" t="t" r="r" b="b"/>
              <a:pathLst>
                <a:path w="111" h="815" extrusionOk="0">
                  <a:moveTo>
                    <a:pt x="111" y="1"/>
                  </a:moveTo>
                  <a:lnTo>
                    <a:pt x="0" y="38"/>
                  </a:lnTo>
                  <a:lnTo>
                    <a:pt x="0" y="814"/>
                  </a:lnTo>
                  <a:lnTo>
                    <a:pt x="111" y="77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5"/>
            <p:cNvSpPr/>
            <p:nvPr/>
          </p:nvSpPr>
          <p:spPr>
            <a:xfrm>
              <a:off x="5511575" y="8093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5"/>
            <p:cNvSpPr/>
            <p:nvPr/>
          </p:nvSpPr>
          <p:spPr>
            <a:xfrm>
              <a:off x="5520800" y="804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6"/>
                  </a:lnTo>
                  <a:lnTo>
                    <a:pt x="38" y="813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5"/>
            <p:cNvSpPr/>
            <p:nvPr/>
          </p:nvSpPr>
          <p:spPr>
            <a:xfrm>
              <a:off x="5521725" y="8047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3"/>
                  </a:lnTo>
                  <a:lnTo>
                    <a:pt x="75" y="77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5"/>
            <p:cNvSpPr/>
            <p:nvPr/>
          </p:nvSpPr>
          <p:spPr>
            <a:xfrm>
              <a:off x="5511575" y="802850"/>
              <a:ext cx="12025" cy="7400"/>
            </a:xfrm>
            <a:custGeom>
              <a:avLst/>
              <a:gdLst/>
              <a:ahLst/>
              <a:cxnLst/>
              <a:rect l="l" t="t" r="r" b="b"/>
              <a:pathLst>
                <a:path w="481" h="296" extrusionOk="0">
                  <a:moveTo>
                    <a:pt x="407" y="0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481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5"/>
            <p:cNvSpPr/>
            <p:nvPr/>
          </p:nvSpPr>
          <p:spPr>
            <a:xfrm>
              <a:off x="5512500" y="804700"/>
              <a:ext cx="11100" cy="6475"/>
            </a:xfrm>
            <a:custGeom>
              <a:avLst/>
              <a:gdLst/>
              <a:ahLst/>
              <a:cxnLst/>
              <a:rect l="l" t="t" r="r" b="b"/>
              <a:pathLst>
                <a:path w="444" h="259" extrusionOk="0">
                  <a:moveTo>
                    <a:pt x="444" y="0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5"/>
            <p:cNvSpPr/>
            <p:nvPr/>
          </p:nvSpPr>
          <p:spPr>
            <a:xfrm>
              <a:off x="5503250" y="815775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74" y="1"/>
                  </a:moveTo>
                  <a:lnTo>
                    <a:pt x="0" y="38"/>
                  </a:lnTo>
                  <a:lnTo>
                    <a:pt x="0" y="777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5"/>
            <p:cNvSpPr/>
            <p:nvPr/>
          </p:nvSpPr>
          <p:spPr>
            <a:xfrm>
              <a:off x="5502325" y="8148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0" y="1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5"/>
            <p:cNvSpPr/>
            <p:nvPr/>
          </p:nvSpPr>
          <p:spPr>
            <a:xfrm>
              <a:off x="5511575" y="81022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0" y="1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5"/>
            <p:cNvSpPr/>
            <p:nvPr/>
          </p:nvSpPr>
          <p:spPr>
            <a:xfrm>
              <a:off x="5512500" y="809300"/>
              <a:ext cx="1850" cy="21300"/>
            </a:xfrm>
            <a:custGeom>
              <a:avLst/>
              <a:gdLst/>
              <a:ahLst/>
              <a:cxnLst/>
              <a:rect l="l" t="t" r="r" b="b"/>
              <a:pathLst>
                <a:path w="74" h="852" extrusionOk="0">
                  <a:moveTo>
                    <a:pt x="74" y="1"/>
                  </a:moveTo>
                  <a:lnTo>
                    <a:pt x="0" y="38"/>
                  </a:lnTo>
                  <a:lnTo>
                    <a:pt x="0" y="851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5"/>
            <p:cNvSpPr/>
            <p:nvPr/>
          </p:nvSpPr>
          <p:spPr>
            <a:xfrm>
              <a:off x="5502325" y="809300"/>
              <a:ext cx="12025" cy="6500"/>
            </a:xfrm>
            <a:custGeom>
              <a:avLst/>
              <a:gdLst/>
              <a:ahLst/>
              <a:cxnLst/>
              <a:rect l="l" t="t" r="r" b="b"/>
              <a:pathLst>
                <a:path w="481" h="260" extrusionOk="0">
                  <a:moveTo>
                    <a:pt x="407" y="1"/>
                  </a:moveTo>
                  <a:lnTo>
                    <a:pt x="0" y="223"/>
                  </a:lnTo>
                  <a:lnTo>
                    <a:pt x="37" y="260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5"/>
            <p:cNvSpPr/>
            <p:nvPr/>
          </p:nvSpPr>
          <p:spPr>
            <a:xfrm>
              <a:off x="5503250" y="809300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444" y="1"/>
                  </a:moveTo>
                  <a:lnTo>
                    <a:pt x="0" y="260"/>
                  </a:lnTo>
                  <a:lnTo>
                    <a:pt x="0" y="297"/>
                  </a:lnTo>
                  <a:lnTo>
                    <a:pt x="444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5"/>
            <p:cNvSpPr/>
            <p:nvPr/>
          </p:nvSpPr>
          <p:spPr>
            <a:xfrm>
              <a:off x="5493075" y="821325"/>
              <a:ext cx="2800" cy="20350"/>
            </a:xfrm>
            <a:custGeom>
              <a:avLst/>
              <a:gdLst/>
              <a:ahLst/>
              <a:cxnLst/>
              <a:rect l="l" t="t" r="r" b="b"/>
              <a:pathLst>
                <a:path w="112" h="814" extrusionOk="0">
                  <a:moveTo>
                    <a:pt x="112" y="1"/>
                  </a:moveTo>
                  <a:lnTo>
                    <a:pt x="1" y="74"/>
                  </a:lnTo>
                  <a:lnTo>
                    <a:pt x="1" y="814"/>
                  </a:lnTo>
                  <a:lnTo>
                    <a:pt x="112" y="81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5"/>
            <p:cNvSpPr/>
            <p:nvPr/>
          </p:nvSpPr>
          <p:spPr>
            <a:xfrm>
              <a:off x="5492150" y="8204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1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5"/>
            <p:cNvSpPr/>
            <p:nvPr/>
          </p:nvSpPr>
          <p:spPr>
            <a:xfrm>
              <a:off x="5501400" y="8157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5502325" y="814850"/>
              <a:ext cx="2800" cy="22225"/>
            </a:xfrm>
            <a:custGeom>
              <a:avLst/>
              <a:gdLst/>
              <a:ahLst/>
              <a:cxnLst/>
              <a:rect l="l" t="t" r="r" b="b"/>
              <a:pathLst>
                <a:path w="112" h="889" extrusionOk="0">
                  <a:moveTo>
                    <a:pt x="111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111" y="81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5492150" y="814850"/>
              <a:ext cx="12975" cy="5575"/>
            </a:xfrm>
            <a:custGeom>
              <a:avLst/>
              <a:gdLst/>
              <a:ahLst/>
              <a:cxnLst/>
              <a:rect l="l" t="t" r="r" b="b"/>
              <a:pathLst>
                <a:path w="519" h="223" extrusionOk="0">
                  <a:moveTo>
                    <a:pt x="444" y="1"/>
                  </a:moveTo>
                  <a:lnTo>
                    <a:pt x="1" y="223"/>
                  </a:lnTo>
                  <a:lnTo>
                    <a:pt x="38" y="223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5493075" y="8148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1"/>
                  </a:moveTo>
                  <a:lnTo>
                    <a:pt x="1" y="223"/>
                  </a:lnTo>
                  <a:lnTo>
                    <a:pt x="1" y="333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5483825" y="8278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5482900" y="825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5492150" y="8213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1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5493075" y="82040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8" y="1"/>
                  </a:moveTo>
                  <a:lnTo>
                    <a:pt x="1" y="38"/>
                  </a:lnTo>
                  <a:lnTo>
                    <a:pt x="1" y="888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5482900" y="820400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8" y="1"/>
                  </a:moveTo>
                  <a:lnTo>
                    <a:pt x="1" y="222"/>
                  </a:lnTo>
                  <a:lnTo>
                    <a:pt x="38" y="222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5483825" y="82040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8" y="1"/>
                  </a:moveTo>
                  <a:lnTo>
                    <a:pt x="1" y="222"/>
                  </a:lnTo>
                  <a:lnTo>
                    <a:pt x="1" y="296"/>
                  </a:lnTo>
                  <a:lnTo>
                    <a:pt x="408" y="38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5"/>
            <p:cNvSpPr/>
            <p:nvPr/>
          </p:nvSpPr>
          <p:spPr>
            <a:xfrm>
              <a:off x="5474600" y="833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7"/>
                  </a:lnTo>
                  <a:lnTo>
                    <a:pt x="37" y="7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5"/>
            <p:cNvSpPr/>
            <p:nvPr/>
          </p:nvSpPr>
          <p:spPr>
            <a:xfrm>
              <a:off x="5473675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5"/>
            <p:cNvSpPr/>
            <p:nvPr/>
          </p:nvSpPr>
          <p:spPr>
            <a:xfrm>
              <a:off x="5482900" y="825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5"/>
            <p:cNvSpPr/>
            <p:nvPr/>
          </p:nvSpPr>
          <p:spPr>
            <a:xfrm>
              <a:off x="5483825" y="825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74"/>
                  </a:ln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5"/>
            <p:cNvSpPr/>
            <p:nvPr/>
          </p:nvSpPr>
          <p:spPr>
            <a:xfrm>
              <a:off x="5473675" y="825025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407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444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5"/>
            <p:cNvSpPr/>
            <p:nvPr/>
          </p:nvSpPr>
          <p:spPr>
            <a:xfrm>
              <a:off x="5474600" y="825950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407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407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5"/>
            <p:cNvSpPr/>
            <p:nvPr/>
          </p:nvSpPr>
          <p:spPr>
            <a:xfrm>
              <a:off x="5637275" y="749225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0" y="1"/>
                  </a:moveTo>
                  <a:lnTo>
                    <a:pt x="0" y="740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5"/>
            <p:cNvSpPr/>
            <p:nvPr/>
          </p:nvSpPr>
          <p:spPr>
            <a:xfrm>
              <a:off x="5639125" y="7473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5"/>
            <p:cNvSpPr/>
            <p:nvPr/>
          </p:nvSpPr>
          <p:spPr>
            <a:xfrm>
              <a:off x="5629875" y="7427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3"/>
                  </a:lnTo>
                  <a:lnTo>
                    <a:pt x="37" y="81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5"/>
            <p:cNvSpPr/>
            <p:nvPr/>
          </p:nvSpPr>
          <p:spPr>
            <a:xfrm>
              <a:off x="5628025" y="741850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50"/>
                  </a:lnTo>
                  <a:lnTo>
                    <a:pt x="74" y="850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5"/>
            <p:cNvSpPr/>
            <p:nvPr/>
          </p:nvSpPr>
          <p:spPr>
            <a:xfrm>
              <a:off x="5628025" y="741850"/>
              <a:ext cx="12050" cy="5550"/>
            </a:xfrm>
            <a:custGeom>
              <a:avLst/>
              <a:gdLst/>
              <a:ahLst/>
              <a:cxnLst/>
              <a:rect l="l" t="t" r="r" b="b"/>
              <a:pathLst>
                <a:path w="482" h="222" extrusionOk="0">
                  <a:moveTo>
                    <a:pt x="0" y="0"/>
                  </a:moveTo>
                  <a:lnTo>
                    <a:pt x="444" y="222"/>
                  </a:lnTo>
                  <a:lnTo>
                    <a:pt x="481" y="2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5"/>
            <p:cNvSpPr/>
            <p:nvPr/>
          </p:nvSpPr>
          <p:spPr>
            <a:xfrm>
              <a:off x="5628025" y="741850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0" y="0"/>
                  </a:moveTo>
                  <a:lnTo>
                    <a:pt x="0" y="37"/>
                  </a:lnTo>
                  <a:lnTo>
                    <a:pt x="444" y="296"/>
                  </a:lnTo>
                  <a:lnTo>
                    <a:pt x="444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5"/>
            <p:cNvSpPr/>
            <p:nvPr/>
          </p:nvSpPr>
          <p:spPr>
            <a:xfrm>
              <a:off x="5646500" y="754775"/>
              <a:ext cx="2800" cy="19450"/>
            </a:xfrm>
            <a:custGeom>
              <a:avLst/>
              <a:gdLst/>
              <a:ahLst/>
              <a:cxnLst/>
              <a:rect l="l" t="t" r="r" b="b"/>
              <a:pathLst>
                <a:path w="112" h="778" extrusionOk="0">
                  <a:moveTo>
                    <a:pt x="1" y="1"/>
                  </a:moveTo>
                  <a:lnTo>
                    <a:pt x="1" y="740"/>
                  </a:lnTo>
                  <a:lnTo>
                    <a:pt x="112" y="77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6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5"/>
            <p:cNvSpPr/>
            <p:nvPr/>
          </p:nvSpPr>
          <p:spPr>
            <a:xfrm>
              <a:off x="5649275" y="7538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5"/>
            <p:cNvSpPr/>
            <p:nvPr/>
          </p:nvSpPr>
          <p:spPr>
            <a:xfrm>
              <a:off x="5640050" y="747375"/>
              <a:ext cx="925" cy="21300"/>
            </a:xfrm>
            <a:custGeom>
              <a:avLst/>
              <a:gdLst/>
              <a:ahLst/>
              <a:cxnLst/>
              <a:rect l="l" t="t" r="r" b="b"/>
              <a:pathLst>
                <a:path w="37" h="852" extrusionOk="0">
                  <a:moveTo>
                    <a:pt x="37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5"/>
            <p:cNvSpPr/>
            <p:nvPr/>
          </p:nvSpPr>
          <p:spPr>
            <a:xfrm>
              <a:off x="5637275" y="747375"/>
              <a:ext cx="2800" cy="21300"/>
            </a:xfrm>
            <a:custGeom>
              <a:avLst/>
              <a:gdLst/>
              <a:ahLst/>
              <a:cxnLst/>
              <a:rect l="l" t="t" r="r" b="b"/>
              <a:pathLst>
                <a:path w="112" h="852" extrusionOk="0">
                  <a:moveTo>
                    <a:pt x="0" y="1"/>
                  </a:moveTo>
                  <a:lnTo>
                    <a:pt x="0" y="851"/>
                  </a:lnTo>
                  <a:lnTo>
                    <a:pt x="111" y="851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5"/>
            <p:cNvSpPr/>
            <p:nvPr/>
          </p:nvSpPr>
          <p:spPr>
            <a:xfrm>
              <a:off x="5637275" y="746450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111" y="1"/>
                  </a:moveTo>
                  <a:lnTo>
                    <a:pt x="0" y="38"/>
                  </a:lnTo>
                  <a:lnTo>
                    <a:pt x="481" y="297"/>
                  </a:lnTo>
                  <a:lnTo>
                    <a:pt x="518" y="29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5"/>
            <p:cNvSpPr/>
            <p:nvPr/>
          </p:nvSpPr>
          <p:spPr>
            <a:xfrm>
              <a:off x="5637275" y="747375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0" y="1"/>
                  </a:moveTo>
                  <a:lnTo>
                    <a:pt x="0" y="75"/>
                  </a:lnTo>
                  <a:lnTo>
                    <a:pt x="481" y="297"/>
                  </a:lnTo>
                  <a:lnTo>
                    <a:pt x="481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5"/>
            <p:cNvSpPr/>
            <p:nvPr/>
          </p:nvSpPr>
          <p:spPr>
            <a:xfrm>
              <a:off x="5657600" y="7594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5"/>
            <p:cNvSpPr/>
            <p:nvPr/>
          </p:nvSpPr>
          <p:spPr>
            <a:xfrm>
              <a:off x="5658525" y="7584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1"/>
                  </a:moveTo>
                  <a:lnTo>
                    <a:pt x="0" y="37"/>
                  </a:ln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5"/>
            <p:cNvSpPr/>
            <p:nvPr/>
          </p:nvSpPr>
          <p:spPr>
            <a:xfrm>
              <a:off x="5649275" y="7538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5"/>
            <p:cNvSpPr/>
            <p:nvPr/>
          </p:nvSpPr>
          <p:spPr>
            <a:xfrm>
              <a:off x="5648350" y="7538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5"/>
            <p:cNvSpPr/>
            <p:nvPr/>
          </p:nvSpPr>
          <p:spPr>
            <a:xfrm>
              <a:off x="5648350" y="75200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38" y="1"/>
                  </a:moveTo>
                  <a:lnTo>
                    <a:pt x="1" y="75"/>
                  </a:lnTo>
                  <a:lnTo>
                    <a:pt x="407" y="296"/>
                  </a:lnTo>
                  <a:lnTo>
                    <a:pt x="444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5"/>
            <p:cNvSpPr/>
            <p:nvPr/>
          </p:nvSpPr>
          <p:spPr>
            <a:xfrm>
              <a:off x="5648350" y="753850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1" y="1"/>
                  </a:moveTo>
                  <a:lnTo>
                    <a:pt x="1" y="38"/>
                  </a:lnTo>
                  <a:lnTo>
                    <a:pt x="407" y="259"/>
                  </a:lnTo>
                  <a:lnTo>
                    <a:pt x="407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5"/>
            <p:cNvSpPr/>
            <p:nvPr/>
          </p:nvSpPr>
          <p:spPr>
            <a:xfrm>
              <a:off x="5666850" y="764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5"/>
            <p:cNvSpPr/>
            <p:nvPr/>
          </p:nvSpPr>
          <p:spPr>
            <a:xfrm>
              <a:off x="5667775" y="76402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7" y="0"/>
                  </a:moveTo>
                  <a:lnTo>
                    <a:pt x="0" y="37"/>
                  </a:lnTo>
                  <a:lnTo>
                    <a:pt x="0" y="888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5"/>
            <p:cNvSpPr/>
            <p:nvPr/>
          </p:nvSpPr>
          <p:spPr>
            <a:xfrm>
              <a:off x="5658525" y="7594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37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5"/>
            <p:cNvSpPr/>
            <p:nvPr/>
          </p:nvSpPr>
          <p:spPr>
            <a:xfrm>
              <a:off x="5657600" y="7594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5"/>
            <p:cNvSpPr/>
            <p:nvPr/>
          </p:nvSpPr>
          <p:spPr>
            <a:xfrm>
              <a:off x="5657600" y="758475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37" y="1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44" y="22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5"/>
            <p:cNvSpPr/>
            <p:nvPr/>
          </p:nvSpPr>
          <p:spPr>
            <a:xfrm>
              <a:off x="5657600" y="759400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0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5"/>
            <p:cNvSpPr/>
            <p:nvPr/>
          </p:nvSpPr>
          <p:spPr>
            <a:xfrm>
              <a:off x="5677000" y="7705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3"/>
                  </a:lnTo>
                  <a:lnTo>
                    <a:pt x="38" y="850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5"/>
            <p:cNvSpPr/>
            <p:nvPr/>
          </p:nvSpPr>
          <p:spPr>
            <a:xfrm>
              <a:off x="5677925" y="76957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8" y="0"/>
                  </a:moveTo>
                  <a:lnTo>
                    <a:pt x="1" y="37"/>
                  </a:lnTo>
                  <a:lnTo>
                    <a:pt x="1" y="887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5"/>
            <p:cNvSpPr/>
            <p:nvPr/>
          </p:nvSpPr>
          <p:spPr>
            <a:xfrm>
              <a:off x="5668700" y="764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1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5"/>
            <p:cNvSpPr/>
            <p:nvPr/>
          </p:nvSpPr>
          <p:spPr>
            <a:xfrm>
              <a:off x="5667775" y="764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5"/>
            <p:cNvSpPr/>
            <p:nvPr/>
          </p:nvSpPr>
          <p:spPr>
            <a:xfrm>
              <a:off x="5667775" y="764025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37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44" y="22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5"/>
            <p:cNvSpPr/>
            <p:nvPr/>
          </p:nvSpPr>
          <p:spPr>
            <a:xfrm>
              <a:off x="5667775" y="764950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0"/>
                  </a:moveTo>
                  <a:lnTo>
                    <a:pt x="0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5"/>
            <p:cNvSpPr/>
            <p:nvPr/>
          </p:nvSpPr>
          <p:spPr>
            <a:xfrm>
              <a:off x="5686250" y="776950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1" y="1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E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5"/>
            <p:cNvSpPr/>
            <p:nvPr/>
          </p:nvSpPr>
          <p:spPr>
            <a:xfrm>
              <a:off x="5687175" y="7751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7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5"/>
            <p:cNvSpPr/>
            <p:nvPr/>
          </p:nvSpPr>
          <p:spPr>
            <a:xfrm>
              <a:off x="5677925" y="7705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0"/>
                  </a:lnTo>
                  <a:lnTo>
                    <a:pt x="38" y="8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5"/>
            <p:cNvSpPr/>
            <p:nvPr/>
          </p:nvSpPr>
          <p:spPr>
            <a:xfrm>
              <a:off x="5677000" y="76957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0"/>
                  </a:moveTo>
                  <a:lnTo>
                    <a:pt x="1" y="850"/>
                  </a:lnTo>
                  <a:lnTo>
                    <a:pt x="38" y="88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5"/>
            <p:cNvSpPr/>
            <p:nvPr/>
          </p:nvSpPr>
          <p:spPr>
            <a:xfrm>
              <a:off x="5677000" y="769575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1" y="0"/>
                  </a:moveTo>
                  <a:lnTo>
                    <a:pt x="408" y="296"/>
                  </a:lnTo>
                  <a:lnTo>
                    <a:pt x="444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5"/>
            <p:cNvSpPr/>
            <p:nvPr/>
          </p:nvSpPr>
          <p:spPr>
            <a:xfrm>
              <a:off x="5677000" y="769575"/>
              <a:ext cx="10200" cy="8325"/>
            </a:xfrm>
            <a:custGeom>
              <a:avLst/>
              <a:gdLst/>
              <a:ahLst/>
              <a:cxnLst/>
              <a:rect l="l" t="t" r="r" b="b"/>
              <a:pathLst>
                <a:path w="408" h="333" extrusionOk="0">
                  <a:moveTo>
                    <a:pt x="1" y="0"/>
                  </a:moveTo>
                  <a:lnTo>
                    <a:pt x="1" y="111"/>
                  </a:lnTo>
                  <a:lnTo>
                    <a:pt x="408" y="333"/>
                  </a:lnTo>
                  <a:lnTo>
                    <a:pt x="40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5"/>
            <p:cNvSpPr/>
            <p:nvPr/>
          </p:nvSpPr>
          <p:spPr>
            <a:xfrm>
              <a:off x="5695500" y="782500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0" y="1"/>
                  </a:moveTo>
                  <a:lnTo>
                    <a:pt x="0" y="777"/>
                  </a:lnTo>
                  <a:lnTo>
                    <a:pt x="74" y="777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5"/>
            <p:cNvSpPr/>
            <p:nvPr/>
          </p:nvSpPr>
          <p:spPr>
            <a:xfrm>
              <a:off x="5697350" y="781575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0" y="1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5"/>
            <p:cNvSpPr/>
            <p:nvPr/>
          </p:nvSpPr>
          <p:spPr>
            <a:xfrm>
              <a:off x="5688100" y="776950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0" y="1"/>
                  </a:moveTo>
                  <a:lnTo>
                    <a:pt x="0" y="814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5"/>
            <p:cNvSpPr/>
            <p:nvPr/>
          </p:nvSpPr>
          <p:spPr>
            <a:xfrm>
              <a:off x="5687175" y="775100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7" y="888"/>
                  </a:lnTo>
                  <a:lnTo>
                    <a:pt x="37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5"/>
            <p:cNvSpPr/>
            <p:nvPr/>
          </p:nvSpPr>
          <p:spPr>
            <a:xfrm>
              <a:off x="5687175" y="7751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1" y="1"/>
                  </a:moveTo>
                  <a:lnTo>
                    <a:pt x="407" y="260"/>
                  </a:lnTo>
                  <a:lnTo>
                    <a:pt x="481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5"/>
            <p:cNvSpPr/>
            <p:nvPr/>
          </p:nvSpPr>
          <p:spPr>
            <a:xfrm>
              <a:off x="5687175" y="775100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75"/>
                  </a:lnTo>
                  <a:lnTo>
                    <a:pt x="407" y="334"/>
                  </a:lnTo>
                  <a:lnTo>
                    <a:pt x="407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5"/>
            <p:cNvSpPr/>
            <p:nvPr/>
          </p:nvSpPr>
          <p:spPr>
            <a:xfrm>
              <a:off x="5705650" y="7880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1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A2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5"/>
            <p:cNvSpPr/>
            <p:nvPr/>
          </p:nvSpPr>
          <p:spPr>
            <a:xfrm>
              <a:off x="5706575" y="7871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1"/>
                  </a:moveTo>
                  <a:lnTo>
                    <a:pt x="1" y="814"/>
                  </a:lnTo>
                  <a:lnTo>
                    <a:pt x="75" y="81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5"/>
            <p:cNvSpPr/>
            <p:nvPr/>
          </p:nvSpPr>
          <p:spPr>
            <a:xfrm>
              <a:off x="5697350" y="782500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0" y="1"/>
                  </a:moveTo>
                  <a:lnTo>
                    <a:pt x="0" y="814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5"/>
            <p:cNvSpPr/>
            <p:nvPr/>
          </p:nvSpPr>
          <p:spPr>
            <a:xfrm>
              <a:off x="5696425" y="7815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5"/>
            <p:cNvSpPr/>
            <p:nvPr/>
          </p:nvSpPr>
          <p:spPr>
            <a:xfrm>
              <a:off x="5696425" y="781575"/>
              <a:ext cx="12025" cy="5575"/>
            </a:xfrm>
            <a:custGeom>
              <a:avLst/>
              <a:gdLst/>
              <a:ahLst/>
              <a:cxnLst/>
              <a:rect l="l" t="t" r="r" b="b"/>
              <a:pathLst>
                <a:path w="481" h="223" extrusionOk="0">
                  <a:moveTo>
                    <a:pt x="0" y="1"/>
                  </a:moveTo>
                  <a:lnTo>
                    <a:pt x="407" y="223"/>
                  </a:lnTo>
                  <a:lnTo>
                    <a:pt x="481" y="22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5"/>
            <p:cNvSpPr/>
            <p:nvPr/>
          </p:nvSpPr>
          <p:spPr>
            <a:xfrm>
              <a:off x="5696425" y="781575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0" y="1"/>
                  </a:moveTo>
                  <a:lnTo>
                    <a:pt x="0" y="38"/>
                  </a:lnTo>
                  <a:lnTo>
                    <a:pt x="407" y="260"/>
                  </a:lnTo>
                  <a:lnTo>
                    <a:pt x="407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5"/>
            <p:cNvSpPr/>
            <p:nvPr/>
          </p:nvSpPr>
          <p:spPr>
            <a:xfrm>
              <a:off x="5714900" y="7936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40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3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5"/>
            <p:cNvSpPr/>
            <p:nvPr/>
          </p:nvSpPr>
          <p:spPr>
            <a:xfrm>
              <a:off x="5715825" y="792675"/>
              <a:ext cx="2800" cy="21275"/>
            </a:xfrm>
            <a:custGeom>
              <a:avLst/>
              <a:gdLst/>
              <a:ahLst/>
              <a:cxnLst/>
              <a:rect l="l" t="t" r="r" b="b"/>
              <a:pathLst>
                <a:path w="112" h="851" extrusionOk="0">
                  <a:moveTo>
                    <a:pt x="1" y="0"/>
                  </a:moveTo>
                  <a:lnTo>
                    <a:pt x="1" y="851"/>
                  </a:lnTo>
                  <a:lnTo>
                    <a:pt x="112" y="77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5"/>
            <p:cNvSpPr/>
            <p:nvPr/>
          </p:nvSpPr>
          <p:spPr>
            <a:xfrm>
              <a:off x="5708425" y="7871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5"/>
            <p:cNvSpPr/>
            <p:nvPr/>
          </p:nvSpPr>
          <p:spPr>
            <a:xfrm>
              <a:off x="5705650" y="787125"/>
              <a:ext cx="2800" cy="20350"/>
            </a:xfrm>
            <a:custGeom>
              <a:avLst/>
              <a:gdLst/>
              <a:ahLst/>
              <a:cxnLst/>
              <a:rect l="l" t="t" r="r" b="b"/>
              <a:pathLst>
                <a:path w="112" h="814" extrusionOk="0">
                  <a:moveTo>
                    <a:pt x="1" y="1"/>
                  </a:moveTo>
                  <a:lnTo>
                    <a:pt x="1" y="814"/>
                  </a:lnTo>
                  <a:lnTo>
                    <a:pt x="112" y="814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5"/>
            <p:cNvSpPr/>
            <p:nvPr/>
          </p:nvSpPr>
          <p:spPr>
            <a:xfrm>
              <a:off x="5705650" y="786200"/>
              <a:ext cx="12975" cy="6500"/>
            </a:xfrm>
            <a:custGeom>
              <a:avLst/>
              <a:gdLst/>
              <a:ahLst/>
              <a:cxnLst/>
              <a:rect l="l" t="t" r="r" b="b"/>
              <a:pathLst>
                <a:path w="519" h="260" extrusionOk="0">
                  <a:moveTo>
                    <a:pt x="38" y="1"/>
                  </a:moveTo>
                  <a:lnTo>
                    <a:pt x="1" y="38"/>
                  </a:lnTo>
                  <a:lnTo>
                    <a:pt x="408" y="259"/>
                  </a:lnTo>
                  <a:lnTo>
                    <a:pt x="519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5"/>
            <p:cNvSpPr/>
            <p:nvPr/>
          </p:nvSpPr>
          <p:spPr>
            <a:xfrm>
              <a:off x="5705650" y="7871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1" y="1"/>
                  </a:moveTo>
                  <a:lnTo>
                    <a:pt x="1" y="38"/>
                  </a:lnTo>
                  <a:lnTo>
                    <a:pt x="408" y="259"/>
                  </a:lnTo>
                  <a:lnTo>
                    <a:pt x="408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5"/>
            <p:cNvSpPr/>
            <p:nvPr/>
          </p:nvSpPr>
          <p:spPr>
            <a:xfrm>
              <a:off x="5725075" y="7982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14"/>
                  </a:lnTo>
                  <a:lnTo>
                    <a:pt x="74" y="851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5"/>
            <p:cNvSpPr/>
            <p:nvPr/>
          </p:nvSpPr>
          <p:spPr>
            <a:xfrm>
              <a:off x="5726925" y="79730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7" y="0"/>
                  </a:moveTo>
                  <a:lnTo>
                    <a:pt x="0" y="37"/>
                  </a:lnTo>
                  <a:lnTo>
                    <a:pt x="0" y="888"/>
                  </a:lnTo>
                  <a:lnTo>
                    <a:pt x="37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5"/>
            <p:cNvSpPr/>
            <p:nvPr/>
          </p:nvSpPr>
          <p:spPr>
            <a:xfrm>
              <a:off x="5717675" y="792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37"/>
                  </a:ln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5"/>
            <p:cNvSpPr/>
            <p:nvPr/>
          </p:nvSpPr>
          <p:spPr>
            <a:xfrm>
              <a:off x="5715825" y="7926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1" y="0"/>
                  </a:moveTo>
                  <a:lnTo>
                    <a:pt x="1" y="851"/>
                  </a:lnTo>
                  <a:lnTo>
                    <a:pt x="75" y="85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5"/>
            <p:cNvSpPr/>
            <p:nvPr/>
          </p:nvSpPr>
          <p:spPr>
            <a:xfrm>
              <a:off x="5715825" y="79175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75" y="0"/>
                  </a:moveTo>
                  <a:lnTo>
                    <a:pt x="1" y="37"/>
                  </a:lnTo>
                  <a:lnTo>
                    <a:pt x="444" y="259"/>
                  </a:lnTo>
                  <a:lnTo>
                    <a:pt x="481" y="22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5"/>
            <p:cNvSpPr/>
            <p:nvPr/>
          </p:nvSpPr>
          <p:spPr>
            <a:xfrm>
              <a:off x="5715825" y="79267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1" y="0"/>
                  </a:moveTo>
                  <a:lnTo>
                    <a:pt x="1" y="37"/>
                  </a:lnTo>
                  <a:lnTo>
                    <a:pt x="444" y="296"/>
                  </a:lnTo>
                  <a:lnTo>
                    <a:pt x="444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5"/>
            <p:cNvSpPr/>
            <p:nvPr/>
          </p:nvSpPr>
          <p:spPr>
            <a:xfrm>
              <a:off x="5734325" y="804700"/>
              <a:ext cx="1850" cy="20350"/>
            </a:xfrm>
            <a:custGeom>
              <a:avLst/>
              <a:gdLst/>
              <a:ahLst/>
              <a:cxnLst/>
              <a:rect l="l" t="t" r="r" b="b"/>
              <a:pathLst>
                <a:path w="74" h="814" extrusionOk="0">
                  <a:moveTo>
                    <a:pt x="0" y="0"/>
                  </a:moveTo>
                  <a:lnTo>
                    <a:pt x="0" y="776"/>
                  </a:lnTo>
                  <a:lnTo>
                    <a:pt x="74" y="813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5"/>
            <p:cNvSpPr/>
            <p:nvPr/>
          </p:nvSpPr>
          <p:spPr>
            <a:xfrm>
              <a:off x="5736150" y="80285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8" y="0"/>
                  </a:moveTo>
                  <a:lnTo>
                    <a:pt x="1" y="74"/>
                  </a:lnTo>
                  <a:lnTo>
                    <a:pt x="1" y="887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5"/>
            <p:cNvSpPr/>
            <p:nvPr/>
          </p:nvSpPr>
          <p:spPr>
            <a:xfrm>
              <a:off x="5726925" y="7982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74"/>
                  </a:lnTo>
                  <a:lnTo>
                    <a:pt x="0" y="851"/>
                  </a:lnTo>
                  <a:lnTo>
                    <a:pt x="37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5"/>
            <p:cNvSpPr/>
            <p:nvPr/>
          </p:nvSpPr>
          <p:spPr>
            <a:xfrm>
              <a:off x="5725075" y="7982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14"/>
                  </a:lnTo>
                  <a:lnTo>
                    <a:pt x="74" y="85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5"/>
            <p:cNvSpPr/>
            <p:nvPr/>
          </p:nvSpPr>
          <p:spPr>
            <a:xfrm>
              <a:off x="5725075" y="79730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74" y="0"/>
                  </a:moveTo>
                  <a:lnTo>
                    <a:pt x="0" y="37"/>
                  </a:lnTo>
                  <a:lnTo>
                    <a:pt x="444" y="296"/>
                  </a:lnTo>
                  <a:lnTo>
                    <a:pt x="481" y="2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5"/>
            <p:cNvSpPr/>
            <p:nvPr/>
          </p:nvSpPr>
          <p:spPr>
            <a:xfrm>
              <a:off x="5725075" y="798225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0" y="0"/>
                  </a:moveTo>
                  <a:lnTo>
                    <a:pt x="0" y="74"/>
                  </a:lnTo>
                  <a:lnTo>
                    <a:pt x="444" y="296"/>
                  </a:lnTo>
                  <a:lnTo>
                    <a:pt x="444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5"/>
            <p:cNvSpPr/>
            <p:nvPr/>
          </p:nvSpPr>
          <p:spPr>
            <a:xfrm>
              <a:off x="5745400" y="81022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5"/>
            <p:cNvSpPr/>
            <p:nvPr/>
          </p:nvSpPr>
          <p:spPr>
            <a:xfrm>
              <a:off x="5746325" y="8093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8" y="1"/>
                  </a:moveTo>
                  <a:lnTo>
                    <a:pt x="1" y="38"/>
                  </a:lnTo>
                  <a:lnTo>
                    <a:pt x="1" y="851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5"/>
            <p:cNvSpPr/>
            <p:nvPr/>
          </p:nvSpPr>
          <p:spPr>
            <a:xfrm>
              <a:off x="5737075" y="804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0"/>
                  </a:moveTo>
                  <a:lnTo>
                    <a:pt x="1" y="37"/>
                  </a:lnTo>
                  <a:lnTo>
                    <a:pt x="1" y="813"/>
                  </a:lnTo>
                  <a:lnTo>
                    <a:pt x="38" y="77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5"/>
            <p:cNvSpPr/>
            <p:nvPr/>
          </p:nvSpPr>
          <p:spPr>
            <a:xfrm>
              <a:off x="5736150" y="804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6"/>
                  </a:lnTo>
                  <a:lnTo>
                    <a:pt x="38" y="8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5"/>
            <p:cNvSpPr/>
            <p:nvPr/>
          </p:nvSpPr>
          <p:spPr>
            <a:xfrm>
              <a:off x="5736150" y="802850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38" y="0"/>
                  </a:moveTo>
                  <a:lnTo>
                    <a:pt x="1" y="74"/>
                  </a:lnTo>
                  <a:lnTo>
                    <a:pt x="408" y="296"/>
                  </a:lnTo>
                  <a:lnTo>
                    <a:pt x="44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5"/>
            <p:cNvSpPr/>
            <p:nvPr/>
          </p:nvSpPr>
          <p:spPr>
            <a:xfrm>
              <a:off x="5736150" y="804700"/>
              <a:ext cx="10200" cy="6475"/>
            </a:xfrm>
            <a:custGeom>
              <a:avLst/>
              <a:gdLst/>
              <a:ahLst/>
              <a:cxnLst/>
              <a:rect l="l" t="t" r="r" b="b"/>
              <a:pathLst>
                <a:path w="408" h="259" extrusionOk="0">
                  <a:moveTo>
                    <a:pt x="1" y="0"/>
                  </a:moveTo>
                  <a:lnTo>
                    <a:pt x="1" y="37"/>
                  </a:lnTo>
                  <a:lnTo>
                    <a:pt x="408" y="259"/>
                  </a:lnTo>
                  <a:lnTo>
                    <a:pt x="408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5"/>
            <p:cNvSpPr/>
            <p:nvPr/>
          </p:nvSpPr>
          <p:spPr>
            <a:xfrm>
              <a:off x="5754650" y="81577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0" y="1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5"/>
            <p:cNvSpPr/>
            <p:nvPr/>
          </p:nvSpPr>
          <p:spPr>
            <a:xfrm>
              <a:off x="5755575" y="8148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7" y="1"/>
                  </a:moveTo>
                  <a:lnTo>
                    <a:pt x="0" y="38"/>
                  </a:lnTo>
                  <a:lnTo>
                    <a:pt x="0" y="814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5"/>
            <p:cNvSpPr/>
            <p:nvPr/>
          </p:nvSpPr>
          <p:spPr>
            <a:xfrm>
              <a:off x="5746325" y="81022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5"/>
            <p:cNvSpPr/>
            <p:nvPr/>
          </p:nvSpPr>
          <p:spPr>
            <a:xfrm>
              <a:off x="5745400" y="8093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5"/>
            <p:cNvSpPr/>
            <p:nvPr/>
          </p:nvSpPr>
          <p:spPr>
            <a:xfrm>
              <a:off x="5745400" y="80930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1" y="1"/>
                  </a:moveTo>
                  <a:lnTo>
                    <a:pt x="407" y="260"/>
                  </a:lnTo>
                  <a:lnTo>
                    <a:pt x="444" y="22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5"/>
            <p:cNvSpPr/>
            <p:nvPr/>
          </p:nvSpPr>
          <p:spPr>
            <a:xfrm>
              <a:off x="5745400" y="80930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1" y="1"/>
                  </a:moveTo>
                  <a:lnTo>
                    <a:pt x="1" y="75"/>
                  </a:lnTo>
                  <a:lnTo>
                    <a:pt x="407" y="297"/>
                  </a:lnTo>
                  <a:lnTo>
                    <a:pt x="407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5"/>
            <p:cNvSpPr/>
            <p:nvPr/>
          </p:nvSpPr>
          <p:spPr>
            <a:xfrm>
              <a:off x="5763900" y="8213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1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5"/>
            <p:cNvSpPr/>
            <p:nvPr/>
          </p:nvSpPr>
          <p:spPr>
            <a:xfrm>
              <a:off x="5765750" y="820400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5"/>
            <p:cNvSpPr/>
            <p:nvPr/>
          </p:nvSpPr>
          <p:spPr>
            <a:xfrm>
              <a:off x="5756500" y="8157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5"/>
            <p:cNvSpPr/>
            <p:nvPr/>
          </p:nvSpPr>
          <p:spPr>
            <a:xfrm>
              <a:off x="5754650" y="814850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0" y="1"/>
                  </a:moveTo>
                  <a:lnTo>
                    <a:pt x="0" y="814"/>
                  </a:lnTo>
                  <a:lnTo>
                    <a:pt x="74" y="888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5"/>
            <p:cNvSpPr/>
            <p:nvPr/>
          </p:nvSpPr>
          <p:spPr>
            <a:xfrm>
              <a:off x="5754650" y="814850"/>
              <a:ext cx="12025" cy="5575"/>
            </a:xfrm>
            <a:custGeom>
              <a:avLst/>
              <a:gdLst/>
              <a:ahLst/>
              <a:cxnLst/>
              <a:rect l="l" t="t" r="r" b="b"/>
              <a:pathLst>
                <a:path w="481" h="223" extrusionOk="0">
                  <a:moveTo>
                    <a:pt x="0" y="1"/>
                  </a:moveTo>
                  <a:lnTo>
                    <a:pt x="444" y="223"/>
                  </a:lnTo>
                  <a:lnTo>
                    <a:pt x="481" y="22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5"/>
            <p:cNvSpPr/>
            <p:nvPr/>
          </p:nvSpPr>
          <p:spPr>
            <a:xfrm>
              <a:off x="5754650" y="814850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0" y="1"/>
                  </a:moveTo>
                  <a:lnTo>
                    <a:pt x="0" y="38"/>
                  </a:lnTo>
                  <a:lnTo>
                    <a:pt x="444" y="333"/>
                  </a:lnTo>
                  <a:lnTo>
                    <a:pt x="444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5"/>
            <p:cNvSpPr/>
            <p:nvPr/>
          </p:nvSpPr>
          <p:spPr>
            <a:xfrm>
              <a:off x="5774050" y="8278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F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5"/>
            <p:cNvSpPr/>
            <p:nvPr/>
          </p:nvSpPr>
          <p:spPr>
            <a:xfrm>
              <a:off x="5774975" y="825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5"/>
            <p:cNvSpPr/>
            <p:nvPr/>
          </p:nvSpPr>
          <p:spPr>
            <a:xfrm>
              <a:off x="5765750" y="8213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0" y="1"/>
                  </a:move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5"/>
            <p:cNvSpPr/>
            <p:nvPr/>
          </p:nvSpPr>
          <p:spPr>
            <a:xfrm>
              <a:off x="5764825" y="82040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0" y="1"/>
                  </a:moveTo>
                  <a:lnTo>
                    <a:pt x="0" y="851"/>
                  </a:lnTo>
                  <a:lnTo>
                    <a:pt x="37" y="88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5"/>
            <p:cNvSpPr/>
            <p:nvPr/>
          </p:nvSpPr>
          <p:spPr>
            <a:xfrm>
              <a:off x="5764825" y="820400"/>
              <a:ext cx="11100" cy="5575"/>
            </a:xfrm>
            <a:custGeom>
              <a:avLst/>
              <a:gdLst/>
              <a:ahLst/>
              <a:cxnLst/>
              <a:rect l="l" t="t" r="r" b="b"/>
              <a:pathLst>
                <a:path w="444" h="223" extrusionOk="0">
                  <a:moveTo>
                    <a:pt x="0" y="1"/>
                  </a:moveTo>
                  <a:lnTo>
                    <a:pt x="407" y="222"/>
                  </a:lnTo>
                  <a:lnTo>
                    <a:pt x="444" y="22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5"/>
            <p:cNvSpPr/>
            <p:nvPr/>
          </p:nvSpPr>
          <p:spPr>
            <a:xfrm>
              <a:off x="5764825" y="820400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1"/>
                  </a:moveTo>
                  <a:lnTo>
                    <a:pt x="0" y="38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5"/>
            <p:cNvSpPr/>
            <p:nvPr/>
          </p:nvSpPr>
          <p:spPr>
            <a:xfrm>
              <a:off x="5783300" y="833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5"/>
            <p:cNvSpPr/>
            <p:nvPr/>
          </p:nvSpPr>
          <p:spPr>
            <a:xfrm>
              <a:off x="5784225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5"/>
            <p:cNvSpPr/>
            <p:nvPr/>
          </p:nvSpPr>
          <p:spPr>
            <a:xfrm>
              <a:off x="5774975" y="825950"/>
              <a:ext cx="2800" cy="21275"/>
            </a:xfrm>
            <a:custGeom>
              <a:avLst/>
              <a:gdLst/>
              <a:ahLst/>
              <a:cxnLst/>
              <a:rect l="l" t="t" r="r" b="b"/>
              <a:pathLst>
                <a:path w="112" h="851" extrusionOk="0">
                  <a:moveTo>
                    <a:pt x="112" y="0"/>
                  </a:moveTo>
                  <a:lnTo>
                    <a:pt x="1" y="74"/>
                  </a:lnTo>
                  <a:lnTo>
                    <a:pt x="1" y="851"/>
                  </a:lnTo>
                  <a:lnTo>
                    <a:pt x="112" y="85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5"/>
            <p:cNvSpPr/>
            <p:nvPr/>
          </p:nvSpPr>
          <p:spPr>
            <a:xfrm>
              <a:off x="5774050" y="825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5"/>
            <p:cNvSpPr/>
            <p:nvPr/>
          </p:nvSpPr>
          <p:spPr>
            <a:xfrm>
              <a:off x="5774050" y="8250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38" y="0"/>
                  </a:moveTo>
                  <a:lnTo>
                    <a:pt x="1" y="37"/>
                  </a:lnTo>
                  <a:lnTo>
                    <a:pt x="407" y="296"/>
                  </a:lnTo>
                  <a:lnTo>
                    <a:pt x="444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5"/>
            <p:cNvSpPr/>
            <p:nvPr/>
          </p:nvSpPr>
          <p:spPr>
            <a:xfrm>
              <a:off x="5774050" y="82595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1" y="0"/>
                  </a:moveTo>
                  <a:lnTo>
                    <a:pt x="1" y="74"/>
                  </a:lnTo>
                  <a:lnTo>
                    <a:pt x="407" y="296"/>
                  </a:lnTo>
                  <a:lnTo>
                    <a:pt x="407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5"/>
            <p:cNvSpPr/>
            <p:nvPr/>
          </p:nvSpPr>
          <p:spPr>
            <a:xfrm>
              <a:off x="5510650" y="633700"/>
              <a:ext cx="112775" cy="124800"/>
            </a:xfrm>
            <a:custGeom>
              <a:avLst/>
              <a:gdLst/>
              <a:ahLst/>
              <a:cxnLst/>
              <a:rect l="l" t="t" r="r" b="b"/>
              <a:pathLst>
                <a:path w="4511" h="4992" extrusionOk="0">
                  <a:moveTo>
                    <a:pt x="4104" y="0"/>
                  </a:moveTo>
                  <a:lnTo>
                    <a:pt x="0" y="4696"/>
                  </a:lnTo>
                  <a:lnTo>
                    <a:pt x="444" y="4992"/>
                  </a:lnTo>
                  <a:lnTo>
                    <a:pt x="4511" y="185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5"/>
            <p:cNvSpPr/>
            <p:nvPr/>
          </p:nvSpPr>
          <p:spPr>
            <a:xfrm>
              <a:off x="5521725" y="638325"/>
              <a:ext cx="101700" cy="132200"/>
            </a:xfrm>
            <a:custGeom>
              <a:avLst/>
              <a:gdLst/>
              <a:ahLst/>
              <a:cxnLst/>
              <a:rect l="l" t="t" r="r" b="b"/>
              <a:pathLst>
                <a:path w="4068" h="5288" extrusionOk="0">
                  <a:moveTo>
                    <a:pt x="4068" y="0"/>
                  </a:moveTo>
                  <a:lnTo>
                    <a:pt x="1" y="4807"/>
                  </a:lnTo>
                  <a:lnTo>
                    <a:pt x="1" y="5287"/>
                  </a:lnTo>
                  <a:lnTo>
                    <a:pt x="4068" y="444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5"/>
            <p:cNvSpPr/>
            <p:nvPr/>
          </p:nvSpPr>
          <p:spPr>
            <a:xfrm>
              <a:off x="5534675" y="585625"/>
              <a:ext cx="85975" cy="78600"/>
            </a:xfrm>
            <a:custGeom>
              <a:avLst/>
              <a:gdLst/>
              <a:ahLst/>
              <a:cxnLst/>
              <a:rect l="l" t="t" r="r" b="b"/>
              <a:pathLst>
                <a:path w="3439" h="3144" extrusionOk="0">
                  <a:moveTo>
                    <a:pt x="2995" y="1"/>
                  </a:moveTo>
                  <a:lnTo>
                    <a:pt x="0" y="2922"/>
                  </a:lnTo>
                  <a:lnTo>
                    <a:pt x="481" y="3143"/>
                  </a:lnTo>
                  <a:lnTo>
                    <a:pt x="3439" y="186"/>
                  </a:lnTo>
                  <a:lnTo>
                    <a:pt x="2995" y="1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5"/>
            <p:cNvSpPr/>
            <p:nvPr/>
          </p:nvSpPr>
          <p:spPr>
            <a:xfrm>
              <a:off x="5546675" y="590250"/>
              <a:ext cx="75825" cy="87850"/>
            </a:xfrm>
            <a:custGeom>
              <a:avLst/>
              <a:gdLst/>
              <a:ahLst/>
              <a:cxnLst/>
              <a:rect l="l" t="t" r="r" b="b"/>
              <a:pathLst>
                <a:path w="3033" h="3514" extrusionOk="0">
                  <a:moveTo>
                    <a:pt x="2959" y="1"/>
                  </a:moveTo>
                  <a:lnTo>
                    <a:pt x="1" y="2958"/>
                  </a:lnTo>
                  <a:lnTo>
                    <a:pt x="1" y="3513"/>
                  </a:lnTo>
                  <a:lnTo>
                    <a:pt x="3033" y="334"/>
                  </a:lnTo>
                  <a:lnTo>
                    <a:pt x="2959" y="1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5"/>
            <p:cNvSpPr/>
            <p:nvPr/>
          </p:nvSpPr>
          <p:spPr>
            <a:xfrm>
              <a:off x="5483825" y="701175"/>
              <a:ext cx="141450" cy="156225"/>
            </a:xfrm>
            <a:custGeom>
              <a:avLst/>
              <a:gdLst/>
              <a:ahLst/>
              <a:cxnLst/>
              <a:rect l="l" t="t" r="r" b="b"/>
              <a:pathLst>
                <a:path w="5658" h="6249" extrusionOk="0">
                  <a:moveTo>
                    <a:pt x="5214" y="0"/>
                  </a:moveTo>
                  <a:lnTo>
                    <a:pt x="1" y="6027"/>
                  </a:lnTo>
                  <a:lnTo>
                    <a:pt x="408" y="6248"/>
                  </a:lnTo>
                  <a:lnTo>
                    <a:pt x="5657" y="185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5"/>
            <p:cNvSpPr/>
            <p:nvPr/>
          </p:nvSpPr>
          <p:spPr>
            <a:xfrm>
              <a:off x="5494000" y="705800"/>
              <a:ext cx="131275" cy="151600"/>
            </a:xfrm>
            <a:custGeom>
              <a:avLst/>
              <a:gdLst/>
              <a:ahLst/>
              <a:cxnLst/>
              <a:rect l="l" t="t" r="r" b="b"/>
              <a:pathLst>
                <a:path w="5251" h="6064" extrusionOk="0">
                  <a:moveTo>
                    <a:pt x="5250" y="0"/>
                  </a:moveTo>
                  <a:lnTo>
                    <a:pt x="1" y="6063"/>
                  </a:lnTo>
                  <a:lnTo>
                    <a:pt x="444" y="5842"/>
                  </a:lnTo>
                  <a:lnTo>
                    <a:pt x="5250" y="481"/>
                  </a:lnTo>
                  <a:lnTo>
                    <a:pt x="5250" y="0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5"/>
            <p:cNvSpPr/>
            <p:nvPr/>
          </p:nvSpPr>
          <p:spPr>
            <a:xfrm>
              <a:off x="5628025" y="644800"/>
              <a:ext cx="120175" cy="125725"/>
            </a:xfrm>
            <a:custGeom>
              <a:avLst/>
              <a:gdLst/>
              <a:ahLst/>
              <a:cxnLst/>
              <a:rect l="l" t="t" r="r" b="b"/>
              <a:pathLst>
                <a:path w="4807" h="5029" extrusionOk="0">
                  <a:moveTo>
                    <a:pt x="444" y="0"/>
                  </a:moveTo>
                  <a:lnTo>
                    <a:pt x="0" y="222"/>
                  </a:lnTo>
                  <a:lnTo>
                    <a:pt x="4363" y="5028"/>
                  </a:lnTo>
                  <a:lnTo>
                    <a:pt x="4807" y="4806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5"/>
            <p:cNvSpPr/>
            <p:nvPr/>
          </p:nvSpPr>
          <p:spPr>
            <a:xfrm>
              <a:off x="5626175" y="650325"/>
              <a:ext cx="110925" cy="120200"/>
            </a:xfrm>
            <a:custGeom>
              <a:avLst/>
              <a:gdLst/>
              <a:ahLst/>
              <a:cxnLst/>
              <a:rect l="l" t="t" r="r" b="b"/>
              <a:pathLst>
                <a:path w="4437" h="4808" extrusionOk="0">
                  <a:moveTo>
                    <a:pt x="74" y="1"/>
                  </a:moveTo>
                  <a:lnTo>
                    <a:pt x="0" y="297"/>
                  </a:lnTo>
                  <a:lnTo>
                    <a:pt x="4030" y="4622"/>
                  </a:lnTo>
                  <a:lnTo>
                    <a:pt x="4437" y="480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5"/>
            <p:cNvSpPr/>
            <p:nvPr/>
          </p:nvSpPr>
          <p:spPr>
            <a:xfrm>
              <a:off x="5630800" y="593950"/>
              <a:ext cx="96150" cy="100775"/>
            </a:xfrm>
            <a:custGeom>
              <a:avLst/>
              <a:gdLst/>
              <a:ahLst/>
              <a:cxnLst/>
              <a:rect l="l" t="t" r="r" b="b"/>
              <a:pathLst>
                <a:path w="3846" h="4031" extrusionOk="0">
                  <a:moveTo>
                    <a:pt x="407" y="1"/>
                  </a:moveTo>
                  <a:lnTo>
                    <a:pt x="0" y="223"/>
                  </a:lnTo>
                  <a:lnTo>
                    <a:pt x="3365" y="4031"/>
                  </a:lnTo>
                  <a:lnTo>
                    <a:pt x="3845" y="3846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15"/>
            <p:cNvSpPr/>
            <p:nvPr/>
          </p:nvSpPr>
          <p:spPr>
            <a:xfrm>
              <a:off x="5628025" y="599500"/>
              <a:ext cx="86900" cy="95225"/>
            </a:xfrm>
            <a:custGeom>
              <a:avLst/>
              <a:gdLst/>
              <a:ahLst/>
              <a:cxnLst/>
              <a:rect l="l" t="t" r="r" b="b"/>
              <a:pathLst>
                <a:path w="3476" h="3809" extrusionOk="0">
                  <a:moveTo>
                    <a:pt x="111" y="1"/>
                  </a:moveTo>
                  <a:lnTo>
                    <a:pt x="0" y="296"/>
                  </a:lnTo>
                  <a:lnTo>
                    <a:pt x="3069" y="3624"/>
                  </a:lnTo>
                  <a:lnTo>
                    <a:pt x="3476" y="3809"/>
                  </a:lnTo>
                  <a:lnTo>
                    <a:pt x="111" y="1"/>
                  </a:lnTo>
                  <a:close/>
                  <a:moveTo>
                    <a:pt x="3476" y="3809"/>
                  </a:moveTo>
                  <a:lnTo>
                    <a:pt x="3476" y="3809"/>
                  </a:lnTo>
                  <a:lnTo>
                    <a:pt x="3476" y="3809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5"/>
            <p:cNvSpPr/>
            <p:nvPr/>
          </p:nvSpPr>
          <p:spPr>
            <a:xfrm>
              <a:off x="5613225" y="703025"/>
              <a:ext cx="162700" cy="153450"/>
            </a:xfrm>
            <a:custGeom>
              <a:avLst/>
              <a:gdLst/>
              <a:ahLst/>
              <a:cxnLst/>
              <a:rect l="l" t="t" r="r" b="b"/>
              <a:pathLst>
                <a:path w="6508" h="6138" extrusionOk="0">
                  <a:moveTo>
                    <a:pt x="408" y="0"/>
                  </a:moveTo>
                  <a:lnTo>
                    <a:pt x="1" y="185"/>
                  </a:lnTo>
                  <a:lnTo>
                    <a:pt x="6101" y="6137"/>
                  </a:lnTo>
                  <a:lnTo>
                    <a:pt x="6508" y="5953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5"/>
            <p:cNvSpPr/>
            <p:nvPr/>
          </p:nvSpPr>
          <p:spPr>
            <a:xfrm>
              <a:off x="5611375" y="707650"/>
              <a:ext cx="154400" cy="148825"/>
            </a:xfrm>
            <a:custGeom>
              <a:avLst/>
              <a:gdLst/>
              <a:ahLst/>
              <a:cxnLst/>
              <a:rect l="l" t="t" r="r" b="b"/>
              <a:pathLst>
                <a:path w="6176" h="5953" extrusionOk="0">
                  <a:moveTo>
                    <a:pt x="75" y="0"/>
                  </a:moveTo>
                  <a:lnTo>
                    <a:pt x="1" y="296"/>
                  </a:lnTo>
                  <a:lnTo>
                    <a:pt x="5731" y="5768"/>
                  </a:lnTo>
                  <a:lnTo>
                    <a:pt x="6175" y="595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5"/>
            <p:cNvSpPr/>
            <p:nvPr/>
          </p:nvSpPr>
          <p:spPr>
            <a:xfrm>
              <a:off x="5607700" y="571775"/>
              <a:ext cx="40675" cy="296725"/>
            </a:xfrm>
            <a:custGeom>
              <a:avLst/>
              <a:gdLst/>
              <a:ahLst/>
              <a:cxnLst/>
              <a:rect l="l" t="t" r="r" b="b"/>
              <a:pathLst>
                <a:path w="1627" h="11869" extrusionOk="0">
                  <a:moveTo>
                    <a:pt x="1368" y="11757"/>
                  </a:moveTo>
                  <a:cubicBezTo>
                    <a:pt x="1146" y="11868"/>
                    <a:pt x="887" y="11868"/>
                    <a:pt x="592" y="11868"/>
                  </a:cubicBezTo>
                  <a:cubicBezTo>
                    <a:pt x="444" y="11868"/>
                    <a:pt x="333" y="11831"/>
                    <a:pt x="222" y="11757"/>
                  </a:cubicBezTo>
                  <a:cubicBezTo>
                    <a:pt x="37" y="11646"/>
                    <a:pt x="0" y="11535"/>
                    <a:pt x="0" y="11387"/>
                  </a:cubicBezTo>
                  <a:lnTo>
                    <a:pt x="0" y="11387"/>
                  </a:lnTo>
                  <a:lnTo>
                    <a:pt x="0" y="0"/>
                  </a:lnTo>
                  <a:lnTo>
                    <a:pt x="1627" y="407"/>
                  </a:lnTo>
                  <a:lnTo>
                    <a:pt x="1627" y="11424"/>
                  </a:lnTo>
                  <a:cubicBezTo>
                    <a:pt x="1627" y="11535"/>
                    <a:pt x="1516" y="11646"/>
                    <a:pt x="1368" y="11757"/>
                  </a:cubicBezTo>
                  <a:close/>
                </a:path>
              </a:pathLst>
            </a:custGeom>
            <a:solidFill>
              <a:srgbClr val="DA67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5"/>
            <p:cNvSpPr/>
            <p:nvPr/>
          </p:nvSpPr>
          <p:spPr>
            <a:xfrm>
              <a:off x="5617850" y="543125"/>
              <a:ext cx="12050" cy="236625"/>
            </a:xfrm>
            <a:custGeom>
              <a:avLst/>
              <a:gdLst/>
              <a:ahLst/>
              <a:cxnLst/>
              <a:rect l="l" t="t" r="r" b="b"/>
              <a:pathLst>
                <a:path w="482" h="9465" extrusionOk="0">
                  <a:moveTo>
                    <a:pt x="38" y="0"/>
                  </a:moveTo>
                  <a:lnTo>
                    <a:pt x="1" y="9280"/>
                  </a:lnTo>
                  <a:lnTo>
                    <a:pt x="407" y="9465"/>
                  </a:lnTo>
                  <a:lnTo>
                    <a:pt x="481" y="18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5"/>
            <p:cNvSpPr/>
            <p:nvPr/>
          </p:nvSpPr>
          <p:spPr>
            <a:xfrm>
              <a:off x="5628025" y="542200"/>
              <a:ext cx="12950" cy="237550"/>
            </a:xfrm>
            <a:custGeom>
              <a:avLst/>
              <a:gdLst/>
              <a:ahLst/>
              <a:cxnLst/>
              <a:rect l="l" t="t" r="r" b="b"/>
              <a:pathLst>
                <a:path w="518" h="9502" extrusionOk="0">
                  <a:moveTo>
                    <a:pt x="518" y="0"/>
                  </a:moveTo>
                  <a:lnTo>
                    <a:pt x="74" y="222"/>
                  </a:lnTo>
                  <a:lnTo>
                    <a:pt x="0" y="9502"/>
                  </a:lnTo>
                  <a:lnTo>
                    <a:pt x="481" y="9280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15"/>
            <p:cNvSpPr/>
            <p:nvPr/>
          </p:nvSpPr>
          <p:spPr>
            <a:xfrm>
              <a:off x="5483825" y="571775"/>
              <a:ext cx="81375" cy="285625"/>
            </a:xfrm>
            <a:custGeom>
              <a:avLst/>
              <a:gdLst/>
              <a:ahLst/>
              <a:cxnLst/>
              <a:rect l="l" t="t" r="r" b="b"/>
              <a:pathLst>
                <a:path w="3255" h="11425" extrusionOk="0">
                  <a:moveTo>
                    <a:pt x="2811" y="0"/>
                  </a:moveTo>
                  <a:lnTo>
                    <a:pt x="1" y="11240"/>
                  </a:lnTo>
                  <a:lnTo>
                    <a:pt x="371" y="11424"/>
                  </a:lnTo>
                  <a:lnTo>
                    <a:pt x="3254" y="259"/>
                  </a:lnTo>
                  <a:lnTo>
                    <a:pt x="2811" y="0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15"/>
            <p:cNvSpPr/>
            <p:nvPr/>
          </p:nvSpPr>
          <p:spPr>
            <a:xfrm>
              <a:off x="5493075" y="570850"/>
              <a:ext cx="83225" cy="286550"/>
            </a:xfrm>
            <a:custGeom>
              <a:avLst/>
              <a:gdLst/>
              <a:ahLst/>
              <a:cxnLst/>
              <a:rect l="l" t="t" r="r" b="b"/>
              <a:pathLst>
                <a:path w="3329" h="11462" extrusionOk="0">
                  <a:moveTo>
                    <a:pt x="3328" y="0"/>
                  </a:moveTo>
                  <a:lnTo>
                    <a:pt x="2884" y="296"/>
                  </a:lnTo>
                  <a:lnTo>
                    <a:pt x="1" y="11461"/>
                  </a:lnTo>
                  <a:lnTo>
                    <a:pt x="481" y="11240"/>
                  </a:lnTo>
                  <a:lnTo>
                    <a:pt x="3328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15"/>
            <p:cNvSpPr/>
            <p:nvPr/>
          </p:nvSpPr>
          <p:spPr>
            <a:xfrm>
              <a:off x="5554075" y="566225"/>
              <a:ext cx="22225" cy="12050"/>
            </a:xfrm>
            <a:custGeom>
              <a:avLst/>
              <a:gdLst/>
              <a:ahLst/>
              <a:cxnLst/>
              <a:rect l="l" t="t" r="r" b="b"/>
              <a:pathLst>
                <a:path w="889" h="482" extrusionOk="0">
                  <a:moveTo>
                    <a:pt x="481" y="1"/>
                  </a:moveTo>
                  <a:lnTo>
                    <a:pt x="1" y="222"/>
                  </a:lnTo>
                  <a:lnTo>
                    <a:pt x="444" y="481"/>
                  </a:lnTo>
                  <a:lnTo>
                    <a:pt x="888" y="18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15"/>
            <p:cNvSpPr/>
            <p:nvPr/>
          </p:nvSpPr>
          <p:spPr>
            <a:xfrm>
              <a:off x="5671475" y="578250"/>
              <a:ext cx="93375" cy="280075"/>
            </a:xfrm>
            <a:custGeom>
              <a:avLst/>
              <a:gdLst/>
              <a:ahLst/>
              <a:cxnLst/>
              <a:rect l="l" t="t" r="r" b="b"/>
              <a:pathLst>
                <a:path w="3735" h="11203" extrusionOk="0">
                  <a:moveTo>
                    <a:pt x="0" y="0"/>
                  </a:moveTo>
                  <a:lnTo>
                    <a:pt x="3253" y="10981"/>
                  </a:lnTo>
                  <a:lnTo>
                    <a:pt x="3734" y="11202"/>
                  </a:lnTo>
                  <a:lnTo>
                    <a:pt x="444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15"/>
            <p:cNvSpPr/>
            <p:nvPr/>
          </p:nvSpPr>
          <p:spPr>
            <a:xfrm>
              <a:off x="5682550" y="575475"/>
              <a:ext cx="92450" cy="282850"/>
            </a:xfrm>
            <a:custGeom>
              <a:avLst/>
              <a:gdLst/>
              <a:ahLst/>
              <a:cxnLst/>
              <a:rect l="l" t="t" r="r" b="b"/>
              <a:pathLst>
                <a:path w="3698" h="11314" extrusionOk="0">
                  <a:moveTo>
                    <a:pt x="370" y="0"/>
                  </a:moveTo>
                  <a:lnTo>
                    <a:pt x="1" y="296"/>
                  </a:lnTo>
                  <a:lnTo>
                    <a:pt x="3291" y="11313"/>
                  </a:lnTo>
                  <a:lnTo>
                    <a:pt x="3698" y="11092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15"/>
            <p:cNvSpPr/>
            <p:nvPr/>
          </p:nvSpPr>
          <p:spPr>
            <a:xfrm>
              <a:off x="5671475" y="570850"/>
              <a:ext cx="20350" cy="12050"/>
            </a:xfrm>
            <a:custGeom>
              <a:avLst/>
              <a:gdLst/>
              <a:ahLst/>
              <a:cxnLst/>
              <a:rect l="l" t="t" r="r" b="b"/>
              <a:pathLst>
                <a:path w="814" h="482" extrusionOk="0">
                  <a:moveTo>
                    <a:pt x="407" y="0"/>
                  </a:moveTo>
                  <a:lnTo>
                    <a:pt x="0" y="296"/>
                  </a:lnTo>
                  <a:lnTo>
                    <a:pt x="444" y="481"/>
                  </a:lnTo>
                  <a:lnTo>
                    <a:pt x="813" y="185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15"/>
            <p:cNvSpPr/>
            <p:nvPr/>
          </p:nvSpPr>
          <p:spPr>
            <a:xfrm>
              <a:off x="5682550" y="575475"/>
              <a:ext cx="92450" cy="282850"/>
            </a:xfrm>
            <a:custGeom>
              <a:avLst/>
              <a:gdLst/>
              <a:ahLst/>
              <a:cxnLst/>
              <a:rect l="l" t="t" r="r" b="b"/>
              <a:pathLst>
                <a:path w="3698" h="11314" extrusionOk="0">
                  <a:moveTo>
                    <a:pt x="370" y="0"/>
                  </a:moveTo>
                  <a:lnTo>
                    <a:pt x="1" y="296"/>
                  </a:lnTo>
                  <a:lnTo>
                    <a:pt x="3291" y="11313"/>
                  </a:lnTo>
                  <a:lnTo>
                    <a:pt x="3698" y="11092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15"/>
            <p:cNvSpPr/>
            <p:nvPr/>
          </p:nvSpPr>
          <p:spPr>
            <a:xfrm>
              <a:off x="5616000" y="690075"/>
              <a:ext cx="99850" cy="159000"/>
            </a:xfrm>
            <a:custGeom>
              <a:avLst/>
              <a:gdLst/>
              <a:ahLst/>
              <a:cxnLst/>
              <a:rect l="l" t="t" r="r" b="b"/>
              <a:pathLst>
                <a:path w="3994" h="6360" extrusionOk="0">
                  <a:moveTo>
                    <a:pt x="3587" y="1"/>
                  </a:moveTo>
                  <a:lnTo>
                    <a:pt x="1" y="6101"/>
                  </a:lnTo>
                  <a:lnTo>
                    <a:pt x="444" y="6360"/>
                  </a:lnTo>
                  <a:lnTo>
                    <a:pt x="3994" y="186"/>
                  </a:lnTo>
                  <a:lnTo>
                    <a:pt x="3587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15"/>
            <p:cNvSpPr/>
            <p:nvPr/>
          </p:nvSpPr>
          <p:spPr>
            <a:xfrm>
              <a:off x="5627100" y="694700"/>
              <a:ext cx="91525" cy="154375"/>
            </a:xfrm>
            <a:custGeom>
              <a:avLst/>
              <a:gdLst/>
              <a:ahLst/>
              <a:cxnLst/>
              <a:rect l="l" t="t" r="r" b="b"/>
              <a:pathLst>
                <a:path w="3661" h="6175" extrusionOk="0">
                  <a:moveTo>
                    <a:pt x="3550" y="1"/>
                  </a:moveTo>
                  <a:lnTo>
                    <a:pt x="0" y="6175"/>
                  </a:lnTo>
                  <a:lnTo>
                    <a:pt x="407" y="5916"/>
                  </a:lnTo>
                  <a:lnTo>
                    <a:pt x="3661" y="333"/>
                  </a:lnTo>
                  <a:lnTo>
                    <a:pt x="3550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15"/>
            <p:cNvSpPr/>
            <p:nvPr/>
          </p:nvSpPr>
          <p:spPr>
            <a:xfrm>
              <a:off x="5616000" y="619825"/>
              <a:ext cx="78600" cy="122050"/>
            </a:xfrm>
            <a:custGeom>
              <a:avLst/>
              <a:gdLst/>
              <a:ahLst/>
              <a:cxnLst/>
              <a:rect l="l" t="t" r="r" b="b"/>
              <a:pathLst>
                <a:path w="3144" h="4882" extrusionOk="0">
                  <a:moveTo>
                    <a:pt x="2700" y="1"/>
                  </a:moveTo>
                  <a:lnTo>
                    <a:pt x="1" y="4622"/>
                  </a:lnTo>
                  <a:lnTo>
                    <a:pt x="444" y="4881"/>
                  </a:lnTo>
                  <a:lnTo>
                    <a:pt x="3143" y="186"/>
                  </a:lnTo>
                  <a:lnTo>
                    <a:pt x="2700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15"/>
            <p:cNvSpPr/>
            <p:nvPr/>
          </p:nvSpPr>
          <p:spPr>
            <a:xfrm>
              <a:off x="5627100" y="624450"/>
              <a:ext cx="69350" cy="117425"/>
            </a:xfrm>
            <a:custGeom>
              <a:avLst/>
              <a:gdLst/>
              <a:ahLst/>
              <a:cxnLst/>
              <a:rect l="l" t="t" r="r" b="b"/>
              <a:pathLst>
                <a:path w="2774" h="4697" extrusionOk="0">
                  <a:moveTo>
                    <a:pt x="2699" y="1"/>
                  </a:moveTo>
                  <a:lnTo>
                    <a:pt x="0" y="4696"/>
                  </a:lnTo>
                  <a:lnTo>
                    <a:pt x="407" y="4474"/>
                  </a:lnTo>
                  <a:lnTo>
                    <a:pt x="2773" y="297"/>
                  </a:lnTo>
                  <a:lnTo>
                    <a:pt x="2699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15"/>
            <p:cNvSpPr/>
            <p:nvPr/>
          </p:nvSpPr>
          <p:spPr>
            <a:xfrm>
              <a:off x="5618775" y="537575"/>
              <a:ext cx="22200" cy="10200"/>
            </a:xfrm>
            <a:custGeom>
              <a:avLst/>
              <a:gdLst/>
              <a:ahLst/>
              <a:cxnLst/>
              <a:rect l="l" t="t" r="r" b="b"/>
              <a:pathLst>
                <a:path w="888" h="408" extrusionOk="0">
                  <a:moveTo>
                    <a:pt x="481" y="1"/>
                  </a:moveTo>
                  <a:lnTo>
                    <a:pt x="1" y="222"/>
                  </a:lnTo>
                  <a:lnTo>
                    <a:pt x="444" y="407"/>
                  </a:lnTo>
                  <a:lnTo>
                    <a:pt x="888" y="18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15"/>
            <p:cNvSpPr/>
            <p:nvPr/>
          </p:nvSpPr>
          <p:spPr>
            <a:xfrm>
              <a:off x="5613225" y="602275"/>
              <a:ext cx="21300" cy="11125"/>
            </a:xfrm>
            <a:custGeom>
              <a:avLst/>
              <a:gdLst/>
              <a:ahLst/>
              <a:cxnLst/>
              <a:rect l="l" t="t" r="r" b="b"/>
              <a:pathLst>
                <a:path w="852" h="445" extrusionOk="0">
                  <a:moveTo>
                    <a:pt x="371" y="0"/>
                  </a:moveTo>
                  <a:lnTo>
                    <a:pt x="1" y="259"/>
                  </a:lnTo>
                  <a:lnTo>
                    <a:pt x="408" y="444"/>
                  </a:lnTo>
                  <a:lnTo>
                    <a:pt x="851" y="222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15"/>
            <p:cNvSpPr/>
            <p:nvPr/>
          </p:nvSpPr>
          <p:spPr>
            <a:xfrm>
              <a:off x="5629875" y="763100"/>
              <a:ext cx="108150" cy="166400"/>
            </a:xfrm>
            <a:custGeom>
              <a:avLst/>
              <a:gdLst/>
              <a:ahLst/>
              <a:cxnLst/>
              <a:rect l="l" t="t" r="r" b="b"/>
              <a:pathLst>
                <a:path w="4326" h="6656" extrusionOk="0">
                  <a:moveTo>
                    <a:pt x="3919" y="0"/>
                  </a:moveTo>
                  <a:lnTo>
                    <a:pt x="0" y="6396"/>
                  </a:lnTo>
                  <a:lnTo>
                    <a:pt x="407" y="6655"/>
                  </a:lnTo>
                  <a:lnTo>
                    <a:pt x="4326" y="222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15"/>
            <p:cNvSpPr/>
            <p:nvPr/>
          </p:nvSpPr>
          <p:spPr>
            <a:xfrm>
              <a:off x="5640050" y="768650"/>
              <a:ext cx="100750" cy="160850"/>
            </a:xfrm>
            <a:custGeom>
              <a:avLst/>
              <a:gdLst/>
              <a:ahLst/>
              <a:cxnLst/>
              <a:rect l="l" t="t" r="r" b="b"/>
              <a:pathLst>
                <a:path w="4030" h="6434" extrusionOk="0">
                  <a:moveTo>
                    <a:pt x="3919" y="0"/>
                  </a:moveTo>
                  <a:lnTo>
                    <a:pt x="0" y="6433"/>
                  </a:lnTo>
                  <a:lnTo>
                    <a:pt x="444" y="6174"/>
                  </a:lnTo>
                  <a:lnTo>
                    <a:pt x="4030" y="259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15"/>
            <p:cNvSpPr/>
            <p:nvPr/>
          </p:nvSpPr>
          <p:spPr>
            <a:xfrm>
              <a:off x="5539300" y="670675"/>
              <a:ext cx="98000" cy="157150"/>
            </a:xfrm>
            <a:custGeom>
              <a:avLst/>
              <a:gdLst/>
              <a:ahLst/>
              <a:cxnLst/>
              <a:rect l="l" t="t" r="r" b="b"/>
              <a:pathLst>
                <a:path w="3920" h="6286" extrusionOk="0">
                  <a:moveTo>
                    <a:pt x="407" y="0"/>
                  </a:moveTo>
                  <a:lnTo>
                    <a:pt x="0" y="222"/>
                  </a:lnTo>
                  <a:lnTo>
                    <a:pt x="3512" y="6285"/>
                  </a:lnTo>
                  <a:lnTo>
                    <a:pt x="3919" y="602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15"/>
            <p:cNvSpPr/>
            <p:nvPr/>
          </p:nvSpPr>
          <p:spPr>
            <a:xfrm>
              <a:off x="5537450" y="676225"/>
              <a:ext cx="89675" cy="151600"/>
            </a:xfrm>
            <a:custGeom>
              <a:avLst/>
              <a:gdLst/>
              <a:ahLst/>
              <a:cxnLst/>
              <a:rect l="l" t="t" r="r" b="b"/>
              <a:pathLst>
                <a:path w="3587" h="6064" extrusionOk="0">
                  <a:moveTo>
                    <a:pt x="74" y="0"/>
                  </a:moveTo>
                  <a:lnTo>
                    <a:pt x="0" y="333"/>
                  </a:lnTo>
                  <a:lnTo>
                    <a:pt x="3180" y="5805"/>
                  </a:lnTo>
                  <a:lnTo>
                    <a:pt x="3586" y="606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15"/>
            <p:cNvSpPr/>
            <p:nvPr/>
          </p:nvSpPr>
          <p:spPr>
            <a:xfrm>
              <a:off x="5558700" y="596725"/>
              <a:ext cx="76750" cy="122950"/>
            </a:xfrm>
            <a:custGeom>
              <a:avLst/>
              <a:gdLst/>
              <a:ahLst/>
              <a:cxnLst/>
              <a:rect l="l" t="t" r="r" b="b"/>
              <a:pathLst>
                <a:path w="3070" h="4918" extrusionOk="0">
                  <a:moveTo>
                    <a:pt x="444" y="1"/>
                  </a:moveTo>
                  <a:lnTo>
                    <a:pt x="1" y="185"/>
                  </a:lnTo>
                  <a:lnTo>
                    <a:pt x="2736" y="4918"/>
                  </a:lnTo>
                  <a:lnTo>
                    <a:pt x="3069" y="4511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15"/>
            <p:cNvSpPr/>
            <p:nvPr/>
          </p:nvSpPr>
          <p:spPr>
            <a:xfrm>
              <a:off x="5556850" y="601350"/>
              <a:ext cx="70275" cy="118325"/>
            </a:xfrm>
            <a:custGeom>
              <a:avLst/>
              <a:gdLst/>
              <a:ahLst/>
              <a:cxnLst/>
              <a:rect l="l" t="t" r="r" b="b"/>
              <a:pathLst>
                <a:path w="2811" h="4733" extrusionOk="0">
                  <a:moveTo>
                    <a:pt x="75" y="0"/>
                  </a:moveTo>
                  <a:lnTo>
                    <a:pt x="1" y="296"/>
                  </a:lnTo>
                  <a:lnTo>
                    <a:pt x="2404" y="4511"/>
                  </a:lnTo>
                  <a:lnTo>
                    <a:pt x="2810" y="4733"/>
                  </a:lnTo>
                  <a:lnTo>
                    <a:pt x="2810" y="47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15"/>
            <p:cNvSpPr/>
            <p:nvPr/>
          </p:nvSpPr>
          <p:spPr>
            <a:xfrm>
              <a:off x="5519875" y="746450"/>
              <a:ext cx="120200" cy="189500"/>
            </a:xfrm>
            <a:custGeom>
              <a:avLst/>
              <a:gdLst/>
              <a:ahLst/>
              <a:cxnLst/>
              <a:rect l="l" t="t" r="r" b="b"/>
              <a:pathLst>
                <a:path w="4808" h="7580" extrusionOk="0">
                  <a:moveTo>
                    <a:pt x="408" y="1"/>
                  </a:moveTo>
                  <a:lnTo>
                    <a:pt x="1" y="223"/>
                  </a:lnTo>
                  <a:lnTo>
                    <a:pt x="4400" y="7580"/>
                  </a:lnTo>
                  <a:lnTo>
                    <a:pt x="4807" y="7321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15"/>
            <p:cNvSpPr/>
            <p:nvPr/>
          </p:nvSpPr>
          <p:spPr>
            <a:xfrm>
              <a:off x="5517100" y="752000"/>
              <a:ext cx="112800" cy="183950"/>
            </a:xfrm>
            <a:custGeom>
              <a:avLst/>
              <a:gdLst/>
              <a:ahLst/>
              <a:cxnLst/>
              <a:rect l="l" t="t" r="r" b="b"/>
              <a:pathLst>
                <a:path w="4512" h="7358" extrusionOk="0">
                  <a:moveTo>
                    <a:pt x="112" y="1"/>
                  </a:moveTo>
                  <a:lnTo>
                    <a:pt x="1" y="296"/>
                  </a:lnTo>
                  <a:lnTo>
                    <a:pt x="4068" y="7136"/>
                  </a:lnTo>
                  <a:lnTo>
                    <a:pt x="4511" y="735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5"/>
            <p:cNvSpPr/>
            <p:nvPr/>
          </p:nvSpPr>
          <p:spPr>
            <a:xfrm>
              <a:off x="5613225" y="608750"/>
              <a:ext cx="16675" cy="327200"/>
            </a:xfrm>
            <a:custGeom>
              <a:avLst/>
              <a:gdLst/>
              <a:ahLst/>
              <a:cxnLst/>
              <a:rect l="l" t="t" r="r" b="b"/>
              <a:pathLst>
                <a:path w="667" h="13088" extrusionOk="0">
                  <a:moveTo>
                    <a:pt x="1" y="0"/>
                  </a:moveTo>
                  <a:lnTo>
                    <a:pt x="223" y="12866"/>
                  </a:lnTo>
                  <a:lnTo>
                    <a:pt x="666" y="13088"/>
                  </a:lnTo>
                  <a:lnTo>
                    <a:pt x="408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5"/>
            <p:cNvSpPr/>
            <p:nvPr/>
          </p:nvSpPr>
          <p:spPr>
            <a:xfrm>
              <a:off x="5623400" y="607825"/>
              <a:ext cx="16675" cy="328125"/>
            </a:xfrm>
            <a:custGeom>
              <a:avLst/>
              <a:gdLst/>
              <a:ahLst/>
              <a:cxnLst/>
              <a:rect l="l" t="t" r="r" b="b"/>
              <a:pathLst>
                <a:path w="667" h="13125" extrusionOk="0">
                  <a:moveTo>
                    <a:pt x="444" y="0"/>
                  </a:moveTo>
                  <a:lnTo>
                    <a:pt x="1" y="222"/>
                  </a:lnTo>
                  <a:lnTo>
                    <a:pt x="259" y="13125"/>
                  </a:lnTo>
                  <a:lnTo>
                    <a:pt x="666" y="12903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5"/>
            <p:cNvSpPr/>
            <p:nvPr/>
          </p:nvSpPr>
          <p:spPr>
            <a:xfrm>
              <a:off x="5551300" y="533875"/>
              <a:ext cx="152525" cy="87825"/>
            </a:xfrm>
            <a:custGeom>
              <a:avLst/>
              <a:gdLst/>
              <a:ahLst/>
              <a:cxnLst/>
              <a:rect l="l" t="t" r="r" b="b"/>
              <a:pathLst>
                <a:path w="6101" h="3513" extrusionOk="0">
                  <a:moveTo>
                    <a:pt x="3032" y="1"/>
                  </a:moveTo>
                  <a:lnTo>
                    <a:pt x="223" y="1664"/>
                  </a:lnTo>
                  <a:lnTo>
                    <a:pt x="1" y="1516"/>
                  </a:lnTo>
                  <a:lnTo>
                    <a:pt x="1" y="1775"/>
                  </a:lnTo>
                  <a:lnTo>
                    <a:pt x="3032" y="3513"/>
                  </a:lnTo>
                  <a:lnTo>
                    <a:pt x="6101" y="1775"/>
                  </a:lnTo>
                  <a:lnTo>
                    <a:pt x="6101" y="1516"/>
                  </a:lnTo>
                  <a:lnTo>
                    <a:pt x="5916" y="1664"/>
                  </a:lnTo>
                  <a:lnTo>
                    <a:pt x="3032" y="1"/>
                  </a:lnTo>
                  <a:close/>
                </a:path>
              </a:pathLst>
            </a:custGeom>
            <a:solidFill>
              <a:srgbClr val="86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5"/>
            <p:cNvSpPr/>
            <p:nvPr/>
          </p:nvSpPr>
          <p:spPr>
            <a:xfrm>
              <a:off x="5551300" y="528325"/>
              <a:ext cx="152525" cy="87850"/>
            </a:xfrm>
            <a:custGeom>
              <a:avLst/>
              <a:gdLst/>
              <a:ahLst/>
              <a:cxnLst/>
              <a:rect l="l" t="t" r="r" b="b"/>
              <a:pathLst>
                <a:path w="6101" h="3514" extrusionOk="0">
                  <a:moveTo>
                    <a:pt x="3032" y="1"/>
                  </a:moveTo>
                  <a:lnTo>
                    <a:pt x="1" y="1738"/>
                  </a:lnTo>
                  <a:lnTo>
                    <a:pt x="3032" y="3513"/>
                  </a:lnTo>
                  <a:lnTo>
                    <a:pt x="6101" y="1738"/>
                  </a:lnTo>
                  <a:lnTo>
                    <a:pt x="3032" y="1"/>
                  </a:lnTo>
                  <a:close/>
                </a:path>
              </a:pathLst>
            </a:custGeom>
            <a:solidFill>
              <a:srgbClr val="F0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5"/>
            <p:cNvSpPr/>
            <p:nvPr/>
          </p:nvSpPr>
          <p:spPr>
            <a:xfrm>
              <a:off x="5566100" y="537575"/>
              <a:ext cx="107225" cy="61025"/>
            </a:xfrm>
            <a:custGeom>
              <a:avLst/>
              <a:gdLst/>
              <a:ahLst/>
              <a:cxnLst/>
              <a:rect l="l" t="t" r="r" b="b"/>
              <a:pathLst>
                <a:path w="4289" h="2441" extrusionOk="0">
                  <a:moveTo>
                    <a:pt x="1849" y="1"/>
                  </a:moveTo>
                  <a:lnTo>
                    <a:pt x="0" y="1073"/>
                  </a:lnTo>
                  <a:lnTo>
                    <a:pt x="2440" y="2441"/>
                  </a:lnTo>
                  <a:lnTo>
                    <a:pt x="4289" y="1368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5"/>
            <p:cNvSpPr/>
            <p:nvPr/>
          </p:nvSpPr>
          <p:spPr>
            <a:xfrm>
              <a:off x="5584575" y="545900"/>
              <a:ext cx="51800" cy="29600"/>
            </a:xfrm>
            <a:custGeom>
              <a:avLst/>
              <a:gdLst/>
              <a:ahLst/>
              <a:cxnLst/>
              <a:rect l="l" t="t" r="r" b="b"/>
              <a:pathLst>
                <a:path w="2072" h="1184" extrusionOk="0">
                  <a:moveTo>
                    <a:pt x="555" y="0"/>
                  </a:moveTo>
                  <a:lnTo>
                    <a:pt x="1" y="296"/>
                  </a:lnTo>
                  <a:lnTo>
                    <a:pt x="1554" y="1183"/>
                  </a:lnTo>
                  <a:lnTo>
                    <a:pt x="2071" y="85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A434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15"/>
            <p:cNvSpPr/>
            <p:nvPr/>
          </p:nvSpPr>
          <p:spPr>
            <a:xfrm>
              <a:off x="5616000" y="515400"/>
              <a:ext cx="24075" cy="62875"/>
            </a:xfrm>
            <a:custGeom>
              <a:avLst/>
              <a:gdLst/>
              <a:ahLst/>
              <a:cxnLst/>
              <a:rect l="l" t="t" r="r" b="b"/>
              <a:pathLst>
                <a:path w="963" h="2515" extrusionOk="0">
                  <a:moveTo>
                    <a:pt x="814" y="2403"/>
                  </a:moveTo>
                  <a:cubicBezTo>
                    <a:pt x="666" y="2514"/>
                    <a:pt x="555" y="2514"/>
                    <a:pt x="370" y="2440"/>
                  </a:cubicBezTo>
                  <a:cubicBezTo>
                    <a:pt x="260" y="2440"/>
                    <a:pt x="223" y="2403"/>
                    <a:pt x="112" y="2366"/>
                  </a:cubicBezTo>
                  <a:cubicBezTo>
                    <a:pt x="38" y="2329"/>
                    <a:pt x="1" y="2218"/>
                    <a:pt x="1" y="2145"/>
                  </a:cubicBezTo>
                  <a:lnTo>
                    <a:pt x="1" y="2145"/>
                  </a:lnTo>
                  <a:lnTo>
                    <a:pt x="1" y="0"/>
                  </a:lnTo>
                  <a:lnTo>
                    <a:pt x="925" y="222"/>
                  </a:lnTo>
                  <a:lnTo>
                    <a:pt x="925" y="2218"/>
                  </a:lnTo>
                  <a:cubicBezTo>
                    <a:pt x="962" y="2255"/>
                    <a:pt x="925" y="2366"/>
                    <a:pt x="814" y="2403"/>
                  </a:cubicBezTo>
                  <a:close/>
                </a:path>
              </a:pathLst>
            </a:custGeom>
            <a:solidFill>
              <a:srgbClr val="E47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15"/>
            <p:cNvSpPr/>
            <p:nvPr/>
          </p:nvSpPr>
          <p:spPr>
            <a:xfrm>
              <a:off x="5627100" y="571775"/>
              <a:ext cx="76725" cy="49925"/>
            </a:xfrm>
            <a:custGeom>
              <a:avLst/>
              <a:gdLst/>
              <a:ahLst/>
              <a:cxnLst/>
              <a:rect l="l" t="t" r="r" b="b"/>
              <a:pathLst>
                <a:path w="3069" h="1997" extrusionOk="0">
                  <a:moveTo>
                    <a:pt x="3069" y="0"/>
                  </a:moveTo>
                  <a:lnTo>
                    <a:pt x="0" y="1775"/>
                  </a:lnTo>
                  <a:lnTo>
                    <a:pt x="0" y="1997"/>
                  </a:lnTo>
                  <a:lnTo>
                    <a:pt x="3069" y="259"/>
                  </a:lnTo>
                  <a:lnTo>
                    <a:pt x="3069" y="0"/>
                  </a:lnTo>
                  <a:close/>
                </a:path>
              </a:pathLst>
            </a:custGeom>
            <a:solidFill>
              <a:srgbClr val="C94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5"/>
            <p:cNvSpPr/>
            <p:nvPr/>
          </p:nvSpPr>
          <p:spPr>
            <a:xfrm>
              <a:off x="5635425" y="5154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15"/>
            <p:cNvSpPr/>
            <p:nvPr/>
          </p:nvSpPr>
          <p:spPr>
            <a:xfrm>
              <a:off x="5636350" y="5144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15"/>
            <p:cNvSpPr/>
            <p:nvPr/>
          </p:nvSpPr>
          <p:spPr>
            <a:xfrm>
              <a:off x="5628025" y="5098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5"/>
            <p:cNvSpPr/>
            <p:nvPr/>
          </p:nvSpPr>
          <p:spPr>
            <a:xfrm>
              <a:off x="5626175" y="5089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14"/>
                  </a:lnTo>
                  <a:lnTo>
                    <a:pt x="74" y="85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5"/>
            <p:cNvSpPr/>
            <p:nvPr/>
          </p:nvSpPr>
          <p:spPr>
            <a:xfrm>
              <a:off x="5626175" y="5089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0" y="0"/>
                  </a:moveTo>
                  <a:lnTo>
                    <a:pt x="407" y="222"/>
                  </a:lnTo>
                  <a:lnTo>
                    <a:pt x="444" y="22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5"/>
            <p:cNvSpPr/>
            <p:nvPr/>
          </p:nvSpPr>
          <p:spPr>
            <a:xfrm>
              <a:off x="5626175" y="50892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0" y="0"/>
                  </a:moveTo>
                  <a:lnTo>
                    <a:pt x="0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5"/>
            <p:cNvSpPr/>
            <p:nvPr/>
          </p:nvSpPr>
          <p:spPr>
            <a:xfrm>
              <a:off x="5644650" y="5209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739"/>
                  </a:lnTo>
                  <a:lnTo>
                    <a:pt x="75" y="81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5"/>
            <p:cNvSpPr/>
            <p:nvPr/>
          </p:nvSpPr>
          <p:spPr>
            <a:xfrm>
              <a:off x="5646500" y="519100"/>
              <a:ext cx="1875" cy="22200"/>
            </a:xfrm>
            <a:custGeom>
              <a:avLst/>
              <a:gdLst/>
              <a:ahLst/>
              <a:cxnLst/>
              <a:rect l="l" t="t" r="r" b="b"/>
              <a:pathLst>
                <a:path w="75" h="888" extrusionOk="0">
                  <a:moveTo>
                    <a:pt x="75" y="0"/>
                  </a:moveTo>
                  <a:lnTo>
                    <a:pt x="1" y="37"/>
                  </a:lnTo>
                  <a:lnTo>
                    <a:pt x="1" y="887"/>
                  </a:lnTo>
                  <a:lnTo>
                    <a:pt x="75" y="81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5"/>
            <p:cNvSpPr/>
            <p:nvPr/>
          </p:nvSpPr>
          <p:spPr>
            <a:xfrm>
              <a:off x="5637275" y="51447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5"/>
            <p:cNvSpPr/>
            <p:nvPr/>
          </p:nvSpPr>
          <p:spPr>
            <a:xfrm>
              <a:off x="5635425" y="51447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5"/>
            <p:cNvSpPr/>
            <p:nvPr/>
          </p:nvSpPr>
          <p:spPr>
            <a:xfrm>
              <a:off x="5635425" y="5135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74" y="0"/>
                  </a:moveTo>
                  <a:lnTo>
                    <a:pt x="0" y="37"/>
                  </a:lnTo>
                  <a:lnTo>
                    <a:pt x="444" y="259"/>
                  </a:lnTo>
                  <a:lnTo>
                    <a:pt x="518" y="2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5"/>
            <p:cNvSpPr/>
            <p:nvPr/>
          </p:nvSpPr>
          <p:spPr>
            <a:xfrm>
              <a:off x="5635425" y="514475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0" y="0"/>
                  </a:moveTo>
                  <a:lnTo>
                    <a:pt x="0" y="37"/>
                  </a:lnTo>
                  <a:lnTo>
                    <a:pt x="444" y="259"/>
                  </a:lnTo>
                  <a:lnTo>
                    <a:pt x="444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5"/>
            <p:cNvSpPr/>
            <p:nvPr/>
          </p:nvSpPr>
          <p:spPr>
            <a:xfrm>
              <a:off x="5653900" y="52555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38" y="1"/>
                  </a:moveTo>
                  <a:lnTo>
                    <a:pt x="1" y="814"/>
                  </a:lnTo>
                  <a:lnTo>
                    <a:pt x="75" y="851"/>
                  </a:lnTo>
                  <a:lnTo>
                    <a:pt x="75" y="7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5"/>
            <p:cNvSpPr/>
            <p:nvPr/>
          </p:nvSpPr>
          <p:spPr>
            <a:xfrm>
              <a:off x="5655750" y="52462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4" y="1"/>
                  </a:moveTo>
                  <a:lnTo>
                    <a:pt x="1" y="38"/>
                  </a:lnTo>
                  <a:lnTo>
                    <a:pt x="1" y="888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5"/>
            <p:cNvSpPr/>
            <p:nvPr/>
          </p:nvSpPr>
          <p:spPr>
            <a:xfrm>
              <a:off x="5646500" y="5200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75" y="0"/>
                  </a:moveTo>
                  <a:lnTo>
                    <a:pt x="1" y="37"/>
                  </a:lnTo>
                  <a:lnTo>
                    <a:pt x="1" y="850"/>
                  </a:lnTo>
                  <a:lnTo>
                    <a:pt x="75" y="77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5645575" y="5200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776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5645575" y="519100"/>
              <a:ext cx="12050" cy="6475"/>
            </a:xfrm>
            <a:custGeom>
              <a:avLst/>
              <a:gdLst/>
              <a:ahLst/>
              <a:cxnLst/>
              <a:rect l="l" t="t" r="r" b="b"/>
              <a:pathLst>
                <a:path w="482" h="259" extrusionOk="0">
                  <a:moveTo>
                    <a:pt x="38" y="0"/>
                  </a:moveTo>
                  <a:lnTo>
                    <a:pt x="1" y="37"/>
                  </a:lnTo>
                  <a:lnTo>
                    <a:pt x="408" y="259"/>
                  </a:lnTo>
                  <a:lnTo>
                    <a:pt x="481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5645575" y="520025"/>
              <a:ext cx="10200" cy="7400"/>
            </a:xfrm>
            <a:custGeom>
              <a:avLst/>
              <a:gdLst/>
              <a:ahLst/>
              <a:cxnLst/>
              <a:rect l="l" t="t" r="r" b="b"/>
              <a:pathLst>
                <a:path w="408" h="296" extrusionOk="0">
                  <a:moveTo>
                    <a:pt x="1" y="0"/>
                  </a:moveTo>
                  <a:lnTo>
                    <a:pt x="1" y="37"/>
                  </a:lnTo>
                  <a:lnTo>
                    <a:pt x="408" y="296"/>
                  </a:lnTo>
                  <a:lnTo>
                    <a:pt x="408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5664075" y="53202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0" y="1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5665000" y="53017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0" y="1"/>
                  </a:moveTo>
                  <a:lnTo>
                    <a:pt x="0" y="851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5"/>
            <p:cNvSpPr/>
            <p:nvPr/>
          </p:nvSpPr>
          <p:spPr>
            <a:xfrm>
              <a:off x="5655750" y="52555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1" y="1"/>
                  </a:moveTo>
                  <a:lnTo>
                    <a:pt x="1" y="851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5"/>
            <p:cNvSpPr/>
            <p:nvPr/>
          </p:nvSpPr>
          <p:spPr>
            <a:xfrm>
              <a:off x="5654825" y="52462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5"/>
            <p:cNvSpPr/>
            <p:nvPr/>
          </p:nvSpPr>
          <p:spPr>
            <a:xfrm>
              <a:off x="5654825" y="524625"/>
              <a:ext cx="12050" cy="5575"/>
            </a:xfrm>
            <a:custGeom>
              <a:avLst/>
              <a:gdLst/>
              <a:ahLst/>
              <a:cxnLst/>
              <a:rect l="l" t="t" r="r" b="b"/>
              <a:pathLst>
                <a:path w="482" h="223" extrusionOk="0">
                  <a:moveTo>
                    <a:pt x="1" y="1"/>
                  </a:moveTo>
                  <a:lnTo>
                    <a:pt x="407" y="223"/>
                  </a:lnTo>
                  <a:lnTo>
                    <a:pt x="481" y="22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5654825" y="524625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38"/>
                  </a:lnTo>
                  <a:lnTo>
                    <a:pt x="407" y="334"/>
                  </a:lnTo>
                  <a:lnTo>
                    <a:pt x="407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5673300" y="53757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1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5674225" y="5366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1"/>
                  </a:moveTo>
                  <a:lnTo>
                    <a:pt x="1" y="814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5665000" y="53017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74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5664075" y="5301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5664075" y="52925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7" y="1"/>
                  </a:moveTo>
                  <a:lnTo>
                    <a:pt x="0" y="38"/>
                  </a:lnTo>
                  <a:lnTo>
                    <a:pt x="407" y="297"/>
                  </a:lnTo>
                  <a:lnTo>
                    <a:pt x="481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5664075" y="530175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1"/>
                  </a:moveTo>
                  <a:lnTo>
                    <a:pt x="0" y="75"/>
                  </a:lnTo>
                  <a:lnTo>
                    <a:pt x="407" y="297"/>
                  </a:lnTo>
                  <a:lnTo>
                    <a:pt x="407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5682550" y="5422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5683475" y="5412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75" y="0"/>
                  </a:moveTo>
                  <a:lnTo>
                    <a:pt x="1" y="37"/>
                  </a:lnTo>
                  <a:lnTo>
                    <a:pt x="1" y="851"/>
                  </a:lnTo>
                  <a:lnTo>
                    <a:pt x="75" y="81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5674225" y="5366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5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5673300" y="5366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5673300" y="5348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38" y="1"/>
                  </a:moveTo>
                  <a:lnTo>
                    <a:pt x="1" y="75"/>
                  </a:lnTo>
                  <a:lnTo>
                    <a:pt x="408" y="296"/>
                  </a:lnTo>
                  <a:lnTo>
                    <a:pt x="482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5673300" y="536650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1" y="1"/>
                  </a:moveTo>
                  <a:lnTo>
                    <a:pt x="1" y="38"/>
                  </a:lnTo>
                  <a:lnTo>
                    <a:pt x="408" y="259"/>
                  </a:lnTo>
                  <a:lnTo>
                    <a:pt x="408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5691800" y="5477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5692725" y="5468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5683475" y="5422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4"/>
                  </a:lnTo>
                  <a:lnTo>
                    <a:pt x="75" y="77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5682550" y="5412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5"/>
            <p:cNvSpPr/>
            <p:nvPr/>
          </p:nvSpPr>
          <p:spPr>
            <a:xfrm>
              <a:off x="5682550" y="541275"/>
              <a:ext cx="12050" cy="5575"/>
            </a:xfrm>
            <a:custGeom>
              <a:avLst/>
              <a:gdLst/>
              <a:ahLst/>
              <a:cxnLst/>
              <a:rect l="l" t="t" r="r" b="b"/>
              <a:pathLst>
                <a:path w="482" h="223" extrusionOk="0">
                  <a:moveTo>
                    <a:pt x="1" y="0"/>
                  </a:moveTo>
                  <a:lnTo>
                    <a:pt x="407" y="222"/>
                  </a:lnTo>
                  <a:lnTo>
                    <a:pt x="481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5"/>
            <p:cNvSpPr/>
            <p:nvPr/>
          </p:nvSpPr>
          <p:spPr>
            <a:xfrm>
              <a:off x="5682550" y="5412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1" y="0"/>
                  </a:moveTo>
                  <a:lnTo>
                    <a:pt x="1" y="74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5"/>
            <p:cNvSpPr/>
            <p:nvPr/>
          </p:nvSpPr>
          <p:spPr>
            <a:xfrm>
              <a:off x="5701050" y="5533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39"/>
                  </a:lnTo>
                  <a:lnTo>
                    <a:pt x="37" y="81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5"/>
            <p:cNvSpPr/>
            <p:nvPr/>
          </p:nvSpPr>
          <p:spPr>
            <a:xfrm>
              <a:off x="5701975" y="552375"/>
              <a:ext cx="1850" cy="21275"/>
            </a:xfrm>
            <a:custGeom>
              <a:avLst/>
              <a:gdLst/>
              <a:ahLst/>
              <a:cxnLst/>
              <a:rect l="l" t="t" r="r" b="b"/>
              <a:pathLst>
                <a:path w="74" h="851" extrusionOk="0">
                  <a:moveTo>
                    <a:pt x="0" y="0"/>
                  </a:moveTo>
                  <a:lnTo>
                    <a:pt x="0" y="850"/>
                  </a:lnTo>
                  <a:lnTo>
                    <a:pt x="74" y="77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5"/>
            <p:cNvSpPr/>
            <p:nvPr/>
          </p:nvSpPr>
          <p:spPr>
            <a:xfrm>
              <a:off x="5692725" y="5468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5"/>
            <p:cNvSpPr/>
            <p:nvPr/>
          </p:nvSpPr>
          <p:spPr>
            <a:xfrm>
              <a:off x="5691800" y="5468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5"/>
            <p:cNvSpPr/>
            <p:nvPr/>
          </p:nvSpPr>
          <p:spPr>
            <a:xfrm>
              <a:off x="5691800" y="545900"/>
              <a:ext cx="12025" cy="6500"/>
            </a:xfrm>
            <a:custGeom>
              <a:avLst/>
              <a:gdLst/>
              <a:ahLst/>
              <a:cxnLst/>
              <a:rect l="l" t="t" r="r" b="b"/>
              <a:pathLst>
                <a:path w="481" h="260" extrusionOk="0">
                  <a:moveTo>
                    <a:pt x="37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81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5"/>
            <p:cNvSpPr/>
            <p:nvPr/>
          </p:nvSpPr>
          <p:spPr>
            <a:xfrm>
              <a:off x="5691800" y="5468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0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5"/>
            <p:cNvSpPr/>
            <p:nvPr/>
          </p:nvSpPr>
          <p:spPr>
            <a:xfrm>
              <a:off x="5617850" y="515400"/>
              <a:ext cx="2800" cy="19425"/>
            </a:xfrm>
            <a:custGeom>
              <a:avLst/>
              <a:gdLst/>
              <a:ahLst/>
              <a:cxnLst/>
              <a:rect l="l" t="t" r="r" b="b"/>
              <a:pathLst>
                <a:path w="112" h="777" extrusionOk="0">
                  <a:moveTo>
                    <a:pt x="1" y="0"/>
                  </a:moveTo>
                  <a:lnTo>
                    <a:pt x="1" y="777"/>
                  </a:lnTo>
                  <a:lnTo>
                    <a:pt x="112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5"/>
            <p:cNvSpPr/>
            <p:nvPr/>
          </p:nvSpPr>
          <p:spPr>
            <a:xfrm>
              <a:off x="5616925" y="5144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5"/>
            <p:cNvSpPr/>
            <p:nvPr/>
          </p:nvSpPr>
          <p:spPr>
            <a:xfrm>
              <a:off x="5626175" y="5098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5627100" y="5089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7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5616925" y="5089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7" y="0"/>
                  </a:moveTo>
                  <a:lnTo>
                    <a:pt x="1" y="222"/>
                  </a:lnTo>
                  <a:lnTo>
                    <a:pt x="38" y="222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5617850" y="5089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407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5608625" y="5200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0"/>
                  </a:lnTo>
                  <a:lnTo>
                    <a:pt x="37" y="77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5607700" y="519100"/>
              <a:ext cx="925" cy="22200"/>
            </a:xfrm>
            <a:custGeom>
              <a:avLst/>
              <a:gdLst/>
              <a:ahLst/>
              <a:cxnLst/>
              <a:rect l="l" t="t" r="r" b="b"/>
              <a:pathLst>
                <a:path w="37" h="888" extrusionOk="0">
                  <a:moveTo>
                    <a:pt x="0" y="0"/>
                  </a:moveTo>
                  <a:lnTo>
                    <a:pt x="0" y="813"/>
                  </a:lnTo>
                  <a:lnTo>
                    <a:pt x="37" y="88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5616925" y="5144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5617850" y="5144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5607700" y="51355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59"/>
                  </a:lnTo>
                  <a:lnTo>
                    <a:pt x="444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5608625" y="514475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5599375" y="5255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7" y="1"/>
                  </a:moveTo>
                  <a:lnTo>
                    <a:pt x="0" y="75"/>
                  </a:lnTo>
                  <a:lnTo>
                    <a:pt x="0" y="814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5598450" y="5246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5607700" y="5200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0" y="0"/>
                  </a:moveTo>
                  <a:lnTo>
                    <a:pt x="0" y="776"/>
                  </a:lnTo>
                  <a:lnTo>
                    <a:pt x="37" y="850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5608625" y="519100"/>
              <a:ext cx="925" cy="22200"/>
            </a:xfrm>
            <a:custGeom>
              <a:avLst/>
              <a:gdLst/>
              <a:ahLst/>
              <a:cxnLst/>
              <a:rect l="l" t="t" r="r" b="b"/>
              <a:pathLst>
                <a:path w="37" h="888" extrusionOk="0">
                  <a:moveTo>
                    <a:pt x="37" y="0"/>
                  </a:moveTo>
                  <a:lnTo>
                    <a:pt x="0" y="37"/>
                  </a:lnTo>
                  <a:lnTo>
                    <a:pt x="0" y="887"/>
                  </a:lnTo>
                  <a:lnTo>
                    <a:pt x="37" y="81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5598450" y="519100"/>
              <a:ext cx="11100" cy="6475"/>
            </a:xfrm>
            <a:custGeom>
              <a:avLst/>
              <a:gdLst/>
              <a:ahLst/>
              <a:cxnLst/>
              <a:rect l="l" t="t" r="r" b="b"/>
              <a:pathLst>
                <a:path w="444" h="259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59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5599375" y="519100"/>
              <a:ext cx="10175" cy="8325"/>
            </a:xfrm>
            <a:custGeom>
              <a:avLst/>
              <a:gdLst/>
              <a:ahLst/>
              <a:cxnLst/>
              <a:rect l="l" t="t" r="r" b="b"/>
              <a:pathLst>
                <a:path w="407" h="333" extrusionOk="0">
                  <a:moveTo>
                    <a:pt x="407" y="0"/>
                  </a:moveTo>
                  <a:lnTo>
                    <a:pt x="0" y="259"/>
                  </a:lnTo>
                  <a:lnTo>
                    <a:pt x="0" y="333"/>
                  </a:lnTo>
                  <a:lnTo>
                    <a:pt x="407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5590125" y="53202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1" y="1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5589200" y="5301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5598450" y="52555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5599375" y="52462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37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5589200" y="5246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7" y="1"/>
                  </a:moveTo>
                  <a:lnTo>
                    <a:pt x="1" y="223"/>
                  </a:lnTo>
                  <a:lnTo>
                    <a:pt x="38" y="223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5590125" y="52462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1"/>
                  </a:moveTo>
                  <a:lnTo>
                    <a:pt x="1" y="223"/>
                  </a:lnTo>
                  <a:lnTo>
                    <a:pt x="1" y="297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5580875" y="5366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5579950" y="53480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5589200" y="5301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5590125" y="5301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8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5579950" y="5292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08" y="1"/>
                  </a:moveTo>
                  <a:lnTo>
                    <a:pt x="1" y="223"/>
                  </a:lnTo>
                  <a:lnTo>
                    <a:pt x="38" y="297"/>
                  </a:lnTo>
                  <a:lnTo>
                    <a:pt x="445" y="38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5580875" y="5301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8" y="1"/>
                  </a:moveTo>
                  <a:lnTo>
                    <a:pt x="1" y="260"/>
                  </a:lnTo>
                  <a:lnTo>
                    <a:pt x="1" y="297"/>
                  </a:lnTo>
                  <a:lnTo>
                    <a:pt x="408" y="75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5571650" y="5422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37" y="0"/>
                  </a:moveTo>
                  <a:lnTo>
                    <a:pt x="0" y="37"/>
                  </a:lnTo>
                  <a:lnTo>
                    <a:pt x="0" y="777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5570725" y="5412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5579950" y="5366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5580875" y="5366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5570725" y="534800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407" y="1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444" y="7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5571650" y="536650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1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5562400" y="5477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37" y="0"/>
                  </a:moveTo>
                  <a:lnTo>
                    <a:pt x="0" y="37"/>
                  </a:lnTo>
                  <a:lnTo>
                    <a:pt x="0" y="777"/>
                  </a:lnTo>
                  <a:lnTo>
                    <a:pt x="37" y="7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5561475" y="5468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5569800" y="5422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777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5571650" y="5412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1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5561475" y="54127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7" y="0"/>
                  </a:moveTo>
                  <a:lnTo>
                    <a:pt x="1" y="222"/>
                  </a:lnTo>
                  <a:lnTo>
                    <a:pt x="37" y="222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5562400" y="5412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96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5552225" y="5533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3"/>
                  </a:lnTo>
                  <a:lnTo>
                    <a:pt x="75" y="73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5551300" y="55145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0"/>
                  </a:moveTo>
                  <a:lnTo>
                    <a:pt x="1" y="813"/>
                  </a:lnTo>
                  <a:lnTo>
                    <a:pt x="38" y="88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5560550" y="5468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5561475" y="5468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5551300" y="5459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44" y="0"/>
                  </a:moveTo>
                  <a:lnTo>
                    <a:pt x="1" y="222"/>
                  </a:lnTo>
                  <a:lnTo>
                    <a:pt x="38" y="259"/>
                  </a:lnTo>
                  <a:lnTo>
                    <a:pt x="481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5552225" y="546825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444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5579025" y="534800"/>
              <a:ext cx="6500" cy="46250"/>
            </a:xfrm>
            <a:custGeom>
              <a:avLst/>
              <a:gdLst/>
              <a:ahLst/>
              <a:cxnLst/>
              <a:rect l="l" t="t" r="r" b="b"/>
              <a:pathLst>
                <a:path w="260" h="1850" extrusionOk="0">
                  <a:moveTo>
                    <a:pt x="1" y="1"/>
                  </a:moveTo>
                  <a:lnTo>
                    <a:pt x="1" y="1738"/>
                  </a:lnTo>
                  <a:lnTo>
                    <a:pt x="260" y="1849"/>
                  </a:lnTo>
                  <a:lnTo>
                    <a:pt x="260" y="1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5585500" y="534800"/>
              <a:ext cx="7425" cy="46250"/>
            </a:xfrm>
            <a:custGeom>
              <a:avLst/>
              <a:gdLst/>
              <a:ahLst/>
              <a:cxnLst/>
              <a:rect l="l" t="t" r="r" b="b"/>
              <a:pathLst>
                <a:path w="297" h="1850" extrusionOk="0">
                  <a:moveTo>
                    <a:pt x="297" y="1"/>
                  </a:moveTo>
                  <a:lnTo>
                    <a:pt x="1" y="148"/>
                  </a:lnTo>
                  <a:lnTo>
                    <a:pt x="1" y="1849"/>
                  </a:lnTo>
                  <a:lnTo>
                    <a:pt x="297" y="173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579025" y="532025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260" y="1"/>
                  </a:moveTo>
                  <a:lnTo>
                    <a:pt x="1" y="112"/>
                  </a:lnTo>
                  <a:lnTo>
                    <a:pt x="260" y="259"/>
                  </a:lnTo>
                  <a:lnTo>
                    <a:pt x="556" y="112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630800" y="506150"/>
              <a:ext cx="6500" cy="46250"/>
            </a:xfrm>
            <a:custGeom>
              <a:avLst/>
              <a:gdLst/>
              <a:ahLst/>
              <a:cxnLst/>
              <a:rect l="l" t="t" r="r" b="b"/>
              <a:pathLst>
                <a:path w="260" h="1850" extrusionOk="0">
                  <a:moveTo>
                    <a:pt x="0" y="1"/>
                  </a:moveTo>
                  <a:lnTo>
                    <a:pt x="0" y="1701"/>
                  </a:lnTo>
                  <a:lnTo>
                    <a:pt x="259" y="1849"/>
                  </a:lnTo>
                  <a:lnTo>
                    <a:pt x="259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637275" y="506150"/>
              <a:ext cx="7400" cy="46250"/>
            </a:xfrm>
            <a:custGeom>
              <a:avLst/>
              <a:gdLst/>
              <a:ahLst/>
              <a:cxnLst/>
              <a:rect l="l" t="t" r="r" b="b"/>
              <a:pathLst>
                <a:path w="296" h="1850" extrusionOk="0">
                  <a:moveTo>
                    <a:pt x="296" y="1"/>
                  </a:moveTo>
                  <a:lnTo>
                    <a:pt x="0" y="148"/>
                  </a:lnTo>
                  <a:lnTo>
                    <a:pt x="0" y="1849"/>
                  </a:lnTo>
                  <a:lnTo>
                    <a:pt x="296" y="1701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630800" y="5024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259" y="1"/>
                  </a:moveTo>
                  <a:lnTo>
                    <a:pt x="0" y="149"/>
                  </a:lnTo>
                  <a:lnTo>
                    <a:pt x="259" y="296"/>
                  </a:lnTo>
                  <a:lnTo>
                    <a:pt x="555" y="14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5585500" y="497825"/>
              <a:ext cx="59175" cy="41625"/>
            </a:xfrm>
            <a:custGeom>
              <a:avLst/>
              <a:gdLst/>
              <a:ahLst/>
              <a:cxnLst/>
              <a:rect l="l" t="t" r="r" b="b"/>
              <a:pathLst>
                <a:path w="2367" h="1665" extrusionOk="0">
                  <a:moveTo>
                    <a:pt x="2330" y="1"/>
                  </a:moveTo>
                  <a:lnTo>
                    <a:pt x="1" y="1369"/>
                  </a:lnTo>
                  <a:lnTo>
                    <a:pt x="1" y="1664"/>
                  </a:lnTo>
                  <a:lnTo>
                    <a:pt x="2367" y="334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5579025" y="495050"/>
              <a:ext cx="64725" cy="37000"/>
            </a:xfrm>
            <a:custGeom>
              <a:avLst/>
              <a:gdLst/>
              <a:ahLst/>
              <a:cxnLst/>
              <a:rect l="l" t="t" r="r" b="b"/>
              <a:pathLst>
                <a:path w="2589" h="1480" extrusionOk="0">
                  <a:moveTo>
                    <a:pt x="2330" y="1"/>
                  </a:moveTo>
                  <a:lnTo>
                    <a:pt x="1" y="1295"/>
                  </a:lnTo>
                  <a:lnTo>
                    <a:pt x="260" y="1480"/>
                  </a:lnTo>
                  <a:lnTo>
                    <a:pt x="2589" y="112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5579025" y="527400"/>
              <a:ext cx="6500" cy="12050"/>
            </a:xfrm>
            <a:custGeom>
              <a:avLst/>
              <a:gdLst/>
              <a:ahLst/>
              <a:cxnLst/>
              <a:rect l="l" t="t" r="r" b="b"/>
              <a:pathLst>
                <a:path w="260" h="482" extrusionOk="0">
                  <a:moveTo>
                    <a:pt x="1" y="1"/>
                  </a:moveTo>
                  <a:lnTo>
                    <a:pt x="1" y="297"/>
                  </a:lnTo>
                  <a:lnTo>
                    <a:pt x="260" y="481"/>
                  </a:lnTo>
                  <a:lnTo>
                    <a:pt x="260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5579025" y="495050"/>
              <a:ext cx="64725" cy="37000"/>
            </a:xfrm>
            <a:custGeom>
              <a:avLst/>
              <a:gdLst/>
              <a:ahLst/>
              <a:cxnLst/>
              <a:rect l="l" t="t" r="r" b="b"/>
              <a:pathLst>
                <a:path w="2589" h="1480" extrusionOk="0">
                  <a:moveTo>
                    <a:pt x="2330" y="1"/>
                  </a:moveTo>
                  <a:lnTo>
                    <a:pt x="1" y="1295"/>
                  </a:lnTo>
                  <a:lnTo>
                    <a:pt x="260" y="1480"/>
                  </a:lnTo>
                  <a:lnTo>
                    <a:pt x="2589" y="112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5586425" y="532950"/>
              <a:ext cx="34225" cy="26825"/>
            </a:xfrm>
            <a:custGeom>
              <a:avLst/>
              <a:gdLst/>
              <a:ahLst/>
              <a:cxnLst/>
              <a:rect l="l" t="t" r="r" b="b"/>
              <a:pathLst>
                <a:path w="1369" h="1073" extrusionOk="0">
                  <a:moveTo>
                    <a:pt x="1" y="1"/>
                  </a:moveTo>
                  <a:lnTo>
                    <a:pt x="1" y="259"/>
                  </a:lnTo>
                  <a:lnTo>
                    <a:pt x="1369" y="1073"/>
                  </a:lnTo>
                  <a:lnTo>
                    <a:pt x="1369" y="7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5586425" y="528325"/>
              <a:ext cx="40700" cy="23150"/>
            </a:xfrm>
            <a:custGeom>
              <a:avLst/>
              <a:gdLst/>
              <a:ahLst/>
              <a:cxnLst/>
              <a:rect l="l" t="t" r="r" b="b"/>
              <a:pathLst>
                <a:path w="1628" h="926" extrusionOk="0">
                  <a:moveTo>
                    <a:pt x="296" y="1"/>
                  </a:moveTo>
                  <a:lnTo>
                    <a:pt x="1" y="186"/>
                  </a:lnTo>
                  <a:lnTo>
                    <a:pt x="1369" y="925"/>
                  </a:lnTo>
                  <a:lnTo>
                    <a:pt x="1627" y="77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5620625" y="547750"/>
              <a:ext cx="6500" cy="12025"/>
            </a:xfrm>
            <a:custGeom>
              <a:avLst/>
              <a:gdLst/>
              <a:ahLst/>
              <a:cxnLst/>
              <a:rect l="l" t="t" r="r" b="b"/>
              <a:pathLst>
                <a:path w="260" h="481" extrusionOk="0">
                  <a:moveTo>
                    <a:pt x="259" y="0"/>
                  </a:moveTo>
                  <a:lnTo>
                    <a:pt x="1" y="148"/>
                  </a:lnTo>
                  <a:lnTo>
                    <a:pt x="1" y="481"/>
                  </a:lnTo>
                  <a:lnTo>
                    <a:pt x="259" y="33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5616000" y="53942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38" y="0"/>
                  </a:moveTo>
                  <a:lnTo>
                    <a:pt x="1" y="74"/>
                  </a:lnTo>
                  <a:lnTo>
                    <a:pt x="1" y="370"/>
                  </a:lnTo>
                  <a:lnTo>
                    <a:pt x="38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5592900" y="5375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1" y="1"/>
                  </a:moveTo>
                  <a:lnTo>
                    <a:pt x="1" y="333"/>
                  </a:lnTo>
                  <a:lnTo>
                    <a:pt x="592" y="629"/>
                  </a:lnTo>
                  <a:lnTo>
                    <a:pt x="592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5607700" y="544050"/>
              <a:ext cx="925" cy="1875"/>
            </a:xfrm>
            <a:custGeom>
              <a:avLst/>
              <a:gdLst/>
              <a:ahLst/>
              <a:cxnLst/>
              <a:rect l="l" t="t" r="r" b="b"/>
              <a:pathLst>
                <a:path w="37" h="75" extrusionOk="0">
                  <a:moveTo>
                    <a:pt x="37" y="0"/>
                  </a:move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5616000" y="5394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8" y="0"/>
                  </a:moveTo>
                  <a:lnTo>
                    <a:pt x="1" y="74"/>
                  </a:lnTo>
                  <a:lnTo>
                    <a:pt x="1" y="74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5586425" y="528325"/>
              <a:ext cx="40700" cy="23150"/>
            </a:xfrm>
            <a:custGeom>
              <a:avLst/>
              <a:gdLst/>
              <a:ahLst/>
              <a:cxnLst/>
              <a:rect l="l" t="t" r="r" b="b"/>
              <a:pathLst>
                <a:path w="1628" h="926" extrusionOk="0">
                  <a:moveTo>
                    <a:pt x="296" y="1"/>
                  </a:moveTo>
                  <a:lnTo>
                    <a:pt x="1" y="186"/>
                  </a:lnTo>
                  <a:lnTo>
                    <a:pt x="333" y="334"/>
                  </a:lnTo>
                  <a:lnTo>
                    <a:pt x="260" y="371"/>
                  </a:lnTo>
                  <a:lnTo>
                    <a:pt x="851" y="703"/>
                  </a:lnTo>
                  <a:lnTo>
                    <a:pt x="888" y="629"/>
                  </a:lnTo>
                  <a:lnTo>
                    <a:pt x="1369" y="925"/>
                  </a:lnTo>
                  <a:lnTo>
                    <a:pt x="1627" y="777"/>
                  </a:lnTo>
                  <a:lnTo>
                    <a:pt x="1184" y="518"/>
                  </a:lnTo>
                  <a:lnTo>
                    <a:pt x="1221" y="444"/>
                  </a:lnTo>
                  <a:lnTo>
                    <a:pt x="666" y="149"/>
                  </a:lnTo>
                  <a:lnTo>
                    <a:pt x="629" y="18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CD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5607700" y="544050"/>
              <a:ext cx="925" cy="9275"/>
            </a:xfrm>
            <a:custGeom>
              <a:avLst/>
              <a:gdLst/>
              <a:ahLst/>
              <a:cxnLst/>
              <a:rect l="l" t="t" r="r" b="b"/>
              <a:pathLst>
                <a:path w="37" h="371" extrusionOk="0">
                  <a:moveTo>
                    <a:pt x="37" y="0"/>
                  </a:moveTo>
                  <a:lnTo>
                    <a:pt x="0" y="74"/>
                  </a:lnTo>
                  <a:lnTo>
                    <a:pt x="0" y="370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5635425" y="505225"/>
              <a:ext cx="34225" cy="27750"/>
            </a:xfrm>
            <a:custGeom>
              <a:avLst/>
              <a:gdLst/>
              <a:ahLst/>
              <a:cxnLst/>
              <a:rect l="l" t="t" r="r" b="b"/>
              <a:pathLst>
                <a:path w="1369" h="1110" extrusionOk="0">
                  <a:moveTo>
                    <a:pt x="0" y="1"/>
                  </a:moveTo>
                  <a:lnTo>
                    <a:pt x="0" y="333"/>
                  </a:lnTo>
                  <a:lnTo>
                    <a:pt x="1331" y="1110"/>
                  </a:lnTo>
                  <a:lnTo>
                    <a:pt x="1368" y="7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5635425" y="501525"/>
              <a:ext cx="40675" cy="23125"/>
            </a:xfrm>
            <a:custGeom>
              <a:avLst/>
              <a:gdLst/>
              <a:ahLst/>
              <a:cxnLst/>
              <a:rect l="l" t="t" r="r" b="b"/>
              <a:pathLst>
                <a:path w="1627" h="925" extrusionOk="0">
                  <a:moveTo>
                    <a:pt x="259" y="1"/>
                  </a:moveTo>
                  <a:lnTo>
                    <a:pt x="0" y="149"/>
                  </a:lnTo>
                  <a:lnTo>
                    <a:pt x="1368" y="925"/>
                  </a:lnTo>
                  <a:lnTo>
                    <a:pt x="1627" y="74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5668700" y="520025"/>
              <a:ext cx="7400" cy="12950"/>
            </a:xfrm>
            <a:custGeom>
              <a:avLst/>
              <a:gdLst/>
              <a:ahLst/>
              <a:cxnLst/>
              <a:rect l="l" t="t" r="r" b="b"/>
              <a:pathLst>
                <a:path w="296" h="518" extrusionOk="0">
                  <a:moveTo>
                    <a:pt x="296" y="0"/>
                  </a:moveTo>
                  <a:lnTo>
                    <a:pt x="0" y="185"/>
                  </a:lnTo>
                  <a:lnTo>
                    <a:pt x="0" y="518"/>
                  </a:lnTo>
                  <a:lnTo>
                    <a:pt x="296" y="33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5664075" y="51170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37" y="0"/>
                  </a:moveTo>
                  <a:lnTo>
                    <a:pt x="0" y="74"/>
                  </a:lnTo>
                  <a:lnTo>
                    <a:pt x="0" y="370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5640950" y="510775"/>
              <a:ext cx="14825" cy="14800"/>
            </a:xfrm>
            <a:custGeom>
              <a:avLst/>
              <a:gdLst/>
              <a:ahLst/>
              <a:cxnLst/>
              <a:rect l="l" t="t" r="r" b="b"/>
              <a:pathLst>
                <a:path w="593" h="592" extrusionOk="0">
                  <a:moveTo>
                    <a:pt x="1" y="0"/>
                  </a:moveTo>
                  <a:lnTo>
                    <a:pt x="1" y="333"/>
                  </a:lnTo>
                  <a:lnTo>
                    <a:pt x="593" y="592"/>
                  </a:lnTo>
                  <a:lnTo>
                    <a:pt x="593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5655750" y="51817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74" y="0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5664075" y="511700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7" y="0"/>
                  </a:moveTo>
                  <a:lnTo>
                    <a:pt x="0" y="74"/>
                  </a:lnTo>
                  <a:lnTo>
                    <a:pt x="37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15"/>
            <p:cNvSpPr/>
            <p:nvPr/>
          </p:nvSpPr>
          <p:spPr>
            <a:xfrm>
              <a:off x="5635425" y="501525"/>
              <a:ext cx="40675" cy="23125"/>
            </a:xfrm>
            <a:custGeom>
              <a:avLst/>
              <a:gdLst/>
              <a:ahLst/>
              <a:cxnLst/>
              <a:rect l="l" t="t" r="r" b="b"/>
              <a:pathLst>
                <a:path w="1627" h="925" extrusionOk="0">
                  <a:moveTo>
                    <a:pt x="259" y="1"/>
                  </a:moveTo>
                  <a:lnTo>
                    <a:pt x="0" y="149"/>
                  </a:lnTo>
                  <a:lnTo>
                    <a:pt x="333" y="333"/>
                  </a:lnTo>
                  <a:lnTo>
                    <a:pt x="222" y="370"/>
                  </a:lnTo>
                  <a:lnTo>
                    <a:pt x="814" y="703"/>
                  </a:lnTo>
                  <a:lnTo>
                    <a:pt x="887" y="666"/>
                  </a:lnTo>
                  <a:lnTo>
                    <a:pt x="1331" y="925"/>
                  </a:lnTo>
                  <a:lnTo>
                    <a:pt x="1627" y="740"/>
                  </a:lnTo>
                  <a:lnTo>
                    <a:pt x="1146" y="481"/>
                  </a:lnTo>
                  <a:lnTo>
                    <a:pt x="1183" y="407"/>
                  </a:lnTo>
                  <a:lnTo>
                    <a:pt x="629" y="149"/>
                  </a:lnTo>
                  <a:lnTo>
                    <a:pt x="592" y="14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CD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15"/>
            <p:cNvSpPr/>
            <p:nvPr/>
          </p:nvSpPr>
          <p:spPr>
            <a:xfrm>
              <a:off x="5655750" y="518175"/>
              <a:ext cx="1875" cy="7400"/>
            </a:xfrm>
            <a:custGeom>
              <a:avLst/>
              <a:gdLst/>
              <a:ahLst/>
              <a:cxnLst/>
              <a:rect l="l" t="t" r="r" b="b"/>
              <a:pathLst>
                <a:path w="75" h="296" extrusionOk="0">
                  <a:moveTo>
                    <a:pt x="74" y="0"/>
                  </a:moveTo>
                  <a:lnTo>
                    <a:pt x="1" y="37"/>
                  </a:lnTo>
                  <a:lnTo>
                    <a:pt x="1" y="296"/>
                  </a:lnTo>
                  <a:lnTo>
                    <a:pt x="74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5"/>
            <p:cNvSpPr/>
            <p:nvPr/>
          </p:nvSpPr>
          <p:spPr>
            <a:xfrm>
              <a:off x="5614150" y="556050"/>
              <a:ext cx="7425" cy="46250"/>
            </a:xfrm>
            <a:custGeom>
              <a:avLst/>
              <a:gdLst/>
              <a:ahLst/>
              <a:cxnLst/>
              <a:rect l="l" t="t" r="r" b="b"/>
              <a:pathLst>
                <a:path w="297" h="1850" extrusionOk="0">
                  <a:moveTo>
                    <a:pt x="1" y="1"/>
                  </a:moveTo>
                  <a:lnTo>
                    <a:pt x="1" y="1702"/>
                  </a:lnTo>
                  <a:lnTo>
                    <a:pt x="297" y="1849"/>
                  </a:lnTo>
                  <a:lnTo>
                    <a:pt x="297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5"/>
            <p:cNvSpPr/>
            <p:nvPr/>
          </p:nvSpPr>
          <p:spPr>
            <a:xfrm>
              <a:off x="5621550" y="556050"/>
              <a:ext cx="6500" cy="46250"/>
            </a:xfrm>
            <a:custGeom>
              <a:avLst/>
              <a:gdLst/>
              <a:ahLst/>
              <a:cxnLst/>
              <a:rect l="l" t="t" r="r" b="b"/>
              <a:pathLst>
                <a:path w="260" h="1850" extrusionOk="0">
                  <a:moveTo>
                    <a:pt x="259" y="1"/>
                  </a:moveTo>
                  <a:lnTo>
                    <a:pt x="1" y="149"/>
                  </a:lnTo>
                  <a:lnTo>
                    <a:pt x="1" y="1849"/>
                  </a:lnTo>
                  <a:lnTo>
                    <a:pt x="259" y="1702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5"/>
            <p:cNvSpPr/>
            <p:nvPr/>
          </p:nvSpPr>
          <p:spPr>
            <a:xfrm>
              <a:off x="5614150" y="5514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297" y="0"/>
                  </a:moveTo>
                  <a:lnTo>
                    <a:pt x="1" y="185"/>
                  </a:lnTo>
                  <a:lnTo>
                    <a:pt x="297" y="333"/>
                  </a:lnTo>
                  <a:lnTo>
                    <a:pt x="555" y="185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5"/>
            <p:cNvSpPr/>
            <p:nvPr/>
          </p:nvSpPr>
          <p:spPr>
            <a:xfrm>
              <a:off x="5666850" y="527400"/>
              <a:ext cx="6475" cy="46250"/>
            </a:xfrm>
            <a:custGeom>
              <a:avLst/>
              <a:gdLst/>
              <a:ahLst/>
              <a:cxnLst/>
              <a:rect l="l" t="t" r="r" b="b"/>
              <a:pathLst>
                <a:path w="259" h="1850" extrusionOk="0">
                  <a:moveTo>
                    <a:pt x="0" y="1"/>
                  </a:moveTo>
                  <a:lnTo>
                    <a:pt x="0" y="1701"/>
                  </a:lnTo>
                  <a:lnTo>
                    <a:pt x="259" y="1849"/>
                  </a:lnTo>
                  <a:lnTo>
                    <a:pt x="259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5"/>
            <p:cNvSpPr/>
            <p:nvPr/>
          </p:nvSpPr>
          <p:spPr>
            <a:xfrm>
              <a:off x="5673300" y="527400"/>
              <a:ext cx="7425" cy="46250"/>
            </a:xfrm>
            <a:custGeom>
              <a:avLst/>
              <a:gdLst/>
              <a:ahLst/>
              <a:cxnLst/>
              <a:rect l="l" t="t" r="r" b="b"/>
              <a:pathLst>
                <a:path w="297" h="1850" extrusionOk="0">
                  <a:moveTo>
                    <a:pt x="297" y="1"/>
                  </a:moveTo>
                  <a:lnTo>
                    <a:pt x="1" y="112"/>
                  </a:lnTo>
                  <a:lnTo>
                    <a:pt x="1" y="1849"/>
                  </a:lnTo>
                  <a:lnTo>
                    <a:pt x="297" y="1701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5"/>
            <p:cNvSpPr/>
            <p:nvPr/>
          </p:nvSpPr>
          <p:spPr>
            <a:xfrm>
              <a:off x="5666850" y="52277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259" y="1"/>
                  </a:moveTo>
                  <a:lnTo>
                    <a:pt x="0" y="186"/>
                  </a:lnTo>
                  <a:lnTo>
                    <a:pt x="259" y="297"/>
                  </a:lnTo>
                  <a:lnTo>
                    <a:pt x="555" y="186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5"/>
            <p:cNvSpPr/>
            <p:nvPr/>
          </p:nvSpPr>
          <p:spPr>
            <a:xfrm>
              <a:off x="5621550" y="519100"/>
              <a:ext cx="59175" cy="40675"/>
            </a:xfrm>
            <a:custGeom>
              <a:avLst/>
              <a:gdLst/>
              <a:ahLst/>
              <a:cxnLst/>
              <a:rect l="l" t="t" r="r" b="b"/>
              <a:pathLst>
                <a:path w="2367" h="1627" extrusionOk="0">
                  <a:moveTo>
                    <a:pt x="2293" y="0"/>
                  </a:moveTo>
                  <a:lnTo>
                    <a:pt x="1" y="1294"/>
                  </a:lnTo>
                  <a:lnTo>
                    <a:pt x="1" y="1627"/>
                  </a:lnTo>
                  <a:lnTo>
                    <a:pt x="2367" y="333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5"/>
            <p:cNvSpPr/>
            <p:nvPr/>
          </p:nvSpPr>
          <p:spPr>
            <a:xfrm>
              <a:off x="5614150" y="514475"/>
              <a:ext cx="64725" cy="37000"/>
            </a:xfrm>
            <a:custGeom>
              <a:avLst/>
              <a:gdLst/>
              <a:ahLst/>
              <a:cxnLst/>
              <a:rect l="l" t="t" r="r" b="b"/>
              <a:pathLst>
                <a:path w="2589" h="1480" extrusionOk="0">
                  <a:moveTo>
                    <a:pt x="2367" y="0"/>
                  </a:moveTo>
                  <a:lnTo>
                    <a:pt x="1" y="1331"/>
                  </a:lnTo>
                  <a:lnTo>
                    <a:pt x="297" y="1479"/>
                  </a:lnTo>
                  <a:lnTo>
                    <a:pt x="2589" y="185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5"/>
            <p:cNvSpPr/>
            <p:nvPr/>
          </p:nvSpPr>
          <p:spPr>
            <a:xfrm>
              <a:off x="5614150" y="547750"/>
              <a:ext cx="7425" cy="12025"/>
            </a:xfrm>
            <a:custGeom>
              <a:avLst/>
              <a:gdLst/>
              <a:ahLst/>
              <a:cxnLst/>
              <a:rect l="l" t="t" r="r" b="b"/>
              <a:pathLst>
                <a:path w="297" h="481" extrusionOk="0">
                  <a:moveTo>
                    <a:pt x="1" y="0"/>
                  </a:moveTo>
                  <a:lnTo>
                    <a:pt x="1" y="333"/>
                  </a:lnTo>
                  <a:lnTo>
                    <a:pt x="297" y="481"/>
                  </a:lnTo>
                  <a:lnTo>
                    <a:pt x="297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5"/>
            <p:cNvSpPr/>
            <p:nvPr/>
          </p:nvSpPr>
          <p:spPr>
            <a:xfrm>
              <a:off x="5614150" y="514475"/>
              <a:ext cx="64725" cy="37000"/>
            </a:xfrm>
            <a:custGeom>
              <a:avLst/>
              <a:gdLst/>
              <a:ahLst/>
              <a:cxnLst/>
              <a:rect l="l" t="t" r="r" b="b"/>
              <a:pathLst>
                <a:path w="2589" h="1480" extrusionOk="0">
                  <a:moveTo>
                    <a:pt x="2367" y="0"/>
                  </a:moveTo>
                  <a:lnTo>
                    <a:pt x="1" y="1331"/>
                  </a:lnTo>
                  <a:lnTo>
                    <a:pt x="297" y="1479"/>
                  </a:lnTo>
                  <a:lnTo>
                    <a:pt x="2589" y="185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E1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5"/>
            <p:cNvSpPr/>
            <p:nvPr/>
          </p:nvSpPr>
          <p:spPr>
            <a:xfrm>
              <a:off x="5560550" y="55790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1" y="1"/>
                  </a:moveTo>
                  <a:lnTo>
                    <a:pt x="1" y="814"/>
                  </a:lnTo>
                  <a:lnTo>
                    <a:pt x="74" y="851"/>
                  </a:lnTo>
                  <a:lnTo>
                    <a:pt x="74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5"/>
            <p:cNvSpPr/>
            <p:nvPr/>
          </p:nvSpPr>
          <p:spPr>
            <a:xfrm>
              <a:off x="5562400" y="55697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37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5"/>
            <p:cNvSpPr/>
            <p:nvPr/>
          </p:nvSpPr>
          <p:spPr>
            <a:xfrm>
              <a:off x="5553150" y="5523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37"/>
                  </a:lnTo>
                  <a:lnTo>
                    <a:pt x="1" y="850"/>
                  </a:lnTo>
                  <a:lnTo>
                    <a:pt x="38" y="77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5"/>
            <p:cNvSpPr/>
            <p:nvPr/>
          </p:nvSpPr>
          <p:spPr>
            <a:xfrm>
              <a:off x="5551300" y="5523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1" y="0"/>
                  </a:moveTo>
                  <a:lnTo>
                    <a:pt x="1" y="776"/>
                  </a:lnTo>
                  <a:lnTo>
                    <a:pt x="75" y="8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5"/>
            <p:cNvSpPr/>
            <p:nvPr/>
          </p:nvSpPr>
          <p:spPr>
            <a:xfrm>
              <a:off x="5551300" y="551450"/>
              <a:ext cx="12050" cy="6475"/>
            </a:xfrm>
            <a:custGeom>
              <a:avLst/>
              <a:gdLst/>
              <a:ahLst/>
              <a:cxnLst/>
              <a:rect l="l" t="t" r="r" b="b"/>
              <a:pathLst>
                <a:path w="482" h="259" extrusionOk="0">
                  <a:moveTo>
                    <a:pt x="75" y="0"/>
                  </a:moveTo>
                  <a:lnTo>
                    <a:pt x="1" y="37"/>
                  </a:lnTo>
                  <a:lnTo>
                    <a:pt x="444" y="259"/>
                  </a:lnTo>
                  <a:lnTo>
                    <a:pt x="481" y="22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5"/>
            <p:cNvSpPr/>
            <p:nvPr/>
          </p:nvSpPr>
          <p:spPr>
            <a:xfrm>
              <a:off x="5551300" y="552375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1" y="0"/>
                  </a:moveTo>
                  <a:lnTo>
                    <a:pt x="1" y="37"/>
                  </a:lnTo>
                  <a:lnTo>
                    <a:pt x="444" y="296"/>
                  </a:lnTo>
                  <a:lnTo>
                    <a:pt x="444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15"/>
            <p:cNvSpPr/>
            <p:nvPr/>
          </p:nvSpPr>
          <p:spPr>
            <a:xfrm>
              <a:off x="5569800" y="564375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0" y="1"/>
                  </a:moveTo>
                  <a:lnTo>
                    <a:pt x="0" y="777"/>
                  </a:lnTo>
                  <a:lnTo>
                    <a:pt x="74" y="777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15"/>
            <p:cNvSpPr/>
            <p:nvPr/>
          </p:nvSpPr>
          <p:spPr>
            <a:xfrm>
              <a:off x="5571650" y="5625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15"/>
            <p:cNvSpPr/>
            <p:nvPr/>
          </p:nvSpPr>
          <p:spPr>
            <a:xfrm>
              <a:off x="5562400" y="5579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15"/>
            <p:cNvSpPr/>
            <p:nvPr/>
          </p:nvSpPr>
          <p:spPr>
            <a:xfrm>
              <a:off x="5561475" y="55697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7" y="888"/>
                  </a:lnTo>
                  <a:lnTo>
                    <a:pt x="37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15"/>
            <p:cNvSpPr/>
            <p:nvPr/>
          </p:nvSpPr>
          <p:spPr>
            <a:xfrm>
              <a:off x="5561475" y="55697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1" y="1"/>
                  </a:moveTo>
                  <a:lnTo>
                    <a:pt x="407" y="223"/>
                  </a:lnTo>
                  <a:lnTo>
                    <a:pt x="444" y="22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15"/>
            <p:cNvSpPr/>
            <p:nvPr/>
          </p:nvSpPr>
          <p:spPr>
            <a:xfrm>
              <a:off x="5561475" y="556975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38"/>
                  </a:lnTo>
                  <a:lnTo>
                    <a:pt x="407" y="334"/>
                  </a:lnTo>
                  <a:lnTo>
                    <a:pt x="407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15"/>
            <p:cNvSpPr/>
            <p:nvPr/>
          </p:nvSpPr>
          <p:spPr>
            <a:xfrm>
              <a:off x="5579950" y="56992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15"/>
            <p:cNvSpPr/>
            <p:nvPr/>
          </p:nvSpPr>
          <p:spPr>
            <a:xfrm>
              <a:off x="5580875" y="5690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15"/>
            <p:cNvSpPr/>
            <p:nvPr/>
          </p:nvSpPr>
          <p:spPr>
            <a:xfrm>
              <a:off x="5571650" y="5625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7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15"/>
            <p:cNvSpPr/>
            <p:nvPr/>
          </p:nvSpPr>
          <p:spPr>
            <a:xfrm>
              <a:off x="5570725" y="5625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15"/>
            <p:cNvSpPr/>
            <p:nvPr/>
          </p:nvSpPr>
          <p:spPr>
            <a:xfrm>
              <a:off x="5570725" y="561600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37" y="1"/>
                  </a:moveTo>
                  <a:lnTo>
                    <a:pt x="0" y="38"/>
                  </a:lnTo>
                  <a:lnTo>
                    <a:pt x="407" y="297"/>
                  </a:lnTo>
                  <a:lnTo>
                    <a:pt x="444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15"/>
            <p:cNvSpPr/>
            <p:nvPr/>
          </p:nvSpPr>
          <p:spPr>
            <a:xfrm>
              <a:off x="5570725" y="562525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1"/>
                  </a:moveTo>
                  <a:lnTo>
                    <a:pt x="0" y="75"/>
                  </a:lnTo>
                  <a:lnTo>
                    <a:pt x="407" y="296"/>
                  </a:lnTo>
                  <a:lnTo>
                    <a:pt x="407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15"/>
            <p:cNvSpPr/>
            <p:nvPr/>
          </p:nvSpPr>
          <p:spPr>
            <a:xfrm>
              <a:off x="5589200" y="5745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15"/>
            <p:cNvSpPr/>
            <p:nvPr/>
          </p:nvSpPr>
          <p:spPr>
            <a:xfrm>
              <a:off x="5590125" y="5736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37"/>
                  </a:lnTo>
                  <a:lnTo>
                    <a:pt x="1" y="851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15"/>
            <p:cNvSpPr/>
            <p:nvPr/>
          </p:nvSpPr>
          <p:spPr>
            <a:xfrm>
              <a:off x="5580875" y="5690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1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15"/>
            <p:cNvSpPr/>
            <p:nvPr/>
          </p:nvSpPr>
          <p:spPr>
            <a:xfrm>
              <a:off x="5579950" y="5690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15"/>
            <p:cNvSpPr/>
            <p:nvPr/>
          </p:nvSpPr>
          <p:spPr>
            <a:xfrm>
              <a:off x="5579950" y="5671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38" y="1"/>
                  </a:moveTo>
                  <a:lnTo>
                    <a:pt x="1" y="75"/>
                  </a:lnTo>
                  <a:lnTo>
                    <a:pt x="408" y="296"/>
                  </a:lnTo>
                  <a:lnTo>
                    <a:pt x="44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15"/>
            <p:cNvSpPr/>
            <p:nvPr/>
          </p:nvSpPr>
          <p:spPr>
            <a:xfrm>
              <a:off x="5579950" y="569000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1" y="1"/>
                  </a:moveTo>
                  <a:lnTo>
                    <a:pt x="1" y="37"/>
                  </a:lnTo>
                  <a:lnTo>
                    <a:pt x="408" y="259"/>
                  </a:lnTo>
                  <a:lnTo>
                    <a:pt x="408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15"/>
            <p:cNvSpPr/>
            <p:nvPr/>
          </p:nvSpPr>
          <p:spPr>
            <a:xfrm>
              <a:off x="5598450" y="5801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15"/>
            <p:cNvSpPr/>
            <p:nvPr/>
          </p:nvSpPr>
          <p:spPr>
            <a:xfrm>
              <a:off x="5599375" y="5791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15"/>
            <p:cNvSpPr/>
            <p:nvPr/>
          </p:nvSpPr>
          <p:spPr>
            <a:xfrm>
              <a:off x="5590125" y="5745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15"/>
            <p:cNvSpPr/>
            <p:nvPr/>
          </p:nvSpPr>
          <p:spPr>
            <a:xfrm>
              <a:off x="5589200" y="5736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15"/>
            <p:cNvSpPr/>
            <p:nvPr/>
          </p:nvSpPr>
          <p:spPr>
            <a:xfrm>
              <a:off x="5589200" y="5736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1" y="0"/>
                  </a:moveTo>
                  <a:lnTo>
                    <a:pt x="407" y="222"/>
                  </a:lnTo>
                  <a:lnTo>
                    <a:pt x="444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15"/>
            <p:cNvSpPr/>
            <p:nvPr/>
          </p:nvSpPr>
          <p:spPr>
            <a:xfrm>
              <a:off x="5589200" y="57362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1" y="0"/>
                  </a:moveTo>
                  <a:lnTo>
                    <a:pt x="1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15"/>
            <p:cNvSpPr/>
            <p:nvPr/>
          </p:nvSpPr>
          <p:spPr>
            <a:xfrm>
              <a:off x="5607700" y="585625"/>
              <a:ext cx="925" cy="20375"/>
            </a:xfrm>
            <a:custGeom>
              <a:avLst/>
              <a:gdLst/>
              <a:ahLst/>
              <a:cxnLst/>
              <a:rect l="l" t="t" r="r" b="b"/>
              <a:pathLst>
                <a:path w="37" h="815" extrusionOk="0">
                  <a:moveTo>
                    <a:pt x="0" y="1"/>
                  </a:moveTo>
                  <a:lnTo>
                    <a:pt x="0" y="740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15"/>
            <p:cNvSpPr/>
            <p:nvPr/>
          </p:nvSpPr>
          <p:spPr>
            <a:xfrm>
              <a:off x="5608625" y="5847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0" y="0"/>
                  </a:moveTo>
                  <a:lnTo>
                    <a:pt x="0" y="850"/>
                  </a:lnTo>
                  <a:lnTo>
                    <a:pt x="37" y="77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15"/>
            <p:cNvSpPr/>
            <p:nvPr/>
          </p:nvSpPr>
          <p:spPr>
            <a:xfrm>
              <a:off x="5599375" y="5791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7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15"/>
            <p:cNvSpPr/>
            <p:nvPr/>
          </p:nvSpPr>
          <p:spPr>
            <a:xfrm>
              <a:off x="5598450" y="5791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15"/>
            <p:cNvSpPr/>
            <p:nvPr/>
          </p:nvSpPr>
          <p:spPr>
            <a:xfrm>
              <a:off x="5598450" y="57825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37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44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15"/>
            <p:cNvSpPr/>
            <p:nvPr/>
          </p:nvSpPr>
          <p:spPr>
            <a:xfrm>
              <a:off x="5598450" y="579175"/>
              <a:ext cx="10175" cy="6475"/>
            </a:xfrm>
            <a:custGeom>
              <a:avLst/>
              <a:gdLst/>
              <a:ahLst/>
              <a:cxnLst/>
              <a:rect l="l" t="t" r="r" b="b"/>
              <a:pathLst>
                <a:path w="407" h="259" extrusionOk="0">
                  <a:moveTo>
                    <a:pt x="0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15"/>
            <p:cNvSpPr/>
            <p:nvPr/>
          </p:nvSpPr>
          <p:spPr>
            <a:xfrm>
              <a:off x="5616925" y="59025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15"/>
            <p:cNvSpPr/>
            <p:nvPr/>
          </p:nvSpPr>
          <p:spPr>
            <a:xfrm>
              <a:off x="5617850" y="58932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38" y="1"/>
                  </a:moveTo>
                  <a:lnTo>
                    <a:pt x="1" y="38"/>
                  </a:lnTo>
                  <a:lnTo>
                    <a:pt x="1" y="888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15"/>
            <p:cNvSpPr/>
            <p:nvPr/>
          </p:nvSpPr>
          <p:spPr>
            <a:xfrm>
              <a:off x="5608625" y="5847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0"/>
                  </a:lnTo>
                  <a:lnTo>
                    <a:pt x="37" y="77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15"/>
            <p:cNvSpPr/>
            <p:nvPr/>
          </p:nvSpPr>
          <p:spPr>
            <a:xfrm>
              <a:off x="5607700" y="5847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0" y="0"/>
                  </a:moveTo>
                  <a:lnTo>
                    <a:pt x="0" y="776"/>
                  </a:lnTo>
                  <a:lnTo>
                    <a:pt x="37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15"/>
            <p:cNvSpPr/>
            <p:nvPr/>
          </p:nvSpPr>
          <p:spPr>
            <a:xfrm>
              <a:off x="5607700" y="583800"/>
              <a:ext cx="11100" cy="6475"/>
            </a:xfrm>
            <a:custGeom>
              <a:avLst/>
              <a:gdLst/>
              <a:ahLst/>
              <a:cxnLst/>
              <a:rect l="l" t="t" r="r" b="b"/>
              <a:pathLst>
                <a:path w="444" h="259" extrusionOk="0">
                  <a:moveTo>
                    <a:pt x="37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44" y="22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15"/>
            <p:cNvSpPr/>
            <p:nvPr/>
          </p:nvSpPr>
          <p:spPr>
            <a:xfrm>
              <a:off x="5607700" y="584725"/>
              <a:ext cx="10175" cy="7400"/>
            </a:xfrm>
            <a:custGeom>
              <a:avLst/>
              <a:gdLst/>
              <a:ahLst/>
              <a:cxnLst/>
              <a:rect l="l" t="t" r="r" b="b"/>
              <a:pathLst>
                <a:path w="407" h="296" extrusionOk="0">
                  <a:moveTo>
                    <a:pt x="0" y="0"/>
                  </a:moveTo>
                  <a:lnTo>
                    <a:pt x="0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15"/>
            <p:cNvSpPr/>
            <p:nvPr/>
          </p:nvSpPr>
          <p:spPr>
            <a:xfrm>
              <a:off x="5626175" y="59672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0" y="1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15"/>
            <p:cNvSpPr/>
            <p:nvPr/>
          </p:nvSpPr>
          <p:spPr>
            <a:xfrm>
              <a:off x="5627100" y="5948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7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15"/>
            <p:cNvSpPr/>
            <p:nvPr/>
          </p:nvSpPr>
          <p:spPr>
            <a:xfrm>
              <a:off x="5617850" y="590250"/>
              <a:ext cx="2800" cy="21300"/>
            </a:xfrm>
            <a:custGeom>
              <a:avLst/>
              <a:gdLst/>
              <a:ahLst/>
              <a:cxnLst/>
              <a:rect l="l" t="t" r="r" b="b"/>
              <a:pathLst>
                <a:path w="112" h="852" extrusionOk="0">
                  <a:moveTo>
                    <a:pt x="1" y="1"/>
                  </a:moveTo>
                  <a:lnTo>
                    <a:pt x="1" y="851"/>
                  </a:lnTo>
                  <a:lnTo>
                    <a:pt x="112" y="81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15"/>
            <p:cNvSpPr/>
            <p:nvPr/>
          </p:nvSpPr>
          <p:spPr>
            <a:xfrm>
              <a:off x="5616925" y="58932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15"/>
            <p:cNvSpPr/>
            <p:nvPr/>
          </p:nvSpPr>
          <p:spPr>
            <a:xfrm>
              <a:off x="5616925" y="5893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1" y="1"/>
                  </a:moveTo>
                  <a:lnTo>
                    <a:pt x="407" y="297"/>
                  </a:lnTo>
                  <a:lnTo>
                    <a:pt x="444" y="22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15"/>
            <p:cNvSpPr/>
            <p:nvPr/>
          </p:nvSpPr>
          <p:spPr>
            <a:xfrm>
              <a:off x="5616925" y="589325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112"/>
                  </a:lnTo>
                  <a:lnTo>
                    <a:pt x="407" y="334"/>
                  </a:lnTo>
                  <a:lnTo>
                    <a:pt x="407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15"/>
            <p:cNvSpPr/>
            <p:nvPr/>
          </p:nvSpPr>
          <p:spPr>
            <a:xfrm>
              <a:off x="5692725" y="55790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74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15"/>
            <p:cNvSpPr/>
            <p:nvPr/>
          </p:nvSpPr>
          <p:spPr>
            <a:xfrm>
              <a:off x="5691800" y="55697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0" y="1"/>
                  </a:moveTo>
                  <a:lnTo>
                    <a:pt x="0" y="851"/>
                  </a:lnTo>
                  <a:lnTo>
                    <a:pt x="37" y="88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15"/>
            <p:cNvSpPr/>
            <p:nvPr/>
          </p:nvSpPr>
          <p:spPr>
            <a:xfrm>
              <a:off x="5701050" y="5523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776"/>
                  </a:lnTo>
                  <a:lnTo>
                    <a:pt x="37" y="850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15"/>
            <p:cNvSpPr/>
            <p:nvPr/>
          </p:nvSpPr>
          <p:spPr>
            <a:xfrm>
              <a:off x="5701975" y="552375"/>
              <a:ext cx="1850" cy="21275"/>
            </a:xfrm>
            <a:custGeom>
              <a:avLst/>
              <a:gdLst/>
              <a:ahLst/>
              <a:cxnLst/>
              <a:rect l="l" t="t" r="r" b="b"/>
              <a:pathLst>
                <a:path w="74" h="851" extrusionOk="0">
                  <a:moveTo>
                    <a:pt x="0" y="0"/>
                  </a:moveTo>
                  <a:lnTo>
                    <a:pt x="0" y="850"/>
                  </a:lnTo>
                  <a:lnTo>
                    <a:pt x="74" y="77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15"/>
            <p:cNvSpPr/>
            <p:nvPr/>
          </p:nvSpPr>
          <p:spPr>
            <a:xfrm>
              <a:off x="5691800" y="551450"/>
              <a:ext cx="12025" cy="6475"/>
            </a:xfrm>
            <a:custGeom>
              <a:avLst/>
              <a:gdLst/>
              <a:ahLst/>
              <a:cxnLst/>
              <a:rect l="l" t="t" r="r" b="b"/>
              <a:pathLst>
                <a:path w="481" h="259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59"/>
                  </a:lnTo>
                  <a:lnTo>
                    <a:pt x="481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15"/>
            <p:cNvSpPr/>
            <p:nvPr/>
          </p:nvSpPr>
          <p:spPr>
            <a:xfrm>
              <a:off x="5692725" y="552375"/>
              <a:ext cx="11100" cy="7400"/>
            </a:xfrm>
            <a:custGeom>
              <a:avLst/>
              <a:gdLst/>
              <a:ahLst/>
              <a:cxnLst/>
              <a:rect l="l" t="t" r="r" b="b"/>
              <a:pathLst>
                <a:path w="444" h="296" extrusionOk="0">
                  <a:moveTo>
                    <a:pt x="444" y="0"/>
                  </a:moveTo>
                  <a:lnTo>
                    <a:pt x="0" y="222"/>
                  </a:lnTo>
                  <a:lnTo>
                    <a:pt x="0" y="296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15"/>
            <p:cNvSpPr/>
            <p:nvPr/>
          </p:nvSpPr>
          <p:spPr>
            <a:xfrm>
              <a:off x="5683475" y="564375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75" y="1"/>
                  </a:moveTo>
                  <a:lnTo>
                    <a:pt x="1" y="38"/>
                  </a:lnTo>
                  <a:lnTo>
                    <a:pt x="1" y="777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15"/>
            <p:cNvSpPr/>
            <p:nvPr/>
          </p:nvSpPr>
          <p:spPr>
            <a:xfrm>
              <a:off x="5682550" y="5625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15"/>
            <p:cNvSpPr/>
            <p:nvPr/>
          </p:nvSpPr>
          <p:spPr>
            <a:xfrm>
              <a:off x="5691800" y="5579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15"/>
            <p:cNvSpPr/>
            <p:nvPr/>
          </p:nvSpPr>
          <p:spPr>
            <a:xfrm>
              <a:off x="5692725" y="55697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4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15"/>
            <p:cNvSpPr/>
            <p:nvPr/>
          </p:nvSpPr>
          <p:spPr>
            <a:xfrm>
              <a:off x="5682550" y="556975"/>
              <a:ext cx="12050" cy="5575"/>
            </a:xfrm>
            <a:custGeom>
              <a:avLst/>
              <a:gdLst/>
              <a:ahLst/>
              <a:cxnLst/>
              <a:rect l="l" t="t" r="r" b="b"/>
              <a:pathLst>
                <a:path w="482" h="223" extrusionOk="0">
                  <a:moveTo>
                    <a:pt x="407" y="1"/>
                  </a:moveTo>
                  <a:lnTo>
                    <a:pt x="1" y="223"/>
                  </a:lnTo>
                  <a:lnTo>
                    <a:pt x="38" y="223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15"/>
            <p:cNvSpPr/>
            <p:nvPr/>
          </p:nvSpPr>
          <p:spPr>
            <a:xfrm>
              <a:off x="5683475" y="556975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444" y="1"/>
                  </a:moveTo>
                  <a:lnTo>
                    <a:pt x="1" y="223"/>
                  </a:lnTo>
                  <a:lnTo>
                    <a:pt x="1" y="334"/>
                  </a:lnTo>
                  <a:lnTo>
                    <a:pt x="444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15"/>
            <p:cNvSpPr/>
            <p:nvPr/>
          </p:nvSpPr>
          <p:spPr>
            <a:xfrm>
              <a:off x="5674225" y="569925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1" y="0"/>
                  </a:moveTo>
                  <a:lnTo>
                    <a:pt x="1" y="777"/>
                  </a:lnTo>
                  <a:lnTo>
                    <a:pt x="75" y="74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15"/>
            <p:cNvSpPr/>
            <p:nvPr/>
          </p:nvSpPr>
          <p:spPr>
            <a:xfrm>
              <a:off x="5673300" y="5690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15"/>
            <p:cNvSpPr/>
            <p:nvPr/>
          </p:nvSpPr>
          <p:spPr>
            <a:xfrm>
              <a:off x="5682550" y="5625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15"/>
            <p:cNvSpPr/>
            <p:nvPr/>
          </p:nvSpPr>
          <p:spPr>
            <a:xfrm>
              <a:off x="5683475" y="56252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75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75" y="85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15"/>
            <p:cNvSpPr/>
            <p:nvPr/>
          </p:nvSpPr>
          <p:spPr>
            <a:xfrm>
              <a:off x="5673300" y="5616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408" y="1"/>
                  </a:moveTo>
                  <a:lnTo>
                    <a:pt x="1" y="297"/>
                  </a:lnTo>
                  <a:lnTo>
                    <a:pt x="38" y="297"/>
                  </a:lnTo>
                  <a:lnTo>
                    <a:pt x="482" y="38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15"/>
            <p:cNvSpPr/>
            <p:nvPr/>
          </p:nvSpPr>
          <p:spPr>
            <a:xfrm>
              <a:off x="5674225" y="5625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1"/>
                  </a:moveTo>
                  <a:lnTo>
                    <a:pt x="1" y="260"/>
                  </a:lnTo>
                  <a:lnTo>
                    <a:pt x="1" y="296"/>
                  </a:lnTo>
                  <a:lnTo>
                    <a:pt x="445" y="75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15"/>
            <p:cNvSpPr/>
            <p:nvPr/>
          </p:nvSpPr>
          <p:spPr>
            <a:xfrm>
              <a:off x="5665000" y="5745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74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15"/>
            <p:cNvSpPr/>
            <p:nvPr/>
          </p:nvSpPr>
          <p:spPr>
            <a:xfrm>
              <a:off x="5664075" y="5736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15"/>
            <p:cNvSpPr/>
            <p:nvPr/>
          </p:nvSpPr>
          <p:spPr>
            <a:xfrm>
              <a:off x="5673300" y="5690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15"/>
            <p:cNvSpPr/>
            <p:nvPr/>
          </p:nvSpPr>
          <p:spPr>
            <a:xfrm>
              <a:off x="5674225" y="5690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1"/>
                  </a:moveTo>
                  <a:lnTo>
                    <a:pt x="1" y="814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15"/>
            <p:cNvSpPr/>
            <p:nvPr/>
          </p:nvSpPr>
          <p:spPr>
            <a:xfrm>
              <a:off x="5664075" y="56715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407" y="1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481" y="7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15"/>
            <p:cNvSpPr/>
            <p:nvPr/>
          </p:nvSpPr>
          <p:spPr>
            <a:xfrm>
              <a:off x="5665000" y="56900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444" y="1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44" y="37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5"/>
            <p:cNvSpPr/>
            <p:nvPr/>
          </p:nvSpPr>
          <p:spPr>
            <a:xfrm>
              <a:off x="5655750" y="580100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74" y="0"/>
                  </a:moveTo>
                  <a:lnTo>
                    <a:pt x="1" y="37"/>
                  </a:lnTo>
                  <a:lnTo>
                    <a:pt x="1" y="777"/>
                  </a:lnTo>
                  <a:lnTo>
                    <a:pt x="74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5"/>
            <p:cNvSpPr/>
            <p:nvPr/>
          </p:nvSpPr>
          <p:spPr>
            <a:xfrm>
              <a:off x="5654825" y="5791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15"/>
            <p:cNvSpPr/>
            <p:nvPr/>
          </p:nvSpPr>
          <p:spPr>
            <a:xfrm>
              <a:off x="5664075" y="5745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5"/>
            <p:cNvSpPr/>
            <p:nvPr/>
          </p:nvSpPr>
          <p:spPr>
            <a:xfrm>
              <a:off x="5665000" y="5736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74" y="0"/>
                  </a:moveTo>
                  <a:lnTo>
                    <a:pt x="0" y="37"/>
                  </a:lnTo>
                  <a:lnTo>
                    <a:pt x="0" y="851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5"/>
            <p:cNvSpPr/>
            <p:nvPr/>
          </p:nvSpPr>
          <p:spPr>
            <a:xfrm>
              <a:off x="5654825" y="573625"/>
              <a:ext cx="12050" cy="5575"/>
            </a:xfrm>
            <a:custGeom>
              <a:avLst/>
              <a:gdLst/>
              <a:ahLst/>
              <a:cxnLst/>
              <a:rect l="l" t="t" r="r" b="b"/>
              <a:pathLst>
                <a:path w="482" h="223" extrusionOk="0">
                  <a:moveTo>
                    <a:pt x="407" y="0"/>
                  </a:moveTo>
                  <a:lnTo>
                    <a:pt x="1" y="222"/>
                  </a:lnTo>
                  <a:lnTo>
                    <a:pt x="38" y="22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15"/>
            <p:cNvSpPr/>
            <p:nvPr/>
          </p:nvSpPr>
          <p:spPr>
            <a:xfrm>
              <a:off x="5655750" y="5736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4" y="0"/>
                  </a:moveTo>
                  <a:lnTo>
                    <a:pt x="1" y="222"/>
                  </a:lnTo>
                  <a:lnTo>
                    <a:pt x="1" y="296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5"/>
            <p:cNvSpPr/>
            <p:nvPr/>
          </p:nvSpPr>
          <p:spPr>
            <a:xfrm>
              <a:off x="5646500" y="585625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1" y="1"/>
                  </a:moveTo>
                  <a:lnTo>
                    <a:pt x="1" y="814"/>
                  </a:lnTo>
                  <a:lnTo>
                    <a:pt x="75" y="74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5"/>
            <p:cNvSpPr/>
            <p:nvPr/>
          </p:nvSpPr>
          <p:spPr>
            <a:xfrm>
              <a:off x="5645575" y="5847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776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5"/>
            <p:cNvSpPr/>
            <p:nvPr/>
          </p:nvSpPr>
          <p:spPr>
            <a:xfrm>
              <a:off x="5654825" y="5791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5"/>
            <p:cNvSpPr/>
            <p:nvPr/>
          </p:nvSpPr>
          <p:spPr>
            <a:xfrm>
              <a:off x="5655750" y="57917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5"/>
            <p:cNvSpPr/>
            <p:nvPr/>
          </p:nvSpPr>
          <p:spPr>
            <a:xfrm>
              <a:off x="5645575" y="57825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08" y="0"/>
                  </a:moveTo>
                  <a:lnTo>
                    <a:pt x="1" y="259"/>
                  </a:lnTo>
                  <a:lnTo>
                    <a:pt x="38" y="259"/>
                  </a:lnTo>
                  <a:lnTo>
                    <a:pt x="481" y="37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15"/>
            <p:cNvSpPr/>
            <p:nvPr/>
          </p:nvSpPr>
          <p:spPr>
            <a:xfrm>
              <a:off x="5646500" y="579175"/>
              <a:ext cx="11125" cy="6475"/>
            </a:xfrm>
            <a:custGeom>
              <a:avLst/>
              <a:gdLst/>
              <a:ahLst/>
              <a:cxnLst/>
              <a:rect l="l" t="t" r="r" b="b"/>
              <a:pathLst>
                <a:path w="445" h="259" extrusionOk="0">
                  <a:moveTo>
                    <a:pt x="444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5"/>
            <p:cNvSpPr/>
            <p:nvPr/>
          </p:nvSpPr>
          <p:spPr>
            <a:xfrm>
              <a:off x="5637275" y="59025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74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15"/>
            <p:cNvSpPr/>
            <p:nvPr/>
          </p:nvSpPr>
          <p:spPr>
            <a:xfrm>
              <a:off x="5635425" y="58932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0" y="1"/>
                  </a:moveTo>
                  <a:lnTo>
                    <a:pt x="0" y="851"/>
                  </a:lnTo>
                  <a:lnTo>
                    <a:pt x="74" y="888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15"/>
            <p:cNvSpPr/>
            <p:nvPr/>
          </p:nvSpPr>
          <p:spPr>
            <a:xfrm>
              <a:off x="5644650" y="5847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776"/>
                  </a:lnTo>
                  <a:lnTo>
                    <a:pt x="38" y="85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5"/>
            <p:cNvSpPr/>
            <p:nvPr/>
          </p:nvSpPr>
          <p:spPr>
            <a:xfrm>
              <a:off x="5645575" y="584725"/>
              <a:ext cx="2800" cy="21275"/>
            </a:xfrm>
            <a:custGeom>
              <a:avLst/>
              <a:gdLst/>
              <a:ahLst/>
              <a:cxnLst/>
              <a:rect l="l" t="t" r="r" b="b"/>
              <a:pathLst>
                <a:path w="112" h="851" extrusionOk="0">
                  <a:moveTo>
                    <a:pt x="1" y="0"/>
                  </a:moveTo>
                  <a:lnTo>
                    <a:pt x="1" y="850"/>
                  </a:lnTo>
                  <a:lnTo>
                    <a:pt x="112" y="77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15"/>
            <p:cNvSpPr/>
            <p:nvPr/>
          </p:nvSpPr>
          <p:spPr>
            <a:xfrm>
              <a:off x="5635425" y="583800"/>
              <a:ext cx="12950" cy="6475"/>
            </a:xfrm>
            <a:custGeom>
              <a:avLst/>
              <a:gdLst/>
              <a:ahLst/>
              <a:cxnLst/>
              <a:rect l="l" t="t" r="r" b="b"/>
              <a:pathLst>
                <a:path w="518" h="259" extrusionOk="0">
                  <a:moveTo>
                    <a:pt x="444" y="0"/>
                  </a:moveTo>
                  <a:lnTo>
                    <a:pt x="0" y="222"/>
                  </a:lnTo>
                  <a:lnTo>
                    <a:pt x="74" y="259"/>
                  </a:lnTo>
                  <a:lnTo>
                    <a:pt x="518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15"/>
            <p:cNvSpPr/>
            <p:nvPr/>
          </p:nvSpPr>
          <p:spPr>
            <a:xfrm>
              <a:off x="5637275" y="584725"/>
              <a:ext cx="11100" cy="7400"/>
            </a:xfrm>
            <a:custGeom>
              <a:avLst/>
              <a:gdLst/>
              <a:ahLst/>
              <a:cxnLst/>
              <a:rect l="l" t="t" r="r" b="b"/>
              <a:pathLst>
                <a:path w="444" h="296" extrusionOk="0">
                  <a:moveTo>
                    <a:pt x="444" y="0"/>
                  </a:moveTo>
                  <a:lnTo>
                    <a:pt x="0" y="222"/>
                  </a:lnTo>
                  <a:lnTo>
                    <a:pt x="0" y="296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5"/>
            <p:cNvSpPr/>
            <p:nvPr/>
          </p:nvSpPr>
          <p:spPr>
            <a:xfrm>
              <a:off x="5627100" y="596725"/>
              <a:ext cx="2800" cy="19450"/>
            </a:xfrm>
            <a:custGeom>
              <a:avLst/>
              <a:gdLst/>
              <a:ahLst/>
              <a:cxnLst/>
              <a:rect l="l" t="t" r="r" b="b"/>
              <a:pathLst>
                <a:path w="112" h="778" extrusionOk="0">
                  <a:moveTo>
                    <a:pt x="111" y="1"/>
                  </a:moveTo>
                  <a:lnTo>
                    <a:pt x="0" y="38"/>
                  </a:lnTo>
                  <a:lnTo>
                    <a:pt x="0" y="777"/>
                  </a:lnTo>
                  <a:lnTo>
                    <a:pt x="111" y="77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5"/>
            <p:cNvSpPr/>
            <p:nvPr/>
          </p:nvSpPr>
          <p:spPr>
            <a:xfrm>
              <a:off x="5626175" y="5948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5"/>
            <p:cNvSpPr/>
            <p:nvPr/>
          </p:nvSpPr>
          <p:spPr>
            <a:xfrm>
              <a:off x="5635425" y="59025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5"/>
            <p:cNvSpPr/>
            <p:nvPr/>
          </p:nvSpPr>
          <p:spPr>
            <a:xfrm>
              <a:off x="5636350" y="589325"/>
              <a:ext cx="2800" cy="22225"/>
            </a:xfrm>
            <a:custGeom>
              <a:avLst/>
              <a:gdLst/>
              <a:ahLst/>
              <a:cxnLst/>
              <a:rect l="l" t="t" r="r" b="b"/>
              <a:pathLst>
                <a:path w="112" h="889" extrusionOk="0">
                  <a:moveTo>
                    <a:pt x="37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111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5"/>
            <p:cNvSpPr/>
            <p:nvPr/>
          </p:nvSpPr>
          <p:spPr>
            <a:xfrm>
              <a:off x="5626175" y="5893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07" y="1"/>
                  </a:moveTo>
                  <a:lnTo>
                    <a:pt x="0" y="223"/>
                  </a:lnTo>
                  <a:lnTo>
                    <a:pt x="37" y="297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5"/>
            <p:cNvSpPr/>
            <p:nvPr/>
          </p:nvSpPr>
          <p:spPr>
            <a:xfrm>
              <a:off x="5627100" y="589325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407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407" y="112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5"/>
            <p:cNvSpPr/>
            <p:nvPr/>
          </p:nvSpPr>
          <p:spPr>
            <a:xfrm>
              <a:off x="5593825" y="505225"/>
              <a:ext cx="66575" cy="38850"/>
            </a:xfrm>
            <a:custGeom>
              <a:avLst/>
              <a:gdLst/>
              <a:ahLst/>
              <a:cxnLst/>
              <a:rect l="l" t="t" r="r" b="b"/>
              <a:pathLst>
                <a:path w="2663" h="1554" extrusionOk="0">
                  <a:moveTo>
                    <a:pt x="1331" y="1"/>
                  </a:moveTo>
                  <a:lnTo>
                    <a:pt x="74" y="740"/>
                  </a:lnTo>
                  <a:lnTo>
                    <a:pt x="0" y="703"/>
                  </a:lnTo>
                  <a:lnTo>
                    <a:pt x="0" y="777"/>
                  </a:lnTo>
                  <a:lnTo>
                    <a:pt x="1331" y="1553"/>
                  </a:lnTo>
                  <a:lnTo>
                    <a:pt x="2662" y="777"/>
                  </a:lnTo>
                  <a:lnTo>
                    <a:pt x="2662" y="703"/>
                  </a:lnTo>
                  <a:lnTo>
                    <a:pt x="2588" y="740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590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5"/>
            <p:cNvSpPr/>
            <p:nvPr/>
          </p:nvSpPr>
          <p:spPr>
            <a:xfrm>
              <a:off x="5593825" y="502450"/>
              <a:ext cx="66575" cy="39775"/>
            </a:xfrm>
            <a:custGeom>
              <a:avLst/>
              <a:gdLst/>
              <a:ahLst/>
              <a:cxnLst/>
              <a:rect l="l" t="t" r="r" b="b"/>
              <a:pathLst>
                <a:path w="2663" h="1591" extrusionOk="0">
                  <a:moveTo>
                    <a:pt x="1331" y="1"/>
                  </a:moveTo>
                  <a:lnTo>
                    <a:pt x="0" y="814"/>
                  </a:lnTo>
                  <a:lnTo>
                    <a:pt x="1331" y="1590"/>
                  </a:lnTo>
                  <a:lnTo>
                    <a:pt x="2662" y="81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B2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5"/>
            <p:cNvSpPr/>
            <p:nvPr/>
          </p:nvSpPr>
          <p:spPr>
            <a:xfrm>
              <a:off x="5600300" y="508925"/>
              <a:ext cx="36075" cy="20350"/>
            </a:xfrm>
            <a:custGeom>
              <a:avLst/>
              <a:gdLst/>
              <a:ahLst/>
              <a:cxnLst/>
              <a:rect l="l" t="t" r="r" b="b"/>
              <a:pathLst>
                <a:path w="1443" h="814" extrusionOk="0">
                  <a:moveTo>
                    <a:pt x="703" y="0"/>
                  </a:moveTo>
                  <a:lnTo>
                    <a:pt x="0" y="407"/>
                  </a:lnTo>
                  <a:lnTo>
                    <a:pt x="703" y="814"/>
                  </a:lnTo>
                  <a:lnTo>
                    <a:pt x="1442" y="40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5"/>
            <p:cNvSpPr/>
            <p:nvPr/>
          </p:nvSpPr>
          <p:spPr>
            <a:xfrm>
              <a:off x="5627100" y="522775"/>
              <a:ext cx="33300" cy="21300"/>
            </a:xfrm>
            <a:custGeom>
              <a:avLst/>
              <a:gdLst/>
              <a:ahLst/>
              <a:cxnLst/>
              <a:rect l="l" t="t" r="r" b="b"/>
              <a:pathLst>
                <a:path w="1332" h="852" extrusionOk="0">
                  <a:moveTo>
                    <a:pt x="1331" y="1"/>
                  </a:moveTo>
                  <a:lnTo>
                    <a:pt x="0" y="777"/>
                  </a:lnTo>
                  <a:lnTo>
                    <a:pt x="0" y="851"/>
                  </a:lnTo>
                  <a:lnTo>
                    <a:pt x="1331" y="75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751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5"/>
            <p:cNvSpPr/>
            <p:nvPr/>
          </p:nvSpPr>
          <p:spPr>
            <a:xfrm>
              <a:off x="5612300" y="508000"/>
              <a:ext cx="31450" cy="22200"/>
            </a:xfrm>
            <a:custGeom>
              <a:avLst/>
              <a:gdLst/>
              <a:ahLst/>
              <a:cxnLst/>
              <a:rect l="l" t="t" r="r" b="b"/>
              <a:pathLst>
                <a:path w="1258" h="888" extrusionOk="0">
                  <a:moveTo>
                    <a:pt x="1" y="0"/>
                  </a:moveTo>
                  <a:lnTo>
                    <a:pt x="1" y="518"/>
                  </a:lnTo>
                  <a:lnTo>
                    <a:pt x="1" y="555"/>
                  </a:lnTo>
                  <a:lnTo>
                    <a:pt x="1" y="629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38" y="740"/>
                  </a:lnTo>
                  <a:lnTo>
                    <a:pt x="75" y="814"/>
                  </a:lnTo>
                  <a:cubicBezTo>
                    <a:pt x="75" y="851"/>
                    <a:pt x="112" y="851"/>
                    <a:pt x="112" y="851"/>
                  </a:cubicBezTo>
                  <a:cubicBezTo>
                    <a:pt x="112" y="888"/>
                    <a:pt x="186" y="888"/>
                    <a:pt x="186" y="888"/>
                  </a:cubicBezTo>
                  <a:lnTo>
                    <a:pt x="888" y="888"/>
                  </a:lnTo>
                  <a:cubicBezTo>
                    <a:pt x="1110" y="851"/>
                    <a:pt x="1258" y="703"/>
                    <a:pt x="1258" y="592"/>
                  </a:cubicBezTo>
                  <a:lnTo>
                    <a:pt x="1258" y="74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5"/>
            <p:cNvSpPr/>
            <p:nvPr/>
          </p:nvSpPr>
          <p:spPr>
            <a:xfrm>
              <a:off x="5617850" y="509850"/>
              <a:ext cx="16675" cy="20350"/>
            </a:xfrm>
            <a:custGeom>
              <a:avLst/>
              <a:gdLst/>
              <a:ahLst/>
              <a:cxnLst/>
              <a:rect l="l" t="t" r="r" b="b"/>
              <a:pathLst>
                <a:path w="667" h="814" extrusionOk="0">
                  <a:moveTo>
                    <a:pt x="1" y="0"/>
                  </a:moveTo>
                  <a:lnTo>
                    <a:pt x="1" y="814"/>
                  </a:lnTo>
                  <a:lnTo>
                    <a:pt x="666" y="81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5"/>
            <p:cNvSpPr/>
            <p:nvPr/>
          </p:nvSpPr>
          <p:spPr>
            <a:xfrm>
              <a:off x="5614150" y="508000"/>
              <a:ext cx="6500" cy="22200"/>
            </a:xfrm>
            <a:custGeom>
              <a:avLst/>
              <a:gdLst/>
              <a:ahLst/>
              <a:cxnLst/>
              <a:rect l="l" t="t" r="r" b="b"/>
              <a:pathLst>
                <a:path w="260" h="888" extrusionOk="0">
                  <a:moveTo>
                    <a:pt x="1" y="0"/>
                  </a:moveTo>
                  <a:lnTo>
                    <a:pt x="1" y="518"/>
                  </a:lnTo>
                  <a:lnTo>
                    <a:pt x="1" y="555"/>
                  </a:lnTo>
                  <a:lnTo>
                    <a:pt x="1" y="629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38" y="740"/>
                  </a:lnTo>
                  <a:lnTo>
                    <a:pt x="112" y="814"/>
                  </a:lnTo>
                  <a:cubicBezTo>
                    <a:pt x="112" y="851"/>
                    <a:pt x="149" y="851"/>
                    <a:pt x="149" y="851"/>
                  </a:cubicBezTo>
                  <a:cubicBezTo>
                    <a:pt x="149" y="888"/>
                    <a:pt x="186" y="888"/>
                    <a:pt x="186" y="888"/>
                  </a:cubicBezTo>
                  <a:lnTo>
                    <a:pt x="260" y="888"/>
                  </a:lnTo>
                  <a:lnTo>
                    <a:pt x="260" y="74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5"/>
            <p:cNvSpPr/>
            <p:nvPr/>
          </p:nvSpPr>
          <p:spPr>
            <a:xfrm>
              <a:off x="5610450" y="501525"/>
              <a:ext cx="33300" cy="17600"/>
            </a:xfrm>
            <a:custGeom>
              <a:avLst/>
              <a:gdLst/>
              <a:ahLst/>
              <a:cxnLst/>
              <a:rect l="l" t="t" r="r" b="b"/>
              <a:pathLst>
                <a:path w="1332" h="704" extrusionOk="0">
                  <a:moveTo>
                    <a:pt x="666" y="1"/>
                  </a:moveTo>
                  <a:cubicBezTo>
                    <a:pt x="556" y="1"/>
                    <a:pt x="482" y="1"/>
                    <a:pt x="408" y="38"/>
                  </a:cubicBezTo>
                  <a:lnTo>
                    <a:pt x="297" y="38"/>
                  </a:lnTo>
                  <a:cubicBezTo>
                    <a:pt x="112" y="112"/>
                    <a:pt x="1" y="186"/>
                    <a:pt x="1" y="333"/>
                  </a:cubicBezTo>
                  <a:cubicBezTo>
                    <a:pt x="1" y="481"/>
                    <a:pt x="149" y="592"/>
                    <a:pt x="371" y="666"/>
                  </a:cubicBezTo>
                  <a:cubicBezTo>
                    <a:pt x="482" y="703"/>
                    <a:pt x="556" y="703"/>
                    <a:pt x="666" y="703"/>
                  </a:cubicBezTo>
                  <a:cubicBezTo>
                    <a:pt x="777" y="703"/>
                    <a:pt x="851" y="703"/>
                    <a:pt x="962" y="666"/>
                  </a:cubicBezTo>
                  <a:cubicBezTo>
                    <a:pt x="1184" y="592"/>
                    <a:pt x="1332" y="481"/>
                    <a:pt x="1332" y="333"/>
                  </a:cubicBezTo>
                  <a:cubicBezTo>
                    <a:pt x="1332" y="186"/>
                    <a:pt x="1184" y="38"/>
                    <a:pt x="962" y="38"/>
                  </a:cubicBezTo>
                  <a:cubicBezTo>
                    <a:pt x="851" y="1"/>
                    <a:pt x="777" y="1"/>
                    <a:pt x="666" y="1"/>
                  </a:cubicBezTo>
                  <a:close/>
                </a:path>
              </a:pathLst>
            </a:custGeom>
            <a:solidFill>
              <a:srgbClr val="F0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5"/>
            <p:cNvSpPr/>
            <p:nvPr/>
          </p:nvSpPr>
          <p:spPr>
            <a:xfrm>
              <a:off x="5614150" y="486750"/>
              <a:ext cx="25925" cy="13875"/>
            </a:xfrm>
            <a:custGeom>
              <a:avLst/>
              <a:gdLst/>
              <a:ahLst/>
              <a:cxnLst/>
              <a:rect l="l" t="t" r="r" b="b"/>
              <a:pathLst>
                <a:path w="1037" h="555" extrusionOk="0">
                  <a:moveTo>
                    <a:pt x="481" y="0"/>
                  </a:moveTo>
                  <a:cubicBezTo>
                    <a:pt x="371" y="0"/>
                    <a:pt x="297" y="37"/>
                    <a:pt x="260" y="37"/>
                  </a:cubicBezTo>
                  <a:lnTo>
                    <a:pt x="186" y="37"/>
                  </a:lnTo>
                  <a:cubicBezTo>
                    <a:pt x="112" y="74"/>
                    <a:pt x="1" y="185"/>
                    <a:pt x="1" y="259"/>
                  </a:cubicBezTo>
                  <a:cubicBezTo>
                    <a:pt x="1" y="370"/>
                    <a:pt x="112" y="444"/>
                    <a:pt x="297" y="518"/>
                  </a:cubicBezTo>
                  <a:cubicBezTo>
                    <a:pt x="371" y="555"/>
                    <a:pt x="444" y="555"/>
                    <a:pt x="518" y="555"/>
                  </a:cubicBezTo>
                  <a:cubicBezTo>
                    <a:pt x="629" y="555"/>
                    <a:pt x="703" y="518"/>
                    <a:pt x="740" y="518"/>
                  </a:cubicBezTo>
                  <a:cubicBezTo>
                    <a:pt x="925" y="444"/>
                    <a:pt x="1036" y="370"/>
                    <a:pt x="1036" y="259"/>
                  </a:cubicBezTo>
                  <a:cubicBezTo>
                    <a:pt x="1036" y="148"/>
                    <a:pt x="888" y="37"/>
                    <a:pt x="703" y="37"/>
                  </a:cubicBezTo>
                  <a:cubicBezTo>
                    <a:pt x="629" y="0"/>
                    <a:pt x="555" y="0"/>
                    <a:pt x="481" y="0"/>
                  </a:cubicBezTo>
                  <a:close/>
                </a:path>
              </a:pathLst>
            </a:custGeom>
            <a:solidFill>
              <a:srgbClr val="E9A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5"/>
            <p:cNvSpPr/>
            <p:nvPr/>
          </p:nvSpPr>
          <p:spPr>
            <a:xfrm>
              <a:off x="5622475" y="499675"/>
              <a:ext cx="9275" cy="15750"/>
            </a:xfrm>
            <a:custGeom>
              <a:avLst/>
              <a:gdLst/>
              <a:ahLst/>
              <a:cxnLst/>
              <a:rect l="l" t="t" r="r" b="b"/>
              <a:pathLst>
                <a:path w="371" h="630" extrusionOk="0">
                  <a:moveTo>
                    <a:pt x="370" y="1"/>
                  </a:moveTo>
                  <a:cubicBezTo>
                    <a:pt x="333" y="1"/>
                    <a:pt x="296" y="38"/>
                    <a:pt x="185" y="38"/>
                  </a:cubicBezTo>
                  <a:lnTo>
                    <a:pt x="1" y="38"/>
                  </a:lnTo>
                  <a:lnTo>
                    <a:pt x="1" y="629"/>
                  </a:lnTo>
                  <a:lnTo>
                    <a:pt x="370" y="62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5"/>
            <p:cNvSpPr/>
            <p:nvPr/>
          </p:nvSpPr>
          <p:spPr>
            <a:xfrm>
              <a:off x="5614150" y="495050"/>
              <a:ext cx="8350" cy="20375"/>
            </a:xfrm>
            <a:custGeom>
              <a:avLst/>
              <a:gdLst/>
              <a:ahLst/>
              <a:cxnLst/>
              <a:rect l="l" t="t" r="r" b="b"/>
              <a:pathLst>
                <a:path w="334" h="815" extrusionOk="0">
                  <a:moveTo>
                    <a:pt x="1" y="1"/>
                  </a:moveTo>
                  <a:lnTo>
                    <a:pt x="1" y="592"/>
                  </a:lnTo>
                  <a:cubicBezTo>
                    <a:pt x="1" y="666"/>
                    <a:pt x="112" y="777"/>
                    <a:pt x="297" y="814"/>
                  </a:cubicBezTo>
                  <a:lnTo>
                    <a:pt x="334" y="814"/>
                  </a:lnTo>
                  <a:lnTo>
                    <a:pt x="334" y="186"/>
                  </a:lnTo>
                  <a:cubicBezTo>
                    <a:pt x="149" y="112"/>
                    <a:pt x="75" y="38"/>
                    <a:pt x="1" y="1"/>
                  </a:cubicBez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5"/>
            <p:cNvSpPr/>
            <p:nvPr/>
          </p:nvSpPr>
          <p:spPr>
            <a:xfrm>
              <a:off x="5631725" y="493200"/>
              <a:ext cx="8350" cy="21300"/>
            </a:xfrm>
            <a:custGeom>
              <a:avLst/>
              <a:gdLst/>
              <a:ahLst/>
              <a:cxnLst/>
              <a:rect l="l" t="t" r="r" b="b"/>
              <a:pathLst>
                <a:path w="334" h="852" extrusionOk="0">
                  <a:moveTo>
                    <a:pt x="333" y="1"/>
                  </a:moveTo>
                  <a:cubicBezTo>
                    <a:pt x="333" y="112"/>
                    <a:pt x="185" y="186"/>
                    <a:pt x="37" y="260"/>
                  </a:cubicBezTo>
                  <a:lnTo>
                    <a:pt x="0" y="260"/>
                  </a:lnTo>
                  <a:lnTo>
                    <a:pt x="0" y="851"/>
                  </a:lnTo>
                  <a:lnTo>
                    <a:pt x="37" y="851"/>
                  </a:lnTo>
                  <a:cubicBezTo>
                    <a:pt x="222" y="814"/>
                    <a:pt x="333" y="703"/>
                    <a:pt x="333" y="629"/>
                  </a:cubicBezTo>
                  <a:lnTo>
                    <a:pt x="333" y="1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5"/>
            <p:cNvSpPr/>
            <p:nvPr/>
          </p:nvSpPr>
          <p:spPr>
            <a:xfrm>
              <a:off x="5620625" y="478425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112" y="0"/>
                  </a:moveTo>
                  <a:cubicBezTo>
                    <a:pt x="38" y="0"/>
                    <a:pt x="1" y="111"/>
                    <a:pt x="1" y="148"/>
                  </a:cubicBezTo>
                  <a:cubicBezTo>
                    <a:pt x="1" y="222"/>
                    <a:pt x="75" y="296"/>
                    <a:pt x="185" y="333"/>
                  </a:cubicBezTo>
                  <a:lnTo>
                    <a:pt x="444" y="333"/>
                  </a:lnTo>
                  <a:cubicBezTo>
                    <a:pt x="555" y="296"/>
                    <a:pt x="629" y="222"/>
                    <a:pt x="629" y="148"/>
                  </a:cubicBezTo>
                  <a:cubicBezTo>
                    <a:pt x="629" y="37"/>
                    <a:pt x="555" y="0"/>
                    <a:pt x="444" y="0"/>
                  </a:cubicBezTo>
                  <a:close/>
                </a:path>
              </a:pathLst>
            </a:custGeom>
            <a:solidFill>
              <a:srgbClr val="FFB4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5"/>
            <p:cNvSpPr/>
            <p:nvPr/>
          </p:nvSpPr>
          <p:spPr>
            <a:xfrm>
              <a:off x="5620625" y="4784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12" y="0"/>
                  </a:moveTo>
                  <a:cubicBezTo>
                    <a:pt x="38" y="37"/>
                    <a:pt x="1" y="111"/>
                    <a:pt x="1" y="148"/>
                  </a:cubicBezTo>
                  <a:cubicBezTo>
                    <a:pt x="1" y="185"/>
                    <a:pt x="38" y="222"/>
                    <a:pt x="112" y="296"/>
                  </a:cubicBezTo>
                  <a:lnTo>
                    <a:pt x="407" y="296"/>
                  </a:lnTo>
                  <a:cubicBezTo>
                    <a:pt x="481" y="296"/>
                    <a:pt x="555" y="185"/>
                    <a:pt x="555" y="148"/>
                  </a:cubicBezTo>
                  <a:cubicBezTo>
                    <a:pt x="555" y="37"/>
                    <a:pt x="481" y="0"/>
                    <a:pt x="444" y="0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5"/>
            <p:cNvSpPr/>
            <p:nvPr/>
          </p:nvSpPr>
          <p:spPr>
            <a:xfrm>
              <a:off x="5623400" y="486750"/>
              <a:ext cx="7425" cy="11100"/>
            </a:xfrm>
            <a:custGeom>
              <a:avLst/>
              <a:gdLst/>
              <a:ahLst/>
              <a:cxnLst/>
              <a:rect l="l" t="t" r="r" b="b"/>
              <a:pathLst>
                <a:path w="297" h="444" extrusionOk="0">
                  <a:moveTo>
                    <a:pt x="1" y="0"/>
                  </a:moveTo>
                  <a:lnTo>
                    <a:pt x="1" y="444"/>
                  </a:lnTo>
                  <a:lnTo>
                    <a:pt x="296" y="44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5"/>
            <p:cNvSpPr/>
            <p:nvPr/>
          </p:nvSpPr>
          <p:spPr>
            <a:xfrm>
              <a:off x="5617850" y="482125"/>
              <a:ext cx="5575" cy="15725"/>
            </a:xfrm>
            <a:custGeom>
              <a:avLst/>
              <a:gdLst/>
              <a:ahLst/>
              <a:cxnLst/>
              <a:rect l="l" t="t" r="r" b="b"/>
              <a:pathLst>
                <a:path w="223" h="629" extrusionOk="0">
                  <a:moveTo>
                    <a:pt x="1" y="0"/>
                  </a:moveTo>
                  <a:lnTo>
                    <a:pt x="1" y="444"/>
                  </a:lnTo>
                  <a:cubicBezTo>
                    <a:pt x="1" y="555"/>
                    <a:pt x="112" y="592"/>
                    <a:pt x="186" y="629"/>
                  </a:cubicBezTo>
                  <a:lnTo>
                    <a:pt x="223" y="629"/>
                  </a:lnTo>
                  <a:lnTo>
                    <a:pt x="223" y="185"/>
                  </a:lnTo>
                  <a:cubicBezTo>
                    <a:pt x="112" y="148"/>
                    <a:pt x="38" y="37"/>
                    <a:pt x="1" y="0"/>
                  </a:cubicBez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5"/>
            <p:cNvSpPr/>
            <p:nvPr/>
          </p:nvSpPr>
          <p:spPr>
            <a:xfrm>
              <a:off x="5631725" y="482125"/>
              <a:ext cx="4650" cy="15725"/>
            </a:xfrm>
            <a:custGeom>
              <a:avLst/>
              <a:gdLst/>
              <a:ahLst/>
              <a:cxnLst/>
              <a:rect l="l" t="t" r="r" b="b"/>
              <a:pathLst>
                <a:path w="186" h="629" extrusionOk="0">
                  <a:moveTo>
                    <a:pt x="185" y="0"/>
                  </a:moveTo>
                  <a:cubicBezTo>
                    <a:pt x="185" y="37"/>
                    <a:pt x="111" y="148"/>
                    <a:pt x="0" y="185"/>
                  </a:cubicBezTo>
                  <a:lnTo>
                    <a:pt x="0" y="629"/>
                  </a:lnTo>
                  <a:cubicBezTo>
                    <a:pt x="111" y="592"/>
                    <a:pt x="185" y="555"/>
                    <a:pt x="185" y="444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5"/>
            <p:cNvSpPr/>
            <p:nvPr/>
          </p:nvSpPr>
          <p:spPr>
            <a:xfrm>
              <a:off x="5482900" y="8379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5"/>
            <p:cNvSpPr/>
            <p:nvPr/>
          </p:nvSpPr>
          <p:spPr>
            <a:xfrm>
              <a:off x="5483825" y="8370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37"/>
                  </a:lnTo>
                  <a:lnTo>
                    <a:pt x="1" y="850"/>
                  </a:lnTo>
                  <a:lnTo>
                    <a:pt x="38" y="8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5"/>
            <p:cNvSpPr/>
            <p:nvPr/>
          </p:nvSpPr>
          <p:spPr>
            <a:xfrm>
              <a:off x="5474600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7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5"/>
            <p:cNvSpPr/>
            <p:nvPr/>
          </p:nvSpPr>
          <p:spPr>
            <a:xfrm>
              <a:off x="5473675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5"/>
            <p:cNvSpPr/>
            <p:nvPr/>
          </p:nvSpPr>
          <p:spPr>
            <a:xfrm>
              <a:off x="5473675" y="830575"/>
              <a:ext cx="11100" cy="7400"/>
            </a:xfrm>
            <a:custGeom>
              <a:avLst/>
              <a:gdLst/>
              <a:ahLst/>
              <a:cxnLst/>
              <a:rect l="l" t="t" r="r" b="b"/>
              <a:pathLst>
                <a:path w="444" h="296" extrusionOk="0">
                  <a:moveTo>
                    <a:pt x="37" y="0"/>
                  </a:moveTo>
                  <a:lnTo>
                    <a:pt x="0" y="74"/>
                  </a:lnTo>
                  <a:lnTo>
                    <a:pt x="407" y="296"/>
                  </a:lnTo>
                  <a:lnTo>
                    <a:pt x="444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5"/>
            <p:cNvSpPr/>
            <p:nvPr/>
          </p:nvSpPr>
          <p:spPr>
            <a:xfrm>
              <a:off x="5473675" y="832425"/>
              <a:ext cx="10175" cy="6475"/>
            </a:xfrm>
            <a:custGeom>
              <a:avLst/>
              <a:gdLst/>
              <a:ahLst/>
              <a:cxnLst/>
              <a:rect l="l" t="t" r="r" b="b"/>
              <a:pathLst>
                <a:path w="407" h="259" extrusionOk="0">
                  <a:moveTo>
                    <a:pt x="0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5"/>
            <p:cNvSpPr/>
            <p:nvPr/>
          </p:nvSpPr>
          <p:spPr>
            <a:xfrm>
              <a:off x="5492150" y="843500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1" y="1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5"/>
            <p:cNvSpPr/>
            <p:nvPr/>
          </p:nvSpPr>
          <p:spPr>
            <a:xfrm>
              <a:off x="5493075" y="8425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5"/>
            <p:cNvSpPr/>
            <p:nvPr/>
          </p:nvSpPr>
          <p:spPr>
            <a:xfrm>
              <a:off x="5483825" y="8379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5"/>
            <p:cNvSpPr/>
            <p:nvPr/>
          </p:nvSpPr>
          <p:spPr>
            <a:xfrm>
              <a:off x="5482900" y="8370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3"/>
                  </a:lnTo>
                  <a:lnTo>
                    <a:pt x="38" y="85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5"/>
            <p:cNvSpPr/>
            <p:nvPr/>
          </p:nvSpPr>
          <p:spPr>
            <a:xfrm>
              <a:off x="5482900" y="837050"/>
              <a:ext cx="11125" cy="6475"/>
            </a:xfrm>
            <a:custGeom>
              <a:avLst/>
              <a:gdLst/>
              <a:ahLst/>
              <a:cxnLst/>
              <a:rect l="l" t="t" r="r" b="b"/>
              <a:pathLst>
                <a:path w="445" h="259" extrusionOk="0">
                  <a:moveTo>
                    <a:pt x="1" y="0"/>
                  </a:moveTo>
                  <a:lnTo>
                    <a:pt x="408" y="259"/>
                  </a:lnTo>
                  <a:lnTo>
                    <a:pt x="445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5"/>
            <p:cNvSpPr/>
            <p:nvPr/>
          </p:nvSpPr>
          <p:spPr>
            <a:xfrm>
              <a:off x="5482900" y="837050"/>
              <a:ext cx="10200" cy="7400"/>
            </a:xfrm>
            <a:custGeom>
              <a:avLst/>
              <a:gdLst/>
              <a:ahLst/>
              <a:cxnLst/>
              <a:rect l="l" t="t" r="r" b="b"/>
              <a:pathLst>
                <a:path w="408" h="296" extrusionOk="0">
                  <a:moveTo>
                    <a:pt x="1" y="0"/>
                  </a:moveTo>
                  <a:lnTo>
                    <a:pt x="1" y="74"/>
                  </a:lnTo>
                  <a:lnTo>
                    <a:pt x="408" y="296"/>
                  </a:lnTo>
                  <a:lnTo>
                    <a:pt x="40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5"/>
            <p:cNvSpPr/>
            <p:nvPr/>
          </p:nvSpPr>
          <p:spPr>
            <a:xfrm>
              <a:off x="5501400" y="8490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1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5"/>
            <p:cNvSpPr/>
            <p:nvPr/>
          </p:nvSpPr>
          <p:spPr>
            <a:xfrm>
              <a:off x="5503250" y="8481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1"/>
                  </a:moveTo>
                  <a:lnTo>
                    <a:pt x="0" y="851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5"/>
            <p:cNvSpPr/>
            <p:nvPr/>
          </p:nvSpPr>
          <p:spPr>
            <a:xfrm>
              <a:off x="5494000" y="84350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1" y="1"/>
                  </a:moveTo>
                  <a:lnTo>
                    <a:pt x="1" y="851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5"/>
            <p:cNvSpPr/>
            <p:nvPr/>
          </p:nvSpPr>
          <p:spPr>
            <a:xfrm>
              <a:off x="5492150" y="84257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1" y="1"/>
                  </a:moveTo>
                  <a:lnTo>
                    <a:pt x="1" y="814"/>
                  </a:lnTo>
                  <a:lnTo>
                    <a:pt x="75" y="888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5"/>
            <p:cNvSpPr/>
            <p:nvPr/>
          </p:nvSpPr>
          <p:spPr>
            <a:xfrm>
              <a:off x="5492150" y="842575"/>
              <a:ext cx="12975" cy="5575"/>
            </a:xfrm>
            <a:custGeom>
              <a:avLst/>
              <a:gdLst/>
              <a:ahLst/>
              <a:cxnLst/>
              <a:rect l="l" t="t" r="r" b="b"/>
              <a:pathLst>
                <a:path w="519" h="223" extrusionOk="0">
                  <a:moveTo>
                    <a:pt x="1" y="1"/>
                  </a:moveTo>
                  <a:lnTo>
                    <a:pt x="444" y="223"/>
                  </a:lnTo>
                  <a:lnTo>
                    <a:pt x="518" y="22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5"/>
            <p:cNvSpPr/>
            <p:nvPr/>
          </p:nvSpPr>
          <p:spPr>
            <a:xfrm>
              <a:off x="5492150" y="842575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1" y="1"/>
                  </a:moveTo>
                  <a:lnTo>
                    <a:pt x="1" y="38"/>
                  </a:lnTo>
                  <a:lnTo>
                    <a:pt x="444" y="334"/>
                  </a:lnTo>
                  <a:lnTo>
                    <a:pt x="444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5"/>
            <p:cNvSpPr/>
            <p:nvPr/>
          </p:nvSpPr>
          <p:spPr>
            <a:xfrm>
              <a:off x="5511575" y="85552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A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5"/>
            <p:cNvSpPr/>
            <p:nvPr/>
          </p:nvSpPr>
          <p:spPr>
            <a:xfrm>
              <a:off x="5512500" y="853675"/>
              <a:ext cx="1850" cy="21275"/>
            </a:xfrm>
            <a:custGeom>
              <a:avLst/>
              <a:gdLst/>
              <a:ahLst/>
              <a:cxnLst/>
              <a:rect l="l" t="t" r="r" b="b"/>
              <a:pathLst>
                <a:path w="74" h="851" extrusionOk="0">
                  <a:moveTo>
                    <a:pt x="0" y="0"/>
                  </a:moveTo>
                  <a:lnTo>
                    <a:pt x="0" y="851"/>
                  </a:lnTo>
                  <a:lnTo>
                    <a:pt x="74" y="85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5"/>
            <p:cNvSpPr/>
            <p:nvPr/>
          </p:nvSpPr>
          <p:spPr>
            <a:xfrm>
              <a:off x="5503250" y="849050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1"/>
                  </a:moveTo>
                  <a:lnTo>
                    <a:pt x="0" y="851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5"/>
            <p:cNvSpPr/>
            <p:nvPr/>
          </p:nvSpPr>
          <p:spPr>
            <a:xfrm>
              <a:off x="5502325" y="84812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0" y="1"/>
                  </a:moveTo>
                  <a:lnTo>
                    <a:pt x="0" y="851"/>
                  </a:lnTo>
                  <a:lnTo>
                    <a:pt x="37" y="88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5"/>
            <p:cNvSpPr/>
            <p:nvPr/>
          </p:nvSpPr>
          <p:spPr>
            <a:xfrm>
              <a:off x="5502325" y="848125"/>
              <a:ext cx="12025" cy="5575"/>
            </a:xfrm>
            <a:custGeom>
              <a:avLst/>
              <a:gdLst/>
              <a:ahLst/>
              <a:cxnLst/>
              <a:rect l="l" t="t" r="r" b="b"/>
              <a:pathLst>
                <a:path w="481" h="223" extrusionOk="0">
                  <a:moveTo>
                    <a:pt x="0" y="1"/>
                  </a:moveTo>
                  <a:lnTo>
                    <a:pt x="407" y="222"/>
                  </a:lnTo>
                  <a:lnTo>
                    <a:pt x="481" y="22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5"/>
            <p:cNvSpPr/>
            <p:nvPr/>
          </p:nvSpPr>
          <p:spPr>
            <a:xfrm>
              <a:off x="5502325" y="84812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0" y="1"/>
                  </a:moveTo>
                  <a:lnTo>
                    <a:pt x="0" y="38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5"/>
            <p:cNvSpPr/>
            <p:nvPr/>
          </p:nvSpPr>
          <p:spPr>
            <a:xfrm>
              <a:off x="5520800" y="86107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5"/>
            <p:cNvSpPr/>
            <p:nvPr/>
          </p:nvSpPr>
          <p:spPr>
            <a:xfrm>
              <a:off x="5521725" y="8601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4"/>
                  </a:lnTo>
                  <a:lnTo>
                    <a:pt x="75" y="77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5"/>
            <p:cNvSpPr/>
            <p:nvPr/>
          </p:nvSpPr>
          <p:spPr>
            <a:xfrm>
              <a:off x="5512500" y="853675"/>
              <a:ext cx="1850" cy="21275"/>
            </a:xfrm>
            <a:custGeom>
              <a:avLst/>
              <a:gdLst/>
              <a:ahLst/>
              <a:cxnLst/>
              <a:rect l="l" t="t" r="r" b="b"/>
              <a:pathLst>
                <a:path w="74" h="851" extrusionOk="0">
                  <a:moveTo>
                    <a:pt x="74" y="0"/>
                  </a:moveTo>
                  <a:lnTo>
                    <a:pt x="0" y="74"/>
                  </a:lnTo>
                  <a:lnTo>
                    <a:pt x="0" y="851"/>
                  </a:lnTo>
                  <a:lnTo>
                    <a:pt x="74" y="85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5"/>
            <p:cNvSpPr/>
            <p:nvPr/>
          </p:nvSpPr>
          <p:spPr>
            <a:xfrm>
              <a:off x="5511575" y="853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5"/>
            <p:cNvSpPr/>
            <p:nvPr/>
          </p:nvSpPr>
          <p:spPr>
            <a:xfrm>
              <a:off x="5511575" y="85275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7" y="1"/>
                  </a:moveTo>
                  <a:lnTo>
                    <a:pt x="0" y="37"/>
                  </a:lnTo>
                  <a:lnTo>
                    <a:pt x="407" y="296"/>
                  </a:lnTo>
                  <a:lnTo>
                    <a:pt x="481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5"/>
            <p:cNvSpPr/>
            <p:nvPr/>
          </p:nvSpPr>
          <p:spPr>
            <a:xfrm>
              <a:off x="5511575" y="853675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0"/>
                  </a:moveTo>
                  <a:lnTo>
                    <a:pt x="0" y="74"/>
                  </a:lnTo>
                  <a:lnTo>
                    <a:pt x="407" y="296"/>
                  </a:lnTo>
                  <a:lnTo>
                    <a:pt x="407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5"/>
            <p:cNvSpPr/>
            <p:nvPr/>
          </p:nvSpPr>
          <p:spPr>
            <a:xfrm>
              <a:off x="5530975" y="866625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0" y="0"/>
                  </a:moveTo>
                  <a:lnTo>
                    <a:pt x="0" y="740"/>
                  </a:lnTo>
                  <a:lnTo>
                    <a:pt x="74" y="77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E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5"/>
            <p:cNvSpPr/>
            <p:nvPr/>
          </p:nvSpPr>
          <p:spPr>
            <a:xfrm>
              <a:off x="5532825" y="8647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0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5"/>
            <p:cNvSpPr/>
            <p:nvPr/>
          </p:nvSpPr>
          <p:spPr>
            <a:xfrm>
              <a:off x="5523575" y="8601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0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5"/>
            <p:cNvSpPr/>
            <p:nvPr/>
          </p:nvSpPr>
          <p:spPr>
            <a:xfrm>
              <a:off x="5521725" y="8601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4"/>
                  </a:lnTo>
                  <a:lnTo>
                    <a:pt x="75" y="814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5"/>
            <p:cNvSpPr/>
            <p:nvPr/>
          </p:nvSpPr>
          <p:spPr>
            <a:xfrm>
              <a:off x="5521725" y="8583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75" y="0"/>
                  </a:moveTo>
                  <a:lnTo>
                    <a:pt x="1" y="74"/>
                  </a:lnTo>
                  <a:lnTo>
                    <a:pt x="444" y="296"/>
                  </a:lnTo>
                  <a:lnTo>
                    <a:pt x="481" y="2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5"/>
            <p:cNvSpPr/>
            <p:nvPr/>
          </p:nvSpPr>
          <p:spPr>
            <a:xfrm>
              <a:off x="5521725" y="86015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1" y="0"/>
                  </a:moveTo>
                  <a:lnTo>
                    <a:pt x="1" y="37"/>
                  </a:lnTo>
                  <a:lnTo>
                    <a:pt x="444" y="259"/>
                  </a:lnTo>
                  <a:lnTo>
                    <a:pt x="444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5"/>
            <p:cNvSpPr/>
            <p:nvPr/>
          </p:nvSpPr>
          <p:spPr>
            <a:xfrm>
              <a:off x="5540225" y="87122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0" y="1"/>
                  </a:moveTo>
                  <a:lnTo>
                    <a:pt x="0" y="777"/>
                  </a:lnTo>
                  <a:lnTo>
                    <a:pt x="74" y="851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5"/>
            <p:cNvSpPr/>
            <p:nvPr/>
          </p:nvSpPr>
          <p:spPr>
            <a:xfrm>
              <a:off x="5542075" y="870300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37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5"/>
            <p:cNvSpPr/>
            <p:nvPr/>
          </p:nvSpPr>
          <p:spPr>
            <a:xfrm>
              <a:off x="5532825" y="865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7" y="0"/>
                  </a:moveTo>
                  <a:lnTo>
                    <a:pt x="0" y="37"/>
                  </a:lnTo>
                  <a:lnTo>
                    <a:pt x="0" y="813"/>
                  </a:lnTo>
                  <a:lnTo>
                    <a:pt x="37" y="81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5"/>
            <p:cNvSpPr/>
            <p:nvPr/>
          </p:nvSpPr>
          <p:spPr>
            <a:xfrm>
              <a:off x="5530975" y="8657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777"/>
                  </a:lnTo>
                  <a:lnTo>
                    <a:pt x="74" y="81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5"/>
            <p:cNvSpPr/>
            <p:nvPr/>
          </p:nvSpPr>
          <p:spPr>
            <a:xfrm>
              <a:off x="5530975" y="864775"/>
              <a:ext cx="12050" cy="6475"/>
            </a:xfrm>
            <a:custGeom>
              <a:avLst/>
              <a:gdLst/>
              <a:ahLst/>
              <a:cxnLst/>
              <a:rect l="l" t="t" r="r" b="b"/>
              <a:pathLst>
                <a:path w="482" h="259" extrusionOk="0">
                  <a:moveTo>
                    <a:pt x="74" y="0"/>
                  </a:moveTo>
                  <a:lnTo>
                    <a:pt x="0" y="37"/>
                  </a:lnTo>
                  <a:lnTo>
                    <a:pt x="444" y="259"/>
                  </a:lnTo>
                  <a:lnTo>
                    <a:pt x="481" y="2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5"/>
            <p:cNvSpPr/>
            <p:nvPr/>
          </p:nvSpPr>
          <p:spPr>
            <a:xfrm>
              <a:off x="5530975" y="865700"/>
              <a:ext cx="11125" cy="6475"/>
            </a:xfrm>
            <a:custGeom>
              <a:avLst/>
              <a:gdLst/>
              <a:ahLst/>
              <a:cxnLst/>
              <a:rect l="l" t="t" r="r" b="b"/>
              <a:pathLst>
                <a:path w="445" h="259" extrusionOk="0">
                  <a:moveTo>
                    <a:pt x="0" y="0"/>
                  </a:moveTo>
                  <a:lnTo>
                    <a:pt x="0" y="37"/>
                  </a:lnTo>
                  <a:lnTo>
                    <a:pt x="444" y="259"/>
                  </a:lnTo>
                  <a:lnTo>
                    <a:pt x="444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5"/>
            <p:cNvSpPr/>
            <p:nvPr/>
          </p:nvSpPr>
          <p:spPr>
            <a:xfrm>
              <a:off x="5549450" y="876775"/>
              <a:ext cx="2800" cy="21300"/>
            </a:xfrm>
            <a:custGeom>
              <a:avLst/>
              <a:gdLst/>
              <a:ahLst/>
              <a:cxnLst/>
              <a:rect l="l" t="t" r="r" b="b"/>
              <a:pathLst>
                <a:path w="112" h="852" extrusionOk="0">
                  <a:moveTo>
                    <a:pt x="1" y="1"/>
                  </a:moveTo>
                  <a:lnTo>
                    <a:pt x="1" y="814"/>
                  </a:lnTo>
                  <a:lnTo>
                    <a:pt x="112" y="851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5"/>
            <p:cNvSpPr/>
            <p:nvPr/>
          </p:nvSpPr>
          <p:spPr>
            <a:xfrm>
              <a:off x="5552225" y="875850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38" y="1"/>
                  </a:moveTo>
                  <a:lnTo>
                    <a:pt x="1" y="38"/>
                  </a:lnTo>
                  <a:lnTo>
                    <a:pt x="1" y="888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5"/>
            <p:cNvSpPr/>
            <p:nvPr/>
          </p:nvSpPr>
          <p:spPr>
            <a:xfrm>
              <a:off x="5543000" y="8712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7" y="1"/>
                  </a:moveTo>
                  <a:lnTo>
                    <a:pt x="0" y="38"/>
                  </a:lnTo>
                  <a:lnTo>
                    <a:pt x="0" y="851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5"/>
            <p:cNvSpPr/>
            <p:nvPr/>
          </p:nvSpPr>
          <p:spPr>
            <a:xfrm>
              <a:off x="5542075" y="8712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5"/>
            <p:cNvSpPr/>
            <p:nvPr/>
          </p:nvSpPr>
          <p:spPr>
            <a:xfrm>
              <a:off x="5542075" y="87030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37" y="1"/>
                  </a:moveTo>
                  <a:lnTo>
                    <a:pt x="0" y="38"/>
                  </a:lnTo>
                  <a:lnTo>
                    <a:pt x="407" y="260"/>
                  </a:lnTo>
                  <a:lnTo>
                    <a:pt x="444" y="22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5"/>
            <p:cNvSpPr/>
            <p:nvPr/>
          </p:nvSpPr>
          <p:spPr>
            <a:xfrm>
              <a:off x="5542075" y="871225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1"/>
                  </a:moveTo>
                  <a:lnTo>
                    <a:pt x="0" y="38"/>
                  </a:lnTo>
                  <a:lnTo>
                    <a:pt x="407" y="297"/>
                  </a:lnTo>
                  <a:lnTo>
                    <a:pt x="407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5"/>
            <p:cNvSpPr/>
            <p:nvPr/>
          </p:nvSpPr>
          <p:spPr>
            <a:xfrm>
              <a:off x="5560550" y="8832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1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5"/>
            <p:cNvSpPr/>
            <p:nvPr/>
          </p:nvSpPr>
          <p:spPr>
            <a:xfrm>
              <a:off x="5561475" y="8814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5"/>
            <p:cNvSpPr/>
            <p:nvPr/>
          </p:nvSpPr>
          <p:spPr>
            <a:xfrm>
              <a:off x="5552225" y="8767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8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5"/>
            <p:cNvSpPr/>
            <p:nvPr/>
          </p:nvSpPr>
          <p:spPr>
            <a:xfrm>
              <a:off x="5551300" y="875850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5"/>
            <p:cNvSpPr/>
            <p:nvPr/>
          </p:nvSpPr>
          <p:spPr>
            <a:xfrm>
              <a:off x="5551300" y="8758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1" y="1"/>
                  </a:moveTo>
                  <a:lnTo>
                    <a:pt x="408" y="297"/>
                  </a:lnTo>
                  <a:lnTo>
                    <a:pt x="444" y="22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5"/>
            <p:cNvSpPr/>
            <p:nvPr/>
          </p:nvSpPr>
          <p:spPr>
            <a:xfrm>
              <a:off x="5551300" y="875850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112"/>
                  </a:lnTo>
                  <a:lnTo>
                    <a:pt x="408" y="334"/>
                  </a:lnTo>
                  <a:lnTo>
                    <a:pt x="40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5"/>
            <p:cNvSpPr/>
            <p:nvPr/>
          </p:nvSpPr>
          <p:spPr>
            <a:xfrm>
              <a:off x="5569800" y="8888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5"/>
            <p:cNvSpPr/>
            <p:nvPr/>
          </p:nvSpPr>
          <p:spPr>
            <a:xfrm>
              <a:off x="5570725" y="8878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5"/>
            <p:cNvSpPr/>
            <p:nvPr/>
          </p:nvSpPr>
          <p:spPr>
            <a:xfrm>
              <a:off x="5562400" y="8832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1"/>
                  </a:moveTo>
                  <a:lnTo>
                    <a:pt x="0" y="814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15"/>
            <p:cNvSpPr/>
            <p:nvPr/>
          </p:nvSpPr>
          <p:spPr>
            <a:xfrm>
              <a:off x="5560550" y="881400"/>
              <a:ext cx="1875" cy="22200"/>
            </a:xfrm>
            <a:custGeom>
              <a:avLst/>
              <a:gdLst/>
              <a:ahLst/>
              <a:cxnLst/>
              <a:rect l="l" t="t" r="r" b="b"/>
              <a:pathLst>
                <a:path w="75" h="888" extrusionOk="0">
                  <a:moveTo>
                    <a:pt x="1" y="1"/>
                  </a:moveTo>
                  <a:lnTo>
                    <a:pt x="1" y="851"/>
                  </a:lnTo>
                  <a:lnTo>
                    <a:pt x="74" y="888"/>
                  </a:lnTo>
                  <a:lnTo>
                    <a:pt x="74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15"/>
            <p:cNvSpPr/>
            <p:nvPr/>
          </p:nvSpPr>
          <p:spPr>
            <a:xfrm>
              <a:off x="5560550" y="88140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1" y="1"/>
                  </a:moveTo>
                  <a:lnTo>
                    <a:pt x="407" y="259"/>
                  </a:lnTo>
                  <a:lnTo>
                    <a:pt x="444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5"/>
            <p:cNvSpPr/>
            <p:nvPr/>
          </p:nvSpPr>
          <p:spPr>
            <a:xfrm>
              <a:off x="5560550" y="881400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112"/>
                  </a:lnTo>
                  <a:lnTo>
                    <a:pt x="407" y="333"/>
                  </a:lnTo>
                  <a:lnTo>
                    <a:pt x="407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15"/>
            <p:cNvSpPr/>
            <p:nvPr/>
          </p:nvSpPr>
          <p:spPr>
            <a:xfrm>
              <a:off x="5579950" y="894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5"/>
            <p:cNvSpPr/>
            <p:nvPr/>
          </p:nvSpPr>
          <p:spPr>
            <a:xfrm>
              <a:off x="5580875" y="893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5"/>
            <p:cNvSpPr/>
            <p:nvPr/>
          </p:nvSpPr>
          <p:spPr>
            <a:xfrm>
              <a:off x="5571650" y="8888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5"/>
            <p:cNvSpPr/>
            <p:nvPr/>
          </p:nvSpPr>
          <p:spPr>
            <a:xfrm>
              <a:off x="5570725" y="8878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15"/>
            <p:cNvSpPr/>
            <p:nvPr/>
          </p:nvSpPr>
          <p:spPr>
            <a:xfrm>
              <a:off x="5570725" y="887875"/>
              <a:ext cx="11100" cy="5575"/>
            </a:xfrm>
            <a:custGeom>
              <a:avLst/>
              <a:gdLst/>
              <a:ahLst/>
              <a:cxnLst/>
              <a:rect l="l" t="t" r="r" b="b"/>
              <a:pathLst>
                <a:path w="444" h="223" extrusionOk="0">
                  <a:moveTo>
                    <a:pt x="0" y="0"/>
                  </a:moveTo>
                  <a:lnTo>
                    <a:pt x="407" y="222"/>
                  </a:lnTo>
                  <a:lnTo>
                    <a:pt x="444" y="22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15"/>
            <p:cNvSpPr/>
            <p:nvPr/>
          </p:nvSpPr>
          <p:spPr>
            <a:xfrm>
              <a:off x="5570725" y="887875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0"/>
                  </a:moveTo>
                  <a:lnTo>
                    <a:pt x="0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15"/>
            <p:cNvSpPr/>
            <p:nvPr/>
          </p:nvSpPr>
          <p:spPr>
            <a:xfrm>
              <a:off x="5589200" y="8999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39"/>
                  </a:lnTo>
                  <a:lnTo>
                    <a:pt x="38" y="8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5"/>
            <p:cNvSpPr/>
            <p:nvPr/>
          </p:nvSpPr>
          <p:spPr>
            <a:xfrm>
              <a:off x="5590125" y="8989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0"/>
                  </a:lnTo>
                  <a:lnTo>
                    <a:pt x="38" y="77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15"/>
            <p:cNvSpPr/>
            <p:nvPr/>
          </p:nvSpPr>
          <p:spPr>
            <a:xfrm>
              <a:off x="5580875" y="894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15"/>
            <p:cNvSpPr/>
            <p:nvPr/>
          </p:nvSpPr>
          <p:spPr>
            <a:xfrm>
              <a:off x="5579950" y="893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5"/>
            <p:cNvSpPr/>
            <p:nvPr/>
          </p:nvSpPr>
          <p:spPr>
            <a:xfrm>
              <a:off x="5579950" y="89250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38" y="0"/>
                  </a:moveTo>
                  <a:lnTo>
                    <a:pt x="1" y="37"/>
                  </a:lnTo>
                  <a:lnTo>
                    <a:pt x="408" y="259"/>
                  </a:lnTo>
                  <a:lnTo>
                    <a:pt x="44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5"/>
            <p:cNvSpPr/>
            <p:nvPr/>
          </p:nvSpPr>
          <p:spPr>
            <a:xfrm>
              <a:off x="5579950" y="8934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1" y="0"/>
                  </a:moveTo>
                  <a:lnTo>
                    <a:pt x="1" y="37"/>
                  </a:lnTo>
                  <a:lnTo>
                    <a:pt x="408" y="259"/>
                  </a:lnTo>
                  <a:lnTo>
                    <a:pt x="408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5"/>
            <p:cNvSpPr/>
            <p:nvPr/>
          </p:nvSpPr>
          <p:spPr>
            <a:xfrm>
              <a:off x="5599375" y="906350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0" y="1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A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5"/>
            <p:cNvSpPr/>
            <p:nvPr/>
          </p:nvSpPr>
          <p:spPr>
            <a:xfrm>
              <a:off x="5600300" y="90357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4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15"/>
            <p:cNvSpPr/>
            <p:nvPr/>
          </p:nvSpPr>
          <p:spPr>
            <a:xfrm>
              <a:off x="5591050" y="8989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75" y="0"/>
                  </a:moveTo>
                  <a:lnTo>
                    <a:pt x="1" y="37"/>
                  </a:lnTo>
                  <a:lnTo>
                    <a:pt x="1" y="850"/>
                  </a:lnTo>
                  <a:lnTo>
                    <a:pt x="75" y="8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15"/>
            <p:cNvSpPr/>
            <p:nvPr/>
          </p:nvSpPr>
          <p:spPr>
            <a:xfrm>
              <a:off x="5590125" y="8989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0"/>
                  </a:lnTo>
                  <a:lnTo>
                    <a:pt x="38" y="85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15"/>
            <p:cNvSpPr/>
            <p:nvPr/>
          </p:nvSpPr>
          <p:spPr>
            <a:xfrm>
              <a:off x="5590125" y="898050"/>
              <a:ext cx="12050" cy="6475"/>
            </a:xfrm>
            <a:custGeom>
              <a:avLst/>
              <a:gdLst/>
              <a:ahLst/>
              <a:cxnLst/>
              <a:rect l="l" t="t" r="r" b="b"/>
              <a:pathLst>
                <a:path w="482" h="259" extrusionOk="0">
                  <a:moveTo>
                    <a:pt x="38" y="0"/>
                  </a:moveTo>
                  <a:lnTo>
                    <a:pt x="1" y="37"/>
                  </a:lnTo>
                  <a:lnTo>
                    <a:pt x="407" y="259"/>
                  </a:lnTo>
                  <a:lnTo>
                    <a:pt x="481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15"/>
            <p:cNvSpPr/>
            <p:nvPr/>
          </p:nvSpPr>
          <p:spPr>
            <a:xfrm>
              <a:off x="5590125" y="898975"/>
              <a:ext cx="10200" cy="7400"/>
            </a:xfrm>
            <a:custGeom>
              <a:avLst/>
              <a:gdLst/>
              <a:ahLst/>
              <a:cxnLst/>
              <a:rect l="l" t="t" r="r" b="b"/>
              <a:pathLst>
                <a:path w="408" h="296" extrusionOk="0">
                  <a:moveTo>
                    <a:pt x="1" y="0"/>
                  </a:moveTo>
                  <a:lnTo>
                    <a:pt x="1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15"/>
            <p:cNvSpPr/>
            <p:nvPr/>
          </p:nvSpPr>
          <p:spPr>
            <a:xfrm>
              <a:off x="5608625" y="910975"/>
              <a:ext cx="925" cy="20375"/>
            </a:xfrm>
            <a:custGeom>
              <a:avLst/>
              <a:gdLst/>
              <a:ahLst/>
              <a:cxnLst/>
              <a:rect l="l" t="t" r="r" b="b"/>
              <a:pathLst>
                <a:path w="37" h="815" extrusionOk="0">
                  <a:moveTo>
                    <a:pt x="0" y="1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15"/>
            <p:cNvSpPr/>
            <p:nvPr/>
          </p:nvSpPr>
          <p:spPr>
            <a:xfrm>
              <a:off x="5609525" y="90912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5" y="1"/>
                  </a:moveTo>
                  <a:lnTo>
                    <a:pt x="1" y="75"/>
                  </a:lnTo>
                  <a:lnTo>
                    <a:pt x="1" y="888"/>
                  </a:lnTo>
                  <a:lnTo>
                    <a:pt x="75" y="85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5"/>
            <p:cNvSpPr/>
            <p:nvPr/>
          </p:nvSpPr>
          <p:spPr>
            <a:xfrm>
              <a:off x="5600300" y="90450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74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5"/>
            <p:cNvSpPr/>
            <p:nvPr/>
          </p:nvSpPr>
          <p:spPr>
            <a:xfrm>
              <a:off x="5599375" y="9045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5"/>
            <p:cNvSpPr/>
            <p:nvPr/>
          </p:nvSpPr>
          <p:spPr>
            <a:xfrm>
              <a:off x="5599375" y="903575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7" y="1"/>
                  </a:moveTo>
                  <a:lnTo>
                    <a:pt x="0" y="38"/>
                  </a:lnTo>
                  <a:lnTo>
                    <a:pt x="407" y="297"/>
                  </a:lnTo>
                  <a:lnTo>
                    <a:pt x="481" y="22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5"/>
            <p:cNvSpPr/>
            <p:nvPr/>
          </p:nvSpPr>
          <p:spPr>
            <a:xfrm>
              <a:off x="5599375" y="904500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1"/>
                  </a:moveTo>
                  <a:lnTo>
                    <a:pt x="0" y="75"/>
                  </a:lnTo>
                  <a:lnTo>
                    <a:pt x="407" y="297"/>
                  </a:lnTo>
                  <a:lnTo>
                    <a:pt x="407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5"/>
            <p:cNvSpPr/>
            <p:nvPr/>
          </p:nvSpPr>
          <p:spPr>
            <a:xfrm>
              <a:off x="5617850" y="916525"/>
              <a:ext cx="2800" cy="20350"/>
            </a:xfrm>
            <a:custGeom>
              <a:avLst/>
              <a:gdLst/>
              <a:ahLst/>
              <a:cxnLst/>
              <a:rect l="l" t="t" r="r" b="b"/>
              <a:pathLst>
                <a:path w="112" h="814" extrusionOk="0">
                  <a:moveTo>
                    <a:pt x="1" y="1"/>
                  </a:moveTo>
                  <a:lnTo>
                    <a:pt x="1" y="777"/>
                  </a:lnTo>
                  <a:lnTo>
                    <a:pt x="112" y="814"/>
                  </a:lnTo>
                  <a:lnTo>
                    <a:pt x="112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F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15"/>
            <p:cNvSpPr/>
            <p:nvPr/>
          </p:nvSpPr>
          <p:spPr>
            <a:xfrm>
              <a:off x="5620625" y="9156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1"/>
                  </a:moveTo>
                  <a:lnTo>
                    <a:pt x="1" y="38"/>
                  </a:lnTo>
                  <a:lnTo>
                    <a:pt x="1" y="851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15"/>
            <p:cNvSpPr/>
            <p:nvPr/>
          </p:nvSpPr>
          <p:spPr>
            <a:xfrm>
              <a:off x="5611375" y="9109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5"/>
            <p:cNvSpPr/>
            <p:nvPr/>
          </p:nvSpPr>
          <p:spPr>
            <a:xfrm>
              <a:off x="5608625" y="910975"/>
              <a:ext cx="2775" cy="20375"/>
            </a:xfrm>
            <a:custGeom>
              <a:avLst/>
              <a:gdLst/>
              <a:ahLst/>
              <a:cxnLst/>
              <a:rect l="l" t="t" r="r" b="b"/>
              <a:pathLst>
                <a:path w="111" h="815" extrusionOk="0">
                  <a:moveTo>
                    <a:pt x="0" y="1"/>
                  </a:moveTo>
                  <a:lnTo>
                    <a:pt x="0" y="777"/>
                  </a:lnTo>
                  <a:lnTo>
                    <a:pt x="111" y="81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5"/>
            <p:cNvSpPr/>
            <p:nvPr/>
          </p:nvSpPr>
          <p:spPr>
            <a:xfrm>
              <a:off x="5608625" y="909125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111" y="1"/>
                  </a:moveTo>
                  <a:lnTo>
                    <a:pt x="0" y="75"/>
                  </a:lnTo>
                  <a:lnTo>
                    <a:pt x="481" y="297"/>
                  </a:lnTo>
                  <a:lnTo>
                    <a:pt x="518" y="26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5"/>
            <p:cNvSpPr/>
            <p:nvPr/>
          </p:nvSpPr>
          <p:spPr>
            <a:xfrm>
              <a:off x="5608625" y="910975"/>
              <a:ext cx="12025" cy="6500"/>
            </a:xfrm>
            <a:custGeom>
              <a:avLst/>
              <a:gdLst/>
              <a:ahLst/>
              <a:cxnLst/>
              <a:rect l="l" t="t" r="r" b="b"/>
              <a:pathLst>
                <a:path w="481" h="260" extrusionOk="0">
                  <a:moveTo>
                    <a:pt x="0" y="1"/>
                  </a:moveTo>
                  <a:lnTo>
                    <a:pt x="0" y="38"/>
                  </a:lnTo>
                  <a:lnTo>
                    <a:pt x="481" y="259"/>
                  </a:lnTo>
                  <a:lnTo>
                    <a:pt x="481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5"/>
            <p:cNvSpPr/>
            <p:nvPr/>
          </p:nvSpPr>
          <p:spPr>
            <a:xfrm>
              <a:off x="5628025" y="922075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0" y="0"/>
                  </a:moveTo>
                  <a:lnTo>
                    <a:pt x="0" y="777"/>
                  </a:lnTo>
                  <a:lnTo>
                    <a:pt x="74" y="777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15"/>
            <p:cNvSpPr/>
            <p:nvPr/>
          </p:nvSpPr>
          <p:spPr>
            <a:xfrm>
              <a:off x="5629875" y="9211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7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5"/>
            <p:cNvSpPr/>
            <p:nvPr/>
          </p:nvSpPr>
          <p:spPr>
            <a:xfrm>
              <a:off x="5620625" y="9165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1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5"/>
            <p:cNvSpPr/>
            <p:nvPr/>
          </p:nvSpPr>
          <p:spPr>
            <a:xfrm>
              <a:off x="5618775" y="915600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1" y="1"/>
                  </a:moveTo>
                  <a:lnTo>
                    <a:pt x="1" y="814"/>
                  </a:lnTo>
                  <a:lnTo>
                    <a:pt x="75" y="851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15"/>
            <p:cNvSpPr/>
            <p:nvPr/>
          </p:nvSpPr>
          <p:spPr>
            <a:xfrm>
              <a:off x="5618775" y="9156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1" y="1"/>
                  </a:moveTo>
                  <a:lnTo>
                    <a:pt x="444" y="259"/>
                  </a:lnTo>
                  <a:lnTo>
                    <a:pt x="481" y="22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15"/>
            <p:cNvSpPr/>
            <p:nvPr/>
          </p:nvSpPr>
          <p:spPr>
            <a:xfrm>
              <a:off x="5618775" y="91560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1" y="1"/>
                  </a:moveTo>
                  <a:lnTo>
                    <a:pt x="1" y="74"/>
                  </a:lnTo>
                  <a:lnTo>
                    <a:pt x="444" y="296"/>
                  </a:lnTo>
                  <a:lnTo>
                    <a:pt x="444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15"/>
            <p:cNvSpPr/>
            <p:nvPr/>
          </p:nvSpPr>
          <p:spPr>
            <a:xfrm>
              <a:off x="5774975" y="837950"/>
              <a:ext cx="2800" cy="20375"/>
            </a:xfrm>
            <a:custGeom>
              <a:avLst/>
              <a:gdLst/>
              <a:ahLst/>
              <a:cxnLst/>
              <a:rect l="l" t="t" r="r" b="b"/>
              <a:pathLst>
                <a:path w="112" h="815" extrusionOk="0">
                  <a:moveTo>
                    <a:pt x="112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112" y="77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15"/>
            <p:cNvSpPr/>
            <p:nvPr/>
          </p:nvSpPr>
          <p:spPr>
            <a:xfrm>
              <a:off x="5774050" y="8370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3"/>
                  </a:lnTo>
                  <a:lnTo>
                    <a:pt x="38" y="85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15"/>
            <p:cNvSpPr/>
            <p:nvPr/>
          </p:nvSpPr>
          <p:spPr>
            <a:xfrm>
              <a:off x="5783300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15"/>
            <p:cNvSpPr/>
            <p:nvPr/>
          </p:nvSpPr>
          <p:spPr>
            <a:xfrm>
              <a:off x="5784225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15"/>
            <p:cNvSpPr/>
            <p:nvPr/>
          </p:nvSpPr>
          <p:spPr>
            <a:xfrm>
              <a:off x="5774050" y="830575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407" y="0"/>
                  </a:moveTo>
                  <a:lnTo>
                    <a:pt x="1" y="259"/>
                  </a:lnTo>
                  <a:lnTo>
                    <a:pt x="38" y="296"/>
                  </a:lnTo>
                  <a:lnTo>
                    <a:pt x="444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15"/>
            <p:cNvSpPr/>
            <p:nvPr/>
          </p:nvSpPr>
          <p:spPr>
            <a:xfrm>
              <a:off x="5774975" y="832425"/>
              <a:ext cx="10200" cy="6475"/>
            </a:xfrm>
            <a:custGeom>
              <a:avLst/>
              <a:gdLst/>
              <a:ahLst/>
              <a:cxnLst/>
              <a:rect l="l" t="t" r="r" b="b"/>
              <a:pathLst>
                <a:path w="408" h="259" extrusionOk="0">
                  <a:moveTo>
                    <a:pt x="407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15"/>
            <p:cNvSpPr/>
            <p:nvPr/>
          </p:nvSpPr>
          <p:spPr>
            <a:xfrm>
              <a:off x="5765750" y="843500"/>
              <a:ext cx="925" cy="19450"/>
            </a:xfrm>
            <a:custGeom>
              <a:avLst/>
              <a:gdLst/>
              <a:ahLst/>
              <a:cxnLst/>
              <a:rect l="l" t="t" r="r" b="b"/>
              <a:pathLst>
                <a:path w="37" h="778" extrusionOk="0">
                  <a:moveTo>
                    <a:pt x="37" y="1"/>
                  </a:moveTo>
                  <a:lnTo>
                    <a:pt x="0" y="38"/>
                  </a:lnTo>
                  <a:lnTo>
                    <a:pt x="0" y="777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15"/>
            <p:cNvSpPr/>
            <p:nvPr/>
          </p:nvSpPr>
          <p:spPr>
            <a:xfrm>
              <a:off x="5764825" y="8425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0" y="1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15"/>
            <p:cNvSpPr/>
            <p:nvPr/>
          </p:nvSpPr>
          <p:spPr>
            <a:xfrm>
              <a:off x="5774050" y="8379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15"/>
            <p:cNvSpPr/>
            <p:nvPr/>
          </p:nvSpPr>
          <p:spPr>
            <a:xfrm>
              <a:off x="5774975" y="8370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37"/>
                  </a:lnTo>
                  <a:lnTo>
                    <a:pt x="1" y="850"/>
                  </a:lnTo>
                  <a:lnTo>
                    <a:pt x="38" y="8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15"/>
            <p:cNvSpPr/>
            <p:nvPr/>
          </p:nvSpPr>
          <p:spPr>
            <a:xfrm>
              <a:off x="5764825" y="837050"/>
              <a:ext cx="11100" cy="6475"/>
            </a:xfrm>
            <a:custGeom>
              <a:avLst/>
              <a:gdLst/>
              <a:ahLst/>
              <a:cxnLst/>
              <a:rect l="l" t="t" r="r" b="b"/>
              <a:pathLst>
                <a:path w="444" h="259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59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15"/>
            <p:cNvSpPr/>
            <p:nvPr/>
          </p:nvSpPr>
          <p:spPr>
            <a:xfrm>
              <a:off x="5765750" y="837050"/>
              <a:ext cx="10175" cy="7400"/>
            </a:xfrm>
            <a:custGeom>
              <a:avLst/>
              <a:gdLst/>
              <a:ahLst/>
              <a:cxnLst/>
              <a:rect l="l" t="t" r="r" b="b"/>
              <a:pathLst>
                <a:path w="407" h="296" extrusionOk="0">
                  <a:moveTo>
                    <a:pt x="407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407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15"/>
            <p:cNvSpPr/>
            <p:nvPr/>
          </p:nvSpPr>
          <p:spPr>
            <a:xfrm>
              <a:off x="5755575" y="8490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1"/>
                  </a:moveTo>
                  <a:lnTo>
                    <a:pt x="0" y="75"/>
                  </a:lnTo>
                  <a:lnTo>
                    <a:pt x="0" y="814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15"/>
            <p:cNvSpPr/>
            <p:nvPr/>
          </p:nvSpPr>
          <p:spPr>
            <a:xfrm>
              <a:off x="5754650" y="8481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15"/>
            <p:cNvSpPr/>
            <p:nvPr/>
          </p:nvSpPr>
          <p:spPr>
            <a:xfrm>
              <a:off x="5763900" y="8435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15"/>
            <p:cNvSpPr/>
            <p:nvPr/>
          </p:nvSpPr>
          <p:spPr>
            <a:xfrm>
              <a:off x="5764825" y="842575"/>
              <a:ext cx="1850" cy="22225"/>
            </a:xfrm>
            <a:custGeom>
              <a:avLst/>
              <a:gdLst/>
              <a:ahLst/>
              <a:cxnLst/>
              <a:rect l="l" t="t" r="r" b="b"/>
              <a:pathLst>
                <a:path w="74" h="889" extrusionOk="0">
                  <a:moveTo>
                    <a:pt x="74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5"/>
            <p:cNvSpPr/>
            <p:nvPr/>
          </p:nvSpPr>
          <p:spPr>
            <a:xfrm>
              <a:off x="5754650" y="842575"/>
              <a:ext cx="12025" cy="5575"/>
            </a:xfrm>
            <a:custGeom>
              <a:avLst/>
              <a:gdLst/>
              <a:ahLst/>
              <a:cxnLst/>
              <a:rect l="l" t="t" r="r" b="b"/>
              <a:pathLst>
                <a:path w="481" h="223" extrusionOk="0">
                  <a:moveTo>
                    <a:pt x="444" y="1"/>
                  </a:moveTo>
                  <a:lnTo>
                    <a:pt x="0" y="223"/>
                  </a:lnTo>
                  <a:lnTo>
                    <a:pt x="37" y="223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5"/>
            <p:cNvSpPr/>
            <p:nvPr/>
          </p:nvSpPr>
          <p:spPr>
            <a:xfrm>
              <a:off x="5755575" y="842575"/>
              <a:ext cx="11100" cy="8350"/>
            </a:xfrm>
            <a:custGeom>
              <a:avLst/>
              <a:gdLst/>
              <a:ahLst/>
              <a:cxnLst/>
              <a:rect l="l" t="t" r="r" b="b"/>
              <a:pathLst>
                <a:path w="444" h="334" extrusionOk="0">
                  <a:moveTo>
                    <a:pt x="444" y="1"/>
                  </a:moveTo>
                  <a:lnTo>
                    <a:pt x="0" y="223"/>
                  </a:lnTo>
                  <a:lnTo>
                    <a:pt x="0" y="334"/>
                  </a:lnTo>
                  <a:lnTo>
                    <a:pt x="444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5"/>
            <p:cNvSpPr/>
            <p:nvPr/>
          </p:nvSpPr>
          <p:spPr>
            <a:xfrm>
              <a:off x="5746325" y="85552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38" y="0"/>
                  </a:moveTo>
                  <a:lnTo>
                    <a:pt x="1" y="37"/>
                  </a:lnTo>
                  <a:lnTo>
                    <a:pt x="1" y="777"/>
                  </a:lnTo>
                  <a:lnTo>
                    <a:pt x="38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5"/>
            <p:cNvSpPr/>
            <p:nvPr/>
          </p:nvSpPr>
          <p:spPr>
            <a:xfrm>
              <a:off x="5745400" y="853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5"/>
            <p:cNvSpPr/>
            <p:nvPr/>
          </p:nvSpPr>
          <p:spPr>
            <a:xfrm>
              <a:off x="5754650" y="8490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5"/>
            <p:cNvSpPr/>
            <p:nvPr/>
          </p:nvSpPr>
          <p:spPr>
            <a:xfrm>
              <a:off x="5755575" y="84812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7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15"/>
            <p:cNvSpPr/>
            <p:nvPr/>
          </p:nvSpPr>
          <p:spPr>
            <a:xfrm>
              <a:off x="5745400" y="8481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7" y="1"/>
                  </a:moveTo>
                  <a:lnTo>
                    <a:pt x="1" y="222"/>
                  </a:lnTo>
                  <a:lnTo>
                    <a:pt x="38" y="222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15"/>
            <p:cNvSpPr/>
            <p:nvPr/>
          </p:nvSpPr>
          <p:spPr>
            <a:xfrm>
              <a:off x="5746325" y="848125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407" y="1"/>
                  </a:moveTo>
                  <a:lnTo>
                    <a:pt x="1" y="222"/>
                  </a:lnTo>
                  <a:lnTo>
                    <a:pt x="1" y="333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15"/>
            <p:cNvSpPr/>
            <p:nvPr/>
          </p:nvSpPr>
          <p:spPr>
            <a:xfrm>
              <a:off x="5737075" y="86107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15"/>
            <p:cNvSpPr/>
            <p:nvPr/>
          </p:nvSpPr>
          <p:spPr>
            <a:xfrm>
              <a:off x="5736150" y="8601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15"/>
            <p:cNvSpPr/>
            <p:nvPr/>
          </p:nvSpPr>
          <p:spPr>
            <a:xfrm>
              <a:off x="5745400" y="85552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15"/>
            <p:cNvSpPr/>
            <p:nvPr/>
          </p:nvSpPr>
          <p:spPr>
            <a:xfrm>
              <a:off x="5746325" y="853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74"/>
                  </a:ln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15"/>
            <p:cNvSpPr/>
            <p:nvPr/>
          </p:nvSpPr>
          <p:spPr>
            <a:xfrm>
              <a:off x="5736150" y="8527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08" y="1"/>
                  </a:moveTo>
                  <a:lnTo>
                    <a:pt x="1" y="296"/>
                  </a:lnTo>
                  <a:lnTo>
                    <a:pt x="38" y="296"/>
                  </a:lnTo>
                  <a:lnTo>
                    <a:pt x="445" y="37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15"/>
            <p:cNvSpPr/>
            <p:nvPr/>
          </p:nvSpPr>
          <p:spPr>
            <a:xfrm>
              <a:off x="5737075" y="8536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8" y="0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408" y="74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15"/>
            <p:cNvSpPr/>
            <p:nvPr/>
          </p:nvSpPr>
          <p:spPr>
            <a:xfrm>
              <a:off x="5726925" y="86662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6"/>
                  </a:lnTo>
                  <a:lnTo>
                    <a:pt x="37" y="7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15"/>
            <p:cNvSpPr/>
            <p:nvPr/>
          </p:nvSpPr>
          <p:spPr>
            <a:xfrm>
              <a:off x="5725075" y="8647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14"/>
                  </a:lnTo>
                  <a:lnTo>
                    <a:pt x="74" y="850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15"/>
            <p:cNvSpPr/>
            <p:nvPr/>
          </p:nvSpPr>
          <p:spPr>
            <a:xfrm>
              <a:off x="5734325" y="860150"/>
              <a:ext cx="1850" cy="20350"/>
            </a:xfrm>
            <a:custGeom>
              <a:avLst/>
              <a:gdLst/>
              <a:ahLst/>
              <a:cxnLst/>
              <a:rect l="l" t="t" r="r" b="b"/>
              <a:pathLst>
                <a:path w="74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15"/>
            <p:cNvSpPr/>
            <p:nvPr/>
          </p:nvSpPr>
          <p:spPr>
            <a:xfrm>
              <a:off x="5736150" y="8601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0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15"/>
            <p:cNvSpPr/>
            <p:nvPr/>
          </p:nvSpPr>
          <p:spPr>
            <a:xfrm>
              <a:off x="5725075" y="85830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444" y="0"/>
                  </a:moveTo>
                  <a:lnTo>
                    <a:pt x="0" y="259"/>
                  </a:lnTo>
                  <a:lnTo>
                    <a:pt x="74" y="296"/>
                  </a:lnTo>
                  <a:lnTo>
                    <a:pt x="481" y="7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15"/>
            <p:cNvSpPr/>
            <p:nvPr/>
          </p:nvSpPr>
          <p:spPr>
            <a:xfrm>
              <a:off x="5726925" y="860150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15"/>
            <p:cNvSpPr/>
            <p:nvPr/>
          </p:nvSpPr>
          <p:spPr>
            <a:xfrm>
              <a:off x="5717675" y="8712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8" y="1"/>
                  </a:moveTo>
                  <a:lnTo>
                    <a:pt x="1" y="38"/>
                  </a:lnTo>
                  <a:lnTo>
                    <a:pt x="1" y="851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15"/>
            <p:cNvSpPr/>
            <p:nvPr/>
          </p:nvSpPr>
          <p:spPr>
            <a:xfrm>
              <a:off x="5715825" y="870300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1" y="1"/>
                  </a:moveTo>
                  <a:lnTo>
                    <a:pt x="1" y="814"/>
                  </a:lnTo>
                  <a:lnTo>
                    <a:pt x="75" y="888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15"/>
            <p:cNvSpPr/>
            <p:nvPr/>
          </p:nvSpPr>
          <p:spPr>
            <a:xfrm>
              <a:off x="5725075" y="8657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3"/>
                  </a:lnTo>
                  <a:lnTo>
                    <a:pt x="74" y="813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15"/>
            <p:cNvSpPr/>
            <p:nvPr/>
          </p:nvSpPr>
          <p:spPr>
            <a:xfrm>
              <a:off x="5726925" y="865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3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15"/>
            <p:cNvSpPr/>
            <p:nvPr/>
          </p:nvSpPr>
          <p:spPr>
            <a:xfrm>
              <a:off x="5715825" y="864775"/>
              <a:ext cx="12050" cy="6475"/>
            </a:xfrm>
            <a:custGeom>
              <a:avLst/>
              <a:gdLst/>
              <a:ahLst/>
              <a:cxnLst/>
              <a:rect l="l" t="t" r="r" b="b"/>
              <a:pathLst>
                <a:path w="482" h="259" extrusionOk="0">
                  <a:moveTo>
                    <a:pt x="444" y="0"/>
                  </a:moveTo>
                  <a:lnTo>
                    <a:pt x="1" y="222"/>
                  </a:lnTo>
                  <a:lnTo>
                    <a:pt x="75" y="259"/>
                  </a:lnTo>
                  <a:lnTo>
                    <a:pt x="481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15"/>
            <p:cNvSpPr/>
            <p:nvPr/>
          </p:nvSpPr>
          <p:spPr>
            <a:xfrm>
              <a:off x="5717675" y="865700"/>
              <a:ext cx="10200" cy="6475"/>
            </a:xfrm>
            <a:custGeom>
              <a:avLst/>
              <a:gdLst/>
              <a:ahLst/>
              <a:cxnLst/>
              <a:rect l="l" t="t" r="r" b="b"/>
              <a:pathLst>
                <a:path w="408" h="259" extrusionOk="0">
                  <a:moveTo>
                    <a:pt x="407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15"/>
            <p:cNvSpPr/>
            <p:nvPr/>
          </p:nvSpPr>
          <p:spPr>
            <a:xfrm>
              <a:off x="5706575" y="876775"/>
              <a:ext cx="2800" cy="21300"/>
            </a:xfrm>
            <a:custGeom>
              <a:avLst/>
              <a:gdLst/>
              <a:ahLst/>
              <a:cxnLst/>
              <a:rect l="l" t="t" r="r" b="b"/>
              <a:pathLst>
                <a:path w="112" h="852" extrusionOk="0">
                  <a:moveTo>
                    <a:pt x="112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112" y="81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15"/>
            <p:cNvSpPr/>
            <p:nvPr/>
          </p:nvSpPr>
          <p:spPr>
            <a:xfrm>
              <a:off x="5705650" y="875850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15"/>
            <p:cNvSpPr/>
            <p:nvPr/>
          </p:nvSpPr>
          <p:spPr>
            <a:xfrm>
              <a:off x="5714900" y="8712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777"/>
                  </a:lnTo>
                  <a:lnTo>
                    <a:pt x="38" y="851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15"/>
            <p:cNvSpPr/>
            <p:nvPr/>
          </p:nvSpPr>
          <p:spPr>
            <a:xfrm>
              <a:off x="5715825" y="87122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1" y="1"/>
                  </a:moveTo>
                  <a:lnTo>
                    <a:pt x="1" y="851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15"/>
            <p:cNvSpPr/>
            <p:nvPr/>
          </p:nvSpPr>
          <p:spPr>
            <a:xfrm>
              <a:off x="5705650" y="8703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08" y="1"/>
                  </a:moveTo>
                  <a:lnTo>
                    <a:pt x="1" y="223"/>
                  </a:lnTo>
                  <a:lnTo>
                    <a:pt x="38" y="260"/>
                  </a:lnTo>
                  <a:lnTo>
                    <a:pt x="482" y="38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15"/>
            <p:cNvSpPr/>
            <p:nvPr/>
          </p:nvSpPr>
          <p:spPr>
            <a:xfrm>
              <a:off x="5706575" y="8712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1"/>
                  </a:moveTo>
                  <a:lnTo>
                    <a:pt x="1" y="223"/>
                  </a:lnTo>
                  <a:lnTo>
                    <a:pt x="1" y="297"/>
                  </a:lnTo>
                  <a:lnTo>
                    <a:pt x="445" y="38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15"/>
            <p:cNvSpPr/>
            <p:nvPr/>
          </p:nvSpPr>
          <p:spPr>
            <a:xfrm>
              <a:off x="5697350" y="883250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74" y="1"/>
                  </a:moveTo>
                  <a:lnTo>
                    <a:pt x="0" y="38"/>
                  </a:lnTo>
                  <a:lnTo>
                    <a:pt x="0" y="777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15"/>
            <p:cNvSpPr/>
            <p:nvPr/>
          </p:nvSpPr>
          <p:spPr>
            <a:xfrm>
              <a:off x="5696425" y="8814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15"/>
            <p:cNvSpPr/>
            <p:nvPr/>
          </p:nvSpPr>
          <p:spPr>
            <a:xfrm>
              <a:off x="5705650" y="8767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15"/>
            <p:cNvSpPr/>
            <p:nvPr/>
          </p:nvSpPr>
          <p:spPr>
            <a:xfrm>
              <a:off x="5706575" y="875850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5" y="1"/>
                  </a:moveTo>
                  <a:lnTo>
                    <a:pt x="1" y="38"/>
                  </a:lnTo>
                  <a:lnTo>
                    <a:pt x="1" y="888"/>
                  </a:lnTo>
                  <a:lnTo>
                    <a:pt x="75" y="85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15"/>
            <p:cNvSpPr/>
            <p:nvPr/>
          </p:nvSpPr>
          <p:spPr>
            <a:xfrm>
              <a:off x="5696425" y="87585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407" y="1"/>
                  </a:moveTo>
                  <a:lnTo>
                    <a:pt x="0" y="223"/>
                  </a:lnTo>
                  <a:lnTo>
                    <a:pt x="37" y="297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15"/>
            <p:cNvSpPr/>
            <p:nvPr/>
          </p:nvSpPr>
          <p:spPr>
            <a:xfrm>
              <a:off x="5697350" y="875850"/>
              <a:ext cx="11100" cy="8350"/>
            </a:xfrm>
            <a:custGeom>
              <a:avLst/>
              <a:gdLst/>
              <a:ahLst/>
              <a:cxnLst/>
              <a:rect l="l" t="t" r="r" b="b"/>
              <a:pathLst>
                <a:path w="444" h="334" extrusionOk="0">
                  <a:moveTo>
                    <a:pt x="444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444" y="112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15"/>
            <p:cNvSpPr/>
            <p:nvPr/>
          </p:nvSpPr>
          <p:spPr>
            <a:xfrm>
              <a:off x="5687175" y="888800"/>
              <a:ext cx="2800" cy="19425"/>
            </a:xfrm>
            <a:custGeom>
              <a:avLst/>
              <a:gdLst/>
              <a:ahLst/>
              <a:cxnLst/>
              <a:rect l="l" t="t" r="r" b="b"/>
              <a:pathLst>
                <a:path w="112" h="777" extrusionOk="0">
                  <a:moveTo>
                    <a:pt x="111" y="0"/>
                  </a:moveTo>
                  <a:lnTo>
                    <a:pt x="1" y="37"/>
                  </a:lnTo>
                  <a:lnTo>
                    <a:pt x="37" y="777"/>
                  </a:lnTo>
                  <a:lnTo>
                    <a:pt x="111" y="77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15"/>
            <p:cNvSpPr/>
            <p:nvPr/>
          </p:nvSpPr>
          <p:spPr>
            <a:xfrm>
              <a:off x="5686250" y="88787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4"/>
                  </a:lnTo>
                  <a:lnTo>
                    <a:pt x="74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15"/>
            <p:cNvSpPr/>
            <p:nvPr/>
          </p:nvSpPr>
          <p:spPr>
            <a:xfrm>
              <a:off x="5695500" y="8832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1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15"/>
            <p:cNvSpPr/>
            <p:nvPr/>
          </p:nvSpPr>
          <p:spPr>
            <a:xfrm>
              <a:off x="5696425" y="881400"/>
              <a:ext cx="2800" cy="22200"/>
            </a:xfrm>
            <a:custGeom>
              <a:avLst/>
              <a:gdLst/>
              <a:ahLst/>
              <a:cxnLst/>
              <a:rect l="l" t="t" r="r" b="b"/>
              <a:pathLst>
                <a:path w="112" h="888" extrusionOk="0">
                  <a:moveTo>
                    <a:pt x="111" y="1"/>
                  </a:moveTo>
                  <a:lnTo>
                    <a:pt x="0" y="75"/>
                  </a:lnTo>
                  <a:lnTo>
                    <a:pt x="0" y="888"/>
                  </a:lnTo>
                  <a:lnTo>
                    <a:pt x="111" y="85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15"/>
            <p:cNvSpPr/>
            <p:nvPr/>
          </p:nvSpPr>
          <p:spPr>
            <a:xfrm>
              <a:off x="5686250" y="881400"/>
              <a:ext cx="12975" cy="6500"/>
            </a:xfrm>
            <a:custGeom>
              <a:avLst/>
              <a:gdLst/>
              <a:ahLst/>
              <a:cxnLst/>
              <a:rect l="l" t="t" r="r" b="b"/>
              <a:pathLst>
                <a:path w="519" h="260" extrusionOk="0">
                  <a:moveTo>
                    <a:pt x="444" y="1"/>
                  </a:moveTo>
                  <a:lnTo>
                    <a:pt x="1" y="259"/>
                  </a:lnTo>
                  <a:lnTo>
                    <a:pt x="38" y="259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15"/>
            <p:cNvSpPr/>
            <p:nvPr/>
          </p:nvSpPr>
          <p:spPr>
            <a:xfrm>
              <a:off x="5687175" y="8814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1"/>
                  </a:moveTo>
                  <a:lnTo>
                    <a:pt x="1" y="259"/>
                  </a:lnTo>
                  <a:lnTo>
                    <a:pt x="1" y="333"/>
                  </a:lnTo>
                  <a:lnTo>
                    <a:pt x="481" y="112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15"/>
            <p:cNvSpPr/>
            <p:nvPr/>
          </p:nvSpPr>
          <p:spPr>
            <a:xfrm>
              <a:off x="5677925" y="894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38" y="0"/>
                  </a:moveTo>
                  <a:lnTo>
                    <a:pt x="1" y="37"/>
                  </a:lnTo>
                  <a:lnTo>
                    <a:pt x="1" y="777"/>
                  </a:lnTo>
                  <a:lnTo>
                    <a:pt x="38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15"/>
            <p:cNvSpPr/>
            <p:nvPr/>
          </p:nvSpPr>
          <p:spPr>
            <a:xfrm>
              <a:off x="5677000" y="893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15"/>
            <p:cNvSpPr/>
            <p:nvPr/>
          </p:nvSpPr>
          <p:spPr>
            <a:xfrm>
              <a:off x="5686250" y="8888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15"/>
            <p:cNvSpPr/>
            <p:nvPr/>
          </p:nvSpPr>
          <p:spPr>
            <a:xfrm>
              <a:off x="5687175" y="8878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1" y="37"/>
                  </a:lnTo>
                  <a:lnTo>
                    <a:pt x="1" y="851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5"/>
            <p:cNvSpPr/>
            <p:nvPr/>
          </p:nvSpPr>
          <p:spPr>
            <a:xfrm>
              <a:off x="5677000" y="88787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8" y="0"/>
                  </a:moveTo>
                  <a:lnTo>
                    <a:pt x="1" y="222"/>
                  </a:lnTo>
                  <a:lnTo>
                    <a:pt x="38" y="222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5"/>
            <p:cNvSpPr/>
            <p:nvPr/>
          </p:nvSpPr>
          <p:spPr>
            <a:xfrm>
              <a:off x="5677925" y="8878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0"/>
                  </a:moveTo>
                  <a:lnTo>
                    <a:pt x="1" y="222"/>
                  </a:lnTo>
                  <a:lnTo>
                    <a:pt x="1" y="296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5"/>
            <p:cNvSpPr/>
            <p:nvPr/>
          </p:nvSpPr>
          <p:spPr>
            <a:xfrm>
              <a:off x="5668700" y="8999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3"/>
                  </a:lnTo>
                  <a:lnTo>
                    <a:pt x="37" y="73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5"/>
            <p:cNvSpPr/>
            <p:nvPr/>
          </p:nvSpPr>
          <p:spPr>
            <a:xfrm>
              <a:off x="5667775" y="8989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776"/>
                  </a:lnTo>
                  <a:lnTo>
                    <a:pt x="37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15"/>
            <p:cNvSpPr/>
            <p:nvPr/>
          </p:nvSpPr>
          <p:spPr>
            <a:xfrm>
              <a:off x="5677000" y="894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15"/>
            <p:cNvSpPr/>
            <p:nvPr/>
          </p:nvSpPr>
          <p:spPr>
            <a:xfrm>
              <a:off x="5677925" y="893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0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15"/>
            <p:cNvSpPr/>
            <p:nvPr/>
          </p:nvSpPr>
          <p:spPr>
            <a:xfrm>
              <a:off x="5667775" y="89250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407" y="0"/>
                  </a:moveTo>
                  <a:lnTo>
                    <a:pt x="0" y="259"/>
                  </a:lnTo>
                  <a:lnTo>
                    <a:pt x="37" y="259"/>
                  </a:lnTo>
                  <a:lnTo>
                    <a:pt x="444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15"/>
            <p:cNvSpPr/>
            <p:nvPr/>
          </p:nvSpPr>
          <p:spPr>
            <a:xfrm>
              <a:off x="5668700" y="893425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5"/>
            <p:cNvSpPr/>
            <p:nvPr/>
          </p:nvSpPr>
          <p:spPr>
            <a:xfrm>
              <a:off x="5658525" y="906350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0" y="1"/>
                  </a:moveTo>
                  <a:lnTo>
                    <a:pt x="0" y="777"/>
                  </a:lnTo>
                  <a:lnTo>
                    <a:pt x="37" y="74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5"/>
            <p:cNvSpPr/>
            <p:nvPr/>
          </p:nvSpPr>
          <p:spPr>
            <a:xfrm>
              <a:off x="5657600" y="90357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0" y="1"/>
                  </a:moveTo>
                  <a:lnTo>
                    <a:pt x="0" y="851"/>
                  </a:lnTo>
                  <a:lnTo>
                    <a:pt x="37" y="88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5"/>
            <p:cNvSpPr/>
            <p:nvPr/>
          </p:nvSpPr>
          <p:spPr>
            <a:xfrm>
              <a:off x="5666850" y="8989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850"/>
                  </a:lnTo>
                  <a:lnTo>
                    <a:pt x="37" y="850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5"/>
            <p:cNvSpPr/>
            <p:nvPr/>
          </p:nvSpPr>
          <p:spPr>
            <a:xfrm>
              <a:off x="5667775" y="8989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0"/>
                  </a:lnTo>
                  <a:lnTo>
                    <a:pt x="37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15"/>
            <p:cNvSpPr/>
            <p:nvPr/>
          </p:nvSpPr>
          <p:spPr>
            <a:xfrm>
              <a:off x="5657600" y="898050"/>
              <a:ext cx="11125" cy="6475"/>
            </a:xfrm>
            <a:custGeom>
              <a:avLst/>
              <a:gdLst/>
              <a:ahLst/>
              <a:cxnLst/>
              <a:rect l="l" t="t" r="r" b="b"/>
              <a:pathLst>
                <a:path w="445" h="259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59"/>
                  </a:lnTo>
                  <a:lnTo>
                    <a:pt x="444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15"/>
            <p:cNvSpPr/>
            <p:nvPr/>
          </p:nvSpPr>
          <p:spPr>
            <a:xfrm>
              <a:off x="5658525" y="898975"/>
              <a:ext cx="10200" cy="7400"/>
            </a:xfrm>
            <a:custGeom>
              <a:avLst/>
              <a:gdLst/>
              <a:ahLst/>
              <a:cxnLst/>
              <a:rect l="l" t="t" r="r" b="b"/>
              <a:pathLst>
                <a:path w="408" h="296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96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15"/>
            <p:cNvSpPr/>
            <p:nvPr/>
          </p:nvSpPr>
          <p:spPr>
            <a:xfrm>
              <a:off x="5649275" y="9109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5"/>
            <p:cNvSpPr/>
            <p:nvPr/>
          </p:nvSpPr>
          <p:spPr>
            <a:xfrm>
              <a:off x="5648350" y="90912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5"/>
            <p:cNvSpPr/>
            <p:nvPr/>
          </p:nvSpPr>
          <p:spPr>
            <a:xfrm>
              <a:off x="5657600" y="9045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15"/>
            <p:cNvSpPr/>
            <p:nvPr/>
          </p:nvSpPr>
          <p:spPr>
            <a:xfrm>
              <a:off x="5658525" y="9045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15"/>
            <p:cNvSpPr/>
            <p:nvPr/>
          </p:nvSpPr>
          <p:spPr>
            <a:xfrm>
              <a:off x="5648350" y="90357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07" y="1"/>
                  </a:moveTo>
                  <a:lnTo>
                    <a:pt x="1" y="223"/>
                  </a:lnTo>
                  <a:lnTo>
                    <a:pt x="38" y="297"/>
                  </a:lnTo>
                  <a:lnTo>
                    <a:pt x="444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15"/>
            <p:cNvSpPr/>
            <p:nvPr/>
          </p:nvSpPr>
          <p:spPr>
            <a:xfrm>
              <a:off x="5649275" y="90450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1"/>
                  </a:moveTo>
                  <a:lnTo>
                    <a:pt x="1" y="260"/>
                  </a:lnTo>
                  <a:lnTo>
                    <a:pt x="1" y="297"/>
                  </a:lnTo>
                  <a:lnTo>
                    <a:pt x="407" y="7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5"/>
            <p:cNvSpPr/>
            <p:nvPr/>
          </p:nvSpPr>
          <p:spPr>
            <a:xfrm>
              <a:off x="5639125" y="916525"/>
              <a:ext cx="1850" cy="20350"/>
            </a:xfrm>
            <a:custGeom>
              <a:avLst/>
              <a:gdLst/>
              <a:ahLst/>
              <a:cxnLst/>
              <a:rect l="l" t="t" r="r" b="b"/>
              <a:pathLst>
                <a:path w="74" h="814" extrusionOk="0">
                  <a:moveTo>
                    <a:pt x="74" y="1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15"/>
            <p:cNvSpPr/>
            <p:nvPr/>
          </p:nvSpPr>
          <p:spPr>
            <a:xfrm>
              <a:off x="5637275" y="915600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1"/>
                  </a:moveTo>
                  <a:lnTo>
                    <a:pt x="0" y="814"/>
                  </a:lnTo>
                  <a:lnTo>
                    <a:pt x="74" y="851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15"/>
            <p:cNvSpPr/>
            <p:nvPr/>
          </p:nvSpPr>
          <p:spPr>
            <a:xfrm>
              <a:off x="5646500" y="910975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1" y="1"/>
                  </a:moveTo>
                  <a:lnTo>
                    <a:pt x="1" y="777"/>
                  </a:lnTo>
                  <a:lnTo>
                    <a:pt x="75" y="814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15"/>
            <p:cNvSpPr/>
            <p:nvPr/>
          </p:nvSpPr>
          <p:spPr>
            <a:xfrm>
              <a:off x="5648350" y="9109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15"/>
            <p:cNvSpPr/>
            <p:nvPr/>
          </p:nvSpPr>
          <p:spPr>
            <a:xfrm>
              <a:off x="5637275" y="909125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444" y="1"/>
                  </a:moveTo>
                  <a:lnTo>
                    <a:pt x="0" y="260"/>
                  </a:lnTo>
                  <a:lnTo>
                    <a:pt x="74" y="297"/>
                  </a:lnTo>
                  <a:lnTo>
                    <a:pt x="481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15"/>
            <p:cNvSpPr/>
            <p:nvPr/>
          </p:nvSpPr>
          <p:spPr>
            <a:xfrm>
              <a:off x="5639125" y="910975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1"/>
                  </a:moveTo>
                  <a:lnTo>
                    <a:pt x="0" y="223"/>
                  </a:lnTo>
                  <a:lnTo>
                    <a:pt x="0" y="259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15"/>
            <p:cNvSpPr/>
            <p:nvPr/>
          </p:nvSpPr>
          <p:spPr>
            <a:xfrm>
              <a:off x="5629875" y="92207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37" y="0"/>
                  </a:moveTo>
                  <a:lnTo>
                    <a:pt x="0" y="37"/>
                  </a:lnTo>
                  <a:lnTo>
                    <a:pt x="0" y="777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5"/>
            <p:cNvSpPr/>
            <p:nvPr/>
          </p:nvSpPr>
          <p:spPr>
            <a:xfrm>
              <a:off x="5628025" y="9211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5"/>
            <p:cNvSpPr/>
            <p:nvPr/>
          </p:nvSpPr>
          <p:spPr>
            <a:xfrm>
              <a:off x="5637275" y="9165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1"/>
                  </a:moveTo>
                  <a:lnTo>
                    <a:pt x="0" y="777"/>
                  </a:lnTo>
                  <a:lnTo>
                    <a:pt x="74" y="814"/>
                  </a:lnTo>
                  <a:lnTo>
                    <a:pt x="74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5"/>
            <p:cNvSpPr/>
            <p:nvPr/>
          </p:nvSpPr>
          <p:spPr>
            <a:xfrm>
              <a:off x="5639125" y="9156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1"/>
                  </a:moveTo>
                  <a:lnTo>
                    <a:pt x="0" y="38"/>
                  </a:ln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15"/>
            <p:cNvSpPr/>
            <p:nvPr/>
          </p:nvSpPr>
          <p:spPr>
            <a:xfrm>
              <a:off x="5628025" y="9156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44" y="1"/>
                  </a:moveTo>
                  <a:lnTo>
                    <a:pt x="0" y="222"/>
                  </a:lnTo>
                  <a:lnTo>
                    <a:pt x="74" y="259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15"/>
            <p:cNvSpPr/>
            <p:nvPr/>
          </p:nvSpPr>
          <p:spPr>
            <a:xfrm>
              <a:off x="5629875" y="91560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1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407" y="74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15"/>
            <p:cNvSpPr/>
            <p:nvPr/>
          </p:nvSpPr>
          <p:spPr>
            <a:xfrm>
              <a:off x="5617850" y="426675"/>
              <a:ext cx="37925" cy="59675"/>
            </a:xfrm>
            <a:custGeom>
              <a:avLst/>
              <a:gdLst/>
              <a:ahLst/>
              <a:cxnLst/>
              <a:rect l="l" t="t" r="r" b="b"/>
              <a:pathLst>
                <a:path w="1517" h="2387" extrusionOk="0">
                  <a:moveTo>
                    <a:pt x="1332" y="0"/>
                  </a:moveTo>
                  <a:lnTo>
                    <a:pt x="1332" y="0"/>
                  </a:lnTo>
                  <a:cubicBezTo>
                    <a:pt x="1406" y="148"/>
                    <a:pt x="1258" y="259"/>
                    <a:pt x="1221" y="370"/>
                  </a:cubicBezTo>
                  <a:lnTo>
                    <a:pt x="1073" y="518"/>
                  </a:lnTo>
                  <a:cubicBezTo>
                    <a:pt x="1073" y="518"/>
                    <a:pt x="964" y="599"/>
                    <a:pt x="933" y="599"/>
                  </a:cubicBezTo>
                  <a:cubicBezTo>
                    <a:pt x="928" y="599"/>
                    <a:pt x="925" y="597"/>
                    <a:pt x="925" y="592"/>
                  </a:cubicBezTo>
                  <a:cubicBezTo>
                    <a:pt x="888" y="444"/>
                    <a:pt x="888" y="370"/>
                    <a:pt x="851" y="222"/>
                  </a:cubicBezTo>
                  <a:cubicBezTo>
                    <a:pt x="740" y="370"/>
                    <a:pt x="666" y="555"/>
                    <a:pt x="555" y="702"/>
                  </a:cubicBezTo>
                  <a:cubicBezTo>
                    <a:pt x="333" y="998"/>
                    <a:pt x="1" y="1294"/>
                    <a:pt x="1" y="1738"/>
                  </a:cubicBezTo>
                  <a:cubicBezTo>
                    <a:pt x="1" y="1849"/>
                    <a:pt x="38" y="1996"/>
                    <a:pt x="38" y="2070"/>
                  </a:cubicBezTo>
                  <a:cubicBezTo>
                    <a:pt x="38" y="2107"/>
                    <a:pt x="112" y="2218"/>
                    <a:pt x="149" y="2255"/>
                  </a:cubicBezTo>
                  <a:cubicBezTo>
                    <a:pt x="247" y="2354"/>
                    <a:pt x="329" y="2387"/>
                    <a:pt x="417" y="2387"/>
                  </a:cubicBezTo>
                  <a:cubicBezTo>
                    <a:pt x="461" y="2387"/>
                    <a:pt x="506" y="2378"/>
                    <a:pt x="555" y="2366"/>
                  </a:cubicBezTo>
                  <a:cubicBezTo>
                    <a:pt x="703" y="2292"/>
                    <a:pt x="777" y="2218"/>
                    <a:pt x="888" y="2107"/>
                  </a:cubicBezTo>
                  <a:cubicBezTo>
                    <a:pt x="962" y="2070"/>
                    <a:pt x="1073" y="1996"/>
                    <a:pt x="1147" y="1886"/>
                  </a:cubicBezTo>
                  <a:cubicBezTo>
                    <a:pt x="1221" y="1849"/>
                    <a:pt x="1295" y="1738"/>
                    <a:pt x="1332" y="1664"/>
                  </a:cubicBezTo>
                  <a:cubicBezTo>
                    <a:pt x="1443" y="1442"/>
                    <a:pt x="1480" y="1146"/>
                    <a:pt x="1517" y="924"/>
                  </a:cubicBezTo>
                  <a:lnTo>
                    <a:pt x="1517" y="924"/>
                  </a:lnTo>
                  <a:cubicBezTo>
                    <a:pt x="1480" y="998"/>
                    <a:pt x="1295" y="1109"/>
                    <a:pt x="1258" y="1109"/>
                  </a:cubicBezTo>
                  <a:cubicBezTo>
                    <a:pt x="1295" y="998"/>
                    <a:pt x="1295" y="924"/>
                    <a:pt x="1332" y="887"/>
                  </a:cubicBezTo>
                  <a:cubicBezTo>
                    <a:pt x="1406" y="739"/>
                    <a:pt x="1406" y="629"/>
                    <a:pt x="1406" y="518"/>
                  </a:cubicBezTo>
                  <a:cubicBezTo>
                    <a:pt x="1406" y="333"/>
                    <a:pt x="1406" y="148"/>
                    <a:pt x="1332" y="0"/>
                  </a:cubicBezTo>
                  <a:close/>
                </a:path>
              </a:pathLst>
            </a:custGeom>
            <a:solidFill>
              <a:srgbClr val="FF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4_1">
    <p:spTree>
      <p:nvGrpSpPr>
        <p:cNvPr id="1" name="Shape 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" name="Google Shape;1832;p16"/>
          <p:cNvSpPr/>
          <p:nvPr/>
        </p:nvSpPr>
        <p:spPr>
          <a:xfrm flipH="1">
            <a:off x="-75" y="2666575"/>
            <a:ext cx="9144000" cy="2476374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3" name="Google Shape;1833;p16"/>
          <p:cNvSpPr/>
          <p:nvPr/>
        </p:nvSpPr>
        <p:spPr>
          <a:xfrm flipH="1">
            <a:off x="8098" y="2819827"/>
            <a:ext cx="9143677" cy="2323807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4" name="Google Shape;1834;p16"/>
          <p:cNvSpPr/>
          <p:nvPr/>
        </p:nvSpPr>
        <p:spPr>
          <a:xfrm flipH="1">
            <a:off x="7950" y="99625"/>
            <a:ext cx="9144000" cy="5043748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5" name="Google Shape;1835;p16"/>
          <p:cNvSpPr txBox="1">
            <a:spLocks noGrp="1"/>
          </p:cNvSpPr>
          <p:nvPr>
            <p:ph type="title"/>
          </p:nvPr>
        </p:nvSpPr>
        <p:spPr>
          <a:xfrm>
            <a:off x="5852350" y="1362700"/>
            <a:ext cx="2331900" cy="12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6" name="Google Shape;1836;p16"/>
          <p:cNvSpPr txBox="1">
            <a:spLocks noGrp="1"/>
          </p:cNvSpPr>
          <p:nvPr>
            <p:ph type="subTitle" idx="1"/>
          </p:nvPr>
        </p:nvSpPr>
        <p:spPr>
          <a:xfrm>
            <a:off x="5852500" y="2534500"/>
            <a:ext cx="2331900" cy="135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_1">
    <p:spTree>
      <p:nvGrpSpPr>
        <p:cNvPr id="1" name="Shape 1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8" name="Google Shape;1838;p17"/>
          <p:cNvSpPr/>
          <p:nvPr/>
        </p:nvSpPr>
        <p:spPr>
          <a:xfrm flipH="1">
            <a:off x="-75" y="959301"/>
            <a:ext cx="9144000" cy="4183815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9" name="Google Shape;1839;p17"/>
          <p:cNvSpPr/>
          <p:nvPr/>
        </p:nvSpPr>
        <p:spPr>
          <a:xfrm flipH="1">
            <a:off x="-75" y="2173902"/>
            <a:ext cx="9144000" cy="2969383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0" name="Google Shape;1840;p17"/>
          <p:cNvSpPr/>
          <p:nvPr/>
        </p:nvSpPr>
        <p:spPr>
          <a:xfrm flipH="1">
            <a:off x="98" y="3190201"/>
            <a:ext cx="9143677" cy="1953159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1" name="Google Shape;1841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42" name="Google Shape;1842;p17"/>
          <p:cNvSpPr txBox="1">
            <a:spLocks noGrp="1"/>
          </p:cNvSpPr>
          <p:nvPr>
            <p:ph type="subTitle" idx="1"/>
          </p:nvPr>
        </p:nvSpPr>
        <p:spPr>
          <a:xfrm>
            <a:off x="4985245" y="1667625"/>
            <a:ext cx="2947800" cy="24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3" name="Google Shape;1843;p17"/>
          <p:cNvSpPr txBox="1">
            <a:spLocks noGrp="1"/>
          </p:cNvSpPr>
          <p:nvPr>
            <p:ph type="subTitle" idx="2"/>
          </p:nvPr>
        </p:nvSpPr>
        <p:spPr>
          <a:xfrm>
            <a:off x="1211050" y="1667625"/>
            <a:ext cx="2947800" cy="24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4" name="Google Shape;1844;p17"/>
          <p:cNvGrpSpPr/>
          <p:nvPr/>
        </p:nvGrpSpPr>
        <p:grpSpPr>
          <a:xfrm>
            <a:off x="8423992" y="3765202"/>
            <a:ext cx="623135" cy="803143"/>
            <a:chOff x="-2335260" y="3566260"/>
            <a:chExt cx="375247" cy="483617"/>
          </a:xfrm>
        </p:grpSpPr>
        <p:sp>
          <p:nvSpPr>
            <p:cNvPr id="1845" name="Google Shape;1845;p17"/>
            <p:cNvSpPr/>
            <p:nvPr/>
          </p:nvSpPr>
          <p:spPr>
            <a:xfrm>
              <a:off x="-2265377" y="3934812"/>
              <a:ext cx="305364" cy="115065"/>
            </a:xfrm>
            <a:custGeom>
              <a:avLst/>
              <a:gdLst/>
              <a:ahLst/>
              <a:cxnLst/>
              <a:rect l="l" t="t" r="r" b="b"/>
              <a:pathLst>
                <a:path w="9989" h="3764" extrusionOk="0">
                  <a:moveTo>
                    <a:pt x="7267" y="0"/>
                  </a:moveTo>
                  <a:cubicBezTo>
                    <a:pt x="5225" y="0"/>
                    <a:pt x="2002" y="618"/>
                    <a:pt x="1161" y="1118"/>
                  </a:cubicBezTo>
                  <a:cubicBezTo>
                    <a:pt x="0" y="1786"/>
                    <a:pt x="0" y="2876"/>
                    <a:pt x="1161" y="3545"/>
                  </a:cubicBezTo>
                  <a:cubicBezTo>
                    <a:pt x="1435" y="3699"/>
                    <a:pt x="1963" y="3763"/>
                    <a:pt x="2620" y="3763"/>
                  </a:cubicBezTo>
                  <a:cubicBezTo>
                    <a:pt x="4658" y="3763"/>
                    <a:pt x="7941" y="3144"/>
                    <a:pt x="8792" y="2665"/>
                  </a:cubicBezTo>
                  <a:cubicBezTo>
                    <a:pt x="9988" y="1997"/>
                    <a:pt x="9988" y="942"/>
                    <a:pt x="8792" y="239"/>
                  </a:cubicBezTo>
                  <a:cubicBezTo>
                    <a:pt x="8509" y="70"/>
                    <a:pt x="7955" y="0"/>
                    <a:pt x="72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17"/>
            <p:cNvSpPr/>
            <p:nvPr/>
          </p:nvSpPr>
          <p:spPr>
            <a:xfrm>
              <a:off x="-2320220" y="3615264"/>
              <a:ext cx="6481" cy="30111"/>
            </a:xfrm>
            <a:custGeom>
              <a:avLst/>
              <a:gdLst/>
              <a:ahLst/>
              <a:cxnLst/>
              <a:rect l="l" t="t" r="r" b="b"/>
              <a:pathLst>
                <a:path w="212" h="985" extrusionOk="0">
                  <a:moveTo>
                    <a:pt x="36" y="0"/>
                  </a:moveTo>
                  <a:cubicBezTo>
                    <a:pt x="0" y="0"/>
                    <a:pt x="141" y="985"/>
                    <a:pt x="141" y="985"/>
                  </a:cubicBezTo>
                  <a:lnTo>
                    <a:pt x="211" y="985"/>
                  </a:lnTo>
                  <a:cubicBezTo>
                    <a:pt x="211" y="985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17"/>
            <p:cNvSpPr/>
            <p:nvPr/>
          </p:nvSpPr>
          <p:spPr>
            <a:xfrm>
              <a:off x="-2335260" y="3643847"/>
              <a:ext cx="41942" cy="53742"/>
            </a:xfrm>
            <a:custGeom>
              <a:avLst/>
              <a:gdLst/>
              <a:ahLst/>
              <a:cxnLst/>
              <a:rect l="l" t="t" r="r" b="b"/>
              <a:pathLst>
                <a:path w="1372" h="1758" extrusionOk="0">
                  <a:moveTo>
                    <a:pt x="19" y="1"/>
                  </a:moveTo>
                  <a:cubicBezTo>
                    <a:pt x="8" y="1"/>
                    <a:pt x="0" y="5"/>
                    <a:pt x="0" y="15"/>
                  </a:cubicBezTo>
                  <a:cubicBezTo>
                    <a:pt x="0" y="120"/>
                    <a:pt x="106" y="296"/>
                    <a:pt x="106" y="331"/>
                  </a:cubicBezTo>
                  <a:lnTo>
                    <a:pt x="106" y="542"/>
                  </a:lnTo>
                  <a:cubicBezTo>
                    <a:pt x="106" y="542"/>
                    <a:pt x="211" y="824"/>
                    <a:pt x="176" y="859"/>
                  </a:cubicBezTo>
                  <a:cubicBezTo>
                    <a:pt x="176" y="894"/>
                    <a:pt x="246" y="1246"/>
                    <a:pt x="317" y="1246"/>
                  </a:cubicBezTo>
                  <a:cubicBezTo>
                    <a:pt x="352" y="1316"/>
                    <a:pt x="985" y="1668"/>
                    <a:pt x="985" y="1668"/>
                  </a:cubicBezTo>
                  <a:cubicBezTo>
                    <a:pt x="985" y="1668"/>
                    <a:pt x="1057" y="1757"/>
                    <a:pt x="1149" y="1757"/>
                  </a:cubicBezTo>
                  <a:cubicBezTo>
                    <a:pt x="1186" y="1757"/>
                    <a:pt x="1226" y="1743"/>
                    <a:pt x="1266" y="1703"/>
                  </a:cubicBezTo>
                  <a:cubicBezTo>
                    <a:pt x="1372" y="1633"/>
                    <a:pt x="1337" y="1492"/>
                    <a:pt x="1337" y="1492"/>
                  </a:cubicBezTo>
                  <a:lnTo>
                    <a:pt x="1266" y="1281"/>
                  </a:lnTo>
                  <a:lnTo>
                    <a:pt x="1266" y="929"/>
                  </a:lnTo>
                  <a:cubicBezTo>
                    <a:pt x="1266" y="788"/>
                    <a:pt x="1090" y="648"/>
                    <a:pt x="1090" y="577"/>
                  </a:cubicBezTo>
                  <a:cubicBezTo>
                    <a:pt x="1090" y="437"/>
                    <a:pt x="985" y="191"/>
                    <a:pt x="1020" y="155"/>
                  </a:cubicBezTo>
                  <a:cubicBezTo>
                    <a:pt x="1020" y="138"/>
                    <a:pt x="985" y="111"/>
                    <a:pt x="950" y="111"/>
                  </a:cubicBezTo>
                  <a:cubicBezTo>
                    <a:pt x="914" y="111"/>
                    <a:pt x="879" y="138"/>
                    <a:pt x="879" y="226"/>
                  </a:cubicBezTo>
                  <a:cubicBezTo>
                    <a:pt x="879" y="402"/>
                    <a:pt x="879" y="577"/>
                    <a:pt x="914" y="648"/>
                  </a:cubicBezTo>
                  <a:cubicBezTo>
                    <a:pt x="985" y="683"/>
                    <a:pt x="914" y="824"/>
                    <a:pt x="914" y="824"/>
                  </a:cubicBezTo>
                  <a:lnTo>
                    <a:pt x="563" y="577"/>
                  </a:lnTo>
                  <a:cubicBezTo>
                    <a:pt x="563" y="577"/>
                    <a:pt x="281" y="437"/>
                    <a:pt x="211" y="331"/>
                  </a:cubicBezTo>
                  <a:cubicBezTo>
                    <a:pt x="176" y="261"/>
                    <a:pt x="176" y="120"/>
                    <a:pt x="141" y="85"/>
                  </a:cubicBezTo>
                  <a:cubicBezTo>
                    <a:pt x="115" y="34"/>
                    <a:pt x="52" y="1"/>
                    <a:pt x="19" y="1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17"/>
            <p:cNvSpPr/>
            <p:nvPr/>
          </p:nvSpPr>
          <p:spPr>
            <a:xfrm>
              <a:off x="-2308389" y="3682976"/>
              <a:ext cx="20451" cy="23692"/>
            </a:xfrm>
            <a:custGeom>
              <a:avLst/>
              <a:gdLst/>
              <a:ahLst/>
              <a:cxnLst/>
              <a:rect l="l" t="t" r="r" b="b"/>
              <a:pathLst>
                <a:path w="669" h="775" extrusionOk="0">
                  <a:moveTo>
                    <a:pt x="387" y="1"/>
                  </a:moveTo>
                  <a:cubicBezTo>
                    <a:pt x="387" y="1"/>
                    <a:pt x="493" y="353"/>
                    <a:pt x="176" y="423"/>
                  </a:cubicBezTo>
                  <a:cubicBezTo>
                    <a:pt x="162" y="430"/>
                    <a:pt x="147" y="433"/>
                    <a:pt x="131" y="433"/>
                  </a:cubicBezTo>
                  <a:cubicBezTo>
                    <a:pt x="68" y="433"/>
                    <a:pt x="0" y="388"/>
                    <a:pt x="0" y="388"/>
                  </a:cubicBezTo>
                  <a:lnTo>
                    <a:pt x="0" y="388"/>
                  </a:lnTo>
                  <a:lnTo>
                    <a:pt x="317" y="669"/>
                  </a:lnTo>
                  <a:lnTo>
                    <a:pt x="493" y="775"/>
                  </a:lnTo>
                  <a:lnTo>
                    <a:pt x="669" y="423"/>
                  </a:lnTo>
                  <a:lnTo>
                    <a:pt x="493" y="71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17"/>
            <p:cNvSpPr/>
            <p:nvPr/>
          </p:nvSpPr>
          <p:spPr>
            <a:xfrm>
              <a:off x="-2305179" y="3640698"/>
              <a:ext cx="82814" cy="110174"/>
            </a:xfrm>
            <a:custGeom>
              <a:avLst/>
              <a:gdLst/>
              <a:ahLst/>
              <a:cxnLst/>
              <a:rect l="l" t="t" r="r" b="b"/>
              <a:pathLst>
                <a:path w="2709" h="3604" extrusionOk="0">
                  <a:moveTo>
                    <a:pt x="2317" y="0"/>
                  </a:moveTo>
                  <a:cubicBezTo>
                    <a:pt x="2176" y="0"/>
                    <a:pt x="2003" y="150"/>
                    <a:pt x="1830" y="540"/>
                  </a:cubicBezTo>
                  <a:cubicBezTo>
                    <a:pt x="1513" y="1313"/>
                    <a:pt x="1267" y="2369"/>
                    <a:pt x="1267" y="2369"/>
                  </a:cubicBezTo>
                  <a:lnTo>
                    <a:pt x="317" y="1454"/>
                  </a:lnTo>
                  <a:lnTo>
                    <a:pt x="317" y="1454"/>
                  </a:lnTo>
                  <a:cubicBezTo>
                    <a:pt x="317" y="1454"/>
                    <a:pt x="458" y="1630"/>
                    <a:pt x="388" y="1806"/>
                  </a:cubicBezTo>
                  <a:cubicBezTo>
                    <a:pt x="324" y="1920"/>
                    <a:pt x="257" y="1956"/>
                    <a:pt x="196" y="1956"/>
                  </a:cubicBezTo>
                  <a:cubicBezTo>
                    <a:pt x="87" y="1956"/>
                    <a:pt x="1" y="1841"/>
                    <a:pt x="1" y="1841"/>
                  </a:cubicBezTo>
                  <a:lnTo>
                    <a:pt x="1" y="1841"/>
                  </a:lnTo>
                  <a:cubicBezTo>
                    <a:pt x="1" y="1842"/>
                    <a:pt x="1065" y="3604"/>
                    <a:pt x="1415" y="3604"/>
                  </a:cubicBezTo>
                  <a:cubicBezTo>
                    <a:pt x="1425" y="3604"/>
                    <a:pt x="1434" y="3602"/>
                    <a:pt x="1443" y="3599"/>
                  </a:cubicBezTo>
                  <a:cubicBezTo>
                    <a:pt x="1689" y="3529"/>
                    <a:pt x="2181" y="2685"/>
                    <a:pt x="2181" y="2685"/>
                  </a:cubicBezTo>
                  <a:cubicBezTo>
                    <a:pt x="2181" y="2685"/>
                    <a:pt x="2709" y="399"/>
                    <a:pt x="2533" y="153"/>
                  </a:cubicBezTo>
                  <a:cubicBezTo>
                    <a:pt x="2479" y="58"/>
                    <a:pt x="2404" y="0"/>
                    <a:pt x="2317" y="0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17"/>
            <p:cNvSpPr/>
            <p:nvPr/>
          </p:nvSpPr>
          <p:spPr>
            <a:xfrm>
              <a:off x="-2242817" y="3761480"/>
              <a:ext cx="57013" cy="212614"/>
            </a:xfrm>
            <a:custGeom>
              <a:avLst/>
              <a:gdLst/>
              <a:ahLst/>
              <a:cxnLst/>
              <a:rect l="l" t="t" r="r" b="b"/>
              <a:pathLst>
                <a:path w="1865" h="6955" extrusionOk="0">
                  <a:moveTo>
                    <a:pt x="528" y="0"/>
                  </a:moveTo>
                  <a:cubicBezTo>
                    <a:pt x="528" y="0"/>
                    <a:pt x="36" y="1583"/>
                    <a:pt x="1" y="3798"/>
                  </a:cubicBezTo>
                  <a:cubicBezTo>
                    <a:pt x="1" y="5240"/>
                    <a:pt x="317" y="6788"/>
                    <a:pt x="317" y="6788"/>
                  </a:cubicBezTo>
                  <a:cubicBezTo>
                    <a:pt x="317" y="6788"/>
                    <a:pt x="627" y="6955"/>
                    <a:pt x="874" y="6955"/>
                  </a:cubicBezTo>
                  <a:cubicBezTo>
                    <a:pt x="927" y="6955"/>
                    <a:pt x="977" y="6947"/>
                    <a:pt x="1021" y="6929"/>
                  </a:cubicBezTo>
                  <a:cubicBezTo>
                    <a:pt x="1583" y="6612"/>
                    <a:pt x="1372" y="6084"/>
                    <a:pt x="1372" y="6084"/>
                  </a:cubicBezTo>
                  <a:cubicBezTo>
                    <a:pt x="1372" y="6084"/>
                    <a:pt x="1407" y="5029"/>
                    <a:pt x="1407" y="4361"/>
                  </a:cubicBezTo>
                  <a:cubicBezTo>
                    <a:pt x="1407" y="4150"/>
                    <a:pt x="1865" y="3165"/>
                    <a:pt x="1513" y="2603"/>
                  </a:cubicBezTo>
                  <a:cubicBezTo>
                    <a:pt x="599" y="1126"/>
                    <a:pt x="1759" y="2040"/>
                    <a:pt x="1513" y="1055"/>
                  </a:cubicBezTo>
                  <a:cubicBezTo>
                    <a:pt x="1407" y="704"/>
                    <a:pt x="528" y="0"/>
                    <a:pt x="528" y="0"/>
                  </a:cubicBezTo>
                  <a:close/>
                </a:path>
              </a:pathLst>
            </a:custGeom>
            <a:solidFill>
              <a:srgbClr val="0E7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17"/>
            <p:cNvSpPr/>
            <p:nvPr/>
          </p:nvSpPr>
          <p:spPr>
            <a:xfrm>
              <a:off x="-2251407" y="3956058"/>
              <a:ext cx="54843" cy="43654"/>
            </a:xfrm>
            <a:custGeom>
              <a:avLst/>
              <a:gdLst/>
              <a:ahLst/>
              <a:cxnLst/>
              <a:rect l="l" t="t" r="r" b="b"/>
              <a:pathLst>
                <a:path w="1794" h="1428" extrusionOk="0">
                  <a:moveTo>
                    <a:pt x="1688" y="1"/>
                  </a:moveTo>
                  <a:cubicBezTo>
                    <a:pt x="1688" y="1"/>
                    <a:pt x="1653" y="141"/>
                    <a:pt x="1618" y="247"/>
                  </a:cubicBezTo>
                  <a:cubicBezTo>
                    <a:pt x="1583" y="317"/>
                    <a:pt x="1231" y="493"/>
                    <a:pt x="1231" y="493"/>
                  </a:cubicBezTo>
                  <a:cubicBezTo>
                    <a:pt x="1231" y="493"/>
                    <a:pt x="950" y="282"/>
                    <a:pt x="880" y="247"/>
                  </a:cubicBezTo>
                  <a:cubicBezTo>
                    <a:pt x="867" y="238"/>
                    <a:pt x="853" y="234"/>
                    <a:pt x="838" y="234"/>
                  </a:cubicBezTo>
                  <a:cubicBezTo>
                    <a:pt x="733" y="234"/>
                    <a:pt x="594" y="431"/>
                    <a:pt x="563" y="493"/>
                  </a:cubicBezTo>
                  <a:cubicBezTo>
                    <a:pt x="528" y="599"/>
                    <a:pt x="387" y="845"/>
                    <a:pt x="246" y="950"/>
                  </a:cubicBezTo>
                  <a:cubicBezTo>
                    <a:pt x="176" y="1021"/>
                    <a:pt x="0" y="1161"/>
                    <a:pt x="0" y="1302"/>
                  </a:cubicBezTo>
                  <a:cubicBezTo>
                    <a:pt x="0" y="1302"/>
                    <a:pt x="16" y="1427"/>
                    <a:pt x="235" y="1427"/>
                  </a:cubicBezTo>
                  <a:cubicBezTo>
                    <a:pt x="344" y="1427"/>
                    <a:pt x="504" y="1396"/>
                    <a:pt x="739" y="1302"/>
                  </a:cubicBezTo>
                  <a:cubicBezTo>
                    <a:pt x="950" y="1161"/>
                    <a:pt x="1337" y="739"/>
                    <a:pt x="1477" y="669"/>
                  </a:cubicBezTo>
                  <a:cubicBezTo>
                    <a:pt x="1618" y="669"/>
                    <a:pt x="1794" y="528"/>
                    <a:pt x="1794" y="528"/>
                  </a:cubicBezTo>
                  <a:lnTo>
                    <a:pt x="1794" y="388"/>
                  </a:lnTo>
                  <a:cubicBezTo>
                    <a:pt x="1794" y="212"/>
                    <a:pt x="1688" y="1"/>
                    <a:pt x="1688" y="1"/>
                  </a:cubicBezTo>
                  <a:close/>
                </a:path>
              </a:pathLst>
            </a:custGeom>
            <a:solidFill>
              <a:srgbClr val="477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17"/>
            <p:cNvSpPr/>
            <p:nvPr/>
          </p:nvSpPr>
          <p:spPr>
            <a:xfrm>
              <a:off x="-2251407" y="3953918"/>
              <a:ext cx="54843" cy="44388"/>
            </a:xfrm>
            <a:custGeom>
              <a:avLst/>
              <a:gdLst/>
              <a:ahLst/>
              <a:cxnLst/>
              <a:rect l="l" t="t" r="r" b="b"/>
              <a:pathLst>
                <a:path w="1794" h="1452" extrusionOk="0">
                  <a:moveTo>
                    <a:pt x="1759" y="0"/>
                  </a:moveTo>
                  <a:cubicBezTo>
                    <a:pt x="1688" y="36"/>
                    <a:pt x="1688" y="141"/>
                    <a:pt x="1653" y="211"/>
                  </a:cubicBezTo>
                  <a:cubicBezTo>
                    <a:pt x="1618" y="317"/>
                    <a:pt x="1266" y="493"/>
                    <a:pt x="1266" y="493"/>
                  </a:cubicBezTo>
                  <a:cubicBezTo>
                    <a:pt x="1266" y="493"/>
                    <a:pt x="1091" y="352"/>
                    <a:pt x="950" y="247"/>
                  </a:cubicBezTo>
                  <a:cubicBezTo>
                    <a:pt x="950" y="211"/>
                    <a:pt x="915" y="211"/>
                    <a:pt x="915" y="211"/>
                  </a:cubicBezTo>
                  <a:cubicBezTo>
                    <a:pt x="880" y="211"/>
                    <a:pt x="809" y="211"/>
                    <a:pt x="774" y="247"/>
                  </a:cubicBezTo>
                  <a:cubicBezTo>
                    <a:pt x="739" y="317"/>
                    <a:pt x="633" y="422"/>
                    <a:pt x="598" y="493"/>
                  </a:cubicBezTo>
                  <a:cubicBezTo>
                    <a:pt x="598" y="528"/>
                    <a:pt x="282" y="880"/>
                    <a:pt x="246" y="985"/>
                  </a:cubicBezTo>
                  <a:cubicBezTo>
                    <a:pt x="211" y="1056"/>
                    <a:pt x="0" y="1196"/>
                    <a:pt x="35" y="1337"/>
                  </a:cubicBezTo>
                  <a:cubicBezTo>
                    <a:pt x="49" y="1417"/>
                    <a:pt x="83" y="1452"/>
                    <a:pt x="149" y="1452"/>
                  </a:cubicBezTo>
                  <a:cubicBezTo>
                    <a:pt x="256" y="1452"/>
                    <a:pt x="448" y="1362"/>
                    <a:pt x="774" y="1231"/>
                  </a:cubicBezTo>
                  <a:cubicBezTo>
                    <a:pt x="915" y="1161"/>
                    <a:pt x="1126" y="915"/>
                    <a:pt x="1266" y="809"/>
                  </a:cubicBezTo>
                  <a:cubicBezTo>
                    <a:pt x="1337" y="739"/>
                    <a:pt x="1407" y="669"/>
                    <a:pt x="1442" y="634"/>
                  </a:cubicBezTo>
                  <a:cubicBezTo>
                    <a:pt x="1460" y="598"/>
                    <a:pt x="1495" y="598"/>
                    <a:pt x="1535" y="598"/>
                  </a:cubicBezTo>
                  <a:cubicBezTo>
                    <a:pt x="1574" y="598"/>
                    <a:pt x="1618" y="598"/>
                    <a:pt x="1653" y="563"/>
                  </a:cubicBezTo>
                  <a:cubicBezTo>
                    <a:pt x="1688" y="528"/>
                    <a:pt x="1794" y="493"/>
                    <a:pt x="1794" y="493"/>
                  </a:cubicBezTo>
                  <a:lnTo>
                    <a:pt x="1794" y="352"/>
                  </a:lnTo>
                  <a:lnTo>
                    <a:pt x="1794" y="211"/>
                  </a:lnTo>
                  <a:cubicBezTo>
                    <a:pt x="1794" y="71"/>
                    <a:pt x="1759" y="0"/>
                    <a:pt x="1759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17"/>
            <p:cNvSpPr/>
            <p:nvPr/>
          </p:nvSpPr>
          <p:spPr>
            <a:xfrm>
              <a:off x="-2195494" y="3996930"/>
              <a:ext cx="48392" cy="40689"/>
            </a:xfrm>
            <a:custGeom>
              <a:avLst/>
              <a:gdLst/>
              <a:ahLst/>
              <a:cxnLst/>
              <a:rect l="l" t="t" r="r" b="b"/>
              <a:pathLst>
                <a:path w="1583" h="1331" extrusionOk="0">
                  <a:moveTo>
                    <a:pt x="1548" y="0"/>
                  </a:moveTo>
                  <a:lnTo>
                    <a:pt x="844" y="141"/>
                  </a:lnTo>
                  <a:cubicBezTo>
                    <a:pt x="844" y="141"/>
                    <a:pt x="563" y="457"/>
                    <a:pt x="352" y="668"/>
                  </a:cubicBezTo>
                  <a:cubicBezTo>
                    <a:pt x="211" y="844"/>
                    <a:pt x="0" y="1055"/>
                    <a:pt x="106" y="1231"/>
                  </a:cubicBezTo>
                  <a:cubicBezTo>
                    <a:pt x="126" y="1292"/>
                    <a:pt x="182" y="1330"/>
                    <a:pt x="295" y="1330"/>
                  </a:cubicBezTo>
                  <a:cubicBezTo>
                    <a:pt x="376" y="1330"/>
                    <a:pt x="486" y="1311"/>
                    <a:pt x="633" y="1266"/>
                  </a:cubicBezTo>
                  <a:cubicBezTo>
                    <a:pt x="914" y="1196"/>
                    <a:pt x="1196" y="985"/>
                    <a:pt x="1266" y="809"/>
                  </a:cubicBezTo>
                  <a:cubicBezTo>
                    <a:pt x="1372" y="668"/>
                    <a:pt x="1583" y="457"/>
                    <a:pt x="1583" y="282"/>
                  </a:cubicBezTo>
                  <a:cubicBezTo>
                    <a:pt x="1583" y="106"/>
                    <a:pt x="1548" y="0"/>
                    <a:pt x="1548" y="0"/>
                  </a:cubicBezTo>
                  <a:close/>
                </a:path>
              </a:pathLst>
            </a:custGeom>
            <a:solidFill>
              <a:srgbClr val="477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17"/>
            <p:cNvSpPr/>
            <p:nvPr/>
          </p:nvSpPr>
          <p:spPr>
            <a:xfrm>
              <a:off x="-2195494" y="3991550"/>
              <a:ext cx="48392" cy="43562"/>
            </a:xfrm>
            <a:custGeom>
              <a:avLst/>
              <a:gdLst/>
              <a:ahLst/>
              <a:cxnLst/>
              <a:rect l="l" t="t" r="r" b="b"/>
              <a:pathLst>
                <a:path w="1583" h="1425" extrusionOk="0">
                  <a:moveTo>
                    <a:pt x="703" y="0"/>
                  </a:moveTo>
                  <a:cubicBezTo>
                    <a:pt x="703" y="0"/>
                    <a:pt x="528" y="704"/>
                    <a:pt x="317" y="915"/>
                  </a:cubicBezTo>
                  <a:cubicBezTo>
                    <a:pt x="141" y="1091"/>
                    <a:pt x="0" y="1196"/>
                    <a:pt x="106" y="1372"/>
                  </a:cubicBezTo>
                  <a:cubicBezTo>
                    <a:pt x="123" y="1407"/>
                    <a:pt x="167" y="1425"/>
                    <a:pt x="251" y="1425"/>
                  </a:cubicBezTo>
                  <a:cubicBezTo>
                    <a:pt x="334" y="1425"/>
                    <a:pt x="457" y="1407"/>
                    <a:pt x="633" y="1372"/>
                  </a:cubicBezTo>
                  <a:cubicBezTo>
                    <a:pt x="914" y="1266"/>
                    <a:pt x="1196" y="1020"/>
                    <a:pt x="1266" y="844"/>
                  </a:cubicBezTo>
                  <a:cubicBezTo>
                    <a:pt x="1372" y="704"/>
                    <a:pt x="1583" y="493"/>
                    <a:pt x="1583" y="317"/>
                  </a:cubicBezTo>
                  <a:cubicBezTo>
                    <a:pt x="1583" y="141"/>
                    <a:pt x="1548" y="36"/>
                    <a:pt x="1548" y="36"/>
                  </a:cubicBezTo>
                  <a:lnTo>
                    <a:pt x="703" y="0"/>
                  </a:ln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17"/>
            <p:cNvSpPr/>
            <p:nvPr/>
          </p:nvSpPr>
          <p:spPr>
            <a:xfrm>
              <a:off x="-2201945" y="3792814"/>
              <a:ext cx="61293" cy="215977"/>
            </a:xfrm>
            <a:custGeom>
              <a:avLst/>
              <a:gdLst/>
              <a:ahLst/>
              <a:cxnLst/>
              <a:rect l="l" t="t" r="r" b="b"/>
              <a:pathLst>
                <a:path w="2005" h="7065" extrusionOk="0">
                  <a:moveTo>
                    <a:pt x="813" y="0"/>
                  </a:moveTo>
                  <a:cubicBezTo>
                    <a:pt x="549" y="0"/>
                    <a:pt x="277" y="118"/>
                    <a:pt x="70" y="452"/>
                  </a:cubicBezTo>
                  <a:cubicBezTo>
                    <a:pt x="70" y="452"/>
                    <a:pt x="0" y="593"/>
                    <a:pt x="70" y="1402"/>
                  </a:cubicBezTo>
                  <a:cubicBezTo>
                    <a:pt x="176" y="2140"/>
                    <a:pt x="0" y="3512"/>
                    <a:pt x="422" y="4321"/>
                  </a:cubicBezTo>
                  <a:cubicBezTo>
                    <a:pt x="563" y="4567"/>
                    <a:pt x="844" y="4743"/>
                    <a:pt x="914" y="5411"/>
                  </a:cubicBezTo>
                  <a:cubicBezTo>
                    <a:pt x="1020" y="6079"/>
                    <a:pt x="1020" y="6783"/>
                    <a:pt x="1020" y="6783"/>
                  </a:cubicBezTo>
                  <a:cubicBezTo>
                    <a:pt x="844" y="6959"/>
                    <a:pt x="1196" y="7064"/>
                    <a:pt x="1231" y="7064"/>
                  </a:cubicBezTo>
                  <a:cubicBezTo>
                    <a:pt x="1970" y="6818"/>
                    <a:pt x="1723" y="6185"/>
                    <a:pt x="1723" y="6185"/>
                  </a:cubicBezTo>
                  <a:cubicBezTo>
                    <a:pt x="1723" y="6185"/>
                    <a:pt x="2005" y="5200"/>
                    <a:pt x="1899" y="4884"/>
                  </a:cubicBezTo>
                  <a:cubicBezTo>
                    <a:pt x="1759" y="4567"/>
                    <a:pt x="1407" y="3829"/>
                    <a:pt x="1407" y="3723"/>
                  </a:cubicBezTo>
                  <a:cubicBezTo>
                    <a:pt x="1407" y="3688"/>
                    <a:pt x="1934" y="663"/>
                    <a:pt x="1618" y="347"/>
                  </a:cubicBezTo>
                  <a:cubicBezTo>
                    <a:pt x="1444" y="173"/>
                    <a:pt x="1134" y="0"/>
                    <a:pt x="813" y="0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17"/>
            <p:cNvSpPr/>
            <p:nvPr/>
          </p:nvSpPr>
          <p:spPr>
            <a:xfrm>
              <a:off x="-2203045" y="3793670"/>
              <a:ext cx="65634" cy="219401"/>
            </a:xfrm>
            <a:custGeom>
              <a:avLst/>
              <a:gdLst/>
              <a:ahLst/>
              <a:cxnLst/>
              <a:rect l="l" t="t" r="r" b="b"/>
              <a:pathLst>
                <a:path w="2147" h="7177" extrusionOk="0">
                  <a:moveTo>
                    <a:pt x="148" y="1"/>
                  </a:moveTo>
                  <a:cubicBezTo>
                    <a:pt x="57" y="1"/>
                    <a:pt x="1" y="21"/>
                    <a:pt x="1" y="73"/>
                  </a:cubicBezTo>
                  <a:cubicBezTo>
                    <a:pt x="1" y="248"/>
                    <a:pt x="212" y="3976"/>
                    <a:pt x="282" y="4047"/>
                  </a:cubicBezTo>
                  <a:cubicBezTo>
                    <a:pt x="353" y="4117"/>
                    <a:pt x="634" y="4926"/>
                    <a:pt x="704" y="5559"/>
                  </a:cubicBezTo>
                  <a:cubicBezTo>
                    <a:pt x="775" y="6649"/>
                    <a:pt x="950" y="7177"/>
                    <a:pt x="950" y="7177"/>
                  </a:cubicBezTo>
                  <a:cubicBezTo>
                    <a:pt x="950" y="7177"/>
                    <a:pt x="1161" y="7142"/>
                    <a:pt x="1478" y="6966"/>
                  </a:cubicBezTo>
                  <a:cubicBezTo>
                    <a:pt x="1795" y="6790"/>
                    <a:pt x="1865" y="6438"/>
                    <a:pt x="1865" y="6438"/>
                  </a:cubicBezTo>
                  <a:cubicBezTo>
                    <a:pt x="1865" y="6438"/>
                    <a:pt x="2146" y="5207"/>
                    <a:pt x="2041" y="4856"/>
                  </a:cubicBezTo>
                  <a:cubicBezTo>
                    <a:pt x="1970" y="4504"/>
                    <a:pt x="1689" y="4012"/>
                    <a:pt x="1654" y="3765"/>
                  </a:cubicBezTo>
                  <a:cubicBezTo>
                    <a:pt x="1513" y="3273"/>
                    <a:pt x="1689" y="2781"/>
                    <a:pt x="1795" y="1726"/>
                  </a:cubicBezTo>
                  <a:cubicBezTo>
                    <a:pt x="1865" y="706"/>
                    <a:pt x="1689" y="424"/>
                    <a:pt x="1689" y="424"/>
                  </a:cubicBezTo>
                  <a:cubicBezTo>
                    <a:pt x="1689" y="424"/>
                    <a:pt x="559" y="1"/>
                    <a:pt x="148" y="1"/>
                  </a:cubicBezTo>
                  <a:close/>
                </a:path>
              </a:pathLst>
            </a:custGeom>
            <a:solidFill>
              <a:srgbClr val="0F7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17"/>
            <p:cNvSpPr/>
            <p:nvPr/>
          </p:nvSpPr>
          <p:spPr>
            <a:xfrm>
              <a:off x="-2250337" y="3648279"/>
              <a:ext cx="104305" cy="173699"/>
            </a:xfrm>
            <a:custGeom>
              <a:avLst/>
              <a:gdLst/>
              <a:ahLst/>
              <a:cxnLst/>
              <a:rect l="l" t="t" r="r" b="b"/>
              <a:pathLst>
                <a:path w="3412" h="5682" extrusionOk="0">
                  <a:moveTo>
                    <a:pt x="1080" y="0"/>
                  </a:moveTo>
                  <a:cubicBezTo>
                    <a:pt x="1035" y="0"/>
                    <a:pt x="992" y="3"/>
                    <a:pt x="950" y="10"/>
                  </a:cubicBezTo>
                  <a:cubicBezTo>
                    <a:pt x="845" y="81"/>
                    <a:pt x="739" y="116"/>
                    <a:pt x="669" y="151"/>
                  </a:cubicBezTo>
                  <a:lnTo>
                    <a:pt x="528" y="292"/>
                  </a:lnTo>
                  <a:cubicBezTo>
                    <a:pt x="71" y="995"/>
                    <a:pt x="317" y="1734"/>
                    <a:pt x="387" y="2085"/>
                  </a:cubicBezTo>
                  <a:cubicBezTo>
                    <a:pt x="563" y="2824"/>
                    <a:pt x="422" y="3422"/>
                    <a:pt x="422" y="3527"/>
                  </a:cubicBezTo>
                  <a:cubicBezTo>
                    <a:pt x="422" y="3633"/>
                    <a:pt x="422" y="3809"/>
                    <a:pt x="387" y="4125"/>
                  </a:cubicBezTo>
                  <a:cubicBezTo>
                    <a:pt x="0" y="4934"/>
                    <a:pt x="1618" y="5391"/>
                    <a:pt x="2533" y="5602"/>
                  </a:cubicBezTo>
                  <a:cubicBezTo>
                    <a:pt x="2761" y="5655"/>
                    <a:pt x="2928" y="5681"/>
                    <a:pt x="3056" y="5681"/>
                  </a:cubicBezTo>
                  <a:cubicBezTo>
                    <a:pt x="3183" y="5681"/>
                    <a:pt x="3271" y="5655"/>
                    <a:pt x="3342" y="5602"/>
                  </a:cubicBezTo>
                  <a:cubicBezTo>
                    <a:pt x="3166" y="5215"/>
                    <a:pt x="2638" y="4723"/>
                    <a:pt x="2673" y="4231"/>
                  </a:cubicBezTo>
                  <a:cubicBezTo>
                    <a:pt x="2779" y="3774"/>
                    <a:pt x="3166" y="3351"/>
                    <a:pt x="3236" y="2824"/>
                  </a:cubicBezTo>
                  <a:cubicBezTo>
                    <a:pt x="3412" y="1945"/>
                    <a:pt x="3377" y="1769"/>
                    <a:pt x="3342" y="960"/>
                  </a:cubicBezTo>
                  <a:cubicBezTo>
                    <a:pt x="2652" y="664"/>
                    <a:pt x="1716" y="0"/>
                    <a:pt x="1080" y="0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17"/>
            <p:cNvSpPr/>
            <p:nvPr/>
          </p:nvSpPr>
          <p:spPr>
            <a:xfrm>
              <a:off x="-2229916" y="3679766"/>
              <a:ext cx="28002" cy="111825"/>
            </a:xfrm>
            <a:custGeom>
              <a:avLst/>
              <a:gdLst/>
              <a:ahLst/>
              <a:cxnLst/>
              <a:rect l="l" t="t" r="r" b="b"/>
              <a:pathLst>
                <a:path w="916" h="3658" extrusionOk="0">
                  <a:moveTo>
                    <a:pt x="915" y="0"/>
                  </a:moveTo>
                  <a:cubicBezTo>
                    <a:pt x="883" y="32"/>
                    <a:pt x="860" y="42"/>
                    <a:pt x="843" y="42"/>
                  </a:cubicBezTo>
                  <a:cubicBezTo>
                    <a:pt x="813" y="42"/>
                    <a:pt x="801" y="10"/>
                    <a:pt x="788" y="10"/>
                  </a:cubicBezTo>
                  <a:cubicBezTo>
                    <a:pt x="777" y="10"/>
                    <a:pt x="765" y="37"/>
                    <a:pt x="739" y="141"/>
                  </a:cubicBezTo>
                  <a:cubicBezTo>
                    <a:pt x="247" y="1442"/>
                    <a:pt x="1" y="2603"/>
                    <a:pt x="1" y="2603"/>
                  </a:cubicBezTo>
                  <a:lnTo>
                    <a:pt x="352" y="3658"/>
                  </a:lnTo>
                  <a:lnTo>
                    <a:pt x="599" y="3447"/>
                  </a:lnTo>
                  <a:lnTo>
                    <a:pt x="599" y="1372"/>
                  </a:lnTo>
                  <a:cubicBezTo>
                    <a:pt x="599" y="1055"/>
                    <a:pt x="915" y="0"/>
                    <a:pt x="915" y="0"/>
                  </a:cubicBezTo>
                  <a:close/>
                </a:path>
              </a:pathLst>
            </a:custGeom>
            <a:solidFill>
              <a:srgbClr val="B53C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17"/>
            <p:cNvSpPr/>
            <p:nvPr/>
          </p:nvSpPr>
          <p:spPr>
            <a:xfrm>
              <a:off x="-2215946" y="3668517"/>
              <a:ext cx="19381" cy="20207"/>
            </a:xfrm>
            <a:custGeom>
              <a:avLst/>
              <a:gdLst/>
              <a:ahLst/>
              <a:cxnLst/>
              <a:rect l="l" t="t" r="r" b="b"/>
              <a:pathLst>
                <a:path w="634" h="661" extrusionOk="0">
                  <a:moveTo>
                    <a:pt x="235" y="0"/>
                  </a:moveTo>
                  <a:cubicBezTo>
                    <a:pt x="209" y="0"/>
                    <a:pt x="188" y="5"/>
                    <a:pt x="177" y="17"/>
                  </a:cubicBezTo>
                  <a:cubicBezTo>
                    <a:pt x="1" y="298"/>
                    <a:pt x="247" y="579"/>
                    <a:pt x="247" y="579"/>
                  </a:cubicBezTo>
                  <a:lnTo>
                    <a:pt x="423" y="650"/>
                  </a:lnTo>
                  <a:cubicBezTo>
                    <a:pt x="423" y="657"/>
                    <a:pt x="426" y="661"/>
                    <a:pt x="430" y="661"/>
                  </a:cubicBezTo>
                  <a:cubicBezTo>
                    <a:pt x="450" y="661"/>
                    <a:pt x="500" y="593"/>
                    <a:pt x="528" y="368"/>
                  </a:cubicBezTo>
                  <a:cubicBezTo>
                    <a:pt x="528" y="298"/>
                    <a:pt x="634" y="122"/>
                    <a:pt x="634" y="122"/>
                  </a:cubicBezTo>
                  <a:cubicBezTo>
                    <a:pt x="634" y="122"/>
                    <a:pt x="365" y="0"/>
                    <a:pt x="235" y="0"/>
                  </a:cubicBezTo>
                  <a:close/>
                </a:path>
              </a:pathLst>
            </a:custGeom>
            <a:solidFill>
              <a:srgbClr val="B53C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17"/>
            <p:cNvSpPr/>
            <p:nvPr/>
          </p:nvSpPr>
          <p:spPr>
            <a:xfrm>
              <a:off x="-2218085" y="3671727"/>
              <a:ext cx="29072" cy="12350"/>
            </a:xfrm>
            <a:custGeom>
              <a:avLst/>
              <a:gdLst/>
              <a:ahLst/>
              <a:cxnLst/>
              <a:rect l="l" t="t" r="r" b="b"/>
              <a:pathLst>
                <a:path w="951" h="404" extrusionOk="0">
                  <a:moveTo>
                    <a:pt x="408" y="1"/>
                  </a:moveTo>
                  <a:cubicBezTo>
                    <a:pt x="245" y="1"/>
                    <a:pt x="1" y="123"/>
                    <a:pt x="1" y="123"/>
                  </a:cubicBezTo>
                  <a:lnTo>
                    <a:pt x="493" y="123"/>
                  </a:lnTo>
                  <a:lnTo>
                    <a:pt x="950" y="404"/>
                  </a:lnTo>
                  <a:cubicBezTo>
                    <a:pt x="950" y="404"/>
                    <a:pt x="669" y="17"/>
                    <a:pt x="493" y="17"/>
                  </a:cubicBezTo>
                  <a:cubicBezTo>
                    <a:pt x="469" y="5"/>
                    <a:pt x="440" y="1"/>
                    <a:pt x="408" y="1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17"/>
            <p:cNvSpPr/>
            <p:nvPr/>
          </p:nvSpPr>
          <p:spPr>
            <a:xfrm>
              <a:off x="-2217016" y="3658245"/>
              <a:ext cx="14001" cy="16172"/>
            </a:xfrm>
            <a:custGeom>
              <a:avLst/>
              <a:gdLst/>
              <a:ahLst/>
              <a:cxnLst/>
              <a:rect l="l" t="t" r="r" b="b"/>
              <a:pathLst>
                <a:path w="458" h="529" extrusionOk="0">
                  <a:moveTo>
                    <a:pt x="141" y="1"/>
                  </a:moveTo>
                  <a:lnTo>
                    <a:pt x="1" y="528"/>
                  </a:lnTo>
                  <a:lnTo>
                    <a:pt x="458" y="388"/>
                  </a:lnTo>
                  <a:lnTo>
                    <a:pt x="458" y="36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17"/>
            <p:cNvSpPr/>
            <p:nvPr/>
          </p:nvSpPr>
          <p:spPr>
            <a:xfrm>
              <a:off x="-2252477" y="3636235"/>
              <a:ext cx="54843" cy="200539"/>
            </a:xfrm>
            <a:custGeom>
              <a:avLst/>
              <a:gdLst/>
              <a:ahLst/>
              <a:cxnLst/>
              <a:rect l="l" t="t" r="r" b="b"/>
              <a:pathLst>
                <a:path w="1794" h="6560" extrusionOk="0">
                  <a:moveTo>
                    <a:pt x="1324" y="0"/>
                  </a:moveTo>
                  <a:cubicBezTo>
                    <a:pt x="985" y="0"/>
                    <a:pt x="562" y="91"/>
                    <a:pt x="422" y="510"/>
                  </a:cubicBezTo>
                  <a:cubicBezTo>
                    <a:pt x="106" y="1213"/>
                    <a:pt x="422" y="3640"/>
                    <a:pt x="422" y="3710"/>
                  </a:cubicBezTo>
                  <a:cubicBezTo>
                    <a:pt x="422" y="3816"/>
                    <a:pt x="0" y="6172"/>
                    <a:pt x="0" y="6172"/>
                  </a:cubicBezTo>
                  <a:cubicBezTo>
                    <a:pt x="0" y="6172"/>
                    <a:pt x="422" y="6559"/>
                    <a:pt x="598" y="6559"/>
                  </a:cubicBezTo>
                  <a:cubicBezTo>
                    <a:pt x="739" y="6559"/>
                    <a:pt x="1090" y="5434"/>
                    <a:pt x="1161" y="5047"/>
                  </a:cubicBezTo>
                  <a:cubicBezTo>
                    <a:pt x="1301" y="4625"/>
                    <a:pt x="1161" y="3745"/>
                    <a:pt x="1161" y="3745"/>
                  </a:cubicBezTo>
                  <a:cubicBezTo>
                    <a:pt x="1161" y="3745"/>
                    <a:pt x="1126" y="1776"/>
                    <a:pt x="1196" y="1213"/>
                  </a:cubicBezTo>
                  <a:cubicBezTo>
                    <a:pt x="1266" y="826"/>
                    <a:pt x="1794" y="53"/>
                    <a:pt x="1794" y="53"/>
                  </a:cubicBezTo>
                  <a:cubicBezTo>
                    <a:pt x="1794" y="53"/>
                    <a:pt x="1583" y="0"/>
                    <a:pt x="1324" y="0"/>
                  </a:cubicBezTo>
                  <a:close/>
                </a:path>
              </a:pathLst>
            </a:custGeom>
            <a:solidFill>
              <a:srgbClr val="1E9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17"/>
            <p:cNvSpPr/>
            <p:nvPr/>
          </p:nvSpPr>
          <p:spPr>
            <a:xfrm>
              <a:off x="-2228846" y="3645436"/>
              <a:ext cx="21552" cy="105314"/>
            </a:xfrm>
            <a:custGeom>
              <a:avLst/>
              <a:gdLst/>
              <a:ahLst/>
              <a:cxnLst/>
              <a:rect l="l" t="t" r="r" b="b"/>
              <a:pathLst>
                <a:path w="705" h="3445" extrusionOk="0">
                  <a:moveTo>
                    <a:pt x="517" y="1"/>
                  </a:moveTo>
                  <a:cubicBezTo>
                    <a:pt x="479" y="1"/>
                    <a:pt x="436" y="20"/>
                    <a:pt x="388" y="68"/>
                  </a:cubicBezTo>
                  <a:cubicBezTo>
                    <a:pt x="177" y="279"/>
                    <a:pt x="1" y="947"/>
                    <a:pt x="1" y="947"/>
                  </a:cubicBezTo>
                  <a:lnTo>
                    <a:pt x="212" y="983"/>
                  </a:lnTo>
                  <a:lnTo>
                    <a:pt x="36" y="1158"/>
                  </a:lnTo>
                  <a:lnTo>
                    <a:pt x="142" y="1686"/>
                  </a:lnTo>
                  <a:cubicBezTo>
                    <a:pt x="177" y="1932"/>
                    <a:pt x="388" y="3444"/>
                    <a:pt x="388" y="3444"/>
                  </a:cubicBezTo>
                  <a:cubicBezTo>
                    <a:pt x="388" y="3444"/>
                    <a:pt x="353" y="1229"/>
                    <a:pt x="388" y="912"/>
                  </a:cubicBezTo>
                  <a:cubicBezTo>
                    <a:pt x="423" y="631"/>
                    <a:pt x="704" y="209"/>
                    <a:pt x="704" y="209"/>
                  </a:cubicBezTo>
                  <a:cubicBezTo>
                    <a:pt x="704" y="209"/>
                    <a:pt x="642" y="1"/>
                    <a:pt x="517" y="1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17"/>
            <p:cNvSpPr/>
            <p:nvPr/>
          </p:nvSpPr>
          <p:spPr>
            <a:xfrm>
              <a:off x="-2211635" y="3641890"/>
              <a:ext cx="39802" cy="31885"/>
            </a:xfrm>
            <a:custGeom>
              <a:avLst/>
              <a:gdLst/>
              <a:ahLst/>
              <a:cxnLst/>
              <a:rect l="l" t="t" r="r" b="b"/>
              <a:pathLst>
                <a:path w="1302" h="1043" extrusionOk="0">
                  <a:moveTo>
                    <a:pt x="1008" y="1"/>
                  </a:moveTo>
                  <a:cubicBezTo>
                    <a:pt x="802" y="1"/>
                    <a:pt x="1" y="466"/>
                    <a:pt x="1" y="466"/>
                  </a:cubicBezTo>
                  <a:cubicBezTo>
                    <a:pt x="1" y="466"/>
                    <a:pt x="212" y="747"/>
                    <a:pt x="212" y="888"/>
                  </a:cubicBezTo>
                  <a:cubicBezTo>
                    <a:pt x="212" y="1028"/>
                    <a:pt x="634" y="1028"/>
                    <a:pt x="634" y="1028"/>
                  </a:cubicBezTo>
                  <a:cubicBezTo>
                    <a:pt x="634" y="1028"/>
                    <a:pt x="641" y="1042"/>
                    <a:pt x="670" y="1042"/>
                  </a:cubicBezTo>
                  <a:cubicBezTo>
                    <a:pt x="707" y="1042"/>
                    <a:pt x="778" y="1020"/>
                    <a:pt x="915" y="923"/>
                  </a:cubicBezTo>
                  <a:cubicBezTo>
                    <a:pt x="1267" y="712"/>
                    <a:pt x="1302" y="360"/>
                    <a:pt x="1302" y="360"/>
                  </a:cubicBezTo>
                  <a:cubicBezTo>
                    <a:pt x="1302" y="360"/>
                    <a:pt x="1056" y="325"/>
                    <a:pt x="1056" y="44"/>
                  </a:cubicBezTo>
                  <a:cubicBezTo>
                    <a:pt x="1061" y="13"/>
                    <a:pt x="1043" y="1"/>
                    <a:pt x="1008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17"/>
            <p:cNvSpPr/>
            <p:nvPr/>
          </p:nvSpPr>
          <p:spPr>
            <a:xfrm>
              <a:off x="-2227746" y="3585641"/>
              <a:ext cx="81714" cy="71778"/>
            </a:xfrm>
            <a:custGeom>
              <a:avLst/>
              <a:gdLst/>
              <a:ahLst/>
              <a:cxnLst/>
              <a:rect l="l" t="t" r="r" b="b"/>
              <a:pathLst>
                <a:path w="2673" h="2348" extrusionOk="0">
                  <a:moveTo>
                    <a:pt x="1133" y="0"/>
                  </a:moveTo>
                  <a:cubicBezTo>
                    <a:pt x="608" y="0"/>
                    <a:pt x="176" y="547"/>
                    <a:pt x="176" y="547"/>
                  </a:cubicBezTo>
                  <a:cubicBezTo>
                    <a:pt x="176" y="547"/>
                    <a:pt x="0" y="1004"/>
                    <a:pt x="35" y="1145"/>
                  </a:cubicBezTo>
                  <a:cubicBezTo>
                    <a:pt x="106" y="1321"/>
                    <a:pt x="176" y="1180"/>
                    <a:pt x="141" y="1426"/>
                  </a:cubicBezTo>
                  <a:cubicBezTo>
                    <a:pt x="70" y="1602"/>
                    <a:pt x="35" y="1673"/>
                    <a:pt x="141" y="1813"/>
                  </a:cubicBezTo>
                  <a:cubicBezTo>
                    <a:pt x="211" y="1954"/>
                    <a:pt x="352" y="1954"/>
                    <a:pt x="317" y="2165"/>
                  </a:cubicBezTo>
                  <a:cubicBezTo>
                    <a:pt x="272" y="2299"/>
                    <a:pt x="397" y="2348"/>
                    <a:pt x="566" y="2348"/>
                  </a:cubicBezTo>
                  <a:cubicBezTo>
                    <a:pt x="664" y="2348"/>
                    <a:pt x="776" y="2331"/>
                    <a:pt x="879" y="2306"/>
                  </a:cubicBezTo>
                  <a:cubicBezTo>
                    <a:pt x="1161" y="2200"/>
                    <a:pt x="1618" y="1954"/>
                    <a:pt x="1758" y="1637"/>
                  </a:cubicBezTo>
                  <a:cubicBezTo>
                    <a:pt x="1899" y="1321"/>
                    <a:pt x="2673" y="231"/>
                    <a:pt x="1301" y="20"/>
                  </a:cubicBezTo>
                  <a:cubicBezTo>
                    <a:pt x="1244" y="6"/>
                    <a:pt x="1188" y="0"/>
                    <a:pt x="1133" y="0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17"/>
            <p:cNvSpPr/>
            <p:nvPr/>
          </p:nvSpPr>
          <p:spPr>
            <a:xfrm>
              <a:off x="-2223741" y="3580658"/>
              <a:ext cx="70189" cy="64717"/>
            </a:xfrm>
            <a:custGeom>
              <a:avLst/>
              <a:gdLst/>
              <a:ahLst/>
              <a:cxnLst/>
              <a:rect l="l" t="t" r="r" b="b"/>
              <a:pathLst>
                <a:path w="2296" h="2117" extrusionOk="0">
                  <a:moveTo>
                    <a:pt x="1166" y="1"/>
                  </a:moveTo>
                  <a:cubicBezTo>
                    <a:pt x="611" y="1"/>
                    <a:pt x="1" y="529"/>
                    <a:pt x="45" y="640"/>
                  </a:cubicBezTo>
                  <a:cubicBezTo>
                    <a:pt x="55" y="670"/>
                    <a:pt x="62" y="677"/>
                    <a:pt x="76" y="677"/>
                  </a:cubicBezTo>
                  <a:cubicBezTo>
                    <a:pt x="91" y="677"/>
                    <a:pt x="112" y="670"/>
                    <a:pt x="151" y="670"/>
                  </a:cubicBezTo>
                  <a:cubicBezTo>
                    <a:pt x="213" y="670"/>
                    <a:pt x="316" y="688"/>
                    <a:pt x="502" y="780"/>
                  </a:cubicBezTo>
                  <a:cubicBezTo>
                    <a:pt x="889" y="991"/>
                    <a:pt x="959" y="921"/>
                    <a:pt x="924" y="1097"/>
                  </a:cubicBezTo>
                  <a:cubicBezTo>
                    <a:pt x="924" y="1273"/>
                    <a:pt x="1135" y="1765"/>
                    <a:pt x="1135" y="1765"/>
                  </a:cubicBezTo>
                  <a:cubicBezTo>
                    <a:pt x="1135" y="1765"/>
                    <a:pt x="1360" y="1360"/>
                    <a:pt x="1486" y="1360"/>
                  </a:cubicBezTo>
                  <a:cubicBezTo>
                    <a:pt x="1518" y="1360"/>
                    <a:pt x="1543" y="1385"/>
                    <a:pt x="1557" y="1449"/>
                  </a:cubicBezTo>
                  <a:cubicBezTo>
                    <a:pt x="1592" y="1765"/>
                    <a:pt x="1311" y="2117"/>
                    <a:pt x="1311" y="2117"/>
                  </a:cubicBezTo>
                  <a:cubicBezTo>
                    <a:pt x="1311" y="2117"/>
                    <a:pt x="2296" y="1871"/>
                    <a:pt x="1944" y="745"/>
                  </a:cubicBezTo>
                  <a:cubicBezTo>
                    <a:pt x="1801" y="184"/>
                    <a:pt x="1493" y="1"/>
                    <a:pt x="1166" y="1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17"/>
            <p:cNvSpPr/>
            <p:nvPr/>
          </p:nvSpPr>
          <p:spPr>
            <a:xfrm>
              <a:off x="-2184764" y="3620124"/>
              <a:ext cx="16172" cy="20971"/>
            </a:xfrm>
            <a:custGeom>
              <a:avLst/>
              <a:gdLst/>
              <a:ahLst/>
              <a:cxnLst/>
              <a:rect l="l" t="t" r="r" b="b"/>
              <a:pathLst>
                <a:path w="529" h="686" extrusionOk="0">
                  <a:moveTo>
                    <a:pt x="362" y="0"/>
                  </a:moveTo>
                  <a:cubicBezTo>
                    <a:pt x="309" y="0"/>
                    <a:pt x="212" y="123"/>
                    <a:pt x="212" y="123"/>
                  </a:cubicBezTo>
                  <a:lnTo>
                    <a:pt x="36" y="404"/>
                  </a:lnTo>
                  <a:cubicBezTo>
                    <a:pt x="36" y="404"/>
                    <a:pt x="1" y="509"/>
                    <a:pt x="36" y="580"/>
                  </a:cubicBezTo>
                  <a:cubicBezTo>
                    <a:pt x="71" y="685"/>
                    <a:pt x="141" y="685"/>
                    <a:pt x="212" y="685"/>
                  </a:cubicBezTo>
                  <a:cubicBezTo>
                    <a:pt x="317" y="685"/>
                    <a:pt x="423" y="509"/>
                    <a:pt x="493" y="369"/>
                  </a:cubicBezTo>
                  <a:cubicBezTo>
                    <a:pt x="528" y="193"/>
                    <a:pt x="493" y="123"/>
                    <a:pt x="388" y="17"/>
                  </a:cubicBezTo>
                  <a:cubicBezTo>
                    <a:pt x="382" y="5"/>
                    <a:pt x="373" y="0"/>
                    <a:pt x="362" y="0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17"/>
            <p:cNvSpPr/>
            <p:nvPr/>
          </p:nvSpPr>
          <p:spPr>
            <a:xfrm>
              <a:off x="-2185834" y="3620124"/>
              <a:ext cx="16172" cy="20971"/>
            </a:xfrm>
            <a:custGeom>
              <a:avLst/>
              <a:gdLst/>
              <a:ahLst/>
              <a:cxnLst/>
              <a:rect l="l" t="t" r="r" b="b"/>
              <a:pathLst>
                <a:path w="529" h="686" extrusionOk="0">
                  <a:moveTo>
                    <a:pt x="362" y="0"/>
                  </a:moveTo>
                  <a:cubicBezTo>
                    <a:pt x="309" y="0"/>
                    <a:pt x="212" y="123"/>
                    <a:pt x="212" y="123"/>
                  </a:cubicBezTo>
                  <a:lnTo>
                    <a:pt x="36" y="404"/>
                  </a:lnTo>
                  <a:cubicBezTo>
                    <a:pt x="36" y="404"/>
                    <a:pt x="1" y="509"/>
                    <a:pt x="36" y="580"/>
                  </a:cubicBezTo>
                  <a:cubicBezTo>
                    <a:pt x="71" y="685"/>
                    <a:pt x="106" y="685"/>
                    <a:pt x="212" y="685"/>
                  </a:cubicBezTo>
                  <a:cubicBezTo>
                    <a:pt x="317" y="685"/>
                    <a:pt x="423" y="509"/>
                    <a:pt x="458" y="369"/>
                  </a:cubicBezTo>
                  <a:cubicBezTo>
                    <a:pt x="528" y="193"/>
                    <a:pt x="458" y="123"/>
                    <a:pt x="387" y="17"/>
                  </a:cubicBezTo>
                  <a:cubicBezTo>
                    <a:pt x="382" y="5"/>
                    <a:pt x="373" y="0"/>
                    <a:pt x="362" y="0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17"/>
            <p:cNvSpPr/>
            <p:nvPr/>
          </p:nvSpPr>
          <p:spPr>
            <a:xfrm>
              <a:off x="-2178314" y="3621286"/>
              <a:ext cx="8651" cy="15499"/>
            </a:xfrm>
            <a:custGeom>
              <a:avLst/>
              <a:gdLst/>
              <a:ahLst/>
              <a:cxnLst/>
              <a:rect l="l" t="t" r="r" b="b"/>
              <a:pathLst>
                <a:path w="283" h="507" extrusionOk="0">
                  <a:moveTo>
                    <a:pt x="103" y="292"/>
                  </a:moveTo>
                  <a:cubicBezTo>
                    <a:pt x="95" y="354"/>
                    <a:pt x="71" y="471"/>
                    <a:pt x="71" y="471"/>
                  </a:cubicBezTo>
                  <a:lnTo>
                    <a:pt x="106" y="436"/>
                  </a:lnTo>
                  <a:lnTo>
                    <a:pt x="106" y="296"/>
                  </a:lnTo>
                  <a:cubicBezTo>
                    <a:pt x="105" y="294"/>
                    <a:pt x="104" y="293"/>
                    <a:pt x="103" y="292"/>
                  </a:cubicBezTo>
                  <a:close/>
                  <a:moveTo>
                    <a:pt x="204" y="0"/>
                  </a:moveTo>
                  <a:cubicBezTo>
                    <a:pt x="174" y="0"/>
                    <a:pt x="167" y="33"/>
                    <a:pt x="141" y="85"/>
                  </a:cubicBezTo>
                  <a:cubicBezTo>
                    <a:pt x="125" y="101"/>
                    <a:pt x="117" y="124"/>
                    <a:pt x="112" y="152"/>
                  </a:cubicBezTo>
                  <a:lnTo>
                    <a:pt x="112" y="152"/>
                  </a:lnTo>
                  <a:cubicBezTo>
                    <a:pt x="94" y="147"/>
                    <a:pt x="93" y="139"/>
                    <a:pt x="89" y="139"/>
                  </a:cubicBezTo>
                  <a:cubicBezTo>
                    <a:pt x="87" y="139"/>
                    <a:pt x="83" y="143"/>
                    <a:pt x="71" y="155"/>
                  </a:cubicBezTo>
                  <a:cubicBezTo>
                    <a:pt x="71" y="155"/>
                    <a:pt x="71" y="254"/>
                    <a:pt x="103" y="292"/>
                  </a:cubicBezTo>
                  <a:lnTo>
                    <a:pt x="103" y="292"/>
                  </a:lnTo>
                  <a:cubicBezTo>
                    <a:pt x="105" y="278"/>
                    <a:pt x="106" y="267"/>
                    <a:pt x="106" y="260"/>
                  </a:cubicBezTo>
                  <a:cubicBezTo>
                    <a:pt x="106" y="222"/>
                    <a:pt x="106" y="184"/>
                    <a:pt x="112" y="152"/>
                  </a:cubicBezTo>
                  <a:lnTo>
                    <a:pt x="112" y="152"/>
                  </a:lnTo>
                  <a:cubicBezTo>
                    <a:pt x="119" y="154"/>
                    <a:pt x="128" y="155"/>
                    <a:pt x="141" y="155"/>
                  </a:cubicBezTo>
                  <a:cubicBezTo>
                    <a:pt x="177" y="155"/>
                    <a:pt x="177" y="120"/>
                    <a:pt x="177" y="85"/>
                  </a:cubicBezTo>
                  <a:cubicBezTo>
                    <a:pt x="177" y="49"/>
                    <a:pt x="177" y="32"/>
                    <a:pt x="185" y="32"/>
                  </a:cubicBezTo>
                  <a:cubicBezTo>
                    <a:pt x="194" y="32"/>
                    <a:pt x="212" y="49"/>
                    <a:pt x="247" y="85"/>
                  </a:cubicBezTo>
                  <a:cubicBezTo>
                    <a:pt x="282" y="120"/>
                    <a:pt x="247" y="296"/>
                    <a:pt x="177" y="366"/>
                  </a:cubicBezTo>
                  <a:cubicBezTo>
                    <a:pt x="141" y="471"/>
                    <a:pt x="1" y="507"/>
                    <a:pt x="1" y="507"/>
                  </a:cubicBezTo>
                  <a:cubicBezTo>
                    <a:pt x="1" y="507"/>
                    <a:pt x="106" y="507"/>
                    <a:pt x="141" y="471"/>
                  </a:cubicBezTo>
                  <a:cubicBezTo>
                    <a:pt x="177" y="436"/>
                    <a:pt x="247" y="331"/>
                    <a:pt x="282" y="260"/>
                  </a:cubicBezTo>
                  <a:cubicBezTo>
                    <a:pt x="282" y="155"/>
                    <a:pt x="282" y="85"/>
                    <a:pt x="247" y="14"/>
                  </a:cubicBezTo>
                  <a:cubicBezTo>
                    <a:pt x="228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17"/>
            <p:cNvSpPr/>
            <p:nvPr/>
          </p:nvSpPr>
          <p:spPr>
            <a:xfrm>
              <a:off x="-2182594" y="3629234"/>
              <a:ext cx="4310" cy="6481"/>
            </a:xfrm>
            <a:custGeom>
              <a:avLst/>
              <a:gdLst/>
              <a:ahLst/>
              <a:cxnLst/>
              <a:rect l="l" t="t" r="r" b="b"/>
              <a:pathLst>
                <a:path w="141" h="212" extrusionOk="0">
                  <a:moveTo>
                    <a:pt x="141" y="0"/>
                  </a:moveTo>
                  <a:cubicBezTo>
                    <a:pt x="141" y="0"/>
                    <a:pt x="106" y="0"/>
                    <a:pt x="106" y="36"/>
                  </a:cubicBezTo>
                  <a:cubicBezTo>
                    <a:pt x="106" y="71"/>
                    <a:pt x="106" y="71"/>
                    <a:pt x="70" y="71"/>
                  </a:cubicBezTo>
                  <a:cubicBezTo>
                    <a:pt x="24" y="71"/>
                    <a:pt x="8" y="55"/>
                    <a:pt x="3" y="55"/>
                  </a:cubicBezTo>
                  <a:cubicBezTo>
                    <a:pt x="0" y="55"/>
                    <a:pt x="0" y="59"/>
                    <a:pt x="0" y="71"/>
                  </a:cubicBezTo>
                  <a:cubicBezTo>
                    <a:pt x="0" y="88"/>
                    <a:pt x="18" y="88"/>
                    <a:pt x="40" y="88"/>
                  </a:cubicBezTo>
                  <a:cubicBezTo>
                    <a:pt x="62" y="88"/>
                    <a:pt x="88" y="88"/>
                    <a:pt x="106" y="106"/>
                  </a:cubicBezTo>
                  <a:cubicBezTo>
                    <a:pt x="141" y="176"/>
                    <a:pt x="106" y="211"/>
                    <a:pt x="141" y="211"/>
                  </a:cubicBezTo>
                  <a:lnTo>
                    <a:pt x="141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17"/>
            <p:cNvSpPr/>
            <p:nvPr/>
          </p:nvSpPr>
          <p:spPr>
            <a:xfrm>
              <a:off x="-2201945" y="3645345"/>
              <a:ext cx="36562" cy="43043"/>
            </a:xfrm>
            <a:custGeom>
              <a:avLst/>
              <a:gdLst/>
              <a:ahLst/>
              <a:cxnLst/>
              <a:rect l="l" t="t" r="r" b="b"/>
              <a:pathLst>
                <a:path w="1196" h="1408" extrusionOk="0">
                  <a:moveTo>
                    <a:pt x="774" y="1"/>
                  </a:moveTo>
                  <a:cubicBezTo>
                    <a:pt x="774" y="1"/>
                    <a:pt x="914" y="353"/>
                    <a:pt x="739" y="528"/>
                  </a:cubicBezTo>
                  <a:cubicBezTo>
                    <a:pt x="598" y="634"/>
                    <a:pt x="0" y="880"/>
                    <a:pt x="0" y="880"/>
                  </a:cubicBezTo>
                  <a:lnTo>
                    <a:pt x="563" y="1408"/>
                  </a:lnTo>
                  <a:cubicBezTo>
                    <a:pt x="563" y="1408"/>
                    <a:pt x="774" y="986"/>
                    <a:pt x="950" y="810"/>
                  </a:cubicBezTo>
                  <a:cubicBezTo>
                    <a:pt x="1196" y="599"/>
                    <a:pt x="1196" y="704"/>
                    <a:pt x="1125" y="423"/>
                  </a:cubicBezTo>
                  <a:cubicBezTo>
                    <a:pt x="1055" y="177"/>
                    <a:pt x="774" y="1"/>
                    <a:pt x="774" y="1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17"/>
            <p:cNvSpPr/>
            <p:nvPr/>
          </p:nvSpPr>
          <p:spPr>
            <a:xfrm>
              <a:off x="-2228846" y="3648585"/>
              <a:ext cx="108615" cy="217475"/>
            </a:xfrm>
            <a:custGeom>
              <a:avLst/>
              <a:gdLst/>
              <a:ahLst/>
              <a:cxnLst/>
              <a:rect l="l" t="t" r="r" b="b"/>
              <a:pathLst>
                <a:path w="3553" h="7114" extrusionOk="0">
                  <a:moveTo>
                    <a:pt x="1794" y="0"/>
                  </a:moveTo>
                  <a:lnTo>
                    <a:pt x="1794" y="0"/>
                  </a:lnTo>
                  <a:cubicBezTo>
                    <a:pt x="1795" y="1"/>
                    <a:pt x="2076" y="598"/>
                    <a:pt x="1583" y="950"/>
                  </a:cubicBezTo>
                  <a:cubicBezTo>
                    <a:pt x="1232" y="1161"/>
                    <a:pt x="1" y="3060"/>
                    <a:pt x="1" y="3271"/>
                  </a:cubicBezTo>
                  <a:cubicBezTo>
                    <a:pt x="1" y="3482"/>
                    <a:pt x="247" y="4854"/>
                    <a:pt x="247" y="4854"/>
                  </a:cubicBezTo>
                  <a:cubicBezTo>
                    <a:pt x="247" y="4854"/>
                    <a:pt x="1" y="6612"/>
                    <a:pt x="880" y="6858"/>
                  </a:cubicBezTo>
                  <a:cubicBezTo>
                    <a:pt x="1267" y="6999"/>
                    <a:pt x="1548" y="7034"/>
                    <a:pt x="1794" y="7105"/>
                  </a:cubicBezTo>
                  <a:cubicBezTo>
                    <a:pt x="1833" y="7110"/>
                    <a:pt x="1873" y="7113"/>
                    <a:pt x="1915" y="7113"/>
                  </a:cubicBezTo>
                  <a:cubicBezTo>
                    <a:pt x="2375" y="7113"/>
                    <a:pt x="3025" y="6788"/>
                    <a:pt x="3025" y="6788"/>
                  </a:cubicBezTo>
                  <a:cubicBezTo>
                    <a:pt x="3025" y="6788"/>
                    <a:pt x="2990" y="5979"/>
                    <a:pt x="2850" y="5416"/>
                  </a:cubicBezTo>
                  <a:cubicBezTo>
                    <a:pt x="2779" y="4889"/>
                    <a:pt x="2498" y="4502"/>
                    <a:pt x="2498" y="4326"/>
                  </a:cubicBezTo>
                  <a:cubicBezTo>
                    <a:pt x="2603" y="3975"/>
                    <a:pt x="2955" y="2779"/>
                    <a:pt x="3025" y="2462"/>
                  </a:cubicBezTo>
                  <a:cubicBezTo>
                    <a:pt x="3131" y="2181"/>
                    <a:pt x="3553" y="1407"/>
                    <a:pt x="3131" y="1161"/>
                  </a:cubicBezTo>
                  <a:cubicBezTo>
                    <a:pt x="2674" y="845"/>
                    <a:pt x="1795" y="1"/>
                    <a:pt x="1794" y="0"/>
                  </a:cubicBezTo>
                  <a:close/>
                </a:path>
              </a:pathLst>
            </a:custGeom>
            <a:solidFill>
              <a:srgbClr val="1E9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17"/>
            <p:cNvSpPr/>
            <p:nvPr/>
          </p:nvSpPr>
          <p:spPr>
            <a:xfrm>
              <a:off x="-2227807" y="3645345"/>
              <a:ext cx="64594" cy="102532"/>
            </a:xfrm>
            <a:custGeom>
              <a:avLst/>
              <a:gdLst/>
              <a:ahLst/>
              <a:cxnLst/>
              <a:rect l="l" t="t" r="r" b="b"/>
              <a:pathLst>
                <a:path w="2113" h="3354" extrusionOk="0">
                  <a:moveTo>
                    <a:pt x="1620" y="1"/>
                  </a:moveTo>
                  <a:lnTo>
                    <a:pt x="1620" y="1"/>
                  </a:lnTo>
                  <a:cubicBezTo>
                    <a:pt x="1620" y="1"/>
                    <a:pt x="1901" y="388"/>
                    <a:pt x="1409" y="1056"/>
                  </a:cubicBezTo>
                  <a:cubicBezTo>
                    <a:pt x="1024" y="1523"/>
                    <a:pt x="360" y="2764"/>
                    <a:pt x="105" y="3200"/>
                  </a:cubicBezTo>
                  <a:lnTo>
                    <a:pt x="105" y="3200"/>
                  </a:lnTo>
                  <a:cubicBezTo>
                    <a:pt x="484" y="2737"/>
                    <a:pt x="1760" y="1408"/>
                    <a:pt x="1760" y="1408"/>
                  </a:cubicBezTo>
                  <a:lnTo>
                    <a:pt x="1585" y="1126"/>
                  </a:lnTo>
                  <a:lnTo>
                    <a:pt x="1866" y="1232"/>
                  </a:lnTo>
                  <a:cubicBezTo>
                    <a:pt x="1866" y="1232"/>
                    <a:pt x="1971" y="1056"/>
                    <a:pt x="2042" y="775"/>
                  </a:cubicBezTo>
                  <a:cubicBezTo>
                    <a:pt x="2112" y="353"/>
                    <a:pt x="1936" y="106"/>
                    <a:pt x="1936" y="106"/>
                  </a:cubicBezTo>
                  <a:lnTo>
                    <a:pt x="1620" y="1"/>
                  </a:lnTo>
                  <a:close/>
                  <a:moveTo>
                    <a:pt x="105" y="3200"/>
                  </a:moveTo>
                  <a:cubicBezTo>
                    <a:pt x="48" y="3269"/>
                    <a:pt x="11" y="3319"/>
                    <a:pt x="2" y="3342"/>
                  </a:cubicBezTo>
                  <a:cubicBezTo>
                    <a:pt x="0" y="3350"/>
                    <a:pt x="1" y="3354"/>
                    <a:pt x="3" y="3354"/>
                  </a:cubicBezTo>
                  <a:cubicBezTo>
                    <a:pt x="12" y="3354"/>
                    <a:pt x="48" y="3296"/>
                    <a:pt x="105" y="3200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17"/>
            <p:cNvSpPr/>
            <p:nvPr/>
          </p:nvSpPr>
          <p:spPr>
            <a:xfrm>
              <a:off x="-2224536" y="3748121"/>
              <a:ext cx="2170" cy="4769"/>
            </a:xfrm>
            <a:custGeom>
              <a:avLst/>
              <a:gdLst/>
              <a:ahLst/>
              <a:cxnLst/>
              <a:rect l="l" t="t" r="r" b="b"/>
              <a:pathLst>
                <a:path w="71" h="156" extrusionOk="0">
                  <a:moveTo>
                    <a:pt x="28" y="1"/>
                  </a:moveTo>
                  <a:cubicBezTo>
                    <a:pt x="18" y="1"/>
                    <a:pt x="1" y="25"/>
                    <a:pt x="1" y="50"/>
                  </a:cubicBezTo>
                  <a:cubicBezTo>
                    <a:pt x="1" y="50"/>
                    <a:pt x="1" y="156"/>
                    <a:pt x="36" y="156"/>
                  </a:cubicBezTo>
                  <a:cubicBezTo>
                    <a:pt x="36" y="156"/>
                    <a:pt x="71" y="156"/>
                    <a:pt x="71" y="85"/>
                  </a:cubicBezTo>
                  <a:cubicBezTo>
                    <a:pt x="71" y="85"/>
                    <a:pt x="71" y="15"/>
                    <a:pt x="36" y="15"/>
                  </a:cubicBezTo>
                  <a:cubicBezTo>
                    <a:pt x="36" y="5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17"/>
            <p:cNvSpPr/>
            <p:nvPr/>
          </p:nvSpPr>
          <p:spPr>
            <a:xfrm>
              <a:off x="-2226676" y="3746562"/>
              <a:ext cx="5411" cy="7856"/>
            </a:xfrm>
            <a:custGeom>
              <a:avLst/>
              <a:gdLst/>
              <a:ahLst/>
              <a:cxnLst/>
              <a:rect l="l" t="t" r="r" b="b"/>
              <a:pathLst>
                <a:path w="177" h="257" extrusionOk="0">
                  <a:moveTo>
                    <a:pt x="106" y="66"/>
                  </a:moveTo>
                  <a:cubicBezTo>
                    <a:pt x="141" y="66"/>
                    <a:pt x="141" y="136"/>
                    <a:pt x="141" y="136"/>
                  </a:cubicBezTo>
                  <a:lnTo>
                    <a:pt x="106" y="207"/>
                  </a:lnTo>
                  <a:cubicBezTo>
                    <a:pt x="71" y="207"/>
                    <a:pt x="71" y="136"/>
                    <a:pt x="71" y="101"/>
                  </a:cubicBezTo>
                  <a:cubicBezTo>
                    <a:pt x="71" y="66"/>
                    <a:pt x="106" y="66"/>
                    <a:pt x="106" y="66"/>
                  </a:cubicBezTo>
                  <a:close/>
                  <a:moveTo>
                    <a:pt x="66" y="1"/>
                  </a:moveTo>
                  <a:cubicBezTo>
                    <a:pt x="34" y="1"/>
                    <a:pt x="0" y="42"/>
                    <a:pt x="0" y="66"/>
                  </a:cubicBezTo>
                  <a:cubicBezTo>
                    <a:pt x="0" y="101"/>
                    <a:pt x="71" y="207"/>
                    <a:pt x="106" y="242"/>
                  </a:cubicBezTo>
                  <a:cubicBezTo>
                    <a:pt x="116" y="252"/>
                    <a:pt x="126" y="257"/>
                    <a:pt x="136" y="257"/>
                  </a:cubicBezTo>
                  <a:cubicBezTo>
                    <a:pt x="158" y="257"/>
                    <a:pt x="176" y="232"/>
                    <a:pt x="176" y="207"/>
                  </a:cubicBezTo>
                  <a:cubicBezTo>
                    <a:pt x="176" y="136"/>
                    <a:pt x="141" y="66"/>
                    <a:pt x="106" y="31"/>
                  </a:cubicBezTo>
                  <a:cubicBezTo>
                    <a:pt x="95" y="9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17"/>
            <p:cNvSpPr/>
            <p:nvPr/>
          </p:nvSpPr>
          <p:spPr>
            <a:xfrm>
              <a:off x="-2226676" y="3746562"/>
              <a:ext cx="5411" cy="7856"/>
            </a:xfrm>
            <a:custGeom>
              <a:avLst/>
              <a:gdLst/>
              <a:ahLst/>
              <a:cxnLst/>
              <a:rect l="l" t="t" r="r" b="b"/>
              <a:pathLst>
                <a:path w="177" h="257" extrusionOk="0">
                  <a:moveTo>
                    <a:pt x="106" y="66"/>
                  </a:moveTo>
                  <a:cubicBezTo>
                    <a:pt x="141" y="66"/>
                    <a:pt x="141" y="136"/>
                    <a:pt x="141" y="136"/>
                  </a:cubicBezTo>
                  <a:cubicBezTo>
                    <a:pt x="141" y="207"/>
                    <a:pt x="106" y="207"/>
                    <a:pt x="106" y="207"/>
                  </a:cubicBezTo>
                  <a:cubicBezTo>
                    <a:pt x="106" y="207"/>
                    <a:pt x="71" y="136"/>
                    <a:pt x="71" y="101"/>
                  </a:cubicBezTo>
                  <a:cubicBezTo>
                    <a:pt x="71" y="66"/>
                    <a:pt x="106" y="66"/>
                    <a:pt x="106" y="66"/>
                  </a:cubicBezTo>
                  <a:close/>
                  <a:moveTo>
                    <a:pt x="66" y="1"/>
                  </a:moveTo>
                  <a:cubicBezTo>
                    <a:pt x="34" y="1"/>
                    <a:pt x="0" y="42"/>
                    <a:pt x="0" y="66"/>
                  </a:cubicBezTo>
                  <a:cubicBezTo>
                    <a:pt x="0" y="101"/>
                    <a:pt x="71" y="207"/>
                    <a:pt x="106" y="242"/>
                  </a:cubicBezTo>
                  <a:cubicBezTo>
                    <a:pt x="116" y="252"/>
                    <a:pt x="126" y="257"/>
                    <a:pt x="136" y="257"/>
                  </a:cubicBezTo>
                  <a:cubicBezTo>
                    <a:pt x="158" y="257"/>
                    <a:pt x="176" y="232"/>
                    <a:pt x="176" y="207"/>
                  </a:cubicBezTo>
                  <a:cubicBezTo>
                    <a:pt x="176" y="136"/>
                    <a:pt x="141" y="66"/>
                    <a:pt x="106" y="31"/>
                  </a:cubicBezTo>
                  <a:cubicBezTo>
                    <a:pt x="95" y="9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17"/>
            <p:cNvSpPr/>
            <p:nvPr/>
          </p:nvSpPr>
          <p:spPr>
            <a:xfrm>
              <a:off x="-2226676" y="3746562"/>
              <a:ext cx="5411" cy="7856"/>
            </a:xfrm>
            <a:custGeom>
              <a:avLst/>
              <a:gdLst/>
              <a:ahLst/>
              <a:cxnLst/>
              <a:rect l="l" t="t" r="r" b="b"/>
              <a:pathLst>
                <a:path w="177" h="257" extrusionOk="0">
                  <a:moveTo>
                    <a:pt x="106" y="66"/>
                  </a:moveTo>
                  <a:cubicBezTo>
                    <a:pt x="141" y="66"/>
                    <a:pt x="141" y="136"/>
                    <a:pt x="141" y="136"/>
                  </a:cubicBezTo>
                  <a:cubicBezTo>
                    <a:pt x="141" y="207"/>
                    <a:pt x="106" y="207"/>
                    <a:pt x="106" y="207"/>
                  </a:cubicBezTo>
                  <a:cubicBezTo>
                    <a:pt x="106" y="207"/>
                    <a:pt x="71" y="136"/>
                    <a:pt x="71" y="101"/>
                  </a:cubicBezTo>
                  <a:cubicBezTo>
                    <a:pt x="71" y="66"/>
                    <a:pt x="106" y="66"/>
                    <a:pt x="106" y="66"/>
                  </a:cubicBezTo>
                  <a:close/>
                  <a:moveTo>
                    <a:pt x="66" y="1"/>
                  </a:moveTo>
                  <a:cubicBezTo>
                    <a:pt x="34" y="1"/>
                    <a:pt x="0" y="42"/>
                    <a:pt x="0" y="66"/>
                  </a:cubicBezTo>
                  <a:cubicBezTo>
                    <a:pt x="0" y="101"/>
                    <a:pt x="71" y="207"/>
                    <a:pt x="106" y="242"/>
                  </a:cubicBezTo>
                  <a:cubicBezTo>
                    <a:pt x="116" y="252"/>
                    <a:pt x="126" y="257"/>
                    <a:pt x="136" y="257"/>
                  </a:cubicBezTo>
                  <a:cubicBezTo>
                    <a:pt x="158" y="257"/>
                    <a:pt x="176" y="232"/>
                    <a:pt x="176" y="207"/>
                  </a:cubicBezTo>
                  <a:cubicBezTo>
                    <a:pt x="176" y="136"/>
                    <a:pt x="141" y="66"/>
                    <a:pt x="106" y="31"/>
                  </a:cubicBezTo>
                  <a:cubicBezTo>
                    <a:pt x="95" y="9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17"/>
            <p:cNvSpPr/>
            <p:nvPr/>
          </p:nvSpPr>
          <p:spPr>
            <a:xfrm>
              <a:off x="-2223466" y="3749191"/>
              <a:ext cx="1101" cy="1559"/>
            </a:xfrm>
            <a:custGeom>
              <a:avLst/>
              <a:gdLst/>
              <a:ahLst/>
              <a:cxnLst/>
              <a:rect l="l" t="t" r="r" b="b"/>
              <a:pathLst>
                <a:path w="36" h="51" extrusionOk="0">
                  <a:moveTo>
                    <a:pt x="8" y="1"/>
                  </a:moveTo>
                  <a:cubicBezTo>
                    <a:pt x="4" y="1"/>
                    <a:pt x="1" y="5"/>
                    <a:pt x="1" y="15"/>
                  </a:cubicBezTo>
                  <a:lnTo>
                    <a:pt x="36" y="50"/>
                  </a:lnTo>
                  <a:cubicBezTo>
                    <a:pt x="36" y="26"/>
                    <a:pt x="18" y="1"/>
                    <a:pt x="8" y="1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17"/>
            <p:cNvSpPr/>
            <p:nvPr/>
          </p:nvSpPr>
          <p:spPr>
            <a:xfrm>
              <a:off x="-2223466" y="3750719"/>
              <a:ext cx="1101" cy="2170"/>
            </a:xfrm>
            <a:custGeom>
              <a:avLst/>
              <a:gdLst/>
              <a:ahLst/>
              <a:cxnLst/>
              <a:rect l="l" t="t" r="r" b="b"/>
              <a:pathLst>
                <a:path w="36" h="71" extrusionOk="0">
                  <a:moveTo>
                    <a:pt x="1" y="0"/>
                  </a:moveTo>
                  <a:lnTo>
                    <a:pt x="36" y="71"/>
                  </a:lnTo>
                  <a:cubicBezTo>
                    <a:pt x="36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17"/>
            <p:cNvSpPr/>
            <p:nvPr/>
          </p:nvSpPr>
          <p:spPr>
            <a:xfrm>
              <a:off x="-2229916" y="3778844"/>
              <a:ext cx="2170" cy="6297"/>
            </a:xfrm>
            <a:custGeom>
              <a:avLst/>
              <a:gdLst/>
              <a:ahLst/>
              <a:cxnLst/>
              <a:rect l="l" t="t" r="r" b="b"/>
              <a:pathLst>
                <a:path w="71" h="206" extrusionOk="0">
                  <a:moveTo>
                    <a:pt x="29" y="1"/>
                  </a:moveTo>
                  <a:cubicBezTo>
                    <a:pt x="18" y="1"/>
                    <a:pt x="1" y="51"/>
                    <a:pt x="1" y="100"/>
                  </a:cubicBezTo>
                  <a:cubicBezTo>
                    <a:pt x="1" y="100"/>
                    <a:pt x="1" y="206"/>
                    <a:pt x="36" y="206"/>
                  </a:cubicBezTo>
                  <a:cubicBezTo>
                    <a:pt x="36" y="206"/>
                    <a:pt x="71" y="206"/>
                    <a:pt x="71" y="136"/>
                  </a:cubicBezTo>
                  <a:cubicBezTo>
                    <a:pt x="71" y="100"/>
                    <a:pt x="71" y="30"/>
                    <a:pt x="36" y="30"/>
                  </a:cubicBezTo>
                  <a:cubicBezTo>
                    <a:pt x="36" y="9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7"/>
            <p:cNvSpPr/>
            <p:nvPr/>
          </p:nvSpPr>
          <p:spPr>
            <a:xfrm>
              <a:off x="-2232056" y="3777162"/>
              <a:ext cx="5411" cy="7979"/>
            </a:xfrm>
            <a:custGeom>
              <a:avLst/>
              <a:gdLst/>
              <a:ahLst/>
              <a:cxnLst/>
              <a:rect l="l" t="t" r="r" b="b"/>
              <a:pathLst>
                <a:path w="177" h="261" extrusionOk="0">
                  <a:moveTo>
                    <a:pt x="72" y="1"/>
                  </a:moveTo>
                  <a:cubicBezTo>
                    <a:pt x="38" y="1"/>
                    <a:pt x="0" y="34"/>
                    <a:pt x="0" y="85"/>
                  </a:cubicBezTo>
                  <a:cubicBezTo>
                    <a:pt x="0" y="113"/>
                    <a:pt x="45" y="163"/>
                    <a:pt x="81" y="201"/>
                  </a:cubicBezTo>
                  <a:lnTo>
                    <a:pt x="81" y="201"/>
                  </a:lnTo>
                  <a:cubicBezTo>
                    <a:pt x="71" y="167"/>
                    <a:pt x="71" y="144"/>
                    <a:pt x="71" y="120"/>
                  </a:cubicBezTo>
                  <a:cubicBezTo>
                    <a:pt x="71" y="85"/>
                    <a:pt x="106" y="85"/>
                    <a:pt x="106" y="85"/>
                  </a:cubicBezTo>
                  <a:cubicBezTo>
                    <a:pt x="141" y="85"/>
                    <a:pt x="141" y="155"/>
                    <a:pt x="141" y="191"/>
                  </a:cubicBezTo>
                  <a:cubicBezTo>
                    <a:pt x="141" y="224"/>
                    <a:pt x="133" y="242"/>
                    <a:pt x="125" y="251"/>
                  </a:cubicBezTo>
                  <a:lnTo>
                    <a:pt x="125" y="251"/>
                  </a:lnTo>
                  <a:cubicBezTo>
                    <a:pt x="118" y="246"/>
                    <a:pt x="112" y="238"/>
                    <a:pt x="106" y="226"/>
                  </a:cubicBezTo>
                  <a:cubicBezTo>
                    <a:pt x="99" y="219"/>
                    <a:pt x="90" y="210"/>
                    <a:pt x="81" y="201"/>
                  </a:cubicBezTo>
                  <a:lnTo>
                    <a:pt x="81" y="201"/>
                  </a:lnTo>
                  <a:cubicBezTo>
                    <a:pt x="86" y="218"/>
                    <a:pt x="94" y="237"/>
                    <a:pt x="106" y="261"/>
                  </a:cubicBezTo>
                  <a:cubicBezTo>
                    <a:pt x="106" y="261"/>
                    <a:pt x="115" y="261"/>
                    <a:pt x="125" y="251"/>
                  </a:cubicBezTo>
                  <a:lnTo>
                    <a:pt x="125" y="251"/>
                  </a:lnTo>
                  <a:cubicBezTo>
                    <a:pt x="129" y="254"/>
                    <a:pt x="133" y="256"/>
                    <a:pt x="138" y="256"/>
                  </a:cubicBezTo>
                  <a:cubicBezTo>
                    <a:pt x="159" y="256"/>
                    <a:pt x="176" y="215"/>
                    <a:pt x="176" y="191"/>
                  </a:cubicBezTo>
                  <a:cubicBezTo>
                    <a:pt x="176" y="155"/>
                    <a:pt x="141" y="50"/>
                    <a:pt x="106" y="15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7"/>
            <p:cNvSpPr/>
            <p:nvPr/>
          </p:nvSpPr>
          <p:spPr>
            <a:xfrm>
              <a:off x="-2232056" y="3777162"/>
              <a:ext cx="5411" cy="7979"/>
            </a:xfrm>
            <a:custGeom>
              <a:avLst/>
              <a:gdLst/>
              <a:ahLst/>
              <a:cxnLst/>
              <a:rect l="l" t="t" r="r" b="b"/>
              <a:pathLst>
                <a:path w="177" h="261" extrusionOk="0">
                  <a:moveTo>
                    <a:pt x="72" y="1"/>
                  </a:moveTo>
                  <a:cubicBezTo>
                    <a:pt x="38" y="1"/>
                    <a:pt x="0" y="34"/>
                    <a:pt x="0" y="85"/>
                  </a:cubicBezTo>
                  <a:cubicBezTo>
                    <a:pt x="0" y="119"/>
                    <a:pt x="66" y="186"/>
                    <a:pt x="102" y="222"/>
                  </a:cubicBezTo>
                  <a:lnTo>
                    <a:pt x="102" y="222"/>
                  </a:lnTo>
                  <a:cubicBezTo>
                    <a:pt x="93" y="176"/>
                    <a:pt x="71" y="148"/>
                    <a:pt x="71" y="120"/>
                  </a:cubicBezTo>
                  <a:cubicBezTo>
                    <a:pt x="71" y="85"/>
                    <a:pt x="106" y="85"/>
                    <a:pt x="106" y="85"/>
                  </a:cubicBezTo>
                  <a:cubicBezTo>
                    <a:pt x="141" y="85"/>
                    <a:pt x="141" y="155"/>
                    <a:pt x="141" y="191"/>
                  </a:cubicBezTo>
                  <a:cubicBezTo>
                    <a:pt x="141" y="224"/>
                    <a:pt x="133" y="242"/>
                    <a:pt x="125" y="251"/>
                  </a:cubicBezTo>
                  <a:lnTo>
                    <a:pt x="125" y="251"/>
                  </a:lnTo>
                  <a:cubicBezTo>
                    <a:pt x="118" y="246"/>
                    <a:pt x="112" y="238"/>
                    <a:pt x="106" y="226"/>
                  </a:cubicBezTo>
                  <a:cubicBezTo>
                    <a:pt x="105" y="225"/>
                    <a:pt x="103" y="223"/>
                    <a:pt x="102" y="222"/>
                  </a:cubicBezTo>
                  <a:lnTo>
                    <a:pt x="102" y="222"/>
                  </a:lnTo>
                  <a:cubicBezTo>
                    <a:pt x="104" y="234"/>
                    <a:pt x="106" y="247"/>
                    <a:pt x="106" y="261"/>
                  </a:cubicBezTo>
                  <a:cubicBezTo>
                    <a:pt x="106" y="261"/>
                    <a:pt x="115" y="261"/>
                    <a:pt x="125" y="251"/>
                  </a:cubicBezTo>
                  <a:lnTo>
                    <a:pt x="125" y="251"/>
                  </a:lnTo>
                  <a:cubicBezTo>
                    <a:pt x="129" y="254"/>
                    <a:pt x="133" y="256"/>
                    <a:pt x="138" y="256"/>
                  </a:cubicBezTo>
                  <a:cubicBezTo>
                    <a:pt x="159" y="256"/>
                    <a:pt x="176" y="215"/>
                    <a:pt x="176" y="191"/>
                  </a:cubicBezTo>
                  <a:cubicBezTo>
                    <a:pt x="176" y="155"/>
                    <a:pt x="141" y="50"/>
                    <a:pt x="106" y="15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17"/>
            <p:cNvSpPr/>
            <p:nvPr/>
          </p:nvSpPr>
          <p:spPr>
            <a:xfrm>
              <a:off x="-2232056" y="3777162"/>
              <a:ext cx="5411" cy="7979"/>
            </a:xfrm>
            <a:custGeom>
              <a:avLst/>
              <a:gdLst/>
              <a:ahLst/>
              <a:cxnLst/>
              <a:rect l="l" t="t" r="r" b="b"/>
              <a:pathLst>
                <a:path w="177" h="261" extrusionOk="0">
                  <a:moveTo>
                    <a:pt x="72" y="1"/>
                  </a:moveTo>
                  <a:cubicBezTo>
                    <a:pt x="38" y="1"/>
                    <a:pt x="0" y="34"/>
                    <a:pt x="0" y="85"/>
                  </a:cubicBezTo>
                  <a:cubicBezTo>
                    <a:pt x="0" y="119"/>
                    <a:pt x="66" y="186"/>
                    <a:pt x="102" y="222"/>
                  </a:cubicBezTo>
                  <a:lnTo>
                    <a:pt x="102" y="222"/>
                  </a:lnTo>
                  <a:cubicBezTo>
                    <a:pt x="93" y="176"/>
                    <a:pt x="71" y="148"/>
                    <a:pt x="71" y="120"/>
                  </a:cubicBezTo>
                  <a:cubicBezTo>
                    <a:pt x="71" y="85"/>
                    <a:pt x="106" y="85"/>
                    <a:pt x="106" y="85"/>
                  </a:cubicBezTo>
                  <a:cubicBezTo>
                    <a:pt x="141" y="85"/>
                    <a:pt x="141" y="155"/>
                    <a:pt x="141" y="191"/>
                  </a:cubicBezTo>
                  <a:cubicBezTo>
                    <a:pt x="141" y="224"/>
                    <a:pt x="133" y="242"/>
                    <a:pt x="125" y="251"/>
                  </a:cubicBezTo>
                  <a:lnTo>
                    <a:pt x="125" y="251"/>
                  </a:lnTo>
                  <a:cubicBezTo>
                    <a:pt x="118" y="246"/>
                    <a:pt x="112" y="238"/>
                    <a:pt x="106" y="226"/>
                  </a:cubicBezTo>
                  <a:cubicBezTo>
                    <a:pt x="105" y="225"/>
                    <a:pt x="103" y="223"/>
                    <a:pt x="102" y="222"/>
                  </a:cubicBezTo>
                  <a:lnTo>
                    <a:pt x="102" y="222"/>
                  </a:lnTo>
                  <a:cubicBezTo>
                    <a:pt x="104" y="234"/>
                    <a:pt x="106" y="247"/>
                    <a:pt x="106" y="261"/>
                  </a:cubicBezTo>
                  <a:cubicBezTo>
                    <a:pt x="106" y="261"/>
                    <a:pt x="115" y="261"/>
                    <a:pt x="125" y="251"/>
                  </a:cubicBezTo>
                  <a:lnTo>
                    <a:pt x="125" y="251"/>
                  </a:lnTo>
                  <a:cubicBezTo>
                    <a:pt x="129" y="254"/>
                    <a:pt x="133" y="256"/>
                    <a:pt x="138" y="256"/>
                  </a:cubicBezTo>
                  <a:cubicBezTo>
                    <a:pt x="159" y="256"/>
                    <a:pt x="176" y="215"/>
                    <a:pt x="176" y="191"/>
                  </a:cubicBezTo>
                  <a:cubicBezTo>
                    <a:pt x="176" y="155"/>
                    <a:pt x="141" y="50"/>
                    <a:pt x="106" y="15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17"/>
            <p:cNvSpPr/>
            <p:nvPr/>
          </p:nvSpPr>
          <p:spPr>
            <a:xfrm>
              <a:off x="-2228846" y="3780372"/>
              <a:ext cx="1101" cy="1559"/>
            </a:xfrm>
            <a:custGeom>
              <a:avLst/>
              <a:gdLst/>
              <a:ahLst/>
              <a:cxnLst/>
              <a:rect l="l" t="t" r="r" b="b"/>
              <a:pathLst>
                <a:path w="36" h="51" extrusionOk="0">
                  <a:moveTo>
                    <a:pt x="8" y="1"/>
                  </a:moveTo>
                  <a:cubicBezTo>
                    <a:pt x="4" y="1"/>
                    <a:pt x="1" y="5"/>
                    <a:pt x="1" y="15"/>
                  </a:cubicBezTo>
                  <a:lnTo>
                    <a:pt x="36" y="50"/>
                  </a:lnTo>
                  <a:cubicBezTo>
                    <a:pt x="36" y="26"/>
                    <a:pt x="18" y="1"/>
                    <a:pt x="8" y="1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17"/>
            <p:cNvSpPr/>
            <p:nvPr/>
          </p:nvSpPr>
          <p:spPr>
            <a:xfrm>
              <a:off x="-2228846" y="3781901"/>
              <a:ext cx="1101" cy="1101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1" y="0"/>
                  </a:moveTo>
                  <a:lnTo>
                    <a:pt x="36" y="36"/>
                  </a:lnTo>
                  <a:cubicBezTo>
                    <a:pt x="36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17"/>
            <p:cNvSpPr/>
            <p:nvPr/>
          </p:nvSpPr>
          <p:spPr>
            <a:xfrm>
              <a:off x="-2199805" y="3807702"/>
              <a:ext cx="46252" cy="18067"/>
            </a:xfrm>
            <a:custGeom>
              <a:avLst/>
              <a:gdLst/>
              <a:ahLst/>
              <a:cxnLst/>
              <a:rect l="l" t="t" r="r" b="b"/>
              <a:pathLst>
                <a:path w="1513" h="591" extrusionOk="0">
                  <a:moveTo>
                    <a:pt x="0" y="0"/>
                  </a:moveTo>
                  <a:lnTo>
                    <a:pt x="71" y="528"/>
                  </a:lnTo>
                  <a:cubicBezTo>
                    <a:pt x="71" y="528"/>
                    <a:pt x="321" y="591"/>
                    <a:pt x="613" y="591"/>
                  </a:cubicBezTo>
                  <a:cubicBezTo>
                    <a:pt x="759" y="591"/>
                    <a:pt x="915" y="575"/>
                    <a:pt x="1055" y="528"/>
                  </a:cubicBezTo>
                  <a:cubicBezTo>
                    <a:pt x="1513" y="387"/>
                    <a:pt x="1302" y="36"/>
                    <a:pt x="1302" y="36"/>
                  </a:cubicBezTo>
                  <a:lnTo>
                    <a:pt x="1126" y="36"/>
                  </a:lnTo>
                  <a:cubicBezTo>
                    <a:pt x="1126" y="36"/>
                    <a:pt x="690" y="181"/>
                    <a:pt x="426" y="181"/>
                  </a:cubicBezTo>
                  <a:cubicBezTo>
                    <a:pt x="399" y="181"/>
                    <a:pt x="374" y="179"/>
                    <a:pt x="352" y="176"/>
                  </a:cubicBezTo>
                  <a:cubicBezTo>
                    <a:pt x="106" y="14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E98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7"/>
            <p:cNvSpPr/>
            <p:nvPr/>
          </p:nvSpPr>
          <p:spPr>
            <a:xfrm>
              <a:off x="-2199805" y="3804461"/>
              <a:ext cx="47322" cy="19748"/>
            </a:xfrm>
            <a:custGeom>
              <a:avLst/>
              <a:gdLst/>
              <a:ahLst/>
              <a:cxnLst/>
              <a:rect l="l" t="t" r="r" b="b"/>
              <a:pathLst>
                <a:path w="1548" h="646" extrusionOk="0">
                  <a:moveTo>
                    <a:pt x="1161" y="1"/>
                  </a:moveTo>
                  <a:cubicBezTo>
                    <a:pt x="1161" y="1"/>
                    <a:pt x="725" y="146"/>
                    <a:pt x="487" y="146"/>
                  </a:cubicBezTo>
                  <a:cubicBezTo>
                    <a:pt x="463" y="146"/>
                    <a:pt x="442" y="145"/>
                    <a:pt x="422" y="142"/>
                  </a:cubicBezTo>
                  <a:cubicBezTo>
                    <a:pt x="141" y="106"/>
                    <a:pt x="0" y="106"/>
                    <a:pt x="0" y="106"/>
                  </a:cubicBezTo>
                  <a:lnTo>
                    <a:pt x="0" y="106"/>
                  </a:lnTo>
                  <a:lnTo>
                    <a:pt x="106" y="599"/>
                  </a:lnTo>
                  <a:cubicBezTo>
                    <a:pt x="106" y="599"/>
                    <a:pt x="356" y="646"/>
                    <a:pt x="658" y="646"/>
                  </a:cubicBezTo>
                  <a:cubicBezTo>
                    <a:pt x="809" y="646"/>
                    <a:pt x="973" y="634"/>
                    <a:pt x="1126" y="599"/>
                  </a:cubicBezTo>
                  <a:cubicBezTo>
                    <a:pt x="1548" y="458"/>
                    <a:pt x="1337" y="1"/>
                    <a:pt x="1337" y="1"/>
                  </a:cubicBezTo>
                  <a:close/>
                </a:path>
              </a:pathLst>
            </a:custGeom>
            <a:solidFill>
              <a:srgbClr val="08AA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17"/>
            <p:cNvSpPr/>
            <p:nvPr/>
          </p:nvSpPr>
          <p:spPr>
            <a:xfrm>
              <a:off x="-2248197" y="3780831"/>
              <a:ext cx="8651" cy="18311"/>
            </a:xfrm>
            <a:custGeom>
              <a:avLst/>
              <a:gdLst/>
              <a:ahLst/>
              <a:cxnLst/>
              <a:rect l="l" t="t" r="r" b="b"/>
              <a:pathLst>
                <a:path w="283" h="599" extrusionOk="0">
                  <a:moveTo>
                    <a:pt x="106" y="0"/>
                  </a:moveTo>
                  <a:lnTo>
                    <a:pt x="1" y="598"/>
                  </a:lnTo>
                  <a:lnTo>
                    <a:pt x="141" y="598"/>
                  </a:lnTo>
                  <a:cubicBezTo>
                    <a:pt x="247" y="598"/>
                    <a:pt x="282" y="211"/>
                    <a:pt x="177" y="211"/>
                  </a:cubicBezTo>
                  <a:cubicBezTo>
                    <a:pt x="106" y="211"/>
                    <a:pt x="106" y="0"/>
                    <a:pt x="106" y="0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7"/>
            <p:cNvSpPr/>
            <p:nvPr/>
          </p:nvSpPr>
          <p:spPr>
            <a:xfrm>
              <a:off x="-2146063" y="3847473"/>
              <a:ext cx="19381" cy="18311"/>
            </a:xfrm>
            <a:custGeom>
              <a:avLst/>
              <a:gdLst/>
              <a:ahLst/>
              <a:cxnLst/>
              <a:rect l="l" t="t" r="r" b="b"/>
              <a:pathLst>
                <a:path w="634" h="599" extrusionOk="0">
                  <a:moveTo>
                    <a:pt x="634" y="1"/>
                  </a:moveTo>
                  <a:lnTo>
                    <a:pt x="353" y="106"/>
                  </a:lnTo>
                  <a:lnTo>
                    <a:pt x="423" y="317"/>
                  </a:lnTo>
                  <a:lnTo>
                    <a:pt x="282" y="458"/>
                  </a:lnTo>
                  <a:cubicBezTo>
                    <a:pt x="282" y="458"/>
                    <a:pt x="235" y="442"/>
                    <a:pt x="183" y="442"/>
                  </a:cubicBezTo>
                  <a:cubicBezTo>
                    <a:pt x="157" y="442"/>
                    <a:pt x="130" y="446"/>
                    <a:pt x="106" y="458"/>
                  </a:cubicBezTo>
                  <a:cubicBezTo>
                    <a:pt x="1" y="458"/>
                    <a:pt x="71" y="599"/>
                    <a:pt x="71" y="599"/>
                  </a:cubicBezTo>
                  <a:lnTo>
                    <a:pt x="353" y="599"/>
                  </a:lnTo>
                  <a:cubicBezTo>
                    <a:pt x="353" y="599"/>
                    <a:pt x="493" y="493"/>
                    <a:pt x="528" y="458"/>
                  </a:cubicBezTo>
                  <a:cubicBezTo>
                    <a:pt x="599" y="423"/>
                    <a:pt x="634" y="1"/>
                    <a:pt x="634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7"/>
            <p:cNvSpPr/>
            <p:nvPr/>
          </p:nvSpPr>
          <p:spPr>
            <a:xfrm>
              <a:off x="-2147132" y="3850714"/>
              <a:ext cx="19381" cy="17211"/>
            </a:xfrm>
            <a:custGeom>
              <a:avLst/>
              <a:gdLst/>
              <a:ahLst/>
              <a:cxnLst/>
              <a:rect l="l" t="t" r="r" b="b"/>
              <a:pathLst>
                <a:path w="634" h="563" extrusionOk="0">
                  <a:moveTo>
                    <a:pt x="563" y="0"/>
                  </a:moveTo>
                  <a:lnTo>
                    <a:pt x="282" y="141"/>
                  </a:lnTo>
                  <a:lnTo>
                    <a:pt x="352" y="317"/>
                  </a:lnTo>
                  <a:lnTo>
                    <a:pt x="282" y="422"/>
                  </a:lnTo>
                  <a:cubicBezTo>
                    <a:pt x="282" y="422"/>
                    <a:pt x="235" y="407"/>
                    <a:pt x="183" y="407"/>
                  </a:cubicBezTo>
                  <a:cubicBezTo>
                    <a:pt x="157" y="407"/>
                    <a:pt x="130" y="411"/>
                    <a:pt x="106" y="422"/>
                  </a:cubicBezTo>
                  <a:cubicBezTo>
                    <a:pt x="1" y="422"/>
                    <a:pt x="36" y="563"/>
                    <a:pt x="36" y="563"/>
                  </a:cubicBezTo>
                  <a:lnTo>
                    <a:pt x="352" y="563"/>
                  </a:lnTo>
                  <a:lnTo>
                    <a:pt x="563" y="352"/>
                  </a:lnTo>
                  <a:cubicBezTo>
                    <a:pt x="634" y="317"/>
                    <a:pt x="563" y="0"/>
                    <a:pt x="563" y="0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17"/>
            <p:cNvSpPr/>
            <p:nvPr/>
          </p:nvSpPr>
          <p:spPr>
            <a:xfrm>
              <a:off x="-2149272" y="3856094"/>
              <a:ext cx="18311" cy="17211"/>
            </a:xfrm>
            <a:custGeom>
              <a:avLst/>
              <a:gdLst/>
              <a:ahLst/>
              <a:cxnLst/>
              <a:rect l="l" t="t" r="r" b="b"/>
              <a:pathLst>
                <a:path w="599" h="563" extrusionOk="0">
                  <a:moveTo>
                    <a:pt x="563" y="0"/>
                  </a:moveTo>
                  <a:lnTo>
                    <a:pt x="247" y="141"/>
                  </a:lnTo>
                  <a:lnTo>
                    <a:pt x="352" y="317"/>
                  </a:lnTo>
                  <a:lnTo>
                    <a:pt x="247" y="422"/>
                  </a:lnTo>
                  <a:cubicBezTo>
                    <a:pt x="247" y="422"/>
                    <a:pt x="215" y="406"/>
                    <a:pt x="163" y="406"/>
                  </a:cubicBezTo>
                  <a:cubicBezTo>
                    <a:pt x="137" y="406"/>
                    <a:pt x="106" y="410"/>
                    <a:pt x="71" y="422"/>
                  </a:cubicBezTo>
                  <a:cubicBezTo>
                    <a:pt x="0" y="422"/>
                    <a:pt x="36" y="563"/>
                    <a:pt x="36" y="563"/>
                  </a:cubicBezTo>
                  <a:lnTo>
                    <a:pt x="352" y="563"/>
                  </a:lnTo>
                  <a:lnTo>
                    <a:pt x="563" y="352"/>
                  </a:lnTo>
                  <a:cubicBezTo>
                    <a:pt x="598" y="317"/>
                    <a:pt x="563" y="0"/>
                    <a:pt x="563" y="0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17"/>
            <p:cNvSpPr/>
            <p:nvPr/>
          </p:nvSpPr>
          <p:spPr>
            <a:xfrm>
              <a:off x="-2153583" y="3860374"/>
              <a:ext cx="18311" cy="17241"/>
            </a:xfrm>
            <a:custGeom>
              <a:avLst/>
              <a:gdLst/>
              <a:ahLst/>
              <a:cxnLst/>
              <a:rect l="l" t="t" r="r" b="b"/>
              <a:pathLst>
                <a:path w="599" h="564" extrusionOk="0">
                  <a:moveTo>
                    <a:pt x="247" y="1"/>
                  </a:moveTo>
                  <a:lnTo>
                    <a:pt x="352" y="282"/>
                  </a:lnTo>
                  <a:lnTo>
                    <a:pt x="247" y="423"/>
                  </a:lnTo>
                  <a:cubicBezTo>
                    <a:pt x="247" y="423"/>
                    <a:pt x="216" y="407"/>
                    <a:pt x="164" y="407"/>
                  </a:cubicBezTo>
                  <a:cubicBezTo>
                    <a:pt x="137" y="407"/>
                    <a:pt x="106" y="411"/>
                    <a:pt x="71" y="423"/>
                  </a:cubicBezTo>
                  <a:cubicBezTo>
                    <a:pt x="1" y="423"/>
                    <a:pt x="36" y="563"/>
                    <a:pt x="36" y="563"/>
                  </a:cubicBezTo>
                  <a:lnTo>
                    <a:pt x="352" y="563"/>
                  </a:lnTo>
                  <a:lnTo>
                    <a:pt x="563" y="352"/>
                  </a:lnTo>
                  <a:cubicBezTo>
                    <a:pt x="599" y="282"/>
                    <a:pt x="563" y="1"/>
                    <a:pt x="563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17"/>
            <p:cNvSpPr/>
            <p:nvPr/>
          </p:nvSpPr>
          <p:spPr>
            <a:xfrm>
              <a:off x="-2148202" y="3831027"/>
              <a:ext cx="21521" cy="32251"/>
            </a:xfrm>
            <a:custGeom>
              <a:avLst/>
              <a:gdLst/>
              <a:ahLst/>
              <a:cxnLst/>
              <a:rect l="l" t="t" r="r" b="b"/>
              <a:pathLst>
                <a:path w="704" h="1055" extrusionOk="0">
                  <a:moveTo>
                    <a:pt x="571" y="1"/>
                  </a:moveTo>
                  <a:cubicBezTo>
                    <a:pt x="475" y="1"/>
                    <a:pt x="247" y="257"/>
                    <a:pt x="247" y="257"/>
                  </a:cubicBezTo>
                  <a:cubicBezTo>
                    <a:pt x="1" y="539"/>
                    <a:pt x="71" y="961"/>
                    <a:pt x="141" y="996"/>
                  </a:cubicBezTo>
                  <a:cubicBezTo>
                    <a:pt x="183" y="1037"/>
                    <a:pt x="226" y="1055"/>
                    <a:pt x="270" y="1055"/>
                  </a:cubicBezTo>
                  <a:cubicBezTo>
                    <a:pt x="485" y="1055"/>
                    <a:pt x="704" y="626"/>
                    <a:pt x="704" y="539"/>
                  </a:cubicBezTo>
                  <a:cubicBezTo>
                    <a:pt x="704" y="468"/>
                    <a:pt x="704" y="117"/>
                    <a:pt x="598" y="11"/>
                  </a:cubicBezTo>
                  <a:cubicBezTo>
                    <a:pt x="591" y="4"/>
                    <a:pt x="582" y="1"/>
                    <a:pt x="571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17"/>
            <p:cNvSpPr/>
            <p:nvPr/>
          </p:nvSpPr>
          <p:spPr>
            <a:xfrm>
              <a:off x="-2154653" y="3834726"/>
              <a:ext cx="19381" cy="34300"/>
            </a:xfrm>
            <a:custGeom>
              <a:avLst/>
              <a:gdLst/>
              <a:ahLst/>
              <a:cxnLst/>
              <a:rect l="l" t="t" r="r" b="b"/>
              <a:pathLst>
                <a:path w="634" h="1122" extrusionOk="0">
                  <a:moveTo>
                    <a:pt x="552" y="1"/>
                  </a:moveTo>
                  <a:cubicBezTo>
                    <a:pt x="531" y="1"/>
                    <a:pt x="501" y="9"/>
                    <a:pt x="458" y="31"/>
                  </a:cubicBezTo>
                  <a:cubicBezTo>
                    <a:pt x="458" y="31"/>
                    <a:pt x="106" y="172"/>
                    <a:pt x="106" y="312"/>
                  </a:cubicBezTo>
                  <a:cubicBezTo>
                    <a:pt x="106" y="418"/>
                    <a:pt x="71" y="594"/>
                    <a:pt x="36" y="664"/>
                  </a:cubicBezTo>
                  <a:cubicBezTo>
                    <a:pt x="1" y="699"/>
                    <a:pt x="71" y="840"/>
                    <a:pt x="71" y="945"/>
                  </a:cubicBezTo>
                  <a:cubicBezTo>
                    <a:pt x="71" y="1086"/>
                    <a:pt x="36" y="1121"/>
                    <a:pt x="71" y="1121"/>
                  </a:cubicBezTo>
                  <a:cubicBezTo>
                    <a:pt x="106" y="1121"/>
                    <a:pt x="247" y="945"/>
                    <a:pt x="247" y="840"/>
                  </a:cubicBezTo>
                  <a:cubicBezTo>
                    <a:pt x="247" y="699"/>
                    <a:pt x="423" y="523"/>
                    <a:pt x="528" y="488"/>
                  </a:cubicBezTo>
                  <a:cubicBezTo>
                    <a:pt x="598" y="418"/>
                    <a:pt x="634" y="172"/>
                    <a:pt x="598" y="66"/>
                  </a:cubicBezTo>
                  <a:cubicBezTo>
                    <a:pt x="598" y="42"/>
                    <a:pt x="598" y="1"/>
                    <a:pt x="552" y="1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17"/>
            <p:cNvSpPr/>
            <p:nvPr/>
          </p:nvSpPr>
          <p:spPr>
            <a:xfrm>
              <a:off x="-2153583" y="3684719"/>
              <a:ext cx="48423" cy="152055"/>
            </a:xfrm>
            <a:custGeom>
              <a:avLst/>
              <a:gdLst/>
              <a:ahLst/>
              <a:cxnLst/>
              <a:rect l="l" t="t" r="r" b="b"/>
              <a:pathLst>
                <a:path w="1584" h="4974" extrusionOk="0">
                  <a:moveTo>
                    <a:pt x="594" y="1"/>
                  </a:moveTo>
                  <a:cubicBezTo>
                    <a:pt x="475" y="1"/>
                    <a:pt x="388" y="49"/>
                    <a:pt x="388" y="49"/>
                  </a:cubicBezTo>
                  <a:cubicBezTo>
                    <a:pt x="388" y="49"/>
                    <a:pt x="71" y="155"/>
                    <a:pt x="36" y="647"/>
                  </a:cubicBezTo>
                  <a:cubicBezTo>
                    <a:pt x="1" y="893"/>
                    <a:pt x="423" y="3004"/>
                    <a:pt x="423" y="3004"/>
                  </a:cubicBezTo>
                  <a:lnTo>
                    <a:pt x="247" y="4762"/>
                  </a:lnTo>
                  <a:cubicBezTo>
                    <a:pt x="247" y="4762"/>
                    <a:pt x="553" y="4974"/>
                    <a:pt x="799" y="4974"/>
                  </a:cubicBezTo>
                  <a:cubicBezTo>
                    <a:pt x="854" y="4974"/>
                    <a:pt x="905" y="4963"/>
                    <a:pt x="950" y="4938"/>
                  </a:cubicBezTo>
                  <a:cubicBezTo>
                    <a:pt x="1232" y="4797"/>
                    <a:pt x="1548" y="3109"/>
                    <a:pt x="1548" y="3109"/>
                  </a:cubicBezTo>
                  <a:cubicBezTo>
                    <a:pt x="1548" y="3109"/>
                    <a:pt x="1583" y="893"/>
                    <a:pt x="950" y="190"/>
                  </a:cubicBezTo>
                  <a:cubicBezTo>
                    <a:pt x="834" y="40"/>
                    <a:pt x="701" y="1"/>
                    <a:pt x="594" y="1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17"/>
            <p:cNvSpPr/>
            <p:nvPr/>
          </p:nvSpPr>
          <p:spPr>
            <a:xfrm>
              <a:off x="-2237436" y="3603433"/>
              <a:ext cx="45182" cy="26535"/>
            </a:xfrm>
            <a:custGeom>
              <a:avLst/>
              <a:gdLst/>
              <a:ahLst/>
              <a:cxnLst/>
              <a:rect l="l" t="t" r="r" b="b"/>
              <a:pathLst>
                <a:path w="1478" h="868" extrusionOk="0">
                  <a:moveTo>
                    <a:pt x="423" y="0"/>
                  </a:moveTo>
                  <a:cubicBezTo>
                    <a:pt x="423" y="0"/>
                    <a:pt x="176" y="246"/>
                    <a:pt x="141" y="282"/>
                  </a:cubicBezTo>
                  <a:cubicBezTo>
                    <a:pt x="0" y="422"/>
                    <a:pt x="352" y="633"/>
                    <a:pt x="669" y="774"/>
                  </a:cubicBezTo>
                  <a:cubicBezTo>
                    <a:pt x="807" y="843"/>
                    <a:pt x="931" y="868"/>
                    <a:pt x="1038" y="868"/>
                  </a:cubicBezTo>
                  <a:cubicBezTo>
                    <a:pt x="1314" y="868"/>
                    <a:pt x="1478" y="704"/>
                    <a:pt x="1478" y="704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F8B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7"/>
            <p:cNvSpPr/>
            <p:nvPr/>
          </p:nvSpPr>
          <p:spPr>
            <a:xfrm>
              <a:off x="-2234226" y="3569714"/>
              <a:ext cx="72084" cy="55790"/>
            </a:xfrm>
            <a:custGeom>
              <a:avLst/>
              <a:gdLst/>
              <a:ahLst/>
              <a:cxnLst/>
              <a:rect l="l" t="t" r="r" b="b"/>
              <a:pathLst>
                <a:path w="2358" h="1825" extrusionOk="0">
                  <a:moveTo>
                    <a:pt x="1200" y="0"/>
                  </a:moveTo>
                  <a:cubicBezTo>
                    <a:pt x="864" y="0"/>
                    <a:pt x="585" y="179"/>
                    <a:pt x="353" y="435"/>
                  </a:cubicBezTo>
                  <a:cubicBezTo>
                    <a:pt x="1" y="822"/>
                    <a:pt x="36" y="1490"/>
                    <a:pt x="36" y="1490"/>
                  </a:cubicBezTo>
                  <a:cubicBezTo>
                    <a:pt x="36" y="1490"/>
                    <a:pt x="423" y="1631"/>
                    <a:pt x="740" y="1736"/>
                  </a:cubicBezTo>
                  <a:cubicBezTo>
                    <a:pt x="898" y="1807"/>
                    <a:pt x="1038" y="1824"/>
                    <a:pt x="1140" y="1824"/>
                  </a:cubicBezTo>
                  <a:cubicBezTo>
                    <a:pt x="1241" y="1824"/>
                    <a:pt x="1302" y="1807"/>
                    <a:pt x="1302" y="1807"/>
                  </a:cubicBezTo>
                  <a:cubicBezTo>
                    <a:pt x="1302" y="1807"/>
                    <a:pt x="1478" y="1420"/>
                    <a:pt x="1759" y="1420"/>
                  </a:cubicBezTo>
                  <a:cubicBezTo>
                    <a:pt x="2076" y="1420"/>
                    <a:pt x="2357" y="1068"/>
                    <a:pt x="2357" y="1068"/>
                  </a:cubicBezTo>
                  <a:cubicBezTo>
                    <a:pt x="2322" y="541"/>
                    <a:pt x="2181" y="400"/>
                    <a:pt x="1759" y="154"/>
                  </a:cubicBezTo>
                  <a:cubicBezTo>
                    <a:pt x="1557" y="47"/>
                    <a:pt x="1371" y="0"/>
                    <a:pt x="1200" y="0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17"/>
            <p:cNvSpPr/>
            <p:nvPr/>
          </p:nvSpPr>
          <p:spPr>
            <a:xfrm>
              <a:off x="-2229916" y="3570418"/>
              <a:ext cx="61323" cy="51327"/>
            </a:xfrm>
            <a:custGeom>
              <a:avLst/>
              <a:gdLst/>
              <a:ahLst/>
              <a:cxnLst/>
              <a:rect l="l" t="t" r="r" b="b"/>
              <a:pathLst>
                <a:path w="2006" h="1679" extrusionOk="0">
                  <a:moveTo>
                    <a:pt x="1115" y="1"/>
                  </a:moveTo>
                  <a:cubicBezTo>
                    <a:pt x="835" y="1"/>
                    <a:pt x="557" y="189"/>
                    <a:pt x="423" y="377"/>
                  </a:cubicBezTo>
                  <a:cubicBezTo>
                    <a:pt x="282" y="588"/>
                    <a:pt x="1" y="1502"/>
                    <a:pt x="1" y="1502"/>
                  </a:cubicBezTo>
                  <a:lnTo>
                    <a:pt x="247" y="1678"/>
                  </a:lnTo>
                  <a:lnTo>
                    <a:pt x="352" y="1608"/>
                  </a:lnTo>
                  <a:cubicBezTo>
                    <a:pt x="352" y="1608"/>
                    <a:pt x="634" y="553"/>
                    <a:pt x="1126" y="342"/>
                  </a:cubicBezTo>
                  <a:cubicBezTo>
                    <a:pt x="1257" y="267"/>
                    <a:pt x="1381" y="239"/>
                    <a:pt x="1492" y="239"/>
                  </a:cubicBezTo>
                  <a:cubicBezTo>
                    <a:pt x="1797" y="239"/>
                    <a:pt x="2005" y="447"/>
                    <a:pt x="2005" y="447"/>
                  </a:cubicBezTo>
                  <a:cubicBezTo>
                    <a:pt x="1865" y="166"/>
                    <a:pt x="1654" y="166"/>
                    <a:pt x="1372" y="60"/>
                  </a:cubicBezTo>
                  <a:cubicBezTo>
                    <a:pt x="1289" y="19"/>
                    <a:pt x="1202" y="1"/>
                    <a:pt x="1115" y="1"/>
                  </a:cubicBezTo>
                  <a:close/>
                </a:path>
              </a:pathLst>
            </a:custGeom>
            <a:solidFill>
              <a:srgbClr val="FF7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17"/>
            <p:cNvSpPr/>
            <p:nvPr/>
          </p:nvSpPr>
          <p:spPr>
            <a:xfrm>
              <a:off x="-2229916" y="3566260"/>
              <a:ext cx="59153" cy="54384"/>
            </a:xfrm>
            <a:custGeom>
              <a:avLst/>
              <a:gdLst/>
              <a:ahLst/>
              <a:cxnLst/>
              <a:rect l="l" t="t" r="r" b="b"/>
              <a:pathLst>
                <a:path w="1935" h="1779" extrusionOk="0">
                  <a:moveTo>
                    <a:pt x="1059" y="0"/>
                  </a:moveTo>
                  <a:cubicBezTo>
                    <a:pt x="764" y="0"/>
                    <a:pt x="462" y="208"/>
                    <a:pt x="352" y="372"/>
                  </a:cubicBezTo>
                  <a:cubicBezTo>
                    <a:pt x="212" y="583"/>
                    <a:pt x="1" y="1603"/>
                    <a:pt x="1" y="1603"/>
                  </a:cubicBezTo>
                  <a:lnTo>
                    <a:pt x="247" y="1779"/>
                  </a:lnTo>
                  <a:cubicBezTo>
                    <a:pt x="247" y="1779"/>
                    <a:pt x="563" y="548"/>
                    <a:pt x="1056" y="337"/>
                  </a:cubicBezTo>
                  <a:cubicBezTo>
                    <a:pt x="1170" y="267"/>
                    <a:pt x="1282" y="240"/>
                    <a:pt x="1386" y="240"/>
                  </a:cubicBezTo>
                  <a:cubicBezTo>
                    <a:pt x="1698" y="240"/>
                    <a:pt x="1935" y="478"/>
                    <a:pt x="1935" y="478"/>
                  </a:cubicBezTo>
                  <a:cubicBezTo>
                    <a:pt x="1794" y="196"/>
                    <a:pt x="1583" y="196"/>
                    <a:pt x="1302" y="56"/>
                  </a:cubicBezTo>
                  <a:cubicBezTo>
                    <a:pt x="1224" y="17"/>
                    <a:pt x="1142" y="0"/>
                    <a:pt x="1059" y="0"/>
                  </a:cubicBez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17"/>
            <p:cNvSpPr/>
            <p:nvPr/>
          </p:nvSpPr>
          <p:spPr>
            <a:xfrm>
              <a:off x="-2334190" y="3644061"/>
              <a:ext cx="26902" cy="39772"/>
            </a:xfrm>
            <a:custGeom>
              <a:avLst/>
              <a:gdLst/>
              <a:ahLst/>
              <a:cxnLst/>
              <a:rect l="l" t="t" r="r" b="b"/>
              <a:pathLst>
                <a:path w="880" h="1301" extrusionOk="0">
                  <a:moveTo>
                    <a:pt x="131" y="0"/>
                  </a:moveTo>
                  <a:cubicBezTo>
                    <a:pt x="79" y="0"/>
                    <a:pt x="35" y="164"/>
                    <a:pt x="35" y="219"/>
                  </a:cubicBezTo>
                  <a:cubicBezTo>
                    <a:pt x="0" y="289"/>
                    <a:pt x="282" y="1203"/>
                    <a:pt x="317" y="1274"/>
                  </a:cubicBezTo>
                  <a:cubicBezTo>
                    <a:pt x="334" y="1291"/>
                    <a:pt x="440" y="1300"/>
                    <a:pt x="554" y="1300"/>
                  </a:cubicBezTo>
                  <a:cubicBezTo>
                    <a:pt x="668" y="1300"/>
                    <a:pt x="792" y="1291"/>
                    <a:pt x="844" y="1274"/>
                  </a:cubicBezTo>
                  <a:cubicBezTo>
                    <a:pt x="879" y="1203"/>
                    <a:pt x="879" y="1133"/>
                    <a:pt x="879" y="1133"/>
                  </a:cubicBezTo>
                  <a:cubicBezTo>
                    <a:pt x="844" y="1028"/>
                    <a:pt x="422" y="289"/>
                    <a:pt x="176" y="43"/>
                  </a:cubicBezTo>
                  <a:cubicBezTo>
                    <a:pt x="161" y="13"/>
                    <a:pt x="146" y="0"/>
                    <a:pt x="131" y="0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7"/>
            <p:cNvSpPr/>
            <p:nvPr/>
          </p:nvSpPr>
          <p:spPr>
            <a:xfrm>
              <a:off x="-2330980" y="3642807"/>
              <a:ext cx="26902" cy="38702"/>
            </a:xfrm>
            <a:custGeom>
              <a:avLst/>
              <a:gdLst/>
              <a:ahLst/>
              <a:cxnLst/>
              <a:rect l="l" t="t" r="r" b="b"/>
              <a:pathLst>
                <a:path w="880" h="1266" extrusionOk="0">
                  <a:moveTo>
                    <a:pt x="340" y="0"/>
                  </a:moveTo>
                  <a:cubicBezTo>
                    <a:pt x="167" y="0"/>
                    <a:pt x="1" y="45"/>
                    <a:pt x="1" y="119"/>
                  </a:cubicBezTo>
                  <a:cubicBezTo>
                    <a:pt x="1" y="189"/>
                    <a:pt x="212" y="1174"/>
                    <a:pt x="247" y="1209"/>
                  </a:cubicBezTo>
                  <a:cubicBezTo>
                    <a:pt x="261" y="1251"/>
                    <a:pt x="334" y="1265"/>
                    <a:pt x="422" y="1265"/>
                  </a:cubicBezTo>
                  <a:cubicBezTo>
                    <a:pt x="559" y="1265"/>
                    <a:pt x="732" y="1231"/>
                    <a:pt x="774" y="1209"/>
                  </a:cubicBezTo>
                  <a:cubicBezTo>
                    <a:pt x="880" y="1174"/>
                    <a:pt x="704" y="119"/>
                    <a:pt x="704" y="119"/>
                  </a:cubicBezTo>
                  <a:cubicBezTo>
                    <a:pt x="654" y="36"/>
                    <a:pt x="495" y="0"/>
                    <a:pt x="340" y="0"/>
                  </a:cubicBezTo>
                  <a:close/>
                </a:path>
              </a:pathLst>
            </a:custGeom>
            <a:solidFill>
              <a:srgbClr val="244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17"/>
            <p:cNvSpPr/>
            <p:nvPr/>
          </p:nvSpPr>
          <p:spPr>
            <a:xfrm>
              <a:off x="-2327740" y="3647515"/>
              <a:ext cx="15071" cy="8621"/>
            </a:xfrm>
            <a:custGeom>
              <a:avLst/>
              <a:gdLst/>
              <a:ahLst/>
              <a:cxnLst/>
              <a:rect l="l" t="t" r="r" b="b"/>
              <a:pathLst>
                <a:path w="493" h="282" extrusionOk="0">
                  <a:moveTo>
                    <a:pt x="457" y="0"/>
                  </a:moveTo>
                  <a:lnTo>
                    <a:pt x="0" y="35"/>
                  </a:lnTo>
                  <a:lnTo>
                    <a:pt x="71" y="282"/>
                  </a:lnTo>
                  <a:lnTo>
                    <a:pt x="493" y="282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477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17"/>
            <p:cNvSpPr/>
            <p:nvPr/>
          </p:nvSpPr>
          <p:spPr>
            <a:xfrm>
              <a:off x="-2314840" y="3662556"/>
              <a:ext cx="4310" cy="5411"/>
            </a:xfrm>
            <a:custGeom>
              <a:avLst/>
              <a:gdLst/>
              <a:ahLst/>
              <a:cxnLst/>
              <a:rect l="l" t="t" r="r" b="b"/>
              <a:pathLst>
                <a:path w="141" h="177" extrusionOk="0">
                  <a:moveTo>
                    <a:pt x="35" y="1"/>
                  </a:moveTo>
                  <a:cubicBezTo>
                    <a:pt x="0" y="1"/>
                    <a:pt x="0" y="36"/>
                    <a:pt x="0" y="71"/>
                  </a:cubicBezTo>
                  <a:cubicBezTo>
                    <a:pt x="0" y="141"/>
                    <a:pt x="35" y="176"/>
                    <a:pt x="71" y="176"/>
                  </a:cubicBezTo>
                  <a:cubicBezTo>
                    <a:pt x="141" y="176"/>
                    <a:pt x="141" y="106"/>
                    <a:pt x="141" y="71"/>
                  </a:cubicBezTo>
                  <a:cubicBezTo>
                    <a:pt x="141" y="36"/>
                    <a:pt x="71" y="1"/>
                    <a:pt x="35" y="1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17"/>
            <p:cNvSpPr/>
            <p:nvPr/>
          </p:nvSpPr>
          <p:spPr>
            <a:xfrm>
              <a:off x="-2324530" y="3663625"/>
              <a:ext cx="5411" cy="5411"/>
            </a:xfrm>
            <a:custGeom>
              <a:avLst/>
              <a:gdLst/>
              <a:ahLst/>
              <a:cxnLst/>
              <a:rect l="l" t="t" r="r" b="b"/>
              <a:pathLst>
                <a:path w="177" h="177" extrusionOk="0">
                  <a:moveTo>
                    <a:pt x="106" y="1"/>
                  </a:moveTo>
                  <a:cubicBezTo>
                    <a:pt x="36" y="1"/>
                    <a:pt x="1" y="36"/>
                    <a:pt x="36" y="106"/>
                  </a:cubicBezTo>
                  <a:cubicBezTo>
                    <a:pt x="36" y="141"/>
                    <a:pt x="106" y="177"/>
                    <a:pt x="141" y="177"/>
                  </a:cubicBezTo>
                  <a:cubicBezTo>
                    <a:pt x="177" y="177"/>
                    <a:pt x="177" y="141"/>
                    <a:pt x="177" y="106"/>
                  </a:cubicBezTo>
                  <a:cubicBezTo>
                    <a:pt x="177" y="36"/>
                    <a:pt x="141" y="1"/>
                    <a:pt x="106" y="1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7"/>
            <p:cNvSpPr/>
            <p:nvPr/>
          </p:nvSpPr>
          <p:spPr>
            <a:xfrm>
              <a:off x="-2314840" y="3662556"/>
              <a:ext cx="4310" cy="5411"/>
            </a:xfrm>
            <a:custGeom>
              <a:avLst/>
              <a:gdLst/>
              <a:ahLst/>
              <a:cxnLst/>
              <a:rect l="l" t="t" r="r" b="b"/>
              <a:pathLst>
                <a:path w="141" h="177" extrusionOk="0">
                  <a:moveTo>
                    <a:pt x="35" y="1"/>
                  </a:moveTo>
                  <a:cubicBezTo>
                    <a:pt x="0" y="1"/>
                    <a:pt x="0" y="36"/>
                    <a:pt x="0" y="71"/>
                  </a:cubicBezTo>
                  <a:cubicBezTo>
                    <a:pt x="0" y="141"/>
                    <a:pt x="35" y="176"/>
                    <a:pt x="71" y="176"/>
                  </a:cubicBezTo>
                  <a:cubicBezTo>
                    <a:pt x="141" y="176"/>
                    <a:pt x="141" y="106"/>
                    <a:pt x="141" y="71"/>
                  </a:cubicBezTo>
                  <a:cubicBezTo>
                    <a:pt x="141" y="36"/>
                    <a:pt x="71" y="1"/>
                    <a:pt x="35" y="1"/>
                  </a:cubicBezTo>
                  <a:close/>
                </a:path>
              </a:pathLst>
            </a:custGeom>
            <a:solidFill>
              <a:srgbClr val="204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7"/>
            <p:cNvSpPr/>
            <p:nvPr/>
          </p:nvSpPr>
          <p:spPr>
            <a:xfrm>
              <a:off x="-2323460" y="3663625"/>
              <a:ext cx="4341" cy="5411"/>
            </a:xfrm>
            <a:custGeom>
              <a:avLst/>
              <a:gdLst/>
              <a:ahLst/>
              <a:cxnLst/>
              <a:rect l="l" t="t" r="r" b="b"/>
              <a:pathLst>
                <a:path w="142" h="177" extrusionOk="0">
                  <a:moveTo>
                    <a:pt x="71" y="1"/>
                  </a:moveTo>
                  <a:cubicBezTo>
                    <a:pt x="1" y="1"/>
                    <a:pt x="1" y="36"/>
                    <a:pt x="1" y="106"/>
                  </a:cubicBezTo>
                  <a:cubicBezTo>
                    <a:pt x="1" y="141"/>
                    <a:pt x="71" y="177"/>
                    <a:pt x="106" y="177"/>
                  </a:cubicBezTo>
                  <a:cubicBezTo>
                    <a:pt x="142" y="177"/>
                    <a:pt x="142" y="141"/>
                    <a:pt x="142" y="106"/>
                  </a:cubicBezTo>
                  <a:cubicBezTo>
                    <a:pt x="142" y="36"/>
                    <a:pt x="106" y="1"/>
                    <a:pt x="71" y="1"/>
                  </a:cubicBezTo>
                  <a:close/>
                </a:path>
              </a:pathLst>
            </a:custGeom>
            <a:solidFill>
              <a:srgbClr val="204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7" name="Google Shape;1907;p17"/>
          <p:cNvGrpSpPr/>
          <p:nvPr/>
        </p:nvGrpSpPr>
        <p:grpSpPr>
          <a:xfrm>
            <a:off x="7562073" y="4400238"/>
            <a:ext cx="497616" cy="528734"/>
            <a:chOff x="-3700669" y="3534742"/>
            <a:chExt cx="393528" cy="418136"/>
          </a:xfrm>
        </p:grpSpPr>
        <p:sp>
          <p:nvSpPr>
            <p:cNvPr id="1908" name="Google Shape;1908;p17"/>
            <p:cNvSpPr/>
            <p:nvPr/>
          </p:nvSpPr>
          <p:spPr>
            <a:xfrm>
              <a:off x="-3679179" y="3790399"/>
              <a:ext cx="372037" cy="162480"/>
            </a:xfrm>
            <a:custGeom>
              <a:avLst/>
              <a:gdLst/>
              <a:ahLst/>
              <a:cxnLst/>
              <a:rect l="l" t="t" r="r" b="b"/>
              <a:pathLst>
                <a:path w="12170" h="5315" extrusionOk="0">
                  <a:moveTo>
                    <a:pt x="8389" y="1"/>
                  </a:moveTo>
                  <a:cubicBezTo>
                    <a:pt x="8324" y="1"/>
                    <a:pt x="8260" y="2"/>
                    <a:pt x="8195" y="4"/>
                  </a:cubicBezTo>
                  <a:cubicBezTo>
                    <a:pt x="6014" y="4"/>
                    <a:pt x="1" y="1516"/>
                    <a:pt x="1" y="2888"/>
                  </a:cubicBezTo>
                  <a:cubicBezTo>
                    <a:pt x="1" y="4224"/>
                    <a:pt x="1759" y="5314"/>
                    <a:pt x="3975" y="5314"/>
                  </a:cubicBezTo>
                  <a:cubicBezTo>
                    <a:pt x="6155" y="5314"/>
                    <a:pt x="12169" y="3767"/>
                    <a:pt x="12169" y="2395"/>
                  </a:cubicBezTo>
                  <a:cubicBezTo>
                    <a:pt x="12169" y="1099"/>
                    <a:pt x="10481" y="1"/>
                    <a:pt x="8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17"/>
            <p:cNvSpPr/>
            <p:nvPr/>
          </p:nvSpPr>
          <p:spPr>
            <a:xfrm>
              <a:off x="-3699599" y="3802444"/>
              <a:ext cx="224720" cy="135364"/>
            </a:xfrm>
            <a:custGeom>
              <a:avLst/>
              <a:gdLst/>
              <a:ahLst/>
              <a:cxnLst/>
              <a:rect l="l" t="t" r="r" b="b"/>
              <a:pathLst>
                <a:path w="7351" h="4428" extrusionOk="0">
                  <a:moveTo>
                    <a:pt x="3690" y="0"/>
                  </a:moveTo>
                  <a:cubicBezTo>
                    <a:pt x="3134" y="0"/>
                    <a:pt x="2573" y="84"/>
                    <a:pt x="2068" y="246"/>
                  </a:cubicBezTo>
                  <a:lnTo>
                    <a:pt x="2068" y="246"/>
                  </a:lnTo>
                  <a:cubicBezTo>
                    <a:pt x="2124" y="232"/>
                    <a:pt x="2174" y="223"/>
                    <a:pt x="2251" y="208"/>
                  </a:cubicBezTo>
                  <a:cubicBezTo>
                    <a:pt x="2497" y="137"/>
                    <a:pt x="2779" y="137"/>
                    <a:pt x="2779" y="137"/>
                  </a:cubicBezTo>
                  <a:cubicBezTo>
                    <a:pt x="3095" y="67"/>
                    <a:pt x="3166" y="67"/>
                    <a:pt x="3306" y="67"/>
                  </a:cubicBezTo>
                  <a:lnTo>
                    <a:pt x="4150" y="67"/>
                  </a:lnTo>
                  <a:cubicBezTo>
                    <a:pt x="4185" y="67"/>
                    <a:pt x="4326" y="67"/>
                    <a:pt x="4537" y="137"/>
                  </a:cubicBezTo>
                  <a:cubicBezTo>
                    <a:pt x="4713" y="172"/>
                    <a:pt x="4959" y="208"/>
                    <a:pt x="5205" y="243"/>
                  </a:cubicBezTo>
                  <a:cubicBezTo>
                    <a:pt x="5311" y="313"/>
                    <a:pt x="5557" y="348"/>
                    <a:pt x="5663" y="419"/>
                  </a:cubicBezTo>
                  <a:cubicBezTo>
                    <a:pt x="5803" y="489"/>
                    <a:pt x="5838" y="524"/>
                    <a:pt x="6014" y="594"/>
                  </a:cubicBezTo>
                  <a:cubicBezTo>
                    <a:pt x="6044" y="594"/>
                    <a:pt x="6067" y="607"/>
                    <a:pt x="6086" y="621"/>
                  </a:cubicBezTo>
                  <a:lnTo>
                    <a:pt x="6086" y="621"/>
                  </a:lnTo>
                  <a:cubicBezTo>
                    <a:pt x="6053" y="595"/>
                    <a:pt x="6019" y="572"/>
                    <a:pt x="5979" y="559"/>
                  </a:cubicBezTo>
                  <a:lnTo>
                    <a:pt x="5944" y="524"/>
                  </a:lnTo>
                  <a:cubicBezTo>
                    <a:pt x="5557" y="313"/>
                    <a:pt x="5030" y="172"/>
                    <a:pt x="4537" y="67"/>
                  </a:cubicBezTo>
                  <a:cubicBezTo>
                    <a:pt x="4261" y="22"/>
                    <a:pt x="3976" y="0"/>
                    <a:pt x="3690" y="0"/>
                  </a:cubicBezTo>
                  <a:close/>
                  <a:moveTo>
                    <a:pt x="6086" y="621"/>
                  </a:moveTo>
                  <a:lnTo>
                    <a:pt x="6086" y="621"/>
                  </a:lnTo>
                  <a:cubicBezTo>
                    <a:pt x="6092" y="625"/>
                    <a:pt x="6097" y="629"/>
                    <a:pt x="6103" y="634"/>
                  </a:cubicBezTo>
                  <a:lnTo>
                    <a:pt x="6103" y="634"/>
                  </a:lnTo>
                  <a:cubicBezTo>
                    <a:pt x="6098" y="629"/>
                    <a:pt x="6092" y="625"/>
                    <a:pt x="6086" y="621"/>
                  </a:cubicBezTo>
                  <a:close/>
                  <a:moveTo>
                    <a:pt x="6103" y="634"/>
                  </a:moveTo>
                  <a:cubicBezTo>
                    <a:pt x="6112" y="641"/>
                    <a:pt x="6120" y="648"/>
                    <a:pt x="6128" y="654"/>
                  </a:cubicBezTo>
                  <a:lnTo>
                    <a:pt x="6128" y="654"/>
                  </a:lnTo>
                  <a:cubicBezTo>
                    <a:pt x="6120" y="647"/>
                    <a:pt x="6111" y="640"/>
                    <a:pt x="6103" y="634"/>
                  </a:cubicBezTo>
                  <a:close/>
                  <a:moveTo>
                    <a:pt x="2068" y="246"/>
                  </a:moveTo>
                  <a:lnTo>
                    <a:pt x="2068" y="246"/>
                  </a:lnTo>
                  <a:cubicBezTo>
                    <a:pt x="1997" y="263"/>
                    <a:pt x="1917" y="289"/>
                    <a:pt x="1759" y="348"/>
                  </a:cubicBezTo>
                  <a:cubicBezTo>
                    <a:pt x="1759" y="348"/>
                    <a:pt x="1583" y="383"/>
                    <a:pt x="1337" y="524"/>
                  </a:cubicBezTo>
                  <a:cubicBezTo>
                    <a:pt x="1337" y="559"/>
                    <a:pt x="1266" y="559"/>
                    <a:pt x="1266" y="559"/>
                  </a:cubicBezTo>
                  <a:cubicBezTo>
                    <a:pt x="1161" y="594"/>
                    <a:pt x="1055" y="700"/>
                    <a:pt x="985" y="735"/>
                  </a:cubicBezTo>
                  <a:lnTo>
                    <a:pt x="915" y="735"/>
                  </a:lnTo>
                  <a:lnTo>
                    <a:pt x="880" y="770"/>
                  </a:lnTo>
                  <a:cubicBezTo>
                    <a:pt x="669" y="946"/>
                    <a:pt x="493" y="1122"/>
                    <a:pt x="422" y="1263"/>
                  </a:cubicBezTo>
                  <a:cubicBezTo>
                    <a:pt x="422" y="1298"/>
                    <a:pt x="352" y="1368"/>
                    <a:pt x="317" y="1403"/>
                  </a:cubicBezTo>
                  <a:cubicBezTo>
                    <a:pt x="247" y="1544"/>
                    <a:pt x="141" y="1720"/>
                    <a:pt x="106" y="1931"/>
                  </a:cubicBezTo>
                  <a:cubicBezTo>
                    <a:pt x="71" y="2107"/>
                    <a:pt x="71" y="2318"/>
                    <a:pt x="0" y="2634"/>
                  </a:cubicBezTo>
                  <a:cubicBezTo>
                    <a:pt x="141" y="3056"/>
                    <a:pt x="458" y="3408"/>
                    <a:pt x="880" y="3725"/>
                  </a:cubicBezTo>
                  <a:cubicBezTo>
                    <a:pt x="1231" y="3936"/>
                    <a:pt x="1583" y="4076"/>
                    <a:pt x="1583" y="4076"/>
                  </a:cubicBezTo>
                  <a:cubicBezTo>
                    <a:pt x="1970" y="4217"/>
                    <a:pt x="2146" y="4252"/>
                    <a:pt x="2603" y="4358"/>
                  </a:cubicBezTo>
                  <a:cubicBezTo>
                    <a:pt x="2814" y="4393"/>
                    <a:pt x="3201" y="4428"/>
                    <a:pt x="3447" y="4428"/>
                  </a:cubicBezTo>
                  <a:lnTo>
                    <a:pt x="3974" y="4428"/>
                  </a:lnTo>
                  <a:cubicBezTo>
                    <a:pt x="4221" y="4428"/>
                    <a:pt x="4432" y="4393"/>
                    <a:pt x="4537" y="4393"/>
                  </a:cubicBezTo>
                  <a:cubicBezTo>
                    <a:pt x="4678" y="4393"/>
                    <a:pt x="4783" y="4358"/>
                    <a:pt x="5030" y="4287"/>
                  </a:cubicBezTo>
                  <a:cubicBezTo>
                    <a:pt x="5205" y="4252"/>
                    <a:pt x="5241" y="4252"/>
                    <a:pt x="5487" y="4182"/>
                  </a:cubicBezTo>
                  <a:cubicBezTo>
                    <a:pt x="5768" y="4111"/>
                    <a:pt x="6014" y="3936"/>
                    <a:pt x="6190" y="3865"/>
                  </a:cubicBezTo>
                  <a:cubicBezTo>
                    <a:pt x="6471" y="3689"/>
                    <a:pt x="6788" y="3478"/>
                    <a:pt x="7034" y="3127"/>
                  </a:cubicBezTo>
                  <a:cubicBezTo>
                    <a:pt x="7069" y="3056"/>
                    <a:pt x="7210" y="2951"/>
                    <a:pt x="7245" y="2705"/>
                  </a:cubicBezTo>
                  <a:cubicBezTo>
                    <a:pt x="7351" y="2494"/>
                    <a:pt x="7351" y="2318"/>
                    <a:pt x="7351" y="2283"/>
                  </a:cubicBezTo>
                  <a:cubicBezTo>
                    <a:pt x="7351" y="2177"/>
                    <a:pt x="7351" y="2001"/>
                    <a:pt x="7316" y="1896"/>
                  </a:cubicBezTo>
                  <a:cubicBezTo>
                    <a:pt x="7245" y="1825"/>
                    <a:pt x="7245" y="1720"/>
                    <a:pt x="7210" y="1650"/>
                  </a:cubicBezTo>
                  <a:cubicBezTo>
                    <a:pt x="7175" y="1579"/>
                    <a:pt x="7140" y="1474"/>
                    <a:pt x="7069" y="1439"/>
                  </a:cubicBezTo>
                  <a:lnTo>
                    <a:pt x="7034" y="1403"/>
                  </a:lnTo>
                  <a:cubicBezTo>
                    <a:pt x="6964" y="1228"/>
                    <a:pt x="6788" y="1052"/>
                    <a:pt x="6471" y="841"/>
                  </a:cubicBezTo>
                  <a:cubicBezTo>
                    <a:pt x="6436" y="841"/>
                    <a:pt x="6436" y="770"/>
                    <a:pt x="6366" y="770"/>
                  </a:cubicBezTo>
                  <a:cubicBezTo>
                    <a:pt x="6296" y="735"/>
                    <a:pt x="6260" y="700"/>
                    <a:pt x="6155" y="665"/>
                  </a:cubicBezTo>
                  <a:cubicBezTo>
                    <a:pt x="6146" y="665"/>
                    <a:pt x="6137" y="660"/>
                    <a:pt x="6128" y="654"/>
                  </a:cubicBezTo>
                  <a:lnTo>
                    <a:pt x="6128" y="654"/>
                  </a:lnTo>
                  <a:cubicBezTo>
                    <a:pt x="6169" y="687"/>
                    <a:pt x="6211" y="719"/>
                    <a:pt x="6260" y="735"/>
                  </a:cubicBezTo>
                  <a:cubicBezTo>
                    <a:pt x="6296" y="735"/>
                    <a:pt x="6296" y="770"/>
                    <a:pt x="6331" y="770"/>
                  </a:cubicBezTo>
                  <a:cubicBezTo>
                    <a:pt x="6823" y="1122"/>
                    <a:pt x="7034" y="1579"/>
                    <a:pt x="7034" y="1966"/>
                  </a:cubicBezTo>
                  <a:cubicBezTo>
                    <a:pt x="7034" y="2107"/>
                    <a:pt x="6999" y="2247"/>
                    <a:pt x="6964" y="2353"/>
                  </a:cubicBezTo>
                  <a:cubicBezTo>
                    <a:pt x="6964" y="2458"/>
                    <a:pt x="6964" y="2494"/>
                    <a:pt x="6893" y="2529"/>
                  </a:cubicBezTo>
                  <a:cubicBezTo>
                    <a:pt x="6893" y="2564"/>
                    <a:pt x="6858" y="2669"/>
                    <a:pt x="6823" y="2705"/>
                  </a:cubicBezTo>
                  <a:cubicBezTo>
                    <a:pt x="6823" y="2775"/>
                    <a:pt x="6788" y="2810"/>
                    <a:pt x="6718" y="2845"/>
                  </a:cubicBezTo>
                  <a:lnTo>
                    <a:pt x="6647" y="2916"/>
                  </a:lnTo>
                  <a:lnTo>
                    <a:pt x="6612" y="2986"/>
                  </a:lnTo>
                  <a:lnTo>
                    <a:pt x="6577" y="3021"/>
                  </a:lnTo>
                  <a:lnTo>
                    <a:pt x="6436" y="3162"/>
                  </a:lnTo>
                  <a:cubicBezTo>
                    <a:pt x="6331" y="3232"/>
                    <a:pt x="6260" y="3303"/>
                    <a:pt x="6120" y="3373"/>
                  </a:cubicBezTo>
                  <a:cubicBezTo>
                    <a:pt x="5698" y="3654"/>
                    <a:pt x="5170" y="3830"/>
                    <a:pt x="4572" y="3900"/>
                  </a:cubicBezTo>
                  <a:cubicBezTo>
                    <a:pt x="4296" y="3945"/>
                    <a:pt x="4009" y="3967"/>
                    <a:pt x="3719" y="3967"/>
                  </a:cubicBezTo>
                  <a:cubicBezTo>
                    <a:pt x="2866" y="3967"/>
                    <a:pt x="1993" y="3776"/>
                    <a:pt x="1337" y="3408"/>
                  </a:cubicBezTo>
                  <a:cubicBezTo>
                    <a:pt x="1161" y="3338"/>
                    <a:pt x="1020" y="3232"/>
                    <a:pt x="880" y="3127"/>
                  </a:cubicBezTo>
                  <a:lnTo>
                    <a:pt x="809" y="3021"/>
                  </a:lnTo>
                  <a:cubicBezTo>
                    <a:pt x="458" y="2669"/>
                    <a:pt x="317" y="2318"/>
                    <a:pt x="211" y="2001"/>
                  </a:cubicBezTo>
                  <a:cubicBezTo>
                    <a:pt x="211" y="1579"/>
                    <a:pt x="493" y="1192"/>
                    <a:pt x="915" y="841"/>
                  </a:cubicBezTo>
                  <a:cubicBezTo>
                    <a:pt x="985" y="841"/>
                    <a:pt x="985" y="770"/>
                    <a:pt x="1020" y="770"/>
                  </a:cubicBezTo>
                  <a:cubicBezTo>
                    <a:pt x="1055" y="735"/>
                    <a:pt x="1091" y="700"/>
                    <a:pt x="1196" y="665"/>
                  </a:cubicBezTo>
                  <a:cubicBezTo>
                    <a:pt x="1231" y="594"/>
                    <a:pt x="1266" y="594"/>
                    <a:pt x="1337" y="559"/>
                  </a:cubicBezTo>
                  <a:cubicBezTo>
                    <a:pt x="1560" y="434"/>
                    <a:pt x="1807" y="329"/>
                    <a:pt x="2068" y="246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7"/>
            <p:cNvSpPr/>
            <p:nvPr/>
          </p:nvSpPr>
          <p:spPr>
            <a:xfrm>
              <a:off x="-3694219" y="3786211"/>
              <a:ext cx="209680" cy="136434"/>
            </a:xfrm>
            <a:custGeom>
              <a:avLst/>
              <a:gdLst/>
              <a:ahLst/>
              <a:cxnLst/>
              <a:rect l="l" t="t" r="r" b="b"/>
              <a:pathLst>
                <a:path w="6859" h="4463" extrusionOk="0">
                  <a:moveTo>
                    <a:pt x="6858" y="0"/>
                  </a:moveTo>
                  <a:cubicBezTo>
                    <a:pt x="6858" y="387"/>
                    <a:pt x="6647" y="844"/>
                    <a:pt x="6155" y="1196"/>
                  </a:cubicBezTo>
                  <a:cubicBezTo>
                    <a:pt x="6155" y="1196"/>
                    <a:pt x="6120" y="1231"/>
                    <a:pt x="6084" y="1231"/>
                  </a:cubicBezTo>
                  <a:cubicBezTo>
                    <a:pt x="6014" y="1266"/>
                    <a:pt x="5944" y="1301"/>
                    <a:pt x="5838" y="1372"/>
                  </a:cubicBezTo>
                  <a:cubicBezTo>
                    <a:pt x="5451" y="1618"/>
                    <a:pt x="4924" y="1759"/>
                    <a:pt x="4396" y="1899"/>
                  </a:cubicBezTo>
                  <a:cubicBezTo>
                    <a:pt x="4081" y="1958"/>
                    <a:pt x="3753" y="1987"/>
                    <a:pt x="3423" y="1987"/>
                  </a:cubicBezTo>
                  <a:cubicBezTo>
                    <a:pt x="2573" y="1987"/>
                    <a:pt x="1714" y="1797"/>
                    <a:pt x="1055" y="1442"/>
                  </a:cubicBezTo>
                  <a:cubicBezTo>
                    <a:pt x="985" y="1407"/>
                    <a:pt x="879" y="1301"/>
                    <a:pt x="809" y="1266"/>
                  </a:cubicBezTo>
                  <a:cubicBezTo>
                    <a:pt x="739" y="1266"/>
                    <a:pt x="739" y="1231"/>
                    <a:pt x="704" y="1231"/>
                  </a:cubicBezTo>
                  <a:cubicBezTo>
                    <a:pt x="282" y="879"/>
                    <a:pt x="0" y="492"/>
                    <a:pt x="0" y="35"/>
                  </a:cubicBezTo>
                  <a:lnTo>
                    <a:pt x="0" y="668"/>
                  </a:lnTo>
                  <a:lnTo>
                    <a:pt x="0" y="1899"/>
                  </a:lnTo>
                  <a:cubicBezTo>
                    <a:pt x="141" y="2110"/>
                    <a:pt x="141" y="2321"/>
                    <a:pt x="141" y="2497"/>
                  </a:cubicBezTo>
                  <a:cubicBezTo>
                    <a:pt x="141" y="2849"/>
                    <a:pt x="317" y="3200"/>
                    <a:pt x="633" y="3517"/>
                  </a:cubicBezTo>
                  <a:lnTo>
                    <a:pt x="704" y="3587"/>
                  </a:lnTo>
                  <a:cubicBezTo>
                    <a:pt x="844" y="3728"/>
                    <a:pt x="985" y="3834"/>
                    <a:pt x="1161" y="3904"/>
                  </a:cubicBezTo>
                  <a:cubicBezTo>
                    <a:pt x="1817" y="4272"/>
                    <a:pt x="2690" y="4463"/>
                    <a:pt x="3543" y="4463"/>
                  </a:cubicBezTo>
                  <a:cubicBezTo>
                    <a:pt x="3833" y="4463"/>
                    <a:pt x="4120" y="4441"/>
                    <a:pt x="4396" y="4396"/>
                  </a:cubicBezTo>
                  <a:cubicBezTo>
                    <a:pt x="4994" y="4291"/>
                    <a:pt x="5522" y="4115"/>
                    <a:pt x="5944" y="3869"/>
                  </a:cubicBezTo>
                  <a:cubicBezTo>
                    <a:pt x="6084" y="3763"/>
                    <a:pt x="6155" y="3728"/>
                    <a:pt x="6260" y="3658"/>
                  </a:cubicBezTo>
                  <a:lnTo>
                    <a:pt x="6401" y="3517"/>
                  </a:lnTo>
                  <a:lnTo>
                    <a:pt x="6436" y="3482"/>
                  </a:lnTo>
                  <a:lnTo>
                    <a:pt x="6471" y="3411"/>
                  </a:lnTo>
                  <a:lnTo>
                    <a:pt x="6542" y="3341"/>
                  </a:lnTo>
                  <a:cubicBezTo>
                    <a:pt x="6612" y="3306"/>
                    <a:pt x="6647" y="3236"/>
                    <a:pt x="6647" y="3200"/>
                  </a:cubicBezTo>
                  <a:cubicBezTo>
                    <a:pt x="6682" y="3165"/>
                    <a:pt x="6717" y="3060"/>
                    <a:pt x="6717" y="3025"/>
                  </a:cubicBezTo>
                  <a:cubicBezTo>
                    <a:pt x="6788" y="2989"/>
                    <a:pt x="6788" y="2954"/>
                    <a:pt x="6788" y="2849"/>
                  </a:cubicBezTo>
                  <a:cubicBezTo>
                    <a:pt x="6823" y="2708"/>
                    <a:pt x="6858" y="2603"/>
                    <a:pt x="6858" y="2462"/>
                  </a:cubicBezTo>
                  <a:lnTo>
                    <a:pt x="6858" y="1829"/>
                  </a:lnTo>
                  <a:lnTo>
                    <a:pt x="6858" y="598"/>
                  </a:lnTo>
                  <a:lnTo>
                    <a:pt x="6858" y="0"/>
                  </a:lnTo>
                  <a:close/>
                </a:path>
              </a:pathLst>
            </a:custGeom>
            <a:solidFill>
              <a:srgbClr val="F7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17"/>
            <p:cNvSpPr/>
            <p:nvPr/>
          </p:nvSpPr>
          <p:spPr>
            <a:xfrm>
              <a:off x="-3700669" y="3713088"/>
              <a:ext cx="229030" cy="130136"/>
            </a:xfrm>
            <a:custGeom>
              <a:avLst/>
              <a:gdLst/>
              <a:ahLst/>
              <a:cxnLst/>
              <a:rect l="l" t="t" r="r" b="b"/>
              <a:pathLst>
                <a:path w="7492" h="4257" extrusionOk="0">
                  <a:moveTo>
                    <a:pt x="3810" y="75"/>
                  </a:moveTo>
                  <a:cubicBezTo>
                    <a:pt x="4101" y="75"/>
                    <a:pt x="4393" y="97"/>
                    <a:pt x="4678" y="141"/>
                  </a:cubicBezTo>
                  <a:cubicBezTo>
                    <a:pt x="5170" y="212"/>
                    <a:pt x="5662" y="352"/>
                    <a:pt x="6049" y="563"/>
                  </a:cubicBezTo>
                  <a:lnTo>
                    <a:pt x="6120" y="634"/>
                  </a:lnTo>
                  <a:cubicBezTo>
                    <a:pt x="6225" y="704"/>
                    <a:pt x="6366" y="774"/>
                    <a:pt x="6471" y="845"/>
                  </a:cubicBezTo>
                  <a:cubicBezTo>
                    <a:pt x="7491" y="1583"/>
                    <a:pt x="7386" y="2709"/>
                    <a:pt x="6190" y="3412"/>
                  </a:cubicBezTo>
                  <a:cubicBezTo>
                    <a:pt x="6190" y="3447"/>
                    <a:pt x="6155" y="3447"/>
                    <a:pt x="6155" y="3447"/>
                  </a:cubicBezTo>
                  <a:cubicBezTo>
                    <a:pt x="6120" y="3447"/>
                    <a:pt x="6120" y="3482"/>
                    <a:pt x="6084" y="3482"/>
                  </a:cubicBezTo>
                  <a:cubicBezTo>
                    <a:pt x="5662" y="3693"/>
                    <a:pt x="5205" y="3834"/>
                    <a:pt x="4678" y="3940"/>
                  </a:cubicBezTo>
                  <a:cubicBezTo>
                    <a:pt x="4370" y="3988"/>
                    <a:pt x="4054" y="4012"/>
                    <a:pt x="3740" y="4012"/>
                  </a:cubicBezTo>
                  <a:cubicBezTo>
                    <a:pt x="2905" y="4012"/>
                    <a:pt x="2081" y="3840"/>
                    <a:pt x="1442" y="3482"/>
                  </a:cubicBezTo>
                  <a:cubicBezTo>
                    <a:pt x="1407" y="3482"/>
                    <a:pt x="1407" y="3447"/>
                    <a:pt x="1372" y="3447"/>
                  </a:cubicBezTo>
                  <a:cubicBezTo>
                    <a:pt x="141" y="2744"/>
                    <a:pt x="0" y="1654"/>
                    <a:pt x="1055" y="880"/>
                  </a:cubicBezTo>
                  <a:cubicBezTo>
                    <a:pt x="1126" y="845"/>
                    <a:pt x="1231" y="774"/>
                    <a:pt x="1301" y="704"/>
                  </a:cubicBezTo>
                  <a:cubicBezTo>
                    <a:pt x="1372" y="669"/>
                    <a:pt x="1407" y="669"/>
                    <a:pt x="1442" y="634"/>
                  </a:cubicBezTo>
                  <a:cubicBezTo>
                    <a:pt x="2099" y="266"/>
                    <a:pt x="2951" y="75"/>
                    <a:pt x="3810" y="75"/>
                  </a:cubicBezTo>
                  <a:close/>
                  <a:moveTo>
                    <a:pt x="3376" y="1"/>
                  </a:moveTo>
                  <a:cubicBezTo>
                    <a:pt x="3271" y="1"/>
                    <a:pt x="3165" y="1"/>
                    <a:pt x="2849" y="36"/>
                  </a:cubicBezTo>
                  <a:cubicBezTo>
                    <a:pt x="2849" y="36"/>
                    <a:pt x="2603" y="36"/>
                    <a:pt x="2321" y="141"/>
                  </a:cubicBezTo>
                  <a:cubicBezTo>
                    <a:pt x="2145" y="176"/>
                    <a:pt x="2110" y="176"/>
                    <a:pt x="1864" y="282"/>
                  </a:cubicBezTo>
                  <a:cubicBezTo>
                    <a:pt x="1864" y="282"/>
                    <a:pt x="1688" y="317"/>
                    <a:pt x="1407" y="458"/>
                  </a:cubicBezTo>
                  <a:cubicBezTo>
                    <a:pt x="1407" y="493"/>
                    <a:pt x="1372" y="493"/>
                    <a:pt x="1372" y="493"/>
                  </a:cubicBezTo>
                  <a:cubicBezTo>
                    <a:pt x="1196" y="563"/>
                    <a:pt x="1090" y="669"/>
                    <a:pt x="1020" y="704"/>
                  </a:cubicBezTo>
                  <a:lnTo>
                    <a:pt x="985" y="739"/>
                  </a:lnTo>
                  <a:cubicBezTo>
                    <a:pt x="739" y="950"/>
                    <a:pt x="563" y="1091"/>
                    <a:pt x="493" y="1231"/>
                  </a:cubicBezTo>
                  <a:cubicBezTo>
                    <a:pt x="317" y="1407"/>
                    <a:pt x="211" y="1583"/>
                    <a:pt x="141" y="1935"/>
                  </a:cubicBezTo>
                  <a:cubicBezTo>
                    <a:pt x="106" y="2111"/>
                    <a:pt x="106" y="2392"/>
                    <a:pt x="141" y="2462"/>
                  </a:cubicBezTo>
                  <a:cubicBezTo>
                    <a:pt x="176" y="2603"/>
                    <a:pt x="282" y="2779"/>
                    <a:pt x="352" y="2920"/>
                  </a:cubicBezTo>
                  <a:cubicBezTo>
                    <a:pt x="528" y="3131"/>
                    <a:pt x="704" y="3342"/>
                    <a:pt x="985" y="3517"/>
                  </a:cubicBezTo>
                  <a:cubicBezTo>
                    <a:pt x="1020" y="3517"/>
                    <a:pt x="1020" y="3517"/>
                    <a:pt x="1055" y="3553"/>
                  </a:cubicBezTo>
                  <a:cubicBezTo>
                    <a:pt x="1372" y="3799"/>
                    <a:pt x="1723" y="3904"/>
                    <a:pt x="1723" y="3904"/>
                  </a:cubicBezTo>
                  <a:cubicBezTo>
                    <a:pt x="2075" y="4045"/>
                    <a:pt x="2286" y="4080"/>
                    <a:pt x="2743" y="4186"/>
                  </a:cubicBezTo>
                  <a:cubicBezTo>
                    <a:pt x="2954" y="4221"/>
                    <a:pt x="3341" y="4256"/>
                    <a:pt x="3552" y="4256"/>
                  </a:cubicBezTo>
                  <a:lnTo>
                    <a:pt x="4080" y="4256"/>
                  </a:lnTo>
                  <a:cubicBezTo>
                    <a:pt x="4361" y="4256"/>
                    <a:pt x="4572" y="4221"/>
                    <a:pt x="4607" y="4221"/>
                  </a:cubicBezTo>
                  <a:lnTo>
                    <a:pt x="4678" y="4221"/>
                  </a:lnTo>
                  <a:cubicBezTo>
                    <a:pt x="4748" y="4221"/>
                    <a:pt x="4924" y="4186"/>
                    <a:pt x="5100" y="4151"/>
                  </a:cubicBezTo>
                  <a:cubicBezTo>
                    <a:pt x="5276" y="4080"/>
                    <a:pt x="5311" y="4080"/>
                    <a:pt x="5592" y="4010"/>
                  </a:cubicBezTo>
                  <a:cubicBezTo>
                    <a:pt x="5803" y="3975"/>
                    <a:pt x="6120" y="3799"/>
                    <a:pt x="6295" y="3693"/>
                  </a:cubicBezTo>
                  <a:cubicBezTo>
                    <a:pt x="6331" y="3658"/>
                    <a:pt x="6366" y="3658"/>
                    <a:pt x="6436" y="3623"/>
                  </a:cubicBezTo>
                  <a:cubicBezTo>
                    <a:pt x="6471" y="3623"/>
                    <a:pt x="6471" y="3553"/>
                    <a:pt x="6506" y="3553"/>
                  </a:cubicBezTo>
                  <a:cubicBezTo>
                    <a:pt x="6647" y="3482"/>
                    <a:pt x="6717" y="3377"/>
                    <a:pt x="6788" y="3342"/>
                  </a:cubicBezTo>
                  <a:cubicBezTo>
                    <a:pt x="6964" y="3201"/>
                    <a:pt x="7034" y="3095"/>
                    <a:pt x="7140" y="2955"/>
                  </a:cubicBezTo>
                  <a:cubicBezTo>
                    <a:pt x="7175" y="2849"/>
                    <a:pt x="7210" y="2779"/>
                    <a:pt x="7245" y="2744"/>
                  </a:cubicBezTo>
                  <a:cubicBezTo>
                    <a:pt x="7315" y="2673"/>
                    <a:pt x="7351" y="2603"/>
                    <a:pt x="7351" y="2498"/>
                  </a:cubicBezTo>
                  <a:cubicBezTo>
                    <a:pt x="7351" y="2427"/>
                    <a:pt x="7386" y="2287"/>
                    <a:pt x="7386" y="2146"/>
                  </a:cubicBezTo>
                  <a:cubicBezTo>
                    <a:pt x="7386" y="1970"/>
                    <a:pt x="7386" y="1865"/>
                    <a:pt x="7351" y="1759"/>
                  </a:cubicBezTo>
                  <a:cubicBezTo>
                    <a:pt x="7315" y="1724"/>
                    <a:pt x="7315" y="1583"/>
                    <a:pt x="7245" y="1548"/>
                  </a:cubicBezTo>
                  <a:cubicBezTo>
                    <a:pt x="7245" y="1513"/>
                    <a:pt x="7175" y="1407"/>
                    <a:pt x="7140" y="1337"/>
                  </a:cubicBezTo>
                  <a:cubicBezTo>
                    <a:pt x="7034" y="1161"/>
                    <a:pt x="6858" y="985"/>
                    <a:pt x="6542" y="739"/>
                  </a:cubicBezTo>
                  <a:cubicBezTo>
                    <a:pt x="6471" y="704"/>
                    <a:pt x="6331" y="634"/>
                    <a:pt x="6260" y="563"/>
                  </a:cubicBezTo>
                  <a:cubicBezTo>
                    <a:pt x="6190" y="563"/>
                    <a:pt x="6155" y="528"/>
                    <a:pt x="6120" y="528"/>
                  </a:cubicBezTo>
                  <a:cubicBezTo>
                    <a:pt x="5944" y="458"/>
                    <a:pt x="5909" y="387"/>
                    <a:pt x="5768" y="352"/>
                  </a:cubicBezTo>
                  <a:cubicBezTo>
                    <a:pt x="5627" y="282"/>
                    <a:pt x="5416" y="212"/>
                    <a:pt x="5276" y="176"/>
                  </a:cubicBezTo>
                  <a:cubicBezTo>
                    <a:pt x="5065" y="141"/>
                    <a:pt x="4783" y="106"/>
                    <a:pt x="4607" y="36"/>
                  </a:cubicBezTo>
                  <a:cubicBezTo>
                    <a:pt x="4396" y="1"/>
                    <a:pt x="4256" y="1"/>
                    <a:pt x="4220" y="1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17"/>
            <p:cNvSpPr/>
            <p:nvPr/>
          </p:nvSpPr>
          <p:spPr>
            <a:xfrm>
              <a:off x="-3691009" y="3699117"/>
              <a:ext cx="208610" cy="134967"/>
            </a:xfrm>
            <a:custGeom>
              <a:avLst/>
              <a:gdLst/>
              <a:ahLst/>
              <a:cxnLst/>
              <a:rect l="l" t="t" r="r" b="b"/>
              <a:pathLst>
                <a:path w="6824" h="4415" extrusionOk="0">
                  <a:moveTo>
                    <a:pt x="1" y="0"/>
                  </a:moveTo>
                  <a:lnTo>
                    <a:pt x="1" y="2462"/>
                  </a:lnTo>
                  <a:cubicBezTo>
                    <a:pt x="1" y="2990"/>
                    <a:pt x="352" y="3447"/>
                    <a:pt x="1021" y="3869"/>
                  </a:cubicBezTo>
                  <a:cubicBezTo>
                    <a:pt x="1674" y="4230"/>
                    <a:pt x="2511" y="4414"/>
                    <a:pt x="3353" y="4414"/>
                  </a:cubicBezTo>
                  <a:cubicBezTo>
                    <a:pt x="4234" y="4414"/>
                    <a:pt x="5120" y="4212"/>
                    <a:pt x="5804" y="3799"/>
                  </a:cubicBezTo>
                  <a:cubicBezTo>
                    <a:pt x="6507" y="3447"/>
                    <a:pt x="6824" y="2990"/>
                    <a:pt x="6824" y="2462"/>
                  </a:cubicBezTo>
                  <a:cubicBezTo>
                    <a:pt x="6824" y="1618"/>
                    <a:pt x="6824" y="774"/>
                    <a:pt x="6753" y="0"/>
                  </a:cubicBezTo>
                  <a:cubicBezTo>
                    <a:pt x="6753" y="458"/>
                    <a:pt x="6472" y="985"/>
                    <a:pt x="5804" y="1337"/>
                  </a:cubicBezTo>
                  <a:cubicBezTo>
                    <a:pt x="5120" y="1750"/>
                    <a:pt x="4234" y="1953"/>
                    <a:pt x="3353" y="1953"/>
                  </a:cubicBezTo>
                  <a:cubicBezTo>
                    <a:pt x="2511" y="1953"/>
                    <a:pt x="1674" y="1768"/>
                    <a:pt x="1021" y="1407"/>
                  </a:cubicBezTo>
                  <a:cubicBezTo>
                    <a:pt x="317" y="985"/>
                    <a:pt x="1" y="528"/>
                    <a:pt x="1" y="0"/>
                  </a:cubicBezTo>
                  <a:close/>
                </a:path>
              </a:pathLst>
            </a:custGeom>
            <a:solidFill>
              <a:srgbClr val="F7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17"/>
            <p:cNvSpPr/>
            <p:nvPr/>
          </p:nvSpPr>
          <p:spPr>
            <a:xfrm>
              <a:off x="-3699599" y="3625933"/>
              <a:ext cx="221510" cy="135578"/>
            </a:xfrm>
            <a:custGeom>
              <a:avLst/>
              <a:gdLst/>
              <a:ahLst/>
              <a:cxnLst/>
              <a:rect l="l" t="t" r="r" b="b"/>
              <a:pathLst>
                <a:path w="7246" h="4435" extrusionOk="0">
                  <a:moveTo>
                    <a:pt x="3739" y="1"/>
                  </a:moveTo>
                  <a:cubicBezTo>
                    <a:pt x="3513" y="1"/>
                    <a:pt x="3289" y="14"/>
                    <a:pt x="3068" y="42"/>
                  </a:cubicBezTo>
                  <a:lnTo>
                    <a:pt x="3068" y="42"/>
                  </a:lnTo>
                  <a:cubicBezTo>
                    <a:pt x="3144" y="38"/>
                    <a:pt x="3203" y="38"/>
                    <a:pt x="3271" y="38"/>
                  </a:cubicBezTo>
                  <a:lnTo>
                    <a:pt x="4080" y="38"/>
                  </a:lnTo>
                  <a:cubicBezTo>
                    <a:pt x="4150" y="38"/>
                    <a:pt x="4326" y="38"/>
                    <a:pt x="4502" y="73"/>
                  </a:cubicBezTo>
                  <a:cubicBezTo>
                    <a:pt x="4678" y="144"/>
                    <a:pt x="4889" y="179"/>
                    <a:pt x="5135" y="214"/>
                  </a:cubicBezTo>
                  <a:cubicBezTo>
                    <a:pt x="5276" y="284"/>
                    <a:pt x="5487" y="319"/>
                    <a:pt x="5627" y="390"/>
                  </a:cubicBezTo>
                  <a:cubicBezTo>
                    <a:pt x="5768" y="425"/>
                    <a:pt x="5803" y="425"/>
                    <a:pt x="5909" y="530"/>
                  </a:cubicBezTo>
                  <a:cubicBezTo>
                    <a:pt x="5909" y="530"/>
                    <a:pt x="5944" y="530"/>
                    <a:pt x="5944" y="566"/>
                  </a:cubicBezTo>
                  <a:cubicBezTo>
                    <a:pt x="5979" y="636"/>
                    <a:pt x="6014" y="636"/>
                    <a:pt x="6085" y="671"/>
                  </a:cubicBezTo>
                  <a:cubicBezTo>
                    <a:pt x="6155" y="706"/>
                    <a:pt x="6190" y="741"/>
                    <a:pt x="6296" y="777"/>
                  </a:cubicBezTo>
                  <a:cubicBezTo>
                    <a:pt x="6331" y="777"/>
                    <a:pt x="6331" y="847"/>
                    <a:pt x="6366" y="847"/>
                  </a:cubicBezTo>
                  <a:cubicBezTo>
                    <a:pt x="6682" y="1058"/>
                    <a:pt x="6858" y="1234"/>
                    <a:pt x="6964" y="1410"/>
                  </a:cubicBezTo>
                  <a:lnTo>
                    <a:pt x="6998" y="1444"/>
                  </a:lnTo>
                  <a:lnTo>
                    <a:pt x="6998" y="1444"/>
                  </a:lnTo>
                  <a:cubicBezTo>
                    <a:pt x="6880" y="1218"/>
                    <a:pt x="6691" y="992"/>
                    <a:pt x="6436" y="777"/>
                  </a:cubicBezTo>
                  <a:cubicBezTo>
                    <a:pt x="6366" y="777"/>
                    <a:pt x="6366" y="741"/>
                    <a:pt x="6331" y="741"/>
                  </a:cubicBezTo>
                  <a:cubicBezTo>
                    <a:pt x="6260" y="706"/>
                    <a:pt x="6155" y="671"/>
                    <a:pt x="6085" y="566"/>
                  </a:cubicBezTo>
                  <a:lnTo>
                    <a:pt x="6014" y="530"/>
                  </a:lnTo>
                  <a:cubicBezTo>
                    <a:pt x="5979" y="530"/>
                    <a:pt x="5979" y="495"/>
                    <a:pt x="5944" y="495"/>
                  </a:cubicBezTo>
                  <a:cubicBezTo>
                    <a:pt x="5557" y="249"/>
                    <a:pt x="5100" y="144"/>
                    <a:pt x="4643" y="73"/>
                  </a:cubicBezTo>
                  <a:cubicBezTo>
                    <a:pt x="4344" y="25"/>
                    <a:pt x="4041" y="1"/>
                    <a:pt x="3739" y="1"/>
                  </a:cubicBezTo>
                  <a:close/>
                  <a:moveTo>
                    <a:pt x="3068" y="42"/>
                  </a:moveTo>
                  <a:cubicBezTo>
                    <a:pt x="2988" y="46"/>
                    <a:pt x="2889" y="55"/>
                    <a:pt x="2744" y="73"/>
                  </a:cubicBezTo>
                  <a:cubicBezTo>
                    <a:pt x="2744" y="73"/>
                    <a:pt x="2462" y="73"/>
                    <a:pt x="2216" y="179"/>
                  </a:cubicBezTo>
                  <a:cubicBezTo>
                    <a:pt x="2040" y="214"/>
                    <a:pt x="1970" y="214"/>
                    <a:pt x="1724" y="319"/>
                  </a:cubicBezTo>
                  <a:cubicBezTo>
                    <a:pt x="1724" y="319"/>
                    <a:pt x="1548" y="355"/>
                    <a:pt x="1266" y="495"/>
                  </a:cubicBezTo>
                  <a:cubicBezTo>
                    <a:pt x="1266" y="495"/>
                    <a:pt x="1266" y="530"/>
                    <a:pt x="1231" y="530"/>
                  </a:cubicBezTo>
                  <a:cubicBezTo>
                    <a:pt x="1126" y="566"/>
                    <a:pt x="1020" y="671"/>
                    <a:pt x="915" y="706"/>
                  </a:cubicBezTo>
                  <a:cubicBezTo>
                    <a:pt x="915" y="741"/>
                    <a:pt x="880" y="741"/>
                    <a:pt x="880" y="741"/>
                  </a:cubicBezTo>
                  <a:lnTo>
                    <a:pt x="844" y="777"/>
                  </a:lnTo>
                  <a:cubicBezTo>
                    <a:pt x="633" y="988"/>
                    <a:pt x="458" y="1163"/>
                    <a:pt x="352" y="1269"/>
                  </a:cubicBezTo>
                  <a:cubicBezTo>
                    <a:pt x="352" y="1339"/>
                    <a:pt x="317" y="1374"/>
                    <a:pt x="282" y="1410"/>
                  </a:cubicBezTo>
                  <a:cubicBezTo>
                    <a:pt x="176" y="1550"/>
                    <a:pt x="106" y="1726"/>
                    <a:pt x="71" y="1937"/>
                  </a:cubicBezTo>
                  <a:cubicBezTo>
                    <a:pt x="71" y="2078"/>
                    <a:pt x="0" y="2324"/>
                    <a:pt x="0" y="2641"/>
                  </a:cubicBezTo>
                  <a:cubicBezTo>
                    <a:pt x="106" y="3027"/>
                    <a:pt x="352" y="3379"/>
                    <a:pt x="809" y="3696"/>
                  </a:cubicBezTo>
                  <a:cubicBezTo>
                    <a:pt x="844" y="3696"/>
                    <a:pt x="844" y="3696"/>
                    <a:pt x="880" y="3731"/>
                  </a:cubicBezTo>
                  <a:cubicBezTo>
                    <a:pt x="1196" y="3942"/>
                    <a:pt x="1548" y="4082"/>
                    <a:pt x="1548" y="4082"/>
                  </a:cubicBezTo>
                  <a:cubicBezTo>
                    <a:pt x="1899" y="4223"/>
                    <a:pt x="2110" y="4258"/>
                    <a:pt x="2568" y="4364"/>
                  </a:cubicBezTo>
                  <a:cubicBezTo>
                    <a:pt x="2779" y="4399"/>
                    <a:pt x="3166" y="4434"/>
                    <a:pt x="3377" y="4434"/>
                  </a:cubicBezTo>
                  <a:lnTo>
                    <a:pt x="3904" y="4434"/>
                  </a:lnTo>
                  <a:cubicBezTo>
                    <a:pt x="4185" y="4434"/>
                    <a:pt x="4396" y="4399"/>
                    <a:pt x="4432" y="4399"/>
                  </a:cubicBezTo>
                  <a:lnTo>
                    <a:pt x="4537" y="4399"/>
                  </a:lnTo>
                  <a:cubicBezTo>
                    <a:pt x="4678" y="4399"/>
                    <a:pt x="4783" y="4364"/>
                    <a:pt x="4959" y="4294"/>
                  </a:cubicBezTo>
                  <a:cubicBezTo>
                    <a:pt x="5135" y="4258"/>
                    <a:pt x="5205" y="4258"/>
                    <a:pt x="5452" y="4188"/>
                  </a:cubicBezTo>
                  <a:cubicBezTo>
                    <a:pt x="5663" y="4153"/>
                    <a:pt x="5979" y="3942"/>
                    <a:pt x="6155" y="3871"/>
                  </a:cubicBezTo>
                  <a:cubicBezTo>
                    <a:pt x="6190" y="3836"/>
                    <a:pt x="6260" y="3836"/>
                    <a:pt x="6296" y="3801"/>
                  </a:cubicBezTo>
                  <a:cubicBezTo>
                    <a:pt x="6331" y="3801"/>
                    <a:pt x="6331" y="3731"/>
                    <a:pt x="6366" y="3731"/>
                  </a:cubicBezTo>
                  <a:cubicBezTo>
                    <a:pt x="6507" y="3660"/>
                    <a:pt x="6612" y="3555"/>
                    <a:pt x="6647" y="3520"/>
                  </a:cubicBezTo>
                  <a:cubicBezTo>
                    <a:pt x="6823" y="3379"/>
                    <a:pt x="6893" y="3274"/>
                    <a:pt x="6999" y="3133"/>
                  </a:cubicBezTo>
                  <a:cubicBezTo>
                    <a:pt x="7034" y="3027"/>
                    <a:pt x="7069" y="2957"/>
                    <a:pt x="7140" y="2922"/>
                  </a:cubicBezTo>
                  <a:cubicBezTo>
                    <a:pt x="7175" y="2852"/>
                    <a:pt x="7210" y="2781"/>
                    <a:pt x="7210" y="2676"/>
                  </a:cubicBezTo>
                  <a:cubicBezTo>
                    <a:pt x="7210" y="2605"/>
                    <a:pt x="7245" y="2430"/>
                    <a:pt x="7245" y="2289"/>
                  </a:cubicBezTo>
                  <a:cubicBezTo>
                    <a:pt x="7245" y="2113"/>
                    <a:pt x="7245" y="1972"/>
                    <a:pt x="7210" y="1902"/>
                  </a:cubicBezTo>
                  <a:cubicBezTo>
                    <a:pt x="7175" y="1867"/>
                    <a:pt x="7175" y="1726"/>
                    <a:pt x="7140" y="1691"/>
                  </a:cubicBezTo>
                  <a:cubicBezTo>
                    <a:pt x="7069" y="1585"/>
                    <a:pt x="7034" y="1515"/>
                    <a:pt x="6999" y="1445"/>
                  </a:cubicBezTo>
                  <a:lnTo>
                    <a:pt x="6998" y="1444"/>
                  </a:lnTo>
                  <a:lnTo>
                    <a:pt x="6998" y="1444"/>
                  </a:lnTo>
                  <a:cubicBezTo>
                    <a:pt x="7091" y="1623"/>
                    <a:pt x="7140" y="1801"/>
                    <a:pt x="7140" y="1972"/>
                  </a:cubicBezTo>
                  <a:cubicBezTo>
                    <a:pt x="7140" y="2465"/>
                    <a:pt x="6823" y="2957"/>
                    <a:pt x="6155" y="3344"/>
                  </a:cubicBezTo>
                  <a:cubicBezTo>
                    <a:pt x="6155" y="3379"/>
                    <a:pt x="6120" y="3379"/>
                    <a:pt x="6120" y="3379"/>
                  </a:cubicBezTo>
                  <a:cubicBezTo>
                    <a:pt x="6085" y="3379"/>
                    <a:pt x="6085" y="3449"/>
                    <a:pt x="6014" y="3449"/>
                  </a:cubicBezTo>
                  <a:cubicBezTo>
                    <a:pt x="5627" y="3660"/>
                    <a:pt x="5135" y="3801"/>
                    <a:pt x="4643" y="3871"/>
                  </a:cubicBezTo>
                  <a:cubicBezTo>
                    <a:pt x="4330" y="3920"/>
                    <a:pt x="4009" y="3945"/>
                    <a:pt x="3690" y="3945"/>
                  </a:cubicBezTo>
                  <a:cubicBezTo>
                    <a:pt x="2861" y="3945"/>
                    <a:pt x="2042" y="3780"/>
                    <a:pt x="1407" y="3449"/>
                  </a:cubicBezTo>
                  <a:cubicBezTo>
                    <a:pt x="1372" y="3449"/>
                    <a:pt x="1372" y="3379"/>
                    <a:pt x="1337" y="3379"/>
                  </a:cubicBezTo>
                  <a:cubicBezTo>
                    <a:pt x="1161" y="3309"/>
                    <a:pt x="1020" y="3168"/>
                    <a:pt x="880" y="3098"/>
                  </a:cubicBezTo>
                  <a:lnTo>
                    <a:pt x="809" y="2992"/>
                  </a:lnTo>
                  <a:cubicBezTo>
                    <a:pt x="458" y="2676"/>
                    <a:pt x="282" y="2324"/>
                    <a:pt x="317" y="2043"/>
                  </a:cubicBezTo>
                  <a:cubicBezTo>
                    <a:pt x="317" y="1585"/>
                    <a:pt x="598" y="1199"/>
                    <a:pt x="1020" y="847"/>
                  </a:cubicBezTo>
                  <a:cubicBezTo>
                    <a:pt x="1055" y="847"/>
                    <a:pt x="1055" y="777"/>
                    <a:pt x="1126" y="777"/>
                  </a:cubicBezTo>
                  <a:cubicBezTo>
                    <a:pt x="1161" y="741"/>
                    <a:pt x="1196" y="706"/>
                    <a:pt x="1302" y="671"/>
                  </a:cubicBezTo>
                  <a:cubicBezTo>
                    <a:pt x="1337" y="636"/>
                    <a:pt x="1372" y="636"/>
                    <a:pt x="1407" y="566"/>
                  </a:cubicBezTo>
                  <a:cubicBezTo>
                    <a:pt x="1477" y="566"/>
                    <a:pt x="1477" y="530"/>
                    <a:pt x="1513" y="530"/>
                  </a:cubicBezTo>
                  <a:cubicBezTo>
                    <a:pt x="1971" y="274"/>
                    <a:pt x="2506" y="112"/>
                    <a:pt x="3068" y="42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17"/>
            <p:cNvSpPr/>
            <p:nvPr/>
          </p:nvSpPr>
          <p:spPr>
            <a:xfrm>
              <a:off x="-3691009" y="3610953"/>
              <a:ext cx="207540" cy="135578"/>
            </a:xfrm>
            <a:custGeom>
              <a:avLst/>
              <a:gdLst/>
              <a:ahLst/>
              <a:cxnLst/>
              <a:rect l="l" t="t" r="r" b="b"/>
              <a:pathLst>
                <a:path w="6789" h="4435" extrusionOk="0">
                  <a:moveTo>
                    <a:pt x="6788" y="0"/>
                  </a:moveTo>
                  <a:cubicBezTo>
                    <a:pt x="6788" y="387"/>
                    <a:pt x="6577" y="845"/>
                    <a:pt x="6155" y="1196"/>
                  </a:cubicBezTo>
                  <a:cubicBezTo>
                    <a:pt x="6085" y="1196"/>
                    <a:pt x="6085" y="1231"/>
                    <a:pt x="6050" y="1231"/>
                  </a:cubicBezTo>
                  <a:cubicBezTo>
                    <a:pt x="6015" y="1302"/>
                    <a:pt x="5909" y="1337"/>
                    <a:pt x="5839" y="1372"/>
                  </a:cubicBezTo>
                  <a:cubicBezTo>
                    <a:pt x="5452" y="1653"/>
                    <a:pt x="4924" y="1759"/>
                    <a:pt x="4397" y="1900"/>
                  </a:cubicBezTo>
                  <a:cubicBezTo>
                    <a:pt x="4068" y="1959"/>
                    <a:pt x="3730" y="1988"/>
                    <a:pt x="3394" y="1988"/>
                  </a:cubicBezTo>
                  <a:cubicBezTo>
                    <a:pt x="2546" y="1988"/>
                    <a:pt x="1711" y="1805"/>
                    <a:pt x="1056" y="1478"/>
                  </a:cubicBezTo>
                  <a:cubicBezTo>
                    <a:pt x="950" y="1407"/>
                    <a:pt x="880" y="1337"/>
                    <a:pt x="774" y="1302"/>
                  </a:cubicBezTo>
                  <a:cubicBezTo>
                    <a:pt x="739" y="1302"/>
                    <a:pt x="739" y="1231"/>
                    <a:pt x="704" y="1231"/>
                  </a:cubicBezTo>
                  <a:cubicBezTo>
                    <a:pt x="247" y="880"/>
                    <a:pt x="1" y="493"/>
                    <a:pt x="1" y="71"/>
                  </a:cubicBezTo>
                  <a:lnTo>
                    <a:pt x="1" y="704"/>
                  </a:lnTo>
                  <a:lnTo>
                    <a:pt x="1" y="1935"/>
                  </a:lnTo>
                  <a:cubicBezTo>
                    <a:pt x="36" y="2075"/>
                    <a:pt x="1" y="2251"/>
                    <a:pt x="1" y="2462"/>
                  </a:cubicBezTo>
                  <a:cubicBezTo>
                    <a:pt x="1" y="2814"/>
                    <a:pt x="177" y="3166"/>
                    <a:pt x="493" y="3482"/>
                  </a:cubicBezTo>
                  <a:lnTo>
                    <a:pt x="563" y="3588"/>
                  </a:lnTo>
                  <a:cubicBezTo>
                    <a:pt x="704" y="3658"/>
                    <a:pt x="845" y="3799"/>
                    <a:pt x="1021" y="3869"/>
                  </a:cubicBezTo>
                  <a:cubicBezTo>
                    <a:pt x="1056" y="3869"/>
                    <a:pt x="1056" y="3939"/>
                    <a:pt x="1091" y="3939"/>
                  </a:cubicBezTo>
                  <a:cubicBezTo>
                    <a:pt x="1726" y="4270"/>
                    <a:pt x="2544" y="4435"/>
                    <a:pt x="3361" y="4435"/>
                  </a:cubicBezTo>
                  <a:cubicBezTo>
                    <a:pt x="3675" y="4435"/>
                    <a:pt x="3988" y="4410"/>
                    <a:pt x="4291" y="4361"/>
                  </a:cubicBezTo>
                  <a:cubicBezTo>
                    <a:pt x="4819" y="4291"/>
                    <a:pt x="5311" y="4150"/>
                    <a:pt x="5698" y="3939"/>
                  </a:cubicBezTo>
                  <a:cubicBezTo>
                    <a:pt x="5733" y="3939"/>
                    <a:pt x="5733" y="3869"/>
                    <a:pt x="5804" y="3869"/>
                  </a:cubicBezTo>
                  <a:cubicBezTo>
                    <a:pt x="5804" y="3869"/>
                    <a:pt x="5839" y="3869"/>
                    <a:pt x="5839" y="3834"/>
                  </a:cubicBezTo>
                  <a:cubicBezTo>
                    <a:pt x="6507" y="3447"/>
                    <a:pt x="6788" y="2955"/>
                    <a:pt x="6788" y="2462"/>
                  </a:cubicBezTo>
                  <a:lnTo>
                    <a:pt x="6788" y="1864"/>
                  </a:lnTo>
                  <a:lnTo>
                    <a:pt x="6788" y="634"/>
                  </a:lnTo>
                  <a:lnTo>
                    <a:pt x="6788" y="0"/>
                  </a:lnTo>
                  <a:close/>
                </a:path>
              </a:pathLst>
            </a:custGeom>
            <a:solidFill>
              <a:srgbClr val="F7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17"/>
            <p:cNvSpPr/>
            <p:nvPr/>
          </p:nvSpPr>
          <p:spPr>
            <a:xfrm>
              <a:off x="-3694219" y="3548713"/>
              <a:ext cx="212889" cy="111764"/>
            </a:xfrm>
            <a:custGeom>
              <a:avLst/>
              <a:gdLst/>
              <a:ahLst/>
              <a:cxnLst/>
              <a:rect l="l" t="t" r="r" b="b"/>
              <a:pathLst>
                <a:path w="6964" h="3656" extrusionOk="0">
                  <a:moveTo>
                    <a:pt x="3540" y="0"/>
                  </a:moveTo>
                  <a:cubicBezTo>
                    <a:pt x="2697" y="0"/>
                    <a:pt x="1851" y="195"/>
                    <a:pt x="1231" y="559"/>
                  </a:cubicBezTo>
                  <a:cubicBezTo>
                    <a:pt x="0" y="1263"/>
                    <a:pt x="71" y="2459"/>
                    <a:pt x="1301" y="3162"/>
                  </a:cubicBezTo>
                  <a:cubicBezTo>
                    <a:pt x="1886" y="3496"/>
                    <a:pt x="2646" y="3656"/>
                    <a:pt x="3410" y="3656"/>
                  </a:cubicBezTo>
                  <a:cubicBezTo>
                    <a:pt x="4254" y="3656"/>
                    <a:pt x="5105" y="3461"/>
                    <a:pt x="5733" y="3092"/>
                  </a:cubicBezTo>
                  <a:cubicBezTo>
                    <a:pt x="6964" y="2353"/>
                    <a:pt x="6964" y="1228"/>
                    <a:pt x="5698" y="524"/>
                  </a:cubicBezTo>
                  <a:cubicBezTo>
                    <a:pt x="5105" y="168"/>
                    <a:pt x="4324" y="0"/>
                    <a:pt x="3540" y="0"/>
                  </a:cubicBezTo>
                  <a:close/>
                </a:path>
              </a:pathLst>
            </a:custGeom>
            <a:solidFill>
              <a:srgbClr val="FF9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17"/>
            <p:cNvSpPr/>
            <p:nvPr/>
          </p:nvSpPr>
          <p:spPr>
            <a:xfrm>
              <a:off x="-3699599" y="3534742"/>
              <a:ext cx="224720" cy="134294"/>
            </a:xfrm>
            <a:custGeom>
              <a:avLst/>
              <a:gdLst/>
              <a:ahLst/>
              <a:cxnLst/>
              <a:rect l="l" t="t" r="r" b="b"/>
              <a:pathLst>
                <a:path w="7351" h="4393" extrusionOk="0">
                  <a:moveTo>
                    <a:pt x="3734" y="1"/>
                  </a:moveTo>
                  <a:cubicBezTo>
                    <a:pt x="2842" y="1"/>
                    <a:pt x="1926" y="199"/>
                    <a:pt x="1266" y="594"/>
                  </a:cubicBezTo>
                  <a:cubicBezTo>
                    <a:pt x="1155" y="668"/>
                    <a:pt x="1054" y="743"/>
                    <a:pt x="963" y="819"/>
                  </a:cubicBezTo>
                  <a:lnTo>
                    <a:pt x="963" y="819"/>
                  </a:lnTo>
                  <a:cubicBezTo>
                    <a:pt x="970" y="815"/>
                    <a:pt x="978" y="810"/>
                    <a:pt x="985" y="805"/>
                  </a:cubicBezTo>
                  <a:cubicBezTo>
                    <a:pt x="1126" y="700"/>
                    <a:pt x="1196" y="665"/>
                    <a:pt x="1372" y="559"/>
                  </a:cubicBezTo>
                  <a:cubicBezTo>
                    <a:pt x="1653" y="454"/>
                    <a:pt x="1829" y="383"/>
                    <a:pt x="1829" y="383"/>
                  </a:cubicBezTo>
                  <a:cubicBezTo>
                    <a:pt x="2075" y="313"/>
                    <a:pt x="2110" y="313"/>
                    <a:pt x="2286" y="278"/>
                  </a:cubicBezTo>
                  <a:cubicBezTo>
                    <a:pt x="2568" y="172"/>
                    <a:pt x="2814" y="172"/>
                    <a:pt x="2814" y="172"/>
                  </a:cubicBezTo>
                  <a:cubicBezTo>
                    <a:pt x="3130" y="137"/>
                    <a:pt x="3236" y="137"/>
                    <a:pt x="3341" y="137"/>
                  </a:cubicBezTo>
                  <a:lnTo>
                    <a:pt x="4185" y="137"/>
                  </a:lnTo>
                  <a:cubicBezTo>
                    <a:pt x="4221" y="137"/>
                    <a:pt x="4396" y="137"/>
                    <a:pt x="4643" y="172"/>
                  </a:cubicBezTo>
                  <a:cubicBezTo>
                    <a:pt x="4819" y="207"/>
                    <a:pt x="5030" y="278"/>
                    <a:pt x="5276" y="313"/>
                  </a:cubicBezTo>
                  <a:cubicBezTo>
                    <a:pt x="5416" y="348"/>
                    <a:pt x="5627" y="383"/>
                    <a:pt x="5768" y="489"/>
                  </a:cubicBezTo>
                  <a:cubicBezTo>
                    <a:pt x="5874" y="524"/>
                    <a:pt x="5909" y="524"/>
                    <a:pt x="5944" y="559"/>
                  </a:cubicBezTo>
                  <a:cubicBezTo>
                    <a:pt x="5979" y="630"/>
                    <a:pt x="6085" y="630"/>
                    <a:pt x="6225" y="700"/>
                  </a:cubicBezTo>
                  <a:cubicBezTo>
                    <a:pt x="6388" y="800"/>
                    <a:pt x="6524" y="895"/>
                    <a:pt x="6639" y="987"/>
                  </a:cubicBezTo>
                  <a:lnTo>
                    <a:pt x="6639" y="987"/>
                  </a:lnTo>
                  <a:lnTo>
                    <a:pt x="6612" y="946"/>
                  </a:lnTo>
                  <a:cubicBezTo>
                    <a:pt x="6471" y="841"/>
                    <a:pt x="6296" y="700"/>
                    <a:pt x="6085" y="559"/>
                  </a:cubicBezTo>
                  <a:cubicBezTo>
                    <a:pt x="5627" y="348"/>
                    <a:pt x="5135" y="172"/>
                    <a:pt x="4607" y="67"/>
                  </a:cubicBezTo>
                  <a:cubicBezTo>
                    <a:pt x="4326" y="23"/>
                    <a:pt x="4032" y="1"/>
                    <a:pt x="3734" y="1"/>
                  </a:cubicBezTo>
                  <a:close/>
                  <a:moveTo>
                    <a:pt x="963" y="819"/>
                  </a:moveTo>
                  <a:lnTo>
                    <a:pt x="963" y="819"/>
                  </a:lnTo>
                  <a:cubicBezTo>
                    <a:pt x="693" y="992"/>
                    <a:pt x="491" y="1196"/>
                    <a:pt x="422" y="1333"/>
                  </a:cubicBezTo>
                  <a:cubicBezTo>
                    <a:pt x="247" y="1509"/>
                    <a:pt x="141" y="1685"/>
                    <a:pt x="71" y="2036"/>
                  </a:cubicBezTo>
                  <a:cubicBezTo>
                    <a:pt x="0" y="2212"/>
                    <a:pt x="0" y="2458"/>
                    <a:pt x="71" y="2599"/>
                  </a:cubicBezTo>
                  <a:cubicBezTo>
                    <a:pt x="106" y="2740"/>
                    <a:pt x="176" y="2880"/>
                    <a:pt x="282" y="3021"/>
                  </a:cubicBezTo>
                  <a:cubicBezTo>
                    <a:pt x="458" y="3267"/>
                    <a:pt x="633" y="3478"/>
                    <a:pt x="880" y="3654"/>
                  </a:cubicBezTo>
                  <a:cubicBezTo>
                    <a:pt x="950" y="3654"/>
                    <a:pt x="950" y="3654"/>
                    <a:pt x="985" y="3689"/>
                  </a:cubicBezTo>
                  <a:cubicBezTo>
                    <a:pt x="1302" y="3900"/>
                    <a:pt x="1653" y="4041"/>
                    <a:pt x="1653" y="4041"/>
                  </a:cubicBezTo>
                  <a:cubicBezTo>
                    <a:pt x="2005" y="4182"/>
                    <a:pt x="2216" y="4217"/>
                    <a:pt x="2638" y="4322"/>
                  </a:cubicBezTo>
                  <a:cubicBezTo>
                    <a:pt x="2884" y="4357"/>
                    <a:pt x="3271" y="4393"/>
                    <a:pt x="3482" y="4393"/>
                  </a:cubicBezTo>
                  <a:lnTo>
                    <a:pt x="4010" y="4393"/>
                  </a:lnTo>
                  <a:cubicBezTo>
                    <a:pt x="4291" y="4393"/>
                    <a:pt x="4502" y="4357"/>
                    <a:pt x="4537" y="4357"/>
                  </a:cubicBezTo>
                  <a:lnTo>
                    <a:pt x="4643" y="4357"/>
                  </a:lnTo>
                  <a:cubicBezTo>
                    <a:pt x="4748" y="4357"/>
                    <a:pt x="4889" y="4322"/>
                    <a:pt x="5065" y="4252"/>
                  </a:cubicBezTo>
                  <a:cubicBezTo>
                    <a:pt x="5241" y="4217"/>
                    <a:pt x="5276" y="4217"/>
                    <a:pt x="5557" y="4146"/>
                  </a:cubicBezTo>
                  <a:cubicBezTo>
                    <a:pt x="5768" y="4076"/>
                    <a:pt x="6085" y="3900"/>
                    <a:pt x="6260" y="3830"/>
                  </a:cubicBezTo>
                  <a:cubicBezTo>
                    <a:pt x="6296" y="3795"/>
                    <a:pt x="6331" y="3795"/>
                    <a:pt x="6401" y="3724"/>
                  </a:cubicBezTo>
                  <a:cubicBezTo>
                    <a:pt x="6436" y="3724"/>
                    <a:pt x="6436" y="3689"/>
                    <a:pt x="6471" y="3689"/>
                  </a:cubicBezTo>
                  <a:cubicBezTo>
                    <a:pt x="6612" y="3619"/>
                    <a:pt x="6682" y="3513"/>
                    <a:pt x="6753" y="3478"/>
                  </a:cubicBezTo>
                  <a:cubicBezTo>
                    <a:pt x="6929" y="3338"/>
                    <a:pt x="6999" y="3197"/>
                    <a:pt x="7105" y="3091"/>
                  </a:cubicBezTo>
                  <a:cubicBezTo>
                    <a:pt x="7140" y="2986"/>
                    <a:pt x="7175" y="2916"/>
                    <a:pt x="7210" y="2845"/>
                  </a:cubicBezTo>
                  <a:cubicBezTo>
                    <a:pt x="7280" y="2810"/>
                    <a:pt x="7316" y="2740"/>
                    <a:pt x="7316" y="2634"/>
                  </a:cubicBezTo>
                  <a:cubicBezTo>
                    <a:pt x="7316" y="2564"/>
                    <a:pt x="7351" y="2423"/>
                    <a:pt x="7351" y="2282"/>
                  </a:cubicBezTo>
                  <a:cubicBezTo>
                    <a:pt x="7351" y="2107"/>
                    <a:pt x="7351" y="1966"/>
                    <a:pt x="7316" y="1896"/>
                  </a:cubicBezTo>
                  <a:cubicBezTo>
                    <a:pt x="7280" y="1860"/>
                    <a:pt x="7280" y="1720"/>
                    <a:pt x="7210" y="1685"/>
                  </a:cubicBezTo>
                  <a:cubicBezTo>
                    <a:pt x="7175" y="1579"/>
                    <a:pt x="7105" y="1509"/>
                    <a:pt x="7105" y="1438"/>
                  </a:cubicBezTo>
                  <a:cubicBezTo>
                    <a:pt x="6991" y="1302"/>
                    <a:pt x="6849" y="1152"/>
                    <a:pt x="6639" y="987"/>
                  </a:cubicBezTo>
                  <a:lnTo>
                    <a:pt x="6639" y="987"/>
                  </a:lnTo>
                  <a:lnTo>
                    <a:pt x="6682" y="1052"/>
                  </a:lnTo>
                  <a:cubicBezTo>
                    <a:pt x="6788" y="1122"/>
                    <a:pt x="6858" y="1227"/>
                    <a:pt x="6893" y="1298"/>
                  </a:cubicBezTo>
                  <a:lnTo>
                    <a:pt x="7034" y="1579"/>
                  </a:lnTo>
                  <a:cubicBezTo>
                    <a:pt x="7069" y="1720"/>
                    <a:pt x="7069" y="1825"/>
                    <a:pt x="7069" y="1966"/>
                  </a:cubicBezTo>
                  <a:lnTo>
                    <a:pt x="7069" y="2071"/>
                  </a:lnTo>
                  <a:lnTo>
                    <a:pt x="7069" y="2142"/>
                  </a:lnTo>
                  <a:lnTo>
                    <a:pt x="7069" y="2177"/>
                  </a:lnTo>
                  <a:lnTo>
                    <a:pt x="7069" y="2247"/>
                  </a:lnTo>
                  <a:cubicBezTo>
                    <a:pt x="7034" y="2282"/>
                    <a:pt x="7034" y="2282"/>
                    <a:pt x="7034" y="2318"/>
                  </a:cubicBezTo>
                  <a:lnTo>
                    <a:pt x="7034" y="2388"/>
                  </a:lnTo>
                  <a:cubicBezTo>
                    <a:pt x="7034" y="2423"/>
                    <a:pt x="6999" y="2423"/>
                    <a:pt x="6999" y="2458"/>
                  </a:cubicBezTo>
                  <a:cubicBezTo>
                    <a:pt x="6999" y="2493"/>
                    <a:pt x="6964" y="2493"/>
                    <a:pt x="6964" y="2529"/>
                  </a:cubicBezTo>
                  <a:cubicBezTo>
                    <a:pt x="6964" y="2599"/>
                    <a:pt x="6893" y="2599"/>
                    <a:pt x="6893" y="2634"/>
                  </a:cubicBezTo>
                  <a:cubicBezTo>
                    <a:pt x="6893" y="2669"/>
                    <a:pt x="6858" y="2669"/>
                    <a:pt x="6858" y="2705"/>
                  </a:cubicBezTo>
                  <a:lnTo>
                    <a:pt x="6823" y="2775"/>
                  </a:lnTo>
                  <a:cubicBezTo>
                    <a:pt x="6682" y="2986"/>
                    <a:pt x="6471" y="3162"/>
                    <a:pt x="6155" y="3338"/>
                  </a:cubicBezTo>
                  <a:cubicBezTo>
                    <a:pt x="6155" y="3373"/>
                    <a:pt x="6120" y="3373"/>
                    <a:pt x="6120" y="3373"/>
                  </a:cubicBezTo>
                  <a:cubicBezTo>
                    <a:pt x="6085" y="3373"/>
                    <a:pt x="6085" y="3443"/>
                    <a:pt x="6049" y="3443"/>
                  </a:cubicBezTo>
                  <a:cubicBezTo>
                    <a:pt x="5979" y="3478"/>
                    <a:pt x="5944" y="3478"/>
                    <a:pt x="5909" y="3513"/>
                  </a:cubicBezTo>
                  <a:cubicBezTo>
                    <a:pt x="5522" y="3689"/>
                    <a:pt x="5065" y="3830"/>
                    <a:pt x="4643" y="3900"/>
                  </a:cubicBezTo>
                  <a:cubicBezTo>
                    <a:pt x="4314" y="3953"/>
                    <a:pt x="3980" y="3981"/>
                    <a:pt x="3648" y="3981"/>
                  </a:cubicBezTo>
                  <a:cubicBezTo>
                    <a:pt x="2879" y="3981"/>
                    <a:pt x="2127" y="3833"/>
                    <a:pt x="1513" y="3513"/>
                  </a:cubicBezTo>
                  <a:cubicBezTo>
                    <a:pt x="1442" y="3513"/>
                    <a:pt x="1407" y="3478"/>
                    <a:pt x="1372" y="3478"/>
                  </a:cubicBezTo>
                  <a:cubicBezTo>
                    <a:pt x="1337" y="3478"/>
                    <a:pt x="1337" y="3408"/>
                    <a:pt x="1302" y="3408"/>
                  </a:cubicBezTo>
                  <a:cubicBezTo>
                    <a:pt x="1126" y="3338"/>
                    <a:pt x="985" y="3267"/>
                    <a:pt x="844" y="3127"/>
                  </a:cubicBezTo>
                  <a:lnTo>
                    <a:pt x="669" y="2951"/>
                  </a:lnTo>
                  <a:lnTo>
                    <a:pt x="598" y="2845"/>
                  </a:lnTo>
                  <a:cubicBezTo>
                    <a:pt x="528" y="2845"/>
                    <a:pt x="528" y="2810"/>
                    <a:pt x="493" y="2775"/>
                  </a:cubicBezTo>
                  <a:cubicBezTo>
                    <a:pt x="493" y="2740"/>
                    <a:pt x="458" y="2740"/>
                    <a:pt x="458" y="2669"/>
                  </a:cubicBezTo>
                  <a:lnTo>
                    <a:pt x="317" y="2423"/>
                  </a:lnTo>
                  <a:cubicBezTo>
                    <a:pt x="282" y="2423"/>
                    <a:pt x="282" y="2388"/>
                    <a:pt x="282" y="2318"/>
                  </a:cubicBezTo>
                  <a:lnTo>
                    <a:pt x="282" y="2247"/>
                  </a:lnTo>
                  <a:lnTo>
                    <a:pt x="282" y="2142"/>
                  </a:lnTo>
                  <a:cubicBezTo>
                    <a:pt x="282" y="2142"/>
                    <a:pt x="282" y="2107"/>
                    <a:pt x="317" y="1966"/>
                  </a:cubicBezTo>
                  <a:cubicBezTo>
                    <a:pt x="317" y="1560"/>
                    <a:pt x="532" y="1178"/>
                    <a:pt x="963" y="819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17"/>
            <p:cNvSpPr/>
            <p:nvPr/>
          </p:nvSpPr>
          <p:spPr>
            <a:xfrm>
              <a:off x="-3691009" y="3537983"/>
              <a:ext cx="206470" cy="122341"/>
            </a:xfrm>
            <a:custGeom>
              <a:avLst/>
              <a:gdLst/>
              <a:ahLst/>
              <a:cxnLst/>
              <a:rect l="l" t="t" r="r" b="b"/>
              <a:pathLst>
                <a:path w="6754" h="4002" extrusionOk="0">
                  <a:moveTo>
                    <a:pt x="3418" y="0"/>
                  </a:moveTo>
                  <a:cubicBezTo>
                    <a:pt x="2526" y="0"/>
                    <a:pt x="1610" y="198"/>
                    <a:pt x="950" y="594"/>
                  </a:cubicBezTo>
                  <a:cubicBezTo>
                    <a:pt x="352" y="981"/>
                    <a:pt x="1" y="1473"/>
                    <a:pt x="71" y="1930"/>
                  </a:cubicBezTo>
                  <a:lnTo>
                    <a:pt x="71" y="2001"/>
                  </a:lnTo>
                  <a:lnTo>
                    <a:pt x="71" y="2141"/>
                  </a:lnTo>
                  <a:lnTo>
                    <a:pt x="71" y="2212"/>
                  </a:lnTo>
                  <a:cubicBezTo>
                    <a:pt x="141" y="2282"/>
                    <a:pt x="141" y="2282"/>
                    <a:pt x="141" y="2317"/>
                  </a:cubicBezTo>
                  <a:lnTo>
                    <a:pt x="247" y="2563"/>
                  </a:lnTo>
                  <a:cubicBezTo>
                    <a:pt x="247" y="2563"/>
                    <a:pt x="247" y="2634"/>
                    <a:pt x="317" y="2669"/>
                  </a:cubicBezTo>
                  <a:cubicBezTo>
                    <a:pt x="317" y="2704"/>
                    <a:pt x="317" y="2704"/>
                    <a:pt x="352" y="2739"/>
                  </a:cubicBezTo>
                  <a:lnTo>
                    <a:pt x="423" y="2845"/>
                  </a:lnTo>
                  <a:cubicBezTo>
                    <a:pt x="493" y="2915"/>
                    <a:pt x="563" y="2985"/>
                    <a:pt x="599" y="3021"/>
                  </a:cubicBezTo>
                  <a:cubicBezTo>
                    <a:pt x="611" y="3029"/>
                    <a:pt x="624" y="3038"/>
                    <a:pt x="637" y="3047"/>
                  </a:cubicBezTo>
                  <a:lnTo>
                    <a:pt x="637" y="3047"/>
                  </a:lnTo>
                  <a:cubicBezTo>
                    <a:pt x="600" y="3008"/>
                    <a:pt x="563" y="2964"/>
                    <a:pt x="528" y="2915"/>
                  </a:cubicBezTo>
                  <a:cubicBezTo>
                    <a:pt x="388" y="2739"/>
                    <a:pt x="317" y="2528"/>
                    <a:pt x="247" y="2352"/>
                  </a:cubicBezTo>
                  <a:lnTo>
                    <a:pt x="247" y="2282"/>
                  </a:lnTo>
                  <a:cubicBezTo>
                    <a:pt x="247" y="2247"/>
                    <a:pt x="247" y="2229"/>
                    <a:pt x="256" y="2229"/>
                  </a:cubicBezTo>
                  <a:cubicBezTo>
                    <a:pt x="264" y="2229"/>
                    <a:pt x="282" y="2247"/>
                    <a:pt x="317" y="2282"/>
                  </a:cubicBezTo>
                  <a:cubicBezTo>
                    <a:pt x="317" y="1825"/>
                    <a:pt x="599" y="1332"/>
                    <a:pt x="1196" y="981"/>
                  </a:cubicBezTo>
                  <a:cubicBezTo>
                    <a:pt x="1770" y="607"/>
                    <a:pt x="2555" y="445"/>
                    <a:pt x="3364" y="445"/>
                  </a:cubicBezTo>
                  <a:cubicBezTo>
                    <a:pt x="3697" y="445"/>
                    <a:pt x="4034" y="472"/>
                    <a:pt x="4362" y="524"/>
                  </a:cubicBezTo>
                  <a:cubicBezTo>
                    <a:pt x="4784" y="594"/>
                    <a:pt x="5276" y="735"/>
                    <a:pt x="5628" y="946"/>
                  </a:cubicBezTo>
                  <a:cubicBezTo>
                    <a:pt x="5698" y="1051"/>
                    <a:pt x="5839" y="1086"/>
                    <a:pt x="5944" y="1157"/>
                  </a:cubicBezTo>
                  <a:cubicBezTo>
                    <a:pt x="5979" y="1227"/>
                    <a:pt x="6050" y="1262"/>
                    <a:pt x="6120" y="1297"/>
                  </a:cubicBezTo>
                  <a:cubicBezTo>
                    <a:pt x="6190" y="1403"/>
                    <a:pt x="6296" y="1473"/>
                    <a:pt x="6366" y="1614"/>
                  </a:cubicBezTo>
                  <a:cubicBezTo>
                    <a:pt x="6401" y="1649"/>
                    <a:pt x="6401" y="1754"/>
                    <a:pt x="6472" y="1790"/>
                  </a:cubicBezTo>
                  <a:cubicBezTo>
                    <a:pt x="6542" y="1965"/>
                    <a:pt x="6542" y="2141"/>
                    <a:pt x="6542" y="2317"/>
                  </a:cubicBezTo>
                  <a:lnTo>
                    <a:pt x="6542" y="2458"/>
                  </a:lnTo>
                  <a:cubicBezTo>
                    <a:pt x="6542" y="2493"/>
                    <a:pt x="6542" y="2563"/>
                    <a:pt x="6507" y="2634"/>
                  </a:cubicBezTo>
                  <a:cubicBezTo>
                    <a:pt x="6485" y="2678"/>
                    <a:pt x="6449" y="2750"/>
                    <a:pt x="6416" y="2807"/>
                  </a:cubicBezTo>
                  <a:lnTo>
                    <a:pt x="6416" y="2807"/>
                  </a:lnTo>
                  <a:cubicBezTo>
                    <a:pt x="6447" y="2773"/>
                    <a:pt x="6478" y="2739"/>
                    <a:pt x="6507" y="2704"/>
                  </a:cubicBezTo>
                  <a:lnTo>
                    <a:pt x="6542" y="2669"/>
                  </a:lnTo>
                  <a:cubicBezTo>
                    <a:pt x="6542" y="2634"/>
                    <a:pt x="6577" y="2634"/>
                    <a:pt x="6577" y="2563"/>
                  </a:cubicBezTo>
                  <a:cubicBezTo>
                    <a:pt x="6577" y="2528"/>
                    <a:pt x="6648" y="2528"/>
                    <a:pt x="6648" y="2493"/>
                  </a:cubicBezTo>
                  <a:cubicBezTo>
                    <a:pt x="6648" y="2458"/>
                    <a:pt x="6683" y="2458"/>
                    <a:pt x="6683" y="2387"/>
                  </a:cubicBezTo>
                  <a:cubicBezTo>
                    <a:pt x="6718" y="2352"/>
                    <a:pt x="6718" y="2352"/>
                    <a:pt x="6718" y="2317"/>
                  </a:cubicBezTo>
                  <a:lnTo>
                    <a:pt x="6718" y="2282"/>
                  </a:lnTo>
                  <a:cubicBezTo>
                    <a:pt x="6753" y="2212"/>
                    <a:pt x="6753" y="2212"/>
                    <a:pt x="6753" y="2176"/>
                  </a:cubicBezTo>
                  <a:lnTo>
                    <a:pt x="6753" y="2141"/>
                  </a:lnTo>
                  <a:lnTo>
                    <a:pt x="6753" y="2106"/>
                  </a:lnTo>
                  <a:lnTo>
                    <a:pt x="6753" y="2001"/>
                  </a:lnTo>
                  <a:lnTo>
                    <a:pt x="6753" y="1965"/>
                  </a:lnTo>
                  <a:cubicBezTo>
                    <a:pt x="6753" y="1825"/>
                    <a:pt x="6753" y="1684"/>
                    <a:pt x="6718" y="1579"/>
                  </a:cubicBezTo>
                  <a:lnTo>
                    <a:pt x="6577" y="1297"/>
                  </a:lnTo>
                  <a:cubicBezTo>
                    <a:pt x="6507" y="1227"/>
                    <a:pt x="6437" y="1121"/>
                    <a:pt x="6366" y="1051"/>
                  </a:cubicBezTo>
                  <a:lnTo>
                    <a:pt x="6296" y="946"/>
                  </a:lnTo>
                  <a:cubicBezTo>
                    <a:pt x="6155" y="805"/>
                    <a:pt x="5979" y="699"/>
                    <a:pt x="5768" y="559"/>
                  </a:cubicBezTo>
                  <a:cubicBezTo>
                    <a:pt x="5311" y="348"/>
                    <a:pt x="4819" y="172"/>
                    <a:pt x="4291" y="66"/>
                  </a:cubicBezTo>
                  <a:cubicBezTo>
                    <a:pt x="4010" y="22"/>
                    <a:pt x="3715" y="0"/>
                    <a:pt x="3418" y="0"/>
                  </a:cubicBezTo>
                  <a:close/>
                  <a:moveTo>
                    <a:pt x="6416" y="2807"/>
                  </a:moveTo>
                  <a:cubicBezTo>
                    <a:pt x="6259" y="2974"/>
                    <a:pt x="6073" y="3120"/>
                    <a:pt x="5839" y="3267"/>
                  </a:cubicBezTo>
                  <a:cubicBezTo>
                    <a:pt x="5839" y="3267"/>
                    <a:pt x="5804" y="3267"/>
                    <a:pt x="5804" y="3337"/>
                  </a:cubicBezTo>
                  <a:cubicBezTo>
                    <a:pt x="5768" y="3337"/>
                    <a:pt x="5768" y="3372"/>
                    <a:pt x="5698" y="3372"/>
                  </a:cubicBezTo>
                  <a:cubicBezTo>
                    <a:pt x="5663" y="3407"/>
                    <a:pt x="5628" y="3407"/>
                    <a:pt x="5593" y="3443"/>
                  </a:cubicBezTo>
                  <a:cubicBezTo>
                    <a:pt x="5171" y="3618"/>
                    <a:pt x="4749" y="3759"/>
                    <a:pt x="4291" y="3865"/>
                  </a:cubicBezTo>
                  <a:cubicBezTo>
                    <a:pt x="3998" y="3913"/>
                    <a:pt x="3700" y="3938"/>
                    <a:pt x="3403" y="3938"/>
                  </a:cubicBezTo>
                  <a:cubicBezTo>
                    <a:pt x="2630" y="3938"/>
                    <a:pt x="1867" y="3773"/>
                    <a:pt x="1232" y="3443"/>
                  </a:cubicBezTo>
                  <a:cubicBezTo>
                    <a:pt x="1196" y="3407"/>
                    <a:pt x="1126" y="3407"/>
                    <a:pt x="1091" y="3372"/>
                  </a:cubicBezTo>
                  <a:cubicBezTo>
                    <a:pt x="1091" y="3372"/>
                    <a:pt x="1056" y="3372"/>
                    <a:pt x="1056" y="3337"/>
                  </a:cubicBezTo>
                  <a:cubicBezTo>
                    <a:pt x="900" y="3244"/>
                    <a:pt x="744" y="3123"/>
                    <a:pt x="637" y="3047"/>
                  </a:cubicBezTo>
                  <a:lnTo>
                    <a:pt x="637" y="3047"/>
                  </a:lnTo>
                  <a:cubicBezTo>
                    <a:pt x="787" y="3205"/>
                    <a:pt x="950" y="3295"/>
                    <a:pt x="1091" y="3407"/>
                  </a:cubicBezTo>
                  <a:cubicBezTo>
                    <a:pt x="1091" y="3407"/>
                    <a:pt x="1126" y="3407"/>
                    <a:pt x="1126" y="3443"/>
                  </a:cubicBezTo>
                  <a:cubicBezTo>
                    <a:pt x="1478" y="3618"/>
                    <a:pt x="1829" y="3759"/>
                    <a:pt x="1970" y="3794"/>
                  </a:cubicBezTo>
                  <a:cubicBezTo>
                    <a:pt x="2111" y="3865"/>
                    <a:pt x="2463" y="3935"/>
                    <a:pt x="2955" y="3970"/>
                  </a:cubicBezTo>
                  <a:cubicBezTo>
                    <a:pt x="3096" y="3994"/>
                    <a:pt x="3232" y="4001"/>
                    <a:pt x="3359" y="4001"/>
                  </a:cubicBezTo>
                  <a:cubicBezTo>
                    <a:pt x="3611" y="4001"/>
                    <a:pt x="3822" y="3970"/>
                    <a:pt x="3940" y="3970"/>
                  </a:cubicBezTo>
                  <a:cubicBezTo>
                    <a:pt x="4045" y="3970"/>
                    <a:pt x="4186" y="3970"/>
                    <a:pt x="4291" y="3935"/>
                  </a:cubicBezTo>
                  <a:cubicBezTo>
                    <a:pt x="4467" y="3900"/>
                    <a:pt x="4713" y="3865"/>
                    <a:pt x="4924" y="3794"/>
                  </a:cubicBezTo>
                  <a:cubicBezTo>
                    <a:pt x="5276" y="3689"/>
                    <a:pt x="5487" y="3583"/>
                    <a:pt x="5628" y="3513"/>
                  </a:cubicBezTo>
                  <a:cubicBezTo>
                    <a:pt x="5663" y="3513"/>
                    <a:pt x="5663" y="3443"/>
                    <a:pt x="5698" y="3443"/>
                  </a:cubicBezTo>
                  <a:cubicBezTo>
                    <a:pt x="5768" y="3443"/>
                    <a:pt x="5768" y="3407"/>
                    <a:pt x="5804" y="3407"/>
                  </a:cubicBezTo>
                  <a:cubicBezTo>
                    <a:pt x="6155" y="3196"/>
                    <a:pt x="6331" y="2985"/>
                    <a:pt x="6366" y="2880"/>
                  </a:cubicBezTo>
                  <a:cubicBezTo>
                    <a:pt x="6379" y="2867"/>
                    <a:pt x="6397" y="2840"/>
                    <a:pt x="6416" y="2807"/>
                  </a:cubicBezTo>
                  <a:close/>
                </a:path>
              </a:pathLst>
            </a:custGeom>
            <a:solidFill>
              <a:srgbClr val="F45C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17"/>
            <p:cNvSpPr/>
            <p:nvPr/>
          </p:nvSpPr>
          <p:spPr>
            <a:xfrm>
              <a:off x="-3562004" y="3541070"/>
              <a:ext cx="86055" cy="392458"/>
            </a:xfrm>
            <a:custGeom>
              <a:avLst/>
              <a:gdLst/>
              <a:ahLst/>
              <a:cxnLst/>
              <a:rect l="l" t="t" r="r" b="b"/>
              <a:pathLst>
                <a:path w="2815" h="12838" extrusionOk="0">
                  <a:moveTo>
                    <a:pt x="71" y="0"/>
                  </a:moveTo>
                  <a:lnTo>
                    <a:pt x="71" y="71"/>
                  </a:lnTo>
                  <a:cubicBezTo>
                    <a:pt x="599" y="141"/>
                    <a:pt x="1091" y="317"/>
                    <a:pt x="1548" y="528"/>
                  </a:cubicBezTo>
                  <a:cubicBezTo>
                    <a:pt x="1759" y="669"/>
                    <a:pt x="1935" y="809"/>
                    <a:pt x="2076" y="950"/>
                  </a:cubicBezTo>
                  <a:lnTo>
                    <a:pt x="2146" y="1020"/>
                  </a:lnTo>
                  <a:cubicBezTo>
                    <a:pt x="2252" y="1126"/>
                    <a:pt x="2287" y="1196"/>
                    <a:pt x="2357" y="1302"/>
                  </a:cubicBezTo>
                  <a:cubicBezTo>
                    <a:pt x="2463" y="1302"/>
                    <a:pt x="2498" y="1407"/>
                    <a:pt x="2498" y="1513"/>
                  </a:cubicBezTo>
                  <a:cubicBezTo>
                    <a:pt x="2533" y="1653"/>
                    <a:pt x="2533" y="1759"/>
                    <a:pt x="2533" y="1900"/>
                  </a:cubicBezTo>
                  <a:lnTo>
                    <a:pt x="2533" y="1935"/>
                  </a:lnTo>
                  <a:lnTo>
                    <a:pt x="2533" y="2040"/>
                  </a:lnTo>
                  <a:lnTo>
                    <a:pt x="2533" y="2075"/>
                  </a:lnTo>
                  <a:lnTo>
                    <a:pt x="2533" y="2111"/>
                  </a:lnTo>
                  <a:cubicBezTo>
                    <a:pt x="2533" y="2181"/>
                    <a:pt x="2533" y="2181"/>
                    <a:pt x="2498" y="2216"/>
                  </a:cubicBezTo>
                  <a:lnTo>
                    <a:pt x="2498" y="2251"/>
                  </a:lnTo>
                  <a:cubicBezTo>
                    <a:pt x="2498" y="2286"/>
                    <a:pt x="2498" y="2286"/>
                    <a:pt x="2463" y="2357"/>
                  </a:cubicBezTo>
                  <a:cubicBezTo>
                    <a:pt x="2463" y="2392"/>
                    <a:pt x="2428" y="2392"/>
                    <a:pt x="2428" y="2427"/>
                  </a:cubicBezTo>
                  <a:cubicBezTo>
                    <a:pt x="2428" y="2462"/>
                    <a:pt x="2357" y="2462"/>
                    <a:pt x="2357" y="2533"/>
                  </a:cubicBezTo>
                  <a:cubicBezTo>
                    <a:pt x="2357" y="2568"/>
                    <a:pt x="2322" y="2568"/>
                    <a:pt x="2322" y="2603"/>
                  </a:cubicBezTo>
                  <a:lnTo>
                    <a:pt x="2287" y="2638"/>
                  </a:lnTo>
                  <a:cubicBezTo>
                    <a:pt x="2111" y="2884"/>
                    <a:pt x="1900" y="3060"/>
                    <a:pt x="1619" y="3236"/>
                  </a:cubicBezTo>
                  <a:cubicBezTo>
                    <a:pt x="1619" y="3236"/>
                    <a:pt x="1584" y="3236"/>
                    <a:pt x="1584" y="3271"/>
                  </a:cubicBezTo>
                  <a:cubicBezTo>
                    <a:pt x="1548" y="3271"/>
                    <a:pt x="1548" y="3306"/>
                    <a:pt x="1478" y="3306"/>
                  </a:cubicBezTo>
                  <a:cubicBezTo>
                    <a:pt x="1443" y="3342"/>
                    <a:pt x="1408" y="3342"/>
                    <a:pt x="1373" y="3412"/>
                  </a:cubicBezTo>
                  <a:cubicBezTo>
                    <a:pt x="951" y="3588"/>
                    <a:pt x="529" y="3693"/>
                    <a:pt x="71" y="3799"/>
                  </a:cubicBezTo>
                  <a:cubicBezTo>
                    <a:pt x="71" y="3799"/>
                    <a:pt x="142" y="3799"/>
                    <a:pt x="142" y="3834"/>
                  </a:cubicBezTo>
                  <a:cubicBezTo>
                    <a:pt x="177" y="3869"/>
                    <a:pt x="177" y="3939"/>
                    <a:pt x="177" y="4010"/>
                  </a:cubicBezTo>
                  <a:cubicBezTo>
                    <a:pt x="177" y="4115"/>
                    <a:pt x="177" y="4150"/>
                    <a:pt x="142" y="4186"/>
                  </a:cubicBezTo>
                  <a:cubicBezTo>
                    <a:pt x="142" y="4221"/>
                    <a:pt x="71" y="4221"/>
                    <a:pt x="71" y="4291"/>
                  </a:cubicBezTo>
                  <a:cubicBezTo>
                    <a:pt x="36" y="4291"/>
                    <a:pt x="36" y="6683"/>
                    <a:pt x="36" y="6683"/>
                  </a:cubicBezTo>
                  <a:cubicBezTo>
                    <a:pt x="142" y="6683"/>
                    <a:pt x="177" y="6788"/>
                    <a:pt x="177" y="6929"/>
                  </a:cubicBezTo>
                  <a:cubicBezTo>
                    <a:pt x="177" y="6999"/>
                    <a:pt x="142" y="7105"/>
                    <a:pt x="71" y="7140"/>
                  </a:cubicBezTo>
                  <a:cubicBezTo>
                    <a:pt x="36" y="7140"/>
                    <a:pt x="36" y="9567"/>
                    <a:pt x="36" y="9567"/>
                  </a:cubicBezTo>
                  <a:cubicBezTo>
                    <a:pt x="142" y="9567"/>
                    <a:pt x="177" y="9637"/>
                    <a:pt x="177" y="9778"/>
                  </a:cubicBezTo>
                  <a:cubicBezTo>
                    <a:pt x="177" y="9813"/>
                    <a:pt x="177" y="9918"/>
                    <a:pt x="142" y="9918"/>
                  </a:cubicBezTo>
                  <a:cubicBezTo>
                    <a:pt x="142" y="9953"/>
                    <a:pt x="71" y="9953"/>
                    <a:pt x="36" y="9989"/>
                  </a:cubicBezTo>
                  <a:cubicBezTo>
                    <a:pt x="1" y="9989"/>
                    <a:pt x="1" y="12415"/>
                    <a:pt x="1" y="12415"/>
                  </a:cubicBezTo>
                  <a:cubicBezTo>
                    <a:pt x="71" y="12415"/>
                    <a:pt x="142" y="12486"/>
                    <a:pt x="142" y="12626"/>
                  </a:cubicBezTo>
                  <a:cubicBezTo>
                    <a:pt x="142" y="12767"/>
                    <a:pt x="71" y="12837"/>
                    <a:pt x="1" y="12837"/>
                  </a:cubicBezTo>
                  <a:cubicBezTo>
                    <a:pt x="142" y="12837"/>
                    <a:pt x="247" y="12802"/>
                    <a:pt x="493" y="12767"/>
                  </a:cubicBezTo>
                  <a:cubicBezTo>
                    <a:pt x="669" y="12732"/>
                    <a:pt x="704" y="12732"/>
                    <a:pt x="951" y="12626"/>
                  </a:cubicBezTo>
                  <a:cubicBezTo>
                    <a:pt x="1197" y="12556"/>
                    <a:pt x="1478" y="12415"/>
                    <a:pt x="1654" y="12310"/>
                  </a:cubicBezTo>
                  <a:cubicBezTo>
                    <a:pt x="1935" y="12134"/>
                    <a:pt x="2252" y="11923"/>
                    <a:pt x="2498" y="11571"/>
                  </a:cubicBezTo>
                  <a:cubicBezTo>
                    <a:pt x="2533" y="11536"/>
                    <a:pt x="2639" y="11360"/>
                    <a:pt x="2709" y="11184"/>
                  </a:cubicBezTo>
                  <a:cubicBezTo>
                    <a:pt x="2779" y="10973"/>
                    <a:pt x="2815" y="10797"/>
                    <a:pt x="2815" y="10727"/>
                  </a:cubicBezTo>
                  <a:cubicBezTo>
                    <a:pt x="2815" y="10657"/>
                    <a:pt x="2815" y="10481"/>
                    <a:pt x="2779" y="10340"/>
                  </a:cubicBezTo>
                  <a:cubicBezTo>
                    <a:pt x="2709" y="10270"/>
                    <a:pt x="2709" y="10164"/>
                    <a:pt x="2674" y="10129"/>
                  </a:cubicBezTo>
                  <a:cubicBezTo>
                    <a:pt x="2639" y="10024"/>
                    <a:pt x="2604" y="9953"/>
                    <a:pt x="2533" y="9918"/>
                  </a:cubicBezTo>
                  <a:lnTo>
                    <a:pt x="2533" y="8687"/>
                  </a:lnTo>
                  <a:cubicBezTo>
                    <a:pt x="2604" y="8582"/>
                    <a:pt x="2639" y="8511"/>
                    <a:pt x="2674" y="8441"/>
                  </a:cubicBezTo>
                  <a:cubicBezTo>
                    <a:pt x="2709" y="8371"/>
                    <a:pt x="2709" y="8265"/>
                    <a:pt x="2779" y="8230"/>
                  </a:cubicBezTo>
                  <a:cubicBezTo>
                    <a:pt x="2815" y="8160"/>
                    <a:pt x="2815" y="7984"/>
                    <a:pt x="2815" y="7878"/>
                  </a:cubicBezTo>
                  <a:cubicBezTo>
                    <a:pt x="2815" y="7703"/>
                    <a:pt x="2779" y="7562"/>
                    <a:pt x="2779" y="7492"/>
                  </a:cubicBezTo>
                  <a:cubicBezTo>
                    <a:pt x="2779" y="7386"/>
                    <a:pt x="2709" y="7316"/>
                    <a:pt x="2674" y="7281"/>
                  </a:cubicBezTo>
                  <a:cubicBezTo>
                    <a:pt x="2674" y="7210"/>
                    <a:pt x="2533" y="7105"/>
                    <a:pt x="2533" y="7105"/>
                  </a:cubicBezTo>
                  <a:lnTo>
                    <a:pt x="2533" y="5803"/>
                  </a:lnTo>
                  <a:lnTo>
                    <a:pt x="2674" y="5592"/>
                  </a:lnTo>
                  <a:cubicBezTo>
                    <a:pt x="2674" y="5592"/>
                    <a:pt x="2709" y="5417"/>
                    <a:pt x="2779" y="5381"/>
                  </a:cubicBezTo>
                  <a:cubicBezTo>
                    <a:pt x="2815" y="5276"/>
                    <a:pt x="2815" y="5100"/>
                    <a:pt x="2815" y="4995"/>
                  </a:cubicBezTo>
                  <a:cubicBezTo>
                    <a:pt x="2815" y="4819"/>
                    <a:pt x="2779" y="4678"/>
                    <a:pt x="2779" y="4572"/>
                  </a:cubicBezTo>
                  <a:cubicBezTo>
                    <a:pt x="2709" y="4502"/>
                    <a:pt x="2709" y="4397"/>
                    <a:pt x="2674" y="4361"/>
                  </a:cubicBezTo>
                  <a:cubicBezTo>
                    <a:pt x="2639" y="4291"/>
                    <a:pt x="2604" y="4186"/>
                    <a:pt x="2533" y="4150"/>
                  </a:cubicBezTo>
                  <a:lnTo>
                    <a:pt x="2533" y="2920"/>
                  </a:lnTo>
                  <a:cubicBezTo>
                    <a:pt x="2604" y="2814"/>
                    <a:pt x="2639" y="2744"/>
                    <a:pt x="2674" y="2709"/>
                  </a:cubicBezTo>
                  <a:cubicBezTo>
                    <a:pt x="2709" y="2603"/>
                    <a:pt x="2709" y="2533"/>
                    <a:pt x="2779" y="2462"/>
                  </a:cubicBezTo>
                  <a:cubicBezTo>
                    <a:pt x="2815" y="2392"/>
                    <a:pt x="2815" y="2216"/>
                    <a:pt x="2815" y="2111"/>
                  </a:cubicBezTo>
                  <a:cubicBezTo>
                    <a:pt x="2815" y="1935"/>
                    <a:pt x="2779" y="1829"/>
                    <a:pt x="2779" y="1724"/>
                  </a:cubicBezTo>
                  <a:cubicBezTo>
                    <a:pt x="2709" y="1653"/>
                    <a:pt x="2709" y="1548"/>
                    <a:pt x="2674" y="1513"/>
                  </a:cubicBezTo>
                  <a:cubicBezTo>
                    <a:pt x="2639" y="1372"/>
                    <a:pt x="2533" y="1302"/>
                    <a:pt x="2533" y="1302"/>
                  </a:cubicBezTo>
                  <a:cubicBezTo>
                    <a:pt x="2357" y="1056"/>
                    <a:pt x="2146" y="809"/>
                    <a:pt x="1654" y="528"/>
                  </a:cubicBezTo>
                  <a:cubicBezTo>
                    <a:pt x="1548" y="458"/>
                    <a:pt x="1443" y="458"/>
                    <a:pt x="1408" y="423"/>
                  </a:cubicBezTo>
                  <a:cubicBezTo>
                    <a:pt x="1373" y="352"/>
                    <a:pt x="1302" y="352"/>
                    <a:pt x="1232" y="317"/>
                  </a:cubicBezTo>
                  <a:cubicBezTo>
                    <a:pt x="1091" y="282"/>
                    <a:pt x="915" y="176"/>
                    <a:pt x="740" y="141"/>
                  </a:cubicBezTo>
                  <a:cubicBezTo>
                    <a:pt x="529" y="71"/>
                    <a:pt x="247" y="0"/>
                    <a:pt x="71" y="0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1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0" name="Google Shape;1920;p18"/>
          <p:cNvSpPr/>
          <p:nvPr/>
        </p:nvSpPr>
        <p:spPr>
          <a:xfrm>
            <a:off x="-75" y="661851"/>
            <a:ext cx="9144000" cy="4481301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1" name="Google Shape;1921;p18"/>
          <p:cNvSpPr/>
          <p:nvPr/>
        </p:nvSpPr>
        <p:spPr>
          <a:xfrm>
            <a:off x="-75" y="2099552"/>
            <a:ext cx="9144000" cy="3043937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2" name="Google Shape;1922;p18"/>
          <p:cNvSpPr/>
          <p:nvPr/>
        </p:nvSpPr>
        <p:spPr>
          <a:xfrm>
            <a:off x="100" y="2991901"/>
            <a:ext cx="9143677" cy="2151330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3" name="Google Shape;1923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24" name="Google Shape;1924;p18"/>
          <p:cNvSpPr txBox="1">
            <a:spLocks noGrp="1"/>
          </p:cNvSpPr>
          <p:nvPr>
            <p:ph type="subTitle" idx="1"/>
          </p:nvPr>
        </p:nvSpPr>
        <p:spPr>
          <a:xfrm>
            <a:off x="2424850" y="227012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" name="Google Shape;1925;p18"/>
          <p:cNvSpPr txBox="1">
            <a:spLocks noGrp="1"/>
          </p:cNvSpPr>
          <p:nvPr>
            <p:ph type="subTitle" idx="2"/>
          </p:nvPr>
        </p:nvSpPr>
        <p:spPr>
          <a:xfrm>
            <a:off x="4740954" y="227012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6" name="Google Shape;1926;p18"/>
          <p:cNvSpPr txBox="1">
            <a:spLocks noGrp="1"/>
          </p:cNvSpPr>
          <p:nvPr>
            <p:ph type="subTitle" idx="3"/>
          </p:nvPr>
        </p:nvSpPr>
        <p:spPr>
          <a:xfrm>
            <a:off x="2424850" y="4020600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7" name="Google Shape;1927;p18"/>
          <p:cNvSpPr txBox="1">
            <a:spLocks noGrp="1"/>
          </p:cNvSpPr>
          <p:nvPr>
            <p:ph type="subTitle" idx="4"/>
          </p:nvPr>
        </p:nvSpPr>
        <p:spPr>
          <a:xfrm>
            <a:off x="4740954" y="4020600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8" name="Google Shape;1928;p18"/>
          <p:cNvSpPr txBox="1">
            <a:spLocks noGrp="1"/>
          </p:cNvSpPr>
          <p:nvPr>
            <p:ph type="subTitle" idx="5"/>
          </p:nvPr>
        </p:nvSpPr>
        <p:spPr>
          <a:xfrm>
            <a:off x="2424850" y="207357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29" name="Google Shape;1929;p18"/>
          <p:cNvSpPr txBox="1">
            <a:spLocks noGrp="1"/>
          </p:cNvSpPr>
          <p:nvPr>
            <p:ph type="subTitle" idx="6"/>
          </p:nvPr>
        </p:nvSpPr>
        <p:spPr>
          <a:xfrm>
            <a:off x="2424850" y="382412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30" name="Google Shape;1930;p18"/>
          <p:cNvSpPr txBox="1">
            <a:spLocks noGrp="1"/>
          </p:cNvSpPr>
          <p:nvPr>
            <p:ph type="subTitle" idx="7"/>
          </p:nvPr>
        </p:nvSpPr>
        <p:spPr>
          <a:xfrm>
            <a:off x="4740950" y="207357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31" name="Google Shape;1931;p18"/>
          <p:cNvSpPr txBox="1">
            <a:spLocks noGrp="1"/>
          </p:cNvSpPr>
          <p:nvPr>
            <p:ph type="subTitle" idx="8"/>
          </p:nvPr>
        </p:nvSpPr>
        <p:spPr>
          <a:xfrm>
            <a:off x="4740950" y="382412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932" name="Google Shape;1932;p18"/>
          <p:cNvGrpSpPr/>
          <p:nvPr/>
        </p:nvGrpSpPr>
        <p:grpSpPr>
          <a:xfrm>
            <a:off x="8100834" y="4068772"/>
            <a:ext cx="851725" cy="925182"/>
            <a:chOff x="1403200" y="2023575"/>
            <a:chExt cx="602650" cy="654625"/>
          </a:xfrm>
        </p:grpSpPr>
        <p:sp>
          <p:nvSpPr>
            <p:cNvPr id="1933" name="Google Shape;1933;p18"/>
            <p:cNvSpPr/>
            <p:nvPr/>
          </p:nvSpPr>
          <p:spPr>
            <a:xfrm>
              <a:off x="1424450" y="2346375"/>
              <a:ext cx="563825" cy="331825"/>
            </a:xfrm>
            <a:custGeom>
              <a:avLst/>
              <a:gdLst/>
              <a:ahLst/>
              <a:cxnLst/>
              <a:rect l="l" t="t" r="r" b="b"/>
              <a:pathLst>
                <a:path w="22553" h="13273" extrusionOk="0">
                  <a:moveTo>
                    <a:pt x="11277" y="0"/>
                  </a:moveTo>
                  <a:cubicBezTo>
                    <a:pt x="8245" y="0"/>
                    <a:pt x="5472" y="703"/>
                    <a:pt x="3365" y="1923"/>
                  </a:cubicBezTo>
                  <a:cubicBezTo>
                    <a:pt x="1184" y="3143"/>
                    <a:pt x="1" y="4806"/>
                    <a:pt x="1" y="6618"/>
                  </a:cubicBezTo>
                  <a:cubicBezTo>
                    <a:pt x="1" y="8245"/>
                    <a:pt x="962" y="9797"/>
                    <a:pt x="2773" y="11017"/>
                  </a:cubicBezTo>
                  <a:cubicBezTo>
                    <a:pt x="2662" y="11091"/>
                    <a:pt x="2626" y="11202"/>
                    <a:pt x="2626" y="11276"/>
                  </a:cubicBezTo>
                  <a:cubicBezTo>
                    <a:pt x="2626" y="11424"/>
                    <a:pt x="2699" y="11498"/>
                    <a:pt x="2810" y="11572"/>
                  </a:cubicBezTo>
                  <a:cubicBezTo>
                    <a:pt x="2884" y="11609"/>
                    <a:pt x="3032" y="11646"/>
                    <a:pt x="3180" y="11646"/>
                  </a:cubicBezTo>
                  <a:cubicBezTo>
                    <a:pt x="3328" y="11646"/>
                    <a:pt x="3439" y="11609"/>
                    <a:pt x="3550" y="11572"/>
                  </a:cubicBezTo>
                  <a:cubicBezTo>
                    <a:pt x="3587" y="11572"/>
                    <a:pt x="3587" y="11498"/>
                    <a:pt x="3624" y="11498"/>
                  </a:cubicBezTo>
                  <a:cubicBezTo>
                    <a:pt x="5694" y="12644"/>
                    <a:pt x="8393" y="13273"/>
                    <a:pt x="11240" y="13273"/>
                  </a:cubicBezTo>
                  <a:cubicBezTo>
                    <a:pt x="14271" y="13273"/>
                    <a:pt x="17044" y="12570"/>
                    <a:pt x="19151" y="11387"/>
                  </a:cubicBezTo>
                  <a:cubicBezTo>
                    <a:pt x="21333" y="10130"/>
                    <a:pt x="22553" y="8430"/>
                    <a:pt x="22553" y="6618"/>
                  </a:cubicBezTo>
                  <a:cubicBezTo>
                    <a:pt x="22479" y="4880"/>
                    <a:pt x="21333" y="3143"/>
                    <a:pt x="19151" y="1923"/>
                  </a:cubicBezTo>
                  <a:cubicBezTo>
                    <a:pt x="17044" y="703"/>
                    <a:pt x="14234" y="0"/>
                    <a:pt x="112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18"/>
            <p:cNvSpPr/>
            <p:nvPr/>
          </p:nvSpPr>
          <p:spPr>
            <a:xfrm>
              <a:off x="1430925" y="2500725"/>
              <a:ext cx="549025" cy="170075"/>
            </a:xfrm>
            <a:custGeom>
              <a:avLst/>
              <a:gdLst/>
              <a:ahLst/>
              <a:cxnLst/>
              <a:rect l="l" t="t" r="r" b="b"/>
              <a:pathLst>
                <a:path w="21961" h="6803" extrusionOk="0">
                  <a:moveTo>
                    <a:pt x="0" y="0"/>
                  </a:moveTo>
                  <a:lnTo>
                    <a:pt x="0" y="444"/>
                  </a:lnTo>
                  <a:cubicBezTo>
                    <a:pt x="0" y="2071"/>
                    <a:pt x="1073" y="3697"/>
                    <a:pt x="3254" y="4917"/>
                  </a:cubicBezTo>
                  <a:cubicBezTo>
                    <a:pt x="5398" y="6174"/>
                    <a:pt x="8199" y="6803"/>
                    <a:pt x="11004" y="6803"/>
                  </a:cubicBezTo>
                  <a:cubicBezTo>
                    <a:pt x="13809" y="6803"/>
                    <a:pt x="16619" y="6174"/>
                    <a:pt x="18782" y="4917"/>
                  </a:cubicBezTo>
                  <a:cubicBezTo>
                    <a:pt x="20889" y="3697"/>
                    <a:pt x="21961" y="2108"/>
                    <a:pt x="21961" y="444"/>
                  </a:cubicBezTo>
                  <a:lnTo>
                    <a:pt x="219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18"/>
            <p:cNvSpPr/>
            <p:nvPr/>
          </p:nvSpPr>
          <p:spPr>
            <a:xfrm>
              <a:off x="1403200" y="2341525"/>
              <a:ext cx="602650" cy="317500"/>
            </a:xfrm>
            <a:custGeom>
              <a:avLst/>
              <a:gdLst/>
              <a:ahLst/>
              <a:cxnLst/>
              <a:rect l="l" t="t" r="r" b="b"/>
              <a:pathLst>
                <a:path w="24106" h="12700" extrusionOk="0">
                  <a:moveTo>
                    <a:pt x="12067" y="0"/>
                  </a:moveTo>
                  <a:cubicBezTo>
                    <a:pt x="9261" y="0"/>
                    <a:pt x="6452" y="619"/>
                    <a:pt x="4289" y="1858"/>
                  </a:cubicBezTo>
                  <a:cubicBezTo>
                    <a:pt x="0" y="4372"/>
                    <a:pt x="0" y="8328"/>
                    <a:pt x="4289" y="10842"/>
                  </a:cubicBezTo>
                  <a:cubicBezTo>
                    <a:pt x="6452" y="12080"/>
                    <a:pt x="9261" y="12700"/>
                    <a:pt x="12067" y="12700"/>
                  </a:cubicBezTo>
                  <a:cubicBezTo>
                    <a:pt x="14872" y="12700"/>
                    <a:pt x="17672" y="12080"/>
                    <a:pt x="19817" y="10842"/>
                  </a:cubicBezTo>
                  <a:cubicBezTo>
                    <a:pt x="24105" y="8328"/>
                    <a:pt x="24105" y="4372"/>
                    <a:pt x="19817" y="1858"/>
                  </a:cubicBezTo>
                  <a:cubicBezTo>
                    <a:pt x="17672" y="619"/>
                    <a:pt x="14872" y="0"/>
                    <a:pt x="12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18"/>
            <p:cNvSpPr/>
            <p:nvPr/>
          </p:nvSpPr>
          <p:spPr>
            <a:xfrm>
              <a:off x="1447550" y="2173525"/>
              <a:ext cx="515775" cy="468175"/>
            </a:xfrm>
            <a:custGeom>
              <a:avLst/>
              <a:gdLst/>
              <a:ahLst/>
              <a:cxnLst/>
              <a:rect l="l" t="t" r="r" b="b"/>
              <a:pathLst>
                <a:path w="20631" h="18727" extrusionOk="0">
                  <a:moveTo>
                    <a:pt x="1" y="1"/>
                  </a:moveTo>
                  <a:lnTo>
                    <a:pt x="1" y="12793"/>
                  </a:lnTo>
                  <a:cubicBezTo>
                    <a:pt x="1" y="14308"/>
                    <a:pt x="999" y="15861"/>
                    <a:pt x="3032" y="17007"/>
                  </a:cubicBezTo>
                  <a:cubicBezTo>
                    <a:pt x="5047" y="18153"/>
                    <a:pt x="7691" y="18726"/>
                    <a:pt x="10334" y="18726"/>
                  </a:cubicBezTo>
                  <a:cubicBezTo>
                    <a:pt x="12978" y="18726"/>
                    <a:pt x="15621" y="18153"/>
                    <a:pt x="17636" y="17007"/>
                  </a:cubicBezTo>
                  <a:cubicBezTo>
                    <a:pt x="19632" y="15861"/>
                    <a:pt x="20631" y="14308"/>
                    <a:pt x="20631" y="12793"/>
                  </a:cubicBezTo>
                  <a:lnTo>
                    <a:pt x="2063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18"/>
            <p:cNvSpPr/>
            <p:nvPr/>
          </p:nvSpPr>
          <p:spPr>
            <a:xfrm>
              <a:off x="1422600" y="2023575"/>
              <a:ext cx="566600" cy="298325"/>
            </a:xfrm>
            <a:custGeom>
              <a:avLst/>
              <a:gdLst/>
              <a:ahLst/>
              <a:cxnLst/>
              <a:rect l="l" t="t" r="r" b="b"/>
              <a:pathLst>
                <a:path w="22664" h="11933" extrusionOk="0">
                  <a:moveTo>
                    <a:pt x="11332" y="0"/>
                  </a:moveTo>
                  <a:cubicBezTo>
                    <a:pt x="8689" y="0"/>
                    <a:pt x="6045" y="582"/>
                    <a:pt x="4030" y="1747"/>
                  </a:cubicBezTo>
                  <a:cubicBezTo>
                    <a:pt x="1" y="4113"/>
                    <a:pt x="1" y="7884"/>
                    <a:pt x="4030" y="10213"/>
                  </a:cubicBezTo>
                  <a:cubicBezTo>
                    <a:pt x="6045" y="11359"/>
                    <a:pt x="8689" y="11932"/>
                    <a:pt x="11332" y="11932"/>
                  </a:cubicBezTo>
                  <a:cubicBezTo>
                    <a:pt x="13976" y="11932"/>
                    <a:pt x="16619" y="11359"/>
                    <a:pt x="18634" y="10213"/>
                  </a:cubicBezTo>
                  <a:cubicBezTo>
                    <a:pt x="22664" y="7847"/>
                    <a:pt x="22664" y="4113"/>
                    <a:pt x="18634" y="1747"/>
                  </a:cubicBezTo>
                  <a:cubicBezTo>
                    <a:pt x="16619" y="582"/>
                    <a:pt x="13976" y="0"/>
                    <a:pt x="11332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18"/>
            <p:cNvSpPr/>
            <p:nvPr/>
          </p:nvSpPr>
          <p:spPr>
            <a:xfrm>
              <a:off x="1478050" y="2042975"/>
              <a:ext cx="455700" cy="135200"/>
            </a:xfrm>
            <a:custGeom>
              <a:avLst/>
              <a:gdLst/>
              <a:ahLst/>
              <a:cxnLst/>
              <a:rect l="l" t="t" r="r" b="b"/>
              <a:pathLst>
                <a:path w="18228" h="5408" extrusionOk="0">
                  <a:moveTo>
                    <a:pt x="9114" y="1"/>
                  </a:moveTo>
                  <a:cubicBezTo>
                    <a:pt x="6804" y="1"/>
                    <a:pt x="4493" y="509"/>
                    <a:pt x="2737" y="1526"/>
                  </a:cubicBezTo>
                  <a:cubicBezTo>
                    <a:pt x="888" y="2598"/>
                    <a:pt x="1" y="4003"/>
                    <a:pt x="112" y="5408"/>
                  </a:cubicBezTo>
                  <a:cubicBezTo>
                    <a:pt x="186" y="4114"/>
                    <a:pt x="1073" y="2857"/>
                    <a:pt x="2737" y="1895"/>
                  </a:cubicBezTo>
                  <a:cubicBezTo>
                    <a:pt x="4493" y="879"/>
                    <a:pt x="6804" y="370"/>
                    <a:pt x="9114" y="370"/>
                  </a:cubicBezTo>
                  <a:cubicBezTo>
                    <a:pt x="11425" y="370"/>
                    <a:pt x="13736" y="879"/>
                    <a:pt x="15492" y="1895"/>
                  </a:cubicBezTo>
                  <a:cubicBezTo>
                    <a:pt x="17155" y="2857"/>
                    <a:pt x="18043" y="4114"/>
                    <a:pt x="18117" y="5408"/>
                  </a:cubicBezTo>
                  <a:cubicBezTo>
                    <a:pt x="18227" y="3966"/>
                    <a:pt x="17303" y="2598"/>
                    <a:pt x="15492" y="1526"/>
                  </a:cubicBezTo>
                  <a:cubicBezTo>
                    <a:pt x="13736" y="509"/>
                    <a:pt x="11425" y="1"/>
                    <a:pt x="9114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18"/>
            <p:cNvSpPr/>
            <p:nvPr/>
          </p:nvSpPr>
          <p:spPr>
            <a:xfrm>
              <a:off x="1480825" y="2052225"/>
              <a:ext cx="450150" cy="251875"/>
            </a:xfrm>
            <a:custGeom>
              <a:avLst/>
              <a:gdLst/>
              <a:ahLst/>
              <a:cxnLst/>
              <a:rect l="l" t="t" r="r" b="b"/>
              <a:pathLst>
                <a:path w="18006" h="10075" extrusionOk="0">
                  <a:moveTo>
                    <a:pt x="9003" y="0"/>
                  </a:moveTo>
                  <a:cubicBezTo>
                    <a:pt x="6693" y="0"/>
                    <a:pt x="4382" y="509"/>
                    <a:pt x="2626" y="1525"/>
                  </a:cubicBezTo>
                  <a:cubicBezTo>
                    <a:pt x="962" y="2487"/>
                    <a:pt x="75" y="3744"/>
                    <a:pt x="1" y="5038"/>
                  </a:cubicBezTo>
                  <a:cubicBezTo>
                    <a:pt x="75" y="6332"/>
                    <a:pt x="962" y="7589"/>
                    <a:pt x="2626" y="8550"/>
                  </a:cubicBezTo>
                  <a:cubicBezTo>
                    <a:pt x="4382" y="9566"/>
                    <a:pt x="6693" y="10075"/>
                    <a:pt x="9003" y="10075"/>
                  </a:cubicBezTo>
                  <a:cubicBezTo>
                    <a:pt x="11314" y="10075"/>
                    <a:pt x="13625" y="9566"/>
                    <a:pt x="15381" y="8550"/>
                  </a:cubicBezTo>
                  <a:cubicBezTo>
                    <a:pt x="17044" y="7589"/>
                    <a:pt x="17932" y="6295"/>
                    <a:pt x="18006" y="5038"/>
                  </a:cubicBezTo>
                  <a:cubicBezTo>
                    <a:pt x="17932" y="3744"/>
                    <a:pt x="17044" y="2487"/>
                    <a:pt x="15381" y="1525"/>
                  </a:cubicBezTo>
                  <a:cubicBezTo>
                    <a:pt x="13625" y="509"/>
                    <a:pt x="11314" y="0"/>
                    <a:pt x="9003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18"/>
            <p:cNvSpPr/>
            <p:nvPr/>
          </p:nvSpPr>
          <p:spPr>
            <a:xfrm>
              <a:off x="1906000" y="2267800"/>
              <a:ext cx="1875" cy="330925"/>
            </a:xfrm>
            <a:custGeom>
              <a:avLst/>
              <a:gdLst/>
              <a:ahLst/>
              <a:cxnLst/>
              <a:rect l="l" t="t" r="r" b="b"/>
              <a:pathLst>
                <a:path w="75" h="13237" extrusionOk="0">
                  <a:moveTo>
                    <a:pt x="74" y="1"/>
                  </a:moveTo>
                  <a:lnTo>
                    <a:pt x="0" y="75"/>
                  </a:lnTo>
                  <a:lnTo>
                    <a:pt x="0" y="13236"/>
                  </a:lnTo>
                  <a:lnTo>
                    <a:pt x="74" y="131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18"/>
            <p:cNvSpPr/>
            <p:nvPr/>
          </p:nvSpPr>
          <p:spPr>
            <a:xfrm>
              <a:off x="1895825" y="226225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75" y="1"/>
                  </a:moveTo>
                  <a:lnTo>
                    <a:pt x="1" y="38"/>
                  </a:lnTo>
                  <a:lnTo>
                    <a:pt x="407" y="297"/>
                  </a:lnTo>
                  <a:lnTo>
                    <a:pt x="481" y="2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18"/>
            <p:cNvSpPr/>
            <p:nvPr/>
          </p:nvSpPr>
          <p:spPr>
            <a:xfrm>
              <a:off x="1893050" y="2263175"/>
              <a:ext cx="12975" cy="335550"/>
            </a:xfrm>
            <a:custGeom>
              <a:avLst/>
              <a:gdLst/>
              <a:ahLst/>
              <a:cxnLst/>
              <a:rect l="l" t="t" r="r" b="b"/>
              <a:pathLst>
                <a:path w="519" h="13422" extrusionOk="0">
                  <a:moveTo>
                    <a:pt x="112" y="1"/>
                  </a:moveTo>
                  <a:lnTo>
                    <a:pt x="1" y="112"/>
                  </a:lnTo>
                  <a:lnTo>
                    <a:pt x="333" y="297"/>
                  </a:lnTo>
                  <a:lnTo>
                    <a:pt x="333" y="13310"/>
                  </a:lnTo>
                  <a:lnTo>
                    <a:pt x="518" y="13421"/>
                  </a:lnTo>
                  <a:lnTo>
                    <a:pt x="518" y="260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18"/>
            <p:cNvSpPr/>
            <p:nvPr/>
          </p:nvSpPr>
          <p:spPr>
            <a:xfrm>
              <a:off x="1874575" y="2288150"/>
              <a:ext cx="30525" cy="20350"/>
            </a:xfrm>
            <a:custGeom>
              <a:avLst/>
              <a:gdLst/>
              <a:ahLst/>
              <a:cxnLst/>
              <a:rect l="l" t="t" r="r" b="b"/>
              <a:pathLst>
                <a:path w="1221" h="814" extrusionOk="0">
                  <a:moveTo>
                    <a:pt x="1109" y="0"/>
                  </a:moveTo>
                  <a:lnTo>
                    <a:pt x="0" y="592"/>
                  </a:lnTo>
                  <a:lnTo>
                    <a:pt x="148" y="813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18"/>
            <p:cNvSpPr/>
            <p:nvPr/>
          </p:nvSpPr>
          <p:spPr>
            <a:xfrm>
              <a:off x="1874575" y="2316800"/>
              <a:ext cx="30525" cy="22200"/>
            </a:xfrm>
            <a:custGeom>
              <a:avLst/>
              <a:gdLst/>
              <a:ahLst/>
              <a:cxnLst/>
              <a:rect l="l" t="t" r="r" b="b"/>
              <a:pathLst>
                <a:path w="1221" h="888" extrusionOk="0">
                  <a:moveTo>
                    <a:pt x="1109" y="0"/>
                  </a:moveTo>
                  <a:lnTo>
                    <a:pt x="0" y="629"/>
                  </a:lnTo>
                  <a:lnTo>
                    <a:pt x="148" y="887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18"/>
            <p:cNvSpPr/>
            <p:nvPr/>
          </p:nvSpPr>
          <p:spPr>
            <a:xfrm>
              <a:off x="1874575" y="2346375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0"/>
                  </a:moveTo>
                  <a:lnTo>
                    <a:pt x="0" y="629"/>
                  </a:lnTo>
                  <a:lnTo>
                    <a:pt x="148" y="851"/>
                  </a:lnTo>
                  <a:lnTo>
                    <a:pt x="1220" y="259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18"/>
            <p:cNvSpPr/>
            <p:nvPr/>
          </p:nvSpPr>
          <p:spPr>
            <a:xfrm>
              <a:off x="1874575" y="2376875"/>
              <a:ext cx="30525" cy="20350"/>
            </a:xfrm>
            <a:custGeom>
              <a:avLst/>
              <a:gdLst/>
              <a:ahLst/>
              <a:cxnLst/>
              <a:rect l="l" t="t" r="r" b="b"/>
              <a:pathLst>
                <a:path w="1221" h="814" extrusionOk="0">
                  <a:moveTo>
                    <a:pt x="1109" y="0"/>
                  </a:moveTo>
                  <a:lnTo>
                    <a:pt x="0" y="592"/>
                  </a:lnTo>
                  <a:lnTo>
                    <a:pt x="148" y="814"/>
                  </a:lnTo>
                  <a:lnTo>
                    <a:pt x="1220" y="185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18"/>
            <p:cNvSpPr/>
            <p:nvPr/>
          </p:nvSpPr>
          <p:spPr>
            <a:xfrm>
              <a:off x="1874575" y="2405525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0"/>
                  </a:moveTo>
                  <a:lnTo>
                    <a:pt x="0" y="666"/>
                  </a:lnTo>
                  <a:lnTo>
                    <a:pt x="148" y="851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18"/>
            <p:cNvSpPr/>
            <p:nvPr/>
          </p:nvSpPr>
          <p:spPr>
            <a:xfrm>
              <a:off x="1874575" y="2436025"/>
              <a:ext cx="30525" cy="20350"/>
            </a:xfrm>
            <a:custGeom>
              <a:avLst/>
              <a:gdLst/>
              <a:ahLst/>
              <a:cxnLst/>
              <a:rect l="l" t="t" r="r" b="b"/>
              <a:pathLst>
                <a:path w="1221" h="814" extrusionOk="0">
                  <a:moveTo>
                    <a:pt x="1109" y="0"/>
                  </a:moveTo>
                  <a:lnTo>
                    <a:pt x="0" y="592"/>
                  </a:lnTo>
                  <a:lnTo>
                    <a:pt x="148" y="814"/>
                  </a:lnTo>
                  <a:lnTo>
                    <a:pt x="1220" y="185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18"/>
            <p:cNvSpPr/>
            <p:nvPr/>
          </p:nvSpPr>
          <p:spPr>
            <a:xfrm>
              <a:off x="1874575" y="2464675"/>
              <a:ext cx="30525" cy="22200"/>
            </a:xfrm>
            <a:custGeom>
              <a:avLst/>
              <a:gdLst/>
              <a:ahLst/>
              <a:cxnLst/>
              <a:rect l="l" t="t" r="r" b="b"/>
              <a:pathLst>
                <a:path w="1221" h="888" extrusionOk="0">
                  <a:moveTo>
                    <a:pt x="1109" y="0"/>
                  </a:moveTo>
                  <a:lnTo>
                    <a:pt x="0" y="629"/>
                  </a:lnTo>
                  <a:lnTo>
                    <a:pt x="148" y="888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18"/>
            <p:cNvSpPr/>
            <p:nvPr/>
          </p:nvSpPr>
          <p:spPr>
            <a:xfrm>
              <a:off x="1874575" y="2494250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1"/>
                  </a:moveTo>
                  <a:lnTo>
                    <a:pt x="0" y="629"/>
                  </a:lnTo>
                  <a:lnTo>
                    <a:pt x="148" y="851"/>
                  </a:lnTo>
                  <a:lnTo>
                    <a:pt x="1220" y="259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18"/>
            <p:cNvSpPr/>
            <p:nvPr/>
          </p:nvSpPr>
          <p:spPr>
            <a:xfrm>
              <a:off x="1874575" y="2523825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1"/>
                  </a:moveTo>
                  <a:lnTo>
                    <a:pt x="0" y="629"/>
                  </a:lnTo>
                  <a:lnTo>
                    <a:pt x="148" y="851"/>
                  </a:lnTo>
                  <a:lnTo>
                    <a:pt x="1220" y="222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18"/>
            <p:cNvSpPr/>
            <p:nvPr/>
          </p:nvSpPr>
          <p:spPr>
            <a:xfrm>
              <a:off x="1874575" y="2553400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1"/>
                  </a:moveTo>
                  <a:lnTo>
                    <a:pt x="0" y="592"/>
                  </a:lnTo>
                  <a:lnTo>
                    <a:pt x="148" y="851"/>
                  </a:lnTo>
                  <a:lnTo>
                    <a:pt x="1220" y="222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18"/>
            <p:cNvSpPr/>
            <p:nvPr/>
          </p:nvSpPr>
          <p:spPr>
            <a:xfrm>
              <a:off x="1874575" y="2582050"/>
              <a:ext cx="30525" cy="22225"/>
            </a:xfrm>
            <a:custGeom>
              <a:avLst/>
              <a:gdLst/>
              <a:ahLst/>
              <a:cxnLst/>
              <a:rect l="l" t="t" r="r" b="b"/>
              <a:pathLst>
                <a:path w="1221" h="889" extrusionOk="0">
                  <a:moveTo>
                    <a:pt x="1109" y="1"/>
                  </a:moveTo>
                  <a:lnTo>
                    <a:pt x="0" y="666"/>
                  </a:lnTo>
                  <a:lnTo>
                    <a:pt x="148" y="888"/>
                  </a:lnTo>
                  <a:lnTo>
                    <a:pt x="1220" y="260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18"/>
            <p:cNvSpPr/>
            <p:nvPr/>
          </p:nvSpPr>
          <p:spPr>
            <a:xfrm>
              <a:off x="1875500" y="2285375"/>
              <a:ext cx="2800" cy="330900"/>
            </a:xfrm>
            <a:custGeom>
              <a:avLst/>
              <a:gdLst/>
              <a:ahLst/>
              <a:cxnLst/>
              <a:rect l="l" t="t" r="r" b="b"/>
              <a:pathLst>
                <a:path w="112" h="13236" extrusionOk="0">
                  <a:moveTo>
                    <a:pt x="111" y="0"/>
                  </a:moveTo>
                  <a:lnTo>
                    <a:pt x="0" y="37"/>
                  </a:lnTo>
                  <a:lnTo>
                    <a:pt x="0" y="13236"/>
                  </a:lnTo>
                  <a:lnTo>
                    <a:pt x="111" y="131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18"/>
            <p:cNvSpPr/>
            <p:nvPr/>
          </p:nvSpPr>
          <p:spPr>
            <a:xfrm>
              <a:off x="1865325" y="2279825"/>
              <a:ext cx="12975" cy="6500"/>
            </a:xfrm>
            <a:custGeom>
              <a:avLst/>
              <a:gdLst/>
              <a:ahLst/>
              <a:cxnLst/>
              <a:rect l="l" t="t" r="r" b="b"/>
              <a:pathLst>
                <a:path w="519" h="260" extrusionOk="0">
                  <a:moveTo>
                    <a:pt x="112" y="0"/>
                  </a:moveTo>
                  <a:lnTo>
                    <a:pt x="1" y="37"/>
                  </a:lnTo>
                  <a:lnTo>
                    <a:pt x="407" y="259"/>
                  </a:lnTo>
                  <a:lnTo>
                    <a:pt x="518" y="22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18"/>
            <p:cNvSpPr/>
            <p:nvPr/>
          </p:nvSpPr>
          <p:spPr>
            <a:xfrm>
              <a:off x="1864400" y="2280750"/>
              <a:ext cx="11125" cy="335525"/>
            </a:xfrm>
            <a:custGeom>
              <a:avLst/>
              <a:gdLst/>
              <a:ahLst/>
              <a:cxnLst/>
              <a:rect l="l" t="t" r="r" b="b"/>
              <a:pathLst>
                <a:path w="445" h="13421" extrusionOk="0">
                  <a:moveTo>
                    <a:pt x="38" y="0"/>
                  </a:moveTo>
                  <a:lnTo>
                    <a:pt x="1" y="111"/>
                  </a:lnTo>
                  <a:lnTo>
                    <a:pt x="259" y="296"/>
                  </a:lnTo>
                  <a:lnTo>
                    <a:pt x="259" y="13310"/>
                  </a:lnTo>
                  <a:lnTo>
                    <a:pt x="444" y="13421"/>
                  </a:lnTo>
                  <a:lnTo>
                    <a:pt x="444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18"/>
            <p:cNvSpPr/>
            <p:nvPr/>
          </p:nvSpPr>
          <p:spPr>
            <a:xfrm>
              <a:off x="1745175" y="2221600"/>
              <a:ext cx="92450" cy="34225"/>
            </a:xfrm>
            <a:custGeom>
              <a:avLst/>
              <a:gdLst/>
              <a:ahLst/>
              <a:cxnLst/>
              <a:rect l="l" t="t" r="r" b="b"/>
              <a:pathLst>
                <a:path w="3698" h="1369" extrusionOk="0">
                  <a:moveTo>
                    <a:pt x="0" y="0"/>
                  </a:moveTo>
                  <a:lnTo>
                    <a:pt x="0" y="296"/>
                  </a:lnTo>
                  <a:lnTo>
                    <a:pt x="1849" y="1368"/>
                  </a:lnTo>
                  <a:lnTo>
                    <a:pt x="3698" y="296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18"/>
            <p:cNvSpPr/>
            <p:nvPr/>
          </p:nvSpPr>
          <p:spPr>
            <a:xfrm>
              <a:off x="1745175" y="2195700"/>
              <a:ext cx="92450" cy="52725"/>
            </a:xfrm>
            <a:custGeom>
              <a:avLst/>
              <a:gdLst/>
              <a:ahLst/>
              <a:cxnLst/>
              <a:rect l="l" t="t" r="r" b="b"/>
              <a:pathLst>
                <a:path w="3698" h="2109" extrusionOk="0">
                  <a:moveTo>
                    <a:pt x="1849" y="1"/>
                  </a:moveTo>
                  <a:lnTo>
                    <a:pt x="0" y="1036"/>
                  </a:lnTo>
                  <a:lnTo>
                    <a:pt x="1849" y="2108"/>
                  </a:lnTo>
                  <a:lnTo>
                    <a:pt x="3698" y="1036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18"/>
            <p:cNvSpPr/>
            <p:nvPr/>
          </p:nvSpPr>
          <p:spPr>
            <a:xfrm>
              <a:off x="1758125" y="2202175"/>
              <a:ext cx="66550" cy="23150"/>
            </a:xfrm>
            <a:custGeom>
              <a:avLst/>
              <a:gdLst/>
              <a:ahLst/>
              <a:cxnLst/>
              <a:rect l="l" t="t" r="r" b="b"/>
              <a:pathLst>
                <a:path w="2662" h="926" extrusionOk="0">
                  <a:moveTo>
                    <a:pt x="1331" y="1"/>
                  </a:moveTo>
                  <a:lnTo>
                    <a:pt x="0" y="777"/>
                  </a:lnTo>
                  <a:lnTo>
                    <a:pt x="185" y="925"/>
                  </a:lnTo>
                  <a:lnTo>
                    <a:pt x="1331" y="223"/>
                  </a:lnTo>
                  <a:lnTo>
                    <a:pt x="2440" y="925"/>
                  </a:lnTo>
                  <a:lnTo>
                    <a:pt x="2662" y="777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18"/>
            <p:cNvSpPr/>
            <p:nvPr/>
          </p:nvSpPr>
          <p:spPr>
            <a:xfrm>
              <a:off x="1762725" y="2207725"/>
              <a:ext cx="56425" cy="34225"/>
            </a:xfrm>
            <a:custGeom>
              <a:avLst/>
              <a:gdLst/>
              <a:ahLst/>
              <a:cxnLst/>
              <a:rect l="l" t="t" r="r" b="b"/>
              <a:pathLst>
                <a:path w="2257" h="1369" extrusionOk="0">
                  <a:moveTo>
                    <a:pt x="1147" y="1"/>
                  </a:moveTo>
                  <a:lnTo>
                    <a:pt x="1" y="703"/>
                  </a:lnTo>
                  <a:lnTo>
                    <a:pt x="1147" y="1369"/>
                  </a:lnTo>
                  <a:lnTo>
                    <a:pt x="2256" y="70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18"/>
            <p:cNvSpPr/>
            <p:nvPr/>
          </p:nvSpPr>
          <p:spPr>
            <a:xfrm>
              <a:off x="1692500" y="2161275"/>
              <a:ext cx="25900" cy="17825"/>
            </a:xfrm>
            <a:custGeom>
              <a:avLst/>
              <a:gdLst/>
              <a:ahLst/>
              <a:cxnLst/>
              <a:rect l="l" t="t" r="r" b="b"/>
              <a:pathLst>
                <a:path w="1036" h="713" extrusionOk="0">
                  <a:moveTo>
                    <a:pt x="518" y="1"/>
                  </a:moveTo>
                  <a:cubicBezTo>
                    <a:pt x="398" y="1"/>
                    <a:pt x="277" y="29"/>
                    <a:pt x="185" y="84"/>
                  </a:cubicBezTo>
                  <a:cubicBezTo>
                    <a:pt x="37" y="158"/>
                    <a:pt x="0" y="269"/>
                    <a:pt x="0" y="343"/>
                  </a:cubicBezTo>
                  <a:cubicBezTo>
                    <a:pt x="0" y="454"/>
                    <a:pt x="74" y="565"/>
                    <a:pt x="185" y="639"/>
                  </a:cubicBezTo>
                  <a:cubicBezTo>
                    <a:pt x="259" y="676"/>
                    <a:pt x="407" y="713"/>
                    <a:pt x="555" y="713"/>
                  </a:cubicBezTo>
                  <a:cubicBezTo>
                    <a:pt x="666" y="713"/>
                    <a:pt x="813" y="676"/>
                    <a:pt x="850" y="639"/>
                  </a:cubicBezTo>
                  <a:cubicBezTo>
                    <a:pt x="998" y="528"/>
                    <a:pt x="1035" y="454"/>
                    <a:pt x="1035" y="343"/>
                  </a:cubicBezTo>
                  <a:cubicBezTo>
                    <a:pt x="1035" y="269"/>
                    <a:pt x="961" y="121"/>
                    <a:pt x="850" y="84"/>
                  </a:cubicBezTo>
                  <a:cubicBezTo>
                    <a:pt x="758" y="29"/>
                    <a:pt x="638" y="1"/>
                    <a:pt x="5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18"/>
            <p:cNvSpPr/>
            <p:nvPr/>
          </p:nvSpPr>
          <p:spPr>
            <a:xfrm>
              <a:off x="1493775" y="2620875"/>
              <a:ext cx="20350" cy="14125"/>
            </a:xfrm>
            <a:custGeom>
              <a:avLst/>
              <a:gdLst/>
              <a:ahLst/>
              <a:cxnLst/>
              <a:rect l="l" t="t" r="r" b="b"/>
              <a:pathLst>
                <a:path w="814" h="565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370"/>
                    <a:pt x="37" y="444"/>
                    <a:pt x="111" y="481"/>
                  </a:cubicBezTo>
                  <a:cubicBezTo>
                    <a:pt x="204" y="537"/>
                    <a:pt x="315" y="564"/>
                    <a:pt x="426" y="564"/>
                  </a:cubicBezTo>
                  <a:cubicBezTo>
                    <a:pt x="536" y="564"/>
                    <a:pt x="647" y="537"/>
                    <a:pt x="740" y="481"/>
                  </a:cubicBezTo>
                  <a:cubicBezTo>
                    <a:pt x="777" y="444"/>
                    <a:pt x="814" y="370"/>
                    <a:pt x="814" y="296"/>
                  </a:cubicBezTo>
                  <a:lnTo>
                    <a:pt x="814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18"/>
            <p:cNvSpPr/>
            <p:nvPr/>
          </p:nvSpPr>
          <p:spPr>
            <a:xfrm>
              <a:off x="1491925" y="2615100"/>
              <a:ext cx="23125" cy="11800"/>
            </a:xfrm>
            <a:custGeom>
              <a:avLst/>
              <a:gdLst/>
              <a:ahLst/>
              <a:cxnLst/>
              <a:rect l="l" t="t" r="r" b="b"/>
              <a:pathLst>
                <a:path w="925" h="472" extrusionOk="0">
                  <a:moveTo>
                    <a:pt x="500" y="0"/>
                  </a:moveTo>
                  <a:cubicBezTo>
                    <a:pt x="389" y="0"/>
                    <a:pt x="278" y="28"/>
                    <a:pt x="185" y="84"/>
                  </a:cubicBezTo>
                  <a:cubicBezTo>
                    <a:pt x="0" y="158"/>
                    <a:pt x="0" y="305"/>
                    <a:pt x="185" y="416"/>
                  </a:cubicBezTo>
                  <a:cubicBezTo>
                    <a:pt x="278" y="453"/>
                    <a:pt x="389" y="472"/>
                    <a:pt x="500" y="472"/>
                  </a:cubicBezTo>
                  <a:cubicBezTo>
                    <a:pt x="610" y="472"/>
                    <a:pt x="721" y="453"/>
                    <a:pt x="814" y="416"/>
                  </a:cubicBezTo>
                  <a:cubicBezTo>
                    <a:pt x="925" y="305"/>
                    <a:pt x="925" y="121"/>
                    <a:pt x="814" y="84"/>
                  </a:cubicBezTo>
                  <a:cubicBezTo>
                    <a:pt x="721" y="28"/>
                    <a:pt x="610" y="0"/>
                    <a:pt x="500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18"/>
            <p:cNvSpPr/>
            <p:nvPr/>
          </p:nvSpPr>
          <p:spPr>
            <a:xfrm>
              <a:off x="1695275" y="2161525"/>
              <a:ext cx="21275" cy="15025"/>
            </a:xfrm>
            <a:custGeom>
              <a:avLst/>
              <a:gdLst/>
              <a:ahLst/>
              <a:cxnLst/>
              <a:rect l="l" t="t" r="r" b="b"/>
              <a:pathLst>
                <a:path w="851" h="601" extrusionOk="0">
                  <a:moveTo>
                    <a:pt x="0" y="0"/>
                  </a:moveTo>
                  <a:lnTo>
                    <a:pt x="0" y="333"/>
                  </a:lnTo>
                  <a:cubicBezTo>
                    <a:pt x="0" y="370"/>
                    <a:pt x="74" y="481"/>
                    <a:pt x="148" y="518"/>
                  </a:cubicBezTo>
                  <a:cubicBezTo>
                    <a:pt x="240" y="573"/>
                    <a:pt x="342" y="601"/>
                    <a:pt x="444" y="601"/>
                  </a:cubicBezTo>
                  <a:cubicBezTo>
                    <a:pt x="545" y="601"/>
                    <a:pt x="647" y="573"/>
                    <a:pt x="739" y="518"/>
                  </a:cubicBezTo>
                  <a:cubicBezTo>
                    <a:pt x="850" y="481"/>
                    <a:pt x="850" y="444"/>
                    <a:pt x="850" y="333"/>
                  </a:cubicBezTo>
                  <a:lnTo>
                    <a:pt x="85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18"/>
            <p:cNvSpPr/>
            <p:nvPr/>
          </p:nvSpPr>
          <p:spPr>
            <a:xfrm>
              <a:off x="1694350" y="2156650"/>
              <a:ext cx="23125" cy="11600"/>
            </a:xfrm>
            <a:custGeom>
              <a:avLst/>
              <a:gdLst/>
              <a:ahLst/>
              <a:cxnLst/>
              <a:rect l="l" t="t" r="r" b="b"/>
              <a:pathLst>
                <a:path w="925" h="464" extrusionOk="0">
                  <a:moveTo>
                    <a:pt x="481" y="1"/>
                  </a:moveTo>
                  <a:cubicBezTo>
                    <a:pt x="379" y="1"/>
                    <a:pt x="277" y="29"/>
                    <a:pt x="185" y="84"/>
                  </a:cubicBezTo>
                  <a:cubicBezTo>
                    <a:pt x="0" y="158"/>
                    <a:pt x="0" y="306"/>
                    <a:pt x="185" y="380"/>
                  </a:cubicBezTo>
                  <a:cubicBezTo>
                    <a:pt x="277" y="435"/>
                    <a:pt x="379" y="463"/>
                    <a:pt x="481" y="463"/>
                  </a:cubicBezTo>
                  <a:cubicBezTo>
                    <a:pt x="582" y="463"/>
                    <a:pt x="684" y="435"/>
                    <a:pt x="776" y="380"/>
                  </a:cubicBezTo>
                  <a:cubicBezTo>
                    <a:pt x="924" y="306"/>
                    <a:pt x="924" y="158"/>
                    <a:pt x="776" y="84"/>
                  </a:cubicBezTo>
                  <a:cubicBezTo>
                    <a:pt x="684" y="29"/>
                    <a:pt x="582" y="1"/>
                    <a:pt x="481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18"/>
            <p:cNvSpPr/>
            <p:nvPr/>
          </p:nvSpPr>
          <p:spPr>
            <a:xfrm>
              <a:off x="1495625" y="2130825"/>
              <a:ext cx="218150" cy="494700"/>
            </a:xfrm>
            <a:custGeom>
              <a:avLst/>
              <a:gdLst/>
              <a:ahLst/>
              <a:cxnLst/>
              <a:rect l="l" t="t" r="r" b="b"/>
              <a:pathLst>
                <a:path w="8726" h="19788" extrusionOk="0">
                  <a:moveTo>
                    <a:pt x="7948" y="1"/>
                  </a:moveTo>
                  <a:cubicBezTo>
                    <a:pt x="7772" y="1"/>
                    <a:pt x="7583" y="67"/>
                    <a:pt x="7394" y="193"/>
                  </a:cubicBezTo>
                  <a:lnTo>
                    <a:pt x="1036" y="3816"/>
                  </a:lnTo>
                  <a:cubicBezTo>
                    <a:pt x="481" y="4149"/>
                    <a:pt x="0" y="4925"/>
                    <a:pt x="0" y="5591"/>
                  </a:cubicBezTo>
                  <a:lnTo>
                    <a:pt x="0" y="19529"/>
                  </a:lnTo>
                  <a:cubicBezTo>
                    <a:pt x="0" y="19676"/>
                    <a:pt x="148" y="19787"/>
                    <a:pt x="333" y="19787"/>
                  </a:cubicBezTo>
                  <a:cubicBezTo>
                    <a:pt x="518" y="19787"/>
                    <a:pt x="666" y="19676"/>
                    <a:pt x="629" y="19492"/>
                  </a:cubicBezTo>
                  <a:lnTo>
                    <a:pt x="629" y="5591"/>
                  </a:lnTo>
                  <a:cubicBezTo>
                    <a:pt x="629" y="5184"/>
                    <a:pt x="962" y="4629"/>
                    <a:pt x="1331" y="4371"/>
                  </a:cubicBezTo>
                  <a:lnTo>
                    <a:pt x="7727" y="747"/>
                  </a:lnTo>
                  <a:cubicBezTo>
                    <a:pt x="7821" y="677"/>
                    <a:pt x="7885" y="651"/>
                    <a:pt x="7929" y="651"/>
                  </a:cubicBezTo>
                  <a:cubicBezTo>
                    <a:pt x="7954" y="651"/>
                    <a:pt x="7972" y="660"/>
                    <a:pt x="7986" y="673"/>
                  </a:cubicBezTo>
                  <a:cubicBezTo>
                    <a:pt x="8060" y="747"/>
                    <a:pt x="8097" y="784"/>
                    <a:pt x="8097" y="969"/>
                  </a:cubicBezTo>
                  <a:lnTo>
                    <a:pt x="8097" y="1302"/>
                  </a:lnTo>
                  <a:cubicBezTo>
                    <a:pt x="8097" y="1413"/>
                    <a:pt x="8245" y="1524"/>
                    <a:pt x="8430" y="1524"/>
                  </a:cubicBezTo>
                  <a:cubicBezTo>
                    <a:pt x="8615" y="1524"/>
                    <a:pt x="8725" y="1487"/>
                    <a:pt x="8725" y="1302"/>
                  </a:cubicBezTo>
                  <a:lnTo>
                    <a:pt x="8725" y="969"/>
                  </a:lnTo>
                  <a:cubicBezTo>
                    <a:pt x="8725" y="600"/>
                    <a:pt x="8615" y="267"/>
                    <a:pt x="8319" y="119"/>
                  </a:cubicBezTo>
                  <a:cubicBezTo>
                    <a:pt x="8207" y="39"/>
                    <a:pt x="8081" y="1"/>
                    <a:pt x="79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7" name="Google Shape;1967;p18"/>
          <p:cNvGrpSpPr/>
          <p:nvPr/>
        </p:nvGrpSpPr>
        <p:grpSpPr>
          <a:xfrm>
            <a:off x="244350" y="235888"/>
            <a:ext cx="1111262" cy="881894"/>
            <a:chOff x="4096500" y="4618450"/>
            <a:chExt cx="714500" cy="567025"/>
          </a:xfrm>
        </p:grpSpPr>
        <p:sp>
          <p:nvSpPr>
            <p:cNvPr id="1968" name="Google Shape;1968;p18"/>
            <p:cNvSpPr/>
            <p:nvPr/>
          </p:nvSpPr>
          <p:spPr>
            <a:xfrm>
              <a:off x="4144575" y="4817450"/>
              <a:ext cx="665500" cy="368025"/>
            </a:xfrm>
            <a:custGeom>
              <a:avLst/>
              <a:gdLst/>
              <a:ahLst/>
              <a:cxnLst/>
              <a:rect l="l" t="t" r="r" b="b"/>
              <a:pathLst>
                <a:path w="26620" h="14721" extrusionOk="0">
                  <a:moveTo>
                    <a:pt x="20812" y="1"/>
                  </a:moveTo>
                  <a:cubicBezTo>
                    <a:pt x="20068" y="1"/>
                    <a:pt x="19402" y="137"/>
                    <a:pt x="18929" y="424"/>
                  </a:cubicBezTo>
                  <a:lnTo>
                    <a:pt x="1257" y="10554"/>
                  </a:lnTo>
                  <a:cubicBezTo>
                    <a:pt x="0" y="11293"/>
                    <a:pt x="444" y="12735"/>
                    <a:pt x="2219" y="13733"/>
                  </a:cubicBezTo>
                  <a:cubicBezTo>
                    <a:pt x="3317" y="14383"/>
                    <a:pt x="4674" y="14721"/>
                    <a:pt x="5844" y="14721"/>
                  </a:cubicBezTo>
                  <a:cubicBezTo>
                    <a:pt x="6604" y="14721"/>
                    <a:pt x="7284" y="14579"/>
                    <a:pt x="7764" y="14288"/>
                  </a:cubicBezTo>
                  <a:cubicBezTo>
                    <a:pt x="7764" y="14288"/>
                    <a:pt x="25584" y="4121"/>
                    <a:pt x="25621" y="4084"/>
                  </a:cubicBezTo>
                  <a:cubicBezTo>
                    <a:pt x="26619" y="3344"/>
                    <a:pt x="26176" y="2013"/>
                    <a:pt x="24475" y="978"/>
                  </a:cubicBezTo>
                  <a:cubicBezTo>
                    <a:pt x="23365" y="344"/>
                    <a:pt x="21990" y="1"/>
                    <a:pt x="208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18"/>
            <p:cNvSpPr/>
            <p:nvPr/>
          </p:nvSpPr>
          <p:spPr>
            <a:xfrm>
              <a:off x="4106675" y="4618450"/>
              <a:ext cx="704325" cy="527300"/>
            </a:xfrm>
            <a:custGeom>
              <a:avLst/>
              <a:gdLst/>
              <a:ahLst/>
              <a:cxnLst/>
              <a:rect l="l" t="t" r="r" b="b"/>
              <a:pathLst>
                <a:path w="28173" h="21092" extrusionOk="0">
                  <a:moveTo>
                    <a:pt x="21985" y="1"/>
                  </a:moveTo>
                  <a:cubicBezTo>
                    <a:pt x="21451" y="1"/>
                    <a:pt x="20941" y="128"/>
                    <a:pt x="20482" y="398"/>
                  </a:cubicBezTo>
                  <a:lnTo>
                    <a:pt x="2182" y="10972"/>
                  </a:lnTo>
                  <a:cubicBezTo>
                    <a:pt x="259" y="12081"/>
                    <a:pt x="1" y="15149"/>
                    <a:pt x="1553" y="17811"/>
                  </a:cubicBezTo>
                  <a:cubicBezTo>
                    <a:pt x="2757" y="19854"/>
                    <a:pt x="4638" y="21092"/>
                    <a:pt x="6299" y="21092"/>
                  </a:cubicBezTo>
                  <a:cubicBezTo>
                    <a:pt x="6833" y="21092"/>
                    <a:pt x="7343" y="20964"/>
                    <a:pt x="7801" y="20695"/>
                  </a:cubicBezTo>
                  <a:cubicBezTo>
                    <a:pt x="7801" y="20695"/>
                    <a:pt x="26287" y="10010"/>
                    <a:pt x="26398" y="9936"/>
                  </a:cubicBezTo>
                  <a:cubicBezTo>
                    <a:pt x="28024" y="8716"/>
                    <a:pt x="28172" y="5870"/>
                    <a:pt x="26730" y="3282"/>
                  </a:cubicBezTo>
                  <a:cubicBezTo>
                    <a:pt x="25527" y="1239"/>
                    <a:pt x="23646" y="1"/>
                    <a:pt x="219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18"/>
            <p:cNvSpPr/>
            <p:nvPr/>
          </p:nvSpPr>
          <p:spPr>
            <a:xfrm>
              <a:off x="4218525" y="4689650"/>
              <a:ext cx="584150" cy="447150"/>
            </a:xfrm>
            <a:custGeom>
              <a:avLst/>
              <a:gdLst/>
              <a:ahLst/>
              <a:cxnLst/>
              <a:rect l="l" t="t" r="r" b="b"/>
              <a:pathLst>
                <a:path w="23366" h="17886" extrusionOk="0">
                  <a:moveTo>
                    <a:pt x="21509" y="0"/>
                  </a:moveTo>
                  <a:cubicBezTo>
                    <a:pt x="21325" y="0"/>
                    <a:pt x="22685" y="3583"/>
                    <a:pt x="21221" y="4389"/>
                  </a:cubicBezTo>
                  <a:lnTo>
                    <a:pt x="3290" y="14741"/>
                  </a:lnTo>
                  <a:cubicBezTo>
                    <a:pt x="1516" y="15776"/>
                    <a:pt x="0" y="15407"/>
                    <a:pt x="0" y="16257"/>
                  </a:cubicBezTo>
                  <a:cubicBezTo>
                    <a:pt x="0" y="17128"/>
                    <a:pt x="847" y="17885"/>
                    <a:pt x="1990" y="17885"/>
                  </a:cubicBezTo>
                  <a:cubicBezTo>
                    <a:pt x="2450" y="17885"/>
                    <a:pt x="2956" y="17763"/>
                    <a:pt x="3475" y="17477"/>
                  </a:cubicBezTo>
                  <a:cubicBezTo>
                    <a:pt x="3475" y="17477"/>
                    <a:pt x="21554" y="7014"/>
                    <a:pt x="21628" y="6977"/>
                  </a:cubicBezTo>
                  <a:cubicBezTo>
                    <a:pt x="23218" y="5794"/>
                    <a:pt x="23366" y="3096"/>
                    <a:pt x="21961" y="692"/>
                  </a:cubicBezTo>
                  <a:cubicBezTo>
                    <a:pt x="21684" y="203"/>
                    <a:pt x="21553" y="0"/>
                    <a:pt x="21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18"/>
            <p:cNvSpPr/>
            <p:nvPr/>
          </p:nvSpPr>
          <p:spPr>
            <a:xfrm>
              <a:off x="4096500" y="4633900"/>
              <a:ext cx="594400" cy="413200"/>
            </a:xfrm>
            <a:custGeom>
              <a:avLst/>
              <a:gdLst/>
              <a:ahLst/>
              <a:cxnLst/>
              <a:rect l="l" t="t" r="r" b="b"/>
              <a:pathLst>
                <a:path w="23776" h="16528" extrusionOk="0">
                  <a:moveTo>
                    <a:pt x="21951" y="1"/>
                  </a:moveTo>
                  <a:cubicBezTo>
                    <a:pt x="21857" y="1"/>
                    <a:pt x="21714" y="25"/>
                    <a:pt x="21518" y="76"/>
                  </a:cubicBezTo>
                  <a:lnTo>
                    <a:pt x="3217" y="10649"/>
                  </a:lnTo>
                  <a:cubicBezTo>
                    <a:pt x="1" y="12720"/>
                    <a:pt x="2293" y="16528"/>
                    <a:pt x="2774" y="16528"/>
                  </a:cubicBezTo>
                  <a:cubicBezTo>
                    <a:pt x="3550" y="16454"/>
                    <a:pt x="1886" y="12128"/>
                    <a:pt x="4474" y="10686"/>
                  </a:cubicBezTo>
                  <a:cubicBezTo>
                    <a:pt x="7322" y="9104"/>
                    <a:pt x="23775" y="1"/>
                    <a:pt x="219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18"/>
            <p:cNvSpPr/>
            <p:nvPr/>
          </p:nvSpPr>
          <p:spPr>
            <a:xfrm>
              <a:off x="4174150" y="4865725"/>
              <a:ext cx="191350" cy="262725"/>
            </a:xfrm>
            <a:custGeom>
              <a:avLst/>
              <a:gdLst/>
              <a:ahLst/>
              <a:cxnLst/>
              <a:rect l="l" t="t" r="r" b="b"/>
              <a:pathLst>
                <a:path w="7654" h="10509" extrusionOk="0">
                  <a:moveTo>
                    <a:pt x="1930" y="0"/>
                  </a:moveTo>
                  <a:cubicBezTo>
                    <a:pt x="1531" y="0"/>
                    <a:pt x="1167" y="93"/>
                    <a:pt x="851" y="267"/>
                  </a:cubicBezTo>
                  <a:lnTo>
                    <a:pt x="0" y="785"/>
                  </a:lnTo>
                  <a:cubicBezTo>
                    <a:pt x="313" y="629"/>
                    <a:pt x="664" y="545"/>
                    <a:pt x="1050" y="545"/>
                  </a:cubicBezTo>
                  <a:cubicBezTo>
                    <a:pt x="1578" y="545"/>
                    <a:pt x="2169" y="702"/>
                    <a:pt x="2810" y="1044"/>
                  </a:cubicBezTo>
                  <a:cubicBezTo>
                    <a:pt x="4992" y="2301"/>
                    <a:pt x="6766" y="5406"/>
                    <a:pt x="6766" y="7920"/>
                  </a:cubicBezTo>
                  <a:cubicBezTo>
                    <a:pt x="6766" y="9214"/>
                    <a:pt x="6322" y="10101"/>
                    <a:pt x="5620" y="10508"/>
                  </a:cubicBezTo>
                  <a:lnTo>
                    <a:pt x="6507" y="10027"/>
                  </a:lnTo>
                  <a:cubicBezTo>
                    <a:pt x="7247" y="9584"/>
                    <a:pt x="7653" y="8733"/>
                    <a:pt x="7653" y="7439"/>
                  </a:cubicBezTo>
                  <a:cubicBezTo>
                    <a:pt x="7653" y="4889"/>
                    <a:pt x="5916" y="1820"/>
                    <a:pt x="3698" y="526"/>
                  </a:cubicBezTo>
                  <a:cubicBezTo>
                    <a:pt x="3063" y="166"/>
                    <a:pt x="2465" y="0"/>
                    <a:pt x="1930" y="0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18"/>
            <p:cNvSpPr/>
            <p:nvPr/>
          </p:nvSpPr>
          <p:spPr>
            <a:xfrm>
              <a:off x="4578050" y="4633150"/>
              <a:ext cx="192275" cy="263300"/>
            </a:xfrm>
            <a:custGeom>
              <a:avLst/>
              <a:gdLst/>
              <a:ahLst/>
              <a:cxnLst/>
              <a:rect l="l" t="t" r="r" b="b"/>
              <a:pathLst>
                <a:path w="7691" h="10532" extrusionOk="0">
                  <a:moveTo>
                    <a:pt x="1905" y="1"/>
                  </a:moveTo>
                  <a:cubicBezTo>
                    <a:pt x="1532" y="1"/>
                    <a:pt x="1191" y="87"/>
                    <a:pt x="888" y="254"/>
                  </a:cubicBezTo>
                  <a:lnTo>
                    <a:pt x="1" y="771"/>
                  </a:lnTo>
                  <a:cubicBezTo>
                    <a:pt x="297" y="600"/>
                    <a:pt x="645" y="507"/>
                    <a:pt x="1032" y="507"/>
                  </a:cubicBezTo>
                  <a:cubicBezTo>
                    <a:pt x="1564" y="507"/>
                    <a:pt x="2169" y="682"/>
                    <a:pt x="2810" y="1067"/>
                  </a:cubicBezTo>
                  <a:cubicBezTo>
                    <a:pt x="4992" y="2324"/>
                    <a:pt x="6803" y="5392"/>
                    <a:pt x="6803" y="7943"/>
                  </a:cubicBezTo>
                  <a:cubicBezTo>
                    <a:pt x="6803" y="9237"/>
                    <a:pt x="6323" y="10125"/>
                    <a:pt x="5657" y="10531"/>
                  </a:cubicBezTo>
                  <a:lnTo>
                    <a:pt x="6508" y="10014"/>
                  </a:lnTo>
                  <a:cubicBezTo>
                    <a:pt x="7247" y="9607"/>
                    <a:pt x="7691" y="8720"/>
                    <a:pt x="7691" y="7426"/>
                  </a:cubicBezTo>
                  <a:cubicBezTo>
                    <a:pt x="7691" y="4875"/>
                    <a:pt x="5916" y="1843"/>
                    <a:pt x="3698" y="549"/>
                  </a:cubicBezTo>
                  <a:cubicBezTo>
                    <a:pt x="3044" y="179"/>
                    <a:pt x="2441" y="1"/>
                    <a:pt x="1905" y="1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18"/>
            <p:cNvSpPr/>
            <p:nvPr/>
          </p:nvSpPr>
          <p:spPr>
            <a:xfrm>
              <a:off x="4263800" y="4814850"/>
              <a:ext cx="130350" cy="68900"/>
            </a:xfrm>
            <a:custGeom>
              <a:avLst/>
              <a:gdLst/>
              <a:ahLst/>
              <a:cxnLst/>
              <a:rect l="l" t="t" r="r" b="b"/>
              <a:pathLst>
                <a:path w="5214" h="2756" extrusionOk="0">
                  <a:moveTo>
                    <a:pt x="2607" y="1"/>
                  </a:moveTo>
                  <a:cubicBezTo>
                    <a:pt x="1997" y="1"/>
                    <a:pt x="1387" y="139"/>
                    <a:pt x="925" y="417"/>
                  </a:cubicBezTo>
                  <a:cubicBezTo>
                    <a:pt x="1" y="971"/>
                    <a:pt x="1" y="1785"/>
                    <a:pt x="925" y="2339"/>
                  </a:cubicBezTo>
                  <a:cubicBezTo>
                    <a:pt x="1387" y="2616"/>
                    <a:pt x="1997" y="2755"/>
                    <a:pt x="2607" y="2755"/>
                  </a:cubicBezTo>
                  <a:cubicBezTo>
                    <a:pt x="3217" y="2755"/>
                    <a:pt x="3827" y="2616"/>
                    <a:pt x="4289" y="2339"/>
                  </a:cubicBezTo>
                  <a:cubicBezTo>
                    <a:pt x="5213" y="1822"/>
                    <a:pt x="5213" y="971"/>
                    <a:pt x="4289" y="417"/>
                  </a:cubicBezTo>
                  <a:cubicBezTo>
                    <a:pt x="3827" y="139"/>
                    <a:pt x="3217" y="1"/>
                    <a:pt x="2607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18"/>
            <p:cNvSpPr/>
            <p:nvPr/>
          </p:nvSpPr>
          <p:spPr>
            <a:xfrm>
              <a:off x="4269350" y="4808625"/>
              <a:ext cx="119250" cy="69575"/>
            </a:xfrm>
            <a:custGeom>
              <a:avLst/>
              <a:gdLst/>
              <a:ahLst/>
              <a:cxnLst/>
              <a:rect l="l" t="t" r="r" b="b"/>
              <a:pathLst>
                <a:path w="4770" h="2783" extrusionOk="0">
                  <a:moveTo>
                    <a:pt x="0" y="0"/>
                  </a:moveTo>
                  <a:lnTo>
                    <a:pt x="0" y="1405"/>
                  </a:lnTo>
                  <a:cubicBezTo>
                    <a:pt x="0" y="1775"/>
                    <a:pt x="259" y="2071"/>
                    <a:pt x="703" y="2366"/>
                  </a:cubicBezTo>
                  <a:cubicBezTo>
                    <a:pt x="1165" y="2644"/>
                    <a:pt x="1775" y="2782"/>
                    <a:pt x="2385" y="2782"/>
                  </a:cubicBezTo>
                  <a:cubicBezTo>
                    <a:pt x="2995" y="2782"/>
                    <a:pt x="3605" y="2644"/>
                    <a:pt x="4067" y="2366"/>
                  </a:cubicBezTo>
                  <a:cubicBezTo>
                    <a:pt x="4548" y="2071"/>
                    <a:pt x="4770" y="1701"/>
                    <a:pt x="4770" y="1405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18"/>
            <p:cNvSpPr/>
            <p:nvPr/>
          </p:nvSpPr>
          <p:spPr>
            <a:xfrm>
              <a:off x="4269350" y="4799375"/>
              <a:ext cx="119250" cy="43700"/>
            </a:xfrm>
            <a:custGeom>
              <a:avLst/>
              <a:gdLst/>
              <a:ahLst/>
              <a:cxnLst/>
              <a:rect l="l" t="t" r="r" b="b"/>
              <a:pathLst>
                <a:path w="4770" h="1748" extrusionOk="0">
                  <a:moveTo>
                    <a:pt x="0" y="0"/>
                  </a:moveTo>
                  <a:lnTo>
                    <a:pt x="0" y="370"/>
                  </a:lnTo>
                  <a:cubicBezTo>
                    <a:pt x="0" y="740"/>
                    <a:pt x="259" y="1073"/>
                    <a:pt x="703" y="1331"/>
                  </a:cubicBezTo>
                  <a:cubicBezTo>
                    <a:pt x="1165" y="1609"/>
                    <a:pt x="1775" y="1747"/>
                    <a:pt x="2385" y="1747"/>
                  </a:cubicBezTo>
                  <a:cubicBezTo>
                    <a:pt x="2995" y="1747"/>
                    <a:pt x="3605" y="1609"/>
                    <a:pt x="4067" y="1331"/>
                  </a:cubicBezTo>
                  <a:cubicBezTo>
                    <a:pt x="4548" y="1073"/>
                    <a:pt x="4770" y="740"/>
                    <a:pt x="4770" y="370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18"/>
            <p:cNvSpPr/>
            <p:nvPr/>
          </p:nvSpPr>
          <p:spPr>
            <a:xfrm>
              <a:off x="4263800" y="4764950"/>
              <a:ext cx="130350" cy="68875"/>
            </a:xfrm>
            <a:custGeom>
              <a:avLst/>
              <a:gdLst/>
              <a:ahLst/>
              <a:cxnLst/>
              <a:rect l="l" t="t" r="r" b="b"/>
              <a:pathLst>
                <a:path w="5214" h="2755" extrusionOk="0">
                  <a:moveTo>
                    <a:pt x="2607" y="0"/>
                  </a:moveTo>
                  <a:cubicBezTo>
                    <a:pt x="1997" y="0"/>
                    <a:pt x="1387" y="139"/>
                    <a:pt x="925" y="416"/>
                  </a:cubicBezTo>
                  <a:cubicBezTo>
                    <a:pt x="1" y="971"/>
                    <a:pt x="1" y="1784"/>
                    <a:pt x="925" y="2339"/>
                  </a:cubicBezTo>
                  <a:cubicBezTo>
                    <a:pt x="1387" y="2616"/>
                    <a:pt x="1997" y="2755"/>
                    <a:pt x="2607" y="2755"/>
                  </a:cubicBezTo>
                  <a:cubicBezTo>
                    <a:pt x="3217" y="2755"/>
                    <a:pt x="3827" y="2616"/>
                    <a:pt x="4289" y="2339"/>
                  </a:cubicBezTo>
                  <a:cubicBezTo>
                    <a:pt x="5213" y="1784"/>
                    <a:pt x="5213" y="971"/>
                    <a:pt x="4289" y="416"/>
                  </a:cubicBezTo>
                  <a:cubicBezTo>
                    <a:pt x="3827" y="139"/>
                    <a:pt x="3217" y="0"/>
                    <a:pt x="2607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18"/>
            <p:cNvSpPr/>
            <p:nvPr/>
          </p:nvSpPr>
          <p:spPr>
            <a:xfrm>
              <a:off x="4359925" y="4835050"/>
              <a:ext cx="36075" cy="39225"/>
            </a:xfrm>
            <a:custGeom>
              <a:avLst/>
              <a:gdLst/>
              <a:ahLst/>
              <a:cxnLst/>
              <a:rect l="l" t="t" r="r" b="b"/>
              <a:pathLst>
                <a:path w="1443" h="1569" extrusionOk="0">
                  <a:moveTo>
                    <a:pt x="734" y="0"/>
                  </a:moveTo>
                  <a:cubicBezTo>
                    <a:pt x="660" y="0"/>
                    <a:pt x="570" y="26"/>
                    <a:pt x="518" y="52"/>
                  </a:cubicBezTo>
                  <a:cubicBezTo>
                    <a:pt x="222" y="200"/>
                    <a:pt x="1" y="570"/>
                    <a:pt x="1" y="903"/>
                  </a:cubicBezTo>
                  <a:cubicBezTo>
                    <a:pt x="1" y="1014"/>
                    <a:pt x="38" y="1161"/>
                    <a:pt x="148" y="1198"/>
                  </a:cubicBezTo>
                  <a:lnTo>
                    <a:pt x="740" y="1568"/>
                  </a:lnTo>
                  <a:lnTo>
                    <a:pt x="1442" y="385"/>
                  </a:lnTo>
                  <a:lnTo>
                    <a:pt x="814" y="15"/>
                  </a:lnTo>
                  <a:cubicBezTo>
                    <a:pt x="792" y="5"/>
                    <a:pt x="764" y="0"/>
                    <a:pt x="734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18"/>
            <p:cNvSpPr/>
            <p:nvPr/>
          </p:nvSpPr>
          <p:spPr>
            <a:xfrm>
              <a:off x="4374725" y="4843975"/>
              <a:ext cx="25900" cy="31000"/>
            </a:xfrm>
            <a:custGeom>
              <a:avLst/>
              <a:gdLst/>
              <a:ahLst/>
              <a:cxnLst/>
              <a:rect l="l" t="t" r="r" b="b"/>
              <a:pathLst>
                <a:path w="1036" h="1240" extrusionOk="0">
                  <a:moveTo>
                    <a:pt x="724" y="1"/>
                  </a:moveTo>
                  <a:cubicBezTo>
                    <a:pt x="662" y="1"/>
                    <a:pt x="593" y="22"/>
                    <a:pt x="518" y="65"/>
                  </a:cubicBezTo>
                  <a:cubicBezTo>
                    <a:pt x="222" y="213"/>
                    <a:pt x="0" y="620"/>
                    <a:pt x="0" y="915"/>
                  </a:cubicBezTo>
                  <a:cubicBezTo>
                    <a:pt x="0" y="1123"/>
                    <a:pt x="109" y="1239"/>
                    <a:pt x="277" y="1239"/>
                  </a:cubicBezTo>
                  <a:cubicBezTo>
                    <a:pt x="348" y="1239"/>
                    <a:pt x="429" y="1218"/>
                    <a:pt x="518" y="1174"/>
                  </a:cubicBezTo>
                  <a:cubicBezTo>
                    <a:pt x="776" y="1026"/>
                    <a:pt x="1035" y="620"/>
                    <a:pt x="1035" y="361"/>
                  </a:cubicBezTo>
                  <a:cubicBezTo>
                    <a:pt x="983" y="125"/>
                    <a:pt x="875" y="1"/>
                    <a:pt x="724" y="1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18"/>
            <p:cNvSpPr/>
            <p:nvPr/>
          </p:nvSpPr>
          <p:spPr>
            <a:xfrm>
              <a:off x="4380250" y="4849275"/>
              <a:ext cx="15750" cy="20050"/>
            </a:xfrm>
            <a:custGeom>
              <a:avLst/>
              <a:gdLst/>
              <a:ahLst/>
              <a:cxnLst/>
              <a:rect l="l" t="t" r="r" b="b"/>
              <a:pathLst>
                <a:path w="630" h="802" extrusionOk="0">
                  <a:moveTo>
                    <a:pt x="445" y="1"/>
                  </a:moveTo>
                  <a:cubicBezTo>
                    <a:pt x="482" y="38"/>
                    <a:pt x="482" y="75"/>
                    <a:pt x="482" y="149"/>
                  </a:cubicBezTo>
                  <a:cubicBezTo>
                    <a:pt x="482" y="334"/>
                    <a:pt x="334" y="592"/>
                    <a:pt x="149" y="703"/>
                  </a:cubicBezTo>
                  <a:cubicBezTo>
                    <a:pt x="112" y="740"/>
                    <a:pt x="75" y="740"/>
                    <a:pt x="1" y="740"/>
                  </a:cubicBezTo>
                  <a:cubicBezTo>
                    <a:pt x="44" y="784"/>
                    <a:pt x="100" y="802"/>
                    <a:pt x="162" y="802"/>
                  </a:cubicBezTo>
                  <a:cubicBezTo>
                    <a:pt x="205" y="802"/>
                    <a:pt x="251" y="793"/>
                    <a:pt x="297" y="777"/>
                  </a:cubicBezTo>
                  <a:cubicBezTo>
                    <a:pt x="482" y="703"/>
                    <a:pt x="629" y="408"/>
                    <a:pt x="629" y="223"/>
                  </a:cubicBezTo>
                  <a:cubicBezTo>
                    <a:pt x="592" y="75"/>
                    <a:pt x="519" y="1"/>
                    <a:pt x="445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18"/>
            <p:cNvSpPr/>
            <p:nvPr/>
          </p:nvSpPr>
          <p:spPr>
            <a:xfrm>
              <a:off x="4379325" y="4849275"/>
              <a:ext cx="12975" cy="18525"/>
            </a:xfrm>
            <a:custGeom>
              <a:avLst/>
              <a:gdLst/>
              <a:ahLst/>
              <a:cxnLst/>
              <a:rect l="l" t="t" r="r" b="b"/>
              <a:pathLst>
                <a:path w="519" h="741" extrusionOk="0">
                  <a:moveTo>
                    <a:pt x="482" y="1"/>
                  </a:moveTo>
                  <a:cubicBezTo>
                    <a:pt x="408" y="1"/>
                    <a:pt x="371" y="1"/>
                    <a:pt x="334" y="38"/>
                  </a:cubicBezTo>
                  <a:cubicBezTo>
                    <a:pt x="149" y="149"/>
                    <a:pt x="1" y="408"/>
                    <a:pt x="1" y="592"/>
                  </a:cubicBezTo>
                  <a:cubicBezTo>
                    <a:pt x="1" y="629"/>
                    <a:pt x="1" y="740"/>
                    <a:pt x="38" y="740"/>
                  </a:cubicBezTo>
                  <a:cubicBezTo>
                    <a:pt x="112" y="740"/>
                    <a:pt x="149" y="740"/>
                    <a:pt x="186" y="703"/>
                  </a:cubicBezTo>
                  <a:cubicBezTo>
                    <a:pt x="371" y="592"/>
                    <a:pt x="519" y="334"/>
                    <a:pt x="519" y="149"/>
                  </a:cubicBezTo>
                  <a:cubicBezTo>
                    <a:pt x="519" y="75"/>
                    <a:pt x="519" y="38"/>
                    <a:pt x="4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18"/>
            <p:cNvSpPr/>
            <p:nvPr/>
          </p:nvSpPr>
          <p:spPr>
            <a:xfrm>
              <a:off x="4375650" y="4848625"/>
              <a:ext cx="156225" cy="250225"/>
            </a:xfrm>
            <a:custGeom>
              <a:avLst/>
              <a:gdLst/>
              <a:ahLst/>
              <a:cxnLst/>
              <a:rect l="l" t="t" r="r" b="b"/>
              <a:pathLst>
                <a:path w="6249" h="10009" extrusionOk="0">
                  <a:moveTo>
                    <a:pt x="601" y="1"/>
                  </a:moveTo>
                  <a:cubicBezTo>
                    <a:pt x="516" y="1"/>
                    <a:pt x="387" y="50"/>
                    <a:pt x="259" y="286"/>
                  </a:cubicBezTo>
                  <a:cubicBezTo>
                    <a:pt x="0" y="729"/>
                    <a:pt x="259" y="803"/>
                    <a:pt x="259" y="803"/>
                  </a:cubicBezTo>
                  <a:cubicBezTo>
                    <a:pt x="5065" y="3576"/>
                    <a:pt x="2551" y="9122"/>
                    <a:pt x="2477" y="9344"/>
                  </a:cubicBezTo>
                  <a:cubicBezTo>
                    <a:pt x="2366" y="9565"/>
                    <a:pt x="2477" y="9861"/>
                    <a:pt x="2699" y="9972"/>
                  </a:cubicBezTo>
                  <a:cubicBezTo>
                    <a:pt x="2736" y="10009"/>
                    <a:pt x="2810" y="10009"/>
                    <a:pt x="2884" y="10009"/>
                  </a:cubicBezTo>
                  <a:cubicBezTo>
                    <a:pt x="3069" y="10009"/>
                    <a:pt x="3217" y="9898"/>
                    <a:pt x="3290" y="9713"/>
                  </a:cubicBezTo>
                  <a:cubicBezTo>
                    <a:pt x="3327" y="9639"/>
                    <a:pt x="6248" y="3206"/>
                    <a:pt x="703" y="27"/>
                  </a:cubicBezTo>
                  <a:cubicBezTo>
                    <a:pt x="703" y="27"/>
                    <a:pt x="663" y="1"/>
                    <a:pt x="601" y="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1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" name="Google Shape;1984;p19"/>
          <p:cNvSpPr/>
          <p:nvPr/>
        </p:nvSpPr>
        <p:spPr>
          <a:xfrm flipH="1">
            <a:off x="7950" y="290026"/>
            <a:ext cx="9144000" cy="4853342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5" name="Google Shape;1985;p19"/>
          <p:cNvSpPr/>
          <p:nvPr/>
        </p:nvSpPr>
        <p:spPr>
          <a:xfrm flipH="1">
            <a:off x="-75" y="2286702"/>
            <a:ext cx="9144000" cy="2856455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6" name="Google Shape;1986;p19"/>
          <p:cNvSpPr/>
          <p:nvPr/>
        </p:nvSpPr>
        <p:spPr>
          <a:xfrm flipH="1">
            <a:off x="8098" y="2917548"/>
            <a:ext cx="9143677" cy="2226030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7" name="Google Shape;1987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88" name="Google Shape;1988;p19"/>
          <p:cNvSpPr txBox="1">
            <a:spLocks noGrp="1"/>
          </p:cNvSpPr>
          <p:nvPr>
            <p:ph type="subTitle" idx="1"/>
          </p:nvPr>
        </p:nvSpPr>
        <p:spPr>
          <a:xfrm>
            <a:off x="1109155" y="2407432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9" name="Google Shape;1989;p19"/>
          <p:cNvSpPr txBox="1">
            <a:spLocks noGrp="1"/>
          </p:cNvSpPr>
          <p:nvPr>
            <p:ph type="subTitle" idx="2"/>
          </p:nvPr>
        </p:nvSpPr>
        <p:spPr>
          <a:xfrm>
            <a:off x="3579000" y="2407432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9"/>
          <p:cNvSpPr txBox="1">
            <a:spLocks noGrp="1"/>
          </p:cNvSpPr>
          <p:nvPr>
            <p:ph type="subTitle" idx="3"/>
          </p:nvPr>
        </p:nvSpPr>
        <p:spPr>
          <a:xfrm>
            <a:off x="1109155" y="4034707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9"/>
          <p:cNvSpPr txBox="1">
            <a:spLocks noGrp="1"/>
          </p:cNvSpPr>
          <p:nvPr>
            <p:ph type="subTitle" idx="4"/>
          </p:nvPr>
        </p:nvSpPr>
        <p:spPr>
          <a:xfrm>
            <a:off x="3579000" y="4034707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" name="Google Shape;1992;p19"/>
          <p:cNvSpPr txBox="1">
            <a:spLocks noGrp="1"/>
          </p:cNvSpPr>
          <p:nvPr>
            <p:ph type="subTitle" idx="5"/>
          </p:nvPr>
        </p:nvSpPr>
        <p:spPr>
          <a:xfrm>
            <a:off x="6048845" y="2407432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3" name="Google Shape;1993;p19"/>
          <p:cNvSpPr txBox="1">
            <a:spLocks noGrp="1"/>
          </p:cNvSpPr>
          <p:nvPr>
            <p:ph type="subTitle" idx="6"/>
          </p:nvPr>
        </p:nvSpPr>
        <p:spPr>
          <a:xfrm>
            <a:off x="6048845" y="4034707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4" name="Google Shape;1994;p19"/>
          <p:cNvSpPr txBox="1">
            <a:spLocks noGrp="1"/>
          </p:cNvSpPr>
          <p:nvPr>
            <p:ph type="subTitle" idx="7"/>
          </p:nvPr>
        </p:nvSpPr>
        <p:spPr>
          <a:xfrm>
            <a:off x="1113055" y="2214388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95" name="Google Shape;1995;p19"/>
          <p:cNvSpPr txBox="1">
            <a:spLocks noGrp="1"/>
          </p:cNvSpPr>
          <p:nvPr>
            <p:ph type="subTitle" idx="8"/>
          </p:nvPr>
        </p:nvSpPr>
        <p:spPr>
          <a:xfrm>
            <a:off x="3582900" y="2214388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96" name="Google Shape;1996;p19"/>
          <p:cNvSpPr txBox="1">
            <a:spLocks noGrp="1"/>
          </p:cNvSpPr>
          <p:nvPr>
            <p:ph type="subTitle" idx="9"/>
          </p:nvPr>
        </p:nvSpPr>
        <p:spPr>
          <a:xfrm>
            <a:off x="6052745" y="2214388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97" name="Google Shape;1997;p19"/>
          <p:cNvSpPr txBox="1">
            <a:spLocks noGrp="1"/>
          </p:cNvSpPr>
          <p:nvPr>
            <p:ph type="subTitle" idx="13"/>
          </p:nvPr>
        </p:nvSpPr>
        <p:spPr>
          <a:xfrm>
            <a:off x="1113055" y="384052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98" name="Google Shape;1998;p19"/>
          <p:cNvSpPr txBox="1">
            <a:spLocks noGrp="1"/>
          </p:cNvSpPr>
          <p:nvPr>
            <p:ph type="subTitle" idx="14"/>
          </p:nvPr>
        </p:nvSpPr>
        <p:spPr>
          <a:xfrm>
            <a:off x="3582900" y="384052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99" name="Google Shape;1999;p19"/>
          <p:cNvSpPr txBox="1">
            <a:spLocks noGrp="1"/>
          </p:cNvSpPr>
          <p:nvPr>
            <p:ph type="subTitle" idx="15"/>
          </p:nvPr>
        </p:nvSpPr>
        <p:spPr>
          <a:xfrm>
            <a:off x="6052745" y="384052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2000" name="Google Shape;2000;p19"/>
          <p:cNvGrpSpPr/>
          <p:nvPr/>
        </p:nvGrpSpPr>
        <p:grpSpPr>
          <a:xfrm>
            <a:off x="8157745" y="265387"/>
            <a:ext cx="722255" cy="931979"/>
            <a:chOff x="4616875" y="3613000"/>
            <a:chExt cx="511150" cy="659575"/>
          </a:xfrm>
        </p:grpSpPr>
        <p:sp>
          <p:nvSpPr>
            <p:cNvPr id="2001" name="Google Shape;2001;p19"/>
            <p:cNvSpPr/>
            <p:nvPr/>
          </p:nvSpPr>
          <p:spPr>
            <a:xfrm>
              <a:off x="4616875" y="3996875"/>
              <a:ext cx="511150" cy="275700"/>
            </a:xfrm>
            <a:custGeom>
              <a:avLst/>
              <a:gdLst/>
              <a:ahLst/>
              <a:cxnLst/>
              <a:rect l="l" t="t" r="r" b="b"/>
              <a:pathLst>
                <a:path w="20446" h="11028" extrusionOk="0">
                  <a:moveTo>
                    <a:pt x="10214" y="1"/>
                  </a:moveTo>
                  <a:cubicBezTo>
                    <a:pt x="7921" y="1"/>
                    <a:pt x="5638" y="509"/>
                    <a:pt x="3919" y="1526"/>
                  </a:cubicBezTo>
                  <a:cubicBezTo>
                    <a:pt x="2219" y="2487"/>
                    <a:pt x="1405" y="3670"/>
                    <a:pt x="1257" y="4927"/>
                  </a:cubicBezTo>
                  <a:lnTo>
                    <a:pt x="1220" y="4890"/>
                  </a:lnTo>
                  <a:cubicBezTo>
                    <a:pt x="1073" y="4816"/>
                    <a:pt x="897" y="4779"/>
                    <a:pt x="731" y="4779"/>
                  </a:cubicBezTo>
                  <a:cubicBezTo>
                    <a:pt x="564" y="4779"/>
                    <a:pt x="407" y="4816"/>
                    <a:pt x="296" y="4890"/>
                  </a:cubicBezTo>
                  <a:cubicBezTo>
                    <a:pt x="0" y="5038"/>
                    <a:pt x="0" y="5260"/>
                    <a:pt x="296" y="5445"/>
                  </a:cubicBezTo>
                  <a:cubicBezTo>
                    <a:pt x="444" y="5519"/>
                    <a:pt x="620" y="5556"/>
                    <a:pt x="786" y="5556"/>
                  </a:cubicBezTo>
                  <a:cubicBezTo>
                    <a:pt x="952" y="5556"/>
                    <a:pt x="1110" y="5519"/>
                    <a:pt x="1220" y="5445"/>
                  </a:cubicBezTo>
                  <a:lnTo>
                    <a:pt x="1257" y="5371"/>
                  </a:lnTo>
                  <a:cubicBezTo>
                    <a:pt x="1368" y="6554"/>
                    <a:pt x="2145" y="7700"/>
                    <a:pt x="3587" y="8624"/>
                  </a:cubicBezTo>
                  <a:cubicBezTo>
                    <a:pt x="3402" y="8624"/>
                    <a:pt x="3217" y="8661"/>
                    <a:pt x="3069" y="8698"/>
                  </a:cubicBezTo>
                  <a:cubicBezTo>
                    <a:pt x="2773" y="8846"/>
                    <a:pt x="2773" y="9068"/>
                    <a:pt x="3069" y="9253"/>
                  </a:cubicBezTo>
                  <a:cubicBezTo>
                    <a:pt x="3217" y="9327"/>
                    <a:pt x="3393" y="9363"/>
                    <a:pt x="3559" y="9363"/>
                  </a:cubicBezTo>
                  <a:cubicBezTo>
                    <a:pt x="3725" y="9363"/>
                    <a:pt x="3882" y="9327"/>
                    <a:pt x="3993" y="9253"/>
                  </a:cubicBezTo>
                  <a:cubicBezTo>
                    <a:pt x="4141" y="9179"/>
                    <a:pt x="4178" y="9068"/>
                    <a:pt x="4178" y="8994"/>
                  </a:cubicBezTo>
                  <a:cubicBezTo>
                    <a:pt x="5805" y="9881"/>
                    <a:pt x="7875" y="10288"/>
                    <a:pt x="9909" y="10325"/>
                  </a:cubicBezTo>
                  <a:cubicBezTo>
                    <a:pt x="9872" y="10325"/>
                    <a:pt x="9761" y="10362"/>
                    <a:pt x="9724" y="10362"/>
                  </a:cubicBezTo>
                  <a:cubicBezTo>
                    <a:pt x="9428" y="10510"/>
                    <a:pt x="9428" y="10731"/>
                    <a:pt x="9724" y="10916"/>
                  </a:cubicBezTo>
                  <a:cubicBezTo>
                    <a:pt x="9872" y="10990"/>
                    <a:pt x="10047" y="11027"/>
                    <a:pt x="10214" y="11027"/>
                  </a:cubicBezTo>
                  <a:cubicBezTo>
                    <a:pt x="10380" y="11027"/>
                    <a:pt x="10537" y="10990"/>
                    <a:pt x="10648" y="10916"/>
                  </a:cubicBezTo>
                  <a:cubicBezTo>
                    <a:pt x="10944" y="10805"/>
                    <a:pt x="10944" y="10547"/>
                    <a:pt x="10648" y="10362"/>
                  </a:cubicBezTo>
                  <a:cubicBezTo>
                    <a:pt x="10611" y="10325"/>
                    <a:pt x="10537" y="10325"/>
                    <a:pt x="10463" y="10325"/>
                  </a:cubicBezTo>
                  <a:cubicBezTo>
                    <a:pt x="12534" y="10288"/>
                    <a:pt x="14641" y="9807"/>
                    <a:pt x="16231" y="8957"/>
                  </a:cubicBezTo>
                  <a:lnTo>
                    <a:pt x="16231" y="8957"/>
                  </a:lnTo>
                  <a:cubicBezTo>
                    <a:pt x="16194" y="9068"/>
                    <a:pt x="16305" y="9179"/>
                    <a:pt x="16415" y="9253"/>
                  </a:cubicBezTo>
                  <a:cubicBezTo>
                    <a:pt x="16563" y="9327"/>
                    <a:pt x="16739" y="9363"/>
                    <a:pt x="16905" y="9363"/>
                  </a:cubicBezTo>
                  <a:cubicBezTo>
                    <a:pt x="17072" y="9363"/>
                    <a:pt x="17229" y="9327"/>
                    <a:pt x="17340" y="9253"/>
                  </a:cubicBezTo>
                  <a:cubicBezTo>
                    <a:pt x="17635" y="9142"/>
                    <a:pt x="17635" y="8883"/>
                    <a:pt x="17340" y="8698"/>
                  </a:cubicBezTo>
                  <a:cubicBezTo>
                    <a:pt x="17231" y="8644"/>
                    <a:pt x="17084" y="8610"/>
                    <a:pt x="16925" y="8610"/>
                  </a:cubicBezTo>
                  <a:cubicBezTo>
                    <a:pt x="16867" y="8610"/>
                    <a:pt x="16808" y="8614"/>
                    <a:pt x="16748" y="8624"/>
                  </a:cubicBezTo>
                  <a:cubicBezTo>
                    <a:pt x="18227" y="7700"/>
                    <a:pt x="18966" y="6554"/>
                    <a:pt x="19040" y="5334"/>
                  </a:cubicBezTo>
                  <a:lnTo>
                    <a:pt x="19114" y="5371"/>
                  </a:lnTo>
                  <a:cubicBezTo>
                    <a:pt x="19244" y="5445"/>
                    <a:pt x="19419" y="5482"/>
                    <a:pt x="19590" y="5482"/>
                  </a:cubicBezTo>
                  <a:cubicBezTo>
                    <a:pt x="19761" y="5482"/>
                    <a:pt x="19928" y="5445"/>
                    <a:pt x="20039" y="5371"/>
                  </a:cubicBezTo>
                  <a:cubicBezTo>
                    <a:pt x="20445" y="5260"/>
                    <a:pt x="20445" y="5038"/>
                    <a:pt x="20186" y="4890"/>
                  </a:cubicBezTo>
                  <a:cubicBezTo>
                    <a:pt x="20039" y="4816"/>
                    <a:pt x="19863" y="4779"/>
                    <a:pt x="19697" y="4779"/>
                  </a:cubicBezTo>
                  <a:cubicBezTo>
                    <a:pt x="19530" y="4779"/>
                    <a:pt x="19373" y="4816"/>
                    <a:pt x="19262" y="4890"/>
                  </a:cubicBezTo>
                  <a:cubicBezTo>
                    <a:pt x="19188" y="4890"/>
                    <a:pt x="19188" y="4927"/>
                    <a:pt x="19188" y="4927"/>
                  </a:cubicBezTo>
                  <a:cubicBezTo>
                    <a:pt x="19114" y="3670"/>
                    <a:pt x="18227" y="2450"/>
                    <a:pt x="16563" y="1526"/>
                  </a:cubicBezTo>
                  <a:cubicBezTo>
                    <a:pt x="14807" y="509"/>
                    <a:pt x="12506" y="1"/>
                    <a:pt x="10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19"/>
            <p:cNvSpPr/>
            <p:nvPr/>
          </p:nvSpPr>
          <p:spPr>
            <a:xfrm>
              <a:off x="4648300" y="3670850"/>
              <a:ext cx="448300" cy="448300"/>
            </a:xfrm>
            <a:custGeom>
              <a:avLst/>
              <a:gdLst/>
              <a:ahLst/>
              <a:cxnLst/>
              <a:rect l="l" t="t" r="r" b="b"/>
              <a:pathLst>
                <a:path w="17932" h="17932" extrusionOk="0">
                  <a:moveTo>
                    <a:pt x="8984" y="0"/>
                  </a:moveTo>
                  <a:cubicBezTo>
                    <a:pt x="4030" y="0"/>
                    <a:pt x="0" y="4030"/>
                    <a:pt x="0" y="8947"/>
                  </a:cubicBezTo>
                  <a:cubicBezTo>
                    <a:pt x="0" y="13901"/>
                    <a:pt x="4030" y="17931"/>
                    <a:pt x="8984" y="17931"/>
                  </a:cubicBezTo>
                  <a:cubicBezTo>
                    <a:pt x="13938" y="17931"/>
                    <a:pt x="17931" y="13901"/>
                    <a:pt x="17931" y="8947"/>
                  </a:cubicBezTo>
                  <a:cubicBezTo>
                    <a:pt x="17931" y="4030"/>
                    <a:pt x="13938" y="0"/>
                    <a:pt x="8984" y="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19"/>
            <p:cNvSpPr/>
            <p:nvPr/>
          </p:nvSpPr>
          <p:spPr>
            <a:xfrm>
              <a:off x="4648300" y="3907450"/>
              <a:ext cx="448300" cy="134050"/>
            </a:xfrm>
            <a:custGeom>
              <a:avLst/>
              <a:gdLst/>
              <a:ahLst/>
              <a:cxnLst/>
              <a:rect l="l" t="t" r="r" b="b"/>
              <a:pathLst>
                <a:path w="17932" h="5362" extrusionOk="0">
                  <a:moveTo>
                    <a:pt x="17894" y="1"/>
                  </a:moveTo>
                  <a:cubicBezTo>
                    <a:pt x="17894" y="1295"/>
                    <a:pt x="16822" y="2552"/>
                    <a:pt x="15232" y="3476"/>
                  </a:cubicBezTo>
                  <a:cubicBezTo>
                    <a:pt x="13495" y="4474"/>
                    <a:pt x="11221" y="4973"/>
                    <a:pt x="8957" y="4973"/>
                  </a:cubicBezTo>
                  <a:cubicBezTo>
                    <a:pt x="6692" y="4973"/>
                    <a:pt x="4437" y="4474"/>
                    <a:pt x="2736" y="3476"/>
                  </a:cubicBezTo>
                  <a:cubicBezTo>
                    <a:pt x="1110" y="2552"/>
                    <a:pt x="1" y="1295"/>
                    <a:pt x="0" y="1"/>
                  </a:cubicBezTo>
                  <a:lnTo>
                    <a:pt x="0" y="1"/>
                  </a:lnTo>
                  <a:cubicBezTo>
                    <a:pt x="1" y="1443"/>
                    <a:pt x="740" y="2811"/>
                    <a:pt x="2514" y="3846"/>
                  </a:cubicBezTo>
                  <a:cubicBezTo>
                    <a:pt x="4289" y="4844"/>
                    <a:pt x="6618" y="5361"/>
                    <a:pt x="8984" y="5361"/>
                  </a:cubicBezTo>
                  <a:cubicBezTo>
                    <a:pt x="11350" y="5361"/>
                    <a:pt x="13643" y="4844"/>
                    <a:pt x="15454" y="3846"/>
                  </a:cubicBezTo>
                  <a:cubicBezTo>
                    <a:pt x="17192" y="2811"/>
                    <a:pt x="17931" y="1480"/>
                    <a:pt x="17931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19"/>
            <p:cNvSpPr/>
            <p:nvPr/>
          </p:nvSpPr>
          <p:spPr>
            <a:xfrm>
              <a:off x="4803575" y="3683775"/>
              <a:ext cx="138675" cy="92450"/>
            </a:xfrm>
            <a:custGeom>
              <a:avLst/>
              <a:gdLst/>
              <a:ahLst/>
              <a:cxnLst/>
              <a:rect l="l" t="t" r="r" b="b"/>
              <a:pathLst>
                <a:path w="5547" h="3698" extrusionOk="0">
                  <a:moveTo>
                    <a:pt x="2759" y="1"/>
                  </a:moveTo>
                  <a:cubicBezTo>
                    <a:pt x="2089" y="1"/>
                    <a:pt x="1424" y="149"/>
                    <a:pt x="925" y="444"/>
                  </a:cubicBezTo>
                  <a:cubicBezTo>
                    <a:pt x="296" y="777"/>
                    <a:pt x="1" y="1295"/>
                    <a:pt x="1" y="1849"/>
                  </a:cubicBezTo>
                  <a:cubicBezTo>
                    <a:pt x="1" y="2330"/>
                    <a:pt x="296" y="2885"/>
                    <a:pt x="925" y="3217"/>
                  </a:cubicBezTo>
                  <a:cubicBezTo>
                    <a:pt x="1442" y="3550"/>
                    <a:pt x="2071" y="3698"/>
                    <a:pt x="2773" y="3698"/>
                  </a:cubicBezTo>
                  <a:cubicBezTo>
                    <a:pt x="3476" y="3698"/>
                    <a:pt x="4104" y="3550"/>
                    <a:pt x="4622" y="3217"/>
                  </a:cubicBezTo>
                  <a:cubicBezTo>
                    <a:pt x="5213" y="2885"/>
                    <a:pt x="5546" y="2367"/>
                    <a:pt x="5546" y="1849"/>
                  </a:cubicBezTo>
                  <a:cubicBezTo>
                    <a:pt x="5546" y="1295"/>
                    <a:pt x="5213" y="777"/>
                    <a:pt x="4622" y="444"/>
                  </a:cubicBezTo>
                  <a:cubicBezTo>
                    <a:pt x="4104" y="149"/>
                    <a:pt x="3430" y="1"/>
                    <a:pt x="27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19"/>
            <p:cNvSpPr/>
            <p:nvPr/>
          </p:nvSpPr>
          <p:spPr>
            <a:xfrm>
              <a:off x="4849800" y="3695800"/>
              <a:ext cx="46225" cy="52250"/>
            </a:xfrm>
            <a:custGeom>
              <a:avLst/>
              <a:gdLst/>
              <a:ahLst/>
              <a:cxnLst/>
              <a:rect l="l" t="t" r="r" b="b"/>
              <a:pathLst>
                <a:path w="1849" h="2090" extrusionOk="0">
                  <a:moveTo>
                    <a:pt x="0" y="0"/>
                  </a:moveTo>
                  <a:lnTo>
                    <a:pt x="0" y="1553"/>
                  </a:lnTo>
                  <a:cubicBezTo>
                    <a:pt x="0" y="1664"/>
                    <a:pt x="74" y="1812"/>
                    <a:pt x="259" y="1923"/>
                  </a:cubicBezTo>
                  <a:cubicBezTo>
                    <a:pt x="444" y="2034"/>
                    <a:pt x="693" y="2089"/>
                    <a:pt x="943" y="2089"/>
                  </a:cubicBezTo>
                  <a:cubicBezTo>
                    <a:pt x="1192" y="2089"/>
                    <a:pt x="1442" y="2034"/>
                    <a:pt x="1627" y="1923"/>
                  </a:cubicBezTo>
                  <a:cubicBezTo>
                    <a:pt x="1738" y="1812"/>
                    <a:pt x="1849" y="1664"/>
                    <a:pt x="1849" y="1553"/>
                  </a:cubicBezTo>
                  <a:lnTo>
                    <a:pt x="1849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19"/>
            <p:cNvSpPr/>
            <p:nvPr/>
          </p:nvSpPr>
          <p:spPr>
            <a:xfrm>
              <a:off x="4846100" y="3681475"/>
              <a:ext cx="51775" cy="28450"/>
            </a:xfrm>
            <a:custGeom>
              <a:avLst/>
              <a:gdLst/>
              <a:ahLst/>
              <a:cxnLst/>
              <a:rect l="l" t="t" r="r" b="b"/>
              <a:pathLst>
                <a:path w="2071" h="1138" extrusionOk="0">
                  <a:moveTo>
                    <a:pt x="1035" y="0"/>
                  </a:moveTo>
                  <a:cubicBezTo>
                    <a:pt x="795" y="0"/>
                    <a:pt x="555" y="56"/>
                    <a:pt x="370" y="167"/>
                  </a:cubicBezTo>
                  <a:cubicBezTo>
                    <a:pt x="0" y="389"/>
                    <a:pt x="0" y="721"/>
                    <a:pt x="370" y="943"/>
                  </a:cubicBezTo>
                  <a:cubicBezTo>
                    <a:pt x="555" y="1073"/>
                    <a:pt x="795" y="1137"/>
                    <a:pt x="1035" y="1137"/>
                  </a:cubicBezTo>
                  <a:cubicBezTo>
                    <a:pt x="1276" y="1137"/>
                    <a:pt x="1516" y="1073"/>
                    <a:pt x="1701" y="943"/>
                  </a:cubicBezTo>
                  <a:cubicBezTo>
                    <a:pt x="2071" y="721"/>
                    <a:pt x="2071" y="389"/>
                    <a:pt x="1701" y="167"/>
                  </a:cubicBezTo>
                  <a:cubicBezTo>
                    <a:pt x="1516" y="56"/>
                    <a:pt x="1276" y="0"/>
                    <a:pt x="1035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19"/>
            <p:cNvSpPr/>
            <p:nvPr/>
          </p:nvSpPr>
          <p:spPr>
            <a:xfrm>
              <a:off x="4803575" y="3688400"/>
              <a:ext cx="138675" cy="46700"/>
            </a:xfrm>
            <a:custGeom>
              <a:avLst/>
              <a:gdLst/>
              <a:ahLst/>
              <a:cxnLst/>
              <a:rect l="l" t="t" r="r" b="b"/>
              <a:pathLst>
                <a:path w="5547" h="1868" extrusionOk="0">
                  <a:moveTo>
                    <a:pt x="1" y="1"/>
                  </a:moveTo>
                  <a:lnTo>
                    <a:pt x="1" y="223"/>
                  </a:lnTo>
                  <a:cubicBezTo>
                    <a:pt x="1" y="629"/>
                    <a:pt x="259" y="1036"/>
                    <a:pt x="814" y="1369"/>
                  </a:cubicBezTo>
                  <a:cubicBezTo>
                    <a:pt x="1350" y="1701"/>
                    <a:pt x="2062" y="1868"/>
                    <a:pt x="2778" y="1868"/>
                  </a:cubicBezTo>
                  <a:cubicBezTo>
                    <a:pt x="3494" y="1868"/>
                    <a:pt x="4215" y="1701"/>
                    <a:pt x="4770" y="1369"/>
                  </a:cubicBezTo>
                  <a:cubicBezTo>
                    <a:pt x="5250" y="1036"/>
                    <a:pt x="5546" y="629"/>
                    <a:pt x="5546" y="223"/>
                  </a:cubicBezTo>
                  <a:lnTo>
                    <a:pt x="554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19"/>
            <p:cNvSpPr/>
            <p:nvPr/>
          </p:nvSpPr>
          <p:spPr>
            <a:xfrm>
              <a:off x="4796175" y="3648200"/>
              <a:ext cx="152525" cy="80675"/>
            </a:xfrm>
            <a:custGeom>
              <a:avLst/>
              <a:gdLst/>
              <a:ahLst/>
              <a:cxnLst/>
              <a:rect l="l" t="t" r="r" b="b"/>
              <a:pathLst>
                <a:path w="6101" h="3227" extrusionOk="0">
                  <a:moveTo>
                    <a:pt x="3018" y="0"/>
                  </a:moveTo>
                  <a:cubicBezTo>
                    <a:pt x="2311" y="0"/>
                    <a:pt x="1609" y="167"/>
                    <a:pt x="1073" y="500"/>
                  </a:cubicBezTo>
                  <a:cubicBezTo>
                    <a:pt x="1" y="1128"/>
                    <a:pt x="1" y="2089"/>
                    <a:pt x="1073" y="2755"/>
                  </a:cubicBezTo>
                  <a:cubicBezTo>
                    <a:pt x="1627" y="3069"/>
                    <a:pt x="2339" y="3226"/>
                    <a:pt x="3046" y="3226"/>
                  </a:cubicBezTo>
                  <a:cubicBezTo>
                    <a:pt x="3753" y="3226"/>
                    <a:pt x="4456" y="3069"/>
                    <a:pt x="4992" y="2755"/>
                  </a:cubicBezTo>
                  <a:cubicBezTo>
                    <a:pt x="6101" y="2089"/>
                    <a:pt x="6101" y="1091"/>
                    <a:pt x="4992" y="500"/>
                  </a:cubicBezTo>
                  <a:cubicBezTo>
                    <a:pt x="4437" y="167"/>
                    <a:pt x="3726" y="0"/>
                    <a:pt x="3018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19"/>
            <p:cNvSpPr/>
            <p:nvPr/>
          </p:nvSpPr>
          <p:spPr>
            <a:xfrm>
              <a:off x="4859950" y="4028525"/>
              <a:ext cx="25900" cy="242200"/>
            </a:xfrm>
            <a:custGeom>
              <a:avLst/>
              <a:gdLst/>
              <a:ahLst/>
              <a:cxnLst/>
              <a:rect l="l" t="t" r="r" b="b"/>
              <a:pathLst>
                <a:path w="1036" h="9688" extrusionOk="0">
                  <a:moveTo>
                    <a:pt x="518" y="1"/>
                  </a:moveTo>
                  <a:cubicBezTo>
                    <a:pt x="223" y="1"/>
                    <a:pt x="1" y="260"/>
                    <a:pt x="1" y="518"/>
                  </a:cubicBezTo>
                  <a:lnTo>
                    <a:pt x="1" y="9354"/>
                  </a:lnTo>
                  <a:cubicBezTo>
                    <a:pt x="1" y="9428"/>
                    <a:pt x="38" y="9502"/>
                    <a:pt x="149" y="9576"/>
                  </a:cubicBezTo>
                  <a:cubicBezTo>
                    <a:pt x="241" y="9650"/>
                    <a:pt x="370" y="9687"/>
                    <a:pt x="504" y="9687"/>
                  </a:cubicBezTo>
                  <a:cubicBezTo>
                    <a:pt x="638" y="9687"/>
                    <a:pt x="777" y="9650"/>
                    <a:pt x="888" y="9576"/>
                  </a:cubicBezTo>
                  <a:cubicBezTo>
                    <a:pt x="962" y="9539"/>
                    <a:pt x="1036" y="9428"/>
                    <a:pt x="1036" y="9354"/>
                  </a:cubicBezTo>
                  <a:lnTo>
                    <a:pt x="1036" y="518"/>
                  </a:lnTo>
                  <a:cubicBezTo>
                    <a:pt x="1036" y="260"/>
                    <a:pt x="777" y="1"/>
                    <a:pt x="518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19"/>
            <p:cNvSpPr/>
            <p:nvPr/>
          </p:nvSpPr>
          <p:spPr>
            <a:xfrm>
              <a:off x="5029100" y="3988800"/>
              <a:ext cx="24975" cy="241250"/>
            </a:xfrm>
            <a:custGeom>
              <a:avLst/>
              <a:gdLst/>
              <a:ahLst/>
              <a:cxnLst/>
              <a:rect l="l" t="t" r="r" b="b"/>
              <a:pathLst>
                <a:path w="999" h="9650" extrusionOk="0">
                  <a:moveTo>
                    <a:pt x="481" y="0"/>
                  </a:moveTo>
                  <a:cubicBezTo>
                    <a:pt x="222" y="0"/>
                    <a:pt x="0" y="222"/>
                    <a:pt x="0" y="481"/>
                  </a:cubicBezTo>
                  <a:lnTo>
                    <a:pt x="0" y="9317"/>
                  </a:lnTo>
                  <a:cubicBezTo>
                    <a:pt x="0" y="9428"/>
                    <a:pt x="37" y="9465"/>
                    <a:pt x="111" y="9539"/>
                  </a:cubicBezTo>
                  <a:cubicBezTo>
                    <a:pt x="204" y="9613"/>
                    <a:pt x="333" y="9650"/>
                    <a:pt x="467" y="9650"/>
                  </a:cubicBezTo>
                  <a:cubicBezTo>
                    <a:pt x="601" y="9650"/>
                    <a:pt x="740" y="9613"/>
                    <a:pt x="851" y="9539"/>
                  </a:cubicBezTo>
                  <a:cubicBezTo>
                    <a:pt x="962" y="9502"/>
                    <a:pt x="999" y="9428"/>
                    <a:pt x="999" y="9317"/>
                  </a:cubicBezTo>
                  <a:lnTo>
                    <a:pt x="999" y="481"/>
                  </a:lnTo>
                  <a:cubicBezTo>
                    <a:pt x="999" y="222"/>
                    <a:pt x="777" y="0"/>
                    <a:pt x="481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19"/>
            <p:cNvSpPr/>
            <p:nvPr/>
          </p:nvSpPr>
          <p:spPr>
            <a:xfrm>
              <a:off x="4692675" y="3988800"/>
              <a:ext cx="24975" cy="241250"/>
            </a:xfrm>
            <a:custGeom>
              <a:avLst/>
              <a:gdLst/>
              <a:ahLst/>
              <a:cxnLst/>
              <a:rect l="l" t="t" r="r" b="b"/>
              <a:pathLst>
                <a:path w="999" h="9650" extrusionOk="0">
                  <a:moveTo>
                    <a:pt x="518" y="0"/>
                  </a:moveTo>
                  <a:cubicBezTo>
                    <a:pt x="222" y="0"/>
                    <a:pt x="0" y="222"/>
                    <a:pt x="0" y="481"/>
                  </a:cubicBezTo>
                  <a:lnTo>
                    <a:pt x="0" y="9317"/>
                  </a:lnTo>
                  <a:cubicBezTo>
                    <a:pt x="0" y="9428"/>
                    <a:pt x="37" y="9465"/>
                    <a:pt x="111" y="9539"/>
                  </a:cubicBezTo>
                  <a:cubicBezTo>
                    <a:pt x="203" y="9613"/>
                    <a:pt x="333" y="9650"/>
                    <a:pt x="471" y="9650"/>
                  </a:cubicBezTo>
                  <a:cubicBezTo>
                    <a:pt x="610" y="9650"/>
                    <a:pt x="758" y="9613"/>
                    <a:pt x="887" y="9539"/>
                  </a:cubicBezTo>
                  <a:cubicBezTo>
                    <a:pt x="961" y="9502"/>
                    <a:pt x="998" y="9428"/>
                    <a:pt x="998" y="9317"/>
                  </a:cubicBezTo>
                  <a:lnTo>
                    <a:pt x="998" y="481"/>
                  </a:lnTo>
                  <a:cubicBezTo>
                    <a:pt x="998" y="222"/>
                    <a:pt x="776" y="0"/>
                    <a:pt x="518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19"/>
            <p:cNvSpPr/>
            <p:nvPr/>
          </p:nvSpPr>
          <p:spPr>
            <a:xfrm>
              <a:off x="5095650" y="3891750"/>
              <a:ext cx="25900" cy="241250"/>
            </a:xfrm>
            <a:custGeom>
              <a:avLst/>
              <a:gdLst/>
              <a:ahLst/>
              <a:cxnLst/>
              <a:rect l="l" t="t" r="r" b="b"/>
              <a:pathLst>
                <a:path w="1036" h="9650" extrusionOk="0">
                  <a:moveTo>
                    <a:pt x="518" y="0"/>
                  </a:moveTo>
                  <a:cubicBezTo>
                    <a:pt x="222" y="0"/>
                    <a:pt x="0" y="222"/>
                    <a:pt x="0" y="481"/>
                  </a:cubicBezTo>
                  <a:lnTo>
                    <a:pt x="0" y="9317"/>
                  </a:lnTo>
                  <a:cubicBezTo>
                    <a:pt x="0" y="9428"/>
                    <a:pt x="37" y="9465"/>
                    <a:pt x="148" y="9539"/>
                  </a:cubicBezTo>
                  <a:cubicBezTo>
                    <a:pt x="241" y="9613"/>
                    <a:pt x="370" y="9650"/>
                    <a:pt x="504" y="9650"/>
                  </a:cubicBezTo>
                  <a:cubicBezTo>
                    <a:pt x="638" y="9650"/>
                    <a:pt x="777" y="9613"/>
                    <a:pt x="888" y="9539"/>
                  </a:cubicBezTo>
                  <a:cubicBezTo>
                    <a:pt x="962" y="9502"/>
                    <a:pt x="1035" y="9428"/>
                    <a:pt x="1035" y="9317"/>
                  </a:cubicBezTo>
                  <a:lnTo>
                    <a:pt x="1035" y="481"/>
                  </a:lnTo>
                  <a:cubicBezTo>
                    <a:pt x="1035" y="222"/>
                    <a:pt x="777" y="0"/>
                    <a:pt x="518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19"/>
            <p:cNvSpPr/>
            <p:nvPr/>
          </p:nvSpPr>
          <p:spPr>
            <a:xfrm>
              <a:off x="4623350" y="3891750"/>
              <a:ext cx="24975" cy="241250"/>
            </a:xfrm>
            <a:custGeom>
              <a:avLst/>
              <a:gdLst/>
              <a:ahLst/>
              <a:cxnLst/>
              <a:rect l="l" t="t" r="r" b="b"/>
              <a:pathLst>
                <a:path w="999" h="9650" extrusionOk="0">
                  <a:moveTo>
                    <a:pt x="518" y="0"/>
                  </a:moveTo>
                  <a:cubicBezTo>
                    <a:pt x="222" y="0"/>
                    <a:pt x="0" y="222"/>
                    <a:pt x="0" y="481"/>
                  </a:cubicBezTo>
                  <a:lnTo>
                    <a:pt x="0" y="9317"/>
                  </a:lnTo>
                  <a:cubicBezTo>
                    <a:pt x="0" y="9428"/>
                    <a:pt x="37" y="9465"/>
                    <a:pt x="111" y="9539"/>
                  </a:cubicBezTo>
                  <a:cubicBezTo>
                    <a:pt x="204" y="9613"/>
                    <a:pt x="333" y="9650"/>
                    <a:pt x="472" y="9650"/>
                  </a:cubicBezTo>
                  <a:cubicBezTo>
                    <a:pt x="610" y="9650"/>
                    <a:pt x="758" y="9613"/>
                    <a:pt x="888" y="9539"/>
                  </a:cubicBezTo>
                  <a:cubicBezTo>
                    <a:pt x="961" y="9502"/>
                    <a:pt x="998" y="9428"/>
                    <a:pt x="998" y="9317"/>
                  </a:cubicBezTo>
                  <a:lnTo>
                    <a:pt x="998" y="481"/>
                  </a:lnTo>
                  <a:cubicBezTo>
                    <a:pt x="998" y="222"/>
                    <a:pt x="777" y="0"/>
                    <a:pt x="518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19"/>
            <p:cNvSpPr/>
            <p:nvPr/>
          </p:nvSpPr>
          <p:spPr>
            <a:xfrm>
              <a:off x="4848875" y="3672000"/>
              <a:ext cx="47150" cy="30300"/>
            </a:xfrm>
            <a:custGeom>
              <a:avLst/>
              <a:gdLst/>
              <a:ahLst/>
              <a:cxnLst/>
              <a:rect l="l" t="t" r="r" b="b"/>
              <a:pathLst>
                <a:path w="1886" h="1212" extrusionOk="0">
                  <a:moveTo>
                    <a:pt x="924" y="0"/>
                  </a:moveTo>
                  <a:cubicBezTo>
                    <a:pt x="693" y="0"/>
                    <a:pt x="462" y="47"/>
                    <a:pt x="296" y="139"/>
                  </a:cubicBezTo>
                  <a:cubicBezTo>
                    <a:pt x="111" y="213"/>
                    <a:pt x="0" y="398"/>
                    <a:pt x="0" y="583"/>
                  </a:cubicBezTo>
                  <a:cubicBezTo>
                    <a:pt x="0" y="768"/>
                    <a:pt x="111" y="915"/>
                    <a:pt x="296" y="1063"/>
                  </a:cubicBezTo>
                  <a:cubicBezTo>
                    <a:pt x="481" y="1137"/>
                    <a:pt x="740" y="1211"/>
                    <a:pt x="961" y="1211"/>
                  </a:cubicBezTo>
                  <a:cubicBezTo>
                    <a:pt x="1183" y="1211"/>
                    <a:pt x="1405" y="1137"/>
                    <a:pt x="1553" y="1063"/>
                  </a:cubicBezTo>
                  <a:cubicBezTo>
                    <a:pt x="1775" y="952"/>
                    <a:pt x="1886" y="768"/>
                    <a:pt x="1886" y="583"/>
                  </a:cubicBezTo>
                  <a:cubicBezTo>
                    <a:pt x="1886" y="398"/>
                    <a:pt x="1738" y="287"/>
                    <a:pt x="1553" y="139"/>
                  </a:cubicBezTo>
                  <a:cubicBezTo>
                    <a:pt x="1386" y="47"/>
                    <a:pt x="1155" y="0"/>
                    <a:pt x="9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19"/>
            <p:cNvSpPr/>
            <p:nvPr/>
          </p:nvSpPr>
          <p:spPr>
            <a:xfrm>
              <a:off x="4629825" y="4236725"/>
              <a:ext cx="48075" cy="30300"/>
            </a:xfrm>
            <a:custGeom>
              <a:avLst/>
              <a:gdLst/>
              <a:ahLst/>
              <a:cxnLst/>
              <a:rect l="l" t="t" r="r" b="b"/>
              <a:pathLst>
                <a:path w="1923" h="1212" extrusionOk="0">
                  <a:moveTo>
                    <a:pt x="961" y="1"/>
                  </a:moveTo>
                  <a:cubicBezTo>
                    <a:pt x="730" y="1"/>
                    <a:pt x="499" y="47"/>
                    <a:pt x="333" y="139"/>
                  </a:cubicBezTo>
                  <a:cubicBezTo>
                    <a:pt x="148" y="250"/>
                    <a:pt x="0" y="435"/>
                    <a:pt x="0" y="620"/>
                  </a:cubicBezTo>
                  <a:cubicBezTo>
                    <a:pt x="0" y="768"/>
                    <a:pt x="148" y="916"/>
                    <a:pt x="333" y="1063"/>
                  </a:cubicBezTo>
                  <a:cubicBezTo>
                    <a:pt x="518" y="1174"/>
                    <a:pt x="739" y="1211"/>
                    <a:pt x="998" y="1211"/>
                  </a:cubicBezTo>
                  <a:cubicBezTo>
                    <a:pt x="1220" y="1211"/>
                    <a:pt x="1442" y="1174"/>
                    <a:pt x="1590" y="1063"/>
                  </a:cubicBezTo>
                  <a:cubicBezTo>
                    <a:pt x="1812" y="990"/>
                    <a:pt x="1923" y="768"/>
                    <a:pt x="1923" y="620"/>
                  </a:cubicBezTo>
                  <a:cubicBezTo>
                    <a:pt x="1923" y="435"/>
                    <a:pt x="1775" y="287"/>
                    <a:pt x="1590" y="139"/>
                  </a:cubicBezTo>
                  <a:cubicBezTo>
                    <a:pt x="1423" y="47"/>
                    <a:pt x="1192" y="1"/>
                    <a:pt x="9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19"/>
            <p:cNvSpPr/>
            <p:nvPr/>
          </p:nvSpPr>
          <p:spPr>
            <a:xfrm>
              <a:off x="4636275" y="4236500"/>
              <a:ext cx="36075" cy="25675"/>
            </a:xfrm>
            <a:custGeom>
              <a:avLst/>
              <a:gdLst/>
              <a:ahLst/>
              <a:cxnLst/>
              <a:rect l="l" t="t" r="r" b="b"/>
              <a:pathLst>
                <a:path w="1443" h="1027" extrusionOk="0">
                  <a:moveTo>
                    <a:pt x="1" y="0"/>
                  </a:moveTo>
                  <a:lnTo>
                    <a:pt x="1" y="555"/>
                  </a:lnTo>
                  <a:cubicBezTo>
                    <a:pt x="1" y="666"/>
                    <a:pt x="75" y="814"/>
                    <a:pt x="223" y="888"/>
                  </a:cubicBezTo>
                  <a:cubicBezTo>
                    <a:pt x="352" y="980"/>
                    <a:pt x="546" y="1026"/>
                    <a:pt x="745" y="1026"/>
                  </a:cubicBezTo>
                  <a:cubicBezTo>
                    <a:pt x="944" y="1026"/>
                    <a:pt x="1147" y="980"/>
                    <a:pt x="1295" y="888"/>
                  </a:cubicBezTo>
                  <a:cubicBezTo>
                    <a:pt x="1406" y="814"/>
                    <a:pt x="1443" y="703"/>
                    <a:pt x="1443" y="555"/>
                  </a:cubicBezTo>
                  <a:lnTo>
                    <a:pt x="1443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19"/>
            <p:cNvSpPr/>
            <p:nvPr/>
          </p:nvSpPr>
          <p:spPr>
            <a:xfrm>
              <a:off x="4633500" y="4226550"/>
              <a:ext cx="41625" cy="21750"/>
            </a:xfrm>
            <a:custGeom>
              <a:avLst/>
              <a:gdLst/>
              <a:ahLst/>
              <a:cxnLst/>
              <a:rect l="l" t="t" r="r" b="b"/>
              <a:pathLst>
                <a:path w="1665" h="870" extrusionOk="0">
                  <a:moveTo>
                    <a:pt x="810" y="1"/>
                  </a:moveTo>
                  <a:cubicBezTo>
                    <a:pt x="611" y="1"/>
                    <a:pt x="408" y="47"/>
                    <a:pt x="260" y="140"/>
                  </a:cubicBezTo>
                  <a:cubicBezTo>
                    <a:pt x="1" y="287"/>
                    <a:pt x="1" y="546"/>
                    <a:pt x="260" y="731"/>
                  </a:cubicBezTo>
                  <a:cubicBezTo>
                    <a:pt x="408" y="823"/>
                    <a:pt x="611" y="870"/>
                    <a:pt x="810" y="870"/>
                  </a:cubicBezTo>
                  <a:cubicBezTo>
                    <a:pt x="1008" y="870"/>
                    <a:pt x="1202" y="823"/>
                    <a:pt x="1332" y="731"/>
                  </a:cubicBezTo>
                  <a:cubicBezTo>
                    <a:pt x="1665" y="546"/>
                    <a:pt x="1665" y="287"/>
                    <a:pt x="1332" y="140"/>
                  </a:cubicBezTo>
                  <a:cubicBezTo>
                    <a:pt x="1202" y="47"/>
                    <a:pt x="1008" y="1"/>
                    <a:pt x="810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19"/>
            <p:cNvSpPr/>
            <p:nvPr/>
          </p:nvSpPr>
          <p:spPr>
            <a:xfrm>
              <a:off x="4854400" y="3671775"/>
              <a:ext cx="37000" cy="25675"/>
            </a:xfrm>
            <a:custGeom>
              <a:avLst/>
              <a:gdLst/>
              <a:ahLst/>
              <a:cxnLst/>
              <a:rect l="l" t="t" r="r" b="b"/>
              <a:pathLst>
                <a:path w="1480" h="1027" extrusionOk="0">
                  <a:moveTo>
                    <a:pt x="1" y="0"/>
                  </a:moveTo>
                  <a:lnTo>
                    <a:pt x="1" y="555"/>
                  </a:lnTo>
                  <a:cubicBezTo>
                    <a:pt x="1" y="629"/>
                    <a:pt x="75" y="777"/>
                    <a:pt x="223" y="888"/>
                  </a:cubicBezTo>
                  <a:cubicBezTo>
                    <a:pt x="371" y="980"/>
                    <a:pt x="565" y="1026"/>
                    <a:pt x="759" y="1026"/>
                  </a:cubicBezTo>
                  <a:cubicBezTo>
                    <a:pt x="953" y="1026"/>
                    <a:pt x="1147" y="980"/>
                    <a:pt x="1295" y="888"/>
                  </a:cubicBezTo>
                  <a:cubicBezTo>
                    <a:pt x="1443" y="777"/>
                    <a:pt x="1480" y="703"/>
                    <a:pt x="1480" y="555"/>
                  </a:cubicBezTo>
                  <a:lnTo>
                    <a:pt x="148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19"/>
            <p:cNvSpPr/>
            <p:nvPr/>
          </p:nvSpPr>
          <p:spPr>
            <a:xfrm>
              <a:off x="4851650" y="3661600"/>
              <a:ext cx="41600" cy="21975"/>
            </a:xfrm>
            <a:custGeom>
              <a:avLst/>
              <a:gdLst/>
              <a:ahLst/>
              <a:cxnLst/>
              <a:rect l="l" t="t" r="r" b="b"/>
              <a:pathLst>
                <a:path w="1664" h="879" extrusionOk="0">
                  <a:moveTo>
                    <a:pt x="818" y="1"/>
                  </a:moveTo>
                  <a:cubicBezTo>
                    <a:pt x="619" y="1"/>
                    <a:pt x="425" y="37"/>
                    <a:pt x="296" y="111"/>
                  </a:cubicBezTo>
                  <a:cubicBezTo>
                    <a:pt x="0" y="259"/>
                    <a:pt x="0" y="555"/>
                    <a:pt x="296" y="740"/>
                  </a:cubicBezTo>
                  <a:cubicBezTo>
                    <a:pt x="425" y="832"/>
                    <a:pt x="619" y="879"/>
                    <a:pt x="818" y="879"/>
                  </a:cubicBezTo>
                  <a:cubicBezTo>
                    <a:pt x="1017" y="879"/>
                    <a:pt x="1220" y="832"/>
                    <a:pt x="1368" y="740"/>
                  </a:cubicBezTo>
                  <a:cubicBezTo>
                    <a:pt x="1664" y="555"/>
                    <a:pt x="1664" y="259"/>
                    <a:pt x="1368" y="111"/>
                  </a:cubicBezTo>
                  <a:cubicBezTo>
                    <a:pt x="1220" y="37"/>
                    <a:pt x="1017" y="1"/>
                    <a:pt x="818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19"/>
            <p:cNvSpPr/>
            <p:nvPr/>
          </p:nvSpPr>
          <p:spPr>
            <a:xfrm>
              <a:off x="4641825" y="3613000"/>
              <a:ext cx="246800" cy="630925"/>
            </a:xfrm>
            <a:custGeom>
              <a:avLst/>
              <a:gdLst/>
              <a:ahLst/>
              <a:cxnLst/>
              <a:rect l="l" t="t" r="r" b="b"/>
              <a:pathLst>
                <a:path w="9872" h="25237" extrusionOk="0">
                  <a:moveTo>
                    <a:pt x="8444" y="0"/>
                  </a:moveTo>
                  <a:cubicBezTo>
                    <a:pt x="8141" y="0"/>
                    <a:pt x="7822" y="94"/>
                    <a:pt x="7469" y="281"/>
                  </a:cubicBezTo>
                  <a:lnTo>
                    <a:pt x="1775" y="3497"/>
                  </a:lnTo>
                  <a:cubicBezTo>
                    <a:pt x="777" y="4126"/>
                    <a:pt x="1" y="5494"/>
                    <a:pt x="1" y="6640"/>
                  </a:cubicBezTo>
                  <a:lnTo>
                    <a:pt x="1" y="24755"/>
                  </a:lnTo>
                  <a:cubicBezTo>
                    <a:pt x="1" y="25088"/>
                    <a:pt x="222" y="25236"/>
                    <a:pt x="555" y="25236"/>
                  </a:cubicBezTo>
                  <a:cubicBezTo>
                    <a:pt x="814" y="25236"/>
                    <a:pt x="1110" y="25088"/>
                    <a:pt x="1184" y="24718"/>
                  </a:cubicBezTo>
                  <a:lnTo>
                    <a:pt x="1184" y="6603"/>
                  </a:lnTo>
                  <a:cubicBezTo>
                    <a:pt x="1184" y="5863"/>
                    <a:pt x="1812" y="4828"/>
                    <a:pt x="2441" y="4459"/>
                  </a:cubicBezTo>
                  <a:lnTo>
                    <a:pt x="8134" y="1242"/>
                  </a:lnTo>
                  <a:cubicBezTo>
                    <a:pt x="8307" y="1143"/>
                    <a:pt x="8430" y="1111"/>
                    <a:pt x="8526" y="1111"/>
                  </a:cubicBezTo>
                  <a:cubicBezTo>
                    <a:pt x="8574" y="1111"/>
                    <a:pt x="8615" y="1119"/>
                    <a:pt x="8652" y="1131"/>
                  </a:cubicBezTo>
                  <a:cubicBezTo>
                    <a:pt x="8689" y="1205"/>
                    <a:pt x="8763" y="1390"/>
                    <a:pt x="8763" y="1649"/>
                  </a:cubicBezTo>
                  <a:lnTo>
                    <a:pt x="8763" y="2203"/>
                  </a:lnTo>
                  <a:cubicBezTo>
                    <a:pt x="8763" y="2536"/>
                    <a:pt x="9022" y="2684"/>
                    <a:pt x="9317" y="2684"/>
                  </a:cubicBezTo>
                  <a:cubicBezTo>
                    <a:pt x="9650" y="2684"/>
                    <a:pt x="9872" y="2536"/>
                    <a:pt x="9872" y="2203"/>
                  </a:cubicBezTo>
                  <a:lnTo>
                    <a:pt x="9872" y="1649"/>
                  </a:lnTo>
                  <a:cubicBezTo>
                    <a:pt x="9872" y="983"/>
                    <a:pt x="9613" y="466"/>
                    <a:pt x="9132" y="170"/>
                  </a:cubicBezTo>
                  <a:cubicBezTo>
                    <a:pt x="8906" y="57"/>
                    <a:pt x="8680" y="0"/>
                    <a:pt x="84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_AND_TWO_COLUMNS_1_2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2" name="Google Shape;2022;p20"/>
          <p:cNvSpPr/>
          <p:nvPr/>
        </p:nvSpPr>
        <p:spPr>
          <a:xfrm>
            <a:off x="-75" y="211024"/>
            <a:ext cx="9144000" cy="4932282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3" name="Google Shape;2023;p20"/>
          <p:cNvSpPr/>
          <p:nvPr/>
        </p:nvSpPr>
        <p:spPr>
          <a:xfrm>
            <a:off x="-75" y="1601374"/>
            <a:ext cx="9144000" cy="3542063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4" name="Google Shape;2024;p20"/>
          <p:cNvSpPr/>
          <p:nvPr/>
        </p:nvSpPr>
        <p:spPr>
          <a:xfrm>
            <a:off x="88" y="2533065"/>
            <a:ext cx="9143677" cy="2610239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5" name="Google Shape;2025;p20"/>
          <p:cNvSpPr txBox="1">
            <a:spLocks noGrp="1"/>
          </p:cNvSpPr>
          <p:nvPr>
            <p:ph type="title"/>
          </p:nvPr>
        </p:nvSpPr>
        <p:spPr>
          <a:xfrm>
            <a:off x="720000" y="4391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20"/>
          <p:cNvSpPr txBox="1">
            <a:spLocks noGrp="1"/>
          </p:cNvSpPr>
          <p:nvPr>
            <p:ph type="subTitle" idx="1"/>
          </p:nvPr>
        </p:nvSpPr>
        <p:spPr>
          <a:xfrm>
            <a:off x="4877288" y="3022175"/>
            <a:ext cx="27261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7" name="Google Shape;2027;p20"/>
          <p:cNvSpPr txBox="1">
            <a:spLocks noGrp="1"/>
          </p:cNvSpPr>
          <p:nvPr>
            <p:ph type="subTitle" idx="2"/>
          </p:nvPr>
        </p:nvSpPr>
        <p:spPr>
          <a:xfrm>
            <a:off x="1540612" y="3022175"/>
            <a:ext cx="27261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20"/>
          <p:cNvSpPr txBox="1">
            <a:spLocks noGrp="1"/>
          </p:cNvSpPr>
          <p:nvPr>
            <p:ph type="subTitle" idx="3"/>
          </p:nvPr>
        </p:nvSpPr>
        <p:spPr>
          <a:xfrm>
            <a:off x="1540612" y="2638250"/>
            <a:ext cx="2726100" cy="57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29" name="Google Shape;2029;p20"/>
          <p:cNvSpPr txBox="1">
            <a:spLocks noGrp="1"/>
          </p:cNvSpPr>
          <p:nvPr>
            <p:ph type="subTitle" idx="4"/>
          </p:nvPr>
        </p:nvSpPr>
        <p:spPr>
          <a:xfrm>
            <a:off x="4877287" y="2636650"/>
            <a:ext cx="27261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2030" name="Google Shape;2030;p20"/>
          <p:cNvGrpSpPr/>
          <p:nvPr/>
        </p:nvGrpSpPr>
        <p:grpSpPr>
          <a:xfrm>
            <a:off x="7414004" y="300305"/>
            <a:ext cx="1471859" cy="1757678"/>
            <a:chOff x="7414004" y="300305"/>
            <a:chExt cx="1471859" cy="1757678"/>
          </a:xfrm>
        </p:grpSpPr>
        <p:grpSp>
          <p:nvGrpSpPr>
            <p:cNvPr id="2031" name="Google Shape;2031;p20"/>
            <p:cNvGrpSpPr/>
            <p:nvPr/>
          </p:nvGrpSpPr>
          <p:grpSpPr>
            <a:xfrm>
              <a:off x="7414004" y="300305"/>
              <a:ext cx="1471859" cy="1757678"/>
              <a:chOff x="4863650" y="2741950"/>
              <a:chExt cx="1122100" cy="1340000"/>
            </a:xfrm>
          </p:grpSpPr>
          <p:sp>
            <p:nvSpPr>
              <p:cNvPr id="2032" name="Google Shape;2032;p20"/>
              <p:cNvSpPr/>
              <p:nvPr/>
            </p:nvSpPr>
            <p:spPr>
              <a:xfrm>
                <a:off x="4863650" y="3768675"/>
                <a:ext cx="523175" cy="311600"/>
              </a:xfrm>
              <a:custGeom>
                <a:avLst/>
                <a:gdLst/>
                <a:ahLst/>
                <a:cxnLst/>
                <a:rect l="l" t="t" r="r" b="b"/>
                <a:pathLst>
                  <a:path w="20927" h="12464" extrusionOk="0">
                    <a:moveTo>
                      <a:pt x="3507" y="0"/>
                    </a:moveTo>
                    <a:cubicBezTo>
                      <a:pt x="3391" y="0"/>
                      <a:pt x="3294" y="14"/>
                      <a:pt x="3217" y="43"/>
                    </a:cubicBezTo>
                    <a:cubicBezTo>
                      <a:pt x="999" y="930"/>
                      <a:pt x="1" y="3001"/>
                      <a:pt x="1960" y="4406"/>
                    </a:cubicBezTo>
                    <a:cubicBezTo>
                      <a:pt x="3846" y="5698"/>
                      <a:pt x="14668" y="12464"/>
                      <a:pt x="17733" y="12464"/>
                    </a:cubicBezTo>
                    <a:cubicBezTo>
                      <a:pt x="17914" y="12464"/>
                      <a:pt x="18067" y="12441"/>
                      <a:pt x="18190" y="12391"/>
                    </a:cubicBezTo>
                    <a:cubicBezTo>
                      <a:pt x="20408" y="11504"/>
                      <a:pt x="20926" y="9360"/>
                      <a:pt x="18930" y="7918"/>
                    </a:cubicBezTo>
                    <a:cubicBezTo>
                      <a:pt x="17303" y="6716"/>
                      <a:pt x="6037" y="0"/>
                      <a:pt x="3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0"/>
              <p:cNvSpPr/>
              <p:nvPr/>
            </p:nvSpPr>
            <p:spPr>
              <a:xfrm>
                <a:off x="5533750" y="3514600"/>
                <a:ext cx="403925" cy="250400"/>
              </a:xfrm>
              <a:custGeom>
                <a:avLst/>
                <a:gdLst/>
                <a:ahLst/>
                <a:cxnLst/>
                <a:rect l="l" t="t" r="r" b="b"/>
                <a:pathLst>
                  <a:path w="16157" h="10016" extrusionOk="0">
                    <a:moveTo>
                      <a:pt x="3284" y="0"/>
                    </a:moveTo>
                    <a:cubicBezTo>
                      <a:pt x="3016" y="0"/>
                      <a:pt x="2781" y="36"/>
                      <a:pt x="2588" y="113"/>
                    </a:cubicBezTo>
                    <a:cubicBezTo>
                      <a:pt x="333" y="963"/>
                      <a:pt x="0" y="2960"/>
                      <a:pt x="1849" y="4587"/>
                    </a:cubicBezTo>
                    <a:cubicBezTo>
                      <a:pt x="3542" y="6076"/>
                      <a:pt x="10164" y="10015"/>
                      <a:pt x="12972" y="10015"/>
                    </a:cubicBezTo>
                    <a:cubicBezTo>
                      <a:pt x="13230" y="10015"/>
                      <a:pt x="13456" y="9982"/>
                      <a:pt x="13643" y="9910"/>
                    </a:cubicBezTo>
                    <a:cubicBezTo>
                      <a:pt x="15861" y="9023"/>
                      <a:pt x="16157" y="7027"/>
                      <a:pt x="14382" y="5400"/>
                    </a:cubicBezTo>
                    <a:cubicBezTo>
                      <a:pt x="12694" y="3948"/>
                      <a:pt x="6106" y="0"/>
                      <a:pt x="3284" y="0"/>
                    </a:cubicBezTo>
                    <a:close/>
                  </a:path>
                </a:pathLst>
              </a:custGeom>
              <a:solidFill>
                <a:srgbClr val="BCB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0"/>
              <p:cNvSpPr/>
              <p:nvPr/>
            </p:nvSpPr>
            <p:spPr>
              <a:xfrm>
                <a:off x="4877525" y="3503600"/>
                <a:ext cx="856825" cy="447850"/>
              </a:xfrm>
              <a:custGeom>
                <a:avLst/>
                <a:gdLst/>
                <a:ahLst/>
                <a:cxnLst/>
                <a:rect l="l" t="t" r="r" b="b"/>
                <a:pathLst>
                  <a:path w="34273" h="17914" extrusionOk="0">
                    <a:moveTo>
                      <a:pt x="9278" y="0"/>
                    </a:moveTo>
                    <a:cubicBezTo>
                      <a:pt x="8322" y="0"/>
                      <a:pt x="7503" y="137"/>
                      <a:pt x="6877" y="442"/>
                    </a:cubicBezTo>
                    <a:cubicBezTo>
                      <a:pt x="2366" y="2660"/>
                      <a:pt x="0" y="6579"/>
                      <a:pt x="4511" y="8982"/>
                    </a:cubicBezTo>
                    <a:cubicBezTo>
                      <a:pt x="8738" y="11211"/>
                      <a:pt x="21448" y="17913"/>
                      <a:pt x="27448" y="17913"/>
                    </a:cubicBezTo>
                    <a:cubicBezTo>
                      <a:pt x="28217" y="17913"/>
                      <a:pt x="28875" y="17803"/>
                      <a:pt x="29392" y="17560"/>
                    </a:cubicBezTo>
                    <a:cubicBezTo>
                      <a:pt x="33902" y="15341"/>
                      <a:pt x="34272" y="11090"/>
                      <a:pt x="30168" y="8021"/>
                    </a:cubicBezTo>
                    <a:cubicBezTo>
                      <a:pt x="26630" y="5344"/>
                      <a:pt x="15259" y="0"/>
                      <a:pt x="9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0"/>
              <p:cNvSpPr/>
              <p:nvPr/>
            </p:nvSpPr>
            <p:spPr>
              <a:xfrm>
                <a:off x="5799000" y="3193925"/>
                <a:ext cx="161775" cy="571675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22867" extrusionOk="0">
                    <a:moveTo>
                      <a:pt x="1" y="0"/>
                    </a:moveTo>
                    <a:lnTo>
                      <a:pt x="1" y="20223"/>
                    </a:lnTo>
                    <a:cubicBezTo>
                      <a:pt x="1" y="20889"/>
                      <a:pt x="334" y="21554"/>
                      <a:pt x="999" y="22072"/>
                    </a:cubicBezTo>
                    <a:cubicBezTo>
                      <a:pt x="1658" y="22599"/>
                      <a:pt x="2508" y="22867"/>
                      <a:pt x="3345" y="22867"/>
                    </a:cubicBezTo>
                    <a:cubicBezTo>
                      <a:pt x="4152" y="22867"/>
                      <a:pt x="4947" y="22617"/>
                      <a:pt x="5547" y="22109"/>
                    </a:cubicBezTo>
                    <a:cubicBezTo>
                      <a:pt x="6212" y="21628"/>
                      <a:pt x="6471" y="20926"/>
                      <a:pt x="6471" y="20260"/>
                    </a:cubicBezTo>
                    <a:lnTo>
                      <a:pt x="6471" y="0"/>
                    </a:lnTo>
                    <a:close/>
                  </a:path>
                </a:pathLst>
              </a:custGeom>
              <a:solidFill>
                <a:srgbClr val="86B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0"/>
              <p:cNvSpPr/>
              <p:nvPr/>
            </p:nvSpPr>
            <p:spPr>
              <a:xfrm>
                <a:off x="5805475" y="3432375"/>
                <a:ext cx="14977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5991" h="12812" extrusionOk="0">
                    <a:moveTo>
                      <a:pt x="38" y="1"/>
                    </a:moveTo>
                    <a:lnTo>
                      <a:pt x="38" y="10981"/>
                    </a:lnTo>
                    <a:cubicBezTo>
                      <a:pt x="1" y="11425"/>
                      <a:pt x="260" y="11942"/>
                      <a:pt x="925" y="12312"/>
                    </a:cubicBezTo>
                    <a:cubicBezTo>
                      <a:pt x="1498" y="12645"/>
                      <a:pt x="2256" y="12811"/>
                      <a:pt x="3009" y="12811"/>
                    </a:cubicBezTo>
                    <a:cubicBezTo>
                      <a:pt x="3763" y="12811"/>
                      <a:pt x="4511" y="12645"/>
                      <a:pt x="5066" y="12312"/>
                    </a:cubicBezTo>
                    <a:cubicBezTo>
                      <a:pt x="5731" y="11942"/>
                      <a:pt x="5990" y="11425"/>
                      <a:pt x="5916" y="10981"/>
                    </a:cubicBezTo>
                    <a:lnTo>
                      <a:pt x="59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0"/>
              <p:cNvSpPr/>
              <p:nvPr/>
            </p:nvSpPr>
            <p:spPr>
              <a:xfrm>
                <a:off x="5799000" y="3389625"/>
                <a:ext cx="161775" cy="85750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3430" extrusionOk="0">
                    <a:moveTo>
                      <a:pt x="3227" y="1"/>
                    </a:moveTo>
                    <a:cubicBezTo>
                      <a:pt x="2469" y="1"/>
                      <a:pt x="1720" y="177"/>
                      <a:pt x="1184" y="528"/>
                    </a:cubicBezTo>
                    <a:cubicBezTo>
                      <a:pt x="1" y="1156"/>
                      <a:pt x="75" y="2265"/>
                      <a:pt x="1221" y="2931"/>
                    </a:cubicBezTo>
                    <a:cubicBezTo>
                      <a:pt x="1794" y="3264"/>
                      <a:pt x="2552" y="3430"/>
                      <a:pt x="3305" y="3430"/>
                    </a:cubicBezTo>
                    <a:cubicBezTo>
                      <a:pt x="4059" y="3430"/>
                      <a:pt x="4807" y="3264"/>
                      <a:pt x="5362" y="2931"/>
                    </a:cubicBezTo>
                    <a:cubicBezTo>
                      <a:pt x="6471" y="2265"/>
                      <a:pt x="6471" y="1156"/>
                      <a:pt x="5325" y="528"/>
                    </a:cubicBezTo>
                    <a:cubicBezTo>
                      <a:pt x="4752" y="177"/>
                      <a:pt x="3985" y="1"/>
                      <a:pt x="32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0"/>
              <p:cNvSpPr/>
              <p:nvPr/>
            </p:nvSpPr>
            <p:spPr>
              <a:xfrm>
                <a:off x="5894200" y="3198550"/>
                <a:ext cx="54575" cy="546500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21860" extrusionOk="0">
                    <a:moveTo>
                      <a:pt x="1" y="0"/>
                    </a:moveTo>
                    <a:lnTo>
                      <a:pt x="1" y="19632"/>
                    </a:lnTo>
                    <a:cubicBezTo>
                      <a:pt x="1" y="20186"/>
                      <a:pt x="75" y="20741"/>
                      <a:pt x="334" y="21184"/>
                    </a:cubicBezTo>
                    <a:cubicBezTo>
                      <a:pt x="541" y="21638"/>
                      <a:pt x="826" y="21859"/>
                      <a:pt x="1110" y="21859"/>
                    </a:cubicBezTo>
                    <a:cubicBezTo>
                      <a:pt x="1381" y="21859"/>
                      <a:pt x="1651" y="21656"/>
                      <a:pt x="1850" y="21258"/>
                    </a:cubicBezTo>
                    <a:cubicBezTo>
                      <a:pt x="2071" y="20815"/>
                      <a:pt x="2182" y="20223"/>
                      <a:pt x="2182" y="19669"/>
                    </a:cubicBezTo>
                    <a:lnTo>
                      <a:pt x="2182" y="0"/>
                    </a:lnTo>
                    <a:close/>
                  </a:path>
                </a:pathLst>
              </a:custGeom>
              <a:solidFill>
                <a:srgbClr val="FFFFFF">
                  <a:alpha val="182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0"/>
              <p:cNvSpPr/>
              <p:nvPr/>
            </p:nvSpPr>
            <p:spPr>
              <a:xfrm>
                <a:off x="5807325" y="3198550"/>
                <a:ext cx="24050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21222" extrusionOk="0">
                    <a:moveTo>
                      <a:pt x="1" y="0"/>
                    </a:moveTo>
                    <a:lnTo>
                      <a:pt x="1" y="20556"/>
                    </a:lnTo>
                    <a:cubicBezTo>
                      <a:pt x="1" y="20741"/>
                      <a:pt x="38" y="20852"/>
                      <a:pt x="149" y="21000"/>
                    </a:cubicBezTo>
                    <a:cubicBezTo>
                      <a:pt x="241" y="21147"/>
                      <a:pt x="370" y="21221"/>
                      <a:pt x="500" y="21221"/>
                    </a:cubicBezTo>
                    <a:cubicBezTo>
                      <a:pt x="629" y="21221"/>
                      <a:pt x="759" y="21147"/>
                      <a:pt x="851" y="21000"/>
                    </a:cubicBezTo>
                    <a:cubicBezTo>
                      <a:pt x="925" y="20852"/>
                      <a:pt x="962" y="20704"/>
                      <a:pt x="962" y="20556"/>
                    </a:cubicBezTo>
                    <a:lnTo>
                      <a:pt x="962" y="0"/>
                    </a:lnTo>
                    <a:close/>
                  </a:path>
                </a:pathLst>
              </a:custGeom>
              <a:solidFill>
                <a:srgbClr val="FFFFFF">
                  <a:alpha val="182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0"/>
              <p:cNvSpPr/>
              <p:nvPr/>
            </p:nvSpPr>
            <p:spPr>
              <a:xfrm>
                <a:off x="5800850" y="3674775"/>
                <a:ext cx="1580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3337" extrusionOk="0">
                    <a:moveTo>
                      <a:pt x="3143" y="0"/>
                    </a:moveTo>
                    <a:cubicBezTo>
                      <a:pt x="2404" y="0"/>
                      <a:pt x="1665" y="157"/>
                      <a:pt x="1110" y="472"/>
                    </a:cubicBezTo>
                    <a:cubicBezTo>
                      <a:pt x="1" y="1137"/>
                      <a:pt x="1" y="2209"/>
                      <a:pt x="1147" y="2838"/>
                    </a:cubicBezTo>
                    <a:cubicBezTo>
                      <a:pt x="1702" y="3171"/>
                      <a:pt x="2441" y="3337"/>
                      <a:pt x="3180" y="3337"/>
                    </a:cubicBezTo>
                    <a:cubicBezTo>
                      <a:pt x="3920" y="3337"/>
                      <a:pt x="4659" y="3171"/>
                      <a:pt x="5214" y="2838"/>
                    </a:cubicBezTo>
                    <a:cubicBezTo>
                      <a:pt x="6323" y="2209"/>
                      <a:pt x="6323" y="1137"/>
                      <a:pt x="5177" y="472"/>
                    </a:cubicBezTo>
                    <a:cubicBezTo>
                      <a:pt x="4622" y="157"/>
                      <a:pt x="3883" y="0"/>
                      <a:pt x="3143" y="0"/>
                    </a:cubicBezTo>
                    <a:close/>
                  </a:path>
                </a:pathLst>
              </a:custGeom>
              <a:solidFill>
                <a:srgbClr val="FFFFFF">
                  <a:alpha val="182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0"/>
              <p:cNvSpPr/>
              <p:nvPr/>
            </p:nvSpPr>
            <p:spPr>
              <a:xfrm>
                <a:off x="5799000" y="3191150"/>
                <a:ext cx="16177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4004" extrusionOk="0">
                    <a:moveTo>
                      <a:pt x="1" y="0"/>
                    </a:moveTo>
                    <a:lnTo>
                      <a:pt x="1" y="2921"/>
                    </a:lnTo>
                    <a:cubicBezTo>
                      <a:pt x="149" y="3069"/>
                      <a:pt x="334" y="3180"/>
                      <a:pt x="556" y="3328"/>
                    </a:cubicBezTo>
                    <a:cubicBezTo>
                      <a:pt x="1073" y="3661"/>
                      <a:pt x="1665" y="3845"/>
                      <a:pt x="2256" y="3919"/>
                    </a:cubicBezTo>
                    <a:cubicBezTo>
                      <a:pt x="2596" y="3976"/>
                      <a:pt x="2939" y="4004"/>
                      <a:pt x="3277" y="4004"/>
                    </a:cubicBezTo>
                    <a:cubicBezTo>
                      <a:pt x="4262" y="4004"/>
                      <a:pt x="5210" y="3768"/>
                      <a:pt x="5953" y="3328"/>
                    </a:cubicBezTo>
                    <a:cubicBezTo>
                      <a:pt x="6138" y="3180"/>
                      <a:pt x="6360" y="3106"/>
                      <a:pt x="6471" y="2921"/>
                    </a:cubicBezTo>
                    <a:lnTo>
                      <a:pt x="6471" y="0"/>
                    </a:lnTo>
                    <a:close/>
                  </a:path>
                </a:pathLst>
              </a:custGeom>
              <a:solidFill>
                <a:srgbClr val="D5E3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0"/>
              <p:cNvSpPr/>
              <p:nvPr/>
            </p:nvSpPr>
            <p:spPr>
              <a:xfrm>
                <a:off x="5783300" y="3172675"/>
                <a:ext cx="194125" cy="101675"/>
              </a:xfrm>
              <a:custGeom>
                <a:avLst/>
                <a:gdLst/>
                <a:ahLst/>
                <a:cxnLst/>
                <a:rect l="l" t="t" r="r" b="b"/>
                <a:pathLst>
                  <a:path w="7765" h="4067" extrusionOk="0">
                    <a:moveTo>
                      <a:pt x="6618" y="3290"/>
                    </a:moveTo>
                    <a:cubicBezTo>
                      <a:pt x="5620" y="3882"/>
                      <a:pt x="4215" y="4067"/>
                      <a:pt x="2921" y="3882"/>
                    </a:cubicBezTo>
                    <a:cubicBezTo>
                      <a:pt x="2256" y="3808"/>
                      <a:pt x="1664" y="3549"/>
                      <a:pt x="1184" y="3290"/>
                    </a:cubicBezTo>
                    <a:cubicBezTo>
                      <a:pt x="370" y="2773"/>
                      <a:pt x="0" y="2144"/>
                      <a:pt x="74" y="1479"/>
                    </a:cubicBezTo>
                    <a:lnTo>
                      <a:pt x="74" y="1479"/>
                    </a:lnTo>
                    <a:lnTo>
                      <a:pt x="74" y="0"/>
                    </a:lnTo>
                    <a:lnTo>
                      <a:pt x="7727" y="0"/>
                    </a:lnTo>
                    <a:lnTo>
                      <a:pt x="7727" y="1479"/>
                    </a:lnTo>
                    <a:cubicBezTo>
                      <a:pt x="7764" y="2144"/>
                      <a:pt x="7432" y="2810"/>
                      <a:pt x="6618" y="3290"/>
                    </a:cubicBezTo>
                    <a:close/>
                  </a:path>
                </a:pathLst>
              </a:custGeom>
              <a:solidFill>
                <a:srgbClr val="7ABA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0"/>
              <p:cNvSpPr/>
              <p:nvPr/>
            </p:nvSpPr>
            <p:spPr>
              <a:xfrm>
                <a:off x="5774975" y="3113275"/>
                <a:ext cx="210775" cy="116525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4661" extrusionOk="0">
                    <a:moveTo>
                      <a:pt x="4106" y="0"/>
                    </a:moveTo>
                    <a:cubicBezTo>
                      <a:pt x="3151" y="0"/>
                      <a:pt x="2204" y="222"/>
                      <a:pt x="1480" y="675"/>
                    </a:cubicBezTo>
                    <a:cubicBezTo>
                      <a:pt x="1" y="1600"/>
                      <a:pt x="1" y="3078"/>
                      <a:pt x="1517" y="3929"/>
                    </a:cubicBezTo>
                    <a:cubicBezTo>
                      <a:pt x="2324" y="4409"/>
                      <a:pt x="3361" y="4660"/>
                      <a:pt x="4379" y="4660"/>
                    </a:cubicBezTo>
                    <a:cubicBezTo>
                      <a:pt x="5318" y="4660"/>
                      <a:pt x="6241" y="4446"/>
                      <a:pt x="6951" y="4003"/>
                    </a:cubicBezTo>
                    <a:cubicBezTo>
                      <a:pt x="8430" y="3115"/>
                      <a:pt x="8430" y="1637"/>
                      <a:pt x="6877" y="712"/>
                    </a:cubicBezTo>
                    <a:cubicBezTo>
                      <a:pt x="6104" y="241"/>
                      <a:pt x="5100" y="0"/>
                      <a:pt x="4106" y="0"/>
                    </a:cubicBezTo>
                    <a:close/>
                  </a:path>
                </a:pathLst>
              </a:custGeom>
              <a:solidFill>
                <a:srgbClr val="C0EA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0"/>
              <p:cNvSpPr/>
              <p:nvPr/>
            </p:nvSpPr>
            <p:spPr>
              <a:xfrm>
                <a:off x="5791625" y="3118125"/>
                <a:ext cx="177475" cy="101700"/>
              </a:xfrm>
              <a:custGeom>
                <a:avLst/>
                <a:gdLst/>
                <a:ahLst/>
                <a:cxnLst/>
                <a:rect l="l" t="t" r="r" b="b"/>
                <a:pathLst>
                  <a:path w="7099" h="4068" extrusionOk="0">
                    <a:moveTo>
                      <a:pt x="5805" y="740"/>
                    </a:moveTo>
                    <a:cubicBezTo>
                      <a:pt x="4511" y="1"/>
                      <a:pt x="2477" y="1"/>
                      <a:pt x="1220" y="703"/>
                    </a:cubicBezTo>
                    <a:cubicBezTo>
                      <a:pt x="0" y="1443"/>
                      <a:pt x="0" y="2589"/>
                      <a:pt x="1294" y="3328"/>
                    </a:cubicBezTo>
                    <a:cubicBezTo>
                      <a:pt x="2588" y="4068"/>
                      <a:pt x="4622" y="4068"/>
                      <a:pt x="5842" y="3328"/>
                    </a:cubicBezTo>
                    <a:cubicBezTo>
                      <a:pt x="7099" y="2700"/>
                      <a:pt x="7099" y="1480"/>
                      <a:pt x="5805" y="740"/>
                    </a:cubicBezTo>
                    <a:close/>
                  </a:path>
                </a:pathLst>
              </a:custGeom>
              <a:solidFill>
                <a:srgbClr val="7ABA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0"/>
              <p:cNvSpPr/>
              <p:nvPr/>
            </p:nvSpPr>
            <p:spPr>
              <a:xfrm>
                <a:off x="5825825" y="3342725"/>
                <a:ext cx="33300" cy="346625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3865" extrusionOk="0">
                    <a:moveTo>
                      <a:pt x="961" y="1"/>
                    </a:moveTo>
                    <a:lnTo>
                      <a:pt x="961" y="1627"/>
                    </a:lnTo>
                    <a:lnTo>
                      <a:pt x="0" y="1369"/>
                    </a:lnTo>
                    <a:lnTo>
                      <a:pt x="0" y="1738"/>
                    </a:lnTo>
                    <a:lnTo>
                      <a:pt x="961" y="1997"/>
                    </a:lnTo>
                    <a:lnTo>
                      <a:pt x="961" y="4437"/>
                    </a:lnTo>
                    <a:lnTo>
                      <a:pt x="0" y="4141"/>
                    </a:lnTo>
                    <a:lnTo>
                      <a:pt x="0" y="4511"/>
                    </a:lnTo>
                    <a:lnTo>
                      <a:pt x="961" y="4807"/>
                    </a:lnTo>
                    <a:lnTo>
                      <a:pt x="961" y="7210"/>
                    </a:lnTo>
                    <a:lnTo>
                      <a:pt x="0" y="6914"/>
                    </a:lnTo>
                    <a:lnTo>
                      <a:pt x="0" y="7284"/>
                    </a:lnTo>
                    <a:lnTo>
                      <a:pt x="961" y="7580"/>
                    </a:lnTo>
                    <a:lnTo>
                      <a:pt x="961" y="9983"/>
                    </a:lnTo>
                    <a:lnTo>
                      <a:pt x="0" y="9650"/>
                    </a:lnTo>
                    <a:lnTo>
                      <a:pt x="0" y="10020"/>
                    </a:lnTo>
                    <a:lnTo>
                      <a:pt x="961" y="10352"/>
                    </a:lnTo>
                    <a:lnTo>
                      <a:pt x="961" y="12756"/>
                    </a:lnTo>
                    <a:lnTo>
                      <a:pt x="0" y="12386"/>
                    </a:lnTo>
                    <a:lnTo>
                      <a:pt x="0" y="12792"/>
                    </a:lnTo>
                    <a:lnTo>
                      <a:pt x="961" y="13125"/>
                    </a:lnTo>
                    <a:lnTo>
                      <a:pt x="961" y="13865"/>
                    </a:lnTo>
                    <a:lnTo>
                      <a:pt x="1331" y="13865"/>
                    </a:lnTo>
                    <a:lnTo>
                      <a:pt x="1331" y="1"/>
                    </a:lnTo>
                    <a:close/>
                  </a:path>
                </a:pathLst>
              </a:custGeom>
              <a:solidFill>
                <a:srgbClr val="505B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0"/>
              <p:cNvSpPr/>
              <p:nvPr/>
            </p:nvSpPr>
            <p:spPr>
              <a:xfrm>
                <a:off x="5280500" y="3149550"/>
                <a:ext cx="549950" cy="795825"/>
              </a:xfrm>
              <a:custGeom>
                <a:avLst/>
                <a:gdLst/>
                <a:ahLst/>
                <a:cxnLst/>
                <a:rect l="l" t="t" r="r" b="b"/>
                <a:pathLst>
                  <a:path w="21998" h="31833" extrusionOk="0">
                    <a:moveTo>
                      <a:pt x="6101" y="1"/>
                    </a:moveTo>
                    <a:lnTo>
                      <a:pt x="6101" y="11055"/>
                    </a:lnTo>
                    <a:cubicBezTo>
                      <a:pt x="6101" y="11979"/>
                      <a:pt x="5879" y="12904"/>
                      <a:pt x="5398" y="13680"/>
                    </a:cubicBezTo>
                    <a:lnTo>
                      <a:pt x="1036" y="21481"/>
                    </a:lnTo>
                    <a:cubicBezTo>
                      <a:pt x="851" y="21850"/>
                      <a:pt x="666" y="22220"/>
                      <a:pt x="555" y="22627"/>
                    </a:cubicBezTo>
                    <a:cubicBezTo>
                      <a:pt x="0" y="24993"/>
                      <a:pt x="592" y="27581"/>
                      <a:pt x="2404" y="29282"/>
                    </a:cubicBezTo>
                    <a:cubicBezTo>
                      <a:pt x="2699" y="29540"/>
                      <a:pt x="2958" y="29762"/>
                      <a:pt x="3291" y="29947"/>
                    </a:cubicBezTo>
                    <a:cubicBezTo>
                      <a:pt x="4733" y="30760"/>
                      <a:pt x="6322" y="31315"/>
                      <a:pt x="8134" y="31611"/>
                    </a:cubicBezTo>
                    <a:cubicBezTo>
                      <a:pt x="9095" y="31796"/>
                      <a:pt x="10130" y="31833"/>
                      <a:pt x="11092" y="31833"/>
                    </a:cubicBezTo>
                    <a:cubicBezTo>
                      <a:pt x="12090" y="31833"/>
                      <a:pt x="13088" y="31759"/>
                      <a:pt x="14049" y="31611"/>
                    </a:cubicBezTo>
                    <a:cubicBezTo>
                      <a:pt x="15787" y="31315"/>
                      <a:pt x="17451" y="30760"/>
                      <a:pt x="18892" y="29947"/>
                    </a:cubicBezTo>
                    <a:cubicBezTo>
                      <a:pt x="19225" y="29762"/>
                      <a:pt x="19484" y="29540"/>
                      <a:pt x="19780" y="29282"/>
                    </a:cubicBezTo>
                    <a:cubicBezTo>
                      <a:pt x="20926" y="28246"/>
                      <a:pt x="21591" y="26805"/>
                      <a:pt x="21813" y="25289"/>
                    </a:cubicBezTo>
                    <a:cubicBezTo>
                      <a:pt x="21998" y="23847"/>
                      <a:pt x="21591" y="22331"/>
                      <a:pt x="20852" y="20963"/>
                    </a:cubicBezTo>
                    <a:lnTo>
                      <a:pt x="16785" y="13273"/>
                    </a:lnTo>
                    <a:cubicBezTo>
                      <a:pt x="16304" y="12423"/>
                      <a:pt x="16083" y="11462"/>
                      <a:pt x="16083" y="10500"/>
                    </a:cubicBezTo>
                    <a:lnTo>
                      <a:pt x="16083" y="1"/>
                    </a:lnTo>
                    <a:close/>
                  </a:path>
                </a:pathLst>
              </a:custGeom>
              <a:solidFill>
                <a:srgbClr val="86B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0"/>
              <p:cNvSpPr/>
              <p:nvPr/>
            </p:nvSpPr>
            <p:spPr>
              <a:xfrm>
                <a:off x="5301750" y="3465650"/>
                <a:ext cx="510225" cy="461825"/>
              </a:xfrm>
              <a:custGeom>
                <a:avLst/>
                <a:gdLst/>
                <a:ahLst/>
                <a:cxnLst/>
                <a:rect l="l" t="t" r="r" b="b"/>
                <a:pathLst>
                  <a:path w="20409" h="18473" extrusionOk="0">
                    <a:moveTo>
                      <a:pt x="6101" y="1"/>
                    </a:moveTo>
                    <a:lnTo>
                      <a:pt x="777" y="11388"/>
                    </a:lnTo>
                    <a:lnTo>
                      <a:pt x="814" y="11388"/>
                    </a:lnTo>
                    <a:cubicBezTo>
                      <a:pt x="1" y="13236"/>
                      <a:pt x="851" y="15307"/>
                      <a:pt x="3402" y="16785"/>
                    </a:cubicBezTo>
                    <a:cubicBezTo>
                      <a:pt x="5349" y="17909"/>
                      <a:pt x="7883" y="18472"/>
                      <a:pt x="10405" y="18472"/>
                    </a:cubicBezTo>
                    <a:cubicBezTo>
                      <a:pt x="12864" y="18472"/>
                      <a:pt x="15312" y="17936"/>
                      <a:pt x="17192" y="16859"/>
                    </a:cubicBezTo>
                    <a:cubicBezTo>
                      <a:pt x="19595" y="15491"/>
                      <a:pt x="20409" y="13606"/>
                      <a:pt x="19817" y="11794"/>
                    </a:cubicBezTo>
                    <a:cubicBezTo>
                      <a:pt x="17932" y="6618"/>
                      <a:pt x="14493" y="1"/>
                      <a:pt x="144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0"/>
              <p:cNvSpPr/>
              <p:nvPr/>
            </p:nvSpPr>
            <p:spPr>
              <a:xfrm>
                <a:off x="5301750" y="3465650"/>
                <a:ext cx="391000" cy="461975"/>
              </a:xfrm>
              <a:custGeom>
                <a:avLst/>
                <a:gdLst/>
                <a:ahLst/>
                <a:cxnLst/>
                <a:rect l="l" t="t" r="r" b="b"/>
                <a:pathLst>
                  <a:path w="15640" h="18479" extrusionOk="0">
                    <a:moveTo>
                      <a:pt x="6027" y="1"/>
                    </a:moveTo>
                    <a:lnTo>
                      <a:pt x="777" y="11388"/>
                    </a:lnTo>
                    <a:lnTo>
                      <a:pt x="814" y="11388"/>
                    </a:lnTo>
                    <a:cubicBezTo>
                      <a:pt x="1" y="13236"/>
                      <a:pt x="851" y="15307"/>
                      <a:pt x="3402" y="16785"/>
                    </a:cubicBezTo>
                    <a:cubicBezTo>
                      <a:pt x="5340" y="17914"/>
                      <a:pt x="7867" y="18479"/>
                      <a:pt x="10375" y="18479"/>
                    </a:cubicBezTo>
                    <a:cubicBezTo>
                      <a:pt x="12221" y="18479"/>
                      <a:pt x="14056" y="18173"/>
                      <a:pt x="15639" y="17562"/>
                    </a:cubicBezTo>
                    <a:cubicBezTo>
                      <a:pt x="15270" y="17562"/>
                      <a:pt x="14900" y="17562"/>
                      <a:pt x="14604" y="17636"/>
                    </a:cubicBezTo>
                    <a:cubicBezTo>
                      <a:pt x="13199" y="17525"/>
                      <a:pt x="11831" y="17303"/>
                      <a:pt x="10574" y="16896"/>
                    </a:cubicBezTo>
                    <a:cubicBezTo>
                      <a:pt x="9798" y="16675"/>
                      <a:pt x="9096" y="16342"/>
                      <a:pt x="8430" y="15972"/>
                    </a:cubicBezTo>
                    <a:cubicBezTo>
                      <a:pt x="5916" y="14456"/>
                      <a:pt x="5029" y="12423"/>
                      <a:pt x="5842" y="10500"/>
                    </a:cubicBezTo>
                    <a:lnTo>
                      <a:pt x="5805" y="10500"/>
                    </a:lnTo>
                    <a:lnTo>
                      <a:pt x="8060" y="888"/>
                    </a:lnTo>
                    <a:lnTo>
                      <a:pt x="11314" y="407"/>
                    </a:lnTo>
                    <a:lnTo>
                      <a:pt x="1371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0"/>
              <p:cNvSpPr/>
              <p:nvPr/>
            </p:nvSpPr>
            <p:spPr>
              <a:xfrm>
                <a:off x="5441325" y="3415275"/>
                <a:ext cx="234775" cy="123900"/>
              </a:xfrm>
              <a:custGeom>
                <a:avLst/>
                <a:gdLst/>
                <a:ahLst/>
                <a:cxnLst/>
                <a:rect l="l" t="t" r="r" b="b"/>
                <a:pathLst>
                  <a:path w="9391" h="4956" extrusionOk="0">
                    <a:moveTo>
                      <a:pt x="4632" y="1"/>
                    </a:moveTo>
                    <a:cubicBezTo>
                      <a:pt x="3553" y="1"/>
                      <a:pt x="2480" y="232"/>
                      <a:pt x="1664" y="685"/>
                    </a:cubicBezTo>
                    <a:cubicBezTo>
                      <a:pt x="0" y="1683"/>
                      <a:pt x="0" y="3236"/>
                      <a:pt x="1701" y="4197"/>
                    </a:cubicBezTo>
                    <a:cubicBezTo>
                      <a:pt x="2549" y="4706"/>
                      <a:pt x="3675" y="4955"/>
                      <a:pt x="4796" y="4955"/>
                    </a:cubicBezTo>
                    <a:cubicBezTo>
                      <a:pt x="5875" y="4955"/>
                      <a:pt x="6948" y="4724"/>
                      <a:pt x="7764" y="4271"/>
                    </a:cubicBezTo>
                    <a:cubicBezTo>
                      <a:pt x="9391" y="3347"/>
                      <a:pt x="9391" y="1757"/>
                      <a:pt x="7727" y="759"/>
                    </a:cubicBezTo>
                    <a:cubicBezTo>
                      <a:pt x="6879" y="250"/>
                      <a:pt x="5753" y="1"/>
                      <a:pt x="4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0"/>
              <p:cNvSpPr/>
              <p:nvPr/>
            </p:nvSpPr>
            <p:spPr>
              <a:xfrm>
                <a:off x="5289750" y="3156950"/>
                <a:ext cx="195025" cy="735750"/>
              </a:xfrm>
              <a:custGeom>
                <a:avLst/>
                <a:gdLst/>
                <a:ahLst/>
                <a:cxnLst/>
                <a:rect l="l" t="t" r="r" b="b"/>
                <a:pathLst>
                  <a:path w="7801" h="29430" extrusionOk="0">
                    <a:moveTo>
                      <a:pt x="6322" y="1"/>
                    </a:moveTo>
                    <a:lnTo>
                      <a:pt x="6322" y="11314"/>
                    </a:lnTo>
                    <a:cubicBezTo>
                      <a:pt x="6322" y="11868"/>
                      <a:pt x="6211" y="12423"/>
                      <a:pt x="5915" y="12940"/>
                    </a:cubicBezTo>
                    <a:lnTo>
                      <a:pt x="1072" y="21702"/>
                    </a:lnTo>
                    <a:cubicBezTo>
                      <a:pt x="1072" y="21702"/>
                      <a:pt x="0" y="24882"/>
                      <a:pt x="1627" y="27470"/>
                    </a:cubicBezTo>
                    <a:lnTo>
                      <a:pt x="4215" y="29429"/>
                    </a:lnTo>
                    <a:cubicBezTo>
                      <a:pt x="4215" y="29429"/>
                      <a:pt x="1590" y="26509"/>
                      <a:pt x="3143" y="22738"/>
                    </a:cubicBezTo>
                    <a:cubicBezTo>
                      <a:pt x="4732" y="18930"/>
                      <a:pt x="7764" y="13495"/>
                      <a:pt x="7801" y="13199"/>
                    </a:cubicBezTo>
                    <a:cubicBezTo>
                      <a:pt x="7801" y="13162"/>
                      <a:pt x="7801" y="13125"/>
                      <a:pt x="7764" y="13051"/>
                    </a:cubicBezTo>
                    <a:cubicBezTo>
                      <a:pt x="7764" y="13014"/>
                      <a:pt x="7801" y="12866"/>
                      <a:pt x="7801" y="12755"/>
                    </a:cubicBezTo>
                    <a:lnTo>
                      <a:pt x="7801" y="1"/>
                    </a:lnTo>
                    <a:close/>
                  </a:path>
                </a:pathLst>
              </a:custGeom>
              <a:solidFill>
                <a:srgbClr val="D5E3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0"/>
              <p:cNvSpPr/>
              <p:nvPr/>
            </p:nvSpPr>
            <p:spPr>
              <a:xfrm>
                <a:off x="5565175" y="3155100"/>
                <a:ext cx="232025" cy="748675"/>
              </a:xfrm>
              <a:custGeom>
                <a:avLst/>
                <a:gdLst/>
                <a:ahLst/>
                <a:cxnLst/>
                <a:rect l="l" t="t" r="r" b="b"/>
                <a:pathLst>
                  <a:path w="9281" h="29947" extrusionOk="0">
                    <a:moveTo>
                      <a:pt x="592" y="1"/>
                    </a:moveTo>
                    <a:lnTo>
                      <a:pt x="592" y="11388"/>
                    </a:lnTo>
                    <a:lnTo>
                      <a:pt x="592" y="11425"/>
                    </a:lnTo>
                    <a:cubicBezTo>
                      <a:pt x="592" y="11757"/>
                      <a:pt x="629" y="12053"/>
                      <a:pt x="666" y="12386"/>
                    </a:cubicBezTo>
                    <a:lnTo>
                      <a:pt x="3180" y="12386"/>
                    </a:lnTo>
                    <a:lnTo>
                      <a:pt x="777" y="12755"/>
                    </a:lnTo>
                    <a:cubicBezTo>
                      <a:pt x="851" y="13865"/>
                      <a:pt x="1110" y="15528"/>
                      <a:pt x="1368" y="17451"/>
                    </a:cubicBezTo>
                    <a:cubicBezTo>
                      <a:pt x="1590" y="19373"/>
                      <a:pt x="1923" y="21555"/>
                      <a:pt x="2071" y="23773"/>
                    </a:cubicBezTo>
                    <a:cubicBezTo>
                      <a:pt x="2256" y="26619"/>
                      <a:pt x="1110" y="28283"/>
                      <a:pt x="0" y="29207"/>
                    </a:cubicBezTo>
                    <a:cubicBezTo>
                      <a:pt x="1220" y="29651"/>
                      <a:pt x="2625" y="29910"/>
                      <a:pt x="3993" y="29947"/>
                    </a:cubicBezTo>
                    <a:cubicBezTo>
                      <a:pt x="4659" y="29762"/>
                      <a:pt x="5287" y="29540"/>
                      <a:pt x="5916" y="29207"/>
                    </a:cubicBezTo>
                    <a:cubicBezTo>
                      <a:pt x="6951" y="28653"/>
                      <a:pt x="7653" y="27840"/>
                      <a:pt x="8171" y="26915"/>
                    </a:cubicBezTo>
                    <a:cubicBezTo>
                      <a:pt x="9280" y="24771"/>
                      <a:pt x="9169" y="22257"/>
                      <a:pt x="8060" y="20002"/>
                    </a:cubicBezTo>
                    <a:cubicBezTo>
                      <a:pt x="8060" y="20002"/>
                      <a:pt x="6027" y="16379"/>
                      <a:pt x="4807" y="14160"/>
                    </a:cubicBezTo>
                    <a:cubicBezTo>
                      <a:pt x="4252" y="13088"/>
                      <a:pt x="3919" y="11942"/>
                      <a:pt x="3919" y="10722"/>
                    </a:cubicBezTo>
                    <a:lnTo>
                      <a:pt x="3919" y="1"/>
                    </a:lnTo>
                    <a:close/>
                  </a:path>
                </a:pathLst>
              </a:custGeom>
              <a:solidFill>
                <a:srgbClr val="FFFFFF">
                  <a:alpha val="182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0"/>
              <p:cNvSpPr/>
              <p:nvPr/>
            </p:nvSpPr>
            <p:spPr>
              <a:xfrm>
                <a:off x="5583650" y="3465650"/>
                <a:ext cx="619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408" extrusionOk="0">
                    <a:moveTo>
                      <a:pt x="1" y="1"/>
                    </a:moveTo>
                    <a:cubicBezTo>
                      <a:pt x="1" y="149"/>
                      <a:pt x="1" y="260"/>
                      <a:pt x="38" y="407"/>
                    </a:cubicBezTo>
                    <a:lnTo>
                      <a:pt x="247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0"/>
              <p:cNvSpPr/>
              <p:nvPr/>
            </p:nvSpPr>
            <p:spPr>
              <a:xfrm>
                <a:off x="5302675" y="3657775"/>
                <a:ext cx="512075" cy="270275"/>
              </a:xfrm>
              <a:custGeom>
                <a:avLst/>
                <a:gdLst/>
                <a:ahLst/>
                <a:cxnLst/>
                <a:rect l="l" t="t" r="r" b="b"/>
                <a:pathLst>
                  <a:path w="20483" h="10811" extrusionOk="0">
                    <a:moveTo>
                      <a:pt x="10079" y="1"/>
                    </a:moveTo>
                    <a:cubicBezTo>
                      <a:pt x="7721" y="1"/>
                      <a:pt x="5375" y="518"/>
                      <a:pt x="3587" y="1558"/>
                    </a:cubicBezTo>
                    <a:cubicBezTo>
                      <a:pt x="1" y="3666"/>
                      <a:pt x="38" y="7067"/>
                      <a:pt x="3698" y="9211"/>
                    </a:cubicBezTo>
                    <a:cubicBezTo>
                      <a:pt x="5525" y="10274"/>
                      <a:pt x="7945" y="10810"/>
                      <a:pt x="10355" y="10810"/>
                    </a:cubicBezTo>
                    <a:cubicBezTo>
                      <a:pt x="12723" y="10810"/>
                      <a:pt x="15082" y="10293"/>
                      <a:pt x="16859" y="9248"/>
                    </a:cubicBezTo>
                    <a:cubicBezTo>
                      <a:pt x="20482" y="7178"/>
                      <a:pt x="20409" y="3740"/>
                      <a:pt x="16785" y="1632"/>
                    </a:cubicBezTo>
                    <a:cubicBezTo>
                      <a:pt x="14931" y="546"/>
                      <a:pt x="12499" y="1"/>
                      <a:pt x="10079" y="1"/>
                    </a:cubicBezTo>
                    <a:close/>
                  </a:path>
                </a:pathLst>
              </a:custGeom>
              <a:solidFill>
                <a:srgbClr val="F2F2F2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0"/>
              <p:cNvSpPr/>
              <p:nvPr/>
            </p:nvSpPr>
            <p:spPr>
              <a:xfrm>
                <a:off x="5433925" y="3150475"/>
                <a:ext cx="249575" cy="151375"/>
              </a:xfrm>
              <a:custGeom>
                <a:avLst/>
                <a:gdLst/>
                <a:ahLst/>
                <a:cxnLst/>
                <a:rect l="l" t="t" r="r" b="b"/>
                <a:pathLst>
                  <a:path w="9983" h="6055" extrusionOk="0">
                    <a:moveTo>
                      <a:pt x="1" y="1"/>
                    </a:moveTo>
                    <a:lnTo>
                      <a:pt x="1" y="4363"/>
                    </a:lnTo>
                    <a:cubicBezTo>
                      <a:pt x="259" y="4585"/>
                      <a:pt x="518" y="4807"/>
                      <a:pt x="888" y="4992"/>
                    </a:cubicBezTo>
                    <a:cubicBezTo>
                      <a:pt x="1664" y="5472"/>
                      <a:pt x="2552" y="5768"/>
                      <a:pt x="3587" y="5916"/>
                    </a:cubicBezTo>
                    <a:cubicBezTo>
                      <a:pt x="4118" y="6008"/>
                      <a:pt x="4670" y="6055"/>
                      <a:pt x="5221" y="6055"/>
                    </a:cubicBezTo>
                    <a:cubicBezTo>
                      <a:pt x="6664" y="6055"/>
                      <a:pt x="8110" y="5734"/>
                      <a:pt x="9206" y="5066"/>
                    </a:cubicBezTo>
                    <a:cubicBezTo>
                      <a:pt x="9539" y="4881"/>
                      <a:pt x="9761" y="4696"/>
                      <a:pt x="9983" y="4437"/>
                    </a:cubicBezTo>
                    <a:lnTo>
                      <a:pt x="9983" y="1"/>
                    </a:lnTo>
                    <a:close/>
                  </a:path>
                </a:pathLst>
              </a:custGeom>
              <a:solidFill>
                <a:srgbClr val="D5E3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0"/>
              <p:cNvSpPr/>
              <p:nvPr/>
            </p:nvSpPr>
            <p:spPr>
              <a:xfrm>
                <a:off x="5408975" y="3116275"/>
                <a:ext cx="299475" cy="160850"/>
              </a:xfrm>
              <a:custGeom>
                <a:avLst/>
                <a:gdLst/>
                <a:ahLst/>
                <a:cxnLst/>
                <a:rect l="l" t="t" r="r" b="b"/>
                <a:pathLst>
                  <a:path w="11979" h="6434" extrusionOk="0">
                    <a:moveTo>
                      <a:pt x="10167" y="5177"/>
                    </a:moveTo>
                    <a:cubicBezTo>
                      <a:pt x="8651" y="6101"/>
                      <a:pt x="6470" y="6434"/>
                      <a:pt x="4511" y="6064"/>
                    </a:cubicBezTo>
                    <a:cubicBezTo>
                      <a:pt x="3550" y="5916"/>
                      <a:pt x="2625" y="5583"/>
                      <a:pt x="1849" y="5140"/>
                    </a:cubicBezTo>
                    <a:cubicBezTo>
                      <a:pt x="592" y="4326"/>
                      <a:pt x="0" y="3328"/>
                      <a:pt x="148" y="2293"/>
                    </a:cubicBezTo>
                    <a:lnTo>
                      <a:pt x="74" y="2293"/>
                    </a:lnTo>
                    <a:lnTo>
                      <a:pt x="74" y="1"/>
                    </a:lnTo>
                    <a:lnTo>
                      <a:pt x="11794" y="1"/>
                    </a:lnTo>
                    <a:lnTo>
                      <a:pt x="11794" y="2293"/>
                    </a:lnTo>
                    <a:cubicBezTo>
                      <a:pt x="11979" y="3328"/>
                      <a:pt x="11461" y="4400"/>
                      <a:pt x="10167" y="5177"/>
                    </a:cubicBezTo>
                    <a:close/>
                  </a:path>
                </a:pathLst>
              </a:custGeom>
              <a:solidFill>
                <a:srgbClr val="7ABA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0"/>
              <p:cNvSpPr/>
              <p:nvPr/>
            </p:nvSpPr>
            <p:spPr>
              <a:xfrm>
                <a:off x="5396025" y="3026975"/>
                <a:ext cx="324450" cy="179575"/>
              </a:xfrm>
              <a:custGeom>
                <a:avLst/>
                <a:gdLst/>
                <a:ahLst/>
                <a:cxnLst/>
                <a:rect l="l" t="t" r="r" b="b"/>
                <a:pathLst>
                  <a:path w="12978" h="7183" extrusionOk="0">
                    <a:moveTo>
                      <a:pt x="6431" y="0"/>
                    </a:moveTo>
                    <a:cubicBezTo>
                      <a:pt x="4935" y="0"/>
                      <a:pt x="3450" y="342"/>
                      <a:pt x="2330" y="1022"/>
                    </a:cubicBezTo>
                    <a:cubicBezTo>
                      <a:pt x="1" y="2427"/>
                      <a:pt x="38" y="4682"/>
                      <a:pt x="2367" y="6124"/>
                    </a:cubicBezTo>
                    <a:cubicBezTo>
                      <a:pt x="3521" y="6831"/>
                      <a:pt x="5049" y="7182"/>
                      <a:pt x="6570" y="7182"/>
                    </a:cubicBezTo>
                    <a:cubicBezTo>
                      <a:pt x="8071" y="7182"/>
                      <a:pt x="9565" y="6840"/>
                      <a:pt x="10685" y="6161"/>
                    </a:cubicBezTo>
                    <a:cubicBezTo>
                      <a:pt x="12977" y="4756"/>
                      <a:pt x="12941" y="2501"/>
                      <a:pt x="10648" y="1059"/>
                    </a:cubicBezTo>
                    <a:cubicBezTo>
                      <a:pt x="9476" y="352"/>
                      <a:pt x="7948" y="0"/>
                      <a:pt x="6431" y="0"/>
                    </a:cubicBezTo>
                    <a:close/>
                  </a:path>
                </a:pathLst>
              </a:custGeom>
              <a:solidFill>
                <a:srgbClr val="C0EA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0"/>
              <p:cNvSpPr/>
              <p:nvPr/>
            </p:nvSpPr>
            <p:spPr>
              <a:xfrm>
                <a:off x="5421900" y="3034950"/>
                <a:ext cx="273625" cy="159000"/>
              </a:xfrm>
              <a:custGeom>
                <a:avLst/>
                <a:gdLst/>
                <a:ahLst/>
                <a:cxnLst/>
                <a:rect l="l" t="t" r="r" b="b"/>
                <a:pathLst>
                  <a:path w="10945" h="6360" extrusionOk="0">
                    <a:moveTo>
                      <a:pt x="8948" y="1183"/>
                    </a:moveTo>
                    <a:cubicBezTo>
                      <a:pt x="7025" y="0"/>
                      <a:pt x="3809" y="0"/>
                      <a:pt x="1923" y="1110"/>
                    </a:cubicBezTo>
                    <a:cubicBezTo>
                      <a:pt x="1" y="2219"/>
                      <a:pt x="38" y="4067"/>
                      <a:pt x="1960" y="5176"/>
                    </a:cubicBezTo>
                    <a:cubicBezTo>
                      <a:pt x="3920" y="6359"/>
                      <a:pt x="7099" y="6359"/>
                      <a:pt x="8985" y="5250"/>
                    </a:cubicBezTo>
                    <a:cubicBezTo>
                      <a:pt x="10944" y="4141"/>
                      <a:pt x="10944" y="2293"/>
                      <a:pt x="8948" y="1183"/>
                    </a:cubicBezTo>
                    <a:close/>
                  </a:path>
                </a:pathLst>
              </a:custGeom>
              <a:solidFill>
                <a:srgbClr val="7ABA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0"/>
              <p:cNvSpPr/>
              <p:nvPr/>
            </p:nvSpPr>
            <p:spPr>
              <a:xfrm>
                <a:off x="5209325" y="3510025"/>
                <a:ext cx="161775" cy="571925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22877" extrusionOk="0">
                    <a:moveTo>
                      <a:pt x="1" y="0"/>
                    </a:moveTo>
                    <a:lnTo>
                      <a:pt x="1" y="20260"/>
                    </a:lnTo>
                    <a:cubicBezTo>
                      <a:pt x="1" y="20889"/>
                      <a:pt x="296" y="21591"/>
                      <a:pt x="962" y="22109"/>
                    </a:cubicBezTo>
                    <a:cubicBezTo>
                      <a:pt x="1621" y="22617"/>
                      <a:pt x="2472" y="22876"/>
                      <a:pt x="3314" y="22876"/>
                    </a:cubicBezTo>
                    <a:cubicBezTo>
                      <a:pt x="4126" y="22876"/>
                      <a:pt x="4929" y="22636"/>
                      <a:pt x="5546" y="22146"/>
                    </a:cubicBezTo>
                    <a:cubicBezTo>
                      <a:pt x="6175" y="21628"/>
                      <a:pt x="6471" y="20926"/>
                      <a:pt x="6471" y="20297"/>
                    </a:cubicBezTo>
                    <a:lnTo>
                      <a:pt x="6471" y="0"/>
                    </a:lnTo>
                    <a:close/>
                  </a:path>
                </a:pathLst>
              </a:custGeom>
              <a:solidFill>
                <a:srgbClr val="86BB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0"/>
              <p:cNvSpPr/>
              <p:nvPr/>
            </p:nvSpPr>
            <p:spPr>
              <a:xfrm>
                <a:off x="5214875" y="3922250"/>
                <a:ext cx="149750" cy="147200"/>
              </a:xfrm>
              <a:custGeom>
                <a:avLst/>
                <a:gdLst/>
                <a:ahLst/>
                <a:cxnLst/>
                <a:rect l="l" t="t" r="r" b="b"/>
                <a:pathLst>
                  <a:path w="5990" h="5888" extrusionOk="0">
                    <a:moveTo>
                      <a:pt x="37" y="0"/>
                    </a:moveTo>
                    <a:lnTo>
                      <a:pt x="37" y="4030"/>
                    </a:lnTo>
                    <a:cubicBezTo>
                      <a:pt x="0" y="4511"/>
                      <a:pt x="259" y="4991"/>
                      <a:pt x="925" y="5361"/>
                    </a:cubicBezTo>
                    <a:cubicBezTo>
                      <a:pt x="1498" y="5712"/>
                      <a:pt x="2256" y="5888"/>
                      <a:pt x="3009" y="5888"/>
                    </a:cubicBezTo>
                    <a:cubicBezTo>
                      <a:pt x="3762" y="5888"/>
                      <a:pt x="4511" y="5712"/>
                      <a:pt x="5065" y="5361"/>
                    </a:cubicBezTo>
                    <a:cubicBezTo>
                      <a:pt x="5731" y="4991"/>
                      <a:pt x="5990" y="4511"/>
                      <a:pt x="5916" y="4030"/>
                    </a:cubicBezTo>
                    <a:lnTo>
                      <a:pt x="595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0"/>
              <p:cNvSpPr/>
              <p:nvPr/>
            </p:nvSpPr>
            <p:spPr>
              <a:xfrm>
                <a:off x="5209325" y="3878575"/>
                <a:ext cx="161775" cy="85525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3421" extrusionOk="0">
                    <a:moveTo>
                      <a:pt x="3203" y="0"/>
                    </a:moveTo>
                    <a:cubicBezTo>
                      <a:pt x="2450" y="0"/>
                      <a:pt x="1701" y="176"/>
                      <a:pt x="1147" y="527"/>
                    </a:cubicBezTo>
                    <a:cubicBezTo>
                      <a:pt x="1" y="1156"/>
                      <a:pt x="38" y="2265"/>
                      <a:pt x="1184" y="2893"/>
                    </a:cubicBezTo>
                    <a:cubicBezTo>
                      <a:pt x="1757" y="3245"/>
                      <a:pt x="2524" y="3420"/>
                      <a:pt x="3286" y="3420"/>
                    </a:cubicBezTo>
                    <a:cubicBezTo>
                      <a:pt x="4049" y="3420"/>
                      <a:pt x="4807" y="3245"/>
                      <a:pt x="5361" y="2893"/>
                    </a:cubicBezTo>
                    <a:cubicBezTo>
                      <a:pt x="6471" y="2265"/>
                      <a:pt x="6471" y="1193"/>
                      <a:pt x="5287" y="527"/>
                    </a:cubicBezTo>
                    <a:cubicBezTo>
                      <a:pt x="4714" y="176"/>
                      <a:pt x="3957" y="0"/>
                      <a:pt x="32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0"/>
              <p:cNvSpPr/>
              <p:nvPr/>
            </p:nvSpPr>
            <p:spPr>
              <a:xfrm>
                <a:off x="5303600" y="3513725"/>
                <a:ext cx="54550" cy="546600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21864" extrusionOk="0">
                    <a:moveTo>
                      <a:pt x="1" y="0"/>
                    </a:moveTo>
                    <a:lnTo>
                      <a:pt x="1" y="19632"/>
                    </a:lnTo>
                    <a:cubicBezTo>
                      <a:pt x="1" y="20186"/>
                      <a:pt x="112" y="20741"/>
                      <a:pt x="333" y="21221"/>
                    </a:cubicBezTo>
                    <a:cubicBezTo>
                      <a:pt x="539" y="21651"/>
                      <a:pt x="820" y="21864"/>
                      <a:pt x="1101" y="21864"/>
                    </a:cubicBezTo>
                    <a:cubicBezTo>
                      <a:pt x="1375" y="21864"/>
                      <a:pt x="1648" y="21661"/>
                      <a:pt x="1849" y="21258"/>
                    </a:cubicBezTo>
                    <a:cubicBezTo>
                      <a:pt x="2071" y="20852"/>
                      <a:pt x="2182" y="20223"/>
                      <a:pt x="2182" y="19669"/>
                    </a:cubicBezTo>
                    <a:lnTo>
                      <a:pt x="2182" y="0"/>
                    </a:lnTo>
                    <a:close/>
                  </a:path>
                </a:pathLst>
              </a:custGeom>
              <a:solidFill>
                <a:srgbClr val="FFFFFF">
                  <a:alpha val="182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0"/>
              <p:cNvSpPr/>
              <p:nvPr/>
            </p:nvSpPr>
            <p:spPr>
              <a:xfrm>
                <a:off x="5216725" y="3513725"/>
                <a:ext cx="24975" cy="53077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1231" extrusionOk="0">
                    <a:moveTo>
                      <a:pt x="0" y="0"/>
                    </a:moveTo>
                    <a:lnTo>
                      <a:pt x="0" y="20556"/>
                    </a:lnTo>
                    <a:cubicBezTo>
                      <a:pt x="0" y="20741"/>
                      <a:pt x="74" y="20889"/>
                      <a:pt x="148" y="21037"/>
                    </a:cubicBezTo>
                    <a:cubicBezTo>
                      <a:pt x="241" y="21166"/>
                      <a:pt x="370" y="21231"/>
                      <a:pt x="500" y="21231"/>
                    </a:cubicBezTo>
                    <a:cubicBezTo>
                      <a:pt x="629" y="21231"/>
                      <a:pt x="758" y="21166"/>
                      <a:pt x="851" y="21037"/>
                    </a:cubicBezTo>
                    <a:cubicBezTo>
                      <a:pt x="925" y="20889"/>
                      <a:pt x="999" y="20704"/>
                      <a:pt x="999" y="20556"/>
                    </a:cubicBez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FFFFFF">
                  <a:alpha val="182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0"/>
              <p:cNvSpPr/>
              <p:nvPr/>
            </p:nvSpPr>
            <p:spPr>
              <a:xfrm>
                <a:off x="5210250" y="3991100"/>
                <a:ext cx="158075" cy="8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3338" extrusionOk="0">
                    <a:moveTo>
                      <a:pt x="3143" y="1"/>
                    </a:moveTo>
                    <a:cubicBezTo>
                      <a:pt x="2404" y="1"/>
                      <a:pt x="1664" y="167"/>
                      <a:pt x="1110" y="500"/>
                    </a:cubicBezTo>
                    <a:cubicBezTo>
                      <a:pt x="1" y="1128"/>
                      <a:pt x="1" y="2200"/>
                      <a:pt x="1147" y="2866"/>
                    </a:cubicBezTo>
                    <a:cubicBezTo>
                      <a:pt x="1701" y="3180"/>
                      <a:pt x="2441" y="3337"/>
                      <a:pt x="3180" y="3337"/>
                    </a:cubicBezTo>
                    <a:cubicBezTo>
                      <a:pt x="3920" y="3337"/>
                      <a:pt x="4659" y="3180"/>
                      <a:pt x="5214" y="2866"/>
                    </a:cubicBezTo>
                    <a:cubicBezTo>
                      <a:pt x="6323" y="2200"/>
                      <a:pt x="6323" y="1128"/>
                      <a:pt x="5177" y="500"/>
                    </a:cubicBezTo>
                    <a:cubicBezTo>
                      <a:pt x="4622" y="167"/>
                      <a:pt x="3883" y="1"/>
                      <a:pt x="31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0"/>
              <p:cNvSpPr/>
              <p:nvPr/>
            </p:nvSpPr>
            <p:spPr>
              <a:xfrm>
                <a:off x="5209325" y="3508175"/>
                <a:ext cx="16177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6471" h="4004" extrusionOk="0">
                    <a:moveTo>
                      <a:pt x="1" y="0"/>
                    </a:moveTo>
                    <a:lnTo>
                      <a:pt x="1" y="2884"/>
                    </a:lnTo>
                    <a:cubicBezTo>
                      <a:pt x="112" y="3032"/>
                      <a:pt x="296" y="3180"/>
                      <a:pt x="555" y="3328"/>
                    </a:cubicBezTo>
                    <a:cubicBezTo>
                      <a:pt x="1036" y="3624"/>
                      <a:pt x="1664" y="3808"/>
                      <a:pt x="2256" y="3919"/>
                    </a:cubicBezTo>
                    <a:cubicBezTo>
                      <a:pt x="2586" y="3976"/>
                      <a:pt x="2922" y="4004"/>
                      <a:pt x="3255" y="4004"/>
                    </a:cubicBezTo>
                    <a:cubicBezTo>
                      <a:pt x="4227" y="4004"/>
                      <a:pt x="5182" y="3768"/>
                      <a:pt x="5953" y="3328"/>
                    </a:cubicBezTo>
                    <a:cubicBezTo>
                      <a:pt x="6138" y="3180"/>
                      <a:pt x="6323" y="3069"/>
                      <a:pt x="6471" y="2884"/>
                    </a:cubicBezTo>
                    <a:lnTo>
                      <a:pt x="6471" y="0"/>
                    </a:lnTo>
                    <a:close/>
                  </a:path>
                </a:pathLst>
              </a:custGeom>
              <a:solidFill>
                <a:srgbClr val="D5E3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0"/>
              <p:cNvSpPr/>
              <p:nvPr/>
            </p:nvSpPr>
            <p:spPr>
              <a:xfrm>
                <a:off x="5192700" y="3489675"/>
                <a:ext cx="194125" cy="101700"/>
              </a:xfrm>
              <a:custGeom>
                <a:avLst/>
                <a:gdLst/>
                <a:ahLst/>
                <a:cxnLst/>
                <a:rect l="l" t="t" r="r" b="b"/>
                <a:pathLst>
                  <a:path w="7765" h="4068" extrusionOk="0">
                    <a:moveTo>
                      <a:pt x="6618" y="3254"/>
                    </a:moveTo>
                    <a:cubicBezTo>
                      <a:pt x="5657" y="3883"/>
                      <a:pt x="4215" y="4068"/>
                      <a:pt x="2921" y="3883"/>
                    </a:cubicBezTo>
                    <a:cubicBezTo>
                      <a:pt x="2255" y="3772"/>
                      <a:pt x="1664" y="3550"/>
                      <a:pt x="1220" y="3254"/>
                    </a:cubicBezTo>
                    <a:cubicBezTo>
                      <a:pt x="370" y="2737"/>
                      <a:pt x="0" y="2108"/>
                      <a:pt x="111" y="1480"/>
                    </a:cubicBezTo>
                    <a:lnTo>
                      <a:pt x="111" y="1480"/>
                    </a:lnTo>
                    <a:lnTo>
                      <a:pt x="111" y="1"/>
                    </a:lnTo>
                    <a:lnTo>
                      <a:pt x="7690" y="1"/>
                    </a:lnTo>
                    <a:lnTo>
                      <a:pt x="7690" y="1480"/>
                    </a:lnTo>
                    <a:cubicBezTo>
                      <a:pt x="7764" y="2108"/>
                      <a:pt x="7431" y="2737"/>
                      <a:pt x="6618" y="3254"/>
                    </a:cubicBezTo>
                    <a:close/>
                  </a:path>
                </a:pathLst>
              </a:custGeom>
              <a:solidFill>
                <a:srgbClr val="7ABA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0"/>
              <p:cNvSpPr/>
              <p:nvPr/>
            </p:nvSpPr>
            <p:spPr>
              <a:xfrm>
                <a:off x="5184375" y="3429825"/>
                <a:ext cx="210750" cy="116500"/>
              </a:xfrm>
              <a:custGeom>
                <a:avLst/>
                <a:gdLst/>
                <a:ahLst/>
                <a:cxnLst/>
                <a:rect l="l" t="t" r="r" b="b"/>
                <a:pathLst>
                  <a:path w="8430" h="4660" extrusionOk="0">
                    <a:moveTo>
                      <a:pt x="4052" y="0"/>
                    </a:moveTo>
                    <a:cubicBezTo>
                      <a:pt x="3112" y="0"/>
                      <a:pt x="2189" y="214"/>
                      <a:pt x="1479" y="657"/>
                    </a:cubicBezTo>
                    <a:cubicBezTo>
                      <a:pt x="0" y="1545"/>
                      <a:pt x="0" y="3023"/>
                      <a:pt x="1553" y="3948"/>
                    </a:cubicBezTo>
                    <a:cubicBezTo>
                      <a:pt x="2326" y="4419"/>
                      <a:pt x="3330" y="4660"/>
                      <a:pt x="4324" y="4660"/>
                    </a:cubicBezTo>
                    <a:cubicBezTo>
                      <a:pt x="5280" y="4660"/>
                      <a:pt x="6226" y="4438"/>
                      <a:pt x="6951" y="3985"/>
                    </a:cubicBezTo>
                    <a:cubicBezTo>
                      <a:pt x="8430" y="3134"/>
                      <a:pt x="8430" y="1656"/>
                      <a:pt x="6914" y="731"/>
                    </a:cubicBezTo>
                    <a:cubicBezTo>
                      <a:pt x="6107" y="251"/>
                      <a:pt x="5069" y="0"/>
                      <a:pt x="4052" y="0"/>
                    </a:cubicBezTo>
                    <a:close/>
                  </a:path>
                </a:pathLst>
              </a:custGeom>
              <a:solidFill>
                <a:srgbClr val="C0EA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0"/>
              <p:cNvSpPr/>
              <p:nvPr/>
            </p:nvSpPr>
            <p:spPr>
              <a:xfrm>
                <a:off x="5201000" y="3435150"/>
                <a:ext cx="177500" cy="10262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4105" extrusionOk="0">
                    <a:moveTo>
                      <a:pt x="5805" y="740"/>
                    </a:moveTo>
                    <a:cubicBezTo>
                      <a:pt x="4511" y="1"/>
                      <a:pt x="2478" y="1"/>
                      <a:pt x="1258" y="740"/>
                    </a:cubicBezTo>
                    <a:cubicBezTo>
                      <a:pt x="1" y="1480"/>
                      <a:pt x="1" y="2626"/>
                      <a:pt x="1295" y="3365"/>
                    </a:cubicBezTo>
                    <a:cubicBezTo>
                      <a:pt x="2589" y="4104"/>
                      <a:pt x="4622" y="4104"/>
                      <a:pt x="5879" y="3365"/>
                    </a:cubicBezTo>
                    <a:cubicBezTo>
                      <a:pt x="7099" y="2663"/>
                      <a:pt x="7099" y="1480"/>
                      <a:pt x="5805" y="740"/>
                    </a:cubicBezTo>
                    <a:close/>
                  </a:path>
                </a:pathLst>
              </a:custGeom>
              <a:solidFill>
                <a:srgbClr val="7ABA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0"/>
              <p:cNvSpPr/>
              <p:nvPr/>
            </p:nvSpPr>
            <p:spPr>
              <a:xfrm>
                <a:off x="5235200" y="3658825"/>
                <a:ext cx="34225" cy="3466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3865" extrusionOk="0">
                    <a:moveTo>
                      <a:pt x="999" y="1"/>
                    </a:moveTo>
                    <a:lnTo>
                      <a:pt x="999" y="1627"/>
                    </a:lnTo>
                    <a:lnTo>
                      <a:pt x="1" y="1406"/>
                    </a:lnTo>
                    <a:lnTo>
                      <a:pt x="1" y="1775"/>
                    </a:lnTo>
                    <a:lnTo>
                      <a:pt x="999" y="1997"/>
                    </a:lnTo>
                    <a:lnTo>
                      <a:pt x="999" y="4400"/>
                    </a:lnTo>
                    <a:lnTo>
                      <a:pt x="1" y="4178"/>
                    </a:lnTo>
                    <a:lnTo>
                      <a:pt x="1" y="4548"/>
                    </a:lnTo>
                    <a:lnTo>
                      <a:pt x="999" y="4807"/>
                    </a:lnTo>
                    <a:lnTo>
                      <a:pt x="999" y="7210"/>
                    </a:lnTo>
                    <a:lnTo>
                      <a:pt x="1" y="6914"/>
                    </a:lnTo>
                    <a:lnTo>
                      <a:pt x="1" y="7321"/>
                    </a:lnTo>
                    <a:lnTo>
                      <a:pt x="999" y="7580"/>
                    </a:lnTo>
                    <a:lnTo>
                      <a:pt x="999" y="9983"/>
                    </a:lnTo>
                    <a:lnTo>
                      <a:pt x="1" y="9687"/>
                    </a:lnTo>
                    <a:lnTo>
                      <a:pt x="1" y="10057"/>
                    </a:lnTo>
                    <a:lnTo>
                      <a:pt x="999" y="10352"/>
                    </a:lnTo>
                    <a:lnTo>
                      <a:pt x="999" y="12756"/>
                    </a:lnTo>
                    <a:lnTo>
                      <a:pt x="1" y="12386"/>
                    </a:lnTo>
                    <a:lnTo>
                      <a:pt x="1" y="12829"/>
                    </a:lnTo>
                    <a:lnTo>
                      <a:pt x="999" y="13125"/>
                    </a:lnTo>
                    <a:lnTo>
                      <a:pt x="999" y="13865"/>
                    </a:lnTo>
                    <a:lnTo>
                      <a:pt x="1369" y="13865"/>
                    </a:lnTo>
                    <a:lnTo>
                      <a:pt x="1369" y="1"/>
                    </a:lnTo>
                    <a:close/>
                  </a:path>
                </a:pathLst>
              </a:custGeom>
              <a:solidFill>
                <a:srgbClr val="505B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0"/>
              <p:cNvSpPr/>
              <p:nvPr/>
            </p:nvSpPr>
            <p:spPr>
              <a:xfrm>
                <a:off x="5497700" y="3056200"/>
                <a:ext cx="184875" cy="130350"/>
              </a:xfrm>
              <a:custGeom>
                <a:avLst/>
                <a:gdLst/>
                <a:ahLst/>
                <a:cxnLst/>
                <a:rect l="l" t="t" r="r" b="b"/>
                <a:pathLst>
                  <a:path w="7395" h="5214" extrusionOk="0">
                    <a:moveTo>
                      <a:pt x="5361" y="1"/>
                    </a:moveTo>
                    <a:cubicBezTo>
                      <a:pt x="5361" y="1"/>
                      <a:pt x="3217" y="4622"/>
                      <a:pt x="1" y="4844"/>
                    </a:cubicBezTo>
                    <a:cubicBezTo>
                      <a:pt x="1" y="4844"/>
                      <a:pt x="1073" y="5214"/>
                      <a:pt x="2404" y="5214"/>
                    </a:cubicBezTo>
                    <a:cubicBezTo>
                      <a:pt x="5139" y="5214"/>
                      <a:pt x="7395" y="3920"/>
                      <a:pt x="7395" y="2367"/>
                    </a:cubicBezTo>
                    <a:cubicBezTo>
                      <a:pt x="7395" y="1332"/>
                      <a:pt x="6618" y="518"/>
                      <a:pt x="5361" y="1"/>
                    </a:cubicBezTo>
                    <a:close/>
                  </a:path>
                </a:pathLst>
              </a:custGeom>
              <a:solidFill>
                <a:srgbClr val="FFFFFF">
                  <a:alpha val="182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0"/>
              <p:cNvSpPr/>
              <p:nvPr/>
            </p:nvSpPr>
            <p:spPr>
              <a:xfrm>
                <a:off x="5842450" y="3133850"/>
                <a:ext cx="118325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4733" h="3328" extrusionOk="0">
                    <a:moveTo>
                      <a:pt x="3402" y="0"/>
                    </a:moveTo>
                    <a:cubicBezTo>
                      <a:pt x="3402" y="0"/>
                      <a:pt x="2034" y="2958"/>
                      <a:pt x="1" y="3069"/>
                    </a:cubicBezTo>
                    <a:cubicBezTo>
                      <a:pt x="1" y="3069"/>
                      <a:pt x="666" y="3328"/>
                      <a:pt x="1516" y="3328"/>
                    </a:cubicBezTo>
                    <a:cubicBezTo>
                      <a:pt x="3254" y="3328"/>
                      <a:pt x="4696" y="2477"/>
                      <a:pt x="4696" y="1479"/>
                    </a:cubicBezTo>
                    <a:cubicBezTo>
                      <a:pt x="4733" y="851"/>
                      <a:pt x="4252" y="296"/>
                      <a:pt x="3402" y="0"/>
                    </a:cubicBezTo>
                    <a:close/>
                  </a:path>
                </a:pathLst>
              </a:custGeom>
              <a:solidFill>
                <a:srgbClr val="FFFFFF">
                  <a:alpha val="182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0"/>
              <p:cNvSpPr/>
              <p:nvPr/>
            </p:nvSpPr>
            <p:spPr>
              <a:xfrm>
                <a:off x="5252775" y="3449950"/>
                <a:ext cx="118325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4733" h="3328" extrusionOk="0">
                    <a:moveTo>
                      <a:pt x="3439" y="0"/>
                    </a:moveTo>
                    <a:cubicBezTo>
                      <a:pt x="3439" y="0"/>
                      <a:pt x="2034" y="2958"/>
                      <a:pt x="0" y="3106"/>
                    </a:cubicBezTo>
                    <a:cubicBezTo>
                      <a:pt x="0" y="3106"/>
                      <a:pt x="703" y="3328"/>
                      <a:pt x="1516" y="3328"/>
                    </a:cubicBezTo>
                    <a:cubicBezTo>
                      <a:pt x="3291" y="3328"/>
                      <a:pt x="4733" y="2477"/>
                      <a:pt x="4733" y="1479"/>
                    </a:cubicBezTo>
                    <a:cubicBezTo>
                      <a:pt x="4733" y="888"/>
                      <a:pt x="4215" y="333"/>
                      <a:pt x="3439" y="0"/>
                    </a:cubicBezTo>
                    <a:close/>
                  </a:path>
                </a:pathLst>
              </a:custGeom>
              <a:solidFill>
                <a:srgbClr val="FFFFFF">
                  <a:alpha val="1824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0"/>
              <p:cNvSpPr/>
              <p:nvPr/>
            </p:nvSpPr>
            <p:spPr>
              <a:xfrm>
                <a:off x="5503250" y="2741950"/>
                <a:ext cx="140500" cy="276375"/>
              </a:xfrm>
              <a:custGeom>
                <a:avLst/>
                <a:gdLst/>
                <a:ahLst/>
                <a:cxnLst/>
                <a:rect l="l" t="t" r="r" b="b"/>
                <a:pathLst>
                  <a:path w="5620" h="11055" extrusionOk="0">
                    <a:moveTo>
                      <a:pt x="2219" y="1"/>
                    </a:moveTo>
                    <a:cubicBezTo>
                      <a:pt x="2219" y="1"/>
                      <a:pt x="296" y="4289"/>
                      <a:pt x="148" y="5916"/>
                    </a:cubicBezTo>
                    <a:cubicBezTo>
                      <a:pt x="0" y="7543"/>
                      <a:pt x="3032" y="11055"/>
                      <a:pt x="3032" y="11055"/>
                    </a:cubicBezTo>
                    <a:cubicBezTo>
                      <a:pt x="5139" y="10205"/>
                      <a:pt x="5620" y="9095"/>
                      <a:pt x="5435" y="7543"/>
                    </a:cubicBezTo>
                    <a:cubicBezTo>
                      <a:pt x="5139" y="5029"/>
                      <a:pt x="2219" y="1"/>
                      <a:pt x="22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0"/>
              <p:cNvSpPr/>
              <p:nvPr/>
            </p:nvSpPr>
            <p:spPr>
              <a:xfrm>
                <a:off x="5478300" y="2742875"/>
                <a:ext cx="159925" cy="278600"/>
              </a:xfrm>
              <a:custGeom>
                <a:avLst/>
                <a:gdLst/>
                <a:ahLst/>
                <a:cxnLst/>
                <a:rect l="l" t="t" r="r" b="b"/>
                <a:pathLst>
                  <a:path w="6397" h="11144" extrusionOk="0">
                    <a:moveTo>
                      <a:pt x="3254" y="0"/>
                    </a:moveTo>
                    <a:cubicBezTo>
                      <a:pt x="3254" y="0"/>
                      <a:pt x="3254" y="0"/>
                      <a:pt x="3254" y="1"/>
                    </a:cubicBezTo>
                    <a:cubicBezTo>
                      <a:pt x="3253" y="2"/>
                      <a:pt x="3253" y="2"/>
                      <a:pt x="3253" y="3"/>
                    </a:cubicBezTo>
                    <a:lnTo>
                      <a:pt x="3253" y="3"/>
                    </a:lnTo>
                    <a:cubicBezTo>
                      <a:pt x="3254" y="1"/>
                      <a:pt x="3254" y="0"/>
                      <a:pt x="3254" y="0"/>
                    </a:cubicBezTo>
                    <a:close/>
                    <a:moveTo>
                      <a:pt x="3253" y="3"/>
                    </a:moveTo>
                    <a:lnTo>
                      <a:pt x="3253" y="3"/>
                    </a:lnTo>
                    <a:cubicBezTo>
                      <a:pt x="3202" y="127"/>
                      <a:pt x="986" y="4231"/>
                      <a:pt x="370" y="6877"/>
                    </a:cubicBezTo>
                    <a:cubicBezTo>
                      <a:pt x="0" y="8467"/>
                      <a:pt x="629" y="10020"/>
                      <a:pt x="1923" y="10833"/>
                    </a:cubicBezTo>
                    <a:cubicBezTo>
                      <a:pt x="2263" y="11046"/>
                      <a:pt x="2665" y="11143"/>
                      <a:pt x="3085" y="11143"/>
                    </a:cubicBezTo>
                    <a:cubicBezTo>
                      <a:pt x="4491" y="11143"/>
                      <a:pt x="6112" y="10058"/>
                      <a:pt x="6396" y="8578"/>
                    </a:cubicBezTo>
                    <a:lnTo>
                      <a:pt x="6396" y="8578"/>
                    </a:lnTo>
                    <a:cubicBezTo>
                      <a:pt x="6396" y="8578"/>
                      <a:pt x="5275" y="9736"/>
                      <a:pt x="4255" y="9736"/>
                    </a:cubicBezTo>
                    <a:cubicBezTo>
                      <a:pt x="2991" y="9736"/>
                      <a:pt x="1883" y="7959"/>
                      <a:pt x="325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0"/>
              <p:cNvSpPr/>
              <p:nvPr/>
            </p:nvSpPr>
            <p:spPr>
              <a:xfrm>
                <a:off x="5515250" y="2741950"/>
                <a:ext cx="100775" cy="257925"/>
              </a:xfrm>
              <a:custGeom>
                <a:avLst/>
                <a:gdLst/>
                <a:ahLst/>
                <a:cxnLst/>
                <a:rect l="l" t="t" r="r" b="b"/>
                <a:pathLst>
                  <a:path w="4031" h="10317" extrusionOk="0">
                    <a:moveTo>
                      <a:pt x="1739" y="1"/>
                    </a:moveTo>
                    <a:cubicBezTo>
                      <a:pt x="1739" y="1"/>
                      <a:pt x="223" y="5398"/>
                      <a:pt x="75" y="6803"/>
                    </a:cubicBezTo>
                    <a:cubicBezTo>
                      <a:pt x="1" y="8171"/>
                      <a:pt x="445" y="9317"/>
                      <a:pt x="1554" y="10020"/>
                    </a:cubicBezTo>
                    <a:cubicBezTo>
                      <a:pt x="1872" y="10221"/>
                      <a:pt x="2196" y="10316"/>
                      <a:pt x="2498" y="10316"/>
                    </a:cubicBezTo>
                    <a:cubicBezTo>
                      <a:pt x="3250" y="10316"/>
                      <a:pt x="3867" y="9728"/>
                      <a:pt x="3920" y="8726"/>
                    </a:cubicBezTo>
                    <a:cubicBezTo>
                      <a:pt x="4031" y="7358"/>
                      <a:pt x="1739" y="1"/>
                      <a:pt x="17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0"/>
              <p:cNvSpPr/>
              <p:nvPr/>
            </p:nvSpPr>
            <p:spPr>
              <a:xfrm>
                <a:off x="5835975" y="2924025"/>
                <a:ext cx="103550" cy="20245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8098" extrusionOk="0">
                    <a:moveTo>
                      <a:pt x="1628" y="1"/>
                    </a:moveTo>
                    <a:cubicBezTo>
                      <a:pt x="1628" y="1"/>
                      <a:pt x="186" y="3143"/>
                      <a:pt x="112" y="4363"/>
                    </a:cubicBezTo>
                    <a:cubicBezTo>
                      <a:pt x="1" y="5547"/>
                      <a:pt x="2219" y="8097"/>
                      <a:pt x="2219" y="8097"/>
                    </a:cubicBezTo>
                    <a:cubicBezTo>
                      <a:pt x="3809" y="7506"/>
                      <a:pt x="4142" y="6656"/>
                      <a:pt x="3994" y="5510"/>
                    </a:cubicBezTo>
                    <a:cubicBezTo>
                      <a:pt x="3809" y="3661"/>
                      <a:pt x="1628" y="1"/>
                      <a:pt x="16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0"/>
              <p:cNvSpPr/>
              <p:nvPr/>
            </p:nvSpPr>
            <p:spPr>
              <a:xfrm>
                <a:off x="5817500" y="2925850"/>
                <a:ext cx="11832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4733" h="8172" extrusionOk="0">
                    <a:moveTo>
                      <a:pt x="2403" y="1"/>
                    </a:moveTo>
                    <a:cubicBezTo>
                      <a:pt x="2365" y="1"/>
                      <a:pt x="735" y="3057"/>
                      <a:pt x="296" y="5030"/>
                    </a:cubicBezTo>
                    <a:cubicBezTo>
                      <a:pt x="0" y="6176"/>
                      <a:pt x="481" y="7322"/>
                      <a:pt x="1442" y="7951"/>
                    </a:cubicBezTo>
                    <a:cubicBezTo>
                      <a:pt x="1695" y="8102"/>
                      <a:pt x="1988" y="8171"/>
                      <a:pt x="2294" y="8171"/>
                    </a:cubicBezTo>
                    <a:cubicBezTo>
                      <a:pt x="3329" y="8171"/>
                      <a:pt x="4504" y="7380"/>
                      <a:pt x="4733" y="6324"/>
                    </a:cubicBezTo>
                    <a:lnTo>
                      <a:pt x="4733" y="6324"/>
                    </a:lnTo>
                    <a:cubicBezTo>
                      <a:pt x="4732" y="6324"/>
                      <a:pt x="3903" y="7169"/>
                      <a:pt x="3146" y="7169"/>
                    </a:cubicBezTo>
                    <a:cubicBezTo>
                      <a:pt x="2206" y="7169"/>
                      <a:pt x="1379" y="5862"/>
                      <a:pt x="2403" y="2"/>
                    </a:cubicBezTo>
                    <a:cubicBezTo>
                      <a:pt x="2403" y="1"/>
                      <a:pt x="2403" y="1"/>
                      <a:pt x="24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0"/>
              <p:cNvSpPr/>
              <p:nvPr/>
            </p:nvSpPr>
            <p:spPr>
              <a:xfrm>
                <a:off x="5844300" y="2925875"/>
                <a:ext cx="74900" cy="188450"/>
              </a:xfrm>
              <a:custGeom>
                <a:avLst/>
                <a:gdLst/>
                <a:ahLst/>
                <a:cxnLst/>
                <a:rect l="l" t="t" r="r" b="b"/>
                <a:pathLst>
                  <a:path w="2996" h="7538" extrusionOk="0">
                    <a:moveTo>
                      <a:pt x="1331" y="1"/>
                    </a:moveTo>
                    <a:cubicBezTo>
                      <a:pt x="1331" y="1"/>
                      <a:pt x="185" y="3920"/>
                      <a:pt x="111" y="4918"/>
                    </a:cubicBezTo>
                    <a:cubicBezTo>
                      <a:pt x="1" y="5953"/>
                      <a:pt x="370" y="6766"/>
                      <a:pt x="1221" y="7321"/>
                    </a:cubicBezTo>
                    <a:cubicBezTo>
                      <a:pt x="1452" y="7468"/>
                      <a:pt x="1687" y="7538"/>
                      <a:pt x="1905" y="7538"/>
                    </a:cubicBezTo>
                    <a:cubicBezTo>
                      <a:pt x="2452" y="7538"/>
                      <a:pt x="2895" y="7100"/>
                      <a:pt x="2921" y="6360"/>
                    </a:cubicBezTo>
                    <a:cubicBezTo>
                      <a:pt x="2995" y="5362"/>
                      <a:pt x="1331" y="1"/>
                      <a:pt x="13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0"/>
              <p:cNvSpPr/>
              <p:nvPr/>
            </p:nvSpPr>
            <p:spPr>
              <a:xfrm>
                <a:off x="5881275" y="2987600"/>
                <a:ext cx="30525" cy="54975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199" extrusionOk="0">
                    <a:moveTo>
                      <a:pt x="396" y="0"/>
                    </a:moveTo>
                    <a:cubicBezTo>
                      <a:pt x="374" y="0"/>
                      <a:pt x="354" y="3"/>
                      <a:pt x="333" y="9"/>
                    </a:cubicBezTo>
                    <a:cubicBezTo>
                      <a:pt x="111" y="120"/>
                      <a:pt x="0" y="674"/>
                      <a:pt x="185" y="1266"/>
                    </a:cubicBezTo>
                    <a:cubicBezTo>
                      <a:pt x="321" y="1811"/>
                      <a:pt x="615" y="2199"/>
                      <a:pt x="862" y="2199"/>
                    </a:cubicBezTo>
                    <a:cubicBezTo>
                      <a:pt x="883" y="2199"/>
                      <a:pt x="904" y="2196"/>
                      <a:pt x="925" y="2190"/>
                    </a:cubicBezTo>
                    <a:cubicBezTo>
                      <a:pt x="1146" y="2079"/>
                      <a:pt x="1220" y="1525"/>
                      <a:pt x="1073" y="933"/>
                    </a:cubicBezTo>
                    <a:cubicBezTo>
                      <a:pt x="936" y="388"/>
                      <a:pt x="643" y="0"/>
                      <a:pt x="3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79" name="Google Shape;2079;p20"/>
            <p:cNvSpPr/>
            <p:nvPr/>
          </p:nvSpPr>
          <p:spPr>
            <a:xfrm>
              <a:off x="8344547" y="409999"/>
              <a:ext cx="40040" cy="72111"/>
            </a:xfrm>
            <a:custGeom>
              <a:avLst/>
              <a:gdLst/>
              <a:ahLst/>
              <a:cxnLst/>
              <a:rect l="l" t="t" r="r" b="b"/>
              <a:pathLst>
                <a:path w="1221" h="2199" extrusionOk="0">
                  <a:moveTo>
                    <a:pt x="396" y="0"/>
                  </a:moveTo>
                  <a:cubicBezTo>
                    <a:pt x="374" y="0"/>
                    <a:pt x="354" y="3"/>
                    <a:pt x="333" y="9"/>
                  </a:cubicBezTo>
                  <a:cubicBezTo>
                    <a:pt x="111" y="120"/>
                    <a:pt x="0" y="674"/>
                    <a:pt x="185" y="1266"/>
                  </a:cubicBezTo>
                  <a:cubicBezTo>
                    <a:pt x="321" y="1811"/>
                    <a:pt x="615" y="2199"/>
                    <a:pt x="862" y="2199"/>
                  </a:cubicBezTo>
                  <a:cubicBezTo>
                    <a:pt x="883" y="2199"/>
                    <a:pt x="904" y="2196"/>
                    <a:pt x="925" y="2190"/>
                  </a:cubicBezTo>
                  <a:cubicBezTo>
                    <a:pt x="1146" y="2079"/>
                    <a:pt x="1220" y="1525"/>
                    <a:pt x="1073" y="933"/>
                  </a:cubicBezTo>
                  <a:cubicBezTo>
                    <a:pt x="936" y="388"/>
                    <a:pt x="643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3"/>
          <p:cNvSpPr/>
          <p:nvPr/>
        </p:nvSpPr>
        <p:spPr>
          <a:xfrm>
            <a:off x="-75" y="210949"/>
            <a:ext cx="9144000" cy="4932282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31;p3"/>
          <p:cNvSpPr/>
          <p:nvPr/>
        </p:nvSpPr>
        <p:spPr>
          <a:xfrm>
            <a:off x="-75" y="1601374"/>
            <a:ext cx="9144000" cy="3542063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3"/>
          <p:cNvSpPr/>
          <p:nvPr/>
        </p:nvSpPr>
        <p:spPr>
          <a:xfrm>
            <a:off x="88" y="2533065"/>
            <a:ext cx="9143677" cy="2610239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3"/>
          <p:cNvSpPr txBox="1">
            <a:spLocks noGrp="1"/>
          </p:cNvSpPr>
          <p:nvPr>
            <p:ph type="title"/>
          </p:nvPr>
        </p:nvSpPr>
        <p:spPr>
          <a:xfrm>
            <a:off x="720000" y="2566800"/>
            <a:ext cx="5067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4" name="Google Shape;134;p3"/>
          <p:cNvSpPr txBox="1">
            <a:spLocks noGrp="1"/>
          </p:cNvSpPr>
          <p:nvPr>
            <p:ph type="title" idx="2" hasCustomPrompt="1"/>
          </p:nvPr>
        </p:nvSpPr>
        <p:spPr>
          <a:xfrm>
            <a:off x="842800" y="1479850"/>
            <a:ext cx="900900" cy="9633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5" name="Google Shape;135;p3"/>
          <p:cNvSpPr txBox="1">
            <a:spLocks noGrp="1"/>
          </p:cNvSpPr>
          <p:nvPr>
            <p:ph type="subTitle" idx="1"/>
          </p:nvPr>
        </p:nvSpPr>
        <p:spPr>
          <a:xfrm>
            <a:off x="720000" y="3319525"/>
            <a:ext cx="5067600" cy="3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" name="Google Shape;136;p3"/>
          <p:cNvGrpSpPr/>
          <p:nvPr/>
        </p:nvGrpSpPr>
        <p:grpSpPr>
          <a:xfrm flipH="1">
            <a:off x="8430785" y="4043688"/>
            <a:ext cx="497616" cy="528734"/>
            <a:chOff x="-3700669" y="3534742"/>
            <a:chExt cx="393528" cy="418136"/>
          </a:xfrm>
        </p:grpSpPr>
        <p:sp>
          <p:nvSpPr>
            <p:cNvPr id="137" name="Google Shape;137;p3"/>
            <p:cNvSpPr/>
            <p:nvPr/>
          </p:nvSpPr>
          <p:spPr>
            <a:xfrm>
              <a:off x="-3679179" y="3790399"/>
              <a:ext cx="372037" cy="162480"/>
            </a:xfrm>
            <a:custGeom>
              <a:avLst/>
              <a:gdLst/>
              <a:ahLst/>
              <a:cxnLst/>
              <a:rect l="l" t="t" r="r" b="b"/>
              <a:pathLst>
                <a:path w="12170" h="5315" extrusionOk="0">
                  <a:moveTo>
                    <a:pt x="8389" y="1"/>
                  </a:moveTo>
                  <a:cubicBezTo>
                    <a:pt x="8324" y="1"/>
                    <a:pt x="8260" y="2"/>
                    <a:pt x="8195" y="4"/>
                  </a:cubicBezTo>
                  <a:cubicBezTo>
                    <a:pt x="6014" y="4"/>
                    <a:pt x="1" y="1516"/>
                    <a:pt x="1" y="2888"/>
                  </a:cubicBezTo>
                  <a:cubicBezTo>
                    <a:pt x="1" y="4224"/>
                    <a:pt x="1759" y="5314"/>
                    <a:pt x="3975" y="5314"/>
                  </a:cubicBezTo>
                  <a:cubicBezTo>
                    <a:pt x="6155" y="5314"/>
                    <a:pt x="12169" y="3767"/>
                    <a:pt x="12169" y="2395"/>
                  </a:cubicBezTo>
                  <a:cubicBezTo>
                    <a:pt x="12169" y="1099"/>
                    <a:pt x="10481" y="1"/>
                    <a:pt x="8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-3699599" y="3802444"/>
              <a:ext cx="224720" cy="135364"/>
            </a:xfrm>
            <a:custGeom>
              <a:avLst/>
              <a:gdLst/>
              <a:ahLst/>
              <a:cxnLst/>
              <a:rect l="l" t="t" r="r" b="b"/>
              <a:pathLst>
                <a:path w="7351" h="4428" extrusionOk="0">
                  <a:moveTo>
                    <a:pt x="3690" y="0"/>
                  </a:moveTo>
                  <a:cubicBezTo>
                    <a:pt x="3134" y="0"/>
                    <a:pt x="2573" y="84"/>
                    <a:pt x="2068" y="246"/>
                  </a:cubicBezTo>
                  <a:lnTo>
                    <a:pt x="2068" y="246"/>
                  </a:lnTo>
                  <a:cubicBezTo>
                    <a:pt x="2124" y="232"/>
                    <a:pt x="2174" y="223"/>
                    <a:pt x="2251" y="208"/>
                  </a:cubicBezTo>
                  <a:cubicBezTo>
                    <a:pt x="2497" y="137"/>
                    <a:pt x="2779" y="137"/>
                    <a:pt x="2779" y="137"/>
                  </a:cubicBezTo>
                  <a:cubicBezTo>
                    <a:pt x="3095" y="67"/>
                    <a:pt x="3166" y="67"/>
                    <a:pt x="3306" y="67"/>
                  </a:cubicBezTo>
                  <a:lnTo>
                    <a:pt x="4150" y="67"/>
                  </a:lnTo>
                  <a:cubicBezTo>
                    <a:pt x="4185" y="67"/>
                    <a:pt x="4326" y="67"/>
                    <a:pt x="4537" y="137"/>
                  </a:cubicBezTo>
                  <a:cubicBezTo>
                    <a:pt x="4713" y="172"/>
                    <a:pt x="4959" y="208"/>
                    <a:pt x="5205" y="243"/>
                  </a:cubicBezTo>
                  <a:cubicBezTo>
                    <a:pt x="5311" y="313"/>
                    <a:pt x="5557" y="348"/>
                    <a:pt x="5663" y="419"/>
                  </a:cubicBezTo>
                  <a:cubicBezTo>
                    <a:pt x="5803" y="489"/>
                    <a:pt x="5838" y="524"/>
                    <a:pt x="6014" y="594"/>
                  </a:cubicBezTo>
                  <a:cubicBezTo>
                    <a:pt x="6044" y="594"/>
                    <a:pt x="6067" y="607"/>
                    <a:pt x="6086" y="621"/>
                  </a:cubicBezTo>
                  <a:lnTo>
                    <a:pt x="6086" y="621"/>
                  </a:lnTo>
                  <a:cubicBezTo>
                    <a:pt x="6053" y="595"/>
                    <a:pt x="6019" y="572"/>
                    <a:pt x="5979" y="559"/>
                  </a:cubicBezTo>
                  <a:lnTo>
                    <a:pt x="5944" y="524"/>
                  </a:lnTo>
                  <a:cubicBezTo>
                    <a:pt x="5557" y="313"/>
                    <a:pt x="5030" y="172"/>
                    <a:pt x="4537" y="67"/>
                  </a:cubicBezTo>
                  <a:cubicBezTo>
                    <a:pt x="4261" y="22"/>
                    <a:pt x="3976" y="0"/>
                    <a:pt x="3690" y="0"/>
                  </a:cubicBezTo>
                  <a:close/>
                  <a:moveTo>
                    <a:pt x="6086" y="621"/>
                  </a:moveTo>
                  <a:lnTo>
                    <a:pt x="6086" y="621"/>
                  </a:lnTo>
                  <a:cubicBezTo>
                    <a:pt x="6092" y="625"/>
                    <a:pt x="6097" y="629"/>
                    <a:pt x="6103" y="634"/>
                  </a:cubicBezTo>
                  <a:lnTo>
                    <a:pt x="6103" y="634"/>
                  </a:lnTo>
                  <a:cubicBezTo>
                    <a:pt x="6098" y="629"/>
                    <a:pt x="6092" y="625"/>
                    <a:pt x="6086" y="621"/>
                  </a:cubicBezTo>
                  <a:close/>
                  <a:moveTo>
                    <a:pt x="6103" y="634"/>
                  </a:moveTo>
                  <a:cubicBezTo>
                    <a:pt x="6112" y="641"/>
                    <a:pt x="6120" y="648"/>
                    <a:pt x="6128" y="654"/>
                  </a:cubicBezTo>
                  <a:lnTo>
                    <a:pt x="6128" y="654"/>
                  </a:lnTo>
                  <a:cubicBezTo>
                    <a:pt x="6120" y="647"/>
                    <a:pt x="6111" y="640"/>
                    <a:pt x="6103" y="634"/>
                  </a:cubicBezTo>
                  <a:close/>
                  <a:moveTo>
                    <a:pt x="2068" y="246"/>
                  </a:moveTo>
                  <a:lnTo>
                    <a:pt x="2068" y="246"/>
                  </a:lnTo>
                  <a:cubicBezTo>
                    <a:pt x="1997" y="263"/>
                    <a:pt x="1917" y="289"/>
                    <a:pt x="1759" y="348"/>
                  </a:cubicBezTo>
                  <a:cubicBezTo>
                    <a:pt x="1759" y="348"/>
                    <a:pt x="1583" y="383"/>
                    <a:pt x="1337" y="524"/>
                  </a:cubicBezTo>
                  <a:cubicBezTo>
                    <a:pt x="1337" y="559"/>
                    <a:pt x="1266" y="559"/>
                    <a:pt x="1266" y="559"/>
                  </a:cubicBezTo>
                  <a:cubicBezTo>
                    <a:pt x="1161" y="594"/>
                    <a:pt x="1055" y="700"/>
                    <a:pt x="985" y="735"/>
                  </a:cubicBezTo>
                  <a:lnTo>
                    <a:pt x="915" y="735"/>
                  </a:lnTo>
                  <a:lnTo>
                    <a:pt x="880" y="770"/>
                  </a:lnTo>
                  <a:cubicBezTo>
                    <a:pt x="669" y="946"/>
                    <a:pt x="493" y="1122"/>
                    <a:pt x="422" y="1263"/>
                  </a:cubicBezTo>
                  <a:cubicBezTo>
                    <a:pt x="422" y="1298"/>
                    <a:pt x="352" y="1368"/>
                    <a:pt x="317" y="1403"/>
                  </a:cubicBezTo>
                  <a:cubicBezTo>
                    <a:pt x="247" y="1544"/>
                    <a:pt x="141" y="1720"/>
                    <a:pt x="106" y="1931"/>
                  </a:cubicBezTo>
                  <a:cubicBezTo>
                    <a:pt x="71" y="2107"/>
                    <a:pt x="71" y="2318"/>
                    <a:pt x="0" y="2634"/>
                  </a:cubicBezTo>
                  <a:cubicBezTo>
                    <a:pt x="141" y="3056"/>
                    <a:pt x="458" y="3408"/>
                    <a:pt x="880" y="3725"/>
                  </a:cubicBezTo>
                  <a:cubicBezTo>
                    <a:pt x="1231" y="3936"/>
                    <a:pt x="1583" y="4076"/>
                    <a:pt x="1583" y="4076"/>
                  </a:cubicBezTo>
                  <a:cubicBezTo>
                    <a:pt x="1970" y="4217"/>
                    <a:pt x="2146" y="4252"/>
                    <a:pt x="2603" y="4358"/>
                  </a:cubicBezTo>
                  <a:cubicBezTo>
                    <a:pt x="2814" y="4393"/>
                    <a:pt x="3201" y="4428"/>
                    <a:pt x="3447" y="4428"/>
                  </a:cubicBezTo>
                  <a:lnTo>
                    <a:pt x="3974" y="4428"/>
                  </a:lnTo>
                  <a:cubicBezTo>
                    <a:pt x="4221" y="4428"/>
                    <a:pt x="4432" y="4393"/>
                    <a:pt x="4537" y="4393"/>
                  </a:cubicBezTo>
                  <a:cubicBezTo>
                    <a:pt x="4678" y="4393"/>
                    <a:pt x="4783" y="4358"/>
                    <a:pt x="5030" y="4287"/>
                  </a:cubicBezTo>
                  <a:cubicBezTo>
                    <a:pt x="5205" y="4252"/>
                    <a:pt x="5241" y="4252"/>
                    <a:pt x="5487" y="4182"/>
                  </a:cubicBezTo>
                  <a:cubicBezTo>
                    <a:pt x="5768" y="4111"/>
                    <a:pt x="6014" y="3936"/>
                    <a:pt x="6190" y="3865"/>
                  </a:cubicBezTo>
                  <a:cubicBezTo>
                    <a:pt x="6471" y="3689"/>
                    <a:pt x="6788" y="3478"/>
                    <a:pt x="7034" y="3127"/>
                  </a:cubicBezTo>
                  <a:cubicBezTo>
                    <a:pt x="7069" y="3056"/>
                    <a:pt x="7210" y="2951"/>
                    <a:pt x="7245" y="2705"/>
                  </a:cubicBezTo>
                  <a:cubicBezTo>
                    <a:pt x="7351" y="2494"/>
                    <a:pt x="7351" y="2318"/>
                    <a:pt x="7351" y="2283"/>
                  </a:cubicBezTo>
                  <a:cubicBezTo>
                    <a:pt x="7351" y="2177"/>
                    <a:pt x="7351" y="2001"/>
                    <a:pt x="7316" y="1896"/>
                  </a:cubicBezTo>
                  <a:cubicBezTo>
                    <a:pt x="7245" y="1825"/>
                    <a:pt x="7245" y="1720"/>
                    <a:pt x="7210" y="1650"/>
                  </a:cubicBezTo>
                  <a:cubicBezTo>
                    <a:pt x="7175" y="1579"/>
                    <a:pt x="7140" y="1474"/>
                    <a:pt x="7069" y="1439"/>
                  </a:cubicBezTo>
                  <a:lnTo>
                    <a:pt x="7034" y="1403"/>
                  </a:lnTo>
                  <a:cubicBezTo>
                    <a:pt x="6964" y="1228"/>
                    <a:pt x="6788" y="1052"/>
                    <a:pt x="6471" y="841"/>
                  </a:cubicBezTo>
                  <a:cubicBezTo>
                    <a:pt x="6436" y="841"/>
                    <a:pt x="6436" y="770"/>
                    <a:pt x="6366" y="770"/>
                  </a:cubicBezTo>
                  <a:cubicBezTo>
                    <a:pt x="6296" y="735"/>
                    <a:pt x="6260" y="700"/>
                    <a:pt x="6155" y="665"/>
                  </a:cubicBezTo>
                  <a:cubicBezTo>
                    <a:pt x="6146" y="665"/>
                    <a:pt x="6137" y="660"/>
                    <a:pt x="6128" y="654"/>
                  </a:cubicBezTo>
                  <a:lnTo>
                    <a:pt x="6128" y="654"/>
                  </a:lnTo>
                  <a:cubicBezTo>
                    <a:pt x="6169" y="687"/>
                    <a:pt x="6211" y="719"/>
                    <a:pt x="6260" y="735"/>
                  </a:cubicBezTo>
                  <a:cubicBezTo>
                    <a:pt x="6296" y="735"/>
                    <a:pt x="6296" y="770"/>
                    <a:pt x="6331" y="770"/>
                  </a:cubicBezTo>
                  <a:cubicBezTo>
                    <a:pt x="6823" y="1122"/>
                    <a:pt x="7034" y="1579"/>
                    <a:pt x="7034" y="1966"/>
                  </a:cubicBezTo>
                  <a:cubicBezTo>
                    <a:pt x="7034" y="2107"/>
                    <a:pt x="6999" y="2247"/>
                    <a:pt x="6964" y="2353"/>
                  </a:cubicBezTo>
                  <a:cubicBezTo>
                    <a:pt x="6964" y="2458"/>
                    <a:pt x="6964" y="2494"/>
                    <a:pt x="6893" y="2529"/>
                  </a:cubicBezTo>
                  <a:cubicBezTo>
                    <a:pt x="6893" y="2564"/>
                    <a:pt x="6858" y="2669"/>
                    <a:pt x="6823" y="2705"/>
                  </a:cubicBezTo>
                  <a:cubicBezTo>
                    <a:pt x="6823" y="2775"/>
                    <a:pt x="6788" y="2810"/>
                    <a:pt x="6718" y="2845"/>
                  </a:cubicBezTo>
                  <a:lnTo>
                    <a:pt x="6647" y="2916"/>
                  </a:lnTo>
                  <a:lnTo>
                    <a:pt x="6612" y="2986"/>
                  </a:lnTo>
                  <a:lnTo>
                    <a:pt x="6577" y="3021"/>
                  </a:lnTo>
                  <a:lnTo>
                    <a:pt x="6436" y="3162"/>
                  </a:lnTo>
                  <a:cubicBezTo>
                    <a:pt x="6331" y="3232"/>
                    <a:pt x="6260" y="3303"/>
                    <a:pt x="6120" y="3373"/>
                  </a:cubicBezTo>
                  <a:cubicBezTo>
                    <a:pt x="5698" y="3654"/>
                    <a:pt x="5170" y="3830"/>
                    <a:pt x="4572" y="3900"/>
                  </a:cubicBezTo>
                  <a:cubicBezTo>
                    <a:pt x="4296" y="3945"/>
                    <a:pt x="4009" y="3967"/>
                    <a:pt x="3719" y="3967"/>
                  </a:cubicBezTo>
                  <a:cubicBezTo>
                    <a:pt x="2866" y="3967"/>
                    <a:pt x="1993" y="3776"/>
                    <a:pt x="1337" y="3408"/>
                  </a:cubicBezTo>
                  <a:cubicBezTo>
                    <a:pt x="1161" y="3338"/>
                    <a:pt x="1020" y="3232"/>
                    <a:pt x="880" y="3127"/>
                  </a:cubicBezTo>
                  <a:lnTo>
                    <a:pt x="809" y="3021"/>
                  </a:lnTo>
                  <a:cubicBezTo>
                    <a:pt x="458" y="2669"/>
                    <a:pt x="317" y="2318"/>
                    <a:pt x="211" y="2001"/>
                  </a:cubicBezTo>
                  <a:cubicBezTo>
                    <a:pt x="211" y="1579"/>
                    <a:pt x="493" y="1192"/>
                    <a:pt x="915" y="841"/>
                  </a:cubicBezTo>
                  <a:cubicBezTo>
                    <a:pt x="985" y="841"/>
                    <a:pt x="985" y="770"/>
                    <a:pt x="1020" y="770"/>
                  </a:cubicBezTo>
                  <a:cubicBezTo>
                    <a:pt x="1055" y="735"/>
                    <a:pt x="1091" y="700"/>
                    <a:pt x="1196" y="665"/>
                  </a:cubicBezTo>
                  <a:cubicBezTo>
                    <a:pt x="1231" y="594"/>
                    <a:pt x="1266" y="594"/>
                    <a:pt x="1337" y="559"/>
                  </a:cubicBezTo>
                  <a:cubicBezTo>
                    <a:pt x="1560" y="434"/>
                    <a:pt x="1807" y="329"/>
                    <a:pt x="2068" y="246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-3694219" y="3786211"/>
              <a:ext cx="209680" cy="136434"/>
            </a:xfrm>
            <a:custGeom>
              <a:avLst/>
              <a:gdLst/>
              <a:ahLst/>
              <a:cxnLst/>
              <a:rect l="l" t="t" r="r" b="b"/>
              <a:pathLst>
                <a:path w="6859" h="4463" extrusionOk="0">
                  <a:moveTo>
                    <a:pt x="6858" y="0"/>
                  </a:moveTo>
                  <a:cubicBezTo>
                    <a:pt x="6858" y="387"/>
                    <a:pt x="6647" y="844"/>
                    <a:pt x="6155" y="1196"/>
                  </a:cubicBezTo>
                  <a:cubicBezTo>
                    <a:pt x="6155" y="1196"/>
                    <a:pt x="6120" y="1231"/>
                    <a:pt x="6084" y="1231"/>
                  </a:cubicBezTo>
                  <a:cubicBezTo>
                    <a:pt x="6014" y="1266"/>
                    <a:pt x="5944" y="1301"/>
                    <a:pt x="5838" y="1372"/>
                  </a:cubicBezTo>
                  <a:cubicBezTo>
                    <a:pt x="5451" y="1618"/>
                    <a:pt x="4924" y="1759"/>
                    <a:pt x="4396" y="1899"/>
                  </a:cubicBezTo>
                  <a:cubicBezTo>
                    <a:pt x="4081" y="1958"/>
                    <a:pt x="3753" y="1987"/>
                    <a:pt x="3423" y="1987"/>
                  </a:cubicBezTo>
                  <a:cubicBezTo>
                    <a:pt x="2573" y="1987"/>
                    <a:pt x="1714" y="1797"/>
                    <a:pt x="1055" y="1442"/>
                  </a:cubicBezTo>
                  <a:cubicBezTo>
                    <a:pt x="985" y="1407"/>
                    <a:pt x="879" y="1301"/>
                    <a:pt x="809" y="1266"/>
                  </a:cubicBezTo>
                  <a:cubicBezTo>
                    <a:pt x="739" y="1266"/>
                    <a:pt x="739" y="1231"/>
                    <a:pt x="704" y="1231"/>
                  </a:cubicBezTo>
                  <a:cubicBezTo>
                    <a:pt x="282" y="879"/>
                    <a:pt x="0" y="492"/>
                    <a:pt x="0" y="35"/>
                  </a:cubicBezTo>
                  <a:lnTo>
                    <a:pt x="0" y="668"/>
                  </a:lnTo>
                  <a:lnTo>
                    <a:pt x="0" y="1899"/>
                  </a:lnTo>
                  <a:cubicBezTo>
                    <a:pt x="141" y="2110"/>
                    <a:pt x="141" y="2321"/>
                    <a:pt x="141" y="2497"/>
                  </a:cubicBezTo>
                  <a:cubicBezTo>
                    <a:pt x="141" y="2849"/>
                    <a:pt x="317" y="3200"/>
                    <a:pt x="633" y="3517"/>
                  </a:cubicBezTo>
                  <a:lnTo>
                    <a:pt x="704" y="3587"/>
                  </a:lnTo>
                  <a:cubicBezTo>
                    <a:pt x="844" y="3728"/>
                    <a:pt x="985" y="3834"/>
                    <a:pt x="1161" y="3904"/>
                  </a:cubicBezTo>
                  <a:cubicBezTo>
                    <a:pt x="1817" y="4272"/>
                    <a:pt x="2690" y="4463"/>
                    <a:pt x="3543" y="4463"/>
                  </a:cubicBezTo>
                  <a:cubicBezTo>
                    <a:pt x="3833" y="4463"/>
                    <a:pt x="4120" y="4441"/>
                    <a:pt x="4396" y="4396"/>
                  </a:cubicBezTo>
                  <a:cubicBezTo>
                    <a:pt x="4994" y="4291"/>
                    <a:pt x="5522" y="4115"/>
                    <a:pt x="5944" y="3869"/>
                  </a:cubicBezTo>
                  <a:cubicBezTo>
                    <a:pt x="6084" y="3763"/>
                    <a:pt x="6155" y="3728"/>
                    <a:pt x="6260" y="3658"/>
                  </a:cubicBezTo>
                  <a:lnTo>
                    <a:pt x="6401" y="3517"/>
                  </a:lnTo>
                  <a:lnTo>
                    <a:pt x="6436" y="3482"/>
                  </a:lnTo>
                  <a:lnTo>
                    <a:pt x="6471" y="3411"/>
                  </a:lnTo>
                  <a:lnTo>
                    <a:pt x="6542" y="3341"/>
                  </a:lnTo>
                  <a:cubicBezTo>
                    <a:pt x="6612" y="3306"/>
                    <a:pt x="6647" y="3236"/>
                    <a:pt x="6647" y="3200"/>
                  </a:cubicBezTo>
                  <a:cubicBezTo>
                    <a:pt x="6682" y="3165"/>
                    <a:pt x="6717" y="3060"/>
                    <a:pt x="6717" y="3025"/>
                  </a:cubicBezTo>
                  <a:cubicBezTo>
                    <a:pt x="6788" y="2989"/>
                    <a:pt x="6788" y="2954"/>
                    <a:pt x="6788" y="2849"/>
                  </a:cubicBezTo>
                  <a:cubicBezTo>
                    <a:pt x="6823" y="2708"/>
                    <a:pt x="6858" y="2603"/>
                    <a:pt x="6858" y="2462"/>
                  </a:cubicBezTo>
                  <a:lnTo>
                    <a:pt x="6858" y="1829"/>
                  </a:lnTo>
                  <a:lnTo>
                    <a:pt x="6858" y="598"/>
                  </a:lnTo>
                  <a:lnTo>
                    <a:pt x="6858" y="0"/>
                  </a:lnTo>
                  <a:close/>
                </a:path>
              </a:pathLst>
            </a:custGeom>
            <a:solidFill>
              <a:srgbClr val="F7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-3700669" y="3713088"/>
              <a:ext cx="229030" cy="130136"/>
            </a:xfrm>
            <a:custGeom>
              <a:avLst/>
              <a:gdLst/>
              <a:ahLst/>
              <a:cxnLst/>
              <a:rect l="l" t="t" r="r" b="b"/>
              <a:pathLst>
                <a:path w="7492" h="4257" extrusionOk="0">
                  <a:moveTo>
                    <a:pt x="3810" y="75"/>
                  </a:moveTo>
                  <a:cubicBezTo>
                    <a:pt x="4101" y="75"/>
                    <a:pt x="4393" y="97"/>
                    <a:pt x="4678" y="141"/>
                  </a:cubicBezTo>
                  <a:cubicBezTo>
                    <a:pt x="5170" y="212"/>
                    <a:pt x="5662" y="352"/>
                    <a:pt x="6049" y="563"/>
                  </a:cubicBezTo>
                  <a:lnTo>
                    <a:pt x="6120" y="634"/>
                  </a:lnTo>
                  <a:cubicBezTo>
                    <a:pt x="6225" y="704"/>
                    <a:pt x="6366" y="774"/>
                    <a:pt x="6471" y="845"/>
                  </a:cubicBezTo>
                  <a:cubicBezTo>
                    <a:pt x="7491" y="1583"/>
                    <a:pt x="7386" y="2709"/>
                    <a:pt x="6190" y="3412"/>
                  </a:cubicBezTo>
                  <a:cubicBezTo>
                    <a:pt x="6190" y="3447"/>
                    <a:pt x="6155" y="3447"/>
                    <a:pt x="6155" y="3447"/>
                  </a:cubicBezTo>
                  <a:cubicBezTo>
                    <a:pt x="6120" y="3447"/>
                    <a:pt x="6120" y="3482"/>
                    <a:pt x="6084" y="3482"/>
                  </a:cubicBezTo>
                  <a:cubicBezTo>
                    <a:pt x="5662" y="3693"/>
                    <a:pt x="5205" y="3834"/>
                    <a:pt x="4678" y="3940"/>
                  </a:cubicBezTo>
                  <a:cubicBezTo>
                    <a:pt x="4370" y="3988"/>
                    <a:pt x="4054" y="4012"/>
                    <a:pt x="3740" y="4012"/>
                  </a:cubicBezTo>
                  <a:cubicBezTo>
                    <a:pt x="2905" y="4012"/>
                    <a:pt x="2081" y="3840"/>
                    <a:pt x="1442" y="3482"/>
                  </a:cubicBezTo>
                  <a:cubicBezTo>
                    <a:pt x="1407" y="3482"/>
                    <a:pt x="1407" y="3447"/>
                    <a:pt x="1372" y="3447"/>
                  </a:cubicBezTo>
                  <a:cubicBezTo>
                    <a:pt x="141" y="2744"/>
                    <a:pt x="0" y="1654"/>
                    <a:pt x="1055" y="880"/>
                  </a:cubicBezTo>
                  <a:cubicBezTo>
                    <a:pt x="1126" y="845"/>
                    <a:pt x="1231" y="774"/>
                    <a:pt x="1301" y="704"/>
                  </a:cubicBezTo>
                  <a:cubicBezTo>
                    <a:pt x="1372" y="669"/>
                    <a:pt x="1407" y="669"/>
                    <a:pt x="1442" y="634"/>
                  </a:cubicBezTo>
                  <a:cubicBezTo>
                    <a:pt x="2099" y="266"/>
                    <a:pt x="2951" y="75"/>
                    <a:pt x="3810" y="75"/>
                  </a:cubicBezTo>
                  <a:close/>
                  <a:moveTo>
                    <a:pt x="3376" y="1"/>
                  </a:moveTo>
                  <a:cubicBezTo>
                    <a:pt x="3271" y="1"/>
                    <a:pt x="3165" y="1"/>
                    <a:pt x="2849" y="36"/>
                  </a:cubicBezTo>
                  <a:cubicBezTo>
                    <a:pt x="2849" y="36"/>
                    <a:pt x="2603" y="36"/>
                    <a:pt x="2321" y="141"/>
                  </a:cubicBezTo>
                  <a:cubicBezTo>
                    <a:pt x="2145" y="176"/>
                    <a:pt x="2110" y="176"/>
                    <a:pt x="1864" y="282"/>
                  </a:cubicBezTo>
                  <a:cubicBezTo>
                    <a:pt x="1864" y="282"/>
                    <a:pt x="1688" y="317"/>
                    <a:pt x="1407" y="458"/>
                  </a:cubicBezTo>
                  <a:cubicBezTo>
                    <a:pt x="1407" y="493"/>
                    <a:pt x="1372" y="493"/>
                    <a:pt x="1372" y="493"/>
                  </a:cubicBezTo>
                  <a:cubicBezTo>
                    <a:pt x="1196" y="563"/>
                    <a:pt x="1090" y="669"/>
                    <a:pt x="1020" y="704"/>
                  </a:cubicBezTo>
                  <a:lnTo>
                    <a:pt x="985" y="739"/>
                  </a:lnTo>
                  <a:cubicBezTo>
                    <a:pt x="739" y="950"/>
                    <a:pt x="563" y="1091"/>
                    <a:pt x="493" y="1231"/>
                  </a:cubicBezTo>
                  <a:cubicBezTo>
                    <a:pt x="317" y="1407"/>
                    <a:pt x="211" y="1583"/>
                    <a:pt x="141" y="1935"/>
                  </a:cubicBezTo>
                  <a:cubicBezTo>
                    <a:pt x="106" y="2111"/>
                    <a:pt x="106" y="2392"/>
                    <a:pt x="141" y="2462"/>
                  </a:cubicBezTo>
                  <a:cubicBezTo>
                    <a:pt x="176" y="2603"/>
                    <a:pt x="282" y="2779"/>
                    <a:pt x="352" y="2920"/>
                  </a:cubicBezTo>
                  <a:cubicBezTo>
                    <a:pt x="528" y="3131"/>
                    <a:pt x="704" y="3342"/>
                    <a:pt x="985" y="3517"/>
                  </a:cubicBezTo>
                  <a:cubicBezTo>
                    <a:pt x="1020" y="3517"/>
                    <a:pt x="1020" y="3517"/>
                    <a:pt x="1055" y="3553"/>
                  </a:cubicBezTo>
                  <a:cubicBezTo>
                    <a:pt x="1372" y="3799"/>
                    <a:pt x="1723" y="3904"/>
                    <a:pt x="1723" y="3904"/>
                  </a:cubicBezTo>
                  <a:cubicBezTo>
                    <a:pt x="2075" y="4045"/>
                    <a:pt x="2286" y="4080"/>
                    <a:pt x="2743" y="4186"/>
                  </a:cubicBezTo>
                  <a:cubicBezTo>
                    <a:pt x="2954" y="4221"/>
                    <a:pt x="3341" y="4256"/>
                    <a:pt x="3552" y="4256"/>
                  </a:cubicBezTo>
                  <a:lnTo>
                    <a:pt x="4080" y="4256"/>
                  </a:lnTo>
                  <a:cubicBezTo>
                    <a:pt x="4361" y="4256"/>
                    <a:pt x="4572" y="4221"/>
                    <a:pt x="4607" y="4221"/>
                  </a:cubicBezTo>
                  <a:lnTo>
                    <a:pt x="4678" y="4221"/>
                  </a:lnTo>
                  <a:cubicBezTo>
                    <a:pt x="4748" y="4221"/>
                    <a:pt x="4924" y="4186"/>
                    <a:pt x="5100" y="4151"/>
                  </a:cubicBezTo>
                  <a:cubicBezTo>
                    <a:pt x="5276" y="4080"/>
                    <a:pt x="5311" y="4080"/>
                    <a:pt x="5592" y="4010"/>
                  </a:cubicBezTo>
                  <a:cubicBezTo>
                    <a:pt x="5803" y="3975"/>
                    <a:pt x="6120" y="3799"/>
                    <a:pt x="6295" y="3693"/>
                  </a:cubicBezTo>
                  <a:cubicBezTo>
                    <a:pt x="6331" y="3658"/>
                    <a:pt x="6366" y="3658"/>
                    <a:pt x="6436" y="3623"/>
                  </a:cubicBezTo>
                  <a:cubicBezTo>
                    <a:pt x="6471" y="3623"/>
                    <a:pt x="6471" y="3553"/>
                    <a:pt x="6506" y="3553"/>
                  </a:cubicBezTo>
                  <a:cubicBezTo>
                    <a:pt x="6647" y="3482"/>
                    <a:pt x="6717" y="3377"/>
                    <a:pt x="6788" y="3342"/>
                  </a:cubicBezTo>
                  <a:cubicBezTo>
                    <a:pt x="6964" y="3201"/>
                    <a:pt x="7034" y="3095"/>
                    <a:pt x="7140" y="2955"/>
                  </a:cubicBezTo>
                  <a:cubicBezTo>
                    <a:pt x="7175" y="2849"/>
                    <a:pt x="7210" y="2779"/>
                    <a:pt x="7245" y="2744"/>
                  </a:cubicBezTo>
                  <a:cubicBezTo>
                    <a:pt x="7315" y="2673"/>
                    <a:pt x="7351" y="2603"/>
                    <a:pt x="7351" y="2498"/>
                  </a:cubicBezTo>
                  <a:cubicBezTo>
                    <a:pt x="7351" y="2427"/>
                    <a:pt x="7386" y="2287"/>
                    <a:pt x="7386" y="2146"/>
                  </a:cubicBezTo>
                  <a:cubicBezTo>
                    <a:pt x="7386" y="1970"/>
                    <a:pt x="7386" y="1865"/>
                    <a:pt x="7351" y="1759"/>
                  </a:cubicBezTo>
                  <a:cubicBezTo>
                    <a:pt x="7315" y="1724"/>
                    <a:pt x="7315" y="1583"/>
                    <a:pt x="7245" y="1548"/>
                  </a:cubicBezTo>
                  <a:cubicBezTo>
                    <a:pt x="7245" y="1513"/>
                    <a:pt x="7175" y="1407"/>
                    <a:pt x="7140" y="1337"/>
                  </a:cubicBezTo>
                  <a:cubicBezTo>
                    <a:pt x="7034" y="1161"/>
                    <a:pt x="6858" y="985"/>
                    <a:pt x="6542" y="739"/>
                  </a:cubicBezTo>
                  <a:cubicBezTo>
                    <a:pt x="6471" y="704"/>
                    <a:pt x="6331" y="634"/>
                    <a:pt x="6260" y="563"/>
                  </a:cubicBezTo>
                  <a:cubicBezTo>
                    <a:pt x="6190" y="563"/>
                    <a:pt x="6155" y="528"/>
                    <a:pt x="6120" y="528"/>
                  </a:cubicBezTo>
                  <a:cubicBezTo>
                    <a:pt x="5944" y="458"/>
                    <a:pt x="5909" y="387"/>
                    <a:pt x="5768" y="352"/>
                  </a:cubicBezTo>
                  <a:cubicBezTo>
                    <a:pt x="5627" y="282"/>
                    <a:pt x="5416" y="212"/>
                    <a:pt x="5276" y="176"/>
                  </a:cubicBezTo>
                  <a:cubicBezTo>
                    <a:pt x="5065" y="141"/>
                    <a:pt x="4783" y="106"/>
                    <a:pt x="4607" y="36"/>
                  </a:cubicBezTo>
                  <a:cubicBezTo>
                    <a:pt x="4396" y="1"/>
                    <a:pt x="4256" y="1"/>
                    <a:pt x="4220" y="1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-3691009" y="3699117"/>
              <a:ext cx="208610" cy="134967"/>
            </a:xfrm>
            <a:custGeom>
              <a:avLst/>
              <a:gdLst/>
              <a:ahLst/>
              <a:cxnLst/>
              <a:rect l="l" t="t" r="r" b="b"/>
              <a:pathLst>
                <a:path w="6824" h="4415" extrusionOk="0">
                  <a:moveTo>
                    <a:pt x="1" y="0"/>
                  </a:moveTo>
                  <a:lnTo>
                    <a:pt x="1" y="2462"/>
                  </a:lnTo>
                  <a:cubicBezTo>
                    <a:pt x="1" y="2990"/>
                    <a:pt x="352" y="3447"/>
                    <a:pt x="1021" y="3869"/>
                  </a:cubicBezTo>
                  <a:cubicBezTo>
                    <a:pt x="1674" y="4230"/>
                    <a:pt x="2511" y="4414"/>
                    <a:pt x="3353" y="4414"/>
                  </a:cubicBezTo>
                  <a:cubicBezTo>
                    <a:pt x="4234" y="4414"/>
                    <a:pt x="5120" y="4212"/>
                    <a:pt x="5804" y="3799"/>
                  </a:cubicBezTo>
                  <a:cubicBezTo>
                    <a:pt x="6507" y="3447"/>
                    <a:pt x="6824" y="2990"/>
                    <a:pt x="6824" y="2462"/>
                  </a:cubicBezTo>
                  <a:cubicBezTo>
                    <a:pt x="6824" y="1618"/>
                    <a:pt x="6824" y="774"/>
                    <a:pt x="6753" y="0"/>
                  </a:cubicBezTo>
                  <a:cubicBezTo>
                    <a:pt x="6753" y="458"/>
                    <a:pt x="6472" y="985"/>
                    <a:pt x="5804" y="1337"/>
                  </a:cubicBezTo>
                  <a:cubicBezTo>
                    <a:pt x="5120" y="1750"/>
                    <a:pt x="4234" y="1953"/>
                    <a:pt x="3353" y="1953"/>
                  </a:cubicBezTo>
                  <a:cubicBezTo>
                    <a:pt x="2511" y="1953"/>
                    <a:pt x="1674" y="1768"/>
                    <a:pt x="1021" y="1407"/>
                  </a:cubicBezTo>
                  <a:cubicBezTo>
                    <a:pt x="317" y="985"/>
                    <a:pt x="1" y="528"/>
                    <a:pt x="1" y="0"/>
                  </a:cubicBezTo>
                  <a:close/>
                </a:path>
              </a:pathLst>
            </a:custGeom>
            <a:solidFill>
              <a:srgbClr val="F7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-3699599" y="3625933"/>
              <a:ext cx="221510" cy="135578"/>
            </a:xfrm>
            <a:custGeom>
              <a:avLst/>
              <a:gdLst/>
              <a:ahLst/>
              <a:cxnLst/>
              <a:rect l="l" t="t" r="r" b="b"/>
              <a:pathLst>
                <a:path w="7246" h="4435" extrusionOk="0">
                  <a:moveTo>
                    <a:pt x="3739" y="1"/>
                  </a:moveTo>
                  <a:cubicBezTo>
                    <a:pt x="3513" y="1"/>
                    <a:pt x="3289" y="14"/>
                    <a:pt x="3068" y="42"/>
                  </a:cubicBezTo>
                  <a:lnTo>
                    <a:pt x="3068" y="42"/>
                  </a:lnTo>
                  <a:cubicBezTo>
                    <a:pt x="3144" y="38"/>
                    <a:pt x="3203" y="38"/>
                    <a:pt x="3271" y="38"/>
                  </a:cubicBezTo>
                  <a:lnTo>
                    <a:pt x="4080" y="38"/>
                  </a:lnTo>
                  <a:cubicBezTo>
                    <a:pt x="4150" y="38"/>
                    <a:pt x="4326" y="38"/>
                    <a:pt x="4502" y="73"/>
                  </a:cubicBezTo>
                  <a:cubicBezTo>
                    <a:pt x="4678" y="144"/>
                    <a:pt x="4889" y="179"/>
                    <a:pt x="5135" y="214"/>
                  </a:cubicBezTo>
                  <a:cubicBezTo>
                    <a:pt x="5276" y="284"/>
                    <a:pt x="5487" y="319"/>
                    <a:pt x="5627" y="390"/>
                  </a:cubicBezTo>
                  <a:cubicBezTo>
                    <a:pt x="5768" y="425"/>
                    <a:pt x="5803" y="425"/>
                    <a:pt x="5909" y="530"/>
                  </a:cubicBezTo>
                  <a:cubicBezTo>
                    <a:pt x="5909" y="530"/>
                    <a:pt x="5944" y="530"/>
                    <a:pt x="5944" y="566"/>
                  </a:cubicBezTo>
                  <a:cubicBezTo>
                    <a:pt x="5979" y="636"/>
                    <a:pt x="6014" y="636"/>
                    <a:pt x="6085" y="671"/>
                  </a:cubicBezTo>
                  <a:cubicBezTo>
                    <a:pt x="6155" y="706"/>
                    <a:pt x="6190" y="741"/>
                    <a:pt x="6296" y="777"/>
                  </a:cubicBezTo>
                  <a:cubicBezTo>
                    <a:pt x="6331" y="777"/>
                    <a:pt x="6331" y="847"/>
                    <a:pt x="6366" y="847"/>
                  </a:cubicBezTo>
                  <a:cubicBezTo>
                    <a:pt x="6682" y="1058"/>
                    <a:pt x="6858" y="1234"/>
                    <a:pt x="6964" y="1410"/>
                  </a:cubicBezTo>
                  <a:lnTo>
                    <a:pt x="6998" y="1444"/>
                  </a:lnTo>
                  <a:lnTo>
                    <a:pt x="6998" y="1444"/>
                  </a:lnTo>
                  <a:cubicBezTo>
                    <a:pt x="6880" y="1218"/>
                    <a:pt x="6691" y="992"/>
                    <a:pt x="6436" y="777"/>
                  </a:cubicBezTo>
                  <a:cubicBezTo>
                    <a:pt x="6366" y="777"/>
                    <a:pt x="6366" y="741"/>
                    <a:pt x="6331" y="741"/>
                  </a:cubicBezTo>
                  <a:cubicBezTo>
                    <a:pt x="6260" y="706"/>
                    <a:pt x="6155" y="671"/>
                    <a:pt x="6085" y="566"/>
                  </a:cubicBezTo>
                  <a:lnTo>
                    <a:pt x="6014" y="530"/>
                  </a:lnTo>
                  <a:cubicBezTo>
                    <a:pt x="5979" y="530"/>
                    <a:pt x="5979" y="495"/>
                    <a:pt x="5944" y="495"/>
                  </a:cubicBezTo>
                  <a:cubicBezTo>
                    <a:pt x="5557" y="249"/>
                    <a:pt x="5100" y="144"/>
                    <a:pt x="4643" y="73"/>
                  </a:cubicBezTo>
                  <a:cubicBezTo>
                    <a:pt x="4344" y="25"/>
                    <a:pt x="4041" y="1"/>
                    <a:pt x="3739" y="1"/>
                  </a:cubicBezTo>
                  <a:close/>
                  <a:moveTo>
                    <a:pt x="3068" y="42"/>
                  </a:moveTo>
                  <a:cubicBezTo>
                    <a:pt x="2988" y="46"/>
                    <a:pt x="2889" y="55"/>
                    <a:pt x="2744" y="73"/>
                  </a:cubicBezTo>
                  <a:cubicBezTo>
                    <a:pt x="2744" y="73"/>
                    <a:pt x="2462" y="73"/>
                    <a:pt x="2216" y="179"/>
                  </a:cubicBezTo>
                  <a:cubicBezTo>
                    <a:pt x="2040" y="214"/>
                    <a:pt x="1970" y="214"/>
                    <a:pt x="1724" y="319"/>
                  </a:cubicBezTo>
                  <a:cubicBezTo>
                    <a:pt x="1724" y="319"/>
                    <a:pt x="1548" y="355"/>
                    <a:pt x="1266" y="495"/>
                  </a:cubicBezTo>
                  <a:cubicBezTo>
                    <a:pt x="1266" y="495"/>
                    <a:pt x="1266" y="530"/>
                    <a:pt x="1231" y="530"/>
                  </a:cubicBezTo>
                  <a:cubicBezTo>
                    <a:pt x="1126" y="566"/>
                    <a:pt x="1020" y="671"/>
                    <a:pt x="915" y="706"/>
                  </a:cubicBezTo>
                  <a:cubicBezTo>
                    <a:pt x="915" y="741"/>
                    <a:pt x="880" y="741"/>
                    <a:pt x="880" y="741"/>
                  </a:cubicBezTo>
                  <a:lnTo>
                    <a:pt x="844" y="777"/>
                  </a:lnTo>
                  <a:cubicBezTo>
                    <a:pt x="633" y="988"/>
                    <a:pt x="458" y="1163"/>
                    <a:pt x="352" y="1269"/>
                  </a:cubicBezTo>
                  <a:cubicBezTo>
                    <a:pt x="352" y="1339"/>
                    <a:pt x="317" y="1374"/>
                    <a:pt x="282" y="1410"/>
                  </a:cubicBezTo>
                  <a:cubicBezTo>
                    <a:pt x="176" y="1550"/>
                    <a:pt x="106" y="1726"/>
                    <a:pt x="71" y="1937"/>
                  </a:cubicBezTo>
                  <a:cubicBezTo>
                    <a:pt x="71" y="2078"/>
                    <a:pt x="0" y="2324"/>
                    <a:pt x="0" y="2641"/>
                  </a:cubicBezTo>
                  <a:cubicBezTo>
                    <a:pt x="106" y="3027"/>
                    <a:pt x="352" y="3379"/>
                    <a:pt x="809" y="3696"/>
                  </a:cubicBezTo>
                  <a:cubicBezTo>
                    <a:pt x="844" y="3696"/>
                    <a:pt x="844" y="3696"/>
                    <a:pt x="880" y="3731"/>
                  </a:cubicBezTo>
                  <a:cubicBezTo>
                    <a:pt x="1196" y="3942"/>
                    <a:pt x="1548" y="4082"/>
                    <a:pt x="1548" y="4082"/>
                  </a:cubicBezTo>
                  <a:cubicBezTo>
                    <a:pt x="1899" y="4223"/>
                    <a:pt x="2110" y="4258"/>
                    <a:pt x="2568" y="4364"/>
                  </a:cubicBezTo>
                  <a:cubicBezTo>
                    <a:pt x="2779" y="4399"/>
                    <a:pt x="3166" y="4434"/>
                    <a:pt x="3377" y="4434"/>
                  </a:cubicBezTo>
                  <a:lnTo>
                    <a:pt x="3904" y="4434"/>
                  </a:lnTo>
                  <a:cubicBezTo>
                    <a:pt x="4185" y="4434"/>
                    <a:pt x="4396" y="4399"/>
                    <a:pt x="4432" y="4399"/>
                  </a:cubicBezTo>
                  <a:lnTo>
                    <a:pt x="4537" y="4399"/>
                  </a:lnTo>
                  <a:cubicBezTo>
                    <a:pt x="4678" y="4399"/>
                    <a:pt x="4783" y="4364"/>
                    <a:pt x="4959" y="4294"/>
                  </a:cubicBezTo>
                  <a:cubicBezTo>
                    <a:pt x="5135" y="4258"/>
                    <a:pt x="5205" y="4258"/>
                    <a:pt x="5452" y="4188"/>
                  </a:cubicBezTo>
                  <a:cubicBezTo>
                    <a:pt x="5663" y="4153"/>
                    <a:pt x="5979" y="3942"/>
                    <a:pt x="6155" y="3871"/>
                  </a:cubicBezTo>
                  <a:cubicBezTo>
                    <a:pt x="6190" y="3836"/>
                    <a:pt x="6260" y="3836"/>
                    <a:pt x="6296" y="3801"/>
                  </a:cubicBezTo>
                  <a:cubicBezTo>
                    <a:pt x="6331" y="3801"/>
                    <a:pt x="6331" y="3731"/>
                    <a:pt x="6366" y="3731"/>
                  </a:cubicBezTo>
                  <a:cubicBezTo>
                    <a:pt x="6507" y="3660"/>
                    <a:pt x="6612" y="3555"/>
                    <a:pt x="6647" y="3520"/>
                  </a:cubicBezTo>
                  <a:cubicBezTo>
                    <a:pt x="6823" y="3379"/>
                    <a:pt x="6893" y="3274"/>
                    <a:pt x="6999" y="3133"/>
                  </a:cubicBezTo>
                  <a:cubicBezTo>
                    <a:pt x="7034" y="3027"/>
                    <a:pt x="7069" y="2957"/>
                    <a:pt x="7140" y="2922"/>
                  </a:cubicBezTo>
                  <a:cubicBezTo>
                    <a:pt x="7175" y="2852"/>
                    <a:pt x="7210" y="2781"/>
                    <a:pt x="7210" y="2676"/>
                  </a:cubicBezTo>
                  <a:cubicBezTo>
                    <a:pt x="7210" y="2605"/>
                    <a:pt x="7245" y="2430"/>
                    <a:pt x="7245" y="2289"/>
                  </a:cubicBezTo>
                  <a:cubicBezTo>
                    <a:pt x="7245" y="2113"/>
                    <a:pt x="7245" y="1972"/>
                    <a:pt x="7210" y="1902"/>
                  </a:cubicBezTo>
                  <a:cubicBezTo>
                    <a:pt x="7175" y="1867"/>
                    <a:pt x="7175" y="1726"/>
                    <a:pt x="7140" y="1691"/>
                  </a:cubicBezTo>
                  <a:cubicBezTo>
                    <a:pt x="7069" y="1585"/>
                    <a:pt x="7034" y="1515"/>
                    <a:pt x="6999" y="1445"/>
                  </a:cubicBezTo>
                  <a:lnTo>
                    <a:pt x="6998" y="1444"/>
                  </a:lnTo>
                  <a:lnTo>
                    <a:pt x="6998" y="1444"/>
                  </a:lnTo>
                  <a:cubicBezTo>
                    <a:pt x="7091" y="1623"/>
                    <a:pt x="7140" y="1801"/>
                    <a:pt x="7140" y="1972"/>
                  </a:cubicBezTo>
                  <a:cubicBezTo>
                    <a:pt x="7140" y="2465"/>
                    <a:pt x="6823" y="2957"/>
                    <a:pt x="6155" y="3344"/>
                  </a:cubicBezTo>
                  <a:cubicBezTo>
                    <a:pt x="6155" y="3379"/>
                    <a:pt x="6120" y="3379"/>
                    <a:pt x="6120" y="3379"/>
                  </a:cubicBezTo>
                  <a:cubicBezTo>
                    <a:pt x="6085" y="3379"/>
                    <a:pt x="6085" y="3449"/>
                    <a:pt x="6014" y="3449"/>
                  </a:cubicBezTo>
                  <a:cubicBezTo>
                    <a:pt x="5627" y="3660"/>
                    <a:pt x="5135" y="3801"/>
                    <a:pt x="4643" y="3871"/>
                  </a:cubicBezTo>
                  <a:cubicBezTo>
                    <a:pt x="4330" y="3920"/>
                    <a:pt x="4009" y="3945"/>
                    <a:pt x="3690" y="3945"/>
                  </a:cubicBezTo>
                  <a:cubicBezTo>
                    <a:pt x="2861" y="3945"/>
                    <a:pt x="2042" y="3780"/>
                    <a:pt x="1407" y="3449"/>
                  </a:cubicBezTo>
                  <a:cubicBezTo>
                    <a:pt x="1372" y="3449"/>
                    <a:pt x="1372" y="3379"/>
                    <a:pt x="1337" y="3379"/>
                  </a:cubicBezTo>
                  <a:cubicBezTo>
                    <a:pt x="1161" y="3309"/>
                    <a:pt x="1020" y="3168"/>
                    <a:pt x="880" y="3098"/>
                  </a:cubicBezTo>
                  <a:lnTo>
                    <a:pt x="809" y="2992"/>
                  </a:lnTo>
                  <a:cubicBezTo>
                    <a:pt x="458" y="2676"/>
                    <a:pt x="282" y="2324"/>
                    <a:pt x="317" y="2043"/>
                  </a:cubicBezTo>
                  <a:cubicBezTo>
                    <a:pt x="317" y="1585"/>
                    <a:pt x="598" y="1199"/>
                    <a:pt x="1020" y="847"/>
                  </a:cubicBezTo>
                  <a:cubicBezTo>
                    <a:pt x="1055" y="847"/>
                    <a:pt x="1055" y="777"/>
                    <a:pt x="1126" y="777"/>
                  </a:cubicBezTo>
                  <a:cubicBezTo>
                    <a:pt x="1161" y="741"/>
                    <a:pt x="1196" y="706"/>
                    <a:pt x="1302" y="671"/>
                  </a:cubicBezTo>
                  <a:cubicBezTo>
                    <a:pt x="1337" y="636"/>
                    <a:pt x="1372" y="636"/>
                    <a:pt x="1407" y="566"/>
                  </a:cubicBezTo>
                  <a:cubicBezTo>
                    <a:pt x="1477" y="566"/>
                    <a:pt x="1477" y="530"/>
                    <a:pt x="1513" y="530"/>
                  </a:cubicBezTo>
                  <a:cubicBezTo>
                    <a:pt x="1971" y="274"/>
                    <a:pt x="2506" y="112"/>
                    <a:pt x="3068" y="42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-3691009" y="3610953"/>
              <a:ext cx="207540" cy="135578"/>
            </a:xfrm>
            <a:custGeom>
              <a:avLst/>
              <a:gdLst/>
              <a:ahLst/>
              <a:cxnLst/>
              <a:rect l="l" t="t" r="r" b="b"/>
              <a:pathLst>
                <a:path w="6789" h="4435" extrusionOk="0">
                  <a:moveTo>
                    <a:pt x="6788" y="0"/>
                  </a:moveTo>
                  <a:cubicBezTo>
                    <a:pt x="6788" y="387"/>
                    <a:pt x="6577" y="845"/>
                    <a:pt x="6155" y="1196"/>
                  </a:cubicBezTo>
                  <a:cubicBezTo>
                    <a:pt x="6085" y="1196"/>
                    <a:pt x="6085" y="1231"/>
                    <a:pt x="6050" y="1231"/>
                  </a:cubicBezTo>
                  <a:cubicBezTo>
                    <a:pt x="6015" y="1302"/>
                    <a:pt x="5909" y="1337"/>
                    <a:pt x="5839" y="1372"/>
                  </a:cubicBezTo>
                  <a:cubicBezTo>
                    <a:pt x="5452" y="1653"/>
                    <a:pt x="4924" y="1759"/>
                    <a:pt x="4397" y="1900"/>
                  </a:cubicBezTo>
                  <a:cubicBezTo>
                    <a:pt x="4068" y="1959"/>
                    <a:pt x="3730" y="1988"/>
                    <a:pt x="3394" y="1988"/>
                  </a:cubicBezTo>
                  <a:cubicBezTo>
                    <a:pt x="2546" y="1988"/>
                    <a:pt x="1711" y="1805"/>
                    <a:pt x="1056" y="1478"/>
                  </a:cubicBezTo>
                  <a:cubicBezTo>
                    <a:pt x="950" y="1407"/>
                    <a:pt x="880" y="1337"/>
                    <a:pt x="774" y="1302"/>
                  </a:cubicBezTo>
                  <a:cubicBezTo>
                    <a:pt x="739" y="1302"/>
                    <a:pt x="739" y="1231"/>
                    <a:pt x="704" y="1231"/>
                  </a:cubicBezTo>
                  <a:cubicBezTo>
                    <a:pt x="247" y="880"/>
                    <a:pt x="1" y="493"/>
                    <a:pt x="1" y="71"/>
                  </a:cubicBezTo>
                  <a:lnTo>
                    <a:pt x="1" y="704"/>
                  </a:lnTo>
                  <a:lnTo>
                    <a:pt x="1" y="1935"/>
                  </a:lnTo>
                  <a:cubicBezTo>
                    <a:pt x="36" y="2075"/>
                    <a:pt x="1" y="2251"/>
                    <a:pt x="1" y="2462"/>
                  </a:cubicBezTo>
                  <a:cubicBezTo>
                    <a:pt x="1" y="2814"/>
                    <a:pt x="177" y="3166"/>
                    <a:pt x="493" y="3482"/>
                  </a:cubicBezTo>
                  <a:lnTo>
                    <a:pt x="563" y="3588"/>
                  </a:lnTo>
                  <a:cubicBezTo>
                    <a:pt x="704" y="3658"/>
                    <a:pt x="845" y="3799"/>
                    <a:pt x="1021" y="3869"/>
                  </a:cubicBezTo>
                  <a:cubicBezTo>
                    <a:pt x="1056" y="3869"/>
                    <a:pt x="1056" y="3939"/>
                    <a:pt x="1091" y="3939"/>
                  </a:cubicBezTo>
                  <a:cubicBezTo>
                    <a:pt x="1726" y="4270"/>
                    <a:pt x="2544" y="4435"/>
                    <a:pt x="3361" y="4435"/>
                  </a:cubicBezTo>
                  <a:cubicBezTo>
                    <a:pt x="3675" y="4435"/>
                    <a:pt x="3988" y="4410"/>
                    <a:pt x="4291" y="4361"/>
                  </a:cubicBezTo>
                  <a:cubicBezTo>
                    <a:pt x="4819" y="4291"/>
                    <a:pt x="5311" y="4150"/>
                    <a:pt x="5698" y="3939"/>
                  </a:cubicBezTo>
                  <a:cubicBezTo>
                    <a:pt x="5733" y="3939"/>
                    <a:pt x="5733" y="3869"/>
                    <a:pt x="5804" y="3869"/>
                  </a:cubicBezTo>
                  <a:cubicBezTo>
                    <a:pt x="5804" y="3869"/>
                    <a:pt x="5839" y="3869"/>
                    <a:pt x="5839" y="3834"/>
                  </a:cubicBezTo>
                  <a:cubicBezTo>
                    <a:pt x="6507" y="3447"/>
                    <a:pt x="6788" y="2955"/>
                    <a:pt x="6788" y="2462"/>
                  </a:cubicBezTo>
                  <a:lnTo>
                    <a:pt x="6788" y="1864"/>
                  </a:lnTo>
                  <a:lnTo>
                    <a:pt x="6788" y="634"/>
                  </a:lnTo>
                  <a:lnTo>
                    <a:pt x="6788" y="0"/>
                  </a:lnTo>
                  <a:close/>
                </a:path>
              </a:pathLst>
            </a:custGeom>
            <a:solidFill>
              <a:srgbClr val="F77F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-3694219" y="3548713"/>
              <a:ext cx="212889" cy="111764"/>
            </a:xfrm>
            <a:custGeom>
              <a:avLst/>
              <a:gdLst/>
              <a:ahLst/>
              <a:cxnLst/>
              <a:rect l="l" t="t" r="r" b="b"/>
              <a:pathLst>
                <a:path w="6964" h="3656" extrusionOk="0">
                  <a:moveTo>
                    <a:pt x="3540" y="0"/>
                  </a:moveTo>
                  <a:cubicBezTo>
                    <a:pt x="2697" y="0"/>
                    <a:pt x="1851" y="195"/>
                    <a:pt x="1231" y="559"/>
                  </a:cubicBezTo>
                  <a:cubicBezTo>
                    <a:pt x="0" y="1263"/>
                    <a:pt x="71" y="2459"/>
                    <a:pt x="1301" y="3162"/>
                  </a:cubicBezTo>
                  <a:cubicBezTo>
                    <a:pt x="1886" y="3496"/>
                    <a:pt x="2646" y="3656"/>
                    <a:pt x="3410" y="3656"/>
                  </a:cubicBezTo>
                  <a:cubicBezTo>
                    <a:pt x="4254" y="3656"/>
                    <a:pt x="5105" y="3461"/>
                    <a:pt x="5733" y="3092"/>
                  </a:cubicBezTo>
                  <a:cubicBezTo>
                    <a:pt x="6964" y="2353"/>
                    <a:pt x="6964" y="1228"/>
                    <a:pt x="5698" y="524"/>
                  </a:cubicBezTo>
                  <a:cubicBezTo>
                    <a:pt x="5105" y="168"/>
                    <a:pt x="4324" y="0"/>
                    <a:pt x="3540" y="0"/>
                  </a:cubicBezTo>
                  <a:close/>
                </a:path>
              </a:pathLst>
            </a:custGeom>
            <a:solidFill>
              <a:srgbClr val="FF9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-3699599" y="3534742"/>
              <a:ext cx="224720" cy="134294"/>
            </a:xfrm>
            <a:custGeom>
              <a:avLst/>
              <a:gdLst/>
              <a:ahLst/>
              <a:cxnLst/>
              <a:rect l="l" t="t" r="r" b="b"/>
              <a:pathLst>
                <a:path w="7351" h="4393" extrusionOk="0">
                  <a:moveTo>
                    <a:pt x="3734" y="1"/>
                  </a:moveTo>
                  <a:cubicBezTo>
                    <a:pt x="2842" y="1"/>
                    <a:pt x="1926" y="199"/>
                    <a:pt x="1266" y="594"/>
                  </a:cubicBezTo>
                  <a:cubicBezTo>
                    <a:pt x="1155" y="668"/>
                    <a:pt x="1054" y="743"/>
                    <a:pt x="963" y="819"/>
                  </a:cubicBezTo>
                  <a:lnTo>
                    <a:pt x="963" y="819"/>
                  </a:lnTo>
                  <a:cubicBezTo>
                    <a:pt x="970" y="815"/>
                    <a:pt x="978" y="810"/>
                    <a:pt x="985" y="805"/>
                  </a:cubicBezTo>
                  <a:cubicBezTo>
                    <a:pt x="1126" y="700"/>
                    <a:pt x="1196" y="665"/>
                    <a:pt x="1372" y="559"/>
                  </a:cubicBezTo>
                  <a:cubicBezTo>
                    <a:pt x="1653" y="454"/>
                    <a:pt x="1829" y="383"/>
                    <a:pt x="1829" y="383"/>
                  </a:cubicBezTo>
                  <a:cubicBezTo>
                    <a:pt x="2075" y="313"/>
                    <a:pt x="2110" y="313"/>
                    <a:pt x="2286" y="278"/>
                  </a:cubicBezTo>
                  <a:cubicBezTo>
                    <a:pt x="2568" y="172"/>
                    <a:pt x="2814" y="172"/>
                    <a:pt x="2814" y="172"/>
                  </a:cubicBezTo>
                  <a:cubicBezTo>
                    <a:pt x="3130" y="137"/>
                    <a:pt x="3236" y="137"/>
                    <a:pt x="3341" y="137"/>
                  </a:cubicBezTo>
                  <a:lnTo>
                    <a:pt x="4185" y="137"/>
                  </a:lnTo>
                  <a:cubicBezTo>
                    <a:pt x="4221" y="137"/>
                    <a:pt x="4396" y="137"/>
                    <a:pt x="4643" y="172"/>
                  </a:cubicBezTo>
                  <a:cubicBezTo>
                    <a:pt x="4819" y="207"/>
                    <a:pt x="5030" y="278"/>
                    <a:pt x="5276" y="313"/>
                  </a:cubicBezTo>
                  <a:cubicBezTo>
                    <a:pt x="5416" y="348"/>
                    <a:pt x="5627" y="383"/>
                    <a:pt x="5768" y="489"/>
                  </a:cubicBezTo>
                  <a:cubicBezTo>
                    <a:pt x="5874" y="524"/>
                    <a:pt x="5909" y="524"/>
                    <a:pt x="5944" y="559"/>
                  </a:cubicBezTo>
                  <a:cubicBezTo>
                    <a:pt x="5979" y="630"/>
                    <a:pt x="6085" y="630"/>
                    <a:pt x="6225" y="700"/>
                  </a:cubicBezTo>
                  <a:cubicBezTo>
                    <a:pt x="6388" y="800"/>
                    <a:pt x="6524" y="895"/>
                    <a:pt x="6639" y="987"/>
                  </a:cubicBezTo>
                  <a:lnTo>
                    <a:pt x="6639" y="987"/>
                  </a:lnTo>
                  <a:lnTo>
                    <a:pt x="6612" y="946"/>
                  </a:lnTo>
                  <a:cubicBezTo>
                    <a:pt x="6471" y="841"/>
                    <a:pt x="6296" y="700"/>
                    <a:pt x="6085" y="559"/>
                  </a:cubicBezTo>
                  <a:cubicBezTo>
                    <a:pt x="5627" y="348"/>
                    <a:pt x="5135" y="172"/>
                    <a:pt x="4607" y="67"/>
                  </a:cubicBezTo>
                  <a:cubicBezTo>
                    <a:pt x="4326" y="23"/>
                    <a:pt x="4032" y="1"/>
                    <a:pt x="3734" y="1"/>
                  </a:cubicBezTo>
                  <a:close/>
                  <a:moveTo>
                    <a:pt x="963" y="819"/>
                  </a:moveTo>
                  <a:lnTo>
                    <a:pt x="963" y="819"/>
                  </a:lnTo>
                  <a:cubicBezTo>
                    <a:pt x="693" y="992"/>
                    <a:pt x="491" y="1196"/>
                    <a:pt x="422" y="1333"/>
                  </a:cubicBezTo>
                  <a:cubicBezTo>
                    <a:pt x="247" y="1509"/>
                    <a:pt x="141" y="1685"/>
                    <a:pt x="71" y="2036"/>
                  </a:cubicBezTo>
                  <a:cubicBezTo>
                    <a:pt x="0" y="2212"/>
                    <a:pt x="0" y="2458"/>
                    <a:pt x="71" y="2599"/>
                  </a:cubicBezTo>
                  <a:cubicBezTo>
                    <a:pt x="106" y="2740"/>
                    <a:pt x="176" y="2880"/>
                    <a:pt x="282" y="3021"/>
                  </a:cubicBezTo>
                  <a:cubicBezTo>
                    <a:pt x="458" y="3267"/>
                    <a:pt x="633" y="3478"/>
                    <a:pt x="880" y="3654"/>
                  </a:cubicBezTo>
                  <a:cubicBezTo>
                    <a:pt x="950" y="3654"/>
                    <a:pt x="950" y="3654"/>
                    <a:pt x="985" y="3689"/>
                  </a:cubicBezTo>
                  <a:cubicBezTo>
                    <a:pt x="1302" y="3900"/>
                    <a:pt x="1653" y="4041"/>
                    <a:pt x="1653" y="4041"/>
                  </a:cubicBezTo>
                  <a:cubicBezTo>
                    <a:pt x="2005" y="4182"/>
                    <a:pt x="2216" y="4217"/>
                    <a:pt x="2638" y="4322"/>
                  </a:cubicBezTo>
                  <a:cubicBezTo>
                    <a:pt x="2884" y="4357"/>
                    <a:pt x="3271" y="4393"/>
                    <a:pt x="3482" y="4393"/>
                  </a:cubicBezTo>
                  <a:lnTo>
                    <a:pt x="4010" y="4393"/>
                  </a:lnTo>
                  <a:cubicBezTo>
                    <a:pt x="4291" y="4393"/>
                    <a:pt x="4502" y="4357"/>
                    <a:pt x="4537" y="4357"/>
                  </a:cubicBezTo>
                  <a:lnTo>
                    <a:pt x="4643" y="4357"/>
                  </a:lnTo>
                  <a:cubicBezTo>
                    <a:pt x="4748" y="4357"/>
                    <a:pt x="4889" y="4322"/>
                    <a:pt x="5065" y="4252"/>
                  </a:cubicBezTo>
                  <a:cubicBezTo>
                    <a:pt x="5241" y="4217"/>
                    <a:pt x="5276" y="4217"/>
                    <a:pt x="5557" y="4146"/>
                  </a:cubicBezTo>
                  <a:cubicBezTo>
                    <a:pt x="5768" y="4076"/>
                    <a:pt x="6085" y="3900"/>
                    <a:pt x="6260" y="3830"/>
                  </a:cubicBezTo>
                  <a:cubicBezTo>
                    <a:pt x="6296" y="3795"/>
                    <a:pt x="6331" y="3795"/>
                    <a:pt x="6401" y="3724"/>
                  </a:cubicBezTo>
                  <a:cubicBezTo>
                    <a:pt x="6436" y="3724"/>
                    <a:pt x="6436" y="3689"/>
                    <a:pt x="6471" y="3689"/>
                  </a:cubicBezTo>
                  <a:cubicBezTo>
                    <a:pt x="6612" y="3619"/>
                    <a:pt x="6682" y="3513"/>
                    <a:pt x="6753" y="3478"/>
                  </a:cubicBezTo>
                  <a:cubicBezTo>
                    <a:pt x="6929" y="3338"/>
                    <a:pt x="6999" y="3197"/>
                    <a:pt x="7105" y="3091"/>
                  </a:cubicBezTo>
                  <a:cubicBezTo>
                    <a:pt x="7140" y="2986"/>
                    <a:pt x="7175" y="2916"/>
                    <a:pt x="7210" y="2845"/>
                  </a:cubicBezTo>
                  <a:cubicBezTo>
                    <a:pt x="7280" y="2810"/>
                    <a:pt x="7316" y="2740"/>
                    <a:pt x="7316" y="2634"/>
                  </a:cubicBezTo>
                  <a:cubicBezTo>
                    <a:pt x="7316" y="2564"/>
                    <a:pt x="7351" y="2423"/>
                    <a:pt x="7351" y="2282"/>
                  </a:cubicBezTo>
                  <a:cubicBezTo>
                    <a:pt x="7351" y="2107"/>
                    <a:pt x="7351" y="1966"/>
                    <a:pt x="7316" y="1896"/>
                  </a:cubicBezTo>
                  <a:cubicBezTo>
                    <a:pt x="7280" y="1860"/>
                    <a:pt x="7280" y="1720"/>
                    <a:pt x="7210" y="1685"/>
                  </a:cubicBezTo>
                  <a:cubicBezTo>
                    <a:pt x="7175" y="1579"/>
                    <a:pt x="7105" y="1509"/>
                    <a:pt x="7105" y="1438"/>
                  </a:cubicBezTo>
                  <a:cubicBezTo>
                    <a:pt x="6991" y="1302"/>
                    <a:pt x="6849" y="1152"/>
                    <a:pt x="6639" y="987"/>
                  </a:cubicBezTo>
                  <a:lnTo>
                    <a:pt x="6639" y="987"/>
                  </a:lnTo>
                  <a:lnTo>
                    <a:pt x="6682" y="1052"/>
                  </a:lnTo>
                  <a:cubicBezTo>
                    <a:pt x="6788" y="1122"/>
                    <a:pt x="6858" y="1227"/>
                    <a:pt x="6893" y="1298"/>
                  </a:cubicBezTo>
                  <a:lnTo>
                    <a:pt x="7034" y="1579"/>
                  </a:lnTo>
                  <a:cubicBezTo>
                    <a:pt x="7069" y="1720"/>
                    <a:pt x="7069" y="1825"/>
                    <a:pt x="7069" y="1966"/>
                  </a:cubicBezTo>
                  <a:lnTo>
                    <a:pt x="7069" y="2071"/>
                  </a:lnTo>
                  <a:lnTo>
                    <a:pt x="7069" y="2142"/>
                  </a:lnTo>
                  <a:lnTo>
                    <a:pt x="7069" y="2177"/>
                  </a:lnTo>
                  <a:lnTo>
                    <a:pt x="7069" y="2247"/>
                  </a:lnTo>
                  <a:cubicBezTo>
                    <a:pt x="7034" y="2282"/>
                    <a:pt x="7034" y="2282"/>
                    <a:pt x="7034" y="2318"/>
                  </a:cubicBezTo>
                  <a:lnTo>
                    <a:pt x="7034" y="2388"/>
                  </a:lnTo>
                  <a:cubicBezTo>
                    <a:pt x="7034" y="2423"/>
                    <a:pt x="6999" y="2423"/>
                    <a:pt x="6999" y="2458"/>
                  </a:cubicBezTo>
                  <a:cubicBezTo>
                    <a:pt x="6999" y="2493"/>
                    <a:pt x="6964" y="2493"/>
                    <a:pt x="6964" y="2529"/>
                  </a:cubicBezTo>
                  <a:cubicBezTo>
                    <a:pt x="6964" y="2599"/>
                    <a:pt x="6893" y="2599"/>
                    <a:pt x="6893" y="2634"/>
                  </a:cubicBezTo>
                  <a:cubicBezTo>
                    <a:pt x="6893" y="2669"/>
                    <a:pt x="6858" y="2669"/>
                    <a:pt x="6858" y="2705"/>
                  </a:cubicBezTo>
                  <a:lnTo>
                    <a:pt x="6823" y="2775"/>
                  </a:lnTo>
                  <a:cubicBezTo>
                    <a:pt x="6682" y="2986"/>
                    <a:pt x="6471" y="3162"/>
                    <a:pt x="6155" y="3338"/>
                  </a:cubicBezTo>
                  <a:cubicBezTo>
                    <a:pt x="6155" y="3373"/>
                    <a:pt x="6120" y="3373"/>
                    <a:pt x="6120" y="3373"/>
                  </a:cubicBezTo>
                  <a:cubicBezTo>
                    <a:pt x="6085" y="3373"/>
                    <a:pt x="6085" y="3443"/>
                    <a:pt x="6049" y="3443"/>
                  </a:cubicBezTo>
                  <a:cubicBezTo>
                    <a:pt x="5979" y="3478"/>
                    <a:pt x="5944" y="3478"/>
                    <a:pt x="5909" y="3513"/>
                  </a:cubicBezTo>
                  <a:cubicBezTo>
                    <a:pt x="5522" y="3689"/>
                    <a:pt x="5065" y="3830"/>
                    <a:pt x="4643" y="3900"/>
                  </a:cubicBezTo>
                  <a:cubicBezTo>
                    <a:pt x="4314" y="3953"/>
                    <a:pt x="3980" y="3981"/>
                    <a:pt x="3648" y="3981"/>
                  </a:cubicBezTo>
                  <a:cubicBezTo>
                    <a:pt x="2879" y="3981"/>
                    <a:pt x="2127" y="3833"/>
                    <a:pt x="1513" y="3513"/>
                  </a:cubicBezTo>
                  <a:cubicBezTo>
                    <a:pt x="1442" y="3513"/>
                    <a:pt x="1407" y="3478"/>
                    <a:pt x="1372" y="3478"/>
                  </a:cubicBezTo>
                  <a:cubicBezTo>
                    <a:pt x="1337" y="3478"/>
                    <a:pt x="1337" y="3408"/>
                    <a:pt x="1302" y="3408"/>
                  </a:cubicBezTo>
                  <a:cubicBezTo>
                    <a:pt x="1126" y="3338"/>
                    <a:pt x="985" y="3267"/>
                    <a:pt x="844" y="3127"/>
                  </a:cubicBezTo>
                  <a:lnTo>
                    <a:pt x="669" y="2951"/>
                  </a:lnTo>
                  <a:lnTo>
                    <a:pt x="598" y="2845"/>
                  </a:lnTo>
                  <a:cubicBezTo>
                    <a:pt x="528" y="2845"/>
                    <a:pt x="528" y="2810"/>
                    <a:pt x="493" y="2775"/>
                  </a:cubicBezTo>
                  <a:cubicBezTo>
                    <a:pt x="493" y="2740"/>
                    <a:pt x="458" y="2740"/>
                    <a:pt x="458" y="2669"/>
                  </a:cubicBezTo>
                  <a:lnTo>
                    <a:pt x="317" y="2423"/>
                  </a:lnTo>
                  <a:cubicBezTo>
                    <a:pt x="282" y="2423"/>
                    <a:pt x="282" y="2388"/>
                    <a:pt x="282" y="2318"/>
                  </a:cubicBezTo>
                  <a:lnTo>
                    <a:pt x="282" y="2247"/>
                  </a:lnTo>
                  <a:lnTo>
                    <a:pt x="282" y="2142"/>
                  </a:lnTo>
                  <a:cubicBezTo>
                    <a:pt x="282" y="2142"/>
                    <a:pt x="282" y="2107"/>
                    <a:pt x="317" y="1966"/>
                  </a:cubicBezTo>
                  <a:cubicBezTo>
                    <a:pt x="317" y="1560"/>
                    <a:pt x="532" y="1178"/>
                    <a:pt x="963" y="819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-3691009" y="3537983"/>
              <a:ext cx="206470" cy="122341"/>
            </a:xfrm>
            <a:custGeom>
              <a:avLst/>
              <a:gdLst/>
              <a:ahLst/>
              <a:cxnLst/>
              <a:rect l="l" t="t" r="r" b="b"/>
              <a:pathLst>
                <a:path w="6754" h="4002" extrusionOk="0">
                  <a:moveTo>
                    <a:pt x="3418" y="0"/>
                  </a:moveTo>
                  <a:cubicBezTo>
                    <a:pt x="2526" y="0"/>
                    <a:pt x="1610" y="198"/>
                    <a:pt x="950" y="594"/>
                  </a:cubicBezTo>
                  <a:cubicBezTo>
                    <a:pt x="352" y="981"/>
                    <a:pt x="1" y="1473"/>
                    <a:pt x="71" y="1930"/>
                  </a:cubicBezTo>
                  <a:lnTo>
                    <a:pt x="71" y="2001"/>
                  </a:lnTo>
                  <a:lnTo>
                    <a:pt x="71" y="2141"/>
                  </a:lnTo>
                  <a:lnTo>
                    <a:pt x="71" y="2212"/>
                  </a:lnTo>
                  <a:cubicBezTo>
                    <a:pt x="141" y="2282"/>
                    <a:pt x="141" y="2282"/>
                    <a:pt x="141" y="2317"/>
                  </a:cubicBezTo>
                  <a:lnTo>
                    <a:pt x="247" y="2563"/>
                  </a:lnTo>
                  <a:cubicBezTo>
                    <a:pt x="247" y="2563"/>
                    <a:pt x="247" y="2634"/>
                    <a:pt x="317" y="2669"/>
                  </a:cubicBezTo>
                  <a:cubicBezTo>
                    <a:pt x="317" y="2704"/>
                    <a:pt x="317" y="2704"/>
                    <a:pt x="352" y="2739"/>
                  </a:cubicBezTo>
                  <a:lnTo>
                    <a:pt x="423" y="2845"/>
                  </a:lnTo>
                  <a:cubicBezTo>
                    <a:pt x="493" y="2915"/>
                    <a:pt x="563" y="2985"/>
                    <a:pt x="599" y="3021"/>
                  </a:cubicBezTo>
                  <a:cubicBezTo>
                    <a:pt x="611" y="3029"/>
                    <a:pt x="624" y="3038"/>
                    <a:pt x="637" y="3047"/>
                  </a:cubicBezTo>
                  <a:lnTo>
                    <a:pt x="637" y="3047"/>
                  </a:lnTo>
                  <a:cubicBezTo>
                    <a:pt x="600" y="3008"/>
                    <a:pt x="563" y="2964"/>
                    <a:pt x="528" y="2915"/>
                  </a:cubicBezTo>
                  <a:cubicBezTo>
                    <a:pt x="388" y="2739"/>
                    <a:pt x="317" y="2528"/>
                    <a:pt x="247" y="2352"/>
                  </a:cubicBezTo>
                  <a:lnTo>
                    <a:pt x="247" y="2282"/>
                  </a:lnTo>
                  <a:cubicBezTo>
                    <a:pt x="247" y="2247"/>
                    <a:pt x="247" y="2229"/>
                    <a:pt x="256" y="2229"/>
                  </a:cubicBezTo>
                  <a:cubicBezTo>
                    <a:pt x="264" y="2229"/>
                    <a:pt x="282" y="2247"/>
                    <a:pt x="317" y="2282"/>
                  </a:cubicBezTo>
                  <a:cubicBezTo>
                    <a:pt x="317" y="1825"/>
                    <a:pt x="599" y="1332"/>
                    <a:pt x="1196" y="981"/>
                  </a:cubicBezTo>
                  <a:cubicBezTo>
                    <a:pt x="1770" y="607"/>
                    <a:pt x="2555" y="445"/>
                    <a:pt x="3364" y="445"/>
                  </a:cubicBezTo>
                  <a:cubicBezTo>
                    <a:pt x="3697" y="445"/>
                    <a:pt x="4034" y="472"/>
                    <a:pt x="4362" y="524"/>
                  </a:cubicBezTo>
                  <a:cubicBezTo>
                    <a:pt x="4784" y="594"/>
                    <a:pt x="5276" y="735"/>
                    <a:pt x="5628" y="946"/>
                  </a:cubicBezTo>
                  <a:cubicBezTo>
                    <a:pt x="5698" y="1051"/>
                    <a:pt x="5839" y="1086"/>
                    <a:pt x="5944" y="1157"/>
                  </a:cubicBezTo>
                  <a:cubicBezTo>
                    <a:pt x="5979" y="1227"/>
                    <a:pt x="6050" y="1262"/>
                    <a:pt x="6120" y="1297"/>
                  </a:cubicBezTo>
                  <a:cubicBezTo>
                    <a:pt x="6190" y="1403"/>
                    <a:pt x="6296" y="1473"/>
                    <a:pt x="6366" y="1614"/>
                  </a:cubicBezTo>
                  <a:cubicBezTo>
                    <a:pt x="6401" y="1649"/>
                    <a:pt x="6401" y="1754"/>
                    <a:pt x="6472" y="1790"/>
                  </a:cubicBezTo>
                  <a:cubicBezTo>
                    <a:pt x="6542" y="1965"/>
                    <a:pt x="6542" y="2141"/>
                    <a:pt x="6542" y="2317"/>
                  </a:cubicBezTo>
                  <a:lnTo>
                    <a:pt x="6542" y="2458"/>
                  </a:lnTo>
                  <a:cubicBezTo>
                    <a:pt x="6542" y="2493"/>
                    <a:pt x="6542" y="2563"/>
                    <a:pt x="6507" y="2634"/>
                  </a:cubicBezTo>
                  <a:cubicBezTo>
                    <a:pt x="6485" y="2678"/>
                    <a:pt x="6449" y="2750"/>
                    <a:pt x="6416" y="2807"/>
                  </a:cubicBezTo>
                  <a:lnTo>
                    <a:pt x="6416" y="2807"/>
                  </a:lnTo>
                  <a:cubicBezTo>
                    <a:pt x="6447" y="2773"/>
                    <a:pt x="6478" y="2739"/>
                    <a:pt x="6507" y="2704"/>
                  </a:cubicBezTo>
                  <a:lnTo>
                    <a:pt x="6542" y="2669"/>
                  </a:lnTo>
                  <a:cubicBezTo>
                    <a:pt x="6542" y="2634"/>
                    <a:pt x="6577" y="2634"/>
                    <a:pt x="6577" y="2563"/>
                  </a:cubicBezTo>
                  <a:cubicBezTo>
                    <a:pt x="6577" y="2528"/>
                    <a:pt x="6648" y="2528"/>
                    <a:pt x="6648" y="2493"/>
                  </a:cubicBezTo>
                  <a:cubicBezTo>
                    <a:pt x="6648" y="2458"/>
                    <a:pt x="6683" y="2458"/>
                    <a:pt x="6683" y="2387"/>
                  </a:cubicBezTo>
                  <a:cubicBezTo>
                    <a:pt x="6718" y="2352"/>
                    <a:pt x="6718" y="2352"/>
                    <a:pt x="6718" y="2317"/>
                  </a:cubicBezTo>
                  <a:lnTo>
                    <a:pt x="6718" y="2282"/>
                  </a:lnTo>
                  <a:cubicBezTo>
                    <a:pt x="6753" y="2212"/>
                    <a:pt x="6753" y="2212"/>
                    <a:pt x="6753" y="2176"/>
                  </a:cubicBezTo>
                  <a:lnTo>
                    <a:pt x="6753" y="2141"/>
                  </a:lnTo>
                  <a:lnTo>
                    <a:pt x="6753" y="2106"/>
                  </a:lnTo>
                  <a:lnTo>
                    <a:pt x="6753" y="2001"/>
                  </a:lnTo>
                  <a:lnTo>
                    <a:pt x="6753" y="1965"/>
                  </a:lnTo>
                  <a:cubicBezTo>
                    <a:pt x="6753" y="1825"/>
                    <a:pt x="6753" y="1684"/>
                    <a:pt x="6718" y="1579"/>
                  </a:cubicBezTo>
                  <a:lnTo>
                    <a:pt x="6577" y="1297"/>
                  </a:lnTo>
                  <a:cubicBezTo>
                    <a:pt x="6507" y="1227"/>
                    <a:pt x="6437" y="1121"/>
                    <a:pt x="6366" y="1051"/>
                  </a:cubicBezTo>
                  <a:lnTo>
                    <a:pt x="6296" y="946"/>
                  </a:lnTo>
                  <a:cubicBezTo>
                    <a:pt x="6155" y="805"/>
                    <a:pt x="5979" y="699"/>
                    <a:pt x="5768" y="559"/>
                  </a:cubicBezTo>
                  <a:cubicBezTo>
                    <a:pt x="5311" y="348"/>
                    <a:pt x="4819" y="172"/>
                    <a:pt x="4291" y="66"/>
                  </a:cubicBezTo>
                  <a:cubicBezTo>
                    <a:pt x="4010" y="22"/>
                    <a:pt x="3715" y="0"/>
                    <a:pt x="3418" y="0"/>
                  </a:cubicBezTo>
                  <a:close/>
                  <a:moveTo>
                    <a:pt x="6416" y="2807"/>
                  </a:moveTo>
                  <a:cubicBezTo>
                    <a:pt x="6259" y="2974"/>
                    <a:pt x="6073" y="3120"/>
                    <a:pt x="5839" y="3267"/>
                  </a:cubicBezTo>
                  <a:cubicBezTo>
                    <a:pt x="5839" y="3267"/>
                    <a:pt x="5804" y="3267"/>
                    <a:pt x="5804" y="3337"/>
                  </a:cubicBezTo>
                  <a:cubicBezTo>
                    <a:pt x="5768" y="3337"/>
                    <a:pt x="5768" y="3372"/>
                    <a:pt x="5698" y="3372"/>
                  </a:cubicBezTo>
                  <a:cubicBezTo>
                    <a:pt x="5663" y="3407"/>
                    <a:pt x="5628" y="3407"/>
                    <a:pt x="5593" y="3443"/>
                  </a:cubicBezTo>
                  <a:cubicBezTo>
                    <a:pt x="5171" y="3618"/>
                    <a:pt x="4749" y="3759"/>
                    <a:pt x="4291" y="3865"/>
                  </a:cubicBezTo>
                  <a:cubicBezTo>
                    <a:pt x="3998" y="3913"/>
                    <a:pt x="3700" y="3938"/>
                    <a:pt x="3403" y="3938"/>
                  </a:cubicBezTo>
                  <a:cubicBezTo>
                    <a:pt x="2630" y="3938"/>
                    <a:pt x="1867" y="3773"/>
                    <a:pt x="1232" y="3443"/>
                  </a:cubicBezTo>
                  <a:cubicBezTo>
                    <a:pt x="1196" y="3407"/>
                    <a:pt x="1126" y="3407"/>
                    <a:pt x="1091" y="3372"/>
                  </a:cubicBezTo>
                  <a:cubicBezTo>
                    <a:pt x="1091" y="3372"/>
                    <a:pt x="1056" y="3372"/>
                    <a:pt x="1056" y="3337"/>
                  </a:cubicBezTo>
                  <a:cubicBezTo>
                    <a:pt x="900" y="3244"/>
                    <a:pt x="744" y="3123"/>
                    <a:pt x="637" y="3047"/>
                  </a:cubicBezTo>
                  <a:lnTo>
                    <a:pt x="637" y="3047"/>
                  </a:lnTo>
                  <a:cubicBezTo>
                    <a:pt x="787" y="3205"/>
                    <a:pt x="950" y="3295"/>
                    <a:pt x="1091" y="3407"/>
                  </a:cubicBezTo>
                  <a:cubicBezTo>
                    <a:pt x="1091" y="3407"/>
                    <a:pt x="1126" y="3407"/>
                    <a:pt x="1126" y="3443"/>
                  </a:cubicBezTo>
                  <a:cubicBezTo>
                    <a:pt x="1478" y="3618"/>
                    <a:pt x="1829" y="3759"/>
                    <a:pt x="1970" y="3794"/>
                  </a:cubicBezTo>
                  <a:cubicBezTo>
                    <a:pt x="2111" y="3865"/>
                    <a:pt x="2463" y="3935"/>
                    <a:pt x="2955" y="3970"/>
                  </a:cubicBezTo>
                  <a:cubicBezTo>
                    <a:pt x="3096" y="3994"/>
                    <a:pt x="3232" y="4001"/>
                    <a:pt x="3359" y="4001"/>
                  </a:cubicBezTo>
                  <a:cubicBezTo>
                    <a:pt x="3611" y="4001"/>
                    <a:pt x="3822" y="3970"/>
                    <a:pt x="3940" y="3970"/>
                  </a:cubicBezTo>
                  <a:cubicBezTo>
                    <a:pt x="4045" y="3970"/>
                    <a:pt x="4186" y="3970"/>
                    <a:pt x="4291" y="3935"/>
                  </a:cubicBezTo>
                  <a:cubicBezTo>
                    <a:pt x="4467" y="3900"/>
                    <a:pt x="4713" y="3865"/>
                    <a:pt x="4924" y="3794"/>
                  </a:cubicBezTo>
                  <a:cubicBezTo>
                    <a:pt x="5276" y="3689"/>
                    <a:pt x="5487" y="3583"/>
                    <a:pt x="5628" y="3513"/>
                  </a:cubicBezTo>
                  <a:cubicBezTo>
                    <a:pt x="5663" y="3513"/>
                    <a:pt x="5663" y="3443"/>
                    <a:pt x="5698" y="3443"/>
                  </a:cubicBezTo>
                  <a:cubicBezTo>
                    <a:pt x="5768" y="3443"/>
                    <a:pt x="5768" y="3407"/>
                    <a:pt x="5804" y="3407"/>
                  </a:cubicBezTo>
                  <a:cubicBezTo>
                    <a:pt x="6155" y="3196"/>
                    <a:pt x="6331" y="2985"/>
                    <a:pt x="6366" y="2880"/>
                  </a:cubicBezTo>
                  <a:cubicBezTo>
                    <a:pt x="6379" y="2867"/>
                    <a:pt x="6397" y="2840"/>
                    <a:pt x="6416" y="2807"/>
                  </a:cubicBezTo>
                  <a:close/>
                </a:path>
              </a:pathLst>
            </a:custGeom>
            <a:solidFill>
              <a:srgbClr val="F45C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-3562004" y="3541070"/>
              <a:ext cx="86055" cy="392458"/>
            </a:xfrm>
            <a:custGeom>
              <a:avLst/>
              <a:gdLst/>
              <a:ahLst/>
              <a:cxnLst/>
              <a:rect l="l" t="t" r="r" b="b"/>
              <a:pathLst>
                <a:path w="2815" h="12838" extrusionOk="0">
                  <a:moveTo>
                    <a:pt x="71" y="0"/>
                  </a:moveTo>
                  <a:lnTo>
                    <a:pt x="71" y="71"/>
                  </a:lnTo>
                  <a:cubicBezTo>
                    <a:pt x="599" y="141"/>
                    <a:pt x="1091" y="317"/>
                    <a:pt x="1548" y="528"/>
                  </a:cubicBezTo>
                  <a:cubicBezTo>
                    <a:pt x="1759" y="669"/>
                    <a:pt x="1935" y="809"/>
                    <a:pt x="2076" y="950"/>
                  </a:cubicBezTo>
                  <a:lnTo>
                    <a:pt x="2146" y="1020"/>
                  </a:lnTo>
                  <a:cubicBezTo>
                    <a:pt x="2252" y="1126"/>
                    <a:pt x="2287" y="1196"/>
                    <a:pt x="2357" y="1302"/>
                  </a:cubicBezTo>
                  <a:cubicBezTo>
                    <a:pt x="2463" y="1302"/>
                    <a:pt x="2498" y="1407"/>
                    <a:pt x="2498" y="1513"/>
                  </a:cubicBezTo>
                  <a:cubicBezTo>
                    <a:pt x="2533" y="1653"/>
                    <a:pt x="2533" y="1759"/>
                    <a:pt x="2533" y="1900"/>
                  </a:cubicBezTo>
                  <a:lnTo>
                    <a:pt x="2533" y="1935"/>
                  </a:lnTo>
                  <a:lnTo>
                    <a:pt x="2533" y="2040"/>
                  </a:lnTo>
                  <a:lnTo>
                    <a:pt x="2533" y="2075"/>
                  </a:lnTo>
                  <a:lnTo>
                    <a:pt x="2533" y="2111"/>
                  </a:lnTo>
                  <a:cubicBezTo>
                    <a:pt x="2533" y="2181"/>
                    <a:pt x="2533" y="2181"/>
                    <a:pt x="2498" y="2216"/>
                  </a:cubicBezTo>
                  <a:lnTo>
                    <a:pt x="2498" y="2251"/>
                  </a:lnTo>
                  <a:cubicBezTo>
                    <a:pt x="2498" y="2286"/>
                    <a:pt x="2498" y="2286"/>
                    <a:pt x="2463" y="2357"/>
                  </a:cubicBezTo>
                  <a:cubicBezTo>
                    <a:pt x="2463" y="2392"/>
                    <a:pt x="2428" y="2392"/>
                    <a:pt x="2428" y="2427"/>
                  </a:cubicBezTo>
                  <a:cubicBezTo>
                    <a:pt x="2428" y="2462"/>
                    <a:pt x="2357" y="2462"/>
                    <a:pt x="2357" y="2533"/>
                  </a:cubicBezTo>
                  <a:cubicBezTo>
                    <a:pt x="2357" y="2568"/>
                    <a:pt x="2322" y="2568"/>
                    <a:pt x="2322" y="2603"/>
                  </a:cubicBezTo>
                  <a:lnTo>
                    <a:pt x="2287" y="2638"/>
                  </a:lnTo>
                  <a:cubicBezTo>
                    <a:pt x="2111" y="2884"/>
                    <a:pt x="1900" y="3060"/>
                    <a:pt x="1619" y="3236"/>
                  </a:cubicBezTo>
                  <a:cubicBezTo>
                    <a:pt x="1619" y="3236"/>
                    <a:pt x="1584" y="3236"/>
                    <a:pt x="1584" y="3271"/>
                  </a:cubicBezTo>
                  <a:cubicBezTo>
                    <a:pt x="1548" y="3271"/>
                    <a:pt x="1548" y="3306"/>
                    <a:pt x="1478" y="3306"/>
                  </a:cubicBezTo>
                  <a:cubicBezTo>
                    <a:pt x="1443" y="3342"/>
                    <a:pt x="1408" y="3342"/>
                    <a:pt x="1373" y="3412"/>
                  </a:cubicBezTo>
                  <a:cubicBezTo>
                    <a:pt x="951" y="3588"/>
                    <a:pt x="529" y="3693"/>
                    <a:pt x="71" y="3799"/>
                  </a:cubicBezTo>
                  <a:cubicBezTo>
                    <a:pt x="71" y="3799"/>
                    <a:pt x="142" y="3799"/>
                    <a:pt x="142" y="3834"/>
                  </a:cubicBezTo>
                  <a:cubicBezTo>
                    <a:pt x="177" y="3869"/>
                    <a:pt x="177" y="3939"/>
                    <a:pt x="177" y="4010"/>
                  </a:cubicBezTo>
                  <a:cubicBezTo>
                    <a:pt x="177" y="4115"/>
                    <a:pt x="177" y="4150"/>
                    <a:pt x="142" y="4186"/>
                  </a:cubicBezTo>
                  <a:cubicBezTo>
                    <a:pt x="142" y="4221"/>
                    <a:pt x="71" y="4221"/>
                    <a:pt x="71" y="4291"/>
                  </a:cubicBezTo>
                  <a:cubicBezTo>
                    <a:pt x="36" y="4291"/>
                    <a:pt x="36" y="6683"/>
                    <a:pt x="36" y="6683"/>
                  </a:cubicBezTo>
                  <a:cubicBezTo>
                    <a:pt x="142" y="6683"/>
                    <a:pt x="177" y="6788"/>
                    <a:pt x="177" y="6929"/>
                  </a:cubicBezTo>
                  <a:cubicBezTo>
                    <a:pt x="177" y="6999"/>
                    <a:pt x="142" y="7105"/>
                    <a:pt x="71" y="7140"/>
                  </a:cubicBezTo>
                  <a:cubicBezTo>
                    <a:pt x="36" y="7140"/>
                    <a:pt x="36" y="9567"/>
                    <a:pt x="36" y="9567"/>
                  </a:cubicBezTo>
                  <a:cubicBezTo>
                    <a:pt x="142" y="9567"/>
                    <a:pt x="177" y="9637"/>
                    <a:pt x="177" y="9778"/>
                  </a:cubicBezTo>
                  <a:cubicBezTo>
                    <a:pt x="177" y="9813"/>
                    <a:pt x="177" y="9918"/>
                    <a:pt x="142" y="9918"/>
                  </a:cubicBezTo>
                  <a:cubicBezTo>
                    <a:pt x="142" y="9953"/>
                    <a:pt x="71" y="9953"/>
                    <a:pt x="36" y="9989"/>
                  </a:cubicBezTo>
                  <a:cubicBezTo>
                    <a:pt x="1" y="9989"/>
                    <a:pt x="1" y="12415"/>
                    <a:pt x="1" y="12415"/>
                  </a:cubicBezTo>
                  <a:cubicBezTo>
                    <a:pt x="71" y="12415"/>
                    <a:pt x="142" y="12486"/>
                    <a:pt x="142" y="12626"/>
                  </a:cubicBezTo>
                  <a:cubicBezTo>
                    <a:pt x="142" y="12767"/>
                    <a:pt x="71" y="12837"/>
                    <a:pt x="1" y="12837"/>
                  </a:cubicBezTo>
                  <a:cubicBezTo>
                    <a:pt x="142" y="12837"/>
                    <a:pt x="247" y="12802"/>
                    <a:pt x="493" y="12767"/>
                  </a:cubicBezTo>
                  <a:cubicBezTo>
                    <a:pt x="669" y="12732"/>
                    <a:pt x="704" y="12732"/>
                    <a:pt x="951" y="12626"/>
                  </a:cubicBezTo>
                  <a:cubicBezTo>
                    <a:pt x="1197" y="12556"/>
                    <a:pt x="1478" y="12415"/>
                    <a:pt x="1654" y="12310"/>
                  </a:cubicBezTo>
                  <a:cubicBezTo>
                    <a:pt x="1935" y="12134"/>
                    <a:pt x="2252" y="11923"/>
                    <a:pt x="2498" y="11571"/>
                  </a:cubicBezTo>
                  <a:cubicBezTo>
                    <a:pt x="2533" y="11536"/>
                    <a:pt x="2639" y="11360"/>
                    <a:pt x="2709" y="11184"/>
                  </a:cubicBezTo>
                  <a:cubicBezTo>
                    <a:pt x="2779" y="10973"/>
                    <a:pt x="2815" y="10797"/>
                    <a:pt x="2815" y="10727"/>
                  </a:cubicBezTo>
                  <a:cubicBezTo>
                    <a:pt x="2815" y="10657"/>
                    <a:pt x="2815" y="10481"/>
                    <a:pt x="2779" y="10340"/>
                  </a:cubicBezTo>
                  <a:cubicBezTo>
                    <a:pt x="2709" y="10270"/>
                    <a:pt x="2709" y="10164"/>
                    <a:pt x="2674" y="10129"/>
                  </a:cubicBezTo>
                  <a:cubicBezTo>
                    <a:pt x="2639" y="10024"/>
                    <a:pt x="2604" y="9953"/>
                    <a:pt x="2533" y="9918"/>
                  </a:cubicBezTo>
                  <a:lnTo>
                    <a:pt x="2533" y="8687"/>
                  </a:lnTo>
                  <a:cubicBezTo>
                    <a:pt x="2604" y="8582"/>
                    <a:pt x="2639" y="8511"/>
                    <a:pt x="2674" y="8441"/>
                  </a:cubicBezTo>
                  <a:cubicBezTo>
                    <a:pt x="2709" y="8371"/>
                    <a:pt x="2709" y="8265"/>
                    <a:pt x="2779" y="8230"/>
                  </a:cubicBezTo>
                  <a:cubicBezTo>
                    <a:pt x="2815" y="8160"/>
                    <a:pt x="2815" y="7984"/>
                    <a:pt x="2815" y="7878"/>
                  </a:cubicBezTo>
                  <a:cubicBezTo>
                    <a:pt x="2815" y="7703"/>
                    <a:pt x="2779" y="7562"/>
                    <a:pt x="2779" y="7492"/>
                  </a:cubicBezTo>
                  <a:cubicBezTo>
                    <a:pt x="2779" y="7386"/>
                    <a:pt x="2709" y="7316"/>
                    <a:pt x="2674" y="7281"/>
                  </a:cubicBezTo>
                  <a:cubicBezTo>
                    <a:pt x="2674" y="7210"/>
                    <a:pt x="2533" y="7105"/>
                    <a:pt x="2533" y="7105"/>
                  </a:cubicBezTo>
                  <a:lnTo>
                    <a:pt x="2533" y="5803"/>
                  </a:lnTo>
                  <a:lnTo>
                    <a:pt x="2674" y="5592"/>
                  </a:lnTo>
                  <a:cubicBezTo>
                    <a:pt x="2674" y="5592"/>
                    <a:pt x="2709" y="5417"/>
                    <a:pt x="2779" y="5381"/>
                  </a:cubicBezTo>
                  <a:cubicBezTo>
                    <a:pt x="2815" y="5276"/>
                    <a:pt x="2815" y="5100"/>
                    <a:pt x="2815" y="4995"/>
                  </a:cubicBezTo>
                  <a:cubicBezTo>
                    <a:pt x="2815" y="4819"/>
                    <a:pt x="2779" y="4678"/>
                    <a:pt x="2779" y="4572"/>
                  </a:cubicBezTo>
                  <a:cubicBezTo>
                    <a:pt x="2709" y="4502"/>
                    <a:pt x="2709" y="4397"/>
                    <a:pt x="2674" y="4361"/>
                  </a:cubicBezTo>
                  <a:cubicBezTo>
                    <a:pt x="2639" y="4291"/>
                    <a:pt x="2604" y="4186"/>
                    <a:pt x="2533" y="4150"/>
                  </a:cubicBezTo>
                  <a:lnTo>
                    <a:pt x="2533" y="2920"/>
                  </a:lnTo>
                  <a:cubicBezTo>
                    <a:pt x="2604" y="2814"/>
                    <a:pt x="2639" y="2744"/>
                    <a:pt x="2674" y="2709"/>
                  </a:cubicBezTo>
                  <a:cubicBezTo>
                    <a:pt x="2709" y="2603"/>
                    <a:pt x="2709" y="2533"/>
                    <a:pt x="2779" y="2462"/>
                  </a:cubicBezTo>
                  <a:cubicBezTo>
                    <a:pt x="2815" y="2392"/>
                    <a:pt x="2815" y="2216"/>
                    <a:pt x="2815" y="2111"/>
                  </a:cubicBezTo>
                  <a:cubicBezTo>
                    <a:pt x="2815" y="1935"/>
                    <a:pt x="2779" y="1829"/>
                    <a:pt x="2779" y="1724"/>
                  </a:cubicBezTo>
                  <a:cubicBezTo>
                    <a:pt x="2709" y="1653"/>
                    <a:pt x="2709" y="1548"/>
                    <a:pt x="2674" y="1513"/>
                  </a:cubicBezTo>
                  <a:cubicBezTo>
                    <a:pt x="2639" y="1372"/>
                    <a:pt x="2533" y="1302"/>
                    <a:pt x="2533" y="1302"/>
                  </a:cubicBezTo>
                  <a:cubicBezTo>
                    <a:pt x="2357" y="1056"/>
                    <a:pt x="2146" y="809"/>
                    <a:pt x="1654" y="528"/>
                  </a:cubicBezTo>
                  <a:cubicBezTo>
                    <a:pt x="1548" y="458"/>
                    <a:pt x="1443" y="458"/>
                    <a:pt x="1408" y="423"/>
                  </a:cubicBezTo>
                  <a:cubicBezTo>
                    <a:pt x="1373" y="352"/>
                    <a:pt x="1302" y="352"/>
                    <a:pt x="1232" y="317"/>
                  </a:cubicBezTo>
                  <a:cubicBezTo>
                    <a:pt x="1091" y="282"/>
                    <a:pt x="915" y="176"/>
                    <a:pt x="740" y="141"/>
                  </a:cubicBezTo>
                  <a:cubicBezTo>
                    <a:pt x="529" y="71"/>
                    <a:pt x="247" y="0"/>
                    <a:pt x="71" y="0"/>
                  </a:cubicBezTo>
                  <a:close/>
                </a:path>
              </a:pathLst>
            </a:custGeom>
            <a:solidFill>
              <a:srgbClr val="FAB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_2"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p21"/>
          <p:cNvSpPr/>
          <p:nvPr/>
        </p:nvSpPr>
        <p:spPr>
          <a:xfrm>
            <a:off x="0" y="0"/>
            <a:ext cx="9144000" cy="5143502"/>
          </a:xfrm>
          <a:custGeom>
            <a:avLst/>
            <a:gdLst/>
            <a:ahLst/>
            <a:cxnLst/>
            <a:rect l="l" t="t" r="r" b="b"/>
            <a:pathLst>
              <a:path w="285750" h="197827" extrusionOk="0">
                <a:moveTo>
                  <a:pt x="225611" y="0"/>
                </a:moveTo>
                <a:cubicBezTo>
                  <a:pt x="225611" y="0"/>
                  <a:pt x="188437" y="18921"/>
                  <a:pt x="156257" y="18921"/>
                </a:cubicBezTo>
                <a:cubicBezTo>
                  <a:pt x="134219" y="18921"/>
                  <a:pt x="99649" y="8516"/>
                  <a:pt x="66373" y="8516"/>
                </a:cubicBezTo>
                <a:cubicBezTo>
                  <a:pt x="54775" y="8516"/>
                  <a:pt x="43335" y="9780"/>
                  <a:pt x="32637" y="13188"/>
                </a:cubicBezTo>
                <a:cubicBezTo>
                  <a:pt x="13540" y="19273"/>
                  <a:pt x="0" y="35486"/>
                  <a:pt x="0" y="35486"/>
                </a:cubicBezTo>
                <a:lnTo>
                  <a:pt x="0" y="197827"/>
                </a:lnTo>
                <a:lnTo>
                  <a:pt x="285750" y="197827"/>
                </a:lnTo>
                <a:lnTo>
                  <a:pt x="285750" y="0"/>
                </a:ln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2" name="Google Shape;2082;p21"/>
          <p:cNvSpPr/>
          <p:nvPr/>
        </p:nvSpPr>
        <p:spPr>
          <a:xfrm flipH="1">
            <a:off x="-75" y="884924"/>
            <a:ext cx="9144000" cy="4258735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3" name="Google Shape;2083;p21"/>
          <p:cNvSpPr/>
          <p:nvPr/>
        </p:nvSpPr>
        <p:spPr>
          <a:xfrm flipH="1">
            <a:off x="323" y="1901216"/>
            <a:ext cx="9143677" cy="3242339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4" name="Google Shape;2084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85" name="Google Shape;2085;p21"/>
          <p:cNvSpPr txBox="1">
            <a:spLocks noGrp="1"/>
          </p:cNvSpPr>
          <p:nvPr>
            <p:ph type="subTitle" idx="1"/>
          </p:nvPr>
        </p:nvSpPr>
        <p:spPr>
          <a:xfrm>
            <a:off x="937625" y="3023350"/>
            <a:ext cx="2175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6" name="Google Shape;2086;p21"/>
          <p:cNvSpPr txBox="1">
            <a:spLocks noGrp="1"/>
          </p:cNvSpPr>
          <p:nvPr>
            <p:ph type="subTitle" idx="2"/>
          </p:nvPr>
        </p:nvSpPr>
        <p:spPr>
          <a:xfrm>
            <a:off x="3484347" y="3023350"/>
            <a:ext cx="2175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7" name="Google Shape;2087;p21"/>
          <p:cNvSpPr txBox="1">
            <a:spLocks noGrp="1"/>
          </p:cNvSpPr>
          <p:nvPr>
            <p:ph type="subTitle" idx="3"/>
          </p:nvPr>
        </p:nvSpPr>
        <p:spPr>
          <a:xfrm>
            <a:off x="6031075" y="3023350"/>
            <a:ext cx="2175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8" name="Google Shape;2088;p21"/>
          <p:cNvSpPr txBox="1">
            <a:spLocks noGrp="1"/>
          </p:cNvSpPr>
          <p:nvPr>
            <p:ph type="subTitle" idx="4"/>
          </p:nvPr>
        </p:nvSpPr>
        <p:spPr>
          <a:xfrm>
            <a:off x="937625" y="2633756"/>
            <a:ext cx="21753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89" name="Google Shape;2089;p21"/>
          <p:cNvSpPr txBox="1">
            <a:spLocks noGrp="1"/>
          </p:cNvSpPr>
          <p:nvPr>
            <p:ph type="subTitle" idx="5"/>
          </p:nvPr>
        </p:nvSpPr>
        <p:spPr>
          <a:xfrm>
            <a:off x="3484350" y="2633725"/>
            <a:ext cx="21753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90" name="Google Shape;2090;p21"/>
          <p:cNvSpPr txBox="1">
            <a:spLocks noGrp="1"/>
          </p:cNvSpPr>
          <p:nvPr>
            <p:ph type="subTitle" idx="6"/>
          </p:nvPr>
        </p:nvSpPr>
        <p:spPr>
          <a:xfrm>
            <a:off x="6031075" y="2633725"/>
            <a:ext cx="21753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2091" name="Google Shape;2091;p21"/>
          <p:cNvGrpSpPr/>
          <p:nvPr/>
        </p:nvGrpSpPr>
        <p:grpSpPr>
          <a:xfrm>
            <a:off x="141900" y="4088300"/>
            <a:ext cx="891826" cy="929105"/>
            <a:chOff x="152125" y="4055250"/>
            <a:chExt cx="891826" cy="929105"/>
          </a:xfrm>
        </p:grpSpPr>
        <p:sp>
          <p:nvSpPr>
            <p:cNvPr id="2092" name="Google Shape;2092;p21"/>
            <p:cNvSpPr/>
            <p:nvPr/>
          </p:nvSpPr>
          <p:spPr>
            <a:xfrm>
              <a:off x="618324" y="4520350"/>
              <a:ext cx="417749" cy="247272"/>
            </a:xfrm>
            <a:custGeom>
              <a:avLst/>
              <a:gdLst/>
              <a:ahLst/>
              <a:cxnLst/>
              <a:rect l="l" t="t" r="r" b="b"/>
              <a:pathLst>
                <a:path w="13681" h="8098" extrusionOk="0">
                  <a:moveTo>
                    <a:pt x="6841" y="1"/>
                  </a:moveTo>
                  <a:cubicBezTo>
                    <a:pt x="5029" y="1"/>
                    <a:pt x="3365" y="408"/>
                    <a:pt x="2071" y="1147"/>
                  </a:cubicBezTo>
                  <a:cubicBezTo>
                    <a:pt x="740" y="1886"/>
                    <a:pt x="1" y="2922"/>
                    <a:pt x="1" y="4068"/>
                  </a:cubicBezTo>
                  <a:cubicBezTo>
                    <a:pt x="1" y="5140"/>
                    <a:pt x="740" y="6175"/>
                    <a:pt x="2071" y="6951"/>
                  </a:cubicBezTo>
                  <a:cubicBezTo>
                    <a:pt x="3365" y="7691"/>
                    <a:pt x="5029" y="8098"/>
                    <a:pt x="6841" y="8098"/>
                  </a:cubicBezTo>
                  <a:cubicBezTo>
                    <a:pt x="8652" y="8098"/>
                    <a:pt x="10316" y="7691"/>
                    <a:pt x="11610" y="6951"/>
                  </a:cubicBezTo>
                  <a:cubicBezTo>
                    <a:pt x="12941" y="6212"/>
                    <a:pt x="13680" y="5177"/>
                    <a:pt x="13680" y="4068"/>
                  </a:cubicBezTo>
                  <a:cubicBezTo>
                    <a:pt x="13680" y="2959"/>
                    <a:pt x="12941" y="1923"/>
                    <a:pt x="11610" y="1147"/>
                  </a:cubicBezTo>
                  <a:cubicBezTo>
                    <a:pt x="10316" y="408"/>
                    <a:pt x="8652" y="1"/>
                    <a:pt x="68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1"/>
            <p:cNvSpPr/>
            <p:nvPr/>
          </p:nvSpPr>
          <p:spPr>
            <a:xfrm>
              <a:off x="629622" y="4171525"/>
              <a:ext cx="395153" cy="588196"/>
            </a:xfrm>
            <a:custGeom>
              <a:avLst/>
              <a:gdLst/>
              <a:ahLst/>
              <a:cxnLst/>
              <a:rect l="l" t="t" r="r" b="b"/>
              <a:pathLst>
                <a:path w="12941" h="19263" extrusionOk="0">
                  <a:moveTo>
                    <a:pt x="1" y="1"/>
                  </a:moveTo>
                  <a:lnTo>
                    <a:pt x="1" y="15529"/>
                  </a:lnTo>
                  <a:cubicBezTo>
                    <a:pt x="1" y="16490"/>
                    <a:pt x="629" y="17414"/>
                    <a:pt x="1886" y="18154"/>
                  </a:cubicBezTo>
                  <a:cubicBezTo>
                    <a:pt x="3162" y="18893"/>
                    <a:pt x="4825" y="19263"/>
                    <a:pt x="6489" y="19263"/>
                  </a:cubicBezTo>
                  <a:cubicBezTo>
                    <a:pt x="8153" y="19263"/>
                    <a:pt x="9816" y="18893"/>
                    <a:pt x="11092" y="18154"/>
                  </a:cubicBezTo>
                  <a:cubicBezTo>
                    <a:pt x="12349" y="17414"/>
                    <a:pt x="12940" y="16490"/>
                    <a:pt x="12940" y="15529"/>
                  </a:cubicBezTo>
                  <a:lnTo>
                    <a:pt x="129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1"/>
            <p:cNvSpPr/>
            <p:nvPr/>
          </p:nvSpPr>
          <p:spPr>
            <a:xfrm>
              <a:off x="737988" y="4440227"/>
              <a:ext cx="178416" cy="151301"/>
            </a:xfrm>
            <a:custGeom>
              <a:avLst/>
              <a:gdLst/>
              <a:ahLst/>
              <a:cxnLst/>
              <a:rect l="l" t="t" r="r" b="b"/>
              <a:pathLst>
                <a:path w="5843" h="4955" extrusionOk="0">
                  <a:moveTo>
                    <a:pt x="2922" y="0"/>
                  </a:moveTo>
                  <a:cubicBezTo>
                    <a:pt x="1295" y="0"/>
                    <a:pt x="1" y="813"/>
                    <a:pt x="1" y="2403"/>
                  </a:cubicBezTo>
                  <a:cubicBezTo>
                    <a:pt x="1" y="4030"/>
                    <a:pt x="1295" y="4954"/>
                    <a:pt x="2922" y="4954"/>
                  </a:cubicBezTo>
                  <a:cubicBezTo>
                    <a:pt x="4548" y="4954"/>
                    <a:pt x="5842" y="4030"/>
                    <a:pt x="5842" y="2440"/>
                  </a:cubicBezTo>
                  <a:cubicBezTo>
                    <a:pt x="5842" y="813"/>
                    <a:pt x="4548" y="37"/>
                    <a:pt x="2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1"/>
            <p:cNvSpPr/>
            <p:nvPr/>
          </p:nvSpPr>
          <p:spPr>
            <a:xfrm>
              <a:off x="748156" y="4461663"/>
              <a:ext cx="158080" cy="110659"/>
            </a:xfrm>
            <a:custGeom>
              <a:avLst/>
              <a:gdLst/>
              <a:ahLst/>
              <a:cxnLst/>
              <a:rect l="l" t="t" r="r" b="b"/>
              <a:pathLst>
                <a:path w="5177" h="3624" extrusionOk="0">
                  <a:moveTo>
                    <a:pt x="2589" y="0"/>
                  </a:moveTo>
                  <a:cubicBezTo>
                    <a:pt x="2589" y="0"/>
                    <a:pt x="1" y="3624"/>
                    <a:pt x="2589" y="3624"/>
                  </a:cubicBezTo>
                  <a:cubicBezTo>
                    <a:pt x="5177" y="3624"/>
                    <a:pt x="2589" y="0"/>
                    <a:pt x="2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1"/>
            <p:cNvSpPr/>
            <p:nvPr/>
          </p:nvSpPr>
          <p:spPr>
            <a:xfrm>
              <a:off x="846385" y="4533907"/>
              <a:ext cx="10168" cy="15848"/>
            </a:xfrm>
            <a:custGeom>
              <a:avLst/>
              <a:gdLst/>
              <a:ahLst/>
              <a:cxnLst/>
              <a:rect l="l" t="t" r="r" b="b"/>
              <a:pathLst>
                <a:path w="333" h="519" extrusionOk="0">
                  <a:moveTo>
                    <a:pt x="148" y="1"/>
                  </a:moveTo>
                  <a:cubicBezTo>
                    <a:pt x="37" y="38"/>
                    <a:pt x="0" y="148"/>
                    <a:pt x="0" y="259"/>
                  </a:cubicBezTo>
                  <a:cubicBezTo>
                    <a:pt x="0" y="407"/>
                    <a:pt x="111" y="518"/>
                    <a:pt x="185" y="518"/>
                  </a:cubicBezTo>
                  <a:cubicBezTo>
                    <a:pt x="296" y="481"/>
                    <a:pt x="333" y="370"/>
                    <a:pt x="333" y="222"/>
                  </a:cubicBezTo>
                  <a:cubicBezTo>
                    <a:pt x="333" y="111"/>
                    <a:pt x="2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1"/>
            <p:cNvSpPr/>
            <p:nvPr/>
          </p:nvSpPr>
          <p:spPr>
            <a:xfrm>
              <a:off x="608186" y="4055250"/>
              <a:ext cx="435765" cy="230356"/>
            </a:xfrm>
            <a:custGeom>
              <a:avLst/>
              <a:gdLst/>
              <a:ahLst/>
              <a:cxnLst/>
              <a:rect l="l" t="t" r="r" b="b"/>
              <a:pathLst>
                <a:path w="14271" h="7544" extrusionOk="0">
                  <a:moveTo>
                    <a:pt x="7154" y="1"/>
                  </a:moveTo>
                  <a:cubicBezTo>
                    <a:pt x="5490" y="1"/>
                    <a:pt x="3827" y="371"/>
                    <a:pt x="2551" y="1110"/>
                  </a:cubicBezTo>
                  <a:cubicBezTo>
                    <a:pt x="0" y="2589"/>
                    <a:pt x="0" y="4955"/>
                    <a:pt x="2551" y="6434"/>
                  </a:cubicBezTo>
                  <a:cubicBezTo>
                    <a:pt x="3827" y="7173"/>
                    <a:pt x="5490" y="7543"/>
                    <a:pt x="7154" y="7543"/>
                  </a:cubicBezTo>
                  <a:cubicBezTo>
                    <a:pt x="8818" y="7543"/>
                    <a:pt x="10481" y="7173"/>
                    <a:pt x="11757" y="6434"/>
                  </a:cubicBezTo>
                  <a:cubicBezTo>
                    <a:pt x="14271" y="4955"/>
                    <a:pt x="14271" y="2589"/>
                    <a:pt x="11757" y="1110"/>
                  </a:cubicBezTo>
                  <a:cubicBezTo>
                    <a:pt x="10481" y="371"/>
                    <a:pt x="8818" y="1"/>
                    <a:pt x="715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1"/>
            <p:cNvSpPr/>
            <p:nvPr/>
          </p:nvSpPr>
          <p:spPr>
            <a:xfrm>
              <a:off x="639790" y="4065693"/>
              <a:ext cx="374817" cy="116033"/>
            </a:xfrm>
            <a:custGeom>
              <a:avLst/>
              <a:gdLst/>
              <a:ahLst/>
              <a:cxnLst/>
              <a:rect l="l" t="t" r="r" b="b"/>
              <a:pathLst>
                <a:path w="12275" h="3800" extrusionOk="0">
                  <a:moveTo>
                    <a:pt x="6138" y="1"/>
                  </a:moveTo>
                  <a:cubicBezTo>
                    <a:pt x="4603" y="1"/>
                    <a:pt x="3069" y="343"/>
                    <a:pt x="1886" y="1027"/>
                  </a:cubicBezTo>
                  <a:cubicBezTo>
                    <a:pt x="555" y="1766"/>
                    <a:pt x="0" y="2801"/>
                    <a:pt x="111" y="3800"/>
                  </a:cubicBezTo>
                  <a:cubicBezTo>
                    <a:pt x="259" y="2986"/>
                    <a:pt x="851" y="2247"/>
                    <a:pt x="1886" y="1655"/>
                  </a:cubicBezTo>
                  <a:cubicBezTo>
                    <a:pt x="3069" y="990"/>
                    <a:pt x="4603" y="657"/>
                    <a:pt x="6138" y="657"/>
                  </a:cubicBezTo>
                  <a:cubicBezTo>
                    <a:pt x="7672" y="657"/>
                    <a:pt x="9206" y="990"/>
                    <a:pt x="10389" y="1655"/>
                  </a:cubicBezTo>
                  <a:cubicBezTo>
                    <a:pt x="11461" y="2247"/>
                    <a:pt x="12016" y="2986"/>
                    <a:pt x="12127" y="3800"/>
                  </a:cubicBezTo>
                  <a:cubicBezTo>
                    <a:pt x="12275" y="2765"/>
                    <a:pt x="11720" y="1766"/>
                    <a:pt x="10389" y="1027"/>
                  </a:cubicBezTo>
                  <a:cubicBezTo>
                    <a:pt x="9206" y="343"/>
                    <a:pt x="7672" y="1"/>
                    <a:pt x="6138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1"/>
            <p:cNvSpPr/>
            <p:nvPr/>
          </p:nvSpPr>
          <p:spPr>
            <a:xfrm>
              <a:off x="643179" y="4085754"/>
              <a:ext cx="366909" cy="190813"/>
            </a:xfrm>
            <a:custGeom>
              <a:avLst/>
              <a:gdLst/>
              <a:ahLst/>
              <a:cxnLst/>
              <a:rect l="l" t="t" r="r" b="b"/>
              <a:pathLst>
                <a:path w="12016" h="6249" extrusionOk="0">
                  <a:moveTo>
                    <a:pt x="6027" y="0"/>
                  </a:moveTo>
                  <a:cubicBezTo>
                    <a:pt x="4492" y="0"/>
                    <a:pt x="2958" y="333"/>
                    <a:pt x="1775" y="998"/>
                  </a:cubicBezTo>
                  <a:cubicBezTo>
                    <a:pt x="703" y="1590"/>
                    <a:pt x="148" y="2329"/>
                    <a:pt x="0" y="3143"/>
                  </a:cubicBezTo>
                  <a:cubicBezTo>
                    <a:pt x="148" y="3919"/>
                    <a:pt x="740" y="4659"/>
                    <a:pt x="1775" y="5250"/>
                  </a:cubicBezTo>
                  <a:cubicBezTo>
                    <a:pt x="2958" y="5916"/>
                    <a:pt x="4492" y="6248"/>
                    <a:pt x="6027" y="6248"/>
                  </a:cubicBezTo>
                  <a:cubicBezTo>
                    <a:pt x="7561" y="6248"/>
                    <a:pt x="9095" y="5916"/>
                    <a:pt x="10278" y="5250"/>
                  </a:cubicBezTo>
                  <a:cubicBezTo>
                    <a:pt x="11350" y="4659"/>
                    <a:pt x="11905" y="3919"/>
                    <a:pt x="12016" y="3143"/>
                  </a:cubicBezTo>
                  <a:cubicBezTo>
                    <a:pt x="11905" y="2329"/>
                    <a:pt x="11350" y="1590"/>
                    <a:pt x="10278" y="998"/>
                  </a:cubicBezTo>
                  <a:cubicBezTo>
                    <a:pt x="9095" y="333"/>
                    <a:pt x="7561" y="0"/>
                    <a:pt x="6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1"/>
            <p:cNvSpPr/>
            <p:nvPr/>
          </p:nvSpPr>
          <p:spPr>
            <a:xfrm>
              <a:off x="625102" y="4297418"/>
              <a:ext cx="406451" cy="127026"/>
            </a:xfrm>
            <a:custGeom>
              <a:avLst/>
              <a:gdLst/>
              <a:ahLst/>
              <a:cxnLst/>
              <a:rect l="l" t="t" r="r" b="b"/>
              <a:pathLst>
                <a:path w="13311" h="4160" extrusionOk="0">
                  <a:moveTo>
                    <a:pt x="4" y="1"/>
                  </a:moveTo>
                  <a:cubicBezTo>
                    <a:pt x="2" y="1"/>
                    <a:pt x="1" y="7"/>
                    <a:pt x="1" y="19"/>
                  </a:cubicBezTo>
                  <a:cubicBezTo>
                    <a:pt x="1" y="1128"/>
                    <a:pt x="518" y="2200"/>
                    <a:pt x="1849" y="2976"/>
                  </a:cubicBezTo>
                  <a:cubicBezTo>
                    <a:pt x="3143" y="3790"/>
                    <a:pt x="4918" y="4159"/>
                    <a:pt x="6619" y="4159"/>
                  </a:cubicBezTo>
                  <a:cubicBezTo>
                    <a:pt x="8356" y="4159"/>
                    <a:pt x="10094" y="3790"/>
                    <a:pt x="11425" y="2976"/>
                  </a:cubicBezTo>
                  <a:cubicBezTo>
                    <a:pt x="12756" y="2200"/>
                    <a:pt x="13310" y="1202"/>
                    <a:pt x="13310" y="19"/>
                  </a:cubicBezTo>
                  <a:cubicBezTo>
                    <a:pt x="13310" y="11"/>
                    <a:pt x="13308" y="7"/>
                    <a:pt x="13304" y="7"/>
                  </a:cubicBezTo>
                  <a:cubicBezTo>
                    <a:pt x="13215" y="7"/>
                    <a:pt x="12118" y="1967"/>
                    <a:pt x="11055" y="2570"/>
                  </a:cubicBezTo>
                  <a:cubicBezTo>
                    <a:pt x="9853" y="3272"/>
                    <a:pt x="8255" y="3623"/>
                    <a:pt x="6656" y="3623"/>
                  </a:cubicBezTo>
                  <a:cubicBezTo>
                    <a:pt x="5057" y="3623"/>
                    <a:pt x="3458" y="3272"/>
                    <a:pt x="2256" y="2570"/>
                  </a:cubicBezTo>
                  <a:cubicBezTo>
                    <a:pt x="322" y="1188"/>
                    <a:pt x="33" y="1"/>
                    <a:pt x="4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1"/>
            <p:cNvSpPr/>
            <p:nvPr/>
          </p:nvSpPr>
          <p:spPr>
            <a:xfrm>
              <a:off x="614965" y="4226853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81" y="1"/>
                  </a:moveTo>
                  <a:cubicBezTo>
                    <a:pt x="296" y="370"/>
                    <a:pt x="148" y="740"/>
                    <a:pt x="111" y="1110"/>
                  </a:cubicBezTo>
                  <a:cubicBezTo>
                    <a:pt x="0" y="1664"/>
                    <a:pt x="111" y="2256"/>
                    <a:pt x="111" y="2256"/>
                  </a:cubicBezTo>
                  <a:cubicBezTo>
                    <a:pt x="185" y="3328"/>
                    <a:pt x="924" y="4289"/>
                    <a:pt x="2181" y="4992"/>
                  </a:cubicBezTo>
                  <a:cubicBezTo>
                    <a:pt x="3475" y="5731"/>
                    <a:pt x="5250" y="6138"/>
                    <a:pt x="6951" y="6138"/>
                  </a:cubicBezTo>
                  <a:cubicBezTo>
                    <a:pt x="8651" y="6138"/>
                    <a:pt x="10426" y="5768"/>
                    <a:pt x="11720" y="4992"/>
                  </a:cubicBezTo>
                  <a:cubicBezTo>
                    <a:pt x="12940" y="4252"/>
                    <a:pt x="13679" y="3254"/>
                    <a:pt x="13790" y="2256"/>
                  </a:cubicBezTo>
                  <a:cubicBezTo>
                    <a:pt x="13790" y="2256"/>
                    <a:pt x="13864" y="1701"/>
                    <a:pt x="13790" y="1110"/>
                  </a:cubicBezTo>
                  <a:cubicBezTo>
                    <a:pt x="13753" y="740"/>
                    <a:pt x="13642" y="370"/>
                    <a:pt x="13420" y="1"/>
                  </a:cubicBezTo>
                  <a:lnTo>
                    <a:pt x="13420" y="1664"/>
                  </a:lnTo>
                  <a:cubicBezTo>
                    <a:pt x="13383" y="2515"/>
                    <a:pt x="12385" y="3698"/>
                    <a:pt x="11350" y="4289"/>
                  </a:cubicBezTo>
                  <a:cubicBezTo>
                    <a:pt x="10112" y="4973"/>
                    <a:pt x="8513" y="5315"/>
                    <a:pt x="6923" y="5315"/>
                  </a:cubicBezTo>
                  <a:cubicBezTo>
                    <a:pt x="5333" y="5315"/>
                    <a:pt x="3753" y="4973"/>
                    <a:pt x="2551" y="4289"/>
                  </a:cubicBezTo>
                  <a:cubicBezTo>
                    <a:pt x="1442" y="3624"/>
                    <a:pt x="481" y="2441"/>
                    <a:pt x="481" y="1590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1"/>
            <p:cNvSpPr/>
            <p:nvPr/>
          </p:nvSpPr>
          <p:spPr>
            <a:xfrm>
              <a:off x="625102" y="4525449"/>
              <a:ext cx="406451" cy="125896"/>
            </a:xfrm>
            <a:custGeom>
              <a:avLst/>
              <a:gdLst/>
              <a:ahLst/>
              <a:cxnLst/>
              <a:rect l="l" t="t" r="r" b="b"/>
              <a:pathLst>
                <a:path w="13311" h="4123" extrusionOk="0">
                  <a:moveTo>
                    <a:pt x="4" y="0"/>
                  </a:moveTo>
                  <a:cubicBezTo>
                    <a:pt x="2" y="0"/>
                    <a:pt x="1" y="6"/>
                    <a:pt x="1" y="19"/>
                  </a:cubicBezTo>
                  <a:cubicBezTo>
                    <a:pt x="1" y="1128"/>
                    <a:pt x="518" y="2163"/>
                    <a:pt x="1849" y="2976"/>
                  </a:cubicBezTo>
                  <a:cubicBezTo>
                    <a:pt x="3143" y="3753"/>
                    <a:pt x="4918" y="4123"/>
                    <a:pt x="6619" y="4123"/>
                  </a:cubicBezTo>
                  <a:cubicBezTo>
                    <a:pt x="8356" y="4123"/>
                    <a:pt x="10094" y="3753"/>
                    <a:pt x="11425" y="2976"/>
                  </a:cubicBezTo>
                  <a:cubicBezTo>
                    <a:pt x="12756" y="2163"/>
                    <a:pt x="13310" y="1165"/>
                    <a:pt x="13310" y="19"/>
                  </a:cubicBezTo>
                  <a:cubicBezTo>
                    <a:pt x="13310" y="11"/>
                    <a:pt x="13308" y="7"/>
                    <a:pt x="13304" y="7"/>
                  </a:cubicBezTo>
                  <a:cubicBezTo>
                    <a:pt x="13213" y="7"/>
                    <a:pt x="12117" y="1931"/>
                    <a:pt x="11055" y="2533"/>
                  </a:cubicBezTo>
                  <a:cubicBezTo>
                    <a:pt x="9853" y="3235"/>
                    <a:pt x="8255" y="3586"/>
                    <a:pt x="6656" y="3586"/>
                  </a:cubicBezTo>
                  <a:cubicBezTo>
                    <a:pt x="5057" y="3586"/>
                    <a:pt x="3458" y="3235"/>
                    <a:pt x="2256" y="2533"/>
                  </a:cubicBezTo>
                  <a:cubicBezTo>
                    <a:pt x="326" y="1154"/>
                    <a:pt x="34" y="0"/>
                    <a:pt x="4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1"/>
            <p:cNvSpPr/>
            <p:nvPr/>
          </p:nvSpPr>
          <p:spPr>
            <a:xfrm>
              <a:off x="614965" y="4454884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81" y="1"/>
                  </a:moveTo>
                  <a:cubicBezTo>
                    <a:pt x="296" y="370"/>
                    <a:pt x="148" y="740"/>
                    <a:pt x="111" y="1110"/>
                  </a:cubicBezTo>
                  <a:cubicBezTo>
                    <a:pt x="0" y="1664"/>
                    <a:pt x="111" y="2256"/>
                    <a:pt x="111" y="2256"/>
                  </a:cubicBezTo>
                  <a:cubicBezTo>
                    <a:pt x="185" y="3328"/>
                    <a:pt x="924" y="4289"/>
                    <a:pt x="2181" y="4992"/>
                  </a:cubicBezTo>
                  <a:cubicBezTo>
                    <a:pt x="3475" y="5731"/>
                    <a:pt x="5250" y="6138"/>
                    <a:pt x="6951" y="6138"/>
                  </a:cubicBezTo>
                  <a:cubicBezTo>
                    <a:pt x="8651" y="6138"/>
                    <a:pt x="10426" y="5768"/>
                    <a:pt x="11720" y="4992"/>
                  </a:cubicBezTo>
                  <a:cubicBezTo>
                    <a:pt x="12940" y="4252"/>
                    <a:pt x="13679" y="3291"/>
                    <a:pt x="13790" y="2256"/>
                  </a:cubicBezTo>
                  <a:cubicBezTo>
                    <a:pt x="13790" y="2219"/>
                    <a:pt x="13864" y="1664"/>
                    <a:pt x="13790" y="1110"/>
                  </a:cubicBezTo>
                  <a:cubicBezTo>
                    <a:pt x="13753" y="740"/>
                    <a:pt x="13642" y="370"/>
                    <a:pt x="13420" y="1"/>
                  </a:cubicBezTo>
                  <a:lnTo>
                    <a:pt x="13420" y="1664"/>
                  </a:lnTo>
                  <a:cubicBezTo>
                    <a:pt x="13383" y="2552"/>
                    <a:pt x="12385" y="3698"/>
                    <a:pt x="11350" y="4289"/>
                  </a:cubicBezTo>
                  <a:cubicBezTo>
                    <a:pt x="10112" y="4992"/>
                    <a:pt x="8513" y="5343"/>
                    <a:pt x="6923" y="5343"/>
                  </a:cubicBezTo>
                  <a:cubicBezTo>
                    <a:pt x="5333" y="5343"/>
                    <a:pt x="3753" y="4992"/>
                    <a:pt x="2551" y="4289"/>
                  </a:cubicBezTo>
                  <a:cubicBezTo>
                    <a:pt x="1442" y="3661"/>
                    <a:pt x="481" y="2441"/>
                    <a:pt x="481" y="1627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1"/>
            <p:cNvSpPr/>
            <p:nvPr/>
          </p:nvSpPr>
          <p:spPr>
            <a:xfrm>
              <a:off x="912981" y="4123006"/>
              <a:ext cx="46322" cy="22871"/>
            </a:xfrm>
            <a:custGeom>
              <a:avLst/>
              <a:gdLst/>
              <a:ahLst/>
              <a:cxnLst/>
              <a:rect l="l" t="t" r="r" b="b"/>
              <a:pathLst>
                <a:path w="1517" h="749" extrusionOk="0">
                  <a:moveTo>
                    <a:pt x="763" y="0"/>
                  </a:moveTo>
                  <a:cubicBezTo>
                    <a:pt x="592" y="0"/>
                    <a:pt x="425" y="37"/>
                    <a:pt x="296" y="111"/>
                  </a:cubicBezTo>
                  <a:cubicBezTo>
                    <a:pt x="0" y="259"/>
                    <a:pt x="0" y="518"/>
                    <a:pt x="296" y="666"/>
                  </a:cubicBezTo>
                  <a:cubicBezTo>
                    <a:pt x="425" y="721"/>
                    <a:pt x="592" y="749"/>
                    <a:pt x="763" y="749"/>
                  </a:cubicBezTo>
                  <a:cubicBezTo>
                    <a:pt x="934" y="749"/>
                    <a:pt x="1109" y="721"/>
                    <a:pt x="1257" y="666"/>
                  </a:cubicBezTo>
                  <a:cubicBezTo>
                    <a:pt x="1516" y="518"/>
                    <a:pt x="1516" y="296"/>
                    <a:pt x="1257" y="111"/>
                  </a:cubicBezTo>
                  <a:cubicBezTo>
                    <a:pt x="1109" y="37"/>
                    <a:pt x="934" y="0"/>
                    <a:pt x="763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1"/>
            <p:cNvSpPr/>
            <p:nvPr/>
          </p:nvSpPr>
          <p:spPr>
            <a:xfrm>
              <a:off x="162262" y="4520350"/>
              <a:ext cx="417719" cy="247272"/>
            </a:xfrm>
            <a:custGeom>
              <a:avLst/>
              <a:gdLst/>
              <a:ahLst/>
              <a:cxnLst/>
              <a:rect l="l" t="t" r="r" b="b"/>
              <a:pathLst>
                <a:path w="13680" h="8098" extrusionOk="0">
                  <a:moveTo>
                    <a:pt x="6840" y="1"/>
                  </a:moveTo>
                  <a:cubicBezTo>
                    <a:pt x="5029" y="1"/>
                    <a:pt x="3365" y="408"/>
                    <a:pt x="2071" y="1147"/>
                  </a:cubicBezTo>
                  <a:cubicBezTo>
                    <a:pt x="740" y="1886"/>
                    <a:pt x="1" y="2922"/>
                    <a:pt x="1" y="4068"/>
                  </a:cubicBezTo>
                  <a:cubicBezTo>
                    <a:pt x="1" y="5140"/>
                    <a:pt x="740" y="6175"/>
                    <a:pt x="2071" y="6951"/>
                  </a:cubicBezTo>
                  <a:cubicBezTo>
                    <a:pt x="3365" y="7691"/>
                    <a:pt x="5029" y="8098"/>
                    <a:pt x="6840" y="8098"/>
                  </a:cubicBezTo>
                  <a:cubicBezTo>
                    <a:pt x="8615" y="8098"/>
                    <a:pt x="10316" y="7691"/>
                    <a:pt x="11610" y="6951"/>
                  </a:cubicBezTo>
                  <a:cubicBezTo>
                    <a:pt x="12941" y="6212"/>
                    <a:pt x="13680" y="5177"/>
                    <a:pt x="13680" y="4068"/>
                  </a:cubicBezTo>
                  <a:cubicBezTo>
                    <a:pt x="13680" y="2959"/>
                    <a:pt x="12941" y="1923"/>
                    <a:pt x="11610" y="1147"/>
                  </a:cubicBezTo>
                  <a:cubicBezTo>
                    <a:pt x="10316" y="408"/>
                    <a:pt x="8652" y="1"/>
                    <a:pt x="6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1"/>
            <p:cNvSpPr/>
            <p:nvPr/>
          </p:nvSpPr>
          <p:spPr>
            <a:xfrm>
              <a:off x="172430" y="4171525"/>
              <a:ext cx="396283" cy="588196"/>
            </a:xfrm>
            <a:custGeom>
              <a:avLst/>
              <a:gdLst/>
              <a:ahLst/>
              <a:cxnLst/>
              <a:rect l="l" t="t" r="r" b="b"/>
              <a:pathLst>
                <a:path w="12978" h="19263" extrusionOk="0">
                  <a:moveTo>
                    <a:pt x="1" y="1"/>
                  </a:moveTo>
                  <a:lnTo>
                    <a:pt x="1" y="15529"/>
                  </a:lnTo>
                  <a:cubicBezTo>
                    <a:pt x="1" y="16490"/>
                    <a:pt x="629" y="17414"/>
                    <a:pt x="1886" y="18154"/>
                  </a:cubicBezTo>
                  <a:cubicBezTo>
                    <a:pt x="3162" y="18893"/>
                    <a:pt x="4825" y="19263"/>
                    <a:pt x="6489" y="19263"/>
                  </a:cubicBezTo>
                  <a:cubicBezTo>
                    <a:pt x="8153" y="19263"/>
                    <a:pt x="9816" y="18893"/>
                    <a:pt x="11092" y="18154"/>
                  </a:cubicBezTo>
                  <a:cubicBezTo>
                    <a:pt x="12349" y="17414"/>
                    <a:pt x="12977" y="16490"/>
                    <a:pt x="12977" y="15529"/>
                  </a:cubicBezTo>
                  <a:lnTo>
                    <a:pt x="129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1"/>
            <p:cNvSpPr/>
            <p:nvPr/>
          </p:nvSpPr>
          <p:spPr>
            <a:xfrm>
              <a:off x="281927" y="4440227"/>
              <a:ext cx="178416" cy="151301"/>
            </a:xfrm>
            <a:custGeom>
              <a:avLst/>
              <a:gdLst/>
              <a:ahLst/>
              <a:cxnLst/>
              <a:rect l="l" t="t" r="r" b="b"/>
              <a:pathLst>
                <a:path w="5843" h="4955" extrusionOk="0">
                  <a:moveTo>
                    <a:pt x="2921" y="0"/>
                  </a:moveTo>
                  <a:cubicBezTo>
                    <a:pt x="1295" y="0"/>
                    <a:pt x="1" y="813"/>
                    <a:pt x="1" y="2403"/>
                  </a:cubicBezTo>
                  <a:cubicBezTo>
                    <a:pt x="1" y="4030"/>
                    <a:pt x="1295" y="4954"/>
                    <a:pt x="2921" y="4954"/>
                  </a:cubicBezTo>
                  <a:cubicBezTo>
                    <a:pt x="4548" y="4954"/>
                    <a:pt x="5842" y="4030"/>
                    <a:pt x="5842" y="2440"/>
                  </a:cubicBezTo>
                  <a:cubicBezTo>
                    <a:pt x="5842" y="813"/>
                    <a:pt x="4548" y="37"/>
                    <a:pt x="29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1"/>
            <p:cNvSpPr/>
            <p:nvPr/>
          </p:nvSpPr>
          <p:spPr>
            <a:xfrm>
              <a:off x="292095" y="4461663"/>
              <a:ext cx="158080" cy="110659"/>
            </a:xfrm>
            <a:custGeom>
              <a:avLst/>
              <a:gdLst/>
              <a:ahLst/>
              <a:cxnLst/>
              <a:rect l="l" t="t" r="r" b="b"/>
              <a:pathLst>
                <a:path w="5177" h="3624" extrusionOk="0">
                  <a:moveTo>
                    <a:pt x="2588" y="0"/>
                  </a:moveTo>
                  <a:cubicBezTo>
                    <a:pt x="2588" y="0"/>
                    <a:pt x="0" y="3624"/>
                    <a:pt x="2588" y="3624"/>
                  </a:cubicBezTo>
                  <a:cubicBezTo>
                    <a:pt x="5176" y="3624"/>
                    <a:pt x="2588" y="0"/>
                    <a:pt x="2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1"/>
            <p:cNvSpPr/>
            <p:nvPr/>
          </p:nvSpPr>
          <p:spPr>
            <a:xfrm>
              <a:off x="391423" y="4533907"/>
              <a:ext cx="9069" cy="15848"/>
            </a:xfrm>
            <a:custGeom>
              <a:avLst/>
              <a:gdLst/>
              <a:ahLst/>
              <a:cxnLst/>
              <a:rect l="l" t="t" r="r" b="b"/>
              <a:pathLst>
                <a:path w="297" h="519" extrusionOk="0">
                  <a:moveTo>
                    <a:pt x="112" y="1"/>
                  </a:moveTo>
                  <a:cubicBezTo>
                    <a:pt x="38" y="38"/>
                    <a:pt x="1" y="148"/>
                    <a:pt x="1" y="259"/>
                  </a:cubicBezTo>
                  <a:cubicBezTo>
                    <a:pt x="1" y="407"/>
                    <a:pt x="75" y="518"/>
                    <a:pt x="186" y="518"/>
                  </a:cubicBezTo>
                  <a:cubicBezTo>
                    <a:pt x="260" y="481"/>
                    <a:pt x="297" y="370"/>
                    <a:pt x="297" y="222"/>
                  </a:cubicBezTo>
                  <a:cubicBezTo>
                    <a:pt x="260" y="111"/>
                    <a:pt x="186" y="1"/>
                    <a:pt x="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1"/>
            <p:cNvSpPr/>
            <p:nvPr/>
          </p:nvSpPr>
          <p:spPr>
            <a:xfrm>
              <a:off x="152125" y="4055250"/>
              <a:ext cx="436895" cy="230356"/>
            </a:xfrm>
            <a:custGeom>
              <a:avLst/>
              <a:gdLst/>
              <a:ahLst/>
              <a:cxnLst/>
              <a:rect l="l" t="t" r="r" b="b"/>
              <a:pathLst>
                <a:path w="14308" h="7544" extrusionOk="0">
                  <a:moveTo>
                    <a:pt x="7154" y="1"/>
                  </a:moveTo>
                  <a:cubicBezTo>
                    <a:pt x="5490" y="1"/>
                    <a:pt x="3827" y="371"/>
                    <a:pt x="2551" y="1110"/>
                  </a:cubicBezTo>
                  <a:cubicBezTo>
                    <a:pt x="0" y="2589"/>
                    <a:pt x="0" y="4955"/>
                    <a:pt x="2551" y="6434"/>
                  </a:cubicBezTo>
                  <a:cubicBezTo>
                    <a:pt x="3827" y="7173"/>
                    <a:pt x="5490" y="7543"/>
                    <a:pt x="7154" y="7543"/>
                  </a:cubicBezTo>
                  <a:cubicBezTo>
                    <a:pt x="8818" y="7543"/>
                    <a:pt x="10481" y="7173"/>
                    <a:pt x="11757" y="6434"/>
                  </a:cubicBezTo>
                  <a:cubicBezTo>
                    <a:pt x="14308" y="4955"/>
                    <a:pt x="14308" y="2589"/>
                    <a:pt x="11757" y="1110"/>
                  </a:cubicBezTo>
                  <a:cubicBezTo>
                    <a:pt x="10481" y="371"/>
                    <a:pt x="8818" y="1"/>
                    <a:pt x="715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1"/>
            <p:cNvSpPr/>
            <p:nvPr/>
          </p:nvSpPr>
          <p:spPr>
            <a:xfrm>
              <a:off x="183728" y="4065693"/>
              <a:ext cx="374817" cy="116033"/>
            </a:xfrm>
            <a:custGeom>
              <a:avLst/>
              <a:gdLst/>
              <a:ahLst/>
              <a:cxnLst/>
              <a:rect l="l" t="t" r="r" b="b"/>
              <a:pathLst>
                <a:path w="12275" h="3800" extrusionOk="0">
                  <a:moveTo>
                    <a:pt x="6137" y="1"/>
                  </a:moveTo>
                  <a:cubicBezTo>
                    <a:pt x="4603" y="1"/>
                    <a:pt x="3069" y="343"/>
                    <a:pt x="1886" y="1027"/>
                  </a:cubicBezTo>
                  <a:cubicBezTo>
                    <a:pt x="555" y="1766"/>
                    <a:pt x="0" y="2801"/>
                    <a:pt x="148" y="3800"/>
                  </a:cubicBezTo>
                  <a:cubicBezTo>
                    <a:pt x="259" y="2986"/>
                    <a:pt x="888" y="2247"/>
                    <a:pt x="1886" y="1655"/>
                  </a:cubicBezTo>
                  <a:cubicBezTo>
                    <a:pt x="3069" y="990"/>
                    <a:pt x="4603" y="657"/>
                    <a:pt x="6137" y="657"/>
                  </a:cubicBezTo>
                  <a:cubicBezTo>
                    <a:pt x="7672" y="657"/>
                    <a:pt x="9206" y="990"/>
                    <a:pt x="10389" y="1655"/>
                  </a:cubicBezTo>
                  <a:cubicBezTo>
                    <a:pt x="11461" y="2247"/>
                    <a:pt x="12016" y="2986"/>
                    <a:pt x="12164" y="3800"/>
                  </a:cubicBezTo>
                  <a:cubicBezTo>
                    <a:pt x="12275" y="2765"/>
                    <a:pt x="11683" y="1766"/>
                    <a:pt x="10389" y="1027"/>
                  </a:cubicBezTo>
                  <a:cubicBezTo>
                    <a:pt x="9206" y="343"/>
                    <a:pt x="7672" y="1"/>
                    <a:pt x="6137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1"/>
            <p:cNvSpPr/>
            <p:nvPr/>
          </p:nvSpPr>
          <p:spPr>
            <a:xfrm>
              <a:off x="188247" y="4085754"/>
              <a:ext cx="366909" cy="190813"/>
            </a:xfrm>
            <a:custGeom>
              <a:avLst/>
              <a:gdLst/>
              <a:ahLst/>
              <a:cxnLst/>
              <a:rect l="l" t="t" r="r" b="b"/>
              <a:pathLst>
                <a:path w="12016" h="6249" extrusionOk="0">
                  <a:moveTo>
                    <a:pt x="5989" y="0"/>
                  </a:moveTo>
                  <a:cubicBezTo>
                    <a:pt x="4455" y="0"/>
                    <a:pt x="2921" y="333"/>
                    <a:pt x="1738" y="998"/>
                  </a:cubicBezTo>
                  <a:cubicBezTo>
                    <a:pt x="666" y="1590"/>
                    <a:pt x="111" y="2329"/>
                    <a:pt x="0" y="3143"/>
                  </a:cubicBezTo>
                  <a:cubicBezTo>
                    <a:pt x="111" y="3919"/>
                    <a:pt x="740" y="4659"/>
                    <a:pt x="1738" y="5250"/>
                  </a:cubicBezTo>
                  <a:cubicBezTo>
                    <a:pt x="2921" y="5916"/>
                    <a:pt x="4455" y="6248"/>
                    <a:pt x="5989" y="6248"/>
                  </a:cubicBezTo>
                  <a:cubicBezTo>
                    <a:pt x="7524" y="6248"/>
                    <a:pt x="9058" y="5916"/>
                    <a:pt x="10241" y="5250"/>
                  </a:cubicBezTo>
                  <a:cubicBezTo>
                    <a:pt x="11313" y="4659"/>
                    <a:pt x="11868" y="3919"/>
                    <a:pt x="12016" y="3143"/>
                  </a:cubicBezTo>
                  <a:cubicBezTo>
                    <a:pt x="11868" y="2329"/>
                    <a:pt x="11276" y="1590"/>
                    <a:pt x="10241" y="998"/>
                  </a:cubicBezTo>
                  <a:cubicBezTo>
                    <a:pt x="9058" y="333"/>
                    <a:pt x="7524" y="0"/>
                    <a:pt x="5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1"/>
            <p:cNvSpPr/>
            <p:nvPr/>
          </p:nvSpPr>
          <p:spPr>
            <a:xfrm>
              <a:off x="169041" y="4297418"/>
              <a:ext cx="406451" cy="127026"/>
            </a:xfrm>
            <a:custGeom>
              <a:avLst/>
              <a:gdLst/>
              <a:ahLst/>
              <a:cxnLst/>
              <a:rect l="l" t="t" r="r" b="b"/>
              <a:pathLst>
                <a:path w="13311" h="4160" extrusionOk="0">
                  <a:moveTo>
                    <a:pt x="4" y="1"/>
                  </a:moveTo>
                  <a:cubicBezTo>
                    <a:pt x="1" y="1"/>
                    <a:pt x="1" y="7"/>
                    <a:pt x="1" y="19"/>
                  </a:cubicBezTo>
                  <a:cubicBezTo>
                    <a:pt x="1" y="1128"/>
                    <a:pt x="518" y="2200"/>
                    <a:pt x="1849" y="2976"/>
                  </a:cubicBezTo>
                  <a:cubicBezTo>
                    <a:pt x="3143" y="3790"/>
                    <a:pt x="4918" y="4159"/>
                    <a:pt x="6618" y="4159"/>
                  </a:cubicBezTo>
                  <a:cubicBezTo>
                    <a:pt x="8319" y="4159"/>
                    <a:pt x="10094" y="3790"/>
                    <a:pt x="11425" y="2976"/>
                  </a:cubicBezTo>
                  <a:cubicBezTo>
                    <a:pt x="12756" y="2200"/>
                    <a:pt x="13310" y="1202"/>
                    <a:pt x="13310" y="19"/>
                  </a:cubicBezTo>
                  <a:cubicBezTo>
                    <a:pt x="13310" y="11"/>
                    <a:pt x="13308" y="7"/>
                    <a:pt x="13304" y="7"/>
                  </a:cubicBezTo>
                  <a:cubicBezTo>
                    <a:pt x="13214" y="7"/>
                    <a:pt x="12118" y="1967"/>
                    <a:pt x="11055" y="2570"/>
                  </a:cubicBezTo>
                  <a:cubicBezTo>
                    <a:pt x="9853" y="3272"/>
                    <a:pt x="8264" y="3623"/>
                    <a:pt x="6674" y="3623"/>
                  </a:cubicBezTo>
                  <a:cubicBezTo>
                    <a:pt x="5084" y="3623"/>
                    <a:pt x="3494" y="3272"/>
                    <a:pt x="2293" y="2570"/>
                  </a:cubicBezTo>
                  <a:cubicBezTo>
                    <a:pt x="324" y="1188"/>
                    <a:pt x="33" y="1"/>
                    <a:pt x="4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1"/>
            <p:cNvSpPr/>
            <p:nvPr/>
          </p:nvSpPr>
          <p:spPr>
            <a:xfrm>
              <a:off x="160003" y="4226853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45" y="1"/>
                  </a:moveTo>
                  <a:cubicBezTo>
                    <a:pt x="260" y="370"/>
                    <a:pt x="112" y="740"/>
                    <a:pt x="75" y="1110"/>
                  </a:cubicBezTo>
                  <a:cubicBezTo>
                    <a:pt x="1" y="1664"/>
                    <a:pt x="75" y="2256"/>
                    <a:pt x="75" y="2256"/>
                  </a:cubicBezTo>
                  <a:cubicBezTo>
                    <a:pt x="186" y="3328"/>
                    <a:pt x="925" y="4289"/>
                    <a:pt x="2145" y="4992"/>
                  </a:cubicBezTo>
                  <a:cubicBezTo>
                    <a:pt x="3439" y="5731"/>
                    <a:pt x="5214" y="6138"/>
                    <a:pt x="6914" y="6138"/>
                  </a:cubicBezTo>
                  <a:cubicBezTo>
                    <a:pt x="8615" y="6138"/>
                    <a:pt x="10390" y="5768"/>
                    <a:pt x="11684" y="4992"/>
                  </a:cubicBezTo>
                  <a:cubicBezTo>
                    <a:pt x="12941" y="4252"/>
                    <a:pt x="13680" y="3254"/>
                    <a:pt x="13754" y="2256"/>
                  </a:cubicBezTo>
                  <a:cubicBezTo>
                    <a:pt x="13754" y="2256"/>
                    <a:pt x="13865" y="1701"/>
                    <a:pt x="13754" y="1110"/>
                  </a:cubicBezTo>
                  <a:cubicBezTo>
                    <a:pt x="13717" y="740"/>
                    <a:pt x="13606" y="370"/>
                    <a:pt x="13384" y="1"/>
                  </a:cubicBezTo>
                  <a:lnTo>
                    <a:pt x="13384" y="1664"/>
                  </a:lnTo>
                  <a:cubicBezTo>
                    <a:pt x="13347" y="2515"/>
                    <a:pt x="12386" y="3698"/>
                    <a:pt x="11314" y="4289"/>
                  </a:cubicBezTo>
                  <a:cubicBezTo>
                    <a:pt x="10094" y="4973"/>
                    <a:pt x="8495" y="5315"/>
                    <a:pt x="6901" y="5315"/>
                  </a:cubicBezTo>
                  <a:cubicBezTo>
                    <a:pt x="5306" y="5315"/>
                    <a:pt x="3716" y="4973"/>
                    <a:pt x="2515" y="4289"/>
                  </a:cubicBezTo>
                  <a:cubicBezTo>
                    <a:pt x="1406" y="3624"/>
                    <a:pt x="445" y="2441"/>
                    <a:pt x="445" y="1590"/>
                  </a:cubicBezTo>
                  <a:lnTo>
                    <a:pt x="445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1"/>
            <p:cNvSpPr/>
            <p:nvPr/>
          </p:nvSpPr>
          <p:spPr>
            <a:xfrm>
              <a:off x="169041" y="4525449"/>
              <a:ext cx="406451" cy="125896"/>
            </a:xfrm>
            <a:custGeom>
              <a:avLst/>
              <a:gdLst/>
              <a:ahLst/>
              <a:cxnLst/>
              <a:rect l="l" t="t" r="r" b="b"/>
              <a:pathLst>
                <a:path w="13311" h="4123" extrusionOk="0">
                  <a:moveTo>
                    <a:pt x="4" y="0"/>
                  </a:moveTo>
                  <a:cubicBezTo>
                    <a:pt x="1" y="0"/>
                    <a:pt x="1" y="6"/>
                    <a:pt x="1" y="19"/>
                  </a:cubicBezTo>
                  <a:cubicBezTo>
                    <a:pt x="1" y="1128"/>
                    <a:pt x="518" y="2163"/>
                    <a:pt x="1849" y="2976"/>
                  </a:cubicBezTo>
                  <a:cubicBezTo>
                    <a:pt x="3143" y="3753"/>
                    <a:pt x="4918" y="4123"/>
                    <a:pt x="6618" y="4123"/>
                  </a:cubicBezTo>
                  <a:cubicBezTo>
                    <a:pt x="8319" y="4123"/>
                    <a:pt x="10094" y="3753"/>
                    <a:pt x="11425" y="2976"/>
                  </a:cubicBezTo>
                  <a:cubicBezTo>
                    <a:pt x="12756" y="2163"/>
                    <a:pt x="13310" y="1165"/>
                    <a:pt x="13310" y="19"/>
                  </a:cubicBezTo>
                  <a:cubicBezTo>
                    <a:pt x="13310" y="11"/>
                    <a:pt x="13308" y="7"/>
                    <a:pt x="13304" y="7"/>
                  </a:cubicBezTo>
                  <a:cubicBezTo>
                    <a:pt x="13213" y="7"/>
                    <a:pt x="12117" y="1931"/>
                    <a:pt x="11055" y="2533"/>
                  </a:cubicBezTo>
                  <a:cubicBezTo>
                    <a:pt x="9853" y="3235"/>
                    <a:pt x="8264" y="3586"/>
                    <a:pt x="6674" y="3586"/>
                  </a:cubicBezTo>
                  <a:cubicBezTo>
                    <a:pt x="5084" y="3586"/>
                    <a:pt x="3494" y="3235"/>
                    <a:pt x="2293" y="2533"/>
                  </a:cubicBezTo>
                  <a:cubicBezTo>
                    <a:pt x="328" y="1154"/>
                    <a:pt x="34" y="0"/>
                    <a:pt x="4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1"/>
            <p:cNvSpPr/>
            <p:nvPr/>
          </p:nvSpPr>
          <p:spPr>
            <a:xfrm>
              <a:off x="160003" y="4454884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45" y="1"/>
                  </a:moveTo>
                  <a:cubicBezTo>
                    <a:pt x="260" y="370"/>
                    <a:pt x="112" y="740"/>
                    <a:pt x="75" y="1110"/>
                  </a:cubicBezTo>
                  <a:cubicBezTo>
                    <a:pt x="1" y="1664"/>
                    <a:pt x="75" y="2256"/>
                    <a:pt x="75" y="2256"/>
                  </a:cubicBezTo>
                  <a:cubicBezTo>
                    <a:pt x="186" y="3328"/>
                    <a:pt x="925" y="4289"/>
                    <a:pt x="2145" y="4992"/>
                  </a:cubicBezTo>
                  <a:cubicBezTo>
                    <a:pt x="3439" y="5731"/>
                    <a:pt x="5214" y="6138"/>
                    <a:pt x="6914" y="6138"/>
                  </a:cubicBezTo>
                  <a:cubicBezTo>
                    <a:pt x="8615" y="6138"/>
                    <a:pt x="10390" y="5768"/>
                    <a:pt x="11684" y="4992"/>
                  </a:cubicBezTo>
                  <a:cubicBezTo>
                    <a:pt x="12941" y="4252"/>
                    <a:pt x="13680" y="3291"/>
                    <a:pt x="13754" y="2256"/>
                  </a:cubicBezTo>
                  <a:cubicBezTo>
                    <a:pt x="13754" y="2219"/>
                    <a:pt x="13865" y="1664"/>
                    <a:pt x="13754" y="1110"/>
                  </a:cubicBezTo>
                  <a:cubicBezTo>
                    <a:pt x="13717" y="740"/>
                    <a:pt x="13606" y="370"/>
                    <a:pt x="13384" y="1"/>
                  </a:cubicBezTo>
                  <a:lnTo>
                    <a:pt x="13384" y="1664"/>
                  </a:lnTo>
                  <a:cubicBezTo>
                    <a:pt x="13347" y="2552"/>
                    <a:pt x="12386" y="3698"/>
                    <a:pt x="11314" y="4289"/>
                  </a:cubicBezTo>
                  <a:cubicBezTo>
                    <a:pt x="10094" y="4992"/>
                    <a:pt x="8495" y="5343"/>
                    <a:pt x="6901" y="5343"/>
                  </a:cubicBezTo>
                  <a:cubicBezTo>
                    <a:pt x="5306" y="5343"/>
                    <a:pt x="3716" y="4992"/>
                    <a:pt x="2515" y="4289"/>
                  </a:cubicBezTo>
                  <a:cubicBezTo>
                    <a:pt x="1406" y="3661"/>
                    <a:pt x="445" y="2441"/>
                    <a:pt x="445" y="1627"/>
                  </a:cubicBezTo>
                  <a:lnTo>
                    <a:pt x="445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1"/>
            <p:cNvSpPr/>
            <p:nvPr/>
          </p:nvSpPr>
          <p:spPr>
            <a:xfrm>
              <a:off x="456919" y="4123006"/>
              <a:ext cx="45161" cy="22871"/>
            </a:xfrm>
            <a:custGeom>
              <a:avLst/>
              <a:gdLst/>
              <a:ahLst/>
              <a:cxnLst/>
              <a:rect l="l" t="t" r="r" b="b"/>
              <a:pathLst>
                <a:path w="1479" h="749" extrusionOk="0">
                  <a:moveTo>
                    <a:pt x="777" y="0"/>
                  </a:moveTo>
                  <a:cubicBezTo>
                    <a:pt x="601" y="0"/>
                    <a:pt x="425" y="37"/>
                    <a:pt x="296" y="111"/>
                  </a:cubicBezTo>
                  <a:cubicBezTo>
                    <a:pt x="0" y="259"/>
                    <a:pt x="0" y="518"/>
                    <a:pt x="296" y="666"/>
                  </a:cubicBezTo>
                  <a:cubicBezTo>
                    <a:pt x="425" y="721"/>
                    <a:pt x="601" y="749"/>
                    <a:pt x="777" y="749"/>
                  </a:cubicBezTo>
                  <a:cubicBezTo>
                    <a:pt x="952" y="749"/>
                    <a:pt x="1128" y="721"/>
                    <a:pt x="1257" y="666"/>
                  </a:cubicBezTo>
                  <a:cubicBezTo>
                    <a:pt x="1479" y="518"/>
                    <a:pt x="1479" y="296"/>
                    <a:pt x="1257" y="111"/>
                  </a:cubicBezTo>
                  <a:cubicBezTo>
                    <a:pt x="1128" y="37"/>
                    <a:pt x="952" y="0"/>
                    <a:pt x="777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1"/>
            <p:cNvSpPr/>
            <p:nvPr/>
          </p:nvSpPr>
          <p:spPr>
            <a:xfrm>
              <a:off x="388034" y="4735983"/>
              <a:ext cx="417749" cy="248372"/>
            </a:xfrm>
            <a:custGeom>
              <a:avLst/>
              <a:gdLst/>
              <a:ahLst/>
              <a:cxnLst/>
              <a:rect l="l" t="t" r="r" b="b"/>
              <a:pathLst>
                <a:path w="13681" h="8134" extrusionOk="0">
                  <a:moveTo>
                    <a:pt x="6841" y="0"/>
                  </a:moveTo>
                  <a:cubicBezTo>
                    <a:pt x="5029" y="0"/>
                    <a:pt x="3365" y="407"/>
                    <a:pt x="2071" y="1146"/>
                  </a:cubicBezTo>
                  <a:cubicBezTo>
                    <a:pt x="740" y="1886"/>
                    <a:pt x="1" y="2958"/>
                    <a:pt x="1" y="4067"/>
                  </a:cubicBezTo>
                  <a:cubicBezTo>
                    <a:pt x="1" y="5176"/>
                    <a:pt x="740" y="6174"/>
                    <a:pt x="2071" y="6988"/>
                  </a:cubicBezTo>
                  <a:cubicBezTo>
                    <a:pt x="3365" y="7727"/>
                    <a:pt x="5029" y="8134"/>
                    <a:pt x="6841" y="8134"/>
                  </a:cubicBezTo>
                  <a:cubicBezTo>
                    <a:pt x="8652" y="8134"/>
                    <a:pt x="10316" y="7727"/>
                    <a:pt x="11610" y="6988"/>
                  </a:cubicBezTo>
                  <a:cubicBezTo>
                    <a:pt x="12941" y="6248"/>
                    <a:pt x="13680" y="5176"/>
                    <a:pt x="13680" y="4067"/>
                  </a:cubicBezTo>
                  <a:cubicBezTo>
                    <a:pt x="13680" y="2958"/>
                    <a:pt x="12941" y="1923"/>
                    <a:pt x="11610" y="1146"/>
                  </a:cubicBezTo>
                  <a:cubicBezTo>
                    <a:pt x="10316" y="407"/>
                    <a:pt x="8652" y="0"/>
                    <a:pt x="6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1"/>
            <p:cNvSpPr/>
            <p:nvPr/>
          </p:nvSpPr>
          <p:spPr>
            <a:xfrm>
              <a:off x="399331" y="4387159"/>
              <a:ext cx="395153" cy="588196"/>
            </a:xfrm>
            <a:custGeom>
              <a:avLst/>
              <a:gdLst/>
              <a:ahLst/>
              <a:cxnLst/>
              <a:rect l="l" t="t" r="r" b="b"/>
              <a:pathLst>
                <a:path w="12941" h="19263" extrusionOk="0">
                  <a:moveTo>
                    <a:pt x="1" y="0"/>
                  </a:moveTo>
                  <a:lnTo>
                    <a:pt x="1" y="15528"/>
                  </a:lnTo>
                  <a:cubicBezTo>
                    <a:pt x="1" y="16489"/>
                    <a:pt x="666" y="17414"/>
                    <a:pt x="1886" y="18153"/>
                  </a:cubicBezTo>
                  <a:cubicBezTo>
                    <a:pt x="3162" y="18892"/>
                    <a:pt x="4825" y="19262"/>
                    <a:pt x="6484" y="19262"/>
                  </a:cubicBezTo>
                  <a:cubicBezTo>
                    <a:pt x="8143" y="19262"/>
                    <a:pt x="9798" y="18892"/>
                    <a:pt x="11055" y="18153"/>
                  </a:cubicBezTo>
                  <a:cubicBezTo>
                    <a:pt x="12349" y="17414"/>
                    <a:pt x="12940" y="16452"/>
                    <a:pt x="12940" y="15528"/>
                  </a:cubicBezTo>
                  <a:lnTo>
                    <a:pt x="129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1"/>
            <p:cNvSpPr/>
            <p:nvPr/>
          </p:nvSpPr>
          <p:spPr>
            <a:xfrm>
              <a:off x="509957" y="4656960"/>
              <a:ext cx="177286" cy="151301"/>
            </a:xfrm>
            <a:custGeom>
              <a:avLst/>
              <a:gdLst/>
              <a:ahLst/>
              <a:cxnLst/>
              <a:rect l="l" t="t" r="r" b="b"/>
              <a:pathLst>
                <a:path w="5806" h="4955" extrusionOk="0">
                  <a:moveTo>
                    <a:pt x="2884" y="0"/>
                  </a:moveTo>
                  <a:cubicBezTo>
                    <a:pt x="1295" y="0"/>
                    <a:pt x="1" y="777"/>
                    <a:pt x="1" y="2403"/>
                  </a:cubicBezTo>
                  <a:cubicBezTo>
                    <a:pt x="1" y="4030"/>
                    <a:pt x="1295" y="4954"/>
                    <a:pt x="2884" y="4954"/>
                  </a:cubicBezTo>
                  <a:cubicBezTo>
                    <a:pt x="4511" y="4954"/>
                    <a:pt x="5805" y="4030"/>
                    <a:pt x="5805" y="2403"/>
                  </a:cubicBezTo>
                  <a:cubicBezTo>
                    <a:pt x="5805" y="777"/>
                    <a:pt x="4474" y="0"/>
                    <a:pt x="2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1"/>
            <p:cNvSpPr/>
            <p:nvPr/>
          </p:nvSpPr>
          <p:spPr>
            <a:xfrm>
              <a:off x="517866" y="4678396"/>
              <a:ext cx="158080" cy="109529"/>
            </a:xfrm>
            <a:custGeom>
              <a:avLst/>
              <a:gdLst/>
              <a:ahLst/>
              <a:cxnLst/>
              <a:rect l="l" t="t" r="r" b="b"/>
              <a:pathLst>
                <a:path w="5177" h="3587" extrusionOk="0">
                  <a:moveTo>
                    <a:pt x="2589" y="1"/>
                  </a:moveTo>
                  <a:cubicBezTo>
                    <a:pt x="2589" y="1"/>
                    <a:pt x="1" y="3587"/>
                    <a:pt x="2589" y="3587"/>
                  </a:cubicBezTo>
                  <a:cubicBezTo>
                    <a:pt x="5176" y="3587"/>
                    <a:pt x="2589" y="1"/>
                    <a:pt x="2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1"/>
            <p:cNvSpPr/>
            <p:nvPr/>
          </p:nvSpPr>
          <p:spPr>
            <a:xfrm>
              <a:off x="617225" y="4748411"/>
              <a:ext cx="9038" cy="15817"/>
            </a:xfrm>
            <a:custGeom>
              <a:avLst/>
              <a:gdLst/>
              <a:ahLst/>
              <a:cxnLst/>
              <a:rect l="l" t="t" r="r" b="b"/>
              <a:pathLst>
                <a:path w="296" h="518" extrusionOk="0">
                  <a:moveTo>
                    <a:pt x="111" y="0"/>
                  </a:moveTo>
                  <a:cubicBezTo>
                    <a:pt x="37" y="37"/>
                    <a:pt x="0" y="148"/>
                    <a:pt x="0" y="296"/>
                  </a:cubicBezTo>
                  <a:cubicBezTo>
                    <a:pt x="0" y="407"/>
                    <a:pt x="74" y="518"/>
                    <a:pt x="185" y="518"/>
                  </a:cubicBezTo>
                  <a:cubicBezTo>
                    <a:pt x="259" y="481"/>
                    <a:pt x="296" y="370"/>
                    <a:pt x="296" y="222"/>
                  </a:cubicBezTo>
                  <a:cubicBezTo>
                    <a:pt x="296" y="148"/>
                    <a:pt x="222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1"/>
            <p:cNvSpPr/>
            <p:nvPr/>
          </p:nvSpPr>
          <p:spPr>
            <a:xfrm>
              <a:off x="379026" y="4271159"/>
              <a:ext cx="434635" cy="230051"/>
            </a:xfrm>
            <a:custGeom>
              <a:avLst/>
              <a:gdLst/>
              <a:ahLst/>
              <a:cxnLst/>
              <a:rect l="l" t="t" r="r" b="b"/>
              <a:pathLst>
                <a:path w="14234" h="7534" extrusionOk="0">
                  <a:moveTo>
                    <a:pt x="7149" y="1"/>
                  </a:moveTo>
                  <a:cubicBezTo>
                    <a:pt x="5490" y="1"/>
                    <a:pt x="3827" y="380"/>
                    <a:pt x="2551" y="1137"/>
                  </a:cubicBezTo>
                  <a:cubicBezTo>
                    <a:pt x="0" y="2616"/>
                    <a:pt x="0" y="4945"/>
                    <a:pt x="2551" y="6424"/>
                  </a:cubicBezTo>
                  <a:cubicBezTo>
                    <a:pt x="3808" y="7164"/>
                    <a:pt x="5463" y="7533"/>
                    <a:pt x="7122" y="7533"/>
                  </a:cubicBezTo>
                  <a:cubicBezTo>
                    <a:pt x="8781" y="7533"/>
                    <a:pt x="10444" y="7164"/>
                    <a:pt x="11720" y="6424"/>
                  </a:cubicBezTo>
                  <a:cubicBezTo>
                    <a:pt x="14234" y="4945"/>
                    <a:pt x="14234" y="2616"/>
                    <a:pt x="11720" y="1137"/>
                  </a:cubicBezTo>
                  <a:cubicBezTo>
                    <a:pt x="10463" y="380"/>
                    <a:pt x="8808" y="1"/>
                    <a:pt x="7149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1"/>
            <p:cNvSpPr/>
            <p:nvPr/>
          </p:nvSpPr>
          <p:spPr>
            <a:xfrm>
              <a:off x="409499" y="4280197"/>
              <a:ext cx="374817" cy="116033"/>
            </a:xfrm>
            <a:custGeom>
              <a:avLst/>
              <a:gdLst/>
              <a:ahLst/>
              <a:cxnLst/>
              <a:rect l="l" t="t" r="r" b="b"/>
              <a:pathLst>
                <a:path w="12275" h="3800" extrusionOk="0">
                  <a:moveTo>
                    <a:pt x="6138" y="0"/>
                  </a:moveTo>
                  <a:cubicBezTo>
                    <a:pt x="4603" y="0"/>
                    <a:pt x="3069" y="342"/>
                    <a:pt x="1886" y="1026"/>
                  </a:cubicBezTo>
                  <a:cubicBezTo>
                    <a:pt x="555" y="1766"/>
                    <a:pt x="0" y="2801"/>
                    <a:pt x="148" y="3799"/>
                  </a:cubicBezTo>
                  <a:cubicBezTo>
                    <a:pt x="259" y="2986"/>
                    <a:pt x="888" y="2246"/>
                    <a:pt x="1886" y="1655"/>
                  </a:cubicBezTo>
                  <a:cubicBezTo>
                    <a:pt x="3069" y="989"/>
                    <a:pt x="4603" y="657"/>
                    <a:pt x="6138" y="657"/>
                  </a:cubicBezTo>
                  <a:cubicBezTo>
                    <a:pt x="7672" y="657"/>
                    <a:pt x="9206" y="989"/>
                    <a:pt x="10389" y="1655"/>
                  </a:cubicBezTo>
                  <a:cubicBezTo>
                    <a:pt x="11461" y="2246"/>
                    <a:pt x="12016" y="2986"/>
                    <a:pt x="12164" y="3799"/>
                  </a:cubicBezTo>
                  <a:cubicBezTo>
                    <a:pt x="12275" y="2801"/>
                    <a:pt x="11720" y="1803"/>
                    <a:pt x="10389" y="1026"/>
                  </a:cubicBezTo>
                  <a:cubicBezTo>
                    <a:pt x="9206" y="342"/>
                    <a:pt x="7672" y="0"/>
                    <a:pt x="6138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1"/>
            <p:cNvSpPr/>
            <p:nvPr/>
          </p:nvSpPr>
          <p:spPr>
            <a:xfrm>
              <a:off x="414018" y="4300227"/>
              <a:ext cx="366909" cy="190813"/>
            </a:xfrm>
            <a:custGeom>
              <a:avLst/>
              <a:gdLst/>
              <a:ahLst/>
              <a:cxnLst/>
              <a:rect l="l" t="t" r="r" b="b"/>
              <a:pathLst>
                <a:path w="12016" h="6249" extrusionOk="0">
                  <a:moveTo>
                    <a:pt x="5990" y="1"/>
                  </a:moveTo>
                  <a:cubicBezTo>
                    <a:pt x="4455" y="1"/>
                    <a:pt x="2921" y="333"/>
                    <a:pt x="1738" y="999"/>
                  </a:cubicBezTo>
                  <a:cubicBezTo>
                    <a:pt x="666" y="1590"/>
                    <a:pt x="111" y="2330"/>
                    <a:pt x="0" y="3143"/>
                  </a:cubicBezTo>
                  <a:cubicBezTo>
                    <a:pt x="111" y="3920"/>
                    <a:pt x="740" y="4659"/>
                    <a:pt x="1738" y="5250"/>
                  </a:cubicBezTo>
                  <a:cubicBezTo>
                    <a:pt x="2921" y="5916"/>
                    <a:pt x="4455" y="6249"/>
                    <a:pt x="5990" y="6249"/>
                  </a:cubicBezTo>
                  <a:cubicBezTo>
                    <a:pt x="7524" y="6249"/>
                    <a:pt x="9058" y="5916"/>
                    <a:pt x="10241" y="5250"/>
                  </a:cubicBezTo>
                  <a:cubicBezTo>
                    <a:pt x="11313" y="4659"/>
                    <a:pt x="11868" y="3920"/>
                    <a:pt x="12016" y="3143"/>
                  </a:cubicBezTo>
                  <a:cubicBezTo>
                    <a:pt x="11868" y="2404"/>
                    <a:pt x="11313" y="1590"/>
                    <a:pt x="10241" y="999"/>
                  </a:cubicBezTo>
                  <a:cubicBezTo>
                    <a:pt x="9058" y="333"/>
                    <a:pt x="7524" y="1"/>
                    <a:pt x="5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1"/>
            <p:cNvSpPr/>
            <p:nvPr/>
          </p:nvSpPr>
          <p:spPr>
            <a:xfrm>
              <a:off x="394812" y="4513357"/>
              <a:ext cx="406451" cy="126690"/>
            </a:xfrm>
            <a:custGeom>
              <a:avLst/>
              <a:gdLst/>
              <a:ahLst/>
              <a:cxnLst/>
              <a:rect l="l" t="t" r="r" b="b"/>
              <a:pathLst>
                <a:path w="13311" h="4149" extrusionOk="0">
                  <a:moveTo>
                    <a:pt x="13306" y="1"/>
                  </a:moveTo>
                  <a:cubicBezTo>
                    <a:pt x="13232" y="1"/>
                    <a:pt x="12126" y="1952"/>
                    <a:pt x="11055" y="2559"/>
                  </a:cubicBezTo>
                  <a:cubicBezTo>
                    <a:pt x="9853" y="3262"/>
                    <a:pt x="8273" y="3613"/>
                    <a:pt x="6688" y="3613"/>
                  </a:cubicBezTo>
                  <a:cubicBezTo>
                    <a:pt x="5103" y="3613"/>
                    <a:pt x="3513" y="3262"/>
                    <a:pt x="2293" y="2559"/>
                  </a:cubicBezTo>
                  <a:cubicBezTo>
                    <a:pt x="328" y="1180"/>
                    <a:pt x="35" y="26"/>
                    <a:pt x="4" y="26"/>
                  </a:cubicBezTo>
                  <a:cubicBezTo>
                    <a:pt x="2" y="26"/>
                    <a:pt x="1" y="33"/>
                    <a:pt x="1" y="45"/>
                  </a:cubicBezTo>
                  <a:cubicBezTo>
                    <a:pt x="1" y="1154"/>
                    <a:pt x="518" y="2189"/>
                    <a:pt x="1849" y="3003"/>
                  </a:cubicBezTo>
                  <a:cubicBezTo>
                    <a:pt x="3143" y="3779"/>
                    <a:pt x="4918" y="4149"/>
                    <a:pt x="6619" y="4149"/>
                  </a:cubicBezTo>
                  <a:cubicBezTo>
                    <a:pt x="8393" y="4149"/>
                    <a:pt x="10094" y="3779"/>
                    <a:pt x="11425" y="3003"/>
                  </a:cubicBezTo>
                  <a:cubicBezTo>
                    <a:pt x="12756" y="2189"/>
                    <a:pt x="13310" y="1191"/>
                    <a:pt x="13310" y="8"/>
                  </a:cubicBezTo>
                  <a:cubicBezTo>
                    <a:pt x="13310" y="3"/>
                    <a:pt x="13309" y="1"/>
                    <a:pt x="13306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1"/>
            <p:cNvSpPr/>
            <p:nvPr/>
          </p:nvSpPr>
          <p:spPr>
            <a:xfrm>
              <a:off x="385805" y="4442456"/>
              <a:ext cx="423368" cy="187454"/>
            </a:xfrm>
            <a:custGeom>
              <a:avLst/>
              <a:gdLst/>
              <a:ahLst/>
              <a:cxnLst/>
              <a:rect l="l" t="t" r="r" b="b"/>
              <a:pathLst>
                <a:path w="13865" h="6139" extrusionOk="0">
                  <a:moveTo>
                    <a:pt x="444" y="1"/>
                  </a:moveTo>
                  <a:cubicBezTo>
                    <a:pt x="259" y="371"/>
                    <a:pt x="111" y="740"/>
                    <a:pt x="74" y="1110"/>
                  </a:cubicBezTo>
                  <a:cubicBezTo>
                    <a:pt x="0" y="1665"/>
                    <a:pt x="74" y="2256"/>
                    <a:pt x="74" y="2256"/>
                  </a:cubicBezTo>
                  <a:cubicBezTo>
                    <a:pt x="185" y="3328"/>
                    <a:pt x="924" y="4290"/>
                    <a:pt x="2144" y="4992"/>
                  </a:cubicBezTo>
                  <a:cubicBezTo>
                    <a:pt x="3438" y="5731"/>
                    <a:pt x="5213" y="6138"/>
                    <a:pt x="6914" y="6138"/>
                  </a:cubicBezTo>
                  <a:cubicBezTo>
                    <a:pt x="8614" y="6138"/>
                    <a:pt x="10389" y="5768"/>
                    <a:pt x="11683" y="4992"/>
                  </a:cubicBezTo>
                  <a:cubicBezTo>
                    <a:pt x="12940" y="4253"/>
                    <a:pt x="13679" y="3254"/>
                    <a:pt x="13753" y="2256"/>
                  </a:cubicBezTo>
                  <a:cubicBezTo>
                    <a:pt x="13753" y="2256"/>
                    <a:pt x="13864" y="1665"/>
                    <a:pt x="13753" y="1110"/>
                  </a:cubicBezTo>
                  <a:cubicBezTo>
                    <a:pt x="13716" y="740"/>
                    <a:pt x="13605" y="371"/>
                    <a:pt x="13383" y="1"/>
                  </a:cubicBezTo>
                  <a:lnTo>
                    <a:pt x="13383" y="1665"/>
                  </a:lnTo>
                  <a:cubicBezTo>
                    <a:pt x="13346" y="2552"/>
                    <a:pt x="12385" y="3698"/>
                    <a:pt x="11313" y="4290"/>
                  </a:cubicBezTo>
                  <a:cubicBezTo>
                    <a:pt x="10093" y="4992"/>
                    <a:pt x="8494" y="5343"/>
                    <a:pt x="6900" y="5343"/>
                  </a:cubicBezTo>
                  <a:cubicBezTo>
                    <a:pt x="5305" y="5343"/>
                    <a:pt x="3716" y="4992"/>
                    <a:pt x="2514" y="4290"/>
                  </a:cubicBezTo>
                  <a:cubicBezTo>
                    <a:pt x="1405" y="3624"/>
                    <a:pt x="444" y="2441"/>
                    <a:pt x="444" y="1628"/>
                  </a:cubicBezTo>
                  <a:lnTo>
                    <a:pt x="44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1"/>
            <p:cNvSpPr/>
            <p:nvPr/>
          </p:nvSpPr>
          <p:spPr>
            <a:xfrm>
              <a:off x="394812" y="4741052"/>
              <a:ext cx="406451" cy="125896"/>
            </a:xfrm>
            <a:custGeom>
              <a:avLst/>
              <a:gdLst/>
              <a:ahLst/>
              <a:cxnLst/>
              <a:rect l="l" t="t" r="r" b="b"/>
              <a:pathLst>
                <a:path w="13311" h="4123" extrusionOk="0">
                  <a:moveTo>
                    <a:pt x="4" y="1"/>
                  </a:moveTo>
                  <a:cubicBezTo>
                    <a:pt x="2" y="1"/>
                    <a:pt x="1" y="7"/>
                    <a:pt x="1" y="19"/>
                  </a:cubicBezTo>
                  <a:cubicBezTo>
                    <a:pt x="1" y="1128"/>
                    <a:pt x="518" y="2200"/>
                    <a:pt x="1849" y="2977"/>
                  </a:cubicBezTo>
                  <a:cubicBezTo>
                    <a:pt x="3143" y="3753"/>
                    <a:pt x="4918" y="4123"/>
                    <a:pt x="6619" y="4123"/>
                  </a:cubicBezTo>
                  <a:cubicBezTo>
                    <a:pt x="8393" y="4123"/>
                    <a:pt x="10094" y="3753"/>
                    <a:pt x="11425" y="2977"/>
                  </a:cubicBezTo>
                  <a:cubicBezTo>
                    <a:pt x="12756" y="2200"/>
                    <a:pt x="13310" y="1165"/>
                    <a:pt x="13310" y="19"/>
                  </a:cubicBezTo>
                  <a:cubicBezTo>
                    <a:pt x="13310" y="11"/>
                    <a:pt x="13308" y="8"/>
                    <a:pt x="13304" y="8"/>
                  </a:cubicBezTo>
                  <a:cubicBezTo>
                    <a:pt x="13213" y="8"/>
                    <a:pt x="12117" y="1931"/>
                    <a:pt x="11055" y="2533"/>
                  </a:cubicBezTo>
                  <a:cubicBezTo>
                    <a:pt x="9853" y="3236"/>
                    <a:pt x="8273" y="3587"/>
                    <a:pt x="6688" y="3587"/>
                  </a:cubicBezTo>
                  <a:cubicBezTo>
                    <a:pt x="5103" y="3587"/>
                    <a:pt x="3513" y="3236"/>
                    <a:pt x="2293" y="2533"/>
                  </a:cubicBezTo>
                  <a:cubicBezTo>
                    <a:pt x="328" y="1154"/>
                    <a:pt x="35" y="1"/>
                    <a:pt x="4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1"/>
            <p:cNvSpPr/>
            <p:nvPr/>
          </p:nvSpPr>
          <p:spPr>
            <a:xfrm>
              <a:off x="385805" y="4669388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44" y="0"/>
                  </a:moveTo>
                  <a:cubicBezTo>
                    <a:pt x="259" y="370"/>
                    <a:pt x="111" y="739"/>
                    <a:pt x="74" y="1109"/>
                  </a:cubicBezTo>
                  <a:cubicBezTo>
                    <a:pt x="0" y="1664"/>
                    <a:pt x="74" y="2255"/>
                    <a:pt x="74" y="2255"/>
                  </a:cubicBezTo>
                  <a:cubicBezTo>
                    <a:pt x="185" y="3327"/>
                    <a:pt x="924" y="4289"/>
                    <a:pt x="2144" y="4991"/>
                  </a:cubicBezTo>
                  <a:cubicBezTo>
                    <a:pt x="3438" y="5731"/>
                    <a:pt x="5213" y="6137"/>
                    <a:pt x="6914" y="6137"/>
                  </a:cubicBezTo>
                  <a:cubicBezTo>
                    <a:pt x="8614" y="6137"/>
                    <a:pt x="10389" y="5767"/>
                    <a:pt x="11683" y="4991"/>
                  </a:cubicBezTo>
                  <a:cubicBezTo>
                    <a:pt x="12940" y="4252"/>
                    <a:pt x="13679" y="3290"/>
                    <a:pt x="13753" y="2255"/>
                  </a:cubicBezTo>
                  <a:cubicBezTo>
                    <a:pt x="13753" y="2255"/>
                    <a:pt x="13864" y="1701"/>
                    <a:pt x="13753" y="1109"/>
                  </a:cubicBezTo>
                  <a:cubicBezTo>
                    <a:pt x="13716" y="739"/>
                    <a:pt x="13605" y="370"/>
                    <a:pt x="13383" y="0"/>
                  </a:cubicBezTo>
                  <a:lnTo>
                    <a:pt x="13383" y="1664"/>
                  </a:lnTo>
                  <a:cubicBezTo>
                    <a:pt x="13346" y="2551"/>
                    <a:pt x="12385" y="3697"/>
                    <a:pt x="11313" y="4289"/>
                  </a:cubicBezTo>
                  <a:cubicBezTo>
                    <a:pt x="10093" y="4991"/>
                    <a:pt x="8494" y="5342"/>
                    <a:pt x="6900" y="5342"/>
                  </a:cubicBezTo>
                  <a:cubicBezTo>
                    <a:pt x="5305" y="5342"/>
                    <a:pt x="3716" y="4991"/>
                    <a:pt x="2514" y="4289"/>
                  </a:cubicBezTo>
                  <a:cubicBezTo>
                    <a:pt x="1405" y="3660"/>
                    <a:pt x="444" y="2440"/>
                    <a:pt x="444" y="1627"/>
                  </a:cubicBezTo>
                  <a:lnTo>
                    <a:pt x="44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1"/>
            <p:cNvSpPr/>
            <p:nvPr/>
          </p:nvSpPr>
          <p:spPr>
            <a:xfrm>
              <a:off x="682690" y="4338609"/>
              <a:ext cx="47451" cy="23756"/>
            </a:xfrm>
            <a:custGeom>
              <a:avLst/>
              <a:gdLst/>
              <a:ahLst/>
              <a:cxnLst/>
              <a:rect l="l" t="t" r="r" b="b"/>
              <a:pathLst>
                <a:path w="1554" h="778" extrusionOk="0">
                  <a:moveTo>
                    <a:pt x="777" y="1"/>
                  </a:moveTo>
                  <a:cubicBezTo>
                    <a:pt x="601" y="1"/>
                    <a:pt x="425" y="38"/>
                    <a:pt x="296" y="112"/>
                  </a:cubicBezTo>
                  <a:cubicBezTo>
                    <a:pt x="0" y="259"/>
                    <a:pt x="0" y="518"/>
                    <a:pt x="296" y="666"/>
                  </a:cubicBezTo>
                  <a:cubicBezTo>
                    <a:pt x="425" y="740"/>
                    <a:pt x="601" y="777"/>
                    <a:pt x="777" y="777"/>
                  </a:cubicBezTo>
                  <a:cubicBezTo>
                    <a:pt x="952" y="777"/>
                    <a:pt x="1128" y="740"/>
                    <a:pt x="1257" y="666"/>
                  </a:cubicBezTo>
                  <a:cubicBezTo>
                    <a:pt x="1553" y="518"/>
                    <a:pt x="1553" y="259"/>
                    <a:pt x="1257" y="112"/>
                  </a:cubicBezTo>
                  <a:cubicBezTo>
                    <a:pt x="1128" y="38"/>
                    <a:pt x="952" y="1"/>
                    <a:pt x="777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12_1">
    <p:spTree>
      <p:nvGrpSpPr>
        <p:cNvPr id="1" name="Shape 2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2" name="Google Shape;2132;p22"/>
          <p:cNvSpPr/>
          <p:nvPr/>
        </p:nvSpPr>
        <p:spPr>
          <a:xfrm flipH="1">
            <a:off x="7775" y="0"/>
            <a:ext cx="9144000" cy="5143502"/>
          </a:xfrm>
          <a:custGeom>
            <a:avLst/>
            <a:gdLst/>
            <a:ahLst/>
            <a:cxnLst/>
            <a:rect l="l" t="t" r="r" b="b"/>
            <a:pathLst>
              <a:path w="285750" h="197827" extrusionOk="0">
                <a:moveTo>
                  <a:pt x="225611" y="0"/>
                </a:moveTo>
                <a:cubicBezTo>
                  <a:pt x="225611" y="0"/>
                  <a:pt x="188437" y="18921"/>
                  <a:pt x="156257" y="18921"/>
                </a:cubicBezTo>
                <a:cubicBezTo>
                  <a:pt x="134219" y="18921"/>
                  <a:pt x="99649" y="8516"/>
                  <a:pt x="66373" y="8516"/>
                </a:cubicBezTo>
                <a:cubicBezTo>
                  <a:pt x="54775" y="8516"/>
                  <a:pt x="43335" y="9780"/>
                  <a:pt x="32637" y="13188"/>
                </a:cubicBezTo>
                <a:cubicBezTo>
                  <a:pt x="13540" y="19273"/>
                  <a:pt x="0" y="35486"/>
                  <a:pt x="0" y="35486"/>
                </a:cubicBezTo>
                <a:lnTo>
                  <a:pt x="0" y="197827"/>
                </a:lnTo>
                <a:lnTo>
                  <a:pt x="285750" y="197827"/>
                </a:lnTo>
                <a:lnTo>
                  <a:pt x="285750" y="0"/>
                </a:ln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3" name="Google Shape;2133;p22"/>
          <p:cNvSpPr/>
          <p:nvPr/>
        </p:nvSpPr>
        <p:spPr>
          <a:xfrm flipH="1">
            <a:off x="-75" y="2607702"/>
            <a:ext cx="9144000" cy="2535944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4" name="Google Shape;2134;p22"/>
          <p:cNvSpPr/>
          <p:nvPr/>
        </p:nvSpPr>
        <p:spPr>
          <a:xfrm flipH="1">
            <a:off x="8098" y="3381277"/>
            <a:ext cx="9143677" cy="1762125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5" name="Google Shape;2135;p22"/>
          <p:cNvSpPr txBox="1">
            <a:spLocks noGrp="1"/>
          </p:cNvSpPr>
          <p:nvPr>
            <p:ph type="title"/>
          </p:nvPr>
        </p:nvSpPr>
        <p:spPr>
          <a:xfrm>
            <a:off x="3757375" y="2441900"/>
            <a:ext cx="4673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36" name="Google Shape;2136;p22"/>
          <p:cNvSpPr txBox="1">
            <a:spLocks noGrp="1"/>
          </p:cNvSpPr>
          <p:nvPr>
            <p:ph type="title" idx="2" hasCustomPrompt="1"/>
          </p:nvPr>
        </p:nvSpPr>
        <p:spPr>
          <a:xfrm>
            <a:off x="7396300" y="1502525"/>
            <a:ext cx="1034400" cy="8418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37" name="Google Shape;2137;p22"/>
          <p:cNvSpPr txBox="1">
            <a:spLocks noGrp="1"/>
          </p:cNvSpPr>
          <p:nvPr>
            <p:ph type="subTitle" idx="1"/>
          </p:nvPr>
        </p:nvSpPr>
        <p:spPr>
          <a:xfrm>
            <a:off x="3757375" y="3283700"/>
            <a:ext cx="4673400" cy="556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13">
    <p:spTree>
      <p:nvGrpSpPr>
        <p:cNvPr id="1" name="Shape 2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9" name="Google Shape;2139;p23"/>
          <p:cNvSpPr/>
          <p:nvPr/>
        </p:nvSpPr>
        <p:spPr>
          <a:xfrm>
            <a:off x="-75" y="934501"/>
            <a:ext cx="9144000" cy="4208666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º</a:t>
            </a:r>
            <a:endParaRPr/>
          </a:p>
        </p:txBody>
      </p:sp>
      <p:sp>
        <p:nvSpPr>
          <p:cNvPr id="2140" name="Google Shape;2140;p23"/>
          <p:cNvSpPr/>
          <p:nvPr/>
        </p:nvSpPr>
        <p:spPr>
          <a:xfrm>
            <a:off x="-75" y="2273052"/>
            <a:ext cx="9144000" cy="2870342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1" name="Google Shape;2141;p23"/>
          <p:cNvSpPr/>
          <p:nvPr/>
        </p:nvSpPr>
        <p:spPr>
          <a:xfrm>
            <a:off x="100" y="3462876"/>
            <a:ext cx="9143677" cy="1680526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" name="Google Shape;2142;p2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43" name="Google Shape;2143;p23"/>
          <p:cNvSpPr txBox="1">
            <a:spLocks noGrp="1"/>
          </p:cNvSpPr>
          <p:nvPr>
            <p:ph type="subTitle" idx="1"/>
          </p:nvPr>
        </p:nvSpPr>
        <p:spPr>
          <a:xfrm>
            <a:off x="720125" y="4059200"/>
            <a:ext cx="32190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144" name="Google Shape;2144;p23"/>
          <p:cNvSpPr txBox="1">
            <a:spLocks noGrp="1"/>
          </p:cNvSpPr>
          <p:nvPr>
            <p:ph type="subTitle" idx="2"/>
          </p:nvPr>
        </p:nvSpPr>
        <p:spPr>
          <a:xfrm>
            <a:off x="720000" y="1802400"/>
            <a:ext cx="32190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145" name="Google Shape;2145;p23"/>
          <p:cNvSpPr txBox="1">
            <a:spLocks noGrp="1"/>
          </p:cNvSpPr>
          <p:nvPr>
            <p:ph type="subTitle" idx="3"/>
          </p:nvPr>
        </p:nvSpPr>
        <p:spPr>
          <a:xfrm>
            <a:off x="720044" y="3547225"/>
            <a:ext cx="3219000" cy="61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9pPr>
          </a:lstStyle>
          <a:p>
            <a:endParaRPr/>
          </a:p>
        </p:txBody>
      </p:sp>
      <p:sp>
        <p:nvSpPr>
          <p:cNvPr id="2146" name="Google Shape;2146;p23"/>
          <p:cNvSpPr txBox="1">
            <a:spLocks noGrp="1"/>
          </p:cNvSpPr>
          <p:nvPr>
            <p:ph type="subTitle" idx="4"/>
          </p:nvPr>
        </p:nvSpPr>
        <p:spPr>
          <a:xfrm>
            <a:off x="720000" y="1290400"/>
            <a:ext cx="3219000" cy="61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9pPr>
          </a:lstStyle>
          <a:p>
            <a:endParaRPr/>
          </a:p>
        </p:txBody>
      </p:sp>
      <p:sp>
        <p:nvSpPr>
          <p:cNvPr id="2147" name="Google Shape;2147;p23"/>
          <p:cNvSpPr txBox="1">
            <a:spLocks noGrp="1"/>
          </p:cNvSpPr>
          <p:nvPr>
            <p:ph type="subTitle" idx="5"/>
          </p:nvPr>
        </p:nvSpPr>
        <p:spPr>
          <a:xfrm>
            <a:off x="720038" y="2888338"/>
            <a:ext cx="32190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148" name="Google Shape;2148;p23"/>
          <p:cNvSpPr txBox="1">
            <a:spLocks noGrp="1"/>
          </p:cNvSpPr>
          <p:nvPr>
            <p:ph type="subTitle" idx="6"/>
          </p:nvPr>
        </p:nvSpPr>
        <p:spPr>
          <a:xfrm>
            <a:off x="719957" y="2376363"/>
            <a:ext cx="3219000" cy="61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Red Hat Display Black"/>
              <a:buNone/>
              <a:defRPr sz="2400">
                <a:latin typeface="Red Hat Display Black"/>
                <a:ea typeface="Red Hat Display Black"/>
                <a:cs typeface="Red Hat Display Black"/>
                <a:sym typeface="Red Hat Display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ONE_COLUMN_TEXT_1">
    <p:spTree>
      <p:nvGrpSpPr>
        <p:cNvPr id="1" name="Shape 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" name="Google Shape;2150;p24"/>
          <p:cNvSpPr/>
          <p:nvPr/>
        </p:nvSpPr>
        <p:spPr>
          <a:xfrm flipH="1">
            <a:off x="7775" y="0"/>
            <a:ext cx="9144000" cy="5143502"/>
          </a:xfrm>
          <a:custGeom>
            <a:avLst/>
            <a:gdLst/>
            <a:ahLst/>
            <a:cxnLst/>
            <a:rect l="l" t="t" r="r" b="b"/>
            <a:pathLst>
              <a:path w="285750" h="197827" extrusionOk="0">
                <a:moveTo>
                  <a:pt x="225611" y="0"/>
                </a:moveTo>
                <a:cubicBezTo>
                  <a:pt x="225611" y="0"/>
                  <a:pt x="188437" y="18921"/>
                  <a:pt x="156257" y="18921"/>
                </a:cubicBezTo>
                <a:cubicBezTo>
                  <a:pt x="134219" y="18921"/>
                  <a:pt x="99649" y="8516"/>
                  <a:pt x="66373" y="8516"/>
                </a:cubicBezTo>
                <a:cubicBezTo>
                  <a:pt x="54775" y="8516"/>
                  <a:pt x="43335" y="9780"/>
                  <a:pt x="32637" y="13188"/>
                </a:cubicBezTo>
                <a:cubicBezTo>
                  <a:pt x="13540" y="19273"/>
                  <a:pt x="0" y="35486"/>
                  <a:pt x="0" y="35486"/>
                </a:cubicBezTo>
                <a:lnTo>
                  <a:pt x="0" y="197827"/>
                </a:lnTo>
                <a:lnTo>
                  <a:pt x="285750" y="197827"/>
                </a:lnTo>
                <a:lnTo>
                  <a:pt x="285750" y="0"/>
                </a:ln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1" name="Google Shape;2151;p24"/>
          <p:cNvSpPr/>
          <p:nvPr/>
        </p:nvSpPr>
        <p:spPr>
          <a:xfrm flipH="1">
            <a:off x="-75" y="1700176"/>
            <a:ext cx="9144000" cy="3443388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2" name="Google Shape;2152;p24"/>
          <p:cNvSpPr/>
          <p:nvPr/>
        </p:nvSpPr>
        <p:spPr>
          <a:xfrm flipH="1">
            <a:off x="8098" y="2932349"/>
            <a:ext cx="9143677" cy="2211043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3" name="Google Shape;2153;p24"/>
          <p:cNvSpPr txBox="1">
            <a:spLocks noGrp="1"/>
          </p:cNvSpPr>
          <p:nvPr>
            <p:ph type="title"/>
          </p:nvPr>
        </p:nvSpPr>
        <p:spPr>
          <a:xfrm>
            <a:off x="720000" y="1083225"/>
            <a:ext cx="2985300" cy="190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54" name="Google Shape;2154;p24"/>
          <p:cNvSpPr txBox="1">
            <a:spLocks noGrp="1"/>
          </p:cNvSpPr>
          <p:nvPr>
            <p:ph type="subTitle" idx="1"/>
          </p:nvPr>
        </p:nvSpPr>
        <p:spPr>
          <a:xfrm>
            <a:off x="720000" y="2986350"/>
            <a:ext cx="2985300" cy="111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2_2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p25"/>
          <p:cNvSpPr/>
          <p:nvPr/>
        </p:nvSpPr>
        <p:spPr>
          <a:xfrm>
            <a:off x="-75" y="0"/>
            <a:ext cx="9144000" cy="5143502"/>
          </a:xfrm>
          <a:custGeom>
            <a:avLst/>
            <a:gdLst/>
            <a:ahLst/>
            <a:cxnLst/>
            <a:rect l="l" t="t" r="r" b="b"/>
            <a:pathLst>
              <a:path w="285750" h="197827" extrusionOk="0">
                <a:moveTo>
                  <a:pt x="225611" y="0"/>
                </a:moveTo>
                <a:cubicBezTo>
                  <a:pt x="225611" y="0"/>
                  <a:pt x="188437" y="18921"/>
                  <a:pt x="156257" y="18921"/>
                </a:cubicBezTo>
                <a:cubicBezTo>
                  <a:pt x="134219" y="18921"/>
                  <a:pt x="99649" y="8516"/>
                  <a:pt x="66373" y="8516"/>
                </a:cubicBezTo>
                <a:cubicBezTo>
                  <a:pt x="54775" y="8516"/>
                  <a:pt x="43335" y="9780"/>
                  <a:pt x="32637" y="13188"/>
                </a:cubicBezTo>
                <a:cubicBezTo>
                  <a:pt x="13540" y="19273"/>
                  <a:pt x="0" y="35486"/>
                  <a:pt x="0" y="35486"/>
                </a:cubicBezTo>
                <a:lnTo>
                  <a:pt x="0" y="197827"/>
                </a:lnTo>
                <a:lnTo>
                  <a:pt x="285750" y="197827"/>
                </a:lnTo>
                <a:lnTo>
                  <a:pt x="285750" y="0"/>
                </a:ln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7" name="Google Shape;2157;p25"/>
          <p:cNvSpPr/>
          <p:nvPr/>
        </p:nvSpPr>
        <p:spPr>
          <a:xfrm>
            <a:off x="7775" y="539503"/>
            <a:ext cx="9144000" cy="4604097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>
            <a:off x="-75" y="3000174"/>
            <a:ext cx="9143677" cy="2143241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 txBox="1">
            <a:spLocks noGrp="1"/>
          </p:cNvSpPr>
          <p:nvPr>
            <p:ph type="title"/>
          </p:nvPr>
        </p:nvSpPr>
        <p:spPr>
          <a:xfrm>
            <a:off x="713225" y="2388450"/>
            <a:ext cx="4733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60" name="Google Shape;2160;p25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1492175"/>
            <a:ext cx="1005000" cy="8418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 b="1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61" name="Google Shape;2161;p25"/>
          <p:cNvSpPr txBox="1">
            <a:spLocks noGrp="1"/>
          </p:cNvSpPr>
          <p:nvPr>
            <p:ph type="subTitle" idx="1"/>
          </p:nvPr>
        </p:nvSpPr>
        <p:spPr>
          <a:xfrm>
            <a:off x="713225" y="3239300"/>
            <a:ext cx="4733700" cy="645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 1">
  <p:cSld name="CUSTOM_8_1_1_2">
    <p:spTree>
      <p:nvGrpSpPr>
        <p:cNvPr id="1" name="Shape 2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3" name="Google Shape;2163;p26"/>
          <p:cNvSpPr/>
          <p:nvPr/>
        </p:nvSpPr>
        <p:spPr>
          <a:xfrm>
            <a:off x="-75" y="109200"/>
            <a:ext cx="9144000" cy="5034246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6"/>
          <p:cNvSpPr/>
          <p:nvPr/>
        </p:nvSpPr>
        <p:spPr>
          <a:xfrm>
            <a:off x="7950" y="1565073"/>
            <a:ext cx="9144000" cy="3578243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5" name="Google Shape;2165;p26"/>
          <p:cNvSpPr/>
          <p:nvPr/>
        </p:nvSpPr>
        <p:spPr>
          <a:xfrm>
            <a:off x="100" y="1997974"/>
            <a:ext cx="9143677" cy="3145514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6" name="Google Shape;2166;p26"/>
          <p:cNvSpPr txBox="1">
            <a:spLocks noGrp="1"/>
          </p:cNvSpPr>
          <p:nvPr>
            <p:ph type="title" hasCustomPrompt="1"/>
          </p:nvPr>
        </p:nvSpPr>
        <p:spPr>
          <a:xfrm>
            <a:off x="713213" y="670225"/>
            <a:ext cx="4696800" cy="7689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67" name="Google Shape;2167;p26"/>
          <p:cNvSpPr txBox="1">
            <a:spLocks noGrp="1"/>
          </p:cNvSpPr>
          <p:nvPr>
            <p:ph type="subTitle" idx="1"/>
          </p:nvPr>
        </p:nvSpPr>
        <p:spPr>
          <a:xfrm>
            <a:off x="713225" y="1359650"/>
            <a:ext cx="4696800" cy="435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168" name="Google Shape;2168;p26"/>
          <p:cNvSpPr txBox="1">
            <a:spLocks noGrp="1"/>
          </p:cNvSpPr>
          <p:nvPr>
            <p:ph type="title" idx="2" hasCustomPrompt="1"/>
          </p:nvPr>
        </p:nvSpPr>
        <p:spPr>
          <a:xfrm>
            <a:off x="713213" y="1997986"/>
            <a:ext cx="4696800" cy="7689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69" name="Google Shape;2169;p26"/>
          <p:cNvSpPr txBox="1">
            <a:spLocks noGrp="1"/>
          </p:cNvSpPr>
          <p:nvPr>
            <p:ph type="subTitle" idx="3"/>
          </p:nvPr>
        </p:nvSpPr>
        <p:spPr>
          <a:xfrm>
            <a:off x="713225" y="2703525"/>
            <a:ext cx="4696800" cy="435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170" name="Google Shape;2170;p26"/>
          <p:cNvSpPr txBox="1">
            <a:spLocks noGrp="1"/>
          </p:cNvSpPr>
          <p:nvPr>
            <p:ph type="title" idx="4" hasCustomPrompt="1"/>
          </p:nvPr>
        </p:nvSpPr>
        <p:spPr>
          <a:xfrm>
            <a:off x="713213" y="3341838"/>
            <a:ext cx="4696800" cy="7689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71" name="Google Shape;2171;p26"/>
          <p:cNvSpPr txBox="1">
            <a:spLocks noGrp="1"/>
          </p:cNvSpPr>
          <p:nvPr>
            <p:ph type="subTitle" idx="5"/>
          </p:nvPr>
        </p:nvSpPr>
        <p:spPr>
          <a:xfrm>
            <a:off x="713225" y="4047503"/>
            <a:ext cx="4696800" cy="435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CUSTOM_8_1_1_1">
    <p:spTree>
      <p:nvGrpSpPr>
        <p:cNvPr id="1" name="Shape 2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3" name="Google Shape;2173;p27"/>
          <p:cNvSpPr/>
          <p:nvPr/>
        </p:nvSpPr>
        <p:spPr>
          <a:xfrm flipH="1">
            <a:off x="-75" y="109200"/>
            <a:ext cx="9144000" cy="5033880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4" name="Google Shape;2174;p27"/>
          <p:cNvSpPr/>
          <p:nvPr/>
        </p:nvSpPr>
        <p:spPr>
          <a:xfrm flipH="1">
            <a:off x="-75" y="1086179"/>
            <a:ext cx="9144000" cy="4057365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5" name="Google Shape;2175;p27"/>
          <p:cNvSpPr/>
          <p:nvPr/>
        </p:nvSpPr>
        <p:spPr>
          <a:xfrm flipH="1">
            <a:off x="73" y="1363921"/>
            <a:ext cx="9143677" cy="3779279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6" name="Google Shape;2176;p27"/>
          <p:cNvSpPr txBox="1">
            <a:spLocks noGrp="1"/>
          </p:cNvSpPr>
          <p:nvPr>
            <p:ph type="title" hasCustomPrompt="1"/>
          </p:nvPr>
        </p:nvSpPr>
        <p:spPr>
          <a:xfrm>
            <a:off x="1134000" y="1922200"/>
            <a:ext cx="1397700" cy="5727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30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77" name="Google Shape;2177;p27"/>
          <p:cNvSpPr txBox="1">
            <a:spLocks noGrp="1"/>
          </p:cNvSpPr>
          <p:nvPr>
            <p:ph type="subTitle" idx="1"/>
          </p:nvPr>
        </p:nvSpPr>
        <p:spPr>
          <a:xfrm>
            <a:off x="743975" y="371245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178" name="Google Shape;2178;p27"/>
          <p:cNvSpPr txBox="1">
            <a:spLocks noGrp="1"/>
          </p:cNvSpPr>
          <p:nvPr>
            <p:ph type="subTitle" idx="2"/>
          </p:nvPr>
        </p:nvSpPr>
        <p:spPr>
          <a:xfrm>
            <a:off x="743975" y="3392175"/>
            <a:ext cx="21732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179" name="Google Shape;2179;p27"/>
          <p:cNvSpPr txBox="1">
            <a:spLocks noGrp="1"/>
          </p:cNvSpPr>
          <p:nvPr>
            <p:ph type="title" idx="3" hasCustomPrompt="1"/>
          </p:nvPr>
        </p:nvSpPr>
        <p:spPr>
          <a:xfrm>
            <a:off x="3873150" y="1922200"/>
            <a:ext cx="1397700" cy="5727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30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80" name="Google Shape;2180;p27"/>
          <p:cNvSpPr txBox="1">
            <a:spLocks noGrp="1"/>
          </p:cNvSpPr>
          <p:nvPr>
            <p:ph type="subTitle" idx="4"/>
          </p:nvPr>
        </p:nvSpPr>
        <p:spPr>
          <a:xfrm>
            <a:off x="3485400" y="371245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181" name="Google Shape;2181;p27"/>
          <p:cNvSpPr txBox="1">
            <a:spLocks noGrp="1"/>
          </p:cNvSpPr>
          <p:nvPr>
            <p:ph type="subTitle" idx="5"/>
          </p:nvPr>
        </p:nvSpPr>
        <p:spPr>
          <a:xfrm>
            <a:off x="3485400" y="3392175"/>
            <a:ext cx="21732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182" name="Google Shape;2182;p27"/>
          <p:cNvSpPr txBox="1">
            <a:spLocks noGrp="1"/>
          </p:cNvSpPr>
          <p:nvPr>
            <p:ph type="title" idx="6" hasCustomPrompt="1"/>
          </p:nvPr>
        </p:nvSpPr>
        <p:spPr>
          <a:xfrm>
            <a:off x="6612200" y="1922200"/>
            <a:ext cx="1397700" cy="5727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30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83" name="Google Shape;2183;p27"/>
          <p:cNvSpPr txBox="1">
            <a:spLocks noGrp="1"/>
          </p:cNvSpPr>
          <p:nvPr>
            <p:ph type="subTitle" idx="7"/>
          </p:nvPr>
        </p:nvSpPr>
        <p:spPr>
          <a:xfrm>
            <a:off x="6226825" y="371245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184" name="Google Shape;2184;p27"/>
          <p:cNvSpPr txBox="1">
            <a:spLocks noGrp="1"/>
          </p:cNvSpPr>
          <p:nvPr>
            <p:ph type="subTitle" idx="8"/>
          </p:nvPr>
        </p:nvSpPr>
        <p:spPr>
          <a:xfrm>
            <a:off x="6226825" y="3392175"/>
            <a:ext cx="21732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185" name="Google Shape;2185;p27"/>
          <p:cNvSpPr txBox="1">
            <a:spLocks noGrp="1"/>
          </p:cNvSpPr>
          <p:nvPr>
            <p:ph type="title" idx="9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86" name="Google Shape;2186;p27"/>
          <p:cNvGrpSpPr/>
          <p:nvPr/>
        </p:nvGrpSpPr>
        <p:grpSpPr>
          <a:xfrm>
            <a:off x="8316020" y="179385"/>
            <a:ext cx="654068" cy="1354741"/>
            <a:chOff x="5521725" y="3082325"/>
            <a:chExt cx="450150" cy="932375"/>
          </a:xfrm>
        </p:grpSpPr>
        <p:sp>
          <p:nvSpPr>
            <p:cNvPr id="2187" name="Google Shape;2187;p27"/>
            <p:cNvSpPr/>
            <p:nvPr/>
          </p:nvSpPr>
          <p:spPr>
            <a:xfrm>
              <a:off x="5676075" y="3679150"/>
              <a:ext cx="208925" cy="301350"/>
            </a:xfrm>
            <a:custGeom>
              <a:avLst/>
              <a:gdLst/>
              <a:ahLst/>
              <a:cxnLst/>
              <a:rect l="l" t="t" r="r" b="b"/>
              <a:pathLst>
                <a:path w="8357" h="12054" extrusionOk="0">
                  <a:moveTo>
                    <a:pt x="8356" y="1"/>
                  </a:moveTo>
                  <a:lnTo>
                    <a:pt x="1" y="2145"/>
                  </a:lnTo>
                  <a:lnTo>
                    <a:pt x="1110" y="12053"/>
                  </a:lnTo>
                  <a:lnTo>
                    <a:pt x="8356" y="7839"/>
                  </a:lnTo>
                  <a:lnTo>
                    <a:pt x="835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7"/>
            <p:cNvSpPr/>
            <p:nvPr/>
          </p:nvSpPr>
          <p:spPr>
            <a:xfrm>
              <a:off x="5521725" y="3679150"/>
              <a:ext cx="182100" cy="301350"/>
            </a:xfrm>
            <a:custGeom>
              <a:avLst/>
              <a:gdLst/>
              <a:ahLst/>
              <a:cxnLst/>
              <a:rect l="l" t="t" r="r" b="b"/>
              <a:pathLst>
                <a:path w="7284" h="12054" extrusionOk="0">
                  <a:moveTo>
                    <a:pt x="1" y="1"/>
                  </a:moveTo>
                  <a:lnTo>
                    <a:pt x="1" y="7839"/>
                  </a:lnTo>
                  <a:lnTo>
                    <a:pt x="7284" y="12053"/>
                  </a:lnTo>
                  <a:lnTo>
                    <a:pt x="7284" y="41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7"/>
            <p:cNvSpPr/>
            <p:nvPr/>
          </p:nvSpPr>
          <p:spPr>
            <a:xfrm>
              <a:off x="5521725" y="3666225"/>
              <a:ext cx="363275" cy="116475"/>
            </a:xfrm>
            <a:custGeom>
              <a:avLst/>
              <a:gdLst/>
              <a:ahLst/>
              <a:cxnLst/>
              <a:rect l="l" t="t" r="r" b="b"/>
              <a:pathLst>
                <a:path w="14531" h="4659" extrusionOk="0">
                  <a:moveTo>
                    <a:pt x="1" y="0"/>
                  </a:moveTo>
                  <a:lnTo>
                    <a:pt x="1" y="518"/>
                  </a:lnTo>
                  <a:lnTo>
                    <a:pt x="7284" y="4659"/>
                  </a:lnTo>
                  <a:lnTo>
                    <a:pt x="14530" y="518"/>
                  </a:lnTo>
                  <a:lnTo>
                    <a:pt x="1453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7"/>
            <p:cNvSpPr/>
            <p:nvPr/>
          </p:nvSpPr>
          <p:spPr>
            <a:xfrm>
              <a:off x="5521725" y="3560850"/>
              <a:ext cx="363275" cy="208925"/>
            </a:xfrm>
            <a:custGeom>
              <a:avLst/>
              <a:gdLst/>
              <a:ahLst/>
              <a:cxnLst/>
              <a:rect l="l" t="t" r="r" b="b"/>
              <a:pathLst>
                <a:path w="14531" h="8357" extrusionOk="0">
                  <a:moveTo>
                    <a:pt x="7284" y="1"/>
                  </a:moveTo>
                  <a:lnTo>
                    <a:pt x="1" y="4215"/>
                  </a:lnTo>
                  <a:lnTo>
                    <a:pt x="7284" y="8356"/>
                  </a:lnTo>
                  <a:lnTo>
                    <a:pt x="14530" y="4215"/>
                  </a:lnTo>
                  <a:lnTo>
                    <a:pt x="7284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7"/>
            <p:cNvSpPr/>
            <p:nvPr/>
          </p:nvSpPr>
          <p:spPr>
            <a:xfrm>
              <a:off x="5607700" y="3656050"/>
              <a:ext cx="191325" cy="65650"/>
            </a:xfrm>
            <a:custGeom>
              <a:avLst/>
              <a:gdLst/>
              <a:ahLst/>
              <a:cxnLst/>
              <a:rect l="l" t="t" r="r" b="b"/>
              <a:pathLst>
                <a:path w="7653" h="2626" extrusionOk="0">
                  <a:moveTo>
                    <a:pt x="0" y="1"/>
                  </a:moveTo>
                  <a:lnTo>
                    <a:pt x="3845" y="2626"/>
                  </a:lnTo>
                  <a:lnTo>
                    <a:pt x="7653" y="407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7"/>
            <p:cNvSpPr/>
            <p:nvPr/>
          </p:nvSpPr>
          <p:spPr>
            <a:xfrm>
              <a:off x="5607700" y="3656050"/>
              <a:ext cx="96125" cy="65650"/>
            </a:xfrm>
            <a:custGeom>
              <a:avLst/>
              <a:gdLst/>
              <a:ahLst/>
              <a:cxnLst/>
              <a:rect l="l" t="t" r="r" b="b"/>
              <a:pathLst>
                <a:path w="3845" h="2626" extrusionOk="0">
                  <a:moveTo>
                    <a:pt x="0" y="1"/>
                  </a:moveTo>
                  <a:lnTo>
                    <a:pt x="0" y="407"/>
                  </a:lnTo>
                  <a:lnTo>
                    <a:pt x="3845" y="2626"/>
                  </a:lnTo>
                  <a:lnTo>
                    <a:pt x="3845" y="21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7"/>
            <p:cNvSpPr/>
            <p:nvPr/>
          </p:nvSpPr>
          <p:spPr>
            <a:xfrm>
              <a:off x="5607700" y="3600600"/>
              <a:ext cx="191325" cy="109075"/>
            </a:xfrm>
            <a:custGeom>
              <a:avLst/>
              <a:gdLst/>
              <a:ahLst/>
              <a:cxnLst/>
              <a:rect l="l" t="t" r="r" b="b"/>
              <a:pathLst>
                <a:path w="7653" h="4363" extrusionOk="0">
                  <a:moveTo>
                    <a:pt x="3845" y="0"/>
                  </a:moveTo>
                  <a:lnTo>
                    <a:pt x="0" y="2219"/>
                  </a:lnTo>
                  <a:lnTo>
                    <a:pt x="3845" y="4363"/>
                  </a:lnTo>
                  <a:lnTo>
                    <a:pt x="7653" y="2219"/>
                  </a:lnTo>
                  <a:lnTo>
                    <a:pt x="3845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7"/>
            <p:cNvSpPr/>
            <p:nvPr/>
          </p:nvSpPr>
          <p:spPr>
            <a:xfrm>
              <a:off x="5634500" y="3364900"/>
              <a:ext cx="61950" cy="153475"/>
            </a:xfrm>
            <a:custGeom>
              <a:avLst/>
              <a:gdLst/>
              <a:ahLst/>
              <a:cxnLst/>
              <a:rect l="l" t="t" r="r" b="b"/>
              <a:pathLst>
                <a:path w="2478" h="6139" extrusionOk="0">
                  <a:moveTo>
                    <a:pt x="2477" y="1"/>
                  </a:moveTo>
                  <a:lnTo>
                    <a:pt x="1331" y="2663"/>
                  </a:lnTo>
                  <a:lnTo>
                    <a:pt x="481" y="1480"/>
                  </a:lnTo>
                  <a:lnTo>
                    <a:pt x="370" y="1554"/>
                  </a:lnTo>
                  <a:lnTo>
                    <a:pt x="370" y="1849"/>
                  </a:lnTo>
                  <a:lnTo>
                    <a:pt x="1183" y="2996"/>
                  </a:lnTo>
                  <a:lnTo>
                    <a:pt x="0" y="5657"/>
                  </a:lnTo>
                  <a:lnTo>
                    <a:pt x="185" y="6138"/>
                  </a:lnTo>
                  <a:lnTo>
                    <a:pt x="1368" y="3254"/>
                  </a:lnTo>
                  <a:lnTo>
                    <a:pt x="2477" y="4807"/>
                  </a:lnTo>
                  <a:lnTo>
                    <a:pt x="2440" y="4253"/>
                  </a:lnTo>
                  <a:lnTo>
                    <a:pt x="1516" y="2959"/>
                  </a:lnTo>
                  <a:lnTo>
                    <a:pt x="2477" y="740"/>
                  </a:lnTo>
                  <a:lnTo>
                    <a:pt x="247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7"/>
            <p:cNvSpPr/>
            <p:nvPr/>
          </p:nvSpPr>
          <p:spPr>
            <a:xfrm>
              <a:off x="5640050" y="3367675"/>
              <a:ext cx="61950" cy="161775"/>
            </a:xfrm>
            <a:custGeom>
              <a:avLst/>
              <a:gdLst/>
              <a:ahLst/>
              <a:cxnLst/>
              <a:rect l="l" t="t" r="r" b="b"/>
              <a:pathLst>
                <a:path w="2478" h="6471" extrusionOk="0">
                  <a:moveTo>
                    <a:pt x="2477" y="1"/>
                  </a:moveTo>
                  <a:lnTo>
                    <a:pt x="1331" y="2700"/>
                  </a:lnTo>
                  <a:lnTo>
                    <a:pt x="518" y="1480"/>
                  </a:lnTo>
                  <a:lnTo>
                    <a:pt x="370" y="1591"/>
                  </a:lnTo>
                  <a:lnTo>
                    <a:pt x="370" y="1849"/>
                  </a:lnTo>
                  <a:lnTo>
                    <a:pt x="1183" y="2995"/>
                  </a:lnTo>
                  <a:lnTo>
                    <a:pt x="0" y="5694"/>
                  </a:lnTo>
                  <a:lnTo>
                    <a:pt x="37" y="6471"/>
                  </a:lnTo>
                  <a:lnTo>
                    <a:pt x="1368" y="3291"/>
                  </a:lnTo>
                  <a:lnTo>
                    <a:pt x="2477" y="4807"/>
                  </a:lnTo>
                  <a:lnTo>
                    <a:pt x="2440" y="4252"/>
                  </a:lnTo>
                  <a:lnTo>
                    <a:pt x="1516" y="2958"/>
                  </a:lnTo>
                  <a:lnTo>
                    <a:pt x="2477" y="740"/>
                  </a:lnTo>
                  <a:lnTo>
                    <a:pt x="2477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7"/>
            <p:cNvSpPr/>
            <p:nvPr/>
          </p:nvSpPr>
          <p:spPr>
            <a:xfrm>
              <a:off x="5630800" y="3485075"/>
              <a:ext cx="65650" cy="165450"/>
            </a:xfrm>
            <a:custGeom>
              <a:avLst/>
              <a:gdLst/>
              <a:ahLst/>
              <a:cxnLst/>
              <a:rect l="l" t="t" r="r" b="b"/>
              <a:pathLst>
                <a:path w="2626" h="6618" extrusionOk="0">
                  <a:moveTo>
                    <a:pt x="2625" y="0"/>
                  </a:moveTo>
                  <a:lnTo>
                    <a:pt x="1368" y="2847"/>
                  </a:lnTo>
                  <a:lnTo>
                    <a:pt x="333" y="1331"/>
                  </a:lnTo>
                  <a:lnTo>
                    <a:pt x="222" y="1886"/>
                  </a:lnTo>
                  <a:lnTo>
                    <a:pt x="1257" y="3217"/>
                  </a:lnTo>
                  <a:lnTo>
                    <a:pt x="0" y="6137"/>
                  </a:lnTo>
                  <a:lnTo>
                    <a:pt x="37" y="6618"/>
                  </a:lnTo>
                  <a:lnTo>
                    <a:pt x="1442" y="3438"/>
                  </a:lnTo>
                  <a:lnTo>
                    <a:pt x="2625" y="5102"/>
                  </a:lnTo>
                  <a:lnTo>
                    <a:pt x="2625" y="4621"/>
                  </a:lnTo>
                  <a:lnTo>
                    <a:pt x="1553" y="3143"/>
                  </a:lnTo>
                  <a:lnTo>
                    <a:pt x="2625" y="629"/>
                  </a:lnTo>
                  <a:lnTo>
                    <a:pt x="262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7"/>
            <p:cNvSpPr/>
            <p:nvPr/>
          </p:nvSpPr>
          <p:spPr>
            <a:xfrm>
              <a:off x="5635425" y="3486925"/>
              <a:ext cx="65650" cy="166375"/>
            </a:xfrm>
            <a:custGeom>
              <a:avLst/>
              <a:gdLst/>
              <a:ahLst/>
              <a:cxnLst/>
              <a:rect l="l" t="t" r="r" b="b"/>
              <a:pathLst>
                <a:path w="2626" h="6655" extrusionOk="0">
                  <a:moveTo>
                    <a:pt x="2625" y="0"/>
                  </a:moveTo>
                  <a:lnTo>
                    <a:pt x="1368" y="2847"/>
                  </a:lnTo>
                  <a:lnTo>
                    <a:pt x="259" y="1331"/>
                  </a:lnTo>
                  <a:lnTo>
                    <a:pt x="222" y="1886"/>
                  </a:lnTo>
                  <a:lnTo>
                    <a:pt x="1257" y="3253"/>
                  </a:lnTo>
                  <a:lnTo>
                    <a:pt x="0" y="6137"/>
                  </a:lnTo>
                  <a:lnTo>
                    <a:pt x="0" y="6655"/>
                  </a:lnTo>
                  <a:lnTo>
                    <a:pt x="1442" y="3512"/>
                  </a:lnTo>
                  <a:lnTo>
                    <a:pt x="2625" y="5176"/>
                  </a:lnTo>
                  <a:lnTo>
                    <a:pt x="2625" y="5176"/>
                  </a:lnTo>
                  <a:lnTo>
                    <a:pt x="2588" y="4621"/>
                  </a:lnTo>
                  <a:lnTo>
                    <a:pt x="1553" y="3143"/>
                  </a:lnTo>
                  <a:lnTo>
                    <a:pt x="2625" y="666"/>
                  </a:lnTo>
                  <a:lnTo>
                    <a:pt x="2625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7"/>
            <p:cNvSpPr/>
            <p:nvPr/>
          </p:nvSpPr>
          <p:spPr>
            <a:xfrm>
              <a:off x="5640050" y="3365825"/>
              <a:ext cx="55475" cy="41625"/>
            </a:xfrm>
            <a:custGeom>
              <a:avLst/>
              <a:gdLst/>
              <a:ahLst/>
              <a:cxnLst/>
              <a:rect l="l" t="t" r="r" b="b"/>
              <a:pathLst>
                <a:path w="2219" h="1665" extrusionOk="0">
                  <a:moveTo>
                    <a:pt x="2218" y="1"/>
                  </a:moveTo>
                  <a:lnTo>
                    <a:pt x="0" y="1295"/>
                  </a:lnTo>
                  <a:lnTo>
                    <a:pt x="0" y="1665"/>
                  </a:lnTo>
                  <a:lnTo>
                    <a:pt x="2218" y="371"/>
                  </a:lnTo>
                  <a:lnTo>
                    <a:pt x="221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7"/>
            <p:cNvSpPr/>
            <p:nvPr/>
          </p:nvSpPr>
          <p:spPr>
            <a:xfrm>
              <a:off x="5645575" y="3369525"/>
              <a:ext cx="55500" cy="41625"/>
            </a:xfrm>
            <a:custGeom>
              <a:avLst/>
              <a:gdLst/>
              <a:ahLst/>
              <a:cxnLst/>
              <a:rect l="l" t="t" r="r" b="b"/>
              <a:pathLst>
                <a:path w="2220" h="1665" extrusionOk="0">
                  <a:moveTo>
                    <a:pt x="2219" y="1"/>
                  </a:moveTo>
                  <a:lnTo>
                    <a:pt x="1" y="1295"/>
                  </a:lnTo>
                  <a:lnTo>
                    <a:pt x="1" y="1664"/>
                  </a:lnTo>
                  <a:lnTo>
                    <a:pt x="2219" y="297"/>
                  </a:lnTo>
                  <a:lnTo>
                    <a:pt x="2219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7"/>
            <p:cNvSpPr/>
            <p:nvPr/>
          </p:nvSpPr>
          <p:spPr>
            <a:xfrm>
              <a:off x="5640950" y="3256775"/>
              <a:ext cx="56425" cy="141425"/>
            </a:xfrm>
            <a:custGeom>
              <a:avLst/>
              <a:gdLst/>
              <a:ahLst/>
              <a:cxnLst/>
              <a:rect l="l" t="t" r="r" b="b"/>
              <a:pathLst>
                <a:path w="2257" h="5657" extrusionOk="0">
                  <a:moveTo>
                    <a:pt x="2219" y="0"/>
                  </a:moveTo>
                  <a:lnTo>
                    <a:pt x="1221" y="2588"/>
                  </a:lnTo>
                  <a:lnTo>
                    <a:pt x="297" y="1109"/>
                  </a:lnTo>
                  <a:lnTo>
                    <a:pt x="223" y="1590"/>
                  </a:lnTo>
                  <a:lnTo>
                    <a:pt x="1073" y="2958"/>
                  </a:lnTo>
                  <a:lnTo>
                    <a:pt x="1" y="5657"/>
                  </a:lnTo>
                  <a:lnTo>
                    <a:pt x="371" y="5435"/>
                  </a:lnTo>
                  <a:lnTo>
                    <a:pt x="1258" y="3291"/>
                  </a:lnTo>
                  <a:lnTo>
                    <a:pt x="1960" y="4548"/>
                  </a:lnTo>
                  <a:lnTo>
                    <a:pt x="2182" y="4622"/>
                  </a:lnTo>
                  <a:lnTo>
                    <a:pt x="2182" y="4215"/>
                  </a:lnTo>
                  <a:lnTo>
                    <a:pt x="1406" y="2921"/>
                  </a:lnTo>
                  <a:lnTo>
                    <a:pt x="2256" y="740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7"/>
            <p:cNvSpPr/>
            <p:nvPr/>
          </p:nvSpPr>
          <p:spPr>
            <a:xfrm>
              <a:off x="5646500" y="3260475"/>
              <a:ext cx="55500" cy="141425"/>
            </a:xfrm>
            <a:custGeom>
              <a:avLst/>
              <a:gdLst/>
              <a:ahLst/>
              <a:cxnLst/>
              <a:rect l="l" t="t" r="r" b="b"/>
              <a:pathLst>
                <a:path w="2220" h="5657" extrusionOk="0">
                  <a:moveTo>
                    <a:pt x="2219" y="0"/>
                  </a:moveTo>
                  <a:lnTo>
                    <a:pt x="1221" y="2588"/>
                  </a:lnTo>
                  <a:lnTo>
                    <a:pt x="297" y="1109"/>
                  </a:lnTo>
                  <a:lnTo>
                    <a:pt x="260" y="1590"/>
                  </a:lnTo>
                  <a:lnTo>
                    <a:pt x="1073" y="2958"/>
                  </a:lnTo>
                  <a:lnTo>
                    <a:pt x="1" y="5657"/>
                  </a:lnTo>
                  <a:lnTo>
                    <a:pt x="371" y="5398"/>
                  </a:lnTo>
                  <a:lnTo>
                    <a:pt x="1258" y="3291"/>
                  </a:lnTo>
                  <a:lnTo>
                    <a:pt x="1960" y="4474"/>
                  </a:lnTo>
                  <a:lnTo>
                    <a:pt x="2182" y="4363"/>
                  </a:lnTo>
                  <a:lnTo>
                    <a:pt x="2182" y="4215"/>
                  </a:lnTo>
                  <a:lnTo>
                    <a:pt x="1406" y="2921"/>
                  </a:lnTo>
                  <a:lnTo>
                    <a:pt x="2219" y="740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7"/>
            <p:cNvSpPr/>
            <p:nvPr/>
          </p:nvSpPr>
          <p:spPr>
            <a:xfrm>
              <a:off x="5645575" y="3162500"/>
              <a:ext cx="50875" cy="128500"/>
            </a:xfrm>
            <a:custGeom>
              <a:avLst/>
              <a:gdLst/>
              <a:ahLst/>
              <a:cxnLst/>
              <a:rect l="l" t="t" r="r" b="b"/>
              <a:pathLst>
                <a:path w="2035" h="5140" extrusionOk="0">
                  <a:moveTo>
                    <a:pt x="1849" y="0"/>
                  </a:moveTo>
                  <a:lnTo>
                    <a:pt x="1665" y="148"/>
                  </a:lnTo>
                  <a:lnTo>
                    <a:pt x="1036" y="1886"/>
                  </a:lnTo>
                  <a:lnTo>
                    <a:pt x="223" y="740"/>
                  </a:lnTo>
                  <a:lnTo>
                    <a:pt x="1" y="1109"/>
                  </a:lnTo>
                  <a:lnTo>
                    <a:pt x="888" y="2256"/>
                  </a:lnTo>
                  <a:lnTo>
                    <a:pt x="149" y="4474"/>
                  </a:lnTo>
                  <a:lnTo>
                    <a:pt x="149" y="5139"/>
                  </a:lnTo>
                  <a:lnTo>
                    <a:pt x="1110" y="2551"/>
                  </a:lnTo>
                  <a:lnTo>
                    <a:pt x="2034" y="3771"/>
                  </a:lnTo>
                  <a:lnTo>
                    <a:pt x="2034" y="3291"/>
                  </a:lnTo>
                  <a:lnTo>
                    <a:pt x="1221" y="2182"/>
                  </a:lnTo>
                  <a:lnTo>
                    <a:pt x="1849" y="407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7"/>
            <p:cNvSpPr/>
            <p:nvPr/>
          </p:nvSpPr>
          <p:spPr>
            <a:xfrm>
              <a:off x="5650200" y="3164350"/>
              <a:ext cx="50875" cy="128500"/>
            </a:xfrm>
            <a:custGeom>
              <a:avLst/>
              <a:gdLst/>
              <a:ahLst/>
              <a:cxnLst/>
              <a:rect l="l" t="t" r="r" b="b"/>
              <a:pathLst>
                <a:path w="2035" h="5140" extrusionOk="0">
                  <a:moveTo>
                    <a:pt x="1849" y="0"/>
                  </a:moveTo>
                  <a:lnTo>
                    <a:pt x="1627" y="148"/>
                  </a:lnTo>
                  <a:lnTo>
                    <a:pt x="1036" y="1886"/>
                  </a:lnTo>
                  <a:lnTo>
                    <a:pt x="186" y="740"/>
                  </a:lnTo>
                  <a:lnTo>
                    <a:pt x="1" y="1109"/>
                  </a:lnTo>
                  <a:lnTo>
                    <a:pt x="888" y="2292"/>
                  </a:lnTo>
                  <a:lnTo>
                    <a:pt x="112" y="4511"/>
                  </a:lnTo>
                  <a:lnTo>
                    <a:pt x="149" y="5139"/>
                  </a:lnTo>
                  <a:lnTo>
                    <a:pt x="1073" y="2551"/>
                  </a:lnTo>
                  <a:lnTo>
                    <a:pt x="2034" y="3808"/>
                  </a:lnTo>
                  <a:lnTo>
                    <a:pt x="1997" y="3291"/>
                  </a:lnTo>
                  <a:lnTo>
                    <a:pt x="1221" y="2182"/>
                  </a:lnTo>
                  <a:lnTo>
                    <a:pt x="1849" y="444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7"/>
            <p:cNvSpPr/>
            <p:nvPr/>
          </p:nvSpPr>
          <p:spPr>
            <a:xfrm>
              <a:off x="5709350" y="3364900"/>
              <a:ext cx="61950" cy="153475"/>
            </a:xfrm>
            <a:custGeom>
              <a:avLst/>
              <a:gdLst/>
              <a:ahLst/>
              <a:cxnLst/>
              <a:rect l="l" t="t" r="r" b="b"/>
              <a:pathLst>
                <a:path w="2478" h="6139" extrusionOk="0">
                  <a:moveTo>
                    <a:pt x="1" y="1"/>
                  </a:moveTo>
                  <a:lnTo>
                    <a:pt x="1" y="740"/>
                  </a:lnTo>
                  <a:lnTo>
                    <a:pt x="962" y="2959"/>
                  </a:lnTo>
                  <a:lnTo>
                    <a:pt x="38" y="4253"/>
                  </a:lnTo>
                  <a:lnTo>
                    <a:pt x="1" y="4807"/>
                  </a:lnTo>
                  <a:lnTo>
                    <a:pt x="1110" y="3254"/>
                  </a:lnTo>
                  <a:lnTo>
                    <a:pt x="2367" y="6138"/>
                  </a:lnTo>
                  <a:lnTo>
                    <a:pt x="2478" y="5657"/>
                  </a:lnTo>
                  <a:lnTo>
                    <a:pt x="1295" y="2996"/>
                  </a:lnTo>
                  <a:lnTo>
                    <a:pt x="2108" y="1849"/>
                  </a:lnTo>
                  <a:lnTo>
                    <a:pt x="2108" y="1554"/>
                  </a:lnTo>
                  <a:lnTo>
                    <a:pt x="2034" y="1480"/>
                  </a:lnTo>
                  <a:lnTo>
                    <a:pt x="1147" y="26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7"/>
            <p:cNvSpPr/>
            <p:nvPr/>
          </p:nvSpPr>
          <p:spPr>
            <a:xfrm>
              <a:off x="5703800" y="3367675"/>
              <a:ext cx="61975" cy="161775"/>
            </a:xfrm>
            <a:custGeom>
              <a:avLst/>
              <a:gdLst/>
              <a:ahLst/>
              <a:cxnLst/>
              <a:rect l="l" t="t" r="r" b="b"/>
              <a:pathLst>
                <a:path w="2479" h="6471" extrusionOk="0">
                  <a:moveTo>
                    <a:pt x="1" y="1"/>
                  </a:moveTo>
                  <a:lnTo>
                    <a:pt x="1" y="740"/>
                  </a:lnTo>
                  <a:lnTo>
                    <a:pt x="962" y="2958"/>
                  </a:lnTo>
                  <a:lnTo>
                    <a:pt x="38" y="4252"/>
                  </a:lnTo>
                  <a:lnTo>
                    <a:pt x="1" y="4807"/>
                  </a:lnTo>
                  <a:lnTo>
                    <a:pt x="1110" y="3291"/>
                  </a:lnTo>
                  <a:lnTo>
                    <a:pt x="2478" y="6471"/>
                  </a:lnTo>
                  <a:lnTo>
                    <a:pt x="2478" y="5694"/>
                  </a:lnTo>
                  <a:lnTo>
                    <a:pt x="1295" y="2995"/>
                  </a:lnTo>
                  <a:lnTo>
                    <a:pt x="2108" y="1849"/>
                  </a:lnTo>
                  <a:lnTo>
                    <a:pt x="2108" y="1591"/>
                  </a:lnTo>
                  <a:lnTo>
                    <a:pt x="2034" y="1480"/>
                  </a:lnTo>
                  <a:lnTo>
                    <a:pt x="1147" y="27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7"/>
            <p:cNvSpPr/>
            <p:nvPr/>
          </p:nvSpPr>
          <p:spPr>
            <a:xfrm>
              <a:off x="5709350" y="3485075"/>
              <a:ext cx="65650" cy="165450"/>
            </a:xfrm>
            <a:custGeom>
              <a:avLst/>
              <a:gdLst/>
              <a:ahLst/>
              <a:cxnLst/>
              <a:rect l="l" t="t" r="r" b="b"/>
              <a:pathLst>
                <a:path w="2626" h="6618" extrusionOk="0">
                  <a:moveTo>
                    <a:pt x="38" y="0"/>
                  </a:moveTo>
                  <a:lnTo>
                    <a:pt x="1" y="629"/>
                  </a:lnTo>
                  <a:lnTo>
                    <a:pt x="1073" y="3143"/>
                  </a:lnTo>
                  <a:lnTo>
                    <a:pt x="38" y="4621"/>
                  </a:lnTo>
                  <a:lnTo>
                    <a:pt x="1" y="5102"/>
                  </a:lnTo>
                  <a:lnTo>
                    <a:pt x="1258" y="3438"/>
                  </a:lnTo>
                  <a:lnTo>
                    <a:pt x="2626" y="6618"/>
                  </a:lnTo>
                  <a:lnTo>
                    <a:pt x="2626" y="6137"/>
                  </a:lnTo>
                  <a:lnTo>
                    <a:pt x="1369" y="3217"/>
                  </a:lnTo>
                  <a:lnTo>
                    <a:pt x="2404" y="1886"/>
                  </a:lnTo>
                  <a:lnTo>
                    <a:pt x="2367" y="1331"/>
                  </a:lnTo>
                  <a:lnTo>
                    <a:pt x="1258" y="284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7"/>
            <p:cNvSpPr/>
            <p:nvPr/>
          </p:nvSpPr>
          <p:spPr>
            <a:xfrm>
              <a:off x="5704725" y="3486925"/>
              <a:ext cx="66575" cy="166375"/>
            </a:xfrm>
            <a:custGeom>
              <a:avLst/>
              <a:gdLst/>
              <a:ahLst/>
              <a:cxnLst/>
              <a:rect l="l" t="t" r="r" b="b"/>
              <a:pathLst>
                <a:path w="2663" h="6655" extrusionOk="0">
                  <a:moveTo>
                    <a:pt x="38" y="0"/>
                  </a:moveTo>
                  <a:lnTo>
                    <a:pt x="1" y="666"/>
                  </a:lnTo>
                  <a:lnTo>
                    <a:pt x="1073" y="3143"/>
                  </a:lnTo>
                  <a:lnTo>
                    <a:pt x="38" y="4621"/>
                  </a:lnTo>
                  <a:lnTo>
                    <a:pt x="1" y="5176"/>
                  </a:lnTo>
                  <a:lnTo>
                    <a:pt x="1258" y="3512"/>
                  </a:lnTo>
                  <a:lnTo>
                    <a:pt x="2626" y="6655"/>
                  </a:lnTo>
                  <a:lnTo>
                    <a:pt x="2663" y="6137"/>
                  </a:lnTo>
                  <a:lnTo>
                    <a:pt x="1443" y="3253"/>
                  </a:lnTo>
                  <a:lnTo>
                    <a:pt x="2404" y="1886"/>
                  </a:lnTo>
                  <a:lnTo>
                    <a:pt x="2367" y="1331"/>
                  </a:lnTo>
                  <a:lnTo>
                    <a:pt x="1258" y="284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7"/>
            <p:cNvSpPr/>
            <p:nvPr/>
          </p:nvSpPr>
          <p:spPr>
            <a:xfrm>
              <a:off x="5710275" y="3365825"/>
              <a:ext cx="56400" cy="41625"/>
            </a:xfrm>
            <a:custGeom>
              <a:avLst/>
              <a:gdLst/>
              <a:ahLst/>
              <a:cxnLst/>
              <a:rect l="l" t="t" r="r" b="b"/>
              <a:pathLst>
                <a:path w="2256" h="1665" extrusionOk="0">
                  <a:moveTo>
                    <a:pt x="1" y="1"/>
                  </a:moveTo>
                  <a:lnTo>
                    <a:pt x="1" y="371"/>
                  </a:lnTo>
                  <a:lnTo>
                    <a:pt x="2256" y="1665"/>
                  </a:lnTo>
                  <a:lnTo>
                    <a:pt x="2256" y="12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7"/>
            <p:cNvSpPr/>
            <p:nvPr/>
          </p:nvSpPr>
          <p:spPr>
            <a:xfrm>
              <a:off x="5704725" y="3369525"/>
              <a:ext cx="56425" cy="41625"/>
            </a:xfrm>
            <a:custGeom>
              <a:avLst/>
              <a:gdLst/>
              <a:ahLst/>
              <a:cxnLst/>
              <a:rect l="l" t="t" r="r" b="b"/>
              <a:pathLst>
                <a:path w="2257" h="1665" extrusionOk="0">
                  <a:moveTo>
                    <a:pt x="1" y="1"/>
                  </a:moveTo>
                  <a:lnTo>
                    <a:pt x="1" y="297"/>
                  </a:lnTo>
                  <a:lnTo>
                    <a:pt x="2256" y="1664"/>
                  </a:lnTo>
                  <a:lnTo>
                    <a:pt x="2256" y="12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7"/>
            <p:cNvSpPr/>
            <p:nvPr/>
          </p:nvSpPr>
          <p:spPr>
            <a:xfrm>
              <a:off x="5709350" y="3256775"/>
              <a:ext cx="56425" cy="141425"/>
            </a:xfrm>
            <a:custGeom>
              <a:avLst/>
              <a:gdLst/>
              <a:ahLst/>
              <a:cxnLst/>
              <a:rect l="l" t="t" r="r" b="b"/>
              <a:pathLst>
                <a:path w="2257" h="5657" extrusionOk="0">
                  <a:moveTo>
                    <a:pt x="1" y="0"/>
                  </a:moveTo>
                  <a:lnTo>
                    <a:pt x="1" y="740"/>
                  </a:lnTo>
                  <a:lnTo>
                    <a:pt x="814" y="2921"/>
                  </a:lnTo>
                  <a:lnTo>
                    <a:pt x="38" y="4215"/>
                  </a:lnTo>
                  <a:lnTo>
                    <a:pt x="38" y="4622"/>
                  </a:lnTo>
                  <a:lnTo>
                    <a:pt x="260" y="4548"/>
                  </a:lnTo>
                  <a:lnTo>
                    <a:pt x="999" y="3291"/>
                  </a:lnTo>
                  <a:lnTo>
                    <a:pt x="1849" y="5435"/>
                  </a:lnTo>
                  <a:lnTo>
                    <a:pt x="2256" y="5657"/>
                  </a:lnTo>
                  <a:lnTo>
                    <a:pt x="1184" y="2958"/>
                  </a:lnTo>
                  <a:lnTo>
                    <a:pt x="1997" y="1590"/>
                  </a:lnTo>
                  <a:lnTo>
                    <a:pt x="1923" y="1109"/>
                  </a:lnTo>
                  <a:lnTo>
                    <a:pt x="1073" y="25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7"/>
            <p:cNvSpPr/>
            <p:nvPr/>
          </p:nvSpPr>
          <p:spPr>
            <a:xfrm>
              <a:off x="5703800" y="3260475"/>
              <a:ext cx="56425" cy="141425"/>
            </a:xfrm>
            <a:custGeom>
              <a:avLst/>
              <a:gdLst/>
              <a:ahLst/>
              <a:cxnLst/>
              <a:rect l="l" t="t" r="r" b="b"/>
              <a:pathLst>
                <a:path w="2257" h="5657" extrusionOk="0">
                  <a:moveTo>
                    <a:pt x="1" y="0"/>
                  </a:moveTo>
                  <a:lnTo>
                    <a:pt x="1" y="740"/>
                  </a:lnTo>
                  <a:lnTo>
                    <a:pt x="851" y="2921"/>
                  </a:lnTo>
                  <a:lnTo>
                    <a:pt x="38" y="4215"/>
                  </a:lnTo>
                  <a:lnTo>
                    <a:pt x="38" y="4363"/>
                  </a:lnTo>
                  <a:lnTo>
                    <a:pt x="260" y="4474"/>
                  </a:lnTo>
                  <a:lnTo>
                    <a:pt x="999" y="3291"/>
                  </a:lnTo>
                  <a:lnTo>
                    <a:pt x="1850" y="5398"/>
                  </a:lnTo>
                  <a:lnTo>
                    <a:pt x="2256" y="5657"/>
                  </a:lnTo>
                  <a:lnTo>
                    <a:pt x="1184" y="2958"/>
                  </a:lnTo>
                  <a:lnTo>
                    <a:pt x="1960" y="1590"/>
                  </a:lnTo>
                  <a:lnTo>
                    <a:pt x="1960" y="1109"/>
                  </a:lnTo>
                  <a:lnTo>
                    <a:pt x="1036" y="25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7"/>
            <p:cNvSpPr/>
            <p:nvPr/>
          </p:nvSpPr>
          <p:spPr>
            <a:xfrm>
              <a:off x="5709350" y="3162500"/>
              <a:ext cx="50875" cy="128500"/>
            </a:xfrm>
            <a:custGeom>
              <a:avLst/>
              <a:gdLst/>
              <a:ahLst/>
              <a:cxnLst/>
              <a:rect l="l" t="t" r="r" b="b"/>
              <a:pathLst>
                <a:path w="2035" h="5140" extrusionOk="0">
                  <a:moveTo>
                    <a:pt x="186" y="0"/>
                  </a:moveTo>
                  <a:lnTo>
                    <a:pt x="186" y="407"/>
                  </a:lnTo>
                  <a:lnTo>
                    <a:pt x="814" y="2182"/>
                  </a:lnTo>
                  <a:lnTo>
                    <a:pt x="38" y="3291"/>
                  </a:lnTo>
                  <a:lnTo>
                    <a:pt x="1" y="3771"/>
                  </a:lnTo>
                  <a:lnTo>
                    <a:pt x="962" y="2551"/>
                  </a:lnTo>
                  <a:lnTo>
                    <a:pt x="1886" y="5139"/>
                  </a:lnTo>
                  <a:lnTo>
                    <a:pt x="1923" y="4474"/>
                  </a:lnTo>
                  <a:lnTo>
                    <a:pt x="1147" y="2256"/>
                  </a:lnTo>
                  <a:lnTo>
                    <a:pt x="2034" y="1109"/>
                  </a:lnTo>
                  <a:lnTo>
                    <a:pt x="1849" y="740"/>
                  </a:lnTo>
                  <a:lnTo>
                    <a:pt x="999" y="1886"/>
                  </a:lnTo>
                  <a:lnTo>
                    <a:pt x="371" y="148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7"/>
            <p:cNvSpPr/>
            <p:nvPr/>
          </p:nvSpPr>
          <p:spPr>
            <a:xfrm>
              <a:off x="5705650" y="3164350"/>
              <a:ext cx="49950" cy="128500"/>
            </a:xfrm>
            <a:custGeom>
              <a:avLst/>
              <a:gdLst/>
              <a:ahLst/>
              <a:cxnLst/>
              <a:rect l="l" t="t" r="r" b="b"/>
              <a:pathLst>
                <a:path w="1998" h="5140" extrusionOk="0">
                  <a:moveTo>
                    <a:pt x="186" y="0"/>
                  </a:moveTo>
                  <a:lnTo>
                    <a:pt x="149" y="444"/>
                  </a:lnTo>
                  <a:lnTo>
                    <a:pt x="777" y="2182"/>
                  </a:lnTo>
                  <a:lnTo>
                    <a:pt x="1" y="3291"/>
                  </a:lnTo>
                  <a:lnTo>
                    <a:pt x="1" y="3808"/>
                  </a:lnTo>
                  <a:lnTo>
                    <a:pt x="925" y="2551"/>
                  </a:lnTo>
                  <a:lnTo>
                    <a:pt x="1849" y="5139"/>
                  </a:lnTo>
                  <a:lnTo>
                    <a:pt x="1886" y="4511"/>
                  </a:lnTo>
                  <a:lnTo>
                    <a:pt x="1110" y="2292"/>
                  </a:lnTo>
                  <a:lnTo>
                    <a:pt x="1997" y="1109"/>
                  </a:lnTo>
                  <a:lnTo>
                    <a:pt x="1813" y="740"/>
                  </a:lnTo>
                  <a:lnTo>
                    <a:pt x="962" y="1886"/>
                  </a:lnTo>
                  <a:lnTo>
                    <a:pt x="371" y="148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7"/>
            <p:cNvSpPr/>
            <p:nvPr/>
          </p:nvSpPr>
          <p:spPr>
            <a:xfrm>
              <a:off x="5696425" y="3180050"/>
              <a:ext cx="83200" cy="519475"/>
            </a:xfrm>
            <a:custGeom>
              <a:avLst/>
              <a:gdLst/>
              <a:ahLst/>
              <a:cxnLst/>
              <a:rect l="l" t="t" r="r" b="b"/>
              <a:pathLst>
                <a:path w="3328" h="20779" extrusionOk="0">
                  <a:moveTo>
                    <a:pt x="2366" y="1"/>
                  </a:moveTo>
                  <a:lnTo>
                    <a:pt x="0" y="1332"/>
                  </a:lnTo>
                  <a:lnTo>
                    <a:pt x="0" y="20778"/>
                  </a:lnTo>
                  <a:lnTo>
                    <a:pt x="370" y="20557"/>
                  </a:lnTo>
                  <a:lnTo>
                    <a:pt x="333" y="1554"/>
                  </a:lnTo>
                  <a:lnTo>
                    <a:pt x="2034" y="592"/>
                  </a:lnTo>
                  <a:lnTo>
                    <a:pt x="2958" y="19078"/>
                  </a:lnTo>
                  <a:lnTo>
                    <a:pt x="3254" y="19226"/>
                  </a:lnTo>
                  <a:lnTo>
                    <a:pt x="3328" y="18819"/>
                  </a:lnTo>
                  <a:lnTo>
                    <a:pt x="2366" y="629"/>
                  </a:lnTo>
                  <a:lnTo>
                    <a:pt x="2625" y="112"/>
                  </a:lnTo>
                  <a:lnTo>
                    <a:pt x="2366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7"/>
            <p:cNvSpPr/>
            <p:nvPr/>
          </p:nvSpPr>
          <p:spPr>
            <a:xfrm>
              <a:off x="5683475" y="3640350"/>
              <a:ext cx="40700" cy="19200"/>
            </a:xfrm>
            <a:custGeom>
              <a:avLst/>
              <a:gdLst/>
              <a:ahLst/>
              <a:cxnLst/>
              <a:rect l="l" t="t" r="r" b="b"/>
              <a:pathLst>
                <a:path w="1628" h="768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44"/>
                    <a:pt x="112" y="518"/>
                    <a:pt x="259" y="629"/>
                  </a:cubicBezTo>
                  <a:cubicBezTo>
                    <a:pt x="407" y="721"/>
                    <a:pt x="611" y="767"/>
                    <a:pt x="819" y="767"/>
                  </a:cubicBezTo>
                  <a:cubicBezTo>
                    <a:pt x="1027" y="767"/>
                    <a:pt x="1239" y="721"/>
                    <a:pt x="1406" y="629"/>
                  </a:cubicBezTo>
                  <a:cubicBezTo>
                    <a:pt x="1553" y="518"/>
                    <a:pt x="1627" y="407"/>
                    <a:pt x="1627" y="296"/>
                  </a:cubicBezTo>
                  <a:lnTo>
                    <a:pt x="162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7"/>
            <p:cNvSpPr/>
            <p:nvPr/>
          </p:nvSpPr>
          <p:spPr>
            <a:xfrm>
              <a:off x="5680700" y="3629475"/>
              <a:ext cx="44400" cy="22675"/>
            </a:xfrm>
            <a:custGeom>
              <a:avLst/>
              <a:gdLst/>
              <a:ahLst/>
              <a:cxnLst/>
              <a:rect l="l" t="t" r="r" b="b"/>
              <a:pathLst>
                <a:path w="1776" h="907" extrusionOk="0">
                  <a:moveTo>
                    <a:pt x="888" y="1"/>
                  </a:moveTo>
                  <a:cubicBezTo>
                    <a:pt x="675" y="1"/>
                    <a:pt x="463" y="47"/>
                    <a:pt x="296" y="139"/>
                  </a:cubicBezTo>
                  <a:cubicBezTo>
                    <a:pt x="1" y="324"/>
                    <a:pt x="1" y="583"/>
                    <a:pt x="296" y="768"/>
                  </a:cubicBezTo>
                  <a:cubicBezTo>
                    <a:pt x="463" y="860"/>
                    <a:pt x="675" y="907"/>
                    <a:pt x="888" y="907"/>
                  </a:cubicBezTo>
                  <a:cubicBezTo>
                    <a:pt x="1101" y="907"/>
                    <a:pt x="1313" y="860"/>
                    <a:pt x="1480" y="768"/>
                  </a:cubicBezTo>
                  <a:cubicBezTo>
                    <a:pt x="1775" y="583"/>
                    <a:pt x="1775" y="324"/>
                    <a:pt x="1480" y="139"/>
                  </a:cubicBezTo>
                  <a:cubicBezTo>
                    <a:pt x="1313" y="47"/>
                    <a:pt x="1101" y="1"/>
                    <a:pt x="888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7"/>
            <p:cNvSpPr/>
            <p:nvPr/>
          </p:nvSpPr>
          <p:spPr>
            <a:xfrm>
              <a:off x="5692725" y="3201325"/>
              <a:ext cx="21275" cy="444125"/>
            </a:xfrm>
            <a:custGeom>
              <a:avLst/>
              <a:gdLst/>
              <a:ahLst/>
              <a:cxnLst/>
              <a:rect l="l" t="t" r="r" b="b"/>
              <a:pathLst>
                <a:path w="851" h="17765" extrusionOk="0">
                  <a:moveTo>
                    <a:pt x="0" y="0"/>
                  </a:moveTo>
                  <a:lnTo>
                    <a:pt x="0" y="17524"/>
                  </a:lnTo>
                  <a:cubicBezTo>
                    <a:pt x="0" y="17561"/>
                    <a:pt x="74" y="17672"/>
                    <a:pt x="148" y="17709"/>
                  </a:cubicBezTo>
                  <a:cubicBezTo>
                    <a:pt x="241" y="17746"/>
                    <a:pt x="342" y="17765"/>
                    <a:pt x="444" y="17765"/>
                  </a:cubicBezTo>
                  <a:cubicBezTo>
                    <a:pt x="546" y="17765"/>
                    <a:pt x="647" y="17746"/>
                    <a:pt x="740" y="17709"/>
                  </a:cubicBezTo>
                  <a:cubicBezTo>
                    <a:pt x="814" y="17672"/>
                    <a:pt x="851" y="17635"/>
                    <a:pt x="851" y="17524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7"/>
            <p:cNvSpPr/>
            <p:nvPr/>
          </p:nvSpPr>
          <p:spPr>
            <a:xfrm>
              <a:off x="5691800" y="3196475"/>
              <a:ext cx="23125" cy="11575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481" y="0"/>
                  </a:moveTo>
                  <a:cubicBezTo>
                    <a:pt x="379" y="0"/>
                    <a:pt x="278" y="28"/>
                    <a:pt x="185" y="83"/>
                  </a:cubicBezTo>
                  <a:cubicBezTo>
                    <a:pt x="0" y="157"/>
                    <a:pt x="0" y="305"/>
                    <a:pt x="185" y="379"/>
                  </a:cubicBezTo>
                  <a:cubicBezTo>
                    <a:pt x="278" y="434"/>
                    <a:pt x="379" y="462"/>
                    <a:pt x="481" y="462"/>
                  </a:cubicBezTo>
                  <a:cubicBezTo>
                    <a:pt x="583" y="462"/>
                    <a:pt x="684" y="434"/>
                    <a:pt x="777" y="379"/>
                  </a:cubicBezTo>
                  <a:cubicBezTo>
                    <a:pt x="925" y="305"/>
                    <a:pt x="925" y="120"/>
                    <a:pt x="777" y="83"/>
                  </a:cubicBezTo>
                  <a:cubicBezTo>
                    <a:pt x="684" y="28"/>
                    <a:pt x="583" y="0"/>
                    <a:pt x="481" y="0"/>
                  </a:cubicBez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7"/>
            <p:cNvSpPr/>
            <p:nvPr/>
          </p:nvSpPr>
          <p:spPr>
            <a:xfrm>
              <a:off x="5703800" y="3409275"/>
              <a:ext cx="66575" cy="148825"/>
            </a:xfrm>
            <a:custGeom>
              <a:avLst/>
              <a:gdLst/>
              <a:ahLst/>
              <a:cxnLst/>
              <a:rect l="l" t="t" r="r" b="b"/>
              <a:pathLst>
                <a:path w="2663" h="5953" extrusionOk="0">
                  <a:moveTo>
                    <a:pt x="2219" y="1"/>
                  </a:moveTo>
                  <a:lnTo>
                    <a:pt x="2034" y="74"/>
                  </a:lnTo>
                  <a:lnTo>
                    <a:pt x="1147" y="2367"/>
                  </a:lnTo>
                  <a:lnTo>
                    <a:pt x="223" y="1110"/>
                  </a:lnTo>
                  <a:lnTo>
                    <a:pt x="75" y="1221"/>
                  </a:lnTo>
                  <a:lnTo>
                    <a:pt x="75" y="1479"/>
                  </a:lnTo>
                  <a:lnTo>
                    <a:pt x="1036" y="2736"/>
                  </a:lnTo>
                  <a:lnTo>
                    <a:pt x="1" y="5472"/>
                  </a:lnTo>
                  <a:lnTo>
                    <a:pt x="186" y="5953"/>
                  </a:lnTo>
                  <a:lnTo>
                    <a:pt x="1221" y="3032"/>
                  </a:lnTo>
                  <a:lnTo>
                    <a:pt x="2478" y="4622"/>
                  </a:lnTo>
                  <a:lnTo>
                    <a:pt x="2663" y="4733"/>
                  </a:lnTo>
                  <a:lnTo>
                    <a:pt x="2441" y="4067"/>
                  </a:lnTo>
                  <a:lnTo>
                    <a:pt x="1369" y="2662"/>
                  </a:lnTo>
                  <a:lnTo>
                    <a:pt x="2256" y="259"/>
                  </a:lnTo>
                  <a:lnTo>
                    <a:pt x="2219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7"/>
            <p:cNvSpPr/>
            <p:nvPr/>
          </p:nvSpPr>
          <p:spPr>
            <a:xfrm>
              <a:off x="5708425" y="3412975"/>
              <a:ext cx="61950" cy="147900"/>
            </a:xfrm>
            <a:custGeom>
              <a:avLst/>
              <a:gdLst/>
              <a:ahLst/>
              <a:cxnLst/>
              <a:rect l="l" t="t" r="r" b="b"/>
              <a:pathLst>
                <a:path w="2478" h="5916" extrusionOk="0">
                  <a:moveTo>
                    <a:pt x="2071" y="0"/>
                  </a:moveTo>
                  <a:lnTo>
                    <a:pt x="1147" y="2367"/>
                  </a:lnTo>
                  <a:lnTo>
                    <a:pt x="223" y="1073"/>
                  </a:lnTo>
                  <a:lnTo>
                    <a:pt x="75" y="1183"/>
                  </a:lnTo>
                  <a:lnTo>
                    <a:pt x="75" y="1479"/>
                  </a:lnTo>
                  <a:lnTo>
                    <a:pt x="1036" y="2699"/>
                  </a:lnTo>
                  <a:lnTo>
                    <a:pt x="1" y="5472"/>
                  </a:lnTo>
                  <a:lnTo>
                    <a:pt x="186" y="5916"/>
                  </a:lnTo>
                  <a:lnTo>
                    <a:pt x="1221" y="2958"/>
                  </a:lnTo>
                  <a:lnTo>
                    <a:pt x="2478" y="4585"/>
                  </a:lnTo>
                  <a:lnTo>
                    <a:pt x="2441" y="4030"/>
                  </a:lnTo>
                  <a:lnTo>
                    <a:pt x="1369" y="2625"/>
                  </a:lnTo>
                  <a:lnTo>
                    <a:pt x="2219" y="370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7"/>
            <p:cNvSpPr/>
            <p:nvPr/>
          </p:nvSpPr>
          <p:spPr>
            <a:xfrm>
              <a:off x="5708425" y="3402800"/>
              <a:ext cx="56425" cy="36075"/>
            </a:xfrm>
            <a:custGeom>
              <a:avLst/>
              <a:gdLst/>
              <a:ahLst/>
              <a:cxnLst/>
              <a:rect l="l" t="t" r="r" b="b"/>
              <a:pathLst>
                <a:path w="2257" h="1443" extrusionOk="0">
                  <a:moveTo>
                    <a:pt x="2034" y="1"/>
                  </a:moveTo>
                  <a:lnTo>
                    <a:pt x="1" y="1184"/>
                  </a:lnTo>
                  <a:lnTo>
                    <a:pt x="1" y="1443"/>
                  </a:lnTo>
                  <a:lnTo>
                    <a:pt x="2256" y="149"/>
                  </a:lnTo>
                  <a:lnTo>
                    <a:pt x="2034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7"/>
            <p:cNvSpPr/>
            <p:nvPr/>
          </p:nvSpPr>
          <p:spPr>
            <a:xfrm>
              <a:off x="5708425" y="3406500"/>
              <a:ext cx="56425" cy="39775"/>
            </a:xfrm>
            <a:custGeom>
              <a:avLst/>
              <a:gdLst/>
              <a:ahLst/>
              <a:cxnLst/>
              <a:rect l="l" t="t" r="r" b="b"/>
              <a:pathLst>
                <a:path w="2257" h="1591" extrusionOk="0">
                  <a:moveTo>
                    <a:pt x="2256" y="1"/>
                  </a:moveTo>
                  <a:lnTo>
                    <a:pt x="1" y="1295"/>
                  </a:lnTo>
                  <a:lnTo>
                    <a:pt x="1" y="1590"/>
                  </a:lnTo>
                  <a:lnTo>
                    <a:pt x="2256" y="296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7"/>
            <p:cNvSpPr/>
            <p:nvPr/>
          </p:nvSpPr>
          <p:spPr>
            <a:xfrm>
              <a:off x="5705650" y="3524800"/>
              <a:ext cx="72125" cy="170100"/>
            </a:xfrm>
            <a:custGeom>
              <a:avLst/>
              <a:gdLst/>
              <a:ahLst/>
              <a:cxnLst/>
              <a:rect l="l" t="t" r="r" b="b"/>
              <a:pathLst>
                <a:path w="2885" h="6804" extrusionOk="0">
                  <a:moveTo>
                    <a:pt x="2404" y="1"/>
                  </a:moveTo>
                  <a:lnTo>
                    <a:pt x="1295" y="2922"/>
                  </a:lnTo>
                  <a:lnTo>
                    <a:pt x="112" y="1332"/>
                  </a:lnTo>
                  <a:lnTo>
                    <a:pt x="1" y="1923"/>
                  </a:lnTo>
                  <a:lnTo>
                    <a:pt x="1147" y="3328"/>
                  </a:lnTo>
                  <a:lnTo>
                    <a:pt x="1" y="6286"/>
                  </a:lnTo>
                  <a:lnTo>
                    <a:pt x="38" y="6803"/>
                  </a:lnTo>
                  <a:lnTo>
                    <a:pt x="1295" y="3513"/>
                  </a:lnTo>
                  <a:lnTo>
                    <a:pt x="2700" y="5288"/>
                  </a:lnTo>
                  <a:lnTo>
                    <a:pt x="2885" y="5436"/>
                  </a:lnTo>
                  <a:lnTo>
                    <a:pt x="2626" y="4733"/>
                  </a:lnTo>
                  <a:lnTo>
                    <a:pt x="1443" y="3143"/>
                  </a:lnTo>
                  <a:lnTo>
                    <a:pt x="2404" y="666"/>
                  </a:lnTo>
                  <a:lnTo>
                    <a:pt x="2589" y="112"/>
                  </a:lnTo>
                  <a:lnTo>
                    <a:pt x="240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7"/>
            <p:cNvSpPr/>
            <p:nvPr/>
          </p:nvSpPr>
          <p:spPr>
            <a:xfrm>
              <a:off x="5710275" y="3527575"/>
              <a:ext cx="67500" cy="169175"/>
            </a:xfrm>
            <a:custGeom>
              <a:avLst/>
              <a:gdLst/>
              <a:ahLst/>
              <a:cxnLst/>
              <a:rect l="l" t="t" r="r" b="b"/>
              <a:pathLst>
                <a:path w="2700" h="6767" extrusionOk="0">
                  <a:moveTo>
                    <a:pt x="2404" y="1"/>
                  </a:moveTo>
                  <a:lnTo>
                    <a:pt x="1295" y="2958"/>
                  </a:lnTo>
                  <a:lnTo>
                    <a:pt x="112" y="1332"/>
                  </a:lnTo>
                  <a:lnTo>
                    <a:pt x="38" y="1886"/>
                  </a:lnTo>
                  <a:lnTo>
                    <a:pt x="1147" y="3328"/>
                  </a:lnTo>
                  <a:lnTo>
                    <a:pt x="1" y="6286"/>
                  </a:lnTo>
                  <a:lnTo>
                    <a:pt x="38" y="6766"/>
                  </a:lnTo>
                  <a:lnTo>
                    <a:pt x="1295" y="3550"/>
                  </a:lnTo>
                  <a:lnTo>
                    <a:pt x="2700" y="5325"/>
                  </a:lnTo>
                  <a:lnTo>
                    <a:pt x="2626" y="4770"/>
                  </a:lnTo>
                  <a:lnTo>
                    <a:pt x="1480" y="3180"/>
                  </a:lnTo>
                  <a:lnTo>
                    <a:pt x="2441" y="629"/>
                  </a:lnTo>
                  <a:lnTo>
                    <a:pt x="2404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7"/>
            <p:cNvSpPr/>
            <p:nvPr/>
          </p:nvSpPr>
          <p:spPr>
            <a:xfrm>
              <a:off x="5703800" y="3289125"/>
              <a:ext cx="53650" cy="146050"/>
            </a:xfrm>
            <a:custGeom>
              <a:avLst/>
              <a:gdLst/>
              <a:ahLst/>
              <a:cxnLst/>
              <a:rect l="l" t="t" r="r" b="b"/>
              <a:pathLst>
                <a:path w="2146" h="5842" extrusionOk="0">
                  <a:moveTo>
                    <a:pt x="1960" y="0"/>
                  </a:moveTo>
                  <a:lnTo>
                    <a:pt x="1036" y="2699"/>
                  </a:lnTo>
                  <a:lnTo>
                    <a:pt x="38" y="1109"/>
                  </a:lnTo>
                  <a:lnTo>
                    <a:pt x="1" y="1590"/>
                  </a:lnTo>
                  <a:lnTo>
                    <a:pt x="925" y="3069"/>
                  </a:lnTo>
                  <a:lnTo>
                    <a:pt x="1" y="5842"/>
                  </a:lnTo>
                  <a:lnTo>
                    <a:pt x="371" y="5620"/>
                  </a:lnTo>
                  <a:lnTo>
                    <a:pt x="1147" y="3365"/>
                  </a:lnTo>
                  <a:lnTo>
                    <a:pt x="1960" y="4696"/>
                  </a:lnTo>
                  <a:lnTo>
                    <a:pt x="2145" y="4770"/>
                  </a:lnTo>
                  <a:lnTo>
                    <a:pt x="2145" y="4400"/>
                  </a:lnTo>
                  <a:lnTo>
                    <a:pt x="1221" y="2958"/>
                  </a:lnTo>
                  <a:lnTo>
                    <a:pt x="2034" y="814"/>
                  </a:lnTo>
                  <a:lnTo>
                    <a:pt x="2145" y="148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7"/>
            <p:cNvSpPr/>
            <p:nvPr/>
          </p:nvSpPr>
          <p:spPr>
            <a:xfrm>
              <a:off x="5708425" y="3292825"/>
              <a:ext cx="55500" cy="144200"/>
            </a:xfrm>
            <a:custGeom>
              <a:avLst/>
              <a:gdLst/>
              <a:ahLst/>
              <a:cxnLst/>
              <a:rect l="l" t="t" r="r" b="b"/>
              <a:pathLst>
                <a:path w="2220" h="5768" extrusionOk="0">
                  <a:moveTo>
                    <a:pt x="1960" y="0"/>
                  </a:moveTo>
                  <a:lnTo>
                    <a:pt x="1036" y="2625"/>
                  </a:lnTo>
                  <a:lnTo>
                    <a:pt x="38" y="1109"/>
                  </a:lnTo>
                  <a:lnTo>
                    <a:pt x="1" y="1590"/>
                  </a:lnTo>
                  <a:lnTo>
                    <a:pt x="925" y="3069"/>
                  </a:lnTo>
                  <a:lnTo>
                    <a:pt x="1" y="5768"/>
                  </a:lnTo>
                  <a:lnTo>
                    <a:pt x="1" y="5768"/>
                  </a:lnTo>
                  <a:lnTo>
                    <a:pt x="371" y="5546"/>
                  </a:lnTo>
                  <a:lnTo>
                    <a:pt x="1147" y="3328"/>
                  </a:lnTo>
                  <a:lnTo>
                    <a:pt x="1960" y="4622"/>
                  </a:lnTo>
                  <a:lnTo>
                    <a:pt x="2219" y="4474"/>
                  </a:lnTo>
                  <a:lnTo>
                    <a:pt x="2219" y="4363"/>
                  </a:lnTo>
                  <a:lnTo>
                    <a:pt x="1221" y="2958"/>
                  </a:lnTo>
                  <a:lnTo>
                    <a:pt x="2034" y="740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7"/>
            <p:cNvSpPr/>
            <p:nvPr/>
          </p:nvSpPr>
          <p:spPr>
            <a:xfrm>
              <a:off x="5701975" y="3195775"/>
              <a:ext cx="55475" cy="127575"/>
            </a:xfrm>
            <a:custGeom>
              <a:avLst/>
              <a:gdLst/>
              <a:ahLst/>
              <a:cxnLst/>
              <a:rect l="l" t="t" r="r" b="b"/>
              <a:pathLst>
                <a:path w="2219" h="5103" extrusionOk="0">
                  <a:moveTo>
                    <a:pt x="1849" y="0"/>
                  </a:moveTo>
                  <a:lnTo>
                    <a:pt x="1664" y="111"/>
                  </a:lnTo>
                  <a:lnTo>
                    <a:pt x="1072" y="1849"/>
                  </a:lnTo>
                  <a:lnTo>
                    <a:pt x="259" y="703"/>
                  </a:lnTo>
                  <a:lnTo>
                    <a:pt x="0" y="1072"/>
                  </a:lnTo>
                  <a:lnTo>
                    <a:pt x="887" y="2255"/>
                  </a:lnTo>
                  <a:lnTo>
                    <a:pt x="148" y="4437"/>
                  </a:lnTo>
                  <a:lnTo>
                    <a:pt x="148" y="5102"/>
                  </a:lnTo>
                  <a:lnTo>
                    <a:pt x="1109" y="2477"/>
                  </a:lnTo>
                  <a:lnTo>
                    <a:pt x="2033" y="3734"/>
                  </a:lnTo>
                  <a:lnTo>
                    <a:pt x="2218" y="3882"/>
                  </a:lnTo>
                  <a:lnTo>
                    <a:pt x="1996" y="3143"/>
                  </a:lnTo>
                  <a:lnTo>
                    <a:pt x="1257" y="2071"/>
                  </a:lnTo>
                  <a:lnTo>
                    <a:pt x="1849" y="370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7"/>
            <p:cNvSpPr/>
            <p:nvPr/>
          </p:nvSpPr>
          <p:spPr>
            <a:xfrm>
              <a:off x="5706575" y="3198550"/>
              <a:ext cx="50875" cy="127575"/>
            </a:xfrm>
            <a:custGeom>
              <a:avLst/>
              <a:gdLst/>
              <a:ahLst/>
              <a:cxnLst/>
              <a:rect l="l" t="t" r="r" b="b"/>
              <a:pathLst>
                <a:path w="2035" h="5103" extrusionOk="0">
                  <a:moveTo>
                    <a:pt x="1849" y="0"/>
                  </a:moveTo>
                  <a:lnTo>
                    <a:pt x="1665" y="111"/>
                  </a:lnTo>
                  <a:lnTo>
                    <a:pt x="1073" y="1849"/>
                  </a:lnTo>
                  <a:lnTo>
                    <a:pt x="260" y="666"/>
                  </a:lnTo>
                  <a:lnTo>
                    <a:pt x="1" y="1109"/>
                  </a:lnTo>
                  <a:lnTo>
                    <a:pt x="888" y="2255"/>
                  </a:lnTo>
                  <a:lnTo>
                    <a:pt x="149" y="4474"/>
                  </a:lnTo>
                  <a:lnTo>
                    <a:pt x="149" y="5102"/>
                  </a:lnTo>
                  <a:lnTo>
                    <a:pt x="1110" y="2514"/>
                  </a:lnTo>
                  <a:lnTo>
                    <a:pt x="2034" y="3771"/>
                  </a:lnTo>
                  <a:lnTo>
                    <a:pt x="1997" y="3143"/>
                  </a:lnTo>
                  <a:lnTo>
                    <a:pt x="1258" y="2108"/>
                  </a:lnTo>
                  <a:lnTo>
                    <a:pt x="1849" y="370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7"/>
            <p:cNvSpPr/>
            <p:nvPr/>
          </p:nvSpPr>
          <p:spPr>
            <a:xfrm>
              <a:off x="5627100" y="3180050"/>
              <a:ext cx="83200" cy="523175"/>
            </a:xfrm>
            <a:custGeom>
              <a:avLst/>
              <a:gdLst/>
              <a:ahLst/>
              <a:cxnLst/>
              <a:rect l="l" t="t" r="r" b="b"/>
              <a:pathLst>
                <a:path w="3328" h="20927" extrusionOk="0">
                  <a:moveTo>
                    <a:pt x="962" y="1"/>
                  </a:moveTo>
                  <a:lnTo>
                    <a:pt x="740" y="112"/>
                  </a:lnTo>
                  <a:lnTo>
                    <a:pt x="962" y="740"/>
                  </a:lnTo>
                  <a:lnTo>
                    <a:pt x="0" y="18819"/>
                  </a:lnTo>
                  <a:lnTo>
                    <a:pt x="111" y="19226"/>
                  </a:lnTo>
                  <a:lnTo>
                    <a:pt x="370" y="19078"/>
                  </a:lnTo>
                  <a:lnTo>
                    <a:pt x="1294" y="592"/>
                  </a:lnTo>
                  <a:lnTo>
                    <a:pt x="2995" y="1554"/>
                  </a:lnTo>
                  <a:lnTo>
                    <a:pt x="2958" y="20557"/>
                  </a:lnTo>
                  <a:lnTo>
                    <a:pt x="3069" y="20926"/>
                  </a:lnTo>
                  <a:lnTo>
                    <a:pt x="3328" y="20778"/>
                  </a:lnTo>
                  <a:lnTo>
                    <a:pt x="3328" y="1332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7"/>
            <p:cNvSpPr/>
            <p:nvPr/>
          </p:nvSpPr>
          <p:spPr>
            <a:xfrm>
              <a:off x="5636350" y="3409275"/>
              <a:ext cx="67475" cy="148825"/>
            </a:xfrm>
            <a:custGeom>
              <a:avLst/>
              <a:gdLst/>
              <a:ahLst/>
              <a:cxnLst/>
              <a:rect l="l" t="t" r="r" b="b"/>
              <a:pathLst>
                <a:path w="2699" h="5953" extrusionOk="0">
                  <a:moveTo>
                    <a:pt x="481" y="1"/>
                  </a:moveTo>
                  <a:lnTo>
                    <a:pt x="407" y="259"/>
                  </a:lnTo>
                  <a:lnTo>
                    <a:pt x="1294" y="2662"/>
                  </a:lnTo>
                  <a:lnTo>
                    <a:pt x="222" y="4067"/>
                  </a:lnTo>
                  <a:lnTo>
                    <a:pt x="0" y="4733"/>
                  </a:lnTo>
                  <a:lnTo>
                    <a:pt x="0" y="4733"/>
                  </a:lnTo>
                  <a:lnTo>
                    <a:pt x="185" y="4622"/>
                  </a:lnTo>
                  <a:lnTo>
                    <a:pt x="1442" y="3032"/>
                  </a:lnTo>
                  <a:lnTo>
                    <a:pt x="2551" y="5953"/>
                  </a:lnTo>
                  <a:lnTo>
                    <a:pt x="2699" y="5472"/>
                  </a:lnTo>
                  <a:lnTo>
                    <a:pt x="1664" y="2736"/>
                  </a:lnTo>
                  <a:lnTo>
                    <a:pt x="2588" y="1479"/>
                  </a:lnTo>
                  <a:lnTo>
                    <a:pt x="2588" y="1221"/>
                  </a:lnTo>
                  <a:lnTo>
                    <a:pt x="2514" y="1110"/>
                  </a:lnTo>
                  <a:lnTo>
                    <a:pt x="1516" y="2367"/>
                  </a:lnTo>
                  <a:lnTo>
                    <a:pt x="666" y="74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7"/>
            <p:cNvSpPr/>
            <p:nvPr/>
          </p:nvSpPr>
          <p:spPr>
            <a:xfrm>
              <a:off x="5636350" y="3412975"/>
              <a:ext cx="62875" cy="147900"/>
            </a:xfrm>
            <a:custGeom>
              <a:avLst/>
              <a:gdLst/>
              <a:ahLst/>
              <a:cxnLst/>
              <a:rect l="l" t="t" r="r" b="b"/>
              <a:pathLst>
                <a:path w="2515" h="5916" extrusionOk="0">
                  <a:moveTo>
                    <a:pt x="481" y="0"/>
                  </a:moveTo>
                  <a:lnTo>
                    <a:pt x="296" y="37"/>
                  </a:lnTo>
                  <a:lnTo>
                    <a:pt x="296" y="259"/>
                  </a:lnTo>
                  <a:lnTo>
                    <a:pt x="1109" y="2625"/>
                  </a:lnTo>
                  <a:lnTo>
                    <a:pt x="37" y="4030"/>
                  </a:lnTo>
                  <a:lnTo>
                    <a:pt x="0" y="4585"/>
                  </a:lnTo>
                  <a:lnTo>
                    <a:pt x="1257" y="2958"/>
                  </a:lnTo>
                  <a:lnTo>
                    <a:pt x="2329" y="5916"/>
                  </a:lnTo>
                  <a:lnTo>
                    <a:pt x="2514" y="5472"/>
                  </a:lnTo>
                  <a:lnTo>
                    <a:pt x="1479" y="2699"/>
                  </a:lnTo>
                  <a:lnTo>
                    <a:pt x="2403" y="1479"/>
                  </a:lnTo>
                  <a:lnTo>
                    <a:pt x="2403" y="1183"/>
                  </a:lnTo>
                  <a:lnTo>
                    <a:pt x="2329" y="1073"/>
                  </a:lnTo>
                  <a:lnTo>
                    <a:pt x="1331" y="236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7"/>
            <p:cNvSpPr/>
            <p:nvPr/>
          </p:nvSpPr>
          <p:spPr>
            <a:xfrm>
              <a:off x="5629875" y="3524800"/>
              <a:ext cx="71200" cy="170100"/>
            </a:xfrm>
            <a:custGeom>
              <a:avLst/>
              <a:gdLst/>
              <a:ahLst/>
              <a:cxnLst/>
              <a:rect l="l" t="t" r="r" b="b"/>
              <a:pathLst>
                <a:path w="2848" h="6804" extrusionOk="0">
                  <a:moveTo>
                    <a:pt x="444" y="1"/>
                  </a:moveTo>
                  <a:lnTo>
                    <a:pt x="259" y="112"/>
                  </a:lnTo>
                  <a:lnTo>
                    <a:pt x="444" y="666"/>
                  </a:lnTo>
                  <a:lnTo>
                    <a:pt x="1405" y="3143"/>
                  </a:lnTo>
                  <a:lnTo>
                    <a:pt x="222" y="4733"/>
                  </a:lnTo>
                  <a:lnTo>
                    <a:pt x="0" y="5436"/>
                  </a:lnTo>
                  <a:lnTo>
                    <a:pt x="185" y="5288"/>
                  </a:lnTo>
                  <a:lnTo>
                    <a:pt x="1553" y="3513"/>
                  </a:lnTo>
                  <a:lnTo>
                    <a:pt x="2810" y="6803"/>
                  </a:lnTo>
                  <a:lnTo>
                    <a:pt x="2847" y="6286"/>
                  </a:lnTo>
                  <a:lnTo>
                    <a:pt x="1738" y="3328"/>
                  </a:lnTo>
                  <a:lnTo>
                    <a:pt x="2847" y="1923"/>
                  </a:lnTo>
                  <a:lnTo>
                    <a:pt x="2810" y="1332"/>
                  </a:lnTo>
                  <a:lnTo>
                    <a:pt x="1590" y="2922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7"/>
            <p:cNvSpPr/>
            <p:nvPr/>
          </p:nvSpPr>
          <p:spPr>
            <a:xfrm>
              <a:off x="5629875" y="3527575"/>
              <a:ext cx="66575" cy="169175"/>
            </a:xfrm>
            <a:custGeom>
              <a:avLst/>
              <a:gdLst/>
              <a:ahLst/>
              <a:cxnLst/>
              <a:rect l="l" t="t" r="r" b="b"/>
              <a:pathLst>
                <a:path w="2663" h="6767" extrusionOk="0">
                  <a:moveTo>
                    <a:pt x="259" y="1"/>
                  </a:moveTo>
                  <a:lnTo>
                    <a:pt x="259" y="629"/>
                  </a:lnTo>
                  <a:lnTo>
                    <a:pt x="1220" y="3180"/>
                  </a:lnTo>
                  <a:lnTo>
                    <a:pt x="37" y="4770"/>
                  </a:lnTo>
                  <a:lnTo>
                    <a:pt x="0" y="5325"/>
                  </a:lnTo>
                  <a:lnTo>
                    <a:pt x="1368" y="3550"/>
                  </a:lnTo>
                  <a:lnTo>
                    <a:pt x="2625" y="6766"/>
                  </a:lnTo>
                  <a:lnTo>
                    <a:pt x="2662" y="6286"/>
                  </a:lnTo>
                  <a:lnTo>
                    <a:pt x="1553" y="3328"/>
                  </a:lnTo>
                  <a:lnTo>
                    <a:pt x="2662" y="1886"/>
                  </a:lnTo>
                  <a:lnTo>
                    <a:pt x="2588" y="1332"/>
                  </a:lnTo>
                  <a:lnTo>
                    <a:pt x="1368" y="295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7"/>
            <p:cNvSpPr/>
            <p:nvPr/>
          </p:nvSpPr>
          <p:spPr>
            <a:xfrm>
              <a:off x="5649275" y="3195775"/>
              <a:ext cx="55475" cy="127575"/>
            </a:xfrm>
            <a:custGeom>
              <a:avLst/>
              <a:gdLst/>
              <a:ahLst/>
              <a:cxnLst/>
              <a:rect l="l" t="t" r="r" b="b"/>
              <a:pathLst>
                <a:path w="2219" h="5103" extrusionOk="0">
                  <a:moveTo>
                    <a:pt x="370" y="0"/>
                  </a:moveTo>
                  <a:lnTo>
                    <a:pt x="370" y="370"/>
                  </a:lnTo>
                  <a:lnTo>
                    <a:pt x="962" y="2071"/>
                  </a:lnTo>
                  <a:lnTo>
                    <a:pt x="223" y="3143"/>
                  </a:lnTo>
                  <a:lnTo>
                    <a:pt x="1" y="3882"/>
                  </a:lnTo>
                  <a:lnTo>
                    <a:pt x="186" y="3734"/>
                  </a:lnTo>
                  <a:lnTo>
                    <a:pt x="1147" y="2477"/>
                  </a:lnTo>
                  <a:lnTo>
                    <a:pt x="2071" y="5102"/>
                  </a:lnTo>
                  <a:lnTo>
                    <a:pt x="2108" y="4437"/>
                  </a:lnTo>
                  <a:lnTo>
                    <a:pt x="1332" y="2255"/>
                  </a:lnTo>
                  <a:lnTo>
                    <a:pt x="2219" y="1072"/>
                  </a:lnTo>
                  <a:lnTo>
                    <a:pt x="1997" y="703"/>
                  </a:lnTo>
                  <a:lnTo>
                    <a:pt x="1184" y="1849"/>
                  </a:lnTo>
                  <a:lnTo>
                    <a:pt x="555" y="111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7"/>
            <p:cNvSpPr/>
            <p:nvPr/>
          </p:nvSpPr>
          <p:spPr>
            <a:xfrm>
              <a:off x="5649275" y="3198550"/>
              <a:ext cx="50875" cy="127575"/>
            </a:xfrm>
            <a:custGeom>
              <a:avLst/>
              <a:gdLst/>
              <a:ahLst/>
              <a:cxnLst/>
              <a:rect l="l" t="t" r="r" b="b"/>
              <a:pathLst>
                <a:path w="2035" h="5103" extrusionOk="0">
                  <a:moveTo>
                    <a:pt x="186" y="0"/>
                  </a:moveTo>
                  <a:lnTo>
                    <a:pt x="186" y="370"/>
                  </a:lnTo>
                  <a:lnTo>
                    <a:pt x="777" y="2108"/>
                  </a:lnTo>
                  <a:lnTo>
                    <a:pt x="38" y="3143"/>
                  </a:lnTo>
                  <a:lnTo>
                    <a:pt x="1" y="3771"/>
                  </a:lnTo>
                  <a:lnTo>
                    <a:pt x="962" y="2514"/>
                  </a:lnTo>
                  <a:lnTo>
                    <a:pt x="1886" y="5102"/>
                  </a:lnTo>
                  <a:lnTo>
                    <a:pt x="1886" y="4474"/>
                  </a:lnTo>
                  <a:lnTo>
                    <a:pt x="1147" y="2255"/>
                  </a:lnTo>
                  <a:lnTo>
                    <a:pt x="2034" y="1109"/>
                  </a:lnTo>
                  <a:lnTo>
                    <a:pt x="1812" y="666"/>
                  </a:lnTo>
                  <a:lnTo>
                    <a:pt x="999" y="1849"/>
                  </a:lnTo>
                  <a:lnTo>
                    <a:pt x="370" y="111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7"/>
            <p:cNvSpPr/>
            <p:nvPr/>
          </p:nvSpPr>
          <p:spPr>
            <a:xfrm>
              <a:off x="5643725" y="3402800"/>
              <a:ext cx="55500" cy="36075"/>
            </a:xfrm>
            <a:custGeom>
              <a:avLst/>
              <a:gdLst/>
              <a:ahLst/>
              <a:cxnLst/>
              <a:rect l="l" t="t" r="r" b="b"/>
              <a:pathLst>
                <a:path w="2220" h="1443" extrusionOk="0">
                  <a:moveTo>
                    <a:pt x="186" y="1"/>
                  </a:moveTo>
                  <a:lnTo>
                    <a:pt x="1" y="149"/>
                  </a:lnTo>
                  <a:lnTo>
                    <a:pt x="2219" y="1443"/>
                  </a:lnTo>
                  <a:lnTo>
                    <a:pt x="2219" y="118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7"/>
            <p:cNvSpPr/>
            <p:nvPr/>
          </p:nvSpPr>
          <p:spPr>
            <a:xfrm>
              <a:off x="5643725" y="3406500"/>
              <a:ext cx="55500" cy="39775"/>
            </a:xfrm>
            <a:custGeom>
              <a:avLst/>
              <a:gdLst/>
              <a:ahLst/>
              <a:cxnLst/>
              <a:rect l="l" t="t" r="r" b="b"/>
              <a:pathLst>
                <a:path w="2220" h="1591" extrusionOk="0">
                  <a:moveTo>
                    <a:pt x="1" y="1"/>
                  </a:moveTo>
                  <a:lnTo>
                    <a:pt x="1" y="296"/>
                  </a:lnTo>
                  <a:lnTo>
                    <a:pt x="2219" y="1590"/>
                  </a:lnTo>
                  <a:lnTo>
                    <a:pt x="2219" y="12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7"/>
            <p:cNvSpPr/>
            <p:nvPr/>
          </p:nvSpPr>
          <p:spPr>
            <a:xfrm>
              <a:off x="5649275" y="3289125"/>
              <a:ext cx="54550" cy="146050"/>
            </a:xfrm>
            <a:custGeom>
              <a:avLst/>
              <a:gdLst/>
              <a:ahLst/>
              <a:cxnLst/>
              <a:rect l="l" t="t" r="r" b="b"/>
              <a:pathLst>
                <a:path w="2182" h="5842" extrusionOk="0">
                  <a:moveTo>
                    <a:pt x="186" y="0"/>
                  </a:moveTo>
                  <a:lnTo>
                    <a:pt x="1" y="148"/>
                  </a:lnTo>
                  <a:lnTo>
                    <a:pt x="186" y="814"/>
                  </a:lnTo>
                  <a:lnTo>
                    <a:pt x="925" y="2958"/>
                  </a:lnTo>
                  <a:lnTo>
                    <a:pt x="1" y="4400"/>
                  </a:lnTo>
                  <a:lnTo>
                    <a:pt x="38" y="4770"/>
                  </a:lnTo>
                  <a:lnTo>
                    <a:pt x="186" y="4696"/>
                  </a:lnTo>
                  <a:lnTo>
                    <a:pt x="1073" y="3365"/>
                  </a:lnTo>
                  <a:lnTo>
                    <a:pt x="1812" y="5620"/>
                  </a:lnTo>
                  <a:lnTo>
                    <a:pt x="2182" y="5842"/>
                  </a:lnTo>
                  <a:lnTo>
                    <a:pt x="1258" y="3069"/>
                  </a:lnTo>
                  <a:lnTo>
                    <a:pt x="2182" y="1590"/>
                  </a:lnTo>
                  <a:lnTo>
                    <a:pt x="2108" y="1109"/>
                  </a:lnTo>
                  <a:lnTo>
                    <a:pt x="1110" y="269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7"/>
            <p:cNvSpPr/>
            <p:nvPr/>
          </p:nvSpPr>
          <p:spPr>
            <a:xfrm>
              <a:off x="5643725" y="3292825"/>
              <a:ext cx="55500" cy="144200"/>
            </a:xfrm>
            <a:custGeom>
              <a:avLst/>
              <a:gdLst/>
              <a:ahLst/>
              <a:cxnLst/>
              <a:rect l="l" t="t" r="r" b="b"/>
              <a:pathLst>
                <a:path w="2220" h="5768" extrusionOk="0">
                  <a:moveTo>
                    <a:pt x="223" y="0"/>
                  </a:moveTo>
                  <a:lnTo>
                    <a:pt x="186" y="740"/>
                  </a:lnTo>
                  <a:lnTo>
                    <a:pt x="962" y="2958"/>
                  </a:lnTo>
                  <a:lnTo>
                    <a:pt x="38" y="4363"/>
                  </a:lnTo>
                  <a:lnTo>
                    <a:pt x="1" y="4474"/>
                  </a:lnTo>
                  <a:lnTo>
                    <a:pt x="260" y="4622"/>
                  </a:lnTo>
                  <a:lnTo>
                    <a:pt x="1110" y="3328"/>
                  </a:lnTo>
                  <a:lnTo>
                    <a:pt x="1849" y="5546"/>
                  </a:lnTo>
                  <a:lnTo>
                    <a:pt x="2219" y="5768"/>
                  </a:lnTo>
                  <a:lnTo>
                    <a:pt x="1295" y="3069"/>
                  </a:lnTo>
                  <a:lnTo>
                    <a:pt x="2219" y="1590"/>
                  </a:lnTo>
                  <a:lnTo>
                    <a:pt x="2145" y="1109"/>
                  </a:lnTo>
                  <a:lnTo>
                    <a:pt x="1147" y="2625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7"/>
            <p:cNvSpPr/>
            <p:nvPr/>
          </p:nvSpPr>
          <p:spPr>
            <a:xfrm>
              <a:off x="5620625" y="3182825"/>
              <a:ext cx="83200" cy="520400"/>
            </a:xfrm>
            <a:custGeom>
              <a:avLst/>
              <a:gdLst/>
              <a:ahLst/>
              <a:cxnLst/>
              <a:rect l="l" t="t" r="r" b="b"/>
              <a:pathLst>
                <a:path w="3328" h="20816" extrusionOk="0">
                  <a:moveTo>
                    <a:pt x="999" y="1"/>
                  </a:moveTo>
                  <a:lnTo>
                    <a:pt x="1" y="18856"/>
                  </a:lnTo>
                  <a:lnTo>
                    <a:pt x="370" y="19115"/>
                  </a:lnTo>
                  <a:lnTo>
                    <a:pt x="1295" y="629"/>
                  </a:lnTo>
                  <a:lnTo>
                    <a:pt x="2995" y="1627"/>
                  </a:lnTo>
                  <a:lnTo>
                    <a:pt x="2958" y="20630"/>
                  </a:lnTo>
                  <a:lnTo>
                    <a:pt x="3328" y="20815"/>
                  </a:lnTo>
                  <a:lnTo>
                    <a:pt x="3328" y="1369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7"/>
            <p:cNvSpPr/>
            <p:nvPr/>
          </p:nvSpPr>
          <p:spPr>
            <a:xfrm>
              <a:off x="5703800" y="3182825"/>
              <a:ext cx="83225" cy="520400"/>
            </a:xfrm>
            <a:custGeom>
              <a:avLst/>
              <a:gdLst/>
              <a:ahLst/>
              <a:cxnLst/>
              <a:rect l="l" t="t" r="r" b="b"/>
              <a:pathLst>
                <a:path w="3329" h="20816" extrusionOk="0">
                  <a:moveTo>
                    <a:pt x="2330" y="1"/>
                  </a:moveTo>
                  <a:lnTo>
                    <a:pt x="1" y="1369"/>
                  </a:lnTo>
                  <a:lnTo>
                    <a:pt x="1" y="20815"/>
                  </a:lnTo>
                  <a:lnTo>
                    <a:pt x="371" y="20630"/>
                  </a:lnTo>
                  <a:lnTo>
                    <a:pt x="297" y="1627"/>
                  </a:lnTo>
                  <a:lnTo>
                    <a:pt x="2034" y="629"/>
                  </a:lnTo>
                  <a:lnTo>
                    <a:pt x="2959" y="19115"/>
                  </a:lnTo>
                  <a:lnTo>
                    <a:pt x="3328" y="18856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7"/>
            <p:cNvSpPr/>
            <p:nvPr/>
          </p:nvSpPr>
          <p:spPr>
            <a:xfrm>
              <a:off x="5640050" y="3172675"/>
              <a:ext cx="126625" cy="49000"/>
            </a:xfrm>
            <a:custGeom>
              <a:avLst/>
              <a:gdLst/>
              <a:ahLst/>
              <a:cxnLst/>
              <a:rect l="l" t="t" r="r" b="b"/>
              <a:pathLst>
                <a:path w="5065" h="1960" extrusionOk="0">
                  <a:moveTo>
                    <a:pt x="0" y="0"/>
                  </a:moveTo>
                  <a:lnTo>
                    <a:pt x="2551" y="1959"/>
                  </a:lnTo>
                  <a:lnTo>
                    <a:pt x="5065" y="481"/>
                  </a:lnTo>
                  <a:lnTo>
                    <a:pt x="5065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7"/>
            <p:cNvSpPr/>
            <p:nvPr/>
          </p:nvSpPr>
          <p:spPr>
            <a:xfrm>
              <a:off x="5640050" y="3172675"/>
              <a:ext cx="63775" cy="49000"/>
            </a:xfrm>
            <a:custGeom>
              <a:avLst/>
              <a:gdLst/>
              <a:ahLst/>
              <a:cxnLst/>
              <a:rect l="l" t="t" r="r" b="b"/>
              <a:pathLst>
                <a:path w="2551" h="1960" extrusionOk="0">
                  <a:moveTo>
                    <a:pt x="0" y="0"/>
                  </a:moveTo>
                  <a:lnTo>
                    <a:pt x="0" y="481"/>
                  </a:lnTo>
                  <a:lnTo>
                    <a:pt x="2551" y="1959"/>
                  </a:lnTo>
                  <a:lnTo>
                    <a:pt x="2551" y="14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7"/>
            <p:cNvSpPr/>
            <p:nvPr/>
          </p:nvSpPr>
          <p:spPr>
            <a:xfrm>
              <a:off x="5640050" y="3136625"/>
              <a:ext cx="126625" cy="73025"/>
            </a:xfrm>
            <a:custGeom>
              <a:avLst/>
              <a:gdLst/>
              <a:ahLst/>
              <a:cxnLst/>
              <a:rect l="l" t="t" r="r" b="b"/>
              <a:pathLst>
                <a:path w="5065" h="2921" extrusionOk="0">
                  <a:moveTo>
                    <a:pt x="2551" y="0"/>
                  </a:moveTo>
                  <a:lnTo>
                    <a:pt x="0" y="1442"/>
                  </a:lnTo>
                  <a:lnTo>
                    <a:pt x="2551" y="2921"/>
                  </a:lnTo>
                  <a:lnTo>
                    <a:pt x="5065" y="1442"/>
                  </a:lnTo>
                  <a:lnTo>
                    <a:pt x="255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7"/>
            <p:cNvSpPr/>
            <p:nvPr/>
          </p:nvSpPr>
          <p:spPr>
            <a:xfrm>
              <a:off x="5659450" y="3148625"/>
              <a:ext cx="87825" cy="49950"/>
            </a:xfrm>
            <a:custGeom>
              <a:avLst/>
              <a:gdLst/>
              <a:ahLst/>
              <a:cxnLst/>
              <a:rect l="l" t="t" r="r" b="b"/>
              <a:pathLst>
                <a:path w="3513" h="1998" extrusionOk="0">
                  <a:moveTo>
                    <a:pt x="0" y="1"/>
                  </a:moveTo>
                  <a:lnTo>
                    <a:pt x="1775" y="1997"/>
                  </a:lnTo>
                  <a:lnTo>
                    <a:pt x="3513" y="962"/>
                  </a:lnTo>
                  <a:lnTo>
                    <a:pt x="35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7"/>
            <p:cNvSpPr/>
            <p:nvPr/>
          </p:nvSpPr>
          <p:spPr>
            <a:xfrm>
              <a:off x="5659450" y="3148625"/>
              <a:ext cx="44375" cy="49950"/>
            </a:xfrm>
            <a:custGeom>
              <a:avLst/>
              <a:gdLst/>
              <a:ahLst/>
              <a:cxnLst/>
              <a:rect l="l" t="t" r="r" b="b"/>
              <a:pathLst>
                <a:path w="1775" h="1998" extrusionOk="0">
                  <a:moveTo>
                    <a:pt x="0" y="1"/>
                  </a:moveTo>
                  <a:lnTo>
                    <a:pt x="0" y="962"/>
                  </a:lnTo>
                  <a:lnTo>
                    <a:pt x="1775" y="1997"/>
                  </a:lnTo>
                  <a:lnTo>
                    <a:pt x="1775" y="9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7"/>
            <p:cNvSpPr/>
            <p:nvPr/>
          </p:nvSpPr>
          <p:spPr>
            <a:xfrm>
              <a:off x="5659450" y="3122750"/>
              <a:ext cx="87825" cy="50850"/>
            </a:xfrm>
            <a:custGeom>
              <a:avLst/>
              <a:gdLst/>
              <a:ahLst/>
              <a:cxnLst/>
              <a:rect l="l" t="t" r="r" b="b"/>
              <a:pathLst>
                <a:path w="3513" h="2034" extrusionOk="0">
                  <a:moveTo>
                    <a:pt x="1775" y="1"/>
                  </a:moveTo>
                  <a:lnTo>
                    <a:pt x="0" y="1036"/>
                  </a:lnTo>
                  <a:lnTo>
                    <a:pt x="1775" y="2034"/>
                  </a:lnTo>
                  <a:lnTo>
                    <a:pt x="3513" y="1036"/>
                  </a:lnTo>
                  <a:lnTo>
                    <a:pt x="17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7"/>
            <p:cNvSpPr/>
            <p:nvPr/>
          </p:nvSpPr>
          <p:spPr>
            <a:xfrm>
              <a:off x="5666850" y="3089475"/>
              <a:ext cx="33300" cy="63800"/>
            </a:xfrm>
            <a:custGeom>
              <a:avLst/>
              <a:gdLst/>
              <a:ahLst/>
              <a:cxnLst/>
              <a:rect l="l" t="t" r="r" b="b"/>
              <a:pathLst>
                <a:path w="1332" h="2552" extrusionOk="0">
                  <a:moveTo>
                    <a:pt x="1035" y="1"/>
                  </a:moveTo>
                  <a:lnTo>
                    <a:pt x="0" y="2404"/>
                  </a:lnTo>
                  <a:lnTo>
                    <a:pt x="37" y="2552"/>
                  </a:lnTo>
                  <a:lnTo>
                    <a:pt x="222" y="2441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7"/>
            <p:cNvSpPr/>
            <p:nvPr/>
          </p:nvSpPr>
          <p:spPr>
            <a:xfrm>
              <a:off x="5659450" y="3092250"/>
              <a:ext cx="36075" cy="61025"/>
            </a:xfrm>
            <a:custGeom>
              <a:avLst/>
              <a:gdLst/>
              <a:ahLst/>
              <a:cxnLst/>
              <a:rect l="l" t="t" r="r" b="b"/>
              <a:pathLst>
                <a:path w="1443" h="2441" extrusionOk="0">
                  <a:moveTo>
                    <a:pt x="1146" y="1"/>
                  </a:moveTo>
                  <a:lnTo>
                    <a:pt x="0" y="2256"/>
                  </a:lnTo>
                  <a:lnTo>
                    <a:pt x="333" y="2441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7"/>
            <p:cNvSpPr/>
            <p:nvPr/>
          </p:nvSpPr>
          <p:spPr>
            <a:xfrm>
              <a:off x="5695500" y="3092250"/>
              <a:ext cx="8325" cy="81350"/>
            </a:xfrm>
            <a:custGeom>
              <a:avLst/>
              <a:gdLst/>
              <a:ahLst/>
              <a:cxnLst/>
              <a:rect l="l" t="t" r="r" b="b"/>
              <a:pathLst>
                <a:path w="333" h="3254" extrusionOk="0">
                  <a:moveTo>
                    <a:pt x="74" y="1"/>
                  </a:moveTo>
                  <a:lnTo>
                    <a:pt x="0" y="3069"/>
                  </a:lnTo>
                  <a:lnTo>
                    <a:pt x="333" y="3254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7"/>
            <p:cNvSpPr/>
            <p:nvPr/>
          </p:nvSpPr>
          <p:spPr>
            <a:xfrm>
              <a:off x="5703800" y="3092250"/>
              <a:ext cx="7425" cy="81350"/>
            </a:xfrm>
            <a:custGeom>
              <a:avLst/>
              <a:gdLst/>
              <a:ahLst/>
              <a:cxnLst/>
              <a:rect l="l" t="t" r="r" b="b"/>
              <a:pathLst>
                <a:path w="297" h="3254" extrusionOk="0">
                  <a:moveTo>
                    <a:pt x="1" y="1"/>
                  </a:moveTo>
                  <a:lnTo>
                    <a:pt x="1" y="3254"/>
                  </a:lnTo>
                  <a:lnTo>
                    <a:pt x="297" y="3069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7"/>
            <p:cNvSpPr/>
            <p:nvPr/>
          </p:nvSpPr>
          <p:spPr>
            <a:xfrm>
              <a:off x="5708425" y="3089475"/>
              <a:ext cx="34225" cy="63800"/>
            </a:xfrm>
            <a:custGeom>
              <a:avLst/>
              <a:gdLst/>
              <a:ahLst/>
              <a:cxnLst/>
              <a:rect l="l" t="t" r="r" b="b"/>
              <a:pathLst>
                <a:path w="1369" h="2552" extrusionOk="0">
                  <a:moveTo>
                    <a:pt x="1" y="1"/>
                  </a:moveTo>
                  <a:lnTo>
                    <a:pt x="1036" y="2441"/>
                  </a:lnTo>
                  <a:lnTo>
                    <a:pt x="1221" y="2552"/>
                  </a:lnTo>
                  <a:lnTo>
                    <a:pt x="1369" y="2256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7"/>
            <p:cNvSpPr/>
            <p:nvPr/>
          </p:nvSpPr>
          <p:spPr>
            <a:xfrm>
              <a:off x="5713050" y="3092250"/>
              <a:ext cx="34225" cy="61025"/>
            </a:xfrm>
            <a:custGeom>
              <a:avLst/>
              <a:gdLst/>
              <a:ahLst/>
              <a:cxnLst/>
              <a:rect l="l" t="t" r="r" b="b"/>
              <a:pathLst>
                <a:path w="1369" h="2441" extrusionOk="0">
                  <a:moveTo>
                    <a:pt x="1" y="1"/>
                  </a:moveTo>
                  <a:lnTo>
                    <a:pt x="1036" y="2441"/>
                  </a:lnTo>
                  <a:lnTo>
                    <a:pt x="1369" y="2256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7"/>
            <p:cNvSpPr/>
            <p:nvPr/>
          </p:nvSpPr>
          <p:spPr>
            <a:xfrm>
              <a:off x="5683475" y="3094100"/>
              <a:ext cx="40700" cy="18275"/>
            </a:xfrm>
            <a:custGeom>
              <a:avLst/>
              <a:gdLst/>
              <a:ahLst/>
              <a:cxnLst/>
              <a:rect l="l" t="t" r="r" b="b"/>
              <a:pathLst>
                <a:path w="1628" h="731" extrusionOk="0">
                  <a:moveTo>
                    <a:pt x="1" y="1"/>
                  </a:moveTo>
                  <a:lnTo>
                    <a:pt x="1" y="296"/>
                  </a:lnTo>
                  <a:cubicBezTo>
                    <a:pt x="1" y="407"/>
                    <a:pt x="112" y="518"/>
                    <a:pt x="259" y="592"/>
                  </a:cubicBezTo>
                  <a:cubicBezTo>
                    <a:pt x="407" y="684"/>
                    <a:pt x="611" y="731"/>
                    <a:pt x="819" y="731"/>
                  </a:cubicBezTo>
                  <a:cubicBezTo>
                    <a:pt x="1027" y="731"/>
                    <a:pt x="1239" y="684"/>
                    <a:pt x="1406" y="592"/>
                  </a:cubicBezTo>
                  <a:cubicBezTo>
                    <a:pt x="1553" y="518"/>
                    <a:pt x="1627" y="370"/>
                    <a:pt x="1627" y="296"/>
                  </a:cubicBezTo>
                  <a:lnTo>
                    <a:pt x="1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7"/>
            <p:cNvSpPr/>
            <p:nvPr/>
          </p:nvSpPr>
          <p:spPr>
            <a:xfrm>
              <a:off x="5680700" y="3082325"/>
              <a:ext cx="44400" cy="23575"/>
            </a:xfrm>
            <a:custGeom>
              <a:avLst/>
              <a:gdLst/>
              <a:ahLst/>
              <a:cxnLst/>
              <a:rect l="l" t="t" r="r" b="b"/>
              <a:pathLst>
                <a:path w="1776" h="943" extrusionOk="0">
                  <a:moveTo>
                    <a:pt x="888" y="0"/>
                  </a:moveTo>
                  <a:cubicBezTo>
                    <a:pt x="675" y="0"/>
                    <a:pt x="463" y="46"/>
                    <a:pt x="296" y="139"/>
                  </a:cubicBezTo>
                  <a:cubicBezTo>
                    <a:pt x="1" y="324"/>
                    <a:pt x="1" y="619"/>
                    <a:pt x="296" y="804"/>
                  </a:cubicBezTo>
                  <a:cubicBezTo>
                    <a:pt x="463" y="897"/>
                    <a:pt x="675" y="943"/>
                    <a:pt x="888" y="943"/>
                  </a:cubicBezTo>
                  <a:cubicBezTo>
                    <a:pt x="1101" y="943"/>
                    <a:pt x="1313" y="897"/>
                    <a:pt x="1480" y="804"/>
                  </a:cubicBezTo>
                  <a:cubicBezTo>
                    <a:pt x="1775" y="619"/>
                    <a:pt x="1775" y="287"/>
                    <a:pt x="1480" y="139"/>
                  </a:cubicBezTo>
                  <a:cubicBezTo>
                    <a:pt x="1313" y="46"/>
                    <a:pt x="1101" y="0"/>
                    <a:pt x="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7"/>
            <p:cNvSpPr/>
            <p:nvPr/>
          </p:nvSpPr>
          <p:spPr>
            <a:xfrm>
              <a:off x="5738000" y="3833525"/>
              <a:ext cx="96150" cy="181175"/>
            </a:xfrm>
            <a:custGeom>
              <a:avLst/>
              <a:gdLst/>
              <a:ahLst/>
              <a:cxnLst/>
              <a:rect l="l" t="t" r="r" b="b"/>
              <a:pathLst>
                <a:path w="3846" h="7247" extrusionOk="0">
                  <a:moveTo>
                    <a:pt x="1" y="0"/>
                  </a:moveTo>
                  <a:lnTo>
                    <a:pt x="1" y="5028"/>
                  </a:lnTo>
                  <a:lnTo>
                    <a:pt x="3846" y="7246"/>
                  </a:lnTo>
                  <a:lnTo>
                    <a:pt x="3846" y="391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7"/>
            <p:cNvSpPr/>
            <p:nvPr/>
          </p:nvSpPr>
          <p:spPr>
            <a:xfrm>
              <a:off x="5834125" y="3854775"/>
              <a:ext cx="137750" cy="159925"/>
            </a:xfrm>
            <a:custGeom>
              <a:avLst/>
              <a:gdLst/>
              <a:ahLst/>
              <a:cxnLst/>
              <a:rect l="l" t="t" r="r" b="b"/>
              <a:pathLst>
                <a:path w="5510" h="6397" extrusionOk="0">
                  <a:moveTo>
                    <a:pt x="5510" y="0"/>
                  </a:moveTo>
                  <a:lnTo>
                    <a:pt x="1" y="3069"/>
                  </a:lnTo>
                  <a:lnTo>
                    <a:pt x="1" y="6396"/>
                  </a:lnTo>
                  <a:lnTo>
                    <a:pt x="5510" y="3254"/>
                  </a:lnTo>
                  <a:lnTo>
                    <a:pt x="5510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7"/>
            <p:cNvSpPr/>
            <p:nvPr/>
          </p:nvSpPr>
          <p:spPr>
            <a:xfrm>
              <a:off x="5738000" y="3825200"/>
              <a:ext cx="233875" cy="106300"/>
            </a:xfrm>
            <a:custGeom>
              <a:avLst/>
              <a:gdLst/>
              <a:ahLst/>
              <a:cxnLst/>
              <a:rect l="l" t="t" r="r" b="b"/>
              <a:pathLst>
                <a:path w="9355" h="4252" extrusionOk="0">
                  <a:moveTo>
                    <a:pt x="1" y="0"/>
                  </a:moveTo>
                  <a:lnTo>
                    <a:pt x="1" y="333"/>
                  </a:lnTo>
                  <a:lnTo>
                    <a:pt x="3846" y="4252"/>
                  </a:lnTo>
                  <a:lnTo>
                    <a:pt x="9355" y="1183"/>
                  </a:lnTo>
                  <a:lnTo>
                    <a:pt x="9355" y="8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7"/>
            <p:cNvSpPr/>
            <p:nvPr/>
          </p:nvSpPr>
          <p:spPr>
            <a:xfrm>
              <a:off x="5738000" y="3748475"/>
              <a:ext cx="233875" cy="175650"/>
            </a:xfrm>
            <a:custGeom>
              <a:avLst/>
              <a:gdLst/>
              <a:ahLst/>
              <a:cxnLst/>
              <a:rect l="l" t="t" r="r" b="b"/>
              <a:pathLst>
                <a:path w="9355" h="7026" extrusionOk="0">
                  <a:moveTo>
                    <a:pt x="5510" y="1"/>
                  </a:moveTo>
                  <a:lnTo>
                    <a:pt x="1" y="3069"/>
                  </a:lnTo>
                  <a:lnTo>
                    <a:pt x="3846" y="7025"/>
                  </a:lnTo>
                  <a:lnTo>
                    <a:pt x="9355" y="3920"/>
                  </a:lnTo>
                  <a:lnTo>
                    <a:pt x="551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12_1_1">
    <p:spTree>
      <p:nvGrpSpPr>
        <p:cNvPr id="1" name="Shape 2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1" name="Google Shape;2261;p28"/>
          <p:cNvSpPr/>
          <p:nvPr/>
        </p:nvSpPr>
        <p:spPr>
          <a:xfrm>
            <a:off x="-75" y="1239426"/>
            <a:ext cx="9144000" cy="3903870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2" name="Google Shape;2262;p28"/>
          <p:cNvSpPr/>
          <p:nvPr/>
        </p:nvSpPr>
        <p:spPr>
          <a:xfrm>
            <a:off x="-75" y="2704878"/>
            <a:ext cx="9144000" cy="2438731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3" name="Google Shape;2263;p28"/>
          <p:cNvSpPr/>
          <p:nvPr/>
        </p:nvSpPr>
        <p:spPr>
          <a:xfrm>
            <a:off x="100" y="3049701"/>
            <a:ext cx="9143677" cy="2093520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4" name="Google Shape;2264;p28"/>
          <p:cNvSpPr txBox="1">
            <a:spLocks noGrp="1"/>
          </p:cNvSpPr>
          <p:nvPr>
            <p:ph type="title"/>
          </p:nvPr>
        </p:nvSpPr>
        <p:spPr>
          <a:xfrm>
            <a:off x="3363175" y="2441900"/>
            <a:ext cx="5067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265" name="Google Shape;2265;p28"/>
          <p:cNvSpPr txBox="1">
            <a:spLocks noGrp="1"/>
          </p:cNvSpPr>
          <p:nvPr>
            <p:ph type="title" idx="2" hasCustomPrompt="1"/>
          </p:nvPr>
        </p:nvSpPr>
        <p:spPr>
          <a:xfrm>
            <a:off x="7427875" y="1495875"/>
            <a:ext cx="1002900" cy="8418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266" name="Google Shape;2266;p28"/>
          <p:cNvSpPr txBox="1">
            <a:spLocks noGrp="1"/>
          </p:cNvSpPr>
          <p:nvPr>
            <p:ph type="subTitle" idx="1"/>
          </p:nvPr>
        </p:nvSpPr>
        <p:spPr>
          <a:xfrm>
            <a:off x="3363175" y="3283700"/>
            <a:ext cx="5067600" cy="556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0">
    <p:spTree>
      <p:nvGrpSpPr>
        <p:cNvPr id="1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" name="Google Shape;2268;p29"/>
          <p:cNvSpPr/>
          <p:nvPr/>
        </p:nvSpPr>
        <p:spPr>
          <a:xfrm flipH="1">
            <a:off x="-75" y="1277725"/>
            <a:ext cx="9144000" cy="3865497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9" name="Google Shape;2269;p29"/>
          <p:cNvSpPr/>
          <p:nvPr/>
        </p:nvSpPr>
        <p:spPr>
          <a:xfrm flipH="1">
            <a:off x="8098" y="2457676"/>
            <a:ext cx="9143677" cy="2685891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0" name="Google Shape;2270;p29"/>
          <p:cNvSpPr/>
          <p:nvPr/>
        </p:nvSpPr>
        <p:spPr>
          <a:xfrm flipH="1">
            <a:off x="7950" y="147500"/>
            <a:ext cx="9144000" cy="4995872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1" name="Google Shape;2271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272" name="Google Shape;2272;p29"/>
          <p:cNvGrpSpPr/>
          <p:nvPr/>
        </p:nvGrpSpPr>
        <p:grpSpPr>
          <a:xfrm>
            <a:off x="8172080" y="181200"/>
            <a:ext cx="813408" cy="1014785"/>
            <a:chOff x="2390300" y="1493275"/>
            <a:chExt cx="589725" cy="735725"/>
          </a:xfrm>
        </p:grpSpPr>
        <p:sp>
          <p:nvSpPr>
            <p:cNvPr id="2273" name="Google Shape;2273;p29"/>
            <p:cNvSpPr/>
            <p:nvPr/>
          </p:nvSpPr>
          <p:spPr>
            <a:xfrm>
              <a:off x="2525250" y="1923050"/>
              <a:ext cx="403000" cy="232950"/>
            </a:xfrm>
            <a:custGeom>
              <a:avLst/>
              <a:gdLst/>
              <a:ahLst/>
              <a:cxnLst/>
              <a:rect l="l" t="t" r="r" b="b"/>
              <a:pathLst>
                <a:path w="16120" h="9318" extrusionOk="0">
                  <a:moveTo>
                    <a:pt x="8023" y="1"/>
                  </a:moveTo>
                  <a:lnTo>
                    <a:pt x="1" y="4659"/>
                  </a:lnTo>
                  <a:lnTo>
                    <a:pt x="8023" y="9317"/>
                  </a:lnTo>
                  <a:lnTo>
                    <a:pt x="16120" y="4659"/>
                  </a:lnTo>
                  <a:lnTo>
                    <a:pt x="80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9"/>
            <p:cNvSpPr/>
            <p:nvPr/>
          </p:nvSpPr>
          <p:spPr>
            <a:xfrm>
              <a:off x="2538200" y="2018250"/>
              <a:ext cx="376200" cy="129425"/>
            </a:xfrm>
            <a:custGeom>
              <a:avLst/>
              <a:gdLst/>
              <a:ahLst/>
              <a:cxnLst/>
              <a:rect l="l" t="t" r="r" b="b"/>
              <a:pathLst>
                <a:path w="15048" h="5177" extrusionOk="0">
                  <a:moveTo>
                    <a:pt x="0" y="1"/>
                  </a:moveTo>
                  <a:lnTo>
                    <a:pt x="7505" y="5176"/>
                  </a:lnTo>
                  <a:lnTo>
                    <a:pt x="15047" y="851"/>
                  </a:lnTo>
                  <a:lnTo>
                    <a:pt x="15047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9"/>
            <p:cNvSpPr/>
            <p:nvPr/>
          </p:nvSpPr>
          <p:spPr>
            <a:xfrm>
              <a:off x="2538200" y="2018250"/>
              <a:ext cx="187650" cy="129425"/>
            </a:xfrm>
            <a:custGeom>
              <a:avLst/>
              <a:gdLst/>
              <a:ahLst/>
              <a:cxnLst/>
              <a:rect l="l" t="t" r="r" b="b"/>
              <a:pathLst>
                <a:path w="7506" h="5177" extrusionOk="0">
                  <a:moveTo>
                    <a:pt x="0" y="1"/>
                  </a:moveTo>
                  <a:lnTo>
                    <a:pt x="0" y="851"/>
                  </a:lnTo>
                  <a:lnTo>
                    <a:pt x="7505" y="5176"/>
                  </a:lnTo>
                  <a:lnTo>
                    <a:pt x="7505" y="43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9"/>
            <p:cNvSpPr/>
            <p:nvPr/>
          </p:nvSpPr>
          <p:spPr>
            <a:xfrm>
              <a:off x="2538200" y="1910125"/>
              <a:ext cx="376200" cy="217225"/>
            </a:xfrm>
            <a:custGeom>
              <a:avLst/>
              <a:gdLst/>
              <a:ahLst/>
              <a:cxnLst/>
              <a:rect l="l" t="t" r="r" b="b"/>
              <a:pathLst>
                <a:path w="15048" h="8689" extrusionOk="0">
                  <a:moveTo>
                    <a:pt x="7505" y="0"/>
                  </a:moveTo>
                  <a:lnTo>
                    <a:pt x="0" y="4326"/>
                  </a:lnTo>
                  <a:lnTo>
                    <a:pt x="7505" y="8688"/>
                  </a:lnTo>
                  <a:lnTo>
                    <a:pt x="15047" y="4326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9"/>
            <p:cNvSpPr/>
            <p:nvPr/>
          </p:nvSpPr>
          <p:spPr>
            <a:xfrm>
              <a:off x="2554825" y="1919350"/>
              <a:ext cx="343850" cy="198750"/>
            </a:xfrm>
            <a:custGeom>
              <a:avLst/>
              <a:gdLst/>
              <a:ahLst/>
              <a:cxnLst/>
              <a:rect l="l" t="t" r="r" b="b"/>
              <a:pathLst>
                <a:path w="13754" h="7950" extrusionOk="0">
                  <a:moveTo>
                    <a:pt x="6840" y="1"/>
                  </a:moveTo>
                  <a:lnTo>
                    <a:pt x="1" y="3957"/>
                  </a:lnTo>
                  <a:lnTo>
                    <a:pt x="6840" y="7949"/>
                  </a:lnTo>
                  <a:lnTo>
                    <a:pt x="13754" y="3957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9"/>
            <p:cNvSpPr/>
            <p:nvPr/>
          </p:nvSpPr>
          <p:spPr>
            <a:xfrm>
              <a:off x="2573325" y="1793650"/>
              <a:ext cx="146975" cy="217225"/>
            </a:xfrm>
            <a:custGeom>
              <a:avLst/>
              <a:gdLst/>
              <a:ahLst/>
              <a:cxnLst/>
              <a:rect l="l" t="t" r="r" b="b"/>
              <a:pathLst>
                <a:path w="5879" h="8689" extrusionOk="0">
                  <a:moveTo>
                    <a:pt x="5509" y="1"/>
                  </a:moveTo>
                  <a:lnTo>
                    <a:pt x="0" y="8689"/>
                  </a:lnTo>
                  <a:lnTo>
                    <a:pt x="629" y="8689"/>
                  </a:lnTo>
                  <a:lnTo>
                    <a:pt x="5694" y="925"/>
                  </a:lnTo>
                  <a:lnTo>
                    <a:pt x="5879" y="186"/>
                  </a:lnTo>
                  <a:lnTo>
                    <a:pt x="5509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9"/>
            <p:cNvSpPr/>
            <p:nvPr/>
          </p:nvSpPr>
          <p:spPr>
            <a:xfrm>
              <a:off x="2582550" y="1798275"/>
              <a:ext cx="141450" cy="217225"/>
            </a:xfrm>
            <a:custGeom>
              <a:avLst/>
              <a:gdLst/>
              <a:ahLst/>
              <a:cxnLst/>
              <a:rect l="l" t="t" r="r" b="b"/>
              <a:pathLst>
                <a:path w="5658" h="8689" extrusionOk="0">
                  <a:moveTo>
                    <a:pt x="5510" y="1"/>
                  </a:moveTo>
                  <a:lnTo>
                    <a:pt x="1" y="8689"/>
                  </a:lnTo>
                  <a:lnTo>
                    <a:pt x="666" y="8319"/>
                  </a:lnTo>
                  <a:lnTo>
                    <a:pt x="5657" y="851"/>
                  </a:lnTo>
                  <a:lnTo>
                    <a:pt x="5510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9"/>
            <p:cNvSpPr/>
            <p:nvPr/>
          </p:nvSpPr>
          <p:spPr>
            <a:xfrm>
              <a:off x="2733225" y="1793650"/>
              <a:ext cx="146050" cy="217225"/>
            </a:xfrm>
            <a:custGeom>
              <a:avLst/>
              <a:gdLst/>
              <a:ahLst/>
              <a:cxnLst/>
              <a:rect l="l" t="t" r="r" b="b"/>
              <a:pathLst>
                <a:path w="5842" h="8689" extrusionOk="0">
                  <a:moveTo>
                    <a:pt x="296" y="1"/>
                  </a:moveTo>
                  <a:lnTo>
                    <a:pt x="0" y="186"/>
                  </a:lnTo>
                  <a:lnTo>
                    <a:pt x="148" y="925"/>
                  </a:lnTo>
                  <a:lnTo>
                    <a:pt x="5213" y="8689"/>
                  </a:lnTo>
                  <a:lnTo>
                    <a:pt x="5841" y="8689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9"/>
            <p:cNvSpPr/>
            <p:nvPr/>
          </p:nvSpPr>
          <p:spPr>
            <a:xfrm>
              <a:off x="2729525" y="1798275"/>
              <a:ext cx="141425" cy="217225"/>
            </a:xfrm>
            <a:custGeom>
              <a:avLst/>
              <a:gdLst/>
              <a:ahLst/>
              <a:cxnLst/>
              <a:rect l="l" t="t" r="r" b="b"/>
              <a:pathLst>
                <a:path w="5657" h="8689" extrusionOk="0">
                  <a:moveTo>
                    <a:pt x="148" y="1"/>
                  </a:moveTo>
                  <a:lnTo>
                    <a:pt x="0" y="851"/>
                  </a:lnTo>
                  <a:lnTo>
                    <a:pt x="4991" y="8319"/>
                  </a:lnTo>
                  <a:lnTo>
                    <a:pt x="5657" y="868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9"/>
            <p:cNvSpPr/>
            <p:nvPr/>
          </p:nvSpPr>
          <p:spPr>
            <a:xfrm>
              <a:off x="2601050" y="1773325"/>
              <a:ext cx="119250" cy="77650"/>
            </a:xfrm>
            <a:custGeom>
              <a:avLst/>
              <a:gdLst/>
              <a:ahLst/>
              <a:cxnLst/>
              <a:rect l="l" t="t" r="r" b="b"/>
              <a:pathLst>
                <a:path w="4770" h="3106" extrusionOk="0">
                  <a:moveTo>
                    <a:pt x="4400" y="0"/>
                  </a:moveTo>
                  <a:lnTo>
                    <a:pt x="0" y="2551"/>
                  </a:lnTo>
                  <a:lnTo>
                    <a:pt x="0" y="3106"/>
                  </a:lnTo>
                  <a:lnTo>
                    <a:pt x="4659" y="481"/>
                  </a:lnTo>
                  <a:lnTo>
                    <a:pt x="4770" y="259"/>
                  </a:lnTo>
                  <a:lnTo>
                    <a:pt x="440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9"/>
            <p:cNvSpPr/>
            <p:nvPr/>
          </p:nvSpPr>
          <p:spPr>
            <a:xfrm>
              <a:off x="2610300" y="1779800"/>
              <a:ext cx="112775" cy="76725"/>
            </a:xfrm>
            <a:custGeom>
              <a:avLst/>
              <a:gdLst/>
              <a:ahLst/>
              <a:cxnLst/>
              <a:rect l="l" t="t" r="r" b="b"/>
              <a:pathLst>
                <a:path w="4511" h="3069" extrusionOk="0">
                  <a:moveTo>
                    <a:pt x="4400" y="0"/>
                  </a:moveTo>
                  <a:lnTo>
                    <a:pt x="0" y="2514"/>
                  </a:lnTo>
                  <a:lnTo>
                    <a:pt x="0" y="3069"/>
                  </a:lnTo>
                  <a:lnTo>
                    <a:pt x="4510" y="481"/>
                  </a:lnTo>
                  <a:lnTo>
                    <a:pt x="440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9"/>
            <p:cNvSpPr/>
            <p:nvPr/>
          </p:nvSpPr>
          <p:spPr>
            <a:xfrm>
              <a:off x="2598275" y="1655950"/>
              <a:ext cx="121100" cy="181175"/>
            </a:xfrm>
            <a:custGeom>
              <a:avLst/>
              <a:gdLst/>
              <a:ahLst/>
              <a:cxnLst/>
              <a:rect l="l" t="t" r="r" b="b"/>
              <a:pathLst>
                <a:path w="4844" h="7247" extrusionOk="0">
                  <a:moveTo>
                    <a:pt x="4474" y="0"/>
                  </a:moveTo>
                  <a:lnTo>
                    <a:pt x="0" y="7246"/>
                  </a:lnTo>
                  <a:lnTo>
                    <a:pt x="629" y="7246"/>
                  </a:lnTo>
                  <a:lnTo>
                    <a:pt x="4659" y="924"/>
                  </a:lnTo>
                  <a:lnTo>
                    <a:pt x="4844" y="185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9"/>
            <p:cNvSpPr/>
            <p:nvPr/>
          </p:nvSpPr>
          <p:spPr>
            <a:xfrm>
              <a:off x="2607525" y="1660550"/>
              <a:ext cx="115550" cy="181200"/>
            </a:xfrm>
            <a:custGeom>
              <a:avLst/>
              <a:gdLst/>
              <a:ahLst/>
              <a:cxnLst/>
              <a:rect l="l" t="t" r="r" b="b"/>
              <a:pathLst>
                <a:path w="4622" h="7248" extrusionOk="0">
                  <a:moveTo>
                    <a:pt x="4474" y="1"/>
                  </a:moveTo>
                  <a:lnTo>
                    <a:pt x="0" y="7247"/>
                  </a:lnTo>
                  <a:lnTo>
                    <a:pt x="629" y="6877"/>
                  </a:lnTo>
                  <a:lnTo>
                    <a:pt x="4621" y="888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9"/>
            <p:cNvSpPr/>
            <p:nvPr/>
          </p:nvSpPr>
          <p:spPr>
            <a:xfrm>
              <a:off x="2732300" y="1773325"/>
              <a:ext cx="120175" cy="77650"/>
            </a:xfrm>
            <a:custGeom>
              <a:avLst/>
              <a:gdLst/>
              <a:ahLst/>
              <a:cxnLst/>
              <a:rect l="l" t="t" r="r" b="b"/>
              <a:pathLst>
                <a:path w="4807" h="3106" extrusionOk="0">
                  <a:moveTo>
                    <a:pt x="407" y="0"/>
                  </a:moveTo>
                  <a:lnTo>
                    <a:pt x="0" y="259"/>
                  </a:lnTo>
                  <a:lnTo>
                    <a:pt x="111" y="481"/>
                  </a:lnTo>
                  <a:lnTo>
                    <a:pt x="4806" y="3106"/>
                  </a:lnTo>
                  <a:lnTo>
                    <a:pt x="4806" y="2551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9"/>
            <p:cNvSpPr/>
            <p:nvPr/>
          </p:nvSpPr>
          <p:spPr>
            <a:xfrm>
              <a:off x="2730450" y="1779800"/>
              <a:ext cx="110925" cy="76725"/>
            </a:xfrm>
            <a:custGeom>
              <a:avLst/>
              <a:gdLst/>
              <a:ahLst/>
              <a:cxnLst/>
              <a:rect l="l" t="t" r="r" b="b"/>
              <a:pathLst>
                <a:path w="4437" h="3069" extrusionOk="0">
                  <a:moveTo>
                    <a:pt x="74" y="0"/>
                  </a:moveTo>
                  <a:lnTo>
                    <a:pt x="0" y="481"/>
                  </a:lnTo>
                  <a:lnTo>
                    <a:pt x="4437" y="3069"/>
                  </a:lnTo>
                  <a:lnTo>
                    <a:pt x="4437" y="25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9"/>
            <p:cNvSpPr/>
            <p:nvPr/>
          </p:nvSpPr>
          <p:spPr>
            <a:xfrm>
              <a:off x="2733225" y="1655950"/>
              <a:ext cx="121100" cy="181175"/>
            </a:xfrm>
            <a:custGeom>
              <a:avLst/>
              <a:gdLst/>
              <a:ahLst/>
              <a:cxnLst/>
              <a:rect l="l" t="t" r="r" b="b"/>
              <a:pathLst>
                <a:path w="4844" h="7247" extrusionOk="0">
                  <a:moveTo>
                    <a:pt x="370" y="0"/>
                  </a:moveTo>
                  <a:lnTo>
                    <a:pt x="0" y="185"/>
                  </a:lnTo>
                  <a:lnTo>
                    <a:pt x="185" y="924"/>
                  </a:lnTo>
                  <a:lnTo>
                    <a:pt x="4215" y="7246"/>
                  </a:lnTo>
                  <a:lnTo>
                    <a:pt x="4843" y="7246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9"/>
            <p:cNvSpPr/>
            <p:nvPr/>
          </p:nvSpPr>
          <p:spPr>
            <a:xfrm>
              <a:off x="2730450" y="1660550"/>
              <a:ext cx="114625" cy="181200"/>
            </a:xfrm>
            <a:custGeom>
              <a:avLst/>
              <a:gdLst/>
              <a:ahLst/>
              <a:cxnLst/>
              <a:rect l="l" t="t" r="r" b="b"/>
              <a:pathLst>
                <a:path w="4585" h="7248" extrusionOk="0">
                  <a:moveTo>
                    <a:pt x="111" y="1"/>
                  </a:moveTo>
                  <a:lnTo>
                    <a:pt x="0" y="888"/>
                  </a:lnTo>
                  <a:lnTo>
                    <a:pt x="3956" y="6877"/>
                  </a:lnTo>
                  <a:lnTo>
                    <a:pt x="4585" y="724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9"/>
            <p:cNvSpPr/>
            <p:nvPr/>
          </p:nvSpPr>
          <p:spPr>
            <a:xfrm>
              <a:off x="2567775" y="1667025"/>
              <a:ext cx="68425" cy="363275"/>
            </a:xfrm>
            <a:custGeom>
              <a:avLst/>
              <a:gdLst/>
              <a:ahLst/>
              <a:cxnLst/>
              <a:rect l="l" t="t" r="r" b="b"/>
              <a:pathLst>
                <a:path w="2737" h="14531" extrusionOk="0">
                  <a:moveTo>
                    <a:pt x="2145" y="1"/>
                  </a:moveTo>
                  <a:lnTo>
                    <a:pt x="0" y="13828"/>
                  </a:lnTo>
                  <a:lnTo>
                    <a:pt x="222" y="14530"/>
                  </a:lnTo>
                  <a:lnTo>
                    <a:pt x="777" y="14197"/>
                  </a:lnTo>
                  <a:lnTo>
                    <a:pt x="2736" y="1221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9"/>
            <p:cNvSpPr/>
            <p:nvPr/>
          </p:nvSpPr>
          <p:spPr>
            <a:xfrm>
              <a:off x="2817325" y="1667025"/>
              <a:ext cx="68425" cy="363275"/>
            </a:xfrm>
            <a:custGeom>
              <a:avLst/>
              <a:gdLst/>
              <a:ahLst/>
              <a:cxnLst/>
              <a:rect l="l" t="t" r="r" b="b"/>
              <a:pathLst>
                <a:path w="2737" h="14531" extrusionOk="0">
                  <a:moveTo>
                    <a:pt x="592" y="1"/>
                  </a:moveTo>
                  <a:lnTo>
                    <a:pt x="0" y="1221"/>
                  </a:lnTo>
                  <a:lnTo>
                    <a:pt x="1960" y="14197"/>
                  </a:lnTo>
                  <a:lnTo>
                    <a:pt x="2441" y="14530"/>
                  </a:lnTo>
                  <a:lnTo>
                    <a:pt x="2736" y="1382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9"/>
            <p:cNvSpPr/>
            <p:nvPr/>
          </p:nvSpPr>
          <p:spPr>
            <a:xfrm>
              <a:off x="2730450" y="1861125"/>
              <a:ext cx="122025" cy="239400"/>
            </a:xfrm>
            <a:custGeom>
              <a:avLst/>
              <a:gdLst/>
              <a:ahLst/>
              <a:cxnLst/>
              <a:rect l="l" t="t" r="r" b="b"/>
              <a:pathLst>
                <a:path w="4881" h="9576" extrusionOk="0">
                  <a:moveTo>
                    <a:pt x="4548" y="1"/>
                  </a:moveTo>
                  <a:lnTo>
                    <a:pt x="0" y="9576"/>
                  </a:lnTo>
                  <a:lnTo>
                    <a:pt x="629" y="9576"/>
                  </a:lnTo>
                  <a:lnTo>
                    <a:pt x="4732" y="925"/>
                  </a:lnTo>
                  <a:lnTo>
                    <a:pt x="4880" y="259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9"/>
            <p:cNvSpPr/>
            <p:nvPr/>
          </p:nvSpPr>
          <p:spPr>
            <a:xfrm>
              <a:off x="2739675" y="1867600"/>
              <a:ext cx="115575" cy="237550"/>
            </a:xfrm>
            <a:custGeom>
              <a:avLst/>
              <a:gdLst/>
              <a:ahLst/>
              <a:cxnLst/>
              <a:rect l="l" t="t" r="r" b="b"/>
              <a:pathLst>
                <a:path w="4623" h="9502" extrusionOk="0">
                  <a:moveTo>
                    <a:pt x="4511" y="0"/>
                  </a:moveTo>
                  <a:lnTo>
                    <a:pt x="1" y="9502"/>
                  </a:lnTo>
                  <a:lnTo>
                    <a:pt x="666" y="9132"/>
                  </a:lnTo>
                  <a:lnTo>
                    <a:pt x="4622" y="814"/>
                  </a:lnTo>
                  <a:lnTo>
                    <a:pt x="451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9"/>
            <p:cNvSpPr/>
            <p:nvPr/>
          </p:nvSpPr>
          <p:spPr>
            <a:xfrm>
              <a:off x="2601050" y="1861125"/>
              <a:ext cx="122025" cy="239400"/>
            </a:xfrm>
            <a:custGeom>
              <a:avLst/>
              <a:gdLst/>
              <a:ahLst/>
              <a:cxnLst/>
              <a:rect l="l" t="t" r="r" b="b"/>
              <a:pathLst>
                <a:path w="4881" h="9576" extrusionOk="0">
                  <a:moveTo>
                    <a:pt x="333" y="1"/>
                  </a:moveTo>
                  <a:lnTo>
                    <a:pt x="0" y="259"/>
                  </a:lnTo>
                  <a:lnTo>
                    <a:pt x="148" y="925"/>
                  </a:lnTo>
                  <a:lnTo>
                    <a:pt x="4252" y="9576"/>
                  </a:lnTo>
                  <a:lnTo>
                    <a:pt x="4880" y="9576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9"/>
            <p:cNvSpPr/>
            <p:nvPr/>
          </p:nvSpPr>
          <p:spPr>
            <a:xfrm>
              <a:off x="2598275" y="1867600"/>
              <a:ext cx="115550" cy="238475"/>
            </a:xfrm>
            <a:custGeom>
              <a:avLst/>
              <a:gdLst/>
              <a:ahLst/>
              <a:cxnLst/>
              <a:rect l="l" t="t" r="r" b="b"/>
              <a:pathLst>
                <a:path w="4622" h="9539" extrusionOk="0">
                  <a:moveTo>
                    <a:pt x="111" y="0"/>
                  </a:moveTo>
                  <a:lnTo>
                    <a:pt x="0" y="814"/>
                  </a:lnTo>
                  <a:lnTo>
                    <a:pt x="3956" y="9132"/>
                  </a:lnTo>
                  <a:lnTo>
                    <a:pt x="4622" y="953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9"/>
            <p:cNvSpPr/>
            <p:nvPr/>
          </p:nvSpPr>
          <p:spPr>
            <a:xfrm>
              <a:off x="2730450" y="1849100"/>
              <a:ext cx="120175" cy="76750"/>
            </a:xfrm>
            <a:custGeom>
              <a:avLst/>
              <a:gdLst/>
              <a:ahLst/>
              <a:cxnLst/>
              <a:rect l="l" t="t" r="r" b="b"/>
              <a:pathLst>
                <a:path w="4807" h="3070" extrusionOk="0">
                  <a:moveTo>
                    <a:pt x="4400" y="1"/>
                  </a:moveTo>
                  <a:lnTo>
                    <a:pt x="0" y="2515"/>
                  </a:lnTo>
                  <a:lnTo>
                    <a:pt x="0" y="3070"/>
                  </a:lnTo>
                  <a:lnTo>
                    <a:pt x="4732" y="445"/>
                  </a:lnTo>
                  <a:lnTo>
                    <a:pt x="4806" y="223"/>
                  </a:lnTo>
                  <a:lnTo>
                    <a:pt x="4400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9"/>
            <p:cNvSpPr/>
            <p:nvPr/>
          </p:nvSpPr>
          <p:spPr>
            <a:xfrm>
              <a:off x="2740600" y="1854650"/>
              <a:ext cx="111875" cy="75825"/>
            </a:xfrm>
            <a:custGeom>
              <a:avLst/>
              <a:gdLst/>
              <a:ahLst/>
              <a:cxnLst/>
              <a:rect l="l" t="t" r="r" b="b"/>
              <a:pathLst>
                <a:path w="4475" h="3033" extrusionOk="0">
                  <a:moveTo>
                    <a:pt x="4400" y="1"/>
                  </a:moveTo>
                  <a:lnTo>
                    <a:pt x="1" y="2552"/>
                  </a:lnTo>
                  <a:lnTo>
                    <a:pt x="1" y="3032"/>
                  </a:lnTo>
                  <a:lnTo>
                    <a:pt x="4474" y="518"/>
                  </a:lnTo>
                  <a:lnTo>
                    <a:pt x="4400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9"/>
            <p:cNvSpPr/>
            <p:nvPr/>
          </p:nvSpPr>
          <p:spPr>
            <a:xfrm>
              <a:off x="2728600" y="1696600"/>
              <a:ext cx="98925" cy="215375"/>
            </a:xfrm>
            <a:custGeom>
              <a:avLst/>
              <a:gdLst/>
              <a:ahLst/>
              <a:cxnLst/>
              <a:rect l="l" t="t" r="r" b="b"/>
              <a:pathLst>
                <a:path w="3957" h="8615" extrusionOk="0">
                  <a:moveTo>
                    <a:pt x="3586" y="1"/>
                  </a:moveTo>
                  <a:lnTo>
                    <a:pt x="0" y="8615"/>
                  </a:lnTo>
                  <a:lnTo>
                    <a:pt x="592" y="8615"/>
                  </a:lnTo>
                  <a:lnTo>
                    <a:pt x="3771" y="888"/>
                  </a:lnTo>
                  <a:lnTo>
                    <a:pt x="3956" y="186"/>
                  </a:lnTo>
                  <a:lnTo>
                    <a:pt x="358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9"/>
            <p:cNvSpPr/>
            <p:nvPr/>
          </p:nvSpPr>
          <p:spPr>
            <a:xfrm>
              <a:off x="2737825" y="1701225"/>
              <a:ext cx="93400" cy="215375"/>
            </a:xfrm>
            <a:custGeom>
              <a:avLst/>
              <a:gdLst/>
              <a:ahLst/>
              <a:cxnLst/>
              <a:rect l="l" t="t" r="r" b="b"/>
              <a:pathLst>
                <a:path w="3736" h="8615" extrusionOk="0">
                  <a:moveTo>
                    <a:pt x="3587" y="1"/>
                  </a:moveTo>
                  <a:lnTo>
                    <a:pt x="1" y="8615"/>
                  </a:lnTo>
                  <a:lnTo>
                    <a:pt x="629" y="8245"/>
                  </a:lnTo>
                  <a:lnTo>
                    <a:pt x="3735" y="851"/>
                  </a:lnTo>
                  <a:lnTo>
                    <a:pt x="3587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9"/>
            <p:cNvSpPr/>
            <p:nvPr/>
          </p:nvSpPr>
          <p:spPr>
            <a:xfrm>
              <a:off x="2602900" y="1849100"/>
              <a:ext cx="120175" cy="76750"/>
            </a:xfrm>
            <a:custGeom>
              <a:avLst/>
              <a:gdLst/>
              <a:ahLst/>
              <a:cxnLst/>
              <a:rect l="l" t="t" r="r" b="b"/>
              <a:pathLst>
                <a:path w="4807" h="3070" extrusionOk="0">
                  <a:moveTo>
                    <a:pt x="407" y="1"/>
                  </a:moveTo>
                  <a:lnTo>
                    <a:pt x="0" y="223"/>
                  </a:lnTo>
                  <a:lnTo>
                    <a:pt x="74" y="445"/>
                  </a:lnTo>
                  <a:lnTo>
                    <a:pt x="4806" y="3070"/>
                  </a:lnTo>
                  <a:lnTo>
                    <a:pt x="4806" y="251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9"/>
            <p:cNvSpPr/>
            <p:nvPr/>
          </p:nvSpPr>
          <p:spPr>
            <a:xfrm>
              <a:off x="2601050" y="1854650"/>
              <a:ext cx="110925" cy="75825"/>
            </a:xfrm>
            <a:custGeom>
              <a:avLst/>
              <a:gdLst/>
              <a:ahLst/>
              <a:cxnLst/>
              <a:rect l="l" t="t" r="r" b="b"/>
              <a:pathLst>
                <a:path w="4437" h="3033" extrusionOk="0">
                  <a:moveTo>
                    <a:pt x="74" y="1"/>
                  </a:moveTo>
                  <a:lnTo>
                    <a:pt x="0" y="518"/>
                  </a:lnTo>
                  <a:lnTo>
                    <a:pt x="4437" y="3032"/>
                  </a:lnTo>
                  <a:lnTo>
                    <a:pt x="4437" y="255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9"/>
            <p:cNvSpPr/>
            <p:nvPr/>
          </p:nvSpPr>
          <p:spPr>
            <a:xfrm>
              <a:off x="2627850" y="1696600"/>
              <a:ext cx="98000" cy="215375"/>
            </a:xfrm>
            <a:custGeom>
              <a:avLst/>
              <a:gdLst/>
              <a:ahLst/>
              <a:cxnLst/>
              <a:rect l="l" t="t" r="r" b="b"/>
              <a:pathLst>
                <a:path w="3920" h="8615" extrusionOk="0">
                  <a:moveTo>
                    <a:pt x="333" y="1"/>
                  </a:moveTo>
                  <a:lnTo>
                    <a:pt x="0" y="186"/>
                  </a:lnTo>
                  <a:lnTo>
                    <a:pt x="148" y="888"/>
                  </a:lnTo>
                  <a:lnTo>
                    <a:pt x="3328" y="8615"/>
                  </a:lnTo>
                  <a:lnTo>
                    <a:pt x="3919" y="8615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9"/>
            <p:cNvSpPr/>
            <p:nvPr/>
          </p:nvSpPr>
          <p:spPr>
            <a:xfrm>
              <a:off x="2624150" y="1701225"/>
              <a:ext cx="93375" cy="215375"/>
            </a:xfrm>
            <a:custGeom>
              <a:avLst/>
              <a:gdLst/>
              <a:ahLst/>
              <a:cxnLst/>
              <a:rect l="l" t="t" r="r" b="b"/>
              <a:pathLst>
                <a:path w="3735" h="8615" extrusionOk="0">
                  <a:moveTo>
                    <a:pt x="148" y="1"/>
                  </a:moveTo>
                  <a:lnTo>
                    <a:pt x="1" y="851"/>
                  </a:lnTo>
                  <a:lnTo>
                    <a:pt x="3106" y="8245"/>
                  </a:lnTo>
                  <a:lnTo>
                    <a:pt x="3735" y="861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9"/>
            <p:cNvSpPr/>
            <p:nvPr/>
          </p:nvSpPr>
          <p:spPr>
            <a:xfrm>
              <a:off x="2607525" y="1653175"/>
              <a:ext cx="238475" cy="90600"/>
            </a:xfrm>
            <a:custGeom>
              <a:avLst/>
              <a:gdLst/>
              <a:ahLst/>
              <a:cxnLst/>
              <a:rect l="l" t="t" r="r" b="b"/>
              <a:pathLst>
                <a:path w="9539" h="3624" extrusionOk="0">
                  <a:moveTo>
                    <a:pt x="0" y="0"/>
                  </a:moveTo>
                  <a:lnTo>
                    <a:pt x="4732" y="3623"/>
                  </a:lnTo>
                  <a:lnTo>
                    <a:pt x="9539" y="850"/>
                  </a:lnTo>
                  <a:lnTo>
                    <a:pt x="953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9"/>
            <p:cNvSpPr/>
            <p:nvPr/>
          </p:nvSpPr>
          <p:spPr>
            <a:xfrm>
              <a:off x="2607525" y="1653175"/>
              <a:ext cx="118325" cy="90600"/>
            </a:xfrm>
            <a:custGeom>
              <a:avLst/>
              <a:gdLst/>
              <a:ahLst/>
              <a:cxnLst/>
              <a:rect l="l" t="t" r="r" b="b"/>
              <a:pathLst>
                <a:path w="4733" h="3624" extrusionOk="0">
                  <a:moveTo>
                    <a:pt x="0" y="0"/>
                  </a:moveTo>
                  <a:lnTo>
                    <a:pt x="0" y="850"/>
                  </a:lnTo>
                  <a:lnTo>
                    <a:pt x="4732" y="3623"/>
                  </a:lnTo>
                  <a:lnTo>
                    <a:pt x="4732" y="27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9"/>
            <p:cNvSpPr/>
            <p:nvPr/>
          </p:nvSpPr>
          <p:spPr>
            <a:xfrm>
              <a:off x="2607525" y="1583850"/>
              <a:ext cx="238475" cy="138650"/>
            </a:xfrm>
            <a:custGeom>
              <a:avLst/>
              <a:gdLst/>
              <a:ahLst/>
              <a:cxnLst/>
              <a:rect l="l" t="t" r="r" b="b"/>
              <a:pathLst>
                <a:path w="9539" h="5546" extrusionOk="0">
                  <a:moveTo>
                    <a:pt x="4732" y="0"/>
                  </a:moveTo>
                  <a:lnTo>
                    <a:pt x="0" y="2773"/>
                  </a:lnTo>
                  <a:lnTo>
                    <a:pt x="4732" y="5546"/>
                  </a:lnTo>
                  <a:lnTo>
                    <a:pt x="9539" y="2773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9"/>
            <p:cNvSpPr/>
            <p:nvPr/>
          </p:nvSpPr>
          <p:spPr>
            <a:xfrm>
              <a:off x="2725825" y="1674425"/>
              <a:ext cx="172850" cy="443675"/>
            </a:xfrm>
            <a:custGeom>
              <a:avLst/>
              <a:gdLst/>
              <a:ahLst/>
              <a:cxnLst/>
              <a:rect l="l" t="t" r="r" b="b"/>
              <a:pathLst>
                <a:path w="6914" h="17747" extrusionOk="0">
                  <a:moveTo>
                    <a:pt x="4807" y="0"/>
                  </a:moveTo>
                  <a:lnTo>
                    <a:pt x="0" y="2773"/>
                  </a:lnTo>
                  <a:lnTo>
                    <a:pt x="0" y="17746"/>
                  </a:lnTo>
                  <a:lnTo>
                    <a:pt x="703" y="17377"/>
                  </a:lnTo>
                  <a:lnTo>
                    <a:pt x="666" y="3291"/>
                  </a:lnTo>
                  <a:lnTo>
                    <a:pt x="4178" y="1257"/>
                  </a:lnTo>
                  <a:lnTo>
                    <a:pt x="6101" y="14234"/>
                  </a:lnTo>
                  <a:lnTo>
                    <a:pt x="6914" y="13754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9"/>
            <p:cNvSpPr/>
            <p:nvPr/>
          </p:nvSpPr>
          <p:spPr>
            <a:xfrm>
              <a:off x="2554825" y="1674425"/>
              <a:ext cx="171025" cy="443675"/>
            </a:xfrm>
            <a:custGeom>
              <a:avLst/>
              <a:gdLst/>
              <a:ahLst/>
              <a:cxnLst/>
              <a:rect l="l" t="t" r="r" b="b"/>
              <a:pathLst>
                <a:path w="6841" h="17747" extrusionOk="0">
                  <a:moveTo>
                    <a:pt x="2108" y="0"/>
                  </a:moveTo>
                  <a:lnTo>
                    <a:pt x="1" y="13754"/>
                  </a:lnTo>
                  <a:lnTo>
                    <a:pt x="740" y="14234"/>
                  </a:lnTo>
                  <a:lnTo>
                    <a:pt x="2737" y="1257"/>
                  </a:lnTo>
                  <a:lnTo>
                    <a:pt x="6249" y="3291"/>
                  </a:lnTo>
                  <a:lnTo>
                    <a:pt x="6212" y="17377"/>
                  </a:lnTo>
                  <a:lnTo>
                    <a:pt x="6840" y="17746"/>
                  </a:lnTo>
                  <a:lnTo>
                    <a:pt x="6840" y="2773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9"/>
            <p:cNvSpPr/>
            <p:nvPr/>
          </p:nvSpPr>
          <p:spPr>
            <a:xfrm>
              <a:off x="2681450" y="1593325"/>
              <a:ext cx="89675" cy="80200"/>
            </a:xfrm>
            <a:custGeom>
              <a:avLst/>
              <a:gdLst/>
              <a:ahLst/>
              <a:cxnLst/>
              <a:rect l="l" t="t" r="r" b="b"/>
              <a:pathLst>
                <a:path w="3587" h="3208" extrusionOk="0">
                  <a:moveTo>
                    <a:pt x="1060" y="1"/>
                  </a:moveTo>
                  <a:cubicBezTo>
                    <a:pt x="964" y="1"/>
                    <a:pt x="852" y="49"/>
                    <a:pt x="740" y="139"/>
                  </a:cubicBezTo>
                  <a:cubicBezTo>
                    <a:pt x="297" y="361"/>
                    <a:pt x="1" y="915"/>
                    <a:pt x="1" y="1396"/>
                  </a:cubicBezTo>
                  <a:cubicBezTo>
                    <a:pt x="1" y="1618"/>
                    <a:pt x="75" y="1766"/>
                    <a:pt x="223" y="1840"/>
                  </a:cubicBezTo>
                  <a:lnTo>
                    <a:pt x="2589" y="3208"/>
                  </a:lnTo>
                  <a:lnTo>
                    <a:pt x="3587" y="1396"/>
                  </a:lnTo>
                  <a:lnTo>
                    <a:pt x="1221" y="65"/>
                  </a:lnTo>
                  <a:cubicBezTo>
                    <a:pt x="1177" y="21"/>
                    <a:pt x="1122" y="1"/>
                    <a:pt x="1060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9"/>
            <p:cNvSpPr/>
            <p:nvPr/>
          </p:nvSpPr>
          <p:spPr>
            <a:xfrm>
              <a:off x="2716575" y="1615225"/>
              <a:ext cx="41625" cy="50900"/>
            </a:xfrm>
            <a:custGeom>
              <a:avLst/>
              <a:gdLst/>
              <a:ahLst/>
              <a:cxnLst/>
              <a:rect l="l" t="t" r="r" b="b"/>
              <a:pathLst>
                <a:path w="1665" h="2036" extrusionOk="0">
                  <a:moveTo>
                    <a:pt x="1566" y="235"/>
                  </a:moveTo>
                  <a:lnTo>
                    <a:pt x="1664" y="298"/>
                  </a:lnTo>
                  <a:cubicBezTo>
                    <a:pt x="1636" y="270"/>
                    <a:pt x="1603" y="248"/>
                    <a:pt x="1566" y="235"/>
                  </a:cubicBezTo>
                  <a:close/>
                  <a:moveTo>
                    <a:pt x="1088" y="1"/>
                  </a:moveTo>
                  <a:cubicBezTo>
                    <a:pt x="979" y="1"/>
                    <a:pt x="859" y="42"/>
                    <a:pt x="740" y="113"/>
                  </a:cubicBezTo>
                  <a:cubicBezTo>
                    <a:pt x="333" y="335"/>
                    <a:pt x="1" y="890"/>
                    <a:pt x="1" y="1333"/>
                  </a:cubicBezTo>
                  <a:cubicBezTo>
                    <a:pt x="1" y="1592"/>
                    <a:pt x="112" y="1777"/>
                    <a:pt x="259" y="1814"/>
                  </a:cubicBezTo>
                  <a:lnTo>
                    <a:pt x="581" y="1989"/>
                  </a:lnTo>
                  <a:lnTo>
                    <a:pt x="581" y="1989"/>
                  </a:lnTo>
                  <a:cubicBezTo>
                    <a:pt x="469" y="1907"/>
                    <a:pt x="444" y="1774"/>
                    <a:pt x="444" y="1592"/>
                  </a:cubicBezTo>
                  <a:cubicBezTo>
                    <a:pt x="444" y="1111"/>
                    <a:pt x="740" y="557"/>
                    <a:pt x="1184" y="335"/>
                  </a:cubicBezTo>
                  <a:cubicBezTo>
                    <a:pt x="1283" y="256"/>
                    <a:pt x="1382" y="219"/>
                    <a:pt x="1470" y="219"/>
                  </a:cubicBezTo>
                  <a:cubicBezTo>
                    <a:pt x="1503" y="219"/>
                    <a:pt x="1536" y="225"/>
                    <a:pt x="1566" y="235"/>
                  </a:cubicBezTo>
                  <a:lnTo>
                    <a:pt x="1566" y="235"/>
                  </a:lnTo>
                  <a:lnTo>
                    <a:pt x="1258" y="39"/>
                  </a:lnTo>
                  <a:cubicBezTo>
                    <a:pt x="1205" y="13"/>
                    <a:pt x="1148" y="1"/>
                    <a:pt x="1088" y="1"/>
                  </a:cubicBezTo>
                  <a:close/>
                  <a:moveTo>
                    <a:pt x="581" y="1989"/>
                  </a:moveTo>
                  <a:cubicBezTo>
                    <a:pt x="605" y="2007"/>
                    <a:pt x="633" y="2023"/>
                    <a:pt x="666" y="2036"/>
                  </a:cubicBezTo>
                  <a:lnTo>
                    <a:pt x="581" y="1989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9"/>
            <p:cNvSpPr/>
            <p:nvPr/>
          </p:nvSpPr>
          <p:spPr>
            <a:xfrm>
              <a:off x="2694400" y="1602500"/>
              <a:ext cx="41625" cy="50700"/>
            </a:xfrm>
            <a:custGeom>
              <a:avLst/>
              <a:gdLst/>
              <a:ahLst/>
              <a:cxnLst/>
              <a:rect l="l" t="t" r="r" b="b"/>
              <a:pathLst>
                <a:path w="1665" h="2028" extrusionOk="0">
                  <a:moveTo>
                    <a:pt x="1531" y="217"/>
                  </a:moveTo>
                  <a:lnTo>
                    <a:pt x="1664" y="290"/>
                  </a:lnTo>
                  <a:cubicBezTo>
                    <a:pt x="1627" y="252"/>
                    <a:pt x="1582" y="228"/>
                    <a:pt x="1531" y="217"/>
                  </a:cubicBezTo>
                  <a:close/>
                  <a:moveTo>
                    <a:pt x="1055" y="1"/>
                  </a:moveTo>
                  <a:cubicBezTo>
                    <a:pt x="955" y="1"/>
                    <a:pt x="847" y="40"/>
                    <a:pt x="740" y="105"/>
                  </a:cubicBezTo>
                  <a:cubicBezTo>
                    <a:pt x="333" y="327"/>
                    <a:pt x="0" y="881"/>
                    <a:pt x="0" y="1362"/>
                  </a:cubicBezTo>
                  <a:cubicBezTo>
                    <a:pt x="0" y="1584"/>
                    <a:pt x="111" y="1768"/>
                    <a:pt x="259" y="1805"/>
                  </a:cubicBezTo>
                  <a:lnTo>
                    <a:pt x="569" y="1960"/>
                  </a:lnTo>
                  <a:lnTo>
                    <a:pt x="569" y="1960"/>
                  </a:lnTo>
                  <a:cubicBezTo>
                    <a:pt x="481" y="1880"/>
                    <a:pt x="444" y="1741"/>
                    <a:pt x="444" y="1584"/>
                  </a:cubicBezTo>
                  <a:cubicBezTo>
                    <a:pt x="444" y="1103"/>
                    <a:pt x="740" y="548"/>
                    <a:pt x="1183" y="327"/>
                  </a:cubicBezTo>
                  <a:cubicBezTo>
                    <a:pt x="1282" y="247"/>
                    <a:pt x="1382" y="210"/>
                    <a:pt x="1469" y="210"/>
                  </a:cubicBezTo>
                  <a:cubicBezTo>
                    <a:pt x="1490" y="210"/>
                    <a:pt x="1511" y="213"/>
                    <a:pt x="1531" y="217"/>
                  </a:cubicBezTo>
                  <a:lnTo>
                    <a:pt x="1531" y="217"/>
                  </a:lnTo>
                  <a:lnTo>
                    <a:pt x="1257" y="68"/>
                  </a:lnTo>
                  <a:cubicBezTo>
                    <a:pt x="1195" y="21"/>
                    <a:pt x="1127" y="1"/>
                    <a:pt x="1055" y="1"/>
                  </a:cubicBezTo>
                  <a:close/>
                  <a:moveTo>
                    <a:pt x="569" y="1960"/>
                  </a:moveTo>
                  <a:cubicBezTo>
                    <a:pt x="605" y="1993"/>
                    <a:pt x="649" y="2016"/>
                    <a:pt x="703" y="2027"/>
                  </a:cubicBezTo>
                  <a:lnTo>
                    <a:pt x="569" y="196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9"/>
            <p:cNvSpPr/>
            <p:nvPr/>
          </p:nvSpPr>
          <p:spPr>
            <a:xfrm>
              <a:off x="2738750" y="1627725"/>
              <a:ext cx="37000" cy="46875"/>
            </a:xfrm>
            <a:custGeom>
              <a:avLst/>
              <a:gdLst/>
              <a:ahLst/>
              <a:cxnLst/>
              <a:rect l="l" t="t" r="r" b="b"/>
              <a:pathLst>
                <a:path w="1480" h="1875" extrusionOk="0">
                  <a:moveTo>
                    <a:pt x="1063" y="1"/>
                  </a:moveTo>
                  <a:cubicBezTo>
                    <a:pt x="965" y="1"/>
                    <a:pt x="856" y="31"/>
                    <a:pt x="740" y="94"/>
                  </a:cubicBezTo>
                  <a:cubicBezTo>
                    <a:pt x="334" y="353"/>
                    <a:pt x="1" y="907"/>
                    <a:pt x="1" y="1351"/>
                  </a:cubicBezTo>
                  <a:cubicBezTo>
                    <a:pt x="1" y="1684"/>
                    <a:pt x="161" y="1875"/>
                    <a:pt x="394" y="1875"/>
                  </a:cubicBezTo>
                  <a:cubicBezTo>
                    <a:pt x="497" y="1875"/>
                    <a:pt x="615" y="1837"/>
                    <a:pt x="740" y="1758"/>
                  </a:cubicBezTo>
                  <a:cubicBezTo>
                    <a:pt x="1147" y="1536"/>
                    <a:pt x="1480" y="981"/>
                    <a:pt x="1480" y="538"/>
                  </a:cubicBezTo>
                  <a:cubicBezTo>
                    <a:pt x="1480" y="193"/>
                    <a:pt x="1309" y="1"/>
                    <a:pt x="1063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9"/>
            <p:cNvSpPr/>
            <p:nvPr/>
          </p:nvSpPr>
          <p:spPr>
            <a:xfrm>
              <a:off x="2746150" y="1634675"/>
              <a:ext cx="24050" cy="30825"/>
            </a:xfrm>
            <a:custGeom>
              <a:avLst/>
              <a:gdLst/>
              <a:ahLst/>
              <a:cxnLst/>
              <a:rect l="l" t="t" r="r" b="b"/>
              <a:pathLst>
                <a:path w="962" h="1233" extrusionOk="0">
                  <a:moveTo>
                    <a:pt x="666" y="1"/>
                  </a:moveTo>
                  <a:cubicBezTo>
                    <a:pt x="703" y="75"/>
                    <a:pt x="703" y="149"/>
                    <a:pt x="703" y="260"/>
                  </a:cubicBezTo>
                  <a:cubicBezTo>
                    <a:pt x="703" y="555"/>
                    <a:pt x="481" y="925"/>
                    <a:pt x="223" y="1073"/>
                  </a:cubicBezTo>
                  <a:cubicBezTo>
                    <a:pt x="146" y="1098"/>
                    <a:pt x="105" y="1142"/>
                    <a:pt x="62" y="1142"/>
                  </a:cubicBezTo>
                  <a:cubicBezTo>
                    <a:pt x="43" y="1142"/>
                    <a:pt x="24" y="1133"/>
                    <a:pt x="1" y="1110"/>
                  </a:cubicBezTo>
                  <a:lnTo>
                    <a:pt x="1" y="1110"/>
                  </a:lnTo>
                  <a:cubicBezTo>
                    <a:pt x="44" y="1197"/>
                    <a:pt x="113" y="1232"/>
                    <a:pt x="199" y="1232"/>
                  </a:cubicBezTo>
                  <a:cubicBezTo>
                    <a:pt x="261" y="1232"/>
                    <a:pt x="331" y="1214"/>
                    <a:pt x="407" y="1184"/>
                  </a:cubicBezTo>
                  <a:cubicBezTo>
                    <a:pt x="666" y="1036"/>
                    <a:pt x="851" y="666"/>
                    <a:pt x="925" y="333"/>
                  </a:cubicBezTo>
                  <a:cubicBezTo>
                    <a:pt x="962" y="149"/>
                    <a:pt x="851" y="75"/>
                    <a:pt x="666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9"/>
            <p:cNvSpPr/>
            <p:nvPr/>
          </p:nvSpPr>
          <p:spPr>
            <a:xfrm>
              <a:off x="2744300" y="1634675"/>
              <a:ext cx="21300" cy="27750"/>
            </a:xfrm>
            <a:custGeom>
              <a:avLst/>
              <a:gdLst/>
              <a:ahLst/>
              <a:cxnLst/>
              <a:rect l="l" t="t" r="r" b="b"/>
              <a:pathLst>
                <a:path w="852" h="1110" extrusionOk="0">
                  <a:moveTo>
                    <a:pt x="740" y="1"/>
                  </a:moveTo>
                  <a:cubicBezTo>
                    <a:pt x="666" y="1"/>
                    <a:pt x="592" y="1"/>
                    <a:pt x="518" y="75"/>
                  </a:cubicBezTo>
                  <a:cubicBezTo>
                    <a:pt x="260" y="186"/>
                    <a:pt x="1" y="555"/>
                    <a:pt x="1" y="888"/>
                  </a:cubicBezTo>
                  <a:cubicBezTo>
                    <a:pt x="1" y="999"/>
                    <a:pt x="1" y="1073"/>
                    <a:pt x="75" y="1110"/>
                  </a:cubicBezTo>
                  <a:cubicBezTo>
                    <a:pt x="112" y="1110"/>
                    <a:pt x="186" y="1110"/>
                    <a:pt x="297" y="1073"/>
                  </a:cubicBezTo>
                  <a:cubicBezTo>
                    <a:pt x="555" y="925"/>
                    <a:pt x="777" y="555"/>
                    <a:pt x="777" y="260"/>
                  </a:cubicBezTo>
                  <a:cubicBezTo>
                    <a:pt x="851" y="149"/>
                    <a:pt x="777" y="112"/>
                    <a:pt x="740" y="1"/>
                  </a:cubicBez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9"/>
            <p:cNvSpPr/>
            <p:nvPr/>
          </p:nvSpPr>
          <p:spPr>
            <a:xfrm>
              <a:off x="2503075" y="1646700"/>
              <a:ext cx="37000" cy="27750"/>
            </a:xfrm>
            <a:custGeom>
              <a:avLst/>
              <a:gdLst/>
              <a:ahLst/>
              <a:cxnLst/>
              <a:rect l="l" t="t" r="r" b="b"/>
              <a:pathLst>
                <a:path w="1480" h="1110" extrusionOk="0">
                  <a:moveTo>
                    <a:pt x="148" y="0"/>
                  </a:moveTo>
                  <a:lnTo>
                    <a:pt x="0" y="1109"/>
                  </a:lnTo>
                  <a:lnTo>
                    <a:pt x="1479" y="77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7A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9"/>
            <p:cNvSpPr/>
            <p:nvPr/>
          </p:nvSpPr>
          <p:spPr>
            <a:xfrm>
              <a:off x="2904200" y="1606950"/>
              <a:ext cx="73050" cy="71200"/>
            </a:xfrm>
            <a:custGeom>
              <a:avLst/>
              <a:gdLst/>
              <a:ahLst/>
              <a:cxnLst/>
              <a:rect l="l" t="t" r="r" b="b"/>
              <a:pathLst>
                <a:path w="2922" h="2848" extrusionOk="0">
                  <a:moveTo>
                    <a:pt x="1" y="1"/>
                  </a:moveTo>
                  <a:lnTo>
                    <a:pt x="2034" y="2847"/>
                  </a:lnTo>
                  <a:lnTo>
                    <a:pt x="2921" y="2367"/>
                  </a:lnTo>
                  <a:lnTo>
                    <a:pt x="2921" y="7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9"/>
            <p:cNvSpPr/>
            <p:nvPr/>
          </p:nvSpPr>
          <p:spPr>
            <a:xfrm>
              <a:off x="2904200" y="1606950"/>
              <a:ext cx="50875" cy="71200"/>
            </a:xfrm>
            <a:custGeom>
              <a:avLst/>
              <a:gdLst/>
              <a:ahLst/>
              <a:cxnLst/>
              <a:rect l="l" t="t" r="r" b="b"/>
              <a:pathLst>
                <a:path w="2035" h="2848" extrusionOk="0">
                  <a:moveTo>
                    <a:pt x="1" y="1"/>
                  </a:moveTo>
                  <a:lnTo>
                    <a:pt x="1" y="1664"/>
                  </a:lnTo>
                  <a:lnTo>
                    <a:pt x="2034" y="2847"/>
                  </a:lnTo>
                  <a:lnTo>
                    <a:pt x="2034" y="122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9"/>
            <p:cNvSpPr/>
            <p:nvPr/>
          </p:nvSpPr>
          <p:spPr>
            <a:xfrm>
              <a:off x="2904200" y="1595850"/>
              <a:ext cx="73050" cy="41625"/>
            </a:xfrm>
            <a:custGeom>
              <a:avLst/>
              <a:gdLst/>
              <a:ahLst/>
              <a:cxnLst/>
              <a:rect l="l" t="t" r="r" b="b"/>
              <a:pathLst>
                <a:path w="2922" h="1665" extrusionOk="0">
                  <a:moveTo>
                    <a:pt x="814" y="1"/>
                  </a:moveTo>
                  <a:lnTo>
                    <a:pt x="1" y="445"/>
                  </a:lnTo>
                  <a:lnTo>
                    <a:pt x="2034" y="1665"/>
                  </a:lnTo>
                  <a:lnTo>
                    <a:pt x="2921" y="1147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9"/>
            <p:cNvSpPr/>
            <p:nvPr/>
          </p:nvSpPr>
          <p:spPr>
            <a:xfrm>
              <a:off x="2933775" y="1577375"/>
              <a:ext cx="13900" cy="42550"/>
            </a:xfrm>
            <a:custGeom>
              <a:avLst/>
              <a:gdLst/>
              <a:ahLst/>
              <a:cxnLst/>
              <a:rect l="l" t="t" r="r" b="b"/>
              <a:pathLst>
                <a:path w="556" h="1702" extrusionOk="0">
                  <a:moveTo>
                    <a:pt x="555" y="1"/>
                  </a:moveTo>
                  <a:lnTo>
                    <a:pt x="1" y="75"/>
                  </a:lnTo>
                  <a:lnTo>
                    <a:pt x="260" y="1701"/>
                  </a:lnTo>
                  <a:lnTo>
                    <a:pt x="555" y="151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9"/>
            <p:cNvSpPr/>
            <p:nvPr/>
          </p:nvSpPr>
          <p:spPr>
            <a:xfrm>
              <a:off x="2933775" y="1579225"/>
              <a:ext cx="6500" cy="40700"/>
            </a:xfrm>
            <a:custGeom>
              <a:avLst/>
              <a:gdLst/>
              <a:ahLst/>
              <a:cxnLst/>
              <a:rect l="l" t="t" r="r" b="b"/>
              <a:pathLst>
                <a:path w="260" h="1628" extrusionOk="0">
                  <a:moveTo>
                    <a:pt x="1" y="1"/>
                  </a:moveTo>
                  <a:lnTo>
                    <a:pt x="1" y="1479"/>
                  </a:lnTo>
                  <a:lnTo>
                    <a:pt x="260" y="1627"/>
                  </a:lnTo>
                  <a:lnTo>
                    <a:pt x="260" y="1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9"/>
            <p:cNvSpPr/>
            <p:nvPr/>
          </p:nvSpPr>
          <p:spPr>
            <a:xfrm>
              <a:off x="2933775" y="15746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34" y="1"/>
                  </a:moveTo>
                  <a:lnTo>
                    <a:pt x="1" y="186"/>
                  </a:lnTo>
                  <a:lnTo>
                    <a:pt x="260" y="333"/>
                  </a:lnTo>
                  <a:lnTo>
                    <a:pt x="555" y="112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9"/>
            <p:cNvSpPr/>
            <p:nvPr/>
          </p:nvSpPr>
          <p:spPr>
            <a:xfrm>
              <a:off x="2490125" y="1523775"/>
              <a:ext cx="489900" cy="124800"/>
            </a:xfrm>
            <a:custGeom>
              <a:avLst/>
              <a:gdLst/>
              <a:ahLst/>
              <a:cxnLst/>
              <a:rect l="l" t="t" r="r" b="b"/>
              <a:pathLst>
                <a:path w="19596" h="4992" extrusionOk="0">
                  <a:moveTo>
                    <a:pt x="18449" y="0"/>
                  </a:moveTo>
                  <a:lnTo>
                    <a:pt x="371" y="3402"/>
                  </a:lnTo>
                  <a:lnTo>
                    <a:pt x="1" y="4991"/>
                  </a:lnTo>
                  <a:lnTo>
                    <a:pt x="19595" y="703"/>
                  </a:lnTo>
                  <a:lnTo>
                    <a:pt x="1844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9"/>
            <p:cNvSpPr/>
            <p:nvPr/>
          </p:nvSpPr>
          <p:spPr>
            <a:xfrm>
              <a:off x="2517850" y="1541325"/>
              <a:ext cx="462175" cy="123875"/>
            </a:xfrm>
            <a:custGeom>
              <a:avLst/>
              <a:gdLst/>
              <a:ahLst/>
              <a:cxnLst/>
              <a:rect l="l" t="t" r="r" b="b"/>
              <a:pathLst>
                <a:path w="18487" h="4955" extrusionOk="0">
                  <a:moveTo>
                    <a:pt x="18486" y="1"/>
                  </a:moveTo>
                  <a:lnTo>
                    <a:pt x="445" y="3328"/>
                  </a:lnTo>
                  <a:lnTo>
                    <a:pt x="1" y="4955"/>
                  </a:lnTo>
                  <a:lnTo>
                    <a:pt x="18080" y="1590"/>
                  </a:lnTo>
                  <a:lnTo>
                    <a:pt x="18486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9"/>
            <p:cNvSpPr/>
            <p:nvPr/>
          </p:nvSpPr>
          <p:spPr>
            <a:xfrm>
              <a:off x="2490125" y="1608800"/>
              <a:ext cx="38850" cy="56400"/>
            </a:xfrm>
            <a:custGeom>
              <a:avLst/>
              <a:gdLst/>
              <a:ahLst/>
              <a:cxnLst/>
              <a:rect l="l" t="t" r="r" b="b"/>
              <a:pathLst>
                <a:path w="1554" h="2256" extrusionOk="0">
                  <a:moveTo>
                    <a:pt x="371" y="1"/>
                  </a:moveTo>
                  <a:lnTo>
                    <a:pt x="1" y="1590"/>
                  </a:lnTo>
                  <a:lnTo>
                    <a:pt x="1110" y="2256"/>
                  </a:lnTo>
                  <a:lnTo>
                    <a:pt x="1554" y="62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9"/>
            <p:cNvSpPr/>
            <p:nvPr/>
          </p:nvSpPr>
          <p:spPr>
            <a:xfrm>
              <a:off x="2400475" y="2198725"/>
              <a:ext cx="47175" cy="30275"/>
            </a:xfrm>
            <a:custGeom>
              <a:avLst/>
              <a:gdLst/>
              <a:ahLst/>
              <a:cxnLst/>
              <a:rect l="l" t="t" r="r" b="b"/>
              <a:pathLst>
                <a:path w="1887" h="1211" extrusionOk="0">
                  <a:moveTo>
                    <a:pt x="916" y="0"/>
                  </a:moveTo>
                  <a:cubicBezTo>
                    <a:pt x="694" y="0"/>
                    <a:pt x="481" y="46"/>
                    <a:pt x="333" y="139"/>
                  </a:cubicBezTo>
                  <a:cubicBezTo>
                    <a:pt x="75" y="287"/>
                    <a:pt x="1" y="435"/>
                    <a:pt x="1" y="619"/>
                  </a:cubicBezTo>
                  <a:cubicBezTo>
                    <a:pt x="1" y="804"/>
                    <a:pt x="149" y="989"/>
                    <a:pt x="333" y="1063"/>
                  </a:cubicBezTo>
                  <a:cubicBezTo>
                    <a:pt x="444" y="1174"/>
                    <a:pt x="703" y="1211"/>
                    <a:pt x="925" y="1211"/>
                  </a:cubicBezTo>
                  <a:cubicBezTo>
                    <a:pt x="1147" y="1211"/>
                    <a:pt x="1369" y="1174"/>
                    <a:pt x="1553" y="1063"/>
                  </a:cubicBezTo>
                  <a:cubicBezTo>
                    <a:pt x="1812" y="915"/>
                    <a:pt x="1886" y="804"/>
                    <a:pt x="1886" y="619"/>
                  </a:cubicBezTo>
                  <a:cubicBezTo>
                    <a:pt x="1886" y="435"/>
                    <a:pt x="1738" y="250"/>
                    <a:pt x="1553" y="139"/>
                  </a:cubicBezTo>
                  <a:cubicBezTo>
                    <a:pt x="1369" y="46"/>
                    <a:pt x="1138" y="0"/>
                    <a:pt x="9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9"/>
            <p:cNvSpPr/>
            <p:nvPr/>
          </p:nvSpPr>
          <p:spPr>
            <a:xfrm>
              <a:off x="2406025" y="2118075"/>
              <a:ext cx="37000" cy="107000"/>
            </a:xfrm>
            <a:custGeom>
              <a:avLst/>
              <a:gdLst/>
              <a:ahLst/>
              <a:cxnLst/>
              <a:rect l="l" t="t" r="r" b="b"/>
              <a:pathLst>
                <a:path w="1480" h="4280" extrusionOk="0">
                  <a:moveTo>
                    <a:pt x="0" y="0"/>
                  </a:moveTo>
                  <a:lnTo>
                    <a:pt x="0" y="3845"/>
                  </a:lnTo>
                  <a:cubicBezTo>
                    <a:pt x="0" y="3919"/>
                    <a:pt x="111" y="4067"/>
                    <a:pt x="222" y="4141"/>
                  </a:cubicBezTo>
                  <a:cubicBezTo>
                    <a:pt x="370" y="4234"/>
                    <a:pt x="574" y="4280"/>
                    <a:pt x="772" y="4280"/>
                  </a:cubicBezTo>
                  <a:cubicBezTo>
                    <a:pt x="971" y="4280"/>
                    <a:pt x="1165" y="4234"/>
                    <a:pt x="1294" y="4141"/>
                  </a:cubicBezTo>
                  <a:cubicBezTo>
                    <a:pt x="1405" y="4030"/>
                    <a:pt x="1479" y="3919"/>
                    <a:pt x="1479" y="3845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9"/>
            <p:cNvSpPr/>
            <p:nvPr/>
          </p:nvSpPr>
          <p:spPr>
            <a:xfrm>
              <a:off x="2404175" y="2106300"/>
              <a:ext cx="39775" cy="21725"/>
            </a:xfrm>
            <a:custGeom>
              <a:avLst/>
              <a:gdLst/>
              <a:ahLst/>
              <a:cxnLst/>
              <a:rect l="l" t="t" r="r" b="b"/>
              <a:pathLst>
                <a:path w="1591" h="869" extrusionOk="0">
                  <a:moveTo>
                    <a:pt x="795" y="0"/>
                  </a:moveTo>
                  <a:cubicBezTo>
                    <a:pt x="601" y="0"/>
                    <a:pt x="407" y="46"/>
                    <a:pt x="259" y="139"/>
                  </a:cubicBezTo>
                  <a:cubicBezTo>
                    <a:pt x="1" y="287"/>
                    <a:pt x="1" y="545"/>
                    <a:pt x="259" y="730"/>
                  </a:cubicBezTo>
                  <a:cubicBezTo>
                    <a:pt x="407" y="823"/>
                    <a:pt x="601" y="869"/>
                    <a:pt x="795" y="869"/>
                  </a:cubicBezTo>
                  <a:cubicBezTo>
                    <a:pt x="990" y="869"/>
                    <a:pt x="1184" y="823"/>
                    <a:pt x="1331" y="730"/>
                  </a:cubicBezTo>
                  <a:cubicBezTo>
                    <a:pt x="1590" y="619"/>
                    <a:pt x="1590" y="324"/>
                    <a:pt x="1331" y="139"/>
                  </a:cubicBezTo>
                  <a:cubicBezTo>
                    <a:pt x="1184" y="46"/>
                    <a:pt x="990" y="0"/>
                    <a:pt x="795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9"/>
            <p:cNvSpPr/>
            <p:nvPr/>
          </p:nvSpPr>
          <p:spPr>
            <a:xfrm>
              <a:off x="2411575" y="2099600"/>
              <a:ext cx="24975" cy="23575"/>
            </a:xfrm>
            <a:custGeom>
              <a:avLst/>
              <a:gdLst/>
              <a:ahLst/>
              <a:cxnLst/>
              <a:rect l="l" t="t" r="r" b="b"/>
              <a:pathLst>
                <a:path w="999" h="943" extrusionOk="0">
                  <a:moveTo>
                    <a:pt x="0" y="0"/>
                  </a:moveTo>
                  <a:lnTo>
                    <a:pt x="0" y="702"/>
                  </a:lnTo>
                  <a:cubicBezTo>
                    <a:pt x="0" y="776"/>
                    <a:pt x="74" y="813"/>
                    <a:pt x="148" y="887"/>
                  </a:cubicBezTo>
                  <a:cubicBezTo>
                    <a:pt x="241" y="924"/>
                    <a:pt x="370" y="943"/>
                    <a:pt x="499" y="943"/>
                  </a:cubicBezTo>
                  <a:cubicBezTo>
                    <a:pt x="629" y="943"/>
                    <a:pt x="758" y="924"/>
                    <a:pt x="851" y="887"/>
                  </a:cubicBezTo>
                  <a:cubicBezTo>
                    <a:pt x="925" y="887"/>
                    <a:pt x="999" y="776"/>
                    <a:pt x="999" y="702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9"/>
            <p:cNvSpPr/>
            <p:nvPr/>
          </p:nvSpPr>
          <p:spPr>
            <a:xfrm>
              <a:off x="2410650" y="2092875"/>
              <a:ext cx="26825" cy="13675"/>
            </a:xfrm>
            <a:custGeom>
              <a:avLst/>
              <a:gdLst/>
              <a:ahLst/>
              <a:cxnLst/>
              <a:rect l="l" t="t" r="r" b="b"/>
              <a:pathLst>
                <a:path w="1073" h="547" extrusionOk="0">
                  <a:moveTo>
                    <a:pt x="536" y="1"/>
                  </a:moveTo>
                  <a:cubicBezTo>
                    <a:pt x="407" y="1"/>
                    <a:pt x="278" y="29"/>
                    <a:pt x="185" y="84"/>
                  </a:cubicBezTo>
                  <a:cubicBezTo>
                    <a:pt x="0" y="232"/>
                    <a:pt x="0" y="417"/>
                    <a:pt x="185" y="491"/>
                  </a:cubicBezTo>
                  <a:cubicBezTo>
                    <a:pt x="278" y="528"/>
                    <a:pt x="407" y="546"/>
                    <a:pt x="536" y="546"/>
                  </a:cubicBezTo>
                  <a:cubicBezTo>
                    <a:pt x="666" y="546"/>
                    <a:pt x="795" y="528"/>
                    <a:pt x="888" y="491"/>
                  </a:cubicBezTo>
                  <a:cubicBezTo>
                    <a:pt x="1072" y="343"/>
                    <a:pt x="1072" y="232"/>
                    <a:pt x="888" y="84"/>
                  </a:cubicBezTo>
                  <a:cubicBezTo>
                    <a:pt x="795" y="29"/>
                    <a:pt x="666" y="1"/>
                    <a:pt x="536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9"/>
            <p:cNvSpPr/>
            <p:nvPr/>
          </p:nvSpPr>
          <p:spPr>
            <a:xfrm>
              <a:off x="2415275" y="1816750"/>
              <a:ext cx="16650" cy="287950"/>
            </a:xfrm>
            <a:custGeom>
              <a:avLst/>
              <a:gdLst/>
              <a:ahLst/>
              <a:cxnLst/>
              <a:rect l="l" t="t" r="r" b="b"/>
              <a:pathLst>
                <a:path w="666" h="11518" extrusionOk="0">
                  <a:moveTo>
                    <a:pt x="0" y="1"/>
                  </a:moveTo>
                  <a:lnTo>
                    <a:pt x="0" y="11314"/>
                  </a:lnTo>
                  <a:cubicBezTo>
                    <a:pt x="0" y="11351"/>
                    <a:pt x="37" y="11388"/>
                    <a:pt x="111" y="11462"/>
                  </a:cubicBezTo>
                  <a:cubicBezTo>
                    <a:pt x="167" y="11499"/>
                    <a:pt x="241" y="11517"/>
                    <a:pt x="319" y="11517"/>
                  </a:cubicBezTo>
                  <a:cubicBezTo>
                    <a:pt x="398" y="11517"/>
                    <a:pt x="481" y="11499"/>
                    <a:pt x="555" y="11462"/>
                  </a:cubicBezTo>
                  <a:cubicBezTo>
                    <a:pt x="592" y="11388"/>
                    <a:pt x="666" y="11351"/>
                    <a:pt x="666" y="11314"/>
                  </a:cubicBezTo>
                  <a:lnTo>
                    <a:pt x="666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9"/>
            <p:cNvSpPr/>
            <p:nvPr/>
          </p:nvSpPr>
          <p:spPr>
            <a:xfrm>
              <a:off x="2414350" y="1810975"/>
              <a:ext cx="18500" cy="10675"/>
            </a:xfrm>
            <a:custGeom>
              <a:avLst/>
              <a:gdLst/>
              <a:ahLst/>
              <a:cxnLst/>
              <a:rect l="l" t="t" r="r" b="b"/>
              <a:pathLst>
                <a:path w="740" h="427" extrusionOk="0">
                  <a:moveTo>
                    <a:pt x="356" y="1"/>
                  </a:moveTo>
                  <a:cubicBezTo>
                    <a:pt x="278" y="1"/>
                    <a:pt x="204" y="29"/>
                    <a:pt x="148" y="84"/>
                  </a:cubicBezTo>
                  <a:cubicBezTo>
                    <a:pt x="0" y="158"/>
                    <a:pt x="0" y="269"/>
                    <a:pt x="148" y="343"/>
                  </a:cubicBezTo>
                  <a:cubicBezTo>
                    <a:pt x="204" y="398"/>
                    <a:pt x="278" y="426"/>
                    <a:pt x="356" y="426"/>
                  </a:cubicBezTo>
                  <a:cubicBezTo>
                    <a:pt x="435" y="426"/>
                    <a:pt x="518" y="398"/>
                    <a:pt x="592" y="343"/>
                  </a:cubicBezTo>
                  <a:cubicBezTo>
                    <a:pt x="740" y="269"/>
                    <a:pt x="740" y="158"/>
                    <a:pt x="592" y="84"/>
                  </a:cubicBezTo>
                  <a:cubicBezTo>
                    <a:pt x="518" y="29"/>
                    <a:pt x="435" y="1"/>
                    <a:pt x="356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9"/>
            <p:cNvSpPr/>
            <p:nvPr/>
          </p:nvSpPr>
          <p:spPr>
            <a:xfrm>
              <a:off x="2395850" y="1780725"/>
              <a:ext cx="56425" cy="53625"/>
            </a:xfrm>
            <a:custGeom>
              <a:avLst/>
              <a:gdLst/>
              <a:ahLst/>
              <a:cxnLst/>
              <a:rect l="l" t="t" r="r" b="b"/>
              <a:pathLst>
                <a:path w="2257" h="2145" extrusionOk="0">
                  <a:moveTo>
                    <a:pt x="1" y="0"/>
                  </a:moveTo>
                  <a:lnTo>
                    <a:pt x="1554" y="2144"/>
                  </a:lnTo>
                  <a:lnTo>
                    <a:pt x="2256" y="1812"/>
                  </a:lnTo>
                  <a:lnTo>
                    <a:pt x="2256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9"/>
            <p:cNvSpPr/>
            <p:nvPr/>
          </p:nvSpPr>
          <p:spPr>
            <a:xfrm>
              <a:off x="2395850" y="1780725"/>
              <a:ext cx="38850" cy="53625"/>
            </a:xfrm>
            <a:custGeom>
              <a:avLst/>
              <a:gdLst/>
              <a:ahLst/>
              <a:cxnLst/>
              <a:rect l="l" t="t" r="r" b="b"/>
              <a:pathLst>
                <a:path w="1554" h="2145" extrusionOk="0">
                  <a:moveTo>
                    <a:pt x="1" y="0"/>
                  </a:moveTo>
                  <a:lnTo>
                    <a:pt x="1" y="1220"/>
                  </a:lnTo>
                  <a:lnTo>
                    <a:pt x="1554" y="2144"/>
                  </a:lnTo>
                  <a:lnTo>
                    <a:pt x="1554" y="9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9"/>
            <p:cNvSpPr/>
            <p:nvPr/>
          </p:nvSpPr>
          <p:spPr>
            <a:xfrm>
              <a:off x="2395850" y="1771475"/>
              <a:ext cx="56425" cy="32375"/>
            </a:xfrm>
            <a:custGeom>
              <a:avLst/>
              <a:gdLst/>
              <a:ahLst/>
              <a:cxnLst/>
              <a:rect l="l" t="t" r="r" b="b"/>
              <a:pathLst>
                <a:path w="2257" h="1295" extrusionOk="0">
                  <a:moveTo>
                    <a:pt x="629" y="0"/>
                  </a:moveTo>
                  <a:lnTo>
                    <a:pt x="1" y="370"/>
                  </a:lnTo>
                  <a:lnTo>
                    <a:pt x="1554" y="1294"/>
                  </a:lnTo>
                  <a:lnTo>
                    <a:pt x="2256" y="925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9"/>
            <p:cNvSpPr/>
            <p:nvPr/>
          </p:nvSpPr>
          <p:spPr>
            <a:xfrm>
              <a:off x="2483675" y="1590325"/>
              <a:ext cx="47150" cy="30525"/>
            </a:xfrm>
            <a:custGeom>
              <a:avLst/>
              <a:gdLst/>
              <a:ahLst/>
              <a:cxnLst/>
              <a:rect l="l" t="t" r="r" b="b"/>
              <a:pathLst>
                <a:path w="1886" h="1221" extrusionOk="0">
                  <a:moveTo>
                    <a:pt x="407" y="0"/>
                  </a:moveTo>
                  <a:lnTo>
                    <a:pt x="0" y="1220"/>
                  </a:lnTo>
                  <a:lnTo>
                    <a:pt x="1886" y="998"/>
                  </a:lnTo>
                  <a:lnTo>
                    <a:pt x="1886" y="666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9"/>
            <p:cNvSpPr/>
            <p:nvPr/>
          </p:nvSpPr>
          <p:spPr>
            <a:xfrm>
              <a:off x="2497525" y="1556125"/>
              <a:ext cx="41625" cy="41600"/>
            </a:xfrm>
            <a:custGeom>
              <a:avLst/>
              <a:gdLst/>
              <a:ahLst/>
              <a:cxnLst/>
              <a:rect l="l" t="t" r="r" b="b"/>
              <a:pathLst>
                <a:path w="1665" h="1664" extrusionOk="0">
                  <a:moveTo>
                    <a:pt x="370" y="0"/>
                  </a:moveTo>
                  <a:lnTo>
                    <a:pt x="1" y="888"/>
                  </a:lnTo>
                  <a:lnTo>
                    <a:pt x="1442" y="1664"/>
                  </a:lnTo>
                  <a:lnTo>
                    <a:pt x="1664" y="1405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9"/>
            <p:cNvSpPr/>
            <p:nvPr/>
          </p:nvSpPr>
          <p:spPr>
            <a:xfrm>
              <a:off x="2479975" y="1676275"/>
              <a:ext cx="37900" cy="29600"/>
            </a:xfrm>
            <a:custGeom>
              <a:avLst/>
              <a:gdLst/>
              <a:ahLst/>
              <a:cxnLst/>
              <a:rect l="l" t="t" r="r" b="b"/>
              <a:pathLst>
                <a:path w="1516" h="1184" extrusionOk="0">
                  <a:moveTo>
                    <a:pt x="1516" y="0"/>
                  </a:moveTo>
                  <a:lnTo>
                    <a:pt x="0" y="185"/>
                  </a:lnTo>
                  <a:lnTo>
                    <a:pt x="0" y="925"/>
                  </a:lnTo>
                  <a:lnTo>
                    <a:pt x="1294" y="1183"/>
                  </a:lnTo>
                  <a:lnTo>
                    <a:pt x="1516" y="0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9"/>
            <p:cNvSpPr/>
            <p:nvPr/>
          </p:nvSpPr>
          <p:spPr>
            <a:xfrm>
              <a:off x="2436525" y="1669800"/>
              <a:ext cx="70275" cy="105400"/>
            </a:xfrm>
            <a:custGeom>
              <a:avLst/>
              <a:gdLst/>
              <a:ahLst/>
              <a:cxnLst/>
              <a:rect l="l" t="t" r="r" b="b"/>
              <a:pathLst>
                <a:path w="2811" h="4216" extrusionOk="0">
                  <a:moveTo>
                    <a:pt x="666" y="1"/>
                  </a:moveTo>
                  <a:lnTo>
                    <a:pt x="1" y="4215"/>
                  </a:lnTo>
                  <a:lnTo>
                    <a:pt x="1331" y="4141"/>
                  </a:lnTo>
                  <a:lnTo>
                    <a:pt x="2810" y="1553"/>
                  </a:lnTo>
                  <a:lnTo>
                    <a:pt x="2810" y="125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7A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9"/>
            <p:cNvSpPr/>
            <p:nvPr/>
          </p:nvSpPr>
          <p:spPr>
            <a:xfrm>
              <a:off x="2390300" y="1493275"/>
              <a:ext cx="131275" cy="317050"/>
            </a:xfrm>
            <a:custGeom>
              <a:avLst/>
              <a:gdLst/>
              <a:ahLst/>
              <a:cxnLst/>
              <a:rect l="l" t="t" r="r" b="b"/>
              <a:pathLst>
                <a:path w="5251" h="12682" extrusionOk="0">
                  <a:moveTo>
                    <a:pt x="3254" y="0"/>
                  </a:moveTo>
                  <a:cubicBezTo>
                    <a:pt x="1" y="4880"/>
                    <a:pt x="1" y="11535"/>
                    <a:pt x="1" y="11535"/>
                  </a:cubicBezTo>
                  <a:lnTo>
                    <a:pt x="1960" y="12681"/>
                  </a:lnTo>
                  <a:lnTo>
                    <a:pt x="3033" y="6766"/>
                  </a:lnTo>
                  <a:lnTo>
                    <a:pt x="4142" y="3882"/>
                  </a:lnTo>
                  <a:lnTo>
                    <a:pt x="5251" y="1146"/>
                  </a:lnTo>
                  <a:lnTo>
                    <a:pt x="3624" y="111"/>
                  </a:lnTo>
                  <a:lnTo>
                    <a:pt x="325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9"/>
            <p:cNvSpPr/>
            <p:nvPr/>
          </p:nvSpPr>
          <p:spPr>
            <a:xfrm>
              <a:off x="2470725" y="1493275"/>
              <a:ext cx="60100" cy="33300"/>
            </a:xfrm>
            <a:custGeom>
              <a:avLst/>
              <a:gdLst/>
              <a:ahLst/>
              <a:cxnLst/>
              <a:rect l="l" t="t" r="r" b="b"/>
              <a:pathLst>
                <a:path w="2404" h="1332" extrusionOk="0">
                  <a:moveTo>
                    <a:pt x="0" y="0"/>
                  </a:moveTo>
                  <a:lnTo>
                    <a:pt x="2034" y="1146"/>
                  </a:lnTo>
                  <a:lnTo>
                    <a:pt x="2182" y="1331"/>
                  </a:lnTo>
                  <a:lnTo>
                    <a:pt x="2404" y="1294"/>
                  </a:lnTo>
                  <a:lnTo>
                    <a:pt x="407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9"/>
            <p:cNvSpPr/>
            <p:nvPr/>
          </p:nvSpPr>
          <p:spPr>
            <a:xfrm>
              <a:off x="2490125" y="1576450"/>
              <a:ext cx="45325" cy="35150"/>
            </a:xfrm>
            <a:custGeom>
              <a:avLst/>
              <a:gdLst/>
              <a:ahLst/>
              <a:cxnLst/>
              <a:rect l="l" t="t" r="r" b="b"/>
              <a:pathLst>
                <a:path w="1813" h="1406" extrusionOk="0">
                  <a:moveTo>
                    <a:pt x="371" y="1"/>
                  </a:moveTo>
                  <a:lnTo>
                    <a:pt x="1" y="629"/>
                  </a:lnTo>
                  <a:lnTo>
                    <a:pt x="1369" y="1405"/>
                  </a:lnTo>
                  <a:lnTo>
                    <a:pt x="1628" y="1332"/>
                  </a:lnTo>
                  <a:lnTo>
                    <a:pt x="1812" y="1036"/>
                  </a:lnTo>
                  <a:lnTo>
                    <a:pt x="1591" y="666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7A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9"/>
            <p:cNvSpPr/>
            <p:nvPr/>
          </p:nvSpPr>
          <p:spPr>
            <a:xfrm>
              <a:off x="2439300" y="1521925"/>
              <a:ext cx="110000" cy="288400"/>
            </a:xfrm>
            <a:custGeom>
              <a:avLst/>
              <a:gdLst/>
              <a:ahLst/>
              <a:cxnLst/>
              <a:rect l="l" t="t" r="r" b="b"/>
              <a:pathLst>
                <a:path w="4400" h="11536" extrusionOk="0">
                  <a:moveTo>
                    <a:pt x="3328" y="1553"/>
                  </a:moveTo>
                  <a:lnTo>
                    <a:pt x="3624" y="2847"/>
                  </a:lnTo>
                  <a:lnTo>
                    <a:pt x="3402" y="3586"/>
                  </a:lnTo>
                  <a:lnTo>
                    <a:pt x="1960" y="3771"/>
                  </a:lnTo>
                  <a:cubicBezTo>
                    <a:pt x="2219" y="2847"/>
                    <a:pt x="2884" y="1553"/>
                    <a:pt x="2884" y="1553"/>
                  </a:cubicBezTo>
                  <a:close/>
                  <a:moveTo>
                    <a:pt x="2884" y="6470"/>
                  </a:moveTo>
                  <a:lnTo>
                    <a:pt x="2699" y="7173"/>
                  </a:lnTo>
                  <a:lnTo>
                    <a:pt x="1073" y="9650"/>
                  </a:lnTo>
                  <a:lnTo>
                    <a:pt x="518" y="9724"/>
                  </a:lnTo>
                  <a:cubicBezTo>
                    <a:pt x="518" y="9724"/>
                    <a:pt x="629" y="8282"/>
                    <a:pt x="1073" y="6729"/>
                  </a:cubicBezTo>
                  <a:lnTo>
                    <a:pt x="2884" y="6470"/>
                  </a:lnTo>
                  <a:close/>
                  <a:moveTo>
                    <a:pt x="3291" y="0"/>
                  </a:moveTo>
                  <a:cubicBezTo>
                    <a:pt x="0" y="4880"/>
                    <a:pt x="0" y="11535"/>
                    <a:pt x="0" y="11535"/>
                  </a:cubicBezTo>
                  <a:lnTo>
                    <a:pt x="814" y="11239"/>
                  </a:lnTo>
                  <a:lnTo>
                    <a:pt x="4030" y="5768"/>
                  </a:lnTo>
                  <a:lnTo>
                    <a:pt x="2736" y="5953"/>
                  </a:lnTo>
                  <a:lnTo>
                    <a:pt x="3291" y="3956"/>
                  </a:lnTo>
                  <a:lnTo>
                    <a:pt x="4326" y="3845"/>
                  </a:lnTo>
                  <a:lnTo>
                    <a:pt x="4400" y="3476"/>
                  </a:lnTo>
                  <a:lnTo>
                    <a:pt x="3661" y="148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3" name="Google Shape;2343;p29"/>
          <p:cNvGrpSpPr/>
          <p:nvPr/>
        </p:nvGrpSpPr>
        <p:grpSpPr>
          <a:xfrm>
            <a:off x="106852" y="3884825"/>
            <a:ext cx="536434" cy="1154365"/>
            <a:chOff x="4397825" y="1462325"/>
            <a:chExt cx="410400" cy="883150"/>
          </a:xfrm>
        </p:grpSpPr>
        <p:sp>
          <p:nvSpPr>
            <p:cNvPr id="2344" name="Google Shape;2344;p29"/>
            <p:cNvSpPr/>
            <p:nvPr/>
          </p:nvSpPr>
          <p:spPr>
            <a:xfrm>
              <a:off x="4397825" y="2109750"/>
              <a:ext cx="410400" cy="235725"/>
            </a:xfrm>
            <a:custGeom>
              <a:avLst/>
              <a:gdLst/>
              <a:ahLst/>
              <a:cxnLst/>
              <a:rect l="l" t="t" r="r" b="b"/>
              <a:pathLst>
                <a:path w="16416" h="9429" extrusionOk="0">
                  <a:moveTo>
                    <a:pt x="8171" y="1"/>
                  </a:moveTo>
                  <a:lnTo>
                    <a:pt x="0" y="4733"/>
                  </a:lnTo>
                  <a:lnTo>
                    <a:pt x="8171" y="9428"/>
                  </a:lnTo>
                  <a:lnTo>
                    <a:pt x="16415" y="4733"/>
                  </a:lnTo>
                  <a:lnTo>
                    <a:pt x="817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9"/>
            <p:cNvSpPr/>
            <p:nvPr/>
          </p:nvSpPr>
          <p:spPr>
            <a:xfrm>
              <a:off x="4411675" y="2206800"/>
              <a:ext cx="382675" cy="130350"/>
            </a:xfrm>
            <a:custGeom>
              <a:avLst/>
              <a:gdLst/>
              <a:ahLst/>
              <a:cxnLst/>
              <a:rect l="l" t="t" r="r" b="b"/>
              <a:pathLst>
                <a:path w="15307" h="5214" extrusionOk="0">
                  <a:moveTo>
                    <a:pt x="1" y="1"/>
                  </a:moveTo>
                  <a:lnTo>
                    <a:pt x="7617" y="5213"/>
                  </a:lnTo>
                  <a:lnTo>
                    <a:pt x="15307" y="777"/>
                  </a:lnTo>
                  <a:lnTo>
                    <a:pt x="15307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9"/>
            <p:cNvSpPr/>
            <p:nvPr/>
          </p:nvSpPr>
          <p:spPr>
            <a:xfrm>
              <a:off x="4411675" y="2206800"/>
              <a:ext cx="190425" cy="130350"/>
            </a:xfrm>
            <a:custGeom>
              <a:avLst/>
              <a:gdLst/>
              <a:ahLst/>
              <a:cxnLst/>
              <a:rect l="l" t="t" r="r" b="b"/>
              <a:pathLst>
                <a:path w="7617" h="5214" extrusionOk="0">
                  <a:moveTo>
                    <a:pt x="1" y="1"/>
                  </a:moveTo>
                  <a:lnTo>
                    <a:pt x="1" y="777"/>
                  </a:lnTo>
                  <a:lnTo>
                    <a:pt x="7617" y="5213"/>
                  </a:lnTo>
                  <a:lnTo>
                    <a:pt x="7617" y="44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9"/>
            <p:cNvSpPr/>
            <p:nvPr/>
          </p:nvSpPr>
          <p:spPr>
            <a:xfrm>
              <a:off x="4411675" y="2095900"/>
              <a:ext cx="382675" cy="220925"/>
            </a:xfrm>
            <a:custGeom>
              <a:avLst/>
              <a:gdLst/>
              <a:ahLst/>
              <a:cxnLst/>
              <a:rect l="l" t="t" r="r" b="b"/>
              <a:pathLst>
                <a:path w="15307" h="8837" extrusionOk="0">
                  <a:moveTo>
                    <a:pt x="7617" y="0"/>
                  </a:moveTo>
                  <a:lnTo>
                    <a:pt x="1" y="4437"/>
                  </a:lnTo>
                  <a:lnTo>
                    <a:pt x="7617" y="8836"/>
                  </a:lnTo>
                  <a:lnTo>
                    <a:pt x="15307" y="4437"/>
                  </a:lnTo>
                  <a:lnTo>
                    <a:pt x="7617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9"/>
            <p:cNvSpPr/>
            <p:nvPr/>
          </p:nvSpPr>
          <p:spPr>
            <a:xfrm>
              <a:off x="4428325" y="2105125"/>
              <a:ext cx="348475" cy="201525"/>
            </a:xfrm>
            <a:custGeom>
              <a:avLst/>
              <a:gdLst/>
              <a:ahLst/>
              <a:cxnLst/>
              <a:rect l="l" t="t" r="r" b="b"/>
              <a:pathLst>
                <a:path w="13939" h="8061" extrusionOk="0">
                  <a:moveTo>
                    <a:pt x="6951" y="1"/>
                  </a:moveTo>
                  <a:lnTo>
                    <a:pt x="0" y="4031"/>
                  </a:lnTo>
                  <a:lnTo>
                    <a:pt x="6951" y="8060"/>
                  </a:lnTo>
                  <a:lnTo>
                    <a:pt x="13938" y="4031"/>
                  </a:lnTo>
                  <a:lnTo>
                    <a:pt x="695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9"/>
            <p:cNvSpPr/>
            <p:nvPr/>
          </p:nvSpPr>
          <p:spPr>
            <a:xfrm>
              <a:off x="4447725" y="1975725"/>
              <a:ext cx="148850" cy="220925"/>
            </a:xfrm>
            <a:custGeom>
              <a:avLst/>
              <a:gdLst/>
              <a:ahLst/>
              <a:cxnLst/>
              <a:rect l="l" t="t" r="r" b="b"/>
              <a:pathLst>
                <a:path w="5954" h="8837" extrusionOk="0">
                  <a:moveTo>
                    <a:pt x="5583" y="1"/>
                  </a:moveTo>
                  <a:lnTo>
                    <a:pt x="1" y="8837"/>
                  </a:lnTo>
                  <a:lnTo>
                    <a:pt x="592" y="8837"/>
                  </a:lnTo>
                  <a:lnTo>
                    <a:pt x="5768" y="962"/>
                  </a:lnTo>
                  <a:lnTo>
                    <a:pt x="5953" y="223"/>
                  </a:lnTo>
                  <a:lnTo>
                    <a:pt x="558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9"/>
            <p:cNvSpPr/>
            <p:nvPr/>
          </p:nvSpPr>
          <p:spPr>
            <a:xfrm>
              <a:off x="4456975" y="1981275"/>
              <a:ext cx="143275" cy="220925"/>
            </a:xfrm>
            <a:custGeom>
              <a:avLst/>
              <a:gdLst/>
              <a:ahLst/>
              <a:cxnLst/>
              <a:rect l="l" t="t" r="r" b="b"/>
              <a:pathLst>
                <a:path w="5731" h="8837" extrusionOk="0">
                  <a:moveTo>
                    <a:pt x="5583" y="1"/>
                  </a:moveTo>
                  <a:lnTo>
                    <a:pt x="1" y="8837"/>
                  </a:lnTo>
                  <a:lnTo>
                    <a:pt x="629" y="8467"/>
                  </a:lnTo>
                  <a:lnTo>
                    <a:pt x="5731" y="888"/>
                  </a:lnTo>
                  <a:lnTo>
                    <a:pt x="5583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9"/>
            <p:cNvSpPr/>
            <p:nvPr/>
          </p:nvSpPr>
          <p:spPr>
            <a:xfrm>
              <a:off x="4609475" y="1975725"/>
              <a:ext cx="148825" cy="220925"/>
            </a:xfrm>
            <a:custGeom>
              <a:avLst/>
              <a:gdLst/>
              <a:ahLst/>
              <a:cxnLst/>
              <a:rect l="l" t="t" r="r" b="b"/>
              <a:pathLst>
                <a:path w="5953" h="8837" extrusionOk="0">
                  <a:moveTo>
                    <a:pt x="333" y="1"/>
                  </a:moveTo>
                  <a:lnTo>
                    <a:pt x="1" y="223"/>
                  </a:lnTo>
                  <a:lnTo>
                    <a:pt x="149" y="962"/>
                  </a:lnTo>
                  <a:lnTo>
                    <a:pt x="5287" y="8837"/>
                  </a:lnTo>
                  <a:lnTo>
                    <a:pt x="5953" y="8837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9"/>
            <p:cNvSpPr/>
            <p:nvPr/>
          </p:nvSpPr>
          <p:spPr>
            <a:xfrm>
              <a:off x="4605775" y="1981275"/>
              <a:ext cx="143300" cy="220925"/>
            </a:xfrm>
            <a:custGeom>
              <a:avLst/>
              <a:gdLst/>
              <a:ahLst/>
              <a:cxnLst/>
              <a:rect l="l" t="t" r="r" b="b"/>
              <a:pathLst>
                <a:path w="5732" h="8837" extrusionOk="0">
                  <a:moveTo>
                    <a:pt x="149" y="1"/>
                  </a:moveTo>
                  <a:lnTo>
                    <a:pt x="1" y="888"/>
                  </a:lnTo>
                  <a:lnTo>
                    <a:pt x="5103" y="8467"/>
                  </a:lnTo>
                  <a:lnTo>
                    <a:pt x="5731" y="8837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9"/>
            <p:cNvSpPr/>
            <p:nvPr/>
          </p:nvSpPr>
          <p:spPr>
            <a:xfrm>
              <a:off x="4475450" y="1956325"/>
              <a:ext cx="121125" cy="78600"/>
            </a:xfrm>
            <a:custGeom>
              <a:avLst/>
              <a:gdLst/>
              <a:ahLst/>
              <a:cxnLst/>
              <a:rect l="l" t="t" r="r" b="b"/>
              <a:pathLst>
                <a:path w="4845" h="3144" extrusionOk="0">
                  <a:moveTo>
                    <a:pt x="4437" y="1"/>
                  </a:moveTo>
                  <a:lnTo>
                    <a:pt x="1" y="2589"/>
                  </a:lnTo>
                  <a:lnTo>
                    <a:pt x="1" y="3143"/>
                  </a:lnTo>
                  <a:lnTo>
                    <a:pt x="4770" y="444"/>
                  </a:lnTo>
                  <a:lnTo>
                    <a:pt x="4844" y="222"/>
                  </a:lnTo>
                  <a:lnTo>
                    <a:pt x="443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9"/>
            <p:cNvSpPr/>
            <p:nvPr/>
          </p:nvSpPr>
          <p:spPr>
            <a:xfrm>
              <a:off x="4484700" y="1961875"/>
              <a:ext cx="114625" cy="78575"/>
            </a:xfrm>
            <a:custGeom>
              <a:avLst/>
              <a:gdLst/>
              <a:ahLst/>
              <a:cxnLst/>
              <a:rect l="l" t="t" r="r" b="b"/>
              <a:pathLst>
                <a:path w="4585" h="3143" extrusionOk="0">
                  <a:moveTo>
                    <a:pt x="4474" y="0"/>
                  </a:moveTo>
                  <a:lnTo>
                    <a:pt x="1" y="2588"/>
                  </a:lnTo>
                  <a:lnTo>
                    <a:pt x="1" y="3143"/>
                  </a:lnTo>
                  <a:lnTo>
                    <a:pt x="4585" y="518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9"/>
            <p:cNvSpPr/>
            <p:nvPr/>
          </p:nvSpPr>
          <p:spPr>
            <a:xfrm>
              <a:off x="4471775" y="1836175"/>
              <a:ext cx="122950" cy="184875"/>
            </a:xfrm>
            <a:custGeom>
              <a:avLst/>
              <a:gdLst/>
              <a:ahLst/>
              <a:cxnLst/>
              <a:rect l="l" t="t" r="r" b="b"/>
              <a:pathLst>
                <a:path w="4918" h="7395" extrusionOk="0">
                  <a:moveTo>
                    <a:pt x="4547" y="0"/>
                  </a:moveTo>
                  <a:lnTo>
                    <a:pt x="0" y="7395"/>
                  </a:lnTo>
                  <a:lnTo>
                    <a:pt x="629" y="7395"/>
                  </a:lnTo>
                  <a:lnTo>
                    <a:pt x="4769" y="962"/>
                  </a:lnTo>
                  <a:lnTo>
                    <a:pt x="4917" y="222"/>
                  </a:lnTo>
                  <a:lnTo>
                    <a:pt x="4547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9"/>
            <p:cNvSpPr/>
            <p:nvPr/>
          </p:nvSpPr>
          <p:spPr>
            <a:xfrm>
              <a:off x="4481000" y="1841725"/>
              <a:ext cx="116500" cy="184875"/>
            </a:xfrm>
            <a:custGeom>
              <a:avLst/>
              <a:gdLst/>
              <a:ahLst/>
              <a:cxnLst/>
              <a:rect l="l" t="t" r="r" b="b"/>
              <a:pathLst>
                <a:path w="4660" h="7395" extrusionOk="0">
                  <a:moveTo>
                    <a:pt x="4548" y="0"/>
                  </a:moveTo>
                  <a:lnTo>
                    <a:pt x="1" y="7394"/>
                  </a:lnTo>
                  <a:lnTo>
                    <a:pt x="666" y="6988"/>
                  </a:lnTo>
                  <a:lnTo>
                    <a:pt x="4659" y="887"/>
                  </a:lnTo>
                  <a:lnTo>
                    <a:pt x="4548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9"/>
            <p:cNvSpPr/>
            <p:nvPr/>
          </p:nvSpPr>
          <p:spPr>
            <a:xfrm>
              <a:off x="4608550" y="1957250"/>
              <a:ext cx="121100" cy="78600"/>
            </a:xfrm>
            <a:custGeom>
              <a:avLst/>
              <a:gdLst/>
              <a:ahLst/>
              <a:cxnLst/>
              <a:rect l="l" t="t" r="r" b="b"/>
              <a:pathLst>
                <a:path w="4844" h="3144" extrusionOk="0">
                  <a:moveTo>
                    <a:pt x="407" y="1"/>
                  </a:moveTo>
                  <a:lnTo>
                    <a:pt x="1" y="222"/>
                  </a:lnTo>
                  <a:lnTo>
                    <a:pt x="112" y="481"/>
                  </a:lnTo>
                  <a:lnTo>
                    <a:pt x="4844" y="3143"/>
                  </a:lnTo>
                  <a:lnTo>
                    <a:pt x="4844" y="2552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9"/>
            <p:cNvSpPr/>
            <p:nvPr/>
          </p:nvSpPr>
          <p:spPr>
            <a:xfrm>
              <a:off x="4606700" y="1962800"/>
              <a:ext cx="113725" cy="77650"/>
            </a:xfrm>
            <a:custGeom>
              <a:avLst/>
              <a:gdLst/>
              <a:ahLst/>
              <a:cxnLst/>
              <a:rect l="l" t="t" r="r" b="b"/>
              <a:pathLst>
                <a:path w="4549" h="3106" extrusionOk="0">
                  <a:moveTo>
                    <a:pt x="75" y="0"/>
                  </a:moveTo>
                  <a:lnTo>
                    <a:pt x="1" y="518"/>
                  </a:lnTo>
                  <a:lnTo>
                    <a:pt x="4548" y="3106"/>
                  </a:lnTo>
                  <a:lnTo>
                    <a:pt x="4548" y="255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9"/>
            <p:cNvSpPr/>
            <p:nvPr/>
          </p:nvSpPr>
          <p:spPr>
            <a:xfrm>
              <a:off x="4609475" y="1836175"/>
              <a:ext cx="122025" cy="184875"/>
            </a:xfrm>
            <a:custGeom>
              <a:avLst/>
              <a:gdLst/>
              <a:ahLst/>
              <a:cxnLst/>
              <a:rect l="l" t="t" r="r" b="b"/>
              <a:pathLst>
                <a:path w="4881" h="7395" extrusionOk="0">
                  <a:moveTo>
                    <a:pt x="370" y="0"/>
                  </a:moveTo>
                  <a:lnTo>
                    <a:pt x="1" y="222"/>
                  </a:lnTo>
                  <a:lnTo>
                    <a:pt x="186" y="962"/>
                  </a:lnTo>
                  <a:lnTo>
                    <a:pt x="4289" y="7395"/>
                  </a:lnTo>
                  <a:lnTo>
                    <a:pt x="4881" y="7395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9"/>
            <p:cNvSpPr/>
            <p:nvPr/>
          </p:nvSpPr>
          <p:spPr>
            <a:xfrm>
              <a:off x="4605775" y="1841725"/>
              <a:ext cx="118350" cy="184875"/>
            </a:xfrm>
            <a:custGeom>
              <a:avLst/>
              <a:gdLst/>
              <a:ahLst/>
              <a:cxnLst/>
              <a:rect l="l" t="t" r="r" b="b"/>
              <a:pathLst>
                <a:path w="4734" h="7395" extrusionOk="0">
                  <a:moveTo>
                    <a:pt x="149" y="0"/>
                  </a:moveTo>
                  <a:lnTo>
                    <a:pt x="1" y="887"/>
                  </a:lnTo>
                  <a:lnTo>
                    <a:pt x="4031" y="6988"/>
                  </a:lnTo>
                  <a:lnTo>
                    <a:pt x="4733" y="739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9"/>
            <p:cNvSpPr/>
            <p:nvPr/>
          </p:nvSpPr>
          <p:spPr>
            <a:xfrm>
              <a:off x="4441275" y="1849100"/>
              <a:ext cx="69325" cy="367900"/>
            </a:xfrm>
            <a:custGeom>
              <a:avLst/>
              <a:gdLst/>
              <a:ahLst/>
              <a:cxnLst/>
              <a:rect l="l" t="t" r="r" b="b"/>
              <a:pathLst>
                <a:path w="2773" h="14716" extrusionOk="0">
                  <a:moveTo>
                    <a:pt x="2144" y="1"/>
                  </a:moveTo>
                  <a:lnTo>
                    <a:pt x="0" y="14050"/>
                  </a:lnTo>
                  <a:lnTo>
                    <a:pt x="259" y="14715"/>
                  </a:lnTo>
                  <a:lnTo>
                    <a:pt x="813" y="14420"/>
                  </a:lnTo>
                  <a:lnTo>
                    <a:pt x="2773" y="1221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9"/>
            <p:cNvSpPr/>
            <p:nvPr/>
          </p:nvSpPr>
          <p:spPr>
            <a:xfrm>
              <a:off x="4694500" y="1849100"/>
              <a:ext cx="69350" cy="367900"/>
            </a:xfrm>
            <a:custGeom>
              <a:avLst/>
              <a:gdLst/>
              <a:ahLst/>
              <a:cxnLst/>
              <a:rect l="l" t="t" r="r" b="b"/>
              <a:pathLst>
                <a:path w="2774" h="14716" extrusionOk="0">
                  <a:moveTo>
                    <a:pt x="666" y="1"/>
                  </a:moveTo>
                  <a:lnTo>
                    <a:pt x="1" y="1221"/>
                  </a:lnTo>
                  <a:lnTo>
                    <a:pt x="1997" y="14420"/>
                  </a:lnTo>
                  <a:lnTo>
                    <a:pt x="2552" y="14715"/>
                  </a:lnTo>
                  <a:lnTo>
                    <a:pt x="2774" y="14050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9"/>
            <p:cNvSpPr/>
            <p:nvPr/>
          </p:nvSpPr>
          <p:spPr>
            <a:xfrm>
              <a:off x="4554950" y="2158750"/>
              <a:ext cx="94300" cy="74875"/>
            </a:xfrm>
            <a:custGeom>
              <a:avLst/>
              <a:gdLst/>
              <a:ahLst/>
              <a:cxnLst/>
              <a:rect l="l" t="t" r="r" b="b"/>
              <a:pathLst>
                <a:path w="3772" h="2995" extrusionOk="0">
                  <a:moveTo>
                    <a:pt x="0" y="0"/>
                  </a:moveTo>
                  <a:lnTo>
                    <a:pt x="1886" y="2995"/>
                  </a:lnTo>
                  <a:lnTo>
                    <a:pt x="3771" y="1886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9"/>
            <p:cNvSpPr/>
            <p:nvPr/>
          </p:nvSpPr>
          <p:spPr>
            <a:xfrm>
              <a:off x="4554950" y="2158750"/>
              <a:ext cx="47150" cy="74875"/>
            </a:xfrm>
            <a:custGeom>
              <a:avLst/>
              <a:gdLst/>
              <a:ahLst/>
              <a:cxnLst/>
              <a:rect l="l" t="t" r="r" b="b"/>
              <a:pathLst>
                <a:path w="1886" h="2995" extrusionOk="0">
                  <a:moveTo>
                    <a:pt x="0" y="0"/>
                  </a:moveTo>
                  <a:lnTo>
                    <a:pt x="0" y="1886"/>
                  </a:lnTo>
                  <a:lnTo>
                    <a:pt x="1886" y="2995"/>
                  </a:lnTo>
                  <a:lnTo>
                    <a:pt x="1886" y="1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9"/>
            <p:cNvSpPr/>
            <p:nvPr/>
          </p:nvSpPr>
          <p:spPr>
            <a:xfrm>
              <a:off x="4554950" y="2131025"/>
              <a:ext cx="94300" cy="53625"/>
            </a:xfrm>
            <a:custGeom>
              <a:avLst/>
              <a:gdLst/>
              <a:ahLst/>
              <a:cxnLst/>
              <a:rect l="l" t="t" r="r" b="b"/>
              <a:pathLst>
                <a:path w="3772" h="2145" extrusionOk="0">
                  <a:moveTo>
                    <a:pt x="1886" y="0"/>
                  </a:moveTo>
                  <a:lnTo>
                    <a:pt x="0" y="1109"/>
                  </a:lnTo>
                  <a:lnTo>
                    <a:pt x="1886" y="2144"/>
                  </a:lnTo>
                  <a:lnTo>
                    <a:pt x="3771" y="1109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9"/>
            <p:cNvSpPr/>
            <p:nvPr/>
          </p:nvSpPr>
          <p:spPr>
            <a:xfrm>
              <a:off x="4606700" y="2045975"/>
              <a:ext cx="123875" cy="243125"/>
            </a:xfrm>
            <a:custGeom>
              <a:avLst/>
              <a:gdLst/>
              <a:ahLst/>
              <a:cxnLst/>
              <a:rect l="l" t="t" r="r" b="b"/>
              <a:pathLst>
                <a:path w="4955" h="9725" extrusionOk="0">
                  <a:moveTo>
                    <a:pt x="4585" y="1"/>
                  </a:moveTo>
                  <a:lnTo>
                    <a:pt x="1" y="9724"/>
                  </a:lnTo>
                  <a:lnTo>
                    <a:pt x="629" y="9724"/>
                  </a:lnTo>
                  <a:lnTo>
                    <a:pt x="4770" y="999"/>
                  </a:lnTo>
                  <a:lnTo>
                    <a:pt x="4955" y="186"/>
                  </a:lnTo>
                  <a:lnTo>
                    <a:pt x="4585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9"/>
            <p:cNvSpPr/>
            <p:nvPr/>
          </p:nvSpPr>
          <p:spPr>
            <a:xfrm>
              <a:off x="4615950" y="2050600"/>
              <a:ext cx="118325" cy="244025"/>
            </a:xfrm>
            <a:custGeom>
              <a:avLst/>
              <a:gdLst/>
              <a:ahLst/>
              <a:cxnLst/>
              <a:rect l="l" t="t" r="r" b="b"/>
              <a:pathLst>
                <a:path w="4733" h="9761" extrusionOk="0">
                  <a:moveTo>
                    <a:pt x="4585" y="1"/>
                  </a:moveTo>
                  <a:lnTo>
                    <a:pt x="0" y="9761"/>
                  </a:lnTo>
                  <a:lnTo>
                    <a:pt x="666" y="9391"/>
                  </a:lnTo>
                  <a:lnTo>
                    <a:pt x="4733" y="888"/>
                  </a:lnTo>
                  <a:lnTo>
                    <a:pt x="458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9"/>
            <p:cNvSpPr/>
            <p:nvPr/>
          </p:nvSpPr>
          <p:spPr>
            <a:xfrm>
              <a:off x="4475450" y="2045975"/>
              <a:ext cx="123875" cy="243125"/>
            </a:xfrm>
            <a:custGeom>
              <a:avLst/>
              <a:gdLst/>
              <a:ahLst/>
              <a:cxnLst/>
              <a:rect l="l" t="t" r="r" b="b"/>
              <a:pathLst>
                <a:path w="4955" h="9725" extrusionOk="0">
                  <a:moveTo>
                    <a:pt x="334" y="1"/>
                  </a:moveTo>
                  <a:lnTo>
                    <a:pt x="1" y="260"/>
                  </a:lnTo>
                  <a:lnTo>
                    <a:pt x="149" y="999"/>
                  </a:lnTo>
                  <a:lnTo>
                    <a:pt x="4290" y="9724"/>
                  </a:lnTo>
                  <a:lnTo>
                    <a:pt x="4955" y="9724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9"/>
            <p:cNvSpPr/>
            <p:nvPr/>
          </p:nvSpPr>
          <p:spPr>
            <a:xfrm>
              <a:off x="4471775" y="2052450"/>
              <a:ext cx="118325" cy="242175"/>
            </a:xfrm>
            <a:custGeom>
              <a:avLst/>
              <a:gdLst/>
              <a:ahLst/>
              <a:cxnLst/>
              <a:rect l="l" t="t" r="r" b="b"/>
              <a:pathLst>
                <a:path w="4733" h="9687" extrusionOk="0">
                  <a:moveTo>
                    <a:pt x="148" y="1"/>
                  </a:moveTo>
                  <a:lnTo>
                    <a:pt x="0" y="814"/>
                  </a:lnTo>
                  <a:lnTo>
                    <a:pt x="4067" y="9317"/>
                  </a:lnTo>
                  <a:lnTo>
                    <a:pt x="4732" y="968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9"/>
            <p:cNvSpPr/>
            <p:nvPr/>
          </p:nvSpPr>
          <p:spPr>
            <a:xfrm>
              <a:off x="4606700" y="2032125"/>
              <a:ext cx="122025" cy="78575"/>
            </a:xfrm>
            <a:custGeom>
              <a:avLst/>
              <a:gdLst/>
              <a:ahLst/>
              <a:cxnLst/>
              <a:rect l="l" t="t" r="r" b="b"/>
              <a:pathLst>
                <a:path w="4881" h="3143" extrusionOk="0">
                  <a:moveTo>
                    <a:pt x="4474" y="0"/>
                  </a:moveTo>
                  <a:lnTo>
                    <a:pt x="1" y="2588"/>
                  </a:lnTo>
                  <a:lnTo>
                    <a:pt x="1" y="3143"/>
                  </a:lnTo>
                  <a:lnTo>
                    <a:pt x="4770" y="481"/>
                  </a:lnTo>
                  <a:lnTo>
                    <a:pt x="4881" y="259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9"/>
            <p:cNvSpPr/>
            <p:nvPr/>
          </p:nvSpPr>
          <p:spPr>
            <a:xfrm>
              <a:off x="4617800" y="2038575"/>
              <a:ext cx="112775" cy="78600"/>
            </a:xfrm>
            <a:custGeom>
              <a:avLst/>
              <a:gdLst/>
              <a:ahLst/>
              <a:cxnLst/>
              <a:rect l="l" t="t" r="r" b="b"/>
              <a:pathLst>
                <a:path w="4511" h="3144" extrusionOk="0">
                  <a:moveTo>
                    <a:pt x="4437" y="1"/>
                  </a:moveTo>
                  <a:lnTo>
                    <a:pt x="0" y="2589"/>
                  </a:lnTo>
                  <a:lnTo>
                    <a:pt x="0" y="3143"/>
                  </a:lnTo>
                  <a:lnTo>
                    <a:pt x="4511" y="556"/>
                  </a:lnTo>
                  <a:lnTo>
                    <a:pt x="4437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9"/>
            <p:cNvSpPr/>
            <p:nvPr/>
          </p:nvSpPr>
          <p:spPr>
            <a:xfrm>
              <a:off x="4604850" y="1877775"/>
              <a:ext cx="100775" cy="219075"/>
            </a:xfrm>
            <a:custGeom>
              <a:avLst/>
              <a:gdLst/>
              <a:ahLst/>
              <a:cxnLst/>
              <a:rect l="l" t="t" r="r" b="b"/>
              <a:pathLst>
                <a:path w="4031" h="8763" extrusionOk="0">
                  <a:moveTo>
                    <a:pt x="3624" y="0"/>
                  </a:moveTo>
                  <a:lnTo>
                    <a:pt x="1" y="8762"/>
                  </a:lnTo>
                  <a:lnTo>
                    <a:pt x="592" y="8762"/>
                  </a:lnTo>
                  <a:lnTo>
                    <a:pt x="3846" y="961"/>
                  </a:lnTo>
                  <a:lnTo>
                    <a:pt x="4031" y="222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9"/>
            <p:cNvSpPr/>
            <p:nvPr/>
          </p:nvSpPr>
          <p:spPr>
            <a:xfrm>
              <a:off x="4614100" y="1883300"/>
              <a:ext cx="94300" cy="220000"/>
            </a:xfrm>
            <a:custGeom>
              <a:avLst/>
              <a:gdLst/>
              <a:ahLst/>
              <a:cxnLst/>
              <a:rect l="l" t="t" r="r" b="b"/>
              <a:pathLst>
                <a:path w="3772" h="8800" extrusionOk="0">
                  <a:moveTo>
                    <a:pt x="3661" y="1"/>
                  </a:moveTo>
                  <a:lnTo>
                    <a:pt x="1" y="8800"/>
                  </a:lnTo>
                  <a:lnTo>
                    <a:pt x="629" y="8430"/>
                  </a:lnTo>
                  <a:lnTo>
                    <a:pt x="3772" y="888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9"/>
            <p:cNvSpPr/>
            <p:nvPr/>
          </p:nvSpPr>
          <p:spPr>
            <a:xfrm>
              <a:off x="4476375" y="2032125"/>
              <a:ext cx="121125" cy="78575"/>
            </a:xfrm>
            <a:custGeom>
              <a:avLst/>
              <a:gdLst/>
              <a:ahLst/>
              <a:cxnLst/>
              <a:rect l="l" t="t" r="r" b="b"/>
              <a:pathLst>
                <a:path w="4845" h="3143" extrusionOk="0">
                  <a:moveTo>
                    <a:pt x="408" y="0"/>
                  </a:moveTo>
                  <a:lnTo>
                    <a:pt x="1" y="259"/>
                  </a:lnTo>
                  <a:lnTo>
                    <a:pt x="112" y="481"/>
                  </a:lnTo>
                  <a:lnTo>
                    <a:pt x="4844" y="3143"/>
                  </a:lnTo>
                  <a:lnTo>
                    <a:pt x="4844" y="2588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9"/>
            <p:cNvSpPr/>
            <p:nvPr/>
          </p:nvSpPr>
          <p:spPr>
            <a:xfrm>
              <a:off x="4475450" y="2038575"/>
              <a:ext cx="112800" cy="78600"/>
            </a:xfrm>
            <a:custGeom>
              <a:avLst/>
              <a:gdLst/>
              <a:ahLst/>
              <a:cxnLst/>
              <a:rect l="l" t="t" r="r" b="b"/>
              <a:pathLst>
                <a:path w="4512" h="3144" extrusionOk="0">
                  <a:moveTo>
                    <a:pt x="38" y="1"/>
                  </a:moveTo>
                  <a:lnTo>
                    <a:pt x="1" y="556"/>
                  </a:lnTo>
                  <a:lnTo>
                    <a:pt x="4511" y="3143"/>
                  </a:lnTo>
                  <a:lnTo>
                    <a:pt x="4511" y="258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9"/>
            <p:cNvSpPr/>
            <p:nvPr/>
          </p:nvSpPr>
          <p:spPr>
            <a:xfrm>
              <a:off x="4502275" y="1877775"/>
              <a:ext cx="99825" cy="219075"/>
            </a:xfrm>
            <a:custGeom>
              <a:avLst/>
              <a:gdLst/>
              <a:ahLst/>
              <a:cxnLst/>
              <a:rect l="l" t="t" r="r" b="b"/>
              <a:pathLst>
                <a:path w="3993" h="8763" extrusionOk="0">
                  <a:moveTo>
                    <a:pt x="333" y="0"/>
                  </a:moveTo>
                  <a:lnTo>
                    <a:pt x="0" y="222"/>
                  </a:lnTo>
                  <a:lnTo>
                    <a:pt x="185" y="961"/>
                  </a:lnTo>
                  <a:lnTo>
                    <a:pt x="3401" y="8762"/>
                  </a:lnTo>
                  <a:lnTo>
                    <a:pt x="3993" y="8762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9"/>
            <p:cNvSpPr/>
            <p:nvPr/>
          </p:nvSpPr>
          <p:spPr>
            <a:xfrm>
              <a:off x="4498575" y="1883300"/>
              <a:ext cx="94300" cy="220000"/>
            </a:xfrm>
            <a:custGeom>
              <a:avLst/>
              <a:gdLst/>
              <a:ahLst/>
              <a:cxnLst/>
              <a:rect l="l" t="t" r="r" b="b"/>
              <a:pathLst>
                <a:path w="3772" h="8800" extrusionOk="0">
                  <a:moveTo>
                    <a:pt x="148" y="1"/>
                  </a:moveTo>
                  <a:lnTo>
                    <a:pt x="0" y="888"/>
                  </a:lnTo>
                  <a:lnTo>
                    <a:pt x="3143" y="8430"/>
                  </a:lnTo>
                  <a:lnTo>
                    <a:pt x="3771" y="8800"/>
                  </a:lnTo>
                  <a:lnTo>
                    <a:pt x="3771" y="880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9"/>
            <p:cNvSpPr/>
            <p:nvPr/>
          </p:nvSpPr>
          <p:spPr>
            <a:xfrm>
              <a:off x="4602075" y="1855575"/>
              <a:ext cx="174725" cy="451075"/>
            </a:xfrm>
            <a:custGeom>
              <a:avLst/>
              <a:gdLst/>
              <a:ahLst/>
              <a:cxnLst/>
              <a:rect l="l" t="t" r="r" b="b"/>
              <a:pathLst>
                <a:path w="6989" h="18043" extrusionOk="0">
                  <a:moveTo>
                    <a:pt x="4881" y="1"/>
                  </a:moveTo>
                  <a:lnTo>
                    <a:pt x="1" y="2811"/>
                  </a:lnTo>
                  <a:lnTo>
                    <a:pt x="1" y="18042"/>
                  </a:lnTo>
                  <a:lnTo>
                    <a:pt x="703" y="17673"/>
                  </a:lnTo>
                  <a:lnTo>
                    <a:pt x="666" y="3328"/>
                  </a:lnTo>
                  <a:lnTo>
                    <a:pt x="4253" y="1258"/>
                  </a:lnTo>
                  <a:lnTo>
                    <a:pt x="6249" y="14456"/>
                  </a:lnTo>
                  <a:lnTo>
                    <a:pt x="6988" y="14013"/>
                  </a:lnTo>
                  <a:lnTo>
                    <a:pt x="488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9"/>
            <p:cNvSpPr/>
            <p:nvPr/>
          </p:nvSpPr>
          <p:spPr>
            <a:xfrm>
              <a:off x="4428325" y="1855575"/>
              <a:ext cx="173775" cy="451075"/>
            </a:xfrm>
            <a:custGeom>
              <a:avLst/>
              <a:gdLst/>
              <a:ahLst/>
              <a:cxnLst/>
              <a:rect l="l" t="t" r="r" b="b"/>
              <a:pathLst>
                <a:path w="6951" h="18043" extrusionOk="0">
                  <a:moveTo>
                    <a:pt x="2108" y="1"/>
                  </a:moveTo>
                  <a:lnTo>
                    <a:pt x="0" y="14013"/>
                  </a:lnTo>
                  <a:lnTo>
                    <a:pt x="777" y="14456"/>
                  </a:lnTo>
                  <a:lnTo>
                    <a:pt x="2773" y="1258"/>
                  </a:lnTo>
                  <a:lnTo>
                    <a:pt x="6322" y="3328"/>
                  </a:lnTo>
                  <a:lnTo>
                    <a:pt x="6322" y="17673"/>
                  </a:lnTo>
                  <a:lnTo>
                    <a:pt x="6951" y="18042"/>
                  </a:lnTo>
                  <a:lnTo>
                    <a:pt x="6951" y="281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9"/>
            <p:cNvSpPr/>
            <p:nvPr/>
          </p:nvSpPr>
          <p:spPr>
            <a:xfrm>
              <a:off x="4470850" y="1844500"/>
              <a:ext cx="263425" cy="89675"/>
            </a:xfrm>
            <a:custGeom>
              <a:avLst/>
              <a:gdLst/>
              <a:ahLst/>
              <a:cxnLst/>
              <a:rect l="l" t="t" r="r" b="b"/>
              <a:pathLst>
                <a:path w="10537" h="3587" extrusionOk="0">
                  <a:moveTo>
                    <a:pt x="0" y="0"/>
                  </a:moveTo>
                  <a:lnTo>
                    <a:pt x="5250" y="3586"/>
                  </a:lnTo>
                  <a:lnTo>
                    <a:pt x="10537" y="518"/>
                  </a:lnTo>
                  <a:lnTo>
                    <a:pt x="10537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9"/>
            <p:cNvSpPr/>
            <p:nvPr/>
          </p:nvSpPr>
          <p:spPr>
            <a:xfrm>
              <a:off x="4470850" y="1844500"/>
              <a:ext cx="131250" cy="89675"/>
            </a:xfrm>
            <a:custGeom>
              <a:avLst/>
              <a:gdLst/>
              <a:ahLst/>
              <a:cxnLst/>
              <a:rect l="l" t="t" r="r" b="b"/>
              <a:pathLst>
                <a:path w="5250" h="3587" extrusionOk="0">
                  <a:moveTo>
                    <a:pt x="0" y="0"/>
                  </a:moveTo>
                  <a:lnTo>
                    <a:pt x="0" y="518"/>
                  </a:lnTo>
                  <a:lnTo>
                    <a:pt x="5250" y="3586"/>
                  </a:lnTo>
                  <a:lnTo>
                    <a:pt x="5250" y="3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9"/>
            <p:cNvSpPr/>
            <p:nvPr/>
          </p:nvSpPr>
          <p:spPr>
            <a:xfrm>
              <a:off x="4470850" y="1767775"/>
              <a:ext cx="263425" cy="152525"/>
            </a:xfrm>
            <a:custGeom>
              <a:avLst/>
              <a:gdLst/>
              <a:ahLst/>
              <a:cxnLst/>
              <a:rect l="l" t="t" r="r" b="b"/>
              <a:pathLst>
                <a:path w="10537" h="6101" extrusionOk="0">
                  <a:moveTo>
                    <a:pt x="5250" y="1"/>
                  </a:moveTo>
                  <a:lnTo>
                    <a:pt x="0" y="3069"/>
                  </a:lnTo>
                  <a:lnTo>
                    <a:pt x="5250" y="6101"/>
                  </a:lnTo>
                  <a:lnTo>
                    <a:pt x="10537" y="3069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9"/>
            <p:cNvSpPr/>
            <p:nvPr/>
          </p:nvSpPr>
          <p:spPr>
            <a:xfrm>
              <a:off x="4483775" y="1773325"/>
              <a:ext cx="238500" cy="140500"/>
            </a:xfrm>
            <a:custGeom>
              <a:avLst/>
              <a:gdLst/>
              <a:ahLst/>
              <a:cxnLst/>
              <a:rect l="l" t="t" r="r" b="b"/>
              <a:pathLst>
                <a:path w="9540" h="5620" extrusionOk="0">
                  <a:moveTo>
                    <a:pt x="4733" y="0"/>
                  </a:moveTo>
                  <a:lnTo>
                    <a:pt x="1" y="2847"/>
                  </a:lnTo>
                  <a:lnTo>
                    <a:pt x="4733" y="5620"/>
                  </a:lnTo>
                  <a:lnTo>
                    <a:pt x="9539" y="2847"/>
                  </a:lnTo>
                  <a:lnTo>
                    <a:pt x="47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9"/>
            <p:cNvSpPr/>
            <p:nvPr/>
          </p:nvSpPr>
          <p:spPr>
            <a:xfrm>
              <a:off x="4495800" y="1685525"/>
              <a:ext cx="103525" cy="151600"/>
            </a:xfrm>
            <a:custGeom>
              <a:avLst/>
              <a:gdLst/>
              <a:ahLst/>
              <a:cxnLst/>
              <a:rect l="l" t="t" r="r" b="b"/>
              <a:pathLst>
                <a:path w="4141" h="6064" extrusionOk="0">
                  <a:moveTo>
                    <a:pt x="3845" y="0"/>
                  </a:moveTo>
                  <a:lnTo>
                    <a:pt x="0" y="6063"/>
                  </a:lnTo>
                  <a:lnTo>
                    <a:pt x="444" y="6063"/>
                  </a:lnTo>
                  <a:lnTo>
                    <a:pt x="3993" y="666"/>
                  </a:lnTo>
                  <a:lnTo>
                    <a:pt x="4141" y="148"/>
                  </a:lnTo>
                  <a:lnTo>
                    <a:pt x="384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9"/>
            <p:cNvSpPr/>
            <p:nvPr/>
          </p:nvSpPr>
          <p:spPr>
            <a:xfrm>
              <a:off x="4502275" y="1689225"/>
              <a:ext cx="98900" cy="151600"/>
            </a:xfrm>
            <a:custGeom>
              <a:avLst/>
              <a:gdLst/>
              <a:ahLst/>
              <a:cxnLst/>
              <a:rect l="l" t="t" r="r" b="b"/>
              <a:pathLst>
                <a:path w="3956" h="6064" extrusionOk="0">
                  <a:moveTo>
                    <a:pt x="3882" y="0"/>
                  </a:moveTo>
                  <a:lnTo>
                    <a:pt x="0" y="6063"/>
                  </a:lnTo>
                  <a:lnTo>
                    <a:pt x="0" y="6063"/>
                  </a:lnTo>
                  <a:lnTo>
                    <a:pt x="444" y="5804"/>
                  </a:lnTo>
                  <a:lnTo>
                    <a:pt x="3956" y="592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9"/>
            <p:cNvSpPr/>
            <p:nvPr/>
          </p:nvSpPr>
          <p:spPr>
            <a:xfrm>
              <a:off x="4606700" y="1685525"/>
              <a:ext cx="103550" cy="151600"/>
            </a:xfrm>
            <a:custGeom>
              <a:avLst/>
              <a:gdLst/>
              <a:ahLst/>
              <a:cxnLst/>
              <a:rect l="l" t="t" r="r" b="b"/>
              <a:pathLst>
                <a:path w="4142" h="6064" extrusionOk="0">
                  <a:moveTo>
                    <a:pt x="260" y="0"/>
                  </a:moveTo>
                  <a:lnTo>
                    <a:pt x="1" y="148"/>
                  </a:lnTo>
                  <a:lnTo>
                    <a:pt x="112" y="666"/>
                  </a:lnTo>
                  <a:lnTo>
                    <a:pt x="3661" y="6063"/>
                  </a:lnTo>
                  <a:lnTo>
                    <a:pt x="4141" y="606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9"/>
            <p:cNvSpPr/>
            <p:nvPr/>
          </p:nvSpPr>
          <p:spPr>
            <a:xfrm>
              <a:off x="4604850" y="1689225"/>
              <a:ext cx="98000" cy="151600"/>
            </a:xfrm>
            <a:custGeom>
              <a:avLst/>
              <a:gdLst/>
              <a:ahLst/>
              <a:cxnLst/>
              <a:rect l="l" t="t" r="r" b="b"/>
              <a:pathLst>
                <a:path w="3920" h="6064" extrusionOk="0">
                  <a:moveTo>
                    <a:pt x="75" y="0"/>
                  </a:moveTo>
                  <a:lnTo>
                    <a:pt x="1" y="592"/>
                  </a:lnTo>
                  <a:lnTo>
                    <a:pt x="3513" y="5804"/>
                  </a:lnTo>
                  <a:lnTo>
                    <a:pt x="3920" y="606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9"/>
            <p:cNvSpPr/>
            <p:nvPr/>
          </p:nvSpPr>
          <p:spPr>
            <a:xfrm>
              <a:off x="4514275" y="1671650"/>
              <a:ext cx="85050" cy="54550"/>
            </a:xfrm>
            <a:custGeom>
              <a:avLst/>
              <a:gdLst/>
              <a:ahLst/>
              <a:cxnLst/>
              <a:rect l="l" t="t" r="r" b="b"/>
              <a:pathLst>
                <a:path w="3402" h="2182" extrusionOk="0">
                  <a:moveTo>
                    <a:pt x="3106" y="1"/>
                  </a:moveTo>
                  <a:lnTo>
                    <a:pt x="1" y="1775"/>
                  </a:lnTo>
                  <a:lnTo>
                    <a:pt x="1" y="2182"/>
                  </a:lnTo>
                  <a:lnTo>
                    <a:pt x="3291" y="333"/>
                  </a:lnTo>
                  <a:lnTo>
                    <a:pt x="3402" y="185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9"/>
            <p:cNvSpPr/>
            <p:nvPr/>
          </p:nvSpPr>
          <p:spPr>
            <a:xfrm>
              <a:off x="4521675" y="1676275"/>
              <a:ext cx="78575" cy="53625"/>
            </a:xfrm>
            <a:custGeom>
              <a:avLst/>
              <a:gdLst/>
              <a:ahLst/>
              <a:cxnLst/>
              <a:rect l="l" t="t" r="r" b="b"/>
              <a:pathLst>
                <a:path w="3143" h="2145" extrusionOk="0">
                  <a:moveTo>
                    <a:pt x="3106" y="0"/>
                  </a:moveTo>
                  <a:lnTo>
                    <a:pt x="0" y="1775"/>
                  </a:lnTo>
                  <a:lnTo>
                    <a:pt x="0" y="2145"/>
                  </a:lnTo>
                  <a:lnTo>
                    <a:pt x="3143" y="333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9"/>
            <p:cNvSpPr/>
            <p:nvPr/>
          </p:nvSpPr>
          <p:spPr>
            <a:xfrm>
              <a:off x="4513350" y="1588475"/>
              <a:ext cx="84150" cy="128500"/>
            </a:xfrm>
            <a:custGeom>
              <a:avLst/>
              <a:gdLst/>
              <a:ahLst/>
              <a:cxnLst/>
              <a:rect l="l" t="t" r="r" b="b"/>
              <a:pathLst>
                <a:path w="3366" h="5140" extrusionOk="0">
                  <a:moveTo>
                    <a:pt x="3106" y="0"/>
                  </a:moveTo>
                  <a:lnTo>
                    <a:pt x="1" y="5139"/>
                  </a:lnTo>
                  <a:lnTo>
                    <a:pt x="407" y="5139"/>
                  </a:lnTo>
                  <a:lnTo>
                    <a:pt x="3254" y="703"/>
                  </a:lnTo>
                  <a:lnTo>
                    <a:pt x="3365" y="185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9"/>
            <p:cNvSpPr/>
            <p:nvPr/>
          </p:nvSpPr>
          <p:spPr>
            <a:xfrm>
              <a:off x="4518900" y="1593100"/>
              <a:ext cx="81350" cy="127575"/>
            </a:xfrm>
            <a:custGeom>
              <a:avLst/>
              <a:gdLst/>
              <a:ahLst/>
              <a:cxnLst/>
              <a:rect l="l" t="t" r="r" b="b"/>
              <a:pathLst>
                <a:path w="3254" h="5103" extrusionOk="0">
                  <a:moveTo>
                    <a:pt x="3143" y="0"/>
                  </a:moveTo>
                  <a:lnTo>
                    <a:pt x="1" y="5102"/>
                  </a:lnTo>
                  <a:lnTo>
                    <a:pt x="481" y="4806"/>
                  </a:lnTo>
                  <a:lnTo>
                    <a:pt x="3254" y="629"/>
                  </a:lnTo>
                  <a:lnTo>
                    <a:pt x="314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9"/>
            <p:cNvSpPr/>
            <p:nvPr/>
          </p:nvSpPr>
          <p:spPr>
            <a:xfrm>
              <a:off x="4606700" y="1671650"/>
              <a:ext cx="83225" cy="54550"/>
            </a:xfrm>
            <a:custGeom>
              <a:avLst/>
              <a:gdLst/>
              <a:ahLst/>
              <a:cxnLst/>
              <a:rect l="l" t="t" r="r" b="b"/>
              <a:pathLst>
                <a:path w="3329" h="2182" extrusionOk="0">
                  <a:moveTo>
                    <a:pt x="297" y="1"/>
                  </a:moveTo>
                  <a:lnTo>
                    <a:pt x="1" y="185"/>
                  </a:lnTo>
                  <a:lnTo>
                    <a:pt x="75" y="333"/>
                  </a:lnTo>
                  <a:lnTo>
                    <a:pt x="3328" y="2182"/>
                  </a:lnTo>
                  <a:lnTo>
                    <a:pt x="3328" y="1812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9"/>
            <p:cNvSpPr/>
            <p:nvPr/>
          </p:nvSpPr>
          <p:spPr>
            <a:xfrm>
              <a:off x="4605775" y="1676275"/>
              <a:ext cx="77675" cy="53625"/>
            </a:xfrm>
            <a:custGeom>
              <a:avLst/>
              <a:gdLst/>
              <a:ahLst/>
              <a:cxnLst/>
              <a:rect l="l" t="t" r="r" b="b"/>
              <a:pathLst>
                <a:path w="3107" h="2145" extrusionOk="0">
                  <a:moveTo>
                    <a:pt x="38" y="0"/>
                  </a:moveTo>
                  <a:lnTo>
                    <a:pt x="1" y="333"/>
                  </a:lnTo>
                  <a:lnTo>
                    <a:pt x="3106" y="2145"/>
                  </a:lnTo>
                  <a:lnTo>
                    <a:pt x="3106" y="177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9"/>
            <p:cNvSpPr/>
            <p:nvPr/>
          </p:nvSpPr>
          <p:spPr>
            <a:xfrm>
              <a:off x="4606700" y="1588475"/>
              <a:ext cx="85075" cy="128500"/>
            </a:xfrm>
            <a:custGeom>
              <a:avLst/>
              <a:gdLst/>
              <a:ahLst/>
              <a:cxnLst/>
              <a:rect l="l" t="t" r="r" b="b"/>
              <a:pathLst>
                <a:path w="3403" h="5140" extrusionOk="0">
                  <a:moveTo>
                    <a:pt x="297" y="0"/>
                  </a:moveTo>
                  <a:lnTo>
                    <a:pt x="1" y="185"/>
                  </a:lnTo>
                  <a:lnTo>
                    <a:pt x="149" y="703"/>
                  </a:lnTo>
                  <a:lnTo>
                    <a:pt x="2958" y="5139"/>
                  </a:lnTo>
                  <a:lnTo>
                    <a:pt x="3402" y="5139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9"/>
            <p:cNvSpPr/>
            <p:nvPr/>
          </p:nvSpPr>
          <p:spPr>
            <a:xfrm>
              <a:off x="4604850" y="1593100"/>
              <a:ext cx="80450" cy="127575"/>
            </a:xfrm>
            <a:custGeom>
              <a:avLst/>
              <a:gdLst/>
              <a:ahLst/>
              <a:cxnLst/>
              <a:rect l="l" t="t" r="r" b="b"/>
              <a:pathLst>
                <a:path w="3218" h="5103" extrusionOk="0">
                  <a:moveTo>
                    <a:pt x="75" y="0"/>
                  </a:moveTo>
                  <a:lnTo>
                    <a:pt x="1" y="629"/>
                  </a:lnTo>
                  <a:lnTo>
                    <a:pt x="2774" y="4806"/>
                  </a:lnTo>
                  <a:lnTo>
                    <a:pt x="3217" y="510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9"/>
            <p:cNvSpPr/>
            <p:nvPr/>
          </p:nvSpPr>
          <p:spPr>
            <a:xfrm>
              <a:off x="4491175" y="1597700"/>
              <a:ext cx="49000" cy="253275"/>
            </a:xfrm>
            <a:custGeom>
              <a:avLst/>
              <a:gdLst/>
              <a:ahLst/>
              <a:cxnLst/>
              <a:rect l="l" t="t" r="r" b="b"/>
              <a:pathLst>
                <a:path w="1960" h="10131" extrusionOk="0">
                  <a:moveTo>
                    <a:pt x="1479" y="1"/>
                  </a:moveTo>
                  <a:lnTo>
                    <a:pt x="0" y="9687"/>
                  </a:lnTo>
                  <a:lnTo>
                    <a:pt x="185" y="10131"/>
                  </a:lnTo>
                  <a:lnTo>
                    <a:pt x="555" y="9946"/>
                  </a:lnTo>
                  <a:lnTo>
                    <a:pt x="1960" y="851"/>
                  </a:lnTo>
                  <a:lnTo>
                    <a:pt x="1479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9"/>
            <p:cNvSpPr/>
            <p:nvPr/>
          </p:nvSpPr>
          <p:spPr>
            <a:xfrm>
              <a:off x="4665850" y="1597700"/>
              <a:ext cx="47175" cy="253275"/>
            </a:xfrm>
            <a:custGeom>
              <a:avLst/>
              <a:gdLst/>
              <a:ahLst/>
              <a:cxnLst/>
              <a:rect l="l" t="t" r="r" b="b"/>
              <a:pathLst>
                <a:path w="1887" h="10131" extrusionOk="0">
                  <a:moveTo>
                    <a:pt x="482" y="1"/>
                  </a:moveTo>
                  <a:lnTo>
                    <a:pt x="1" y="851"/>
                  </a:lnTo>
                  <a:lnTo>
                    <a:pt x="1406" y="9946"/>
                  </a:lnTo>
                  <a:lnTo>
                    <a:pt x="1775" y="10131"/>
                  </a:lnTo>
                  <a:lnTo>
                    <a:pt x="1886" y="9687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9"/>
            <p:cNvSpPr/>
            <p:nvPr/>
          </p:nvSpPr>
          <p:spPr>
            <a:xfrm>
              <a:off x="4554950" y="1795500"/>
              <a:ext cx="94300" cy="74900"/>
            </a:xfrm>
            <a:custGeom>
              <a:avLst/>
              <a:gdLst/>
              <a:ahLst/>
              <a:cxnLst/>
              <a:rect l="l" t="t" r="r" b="b"/>
              <a:pathLst>
                <a:path w="3772" h="2996" extrusionOk="0">
                  <a:moveTo>
                    <a:pt x="0" y="1"/>
                  </a:moveTo>
                  <a:lnTo>
                    <a:pt x="1886" y="2995"/>
                  </a:lnTo>
                  <a:lnTo>
                    <a:pt x="3771" y="1960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9"/>
            <p:cNvSpPr/>
            <p:nvPr/>
          </p:nvSpPr>
          <p:spPr>
            <a:xfrm>
              <a:off x="4554950" y="1795500"/>
              <a:ext cx="47150" cy="74900"/>
            </a:xfrm>
            <a:custGeom>
              <a:avLst/>
              <a:gdLst/>
              <a:ahLst/>
              <a:cxnLst/>
              <a:rect l="l" t="t" r="r" b="b"/>
              <a:pathLst>
                <a:path w="1886" h="2996" extrusionOk="0">
                  <a:moveTo>
                    <a:pt x="0" y="1"/>
                  </a:moveTo>
                  <a:lnTo>
                    <a:pt x="0" y="1960"/>
                  </a:lnTo>
                  <a:lnTo>
                    <a:pt x="1886" y="2995"/>
                  </a:lnTo>
                  <a:lnTo>
                    <a:pt x="1886" y="11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9"/>
            <p:cNvSpPr/>
            <p:nvPr/>
          </p:nvSpPr>
          <p:spPr>
            <a:xfrm>
              <a:off x="4554950" y="1767775"/>
              <a:ext cx="94300" cy="55475"/>
            </a:xfrm>
            <a:custGeom>
              <a:avLst/>
              <a:gdLst/>
              <a:ahLst/>
              <a:cxnLst/>
              <a:rect l="l" t="t" r="r" b="b"/>
              <a:pathLst>
                <a:path w="3772" h="2219" extrusionOk="0">
                  <a:moveTo>
                    <a:pt x="1886" y="1"/>
                  </a:moveTo>
                  <a:lnTo>
                    <a:pt x="0" y="1110"/>
                  </a:lnTo>
                  <a:lnTo>
                    <a:pt x="1886" y="2219"/>
                  </a:lnTo>
                  <a:lnTo>
                    <a:pt x="3771" y="1110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9"/>
            <p:cNvSpPr/>
            <p:nvPr/>
          </p:nvSpPr>
          <p:spPr>
            <a:xfrm>
              <a:off x="4588225" y="1646700"/>
              <a:ext cx="29600" cy="158300"/>
            </a:xfrm>
            <a:custGeom>
              <a:avLst/>
              <a:gdLst/>
              <a:ahLst/>
              <a:cxnLst/>
              <a:rect l="l" t="t" r="r" b="b"/>
              <a:pathLst>
                <a:path w="1184" h="6332" extrusionOk="0">
                  <a:moveTo>
                    <a:pt x="0" y="0"/>
                  </a:moveTo>
                  <a:lnTo>
                    <a:pt x="0" y="5990"/>
                  </a:lnTo>
                  <a:cubicBezTo>
                    <a:pt x="0" y="6101"/>
                    <a:pt x="74" y="6174"/>
                    <a:pt x="185" y="6248"/>
                  </a:cubicBezTo>
                  <a:cubicBezTo>
                    <a:pt x="315" y="6304"/>
                    <a:pt x="472" y="6332"/>
                    <a:pt x="624" y="6332"/>
                  </a:cubicBezTo>
                  <a:cubicBezTo>
                    <a:pt x="777" y="6332"/>
                    <a:pt x="925" y="6304"/>
                    <a:pt x="1036" y="6248"/>
                  </a:cubicBezTo>
                  <a:cubicBezTo>
                    <a:pt x="1109" y="6174"/>
                    <a:pt x="1183" y="6101"/>
                    <a:pt x="1183" y="5990"/>
                  </a:cubicBezTo>
                  <a:lnTo>
                    <a:pt x="1183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9"/>
            <p:cNvSpPr/>
            <p:nvPr/>
          </p:nvSpPr>
          <p:spPr>
            <a:xfrm>
              <a:off x="4586375" y="1638375"/>
              <a:ext cx="32375" cy="16675"/>
            </a:xfrm>
            <a:custGeom>
              <a:avLst/>
              <a:gdLst/>
              <a:ahLst/>
              <a:cxnLst/>
              <a:rect l="l" t="t" r="r" b="b"/>
              <a:pathLst>
                <a:path w="1295" h="667" extrusionOk="0">
                  <a:moveTo>
                    <a:pt x="634" y="1"/>
                  </a:moveTo>
                  <a:cubicBezTo>
                    <a:pt x="481" y="1"/>
                    <a:pt x="333" y="38"/>
                    <a:pt x="222" y="112"/>
                  </a:cubicBezTo>
                  <a:cubicBezTo>
                    <a:pt x="0" y="222"/>
                    <a:pt x="0" y="407"/>
                    <a:pt x="222" y="555"/>
                  </a:cubicBezTo>
                  <a:cubicBezTo>
                    <a:pt x="333" y="629"/>
                    <a:pt x="481" y="666"/>
                    <a:pt x="634" y="666"/>
                  </a:cubicBezTo>
                  <a:cubicBezTo>
                    <a:pt x="786" y="666"/>
                    <a:pt x="943" y="629"/>
                    <a:pt x="1073" y="555"/>
                  </a:cubicBezTo>
                  <a:cubicBezTo>
                    <a:pt x="1294" y="407"/>
                    <a:pt x="1294" y="222"/>
                    <a:pt x="1073" y="112"/>
                  </a:cubicBezTo>
                  <a:cubicBezTo>
                    <a:pt x="943" y="38"/>
                    <a:pt x="786" y="1"/>
                    <a:pt x="634" y="1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9"/>
            <p:cNvSpPr/>
            <p:nvPr/>
          </p:nvSpPr>
          <p:spPr>
            <a:xfrm>
              <a:off x="4605775" y="1733575"/>
              <a:ext cx="86000" cy="167325"/>
            </a:xfrm>
            <a:custGeom>
              <a:avLst/>
              <a:gdLst/>
              <a:ahLst/>
              <a:cxnLst/>
              <a:rect l="l" t="t" r="r" b="b"/>
              <a:pathLst>
                <a:path w="3440" h="6693" extrusionOk="0">
                  <a:moveTo>
                    <a:pt x="3143" y="1"/>
                  </a:moveTo>
                  <a:lnTo>
                    <a:pt x="1" y="6692"/>
                  </a:lnTo>
                  <a:lnTo>
                    <a:pt x="407" y="6692"/>
                  </a:lnTo>
                  <a:lnTo>
                    <a:pt x="3291" y="666"/>
                  </a:lnTo>
                  <a:lnTo>
                    <a:pt x="3439" y="185"/>
                  </a:lnTo>
                  <a:lnTo>
                    <a:pt x="314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9"/>
            <p:cNvSpPr/>
            <p:nvPr/>
          </p:nvSpPr>
          <p:spPr>
            <a:xfrm>
              <a:off x="4611325" y="1738200"/>
              <a:ext cx="82275" cy="165475"/>
            </a:xfrm>
            <a:custGeom>
              <a:avLst/>
              <a:gdLst/>
              <a:ahLst/>
              <a:cxnLst/>
              <a:rect l="l" t="t" r="r" b="b"/>
              <a:pathLst>
                <a:path w="3291" h="6619" extrusionOk="0">
                  <a:moveTo>
                    <a:pt x="3217" y="0"/>
                  </a:moveTo>
                  <a:lnTo>
                    <a:pt x="1" y="6618"/>
                  </a:lnTo>
                  <a:lnTo>
                    <a:pt x="481" y="6396"/>
                  </a:lnTo>
                  <a:lnTo>
                    <a:pt x="3291" y="592"/>
                  </a:lnTo>
                  <a:lnTo>
                    <a:pt x="321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9"/>
            <p:cNvSpPr/>
            <p:nvPr/>
          </p:nvSpPr>
          <p:spPr>
            <a:xfrm>
              <a:off x="4514275" y="1733575"/>
              <a:ext cx="85975" cy="167325"/>
            </a:xfrm>
            <a:custGeom>
              <a:avLst/>
              <a:gdLst/>
              <a:ahLst/>
              <a:cxnLst/>
              <a:rect l="l" t="t" r="r" b="b"/>
              <a:pathLst>
                <a:path w="3439" h="6693" extrusionOk="0">
                  <a:moveTo>
                    <a:pt x="296" y="1"/>
                  </a:moveTo>
                  <a:lnTo>
                    <a:pt x="1" y="185"/>
                  </a:lnTo>
                  <a:lnTo>
                    <a:pt x="149" y="666"/>
                  </a:lnTo>
                  <a:lnTo>
                    <a:pt x="3032" y="6692"/>
                  </a:lnTo>
                  <a:lnTo>
                    <a:pt x="3439" y="6692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9"/>
            <p:cNvSpPr/>
            <p:nvPr/>
          </p:nvSpPr>
          <p:spPr>
            <a:xfrm>
              <a:off x="4512425" y="1738200"/>
              <a:ext cx="80450" cy="165475"/>
            </a:xfrm>
            <a:custGeom>
              <a:avLst/>
              <a:gdLst/>
              <a:ahLst/>
              <a:cxnLst/>
              <a:rect l="l" t="t" r="r" b="b"/>
              <a:pathLst>
                <a:path w="3218" h="6619" extrusionOk="0">
                  <a:moveTo>
                    <a:pt x="75" y="0"/>
                  </a:moveTo>
                  <a:lnTo>
                    <a:pt x="1" y="592"/>
                  </a:lnTo>
                  <a:lnTo>
                    <a:pt x="2811" y="6396"/>
                  </a:lnTo>
                  <a:lnTo>
                    <a:pt x="3217" y="661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9"/>
            <p:cNvSpPr/>
            <p:nvPr/>
          </p:nvSpPr>
          <p:spPr>
            <a:xfrm>
              <a:off x="4605775" y="1725250"/>
              <a:ext cx="83225" cy="52725"/>
            </a:xfrm>
            <a:custGeom>
              <a:avLst/>
              <a:gdLst/>
              <a:ahLst/>
              <a:cxnLst/>
              <a:rect l="l" t="t" r="r" b="b"/>
              <a:pathLst>
                <a:path w="3329" h="2109" extrusionOk="0">
                  <a:moveTo>
                    <a:pt x="3069" y="1"/>
                  </a:moveTo>
                  <a:lnTo>
                    <a:pt x="1" y="1739"/>
                  </a:lnTo>
                  <a:lnTo>
                    <a:pt x="1" y="2108"/>
                  </a:lnTo>
                  <a:lnTo>
                    <a:pt x="3291" y="260"/>
                  </a:lnTo>
                  <a:lnTo>
                    <a:pt x="3328" y="149"/>
                  </a:lnTo>
                  <a:lnTo>
                    <a:pt x="3069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9"/>
            <p:cNvSpPr/>
            <p:nvPr/>
          </p:nvSpPr>
          <p:spPr>
            <a:xfrm>
              <a:off x="4613175" y="1728950"/>
              <a:ext cx="78600" cy="53650"/>
            </a:xfrm>
            <a:custGeom>
              <a:avLst/>
              <a:gdLst/>
              <a:ahLst/>
              <a:cxnLst/>
              <a:rect l="l" t="t" r="r" b="b"/>
              <a:pathLst>
                <a:path w="3144" h="2146" extrusionOk="0">
                  <a:moveTo>
                    <a:pt x="3032" y="1"/>
                  </a:moveTo>
                  <a:lnTo>
                    <a:pt x="1" y="1738"/>
                  </a:lnTo>
                  <a:lnTo>
                    <a:pt x="1" y="2145"/>
                  </a:lnTo>
                  <a:lnTo>
                    <a:pt x="3143" y="370"/>
                  </a:lnTo>
                  <a:lnTo>
                    <a:pt x="3032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9"/>
            <p:cNvSpPr/>
            <p:nvPr/>
          </p:nvSpPr>
          <p:spPr>
            <a:xfrm>
              <a:off x="4603000" y="1618050"/>
              <a:ext cx="69350" cy="150675"/>
            </a:xfrm>
            <a:custGeom>
              <a:avLst/>
              <a:gdLst/>
              <a:ahLst/>
              <a:cxnLst/>
              <a:rect l="l" t="t" r="r" b="b"/>
              <a:pathLst>
                <a:path w="2774" h="6027" extrusionOk="0">
                  <a:moveTo>
                    <a:pt x="2552" y="0"/>
                  </a:moveTo>
                  <a:lnTo>
                    <a:pt x="1" y="6027"/>
                  </a:lnTo>
                  <a:lnTo>
                    <a:pt x="481" y="6027"/>
                  </a:lnTo>
                  <a:lnTo>
                    <a:pt x="2700" y="629"/>
                  </a:lnTo>
                  <a:lnTo>
                    <a:pt x="2774" y="111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9"/>
            <p:cNvSpPr/>
            <p:nvPr/>
          </p:nvSpPr>
          <p:spPr>
            <a:xfrm>
              <a:off x="4610400" y="1620825"/>
              <a:ext cx="64725" cy="151600"/>
            </a:xfrm>
            <a:custGeom>
              <a:avLst/>
              <a:gdLst/>
              <a:ahLst/>
              <a:cxnLst/>
              <a:rect l="l" t="t" r="r" b="b"/>
              <a:pathLst>
                <a:path w="2589" h="6064" extrusionOk="0">
                  <a:moveTo>
                    <a:pt x="2478" y="0"/>
                  </a:moveTo>
                  <a:lnTo>
                    <a:pt x="1" y="6063"/>
                  </a:lnTo>
                  <a:lnTo>
                    <a:pt x="481" y="5768"/>
                  </a:lnTo>
                  <a:lnTo>
                    <a:pt x="2589" y="629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9"/>
            <p:cNvSpPr/>
            <p:nvPr/>
          </p:nvSpPr>
          <p:spPr>
            <a:xfrm>
              <a:off x="4516125" y="1725250"/>
              <a:ext cx="84125" cy="52725"/>
            </a:xfrm>
            <a:custGeom>
              <a:avLst/>
              <a:gdLst/>
              <a:ahLst/>
              <a:cxnLst/>
              <a:rect l="l" t="t" r="r" b="b"/>
              <a:pathLst>
                <a:path w="3365" h="2109" extrusionOk="0">
                  <a:moveTo>
                    <a:pt x="259" y="1"/>
                  </a:moveTo>
                  <a:lnTo>
                    <a:pt x="1" y="149"/>
                  </a:lnTo>
                  <a:lnTo>
                    <a:pt x="75" y="260"/>
                  </a:lnTo>
                  <a:lnTo>
                    <a:pt x="3365" y="2108"/>
                  </a:lnTo>
                  <a:lnTo>
                    <a:pt x="3365" y="173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9"/>
            <p:cNvSpPr/>
            <p:nvPr/>
          </p:nvSpPr>
          <p:spPr>
            <a:xfrm>
              <a:off x="4514275" y="1728950"/>
              <a:ext cx="78600" cy="53650"/>
            </a:xfrm>
            <a:custGeom>
              <a:avLst/>
              <a:gdLst/>
              <a:ahLst/>
              <a:cxnLst/>
              <a:rect l="l" t="t" r="r" b="b"/>
              <a:pathLst>
                <a:path w="3144" h="2146" extrusionOk="0">
                  <a:moveTo>
                    <a:pt x="75" y="1"/>
                  </a:moveTo>
                  <a:lnTo>
                    <a:pt x="1" y="370"/>
                  </a:lnTo>
                  <a:lnTo>
                    <a:pt x="3143" y="2145"/>
                  </a:lnTo>
                  <a:lnTo>
                    <a:pt x="3143" y="173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9"/>
            <p:cNvSpPr/>
            <p:nvPr/>
          </p:nvSpPr>
          <p:spPr>
            <a:xfrm>
              <a:off x="4532775" y="1618050"/>
              <a:ext cx="69325" cy="150675"/>
            </a:xfrm>
            <a:custGeom>
              <a:avLst/>
              <a:gdLst/>
              <a:ahLst/>
              <a:cxnLst/>
              <a:rect l="l" t="t" r="r" b="b"/>
              <a:pathLst>
                <a:path w="2773" h="6027" extrusionOk="0">
                  <a:moveTo>
                    <a:pt x="296" y="0"/>
                  </a:moveTo>
                  <a:lnTo>
                    <a:pt x="0" y="111"/>
                  </a:lnTo>
                  <a:lnTo>
                    <a:pt x="148" y="629"/>
                  </a:lnTo>
                  <a:lnTo>
                    <a:pt x="2366" y="6027"/>
                  </a:lnTo>
                  <a:lnTo>
                    <a:pt x="2773" y="602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9"/>
            <p:cNvSpPr/>
            <p:nvPr/>
          </p:nvSpPr>
          <p:spPr>
            <a:xfrm>
              <a:off x="4530925" y="1620825"/>
              <a:ext cx="65650" cy="151600"/>
            </a:xfrm>
            <a:custGeom>
              <a:avLst/>
              <a:gdLst/>
              <a:ahLst/>
              <a:cxnLst/>
              <a:rect l="l" t="t" r="r" b="b"/>
              <a:pathLst>
                <a:path w="2626" h="6064" extrusionOk="0">
                  <a:moveTo>
                    <a:pt x="74" y="0"/>
                  </a:moveTo>
                  <a:lnTo>
                    <a:pt x="0" y="629"/>
                  </a:lnTo>
                  <a:lnTo>
                    <a:pt x="2181" y="5768"/>
                  </a:lnTo>
                  <a:lnTo>
                    <a:pt x="2625" y="606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9"/>
            <p:cNvSpPr/>
            <p:nvPr/>
          </p:nvSpPr>
          <p:spPr>
            <a:xfrm>
              <a:off x="4518900" y="1587550"/>
              <a:ext cx="168250" cy="63800"/>
            </a:xfrm>
            <a:custGeom>
              <a:avLst/>
              <a:gdLst/>
              <a:ahLst/>
              <a:cxnLst/>
              <a:rect l="l" t="t" r="r" b="b"/>
              <a:pathLst>
                <a:path w="6730" h="2552" extrusionOk="0">
                  <a:moveTo>
                    <a:pt x="1" y="0"/>
                  </a:moveTo>
                  <a:lnTo>
                    <a:pt x="3328" y="2551"/>
                  </a:lnTo>
                  <a:lnTo>
                    <a:pt x="6729" y="592"/>
                  </a:lnTo>
                  <a:lnTo>
                    <a:pt x="672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9"/>
            <p:cNvSpPr/>
            <p:nvPr/>
          </p:nvSpPr>
          <p:spPr>
            <a:xfrm>
              <a:off x="4518900" y="1587550"/>
              <a:ext cx="83200" cy="63800"/>
            </a:xfrm>
            <a:custGeom>
              <a:avLst/>
              <a:gdLst/>
              <a:ahLst/>
              <a:cxnLst/>
              <a:rect l="l" t="t" r="r" b="b"/>
              <a:pathLst>
                <a:path w="3328" h="2552" extrusionOk="0">
                  <a:moveTo>
                    <a:pt x="1" y="0"/>
                  </a:moveTo>
                  <a:lnTo>
                    <a:pt x="1" y="592"/>
                  </a:lnTo>
                  <a:lnTo>
                    <a:pt x="3328" y="2551"/>
                  </a:lnTo>
                  <a:lnTo>
                    <a:pt x="3328" y="196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9"/>
            <p:cNvSpPr/>
            <p:nvPr/>
          </p:nvSpPr>
          <p:spPr>
            <a:xfrm>
              <a:off x="4518900" y="1540400"/>
              <a:ext cx="168250" cy="96150"/>
            </a:xfrm>
            <a:custGeom>
              <a:avLst/>
              <a:gdLst/>
              <a:ahLst/>
              <a:cxnLst/>
              <a:rect l="l" t="t" r="r" b="b"/>
              <a:pathLst>
                <a:path w="6730" h="3846" extrusionOk="0">
                  <a:moveTo>
                    <a:pt x="3328" y="1"/>
                  </a:moveTo>
                  <a:lnTo>
                    <a:pt x="1" y="1886"/>
                  </a:lnTo>
                  <a:lnTo>
                    <a:pt x="3328" y="3846"/>
                  </a:lnTo>
                  <a:lnTo>
                    <a:pt x="6729" y="1886"/>
                  </a:lnTo>
                  <a:lnTo>
                    <a:pt x="3328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9"/>
            <p:cNvSpPr/>
            <p:nvPr/>
          </p:nvSpPr>
          <p:spPr>
            <a:xfrm>
              <a:off x="4544775" y="1556125"/>
              <a:ext cx="115575" cy="64725"/>
            </a:xfrm>
            <a:custGeom>
              <a:avLst/>
              <a:gdLst/>
              <a:ahLst/>
              <a:cxnLst/>
              <a:rect l="l" t="t" r="r" b="b"/>
              <a:pathLst>
                <a:path w="4623" h="2589" extrusionOk="0">
                  <a:moveTo>
                    <a:pt x="1" y="0"/>
                  </a:moveTo>
                  <a:lnTo>
                    <a:pt x="2293" y="2588"/>
                  </a:lnTo>
                  <a:lnTo>
                    <a:pt x="4622" y="1257"/>
                  </a:lnTo>
                  <a:lnTo>
                    <a:pt x="4622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9"/>
            <p:cNvSpPr/>
            <p:nvPr/>
          </p:nvSpPr>
          <p:spPr>
            <a:xfrm>
              <a:off x="4544775" y="1556125"/>
              <a:ext cx="57325" cy="64725"/>
            </a:xfrm>
            <a:custGeom>
              <a:avLst/>
              <a:gdLst/>
              <a:ahLst/>
              <a:cxnLst/>
              <a:rect l="l" t="t" r="r" b="b"/>
              <a:pathLst>
                <a:path w="2293" h="2589" extrusionOk="0">
                  <a:moveTo>
                    <a:pt x="1" y="0"/>
                  </a:moveTo>
                  <a:lnTo>
                    <a:pt x="1" y="1257"/>
                  </a:lnTo>
                  <a:lnTo>
                    <a:pt x="2293" y="2588"/>
                  </a:lnTo>
                  <a:lnTo>
                    <a:pt x="2293" y="12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9"/>
            <p:cNvSpPr/>
            <p:nvPr/>
          </p:nvSpPr>
          <p:spPr>
            <a:xfrm>
              <a:off x="4544775" y="1522850"/>
              <a:ext cx="115575" cy="65650"/>
            </a:xfrm>
            <a:custGeom>
              <a:avLst/>
              <a:gdLst/>
              <a:ahLst/>
              <a:cxnLst/>
              <a:rect l="l" t="t" r="r" b="b"/>
              <a:pathLst>
                <a:path w="4623" h="2626" extrusionOk="0">
                  <a:moveTo>
                    <a:pt x="2293" y="0"/>
                  </a:moveTo>
                  <a:lnTo>
                    <a:pt x="1" y="1331"/>
                  </a:lnTo>
                  <a:lnTo>
                    <a:pt x="2293" y="2625"/>
                  </a:lnTo>
                  <a:lnTo>
                    <a:pt x="4622" y="1331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9"/>
            <p:cNvSpPr/>
            <p:nvPr/>
          </p:nvSpPr>
          <p:spPr>
            <a:xfrm>
              <a:off x="4602075" y="1602325"/>
              <a:ext cx="120200" cy="311500"/>
            </a:xfrm>
            <a:custGeom>
              <a:avLst/>
              <a:gdLst/>
              <a:ahLst/>
              <a:cxnLst/>
              <a:rect l="l" t="t" r="r" b="b"/>
              <a:pathLst>
                <a:path w="4808" h="12460" extrusionOk="0">
                  <a:moveTo>
                    <a:pt x="3402" y="1"/>
                  </a:moveTo>
                  <a:lnTo>
                    <a:pt x="1" y="1960"/>
                  </a:lnTo>
                  <a:lnTo>
                    <a:pt x="1" y="12460"/>
                  </a:lnTo>
                  <a:lnTo>
                    <a:pt x="482" y="12164"/>
                  </a:lnTo>
                  <a:lnTo>
                    <a:pt x="482" y="2330"/>
                  </a:lnTo>
                  <a:lnTo>
                    <a:pt x="2922" y="888"/>
                  </a:lnTo>
                  <a:lnTo>
                    <a:pt x="4326" y="9946"/>
                  </a:lnTo>
                  <a:lnTo>
                    <a:pt x="4807" y="9687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9"/>
            <p:cNvSpPr/>
            <p:nvPr/>
          </p:nvSpPr>
          <p:spPr>
            <a:xfrm>
              <a:off x="4483775" y="1602325"/>
              <a:ext cx="118325" cy="311500"/>
            </a:xfrm>
            <a:custGeom>
              <a:avLst/>
              <a:gdLst/>
              <a:ahLst/>
              <a:cxnLst/>
              <a:rect l="l" t="t" r="r" b="b"/>
              <a:pathLst>
                <a:path w="4733" h="12460" extrusionOk="0">
                  <a:moveTo>
                    <a:pt x="1406" y="1"/>
                  </a:moveTo>
                  <a:lnTo>
                    <a:pt x="1" y="9687"/>
                  </a:lnTo>
                  <a:lnTo>
                    <a:pt x="481" y="9946"/>
                  </a:lnTo>
                  <a:lnTo>
                    <a:pt x="1849" y="888"/>
                  </a:lnTo>
                  <a:lnTo>
                    <a:pt x="4326" y="2330"/>
                  </a:lnTo>
                  <a:lnTo>
                    <a:pt x="4289" y="12164"/>
                  </a:lnTo>
                  <a:lnTo>
                    <a:pt x="4733" y="12460"/>
                  </a:lnTo>
                  <a:lnTo>
                    <a:pt x="4733" y="1960"/>
                  </a:lnTo>
                  <a:lnTo>
                    <a:pt x="1406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9"/>
            <p:cNvSpPr/>
            <p:nvPr/>
          </p:nvSpPr>
          <p:spPr>
            <a:xfrm>
              <a:off x="4587300" y="1497900"/>
              <a:ext cx="30525" cy="66800"/>
            </a:xfrm>
            <a:custGeom>
              <a:avLst/>
              <a:gdLst/>
              <a:ahLst/>
              <a:cxnLst/>
              <a:rect l="l" t="t" r="r" b="b"/>
              <a:pathLst>
                <a:path w="1221" h="2672" extrusionOk="0">
                  <a:moveTo>
                    <a:pt x="0" y="0"/>
                  </a:moveTo>
                  <a:lnTo>
                    <a:pt x="0" y="2329"/>
                  </a:lnTo>
                  <a:cubicBezTo>
                    <a:pt x="0" y="2440"/>
                    <a:pt x="37" y="2514"/>
                    <a:pt x="185" y="2588"/>
                  </a:cubicBezTo>
                  <a:cubicBezTo>
                    <a:pt x="296" y="2643"/>
                    <a:pt x="444" y="2671"/>
                    <a:pt x="597" y="2671"/>
                  </a:cubicBezTo>
                  <a:cubicBezTo>
                    <a:pt x="749" y="2671"/>
                    <a:pt x="906" y="2643"/>
                    <a:pt x="1036" y="2588"/>
                  </a:cubicBezTo>
                  <a:cubicBezTo>
                    <a:pt x="1146" y="2477"/>
                    <a:pt x="1220" y="2440"/>
                    <a:pt x="1220" y="2329"/>
                  </a:cubicBezTo>
                  <a:lnTo>
                    <a:pt x="122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9"/>
            <p:cNvSpPr/>
            <p:nvPr/>
          </p:nvSpPr>
          <p:spPr>
            <a:xfrm>
              <a:off x="4586375" y="1487725"/>
              <a:ext cx="33300" cy="18500"/>
            </a:xfrm>
            <a:custGeom>
              <a:avLst/>
              <a:gdLst/>
              <a:ahLst/>
              <a:cxnLst/>
              <a:rect l="l" t="t" r="r" b="b"/>
              <a:pathLst>
                <a:path w="1332" h="740" extrusionOk="0">
                  <a:moveTo>
                    <a:pt x="634" y="0"/>
                  </a:moveTo>
                  <a:cubicBezTo>
                    <a:pt x="481" y="0"/>
                    <a:pt x="333" y="37"/>
                    <a:pt x="222" y="111"/>
                  </a:cubicBezTo>
                  <a:cubicBezTo>
                    <a:pt x="0" y="259"/>
                    <a:pt x="0" y="481"/>
                    <a:pt x="222" y="629"/>
                  </a:cubicBezTo>
                  <a:cubicBezTo>
                    <a:pt x="333" y="703"/>
                    <a:pt x="481" y="740"/>
                    <a:pt x="634" y="740"/>
                  </a:cubicBezTo>
                  <a:cubicBezTo>
                    <a:pt x="786" y="740"/>
                    <a:pt x="943" y="703"/>
                    <a:pt x="1073" y="629"/>
                  </a:cubicBezTo>
                  <a:cubicBezTo>
                    <a:pt x="1331" y="481"/>
                    <a:pt x="1331" y="259"/>
                    <a:pt x="1073" y="111"/>
                  </a:cubicBezTo>
                  <a:cubicBezTo>
                    <a:pt x="943" y="37"/>
                    <a:pt x="786" y="0"/>
                    <a:pt x="634" y="0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9"/>
            <p:cNvSpPr/>
            <p:nvPr/>
          </p:nvSpPr>
          <p:spPr>
            <a:xfrm>
              <a:off x="4588225" y="1489350"/>
              <a:ext cx="27750" cy="15275"/>
            </a:xfrm>
            <a:custGeom>
              <a:avLst/>
              <a:gdLst/>
              <a:ahLst/>
              <a:cxnLst/>
              <a:rect l="l" t="t" r="r" b="b"/>
              <a:pathLst>
                <a:path w="1110" h="611" extrusionOk="0">
                  <a:moveTo>
                    <a:pt x="541" y="0"/>
                  </a:moveTo>
                  <a:cubicBezTo>
                    <a:pt x="407" y="0"/>
                    <a:pt x="278" y="28"/>
                    <a:pt x="185" y="83"/>
                  </a:cubicBezTo>
                  <a:cubicBezTo>
                    <a:pt x="0" y="194"/>
                    <a:pt x="0" y="379"/>
                    <a:pt x="185" y="527"/>
                  </a:cubicBezTo>
                  <a:cubicBezTo>
                    <a:pt x="315" y="582"/>
                    <a:pt x="453" y="610"/>
                    <a:pt x="583" y="610"/>
                  </a:cubicBezTo>
                  <a:cubicBezTo>
                    <a:pt x="712" y="610"/>
                    <a:pt x="832" y="582"/>
                    <a:pt x="925" y="527"/>
                  </a:cubicBezTo>
                  <a:cubicBezTo>
                    <a:pt x="1109" y="416"/>
                    <a:pt x="1109" y="231"/>
                    <a:pt x="925" y="83"/>
                  </a:cubicBezTo>
                  <a:cubicBezTo>
                    <a:pt x="814" y="28"/>
                    <a:pt x="675" y="0"/>
                    <a:pt x="541" y="0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9"/>
            <p:cNvSpPr/>
            <p:nvPr/>
          </p:nvSpPr>
          <p:spPr>
            <a:xfrm>
              <a:off x="4588225" y="1462325"/>
              <a:ext cx="105375" cy="42050"/>
            </a:xfrm>
            <a:custGeom>
              <a:avLst/>
              <a:gdLst/>
              <a:ahLst/>
              <a:cxnLst/>
              <a:rect l="l" t="t" r="r" b="b"/>
              <a:pathLst>
                <a:path w="4215" h="1682" extrusionOk="0">
                  <a:moveTo>
                    <a:pt x="2018" y="1"/>
                  </a:moveTo>
                  <a:cubicBezTo>
                    <a:pt x="992" y="1"/>
                    <a:pt x="74" y="318"/>
                    <a:pt x="74" y="1423"/>
                  </a:cubicBezTo>
                  <a:cubicBezTo>
                    <a:pt x="74" y="1460"/>
                    <a:pt x="0" y="1682"/>
                    <a:pt x="555" y="1682"/>
                  </a:cubicBezTo>
                  <a:cubicBezTo>
                    <a:pt x="2071" y="1682"/>
                    <a:pt x="2330" y="721"/>
                    <a:pt x="4215" y="351"/>
                  </a:cubicBezTo>
                  <a:cubicBezTo>
                    <a:pt x="3667" y="190"/>
                    <a:pt x="2810" y="1"/>
                    <a:pt x="2018" y="1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9"/>
            <p:cNvSpPr/>
            <p:nvPr/>
          </p:nvSpPr>
          <p:spPr>
            <a:xfrm>
              <a:off x="4588225" y="1469225"/>
              <a:ext cx="77650" cy="35150"/>
            </a:xfrm>
            <a:custGeom>
              <a:avLst/>
              <a:gdLst/>
              <a:ahLst/>
              <a:cxnLst/>
              <a:rect l="l" t="t" r="r" b="b"/>
              <a:pathLst>
                <a:path w="3106" h="1406" extrusionOk="0">
                  <a:moveTo>
                    <a:pt x="1885" y="1"/>
                  </a:moveTo>
                  <a:cubicBezTo>
                    <a:pt x="1001" y="1"/>
                    <a:pt x="254" y="379"/>
                    <a:pt x="74" y="1147"/>
                  </a:cubicBezTo>
                  <a:cubicBezTo>
                    <a:pt x="74" y="1184"/>
                    <a:pt x="0" y="1406"/>
                    <a:pt x="555" y="1406"/>
                  </a:cubicBezTo>
                  <a:cubicBezTo>
                    <a:pt x="1590" y="1332"/>
                    <a:pt x="1220" y="593"/>
                    <a:pt x="3106" y="223"/>
                  </a:cubicBezTo>
                  <a:cubicBezTo>
                    <a:pt x="2697" y="75"/>
                    <a:pt x="2277" y="1"/>
                    <a:pt x="1885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9"/>
            <p:cNvSpPr/>
            <p:nvPr/>
          </p:nvSpPr>
          <p:spPr>
            <a:xfrm>
              <a:off x="4588225" y="1474550"/>
              <a:ext cx="57325" cy="29825"/>
            </a:xfrm>
            <a:custGeom>
              <a:avLst/>
              <a:gdLst/>
              <a:ahLst/>
              <a:cxnLst/>
              <a:rect l="l" t="t" r="r" b="b"/>
              <a:pathLst>
                <a:path w="2293" h="1193" extrusionOk="0">
                  <a:moveTo>
                    <a:pt x="1618" y="0"/>
                  </a:moveTo>
                  <a:cubicBezTo>
                    <a:pt x="678" y="0"/>
                    <a:pt x="288" y="568"/>
                    <a:pt x="74" y="934"/>
                  </a:cubicBezTo>
                  <a:cubicBezTo>
                    <a:pt x="74" y="971"/>
                    <a:pt x="0" y="1193"/>
                    <a:pt x="555" y="1193"/>
                  </a:cubicBezTo>
                  <a:cubicBezTo>
                    <a:pt x="1368" y="1045"/>
                    <a:pt x="1072" y="306"/>
                    <a:pt x="2293" y="84"/>
                  </a:cubicBezTo>
                  <a:cubicBezTo>
                    <a:pt x="2041" y="26"/>
                    <a:pt x="1817" y="0"/>
                    <a:pt x="1618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0_1">
    <p:spTree>
      <p:nvGrpSpPr>
        <p:cNvPr id="1" name="Shape 2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0" name="Google Shape;2430;p30"/>
          <p:cNvSpPr/>
          <p:nvPr/>
        </p:nvSpPr>
        <p:spPr>
          <a:xfrm>
            <a:off x="-75" y="348650"/>
            <a:ext cx="9144000" cy="4794503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º</a:t>
            </a:r>
            <a:endParaRPr/>
          </a:p>
        </p:txBody>
      </p:sp>
      <p:sp>
        <p:nvSpPr>
          <p:cNvPr id="2431" name="Google Shape;2431;p30"/>
          <p:cNvSpPr/>
          <p:nvPr/>
        </p:nvSpPr>
        <p:spPr>
          <a:xfrm>
            <a:off x="-75" y="1794951"/>
            <a:ext cx="9144000" cy="3348367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2" name="Google Shape;2432;p30"/>
          <p:cNvSpPr/>
          <p:nvPr/>
        </p:nvSpPr>
        <p:spPr>
          <a:xfrm>
            <a:off x="100" y="2686574"/>
            <a:ext cx="9143677" cy="2456555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3" name="Google Shape;2433;p3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434" name="Google Shape;2434;p30"/>
          <p:cNvGrpSpPr/>
          <p:nvPr/>
        </p:nvGrpSpPr>
        <p:grpSpPr>
          <a:xfrm>
            <a:off x="8357676" y="4131450"/>
            <a:ext cx="664925" cy="929105"/>
            <a:chOff x="379026" y="4055250"/>
            <a:chExt cx="664925" cy="929105"/>
          </a:xfrm>
        </p:grpSpPr>
        <p:sp>
          <p:nvSpPr>
            <p:cNvPr id="2435" name="Google Shape;2435;p30"/>
            <p:cNvSpPr/>
            <p:nvPr/>
          </p:nvSpPr>
          <p:spPr>
            <a:xfrm>
              <a:off x="618324" y="4520350"/>
              <a:ext cx="417749" cy="247272"/>
            </a:xfrm>
            <a:custGeom>
              <a:avLst/>
              <a:gdLst/>
              <a:ahLst/>
              <a:cxnLst/>
              <a:rect l="l" t="t" r="r" b="b"/>
              <a:pathLst>
                <a:path w="13681" h="8098" extrusionOk="0">
                  <a:moveTo>
                    <a:pt x="6841" y="1"/>
                  </a:moveTo>
                  <a:cubicBezTo>
                    <a:pt x="5029" y="1"/>
                    <a:pt x="3365" y="408"/>
                    <a:pt x="2071" y="1147"/>
                  </a:cubicBezTo>
                  <a:cubicBezTo>
                    <a:pt x="740" y="1886"/>
                    <a:pt x="1" y="2922"/>
                    <a:pt x="1" y="4068"/>
                  </a:cubicBezTo>
                  <a:cubicBezTo>
                    <a:pt x="1" y="5140"/>
                    <a:pt x="740" y="6175"/>
                    <a:pt x="2071" y="6951"/>
                  </a:cubicBezTo>
                  <a:cubicBezTo>
                    <a:pt x="3365" y="7691"/>
                    <a:pt x="5029" y="8098"/>
                    <a:pt x="6841" y="8098"/>
                  </a:cubicBezTo>
                  <a:cubicBezTo>
                    <a:pt x="8652" y="8098"/>
                    <a:pt x="10316" y="7691"/>
                    <a:pt x="11610" y="6951"/>
                  </a:cubicBezTo>
                  <a:cubicBezTo>
                    <a:pt x="12941" y="6212"/>
                    <a:pt x="13680" y="5177"/>
                    <a:pt x="13680" y="4068"/>
                  </a:cubicBezTo>
                  <a:cubicBezTo>
                    <a:pt x="13680" y="2959"/>
                    <a:pt x="12941" y="1923"/>
                    <a:pt x="11610" y="1147"/>
                  </a:cubicBezTo>
                  <a:cubicBezTo>
                    <a:pt x="10316" y="408"/>
                    <a:pt x="8652" y="1"/>
                    <a:pt x="68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0"/>
            <p:cNvSpPr/>
            <p:nvPr/>
          </p:nvSpPr>
          <p:spPr>
            <a:xfrm>
              <a:off x="629622" y="4171525"/>
              <a:ext cx="395153" cy="588196"/>
            </a:xfrm>
            <a:custGeom>
              <a:avLst/>
              <a:gdLst/>
              <a:ahLst/>
              <a:cxnLst/>
              <a:rect l="l" t="t" r="r" b="b"/>
              <a:pathLst>
                <a:path w="12941" h="19263" extrusionOk="0">
                  <a:moveTo>
                    <a:pt x="1" y="1"/>
                  </a:moveTo>
                  <a:lnTo>
                    <a:pt x="1" y="15529"/>
                  </a:lnTo>
                  <a:cubicBezTo>
                    <a:pt x="1" y="16490"/>
                    <a:pt x="629" y="17414"/>
                    <a:pt x="1886" y="18154"/>
                  </a:cubicBezTo>
                  <a:cubicBezTo>
                    <a:pt x="3162" y="18893"/>
                    <a:pt x="4825" y="19263"/>
                    <a:pt x="6489" y="19263"/>
                  </a:cubicBezTo>
                  <a:cubicBezTo>
                    <a:pt x="8153" y="19263"/>
                    <a:pt x="9816" y="18893"/>
                    <a:pt x="11092" y="18154"/>
                  </a:cubicBezTo>
                  <a:cubicBezTo>
                    <a:pt x="12349" y="17414"/>
                    <a:pt x="12940" y="16490"/>
                    <a:pt x="12940" y="15529"/>
                  </a:cubicBezTo>
                  <a:lnTo>
                    <a:pt x="129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0"/>
            <p:cNvSpPr/>
            <p:nvPr/>
          </p:nvSpPr>
          <p:spPr>
            <a:xfrm>
              <a:off x="737988" y="4440227"/>
              <a:ext cx="178416" cy="151301"/>
            </a:xfrm>
            <a:custGeom>
              <a:avLst/>
              <a:gdLst/>
              <a:ahLst/>
              <a:cxnLst/>
              <a:rect l="l" t="t" r="r" b="b"/>
              <a:pathLst>
                <a:path w="5843" h="4955" extrusionOk="0">
                  <a:moveTo>
                    <a:pt x="2922" y="0"/>
                  </a:moveTo>
                  <a:cubicBezTo>
                    <a:pt x="1295" y="0"/>
                    <a:pt x="1" y="813"/>
                    <a:pt x="1" y="2403"/>
                  </a:cubicBezTo>
                  <a:cubicBezTo>
                    <a:pt x="1" y="4030"/>
                    <a:pt x="1295" y="4954"/>
                    <a:pt x="2922" y="4954"/>
                  </a:cubicBezTo>
                  <a:cubicBezTo>
                    <a:pt x="4548" y="4954"/>
                    <a:pt x="5842" y="4030"/>
                    <a:pt x="5842" y="2440"/>
                  </a:cubicBezTo>
                  <a:cubicBezTo>
                    <a:pt x="5842" y="813"/>
                    <a:pt x="4548" y="37"/>
                    <a:pt x="2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0"/>
            <p:cNvSpPr/>
            <p:nvPr/>
          </p:nvSpPr>
          <p:spPr>
            <a:xfrm>
              <a:off x="748156" y="4461663"/>
              <a:ext cx="158080" cy="110659"/>
            </a:xfrm>
            <a:custGeom>
              <a:avLst/>
              <a:gdLst/>
              <a:ahLst/>
              <a:cxnLst/>
              <a:rect l="l" t="t" r="r" b="b"/>
              <a:pathLst>
                <a:path w="5177" h="3624" extrusionOk="0">
                  <a:moveTo>
                    <a:pt x="2589" y="0"/>
                  </a:moveTo>
                  <a:cubicBezTo>
                    <a:pt x="2589" y="0"/>
                    <a:pt x="1" y="3624"/>
                    <a:pt x="2589" y="3624"/>
                  </a:cubicBezTo>
                  <a:cubicBezTo>
                    <a:pt x="5177" y="3624"/>
                    <a:pt x="2589" y="0"/>
                    <a:pt x="2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0"/>
            <p:cNvSpPr/>
            <p:nvPr/>
          </p:nvSpPr>
          <p:spPr>
            <a:xfrm>
              <a:off x="846385" y="4533907"/>
              <a:ext cx="10168" cy="15848"/>
            </a:xfrm>
            <a:custGeom>
              <a:avLst/>
              <a:gdLst/>
              <a:ahLst/>
              <a:cxnLst/>
              <a:rect l="l" t="t" r="r" b="b"/>
              <a:pathLst>
                <a:path w="333" h="519" extrusionOk="0">
                  <a:moveTo>
                    <a:pt x="148" y="1"/>
                  </a:moveTo>
                  <a:cubicBezTo>
                    <a:pt x="37" y="38"/>
                    <a:pt x="0" y="148"/>
                    <a:pt x="0" y="259"/>
                  </a:cubicBezTo>
                  <a:cubicBezTo>
                    <a:pt x="0" y="407"/>
                    <a:pt x="111" y="518"/>
                    <a:pt x="185" y="518"/>
                  </a:cubicBezTo>
                  <a:cubicBezTo>
                    <a:pt x="296" y="481"/>
                    <a:pt x="333" y="370"/>
                    <a:pt x="333" y="222"/>
                  </a:cubicBezTo>
                  <a:cubicBezTo>
                    <a:pt x="333" y="111"/>
                    <a:pt x="2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0"/>
            <p:cNvSpPr/>
            <p:nvPr/>
          </p:nvSpPr>
          <p:spPr>
            <a:xfrm>
              <a:off x="608186" y="4055250"/>
              <a:ext cx="435765" cy="230356"/>
            </a:xfrm>
            <a:custGeom>
              <a:avLst/>
              <a:gdLst/>
              <a:ahLst/>
              <a:cxnLst/>
              <a:rect l="l" t="t" r="r" b="b"/>
              <a:pathLst>
                <a:path w="14271" h="7544" extrusionOk="0">
                  <a:moveTo>
                    <a:pt x="7154" y="1"/>
                  </a:moveTo>
                  <a:cubicBezTo>
                    <a:pt x="5490" y="1"/>
                    <a:pt x="3827" y="371"/>
                    <a:pt x="2551" y="1110"/>
                  </a:cubicBezTo>
                  <a:cubicBezTo>
                    <a:pt x="0" y="2589"/>
                    <a:pt x="0" y="4955"/>
                    <a:pt x="2551" y="6434"/>
                  </a:cubicBezTo>
                  <a:cubicBezTo>
                    <a:pt x="3827" y="7173"/>
                    <a:pt x="5490" y="7543"/>
                    <a:pt x="7154" y="7543"/>
                  </a:cubicBezTo>
                  <a:cubicBezTo>
                    <a:pt x="8818" y="7543"/>
                    <a:pt x="10481" y="7173"/>
                    <a:pt x="11757" y="6434"/>
                  </a:cubicBezTo>
                  <a:cubicBezTo>
                    <a:pt x="14271" y="4955"/>
                    <a:pt x="14271" y="2589"/>
                    <a:pt x="11757" y="1110"/>
                  </a:cubicBezTo>
                  <a:cubicBezTo>
                    <a:pt x="10481" y="371"/>
                    <a:pt x="8818" y="1"/>
                    <a:pt x="715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0"/>
            <p:cNvSpPr/>
            <p:nvPr/>
          </p:nvSpPr>
          <p:spPr>
            <a:xfrm>
              <a:off x="639790" y="4065693"/>
              <a:ext cx="374817" cy="116033"/>
            </a:xfrm>
            <a:custGeom>
              <a:avLst/>
              <a:gdLst/>
              <a:ahLst/>
              <a:cxnLst/>
              <a:rect l="l" t="t" r="r" b="b"/>
              <a:pathLst>
                <a:path w="12275" h="3800" extrusionOk="0">
                  <a:moveTo>
                    <a:pt x="6138" y="1"/>
                  </a:moveTo>
                  <a:cubicBezTo>
                    <a:pt x="4603" y="1"/>
                    <a:pt x="3069" y="343"/>
                    <a:pt x="1886" y="1027"/>
                  </a:cubicBezTo>
                  <a:cubicBezTo>
                    <a:pt x="555" y="1766"/>
                    <a:pt x="0" y="2801"/>
                    <a:pt x="111" y="3800"/>
                  </a:cubicBezTo>
                  <a:cubicBezTo>
                    <a:pt x="259" y="2986"/>
                    <a:pt x="851" y="2247"/>
                    <a:pt x="1886" y="1655"/>
                  </a:cubicBezTo>
                  <a:cubicBezTo>
                    <a:pt x="3069" y="990"/>
                    <a:pt x="4603" y="657"/>
                    <a:pt x="6138" y="657"/>
                  </a:cubicBezTo>
                  <a:cubicBezTo>
                    <a:pt x="7672" y="657"/>
                    <a:pt x="9206" y="990"/>
                    <a:pt x="10389" y="1655"/>
                  </a:cubicBezTo>
                  <a:cubicBezTo>
                    <a:pt x="11461" y="2247"/>
                    <a:pt x="12016" y="2986"/>
                    <a:pt x="12127" y="3800"/>
                  </a:cubicBezTo>
                  <a:cubicBezTo>
                    <a:pt x="12275" y="2765"/>
                    <a:pt x="11720" y="1766"/>
                    <a:pt x="10389" y="1027"/>
                  </a:cubicBezTo>
                  <a:cubicBezTo>
                    <a:pt x="9206" y="343"/>
                    <a:pt x="7672" y="1"/>
                    <a:pt x="6138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0"/>
            <p:cNvSpPr/>
            <p:nvPr/>
          </p:nvSpPr>
          <p:spPr>
            <a:xfrm>
              <a:off x="643179" y="4085754"/>
              <a:ext cx="366909" cy="190813"/>
            </a:xfrm>
            <a:custGeom>
              <a:avLst/>
              <a:gdLst/>
              <a:ahLst/>
              <a:cxnLst/>
              <a:rect l="l" t="t" r="r" b="b"/>
              <a:pathLst>
                <a:path w="12016" h="6249" extrusionOk="0">
                  <a:moveTo>
                    <a:pt x="6027" y="0"/>
                  </a:moveTo>
                  <a:cubicBezTo>
                    <a:pt x="4492" y="0"/>
                    <a:pt x="2958" y="333"/>
                    <a:pt x="1775" y="998"/>
                  </a:cubicBezTo>
                  <a:cubicBezTo>
                    <a:pt x="703" y="1590"/>
                    <a:pt x="148" y="2329"/>
                    <a:pt x="0" y="3143"/>
                  </a:cubicBezTo>
                  <a:cubicBezTo>
                    <a:pt x="148" y="3919"/>
                    <a:pt x="740" y="4659"/>
                    <a:pt x="1775" y="5250"/>
                  </a:cubicBezTo>
                  <a:cubicBezTo>
                    <a:pt x="2958" y="5916"/>
                    <a:pt x="4492" y="6248"/>
                    <a:pt x="6027" y="6248"/>
                  </a:cubicBezTo>
                  <a:cubicBezTo>
                    <a:pt x="7561" y="6248"/>
                    <a:pt x="9095" y="5916"/>
                    <a:pt x="10278" y="5250"/>
                  </a:cubicBezTo>
                  <a:cubicBezTo>
                    <a:pt x="11350" y="4659"/>
                    <a:pt x="11905" y="3919"/>
                    <a:pt x="12016" y="3143"/>
                  </a:cubicBezTo>
                  <a:cubicBezTo>
                    <a:pt x="11905" y="2329"/>
                    <a:pt x="11350" y="1590"/>
                    <a:pt x="10278" y="998"/>
                  </a:cubicBezTo>
                  <a:cubicBezTo>
                    <a:pt x="9095" y="333"/>
                    <a:pt x="7561" y="0"/>
                    <a:pt x="6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0"/>
            <p:cNvSpPr/>
            <p:nvPr/>
          </p:nvSpPr>
          <p:spPr>
            <a:xfrm>
              <a:off x="625102" y="4297418"/>
              <a:ext cx="406451" cy="127026"/>
            </a:xfrm>
            <a:custGeom>
              <a:avLst/>
              <a:gdLst/>
              <a:ahLst/>
              <a:cxnLst/>
              <a:rect l="l" t="t" r="r" b="b"/>
              <a:pathLst>
                <a:path w="13311" h="4160" extrusionOk="0">
                  <a:moveTo>
                    <a:pt x="4" y="1"/>
                  </a:moveTo>
                  <a:cubicBezTo>
                    <a:pt x="2" y="1"/>
                    <a:pt x="1" y="7"/>
                    <a:pt x="1" y="19"/>
                  </a:cubicBezTo>
                  <a:cubicBezTo>
                    <a:pt x="1" y="1128"/>
                    <a:pt x="518" y="2200"/>
                    <a:pt x="1849" y="2976"/>
                  </a:cubicBezTo>
                  <a:cubicBezTo>
                    <a:pt x="3143" y="3790"/>
                    <a:pt x="4918" y="4159"/>
                    <a:pt x="6619" y="4159"/>
                  </a:cubicBezTo>
                  <a:cubicBezTo>
                    <a:pt x="8356" y="4159"/>
                    <a:pt x="10094" y="3790"/>
                    <a:pt x="11425" y="2976"/>
                  </a:cubicBezTo>
                  <a:cubicBezTo>
                    <a:pt x="12756" y="2200"/>
                    <a:pt x="13310" y="1202"/>
                    <a:pt x="13310" y="19"/>
                  </a:cubicBezTo>
                  <a:cubicBezTo>
                    <a:pt x="13310" y="11"/>
                    <a:pt x="13308" y="7"/>
                    <a:pt x="13304" y="7"/>
                  </a:cubicBezTo>
                  <a:cubicBezTo>
                    <a:pt x="13215" y="7"/>
                    <a:pt x="12118" y="1967"/>
                    <a:pt x="11055" y="2570"/>
                  </a:cubicBezTo>
                  <a:cubicBezTo>
                    <a:pt x="9853" y="3272"/>
                    <a:pt x="8255" y="3623"/>
                    <a:pt x="6656" y="3623"/>
                  </a:cubicBezTo>
                  <a:cubicBezTo>
                    <a:pt x="5057" y="3623"/>
                    <a:pt x="3458" y="3272"/>
                    <a:pt x="2256" y="2570"/>
                  </a:cubicBezTo>
                  <a:cubicBezTo>
                    <a:pt x="322" y="1188"/>
                    <a:pt x="33" y="1"/>
                    <a:pt x="4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0"/>
            <p:cNvSpPr/>
            <p:nvPr/>
          </p:nvSpPr>
          <p:spPr>
            <a:xfrm>
              <a:off x="614965" y="4226853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81" y="1"/>
                  </a:moveTo>
                  <a:cubicBezTo>
                    <a:pt x="296" y="370"/>
                    <a:pt x="148" y="740"/>
                    <a:pt x="111" y="1110"/>
                  </a:cubicBezTo>
                  <a:cubicBezTo>
                    <a:pt x="0" y="1664"/>
                    <a:pt x="111" y="2256"/>
                    <a:pt x="111" y="2256"/>
                  </a:cubicBezTo>
                  <a:cubicBezTo>
                    <a:pt x="185" y="3328"/>
                    <a:pt x="924" y="4289"/>
                    <a:pt x="2181" y="4992"/>
                  </a:cubicBezTo>
                  <a:cubicBezTo>
                    <a:pt x="3475" y="5731"/>
                    <a:pt x="5250" y="6138"/>
                    <a:pt x="6951" y="6138"/>
                  </a:cubicBezTo>
                  <a:cubicBezTo>
                    <a:pt x="8651" y="6138"/>
                    <a:pt x="10426" y="5768"/>
                    <a:pt x="11720" y="4992"/>
                  </a:cubicBezTo>
                  <a:cubicBezTo>
                    <a:pt x="12940" y="4252"/>
                    <a:pt x="13679" y="3254"/>
                    <a:pt x="13790" y="2256"/>
                  </a:cubicBezTo>
                  <a:cubicBezTo>
                    <a:pt x="13790" y="2256"/>
                    <a:pt x="13864" y="1701"/>
                    <a:pt x="13790" y="1110"/>
                  </a:cubicBezTo>
                  <a:cubicBezTo>
                    <a:pt x="13753" y="740"/>
                    <a:pt x="13642" y="370"/>
                    <a:pt x="13420" y="1"/>
                  </a:cubicBezTo>
                  <a:lnTo>
                    <a:pt x="13420" y="1664"/>
                  </a:lnTo>
                  <a:cubicBezTo>
                    <a:pt x="13383" y="2515"/>
                    <a:pt x="12385" y="3698"/>
                    <a:pt x="11350" y="4289"/>
                  </a:cubicBezTo>
                  <a:cubicBezTo>
                    <a:pt x="10112" y="4973"/>
                    <a:pt x="8513" y="5315"/>
                    <a:pt x="6923" y="5315"/>
                  </a:cubicBezTo>
                  <a:cubicBezTo>
                    <a:pt x="5333" y="5315"/>
                    <a:pt x="3753" y="4973"/>
                    <a:pt x="2551" y="4289"/>
                  </a:cubicBezTo>
                  <a:cubicBezTo>
                    <a:pt x="1442" y="3624"/>
                    <a:pt x="481" y="2441"/>
                    <a:pt x="481" y="1590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0"/>
            <p:cNvSpPr/>
            <p:nvPr/>
          </p:nvSpPr>
          <p:spPr>
            <a:xfrm>
              <a:off x="625102" y="4525449"/>
              <a:ext cx="406451" cy="125896"/>
            </a:xfrm>
            <a:custGeom>
              <a:avLst/>
              <a:gdLst/>
              <a:ahLst/>
              <a:cxnLst/>
              <a:rect l="l" t="t" r="r" b="b"/>
              <a:pathLst>
                <a:path w="13311" h="4123" extrusionOk="0">
                  <a:moveTo>
                    <a:pt x="4" y="0"/>
                  </a:moveTo>
                  <a:cubicBezTo>
                    <a:pt x="2" y="0"/>
                    <a:pt x="1" y="6"/>
                    <a:pt x="1" y="19"/>
                  </a:cubicBezTo>
                  <a:cubicBezTo>
                    <a:pt x="1" y="1128"/>
                    <a:pt x="518" y="2163"/>
                    <a:pt x="1849" y="2976"/>
                  </a:cubicBezTo>
                  <a:cubicBezTo>
                    <a:pt x="3143" y="3753"/>
                    <a:pt x="4918" y="4123"/>
                    <a:pt x="6619" y="4123"/>
                  </a:cubicBezTo>
                  <a:cubicBezTo>
                    <a:pt x="8356" y="4123"/>
                    <a:pt x="10094" y="3753"/>
                    <a:pt x="11425" y="2976"/>
                  </a:cubicBezTo>
                  <a:cubicBezTo>
                    <a:pt x="12756" y="2163"/>
                    <a:pt x="13310" y="1165"/>
                    <a:pt x="13310" y="19"/>
                  </a:cubicBezTo>
                  <a:cubicBezTo>
                    <a:pt x="13310" y="11"/>
                    <a:pt x="13308" y="7"/>
                    <a:pt x="13304" y="7"/>
                  </a:cubicBezTo>
                  <a:cubicBezTo>
                    <a:pt x="13213" y="7"/>
                    <a:pt x="12117" y="1931"/>
                    <a:pt x="11055" y="2533"/>
                  </a:cubicBezTo>
                  <a:cubicBezTo>
                    <a:pt x="9853" y="3235"/>
                    <a:pt x="8255" y="3586"/>
                    <a:pt x="6656" y="3586"/>
                  </a:cubicBezTo>
                  <a:cubicBezTo>
                    <a:pt x="5057" y="3586"/>
                    <a:pt x="3458" y="3235"/>
                    <a:pt x="2256" y="2533"/>
                  </a:cubicBezTo>
                  <a:cubicBezTo>
                    <a:pt x="326" y="1154"/>
                    <a:pt x="34" y="0"/>
                    <a:pt x="4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0"/>
            <p:cNvSpPr/>
            <p:nvPr/>
          </p:nvSpPr>
          <p:spPr>
            <a:xfrm>
              <a:off x="614965" y="4454884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81" y="1"/>
                  </a:moveTo>
                  <a:cubicBezTo>
                    <a:pt x="296" y="370"/>
                    <a:pt x="148" y="740"/>
                    <a:pt x="111" y="1110"/>
                  </a:cubicBezTo>
                  <a:cubicBezTo>
                    <a:pt x="0" y="1664"/>
                    <a:pt x="111" y="2256"/>
                    <a:pt x="111" y="2256"/>
                  </a:cubicBezTo>
                  <a:cubicBezTo>
                    <a:pt x="185" y="3328"/>
                    <a:pt x="924" y="4289"/>
                    <a:pt x="2181" y="4992"/>
                  </a:cubicBezTo>
                  <a:cubicBezTo>
                    <a:pt x="3475" y="5731"/>
                    <a:pt x="5250" y="6138"/>
                    <a:pt x="6951" y="6138"/>
                  </a:cubicBezTo>
                  <a:cubicBezTo>
                    <a:pt x="8651" y="6138"/>
                    <a:pt x="10426" y="5768"/>
                    <a:pt x="11720" y="4992"/>
                  </a:cubicBezTo>
                  <a:cubicBezTo>
                    <a:pt x="12940" y="4252"/>
                    <a:pt x="13679" y="3291"/>
                    <a:pt x="13790" y="2256"/>
                  </a:cubicBezTo>
                  <a:cubicBezTo>
                    <a:pt x="13790" y="2219"/>
                    <a:pt x="13864" y="1664"/>
                    <a:pt x="13790" y="1110"/>
                  </a:cubicBezTo>
                  <a:cubicBezTo>
                    <a:pt x="13753" y="740"/>
                    <a:pt x="13642" y="370"/>
                    <a:pt x="13420" y="1"/>
                  </a:cubicBezTo>
                  <a:lnTo>
                    <a:pt x="13420" y="1664"/>
                  </a:lnTo>
                  <a:cubicBezTo>
                    <a:pt x="13383" y="2552"/>
                    <a:pt x="12385" y="3698"/>
                    <a:pt x="11350" y="4289"/>
                  </a:cubicBezTo>
                  <a:cubicBezTo>
                    <a:pt x="10112" y="4992"/>
                    <a:pt x="8513" y="5343"/>
                    <a:pt x="6923" y="5343"/>
                  </a:cubicBezTo>
                  <a:cubicBezTo>
                    <a:pt x="5333" y="5343"/>
                    <a:pt x="3753" y="4992"/>
                    <a:pt x="2551" y="4289"/>
                  </a:cubicBezTo>
                  <a:cubicBezTo>
                    <a:pt x="1442" y="3661"/>
                    <a:pt x="481" y="2441"/>
                    <a:pt x="481" y="1627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0"/>
            <p:cNvSpPr/>
            <p:nvPr/>
          </p:nvSpPr>
          <p:spPr>
            <a:xfrm>
              <a:off x="912981" y="4123006"/>
              <a:ext cx="46322" cy="22871"/>
            </a:xfrm>
            <a:custGeom>
              <a:avLst/>
              <a:gdLst/>
              <a:ahLst/>
              <a:cxnLst/>
              <a:rect l="l" t="t" r="r" b="b"/>
              <a:pathLst>
                <a:path w="1517" h="749" extrusionOk="0">
                  <a:moveTo>
                    <a:pt x="763" y="0"/>
                  </a:moveTo>
                  <a:cubicBezTo>
                    <a:pt x="592" y="0"/>
                    <a:pt x="425" y="37"/>
                    <a:pt x="296" y="111"/>
                  </a:cubicBezTo>
                  <a:cubicBezTo>
                    <a:pt x="0" y="259"/>
                    <a:pt x="0" y="518"/>
                    <a:pt x="296" y="666"/>
                  </a:cubicBezTo>
                  <a:cubicBezTo>
                    <a:pt x="425" y="721"/>
                    <a:pt x="592" y="749"/>
                    <a:pt x="763" y="749"/>
                  </a:cubicBezTo>
                  <a:cubicBezTo>
                    <a:pt x="934" y="749"/>
                    <a:pt x="1109" y="721"/>
                    <a:pt x="1257" y="666"/>
                  </a:cubicBezTo>
                  <a:cubicBezTo>
                    <a:pt x="1516" y="518"/>
                    <a:pt x="1516" y="296"/>
                    <a:pt x="1257" y="111"/>
                  </a:cubicBezTo>
                  <a:cubicBezTo>
                    <a:pt x="1109" y="37"/>
                    <a:pt x="934" y="0"/>
                    <a:pt x="763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0"/>
            <p:cNvSpPr/>
            <p:nvPr/>
          </p:nvSpPr>
          <p:spPr>
            <a:xfrm>
              <a:off x="388034" y="4735983"/>
              <a:ext cx="417749" cy="248372"/>
            </a:xfrm>
            <a:custGeom>
              <a:avLst/>
              <a:gdLst/>
              <a:ahLst/>
              <a:cxnLst/>
              <a:rect l="l" t="t" r="r" b="b"/>
              <a:pathLst>
                <a:path w="13681" h="8134" extrusionOk="0">
                  <a:moveTo>
                    <a:pt x="6841" y="0"/>
                  </a:moveTo>
                  <a:cubicBezTo>
                    <a:pt x="5029" y="0"/>
                    <a:pt x="3365" y="407"/>
                    <a:pt x="2071" y="1146"/>
                  </a:cubicBezTo>
                  <a:cubicBezTo>
                    <a:pt x="740" y="1886"/>
                    <a:pt x="1" y="2958"/>
                    <a:pt x="1" y="4067"/>
                  </a:cubicBezTo>
                  <a:cubicBezTo>
                    <a:pt x="1" y="5176"/>
                    <a:pt x="740" y="6174"/>
                    <a:pt x="2071" y="6988"/>
                  </a:cubicBezTo>
                  <a:cubicBezTo>
                    <a:pt x="3365" y="7727"/>
                    <a:pt x="5029" y="8134"/>
                    <a:pt x="6841" y="8134"/>
                  </a:cubicBezTo>
                  <a:cubicBezTo>
                    <a:pt x="8652" y="8134"/>
                    <a:pt x="10316" y="7727"/>
                    <a:pt x="11610" y="6988"/>
                  </a:cubicBezTo>
                  <a:cubicBezTo>
                    <a:pt x="12941" y="6248"/>
                    <a:pt x="13680" y="5176"/>
                    <a:pt x="13680" y="4067"/>
                  </a:cubicBezTo>
                  <a:cubicBezTo>
                    <a:pt x="13680" y="2958"/>
                    <a:pt x="12941" y="1923"/>
                    <a:pt x="11610" y="1146"/>
                  </a:cubicBezTo>
                  <a:cubicBezTo>
                    <a:pt x="10316" y="407"/>
                    <a:pt x="8652" y="0"/>
                    <a:pt x="6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0"/>
            <p:cNvSpPr/>
            <p:nvPr/>
          </p:nvSpPr>
          <p:spPr>
            <a:xfrm>
              <a:off x="399331" y="4387159"/>
              <a:ext cx="395153" cy="588196"/>
            </a:xfrm>
            <a:custGeom>
              <a:avLst/>
              <a:gdLst/>
              <a:ahLst/>
              <a:cxnLst/>
              <a:rect l="l" t="t" r="r" b="b"/>
              <a:pathLst>
                <a:path w="12941" h="19263" extrusionOk="0">
                  <a:moveTo>
                    <a:pt x="1" y="0"/>
                  </a:moveTo>
                  <a:lnTo>
                    <a:pt x="1" y="15528"/>
                  </a:lnTo>
                  <a:cubicBezTo>
                    <a:pt x="1" y="16489"/>
                    <a:pt x="666" y="17414"/>
                    <a:pt x="1886" y="18153"/>
                  </a:cubicBezTo>
                  <a:cubicBezTo>
                    <a:pt x="3162" y="18892"/>
                    <a:pt x="4825" y="19262"/>
                    <a:pt x="6484" y="19262"/>
                  </a:cubicBezTo>
                  <a:cubicBezTo>
                    <a:pt x="8143" y="19262"/>
                    <a:pt x="9798" y="18892"/>
                    <a:pt x="11055" y="18153"/>
                  </a:cubicBezTo>
                  <a:cubicBezTo>
                    <a:pt x="12349" y="17414"/>
                    <a:pt x="12940" y="16452"/>
                    <a:pt x="12940" y="15528"/>
                  </a:cubicBezTo>
                  <a:lnTo>
                    <a:pt x="129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0"/>
            <p:cNvSpPr/>
            <p:nvPr/>
          </p:nvSpPr>
          <p:spPr>
            <a:xfrm>
              <a:off x="509957" y="4656960"/>
              <a:ext cx="177286" cy="151301"/>
            </a:xfrm>
            <a:custGeom>
              <a:avLst/>
              <a:gdLst/>
              <a:ahLst/>
              <a:cxnLst/>
              <a:rect l="l" t="t" r="r" b="b"/>
              <a:pathLst>
                <a:path w="5806" h="4955" extrusionOk="0">
                  <a:moveTo>
                    <a:pt x="2884" y="0"/>
                  </a:moveTo>
                  <a:cubicBezTo>
                    <a:pt x="1295" y="0"/>
                    <a:pt x="1" y="777"/>
                    <a:pt x="1" y="2403"/>
                  </a:cubicBezTo>
                  <a:cubicBezTo>
                    <a:pt x="1" y="4030"/>
                    <a:pt x="1295" y="4954"/>
                    <a:pt x="2884" y="4954"/>
                  </a:cubicBezTo>
                  <a:cubicBezTo>
                    <a:pt x="4511" y="4954"/>
                    <a:pt x="5805" y="4030"/>
                    <a:pt x="5805" y="2403"/>
                  </a:cubicBezTo>
                  <a:cubicBezTo>
                    <a:pt x="5805" y="777"/>
                    <a:pt x="4474" y="0"/>
                    <a:pt x="2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0"/>
            <p:cNvSpPr/>
            <p:nvPr/>
          </p:nvSpPr>
          <p:spPr>
            <a:xfrm>
              <a:off x="517866" y="4678396"/>
              <a:ext cx="158080" cy="109529"/>
            </a:xfrm>
            <a:custGeom>
              <a:avLst/>
              <a:gdLst/>
              <a:ahLst/>
              <a:cxnLst/>
              <a:rect l="l" t="t" r="r" b="b"/>
              <a:pathLst>
                <a:path w="5177" h="3587" extrusionOk="0">
                  <a:moveTo>
                    <a:pt x="2589" y="1"/>
                  </a:moveTo>
                  <a:cubicBezTo>
                    <a:pt x="2589" y="1"/>
                    <a:pt x="1" y="3587"/>
                    <a:pt x="2589" y="3587"/>
                  </a:cubicBezTo>
                  <a:cubicBezTo>
                    <a:pt x="5176" y="3587"/>
                    <a:pt x="2589" y="1"/>
                    <a:pt x="2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0"/>
            <p:cNvSpPr/>
            <p:nvPr/>
          </p:nvSpPr>
          <p:spPr>
            <a:xfrm>
              <a:off x="617225" y="4748411"/>
              <a:ext cx="9038" cy="15817"/>
            </a:xfrm>
            <a:custGeom>
              <a:avLst/>
              <a:gdLst/>
              <a:ahLst/>
              <a:cxnLst/>
              <a:rect l="l" t="t" r="r" b="b"/>
              <a:pathLst>
                <a:path w="296" h="518" extrusionOk="0">
                  <a:moveTo>
                    <a:pt x="111" y="0"/>
                  </a:moveTo>
                  <a:cubicBezTo>
                    <a:pt x="37" y="37"/>
                    <a:pt x="0" y="148"/>
                    <a:pt x="0" y="296"/>
                  </a:cubicBezTo>
                  <a:cubicBezTo>
                    <a:pt x="0" y="407"/>
                    <a:pt x="74" y="518"/>
                    <a:pt x="185" y="518"/>
                  </a:cubicBezTo>
                  <a:cubicBezTo>
                    <a:pt x="259" y="481"/>
                    <a:pt x="296" y="370"/>
                    <a:pt x="296" y="222"/>
                  </a:cubicBezTo>
                  <a:cubicBezTo>
                    <a:pt x="296" y="148"/>
                    <a:pt x="222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0"/>
            <p:cNvSpPr/>
            <p:nvPr/>
          </p:nvSpPr>
          <p:spPr>
            <a:xfrm>
              <a:off x="379026" y="4271159"/>
              <a:ext cx="434635" cy="230051"/>
            </a:xfrm>
            <a:custGeom>
              <a:avLst/>
              <a:gdLst/>
              <a:ahLst/>
              <a:cxnLst/>
              <a:rect l="l" t="t" r="r" b="b"/>
              <a:pathLst>
                <a:path w="14234" h="7534" extrusionOk="0">
                  <a:moveTo>
                    <a:pt x="7149" y="1"/>
                  </a:moveTo>
                  <a:cubicBezTo>
                    <a:pt x="5490" y="1"/>
                    <a:pt x="3827" y="380"/>
                    <a:pt x="2551" y="1137"/>
                  </a:cubicBezTo>
                  <a:cubicBezTo>
                    <a:pt x="0" y="2616"/>
                    <a:pt x="0" y="4945"/>
                    <a:pt x="2551" y="6424"/>
                  </a:cubicBezTo>
                  <a:cubicBezTo>
                    <a:pt x="3808" y="7164"/>
                    <a:pt x="5463" y="7533"/>
                    <a:pt x="7122" y="7533"/>
                  </a:cubicBezTo>
                  <a:cubicBezTo>
                    <a:pt x="8781" y="7533"/>
                    <a:pt x="10444" y="7164"/>
                    <a:pt x="11720" y="6424"/>
                  </a:cubicBezTo>
                  <a:cubicBezTo>
                    <a:pt x="14234" y="4945"/>
                    <a:pt x="14234" y="2616"/>
                    <a:pt x="11720" y="1137"/>
                  </a:cubicBezTo>
                  <a:cubicBezTo>
                    <a:pt x="10463" y="380"/>
                    <a:pt x="8808" y="1"/>
                    <a:pt x="7149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0"/>
            <p:cNvSpPr/>
            <p:nvPr/>
          </p:nvSpPr>
          <p:spPr>
            <a:xfrm>
              <a:off x="409499" y="4280197"/>
              <a:ext cx="374817" cy="116033"/>
            </a:xfrm>
            <a:custGeom>
              <a:avLst/>
              <a:gdLst/>
              <a:ahLst/>
              <a:cxnLst/>
              <a:rect l="l" t="t" r="r" b="b"/>
              <a:pathLst>
                <a:path w="12275" h="3800" extrusionOk="0">
                  <a:moveTo>
                    <a:pt x="6138" y="0"/>
                  </a:moveTo>
                  <a:cubicBezTo>
                    <a:pt x="4603" y="0"/>
                    <a:pt x="3069" y="342"/>
                    <a:pt x="1886" y="1026"/>
                  </a:cubicBezTo>
                  <a:cubicBezTo>
                    <a:pt x="555" y="1766"/>
                    <a:pt x="0" y="2801"/>
                    <a:pt x="148" y="3799"/>
                  </a:cubicBezTo>
                  <a:cubicBezTo>
                    <a:pt x="259" y="2986"/>
                    <a:pt x="888" y="2246"/>
                    <a:pt x="1886" y="1655"/>
                  </a:cubicBezTo>
                  <a:cubicBezTo>
                    <a:pt x="3069" y="989"/>
                    <a:pt x="4603" y="657"/>
                    <a:pt x="6138" y="657"/>
                  </a:cubicBezTo>
                  <a:cubicBezTo>
                    <a:pt x="7672" y="657"/>
                    <a:pt x="9206" y="989"/>
                    <a:pt x="10389" y="1655"/>
                  </a:cubicBezTo>
                  <a:cubicBezTo>
                    <a:pt x="11461" y="2246"/>
                    <a:pt x="12016" y="2986"/>
                    <a:pt x="12164" y="3799"/>
                  </a:cubicBezTo>
                  <a:cubicBezTo>
                    <a:pt x="12275" y="2801"/>
                    <a:pt x="11720" y="1803"/>
                    <a:pt x="10389" y="1026"/>
                  </a:cubicBezTo>
                  <a:cubicBezTo>
                    <a:pt x="9206" y="342"/>
                    <a:pt x="7672" y="0"/>
                    <a:pt x="6138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0"/>
            <p:cNvSpPr/>
            <p:nvPr/>
          </p:nvSpPr>
          <p:spPr>
            <a:xfrm>
              <a:off x="414018" y="4300227"/>
              <a:ext cx="366909" cy="190813"/>
            </a:xfrm>
            <a:custGeom>
              <a:avLst/>
              <a:gdLst/>
              <a:ahLst/>
              <a:cxnLst/>
              <a:rect l="l" t="t" r="r" b="b"/>
              <a:pathLst>
                <a:path w="12016" h="6249" extrusionOk="0">
                  <a:moveTo>
                    <a:pt x="5990" y="1"/>
                  </a:moveTo>
                  <a:cubicBezTo>
                    <a:pt x="4455" y="1"/>
                    <a:pt x="2921" y="333"/>
                    <a:pt x="1738" y="999"/>
                  </a:cubicBezTo>
                  <a:cubicBezTo>
                    <a:pt x="666" y="1590"/>
                    <a:pt x="111" y="2330"/>
                    <a:pt x="0" y="3143"/>
                  </a:cubicBezTo>
                  <a:cubicBezTo>
                    <a:pt x="111" y="3920"/>
                    <a:pt x="740" y="4659"/>
                    <a:pt x="1738" y="5250"/>
                  </a:cubicBezTo>
                  <a:cubicBezTo>
                    <a:pt x="2921" y="5916"/>
                    <a:pt x="4455" y="6249"/>
                    <a:pt x="5990" y="6249"/>
                  </a:cubicBezTo>
                  <a:cubicBezTo>
                    <a:pt x="7524" y="6249"/>
                    <a:pt x="9058" y="5916"/>
                    <a:pt x="10241" y="5250"/>
                  </a:cubicBezTo>
                  <a:cubicBezTo>
                    <a:pt x="11313" y="4659"/>
                    <a:pt x="11868" y="3920"/>
                    <a:pt x="12016" y="3143"/>
                  </a:cubicBezTo>
                  <a:cubicBezTo>
                    <a:pt x="11868" y="2404"/>
                    <a:pt x="11313" y="1590"/>
                    <a:pt x="10241" y="999"/>
                  </a:cubicBezTo>
                  <a:cubicBezTo>
                    <a:pt x="9058" y="333"/>
                    <a:pt x="7524" y="1"/>
                    <a:pt x="5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0"/>
            <p:cNvSpPr/>
            <p:nvPr/>
          </p:nvSpPr>
          <p:spPr>
            <a:xfrm>
              <a:off x="394812" y="4513357"/>
              <a:ext cx="406451" cy="126690"/>
            </a:xfrm>
            <a:custGeom>
              <a:avLst/>
              <a:gdLst/>
              <a:ahLst/>
              <a:cxnLst/>
              <a:rect l="l" t="t" r="r" b="b"/>
              <a:pathLst>
                <a:path w="13311" h="4149" extrusionOk="0">
                  <a:moveTo>
                    <a:pt x="13306" y="1"/>
                  </a:moveTo>
                  <a:cubicBezTo>
                    <a:pt x="13232" y="1"/>
                    <a:pt x="12126" y="1952"/>
                    <a:pt x="11055" y="2559"/>
                  </a:cubicBezTo>
                  <a:cubicBezTo>
                    <a:pt x="9853" y="3262"/>
                    <a:pt x="8273" y="3613"/>
                    <a:pt x="6688" y="3613"/>
                  </a:cubicBezTo>
                  <a:cubicBezTo>
                    <a:pt x="5103" y="3613"/>
                    <a:pt x="3513" y="3262"/>
                    <a:pt x="2293" y="2559"/>
                  </a:cubicBezTo>
                  <a:cubicBezTo>
                    <a:pt x="328" y="1180"/>
                    <a:pt x="35" y="26"/>
                    <a:pt x="4" y="26"/>
                  </a:cubicBezTo>
                  <a:cubicBezTo>
                    <a:pt x="2" y="26"/>
                    <a:pt x="1" y="33"/>
                    <a:pt x="1" y="45"/>
                  </a:cubicBezTo>
                  <a:cubicBezTo>
                    <a:pt x="1" y="1154"/>
                    <a:pt x="518" y="2189"/>
                    <a:pt x="1849" y="3003"/>
                  </a:cubicBezTo>
                  <a:cubicBezTo>
                    <a:pt x="3143" y="3779"/>
                    <a:pt x="4918" y="4149"/>
                    <a:pt x="6619" y="4149"/>
                  </a:cubicBezTo>
                  <a:cubicBezTo>
                    <a:pt x="8393" y="4149"/>
                    <a:pt x="10094" y="3779"/>
                    <a:pt x="11425" y="3003"/>
                  </a:cubicBezTo>
                  <a:cubicBezTo>
                    <a:pt x="12756" y="2189"/>
                    <a:pt x="13310" y="1191"/>
                    <a:pt x="13310" y="8"/>
                  </a:cubicBezTo>
                  <a:cubicBezTo>
                    <a:pt x="13310" y="3"/>
                    <a:pt x="13309" y="1"/>
                    <a:pt x="13306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0"/>
            <p:cNvSpPr/>
            <p:nvPr/>
          </p:nvSpPr>
          <p:spPr>
            <a:xfrm>
              <a:off x="385805" y="4442456"/>
              <a:ext cx="423368" cy="187454"/>
            </a:xfrm>
            <a:custGeom>
              <a:avLst/>
              <a:gdLst/>
              <a:ahLst/>
              <a:cxnLst/>
              <a:rect l="l" t="t" r="r" b="b"/>
              <a:pathLst>
                <a:path w="13865" h="6139" extrusionOk="0">
                  <a:moveTo>
                    <a:pt x="444" y="1"/>
                  </a:moveTo>
                  <a:cubicBezTo>
                    <a:pt x="259" y="371"/>
                    <a:pt x="111" y="740"/>
                    <a:pt x="74" y="1110"/>
                  </a:cubicBezTo>
                  <a:cubicBezTo>
                    <a:pt x="0" y="1665"/>
                    <a:pt x="74" y="2256"/>
                    <a:pt x="74" y="2256"/>
                  </a:cubicBezTo>
                  <a:cubicBezTo>
                    <a:pt x="185" y="3328"/>
                    <a:pt x="924" y="4290"/>
                    <a:pt x="2144" y="4992"/>
                  </a:cubicBezTo>
                  <a:cubicBezTo>
                    <a:pt x="3438" y="5731"/>
                    <a:pt x="5213" y="6138"/>
                    <a:pt x="6914" y="6138"/>
                  </a:cubicBezTo>
                  <a:cubicBezTo>
                    <a:pt x="8614" y="6138"/>
                    <a:pt x="10389" y="5768"/>
                    <a:pt x="11683" y="4992"/>
                  </a:cubicBezTo>
                  <a:cubicBezTo>
                    <a:pt x="12940" y="4253"/>
                    <a:pt x="13679" y="3254"/>
                    <a:pt x="13753" y="2256"/>
                  </a:cubicBezTo>
                  <a:cubicBezTo>
                    <a:pt x="13753" y="2256"/>
                    <a:pt x="13864" y="1665"/>
                    <a:pt x="13753" y="1110"/>
                  </a:cubicBezTo>
                  <a:cubicBezTo>
                    <a:pt x="13716" y="740"/>
                    <a:pt x="13605" y="371"/>
                    <a:pt x="13383" y="1"/>
                  </a:cubicBezTo>
                  <a:lnTo>
                    <a:pt x="13383" y="1665"/>
                  </a:lnTo>
                  <a:cubicBezTo>
                    <a:pt x="13346" y="2552"/>
                    <a:pt x="12385" y="3698"/>
                    <a:pt x="11313" y="4290"/>
                  </a:cubicBezTo>
                  <a:cubicBezTo>
                    <a:pt x="10093" y="4992"/>
                    <a:pt x="8494" y="5343"/>
                    <a:pt x="6900" y="5343"/>
                  </a:cubicBezTo>
                  <a:cubicBezTo>
                    <a:pt x="5305" y="5343"/>
                    <a:pt x="3716" y="4992"/>
                    <a:pt x="2514" y="4290"/>
                  </a:cubicBezTo>
                  <a:cubicBezTo>
                    <a:pt x="1405" y="3624"/>
                    <a:pt x="444" y="2441"/>
                    <a:pt x="444" y="1628"/>
                  </a:cubicBezTo>
                  <a:lnTo>
                    <a:pt x="44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0"/>
            <p:cNvSpPr/>
            <p:nvPr/>
          </p:nvSpPr>
          <p:spPr>
            <a:xfrm>
              <a:off x="394812" y="4741052"/>
              <a:ext cx="406451" cy="125896"/>
            </a:xfrm>
            <a:custGeom>
              <a:avLst/>
              <a:gdLst/>
              <a:ahLst/>
              <a:cxnLst/>
              <a:rect l="l" t="t" r="r" b="b"/>
              <a:pathLst>
                <a:path w="13311" h="4123" extrusionOk="0">
                  <a:moveTo>
                    <a:pt x="4" y="1"/>
                  </a:moveTo>
                  <a:cubicBezTo>
                    <a:pt x="2" y="1"/>
                    <a:pt x="1" y="7"/>
                    <a:pt x="1" y="19"/>
                  </a:cubicBezTo>
                  <a:cubicBezTo>
                    <a:pt x="1" y="1128"/>
                    <a:pt x="518" y="2200"/>
                    <a:pt x="1849" y="2977"/>
                  </a:cubicBezTo>
                  <a:cubicBezTo>
                    <a:pt x="3143" y="3753"/>
                    <a:pt x="4918" y="4123"/>
                    <a:pt x="6619" y="4123"/>
                  </a:cubicBezTo>
                  <a:cubicBezTo>
                    <a:pt x="8393" y="4123"/>
                    <a:pt x="10094" y="3753"/>
                    <a:pt x="11425" y="2977"/>
                  </a:cubicBezTo>
                  <a:cubicBezTo>
                    <a:pt x="12756" y="2200"/>
                    <a:pt x="13310" y="1165"/>
                    <a:pt x="13310" y="19"/>
                  </a:cubicBezTo>
                  <a:cubicBezTo>
                    <a:pt x="13310" y="11"/>
                    <a:pt x="13308" y="8"/>
                    <a:pt x="13304" y="8"/>
                  </a:cubicBezTo>
                  <a:cubicBezTo>
                    <a:pt x="13213" y="8"/>
                    <a:pt x="12117" y="1931"/>
                    <a:pt x="11055" y="2533"/>
                  </a:cubicBezTo>
                  <a:cubicBezTo>
                    <a:pt x="9853" y="3236"/>
                    <a:pt x="8273" y="3587"/>
                    <a:pt x="6688" y="3587"/>
                  </a:cubicBezTo>
                  <a:cubicBezTo>
                    <a:pt x="5103" y="3587"/>
                    <a:pt x="3513" y="3236"/>
                    <a:pt x="2293" y="2533"/>
                  </a:cubicBezTo>
                  <a:cubicBezTo>
                    <a:pt x="328" y="1154"/>
                    <a:pt x="35" y="1"/>
                    <a:pt x="4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0"/>
            <p:cNvSpPr/>
            <p:nvPr/>
          </p:nvSpPr>
          <p:spPr>
            <a:xfrm>
              <a:off x="385805" y="4669388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44" y="0"/>
                  </a:moveTo>
                  <a:cubicBezTo>
                    <a:pt x="259" y="370"/>
                    <a:pt x="111" y="739"/>
                    <a:pt x="74" y="1109"/>
                  </a:cubicBezTo>
                  <a:cubicBezTo>
                    <a:pt x="0" y="1664"/>
                    <a:pt x="74" y="2255"/>
                    <a:pt x="74" y="2255"/>
                  </a:cubicBezTo>
                  <a:cubicBezTo>
                    <a:pt x="185" y="3327"/>
                    <a:pt x="924" y="4289"/>
                    <a:pt x="2144" y="4991"/>
                  </a:cubicBezTo>
                  <a:cubicBezTo>
                    <a:pt x="3438" y="5731"/>
                    <a:pt x="5213" y="6137"/>
                    <a:pt x="6914" y="6137"/>
                  </a:cubicBezTo>
                  <a:cubicBezTo>
                    <a:pt x="8614" y="6137"/>
                    <a:pt x="10389" y="5767"/>
                    <a:pt x="11683" y="4991"/>
                  </a:cubicBezTo>
                  <a:cubicBezTo>
                    <a:pt x="12940" y="4252"/>
                    <a:pt x="13679" y="3290"/>
                    <a:pt x="13753" y="2255"/>
                  </a:cubicBezTo>
                  <a:cubicBezTo>
                    <a:pt x="13753" y="2255"/>
                    <a:pt x="13864" y="1701"/>
                    <a:pt x="13753" y="1109"/>
                  </a:cubicBezTo>
                  <a:cubicBezTo>
                    <a:pt x="13716" y="739"/>
                    <a:pt x="13605" y="370"/>
                    <a:pt x="13383" y="0"/>
                  </a:cubicBezTo>
                  <a:lnTo>
                    <a:pt x="13383" y="1664"/>
                  </a:lnTo>
                  <a:cubicBezTo>
                    <a:pt x="13346" y="2551"/>
                    <a:pt x="12385" y="3697"/>
                    <a:pt x="11313" y="4289"/>
                  </a:cubicBezTo>
                  <a:cubicBezTo>
                    <a:pt x="10093" y="4991"/>
                    <a:pt x="8494" y="5342"/>
                    <a:pt x="6900" y="5342"/>
                  </a:cubicBezTo>
                  <a:cubicBezTo>
                    <a:pt x="5305" y="5342"/>
                    <a:pt x="3716" y="4991"/>
                    <a:pt x="2514" y="4289"/>
                  </a:cubicBezTo>
                  <a:cubicBezTo>
                    <a:pt x="1405" y="3660"/>
                    <a:pt x="444" y="2440"/>
                    <a:pt x="444" y="1627"/>
                  </a:cubicBezTo>
                  <a:lnTo>
                    <a:pt x="44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0"/>
            <p:cNvSpPr/>
            <p:nvPr/>
          </p:nvSpPr>
          <p:spPr>
            <a:xfrm>
              <a:off x="682690" y="4338609"/>
              <a:ext cx="47451" cy="23756"/>
            </a:xfrm>
            <a:custGeom>
              <a:avLst/>
              <a:gdLst/>
              <a:ahLst/>
              <a:cxnLst/>
              <a:rect l="l" t="t" r="r" b="b"/>
              <a:pathLst>
                <a:path w="1554" h="778" extrusionOk="0">
                  <a:moveTo>
                    <a:pt x="777" y="1"/>
                  </a:moveTo>
                  <a:cubicBezTo>
                    <a:pt x="601" y="1"/>
                    <a:pt x="425" y="38"/>
                    <a:pt x="296" y="112"/>
                  </a:cubicBezTo>
                  <a:cubicBezTo>
                    <a:pt x="0" y="259"/>
                    <a:pt x="0" y="518"/>
                    <a:pt x="296" y="666"/>
                  </a:cubicBezTo>
                  <a:cubicBezTo>
                    <a:pt x="425" y="740"/>
                    <a:pt x="601" y="777"/>
                    <a:pt x="777" y="777"/>
                  </a:cubicBezTo>
                  <a:cubicBezTo>
                    <a:pt x="952" y="777"/>
                    <a:pt x="1128" y="740"/>
                    <a:pt x="1257" y="666"/>
                  </a:cubicBezTo>
                  <a:cubicBezTo>
                    <a:pt x="1553" y="518"/>
                    <a:pt x="1553" y="259"/>
                    <a:pt x="1257" y="112"/>
                  </a:cubicBezTo>
                  <a:cubicBezTo>
                    <a:pt x="1128" y="38"/>
                    <a:pt x="952" y="1"/>
                    <a:pt x="777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4"/>
          <p:cNvSpPr/>
          <p:nvPr/>
        </p:nvSpPr>
        <p:spPr>
          <a:xfrm flipH="1">
            <a:off x="-75" y="0"/>
            <a:ext cx="9144000" cy="5143502"/>
          </a:xfrm>
          <a:custGeom>
            <a:avLst/>
            <a:gdLst/>
            <a:ahLst/>
            <a:cxnLst/>
            <a:rect l="l" t="t" r="r" b="b"/>
            <a:pathLst>
              <a:path w="285750" h="197827" extrusionOk="0">
                <a:moveTo>
                  <a:pt x="225611" y="0"/>
                </a:moveTo>
                <a:cubicBezTo>
                  <a:pt x="225611" y="0"/>
                  <a:pt x="188437" y="18921"/>
                  <a:pt x="156257" y="18921"/>
                </a:cubicBezTo>
                <a:cubicBezTo>
                  <a:pt x="134219" y="18921"/>
                  <a:pt x="99649" y="8516"/>
                  <a:pt x="66373" y="8516"/>
                </a:cubicBezTo>
                <a:cubicBezTo>
                  <a:pt x="54775" y="8516"/>
                  <a:pt x="43335" y="9780"/>
                  <a:pt x="32637" y="13188"/>
                </a:cubicBezTo>
                <a:cubicBezTo>
                  <a:pt x="13540" y="19273"/>
                  <a:pt x="0" y="35486"/>
                  <a:pt x="0" y="35486"/>
                </a:cubicBezTo>
                <a:lnTo>
                  <a:pt x="0" y="197827"/>
                </a:lnTo>
                <a:lnTo>
                  <a:pt x="285750" y="197827"/>
                </a:lnTo>
                <a:lnTo>
                  <a:pt x="285750" y="0"/>
                </a:ln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4"/>
          <p:cNvSpPr/>
          <p:nvPr/>
        </p:nvSpPr>
        <p:spPr>
          <a:xfrm>
            <a:off x="0" y="1727198"/>
            <a:ext cx="9144000" cy="3416343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4"/>
          <p:cNvSpPr/>
          <p:nvPr/>
        </p:nvSpPr>
        <p:spPr>
          <a:xfrm flipH="1">
            <a:off x="-77" y="3785127"/>
            <a:ext cx="9143677" cy="1358409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4"/>
          <p:cNvSpPr txBox="1">
            <a:spLocks noGrp="1"/>
          </p:cNvSpPr>
          <p:nvPr>
            <p:ph type="body" idx="1"/>
          </p:nvPr>
        </p:nvSpPr>
        <p:spPr>
          <a:xfrm>
            <a:off x="720000" y="1215751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 sz="12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154" name="Google Shape;154;p4"/>
          <p:cNvGrpSpPr/>
          <p:nvPr/>
        </p:nvGrpSpPr>
        <p:grpSpPr>
          <a:xfrm>
            <a:off x="8008945" y="157414"/>
            <a:ext cx="1007927" cy="1358378"/>
            <a:chOff x="4104825" y="1070875"/>
            <a:chExt cx="497275" cy="670175"/>
          </a:xfrm>
        </p:grpSpPr>
        <p:sp>
          <p:nvSpPr>
            <p:cNvPr id="155" name="Google Shape;155;p4"/>
            <p:cNvSpPr/>
            <p:nvPr/>
          </p:nvSpPr>
          <p:spPr>
            <a:xfrm>
              <a:off x="4118700" y="1449650"/>
              <a:ext cx="483400" cy="291400"/>
            </a:xfrm>
            <a:custGeom>
              <a:avLst/>
              <a:gdLst/>
              <a:ahLst/>
              <a:cxnLst/>
              <a:rect l="l" t="t" r="r" b="b"/>
              <a:pathLst>
                <a:path w="19336" h="11656" extrusionOk="0">
                  <a:moveTo>
                    <a:pt x="13084" y="1"/>
                  </a:moveTo>
                  <a:cubicBezTo>
                    <a:pt x="11879" y="1"/>
                    <a:pt x="10722" y="396"/>
                    <a:pt x="9502" y="562"/>
                  </a:cubicBezTo>
                  <a:cubicBezTo>
                    <a:pt x="9016" y="643"/>
                    <a:pt x="8526" y="673"/>
                    <a:pt x="8036" y="673"/>
                  </a:cubicBezTo>
                  <a:cubicBezTo>
                    <a:pt x="6961" y="673"/>
                    <a:pt x="5885" y="527"/>
                    <a:pt x="4843" y="451"/>
                  </a:cubicBezTo>
                  <a:cubicBezTo>
                    <a:pt x="4646" y="451"/>
                    <a:pt x="4449" y="418"/>
                    <a:pt x="4252" y="418"/>
                  </a:cubicBezTo>
                  <a:cubicBezTo>
                    <a:pt x="4153" y="418"/>
                    <a:pt x="4055" y="427"/>
                    <a:pt x="3956" y="451"/>
                  </a:cubicBezTo>
                  <a:cubicBezTo>
                    <a:pt x="3512" y="488"/>
                    <a:pt x="3032" y="673"/>
                    <a:pt x="2625" y="895"/>
                  </a:cubicBezTo>
                  <a:cubicBezTo>
                    <a:pt x="1405" y="1449"/>
                    <a:pt x="0" y="2115"/>
                    <a:pt x="407" y="3705"/>
                  </a:cubicBezTo>
                  <a:cubicBezTo>
                    <a:pt x="592" y="4555"/>
                    <a:pt x="1220" y="5184"/>
                    <a:pt x="1775" y="5849"/>
                  </a:cubicBezTo>
                  <a:cubicBezTo>
                    <a:pt x="2292" y="6404"/>
                    <a:pt x="2847" y="6958"/>
                    <a:pt x="3365" y="7513"/>
                  </a:cubicBezTo>
                  <a:cubicBezTo>
                    <a:pt x="3771" y="7919"/>
                    <a:pt x="4141" y="8326"/>
                    <a:pt x="4622" y="8696"/>
                  </a:cubicBezTo>
                  <a:cubicBezTo>
                    <a:pt x="5953" y="9805"/>
                    <a:pt x="7616" y="10359"/>
                    <a:pt x="9280" y="10840"/>
                  </a:cubicBezTo>
                  <a:cubicBezTo>
                    <a:pt x="10902" y="11298"/>
                    <a:pt x="12490" y="11656"/>
                    <a:pt x="14205" y="11656"/>
                  </a:cubicBezTo>
                  <a:cubicBezTo>
                    <a:pt x="14289" y="11656"/>
                    <a:pt x="14372" y="11655"/>
                    <a:pt x="14456" y="11653"/>
                  </a:cubicBezTo>
                  <a:cubicBezTo>
                    <a:pt x="14899" y="11653"/>
                    <a:pt x="15380" y="11616"/>
                    <a:pt x="15824" y="11506"/>
                  </a:cubicBezTo>
                  <a:cubicBezTo>
                    <a:pt x="16859" y="11247"/>
                    <a:pt x="17746" y="10507"/>
                    <a:pt x="18190" y="9546"/>
                  </a:cubicBezTo>
                  <a:cubicBezTo>
                    <a:pt x="18707" y="8363"/>
                    <a:pt x="18486" y="6995"/>
                    <a:pt x="18892" y="5812"/>
                  </a:cubicBezTo>
                  <a:cubicBezTo>
                    <a:pt x="19077" y="5184"/>
                    <a:pt x="19336" y="4555"/>
                    <a:pt x="19225" y="3963"/>
                  </a:cubicBezTo>
                  <a:cubicBezTo>
                    <a:pt x="19040" y="3298"/>
                    <a:pt x="18707" y="2891"/>
                    <a:pt x="18190" y="2485"/>
                  </a:cubicBezTo>
                  <a:cubicBezTo>
                    <a:pt x="17081" y="1597"/>
                    <a:pt x="15713" y="525"/>
                    <a:pt x="14308" y="155"/>
                  </a:cubicBezTo>
                  <a:cubicBezTo>
                    <a:pt x="13892" y="45"/>
                    <a:pt x="13485" y="1"/>
                    <a:pt x="13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4104825" y="1463700"/>
              <a:ext cx="281925" cy="163600"/>
            </a:xfrm>
            <a:custGeom>
              <a:avLst/>
              <a:gdLst/>
              <a:ahLst/>
              <a:cxnLst/>
              <a:rect l="l" t="t" r="r" b="b"/>
              <a:pathLst>
                <a:path w="11277" h="6544" extrusionOk="0">
                  <a:moveTo>
                    <a:pt x="5620" y="0"/>
                  </a:moveTo>
                  <a:lnTo>
                    <a:pt x="1" y="3291"/>
                  </a:lnTo>
                  <a:lnTo>
                    <a:pt x="5620" y="6544"/>
                  </a:lnTo>
                  <a:lnTo>
                    <a:pt x="11277" y="3291"/>
                  </a:lnTo>
                  <a:lnTo>
                    <a:pt x="56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4178775" y="1537625"/>
              <a:ext cx="13875" cy="23150"/>
            </a:xfrm>
            <a:custGeom>
              <a:avLst/>
              <a:gdLst/>
              <a:ahLst/>
              <a:cxnLst/>
              <a:rect l="l" t="t" r="r" b="b"/>
              <a:pathLst>
                <a:path w="555" h="926" extrusionOk="0">
                  <a:moveTo>
                    <a:pt x="37" y="888"/>
                  </a:moveTo>
                  <a:cubicBezTo>
                    <a:pt x="111" y="925"/>
                    <a:pt x="222" y="925"/>
                    <a:pt x="296" y="925"/>
                  </a:cubicBezTo>
                  <a:cubicBezTo>
                    <a:pt x="370" y="925"/>
                    <a:pt x="407" y="925"/>
                    <a:pt x="444" y="888"/>
                  </a:cubicBezTo>
                  <a:cubicBezTo>
                    <a:pt x="481" y="851"/>
                    <a:pt x="555" y="814"/>
                    <a:pt x="555" y="740"/>
                  </a:cubicBezTo>
                  <a:lnTo>
                    <a:pt x="555" y="740"/>
                  </a:lnTo>
                  <a:lnTo>
                    <a:pt x="555" y="1"/>
                  </a:lnTo>
                  <a:lnTo>
                    <a:pt x="0" y="1"/>
                  </a:lnTo>
                  <a:lnTo>
                    <a:pt x="0" y="740"/>
                  </a:lnTo>
                  <a:cubicBezTo>
                    <a:pt x="0" y="851"/>
                    <a:pt x="0" y="888"/>
                    <a:pt x="37" y="888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4176925" y="1535100"/>
              <a:ext cx="15725" cy="6950"/>
            </a:xfrm>
            <a:custGeom>
              <a:avLst/>
              <a:gdLst/>
              <a:ahLst/>
              <a:cxnLst/>
              <a:rect l="l" t="t" r="r" b="b"/>
              <a:pathLst>
                <a:path w="629" h="278" extrusionOk="0">
                  <a:moveTo>
                    <a:pt x="342" y="0"/>
                  </a:moveTo>
                  <a:cubicBezTo>
                    <a:pt x="268" y="0"/>
                    <a:pt x="185" y="9"/>
                    <a:pt x="111" y="28"/>
                  </a:cubicBezTo>
                  <a:cubicBezTo>
                    <a:pt x="0" y="65"/>
                    <a:pt x="0" y="213"/>
                    <a:pt x="111" y="250"/>
                  </a:cubicBezTo>
                  <a:cubicBezTo>
                    <a:pt x="148" y="268"/>
                    <a:pt x="213" y="277"/>
                    <a:pt x="287" y="277"/>
                  </a:cubicBezTo>
                  <a:cubicBezTo>
                    <a:pt x="361" y="277"/>
                    <a:pt x="444" y="268"/>
                    <a:pt x="518" y="250"/>
                  </a:cubicBezTo>
                  <a:cubicBezTo>
                    <a:pt x="629" y="176"/>
                    <a:pt x="629" y="65"/>
                    <a:pt x="518" y="28"/>
                  </a:cubicBezTo>
                  <a:cubicBezTo>
                    <a:pt x="481" y="9"/>
                    <a:pt x="416" y="0"/>
                    <a:pt x="342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4178775" y="1521925"/>
              <a:ext cx="12025" cy="19425"/>
            </a:xfrm>
            <a:custGeom>
              <a:avLst/>
              <a:gdLst/>
              <a:ahLst/>
              <a:cxnLst/>
              <a:rect l="l" t="t" r="r" b="b"/>
              <a:pathLst>
                <a:path w="481" h="777" extrusionOk="0">
                  <a:moveTo>
                    <a:pt x="74" y="740"/>
                  </a:moveTo>
                  <a:cubicBezTo>
                    <a:pt x="111" y="777"/>
                    <a:pt x="222" y="777"/>
                    <a:pt x="296" y="777"/>
                  </a:cubicBezTo>
                  <a:cubicBezTo>
                    <a:pt x="370" y="777"/>
                    <a:pt x="407" y="777"/>
                    <a:pt x="407" y="740"/>
                  </a:cubicBezTo>
                  <a:cubicBezTo>
                    <a:pt x="444" y="703"/>
                    <a:pt x="481" y="703"/>
                    <a:pt x="444" y="629"/>
                  </a:cubicBezTo>
                  <a:lnTo>
                    <a:pt x="444" y="629"/>
                  </a:lnTo>
                  <a:lnTo>
                    <a:pt x="444" y="0"/>
                  </a:lnTo>
                  <a:lnTo>
                    <a:pt x="0" y="0"/>
                  </a:lnTo>
                  <a:lnTo>
                    <a:pt x="0" y="629"/>
                  </a:lnTo>
                  <a:cubicBezTo>
                    <a:pt x="37" y="629"/>
                    <a:pt x="37" y="703"/>
                    <a:pt x="74" y="740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4178775" y="1518450"/>
              <a:ext cx="12025" cy="6725"/>
            </a:xfrm>
            <a:custGeom>
              <a:avLst/>
              <a:gdLst/>
              <a:ahLst/>
              <a:cxnLst/>
              <a:rect l="l" t="t" r="r" b="b"/>
              <a:pathLst>
                <a:path w="481" h="269" extrusionOk="0">
                  <a:moveTo>
                    <a:pt x="241" y="1"/>
                  </a:moveTo>
                  <a:cubicBezTo>
                    <a:pt x="185" y="1"/>
                    <a:pt x="130" y="10"/>
                    <a:pt x="74" y="28"/>
                  </a:cubicBezTo>
                  <a:cubicBezTo>
                    <a:pt x="0" y="102"/>
                    <a:pt x="0" y="176"/>
                    <a:pt x="74" y="213"/>
                  </a:cubicBezTo>
                  <a:cubicBezTo>
                    <a:pt x="130" y="250"/>
                    <a:pt x="185" y="269"/>
                    <a:pt x="241" y="269"/>
                  </a:cubicBezTo>
                  <a:cubicBezTo>
                    <a:pt x="296" y="269"/>
                    <a:pt x="352" y="250"/>
                    <a:pt x="407" y="213"/>
                  </a:cubicBezTo>
                  <a:cubicBezTo>
                    <a:pt x="481" y="176"/>
                    <a:pt x="481" y="102"/>
                    <a:pt x="407" y="28"/>
                  </a:cubicBezTo>
                  <a:cubicBezTo>
                    <a:pt x="352" y="10"/>
                    <a:pt x="296" y="1"/>
                    <a:pt x="241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4209275" y="1521000"/>
              <a:ext cx="15725" cy="23125"/>
            </a:xfrm>
            <a:custGeom>
              <a:avLst/>
              <a:gdLst/>
              <a:ahLst/>
              <a:cxnLst/>
              <a:rect l="l" t="t" r="r" b="b"/>
              <a:pathLst>
                <a:path w="629" h="925" extrusionOk="0">
                  <a:moveTo>
                    <a:pt x="111" y="851"/>
                  </a:moveTo>
                  <a:cubicBezTo>
                    <a:pt x="185" y="925"/>
                    <a:pt x="296" y="925"/>
                    <a:pt x="370" y="925"/>
                  </a:cubicBezTo>
                  <a:cubicBezTo>
                    <a:pt x="444" y="925"/>
                    <a:pt x="481" y="925"/>
                    <a:pt x="518" y="851"/>
                  </a:cubicBezTo>
                  <a:cubicBezTo>
                    <a:pt x="555" y="814"/>
                    <a:pt x="629" y="777"/>
                    <a:pt x="629" y="740"/>
                  </a:cubicBezTo>
                  <a:lnTo>
                    <a:pt x="629" y="740"/>
                  </a:lnTo>
                  <a:lnTo>
                    <a:pt x="629" y="0"/>
                  </a:lnTo>
                  <a:lnTo>
                    <a:pt x="74" y="0"/>
                  </a:lnTo>
                  <a:lnTo>
                    <a:pt x="74" y="740"/>
                  </a:lnTo>
                  <a:cubicBezTo>
                    <a:pt x="0" y="777"/>
                    <a:pt x="0" y="814"/>
                    <a:pt x="111" y="851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4208350" y="1516600"/>
              <a:ext cx="16650" cy="6975"/>
            </a:xfrm>
            <a:custGeom>
              <a:avLst/>
              <a:gdLst/>
              <a:ahLst/>
              <a:cxnLst/>
              <a:rect l="l" t="t" r="r" b="b"/>
              <a:pathLst>
                <a:path w="666" h="279" extrusionOk="0">
                  <a:moveTo>
                    <a:pt x="315" y="1"/>
                  </a:moveTo>
                  <a:cubicBezTo>
                    <a:pt x="241" y="1"/>
                    <a:pt x="167" y="10"/>
                    <a:pt x="111" y="28"/>
                  </a:cubicBezTo>
                  <a:cubicBezTo>
                    <a:pt x="0" y="65"/>
                    <a:pt x="0" y="213"/>
                    <a:pt x="111" y="250"/>
                  </a:cubicBezTo>
                  <a:cubicBezTo>
                    <a:pt x="148" y="269"/>
                    <a:pt x="213" y="278"/>
                    <a:pt x="287" y="278"/>
                  </a:cubicBezTo>
                  <a:cubicBezTo>
                    <a:pt x="361" y="278"/>
                    <a:pt x="444" y="269"/>
                    <a:pt x="518" y="250"/>
                  </a:cubicBezTo>
                  <a:cubicBezTo>
                    <a:pt x="666" y="213"/>
                    <a:pt x="666" y="65"/>
                    <a:pt x="518" y="28"/>
                  </a:cubicBezTo>
                  <a:cubicBezTo>
                    <a:pt x="463" y="10"/>
                    <a:pt x="389" y="1"/>
                    <a:pt x="315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4209275" y="1503425"/>
              <a:ext cx="12950" cy="19450"/>
            </a:xfrm>
            <a:custGeom>
              <a:avLst/>
              <a:gdLst/>
              <a:ahLst/>
              <a:cxnLst/>
              <a:rect l="l" t="t" r="r" b="b"/>
              <a:pathLst>
                <a:path w="518" h="778" extrusionOk="0">
                  <a:moveTo>
                    <a:pt x="111" y="740"/>
                  </a:moveTo>
                  <a:cubicBezTo>
                    <a:pt x="148" y="777"/>
                    <a:pt x="259" y="777"/>
                    <a:pt x="333" y="777"/>
                  </a:cubicBezTo>
                  <a:cubicBezTo>
                    <a:pt x="370" y="777"/>
                    <a:pt x="444" y="777"/>
                    <a:pt x="444" y="740"/>
                  </a:cubicBezTo>
                  <a:cubicBezTo>
                    <a:pt x="481" y="703"/>
                    <a:pt x="518" y="703"/>
                    <a:pt x="481" y="629"/>
                  </a:cubicBezTo>
                  <a:lnTo>
                    <a:pt x="481" y="629"/>
                  </a:lnTo>
                  <a:lnTo>
                    <a:pt x="481" y="1"/>
                  </a:lnTo>
                  <a:lnTo>
                    <a:pt x="0" y="1"/>
                  </a:lnTo>
                  <a:lnTo>
                    <a:pt x="0" y="629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4209275" y="1499975"/>
              <a:ext cx="12950" cy="6725"/>
            </a:xfrm>
            <a:custGeom>
              <a:avLst/>
              <a:gdLst/>
              <a:ahLst/>
              <a:cxnLst/>
              <a:rect l="l" t="t" r="r" b="b"/>
              <a:pathLst>
                <a:path w="518" h="269" extrusionOk="0">
                  <a:moveTo>
                    <a:pt x="264" y="0"/>
                  </a:moveTo>
                  <a:cubicBezTo>
                    <a:pt x="204" y="0"/>
                    <a:pt x="148" y="10"/>
                    <a:pt x="111" y="28"/>
                  </a:cubicBezTo>
                  <a:cubicBezTo>
                    <a:pt x="0" y="102"/>
                    <a:pt x="0" y="176"/>
                    <a:pt x="111" y="213"/>
                  </a:cubicBezTo>
                  <a:cubicBezTo>
                    <a:pt x="148" y="250"/>
                    <a:pt x="204" y="268"/>
                    <a:pt x="264" y="268"/>
                  </a:cubicBezTo>
                  <a:cubicBezTo>
                    <a:pt x="324" y="268"/>
                    <a:pt x="389" y="250"/>
                    <a:pt x="444" y="213"/>
                  </a:cubicBezTo>
                  <a:cubicBezTo>
                    <a:pt x="518" y="176"/>
                    <a:pt x="518" y="102"/>
                    <a:pt x="444" y="28"/>
                  </a:cubicBezTo>
                  <a:cubicBezTo>
                    <a:pt x="389" y="10"/>
                    <a:pt x="324" y="0"/>
                    <a:pt x="264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4180625" y="1180875"/>
              <a:ext cx="9250" cy="342925"/>
            </a:xfrm>
            <a:custGeom>
              <a:avLst/>
              <a:gdLst/>
              <a:ahLst/>
              <a:cxnLst/>
              <a:rect l="l" t="t" r="r" b="b"/>
              <a:pathLst>
                <a:path w="370" h="13717" extrusionOk="0">
                  <a:moveTo>
                    <a:pt x="0" y="0"/>
                  </a:moveTo>
                  <a:lnTo>
                    <a:pt x="0" y="13494"/>
                  </a:lnTo>
                  <a:lnTo>
                    <a:pt x="0" y="13568"/>
                  </a:lnTo>
                  <a:cubicBezTo>
                    <a:pt x="0" y="13642"/>
                    <a:pt x="0" y="13679"/>
                    <a:pt x="37" y="13679"/>
                  </a:cubicBezTo>
                  <a:cubicBezTo>
                    <a:pt x="111" y="13716"/>
                    <a:pt x="185" y="13716"/>
                    <a:pt x="222" y="13716"/>
                  </a:cubicBezTo>
                  <a:cubicBezTo>
                    <a:pt x="259" y="13679"/>
                    <a:pt x="259" y="13679"/>
                    <a:pt x="333" y="13679"/>
                  </a:cubicBezTo>
                  <a:cubicBezTo>
                    <a:pt x="370" y="13642"/>
                    <a:pt x="370" y="13642"/>
                    <a:pt x="370" y="13568"/>
                  </a:cubicBezTo>
                  <a:lnTo>
                    <a:pt x="370" y="13310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4212050" y="1161450"/>
              <a:ext cx="9250" cy="343850"/>
            </a:xfrm>
            <a:custGeom>
              <a:avLst/>
              <a:gdLst/>
              <a:ahLst/>
              <a:cxnLst/>
              <a:rect l="l" t="t" r="r" b="b"/>
              <a:pathLst>
                <a:path w="370" h="13754" extrusionOk="0">
                  <a:moveTo>
                    <a:pt x="0" y="1"/>
                  </a:moveTo>
                  <a:lnTo>
                    <a:pt x="0" y="13532"/>
                  </a:lnTo>
                  <a:lnTo>
                    <a:pt x="0" y="13643"/>
                  </a:lnTo>
                  <a:cubicBezTo>
                    <a:pt x="0" y="13680"/>
                    <a:pt x="0" y="13717"/>
                    <a:pt x="37" y="13717"/>
                  </a:cubicBezTo>
                  <a:cubicBezTo>
                    <a:pt x="74" y="13754"/>
                    <a:pt x="185" y="13754"/>
                    <a:pt x="222" y="13754"/>
                  </a:cubicBezTo>
                  <a:cubicBezTo>
                    <a:pt x="259" y="13717"/>
                    <a:pt x="259" y="13717"/>
                    <a:pt x="333" y="13717"/>
                  </a:cubicBezTo>
                  <a:cubicBezTo>
                    <a:pt x="370" y="13680"/>
                    <a:pt x="370" y="13680"/>
                    <a:pt x="370" y="13643"/>
                  </a:cubicBezTo>
                  <a:lnTo>
                    <a:pt x="370" y="13347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4209275" y="1070875"/>
              <a:ext cx="91525" cy="214450"/>
            </a:xfrm>
            <a:custGeom>
              <a:avLst/>
              <a:gdLst/>
              <a:ahLst/>
              <a:cxnLst/>
              <a:rect l="l" t="t" r="r" b="b"/>
              <a:pathLst>
                <a:path w="3661" h="8578" extrusionOk="0">
                  <a:moveTo>
                    <a:pt x="1775" y="1"/>
                  </a:moveTo>
                  <a:lnTo>
                    <a:pt x="518" y="777"/>
                  </a:lnTo>
                  <a:cubicBezTo>
                    <a:pt x="518" y="777"/>
                    <a:pt x="444" y="2589"/>
                    <a:pt x="333" y="4215"/>
                  </a:cubicBezTo>
                  <a:cubicBezTo>
                    <a:pt x="259" y="6286"/>
                    <a:pt x="0" y="8578"/>
                    <a:pt x="0" y="8578"/>
                  </a:cubicBezTo>
                  <a:lnTo>
                    <a:pt x="1257" y="7838"/>
                  </a:lnTo>
                  <a:lnTo>
                    <a:pt x="3660" y="4178"/>
                  </a:lnTo>
                  <a:lnTo>
                    <a:pt x="2847" y="703"/>
                  </a:lnTo>
                  <a:lnTo>
                    <a:pt x="1775" y="1"/>
                  </a:lnTo>
                  <a:close/>
                </a:path>
              </a:pathLst>
            </a:custGeom>
            <a:solidFill>
              <a:srgbClr val="941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4233300" y="1521925"/>
              <a:ext cx="338300" cy="195050"/>
            </a:xfrm>
            <a:custGeom>
              <a:avLst/>
              <a:gdLst/>
              <a:ahLst/>
              <a:cxnLst/>
              <a:rect l="l" t="t" r="r" b="b"/>
              <a:pathLst>
                <a:path w="13532" h="7802" extrusionOk="0">
                  <a:moveTo>
                    <a:pt x="6766" y="0"/>
                  </a:moveTo>
                  <a:lnTo>
                    <a:pt x="444" y="3660"/>
                  </a:lnTo>
                  <a:lnTo>
                    <a:pt x="1" y="3365"/>
                  </a:lnTo>
                  <a:lnTo>
                    <a:pt x="1" y="3882"/>
                  </a:lnTo>
                  <a:lnTo>
                    <a:pt x="6766" y="7801"/>
                  </a:lnTo>
                  <a:lnTo>
                    <a:pt x="13532" y="3882"/>
                  </a:lnTo>
                  <a:lnTo>
                    <a:pt x="13532" y="3365"/>
                  </a:lnTo>
                  <a:lnTo>
                    <a:pt x="13088" y="3660"/>
                  </a:lnTo>
                  <a:lnTo>
                    <a:pt x="6766" y="0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4233300" y="1508975"/>
              <a:ext cx="338300" cy="195050"/>
            </a:xfrm>
            <a:custGeom>
              <a:avLst/>
              <a:gdLst/>
              <a:ahLst/>
              <a:cxnLst/>
              <a:rect l="l" t="t" r="r" b="b"/>
              <a:pathLst>
                <a:path w="13532" h="7802" extrusionOk="0">
                  <a:moveTo>
                    <a:pt x="6766" y="1"/>
                  </a:moveTo>
                  <a:lnTo>
                    <a:pt x="1" y="3883"/>
                  </a:lnTo>
                  <a:lnTo>
                    <a:pt x="6766" y="7802"/>
                  </a:lnTo>
                  <a:lnTo>
                    <a:pt x="13532" y="3883"/>
                  </a:lnTo>
                  <a:lnTo>
                    <a:pt x="6766" y="1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4266575" y="1530250"/>
              <a:ext cx="273600" cy="158075"/>
            </a:xfrm>
            <a:custGeom>
              <a:avLst/>
              <a:gdLst/>
              <a:ahLst/>
              <a:cxnLst/>
              <a:rect l="l" t="t" r="r" b="b"/>
              <a:pathLst>
                <a:path w="10944" h="6323" extrusionOk="0">
                  <a:moveTo>
                    <a:pt x="5435" y="0"/>
                  </a:moveTo>
                  <a:lnTo>
                    <a:pt x="1" y="3143"/>
                  </a:lnTo>
                  <a:lnTo>
                    <a:pt x="5435" y="6322"/>
                  </a:lnTo>
                  <a:lnTo>
                    <a:pt x="10944" y="3143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4233300" y="1606025"/>
              <a:ext cx="169175" cy="110950"/>
            </a:xfrm>
            <a:custGeom>
              <a:avLst/>
              <a:gdLst/>
              <a:ahLst/>
              <a:cxnLst/>
              <a:rect l="l" t="t" r="r" b="b"/>
              <a:pathLst>
                <a:path w="6767" h="4438" extrusionOk="0">
                  <a:moveTo>
                    <a:pt x="1" y="1"/>
                  </a:moveTo>
                  <a:lnTo>
                    <a:pt x="1" y="518"/>
                  </a:lnTo>
                  <a:lnTo>
                    <a:pt x="6766" y="4437"/>
                  </a:lnTo>
                  <a:lnTo>
                    <a:pt x="6766" y="39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4408000" y="1398075"/>
              <a:ext cx="108150" cy="119250"/>
            </a:xfrm>
            <a:custGeom>
              <a:avLst/>
              <a:gdLst/>
              <a:ahLst/>
              <a:cxnLst/>
              <a:rect l="l" t="t" r="r" b="b"/>
              <a:pathLst>
                <a:path w="4326" h="4770" extrusionOk="0">
                  <a:moveTo>
                    <a:pt x="370" y="0"/>
                  </a:moveTo>
                  <a:lnTo>
                    <a:pt x="0" y="185"/>
                  </a:lnTo>
                  <a:lnTo>
                    <a:pt x="3882" y="4769"/>
                  </a:lnTo>
                  <a:lnTo>
                    <a:pt x="4326" y="454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4408000" y="1402700"/>
              <a:ext cx="97050" cy="127575"/>
            </a:xfrm>
            <a:custGeom>
              <a:avLst/>
              <a:gdLst/>
              <a:ahLst/>
              <a:cxnLst/>
              <a:rect l="l" t="t" r="r" b="b"/>
              <a:pathLst>
                <a:path w="3882" h="5103" extrusionOk="0">
                  <a:moveTo>
                    <a:pt x="0" y="0"/>
                  </a:moveTo>
                  <a:lnTo>
                    <a:pt x="0" y="481"/>
                  </a:lnTo>
                  <a:lnTo>
                    <a:pt x="3882" y="5102"/>
                  </a:lnTo>
                  <a:lnTo>
                    <a:pt x="3882" y="45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4411675" y="1354625"/>
              <a:ext cx="81375" cy="73975"/>
            </a:xfrm>
            <a:custGeom>
              <a:avLst/>
              <a:gdLst/>
              <a:ahLst/>
              <a:cxnLst/>
              <a:rect l="l" t="t" r="r" b="b"/>
              <a:pathLst>
                <a:path w="3255" h="2959" extrusionOk="0">
                  <a:moveTo>
                    <a:pt x="371" y="1"/>
                  </a:moveTo>
                  <a:lnTo>
                    <a:pt x="1" y="185"/>
                  </a:lnTo>
                  <a:lnTo>
                    <a:pt x="2811" y="2958"/>
                  </a:lnTo>
                  <a:lnTo>
                    <a:pt x="3254" y="269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4409850" y="1359250"/>
              <a:ext cx="72100" cy="81350"/>
            </a:xfrm>
            <a:custGeom>
              <a:avLst/>
              <a:gdLst/>
              <a:ahLst/>
              <a:cxnLst/>
              <a:rect l="l" t="t" r="r" b="b"/>
              <a:pathLst>
                <a:path w="2884" h="3254" extrusionOk="0">
                  <a:moveTo>
                    <a:pt x="74" y="0"/>
                  </a:moveTo>
                  <a:lnTo>
                    <a:pt x="0" y="259"/>
                  </a:lnTo>
                  <a:lnTo>
                    <a:pt x="2884" y="3254"/>
                  </a:lnTo>
                  <a:lnTo>
                    <a:pt x="2884" y="277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4407075" y="1463700"/>
              <a:ext cx="134950" cy="149750"/>
            </a:xfrm>
            <a:custGeom>
              <a:avLst/>
              <a:gdLst/>
              <a:ahLst/>
              <a:cxnLst/>
              <a:rect l="l" t="t" r="r" b="b"/>
              <a:pathLst>
                <a:path w="5398" h="5990" extrusionOk="0">
                  <a:moveTo>
                    <a:pt x="370" y="0"/>
                  </a:moveTo>
                  <a:lnTo>
                    <a:pt x="0" y="185"/>
                  </a:lnTo>
                  <a:lnTo>
                    <a:pt x="4991" y="5989"/>
                  </a:lnTo>
                  <a:lnTo>
                    <a:pt x="5398" y="569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4407075" y="1468325"/>
              <a:ext cx="124800" cy="145125"/>
            </a:xfrm>
            <a:custGeom>
              <a:avLst/>
              <a:gdLst/>
              <a:ahLst/>
              <a:cxnLst/>
              <a:rect l="l" t="t" r="r" b="b"/>
              <a:pathLst>
                <a:path w="4992" h="5805" extrusionOk="0">
                  <a:moveTo>
                    <a:pt x="0" y="0"/>
                  </a:moveTo>
                  <a:lnTo>
                    <a:pt x="0" y="444"/>
                  </a:lnTo>
                  <a:lnTo>
                    <a:pt x="4584" y="5546"/>
                  </a:lnTo>
                  <a:lnTo>
                    <a:pt x="4991" y="5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4289675" y="1410075"/>
              <a:ext cx="113725" cy="120200"/>
            </a:xfrm>
            <a:custGeom>
              <a:avLst/>
              <a:gdLst/>
              <a:ahLst/>
              <a:cxnLst/>
              <a:rect l="l" t="t" r="r" b="b"/>
              <a:pathLst>
                <a:path w="4549" h="4808" extrusionOk="0">
                  <a:moveTo>
                    <a:pt x="4178" y="1"/>
                  </a:moveTo>
                  <a:lnTo>
                    <a:pt x="1" y="4622"/>
                  </a:lnTo>
                  <a:lnTo>
                    <a:pt x="407" y="4807"/>
                  </a:lnTo>
                  <a:lnTo>
                    <a:pt x="4548" y="186"/>
                  </a:lnTo>
                  <a:lnTo>
                    <a:pt x="4178" y="1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4299850" y="1414700"/>
              <a:ext cx="106325" cy="115575"/>
            </a:xfrm>
            <a:custGeom>
              <a:avLst/>
              <a:gdLst/>
              <a:ahLst/>
              <a:cxnLst/>
              <a:rect l="l" t="t" r="r" b="b"/>
              <a:pathLst>
                <a:path w="4253" h="4623" extrusionOk="0">
                  <a:moveTo>
                    <a:pt x="4141" y="1"/>
                  </a:moveTo>
                  <a:lnTo>
                    <a:pt x="0" y="4622"/>
                  </a:lnTo>
                  <a:lnTo>
                    <a:pt x="0" y="4622"/>
                  </a:lnTo>
                  <a:lnTo>
                    <a:pt x="407" y="4437"/>
                  </a:lnTo>
                  <a:lnTo>
                    <a:pt x="4252" y="296"/>
                  </a:lnTo>
                  <a:lnTo>
                    <a:pt x="4141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4310025" y="1361100"/>
              <a:ext cx="91525" cy="96150"/>
            </a:xfrm>
            <a:custGeom>
              <a:avLst/>
              <a:gdLst/>
              <a:ahLst/>
              <a:cxnLst/>
              <a:rect l="l" t="t" r="r" b="b"/>
              <a:pathLst>
                <a:path w="3661" h="3846" extrusionOk="0">
                  <a:moveTo>
                    <a:pt x="3291" y="0"/>
                  </a:moveTo>
                  <a:lnTo>
                    <a:pt x="0" y="3661"/>
                  </a:lnTo>
                  <a:lnTo>
                    <a:pt x="407" y="3845"/>
                  </a:lnTo>
                  <a:lnTo>
                    <a:pt x="3660" y="185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4320175" y="1365725"/>
              <a:ext cx="83225" cy="91525"/>
            </a:xfrm>
            <a:custGeom>
              <a:avLst/>
              <a:gdLst/>
              <a:ahLst/>
              <a:cxnLst/>
              <a:rect l="l" t="t" r="r" b="b"/>
              <a:pathLst>
                <a:path w="3329" h="3661" extrusionOk="0">
                  <a:moveTo>
                    <a:pt x="3254" y="0"/>
                  </a:moveTo>
                  <a:lnTo>
                    <a:pt x="1" y="3660"/>
                  </a:lnTo>
                  <a:lnTo>
                    <a:pt x="444" y="3476"/>
                  </a:lnTo>
                  <a:lnTo>
                    <a:pt x="3328" y="333"/>
                  </a:lnTo>
                  <a:lnTo>
                    <a:pt x="3254" y="0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4262875" y="1463700"/>
              <a:ext cx="155300" cy="147900"/>
            </a:xfrm>
            <a:custGeom>
              <a:avLst/>
              <a:gdLst/>
              <a:ahLst/>
              <a:cxnLst/>
              <a:rect l="l" t="t" r="r" b="b"/>
              <a:pathLst>
                <a:path w="6212" h="5916" extrusionOk="0">
                  <a:moveTo>
                    <a:pt x="5805" y="0"/>
                  </a:moveTo>
                  <a:lnTo>
                    <a:pt x="1" y="5694"/>
                  </a:lnTo>
                  <a:lnTo>
                    <a:pt x="407" y="5915"/>
                  </a:lnTo>
                  <a:lnTo>
                    <a:pt x="6212" y="185"/>
                  </a:lnTo>
                  <a:lnTo>
                    <a:pt x="5805" y="0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4273050" y="1468325"/>
              <a:ext cx="146975" cy="143275"/>
            </a:xfrm>
            <a:custGeom>
              <a:avLst/>
              <a:gdLst/>
              <a:ahLst/>
              <a:cxnLst/>
              <a:rect l="l" t="t" r="r" b="b"/>
              <a:pathLst>
                <a:path w="5879" h="5731" extrusionOk="0">
                  <a:moveTo>
                    <a:pt x="5805" y="0"/>
                  </a:moveTo>
                  <a:lnTo>
                    <a:pt x="0" y="5730"/>
                  </a:lnTo>
                  <a:lnTo>
                    <a:pt x="407" y="5546"/>
                  </a:lnTo>
                  <a:lnTo>
                    <a:pt x="5879" y="333"/>
                  </a:lnTo>
                  <a:lnTo>
                    <a:pt x="5805" y="0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4402450" y="1313025"/>
              <a:ext cx="12025" cy="226475"/>
            </a:xfrm>
            <a:custGeom>
              <a:avLst/>
              <a:gdLst/>
              <a:ahLst/>
              <a:cxnLst/>
              <a:rect l="l" t="t" r="r" b="b"/>
              <a:pathLst>
                <a:path w="481" h="9059" extrusionOk="0">
                  <a:moveTo>
                    <a:pt x="370" y="1"/>
                  </a:moveTo>
                  <a:lnTo>
                    <a:pt x="0" y="186"/>
                  </a:lnTo>
                  <a:lnTo>
                    <a:pt x="37" y="9059"/>
                  </a:lnTo>
                  <a:lnTo>
                    <a:pt x="481" y="88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4392275" y="1311175"/>
              <a:ext cx="11125" cy="228325"/>
            </a:xfrm>
            <a:custGeom>
              <a:avLst/>
              <a:gdLst/>
              <a:ahLst/>
              <a:cxnLst/>
              <a:rect l="l" t="t" r="r" b="b"/>
              <a:pathLst>
                <a:path w="445" h="9133" extrusionOk="0">
                  <a:moveTo>
                    <a:pt x="1" y="1"/>
                  </a:moveTo>
                  <a:lnTo>
                    <a:pt x="38" y="8874"/>
                  </a:lnTo>
                  <a:lnTo>
                    <a:pt x="444" y="9133"/>
                  </a:lnTo>
                  <a:lnTo>
                    <a:pt x="407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4464375" y="1340775"/>
              <a:ext cx="77650" cy="272675"/>
            </a:xfrm>
            <a:custGeom>
              <a:avLst/>
              <a:gdLst/>
              <a:ahLst/>
              <a:cxnLst/>
              <a:rect l="l" t="t" r="r" b="b"/>
              <a:pathLst>
                <a:path w="3106" h="10907" extrusionOk="0">
                  <a:moveTo>
                    <a:pt x="407" y="0"/>
                  </a:moveTo>
                  <a:lnTo>
                    <a:pt x="0" y="185"/>
                  </a:lnTo>
                  <a:lnTo>
                    <a:pt x="2736" y="10906"/>
                  </a:lnTo>
                  <a:lnTo>
                    <a:pt x="3106" y="10648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4453275" y="1338925"/>
              <a:ext cx="79525" cy="274525"/>
            </a:xfrm>
            <a:custGeom>
              <a:avLst/>
              <a:gdLst/>
              <a:ahLst/>
              <a:cxnLst/>
              <a:rect l="l" t="t" r="r" b="b"/>
              <a:pathLst>
                <a:path w="3181" h="10981" extrusionOk="0">
                  <a:moveTo>
                    <a:pt x="1" y="0"/>
                  </a:moveTo>
                  <a:lnTo>
                    <a:pt x="2736" y="10722"/>
                  </a:lnTo>
                  <a:lnTo>
                    <a:pt x="3180" y="10980"/>
                  </a:lnTo>
                  <a:lnTo>
                    <a:pt x="444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4453275" y="1334300"/>
              <a:ext cx="21275" cy="11100"/>
            </a:xfrm>
            <a:custGeom>
              <a:avLst/>
              <a:gdLst/>
              <a:ahLst/>
              <a:cxnLst/>
              <a:rect l="l" t="t" r="r" b="b"/>
              <a:pathLst>
                <a:path w="851" h="444" extrusionOk="0">
                  <a:moveTo>
                    <a:pt x="370" y="0"/>
                  </a:moveTo>
                  <a:lnTo>
                    <a:pt x="1" y="185"/>
                  </a:lnTo>
                  <a:lnTo>
                    <a:pt x="444" y="444"/>
                  </a:lnTo>
                  <a:lnTo>
                    <a:pt x="851" y="25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4273975" y="1345375"/>
              <a:ext cx="89675" cy="268075"/>
            </a:xfrm>
            <a:custGeom>
              <a:avLst/>
              <a:gdLst/>
              <a:ahLst/>
              <a:cxnLst/>
              <a:rect l="l" t="t" r="r" b="b"/>
              <a:pathLst>
                <a:path w="3587" h="10723" extrusionOk="0">
                  <a:moveTo>
                    <a:pt x="3586" y="1"/>
                  </a:moveTo>
                  <a:lnTo>
                    <a:pt x="3143" y="223"/>
                  </a:lnTo>
                  <a:lnTo>
                    <a:pt x="0" y="10722"/>
                  </a:lnTo>
                  <a:lnTo>
                    <a:pt x="0" y="10722"/>
                  </a:lnTo>
                  <a:lnTo>
                    <a:pt x="444" y="10464"/>
                  </a:lnTo>
                  <a:lnTo>
                    <a:pt x="3586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4263800" y="1343525"/>
              <a:ext cx="88750" cy="269925"/>
            </a:xfrm>
            <a:custGeom>
              <a:avLst/>
              <a:gdLst/>
              <a:ahLst/>
              <a:cxnLst/>
              <a:rect l="l" t="t" r="r" b="b"/>
              <a:pathLst>
                <a:path w="3550" h="10797" extrusionOk="0">
                  <a:moveTo>
                    <a:pt x="3143" y="1"/>
                  </a:moveTo>
                  <a:lnTo>
                    <a:pt x="1" y="10538"/>
                  </a:lnTo>
                  <a:lnTo>
                    <a:pt x="407" y="10796"/>
                  </a:lnTo>
                  <a:lnTo>
                    <a:pt x="3550" y="297"/>
                  </a:lnTo>
                  <a:lnTo>
                    <a:pt x="3143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4342375" y="1338925"/>
              <a:ext cx="21275" cy="12025"/>
            </a:xfrm>
            <a:custGeom>
              <a:avLst/>
              <a:gdLst/>
              <a:ahLst/>
              <a:cxnLst/>
              <a:rect l="l" t="t" r="r" b="b"/>
              <a:pathLst>
                <a:path w="851" h="481" extrusionOk="0">
                  <a:moveTo>
                    <a:pt x="407" y="0"/>
                  </a:moveTo>
                  <a:lnTo>
                    <a:pt x="0" y="185"/>
                  </a:lnTo>
                  <a:lnTo>
                    <a:pt x="407" y="481"/>
                  </a:lnTo>
                  <a:lnTo>
                    <a:pt x="850" y="259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4263800" y="1343525"/>
              <a:ext cx="88750" cy="269925"/>
            </a:xfrm>
            <a:custGeom>
              <a:avLst/>
              <a:gdLst/>
              <a:ahLst/>
              <a:cxnLst/>
              <a:rect l="l" t="t" r="r" b="b"/>
              <a:pathLst>
                <a:path w="3550" h="10797" extrusionOk="0">
                  <a:moveTo>
                    <a:pt x="3143" y="1"/>
                  </a:moveTo>
                  <a:lnTo>
                    <a:pt x="1" y="10538"/>
                  </a:lnTo>
                  <a:lnTo>
                    <a:pt x="407" y="10796"/>
                  </a:lnTo>
                  <a:lnTo>
                    <a:pt x="3550" y="297"/>
                  </a:lnTo>
                  <a:lnTo>
                    <a:pt x="3143" y="1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4320175" y="1452600"/>
              <a:ext cx="95225" cy="151600"/>
            </a:xfrm>
            <a:custGeom>
              <a:avLst/>
              <a:gdLst/>
              <a:ahLst/>
              <a:cxnLst/>
              <a:rect l="l" t="t" r="r" b="b"/>
              <a:pathLst>
                <a:path w="3809" h="6064" extrusionOk="0">
                  <a:moveTo>
                    <a:pt x="444" y="1"/>
                  </a:moveTo>
                  <a:lnTo>
                    <a:pt x="1" y="185"/>
                  </a:lnTo>
                  <a:lnTo>
                    <a:pt x="3402" y="6064"/>
                  </a:lnTo>
                  <a:lnTo>
                    <a:pt x="3809" y="580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4318325" y="1457225"/>
              <a:ext cx="86925" cy="146975"/>
            </a:xfrm>
            <a:custGeom>
              <a:avLst/>
              <a:gdLst/>
              <a:ahLst/>
              <a:cxnLst/>
              <a:rect l="l" t="t" r="r" b="b"/>
              <a:pathLst>
                <a:path w="3477" h="5879" extrusionOk="0">
                  <a:moveTo>
                    <a:pt x="75" y="0"/>
                  </a:moveTo>
                  <a:lnTo>
                    <a:pt x="1" y="333"/>
                  </a:lnTo>
                  <a:lnTo>
                    <a:pt x="3032" y="5620"/>
                  </a:lnTo>
                  <a:lnTo>
                    <a:pt x="3476" y="587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4340525" y="1385125"/>
              <a:ext cx="74875" cy="117400"/>
            </a:xfrm>
            <a:custGeom>
              <a:avLst/>
              <a:gdLst/>
              <a:ahLst/>
              <a:cxnLst/>
              <a:rect l="l" t="t" r="r" b="b"/>
              <a:pathLst>
                <a:path w="2995" h="4696" extrusionOk="0">
                  <a:moveTo>
                    <a:pt x="407" y="1"/>
                  </a:moveTo>
                  <a:lnTo>
                    <a:pt x="0" y="186"/>
                  </a:lnTo>
                  <a:lnTo>
                    <a:pt x="2588" y="4696"/>
                  </a:lnTo>
                  <a:lnTo>
                    <a:pt x="2995" y="4437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4338675" y="1389750"/>
              <a:ext cx="66575" cy="112775"/>
            </a:xfrm>
            <a:custGeom>
              <a:avLst/>
              <a:gdLst/>
              <a:ahLst/>
              <a:cxnLst/>
              <a:rect l="l" t="t" r="r" b="b"/>
              <a:pathLst>
                <a:path w="2663" h="4511" extrusionOk="0">
                  <a:moveTo>
                    <a:pt x="74" y="1"/>
                  </a:moveTo>
                  <a:lnTo>
                    <a:pt x="0" y="296"/>
                  </a:lnTo>
                  <a:lnTo>
                    <a:pt x="2218" y="4252"/>
                  </a:lnTo>
                  <a:lnTo>
                    <a:pt x="2662" y="451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4392275" y="1306575"/>
              <a:ext cx="19425" cy="11100"/>
            </a:xfrm>
            <a:custGeom>
              <a:avLst/>
              <a:gdLst/>
              <a:ahLst/>
              <a:cxnLst/>
              <a:rect l="l" t="t" r="r" b="b"/>
              <a:pathLst>
                <a:path w="777" h="444" extrusionOk="0">
                  <a:moveTo>
                    <a:pt x="370" y="0"/>
                  </a:moveTo>
                  <a:lnTo>
                    <a:pt x="1" y="185"/>
                  </a:lnTo>
                  <a:lnTo>
                    <a:pt x="407" y="444"/>
                  </a:lnTo>
                  <a:lnTo>
                    <a:pt x="777" y="25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4398750" y="1369425"/>
              <a:ext cx="19425" cy="11100"/>
            </a:xfrm>
            <a:custGeom>
              <a:avLst/>
              <a:gdLst/>
              <a:ahLst/>
              <a:cxnLst/>
              <a:rect l="l" t="t" r="r" b="b"/>
              <a:pathLst>
                <a:path w="777" h="444" extrusionOk="0">
                  <a:moveTo>
                    <a:pt x="444" y="0"/>
                  </a:moveTo>
                  <a:lnTo>
                    <a:pt x="0" y="185"/>
                  </a:lnTo>
                  <a:lnTo>
                    <a:pt x="370" y="444"/>
                  </a:lnTo>
                  <a:lnTo>
                    <a:pt x="777" y="222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4299850" y="1522850"/>
              <a:ext cx="102625" cy="158075"/>
            </a:xfrm>
            <a:custGeom>
              <a:avLst/>
              <a:gdLst/>
              <a:ahLst/>
              <a:cxnLst/>
              <a:rect l="l" t="t" r="r" b="b"/>
              <a:pathLst>
                <a:path w="4105" h="6323" extrusionOk="0">
                  <a:moveTo>
                    <a:pt x="407" y="0"/>
                  </a:moveTo>
                  <a:lnTo>
                    <a:pt x="0" y="185"/>
                  </a:lnTo>
                  <a:lnTo>
                    <a:pt x="3698" y="6322"/>
                  </a:lnTo>
                  <a:lnTo>
                    <a:pt x="4104" y="610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4297075" y="1527475"/>
              <a:ext cx="95225" cy="153450"/>
            </a:xfrm>
            <a:custGeom>
              <a:avLst/>
              <a:gdLst/>
              <a:ahLst/>
              <a:cxnLst/>
              <a:rect l="l" t="t" r="r" b="b"/>
              <a:pathLst>
                <a:path w="3809" h="6138" extrusionOk="0">
                  <a:moveTo>
                    <a:pt x="111" y="0"/>
                  </a:moveTo>
                  <a:lnTo>
                    <a:pt x="1" y="296"/>
                  </a:lnTo>
                  <a:lnTo>
                    <a:pt x="3402" y="5915"/>
                  </a:lnTo>
                  <a:lnTo>
                    <a:pt x="3809" y="613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394125" y="1434125"/>
              <a:ext cx="93375" cy="149750"/>
            </a:xfrm>
            <a:custGeom>
              <a:avLst/>
              <a:gdLst/>
              <a:ahLst/>
              <a:cxnLst/>
              <a:rect l="l" t="t" r="r" b="b"/>
              <a:pathLst>
                <a:path w="3735" h="5990" extrusionOk="0">
                  <a:moveTo>
                    <a:pt x="3402" y="0"/>
                  </a:moveTo>
                  <a:lnTo>
                    <a:pt x="0" y="5768"/>
                  </a:lnTo>
                  <a:lnTo>
                    <a:pt x="444" y="5989"/>
                  </a:lnTo>
                  <a:lnTo>
                    <a:pt x="3735" y="185"/>
                  </a:lnTo>
                  <a:lnTo>
                    <a:pt x="3402" y="0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4405225" y="1438725"/>
              <a:ext cx="85050" cy="145150"/>
            </a:xfrm>
            <a:custGeom>
              <a:avLst/>
              <a:gdLst/>
              <a:ahLst/>
              <a:cxnLst/>
              <a:rect l="l" t="t" r="r" b="b"/>
              <a:pathLst>
                <a:path w="3402" h="5806" extrusionOk="0">
                  <a:moveTo>
                    <a:pt x="3291" y="1"/>
                  </a:moveTo>
                  <a:lnTo>
                    <a:pt x="0" y="5805"/>
                  </a:lnTo>
                  <a:lnTo>
                    <a:pt x="407" y="5584"/>
                  </a:lnTo>
                  <a:lnTo>
                    <a:pt x="3401" y="334"/>
                  </a:lnTo>
                  <a:lnTo>
                    <a:pt x="3291" y="1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4397825" y="1363875"/>
              <a:ext cx="73050" cy="117400"/>
            </a:xfrm>
            <a:custGeom>
              <a:avLst/>
              <a:gdLst/>
              <a:ahLst/>
              <a:cxnLst/>
              <a:rect l="l" t="t" r="r" b="b"/>
              <a:pathLst>
                <a:path w="2922" h="4696" extrusionOk="0">
                  <a:moveTo>
                    <a:pt x="2514" y="0"/>
                  </a:moveTo>
                  <a:lnTo>
                    <a:pt x="0" y="4289"/>
                  </a:lnTo>
                  <a:lnTo>
                    <a:pt x="296" y="4696"/>
                  </a:lnTo>
                  <a:lnTo>
                    <a:pt x="2921" y="185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4405225" y="1368500"/>
              <a:ext cx="67475" cy="112775"/>
            </a:xfrm>
            <a:custGeom>
              <a:avLst/>
              <a:gdLst/>
              <a:ahLst/>
              <a:cxnLst/>
              <a:rect l="l" t="t" r="r" b="b"/>
              <a:pathLst>
                <a:path w="2699" h="4511" extrusionOk="0">
                  <a:moveTo>
                    <a:pt x="2625" y="0"/>
                  </a:moveTo>
                  <a:lnTo>
                    <a:pt x="0" y="4511"/>
                  </a:lnTo>
                  <a:lnTo>
                    <a:pt x="407" y="4289"/>
                  </a:lnTo>
                  <a:lnTo>
                    <a:pt x="2699" y="259"/>
                  </a:lnTo>
                  <a:lnTo>
                    <a:pt x="2625" y="0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4392275" y="1507125"/>
              <a:ext cx="115550" cy="180275"/>
            </a:xfrm>
            <a:custGeom>
              <a:avLst/>
              <a:gdLst/>
              <a:ahLst/>
              <a:cxnLst/>
              <a:rect l="l" t="t" r="r" b="b"/>
              <a:pathLst>
                <a:path w="4622" h="7211" extrusionOk="0">
                  <a:moveTo>
                    <a:pt x="4215" y="1"/>
                  </a:moveTo>
                  <a:lnTo>
                    <a:pt x="1" y="6951"/>
                  </a:lnTo>
                  <a:lnTo>
                    <a:pt x="407" y="7210"/>
                  </a:lnTo>
                  <a:lnTo>
                    <a:pt x="4622" y="186"/>
                  </a:lnTo>
                  <a:lnTo>
                    <a:pt x="4215" y="1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4402450" y="1511750"/>
              <a:ext cx="107225" cy="175650"/>
            </a:xfrm>
            <a:custGeom>
              <a:avLst/>
              <a:gdLst/>
              <a:ahLst/>
              <a:cxnLst/>
              <a:rect l="l" t="t" r="r" b="b"/>
              <a:pathLst>
                <a:path w="4289" h="7026" extrusionOk="0">
                  <a:moveTo>
                    <a:pt x="4215" y="1"/>
                  </a:moveTo>
                  <a:lnTo>
                    <a:pt x="0" y="7025"/>
                  </a:lnTo>
                  <a:lnTo>
                    <a:pt x="407" y="6766"/>
                  </a:lnTo>
                  <a:lnTo>
                    <a:pt x="4289" y="296"/>
                  </a:lnTo>
                  <a:lnTo>
                    <a:pt x="4215" y="1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4402450" y="1374950"/>
              <a:ext cx="15725" cy="313375"/>
            </a:xfrm>
            <a:custGeom>
              <a:avLst/>
              <a:gdLst/>
              <a:ahLst/>
              <a:cxnLst/>
              <a:rect l="l" t="t" r="r" b="b"/>
              <a:pathLst>
                <a:path w="629" h="12535" extrusionOk="0">
                  <a:moveTo>
                    <a:pt x="629" y="1"/>
                  </a:moveTo>
                  <a:lnTo>
                    <a:pt x="222" y="223"/>
                  </a:lnTo>
                  <a:lnTo>
                    <a:pt x="0" y="12534"/>
                  </a:lnTo>
                  <a:lnTo>
                    <a:pt x="407" y="1231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392275" y="1374050"/>
              <a:ext cx="15750" cy="314275"/>
            </a:xfrm>
            <a:custGeom>
              <a:avLst/>
              <a:gdLst/>
              <a:ahLst/>
              <a:cxnLst/>
              <a:rect l="l" t="t" r="r" b="b"/>
              <a:pathLst>
                <a:path w="630" h="12571" extrusionOk="0">
                  <a:moveTo>
                    <a:pt x="259" y="0"/>
                  </a:moveTo>
                  <a:lnTo>
                    <a:pt x="1" y="12348"/>
                  </a:lnTo>
                  <a:lnTo>
                    <a:pt x="407" y="12570"/>
                  </a:lnTo>
                  <a:lnTo>
                    <a:pt x="62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332200" y="1303800"/>
              <a:ext cx="145125" cy="84125"/>
            </a:xfrm>
            <a:custGeom>
              <a:avLst/>
              <a:gdLst/>
              <a:ahLst/>
              <a:cxnLst/>
              <a:rect l="l" t="t" r="r" b="b"/>
              <a:pathLst>
                <a:path w="5805" h="3365" extrusionOk="0">
                  <a:moveTo>
                    <a:pt x="2921" y="0"/>
                  </a:moveTo>
                  <a:lnTo>
                    <a:pt x="185" y="1553"/>
                  </a:lnTo>
                  <a:lnTo>
                    <a:pt x="0" y="1479"/>
                  </a:lnTo>
                  <a:lnTo>
                    <a:pt x="0" y="1701"/>
                  </a:lnTo>
                  <a:lnTo>
                    <a:pt x="2921" y="3365"/>
                  </a:lnTo>
                  <a:lnTo>
                    <a:pt x="5805" y="1701"/>
                  </a:lnTo>
                  <a:lnTo>
                    <a:pt x="5805" y="1479"/>
                  </a:lnTo>
                  <a:lnTo>
                    <a:pt x="5620" y="1553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332200" y="1299175"/>
              <a:ext cx="145125" cy="83200"/>
            </a:xfrm>
            <a:custGeom>
              <a:avLst/>
              <a:gdLst/>
              <a:ahLst/>
              <a:cxnLst/>
              <a:rect l="l" t="t" r="r" b="b"/>
              <a:pathLst>
                <a:path w="5805" h="3328" extrusionOk="0">
                  <a:moveTo>
                    <a:pt x="2921" y="0"/>
                  </a:moveTo>
                  <a:lnTo>
                    <a:pt x="0" y="1664"/>
                  </a:lnTo>
                  <a:lnTo>
                    <a:pt x="2921" y="3328"/>
                  </a:lnTo>
                  <a:lnTo>
                    <a:pt x="5805" y="1664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380250" y="1320425"/>
              <a:ext cx="72125" cy="40700"/>
            </a:xfrm>
            <a:custGeom>
              <a:avLst/>
              <a:gdLst/>
              <a:ahLst/>
              <a:cxnLst/>
              <a:rect l="l" t="t" r="r" b="b"/>
              <a:pathLst>
                <a:path w="2885" h="1628" extrusionOk="0">
                  <a:moveTo>
                    <a:pt x="2441" y="1"/>
                  </a:moveTo>
                  <a:lnTo>
                    <a:pt x="1" y="1406"/>
                  </a:lnTo>
                  <a:lnTo>
                    <a:pt x="445" y="1627"/>
                  </a:lnTo>
                  <a:lnTo>
                    <a:pt x="2885" y="260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4332200" y="1340775"/>
              <a:ext cx="73050" cy="47150"/>
            </a:xfrm>
            <a:custGeom>
              <a:avLst/>
              <a:gdLst/>
              <a:ahLst/>
              <a:cxnLst/>
              <a:rect l="l" t="t" r="r" b="b"/>
              <a:pathLst>
                <a:path w="2922" h="1886" extrusionOk="0">
                  <a:moveTo>
                    <a:pt x="0" y="0"/>
                  </a:moveTo>
                  <a:lnTo>
                    <a:pt x="0" y="222"/>
                  </a:lnTo>
                  <a:lnTo>
                    <a:pt x="2921" y="1886"/>
                  </a:lnTo>
                  <a:lnTo>
                    <a:pt x="2921" y="1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4522600" y="1497900"/>
              <a:ext cx="54550" cy="72100"/>
            </a:xfrm>
            <a:custGeom>
              <a:avLst/>
              <a:gdLst/>
              <a:ahLst/>
              <a:cxnLst/>
              <a:rect l="l" t="t" r="r" b="b"/>
              <a:pathLst>
                <a:path w="2182" h="2884" extrusionOk="0">
                  <a:moveTo>
                    <a:pt x="2182" y="0"/>
                  </a:moveTo>
                  <a:lnTo>
                    <a:pt x="0" y="1220"/>
                  </a:lnTo>
                  <a:lnTo>
                    <a:pt x="0" y="2884"/>
                  </a:lnTo>
                  <a:lnTo>
                    <a:pt x="2182" y="1664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4506875" y="1488650"/>
              <a:ext cx="70275" cy="39775"/>
            </a:xfrm>
            <a:custGeom>
              <a:avLst/>
              <a:gdLst/>
              <a:ahLst/>
              <a:cxnLst/>
              <a:rect l="l" t="t" r="r" b="b"/>
              <a:pathLst>
                <a:path w="2811" h="1591" extrusionOk="0">
                  <a:moveTo>
                    <a:pt x="2145" y="0"/>
                  </a:moveTo>
                  <a:lnTo>
                    <a:pt x="1" y="1220"/>
                  </a:lnTo>
                  <a:lnTo>
                    <a:pt x="629" y="1590"/>
                  </a:lnTo>
                  <a:lnTo>
                    <a:pt x="2811" y="370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4506875" y="1519150"/>
              <a:ext cx="15750" cy="50850"/>
            </a:xfrm>
            <a:custGeom>
              <a:avLst/>
              <a:gdLst/>
              <a:ahLst/>
              <a:cxnLst/>
              <a:rect l="l" t="t" r="r" b="b"/>
              <a:pathLst>
                <a:path w="630" h="2034" extrusionOk="0">
                  <a:moveTo>
                    <a:pt x="1" y="0"/>
                  </a:moveTo>
                  <a:lnTo>
                    <a:pt x="1" y="1664"/>
                  </a:lnTo>
                  <a:lnTo>
                    <a:pt x="629" y="2034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4506875" y="1488650"/>
              <a:ext cx="70275" cy="39775"/>
            </a:xfrm>
            <a:custGeom>
              <a:avLst/>
              <a:gdLst/>
              <a:ahLst/>
              <a:cxnLst/>
              <a:rect l="l" t="t" r="r" b="b"/>
              <a:pathLst>
                <a:path w="2811" h="1591" extrusionOk="0">
                  <a:moveTo>
                    <a:pt x="2145" y="0"/>
                  </a:moveTo>
                  <a:lnTo>
                    <a:pt x="1" y="1220"/>
                  </a:lnTo>
                  <a:lnTo>
                    <a:pt x="629" y="1590"/>
                  </a:lnTo>
                  <a:lnTo>
                    <a:pt x="2811" y="370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4566975" y="1456300"/>
              <a:ext cx="2775" cy="42550"/>
            </a:xfrm>
            <a:custGeom>
              <a:avLst/>
              <a:gdLst/>
              <a:ahLst/>
              <a:cxnLst/>
              <a:rect l="l" t="t" r="r" b="b"/>
              <a:pathLst>
                <a:path w="111" h="1702" extrusionOk="0">
                  <a:moveTo>
                    <a:pt x="111" y="0"/>
                  </a:moveTo>
                  <a:lnTo>
                    <a:pt x="0" y="74"/>
                  </a:lnTo>
                  <a:lnTo>
                    <a:pt x="0" y="1701"/>
                  </a:lnTo>
                  <a:lnTo>
                    <a:pt x="111" y="159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4560500" y="1454450"/>
              <a:ext cx="6500" cy="44400"/>
            </a:xfrm>
            <a:custGeom>
              <a:avLst/>
              <a:gdLst/>
              <a:ahLst/>
              <a:cxnLst/>
              <a:rect l="l" t="t" r="r" b="b"/>
              <a:pathLst>
                <a:path w="260" h="1776" extrusionOk="0">
                  <a:moveTo>
                    <a:pt x="0" y="0"/>
                  </a:moveTo>
                  <a:lnTo>
                    <a:pt x="0" y="1627"/>
                  </a:lnTo>
                  <a:lnTo>
                    <a:pt x="259" y="1775"/>
                  </a:lnTo>
                  <a:lnTo>
                    <a:pt x="259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4560500" y="1453525"/>
              <a:ext cx="9250" cy="4650"/>
            </a:xfrm>
            <a:custGeom>
              <a:avLst/>
              <a:gdLst/>
              <a:ahLst/>
              <a:cxnLst/>
              <a:rect l="l" t="t" r="r" b="b"/>
              <a:pathLst>
                <a:path w="370" h="186" extrusionOk="0">
                  <a:moveTo>
                    <a:pt x="148" y="0"/>
                  </a:moveTo>
                  <a:lnTo>
                    <a:pt x="0" y="37"/>
                  </a:lnTo>
                  <a:lnTo>
                    <a:pt x="259" y="185"/>
                  </a:lnTo>
                  <a:lnTo>
                    <a:pt x="370" y="11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4560500" y="1454450"/>
              <a:ext cx="6500" cy="44400"/>
            </a:xfrm>
            <a:custGeom>
              <a:avLst/>
              <a:gdLst/>
              <a:ahLst/>
              <a:cxnLst/>
              <a:rect l="l" t="t" r="r" b="b"/>
              <a:pathLst>
                <a:path w="260" h="1776" extrusionOk="0">
                  <a:moveTo>
                    <a:pt x="0" y="0"/>
                  </a:moveTo>
                  <a:lnTo>
                    <a:pt x="0" y="1627"/>
                  </a:lnTo>
                  <a:lnTo>
                    <a:pt x="259" y="1775"/>
                  </a:lnTo>
                  <a:lnTo>
                    <a:pt x="259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4"/>
            <p:cNvSpPr/>
            <p:nvPr/>
          </p:nvSpPr>
          <p:spPr>
            <a:xfrm>
              <a:off x="4520750" y="1482175"/>
              <a:ext cx="1875" cy="41625"/>
            </a:xfrm>
            <a:custGeom>
              <a:avLst/>
              <a:gdLst/>
              <a:ahLst/>
              <a:cxnLst/>
              <a:rect l="l" t="t" r="r" b="b"/>
              <a:pathLst>
                <a:path w="75" h="1665" extrusionOk="0">
                  <a:moveTo>
                    <a:pt x="74" y="1"/>
                  </a:moveTo>
                  <a:lnTo>
                    <a:pt x="0" y="75"/>
                  </a:lnTo>
                  <a:lnTo>
                    <a:pt x="0" y="1664"/>
                  </a:lnTo>
                  <a:lnTo>
                    <a:pt x="74" y="162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4513350" y="1480325"/>
              <a:ext cx="7425" cy="43475"/>
            </a:xfrm>
            <a:custGeom>
              <a:avLst/>
              <a:gdLst/>
              <a:ahLst/>
              <a:cxnLst/>
              <a:rect l="l" t="t" r="r" b="b"/>
              <a:pathLst>
                <a:path w="297" h="1739" extrusionOk="0">
                  <a:moveTo>
                    <a:pt x="1" y="1"/>
                  </a:moveTo>
                  <a:lnTo>
                    <a:pt x="38" y="1627"/>
                  </a:lnTo>
                  <a:lnTo>
                    <a:pt x="296" y="1738"/>
                  </a:lnTo>
                  <a:lnTo>
                    <a:pt x="296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4513350" y="1479400"/>
              <a:ext cx="9275" cy="4650"/>
            </a:xfrm>
            <a:custGeom>
              <a:avLst/>
              <a:gdLst/>
              <a:ahLst/>
              <a:cxnLst/>
              <a:rect l="l" t="t" r="r" b="b"/>
              <a:pathLst>
                <a:path w="371" h="186" extrusionOk="0">
                  <a:moveTo>
                    <a:pt x="149" y="1"/>
                  </a:moveTo>
                  <a:lnTo>
                    <a:pt x="1" y="38"/>
                  </a:lnTo>
                  <a:lnTo>
                    <a:pt x="296" y="186"/>
                  </a:lnTo>
                  <a:lnTo>
                    <a:pt x="370" y="11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4513350" y="1480325"/>
              <a:ext cx="7425" cy="43475"/>
            </a:xfrm>
            <a:custGeom>
              <a:avLst/>
              <a:gdLst/>
              <a:ahLst/>
              <a:cxnLst/>
              <a:rect l="l" t="t" r="r" b="b"/>
              <a:pathLst>
                <a:path w="297" h="1739" extrusionOk="0">
                  <a:moveTo>
                    <a:pt x="1" y="1"/>
                  </a:moveTo>
                  <a:lnTo>
                    <a:pt x="38" y="1627"/>
                  </a:lnTo>
                  <a:lnTo>
                    <a:pt x="296" y="1738"/>
                  </a:lnTo>
                  <a:lnTo>
                    <a:pt x="296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4"/>
            <p:cNvSpPr/>
            <p:nvPr/>
          </p:nvSpPr>
          <p:spPr>
            <a:xfrm>
              <a:off x="4520750" y="1454450"/>
              <a:ext cx="49000" cy="34225"/>
            </a:xfrm>
            <a:custGeom>
              <a:avLst/>
              <a:gdLst/>
              <a:ahLst/>
              <a:cxnLst/>
              <a:rect l="l" t="t" r="r" b="b"/>
              <a:pathLst>
                <a:path w="1960" h="1369" extrusionOk="0">
                  <a:moveTo>
                    <a:pt x="1960" y="0"/>
                  </a:moveTo>
                  <a:lnTo>
                    <a:pt x="0" y="1184"/>
                  </a:lnTo>
                  <a:lnTo>
                    <a:pt x="0" y="1368"/>
                  </a:lnTo>
                  <a:lnTo>
                    <a:pt x="1960" y="259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4"/>
            <p:cNvSpPr/>
            <p:nvPr/>
          </p:nvSpPr>
          <p:spPr>
            <a:xfrm>
              <a:off x="4513350" y="1452600"/>
              <a:ext cx="56400" cy="31450"/>
            </a:xfrm>
            <a:custGeom>
              <a:avLst/>
              <a:gdLst/>
              <a:ahLst/>
              <a:cxnLst/>
              <a:rect l="l" t="t" r="r" b="b"/>
              <a:pathLst>
                <a:path w="2256" h="1258" extrusionOk="0">
                  <a:moveTo>
                    <a:pt x="1997" y="1"/>
                  </a:moveTo>
                  <a:lnTo>
                    <a:pt x="1" y="1110"/>
                  </a:lnTo>
                  <a:lnTo>
                    <a:pt x="296" y="1258"/>
                  </a:lnTo>
                  <a:lnTo>
                    <a:pt x="2256" y="148"/>
                  </a:lnTo>
                  <a:lnTo>
                    <a:pt x="1997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4543850" y="1447050"/>
              <a:ext cx="5575" cy="24050"/>
            </a:xfrm>
            <a:custGeom>
              <a:avLst/>
              <a:gdLst/>
              <a:ahLst/>
              <a:cxnLst/>
              <a:rect l="l" t="t" r="r" b="b"/>
              <a:pathLst>
                <a:path w="223" h="962" extrusionOk="0">
                  <a:moveTo>
                    <a:pt x="223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223" y="814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4536450" y="1444275"/>
              <a:ext cx="7425" cy="26825"/>
            </a:xfrm>
            <a:custGeom>
              <a:avLst/>
              <a:gdLst/>
              <a:ahLst/>
              <a:cxnLst/>
              <a:rect l="l" t="t" r="r" b="b"/>
              <a:pathLst>
                <a:path w="297" h="1073" extrusionOk="0">
                  <a:moveTo>
                    <a:pt x="1" y="1"/>
                  </a:moveTo>
                  <a:lnTo>
                    <a:pt x="38" y="888"/>
                  </a:lnTo>
                  <a:lnTo>
                    <a:pt x="297" y="1073"/>
                  </a:lnTo>
                  <a:lnTo>
                    <a:pt x="297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4536450" y="1442425"/>
              <a:ext cx="12975" cy="5575"/>
            </a:xfrm>
            <a:custGeom>
              <a:avLst/>
              <a:gdLst/>
              <a:ahLst/>
              <a:cxnLst/>
              <a:rect l="l" t="t" r="r" b="b"/>
              <a:pathLst>
                <a:path w="519" h="223" extrusionOk="0">
                  <a:moveTo>
                    <a:pt x="297" y="1"/>
                  </a:moveTo>
                  <a:lnTo>
                    <a:pt x="1" y="75"/>
                  </a:lnTo>
                  <a:lnTo>
                    <a:pt x="297" y="223"/>
                  </a:lnTo>
                  <a:lnTo>
                    <a:pt x="519" y="186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4536450" y="1444275"/>
              <a:ext cx="7425" cy="26825"/>
            </a:xfrm>
            <a:custGeom>
              <a:avLst/>
              <a:gdLst/>
              <a:ahLst/>
              <a:cxnLst/>
              <a:rect l="l" t="t" r="r" b="b"/>
              <a:pathLst>
                <a:path w="297" h="1073" extrusionOk="0">
                  <a:moveTo>
                    <a:pt x="1" y="1"/>
                  </a:moveTo>
                  <a:lnTo>
                    <a:pt x="1" y="925"/>
                  </a:lnTo>
                  <a:lnTo>
                    <a:pt x="297" y="1073"/>
                  </a:lnTo>
                  <a:lnTo>
                    <a:pt x="297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4410750" y="1290850"/>
              <a:ext cx="33300" cy="44400"/>
            </a:xfrm>
            <a:custGeom>
              <a:avLst/>
              <a:gdLst/>
              <a:ahLst/>
              <a:cxnLst/>
              <a:rect l="l" t="t" r="r" b="b"/>
              <a:pathLst>
                <a:path w="1332" h="1776" extrusionOk="0">
                  <a:moveTo>
                    <a:pt x="519" y="1"/>
                  </a:moveTo>
                  <a:cubicBezTo>
                    <a:pt x="408" y="1"/>
                    <a:pt x="371" y="1"/>
                    <a:pt x="334" y="38"/>
                  </a:cubicBezTo>
                  <a:lnTo>
                    <a:pt x="260" y="38"/>
                  </a:lnTo>
                  <a:lnTo>
                    <a:pt x="1" y="222"/>
                  </a:lnTo>
                  <a:lnTo>
                    <a:pt x="186" y="222"/>
                  </a:lnTo>
                  <a:cubicBezTo>
                    <a:pt x="149" y="370"/>
                    <a:pt x="75" y="592"/>
                    <a:pt x="149" y="814"/>
                  </a:cubicBezTo>
                  <a:cubicBezTo>
                    <a:pt x="223" y="1295"/>
                    <a:pt x="556" y="1664"/>
                    <a:pt x="888" y="1701"/>
                  </a:cubicBezTo>
                  <a:lnTo>
                    <a:pt x="814" y="1775"/>
                  </a:lnTo>
                  <a:lnTo>
                    <a:pt x="1073" y="1664"/>
                  </a:lnTo>
                  <a:cubicBezTo>
                    <a:pt x="1073" y="1627"/>
                    <a:pt x="1110" y="1627"/>
                    <a:pt x="1110" y="1627"/>
                  </a:cubicBezTo>
                  <a:cubicBezTo>
                    <a:pt x="1295" y="1516"/>
                    <a:pt x="1332" y="1184"/>
                    <a:pt x="1295" y="888"/>
                  </a:cubicBezTo>
                  <a:cubicBezTo>
                    <a:pt x="1184" y="407"/>
                    <a:pt x="814" y="1"/>
                    <a:pt x="519" y="1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4402575" y="1295400"/>
              <a:ext cx="35025" cy="42625"/>
            </a:xfrm>
            <a:custGeom>
              <a:avLst/>
              <a:gdLst/>
              <a:ahLst/>
              <a:cxnLst/>
              <a:rect l="l" t="t" r="r" b="b"/>
              <a:pathLst>
                <a:path w="1401" h="1705" extrusionOk="0">
                  <a:moveTo>
                    <a:pt x="468" y="1"/>
                  </a:moveTo>
                  <a:cubicBezTo>
                    <a:pt x="164" y="1"/>
                    <a:pt x="0" y="358"/>
                    <a:pt x="106" y="817"/>
                  </a:cubicBezTo>
                  <a:cubicBezTo>
                    <a:pt x="180" y="1297"/>
                    <a:pt x="550" y="1704"/>
                    <a:pt x="883" y="1704"/>
                  </a:cubicBezTo>
                  <a:cubicBezTo>
                    <a:pt x="1215" y="1704"/>
                    <a:pt x="1400" y="1334"/>
                    <a:pt x="1289" y="891"/>
                  </a:cubicBezTo>
                  <a:cubicBezTo>
                    <a:pt x="1215" y="410"/>
                    <a:pt x="846" y="3"/>
                    <a:pt x="513" y="3"/>
                  </a:cubicBezTo>
                  <a:cubicBezTo>
                    <a:pt x="497" y="2"/>
                    <a:pt x="482" y="1"/>
                    <a:pt x="468" y="1"/>
                  </a:cubicBezTo>
                  <a:close/>
                </a:path>
              </a:pathLst>
            </a:custGeom>
            <a:solidFill>
              <a:srgbClr val="D6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4379325" y="1302875"/>
              <a:ext cx="51800" cy="43450"/>
            </a:xfrm>
            <a:custGeom>
              <a:avLst/>
              <a:gdLst/>
              <a:ahLst/>
              <a:cxnLst/>
              <a:rect l="l" t="t" r="r" b="b"/>
              <a:pathLst>
                <a:path w="2072" h="1738" extrusionOk="0">
                  <a:moveTo>
                    <a:pt x="1628" y="0"/>
                  </a:moveTo>
                  <a:lnTo>
                    <a:pt x="1" y="998"/>
                  </a:lnTo>
                  <a:lnTo>
                    <a:pt x="112" y="998"/>
                  </a:lnTo>
                  <a:cubicBezTo>
                    <a:pt x="38" y="1072"/>
                    <a:pt x="38" y="1183"/>
                    <a:pt x="38" y="1257"/>
                  </a:cubicBezTo>
                  <a:cubicBezTo>
                    <a:pt x="112" y="1405"/>
                    <a:pt x="149" y="1516"/>
                    <a:pt x="223" y="1590"/>
                  </a:cubicBezTo>
                  <a:cubicBezTo>
                    <a:pt x="260" y="1627"/>
                    <a:pt x="371" y="1701"/>
                    <a:pt x="408" y="1701"/>
                  </a:cubicBezTo>
                  <a:lnTo>
                    <a:pt x="408" y="1738"/>
                  </a:lnTo>
                  <a:lnTo>
                    <a:pt x="1997" y="814"/>
                  </a:lnTo>
                  <a:cubicBezTo>
                    <a:pt x="2071" y="777"/>
                    <a:pt x="2071" y="629"/>
                    <a:pt x="2071" y="481"/>
                  </a:cubicBezTo>
                  <a:lnTo>
                    <a:pt x="2071" y="444"/>
                  </a:lnTo>
                  <a:cubicBezTo>
                    <a:pt x="2034" y="222"/>
                    <a:pt x="1886" y="0"/>
                    <a:pt x="1702" y="0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4375650" y="1303800"/>
              <a:ext cx="55475" cy="41600"/>
            </a:xfrm>
            <a:custGeom>
              <a:avLst/>
              <a:gdLst/>
              <a:ahLst/>
              <a:cxnLst/>
              <a:rect l="l" t="t" r="r" b="b"/>
              <a:pathLst>
                <a:path w="2219" h="1664" extrusionOk="0">
                  <a:moveTo>
                    <a:pt x="1775" y="0"/>
                  </a:moveTo>
                  <a:lnTo>
                    <a:pt x="185" y="961"/>
                  </a:lnTo>
                  <a:cubicBezTo>
                    <a:pt x="74" y="998"/>
                    <a:pt x="0" y="1146"/>
                    <a:pt x="74" y="1331"/>
                  </a:cubicBezTo>
                  <a:cubicBezTo>
                    <a:pt x="111" y="1479"/>
                    <a:pt x="148" y="1553"/>
                    <a:pt x="185" y="1664"/>
                  </a:cubicBezTo>
                  <a:lnTo>
                    <a:pt x="333" y="1553"/>
                  </a:lnTo>
                  <a:lnTo>
                    <a:pt x="629" y="1405"/>
                  </a:lnTo>
                  <a:lnTo>
                    <a:pt x="2218" y="444"/>
                  </a:lnTo>
                  <a:lnTo>
                    <a:pt x="2218" y="407"/>
                  </a:lnTo>
                  <a:cubicBezTo>
                    <a:pt x="2181" y="185"/>
                    <a:pt x="2033" y="0"/>
                    <a:pt x="1849" y="0"/>
                  </a:cubicBezTo>
                  <a:close/>
                </a:path>
              </a:pathLst>
            </a:custGeom>
            <a:solidFill>
              <a:srgbClr val="DE5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4375650" y="1326900"/>
              <a:ext cx="15725" cy="20350"/>
            </a:xfrm>
            <a:custGeom>
              <a:avLst/>
              <a:gdLst/>
              <a:ahLst/>
              <a:cxnLst/>
              <a:rect l="l" t="t" r="r" b="b"/>
              <a:pathLst>
                <a:path w="629" h="814" extrusionOk="0">
                  <a:moveTo>
                    <a:pt x="148" y="1"/>
                  </a:moveTo>
                  <a:cubicBezTo>
                    <a:pt x="74" y="74"/>
                    <a:pt x="0" y="222"/>
                    <a:pt x="74" y="407"/>
                  </a:cubicBezTo>
                  <a:cubicBezTo>
                    <a:pt x="111" y="555"/>
                    <a:pt x="148" y="629"/>
                    <a:pt x="185" y="740"/>
                  </a:cubicBezTo>
                  <a:cubicBezTo>
                    <a:pt x="259" y="777"/>
                    <a:pt x="333" y="814"/>
                    <a:pt x="370" y="814"/>
                  </a:cubicBezTo>
                  <a:cubicBezTo>
                    <a:pt x="444" y="814"/>
                    <a:pt x="481" y="814"/>
                    <a:pt x="518" y="777"/>
                  </a:cubicBezTo>
                  <a:cubicBezTo>
                    <a:pt x="629" y="740"/>
                    <a:pt x="629" y="592"/>
                    <a:pt x="629" y="444"/>
                  </a:cubicBezTo>
                  <a:lnTo>
                    <a:pt x="629" y="407"/>
                  </a:lnTo>
                  <a:cubicBezTo>
                    <a:pt x="555" y="185"/>
                    <a:pt x="370" y="1"/>
                    <a:pt x="259" y="1"/>
                  </a:cubicBezTo>
                  <a:close/>
                </a:path>
              </a:pathLst>
            </a:custGeom>
            <a:solidFill>
              <a:srgbClr val="5E00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4255475" y="1203975"/>
              <a:ext cx="320750" cy="268050"/>
            </a:xfrm>
            <a:custGeom>
              <a:avLst/>
              <a:gdLst/>
              <a:ahLst/>
              <a:cxnLst/>
              <a:rect l="l" t="t" r="r" b="b"/>
              <a:pathLst>
                <a:path w="12830" h="10722" extrusionOk="0">
                  <a:moveTo>
                    <a:pt x="518" y="0"/>
                  </a:moveTo>
                  <a:lnTo>
                    <a:pt x="1" y="925"/>
                  </a:lnTo>
                  <a:lnTo>
                    <a:pt x="12275" y="10722"/>
                  </a:lnTo>
                  <a:lnTo>
                    <a:pt x="12830" y="9835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4261950" y="1211375"/>
              <a:ext cx="307800" cy="254200"/>
            </a:xfrm>
            <a:custGeom>
              <a:avLst/>
              <a:gdLst/>
              <a:ahLst/>
              <a:cxnLst/>
              <a:rect l="l" t="t" r="r" b="b"/>
              <a:pathLst>
                <a:path w="12312" h="10168" extrusionOk="0">
                  <a:moveTo>
                    <a:pt x="296" y="0"/>
                  </a:moveTo>
                  <a:lnTo>
                    <a:pt x="1" y="592"/>
                  </a:lnTo>
                  <a:lnTo>
                    <a:pt x="11942" y="10167"/>
                  </a:lnTo>
                  <a:lnTo>
                    <a:pt x="12312" y="961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4261950" y="1211375"/>
              <a:ext cx="301350" cy="254200"/>
            </a:xfrm>
            <a:custGeom>
              <a:avLst/>
              <a:gdLst/>
              <a:ahLst/>
              <a:cxnLst/>
              <a:rect l="l" t="t" r="r" b="b"/>
              <a:pathLst>
                <a:path w="12054" h="10168" extrusionOk="0">
                  <a:moveTo>
                    <a:pt x="296" y="0"/>
                  </a:moveTo>
                  <a:lnTo>
                    <a:pt x="1" y="592"/>
                  </a:lnTo>
                  <a:lnTo>
                    <a:pt x="11942" y="10167"/>
                  </a:lnTo>
                  <a:lnTo>
                    <a:pt x="12053" y="10056"/>
                  </a:lnTo>
                  <a:lnTo>
                    <a:pt x="112" y="592"/>
                  </a:lnTo>
                  <a:lnTo>
                    <a:pt x="407" y="7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4227750" y="1161450"/>
              <a:ext cx="362350" cy="288400"/>
            </a:xfrm>
            <a:custGeom>
              <a:avLst/>
              <a:gdLst/>
              <a:ahLst/>
              <a:cxnLst/>
              <a:rect l="l" t="t" r="r" b="b"/>
              <a:pathLst>
                <a:path w="14494" h="11536" extrusionOk="0">
                  <a:moveTo>
                    <a:pt x="518" y="1"/>
                  </a:moveTo>
                  <a:lnTo>
                    <a:pt x="1" y="297"/>
                  </a:lnTo>
                  <a:lnTo>
                    <a:pt x="1627" y="1701"/>
                  </a:lnTo>
                  <a:lnTo>
                    <a:pt x="13939" y="11536"/>
                  </a:lnTo>
                  <a:lnTo>
                    <a:pt x="14493" y="11240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4562350" y="1443350"/>
              <a:ext cx="27750" cy="28675"/>
            </a:xfrm>
            <a:custGeom>
              <a:avLst/>
              <a:gdLst/>
              <a:ahLst/>
              <a:cxnLst/>
              <a:rect l="l" t="t" r="r" b="b"/>
              <a:pathLst>
                <a:path w="1110" h="1147" extrusionOk="0">
                  <a:moveTo>
                    <a:pt x="1109" y="1"/>
                  </a:moveTo>
                  <a:lnTo>
                    <a:pt x="555" y="260"/>
                  </a:lnTo>
                  <a:lnTo>
                    <a:pt x="0" y="1147"/>
                  </a:lnTo>
                  <a:lnTo>
                    <a:pt x="370" y="925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4374725" y="1311175"/>
              <a:ext cx="33300" cy="45325"/>
            </a:xfrm>
            <a:custGeom>
              <a:avLst/>
              <a:gdLst/>
              <a:ahLst/>
              <a:cxnLst/>
              <a:rect l="l" t="t" r="r" b="b"/>
              <a:pathLst>
                <a:path w="1332" h="1813" extrusionOk="0">
                  <a:moveTo>
                    <a:pt x="518" y="1"/>
                  </a:moveTo>
                  <a:cubicBezTo>
                    <a:pt x="407" y="1"/>
                    <a:pt x="370" y="1"/>
                    <a:pt x="333" y="75"/>
                  </a:cubicBezTo>
                  <a:lnTo>
                    <a:pt x="296" y="75"/>
                  </a:lnTo>
                  <a:lnTo>
                    <a:pt x="0" y="260"/>
                  </a:lnTo>
                  <a:lnTo>
                    <a:pt x="185" y="260"/>
                  </a:lnTo>
                  <a:cubicBezTo>
                    <a:pt x="148" y="371"/>
                    <a:pt x="111" y="593"/>
                    <a:pt x="148" y="851"/>
                  </a:cubicBezTo>
                  <a:cubicBezTo>
                    <a:pt x="222" y="1295"/>
                    <a:pt x="555" y="1665"/>
                    <a:pt x="887" y="1739"/>
                  </a:cubicBezTo>
                  <a:lnTo>
                    <a:pt x="850" y="1813"/>
                  </a:lnTo>
                  <a:lnTo>
                    <a:pt x="1072" y="1665"/>
                  </a:lnTo>
                  <a:cubicBezTo>
                    <a:pt x="1072" y="1628"/>
                    <a:pt x="1109" y="1628"/>
                    <a:pt x="1109" y="1628"/>
                  </a:cubicBezTo>
                  <a:cubicBezTo>
                    <a:pt x="1294" y="1554"/>
                    <a:pt x="1331" y="1221"/>
                    <a:pt x="1294" y="888"/>
                  </a:cubicBezTo>
                  <a:cubicBezTo>
                    <a:pt x="1220" y="445"/>
                    <a:pt x="850" y="1"/>
                    <a:pt x="518" y="1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4366525" y="1315750"/>
              <a:ext cx="35025" cy="43525"/>
            </a:xfrm>
            <a:custGeom>
              <a:avLst/>
              <a:gdLst/>
              <a:ahLst/>
              <a:cxnLst/>
              <a:rect l="l" t="t" r="r" b="b"/>
              <a:pathLst>
                <a:path w="1401" h="1741" extrusionOk="0">
                  <a:moveTo>
                    <a:pt x="468" y="0"/>
                  </a:moveTo>
                  <a:cubicBezTo>
                    <a:pt x="164" y="0"/>
                    <a:pt x="0" y="359"/>
                    <a:pt x="106" y="853"/>
                  </a:cubicBezTo>
                  <a:cubicBezTo>
                    <a:pt x="180" y="1297"/>
                    <a:pt x="550" y="1740"/>
                    <a:pt x="883" y="1740"/>
                  </a:cubicBezTo>
                  <a:cubicBezTo>
                    <a:pt x="1215" y="1740"/>
                    <a:pt x="1400" y="1371"/>
                    <a:pt x="1289" y="890"/>
                  </a:cubicBezTo>
                  <a:cubicBezTo>
                    <a:pt x="1215" y="447"/>
                    <a:pt x="846" y="3"/>
                    <a:pt x="513" y="3"/>
                  </a:cubicBezTo>
                  <a:cubicBezTo>
                    <a:pt x="498" y="1"/>
                    <a:pt x="483" y="0"/>
                    <a:pt x="468" y="0"/>
                  </a:cubicBezTo>
                  <a:close/>
                </a:path>
              </a:pathLst>
            </a:custGeom>
            <a:solidFill>
              <a:srgbClr val="D6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4184325" y="1089375"/>
              <a:ext cx="85050" cy="195950"/>
            </a:xfrm>
            <a:custGeom>
              <a:avLst/>
              <a:gdLst/>
              <a:ahLst/>
              <a:cxnLst/>
              <a:rect l="l" t="t" r="r" b="b"/>
              <a:pathLst>
                <a:path w="3402" h="7838" extrusionOk="0">
                  <a:moveTo>
                    <a:pt x="1516" y="0"/>
                  </a:moveTo>
                  <a:cubicBezTo>
                    <a:pt x="1516" y="0"/>
                    <a:pt x="185" y="2107"/>
                    <a:pt x="74" y="4215"/>
                  </a:cubicBezTo>
                  <a:cubicBezTo>
                    <a:pt x="0" y="6285"/>
                    <a:pt x="407" y="7505"/>
                    <a:pt x="407" y="7505"/>
                  </a:cubicBezTo>
                  <a:lnTo>
                    <a:pt x="998" y="7838"/>
                  </a:lnTo>
                  <a:lnTo>
                    <a:pt x="3401" y="4178"/>
                  </a:lnTo>
                  <a:lnTo>
                    <a:pt x="2588" y="702"/>
                  </a:lnTo>
                  <a:lnTo>
                    <a:pt x="1516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4249025" y="1087525"/>
              <a:ext cx="51775" cy="105375"/>
            </a:xfrm>
            <a:custGeom>
              <a:avLst/>
              <a:gdLst/>
              <a:ahLst/>
              <a:cxnLst/>
              <a:rect l="l" t="t" r="r" b="b"/>
              <a:pathLst>
                <a:path w="2071" h="4215" extrusionOk="0">
                  <a:moveTo>
                    <a:pt x="1220" y="0"/>
                  </a:moveTo>
                  <a:lnTo>
                    <a:pt x="0" y="740"/>
                  </a:lnTo>
                  <a:lnTo>
                    <a:pt x="776" y="4215"/>
                  </a:lnTo>
                  <a:lnTo>
                    <a:pt x="2070" y="3475"/>
                  </a:lnTo>
                  <a:lnTo>
                    <a:pt x="1220" y="0"/>
                  </a:lnTo>
                  <a:close/>
                </a:path>
              </a:pathLst>
            </a:custGeom>
            <a:solidFill>
              <a:srgbClr val="D66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4222200" y="1070875"/>
              <a:ext cx="57350" cy="35150"/>
            </a:xfrm>
            <a:custGeom>
              <a:avLst/>
              <a:gdLst/>
              <a:ahLst/>
              <a:cxnLst/>
              <a:rect l="l" t="t" r="r" b="b"/>
              <a:pathLst>
                <a:path w="2294" h="1406" extrusionOk="0">
                  <a:moveTo>
                    <a:pt x="1258" y="1"/>
                  </a:moveTo>
                  <a:lnTo>
                    <a:pt x="1" y="740"/>
                  </a:lnTo>
                  <a:lnTo>
                    <a:pt x="1073" y="1406"/>
                  </a:lnTo>
                  <a:lnTo>
                    <a:pt x="2293" y="666"/>
                  </a:lnTo>
                  <a:lnTo>
                    <a:pt x="1258" y="1"/>
                  </a:lnTo>
                  <a:close/>
                </a:path>
              </a:pathLst>
            </a:custGeom>
            <a:solidFill>
              <a:srgbClr val="DB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4208350" y="1174400"/>
              <a:ext cx="92450" cy="108150"/>
            </a:xfrm>
            <a:custGeom>
              <a:avLst/>
              <a:gdLst/>
              <a:ahLst/>
              <a:cxnLst/>
              <a:rect l="l" t="t" r="r" b="b"/>
              <a:pathLst>
                <a:path w="3698" h="4326" extrusionOk="0">
                  <a:moveTo>
                    <a:pt x="3697" y="0"/>
                  </a:moveTo>
                  <a:lnTo>
                    <a:pt x="2403" y="740"/>
                  </a:lnTo>
                  <a:lnTo>
                    <a:pt x="0" y="4326"/>
                  </a:lnTo>
                  <a:lnTo>
                    <a:pt x="1294" y="3623"/>
                  </a:lnTo>
                  <a:lnTo>
                    <a:pt x="2330" y="2477"/>
                  </a:lnTo>
                  <a:lnTo>
                    <a:pt x="1886" y="2108"/>
                  </a:lnTo>
                  <a:lnTo>
                    <a:pt x="2403" y="1183"/>
                  </a:lnTo>
                  <a:lnTo>
                    <a:pt x="2995" y="851"/>
                  </a:lnTo>
                  <a:lnTo>
                    <a:pt x="3143" y="962"/>
                  </a:lnTo>
                  <a:lnTo>
                    <a:pt x="3697" y="0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4261950" y="1211375"/>
              <a:ext cx="10200" cy="14800"/>
            </a:xfrm>
            <a:custGeom>
              <a:avLst/>
              <a:gdLst/>
              <a:ahLst/>
              <a:cxnLst/>
              <a:rect l="l" t="t" r="r" b="b"/>
              <a:pathLst>
                <a:path w="408" h="592" extrusionOk="0">
                  <a:moveTo>
                    <a:pt x="296" y="0"/>
                  </a:moveTo>
                  <a:lnTo>
                    <a:pt x="1" y="592"/>
                  </a:lnTo>
                  <a:lnTo>
                    <a:pt x="112" y="592"/>
                  </a:lnTo>
                  <a:lnTo>
                    <a:pt x="407" y="7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4186175" y="1109700"/>
              <a:ext cx="36050" cy="122025"/>
            </a:xfrm>
            <a:custGeom>
              <a:avLst/>
              <a:gdLst/>
              <a:ahLst/>
              <a:cxnLst/>
              <a:rect l="l" t="t" r="r" b="b"/>
              <a:pathLst>
                <a:path w="1442" h="4881" extrusionOk="0">
                  <a:moveTo>
                    <a:pt x="961" y="0"/>
                  </a:moveTo>
                  <a:lnTo>
                    <a:pt x="444" y="222"/>
                  </a:lnTo>
                  <a:lnTo>
                    <a:pt x="0" y="4881"/>
                  </a:lnTo>
                  <a:lnTo>
                    <a:pt x="185" y="4733"/>
                  </a:lnTo>
                  <a:lnTo>
                    <a:pt x="1442" y="2625"/>
                  </a:lnTo>
                  <a:lnTo>
                    <a:pt x="1368" y="592"/>
                  </a:lnTo>
                  <a:lnTo>
                    <a:pt x="887" y="259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4"/>
            <p:cNvSpPr/>
            <p:nvPr/>
          </p:nvSpPr>
          <p:spPr>
            <a:xfrm>
              <a:off x="4171375" y="1115250"/>
              <a:ext cx="46250" cy="116475"/>
            </a:xfrm>
            <a:custGeom>
              <a:avLst/>
              <a:gdLst/>
              <a:ahLst/>
              <a:cxnLst/>
              <a:rect l="l" t="t" r="r" b="b"/>
              <a:pathLst>
                <a:path w="1850" h="4659" extrusionOk="0">
                  <a:moveTo>
                    <a:pt x="1036" y="0"/>
                  </a:moveTo>
                  <a:lnTo>
                    <a:pt x="1" y="2736"/>
                  </a:lnTo>
                  <a:lnTo>
                    <a:pt x="148" y="4252"/>
                  </a:lnTo>
                  <a:lnTo>
                    <a:pt x="592" y="4659"/>
                  </a:lnTo>
                  <a:lnTo>
                    <a:pt x="1849" y="2551"/>
                  </a:lnTo>
                  <a:lnTo>
                    <a:pt x="1775" y="44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4215750" y="1124475"/>
              <a:ext cx="6475" cy="54575"/>
            </a:xfrm>
            <a:custGeom>
              <a:avLst/>
              <a:gdLst/>
              <a:ahLst/>
              <a:cxnLst/>
              <a:rect l="l" t="t" r="r" b="b"/>
              <a:pathLst>
                <a:path w="259" h="2183" extrusionOk="0">
                  <a:moveTo>
                    <a:pt x="185" y="1"/>
                  </a:moveTo>
                  <a:lnTo>
                    <a:pt x="0" y="75"/>
                  </a:lnTo>
                  <a:lnTo>
                    <a:pt x="74" y="2182"/>
                  </a:lnTo>
                  <a:lnTo>
                    <a:pt x="259" y="203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4186175" y="1175325"/>
              <a:ext cx="36050" cy="56400"/>
            </a:xfrm>
            <a:custGeom>
              <a:avLst/>
              <a:gdLst/>
              <a:ahLst/>
              <a:cxnLst/>
              <a:rect l="l" t="t" r="r" b="b"/>
              <a:pathLst>
                <a:path w="1442" h="2256" extrusionOk="0">
                  <a:moveTo>
                    <a:pt x="1442" y="0"/>
                  </a:moveTo>
                  <a:lnTo>
                    <a:pt x="1257" y="148"/>
                  </a:lnTo>
                  <a:lnTo>
                    <a:pt x="0" y="2256"/>
                  </a:lnTo>
                  <a:lnTo>
                    <a:pt x="185" y="2108"/>
                  </a:lnTo>
                  <a:lnTo>
                    <a:pt x="1442" y="0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4"/>
            <p:cNvSpPr/>
            <p:nvPr/>
          </p:nvSpPr>
          <p:spPr>
            <a:xfrm>
              <a:off x="4175075" y="1179175"/>
              <a:ext cx="18500" cy="24250"/>
            </a:xfrm>
            <a:custGeom>
              <a:avLst/>
              <a:gdLst/>
              <a:ahLst/>
              <a:cxnLst/>
              <a:rect l="l" t="t" r="r" b="b"/>
              <a:pathLst>
                <a:path w="740" h="970" extrusionOk="0">
                  <a:moveTo>
                    <a:pt x="185" y="1"/>
                  </a:moveTo>
                  <a:cubicBezTo>
                    <a:pt x="70" y="1"/>
                    <a:pt x="0" y="101"/>
                    <a:pt x="0" y="253"/>
                  </a:cubicBezTo>
                  <a:cubicBezTo>
                    <a:pt x="0" y="475"/>
                    <a:pt x="185" y="771"/>
                    <a:pt x="370" y="918"/>
                  </a:cubicBezTo>
                  <a:cubicBezTo>
                    <a:pt x="427" y="953"/>
                    <a:pt x="485" y="969"/>
                    <a:pt x="536" y="969"/>
                  </a:cubicBezTo>
                  <a:cubicBezTo>
                    <a:pt x="652" y="969"/>
                    <a:pt x="740" y="887"/>
                    <a:pt x="740" y="734"/>
                  </a:cubicBezTo>
                  <a:cubicBezTo>
                    <a:pt x="740" y="475"/>
                    <a:pt x="555" y="216"/>
                    <a:pt x="370" y="68"/>
                  </a:cubicBezTo>
                  <a:cubicBezTo>
                    <a:pt x="301" y="22"/>
                    <a:pt x="238" y="1"/>
                    <a:pt x="185" y="1"/>
                  </a:cubicBezTo>
                  <a:close/>
                </a:path>
              </a:pathLst>
            </a:custGeom>
            <a:solidFill>
              <a:srgbClr val="CD6E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4"/>
            <p:cNvSpPr/>
            <p:nvPr/>
          </p:nvSpPr>
          <p:spPr>
            <a:xfrm>
              <a:off x="4176925" y="1179950"/>
              <a:ext cx="15725" cy="20350"/>
            </a:xfrm>
            <a:custGeom>
              <a:avLst/>
              <a:gdLst/>
              <a:ahLst/>
              <a:cxnLst/>
              <a:rect l="l" t="t" r="r" b="b"/>
              <a:pathLst>
                <a:path w="629" h="814" extrusionOk="0">
                  <a:moveTo>
                    <a:pt x="148" y="0"/>
                  </a:moveTo>
                  <a:lnTo>
                    <a:pt x="0" y="296"/>
                  </a:lnTo>
                  <a:cubicBezTo>
                    <a:pt x="111" y="518"/>
                    <a:pt x="111" y="629"/>
                    <a:pt x="259" y="740"/>
                  </a:cubicBezTo>
                  <a:lnTo>
                    <a:pt x="555" y="814"/>
                  </a:lnTo>
                  <a:cubicBezTo>
                    <a:pt x="629" y="777"/>
                    <a:pt x="629" y="740"/>
                    <a:pt x="629" y="703"/>
                  </a:cubicBezTo>
                  <a:cubicBezTo>
                    <a:pt x="629" y="444"/>
                    <a:pt x="407" y="185"/>
                    <a:pt x="259" y="37"/>
                  </a:cubicBezTo>
                  <a:cubicBezTo>
                    <a:pt x="185" y="0"/>
                    <a:pt x="185" y="0"/>
                    <a:pt x="148" y="0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4179700" y="118547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370" y="1"/>
                  </a:moveTo>
                  <a:cubicBezTo>
                    <a:pt x="259" y="112"/>
                    <a:pt x="148" y="186"/>
                    <a:pt x="0" y="223"/>
                  </a:cubicBezTo>
                  <a:cubicBezTo>
                    <a:pt x="0" y="297"/>
                    <a:pt x="0" y="334"/>
                    <a:pt x="37" y="371"/>
                  </a:cubicBezTo>
                  <a:cubicBezTo>
                    <a:pt x="185" y="334"/>
                    <a:pt x="370" y="297"/>
                    <a:pt x="518" y="297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DE7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4"/>
            <p:cNvSpPr/>
            <p:nvPr/>
          </p:nvSpPr>
          <p:spPr>
            <a:xfrm>
              <a:off x="4175075" y="1185150"/>
              <a:ext cx="13875" cy="16300"/>
            </a:xfrm>
            <a:custGeom>
              <a:avLst/>
              <a:gdLst/>
              <a:ahLst/>
              <a:cxnLst/>
              <a:rect l="l" t="t" r="r" b="b"/>
              <a:pathLst>
                <a:path w="555" h="652" extrusionOk="0">
                  <a:moveTo>
                    <a:pt x="146" y="1"/>
                  </a:moveTo>
                  <a:cubicBezTo>
                    <a:pt x="44" y="1"/>
                    <a:pt x="0" y="49"/>
                    <a:pt x="0" y="162"/>
                  </a:cubicBezTo>
                  <a:cubicBezTo>
                    <a:pt x="0" y="347"/>
                    <a:pt x="148" y="532"/>
                    <a:pt x="259" y="606"/>
                  </a:cubicBezTo>
                  <a:cubicBezTo>
                    <a:pt x="303" y="638"/>
                    <a:pt x="346" y="651"/>
                    <a:pt x="385" y="651"/>
                  </a:cubicBezTo>
                  <a:cubicBezTo>
                    <a:pt x="481" y="651"/>
                    <a:pt x="555" y="573"/>
                    <a:pt x="555" y="495"/>
                  </a:cubicBezTo>
                  <a:cubicBezTo>
                    <a:pt x="555" y="310"/>
                    <a:pt x="407" y="125"/>
                    <a:pt x="259" y="14"/>
                  </a:cubicBezTo>
                  <a:cubicBezTo>
                    <a:pt x="216" y="5"/>
                    <a:pt x="178" y="1"/>
                    <a:pt x="146" y="1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4"/>
            <p:cNvSpPr/>
            <p:nvPr/>
          </p:nvSpPr>
          <p:spPr>
            <a:xfrm>
              <a:off x="4176000" y="1189750"/>
              <a:ext cx="7425" cy="9050"/>
            </a:xfrm>
            <a:custGeom>
              <a:avLst/>
              <a:gdLst/>
              <a:ahLst/>
              <a:cxnLst/>
              <a:rect l="l" t="t" r="r" b="b"/>
              <a:pathLst>
                <a:path w="297" h="362" extrusionOk="0">
                  <a:moveTo>
                    <a:pt x="110" y="1"/>
                  </a:moveTo>
                  <a:cubicBezTo>
                    <a:pt x="63" y="1"/>
                    <a:pt x="0" y="43"/>
                    <a:pt x="0" y="126"/>
                  </a:cubicBezTo>
                  <a:cubicBezTo>
                    <a:pt x="0" y="200"/>
                    <a:pt x="37" y="311"/>
                    <a:pt x="148" y="348"/>
                  </a:cubicBezTo>
                  <a:cubicBezTo>
                    <a:pt x="167" y="357"/>
                    <a:pt x="185" y="361"/>
                    <a:pt x="203" y="361"/>
                  </a:cubicBezTo>
                  <a:cubicBezTo>
                    <a:pt x="255" y="361"/>
                    <a:pt x="296" y="320"/>
                    <a:pt x="296" y="237"/>
                  </a:cubicBezTo>
                  <a:cubicBezTo>
                    <a:pt x="296" y="163"/>
                    <a:pt x="222" y="52"/>
                    <a:pt x="148" y="15"/>
                  </a:cubicBezTo>
                  <a:cubicBezTo>
                    <a:pt x="139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rgbClr val="E0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4"/>
            <p:cNvSpPr/>
            <p:nvPr/>
          </p:nvSpPr>
          <p:spPr>
            <a:xfrm>
              <a:off x="4200025" y="1130600"/>
              <a:ext cx="7425" cy="9050"/>
            </a:xfrm>
            <a:custGeom>
              <a:avLst/>
              <a:gdLst/>
              <a:ahLst/>
              <a:cxnLst/>
              <a:rect l="l" t="t" r="r" b="b"/>
              <a:pathLst>
                <a:path w="297" h="362" extrusionOk="0">
                  <a:moveTo>
                    <a:pt x="94" y="1"/>
                  </a:moveTo>
                  <a:cubicBezTo>
                    <a:pt x="42" y="1"/>
                    <a:pt x="1" y="42"/>
                    <a:pt x="1" y="126"/>
                  </a:cubicBezTo>
                  <a:cubicBezTo>
                    <a:pt x="1" y="200"/>
                    <a:pt x="75" y="310"/>
                    <a:pt x="149" y="347"/>
                  </a:cubicBezTo>
                  <a:cubicBezTo>
                    <a:pt x="178" y="357"/>
                    <a:pt x="203" y="362"/>
                    <a:pt x="222" y="362"/>
                  </a:cubicBezTo>
                  <a:cubicBezTo>
                    <a:pt x="277" y="362"/>
                    <a:pt x="296" y="328"/>
                    <a:pt x="296" y="274"/>
                  </a:cubicBezTo>
                  <a:cubicBezTo>
                    <a:pt x="296" y="163"/>
                    <a:pt x="259" y="52"/>
                    <a:pt x="149" y="15"/>
                  </a:cubicBezTo>
                  <a:cubicBezTo>
                    <a:pt x="130" y="5"/>
                    <a:pt x="112" y="1"/>
                    <a:pt x="94" y="1"/>
                  </a:cubicBezTo>
                  <a:close/>
                </a:path>
              </a:pathLst>
            </a:custGeom>
            <a:solidFill>
              <a:srgbClr val="CD6E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4200950" y="1130950"/>
              <a:ext cx="6500" cy="8350"/>
            </a:xfrm>
            <a:custGeom>
              <a:avLst/>
              <a:gdLst/>
              <a:ahLst/>
              <a:cxnLst/>
              <a:rect l="l" t="t" r="r" b="b"/>
              <a:pathLst>
                <a:path w="260" h="334" extrusionOk="0">
                  <a:moveTo>
                    <a:pt x="75" y="1"/>
                  </a:moveTo>
                  <a:lnTo>
                    <a:pt x="1" y="112"/>
                  </a:lnTo>
                  <a:cubicBezTo>
                    <a:pt x="75" y="186"/>
                    <a:pt x="75" y="260"/>
                    <a:pt x="112" y="296"/>
                  </a:cubicBezTo>
                  <a:lnTo>
                    <a:pt x="259" y="333"/>
                  </a:lnTo>
                  <a:lnTo>
                    <a:pt x="259" y="296"/>
                  </a:lnTo>
                  <a:cubicBezTo>
                    <a:pt x="259" y="186"/>
                    <a:pt x="222" y="38"/>
                    <a:pt x="75" y="1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4200950" y="113372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149" y="1"/>
                  </a:moveTo>
                  <a:cubicBezTo>
                    <a:pt x="112" y="38"/>
                    <a:pt x="75" y="75"/>
                    <a:pt x="1" y="75"/>
                  </a:cubicBezTo>
                  <a:cubicBezTo>
                    <a:pt x="75" y="75"/>
                    <a:pt x="75" y="149"/>
                    <a:pt x="75" y="149"/>
                  </a:cubicBezTo>
                  <a:cubicBezTo>
                    <a:pt x="112" y="75"/>
                    <a:pt x="149" y="75"/>
                    <a:pt x="222" y="75"/>
                  </a:cubicBezTo>
                  <a:cubicBezTo>
                    <a:pt x="222" y="75"/>
                    <a:pt x="222" y="38"/>
                    <a:pt x="149" y="1"/>
                  </a:cubicBezTo>
                  <a:close/>
                </a:path>
              </a:pathLst>
            </a:custGeom>
            <a:solidFill>
              <a:srgbClr val="DE7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4200025" y="1133350"/>
              <a:ext cx="4650" cy="6325"/>
            </a:xfrm>
            <a:custGeom>
              <a:avLst/>
              <a:gdLst/>
              <a:ahLst/>
              <a:cxnLst/>
              <a:rect l="l" t="t" r="r" b="b"/>
              <a:pathLst>
                <a:path w="186" h="253" extrusionOk="0">
                  <a:moveTo>
                    <a:pt x="72" y="0"/>
                  </a:moveTo>
                  <a:cubicBezTo>
                    <a:pt x="38" y="0"/>
                    <a:pt x="1" y="26"/>
                    <a:pt x="1" y="53"/>
                  </a:cubicBezTo>
                  <a:cubicBezTo>
                    <a:pt x="1" y="90"/>
                    <a:pt x="75" y="200"/>
                    <a:pt x="112" y="237"/>
                  </a:cubicBezTo>
                  <a:cubicBezTo>
                    <a:pt x="122" y="248"/>
                    <a:pt x="133" y="253"/>
                    <a:pt x="143" y="253"/>
                  </a:cubicBezTo>
                  <a:cubicBezTo>
                    <a:pt x="167" y="253"/>
                    <a:pt x="186" y="227"/>
                    <a:pt x="186" y="200"/>
                  </a:cubicBezTo>
                  <a:cubicBezTo>
                    <a:pt x="186" y="164"/>
                    <a:pt x="149" y="53"/>
                    <a:pt x="112" y="16"/>
                  </a:cubicBezTo>
                  <a:cubicBezTo>
                    <a:pt x="101" y="5"/>
                    <a:pt x="87" y="0"/>
                    <a:pt x="72" y="0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4200025" y="1134650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75" y="1"/>
                  </a:moveTo>
                  <a:cubicBezTo>
                    <a:pt x="75" y="1"/>
                    <a:pt x="1" y="1"/>
                    <a:pt x="1" y="38"/>
                  </a:cubicBezTo>
                  <a:cubicBezTo>
                    <a:pt x="1" y="112"/>
                    <a:pt x="75" y="148"/>
                    <a:pt x="75" y="148"/>
                  </a:cubicBezTo>
                  <a:cubicBezTo>
                    <a:pt x="112" y="148"/>
                    <a:pt x="112" y="148"/>
                    <a:pt x="112" y="112"/>
                  </a:cubicBezTo>
                  <a:cubicBezTo>
                    <a:pt x="112" y="38"/>
                    <a:pt x="75" y="1"/>
                    <a:pt x="75" y="1"/>
                  </a:cubicBezTo>
                  <a:close/>
                </a:path>
              </a:pathLst>
            </a:custGeom>
            <a:solidFill>
              <a:srgbClr val="E0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" name="Google Shape;262;p4"/>
          <p:cNvGrpSpPr/>
          <p:nvPr/>
        </p:nvGrpSpPr>
        <p:grpSpPr>
          <a:xfrm>
            <a:off x="-121246" y="3859311"/>
            <a:ext cx="841235" cy="1153275"/>
            <a:chOff x="5228750" y="426675"/>
            <a:chExt cx="630375" cy="864200"/>
          </a:xfrm>
        </p:grpSpPr>
        <p:sp>
          <p:nvSpPr>
            <p:cNvPr id="263" name="Google Shape;263;p4"/>
            <p:cNvSpPr/>
            <p:nvPr/>
          </p:nvSpPr>
          <p:spPr>
            <a:xfrm>
              <a:off x="5228750" y="920225"/>
              <a:ext cx="459375" cy="272675"/>
            </a:xfrm>
            <a:custGeom>
              <a:avLst/>
              <a:gdLst/>
              <a:ahLst/>
              <a:cxnLst/>
              <a:rect l="l" t="t" r="r" b="b"/>
              <a:pathLst>
                <a:path w="18375" h="10907" extrusionOk="0">
                  <a:moveTo>
                    <a:pt x="9206" y="0"/>
                  </a:moveTo>
                  <a:lnTo>
                    <a:pt x="0" y="5583"/>
                  </a:lnTo>
                  <a:lnTo>
                    <a:pt x="9206" y="10907"/>
                  </a:lnTo>
                  <a:lnTo>
                    <a:pt x="18374" y="5583"/>
                  </a:lnTo>
                  <a:lnTo>
                    <a:pt x="92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4"/>
            <p:cNvSpPr/>
            <p:nvPr/>
          </p:nvSpPr>
          <p:spPr>
            <a:xfrm>
              <a:off x="5399725" y="1020050"/>
              <a:ext cx="459400" cy="270825"/>
            </a:xfrm>
            <a:custGeom>
              <a:avLst/>
              <a:gdLst/>
              <a:ahLst/>
              <a:cxnLst/>
              <a:rect l="l" t="t" r="r" b="b"/>
              <a:pathLst>
                <a:path w="18376" h="10833" extrusionOk="0">
                  <a:moveTo>
                    <a:pt x="9206" y="0"/>
                  </a:moveTo>
                  <a:lnTo>
                    <a:pt x="592" y="5176"/>
                  </a:lnTo>
                  <a:lnTo>
                    <a:pt x="1" y="4880"/>
                  </a:lnTo>
                  <a:lnTo>
                    <a:pt x="38" y="5546"/>
                  </a:lnTo>
                  <a:lnTo>
                    <a:pt x="9206" y="10833"/>
                  </a:lnTo>
                  <a:lnTo>
                    <a:pt x="18338" y="5546"/>
                  </a:lnTo>
                  <a:lnTo>
                    <a:pt x="18375" y="4880"/>
                  </a:lnTo>
                  <a:lnTo>
                    <a:pt x="17784" y="5176"/>
                  </a:lnTo>
                  <a:lnTo>
                    <a:pt x="9206" y="0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4"/>
            <p:cNvSpPr/>
            <p:nvPr/>
          </p:nvSpPr>
          <p:spPr>
            <a:xfrm>
              <a:off x="5399725" y="1001550"/>
              <a:ext cx="459400" cy="272700"/>
            </a:xfrm>
            <a:custGeom>
              <a:avLst/>
              <a:gdLst/>
              <a:ahLst/>
              <a:cxnLst/>
              <a:rect l="l" t="t" r="r" b="b"/>
              <a:pathLst>
                <a:path w="18376" h="10908" extrusionOk="0">
                  <a:moveTo>
                    <a:pt x="9206" y="1"/>
                  </a:moveTo>
                  <a:lnTo>
                    <a:pt x="1" y="5620"/>
                  </a:lnTo>
                  <a:lnTo>
                    <a:pt x="9206" y="10907"/>
                  </a:lnTo>
                  <a:lnTo>
                    <a:pt x="18375" y="5620"/>
                  </a:lnTo>
                  <a:lnTo>
                    <a:pt x="9206" y="1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5443175" y="1032050"/>
              <a:ext cx="372500" cy="220925"/>
            </a:xfrm>
            <a:custGeom>
              <a:avLst/>
              <a:gdLst/>
              <a:ahLst/>
              <a:cxnLst/>
              <a:rect l="l" t="t" r="r" b="b"/>
              <a:pathLst>
                <a:path w="14900" h="8837" extrusionOk="0">
                  <a:moveTo>
                    <a:pt x="7468" y="1"/>
                  </a:moveTo>
                  <a:lnTo>
                    <a:pt x="0" y="4511"/>
                  </a:lnTo>
                  <a:lnTo>
                    <a:pt x="7468" y="8837"/>
                  </a:lnTo>
                  <a:lnTo>
                    <a:pt x="14899" y="4511"/>
                  </a:lnTo>
                  <a:lnTo>
                    <a:pt x="7468" y="1"/>
                  </a:ln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5514350" y="1084750"/>
              <a:ext cx="113700" cy="68425"/>
            </a:xfrm>
            <a:custGeom>
              <a:avLst/>
              <a:gdLst/>
              <a:ahLst/>
              <a:cxnLst/>
              <a:rect l="l" t="t" r="r" b="b"/>
              <a:pathLst>
                <a:path w="4548" h="2737" extrusionOk="0">
                  <a:moveTo>
                    <a:pt x="1109" y="0"/>
                  </a:moveTo>
                  <a:lnTo>
                    <a:pt x="0" y="703"/>
                  </a:lnTo>
                  <a:lnTo>
                    <a:pt x="3549" y="2736"/>
                  </a:lnTo>
                  <a:lnTo>
                    <a:pt x="4547" y="2034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5629875" y="1142050"/>
              <a:ext cx="229250" cy="148825"/>
            </a:xfrm>
            <a:custGeom>
              <a:avLst/>
              <a:gdLst/>
              <a:ahLst/>
              <a:cxnLst/>
              <a:rect l="l" t="t" r="r" b="b"/>
              <a:pathLst>
                <a:path w="9170" h="5953" extrusionOk="0">
                  <a:moveTo>
                    <a:pt x="9169" y="0"/>
                  </a:moveTo>
                  <a:lnTo>
                    <a:pt x="0" y="5287"/>
                  </a:lnTo>
                  <a:lnTo>
                    <a:pt x="0" y="5953"/>
                  </a:lnTo>
                  <a:lnTo>
                    <a:pt x="9132" y="666"/>
                  </a:lnTo>
                  <a:lnTo>
                    <a:pt x="9169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5464425" y="907275"/>
              <a:ext cx="98925" cy="115575"/>
            </a:xfrm>
            <a:custGeom>
              <a:avLst/>
              <a:gdLst/>
              <a:ahLst/>
              <a:cxnLst/>
              <a:rect l="l" t="t" r="r" b="b"/>
              <a:pathLst>
                <a:path w="3957" h="4623" extrusionOk="0">
                  <a:moveTo>
                    <a:pt x="3402" y="1"/>
                  </a:moveTo>
                  <a:lnTo>
                    <a:pt x="2921" y="629"/>
                  </a:lnTo>
                  <a:lnTo>
                    <a:pt x="2478" y="1147"/>
                  </a:lnTo>
                  <a:lnTo>
                    <a:pt x="2219" y="1480"/>
                  </a:lnTo>
                  <a:lnTo>
                    <a:pt x="1110" y="2811"/>
                  </a:lnTo>
                  <a:lnTo>
                    <a:pt x="814" y="3217"/>
                  </a:lnTo>
                  <a:lnTo>
                    <a:pt x="592" y="3513"/>
                  </a:lnTo>
                  <a:lnTo>
                    <a:pt x="444" y="3661"/>
                  </a:lnTo>
                  <a:lnTo>
                    <a:pt x="444" y="3698"/>
                  </a:lnTo>
                  <a:lnTo>
                    <a:pt x="1" y="4252"/>
                  </a:lnTo>
                  <a:lnTo>
                    <a:pt x="333" y="4437"/>
                  </a:lnTo>
                  <a:lnTo>
                    <a:pt x="592" y="4622"/>
                  </a:lnTo>
                  <a:lnTo>
                    <a:pt x="703" y="4474"/>
                  </a:lnTo>
                  <a:lnTo>
                    <a:pt x="925" y="4142"/>
                  </a:lnTo>
                  <a:lnTo>
                    <a:pt x="962" y="4142"/>
                  </a:lnTo>
                  <a:lnTo>
                    <a:pt x="1332" y="3587"/>
                  </a:lnTo>
                  <a:lnTo>
                    <a:pt x="2589" y="2071"/>
                  </a:lnTo>
                  <a:lnTo>
                    <a:pt x="2847" y="1738"/>
                  </a:lnTo>
                  <a:lnTo>
                    <a:pt x="3217" y="1258"/>
                  </a:lnTo>
                  <a:lnTo>
                    <a:pt x="3956" y="334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5479225" y="915600"/>
              <a:ext cx="93375" cy="124800"/>
            </a:xfrm>
            <a:custGeom>
              <a:avLst/>
              <a:gdLst/>
              <a:ahLst/>
              <a:cxnLst/>
              <a:rect l="l" t="t" r="r" b="b"/>
              <a:pathLst>
                <a:path w="3735" h="4992" extrusionOk="0">
                  <a:moveTo>
                    <a:pt x="3364" y="1"/>
                  </a:moveTo>
                  <a:lnTo>
                    <a:pt x="2625" y="925"/>
                  </a:lnTo>
                  <a:lnTo>
                    <a:pt x="2255" y="1405"/>
                  </a:lnTo>
                  <a:lnTo>
                    <a:pt x="1997" y="1738"/>
                  </a:lnTo>
                  <a:lnTo>
                    <a:pt x="740" y="3254"/>
                  </a:lnTo>
                  <a:lnTo>
                    <a:pt x="370" y="3809"/>
                  </a:lnTo>
                  <a:lnTo>
                    <a:pt x="333" y="3809"/>
                  </a:lnTo>
                  <a:lnTo>
                    <a:pt x="111" y="4141"/>
                  </a:lnTo>
                  <a:lnTo>
                    <a:pt x="0" y="4289"/>
                  </a:lnTo>
                  <a:lnTo>
                    <a:pt x="0" y="4992"/>
                  </a:lnTo>
                  <a:lnTo>
                    <a:pt x="185" y="4733"/>
                  </a:lnTo>
                  <a:lnTo>
                    <a:pt x="370" y="4548"/>
                  </a:lnTo>
                  <a:lnTo>
                    <a:pt x="592" y="4252"/>
                  </a:lnTo>
                  <a:lnTo>
                    <a:pt x="1035" y="3735"/>
                  </a:lnTo>
                  <a:lnTo>
                    <a:pt x="2218" y="2145"/>
                  </a:lnTo>
                  <a:lnTo>
                    <a:pt x="2514" y="1849"/>
                  </a:lnTo>
                  <a:lnTo>
                    <a:pt x="2884" y="1331"/>
                  </a:lnTo>
                  <a:lnTo>
                    <a:pt x="3734" y="222"/>
                  </a:lnTo>
                  <a:lnTo>
                    <a:pt x="3364" y="1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5484750" y="876775"/>
              <a:ext cx="26850" cy="21300"/>
            </a:xfrm>
            <a:custGeom>
              <a:avLst/>
              <a:gdLst/>
              <a:ahLst/>
              <a:cxnLst/>
              <a:rect l="l" t="t" r="r" b="b"/>
              <a:pathLst>
                <a:path w="1074" h="852" extrusionOk="0">
                  <a:moveTo>
                    <a:pt x="482" y="1"/>
                  </a:moveTo>
                  <a:lnTo>
                    <a:pt x="445" y="75"/>
                  </a:lnTo>
                  <a:lnTo>
                    <a:pt x="371" y="112"/>
                  </a:lnTo>
                  <a:lnTo>
                    <a:pt x="334" y="149"/>
                  </a:lnTo>
                  <a:lnTo>
                    <a:pt x="1" y="481"/>
                  </a:lnTo>
                  <a:lnTo>
                    <a:pt x="297" y="629"/>
                  </a:lnTo>
                  <a:lnTo>
                    <a:pt x="629" y="851"/>
                  </a:lnTo>
                  <a:lnTo>
                    <a:pt x="703" y="740"/>
                  </a:lnTo>
                  <a:lnTo>
                    <a:pt x="851" y="629"/>
                  </a:lnTo>
                  <a:lnTo>
                    <a:pt x="1073" y="370"/>
                  </a:lnTo>
                  <a:lnTo>
                    <a:pt x="888" y="260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5500475" y="886025"/>
              <a:ext cx="23125" cy="30525"/>
            </a:xfrm>
            <a:custGeom>
              <a:avLst/>
              <a:gdLst/>
              <a:ahLst/>
              <a:cxnLst/>
              <a:rect l="l" t="t" r="r" b="b"/>
              <a:pathLst>
                <a:path w="925" h="1221" extrusionOk="0">
                  <a:moveTo>
                    <a:pt x="444" y="0"/>
                  </a:moveTo>
                  <a:lnTo>
                    <a:pt x="222" y="259"/>
                  </a:lnTo>
                  <a:lnTo>
                    <a:pt x="74" y="370"/>
                  </a:lnTo>
                  <a:lnTo>
                    <a:pt x="0" y="481"/>
                  </a:lnTo>
                  <a:lnTo>
                    <a:pt x="37" y="999"/>
                  </a:lnTo>
                  <a:lnTo>
                    <a:pt x="37" y="1221"/>
                  </a:lnTo>
                  <a:lnTo>
                    <a:pt x="74" y="1221"/>
                  </a:lnTo>
                  <a:lnTo>
                    <a:pt x="111" y="1184"/>
                  </a:lnTo>
                  <a:lnTo>
                    <a:pt x="370" y="851"/>
                  </a:lnTo>
                  <a:lnTo>
                    <a:pt x="814" y="370"/>
                  </a:lnTo>
                  <a:lnTo>
                    <a:pt x="925" y="259"/>
                  </a:lnTo>
                  <a:lnTo>
                    <a:pt x="666" y="111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5440400" y="939625"/>
              <a:ext cx="178400" cy="211700"/>
            </a:xfrm>
            <a:custGeom>
              <a:avLst/>
              <a:gdLst/>
              <a:ahLst/>
              <a:cxnLst/>
              <a:rect l="l" t="t" r="r" b="b"/>
              <a:pathLst>
                <a:path w="7136" h="8468" extrusionOk="0">
                  <a:moveTo>
                    <a:pt x="6581" y="1"/>
                  </a:moveTo>
                  <a:lnTo>
                    <a:pt x="6544" y="75"/>
                  </a:lnTo>
                  <a:lnTo>
                    <a:pt x="6359" y="334"/>
                  </a:lnTo>
                  <a:lnTo>
                    <a:pt x="5213" y="1701"/>
                  </a:lnTo>
                  <a:lnTo>
                    <a:pt x="4844" y="2182"/>
                  </a:lnTo>
                  <a:lnTo>
                    <a:pt x="4548" y="2552"/>
                  </a:lnTo>
                  <a:lnTo>
                    <a:pt x="3328" y="4031"/>
                  </a:lnTo>
                  <a:lnTo>
                    <a:pt x="2884" y="4511"/>
                  </a:lnTo>
                  <a:lnTo>
                    <a:pt x="2662" y="4844"/>
                  </a:lnTo>
                  <a:lnTo>
                    <a:pt x="1331" y="6471"/>
                  </a:lnTo>
                  <a:lnTo>
                    <a:pt x="666" y="7247"/>
                  </a:lnTo>
                  <a:lnTo>
                    <a:pt x="37" y="8097"/>
                  </a:lnTo>
                  <a:lnTo>
                    <a:pt x="0" y="8097"/>
                  </a:lnTo>
                  <a:lnTo>
                    <a:pt x="481" y="8393"/>
                  </a:lnTo>
                  <a:lnTo>
                    <a:pt x="555" y="8393"/>
                  </a:lnTo>
                  <a:lnTo>
                    <a:pt x="592" y="8467"/>
                  </a:lnTo>
                  <a:lnTo>
                    <a:pt x="629" y="8356"/>
                  </a:lnTo>
                  <a:lnTo>
                    <a:pt x="1146" y="7728"/>
                  </a:lnTo>
                  <a:lnTo>
                    <a:pt x="2995" y="5435"/>
                  </a:lnTo>
                  <a:lnTo>
                    <a:pt x="3254" y="5140"/>
                  </a:lnTo>
                  <a:lnTo>
                    <a:pt x="3697" y="4622"/>
                  </a:lnTo>
                  <a:lnTo>
                    <a:pt x="4880" y="3106"/>
                  </a:lnTo>
                  <a:lnTo>
                    <a:pt x="5176" y="2774"/>
                  </a:lnTo>
                  <a:lnTo>
                    <a:pt x="5583" y="2256"/>
                  </a:lnTo>
                  <a:lnTo>
                    <a:pt x="6359" y="1258"/>
                  </a:lnTo>
                  <a:lnTo>
                    <a:pt x="6766" y="777"/>
                  </a:lnTo>
                  <a:lnTo>
                    <a:pt x="6951" y="555"/>
                  </a:lnTo>
                  <a:lnTo>
                    <a:pt x="7025" y="444"/>
                  </a:lnTo>
                  <a:lnTo>
                    <a:pt x="7136" y="334"/>
                  </a:lnTo>
                  <a:lnTo>
                    <a:pt x="6951" y="223"/>
                  </a:lnTo>
                  <a:lnTo>
                    <a:pt x="6766" y="75"/>
                  </a:lnTo>
                  <a:lnTo>
                    <a:pt x="6729" y="75"/>
                  </a:lnTo>
                  <a:lnTo>
                    <a:pt x="6581" y="1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5455175" y="947950"/>
              <a:ext cx="168250" cy="203375"/>
            </a:xfrm>
            <a:custGeom>
              <a:avLst/>
              <a:gdLst/>
              <a:ahLst/>
              <a:cxnLst/>
              <a:rect l="l" t="t" r="r" b="b"/>
              <a:pathLst>
                <a:path w="6730" h="8135" extrusionOk="0">
                  <a:moveTo>
                    <a:pt x="6545" y="1"/>
                  </a:moveTo>
                  <a:lnTo>
                    <a:pt x="6434" y="111"/>
                  </a:lnTo>
                  <a:lnTo>
                    <a:pt x="6360" y="222"/>
                  </a:lnTo>
                  <a:lnTo>
                    <a:pt x="6175" y="444"/>
                  </a:lnTo>
                  <a:lnTo>
                    <a:pt x="5768" y="925"/>
                  </a:lnTo>
                  <a:lnTo>
                    <a:pt x="4992" y="1923"/>
                  </a:lnTo>
                  <a:lnTo>
                    <a:pt x="4585" y="2441"/>
                  </a:lnTo>
                  <a:lnTo>
                    <a:pt x="4289" y="2773"/>
                  </a:lnTo>
                  <a:lnTo>
                    <a:pt x="3106" y="4289"/>
                  </a:lnTo>
                  <a:lnTo>
                    <a:pt x="2663" y="4807"/>
                  </a:lnTo>
                  <a:lnTo>
                    <a:pt x="2404" y="5102"/>
                  </a:lnTo>
                  <a:lnTo>
                    <a:pt x="555" y="7395"/>
                  </a:lnTo>
                  <a:lnTo>
                    <a:pt x="38" y="8023"/>
                  </a:lnTo>
                  <a:lnTo>
                    <a:pt x="1" y="8134"/>
                  </a:lnTo>
                  <a:lnTo>
                    <a:pt x="518" y="7764"/>
                  </a:lnTo>
                  <a:lnTo>
                    <a:pt x="2552" y="5361"/>
                  </a:lnTo>
                  <a:lnTo>
                    <a:pt x="2811" y="5029"/>
                  </a:lnTo>
                  <a:lnTo>
                    <a:pt x="3217" y="4548"/>
                  </a:lnTo>
                  <a:lnTo>
                    <a:pt x="4474" y="3069"/>
                  </a:lnTo>
                  <a:lnTo>
                    <a:pt x="4770" y="2699"/>
                  </a:lnTo>
                  <a:lnTo>
                    <a:pt x="5177" y="2256"/>
                  </a:lnTo>
                  <a:lnTo>
                    <a:pt x="5768" y="1516"/>
                  </a:lnTo>
                  <a:lnTo>
                    <a:pt x="6175" y="999"/>
                  </a:lnTo>
                  <a:lnTo>
                    <a:pt x="6360" y="851"/>
                  </a:lnTo>
                  <a:lnTo>
                    <a:pt x="6360" y="814"/>
                  </a:lnTo>
                  <a:lnTo>
                    <a:pt x="6471" y="740"/>
                  </a:lnTo>
                  <a:lnTo>
                    <a:pt x="6693" y="407"/>
                  </a:lnTo>
                  <a:lnTo>
                    <a:pt x="6730" y="370"/>
                  </a:lnTo>
                  <a:lnTo>
                    <a:pt x="6730" y="111"/>
                  </a:lnTo>
                  <a:lnTo>
                    <a:pt x="6730" y="74"/>
                  </a:lnTo>
                  <a:lnTo>
                    <a:pt x="6545" y="1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5685325" y="913750"/>
              <a:ext cx="116475" cy="119250"/>
            </a:xfrm>
            <a:custGeom>
              <a:avLst/>
              <a:gdLst/>
              <a:ahLst/>
              <a:cxnLst/>
              <a:rect l="l" t="t" r="r" b="b"/>
              <a:pathLst>
                <a:path w="4659" h="4770" extrusionOk="0">
                  <a:moveTo>
                    <a:pt x="481" y="1"/>
                  </a:moveTo>
                  <a:lnTo>
                    <a:pt x="1" y="333"/>
                  </a:lnTo>
                  <a:lnTo>
                    <a:pt x="1516" y="1997"/>
                  </a:lnTo>
                  <a:lnTo>
                    <a:pt x="1923" y="2515"/>
                  </a:lnTo>
                  <a:lnTo>
                    <a:pt x="2145" y="2736"/>
                  </a:lnTo>
                  <a:lnTo>
                    <a:pt x="3439" y="4141"/>
                  </a:lnTo>
                  <a:lnTo>
                    <a:pt x="4067" y="4770"/>
                  </a:lnTo>
                  <a:lnTo>
                    <a:pt x="4659" y="4548"/>
                  </a:lnTo>
                  <a:lnTo>
                    <a:pt x="3919" y="3698"/>
                  </a:lnTo>
                  <a:lnTo>
                    <a:pt x="3254" y="3032"/>
                  </a:lnTo>
                  <a:lnTo>
                    <a:pt x="2515" y="2219"/>
                  </a:lnTo>
                  <a:lnTo>
                    <a:pt x="2293" y="1960"/>
                  </a:lnTo>
                  <a:lnTo>
                    <a:pt x="1849" y="1479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5677000" y="922075"/>
              <a:ext cx="110025" cy="110925"/>
            </a:xfrm>
            <a:custGeom>
              <a:avLst/>
              <a:gdLst/>
              <a:ahLst/>
              <a:cxnLst/>
              <a:rect l="l" t="t" r="r" b="b"/>
              <a:pathLst>
                <a:path w="4401" h="4437" extrusionOk="0">
                  <a:moveTo>
                    <a:pt x="334" y="0"/>
                  </a:moveTo>
                  <a:lnTo>
                    <a:pt x="1" y="185"/>
                  </a:lnTo>
                  <a:lnTo>
                    <a:pt x="1665" y="1960"/>
                  </a:lnTo>
                  <a:lnTo>
                    <a:pt x="2108" y="2403"/>
                  </a:lnTo>
                  <a:lnTo>
                    <a:pt x="2367" y="2625"/>
                  </a:lnTo>
                  <a:lnTo>
                    <a:pt x="3846" y="4215"/>
                  </a:lnTo>
                  <a:lnTo>
                    <a:pt x="4400" y="4437"/>
                  </a:lnTo>
                  <a:lnTo>
                    <a:pt x="4400" y="4437"/>
                  </a:lnTo>
                  <a:lnTo>
                    <a:pt x="3772" y="3808"/>
                  </a:lnTo>
                  <a:lnTo>
                    <a:pt x="2478" y="2403"/>
                  </a:lnTo>
                  <a:lnTo>
                    <a:pt x="2256" y="2182"/>
                  </a:lnTo>
                  <a:lnTo>
                    <a:pt x="1849" y="1664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5731550" y="887875"/>
              <a:ext cx="55475" cy="49000"/>
            </a:xfrm>
            <a:custGeom>
              <a:avLst/>
              <a:gdLst/>
              <a:ahLst/>
              <a:cxnLst/>
              <a:rect l="l" t="t" r="r" b="b"/>
              <a:pathLst>
                <a:path w="2219" h="1960" extrusionOk="0">
                  <a:moveTo>
                    <a:pt x="555" y="0"/>
                  </a:moveTo>
                  <a:lnTo>
                    <a:pt x="0" y="296"/>
                  </a:lnTo>
                  <a:lnTo>
                    <a:pt x="850" y="1183"/>
                  </a:lnTo>
                  <a:lnTo>
                    <a:pt x="998" y="1331"/>
                  </a:lnTo>
                  <a:lnTo>
                    <a:pt x="1331" y="1664"/>
                  </a:lnTo>
                  <a:lnTo>
                    <a:pt x="1553" y="1923"/>
                  </a:lnTo>
                  <a:lnTo>
                    <a:pt x="1664" y="1960"/>
                  </a:lnTo>
                  <a:lnTo>
                    <a:pt x="2218" y="1701"/>
                  </a:lnTo>
                  <a:lnTo>
                    <a:pt x="1516" y="962"/>
                  </a:lnTo>
                  <a:lnTo>
                    <a:pt x="850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5725075" y="895275"/>
              <a:ext cx="45300" cy="40675"/>
            </a:xfrm>
            <a:custGeom>
              <a:avLst/>
              <a:gdLst/>
              <a:ahLst/>
              <a:cxnLst/>
              <a:rect l="l" t="t" r="r" b="b"/>
              <a:pathLst>
                <a:path w="1812" h="1627" extrusionOk="0">
                  <a:moveTo>
                    <a:pt x="259" y="0"/>
                  </a:moveTo>
                  <a:lnTo>
                    <a:pt x="0" y="148"/>
                  </a:lnTo>
                  <a:lnTo>
                    <a:pt x="999" y="1109"/>
                  </a:lnTo>
                  <a:lnTo>
                    <a:pt x="1294" y="1405"/>
                  </a:lnTo>
                  <a:lnTo>
                    <a:pt x="1479" y="1479"/>
                  </a:lnTo>
                  <a:lnTo>
                    <a:pt x="1812" y="1627"/>
                  </a:lnTo>
                  <a:lnTo>
                    <a:pt x="1590" y="1368"/>
                  </a:lnTo>
                  <a:lnTo>
                    <a:pt x="1257" y="1035"/>
                  </a:lnTo>
                  <a:lnTo>
                    <a:pt x="1109" y="88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5607700" y="941475"/>
              <a:ext cx="211675" cy="207075"/>
            </a:xfrm>
            <a:custGeom>
              <a:avLst/>
              <a:gdLst/>
              <a:ahLst/>
              <a:cxnLst/>
              <a:rect l="l" t="t" r="r" b="b"/>
              <a:pathLst>
                <a:path w="8467" h="8283" extrusionOk="0">
                  <a:moveTo>
                    <a:pt x="0" y="1"/>
                  </a:moveTo>
                  <a:lnTo>
                    <a:pt x="74" y="112"/>
                  </a:lnTo>
                  <a:lnTo>
                    <a:pt x="259" y="333"/>
                  </a:lnTo>
                  <a:lnTo>
                    <a:pt x="333" y="370"/>
                  </a:lnTo>
                  <a:lnTo>
                    <a:pt x="518" y="518"/>
                  </a:lnTo>
                  <a:lnTo>
                    <a:pt x="555" y="629"/>
                  </a:lnTo>
                  <a:lnTo>
                    <a:pt x="592" y="666"/>
                  </a:lnTo>
                  <a:lnTo>
                    <a:pt x="702" y="703"/>
                  </a:lnTo>
                  <a:lnTo>
                    <a:pt x="813" y="888"/>
                  </a:lnTo>
                  <a:lnTo>
                    <a:pt x="961" y="1036"/>
                  </a:lnTo>
                  <a:lnTo>
                    <a:pt x="1109" y="1184"/>
                  </a:lnTo>
                  <a:lnTo>
                    <a:pt x="1257" y="1295"/>
                  </a:lnTo>
                  <a:lnTo>
                    <a:pt x="1442" y="1480"/>
                  </a:lnTo>
                  <a:lnTo>
                    <a:pt x="1849" y="1960"/>
                  </a:lnTo>
                  <a:lnTo>
                    <a:pt x="3032" y="3217"/>
                  </a:lnTo>
                  <a:lnTo>
                    <a:pt x="3512" y="3698"/>
                  </a:lnTo>
                  <a:lnTo>
                    <a:pt x="3734" y="3883"/>
                  </a:lnTo>
                  <a:lnTo>
                    <a:pt x="7209" y="7543"/>
                  </a:lnTo>
                  <a:lnTo>
                    <a:pt x="7838" y="8171"/>
                  </a:lnTo>
                  <a:lnTo>
                    <a:pt x="7949" y="8282"/>
                  </a:lnTo>
                  <a:lnTo>
                    <a:pt x="8466" y="8060"/>
                  </a:lnTo>
                  <a:lnTo>
                    <a:pt x="8466" y="8023"/>
                  </a:lnTo>
                  <a:lnTo>
                    <a:pt x="8392" y="7949"/>
                  </a:lnTo>
                  <a:lnTo>
                    <a:pt x="7653" y="7210"/>
                  </a:lnTo>
                  <a:lnTo>
                    <a:pt x="7061" y="6582"/>
                  </a:lnTo>
                  <a:lnTo>
                    <a:pt x="4067" y="3439"/>
                  </a:lnTo>
                  <a:lnTo>
                    <a:pt x="3845" y="3217"/>
                  </a:lnTo>
                  <a:lnTo>
                    <a:pt x="3401" y="2700"/>
                  </a:lnTo>
                  <a:lnTo>
                    <a:pt x="1849" y="1073"/>
                  </a:lnTo>
                  <a:lnTo>
                    <a:pt x="1516" y="740"/>
                  </a:lnTo>
                  <a:lnTo>
                    <a:pt x="1442" y="666"/>
                  </a:lnTo>
                  <a:lnTo>
                    <a:pt x="1331" y="555"/>
                  </a:lnTo>
                  <a:lnTo>
                    <a:pt x="1183" y="444"/>
                  </a:lnTo>
                  <a:lnTo>
                    <a:pt x="1146" y="333"/>
                  </a:lnTo>
                  <a:lnTo>
                    <a:pt x="924" y="481"/>
                  </a:lnTo>
                  <a:lnTo>
                    <a:pt x="813" y="481"/>
                  </a:lnTo>
                  <a:lnTo>
                    <a:pt x="629" y="370"/>
                  </a:lnTo>
                  <a:lnTo>
                    <a:pt x="629" y="333"/>
                  </a:lnTo>
                  <a:lnTo>
                    <a:pt x="444" y="260"/>
                  </a:lnTo>
                  <a:lnTo>
                    <a:pt x="259" y="14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5604925" y="941475"/>
              <a:ext cx="201500" cy="207075"/>
            </a:xfrm>
            <a:custGeom>
              <a:avLst/>
              <a:gdLst/>
              <a:ahLst/>
              <a:cxnLst/>
              <a:rect l="l" t="t" r="r" b="b"/>
              <a:pathLst>
                <a:path w="8060" h="8283" extrusionOk="0">
                  <a:moveTo>
                    <a:pt x="111" y="1"/>
                  </a:moveTo>
                  <a:lnTo>
                    <a:pt x="0" y="481"/>
                  </a:lnTo>
                  <a:lnTo>
                    <a:pt x="7468" y="8023"/>
                  </a:lnTo>
                  <a:lnTo>
                    <a:pt x="8060" y="828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5600300" y="937775"/>
              <a:ext cx="54550" cy="228325"/>
            </a:xfrm>
            <a:custGeom>
              <a:avLst/>
              <a:gdLst/>
              <a:ahLst/>
              <a:cxnLst/>
              <a:rect l="l" t="t" r="r" b="b"/>
              <a:pathLst>
                <a:path w="2182" h="9133" extrusionOk="0">
                  <a:moveTo>
                    <a:pt x="2145" y="75"/>
                  </a:moveTo>
                  <a:lnTo>
                    <a:pt x="2145" y="481"/>
                  </a:lnTo>
                  <a:lnTo>
                    <a:pt x="2145" y="1221"/>
                  </a:lnTo>
                  <a:lnTo>
                    <a:pt x="2145" y="2071"/>
                  </a:lnTo>
                  <a:lnTo>
                    <a:pt x="2145" y="2071"/>
                  </a:lnTo>
                  <a:lnTo>
                    <a:pt x="2145" y="2552"/>
                  </a:lnTo>
                  <a:lnTo>
                    <a:pt x="2145" y="5214"/>
                  </a:lnTo>
                  <a:lnTo>
                    <a:pt x="2145" y="5214"/>
                  </a:lnTo>
                  <a:lnTo>
                    <a:pt x="2145" y="6397"/>
                  </a:lnTo>
                  <a:lnTo>
                    <a:pt x="2145" y="6914"/>
                  </a:lnTo>
                  <a:lnTo>
                    <a:pt x="2145" y="8430"/>
                  </a:lnTo>
                  <a:cubicBezTo>
                    <a:pt x="2182" y="8615"/>
                    <a:pt x="2108" y="8800"/>
                    <a:pt x="1849" y="8948"/>
                  </a:cubicBezTo>
                  <a:cubicBezTo>
                    <a:pt x="1812" y="8985"/>
                    <a:pt x="1775" y="8985"/>
                    <a:pt x="1738" y="9022"/>
                  </a:cubicBezTo>
                  <a:cubicBezTo>
                    <a:pt x="1553" y="9059"/>
                    <a:pt x="1368" y="9133"/>
                    <a:pt x="1183" y="9133"/>
                  </a:cubicBezTo>
                  <a:lnTo>
                    <a:pt x="851" y="9133"/>
                  </a:lnTo>
                  <a:cubicBezTo>
                    <a:pt x="740" y="9133"/>
                    <a:pt x="666" y="9059"/>
                    <a:pt x="555" y="9059"/>
                  </a:cubicBezTo>
                  <a:cubicBezTo>
                    <a:pt x="481" y="9022"/>
                    <a:pt x="444" y="9022"/>
                    <a:pt x="333" y="8985"/>
                  </a:cubicBezTo>
                  <a:cubicBezTo>
                    <a:pt x="111" y="8837"/>
                    <a:pt x="0" y="8652"/>
                    <a:pt x="0" y="8504"/>
                  </a:cubicBezTo>
                  <a:lnTo>
                    <a:pt x="0" y="8504"/>
                  </a:lnTo>
                  <a:lnTo>
                    <a:pt x="0" y="5879"/>
                  </a:lnTo>
                  <a:lnTo>
                    <a:pt x="0" y="5879"/>
                  </a:lnTo>
                  <a:lnTo>
                    <a:pt x="0" y="4955"/>
                  </a:lnTo>
                  <a:lnTo>
                    <a:pt x="0" y="3846"/>
                  </a:lnTo>
                  <a:lnTo>
                    <a:pt x="0" y="1997"/>
                  </a:lnTo>
                  <a:lnTo>
                    <a:pt x="0" y="1406"/>
                  </a:lnTo>
                  <a:lnTo>
                    <a:pt x="0" y="444"/>
                  </a:lnTo>
                  <a:lnTo>
                    <a:pt x="0" y="1"/>
                  </a:lnTo>
                  <a:lnTo>
                    <a:pt x="74" y="75"/>
                  </a:lnTo>
                  <a:lnTo>
                    <a:pt x="259" y="149"/>
                  </a:lnTo>
                  <a:lnTo>
                    <a:pt x="370" y="260"/>
                  </a:lnTo>
                  <a:lnTo>
                    <a:pt x="444" y="260"/>
                  </a:lnTo>
                  <a:lnTo>
                    <a:pt x="666" y="371"/>
                  </a:lnTo>
                  <a:lnTo>
                    <a:pt x="851" y="481"/>
                  </a:lnTo>
                  <a:lnTo>
                    <a:pt x="1035" y="555"/>
                  </a:lnTo>
                  <a:lnTo>
                    <a:pt x="1072" y="555"/>
                  </a:lnTo>
                  <a:lnTo>
                    <a:pt x="1072" y="555"/>
                  </a:lnTo>
                  <a:lnTo>
                    <a:pt x="1220" y="666"/>
                  </a:lnTo>
                  <a:lnTo>
                    <a:pt x="1257" y="703"/>
                  </a:lnTo>
                  <a:lnTo>
                    <a:pt x="1294" y="703"/>
                  </a:lnTo>
                  <a:lnTo>
                    <a:pt x="1553" y="592"/>
                  </a:lnTo>
                  <a:lnTo>
                    <a:pt x="1627" y="518"/>
                  </a:lnTo>
                  <a:lnTo>
                    <a:pt x="1849" y="408"/>
                  </a:lnTo>
                  <a:lnTo>
                    <a:pt x="2145" y="223"/>
                  </a:lnTo>
                  <a:close/>
                </a:path>
              </a:pathLst>
            </a:custGeom>
            <a:solidFill>
              <a:srgbClr val="DA67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4"/>
            <p:cNvSpPr/>
            <p:nvPr/>
          </p:nvSpPr>
          <p:spPr>
            <a:xfrm>
              <a:off x="5614150" y="945175"/>
              <a:ext cx="13900" cy="100775"/>
            </a:xfrm>
            <a:custGeom>
              <a:avLst/>
              <a:gdLst/>
              <a:ahLst/>
              <a:cxnLst/>
              <a:rect l="l" t="t" r="r" b="b"/>
              <a:pathLst>
                <a:path w="556" h="4031" extrusionOk="0">
                  <a:moveTo>
                    <a:pt x="1" y="1"/>
                  </a:moveTo>
                  <a:lnTo>
                    <a:pt x="1" y="185"/>
                  </a:lnTo>
                  <a:lnTo>
                    <a:pt x="1" y="962"/>
                  </a:lnTo>
                  <a:lnTo>
                    <a:pt x="1" y="3735"/>
                  </a:lnTo>
                  <a:lnTo>
                    <a:pt x="481" y="3993"/>
                  </a:lnTo>
                  <a:lnTo>
                    <a:pt x="518" y="4030"/>
                  </a:lnTo>
                  <a:lnTo>
                    <a:pt x="555" y="1295"/>
                  </a:lnTo>
                  <a:lnTo>
                    <a:pt x="555" y="1110"/>
                  </a:lnTo>
                  <a:lnTo>
                    <a:pt x="555" y="740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371" y="222"/>
                  </a:lnTo>
                  <a:lnTo>
                    <a:pt x="371" y="185"/>
                  </a:lnTo>
                  <a:lnTo>
                    <a:pt x="186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4"/>
            <p:cNvSpPr/>
            <p:nvPr/>
          </p:nvSpPr>
          <p:spPr>
            <a:xfrm>
              <a:off x="5627100" y="946100"/>
              <a:ext cx="16650" cy="99850"/>
            </a:xfrm>
            <a:custGeom>
              <a:avLst/>
              <a:gdLst/>
              <a:ahLst/>
              <a:cxnLst/>
              <a:rect l="l" t="t" r="r" b="b"/>
              <a:pathLst>
                <a:path w="666" h="3994" extrusionOk="0">
                  <a:moveTo>
                    <a:pt x="666" y="1"/>
                  </a:moveTo>
                  <a:lnTo>
                    <a:pt x="407" y="111"/>
                  </a:lnTo>
                  <a:lnTo>
                    <a:pt x="370" y="148"/>
                  </a:lnTo>
                  <a:lnTo>
                    <a:pt x="148" y="296"/>
                  </a:lnTo>
                  <a:lnTo>
                    <a:pt x="37" y="296"/>
                  </a:lnTo>
                  <a:lnTo>
                    <a:pt x="37" y="370"/>
                  </a:lnTo>
                  <a:lnTo>
                    <a:pt x="37" y="703"/>
                  </a:lnTo>
                  <a:lnTo>
                    <a:pt x="37" y="1073"/>
                  </a:lnTo>
                  <a:lnTo>
                    <a:pt x="37" y="1258"/>
                  </a:lnTo>
                  <a:lnTo>
                    <a:pt x="0" y="3993"/>
                  </a:lnTo>
                  <a:lnTo>
                    <a:pt x="518" y="3698"/>
                  </a:lnTo>
                  <a:lnTo>
                    <a:pt x="592" y="3661"/>
                  </a:lnTo>
                  <a:lnTo>
                    <a:pt x="666" y="1849"/>
                  </a:lnTo>
                  <a:lnTo>
                    <a:pt x="666" y="1295"/>
                  </a:lnTo>
                  <a:lnTo>
                    <a:pt x="666" y="740"/>
                  </a:lnTo>
                  <a:lnTo>
                    <a:pt x="666" y="481"/>
                  </a:lnTo>
                  <a:lnTo>
                    <a:pt x="666" y="259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4"/>
            <p:cNvSpPr/>
            <p:nvPr/>
          </p:nvSpPr>
          <p:spPr>
            <a:xfrm>
              <a:off x="5440400" y="867550"/>
              <a:ext cx="53625" cy="283775"/>
            </a:xfrm>
            <a:custGeom>
              <a:avLst/>
              <a:gdLst/>
              <a:ahLst/>
              <a:cxnLst/>
              <a:rect l="l" t="t" r="r" b="b"/>
              <a:pathLst>
                <a:path w="2145" h="11351" extrusionOk="0">
                  <a:moveTo>
                    <a:pt x="1590" y="0"/>
                  </a:moveTo>
                  <a:lnTo>
                    <a:pt x="37" y="10980"/>
                  </a:lnTo>
                  <a:lnTo>
                    <a:pt x="0" y="10980"/>
                  </a:lnTo>
                  <a:lnTo>
                    <a:pt x="0" y="11017"/>
                  </a:lnTo>
                  <a:lnTo>
                    <a:pt x="481" y="11350"/>
                  </a:lnTo>
                  <a:lnTo>
                    <a:pt x="481" y="11276"/>
                  </a:lnTo>
                  <a:lnTo>
                    <a:pt x="666" y="10130"/>
                  </a:lnTo>
                  <a:lnTo>
                    <a:pt x="1294" y="6026"/>
                  </a:lnTo>
                  <a:lnTo>
                    <a:pt x="1405" y="5287"/>
                  </a:lnTo>
                  <a:lnTo>
                    <a:pt x="2034" y="1072"/>
                  </a:lnTo>
                  <a:lnTo>
                    <a:pt x="2071" y="998"/>
                  </a:lnTo>
                  <a:lnTo>
                    <a:pt x="2108" y="518"/>
                  </a:lnTo>
                  <a:lnTo>
                    <a:pt x="2108" y="481"/>
                  </a:lnTo>
                  <a:lnTo>
                    <a:pt x="2145" y="333"/>
                  </a:lnTo>
                  <a:lnTo>
                    <a:pt x="1590" y="0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4"/>
            <p:cNvSpPr/>
            <p:nvPr/>
          </p:nvSpPr>
          <p:spPr>
            <a:xfrm>
              <a:off x="5452400" y="875850"/>
              <a:ext cx="54575" cy="275475"/>
            </a:xfrm>
            <a:custGeom>
              <a:avLst/>
              <a:gdLst/>
              <a:ahLst/>
              <a:cxnLst/>
              <a:rect l="l" t="t" r="r" b="b"/>
              <a:pathLst>
                <a:path w="2183" h="11019" extrusionOk="0">
                  <a:moveTo>
                    <a:pt x="1665" y="1"/>
                  </a:moveTo>
                  <a:lnTo>
                    <a:pt x="1628" y="149"/>
                  </a:lnTo>
                  <a:lnTo>
                    <a:pt x="1628" y="186"/>
                  </a:lnTo>
                  <a:lnTo>
                    <a:pt x="1591" y="666"/>
                  </a:lnTo>
                  <a:lnTo>
                    <a:pt x="1554" y="740"/>
                  </a:lnTo>
                  <a:lnTo>
                    <a:pt x="925" y="4955"/>
                  </a:lnTo>
                  <a:lnTo>
                    <a:pt x="814" y="5694"/>
                  </a:lnTo>
                  <a:lnTo>
                    <a:pt x="186" y="9798"/>
                  </a:lnTo>
                  <a:lnTo>
                    <a:pt x="1" y="10944"/>
                  </a:lnTo>
                  <a:lnTo>
                    <a:pt x="1" y="11018"/>
                  </a:lnTo>
                  <a:lnTo>
                    <a:pt x="75" y="10944"/>
                  </a:lnTo>
                  <a:lnTo>
                    <a:pt x="149" y="10907"/>
                  </a:lnTo>
                  <a:lnTo>
                    <a:pt x="629" y="10648"/>
                  </a:lnTo>
                  <a:lnTo>
                    <a:pt x="666" y="10279"/>
                  </a:lnTo>
                  <a:lnTo>
                    <a:pt x="851" y="9022"/>
                  </a:lnTo>
                  <a:lnTo>
                    <a:pt x="1258" y="6323"/>
                  </a:lnTo>
                  <a:lnTo>
                    <a:pt x="1295" y="5953"/>
                  </a:lnTo>
                  <a:lnTo>
                    <a:pt x="1406" y="5399"/>
                  </a:lnTo>
                  <a:lnTo>
                    <a:pt x="1406" y="5362"/>
                  </a:lnTo>
                  <a:lnTo>
                    <a:pt x="1554" y="4400"/>
                  </a:lnTo>
                  <a:lnTo>
                    <a:pt x="1591" y="4068"/>
                  </a:lnTo>
                  <a:lnTo>
                    <a:pt x="1997" y="1628"/>
                  </a:lnTo>
                  <a:lnTo>
                    <a:pt x="1997" y="1480"/>
                  </a:lnTo>
                  <a:lnTo>
                    <a:pt x="2108" y="888"/>
                  </a:lnTo>
                  <a:lnTo>
                    <a:pt x="2145" y="666"/>
                  </a:lnTo>
                  <a:lnTo>
                    <a:pt x="2182" y="297"/>
                  </a:lnTo>
                  <a:lnTo>
                    <a:pt x="1776" y="38"/>
                  </a:lnTo>
                  <a:lnTo>
                    <a:pt x="1665" y="1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4"/>
            <p:cNvSpPr/>
            <p:nvPr/>
          </p:nvSpPr>
          <p:spPr>
            <a:xfrm>
              <a:off x="5750950" y="875850"/>
              <a:ext cx="52700" cy="275475"/>
            </a:xfrm>
            <a:custGeom>
              <a:avLst/>
              <a:gdLst/>
              <a:ahLst/>
              <a:cxnLst/>
              <a:rect l="l" t="t" r="r" b="b"/>
              <a:pathLst>
                <a:path w="2108" h="11019" extrusionOk="0">
                  <a:moveTo>
                    <a:pt x="518" y="1"/>
                  </a:moveTo>
                  <a:lnTo>
                    <a:pt x="1" y="334"/>
                  </a:lnTo>
                  <a:lnTo>
                    <a:pt x="74" y="777"/>
                  </a:lnTo>
                  <a:lnTo>
                    <a:pt x="185" y="1591"/>
                  </a:lnTo>
                  <a:lnTo>
                    <a:pt x="222" y="1812"/>
                  </a:lnTo>
                  <a:lnTo>
                    <a:pt x="259" y="2182"/>
                  </a:lnTo>
                  <a:lnTo>
                    <a:pt x="333" y="2441"/>
                  </a:lnTo>
                  <a:lnTo>
                    <a:pt x="407" y="2958"/>
                  </a:lnTo>
                  <a:lnTo>
                    <a:pt x="629" y="4548"/>
                  </a:lnTo>
                  <a:lnTo>
                    <a:pt x="814" y="5657"/>
                  </a:lnTo>
                  <a:lnTo>
                    <a:pt x="888" y="6064"/>
                  </a:lnTo>
                  <a:lnTo>
                    <a:pt x="1331" y="9207"/>
                  </a:lnTo>
                  <a:lnTo>
                    <a:pt x="1479" y="10168"/>
                  </a:lnTo>
                  <a:lnTo>
                    <a:pt x="1553" y="10574"/>
                  </a:lnTo>
                  <a:lnTo>
                    <a:pt x="1553" y="10685"/>
                  </a:lnTo>
                  <a:lnTo>
                    <a:pt x="2108" y="11018"/>
                  </a:lnTo>
                  <a:lnTo>
                    <a:pt x="2108" y="10870"/>
                  </a:lnTo>
                  <a:lnTo>
                    <a:pt x="2108" y="10796"/>
                  </a:lnTo>
                  <a:lnTo>
                    <a:pt x="1923" y="9835"/>
                  </a:lnTo>
                  <a:lnTo>
                    <a:pt x="1442" y="6286"/>
                  </a:lnTo>
                  <a:lnTo>
                    <a:pt x="1294" y="5214"/>
                  </a:lnTo>
                  <a:lnTo>
                    <a:pt x="888" y="2441"/>
                  </a:lnTo>
                  <a:lnTo>
                    <a:pt x="814" y="2330"/>
                  </a:lnTo>
                  <a:lnTo>
                    <a:pt x="814" y="2256"/>
                  </a:lnTo>
                  <a:lnTo>
                    <a:pt x="740" y="1443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4"/>
            <p:cNvSpPr/>
            <p:nvPr/>
          </p:nvSpPr>
          <p:spPr>
            <a:xfrm>
              <a:off x="5763900" y="867550"/>
              <a:ext cx="55475" cy="283775"/>
            </a:xfrm>
            <a:custGeom>
              <a:avLst/>
              <a:gdLst/>
              <a:ahLst/>
              <a:cxnLst/>
              <a:rect l="l" t="t" r="r" b="b"/>
              <a:pathLst>
                <a:path w="2219" h="11351" extrusionOk="0">
                  <a:moveTo>
                    <a:pt x="555" y="0"/>
                  </a:moveTo>
                  <a:lnTo>
                    <a:pt x="0" y="333"/>
                  </a:lnTo>
                  <a:lnTo>
                    <a:pt x="222" y="1775"/>
                  </a:lnTo>
                  <a:lnTo>
                    <a:pt x="296" y="2588"/>
                  </a:lnTo>
                  <a:lnTo>
                    <a:pt x="296" y="2662"/>
                  </a:lnTo>
                  <a:lnTo>
                    <a:pt x="370" y="2773"/>
                  </a:lnTo>
                  <a:lnTo>
                    <a:pt x="776" y="5546"/>
                  </a:lnTo>
                  <a:lnTo>
                    <a:pt x="924" y="6618"/>
                  </a:lnTo>
                  <a:lnTo>
                    <a:pt x="1405" y="10167"/>
                  </a:lnTo>
                  <a:lnTo>
                    <a:pt x="1590" y="11128"/>
                  </a:lnTo>
                  <a:lnTo>
                    <a:pt x="1590" y="11202"/>
                  </a:lnTo>
                  <a:lnTo>
                    <a:pt x="1590" y="11350"/>
                  </a:lnTo>
                  <a:lnTo>
                    <a:pt x="2218" y="11017"/>
                  </a:lnTo>
                  <a:lnTo>
                    <a:pt x="2144" y="10906"/>
                  </a:lnTo>
                  <a:lnTo>
                    <a:pt x="924" y="251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4"/>
            <p:cNvSpPr/>
            <p:nvPr/>
          </p:nvSpPr>
          <p:spPr>
            <a:xfrm>
              <a:off x="5763900" y="867550"/>
              <a:ext cx="55475" cy="283775"/>
            </a:xfrm>
            <a:custGeom>
              <a:avLst/>
              <a:gdLst/>
              <a:ahLst/>
              <a:cxnLst/>
              <a:rect l="l" t="t" r="r" b="b"/>
              <a:pathLst>
                <a:path w="2219" h="11351" extrusionOk="0">
                  <a:moveTo>
                    <a:pt x="555" y="0"/>
                  </a:moveTo>
                  <a:lnTo>
                    <a:pt x="0" y="333"/>
                  </a:lnTo>
                  <a:lnTo>
                    <a:pt x="222" y="1775"/>
                  </a:lnTo>
                  <a:lnTo>
                    <a:pt x="296" y="2588"/>
                  </a:lnTo>
                  <a:lnTo>
                    <a:pt x="296" y="2662"/>
                  </a:lnTo>
                  <a:lnTo>
                    <a:pt x="370" y="2773"/>
                  </a:lnTo>
                  <a:lnTo>
                    <a:pt x="776" y="5546"/>
                  </a:lnTo>
                  <a:lnTo>
                    <a:pt x="924" y="6618"/>
                  </a:lnTo>
                  <a:lnTo>
                    <a:pt x="1405" y="10167"/>
                  </a:lnTo>
                  <a:lnTo>
                    <a:pt x="1590" y="11128"/>
                  </a:lnTo>
                  <a:lnTo>
                    <a:pt x="1590" y="11202"/>
                  </a:lnTo>
                  <a:lnTo>
                    <a:pt x="1590" y="11350"/>
                  </a:lnTo>
                  <a:lnTo>
                    <a:pt x="2218" y="11017"/>
                  </a:lnTo>
                  <a:lnTo>
                    <a:pt x="2144" y="10906"/>
                  </a:lnTo>
                  <a:lnTo>
                    <a:pt x="924" y="251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5612300" y="915600"/>
              <a:ext cx="157150" cy="222775"/>
            </a:xfrm>
            <a:custGeom>
              <a:avLst/>
              <a:gdLst/>
              <a:ahLst/>
              <a:cxnLst/>
              <a:rect l="l" t="t" r="r" b="b"/>
              <a:pathLst>
                <a:path w="6286" h="8911" extrusionOk="0">
                  <a:moveTo>
                    <a:pt x="5731" y="1"/>
                  </a:moveTo>
                  <a:lnTo>
                    <a:pt x="1" y="8578"/>
                  </a:lnTo>
                  <a:lnTo>
                    <a:pt x="555" y="8910"/>
                  </a:lnTo>
                  <a:lnTo>
                    <a:pt x="6286" y="259"/>
                  </a:lnTo>
                  <a:lnTo>
                    <a:pt x="5731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4"/>
            <p:cNvSpPr/>
            <p:nvPr/>
          </p:nvSpPr>
          <p:spPr>
            <a:xfrm>
              <a:off x="5626175" y="922075"/>
              <a:ext cx="145125" cy="216300"/>
            </a:xfrm>
            <a:custGeom>
              <a:avLst/>
              <a:gdLst/>
              <a:ahLst/>
              <a:cxnLst/>
              <a:rect l="l" t="t" r="r" b="b"/>
              <a:pathLst>
                <a:path w="5805" h="8652" extrusionOk="0">
                  <a:moveTo>
                    <a:pt x="5731" y="0"/>
                  </a:moveTo>
                  <a:lnTo>
                    <a:pt x="0" y="8651"/>
                  </a:lnTo>
                  <a:lnTo>
                    <a:pt x="555" y="8319"/>
                  </a:lnTo>
                  <a:lnTo>
                    <a:pt x="5805" y="481"/>
                  </a:lnTo>
                  <a:lnTo>
                    <a:pt x="5731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4"/>
            <p:cNvSpPr/>
            <p:nvPr/>
          </p:nvSpPr>
          <p:spPr>
            <a:xfrm>
              <a:off x="5611375" y="941475"/>
              <a:ext cx="38850" cy="35150"/>
            </a:xfrm>
            <a:custGeom>
              <a:avLst/>
              <a:gdLst/>
              <a:ahLst/>
              <a:cxnLst/>
              <a:rect l="l" t="t" r="r" b="b"/>
              <a:pathLst>
                <a:path w="1554" h="1406" extrusionOk="0">
                  <a:moveTo>
                    <a:pt x="1554" y="1"/>
                  </a:moveTo>
                  <a:lnTo>
                    <a:pt x="1295" y="186"/>
                  </a:lnTo>
                  <a:lnTo>
                    <a:pt x="1036" y="296"/>
                  </a:lnTo>
                  <a:lnTo>
                    <a:pt x="999" y="333"/>
                  </a:lnTo>
                  <a:lnTo>
                    <a:pt x="777" y="481"/>
                  </a:lnTo>
                  <a:lnTo>
                    <a:pt x="666" y="481"/>
                  </a:lnTo>
                  <a:lnTo>
                    <a:pt x="482" y="370"/>
                  </a:lnTo>
                  <a:lnTo>
                    <a:pt x="482" y="333"/>
                  </a:lnTo>
                  <a:lnTo>
                    <a:pt x="408" y="444"/>
                  </a:lnTo>
                  <a:lnTo>
                    <a:pt x="371" y="518"/>
                  </a:lnTo>
                  <a:lnTo>
                    <a:pt x="297" y="555"/>
                  </a:lnTo>
                  <a:lnTo>
                    <a:pt x="112" y="814"/>
                  </a:lnTo>
                  <a:lnTo>
                    <a:pt x="75" y="851"/>
                  </a:lnTo>
                  <a:lnTo>
                    <a:pt x="1" y="1036"/>
                  </a:lnTo>
                  <a:lnTo>
                    <a:pt x="112" y="1110"/>
                  </a:lnTo>
                  <a:lnTo>
                    <a:pt x="555" y="1369"/>
                  </a:lnTo>
                  <a:lnTo>
                    <a:pt x="592" y="1406"/>
                  </a:lnTo>
                  <a:lnTo>
                    <a:pt x="592" y="1369"/>
                  </a:lnTo>
                  <a:lnTo>
                    <a:pt x="666" y="1258"/>
                  </a:lnTo>
                  <a:lnTo>
                    <a:pt x="814" y="1036"/>
                  </a:lnTo>
                  <a:lnTo>
                    <a:pt x="1036" y="703"/>
                  </a:lnTo>
                  <a:lnTo>
                    <a:pt x="1184" y="555"/>
                  </a:lnTo>
                  <a:lnTo>
                    <a:pt x="1295" y="444"/>
                  </a:lnTo>
                  <a:lnTo>
                    <a:pt x="1554" y="1"/>
                  </a:ln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5626175" y="932250"/>
              <a:ext cx="40700" cy="43450"/>
            </a:xfrm>
            <a:custGeom>
              <a:avLst/>
              <a:gdLst/>
              <a:ahLst/>
              <a:cxnLst/>
              <a:rect l="l" t="t" r="r" b="b"/>
              <a:pathLst>
                <a:path w="1628" h="1738" extrusionOk="0">
                  <a:moveTo>
                    <a:pt x="1627" y="0"/>
                  </a:moveTo>
                  <a:lnTo>
                    <a:pt x="1110" y="296"/>
                  </a:lnTo>
                  <a:lnTo>
                    <a:pt x="962" y="370"/>
                  </a:lnTo>
                  <a:lnTo>
                    <a:pt x="703" y="813"/>
                  </a:lnTo>
                  <a:lnTo>
                    <a:pt x="592" y="924"/>
                  </a:lnTo>
                  <a:lnTo>
                    <a:pt x="444" y="1072"/>
                  </a:lnTo>
                  <a:lnTo>
                    <a:pt x="222" y="1405"/>
                  </a:lnTo>
                  <a:lnTo>
                    <a:pt x="74" y="1627"/>
                  </a:lnTo>
                  <a:lnTo>
                    <a:pt x="0" y="1738"/>
                  </a:lnTo>
                  <a:lnTo>
                    <a:pt x="74" y="1738"/>
                  </a:lnTo>
                  <a:lnTo>
                    <a:pt x="370" y="1553"/>
                  </a:lnTo>
                  <a:lnTo>
                    <a:pt x="518" y="1479"/>
                  </a:lnTo>
                  <a:lnTo>
                    <a:pt x="592" y="1405"/>
                  </a:lnTo>
                  <a:lnTo>
                    <a:pt x="703" y="1294"/>
                  </a:lnTo>
                  <a:lnTo>
                    <a:pt x="777" y="1109"/>
                  </a:lnTo>
                  <a:lnTo>
                    <a:pt x="1110" y="702"/>
                  </a:lnTo>
                  <a:lnTo>
                    <a:pt x="1627" y="0"/>
                  </a:ln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4"/>
            <p:cNvSpPr/>
            <p:nvPr/>
          </p:nvSpPr>
          <p:spPr>
            <a:xfrm>
              <a:off x="5629875" y="1003400"/>
              <a:ext cx="153450" cy="244950"/>
            </a:xfrm>
            <a:custGeom>
              <a:avLst/>
              <a:gdLst/>
              <a:ahLst/>
              <a:cxnLst/>
              <a:rect l="l" t="t" r="r" b="b"/>
              <a:pathLst>
                <a:path w="6138" h="9798" extrusionOk="0">
                  <a:moveTo>
                    <a:pt x="5620" y="1"/>
                  </a:moveTo>
                  <a:lnTo>
                    <a:pt x="0" y="8911"/>
                  </a:lnTo>
                  <a:lnTo>
                    <a:pt x="0" y="9798"/>
                  </a:lnTo>
                  <a:lnTo>
                    <a:pt x="6137" y="75"/>
                  </a:lnTo>
                  <a:lnTo>
                    <a:pt x="5620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4"/>
            <p:cNvSpPr/>
            <p:nvPr/>
          </p:nvSpPr>
          <p:spPr>
            <a:xfrm>
              <a:off x="5629875" y="1005250"/>
              <a:ext cx="157150" cy="243100"/>
            </a:xfrm>
            <a:custGeom>
              <a:avLst/>
              <a:gdLst/>
              <a:ahLst/>
              <a:cxnLst/>
              <a:rect l="l" t="t" r="r" b="b"/>
              <a:pathLst>
                <a:path w="6286" h="9724" extrusionOk="0">
                  <a:moveTo>
                    <a:pt x="6137" y="1"/>
                  </a:moveTo>
                  <a:lnTo>
                    <a:pt x="0" y="9724"/>
                  </a:lnTo>
                  <a:lnTo>
                    <a:pt x="0" y="9724"/>
                  </a:lnTo>
                  <a:lnTo>
                    <a:pt x="555" y="9576"/>
                  </a:lnTo>
                  <a:lnTo>
                    <a:pt x="6285" y="407"/>
                  </a:lnTo>
                  <a:lnTo>
                    <a:pt x="6137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4"/>
            <p:cNvSpPr/>
            <p:nvPr/>
          </p:nvSpPr>
          <p:spPr>
            <a:xfrm>
              <a:off x="5493075" y="876775"/>
              <a:ext cx="147000" cy="228325"/>
            </a:xfrm>
            <a:custGeom>
              <a:avLst/>
              <a:gdLst/>
              <a:ahLst/>
              <a:cxnLst/>
              <a:rect l="l" t="t" r="r" b="b"/>
              <a:pathLst>
                <a:path w="5880" h="9133" extrusionOk="0">
                  <a:moveTo>
                    <a:pt x="149" y="1"/>
                  </a:moveTo>
                  <a:lnTo>
                    <a:pt x="112" y="75"/>
                  </a:lnTo>
                  <a:lnTo>
                    <a:pt x="1" y="112"/>
                  </a:lnTo>
                  <a:lnTo>
                    <a:pt x="38" y="112"/>
                  </a:lnTo>
                  <a:lnTo>
                    <a:pt x="370" y="740"/>
                  </a:lnTo>
                  <a:lnTo>
                    <a:pt x="481" y="851"/>
                  </a:lnTo>
                  <a:lnTo>
                    <a:pt x="666" y="1221"/>
                  </a:lnTo>
                  <a:lnTo>
                    <a:pt x="1332" y="2367"/>
                  </a:lnTo>
                  <a:lnTo>
                    <a:pt x="1701" y="2958"/>
                  </a:lnTo>
                  <a:lnTo>
                    <a:pt x="1960" y="3402"/>
                  </a:lnTo>
                  <a:lnTo>
                    <a:pt x="2737" y="4696"/>
                  </a:lnTo>
                  <a:lnTo>
                    <a:pt x="3069" y="5288"/>
                  </a:lnTo>
                  <a:lnTo>
                    <a:pt x="3254" y="5546"/>
                  </a:lnTo>
                  <a:lnTo>
                    <a:pt x="4289" y="7321"/>
                  </a:lnTo>
                  <a:lnTo>
                    <a:pt x="4770" y="8134"/>
                  </a:lnTo>
                  <a:lnTo>
                    <a:pt x="5324" y="9133"/>
                  </a:lnTo>
                  <a:lnTo>
                    <a:pt x="5361" y="9133"/>
                  </a:lnTo>
                  <a:lnTo>
                    <a:pt x="5472" y="9059"/>
                  </a:lnTo>
                  <a:lnTo>
                    <a:pt x="5879" y="8985"/>
                  </a:lnTo>
                  <a:lnTo>
                    <a:pt x="5731" y="8689"/>
                  </a:lnTo>
                  <a:lnTo>
                    <a:pt x="5324" y="7986"/>
                  </a:lnTo>
                  <a:lnTo>
                    <a:pt x="4770" y="6988"/>
                  </a:lnTo>
                  <a:lnTo>
                    <a:pt x="4289" y="6212"/>
                  </a:lnTo>
                  <a:lnTo>
                    <a:pt x="3661" y="5103"/>
                  </a:lnTo>
                  <a:lnTo>
                    <a:pt x="3476" y="4770"/>
                  </a:lnTo>
                  <a:lnTo>
                    <a:pt x="3106" y="4215"/>
                  </a:lnTo>
                  <a:lnTo>
                    <a:pt x="2330" y="2884"/>
                  </a:lnTo>
                  <a:lnTo>
                    <a:pt x="2071" y="2478"/>
                  </a:lnTo>
                  <a:lnTo>
                    <a:pt x="1775" y="1849"/>
                  </a:lnTo>
                  <a:lnTo>
                    <a:pt x="1110" y="740"/>
                  </a:lnTo>
                  <a:lnTo>
                    <a:pt x="962" y="481"/>
                  </a:lnTo>
                  <a:lnTo>
                    <a:pt x="740" y="370"/>
                  </a:lnTo>
                  <a:lnTo>
                    <a:pt x="555" y="260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4"/>
            <p:cNvSpPr/>
            <p:nvPr/>
          </p:nvSpPr>
          <p:spPr>
            <a:xfrm>
              <a:off x="5491225" y="879550"/>
              <a:ext cx="134975" cy="225550"/>
            </a:xfrm>
            <a:custGeom>
              <a:avLst/>
              <a:gdLst/>
              <a:ahLst/>
              <a:cxnLst/>
              <a:rect l="l" t="t" r="r" b="b"/>
              <a:pathLst>
                <a:path w="5399" h="9022" extrusionOk="0">
                  <a:moveTo>
                    <a:pt x="75" y="1"/>
                  </a:moveTo>
                  <a:lnTo>
                    <a:pt x="1" y="592"/>
                  </a:lnTo>
                  <a:lnTo>
                    <a:pt x="4881" y="9022"/>
                  </a:lnTo>
                  <a:lnTo>
                    <a:pt x="5398" y="902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4"/>
            <p:cNvSpPr/>
            <p:nvPr/>
          </p:nvSpPr>
          <p:spPr>
            <a:xfrm>
              <a:off x="5618775" y="947950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1" y="1"/>
                  </a:moveTo>
                  <a:lnTo>
                    <a:pt x="112" y="185"/>
                  </a:lnTo>
                  <a:lnTo>
                    <a:pt x="186" y="296"/>
                  </a:lnTo>
                  <a:lnTo>
                    <a:pt x="259" y="296"/>
                  </a:lnTo>
                  <a:lnTo>
                    <a:pt x="296" y="407"/>
                  </a:lnTo>
                  <a:lnTo>
                    <a:pt x="370" y="296"/>
                  </a:lnTo>
                  <a:lnTo>
                    <a:pt x="481" y="222"/>
                  </a:lnTo>
                  <a:lnTo>
                    <a:pt x="370" y="222"/>
                  </a:lnTo>
                  <a:lnTo>
                    <a:pt x="186" y="111"/>
                  </a:lnTo>
                  <a:lnTo>
                    <a:pt x="186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4"/>
            <p:cNvSpPr/>
            <p:nvPr/>
          </p:nvSpPr>
          <p:spPr>
            <a:xfrm>
              <a:off x="5602150" y="936850"/>
              <a:ext cx="24050" cy="21300"/>
            </a:xfrm>
            <a:custGeom>
              <a:avLst/>
              <a:gdLst/>
              <a:ahLst/>
              <a:cxnLst/>
              <a:rect l="l" t="t" r="r" b="b"/>
              <a:pathLst>
                <a:path w="962" h="852" extrusionOk="0">
                  <a:moveTo>
                    <a:pt x="0" y="1"/>
                  </a:moveTo>
                  <a:lnTo>
                    <a:pt x="74" y="186"/>
                  </a:lnTo>
                  <a:lnTo>
                    <a:pt x="185" y="334"/>
                  </a:lnTo>
                  <a:lnTo>
                    <a:pt x="296" y="518"/>
                  </a:lnTo>
                  <a:lnTo>
                    <a:pt x="407" y="666"/>
                  </a:lnTo>
                  <a:lnTo>
                    <a:pt x="481" y="666"/>
                  </a:lnTo>
                  <a:lnTo>
                    <a:pt x="481" y="703"/>
                  </a:lnTo>
                  <a:lnTo>
                    <a:pt x="666" y="740"/>
                  </a:lnTo>
                  <a:lnTo>
                    <a:pt x="777" y="814"/>
                  </a:lnTo>
                  <a:lnTo>
                    <a:pt x="851" y="814"/>
                  </a:lnTo>
                  <a:lnTo>
                    <a:pt x="924" y="851"/>
                  </a:lnTo>
                  <a:lnTo>
                    <a:pt x="961" y="851"/>
                  </a:lnTo>
                  <a:lnTo>
                    <a:pt x="924" y="740"/>
                  </a:lnTo>
                  <a:lnTo>
                    <a:pt x="851" y="740"/>
                  </a:lnTo>
                  <a:lnTo>
                    <a:pt x="777" y="629"/>
                  </a:lnTo>
                  <a:lnTo>
                    <a:pt x="666" y="445"/>
                  </a:lnTo>
                  <a:lnTo>
                    <a:pt x="481" y="334"/>
                  </a:lnTo>
                  <a:lnTo>
                    <a:pt x="296" y="186"/>
                  </a:lnTo>
                  <a:lnTo>
                    <a:pt x="259" y="186"/>
                  </a:lnTo>
                  <a:lnTo>
                    <a:pt x="111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4"/>
            <p:cNvSpPr/>
            <p:nvPr/>
          </p:nvSpPr>
          <p:spPr>
            <a:xfrm>
              <a:off x="5477375" y="984000"/>
              <a:ext cx="166375" cy="265275"/>
            </a:xfrm>
            <a:custGeom>
              <a:avLst/>
              <a:gdLst/>
              <a:ahLst/>
              <a:cxnLst/>
              <a:rect l="l" t="t" r="r" b="b"/>
              <a:pathLst>
                <a:path w="6655" h="10611" extrusionOk="0">
                  <a:moveTo>
                    <a:pt x="555" y="0"/>
                  </a:moveTo>
                  <a:lnTo>
                    <a:pt x="0" y="296"/>
                  </a:lnTo>
                  <a:lnTo>
                    <a:pt x="6100" y="10611"/>
                  </a:lnTo>
                  <a:lnTo>
                    <a:pt x="6655" y="1027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4"/>
            <p:cNvSpPr/>
            <p:nvPr/>
          </p:nvSpPr>
          <p:spPr>
            <a:xfrm>
              <a:off x="5474600" y="991400"/>
              <a:ext cx="155300" cy="257875"/>
            </a:xfrm>
            <a:custGeom>
              <a:avLst/>
              <a:gdLst/>
              <a:ahLst/>
              <a:cxnLst/>
              <a:rect l="l" t="t" r="r" b="b"/>
              <a:pathLst>
                <a:path w="6212" h="10315" extrusionOk="0">
                  <a:moveTo>
                    <a:pt x="111" y="0"/>
                  </a:moveTo>
                  <a:lnTo>
                    <a:pt x="0" y="629"/>
                  </a:lnTo>
                  <a:lnTo>
                    <a:pt x="5657" y="10130"/>
                  </a:lnTo>
                  <a:lnTo>
                    <a:pt x="6211" y="1031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4"/>
            <p:cNvSpPr/>
            <p:nvPr/>
          </p:nvSpPr>
          <p:spPr>
            <a:xfrm>
              <a:off x="5609525" y="941475"/>
              <a:ext cx="20375" cy="311500"/>
            </a:xfrm>
            <a:custGeom>
              <a:avLst/>
              <a:gdLst/>
              <a:ahLst/>
              <a:cxnLst/>
              <a:rect l="l" t="t" r="r" b="b"/>
              <a:pathLst>
                <a:path w="815" h="12460" extrusionOk="0">
                  <a:moveTo>
                    <a:pt x="1" y="1"/>
                  </a:moveTo>
                  <a:lnTo>
                    <a:pt x="1" y="112"/>
                  </a:lnTo>
                  <a:lnTo>
                    <a:pt x="1" y="333"/>
                  </a:lnTo>
                  <a:lnTo>
                    <a:pt x="1" y="703"/>
                  </a:lnTo>
                  <a:lnTo>
                    <a:pt x="1" y="1258"/>
                  </a:lnTo>
                  <a:lnTo>
                    <a:pt x="112" y="4400"/>
                  </a:lnTo>
                  <a:lnTo>
                    <a:pt x="112" y="5546"/>
                  </a:lnTo>
                  <a:lnTo>
                    <a:pt x="112" y="6545"/>
                  </a:lnTo>
                  <a:lnTo>
                    <a:pt x="149" y="7469"/>
                  </a:lnTo>
                  <a:lnTo>
                    <a:pt x="149" y="7543"/>
                  </a:lnTo>
                  <a:lnTo>
                    <a:pt x="186" y="8874"/>
                  </a:lnTo>
                  <a:lnTo>
                    <a:pt x="186" y="10057"/>
                  </a:lnTo>
                  <a:lnTo>
                    <a:pt x="260" y="11351"/>
                  </a:lnTo>
                  <a:lnTo>
                    <a:pt x="260" y="11388"/>
                  </a:lnTo>
                  <a:lnTo>
                    <a:pt x="260" y="12090"/>
                  </a:lnTo>
                  <a:lnTo>
                    <a:pt x="260" y="12127"/>
                  </a:lnTo>
                  <a:lnTo>
                    <a:pt x="814" y="12460"/>
                  </a:lnTo>
                  <a:lnTo>
                    <a:pt x="814" y="12312"/>
                  </a:lnTo>
                  <a:lnTo>
                    <a:pt x="740" y="11018"/>
                  </a:lnTo>
                  <a:lnTo>
                    <a:pt x="740" y="8985"/>
                  </a:lnTo>
                  <a:lnTo>
                    <a:pt x="703" y="7875"/>
                  </a:lnTo>
                  <a:lnTo>
                    <a:pt x="703" y="7839"/>
                  </a:lnTo>
                  <a:lnTo>
                    <a:pt x="703" y="6655"/>
                  </a:lnTo>
                  <a:lnTo>
                    <a:pt x="703" y="6545"/>
                  </a:lnTo>
                  <a:lnTo>
                    <a:pt x="666" y="5398"/>
                  </a:lnTo>
                  <a:lnTo>
                    <a:pt x="666" y="4141"/>
                  </a:lnTo>
                  <a:lnTo>
                    <a:pt x="629" y="1369"/>
                  </a:lnTo>
                  <a:lnTo>
                    <a:pt x="629" y="1295"/>
                  </a:lnTo>
                  <a:lnTo>
                    <a:pt x="629" y="703"/>
                  </a:lnTo>
                  <a:lnTo>
                    <a:pt x="629" y="666"/>
                  </a:lnTo>
                  <a:lnTo>
                    <a:pt x="629" y="555"/>
                  </a:lnTo>
                  <a:lnTo>
                    <a:pt x="556" y="370"/>
                  </a:lnTo>
                  <a:lnTo>
                    <a:pt x="556" y="333"/>
                  </a:lnTo>
                  <a:lnTo>
                    <a:pt x="371" y="260"/>
                  </a:lnTo>
                  <a:lnTo>
                    <a:pt x="186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4"/>
            <p:cNvSpPr/>
            <p:nvPr/>
          </p:nvSpPr>
          <p:spPr>
            <a:xfrm>
              <a:off x="5623400" y="948875"/>
              <a:ext cx="20350" cy="304100"/>
            </a:xfrm>
            <a:custGeom>
              <a:avLst/>
              <a:gdLst/>
              <a:ahLst/>
              <a:cxnLst/>
              <a:rect l="l" t="t" r="r" b="b"/>
              <a:pathLst>
                <a:path w="814" h="12164" extrusionOk="0">
                  <a:moveTo>
                    <a:pt x="555" y="0"/>
                  </a:moveTo>
                  <a:lnTo>
                    <a:pt x="518" y="37"/>
                  </a:lnTo>
                  <a:lnTo>
                    <a:pt x="296" y="185"/>
                  </a:lnTo>
                  <a:lnTo>
                    <a:pt x="185" y="185"/>
                  </a:lnTo>
                  <a:lnTo>
                    <a:pt x="1" y="74"/>
                  </a:lnTo>
                  <a:lnTo>
                    <a:pt x="74" y="259"/>
                  </a:lnTo>
                  <a:lnTo>
                    <a:pt x="74" y="370"/>
                  </a:lnTo>
                  <a:lnTo>
                    <a:pt x="74" y="407"/>
                  </a:lnTo>
                  <a:lnTo>
                    <a:pt x="74" y="999"/>
                  </a:lnTo>
                  <a:lnTo>
                    <a:pt x="74" y="1073"/>
                  </a:lnTo>
                  <a:lnTo>
                    <a:pt x="111" y="3845"/>
                  </a:lnTo>
                  <a:lnTo>
                    <a:pt x="111" y="5102"/>
                  </a:lnTo>
                  <a:lnTo>
                    <a:pt x="148" y="6249"/>
                  </a:lnTo>
                  <a:lnTo>
                    <a:pt x="148" y="6359"/>
                  </a:lnTo>
                  <a:lnTo>
                    <a:pt x="148" y="7543"/>
                  </a:lnTo>
                  <a:lnTo>
                    <a:pt x="148" y="7579"/>
                  </a:lnTo>
                  <a:lnTo>
                    <a:pt x="185" y="8689"/>
                  </a:lnTo>
                  <a:lnTo>
                    <a:pt x="185" y="10722"/>
                  </a:lnTo>
                  <a:lnTo>
                    <a:pt x="259" y="12016"/>
                  </a:lnTo>
                  <a:lnTo>
                    <a:pt x="259" y="12164"/>
                  </a:lnTo>
                  <a:lnTo>
                    <a:pt x="814" y="11868"/>
                  </a:lnTo>
                  <a:lnTo>
                    <a:pt x="814" y="11683"/>
                  </a:lnTo>
                  <a:lnTo>
                    <a:pt x="703" y="8541"/>
                  </a:lnTo>
                  <a:lnTo>
                    <a:pt x="703" y="7210"/>
                  </a:lnTo>
                  <a:lnTo>
                    <a:pt x="703" y="6692"/>
                  </a:lnTo>
                  <a:lnTo>
                    <a:pt x="666" y="5546"/>
                  </a:lnTo>
                  <a:lnTo>
                    <a:pt x="666" y="3587"/>
                  </a:lnTo>
                  <a:lnTo>
                    <a:pt x="629" y="1553"/>
                  </a:lnTo>
                  <a:lnTo>
                    <a:pt x="629" y="999"/>
                  </a:lnTo>
                  <a:lnTo>
                    <a:pt x="629" y="814"/>
                  </a:lnTo>
                  <a:lnTo>
                    <a:pt x="555" y="407"/>
                  </a:lnTo>
                  <a:lnTo>
                    <a:pt x="555" y="14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4"/>
            <p:cNvSpPr/>
            <p:nvPr/>
          </p:nvSpPr>
          <p:spPr>
            <a:xfrm>
              <a:off x="5473675" y="773275"/>
              <a:ext cx="311500" cy="180250"/>
            </a:xfrm>
            <a:custGeom>
              <a:avLst/>
              <a:gdLst/>
              <a:ahLst/>
              <a:cxnLst/>
              <a:rect l="l" t="t" r="r" b="b"/>
              <a:pathLst>
                <a:path w="12460" h="7210" extrusionOk="0">
                  <a:moveTo>
                    <a:pt x="6248" y="0"/>
                  </a:moveTo>
                  <a:lnTo>
                    <a:pt x="370" y="3364"/>
                  </a:lnTo>
                  <a:lnTo>
                    <a:pt x="0" y="3143"/>
                  </a:lnTo>
                  <a:lnTo>
                    <a:pt x="0" y="3586"/>
                  </a:lnTo>
                  <a:lnTo>
                    <a:pt x="6248" y="7209"/>
                  </a:lnTo>
                  <a:lnTo>
                    <a:pt x="12459" y="3586"/>
                  </a:lnTo>
                  <a:lnTo>
                    <a:pt x="12459" y="3143"/>
                  </a:lnTo>
                  <a:lnTo>
                    <a:pt x="12090" y="3364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86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4"/>
            <p:cNvSpPr/>
            <p:nvPr/>
          </p:nvSpPr>
          <p:spPr>
            <a:xfrm>
              <a:off x="5473675" y="761250"/>
              <a:ext cx="311500" cy="180250"/>
            </a:xfrm>
            <a:custGeom>
              <a:avLst/>
              <a:gdLst/>
              <a:ahLst/>
              <a:cxnLst/>
              <a:rect l="l" t="t" r="r" b="b"/>
              <a:pathLst>
                <a:path w="12460" h="7210" extrusionOk="0">
                  <a:moveTo>
                    <a:pt x="6248" y="0"/>
                  </a:moveTo>
                  <a:lnTo>
                    <a:pt x="0" y="3624"/>
                  </a:lnTo>
                  <a:lnTo>
                    <a:pt x="6248" y="7210"/>
                  </a:lnTo>
                  <a:lnTo>
                    <a:pt x="12459" y="3624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F0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4"/>
            <p:cNvSpPr/>
            <p:nvPr/>
          </p:nvSpPr>
          <p:spPr>
            <a:xfrm>
              <a:off x="5484750" y="772350"/>
              <a:ext cx="271775" cy="154375"/>
            </a:xfrm>
            <a:custGeom>
              <a:avLst/>
              <a:gdLst/>
              <a:ahLst/>
              <a:cxnLst/>
              <a:rect l="l" t="t" r="r" b="b"/>
              <a:pathLst>
                <a:path w="10871" h="6175" extrusionOk="0">
                  <a:moveTo>
                    <a:pt x="5103" y="0"/>
                  </a:moveTo>
                  <a:lnTo>
                    <a:pt x="1" y="2958"/>
                  </a:lnTo>
                  <a:lnTo>
                    <a:pt x="5805" y="6174"/>
                  </a:lnTo>
                  <a:lnTo>
                    <a:pt x="10870" y="3253"/>
                  </a:lnTo>
                  <a:lnTo>
                    <a:pt x="5103" y="0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4"/>
            <p:cNvSpPr/>
            <p:nvPr/>
          </p:nvSpPr>
          <p:spPr>
            <a:xfrm>
              <a:off x="5530975" y="802850"/>
              <a:ext cx="105400" cy="62875"/>
            </a:xfrm>
            <a:custGeom>
              <a:avLst/>
              <a:gdLst/>
              <a:ahLst/>
              <a:cxnLst/>
              <a:rect l="l" t="t" r="r" b="b"/>
              <a:pathLst>
                <a:path w="4216" h="2515" extrusionOk="0">
                  <a:moveTo>
                    <a:pt x="1036" y="0"/>
                  </a:moveTo>
                  <a:lnTo>
                    <a:pt x="0" y="629"/>
                  </a:lnTo>
                  <a:lnTo>
                    <a:pt x="3291" y="2514"/>
                  </a:lnTo>
                  <a:lnTo>
                    <a:pt x="4215" y="1849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A434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5629875" y="851825"/>
              <a:ext cx="155300" cy="101700"/>
            </a:xfrm>
            <a:custGeom>
              <a:avLst/>
              <a:gdLst/>
              <a:ahLst/>
              <a:cxnLst/>
              <a:rect l="l" t="t" r="r" b="b"/>
              <a:pathLst>
                <a:path w="6212" h="4068" extrusionOk="0">
                  <a:moveTo>
                    <a:pt x="6211" y="1"/>
                  </a:moveTo>
                  <a:lnTo>
                    <a:pt x="0" y="3587"/>
                  </a:lnTo>
                  <a:lnTo>
                    <a:pt x="0" y="4067"/>
                  </a:lnTo>
                  <a:lnTo>
                    <a:pt x="6211" y="444"/>
                  </a:lnTo>
                  <a:lnTo>
                    <a:pt x="6211" y="1"/>
                  </a:lnTo>
                  <a:close/>
                </a:path>
              </a:pathLst>
            </a:custGeom>
            <a:solidFill>
              <a:srgbClr val="C94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4"/>
            <p:cNvSpPr/>
            <p:nvPr/>
          </p:nvSpPr>
          <p:spPr>
            <a:xfrm>
              <a:off x="5620625" y="74922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1" y="1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4"/>
            <p:cNvSpPr/>
            <p:nvPr/>
          </p:nvSpPr>
          <p:spPr>
            <a:xfrm>
              <a:off x="5618775" y="74737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1" y="1"/>
                  </a:moveTo>
                  <a:lnTo>
                    <a:pt x="1" y="814"/>
                  </a:lnTo>
                  <a:lnTo>
                    <a:pt x="75" y="85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4"/>
            <p:cNvSpPr/>
            <p:nvPr/>
          </p:nvSpPr>
          <p:spPr>
            <a:xfrm>
              <a:off x="5628025" y="7427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13"/>
                  </a:lnTo>
                  <a:lnTo>
                    <a:pt x="74" y="85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4"/>
            <p:cNvSpPr/>
            <p:nvPr/>
          </p:nvSpPr>
          <p:spPr>
            <a:xfrm>
              <a:off x="5629875" y="74185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7" y="0"/>
                  </a:moveTo>
                  <a:lnTo>
                    <a:pt x="0" y="37"/>
                  </a:lnTo>
                  <a:lnTo>
                    <a:pt x="0" y="887"/>
                  </a:lnTo>
                  <a:lnTo>
                    <a:pt x="37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4"/>
            <p:cNvSpPr/>
            <p:nvPr/>
          </p:nvSpPr>
          <p:spPr>
            <a:xfrm>
              <a:off x="5618775" y="741850"/>
              <a:ext cx="12050" cy="5550"/>
            </a:xfrm>
            <a:custGeom>
              <a:avLst/>
              <a:gdLst/>
              <a:ahLst/>
              <a:cxnLst/>
              <a:rect l="l" t="t" r="r" b="b"/>
              <a:pathLst>
                <a:path w="482" h="222" extrusionOk="0">
                  <a:moveTo>
                    <a:pt x="444" y="0"/>
                  </a:moveTo>
                  <a:lnTo>
                    <a:pt x="1" y="222"/>
                  </a:lnTo>
                  <a:lnTo>
                    <a:pt x="75" y="22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4"/>
            <p:cNvSpPr/>
            <p:nvPr/>
          </p:nvSpPr>
          <p:spPr>
            <a:xfrm>
              <a:off x="5620625" y="741850"/>
              <a:ext cx="10200" cy="7400"/>
            </a:xfrm>
            <a:custGeom>
              <a:avLst/>
              <a:gdLst/>
              <a:ahLst/>
              <a:cxnLst/>
              <a:rect l="l" t="t" r="r" b="b"/>
              <a:pathLst>
                <a:path w="408" h="296" extrusionOk="0">
                  <a:moveTo>
                    <a:pt x="407" y="0"/>
                  </a:moveTo>
                  <a:lnTo>
                    <a:pt x="1" y="222"/>
                  </a:lnTo>
                  <a:lnTo>
                    <a:pt x="1" y="296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4"/>
            <p:cNvSpPr/>
            <p:nvPr/>
          </p:nvSpPr>
          <p:spPr>
            <a:xfrm>
              <a:off x="5611375" y="75477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1" y="1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4"/>
            <p:cNvSpPr/>
            <p:nvPr/>
          </p:nvSpPr>
          <p:spPr>
            <a:xfrm>
              <a:off x="5609525" y="753850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1" y="1"/>
                  </a:moveTo>
                  <a:lnTo>
                    <a:pt x="1" y="777"/>
                  </a:lnTo>
                  <a:lnTo>
                    <a:pt x="75" y="81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5617850" y="747375"/>
              <a:ext cx="2800" cy="21300"/>
            </a:xfrm>
            <a:custGeom>
              <a:avLst/>
              <a:gdLst/>
              <a:ahLst/>
              <a:cxnLst/>
              <a:rect l="l" t="t" r="r" b="b"/>
              <a:pathLst>
                <a:path w="112" h="852" extrusionOk="0">
                  <a:moveTo>
                    <a:pt x="1" y="1"/>
                  </a:moveTo>
                  <a:lnTo>
                    <a:pt x="1" y="851"/>
                  </a:lnTo>
                  <a:lnTo>
                    <a:pt x="112" y="851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4"/>
            <p:cNvSpPr/>
            <p:nvPr/>
          </p:nvSpPr>
          <p:spPr>
            <a:xfrm>
              <a:off x="5620625" y="7473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8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4"/>
            <p:cNvSpPr/>
            <p:nvPr/>
          </p:nvSpPr>
          <p:spPr>
            <a:xfrm>
              <a:off x="5609525" y="74645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445" y="1"/>
                  </a:moveTo>
                  <a:lnTo>
                    <a:pt x="1" y="297"/>
                  </a:lnTo>
                  <a:lnTo>
                    <a:pt x="75" y="297"/>
                  </a:lnTo>
                  <a:lnTo>
                    <a:pt x="482" y="38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4"/>
            <p:cNvSpPr/>
            <p:nvPr/>
          </p:nvSpPr>
          <p:spPr>
            <a:xfrm>
              <a:off x="5611375" y="7473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8" y="1"/>
                  </a:moveTo>
                  <a:lnTo>
                    <a:pt x="1" y="260"/>
                  </a:lnTo>
                  <a:lnTo>
                    <a:pt x="1" y="297"/>
                  </a:lnTo>
                  <a:lnTo>
                    <a:pt x="408" y="75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4"/>
            <p:cNvSpPr/>
            <p:nvPr/>
          </p:nvSpPr>
          <p:spPr>
            <a:xfrm>
              <a:off x="5600300" y="7594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74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4"/>
            <p:cNvSpPr/>
            <p:nvPr/>
          </p:nvSpPr>
          <p:spPr>
            <a:xfrm>
              <a:off x="5599375" y="7584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5608625" y="753850"/>
              <a:ext cx="925" cy="20375"/>
            </a:xfrm>
            <a:custGeom>
              <a:avLst/>
              <a:gdLst/>
              <a:ahLst/>
              <a:cxnLst/>
              <a:rect l="l" t="t" r="r" b="b"/>
              <a:pathLst>
                <a:path w="37" h="815" extrusionOk="0">
                  <a:moveTo>
                    <a:pt x="0" y="1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4"/>
            <p:cNvSpPr/>
            <p:nvPr/>
          </p:nvSpPr>
          <p:spPr>
            <a:xfrm>
              <a:off x="5609525" y="753850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75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75" y="81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4"/>
            <p:cNvSpPr/>
            <p:nvPr/>
          </p:nvSpPr>
          <p:spPr>
            <a:xfrm>
              <a:off x="5599375" y="75200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407" y="1"/>
                  </a:moveTo>
                  <a:lnTo>
                    <a:pt x="0" y="260"/>
                  </a:lnTo>
                  <a:lnTo>
                    <a:pt x="37" y="296"/>
                  </a:lnTo>
                  <a:lnTo>
                    <a:pt x="481" y="7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4"/>
            <p:cNvSpPr/>
            <p:nvPr/>
          </p:nvSpPr>
          <p:spPr>
            <a:xfrm>
              <a:off x="5600300" y="75385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444" y="1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44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4"/>
            <p:cNvSpPr/>
            <p:nvPr/>
          </p:nvSpPr>
          <p:spPr>
            <a:xfrm>
              <a:off x="5591050" y="764950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75" y="0"/>
                  </a:moveTo>
                  <a:lnTo>
                    <a:pt x="1" y="37"/>
                  </a:lnTo>
                  <a:lnTo>
                    <a:pt x="1" y="851"/>
                  </a:lnTo>
                  <a:lnTo>
                    <a:pt x="75" y="77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4"/>
            <p:cNvSpPr/>
            <p:nvPr/>
          </p:nvSpPr>
          <p:spPr>
            <a:xfrm>
              <a:off x="5590125" y="76402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0"/>
                  </a:moveTo>
                  <a:lnTo>
                    <a:pt x="1" y="814"/>
                  </a:lnTo>
                  <a:lnTo>
                    <a:pt x="38" y="888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5599375" y="7594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4"/>
            <p:cNvSpPr/>
            <p:nvPr/>
          </p:nvSpPr>
          <p:spPr>
            <a:xfrm>
              <a:off x="5600300" y="7594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"/>
            <p:cNvSpPr/>
            <p:nvPr/>
          </p:nvSpPr>
          <p:spPr>
            <a:xfrm>
              <a:off x="5590125" y="758475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07" y="1"/>
                  </a:moveTo>
                  <a:lnTo>
                    <a:pt x="1" y="222"/>
                  </a:lnTo>
                  <a:lnTo>
                    <a:pt x="38" y="259"/>
                  </a:lnTo>
                  <a:lnTo>
                    <a:pt x="481" y="37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5591050" y="75940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444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"/>
            <p:cNvSpPr/>
            <p:nvPr/>
          </p:nvSpPr>
          <p:spPr>
            <a:xfrm>
              <a:off x="5580875" y="770500"/>
              <a:ext cx="2800" cy="21275"/>
            </a:xfrm>
            <a:custGeom>
              <a:avLst/>
              <a:gdLst/>
              <a:ahLst/>
              <a:cxnLst/>
              <a:rect l="l" t="t" r="r" b="b"/>
              <a:pathLst>
                <a:path w="112" h="851" extrusionOk="0">
                  <a:moveTo>
                    <a:pt x="112" y="0"/>
                  </a:moveTo>
                  <a:lnTo>
                    <a:pt x="1" y="74"/>
                  </a:lnTo>
                  <a:lnTo>
                    <a:pt x="1" y="850"/>
                  </a:lnTo>
                  <a:lnTo>
                    <a:pt x="112" y="813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"/>
            <p:cNvSpPr/>
            <p:nvPr/>
          </p:nvSpPr>
          <p:spPr>
            <a:xfrm>
              <a:off x="5579950" y="76957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0"/>
                  </a:moveTo>
                  <a:lnTo>
                    <a:pt x="1" y="850"/>
                  </a:lnTo>
                  <a:lnTo>
                    <a:pt x="38" y="88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4"/>
            <p:cNvSpPr/>
            <p:nvPr/>
          </p:nvSpPr>
          <p:spPr>
            <a:xfrm>
              <a:off x="5589200" y="764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777"/>
                  </a:lnTo>
                  <a:lnTo>
                    <a:pt x="38" y="85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4"/>
            <p:cNvSpPr/>
            <p:nvPr/>
          </p:nvSpPr>
          <p:spPr>
            <a:xfrm>
              <a:off x="5590125" y="764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"/>
            <p:cNvSpPr/>
            <p:nvPr/>
          </p:nvSpPr>
          <p:spPr>
            <a:xfrm>
              <a:off x="5579950" y="764025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408" y="0"/>
                  </a:moveTo>
                  <a:lnTo>
                    <a:pt x="1" y="222"/>
                  </a:lnTo>
                  <a:lnTo>
                    <a:pt x="38" y="259"/>
                  </a:lnTo>
                  <a:lnTo>
                    <a:pt x="445" y="37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5580875" y="76495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8" y="0"/>
                  </a:moveTo>
                  <a:lnTo>
                    <a:pt x="1" y="222"/>
                  </a:lnTo>
                  <a:lnTo>
                    <a:pt x="1" y="296"/>
                  </a:lnTo>
                  <a:lnTo>
                    <a:pt x="408" y="37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"/>
            <p:cNvSpPr/>
            <p:nvPr/>
          </p:nvSpPr>
          <p:spPr>
            <a:xfrm>
              <a:off x="5571650" y="776950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37" y="1"/>
                  </a:moveTo>
                  <a:lnTo>
                    <a:pt x="0" y="38"/>
                  </a:lnTo>
                  <a:lnTo>
                    <a:pt x="0" y="777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"/>
            <p:cNvSpPr/>
            <p:nvPr/>
          </p:nvSpPr>
          <p:spPr>
            <a:xfrm>
              <a:off x="5570725" y="7751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"/>
            <p:cNvSpPr/>
            <p:nvPr/>
          </p:nvSpPr>
          <p:spPr>
            <a:xfrm>
              <a:off x="5579950" y="7705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3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"/>
            <p:cNvSpPr/>
            <p:nvPr/>
          </p:nvSpPr>
          <p:spPr>
            <a:xfrm>
              <a:off x="5580875" y="76957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8" y="0"/>
                  </a:moveTo>
                  <a:lnTo>
                    <a:pt x="1" y="37"/>
                  </a:lnTo>
                  <a:lnTo>
                    <a:pt x="1" y="887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"/>
            <p:cNvSpPr/>
            <p:nvPr/>
          </p:nvSpPr>
          <p:spPr>
            <a:xfrm>
              <a:off x="5570725" y="769575"/>
              <a:ext cx="11100" cy="7400"/>
            </a:xfrm>
            <a:custGeom>
              <a:avLst/>
              <a:gdLst/>
              <a:ahLst/>
              <a:cxnLst/>
              <a:rect l="l" t="t" r="r" b="b"/>
              <a:pathLst>
                <a:path w="444" h="296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96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4"/>
            <p:cNvSpPr/>
            <p:nvPr/>
          </p:nvSpPr>
          <p:spPr>
            <a:xfrm>
              <a:off x="5571650" y="769575"/>
              <a:ext cx="10175" cy="8325"/>
            </a:xfrm>
            <a:custGeom>
              <a:avLst/>
              <a:gdLst/>
              <a:ahLst/>
              <a:cxnLst/>
              <a:rect l="l" t="t" r="r" b="b"/>
              <a:pathLst>
                <a:path w="407" h="333" extrusionOk="0">
                  <a:moveTo>
                    <a:pt x="407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407" y="111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4"/>
            <p:cNvSpPr/>
            <p:nvPr/>
          </p:nvSpPr>
          <p:spPr>
            <a:xfrm>
              <a:off x="5561475" y="782500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74" y="1"/>
                  </a:moveTo>
                  <a:lnTo>
                    <a:pt x="1" y="38"/>
                  </a:lnTo>
                  <a:lnTo>
                    <a:pt x="1" y="777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4"/>
            <p:cNvSpPr/>
            <p:nvPr/>
          </p:nvSpPr>
          <p:spPr>
            <a:xfrm>
              <a:off x="5560550" y="7815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4"/>
            <p:cNvSpPr/>
            <p:nvPr/>
          </p:nvSpPr>
          <p:spPr>
            <a:xfrm>
              <a:off x="5569800" y="7769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0" y="1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4"/>
            <p:cNvSpPr/>
            <p:nvPr/>
          </p:nvSpPr>
          <p:spPr>
            <a:xfrm>
              <a:off x="5570725" y="775100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4" y="1"/>
                  </a:moveTo>
                  <a:lnTo>
                    <a:pt x="0" y="75"/>
                  </a:lnTo>
                  <a:lnTo>
                    <a:pt x="0" y="888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4"/>
            <p:cNvSpPr/>
            <p:nvPr/>
          </p:nvSpPr>
          <p:spPr>
            <a:xfrm>
              <a:off x="5560550" y="7751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44" y="1"/>
                  </a:moveTo>
                  <a:lnTo>
                    <a:pt x="1" y="260"/>
                  </a:lnTo>
                  <a:lnTo>
                    <a:pt x="38" y="260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4"/>
            <p:cNvSpPr/>
            <p:nvPr/>
          </p:nvSpPr>
          <p:spPr>
            <a:xfrm>
              <a:off x="5561475" y="775100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444" y="1"/>
                  </a:moveTo>
                  <a:lnTo>
                    <a:pt x="1" y="260"/>
                  </a:lnTo>
                  <a:lnTo>
                    <a:pt x="1" y="334"/>
                  </a:lnTo>
                  <a:lnTo>
                    <a:pt x="444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4"/>
            <p:cNvSpPr/>
            <p:nvPr/>
          </p:nvSpPr>
          <p:spPr>
            <a:xfrm>
              <a:off x="5552225" y="7880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1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4"/>
            <p:cNvSpPr/>
            <p:nvPr/>
          </p:nvSpPr>
          <p:spPr>
            <a:xfrm>
              <a:off x="5551300" y="7871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4"/>
            <p:cNvSpPr/>
            <p:nvPr/>
          </p:nvSpPr>
          <p:spPr>
            <a:xfrm>
              <a:off x="5560550" y="78250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4"/>
            <p:cNvSpPr/>
            <p:nvPr/>
          </p:nvSpPr>
          <p:spPr>
            <a:xfrm>
              <a:off x="5561475" y="7815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7" y="1"/>
                  </a:moveTo>
                  <a:lnTo>
                    <a:pt x="1" y="38"/>
                  </a:lnTo>
                  <a:lnTo>
                    <a:pt x="1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4"/>
            <p:cNvSpPr/>
            <p:nvPr/>
          </p:nvSpPr>
          <p:spPr>
            <a:xfrm>
              <a:off x="5551300" y="78157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8" y="1"/>
                  </a:moveTo>
                  <a:lnTo>
                    <a:pt x="1" y="223"/>
                  </a:lnTo>
                  <a:lnTo>
                    <a:pt x="38" y="223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4"/>
            <p:cNvSpPr/>
            <p:nvPr/>
          </p:nvSpPr>
          <p:spPr>
            <a:xfrm>
              <a:off x="5552225" y="78157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407" y="1"/>
                  </a:moveTo>
                  <a:lnTo>
                    <a:pt x="1" y="223"/>
                  </a:lnTo>
                  <a:lnTo>
                    <a:pt x="1" y="260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4"/>
            <p:cNvSpPr/>
            <p:nvPr/>
          </p:nvSpPr>
          <p:spPr>
            <a:xfrm>
              <a:off x="5543000" y="7936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7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4"/>
            <p:cNvSpPr/>
            <p:nvPr/>
          </p:nvSpPr>
          <p:spPr>
            <a:xfrm>
              <a:off x="5542075" y="792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4"/>
            <p:cNvSpPr/>
            <p:nvPr/>
          </p:nvSpPr>
          <p:spPr>
            <a:xfrm>
              <a:off x="5549450" y="787125"/>
              <a:ext cx="2800" cy="20350"/>
            </a:xfrm>
            <a:custGeom>
              <a:avLst/>
              <a:gdLst/>
              <a:ahLst/>
              <a:cxnLst/>
              <a:rect l="l" t="t" r="r" b="b"/>
              <a:pathLst>
                <a:path w="112" h="814" extrusionOk="0">
                  <a:moveTo>
                    <a:pt x="1" y="1"/>
                  </a:moveTo>
                  <a:lnTo>
                    <a:pt x="75" y="814"/>
                  </a:lnTo>
                  <a:lnTo>
                    <a:pt x="112" y="814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4"/>
            <p:cNvSpPr/>
            <p:nvPr/>
          </p:nvSpPr>
          <p:spPr>
            <a:xfrm>
              <a:off x="5552225" y="7871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4"/>
            <p:cNvSpPr/>
            <p:nvPr/>
          </p:nvSpPr>
          <p:spPr>
            <a:xfrm>
              <a:off x="5542075" y="78620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407" y="1"/>
                  </a:moveTo>
                  <a:lnTo>
                    <a:pt x="0" y="259"/>
                  </a:lnTo>
                  <a:lnTo>
                    <a:pt x="37" y="259"/>
                  </a:lnTo>
                  <a:lnTo>
                    <a:pt x="444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4"/>
            <p:cNvSpPr/>
            <p:nvPr/>
          </p:nvSpPr>
          <p:spPr>
            <a:xfrm>
              <a:off x="5543000" y="787125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1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4"/>
            <p:cNvSpPr/>
            <p:nvPr/>
          </p:nvSpPr>
          <p:spPr>
            <a:xfrm>
              <a:off x="5532825" y="7982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74"/>
                  </a:lnTo>
                  <a:lnTo>
                    <a:pt x="0" y="851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4"/>
            <p:cNvSpPr/>
            <p:nvPr/>
          </p:nvSpPr>
          <p:spPr>
            <a:xfrm>
              <a:off x="5530975" y="797300"/>
              <a:ext cx="1875" cy="22200"/>
            </a:xfrm>
            <a:custGeom>
              <a:avLst/>
              <a:gdLst/>
              <a:ahLst/>
              <a:cxnLst/>
              <a:rect l="l" t="t" r="r" b="b"/>
              <a:pathLst>
                <a:path w="75" h="888" extrusionOk="0">
                  <a:moveTo>
                    <a:pt x="0" y="0"/>
                  </a:moveTo>
                  <a:lnTo>
                    <a:pt x="0" y="851"/>
                  </a:lnTo>
                  <a:lnTo>
                    <a:pt x="74" y="88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4"/>
            <p:cNvSpPr/>
            <p:nvPr/>
          </p:nvSpPr>
          <p:spPr>
            <a:xfrm>
              <a:off x="5540225" y="7926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51"/>
                  </a:lnTo>
                  <a:lnTo>
                    <a:pt x="74" y="85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"/>
            <p:cNvSpPr/>
            <p:nvPr/>
          </p:nvSpPr>
          <p:spPr>
            <a:xfrm>
              <a:off x="5542075" y="792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1"/>
                  </a:lnTo>
                  <a:lnTo>
                    <a:pt x="37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4"/>
            <p:cNvSpPr/>
            <p:nvPr/>
          </p:nvSpPr>
          <p:spPr>
            <a:xfrm>
              <a:off x="5530975" y="79175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44" y="0"/>
                  </a:moveTo>
                  <a:lnTo>
                    <a:pt x="0" y="222"/>
                  </a:lnTo>
                  <a:lnTo>
                    <a:pt x="74" y="259"/>
                  </a:lnTo>
                  <a:lnTo>
                    <a:pt x="481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5532825" y="7926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96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"/>
            <p:cNvSpPr/>
            <p:nvPr/>
          </p:nvSpPr>
          <p:spPr>
            <a:xfrm>
              <a:off x="5523575" y="804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0"/>
                  </a:moveTo>
                  <a:lnTo>
                    <a:pt x="1" y="37"/>
                  </a:lnTo>
                  <a:lnTo>
                    <a:pt x="1" y="813"/>
                  </a:lnTo>
                  <a:lnTo>
                    <a:pt x="38" y="77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4"/>
            <p:cNvSpPr/>
            <p:nvPr/>
          </p:nvSpPr>
          <p:spPr>
            <a:xfrm>
              <a:off x="5521725" y="802850"/>
              <a:ext cx="1875" cy="22200"/>
            </a:xfrm>
            <a:custGeom>
              <a:avLst/>
              <a:gdLst/>
              <a:ahLst/>
              <a:cxnLst/>
              <a:rect l="l" t="t" r="r" b="b"/>
              <a:pathLst>
                <a:path w="75" h="888" extrusionOk="0">
                  <a:moveTo>
                    <a:pt x="1" y="0"/>
                  </a:moveTo>
                  <a:lnTo>
                    <a:pt x="1" y="850"/>
                  </a:lnTo>
                  <a:lnTo>
                    <a:pt x="75" y="887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5530975" y="7982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51"/>
                  </a:lnTo>
                  <a:lnTo>
                    <a:pt x="74" y="851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5532825" y="7982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851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5521725" y="7973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444" y="0"/>
                  </a:moveTo>
                  <a:lnTo>
                    <a:pt x="1" y="222"/>
                  </a:lnTo>
                  <a:lnTo>
                    <a:pt x="75" y="296"/>
                  </a:lnTo>
                  <a:lnTo>
                    <a:pt x="481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5523575" y="79822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0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407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5512500" y="810225"/>
              <a:ext cx="2775" cy="20375"/>
            </a:xfrm>
            <a:custGeom>
              <a:avLst/>
              <a:gdLst/>
              <a:ahLst/>
              <a:cxnLst/>
              <a:rect l="l" t="t" r="r" b="b"/>
              <a:pathLst>
                <a:path w="111" h="815" extrusionOk="0">
                  <a:moveTo>
                    <a:pt x="111" y="1"/>
                  </a:moveTo>
                  <a:lnTo>
                    <a:pt x="0" y="38"/>
                  </a:lnTo>
                  <a:lnTo>
                    <a:pt x="0" y="814"/>
                  </a:lnTo>
                  <a:lnTo>
                    <a:pt x="111" y="77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5511575" y="8093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5520800" y="804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6"/>
                  </a:lnTo>
                  <a:lnTo>
                    <a:pt x="38" y="813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5521725" y="8047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3"/>
                  </a:lnTo>
                  <a:lnTo>
                    <a:pt x="75" y="77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5511575" y="802850"/>
              <a:ext cx="12025" cy="7400"/>
            </a:xfrm>
            <a:custGeom>
              <a:avLst/>
              <a:gdLst/>
              <a:ahLst/>
              <a:cxnLst/>
              <a:rect l="l" t="t" r="r" b="b"/>
              <a:pathLst>
                <a:path w="481" h="296" extrusionOk="0">
                  <a:moveTo>
                    <a:pt x="407" y="0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481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5512500" y="804700"/>
              <a:ext cx="11100" cy="6475"/>
            </a:xfrm>
            <a:custGeom>
              <a:avLst/>
              <a:gdLst/>
              <a:ahLst/>
              <a:cxnLst/>
              <a:rect l="l" t="t" r="r" b="b"/>
              <a:pathLst>
                <a:path w="444" h="259" extrusionOk="0">
                  <a:moveTo>
                    <a:pt x="444" y="0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5503250" y="815775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74" y="1"/>
                  </a:moveTo>
                  <a:lnTo>
                    <a:pt x="0" y="38"/>
                  </a:lnTo>
                  <a:lnTo>
                    <a:pt x="0" y="777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5502325" y="8148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0" y="1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5511575" y="81022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0" y="1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4"/>
            <p:cNvSpPr/>
            <p:nvPr/>
          </p:nvSpPr>
          <p:spPr>
            <a:xfrm>
              <a:off x="5512500" y="809300"/>
              <a:ext cx="1850" cy="21300"/>
            </a:xfrm>
            <a:custGeom>
              <a:avLst/>
              <a:gdLst/>
              <a:ahLst/>
              <a:cxnLst/>
              <a:rect l="l" t="t" r="r" b="b"/>
              <a:pathLst>
                <a:path w="74" h="852" extrusionOk="0">
                  <a:moveTo>
                    <a:pt x="74" y="1"/>
                  </a:moveTo>
                  <a:lnTo>
                    <a:pt x="0" y="38"/>
                  </a:lnTo>
                  <a:lnTo>
                    <a:pt x="0" y="851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4"/>
            <p:cNvSpPr/>
            <p:nvPr/>
          </p:nvSpPr>
          <p:spPr>
            <a:xfrm>
              <a:off x="5502325" y="809300"/>
              <a:ext cx="12025" cy="6500"/>
            </a:xfrm>
            <a:custGeom>
              <a:avLst/>
              <a:gdLst/>
              <a:ahLst/>
              <a:cxnLst/>
              <a:rect l="l" t="t" r="r" b="b"/>
              <a:pathLst>
                <a:path w="481" h="260" extrusionOk="0">
                  <a:moveTo>
                    <a:pt x="407" y="1"/>
                  </a:moveTo>
                  <a:lnTo>
                    <a:pt x="0" y="223"/>
                  </a:lnTo>
                  <a:lnTo>
                    <a:pt x="37" y="260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4"/>
            <p:cNvSpPr/>
            <p:nvPr/>
          </p:nvSpPr>
          <p:spPr>
            <a:xfrm>
              <a:off x="5503250" y="809300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444" y="1"/>
                  </a:moveTo>
                  <a:lnTo>
                    <a:pt x="0" y="260"/>
                  </a:lnTo>
                  <a:lnTo>
                    <a:pt x="0" y="297"/>
                  </a:lnTo>
                  <a:lnTo>
                    <a:pt x="444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4"/>
            <p:cNvSpPr/>
            <p:nvPr/>
          </p:nvSpPr>
          <p:spPr>
            <a:xfrm>
              <a:off x="5493075" y="821325"/>
              <a:ext cx="2800" cy="20350"/>
            </a:xfrm>
            <a:custGeom>
              <a:avLst/>
              <a:gdLst/>
              <a:ahLst/>
              <a:cxnLst/>
              <a:rect l="l" t="t" r="r" b="b"/>
              <a:pathLst>
                <a:path w="112" h="814" extrusionOk="0">
                  <a:moveTo>
                    <a:pt x="112" y="1"/>
                  </a:moveTo>
                  <a:lnTo>
                    <a:pt x="1" y="74"/>
                  </a:lnTo>
                  <a:lnTo>
                    <a:pt x="1" y="814"/>
                  </a:lnTo>
                  <a:lnTo>
                    <a:pt x="112" y="81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4"/>
            <p:cNvSpPr/>
            <p:nvPr/>
          </p:nvSpPr>
          <p:spPr>
            <a:xfrm>
              <a:off x="5492150" y="8204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1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4"/>
            <p:cNvSpPr/>
            <p:nvPr/>
          </p:nvSpPr>
          <p:spPr>
            <a:xfrm>
              <a:off x="5501400" y="8157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4"/>
            <p:cNvSpPr/>
            <p:nvPr/>
          </p:nvSpPr>
          <p:spPr>
            <a:xfrm>
              <a:off x="5502325" y="814850"/>
              <a:ext cx="2800" cy="22225"/>
            </a:xfrm>
            <a:custGeom>
              <a:avLst/>
              <a:gdLst/>
              <a:ahLst/>
              <a:cxnLst/>
              <a:rect l="l" t="t" r="r" b="b"/>
              <a:pathLst>
                <a:path w="112" h="889" extrusionOk="0">
                  <a:moveTo>
                    <a:pt x="111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111" y="81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5492150" y="814850"/>
              <a:ext cx="12975" cy="5575"/>
            </a:xfrm>
            <a:custGeom>
              <a:avLst/>
              <a:gdLst/>
              <a:ahLst/>
              <a:cxnLst/>
              <a:rect l="l" t="t" r="r" b="b"/>
              <a:pathLst>
                <a:path w="519" h="223" extrusionOk="0">
                  <a:moveTo>
                    <a:pt x="444" y="1"/>
                  </a:moveTo>
                  <a:lnTo>
                    <a:pt x="1" y="223"/>
                  </a:lnTo>
                  <a:lnTo>
                    <a:pt x="38" y="223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5493075" y="8148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1"/>
                  </a:moveTo>
                  <a:lnTo>
                    <a:pt x="1" y="223"/>
                  </a:lnTo>
                  <a:lnTo>
                    <a:pt x="1" y="333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"/>
            <p:cNvSpPr/>
            <p:nvPr/>
          </p:nvSpPr>
          <p:spPr>
            <a:xfrm>
              <a:off x="5483825" y="8278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"/>
            <p:cNvSpPr/>
            <p:nvPr/>
          </p:nvSpPr>
          <p:spPr>
            <a:xfrm>
              <a:off x="5482900" y="825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5492150" y="8213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1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5493075" y="82040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8" y="1"/>
                  </a:moveTo>
                  <a:lnTo>
                    <a:pt x="1" y="38"/>
                  </a:lnTo>
                  <a:lnTo>
                    <a:pt x="1" y="888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"/>
            <p:cNvSpPr/>
            <p:nvPr/>
          </p:nvSpPr>
          <p:spPr>
            <a:xfrm>
              <a:off x="5482900" y="820400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8" y="1"/>
                  </a:moveTo>
                  <a:lnTo>
                    <a:pt x="1" y="222"/>
                  </a:lnTo>
                  <a:lnTo>
                    <a:pt x="38" y="222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"/>
            <p:cNvSpPr/>
            <p:nvPr/>
          </p:nvSpPr>
          <p:spPr>
            <a:xfrm>
              <a:off x="5483825" y="82040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8" y="1"/>
                  </a:moveTo>
                  <a:lnTo>
                    <a:pt x="1" y="222"/>
                  </a:lnTo>
                  <a:lnTo>
                    <a:pt x="1" y="296"/>
                  </a:lnTo>
                  <a:lnTo>
                    <a:pt x="408" y="38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4"/>
            <p:cNvSpPr/>
            <p:nvPr/>
          </p:nvSpPr>
          <p:spPr>
            <a:xfrm>
              <a:off x="5474600" y="833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7"/>
                  </a:lnTo>
                  <a:lnTo>
                    <a:pt x="37" y="7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4"/>
            <p:cNvSpPr/>
            <p:nvPr/>
          </p:nvSpPr>
          <p:spPr>
            <a:xfrm>
              <a:off x="5473675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4"/>
            <p:cNvSpPr/>
            <p:nvPr/>
          </p:nvSpPr>
          <p:spPr>
            <a:xfrm>
              <a:off x="5482900" y="825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5483825" y="825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74"/>
                  </a:ln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5473675" y="825025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407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444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5474600" y="825950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407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407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5637275" y="749225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0" y="1"/>
                  </a:moveTo>
                  <a:lnTo>
                    <a:pt x="0" y="740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5639125" y="7473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5629875" y="7427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3"/>
                  </a:lnTo>
                  <a:lnTo>
                    <a:pt x="37" y="81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5628025" y="741850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50"/>
                  </a:lnTo>
                  <a:lnTo>
                    <a:pt x="74" y="850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5628025" y="741850"/>
              <a:ext cx="12050" cy="5550"/>
            </a:xfrm>
            <a:custGeom>
              <a:avLst/>
              <a:gdLst/>
              <a:ahLst/>
              <a:cxnLst/>
              <a:rect l="l" t="t" r="r" b="b"/>
              <a:pathLst>
                <a:path w="482" h="222" extrusionOk="0">
                  <a:moveTo>
                    <a:pt x="0" y="0"/>
                  </a:moveTo>
                  <a:lnTo>
                    <a:pt x="444" y="222"/>
                  </a:lnTo>
                  <a:lnTo>
                    <a:pt x="481" y="2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5628025" y="741850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0" y="0"/>
                  </a:moveTo>
                  <a:lnTo>
                    <a:pt x="0" y="37"/>
                  </a:lnTo>
                  <a:lnTo>
                    <a:pt x="444" y="296"/>
                  </a:lnTo>
                  <a:lnTo>
                    <a:pt x="444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5646500" y="754775"/>
              <a:ext cx="2800" cy="19450"/>
            </a:xfrm>
            <a:custGeom>
              <a:avLst/>
              <a:gdLst/>
              <a:ahLst/>
              <a:cxnLst/>
              <a:rect l="l" t="t" r="r" b="b"/>
              <a:pathLst>
                <a:path w="112" h="778" extrusionOk="0">
                  <a:moveTo>
                    <a:pt x="1" y="1"/>
                  </a:moveTo>
                  <a:lnTo>
                    <a:pt x="1" y="740"/>
                  </a:lnTo>
                  <a:lnTo>
                    <a:pt x="112" y="77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6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5649275" y="7538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5640050" y="747375"/>
              <a:ext cx="925" cy="21300"/>
            </a:xfrm>
            <a:custGeom>
              <a:avLst/>
              <a:gdLst/>
              <a:ahLst/>
              <a:cxnLst/>
              <a:rect l="l" t="t" r="r" b="b"/>
              <a:pathLst>
                <a:path w="37" h="852" extrusionOk="0">
                  <a:moveTo>
                    <a:pt x="37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5637275" y="747375"/>
              <a:ext cx="2800" cy="21300"/>
            </a:xfrm>
            <a:custGeom>
              <a:avLst/>
              <a:gdLst/>
              <a:ahLst/>
              <a:cxnLst/>
              <a:rect l="l" t="t" r="r" b="b"/>
              <a:pathLst>
                <a:path w="112" h="852" extrusionOk="0">
                  <a:moveTo>
                    <a:pt x="0" y="1"/>
                  </a:moveTo>
                  <a:lnTo>
                    <a:pt x="0" y="851"/>
                  </a:lnTo>
                  <a:lnTo>
                    <a:pt x="111" y="851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5637275" y="746450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111" y="1"/>
                  </a:moveTo>
                  <a:lnTo>
                    <a:pt x="0" y="38"/>
                  </a:lnTo>
                  <a:lnTo>
                    <a:pt x="481" y="297"/>
                  </a:lnTo>
                  <a:lnTo>
                    <a:pt x="518" y="29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5637275" y="747375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0" y="1"/>
                  </a:moveTo>
                  <a:lnTo>
                    <a:pt x="0" y="75"/>
                  </a:lnTo>
                  <a:lnTo>
                    <a:pt x="481" y="297"/>
                  </a:lnTo>
                  <a:lnTo>
                    <a:pt x="481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5657600" y="7594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5658525" y="7584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1"/>
                  </a:moveTo>
                  <a:lnTo>
                    <a:pt x="0" y="37"/>
                  </a:ln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5649275" y="7538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5648350" y="7538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5648350" y="75200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38" y="1"/>
                  </a:moveTo>
                  <a:lnTo>
                    <a:pt x="1" y="75"/>
                  </a:lnTo>
                  <a:lnTo>
                    <a:pt x="407" y="296"/>
                  </a:lnTo>
                  <a:lnTo>
                    <a:pt x="444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5648350" y="753850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1" y="1"/>
                  </a:moveTo>
                  <a:lnTo>
                    <a:pt x="1" y="38"/>
                  </a:lnTo>
                  <a:lnTo>
                    <a:pt x="407" y="259"/>
                  </a:lnTo>
                  <a:lnTo>
                    <a:pt x="407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5666850" y="764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5667775" y="76402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7" y="0"/>
                  </a:moveTo>
                  <a:lnTo>
                    <a:pt x="0" y="37"/>
                  </a:lnTo>
                  <a:lnTo>
                    <a:pt x="0" y="888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5658525" y="7594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37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5657600" y="7594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5657600" y="758475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37" y="1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44" y="22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5657600" y="759400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0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5677000" y="7705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3"/>
                  </a:lnTo>
                  <a:lnTo>
                    <a:pt x="38" y="850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5677925" y="76957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8" y="0"/>
                  </a:moveTo>
                  <a:lnTo>
                    <a:pt x="1" y="37"/>
                  </a:lnTo>
                  <a:lnTo>
                    <a:pt x="1" y="887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5668700" y="764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1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5667775" y="764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5667775" y="764025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37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44" y="22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5667775" y="764950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0"/>
                  </a:moveTo>
                  <a:lnTo>
                    <a:pt x="0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5686250" y="776950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1" y="1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E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5687175" y="7751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7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5677925" y="7705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0"/>
                  </a:lnTo>
                  <a:lnTo>
                    <a:pt x="38" y="8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5677000" y="76957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0"/>
                  </a:moveTo>
                  <a:lnTo>
                    <a:pt x="1" y="850"/>
                  </a:lnTo>
                  <a:lnTo>
                    <a:pt x="38" y="88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5677000" y="769575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1" y="0"/>
                  </a:moveTo>
                  <a:lnTo>
                    <a:pt x="408" y="296"/>
                  </a:lnTo>
                  <a:lnTo>
                    <a:pt x="444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5677000" y="769575"/>
              <a:ext cx="10200" cy="8325"/>
            </a:xfrm>
            <a:custGeom>
              <a:avLst/>
              <a:gdLst/>
              <a:ahLst/>
              <a:cxnLst/>
              <a:rect l="l" t="t" r="r" b="b"/>
              <a:pathLst>
                <a:path w="408" h="333" extrusionOk="0">
                  <a:moveTo>
                    <a:pt x="1" y="0"/>
                  </a:moveTo>
                  <a:lnTo>
                    <a:pt x="1" y="111"/>
                  </a:lnTo>
                  <a:lnTo>
                    <a:pt x="408" y="333"/>
                  </a:lnTo>
                  <a:lnTo>
                    <a:pt x="40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5695500" y="782500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0" y="1"/>
                  </a:moveTo>
                  <a:lnTo>
                    <a:pt x="0" y="777"/>
                  </a:lnTo>
                  <a:lnTo>
                    <a:pt x="74" y="777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5697350" y="781575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0" y="1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5688100" y="776950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0" y="1"/>
                  </a:moveTo>
                  <a:lnTo>
                    <a:pt x="0" y="814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5687175" y="775100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7" y="888"/>
                  </a:lnTo>
                  <a:lnTo>
                    <a:pt x="37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5687175" y="7751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1" y="1"/>
                  </a:moveTo>
                  <a:lnTo>
                    <a:pt x="407" y="260"/>
                  </a:lnTo>
                  <a:lnTo>
                    <a:pt x="481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5687175" y="775100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75"/>
                  </a:lnTo>
                  <a:lnTo>
                    <a:pt x="407" y="334"/>
                  </a:lnTo>
                  <a:lnTo>
                    <a:pt x="407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5705650" y="7880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1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A2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5706575" y="7871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1"/>
                  </a:moveTo>
                  <a:lnTo>
                    <a:pt x="1" y="814"/>
                  </a:lnTo>
                  <a:lnTo>
                    <a:pt x="75" y="81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5697350" y="782500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0" y="1"/>
                  </a:moveTo>
                  <a:lnTo>
                    <a:pt x="0" y="814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5696425" y="7815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5696425" y="781575"/>
              <a:ext cx="12025" cy="5575"/>
            </a:xfrm>
            <a:custGeom>
              <a:avLst/>
              <a:gdLst/>
              <a:ahLst/>
              <a:cxnLst/>
              <a:rect l="l" t="t" r="r" b="b"/>
              <a:pathLst>
                <a:path w="481" h="223" extrusionOk="0">
                  <a:moveTo>
                    <a:pt x="0" y="1"/>
                  </a:moveTo>
                  <a:lnTo>
                    <a:pt x="407" y="223"/>
                  </a:lnTo>
                  <a:lnTo>
                    <a:pt x="481" y="22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5696425" y="781575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0" y="1"/>
                  </a:moveTo>
                  <a:lnTo>
                    <a:pt x="0" y="38"/>
                  </a:lnTo>
                  <a:lnTo>
                    <a:pt x="407" y="260"/>
                  </a:lnTo>
                  <a:lnTo>
                    <a:pt x="407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5714900" y="7936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40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3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5715825" y="792675"/>
              <a:ext cx="2800" cy="21275"/>
            </a:xfrm>
            <a:custGeom>
              <a:avLst/>
              <a:gdLst/>
              <a:ahLst/>
              <a:cxnLst/>
              <a:rect l="l" t="t" r="r" b="b"/>
              <a:pathLst>
                <a:path w="112" h="851" extrusionOk="0">
                  <a:moveTo>
                    <a:pt x="1" y="0"/>
                  </a:moveTo>
                  <a:lnTo>
                    <a:pt x="1" y="851"/>
                  </a:lnTo>
                  <a:lnTo>
                    <a:pt x="112" y="77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5708425" y="7871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5705650" y="787125"/>
              <a:ext cx="2800" cy="20350"/>
            </a:xfrm>
            <a:custGeom>
              <a:avLst/>
              <a:gdLst/>
              <a:ahLst/>
              <a:cxnLst/>
              <a:rect l="l" t="t" r="r" b="b"/>
              <a:pathLst>
                <a:path w="112" h="814" extrusionOk="0">
                  <a:moveTo>
                    <a:pt x="1" y="1"/>
                  </a:moveTo>
                  <a:lnTo>
                    <a:pt x="1" y="814"/>
                  </a:lnTo>
                  <a:lnTo>
                    <a:pt x="112" y="814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5705650" y="786200"/>
              <a:ext cx="12975" cy="6500"/>
            </a:xfrm>
            <a:custGeom>
              <a:avLst/>
              <a:gdLst/>
              <a:ahLst/>
              <a:cxnLst/>
              <a:rect l="l" t="t" r="r" b="b"/>
              <a:pathLst>
                <a:path w="519" h="260" extrusionOk="0">
                  <a:moveTo>
                    <a:pt x="38" y="1"/>
                  </a:moveTo>
                  <a:lnTo>
                    <a:pt x="1" y="38"/>
                  </a:lnTo>
                  <a:lnTo>
                    <a:pt x="408" y="259"/>
                  </a:lnTo>
                  <a:lnTo>
                    <a:pt x="519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5705650" y="7871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1" y="1"/>
                  </a:moveTo>
                  <a:lnTo>
                    <a:pt x="1" y="38"/>
                  </a:lnTo>
                  <a:lnTo>
                    <a:pt x="408" y="259"/>
                  </a:lnTo>
                  <a:lnTo>
                    <a:pt x="408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5725075" y="7982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14"/>
                  </a:lnTo>
                  <a:lnTo>
                    <a:pt x="74" y="851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5726925" y="79730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7" y="0"/>
                  </a:moveTo>
                  <a:lnTo>
                    <a:pt x="0" y="37"/>
                  </a:lnTo>
                  <a:lnTo>
                    <a:pt x="0" y="888"/>
                  </a:lnTo>
                  <a:lnTo>
                    <a:pt x="37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5717675" y="792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37"/>
                  </a:ln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5715825" y="7926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1" y="0"/>
                  </a:moveTo>
                  <a:lnTo>
                    <a:pt x="1" y="851"/>
                  </a:lnTo>
                  <a:lnTo>
                    <a:pt x="75" y="85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5715825" y="79175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75" y="0"/>
                  </a:moveTo>
                  <a:lnTo>
                    <a:pt x="1" y="37"/>
                  </a:lnTo>
                  <a:lnTo>
                    <a:pt x="444" y="259"/>
                  </a:lnTo>
                  <a:lnTo>
                    <a:pt x="481" y="22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5715825" y="79267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1" y="0"/>
                  </a:moveTo>
                  <a:lnTo>
                    <a:pt x="1" y="37"/>
                  </a:lnTo>
                  <a:lnTo>
                    <a:pt x="444" y="296"/>
                  </a:lnTo>
                  <a:lnTo>
                    <a:pt x="444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5734325" y="804700"/>
              <a:ext cx="1850" cy="20350"/>
            </a:xfrm>
            <a:custGeom>
              <a:avLst/>
              <a:gdLst/>
              <a:ahLst/>
              <a:cxnLst/>
              <a:rect l="l" t="t" r="r" b="b"/>
              <a:pathLst>
                <a:path w="74" h="814" extrusionOk="0">
                  <a:moveTo>
                    <a:pt x="0" y="0"/>
                  </a:moveTo>
                  <a:lnTo>
                    <a:pt x="0" y="776"/>
                  </a:lnTo>
                  <a:lnTo>
                    <a:pt x="74" y="813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5736150" y="80285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8" y="0"/>
                  </a:moveTo>
                  <a:lnTo>
                    <a:pt x="1" y="74"/>
                  </a:lnTo>
                  <a:lnTo>
                    <a:pt x="1" y="887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5726925" y="7982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74"/>
                  </a:lnTo>
                  <a:lnTo>
                    <a:pt x="0" y="851"/>
                  </a:lnTo>
                  <a:lnTo>
                    <a:pt x="37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5725075" y="7982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14"/>
                  </a:lnTo>
                  <a:lnTo>
                    <a:pt x="74" y="85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5725075" y="79730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74" y="0"/>
                  </a:moveTo>
                  <a:lnTo>
                    <a:pt x="0" y="37"/>
                  </a:lnTo>
                  <a:lnTo>
                    <a:pt x="444" y="296"/>
                  </a:lnTo>
                  <a:lnTo>
                    <a:pt x="481" y="2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5725075" y="798225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0" y="0"/>
                  </a:moveTo>
                  <a:lnTo>
                    <a:pt x="0" y="74"/>
                  </a:lnTo>
                  <a:lnTo>
                    <a:pt x="444" y="296"/>
                  </a:lnTo>
                  <a:lnTo>
                    <a:pt x="444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5745400" y="81022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5746325" y="8093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8" y="1"/>
                  </a:moveTo>
                  <a:lnTo>
                    <a:pt x="1" y="38"/>
                  </a:lnTo>
                  <a:lnTo>
                    <a:pt x="1" y="851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5737075" y="804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0"/>
                  </a:moveTo>
                  <a:lnTo>
                    <a:pt x="1" y="37"/>
                  </a:lnTo>
                  <a:lnTo>
                    <a:pt x="1" y="813"/>
                  </a:lnTo>
                  <a:lnTo>
                    <a:pt x="38" y="77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5736150" y="804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6"/>
                  </a:lnTo>
                  <a:lnTo>
                    <a:pt x="38" y="8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5736150" y="802850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38" y="0"/>
                  </a:moveTo>
                  <a:lnTo>
                    <a:pt x="1" y="74"/>
                  </a:lnTo>
                  <a:lnTo>
                    <a:pt x="408" y="296"/>
                  </a:lnTo>
                  <a:lnTo>
                    <a:pt x="44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5736150" y="804700"/>
              <a:ext cx="10200" cy="6475"/>
            </a:xfrm>
            <a:custGeom>
              <a:avLst/>
              <a:gdLst/>
              <a:ahLst/>
              <a:cxnLst/>
              <a:rect l="l" t="t" r="r" b="b"/>
              <a:pathLst>
                <a:path w="408" h="259" extrusionOk="0">
                  <a:moveTo>
                    <a:pt x="1" y="0"/>
                  </a:moveTo>
                  <a:lnTo>
                    <a:pt x="1" y="37"/>
                  </a:lnTo>
                  <a:lnTo>
                    <a:pt x="408" y="259"/>
                  </a:lnTo>
                  <a:lnTo>
                    <a:pt x="408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5754650" y="81577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0" y="1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5755575" y="8148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7" y="1"/>
                  </a:moveTo>
                  <a:lnTo>
                    <a:pt x="0" y="38"/>
                  </a:lnTo>
                  <a:lnTo>
                    <a:pt x="0" y="814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5746325" y="81022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5745400" y="8093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5745400" y="80930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1" y="1"/>
                  </a:moveTo>
                  <a:lnTo>
                    <a:pt x="407" y="260"/>
                  </a:lnTo>
                  <a:lnTo>
                    <a:pt x="444" y="22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5745400" y="80930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1" y="1"/>
                  </a:moveTo>
                  <a:lnTo>
                    <a:pt x="1" y="75"/>
                  </a:lnTo>
                  <a:lnTo>
                    <a:pt x="407" y="297"/>
                  </a:lnTo>
                  <a:lnTo>
                    <a:pt x="407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5763900" y="8213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1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5765750" y="820400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5756500" y="8157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5754650" y="814850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0" y="1"/>
                  </a:moveTo>
                  <a:lnTo>
                    <a:pt x="0" y="814"/>
                  </a:lnTo>
                  <a:lnTo>
                    <a:pt x="74" y="888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5754650" y="814850"/>
              <a:ext cx="12025" cy="5575"/>
            </a:xfrm>
            <a:custGeom>
              <a:avLst/>
              <a:gdLst/>
              <a:ahLst/>
              <a:cxnLst/>
              <a:rect l="l" t="t" r="r" b="b"/>
              <a:pathLst>
                <a:path w="481" h="223" extrusionOk="0">
                  <a:moveTo>
                    <a:pt x="0" y="1"/>
                  </a:moveTo>
                  <a:lnTo>
                    <a:pt x="444" y="223"/>
                  </a:lnTo>
                  <a:lnTo>
                    <a:pt x="481" y="22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5754650" y="814850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0" y="1"/>
                  </a:moveTo>
                  <a:lnTo>
                    <a:pt x="0" y="38"/>
                  </a:lnTo>
                  <a:lnTo>
                    <a:pt x="444" y="333"/>
                  </a:lnTo>
                  <a:lnTo>
                    <a:pt x="444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5774050" y="8278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F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5774975" y="825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5765750" y="8213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0" y="1"/>
                  </a:move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5764825" y="82040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0" y="1"/>
                  </a:moveTo>
                  <a:lnTo>
                    <a:pt x="0" y="851"/>
                  </a:lnTo>
                  <a:lnTo>
                    <a:pt x="37" y="88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5764825" y="820400"/>
              <a:ext cx="11100" cy="5575"/>
            </a:xfrm>
            <a:custGeom>
              <a:avLst/>
              <a:gdLst/>
              <a:ahLst/>
              <a:cxnLst/>
              <a:rect l="l" t="t" r="r" b="b"/>
              <a:pathLst>
                <a:path w="444" h="223" extrusionOk="0">
                  <a:moveTo>
                    <a:pt x="0" y="1"/>
                  </a:moveTo>
                  <a:lnTo>
                    <a:pt x="407" y="222"/>
                  </a:lnTo>
                  <a:lnTo>
                    <a:pt x="444" y="22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5764825" y="820400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1"/>
                  </a:moveTo>
                  <a:lnTo>
                    <a:pt x="0" y="38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5783300" y="833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5784225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5774975" y="825950"/>
              <a:ext cx="2800" cy="21275"/>
            </a:xfrm>
            <a:custGeom>
              <a:avLst/>
              <a:gdLst/>
              <a:ahLst/>
              <a:cxnLst/>
              <a:rect l="l" t="t" r="r" b="b"/>
              <a:pathLst>
                <a:path w="112" h="851" extrusionOk="0">
                  <a:moveTo>
                    <a:pt x="112" y="0"/>
                  </a:moveTo>
                  <a:lnTo>
                    <a:pt x="1" y="74"/>
                  </a:lnTo>
                  <a:lnTo>
                    <a:pt x="1" y="851"/>
                  </a:lnTo>
                  <a:lnTo>
                    <a:pt x="112" y="85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5774050" y="8259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5774050" y="8250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38" y="0"/>
                  </a:moveTo>
                  <a:lnTo>
                    <a:pt x="1" y="37"/>
                  </a:lnTo>
                  <a:lnTo>
                    <a:pt x="407" y="296"/>
                  </a:lnTo>
                  <a:lnTo>
                    <a:pt x="444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5774050" y="82595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1" y="0"/>
                  </a:moveTo>
                  <a:lnTo>
                    <a:pt x="1" y="74"/>
                  </a:lnTo>
                  <a:lnTo>
                    <a:pt x="407" y="296"/>
                  </a:lnTo>
                  <a:lnTo>
                    <a:pt x="407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5510650" y="633700"/>
              <a:ext cx="112775" cy="124800"/>
            </a:xfrm>
            <a:custGeom>
              <a:avLst/>
              <a:gdLst/>
              <a:ahLst/>
              <a:cxnLst/>
              <a:rect l="l" t="t" r="r" b="b"/>
              <a:pathLst>
                <a:path w="4511" h="4992" extrusionOk="0">
                  <a:moveTo>
                    <a:pt x="4104" y="0"/>
                  </a:moveTo>
                  <a:lnTo>
                    <a:pt x="0" y="4696"/>
                  </a:lnTo>
                  <a:lnTo>
                    <a:pt x="444" y="4992"/>
                  </a:lnTo>
                  <a:lnTo>
                    <a:pt x="4511" y="185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5521725" y="638325"/>
              <a:ext cx="101700" cy="132200"/>
            </a:xfrm>
            <a:custGeom>
              <a:avLst/>
              <a:gdLst/>
              <a:ahLst/>
              <a:cxnLst/>
              <a:rect l="l" t="t" r="r" b="b"/>
              <a:pathLst>
                <a:path w="4068" h="5288" extrusionOk="0">
                  <a:moveTo>
                    <a:pt x="4068" y="0"/>
                  </a:moveTo>
                  <a:lnTo>
                    <a:pt x="1" y="4807"/>
                  </a:lnTo>
                  <a:lnTo>
                    <a:pt x="1" y="5287"/>
                  </a:lnTo>
                  <a:lnTo>
                    <a:pt x="4068" y="444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5534675" y="585625"/>
              <a:ext cx="85975" cy="78600"/>
            </a:xfrm>
            <a:custGeom>
              <a:avLst/>
              <a:gdLst/>
              <a:ahLst/>
              <a:cxnLst/>
              <a:rect l="l" t="t" r="r" b="b"/>
              <a:pathLst>
                <a:path w="3439" h="3144" extrusionOk="0">
                  <a:moveTo>
                    <a:pt x="2995" y="1"/>
                  </a:moveTo>
                  <a:lnTo>
                    <a:pt x="0" y="2922"/>
                  </a:lnTo>
                  <a:lnTo>
                    <a:pt x="481" y="3143"/>
                  </a:lnTo>
                  <a:lnTo>
                    <a:pt x="3439" y="186"/>
                  </a:lnTo>
                  <a:lnTo>
                    <a:pt x="2995" y="1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5546675" y="590250"/>
              <a:ext cx="75825" cy="87850"/>
            </a:xfrm>
            <a:custGeom>
              <a:avLst/>
              <a:gdLst/>
              <a:ahLst/>
              <a:cxnLst/>
              <a:rect l="l" t="t" r="r" b="b"/>
              <a:pathLst>
                <a:path w="3033" h="3514" extrusionOk="0">
                  <a:moveTo>
                    <a:pt x="2959" y="1"/>
                  </a:moveTo>
                  <a:lnTo>
                    <a:pt x="1" y="2958"/>
                  </a:lnTo>
                  <a:lnTo>
                    <a:pt x="1" y="3513"/>
                  </a:lnTo>
                  <a:lnTo>
                    <a:pt x="3033" y="334"/>
                  </a:lnTo>
                  <a:lnTo>
                    <a:pt x="2959" y="1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5483825" y="701175"/>
              <a:ext cx="141450" cy="156225"/>
            </a:xfrm>
            <a:custGeom>
              <a:avLst/>
              <a:gdLst/>
              <a:ahLst/>
              <a:cxnLst/>
              <a:rect l="l" t="t" r="r" b="b"/>
              <a:pathLst>
                <a:path w="5658" h="6249" extrusionOk="0">
                  <a:moveTo>
                    <a:pt x="5214" y="0"/>
                  </a:moveTo>
                  <a:lnTo>
                    <a:pt x="1" y="6027"/>
                  </a:lnTo>
                  <a:lnTo>
                    <a:pt x="408" y="6248"/>
                  </a:lnTo>
                  <a:lnTo>
                    <a:pt x="5657" y="185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5494000" y="705800"/>
              <a:ext cx="131275" cy="151600"/>
            </a:xfrm>
            <a:custGeom>
              <a:avLst/>
              <a:gdLst/>
              <a:ahLst/>
              <a:cxnLst/>
              <a:rect l="l" t="t" r="r" b="b"/>
              <a:pathLst>
                <a:path w="5251" h="6064" extrusionOk="0">
                  <a:moveTo>
                    <a:pt x="5250" y="0"/>
                  </a:moveTo>
                  <a:lnTo>
                    <a:pt x="1" y="6063"/>
                  </a:lnTo>
                  <a:lnTo>
                    <a:pt x="444" y="5842"/>
                  </a:lnTo>
                  <a:lnTo>
                    <a:pt x="5250" y="481"/>
                  </a:lnTo>
                  <a:lnTo>
                    <a:pt x="5250" y="0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5628025" y="644800"/>
              <a:ext cx="120175" cy="125725"/>
            </a:xfrm>
            <a:custGeom>
              <a:avLst/>
              <a:gdLst/>
              <a:ahLst/>
              <a:cxnLst/>
              <a:rect l="l" t="t" r="r" b="b"/>
              <a:pathLst>
                <a:path w="4807" h="5029" extrusionOk="0">
                  <a:moveTo>
                    <a:pt x="444" y="0"/>
                  </a:moveTo>
                  <a:lnTo>
                    <a:pt x="0" y="222"/>
                  </a:lnTo>
                  <a:lnTo>
                    <a:pt x="4363" y="5028"/>
                  </a:lnTo>
                  <a:lnTo>
                    <a:pt x="4807" y="4806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5626175" y="650325"/>
              <a:ext cx="110925" cy="120200"/>
            </a:xfrm>
            <a:custGeom>
              <a:avLst/>
              <a:gdLst/>
              <a:ahLst/>
              <a:cxnLst/>
              <a:rect l="l" t="t" r="r" b="b"/>
              <a:pathLst>
                <a:path w="4437" h="4808" extrusionOk="0">
                  <a:moveTo>
                    <a:pt x="74" y="1"/>
                  </a:moveTo>
                  <a:lnTo>
                    <a:pt x="0" y="297"/>
                  </a:lnTo>
                  <a:lnTo>
                    <a:pt x="4030" y="4622"/>
                  </a:lnTo>
                  <a:lnTo>
                    <a:pt x="4437" y="480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5630800" y="593950"/>
              <a:ext cx="96150" cy="100775"/>
            </a:xfrm>
            <a:custGeom>
              <a:avLst/>
              <a:gdLst/>
              <a:ahLst/>
              <a:cxnLst/>
              <a:rect l="l" t="t" r="r" b="b"/>
              <a:pathLst>
                <a:path w="3846" h="4031" extrusionOk="0">
                  <a:moveTo>
                    <a:pt x="407" y="1"/>
                  </a:moveTo>
                  <a:lnTo>
                    <a:pt x="0" y="223"/>
                  </a:lnTo>
                  <a:lnTo>
                    <a:pt x="3365" y="4031"/>
                  </a:lnTo>
                  <a:lnTo>
                    <a:pt x="3845" y="3846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5628025" y="599500"/>
              <a:ext cx="86900" cy="95225"/>
            </a:xfrm>
            <a:custGeom>
              <a:avLst/>
              <a:gdLst/>
              <a:ahLst/>
              <a:cxnLst/>
              <a:rect l="l" t="t" r="r" b="b"/>
              <a:pathLst>
                <a:path w="3476" h="3809" extrusionOk="0">
                  <a:moveTo>
                    <a:pt x="111" y="1"/>
                  </a:moveTo>
                  <a:lnTo>
                    <a:pt x="0" y="296"/>
                  </a:lnTo>
                  <a:lnTo>
                    <a:pt x="3069" y="3624"/>
                  </a:lnTo>
                  <a:lnTo>
                    <a:pt x="3476" y="3809"/>
                  </a:lnTo>
                  <a:lnTo>
                    <a:pt x="111" y="1"/>
                  </a:lnTo>
                  <a:close/>
                  <a:moveTo>
                    <a:pt x="3476" y="3809"/>
                  </a:moveTo>
                  <a:lnTo>
                    <a:pt x="3476" y="3809"/>
                  </a:lnTo>
                  <a:lnTo>
                    <a:pt x="3476" y="3809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5613225" y="703025"/>
              <a:ext cx="162700" cy="153450"/>
            </a:xfrm>
            <a:custGeom>
              <a:avLst/>
              <a:gdLst/>
              <a:ahLst/>
              <a:cxnLst/>
              <a:rect l="l" t="t" r="r" b="b"/>
              <a:pathLst>
                <a:path w="6508" h="6138" extrusionOk="0">
                  <a:moveTo>
                    <a:pt x="408" y="0"/>
                  </a:moveTo>
                  <a:lnTo>
                    <a:pt x="1" y="185"/>
                  </a:lnTo>
                  <a:lnTo>
                    <a:pt x="6101" y="6137"/>
                  </a:lnTo>
                  <a:lnTo>
                    <a:pt x="6508" y="5953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5611375" y="707650"/>
              <a:ext cx="154400" cy="148825"/>
            </a:xfrm>
            <a:custGeom>
              <a:avLst/>
              <a:gdLst/>
              <a:ahLst/>
              <a:cxnLst/>
              <a:rect l="l" t="t" r="r" b="b"/>
              <a:pathLst>
                <a:path w="6176" h="5953" extrusionOk="0">
                  <a:moveTo>
                    <a:pt x="75" y="0"/>
                  </a:moveTo>
                  <a:lnTo>
                    <a:pt x="1" y="296"/>
                  </a:lnTo>
                  <a:lnTo>
                    <a:pt x="5731" y="5768"/>
                  </a:lnTo>
                  <a:lnTo>
                    <a:pt x="6175" y="595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5607700" y="571775"/>
              <a:ext cx="40675" cy="296725"/>
            </a:xfrm>
            <a:custGeom>
              <a:avLst/>
              <a:gdLst/>
              <a:ahLst/>
              <a:cxnLst/>
              <a:rect l="l" t="t" r="r" b="b"/>
              <a:pathLst>
                <a:path w="1627" h="11869" extrusionOk="0">
                  <a:moveTo>
                    <a:pt x="1368" y="11757"/>
                  </a:moveTo>
                  <a:cubicBezTo>
                    <a:pt x="1146" y="11868"/>
                    <a:pt x="887" y="11868"/>
                    <a:pt x="592" y="11868"/>
                  </a:cubicBezTo>
                  <a:cubicBezTo>
                    <a:pt x="444" y="11868"/>
                    <a:pt x="333" y="11831"/>
                    <a:pt x="222" y="11757"/>
                  </a:cubicBezTo>
                  <a:cubicBezTo>
                    <a:pt x="37" y="11646"/>
                    <a:pt x="0" y="11535"/>
                    <a:pt x="0" y="11387"/>
                  </a:cubicBezTo>
                  <a:lnTo>
                    <a:pt x="0" y="11387"/>
                  </a:lnTo>
                  <a:lnTo>
                    <a:pt x="0" y="0"/>
                  </a:lnTo>
                  <a:lnTo>
                    <a:pt x="1627" y="407"/>
                  </a:lnTo>
                  <a:lnTo>
                    <a:pt x="1627" y="11424"/>
                  </a:lnTo>
                  <a:cubicBezTo>
                    <a:pt x="1627" y="11535"/>
                    <a:pt x="1516" y="11646"/>
                    <a:pt x="1368" y="11757"/>
                  </a:cubicBezTo>
                  <a:close/>
                </a:path>
              </a:pathLst>
            </a:custGeom>
            <a:solidFill>
              <a:srgbClr val="DA67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5617850" y="543125"/>
              <a:ext cx="12050" cy="236625"/>
            </a:xfrm>
            <a:custGeom>
              <a:avLst/>
              <a:gdLst/>
              <a:ahLst/>
              <a:cxnLst/>
              <a:rect l="l" t="t" r="r" b="b"/>
              <a:pathLst>
                <a:path w="482" h="9465" extrusionOk="0">
                  <a:moveTo>
                    <a:pt x="38" y="0"/>
                  </a:moveTo>
                  <a:lnTo>
                    <a:pt x="1" y="9280"/>
                  </a:lnTo>
                  <a:lnTo>
                    <a:pt x="407" y="9465"/>
                  </a:lnTo>
                  <a:lnTo>
                    <a:pt x="481" y="18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5628025" y="542200"/>
              <a:ext cx="12950" cy="237550"/>
            </a:xfrm>
            <a:custGeom>
              <a:avLst/>
              <a:gdLst/>
              <a:ahLst/>
              <a:cxnLst/>
              <a:rect l="l" t="t" r="r" b="b"/>
              <a:pathLst>
                <a:path w="518" h="9502" extrusionOk="0">
                  <a:moveTo>
                    <a:pt x="518" y="0"/>
                  </a:moveTo>
                  <a:lnTo>
                    <a:pt x="74" y="222"/>
                  </a:lnTo>
                  <a:lnTo>
                    <a:pt x="0" y="9502"/>
                  </a:lnTo>
                  <a:lnTo>
                    <a:pt x="481" y="9280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5483825" y="571775"/>
              <a:ext cx="81375" cy="285625"/>
            </a:xfrm>
            <a:custGeom>
              <a:avLst/>
              <a:gdLst/>
              <a:ahLst/>
              <a:cxnLst/>
              <a:rect l="l" t="t" r="r" b="b"/>
              <a:pathLst>
                <a:path w="3255" h="11425" extrusionOk="0">
                  <a:moveTo>
                    <a:pt x="2811" y="0"/>
                  </a:moveTo>
                  <a:lnTo>
                    <a:pt x="1" y="11240"/>
                  </a:lnTo>
                  <a:lnTo>
                    <a:pt x="371" y="11424"/>
                  </a:lnTo>
                  <a:lnTo>
                    <a:pt x="3254" y="259"/>
                  </a:lnTo>
                  <a:lnTo>
                    <a:pt x="2811" y="0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5493075" y="570850"/>
              <a:ext cx="83225" cy="286550"/>
            </a:xfrm>
            <a:custGeom>
              <a:avLst/>
              <a:gdLst/>
              <a:ahLst/>
              <a:cxnLst/>
              <a:rect l="l" t="t" r="r" b="b"/>
              <a:pathLst>
                <a:path w="3329" h="11462" extrusionOk="0">
                  <a:moveTo>
                    <a:pt x="3328" y="0"/>
                  </a:moveTo>
                  <a:lnTo>
                    <a:pt x="2884" y="296"/>
                  </a:lnTo>
                  <a:lnTo>
                    <a:pt x="1" y="11461"/>
                  </a:lnTo>
                  <a:lnTo>
                    <a:pt x="481" y="11240"/>
                  </a:lnTo>
                  <a:lnTo>
                    <a:pt x="3328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5554075" y="566225"/>
              <a:ext cx="22225" cy="12050"/>
            </a:xfrm>
            <a:custGeom>
              <a:avLst/>
              <a:gdLst/>
              <a:ahLst/>
              <a:cxnLst/>
              <a:rect l="l" t="t" r="r" b="b"/>
              <a:pathLst>
                <a:path w="889" h="482" extrusionOk="0">
                  <a:moveTo>
                    <a:pt x="481" y="1"/>
                  </a:moveTo>
                  <a:lnTo>
                    <a:pt x="1" y="222"/>
                  </a:lnTo>
                  <a:lnTo>
                    <a:pt x="444" y="481"/>
                  </a:lnTo>
                  <a:lnTo>
                    <a:pt x="888" y="18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5671475" y="578250"/>
              <a:ext cx="93375" cy="280075"/>
            </a:xfrm>
            <a:custGeom>
              <a:avLst/>
              <a:gdLst/>
              <a:ahLst/>
              <a:cxnLst/>
              <a:rect l="l" t="t" r="r" b="b"/>
              <a:pathLst>
                <a:path w="3735" h="11203" extrusionOk="0">
                  <a:moveTo>
                    <a:pt x="0" y="0"/>
                  </a:moveTo>
                  <a:lnTo>
                    <a:pt x="3253" y="10981"/>
                  </a:lnTo>
                  <a:lnTo>
                    <a:pt x="3734" y="11202"/>
                  </a:lnTo>
                  <a:lnTo>
                    <a:pt x="444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5682550" y="575475"/>
              <a:ext cx="92450" cy="282850"/>
            </a:xfrm>
            <a:custGeom>
              <a:avLst/>
              <a:gdLst/>
              <a:ahLst/>
              <a:cxnLst/>
              <a:rect l="l" t="t" r="r" b="b"/>
              <a:pathLst>
                <a:path w="3698" h="11314" extrusionOk="0">
                  <a:moveTo>
                    <a:pt x="370" y="0"/>
                  </a:moveTo>
                  <a:lnTo>
                    <a:pt x="1" y="296"/>
                  </a:lnTo>
                  <a:lnTo>
                    <a:pt x="3291" y="11313"/>
                  </a:lnTo>
                  <a:lnTo>
                    <a:pt x="3698" y="11092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5671475" y="570850"/>
              <a:ext cx="20350" cy="12050"/>
            </a:xfrm>
            <a:custGeom>
              <a:avLst/>
              <a:gdLst/>
              <a:ahLst/>
              <a:cxnLst/>
              <a:rect l="l" t="t" r="r" b="b"/>
              <a:pathLst>
                <a:path w="814" h="482" extrusionOk="0">
                  <a:moveTo>
                    <a:pt x="407" y="0"/>
                  </a:moveTo>
                  <a:lnTo>
                    <a:pt x="0" y="296"/>
                  </a:lnTo>
                  <a:lnTo>
                    <a:pt x="444" y="481"/>
                  </a:lnTo>
                  <a:lnTo>
                    <a:pt x="813" y="185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5682550" y="575475"/>
              <a:ext cx="92450" cy="282850"/>
            </a:xfrm>
            <a:custGeom>
              <a:avLst/>
              <a:gdLst/>
              <a:ahLst/>
              <a:cxnLst/>
              <a:rect l="l" t="t" r="r" b="b"/>
              <a:pathLst>
                <a:path w="3698" h="11314" extrusionOk="0">
                  <a:moveTo>
                    <a:pt x="370" y="0"/>
                  </a:moveTo>
                  <a:lnTo>
                    <a:pt x="1" y="296"/>
                  </a:lnTo>
                  <a:lnTo>
                    <a:pt x="3291" y="11313"/>
                  </a:lnTo>
                  <a:lnTo>
                    <a:pt x="3698" y="11092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5616000" y="690075"/>
              <a:ext cx="99850" cy="159000"/>
            </a:xfrm>
            <a:custGeom>
              <a:avLst/>
              <a:gdLst/>
              <a:ahLst/>
              <a:cxnLst/>
              <a:rect l="l" t="t" r="r" b="b"/>
              <a:pathLst>
                <a:path w="3994" h="6360" extrusionOk="0">
                  <a:moveTo>
                    <a:pt x="3587" y="1"/>
                  </a:moveTo>
                  <a:lnTo>
                    <a:pt x="1" y="6101"/>
                  </a:lnTo>
                  <a:lnTo>
                    <a:pt x="444" y="6360"/>
                  </a:lnTo>
                  <a:lnTo>
                    <a:pt x="3994" y="186"/>
                  </a:lnTo>
                  <a:lnTo>
                    <a:pt x="3587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5627100" y="694700"/>
              <a:ext cx="91525" cy="154375"/>
            </a:xfrm>
            <a:custGeom>
              <a:avLst/>
              <a:gdLst/>
              <a:ahLst/>
              <a:cxnLst/>
              <a:rect l="l" t="t" r="r" b="b"/>
              <a:pathLst>
                <a:path w="3661" h="6175" extrusionOk="0">
                  <a:moveTo>
                    <a:pt x="3550" y="1"/>
                  </a:moveTo>
                  <a:lnTo>
                    <a:pt x="0" y="6175"/>
                  </a:lnTo>
                  <a:lnTo>
                    <a:pt x="407" y="5916"/>
                  </a:lnTo>
                  <a:lnTo>
                    <a:pt x="3661" y="333"/>
                  </a:lnTo>
                  <a:lnTo>
                    <a:pt x="3550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5616000" y="619825"/>
              <a:ext cx="78600" cy="122050"/>
            </a:xfrm>
            <a:custGeom>
              <a:avLst/>
              <a:gdLst/>
              <a:ahLst/>
              <a:cxnLst/>
              <a:rect l="l" t="t" r="r" b="b"/>
              <a:pathLst>
                <a:path w="3144" h="4882" extrusionOk="0">
                  <a:moveTo>
                    <a:pt x="2700" y="1"/>
                  </a:moveTo>
                  <a:lnTo>
                    <a:pt x="1" y="4622"/>
                  </a:lnTo>
                  <a:lnTo>
                    <a:pt x="444" y="4881"/>
                  </a:lnTo>
                  <a:lnTo>
                    <a:pt x="3143" y="186"/>
                  </a:lnTo>
                  <a:lnTo>
                    <a:pt x="2700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5627100" y="624450"/>
              <a:ext cx="69350" cy="117425"/>
            </a:xfrm>
            <a:custGeom>
              <a:avLst/>
              <a:gdLst/>
              <a:ahLst/>
              <a:cxnLst/>
              <a:rect l="l" t="t" r="r" b="b"/>
              <a:pathLst>
                <a:path w="2774" h="4697" extrusionOk="0">
                  <a:moveTo>
                    <a:pt x="2699" y="1"/>
                  </a:moveTo>
                  <a:lnTo>
                    <a:pt x="0" y="4696"/>
                  </a:lnTo>
                  <a:lnTo>
                    <a:pt x="407" y="4474"/>
                  </a:lnTo>
                  <a:lnTo>
                    <a:pt x="2773" y="297"/>
                  </a:lnTo>
                  <a:lnTo>
                    <a:pt x="2699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5618775" y="537575"/>
              <a:ext cx="22200" cy="10200"/>
            </a:xfrm>
            <a:custGeom>
              <a:avLst/>
              <a:gdLst/>
              <a:ahLst/>
              <a:cxnLst/>
              <a:rect l="l" t="t" r="r" b="b"/>
              <a:pathLst>
                <a:path w="888" h="408" extrusionOk="0">
                  <a:moveTo>
                    <a:pt x="481" y="1"/>
                  </a:moveTo>
                  <a:lnTo>
                    <a:pt x="1" y="222"/>
                  </a:lnTo>
                  <a:lnTo>
                    <a:pt x="444" y="407"/>
                  </a:lnTo>
                  <a:lnTo>
                    <a:pt x="888" y="18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5613225" y="602275"/>
              <a:ext cx="21300" cy="11125"/>
            </a:xfrm>
            <a:custGeom>
              <a:avLst/>
              <a:gdLst/>
              <a:ahLst/>
              <a:cxnLst/>
              <a:rect l="l" t="t" r="r" b="b"/>
              <a:pathLst>
                <a:path w="852" h="445" extrusionOk="0">
                  <a:moveTo>
                    <a:pt x="371" y="0"/>
                  </a:moveTo>
                  <a:lnTo>
                    <a:pt x="1" y="259"/>
                  </a:lnTo>
                  <a:lnTo>
                    <a:pt x="408" y="444"/>
                  </a:lnTo>
                  <a:lnTo>
                    <a:pt x="851" y="222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5629875" y="763100"/>
              <a:ext cx="108150" cy="166400"/>
            </a:xfrm>
            <a:custGeom>
              <a:avLst/>
              <a:gdLst/>
              <a:ahLst/>
              <a:cxnLst/>
              <a:rect l="l" t="t" r="r" b="b"/>
              <a:pathLst>
                <a:path w="4326" h="6656" extrusionOk="0">
                  <a:moveTo>
                    <a:pt x="3919" y="0"/>
                  </a:moveTo>
                  <a:lnTo>
                    <a:pt x="0" y="6396"/>
                  </a:lnTo>
                  <a:lnTo>
                    <a:pt x="407" y="6655"/>
                  </a:lnTo>
                  <a:lnTo>
                    <a:pt x="4326" y="222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5640050" y="768650"/>
              <a:ext cx="100750" cy="160850"/>
            </a:xfrm>
            <a:custGeom>
              <a:avLst/>
              <a:gdLst/>
              <a:ahLst/>
              <a:cxnLst/>
              <a:rect l="l" t="t" r="r" b="b"/>
              <a:pathLst>
                <a:path w="4030" h="6434" extrusionOk="0">
                  <a:moveTo>
                    <a:pt x="3919" y="0"/>
                  </a:moveTo>
                  <a:lnTo>
                    <a:pt x="0" y="6433"/>
                  </a:lnTo>
                  <a:lnTo>
                    <a:pt x="444" y="6174"/>
                  </a:lnTo>
                  <a:lnTo>
                    <a:pt x="4030" y="259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5539300" y="670675"/>
              <a:ext cx="98000" cy="157150"/>
            </a:xfrm>
            <a:custGeom>
              <a:avLst/>
              <a:gdLst/>
              <a:ahLst/>
              <a:cxnLst/>
              <a:rect l="l" t="t" r="r" b="b"/>
              <a:pathLst>
                <a:path w="3920" h="6286" extrusionOk="0">
                  <a:moveTo>
                    <a:pt x="407" y="0"/>
                  </a:moveTo>
                  <a:lnTo>
                    <a:pt x="0" y="222"/>
                  </a:lnTo>
                  <a:lnTo>
                    <a:pt x="3512" y="6285"/>
                  </a:lnTo>
                  <a:lnTo>
                    <a:pt x="3919" y="602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5537450" y="676225"/>
              <a:ext cx="89675" cy="151600"/>
            </a:xfrm>
            <a:custGeom>
              <a:avLst/>
              <a:gdLst/>
              <a:ahLst/>
              <a:cxnLst/>
              <a:rect l="l" t="t" r="r" b="b"/>
              <a:pathLst>
                <a:path w="3587" h="6064" extrusionOk="0">
                  <a:moveTo>
                    <a:pt x="74" y="0"/>
                  </a:moveTo>
                  <a:lnTo>
                    <a:pt x="0" y="333"/>
                  </a:lnTo>
                  <a:lnTo>
                    <a:pt x="3180" y="5805"/>
                  </a:lnTo>
                  <a:lnTo>
                    <a:pt x="3586" y="606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5558700" y="596725"/>
              <a:ext cx="76750" cy="122950"/>
            </a:xfrm>
            <a:custGeom>
              <a:avLst/>
              <a:gdLst/>
              <a:ahLst/>
              <a:cxnLst/>
              <a:rect l="l" t="t" r="r" b="b"/>
              <a:pathLst>
                <a:path w="3070" h="4918" extrusionOk="0">
                  <a:moveTo>
                    <a:pt x="444" y="1"/>
                  </a:moveTo>
                  <a:lnTo>
                    <a:pt x="1" y="185"/>
                  </a:lnTo>
                  <a:lnTo>
                    <a:pt x="2736" y="4918"/>
                  </a:lnTo>
                  <a:lnTo>
                    <a:pt x="3069" y="4511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5556850" y="601350"/>
              <a:ext cx="70275" cy="118325"/>
            </a:xfrm>
            <a:custGeom>
              <a:avLst/>
              <a:gdLst/>
              <a:ahLst/>
              <a:cxnLst/>
              <a:rect l="l" t="t" r="r" b="b"/>
              <a:pathLst>
                <a:path w="2811" h="4733" extrusionOk="0">
                  <a:moveTo>
                    <a:pt x="75" y="0"/>
                  </a:moveTo>
                  <a:lnTo>
                    <a:pt x="1" y="296"/>
                  </a:lnTo>
                  <a:lnTo>
                    <a:pt x="2404" y="4511"/>
                  </a:lnTo>
                  <a:lnTo>
                    <a:pt x="2810" y="4733"/>
                  </a:lnTo>
                  <a:lnTo>
                    <a:pt x="2810" y="47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5519875" y="746450"/>
              <a:ext cx="120200" cy="189500"/>
            </a:xfrm>
            <a:custGeom>
              <a:avLst/>
              <a:gdLst/>
              <a:ahLst/>
              <a:cxnLst/>
              <a:rect l="l" t="t" r="r" b="b"/>
              <a:pathLst>
                <a:path w="4808" h="7580" extrusionOk="0">
                  <a:moveTo>
                    <a:pt x="408" y="1"/>
                  </a:moveTo>
                  <a:lnTo>
                    <a:pt x="1" y="223"/>
                  </a:lnTo>
                  <a:lnTo>
                    <a:pt x="4400" y="7580"/>
                  </a:lnTo>
                  <a:lnTo>
                    <a:pt x="4807" y="7321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5517100" y="752000"/>
              <a:ext cx="112800" cy="183950"/>
            </a:xfrm>
            <a:custGeom>
              <a:avLst/>
              <a:gdLst/>
              <a:ahLst/>
              <a:cxnLst/>
              <a:rect l="l" t="t" r="r" b="b"/>
              <a:pathLst>
                <a:path w="4512" h="7358" extrusionOk="0">
                  <a:moveTo>
                    <a:pt x="112" y="1"/>
                  </a:moveTo>
                  <a:lnTo>
                    <a:pt x="1" y="296"/>
                  </a:lnTo>
                  <a:lnTo>
                    <a:pt x="4068" y="7136"/>
                  </a:lnTo>
                  <a:lnTo>
                    <a:pt x="4511" y="735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5613225" y="608750"/>
              <a:ext cx="16675" cy="327200"/>
            </a:xfrm>
            <a:custGeom>
              <a:avLst/>
              <a:gdLst/>
              <a:ahLst/>
              <a:cxnLst/>
              <a:rect l="l" t="t" r="r" b="b"/>
              <a:pathLst>
                <a:path w="667" h="13088" extrusionOk="0">
                  <a:moveTo>
                    <a:pt x="1" y="0"/>
                  </a:moveTo>
                  <a:lnTo>
                    <a:pt x="223" y="12866"/>
                  </a:lnTo>
                  <a:lnTo>
                    <a:pt x="666" y="13088"/>
                  </a:lnTo>
                  <a:lnTo>
                    <a:pt x="408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5623400" y="607825"/>
              <a:ext cx="16675" cy="328125"/>
            </a:xfrm>
            <a:custGeom>
              <a:avLst/>
              <a:gdLst/>
              <a:ahLst/>
              <a:cxnLst/>
              <a:rect l="l" t="t" r="r" b="b"/>
              <a:pathLst>
                <a:path w="667" h="13125" extrusionOk="0">
                  <a:moveTo>
                    <a:pt x="444" y="0"/>
                  </a:moveTo>
                  <a:lnTo>
                    <a:pt x="1" y="222"/>
                  </a:lnTo>
                  <a:lnTo>
                    <a:pt x="259" y="13125"/>
                  </a:lnTo>
                  <a:lnTo>
                    <a:pt x="666" y="12903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5551300" y="533875"/>
              <a:ext cx="152525" cy="87825"/>
            </a:xfrm>
            <a:custGeom>
              <a:avLst/>
              <a:gdLst/>
              <a:ahLst/>
              <a:cxnLst/>
              <a:rect l="l" t="t" r="r" b="b"/>
              <a:pathLst>
                <a:path w="6101" h="3513" extrusionOk="0">
                  <a:moveTo>
                    <a:pt x="3032" y="1"/>
                  </a:moveTo>
                  <a:lnTo>
                    <a:pt x="223" y="1664"/>
                  </a:lnTo>
                  <a:lnTo>
                    <a:pt x="1" y="1516"/>
                  </a:lnTo>
                  <a:lnTo>
                    <a:pt x="1" y="1775"/>
                  </a:lnTo>
                  <a:lnTo>
                    <a:pt x="3032" y="3513"/>
                  </a:lnTo>
                  <a:lnTo>
                    <a:pt x="6101" y="1775"/>
                  </a:lnTo>
                  <a:lnTo>
                    <a:pt x="6101" y="1516"/>
                  </a:lnTo>
                  <a:lnTo>
                    <a:pt x="5916" y="1664"/>
                  </a:lnTo>
                  <a:lnTo>
                    <a:pt x="3032" y="1"/>
                  </a:lnTo>
                  <a:close/>
                </a:path>
              </a:pathLst>
            </a:custGeom>
            <a:solidFill>
              <a:srgbClr val="86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5551300" y="528325"/>
              <a:ext cx="152525" cy="87850"/>
            </a:xfrm>
            <a:custGeom>
              <a:avLst/>
              <a:gdLst/>
              <a:ahLst/>
              <a:cxnLst/>
              <a:rect l="l" t="t" r="r" b="b"/>
              <a:pathLst>
                <a:path w="6101" h="3514" extrusionOk="0">
                  <a:moveTo>
                    <a:pt x="3032" y="1"/>
                  </a:moveTo>
                  <a:lnTo>
                    <a:pt x="1" y="1738"/>
                  </a:lnTo>
                  <a:lnTo>
                    <a:pt x="3032" y="3513"/>
                  </a:lnTo>
                  <a:lnTo>
                    <a:pt x="6101" y="1738"/>
                  </a:lnTo>
                  <a:lnTo>
                    <a:pt x="3032" y="1"/>
                  </a:lnTo>
                  <a:close/>
                </a:path>
              </a:pathLst>
            </a:custGeom>
            <a:solidFill>
              <a:srgbClr val="F0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5566100" y="537575"/>
              <a:ext cx="107225" cy="61025"/>
            </a:xfrm>
            <a:custGeom>
              <a:avLst/>
              <a:gdLst/>
              <a:ahLst/>
              <a:cxnLst/>
              <a:rect l="l" t="t" r="r" b="b"/>
              <a:pathLst>
                <a:path w="4289" h="2441" extrusionOk="0">
                  <a:moveTo>
                    <a:pt x="1849" y="1"/>
                  </a:moveTo>
                  <a:lnTo>
                    <a:pt x="0" y="1073"/>
                  </a:lnTo>
                  <a:lnTo>
                    <a:pt x="2440" y="2441"/>
                  </a:lnTo>
                  <a:lnTo>
                    <a:pt x="4289" y="1368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5584575" y="545900"/>
              <a:ext cx="51800" cy="29600"/>
            </a:xfrm>
            <a:custGeom>
              <a:avLst/>
              <a:gdLst/>
              <a:ahLst/>
              <a:cxnLst/>
              <a:rect l="l" t="t" r="r" b="b"/>
              <a:pathLst>
                <a:path w="2072" h="1184" extrusionOk="0">
                  <a:moveTo>
                    <a:pt x="555" y="0"/>
                  </a:moveTo>
                  <a:lnTo>
                    <a:pt x="1" y="296"/>
                  </a:lnTo>
                  <a:lnTo>
                    <a:pt x="1554" y="1183"/>
                  </a:lnTo>
                  <a:lnTo>
                    <a:pt x="2071" y="85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A434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5616000" y="515400"/>
              <a:ext cx="24075" cy="62875"/>
            </a:xfrm>
            <a:custGeom>
              <a:avLst/>
              <a:gdLst/>
              <a:ahLst/>
              <a:cxnLst/>
              <a:rect l="l" t="t" r="r" b="b"/>
              <a:pathLst>
                <a:path w="963" h="2515" extrusionOk="0">
                  <a:moveTo>
                    <a:pt x="814" y="2403"/>
                  </a:moveTo>
                  <a:cubicBezTo>
                    <a:pt x="666" y="2514"/>
                    <a:pt x="555" y="2514"/>
                    <a:pt x="370" y="2440"/>
                  </a:cubicBezTo>
                  <a:cubicBezTo>
                    <a:pt x="260" y="2440"/>
                    <a:pt x="223" y="2403"/>
                    <a:pt x="112" y="2366"/>
                  </a:cubicBezTo>
                  <a:cubicBezTo>
                    <a:pt x="38" y="2329"/>
                    <a:pt x="1" y="2218"/>
                    <a:pt x="1" y="2145"/>
                  </a:cubicBezTo>
                  <a:lnTo>
                    <a:pt x="1" y="2145"/>
                  </a:lnTo>
                  <a:lnTo>
                    <a:pt x="1" y="0"/>
                  </a:lnTo>
                  <a:lnTo>
                    <a:pt x="925" y="222"/>
                  </a:lnTo>
                  <a:lnTo>
                    <a:pt x="925" y="2218"/>
                  </a:lnTo>
                  <a:cubicBezTo>
                    <a:pt x="962" y="2255"/>
                    <a:pt x="925" y="2366"/>
                    <a:pt x="814" y="2403"/>
                  </a:cubicBezTo>
                  <a:close/>
                </a:path>
              </a:pathLst>
            </a:custGeom>
            <a:solidFill>
              <a:srgbClr val="E47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5627100" y="571775"/>
              <a:ext cx="76725" cy="49925"/>
            </a:xfrm>
            <a:custGeom>
              <a:avLst/>
              <a:gdLst/>
              <a:ahLst/>
              <a:cxnLst/>
              <a:rect l="l" t="t" r="r" b="b"/>
              <a:pathLst>
                <a:path w="3069" h="1997" extrusionOk="0">
                  <a:moveTo>
                    <a:pt x="3069" y="0"/>
                  </a:moveTo>
                  <a:lnTo>
                    <a:pt x="0" y="1775"/>
                  </a:lnTo>
                  <a:lnTo>
                    <a:pt x="0" y="1997"/>
                  </a:lnTo>
                  <a:lnTo>
                    <a:pt x="3069" y="259"/>
                  </a:lnTo>
                  <a:lnTo>
                    <a:pt x="3069" y="0"/>
                  </a:lnTo>
                  <a:close/>
                </a:path>
              </a:pathLst>
            </a:custGeom>
            <a:solidFill>
              <a:srgbClr val="C94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5635425" y="5154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5636350" y="5144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5628025" y="5098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5626175" y="5089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14"/>
                  </a:lnTo>
                  <a:lnTo>
                    <a:pt x="74" y="85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5626175" y="5089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0" y="0"/>
                  </a:moveTo>
                  <a:lnTo>
                    <a:pt x="407" y="222"/>
                  </a:lnTo>
                  <a:lnTo>
                    <a:pt x="444" y="22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5626175" y="50892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0" y="0"/>
                  </a:moveTo>
                  <a:lnTo>
                    <a:pt x="0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5644650" y="5209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739"/>
                  </a:lnTo>
                  <a:lnTo>
                    <a:pt x="75" y="81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5646500" y="519100"/>
              <a:ext cx="1875" cy="22200"/>
            </a:xfrm>
            <a:custGeom>
              <a:avLst/>
              <a:gdLst/>
              <a:ahLst/>
              <a:cxnLst/>
              <a:rect l="l" t="t" r="r" b="b"/>
              <a:pathLst>
                <a:path w="75" h="888" extrusionOk="0">
                  <a:moveTo>
                    <a:pt x="75" y="0"/>
                  </a:moveTo>
                  <a:lnTo>
                    <a:pt x="1" y="37"/>
                  </a:lnTo>
                  <a:lnTo>
                    <a:pt x="1" y="887"/>
                  </a:lnTo>
                  <a:lnTo>
                    <a:pt x="75" y="81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5637275" y="51447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5635425" y="51447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5635425" y="5135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74" y="0"/>
                  </a:moveTo>
                  <a:lnTo>
                    <a:pt x="0" y="37"/>
                  </a:lnTo>
                  <a:lnTo>
                    <a:pt x="444" y="259"/>
                  </a:lnTo>
                  <a:lnTo>
                    <a:pt x="518" y="2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5635425" y="514475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0" y="0"/>
                  </a:moveTo>
                  <a:lnTo>
                    <a:pt x="0" y="37"/>
                  </a:lnTo>
                  <a:lnTo>
                    <a:pt x="444" y="259"/>
                  </a:lnTo>
                  <a:lnTo>
                    <a:pt x="444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5653900" y="52555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38" y="1"/>
                  </a:moveTo>
                  <a:lnTo>
                    <a:pt x="1" y="814"/>
                  </a:lnTo>
                  <a:lnTo>
                    <a:pt x="75" y="851"/>
                  </a:lnTo>
                  <a:lnTo>
                    <a:pt x="75" y="7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5655750" y="52462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4" y="1"/>
                  </a:moveTo>
                  <a:lnTo>
                    <a:pt x="1" y="38"/>
                  </a:lnTo>
                  <a:lnTo>
                    <a:pt x="1" y="888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5646500" y="5200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75" y="0"/>
                  </a:moveTo>
                  <a:lnTo>
                    <a:pt x="1" y="37"/>
                  </a:lnTo>
                  <a:lnTo>
                    <a:pt x="1" y="850"/>
                  </a:lnTo>
                  <a:lnTo>
                    <a:pt x="75" y="77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5645575" y="5200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776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5645575" y="519100"/>
              <a:ext cx="12050" cy="6475"/>
            </a:xfrm>
            <a:custGeom>
              <a:avLst/>
              <a:gdLst/>
              <a:ahLst/>
              <a:cxnLst/>
              <a:rect l="l" t="t" r="r" b="b"/>
              <a:pathLst>
                <a:path w="482" h="259" extrusionOk="0">
                  <a:moveTo>
                    <a:pt x="38" y="0"/>
                  </a:moveTo>
                  <a:lnTo>
                    <a:pt x="1" y="37"/>
                  </a:lnTo>
                  <a:lnTo>
                    <a:pt x="408" y="259"/>
                  </a:lnTo>
                  <a:lnTo>
                    <a:pt x="481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5645575" y="520025"/>
              <a:ext cx="10200" cy="7400"/>
            </a:xfrm>
            <a:custGeom>
              <a:avLst/>
              <a:gdLst/>
              <a:ahLst/>
              <a:cxnLst/>
              <a:rect l="l" t="t" r="r" b="b"/>
              <a:pathLst>
                <a:path w="408" h="296" extrusionOk="0">
                  <a:moveTo>
                    <a:pt x="1" y="0"/>
                  </a:moveTo>
                  <a:lnTo>
                    <a:pt x="1" y="37"/>
                  </a:lnTo>
                  <a:lnTo>
                    <a:pt x="408" y="296"/>
                  </a:lnTo>
                  <a:lnTo>
                    <a:pt x="408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5664075" y="53202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0" y="1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5665000" y="53017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0" y="1"/>
                  </a:moveTo>
                  <a:lnTo>
                    <a:pt x="0" y="851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5655750" y="52555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1" y="1"/>
                  </a:moveTo>
                  <a:lnTo>
                    <a:pt x="1" y="851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5654825" y="52462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5654825" y="524625"/>
              <a:ext cx="12050" cy="5575"/>
            </a:xfrm>
            <a:custGeom>
              <a:avLst/>
              <a:gdLst/>
              <a:ahLst/>
              <a:cxnLst/>
              <a:rect l="l" t="t" r="r" b="b"/>
              <a:pathLst>
                <a:path w="482" h="223" extrusionOk="0">
                  <a:moveTo>
                    <a:pt x="1" y="1"/>
                  </a:moveTo>
                  <a:lnTo>
                    <a:pt x="407" y="223"/>
                  </a:lnTo>
                  <a:lnTo>
                    <a:pt x="481" y="22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5654825" y="524625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38"/>
                  </a:lnTo>
                  <a:lnTo>
                    <a:pt x="407" y="334"/>
                  </a:lnTo>
                  <a:lnTo>
                    <a:pt x="407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5673300" y="53757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1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5674225" y="5366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1"/>
                  </a:moveTo>
                  <a:lnTo>
                    <a:pt x="1" y="814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5665000" y="53017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74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5664075" y="5301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5664075" y="52925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7" y="1"/>
                  </a:moveTo>
                  <a:lnTo>
                    <a:pt x="0" y="38"/>
                  </a:lnTo>
                  <a:lnTo>
                    <a:pt x="407" y="297"/>
                  </a:lnTo>
                  <a:lnTo>
                    <a:pt x="481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5664075" y="530175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1"/>
                  </a:moveTo>
                  <a:lnTo>
                    <a:pt x="0" y="75"/>
                  </a:lnTo>
                  <a:lnTo>
                    <a:pt x="407" y="297"/>
                  </a:lnTo>
                  <a:lnTo>
                    <a:pt x="407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5682550" y="5422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5683475" y="5412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75" y="0"/>
                  </a:moveTo>
                  <a:lnTo>
                    <a:pt x="1" y="37"/>
                  </a:lnTo>
                  <a:lnTo>
                    <a:pt x="1" y="851"/>
                  </a:lnTo>
                  <a:lnTo>
                    <a:pt x="75" y="81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5674225" y="5366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5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5673300" y="5366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5673300" y="5348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38" y="1"/>
                  </a:moveTo>
                  <a:lnTo>
                    <a:pt x="1" y="75"/>
                  </a:lnTo>
                  <a:lnTo>
                    <a:pt x="408" y="296"/>
                  </a:lnTo>
                  <a:lnTo>
                    <a:pt x="482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5673300" y="536650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1" y="1"/>
                  </a:moveTo>
                  <a:lnTo>
                    <a:pt x="1" y="38"/>
                  </a:lnTo>
                  <a:lnTo>
                    <a:pt x="408" y="259"/>
                  </a:lnTo>
                  <a:lnTo>
                    <a:pt x="408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5691800" y="5477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5692725" y="5468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5683475" y="5422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4"/>
                  </a:lnTo>
                  <a:lnTo>
                    <a:pt x="75" y="77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5682550" y="5412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5682550" y="541275"/>
              <a:ext cx="12050" cy="5575"/>
            </a:xfrm>
            <a:custGeom>
              <a:avLst/>
              <a:gdLst/>
              <a:ahLst/>
              <a:cxnLst/>
              <a:rect l="l" t="t" r="r" b="b"/>
              <a:pathLst>
                <a:path w="482" h="223" extrusionOk="0">
                  <a:moveTo>
                    <a:pt x="1" y="0"/>
                  </a:moveTo>
                  <a:lnTo>
                    <a:pt x="407" y="222"/>
                  </a:lnTo>
                  <a:lnTo>
                    <a:pt x="481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5682550" y="5412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1" y="0"/>
                  </a:moveTo>
                  <a:lnTo>
                    <a:pt x="1" y="74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5701050" y="5533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39"/>
                  </a:lnTo>
                  <a:lnTo>
                    <a:pt x="37" y="81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5701975" y="552375"/>
              <a:ext cx="1850" cy="21275"/>
            </a:xfrm>
            <a:custGeom>
              <a:avLst/>
              <a:gdLst/>
              <a:ahLst/>
              <a:cxnLst/>
              <a:rect l="l" t="t" r="r" b="b"/>
              <a:pathLst>
                <a:path w="74" h="851" extrusionOk="0">
                  <a:moveTo>
                    <a:pt x="0" y="0"/>
                  </a:moveTo>
                  <a:lnTo>
                    <a:pt x="0" y="850"/>
                  </a:lnTo>
                  <a:lnTo>
                    <a:pt x="74" y="77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5692725" y="5468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5691800" y="5468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5691800" y="545900"/>
              <a:ext cx="12025" cy="6500"/>
            </a:xfrm>
            <a:custGeom>
              <a:avLst/>
              <a:gdLst/>
              <a:ahLst/>
              <a:cxnLst/>
              <a:rect l="l" t="t" r="r" b="b"/>
              <a:pathLst>
                <a:path w="481" h="260" extrusionOk="0">
                  <a:moveTo>
                    <a:pt x="37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81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5691800" y="5468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0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5617850" y="515400"/>
              <a:ext cx="2800" cy="19425"/>
            </a:xfrm>
            <a:custGeom>
              <a:avLst/>
              <a:gdLst/>
              <a:ahLst/>
              <a:cxnLst/>
              <a:rect l="l" t="t" r="r" b="b"/>
              <a:pathLst>
                <a:path w="112" h="777" extrusionOk="0">
                  <a:moveTo>
                    <a:pt x="1" y="0"/>
                  </a:moveTo>
                  <a:lnTo>
                    <a:pt x="1" y="777"/>
                  </a:lnTo>
                  <a:lnTo>
                    <a:pt x="112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5616925" y="5144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5626175" y="5098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5627100" y="5089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7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5616925" y="5089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7" y="0"/>
                  </a:moveTo>
                  <a:lnTo>
                    <a:pt x="1" y="222"/>
                  </a:lnTo>
                  <a:lnTo>
                    <a:pt x="38" y="222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5617850" y="5089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407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5608625" y="5200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0"/>
                  </a:lnTo>
                  <a:lnTo>
                    <a:pt x="37" y="77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5607700" y="519100"/>
              <a:ext cx="925" cy="22200"/>
            </a:xfrm>
            <a:custGeom>
              <a:avLst/>
              <a:gdLst/>
              <a:ahLst/>
              <a:cxnLst/>
              <a:rect l="l" t="t" r="r" b="b"/>
              <a:pathLst>
                <a:path w="37" h="888" extrusionOk="0">
                  <a:moveTo>
                    <a:pt x="0" y="0"/>
                  </a:moveTo>
                  <a:lnTo>
                    <a:pt x="0" y="813"/>
                  </a:lnTo>
                  <a:lnTo>
                    <a:pt x="37" y="88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5616925" y="5144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5617850" y="5144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5607700" y="51355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59"/>
                  </a:lnTo>
                  <a:lnTo>
                    <a:pt x="444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5608625" y="514475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5599375" y="5255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7" y="1"/>
                  </a:moveTo>
                  <a:lnTo>
                    <a:pt x="0" y="75"/>
                  </a:lnTo>
                  <a:lnTo>
                    <a:pt x="0" y="814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5598450" y="5246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5607700" y="5200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0" y="0"/>
                  </a:moveTo>
                  <a:lnTo>
                    <a:pt x="0" y="776"/>
                  </a:lnTo>
                  <a:lnTo>
                    <a:pt x="37" y="850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5608625" y="519100"/>
              <a:ext cx="925" cy="22200"/>
            </a:xfrm>
            <a:custGeom>
              <a:avLst/>
              <a:gdLst/>
              <a:ahLst/>
              <a:cxnLst/>
              <a:rect l="l" t="t" r="r" b="b"/>
              <a:pathLst>
                <a:path w="37" h="888" extrusionOk="0">
                  <a:moveTo>
                    <a:pt x="37" y="0"/>
                  </a:moveTo>
                  <a:lnTo>
                    <a:pt x="0" y="37"/>
                  </a:lnTo>
                  <a:lnTo>
                    <a:pt x="0" y="887"/>
                  </a:lnTo>
                  <a:lnTo>
                    <a:pt x="37" y="81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5598450" y="519100"/>
              <a:ext cx="11100" cy="6475"/>
            </a:xfrm>
            <a:custGeom>
              <a:avLst/>
              <a:gdLst/>
              <a:ahLst/>
              <a:cxnLst/>
              <a:rect l="l" t="t" r="r" b="b"/>
              <a:pathLst>
                <a:path w="444" h="259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59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5599375" y="519100"/>
              <a:ext cx="10175" cy="8325"/>
            </a:xfrm>
            <a:custGeom>
              <a:avLst/>
              <a:gdLst/>
              <a:ahLst/>
              <a:cxnLst/>
              <a:rect l="l" t="t" r="r" b="b"/>
              <a:pathLst>
                <a:path w="407" h="333" extrusionOk="0">
                  <a:moveTo>
                    <a:pt x="407" y="0"/>
                  </a:moveTo>
                  <a:lnTo>
                    <a:pt x="0" y="259"/>
                  </a:lnTo>
                  <a:lnTo>
                    <a:pt x="0" y="333"/>
                  </a:lnTo>
                  <a:lnTo>
                    <a:pt x="407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5590125" y="53202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1" y="1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5589200" y="5301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5598450" y="52555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5599375" y="52462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37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5589200" y="5246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7" y="1"/>
                  </a:moveTo>
                  <a:lnTo>
                    <a:pt x="1" y="223"/>
                  </a:lnTo>
                  <a:lnTo>
                    <a:pt x="38" y="223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5590125" y="52462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1"/>
                  </a:moveTo>
                  <a:lnTo>
                    <a:pt x="1" y="223"/>
                  </a:lnTo>
                  <a:lnTo>
                    <a:pt x="1" y="297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5580875" y="5366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5579950" y="53480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5589200" y="5301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5590125" y="5301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8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5579950" y="5292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08" y="1"/>
                  </a:moveTo>
                  <a:lnTo>
                    <a:pt x="1" y="223"/>
                  </a:lnTo>
                  <a:lnTo>
                    <a:pt x="38" y="297"/>
                  </a:lnTo>
                  <a:lnTo>
                    <a:pt x="445" y="38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5580875" y="5301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8" y="1"/>
                  </a:moveTo>
                  <a:lnTo>
                    <a:pt x="1" y="260"/>
                  </a:lnTo>
                  <a:lnTo>
                    <a:pt x="1" y="297"/>
                  </a:lnTo>
                  <a:lnTo>
                    <a:pt x="408" y="75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5571650" y="5422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37" y="0"/>
                  </a:moveTo>
                  <a:lnTo>
                    <a:pt x="0" y="37"/>
                  </a:lnTo>
                  <a:lnTo>
                    <a:pt x="0" y="777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5570725" y="5412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5579950" y="5366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5580875" y="5366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5570725" y="534800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407" y="1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444" y="7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5571650" y="536650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1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5562400" y="5477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37" y="0"/>
                  </a:moveTo>
                  <a:lnTo>
                    <a:pt x="0" y="37"/>
                  </a:lnTo>
                  <a:lnTo>
                    <a:pt x="0" y="777"/>
                  </a:lnTo>
                  <a:lnTo>
                    <a:pt x="37" y="7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5561475" y="5468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5569800" y="5422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777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5571650" y="5412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1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5561475" y="54127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7" y="0"/>
                  </a:moveTo>
                  <a:lnTo>
                    <a:pt x="1" y="222"/>
                  </a:lnTo>
                  <a:lnTo>
                    <a:pt x="37" y="222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5562400" y="5412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96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5552225" y="5533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3"/>
                  </a:lnTo>
                  <a:lnTo>
                    <a:pt x="75" y="73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5551300" y="55145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0"/>
                  </a:moveTo>
                  <a:lnTo>
                    <a:pt x="1" y="813"/>
                  </a:lnTo>
                  <a:lnTo>
                    <a:pt x="38" y="88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5560550" y="5468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5561475" y="5468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5551300" y="5459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44" y="0"/>
                  </a:moveTo>
                  <a:lnTo>
                    <a:pt x="1" y="222"/>
                  </a:lnTo>
                  <a:lnTo>
                    <a:pt x="38" y="259"/>
                  </a:lnTo>
                  <a:lnTo>
                    <a:pt x="481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5552225" y="546825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444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5579025" y="534800"/>
              <a:ext cx="6500" cy="46250"/>
            </a:xfrm>
            <a:custGeom>
              <a:avLst/>
              <a:gdLst/>
              <a:ahLst/>
              <a:cxnLst/>
              <a:rect l="l" t="t" r="r" b="b"/>
              <a:pathLst>
                <a:path w="260" h="1850" extrusionOk="0">
                  <a:moveTo>
                    <a:pt x="1" y="1"/>
                  </a:moveTo>
                  <a:lnTo>
                    <a:pt x="1" y="1738"/>
                  </a:lnTo>
                  <a:lnTo>
                    <a:pt x="260" y="1849"/>
                  </a:lnTo>
                  <a:lnTo>
                    <a:pt x="260" y="1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5585500" y="534800"/>
              <a:ext cx="7425" cy="46250"/>
            </a:xfrm>
            <a:custGeom>
              <a:avLst/>
              <a:gdLst/>
              <a:ahLst/>
              <a:cxnLst/>
              <a:rect l="l" t="t" r="r" b="b"/>
              <a:pathLst>
                <a:path w="297" h="1850" extrusionOk="0">
                  <a:moveTo>
                    <a:pt x="297" y="1"/>
                  </a:moveTo>
                  <a:lnTo>
                    <a:pt x="1" y="148"/>
                  </a:lnTo>
                  <a:lnTo>
                    <a:pt x="1" y="1849"/>
                  </a:lnTo>
                  <a:lnTo>
                    <a:pt x="297" y="173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5579025" y="532025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260" y="1"/>
                  </a:moveTo>
                  <a:lnTo>
                    <a:pt x="1" y="112"/>
                  </a:lnTo>
                  <a:lnTo>
                    <a:pt x="260" y="259"/>
                  </a:lnTo>
                  <a:lnTo>
                    <a:pt x="556" y="112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5630800" y="506150"/>
              <a:ext cx="6500" cy="46250"/>
            </a:xfrm>
            <a:custGeom>
              <a:avLst/>
              <a:gdLst/>
              <a:ahLst/>
              <a:cxnLst/>
              <a:rect l="l" t="t" r="r" b="b"/>
              <a:pathLst>
                <a:path w="260" h="1850" extrusionOk="0">
                  <a:moveTo>
                    <a:pt x="0" y="1"/>
                  </a:moveTo>
                  <a:lnTo>
                    <a:pt x="0" y="1701"/>
                  </a:lnTo>
                  <a:lnTo>
                    <a:pt x="259" y="1849"/>
                  </a:lnTo>
                  <a:lnTo>
                    <a:pt x="259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5637275" y="506150"/>
              <a:ext cx="7400" cy="46250"/>
            </a:xfrm>
            <a:custGeom>
              <a:avLst/>
              <a:gdLst/>
              <a:ahLst/>
              <a:cxnLst/>
              <a:rect l="l" t="t" r="r" b="b"/>
              <a:pathLst>
                <a:path w="296" h="1850" extrusionOk="0">
                  <a:moveTo>
                    <a:pt x="296" y="1"/>
                  </a:moveTo>
                  <a:lnTo>
                    <a:pt x="0" y="148"/>
                  </a:lnTo>
                  <a:lnTo>
                    <a:pt x="0" y="1849"/>
                  </a:lnTo>
                  <a:lnTo>
                    <a:pt x="296" y="1701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5630800" y="5024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259" y="1"/>
                  </a:moveTo>
                  <a:lnTo>
                    <a:pt x="0" y="149"/>
                  </a:lnTo>
                  <a:lnTo>
                    <a:pt x="259" y="296"/>
                  </a:lnTo>
                  <a:lnTo>
                    <a:pt x="555" y="14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5585500" y="497825"/>
              <a:ext cx="59175" cy="41625"/>
            </a:xfrm>
            <a:custGeom>
              <a:avLst/>
              <a:gdLst/>
              <a:ahLst/>
              <a:cxnLst/>
              <a:rect l="l" t="t" r="r" b="b"/>
              <a:pathLst>
                <a:path w="2367" h="1665" extrusionOk="0">
                  <a:moveTo>
                    <a:pt x="2330" y="1"/>
                  </a:moveTo>
                  <a:lnTo>
                    <a:pt x="1" y="1369"/>
                  </a:lnTo>
                  <a:lnTo>
                    <a:pt x="1" y="1664"/>
                  </a:lnTo>
                  <a:lnTo>
                    <a:pt x="2367" y="334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5579025" y="495050"/>
              <a:ext cx="64725" cy="37000"/>
            </a:xfrm>
            <a:custGeom>
              <a:avLst/>
              <a:gdLst/>
              <a:ahLst/>
              <a:cxnLst/>
              <a:rect l="l" t="t" r="r" b="b"/>
              <a:pathLst>
                <a:path w="2589" h="1480" extrusionOk="0">
                  <a:moveTo>
                    <a:pt x="2330" y="1"/>
                  </a:moveTo>
                  <a:lnTo>
                    <a:pt x="1" y="1295"/>
                  </a:lnTo>
                  <a:lnTo>
                    <a:pt x="260" y="1480"/>
                  </a:lnTo>
                  <a:lnTo>
                    <a:pt x="2589" y="112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5579025" y="527400"/>
              <a:ext cx="6500" cy="12050"/>
            </a:xfrm>
            <a:custGeom>
              <a:avLst/>
              <a:gdLst/>
              <a:ahLst/>
              <a:cxnLst/>
              <a:rect l="l" t="t" r="r" b="b"/>
              <a:pathLst>
                <a:path w="260" h="482" extrusionOk="0">
                  <a:moveTo>
                    <a:pt x="1" y="1"/>
                  </a:moveTo>
                  <a:lnTo>
                    <a:pt x="1" y="297"/>
                  </a:lnTo>
                  <a:lnTo>
                    <a:pt x="260" y="481"/>
                  </a:lnTo>
                  <a:lnTo>
                    <a:pt x="260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5579025" y="495050"/>
              <a:ext cx="64725" cy="37000"/>
            </a:xfrm>
            <a:custGeom>
              <a:avLst/>
              <a:gdLst/>
              <a:ahLst/>
              <a:cxnLst/>
              <a:rect l="l" t="t" r="r" b="b"/>
              <a:pathLst>
                <a:path w="2589" h="1480" extrusionOk="0">
                  <a:moveTo>
                    <a:pt x="2330" y="1"/>
                  </a:moveTo>
                  <a:lnTo>
                    <a:pt x="1" y="1295"/>
                  </a:lnTo>
                  <a:lnTo>
                    <a:pt x="260" y="1480"/>
                  </a:lnTo>
                  <a:lnTo>
                    <a:pt x="2589" y="112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5586425" y="532950"/>
              <a:ext cx="34225" cy="26825"/>
            </a:xfrm>
            <a:custGeom>
              <a:avLst/>
              <a:gdLst/>
              <a:ahLst/>
              <a:cxnLst/>
              <a:rect l="l" t="t" r="r" b="b"/>
              <a:pathLst>
                <a:path w="1369" h="1073" extrusionOk="0">
                  <a:moveTo>
                    <a:pt x="1" y="1"/>
                  </a:moveTo>
                  <a:lnTo>
                    <a:pt x="1" y="259"/>
                  </a:lnTo>
                  <a:lnTo>
                    <a:pt x="1369" y="1073"/>
                  </a:lnTo>
                  <a:lnTo>
                    <a:pt x="1369" y="7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5586425" y="528325"/>
              <a:ext cx="40700" cy="23150"/>
            </a:xfrm>
            <a:custGeom>
              <a:avLst/>
              <a:gdLst/>
              <a:ahLst/>
              <a:cxnLst/>
              <a:rect l="l" t="t" r="r" b="b"/>
              <a:pathLst>
                <a:path w="1628" h="926" extrusionOk="0">
                  <a:moveTo>
                    <a:pt x="296" y="1"/>
                  </a:moveTo>
                  <a:lnTo>
                    <a:pt x="1" y="186"/>
                  </a:lnTo>
                  <a:lnTo>
                    <a:pt x="1369" y="925"/>
                  </a:lnTo>
                  <a:lnTo>
                    <a:pt x="1627" y="77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5620625" y="547750"/>
              <a:ext cx="6500" cy="12025"/>
            </a:xfrm>
            <a:custGeom>
              <a:avLst/>
              <a:gdLst/>
              <a:ahLst/>
              <a:cxnLst/>
              <a:rect l="l" t="t" r="r" b="b"/>
              <a:pathLst>
                <a:path w="260" h="481" extrusionOk="0">
                  <a:moveTo>
                    <a:pt x="259" y="0"/>
                  </a:moveTo>
                  <a:lnTo>
                    <a:pt x="1" y="148"/>
                  </a:lnTo>
                  <a:lnTo>
                    <a:pt x="1" y="481"/>
                  </a:lnTo>
                  <a:lnTo>
                    <a:pt x="259" y="33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5616000" y="53942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38" y="0"/>
                  </a:moveTo>
                  <a:lnTo>
                    <a:pt x="1" y="74"/>
                  </a:lnTo>
                  <a:lnTo>
                    <a:pt x="1" y="370"/>
                  </a:lnTo>
                  <a:lnTo>
                    <a:pt x="38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5592900" y="537575"/>
              <a:ext cx="14825" cy="15750"/>
            </a:xfrm>
            <a:custGeom>
              <a:avLst/>
              <a:gdLst/>
              <a:ahLst/>
              <a:cxnLst/>
              <a:rect l="l" t="t" r="r" b="b"/>
              <a:pathLst>
                <a:path w="593" h="630" extrusionOk="0">
                  <a:moveTo>
                    <a:pt x="1" y="1"/>
                  </a:moveTo>
                  <a:lnTo>
                    <a:pt x="1" y="333"/>
                  </a:lnTo>
                  <a:lnTo>
                    <a:pt x="592" y="629"/>
                  </a:lnTo>
                  <a:lnTo>
                    <a:pt x="592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5607700" y="544050"/>
              <a:ext cx="925" cy="1875"/>
            </a:xfrm>
            <a:custGeom>
              <a:avLst/>
              <a:gdLst/>
              <a:ahLst/>
              <a:cxnLst/>
              <a:rect l="l" t="t" r="r" b="b"/>
              <a:pathLst>
                <a:path w="37" h="75" extrusionOk="0">
                  <a:moveTo>
                    <a:pt x="37" y="0"/>
                  </a:move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5616000" y="5394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8" y="0"/>
                  </a:moveTo>
                  <a:lnTo>
                    <a:pt x="1" y="74"/>
                  </a:lnTo>
                  <a:lnTo>
                    <a:pt x="1" y="74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5586425" y="528325"/>
              <a:ext cx="40700" cy="23150"/>
            </a:xfrm>
            <a:custGeom>
              <a:avLst/>
              <a:gdLst/>
              <a:ahLst/>
              <a:cxnLst/>
              <a:rect l="l" t="t" r="r" b="b"/>
              <a:pathLst>
                <a:path w="1628" h="926" extrusionOk="0">
                  <a:moveTo>
                    <a:pt x="296" y="1"/>
                  </a:moveTo>
                  <a:lnTo>
                    <a:pt x="1" y="186"/>
                  </a:lnTo>
                  <a:lnTo>
                    <a:pt x="333" y="334"/>
                  </a:lnTo>
                  <a:lnTo>
                    <a:pt x="260" y="371"/>
                  </a:lnTo>
                  <a:lnTo>
                    <a:pt x="851" y="703"/>
                  </a:lnTo>
                  <a:lnTo>
                    <a:pt x="888" y="629"/>
                  </a:lnTo>
                  <a:lnTo>
                    <a:pt x="1369" y="925"/>
                  </a:lnTo>
                  <a:lnTo>
                    <a:pt x="1627" y="777"/>
                  </a:lnTo>
                  <a:lnTo>
                    <a:pt x="1184" y="518"/>
                  </a:lnTo>
                  <a:lnTo>
                    <a:pt x="1221" y="444"/>
                  </a:lnTo>
                  <a:lnTo>
                    <a:pt x="666" y="149"/>
                  </a:lnTo>
                  <a:lnTo>
                    <a:pt x="629" y="18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CD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5607700" y="544050"/>
              <a:ext cx="925" cy="9275"/>
            </a:xfrm>
            <a:custGeom>
              <a:avLst/>
              <a:gdLst/>
              <a:ahLst/>
              <a:cxnLst/>
              <a:rect l="l" t="t" r="r" b="b"/>
              <a:pathLst>
                <a:path w="37" h="371" extrusionOk="0">
                  <a:moveTo>
                    <a:pt x="37" y="0"/>
                  </a:moveTo>
                  <a:lnTo>
                    <a:pt x="0" y="74"/>
                  </a:lnTo>
                  <a:lnTo>
                    <a:pt x="0" y="370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5635425" y="505225"/>
              <a:ext cx="34225" cy="27750"/>
            </a:xfrm>
            <a:custGeom>
              <a:avLst/>
              <a:gdLst/>
              <a:ahLst/>
              <a:cxnLst/>
              <a:rect l="l" t="t" r="r" b="b"/>
              <a:pathLst>
                <a:path w="1369" h="1110" extrusionOk="0">
                  <a:moveTo>
                    <a:pt x="0" y="1"/>
                  </a:moveTo>
                  <a:lnTo>
                    <a:pt x="0" y="333"/>
                  </a:lnTo>
                  <a:lnTo>
                    <a:pt x="1331" y="1110"/>
                  </a:lnTo>
                  <a:lnTo>
                    <a:pt x="1368" y="7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5635425" y="501525"/>
              <a:ext cx="40675" cy="23125"/>
            </a:xfrm>
            <a:custGeom>
              <a:avLst/>
              <a:gdLst/>
              <a:ahLst/>
              <a:cxnLst/>
              <a:rect l="l" t="t" r="r" b="b"/>
              <a:pathLst>
                <a:path w="1627" h="925" extrusionOk="0">
                  <a:moveTo>
                    <a:pt x="259" y="1"/>
                  </a:moveTo>
                  <a:lnTo>
                    <a:pt x="0" y="149"/>
                  </a:lnTo>
                  <a:lnTo>
                    <a:pt x="1368" y="925"/>
                  </a:lnTo>
                  <a:lnTo>
                    <a:pt x="1627" y="74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5668700" y="520025"/>
              <a:ext cx="7400" cy="12950"/>
            </a:xfrm>
            <a:custGeom>
              <a:avLst/>
              <a:gdLst/>
              <a:ahLst/>
              <a:cxnLst/>
              <a:rect l="l" t="t" r="r" b="b"/>
              <a:pathLst>
                <a:path w="296" h="518" extrusionOk="0">
                  <a:moveTo>
                    <a:pt x="296" y="0"/>
                  </a:moveTo>
                  <a:lnTo>
                    <a:pt x="0" y="185"/>
                  </a:lnTo>
                  <a:lnTo>
                    <a:pt x="0" y="518"/>
                  </a:lnTo>
                  <a:lnTo>
                    <a:pt x="296" y="33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5664075" y="51170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37" y="0"/>
                  </a:moveTo>
                  <a:lnTo>
                    <a:pt x="0" y="74"/>
                  </a:lnTo>
                  <a:lnTo>
                    <a:pt x="0" y="370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5640950" y="510775"/>
              <a:ext cx="14825" cy="14800"/>
            </a:xfrm>
            <a:custGeom>
              <a:avLst/>
              <a:gdLst/>
              <a:ahLst/>
              <a:cxnLst/>
              <a:rect l="l" t="t" r="r" b="b"/>
              <a:pathLst>
                <a:path w="593" h="592" extrusionOk="0">
                  <a:moveTo>
                    <a:pt x="1" y="0"/>
                  </a:moveTo>
                  <a:lnTo>
                    <a:pt x="1" y="333"/>
                  </a:lnTo>
                  <a:lnTo>
                    <a:pt x="593" y="592"/>
                  </a:lnTo>
                  <a:lnTo>
                    <a:pt x="593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5655750" y="51817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74" y="0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5664075" y="511700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7" y="0"/>
                  </a:moveTo>
                  <a:lnTo>
                    <a:pt x="0" y="74"/>
                  </a:lnTo>
                  <a:lnTo>
                    <a:pt x="37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5635425" y="501525"/>
              <a:ext cx="40675" cy="23125"/>
            </a:xfrm>
            <a:custGeom>
              <a:avLst/>
              <a:gdLst/>
              <a:ahLst/>
              <a:cxnLst/>
              <a:rect l="l" t="t" r="r" b="b"/>
              <a:pathLst>
                <a:path w="1627" h="925" extrusionOk="0">
                  <a:moveTo>
                    <a:pt x="259" y="1"/>
                  </a:moveTo>
                  <a:lnTo>
                    <a:pt x="0" y="149"/>
                  </a:lnTo>
                  <a:lnTo>
                    <a:pt x="333" y="333"/>
                  </a:lnTo>
                  <a:lnTo>
                    <a:pt x="222" y="370"/>
                  </a:lnTo>
                  <a:lnTo>
                    <a:pt x="814" y="703"/>
                  </a:lnTo>
                  <a:lnTo>
                    <a:pt x="887" y="666"/>
                  </a:lnTo>
                  <a:lnTo>
                    <a:pt x="1331" y="925"/>
                  </a:lnTo>
                  <a:lnTo>
                    <a:pt x="1627" y="740"/>
                  </a:lnTo>
                  <a:lnTo>
                    <a:pt x="1146" y="481"/>
                  </a:lnTo>
                  <a:lnTo>
                    <a:pt x="1183" y="407"/>
                  </a:lnTo>
                  <a:lnTo>
                    <a:pt x="629" y="149"/>
                  </a:lnTo>
                  <a:lnTo>
                    <a:pt x="592" y="14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CD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5655750" y="518175"/>
              <a:ext cx="1875" cy="7400"/>
            </a:xfrm>
            <a:custGeom>
              <a:avLst/>
              <a:gdLst/>
              <a:ahLst/>
              <a:cxnLst/>
              <a:rect l="l" t="t" r="r" b="b"/>
              <a:pathLst>
                <a:path w="75" h="296" extrusionOk="0">
                  <a:moveTo>
                    <a:pt x="74" y="0"/>
                  </a:moveTo>
                  <a:lnTo>
                    <a:pt x="1" y="37"/>
                  </a:lnTo>
                  <a:lnTo>
                    <a:pt x="1" y="296"/>
                  </a:lnTo>
                  <a:lnTo>
                    <a:pt x="74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5614150" y="556050"/>
              <a:ext cx="7425" cy="46250"/>
            </a:xfrm>
            <a:custGeom>
              <a:avLst/>
              <a:gdLst/>
              <a:ahLst/>
              <a:cxnLst/>
              <a:rect l="l" t="t" r="r" b="b"/>
              <a:pathLst>
                <a:path w="297" h="1850" extrusionOk="0">
                  <a:moveTo>
                    <a:pt x="1" y="1"/>
                  </a:moveTo>
                  <a:lnTo>
                    <a:pt x="1" y="1702"/>
                  </a:lnTo>
                  <a:lnTo>
                    <a:pt x="297" y="1849"/>
                  </a:lnTo>
                  <a:lnTo>
                    <a:pt x="297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5621550" y="556050"/>
              <a:ext cx="6500" cy="46250"/>
            </a:xfrm>
            <a:custGeom>
              <a:avLst/>
              <a:gdLst/>
              <a:ahLst/>
              <a:cxnLst/>
              <a:rect l="l" t="t" r="r" b="b"/>
              <a:pathLst>
                <a:path w="260" h="1850" extrusionOk="0">
                  <a:moveTo>
                    <a:pt x="259" y="1"/>
                  </a:moveTo>
                  <a:lnTo>
                    <a:pt x="1" y="149"/>
                  </a:lnTo>
                  <a:lnTo>
                    <a:pt x="1" y="1849"/>
                  </a:lnTo>
                  <a:lnTo>
                    <a:pt x="259" y="1702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5614150" y="5514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297" y="0"/>
                  </a:moveTo>
                  <a:lnTo>
                    <a:pt x="1" y="185"/>
                  </a:lnTo>
                  <a:lnTo>
                    <a:pt x="297" y="333"/>
                  </a:lnTo>
                  <a:lnTo>
                    <a:pt x="555" y="185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5666850" y="527400"/>
              <a:ext cx="6475" cy="46250"/>
            </a:xfrm>
            <a:custGeom>
              <a:avLst/>
              <a:gdLst/>
              <a:ahLst/>
              <a:cxnLst/>
              <a:rect l="l" t="t" r="r" b="b"/>
              <a:pathLst>
                <a:path w="259" h="1850" extrusionOk="0">
                  <a:moveTo>
                    <a:pt x="0" y="1"/>
                  </a:moveTo>
                  <a:lnTo>
                    <a:pt x="0" y="1701"/>
                  </a:lnTo>
                  <a:lnTo>
                    <a:pt x="259" y="1849"/>
                  </a:lnTo>
                  <a:lnTo>
                    <a:pt x="259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5673300" y="527400"/>
              <a:ext cx="7425" cy="46250"/>
            </a:xfrm>
            <a:custGeom>
              <a:avLst/>
              <a:gdLst/>
              <a:ahLst/>
              <a:cxnLst/>
              <a:rect l="l" t="t" r="r" b="b"/>
              <a:pathLst>
                <a:path w="297" h="1850" extrusionOk="0">
                  <a:moveTo>
                    <a:pt x="297" y="1"/>
                  </a:moveTo>
                  <a:lnTo>
                    <a:pt x="1" y="112"/>
                  </a:lnTo>
                  <a:lnTo>
                    <a:pt x="1" y="1849"/>
                  </a:lnTo>
                  <a:lnTo>
                    <a:pt x="297" y="1701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5666850" y="52277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259" y="1"/>
                  </a:moveTo>
                  <a:lnTo>
                    <a:pt x="0" y="186"/>
                  </a:lnTo>
                  <a:lnTo>
                    <a:pt x="259" y="297"/>
                  </a:lnTo>
                  <a:lnTo>
                    <a:pt x="555" y="186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5621550" y="519100"/>
              <a:ext cx="59175" cy="40675"/>
            </a:xfrm>
            <a:custGeom>
              <a:avLst/>
              <a:gdLst/>
              <a:ahLst/>
              <a:cxnLst/>
              <a:rect l="l" t="t" r="r" b="b"/>
              <a:pathLst>
                <a:path w="2367" h="1627" extrusionOk="0">
                  <a:moveTo>
                    <a:pt x="2293" y="0"/>
                  </a:moveTo>
                  <a:lnTo>
                    <a:pt x="1" y="1294"/>
                  </a:lnTo>
                  <a:lnTo>
                    <a:pt x="1" y="1627"/>
                  </a:lnTo>
                  <a:lnTo>
                    <a:pt x="2367" y="333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5614150" y="514475"/>
              <a:ext cx="64725" cy="37000"/>
            </a:xfrm>
            <a:custGeom>
              <a:avLst/>
              <a:gdLst/>
              <a:ahLst/>
              <a:cxnLst/>
              <a:rect l="l" t="t" r="r" b="b"/>
              <a:pathLst>
                <a:path w="2589" h="1480" extrusionOk="0">
                  <a:moveTo>
                    <a:pt x="2367" y="0"/>
                  </a:moveTo>
                  <a:lnTo>
                    <a:pt x="1" y="1331"/>
                  </a:lnTo>
                  <a:lnTo>
                    <a:pt x="297" y="1479"/>
                  </a:lnTo>
                  <a:lnTo>
                    <a:pt x="2589" y="185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5614150" y="547750"/>
              <a:ext cx="7425" cy="12025"/>
            </a:xfrm>
            <a:custGeom>
              <a:avLst/>
              <a:gdLst/>
              <a:ahLst/>
              <a:cxnLst/>
              <a:rect l="l" t="t" r="r" b="b"/>
              <a:pathLst>
                <a:path w="297" h="481" extrusionOk="0">
                  <a:moveTo>
                    <a:pt x="1" y="0"/>
                  </a:moveTo>
                  <a:lnTo>
                    <a:pt x="1" y="333"/>
                  </a:lnTo>
                  <a:lnTo>
                    <a:pt x="297" y="481"/>
                  </a:lnTo>
                  <a:lnTo>
                    <a:pt x="297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5614150" y="514475"/>
              <a:ext cx="64725" cy="37000"/>
            </a:xfrm>
            <a:custGeom>
              <a:avLst/>
              <a:gdLst/>
              <a:ahLst/>
              <a:cxnLst/>
              <a:rect l="l" t="t" r="r" b="b"/>
              <a:pathLst>
                <a:path w="2589" h="1480" extrusionOk="0">
                  <a:moveTo>
                    <a:pt x="2367" y="0"/>
                  </a:moveTo>
                  <a:lnTo>
                    <a:pt x="1" y="1331"/>
                  </a:lnTo>
                  <a:lnTo>
                    <a:pt x="297" y="1479"/>
                  </a:lnTo>
                  <a:lnTo>
                    <a:pt x="2589" y="185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E1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5560550" y="55790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1" y="1"/>
                  </a:moveTo>
                  <a:lnTo>
                    <a:pt x="1" y="814"/>
                  </a:lnTo>
                  <a:lnTo>
                    <a:pt x="74" y="851"/>
                  </a:lnTo>
                  <a:lnTo>
                    <a:pt x="74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5562400" y="55697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37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5553150" y="5523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37"/>
                  </a:lnTo>
                  <a:lnTo>
                    <a:pt x="1" y="850"/>
                  </a:lnTo>
                  <a:lnTo>
                    <a:pt x="38" y="77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5551300" y="5523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1" y="0"/>
                  </a:moveTo>
                  <a:lnTo>
                    <a:pt x="1" y="776"/>
                  </a:lnTo>
                  <a:lnTo>
                    <a:pt x="75" y="8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5551300" y="551450"/>
              <a:ext cx="12050" cy="6475"/>
            </a:xfrm>
            <a:custGeom>
              <a:avLst/>
              <a:gdLst/>
              <a:ahLst/>
              <a:cxnLst/>
              <a:rect l="l" t="t" r="r" b="b"/>
              <a:pathLst>
                <a:path w="482" h="259" extrusionOk="0">
                  <a:moveTo>
                    <a:pt x="75" y="0"/>
                  </a:moveTo>
                  <a:lnTo>
                    <a:pt x="1" y="37"/>
                  </a:lnTo>
                  <a:lnTo>
                    <a:pt x="444" y="259"/>
                  </a:lnTo>
                  <a:lnTo>
                    <a:pt x="481" y="22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5551300" y="552375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1" y="0"/>
                  </a:moveTo>
                  <a:lnTo>
                    <a:pt x="1" y="37"/>
                  </a:lnTo>
                  <a:lnTo>
                    <a:pt x="444" y="296"/>
                  </a:lnTo>
                  <a:lnTo>
                    <a:pt x="444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5569800" y="564375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0" y="1"/>
                  </a:moveTo>
                  <a:lnTo>
                    <a:pt x="0" y="777"/>
                  </a:lnTo>
                  <a:lnTo>
                    <a:pt x="74" y="777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5571650" y="5625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5562400" y="5579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5561475" y="55697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7" y="888"/>
                  </a:lnTo>
                  <a:lnTo>
                    <a:pt x="37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5561475" y="55697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1" y="1"/>
                  </a:moveTo>
                  <a:lnTo>
                    <a:pt x="407" y="223"/>
                  </a:lnTo>
                  <a:lnTo>
                    <a:pt x="444" y="22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5561475" y="556975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38"/>
                  </a:lnTo>
                  <a:lnTo>
                    <a:pt x="407" y="334"/>
                  </a:lnTo>
                  <a:lnTo>
                    <a:pt x="407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5579950" y="56992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5580875" y="5690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5571650" y="5625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7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5570725" y="5625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5570725" y="561600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37" y="1"/>
                  </a:moveTo>
                  <a:lnTo>
                    <a:pt x="0" y="38"/>
                  </a:lnTo>
                  <a:lnTo>
                    <a:pt x="407" y="297"/>
                  </a:lnTo>
                  <a:lnTo>
                    <a:pt x="444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5570725" y="562525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1"/>
                  </a:moveTo>
                  <a:lnTo>
                    <a:pt x="0" y="75"/>
                  </a:lnTo>
                  <a:lnTo>
                    <a:pt x="407" y="296"/>
                  </a:lnTo>
                  <a:lnTo>
                    <a:pt x="407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5589200" y="5745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5590125" y="5736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37"/>
                  </a:lnTo>
                  <a:lnTo>
                    <a:pt x="1" y="851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5580875" y="5690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1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5579950" y="5690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5579950" y="5671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38" y="1"/>
                  </a:moveTo>
                  <a:lnTo>
                    <a:pt x="1" y="75"/>
                  </a:lnTo>
                  <a:lnTo>
                    <a:pt x="408" y="296"/>
                  </a:lnTo>
                  <a:lnTo>
                    <a:pt x="44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5579950" y="569000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1" y="1"/>
                  </a:moveTo>
                  <a:lnTo>
                    <a:pt x="1" y="37"/>
                  </a:lnTo>
                  <a:lnTo>
                    <a:pt x="408" y="259"/>
                  </a:lnTo>
                  <a:lnTo>
                    <a:pt x="408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5598450" y="5801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5599375" y="5791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5590125" y="5745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5589200" y="5736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5589200" y="5736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1" y="0"/>
                  </a:moveTo>
                  <a:lnTo>
                    <a:pt x="407" y="222"/>
                  </a:lnTo>
                  <a:lnTo>
                    <a:pt x="444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5589200" y="57362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1" y="0"/>
                  </a:moveTo>
                  <a:lnTo>
                    <a:pt x="1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5607700" y="585625"/>
              <a:ext cx="925" cy="20375"/>
            </a:xfrm>
            <a:custGeom>
              <a:avLst/>
              <a:gdLst/>
              <a:ahLst/>
              <a:cxnLst/>
              <a:rect l="l" t="t" r="r" b="b"/>
              <a:pathLst>
                <a:path w="37" h="815" extrusionOk="0">
                  <a:moveTo>
                    <a:pt x="0" y="1"/>
                  </a:moveTo>
                  <a:lnTo>
                    <a:pt x="0" y="740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5608625" y="5847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0" y="0"/>
                  </a:moveTo>
                  <a:lnTo>
                    <a:pt x="0" y="850"/>
                  </a:lnTo>
                  <a:lnTo>
                    <a:pt x="37" y="77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5599375" y="5791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7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5598450" y="5791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5598450" y="57825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37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44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5598450" y="579175"/>
              <a:ext cx="10175" cy="6475"/>
            </a:xfrm>
            <a:custGeom>
              <a:avLst/>
              <a:gdLst/>
              <a:ahLst/>
              <a:cxnLst/>
              <a:rect l="l" t="t" r="r" b="b"/>
              <a:pathLst>
                <a:path w="407" h="259" extrusionOk="0">
                  <a:moveTo>
                    <a:pt x="0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5616925" y="59025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5617850" y="58932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38" y="1"/>
                  </a:moveTo>
                  <a:lnTo>
                    <a:pt x="1" y="38"/>
                  </a:lnTo>
                  <a:lnTo>
                    <a:pt x="1" y="888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5608625" y="5847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0"/>
                  </a:lnTo>
                  <a:lnTo>
                    <a:pt x="37" y="77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5607700" y="584725"/>
              <a:ext cx="925" cy="21275"/>
            </a:xfrm>
            <a:custGeom>
              <a:avLst/>
              <a:gdLst/>
              <a:ahLst/>
              <a:cxnLst/>
              <a:rect l="l" t="t" r="r" b="b"/>
              <a:pathLst>
                <a:path w="37" h="851" extrusionOk="0">
                  <a:moveTo>
                    <a:pt x="0" y="0"/>
                  </a:moveTo>
                  <a:lnTo>
                    <a:pt x="0" y="776"/>
                  </a:lnTo>
                  <a:lnTo>
                    <a:pt x="37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5607700" y="583800"/>
              <a:ext cx="11100" cy="6475"/>
            </a:xfrm>
            <a:custGeom>
              <a:avLst/>
              <a:gdLst/>
              <a:ahLst/>
              <a:cxnLst/>
              <a:rect l="l" t="t" r="r" b="b"/>
              <a:pathLst>
                <a:path w="444" h="259" extrusionOk="0">
                  <a:moveTo>
                    <a:pt x="37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44" y="22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5607700" y="584725"/>
              <a:ext cx="10175" cy="7400"/>
            </a:xfrm>
            <a:custGeom>
              <a:avLst/>
              <a:gdLst/>
              <a:ahLst/>
              <a:cxnLst/>
              <a:rect l="l" t="t" r="r" b="b"/>
              <a:pathLst>
                <a:path w="407" h="296" extrusionOk="0">
                  <a:moveTo>
                    <a:pt x="0" y="0"/>
                  </a:moveTo>
                  <a:lnTo>
                    <a:pt x="0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5626175" y="596725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0" y="1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5627100" y="5948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7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5617850" y="590250"/>
              <a:ext cx="2800" cy="21300"/>
            </a:xfrm>
            <a:custGeom>
              <a:avLst/>
              <a:gdLst/>
              <a:ahLst/>
              <a:cxnLst/>
              <a:rect l="l" t="t" r="r" b="b"/>
              <a:pathLst>
                <a:path w="112" h="852" extrusionOk="0">
                  <a:moveTo>
                    <a:pt x="1" y="1"/>
                  </a:moveTo>
                  <a:lnTo>
                    <a:pt x="1" y="851"/>
                  </a:lnTo>
                  <a:lnTo>
                    <a:pt x="112" y="81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5616925" y="58932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5616925" y="5893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1" y="1"/>
                  </a:moveTo>
                  <a:lnTo>
                    <a:pt x="407" y="297"/>
                  </a:lnTo>
                  <a:lnTo>
                    <a:pt x="444" y="22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5616925" y="589325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112"/>
                  </a:lnTo>
                  <a:lnTo>
                    <a:pt x="407" y="334"/>
                  </a:lnTo>
                  <a:lnTo>
                    <a:pt x="407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5692725" y="55790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74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5691800" y="55697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0" y="1"/>
                  </a:moveTo>
                  <a:lnTo>
                    <a:pt x="0" y="851"/>
                  </a:lnTo>
                  <a:lnTo>
                    <a:pt x="37" y="88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5701050" y="5523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776"/>
                  </a:lnTo>
                  <a:lnTo>
                    <a:pt x="37" y="850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5701975" y="552375"/>
              <a:ext cx="1850" cy="21275"/>
            </a:xfrm>
            <a:custGeom>
              <a:avLst/>
              <a:gdLst/>
              <a:ahLst/>
              <a:cxnLst/>
              <a:rect l="l" t="t" r="r" b="b"/>
              <a:pathLst>
                <a:path w="74" h="851" extrusionOk="0">
                  <a:moveTo>
                    <a:pt x="0" y="0"/>
                  </a:moveTo>
                  <a:lnTo>
                    <a:pt x="0" y="850"/>
                  </a:lnTo>
                  <a:lnTo>
                    <a:pt x="74" y="77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5691800" y="551450"/>
              <a:ext cx="12025" cy="6475"/>
            </a:xfrm>
            <a:custGeom>
              <a:avLst/>
              <a:gdLst/>
              <a:ahLst/>
              <a:cxnLst/>
              <a:rect l="l" t="t" r="r" b="b"/>
              <a:pathLst>
                <a:path w="481" h="259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59"/>
                  </a:lnTo>
                  <a:lnTo>
                    <a:pt x="481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5692725" y="552375"/>
              <a:ext cx="11100" cy="7400"/>
            </a:xfrm>
            <a:custGeom>
              <a:avLst/>
              <a:gdLst/>
              <a:ahLst/>
              <a:cxnLst/>
              <a:rect l="l" t="t" r="r" b="b"/>
              <a:pathLst>
                <a:path w="444" h="296" extrusionOk="0">
                  <a:moveTo>
                    <a:pt x="444" y="0"/>
                  </a:moveTo>
                  <a:lnTo>
                    <a:pt x="0" y="222"/>
                  </a:lnTo>
                  <a:lnTo>
                    <a:pt x="0" y="296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5683475" y="564375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75" y="1"/>
                  </a:moveTo>
                  <a:lnTo>
                    <a:pt x="1" y="38"/>
                  </a:lnTo>
                  <a:lnTo>
                    <a:pt x="1" y="777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5682550" y="5625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5691800" y="5579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5692725" y="55697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4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5682550" y="556975"/>
              <a:ext cx="12050" cy="5575"/>
            </a:xfrm>
            <a:custGeom>
              <a:avLst/>
              <a:gdLst/>
              <a:ahLst/>
              <a:cxnLst/>
              <a:rect l="l" t="t" r="r" b="b"/>
              <a:pathLst>
                <a:path w="482" h="223" extrusionOk="0">
                  <a:moveTo>
                    <a:pt x="407" y="1"/>
                  </a:moveTo>
                  <a:lnTo>
                    <a:pt x="1" y="223"/>
                  </a:lnTo>
                  <a:lnTo>
                    <a:pt x="38" y="223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5683475" y="556975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444" y="1"/>
                  </a:moveTo>
                  <a:lnTo>
                    <a:pt x="1" y="223"/>
                  </a:lnTo>
                  <a:lnTo>
                    <a:pt x="1" y="334"/>
                  </a:lnTo>
                  <a:lnTo>
                    <a:pt x="444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5674225" y="569925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1" y="0"/>
                  </a:moveTo>
                  <a:lnTo>
                    <a:pt x="1" y="777"/>
                  </a:lnTo>
                  <a:lnTo>
                    <a:pt x="75" y="74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5673300" y="5690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5682550" y="5625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5683475" y="56252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75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75" y="85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5673300" y="5616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408" y="1"/>
                  </a:moveTo>
                  <a:lnTo>
                    <a:pt x="1" y="297"/>
                  </a:lnTo>
                  <a:lnTo>
                    <a:pt x="38" y="297"/>
                  </a:lnTo>
                  <a:lnTo>
                    <a:pt x="482" y="38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5674225" y="5625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1"/>
                  </a:moveTo>
                  <a:lnTo>
                    <a:pt x="1" y="260"/>
                  </a:lnTo>
                  <a:lnTo>
                    <a:pt x="1" y="296"/>
                  </a:lnTo>
                  <a:lnTo>
                    <a:pt x="445" y="75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5665000" y="5745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74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5664075" y="5736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5673300" y="5690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5674225" y="5690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1"/>
                  </a:moveTo>
                  <a:lnTo>
                    <a:pt x="1" y="814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5664075" y="56715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407" y="1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481" y="7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5665000" y="56900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444" y="1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44" y="37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5655750" y="580100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74" y="0"/>
                  </a:moveTo>
                  <a:lnTo>
                    <a:pt x="1" y="37"/>
                  </a:lnTo>
                  <a:lnTo>
                    <a:pt x="1" y="777"/>
                  </a:lnTo>
                  <a:lnTo>
                    <a:pt x="74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5654825" y="5791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5664075" y="5745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5665000" y="5736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74" y="0"/>
                  </a:moveTo>
                  <a:lnTo>
                    <a:pt x="0" y="37"/>
                  </a:lnTo>
                  <a:lnTo>
                    <a:pt x="0" y="851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5654825" y="573625"/>
              <a:ext cx="12050" cy="5575"/>
            </a:xfrm>
            <a:custGeom>
              <a:avLst/>
              <a:gdLst/>
              <a:ahLst/>
              <a:cxnLst/>
              <a:rect l="l" t="t" r="r" b="b"/>
              <a:pathLst>
                <a:path w="482" h="223" extrusionOk="0">
                  <a:moveTo>
                    <a:pt x="407" y="0"/>
                  </a:moveTo>
                  <a:lnTo>
                    <a:pt x="1" y="222"/>
                  </a:lnTo>
                  <a:lnTo>
                    <a:pt x="38" y="22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5655750" y="5736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4" y="0"/>
                  </a:moveTo>
                  <a:lnTo>
                    <a:pt x="1" y="222"/>
                  </a:lnTo>
                  <a:lnTo>
                    <a:pt x="1" y="296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5646500" y="585625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1" y="1"/>
                  </a:moveTo>
                  <a:lnTo>
                    <a:pt x="1" y="814"/>
                  </a:lnTo>
                  <a:lnTo>
                    <a:pt x="75" y="74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5645575" y="5847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776"/>
                  </a:lnTo>
                  <a:lnTo>
                    <a:pt x="38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5654825" y="5791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655750" y="57917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0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74" y="8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5645575" y="57825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08" y="0"/>
                  </a:moveTo>
                  <a:lnTo>
                    <a:pt x="1" y="259"/>
                  </a:lnTo>
                  <a:lnTo>
                    <a:pt x="38" y="259"/>
                  </a:lnTo>
                  <a:lnTo>
                    <a:pt x="481" y="37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5646500" y="579175"/>
              <a:ext cx="11125" cy="6475"/>
            </a:xfrm>
            <a:custGeom>
              <a:avLst/>
              <a:gdLst/>
              <a:ahLst/>
              <a:cxnLst/>
              <a:rect l="l" t="t" r="r" b="b"/>
              <a:pathLst>
                <a:path w="445" h="259" extrusionOk="0">
                  <a:moveTo>
                    <a:pt x="444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5637275" y="59025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74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5635425" y="58932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0" y="1"/>
                  </a:moveTo>
                  <a:lnTo>
                    <a:pt x="0" y="851"/>
                  </a:lnTo>
                  <a:lnTo>
                    <a:pt x="74" y="888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5644650" y="5847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776"/>
                  </a:lnTo>
                  <a:lnTo>
                    <a:pt x="38" y="85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5645575" y="584725"/>
              <a:ext cx="2800" cy="21275"/>
            </a:xfrm>
            <a:custGeom>
              <a:avLst/>
              <a:gdLst/>
              <a:ahLst/>
              <a:cxnLst/>
              <a:rect l="l" t="t" r="r" b="b"/>
              <a:pathLst>
                <a:path w="112" h="851" extrusionOk="0">
                  <a:moveTo>
                    <a:pt x="1" y="0"/>
                  </a:moveTo>
                  <a:lnTo>
                    <a:pt x="1" y="850"/>
                  </a:lnTo>
                  <a:lnTo>
                    <a:pt x="112" y="77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5635425" y="583800"/>
              <a:ext cx="12950" cy="6475"/>
            </a:xfrm>
            <a:custGeom>
              <a:avLst/>
              <a:gdLst/>
              <a:ahLst/>
              <a:cxnLst/>
              <a:rect l="l" t="t" r="r" b="b"/>
              <a:pathLst>
                <a:path w="518" h="259" extrusionOk="0">
                  <a:moveTo>
                    <a:pt x="444" y="0"/>
                  </a:moveTo>
                  <a:lnTo>
                    <a:pt x="0" y="222"/>
                  </a:lnTo>
                  <a:lnTo>
                    <a:pt x="74" y="259"/>
                  </a:lnTo>
                  <a:lnTo>
                    <a:pt x="518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5637275" y="584725"/>
              <a:ext cx="11100" cy="7400"/>
            </a:xfrm>
            <a:custGeom>
              <a:avLst/>
              <a:gdLst/>
              <a:ahLst/>
              <a:cxnLst/>
              <a:rect l="l" t="t" r="r" b="b"/>
              <a:pathLst>
                <a:path w="444" h="296" extrusionOk="0">
                  <a:moveTo>
                    <a:pt x="444" y="0"/>
                  </a:moveTo>
                  <a:lnTo>
                    <a:pt x="0" y="222"/>
                  </a:lnTo>
                  <a:lnTo>
                    <a:pt x="0" y="296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5627100" y="596725"/>
              <a:ext cx="2800" cy="19450"/>
            </a:xfrm>
            <a:custGeom>
              <a:avLst/>
              <a:gdLst/>
              <a:ahLst/>
              <a:cxnLst/>
              <a:rect l="l" t="t" r="r" b="b"/>
              <a:pathLst>
                <a:path w="112" h="778" extrusionOk="0">
                  <a:moveTo>
                    <a:pt x="111" y="1"/>
                  </a:moveTo>
                  <a:lnTo>
                    <a:pt x="0" y="38"/>
                  </a:lnTo>
                  <a:lnTo>
                    <a:pt x="0" y="777"/>
                  </a:lnTo>
                  <a:lnTo>
                    <a:pt x="111" y="77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5626175" y="5948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5635425" y="59025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5636350" y="589325"/>
              <a:ext cx="2800" cy="22225"/>
            </a:xfrm>
            <a:custGeom>
              <a:avLst/>
              <a:gdLst/>
              <a:ahLst/>
              <a:cxnLst/>
              <a:rect l="l" t="t" r="r" b="b"/>
              <a:pathLst>
                <a:path w="112" h="889" extrusionOk="0">
                  <a:moveTo>
                    <a:pt x="37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111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5626175" y="5893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07" y="1"/>
                  </a:moveTo>
                  <a:lnTo>
                    <a:pt x="0" y="223"/>
                  </a:lnTo>
                  <a:lnTo>
                    <a:pt x="37" y="297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5627100" y="589325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407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407" y="112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5593825" y="505225"/>
              <a:ext cx="66575" cy="38850"/>
            </a:xfrm>
            <a:custGeom>
              <a:avLst/>
              <a:gdLst/>
              <a:ahLst/>
              <a:cxnLst/>
              <a:rect l="l" t="t" r="r" b="b"/>
              <a:pathLst>
                <a:path w="2663" h="1554" extrusionOk="0">
                  <a:moveTo>
                    <a:pt x="1331" y="1"/>
                  </a:moveTo>
                  <a:lnTo>
                    <a:pt x="74" y="740"/>
                  </a:lnTo>
                  <a:lnTo>
                    <a:pt x="0" y="703"/>
                  </a:lnTo>
                  <a:lnTo>
                    <a:pt x="0" y="777"/>
                  </a:lnTo>
                  <a:lnTo>
                    <a:pt x="1331" y="1553"/>
                  </a:lnTo>
                  <a:lnTo>
                    <a:pt x="2662" y="777"/>
                  </a:lnTo>
                  <a:lnTo>
                    <a:pt x="2662" y="703"/>
                  </a:lnTo>
                  <a:lnTo>
                    <a:pt x="2588" y="740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590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5593825" y="502450"/>
              <a:ext cx="66575" cy="39775"/>
            </a:xfrm>
            <a:custGeom>
              <a:avLst/>
              <a:gdLst/>
              <a:ahLst/>
              <a:cxnLst/>
              <a:rect l="l" t="t" r="r" b="b"/>
              <a:pathLst>
                <a:path w="2663" h="1591" extrusionOk="0">
                  <a:moveTo>
                    <a:pt x="1331" y="1"/>
                  </a:moveTo>
                  <a:lnTo>
                    <a:pt x="0" y="814"/>
                  </a:lnTo>
                  <a:lnTo>
                    <a:pt x="1331" y="1590"/>
                  </a:lnTo>
                  <a:lnTo>
                    <a:pt x="2662" y="81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B2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5600300" y="508925"/>
              <a:ext cx="36075" cy="20350"/>
            </a:xfrm>
            <a:custGeom>
              <a:avLst/>
              <a:gdLst/>
              <a:ahLst/>
              <a:cxnLst/>
              <a:rect l="l" t="t" r="r" b="b"/>
              <a:pathLst>
                <a:path w="1443" h="814" extrusionOk="0">
                  <a:moveTo>
                    <a:pt x="703" y="0"/>
                  </a:moveTo>
                  <a:lnTo>
                    <a:pt x="0" y="407"/>
                  </a:lnTo>
                  <a:lnTo>
                    <a:pt x="703" y="814"/>
                  </a:lnTo>
                  <a:lnTo>
                    <a:pt x="1442" y="40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5627100" y="522775"/>
              <a:ext cx="33300" cy="21300"/>
            </a:xfrm>
            <a:custGeom>
              <a:avLst/>
              <a:gdLst/>
              <a:ahLst/>
              <a:cxnLst/>
              <a:rect l="l" t="t" r="r" b="b"/>
              <a:pathLst>
                <a:path w="1332" h="852" extrusionOk="0">
                  <a:moveTo>
                    <a:pt x="1331" y="1"/>
                  </a:moveTo>
                  <a:lnTo>
                    <a:pt x="0" y="777"/>
                  </a:lnTo>
                  <a:lnTo>
                    <a:pt x="0" y="851"/>
                  </a:lnTo>
                  <a:lnTo>
                    <a:pt x="1331" y="75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751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5612300" y="508000"/>
              <a:ext cx="31450" cy="22200"/>
            </a:xfrm>
            <a:custGeom>
              <a:avLst/>
              <a:gdLst/>
              <a:ahLst/>
              <a:cxnLst/>
              <a:rect l="l" t="t" r="r" b="b"/>
              <a:pathLst>
                <a:path w="1258" h="888" extrusionOk="0">
                  <a:moveTo>
                    <a:pt x="1" y="0"/>
                  </a:moveTo>
                  <a:lnTo>
                    <a:pt x="1" y="518"/>
                  </a:lnTo>
                  <a:lnTo>
                    <a:pt x="1" y="555"/>
                  </a:lnTo>
                  <a:lnTo>
                    <a:pt x="1" y="629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38" y="740"/>
                  </a:lnTo>
                  <a:lnTo>
                    <a:pt x="75" y="814"/>
                  </a:lnTo>
                  <a:cubicBezTo>
                    <a:pt x="75" y="851"/>
                    <a:pt x="112" y="851"/>
                    <a:pt x="112" y="851"/>
                  </a:cubicBezTo>
                  <a:cubicBezTo>
                    <a:pt x="112" y="888"/>
                    <a:pt x="186" y="888"/>
                    <a:pt x="186" y="888"/>
                  </a:cubicBezTo>
                  <a:lnTo>
                    <a:pt x="888" y="888"/>
                  </a:lnTo>
                  <a:cubicBezTo>
                    <a:pt x="1110" y="851"/>
                    <a:pt x="1258" y="703"/>
                    <a:pt x="1258" y="592"/>
                  </a:cubicBezTo>
                  <a:lnTo>
                    <a:pt x="1258" y="74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5617850" y="509850"/>
              <a:ext cx="16675" cy="20350"/>
            </a:xfrm>
            <a:custGeom>
              <a:avLst/>
              <a:gdLst/>
              <a:ahLst/>
              <a:cxnLst/>
              <a:rect l="l" t="t" r="r" b="b"/>
              <a:pathLst>
                <a:path w="667" h="814" extrusionOk="0">
                  <a:moveTo>
                    <a:pt x="1" y="0"/>
                  </a:moveTo>
                  <a:lnTo>
                    <a:pt x="1" y="814"/>
                  </a:lnTo>
                  <a:lnTo>
                    <a:pt x="666" y="81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5614150" y="508000"/>
              <a:ext cx="6500" cy="22200"/>
            </a:xfrm>
            <a:custGeom>
              <a:avLst/>
              <a:gdLst/>
              <a:ahLst/>
              <a:cxnLst/>
              <a:rect l="l" t="t" r="r" b="b"/>
              <a:pathLst>
                <a:path w="260" h="888" extrusionOk="0">
                  <a:moveTo>
                    <a:pt x="1" y="0"/>
                  </a:moveTo>
                  <a:lnTo>
                    <a:pt x="1" y="518"/>
                  </a:lnTo>
                  <a:lnTo>
                    <a:pt x="1" y="555"/>
                  </a:lnTo>
                  <a:lnTo>
                    <a:pt x="1" y="629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38" y="740"/>
                  </a:lnTo>
                  <a:lnTo>
                    <a:pt x="112" y="814"/>
                  </a:lnTo>
                  <a:cubicBezTo>
                    <a:pt x="112" y="851"/>
                    <a:pt x="149" y="851"/>
                    <a:pt x="149" y="851"/>
                  </a:cubicBezTo>
                  <a:cubicBezTo>
                    <a:pt x="149" y="888"/>
                    <a:pt x="186" y="888"/>
                    <a:pt x="186" y="888"/>
                  </a:cubicBezTo>
                  <a:lnTo>
                    <a:pt x="260" y="888"/>
                  </a:lnTo>
                  <a:lnTo>
                    <a:pt x="260" y="74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5610450" y="501525"/>
              <a:ext cx="33300" cy="17600"/>
            </a:xfrm>
            <a:custGeom>
              <a:avLst/>
              <a:gdLst/>
              <a:ahLst/>
              <a:cxnLst/>
              <a:rect l="l" t="t" r="r" b="b"/>
              <a:pathLst>
                <a:path w="1332" h="704" extrusionOk="0">
                  <a:moveTo>
                    <a:pt x="666" y="1"/>
                  </a:moveTo>
                  <a:cubicBezTo>
                    <a:pt x="556" y="1"/>
                    <a:pt x="482" y="1"/>
                    <a:pt x="408" y="38"/>
                  </a:cubicBezTo>
                  <a:lnTo>
                    <a:pt x="297" y="38"/>
                  </a:lnTo>
                  <a:cubicBezTo>
                    <a:pt x="112" y="112"/>
                    <a:pt x="1" y="186"/>
                    <a:pt x="1" y="333"/>
                  </a:cubicBezTo>
                  <a:cubicBezTo>
                    <a:pt x="1" y="481"/>
                    <a:pt x="149" y="592"/>
                    <a:pt x="371" y="666"/>
                  </a:cubicBezTo>
                  <a:cubicBezTo>
                    <a:pt x="482" y="703"/>
                    <a:pt x="556" y="703"/>
                    <a:pt x="666" y="703"/>
                  </a:cubicBezTo>
                  <a:cubicBezTo>
                    <a:pt x="777" y="703"/>
                    <a:pt x="851" y="703"/>
                    <a:pt x="962" y="666"/>
                  </a:cubicBezTo>
                  <a:cubicBezTo>
                    <a:pt x="1184" y="592"/>
                    <a:pt x="1332" y="481"/>
                    <a:pt x="1332" y="333"/>
                  </a:cubicBezTo>
                  <a:cubicBezTo>
                    <a:pt x="1332" y="186"/>
                    <a:pt x="1184" y="38"/>
                    <a:pt x="962" y="38"/>
                  </a:cubicBezTo>
                  <a:cubicBezTo>
                    <a:pt x="851" y="1"/>
                    <a:pt x="777" y="1"/>
                    <a:pt x="666" y="1"/>
                  </a:cubicBezTo>
                  <a:close/>
                </a:path>
              </a:pathLst>
            </a:custGeom>
            <a:solidFill>
              <a:srgbClr val="F0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614150" y="486750"/>
              <a:ext cx="25925" cy="13875"/>
            </a:xfrm>
            <a:custGeom>
              <a:avLst/>
              <a:gdLst/>
              <a:ahLst/>
              <a:cxnLst/>
              <a:rect l="l" t="t" r="r" b="b"/>
              <a:pathLst>
                <a:path w="1037" h="555" extrusionOk="0">
                  <a:moveTo>
                    <a:pt x="481" y="0"/>
                  </a:moveTo>
                  <a:cubicBezTo>
                    <a:pt x="371" y="0"/>
                    <a:pt x="297" y="37"/>
                    <a:pt x="260" y="37"/>
                  </a:cubicBezTo>
                  <a:lnTo>
                    <a:pt x="186" y="37"/>
                  </a:lnTo>
                  <a:cubicBezTo>
                    <a:pt x="112" y="74"/>
                    <a:pt x="1" y="185"/>
                    <a:pt x="1" y="259"/>
                  </a:cubicBezTo>
                  <a:cubicBezTo>
                    <a:pt x="1" y="370"/>
                    <a:pt x="112" y="444"/>
                    <a:pt x="297" y="518"/>
                  </a:cubicBezTo>
                  <a:cubicBezTo>
                    <a:pt x="371" y="555"/>
                    <a:pt x="444" y="555"/>
                    <a:pt x="518" y="555"/>
                  </a:cubicBezTo>
                  <a:cubicBezTo>
                    <a:pt x="629" y="555"/>
                    <a:pt x="703" y="518"/>
                    <a:pt x="740" y="518"/>
                  </a:cubicBezTo>
                  <a:cubicBezTo>
                    <a:pt x="925" y="444"/>
                    <a:pt x="1036" y="370"/>
                    <a:pt x="1036" y="259"/>
                  </a:cubicBezTo>
                  <a:cubicBezTo>
                    <a:pt x="1036" y="148"/>
                    <a:pt x="888" y="37"/>
                    <a:pt x="703" y="37"/>
                  </a:cubicBezTo>
                  <a:cubicBezTo>
                    <a:pt x="629" y="0"/>
                    <a:pt x="555" y="0"/>
                    <a:pt x="481" y="0"/>
                  </a:cubicBezTo>
                  <a:close/>
                </a:path>
              </a:pathLst>
            </a:custGeom>
            <a:solidFill>
              <a:srgbClr val="E9A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622475" y="499675"/>
              <a:ext cx="9275" cy="15750"/>
            </a:xfrm>
            <a:custGeom>
              <a:avLst/>
              <a:gdLst/>
              <a:ahLst/>
              <a:cxnLst/>
              <a:rect l="l" t="t" r="r" b="b"/>
              <a:pathLst>
                <a:path w="371" h="630" extrusionOk="0">
                  <a:moveTo>
                    <a:pt x="370" y="1"/>
                  </a:moveTo>
                  <a:cubicBezTo>
                    <a:pt x="333" y="1"/>
                    <a:pt x="296" y="38"/>
                    <a:pt x="185" y="38"/>
                  </a:cubicBezTo>
                  <a:lnTo>
                    <a:pt x="1" y="38"/>
                  </a:lnTo>
                  <a:lnTo>
                    <a:pt x="1" y="629"/>
                  </a:lnTo>
                  <a:lnTo>
                    <a:pt x="370" y="62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5614150" y="495050"/>
              <a:ext cx="8350" cy="20375"/>
            </a:xfrm>
            <a:custGeom>
              <a:avLst/>
              <a:gdLst/>
              <a:ahLst/>
              <a:cxnLst/>
              <a:rect l="l" t="t" r="r" b="b"/>
              <a:pathLst>
                <a:path w="334" h="815" extrusionOk="0">
                  <a:moveTo>
                    <a:pt x="1" y="1"/>
                  </a:moveTo>
                  <a:lnTo>
                    <a:pt x="1" y="592"/>
                  </a:lnTo>
                  <a:cubicBezTo>
                    <a:pt x="1" y="666"/>
                    <a:pt x="112" y="777"/>
                    <a:pt x="297" y="814"/>
                  </a:cubicBezTo>
                  <a:lnTo>
                    <a:pt x="334" y="814"/>
                  </a:lnTo>
                  <a:lnTo>
                    <a:pt x="334" y="186"/>
                  </a:lnTo>
                  <a:cubicBezTo>
                    <a:pt x="149" y="112"/>
                    <a:pt x="75" y="38"/>
                    <a:pt x="1" y="1"/>
                  </a:cubicBez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5631725" y="493200"/>
              <a:ext cx="8350" cy="21300"/>
            </a:xfrm>
            <a:custGeom>
              <a:avLst/>
              <a:gdLst/>
              <a:ahLst/>
              <a:cxnLst/>
              <a:rect l="l" t="t" r="r" b="b"/>
              <a:pathLst>
                <a:path w="334" h="852" extrusionOk="0">
                  <a:moveTo>
                    <a:pt x="333" y="1"/>
                  </a:moveTo>
                  <a:cubicBezTo>
                    <a:pt x="333" y="112"/>
                    <a:pt x="185" y="186"/>
                    <a:pt x="37" y="260"/>
                  </a:cubicBezTo>
                  <a:lnTo>
                    <a:pt x="0" y="260"/>
                  </a:lnTo>
                  <a:lnTo>
                    <a:pt x="0" y="851"/>
                  </a:lnTo>
                  <a:lnTo>
                    <a:pt x="37" y="851"/>
                  </a:lnTo>
                  <a:cubicBezTo>
                    <a:pt x="222" y="814"/>
                    <a:pt x="333" y="703"/>
                    <a:pt x="333" y="629"/>
                  </a:cubicBezTo>
                  <a:lnTo>
                    <a:pt x="333" y="1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5620625" y="478425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112" y="0"/>
                  </a:moveTo>
                  <a:cubicBezTo>
                    <a:pt x="38" y="0"/>
                    <a:pt x="1" y="111"/>
                    <a:pt x="1" y="148"/>
                  </a:cubicBezTo>
                  <a:cubicBezTo>
                    <a:pt x="1" y="222"/>
                    <a:pt x="75" y="296"/>
                    <a:pt x="185" y="333"/>
                  </a:cubicBezTo>
                  <a:lnTo>
                    <a:pt x="444" y="333"/>
                  </a:lnTo>
                  <a:cubicBezTo>
                    <a:pt x="555" y="296"/>
                    <a:pt x="629" y="222"/>
                    <a:pt x="629" y="148"/>
                  </a:cubicBezTo>
                  <a:cubicBezTo>
                    <a:pt x="629" y="37"/>
                    <a:pt x="555" y="0"/>
                    <a:pt x="444" y="0"/>
                  </a:cubicBezTo>
                  <a:close/>
                </a:path>
              </a:pathLst>
            </a:custGeom>
            <a:solidFill>
              <a:srgbClr val="FFB4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5620625" y="4784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12" y="0"/>
                  </a:moveTo>
                  <a:cubicBezTo>
                    <a:pt x="38" y="37"/>
                    <a:pt x="1" y="111"/>
                    <a:pt x="1" y="148"/>
                  </a:cubicBezTo>
                  <a:cubicBezTo>
                    <a:pt x="1" y="185"/>
                    <a:pt x="38" y="222"/>
                    <a:pt x="112" y="296"/>
                  </a:cubicBezTo>
                  <a:lnTo>
                    <a:pt x="407" y="296"/>
                  </a:lnTo>
                  <a:cubicBezTo>
                    <a:pt x="481" y="296"/>
                    <a:pt x="555" y="185"/>
                    <a:pt x="555" y="148"/>
                  </a:cubicBezTo>
                  <a:cubicBezTo>
                    <a:pt x="555" y="37"/>
                    <a:pt x="481" y="0"/>
                    <a:pt x="444" y="0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5623400" y="486750"/>
              <a:ext cx="7425" cy="11100"/>
            </a:xfrm>
            <a:custGeom>
              <a:avLst/>
              <a:gdLst/>
              <a:ahLst/>
              <a:cxnLst/>
              <a:rect l="l" t="t" r="r" b="b"/>
              <a:pathLst>
                <a:path w="297" h="444" extrusionOk="0">
                  <a:moveTo>
                    <a:pt x="1" y="0"/>
                  </a:moveTo>
                  <a:lnTo>
                    <a:pt x="1" y="444"/>
                  </a:lnTo>
                  <a:lnTo>
                    <a:pt x="296" y="44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5617850" y="482125"/>
              <a:ext cx="5575" cy="15725"/>
            </a:xfrm>
            <a:custGeom>
              <a:avLst/>
              <a:gdLst/>
              <a:ahLst/>
              <a:cxnLst/>
              <a:rect l="l" t="t" r="r" b="b"/>
              <a:pathLst>
                <a:path w="223" h="629" extrusionOk="0">
                  <a:moveTo>
                    <a:pt x="1" y="0"/>
                  </a:moveTo>
                  <a:lnTo>
                    <a:pt x="1" y="444"/>
                  </a:lnTo>
                  <a:cubicBezTo>
                    <a:pt x="1" y="555"/>
                    <a:pt x="112" y="592"/>
                    <a:pt x="186" y="629"/>
                  </a:cubicBezTo>
                  <a:lnTo>
                    <a:pt x="223" y="629"/>
                  </a:lnTo>
                  <a:lnTo>
                    <a:pt x="223" y="185"/>
                  </a:lnTo>
                  <a:cubicBezTo>
                    <a:pt x="112" y="148"/>
                    <a:pt x="38" y="37"/>
                    <a:pt x="1" y="0"/>
                  </a:cubicBez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5631725" y="482125"/>
              <a:ext cx="4650" cy="15725"/>
            </a:xfrm>
            <a:custGeom>
              <a:avLst/>
              <a:gdLst/>
              <a:ahLst/>
              <a:cxnLst/>
              <a:rect l="l" t="t" r="r" b="b"/>
              <a:pathLst>
                <a:path w="186" h="629" extrusionOk="0">
                  <a:moveTo>
                    <a:pt x="185" y="0"/>
                  </a:moveTo>
                  <a:cubicBezTo>
                    <a:pt x="185" y="37"/>
                    <a:pt x="111" y="148"/>
                    <a:pt x="0" y="185"/>
                  </a:cubicBezTo>
                  <a:lnTo>
                    <a:pt x="0" y="629"/>
                  </a:lnTo>
                  <a:cubicBezTo>
                    <a:pt x="111" y="592"/>
                    <a:pt x="185" y="555"/>
                    <a:pt x="185" y="444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5482900" y="8379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483825" y="8370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37"/>
                  </a:lnTo>
                  <a:lnTo>
                    <a:pt x="1" y="850"/>
                  </a:lnTo>
                  <a:lnTo>
                    <a:pt x="38" y="8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474600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7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473675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473675" y="830575"/>
              <a:ext cx="11100" cy="7400"/>
            </a:xfrm>
            <a:custGeom>
              <a:avLst/>
              <a:gdLst/>
              <a:ahLst/>
              <a:cxnLst/>
              <a:rect l="l" t="t" r="r" b="b"/>
              <a:pathLst>
                <a:path w="444" h="296" extrusionOk="0">
                  <a:moveTo>
                    <a:pt x="37" y="0"/>
                  </a:moveTo>
                  <a:lnTo>
                    <a:pt x="0" y="74"/>
                  </a:lnTo>
                  <a:lnTo>
                    <a:pt x="407" y="296"/>
                  </a:lnTo>
                  <a:lnTo>
                    <a:pt x="444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473675" y="832425"/>
              <a:ext cx="10175" cy="6475"/>
            </a:xfrm>
            <a:custGeom>
              <a:avLst/>
              <a:gdLst/>
              <a:ahLst/>
              <a:cxnLst/>
              <a:rect l="l" t="t" r="r" b="b"/>
              <a:pathLst>
                <a:path w="407" h="259" extrusionOk="0">
                  <a:moveTo>
                    <a:pt x="0" y="0"/>
                  </a:moveTo>
                  <a:lnTo>
                    <a:pt x="0" y="37"/>
                  </a:lnTo>
                  <a:lnTo>
                    <a:pt x="407" y="259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492150" y="843500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1" y="1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493075" y="8425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483825" y="8379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482900" y="8370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3"/>
                  </a:lnTo>
                  <a:lnTo>
                    <a:pt x="38" y="85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482900" y="837050"/>
              <a:ext cx="11125" cy="6475"/>
            </a:xfrm>
            <a:custGeom>
              <a:avLst/>
              <a:gdLst/>
              <a:ahLst/>
              <a:cxnLst/>
              <a:rect l="l" t="t" r="r" b="b"/>
              <a:pathLst>
                <a:path w="445" h="259" extrusionOk="0">
                  <a:moveTo>
                    <a:pt x="1" y="0"/>
                  </a:moveTo>
                  <a:lnTo>
                    <a:pt x="408" y="259"/>
                  </a:lnTo>
                  <a:lnTo>
                    <a:pt x="445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5482900" y="837050"/>
              <a:ext cx="10200" cy="7400"/>
            </a:xfrm>
            <a:custGeom>
              <a:avLst/>
              <a:gdLst/>
              <a:ahLst/>
              <a:cxnLst/>
              <a:rect l="l" t="t" r="r" b="b"/>
              <a:pathLst>
                <a:path w="408" h="296" extrusionOk="0">
                  <a:moveTo>
                    <a:pt x="1" y="0"/>
                  </a:moveTo>
                  <a:lnTo>
                    <a:pt x="1" y="74"/>
                  </a:lnTo>
                  <a:lnTo>
                    <a:pt x="408" y="296"/>
                  </a:lnTo>
                  <a:lnTo>
                    <a:pt x="40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5501400" y="8490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1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5503250" y="84812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1"/>
                  </a:moveTo>
                  <a:lnTo>
                    <a:pt x="0" y="851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5494000" y="84350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1" y="1"/>
                  </a:moveTo>
                  <a:lnTo>
                    <a:pt x="1" y="851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5492150" y="84257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1" y="1"/>
                  </a:moveTo>
                  <a:lnTo>
                    <a:pt x="1" y="814"/>
                  </a:lnTo>
                  <a:lnTo>
                    <a:pt x="75" y="888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5492150" y="842575"/>
              <a:ext cx="12975" cy="5575"/>
            </a:xfrm>
            <a:custGeom>
              <a:avLst/>
              <a:gdLst/>
              <a:ahLst/>
              <a:cxnLst/>
              <a:rect l="l" t="t" r="r" b="b"/>
              <a:pathLst>
                <a:path w="519" h="223" extrusionOk="0">
                  <a:moveTo>
                    <a:pt x="1" y="1"/>
                  </a:moveTo>
                  <a:lnTo>
                    <a:pt x="444" y="223"/>
                  </a:lnTo>
                  <a:lnTo>
                    <a:pt x="518" y="22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5492150" y="842575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1" y="1"/>
                  </a:moveTo>
                  <a:lnTo>
                    <a:pt x="1" y="38"/>
                  </a:lnTo>
                  <a:lnTo>
                    <a:pt x="444" y="334"/>
                  </a:lnTo>
                  <a:lnTo>
                    <a:pt x="444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5511575" y="85552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A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5512500" y="853675"/>
              <a:ext cx="1850" cy="21275"/>
            </a:xfrm>
            <a:custGeom>
              <a:avLst/>
              <a:gdLst/>
              <a:ahLst/>
              <a:cxnLst/>
              <a:rect l="l" t="t" r="r" b="b"/>
              <a:pathLst>
                <a:path w="74" h="851" extrusionOk="0">
                  <a:moveTo>
                    <a:pt x="0" y="0"/>
                  </a:moveTo>
                  <a:lnTo>
                    <a:pt x="0" y="851"/>
                  </a:lnTo>
                  <a:lnTo>
                    <a:pt x="74" y="85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5503250" y="849050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1"/>
                  </a:moveTo>
                  <a:lnTo>
                    <a:pt x="0" y="851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502325" y="84812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0" y="1"/>
                  </a:moveTo>
                  <a:lnTo>
                    <a:pt x="0" y="851"/>
                  </a:lnTo>
                  <a:lnTo>
                    <a:pt x="37" y="88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5502325" y="848125"/>
              <a:ext cx="12025" cy="5575"/>
            </a:xfrm>
            <a:custGeom>
              <a:avLst/>
              <a:gdLst/>
              <a:ahLst/>
              <a:cxnLst/>
              <a:rect l="l" t="t" r="r" b="b"/>
              <a:pathLst>
                <a:path w="481" h="223" extrusionOk="0">
                  <a:moveTo>
                    <a:pt x="0" y="1"/>
                  </a:moveTo>
                  <a:lnTo>
                    <a:pt x="407" y="222"/>
                  </a:lnTo>
                  <a:lnTo>
                    <a:pt x="481" y="22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5502325" y="84812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0" y="1"/>
                  </a:moveTo>
                  <a:lnTo>
                    <a:pt x="0" y="38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5520800" y="86107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5521725" y="8601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4"/>
                  </a:lnTo>
                  <a:lnTo>
                    <a:pt x="75" y="77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5512500" y="853675"/>
              <a:ext cx="1850" cy="21275"/>
            </a:xfrm>
            <a:custGeom>
              <a:avLst/>
              <a:gdLst/>
              <a:ahLst/>
              <a:cxnLst/>
              <a:rect l="l" t="t" r="r" b="b"/>
              <a:pathLst>
                <a:path w="74" h="851" extrusionOk="0">
                  <a:moveTo>
                    <a:pt x="74" y="0"/>
                  </a:moveTo>
                  <a:lnTo>
                    <a:pt x="0" y="74"/>
                  </a:lnTo>
                  <a:lnTo>
                    <a:pt x="0" y="851"/>
                  </a:lnTo>
                  <a:lnTo>
                    <a:pt x="74" y="85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5511575" y="853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5511575" y="85275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7" y="1"/>
                  </a:moveTo>
                  <a:lnTo>
                    <a:pt x="0" y="37"/>
                  </a:lnTo>
                  <a:lnTo>
                    <a:pt x="407" y="296"/>
                  </a:lnTo>
                  <a:lnTo>
                    <a:pt x="481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511575" y="853675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0"/>
                  </a:moveTo>
                  <a:lnTo>
                    <a:pt x="0" y="74"/>
                  </a:lnTo>
                  <a:lnTo>
                    <a:pt x="407" y="296"/>
                  </a:lnTo>
                  <a:lnTo>
                    <a:pt x="407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530975" y="866625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0" y="0"/>
                  </a:moveTo>
                  <a:lnTo>
                    <a:pt x="0" y="740"/>
                  </a:lnTo>
                  <a:lnTo>
                    <a:pt x="74" y="77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E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5532825" y="8647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0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523575" y="8601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0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521725" y="8601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4"/>
                  </a:lnTo>
                  <a:lnTo>
                    <a:pt x="75" y="814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5521725" y="8583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75" y="0"/>
                  </a:moveTo>
                  <a:lnTo>
                    <a:pt x="1" y="74"/>
                  </a:lnTo>
                  <a:lnTo>
                    <a:pt x="444" y="296"/>
                  </a:lnTo>
                  <a:lnTo>
                    <a:pt x="481" y="2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5521725" y="86015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1" y="0"/>
                  </a:moveTo>
                  <a:lnTo>
                    <a:pt x="1" y="37"/>
                  </a:lnTo>
                  <a:lnTo>
                    <a:pt x="444" y="259"/>
                  </a:lnTo>
                  <a:lnTo>
                    <a:pt x="444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5540225" y="87122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0" y="1"/>
                  </a:moveTo>
                  <a:lnTo>
                    <a:pt x="0" y="777"/>
                  </a:lnTo>
                  <a:lnTo>
                    <a:pt x="74" y="851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5542075" y="870300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37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5532825" y="865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7" y="0"/>
                  </a:moveTo>
                  <a:lnTo>
                    <a:pt x="0" y="37"/>
                  </a:lnTo>
                  <a:lnTo>
                    <a:pt x="0" y="813"/>
                  </a:lnTo>
                  <a:lnTo>
                    <a:pt x="37" y="81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5530975" y="8657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777"/>
                  </a:lnTo>
                  <a:lnTo>
                    <a:pt x="74" y="81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5530975" y="864775"/>
              <a:ext cx="12050" cy="6475"/>
            </a:xfrm>
            <a:custGeom>
              <a:avLst/>
              <a:gdLst/>
              <a:ahLst/>
              <a:cxnLst/>
              <a:rect l="l" t="t" r="r" b="b"/>
              <a:pathLst>
                <a:path w="482" h="259" extrusionOk="0">
                  <a:moveTo>
                    <a:pt x="74" y="0"/>
                  </a:moveTo>
                  <a:lnTo>
                    <a:pt x="0" y="37"/>
                  </a:lnTo>
                  <a:lnTo>
                    <a:pt x="444" y="259"/>
                  </a:lnTo>
                  <a:lnTo>
                    <a:pt x="481" y="2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5530975" y="865700"/>
              <a:ext cx="11125" cy="6475"/>
            </a:xfrm>
            <a:custGeom>
              <a:avLst/>
              <a:gdLst/>
              <a:ahLst/>
              <a:cxnLst/>
              <a:rect l="l" t="t" r="r" b="b"/>
              <a:pathLst>
                <a:path w="445" h="259" extrusionOk="0">
                  <a:moveTo>
                    <a:pt x="0" y="0"/>
                  </a:moveTo>
                  <a:lnTo>
                    <a:pt x="0" y="37"/>
                  </a:lnTo>
                  <a:lnTo>
                    <a:pt x="444" y="259"/>
                  </a:lnTo>
                  <a:lnTo>
                    <a:pt x="444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5549450" y="876775"/>
              <a:ext cx="2800" cy="21300"/>
            </a:xfrm>
            <a:custGeom>
              <a:avLst/>
              <a:gdLst/>
              <a:ahLst/>
              <a:cxnLst/>
              <a:rect l="l" t="t" r="r" b="b"/>
              <a:pathLst>
                <a:path w="112" h="852" extrusionOk="0">
                  <a:moveTo>
                    <a:pt x="1" y="1"/>
                  </a:moveTo>
                  <a:lnTo>
                    <a:pt x="1" y="814"/>
                  </a:lnTo>
                  <a:lnTo>
                    <a:pt x="112" y="851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5552225" y="875850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38" y="1"/>
                  </a:moveTo>
                  <a:lnTo>
                    <a:pt x="1" y="38"/>
                  </a:lnTo>
                  <a:lnTo>
                    <a:pt x="1" y="888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5543000" y="8712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7" y="1"/>
                  </a:moveTo>
                  <a:lnTo>
                    <a:pt x="0" y="38"/>
                  </a:lnTo>
                  <a:lnTo>
                    <a:pt x="0" y="851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5542075" y="8712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5542075" y="87030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37" y="1"/>
                  </a:moveTo>
                  <a:lnTo>
                    <a:pt x="0" y="38"/>
                  </a:lnTo>
                  <a:lnTo>
                    <a:pt x="407" y="260"/>
                  </a:lnTo>
                  <a:lnTo>
                    <a:pt x="444" y="22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5542075" y="871225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1"/>
                  </a:moveTo>
                  <a:lnTo>
                    <a:pt x="0" y="38"/>
                  </a:lnTo>
                  <a:lnTo>
                    <a:pt x="407" y="297"/>
                  </a:lnTo>
                  <a:lnTo>
                    <a:pt x="407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5560550" y="8832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1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5561475" y="8814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5552225" y="8767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8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551300" y="875850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5551300" y="8758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1" y="1"/>
                  </a:moveTo>
                  <a:lnTo>
                    <a:pt x="408" y="297"/>
                  </a:lnTo>
                  <a:lnTo>
                    <a:pt x="444" y="22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5551300" y="875850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112"/>
                  </a:lnTo>
                  <a:lnTo>
                    <a:pt x="408" y="334"/>
                  </a:lnTo>
                  <a:lnTo>
                    <a:pt x="40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5569800" y="88880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5570725" y="88787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5562400" y="8832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1"/>
                  </a:moveTo>
                  <a:lnTo>
                    <a:pt x="0" y="814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5560550" y="881400"/>
              <a:ext cx="1875" cy="22200"/>
            </a:xfrm>
            <a:custGeom>
              <a:avLst/>
              <a:gdLst/>
              <a:ahLst/>
              <a:cxnLst/>
              <a:rect l="l" t="t" r="r" b="b"/>
              <a:pathLst>
                <a:path w="75" h="888" extrusionOk="0">
                  <a:moveTo>
                    <a:pt x="1" y="1"/>
                  </a:moveTo>
                  <a:lnTo>
                    <a:pt x="1" y="851"/>
                  </a:lnTo>
                  <a:lnTo>
                    <a:pt x="74" y="888"/>
                  </a:lnTo>
                  <a:lnTo>
                    <a:pt x="74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5560550" y="88140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1" y="1"/>
                  </a:moveTo>
                  <a:lnTo>
                    <a:pt x="407" y="259"/>
                  </a:lnTo>
                  <a:lnTo>
                    <a:pt x="444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5560550" y="881400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1" y="1"/>
                  </a:moveTo>
                  <a:lnTo>
                    <a:pt x="1" y="112"/>
                  </a:lnTo>
                  <a:lnTo>
                    <a:pt x="407" y="333"/>
                  </a:lnTo>
                  <a:lnTo>
                    <a:pt x="407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5579950" y="894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40"/>
                  </a:lnTo>
                  <a:lnTo>
                    <a:pt x="38" y="77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5580875" y="893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5571650" y="8888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5570725" y="8878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570725" y="887875"/>
              <a:ext cx="11100" cy="5575"/>
            </a:xfrm>
            <a:custGeom>
              <a:avLst/>
              <a:gdLst/>
              <a:ahLst/>
              <a:cxnLst/>
              <a:rect l="l" t="t" r="r" b="b"/>
              <a:pathLst>
                <a:path w="444" h="223" extrusionOk="0">
                  <a:moveTo>
                    <a:pt x="0" y="0"/>
                  </a:moveTo>
                  <a:lnTo>
                    <a:pt x="407" y="222"/>
                  </a:lnTo>
                  <a:lnTo>
                    <a:pt x="444" y="22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570725" y="887875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0"/>
                  </a:moveTo>
                  <a:lnTo>
                    <a:pt x="0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589200" y="8999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39"/>
                  </a:lnTo>
                  <a:lnTo>
                    <a:pt x="38" y="8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5590125" y="8989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0"/>
                  </a:lnTo>
                  <a:lnTo>
                    <a:pt x="38" y="77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5580875" y="894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5579950" y="893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5579950" y="89250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38" y="0"/>
                  </a:moveTo>
                  <a:lnTo>
                    <a:pt x="1" y="37"/>
                  </a:lnTo>
                  <a:lnTo>
                    <a:pt x="408" y="259"/>
                  </a:lnTo>
                  <a:lnTo>
                    <a:pt x="44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579950" y="8934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1" y="0"/>
                  </a:moveTo>
                  <a:lnTo>
                    <a:pt x="1" y="37"/>
                  </a:lnTo>
                  <a:lnTo>
                    <a:pt x="408" y="259"/>
                  </a:lnTo>
                  <a:lnTo>
                    <a:pt x="408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5599375" y="906350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0" y="1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A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5600300" y="90357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4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5591050" y="8989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75" y="0"/>
                  </a:moveTo>
                  <a:lnTo>
                    <a:pt x="1" y="37"/>
                  </a:lnTo>
                  <a:lnTo>
                    <a:pt x="1" y="850"/>
                  </a:lnTo>
                  <a:lnTo>
                    <a:pt x="75" y="8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590125" y="8989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0"/>
                  </a:lnTo>
                  <a:lnTo>
                    <a:pt x="38" y="85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5590125" y="898050"/>
              <a:ext cx="12050" cy="6475"/>
            </a:xfrm>
            <a:custGeom>
              <a:avLst/>
              <a:gdLst/>
              <a:ahLst/>
              <a:cxnLst/>
              <a:rect l="l" t="t" r="r" b="b"/>
              <a:pathLst>
                <a:path w="482" h="259" extrusionOk="0">
                  <a:moveTo>
                    <a:pt x="38" y="0"/>
                  </a:moveTo>
                  <a:lnTo>
                    <a:pt x="1" y="37"/>
                  </a:lnTo>
                  <a:lnTo>
                    <a:pt x="407" y="259"/>
                  </a:lnTo>
                  <a:lnTo>
                    <a:pt x="481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5590125" y="898975"/>
              <a:ext cx="10200" cy="7400"/>
            </a:xfrm>
            <a:custGeom>
              <a:avLst/>
              <a:gdLst/>
              <a:ahLst/>
              <a:cxnLst/>
              <a:rect l="l" t="t" r="r" b="b"/>
              <a:pathLst>
                <a:path w="408" h="296" extrusionOk="0">
                  <a:moveTo>
                    <a:pt x="1" y="0"/>
                  </a:moveTo>
                  <a:lnTo>
                    <a:pt x="1" y="37"/>
                  </a:lnTo>
                  <a:lnTo>
                    <a:pt x="407" y="296"/>
                  </a:lnTo>
                  <a:lnTo>
                    <a:pt x="407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5608625" y="910975"/>
              <a:ext cx="925" cy="20375"/>
            </a:xfrm>
            <a:custGeom>
              <a:avLst/>
              <a:gdLst/>
              <a:ahLst/>
              <a:cxnLst/>
              <a:rect l="l" t="t" r="r" b="b"/>
              <a:pathLst>
                <a:path w="37" h="815" extrusionOk="0">
                  <a:moveTo>
                    <a:pt x="0" y="1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5609525" y="90912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5" y="1"/>
                  </a:moveTo>
                  <a:lnTo>
                    <a:pt x="1" y="75"/>
                  </a:lnTo>
                  <a:lnTo>
                    <a:pt x="1" y="888"/>
                  </a:lnTo>
                  <a:lnTo>
                    <a:pt x="75" y="85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5600300" y="90450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74" y="1"/>
                  </a:moveTo>
                  <a:lnTo>
                    <a:pt x="0" y="75"/>
                  </a:lnTo>
                  <a:lnTo>
                    <a:pt x="0" y="851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5599375" y="9045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5599375" y="903575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7" y="1"/>
                  </a:moveTo>
                  <a:lnTo>
                    <a:pt x="0" y="38"/>
                  </a:lnTo>
                  <a:lnTo>
                    <a:pt x="407" y="297"/>
                  </a:lnTo>
                  <a:lnTo>
                    <a:pt x="481" y="22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5599375" y="904500"/>
              <a:ext cx="10175" cy="7425"/>
            </a:xfrm>
            <a:custGeom>
              <a:avLst/>
              <a:gdLst/>
              <a:ahLst/>
              <a:cxnLst/>
              <a:rect l="l" t="t" r="r" b="b"/>
              <a:pathLst>
                <a:path w="407" h="297" extrusionOk="0">
                  <a:moveTo>
                    <a:pt x="0" y="1"/>
                  </a:moveTo>
                  <a:lnTo>
                    <a:pt x="0" y="75"/>
                  </a:lnTo>
                  <a:lnTo>
                    <a:pt x="407" y="297"/>
                  </a:lnTo>
                  <a:lnTo>
                    <a:pt x="407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5617850" y="916525"/>
              <a:ext cx="2800" cy="20350"/>
            </a:xfrm>
            <a:custGeom>
              <a:avLst/>
              <a:gdLst/>
              <a:ahLst/>
              <a:cxnLst/>
              <a:rect l="l" t="t" r="r" b="b"/>
              <a:pathLst>
                <a:path w="112" h="814" extrusionOk="0">
                  <a:moveTo>
                    <a:pt x="1" y="1"/>
                  </a:moveTo>
                  <a:lnTo>
                    <a:pt x="1" y="777"/>
                  </a:lnTo>
                  <a:lnTo>
                    <a:pt x="112" y="814"/>
                  </a:lnTo>
                  <a:lnTo>
                    <a:pt x="112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F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5620625" y="9156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1"/>
                  </a:moveTo>
                  <a:lnTo>
                    <a:pt x="1" y="38"/>
                  </a:lnTo>
                  <a:lnTo>
                    <a:pt x="1" y="851"/>
                  </a:lnTo>
                  <a:lnTo>
                    <a:pt x="38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5611375" y="9109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5608625" y="910975"/>
              <a:ext cx="2775" cy="20375"/>
            </a:xfrm>
            <a:custGeom>
              <a:avLst/>
              <a:gdLst/>
              <a:ahLst/>
              <a:cxnLst/>
              <a:rect l="l" t="t" r="r" b="b"/>
              <a:pathLst>
                <a:path w="111" h="815" extrusionOk="0">
                  <a:moveTo>
                    <a:pt x="0" y="1"/>
                  </a:moveTo>
                  <a:lnTo>
                    <a:pt x="0" y="777"/>
                  </a:lnTo>
                  <a:lnTo>
                    <a:pt x="111" y="81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5608625" y="909125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111" y="1"/>
                  </a:moveTo>
                  <a:lnTo>
                    <a:pt x="0" y="75"/>
                  </a:lnTo>
                  <a:lnTo>
                    <a:pt x="481" y="297"/>
                  </a:lnTo>
                  <a:lnTo>
                    <a:pt x="518" y="26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5608625" y="910975"/>
              <a:ext cx="12025" cy="6500"/>
            </a:xfrm>
            <a:custGeom>
              <a:avLst/>
              <a:gdLst/>
              <a:ahLst/>
              <a:cxnLst/>
              <a:rect l="l" t="t" r="r" b="b"/>
              <a:pathLst>
                <a:path w="481" h="260" extrusionOk="0">
                  <a:moveTo>
                    <a:pt x="0" y="1"/>
                  </a:moveTo>
                  <a:lnTo>
                    <a:pt x="0" y="38"/>
                  </a:lnTo>
                  <a:lnTo>
                    <a:pt x="481" y="259"/>
                  </a:lnTo>
                  <a:lnTo>
                    <a:pt x="481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5628025" y="922075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0" y="0"/>
                  </a:moveTo>
                  <a:lnTo>
                    <a:pt x="0" y="777"/>
                  </a:lnTo>
                  <a:lnTo>
                    <a:pt x="74" y="777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5629875" y="9211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7" y="0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5620625" y="9165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1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5618775" y="915600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1" y="1"/>
                  </a:moveTo>
                  <a:lnTo>
                    <a:pt x="1" y="814"/>
                  </a:lnTo>
                  <a:lnTo>
                    <a:pt x="75" y="851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5618775" y="9156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1" y="1"/>
                  </a:moveTo>
                  <a:lnTo>
                    <a:pt x="444" y="259"/>
                  </a:lnTo>
                  <a:lnTo>
                    <a:pt x="481" y="22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5618775" y="91560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1" y="1"/>
                  </a:moveTo>
                  <a:lnTo>
                    <a:pt x="1" y="74"/>
                  </a:lnTo>
                  <a:lnTo>
                    <a:pt x="444" y="296"/>
                  </a:lnTo>
                  <a:lnTo>
                    <a:pt x="444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5774975" y="837950"/>
              <a:ext cx="2800" cy="20375"/>
            </a:xfrm>
            <a:custGeom>
              <a:avLst/>
              <a:gdLst/>
              <a:ahLst/>
              <a:cxnLst/>
              <a:rect l="l" t="t" r="r" b="b"/>
              <a:pathLst>
                <a:path w="112" h="815" extrusionOk="0">
                  <a:moveTo>
                    <a:pt x="112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112" y="77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774050" y="8370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13"/>
                  </a:lnTo>
                  <a:lnTo>
                    <a:pt x="38" y="85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783300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784225" y="832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4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774050" y="830575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407" y="0"/>
                  </a:moveTo>
                  <a:lnTo>
                    <a:pt x="1" y="259"/>
                  </a:lnTo>
                  <a:lnTo>
                    <a:pt x="38" y="296"/>
                  </a:lnTo>
                  <a:lnTo>
                    <a:pt x="444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774975" y="832425"/>
              <a:ext cx="10200" cy="6475"/>
            </a:xfrm>
            <a:custGeom>
              <a:avLst/>
              <a:gdLst/>
              <a:ahLst/>
              <a:cxnLst/>
              <a:rect l="l" t="t" r="r" b="b"/>
              <a:pathLst>
                <a:path w="408" h="259" extrusionOk="0">
                  <a:moveTo>
                    <a:pt x="407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765750" y="843500"/>
              <a:ext cx="925" cy="19450"/>
            </a:xfrm>
            <a:custGeom>
              <a:avLst/>
              <a:gdLst/>
              <a:ahLst/>
              <a:cxnLst/>
              <a:rect l="l" t="t" r="r" b="b"/>
              <a:pathLst>
                <a:path w="37" h="778" extrusionOk="0">
                  <a:moveTo>
                    <a:pt x="37" y="1"/>
                  </a:moveTo>
                  <a:lnTo>
                    <a:pt x="0" y="38"/>
                  </a:lnTo>
                  <a:lnTo>
                    <a:pt x="0" y="777"/>
                  </a:lnTo>
                  <a:lnTo>
                    <a:pt x="37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764825" y="8425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0" y="1"/>
                  </a:moveTo>
                  <a:lnTo>
                    <a:pt x="0" y="814"/>
                  </a:lnTo>
                  <a:lnTo>
                    <a:pt x="37" y="814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774050" y="837950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774975" y="8370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37"/>
                  </a:lnTo>
                  <a:lnTo>
                    <a:pt x="1" y="850"/>
                  </a:lnTo>
                  <a:lnTo>
                    <a:pt x="38" y="8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764825" y="837050"/>
              <a:ext cx="11100" cy="6475"/>
            </a:xfrm>
            <a:custGeom>
              <a:avLst/>
              <a:gdLst/>
              <a:ahLst/>
              <a:cxnLst/>
              <a:rect l="l" t="t" r="r" b="b"/>
              <a:pathLst>
                <a:path w="444" h="259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59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5765750" y="837050"/>
              <a:ext cx="10175" cy="7400"/>
            </a:xfrm>
            <a:custGeom>
              <a:avLst/>
              <a:gdLst/>
              <a:ahLst/>
              <a:cxnLst/>
              <a:rect l="l" t="t" r="r" b="b"/>
              <a:pathLst>
                <a:path w="407" h="296" extrusionOk="0">
                  <a:moveTo>
                    <a:pt x="407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407" y="74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5755575" y="8490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74" y="1"/>
                  </a:moveTo>
                  <a:lnTo>
                    <a:pt x="0" y="75"/>
                  </a:lnTo>
                  <a:lnTo>
                    <a:pt x="0" y="814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754650" y="84812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763900" y="8435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777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764825" y="842575"/>
              <a:ext cx="1850" cy="22225"/>
            </a:xfrm>
            <a:custGeom>
              <a:avLst/>
              <a:gdLst/>
              <a:ahLst/>
              <a:cxnLst/>
              <a:rect l="l" t="t" r="r" b="b"/>
              <a:pathLst>
                <a:path w="74" h="889" extrusionOk="0">
                  <a:moveTo>
                    <a:pt x="74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754650" y="842575"/>
              <a:ext cx="12025" cy="5575"/>
            </a:xfrm>
            <a:custGeom>
              <a:avLst/>
              <a:gdLst/>
              <a:ahLst/>
              <a:cxnLst/>
              <a:rect l="l" t="t" r="r" b="b"/>
              <a:pathLst>
                <a:path w="481" h="223" extrusionOk="0">
                  <a:moveTo>
                    <a:pt x="444" y="1"/>
                  </a:moveTo>
                  <a:lnTo>
                    <a:pt x="0" y="223"/>
                  </a:lnTo>
                  <a:lnTo>
                    <a:pt x="37" y="223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755575" y="842575"/>
              <a:ext cx="11100" cy="8350"/>
            </a:xfrm>
            <a:custGeom>
              <a:avLst/>
              <a:gdLst/>
              <a:ahLst/>
              <a:cxnLst/>
              <a:rect l="l" t="t" r="r" b="b"/>
              <a:pathLst>
                <a:path w="444" h="334" extrusionOk="0">
                  <a:moveTo>
                    <a:pt x="444" y="1"/>
                  </a:moveTo>
                  <a:lnTo>
                    <a:pt x="0" y="223"/>
                  </a:lnTo>
                  <a:lnTo>
                    <a:pt x="0" y="334"/>
                  </a:lnTo>
                  <a:lnTo>
                    <a:pt x="444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746325" y="85552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38" y="0"/>
                  </a:moveTo>
                  <a:lnTo>
                    <a:pt x="1" y="37"/>
                  </a:lnTo>
                  <a:lnTo>
                    <a:pt x="1" y="777"/>
                  </a:lnTo>
                  <a:lnTo>
                    <a:pt x="38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745400" y="853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0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754650" y="84905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1"/>
                  </a:moveTo>
                  <a:lnTo>
                    <a:pt x="0" y="814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755575" y="84812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37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745400" y="8481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7" y="1"/>
                  </a:moveTo>
                  <a:lnTo>
                    <a:pt x="1" y="222"/>
                  </a:lnTo>
                  <a:lnTo>
                    <a:pt x="38" y="222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746325" y="848125"/>
              <a:ext cx="10200" cy="8350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407" y="1"/>
                  </a:moveTo>
                  <a:lnTo>
                    <a:pt x="1" y="222"/>
                  </a:lnTo>
                  <a:lnTo>
                    <a:pt x="1" y="333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737075" y="86107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77"/>
                  </a:lnTo>
                  <a:lnTo>
                    <a:pt x="38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736150" y="8601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745400" y="85552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5746325" y="8536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8" y="0"/>
                  </a:moveTo>
                  <a:lnTo>
                    <a:pt x="1" y="74"/>
                  </a:lnTo>
                  <a:lnTo>
                    <a:pt x="1" y="851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5736150" y="8527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08" y="1"/>
                  </a:moveTo>
                  <a:lnTo>
                    <a:pt x="1" y="296"/>
                  </a:lnTo>
                  <a:lnTo>
                    <a:pt x="38" y="296"/>
                  </a:lnTo>
                  <a:lnTo>
                    <a:pt x="445" y="37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5737075" y="8536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8" y="0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408" y="74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5726925" y="86662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76"/>
                  </a:lnTo>
                  <a:lnTo>
                    <a:pt x="37" y="7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5725075" y="864775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0"/>
                  </a:moveTo>
                  <a:lnTo>
                    <a:pt x="0" y="814"/>
                  </a:lnTo>
                  <a:lnTo>
                    <a:pt x="74" y="850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734325" y="860150"/>
              <a:ext cx="1850" cy="20350"/>
            </a:xfrm>
            <a:custGeom>
              <a:avLst/>
              <a:gdLst/>
              <a:ahLst/>
              <a:cxnLst/>
              <a:rect l="l" t="t" r="r" b="b"/>
              <a:pathLst>
                <a:path w="74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5736150" y="8601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0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5725075" y="85830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444" y="0"/>
                  </a:moveTo>
                  <a:lnTo>
                    <a:pt x="0" y="259"/>
                  </a:lnTo>
                  <a:lnTo>
                    <a:pt x="74" y="296"/>
                  </a:lnTo>
                  <a:lnTo>
                    <a:pt x="481" y="7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5726925" y="860150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5717675" y="8712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38" y="1"/>
                  </a:moveTo>
                  <a:lnTo>
                    <a:pt x="1" y="38"/>
                  </a:lnTo>
                  <a:lnTo>
                    <a:pt x="1" y="851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5715825" y="870300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1" y="1"/>
                  </a:moveTo>
                  <a:lnTo>
                    <a:pt x="1" y="814"/>
                  </a:lnTo>
                  <a:lnTo>
                    <a:pt x="75" y="888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5725075" y="86570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3"/>
                  </a:lnTo>
                  <a:lnTo>
                    <a:pt x="74" y="813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5726925" y="8657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3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715825" y="864775"/>
              <a:ext cx="12050" cy="6475"/>
            </a:xfrm>
            <a:custGeom>
              <a:avLst/>
              <a:gdLst/>
              <a:ahLst/>
              <a:cxnLst/>
              <a:rect l="l" t="t" r="r" b="b"/>
              <a:pathLst>
                <a:path w="482" h="259" extrusionOk="0">
                  <a:moveTo>
                    <a:pt x="444" y="0"/>
                  </a:moveTo>
                  <a:lnTo>
                    <a:pt x="1" y="222"/>
                  </a:lnTo>
                  <a:lnTo>
                    <a:pt x="75" y="259"/>
                  </a:lnTo>
                  <a:lnTo>
                    <a:pt x="481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5717675" y="865700"/>
              <a:ext cx="10200" cy="6475"/>
            </a:xfrm>
            <a:custGeom>
              <a:avLst/>
              <a:gdLst/>
              <a:ahLst/>
              <a:cxnLst/>
              <a:rect l="l" t="t" r="r" b="b"/>
              <a:pathLst>
                <a:path w="408" h="259" extrusionOk="0">
                  <a:moveTo>
                    <a:pt x="407" y="0"/>
                  </a:moveTo>
                  <a:lnTo>
                    <a:pt x="1" y="222"/>
                  </a:lnTo>
                  <a:lnTo>
                    <a:pt x="1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5706575" y="876775"/>
              <a:ext cx="2800" cy="21300"/>
            </a:xfrm>
            <a:custGeom>
              <a:avLst/>
              <a:gdLst/>
              <a:ahLst/>
              <a:cxnLst/>
              <a:rect l="l" t="t" r="r" b="b"/>
              <a:pathLst>
                <a:path w="112" h="852" extrusionOk="0">
                  <a:moveTo>
                    <a:pt x="112" y="1"/>
                  </a:moveTo>
                  <a:lnTo>
                    <a:pt x="1" y="75"/>
                  </a:lnTo>
                  <a:lnTo>
                    <a:pt x="1" y="851"/>
                  </a:lnTo>
                  <a:lnTo>
                    <a:pt x="112" y="81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5705650" y="875850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714900" y="87122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777"/>
                  </a:lnTo>
                  <a:lnTo>
                    <a:pt x="38" y="851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5715825" y="871225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1" y="1"/>
                  </a:moveTo>
                  <a:lnTo>
                    <a:pt x="1" y="851"/>
                  </a:lnTo>
                  <a:lnTo>
                    <a:pt x="75" y="77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5705650" y="8703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08" y="1"/>
                  </a:moveTo>
                  <a:lnTo>
                    <a:pt x="1" y="223"/>
                  </a:lnTo>
                  <a:lnTo>
                    <a:pt x="38" y="260"/>
                  </a:lnTo>
                  <a:lnTo>
                    <a:pt x="482" y="38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5706575" y="8712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45" y="1"/>
                  </a:moveTo>
                  <a:lnTo>
                    <a:pt x="1" y="223"/>
                  </a:lnTo>
                  <a:lnTo>
                    <a:pt x="1" y="297"/>
                  </a:lnTo>
                  <a:lnTo>
                    <a:pt x="445" y="38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5697350" y="883250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74" y="1"/>
                  </a:moveTo>
                  <a:lnTo>
                    <a:pt x="0" y="38"/>
                  </a:lnTo>
                  <a:lnTo>
                    <a:pt x="0" y="777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5696425" y="8814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5705650" y="876775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14"/>
                  </a:lnTo>
                  <a:lnTo>
                    <a:pt x="38" y="851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706575" y="875850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75" y="1"/>
                  </a:moveTo>
                  <a:lnTo>
                    <a:pt x="1" y="38"/>
                  </a:lnTo>
                  <a:lnTo>
                    <a:pt x="1" y="888"/>
                  </a:lnTo>
                  <a:lnTo>
                    <a:pt x="75" y="85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696425" y="875850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407" y="1"/>
                  </a:moveTo>
                  <a:lnTo>
                    <a:pt x="0" y="223"/>
                  </a:lnTo>
                  <a:lnTo>
                    <a:pt x="37" y="297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697350" y="875850"/>
              <a:ext cx="11100" cy="8350"/>
            </a:xfrm>
            <a:custGeom>
              <a:avLst/>
              <a:gdLst/>
              <a:ahLst/>
              <a:cxnLst/>
              <a:rect l="l" t="t" r="r" b="b"/>
              <a:pathLst>
                <a:path w="444" h="334" extrusionOk="0">
                  <a:moveTo>
                    <a:pt x="444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444" y="112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5687175" y="888800"/>
              <a:ext cx="2800" cy="19425"/>
            </a:xfrm>
            <a:custGeom>
              <a:avLst/>
              <a:gdLst/>
              <a:ahLst/>
              <a:cxnLst/>
              <a:rect l="l" t="t" r="r" b="b"/>
              <a:pathLst>
                <a:path w="112" h="777" extrusionOk="0">
                  <a:moveTo>
                    <a:pt x="111" y="0"/>
                  </a:moveTo>
                  <a:lnTo>
                    <a:pt x="1" y="37"/>
                  </a:lnTo>
                  <a:lnTo>
                    <a:pt x="37" y="777"/>
                  </a:lnTo>
                  <a:lnTo>
                    <a:pt x="111" y="77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5686250" y="88787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1" y="0"/>
                  </a:moveTo>
                  <a:lnTo>
                    <a:pt x="1" y="814"/>
                  </a:lnTo>
                  <a:lnTo>
                    <a:pt x="74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5695500" y="8832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1"/>
                  </a:moveTo>
                  <a:lnTo>
                    <a:pt x="0" y="777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5696425" y="881400"/>
              <a:ext cx="2800" cy="22200"/>
            </a:xfrm>
            <a:custGeom>
              <a:avLst/>
              <a:gdLst/>
              <a:ahLst/>
              <a:cxnLst/>
              <a:rect l="l" t="t" r="r" b="b"/>
              <a:pathLst>
                <a:path w="112" h="888" extrusionOk="0">
                  <a:moveTo>
                    <a:pt x="111" y="1"/>
                  </a:moveTo>
                  <a:lnTo>
                    <a:pt x="0" y="75"/>
                  </a:lnTo>
                  <a:lnTo>
                    <a:pt x="0" y="888"/>
                  </a:lnTo>
                  <a:lnTo>
                    <a:pt x="111" y="85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5686250" y="881400"/>
              <a:ext cx="12975" cy="6500"/>
            </a:xfrm>
            <a:custGeom>
              <a:avLst/>
              <a:gdLst/>
              <a:ahLst/>
              <a:cxnLst/>
              <a:rect l="l" t="t" r="r" b="b"/>
              <a:pathLst>
                <a:path w="519" h="260" extrusionOk="0">
                  <a:moveTo>
                    <a:pt x="444" y="1"/>
                  </a:moveTo>
                  <a:lnTo>
                    <a:pt x="1" y="259"/>
                  </a:lnTo>
                  <a:lnTo>
                    <a:pt x="38" y="259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5687175" y="8814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1"/>
                  </a:moveTo>
                  <a:lnTo>
                    <a:pt x="1" y="259"/>
                  </a:lnTo>
                  <a:lnTo>
                    <a:pt x="1" y="333"/>
                  </a:lnTo>
                  <a:lnTo>
                    <a:pt x="481" y="112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5677925" y="894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38" y="0"/>
                  </a:moveTo>
                  <a:lnTo>
                    <a:pt x="1" y="37"/>
                  </a:lnTo>
                  <a:lnTo>
                    <a:pt x="1" y="777"/>
                  </a:lnTo>
                  <a:lnTo>
                    <a:pt x="38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5677000" y="893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5686250" y="8888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777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5687175" y="8878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1" y="37"/>
                  </a:lnTo>
                  <a:lnTo>
                    <a:pt x="1" y="851"/>
                  </a:lnTo>
                  <a:lnTo>
                    <a:pt x="37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5677000" y="88787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408" y="0"/>
                  </a:moveTo>
                  <a:lnTo>
                    <a:pt x="1" y="222"/>
                  </a:lnTo>
                  <a:lnTo>
                    <a:pt x="38" y="222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5677925" y="88787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0"/>
                  </a:moveTo>
                  <a:lnTo>
                    <a:pt x="1" y="222"/>
                  </a:lnTo>
                  <a:lnTo>
                    <a:pt x="1" y="296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668700" y="89990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0" y="0"/>
                  </a:moveTo>
                  <a:lnTo>
                    <a:pt x="0" y="813"/>
                  </a:lnTo>
                  <a:lnTo>
                    <a:pt x="37" y="73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5667775" y="8989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776"/>
                  </a:lnTo>
                  <a:lnTo>
                    <a:pt x="37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5677000" y="8943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0"/>
                  </a:moveTo>
                  <a:lnTo>
                    <a:pt x="1" y="777"/>
                  </a:lnTo>
                  <a:lnTo>
                    <a:pt x="38" y="7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677925" y="8934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38" y="0"/>
                  </a:moveTo>
                  <a:lnTo>
                    <a:pt x="1" y="37"/>
                  </a:ln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667775" y="892500"/>
              <a:ext cx="11100" cy="6500"/>
            </a:xfrm>
            <a:custGeom>
              <a:avLst/>
              <a:gdLst/>
              <a:ahLst/>
              <a:cxnLst/>
              <a:rect l="l" t="t" r="r" b="b"/>
              <a:pathLst>
                <a:path w="444" h="260" extrusionOk="0">
                  <a:moveTo>
                    <a:pt x="407" y="0"/>
                  </a:moveTo>
                  <a:lnTo>
                    <a:pt x="0" y="259"/>
                  </a:lnTo>
                  <a:lnTo>
                    <a:pt x="37" y="259"/>
                  </a:lnTo>
                  <a:lnTo>
                    <a:pt x="444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668700" y="893425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59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658525" y="906350"/>
              <a:ext cx="950" cy="19450"/>
            </a:xfrm>
            <a:custGeom>
              <a:avLst/>
              <a:gdLst/>
              <a:ahLst/>
              <a:cxnLst/>
              <a:rect l="l" t="t" r="r" b="b"/>
              <a:pathLst>
                <a:path w="38" h="778" extrusionOk="0">
                  <a:moveTo>
                    <a:pt x="0" y="1"/>
                  </a:moveTo>
                  <a:lnTo>
                    <a:pt x="0" y="777"/>
                  </a:lnTo>
                  <a:lnTo>
                    <a:pt x="37" y="74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5657600" y="90357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0" y="1"/>
                  </a:moveTo>
                  <a:lnTo>
                    <a:pt x="0" y="851"/>
                  </a:lnTo>
                  <a:lnTo>
                    <a:pt x="37" y="88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5666850" y="8989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0" y="0"/>
                  </a:moveTo>
                  <a:lnTo>
                    <a:pt x="0" y="850"/>
                  </a:lnTo>
                  <a:lnTo>
                    <a:pt x="37" y="850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667775" y="898975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0"/>
                  </a:moveTo>
                  <a:lnTo>
                    <a:pt x="0" y="37"/>
                  </a:lnTo>
                  <a:lnTo>
                    <a:pt x="0" y="850"/>
                  </a:lnTo>
                  <a:lnTo>
                    <a:pt x="37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5657600" y="898050"/>
              <a:ext cx="11125" cy="6475"/>
            </a:xfrm>
            <a:custGeom>
              <a:avLst/>
              <a:gdLst/>
              <a:ahLst/>
              <a:cxnLst/>
              <a:rect l="l" t="t" r="r" b="b"/>
              <a:pathLst>
                <a:path w="445" h="259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259"/>
                  </a:lnTo>
                  <a:lnTo>
                    <a:pt x="444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5658525" y="898975"/>
              <a:ext cx="10200" cy="7400"/>
            </a:xfrm>
            <a:custGeom>
              <a:avLst/>
              <a:gdLst/>
              <a:ahLst/>
              <a:cxnLst/>
              <a:rect l="l" t="t" r="r" b="b"/>
              <a:pathLst>
                <a:path w="408" h="296" extrusionOk="0">
                  <a:moveTo>
                    <a:pt x="407" y="0"/>
                  </a:moveTo>
                  <a:lnTo>
                    <a:pt x="0" y="222"/>
                  </a:lnTo>
                  <a:lnTo>
                    <a:pt x="0" y="296"/>
                  </a:lnTo>
                  <a:lnTo>
                    <a:pt x="407" y="3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5649275" y="9109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38" y="1"/>
                  </a:moveTo>
                  <a:lnTo>
                    <a:pt x="1" y="38"/>
                  </a:ln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5648350" y="909125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851"/>
                  </a:lnTo>
                  <a:lnTo>
                    <a:pt x="38" y="888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5657600" y="9045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5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5658525" y="90450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0" y="1"/>
                  </a:move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5648350" y="90357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407" y="1"/>
                  </a:moveTo>
                  <a:lnTo>
                    <a:pt x="1" y="223"/>
                  </a:lnTo>
                  <a:lnTo>
                    <a:pt x="38" y="297"/>
                  </a:lnTo>
                  <a:lnTo>
                    <a:pt x="444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5649275" y="90450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1"/>
                  </a:moveTo>
                  <a:lnTo>
                    <a:pt x="1" y="260"/>
                  </a:lnTo>
                  <a:lnTo>
                    <a:pt x="1" y="297"/>
                  </a:lnTo>
                  <a:lnTo>
                    <a:pt x="407" y="7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5639125" y="916525"/>
              <a:ext cx="1850" cy="20350"/>
            </a:xfrm>
            <a:custGeom>
              <a:avLst/>
              <a:gdLst/>
              <a:ahLst/>
              <a:cxnLst/>
              <a:rect l="l" t="t" r="r" b="b"/>
              <a:pathLst>
                <a:path w="74" h="814" extrusionOk="0">
                  <a:moveTo>
                    <a:pt x="74" y="1"/>
                  </a:moveTo>
                  <a:lnTo>
                    <a:pt x="0" y="37"/>
                  </a:lnTo>
                  <a:lnTo>
                    <a:pt x="0" y="814"/>
                  </a:lnTo>
                  <a:lnTo>
                    <a:pt x="74" y="77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5637275" y="915600"/>
              <a:ext cx="1875" cy="21275"/>
            </a:xfrm>
            <a:custGeom>
              <a:avLst/>
              <a:gdLst/>
              <a:ahLst/>
              <a:cxnLst/>
              <a:rect l="l" t="t" r="r" b="b"/>
              <a:pathLst>
                <a:path w="75" h="851" extrusionOk="0">
                  <a:moveTo>
                    <a:pt x="0" y="1"/>
                  </a:moveTo>
                  <a:lnTo>
                    <a:pt x="0" y="814"/>
                  </a:lnTo>
                  <a:lnTo>
                    <a:pt x="74" y="851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5646500" y="910975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1" y="1"/>
                  </a:moveTo>
                  <a:lnTo>
                    <a:pt x="1" y="777"/>
                  </a:lnTo>
                  <a:lnTo>
                    <a:pt x="75" y="814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5648350" y="91097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5637275" y="909125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444" y="1"/>
                  </a:moveTo>
                  <a:lnTo>
                    <a:pt x="0" y="260"/>
                  </a:lnTo>
                  <a:lnTo>
                    <a:pt x="74" y="297"/>
                  </a:lnTo>
                  <a:lnTo>
                    <a:pt x="481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5639125" y="910975"/>
              <a:ext cx="10175" cy="6500"/>
            </a:xfrm>
            <a:custGeom>
              <a:avLst/>
              <a:gdLst/>
              <a:ahLst/>
              <a:cxnLst/>
              <a:rect l="l" t="t" r="r" b="b"/>
              <a:pathLst>
                <a:path w="407" h="260" extrusionOk="0">
                  <a:moveTo>
                    <a:pt x="407" y="1"/>
                  </a:moveTo>
                  <a:lnTo>
                    <a:pt x="0" y="223"/>
                  </a:lnTo>
                  <a:lnTo>
                    <a:pt x="0" y="259"/>
                  </a:lnTo>
                  <a:lnTo>
                    <a:pt x="407" y="3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5629875" y="92207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37" y="0"/>
                  </a:moveTo>
                  <a:lnTo>
                    <a:pt x="0" y="37"/>
                  </a:lnTo>
                  <a:lnTo>
                    <a:pt x="0" y="777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5628025" y="9211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0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5637275" y="916525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1"/>
                  </a:moveTo>
                  <a:lnTo>
                    <a:pt x="0" y="777"/>
                  </a:lnTo>
                  <a:lnTo>
                    <a:pt x="74" y="814"/>
                  </a:lnTo>
                  <a:lnTo>
                    <a:pt x="74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5639125" y="9156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37" y="1"/>
                  </a:moveTo>
                  <a:lnTo>
                    <a:pt x="0" y="38"/>
                  </a:lnTo>
                  <a:lnTo>
                    <a:pt x="0" y="851"/>
                  </a:lnTo>
                  <a:lnTo>
                    <a:pt x="37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5628025" y="9156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44" y="1"/>
                  </a:moveTo>
                  <a:lnTo>
                    <a:pt x="0" y="222"/>
                  </a:lnTo>
                  <a:lnTo>
                    <a:pt x="74" y="259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5629875" y="91560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407" y="1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407" y="74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617850" y="426675"/>
              <a:ext cx="37925" cy="59675"/>
            </a:xfrm>
            <a:custGeom>
              <a:avLst/>
              <a:gdLst/>
              <a:ahLst/>
              <a:cxnLst/>
              <a:rect l="l" t="t" r="r" b="b"/>
              <a:pathLst>
                <a:path w="1517" h="2387" extrusionOk="0">
                  <a:moveTo>
                    <a:pt x="1332" y="0"/>
                  </a:moveTo>
                  <a:lnTo>
                    <a:pt x="1332" y="0"/>
                  </a:lnTo>
                  <a:cubicBezTo>
                    <a:pt x="1406" y="148"/>
                    <a:pt x="1258" y="259"/>
                    <a:pt x="1221" y="370"/>
                  </a:cubicBezTo>
                  <a:lnTo>
                    <a:pt x="1073" y="518"/>
                  </a:lnTo>
                  <a:cubicBezTo>
                    <a:pt x="1073" y="518"/>
                    <a:pt x="964" y="599"/>
                    <a:pt x="933" y="599"/>
                  </a:cubicBezTo>
                  <a:cubicBezTo>
                    <a:pt x="928" y="599"/>
                    <a:pt x="925" y="597"/>
                    <a:pt x="925" y="592"/>
                  </a:cubicBezTo>
                  <a:cubicBezTo>
                    <a:pt x="888" y="444"/>
                    <a:pt x="888" y="370"/>
                    <a:pt x="851" y="222"/>
                  </a:cubicBezTo>
                  <a:cubicBezTo>
                    <a:pt x="740" y="370"/>
                    <a:pt x="666" y="555"/>
                    <a:pt x="555" y="702"/>
                  </a:cubicBezTo>
                  <a:cubicBezTo>
                    <a:pt x="333" y="998"/>
                    <a:pt x="1" y="1294"/>
                    <a:pt x="1" y="1738"/>
                  </a:cubicBezTo>
                  <a:cubicBezTo>
                    <a:pt x="1" y="1849"/>
                    <a:pt x="38" y="1996"/>
                    <a:pt x="38" y="2070"/>
                  </a:cubicBezTo>
                  <a:cubicBezTo>
                    <a:pt x="38" y="2107"/>
                    <a:pt x="112" y="2218"/>
                    <a:pt x="149" y="2255"/>
                  </a:cubicBezTo>
                  <a:cubicBezTo>
                    <a:pt x="247" y="2354"/>
                    <a:pt x="329" y="2387"/>
                    <a:pt x="417" y="2387"/>
                  </a:cubicBezTo>
                  <a:cubicBezTo>
                    <a:pt x="461" y="2387"/>
                    <a:pt x="506" y="2378"/>
                    <a:pt x="555" y="2366"/>
                  </a:cubicBezTo>
                  <a:cubicBezTo>
                    <a:pt x="703" y="2292"/>
                    <a:pt x="777" y="2218"/>
                    <a:pt x="888" y="2107"/>
                  </a:cubicBezTo>
                  <a:cubicBezTo>
                    <a:pt x="962" y="2070"/>
                    <a:pt x="1073" y="1996"/>
                    <a:pt x="1147" y="1886"/>
                  </a:cubicBezTo>
                  <a:cubicBezTo>
                    <a:pt x="1221" y="1849"/>
                    <a:pt x="1295" y="1738"/>
                    <a:pt x="1332" y="1664"/>
                  </a:cubicBezTo>
                  <a:cubicBezTo>
                    <a:pt x="1443" y="1442"/>
                    <a:pt x="1480" y="1146"/>
                    <a:pt x="1517" y="924"/>
                  </a:cubicBezTo>
                  <a:lnTo>
                    <a:pt x="1517" y="924"/>
                  </a:lnTo>
                  <a:cubicBezTo>
                    <a:pt x="1480" y="998"/>
                    <a:pt x="1295" y="1109"/>
                    <a:pt x="1258" y="1109"/>
                  </a:cubicBezTo>
                  <a:cubicBezTo>
                    <a:pt x="1295" y="998"/>
                    <a:pt x="1295" y="924"/>
                    <a:pt x="1332" y="887"/>
                  </a:cubicBezTo>
                  <a:cubicBezTo>
                    <a:pt x="1406" y="739"/>
                    <a:pt x="1406" y="629"/>
                    <a:pt x="1406" y="518"/>
                  </a:cubicBezTo>
                  <a:cubicBezTo>
                    <a:pt x="1406" y="333"/>
                    <a:pt x="1406" y="148"/>
                    <a:pt x="1332" y="0"/>
                  </a:cubicBezTo>
                  <a:close/>
                </a:path>
              </a:pathLst>
            </a:custGeom>
            <a:solidFill>
              <a:srgbClr val="FF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11">
    <p:spTree>
      <p:nvGrpSpPr>
        <p:cNvPr id="1" name="Shape 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2" name="Google Shape;2462;p31"/>
          <p:cNvSpPr/>
          <p:nvPr/>
        </p:nvSpPr>
        <p:spPr>
          <a:xfrm flipH="1">
            <a:off x="7950" y="262450"/>
            <a:ext cx="9144000" cy="4880752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3" name="Google Shape;2463;p31"/>
          <p:cNvSpPr/>
          <p:nvPr/>
        </p:nvSpPr>
        <p:spPr>
          <a:xfrm flipH="1">
            <a:off x="-75" y="2398375"/>
            <a:ext cx="9144000" cy="2744623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4" name="Google Shape;2464;p31"/>
          <p:cNvSpPr/>
          <p:nvPr/>
        </p:nvSpPr>
        <p:spPr>
          <a:xfrm flipH="1">
            <a:off x="8098" y="3107178"/>
            <a:ext cx="9143677" cy="2036424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5" name="Google Shape;2465;p3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66" name="Google Shape;2466;p31"/>
          <p:cNvSpPr txBox="1">
            <a:spLocks noGrp="1"/>
          </p:cNvSpPr>
          <p:nvPr>
            <p:ph type="body" idx="1"/>
          </p:nvPr>
        </p:nvSpPr>
        <p:spPr>
          <a:xfrm>
            <a:off x="720000" y="1215750"/>
            <a:ext cx="7704000" cy="9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Font typeface="Nunito Light"/>
              <a:buChar char="●"/>
              <a:defRPr sz="1200"/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Nunito Light"/>
              <a:buChar char="○"/>
              <a:defRPr sz="1100"/>
            </a:lvl2pPr>
            <a:lvl3pPr marL="1371600" lvl="2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Nunito Light"/>
              <a:buChar char="■"/>
              <a:defRPr sz="1100"/>
            </a:lvl3pPr>
            <a:lvl4pPr marL="1828800" lvl="3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Nunito Light"/>
              <a:buChar char="●"/>
              <a:defRPr sz="1100"/>
            </a:lvl4pPr>
            <a:lvl5pPr marL="2286000" lvl="4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Nunito Light"/>
              <a:buChar char="○"/>
              <a:defRPr sz="1100"/>
            </a:lvl5pPr>
            <a:lvl6pPr marL="2743200" lvl="5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Nunito Light"/>
              <a:buChar char="■"/>
              <a:defRPr sz="1100"/>
            </a:lvl6pPr>
            <a:lvl7pPr marL="3200400" lvl="6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Nunito Light"/>
              <a:buChar char="●"/>
              <a:defRPr sz="1100"/>
            </a:lvl7pPr>
            <a:lvl8pPr marL="3657600" lvl="7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Nunito Light"/>
              <a:buChar char="○"/>
              <a:defRPr sz="1100"/>
            </a:lvl8pPr>
            <a:lvl9pPr marL="4114800" lvl="8" indent="-29845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100"/>
              <a:buFont typeface="Nunito Light"/>
              <a:buChar char="■"/>
              <a:defRPr sz="1100"/>
            </a:lvl9pPr>
          </a:lstStyle>
          <a:p>
            <a:endParaRPr/>
          </a:p>
        </p:txBody>
      </p:sp>
      <p:grpSp>
        <p:nvGrpSpPr>
          <p:cNvPr id="2467" name="Google Shape;2467;p31"/>
          <p:cNvGrpSpPr/>
          <p:nvPr/>
        </p:nvGrpSpPr>
        <p:grpSpPr>
          <a:xfrm flipH="1">
            <a:off x="188268" y="4074390"/>
            <a:ext cx="393517" cy="756041"/>
            <a:chOff x="-2861003" y="3442849"/>
            <a:chExt cx="252692" cy="485482"/>
          </a:xfrm>
        </p:grpSpPr>
        <p:sp>
          <p:nvSpPr>
            <p:cNvPr id="2468" name="Google Shape;2468;p31"/>
            <p:cNvSpPr/>
            <p:nvPr/>
          </p:nvSpPr>
          <p:spPr>
            <a:xfrm>
              <a:off x="-2861003" y="3834420"/>
              <a:ext cx="252692" cy="93911"/>
            </a:xfrm>
            <a:custGeom>
              <a:avLst/>
              <a:gdLst/>
              <a:ahLst/>
              <a:cxnLst/>
              <a:rect l="l" t="t" r="r" b="b"/>
              <a:pathLst>
                <a:path w="8266" h="3072" extrusionOk="0">
                  <a:moveTo>
                    <a:pt x="6094" y="0"/>
                  </a:moveTo>
                  <a:cubicBezTo>
                    <a:pt x="4400" y="0"/>
                    <a:pt x="1704" y="521"/>
                    <a:pt x="985" y="920"/>
                  </a:cubicBezTo>
                  <a:cubicBezTo>
                    <a:pt x="0" y="1448"/>
                    <a:pt x="0" y="2362"/>
                    <a:pt x="985" y="2890"/>
                  </a:cubicBezTo>
                  <a:cubicBezTo>
                    <a:pt x="1216" y="3018"/>
                    <a:pt x="1649" y="3071"/>
                    <a:pt x="2187" y="3071"/>
                  </a:cubicBezTo>
                  <a:cubicBezTo>
                    <a:pt x="3868" y="3071"/>
                    <a:pt x="6570" y="2551"/>
                    <a:pt x="7316" y="2151"/>
                  </a:cubicBezTo>
                  <a:cubicBezTo>
                    <a:pt x="8265" y="1588"/>
                    <a:pt x="8265" y="709"/>
                    <a:pt x="7316" y="182"/>
                  </a:cubicBezTo>
                  <a:cubicBezTo>
                    <a:pt x="7077" y="53"/>
                    <a:pt x="6637" y="0"/>
                    <a:pt x="6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1"/>
            <p:cNvSpPr/>
            <p:nvPr/>
          </p:nvSpPr>
          <p:spPr>
            <a:xfrm>
              <a:off x="-2701886" y="3522789"/>
              <a:ext cx="59153" cy="168838"/>
            </a:xfrm>
            <a:custGeom>
              <a:avLst/>
              <a:gdLst/>
              <a:ahLst/>
              <a:cxnLst/>
              <a:rect l="l" t="t" r="r" b="b"/>
              <a:pathLst>
                <a:path w="1935" h="5523" extrusionOk="0">
                  <a:moveTo>
                    <a:pt x="1935" y="1"/>
                  </a:moveTo>
                  <a:lnTo>
                    <a:pt x="1020" y="36"/>
                  </a:lnTo>
                  <a:lnTo>
                    <a:pt x="0" y="5522"/>
                  </a:lnTo>
                  <a:lnTo>
                    <a:pt x="809" y="4889"/>
                  </a:lnTo>
                  <a:lnTo>
                    <a:pt x="1935" y="1"/>
                  </a:lnTo>
                  <a:close/>
                </a:path>
              </a:pathLst>
            </a:custGeom>
            <a:solidFill>
              <a:srgbClr val="F9C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1"/>
            <p:cNvSpPr/>
            <p:nvPr/>
          </p:nvSpPr>
          <p:spPr>
            <a:xfrm>
              <a:off x="-2772839" y="3537830"/>
              <a:ext cx="89264" cy="102196"/>
            </a:xfrm>
            <a:custGeom>
              <a:avLst/>
              <a:gdLst/>
              <a:ahLst/>
              <a:cxnLst/>
              <a:rect l="l" t="t" r="r" b="b"/>
              <a:pathLst>
                <a:path w="2920" h="3343" extrusionOk="0">
                  <a:moveTo>
                    <a:pt x="985" y="1"/>
                  </a:moveTo>
                  <a:lnTo>
                    <a:pt x="985" y="1"/>
                  </a:lnTo>
                  <a:cubicBezTo>
                    <a:pt x="0" y="564"/>
                    <a:pt x="1372" y="2568"/>
                    <a:pt x="1829" y="3026"/>
                  </a:cubicBezTo>
                  <a:cubicBezTo>
                    <a:pt x="2110" y="3272"/>
                    <a:pt x="2919" y="3342"/>
                    <a:pt x="2919" y="3342"/>
                  </a:cubicBezTo>
                  <a:cubicBezTo>
                    <a:pt x="2919" y="3342"/>
                    <a:pt x="2638" y="2392"/>
                    <a:pt x="2181" y="1408"/>
                  </a:cubicBezTo>
                  <a:cubicBezTo>
                    <a:pt x="1653" y="177"/>
                    <a:pt x="1266" y="177"/>
                    <a:pt x="1266" y="177"/>
                  </a:cubicBezTo>
                  <a:lnTo>
                    <a:pt x="985" y="1"/>
                  </a:ln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1"/>
            <p:cNvSpPr/>
            <p:nvPr/>
          </p:nvSpPr>
          <p:spPr>
            <a:xfrm>
              <a:off x="-2762109" y="3862544"/>
              <a:ext cx="10791" cy="8621"/>
            </a:xfrm>
            <a:custGeom>
              <a:avLst/>
              <a:gdLst/>
              <a:ahLst/>
              <a:cxnLst/>
              <a:rect l="l" t="t" r="r" b="b"/>
              <a:pathLst>
                <a:path w="353" h="282" extrusionOk="0">
                  <a:moveTo>
                    <a:pt x="353" y="0"/>
                  </a:moveTo>
                  <a:lnTo>
                    <a:pt x="1" y="141"/>
                  </a:lnTo>
                  <a:lnTo>
                    <a:pt x="1" y="281"/>
                  </a:lnTo>
                  <a:lnTo>
                    <a:pt x="353" y="35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1"/>
            <p:cNvSpPr/>
            <p:nvPr/>
          </p:nvSpPr>
          <p:spPr>
            <a:xfrm>
              <a:off x="-2770699" y="3859854"/>
              <a:ext cx="7551" cy="11311"/>
            </a:xfrm>
            <a:custGeom>
              <a:avLst/>
              <a:gdLst/>
              <a:ahLst/>
              <a:cxnLst/>
              <a:rect l="l" t="t" r="r" b="b"/>
              <a:pathLst>
                <a:path w="247" h="370" extrusionOk="0">
                  <a:moveTo>
                    <a:pt x="53" y="1"/>
                  </a:moveTo>
                  <a:cubicBezTo>
                    <a:pt x="28" y="1"/>
                    <a:pt x="6" y="93"/>
                    <a:pt x="1" y="93"/>
                  </a:cubicBezTo>
                  <a:cubicBezTo>
                    <a:pt x="1" y="93"/>
                    <a:pt x="1" y="91"/>
                    <a:pt x="1" y="88"/>
                  </a:cubicBezTo>
                  <a:lnTo>
                    <a:pt x="1" y="194"/>
                  </a:lnTo>
                  <a:cubicBezTo>
                    <a:pt x="1" y="229"/>
                    <a:pt x="36" y="229"/>
                    <a:pt x="71" y="264"/>
                  </a:cubicBezTo>
                  <a:lnTo>
                    <a:pt x="247" y="369"/>
                  </a:lnTo>
                  <a:lnTo>
                    <a:pt x="247" y="229"/>
                  </a:lnTo>
                  <a:lnTo>
                    <a:pt x="71" y="18"/>
                  </a:lnTo>
                  <a:cubicBezTo>
                    <a:pt x="65" y="6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CCE8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1"/>
            <p:cNvSpPr/>
            <p:nvPr/>
          </p:nvSpPr>
          <p:spPr>
            <a:xfrm>
              <a:off x="-2770699" y="3845334"/>
              <a:ext cx="58083" cy="44571"/>
            </a:xfrm>
            <a:custGeom>
              <a:avLst/>
              <a:gdLst/>
              <a:ahLst/>
              <a:cxnLst/>
              <a:rect l="l" t="t" r="r" b="b"/>
              <a:pathLst>
                <a:path w="1900" h="1458" extrusionOk="0">
                  <a:moveTo>
                    <a:pt x="106" y="0"/>
                  </a:moveTo>
                  <a:cubicBezTo>
                    <a:pt x="106" y="0"/>
                    <a:pt x="1" y="211"/>
                    <a:pt x="1" y="387"/>
                  </a:cubicBezTo>
                  <a:lnTo>
                    <a:pt x="1" y="563"/>
                  </a:lnTo>
                  <a:cubicBezTo>
                    <a:pt x="1" y="563"/>
                    <a:pt x="176" y="704"/>
                    <a:pt x="317" y="704"/>
                  </a:cubicBezTo>
                  <a:cubicBezTo>
                    <a:pt x="423" y="739"/>
                    <a:pt x="880" y="1231"/>
                    <a:pt x="1091" y="1302"/>
                  </a:cubicBezTo>
                  <a:cubicBezTo>
                    <a:pt x="1325" y="1419"/>
                    <a:pt x="1493" y="1458"/>
                    <a:pt x="1613" y="1458"/>
                  </a:cubicBezTo>
                  <a:cubicBezTo>
                    <a:pt x="1853" y="1458"/>
                    <a:pt x="1900" y="1302"/>
                    <a:pt x="1900" y="1302"/>
                  </a:cubicBezTo>
                  <a:cubicBezTo>
                    <a:pt x="1900" y="1161"/>
                    <a:pt x="1724" y="1055"/>
                    <a:pt x="1583" y="950"/>
                  </a:cubicBezTo>
                  <a:cubicBezTo>
                    <a:pt x="1442" y="880"/>
                    <a:pt x="1302" y="598"/>
                    <a:pt x="1231" y="528"/>
                  </a:cubicBezTo>
                  <a:cubicBezTo>
                    <a:pt x="1199" y="430"/>
                    <a:pt x="1046" y="243"/>
                    <a:pt x="940" y="243"/>
                  </a:cubicBezTo>
                  <a:cubicBezTo>
                    <a:pt x="931" y="243"/>
                    <a:pt x="923" y="244"/>
                    <a:pt x="915" y="247"/>
                  </a:cubicBezTo>
                  <a:cubicBezTo>
                    <a:pt x="845" y="282"/>
                    <a:pt x="563" y="528"/>
                    <a:pt x="563" y="528"/>
                  </a:cubicBezTo>
                  <a:cubicBezTo>
                    <a:pt x="563" y="528"/>
                    <a:pt x="212" y="352"/>
                    <a:pt x="176" y="211"/>
                  </a:cubicBezTo>
                  <a:cubicBezTo>
                    <a:pt x="141" y="141"/>
                    <a:pt x="106" y="0"/>
                    <a:pt x="106" y="0"/>
                  </a:cubicBezTo>
                  <a:close/>
                </a:path>
              </a:pathLst>
            </a:custGeom>
            <a:solidFill>
              <a:srgbClr val="CCE8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1"/>
            <p:cNvSpPr/>
            <p:nvPr/>
          </p:nvSpPr>
          <p:spPr>
            <a:xfrm>
              <a:off x="-2769629" y="3844478"/>
              <a:ext cx="23692" cy="18097"/>
            </a:xfrm>
            <a:custGeom>
              <a:avLst/>
              <a:gdLst/>
              <a:ahLst/>
              <a:cxnLst/>
              <a:rect l="l" t="t" r="r" b="b"/>
              <a:pathLst>
                <a:path w="775" h="592" extrusionOk="0">
                  <a:moveTo>
                    <a:pt x="212" y="1"/>
                  </a:moveTo>
                  <a:cubicBezTo>
                    <a:pt x="179" y="1"/>
                    <a:pt x="144" y="10"/>
                    <a:pt x="106" y="28"/>
                  </a:cubicBezTo>
                  <a:cubicBezTo>
                    <a:pt x="71" y="28"/>
                    <a:pt x="1" y="64"/>
                    <a:pt x="1" y="64"/>
                  </a:cubicBezTo>
                  <a:cubicBezTo>
                    <a:pt x="1" y="99"/>
                    <a:pt x="36" y="204"/>
                    <a:pt x="106" y="275"/>
                  </a:cubicBezTo>
                  <a:cubicBezTo>
                    <a:pt x="177" y="380"/>
                    <a:pt x="493" y="591"/>
                    <a:pt x="493" y="591"/>
                  </a:cubicBezTo>
                  <a:cubicBezTo>
                    <a:pt x="493" y="591"/>
                    <a:pt x="634" y="450"/>
                    <a:pt x="774" y="380"/>
                  </a:cubicBezTo>
                  <a:cubicBezTo>
                    <a:pt x="669" y="310"/>
                    <a:pt x="493" y="204"/>
                    <a:pt x="458" y="169"/>
                  </a:cubicBezTo>
                  <a:cubicBezTo>
                    <a:pt x="381" y="66"/>
                    <a:pt x="303" y="1"/>
                    <a:pt x="212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1"/>
            <p:cNvSpPr/>
            <p:nvPr/>
          </p:nvSpPr>
          <p:spPr>
            <a:xfrm>
              <a:off x="-2770699" y="3845334"/>
              <a:ext cx="59153" cy="43562"/>
            </a:xfrm>
            <a:custGeom>
              <a:avLst/>
              <a:gdLst/>
              <a:ahLst/>
              <a:cxnLst/>
              <a:rect l="l" t="t" r="r" b="b"/>
              <a:pathLst>
                <a:path w="1935" h="1425" extrusionOk="0">
                  <a:moveTo>
                    <a:pt x="141" y="0"/>
                  </a:moveTo>
                  <a:cubicBezTo>
                    <a:pt x="141" y="0"/>
                    <a:pt x="71" y="71"/>
                    <a:pt x="36" y="211"/>
                  </a:cubicBezTo>
                  <a:cubicBezTo>
                    <a:pt x="1" y="247"/>
                    <a:pt x="1" y="352"/>
                    <a:pt x="1" y="387"/>
                  </a:cubicBezTo>
                  <a:lnTo>
                    <a:pt x="1" y="528"/>
                  </a:lnTo>
                  <a:lnTo>
                    <a:pt x="176" y="598"/>
                  </a:lnTo>
                  <a:cubicBezTo>
                    <a:pt x="212" y="633"/>
                    <a:pt x="256" y="633"/>
                    <a:pt x="299" y="633"/>
                  </a:cubicBezTo>
                  <a:cubicBezTo>
                    <a:pt x="343" y="633"/>
                    <a:pt x="387" y="633"/>
                    <a:pt x="423" y="669"/>
                  </a:cubicBezTo>
                  <a:cubicBezTo>
                    <a:pt x="493" y="704"/>
                    <a:pt x="528" y="774"/>
                    <a:pt x="598" y="844"/>
                  </a:cubicBezTo>
                  <a:cubicBezTo>
                    <a:pt x="774" y="1020"/>
                    <a:pt x="950" y="1196"/>
                    <a:pt x="1126" y="1266"/>
                  </a:cubicBezTo>
                  <a:cubicBezTo>
                    <a:pt x="1390" y="1372"/>
                    <a:pt x="1566" y="1425"/>
                    <a:pt x="1684" y="1425"/>
                  </a:cubicBezTo>
                  <a:cubicBezTo>
                    <a:pt x="1803" y="1425"/>
                    <a:pt x="1865" y="1372"/>
                    <a:pt x="1900" y="1266"/>
                  </a:cubicBezTo>
                  <a:cubicBezTo>
                    <a:pt x="1935" y="1126"/>
                    <a:pt x="1724" y="915"/>
                    <a:pt x="1583" y="880"/>
                  </a:cubicBezTo>
                  <a:cubicBezTo>
                    <a:pt x="1478" y="844"/>
                    <a:pt x="1478" y="844"/>
                    <a:pt x="1407" y="704"/>
                  </a:cubicBezTo>
                  <a:cubicBezTo>
                    <a:pt x="1302" y="598"/>
                    <a:pt x="1302" y="563"/>
                    <a:pt x="1267" y="528"/>
                  </a:cubicBezTo>
                  <a:cubicBezTo>
                    <a:pt x="1231" y="422"/>
                    <a:pt x="1126" y="352"/>
                    <a:pt x="1091" y="317"/>
                  </a:cubicBezTo>
                  <a:cubicBezTo>
                    <a:pt x="1056" y="247"/>
                    <a:pt x="1020" y="247"/>
                    <a:pt x="950" y="247"/>
                  </a:cubicBezTo>
                  <a:cubicBezTo>
                    <a:pt x="950" y="247"/>
                    <a:pt x="915" y="247"/>
                    <a:pt x="915" y="317"/>
                  </a:cubicBezTo>
                  <a:cubicBezTo>
                    <a:pt x="774" y="387"/>
                    <a:pt x="598" y="528"/>
                    <a:pt x="598" y="528"/>
                  </a:cubicBezTo>
                  <a:cubicBezTo>
                    <a:pt x="598" y="528"/>
                    <a:pt x="247" y="352"/>
                    <a:pt x="212" y="211"/>
                  </a:cubicBezTo>
                  <a:cubicBezTo>
                    <a:pt x="176" y="141"/>
                    <a:pt x="141" y="36"/>
                    <a:pt x="141" y="0"/>
                  </a:cubicBezTo>
                  <a:close/>
                </a:path>
              </a:pathLst>
            </a:custGeom>
            <a:solidFill>
              <a:srgbClr val="128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1"/>
            <p:cNvSpPr/>
            <p:nvPr/>
          </p:nvSpPr>
          <p:spPr>
            <a:xfrm>
              <a:off x="-2810471" y="3646445"/>
              <a:ext cx="75294" cy="215274"/>
            </a:xfrm>
            <a:custGeom>
              <a:avLst/>
              <a:gdLst/>
              <a:ahLst/>
              <a:cxnLst/>
              <a:rect l="l" t="t" r="r" b="b"/>
              <a:pathLst>
                <a:path w="2463" h="7042" extrusionOk="0">
                  <a:moveTo>
                    <a:pt x="1935" y="0"/>
                  </a:moveTo>
                  <a:cubicBezTo>
                    <a:pt x="1935" y="0"/>
                    <a:pt x="633" y="563"/>
                    <a:pt x="633" y="1020"/>
                  </a:cubicBezTo>
                  <a:cubicBezTo>
                    <a:pt x="633" y="2005"/>
                    <a:pt x="0" y="1090"/>
                    <a:pt x="598" y="2778"/>
                  </a:cubicBezTo>
                  <a:cubicBezTo>
                    <a:pt x="774" y="3236"/>
                    <a:pt x="880" y="4080"/>
                    <a:pt x="809" y="4291"/>
                  </a:cubicBezTo>
                  <a:cubicBezTo>
                    <a:pt x="633" y="4959"/>
                    <a:pt x="1337" y="6366"/>
                    <a:pt x="1337" y="6366"/>
                  </a:cubicBezTo>
                  <a:cubicBezTo>
                    <a:pt x="1337" y="6366"/>
                    <a:pt x="1231" y="6682"/>
                    <a:pt x="1794" y="6999"/>
                  </a:cubicBezTo>
                  <a:cubicBezTo>
                    <a:pt x="1848" y="7029"/>
                    <a:pt x="1904" y="7042"/>
                    <a:pt x="1959" y="7042"/>
                  </a:cubicBezTo>
                  <a:cubicBezTo>
                    <a:pt x="2221" y="7042"/>
                    <a:pt x="2462" y="6753"/>
                    <a:pt x="2462" y="6753"/>
                  </a:cubicBezTo>
                  <a:cubicBezTo>
                    <a:pt x="2462" y="6753"/>
                    <a:pt x="2286" y="3728"/>
                    <a:pt x="2286" y="2251"/>
                  </a:cubicBezTo>
                  <a:cubicBezTo>
                    <a:pt x="2286" y="0"/>
                    <a:pt x="1935" y="0"/>
                    <a:pt x="1935" y="0"/>
                  </a:cubicBezTo>
                  <a:close/>
                </a:path>
              </a:pathLst>
            </a:custGeom>
            <a:solidFill>
              <a:srgbClr val="F54E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1"/>
            <p:cNvSpPr/>
            <p:nvPr/>
          </p:nvSpPr>
          <p:spPr>
            <a:xfrm>
              <a:off x="-2841652" y="3872205"/>
              <a:ext cx="49493" cy="45519"/>
            </a:xfrm>
            <a:custGeom>
              <a:avLst/>
              <a:gdLst/>
              <a:ahLst/>
              <a:cxnLst/>
              <a:rect l="l" t="t" r="r" b="b"/>
              <a:pathLst>
                <a:path w="1619" h="1489" extrusionOk="0">
                  <a:moveTo>
                    <a:pt x="36" y="1"/>
                  </a:moveTo>
                  <a:cubicBezTo>
                    <a:pt x="36" y="1"/>
                    <a:pt x="0" y="71"/>
                    <a:pt x="0" y="247"/>
                  </a:cubicBezTo>
                  <a:cubicBezTo>
                    <a:pt x="0" y="423"/>
                    <a:pt x="211" y="669"/>
                    <a:pt x="282" y="845"/>
                  </a:cubicBezTo>
                  <a:cubicBezTo>
                    <a:pt x="387" y="1021"/>
                    <a:pt x="633" y="1267"/>
                    <a:pt x="985" y="1407"/>
                  </a:cubicBezTo>
                  <a:cubicBezTo>
                    <a:pt x="1208" y="1448"/>
                    <a:pt x="1338" y="1489"/>
                    <a:pt x="1414" y="1489"/>
                  </a:cubicBezTo>
                  <a:cubicBezTo>
                    <a:pt x="1470" y="1489"/>
                    <a:pt x="1498" y="1467"/>
                    <a:pt x="1513" y="1407"/>
                  </a:cubicBezTo>
                  <a:cubicBezTo>
                    <a:pt x="1618" y="1232"/>
                    <a:pt x="1442" y="915"/>
                    <a:pt x="1266" y="739"/>
                  </a:cubicBezTo>
                  <a:cubicBezTo>
                    <a:pt x="1055" y="528"/>
                    <a:pt x="739" y="176"/>
                    <a:pt x="739" y="17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128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1"/>
            <p:cNvSpPr/>
            <p:nvPr/>
          </p:nvSpPr>
          <p:spPr>
            <a:xfrm>
              <a:off x="-2845963" y="3677932"/>
              <a:ext cx="69914" cy="200631"/>
            </a:xfrm>
            <a:custGeom>
              <a:avLst/>
              <a:gdLst/>
              <a:ahLst/>
              <a:cxnLst/>
              <a:rect l="l" t="t" r="r" b="b"/>
              <a:pathLst>
                <a:path w="2287" h="6563" extrusionOk="0">
                  <a:moveTo>
                    <a:pt x="1275" y="0"/>
                  </a:moveTo>
                  <a:cubicBezTo>
                    <a:pt x="859" y="0"/>
                    <a:pt x="494" y="316"/>
                    <a:pt x="352" y="553"/>
                  </a:cubicBezTo>
                  <a:cubicBezTo>
                    <a:pt x="141" y="904"/>
                    <a:pt x="247" y="4140"/>
                    <a:pt x="141" y="4456"/>
                  </a:cubicBezTo>
                  <a:cubicBezTo>
                    <a:pt x="1" y="4773"/>
                    <a:pt x="1" y="6285"/>
                    <a:pt x="1" y="6285"/>
                  </a:cubicBezTo>
                  <a:cubicBezTo>
                    <a:pt x="1" y="6285"/>
                    <a:pt x="227" y="6562"/>
                    <a:pt x="702" y="6562"/>
                  </a:cubicBezTo>
                  <a:cubicBezTo>
                    <a:pt x="788" y="6562"/>
                    <a:pt x="883" y="6553"/>
                    <a:pt x="985" y="6531"/>
                  </a:cubicBezTo>
                  <a:cubicBezTo>
                    <a:pt x="985" y="6531"/>
                    <a:pt x="1267" y="5793"/>
                    <a:pt x="1407" y="5090"/>
                  </a:cubicBezTo>
                  <a:cubicBezTo>
                    <a:pt x="1513" y="4421"/>
                    <a:pt x="1372" y="4667"/>
                    <a:pt x="1513" y="4351"/>
                  </a:cubicBezTo>
                  <a:cubicBezTo>
                    <a:pt x="1935" y="3542"/>
                    <a:pt x="2287" y="2030"/>
                    <a:pt x="2146" y="1256"/>
                  </a:cubicBezTo>
                  <a:cubicBezTo>
                    <a:pt x="2005" y="447"/>
                    <a:pt x="1900" y="271"/>
                    <a:pt x="1900" y="271"/>
                  </a:cubicBezTo>
                  <a:cubicBezTo>
                    <a:pt x="1692" y="75"/>
                    <a:pt x="1477" y="0"/>
                    <a:pt x="1275" y="0"/>
                  </a:cubicBez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1"/>
            <p:cNvSpPr/>
            <p:nvPr/>
          </p:nvSpPr>
          <p:spPr>
            <a:xfrm>
              <a:off x="-2797570" y="3543210"/>
              <a:ext cx="30142" cy="28002"/>
            </a:xfrm>
            <a:custGeom>
              <a:avLst/>
              <a:gdLst/>
              <a:ahLst/>
              <a:cxnLst/>
              <a:rect l="l" t="t" r="r" b="b"/>
              <a:pathLst>
                <a:path w="986" h="916" extrusionOk="0">
                  <a:moveTo>
                    <a:pt x="176" y="1"/>
                  </a:moveTo>
                  <a:lnTo>
                    <a:pt x="35" y="212"/>
                  </a:lnTo>
                  <a:cubicBezTo>
                    <a:pt x="35" y="212"/>
                    <a:pt x="0" y="353"/>
                    <a:pt x="282" y="599"/>
                  </a:cubicBezTo>
                  <a:cubicBezTo>
                    <a:pt x="563" y="915"/>
                    <a:pt x="880" y="915"/>
                    <a:pt x="880" y="915"/>
                  </a:cubicBezTo>
                  <a:lnTo>
                    <a:pt x="985" y="564"/>
                  </a:lnTo>
                  <a:cubicBezTo>
                    <a:pt x="985" y="564"/>
                    <a:pt x="915" y="458"/>
                    <a:pt x="704" y="458"/>
                  </a:cubicBezTo>
                  <a:cubicBezTo>
                    <a:pt x="528" y="458"/>
                    <a:pt x="176" y="1"/>
                    <a:pt x="176" y="1"/>
                  </a:cubicBezTo>
                  <a:close/>
                </a:path>
              </a:pathLst>
            </a:custGeom>
            <a:solidFill>
              <a:srgbClr val="244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1"/>
            <p:cNvSpPr/>
            <p:nvPr/>
          </p:nvSpPr>
          <p:spPr>
            <a:xfrm>
              <a:off x="-2768559" y="3542140"/>
              <a:ext cx="10791" cy="20451"/>
            </a:xfrm>
            <a:custGeom>
              <a:avLst/>
              <a:gdLst/>
              <a:ahLst/>
              <a:cxnLst/>
              <a:rect l="l" t="t" r="r" b="b"/>
              <a:pathLst>
                <a:path w="353" h="669" extrusionOk="0">
                  <a:moveTo>
                    <a:pt x="1" y="1"/>
                  </a:moveTo>
                  <a:cubicBezTo>
                    <a:pt x="1" y="1"/>
                    <a:pt x="142" y="106"/>
                    <a:pt x="71" y="282"/>
                  </a:cubicBezTo>
                  <a:cubicBezTo>
                    <a:pt x="36" y="458"/>
                    <a:pt x="71" y="599"/>
                    <a:pt x="71" y="599"/>
                  </a:cubicBezTo>
                  <a:lnTo>
                    <a:pt x="353" y="669"/>
                  </a:lnTo>
                  <a:cubicBezTo>
                    <a:pt x="353" y="528"/>
                    <a:pt x="317" y="282"/>
                    <a:pt x="282" y="177"/>
                  </a:cubicBezTo>
                  <a:cubicBezTo>
                    <a:pt x="177" y="7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44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1"/>
            <p:cNvSpPr/>
            <p:nvPr/>
          </p:nvSpPr>
          <p:spPr>
            <a:xfrm>
              <a:off x="-2757799" y="3564732"/>
              <a:ext cx="31" cy="1101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3F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1"/>
            <p:cNvSpPr/>
            <p:nvPr/>
          </p:nvSpPr>
          <p:spPr>
            <a:xfrm>
              <a:off x="-2799741" y="3534620"/>
              <a:ext cx="3271" cy="1101"/>
            </a:xfrm>
            <a:custGeom>
              <a:avLst/>
              <a:gdLst/>
              <a:ahLst/>
              <a:cxnLst/>
              <a:rect l="l" t="t" r="r" b="b"/>
              <a:pathLst>
                <a:path w="107" h="36" extrusionOk="0">
                  <a:moveTo>
                    <a:pt x="1" y="36"/>
                  </a:moveTo>
                  <a:cubicBezTo>
                    <a:pt x="36" y="36"/>
                    <a:pt x="71" y="0"/>
                    <a:pt x="106" y="0"/>
                  </a:cubicBezTo>
                  <a:cubicBezTo>
                    <a:pt x="71" y="0"/>
                    <a:pt x="36" y="36"/>
                    <a:pt x="1" y="36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1"/>
            <p:cNvSpPr/>
            <p:nvPr/>
          </p:nvSpPr>
          <p:spPr>
            <a:xfrm>
              <a:off x="-2815698" y="3531074"/>
              <a:ext cx="99872" cy="175594"/>
            </a:xfrm>
            <a:custGeom>
              <a:avLst/>
              <a:gdLst/>
              <a:ahLst/>
              <a:cxnLst/>
              <a:rect l="l" t="t" r="r" b="b"/>
              <a:pathLst>
                <a:path w="3267" h="5744" extrusionOk="0">
                  <a:moveTo>
                    <a:pt x="1627" y="0"/>
                  </a:moveTo>
                  <a:cubicBezTo>
                    <a:pt x="1265" y="0"/>
                    <a:pt x="901" y="76"/>
                    <a:pt x="628" y="152"/>
                  </a:cubicBezTo>
                  <a:cubicBezTo>
                    <a:pt x="637" y="151"/>
                    <a:pt x="645" y="150"/>
                    <a:pt x="651" y="150"/>
                  </a:cubicBezTo>
                  <a:cubicBezTo>
                    <a:pt x="894" y="150"/>
                    <a:pt x="1" y="757"/>
                    <a:pt x="1473" y="1031"/>
                  </a:cubicBezTo>
                  <a:cubicBezTo>
                    <a:pt x="1473" y="1031"/>
                    <a:pt x="1543" y="1207"/>
                    <a:pt x="1684" y="1523"/>
                  </a:cubicBezTo>
                  <a:cubicBezTo>
                    <a:pt x="1859" y="1840"/>
                    <a:pt x="1262" y="2227"/>
                    <a:pt x="1262" y="2227"/>
                  </a:cubicBezTo>
                  <a:lnTo>
                    <a:pt x="136" y="2508"/>
                  </a:lnTo>
                  <a:lnTo>
                    <a:pt x="453" y="3282"/>
                  </a:lnTo>
                  <a:lnTo>
                    <a:pt x="628" y="3669"/>
                  </a:lnTo>
                  <a:lnTo>
                    <a:pt x="1473" y="5744"/>
                  </a:lnTo>
                  <a:cubicBezTo>
                    <a:pt x="1473" y="5744"/>
                    <a:pt x="2668" y="5357"/>
                    <a:pt x="2422" y="3915"/>
                  </a:cubicBezTo>
                  <a:cubicBezTo>
                    <a:pt x="2352" y="3422"/>
                    <a:pt x="2387" y="3071"/>
                    <a:pt x="2492" y="2789"/>
                  </a:cubicBezTo>
                  <a:cubicBezTo>
                    <a:pt x="2598" y="2332"/>
                    <a:pt x="2914" y="2156"/>
                    <a:pt x="3020" y="1664"/>
                  </a:cubicBezTo>
                  <a:cubicBezTo>
                    <a:pt x="3090" y="1277"/>
                    <a:pt x="3266" y="1277"/>
                    <a:pt x="2844" y="574"/>
                  </a:cubicBezTo>
                  <a:cubicBezTo>
                    <a:pt x="2584" y="133"/>
                    <a:pt x="2106" y="0"/>
                    <a:pt x="1627" y="0"/>
                  </a:cubicBezTo>
                  <a:close/>
                </a:path>
              </a:pathLst>
            </a:custGeom>
            <a:solidFill>
              <a:srgbClr val="EB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1"/>
            <p:cNvSpPr/>
            <p:nvPr/>
          </p:nvSpPr>
          <p:spPr>
            <a:xfrm>
              <a:off x="-2852413" y="3532480"/>
              <a:ext cx="112926" cy="182044"/>
            </a:xfrm>
            <a:custGeom>
              <a:avLst/>
              <a:gdLst/>
              <a:ahLst/>
              <a:cxnLst/>
              <a:rect l="l" t="t" r="r" b="b"/>
              <a:pathLst>
                <a:path w="3694" h="5955" extrusionOk="0">
                  <a:moveTo>
                    <a:pt x="1724" y="0"/>
                  </a:moveTo>
                  <a:cubicBezTo>
                    <a:pt x="1724" y="0"/>
                    <a:pt x="423" y="774"/>
                    <a:pt x="352" y="1934"/>
                  </a:cubicBezTo>
                  <a:cubicBezTo>
                    <a:pt x="212" y="3939"/>
                    <a:pt x="177" y="4080"/>
                    <a:pt x="71" y="4291"/>
                  </a:cubicBezTo>
                  <a:cubicBezTo>
                    <a:pt x="1" y="4572"/>
                    <a:pt x="1" y="5346"/>
                    <a:pt x="1" y="5346"/>
                  </a:cubicBezTo>
                  <a:cubicBezTo>
                    <a:pt x="1" y="5346"/>
                    <a:pt x="285" y="5954"/>
                    <a:pt x="1269" y="5954"/>
                  </a:cubicBezTo>
                  <a:cubicBezTo>
                    <a:pt x="1580" y="5954"/>
                    <a:pt x="1962" y="5893"/>
                    <a:pt x="2427" y="5733"/>
                  </a:cubicBezTo>
                  <a:cubicBezTo>
                    <a:pt x="3060" y="5522"/>
                    <a:pt x="2990" y="5170"/>
                    <a:pt x="2990" y="5170"/>
                  </a:cubicBezTo>
                  <a:lnTo>
                    <a:pt x="3412" y="3552"/>
                  </a:lnTo>
                  <a:lnTo>
                    <a:pt x="3693" y="1231"/>
                  </a:lnTo>
                  <a:lnTo>
                    <a:pt x="2767" y="1099"/>
                  </a:lnTo>
                  <a:lnTo>
                    <a:pt x="2767" y="1099"/>
                  </a:lnTo>
                  <a:cubicBezTo>
                    <a:pt x="2784" y="1093"/>
                    <a:pt x="2744" y="1055"/>
                    <a:pt x="2463" y="915"/>
                  </a:cubicBezTo>
                  <a:cubicBezTo>
                    <a:pt x="1970" y="633"/>
                    <a:pt x="1724" y="0"/>
                    <a:pt x="1724" y="0"/>
                  </a:cubicBezTo>
                  <a:close/>
                </a:path>
              </a:pathLst>
            </a:custGeom>
            <a:solidFill>
              <a:srgbClr val="EB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1"/>
            <p:cNvSpPr/>
            <p:nvPr/>
          </p:nvSpPr>
          <p:spPr>
            <a:xfrm>
              <a:off x="-2799741" y="3520680"/>
              <a:ext cx="40903" cy="47597"/>
            </a:xfrm>
            <a:custGeom>
              <a:avLst/>
              <a:gdLst/>
              <a:ahLst/>
              <a:cxnLst/>
              <a:rect l="l" t="t" r="r" b="b"/>
              <a:pathLst>
                <a:path w="1338" h="1557" extrusionOk="0">
                  <a:moveTo>
                    <a:pt x="335" y="0"/>
                  </a:moveTo>
                  <a:cubicBezTo>
                    <a:pt x="280" y="0"/>
                    <a:pt x="247" y="21"/>
                    <a:pt x="247" y="70"/>
                  </a:cubicBezTo>
                  <a:cubicBezTo>
                    <a:pt x="247" y="316"/>
                    <a:pt x="1" y="421"/>
                    <a:pt x="1" y="421"/>
                  </a:cubicBezTo>
                  <a:cubicBezTo>
                    <a:pt x="1" y="421"/>
                    <a:pt x="106" y="1019"/>
                    <a:pt x="458" y="1301"/>
                  </a:cubicBezTo>
                  <a:cubicBezTo>
                    <a:pt x="674" y="1445"/>
                    <a:pt x="891" y="1556"/>
                    <a:pt x="1017" y="1556"/>
                  </a:cubicBezTo>
                  <a:cubicBezTo>
                    <a:pt x="1076" y="1556"/>
                    <a:pt x="1115" y="1532"/>
                    <a:pt x="1126" y="1476"/>
                  </a:cubicBezTo>
                  <a:cubicBezTo>
                    <a:pt x="1232" y="1301"/>
                    <a:pt x="1091" y="1125"/>
                    <a:pt x="1091" y="984"/>
                  </a:cubicBezTo>
                  <a:cubicBezTo>
                    <a:pt x="1091" y="843"/>
                    <a:pt x="1337" y="456"/>
                    <a:pt x="1337" y="456"/>
                  </a:cubicBezTo>
                  <a:cubicBezTo>
                    <a:pt x="1337" y="456"/>
                    <a:pt x="593" y="0"/>
                    <a:pt x="335" y="0"/>
                  </a:cubicBezTo>
                  <a:close/>
                </a:path>
              </a:pathLst>
            </a:custGeom>
            <a:solidFill>
              <a:srgbClr val="FA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1"/>
            <p:cNvSpPr/>
            <p:nvPr/>
          </p:nvSpPr>
          <p:spPr>
            <a:xfrm>
              <a:off x="-2820162" y="3448443"/>
              <a:ext cx="81744" cy="52886"/>
            </a:xfrm>
            <a:custGeom>
              <a:avLst/>
              <a:gdLst/>
              <a:ahLst/>
              <a:cxnLst/>
              <a:rect l="l" t="t" r="r" b="b"/>
              <a:pathLst>
                <a:path w="2674" h="1730" extrusionOk="0">
                  <a:moveTo>
                    <a:pt x="1297" y="1"/>
                  </a:moveTo>
                  <a:cubicBezTo>
                    <a:pt x="972" y="1"/>
                    <a:pt x="640" y="127"/>
                    <a:pt x="388" y="498"/>
                  </a:cubicBezTo>
                  <a:cubicBezTo>
                    <a:pt x="1" y="1096"/>
                    <a:pt x="1970" y="1729"/>
                    <a:pt x="1970" y="1729"/>
                  </a:cubicBezTo>
                  <a:cubicBezTo>
                    <a:pt x="1970" y="1729"/>
                    <a:pt x="2146" y="1202"/>
                    <a:pt x="2427" y="1202"/>
                  </a:cubicBezTo>
                  <a:cubicBezTo>
                    <a:pt x="2674" y="1202"/>
                    <a:pt x="2533" y="674"/>
                    <a:pt x="2463" y="498"/>
                  </a:cubicBezTo>
                  <a:cubicBezTo>
                    <a:pt x="2353" y="345"/>
                    <a:pt x="1834" y="1"/>
                    <a:pt x="1297" y="1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1"/>
            <p:cNvSpPr/>
            <p:nvPr/>
          </p:nvSpPr>
          <p:spPr>
            <a:xfrm>
              <a:off x="-2808331" y="3459357"/>
              <a:ext cx="70984" cy="80521"/>
            </a:xfrm>
            <a:custGeom>
              <a:avLst/>
              <a:gdLst/>
              <a:ahLst/>
              <a:cxnLst/>
              <a:rect l="l" t="t" r="r" b="b"/>
              <a:pathLst>
                <a:path w="2322" h="2634" extrusionOk="0">
                  <a:moveTo>
                    <a:pt x="1056" y="1"/>
                  </a:moveTo>
                  <a:cubicBezTo>
                    <a:pt x="493" y="1"/>
                    <a:pt x="1" y="493"/>
                    <a:pt x="1" y="1056"/>
                  </a:cubicBezTo>
                  <a:cubicBezTo>
                    <a:pt x="1" y="1337"/>
                    <a:pt x="106" y="1548"/>
                    <a:pt x="176" y="1724"/>
                  </a:cubicBezTo>
                  <a:cubicBezTo>
                    <a:pt x="212" y="1865"/>
                    <a:pt x="317" y="1970"/>
                    <a:pt x="387" y="2076"/>
                  </a:cubicBezTo>
                  <a:cubicBezTo>
                    <a:pt x="563" y="2251"/>
                    <a:pt x="915" y="2498"/>
                    <a:pt x="1443" y="2603"/>
                  </a:cubicBezTo>
                  <a:cubicBezTo>
                    <a:pt x="1606" y="2625"/>
                    <a:pt x="1712" y="2633"/>
                    <a:pt x="1782" y="2633"/>
                  </a:cubicBezTo>
                  <a:cubicBezTo>
                    <a:pt x="1937" y="2633"/>
                    <a:pt x="1911" y="2592"/>
                    <a:pt x="1935" y="2568"/>
                  </a:cubicBezTo>
                  <a:cubicBezTo>
                    <a:pt x="1970" y="2568"/>
                    <a:pt x="2005" y="2287"/>
                    <a:pt x="2146" y="1970"/>
                  </a:cubicBezTo>
                  <a:cubicBezTo>
                    <a:pt x="2322" y="1689"/>
                    <a:pt x="2181" y="1583"/>
                    <a:pt x="2146" y="1407"/>
                  </a:cubicBezTo>
                  <a:cubicBezTo>
                    <a:pt x="2111" y="1232"/>
                    <a:pt x="2181" y="1337"/>
                    <a:pt x="2181" y="1161"/>
                  </a:cubicBezTo>
                  <a:cubicBezTo>
                    <a:pt x="2181" y="985"/>
                    <a:pt x="2040" y="634"/>
                    <a:pt x="2040" y="634"/>
                  </a:cubicBezTo>
                  <a:cubicBezTo>
                    <a:pt x="1865" y="282"/>
                    <a:pt x="1513" y="1"/>
                    <a:pt x="1056" y="1"/>
                  </a:cubicBezTo>
                  <a:close/>
                </a:path>
              </a:pathLst>
            </a:custGeom>
            <a:solidFill>
              <a:srgbClr val="FCD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1"/>
            <p:cNvSpPr/>
            <p:nvPr/>
          </p:nvSpPr>
          <p:spPr>
            <a:xfrm>
              <a:off x="-2817991" y="3471310"/>
              <a:ext cx="45182" cy="53650"/>
            </a:xfrm>
            <a:custGeom>
              <a:avLst/>
              <a:gdLst/>
              <a:ahLst/>
              <a:cxnLst/>
              <a:rect l="l" t="t" r="r" b="b"/>
              <a:pathLst>
                <a:path w="1478" h="1755" extrusionOk="0">
                  <a:moveTo>
                    <a:pt x="574" y="0"/>
                  </a:moveTo>
                  <a:cubicBezTo>
                    <a:pt x="456" y="0"/>
                    <a:pt x="350" y="84"/>
                    <a:pt x="281" y="313"/>
                  </a:cubicBezTo>
                  <a:cubicBezTo>
                    <a:pt x="0" y="1016"/>
                    <a:pt x="774" y="1755"/>
                    <a:pt x="774" y="1755"/>
                  </a:cubicBezTo>
                  <a:cubicBezTo>
                    <a:pt x="774" y="1755"/>
                    <a:pt x="950" y="1227"/>
                    <a:pt x="1196" y="1227"/>
                  </a:cubicBezTo>
                  <a:cubicBezTo>
                    <a:pt x="1477" y="1227"/>
                    <a:pt x="1337" y="700"/>
                    <a:pt x="1231" y="524"/>
                  </a:cubicBezTo>
                  <a:cubicBezTo>
                    <a:pt x="1112" y="358"/>
                    <a:pt x="818" y="0"/>
                    <a:pt x="574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1"/>
            <p:cNvSpPr/>
            <p:nvPr/>
          </p:nvSpPr>
          <p:spPr>
            <a:xfrm>
              <a:off x="-2796500" y="3503286"/>
              <a:ext cx="15071" cy="19534"/>
            </a:xfrm>
            <a:custGeom>
              <a:avLst/>
              <a:gdLst/>
              <a:ahLst/>
              <a:cxnLst/>
              <a:rect l="l" t="t" r="r" b="b"/>
              <a:pathLst>
                <a:path w="493" h="639" extrusionOk="0">
                  <a:moveTo>
                    <a:pt x="169" y="1"/>
                  </a:moveTo>
                  <a:cubicBezTo>
                    <a:pt x="160" y="1"/>
                    <a:pt x="151" y="2"/>
                    <a:pt x="141" y="6"/>
                  </a:cubicBezTo>
                  <a:cubicBezTo>
                    <a:pt x="71" y="76"/>
                    <a:pt x="0" y="181"/>
                    <a:pt x="71" y="322"/>
                  </a:cubicBezTo>
                  <a:cubicBezTo>
                    <a:pt x="106" y="463"/>
                    <a:pt x="141" y="639"/>
                    <a:pt x="282" y="639"/>
                  </a:cubicBezTo>
                  <a:cubicBezTo>
                    <a:pt x="352" y="639"/>
                    <a:pt x="423" y="639"/>
                    <a:pt x="458" y="533"/>
                  </a:cubicBezTo>
                  <a:cubicBezTo>
                    <a:pt x="493" y="463"/>
                    <a:pt x="458" y="357"/>
                    <a:pt x="458" y="357"/>
                  </a:cubicBezTo>
                  <a:lnTo>
                    <a:pt x="317" y="146"/>
                  </a:lnTo>
                  <a:cubicBezTo>
                    <a:pt x="317" y="146"/>
                    <a:pt x="259" y="1"/>
                    <a:pt x="169" y="1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1"/>
            <p:cNvSpPr/>
            <p:nvPr/>
          </p:nvSpPr>
          <p:spPr>
            <a:xfrm>
              <a:off x="-2794361" y="3503286"/>
              <a:ext cx="14032" cy="19534"/>
            </a:xfrm>
            <a:custGeom>
              <a:avLst/>
              <a:gdLst/>
              <a:ahLst/>
              <a:cxnLst/>
              <a:rect l="l" t="t" r="r" b="b"/>
              <a:pathLst>
                <a:path w="459" h="639" extrusionOk="0">
                  <a:moveTo>
                    <a:pt x="134" y="1"/>
                  </a:moveTo>
                  <a:cubicBezTo>
                    <a:pt x="125" y="1"/>
                    <a:pt x="116" y="2"/>
                    <a:pt x="106" y="6"/>
                  </a:cubicBezTo>
                  <a:cubicBezTo>
                    <a:pt x="36" y="76"/>
                    <a:pt x="1" y="181"/>
                    <a:pt x="36" y="322"/>
                  </a:cubicBezTo>
                  <a:cubicBezTo>
                    <a:pt x="71" y="463"/>
                    <a:pt x="106" y="639"/>
                    <a:pt x="247" y="639"/>
                  </a:cubicBezTo>
                  <a:cubicBezTo>
                    <a:pt x="353" y="639"/>
                    <a:pt x="388" y="639"/>
                    <a:pt x="423" y="533"/>
                  </a:cubicBezTo>
                  <a:cubicBezTo>
                    <a:pt x="458" y="463"/>
                    <a:pt x="423" y="357"/>
                    <a:pt x="423" y="357"/>
                  </a:cubicBezTo>
                  <a:lnTo>
                    <a:pt x="282" y="146"/>
                  </a:lnTo>
                  <a:cubicBezTo>
                    <a:pt x="282" y="146"/>
                    <a:pt x="224" y="1"/>
                    <a:pt x="134" y="1"/>
                  </a:cubicBezTo>
                  <a:close/>
                </a:path>
              </a:pathLst>
            </a:custGeom>
            <a:solidFill>
              <a:srgbClr val="FCD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1"/>
            <p:cNvSpPr/>
            <p:nvPr/>
          </p:nvSpPr>
          <p:spPr>
            <a:xfrm>
              <a:off x="-2793291" y="3506221"/>
              <a:ext cx="6481" cy="15530"/>
            </a:xfrm>
            <a:custGeom>
              <a:avLst/>
              <a:gdLst/>
              <a:ahLst/>
              <a:cxnLst/>
              <a:rect l="l" t="t" r="r" b="b"/>
              <a:pathLst>
                <a:path w="212" h="508" extrusionOk="0">
                  <a:moveTo>
                    <a:pt x="118" y="1"/>
                  </a:moveTo>
                  <a:cubicBezTo>
                    <a:pt x="107" y="1"/>
                    <a:pt x="92" y="5"/>
                    <a:pt x="71" y="15"/>
                  </a:cubicBezTo>
                  <a:cubicBezTo>
                    <a:pt x="36" y="50"/>
                    <a:pt x="1" y="85"/>
                    <a:pt x="36" y="226"/>
                  </a:cubicBezTo>
                  <a:cubicBezTo>
                    <a:pt x="36" y="287"/>
                    <a:pt x="48" y="337"/>
                    <a:pt x="72" y="375"/>
                  </a:cubicBezTo>
                  <a:lnTo>
                    <a:pt x="72" y="375"/>
                  </a:lnTo>
                  <a:cubicBezTo>
                    <a:pt x="72" y="372"/>
                    <a:pt x="71" y="369"/>
                    <a:pt x="71" y="367"/>
                  </a:cubicBezTo>
                  <a:cubicBezTo>
                    <a:pt x="36" y="261"/>
                    <a:pt x="36" y="85"/>
                    <a:pt x="71" y="50"/>
                  </a:cubicBezTo>
                  <a:cubicBezTo>
                    <a:pt x="107" y="33"/>
                    <a:pt x="124" y="24"/>
                    <a:pt x="133" y="24"/>
                  </a:cubicBezTo>
                  <a:cubicBezTo>
                    <a:pt x="142" y="24"/>
                    <a:pt x="142" y="33"/>
                    <a:pt x="142" y="50"/>
                  </a:cubicBezTo>
                  <a:lnTo>
                    <a:pt x="142" y="156"/>
                  </a:lnTo>
                  <a:cubicBezTo>
                    <a:pt x="142" y="104"/>
                    <a:pt x="142" y="72"/>
                    <a:pt x="155" y="72"/>
                  </a:cubicBezTo>
                  <a:cubicBezTo>
                    <a:pt x="161" y="72"/>
                    <a:pt x="167" y="76"/>
                    <a:pt x="177" y="85"/>
                  </a:cubicBezTo>
                  <a:lnTo>
                    <a:pt x="177" y="50"/>
                  </a:lnTo>
                  <a:cubicBezTo>
                    <a:pt x="152" y="25"/>
                    <a:pt x="145" y="1"/>
                    <a:pt x="118" y="1"/>
                  </a:cubicBezTo>
                  <a:close/>
                  <a:moveTo>
                    <a:pt x="177" y="85"/>
                  </a:moveTo>
                  <a:cubicBezTo>
                    <a:pt x="177" y="85"/>
                    <a:pt x="142" y="191"/>
                    <a:pt x="142" y="226"/>
                  </a:cubicBezTo>
                  <a:cubicBezTo>
                    <a:pt x="142" y="261"/>
                    <a:pt x="71" y="332"/>
                    <a:pt x="142" y="367"/>
                  </a:cubicBezTo>
                  <a:cubicBezTo>
                    <a:pt x="142" y="402"/>
                    <a:pt x="177" y="402"/>
                    <a:pt x="177" y="402"/>
                  </a:cubicBezTo>
                  <a:lnTo>
                    <a:pt x="177" y="191"/>
                  </a:lnTo>
                  <a:lnTo>
                    <a:pt x="177" y="85"/>
                  </a:lnTo>
                  <a:close/>
                  <a:moveTo>
                    <a:pt x="72" y="375"/>
                  </a:moveTo>
                  <a:lnTo>
                    <a:pt x="72" y="375"/>
                  </a:lnTo>
                  <a:cubicBezTo>
                    <a:pt x="78" y="419"/>
                    <a:pt x="136" y="462"/>
                    <a:pt x="176" y="487"/>
                  </a:cubicBezTo>
                  <a:lnTo>
                    <a:pt x="176" y="487"/>
                  </a:lnTo>
                  <a:cubicBezTo>
                    <a:pt x="165" y="476"/>
                    <a:pt x="153" y="461"/>
                    <a:pt x="142" y="437"/>
                  </a:cubicBezTo>
                  <a:cubicBezTo>
                    <a:pt x="112" y="422"/>
                    <a:pt x="89" y="402"/>
                    <a:pt x="72" y="375"/>
                  </a:cubicBezTo>
                  <a:close/>
                  <a:moveTo>
                    <a:pt x="176" y="487"/>
                  </a:moveTo>
                  <a:cubicBezTo>
                    <a:pt x="196" y="507"/>
                    <a:pt x="212" y="507"/>
                    <a:pt x="212" y="507"/>
                  </a:cubicBezTo>
                  <a:cubicBezTo>
                    <a:pt x="212" y="507"/>
                    <a:pt x="196" y="500"/>
                    <a:pt x="176" y="487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1"/>
            <p:cNvSpPr/>
            <p:nvPr/>
          </p:nvSpPr>
          <p:spPr>
            <a:xfrm>
              <a:off x="-2787910" y="3512029"/>
              <a:ext cx="5411" cy="6481"/>
            </a:xfrm>
            <a:custGeom>
              <a:avLst/>
              <a:gdLst/>
              <a:ahLst/>
              <a:cxnLst/>
              <a:rect l="l" t="t" r="r" b="b"/>
              <a:pathLst>
                <a:path w="177" h="212" extrusionOk="0">
                  <a:moveTo>
                    <a:pt x="36" y="1"/>
                  </a:moveTo>
                  <a:cubicBezTo>
                    <a:pt x="1" y="1"/>
                    <a:pt x="1" y="71"/>
                    <a:pt x="1" y="71"/>
                  </a:cubicBezTo>
                  <a:cubicBezTo>
                    <a:pt x="1" y="71"/>
                    <a:pt x="1" y="177"/>
                    <a:pt x="36" y="212"/>
                  </a:cubicBezTo>
                  <a:cubicBezTo>
                    <a:pt x="36" y="177"/>
                    <a:pt x="36" y="177"/>
                    <a:pt x="71" y="142"/>
                  </a:cubicBezTo>
                  <a:cubicBezTo>
                    <a:pt x="106" y="106"/>
                    <a:pt x="124" y="106"/>
                    <a:pt x="137" y="106"/>
                  </a:cubicBezTo>
                  <a:cubicBezTo>
                    <a:pt x="150" y="106"/>
                    <a:pt x="159" y="106"/>
                    <a:pt x="177" y="71"/>
                  </a:cubicBezTo>
                  <a:cubicBezTo>
                    <a:pt x="177" y="60"/>
                    <a:pt x="177" y="56"/>
                    <a:pt x="175" y="56"/>
                  </a:cubicBezTo>
                  <a:cubicBezTo>
                    <a:pt x="173" y="56"/>
                    <a:pt x="165" y="71"/>
                    <a:pt x="142" y="71"/>
                  </a:cubicBezTo>
                  <a:cubicBezTo>
                    <a:pt x="71" y="71"/>
                    <a:pt x="71" y="71"/>
                    <a:pt x="71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1"/>
            <p:cNvSpPr/>
            <p:nvPr/>
          </p:nvSpPr>
          <p:spPr>
            <a:xfrm>
              <a:off x="-2811419" y="3529179"/>
              <a:ext cx="45060" cy="48484"/>
            </a:xfrm>
            <a:custGeom>
              <a:avLst/>
              <a:gdLst/>
              <a:ahLst/>
              <a:cxnLst/>
              <a:rect l="l" t="t" r="r" b="b"/>
              <a:pathLst>
                <a:path w="1474" h="1586" extrusionOk="0">
                  <a:moveTo>
                    <a:pt x="445" y="0"/>
                  </a:moveTo>
                  <a:cubicBezTo>
                    <a:pt x="125" y="0"/>
                    <a:pt x="1" y="368"/>
                    <a:pt x="102" y="671"/>
                  </a:cubicBezTo>
                  <a:cubicBezTo>
                    <a:pt x="137" y="917"/>
                    <a:pt x="1262" y="1585"/>
                    <a:pt x="1262" y="1585"/>
                  </a:cubicBezTo>
                  <a:lnTo>
                    <a:pt x="1473" y="1234"/>
                  </a:lnTo>
                  <a:cubicBezTo>
                    <a:pt x="1473" y="1234"/>
                    <a:pt x="1122" y="1023"/>
                    <a:pt x="946" y="882"/>
                  </a:cubicBezTo>
                  <a:cubicBezTo>
                    <a:pt x="66" y="319"/>
                    <a:pt x="488" y="3"/>
                    <a:pt x="488" y="3"/>
                  </a:cubicBezTo>
                  <a:cubicBezTo>
                    <a:pt x="473" y="1"/>
                    <a:pt x="459" y="0"/>
                    <a:pt x="445" y="0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1"/>
            <p:cNvSpPr/>
            <p:nvPr/>
          </p:nvSpPr>
          <p:spPr>
            <a:xfrm>
              <a:off x="-2765686" y="3546206"/>
              <a:ext cx="14368" cy="23936"/>
            </a:xfrm>
            <a:custGeom>
              <a:avLst/>
              <a:gdLst/>
              <a:ahLst/>
              <a:cxnLst/>
              <a:rect l="l" t="t" r="r" b="b"/>
              <a:pathLst>
                <a:path w="470" h="783" extrusionOk="0">
                  <a:moveTo>
                    <a:pt x="70" y="1"/>
                  </a:moveTo>
                  <a:cubicBezTo>
                    <a:pt x="28" y="1"/>
                    <a:pt x="1" y="20"/>
                    <a:pt x="12" y="79"/>
                  </a:cubicBezTo>
                  <a:cubicBezTo>
                    <a:pt x="48" y="255"/>
                    <a:pt x="12" y="677"/>
                    <a:pt x="12" y="677"/>
                  </a:cubicBezTo>
                  <a:lnTo>
                    <a:pt x="470" y="782"/>
                  </a:lnTo>
                  <a:lnTo>
                    <a:pt x="294" y="79"/>
                  </a:lnTo>
                  <a:cubicBezTo>
                    <a:pt x="294" y="79"/>
                    <a:pt x="153" y="1"/>
                    <a:pt x="70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1"/>
            <p:cNvSpPr/>
            <p:nvPr/>
          </p:nvSpPr>
          <p:spPr>
            <a:xfrm>
              <a:off x="-2776080" y="3526978"/>
              <a:ext cx="30142" cy="26810"/>
            </a:xfrm>
            <a:custGeom>
              <a:avLst/>
              <a:gdLst/>
              <a:ahLst/>
              <a:cxnLst/>
              <a:rect l="l" t="t" r="r" b="b"/>
              <a:pathLst>
                <a:path w="986" h="877" extrusionOk="0">
                  <a:moveTo>
                    <a:pt x="708" y="0"/>
                  </a:moveTo>
                  <a:cubicBezTo>
                    <a:pt x="661" y="0"/>
                    <a:pt x="610" y="28"/>
                    <a:pt x="563" y="110"/>
                  </a:cubicBezTo>
                  <a:cubicBezTo>
                    <a:pt x="483" y="272"/>
                    <a:pt x="357" y="299"/>
                    <a:pt x="245" y="299"/>
                  </a:cubicBezTo>
                  <a:cubicBezTo>
                    <a:pt x="186" y="299"/>
                    <a:pt x="131" y="292"/>
                    <a:pt x="88" y="292"/>
                  </a:cubicBezTo>
                  <a:cubicBezTo>
                    <a:pt x="35" y="292"/>
                    <a:pt x="1" y="303"/>
                    <a:pt x="1" y="356"/>
                  </a:cubicBezTo>
                  <a:cubicBezTo>
                    <a:pt x="1" y="461"/>
                    <a:pt x="282" y="708"/>
                    <a:pt x="458" y="813"/>
                  </a:cubicBezTo>
                  <a:cubicBezTo>
                    <a:pt x="487" y="857"/>
                    <a:pt x="529" y="877"/>
                    <a:pt x="573" y="877"/>
                  </a:cubicBezTo>
                  <a:cubicBezTo>
                    <a:pt x="634" y="877"/>
                    <a:pt x="698" y="839"/>
                    <a:pt x="739" y="778"/>
                  </a:cubicBezTo>
                  <a:cubicBezTo>
                    <a:pt x="810" y="602"/>
                    <a:pt x="985" y="356"/>
                    <a:pt x="880" y="110"/>
                  </a:cubicBezTo>
                  <a:cubicBezTo>
                    <a:pt x="880" y="110"/>
                    <a:pt x="802" y="0"/>
                    <a:pt x="708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1"/>
            <p:cNvSpPr/>
            <p:nvPr/>
          </p:nvSpPr>
          <p:spPr>
            <a:xfrm>
              <a:off x="-2764249" y="3564732"/>
              <a:ext cx="10791" cy="136556"/>
            </a:xfrm>
            <a:custGeom>
              <a:avLst/>
              <a:gdLst/>
              <a:ahLst/>
              <a:cxnLst/>
              <a:rect l="l" t="t" r="r" b="b"/>
              <a:pathLst>
                <a:path w="353" h="4467" extrusionOk="0">
                  <a:moveTo>
                    <a:pt x="1" y="0"/>
                  </a:moveTo>
                  <a:lnTo>
                    <a:pt x="106" y="176"/>
                  </a:lnTo>
                  <a:cubicBezTo>
                    <a:pt x="106" y="71"/>
                    <a:pt x="36" y="35"/>
                    <a:pt x="1" y="0"/>
                  </a:cubicBezTo>
                  <a:close/>
                  <a:moveTo>
                    <a:pt x="141" y="283"/>
                  </a:moveTo>
                  <a:cubicBezTo>
                    <a:pt x="142" y="353"/>
                    <a:pt x="176" y="422"/>
                    <a:pt x="176" y="457"/>
                  </a:cubicBezTo>
                  <a:cubicBezTo>
                    <a:pt x="176" y="387"/>
                    <a:pt x="142" y="352"/>
                    <a:pt x="141" y="283"/>
                  </a:cubicBezTo>
                  <a:close/>
                  <a:moveTo>
                    <a:pt x="317" y="1337"/>
                  </a:moveTo>
                  <a:lnTo>
                    <a:pt x="317" y="1864"/>
                  </a:lnTo>
                  <a:cubicBezTo>
                    <a:pt x="352" y="1688"/>
                    <a:pt x="317" y="1512"/>
                    <a:pt x="317" y="1337"/>
                  </a:cubicBezTo>
                  <a:close/>
                  <a:moveTo>
                    <a:pt x="317" y="1864"/>
                  </a:moveTo>
                  <a:cubicBezTo>
                    <a:pt x="282" y="2040"/>
                    <a:pt x="282" y="2286"/>
                    <a:pt x="282" y="2462"/>
                  </a:cubicBezTo>
                  <a:cubicBezTo>
                    <a:pt x="247" y="2638"/>
                    <a:pt x="247" y="2849"/>
                    <a:pt x="176" y="3025"/>
                  </a:cubicBezTo>
                  <a:cubicBezTo>
                    <a:pt x="176" y="3201"/>
                    <a:pt x="141" y="3412"/>
                    <a:pt x="141" y="3587"/>
                  </a:cubicBezTo>
                  <a:cubicBezTo>
                    <a:pt x="106" y="3798"/>
                    <a:pt x="106" y="3974"/>
                    <a:pt x="106" y="4150"/>
                  </a:cubicBezTo>
                  <a:lnTo>
                    <a:pt x="106" y="4467"/>
                  </a:lnTo>
                  <a:lnTo>
                    <a:pt x="141" y="4432"/>
                  </a:lnTo>
                  <a:lnTo>
                    <a:pt x="141" y="4221"/>
                  </a:lnTo>
                  <a:cubicBezTo>
                    <a:pt x="141" y="4045"/>
                    <a:pt x="176" y="3798"/>
                    <a:pt x="176" y="3623"/>
                  </a:cubicBezTo>
                  <a:cubicBezTo>
                    <a:pt x="212" y="3447"/>
                    <a:pt x="212" y="3236"/>
                    <a:pt x="282" y="3060"/>
                  </a:cubicBezTo>
                  <a:cubicBezTo>
                    <a:pt x="282" y="2884"/>
                    <a:pt x="317" y="2673"/>
                    <a:pt x="317" y="2497"/>
                  </a:cubicBezTo>
                  <a:lnTo>
                    <a:pt x="317" y="1864"/>
                  </a:ln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1"/>
            <p:cNvSpPr/>
            <p:nvPr/>
          </p:nvSpPr>
          <p:spPr>
            <a:xfrm>
              <a:off x="-2799741" y="3607713"/>
              <a:ext cx="21552" cy="35522"/>
            </a:xfrm>
            <a:custGeom>
              <a:avLst/>
              <a:gdLst/>
              <a:ahLst/>
              <a:cxnLst/>
              <a:rect l="l" t="t" r="r" b="b"/>
              <a:pathLst>
                <a:path w="705" h="1162" extrusionOk="0">
                  <a:moveTo>
                    <a:pt x="704" y="1"/>
                  </a:moveTo>
                  <a:lnTo>
                    <a:pt x="1" y="388"/>
                  </a:lnTo>
                  <a:lnTo>
                    <a:pt x="1" y="1162"/>
                  </a:lnTo>
                  <a:lnTo>
                    <a:pt x="353" y="1126"/>
                  </a:lnTo>
                  <a:lnTo>
                    <a:pt x="704" y="775"/>
                  </a:lnTo>
                  <a:lnTo>
                    <a:pt x="704" y="1"/>
                  </a:ln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1"/>
            <p:cNvSpPr/>
            <p:nvPr/>
          </p:nvSpPr>
          <p:spPr>
            <a:xfrm>
              <a:off x="-2743828" y="3581851"/>
              <a:ext cx="20451" cy="34514"/>
            </a:xfrm>
            <a:custGeom>
              <a:avLst/>
              <a:gdLst/>
              <a:ahLst/>
              <a:cxnLst/>
              <a:rect l="l" t="t" r="r" b="b"/>
              <a:pathLst>
                <a:path w="669" h="1129" extrusionOk="0">
                  <a:moveTo>
                    <a:pt x="665" y="1"/>
                  </a:moveTo>
                  <a:cubicBezTo>
                    <a:pt x="612" y="1"/>
                    <a:pt x="1" y="355"/>
                    <a:pt x="1" y="355"/>
                  </a:cubicBezTo>
                  <a:lnTo>
                    <a:pt x="1" y="1128"/>
                  </a:lnTo>
                  <a:lnTo>
                    <a:pt x="141" y="1128"/>
                  </a:lnTo>
                  <a:cubicBezTo>
                    <a:pt x="282" y="671"/>
                    <a:pt x="563" y="495"/>
                    <a:pt x="669" y="3"/>
                  </a:cubicBezTo>
                  <a:cubicBezTo>
                    <a:pt x="669" y="1"/>
                    <a:pt x="668" y="1"/>
                    <a:pt x="665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1"/>
            <p:cNvSpPr/>
            <p:nvPr/>
          </p:nvSpPr>
          <p:spPr>
            <a:xfrm>
              <a:off x="-2761009" y="3522789"/>
              <a:ext cx="118275" cy="217200"/>
            </a:xfrm>
            <a:custGeom>
              <a:avLst/>
              <a:gdLst/>
              <a:ahLst/>
              <a:cxnLst/>
              <a:rect l="l" t="t" r="r" b="b"/>
              <a:pathLst>
                <a:path w="3869" h="7105" extrusionOk="0">
                  <a:moveTo>
                    <a:pt x="3869" y="1"/>
                  </a:moveTo>
                  <a:lnTo>
                    <a:pt x="1055" y="1618"/>
                  </a:lnTo>
                  <a:lnTo>
                    <a:pt x="0" y="7105"/>
                  </a:lnTo>
                  <a:lnTo>
                    <a:pt x="2849" y="5487"/>
                  </a:lnTo>
                  <a:lnTo>
                    <a:pt x="3869" y="1"/>
                  </a:lnTo>
                  <a:close/>
                </a:path>
              </a:pathLst>
            </a:custGeom>
            <a:solidFill>
              <a:srgbClr val="FDE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1"/>
            <p:cNvSpPr/>
            <p:nvPr/>
          </p:nvSpPr>
          <p:spPr>
            <a:xfrm>
              <a:off x="-2766389" y="3664695"/>
              <a:ext cx="62393" cy="42920"/>
            </a:xfrm>
            <a:custGeom>
              <a:avLst/>
              <a:gdLst/>
              <a:ahLst/>
              <a:cxnLst/>
              <a:rect l="l" t="t" r="r" b="b"/>
              <a:pathLst>
                <a:path w="2041" h="1404" extrusionOk="0">
                  <a:moveTo>
                    <a:pt x="598" y="1"/>
                  </a:moveTo>
                  <a:cubicBezTo>
                    <a:pt x="598" y="1"/>
                    <a:pt x="457" y="177"/>
                    <a:pt x="387" y="353"/>
                  </a:cubicBezTo>
                  <a:cubicBezTo>
                    <a:pt x="282" y="528"/>
                    <a:pt x="0" y="880"/>
                    <a:pt x="0" y="880"/>
                  </a:cubicBezTo>
                  <a:lnTo>
                    <a:pt x="0" y="1373"/>
                  </a:lnTo>
                  <a:cubicBezTo>
                    <a:pt x="0" y="1373"/>
                    <a:pt x="110" y="1404"/>
                    <a:pt x="193" y="1404"/>
                  </a:cubicBezTo>
                  <a:cubicBezTo>
                    <a:pt x="235" y="1404"/>
                    <a:pt x="270" y="1396"/>
                    <a:pt x="282" y="1373"/>
                  </a:cubicBezTo>
                  <a:cubicBezTo>
                    <a:pt x="352" y="1267"/>
                    <a:pt x="1126" y="1232"/>
                    <a:pt x="1301" y="1162"/>
                  </a:cubicBezTo>
                  <a:cubicBezTo>
                    <a:pt x="1442" y="1021"/>
                    <a:pt x="1477" y="845"/>
                    <a:pt x="1477" y="845"/>
                  </a:cubicBezTo>
                  <a:cubicBezTo>
                    <a:pt x="1477" y="845"/>
                    <a:pt x="1829" y="599"/>
                    <a:pt x="1794" y="458"/>
                  </a:cubicBezTo>
                  <a:cubicBezTo>
                    <a:pt x="1776" y="388"/>
                    <a:pt x="1741" y="370"/>
                    <a:pt x="1710" y="370"/>
                  </a:cubicBezTo>
                  <a:cubicBezTo>
                    <a:pt x="1700" y="370"/>
                    <a:pt x="1690" y="372"/>
                    <a:pt x="1681" y="375"/>
                  </a:cubicBezTo>
                  <a:lnTo>
                    <a:pt x="1681" y="375"/>
                  </a:lnTo>
                  <a:cubicBezTo>
                    <a:pt x="1760" y="339"/>
                    <a:pt x="1976" y="234"/>
                    <a:pt x="2005" y="177"/>
                  </a:cubicBezTo>
                  <a:cubicBezTo>
                    <a:pt x="2040" y="142"/>
                    <a:pt x="1864" y="142"/>
                    <a:pt x="1688" y="142"/>
                  </a:cubicBezTo>
                  <a:cubicBezTo>
                    <a:pt x="1548" y="142"/>
                    <a:pt x="1337" y="282"/>
                    <a:pt x="1161" y="388"/>
                  </a:cubicBezTo>
                  <a:cubicBezTo>
                    <a:pt x="1034" y="451"/>
                    <a:pt x="908" y="464"/>
                    <a:pt x="827" y="464"/>
                  </a:cubicBezTo>
                  <a:cubicBezTo>
                    <a:pt x="773" y="464"/>
                    <a:pt x="739" y="458"/>
                    <a:pt x="739" y="458"/>
                  </a:cubicBezTo>
                  <a:lnTo>
                    <a:pt x="598" y="1"/>
                  </a:ln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1"/>
            <p:cNvSpPr/>
            <p:nvPr/>
          </p:nvSpPr>
          <p:spPr>
            <a:xfrm>
              <a:off x="-2842722" y="3578091"/>
              <a:ext cx="83884" cy="131818"/>
            </a:xfrm>
            <a:custGeom>
              <a:avLst/>
              <a:gdLst/>
              <a:ahLst/>
              <a:cxnLst/>
              <a:rect l="l" t="t" r="r" b="b"/>
              <a:pathLst>
                <a:path w="2744" h="4312" extrusionOk="0">
                  <a:moveTo>
                    <a:pt x="581" y="1"/>
                  </a:moveTo>
                  <a:cubicBezTo>
                    <a:pt x="531" y="1"/>
                    <a:pt x="479" y="7"/>
                    <a:pt x="422" y="20"/>
                  </a:cubicBezTo>
                  <a:cubicBezTo>
                    <a:pt x="422" y="20"/>
                    <a:pt x="0" y="478"/>
                    <a:pt x="0" y="1427"/>
                  </a:cubicBezTo>
                  <a:cubicBezTo>
                    <a:pt x="35" y="2412"/>
                    <a:pt x="422" y="3467"/>
                    <a:pt x="422" y="3467"/>
                  </a:cubicBezTo>
                  <a:cubicBezTo>
                    <a:pt x="422" y="3467"/>
                    <a:pt x="1090" y="4065"/>
                    <a:pt x="1759" y="4170"/>
                  </a:cubicBezTo>
                  <a:cubicBezTo>
                    <a:pt x="2392" y="4241"/>
                    <a:pt x="2462" y="4311"/>
                    <a:pt x="2462" y="4311"/>
                  </a:cubicBezTo>
                  <a:cubicBezTo>
                    <a:pt x="2462" y="4311"/>
                    <a:pt x="2743" y="4030"/>
                    <a:pt x="2708" y="3678"/>
                  </a:cubicBezTo>
                  <a:cubicBezTo>
                    <a:pt x="2673" y="3291"/>
                    <a:pt x="2568" y="3256"/>
                    <a:pt x="2568" y="3256"/>
                  </a:cubicBezTo>
                  <a:cubicBezTo>
                    <a:pt x="2568" y="3256"/>
                    <a:pt x="2535" y="3261"/>
                    <a:pt x="2481" y="3261"/>
                  </a:cubicBezTo>
                  <a:cubicBezTo>
                    <a:pt x="2334" y="3261"/>
                    <a:pt x="2026" y="3223"/>
                    <a:pt x="1794" y="2939"/>
                  </a:cubicBezTo>
                  <a:cubicBezTo>
                    <a:pt x="1526" y="2612"/>
                    <a:pt x="1334" y="2587"/>
                    <a:pt x="1281" y="2587"/>
                  </a:cubicBezTo>
                  <a:cubicBezTo>
                    <a:pt x="1271" y="2587"/>
                    <a:pt x="1266" y="2588"/>
                    <a:pt x="1266" y="2588"/>
                  </a:cubicBezTo>
                  <a:cubicBezTo>
                    <a:pt x="1266" y="2588"/>
                    <a:pt x="1586" y="1"/>
                    <a:pt x="581" y="1"/>
                  </a:cubicBez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1"/>
            <p:cNvSpPr/>
            <p:nvPr/>
          </p:nvSpPr>
          <p:spPr>
            <a:xfrm>
              <a:off x="-2677155" y="3517287"/>
              <a:ext cx="38793" cy="14307"/>
            </a:xfrm>
            <a:custGeom>
              <a:avLst/>
              <a:gdLst/>
              <a:ahLst/>
              <a:cxnLst/>
              <a:rect l="l" t="t" r="r" b="b"/>
              <a:pathLst>
                <a:path w="1269" h="468" extrusionOk="0">
                  <a:moveTo>
                    <a:pt x="799" y="1"/>
                  </a:moveTo>
                  <a:cubicBezTo>
                    <a:pt x="612" y="1"/>
                    <a:pt x="400" y="42"/>
                    <a:pt x="282" y="145"/>
                  </a:cubicBezTo>
                  <a:cubicBezTo>
                    <a:pt x="0" y="356"/>
                    <a:pt x="387" y="427"/>
                    <a:pt x="387" y="427"/>
                  </a:cubicBezTo>
                  <a:cubicBezTo>
                    <a:pt x="433" y="454"/>
                    <a:pt x="484" y="468"/>
                    <a:pt x="539" y="468"/>
                  </a:cubicBezTo>
                  <a:cubicBezTo>
                    <a:pt x="696" y="468"/>
                    <a:pt x="892" y="362"/>
                    <a:pt x="1126" y="181"/>
                  </a:cubicBezTo>
                  <a:cubicBezTo>
                    <a:pt x="1268" y="79"/>
                    <a:pt x="1057" y="1"/>
                    <a:pt x="799" y="1"/>
                  </a:cubicBezTo>
                  <a:close/>
                </a:path>
              </a:pathLst>
            </a:custGeom>
            <a:solidFill>
              <a:srgbClr val="BF8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1"/>
            <p:cNvSpPr/>
            <p:nvPr/>
          </p:nvSpPr>
          <p:spPr>
            <a:xfrm>
              <a:off x="-2778220" y="3486228"/>
              <a:ext cx="53773" cy="32221"/>
            </a:xfrm>
            <a:custGeom>
              <a:avLst/>
              <a:gdLst/>
              <a:ahLst/>
              <a:cxnLst/>
              <a:rect l="l" t="t" r="r" b="b"/>
              <a:pathLst>
                <a:path w="1759" h="1054" extrusionOk="0">
                  <a:moveTo>
                    <a:pt x="1266" y="1"/>
                  </a:moveTo>
                  <a:lnTo>
                    <a:pt x="0" y="845"/>
                  </a:lnTo>
                  <a:cubicBezTo>
                    <a:pt x="0" y="845"/>
                    <a:pt x="229" y="1053"/>
                    <a:pt x="591" y="1053"/>
                  </a:cubicBezTo>
                  <a:cubicBezTo>
                    <a:pt x="700" y="1053"/>
                    <a:pt x="820" y="1034"/>
                    <a:pt x="950" y="986"/>
                  </a:cubicBezTo>
                  <a:cubicBezTo>
                    <a:pt x="1302" y="845"/>
                    <a:pt x="1759" y="564"/>
                    <a:pt x="1548" y="388"/>
                  </a:cubicBezTo>
                  <a:cubicBezTo>
                    <a:pt x="1513" y="353"/>
                    <a:pt x="1266" y="1"/>
                    <a:pt x="1266" y="1"/>
                  </a:cubicBezTo>
                  <a:close/>
                </a:path>
              </a:pathLst>
            </a:custGeom>
            <a:solidFill>
              <a:srgbClr val="F8B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1"/>
            <p:cNvSpPr/>
            <p:nvPr/>
          </p:nvSpPr>
          <p:spPr>
            <a:xfrm>
              <a:off x="-2815851" y="3445784"/>
              <a:ext cx="83884" cy="66184"/>
            </a:xfrm>
            <a:custGeom>
              <a:avLst/>
              <a:gdLst/>
              <a:ahLst/>
              <a:cxnLst/>
              <a:rect l="l" t="t" r="r" b="b"/>
              <a:pathLst>
                <a:path w="2744" h="2165" extrusionOk="0">
                  <a:moveTo>
                    <a:pt x="1364" y="1"/>
                  </a:moveTo>
                  <a:cubicBezTo>
                    <a:pt x="1143" y="1"/>
                    <a:pt x="908" y="70"/>
                    <a:pt x="669" y="234"/>
                  </a:cubicBezTo>
                  <a:cubicBezTo>
                    <a:pt x="211" y="550"/>
                    <a:pt x="71" y="656"/>
                    <a:pt x="0" y="1289"/>
                  </a:cubicBezTo>
                  <a:cubicBezTo>
                    <a:pt x="0" y="1289"/>
                    <a:pt x="357" y="1678"/>
                    <a:pt x="666" y="1678"/>
                  </a:cubicBezTo>
                  <a:cubicBezTo>
                    <a:pt x="678" y="1678"/>
                    <a:pt x="691" y="1677"/>
                    <a:pt x="704" y="1676"/>
                  </a:cubicBezTo>
                  <a:cubicBezTo>
                    <a:pt x="985" y="1676"/>
                    <a:pt x="1231" y="2133"/>
                    <a:pt x="1231" y="2133"/>
                  </a:cubicBezTo>
                  <a:cubicBezTo>
                    <a:pt x="1231" y="2133"/>
                    <a:pt x="1315" y="2164"/>
                    <a:pt x="1448" y="2164"/>
                  </a:cubicBezTo>
                  <a:cubicBezTo>
                    <a:pt x="1559" y="2164"/>
                    <a:pt x="1705" y="2142"/>
                    <a:pt x="1864" y="2062"/>
                  </a:cubicBezTo>
                  <a:cubicBezTo>
                    <a:pt x="2216" y="1922"/>
                    <a:pt x="2708" y="1781"/>
                    <a:pt x="2708" y="1781"/>
                  </a:cubicBezTo>
                  <a:cubicBezTo>
                    <a:pt x="2708" y="1781"/>
                    <a:pt x="2744" y="972"/>
                    <a:pt x="2357" y="515"/>
                  </a:cubicBezTo>
                  <a:cubicBezTo>
                    <a:pt x="2109" y="222"/>
                    <a:pt x="1759" y="1"/>
                    <a:pt x="1364" y="1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1"/>
            <p:cNvSpPr/>
            <p:nvPr/>
          </p:nvSpPr>
          <p:spPr>
            <a:xfrm>
              <a:off x="-2807261" y="3447159"/>
              <a:ext cx="75294" cy="60620"/>
            </a:xfrm>
            <a:custGeom>
              <a:avLst/>
              <a:gdLst/>
              <a:ahLst/>
              <a:cxnLst/>
              <a:rect l="l" t="t" r="r" b="b"/>
              <a:pathLst>
                <a:path w="2463" h="1983" extrusionOk="0">
                  <a:moveTo>
                    <a:pt x="1063" y="0"/>
                  </a:moveTo>
                  <a:cubicBezTo>
                    <a:pt x="986" y="0"/>
                    <a:pt x="911" y="15"/>
                    <a:pt x="845" y="48"/>
                  </a:cubicBezTo>
                  <a:cubicBezTo>
                    <a:pt x="423" y="189"/>
                    <a:pt x="141" y="224"/>
                    <a:pt x="1" y="540"/>
                  </a:cubicBezTo>
                  <a:cubicBezTo>
                    <a:pt x="1" y="540"/>
                    <a:pt x="289" y="273"/>
                    <a:pt x="676" y="273"/>
                  </a:cubicBezTo>
                  <a:cubicBezTo>
                    <a:pt x="795" y="273"/>
                    <a:pt x="923" y="298"/>
                    <a:pt x="1056" y="364"/>
                  </a:cubicBezTo>
                  <a:cubicBezTo>
                    <a:pt x="1619" y="611"/>
                    <a:pt x="2005" y="1842"/>
                    <a:pt x="2005" y="1842"/>
                  </a:cubicBezTo>
                  <a:lnTo>
                    <a:pt x="2111" y="1982"/>
                  </a:lnTo>
                  <a:lnTo>
                    <a:pt x="2463" y="1771"/>
                  </a:lnTo>
                  <a:cubicBezTo>
                    <a:pt x="2463" y="1771"/>
                    <a:pt x="2111" y="681"/>
                    <a:pt x="1935" y="435"/>
                  </a:cubicBezTo>
                  <a:cubicBezTo>
                    <a:pt x="1793" y="264"/>
                    <a:pt x="1396" y="0"/>
                    <a:pt x="1063" y="0"/>
                  </a:cubicBezTo>
                  <a:close/>
                </a:path>
              </a:pathLst>
            </a:custGeom>
            <a:solidFill>
              <a:srgbClr val="FF7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1"/>
            <p:cNvSpPr/>
            <p:nvPr/>
          </p:nvSpPr>
          <p:spPr>
            <a:xfrm>
              <a:off x="-2804021" y="3442849"/>
              <a:ext cx="70984" cy="64931"/>
            </a:xfrm>
            <a:custGeom>
              <a:avLst/>
              <a:gdLst/>
              <a:ahLst/>
              <a:cxnLst/>
              <a:rect l="l" t="t" r="r" b="b"/>
              <a:pathLst>
                <a:path w="2322" h="2124" extrusionOk="0">
                  <a:moveTo>
                    <a:pt x="996" y="1"/>
                  </a:moveTo>
                  <a:cubicBezTo>
                    <a:pt x="916" y="1"/>
                    <a:pt x="841" y="15"/>
                    <a:pt x="774" y="48"/>
                  </a:cubicBezTo>
                  <a:cubicBezTo>
                    <a:pt x="387" y="224"/>
                    <a:pt x="141" y="224"/>
                    <a:pt x="0" y="576"/>
                  </a:cubicBezTo>
                  <a:cubicBezTo>
                    <a:pt x="0" y="576"/>
                    <a:pt x="295" y="323"/>
                    <a:pt x="690" y="323"/>
                  </a:cubicBezTo>
                  <a:cubicBezTo>
                    <a:pt x="805" y="323"/>
                    <a:pt x="928" y="344"/>
                    <a:pt x="1055" y="400"/>
                  </a:cubicBezTo>
                  <a:cubicBezTo>
                    <a:pt x="1618" y="681"/>
                    <a:pt x="1970" y="2123"/>
                    <a:pt x="1970" y="2123"/>
                  </a:cubicBezTo>
                  <a:lnTo>
                    <a:pt x="2321" y="1912"/>
                  </a:lnTo>
                  <a:cubicBezTo>
                    <a:pt x="2321" y="1912"/>
                    <a:pt x="2040" y="681"/>
                    <a:pt x="1899" y="435"/>
                  </a:cubicBezTo>
                  <a:cubicBezTo>
                    <a:pt x="1757" y="264"/>
                    <a:pt x="1337" y="1"/>
                    <a:pt x="996" y="1"/>
                  </a:cubicBez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8">
    <p:spTree>
      <p:nvGrpSpPr>
        <p:cNvPr id="1" name="Shape 2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3" name="Google Shape;2643;p34"/>
          <p:cNvSpPr/>
          <p:nvPr/>
        </p:nvSpPr>
        <p:spPr>
          <a:xfrm flipH="1">
            <a:off x="7775" y="0"/>
            <a:ext cx="9144000" cy="5143502"/>
          </a:xfrm>
          <a:custGeom>
            <a:avLst/>
            <a:gdLst/>
            <a:ahLst/>
            <a:cxnLst/>
            <a:rect l="l" t="t" r="r" b="b"/>
            <a:pathLst>
              <a:path w="285750" h="197827" extrusionOk="0">
                <a:moveTo>
                  <a:pt x="225611" y="0"/>
                </a:moveTo>
                <a:cubicBezTo>
                  <a:pt x="225611" y="0"/>
                  <a:pt x="188437" y="18921"/>
                  <a:pt x="156257" y="18921"/>
                </a:cubicBezTo>
                <a:cubicBezTo>
                  <a:pt x="134219" y="18921"/>
                  <a:pt x="99649" y="8516"/>
                  <a:pt x="66373" y="8516"/>
                </a:cubicBezTo>
                <a:cubicBezTo>
                  <a:pt x="54775" y="8516"/>
                  <a:pt x="43335" y="9780"/>
                  <a:pt x="32637" y="13188"/>
                </a:cubicBezTo>
                <a:cubicBezTo>
                  <a:pt x="13540" y="19273"/>
                  <a:pt x="0" y="35486"/>
                  <a:pt x="0" y="35486"/>
                </a:cubicBezTo>
                <a:lnTo>
                  <a:pt x="0" y="197827"/>
                </a:lnTo>
                <a:lnTo>
                  <a:pt x="285750" y="197827"/>
                </a:lnTo>
                <a:lnTo>
                  <a:pt x="285750" y="0"/>
                </a:ln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4" name="Google Shape;2644;p34"/>
          <p:cNvSpPr/>
          <p:nvPr/>
        </p:nvSpPr>
        <p:spPr>
          <a:xfrm flipH="1">
            <a:off x="-75" y="539503"/>
            <a:ext cx="9144000" cy="4604097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5" name="Google Shape;2645;p34"/>
          <p:cNvSpPr/>
          <p:nvPr/>
        </p:nvSpPr>
        <p:spPr>
          <a:xfrm flipH="1">
            <a:off x="8098" y="3000174"/>
            <a:ext cx="9143677" cy="2143241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46" name="Google Shape;2646;p34"/>
          <p:cNvGrpSpPr/>
          <p:nvPr/>
        </p:nvGrpSpPr>
        <p:grpSpPr>
          <a:xfrm>
            <a:off x="7962675" y="4163051"/>
            <a:ext cx="1111262" cy="881894"/>
            <a:chOff x="4096500" y="4618450"/>
            <a:chExt cx="714500" cy="567025"/>
          </a:xfrm>
        </p:grpSpPr>
        <p:sp>
          <p:nvSpPr>
            <p:cNvPr id="2647" name="Google Shape;2647;p34"/>
            <p:cNvSpPr/>
            <p:nvPr/>
          </p:nvSpPr>
          <p:spPr>
            <a:xfrm>
              <a:off x="4144575" y="4817450"/>
              <a:ext cx="665500" cy="368025"/>
            </a:xfrm>
            <a:custGeom>
              <a:avLst/>
              <a:gdLst/>
              <a:ahLst/>
              <a:cxnLst/>
              <a:rect l="l" t="t" r="r" b="b"/>
              <a:pathLst>
                <a:path w="26620" h="14721" extrusionOk="0">
                  <a:moveTo>
                    <a:pt x="20812" y="1"/>
                  </a:moveTo>
                  <a:cubicBezTo>
                    <a:pt x="20068" y="1"/>
                    <a:pt x="19402" y="137"/>
                    <a:pt x="18929" y="424"/>
                  </a:cubicBezTo>
                  <a:lnTo>
                    <a:pt x="1257" y="10554"/>
                  </a:lnTo>
                  <a:cubicBezTo>
                    <a:pt x="0" y="11293"/>
                    <a:pt x="444" y="12735"/>
                    <a:pt x="2219" y="13733"/>
                  </a:cubicBezTo>
                  <a:cubicBezTo>
                    <a:pt x="3317" y="14383"/>
                    <a:pt x="4674" y="14721"/>
                    <a:pt x="5844" y="14721"/>
                  </a:cubicBezTo>
                  <a:cubicBezTo>
                    <a:pt x="6604" y="14721"/>
                    <a:pt x="7284" y="14579"/>
                    <a:pt x="7764" y="14288"/>
                  </a:cubicBezTo>
                  <a:cubicBezTo>
                    <a:pt x="7764" y="14288"/>
                    <a:pt x="25584" y="4121"/>
                    <a:pt x="25621" y="4084"/>
                  </a:cubicBezTo>
                  <a:cubicBezTo>
                    <a:pt x="26619" y="3344"/>
                    <a:pt x="26176" y="2013"/>
                    <a:pt x="24475" y="978"/>
                  </a:cubicBezTo>
                  <a:cubicBezTo>
                    <a:pt x="23365" y="344"/>
                    <a:pt x="21990" y="1"/>
                    <a:pt x="208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4"/>
            <p:cNvSpPr/>
            <p:nvPr/>
          </p:nvSpPr>
          <p:spPr>
            <a:xfrm>
              <a:off x="4106675" y="4618450"/>
              <a:ext cx="704325" cy="527300"/>
            </a:xfrm>
            <a:custGeom>
              <a:avLst/>
              <a:gdLst/>
              <a:ahLst/>
              <a:cxnLst/>
              <a:rect l="l" t="t" r="r" b="b"/>
              <a:pathLst>
                <a:path w="28173" h="21092" extrusionOk="0">
                  <a:moveTo>
                    <a:pt x="21985" y="1"/>
                  </a:moveTo>
                  <a:cubicBezTo>
                    <a:pt x="21451" y="1"/>
                    <a:pt x="20941" y="128"/>
                    <a:pt x="20482" y="398"/>
                  </a:cubicBezTo>
                  <a:lnTo>
                    <a:pt x="2182" y="10972"/>
                  </a:lnTo>
                  <a:cubicBezTo>
                    <a:pt x="259" y="12081"/>
                    <a:pt x="1" y="15149"/>
                    <a:pt x="1553" y="17811"/>
                  </a:cubicBezTo>
                  <a:cubicBezTo>
                    <a:pt x="2757" y="19854"/>
                    <a:pt x="4638" y="21092"/>
                    <a:pt x="6299" y="21092"/>
                  </a:cubicBezTo>
                  <a:cubicBezTo>
                    <a:pt x="6833" y="21092"/>
                    <a:pt x="7343" y="20964"/>
                    <a:pt x="7801" y="20695"/>
                  </a:cubicBezTo>
                  <a:cubicBezTo>
                    <a:pt x="7801" y="20695"/>
                    <a:pt x="26287" y="10010"/>
                    <a:pt x="26398" y="9936"/>
                  </a:cubicBezTo>
                  <a:cubicBezTo>
                    <a:pt x="28024" y="8716"/>
                    <a:pt x="28172" y="5870"/>
                    <a:pt x="26730" y="3282"/>
                  </a:cubicBezTo>
                  <a:cubicBezTo>
                    <a:pt x="25527" y="1239"/>
                    <a:pt x="23646" y="1"/>
                    <a:pt x="219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4"/>
            <p:cNvSpPr/>
            <p:nvPr/>
          </p:nvSpPr>
          <p:spPr>
            <a:xfrm>
              <a:off x="4218525" y="4689650"/>
              <a:ext cx="584150" cy="447150"/>
            </a:xfrm>
            <a:custGeom>
              <a:avLst/>
              <a:gdLst/>
              <a:ahLst/>
              <a:cxnLst/>
              <a:rect l="l" t="t" r="r" b="b"/>
              <a:pathLst>
                <a:path w="23366" h="17886" extrusionOk="0">
                  <a:moveTo>
                    <a:pt x="21509" y="0"/>
                  </a:moveTo>
                  <a:cubicBezTo>
                    <a:pt x="21325" y="0"/>
                    <a:pt x="22685" y="3583"/>
                    <a:pt x="21221" y="4389"/>
                  </a:cubicBezTo>
                  <a:lnTo>
                    <a:pt x="3290" y="14741"/>
                  </a:lnTo>
                  <a:cubicBezTo>
                    <a:pt x="1516" y="15776"/>
                    <a:pt x="0" y="15407"/>
                    <a:pt x="0" y="16257"/>
                  </a:cubicBezTo>
                  <a:cubicBezTo>
                    <a:pt x="0" y="17128"/>
                    <a:pt x="847" y="17885"/>
                    <a:pt x="1990" y="17885"/>
                  </a:cubicBezTo>
                  <a:cubicBezTo>
                    <a:pt x="2450" y="17885"/>
                    <a:pt x="2956" y="17763"/>
                    <a:pt x="3475" y="17477"/>
                  </a:cubicBezTo>
                  <a:cubicBezTo>
                    <a:pt x="3475" y="17477"/>
                    <a:pt x="21554" y="7014"/>
                    <a:pt x="21628" y="6977"/>
                  </a:cubicBezTo>
                  <a:cubicBezTo>
                    <a:pt x="23218" y="5794"/>
                    <a:pt x="23366" y="3096"/>
                    <a:pt x="21961" y="692"/>
                  </a:cubicBezTo>
                  <a:cubicBezTo>
                    <a:pt x="21684" y="203"/>
                    <a:pt x="21553" y="0"/>
                    <a:pt x="21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4"/>
            <p:cNvSpPr/>
            <p:nvPr/>
          </p:nvSpPr>
          <p:spPr>
            <a:xfrm>
              <a:off x="4096500" y="4633900"/>
              <a:ext cx="594400" cy="413200"/>
            </a:xfrm>
            <a:custGeom>
              <a:avLst/>
              <a:gdLst/>
              <a:ahLst/>
              <a:cxnLst/>
              <a:rect l="l" t="t" r="r" b="b"/>
              <a:pathLst>
                <a:path w="23776" h="16528" extrusionOk="0">
                  <a:moveTo>
                    <a:pt x="21951" y="1"/>
                  </a:moveTo>
                  <a:cubicBezTo>
                    <a:pt x="21857" y="1"/>
                    <a:pt x="21714" y="25"/>
                    <a:pt x="21518" y="76"/>
                  </a:cubicBezTo>
                  <a:lnTo>
                    <a:pt x="3217" y="10649"/>
                  </a:lnTo>
                  <a:cubicBezTo>
                    <a:pt x="1" y="12720"/>
                    <a:pt x="2293" y="16528"/>
                    <a:pt x="2774" y="16528"/>
                  </a:cubicBezTo>
                  <a:cubicBezTo>
                    <a:pt x="3550" y="16454"/>
                    <a:pt x="1886" y="12128"/>
                    <a:pt x="4474" y="10686"/>
                  </a:cubicBezTo>
                  <a:cubicBezTo>
                    <a:pt x="7322" y="9104"/>
                    <a:pt x="23775" y="1"/>
                    <a:pt x="219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4"/>
            <p:cNvSpPr/>
            <p:nvPr/>
          </p:nvSpPr>
          <p:spPr>
            <a:xfrm>
              <a:off x="4174150" y="4865725"/>
              <a:ext cx="191350" cy="262725"/>
            </a:xfrm>
            <a:custGeom>
              <a:avLst/>
              <a:gdLst/>
              <a:ahLst/>
              <a:cxnLst/>
              <a:rect l="l" t="t" r="r" b="b"/>
              <a:pathLst>
                <a:path w="7654" h="10509" extrusionOk="0">
                  <a:moveTo>
                    <a:pt x="1930" y="0"/>
                  </a:moveTo>
                  <a:cubicBezTo>
                    <a:pt x="1531" y="0"/>
                    <a:pt x="1167" y="93"/>
                    <a:pt x="851" y="267"/>
                  </a:cubicBezTo>
                  <a:lnTo>
                    <a:pt x="0" y="785"/>
                  </a:lnTo>
                  <a:cubicBezTo>
                    <a:pt x="313" y="629"/>
                    <a:pt x="664" y="545"/>
                    <a:pt x="1050" y="545"/>
                  </a:cubicBezTo>
                  <a:cubicBezTo>
                    <a:pt x="1578" y="545"/>
                    <a:pt x="2169" y="702"/>
                    <a:pt x="2810" y="1044"/>
                  </a:cubicBezTo>
                  <a:cubicBezTo>
                    <a:pt x="4992" y="2301"/>
                    <a:pt x="6766" y="5406"/>
                    <a:pt x="6766" y="7920"/>
                  </a:cubicBezTo>
                  <a:cubicBezTo>
                    <a:pt x="6766" y="9214"/>
                    <a:pt x="6322" y="10101"/>
                    <a:pt x="5620" y="10508"/>
                  </a:cubicBezTo>
                  <a:lnTo>
                    <a:pt x="6507" y="10027"/>
                  </a:lnTo>
                  <a:cubicBezTo>
                    <a:pt x="7247" y="9584"/>
                    <a:pt x="7653" y="8733"/>
                    <a:pt x="7653" y="7439"/>
                  </a:cubicBezTo>
                  <a:cubicBezTo>
                    <a:pt x="7653" y="4889"/>
                    <a:pt x="5916" y="1820"/>
                    <a:pt x="3698" y="526"/>
                  </a:cubicBezTo>
                  <a:cubicBezTo>
                    <a:pt x="3063" y="166"/>
                    <a:pt x="2465" y="0"/>
                    <a:pt x="1930" y="0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4"/>
            <p:cNvSpPr/>
            <p:nvPr/>
          </p:nvSpPr>
          <p:spPr>
            <a:xfrm>
              <a:off x="4578050" y="4633150"/>
              <a:ext cx="192275" cy="263300"/>
            </a:xfrm>
            <a:custGeom>
              <a:avLst/>
              <a:gdLst/>
              <a:ahLst/>
              <a:cxnLst/>
              <a:rect l="l" t="t" r="r" b="b"/>
              <a:pathLst>
                <a:path w="7691" h="10532" extrusionOk="0">
                  <a:moveTo>
                    <a:pt x="1905" y="1"/>
                  </a:moveTo>
                  <a:cubicBezTo>
                    <a:pt x="1532" y="1"/>
                    <a:pt x="1191" y="87"/>
                    <a:pt x="888" y="254"/>
                  </a:cubicBezTo>
                  <a:lnTo>
                    <a:pt x="1" y="771"/>
                  </a:lnTo>
                  <a:cubicBezTo>
                    <a:pt x="297" y="600"/>
                    <a:pt x="645" y="507"/>
                    <a:pt x="1032" y="507"/>
                  </a:cubicBezTo>
                  <a:cubicBezTo>
                    <a:pt x="1564" y="507"/>
                    <a:pt x="2169" y="682"/>
                    <a:pt x="2810" y="1067"/>
                  </a:cubicBezTo>
                  <a:cubicBezTo>
                    <a:pt x="4992" y="2324"/>
                    <a:pt x="6803" y="5392"/>
                    <a:pt x="6803" y="7943"/>
                  </a:cubicBezTo>
                  <a:cubicBezTo>
                    <a:pt x="6803" y="9237"/>
                    <a:pt x="6323" y="10125"/>
                    <a:pt x="5657" y="10531"/>
                  </a:cubicBezTo>
                  <a:lnTo>
                    <a:pt x="6508" y="10014"/>
                  </a:lnTo>
                  <a:cubicBezTo>
                    <a:pt x="7247" y="9607"/>
                    <a:pt x="7691" y="8720"/>
                    <a:pt x="7691" y="7426"/>
                  </a:cubicBezTo>
                  <a:cubicBezTo>
                    <a:pt x="7691" y="4875"/>
                    <a:pt x="5916" y="1843"/>
                    <a:pt x="3698" y="549"/>
                  </a:cubicBezTo>
                  <a:cubicBezTo>
                    <a:pt x="3044" y="179"/>
                    <a:pt x="2441" y="1"/>
                    <a:pt x="1905" y="1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4"/>
            <p:cNvSpPr/>
            <p:nvPr/>
          </p:nvSpPr>
          <p:spPr>
            <a:xfrm>
              <a:off x="4263800" y="4814850"/>
              <a:ext cx="130350" cy="68900"/>
            </a:xfrm>
            <a:custGeom>
              <a:avLst/>
              <a:gdLst/>
              <a:ahLst/>
              <a:cxnLst/>
              <a:rect l="l" t="t" r="r" b="b"/>
              <a:pathLst>
                <a:path w="5214" h="2756" extrusionOk="0">
                  <a:moveTo>
                    <a:pt x="2607" y="1"/>
                  </a:moveTo>
                  <a:cubicBezTo>
                    <a:pt x="1997" y="1"/>
                    <a:pt x="1387" y="139"/>
                    <a:pt x="925" y="417"/>
                  </a:cubicBezTo>
                  <a:cubicBezTo>
                    <a:pt x="1" y="971"/>
                    <a:pt x="1" y="1785"/>
                    <a:pt x="925" y="2339"/>
                  </a:cubicBezTo>
                  <a:cubicBezTo>
                    <a:pt x="1387" y="2616"/>
                    <a:pt x="1997" y="2755"/>
                    <a:pt x="2607" y="2755"/>
                  </a:cubicBezTo>
                  <a:cubicBezTo>
                    <a:pt x="3217" y="2755"/>
                    <a:pt x="3827" y="2616"/>
                    <a:pt x="4289" y="2339"/>
                  </a:cubicBezTo>
                  <a:cubicBezTo>
                    <a:pt x="5213" y="1822"/>
                    <a:pt x="5213" y="971"/>
                    <a:pt x="4289" y="417"/>
                  </a:cubicBezTo>
                  <a:cubicBezTo>
                    <a:pt x="3827" y="139"/>
                    <a:pt x="3217" y="1"/>
                    <a:pt x="2607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4"/>
            <p:cNvSpPr/>
            <p:nvPr/>
          </p:nvSpPr>
          <p:spPr>
            <a:xfrm>
              <a:off x="4269350" y="4808625"/>
              <a:ext cx="119250" cy="69575"/>
            </a:xfrm>
            <a:custGeom>
              <a:avLst/>
              <a:gdLst/>
              <a:ahLst/>
              <a:cxnLst/>
              <a:rect l="l" t="t" r="r" b="b"/>
              <a:pathLst>
                <a:path w="4770" h="2783" extrusionOk="0">
                  <a:moveTo>
                    <a:pt x="0" y="0"/>
                  </a:moveTo>
                  <a:lnTo>
                    <a:pt x="0" y="1405"/>
                  </a:lnTo>
                  <a:cubicBezTo>
                    <a:pt x="0" y="1775"/>
                    <a:pt x="259" y="2071"/>
                    <a:pt x="703" y="2366"/>
                  </a:cubicBezTo>
                  <a:cubicBezTo>
                    <a:pt x="1165" y="2644"/>
                    <a:pt x="1775" y="2782"/>
                    <a:pt x="2385" y="2782"/>
                  </a:cubicBezTo>
                  <a:cubicBezTo>
                    <a:pt x="2995" y="2782"/>
                    <a:pt x="3605" y="2644"/>
                    <a:pt x="4067" y="2366"/>
                  </a:cubicBezTo>
                  <a:cubicBezTo>
                    <a:pt x="4548" y="2071"/>
                    <a:pt x="4770" y="1701"/>
                    <a:pt x="4770" y="1405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4"/>
            <p:cNvSpPr/>
            <p:nvPr/>
          </p:nvSpPr>
          <p:spPr>
            <a:xfrm>
              <a:off x="4269350" y="4799375"/>
              <a:ext cx="119250" cy="43700"/>
            </a:xfrm>
            <a:custGeom>
              <a:avLst/>
              <a:gdLst/>
              <a:ahLst/>
              <a:cxnLst/>
              <a:rect l="l" t="t" r="r" b="b"/>
              <a:pathLst>
                <a:path w="4770" h="1748" extrusionOk="0">
                  <a:moveTo>
                    <a:pt x="0" y="0"/>
                  </a:moveTo>
                  <a:lnTo>
                    <a:pt x="0" y="370"/>
                  </a:lnTo>
                  <a:cubicBezTo>
                    <a:pt x="0" y="740"/>
                    <a:pt x="259" y="1073"/>
                    <a:pt x="703" y="1331"/>
                  </a:cubicBezTo>
                  <a:cubicBezTo>
                    <a:pt x="1165" y="1609"/>
                    <a:pt x="1775" y="1747"/>
                    <a:pt x="2385" y="1747"/>
                  </a:cubicBezTo>
                  <a:cubicBezTo>
                    <a:pt x="2995" y="1747"/>
                    <a:pt x="3605" y="1609"/>
                    <a:pt x="4067" y="1331"/>
                  </a:cubicBezTo>
                  <a:cubicBezTo>
                    <a:pt x="4548" y="1073"/>
                    <a:pt x="4770" y="740"/>
                    <a:pt x="4770" y="370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4"/>
            <p:cNvSpPr/>
            <p:nvPr/>
          </p:nvSpPr>
          <p:spPr>
            <a:xfrm>
              <a:off x="4263800" y="4764950"/>
              <a:ext cx="130350" cy="68875"/>
            </a:xfrm>
            <a:custGeom>
              <a:avLst/>
              <a:gdLst/>
              <a:ahLst/>
              <a:cxnLst/>
              <a:rect l="l" t="t" r="r" b="b"/>
              <a:pathLst>
                <a:path w="5214" h="2755" extrusionOk="0">
                  <a:moveTo>
                    <a:pt x="2607" y="0"/>
                  </a:moveTo>
                  <a:cubicBezTo>
                    <a:pt x="1997" y="0"/>
                    <a:pt x="1387" y="139"/>
                    <a:pt x="925" y="416"/>
                  </a:cubicBezTo>
                  <a:cubicBezTo>
                    <a:pt x="1" y="971"/>
                    <a:pt x="1" y="1784"/>
                    <a:pt x="925" y="2339"/>
                  </a:cubicBezTo>
                  <a:cubicBezTo>
                    <a:pt x="1387" y="2616"/>
                    <a:pt x="1997" y="2755"/>
                    <a:pt x="2607" y="2755"/>
                  </a:cubicBezTo>
                  <a:cubicBezTo>
                    <a:pt x="3217" y="2755"/>
                    <a:pt x="3827" y="2616"/>
                    <a:pt x="4289" y="2339"/>
                  </a:cubicBezTo>
                  <a:cubicBezTo>
                    <a:pt x="5213" y="1784"/>
                    <a:pt x="5213" y="971"/>
                    <a:pt x="4289" y="416"/>
                  </a:cubicBezTo>
                  <a:cubicBezTo>
                    <a:pt x="3827" y="139"/>
                    <a:pt x="3217" y="0"/>
                    <a:pt x="2607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4"/>
            <p:cNvSpPr/>
            <p:nvPr/>
          </p:nvSpPr>
          <p:spPr>
            <a:xfrm>
              <a:off x="4359925" y="4835050"/>
              <a:ext cx="36075" cy="39225"/>
            </a:xfrm>
            <a:custGeom>
              <a:avLst/>
              <a:gdLst/>
              <a:ahLst/>
              <a:cxnLst/>
              <a:rect l="l" t="t" r="r" b="b"/>
              <a:pathLst>
                <a:path w="1443" h="1569" extrusionOk="0">
                  <a:moveTo>
                    <a:pt x="734" y="0"/>
                  </a:moveTo>
                  <a:cubicBezTo>
                    <a:pt x="660" y="0"/>
                    <a:pt x="570" y="26"/>
                    <a:pt x="518" y="52"/>
                  </a:cubicBezTo>
                  <a:cubicBezTo>
                    <a:pt x="222" y="200"/>
                    <a:pt x="1" y="570"/>
                    <a:pt x="1" y="903"/>
                  </a:cubicBezTo>
                  <a:cubicBezTo>
                    <a:pt x="1" y="1014"/>
                    <a:pt x="38" y="1161"/>
                    <a:pt x="148" y="1198"/>
                  </a:cubicBezTo>
                  <a:lnTo>
                    <a:pt x="740" y="1568"/>
                  </a:lnTo>
                  <a:lnTo>
                    <a:pt x="1442" y="385"/>
                  </a:lnTo>
                  <a:lnTo>
                    <a:pt x="814" y="15"/>
                  </a:lnTo>
                  <a:cubicBezTo>
                    <a:pt x="792" y="5"/>
                    <a:pt x="764" y="0"/>
                    <a:pt x="734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4"/>
            <p:cNvSpPr/>
            <p:nvPr/>
          </p:nvSpPr>
          <p:spPr>
            <a:xfrm>
              <a:off x="4374725" y="4843975"/>
              <a:ext cx="25900" cy="31000"/>
            </a:xfrm>
            <a:custGeom>
              <a:avLst/>
              <a:gdLst/>
              <a:ahLst/>
              <a:cxnLst/>
              <a:rect l="l" t="t" r="r" b="b"/>
              <a:pathLst>
                <a:path w="1036" h="1240" extrusionOk="0">
                  <a:moveTo>
                    <a:pt x="724" y="1"/>
                  </a:moveTo>
                  <a:cubicBezTo>
                    <a:pt x="662" y="1"/>
                    <a:pt x="593" y="22"/>
                    <a:pt x="518" y="65"/>
                  </a:cubicBezTo>
                  <a:cubicBezTo>
                    <a:pt x="222" y="213"/>
                    <a:pt x="0" y="620"/>
                    <a:pt x="0" y="915"/>
                  </a:cubicBezTo>
                  <a:cubicBezTo>
                    <a:pt x="0" y="1123"/>
                    <a:pt x="109" y="1239"/>
                    <a:pt x="277" y="1239"/>
                  </a:cubicBezTo>
                  <a:cubicBezTo>
                    <a:pt x="348" y="1239"/>
                    <a:pt x="429" y="1218"/>
                    <a:pt x="518" y="1174"/>
                  </a:cubicBezTo>
                  <a:cubicBezTo>
                    <a:pt x="776" y="1026"/>
                    <a:pt x="1035" y="620"/>
                    <a:pt x="1035" y="361"/>
                  </a:cubicBezTo>
                  <a:cubicBezTo>
                    <a:pt x="983" y="125"/>
                    <a:pt x="875" y="1"/>
                    <a:pt x="724" y="1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4"/>
            <p:cNvSpPr/>
            <p:nvPr/>
          </p:nvSpPr>
          <p:spPr>
            <a:xfrm>
              <a:off x="4380250" y="4849275"/>
              <a:ext cx="15750" cy="20050"/>
            </a:xfrm>
            <a:custGeom>
              <a:avLst/>
              <a:gdLst/>
              <a:ahLst/>
              <a:cxnLst/>
              <a:rect l="l" t="t" r="r" b="b"/>
              <a:pathLst>
                <a:path w="630" h="802" extrusionOk="0">
                  <a:moveTo>
                    <a:pt x="445" y="1"/>
                  </a:moveTo>
                  <a:cubicBezTo>
                    <a:pt x="482" y="38"/>
                    <a:pt x="482" y="75"/>
                    <a:pt x="482" y="149"/>
                  </a:cubicBezTo>
                  <a:cubicBezTo>
                    <a:pt x="482" y="334"/>
                    <a:pt x="334" y="592"/>
                    <a:pt x="149" y="703"/>
                  </a:cubicBezTo>
                  <a:cubicBezTo>
                    <a:pt x="112" y="740"/>
                    <a:pt x="75" y="740"/>
                    <a:pt x="1" y="740"/>
                  </a:cubicBezTo>
                  <a:cubicBezTo>
                    <a:pt x="44" y="784"/>
                    <a:pt x="100" y="802"/>
                    <a:pt x="162" y="802"/>
                  </a:cubicBezTo>
                  <a:cubicBezTo>
                    <a:pt x="205" y="802"/>
                    <a:pt x="251" y="793"/>
                    <a:pt x="297" y="777"/>
                  </a:cubicBezTo>
                  <a:cubicBezTo>
                    <a:pt x="482" y="703"/>
                    <a:pt x="629" y="408"/>
                    <a:pt x="629" y="223"/>
                  </a:cubicBezTo>
                  <a:cubicBezTo>
                    <a:pt x="592" y="75"/>
                    <a:pt x="519" y="1"/>
                    <a:pt x="445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4"/>
            <p:cNvSpPr/>
            <p:nvPr/>
          </p:nvSpPr>
          <p:spPr>
            <a:xfrm>
              <a:off x="4379325" y="4849275"/>
              <a:ext cx="12975" cy="18525"/>
            </a:xfrm>
            <a:custGeom>
              <a:avLst/>
              <a:gdLst/>
              <a:ahLst/>
              <a:cxnLst/>
              <a:rect l="l" t="t" r="r" b="b"/>
              <a:pathLst>
                <a:path w="519" h="741" extrusionOk="0">
                  <a:moveTo>
                    <a:pt x="482" y="1"/>
                  </a:moveTo>
                  <a:cubicBezTo>
                    <a:pt x="408" y="1"/>
                    <a:pt x="371" y="1"/>
                    <a:pt x="334" y="38"/>
                  </a:cubicBezTo>
                  <a:cubicBezTo>
                    <a:pt x="149" y="149"/>
                    <a:pt x="1" y="408"/>
                    <a:pt x="1" y="592"/>
                  </a:cubicBezTo>
                  <a:cubicBezTo>
                    <a:pt x="1" y="629"/>
                    <a:pt x="1" y="740"/>
                    <a:pt x="38" y="740"/>
                  </a:cubicBezTo>
                  <a:cubicBezTo>
                    <a:pt x="112" y="740"/>
                    <a:pt x="149" y="740"/>
                    <a:pt x="186" y="703"/>
                  </a:cubicBezTo>
                  <a:cubicBezTo>
                    <a:pt x="371" y="592"/>
                    <a:pt x="519" y="334"/>
                    <a:pt x="519" y="149"/>
                  </a:cubicBezTo>
                  <a:cubicBezTo>
                    <a:pt x="519" y="75"/>
                    <a:pt x="519" y="38"/>
                    <a:pt x="4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4"/>
            <p:cNvSpPr/>
            <p:nvPr/>
          </p:nvSpPr>
          <p:spPr>
            <a:xfrm>
              <a:off x="4375650" y="4848625"/>
              <a:ext cx="156225" cy="250225"/>
            </a:xfrm>
            <a:custGeom>
              <a:avLst/>
              <a:gdLst/>
              <a:ahLst/>
              <a:cxnLst/>
              <a:rect l="l" t="t" r="r" b="b"/>
              <a:pathLst>
                <a:path w="6249" h="10009" extrusionOk="0">
                  <a:moveTo>
                    <a:pt x="601" y="1"/>
                  </a:moveTo>
                  <a:cubicBezTo>
                    <a:pt x="516" y="1"/>
                    <a:pt x="387" y="50"/>
                    <a:pt x="259" y="286"/>
                  </a:cubicBezTo>
                  <a:cubicBezTo>
                    <a:pt x="0" y="729"/>
                    <a:pt x="259" y="803"/>
                    <a:pt x="259" y="803"/>
                  </a:cubicBezTo>
                  <a:cubicBezTo>
                    <a:pt x="5065" y="3576"/>
                    <a:pt x="2551" y="9122"/>
                    <a:pt x="2477" y="9344"/>
                  </a:cubicBezTo>
                  <a:cubicBezTo>
                    <a:pt x="2366" y="9565"/>
                    <a:pt x="2477" y="9861"/>
                    <a:pt x="2699" y="9972"/>
                  </a:cubicBezTo>
                  <a:cubicBezTo>
                    <a:pt x="2736" y="10009"/>
                    <a:pt x="2810" y="10009"/>
                    <a:pt x="2884" y="10009"/>
                  </a:cubicBezTo>
                  <a:cubicBezTo>
                    <a:pt x="3069" y="10009"/>
                    <a:pt x="3217" y="9898"/>
                    <a:pt x="3290" y="9713"/>
                  </a:cubicBezTo>
                  <a:cubicBezTo>
                    <a:pt x="3327" y="9639"/>
                    <a:pt x="6248" y="3206"/>
                    <a:pt x="703" y="27"/>
                  </a:cubicBezTo>
                  <a:cubicBezTo>
                    <a:pt x="703" y="27"/>
                    <a:pt x="663" y="1"/>
                    <a:pt x="601" y="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8_1">
    <p:spTree>
      <p:nvGrpSpPr>
        <p:cNvPr id="1" name="Shape 2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3" name="Google Shape;2663;p35"/>
          <p:cNvSpPr/>
          <p:nvPr/>
        </p:nvSpPr>
        <p:spPr>
          <a:xfrm>
            <a:off x="-75" y="290026"/>
            <a:ext cx="9144000" cy="4853342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4" name="Google Shape;2664;p35"/>
          <p:cNvSpPr/>
          <p:nvPr/>
        </p:nvSpPr>
        <p:spPr>
          <a:xfrm>
            <a:off x="7950" y="2286702"/>
            <a:ext cx="9144000" cy="2856455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5" name="Google Shape;2665;p35"/>
          <p:cNvSpPr/>
          <p:nvPr/>
        </p:nvSpPr>
        <p:spPr>
          <a:xfrm>
            <a:off x="100" y="2917548"/>
            <a:ext cx="9143677" cy="2226030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66" name="Google Shape;2666;p35"/>
          <p:cNvGrpSpPr/>
          <p:nvPr/>
        </p:nvGrpSpPr>
        <p:grpSpPr>
          <a:xfrm>
            <a:off x="87534" y="4141410"/>
            <a:ext cx="851725" cy="925182"/>
            <a:chOff x="1403200" y="2023575"/>
            <a:chExt cx="602650" cy="654625"/>
          </a:xfrm>
        </p:grpSpPr>
        <p:sp>
          <p:nvSpPr>
            <p:cNvPr id="2667" name="Google Shape;2667;p35"/>
            <p:cNvSpPr/>
            <p:nvPr/>
          </p:nvSpPr>
          <p:spPr>
            <a:xfrm>
              <a:off x="1424450" y="2346375"/>
              <a:ext cx="563825" cy="331825"/>
            </a:xfrm>
            <a:custGeom>
              <a:avLst/>
              <a:gdLst/>
              <a:ahLst/>
              <a:cxnLst/>
              <a:rect l="l" t="t" r="r" b="b"/>
              <a:pathLst>
                <a:path w="22553" h="13273" extrusionOk="0">
                  <a:moveTo>
                    <a:pt x="11277" y="0"/>
                  </a:moveTo>
                  <a:cubicBezTo>
                    <a:pt x="8245" y="0"/>
                    <a:pt x="5472" y="703"/>
                    <a:pt x="3365" y="1923"/>
                  </a:cubicBezTo>
                  <a:cubicBezTo>
                    <a:pt x="1184" y="3143"/>
                    <a:pt x="1" y="4806"/>
                    <a:pt x="1" y="6618"/>
                  </a:cubicBezTo>
                  <a:cubicBezTo>
                    <a:pt x="1" y="8245"/>
                    <a:pt x="962" y="9797"/>
                    <a:pt x="2773" y="11017"/>
                  </a:cubicBezTo>
                  <a:cubicBezTo>
                    <a:pt x="2662" y="11091"/>
                    <a:pt x="2626" y="11202"/>
                    <a:pt x="2626" y="11276"/>
                  </a:cubicBezTo>
                  <a:cubicBezTo>
                    <a:pt x="2626" y="11424"/>
                    <a:pt x="2699" y="11498"/>
                    <a:pt x="2810" y="11572"/>
                  </a:cubicBezTo>
                  <a:cubicBezTo>
                    <a:pt x="2884" y="11609"/>
                    <a:pt x="3032" y="11646"/>
                    <a:pt x="3180" y="11646"/>
                  </a:cubicBezTo>
                  <a:cubicBezTo>
                    <a:pt x="3328" y="11646"/>
                    <a:pt x="3439" y="11609"/>
                    <a:pt x="3550" y="11572"/>
                  </a:cubicBezTo>
                  <a:cubicBezTo>
                    <a:pt x="3587" y="11572"/>
                    <a:pt x="3587" y="11498"/>
                    <a:pt x="3624" y="11498"/>
                  </a:cubicBezTo>
                  <a:cubicBezTo>
                    <a:pt x="5694" y="12644"/>
                    <a:pt x="8393" y="13273"/>
                    <a:pt x="11240" y="13273"/>
                  </a:cubicBezTo>
                  <a:cubicBezTo>
                    <a:pt x="14271" y="13273"/>
                    <a:pt x="17044" y="12570"/>
                    <a:pt x="19151" y="11387"/>
                  </a:cubicBezTo>
                  <a:cubicBezTo>
                    <a:pt x="21333" y="10130"/>
                    <a:pt x="22553" y="8430"/>
                    <a:pt x="22553" y="6618"/>
                  </a:cubicBezTo>
                  <a:cubicBezTo>
                    <a:pt x="22479" y="4880"/>
                    <a:pt x="21333" y="3143"/>
                    <a:pt x="19151" y="1923"/>
                  </a:cubicBezTo>
                  <a:cubicBezTo>
                    <a:pt x="17044" y="703"/>
                    <a:pt x="14234" y="0"/>
                    <a:pt x="112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5"/>
            <p:cNvSpPr/>
            <p:nvPr/>
          </p:nvSpPr>
          <p:spPr>
            <a:xfrm>
              <a:off x="1430925" y="2500725"/>
              <a:ext cx="549025" cy="170075"/>
            </a:xfrm>
            <a:custGeom>
              <a:avLst/>
              <a:gdLst/>
              <a:ahLst/>
              <a:cxnLst/>
              <a:rect l="l" t="t" r="r" b="b"/>
              <a:pathLst>
                <a:path w="21961" h="6803" extrusionOk="0">
                  <a:moveTo>
                    <a:pt x="0" y="0"/>
                  </a:moveTo>
                  <a:lnTo>
                    <a:pt x="0" y="444"/>
                  </a:lnTo>
                  <a:cubicBezTo>
                    <a:pt x="0" y="2071"/>
                    <a:pt x="1073" y="3697"/>
                    <a:pt x="3254" y="4917"/>
                  </a:cubicBezTo>
                  <a:cubicBezTo>
                    <a:pt x="5398" y="6174"/>
                    <a:pt x="8199" y="6803"/>
                    <a:pt x="11004" y="6803"/>
                  </a:cubicBezTo>
                  <a:cubicBezTo>
                    <a:pt x="13809" y="6803"/>
                    <a:pt x="16619" y="6174"/>
                    <a:pt x="18782" y="4917"/>
                  </a:cubicBezTo>
                  <a:cubicBezTo>
                    <a:pt x="20889" y="3697"/>
                    <a:pt x="21961" y="2108"/>
                    <a:pt x="21961" y="444"/>
                  </a:cubicBezTo>
                  <a:lnTo>
                    <a:pt x="219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5"/>
            <p:cNvSpPr/>
            <p:nvPr/>
          </p:nvSpPr>
          <p:spPr>
            <a:xfrm>
              <a:off x="1403200" y="2341525"/>
              <a:ext cx="602650" cy="317500"/>
            </a:xfrm>
            <a:custGeom>
              <a:avLst/>
              <a:gdLst/>
              <a:ahLst/>
              <a:cxnLst/>
              <a:rect l="l" t="t" r="r" b="b"/>
              <a:pathLst>
                <a:path w="24106" h="12700" extrusionOk="0">
                  <a:moveTo>
                    <a:pt x="12067" y="0"/>
                  </a:moveTo>
                  <a:cubicBezTo>
                    <a:pt x="9261" y="0"/>
                    <a:pt x="6452" y="619"/>
                    <a:pt x="4289" y="1858"/>
                  </a:cubicBezTo>
                  <a:cubicBezTo>
                    <a:pt x="0" y="4372"/>
                    <a:pt x="0" y="8328"/>
                    <a:pt x="4289" y="10842"/>
                  </a:cubicBezTo>
                  <a:cubicBezTo>
                    <a:pt x="6452" y="12080"/>
                    <a:pt x="9261" y="12700"/>
                    <a:pt x="12067" y="12700"/>
                  </a:cubicBezTo>
                  <a:cubicBezTo>
                    <a:pt x="14872" y="12700"/>
                    <a:pt x="17672" y="12080"/>
                    <a:pt x="19817" y="10842"/>
                  </a:cubicBezTo>
                  <a:cubicBezTo>
                    <a:pt x="24105" y="8328"/>
                    <a:pt x="24105" y="4372"/>
                    <a:pt x="19817" y="1858"/>
                  </a:cubicBezTo>
                  <a:cubicBezTo>
                    <a:pt x="17672" y="619"/>
                    <a:pt x="14872" y="0"/>
                    <a:pt x="12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5"/>
            <p:cNvSpPr/>
            <p:nvPr/>
          </p:nvSpPr>
          <p:spPr>
            <a:xfrm>
              <a:off x="1447550" y="2173525"/>
              <a:ext cx="515775" cy="468175"/>
            </a:xfrm>
            <a:custGeom>
              <a:avLst/>
              <a:gdLst/>
              <a:ahLst/>
              <a:cxnLst/>
              <a:rect l="l" t="t" r="r" b="b"/>
              <a:pathLst>
                <a:path w="20631" h="18727" extrusionOk="0">
                  <a:moveTo>
                    <a:pt x="1" y="1"/>
                  </a:moveTo>
                  <a:lnTo>
                    <a:pt x="1" y="12793"/>
                  </a:lnTo>
                  <a:cubicBezTo>
                    <a:pt x="1" y="14308"/>
                    <a:pt x="999" y="15861"/>
                    <a:pt x="3032" y="17007"/>
                  </a:cubicBezTo>
                  <a:cubicBezTo>
                    <a:pt x="5047" y="18153"/>
                    <a:pt x="7691" y="18726"/>
                    <a:pt x="10334" y="18726"/>
                  </a:cubicBezTo>
                  <a:cubicBezTo>
                    <a:pt x="12978" y="18726"/>
                    <a:pt x="15621" y="18153"/>
                    <a:pt x="17636" y="17007"/>
                  </a:cubicBezTo>
                  <a:cubicBezTo>
                    <a:pt x="19632" y="15861"/>
                    <a:pt x="20631" y="14308"/>
                    <a:pt x="20631" y="12793"/>
                  </a:cubicBezTo>
                  <a:lnTo>
                    <a:pt x="2063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5"/>
            <p:cNvSpPr/>
            <p:nvPr/>
          </p:nvSpPr>
          <p:spPr>
            <a:xfrm>
              <a:off x="1422600" y="2023575"/>
              <a:ext cx="566600" cy="298325"/>
            </a:xfrm>
            <a:custGeom>
              <a:avLst/>
              <a:gdLst/>
              <a:ahLst/>
              <a:cxnLst/>
              <a:rect l="l" t="t" r="r" b="b"/>
              <a:pathLst>
                <a:path w="22664" h="11933" extrusionOk="0">
                  <a:moveTo>
                    <a:pt x="11332" y="0"/>
                  </a:moveTo>
                  <a:cubicBezTo>
                    <a:pt x="8689" y="0"/>
                    <a:pt x="6045" y="582"/>
                    <a:pt x="4030" y="1747"/>
                  </a:cubicBezTo>
                  <a:cubicBezTo>
                    <a:pt x="1" y="4113"/>
                    <a:pt x="1" y="7884"/>
                    <a:pt x="4030" y="10213"/>
                  </a:cubicBezTo>
                  <a:cubicBezTo>
                    <a:pt x="6045" y="11359"/>
                    <a:pt x="8689" y="11932"/>
                    <a:pt x="11332" y="11932"/>
                  </a:cubicBezTo>
                  <a:cubicBezTo>
                    <a:pt x="13976" y="11932"/>
                    <a:pt x="16619" y="11359"/>
                    <a:pt x="18634" y="10213"/>
                  </a:cubicBezTo>
                  <a:cubicBezTo>
                    <a:pt x="22664" y="7847"/>
                    <a:pt x="22664" y="4113"/>
                    <a:pt x="18634" y="1747"/>
                  </a:cubicBezTo>
                  <a:cubicBezTo>
                    <a:pt x="16619" y="582"/>
                    <a:pt x="13976" y="0"/>
                    <a:pt x="11332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5"/>
            <p:cNvSpPr/>
            <p:nvPr/>
          </p:nvSpPr>
          <p:spPr>
            <a:xfrm>
              <a:off x="1478050" y="2042975"/>
              <a:ext cx="455700" cy="135200"/>
            </a:xfrm>
            <a:custGeom>
              <a:avLst/>
              <a:gdLst/>
              <a:ahLst/>
              <a:cxnLst/>
              <a:rect l="l" t="t" r="r" b="b"/>
              <a:pathLst>
                <a:path w="18228" h="5408" extrusionOk="0">
                  <a:moveTo>
                    <a:pt x="9114" y="1"/>
                  </a:moveTo>
                  <a:cubicBezTo>
                    <a:pt x="6804" y="1"/>
                    <a:pt x="4493" y="509"/>
                    <a:pt x="2737" y="1526"/>
                  </a:cubicBezTo>
                  <a:cubicBezTo>
                    <a:pt x="888" y="2598"/>
                    <a:pt x="1" y="4003"/>
                    <a:pt x="112" y="5408"/>
                  </a:cubicBezTo>
                  <a:cubicBezTo>
                    <a:pt x="186" y="4114"/>
                    <a:pt x="1073" y="2857"/>
                    <a:pt x="2737" y="1895"/>
                  </a:cubicBezTo>
                  <a:cubicBezTo>
                    <a:pt x="4493" y="879"/>
                    <a:pt x="6804" y="370"/>
                    <a:pt x="9114" y="370"/>
                  </a:cubicBezTo>
                  <a:cubicBezTo>
                    <a:pt x="11425" y="370"/>
                    <a:pt x="13736" y="879"/>
                    <a:pt x="15492" y="1895"/>
                  </a:cubicBezTo>
                  <a:cubicBezTo>
                    <a:pt x="17155" y="2857"/>
                    <a:pt x="18043" y="4114"/>
                    <a:pt x="18117" y="5408"/>
                  </a:cubicBezTo>
                  <a:cubicBezTo>
                    <a:pt x="18227" y="3966"/>
                    <a:pt x="17303" y="2598"/>
                    <a:pt x="15492" y="1526"/>
                  </a:cubicBezTo>
                  <a:cubicBezTo>
                    <a:pt x="13736" y="509"/>
                    <a:pt x="11425" y="1"/>
                    <a:pt x="9114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5"/>
            <p:cNvSpPr/>
            <p:nvPr/>
          </p:nvSpPr>
          <p:spPr>
            <a:xfrm>
              <a:off x="1480825" y="2052225"/>
              <a:ext cx="450150" cy="251875"/>
            </a:xfrm>
            <a:custGeom>
              <a:avLst/>
              <a:gdLst/>
              <a:ahLst/>
              <a:cxnLst/>
              <a:rect l="l" t="t" r="r" b="b"/>
              <a:pathLst>
                <a:path w="18006" h="10075" extrusionOk="0">
                  <a:moveTo>
                    <a:pt x="9003" y="0"/>
                  </a:moveTo>
                  <a:cubicBezTo>
                    <a:pt x="6693" y="0"/>
                    <a:pt x="4382" y="509"/>
                    <a:pt x="2626" y="1525"/>
                  </a:cubicBezTo>
                  <a:cubicBezTo>
                    <a:pt x="962" y="2487"/>
                    <a:pt x="75" y="3744"/>
                    <a:pt x="1" y="5038"/>
                  </a:cubicBezTo>
                  <a:cubicBezTo>
                    <a:pt x="75" y="6332"/>
                    <a:pt x="962" y="7589"/>
                    <a:pt x="2626" y="8550"/>
                  </a:cubicBezTo>
                  <a:cubicBezTo>
                    <a:pt x="4382" y="9566"/>
                    <a:pt x="6693" y="10075"/>
                    <a:pt x="9003" y="10075"/>
                  </a:cubicBezTo>
                  <a:cubicBezTo>
                    <a:pt x="11314" y="10075"/>
                    <a:pt x="13625" y="9566"/>
                    <a:pt x="15381" y="8550"/>
                  </a:cubicBezTo>
                  <a:cubicBezTo>
                    <a:pt x="17044" y="7589"/>
                    <a:pt x="17932" y="6295"/>
                    <a:pt x="18006" y="5038"/>
                  </a:cubicBezTo>
                  <a:cubicBezTo>
                    <a:pt x="17932" y="3744"/>
                    <a:pt x="17044" y="2487"/>
                    <a:pt x="15381" y="1525"/>
                  </a:cubicBezTo>
                  <a:cubicBezTo>
                    <a:pt x="13625" y="509"/>
                    <a:pt x="11314" y="0"/>
                    <a:pt x="9003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5"/>
            <p:cNvSpPr/>
            <p:nvPr/>
          </p:nvSpPr>
          <p:spPr>
            <a:xfrm>
              <a:off x="1906000" y="2267800"/>
              <a:ext cx="1875" cy="330925"/>
            </a:xfrm>
            <a:custGeom>
              <a:avLst/>
              <a:gdLst/>
              <a:ahLst/>
              <a:cxnLst/>
              <a:rect l="l" t="t" r="r" b="b"/>
              <a:pathLst>
                <a:path w="75" h="13237" extrusionOk="0">
                  <a:moveTo>
                    <a:pt x="74" y="1"/>
                  </a:moveTo>
                  <a:lnTo>
                    <a:pt x="0" y="75"/>
                  </a:lnTo>
                  <a:lnTo>
                    <a:pt x="0" y="13236"/>
                  </a:lnTo>
                  <a:lnTo>
                    <a:pt x="74" y="131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5"/>
            <p:cNvSpPr/>
            <p:nvPr/>
          </p:nvSpPr>
          <p:spPr>
            <a:xfrm>
              <a:off x="1895825" y="226225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75" y="1"/>
                  </a:moveTo>
                  <a:lnTo>
                    <a:pt x="1" y="38"/>
                  </a:lnTo>
                  <a:lnTo>
                    <a:pt x="407" y="297"/>
                  </a:lnTo>
                  <a:lnTo>
                    <a:pt x="481" y="2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5"/>
            <p:cNvSpPr/>
            <p:nvPr/>
          </p:nvSpPr>
          <p:spPr>
            <a:xfrm>
              <a:off x="1893050" y="2263175"/>
              <a:ext cx="12975" cy="335550"/>
            </a:xfrm>
            <a:custGeom>
              <a:avLst/>
              <a:gdLst/>
              <a:ahLst/>
              <a:cxnLst/>
              <a:rect l="l" t="t" r="r" b="b"/>
              <a:pathLst>
                <a:path w="519" h="13422" extrusionOk="0">
                  <a:moveTo>
                    <a:pt x="112" y="1"/>
                  </a:moveTo>
                  <a:lnTo>
                    <a:pt x="1" y="112"/>
                  </a:lnTo>
                  <a:lnTo>
                    <a:pt x="333" y="297"/>
                  </a:lnTo>
                  <a:lnTo>
                    <a:pt x="333" y="13310"/>
                  </a:lnTo>
                  <a:lnTo>
                    <a:pt x="518" y="13421"/>
                  </a:lnTo>
                  <a:lnTo>
                    <a:pt x="518" y="260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5"/>
            <p:cNvSpPr/>
            <p:nvPr/>
          </p:nvSpPr>
          <p:spPr>
            <a:xfrm>
              <a:off x="1874575" y="2288150"/>
              <a:ext cx="30525" cy="20350"/>
            </a:xfrm>
            <a:custGeom>
              <a:avLst/>
              <a:gdLst/>
              <a:ahLst/>
              <a:cxnLst/>
              <a:rect l="l" t="t" r="r" b="b"/>
              <a:pathLst>
                <a:path w="1221" h="814" extrusionOk="0">
                  <a:moveTo>
                    <a:pt x="1109" y="0"/>
                  </a:moveTo>
                  <a:lnTo>
                    <a:pt x="0" y="592"/>
                  </a:lnTo>
                  <a:lnTo>
                    <a:pt x="148" y="813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5"/>
            <p:cNvSpPr/>
            <p:nvPr/>
          </p:nvSpPr>
          <p:spPr>
            <a:xfrm>
              <a:off x="1874575" y="2316800"/>
              <a:ext cx="30525" cy="22200"/>
            </a:xfrm>
            <a:custGeom>
              <a:avLst/>
              <a:gdLst/>
              <a:ahLst/>
              <a:cxnLst/>
              <a:rect l="l" t="t" r="r" b="b"/>
              <a:pathLst>
                <a:path w="1221" h="888" extrusionOk="0">
                  <a:moveTo>
                    <a:pt x="1109" y="0"/>
                  </a:moveTo>
                  <a:lnTo>
                    <a:pt x="0" y="629"/>
                  </a:lnTo>
                  <a:lnTo>
                    <a:pt x="148" y="887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5"/>
            <p:cNvSpPr/>
            <p:nvPr/>
          </p:nvSpPr>
          <p:spPr>
            <a:xfrm>
              <a:off x="1874575" y="2346375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0"/>
                  </a:moveTo>
                  <a:lnTo>
                    <a:pt x="0" y="629"/>
                  </a:lnTo>
                  <a:lnTo>
                    <a:pt x="148" y="851"/>
                  </a:lnTo>
                  <a:lnTo>
                    <a:pt x="1220" y="259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5"/>
            <p:cNvSpPr/>
            <p:nvPr/>
          </p:nvSpPr>
          <p:spPr>
            <a:xfrm>
              <a:off x="1874575" y="2376875"/>
              <a:ext cx="30525" cy="20350"/>
            </a:xfrm>
            <a:custGeom>
              <a:avLst/>
              <a:gdLst/>
              <a:ahLst/>
              <a:cxnLst/>
              <a:rect l="l" t="t" r="r" b="b"/>
              <a:pathLst>
                <a:path w="1221" h="814" extrusionOk="0">
                  <a:moveTo>
                    <a:pt x="1109" y="0"/>
                  </a:moveTo>
                  <a:lnTo>
                    <a:pt x="0" y="592"/>
                  </a:lnTo>
                  <a:lnTo>
                    <a:pt x="148" y="814"/>
                  </a:lnTo>
                  <a:lnTo>
                    <a:pt x="1220" y="185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5"/>
            <p:cNvSpPr/>
            <p:nvPr/>
          </p:nvSpPr>
          <p:spPr>
            <a:xfrm>
              <a:off x="1874575" y="2405525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0"/>
                  </a:moveTo>
                  <a:lnTo>
                    <a:pt x="0" y="666"/>
                  </a:lnTo>
                  <a:lnTo>
                    <a:pt x="148" y="851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5"/>
            <p:cNvSpPr/>
            <p:nvPr/>
          </p:nvSpPr>
          <p:spPr>
            <a:xfrm>
              <a:off x="1874575" y="2436025"/>
              <a:ext cx="30525" cy="20350"/>
            </a:xfrm>
            <a:custGeom>
              <a:avLst/>
              <a:gdLst/>
              <a:ahLst/>
              <a:cxnLst/>
              <a:rect l="l" t="t" r="r" b="b"/>
              <a:pathLst>
                <a:path w="1221" h="814" extrusionOk="0">
                  <a:moveTo>
                    <a:pt x="1109" y="0"/>
                  </a:moveTo>
                  <a:lnTo>
                    <a:pt x="0" y="592"/>
                  </a:lnTo>
                  <a:lnTo>
                    <a:pt x="148" y="814"/>
                  </a:lnTo>
                  <a:lnTo>
                    <a:pt x="1220" y="185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5"/>
            <p:cNvSpPr/>
            <p:nvPr/>
          </p:nvSpPr>
          <p:spPr>
            <a:xfrm>
              <a:off x="1874575" y="2464675"/>
              <a:ext cx="30525" cy="22200"/>
            </a:xfrm>
            <a:custGeom>
              <a:avLst/>
              <a:gdLst/>
              <a:ahLst/>
              <a:cxnLst/>
              <a:rect l="l" t="t" r="r" b="b"/>
              <a:pathLst>
                <a:path w="1221" h="888" extrusionOk="0">
                  <a:moveTo>
                    <a:pt x="1109" y="0"/>
                  </a:moveTo>
                  <a:lnTo>
                    <a:pt x="0" y="629"/>
                  </a:lnTo>
                  <a:lnTo>
                    <a:pt x="148" y="888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5"/>
            <p:cNvSpPr/>
            <p:nvPr/>
          </p:nvSpPr>
          <p:spPr>
            <a:xfrm>
              <a:off x="1874575" y="2494250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1"/>
                  </a:moveTo>
                  <a:lnTo>
                    <a:pt x="0" y="629"/>
                  </a:lnTo>
                  <a:lnTo>
                    <a:pt x="148" y="851"/>
                  </a:lnTo>
                  <a:lnTo>
                    <a:pt x="1220" y="259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5"/>
            <p:cNvSpPr/>
            <p:nvPr/>
          </p:nvSpPr>
          <p:spPr>
            <a:xfrm>
              <a:off x="1874575" y="2523825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1"/>
                  </a:moveTo>
                  <a:lnTo>
                    <a:pt x="0" y="629"/>
                  </a:lnTo>
                  <a:lnTo>
                    <a:pt x="148" y="851"/>
                  </a:lnTo>
                  <a:lnTo>
                    <a:pt x="1220" y="222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5"/>
            <p:cNvSpPr/>
            <p:nvPr/>
          </p:nvSpPr>
          <p:spPr>
            <a:xfrm>
              <a:off x="1874575" y="2553400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1"/>
                  </a:moveTo>
                  <a:lnTo>
                    <a:pt x="0" y="592"/>
                  </a:lnTo>
                  <a:lnTo>
                    <a:pt x="148" y="851"/>
                  </a:lnTo>
                  <a:lnTo>
                    <a:pt x="1220" y="222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5"/>
            <p:cNvSpPr/>
            <p:nvPr/>
          </p:nvSpPr>
          <p:spPr>
            <a:xfrm>
              <a:off x="1874575" y="2582050"/>
              <a:ext cx="30525" cy="22225"/>
            </a:xfrm>
            <a:custGeom>
              <a:avLst/>
              <a:gdLst/>
              <a:ahLst/>
              <a:cxnLst/>
              <a:rect l="l" t="t" r="r" b="b"/>
              <a:pathLst>
                <a:path w="1221" h="889" extrusionOk="0">
                  <a:moveTo>
                    <a:pt x="1109" y="1"/>
                  </a:moveTo>
                  <a:lnTo>
                    <a:pt x="0" y="666"/>
                  </a:lnTo>
                  <a:lnTo>
                    <a:pt x="148" y="888"/>
                  </a:lnTo>
                  <a:lnTo>
                    <a:pt x="1220" y="260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5"/>
            <p:cNvSpPr/>
            <p:nvPr/>
          </p:nvSpPr>
          <p:spPr>
            <a:xfrm>
              <a:off x="1875500" y="2285375"/>
              <a:ext cx="2800" cy="330900"/>
            </a:xfrm>
            <a:custGeom>
              <a:avLst/>
              <a:gdLst/>
              <a:ahLst/>
              <a:cxnLst/>
              <a:rect l="l" t="t" r="r" b="b"/>
              <a:pathLst>
                <a:path w="112" h="13236" extrusionOk="0">
                  <a:moveTo>
                    <a:pt x="111" y="0"/>
                  </a:moveTo>
                  <a:lnTo>
                    <a:pt x="0" y="37"/>
                  </a:lnTo>
                  <a:lnTo>
                    <a:pt x="0" y="13236"/>
                  </a:lnTo>
                  <a:lnTo>
                    <a:pt x="111" y="131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5"/>
            <p:cNvSpPr/>
            <p:nvPr/>
          </p:nvSpPr>
          <p:spPr>
            <a:xfrm>
              <a:off x="1865325" y="2279825"/>
              <a:ext cx="12975" cy="6500"/>
            </a:xfrm>
            <a:custGeom>
              <a:avLst/>
              <a:gdLst/>
              <a:ahLst/>
              <a:cxnLst/>
              <a:rect l="l" t="t" r="r" b="b"/>
              <a:pathLst>
                <a:path w="519" h="260" extrusionOk="0">
                  <a:moveTo>
                    <a:pt x="112" y="0"/>
                  </a:moveTo>
                  <a:lnTo>
                    <a:pt x="1" y="37"/>
                  </a:lnTo>
                  <a:lnTo>
                    <a:pt x="407" y="259"/>
                  </a:lnTo>
                  <a:lnTo>
                    <a:pt x="518" y="22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5"/>
            <p:cNvSpPr/>
            <p:nvPr/>
          </p:nvSpPr>
          <p:spPr>
            <a:xfrm>
              <a:off x="1864400" y="2280750"/>
              <a:ext cx="11125" cy="335525"/>
            </a:xfrm>
            <a:custGeom>
              <a:avLst/>
              <a:gdLst/>
              <a:ahLst/>
              <a:cxnLst/>
              <a:rect l="l" t="t" r="r" b="b"/>
              <a:pathLst>
                <a:path w="445" h="13421" extrusionOk="0">
                  <a:moveTo>
                    <a:pt x="38" y="0"/>
                  </a:moveTo>
                  <a:lnTo>
                    <a:pt x="1" y="111"/>
                  </a:lnTo>
                  <a:lnTo>
                    <a:pt x="259" y="296"/>
                  </a:lnTo>
                  <a:lnTo>
                    <a:pt x="259" y="13310"/>
                  </a:lnTo>
                  <a:lnTo>
                    <a:pt x="444" y="13421"/>
                  </a:lnTo>
                  <a:lnTo>
                    <a:pt x="444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5"/>
            <p:cNvSpPr/>
            <p:nvPr/>
          </p:nvSpPr>
          <p:spPr>
            <a:xfrm>
              <a:off x="1745175" y="2221600"/>
              <a:ext cx="92450" cy="34225"/>
            </a:xfrm>
            <a:custGeom>
              <a:avLst/>
              <a:gdLst/>
              <a:ahLst/>
              <a:cxnLst/>
              <a:rect l="l" t="t" r="r" b="b"/>
              <a:pathLst>
                <a:path w="3698" h="1369" extrusionOk="0">
                  <a:moveTo>
                    <a:pt x="0" y="0"/>
                  </a:moveTo>
                  <a:lnTo>
                    <a:pt x="0" y="296"/>
                  </a:lnTo>
                  <a:lnTo>
                    <a:pt x="1849" y="1368"/>
                  </a:lnTo>
                  <a:lnTo>
                    <a:pt x="3698" y="296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5"/>
            <p:cNvSpPr/>
            <p:nvPr/>
          </p:nvSpPr>
          <p:spPr>
            <a:xfrm>
              <a:off x="1745175" y="2195700"/>
              <a:ext cx="92450" cy="52725"/>
            </a:xfrm>
            <a:custGeom>
              <a:avLst/>
              <a:gdLst/>
              <a:ahLst/>
              <a:cxnLst/>
              <a:rect l="l" t="t" r="r" b="b"/>
              <a:pathLst>
                <a:path w="3698" h="2109" extrusionOk="0">
                  <a:moveTo>
                    <a:pt x="1849" y="1"/>
                  </a:moveTo>
                  <a:lnTo>
                    <a:pt x="0" y="1036"/>
                  </a:lnTo>
                  <a:lnTo>
                    <a:pt x="1849" y="2108"/>
                  </a:lnTo>
                  <a:lnTo>
                    <a:pt x="3698" y="1036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5"/>
            <p:cNvSpPr/>
            <p:nvPr/>
          </p:nvSpPr>
          <p:spPr>
            <a:xfrm>
              <a:off x="1758125" y="2202175"/>
              <a:ext cx="66550" cy="23150"/>
            </a:xfrm>
            <a:custGeom>
              <a:avLst/>
              <a:gdLst/>
              <a:ahLst/>
              <a:cxnLst/>
              <a:rect l="l" t="t" r="r" b="b"/>
              <a:pathLst>
                <a:path w="2662" h="926" extrusionOk="0">
                  <a:moveTo>
                    <a:pt x="1331" y="1"/>
                  </a:moveTo>
                  <a:lnTo>
                    <a:pt x="0" y="777"/>
                  </a:lnTo>
                  <a:lnTo>
                    <a:pt x="185" y="925"/>
                  </a:lnTo>
                  <a:lnTo>
                    <a:pt x="1331" y="223"/>
                  </a:lnTo>
                  <a:lnTo>
                    <a:pt x="2440" y="925"/>
                  </a:lnTo>
                  <a:lnTo>
                    <a:pt x="2662" y="777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5"/>
            <p:cNvSpPr/>
            <p:nvPr/>
          </p:nvSpPr>
          <p:spPr>
            <a:xfrm>
              <a:off x="1762725" y="2207725"/>
              <a:ext cx="56425" cy="34225"/>
            </a:xfrm>
            <a:custGeom>
              <a:avLst/>
              <a:gdLst/>
              <a:ahLst/>
              <a:cxnLst/>
              <a:rect l="l" t="t" r="r" b="b"/>
              <a:pathLst>
                <a:path w="2257" h="1369" extrusionOk="0">
                  <a:moveTo>
                    <a:pt x="1147" y="1"/>
                  </a:moveTo>
                  <a:lnTo>
                    <a:pt x="1" y="703"/>
                  </a:lnTo>
                  <a:lnTo>
                    <a:pt x="1147" y="1369"/>
                  </a:lnTo>
                  <a:lnTo>
                    <a:pt x="2256" y="70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5"/>
            <p:cNvSpPr/>
            <p:nvPr/>
          </p:nvSpPr>
          <p:spPr>
            <a:xfrm>
              <a:off x="1692500" y="2161275"/>
              <a:ext cx="25900" cy="17825"/>
            </a:xfrm>
            <a:custGeom>
              <a:avLst/>
              <a:gdLst/>
              <a:ahLst/>
              <a:cxnLst/>
              <a:rect l="l" t="t" r="r" b="b"/>
              <a:pathLst>
                <a:path w="1036" h="713" extrusionOk="0">
                  <a:moveTo>
                    <a:pt x="518" y="1"/>
                  </a:moveTo>
                  <a:cubicBezTo>
                    <a:pt x="398" y="1"/>
                    <a:pt x="277" y="29"/>
                    <a:pt x="185" y="84"/>
                  </a:cubicBezTo>
                  <a:cubicBezTo>
                    <a:pt x="37" y="158"/>
                    <a:pt x="0" y="269"/>
                    <a:pt x="0" y="343"/>
                  </a:cubicBezTo>
                  <a:cubicBezTo>
                    <a:pt x="0" y="454"/>
                    <a:pt x="74" y="565"/>
                    <a:pt x="185" y="639"/>
                  </a:cubicBezTo>
                  <a:cubicBezTo>
                    <a:pt x="259" y="676"/>
                    <a:pt x="407" y="713"/>
                    <a:pt x="555" y="713"/>
                  </a:cubicBezTo>
                  <a:cubicBezTo>
                    <a:pt x="666" y="713"/>
                    <a:pt x="813" y="676"/>
                    <a:pt x="850" y="639"/>
                  </a:cubicBezTo>
                  <a:cubicBezTo>
                    <a:pt x="998" y="528"/>
                    <a:pt x="1035" y="454"/>
                    <a:pt x="1035" y="343"/>
                  </a:cubicBezTo>
                  <a:cubicBezTo>
                    <a:pt x="1035" y="269"/>
                    <a:pt x="961" y="121"/>
                    <a:pt x="850" y="84"/>
                  </a:cubicBezTo>
                  <a:cubicBezTo>
                    <a:pt x="758" y="29"/>
                    <a:pt x="638" y="1"/>
                    <a:pt x="5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5"/>
            <p:cNvSpPr/>
            <p:nvPr/>
          </p:nvSpPr>
          <p:spPr>
            <a:xfrm>
              <a:off x="1493775" y="2620875"/>
              <a:ext cx="20350" cy="14125"/>
            </a:xfrm>
            <a:custGeom>
              <a:avLst/>
              <a:gdLst/>
              <a:ahLst/>
              <a:cxnLst/>
              <a:rect l="l" t="t" r="r" b="b"/>
              <a:pathLst>
                <a:path w="814" h="565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370"/>
                    <a:pt x="37" y="444"/>
                    <a:pt x="111" y="481"/>
                  </a:cubicBezTo>
                  <a:cubicBezTo>
                    <a:pt x="204" y="537"/>
                    <a:pt x="315" y="564"/>
                    <a:pt x="426" y="564"/>
                  </a:cubicBezTo>
                  <a:cubicBezTo>
                    <a:pt x="536" y="564"/>
                    <a:pt x="647" y="537"/>
                    <a:pt x="740" y="481"/>
                  </a:cubicBezTo>
                  <a:cubicBezTo>
                    <a:pt x="777" y="444"/>
                    <a:pt x="814" y="370"/>
                    <a:pt x="814" y="296"/>
                  </a:cubicBezTo>
                  <a:lnTo>
                    <a:pt x="814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5"/>
            <p:cNvSpPr/>
            <p:nvPr/>
          </p:nvSpPr>
          <p:spPr>
            <a:xfrm>
              <a:off x="1491925" y="2615100"/>
              <a:ext cx="23125" cy="11800"/>
            </a:xfrm>
            <a:custGeom>
              <a:avLst/>
              <a:gdLst/>
              <a:ahLst/>
              <a:cxnLst/>
              <a:rect l="l" t="t" r="r" b="b"/>
              <a:pathLst>
                <a:path w="925" h="472" extrusionOk="0">
                  <a:moveTo>
                    <a:pt x="500" y="0"/>
                  </a:moveTo>
                  <a:cubicBezTo>
                    <a:pt x="389" y="0"/>
                    <a:pt x="278" y="28"/>
                    <a:pt x="185" y="84"/>
                  </a:cubicBezTo>
                  <a:cubicBezTo>
                    <a:pt x="0" y="158"/>
                    <a:pt x="0" y="305"/>
                    <a:pt x="185" y="416"/>
                  </a:cubicBezTo>
                  <a:cubicBezTo>
                    <a:pt x="278" y="453"/>
                    <a:pt x="389" y="472"/>
                    <a:pt x="500" y="472"/>
                  </a:cubicBezTo>
                  <a:cubicBezTo>
                    <a:pt x="610" y="472"/>
                    <a:pt x="721" y="453"/>
                    <a:pt x="814" y="416"/>
                  </a:cubicBezTo>
                  <a:cubicBezTo>
                    <a:pt x="925" y="305"/>
                    <a:pt x="925" y="121"/>
                    <a:pt x="814" y="84"/>
                  </a:cubicBezTo>
                  <a:cubicBezTo>
                    <a:pt x="721" y="28"/>
                    <a:pt x="610" y="0"/>
                    <a:pt x="500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5"/>
            <p:cNvSpPr/>
            <p:nvPr/>
          </p:nvSpPr>
          <p:spPr>
            <a:xfrm>
              <a:off x="1695275" y="2161525"/>
              <a:ext cx="21275" cy="15025"/>
            </a:xfrm>
            <a:custGeom>
              <a:avLst/>
              <a:gdLst/>
              <a:ahLst/>
              <a:cxnLst/>
              <a:rect l="l" t="t" r="r" b="b"/>
              <a:pathLst>
                <a:path w="851" h="601" extrusionOk="0">
                  <a:moveTo>
                    <a:pt x="0" y="0"/>
                  </a:moveTo>
                  <a:lnTo>
                    <a:pt x="0" y="333"/>
                  </a:lnTo>
                  <a:cubicBezTo>
                    <a:pt x="0" y="370"/>
                    <a:pt x="74" y="481"/>
                    <a:pt x="148" y="518"/>
                  </a:cubicBezTo>
                  <a:cubicBezTo>
                    <a:pt x="240" y="573"/>
                    <a:pt x="342" y="601"/>
                    <a:pt x="444" y="601"/>
                  </a:cubicBezTo>
                  <a:cubicBezTo>
                    <a:pt x="545" y="601"/>
                    <a:pt x="647" y="573"/>
                    <a:pt x="739" y="518"/>
                  </a:cubicBezTo>
                  <a:cubicBezTo>
                    <a:pt x="850" y="481"/>
                    <a:pt x="850" y="444"/>
                    <a:pt x="850" y="333"/>
                  </a:cubicBezTo>
                  <a:lnTo>
                    <a:pt x="85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5"/>
            <p:cNvSpPr/>
            <p:nvPr/>
          </p:nvSpPr>
          <p:spPr>
            <a:xfrm>
              <a:off x="1694350" y="2156650"/>
              <a:ext cx="23125" cy="11600"/>
            </a:xfrm>
            <a:custGeom>
              <a:avLst/>
              <a:gdLst/>
              <a:ahLst/>
              <a:cxnLst/>
              <a:rect l="l" t="t" r="r" b="b"/>
              <a:pathLst>
                <a:path w="925" h="464" extrusionOk="0">
                  <a:moveTo>
                    <a:pt x="481" y="1"/>
                  </a:moveTo>
                  <a:cubicBezTo>
                    <a:pt x="379" y="1"/>
                    <a:pt x="277" y="29"/>
                    <a:pt x="185" y="84"/>
                  </a:cubicBezTo>
                  <a:cubicBezTo>
                    <a:pt x="0" y="158"/>
                    <a:pt x="0" y="306"/>
                    <a:pt x="185" y="380"/>
                  </a:cubicBezTo>
                  <a:cubicBezTo>
                    <a:pt x="277" y="435"/>
                    <a:pt x="379" y="463"/>
                    <a:pt x="481" y="463"/>
                  </a:cubicBezTo>
                  <a:cubicBezTo>
                    <a:pt x="582" y="463"/>
                    <a:pt x="684" y="435"/>
                    <a:pt x="776" y="380"/>
                  </a:cubicBezTo>
                  <a:cubicBezTo>
                    <a:pt x="924" y="306"/>
                    <a:pt x="924" y="158"/>
                    <a:pt x="776" y="84"/>
                  </a:cubicBezTo>
                  <a:cubicBezTo>
                    <a:pt x="684" y="29"/>
                    <a:pt x="582" y="1"/>
                    <a:pt x="481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5"/>
            <p:cNvSpPr/>
            <p:nvPr/>
          </p:nvSpPr>
          <p:spPr>
            <a:xfrm>
              <a:off x="1495625" y="2130825"/>
              <a:ext cx="218150" cy="494700"/>
            </a:xfrm>
            <a:custGeom>
              <a:avLst/>
              <a:gdLst/>
              <a:ahLst/>
              <a:cxnLst/>
              <a:rect l="l" t="t" r="r" b="b"/>
              <a:pathLst>
                <a:path w="8726" h="19788" extrusionOk="0">
                  <a:moveTo>
                    <a:pt x="7948" y="1"/>
                  </a:moveTo>
                  <a:cubicBezTo>
                    <a:pt x="7772" y="1"/>
                    <a:pt x="7583" y="67"/>
                    <a:pt x="7394" y="193"/>
                  </a:cubicBezTo>
                  <a:lnTo>
                    <a:pt x="1036" y="3816"/>
                  </a:lnTo>
                  <a:cubicBezTo>
                    <a:pt x="481" y="4149"/>
                    <a:pt x="0" y="4925"/>
                    <a:pt x="0" y="5591"/>
                  </a:cubicBezTo>
                  <a:lnTo>
                    <a:pt x="0" y="19529"/>
                  </a:lnTo>
                  <a:cubicBezTo>
                    <a:pt x="0" y="19676"/>
                    <a:pt x="148" y="19787"/>
                    <a:pt x="333" y="19787"/>
                  </a:cubicBezTo>
                  <a:cubicBezTo>
                    <a:pt x="518" y="19787"/>
                    <a:pt x="666" y="19676"/>
                    <a:pt x="629" y="19492"/>
                  </a:cubicBezTo>
                  <a:lnTo>
                    <a:pt x="629" y="5591"/>
                  </a:lnTo>
                  <a:cubicBezTo>
                    <a:pt x="629" y="5184"/>
                    <a:pt x="962" y="4629"/>
                    <a:pt x="1331" y="4371"/>
                  </a:cubicBezTo>
                  <a:lnTo>
                    <a:pt x="7727" y="747"/>
                  </a:lnTo>
                  <a:cubicBezTo>
                    <a:pt x="7821" y="677"/>
                    <a:pt x="7885" y="651"/>
                    <a:pt x="7929" y="651"/>
                  </a:cubicBezTo>
                  <a:cubicBezTo>
                    <a:pt x="7954" y="651"/>
                    <a:pt x="7972" y="660"/>
                    <a:pt x="7986" y="673"/>
                  </a:cubicBezTo>
                  <a:cubicBezTo>
                    <a:pt x="8060" y="747"/>
                    <a:pt x="8097" y="784"/>
                    <a:pt x="8097" y="969"/>
                  </a:cubicBezTo>
                  <a:lnTo>
                    <a:pt x="8097" y="1302"/>
                  </a:lnTo>
                  <a:cubicBezTo>
                    <a:pt x="8097" y="1413"/>
                    <a:pt x="8245" y="1524"/>
                    <a:pt x="8430" y="1524"/>
                  </a:cubicBezTo>
                  <a:cubicBezTo>
                    <a:pt x="8615" y="1524"/>
                    <a:pt x="8725" y="1487"/>
                    <a:pt x="8725" y="1302"/>
                  </a:cubicBezTo>
                  <a:lnTo>
                    <a:pt x="8725" y="969"/>
                  </a:lnTo>
                  <a:cubicBezTo>
                    <a:pt x="8725" y="600"/>
                    <a:pt x="8615" y="267"/>
                    <a:pt x="8319" y="119"/>
                  </a:cubicBezTo>
                  <a:cubicBezTo>
                    <a:pt x="8207" y="39"/>
                    <a:pt x="8081" y="1"/>
                    <a:pt x="79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9701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2193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" name="Google Shape;985;p5"/>
          <p:cNvSpPr/>
          <p:nvPr/>
        </p:nvSpPr>
        <p:spPr>
          <a:xfrm>
            <a:off x="-75" y="166650"/>
            <a:ext cx="9144000" cy="4976868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6" name="Google Shape;986;p5"/>
          <p:cNvSpPr/>
          <p:nvPr/>
        </p:nvSpPr>
        <p:spPr>
          <a:xfrm>
            <a:off x="7950" y="1172375"/>
            <a:ext cx="9144000" cy="3970750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7" name="Google Shape;987;p5"/>
          <p:cNvSpPr/>
          <p:nvPr/>
        </p:nvSpPr>
        <p:spPr>
          <a:xfrm>
            <a:off x="100" y="2023049"/>
            <a:ext cx="9143677" cy="3120534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8" name="Google Shape;988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89" name="Google Shape;989;p5"/>
          <p:cNvSpPr txBox="1">
            <a:spLocks noGrp="1"/>
          </p:cNvSpPr>
          <p:nvPr>
            <p:ph type="subTitle" idx="1"/>
          </p:nvPr>
        </p:nvSpPr>
        <p:spPr>
          <a:xfrm>
            <a:off x="5055284" y="3507874"/>
            <a:ext cx="2505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90" name="Google Shape;990;p5"/>
          <p:cNvSpPr txBox="1">
            <a:spLocks noGrp="1"/>
          </p:cNvSpPr>
          <p:nvPr>
            <p:ph type="subTitle" idx="2"/>
          </p:nvPr>
        </p:nvSpPr>
        <p:spPr>
          <a:xfrm>
            <a:off x="1583300" y="3507874"/>
            <a:ext cx="2505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91" name="Google Shape;991;p5"/>
          <p:cNvSpPr txBox="1">
            <a:spLocks noGrp="1"/>
          </p:cNvSpPr>
          <p:nvPr>
            <p:ph type="subTitle" idx="3"/>
          </p:nvPr>
        </p:nvSpPr>
        <p:spPr>
          <a:xfrm>
            <a:off x="5055275" y="3300725"/>
            <a:ext cx="25056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92" name="Google Shape;992;p5"/>
          <p:cNvSpPr txBox="1">
            <a:spLocks noGrp="1"/>
          </p:cNvSpPr>
          <p:nvPr>
            <p:ph type="subTitle" idx="4"/>
          </p:nvPr>
        </p:nvSpPr>
        <p:spPr>
          <a:xfrm>
            <a:off x="1583300" y="3300725"/>
            <a:ext cx="25056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1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6"/>
          <p:cNvSpPr/>
          <p:nvPr/>
        </p:nvSpPr>
        <p:spPr>
          <a:xfrm>
            <a:off x="7775" y="406129"/>
            <a:ext cx="9144000" cy="4737490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6"/>
          <p:cNvSpPr/>
          <p:nvPr/>
        </p:nvSpPr>
        <p:spPr>
          <a:xfrm>
            <a:off x="-75" y="1143656"/>
            <a:ext cx="9143677" cy="3999813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6"/>
          <p:cNvSpPr/>
          <p:nvPr/>
        </p:nvSpPr>
        <p:spPr>
          <a:xfrm>
            <a:off x="-75" y="0"/>
            <a:ext cx="9144000" cy="5143502"/>
          </a:xfrm>
          <a:custGeom>
            <a:avLst/>
            <a:gdLst/>
            <a:ahLst/>
            <a:cxnLst/>
            <a:rect l="l" t="t" r="r" b="b"/>
            <a:pathLst>
              <a:path w="285750" h="197827" extrusionOk="0">
                <a:moveTo>
                  <a:pt x="225611" y="0"/>
                </a:moveTo>
                <a:cubicBezTo>
                  <a:pt x="225611" y="0"/>
                  <a:pt x="188437" y="18921"/>
                  <a:pt x="156257" y="18921"/>
                </a:cubicBezTo>
                <a:cubicBezTo>
                  <a:pt x="134219" y="18921"/>
                  <a:pt x="99649" y="8516"/>
                  <a:pt x="66373" y="8516"/>
                </a:cubicBezTo>
                <a:cubicBezTo>
                  <a:pt x="54775" y="8516"/>
                  <a:pt x="43335" y="9780"/>
                  <a:pt x="32637" y="13188"/>
                </a:cubicBezTo>
                <a:cubicBezTo>
                  <a:pt x="13540" y="19273"/>
                  <a:pt x="0" y="35486"/>
                  <a:pt x="0" y="35486"/>
                </a:cubicBezTo>
                <a:lnTo>
                  <a:pt x="0" y="197827"/>
                </a:lnTo>
                <a:lnTo>
                  <a:pt x="285750" y="197827"/>
                </a:lnTo>
                <a:lnTo>
                  <a:pt x="285750" y="0"/>
                </a:ln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98" name="Google Shape;998;p6"/>
          <p:cNvGrpSpPr/>
          <p:nvPr/>
        </p:nvGrpSpPr>
        <p:grpSpPr>
          <a:xfrm>
            <a:off x="7997497" y="174852"/>
            <a:ext cx="1046099" cy="883301"/>
            <a:chOff x="1454950" y="3330475"/>
            <a:chExt cx="732050" cy="618125"/>
          </a:xfrm>
        </p:grpSpPr>
        <p:sp>
          <p:nvSpPr>
            <p:cNvPr id="999" name="Google Shape;999;p6"/>
            <p:cNvSpPr/>
            <p:nvPr/>
          </p:nvSpPr>
          <p:spPr>
            <a:xfrm>
              <a:off x="1454950" y="3531750"/>
              <a:ext cx="732050" cy="416850"/>
            </a:xfrm>
            <a:custGeom>
              <a:avLst/>
              <a:gdLst/>
              <a:ahLst/>
              <a:cxnLst/>
              <a:rect l="l" t="t" r="r" b="b"/>
              <a:pathLst>
                <a:path w="29282" h="16674" extrusionOk="0">
                  <a:moveTo>
                    <a:pt x="26730" y="0"/>
                  </a:moveTo>
                  <a:cubicBezTo>
                    <a:pt x="26139" y="0"/>
                    <a:pt x="25547" y="130"/>
                    <a:pt x="25104" y="388"/>
                  </a:cubicBezTo>
                  <a:lnTo>
                    <a:pt x="888" y="14400"/>
                  </a:lnTo>
                  <a:cubicBezTo>
                    <a:pt x="1" y="14881"/>
                    <a:pt x="1" y="15731"/>
                    <a:pt x="888" y="16286"/>
                  </a:cubicBezTo>
                  <a:cubicBezTo>
                    <a:pt x="1332" y="16545"/>
                    <a:pt x="1923" y="16674"/>
                    <a:pt x="2515" y="16674"/>
                  </a:cubicBezTo>
                  <a:cubicBezTo>
                    <a:pt x="3106" y="16674"/>
                    <a:pt x="3698" y="16545"/>
                    <a:pt x="4141" y="16286"/>
                  </a:cubicBezTo>
                  <a:lnTo>
                    <a:pt x="28357" y="2274"/>
                  </a:lnTo>
                  <a:cubicBezTo>
                    <a:pt x="29281" y="1719"/>
                    <a:pt x="29281" y="906"/>
                    <a:pt x="28357" y="388"/>
                  </a:cubicBezTo>
                  <a:cubicBezTo>
                    <a:pt x="27914" y="130"/>
                    <a:pt x="27322" y="0"/>
                    <a:pt x="26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6"/>
            <p:cNvSpPr/>
            <p:nvPr/>
          </p:nvSpPr>
          <p:spPr>
            <a:xfrm>
              <a:off x="1464200" y="3864025"/>
              <a:ext cx="122025" cy="79725"/>
            </a:xfrm>
            <a:custGeom>
              <a:avLst/>
              <a:gdLst/>
              <a:ahLst/>
              <a:cxnLst/>
              <a:rect l="l" t="t" r="r" b="b"/>
              <a:pathLst>
                <a:path w="4881" h="3189" extrusionOk="0">
                  <a:moveTo>
                    <a:pt x="0" y="0"/>
                  </a:moveTo>
                  <a:lnTo>
                    <a:pt x="0" y="1775"/>
                  </a:lnTo>
                  <a:cubicBezTo>
                    <a:pt x="0" y="2144"/>
                    <a:pt x="259" y="2477"/>
                    <a:pt x="703" y="2773"/>
                  </a:cubicBezTo>
                  <a:cubicBezTo>
                    <a:pt x="1165" y="3050"/>
                    <a:pt x="1793" y="3189"/>
                    <a:pt x="2422" y="3189"/>
                  </a:cubicBezTo>
                  <a:cubicBezTo>
                    <a:pt x="3050" y="3189"/>
                    <a:pt x="3679" y="3050"/>
                    <a:pt x="4141" y="2773"/>
                  </a:cubicBezTo>
                  <a:cubicBezTo>
                    <a:pt x="4622" y="2477"/>
                    <a:pt x="4880" y="2107"/>
                    <a:pt x="4880" y="1775"/>
                  </a:cubicBezTo>
                  <a:lnTo>
                    <a:pt x="48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6"/>
            <p:cNvSpPr/>
            <p:nvPr/>
          </p:nvSpPr>
          <p:spPr>
            <a:xfrm>
              <a:off x="1459575" y="3827750"/>
              <a:ext cx="132200" cy="70725"/>
            </a:xfrm>
            <a:custGeom>
              <a:avLst/>
              <a:gdLst/>
              <a:ahLst/>
              <a:cxnLst/>
              <a:rect l="l" t="t" r="r" b="b"/>
              <a:pathLst>
                <a:path w="5288" h="2829" extrusionOk="0">
                  <a:moveTo>
                    <a:pt x="2644" y="0"/>
                  </a:moveTo>
                  <a:cubicBezTo>
                    <a:pt x="2015" y="0"/>
                    <a:pt x="1387" y="139"/>
                    <a:pt x="925" y="416"/>
                  </a:cubicBezTo>
                  <a:cubicBezTo>
                    <a:pt x="0" y="970"/>
                    <a:pt x="0" y="1858"/>
                    <a:pt x="925" y="2412"/>
                  </a:cubicBezTo>
                  <a:cubicBezTo>
                    <a:pt x="1387" y="2690"/>
                    <a:pt x="2015" y="2828"/>
                    <a:pt x="2644" y="2828"/>
                  </a:cubicBezTo>
                  <a:cubicBezTo>
                    <a:pt x="3272" y="2828"/>
                    <a:pt x="3901" y="2690"/>
                    <a:pt x="4363" y="2412"/>
                  </a:cubicBezTo>
                  <a:cubicBezTo>
                    <a:pt x="5287" y="1858"/>
                    <a:pt x="5287" y="970"/>
                    <a:pt x="4363" y="416"/>
                  </a:cubicBezTo>
                  <a:cubicBezTo>
                    <a:pt x="3901" y="139"/>
                    <a:pt x="3272" y="0"/>
                    <a:pt x="2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6"/>
            <p:cNvSpPr/>
            <p:nvPr/>
          </p:nvSpPr>
          <p:spPr>
            <a:xfrm>
              <a:off x="2057575" y="3519275"/>
              <a:ext cx="120175" cy="79725"/>
            </a:xfrm>
            <a:custGeom>
              <a:avLst/>
              <a:gdLst/>
              <a:ahLst/>
              <a:cxnLst/>
              <a:rect l="l" t="t" r="r" b="b"/>
              <a:pathLst>
                <a:path w="4807" h="3189" extrusionOk="0">
                  <a:moveTo>
                    <a:pt x="1" y="0"/>
                  </a:moveTo>
                  <a:lnTo>
                    <a:pt x="1" y="1812"/>
                  </a:lnTo>
                  <a:cubicBezTo>
                    <a:pt x="1" y="2181"/>
                    <a:pt x="222" y="2477"/>
                    <a:pt x="666" y="2773"/>
                  </a:cubicBezTo>
                  <a:cubicBezTo>
                    <a:pt x="1128" y="3050"/>
                    <a:pt x="1757" y="3189"/>
                    <a:pt x="2385" y="3189"/>
                  </a:cubicBezTo>
                  <a:cubicBezTo>
                    <a:pt x="3014" y="3189"/>
                    <a:pt x="3642" y="3050"/>
                    <a:pt x="4104" y="2773"/>
                  </a:cubicBezTo>
                  <a:cubicBezTo>
                    <a:pt x="4548" y="2551"/>
                    <a:pt x="4807" y="2218"/>
                    <a:pt x="4807" y="1849"/>
                  </a:cubicBezTo>
                  <a:lnTo>
                    <a:pt x="48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6"/>
            <p:cNvSpPr/>
            <p:nvPr/>
          </p:nvSpPr>
          <p:spPr>
            <a:xfrm>
              <a:off x="2051100" y="3484825"/>
              <a:ext cx="132200" cy="70050"/>
            </a:xfrm>
            <a:custGeom>
              <a:avLst/>
              <a:gdLst/>
              <a:ahLst/>
              <a:cxnLst/>
              <a:rect l="l" t="t" r="r" b="b"/>
              <a:pathLst>
                <a:path w="5288" h="2802" extrusionOk="0">
                  <a:moveTo>
                    <a:pt x="2644" y="1"/>
                  </a:moveTo>
                  <a:cubicBezTo>
                    <a:pt x="2016" y="1"/>
                    <a:pt x="1387" y="140"/>
                    <a:pt x="925" y="417"/>
                  </a:cubicBezTo>
                  <a:cubicBezTo>
                    <a:pt x="1" y="971"/>
                    <a:pt x="1" y="1859"/>
                    <a:pt x="925" y="2413"/>
                  </a:cubicBezTo>
                  <a:cubicBezTo>
                    <a:pt x="1387" y="2672"/>
                    <a:pt x="2016" y="2801"/>
                    <a:pt x="2644" y="2801"/>
                  </a:cubicBezTo>
                  <a:cubicBezTo>
                    <a:pt x="3273" y="2801"/>
                    <a:pt x="3901" y="2672"/>
                    <a:pt x="4363" y="2413"/>
                  </a:cubicBezTo>
                  <a:cubicBezTo>
                    <a:pt x="5288" y="1859"/>
                    <a:pt x="5288" y="971"/>
                    <a:pt x="4363" y="417"/>
                  </a:cubicBezTo>
                  <a:cubicBezTo>
                    <a:pt x="3901" y="140"/>
                    <a:pt x="3273" y="1"/>
                    <a:pt x="2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6"/>
            <p:cNvSpPr/>
            <p:nvPr/>
          </p:nvSpPr>
          <p:spPr>
            <a:xfrm>
              <a:off x="1698950" y="3397150"/>
              <a:ext cx="231100" cy="199775"/>
            </a:xfrm>
            <a:custGeom>
              <a:avLst/>
              <a:gdLst/>
              <a:ahLst/>
              <a:cxnLst/>
              <a:rect l="l" t="t" r="r" b="b"/>
              <a:pathLst>
                <a:path w="9244" h="7991" extrusionOk="0">
                  <a:moveTo>
                    <a:pt x="6762" y="0"/>
                  </a:moveTo>
                  <a:cubicBezTo>
                    <a:pt x="6595" y="0"/>
                    <a:pt x="6446" y="39"/>
                    <a:pt x="6323" y="116"/>
                  </a:cubicBezTo>
                  <a:lnTo>
                    <a:pt x="1" y="3813"/>
                  </a:lnTo>
                  <a:lnTo>
                    <a:pt x="2404" y="7991"/>
                  </a:lnTo>
                  <a:lnTo>
                    <a:pt x="8726" y="4294"/>
                  </a:lnTo>
                  <a:cubicBezTo>
                    <a:pt x="9059" y="4109"/>
                    <a:pt x="9244" y="3739"/>
                    <a:pt x="9244" y="3184"/>
                  </a:cubicBezTo>
                  <a:cubicBezTo>
                    <a:pt x="9244" y="2075"/>
                    <a:pt x="8467" y="781"/>
                    <a:pt x="7543" y="227"/>
                  </a:cubicBezTo>
                  <a:cubicBezTo>
                    <a:pt x="7263" y="76"/>
                    <a:pt x="6995" y="0"/>
                    <a:pt x="67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6"/>
            <p:cNvSpPr/>
            <p:nvPr/>
          </p:nvSpPr>
          <p:spPr>
            <a:xfrm>
              <a:off x="1686025" y="3490325"/>
              <a:ext cx="85975" cy="110000"/>
            </a:xfrm>
            <a:custGeom>
              <a:avLst/>
              <a:gdLst/>
              <a:ahLst/>
              <a:cxnLst/>
              <a:rect l="l" t="t" r="r" b="b"/>
              <a:pathLst>
                <a:path w="3439" h="4400" extrusionOk="0">
                  <a:moveTo>
                    <a:pt x="986" y="1"/>
                  </a:moveTo>
                  <a:cubicBezTo>
                    <a:pt x="414" y="1"/>
                    <a:pt x="0" y="457"/>
                    <a:pt x="0" y="1195"/>
                  </a:cubicBezTo>
                  <a:cubicBezTo>
                    <a:pt x="0" y="2304"/>
                    <a:pt x="814" y="3598"/>
                    <a:pt x="1738" y="4153"/>
                  </a:cubicBezTo>
                  <a:cubicBezTo>
                    <a:pt x="2016" y="4319"/>
                    <a:pt x="2280" y="4399"/>
                    <a:pt x="2514" y="4399"/>
                  </a:cubicBezTo>
                  <a:cubicBezTo>
                    <a:pt x="3059" y="4399"/>
                    <a:pt x="3439" y="3967"/>
                    <a:pt x="3439" y="3191"/>
                  </a:cubicBezTo>
                  <a:cubicBezTo>
                    <a:pt x="3439" y="2082"/>
                    <a:pt x="2662" y="788"/>
                    <a:pt x="1738" y="234"/>
                  </a:cubicBezTo>
                  <a:cubicBezTo>
                    <a:pt x="1473" y="75"/>
                    <a:pt x="1217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6"/>
            <p:cNvSpPr/>
            <p:nvPr/>
          </p:nvSpPr>
          <p:spPr>
            <a:xfrm>
              <a:off x="1480825" y="3505900"/>
              <a:ext cx="278225" cy="379400"/>
            </a:xfrm>
            <a:custGeom>
              <a:avLst/>
              <a:gdLst/>
              <a:ahLst/>
              <a:cxnLst/>
              <a:rect l="l" t="t" r="r" b="b"/>
              <a:pathLst>
                <a:path w="11129" h="15176" extrusionOk="0">
                  <a:moveTo>
                    <a:pt x="9273" y="0"/>
                  </a:moveTo>
                  <a:cubicBezTo>
                    <a:pt x="9151" y="0"/>
                    <a:pt x="9034" y="30"/>
                    <a:pt x="8911" y="91"/>
                  </a:cubicBezTo>
                  <a:lnTo>
                    <a:pt x="5879" y="1829"/>
                  </a:lnTo>
                  <a:cubicBezTo>
                    <a:pt x="2589" y="3715"/>
                    <a:pt x="1" y="8151"/>
                    <a:pt x="1" y="11959"/>
                  </a:cubicBezTo>
                  <a:lnTo>
                    <a:pt x="1" y="13771"/>
                  </a:lnTo>
                  <a:cubicBezTo>
                    <a:pt x="1" y="14769"/>
                    <a:pt x="814" y="15175"/>
                    <a:pt x="1849" y="15175"/>
                  </a:cubicBezTo>
                  <a:cubicBezTo>
                    <a:pt x="2848" y="15175"/>
                    <a:pt x="3698" y="14769"/>
                    <a:pt x="3698" y="13771"/>
                  </a:cubicBezTo>
                  <a:lnTo>
                    <a:pt x="3698" y="11959"/>
                  </a:lnTo>
                  <a:cubicBezTo>
                    <a:pt x="3698" y="9519"/>
                    <a:pt x="5546" y="6265"/>
                    <a:pt x="7728" y="5008"/>
                  </a:cubicBezTo>
                  <a:lnTo>
                    <a:pt x="10759" y="3234"/>
                  </a:lnTo>
                  <a:cubicBezTo>
                    <a:pt x="10981" y="3086"/>
                    <a:pt x="11129" y="2790"/>
                    <a:pt x="11129" y="2421"/>
                  </a:cubicBezTo>
                  <a:cubicBezTo>
                    <a:pt x="11129" y="1607"/>
                    <a:pt x="10537" y="572"/>
                    <a:pt x="9835" y="165"/>
                  </a:cubicBezTo>
                  <a:cubicBezTo>
                    <a:pt x="9620" y="58"/>
                    <a:pt x="9442" y="0"/>
                    <a:pt x="9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6"/>
            <p:cNvSpPr/>
            <p:nvPr/>
          </p:nvSpPr>
          <p:spPr>
            <a:xfrm>
              <a:off x="1866250" y="3330475"/>
              <a:ext cx="296725" cy="214700"/>
            </a:xfrm>
            <a:custGeom>
              <a:avLst/>
              <a:gdLst/>
              <a:ahLst/>
              <a:cxnLst/>
              <a:rect l="l" t="t" r="r" b="b"/>
              <a:pathLst>
                <a:path w="11869" h="8588" extrusionOk="0">
                  <a:moveTo>
                    <a:pt x="7327" y="0"/>
                  </a:moveTo>
                  <a:cubicBezTo>
                    <a:pt x="6330" y="0"/>
                    <a:pt x="5267" y="299"/>
                    <a:pt x="4215" y="897"/>
                  </a:cubicBezTo>
                  <a:lnTo>
                    <a:pt x="1" y="3300"/>
                  </a:lnTo>
                  <a:lnTo>
                    <a:pt x="1960" y="6443"/>
                  </a:lnTo>
                  <a:lnTo>
                    <a:pt x="6064" y="4077"/>
                  </a:lnTo>
                  <a:cubicBezTo>
                    <a:pt x="6556" y="3796"/>
                    <a:pt x="6974" y="3693"/>
                    <a:pt x="7280" y="3693"/>
                  </a:cubicBezTo>
                  <a:cubicBezTo>
                    <a:pt x="7456" y="3693"/>
                    <a:pt x="7596" y="3727"/>
                    <a:pt x="7691" y="3781"/>
                  </a:cubicBezTo>
                  <a:cubicBezTo>
                    <a:pt x="7912" y="3892"/>
                    <a:pt x="8171" y="4410"/>
                    <a:pt x="8171" y="5334"/>
                  </a:cubicBezTo>
                  <a:lnTo>
                    <a:pt x="8171" y="7145"/>
                  </a:lnTo>
                  <a:cubicBezTo>
                    <a:pt x="8171" y="8144"/>
                    <a:pt x="9021" y="8587"/>
                    <a:pt x="10020" y="8587"/>
                  </a:cubicBezTo>
                  <a:cubicBezTo>
                    <a:pt x="11055" y="8587"/>
                    <a:pt x="11868" y="8144"/>
                    <a:pt x="11868" y="7145"/>
                  </a:cubicBezTo>
                  <a:lnTo>
                    <a:pt x="11868" y="5334"/>
                  </a:lnTo>
                  <a:cubicBezTo>
                    <a:pt x="11868" y="3153"/>
                    <a:pt x="11055" y="1452"/>
                    <a:pt x="9539" y="565"/>
                  </a:cubicBezTo>
                  <a:cubicBezTo>
                    <a:pt x="8869" y="188"/>
                    <a:pt x="8119" y="0"/>
                    <a:pt x="7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6"/>
            <p:cNvSpPr/>
            <p:nvPr/>
          </p:nvSpPr>
          <p:spPr>
            <a:xfrm>
              <a:off x="1796925" y="3408350"/>
              <a:ext cx="37000" cy="46475"/>
            </a:xfrm>
            <a:custGeom>
              <a:avLst/>
              <a:gdLst/>
              <a:ahLst/>
              <a:cxnLst/>
              <a:rect l="l" t="t" r="r" b="b"/>
              <a:pathLst>
                <a:path w="1480" h="1859" extrusionOk="0">
                  <a:moveTo>
                    <a:pt x="1" y="1"/>
                  </a:moveTo>
                  <a:lnTo>
                    <a:pt x="1" y="1479"/>
                  </a:lnTo>
                  <a:cubicBezTo>
                    <a:pt x="1" y="1553"/>
                    <a:pt x="75" y="1701"/>
                    <a:pt x="260" y="1775"/>
                  </a:cubicBezTo>
                  <a:cubicBezTo>
                    <a:pt x="389" y="1831"/>
                    <a:pt x="574" y="1858"/>
                    <a:pt x="759" y="1858"/>
                  </a:cubicBezTo>
                  <a:cubicBezTo>
                    <a:pt x="944" y="1858"/>
                    <a:pt x="1128" y="1831"/>
                    <a:pt x="1258" y="1775"/>
                  </a:cubicBezTo>
                  <a:cubicBezTo>
                    <a:pt x="1406" y="1664"/>
                    <a:pt x="1480" y="1590"/>
                    <a:pt x="1480" y="1479"/>
                  </a:cubicBezTo>
                  <a:lnTo>
                    <a:pt x="14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6"/>
            <p:cNvSpPr/>
            <p:nvPr/>
          </p:nvSpPr>
          <p:spPr>
            <a:xfrm>
              <a:off x="1795075" y="3397250"/>
              <a:ext cx="38850" cy="20600"/>
            </a:xfrm>
            <a:custGeom>
              <a:avLst/>
              <a:gdLst/>
              <a:ahLst/>
              <a:cxnLst/>
              <a:rect l="l" t="t" r="r" b="b"/>
              <a:pathLst>
                <a:path w="1554" h="824" extrusionOk="0">
                  <a:moveTo>
                    <a:pt x="777" y="1"/>
                  </a:moveTo>
                  <a:cubicBezTo>
                    <a:pt x="592" y="1"/>
                    <a:pt x="408" y="38"/>
                    <a:pt x="260" y="112"/>
                  </a:cubicBezTo>
                  <a:cubicBezTo>
                    <a:pt x="1" y="297"/>
                    <a:pt x="1" y="592"/>
                    <a:pt x="260" y="740"/>
                  </a:cubicBezTo>
                  <a:cubicBezTo>
                    <a:pt x="408" y="796"/>
                    <a:pt x="592" y="824"/>
                    <a:pt x="777" y="824"/>
                  </a:cubicBezTo>
                  <a:cubicBezTo>
                    <a:pt x="962" y="824"/>
                    <a:pt x="1147" y="796"/>
                    <a:pt x="1295" y="740"/>
                  </a:cubicBezTo>
                  <a:cubicBezTo>
                    <a:pt x="1554" y="592"/>
                    <a:pt x="1554" y="297"/>
                    <a:pt x="1295" y="112"/>
                  </a:cubicBezTo>
                  <a:cubicBezTo>
                    <a:pt x="1147" y="38"/>
                    <a:pt x="962" y="1"/>
                    <a:pt x="777" y="1"/>
                  </a:cubicBez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6"/>
            <p:cNvSpPr/>
            <p:nvPr/>
          </p:nvSpPr>
          <p:spPr>
            <a:xfrm>
              <a:off x="1704500" y="3337175"/>
              <a:ext cx="220000" cy="134975"/>
            </a:xfrm>
            <a:custGeom>
              <a:avLst/>
              <a:gdLst/>
              <a:ahLst/>
              <a:cxnLst/>
              <a:rect l="l" t="t" r="r" b="b"/>
              <a:pathLst>
                <a:path w="8800" h="5399" extrusionOk="0">
                  <a:moveTo>
                    <a:pt x="4881" y="814"/>
                  </a:moveTo>
                  <a:cubicBezTo>
                    <a:pt x="5620" y="925"/>
                    <a:pt x="6360" y="1147"/>
                    <a:pt x="6914" y="1443"/>
                  </a:cubicBezTo>
                  <a:cubicBezTo>
                    <a:pt x="7284" y="1628"/>
                    <a:pt x="7506" y="1923"/>
                    <a:pt x="7691" y="2145"/>
                  </a:cubicBezTo>
                  <a:cubicBezTo>
                    <a:pt x="7715" y="2194"/>
                    <a:pt x="7682" y="2207"/>
                    <a:pt x="7629" y="2207"/>
                  </a:cubicBezTo>
                  <a:cubicBezTo>
                    <a:pt x="7576" y="2207"/>
                    <a:pt x="7502" y="2194"/>
                    <a:pt x="7444" y="2194"/>
                  </a:cubicBezTo>
                  <a:cubicBezTo>
                    <a:pt x="7387" y="2194"/>
                    <a:pt x="7346" y="2207"/>
                    <a:pt x="7358" y="2256"/>
                  </a:cubicBezTo>
                  <a:lnTo>
                    <a:pt x="5620" y="2182"/>
                  </a:lnTo>
                  <a:cubicBezTo>
                    <a:pt x="5617" y="2180"/>
                    <a:pt x="5613" y="2179"/>
                    <a:pt x="5608" y="2179"/>
                  </a:cubicBezTo>
                  <a:cubicBezTo>
                    <a:pt x="5530" y="2179"/>
                    <a:pt x="5327" y="2451"/>
                    <a:pt x="5210" y="2451"/>
                  </a:cubicBezTo>
                  <a:cubicBezTo>
                    <a:pt x="5198" y="2451"/>
                    <a:pt x="5187" y="2448"/>
                    <a:pt x="5177" y="2441"/>
                  </a:cubicBezTo>
                  <a:cubicBezTo>
                    <a:pt x="5103" y="2367"/>
                    <a:pt x="4992" y="2330"/>
                    <a:pt x="4881" y="2293"/>
                  </a:cubicBezTo>
                  <a:lnTo>
                    <a:pt x="4881" y="814"/>
                  </a:lnTo>
                  <a:close/>
                  <a:moveTo>
                    <a:pt x="3994" y="851"/>
                  </a:moveTo>
                  <a:lnTo>
                    <a:pt x="3994" y="2330"/>
                  </a:lnTo>
                  <a:cubicBezTo>
                    <a:pt x="3846" y="2404"/>
                    <a:pt x="3772" y="2441"/>
                    <a:pt x="3661" y="2478"/>
                  </a:cubicBezTo>
                  <a:cubicBezTo>
                    <a:pt x="3656" y="2480"/>
                    <a:pt x="3652" y="2481"/>
                    <a:pt x="3647" y="2481"/>
                  </a:cubicBezTo>
                  <a:cubicBezTo>
                    <a:pt x="3583" y="2481"/>
                    <a:pt x="3497" y="2281"/>
                    <a:pt x="3454" y="2281"/>
                  </a:cubicBezTo>
                  <a:cubicBezTo>
                    <a:pt x="3448" y="2281"/>
                    <a:pt x="3443" y="2285"/>
                    <a:pt x="3439" y="2293"/>
                  </a:cubicBezTo>
                  <a:lnTo>
                    <a:pt x="1406" y="2293"/>
                  </a:lnTo>
                  <a:cubicBezTo>
                    <a:pt x="1414" y="2258"/>
                    <a:pt x="1398" y="2246"/>
                    <a:pt x="1369" y="2246"/>
                  </a:cubicBezTo>
                  <a:cubicBezTo>
                    <a:pt x="1305" y="2246"/>
                    <a:pt x="1180" y="2303"/>
                    <a:pt x="1127" y="2303"/>
                  </a:cubicBezTo>
                  <a:cubicBezTo>
                    <a:pt x="1102" y="2303"/>
                    <a:pt x="1092" y="2291"/>
                    <a:pt x="1110" y="2256"/>
                  </a:cubicBezTo>
                  <a:cubicBezTo>
                    <a:pt x="1295" y="1960"/>
                    <a:pt x="1590" y="1701"/>
                    <a:pt x="1960" y="1480"/>
                  </a:cubicBezTo>
                  <a:cubicBezTo>
                    <a:pt x="2478" y="1147"/>
                    <a:pt x="3217" y="925"/>
                    <a:pt x="3994" y="851"/>
                  </a:cubicBezTo>
                  <a:close/>
                  <a:moveTo>
                    <a:pt x="7912" y="3143"/>
                  </a:moveTo>
                  <a:cubicBezTo>
                    <a:pt x="7728" y="4068"/>
                    <a:pt x="6434" y="4474"/>
                    <a:pt x="4881" y="4548"/>
                  </a:cubicBezTo>
                  <a:lnTo>
                    <a:pt x="4881" y="3439"/>
                  </a:lnTo>
                  <a:cubicBezTo>
                    <a:pt x="4992" y="3402"/>
                    <a:pt x="5103" y="3365"/>
                    <a:pt x="5177" y="3328"/>
                  </a:cubicBezTo>
                  <a:cubicBezTo>
                    <a:pt x="5288" y="3254"/>
                    <a:pt x="5361" y="3180"/>
                    <a:pt x="5435" y="3143"/>
                  </a:cubicBezTo>
                  <a:close/>
                  <a:moveTo>
                    <a:pt x="3402" y="3143"/>
                  </a:moveTo>
                  <a:cubicBezTo>
                    <a:pt x="3439" y="3217"/>
                    <a:pt x="3513" y="3254"/>
                    <a:pt x="3624" y="3291"/>
                  </a:cubicBezTo>
                  <a:cubicBezTo>
                    <a:pt x="3698" y="3365"/>
                    <a:pt x="3809" y="3402"/>
                    <a:pt x="3957" y="3439"/>
                  </a:cubicBezTo>
                  <a:lnTo>
                    <a:pt x="3957" y="4659"/>
                  </a:lnTo>
                  <a:cubicBezTo>
                    <a:pt x="3217" y="4548"/>
                    <a:pt x="2478" y="4659"/>
                    <a:pt x="1923" y="4326"/>
                  </a:cubicBezTo>
                  <a:cubicBezTo>
                    <a:pt x="1369" y="3994"/>
                    <a:pt x="999" y="3587"/>
                    <a:pt x="888" y="3143"/>
                  </a:cubicBezTo>
                  <a:close/>
                  <a:moveTo>
                    <a:pt x="4511" y="1"/>
                  </a:moveTo>
                  <a:cubicBezTo>
                    <a:pt x="2404" y="1"/>
                    <a:pt x="555" y="1184"/>
                    <a:pt x="112" y="2330"/>
                  </a:cubicBezTo>
                  <a:lnTo>
                    <a:pt x="1" y="2330"/>
                  </a:lnTo>
                  <a:lnTo>
                    <a:pt x="1" y="2995"/>
                  </a:lnTo>
                  <a:cubicBezTo>
                    <a:pt x="75" y="3624"/>
                    <a:pt x="518" y="4215"/>
                    <a:pt x="1295" y="4659"/>
                  </a:cubicBezTo>
                  <a:cubicBezTo>
                    <a:pt x="2108" y="5103"/>
                    <a:pt x="3217" y="5399"/>
                    <a:pt x="4400" y="5399"/>
                  </a:cubicBezTo>
                  <a:cubicBezTo>
                    <a:pt x="6766" y="5399"/>
                    <a:pt x="8689" y="4289"/>
                    <a:pt x="8800" y="2958"/>
                  </a:cubicBezTo>
                  <a:lnTo>
                    <a:pt x="8800" y="2256"/>
                  </a:lnTo>
                  <a:lnTo>
                    <a:pt x="8652" y="2256"/>
                  </a:lnTo>
                  <a:cubicBezTo>
                    <a:pt x="8467" y="1775"/>
                    <a:pt x="8060" y="1406"/>
                    <a:pt x="7506" y="1110"/>
                  </a:cubicBezTo>
                  <a:cubicBezTo>
                    <a:pt x="6729" y="629"/>
                    <a:pt x="5694" y="1"/>
                    <a:pt x="4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6"/>
            <p:cNvSpPr/>
            <p:nvPr/>
          </p:nvSpPr>
          <p:spPr>
            <a:xfrm>
              <a:off x="1704500" y="3330725"/>
              <a:ext cx="220000" cy="127550"/>
            </a:xfrm>
            <a:custGeom>
              <a:avLst/>
              <a:gdLst/>
              <a:ahLst/>
              <a:cxnLst/>
              <a:rect l="l" t="t" r="r" b="b"/>
              <a:pathLst>
                <a:path w="8800" h="5102" extrusionOk="0">
                  <a:moveTo>
                    <a:pt x="4770" y="481"/>
                  </a:moveTo>
                  <a:cubicBezTo>
                    <a:pt x="5546" y="518"/>
                    <a:pt x="6249" y="739"/>
                    <a:pt x="6840" y="1072"/>
                  </a:cubicBezTo>
                  <a:cubicBezTo>
                    <a:pt x="7469" y="1442"/>
                    <a:pt x="7765" y="1812"/>
                    <a:pt x="7875" y="2292"/>
                  </a:cubicBezTo>
                  <a:lnTo>
                    <a:pt x="5325" y="2292"/>
                  </a:lnTo>
                  <a:cubicBezTo>
                    <a:pt x="5288" y="2218"/>
                    <a:pt x="5177" y="2144"/>
                    <a:pt x="5103" y="2107"/>
                  </a:cubicBezTo>
                  <a:cubicBezTo>
                    <a:pt x="4992" y="2033"/>
                    <a:pt x="4918" y="1996"/>
                    <a:pt x="4770" y="1959"/>
                  </a:cubicBezTo>
                  <a:lnTo>
                    <a:pt x="4770" y="481"/>
                  </a:lnTo>
                  <a:close/>
                  <a:moveTo>
                    <a:pt x="3994" y="518"/>
                  </a:moveTo>
                  <a:lnTo>
                    <a:pt x="3994" y="1996"/>
                  </a:lnTo>
                  <a:cubicBezTo>
                    <a:pt x="3846" y="2033"/>
                    <a:pt x="3772" y="2107"/>
                    <a:pt x="3661" y="2144"/>
                  </a:cubicBezTo>
                  <a:cubicBezTo>
                    <a:pt x="3587" y="2181"/>
                    <a:pt x="3476" y="2218"/>
                    <a:pt x="3439" y="2329"/>
                  </a:cubicBezTo>
                  <a:lnTo>
                    <a:pt x="888" y="2329"/>
                  </a:lnTo>
                  <a:cubicBezTo>
                    <a:pt x="999" y="1849"/>
                    <a:pt x="1369" y="1442"/>
                    <a:pt x="1923" y="1109"/>
                  </a:cubicBezTo>
                  <a:cubicBezTo>
                    <a:pt x="2478" y="776"/>
                    <a:pt x="3217" y="592"/>
                    <a:pt x="3994" y="518"/>
                  </a:cubicBezTo>
                  <a:close/>
                  <a:moveTo>
                    <a:pt x="3402" y="2773"/>
                  </a:moveTo>
                  <a:cubicBezTo>
                    <a:pt x="3439" y="2884"/>
                    <a:pt x="3513" y="2921"/>
                    <a:pt x="3624" y="2958"/>
                  </a:cubicBezTo>
                  <a:cubicBezTo>
                    <a:pt x="3698" y="3032"/>
                    <a:pt x="3809" y="3069"/>
                    <a:pt x="3957" y="3106"/>
                  </a:cubicBezTo>
                  <a:lnTo>
                    <a:pt x="3957" y="4584"/>
                  </a:lnTo>
                  <a:cubicBezTo>
                    <a:pt x="3143" y="4547"/>
                    <a:pt x="2478" y="4289"/>
                    <a:pt x="1849" y="3993"/>
                  </a:cubicBezTo>
                  <a:cubicBezTo>
                    <a:pt x="1369" y="3660"/>
                    <a:pt x="999" y="3253"/>
                    <a:pt x="888" y="2773"/>
                  </a:cubicBezTo>
                  <a:close/>
                  <a:moveTo>
                    <a:pt x="7875" y="2773"/>
                  </a:moveTo>
                  <a:cubicBezTo>
                    <a:pt x="7728" y="3697"/>
                    <a:pt x="6434" y="4436"/>
                    <a:pt x="4807" y="4584"/>
                  </a:cubicBezTo>
                  <a:lnTo>
                    <a:pt x="4807" y="3106"/>
                  </a:lnTo>
                  <a:cubicBezTo>
                    <a:pt x="4955" y="3069"/>
                    <a:pt x="5066" y="3032"/>
                    <a:pt x="5140" y="2958"/>
                  </a:cubicBezTo>
                  <a:cubicBezTo>
                    <a:pt x="5251" y="2921"/>
                    <a:pt x="5325" y="2847"/>
                    <a:pt x="5361" y="2773"/>
                  </a:cubicBezTo>
                  <a:close/>
                  <a:moveTo>
                    <a:pt x="4400" y="0"/>
                  </a:moveTo>
                  <a:cubicBezTo>
                    <a:pt x="1997" y="0"/>
                    <a:pt x="1" y="1183"/>
                    <a:pt x="1" y="2551"/>
                  </a:cubicBezTo>
                  <a:cubicBezTo>
                    <a:pt x="1" y="3253"/>
                    <a:pt x="518" y="3882"/>
                    <a:pt x="1295" y="4363"/>
                  </a:cubicBezTo>
                  <a:cubicBezTo>
                    <a:pt x="2108" y="4806"/>
                    <a:pt x="3217" y="5102"/>
                    <a:pt x="4400" y="5102"/>
                  </a:cubicBezTo>
                  <a:cubicBezTo>
                    <a:pt x="6803" y="5102"/>
                    <a:pt x="8800" y="3993"/>
                    <a:pt x="8800" y="2551"/>
                  </a:cubicBezTo>
                  <a:cubicBezTo>
                    <a:pt x="8800" y="1849"/>
                    <a:pt x="8282" y="1220"/>
                    <a:pt x="7506" y="739"/>
                  </a:cubicBezTo>
                  <a:cubicBezTo>
                    <a:pt x="6729" y="296"/>
                    <a:pt x="5620" y="0"/>
                    <a:pt x="4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6"/>
            <p:cNvSpPr/>
            <p:nvPr/>
          </p:nvSpPr>
          <p:spPr>
            <a:xfrm>
              <a:off x="1804325" y="3383400"/>
              <a:ext cx="20350" cy="14125"/>
            </a:xfrm>
            <a:custGeom>
              <a:avLst/>
              <a:gdLst/>
              <a:ahLst/>
              <a:cxnLst/>
              <a:rect l="l" t="t" r="r" b="b"/>
              <a:pathLst>
                <a:path w="814" h="565" extrusionOk="0">
                  <a:moveTo>
                    <a:pt x="1" y="0"/>
                  </a:moveTo>
                  <a:lnTo>
                    <a:pt x="1" y="370"/>
                  </a:lnTo>
                  <a:cubicBezTo>
                    <a:pt x="1" y="407"/>
                    <a:pt x="38" y="481"/>
                    <a:pt x="148" y="481"/>
                  </a:cubicBezTo>
                  <a:cubicBezTo>
                    <a:pt x="204" y="536"/>
                    <a:pt x="306" y="564"/>
                    <a:pt x="412" y="564"/>
                  </a:cubicBezTo>
                  <a:cubicBezTo>
                    <a:pt x="518" y="564"/>
                    <a:pt x="629" y="536"/>
                    <a:pt x="703" y="481"/>
                  </a:cubicBezTo>
                  <a:cubicBezTo>
                    <a:pt x="777" y="444"/>
                    <a:pt x="814" y="407"/>
                    <a:pt x="814" y="370"/>
                  </a:cubicBezTo>
                  <a:lnTo>
                    <a:pt x="8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6"/>
            <p:cNvSpPr/>
            <p:nvPr/>
          </p:nvSpPr>
          <p:spPr>
            <a:xfrm>
              <a:off x="1804325" y="3376700"/>
              <a:ext cx="20350" cy="11575"/>
            </a:xfrm>
            <a:custGeom>
              <a:avLst/>
              <a:gdLst/>
              <a:ahLst/>
              <a:cxnLst/>
              <a:rect l="l" t="t" r="r" b="b"/>
              <a:pathLst>
                <a:path w="814" h="463" extrusionOk="0">
                  <a:moveTo>
                    <a:pt x="412" y="0"/>
                  </a:moveTo>
                  <a:cubicBezTo>
                    <a:pt x="306" y="0"/>
                    <a:pt x="204" y="28"/>
                    <a:pt x="148" y="83"/>
                  </a:cubicBezTo>
                  <a:cubicBezTo>
                    <a:pt x="1" y="157"/>
                    <a:pt x="1" y="305"/>
                    <a:pt x="148" y="379"/>
                  </a:cubicBezTo>
                  <a:cubicBezTo>
                    <a:pt x="204" y="435"/>
                    <a:pt x="306" y="462"/>
                    <a:pt x="412" y="462"/>
                  </a:cubicBezTo>
                  <a:cubicBezTo>
                    <a:pt x="518" y="462"/>
                    <a:pt x="629" y="435"/>
                    <a:pt x="703" y="379"/>
                  </a:cubicBezTo>
                  <a:cubicBezTo>
                    <a:pt x="814" y="305"/>
                    <a:pt x="814" y="157"/>
                    <a:pt x="703" y="83"/>
                  </a:cubicBezTo>
                  <a:cubicBezTo>
                    <a:pt x="629" y="28"/>
                    <a:pt x="518" y="0"/>
                    <a:pt x="4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" name="Google Shape;1015;p7"/>
          <p:cNvSpPr/>
          <p:nvPr/>
        </p:nvSpPr>
        <p:spPr>
          <a:xfrm flipH="1">
            <a:off x="-75" y="0"/>
            <a:ext cx="9144000" cy="5143502"/>
          </a:xfrm>
          <a:custGeom>
            <a:avLst/>
            <a:gdLst/>
            <a:ahLst/>
            <a:cxnLst/>
            <a:rect l="l" t="t" r="r" b="b"/>
            <a:pathLst>
              <a:path w="285750" h="197827" extrusionOk="0">
                <a:moveTo>
                  <a:pt x="225611" y="0"/>
                </a:moveTo>
                <a:cubicBezTo>
                  <a:pt x="225611" y="0"/>
                  <a:pt x="188437" y="18921"/>
                  <a:pt x="156257" y="18921"/>
                </a:cubicBezTo>
                <a:cubicBezTo>
                  <a:pt x="134219" y="18921"/>
                  <a:pt x="99649" y="8516"/>
                  <a:pt x="66373" y="8516"/>
                </a:cubicBezTo>
                <a:cubicBezTo>
                  <a:pt x="54775" y="8516"/>
                  <a:pt x="43335" y="9780"/>
                  <a:pt x="32637" y="13188"/>
                </a:cubicBezTo>
                <a:cubicBezTo>
                  <a:pt x="13540" y="19273"/>
                  <a:pt x="0" y="35486"/>
                  <a:pt x="0" y="35486"/>
                </a:cubicBezTo>
                <a:lnTo>
                  <a:pt x="0" y="197827"/>
                </a:lnTo>
                <a:lnTo>
                  <a:pt x="285750" y="197827"/>
                </a:lnTo>
                <a:lnTo>
                  <a:pt x="285750" y="0"/>
                </a:ln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6" name="Google Shape;1016;p7"/>
          <p:cNvSpPr/>
          <p:nvPr/>
        </p:nvSpPr>
        <p:spPr>
          <a:xfrm>
            <a:off x="7775" y="1789702"/>
            <a:ext cx="9144000" cy="3353849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7" name="Google Shape;1017;p7"/>
          <p:cNvSpPr/>
          <p:nvPr/>
        </p:nvSpPr>
        <p:spPr>
          <a:xfrm>
            <a:off x="-75" y="2211075"/>
            <a:ext cx="9143677" cy="2932355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8" name="Google Shape;1018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10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19" name="Google Shape;1019;p7"/>
          <p:cNvSpPr txBox="1">
            <a:spLocks noGrp="1"/>
          </p:cNvSpPr>
          <p:nvPr>
            <p:ph type="subTitle" idx="1"/>
          </p:nvPr>
        </p:nvSpPr>
        <p:spPr>
          <a:xfrm>
            <a:off x="720000" y="1976900"/>
            <a:ext cx="4294800" cy="229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Nunito Light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" name="Google Shape;1021;p8"/>
          <p:cNvSpPr/>
          <p:nvPr/>
        </p:nvSpPr>
        <p:spPr>
          <a:xfrm>
            <a:off x="-75" y="2047601"/>
            <a:ext cx="9144000" cy="3095833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º</a:t>
            </a:r>
            <a:endParaRPr/>
          </a:p>
        </p:txBody>
      </p:sp>
      <p:sp>
        <p:nvSpPr>
          <p:cNvPr id="1022" name="Google Shape;1022;p8"/>
          <p:cNvSpPr/>
          <p:nvPr/>
        </p:nvSpPr>
        <p:spPr>
          <a:xfrm>
            <a:off x="100" y="2248275"/>
            <a:ext cx="9143677" cy="2895005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" name="Google Shape;1023;p8"/>
          <p:cNvSpPr/>
          <p:nvPr/>
        </p:nvSpPr>
        <p:spPr>
          <a:xfrm>
            <a:off x="-75" y="-224"/>
            <a:ext cx="9144000" cy="5143519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º</a:t>
            </a:r>
            <a:endParaRPr/>
          </a:p>
        </p:txBody>
      </p:sp>
      <p:sp>
        <p:nvSpPr>
          <p:cNvPr id="1024" name="Google Shape;1024;p8"/>
          <p:cNvSpPr txBox="1">
            <a:spLocks noGrp="1"/>
          </p:cNvSpPr>
          <p:nvPr>
            <p:ph type="title"/>
          </p:nvPr>
        </p:nvSpPr>
        <p:spPr>
          <a:xfrm>
            <a:off x="4460875" y="1683150"/>
            <a:ext cx="3969900" cy="21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Google Shape;1026;p9"/>
          <p:cNvSpPr/>
          <p:nvPr/>
        </p:nvSpPr>
        <p:spPr>
          <a:xfrm>
            <a:off x="-2" y="0"/>
            <a:ext cx="9144000" cy="5143502"/>
          </a:xfrm>
          <a:custGeom>
            <a:avLst/>
            <a:gdLst/>
            <a:ahLst/>
            <a:cxnLst/>
            <a:rect l="l" t="t" r="r" b="b"/>
            <a:pathLst>
              <a:path w="285750" h="197827" extrusionOk="0">
                <a:moveTo>
                  <a:pt x="225611" y="0"/>
                </a:moveTo>
                <a:cubicBezTo>
                  <a:pt x="225611" y="0"/>
                  <a:pt x="188437" y="18921"/>
                  <a:pt x="156257" y="18921"/>
                </a:cubicBezTo>
                <a:cubicBezTo>
                  <a:pt x="134219" y="18921"/>
                  <a:pt x="99649" y="8516"/>
                  <a:pt x="66373" y="8516"/>
                </a:cubicBezTo>
                <a:cubicBezTo>
                  <a:pt x="54775" y="8516"/>
                  <a:pt x="43335" y="9780"/>
                  <a:pt x="32637" y="13188"/>
                </a:cubicBezTo>
                <a:cubicBezTo>
                  <a:pt x="13540" y="19273"/>
                  <a:pt x="0" y="35486"/>
                  <a:pt x="0" y="35486"/>
                </a:cubicBezTo>
                <a:lnTo>
                  <a:pt x="0" y="197827"/>
                </a:lnTo>
                <a:lnTo>
                  <a:pt x="285750" y="197827"/>
                </a:lnTo>
                <a:lnTo>
                  <a:pt x="285750" y="0"/>
                </a:lnTo>
                <a:close/>
              </a:path>
            </a:pathLst>
          </a:custGeom>
          <a:solidFill>
            <a:srgbClr val="14748C">
              <a:alpha val="14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7" name="Google Shape;1027;p9"/>
          <p:cNvSpPr/>
          <p:nvPr/>
        </p:nvSpPr>
        <p:spPr>
          <a:xfrm flipH="1">
            <a:off x="-77" y="1727198"/>
            <a:ext cx="9144000" cy="3416343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2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8" name="Google Shape;1028;p9"/>
          <p:cNvSpPr/>
          <p:nvPr/>
        </p:nvSpPr>
        <p:spPr>
          <a:xfrm>
            <a:off x="323" y="3785127"/>
            <a:ext cx="9143677" cy="1358409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11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9" name="Google Shape;1029;p9"/>
          <p:cNvSpPr txBox="1">
            <a:spLocks noGrp="1"/>
          </p:cNvSpPr>
          <p:nvPr>
            <p:ph type="title"/>
          </p:nvPr>
        </p:nvSpPr>
        <p:spPr>
          <a:xfrm>
            <a:off x="2135550" y="1047100"/>
            <a:ext cx="4872900" cy="218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0" name="Google Shape;1030;p9"/>
          <p:cNvSpPr txBox="1">
            <a:spLocks noGrp="1"/>
          </p:cNvSpPr>
          <p:nvPr>
            <p:ph type="subTitle" idx="1"/>
          </p:nvPr>
        </p:nvSpPr>
        <p:spPr>
          <a:xfrm>
            <a:off x="2135550" y="3153500"/>
            <a:ext cx="4872900" cy="6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p10"/>
          <p:cNvSpPr txBox="1">
            <a:spLocks noGrp="1"/>
          </p:cNvSpPr>
          <p:nvPr>
            <p:ph type="title"/>
          </p:nvPr>
        </p:nvSpPr>
        <p:spPr>
          <a:xfrm>
            <a:off x="713225" y="853025"/>
            <a:ext cx="2982600" cy="16221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heme" Target="../theme/theme1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ntonio"/>
              <a:buNone/>
              <a:defRPr sz="3500" b="1">
                <a:solidFill>
                  <a:schemeClr val="dk1"/>
                </a:solidFill>
                <a:latin typeface="Antonio"/>
                <a:ea typeface="Antonio"/>
                <a:cs typeface="Antonio"/>
                <a:sym typeface="Anton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●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lbert Sans"/>
              <a:buChar char="○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lbert Sans"/>
              <a:buChar char="■"/>
              <a:defRPr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80" r:id="rId31"/>
    <p:sldLayoutId id="2147483681" r:id="rId32"/>
    <p:sldLayoutId id="2147483685" r:id="rId33"/>
    <p:sldLayoutId id="2147483686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8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.jpe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1" name="Google Shape;2711;p39"/>
          <p:cNvSpPr txBox="1">
            <a:spLocks noGrp="1"/>
          </p:cNvSpPr>
          <p:nvPr>
            <p:ph type="ctrTitle"/>
          </p:nvPr>
        </p:nvSpPr>
        <p:spPr>
          <a:xfrm>
            <a:off x="3928085" y="-10587"/>
            <a:ext cx="4361700" cy="269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dirty="0">
                <a:cs typeface="B Nazanin" panose="00000700000000000000" pitchFamily="2" charset="-78"/>
              </a:rPr>
              <a:t>تم : </a:t>
            </a:r>
            <a:br>
              <a:rPr lang="fa-IR" sz="4400" dirty="0">
                <a:cs typeface="B Nazanin" panose="00000700000000000000" pitchFamily="2" charset="-78"/>
              </a:rPr>
            </a:br>
            <a:r>
              <a:rPr lang="fa-IR" sz="4400" dirty="0">
                <a:cs typeface="B Nazanin" panose="00000700000000000000" pitchFamily="2" charset="-78"/>
              </a:rPr>
              <a:t>روشهای حفاری و استخراج نفت</a:t>
            </a:r>
            <a:endParaRPr sz="4400" dirty="0">
              <a:cs typeface="B Nazanin" panose="00000700000000000000" pitchFamily="2" charset="-78"/>
            </a:endParaRPr>
          </a:p>
        </p:txBody>
      </p:sp>
      <p:sp>
        <p:nvSpPr>
          <p:cNvPr id="2712" name="Google Shape;2712;p39"/>
          <p:cNvSpPr txBox="1">
            <a:spLocks noGrp="1"/>
          </p:cNvSpPr>
          <p:nvPr>
            <p:ph type="subTitle" idx="1"/>
          </p:nvPr>
        </p:nvSpPr>
        <p:spPr>
          <a:xfrm>
            <a:off x="3939700" y="3681825"/>
            <a:ext cx="43617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713" name="Google Shape;2713;p39"/>
          <p:cNvGrpSpPr/>
          <p:nvPr/>
        </p:nvGrpSpPr>
        <p:grpSpPr>
          <a:xfrm>
            <a:off x="288819" y="897322"/>
            <a:ext cx="3469450" cy="3210431"/>
            <a:chOff x="-5477856" y="617722"/>
            <a:chExt cx="3469450" cy="3210431"/>
          </a:xfrm>
        </p:grpSpPr>
        <p:sp>
          <p:nvSpPr>
            <p:cNvPr id="2714" name="Google Shape;2714;p39"/>
            <p:cNvSpPr/>
            <p:nvPr/>
          </p:nvSpPr>
          <p:spPr>
            <a:xfrm>
              <a:off x="-4525295" y="1744991"/>
              <a:ext cx="2516889" cy="1382192"/>
            </a:xfrm>
            <a:custGeom>
              <a:avLst/>
              <a:gdLst/>
              <a:ahLst/>
              <a:cxnLst/>
              <a:rect l="l" t="t" r="r" b="b"/>
              <a:pathLst>
                <a:path w="82332" h="45214" extrusionOk="0">
                  <a:moveTo>
                    <a:pt x="75176" y="15232"/>
                  </a:moveTo>
                  <a:cubicBezTo>
                    <a:pt x="76329" y="15232"/>
                    <a:pt x="77455" y="15650"/>
                    <a:pt x="77795" y="16375"/>
                  </a:cubicBezTo>
                  <a:cubicBezTo>
                    <a:pt x="78252" y="17289"/>
                    <a:pt x="78885" y="18485"/>
                    <a:pt x="78885" y="19751"/>
                  </a:cubicBezTo>
                  <a:lnTo>
                    <a:pt x="74629" y="19012"/>
                  </a:lnTo>
                  <a:lnTo>
                    <a:pt x="72906" y="18661"/>
                  </a:lnTo>
                  <a:cubicBezTo>
                    <a:pt x="71570" y="18414"/>
                    <a:pt x="71148" y="17359"/>
                    <a:pt x="72273" y="16797"/>
                  </a:cubicBezTo>
                  <a:lnTo>
                    <a:pt x="73363" y="15636"/>
                  </a:lnTo>
                  <a:cubicBezTo>
                    <a:pt x="73890" y="15360"/>
                    <a:pt x="74537" y="15232"/>
                    <a:pt x="75176" y="15232"/>
                  </a:cubicBezTo>
                  <a:close/>
                  <a:moveTo>
                    <a:pt x="76287" y="20401"/>
                  </a:moveTo>
                  <a:cubicBezTo>
                    <a:pt x="76611" y="20401"/>
                    <a:pt x="76941" y="20429"/>
                    <a:pt x="77267" y="20489"/>
                  </a:cubicBezTo>
                  <a:lnTo>
                    <a:pt x="78815" y="20700"/>
                  </a:lnTo>
                  <a:cubicBezTo>
                    <a:pt x="78639" y="21791"/>
                    <a:pt x="78709" y="23022"/>
                    <a:pt x="78076" y="24253"/>
                  </a:cubicBezTo>
                  <a:cubicBezTo>
                    <a:pt x="77795" y="24710"/>
                    <a:pt x="77478" y="25167"/>
                    <a:pt x="77126" y="25624"/>
                  </a:cubicBezTo>
                  <a:lnTo>
                    <a:pt x="74770" y="25167"/>
                  </a:lnTo>
                  <a:cubicBezTo>
                    <a:pt x="73047" y="24886"/>
                    <a:pt x="72062" y="23830"/>
                    <a:pt x="72625" y="22811"/>
                  </a:cubicBezTo>
                  <a:lnTo>
                    <a:pt x="73188" y="21720"/>
                  </a:lnTo>
                  <a:cubicBezTo>
                    <a:pt x="73615" y="20922"/>
                    <a:pt x="74898" y="20401"/>
                    <a:pt x="76287" y="20401"/>
                  </a:cubicBezTo>
                  <a:close/>
                  <a:moveTo>
                    <a:pt x="39742" y="29000"/>
                  </a:moveTo>
                  <a:lnTo>
                    <a:pt x="44278" y="31638"/>
                  </a:lnTo>
                  <a:lnTo>
                    <a:pt x="42063" y="32974"/>
                  </a:lnTo>
                  <a:lnTo>
                    <a:pt x="37456" y="30337"/>
                  </a:lnTo>
                  <a:lnTo>
                    <a:pt x="39742" y="29000"/>
                  </a:lnTo>
                  <a:close/>
                  <a:moveTo>
                    <a:pt x="67704" y="25016"/>
                  </a:moveTo>
                  <a:cubicBezTo>
                    <a:pt x="68016" y="25016"/>
                    <a:pt x="68334" y="25042"/>
                    <a:pt x="68651" y="25097"/>
                  </a:cubicBezTo>
                  <a:lnTo>
                    <a:pt x="71113" y="25483"/>
                  </a:lnTo>
                  <a:lnTo>
                    <a:pt x="76353" y="26468"/>
                  </a:lnTo>
                  <a:cubicBezTo>
                    <a:pt x="74137" y="28860"/>
                    <a:pt x="70620" y="31251"/>
                    <a:pt x="67490" y="33045"/>
                  </a:cubicBezTo>
                  <a:cubicBezTo>
                    <a:pt x="67092" y="33277"/>
                    <a:pt x="66596" y="33381"/>
                    <a:pt x="66107" y="33381"/>
                  </a:cubicBezTo>
                  <a:cubicBezTo>
                    <a:pt x="65041" y="33381"/>
                    <a:pt x="64006" y="32889"/>
                    <a:pt x="64079" y="32166"/>
                  </a:cubicBezTo>
                  <a:lnTo>
                    <a:pt x="64430" y="26820"/>
                  </a:lnTo>
                  <a:cubicBezTo>
                    <a:pt x="64490" y="25780"/>
                    <a:pt x="66005" y="25016"/>
                    <a:pt x="67704" y="25016"/>
                  </a:cubicBezTo>
                  <a:close/>
                  <a:moveTo>
                    <a:pt x="37104" y="30548"/>
                  </a:moveTo>
                  <a:lnTo>
                    <a:pt x="41633" y="33181"/>
                  </a:lnTo>
                  <a:lnTo>
                    <a:pt x="41633" y="33181"/>
                  </a:lnTo>
                  <a:lnTo>
                    <a:pt x="39284" y="34557"/>
                  </a:lnTo>
                  <a:lnTo>
                    <a:pt x="34677" y="31919"/>
                  </a:lnTo>
                  <a:lnTo>
                    <a:pt x="37104" y="30548"/>
                  </a:lnTo>
                  <a:close/>
                  <a:moveTo>
                    <a:pt x="34361" y="32166"/>
                  </a:moveTo>
                  <a:lnTo>
                    <a:pt x="38933" y="34803"/>
                  </a:lnTo>
                  <a:lnTo>
                    <a:pt x="39038" y="34803"/>
                  </a:lnTo>
                  <a:lnTo>
                    <a:pt x="36506" y="36175"/>
                  </a:lnTo>
                  <a:lnTo>
                    <a:pt x="31934" y="33537"/>
                  </a:lnTo>
                  <a:lnTo>
                    <a:pt x="34361" y="32166"/>
                  </a:lnTo>
                  <a:close/>
                  <a:moveTo>
                    <a:pt x="31582" y="33713"/>
                  </a:moveTo>
                  <a:lnTo>
                    <a:pt x="36154" y="36351"/>
                  </a:lnTo>
                  <a:lnTo>
                    <a:pt x="36260" y="36351"/>
                  </a:lnTo>
                  <a:lnTo>
                    <a:pt x="33798" y="37757"/>
                  </a:lnTo>
                  <a:lnTo>
                    <a:pt x="29191" y="35120"/>
                  </a:lnTo>
                  <a:lnTo>
                    <a:pt x="31582" y="33713"/>
                  </a:lnTo>
                  <a:close/>
                  <a:moveTo>
                    <a:pt x="28839" y="35331"/>
                  </a:moveTo>
                  <a:lnTo>
                    <a:pt x="33411" y="37968"/>
                  </a:lnTo>
                  <a:lnTo>
                    <a:pt x="33481" y="37933"/>
                  </a:lnTo>
                  <a:lnTo>
                    <a:pt x="31020" y="39340"/>
                  </a:lnTo>
                  <a:lnTo>
                    <a:pt x="26412" y="36702"/>
                  </a:lnTo>
                  <a:lnTo>
                    <a:pt x="28839" y="35331"/>
                  </a:lnTo>
                  <a:close/>
                  <a:moveTo>
                    <a:pt x="26061" y="36913"/>
                  </a:moveTo>
                  <a:lnTo>
                    <a:pt x="30633" y="39551"/>
                  </a:lnTo>
                  <a:lnTo>
                    <a:pt x="30703" y="39516"/>
                  </a:lnTo>
                  <a:lnTo>
                    <a:pt x="30703" y="39516"/>
                  </a:lnTo>
                  <a:lnTo>
                    <a:pt x="28241" y="40923"/>
                  </a:lnTo>
                  <a:lnTo>
                    <a:pt x="23634" y="38285"/>
                  </a:lnTo>
                  <a:lnTo>
                    <a:pt x="26061" y="36913"/>
                  </a:lnTo>
                  <a:close/>
                  <a:moveTo>
                    <a:pt x="23318" y="38496"/>
                  </a:moveTo>
                  <a:lnTo>
                    <a:pt x="27890" y="41134"/>
                  </a:lnTo>
                  <a:lnTo>
                    <a:pt x="27995" y="41099"/>
                  </a:lnTo>
                  <a:lnTo>
                    <a:pt x="25498" y="42505"/>
                  </a:lnTo>
                  <a:lnTo>
                    <a:pt x="20926" y="39868"/>
                  </a:lnTo>
                  <a:lnTo>
                    <a:pt x="23318" y="38496"/>
                  </a:lnTo>
                  <a:close/>
                  <a:moveTo>
                    <a:pt x="11322" y="1"/>
                  </a:moveTo>
                  <a:cubicBezTo>
                    <a:pt x="8787" y="1"/>
                    <a:pt x="6841" y="972"/>
                    <a:pt x="3693" y="2764"/>
                  </a:cubicBezTo>
                  <a:cubicBezTo>
                    <a:pt x="2286" y="3538"/>
                    <a:pt x="1337" y="4769"/>
                    <a:pt x="774" y="6281"/>
                  </a:cubicBezTo>
                  <a:cubicBezTo>
                    <a:pt x="211" y="7758"/>
                    <a:pt x="0" y="9481"/>
                    <a:pt x="36" y="11240"/>
                  </a:cubicBezTo>
                  <a:cubicBezTo>
                    <a:pt x="106" y="17183"/>
                    <a:pt x="2673" y="23655"/>
                    <a:pt x="2673" y="23655"/>
                  </a:cubicBezTo>
                  <a:lnTo>
                    <a:pt x="22227" y="18766"/>
                  </a:lnTo>
                  <a:lnTo>
                    <a:pt x="27362" y="21931"/>
                  </a:lnTo>
                  <a:lnTo>
                    <a:pt x="4080" y="27207"/>
                  </a:lnTo>
                  <a:lnTo>
                    <a:pt x="5487" y="28121"/>
                  </a:lnTo>
                  <a:lnTo>
                    <a:pt x="29578" y="23022"/>
                  </a:lnTo>
                  <a:lnTo>
                    <a:pt x="39390" y="28684"/>
                  </a:lnTo>
                  <a:lnTo>
                    <a:pt x="36823" y="30196"/>
                  </a:lnTo>
                  <a:lnTo>
                    <a:pt x="36647" y="30231"/>
                  </a:lnTo>
                  <a:lnTo>
                    <a:pt x="36682" y="30266"/>
                  </a:lnTo>
                  <a:lnTo>
                    <a:pt x="34044" y="31814"/>
                  </a:lnTo>
                  <a:lnTo>
                    <a:pt x="33868" y="31849"/>
                  </a:lnTo>
                  <a:lnTo>
                    <a:pt x="33939" y="31919"/>
                  </a:lnTo>
                  <a:lnTo>
                    <a:pt x="31301" y="33432"/>
                  </a:lnTo>
                  <a:lnTo>
                    <a:pt x="31160" y="33502"/>
                  </a:lnTo>
                  <a:lnTo>
                    <a:pt x="31195" y="33537"/>
                  </a:lnTo>
                  <a:lnTo>
                    <a:pt x="28558" y="35085"/>
                  </a:lnTo>
                  <a:lnTo>
                    <a:pt x="28382" y="35120"/>
                  </a:lnTo>
                  <a:lnTo>
                    <a:pt x="28417" y="35155"/>
                  </a:lnTo>
                  <a:lnTo>
                    <a:pt x="25779" y="36702"/>
                  </a:lnTo>
                  <a:lnTo>
                    <a:pt x="25604" y="36738"/>
                  </a:lnTo>
                  <a:lnTo>
                    <a:pt x="25639" y="36773"/>
                  </a:lnTo>
                  <a:lnTo>
                    <a:pt x="23001" y="38320"/>
                  </a:lnTo>
                  <a:lnTo>
                    <a:pt x="22825" y="38355"/>
                  </a:lnTo>
                  <a:lnTo>
                    <a:pt x="22896" y="38426"/>
                  </a:lnTo>
                  <a:lnTo>
                    <a:pt x="20258" y="39938"/>
                  </a:lnTo>
                  <a:lnTo>
                    <a:pt x="20117" y="40008"/>
                  </a:lnTo>
                  <a:lnTo>
                    <a:pt x="20152" y="40043"/>
                  </a:lnTo>
                  <a:lnTo>
                    <a:pt x="17268" y="41696"/>
                  </a:lnTo>
                  <a:lnTo>
                    <a:pt x="17796" y="41802"/>
                  </a:lnTo>
                  <a:lnTo>
                    <a:pt x="20504" y="40219"/>
                  </a:lnTo>
                  <a:lnTo>
                    <a:pt x="25076" y="42857"/>
                  </a:lnTo>
                  <a:lnTo>
                    <a:pt x="25182" y="42857"/>
                  </a:lnTo>
                  <a:lnTo>
                    <a:pt x="22192" y="44580"/>
                  </a:lnTo>
                  <a:lnTo>
                    <a:pt x="22720" y="44651"/>
                  </a:lnTo>
                  <a:lnTo>
                    <a:pt x="44630" y="31990"/>
                  </a:lnTo>
                  <a:lnTo>
                    <a:pt x="46846" y="33256"/>
                  </a:lnTo>
                  <a:lnTo>
                    <a:pt x="33095" y="44158"/>
                  </a:lnTo>
                  <a:lnTo>
                    <a:pt x="34923" y="45213"/>
                  </a:lnTo>
                  <a:lnTo>
                    <a:pt x="48323" y="34030"/>
                  </a:lnTo>
                  <a:cubicBezTo>
                    <a:pt x="48323" y="34030"/>
                    <a:pt x="48360" y="34036"/>
                    <a:pt x="48438" y="34036"/>
                  </a:cubicBezTo>
                  <a:cubicBezTo>
                    <a:pt x="48841" y="34036"/>
                    <a:pt x="50325" y="33864"/>
                    <a:pt x="53387" y="31744"/>
                  </a:cubicBezTo>
                  <a:cubicBezTo>
                    <a:pt x="57361" y="28965"/>
                    <a:pt x="60913" y="24077"/>
                    <a:pt x="60913" y="24077"/>
                  </a:cubicBezTo>
                  <a:lnTo>
                    <a:pt x="57537" y="22142"/>
                  </a:lnTo>
                  <a:lnTo>
                    <a:pt x="69917" y="24428"/>
                  </a:lnTo>
                  <a:lnTo>
                    <a:pt x="69882" y="24464"/>
                  </a:lnTo>
                  <a:lnTo>
                    <a:pt x="62883" y="23197"/>
                  </a:lnTo>
                  <a:lnTo>
                    <a:pt x="62039" y="35612"/>
                  </a:lnTo>
                  <a:cubicBezTo>
                    <a:pt x="62014" y="36104"/>
                    <a:pt x="62712" y="36459"/>
                    <a:pt x="63471" y="36459"/>
                  </a:cubicBezTo>
                  <a:cubicBezTo>
                    <a:pt x="63797" y="36459"/>
                    <a:pt x="64134" y="36393"/>
                    <a:pt x="64430" y="36245"/>
                  </a:cubicBezTo>
                  <a:cubicBezTo>
                    <a:pt x="68651" y="34065"/>
                    <a:pt x="77126" y="29317"/>
                    <a:pt x="79624" y="24710"/>
                  </a:cubicBezTo>
                  <a:cubicBezTo>
                    <a:pt x="82332" y="19645"/>
                    <a:pt x="78182" y="14089"/>
                    <a:pt x="77478" y="13350"/>
                  </a:cubicBezTo>
                  <a:cubicBezTo>
                    <a:pt x="77250" y="13101"/>
                    <a:pt x="76802" y="12962"/>
                    <a:pt x="76350" y="12962"/>
                  </a:cubicBezTo>
                  <a:cubicBezTo>
                    <a:pt x="76036" y="12962"/>
                    <a:pt x="75719" y="13030"/>
                    <a:pt x="75474" y="13174"/>
                  </a:cubicBezTo>
                  <a:lnTo>
                    <a:pt x="66716" y="18450"/>
                  </a:lnTo>
                  <a:lnTo>
                    <a:pt x="70796" y="19294"/>
                  </a:lnTo>
                  <a:lnTo>
                    <a:pt x="47408" y="14933"/>
                  </a:lnTo>
                  <a:cubicBezTo>
                    <a:pt x="42309" y="11592"/>
                    <a:pt x="36436" y="8532"/>
                    <a:pt x="30668" y="6246"/>
                  </a:cubicBezTo>
                  <a:cubicBezTo>
                    <a:pt x="19669" y="1941"/>
                    <a:pt x="14907" y="1"/>
                    <a:pt x="1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5" name="Google Shape;2715;p39"/>
            <p:cNvSpPr/>
            <p:nvPr/>
          </p:nvSpPr>
          <p:spPr>
            <a:xfrm>
              <a:off x="-2801881" y="3040884"/>
              <a:ext cx="101095" cy="60773"/>
            </a:xfrm>
            <a:custGeom>
              <a:avLst/>
              <a:gdLst/>
              <a:ahLst/>
              <a:cxnLst/>
              <a:rect l="l" t="t" r="r" b="b"/>
              <a:pathLst>
                <a:path w="3307" h="1988" extrusionOk="0">
                  <a:moveTo>
                    <a:pt x="1667" y="0"/>
                  </a:moveTo>
                  <a:cubicBezTo>
                    <a:pt x="1249" y="0"/>
                    <a:pt x="827" y="97"/>
                    <a:pt x="493" y="290"/>
                  </a:cubicBezTo>
                  <a:cubicBezTo>
                    <a:pt x="176" y="501"/>
                    <a:pt x="1" y="712"/>
                    <a:pt x="1" y="994"/>
                  </a:cubicBezTo>
                  <a:cubicBezTo>
                    <a:pt x="1" y="1240"/>
                    <a:pt x="176" y="1521"/>
                    <a:pt x="493" y="1697"/>
                  </a:cubicBezTo>
                  <a:cubicBezTo>
                    <a:pt x="827" y="1890"/>
                    <a:pt x="1249" y="1987"/>
                    <a:pt x="1667" y="1987"/>
                  </a:cubicBezTo>
                  <a:cubicBezTo>
                    <a:pt x="2084" y="1987"/>
                    <a:pt x="2498" y="1890"/>
                    <a:pt x="2814" y="1697"/>
                  </a:cubicBezTo>
                  <a:cubicBezTo>
                    <a:pt x="3131" y="1486"/>
                    <a:pt x="3307" y="1240"/>
                    <a:pt x="3307" y="994"/>
                  </a:cubicBezTo>
                  <a:cubicBezTo>
                    <a:pt x="3307" y="712"/>
                    <a:pt x="3131" y="501"/>
                    <a:pt x="2814" y="290"/>
                  </a:cubicBezTo>
                  <a:cubicBezTo>
                    <a:pt x="2498" y="97"/>
                    <a:pt x="2084" y="0"/>
                    <a:pt x="1667" y="0"/>
                  </a:cubicBez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6" name="Google Shape;2716;p39"/>
            <p:cNvSpPr/>
            <p:nvPr/>
          </p:nvSpPr>
          <p:spPr>
            <a:xfrm>
              <a:off x="-2801881" y="3071240"/>
              <a:ext cx="101095" cy="84159"/>
            </a:xfrm>
            <a:custGeom>
              <a:avLst/>
              <a:gdLst/>
              <a:ahLst/>
              <a:cxnLst/>
              <a:rect l="l" t="t" r="r" b="b"/>
              <a:pathLst>
                <a:path w="3307" h="2753" extrusionOk="0">
                  <a:moveTo>
                    <a:pt x="3307" y="1"/>
                  </a:moveTo>
                  <a:cubicBezTo>
                    <a:pt x="3307" y="247"/>
                    <a:pt x="3131" y="493"/>
                    <a:pt x="2814" y="739"/>
                  </a:cubicBezTo>
                  <a:cubicBezTo>
                    <a:pt x="2498" y="933"/>
                    <a:pt x="2084" y="1029"/>
                    <a:pt x="1667" y="1029"/>
                  </a:cubicBezTo>
                  <a:cubicBezTo>
                    <a:pt x="1249" y="1029"/>
                    <a:pt x="827" y="933"/>
                    <a:pt x="493" y="739"/>
                  </a:cubicBezTo>
                  <a:cubicBezTo>
                    <a:pt x="176" y="528"/>
                    <a:pt x="1" y="317"/>
                    <a:pt x="1" y="36"/>
                  </a:cubicBezTo>
                  <a:lnTo>
                    <a:pt x="1" y="1794"/>
                  </a:lnTo>
                  <a:cubicBezTo>
                    <a:pt x="1" y="2005"/>
                    <a:pt x="176" y="2287"/>
                    <a:pt x="493" y="2462"/>
                  </a:cubicBezTo>
                  <a:cubicBezTo>
                    <a:pt x="827" y="2656"/>
                    <a:pt x="1249" y="2753"/>
                    <a:pt x="1667" y="2753"/>
                  </a:cubicBezTo>
                  <a:cubicBezTo>
                    <a:pt x="2084" y="2753"/>
                    <a:pt x="2498" y="2656"/>
                    <a:pt x="2814" y="2462"/>
                  </a:cubicBezTo>
                  <a:cubicBezTo>
                    <a:pt x="3131" y="2251"/>
                    <a:pt x="3307" y="2005"/>
                    <a:pt x="3307" y="1759"/>
                  </a:cubicBezTo>
                  <a:lnTo>
                    <a:pt x="3307" y="1"/>
                  </a:ln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7" name="Google Shape;2717;p39"/>
            <p:cNvSpPr/>
            <p:nvPr/>
          </p:nvSpPr>
          <p:spPr>
            <a:xfrm>
              <a:off x="-2801881" y="3071240"/>
              <a:ext cx="101095" cy="30417"/>
            </a:xfrm>
            <a:custGeom>
              <a:avLst/>
              <a:gdLst/>
              <a:ahLst/>
              <a:cxnLst/>
              <a:rect l="l" t="t" r="r" b="b"/>
              <a:pathLst>
                <a:path w="3307" h="995" extrusionOk="0">
                  <a:moveTo>
                    <a:pt x="1" y="1"/>
                  </a:moveTo>
                  <a:cubicBezTo>
                    <a:pt x="1" y="247"/>
                    <a:pt x="176" y="528"/>
                    <a:pt x="493" y="704"/>
                  </a:cubicBezTo>
                  <a:cubicBezTo>
                    <a:pt x="827" y="897"/>
                    <a:pt x="1249" y="994"/>
                    <a:pt x="1667" y="994"/>
                  </a:cubicBezTo>
                  <a:cubicBezTo>
                    <a:pt x="2084" y="994"/>
                    <a:pt x="2498" y="897"/>
                    <a:pt x="2814" y="704"/>
                  </a:cubicBezTo>
                  <a:cubicBezTo>
                    <a:pt x="3131" y="493"/>
                    <a:pt x="3307" y="247"/>
                    <a:pt x="3307" y="1"/>
                  </a:cubicBez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8" name="Google Shape;2718;p39"/>
            <p:cNvSpPr/>
            <p:nvPr/>
          </p:nvSpPr>
          <p:spPr>
            <a:xfrm>
              <a:off x="-2772839" y="3040059"/>
              <a:ext cx="44113" cy="36317"/>
            </a:xfrm>
            <a:custGeom>
              <a:avLst/>
              <a:gdLst/>
              <a:ahLst/>
              <a:cxnLst/>
              <a:rect l="l" t="t" r="r" b="b"/>
              <a:pathLst>
                <a:path w="1443" h="1188" extrusionOk="0">
                  <a:moveTo>
                    <a:pt x="0" y="1"/>
                  </a:moveTo>
                  <a:lnTo>
                    <a:pt x="0" y="739"/>
                  </a:lnTo>
                  <a:cubicBezTo>
                    <a:pt x="0" y="880"/>
                    <a:pt x="71" y="950"/>
                    <a:pt x="211" y="1056"/>
                  </a:cubicBezTo>
                  <a:cubicBezTo>
                    <a:pt x="352" y="1144"/>
                    <a:pt x="537" y="1188"/>
                    <a:pt x="721" y="1188"/>
                  </a:cubicBezTo>
                  <a:cubicBezTo>
                    <a:pt x="906" y="1188"/>
                    <a:pt x="1090" y="1144"/>
                    <a:pt x="1231" y="1056"/>
                  </a:cubicBezTo>
                  <a:cubicBezTo>
                    <a:pt x="1337" y="950"/>
                    <a:pt x="1442" y="845"/>
                    <a:pt x="1442" y="739"/>
                  </a:cubicBezTo>
                  <a:lnTo>
                    <a:pt x="1442" y="1"/>
                  </a:lnTo>
                  <a:cubicBezTo>
                    <a:pt x="1442" y="141"/>
                    <a:pt x="1337" y="212"/>
                    <a:pt x="1231" y="317"/>
                  </a:cubicBezTo>
                  <a:cubicBezTo>
                    <a:pt x="1073" y="405"/>
                    <a:pt x="879" y="449"/>
                    <a:pt x="695" y="449"/>
                  </a:cubicBezTo>
                  <a:cubicBezTo>
                    <a:pt x="510" y="449"/>
                    <a:pt x="334" y="405"/>
                    <a:pt x="211" y="317"/>
                  </a:cubicBezTo>
                  <a:cubicBezTo>
                    <a:pt x="71" y="212"/>
                    <a:pt x="0" y="71"/>
                    <a:pt x="0" y="1"/>
                  </a:cubicBezTo>
                  <a:close/>
                </a:path>
              </a:pathLst>
            </a:custGeom>
            <a:solidFill>
              <a:srgbClr val="2C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9" name="Google Shape;2719;p39"/>
            <p:cNvSpPr/>
            <p:nvPr/>
          </p:nvSpPr>
          <p:spPr>
            <a:xfrm>
              <a:off x="-2767459" y="2962655"/>
              <a:ext cx="33352" cy="20451"/>
            </a:xfrm>
            <a:custGeom>
              <a:avLst/>
              <a:gdLst/>
              <a:ahLst/>
              <a:cxnLst/>
              <a:rect l="l" t="t" r="r" b="b"/>
              <a:pathLst>
                <a:path w="1091" h="669" extrusionOk="0">
                  <a:moveTo>
                    <a:pt x="545" y="0"/>
                  </a:moveTo>
                  <a:cubicBezTo>
                    <a:pt x="413" y="0"/>
                    <a:pt x="281" y="36"/>
                    <a:pt x="176" y="106"/>
                  </a:cubicBezTo>
                  <a:cubicBezTo>
                    <a:pt x="35" y="176"/>
                    <a:pt x="0" y="247"/>
                    <a:pt x="0" y="317"/>
                  </a:cubicBezTo>
                  <a:cubicBezTo>
                    <a:pt x="0" y="422"/>
                    <a:pt x="70" y="493"/>
                    <a:pt x="176" y="563"/>
                  </a:cubicBezTo>
                  <a:cubicBezTo>
                    <a:pt x="281" y="634"/>
                    <a:pt x="413" y="669"/>
                    <a:pt x="545" y="669"/>
                  </a:cubicBezTo>
                  <a:cubicBezTo>
                    <a:pt x="677" y="669"/>
                    <a:pt x="809" y="634"/>
                    <a:pt x="914" y="563"/>
                  </a:cubicBezTo>
                  <a:cubicBezTo>
                    <a:pt x="1055" y="493"/>
                    <a:pt x="1090" y="422"/>
                    <a:pt x="1090" y="317"/>
                  </a:cubicBezTo>
                  <a:cubicBezTo>
                    <a:pt x="1090" y="247"/>
                    <a:pt x="1055" y="176"/>
                    <a:pt x="914" y="106"/>
                  </a:cubicBezTo>
                  <a:cubicBezTo>
                    <a:pt x="809" y="36"/>
                    <a:pt x="677" y="0"/>
                    <a:pt x="545" y="0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0" name="Google Shape;2720;p39"/>
            <p:cNvSpPr/>
            <p:nvPr/>
          </p:nvSpPr>
          <p:spPr>
            <a:xfrm>
              <a:off x="-2767459" y="2972315"/>
              <a:ext cx="33352" cy="69119"/>
            </a:xfrm>
            <a:custGeom>
              <a:avLst/>
              <a:gdLst/>
              <a:ahLst/>
              <a:cxnLst/>
              <a:rect l="l" t="t" r="r" b="b"/>
              <a:pathLst>
                <a:path w="1091" h="2261" extrusionOk="0">
                  <a:moveTo>
                    <a:pt x="0" y="1"/>
                  </a:moveTo>
                  <a:lnTo>
                    <a:pt x="0" y="1935"/>
                  </a:lnTo>
                  <a:cubicBezTo>
                    <a:pt x="0" y="2041"/>
                    <a:pt x="70" y="2111"/>
                    <a:pt x="176" y="2181"/>
                  </a:cubicBezTo>
                  <a:cubicBezTo>
                    <a:pt x="281" y="2234"/>
                    <a:pt x="413" y="2261"/>
                    <a:pt x="545" y="2261"/>
                  </a:cubicBezTo>
                  <a:cubicBezTo>
                    <a:pt x="677" y="2261"/>
                    <a:pt x="809" y="2234"/>
                    <a:pt x="914" y="2181"/>
                  </a:cubicBezTo>
                  <a:cubicBezTo>
                    <a:pt x="1055" y="2111"/>
                    <a:pt x="1090" y="2041"/>
                    <a:pt x="1090" y="1935"/>
                  </a:cubicBezTo>
                  <a:lnTo>
                    <a:pt x="1090" y="1"/>
                  </a:lnTo>
                  <a:cubicBezTo>
                    <a:pt x="1090" y="71"/>
                    <a:pt x="1055" y="142"/>
                    <a:pt x="914" y="247"/>
                  </a:cubicBezTo>
                  <a:cubicBezTo>
                    <a:pt x="809" y="318"/>
                    <a:pt x="677" y="353"/>
                    <a:pt x="545" y="353"/>
                  </a:cubicBezTo>
                  <a:cubicBezTo>
                    <a:pt x="413" y="353"/>
                    <a:pt x="281" y="318"/>
                    <a:pt x="176" y="247"/>
                  </a:cubicBezTo>
                  <a:cubicBezTo>
                    <a:pt x="35" y="177"/>
                    <a:pt x="0" y="106"/>
                    <a:pt x="0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1" name="Google Shape;2721;p39"/>
            <p:cNvSpPr/>
            <p:nvPr/>
          </p:nvSpPr>
          <p:spPr>
            <a:xfrm>
              <a:off x="-2767459" y="2972315"/>
              <a:ext cx="33352" cy="10791"/>
            </a:xfrm>
            <a:custGeom>
              <a:avLst/>
              <a:gdLst/>
              <a:ahLst/>
              <a:cxnLst/>
              <a:rect l="l" t="t" r="r" b="b"/>
              <a:pathLst>
                <a:path w="1091" h="353" extrusionOk="0">
                  <a:moveTo>
                    <a:pt x="0" y="1"/>
                  </a:moveTo>
                  <a:cubicBezTo>
                    <a:pt x="0" y="106"/>
                    <a:pt x="70" y="177"/>
                    <a:pt x="176" y="247"/>
                  </a:cubicBezTo>
                  <a:cubicBezTo>
                    <a:pt x="281" y="318"/>
                    <a:pt x="413" y="353"/>
                    <a:pt x="545" y="353"/>
                  </a:cubicBezTo>
                  <a:cubicBezTo>
                    <a:pt x="677" y="353"/>
                    <a:pt x="809" y="318"/>
                    <a:pt x="914" y="247"/>
                  </a:cubicBezTo>
                  <a:cubicBezTo>
                    <a:pt x="1055" y="177"/>
                    <a:pt x="1090" y="106"/>
                    <a:pt x="1090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2" name="Google Shape;2722;p39"/>
            <p:cNvSpPr/>
            <p:nvPr/>
          </p:nvSpPr>
          <p:spPr>
            <a:xfrm>
              <a:off x="-2767459" y="2865901"/>
              <a:ext cx="33352" cy="20451"/>
            </a:xfrm>
            <a:custGeom>
              <a:avLst/>
              <a:gdLst/>
              <a:ahLst/>
              <a:cxnLst/>
              <a:rect l="l" t="t" r="r" b="b"/>
              <a:pathLst>
                <a:path w="1091" h="669" extrusionOk="0">
                  <a:moveTo>
                    <a:pt x="545" y="0"/>
                  </a:moveTo>
                  <a:cubicBezTo>
                    <a:pt x="413" y="0"/>
                    <a:pt x="281" y="35"/>
                    <a:pt x="176" y="106"/>
                  </a:cubicBezTo>
                  <a:cubicBezTo>
                    <a:pt x="35" y="176"/>
                    <a:pt x="0" y="246"/>
                    <a:pt x="0" y="352"/>
                  </a:cubicBezTo>
                  <a:cubicBezTo>
                    <a:pt x="0" y="422"/>
                    <a:pt x="70" y="493"/>
                    <a:pt x="176" y="563"/>
                  </a:cubicBezTo>
                  <a:cubicBezTo>
                    <a:pt x="281" y="633"/>
                    <a:pt x="413" y="668"/>
                    <a:pt x="545" y="668"/>
                  </a:cubicBezTo>
                  <a:cubicBezTo>
                    <a:pt x="677" y="668"/>
                    <a:pt x="809" y="633"/>
                    <a:pt x="914" y="563"/>
                  </a:cubicBezTo>
                  <a:cubicBezTo>
                    <a:pt x="1055" y="493"/>
                    <a:pt x="1090" y="422"/>
                    <a:pt x="1090" y="352"/>
                  </a:cubicBezTo>
                  <a:cubicBezTo>
                    <a:pt x="1090" y="246"/>
                    <a:pt x="1055" y="211"/>
                    <a:pt x="914" y="106"/>
                  </a:cubicBezTo>
                  <a:cubicBezTo>
                    <a:pt x="809" y="35"/>
                    <a:pt x="677" y="0"/>
                    <a:pt x="545" y="0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3" name="Google Shape;2723;p39"/>
            <p:cNvSpPr/>
            <p:nvPr/>
          </p:nvSpPr>
          <p:spPr>
            <a:xfrm>
              <a:off x="-2767459" y="2876631"/>
              <a:ext cx="33352" cy="68049"/>
            </a:xfrm>
            <a:custGeom>
              <a:avLst/>
              <a:gdLst/>
              <a:ahLst/>
              <a:cxnLst/>
              <a:rect l="l" t="t" r="r" b="b"/>
              <a:pathLst>
                <a:path w="1091" h="2226" extrusionOk="0">
                  <a:moveTo>
                    <a:pt x="0" y="1"/>
                  </a:moveTo>
                  <a:lnTo>
                    <a:pt x="0" y="1900"/>
                  </a:lnTo>
                  <a:cubicBezTo>
                    <a:pt x="0" y="2006"/>
                    <a:pt x="70" y="2076"/>
                    <a:pt x="176" y="2146"/>
                  </a:cubicBezTo>
                  <a:cubicBezTo>
                    <a:pt x="281" y="2199"/>
                    <a:pt x="413" y="2225"/>
                    <a:pt x="545" y="2225"/>
                  </a:cubicBezTo>
                  <a:cubicBezTo>
                    <a:pt x="677" y="2225"/>
                    <a:pt x="809" y="2199"/>
                    <a:pt x="914" y="2146"/>
                  </a:cubicBezTo>
                  <a:cubicBezTo>
                    <a:pt x="1055" y="2076"/>
                    <a:pt x="1090" y="2006"/>
                    <a:pt x="1090" y="1900"/>
                  </a:cubicBezTo>
                  <a:lnTo>
                    <a:pt x="1090" y="1"/>
                  </a:lnTo>
                  <a:cubicBezTo>
                    <a:pt x="1090" y="71"/>
                    <a:pt x="1055" y="177"/>
                    <a:pt x="914" y="212"/>
                  </a:cubicBezTo>
                  <a:cubicBezTo>
                    <a:pt x="809" y="282"/>
                    <a:pt x="677" y="317"/>
                    <a:pt x="545" y="317"/>
                  </a:cubicBezTo>
                  <a:cubicBezTo>
                    <a:pt x="413" y="317"/>
                    <a:pt x="281" y="282"/>
                    <a:pt x="176" y="212"/>
                  </a:cubicBezTo>
                  <a:cubicBezTo>
                    <a:pt x="35" y="142"/>
                    <a:pt x="0" y="71"/>
                    <a:pt x="0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4" name="Google Shape;2724;p39"/>
            <p:cNvSpPr/>
            <p:nvPr/>
          </p:nvSpPr>
          <p:spPr>
            <a:xfrm>
              <a:off x="-2767459" y="2876631"/>
              <a:ext cx="33352" cy="9721"/>
            </a:xfrm>
            <a:custGeom>
              <a:avLst/>
              <a:gdLst/>
              <a:ahLst/>
              <a:cxnLst/>
              <a:rect l="l" t="t" r="r" b="b"/>
              <a:pathLst>
                <a:path w="1091" h="318" extrusionOk="0">
                  <a:moveTo>
                    <a:pt x="0" y="1"/>
                  </a:moveTo>
                  <a:cubicBezTo>
                    <a:pt x="0" y="71"/>
                    <a:pt x="70" y="142"/>
                    <a:pt x="176" y="212"/>
                  </a:cubicBezTo>
                  <a:cubicBezTo>
                    <a:pt x="281" y="282"/>
                    <a:pt x="413" y="317"/>
                    <a:pt x="545" y="317"/>
                  </a:cubicBezTo>
                  <a:cubicBezTo>
                    <a:pt x="677" y="317"/>
                    <a:pt x="809" y="282"/>
                    <a:pt x="914" y="212"/>
                  </a:cubicBezTo>
                  <a:cubicBezTo>
                    <a:pt x="1055" y="142"/>
                    <a:pt x="1090" y="71"/>
                    <a:pt x="1090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5" name="Google Shape;2725;p39"/>
            <p:cNvSpPr/>
            <p:nvPr/>
          </p:nvSpPr>
          <p:spPr>
            <a:xfrm>
              <a:off x="-2772839" y="2863731"/>
              <a:ext cx="44113" cy="24487"/>
            </a:xfrm>
            <a:custGeom>
              <a:avLst/>
              <a:gdLst/>
              <a:ahLst/>
              <a:cxnLst/>
              <a:rect l="l" t="t" r="r" b="b"/>
              <a:pathLst>
                <a:path w="1443" h="801" extrusionOk="0">
                  <a:moveTo>
                    <a:pt x="0" y="1"/>
                  </a:moveTo>
                  <a:lnTo>
                    <a:pt x="0" y="353"/>
                  </a:lnTo>
                  <a:cubicBezTo>
                    <a:pt x="0" y="493"/>
                    <a:pt x="71" y="564"/>
                    <a:pt x="211" y="669"/>
                  </a:cubicBezTo>
                  <a:cubicBezTo>
                    <a:pt x="352" y="757"/>
                    <a:pt x="537" y="801"/>
                    <a:pt x="721" y="801"/>
                  </a:cubicBezTo>
                  <a:cubicBezTo>
                    <a:pt x="906" y="801"/>
                    <a:pt x="1090" y="757"/>
                    <a:pt x="1231" y="669"/>
                  </a:cubicBezTo>
                  <a:cubicBezTo>
                    <a:pt x="1337" y="564"/>
                    <a:pt x="1442" y="458"/>
                    <a:pt x="1442" y="353"/>
                  </a:cubicBezTo>
                  <a:lnTo>
                    <a:pt x="1442" y="36"/>
                  </a:lnTo>
                  <a:cubicBezTo>
                    <a:pt x="1442" y="142"/>
                    <a:pt x="1337" y="247"/>
                    <a:pt x="1231" y="317"/>
                  </a:cubicBezTo>
                  <a:cubicBezTo>
                    <a:pt x="1073" y="405"/>
                    <a:pt x="879" y="449"/>
                    <a:pt x="695" y="449"/>
                  </a:cubicBezTo>
                  <a:cubicBezTo>
                    <a:pt x="510" y="449"/>
                    <a:pt x="334" y="405"/>
                    <a:pt x="211" y="317"/>
                  </a:cubicBezTo>
                  <a:cubicBezTo>
                    <a:pt x="71" y="212"/>
                    <a:pt x="0" y="106"/>
                    <a:pt x="0" y="1"/>
                  </a:cubicBez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6" name="Google Shape;2726;p39"/>
            <p:cNvSpPr/>
            <p:nvPr/>
          </p:nvSpPr>
          <p:spPr>
            <a:xfrm>
              <a:off x="-2761009" y="1743463"/>
              <a:ext cx="49462" cy="1119229"/>
            </a:xfrm>
            <a:custGeom>
              <a:avLst/>
              <a:gdLst/>
              <a:ahLst/>
              <a:cxnLst/>
              <a:rect l="l" t="t" r="r" b="b"/>
              <a:pathLst>
                <a:path w="1618" h="36612" extrusionOk="0">
                  <a:moveTo>
                    <a:pt x="1266" y="1"/>
                  </a:moveTo>
                  <a:cubicBezTo>
                    <a:pt x="1125" y="1"/>
                    <a:pt x="914" y="176"/>
                    <a:pt x="914" y="352"/>
                  </a:cubicBezTo>
                  <a:lnTo>
                    <a:pt x="0" y="36260"/>
                  </a:lnTo>
                  <a:cubicBezTo>
                    <a:pt x="0" y="36436"/>
                    <a:pt x="106" y="36612"/>
                    <a:pt x="352" y="36612"/>
                  </a:cubicBezTo>
                  <a:cubicBezTo>
                    <a:pt x="528" y="36612"/>
                    <a:pt x="703" y="36471"/>
                    <a:pt x="703" y="36260"/>
                  </a:cubicBezTo>
                  <a:lnTo>
                    <a:pt x="1618" y="352"/>
                  </a:lnTo>
                  <a:cubicBezTo>
                    <a:pt x="1618" y="176"/>
                    <a:pt x="1477" y="1"/>
                    <a:pt x="1266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7" name="Google Shape;2727;p39"/>
            <p:cNvSpPr/>
            <p:nvPr/>
          </p:nvSpPr>
          <p:spPr>
            <a:xfrm>
              <a:off x="-2762109" y="1743249"/>
              <a:ext cx="126896" cy="1119443"/>
            </a:xfrm>
            <a:custGeom>
              <a:avLst/>
              <a:gdLst/>
              <a:ahLst/>
              <a:cxnLst/>
              <a:rect l="l" t="t" r="r" b="b"/>
              <a:pathLst>
                <a:path w="4151" h="36619" extrusionOk="0">
                  <a:moveTo>
                    <a:pt x="3732" y="1"/>
                  </a:moveTo>
                  <a:cubicBezTo>
                    <a:pt x="3574" y="1"/>
                    <a:pt x="3412" y="109"/>
                    <a:pt x="3412" y="324"/>
                  </a:cubicBezTo>
                  <a:lnTo>
                    <a:pt x="36" y="36232"/>
                  </a:lnTo>
                  <a:cubicBezTo>
                    <a:pt x="1" y="36443"/>
                    <a:pt x="142" y="36619"/>
                    <a:pt x="388" y="36619"/>
                  </a:cubicBezTo>
                  <a:cubicBezTo>
                    <a:pt x="564" y="36619"/>
                    <a:pt x="704" y="36478"/>
                    <a:pt x="739" y="36302"/>
                  </a:cubicBezTo>
                  <a:lnTo>
                    <a:pt x="4116" y="394"/>
                  </a:lnTo>
                  <a:cubicBezTo>
                    <a:pt x="4151" y="183"/>
                    <a:pt x="4010" y="8"/>
                    <a:pt x="3799" y="8"/>
                  </a:cubicBezTo>
                  <a:cubicBezTo>
                    <a:pt x="3777" y="3"/>
                    <a:pt x="3755" y="1"/>
                    <a:pt x="3732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8" name="Google Shape;2728;p39"/>
            <p:cNvSpPr/>
            <p:nvPr/>
          </p:nvSpPr>
          <p:spPr>
            <a:xfrm>
              <a:off x="-4889781" y="1212492"/>
              <a:ext cx="317194" cy="349293"/>
            </a:xfrm>
            <a:custGeom>
              <a:avLst/>
              <a:gdLst/>
              <a:ahLst/>
              <a:cxnLst/>
              <a:rect l="l" t="t" r="r" b="b"/>
              <a:pathLst>
                <a:path w="10376" h="11426" extrusionOk="0">
                  <a:moveTo>
                    <a:pt x="4651" y="1"/>
                  </a:moveTo>
                  <a:cubicBezTo>
                    <a:pt x="4246" y="1"/>
                    <a:pt x="3889" y="107"/>
                    <a:pt x="3588" y="313"/>
                  </a:cubicBezTo>
                  <a:lnTo>
                    <a:pt x="1" y="2212"/>
                  </a:lnTo>
                  <a:lnTo>
                    <a:pt x="5663" y="11426"/>
                  </a:lnTo>
                  <a:lnTo>
                    <a:pt x="9250" y="9527"/>
                  </a:lnTo>
                  <a:cubicBezTo>
                    <a:pt x="9954" y="9140"/>
                    <a:pt x="10376" y="8261"/>
                    <a:pt x="10306" y="7030"/>
                  </a:cubicBezTo>
                  <a:cubicBezTo>
                    <a:pt x="10235" y="4568"/>
                    <a:pt x="8477" y="1614"/>
                    <a:pt x="6331" y="488"/>
                  </a:cubicBezTo>
                  <a:cubicBezTo>
                    <a:pt x="5712" y="159"/>
                    <a:pt x="5146" y="1"/>
                    <a:pt x="4651" y="1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9" name="Google Shape;2729;p39"/>
            <p:cNvSpPr/>
            <p:nvPr/>
          </p:nvSpPr>
          <p:spPr>
            <a:xfrm>
              <a:off x="-4924356" y="1270850"/>
              <a:ext cx="240739" cy="300656"/>
            </a:xfrm>
            <a:custGeom>
              <a:avLst/>
              <a:gdLst/>
              <a:ahLst/>
              <a:cxnLst/>
              <a:rect l="l" t="t" r="r" b="b"/>
              <a:pathLst>
                <a:path w="7875" h="9835" extrusionOk="0">
                  <a:moveTo>
                    <a:pt x="2172" y="0"/>
                  </a:moveTo>
                  <a:cubicBezTo>
                    <a:pt x="875" y="0"/>
                    <a:pt x="1" y="1026"/>
                    <a:pt x="77" y="2800"/>
                  </a:cubicBezTo>
                  <a:cubicBezTo>
                    <a:pt x="147" y="5262"/>
                    <a:pt x="1906" y="8216"/>
                    <a:pt x="4086" y="9341"/>
                  </a:cubicBezTo>
                  <a:cubicBezTo>
                    <a:pt x="4688" y="9676"/>
                    <a:pt x="5250" y="9835"/>
                    <a:pt x="5748" y="9835"/>
                  </a:cubicBezTo>
                  <a:cubicBezTo>
                    <a:pt x="7026" y="9835"/>
                    <a:pt x="7875" y="8792"/>
                    <a:pt x="7849" y="7020"/>
                  </a:cubicBezTo>
                  <a:cubicBezTo>
                    <a:pt x="7779" y="4558"/>
                    <a:pt x="6021" y="1604"/>
                    <a:pt x="3840" y="479"/>
                  </a:cubicBezTo>
                  <a:cubicBezTo>
                    <a:pt x="3241" y="154"/>
                    <a:pt x="2674" y="0"/>
                    <a:pt x="2172" y="0"/>
                  </a:cubicBez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0" name="Google Shape;2730;p39"/>
            <p:cNvSpPr/>
            <p:nvPr/>
          </p:nvSpPr>
          <p:spPr>
            <a:xfrm>
              <a:off x="-4984365" y="1453170"/>
              <a:ext cx="394598" cy="74224"/>
            </a:xfrm>
            <a:custGeom>
              <a:avLst/>
              <a:gdLst/>
              <a:ahLst/>
              <a:cxnLst/>
              <a:rect l="l" t="t" r="r" b="b"/>
              <a:pathLst>
                <a:path w="12908" h="2428" extrusionOk="0">
                  <a:moveTo>
                    <a:pt x="12837" y="1"/>
                  </a:moveTo>
                  <a:lnTo>
                    <a:pt x="0" y="1724"/>
                  </a:lnTo>
                  <a:lnTo>
                    <a:pt x="106" y="2428"/>
                  </a:lnTo>
                  <a:lnTo>
                    <a:pt x="12907" y="704"/>
                  </a:lnTo>
                  <a:lnTo>
                    <a:pt x="12837" y="1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1" name="Google Shape;2731;p39"/>
            <p:cNvSpPr/>
            <p:nvPr/>
          </p:nvSpPr>
          <p:spPr>
            <a:xfrm>
              <a:off x="-5189734" y="1408966"/>
              <a:ext cx="317194" cy="349568"/>
            </a:xfrm>
            <a:custGeom>
              <a:avLst/>
              <a:gdLst/>
              <a:ahLst/>
              <a:cxnLst/>
              <a:rect l="l" t="t" r="r" b="b"/>
              <a:pathLst>
                <a:path w="10376" h="11435" extrusionOk="0">
                  <a:moveTo>
                    <a:pt x="4659" y="1"/>
                  </a:moveTo>
                  <a:cubicBezTo>
                    <a:pt x="4258" y="1"/>
                    <a:pt x="3906" y="98"/>
                    <a:pt x="3623" y="286"/>
                  </a:cubicBezTo>
                  <a:lnTo>
                    <a:pt x="1" y="2185"/>
                  </a:lnTo>
                  <a:lnTo>
                    <a:pt x="5663" y="11435"/>
                  </a:lnTo>
                  <a:lnTo>
                    <a:pt x="9285" y="9536"/>
                  </a:lnTo>
                  <a:cubicBezTo>
                    <a:pt x="9989" y="9149"/>
                    <a:pt x="10376" y="8270"/>
                    <a:pt x="10341" y="7039"/>
                  </a:cubicBezTo>
                  <a:cubicBezTo>
                    <a:pt x="10235" y="4577"/>
                    <a:pt x="8477" y="1623"/>
                    <a:pt x="6331" y="462"/>
                  </a:cubicBezTo>
                  <a:cubicBezTo>
                    <a:pt x="5727" y="151"/>
                    <a:pt x="5156" y="1"/>
                    <a:pt x="4659" y="1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2" name="Google Shape;2732;p39"/>
            <p:cNvSpPr/>
            <p:nvPr/>
          </p:nvSpPr>
          <p:spPr>
            <a:xfrm>
              <a:off x="-5222750" y="1467782"/>
              <a:ext cx="239180" cy="301542"/>
            </a:xfrm>
            <a:custGeom>
              <a:avLst/>
              <a:gdLst/>
              <a:ahLst/>
              <a:cxnLst/>
              <a:rect l="l" t="t" r="r" b="b"/>
              <a:pathLst>
                <a:path w="7824" h="9864" extrusionOk="0">
                  <a:moveTo>
                    <a:pt x="2165" y="1"/>
                  </a:moveTo>
                  <a:cubicBezTo>
                    <a:pt x="860" y="1"/>
                    <a:pt x="0" y="1046"/>
                    <a:pt x="26" y="2829"/>
                  </a:cubicBezTo>
                  <a:cubicBezTo>
                    <a:pt x="96" y="5291"/>
                    <a:pt x="1854" y="8210"/>
                    <a:pt x="4035" y="9370"/>
                  </a:cubicBezTo>
                  <a:cubicBezTo>
                    <a:pt x="4636" y="9706"/>
                    <a:pt x="5199" y="9864"/>
                    <a:pt x="5697" y="9864"/>
                  </a:cubicBezTo>
                  <a:cubicBezTo>
                    <a:pt x="6974" y="9864"/>
                    <a:pt x="7823" y="8821"/>
                    <a:pt x="7798" y="7049"/>
                  </a:cubicBezTo>
                  <a:cubicBezTo>
                    <a:pt x="7728" y="4587"/>
                    <a:pt x="5969" y="1633"/>
                    <a:pt x="3824" y="472"/>
                  </a:cubicBezTo>
                  <a:cubicBezTo>
                    <a:pt x="3223" y="152"/>
                    <a:pt x="2661" y="1"/>
                    <a:pt x="2165" y="1"/>
                  </a:cubicBez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3" name="Google Shape;2733;p39"/>
            <p:cNvSpPr/>
            <p:nvPr/>
          </p:nvSpPr>
          <p:spPr>
            <a:xfrm>
              <a:off x="-5199394" y="1538093"/>
              <a:ext cx="153767" cy="184979"/>
            </a:xfrm>
            <a:custGeom>
              <a:avLst/>
              <a:gdLst/>
              <a:ahLst/>
              <a:cxnLst/>
              <a:rect l="l" t="t" r="r" b="b"/>
              <a:pathLst>
                <a:path w="5030" h="6051" extrusionOk="0">
                  <a:moveTo>
                    <a:pt x="1962" y="0"/>
                  </a:moveTo>
                  <a:cubicBezTo>
                    <a:pt x="1730" y="0"/>
                    <a:pt x="1518" y="62"/>
                    <a:pt x="1337" y="177"/>
                  </a:cubicBezTo>
                  <a:lnTo>
                    <a:pt x="0" y="986"/>
                  </a:lnTo>
                  <a:lnTo>
                    <a:pt x="3130" y="6050"/>
                  </a:lnTo>
                  <a:lnTo>
                    <a:pt x="4467" y="5206"/>
                  </a:lnTo>
                  <a:cubicBezTo>
                    <a:pt x="4818" y="4995"/>
                    <a:pt x="5029" y="4503"/>
                    <a:pt x="5029" y="3835"/>
                  </a:cubicBezTo>
                  <a:cubicBezTo>
                    <a:pt x="4994" y="2498"/>
                    <a:pt x="4010" y="916"/>
                    <a:pt x="2814" y="247"/>
                  </a:cubicBezTo>
                  <a:cubicBezTo>
                    <a:pt x="2515" y="79"/>
                    <a:pt x="2226" y="0"/>
                    <a:pt x="1962" y="0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4" name="Google Shape;2734;p39"/>
            <p:cNvSpPr/>
            <p:nvPr/>
          </p:nvSpPr>
          <p:spPr>
            <a:xfrm>
              <a:off x="-5217369" y="1564108"/>
              <a:ext cx="131665" cy="166270"/>
            </a:xfrm>
            <a:custGeom>
              <a:avLst/>
              <a:gdLst/>
              <a:ahLst/>
              <a:cxnLst/>
              <a:rect l="l" t="t" r="r" b="b"/>
              <a:pathLst>
                <a:path w="4307" h="5439" extrusionOk="0">
                  <a:moveTo>
                    <a:pt x="1192" y="1"/>
                  </a:moveTo>
                  <a:cubicBezTo>
                    <a:pt x="485" y="1"/>
                    <a:pt x="0" y="580"/>
                    <a:pt x="26" y="1542"/>
                  </a:cubicBezTo>
                  <a:cubicBezTo>
                    <a:pt x="61" y="2913"/>
                    <a:pt x="1045" y="4496"/>
                    <a:pt x="2241" y="5164"/>
                  </a:cubicBezTo>
                  <a:cubicBezTo>
                    <a:pt x="2565" y="5351"/>
                    <a:pt x="2870" y="5439"/>
                    <a:pt x="3140" y="5439"/>
                  </a:cubicBezTo>
                  <a:cubicBezTo>
                    <a:pt x="3838" y="5439"/>
                    <a:pt x="4306" y="4852"/>
                    <a:pt x="4281" y="3863"/>
                  </a:cubicBezTo>
                  <a:cubicBezTo>
                    <a:pt x="4246" y="2527"/>
                    <a:pt x="3296" y="944"/>
                    <a:pt x="2101" y="276"/>
                  </a:cubicBezTo>
                  <a:cubicBezTo>
                    <a:pt x="1775" y="88"/>
                    <a:pt x="1467" y="1"/>
                    <a:pt x="1192" y="1"/>
                  </a:cubicBez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5" name="Google Shape;2735;p39"/>
            <p:cNvSpPr/>
            <p:nvPr/>
          </p:nvSpPr>
          <p:spPr>
            <a:xfrm>
              <a:off x="-4920932" y="1646709"/>
              <a:ext cx="466620" cy="803135"/>
            </a:xfrm>
            <a:custGeom>
              <a:avLst/>
              <a:gdLst/>
              <a:ahLst/>
              <a:cxnLst/>
              <a:rect l="l" t="t" r="r" b="b"/>
              <a:pathLst>
                <a:path w="15264" h="26272" extrusionOk="0">
                  <a:moveTo>
                    <a:pt x="0" y="0"/>
                  </a:moveTo>
                  <a:lnTo>
                    <a:pt x="0" y="17479"/>
                  </a:lnTo>
                  <a:lnTo>
                    <a:pt x="15264" y="26272"/>
                  </a:lnTo>
                  <a:lnTo>
                    <a:pt x="15264" y="8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6" name="Google Shape;2736;p39"/>
            <p:cNvSpPr/>
            <p:nvPr/>
          </p:nvSpPr>
          <p:spPr>
            <a:xfrm>
              <a:off x="-4931693" y="1626288"/>
              <a:ext cx="488142" cy="842907"/>
            </a:xfrm>
            <a:custGeom>
              <a:avLst/>
              <a:gdLst/>
              <a:ahLst/>
              <a:cxnLst/>
              <a:rect l="l" t="t" r="r" b="b"/>
              <a:pathLst>
                <a:path w="15968" h="27573" extrusionOk="0">
                  <a:moveTo>
                    <a:pt x="739" y="1266"/>
                  </a:moveTo>
                  <a:lnTo>
                    <a:pt x="15264" y="9672"/>
                  </a:lnTo>
                  <a:lnTo>
                    <a:pt x="15264" y="26342"/>
                  </a:lnTo>
                  <a:lnTo>
                    <a:pt x="739" y="17936"/>
                  </a:lnTo>
                  <a:lnTo>
                    <a:pt x="739" y="1266"/>
                  </a:lnTo>
                  <a:close/>
                  <a:moveTo>
                    <a:pt x="0" y="0"/>
                  </a:moveTo>
                  <a:lnTo>
                    <a:pt x="0" y="18323"/>
                  </a:lnTo>
                  <a:lnTo>
                    <a:pt x="15967" y="27573"/>
                  </a:lnTo>
                  <a:lnTo>
                    <a:pt x="15967" y="92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7" name="Google Shape;2737;p39"/>
            <p:cNvSpPr/>
            <p:nvPr/>
          </p:nvSpPr>
          <p:spPr>
            <a:xfrm>
              <a:off x="-4454342" y="1646709"/>
              <a:ext cx="466620" cy="803135"/>
            </a:xfrm>
            <a:custGeom>
              <a:avLst/>
              <a:gdLst/>
              <a:ahLst/>
              <a:cxnLst/>
              <a:rect l="l" t="t" r="r" b="b"/>
              <a:pathLst>
                <a:path w="15264" h="26272" extrusionOk="0">
                  <a:moveTo>
                    <a:pt x="15264" y="0"/>
                  </a:moveTo>
                  <a:lnTo>
                    <a:pt x="1" y="8793"/>
                  </a:lnTo>
                  <a:lnTo>
                    <a:pt x="1" y="26272"/>
                  </a:lnTo>
                  <a:lnTo>
                    <a:pt x="15264" y="17479"/>
                  </a:lnTo>
                  <a:lnTo>
                    <a:pt x="15264" y="0"/>
                  </a:lnTo>
                  <a:close/>
                </a:path>
              </a:pathLst>
            </a:custGeom>
            <a:solidFill>
              <a:srgbClr val="2C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8" name="Google Shape;2738;p39"/>
            <p:cNvSpPr/>
            <p:nvPr/>
          </p:nvSpPr>
          <p:spPr>
            <a:xfrm>
              <a:off x="-4465103" y="1627358"/>
              <a:ext cx="488142" cy="841837"/>
            </a:xfrm>
            <a:custGeom>
              <a:avLst/>
              <a:gdLst/>
              <a:ahLst/>
              <a:cxnLst/>
              <a:rect l="l" t="t" r="r" b="b"/>
              <a:pathLst>
                <a:path w="15968" h="27538" extrusionOk="0">
                  <a:moveTo>
                    <a:pt x="15194" y="1231"/>
                  </a:moveTo>
                  <a:lnTo>
                    <a:pt x="15194" y="17901"/>
                  </a:lnTo>
                  <a:lnTo>
                    <a:pt x="704" y="26307"/>
                  </a:lnTo>
                  <a:lnTo>
                    <a:pt x="704" y="9637"/>
                  </a:lnTo>
                  <a:lnTo>
                    <a:pt x="15194" y="1231"/>
                  </a:lnTo>
                  <a:close/>
                  <a:moveTo>
                    <a:pt x="15968" y="0"/>
                  </a:moveTo>
                  <a:lnTo>
                    <a:pt x="177" y="9109"/>
                  </a:lnTo>
                  <a:lnTo>
                    <a:pt x="1" y="9215"/>
                  </a:lnTo>
                  <a:lnTo>
                    <a:pt x="1" y="27538"/>
                  </a:lnTo>
                  <a:lnTo>
                    <a:pt x="15792" y="18429"/>
                  </a:lnTo>
                  <a:lnTo>
                    <a:pt x="15968" y="18359"/>
                  </a:lnTo>
                  <a:lnTo>
                    <a:pt x="15968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9" name="Google Shape;2739;p39"/>
            <p:cNvSpPr/>
            <p:nvPr/>
          </p:nvSpPr>
          <p:spPr>
            <a:xfrm>
              <a:off x="-4919862" y="1377937"/>
              <a:ext cx="930001" cy="537573"/>
            </a:xfrm>
            <a:custGeom>
              <a:avLst/>
              <a:gdLst/>
              <a:ahLst/>
              <a:cxnLst/>
              <a:rect l="l" t="t" r="r" b="b"/>
              <a:pathLst>
                <a:path w="30422" h="17585" extrusionOk="0">
                  <a:moveTo>
                    <a:pt x="15193" y="0"/>
                  </a:moveTo>
                  <a:lnTo>
                    <a:pt x="0" y="8757"/>
                  </a:lnTo>
                  <a:lnTo>
                    <a:pt x="15264" y="17585"/>
                  </a:lnTo>
                  <a:lnTo>
                    <a:pt x="30422" y="8828"/>
                  </a:lnTo>
                  <a:lnTo>
                    <a:pt x="15193" y="0"/>
                  </a:ln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0" name="Google Shape;2740;p39"/>
            <p:cNvSpPr/>
            <p:nvPr/>
          </p:nvSpPr>
          <p:spPr>
            <a:xfrm>
              <a:off x="-4941383" y="1366107"/>
              <a:ext cx="973043" cy="561235"/>
            </a:xfrm>
            <a:custGeom>
              <a:avLst/>
              <a:gdLst/>
              <a:ahLst/>
              <a:cxnLst/>
              <a:rect l="l" t="t" r="r" b="b"/>
              <a:pathLst>
                <a:path w="31830" h="18359" extrusionOk="0">
                  <a:moveTo>
                    <a:pt x="15827" y="774"/>
                  </a:moveTo>
                  <a:lnTo>
                    <a:pt x="30352" y="9179"/>
                  </a:lnTo>
                  <a:lnTo>
                    <a:pt x="15933" y="17514"/>
                  </a:lnTo>
                  <a:lnTo>
                    <a:pt x="1408" y="9144"/>
                  </a:lnTo>
                  <a:lnTo>
                    <a:pt x="15827" y="774"/>
                  </a:lnTo>
                  <a:close/>
                  <a:moveTo>
                    <a:pt x="15862" y="0"/>
                  </a:moveTo>
                  <a:lnTo>
                    <a:pt x="1" y="9144"/>
                  </a:lnTo>
                  <a:lnTo>
                    <a:pt x="15968" y="18359"/>
                  </a:lnTo>
                  <a:lnTo>
                    <a:pt x="31829" y="9215"/>
                  </a:lnTo>
                  <a:lnTo>
                    <a:pt x="15862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1" name="Google Shape;2741;p39"/>
            <p:cNvSpPr/>
            <p:nvPr/>
          </p:nvSpPr>
          <p:spPr>
            <a:xfrm>
              <a:off x="-4716663" y="1392978"/>
              <a:ext cx="59153" cy="81744"/>
            </a:xfrm>
            <a:custGeom>
              <a:avLst/>
              <a:gdLst/>
              <a:ahLst/>
              <a:cxnLst/>
              <a:rect l="l" t="t" r="r" b="b"/>
              <a:pathLst>
                <a:path w="1935" h="2674" extrusionOk="0">
                  <a:moveTo>
                    <a:pt x="0" y="0"/>
                  </a:moveTo>
                  <a:lnTo>
                    <a:pt x="0" y="1689"/>
                  </a:lnTo>
                  <a:lnTo>
                    <a:pt x="1935" y="2673"/>
                  </a:lnTo>
                  <a:lnTo>
                    <a:pt x="1935" y="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2" name="Google Shape;2742;p39"/>
            <p:cNvSpPr/>
            <p:nvPr/>
          </p:nvSpPr>
          <p:spPr>
            <a:xfrm>
              <a:off x="-4657541" y="1153217"/>
              <a:ext cx="465551" cy="321505"/>
            </a:xfrm>
            <a:custGeom>
              <a:avLst/>
              <a:gdLst/>
              <a:ahLst/>
              <a:cxnLst/>
              <a:rect l="l" t="t" r="r" b="b"/>
              <a:pathLst>
                <a:path w="15229" h="10517" extrusionOk="0">
                  <a:moveTo>
                    <a:pt x="15229" y="1"/>
                  </a:moveTo>
                  <a:lnTo>
                    <a:pt x="1" y="8793"/>
                  </a:lnTo>
                  <a:lnTo>
                    <a:pt x="1" y="10516"/>
                  </a:lnTo>
                  <a:lnTo>
                    <a:pt x="15229" y="1689"/>
                  </a:lnTo>
                  <a:lnTo>
                    <a:pt x="15229" y="1"/>
                  </a:lnTo>
                  <a:close/>
                </a:path>
              </a:pathLst>
            </a:custGeom>
            <a:solidFill>
              <a:srgbClr val="2C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3" name="Google Shape;2743;p39"/>
            <p:cNvSpPr/>
            <p:nvPr/>
          </p:nvSpPr>
          <p:spPr>
            <a:xfrm>
              <a:off x="-4716663" y="1125276"/>
              <a:ext cx="522533" cy="296743"/>
            </a:xfrm>
            <a:custGeom>
              <a:avLst/>
              <a:gdLst/>
              <a:ahLst/>
              <a:cxnLst/>
              <a:rect l="l" t="t" r="r" b="b"/>
              <a:pathLst>
                <a:path w="17093" h="9707" extrusionOk="0">
                  <a:moveTo>
                    <a:pt x="15158" y="0"/>
                  </a:moveTo>
                  <a:lnTo>
                    <a:pt x="0" y="8757"/>
                  </a:lnTo>
                  <a:lnTo>
                    <a:pt x="1970" y="9707"/>
                  </a:lnTo>
                  <a:lnTo>
                    <a:pt x="17092" y="950"/>
                  </a:lnTo>
                  <a:lnTo>
                    <a:pt x="15158" y="0"/>
                  </a:ln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4" name="Google Shape;2744;p39"/>
            <p:cNvSpPr/>
            <p:nvPr/>
          </p:nvSpPr>
          <p:spPr>
            <a:xfrm>
              <a:off x="-3646744" y="1485421"/>
              <a:ext cx="497618" cy="537359"/>
            </a:xfrm>
            <a:custGeom>
              <a:avLst/>
              <a:gdLst/>
              <a:ahLst/>
              <a:cxnLst/>
              <a:rect l="l" t="t" r="r" b="b"/>
              <a:pathLst>
                <a:path w="16278" h="17578" extrusionOk="0">
                  <a:moveTo>
                    <a:pt x="9525" y="1"/>
                  </a:moveTo>
                  <a:lnTo>
                    <a:pt x="30" y="5417"/>
                  </a:lnTo>
                  <a:cubicBezTo>
                    <a:pt x="1" y="5446"/>
                    <a:pt x="3590" y="17577"/>
                    <a:pt x="9097" y="17577"/>
                  </a:cubicBezTo>
                  <a:cubicBezTo>
                    <a:pt x="10262" y="17577"/>
                    <a:pt x="11512" y="17035"/>
                    <a:pt x="12831" y="15722"/>
                  </a:cubicBezTo>
                  <a:cubicBezTo>
                    <a:pt x="16278" y="12310"/>
                    <a:pt x="9525" y="1"/>
                    <a:pt x="9525" y="1"/>
                  </a:cubicBezTo>
                  <a:close/>
                </a:path>
              </a:pathLst>
            </a:custGeom>
            <a:solidFill>
              <a:srgbClr val="F2A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5" name="Google Shape;2745;p39"/>
            <p:cNvSpPr/>
            <p:nvPr/>
          </p:nvSpPr>
          <p:spPr>
            <a:xfrm>
              <a:off x="-4475833" y="1149671"/>
              <a:ext cx="694520" cy="481997"/>
            </a:xfrm>
            <a:custGeom>
              <a:avLst/>
              <a:gdLst/>
              <a:ahLst/>
              <a:cxnLst/>
              <a:rect l="l" t="t" r="r" b="b"/>
              <a:pathLst>
                <a:path w="22719" h="15767" extrusionOk="0">
                  <a:moveTo>
                    <a:pt x="10394" y="1"/>
                  </a:moveTo>
                  <a:cubicBezTo>
                    <a:pt x="10219" y="1"/>
                    <a:pt x="10048" y="16"/>
                    <a:pt x="9883" y="46"/>
                  </a:cubicBezTo>
                  <a:cubicBezTo>
                    <a:pt x="0" y="1840"/>
                    <a:pt x="13189" y="15767"/>
                    <a:pt x="13189" y="15767"/>
                  </a:cubicBezTo>
                  <a:lnTo>
                    <a:pt x="22684" y="10351"/>
                  </a:lnTo>
                  <a:cubicBezTo>
                    <a:pt x="22718" y="10351"/>
                    <a:pt x="15014" y="1"/>
                    <a:pt x="10394" y="1"/>
                  </a:cubicBezTo>
                  <a:close/>
                </a:path>
              </a:pathLst>
            </a:custGeom>
            <a:solidFill>
              <a:srgbClr val="F2A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6" name="Google Shape;2746;p39"/>
            <p:cNvSpPr/>
            <p:nvPr/>
          </p:nvSpPr>
          <p:spPr>
            <a:xfrm>
              <a:off x="-3750132" y="1545644"/>
              <a:ext cx="520393" cy="490159"/>
            </a:xfrm>
            <a:custGeom>
              <a:avLst/>
              <a:gdLst/>
              <a:ahLst/>
              <a:cxnLst/>
              <a:rect l="l" t="t" r="r" b="b"/>
              <a:pathLst>
                <a:path w="17023" h="16034" extrusionOk="0">
                  <a:moveTo>
                    <a:pt x="9496" y="0"/>
                  </a:moveTo>
                  <a:lnTo>
                    <a:pt x="0" y="5417"/>
                  </a:lnTo>
                  <a:cubicBezTo>
                    <a:pt x="0" y="5417"/>
                    <a:pt x="7394" y="16033"/>
                    <a:pt x="11712" y="16033"/>
                  </a:cubicBezTo>
                  <a:cubicBezTo>
                    <a:pt x="12103" y="16033"/>
                    <a:pt x="12469" y="15946"/>
                    <a:pt x="12802" y="15756"/>
                  </a:cubicBezTo>
                  <a:cubicBezTo>
                    <a:pt x="17022" y="13330"/>
                    <a:pt x="9496" y="0"/>
                    <a:pt x="9496" y="0"/>
                  </a:cubicBezTo>
                  <a:close/>
                </a:path>
              </a:pathLst>
            </a:custGeom>
            <a:solidFill>
              <a:srgbClr val="E88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7" name="Google Shape;2747;p39"/>
            <p:cNvSpPr/>
            <p:nvPr/>
          </p:nvSpPr>
          <p:spPr>
            <a:xfrm>
              <a:off x="-3646927" y="1743554"/>
              <a:ext cx="59153" cy="76180"/>
            </a:xfrm>
            <a:custGeom>
              <a:avLst/>
              <a:gdLst/>
              <a:ahLst/>
              <a:cxnLst/>
              <a:rect l="l" t="t" r="r" b="b"/>
              <a:pathLst>
                <a:path w="1935" h="2492" extrusionOk="0">
                  <a:moveTo>
                    <a:pt x="547" y="1"/>
                  </a:moveTo>
                  <a:cubicBezTo>
                    <a:pt x="228" y="1"/>
                    <a:pt x="1" y="255"/>
                    <a:pt x="1" y="701"/>
                  </a:cubicBezTo>
                  <a:cubicBezTo>
                    <a:pt x="1" y="1299"/>
                    <a:pt x="458" y="2073"/>
                    <a:pt x="985" y="2354"/>
                  </a:cubicBezTo>
                  <a:cubicBezTo>
                    <a:pt x="1141" y="2447"/>
                    <a:pt x="1287" y="2492"/>
                    <a:pt x="1416" y="2492"/>
                  </a:cubicBezTo>
                  <a:cubicBezTo>
                    <a:pt x="1725" y="2492"/>
                    <a:pt x="1935" y="2238"/>
                    <a:pt x="1935" y="1791"/>
                  </a:cubicBezTo>
                  <a:cubicBezTo>
                    <a:pt x="1935" y="1193"/>
                    <a:pt x="1513" y="420"/>
                    <a:pt x="985" y="138"/>
                  </a:cubicBezTo>
                  <a:cubicBezTo>
                    <a:pt x="830" y="45"/>
                    <a:pt x="680" y="1"/>
                    <a:pt x="547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8" name="Google Shape;2748;p39"/>
            <p:cNvSpPr/>
            <p:nvPr/>
          </p:nvSpPr>
          <p:spPr>
            <a:xfrm>
              <a:off x="-3503921" y="1654504"/>
              <a:ext cx="59153" cy="76884"/>
            </a:xfrm>
            <a:custGeom>
              <a:avLst/>
              <a:gdLst/>
              <a:ahLst/>
              <a:cxnLst/>
              <a:rect l="l" t="t" r="r" b="b"/>
              <a:pathLst>
                <a:path w="1935" h="2515" extrusionOk="0">
                  <a:moveTo>
                    <a:pt x="533" y="1"/>
                  </a:moveTo>
                  <a:cubicBezTo>
                    <a:pt x="217" y="1"/>
                    <a:pt x="0" y="267"/>
                    <a:pt x="0" y="695"/>
                  </a:cubicBezTo>
                  <a:cubicBezTo>
                    <a:pt x="0" y="1328"/>
                    <a:pt x="422" y="2067"/>
                    <a:pt x="950" y="2383"/>
                  </a:cubicBezTo>
                  <a:cubicBezTo>
                    <a:pt x="1099" y="2473"/>
                    <a:pt x="1243" y="2515"/>
                    <a:pt x="1373" y="2515"/>
                  </a:cubicBezTo>
                  <a:cubicBezTo>
                    <a:pt x="1700" y="2515"/>
                    <a:pt x="1934" y="2249"/>
                    <a:pt x="1934" y="1820"/>
                  </a:cubicBezTo>
                  <a:cubicBezTo>
                    <a:pt x="1934" y="1187"/>
                    <a:pt x="1477" y="414"/>
                    <a:pt x="950" y="132"/>
                  </a:cubicBezTo>
                  <a:cubicBezTo>
                    <a:pt x="800" y="42"/>
                    <a:pt x="659" y="1"/>
                    <a:pt x="533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9" name="Google Shape;2749;p39"/>
            <p:cNvSpPr/>
            <p:nvPr/>
          </p:nvSpPr>
          <p:spPr>
            <a:xfrm>
              <a:off x="-3443728" y="1916856"/>
              <a:ext cx="59153" cy="76364"/>
            </a:xfrm>
            <a:custGeom>
              <a:avLst/>
              <a:gdLst/>
              <a:ahLst/>
              <a:cxnLst/>
              <a:rect l="l" t="t" r="r" b="b"/>
              <a:pathLst>
                <a:path w="1935" h="2498" extrusionOk="0">
                  <a:moveTo>
                    <a:pt x="534" y="0"/>
                  </a:moveTo>
                  <a:cubicBezTo>
                    <a:pt x="217" y="0"/>
                    <a:pt x="1" y="266"/>
                    <a:pt x="1" y="694"/>
                  </a:cubicBezTo>
                  <a:cubicBezTo>
                    <a:pt x="1" y="1327"/>
                    <a:pt x="423" y="2066"/>
                    <a:pt x="950" y="2382"/>
                  </a:cubicBezTo>
                  <a:cubicBezTo>
                    <a:pt x="1096" y="2460"/>
                    <a:pt x="1237" y="2498"/>
                    <a:pt x="1364" y="2498"/>
                  </a:cubicBezTo>
                  <a:cubicBezTo>
                    <a:pt x="1696" y="2498"/>
                    <a:pt x="1935" y="2242"/>
                    <a:pt x="1935" y="1784"/>
                  </a:cubicBezTo>
                  <a:cubicBezTo>
                    <a:pt x="1935" y="1187"/>
                    <a:pt x="1478" y="448"/>
                    <a:pt x="950" y="132"/>
                  </a:cubicBezTo>
                  <a:cubicBezTo>
                    <a:pt x="801" y="42"/>
                    <a:pt x="659" y="0"/>
                    <a:pt x="534" y="0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0" name="Google Shape;2750;p39"/>
            <p:cNvSpPr/>
            <p:nvPr/>
          </p:nvSpPr>
          <p:spPr>
            <a:xfrm>
              <a:off x="-4405950" y="1202832"/>
              <a:ext cx="520393" cy="489059"/>
            </a:xfrm>
            <a:custGeom>
              <a:avLst/>
              <a:gdLst/>
              <a:ahLst/>
              <a:cxnLst/>
              <a:rect l="l" t="t" r="r" b="b"/>
              <a:pathLst>
                <a:path w="17023" h="15998" extrusionOk="0">
                  <a:moveTo>
                    <a:pt x="5310" y="0"/>
                  </a:moveTo>
                  <a:cubicBezTo>
                    <a:pt x="4919" y="0"/>
                    <a:pt x="4553" y="87"/>
                    <a:pt x="4220" y="277"/>
                  </a:cubicBezTo>
                  <a:cubicBezTo>
                    <a:pt x="0" y="2704"/>
                    <a:pt x="7526" y="15997"/>
                    <a:pt x="7526" y="15997"/>
                  </a:cubicBezTo>
                  <a:lnTo>
                    <a:pt x="17022" y="10617"/>
                  </a:lnTo>
                  <a:cubicBezTo>
                    <a:pt x="17022" y="10617"/>
                    <a:pt x="9629" y="0"/>
                    <a:pt x="5310" y="0"/>
                  </a:cubicBezTo>
                  <a:close/>
                </a:path>
              </a:pathLst>
            </a:custGeom>
            <a:solidFill>
              <a:srgbClr val="E88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1" name="Google Shape;2751;p39"/>
            <p:cNvSpPr/>
            <p:nvPr/>
          </p:nvSpPr>
          <p:spPr>
            <a:xfrm>
              <a:off x="-4049014" y="1417984"/>
              <a:ext cx="59153" cy="76884"/>
            </a:xfrm>
            <a:custGeom>
              <a:avLst/>
              <a:gdLst/>
              <a:ahLst/>
              <a:cxnLst/>
              <a:rect l="l" t="t" r="r" b="b"/>
              <a:pathLst>
                <a:path w="1935" h="2515" extrusionOk="0">
                  <a:moveTo>
                    <a:pt x="562" y="1"/>
                  </a:moveTo>
                  <a:cubicBezTo>
                    <a:pt x="235" y="1"/>
                    <a:pt x="0" y="266"/>
                    <a:pt x="0" y="695"/>
                  </a:cubicBezTo>
                  <a:cubicBezTo>
                    <a:pt x="0" y="1328"/>
                    <a:pt x="458" y="2066"/>
                    <a:pt x="985" y="2383"/>
                  </a:cubicBezTo>
                  <a:cubicBezTo>
                    <a:pt x="1135" y="2473"/>
                    <a:pt x="1276" y="2514"/>
                    <a:pt x="1401" y="2514"/>
                  </a:cubicBezTo>
                  <a:cubicBezTo>
                    <a:pt x="1718" y="2514"/>
                    <a:pt x="1935" y="2248"/>
                    <a:pt x="1935" y="1820"/>
                  </a:cubicBezTo>
                  <a:cubicBezTo>
                    <a:pt x="1935" y="1187"/>
                    <a:pt x="1513" y="449"/>
                    <a:pt x="985" y="132"/>
                  </a:cubicBezTo>
                  <a:cubicBezTo>
                    <a:pt x="835" y="42"/>
                    <a:pt x="691" y="1"/>
                    <a:pt x="562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2" name="Google Shape;2752;p39"/>
            <p:cNvSpPr/>
            <p:nvPr/>
          </p:nvSpPr>
          <p:spPr>
            <a:xfrm>
              <a:off x="-4190951" y="1507034"/>
              <a:ext cx="59184" cy="76180"/>
            </a:xfrm>
            <a:custGeom>
              <a:avLst/>
              <a:gdLst/>
              <a:ahLst/>
              <a:cxnLst/>
              <a:rect l="l" t="t" r="r" b="b"/>
              <a:pathLst>
                <a:path w="1936" h="2492" extrusionOk="0">
                  <a:moveTo>
                    <a:pt x="520" y="0"/>
                  </a:moveTo>
                  <a:cubicBezTo>
                    <a:pt x="211" y="0"/>
                    <a:pt x="1" y="254"/>
                    <a:pt x="1" y="701"/>
                  </a:cubicBezTo>
                  <a:cubicBezTo>
                    <a:pt x="1" y="1299"/>
                    <a:pt x="423" y="2072"/>
                    <a:pt x="951" y="2354"/>
                  </a:cubicBezTo>
                  <a:cubicBezTo>
                    <a:pt x="1106" y="2447"/>
                    <a:pt x="1256" y="2491"/>
                    <a:pt x="1389" y="2491"/>
                  </a:cubicBezTo>
                  <a:cubicBezTo>
                    <a:pt x="1708" y="2491"/>
                    <a:pt x="1935" y="2237"/>
                    <a:pt x="1935" y="1791"/>
                  </a:cubicBezTo>
                  <a:cubicBezTo>
                    <a:pt x="1935" y="1193"/>
                    <a:pt x="1478" y="419"/>
                    <a:pt x="951" y="138"/>
                  </a:cubicBezTo>
                  <a:cubicBezTo>
                    <a:pt x="795" y="45"/>
                    <a:pt x="649" y="0"/>
                    <a:pt x="520" y="0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3" name="Google Shape;2753;p39"/>
            <p:cNvSpPr/>
            <p:nvPr/>
          </p:nvSpPr>
          <p:spPr>
            <a:xfrm>
              <a:off x="-4251143" y="1244896"/>
              <a:ext cx="58083" cy="76364"/>
            </a:xfrm>
            <a:custGeom>
              <a:avLst/>
              <a:gdLst/>
              <a:ahLst/>
              <a:cxnLst/>
              <a:rect l="l" t="t" r="r" b="b"/>
              <a:pathLst>
                <a:path w="1900" h="2498" extrusionOk="0">
                  <a:moveTo>
                    <a:pt x="534" y="0"/>
                  </a:moveTo>
                  <a:cubicBezTo>
                    <a:pt x="217" y="0"/>
                    <a:pt x="1" y="266"/>
                    <a:pt x="1" y="694"/>
                  </a:cubicBezTo>
                  <a:cubicBezTo>
                    <a:pt x="1" y="1328"/>
                    <a:pt x="423" y="2066"/>
                    <a:pt x="950" y="2383"/>
                  </a:cubicBezTo>
                  <a:cubicBezTo>
                    <a:pt x="1096" y="2460"/>
                    <a:pt x="1234" y="2498"/>
                    <a:pt x="1357" y="2498"/>
                  </a:cubicBezTo>
                  <a:cubicBezTo>
                    <a:pt x="1679" y="2498"/>
                    <a:pt x="1900" y="2242"/>
                    <a:pt x="1900" y="1785"/>
                  </a:cubicBezTo>
                  <a:cubicBezTo>
                    <a:pt x="1900" y="1187"/>
                    <a:pt x="1478" y="413"/>
                    <a:pt x="950" y="132"/>
                  </a:cubicBezTo>
                  <a:cubicBezTo>
                    <a:pt x="800" y="42"/>
                    <a:pt x="659" y="0"/>
                    <a:pt x="534" y="0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4" name="Google Shape;2754;p39"/>
            <p:cNvSpPr/>
            <p:nvPr/>
          </p:nvSpPr>
          <p:spPr>
            <a:xfrm>
              <a:off x="-4228552" y="1297293"/>
              <a:ext cx="845077" cy="618217"/>
            </a:xfrm>
            <a:custGeom>
              <a:avLst/>
              <a:gdLst/>
              <a:ahLst/>
              <a:cxnLst/>
              <a:rect l="l" t="t" r="r" b="b"/>
              <a:pathLst>
                <a:path w="27644" h="20223" extrusionOk="0">
                  <a:moveTo>
                    <a:pt x="23810" y="0"/>
                  </a:moveTo>
                  <a:lnTo>
                    <a:pt x="0" y="13576"/>
                  </a:lnTo>
                  <a:lnTo>
                    <a:pt x="3869" y="20223"/>
                  </a:lnTo>
                  <a:lnTo>
                    <a:pt x="18183" y="12028"/>
                  </a:lnTo>
                  <a:lnTo>
                    <a:pt x="27643" y="6647"/>
                  </a:lnTo>
                  <a:lnTo>
                    <a:pt x="26412" y="4572"/>
                  </a:lnTo>
                  <a:lnTo>
                    <a:pt x="22297" y="5065"/>
                  </a:lnTo>
                  <a:lnTo>
                    <a:pt x="24794" y="1829"/>
                  </a:lnTo>
                  <a:lnTo>
                    <a:pt x="23810" y="0"/>
                  </a:lnTo>
                  <a:close/>
                </a:path>
              </a:pathLst>
            </a:custGeom>
            <a:solidFill>
              <a:srgbClr val="2CA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5" name="Google Shape;2755;p39"/>
            <p:cNvSpPr/>
            <p:nvPr/>
          </p:nvSpPr>
          <p:spPr>
            <a:xfrm>
              <a:off x="-4243623" y="1282253"/>
              <a:ext cx="875189" cy="648329"/>
            </a:xfrm>
            <a:custGeom>
              <a:avLst/>
              <a:gdLst/>
              <a:ahLst/>
              <a:cxnLst/>
              <a:rect l="l" t="t" r="r" b="b"/>
              <a:pathLst>
                <a:path w="28629" h="21208" extrusionOk="0">
                  <a:moveTo>
                    <a:pt x="24197" y="985"/>
                  </a:moveTo>
                  <a:lnTo>
                    <a:pt x="24865" y="2286"/>
                  </a:lnTo>
                  <a:lnTo>
                    <a:pt x="21981" y="5979"/>
                  </a:lnTo>
                  <a:lnTo>
                    <a:pt x="26729" y="5451"/>
                  </a:lnTo>
                  <a:lnTo>
                    <a:pt x="27644" y="6999"/>
                  </a:lnTo>
                  <a:lnTo>
                    <a:pt x="4502" y="20222"/>
                  </a:lnTo>
                  <a:lnTo>
                    <a:pt x="1021" y="14208"/>
                  </a:lnTo>
                  <a:lnTo>
                    <a:pt x="24197" y="985"/>
                  </a:lnTo>
                  <a:close/>
                  <a:moveTo>
                    <a:pt x="24443" y="0"/>
                  </a:moveTo>
                  <a:lnTo>
                    <a:pt x="1" y="13927"/>
                  </a:lnTo>
                  <a:lnTo>
                    <a:pt x="4221" y="21207"/>
                  </a:lnTo>
                  <a:lnTo>
                    <a:pt x="28628" y="7245"/>
                  </a:lnTo>
                  <a:lnTo>
                    <a:pt x="27081" y="4713"/>
                  </a:lnTo>
                  <a:lnTo>
                    <a:pt x="23599" y="5100"/>
                  </a:lnTo>
                  <a:lnTo>
                    <a:pt x="25709" y="2392"/>
                  </a:lnTo>
                  <a:lnTo>
                    <a:pt x="24443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6" name="Google Shape;2756;p39"/>
            <p:cNvSpPr/>
            <p:nvPr/>
          </p:nvSpPr>
          <p:spPr>
            <a:xfrm>
              <a:off x="-3936119" y="1587189"/>
              <a:ext cx="102165" cy="125123"/>
            </a:xfrm>
            <a:custGeom>
              <a:avLst/>
              <a:gdLst/>
              <a:ahLst/>
              <a:cxnLst/>
              <a:rect l="l" t="t" r="r" b="b"/>
              <a:pathLst>
                <a:path w="3342" h="4093" extrusionOk="0">
                  <a:moveTo>
                    <a:pt x="1126" y="716"/>
                  </a:moveTo>
                  <a:cubicBezTo>
                    <a:pt x="1231" y="716"/>
                    <a:pt x="1372" y="752"/>
                    <a:pt x="1512" y="857"/>
                  </a:cubicBezTo>
                  <a:cubicBezTo>
                    <a:pt x="2110" y="1209"/>
                    <a:pt x="2638" y="2123"/>
                    <a:pt x="2638" y="2827"/>
                  </a:cubicBezTo>
                  <a:cubicBezTo>
                    <a:pt x="2638" y="3073"/>
                    <a:pt x="2567" y="3249"/>
                    <a:pt x="2427" y="3354"/>
                  </a:cubicBezTo>
                  <a:cubicBezTo>
                    <a:pt x="2380" y="3378"/>
                    <a:pt x="2325" y="3389"/>
                    <a:pt x="2265" y="3389"/>
                  </a:cubicBezTo>
                  <a:cubicBezTo>
                    <a:pt x="2145" y="3389"/>
                    <a:pt x="2005" y="3342"/>
                    <a:pt x="1864" y="3249"/>
                  </a:cubicBezTo>
                  <a:cubicBezTo>
                    <a:pt x="1231" y="2897"/>
                    <a:pt x="703" y="1983"/>
                    <a:pt x="703" y="1279"/>
                  </a:cubicBezTo>
                  <a:cubicBezTo>
                    <a:pt x="703" y="1033"/>
                    <a:pt x="809" y="857"/>
                    <a:pt x="950" y="752"/>
                  </a:cubicBezTo>
                  <a:cubicBezTo>
                    <a:pt x="985" y="716"/>
                    <a:pt x="1055" y="716"/>
                    <a:pt x="1126" y="716"/>
                  </a:cubicBezTo>
                  <a:close/>
                  <a:moveTo>
                    <a:pt x="1102" y="1"/>
                  </a:moveTo>
                  <a:cubicBezTo>
                    <a:pt x="920" y="1"/>
                    <a:pt x="749" y="48"/>
                    <a:pt x="598" y="154"/>
                  </a:cubicBezTo>
                  <a:cubicBezTo>
                    <a:pt x="246" y="330"/>
                    <a:pt x="0" y="752"/>
                    <a:pt x="0" y="1279"/>
                  </a:cubicBezTo>
                  <a:cubicBezTo>
                    <a:pt x="0" y="2264"/>
                    <a:pt x="668" y="3389"/>
                    <a:pt x="1512" y="3882"/>
                  </a:cubicBezTo>
                  <a:cubicBezTo>
                    <a:pt x="1759" y="4022"/>
                    <a:pt x="2040" y="4093"/>
                    <a:pt x="2286" y="4093"/>
                  </a:cubicBezTo>
                  <a:cubicBezTo>
                    <a:pt x="2462" y="4093"/>
                    <a:pt x="2638" y="4058"/>
                    <a:pt x="2778" y="3952"/>
                  </a:cubicBezTo>
                  <a:cubicBezTo>
                    <a:pt x="3130" y="3776"/>
                    <a:pt x="3341" y="3354"/>
                    <a:pt x="3341" y="2827"/>
                  </a:cubicBezTo>
                  <a:cubicBezTo>
                    <a:pt x="3341" y="1842"/>
                    <a:pt x="2708" y="716"/>
                    <a:pt x="1864" y="224"/>
                  </a:cubicBezTo>
                  <a:cubicBezTo>
                    <a:pt x="1603" y="84"/>
                    <a:pt x="1343" y="1"/>
                    <a:pt x="1102" y="1"/>
                  </a:cubicBez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7" name="Google Shape;2757;p39"/>
            <p:cNvSpPr/>
            <p:nvPr/>
          </p:nvSpPr>
          <p:spPr>
            <a:xfrm>
              <a:off x="-3874857" y="1553317"/>
              <a:ext cx="102165" cy="125673"/>
            </a:xfrm>
            <a:custGeom>
              <a:avLst/>
              <a:gdLst/>
              <a:ahLst/>
              <a:cxnLst/>
              <a:rect l="l" t="t" r="r" b="b"/>
              <a:pathLst>
                <a:path w="3342" h="4111" extrusionOk="0">
                  <a:moveTo>
                    <a:pt x="1091" y="734"/>
                  </a:moveTo>
                  <a:cubicBezTo>
                    <a:pt x="1232" y="734"/>
                    <a:pt x="1337" y="769"/>
                    <a:pt x="1478" y="840"/>
                  </a:cubicBezTo>
                  <a:cubicBezTo>
                    <a:pt x="2111" y="1191"/>
                    <a:pt x="2638" y="2141"/>
                    <a:pt x="2638" y="2844"/>
                  </a:cubicBezTo>
                  <a:cubicBezTo>
                    <a:pt x="2638" y="3091"/>
                    <a:pt x="2533" y="3266"/>
                    <a:pt x="2392" y="3337"/>
                  </a:cubicBezTo>
                  <a:cubicBezTo>
                    <a:pt x="2337" y="3378"/>
                    <a:pt x="2270" y="3398"/>
                    <a:pt x="2197" y="3398"/>
                  </a:cubicBezTo>
                  <a:cubicBezTo>
                    <a:pt x="2085" y="3398"/>
                    <a:pt x="1957" y="3352"/>
                    <a:pt x="1830" y="3266"/>
                  </a:cubicBezTo>
                  <a:cubicBezTo>
                    <a:pt x="1196" y="2915"/>
                    <a:pt x="704" y="2000"/>
                    <a:pt x="704" y="1297"/>
                  </a:cubicBezTo>
                  <a:cubicBezTo>
                    <a:pt x="704" y="1016"/>
                    <a:pt x="774" y="840"/>
                    <a:pt x="915" y="769"/>
                  </a:cubicBezTo>
                  <a:cubicBezTo>
                    <a:pt x="950" y="734"/>
                    <a:pt x="1056" y="734"/>
                    <a:pt x="1091" y="734"/>
                  </a:cubicBezTo>
                  <a:close/>
                  <a:moveTo>
                    <a:pt x="1077" y="1"/>
                  </a:moveTo>
                  <a:cubicBezTo>
                    <a:pt x="891" y="1"/>
                    <a:pt x="714" y="46"/>
                    <a:pt x="563" y="136"/>
                  </a:cubicBezTo>
                  <a:cubicBezTo>
                    <a:pt x="212" y="312"/>
                    <a:pt x="1" y="769"/>
                    <a:pt x="1" y="1297"/>
                  </a:cubicBezTo>
                  <a:cubicBezTo>
                    <a:pt x="1" y="2246"/>
                    <a:pt x="634" y="3407"/>
                    <a:pt x="1478" y="3899"/>
                  </a:cubicBezTo>
                  <a:cubicBezTo>
                    <a:pt x="1759" y="4005"/>
                    <a:pt x="2005" y="4110"/>
                    <a:pt x="2287" y="4110"/>
                  </a:cubicBezTo>
                  <a:cubicBezTo>
                    <a:pt x="2498" y="4110"/>
                    <a:pt x="2674" y="4075"/>
                    <a:pt x="2744" y="3970"/>
                  </a:cubicBezTo>
                  <a:cubicBezTo>
                    <a:pt x="3096" y="3794"/>
                    <a:pt x="3342" y="3337"/>
                    <a:pt x="3342" y="2844"/>
                  </a:cubicBezTo>
                  <a:cubicBezTo>
                    <a:pt x="3342" y="1860"/>
                    <a:pt x="2674" y="699"/>
                    <a:pt x="1830" y="242"/>
                  </a:cubicBezTo>
                  <a:cubicBezTo>
                    <a:pt x="1588" y="81"/>
                    <a:pt x="1324" y="1"/>
                    <a:pt x="1077" y="1"/>
                  </a:cubicBez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8" name="Google Shape;2758;p39"/>
            <p:cNvSpPr/>
            <p:nvPr/>
          </p:nvSpPr>
          <p:spPr>
            <a:xfrm>
              <a:off x="-3813564" y="1519996"/>
              <a:ext cx="102165" cy="125673"/>
            </a:xfrm>
            <a:custGeom>
              <a:avLst/>
              <a:gdLst/>
              <a:ahLst/>
              <a:cxnLst/>
              <a:rect l="l" t="t" r="r" b="b"/>
              <a:pathLst>
                <a:path w="3342" h="4111" extrusionOk="0">
                  <a:moveTo>
                    <a:pt x="1091" y="699"/>
                  </a:moveTo>
                  <a:cubicBezTo>
                    <a:pt x="1231" y="699"/>
                    <a:pt x="1372" y="769"/>
                    <a:pt x="1513" y="839"/>
                  </a:cubicBezTo>
                  <a:cubicBezTo>
                    <a:pt x="2111" y="1191"/>
                    <a:pt x="2638" y="2106"/>
                    <a:pt x="2638" y="2809"/>
                  </a:cubicBezTo>
                  <a:cubicBezTo>
                    <a:pt x="2638" y="3090"/>
                    <a:pt x="2568" y="3266"/>
                    <a:pt x="2427" y="3336"/>
                  </a:cubicBezTo>
                  <a:cubicBezTo>
                    <a:pt x="2372" y="3378"/>
                    <a:pt x="2305" y="3398"/>
                    <a:pt x="2232" y="3398"/>
                  </a:cubicBezTo>
                  <a:cubicBezTo>
                    <a:pt x="2120" y="3398"/>
                    <a:pt x="1992" y="3351"/>
                    <a:pt x="1864" y="3266"/>
                  </a:cubicBezTo>
                  <a:cubicBezTo>
                    <a:pt x="1231" y="2914"/>
                    <a:pt x="704" y="2000"/>
                    <a:pt x="704" y="1297"/>
                  </a:cubicBezTo>
                  <a:cubicBezTo>
                    <a:pt x="704" y="1015"/>
                    <a:pt x="809" y="839"/>
                    <a:pt x="915" y="769"/>
                  </a:cubicBezTo>
                  <a:cubicBezTo>
                    <a:pt x="985" y="699"/>
                    <a:pt x="1055" y="699"/>
                    <a:pt x="1091" y="699"/>
                  </a:cubicBezTo>
                  <a:close/>
                  <a:moveTo>
                    <a:pt x="1079" y="0"/>
                  </a:moveTo>
                  <a:cubicBezTo>
                    <a:pt x="890" y="0"/>
                    <a:pt x="714" y="46"/>
                    <a:pt x="563" y="136"/>
                  </a:cubicBezTo>
                  <a:cubicBezTo>
                    <a:pt x="211" y="312"/>
                    <a:pt x="0" y="769"/>
                    <a:pt x="0" y="1297"/>
                  </a:cubicBezTo>
                  <a:cubicBezTo>
                    <a:pt x="0" y="2246"/>
                    <a:pt x="669" y="3407"/>
                    <a:pt x="1513" y="3864"/>
                  </a:cubicBezTo>
                  <a:cubicBezTo>
                    <a:pt x="1759" y="4005"/>
                    <a:pt x="2040" y="4110"/>
                    <a:pt x="2286" y="4110"/>
                  </a:cubicBezTo>
                  <a:cubicBezTo>
                    <a:pt x="2462" y="4110"/>
                    <a:pt x="2638" y="4040"/>
                    <a:pt x="2779" y="3970"/>
                  </a:cubicBezTo>
                  <a:cubicBezTo>
                    <a:pt x="3130" y="3794"/>
                    <a:pt x="3341" y="3336"/>
                    <a:pt x="3341" y="2809"/>
                  </a:cubicBezTo>
                  <a:cubicBezTo>
                    <a:pt x="3341" y="1859"/>
                    <a:pt x="2673" y="699"/>
                    <a:pt x="1864" y="242"/>
                  </a:cubicBezTo>
                  <a:cubicBezTo>
                    <a:pt x="1603" y="81"/>
                    <a:pt x="1330" y="0"/>
                    <a:pt x="1079" y="0"/>
                  </a:cubicBez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9" name="Google Shape;2759;p39"/>
            <p:cNvSpPr/>
            <p:nvPr/>
          </p:nvSpPr>
          <p:spPr>
            <a:xfrm>
              <a:off x="-4218709" y="1815486"/>
              <a:ext cx="496549" cy="538246"/>
            </a:xfrm>
            <a:custGeom>
              <a:avLst/>
              <a:gdLst/>
              <a:ahLst/>
              <a:cxnLst/>
              <a:rect l="l" t="t" r="r" b="b"/>
              <a:pathLst>
                <a:path w="16243" h="17607" extrusionOk="0">
                  <a:moveTo>
                    <a:pt x="9525" y="1"/>
                  </a:moveTo>
                  <a:lnTo>
                    <a:pt x="30" y="5417"/>
                  </a:lnTo>
                  <a:cubicBezTo>
                    <a:pt x="1" y="5417"/>
                    <a:pt x="3595" y="17607"/>
                    <a:pt x="9108" y="17607"/>
                  </a:cubicBezTo>
                  <a:cubicBezTo>
                    <a:pt x="10269" y="17607"/>
                    <a:pt x="11516" y="17066"/>
                    <a:pt x="12831" y="15757"/>
                  </a:cubicBezTo>
                  <a:cubicBezTo>
                    <a:pt x="16243" y="12310"/>
                    <a:pt x="9525" y="1"/>
                    <a:pt x="9525" y="1"/>
                  </a:cubicBezTo>
                  <a:close/>
                </a:path>
              </a:pathLst>
            </a:custGeom>
            <a:solidFill>
              <a:srgbClr val="F2A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0" name="Google Shape;2760;p39"/>
            <p:cNvSpPr/>
            <p:nvPr/>
          </p:nvSpPr>
          <p:spPr>
            <a:xfrm>
              <a:off x="-5048898" y="1479735"/>
              <a:ext cx="695559" cy="483098"/>
            </a:xfrm>
            <a:custGeom>
              <a:avLst/>
              <a:gdLst/>
              <a:ahLst/>
              <a:cxnLst/>
              <a:rect l="l" t="t" r="r" b="b"/>
              <a:pathLst>
                <a:path w="22753" h="15803" extrusionOk="0">
                  <a:moveTo>
                    <a:pt x="10424" y="1"/>
                  </a:moveTo>
                  <a:cubicBezTo>
                    <a:pt x="10251" y="1"/>
                    <a:pt x="10082" y="16"/>
                    <a:pt x="9919" y="46"/>
                  </a:cubicBezTo>
                  <a:cubicBezTo>
                    <a:pt x="1" y="1840"/>
                    <a:pt x="13189" y="15802"/>
                    <a:pt x="13189" y="15802"/>
                  </a:cubicBezTo>
                  <a:lnTo>
                    <a:pt x="22685" y="10386"/>
                  </a:lnTo>
                  <a:cubicBezTo>
                    <a:pt x="22753" y="10386"/>
                    <a:pt x="15015" y="1"/>
                    <a:pt x="10424" y="1"/>
                  </a:cubicBezTo>
                  <a:close/>
                </a:path>
              </a:pathLst>
            </a:custGeom>
            <a:solidFill>
              <a:srgbClr val="F2A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1" name="Google Shape;2761;p39"/>
            <p:cNvSpPr/>
            <p:nvPr/>
          </p:nvSpPr>
          <p:spPr>
            <a:xfrm>
              <a:off x="-4323166" y="1876778"/>
              <a:ext cx="520393" cy="488845"/>
            </a:xfrm>
            <a:custGeom>
              <a:avLst/>
              <a:gdLst/>
              <a:ahLst/>
              <a:cxnLst/>
              <a:rect l="l" t="t" r="r" b="b"/>
              <a:pathLst>
                <a:path w="17023" h="15991" extrusionOk="0">
                  <a:moveTo>
                    <a:pt x="9496" y="1"/>
                  </a:moveTo>
                  <a:lnTo>
                    <a:pt x="0" y="5381"/>
                  </a:lnTo>
                  <a:cubicBezTo>
                    <a:pt x="0" y="5381"/>
                    <a:pt x="7409" y="15991"/>
                    <a:pt x="11726" y="15991"/>
                  </a:cubicBezTo>
                  <a:cubicBezTo>
                    <a:pt x="12112" y="15991"/>
                    <a:pt x="12473" y="15906"/>
                    <a:pt x="12802" y="15721"/>
                  </a:cubicBezTo>
                  <a:cubicBezTo>
                    <a:pt x="17022" y="13295"/>
                    <a:pt x="9496" y="1"/>
                    <a:pt x="9496" y="1"/>
                  </a:cubicBezTo>
                  <a:close/>
                </a:path>
              </a:pathLst>
            </a:custGeom>
            <a:solidFill>
              <a:srgbClr val="F2A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2" name="Google Shape;2762;p39"/>
            <p:cNvSpPr/>
            <p:nvPr/>
          </p:nvSpPr>
          <p:spPr>
            <a:xfrm>
              <a:off x="-4218892" y="2073802"/>
              <a:ext cx="59153" cy="76884"/>
            </a:xfrm>
            <a:custGeom>
              <a:avLst/>
              <a:gdLst/>
              <a:ahLst/>
              <a:cxnLst/>
              <a:rect l="l" t="t" r="r" b="b"/>
              <a:pathLst>
                <a:path w="1935" h="2515" extrusionOk="0">
                  <a:moveTo>
                    <a:pt x="534" y="1"/>
                  </a:moveTo>
                  <a:cubicBezTo>
                    <a:pt x="217" y="1"/>
                    <a:pt x="1" y="267"/>
                    <a:pt x="1" y="695"/>
                  </a:cubicBezTo>
                  <a:cubicBezTo>
                    <a:pt x="1" y="1328"/>
                    <a:pt x="423" y="2067"/>
                    <a:pt x="950" y="2383"/>
                  </a:cubicBezTo>
                  <a:cubicBezTo>
                    <a:pt x="1100" y="2473"/>
                    <a:pt x="1244" y="2514"/>
                    <a:pt x="1373" y="2514"/>
                  </a:cubicBezTo>
                  <a:cubicBezTo>
                    <a:pt x="1700" y="2514"/>
                    <a:pt x="1935" y="2249"/>
                    <a:pt x="1935" y="1820"/>
                  </a:cubicBezTo>
                  <a:cubicBezTo>
                    <a:pt x="1935" y="1187"/>
                    <a:pt x="1478" y="449"/>
                    <a:pt x="950" y="132"/>
                  </a:cubicBezTo>
                  <a:cubicBezTo>
                    <a:pt x="801" y="42"/>
                    <a:pt x="659" y="1"/>
                    <a:pt x="534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3" name="Google Shape;2763;p39"/>
            <p:cNvSpPr/>
            <p:nvPr/>
          </p:nvSpPr>
          <p:spPr>
            <a:xfrm>
              <a:off x="-4076986" y="1985455"/>
              <a:ext cx="59184" cy="76180"/>
            </a:xfrm>
            <a:custGeom>
              <a:avLst/>
              <a:gdLst/>
              <a:ahLst/>
              <a:cxnLst/>
              <a:rect l="l" t="t" r="r" b="b"/>
              <a:pathLst>
                <a:path w="1936" h="2492" extrusionOk="0">
                  <a:moveTo>
                    <a:pt x="547" y="1"/>
                  </a:moveTo>
                  <a:cubicBezTo>
                    <a:pt x="228" y="1"/>
                    <a:pt x="1" y="255"/>
                    <a:pt x="1" y="701"/>
                  </a:cubicBezTo>
                  <a:cubicBezTo>
                    <a:pt x="1" y="1299"/>
                    <a:pt x="458" y="2073"/>
                    <a:pt x="986" y="2354"/>
                  </a:cubicBezTo>
                  <a:cubicBezTo>
                    <a:pt x="1141" y="2447"/>
                    <a:pt x="1288" y="2492"/>
                    <a:pt x="1417" y="2492"/>
                  </a:cubicBezTo>
                  <a:cubicBezTo>
                    <a:pt x="1725" y="2492"/>
                    <a:pt x="1935" y="2238"/>
                    <a:pt x="1935" y="1791"/>
                  </a:cubicBezTo>
                  <a:cubicBezTo>
                    <a:pt x="1935" y="1123"/>
                    <a:pt x="1513" y="385"/>
                    <a:pt x="986" y="138"/>
                  </a:cubicBezTo>
                  <a:cubicBezTo>
                    <a:pt x="830" y="45"/>
                    <a:pt x="681" y="1"/>
                    <a:pt x="547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4" name="Google Shape;2764;p39"/>
            <p:cNvSpPr/>
            <p:nvPr/>
          </p:nvSpPr>
          <p:spPr>
            <a:xfrm>
              <a:off x="-4016763" y="2247409"/>
              <a:ext cx="59153" cy="76364"/>
            </a:xfrm>
            <a:custGeom>
              <a:avLst/>
              <a:gdLst/>
              <a:ahLst/>
              <a:cxnLst/>
              <a:rect l="l" t="t" r="r" b="b"/>
              <a:pathLst>
                <a:path w="1935" h="2498" extrusionOk="0">
                  <a:moveTo>
                    <a:pt x="571" y="0"/>
                  </a:moveTo>
                  <a:cubicBezTo>
                    <a:pt x="239" y="0"/>
                    <a:pt x="0" y="256"/>
                    <a:pt x="0" y="713"/>
                  </a:cubicBezTo>
                  <a:cubicBezTo>
                    <a:pt x="0" y="1311"/>
                    <a:pt x="458" y="2050"/>
                    <a:pt x="985" y="2366"/>
                  </a:cubicBezTo>
                  <a:cubicBezTo>
                    <a:pt x="1135" y="2456"/>
                    <a:pt x="1276" y="2498"/>
                    <a:pt x="1401" y="2498"/>
                  </a:cubicBezTo>
                  <a:cubicBezTo>
                    <a:pt x="1718" y="2498"/>
                    <a:pt x="1935" y="2232"/>
                    <a:pt x="1935" y="1804"/>
                  </a:cubicBezTo>
                  <a:cubicBezTo>
                    <a:pt x="1935" y="1171"/>
                    <a:pt x="1513" y="432"/>
                    <a:pt x="985" y="115"/>
                  </a:cubicBezTo>
                  <a:cubicBezTo>
                    <a:pt x="839" y="38"/>
                    <a:pt x="698" y="0"/>
                    <a:pt x="571" y="0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5" name="Google Shape;2765;p39"/>
            <p:cNvSpPr/>
            <p:nvPr/>
          </p:nvSpPr>
          <p:spPr>
            <a:xfrm>
              <a:off x="-4979015" y="1532896"/>
              <a:ext cx="521402" cy="490129"/>
            </a:xfrm>
            <a:custGeom>
              <a:avLst/>
              <a:gdLst/>
              <a:ahLst/>
              <a:cxnLst/>
              <a:rect l="l" t="t" r="r" b="b"/>
              <a:pathLst>
                <a:path w="17056" h="16033" extrusionOk="0">
                  <a:moveTo>
                    <a:pt x="5312" y="0"/>
                  </a:moveTo>
                  <a:cubicBezTo>
                    <a:pt x="4920" y="0"/>
                    <a:pt x="4554" y="87"/>
                    <a:pt x="4221" y="277"/>
                  </a:cubicBezTo>
                  <a:cubicBezTo>
                    <a:pt x="1" y="2703"/>
                    <a:pt x="7527" y="16033"/>
                    <a:pt x="7527" y="16033"/>
                  </a:cubicBezTo>
                  <a:lnTo>
                    <a:pt x="17023" y="10617"/>
                  </a:lnTo>
                  <a:cubicBezTo>
                    <a:pt x="17055" y="10617"/>
                    <a:pt x="9635" y="0"/>
                    <a:pt x="5312" y="0"/>
                  </a:cubicBezTo>
                  <a:close/>
                </a:path>
              </a:pathLst>
            </a:custGeom>
            <a:solidFill>
              <a:srgbClr val="F2A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6" name="Google Shape;2766;p39"/>
            <p:cNvSpPr/>
            <p:nvPr/>
          </p:nvSpPr>
          <p:spPr>
            <a:xfrm>
              <a:off x="-4620979" y="1748935"/>
              <a:ext cx="59153" cy="76180"/>
            </a:xfrm>
            <a:custGeom>
              <a:avLst/>
              <a:gdLst/>
              <a:ahLst/>
              <a:cxnLst/>
              <a:rect l="l" t="t" r="r" b="b"/>
              <a:pathLst>
                <a:path w="1935" h="2492" extrusionOk="0">
                  <a:moveTo>
                    <a:pt x="519" y="0"/>
                  </a:moveTo>
                  <a:cubicBezTo>
                    <a:pt x="210" y="0"/>
                    <a:pt x="0" y="254"/>
                    <a:pt x="0" y="701"/>
                  </a:cubicBezTo>
                  <a:cubicBezTo>
                    <a:pt x="0" y="1299"/>
                    <a:pt x="422" y="2072"/>
                    <a:pt x="950" y="2354"/>
                  </a:cubicBezTo>
                  <a:cubicBezTo>
                    <a:pt x="1105" y="2447"/>
                    <a:pt x="1255" y="2492"/>
                    <a:pt x="1388" y="2492"/>
                  </a:cubicBezTo>
                  <a:cubicBezTo>
                    <a:pt x="1707" y="2492"/>
                    <a:pt x="1935" y="2237"/>
                    <a:pt x="1935" y="1791"/>
                  </a:cubicBezTo>
                  <a:cubicBezTo>
                    <a:pt x="1935" y="1193"/>
                    <a:pt x="1477" y="419"/>
                    <a:pt x="950" y="138"/>
                  </a:cubicBezTo>
                  <a:cubicBezTo>
                    <a:pt x="794" y="45"/>
                    <a:pt x="648" y="0"/>
                    <a:pt x="519" y="0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7" name="Google Shape;2767;p39"/>
            <p:cNvSpPr/>
            <p:nvPr/>
          </p:nvSpPr>
          <p:spPr>
            <a:xfrm>
              <a:off x="-4763986" y="1837282"/>
              <a:ext cx="59184" cy="76884"/>
            </a:xfrm>
            <a:custGeom>
              <a:avLst/>
              <a:gdLst/>
              <a:ahLst/>
              <a:cxnLst/>
              <a:rect l="l" t="t" r="r" b="b"/>
              <a:pathLst>
                <a:path w="1936" h="2515" extrusionOk="0">
                  <a:moveTo>
                    <a:pt x="562" y="1"/>
                  </a:moveTo>
                  <a:cubicBezTo>
                    <a:pt x="235" y="1"/>
                    <a:pt x="1" y="266"/>
                    <a:pt x="1" y="695"/>
                  </a:cubicBezTo>
                  <a:cubicBezTo>
                    <a:pt x="1" y="1328"/>
                    <a:pt x="458" y="2066"/>
                    <a:pt x="986" y="2383"/>
                  </a:cubicBezTo>
                  <a:cubicBezTo>
                    <a:pt x="1135" y="2473"/>
                    <a:pt x="1276" y="2514"/>
                    <a:pt x="1402" y="2514"/>
                  </a:cubicBezTo>
                  <a:cubicBezTo>
                    <a:pt x="1719" y="2514"/>
                    <a:pt x="1935" y="2248"/>
                    <a:pt x="1935" y="1820"/>
                  </a:cubicBezTo>
                  <a:cubicBezTo>
                    <a:pt x="1935" y="1187"/>
                    <a:pt x="1513" y="449"/>
                    <a:pt x="986" y="132"/>
                  </a:cubicBezTo>
                  <a:cubicBezTo>
                    <a:pt x="836" y="42"/>
                    <a:pt x="692" y="1"/>
                    <a:pt x="562" y="1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8" name="Google Shape;2768;p39"/>
            <p:cNvSpPr/>
            <p:nvPr/>
          </p:nvSpPr>
          <p:spPr>
            <a:xfrm>
              <a:off x="-4824178" y="1575450"/>
              <a:ext cx="59153" cy="76364"/>
            </a:xfrm>
            <a:custGeom>
              <a:avLst/>
              <a:gdLst/>
              <a:ahLst/>
              <a:cxnLst/>
              <a:rect l="l" t="t" r="r" b="b"/>
              <a:pathLst>
                <a:path w="1935" h="2498" extrusionOk="0">
                  <a:moveTo>
                    <a:pt x="558" y="0"/>
                  </a:moveTo>
                  <a:cubicBezTo>
                    <a:pt x="239" y="0"/>
                    <a:pt x="0" y="256"/>
                    <a:pt x="0" y="714"/>
                  </a:cubicBezTo>
                  <a:cubicBezTo>
                    <a:pt x="0" y="1311"/>
                    <a:pt x="458" y="2050"/>
                    <a:pt x="950" y="2367"/>
                  </a:cubicBezTo>
                  <a:cubicBezTo>
                    <a:pt x="1100" y="2456"/>
                    <a:pt x="1243" y="2498"/>
                    <a:pt x="1373" y="2498"/>
                  </a:cubicBezTo>
                  <a:cubicBezTo>
                    <a:pt x="1700" y="2498"/>
                    <a:pt x="1935" y="2232"/>
                    <a:pt x="1935" y="1804"/>
                  </a:cubicBezTo>
                  <a:cubicBezTo>
                    <a:pt x="1935" y="1171"/>
                    <a:pt x="1477" y="432"/>
                    <a:pt x="950" y="116"/>
                  </a:cubicBezTo>
                  <a:cubicBezTo>
                    <a:pt x="814" y="38"/>
                    <a:pt x="680" y="0"/>
                    <a:pt x="558" y="0"/>
                  </a:cubicBez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9" name="Google Shape;2769;p39"/>
            <p:cNvSpPr/>
            <p:nvPr/>
          </p:nvSpPr>
          <p:spPr>
            <a:xfrm>
              <a:off x="-4801617" y="1627358"/>
              <a:ext cx="846178" cy="618217"/>
            </a:xfrm>
            <a:custGeom>
              <a:avLst/>
              <a:gdLst/>
              <a:ahLst/>
              <a:cxnLst/>
              <a:rect l="l" t="t" r="r" b="b"/>
              <a:pathLst>
                <a:path w="27680" h="20223" extrusionOk="0">
                  <a:moveTo>
                    <a:pt x="23846" y="0"/>
                  </a:moveTo>
                  <a:lnTo>
                    <a:pt x="1" y="13611"/>
                  </a:lnTo>
                  <a:lnTo>
                    <a:pt x="3869" y="20223"/>
                  </a:lnTo>
                  <a:lnTo>
                    <a:pt x="18219" y="12063"/>
                  </a:lnTo>
                  <a:lnTo>
                    <a:pt x="27679" y="6647"/>
                  </a:lnTo>
                  <a:lnTo>
                    <a:pt x="26448" y="4572"/>
                  </a:lnTo>
                  <a:lnTo>
                    <a:pt x="22298" y="5065"/>
                  </a:lnTo>
                  <a:lnTo>
                    <a:pt x="22298" y="5065"/>
                  </a:lnTo>
                  <a:lnTo>
                    <a:pt x="24866" y="1864"/>
                  </a:lnTo>
                  <a:lnTo>
                    <a:pt x="23846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0" name="Google Shape;2770;p39"/>
            <p:cNvSpPr/>
            <p:nvPr/>
          </p:nvSpPr>
          <p:spPr>
            <a:xfrm>
              <a:off x="-4815588" y="1613387"/>
              <a:ext cx="874119" cy="647228"/>
            </a:xfrm>
            <a:custGeom>
              <a:avLst/>
              <a:gdLst/>
              <a:ahLst/>
              <a:cxnLst/>
              <a:rect l="l" t="t" r="r" b="b"/>
              <a:pathLst>
                <a:path w="28594" h="21172" extrusionOk="0">
                  <a:moveTo>
                    <a:pt x="24162" y="950"/>
                  </a:moveTo>
                  <a:lnTo>
                    <a:pt x="24865" y="2251"/>
                  </a:lnTo>
                  <a:lnTo>
                    <a:pt x="21981" y="5979"/>
                  </a:lnTo>
                  <a:lnTo>
                    <a:pt x="26729" y="5451"/>
                  </a:lnTo>
                  <a:lnTo>
                    <a:pt x="27644" y="6964"/>
                  </a:lnTo>
                  <a:lnTo>
                    <a:pt x="4467" y="20222"/>
                  </a:lnTo>
                  <a:lnTo>
                    <a:pt x="985" y="14173"/>
                  </a:lnTo>
                  <a:lnTo>
                    <a:pt x="24162" y="950"/>
                  </a:lnTo>
                  <a:close/>
                  <a:moveTo>
                    <a:pt x="24443" y="0"/>
                  </a:moveTo>
                  <a:lnTo>
                    <a:pt x="1" y="13927"/>
                  </a:lnTo>
                  <a:lnTo>
                    <a:pt x="4221" y="21172"/>
                  </a:lnTo>
                  <a:lnTo>
                    <a:pt x="28593" y="7245"/>
                  </a:lnTo>
                  <a:lnTo>
                    <a:pt x="27081" y="4678"/>
                  </a:lnTo>
                  <a:lnTo>
                    <a:pt x="23599" y="5100"/>
                  </a:lnTo>
                  <a:lnTo>
                    <a:pt x="25709" y="2356"/>
                  </a:lnTo>
                  <a:lnTo>
                    <a:pt x="24443" y="0"/>
                  </a:ln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1" name="Google Shape;2771;p39"/>
            <p:cNvSpPr/>
            <p:nvPr/>
          </p:nvSpPr>
          <p:spPr>
            <a:xfrm>
              <a:off x="-4508084" y="1917712"/>
              <a:ext cx="102165" cy="125734"/>
            </a:xfrm>
            <a:custGeom>
              <a:avLst/>
              <a:gdLst/>
              <a:ahLst/>
              <a:cxnLst/>
              <a:rect l="l" t="t" r="r" b="b"/>
              <a:pathLst>
                <a:path w="3342" h="4113" extrusionOk="0">
                  <a:moveTo>
                    <a:pt x="1090" y="701"/>
                  </a:moveTo>
                  <a:cubicBezTo>
                    <a:pt x="1231" y="701"/>
                    <a:pt x="1372" y="772"/>
                    <a:pt x="1477" y="842"/>
                  </a:cubicBezTo>
                  <a:cubicBezTo>
                    <a:pt x="2110" y="1194"/>
                    <a:pt x="2638" y="2108"/>
                    <a:pt x="2638" y="2812"/>
                  </a:cubicBezTo>
                  <a:cubicBezTo>
                    <a:pt x="2638" y="3093"/>
                    <a:pt x="2532" y="3269"/>
                    <a:pt x="2427" y="3339"/>
                  </a:cubicBezTo>
                  <a:cubicBezTo>
                    <a:pt x="2371" y="3381"/>
                    <a:pt x="2305" y="3400"/>
                    <a:pt x="2230" y="3400"/>
                  </a:cubicBezTo>
                  <a:cubicBezTo>
                    <a:pt x="2114" y="3400"/>
                    <a:pt x="1978" y="3354"/>
                    <a:pt x="1829" y="3269"/>
                  </a:cubicBezTo>
                  <a:cubicBezTo>
                    <a:pt x="1231" y="2917"/>
                    <a:pt x="703" y="1967"/>
                    <a:pt x="703" y="1299"/>
                  </a:cubicBezTo>
                  <a:cubicBezTo>
                    <a:pt x="703" y="1018"/>
                    <a:pt x="774" y="842"/>
                    <a:pt x="914" y="772"/>
                  </a:cubicBezTo>
                  <a:cubicBezTo>
                    <a:pt x="950" y="701"/>
                    <a:pt x="1055" y="701"/>
                    <a:pt x="1090" y="701"/>
                  </a:cubicBezTo>
                  <a:close/>
                  <a:moveTo>
                    <a:pt x="1094" y="0"/>
                  </a:moveTo>
                  <a:cubicBezTo>
                    <a:pt x="902" y="0"/>
                    <a:pt x="718" y="45"/>
                    <a:pt x="563" y="139"/>
                  </a:cubicBezTo>
                  <a:cubicBezTo>
                    <a:pt x="211" y="315"/>
                    <a:pt x="0" y="772"/>
                    <a:pt x="0" y="1299"/>
                  </a:cubicBezTo>
                  <a:cubicBezTo>
                    <a:pt x="0" y="2249"/>
                    <a:pt x="668" y="3409"/>
                    <a:pt x="1477" y="3867"/>
                  </a:cubicBezTo>
                  <a:cubicBezTo>
                    <a:pt x="1759" y="4007"/>
                    <a:pt x="2005" y="4113"/>
                    <a:pt x="2286" y="4113"/>
                  </a:cubicBezTo>
                  <a:cubicBezTo>
                    <a:pt x="2462" y="4113"/>
                    <a:pt x="2638" y="4042"/>
                    <a:pt x="2778" y="3972"/>
                  </a:cubicBezTo>
                  <a:cubicBezTo>
                    <a:pt x="3130" y="3796"/>
                    <a:pt x="3341" y="3339"/>
                    <a:pt x="3341" y="2812"/>
                  </a:cubicBezTo>
                  <a:cubicBezTo>
                    <a:pt x="3341" y="1862"/>
                    <a:pt x="2673" y="701"/>
                    <a:pt x="1829" y="209"/>
                  </a:cubicBezTo>
                  <a:cubicBezTo>
                    <a:pt x="1594" y="72"/>
                    <a:pt x="1336" y="0"/>
                    <a:pt x="1094" y="0"/>
                  </a:cubicBez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2" name="Google Shape;2772;p39"/>
            <p:cNvSpPr/>
            <p:nvPr/>
          </p:nvSpPr>
          <p:spPr>
            <a:xfrm>
              <a:off x="-4447892" y="1884360"/>
              <a:ext cx="102165" cy="124695"/>
            </a:xfrm>
            <a:custGeom>
              <a:avLst/>
              <a:gdLst/>
              <a:ahLst/>
              <a:cxnLst/>
              <a:rect l="l" t="t" r="r" b="b"/>
              <a:pathLst>
                <a:path w="3342" h="4079" extrusionOk="0">
                  <a:moveTo>
                    <a:pt x="1161" y="702"/>
                  </a:moveTo>
                  <a:cubicBezTo>
                    <a:pt x="1231" y="702"/>
                    <a:pt x="1372" y="737"/>
                    <a:pt x="1548" y="843"/>
                  </a:cubicBezTo>
                  <a:cubicBezTo>
                    <a:pt x="2146" y="1195"/>
                    <a:pt x="2673" y="2109"/>
                    <a:pt x="2673" y="2812"/>
                  </a:cubicBezTo>
                  <a:cubicBezTo>
                    <a:pt x="2673" y="3058"/>
                    <a:pt x="2603" y="3269"/>
                    <a:pt x="2462" y="3340"/>
                  </a:cubicBezTo>
                  <a:cubicBezTo>
                    <a:pt x="2413" y="3377"/>
                    <a:pt x="2356" y="3392"/>
                    <a:pt x="2293" y="3392"/>
                  </a:cubicBezTo>
                  <a:cubicBezTo>
                    <a:pt x="2175" y="3392"/>
                    <a:pt x="2037" y="3338"/>
                    <a:pt x="1900" y="3269"/>
                  </a:cubicBezTo>
                  <a:cubicBezTo>
                    <a:pt x="1267" y="2883"/>
                    <a:pt x="739" y="1968"/>
                    <a:pt x="739" y="1265"/>
                  </a:cubicBezTo>
                  <a:cubicBezTo>
                    <a:pt x="739" y="1019"/>
                    <a:pt x="845" y="843"/>
                    <a:pt x="985" y="737"/>
                  </a:cubicBezTo>
                  <a:cubicBezTo>
                    <a:pt x="1020" y="702"/>
                    <a:pt x="1091" y="702"/>
                    <a:pt x="1161" y="702"/>
                  </a:cubicBezTo>
                  <a:close/>
                  <a:moveTo>
                    <a:pt x="1098" y="1"/>
                  </a:moveTo>
                  <a:cubicBezTo>
                    <a:pt x="902" y="1"/>
                    <a:pt x="719" y="46"/>
                    <a:pt x="563" y="139"/>
                  </a:cubicBezTo>
                  <a:cubicBezTo>
                    <a:pt x="212" y="315"/>
                    <a:pt x="1" y="737"/>
                    <a:pt x="1" y="1265"/>
                  </a:cubicBezTo>
                  <a:cubicBezTo>
                    <a:pt x="1" y="2250"/>
                    <a:pt x="669" y="3375"/>
                    <a:pt x="1513" y="3867"/>
                  </a:cubicBezTo>
                  <a:cubicBezTo>
                    <a:pt x="1759" y="4008"/>
                    <a:pt x="2040" y="4078"/>
                    <a:pt x="2287" y="4078"/>
                  </a:cubicBezTo>
                  <a:cubicBezTo>
                    <a:pt x="2498" y="4078"/>
                    <a:pt x="2673" y="4043"/>
                    <a:pt x="2779" y="3938"/>
                  </a:cubicBezTo>
                  <a:cubicBezTo>
                    <a:pt x="3131" y="3762"/>
                    <a:pt x="3342" y="3340"/>
                    <a:pt x="3342" y="2812"/>
                  </a:cubicBezTo>
                  <a:cubicBezTo>
                    <a:pt x="3342" y="1828"/>
                    <a:pt x="2673" y="702"/>
                    <a:pt x="1865" y="210"/>
                  </a:cubicBezTo>
                  <a:cubicBezTo>
                    <a:pt x="1610" y="73"/>
                    <a:pt x="1344" y="1"/>
                    <a:pt x="1098" y="1"/>
                  </a:cubicBez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3" name="Google Shape;2773;p39"/>
            <p:cNvSpPr/>
            <p:nvPr/>
          </p:nvSpPr>
          <p:spPr>
            <a:xfrm>
              <a:off x="-4385529" y="1850610"/>
              <a:ext cx="102165" cy="125123"/>
            </a:xfrm>
            <a:custGeom>
              <a:avLst/>
              <a:gdLst/>
              <a:ahLst/>
              <a:cxnLst/>
              <a:rect l="l" t="t" r="r" b="b"/>
              <a:pathLst>
                <a:path w="3342" h="4093" extrusionOk="0">
                  <a:moveTo>
                    <a:pt x="1091" y="716"/>
                  </a:moveTo>
                  <a:cubicBezTo>
                    <a:pt x="1231" y="716"/>
                    <a:pt x="1337" y="751"/>
                    <a:pt x="1477" y="857"/>
                  </a:cubicBezTo>
                  <a:cubicBezTo>
                    <a:pt x="2111" y="1208"/>
                    <a:pt x="2638" y="2123"/>
                    <a:pt x="2638" y="2826"/>
                  </a:cubicBezTo>
                  <a:cubicBezTo>
                    <a:pt x="2638" y="3072"/>
                    <a:pt x="2533" y="3248"/>
                    <a:pt x="2392" y="3354"/>
                  </a:cubicBezTo>
                  <a:cubicBezTo>
                    <a:pt x="2345" y="3377"/>
                    <a:pt x="2290" y="3389"/>
                    <a:pt x="2230" y="3389"/>
                  </a:cubicBezTo>
                  <a:cubicBezTo>
                    <a:pt x="2111" y="3389"/>
                    <a:pt x="1970" y="3342"/>
                    <a:pt x="1829" y="3248"/>
                  </a:cubicBezTo>
                  <a:cubicBezTo>
                    <a:pt x="1196" y="2896"/>
                    <a:pt x="704" y="1982"/>
                    <a:pt x="704" y="1279"/>
                  </a:cubicBezTo>
                  <a:cubicBezTo>
                    <a:pt x="704" y="1032"/>
                    <a:pt x="774" y="857"/>
                    <a:pt x="915" y="751"/>
                  </a:cubicBezTo>
                  <a:cubicBezTo>
                    <a:pt x="950" y="716"/>
                    <a:pt x="1055" y="716"/>
                    <a:pt x="1091" y="716"/>
                  </a:cubicBezTo>
                  <a:close/>
                  <a:moveTo>
                    <a:pt x="1078" y="0"/>
                  </a:moveTo>
                  <a:cubicBezTo>
                    <a:pt x="892" y="0"/>
                    <a:pt x="714" y="47"/>
                    <a:pt x="563" y="153"/>
                  </a:cubicBezTo>
                  <a:cubicBezTo>
                    <a:pt x="211" y="329"/>
                    <a:pt x="0" y="751"/>
                    <a:pt x="0" y="1279"/>
                  </a:cubicBezTo>
                  <a:cubicBezTo>
                    <a:pt x="0" y="2263"/>
                    <a:pt x="633" y="3389"/>
                    <a:pt x="1477" y="3881"/>
                  </a:cubicBezTo>
                  <a:cubicBezTo>
                    <a:pt x="1759" y="4022"/>
                    <a:pt x="2005" y="4092"/>
                    <a:pt x="2286" y="4092"/>
                  </a:cubicBezTo>
                  <a:cubicBezTo>
                    <a:pt x="2462" y="4092"/>
                    <a:pt x="2638" y="4057"/>
                    <a:pt x="2744" y="3951"/>
                  </a:cubicBezTo>
                  <a:cubicBezTo>
                    <a:pt x="3095" y="3776"/>
                    <a:pt x="3341" y="3354"/>
                    <a:pt x="3341" y="2826"/>
                  </a:cubicBezTo>
                  <a:cubicBezTo>
                    <a:pt x="3341" y="1841"/>
                    <a:pt x="2673" y="716"/>
                    <a:pt x="1829" y="224"/>
                  </a:cubicBezTo>
                  <a:cubicBezTo>
                    <a:pt x="1589" y="83"/>
                    <a:pt x="1325" y="0"/>
                    <a:pt x="1078" y="0"/>
                  </a:cubicBez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4" name="Google Shape;2774;p39"/>
            <p:cNvSpPr/>
            <p:nvPr/>
          </p:nvSpPr>
          <p:spPr>
            <a:xfrm>
              <a:off x="-3840435" y="1347826"/>
              <a:ext cx="256971" cy="209680"/>
            </a:xfrm>
            <a:custGeom>
              <a:avLst/>
              <a:gdLst/>
              <a:ahLst/>
              <a:cxnLst/>
              <a:rect l="l" t="t" r="r" b="b"/>
              <a:pathLst>
                <a:path w="8406" h="6859" extrusionOk="0">
                  <a:moveTo>
                    <a:pt x="8406" y="0"/>
                  </a:moveTo>
                  <a:lnTo>
                    <a:pt x="1442" y="4115"/>
                  </a:lnTo>
                  <a:lnTo>
                    <a:pt x="0" y="6858"/>
                  </a:lnTo>
                  <a:lnTo>
                    <a:pt x="0" y="6858"/>
                  </a:lnTo>
                  <a:lnTo>
                    <a:pt x="7351" y="2568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5" name="Google Shape;2775;p39"/>
            <p:cNvSpPr/>
            <p:nvPr/>
          </p:nvSpPr>
          <p:spPr>
            <a:xfrm>
              <a:off x="-4012453" y="1588656"/>
              <a:ext cx="427919" cy="306434"/>
            </a:xfrm>
            <a:custGeom>
              <a:avLst/>
              <a:gdLst/>
              <a:ahLst/>
              <a:cxnLst/>
              <a:rect l="l" t="t" r="r" b="b"/>
              <a:pathLst>
                <a:path w="13998" h="10024" extrusionOk="0">
                  <a:moveTo>
                    <a:pt x="13997" y="0"/>
                  </a:moveTo>
                  <a:lnTo>
                    <a:pt x="985" y="7526"/>
                  </a:lnTo>
                  <a:lnTo>
                    <a:pt x="0" y="10023"/>
                  </a:lnTo>
                  <a:lnTo>
                    <a:pt x="13997" y="1935"/>
                  </a:lnTo>
                  <a:lnTo>
                    <a:pt x="13997" y="0"/>
                  </a:ln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6" name="Google Shape;2776;p39"/>
            <p:cNvSpPr/>
            <p:nvPr/>
          </p:nvSpPr>
          <p:spPr>
            <a:xfrm>
              <a:off x="-4211372" y="1889679"/>
              <a:ext cx="524703" cy="361276"/>
            </a:xfrm>
            <a:custGeom>
              <a:avLst/>
              <a:gdLst/>
              <a:ahLst/>
              <a:cxnLst/>
              <a:rect l="l" t="t" r="r" b="b"/>
              <a:pathLst>
                <a:path w="17164" h="11818" extrusionOk="0">
                  <a:moveTo>
                    <a:pt x="17163" y="1"/>
                  </a:moveTo>
                  <a:lnTo>
                    <a:pt x="1583" y="9004"/>
                  </a:lnTo>
                  <a:lnTo>
                    <a:pt x="1" y="11817"/>
                  </a:lnTo>
                  <a:lnTo>
                    <a:pt x="17163" y="1935"/>
                  </a:lnTo>
                  <a:lnTo>
                    <a:pt x="17163" y="1"/>
                  </a:ln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7" name="Google Shape;2777;p39"/>
            <p:cNvSpPr/>
            <p:nvPr/>
          </p:nvSpPr>
          <p:spPr>
            <a:xfrm>
              <a:off x="-4399500" y="1199439"/>
              <a:ext cx="799925" cy="1408452"/>
            </a:xfrm>
            <a:custGeom>
              <a:avLst/>
              <a:gdLst/>
              <a:ahLst/>
              <a:cxnLst/>
              <a:rect l="l" t="t" r="r" b="b"/>
              <a:pathLst>
                <a:path w="26167" h="46073" extrusionOk="0">
                  <a:moveTo>
                    <a:pt x="24548" y="1"/>
                  </a:moveTo>
                  <a:lnTo>
                    <a:pt x="0" y="45123"/>
                  </a:lnTo>
                  <a:lnTo>
                    <a:pt x="1407" y="46073"/>
                  </a:lnTo>
                  <a:lnTo>
                    <a:pt x="26166" y="458"/>
                  </a:lnTo>
                  <a:lnTo>
                    <a:pt x="24548" y="1"/>
                  </a:ln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8" name="Google Shape;2778;p39"/>
            <p:cNvSpPr/>
            <p:nvPr/>
          </p:nvSpPr>
          <p:spPr>
            <a:xfrm>
              <a:off x="-3765172" y="1127416"/>
              <a:ext cx="236551" cy="1112779"/>
            </a:xfrm>
            <a:custGeom>
              <a:avLst/>
              <a:gdLst/>
              <a:ahLst/>
              <a:cxnLst/>
              <a:rect l="l" t="t" r="r" b="b"/>
              <a:pathLst>
                <a:path w="7738" h="36401" extrusionOk="0">
                  <a:moveTo>
                    <a:pt x="7737" y="1"/>
                  </a:moveTo>
                  <a:lnTo>
                    <a:pt x="6084" y="985"/>
                  </a:lnTo>
                  <a:lnTo>
                    <a:pt x="0" y="35522"/>
                  </a:lnTo>
                  <a:lnTo>
                    <a:pt x="1407" y="36401"/>
                  </a:lnTo>
                  <a:lnTo>
                    <a:pt x="7737" y="1"/>
                  </a:lnTo>
                  <a:close/>
                </a:path>
              </a:pathLst>
            </a:custGeom>
            <a:solidFill>
              <a:srgbClr val="D845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9" name="Google Shape;2779;p39"/>
            <p:cNvSpPr/>
            <p:nvPr/>
          </p:nvSpPr>
          <p:spPr>
            <a:xfrm>
              <a:off x="-3581355" y="1609077"/>
              <a:ext cx="249482" cy="181739"/>
            </a:xfrm>
            <a:custGeom>
              <a:avLst/>
              <a:gdLst/>
              <a:ahLst/>
              <a:cxnLst/>
              <a:rect l="l" t="t" r="r" b="b"/>
              <a:pathLst>
                <a:path w="8161" h="5945" extrusionOk="0">
                  <a:moveTo>
                    <a:pt x="7668" y="0"/>
                  </a:moveTo>
                  <a:lnTo>
                    <a:pt x="1" y="4361"/>
                  </a:lnTo>
                  <a:lnTo>
                    <a:pt x="247" y="5944"/>
                  </a:lnTo>
                  <a:lnTo>
                    <a:pt x="8160" y="1407"/>
                  </a:lnTo>
                  <a:lnTo>
                    <a:pt x="7668" y="0"/>
                  </a:ln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0" name="Google Shape;2780;p39"/>
            <p:cNvSpPr/>
            <p:nvPr/>
          </p:nvSpPr>
          <p:spPr>
            <a:xfrm>
              <a:off x="-3562004" y="1982153"/>
              <a:ext cx="405358" cy="273112"/>
            </a:xfrm>
            <a:custGeom>
              <a:avLst/>
              <a:gdLst/>
              <a:ahLst/>
              <a:cxnLst/>
              <a:rect l="l" t="t" r="r" b="b"/>
              <a:pathLst>
                <a:path w="13260" h="8934" extrusionOk="0">
                  <a:moveTo>
                    <a:pt x="12134" y="0"/>
                  </a:moveTo>
                  <a:lnTo>
                    <a:pt x="1" y="6999"/>
                  </a:lnTo>
                  <a:lnTo>
                    <a:pt x="1" y="8933"/>
                  </a:lnTo>
                  <a:lnTo>
                    <a:pt x="13260" y="1231"/>
                  </a:lnTo>
                  <a:lnTo>
                    <a:pt x="12134" y="0"/>
                  </a:ln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1" name="Google Shape;2781;p39"/>
            <p:cNvSpPr/>
            <p:nvPr/>
          </p:nvSpPr>
          <p:spPr>
            <a:xfrm>
              <a:off x="-3545863" y="2276726"/>
              <a:ext cx="525773" cy="346205"/>
            </a:xfrm>
            <a:custGeom>
              <a:avLst/>
              <a:gdLst/>
              <a:ahLst/>
              <a:cxnLst/>
              <a:rect l="l" t="t" r="r" b="b"/>
              <a:pathLst>
                <a:path w="17199" h="11325" extrusionOk="0">
                  <a:moveTo>
                    <a:pt x="16249" y="1"/>
                  </a:moveTo>
                  <a:lnTo>
                    <a:pt x="1" y="9426"/>
                  </a:lnTo>
                  <a:lnTo>
                    <a:pt x="1" y="11325"/>
                  </a:lnTo>
                  <a:lnTo>
                    <a:pt x="17198" y="1407"/>
                  </a:lnTo>
                  <a:lnTo>
                    <a:pt x="16249" y="1"/>
                  </a:ln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2" name="Google Shape;2782;p39"/>
            <p:cNvSpPr/>
            <p:nvPr/>
          </p:nvSpPr>
          <p:spPr>
            <a:xfrm>
              <a:off x="-3632957" y="1185468"/>
              <a:ext cx="177428" cy="1936334"/>
            </a:xfrm>
            <a:custGeom>
              <a:avLst/>
              <a:gdLst/>
              <a:ahLst/>
              <a:cxnLst/>
              <a:rect l="l" t="t" r="r" b="b"/>
              <a:pathLst>
                <a:path w="5804" h="63341" extrusionOk="0">
                  <a:moveTo>
                    <a:pt x="1654" y="1"/>
                  </a:moveTo>
                  <a:lnTo>
                    <a:pt x="1" y="915"/>
                  </a:lnTo>
                  <a:lnTo>
                    <a:pt x="3940" y="62285"/>
                  </a:lnTo>
                  <a:lnTo>
                    <a:pt x="5804" y="63341"/>
                  </a:lnTo>
                  <a:lnTo>
                    <a:pt x="1654" y="1"/>
                  </a:ln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3" name="Google Shape;2783;p39"/>
            <p:cNvSpPr/>
            <p:nvPr/>
          </p:nvSpPr>
          <p:spPr>
            <a:xfrm>
              <a:off x="-3562004" y="1142487"/>
              <a:ext cx="740803" cy="1613760"/>
            </a:xfrm>
            <a:custGeom>
              <a:avLst/>
              <a:gdLst/>
              <a:ahLst/>
              <a:cxnLst/>
              <a:rect l="l" t="t" r="r" b="b"/>
              <a:pathLst>
                <a:path w="24233" h="52789" extrusionOk="0">
                  <a:moveTo>
                    <a:pt x="1619" y="0"/>
                  </a:moveTo>
                  <a:lnTo>
                    <a:pt x="1" y="914"/>
                  </a:lnTo>
                  <a:lnTo>
                    <a:pt x="22369" y="51734"/>
                  </a:lnTo>
                  <a:lnTo>
                    <a:pt x="24233" y="52789"/>
                  </a:lnTo>
                  <a:lnTo>
                    <a:pt x="1619" y="0"/>
                  </a:lnTo>
                  <a:close/>
                </a:path>
              </a:pathLst>
            </a:custGeom>
            <a:solidFill>
              <a:srgbClr val="D845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4" name="Google Shape;2784;p39"/>
            <p:cNvSpPr/>
            <p:nvPr/>
          </p:nvSpPr>
          <p:spPr>
            <a:xfrm>
              <a:off x="-3536172" y="1066307"/>
              <a:ext cx="105375" cy="128883"/>
            </a:xfrm>
            <a:custGeom>
              <a:avLst/>
              <a:gdLst/>
              <a:ahLst/>
              <a:cxnLst/>
              <a:rect l="l" t="t" r="r" b="b"/>
              <a:pathLst>
                <a:path w="3447" h="4216" extrusionOk="0">
                  <a:moveTo>
                    <a:pt x="1248" y="1"/>
                  </a:moveTo>
                  <a:cubicBezTo>
                    <a:pt x="1122" y="1"/>
                    <a:pt x="1010" y="32"/>
                    <a:pt x="914" y="101"/>
                  </a:cubicBezTo>
                  <a:lnTo>
                    <a:pt x="0" y="698"/>
                  </a:lnTo>
                  <a:lnTo>
                    <a:pt x="2145" y="4215"/>
                  </a:lnTo>
                  <a:lnTo>
                    <a:pt x="3060" y="3617"/>
                  </a:lnTo>
                  <a:cubicBezTo>
                    <a:pt x="3341" y="3442"/>
                    <a:pt x="3447" y="3160"/>
                    <a:pt x="3447" y="2668"/>
                  </a:cubicBezTo>
                  <a:cubicBezTo>
                    <a:pt x="3411" y="1753"/>
                    <a:pt x="2708" y="628"/>
                    <a:pt x="1934" y="206"/>
                  </a:cubicBezTo>
                  <a:cubicBezTo>
                    <a:pt x="1677" y="77"/>
                    <a:pt x="1445" y="1"/>
                    <a:pt x="1248" y="1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5" name="Google Shape;2785;p39"/>
            <p:cNvSpPr/>
            <p:nvPr/>
          </p:nvSpPr>
          <p:spPr>
            <a:xfrm>
              <a:off x="-3549868" y="1083028"/>
              <a:ext cx="90823" cy="113078"/>
            </a:xfrm>
            <a:custGeom>
              <a:avLst/>
              <a:gdLst/>
              <a:ahLst/>
              <a:cxnLst/>
              <a:rect l="l" t="t" r="r" b="b"/>
              <a:pathLst>
                <a:path w="2971" h="3699" extrusionOk="0">
                  <a:moveTo>
                    <a:pt x="812" y="1"/>
                  </a:moveTo>
                  <a:cubicBezTo>
                    <a:pt x="325" y="1"/>
                    <a:pt x="1" y="405"/>
                    <a:pt x="26" y="1066"/>
                  </a:cubicBezTo>
                  <a:cubicBezTo>
                    <a:pt x="26" y="1980"/>
                    <a:pt x="729" y="3070"/>
                    <a:pt x="1538" y="3528"/>
                  </a:cubicBezTo>
                  <a:cubicBezTo>
                    <a:pt x="1750" y="3643"/>
                    <a:pt x="1954" y="3698"/>
                    <a:pt x="2138" y="3698"/>
                  </a:cubicBezTo>
                  <a:cubicBezTo>
                    <a:pt x="2625" y="3698"/>
                    <a:pt x="2971" y="3312"/>
                    <a:pt x="2945" y="2648"/>
                  </a:cubicBezTo>
                  <a:cubicBezTo>
                    <a:pt x="2945" y="1734"/>
                    <a:pt x="2242" y="609"/>
                    <a:pt x="1433" y="187"/>
                  </a:cubicBezTo>
                  <a:cubicBezTo>
                    <a:pt x="1209" y="60"/>
                    <a:pt x="998" y="1"/>
                    <a:pt x="812" y="1"/>
                  </a:cubicBez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6" name="Google Shape;2786;p39"/>
            <p:cNvSpPr/>
            <p:nvPr/>
          </p:nvSpPr>
          <p:spPr>
            <a:xfrm>
              <a:off x="-3540483" y="1111153"/>
              <a:ext cx="59153" cy="70066"/>
            </a:xfrm>
            <a:custGeom>
              <a:avLst/>
              <a:gdLst/>
              <a:ahLst/>
              <a:cxnLst/>
              <a:rect l="l" t="t" r="r" b="b"/>
              <a:pathLst>
                <a:path w="1935" h="2292" extrusionOk="0">
                  <a:moveTo>
                    <a:pt x="762" y="0"/>
                  </a:moveTo>
                  <a:cubicBezTo>
                    <a:pt x="674" y="0"/>
                    <a:pt x="593" y="26"/>
                    <a:pt x="528" y="75"/>
                  </a:cubicBezTo>
                  <a:lnTo>
                    <a:pt x="0" y="357"/>
                  </a:lnTo>
                  <a:lnTo>
                    <a:pt x="1196" y="2291"/>
                  </a:lnTo>
                  <a:lnTo>
                    <a:pt x="1724" y="1975"/>
                  </a:lnTo>
                  <a:cubicBezTo>
                    <a:pt x="1829" y="1904"/>
                    <a:pt x="1935" y="1728"/>
                    <a:pt x="1935" y="1447"/>
                  </a:cubicBezTo>
                  <a:cubicBezTo>
                    <a:pt x="1935" y="955"/>
                    <a:pt x="1548" y="357"/>
                    <a:pt x="1091" y="111"/>
                  </a:cubicBezTo>
                  <a:cubicBezTo>
                    <a:pt x="978" y="35"/>
                    <a:pt x="864" y="0"/>
                    <a:pt x="762" y="0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7" name="Google Shape;2787;p39"/>
            <p:cNvSpPr/>
            <p:nvPr/>
          </p:nvSpPr>
          <p:spPr>
            <a:xfrm>
              <a:off x="-3546933" y="1120385"/>
              <a:ext cx="49493" cy="63341"/>
            </a:xfrm>
            <a:custGeom>
              <a:avLst/>
              <a:gdLst/>
              <a:ahLst/>
              <a:cxnLst/>
              <a:rect l="l" t="t" r="r" b="b"/>
              <a:pathLst>
                <a:path w="1619" h="2072" extrusionOk="0">
                  <a:moveTo>
                    <a:pt x="419" y="0"/>
                  </a:moveTo>
                  <a:cubicBezTo>
                    <a:pt x="172" y="0"/>
                    <a:pt x="0" y="214"/>
                    <a:pt x="0" y="582"/>
                  </a:cubicBezTo>
                  <a:cubicBezTo>
                    <a:pt x="0" y="1110"/>
                    <a:pt x="387" y="1708"/>
                    <a:pt x="809" y="1954"/>
                  </a:cubicBezTo>
                  <a:cubicBezTo>
                    <a:pt x="940" y="2034"/>
                    <a:pt x="1062" y="2072"/>
                    <a:pt x="1170" y="2072"/>
                  </a:cubicBezTo>
                  <a:cubicBezTo>
                    <a:pt x="1439" y="2072"/>
                    <a:pt x="1618" y="1838"/>
                    <a:pt x="1618" y="1462"/>
                  </a:cubicBezTo>
                  <a:cubicBezTo>
                    <a:pt x="1618" y="934"/>
                    <a:pt x="1231" y="371"/>
                    <a:pt x="774" y="125"/>
                  </a:cubicBezTo>
                  <a:cubicBezTo>
                    <a:pt x="647" y="40"/>
                    <a:pt x="526" y="0"/>
                    <a:pt x="419" y="0"/>
                  </a:cubicBez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8" name="Google Shape;2788;p39"/>
            <p:cNvSpPr/>
            <p:nvPr/>
          </p:nvSpPr>
          <p:spPr>
            <a:xfrm>
              <a:off x="-3066342" y="617722"/>
              <a:ext cx="447270" cy="1187675"/>
            </a:xfrm>
            <a:custGeom>
              <a:avLst/>
              <a:gdLst/>
              <a:ahLst/>
              <a:cxnLst/>
              <a:rect l="l" t="t" r="r" b="b"/>
              <a:pathLst>
                <a:path w="14631" h="38851" extrusionOk="0">
                  <a:moveTo>
                    <a:pt x="2106" y="3667"/>
                  </a:moveTo>
                  <a:cubicBezTo>
                    <a:pt x="2647" y="3667"/>
                    <a:pt x="3316" y="4029"/>
                    <a:pt x="3904" y="4751"/>
                  </a:cubicBezTo>
                  <a:cubicBezTo>
                    <a:pt x="4924" y="6053"/>
                    <a:pt x="6295" y="7565"/>
                    <a:pt x="7386" y="9499"/>
                  </a:cubicBezTo>
                  <a:lnTo>
                    <a:pt x="4642" y="9605"/>
                  </a:lnTo>
                  <a:lnTo>
                    <a:pt x="3517" y="9605"/>
                  </a:lnTo>
                  <a:cubicBezTo>
                    <a:pt x="2603" y="9569"/>
                    <a:pt x="1547" y="8163"/>
                    <a:pt x="1547" y="7002"/>
                  </a:cubicBezTo>
                  <a:lnTo>
                    <a:pt x="1055" y="4962"/>
                  </a:lnTo>
                  <a:cubicBezTo>
                    <a:pt x="1073" y="4099"/>
                    <a:pt x="1514" y="3667"/>
                    <a:pt x="2106" y="3667"/>
                  </a:cubicBezTo>
                  <a:close/>
                  <a:moveTo>
                    <a:pt x="8230" y="11047"/>
                  </a:moveTo>
                  <a:cubicBezTo>
                    <a:pt x="9074" y="12594"/>
                    <a:pt x="10164" y="14458"/>
                    <a:pt x="10902" y="16463"/>
                  </a:cubicBezTo>
                  <a:cubicBezTo>
                    <a:pt x="11184" y="17201"/>
                    <a:pt x="11430" y="18010"/>
                    <a:pt x="11641" y="18784"/>
                  </a:cubicBezTo>
                  <a:lnTo>
                    <a:pt x="10058" y="18854"/>
                  </a:lnTo>
                  <a:cubicBezTo>
                    <a:pt x="10044" y="18855"/>
                    <a:pt x="10029" y="18855"/>
                    <a:pt x="10015" y="18855"/>
                  </a:cubicBezTo>
                  <a:cubicBezTo>
                    <a:pt x="8898" y="18855"/>
                    <a:pt x="7553" y="17532"/>
                    <a:pt x="6928" y="15935"/>
                  </a:cubicBezTo>
                  <a:lnTo>
                    <a:pt x="6295" y="14141"/>
                  </a:lnTo>
                  <a:cubicBezTo>
                    <a:pt x="5697" y="12524"/>
                    <a:pt x="6155" y="11152"/>
                    <a:pt x="7245" y="11152"/>
                  </a:cubicBezTo>
                  <a:lnTo>
                    <a:pt x="8230" y="11047"/>
                  </a:lnTo>
                  <a:close/>
                  <a:moveTo>
                    <a:pt x="12028" y="20296"/>
                  </a:moveTo>
                  <a:cubicBezTo>
                    <a:pt x="12977" y="24552"/>
                    <a:pt x="13224" y="29088"/>
                    <a:pt x="13294" y="32746"/>
                  </a:cubicBezTo>
                  <a:cubicBezTo>
                    <a:pt x="13294" y="33426"/>
                    <a:pt x="12959" y="33756"/>
                    <a:pt x="12511" y="33756"/>
                  </a:cubicBezTo>
                  <a:cubicBezTo>
                    <a:pt x="11986" y="33756"/>
                    <a:pt x="11307" y="33303"/>
                    <a:pt x="10832" y="32429"/>
                  </a:cubicBezTo>
                  <a:lnTo>
                    <a:pt x="6366" y="24305"/>
                  </a:lnTo>
                  <a:cubicBezTo>
                    <a:pt x="5346" y="22406"/>
                    <a:pt x="5662" y="20507"/>
                    <a:pt x="6999" y="20507"/>
                  </a:cubicBezTo>
                  <a:lnTo>
                    <a:pt x="8581" y="20366"/>
                  </a:lnTo>
                  <a:lnTo>
                    <a:pt x="12028" y="20296"/>
                  </a:lnTo>
                  <a:close/>
                  <a:moveTo>
                    <a:pt x="520" y="1"/>
                  </a:moveTo>
                  <a:cubicBezTo>
                    <a:pt x="222" y="1"/>
                    <a:pt x="0" y="220"/>
                    <a:pt x="0" y="636"/>
                  </a:cubicBezTo>
                  <a:lnTo>
                    <a:pt x="176" y="11047"/>
                  </a:lnTo>
                  <a:lnTo>
                    <a:pt x="4150" y="11187"/>
                  </a:lnTo>
                  <a:lnTo>
                    <a:pt x="6964" y="18960"/>
                  </a:lnTo>
                  <a:lnTo>
                    <a:pt x="2321" y="19100"/>
                  </a:lnTo>
                  <a:lnTo>
                    <a:pt x="12626" y="37916"/>
                  </a:lnTo>
                  <a:cubicBezTo>
                    <a:pt x="12961" y="38526"/>
                    <a:pt x="13439" y="38850"/>
                    <a:pt x="13801" y="38850"/>
                  </a:cubicBezTo>
                  <a:cubicBezTo>
                    <a:pt x="14085" y="38850"/>
                    <a:pt x="14298" y="38650"/>
                    <a:pt x="14314" y="38232"/>
                  </a:cubicBezTo>
                  <a:cubicBezTo>
                    <a:pt x="14560" y="33731"/>
                    <a:pt x="14630" y="24130"/>
                    <a:pt x="11922" y="16498"/>
                  </a:cubicBezTo>
                  <a:cubicBezTo>
                    <a:pt x="9074" y="8339"/>
                    <a:pt x="2145" y="1199"/>
                    <a:pt x="1196" y="320"/>
                  </a:cubicBezTo>
                  <a:cubicBezTo>
                    <a:pt x="966" y="105"/>
                    <a:pt x="725" y="1"/>
                    <a:pt x="520" y="1"/>
                  </a:cubicBez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9" name="Google Shape;2789;p39"/>
            <p:cNvSpPr/>
            <p:nvPr/>
          </p:nvSpPr>
          <p:spPr>
            <a:xfrm>
              <a:off x="-3125495" y="651135"/>
              <a:ext cx="487072" cy="1191282"/>
            </a:xfrm>
            <a:custGeom>
              <a:avLst/>
              <a:gdLst/>
              <a:ahLst/>
              <a:cxnLst/>
              <a:rect l="l" t="t" r="r" b="b"/>
              <a:pathLst>
                <a:path w="15933" h="38969" extrusionOk="0">
                  <a:moveTo>
                    <a:pt x="2219" y="3937"/>
                  </a:moveTo>
                  <a:cubicBezTo>
                    <a:pt x="2640" y="3937"/>
                    <a:pt x="4178" y="6242"/>
                    <a:pt x="5030" y="7703"/>
                  </a:cubicBezTo>
                  <a:lnTo>
                    <a:pt x="6542" y="9602"/>
                  </a:lnTo>
                  <a:lnTo>
                    <a:pt x="5417" y="9567"/>
                  </a:lnTo>
                  <a:cubicBezTo>
                    <a:pt x="4854" y="9567"/>
                    <a:pt x="4186" y="9145"/>
                    <a:pt x="3658" y="8441"/>
                  </a:cubicBezTo>
                  <a:cubicBezTo>
                    <a:pt x="3166" y="7773"/>
                    <a:pt x="2849" y="6964"/>
                    <a:pt x="2849" y="6261"/>
                  </a:cubicBezTo>
                  <a:lnTo>
                    <a:pt x="2392" y="4186"/>
                  </a:lnTo>
                  <a:lnTo>
                    <a:pt x="2111" y="4115"/>
                  </a:lnTo>
                  <a:cubicBezTo>
                    <a:pt x="2116" y="3993"/>
                    <a:pt x="2154" y="3937"/>
                    <a:pt x="2219" y="3937"/>
                  </a:cubicBezTo>
                  <a:close/>
                  <a:moveTo>
                    <a:pt x="7351" y="10727"/>
                  </a:moveTo>
                  <a:lnTo>
                    <a:pt x="11044" y="18851"/>
                  </a:lnTo>
                  <a:cubicBezTo>
                    <a:pt x="10270" y="18535"/>
                    <a:pt x="9004" y="17304"/>
                    <a:pt x="8301" y="15370"/>
                  </a:cubicBezTo>
                  <a:lnTo>
                    <a:pt x="7632" y="13576"/>
                  </a:lnTo>
                  <a:cubicBezTo>
                    <a:pt x="6964" y="11642"/>
                    <a:pt x="6015" y="10762"/>
                    <a:pt x="7351" y="10727"/>
                  </a:cubicBezTo>
                  <a:close/>
                  <a:moveTo>
                    <a:pt x="11185" y="19344"/>
                  </a:moveTo>
                  <a:cubicBezTo>
                    <a:pt x="11185" y="19344"/>
                    <a:pt x="12837" y="27820"/>
                    <a:pt x="12873" y="32532"/>
                  </a:cubicBezTo>
                  <a:cubicBezTo>
                    <a:pt x="12873" y="32845"/>
                    <a:pt x="12855" y="32997"/>
                    <a:pt x="12795" y="32997"/>
                  </a:cubicBezTo>
                  <a:cubicBezTo>
                    <a:pt x="12707" y="32997"/>
                    <a:pt x="12525" y="32668"/>
                    <a:pt x="12169" y="32040"/>
                  </a:cubicBezTo>
                  <a:lnTo>
                    <a:pt x="7738" y="23916"/>
                  </a:lnTo>
                  <a:cubicBezTo>
                    <a:pt x="7175" y="22861"/>
                    <a:pt x="6964" y="21735"/>
                    <a:pt x="7070" y="20856"/>
                  </a:cubicBezTo>
                  <a:cubicBezTo>
                    <a:pt x="7210" y="19977"/>
                    <a:pt x="7738" y="19449"/>
                    <a:pt x="8476" y="19449"/>
                  </a:cubicBezTo>
                  <a:lnTo>
                    <a:pt x="10024" y="19379"/>
                  </a:lnTo>
                  <a:lnTo>
                    <a:pt x="11185" y="19344"/>
                  </a:lnTo>
                  <a:close/>
                  <a:moveTo>
                    <a:pt x="2322" y="1"/>
                  </a:moveTo>
                  <a:cubicBezTo>
                    <a:pt x="2146" y="36"/>
                    <a:pt x="1" y="1232"/>
                    <a:pt x="1" y="1443"/>
                  </a:cubicBezTo>
                  <a:lnTo>
                    <a:pt x="2252" y="10024"/>
                  </a:lnTo>
                  <a:lnTo>
                    <a:pt x="5979" y="10129"/>
                  </a:lnTo>
                  <a:lnTo>
                    <a:pt x="9145" y="18922"/>
                  </a:lnTo>
                  <a:lnTo>
                    <a:pt x="4678" y="19027"/>
                  </a:lnTo>
                  <a:lnTo>
                    <a:pt x="13119" y="34396"/>
                  </a:lnTo>
                  <a:lnTo>
                    <a:pt x="12837" y="38968"/>
                  </a:lnTo>
                  <a:cubicBezTo>
                    <a:pt x="12837" y="38968"/>
                    <a:pt x="15159" y="37702"/>
                    <a:pt x="15334" y="37702"/>
                  </a:cubicBezTo>
                  <a:cubicBezTo>
                    <a:pt x="15546" y="37702"/>
                    <a:pt x="15651" y="37561"/>
                    <a:pt x="15651" y="37350"/>
                  </a:cubicBezTo>
                  <a:cubicBezTo>
                    <a:pt x="15862" y="32462"/>
                    <a:pt x="15932" y="23248"/>
                    <a:pt x="13295" y="15897"/>
                  </a:cubicBezTo>
                  <a:cubicBezTo>
                    <a:pt x="10200" y="7386"/>
                    <a:pt x="2814" y="212"/>
                    <a:pt x="2744" y="177"/>
                  </a:cubicBezTo>
                  <a:cubicBezTo>
                    <a:pt x="2603" y="36"/>
                    <a:pt x="2463" y="1"/>
                    <a:pt x="2322" y="1"/>
                  </a:cubicBezTo>
                  <a:close/>
                </a:path>
              </a:pathLst>
            </a:custGeom>
            <a:solidFill>
              <a:srgbClr val="D845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0" name="Google Shape;2790;p39"/>
            <p:cNvSpPr/>
            <p:nvPr/>
          </p:nvSpPr>
          <p:spPr>
            <a:xfrm>
              <a:off x="-4579068" y="957538"/>
              <a:ext cx="1639591" cy="75294"/>
            </a:xfrm>
            <a:custGeom>
              <a:avLst/>
              <a:gdLst/>
              <a:ahLst/>
              <a:cxnLst/>
              <a:rect l="l" t="t" r="r" b="b"/>
              <a:pathLst>
                <a:path w="53634" h="2463" extrusionOk="0">
                  <a:moveTo>
                    <a:pt x="53634" y="1"/>
                  </a:moveTo>
                  <a:lnTo>
                    <a:pt x="2850" y="775"/>
                  </a:lnTo>
                  <a:lnTo>
                    <a:pt x="1" y="2463"/>
                  </a:lnTo>
                  <a:lnTo>
                    <a:pt x="1" y="2463"/>
                  </a:lnTo>
                  <a:lnTo>
                    <a:pt x="50750" y="1619"/>
                  </a:lnTo>
                  <a:lnTo>
                    <a:pt x="53634" y="1"/>
                  </a:ln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1" name="Google Shape;2791;p39"/>
            <p:cNvSpPr/>
            <p:nvPr/>
          </p:nvSpPr>
          <p:spPr>
            <a:xfrm>
              <a:off x="-3153436" y="667857"/>
              <a:ext cx="447270" cy="1187767"/>
            </a:xfrm>
            <a:custGeom>
              <a:avLst/>
              <a:gdLst/>
              <a:ahLst/>
              <a:cxnLst/>
              <a:rect l="l" t="t" r="r" b="b"/>
              <a:pathLst>
                <a:path w="14631" h="38854" extrusionOk="0">
                  <a:moveTo>
                    <a:pt x="2106" y="3663"/>
                  </a:moveTo>
                  <a:cubicBezTo>
                    <a:pt x="2648" y="3663"/>
                    <a:pt x="3316" y="4025"/>
                    <a:pt x="3904" y="4764"/>
                  </a:cubicBezTo>
                  <a:cubicBezTo>
                    <a:pt x="4924" y="6030"/>
                    <a:pt x="6260" y="7578"/>
                    <a:pt x="7386" y="9512"/>
                  </a:cubicBezTo>
                  <a:lnTo>
                    <a:pt x="4643" y="9582"/>
                  </a:lnTo>
                  <a:lnTo>
                    <a:pt x="3517" y="9582"/>
                  </a:lnTo>
                  <a:cubicBezTo>
                    <a:pt x="2568" y="9547"/>
                    <a:pt x="1513" y="8140"/>
                    <a:pt x="1513" y="6980"/>
                  </a:cubicBezTo>
                  <a:lnTo>
                    <a:pt x="1055" y="4940"/>
                  </a:lnTo>
                  <a:cubicBezTo>
                    <a:pt x="1074" y="4095"/>
                    <a:pt x="1514" y="3663"/>
                    <a:pt x="2106" y="3663"/>
                  </a:cubicBezTo>
                  <a:close/>
                  <a:moveTo>
                    <a:pt x="8195" y="11060"/>
                  </a:moveTo>
                  <a:cubicBezTo>
                    <a:pt x="9039" y="12642"/>
                    <a:pt x="10199" y="14436"/>
                    <a:pt x="10903" y="16440"/>
                  </a:cubicBezTo>
                  <a:cubicBezTo>
                    <a:pt x="11149" y="17214"/>
                    <a:pt x="11430" y="17988"/>
                    <a:pt x="11641" y="18797"/>
                  </a:cubicBezTo>
                  <a:lnTo>
                    <a:pt x="10059" y="18832"/>
                  </a:lnTo>
                  <a:cubicBezTo>
                    <a:pt x="10043" y="18832"/>
                    <a:pt x="10028" y="18833"/>
                    <a:pt x="10013" y="18833"/>
                  </a:cubicBezTo>
                  <a:cubicBezTo>
                    <a:pt x="8863" y="18833"/>
                    <a:pt x="7553" y="17544"/>
                    <a:pt x="6929" y="15913"/>
                  </a:cubicBezTo>
                  <a:lnTo>
                    <a:pt x="6260" y="14119"/>
                  </a:lnTo>
                  <a:cubicBezTo>
                    <a:pt x="5698" y="12501"/>
                    <a:pt x="6155" y="11130"/>
                    <a:pt x="7245" y="11130"/>
                  </a:cubicBezTo>
                  <a:lnTo>
                    <a:pt x="8195" y="11060"/>
                  </a:lnTo>
                  <a:close/>
                  <a:moveTo>
                    <a:pt x="12028" y="20274"/>
                  </a:moveTo>
                  <a:cubicBezTo>
                    <a:pt x="12943" y="24529"/>
                    <a:pt x="13259" y="29101"/>
                    <a:pt x="13259" y="32724"/>
                  </a:cubicBezTo>
                  <a:cubicBezTo>
                    <a:pt x="13259" y="33404"/>
                    <a:pt x="12924" y="33733"/>
                    <a:pt x="12476" y="33733"/>
                  </a:cubicBezTo>
                  <a:cubicBezTo>
                    <a:pt x="11951" y="33733"/>
                    <a:pt x="11272" y="33280"/>
                    <a:pt x="10797" y="32407"/>
                  </a:cubicBezTo>
                  <a:lnTo>
                    <a:pt x="6366" y="24283"/>
                  </a:lnTo>
                  <a:cubicBezTo>
                    <a:pt x="5346" y="22384"/>
                    <a:pt x="5663" y="20485"/>
                    <a:pt x="6964" y="20485"/>
                  </a:cubicBezTo>
                  <a:lnTo>
                    <a:pt x="8546" y="20379"/>
                  </a:lnTo>
                  <a:lnTo>
                    <a:pt x="12028" y="20274"/>
                  </a:lnTo>
                  <a:close/>
                  <a:moveTo>
                    <a:pt x="485" y="1"/>
                  </a:moveTo>
                  <a:cubicBezTo>
                    <a:pt x="200" y="1"/>
                    <a:pt x="0" y="207"/>
                    <a:pt x="0" y="614"/>
                  </a:cubicBezTo>
                  <a:lnTo>
                    <a:pt x="176" y="11060"/>
                  </a:lnTo>
                  <a:lnTo>
                    <a:pt x="4115" y="11165"/>
                  </a:lnTo>
                  <a:lnTo>
                    <a:pt x="6929" y="18973"/>
                  </a:lnTo>
                  <a:lnTo>
                    <a:pt x="2321" y="19078"/>
                  </a:lnTo>
                  <a:lnTo>
                    <a:pt x="12591" y="37894"/>
                  </a:lnTo>
                  <a:cubicBezTo>
                    <a:pt x="12944" y="38522"/>
                    <a:pt x="13429" y="38854"/>
                    <a:pt x="13794" y="38854"/>
                  </a:cubicBezTo>
                  <a:cubicBezTo>
                    <a:pt x="14084" y="38854"/>
                    <a:pt x="14299" y="38645"/>
                    <a:pt x="14314" y="38210"/>
                  </a:cubicBezTo>
                  <a:cubicBezTo>
                    <a:pt x="14525" y="33744"/>
                    <a:pt x="14631" y="24107"/>
                    <a:pt x="11888" y="16511"/>
                  </a:cubicBezTo>
                  <a:cubicBezTo>
                    <a:pt x="9039" y="8316"/>
                    <a:pt x="2181" y="1212"/>
                    <a:pt x="1196" y="333"/>
                  </a:cubicBezTo>
                  <a:cubicBezTo>
                    <a:pt x="944" y="111"/>
                    <a:pt x="692" y="1"/>
                    <a:pt x="485" y="1"/>
                  </a:cubicBez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2" name="Google Shape;2792;p39"/>
            <p:cNvSpPr/>
            <p:nvPr/>
          </p:nvSpPr>
          <p:spPr>
            <a:xfrm>
              <a:off x="-3140535" y="683387"/>
              <a:ext cx="423608" cy="1153651"/>
            </a:xfrm>
            <a:custGeom>
              <a:avLst/>
              <a:gdLst/>
              <a:ahLst/>
              <a:cxnLst/>
              <a:rect l="l" t="t" r="r" b="b"/>
              <a:pathLst>
                <a:path w="13857" h="37738" extrusionOk="0">
                  <a:moveTo>
                    <a:pt x="1584" y="2672"/>
                  </a:moveTo>
                  <a:cubicBezTo>
                    <a:pt x="2272" y="2672"/>
                    <a:pt x="3081" y="3159"/>
                    <a:pt x="3693" y="3975"/>
                  </a:cubicBezTo>
                  <a:cubicBezTo>
                    <a:pt x="3834" y="4221"/>
                    <a:pt x="4010" y="4397"/>
                    <a:pt x="4185" y="4608"/>
                  </a:cubicBezTo>
                  <a:cubicBezTo>
                    <a:pt x="5100" y="5733"/>
                    <a:pt x="6296" y="7140"/>
                    <a:pt x="7280" y="8863"/>
                  </a:cubicBezTo>
                  <a:lnTo>
                    <a:pt x="7667" y="9532"/>
                  </a:lnTo>
                  <a:lnTo>
                    <a:pt x="4467" y="9672"/>
                  </a:lnTo>
                  <a:lnTo>
                    <a:pt x="3306" y="9602"/>
                  </a:lnTo>
                  <a:cubicBezTo>
                    <a:pt x="2744" y="9602"/>
                    <a:pt x="2075" y="9180"/>
                    <a:pt x="1548" y="8477"/>
                  </a:cubicBezTo>
                  <a:cubicBezTo>
                    <a:pt x="1055" y="7808"/>
                    <a:pt x="774" y="7035"/>
                    <a:pt x="774" y="6331"/>
                  </a:cubicBezTo>
                  <a:lnTo>
                    <a:pt x="282" y="4291"/>
                  </a:lnTo>
                  <a:lnTo>
                    <a:pt x="282" y="4221"/>
                  </a:lnTo>
                  <a:cubicBezTo>
                    <a:pt x="282" y="3236"/>
                    <a:pt x="774" y="2674"/>
                    <a:pt x="1513" y="2674"/>
                  </a:cubicBezTo>
                  <a:cubicBezTo>
                    <a:pt x="1536" y="2672"/>
                    <a:pt x="1560" y="2672"/>
                    <a:pt x="1584" y="2672"/>
                  </a:cubicBezTo>
                  <a:close/>
                  <a:moveTo>
                    <a:pt x="7878" y="9954"/>
                  </a:moveTo>
                  <a:lnTo>
                    <a:pt x="8089" y="10411"/>
                  </a:lnTo>
                  <a:cubicBezTo>
                    <a:pt x="8335" y="10763"/>
                    <a:pt x="8546" y="11149"/>
                    <a:pt x="8757" y="11607"/>
                  </a:cubicBezTo>
                  <a:cubicBezTo>
                    <a:pt x="9461" y="12908"/>
                    <a:pt x="10270" y="14350"/>
                    <a:pt x="10832" y="15932"/>
                  </a:cubicBezTo>
                  <a:cubicBezTo>
                    <a:pt x="11079" y="16706"/>
                    <a:pt x="11360" y="17480"/>
                    <a:pt x="11571" y="18324"/>
                  </a:cubicBezTo>
                  <a:lnTo>
                    <a:pt x="11712" y="18746"/>
                  </a:lnTo>
                  <a:lnTo>
                    <a:pt x="9813" y="18816"/>
                  </a:lnTo>
                  <a:cubicBezTo>
                    <a:pt x="9798" y="18817"/>
                    <a:pt x="9783" y="18817"/>
                    <a:pt x="9769" y="18817"/>
                  </a:cubicBezTo>
                  <a:cubicBezTo>
                    <a:pt x="8475" y="18817"/>
                    <a:pt x="6850" y="17282"/>
                    <a:pt x="6155" y="15370"/>
                  </a:cubicBezTo>
                  <a:lnTo>
                    <a:pt x="5487" y="13576"/>
                  </a:lnTo>
                  <a:cubicBezTo>
                    <a:pt x="4819" y="11677"/>
                    <a:pt x="5346" y="10094"/>
                    <a:pt x="6647" y="10059"/>
                  </a:cubicBezTo>
                  <a:cubicBezTo>
                    <a:pt x="6647" y="10059"/>
                    <a:pt x="7847" y="9959"/>
                    <a:pt x="7878" y="9954"/>
                  </a:cubicBezTo>
                  <a:close/>
                  <a:moveTo>
                    <a:pt x="11782" y="19238"/>
                  </a:moveTo>
                  <a:lnTo>
                    <a:pt x="11923" y="19871"/>
                  </a:lnTo>
                  <a:cubicBezTo>
                    <a:pt x="12732" y="23459"/>
                    <a:pt x="13154" y="27714"/>
                    <a:pt x="13189" y="32427"/>
                  </a:cubicBezTo>
                  <a:cubicBezTo>
                    <a:pt x="13189" y="33271"/>
                    <a:pt x="12837" y="33763"/>
                    <a:pt x="12239" y="33763"/>
                  </a:cubicBezTo>
                  <a:cubicBezTo>
                    <a:pt x="11501" y="33763"/>
                    <a:pt x="10621" y="33095"/>
                    <a:pt x="10024" y="32040"/>
                  </a:cubicBezTo>
                  <a:lnTo>
                    <a:pt x="5592" y="23916"/>
                  </a:lnTo>
                  <a:cubicBezTo>
                    <a:pt x="5030" y="22861"/>
                    <a:pt x="4819" y="21735"/>
                    <a:pt x="4924" y="20856"/>
                  </a:cubicBezTo>
                  <a:cubicBezTo>
                    <a:pt x="5065" y="19977"/>
                    <a:pt x="5592" y="19449"/>
                    <a:pt x="6331" y="19449"/>
                  </a:cubicBezTo>
                  <a:lnTo>
                    <a:pt x="7878" y="19344"/>
                  </a:lnTo>
                  <a:lnTo>
                    <a:pt x="11782" y="19238"/>
                  </a:lnTo>
                  <a:close/>
                  <a:moveTo>
                    <a:pt x="282" y="1"/>
                  </a:moveTo>
                  <a:cubicBezTo>
                    <a:pt x="141" y="1"/>
                    <a:pt x="0" y="106"/>
                    <a:pt x="0" y="352"/>
                  </a:cubicBezTo>
                  <a:lnTo>
                    <a:pt x="176" y="10024"/>
                  </a:lnTo>
                  <a:lnTo>
                    <a:pt x="3904" y="10129"/>
                  </a:lnTo>
                  <a:lnTo>
                    <a:pt x="7069" y="18922"/>
                  </a:lnTo>
                  <a:lnTo>
                    <a:pt x="2603" y="19027"/>
                  </a:lnTo>
                  <a:lnTo>
                    <a:pt x="12521" y="37175"/>
                  </a:lnTo>
                  <a:cubicBezTo>
                    <a:pt x="12767" y="37632"/>
                    <a:pt x="13083" y="37737"/>
                    <a:pt x="13259" y="37737"/>
                  </a:cubicBezTo>
                  <a:cubicBezTo>
                    <a:pt x="13400" y="37737"/>
                    <a:pt x="13540" y="37632"/>
                    <a:pt x="13576" y="37350"/>
                  </a:cubicBezTo>
                  <a:cubicBezTo>
                    <a:pt x="13822" y="32462"/>
                    <a:pt x="13857" y="23248"/>
                    <a:pt x="11219" y="15897"/>
                  </a:cubicBezTo>
                  <a:cubicBezTo>
                    <a:pt x="8124" y="7386"/>
                    <a:pt x="739" y="212"/>
                    <a:pt x="669" y="177"/>
                  </a:cubicBezTo>
                  <a:cubicBezTo>
                    <a:pt x="528" y="36"/>
                    <a:pt x="422" y="1"/>
                    <a:pt x="282" y="1"/>
                  </a:cubicBezTo>
                  <a:close/>
                </a:path>
              </a:pathLst>
            </a:custGeom>
            <a:solidFill>
              <a:srgbClr val="F288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3" name="Google Shape;2793;p39"/>
            <p:cNvSpPr/>
            <p:nvPr/>
          </p:nvSpPr>
          <p:spPr>
            <a:xfrm>
              <a:off x="-4579068" y="1007001"/>
              <a:ext cx="1636382" cy="260212"/>
            </a:xfrm>
            <a:custGeom>
              <a:avLst/>
              <a:gdLst/>
              <a:ahLst/>
              <a:cxnLst/>
              <a:rect l="l" t="t" r="r" b="b"/>
              <a:pathLst>
                <a:path w="53529" h="8512" extrusionOk="0">
                  <a:moveTo>
                    <a:pt x="50750" y="1"/>
                  </a:moveTo>
                  <a:lnTo>
                    <a:pt x="1" y="845"/>
                  </a:lnTo>
                  <a:lnTo>
                    <a:pt x="2744" y="8512"/>
                  </a:lnTo>
                  <a:lnTo>
                    <a:pt x="53528" y="7738"/>
                  </a:lnTo>
                  <a:lnTo>
                    <a:pt x="50750" y="1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4" name="Google Shape;2794;p39"/>
            <p:cNvSpPr/>
            <p:nvPr/>
          </p:nvSpPr>
          <p:spPr>
            <a:xfrm>
              <a:off x="-4545716" y="1039252"/>
              <a:ext cx="1570778" cy="195709"/>
            </a:xfrm>
            <a:custGeom>
              <a:avLst/>
              <a:gdLst/>
              <a:ahLst/>
              <a:cxnLst/>
              <a:rect l="l" t="t" r="r" b="b"/>
              <a:pathLst>
                <a:path w="51383" h="6402" extrusionOk="0">
                  <a:moveTo>
                    <a:pt x="49307" y="1"/>
                  </a:moveTo>
                  <a:lnTo>
                    <a:pt x="0" y="774"/>
                  </a:lnTo>
                  <a:lnTo>
                    <a:pt x="2005" y="6402"/>
                  </a:lnTo>
                  <a:lnTo>
                    <a:pt x="51382" y="5663"/>
                  </a:lnTo>
                  <a:lnTo>
                    <a:pt x="49307" y="1"/>
                  </a:lnTo>
                  <a:close/>
                </a:path>
              </a:pathLst>
            </a:custGeom>
            <a:solidFill>
              <a:srgbClr val="097F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5" name="Google Shape;2795;p39"/>
            <p:cNvSpPr/>
            <p:nvPr/>
          </p:nvSpPr>
          <p:spPr>
            <a:xfrm>
              <a:off x="-3534032" y="1029592"/>
              <a:ext cx="90334" cy="202159"/>
            </a:xfrm>
            <a:custGeom>
              <a:avLst/>
              <a:gdLst/>
              <a:ahLst/>
              <a:cxnLst/>
              <a:rect l="l" t="t" r="r" b="b"/>
              <a:pathLst>
                <a:path w="2955" h="6613" extrusionOk="0">
                  <a:moveTo>
                    <a:pt x="0" y="0"/>
                  </a:moveTo>
                  <a:lnTo>
                    <a:pt x="2392" y="6612"/>
                  </a:lnTo>
                  <a:lnTo>
                    <a:pt x="2955" y="6542"/>
                  </a:lnTo>
                  <a:lnTo>
                    <a:pt x="633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6" name="Google Shape;2796;p39"/>
            <p:cNvSpPr/>
            <p:nvPr/>
          </p:nvSpPr>
          <p:spPr>
            <a:xfrm>
              <a:off x="-3272781" y="1024212"/>
              <a:ext cx="89264" cy="202159"/>
            </a:xfrm>
            <a:custGeom>
              <a:avLst/>
              <a:gdLst/>
              <a:ahLst/>
              <a:cxnLst/>
              <a:rect l="l" t="t" r="r" b="b"/>
              <a:pathLst>
                <a:path w="2920" h="6613" extrusionOk="0">
                  <a:moveTo>
                    <a:pt x="1" y="0"/>
                  </a:moveTo>
                  <a:lnTo>
                    <a:pt x="2357" y="6612"/>
                  </a:lnTo>
                  <a:lnTo>
                    <a:pt x="2920" y="661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7" name="Google Shape;2797;p39"/>
            <p:cNvSpPr/>
            <p:nvPr/>
          </p:nvSpPr>
          <p:spPr>
            <a:xfrm>
              <a:off x="-3217938" y="1023142"/>
              <a:ext cx="90334" cy="201059"/>
            </a:xfrm>
            <a:custGeom>
              <a:avLst/>
              <a:gdLst/>
              <a:ahLst/>
              <a:cxnLst/>
              <a:rect l="l" t="t" r="r" b="b"/>
              <a:pathLst>
                <a:path w="2955" h="6577" extrusionOk="0">
                  <a:moveTo>
                    <a:pt x="0" y="0"/>
                  </a:moveTo>
                  <a:lnTo>
                    <a:pt x="2356" y="6577"/>
                  </a:lnTo>
                  <a:lnTo>
                    <a:pt x="2954" y="6577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8" name="Google Shape;2798;p39"/>
            <p:cNvSpPr/>
            <p:nvPr/>
          </p:nvSpPr>
          <p:spPr>
            <a:xfrm>
              <a:off x="-3694219" y="1160523"/>
              <a:ext cx="106445" cy="128211"/>
            </a:xfrm>
            <a:custGeom>
              <a:avLst/>
              <a:gdLst/>
              <a:ahLst/>
              <a:cxnLst/>
              <a:rect l="l" t="t" r="r" b="b"/>
              <a:pathLst>
                <a:path w="3482" h="4194" extrusionOk="0">
                  <a:moveTo>
                    <a:pt x="1322" y="1"/>
                  </a:moveTo>
                  <a:cubicBezTo>
                    <a:pt x="1182" y="1"/>
                    <a:pt x="1056" y="37"/>
                    <a:pt x="950" y="113"/>
                  </a:cubicBezTo>
                  <a:lnTo>
                    <a:pt x="0" y="676"/>
                  </a:lnTo>
                  <a:lnTo>
                    <a:pt x="2181" y="4193"/>
                  </a:lnTo>
                  <a:lnTo>
                    <a:pt x="3095" y="3630"/>
                  </a:lnTo>
                  <a:cubicBezTo>
                    <a:pt x="3341" y="3454"/>
                    <a:pt x="3482" y="3138"/>
                    <a:pt x="3482" y="2646"/>
                  </a:cubicBezTo>
                  <a:cubicBezTo>
                    <a:pt x="3447" y="1731"/>
                    <a:pt x="2743" y="641"/>
                    <a:pt x="1934" y="184"/>
                  </a:cubicBezTo>
                  <a:cubicBezTo>
                    <a:pt x="1715" y="64"/>
                    <a:pt x="1507" y="1"/>
                    <a:pt x="1322" y="1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9" name="Google Shape;2799;p39"/>
            <p:cNvSpPr/>
            <p:nvPr/>
          </p:nvSpPr>
          <p:spPr>
            <a:xfrm>
              <a:off x="-3706814" y="1178529"/>
              <a:ext cx="91893" cy="113262"/>
            </a:xfrm>
            <a:custGeom>
              <a:avLst/>
              <a:gdLst/>
              <a:ahLst/>
              <a:cxnLst/>
              <a:rect l="l" t="t" r="r" b="b"/>
              <a:pathLst>
                <a:path w="3006" h="3705" extrusionOk="0">
                  <a:moveTo>
                    <a:pt x="811" y="1"/>
                  </a:moveTo>
                  <a:cubicBezTo>
                    <a:pt x="335" y="1"/>
                    <a:pt x="0" y="392"/>
                    <a:pt x="25" y="1072"/>
                  </a:cubicBezTo>
                  <a:cubicBezTo>
                    <a:pt x="60" y="1986"/>
                    <a:pt x="764" y="3076"/>
                    <a:pt x="1573" y="3534"/>
                  </a:cubicBezTo>
                  <a:cubicBezTo>
                    <a:pt x="1785" y="3649"/>
                    <a:pt x="1989" y="3704"/>
                    <a:pt x="2173" y="3704"/>
                  </a:cubicBezTo>
                  <a:cubicBezTo>
                    <a:pt x="2660" y="3704"/>
                    <a:pt x="3005" y="3318"/>
                    <a:pt x="2980" y="2654"/>
                  </a:cubicBezTo>
                  <a:cubicBezTo>
                    <a:pt x="2944" y="1740"/>
                    <a:pt x="2241" y="615"/>
                    <a:pt x="1432" y="193"/>
                  </a:cubicBezTo>
                  <a:cubicBezTo>
                    <a:pt x="1212" y="63"/>
                    <a:pt x="1001" y="1"/>
                    <a:pt x="811" y="1"/>
                  </a:cubicBez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0" name="Google Shape;2800;p39"/>
            <p:cNvSpPr/>
            <p:nvPr/>
          </p:nvSpPr>
          <p:spPr>
            <a:xfrm>
              <a:off x="-3697459" y="1205492"/>
              <a:ext cx="59153" cy="70311"/>
            </a:xfrm>
            <a:custGeom>
              <a:avLst/>
              <a:gdLst/>
              <a:ahLst/>
              <a:cxnLst/>
              <a:rect l="l" t="t" r="r" b="b"/>
              <a:pathLst>
                <a:path w="1935" h="2300" extrusionOk="0">
                  <a:moveTo>
                    <a:pt x="740" y="0"/>
                  </a:moveTo>
                  <a:cubicBezTo>
                    <a:pt x="651" y="0"/>
                    <a:pt x="576" y="18"/>
                    <a:pt x="528" y="49"/>
                  </a:cubicBezTo>
                  <a:lnTo>
                    <a:pt x="1" y="366"/>
                  </a:lnTo>
                  <a:lnTo>
                    <a:pt x="1161" y="2300"/>
                  </a:lnTo>
                  <a:lnTo>
                    <a:pt x="1689" y="1983"/>
                  </a:lnTo>
                  <a:cubicBezTo>
                    <a:pt x="1829" y="1878"/>
                    <a:pt x="1935" y="1702"/>
                    <a:pt x="1935" y="1456"/>
                  </a:cubicBezTo>
                  <a:cubicBezTo>
                    <a:pt x="1935" y="928"/>
                    <a:pt x="1513" y="366"/>
                    <a:pt x="1091" y="84"/>
                  </a:cubicBezTo>
                  <a:cubicBezTo>
                    <a:pt x="975" y="26"/>
                    <a:pt x="848" y="0"/>
                    <a:pt x="740" y="0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1" name="Google Shape;2801;p39"/>
            <p:cNvSpPr/>
            <p:nvPr/>
          </p:nvSpPr>
          <p:spPr>
            <a:xfrm>
              <a:off x="-3704980" y="1215244"/>
              <a:ext cx="50563" cy="62638"/>
            </a:xfrm>
            <a:custGeom>
              <a:avLst/>
              <a:gdLst/>
              <a:ahLst/>
              <a:cxnLst/>
              <a:rect l="l" t="t" r="r" b="b"/>
              <a:pathLst>
                <a:path w="1654" h="2049" extrusionOk="0">
                  <a:moveTo>
                    <a:pt x="477" y="0"/>
                  </a:moveTo>
                  <a:cubicBezTo>
                    <a:pt x="192" y="0"/>
                    <a:pt x="0" y="211"/>
                    <a:pt x="0" y="574"/>
                  </a:cubicBezTo>
                  <a:cubicBezTo>
                    <a:pt x="0" y="1102"/>
                    <a:pt x="423" y="1664"/>
                    <a:pt x="845" y="1946"/>
                  </a:cubicBezTo>
                  <a:cubicBezTo>
                    <a:pt x="973" y="2015"/>
                    <a:pt x="1094" y="2048"/>
                    <a:pt x="1200" y="2048"/>
                  </a:cubicBezTo>
                  <a:cubicBezTo>
                    <a:pt x="1472" y="2048"/>
                    <a:pt x="1653" y="1833"/>
                    <a:pt x="1653" y="1453"/>
                  </a:cubicBezTo>
                  <a:cubicBezTo>
                    <a:pt x="1653" y="926"/>
                    <a:pt x="1231" y="363"/>
                    <a:pt x="809" y="82"/>
                  </a:cubicBezTo>
                  <a:cubicBezTo>
                    <a:pt x="690" y="27"/>
                    <a:pt x="578" y="0"/>
                    <a:pt x="477" y="0"/>
                  </a:cubicBez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2" name="Google Shape;2802;p39"/>
            <p:cNvSpPr/>
            <p:nvPr/>
          </p:nvSpPr>
          <p:spPr>
            <a:xfrm>
              <a:off x="-4054395" y="1663919"/>
              <a:ext cx="308604" cy="218270"/>
            </a:xfrm>
            <a:custGeom>
              <a:avLst/>
              <a:gdLst/>
              <a:ahLst/>
              <a:cxnLst/>
              <a:rect l="l" t="t" r="r" b="b"/>
              <a:pathLst>
                <a:path w="10095" h="7140" extrusionOk="0">
                  <a:moveTo>
                    <a:pt x="0" y="0"/>
                  </a:moveTo>
                  <a:lnTo>
                    <a:pt x="0" y="1688"/>
                  </a:lnTo>
                  <a:lnTo>
                    <a:pt x="10094" y="7139"/>
                  </a:lnTo>
                  <a:lnTo>
                    <a:pt x="10094" y="54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6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3" name="Google Shape;2803;p39"/>
            <p:cNvSpPr/>
            <p:nvPr/>
          </p:nvSpPr>
          <p:spPr>
            <a:xfrm>
              <a:off x="-3745821" y="1702621"/>
              <a:ext cx="212889" cy="179568"/>
            </a:xfrm>
            <a:custGeom>
              <a:avLst/>
              <a:gdLst/>
              <a:ahLst/>
              <a:cxnLst/>
              <a:rect l="l" t="t" r="r" b="b"/>
              <a:pathLst>
                <a:path w="6964" h="5874" extrusionOk="0">
                  <a:moveTo>
                    <a:pt x="6964" y="0"/>
                  </a:moveTo>
                  <a:lnTo>
                    <a:pt x="0" y="4185"/>
                  </a:lnTo>
                  <a:lnTo>
                    <a:pt x="0" y="5873"/>
                  </a:lnTo>
                  <a:lnTo>
                    <a:pt x="6964" y="1688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4" name="Google Shape;2804;p39"/>
            <p:cNvSpPr/>
            <p:nvPr/>
          </p:nvSpPr>
          <p:spPr>
            <a:xfrm>
              <a:off x="-4054395" y="1538124"/>
              <a:ext cx="521463" cy="292463"/>
            </a:xfrm>
            <a:custGeom>
              <a:avLst/>
              <a:gdLst/>
              <a:ahLst/>
              <a:cxnLst/>
              <a:rect l="l" t="t" r="r" b="b"/>
              <a:pathLst>
                <a:path w="17058" h="9567" extrusionOk="0">
                  <a:moveTo>
                    <a:pt x="6929" y="0"/>
                  </a:moveTo>
                  <a:lnTo>
                    <a:pt x="0" y="4115"/>
                  </a:lnTo>
                  <a:lnTo>
                    <a:pt x="10094" y="9566"/>
                  </a:lnTo>
                  <a:lnTo>
                    <a:pt x="17058" y="5381"/>
                  </a:lnTo>
                  <a:lnTo>
                    <a:pt x="6929" y="0"/>
                  </a:ln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5" name="Google Shape;2805;p39"/>
            <p:cNvSpPr/>
            <p:nvPr/>
          </p:nvSpPr>
          <p:spPr>
            <a:xfrm>
              <a:off x="-4054395" y="1182259"/>
              <a:ext cx="19381" cy="492422"/>
            </a:xfrm>
            <a:custGeom>
              <a:avLst/>
              <a:gdLst/>
              <a:ahLst/>
              <a:cxnLst/>
              <a:rect l="l" t="t" r="r" b="b"/>
              <a:pathLst>
                <a:path w="634" h="16108" extrusionOk="0">
                  <a:moveTo>
                    <a:pt x="106" y="0"/>
                  </a:moveTo>
                  <a:lnTo>
                    <a:pt x="0" y="15756"/>
                  </a:lnTo>
                  <a:lnTo>
                    <a:pt x="634" y="16108"/>
                  </a:lnTo>
                  <a:lnTo>
                    <a:pt x="634" y="211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6" name="Google Shape;2806;p39"/>
            <p:cNvSpPr/>
            <p:nvPr/>
          </p:nvSpPr>
          <p:spPr>
            <a:xfrm>
              <a:off x="-4051185" y="1174738"/>
              <a:ext cx="31212" cy="17211"/>
            </a:xfrm>
            <a:custGeom>
              <a:avLst/>
              <a:gdLst/>
              <a:ahLst/>
              <a:cxnLst/>
              <a:rect l="l" t="t" r="r" b="b"/>
              <a:pathLst>
                <a:path w="1021" h="563" extrusionOk="0">
                  <a:moveTo>
                    <a:pt x="529" y="0"/>
                  </a:moveTo>
                  <a:lnTo>
                    <a:pt x="1" y="246"/>
                  </a:lnTo>
                  <a:lnTo>
                    <a:pt x="529" y="563"/>
                  </a:lnTo>
                  <a:lnTo>
                    <a:pt x="1021" y="246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7" name="Google Shape;2807;p39"/>
            <p:cNvSpPr/>
            <p:nvPr/>
          </p:nvSpPr>
          <p:spPr>
            <a:xfrm>
              <a:off x="-3764102" y="1337065"/>
              <a:ext cx="19381" cy="491352"/>
            </a:xfrm>
            <a:custGeom>
              <a:avLst/>
              <a:gdLst/>
              <a:ahLst/>
              <a:cxnLst/>
              <a:rect l="l" t="t" r="r" b="b"/>
              <a:pathLst>
                <a:path w="634" h="16073" extrusionOk="0">
                  <a:moveTo>
                    <a:pt x="106" y="1"/>
                  </a:moveTo>
                  <a:lnTo>
                    <a:pt x="0" y="15721"/>
                  </a:lnTo>
                  <a:lnTo>
                    <a:pt x="633" y="16073"/>
                  </a:lnTo>
                  <a:lnTo>
                    <a:pt x="633" y="176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8" name="Google Shape;2808;p39"/>
            <p:cNvSpPr/>
            <p:nvPr/>
          </p:nvSpPr>
          <p:spPr>
            <a:xfrm>
              <a:off x="-3760892" y="1328475"/>
              <a:ext cx="31212" cy="17211"/>
            </a:xfrm>
            <a:custGeom>
              <a:avLst/>
              <a:gdLst/>
              <a:ahLst/>
              <a:cxnLst/>
              <a:rect l="l" t="t" r="r" b="b"/>
              <a:pathLst>
                <a:path w="1021" h="563" extrusionOk="0">
                  <a:moveTo>
                    <a:pt x="493" y="0"/>
                  </a:moveTo>
                  <a:lnTo>
                    <a:pt x="1" y="282"/>
                  </a:lnTo>
                  <a:lnTo>
                    <a:pt x="528" y="563"/>
                  </a:lnTo>
                  <a:lnTo>
                    <a:pt x="1021" y="282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9" name="Google Shape;2809;p39"/>
            <p:cNvSpPr/>
            <p:nvPr/>
          </p:nvSpPr>
          <p:spPr>
            <a:xfrm>
              <a:off x="-3853336" y="1068294"/>
              <a:ext cx="17211" cy="491352"/>
            </a:xfrm>
            <a:custGeom>
              <a:avLst/>
              <a:gdLst/>
              <a:ahLst/>
              <a:cxnLst/>
              <a:rect l="l" t="t" r="r" b="b"/>
              <a:pathLst>
                <a:path w="563" h="16073" extrusionOk="0">
                  <a:moveTo>
                    <a:pt x="35" y="0"/>
                  </a:moveTo>
                  <a:lnTo>
                    <a:pt x="0" y="15756"/>
                  </a:lnTo>
                  <a:lnTo>
                    <a:pt x="563" y="16073"/>
                  </a:lnTo>
                  <a:lnTo>
                    <a:pt x="563" y="17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0" name="Google Shape;2810;p39"/>
            <p:cNvSpPr/>
            <p:nvPr/>
          </p:nvSpPr>
          <p:spPr>
            <a:xfrm>
              <a:off x="-3852266" y="1059673"/>
              <a:ext cx="32282" cy="17241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528" y="1"/>
                  </a:moveTo>
                  <a:lnTo>
                    <a:pt x="0" y="282"/>
                  </a:lnTo>
                  <a:lnTo>
                    <a:pt x="528" y="564"/>
                  </a:lnTo>
                  <a:lnTo>
                    <a:pt x="1055" y="282"/>
                  </a:lnTo>
                  <a:lnTo>
                    <a:pt x="528" y="1"/>
                  </a:ln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1" name="Google Shape;2811;p39"/>
            <p:cNvSpPr/>
            <p:nvPr/>
          </p:nvSpPr>
          <p:spPr>
            <a:xfrm>
              <a:off x="-3570594" y="1218820"/>
              <a:ext cx="19381" cy="491352"/>
            </a:xfrm>
            <a:custGeom>
              <a:avLst/>
              <a:gdLst/>
              <a:ahLst/>
              <a:cxnLst/>
              <a:rect l="l" t="t" r="r" b="b"/>
              <a:pathLst>
                <a:path w="634" h="16073" extrusionOk="0">
                  <a:moveTo>
                    <a:pt x="106" y="0"/>
                  </a:moveTo>
                  <a:lnTo>
                    <a:pt x="1" y="15756"/>
                  </a:lnTo>
                  <a:lnTo>
                    <a:pt x="634" y="16072"/>
                  </a:lnTo>
                  <a:lnTo>
                    <a:pt x="634" y="17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2" name="Google Shape;2812;p39"/>
            <p:cNvSpPr/>
            <p:nvPr/>
          </p:nvSpPr>
          <p:spPr>
            <a:xfrm>
              <a:off x="-3567354" y="1209130"/>
              <a:ext cx="31212" cy="19381"/>
            </a:xfrm>
            <a:custGeom>
              <a:avLst/>
              <a:gdLst/>
              <a:ahLst/>
              <a:cxnLst/>
              <a:rect l="l" t="t" r="r" b="b"/>
              <a:pathLst>
                <a:path w="1021" h="634" extrusionOk="0">
                  <a:moveTo>
                    <a:pt x="528" y="1"/>
                  </a:moveTo>
                  <a:lnTo>
                    <a:pt x="0" y="317"/>
                  </a:lnTo>
                  <a:lnTo>
                    <a:pt x="528" y="634"/>
                  </a:lnTo>
                  <a:lnTo>
                    <a:pt x="1020" y="317"/>
                  </a:lnTo>
                  <a:lnTo>
                    <a:pt x="528" y="1"/>
                  </a:ln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3" name="Google Shape;2813;p39"/>
            <p:cNvSpPr/>
            <p:nvPr/>
          </p:nvSpPr>
          <p:spPr>
            <a:xfrm>
              <a:off x="-4044704" y="1191919"/>
              <a:ext cx="299983" cy="188189"/>
            </a:xfrm>
            <a:custGeom>
              <a:avLst/>
              <a:gdLst/>
              <a:ahLst/>
              <a:cxnLst/>
              <a:rect l="l" t="t" r="r" b="b"/>
              <a:pathLst>
                <a:path w="9813" h="6156" extrusionOk="0">
                  <a:moveTo>
                    <a:pt x="0" y="1"/>
                  </a:moveTo>
                  <a:lnTo>
                    <a:pt x="0" y="423"/>
                  </a:lnTo>
                  <a:lnTo>
                    <a:pt x="9812" y="6155"/>
                  </a:lnTo>
                  <a:lnTo>
                    <a:pt x="9812" y="57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4" name="Google Shape;2814;p39"/>
            <p:cNvSpPr/>
            <p:nvPr/>
          </p:nvSpPr>
          <p:spPr>
            <a:xfrm>
              <a:off x="-3744751" y="1238171"/>
              <a:ext cx="208610" cy="135486"/>
            </a:xfrm>
            <a:custGeom>
              <a:avLst/>
              <a:gdLst/>
              <a:ahLst/>
              <a:cxnLst/>
              <a:rect l="l" t="t" r="r" b="b"/>
              <a:pathLst>
                <a:path w="6824" h="4432" extrusionOk="0">
                  <a:moveTo>
                    <a:pt x="6823" y="0"/>
                  </a:moveTo>
                  <a:lnTo>
                    <a:pt x="0" y="4045"/>
                  </a:lnTo>
                  <a:lnTo>
                    <a:pt x="0" y="4431"/>
                  </a:lnTo>
                  <a:lnTo>
                    <a:pt x="6823" y="387"/>
                  </a:lnTo>
                  <a:lnTo>
                    <a:pt x="6823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5" name="Google Shape;2815;p39"/>
            <p:cNvSpPr/>
            <p:nvPr/>
          </p:nvSpPr>
          <p:spPr>
            <a:xfrm>
              <a:off x="-4044704" y="1329545"/>
              <a:ext cx="299983" cy="188189"/>
            </a:xfrm>
            <a:custGeom>
              <a:avLst/>
              <a:gdLst/>
              <a:ahLst/>
              <a:cxnLst/>
              <a:rect l="l" t="t" r="r" b="b"/>
              <a:pathLst>
                <a:path w="9813" h="6156" extrusionOk="0">
                  <a:moveTo>
                    <a:pt x="0" y="0"/>
                  </a:moveTo>
                  <a:lnTo>
                    <a:pt x="0" y="387"/>
                  </a:lnTo>
                  <a:lnTo>
                    <a:pt x="9812" y="6155"/>
                  </a:lnTo>
                  <a:lnTo>
                    <a:pt x="9812" y="5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6" name="Google Shape;2816;p39"/>
            <p:cNvSpPr/>
            <p:nvPr/>
          </p:nvSpPr>
          <p:spPr>
            <a:xfrm>
              <a:off x="-3744751" y="1373627"/>
              <a:ext cx="208610" cy="137657"/>
            </a:xfrm>
            <a:custGeom>
              <a:avLst/>
              <a:gdLst/>
              <a:ahLst/>
              <a:cxnLst/>
              <a:rect l="l" t="t" r="r" b="b"/>
              <a:pathLst>
                <a:path w="6824" h="4503" extrusionOk="0">
                  <a:moveTo>
                    <a:pt x="6823" y="0"/>
                  </a:moveTo>
                  <a:lnTo>
                    <a:pt x="0" y="4080"/>
                  </a:lnTo>
                  <a:lnTo>
                    <a:pt x="0" y="4502"/>
                  </a:lnTo>
                  <a:lnTo>
                    <a:pt x="6823" y="458"/>
                  </a:lnTo>
                  <a:lnTo>
                    <a:pt x="6823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7" name="Google Shape;2817;p39"/>
            <p:cNvSpPr/>
            <p:nvPr/>
          </p:nvSpPr>
          <p:spPr>
            <a:xfrm>
              <a:off x="-4696243" y="1454270"/>
              <a:ext cx="38732" cy="617147"/>
            </a:xfrm>
            <a:custGeom>
              <a:avLst/>
              <a:gdLst/>
              <a:ahLst/>
              <a:cxnLst/>
              <a:rect l="l" t="t" r="r" b="b"/>
              <a:pathLst>
                <a:path w="1267" h="20188" extrusionOk="0">
                  <a:moveTo>
                    <a:pt x="0" y="0"/>
                  </a:moveTo>
                  <a:lnTo>
                    <a:pt x="0" y="18605"/>
                  </a:lnTo>
                  <a:lnTo>
                    <a:pt x="1267" y="20187"/>
                  </a:lnTo>
                  <a:lnTo>
                    <a:pt x="1267" y="6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54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8" name="Google Shape;2818;p39"/>
            <p:cNvSpPr/>
            <p:nvPr/>
          </p:nvSpPr>
          <p:spPr>
            <a:xfrm>
              <a:off x="-4743534" y="1973532"/>
              <a:ext cx="170947" cy="195709"/>
            </a:xfrm>
            <a:custGeom>
              <a:avLst/>
              <a:gdLst/>
              <a:ahLst/>
              <a:cxnLst/>
              <a:rect l="l" t="t" r="r" b="b"/>
              <a:pathLst>
                <a:path w="5592" h="6402" extrusionOk="0">
                  <a:moveTo>
                    <a:pt x="2814" y="1"/>
                  </a:moveTo>
                  <a:lnTo>
                    <a:pt x="0" y="1583"/>
                  </a:lnTo>
                  <a:lnTo>
                    <a:pt x="2814" y="6402"/>
                  </a:lnTo>
                  <a:lnTo>
                    <a:pt x="5592" y="4819"/>
                  </a:lnTo>
                  <a:lnTo>
                    <a:pt x="2814" y="1"/>
                  </a:lnTo>
                  <a:close/>
                </a:path>
              </a:pathLst>
            </a:custGeom>
            <a:solidFill>
              <a:srgbClr val="EB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9" name="Google Shape;2819;p39"/>
            <p:cNvSpPr/>
            <p:nvPr/>
          </p:nvSpPr>
          <p:spPr>
            <a:xfrm>
              <a:off x="-4758605" y="1958492"/>
              <a:ext cx="202159" cy="225790"/>
            </a:xfrm>
            <a:custGeom>
              <a:avLst/>
              <a:gdLst/>
              <a:ahLst/>
              <a:cxnLst/>
              <a:rect l="l" t="t" r="r" b="b"/>
              <a:pathLst>
                <a:path w="6613" h="7386" extrusionOk="0">
                  <a:moveTo>
                    <a:pt x="3131" y="950"/>
                  </a:moveTo>
                  <a:lnTo>
                    <a:pt x="5557" y="5135"/>
                  </a:lnTo>
                  <a:lnTo>
                    <a:pt x="3377" y="6366"/>
                  </a:lnTo>
                  <a:lnTo>
                    <a:pt x="985" y="2181"/>
                  </a:lnTo>
                  <a:lnTo>
                    <a:pt x="3131" y="950"/>
                  </a:lnTo>
                  <a:close/>
                  <a:moveTo>
                    <a:pt x="3447" y="0"/>
                  </a:moveTo>
                  <a:lnTo>
                    <a:pt x="1" y="1935"/>
                  </a:lnTo>
                  <a:lnTo>
                    <a:pt x="3166" y="7386"/>
                  </a:lnTo>
                  <a:lnTo>
                    <a:pt x="6612" y="5452"/>
                  </a:lnTo>
                  <a:lnTo>
                    <a:pt x="3447" y="0"/>
                  </a:lnTo>
                  <a:close/>
                </a:path>
              </a:pathLst>
            </a:custGeom>
            <a:solidFill>
              <a:srgbClr val="DEE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0" name="Google Shape;2820;p39"/>
            <p:cNvSpPr/>
            <p:nvPr/>
          </p:nvSpPr>
          <p:spPr>
            <a:xfrm>
              <a:off x="-3989892" y="1708001"/>
              <a:ext cx="31" cy="1310597"/>
            </a:xfrm>
            <a:custGeom>
              <a:avLst/>
              <a:gdLst/>
              <a:ahLst/>
              <a:cxnLst/>
              <a:rect l="l" t="t" r="r" b="b"/>
              <a:pathLst>
                <a:path w="1" h="42872" extrusionOk="0">
                  <a:moveTo>
                    <a:pt x="1" y="0"/>
                  </a:moveTo>
                  <a:lnTo>
                    <a:pt x="1" y="42871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1" name="Google Shape;2821;p39"/>
            <p:cNvSpPr/>
            <p:nvPr/>
          </p:nvSpPr>
          <p:spPr>
            <a:xfrm>
              <a:off x="-3995272" y="1708001"/>
              <a:ext cx="10791" cy="1310597"/>
            </a:xfrm>
            <a:custGeom>
              <a:avLst/>
              <a:gdLst/>
              <a:ahLst/>
              <a:cxnLst/>
              <a:rect l="l" t="t" r="r" b="b"/>
              <a:pathLst>
                <a:path w="353" h="42872" extrusionOk="0">
                  <a:moveTo>
                    <a:pt x="1" y="0"/>
                  </a:moveTo>
                  <a:lnTo>
                    <a:pt x="1" y="42871"/>
                  </a:lnTo>
                  <a:lnTo>
                    <a:pt x="352" y="42871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2" name="Google Shape;2822;p39"/>
            <p:cNvSpPr/>
            <p:nvPr/>
          </p:nvSpPr>
          <p:spPr>
            <a:xfrm>
              <a:off x="-3839365" y="1796135"/>
              <a:ext cx="31" cy="1309527"/>
            </a:xfrm>
            <a:custGeom>
              <a:avLst/>
              <a:gdLst/>
              <a:ahLst/>
              <a:cxnLst/>
              <a:rect l="l" t="t" r="r" b="b"/>
              <a:pathLst>
                <a:path w="1" h="42837" extrusionOk="0">
                  <a:moveTo>
                    <a:pt x="0" y="1"/>
                  </a:moveTo>
                  <a:lnTo>
                    <a:pt x="0" y="42837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3" name="Google Shape;2823;p39"/>
            <p:cNvSpPr/>
            <p:nvPr/>
          </p:nvSpPr>
          <p:spPr>
            <a:xfrm>
              <a:off x="-3844746" y="1796135"/>
              <a:ext cx="10791" cy="1309527"/>
            </a:xfrm>
            <a:custGeom>
              <a:avLst/>
              <a:gdLst/>
              <a:ahLst/>
              <a:cxnLst/>
              <a:rect l="l" t="t" r="r" b="b"/>
              <a:pathLst>
                <a:path w="353" h="42837" extrusionOk="0">
                  <a:moveTo>
                    <a:pt x="0" y="1"/>
                  </a:moveTo>
                  <a:lnTo>
                    <a:pt x="0" y="42837"/>
                  </a:lnTo>
                  <a:lnTo>
                    <a:pt x="352" y="42837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4" name="Google Shape;2824;p39"/>
            <p:cNvSpPr/>
            <p:nvPr/>
          </p:nvSpPr>
          <p:spPr>
            <a:xfrm>
              <a:off x="-3997412" y="1833766"/>
              <a:ext cx="158077" cy="97885"/>
            </a:xfrm>
            <a:custGeom>
              <a:avLst/>
              <a:gdLst/>
              <a:ahLst/>
              <a:cxnLst/>
              <a:rect l="l" t="t" r="r" b="b"/>
              <a:pathLst>
                <a:path w="5171" h="3202" extrusionOk="0">
                  <a:moveTo>
                    <a:pt x="176" y="1"/>
                  </a:moveTo>
                  <a:lnTo>
                    <a:pt x="0" y="317"/>
                  </a:lnTo>
                  <a:lnTo>
                    <a:pt x="4994" y="3201"/>
                  </a:lnTo>
                  <a:lnTo>
                    <a:pt x="5170" y="288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5" name="Google Shape;2825;p39"/>
            <p:cNvSpPr/>
            <p:nvPr/>
          </p:nvSpPr>
          <p:spPr>
            <a:xfrm>
              <a:off x="-3996342" y="1931621"/>
              <a:ext cx="157008" cy="96785"/>
            </a:xfrm>
            <a:custGeom>
              <a:avLst/>
              <a:gdLst/>
              <a:ahLst/>
              <a:cxnLst/>
              <a:rect l="l" t="t" r="r" b="b"/>
              <a:pathLst>
                <a:path w="5136" h="3166" extrusionOk="0">
                  <a:moveTo>
                    <a:pt x="176" y="0"/>
                  </a:moveTo>
                  <a:lnTo>
                    <a:pt x="1" y="317"/>
                  </a:lnTo>
                  <a:lnTo>
                    <a:pt x="4959" y="3165"/>
                  </a:lnTo>
                  <a:lnTo>
                    <a:pt x="5135" y="288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6" name="Google Shape;2826;p39"/>
            <p:cNvSpPr/>
            <p:nvPr/>
          </p:nvSpPr>
          <p:spPr>
            <a:xfrm>
              <a:off x="-3997412" y="2028375"/>
              <a:ext cx="158077" cy="97855"/>
            </a:xfrm>
            <a:custGeom>
              <a:avLst/>
              <a:gdLst/>
              <a:ahLst/>
              <a:cxnLst/>
              <a:rect l="l" t="t" r="r" b="b"/>
              <a:pathLst>
                <a:path w="5171" h="3201" extrusionOk="0">
                  <a:moveTo>
                    <a:pt x="176" y="0"/>
                  </a:moveTo>
                  <a:lnTo>
                    <a:pt x="0" y="317"/>
                  </a:lnTo>
                  <a:lnTo>
                    <a:pt x="4994" y="3201"/>
                  </a:lnTo>
                  <a:lnTo>
                    <a:pt x="5170" y="288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7" name="Google Shape;2827;p39"/>
            <p:cNvSpPr/>
            <p:nvPr/>
          </p:nvSpPr>
          <p:spPr>
            <a:xfrm>
              <a:off x="-3996342" y="2126199"/>
              <a:ext cx="157008" cy="97885"/>
            </a:xfrm>
            <a:custGeom>
              <a:avLst/>
              <a:gdLst/>
              <a:ahLst/>
              <a:cxnLst/>
              <a:rect l="l" t="t" r="r" b="b"/>
              <a:pathLst>
                <a:path w="5136" h="3202" extrusionOk="0">
                  <a:moveTo>
                    <a:pt x="176" y="1"/>
                  </a:moveTo>
                  <a:lnTo>
                    <a:pt x="1" y="317"/>
                  </a:lnTo>
                  <a:lnTo>
                    <a:pt x="4959" y="3201"/>
                  </a:lnTo>
                  <a:lnTo>
                    <a:pt x="5135" y="288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8" name="Google Shape;2828;p39"/>
            <p:cNvSpPr/>
            <p:nvPr/>
          </p:nvSpPr>
          <p:spPr>
            <a:xfrm>
              <a:off x="-3997412" y="2222984"/>
              <a:ext cx="158077" cy="97855"/>
            </a:xfrm>
            <a:custGeom>
              <a:avLst/>
              <a:gdLst/>
              <a:ahLst/>
              <a:cxnLst/>
              <a:rect l="l" t="t" r="r" b="b"/>
              <a:pathLst>
                <a:path w="5171" h="3201" extrusionOk="0">
                  <a:moveTo>
                    <a:pt x="176" y="0"/>
                  </a:moveTo>
                  <a:lnTo>
                    <a:pt x="0" y="317"/>
                  </a:lnTo>
                  <a:lnTo>
                    <a:pt x="4994" y="3200"/>
                  </a:lnTo>
                  <a:lnTo>
                    <a:pt x="5170" y="288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9" name="Google Shape;2829;p39"/>
            <p:cNvSpPr/>
            <p:nvPr/>
          </p:nvSpPr>
          <p:spPr>
            <a:xfrm>
              <a:off x="-3996342" y="2320808"/>
              <a:ext cx="157008" cy="97855"/>
            </a:xfrm>
            <a:custGeom>
              <a:avLst/>
              <a:gdLst/>
              <a:ahLst/>
              <a:cxnLst/>
              <a:rect l="l" t="t" r="r" b="b"/>
              <a:pathLst>
                <a:path w="5136" h="3201" extrusionOk="0">
                  <a:moveTo>
                    <a:pt x="176" y="0"/>
                  </a:moveTo>
                  <a:lnTo>
                    <a:pt x="1" y="317"/>
                  </a:lnTo>
                  <a:lnTo>
                    <a:pt x="4959" y="3201"/>
                  </a:lnTo>
                  <a:lnTo>
                    <a:pt x="5135" y="288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0" name="Google Shape;2830;p39"/>
            <p:cNvSpPr/>
            <p:nvPr/>
          </p:nvSpPr>
          <p:spPr>
            <a:xfrm>
              <a:off x="-3997412" y="2418632"/>
              <a:ext cx="158077" cy="96815"/>
            </a:xfrm>
            <a:custGeom>
              <a:avLst/>
              <a:gdLst/>
              <a:ahLst/>
              <a:cxnLst/>
              <a:rect l="l" t="t" r="r" b="b"/>
              <a:pathLst>
                <a:path w="5171" h="3167" extrusionOk="0">
                  <a:moveTo>
                    <a:pt x="176" y="1"/>
                  </a:moveTo>
                  <a:lnTo>
                    <a:pt x="0" y="282"/>
                  </a:lnTo>
                  <a:lnTo>
                    <a:pt x="4994" y="3166"/>
                  </a:lnTo>
                  <a:lnTo>
                    <a:pt x="5170" y="288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1" name="Google Shape;2831;p39"/>
            <p:cNvSpPr/>
            <p:nvPr/>
          </p:nvSpPr>
          <p:spPr>
            <a:xfrm>
              <a:off x="-3996342" y="2516486"/>
              <a:ext cx="158077" cy="96785"/>
            </a:xfrm>
            <a:custGeom>
              <a:avLst/>
              <a:gdLst/>
              <a:ahLst/>
              <a:cxnLst/>
              <a:rect l="l" t="t" r="r" b="b"/>
              <a:pathLst>
                <a:path w="5171" h="3166" extrusionOk="0">
                  <a:moveTo>
                    <a:pt x="176" y="0"/>
                  </a:moveTo>
                  <a:lnTo>
                    <a:pt x="1" y="282"/>
                  </a:lnTo>
                  <a:lnTo>
                    <a:pt x="4995" y="3165"/>
                  </a:lnTo>
                  <a:lnTo>
                    <a:pt x="5170" y="2849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2" name="Google Shape;2832;p39"/>
            <p:cNvSpPr/>
            <p:nvPr/>
          </p:nvSpPr>
          <p:spPr>
            <a:xfrm>
              <a:off x="-3997412" y="2613240"/>
              <a:ext cx="158077" cy="96785"/>
            </a:xfrm>
            <a:custGeom>
              <a:avLst/>
              <a:gdLst/>
              <a:ahLst/>
              <a:cxnLst/>
              <a:rect l="l" t="t" r="r" b="b"/>
              <a:pathLst>
                <a:path w="5171" h="3166" extrusionOk="0">
                  <a:moveTo>
                    <a:pt x="176" y="0"/>
                  </a:moveTo>
                  <a:lnTo>
                    <a:pt x="0" y="282"/>
                  </a:lnTo>
                  <a:lnTo>
                    <a:pt x="4994" y="3166"/>
                  </a:lnTo>
                  <a:lnTo>
                    <a:pt x="5170" y="288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3" name="Google Shape;2833;p39"/>
            <p:cNvSpPr/>
            <p:nvPr/>
          </p:nvSpPr>
          <p:spPr>
            <a:xfrm>
              <a:off x="-3996342" y="2711064"/>
              <a:ext cx="158077" cy="96815"/>
            </a:xfrm>
            <a:custGeom>
              <a:avLst/>
              <a:gdLst/>
              <a:ahLst/>
              <a:cxnLst/>
              <a:rect l="l" t="t" r="r" b="b"/>
              <a:pathLst>
                <a:path w="5171" h="3167" extrusionOk="0">
                  <a:moveTo>
                    <a:pt x="176" y="1"/>
                  </a:moveTo>
                  <a:lnTo>
                    <a:pt x="1" y="282"/>
                  </a:lnTo>
                  <a:lnTo>
                    <a:pt x="4995" y="3166"/>
                  </a:lnTo>
                  <a:lnTo>
                    <a:pt x="5170" y="288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4" name="Google Shape;2834;p39"/>
            <p:cNvSpPr/>
            <p:nvPr/>
          </p:nvSpPr>
          <p:spPr>
            <a:xfrm>
              <a:off x="-3997412" y="2807849"/>
              <a:ext cx="158077" cy="97855"/>
            </a:xfrm>
            <a:custGeom>
              <a:avLst/>
              <a:gdLst/>
              <a:ahLst/>
              <a:cxnLst/>
              <a:rect l="l" t="t" r="r" b="b"/>
              <a:pathLst>
                <a:path w="5171" h="3201" extrusionOk="0">
                  <a:moveTo>
                    <a:pt x="176" y="0"/>
                  </a:moveTo>
                  <a:lnTo>
                    <a:pt x="0" y="317"/>
                  </a:lnTo>
                  <a:lnTo>
                    <a:pt x="4994" y="3200"/>
                  </a:lnTo>
                  <a:lnTo>
                    <a:pt x="5170" y="288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5" name="Google Shape;2835;p39"/>
            <p:cNvSpPr/>
            <p:nvPr/>
          </p:nvSpPr>
          <p:spPr>
            <a:xfrm>
              <a:off x="-3997412" y="2904603"/>
              <a:ext cx="158077" cy="97855"/>
            </a:xfrm>
            <a:custGeom>
              <a:avLst/>
              <a:gdLst/>
              <a:ahLst/>
              <a:cxnLst/>
              <a:rect l="l" t="t" r="r" b="b"/>
              <a:pathLst>
                <a:path w="5171" h="3201" extrusionOk="0">
                  <a:moveTo>
                    <a:pt x="176" y="0"/>
                  </a:moveTo>
                  <a:lnTo>
                    <a:pt x="0" y="317"/>
                  </a:lnTo>
                  <a:lnTo>
                    <a:pt x="4994" y="3201"/>
                  </a:lnTo>
                  <a:lnTo>
                    <a:pt x="5170" y="288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9B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6" name="Google Shape;2836;p39"/>
            <p:cNvSpPr/>
            <p:nvPr/>
          </p:nvSpPr>
          <p:spPr>
            <a:xfrm>
              <a:off x="-4039354" y="3075856"/>
              <a:ext cx="262382" cy="120232"/>
            </a:xfrm>
            <a:custGeom>
              <a:avLst/>
              <a:gdLst/>
              <a:ahLst/>
              <a:cxnLst/>
              <a:rect l="l" t="t" r="r" b="b"/>
              <a:pathLst>
                <a:path w="8583" h="3933" extrusionOk="0">
                  <a:moveTo>
                    <a:pt x="6707" y="0"/>
                  </a:moveTo>
                  <a:cubicBezTo>
                    <a:pt x="5357" y="0"/>
                    <a:pt x="1367" y="1298"/>
                    <a:pt x="739" y="1643"/>
                  </a:cubicBezTo>
                  <a:cubicBezTo>
                    <a:pt x="1" y="2030"/>
                    <a:pt x="1443" y="3507"/>
                    <a:pt x="2146" y="3894"/>
                  </a:cubicBezTo>
                  <a:cubicBezTo>
                    <a:pt x="2193" y="3920"/>
                    <a:pt x="2257" y="3932"/>
                    <a:pt x="2335" y="3932"/>
                  </a:cubicBezTo>
                  <a:cubicBezTo>
                    <a:pt x="3414" y="3932"/>
                    <a:pt x="7223" y="1582"/>
                    <a:pt x="7879" y="1221"/>
                  </a:cubicBezTo>
                  <a:cubicBezTo>
                    <a:pt x="8582" y="764"/>
                    <a:pt x="7773" y="447"/>
                    <a:pt x="7070" y="61"/>
                  </a:cubicBezTo>
                  <a:cubicBezTo>
                    <a:pt x="6994" y="19"/>
                    <a:pt x="6870" y="0"/>
                    <a:pt x="6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7" name="Google Shape;2837;p39"/>
            <p:cNvSpPr/>
            <p:nvPr/>
          </p:nvSpPr>
          <p:spPr>
            <a:xfrm>
              <a:off x="-4060845" y="2862661"/>
              <a:ext cx="92505" cy="143037"/>
            </a:xfrm>
            <a:custGeom>
              <a:avLst/>
              <a:gdLst/>
              <a:ahLst/>
              <a:cxnLst/>
              <a:rect l="l" t="t" r="r" b="b"/>
              <a:pathLst>
                <a:path w="3026" h="4679" extrusionOk="0">
                  <a:moveTo>
                    <a:pt x="1513" y="810"/>
                  </a:moveTo>
                  <a:lnTo>
                    <a:pt x="2427" y="4010"/>
                  </a:lnTo>
                  <a:lnTo>
                    <a:pt x="493" y="2920"/>
                  </a:lnTo>
                  <a:lnTo>
                    <a:pt x="1513" y="810"/>
                  </a:lnTo>
                  <a:close/>
                  <a:moveTo>
                    <a:pt x="1583" y="1"/>
                  </a:moveTo>
                  <a:cubicBezTo>
                    <a:pt x="1513" y="1"/>
                    <a:pt x="1407" y="36"/>
                    <a:pt x="1372" y="141"/>
                  </a:cubicBezTo>
                  <a:lnTo>
                    <a:pt x="36" y="2885"/>
                  </a:lnTo>
                  <a:cubicBezTo>
                    <a:pt x="0" y="2990"/>
                    <a:pt x="36" y="3131"/>
                    <a:pt x="141" y="3166"/>
                  </a:cubicBezTo>
                  <a:lnTo>
                    <a:pt x="2673" y="4608"/>
                  </a:lnTo>
                  <a:cubicBezTo>
                    <a:pt x="2673" y="4678"/>
                    <a:pt x="2744" y="4678"/>
                    <a:pt x="2779" y="4678"/>
                  </a:cubicBezTo>
                  <a:cubicBezTo>
                    <a:pt x="2814" y="4678"/>
                    <a:pt x="2849" y="4678"/>
                    <a:pt x="2920" y="4608"/>
                  </a:cubicBezTo>
                  <a:cubicBezTo>
                    <a:pt x="2990" y="4573"/>
                    <a:pt x="3025" y="4467"/>
                    <a:pt x="2990" y="4397"/>
                  </a:cubicBezTo>
                  <a:lnTo>
                    <a:pt x="1759" y="141"/>
                  </a:lnTo>
                  <a:cubicBezTo>
                    <a:pt x="1759" y="71"/>
                    <a:pt x="1689" y="1"/>
                    <a:pt x="1583" y="1"/>
                  </a:cubicBezTo>
                  <a:close/>
                </a:path>
              </a:pathLst>
            </a:custGeom>
            <a:solidFill>
              <a:srgbClr val="154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8" name="Google Shape;2838;p39"/>
            <p:cNvSpPr/>
            <p:nvPr/>
          </p:nvSpPr>
          <p:spPr>
            <a:xfrm>
              <a:off x="-4082336" y="2815186"/>
              <a:ext cx="60223" cy="95898"/>
            </a:xfrm>
            <a:custGeom>
              <a:avLst/>
              <a:gdLst/>
              <a:ahLst/>
              <a:cxnLst/>
              <a:rect l="l" t="t" r="r" b="b"/>
              <a:pathLst>
                <a:path w="1970" h="3137" extrusionOk="0">
                  <a:moveTo>
                    <a:pt x="1347" y="1"/>
                  </a:moveTo>
                  <a:cubicBezTo>
                    <a:pt x="1279" y="1"/>
                    <a:pt x="1065" y="92"/>
                    <a:pt x="668" y="1026"/>
                  </a:cubicBezTo>
                  <a:cubicBezTo>
                    <a:pt x="176" y="2187"/>
                    <a:pt x="176" y="2187"/>
                    <a:pt x="106" y="2609"/>
                  </a:cubicBezTo>
                  <a:cubicBezTo>
                    <a:pt x="0" y="2996"/>
                    <a:pt x="35" y="3101"/>
                    <a:pt x="35" y="3101"/>
                  </a:cubicBezTo>
                  <a:cubicBezTo>
                    <a:pt x="35" y="3101"/>
                    <a:pt x="1020" y="3136"/>
                    <a:pt x="1231" y="3136"/>
                  </a:cubicBezTo>
                  <a:cubicBezTo>
                    <a:pt x="1442" y="3101"/>
                    <a:pt x="1759" y="2996"/>
                    <a:pt x="1759" y="2996"/>
                  </a:cubicBezTo>
                  <a:lnTo>
                    <a:pt x="1970" y="2574"/>
                  </a:lnTo>
                  <a:lnTo>
                    <a:pt x="1970" y="2574"/>
                  </a:lnTo>
                  <a:cubicBezTo>
                    <a:pt x="1969" y="2574"/>
                    <a:pt x="1679" y="2719"/>
                    <a:pt x="1415" y="2719"/>
                  </a:cubicBezTo>
                  <a:cubicBezTo>
                    <a:pt x="1388" y="2719"/>
                    <a:pt x="1362" y="2718"/>
                    <a:pt x="1337" y="2714"/>
                  </a:cubicBezTo>
                  <a:cubicBezTo>
                    <a:pt x="1020" y="2609"/>
                    <a:pt x="809" y="2609"/>
                    <a:pt x="809" y="2609"/>
                  </a:cubicBezTo>
                  <a:cubicBezTo>
                    <a:pt x="809" y="2609"/>
                    <a:pt x="1161" y="1589"/>
                    <a:pt x="1407" y="1308"/>
                  </a:cubicBezTo>
                  <a:cubicBezTo>
                    <a:pt x="1683" y="893"/>
                    <a:pt x="1688" y="5"/>
                    <a:pt x="1389" y="5"/>
                  </a:cubicBezTo>
                  <a:cubicBezTo>
                    <a:pt x="1383" y="5"/>
                    <a:pt x="1378" y="6"/>
                    <a:pt x="1372" y="6"/>
                  </a:cubicBezTo>
                  <a:cubicBezTo>
                    <a:pt x="1372" y="6"/>
                    <a:pt x="1364" y="1"/>
                    <a:pt x="1347" y="1"/>
                  </a:cubicBezTo>
                  <a:close/>
                </a:path>
              </a:pathLst>
            </a:custGeom>
            <a:solidFill>
              <a:srgbClr val="FCDA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9" name="Google Shape;2839;p39"/>
            <p:cNvSpPr/>
            <p:nvPr/>
          </p:nvSpPr>
          <p:spPr>
            <a:xfrm>
              <a:off x="-4071606" y="2812526"/>
              <a:ext cx="52733" cy="67376"/>
            </a:xfrm>
            <a:custGeom>
              <a:avLst/>
              <a:gdLst/>
              <a:ahLst/>
              <a:cxnLst/>
              <a:rect l="l" t="t" r="r" b="b"/>
              <a:pathLst>
                <a:path w="1725" h="2204" extrusionOk="0">
                  <a:moveTo>
                    <a:pt x="1059" y="0"/>
                  </a:moveTo>
                  <a:cubicBezTo>
                    <a:pt x="984" y="0"/>
                    <a:pt x="872" y="31"/>
                    <a:pt x="739" y="164"/>
                  </a:cubicBezTo>
                  <a:cubicBezTo>
                    <a:pt x="528" y="375"/>
                    <a:pt x="36" y="1676"/>
                    <a:pt x="36" y="1676"/>
                  </a:cubicBezTo>
                  <a:cubicBezTo>
                    <a:pt x="36" y="1676"/>
                    <a:pt x="1" y="1922"/>
                    <a:pt x="282" y="2098"/>
                  </a:cubicBezTo>
                  <a:cubicBezTo>
                    <a:pt x="528" y="2203"/>
                    <a:pt x="669" y="2203"/>
                    <a:pt x="704" y="2203"/>
                  </a:cubicBezTo>
                  <a:cubicBezTo>
                    <a:pt x="774" y="2203"/>
                    <a:pt x="1724" y="1113"/>
                    <a:pt x="1619" y="832"/>
                  </a:cubicBezTo>
                  <a:cubicBezTo>
                    <a:pt x="1583" y="515"/>
                    <a:pt x="1161" y="23"/>
                    <a:pt x="1161" y="23"/>
                  </a:cubicBezTo>
                  <a:cubicBezTo>
                    <a:pt x="1161" y="23"/>
                    <a:pt x="1124" y="0"/>
                    <a:pt x="1059" y="0"/>
                  </a:cubicBezTo>
                  <a:close/>
                </a:path>
              </a:pathLst>
            </a:custGeom>
            <a:solidFill>
              <a:srgbClr val="154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0" name="Google Shape;2840;p39"/>
            <p:cNvSpPr/>
            <p:nvPr/>
          </p:nvSpPr>
          <p:spPr>
            <a:xfrm>
              <a:off x="-3984420" y="3141062"/>
              <a:ext cx="40780" cy="42034"/>
            </a:xfrm>
            <a:custGeom>
              <a:avLst/>
              <a:gdLst/>
              <a:ahLst/>
              <a:cxnLst/>
              <a:rect l="l" t="t" r="r" b="b"/>
              <a:pathLst>
                <a:path w="1334" h="1375" extrusionOk="0">
                  <a:moveTo>
                    <a:pt x="594" y="0"/>
                  </a:moveTo>
                  <a:cubicBezTo>
                    <a:pt x="320" y="0"/>
                    <a:pt x="1" y="362"/>
                    <a:pt x="68" y="530"/>
                  </a:cubicBezTo>
                  <a:cubicBezTo>
                    <a:pt x="103" y="706"/>
                    <a:pt x="420" y="1022"/>
                    <a:pt x="420" y="1022"/>
                  </a:cubicBezTo>
                  <a:lnTo>
                    <a:pt x="982" y="1374"/>
                  </a:lnTo>
                  <a:cubicBezTo>
                    <a:pt x="982" y="1374"/>
                    <a:pt x="1334" y="882"/>
                    <a:pt x="1158" y="847"/>
                  </a:cubicBezTo>
                  <a:cubicBezTo>
                    <a:pt x="1088" y="811"/>
                    <a:pt x="1029" y="800"/>
                    <a:pt x="982" y="800"/>
                  </a:cubicBezTo>
                  <a:cubicBezTo>
                    <a:pt x="888" y="800"/>
                    <a:pt x="842" y="847"/>
                    <a:pt x="842" y="847"/>
                  </a:cubicBezTo>
                  <a:cubicBezTo>
                    <a:pt x="842" y="847"/>
                    <a:pt x="806" y="741"/>
                    <a:pt x="806" y="600"/>
                  </a:cubicBezTo>
                  <a:cubicBezTo>
                    <a:pt x="806" y="495"/>
                    <a:pt x="842" y="319"/>
                    <a:pt x="842" y="319"/>
                  </a:cubicBezTo>
                  <a:cubicBezTo>
                    <a:pt x="842" y="319"/>
                    <a:pt x="877" y="38"/>
                    <a:pt x="631" y="3"/>
                  </a:cubicBezTo>
                  <a:cubicBezTo>
                    <a:pt x="618" y="1"/>
                    <a:pt x="606" y="0"/>
                    <a:pt x="594" y="0"/>
                  </a:cubicBezTo>
                  <a:close/>
                </a:path>
              </a:pathLst>
            </a:custGeom>
            <a:solidFill>
              <a:srgbClr val="F9C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1" name="Google Shape;2841;p39"/>
            <p:cNvSpPr/>
            <p:nvPr/>
          </p:nvSpPr>
          <p:spPr>
            <a:xfrm>
              <a:off x="-4001295" y="3151884"/>
              <a:ext cx="45855" cy="31243"/>
            </a:xfrm>
            <a:custGeom>
              <a:avLst/>
              <a:gdLst/>
              <a:ahLst/>
              <a:cxnLst/>
              <a:rect l="l" t="t" r="r" b="b"/>
              <a:pathLst>
                <a:path w="1500" h="1022" extrusionOk="0">
                  <a:moveTo>
                    <a:pt x="655" y="0"/>
                  </a:moveTo>
                  <a:cubicBezTo>
                    <a:pt x="0" y="207"/>
                    <a:pt x="1371" y="1021"/>
                    <a:pt x="1394" y="1021"/>
                  </a:cubicBezTo>
                  <a:cubicBezTo>
                    <a:pt x="1394" y="1021"/>
                    <a:pt x="1394" y="1021"/>
                    <a:pt x="1394" y="1020"/>
                  </a:cubicBezTo>
                  <a:lnTo>
                    <a:pt x="1499" y="1020"/>
                  </a:lnTo>
                  <a:cubicBezTo>
                    <a:pt x="1499" y="1020"/>
                    <a:pt x="1218" y="809"/>
                    <a:pt x="1147" y="739"/>
                  </a:cubicBezTo>
                  <a:cubicBezTo>
                    <a:pt x="1077" y="704"/>
                    <a:pt x="1007" y="246"/>
                    <a:pt x="901" y="176"/>
                  </a:cubicBezTo>
                  <a:cubicBezTo>
                    <a:pt x="831" y="71"/>
                    <a:pt x="655" y="0"/>
                    <a:pt x="655" y="0"/>
                  </a:cubicBezTo>
                  <a:close/>
                </a:path>
              </a:pathLst>
            </a:custGeom>
            <a:solidFill>
              <a:srgbClr val="0D3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2" name="Google Shape;2842;p39"/>
            <p:cNvSpPr/>
            <p:nvPr/>
          </p:nvSpPr>
          <p:spPr>
            <a:xfrm>
              <a:off x="-3992032" y="3154024"/>
              <a:ext cx="34422" cy="30142"/>
            </a:xfrm>
            <a:custGeom>
              <a:avLst/>
              <a:gdLst/>
              <a:ahLst/>
              <a:cxnLst/>
              <a:rect l="l" t="t" r="r" b="b"/>
              <a:pathLst>
                <a:path w="1126" h="986" extrusionOk="0">
                  <a:moveTo>
                    <a:pt x="211" y="1"/>
                  </a:moveTo>
                  <a:cubicBezTo>
                    <a:pt x="0" y="141"/>
                    <a:pt x="422" y="528"/>
                    <a:pt x="422" y="598"/>
                  </a:cubicBezTo>
                  <a:lnTo>
                    <a:pt x="1126" y="985"/>
                  </a:lnTo>
                  <a:cubicBezTo>
                    <a:pt x="1126" y="985"/>
                    <a:pt x="880" y="809"/>
                    <a:pt x="774" y="704"/>
                  </a:cubicBezTo>
                  <a:cubicBezTo>
                    <a:pt x="704" y="634"/>
                    <a:pt x="598" y="282"/>
                    <a:pt x="528" y="176"/>
                  </a:cubicBezTo>
                  <a:cubicBezTo>
                    <a:pt x="422" y="106"/>
                    <a:pt x="211" y="1"/>
                    <a:pt x="211" y="1"/>
                  </a:cubicBezTo>
                  <a:close/>
                </a:path>
              </a:pathLst>
            </a:custGeom>
            <a:solidFill>
              <a:srgbClr val="806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3" name="Google Shape;2843;p39"/>
            <p:cNvSpPr/>
            <p:nvPr/>
          </p:nvSpPr>
          <p:spPr>
            <a:xfrm>
              <a:off x="-3958711" y="3167413"/>
              <a:ext cx="13604" cy="15316"/>
            </a:xfrm>
            <a:custGeom>
              <a:avLst/>
              <a:gdLst/>
              <a:ahLst/>
              <a:cxnLst/>
              <a:rect l="l" t="t" r="r" b="b"/>
              <a:pathLst>
                <a:path w="445" h="501" extrusionOk="0">
                  <a:moveTo>
                    <a:pt x="393" y="1"/>
                  </a:moveTo>
                  <a:cubicBezTo>
                    <a:pt x="390" y="1"/>
                    <a:pt x="387" y="7"/>
                    <a:pt x="387" y="20"/>
                  </a:cubicBezTo>
                  <a:cubicBezTo>
                    <a:pt x="387" y="55"/>
                    <a:pt x="317" y="196"/>
                    <a:pt x="282" y="301"/>
                  </a:cubicBezTo>
                  <a:cubicBezTo>
                    <a:pt x="219" y="428"/>
                    <a:pt x="143" y="453"/>
                    <a:pt x="92" y="453"/>
                  </a:cubicBezTo>
                  <a:cubicBezTo>
                    <a:pt x="58" y="453"/>
                    <a:pt x="36" y="442"/>
                    <a:pt x="36" y="442"/>
                  </a:cubicBezTo>
                  <a:cubicBezTo>
                    <a:pt x="36" y="442"/>
                    <a:pt x="9" y="433"/>
                    <a:pt x="5" y="433"/>
                  </a:cubicBezTo>
                  <a:cubicBezTo>
                    <a:pt x="1" y="433"/>
                    <a:pt x="18" y="442"/>
                    <a:pt x="106" y="477"/>
                  </a:cubicBezTo>
                  <a:cubicBezTo>
                    <a:pt x="122" y="493"/>
                    <a:pt x="139" y="500"/>
                    <a:pt x="157" y="500"/>
                  </a:cubicBezTo>
                  <a:cubicBezTo>
                    <a:pt x="252" y="500"/>
                    <a:pt x="358" y="285"/>
                    <a:pt x="387" y="196"/>
                  </a:cubicBezTo>
                  <a:cubicBezTo>
                    <a:pt x="445" y="110"/>
                    <a:pt x="409" y="1"/>
                    <a:pt x="393" y="1"/>
                  </a:cubicBezTo>
                  <a:close/>
                </a:path>
              </a:pathLst>
            </a:custGeom>
            <a:solidFill>
              <a:srgbClr val="0D3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4" name="Google Shape;2844;p39"/>
            <p:cNvSpPr/>
            <p:nvPr/>
          </p:nvSpPr>
          <p:spPr>
            <a:xfrm>
              <a:off x="-4059775" y="2810600"/>
              <a:ext cx="96785" cy="155296"/>
            </a:xfrm>
            <a:custGeom>
              <a:avLst/>
              <a:gdLst/>
              <a:ahLst/>
              <a:cxnLst/>
              <a:rect l="l" t="t" r="r" b="b"/>
              <a:pathLst>
                <a:path w="3166" h="5080" extrusionOk="0">
                  <a:moveTo>
                    <a:pt x="817" y="1"/>
                  </a:moveTo>
                  <a:cubicBezTo>
                    <a:pt x="607" y="1"/>
                    <a:pt x="327" y="181"/>
                    <a:pt x="176" y="543"/>
                  </a:cubicBezTo>
                  <a:cubicBezTo>
                    <a:pt x="1" y="1000"/>
                    <a:pt x="528" y="2583"/>
                    <a:pt x="387" y="2829"/>
                  </a:cubicBezTo>
                  <a:cubicBezTo>
                    <a:pt x="352" y="2899"/>
                    <a:pt x="352" y="3040"/>
                    <a:pt x="317" y="3110"/>
                  </a:cubicBezTo>
                  <a:cubicBezTo>
                    <a:pt x="176" y="3638"/>
                    <a:pt x="141" y="4377"/>
                    <a:pt x="141" y="4377"/>
                  </a:cubicBezTo>
                  <a:cubicBezTo>
                    <a:pt x="141" y="4377"/>
                    <a:pt x="1196" y="5080"/>
                    <a:pt x="1865" y="5080"/>
                  </a:cubicBezTo>
                  <a:cubicBezTo>
                    <a:pt x="2462" y="5080"/>
                    <a:pt x="2779" y="4728"/>
                    <a:pt x="2779" y="4728"/>
                  </a:cubicBezTo>
                  <a:cubicBezTo>
                    <a:pt x="2779" y="4728"/>
                    <a:pt x="2427" y="4166"/>
                    <a:pt x="2462" y="3779"/>
                  </a:cubicBezTo>
                  <a:cubicBezTo>
                    <a:pt x="2533" y="3286"/>
                    <a:pt x="2462" y="3040"/>
                    <a:pt x="2814" y="2653"/>
                  </a:cubicBezTo>
                  <a:cubicBezTo>
                    <a:pt x="3166" y="2337"/>
                    <a:pt x="2779" y="965"/>
                    <a:pt x="2779" y="965"/>
                  </a:cubicBezTo>
                  <a:cubicBezTo>
                    <a:pt x="2779" y="965"/>
                    <a:pt x="1407" y="297"/>
                    <a:pt x="915" y="16"/>
                  </a:cubicBezTo>
                  <a:cubicBezTo>
                    <a:pt x="885" y="6"/>
                    <a:pt x="852" y="1"/>
                    <a:pt x="817" y="1"/>
                  </a:cubicBezTo>
                  <a:close/>
                </a:path>
              </a:pathLst>
            </a:custGeom>
            <a:solidFill>
              <a:srgbClr val="154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5" name="Google Shape;2845;p39"/>
            <p:cNvSpPr/>
            <p:nvPr/>
          </p:nvSpPr>
          <p:spPr>
            <a:xfrm>
              <a:off x="-4032904" y="3115322"/>
              <a:ext cx="44021" cy="27054"/>
            </a:xfrm>
            <a:custGeom>
              <a:avLst/>
              <a:gdLst/>
              <a:ahLst/>
              <a:cxnLst/>
              <a:rect l="l" t="t" r="r" b="b"/>
              <a:pathLst>
                <a:path w="1440" h="885" extrusionOk="0">
                  <a:moveTo>
                    <a:pt x="634" y="0"/>
                  </a:moveTo>
                  <a:lnTo>
                    <a:pt x="142" y="282"/>
                  </a:lnTo>
                  <a:cubicBezTo>
                    <a:pt x="142" y="282"/>
                    <a:pt x="1" y="563"/>
                    <a:pt x="177" y="739"/>
                  </a:cubicBezTo>
                  <a:cubicBezTo>
                    <a:pt x="259" y="854"/>
                    <a:pt x="364" y="885"/>
                    <a:pt x="453" y="885"/>
                  </a:cubicBezTo>
                  <a:cubicBezTo>
                    <a:pt x="554" y="885"/>
                    <a:pt x="634" y="845"/>
                    <a:pt x="634" y="845"/>
                  </a:cubicBezTo>
                  <a:cubicBezTo>
                    <a:pt x="880" y="528"/>
                    <a:pt x="634" y="739"/>
                    <a:pt x="1021" y="528"/>
                  </a:cubicBezTo>
                  <a:cubicBezTo>
                    <a:pt x="1302" y="352"/>
                    <a:pt x="1372" y="282"/>
                    <a:pt x="1372" y="282"/>
                  </a:cubicBezTo>
                  <a:cubicBezTo>
                    <a:pt x="1439" y="132"/>
                    <a:pt x="1372" y="92"/>
                    <a:pt x="1267" y="92"/>
                  </a:cubicBezTo>
                  <a:cubicBezTo>
                    <a:pt x="1151" y="92"/>
                    <a:pt x="989" y="141"/>
                    <a:pt x="915" y="141"/>
                  </a:cubicBezTo>
                  <a:cubicBezTo>
                    <a:pt x="845" y="141"/>
                    <a:pt x="634" y="0"/>
                    <a:pt x="634" y="0"/>
                  </a:cubicBezTo>
                  <a:close/>
                </a:path>
              </a:pathLst>
            </a:custGeom>
            <a:solidFill>
              <a:srgbClr val="0D3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6" name="Google Shape;2846;p39"/>
            <p:cNvSpPr/>
            <p:nvPr/>
          </p:nvSpPr>
          <p:spPr>
            <a:xfrm>
              <a:off x="-4032904" y="3111623"/>
              <a:ext cx="45182" cy="27696"/>
            </a:xfrm>
            <a:custGeom>
              <a:avLst/>
              <a:gdLst/>
              <a:ahLst/>
              <a:cxnLst/>
              <a:rect l="l" t="t" r="r" b="b"/>
              <a:pathLst>
                <a:path w="1478" h="906" extrusionOk="0">
                  <a:moveTo>
                    <a:pt x="1066" y="1"/>
                  </a:moveTo>
                  <a:cubicBezTo>
                    <a:pt x="1005" y="1"/>
                    <a:pt x="950" y="7"/>
                    <a:pt x="915" y="16"/>
                  </a:cubicBezTo>
                  <a:cubicBezTo>
                    <a:pt x="786" y="75"/>
                    <a:pt x="712" y="94"/>
                    <a:pt x="670" y="94"/>
                  </a:cubicBezTo>
                  <a:cubicBezTo>
                    <a:pt x="587" y="94"/>
                    <a:pt x="634" y="16"/>
                    <a:pt x="634" y="16"/>
                  </a:cubicBezTo>
                  <a:lnTo>
                    <a:pt x="634" y="16"/>
                  </a:lnTo>
                  <a:lnTo>
                    <a:pt x="142" y="297"/>
                  </a:lnTo>
                  <a:cubicBezTo>
                    <a:pt x="142" y="297"/>
                    <a:pt x="1" y="614"/>
                    <a:pt x="177" y="790"/>
                  </a:cubicBezTo>
                  <a:cubicBezTo>
                    <a:pt x="252" y="880"/>
                    <a:pt x="347" y="906"/>
                    <a:pt x="430" y="906"/>
                  </a:cubicBezTo>
                  <a:cubicBezTo>
                    <a:pt x="542" y="906"/>
                    <a:pt x="634" y="860"/>
                    <a:pt x="634" y="860"/>
                  </a:cubicBezTo>
                  <a:cubicBezTo>
                    <a:pt x="880" y="579"/>
                    <a:pt x="634" y="790"/>
                    <a:pt x="1021" y="579"/>
                  </a:cubicBezTo>
                  <a:cubicBezTo>
                    <a:pt x="1302" y="368"/>
                    <a:pt x="1372" y="297"/>
                    <a:pt x="1372" y="297"/>
                  </a:cubicBezTo>
                  <a:cubicBezTo>
                    <a:pt x="1478" y="60"/>
                    <a:pt x="1247" y="1"/>
                    <a:pt x="1066" y="1"/>
                  </a:cubicBezTo>
                  <a:close/>
                </a:path>
              </a:pathLst>
            </a:custGeom>
            <a:solidFill>
              <a:srgbClr val="F9C6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7" name="Google Shape;2847;p39"/>
            <p:cNvSpPr/>
            <p:nvPr/>
          </p:nvSpPr>
          <p:spPr>
            <a:xfrm>
              <a:off x="-4060845" y="2920713"/>
              <a:ext cx="62393" cy="202863"/>
            </a:xfrm>
            <a:custGeom>
              <a:avLst/>
              <a:gdLst/>
              <a:ahLst/>
              <a:cxnLst/>
              <a:rect l="l" t="t" r="r" b="b"/>
              <a:pathLst>
                <a:path w="2041" h="6636" extrusionOk="0">
                  <a:moveTo>
                    <a:pt x="563" y="1"/>
                  </a:moveTo>
                  <a:cubicBezTo>
                    <a:pt x="563" y="1"/>
                    <a:pt x="0" y="810"/>
                    <a:pt x="36" y="1443"/>
                  </a:cubicBezTo>
                  <a:cubicBezTo>
                    <a:pt x="141" y="2076"/>
                    <a:pt x="809" y="3869"/>
                    <a:pt x="669" y="4749"/>
                  </a:cubicBezTo>
                  <a:cubicBezTo>
                    <a:pt x="528" y="5628"/>
                    <a:pt x="985" y="6578"/>
                    <a:pt x="985" y="6578"/>
                  </a:cubicBezTo>
                  <a:cubicBezTo>
                    <a:pt x="985" y="6578"/>
                    <a:pt x="1095" y="6636"/>
                    <a:pt x="1245" y="6636"/>
                  </a:cubicBezTo>
                  <a:cubicBezTo>
                    <a:pt x="1446" y="6636"/>
                    <a:pt x="1719" y="6532"/>
                    <a:pt x="1900" y="6050"/>
                  </a:cubicBezTo>
                  <a:cubicBezTo>
                    <a:pt x="2040" y="5698"/>
                    <a:pt x="1759" y="4749"/>
                    <a:pt x="1759" y="4116"/>
                  </a:cubicBezTo>
                  <a:cubicBezTo>
                    <a:pt x="1794" y="3518"/>
                    <a:pt x="1231" y="1443"/>
                    <a:pt x="1231" y="1443"/>
                  </a:cubicBezTo>
                  <a:lnTo>
                    <a:pt x="985" y="493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8" name="Google Shape;2848;p39"/>
            <p:cNvSpPr/>
            <p:nvPr/>
          </p:nvSpPr>
          <p:spPr>
            <a:xfrm>
              <a:off x="-4027524" y="2808919"/>
              <a:ext cx="34452" cy="27482"/>
            </a:xfrm>
            <a:custGeom>
              <a:avLst/>
              <a:gdLst/>
              <a:ahLst/>
              <a:cxnLst/>
              <a:rect l="l" t="t" r="r" b="b"/>
              <a:pathLst>
                <a:path w="1127" h="899" extrusionOk="0">
                  <a:moveTo>
                    <a:pt x="177" y="0"/>
                  </a:moveTo>
                  <a:cubicBezTo>
                    <a:pt x="177" y="0"/>
                    <a:pt x="141" y="35"/>
                    <a:pt x="106" y="317"/>
                  </a:cubicBezTo>
                  <a:cubicBezTo>
                    <a:pt x="1" y="563"/>
                    <a:pt x="317" y="704"/>
                    <a:pt x="528" y="844"/>
                  </a:cubicBezTo>
                  <a:cubicBezTo>
                    <a:pt x="599" y="885"/>
                    <a:pt x="678" y="899"/>
                    <a:pt x="754" y="899"/>
                  </a:cubicBezTo>
                  <a:cubicBezTo>
                    <a:pt x="947" y="899"/>
                    <a:pt x="1126" y="809"/>
                    <a:pt x="1126" y="809"/>
                  </a:cubicBezTo>
                  <a:cubicBezTo>
                    <a:pt x="1126" y="809"/>
                    <a:pt x="880" y="633"/>
                    <a:pt x="880" y="457"/>
                  </a:cubicBezTo>
                  <a:cubicBezTo>
                    <a:pt x="880" y="282"/>
                    <a:pt x="985" y="176"/>
                    <a:pt x="985" y="176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FA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9" name="Google Shape;2849;p39"/>
            <p:cNvSpPr/>
            <p:nvPr/>
          </p:nvSpPr>
          <p:spPr>
            <a:xfrm>
              <a:off x="-4041494" y="2947615"/>
              <a:ext cx="109685" cy="209680"/>
            </a:xfrm>
            <a:custGeom>
              <a:avLst/>
              <a:gdLst/>
              <a:ahLst/>
              <a:cxnLst/>
              <a:rect l="l" t="t" r="r" b="b"/>
              <a:pathLst>
                <a:path w="3588" h="6859" extrusionOk="0">
                  <a:moveTo>
                    <a:pt x="458" y="0"/>
                  </a:moveTo>
                  <a:cubicBezTo>
                    <a:pt x="458" y="0"/>
                    <a:pt x="1" y="492"/>
                    <a:pt x="71" y="914"/>
                  </a:cubicBezTo>
                  <a:cubicBezTo>
                    <a:pt x="141" y="1372"/>
                    <a:pt x="1689" y="3482"/>
                    <a:pt x="1689" y="3482"/>
                  </a:cubicBezTo>
                  <a:cubicBezTo>
                    <a:pt x="1689" y="3482"/>
                    <a:pt x="1864" y="4572"/>
                    <a:pt x="1864" y="4959"/>
                  </a:cubicBezTo>
                  <a:cubicBezTo>
                    <a:pt x="1864" y="5311"/>
                    <a:pt x="2146" y="6401"/>
                    <a:pt x="2146" y="6401"/>
                  </a:cubicBezTo>
                  <a:cubicBezTo>
                    <a:pt x="2146" y="6401"/>
                    <a:pt x="2427" y="6401"/>
                    <a:pt x="2533" y="6471"/>
                  </a:cubicBezTo>
                  <a:cubicBezTo>
                    <a:pt x="2603" y="6542"/>
                    <a:pt x="2709" y="6858"/>
                    <a:pt x="2709" y="6858"/>
                  </a:cubicBezTo>
                  <a:cubicBezTo>
                    <a:pt x="2709" y="6858"/>
                    <a:pt x="3588" y="5064"/>
                    <a:pt x="3025" y="3482"/>
                  </a:cubicBezTo>
                  <a:cubicBezTo>
                    <a:pt x="2779" y="2814"/>
                    <a:pt x="2392" y="246"/>
                    <a:pt x="1970" y="0"/>
                  </a:cubicBezTo>
                  <a:lnTo>
                    <a:pt x="1935" y="35"/>
                  </a:lnTo>
                  <a:cubicBezTo>
                    <a:pt x="1935" y="35"/>
                    <a:pt x="1547" y="190"/>
                    <a:pt x="1149" y="190"/>
                  </a:cubicBezTo>
                  <a:cubicBezTo>
                    <a:pt x="1082" y="190"/>
                    <a:pt x="1015" y="186"/>
                    <a:pt x="950" y="176"/>
                  </a:cubicBezTo>
                  <a:cubicBezTo>
                    <a:pt x="774" y="141"/>
                    <a:pt x="634" y="70"/>
                    <a:pt x="598" y="70"/>
                  </a:cubicBezTo>
                  <a:cubicBezTo>
                    <a:pt x="528" y="35"/>
                    <a:pt x="458" y="0"/>
                    <a:pt x="458" y="0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0" name="Google Shape;2850;p39"/>
            <p:cNvSpPr/>
            <p:nvPr/>
          </p:nvSpPr>
          <p:spPr>
            <a:xfrm>
              <a:off x="-4028594" y="2761810"/>
              <a:ext cx="51633" cy="55821"/>
            </a:xfrm>
            <a:custGeom>
              <a:avLst/>
              <a:gdLst/>
              <a:ahLst/>
              <a:cxnLst/>
              <a:rect l="l" t="t" r="r" b="b"/>
              <a:pathLst>
                <a:path w="1689" h="1826" extrusionOk="0">
                  <a:moveTo>
                    <a:pt x="570" y="0"/>
                  </a:moveTo>
                  <a:cubicBezTo>
                    <a:pt x="360" y="0"/>
                    <a:pt x="183" y="30"/>
                    <a:pt x="141" y="135"/>
                  </a:cubicBezTo>
                  <a:cubicBezTo>
                    <a:pt x="1" y="346"/>
                    <a:pt x="317" y="1014"/>
                    <a:pt x="528" y="1365"/>
                  </a:cubicBezTo>
                  <a:cubicBezTo>
                    <a:pt x="563" y="1506"/>
                    <a:pt x="669" y="1576"/>
                    <a:pt x="704" y="1612"/>
                  </a:cubicBezTo>
                  <a:cubicBezTo>
                    <a:pt x="739" y="1612"/>
                    <a:pt x="739" y="1682"/>
                    <a:pt x="809" y="1682"/>
                  </a:cubicBezTo>
                  <a:cubicBezTo>
                    <a:pt x="880" y="1717"/>
                    <a:pt x="985" y="1752"/>
                    <a:pt x="1091" y="1752"/>
                  </a:cubicBezTo>
                  <a:cubicBezTo>
                    <a:pt x="1161" y="1823"/>
                    <a:pt x="1231" y="1823"/>
                    <a:pt x="1267" y="1823"/>
                  </a:cubicBezTo>
                  <a:cubicBezTo>
                    <a:pt x="1285" y="1825"/>
                    <a:pt x="1302" y="1826"/>
                    <a:pt x="1318" y="1826"/>
                  </a:cubicBezTo>
                  <a:cubicBezTo>
                    <a:pt x="1575" y="1826"/>
                    <a:pt x="1515" y="1574"/>
                    <a:pt x="1548" y="1541"/>
                  </a:cubicBezTo>
                  <a:cubicBezTo>
                    <a:pt x="1583" y="1471"/>
                    <a:pt x="1618" y="1190"/>
                    <a:pt x="1583" y="943"/>
                  </a:cubicBezTo>
                  <a:cubicBezTo>
                    <a:pt x="1513" y="662"/>
                    <a:pt x="1548" y="838"/>
                    <a:pt x="1618" y="557"/>
                  </a:cubicBezTo>
                  <a:cubicBezTo>
                    <a:pt x="1689" y="310"/>
                    <a:pt x="1583" y="135"/>
                    <a:pt x="1548" y="135"/>
                  </a:cubicBezTo>
                  <a:lnTo>
                    <a:pt x="1020" y="29"/>
                  </a:lnTo>
                  <a:cubicBezTo>
                    <a:pt x="877" y="15"/>
                    <a:pt x="716" y="0"/>
                    <a:pt x="570" y="0"/>
                  </a:cubicBezTo>
                  <a:close/>
                </a:path>
              </a:pathLst>
            </a:custGeom>
            <a:solidFill>
              <a:srgbClr val="FCD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1" name="Google Shape;2851;p39"/>
            <p:cNvSpPr/>
            <p:nvPr/>
          </p:nvSpPr>
          <p:spPr>
            <a:xfrm>
              <a:off x="-4040424" y="2746159"/>
              <a:ext cx="65603" cy="71381"/>
            </a:xfrm>
            <a:custGeom>
              <a:avLst/>
              <a:gdLst/>
              <a:ahLst/>
              <a:cxnLst/>
              <a:rect l="l" t="t" r="r" b="b"/>
              <a:pathLst>
                <a:path w="2146" h="2335" extrusionOk="0">
                  <a:moveTo>
                    <a:pt x="1086" y="0"/>
                  </a:moveTo>
                  <a:cubicBezTo>
                    <a:pt x="994" y="0"/>
                    <a:pt x="891" y="14"/>
                    <a:pt x="774" y="49"/>
                  </a:cubicBezTo>
                  <a:cubicBezTo>
                    <a:pt x="774" y="49"/>
                    <a:pt x="493" y="84"/>
                    <a:pt x="352" y="224"/>
                  </a:cubicBezTo>
                  <a:cubicBezTo>
                    <a:pt x="317" y="260"/>
                    <a:pt x="36" y="471"/>
                    <a:pt x="36" y="928"/>
                  </a:cubicBezTo>
                  <a:cubicBezTo>
                    <a:pt x="1" y="1350"/>
                    <a:pt x="247" y="1737"/>
                    <a:pt x="423" y="1983"/>
                  </a:cubicBezTo>
                  <a:cubicBezTo>
                    <a:pt x="669" y="2194"/>
                    <a:pt x="563" y="2194"/>
                    <a:pt x="563" y="2194"/>
                  </a:cubicBezTo>
                  <a:cubicBezTo>
                    <a:pt x="563" y="2194"/>
                    <a:pt x="1091" y="2335"/>
                    <a:pt x="1126" y="2335"/>
                  </a:cubicBezTo>
                  <a:cubicBezTo>
                    <a:pt x="1196" y="2335"/>
                    <a:pt x="1443" y="1877"/>
                    <a:pt x="1443" y="1877"/>
                  </a:cubicBezTo>
                  <a:cubicBezTo>
                    <a:pt x="1443" y="1877"/>
                    <a:pt x="1267" y="1385"/>
                    <a:pt x="1302" y="1350"/>
                  </a:cubicBezTo>
                  <a:cubicBezTo>
                    <a:pt x="1372" y="1350"/>
                    <a:pt x="1407" y="1491"/>
                    <a:pt x="1583" y="1526"/>
                  </a:cubicBezTo>
                  <a:cubicBezTo>
                    <a:pt x="1583" y="1526"/>
                    <a:pt x="1724" y="998"/>
                    <a:pt x="1900" y="928"/>
                  </a:cubicBezTo>
                  <a:cubicBezTo>
                    <a:pt x="2146" y="787"/>
                    <a:pt x="2146" y="471"/>
                    <a:pt x="1900" y="330"/>
                  </a:cubicBezTo>
                  <a:cubicBezTo>
                    <a:pt x="1673" y="245"/>
                    <a:pt x="1469" y="0"/>
                    <a:pt x="1086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2" name="Google Shape;2852;p39"/>
            <p:cNvSpPr/>
            <p:nvPr/>
          </p:nvSpPr>
          <p:spPr>
            <a:xfrm>
              <a:off x="-4001723" y="2781895"/>
              <a:ext cx="10791" cy="18067"/>
            </a:xfrm>
            <a:custGeom>
              <a:avLst/>
              <a:gdLst/>
              <a:ahLst/>
              <a:cxnLst/>
              <a:rect l="l" t="t" r="r" b="b"/>
              <a:pathLst>
                <a:path w="353" h="591" extrusionOk="0">
                  <a:moveTo>
                    <a:pt x="161" y="0"/>
                  </a:moveTo>
                  <a:cubicBezTo>
                    <a:pt x="154" y="0"/>
                    <a:pt x="148" y="2"/>
                    <a:pt x="141" y="5"/>
                  </a:cubicBezTo>
                  <a:cubicBezTo>
                    <a:pt x="36" y="40"/>
                    <a:pt x="1" y="146"/>
                    <a:pt x="1" y="286"/>
                  </a:cubicBezTo>
                  <a:cubicBezTo>
                    <a:pt x="1" y="392"/>
                    <a:pt x="36" y="533"/>
                    <a:pt x="141" y="568"/>
                  </a:cubicBezTo>
                  <a:cubicBezTo>
                    <a:pt x="182" y="568"/>
                    <a:pt x="199" y="591"/>
                    <a:pt x="226" y="591"/>
                  </a:cubicBezTo>
                  <a:cubicBezTo>
                    <a:pt x="246" y="591"/>
                    <a:pt x="272" y="578"/>
                    <a:pt x="317" y="533"/>
                  </a:cubicBezTo>
                  <a:cubicBezTo>
                    <a:pt x="352" y="497"/>
                    <a:pt x="352" y="392"/>
                    <a:pt x="352" y="392"/>
                  </a:cubicBezTo>
                  <a:lnTo>
                    <a:pt x="282" y="146"/>
                  </a:lnTo>
                  <a:cubicBezTo>
                    <a:pt x="282" y="146"/>
                    <a:pt x="224" y="0"/>
                    <a:pt x="161" y="0"/>
                  </a:cubicBezTo>
                  <a:close/>
                </a:path>
              </a:pathLst>
            </a:custGeom>
            <a:solidFill>
              <a:srgbClr val="F78F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3" name="Google Shape;2853;p39"/>
            <p:cNvSpPr/>
            <p:nvPr/>
          </p:nvSpPr>
          <p:spPr>
            <a:xfrm>
              <a:off x="-4001723" y="2782965"/>
              <a:ext cx="10791" cy="18617"/>
            </a:xfrm>
            <a:custGeom>
              <a:avLst/>
              <a:gdLst/>
              <a:ahLst/>
              <a:cxnLst/>
              <a:rect l="l" t="t" r="r" b="b"/>
              <a:pathLst>
                <a:path w="353" h="609" extrusionOk="0">
                  <a:moveTo>
                    <a:pt x="161" y="1"/>
                  </a:moveTo>
                  <a:cubicBezTo>
                    <a:pt x="154" y="1"/>
                    <a:pt x="148" y="2"/>
                    <a:pt x="141" y="5"/>
                  </a:cubicBezTo>
                  <a:cubicBezTo>
                    <a:pt x="36" y="76"/>
                    <a:pt x="1" y="146"/>
                    <a:pt x="1" y="287"/>
                  </a:cubicBezTo>
                  <a:cubicBezTo>
                    <a:pt x="1" y="427"/>
                    <a:pt x="36" y="533"/>
                    <a:pt x="141" y="603"/>
                  </a:cubicBezTo>
                  <a:cubicBezTo>
                    <a:pt x="170" y="603"/>
                    <a:pt x="186" y="609"/>
                    <a:pt x="203" y="609"/>
                  </a:cubicBezTo>
                  <a:cubicBezTo>
                    <a:pt x="229" y="609"/>
                    <a:pt x="254" y="596"/>
                    <a:pt x="317" y="533"/>
                  </a:cubicBezTo>
                  <a:cubicBezTo>
                    <a:pt x="352" y="498"/>
                    <a:pt x="352" y="427"/>
                    <a:pt x="352" y="427"/>
                  </a:cubicBezTo>
                  <a:lnTo>
                    <a:pt x="282" y="146"/>
                  </a:lnTo>
                  <a:cubicBezTo>
                    <a:pt x="282" y="146"/>
                    <a:pt x="224" y="1"/>
                    <a:pt x="161" y="1"/>
                  </a:cubicBezTo>
                  <a:close/>
                </a:path>
              </a:pathLst>
            </a:custGeom>
            <a:solidFill>
              <a:srgbClr val="FCD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4" name="Google Shape;2854;p39"/>
            <p:cNvSpPr/>
            <p:nvPr/>
          </p:nvSpPr>
          <p:spPr>
            <a:xfrm>
              <a:off x="-3998482" y="2782690"/>
              <a:ext cx="6481" cy="14429"/>
            </a:xfrm>
            <a:custGeom>
              <a:avLst/>
              <a:gdLst/>
              <a:ahLst/>
              <a:cxnLst/>
              <a:rect l="l" t="t" r="r" b="b"/>
              <a:pathLst>
                <a:path w="212" h="472" extrusionOk="0">
                  <a:moveTo>
                    <a:pt x="82" y="139"/>
                  </a:moveTo>
                  <a:cubicBezTo>
                    <a:pt x="75" y="139"/>
                    <a:pt x="82" y="155"/>
                    <a:pt x="106" y="155"/>
                  </a:cubicBezTo>
                  <a:cubicBezTo>
                    <a:pt x="94" y="155"/>
                    <a:pt x="90" y="151"/>
                    <a:pt x="90" y="142"/>
                  </a:cubicBezTo>
                  <a:lnTo>
                    <a:pt x="90" y="142"/>
                  </a:lnTo>
                  <a:cubicBezTo>
                    <a:pt x="87" y="140"/>
                    <a:pt x="84" y="139"/>
                    <a:pt x="82" y="139"/>
                  </a:cubicBezTo>
                  <a:close/>
                  <a:moveTo>
                    <a:pt x="104" y="0"/>
                  </a:moveTo>
                  <a:cubicBezTo>
                    <a:pt x="92" y="0"/>
                    <a:pt x="80" y="5"/>
                    <a:pt x="71" y="14"/>
                  </a:cubicBezTo>
                  <a:cubicBezTo>
                    <a:pt x="35" y="85"/>
                    <a:pt x="0" y="120"/>
                    <a:pt x="0" y="190"/>
                  </a:cubicBezTo>
                  <a:cubicBezTo>
                    <a:pt x="0" y="296"/>
                    <a:pt x="0" y="366"/>
                    <a:pt x="35" y="436"/>
                  </a:cubicBezTo>
                  <a:cubicBezTo>
                    <a:pt x="71" y="471"/>
                    <a:pt x="106" y="471"/>
                    <a:pt x="106" y="471"/>
                  </a:cubicBezTo>
                  <a:cubicBezTo>
                    <a:pt x="106" y="471"/>
                    <a:pt x="35" y="436"/>
                    <a:pt x="35" y="331"/>
                  </a:cubicBezTo>
                  <a:cubicBezTo>
                    <a:pt x="35" y="260"/>
                    <a:pt x="35" y="120"/>
                    <a:pt x="71" y="49"/>
                  </a:cubicBezTo>
                  <a:cubicBezTo>
                    <a:pt x="94" y="49"/>
                    <a:pt x="102" y="34"/>
                    <a:pt x="104" y="34"/>
                  </a:cubicBezTo>
                  <a:cubicBezTo>
                    <a:pt x="106" y="34"/>
                    <a:pt x="106" y="38"/>
                    <a:pt x="106" y="49"/>
                  </a:cubicBezTo>
                  <a:cubicBezTo>
                    <a:pt x="106" y="95"/>
                    <a:pt x="91" y="126"/>
                    <a:pt x="90" y="142"/>
                  </a:cubicBezTo>
                  <a:lnTo>
                    <a:pt x="90" y="142"/>
                  </a:lnTo>
                  <a:cubicBezTo>
                    <a:pt x="94" y="144"/>
                    <a:pt x="99" y="149"/>
                    <a:pt x="106" y="155"/>
                  </a:cubicBezTo>
                  <a:lnTo>
                    <a:pt x="71" y="260"/>
                  </a:lnTo>
                  <a:cubicBezTo>
                    <a:pt x="71" y="296"/>
                    <a:pt x="35" y="331"/>
                    <a:pt x="71" y="331"/>
                  </a:cubicBezTo>
                  <a:cubicBezTo>
                    <a:pt x="71" y="366"/>
                    <a:pt x="106" y="366"/>
                    <a:pt x="106" y="366"/>
                  </a:cubicBezTo>
                  <a:cubicBezTo>
                    <a:pt x="106" y="366"/>
                    <a:pt x="106" y="260"/>
                    <a:pt x="176" y="190"/>
                  </a:cubicBezTo>
                  <a:cubicBezTo>
                    <a:pt x="176" y="155"/>
                    <a:pt x="211" y="120"/>
                    <a:pt x="176" y="85"/>
                  </a:cubicBezTo>
                  <a:cubicBezTo>
                    <a:pt x="176" y="33"/>
                    <a:pt x="138" y="0"/>
                    <a:pt x="104" y="0"/>
                  </a:cubicBezTo>
                  <a:close/>
                </a:path>
              </a:pathLst>
            </a:custGeom>
            <a:solidFill>
              <a:srgbClr val="F78F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5" name="Google Shape;2855;p39"/>
            <p:cNvSpPr/>
            <p:nvPr/>
          </p:nvSpPr>
          <p:spPr>
            <a:xfrm>
              <a:off x="-3996342" y="2790638"/>
              <a:ext cx="5411" cy="3240"/>
            </a:xfrm>
            <a:custGeom>
              <a:avLst/>
              <a:gdLst/>
              <a:ahLst/>
              <a:cxnLst/>
              <a:rect l="l" t="t" r="r" b="b"/>
              <a:pathLst>
                <a:path w="177" h="106" extrusionOk="0">
                  <a:moveTo>
                    <a:pt x="106" y="0"/>
                  </a:moveTo>
                  <a:cubicBezTo>
                    <a:pt x="36" y="0"/>
                    <a:pt x="36" y="71"/>
                    <a:pt x="36" y="71"/>
                  </a:cubicBezTo>
                  <a:cubicBezTo>
                    <a:pt x="36" y="71"/>
                    <a:pt x="1" y="106"/>
                    <a:pt x="106" y="106"/>
                  </a:cubicBezTo>
                  <a:cubicBezTo>
                    <a:pt x="106" y="106"/>
                    <a:pt x="106" y="71"/>
                    <a:pt x="141" y="71"/>
                  </a:cubicBezTo>
                  <a:cubicBezTo>
                    <a:pt x="141" y="71"/>
                    <a:pt x="141" y="86"/>
                    <a:pt x="152" y="86"/>
                  </a:cubicBezTo>
                  <a:cubicBezTo>
                    <a:pt x="157" y="86"/>
                    <a:pt x="165" y="82"/>
                    <a:pt x="176" y="71"/>
                  </a:cubicBezTo>
                  <a:cubicBezTo>
                    <a:pt x="141" y="71"/>
                    <a:pt x="141" y="71"/>
                    <a:pt x="141" y="36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rgbClr val="F78F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6" name="Google Shape;2856;p39"/>
            <p:cNvSpPr/>
            <p:nvPr/>
          </p:nvSpPr>
          <p:spPr>
            <a:xfrm>
              <a:off x="-4060845" y="2869447"/>
              <a:ext cx="94645" cy="117970"/>
            </a:xfrm>
            <a:custGeom>
              <a:avLst/>
              <a:gdLst/>
              <a:ahLst/>
              <a:cxnLst/>
              <a:rect l="l" t="t" r="r" b="b"/>
              <a:pathLst>
                <a:path w="3096" h="3859" extrusionOk="0">
                  <a:moveTo>
                    <a:pt x="930" y="1"/>
                  </a:moveTo>
                  <a:cubicBezTo>
                    <a:pt x="819" y="1"/>
                    <a:pt x="739" y="46"/>
                    <a:pt x="739" y="166"/>
                  </a:cubicBezTo>
                  <a:cubicBezTo>
                    <a:pt x="739" y="552"/>
                    <a:pt x="493" y="1256"/>
                    <a:pt x="211" y="1748"/>
                  </a:cubicBezTo>
                  <a:cubicBezTo>
                    <a:pt x="0" y="2241"/>
                    <a:pt x="0" y="2909"/>
                    <a:pt x="0" y="2909"/>
                  </a:cubicBezTo>
                  <a:lnTo>
                    <a:pt x="3095" y="3858"/>
                  </a:lnTo>
                  <a:cubicBezTo>
                    <a:pt x="3095" y="3612"/>
                    <a:pt x="2673" y="2381"/>
                    <a:pt x="2638" y="2276"/>
                  </a:cubicBezTo>
                  <a:cubicBezTo>
                    <a:pt x="2638" y="2346"/>
                    <a:pt x="2638" y="2381"/>
                    <a:pt x="2462" y="2592"/>
                  </a:cubicBezTo>
                  <a:cubicBezTo>
                    <a:pt x="2422" y="2647"/>
                    <a:pt x="2377" y="2669"/>
                    <a:pt x="2330" y="2669"/>
                  </a:cubicBezTo>
                  <a:cubicBezTo>
                    <a:pt x="2133" y="2669"/>
                    <a:pt x="1894" y="2270"/>
                    <a:pt x="1724" y="2100"/>
                  </a:cubicBezTo>
                  <a:cubicBezTo>
                    <a:pt x="1513" y="1889"/>
                    <a:pt x="1583" y="623"/>
                    <a:pt x="1583" y="377"/>
                  </a:cubicBezTo>
                  <a:cubicBezTo>
                    <a:pt x="1583" y="231"/>
                    <a:pt x="1179" y="1"/>
                    <a:pt x="930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7" name="Google Shape;2857;p39"/>
            <p:cNvSpPr/>
            <p:nvPr/>
          </p:nvSpPr>
          <p:spPr>
            <a:xfrm>
              <a:off x="-4025353" y="2833436"/>
              <a:ext cx="44082" cy="48606"/>
            </a:xfrm>
            <a:custGeom>
              <a:avLst/>
              <a:gdLst/>
              <a:ahLst/>
              <a:cxnLst/>
              <a:rect l="l" t="t" r="r" b="b"/>
              <a:pathLst>
                <a:path w="1442" h="1590" extrusionOk="0">
                  <a:moveTo>
                    <a:pt x="1179" y="1"/>
                  </a:moveTo>
                  <a:cubicBezTo>
                    <a:pt x="1056" y="1"/>
                    <a:pt x="828" y="34"/>
                    <a:pt x="633" y="253"/>
                  </a:cubicBezTo>
                  <a:cubicBezTo>
                    <a:pt x="281" y="640"/>
                    <a:pt x="0" y="1484"/>
                    <a:pt x="0" y="1484"/>
                  </a:cubicBezTo>
                  <a:lnTo>
                    <a:pt x="246" y="1590"/>
                  </a:lnTo>
                  <a:cubicBezTo>
                    <a:pt x="246" y="1590"/>
                    <a:pt x="879" y="289"/>
                    <a:pt x="1055" y="253"/>
                  </a:cubicBezTo>
                  <a:cubicBezTo>
                    <a:pt x="1442" y="113"/>
                    <a:pt x="1407" y="42"/>
                    <a:pt x="1407" y="42"/>
                  </a:cubicBezTo>
                  <a:lnTo>
                    <a:pt x="1266" y="7"/>
                  </a:lnTo>
                  <a:cubicBezTo>
                    <a:pt x="1266" y="7"/>
                    <a:pt x="1233" y="1"/>
                    <a:pt x="1179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8" name="Google Shape;2858;p39"/>
            <p:cNvSpPr/>
            <p:nvPr/>
          </p:nvSpPr>
          <p:spPr>
            <a:xfrm>
              <a:off x="-4044704" y="2813199"/>
              <a:ext cx="21521" cy="65634"/>
            </a:xfrm>
            <a:custGeom>
              <a:avLst/>
              <a:gdLst/>
              <a:ahLst/>
              <a:cxnLst/>
              <a:rect l="l" t="t" r="r" b="b"/>
              <a:pathLst>
                <a:path w="704" h="2147" extrusionOk="0">
                  <a:moveTo>
                    <a:pt x="689" y="66"/>
                  </a:moveTo>
                  <a:lnTo>
                    <a:pt x="703" y="71"/>
                  </a:lnTo>
                  <a:cubicBezTo>
                    <a:pt x="703" y="71"/>
                    <a:pt x="698" y="69"/>
                    <a:pt x="689" y="66"/>
                  </a:cubicBezTo>
                  <a:close/>
                  <a:moveTo>
                    <a:pt x="492" y="1"/>
                  </a:moveTo>
                  <a:cubicBezTo>
                    <a:pt x="492" y="1"/>
                    <a:pt x="176" y="1"/>
                    <a:pt x="106" y="317"/>
                  </a:cubicBezTo>
                  <a:cubicBezTo>
                    <a:pt x="0" y="564"/>
                    <a:pt x="492" y="2146"/>
                    <a:pt x="492" y="2146"/>
                  </a:cubicBezTo>
                  <a:lnTo>
                    <a:pt x="703" y="2076"/>
                  </a:lnTo>
                  <a:cubicBezTo>
                    <a:pt x="703" y="2076"/>
                    <a:pt x="352" y="1056"/>
                    <a:pt x="352" y="458"/>
                  </a:cubicBezTo>
                  <a:cubicBezTo>
                    <a:pt x="352" y="114"/>
                    <a:pt x="501" y="54"/>
                    <a:pt x="605" y="54"/>
                  </a:cubicBezTo>
                  <a:cubicBezTo>
                    <a:pt x="641" y="54"/>
                    <a:pt x="672" y="61"/>
                    <a:pt x="689" y="66"/>
                  </a:cubicBezTo>
                  <a:lnTo>
                    <a:pt x="689" y="6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9" name="Google Shape;2859;p39"/>
            <p:cNvSpPr/>
            <p:nvPr/>
          </p:nvSpPr>
          <p:spPr>
            <a:xfrm>
              <a:off x="-3990962" y="2796018"/>
              <a:ext cx="112926" cy="75141"/>
            </a:xfrm>
            <a:custGeom>
              <a:avLst/>
              <a:gdLst/>
              <a:ahLst/>
              <a:cxnLst/>
              <a:rect l="l" t="t" r="r" b="b"/>
              <a:pathLst>
                <a:path w="3694" h="2458" extrusionOk="0">
                  <a:moveTo>
                    <a:pt x="3377" y="0"/>
                  </a:moveTo>
                  <a:cubicBezTo>
                    <a:pt x="3377" y="0"/>
                    <a:pt x="3166" y="141"/>
                    <a:pt x="2955" y="633"/>
                  </a:cubicBezTo>
                  <a:cubicBezTo>
                    <a:pt x="2744" y="1126"/>
                    <a:pt x="2568" y="1653"/>
                    <a:pt x="2568" y="1653"/>
                  </a:cubicBezTo>
                  <a:cubicBezTo>
                    <a:pt x="2568" y="1653"/>
                    <a:pt x="1786" y="1513"/>
                    <a:pt x="1171" y="1513"/>
                  </a:cubicBezTo>
                  <a:cubicBezTo>
                    <a:pt x="864" y="1513"/>
                    <a:pt x="598" y="1548"/>
                    <a:pt x="493" y="1653"/>
                  </a:cubicBezTo>
                  <a:cubicBezTo>
                    <a:pt x="493" y="1653"/>
                    <a:pt x="0" y="2005"/>
                    <a:pt x="176" y="2251"/>
                  </a:cubicBezTo>
                  <a:cubicBezTo>
                    <a:pt x="268" y="2397"/>
                    <a:pt x="672" y="2458"/>
                    <a:pt x="1104" y="2458"/>
                  </a:cubicBezTo>
                  <a:cubicBezTo>
                    <a:pt x="1503" y="2458"/>
                    <a:pt x="1926" y="2406"/>
                    <a:pt x="2146" y="2321"/>
                  </a:cubicBezTo>
                  <a:cubicBezTo>
                    <a:pt x="2638" y="2146"/>
                    <a:pt x="2920" y="2146"/>
                    <a:pt x="2920" y="2146"/>
                  </a:cubicBezTo>
                  <a:cubicBezTo>
                    <a:pt x="2920" y="2146"/>
                    <a:pt x="3482" y="1161"/>
                    <a:pt x="3517" y="387"/>
                  </a:cubicBezTo>
                  <a:cubicBezTo>
                    <a:pt x="3517" y="138"/>
                    <a:pt x="3562" y="51"/>
                    <a:pt x="3607" y="26"/>
                  </a:cubicBezTo>
                  <a:lnTo>
                    <a:pt x="3607" y="26"/>
                  </a:lnTo>
                  <a:lnTo>
                    <a:pt x="3693" y="35"/>
                  </a:lnTo>
                  <a:cubicBezTo>
                    <a:pt x="3693" y="35"/>
                    <a:pt x="3670" y="17"/>
                    <a:pt x="3640" y="17"/>
                  </a:cubicBezTo>
                  <a:cubicBezTo>
                    <a:pt x="3630" y="17"/>
                    <a:pt x="3618" y="19"/>
                    <a:pt x="3607" y="26"/>
                  </a:cubicBezTo>
                  <a:lnTo>
                    <a:pt x="3607" y="26"/>
                  </a:lnTo>
                  <a:lnTo>
                    <a:pt x="3377" y="0"/>
                  </a:lnTo>
                  <a:close/>
                </a:path>
              </a:pathLst>
            </a:custGeom>
            <a:solidFill>
              <a:srgbClr val="FCDA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0" name="Google Shape;2860;p39"/>
            <p:cNvSpPr/>
            <p:nvPr/>
          </p:nvSpPr>
          <p:spPr>
            <a:xfrm>
              <a:off x="-3995272" y="2830410"/>
              <a:ext cx="57013" cy="49493"/>
            </a:xfrm>
            <a:custGeom>
              <a:avLst/>
              <a:gdLst/>
              <a:ahLst/>
              <a:cxnLst/>
              <a:rect l="l" t="t" r="r" b="b"/>
              <a:pathLst>
                <a:path w="1865" h="1619" extrusionOk="0">
                  <a:moveTo>
                    <a:pt x="1583" y="1"/>
                  </a:moveTo>
                  <a:cubicBezTo>
                    <a:pt x="1583" y="1"/>
                    <a:pt x="493" y="106"/>
                    <a:pt x="282" y="528"/>
                  </a:cubicBezTo>
                  <a:cubicBezTo>
                    <a:pt x="282" y="528"/>
                    <a:pt x="1" y="1021"/>
                    <a:pt x="247" y="1337"/>
                  </a:cubicBezTo>
                  <a:cubicBezTo>
                    <a:pt x="423" y="1618"/>
                    <a:pt x="1161" y="1618"/>
                    <a:pt x="1302" y="1618"/>
                  </a:cubicBezTo>
                  <a:cubicBezTo>
                    <a:pt x="1408" y="1618"/>
                    <a:pt x="1865" y="1056"/>
                    <a:pt x="1830" y="669"/>
                  </a:cubicBezTo>
                  <a:cubicBezTo>
                    <a:pt x="1759" y="282"/>
                    <a:pt x="1583" y="1"/>
                    <a:pt x="1583" y="1"/>
                  </a:cubicBezTo>
                  <a:close/>
                </a:path>
              </a:pathLst>
            </a:custGeom>
            <a:solidFill>
              <a:srgbClr val="1543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1" name="Google Shape;2861;p39"/>
            <p:cNvSpPr/>
            <p:nvPr/>
          </p:nvSpPr>
          <p:spPr>
            <a:xfrm>
              <a:off x="-3904602" y="2750866"/>
              <a:ext cx="46986" cy="74469"/>
            </a:xfrm>
            <a:custGeom>
              <a:avLst/>
              <a:gdLst/>
              <a:ahLst/>
              <a:cxnLst/>
              <a:rect l="l" t="t" r="r" b="b"/>
              <a:pathLst>
                <a:path w="1537" h="2436" extrusionOk="0">
                  <a:moveTo>
                    <a:pt x="1220" y="0"/>
                  </a:moveTo>
                  <a:cubicBezTo>
                    <a:pt x="1185" y="0"/>
                    <a:pt x="1150" y="0"/>
                    <a:pt x="1150" y="70"/>
                  </a:cubicBezTo>
                  <a:lnTo>
                    <a:pt x="798" y="704"/>
                  </a:lnTo>
                  <a:lnTo>
                    <a:pt x="692" y="879"/>
                  </a:lnTo>
                  <a:lnTo>
                    <a:pt x="657" y="633"/>
                  </a:lnTo>
                  <a:lnTo>
                    <a:pt x="657" y="317"/>
                  </a:lnTo>
                  <a:cubicBezTo>
                    <a:pt x="657" y="176"/>
                    <a:pt x="481" y="141"/>
                    <a:pt x="481" y="70"/>
                  </a:cubicBezTo>
                  <a:lnTo>
                    <a:pt x="481" y="774"/>
                  </a:lnTo>
                  <a:lnTo>
                    <a:pt x="506" y="1143"/>
                  </a:lnTo>
                  <a:lnTo>
                    <a:pt x="506" y="1143"/>
                  </a:lnTo>
                  <a:cubicBezTo>
                    <a:pt x="432" y="1269"/>
                    <a:pt x="1" y="2023"/>
                    <a:pt x="130" y="2216"/>
                  </a:cubicBezTo>
                  <a:cubicBezTo>
                    <a:pt x="235" y="2392"/>
                    <a:pt x="376" y="2436"/>
                    <a:pt x="490" y="2436"/>
                  </a:cubicBezTo>
                  <a:cubicBezTo>
                    <a:pt x="604" y="2436"/>
                    <a:pt x="692" y="2392"/>
                    <a:pt x="692" y="2392"/>
                  </a:cubicBezTo>
                  <a:cubicBezTo>
                    <a:pt x="728" y="2392"/>
                    <a:pt x="939" y="1759"/>
                    <a:pt x="939" y="1759"/>
                  </a:cubicBezTo>
                  <a:lnTo>
                    <a:pt x="1220" y="1477"/>
                  </a:lnTo>
                  <a:lnTo>
                    <a:pt x="1536" y="1055"/>
                  </a:lnTo>
                  <a:lnTo>
                    <a:pt x="1536" y="950"/>
                  </a:lnTo>
                  <a:cubicBezTo>
                    <a:pt x="1490" y="950"/>
                    <a:pt x="1474" y="918"/>
                    <a:pt x="1458" y="918"/>
                  </a:cubicBezTo>
                  <a:cubicBezTo>
                    <a:pt x="1450" y="918"/>
                    <a:pt x="1443" y="926"/>
                    <a:pt x="1431" y="950"/>
                  </a:cubicBezTo>
                  <a:lnTo>
                    <a:pt x="1290" y="1055"/>
                  </a:lnTo>
                  <a:lnTo>
                    <a:pt x="1536" y="598"/>
                  </a:lnTo>
                  <a:lnTo>
                    <a:pt x="1536" y="457"/>
                  </a:lnTo>
                  <a:cubicBezTo>
                    <a:pt x="1490" y="457"/>
                    <a:pt x="1474" y="442"/>
                    <a:pt x="1458" y="442"/>
                  </a:cubicBezTo>
                  <a:cubicBezTo>
                    <a:pt x="1450" y="442"/>
                    <a:pt x="1443" y="446"/>
                    <a:pt x="1431" y="457"/>
                  </a:cubicBezTo>
                  <a:cubicBezTo>
                    <a:pt x="1431" y="457"/>
                    <a:pt x="1255" y="704"/>
                    <a:pt x="1220" y="774"/>
                  </a:cubicBezTo>
                  <a:lnTo>
                    <a:pt x="1396" y="246"/>
                  </a:lnTo>
                  <a:cubicBezTo>
                    <a:pt x="1431" y="176"/>
                    <a:pt x="1431" y="141"/>
                    <a:pt x="1396" y="106"/>
                  </a:cubicBezTo>
                  <a:cubicBezTo>
                    <a:pt x="1378" y="88"/>
                    <a:pt x="1352" y="79"/>
                    <a:pt x="1330" y="79"/>
                  </a:cubicBezTo>
                  <a:cubicBezTo>
                    <a:pt x="1308" y="79"/>
                    <a:pt x="1290" y="88"/>
                    <a:pt x="1290" y="106"/>
                  </a:cubicBezTo>
                  <a:lnTo>
                    <a:pt x="1079" y="493"/>
                  </a:lnTo>
                  <a:lnTo>
                    <a:pt x="1079" y="493"/>
                  </a:lnTo>
                  <a:lnTo>
                    <a:pt x="1220" y="141"/>
                  </a:lnTo>
                  <a:cubicBezTo>
                    <a:pt x="1255" y="106"/>
                    <a:pt x="1255" y="70"/>
                    <a:pt x="1220" y="0"/>
                  </a:cubicBezTo>
                  <a:close/>
                </a:path>
              </a:pathLst>
            </a:custGeom>
            <a:solidFill>
              <a:srgbClr val="FDDE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2" name="Google Shape;2862;p39"/>
            <p:cNvSpPr/>
            <p:nvPr/>
          </p:nvSpPr>
          <p:spPr>
            <a:xfrm>
              <a:off x="-4041494" y="2739036"/>
              <a:ext cx="69914" cy="63647"/>
            </a:xfrm>
            <a:custGeom>
              <a:avLst/>
              <a:gdLst/>
              <a:ahLst/>
              <a:cxnLst/>
              <a:rect l="l" t="t" r="r" b="b"/>
              <a:pathLst>
                <a:path w="2287" h="2082" extrusionOk="0">
                  <a:moveTo>
                    <a:pt x="1231" y="0"/>
                  </a:moveTo>
                  <a:cubicBezTo>
                    <a:pt x="1" y="211"/>
                    <a:pt x="36" y="1266"/>
                    <a:pt x="176" y="1688"/>
                  </a:cubicBezTo>
                  <a:cubicBezTo>
                    <a:pt x="238" y="1967"/>
                    <a:pt x="572" y="2082"/>
                    <a:pt x="818" y="2082"/>
                  </a:cubicBezTo>
                  <a:cubicBezTo>
                    <a:pt x="853" y="2082"/>
                    <a:pt x="885" y="2080"/>
                    <a:pt x="915" y="2075"/>
                  </a:cubicBezTo>
                  <a:cubicBezTo>
                    <a:pt x="1126" y="2005"/>
                    <a:pt x="1196" y="1548"/>
                    <a:pt x="1337" y="1407"/>
                  </a:cubicBezTo>
                  <a:cubicBezTo>
                    <a:pt x="1478" y="1266"/>
                    <a:pt x="1618" y="1372"/>
                    <a:pt x="1829" y="1231"/>
                  </a:cubicBezTo>
                  <a:cubicBezTo>
                    <a:pt x="2005" y="1091"/>
                    <a:pt x="2216" y="844"/>
                    <a:pt x="2216" y="844"/>
                  </a:cubicBezTo>
                  <a:cubicBezTo>
                    <a:pt x="2216" y="844"/>
                    <a:pt x="2287" y="563"/>
                    <a:pt x="1935" y="352"/>
                  </a:cubicBezTo>
                  <a:cubicBezTo>
                    <a:pt x="1583" y="141"/>
                    <a:pt x="1231" y="0"/>
                    <a:pt x="1231" y="0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3" name="Google Shape;2863;p39"/>
            <p:cNvSpPr/>
            <p:nvPr/>
          </p:nvSpPr>
          <p:spPr>
            <a:xfrm>
              <a:off x="-4033974" y="2743316"/>
              <a:ext cx="49493" cy="58114"/>
            </a:xfrm>
            <a:custGeom>
              <a:avLst/>
              <a:gdLst/>
              <a:ahLst/>
              <a:cxnLst/>
              <a:rect l="l" t="t" r="r" b="b"/>
              <a:pathLst>
                <a:path w="1619" h="1901" extrusionOk="0">
                  <a:moveTo>
                    <a:pt x="1407" y="1"/>
                  </a:moveTo>
                  <a:cubicBezTo>
                    <a:pt x="1407" y="1"/>
                    <a:pt x="634" y="1"/>
                    <a:pt x="388" y="317"/>
                  </a:cubicBezTo>
                  <a:cubicBezTo>
                    <a:pt x="1" y="845"/>
                    <a:pt x="212" y="1900"/>
                    <a:pt x="212" y="1900"/>
                  </a:cubicBezTo>
                  <a:lnTo>
                    <a:pt x="423" y="1900"/>
                  </a:lnTo>
                  <a:cubicBezTo>
                    <a:pt x="423" y="1900"/>
                    <a:pt x="388" y="1056"/>
                    <a:pt x="810" y="528"/>
                  </a:cubicBezTo>
                  <a:cubicBezTo>
                    <a:pt x="1042" y="212"/>
                    <a:pt x="1286" y="149"/>
                    <a:pt x="1445" y="149"/>
                  </a:cubicBezTo>
                  <a:cubicBezTo>
                    <a:pt x="1551" y="149"/>
                    <a:pt x="1618" y="177"/>
                    <a:pt x="1618" y="177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FF7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4" name="Google Shape;2864;p39"/>
            <p:cNvSpPr/>
            <p:nvPr/>
          </p:nvSpPr>
          <p:spPr>
            <a:xfrm>
              <a:off x="-4040424" y="2738210"/>
              <a:ext cx="49493" cy="63219"/>
            </a:xfrm>
            <a:custGeom>
              <a:avLst/>
              <a:gdLst/>
              <a:ahLst/>
              <a:cxnLst/>
              <a:rect l="l" t="t" r="r" b="b"/>
              <a:pathLst>
                <a:path w="1619" h="2068" extrusionOk="0">
                  <a:moveTo>
                    <a:pt x="1161" y="1"/>
                  </a:moveTo>
                  <a:cubicBezTo>
                    <a:pt x="1109" y="1"/>
                    <a:pt x="1056" y="10"/>
                    <a:pt x="1021" y="27"/>
                  </a:cubicBezTo>
                  <a:cubicBezTo>
                    <a:pt x="845" y="133"/>
                    <a:pt x="528" y="238"/>
                    <a:pt x="388" y="484"/>
                  </a:cubicBezTo>
                  <a:cubicBezTo>
                    <a:pt x="1" y="1012"/>
                    <a:pt x="36" y="1821"/>
                    <a:pt x="36" y="1821"/>
                  </a:cubicBezTo>
                  <a:lnTo>
                    <a:pt x="423" y="2067"/>
                  </a:lnTo>
                  <a:cubicBezTo>
                    <a:pt x="423" y="2067"/>
                    <a:pt x="388" y="1223"/>
                    <a:pt x="774" y="695"/>
                  </a:cubicBezTo>
                  <a:cubicBezTo>
                    <a:pt x="1161" y="168"/>
                    <a:pt x="1618" y="168"/>
                    <a:pt x="1618" y="168"/>
                  </a:cubicBezTo>
                  <a:lnTo>
                    <a:pt x="1302" y="27"/>
                  </a:lnTo>
                  <a:cubicBezTo>
                    <a:pt x="1267" y="10"/>
                    <a:pt x="1214" y="1"/>
                    <a:pt x="1161" y="1"/>
                  </a:cubicBez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5" name="Google Shape;2865;p39"/>
            <p:cNvSpPr/>
            <p:nvPr/>
          </p:nvSpPr>
          <p:spPr>
            <a:xfrm>
              <a:off x="-5475716" y="2872443"/>
              <a:ext cx="1749277" cy="955710"/>
            </a:xfrm>
            <a:custGeom>
              <a:avLst/>
              <a:gdLst/>
              <a:ahLst/>
              <a:cxnLst/>
              <a:rect l="l" t="t" r="r" b="b"/>
              <a:pathLst>
                <a:path w="57222" h="31263" extrusionOk="0">
                  <a:moveTo>
                    <a:pt x="13689" y="1"/>
                  </a:moveTo>
                  <a:cubicBezTo>
                    <a:pt x="11084" y="1"/>
                    <a:pt x="1" y="4710"/>
                    <a:pt x="1" y="4710"/>
                  </a:cubicBezTo>
                  <a:lnTo>
                    <a:pt x="4397" y="6011"/>
                  </a:lnTo>
                  <a:cubicBezTo>
                    <a:pt x="4397" y="6011"/>
                    <a:pt x="10330" y="4148"/>
                    <a:pt x="12933" y="4148"/>
                  </a:cubicBezTo>
                  <a:cubicBezTo>
                    <a:pt x="13213" y="4148"/>
                    <a:pt x="13455" y="4170"/>
                    <a:pt x="13646" y="4218"/>
                  </a:cubicBezTo>
                  <a:cubicBezTo>
                    <a:pt x="15475" y="4640"/>
                    <a:pt x="47339" y="22892"/>
                    <a:pt x="48780" y="24440"/>
                  </a:cubicBezTo>
                  <a:cubicBezTo>
                    <a:pt x="49976" y="25706"/>
                    <a:pt x="42872" y="28730"/>
                    <a:pt x="42872" y="28730"/>
                  </a:cubicBezTo>
                  <a:lnTo>
                    <a:pt x="46494" y="31263"/>
                  </a:lnTo>
                  <a:cubicBezTo>
                    <a:pt x="46494" y="31263"/>
                    <a:pt x="56061" y="26374"/>
                    <a:pt x="56272" y="25460"/>
                  </a:cubicBezTo>
                  <a:cubicBezTo>
                    <a:pt x="57221" y="21591"/>
                    <a:pt x="14772" y="1404"/>
                    <a:pt x="14209" y="173"/>
                  </a:cubicBezTo>
                  <a:cubicBezTo>
                    <a:pt x="14148" y="54"/>
                    <a:pt x="13967" y="1"/>
                    <a:pt x="13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6" name="Google Shape;2866;p39"/>
            <p:cNvSpPr/>
            <p:nvPr/>
          </p:nvSpPr>
          <p:spPr>
            <a:xfrm>
              <a:off x="-5476786" y="2680525"/>
              <a:ext cx="1431012" cy="1145488"/>
            </a:xfrm>
            <a:custGeom>
              <a:avLst/>
              <a:gdLst/>
              <a:ahLst/>
              <a:cxnLst/>
              <a:rect l="l" t="t" r="r" b="b"/>
              <a:pathLst>
                <a:path w="46811" h="37471" extrusionOk="0">
                  <a:moveTo>
                    <a:pt x="4868" y="1"/>
                  </a:moveTo>
                  <a:cubicBezTo>
                    <a:pt x="2269" y="1"/>
                    <a:pt x="1" y="1656"/>
                    <a:pt x="1" y="4552"/>
                  </a:cubicBezTo>
                  <a:lnTo>
                    <a:pt x="2498" y="13309"/>
                  </a:lnTo>
                  <a:lnTo>
                    <a:pt x="2673" y="13309"/>
                  </a:lnTo>
                  <a:cubicBezTo>
                    <a:pt x="4326" y="13098"/>
                    <a:pt x="4326" y="12289"/>
                    <a:pt x="4326" y="12289"/>
                  </a:cubicBezTo>
                  <a:lnTo>
                    <a:pt x="4326" y="6170"/>
                  </a:lnTo>
                  <a:cubicBezTo>
                    <a:pt x="4326" y="5537"/>
                    <a:pt x="4502" y="5009"/>
                    <a:pt x="4748" y="4552"/>
                  </a:cubicBezTo>
                  <a:cubicBezTo>
                    <a:pt x="5102" y="3907"/>
                    <a:pt x="5690" y="3569"/>
                    <a:pt x="6418" y="3569"/>
                  </a:cubicBezTo>
                  <a:cubicBezTo>
                    <a:pt x="6919" y="3569"/>
                    <a:pt x="7487" y="3730"/>
                    <a:pt x="8090" y="4060"/>
                  </a:cubicBezTo>
                  <a:lnTo>
                    <a:pt x="40340" y="22523"/>
                  </a:lnTo>
                  <a:cubicBezTo>
                    <a:pt x="42380" y="23719"/>
                    <a:pt x="44032" y="26568"/>
                    <a:pt x="44032" y="28924"/>
                  </a:cubicBezTo>
                  <a:lnTo>
                    <a:pt x="45017" y="37470"/>
                  </a:lnTo>
                  <a:lnTo>
                    <a:pt x="45088" y="37470"/>
                  </a:lnTo>
                  <a:cubicBezTo>
                    <a:pt x="46705" y="37259"/>
                    <a:pt x="46705" y="36486"/>
                    <a:pt x="46705" y="36486"/>
                  </a:cubicBezTo>
                  <a:lnTo>
                    <a:pt x="46811" y="36521"/>
                  </a:lnTo>
                  <a:lnTo>
                    <a:pt x="46811" y="30542"/>
                  </a:lnTo>
                  <a:cubicBezTo>
                    <a:pt x="46811" y="26462"/>
                    <a:pt x="43962" y="21468"/>
                    <a:pt x="40340" y="19323"/>
                  </a:cubicBezTo>
                  <a:lnTo>
                    <a:pt x="8090" y="859"/>
                  </a:lnTo>
                  <a:cubicBezTo>
                    <a:pt x="7049" y="277"/>
                    <a:pt x="5931" y="1"/>
                    <a:pt x="4868" y="1"/>
                  </a:cubicBezTo>
                  <a:close/>
                </a:path>
              </a:pathLst>
            </a:custGeom>
            <a:solidFill>
              <a:srgbClr val="E39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7" name="Google Shape;2867;p39"/>
            <p:cNvSpPr/>
            <p:nvPr/>
          </p:nvSpPr>
          <p:spPr>
            <a:xfrm>
              <a:off x="-5477856" y="2710636"/>
              <a:ext cx="1380480" cy="1117517"/>
            </a:xfrm>
            <a:custGeom>
              <a:avLst/>
              <a:gdLst/>
              <a:ahLst/>
              <a:cxnLst/>
              <a:rect l="l" t="t" r="r" b="b"/>
              <a:pathLst>
                <a:path w="45158" h="36556" extrusionOk="0">
                  <a:moveTo>
                    <a:pt x="3539" y="0"/>
                  </a:moveTo>
                  <a:cubicBezTo>
                    <a:pt x="1688" y="0"/>
                    <a:pt x="358" y="1304"/>
                    <a:pt x="71" y="3602"/>
                  </a:cubicBezTo>
                  <a:cubicBezTo>
                    <a:pt x="0" y="3919"/>
                    <a:pt x="0" y="4235"/>
                    <a:pt x="0" y="4587"/>
                  </a:cubicBezTo>
                  <a:lnTo>
                    <a:pt x="0" y="11339"/>
                  </a:lnTo>
                  <a:lnTo>
                    <a:pt x="71" y="11410"/>
                  </a:lnTo>
                  <a:cubicBezTo>
                    <a:pt x="176" y="11515"/>
                    <a:pt x="704" y="12148"/>
                    <a:pt x="1864" y="12394"/>
                  </a:cubicBezTo>
                  <a:cubicBezTo>
                    <a:pt x="2111" y="12394"/>
                    <a:pt x="2392" y="12359"/>
                    <a:pt x="2603" y="12359"/>
                  </a:cubicBezTo>
                  <a:lnTo>
                    <a:pt x="2779" y="12359"/>
                  </a:lnTo>
                  <a:lnTo>
                    <a:pt x="2779" y="6169"/>
                  </a:lnTo>
                  <a:cubicBezTo>
                    <a:pt x="2779" y="4552"/>
                    <a:pt x="3623" y="3567"/>
                    <a:pt x="4854" y="3567"/>
                  </a:cubicBezTo>
                  <a:cubicBezTo>
                    <a:pt x="5346" y="3567"/>
                    <a:pt x="5909" y="3708"/>
                    <a:pt x="6472" y="4059"/>
                  </a:cubicBezTo>
                  <a:lnTo>
                    <a:pt x="38757" y="22523"/>
                  </a:lnTo>
                  <a:cubicBezTo>
                    <a:pt x="40762" y="23719"/>
                    <a:pt x="42450" y="26568"/>
                    <a:pt x="42450" y="28889"/>
                  </a:cubicBezTo>
                  <a:lnTo>
                    <a:pt x="42450" y="35571"/>
                  </a:lnTo>
                  <a:cubicBezTo>
                    <a:pt x="42626" y="35782"/>
                    <a:pt x="43188" y="36309"/>
                    <a:pt x="44208" y="36556"/>
                  </a:cubicBezTo>
                  <a:cubicBezTo>
                    <a:pt x="44560" y="36556"/>
                    <a:pt x="44806" y="36556"/>
                    <a:pt x="45087" y="36485"/>
                  </a:cubicBezTo>
                  <a:lnTo>
                    <a:pt x="45158" y="36485"/>
                  </a:lnTo>
                  <a:lnTo>
                    <a:pt x="45158" y="30507"/>
                  </a:lnTo>
                  <a:cubicBezTo>
                    <a:pt x="45158" y="26427"/>
                    <a:pt x="42274" y="21468"/>
                    <a:pt x="38722" y="19358"/>
                  </a:cubicBezTo>
                  <a:lnTo>
                    <a:pt x="6436" y="894"/>
                  </a:lnTo>
                  <a:cubicBezTo>
                    <a:pt x="5392" y="287"/>
                    <a:pt x="4408" y="0"/>
                    <a:pt x="3539" y="0"/>
                  </a:cubicBezTo>
                  <a:close/>
                </a:path>
              </a:pathLst>
            </a:custGeom>
            <a:solidFill>
              <a:srgbClr val="F595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8" name="Google Shape;2868;p39"/>
            <p:cNvSpPr/>
            <p:nvPr/>
          </p:nvSpPr>
          <p:spPr>
            <a:xfrm>
              <a:off x="-5281108" y="2739036"/>
              <a:ext cx="1183732" cy="904199"/>
            </a:xfrm>
            <a:custGeom>
              <a:avLst/>
              <a:gdLst/>
              <a:ahLst/>
              <a:cxnLst/>
              <a:rect l="l" t="t" r="r" b="b"/>
              <a:pathLst>
                <a:path w="38722" h="29578" extrusionOk="0">
                  <a:moveTo>
                    <a:pt x="0" y="0"/>
                  </a:moveTo>
                  <a:lnTo>
                    <a:pt x="0" y="0"/>
                  </a:lnTo>
                  <a:cubicBezTo>
                    <a:pt x="3623" y="2146"/>
                    <a:pt x="7245" y="4256"/>
                    <a:pt x="10903" y="6366"/>
                  </a:cubicBezTo>
                  <a:lnTo>
                    <a:pt x="21840" y="12696"/>
                  </a:lnTo>
                  <a:cubicBezTo>
                    <a:pt x="25498" y="14807"/>
                    <a:pt x="29191" y="16846"/>
                    <a:pt x="32813" y="18992"/>
                  </a:cubicBezTo>
                  <a:cubicBezTo>
                    <a:pt x="34501" y="20187"/>
                    <a:pt x="35873" y="21805"/>
                    <a:pt x="36928" y="23599"/>
                  </a:cubicBezTo>
                  <a:cubicBezTo>
                    <a:pt x="37948" y="25428"/>
                    <a:pt x="38687" y="27432"/>
                    <a:pt x="38722" y="29578"/>
                  </a:cubicBezTo>
                  <a:cubicBezTo>
                    <a:pt x="38722" y="27467"/>
                    <a:pt x="38089" y="25428"/>
                    <a:pt x="37104" y="23528"/>
                  </a:cubicBezTo>
                  <a:cubicBezTo>
                    <a:pt x="36084" y="21664"/>
                    <a:pt x="34748" y="19941"/>
                    <a:pt x="32989" y="18745"/>
                  </a:cubicBezTo>
                  <a:cubicBezTo>
                    <a:pt x="31160" y="17620"/>
                    <a:pt x="29332" y="16635"/>
                    <a:pt x="27538" y="15580"/>
                  </a:cubicBezTo>
                  <a:lnTo>
                    <a:pt x="22016" y="12450"/>
                  </a:lnTo>
                  <a:lnTo>
                    <a:pt x="11044" y="6190"/>
                  </a:lnTo>
                  <a:cubicBezTo>
                    <a:pt x="7386" y="4080"/>
                    <a:pt x="3693" y="2040"/>
                    <a:pt x="0" y="0"/>
                  </a:cubicBezTo>
                  <a:close/>
                </a:path>
              </a:pathLst>
            </a:custGeom>
            <a:solidFill>
              <a:srgbClr val="FFF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9" name="Google Shape;2869;p39"/>
            <p:cNvSpPr/>
            <p:nvPr/>
          </p:nvSpPr>
          <p:spPr>
            <a:xfrm>
              <a:off x="-4352208" y="3271443"/>
              <a:ext cx="80674" cy="43012"/>
            </a:xfrm>
            <a:custGeom>
              <a:avLst/>
              <a:gdLst/>
              <a:ahLst/>
              <a:cxnLst/>
              <a:rect l="l" t="t" r="r" b="b"/>
              <a:pathLst>
                <a:path w="2639" h="1407" extrusionOk="0">
                  <a:moveTo>
                    <a:pt x="1403" y="1"/>
                  </a:moveTo>
                  <a:cubicBezTo>
                    <a:pt x="1073" y="1"/>
                    <a:pt x="738" y="72"/>
                    <a:pt x="493" y="204"/>
                  </a:cubicBezTo>
                  <a:cubicBezTo>
                    <a:pt x="1" y="521"/>
                    <a:pt x="1" y="978"/>
                    <a:pt x="493" y="1224"/>
                  </a:cubicBezTo>
                  <a:cubicBezTo>
                    <a:pt x="699" y="1351"/>
                    <a:pt x="970" y="1406"/>
                    <a:pt x="1246" y="1406"/>
                  </a:cubicBezTo>
                  <a:cubicBezTo>
                    <a:pt x="1583" y="1406"/>
                    <a:pt x="1930" y="1324"/>
                    <a:pt x="2181" y="1189"/>
                  </a:cubicBezTo>
                  <a:cubicBezTo>
                    <a:pt x="2638" y="872"/>
                    <a:pt x="2638" y="450"/>
                    <a:pt x="2181" y="169"/>
                  </a:cubicBezTo>
                  <a:cubicBezTo>
                    <a:pt x="1969" y="55"/>
                    <a:pt x="1688" y="1"/>
                    <a:pt x="1403" y="1"/>
                  </a:cubicBezTo>
                  <a:close/>
                </a:path>
              </a:pathLst>
            </a:custGeom>
            <a:solidFill>
              <a:srgbClr val="F29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0" name="Google Shape;2870;p39"/>
            <p:cNvSpPr/>
            <p:nvPr/>
          </p:nvSpPr>
          <p:spPr>
            <a:xfrm>
              <a:off x="-4351138" y="3218526"/>
              <a:ext cx="74224" cy="75294"/>
            </a:xfrm>
            <a:custGeom>
              <a:avLst/>
              <a:gdLst/>
              <a:ahLst/>
              <a:cxnLst/>
              <a:rect l="l" t="t" r="r" b="b"/>
              <a:pathLst>
                <a:path w="2428" h="2463" extrusionOk="0">
                  <a:moveTo>
                    <a:pt x="2392" y="1"/>
                  </a:moveTo>
                  <a:lnTo>
                    <a:pt x="1" y="36"/>
                  </a:lnTo>
                  <a:lnTo>
                    <a:pt x="36" y="2463"/>
                  </a:lnTo>
                  <a:lnTo>
                    <a:pt x="2427" y="2427"/>
                  </a:lnTo>
                  <a:lnTo>
                    <a:pt x="2392" y="1"/>
                  </a:lnTo>
                  <a:close/>
                </a:path>
              </a:pathLst>
            </a:custGeom>
            <a:solidFill>
              <a:srgbClr val="F29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1" name="Google Shape;2871;p39"/>
            <p:cNvSpPr/>
            <p:nvPr/>
          </p:nvSpPr>
          <p:spPr>
            <a:xfrm>
              <a:off x="-4353278" y="3196210"/>
              <a:ext cx="80674" cy="42553"/>
            </a:xfrm>
            <a:custGeom>
              <a:avLst/>
              <a:gdLst/>
              <a:ahLst/>
              <a:cxnLst/>
              <a:rect l="l" t="t" r="r" b="b"/>
              <a:pathLst>
                <a:path w="2639" h="1392" extrusionOk="0">
                  <a:moveTo>
                    <a:pt x="1385" y="0"/>
                  </a:moveTo>
                  <a:cubicBezTo>
                    <a:pt x="1056" y="0"/>
                    <a:pt x="721" y="71"/>
                    <a:pt x="458" y="203"/>
                  </a:cubicBezTo>
                  <a:cubicBezTo>
                    <a:pt x="0" y="520"/>
                    <a:pt x="0" y="977"/>
                    <a:pt x="458" y="1223"/>
                  </a:cubicBezTo>
                  <a:cubicBezTo>
                    <a:pt x="686" y="1337"/>
                    <a:pt x="968" y="1391"/>
                    <a:pt x="1254" y="1391"/>
                  </a:cubicBezTo>
                  <a:cubicBezTo>
                    <a:pt x="1583" y="1391"/>
                    <a:pt x="1917" y="1320"/>
                    <a:pt x="2181" y="1188"/>
                  </a:cubicBezTo>
                  <a:cubicBezTo>
                    <a:pt x="2638" y="907"/>
                    <a:pt x="2638" y="485"/>
                    <a:pt x="2181" y="168"/>
                  </a:cubicBezTo>
                  <a:cubicBezTo>
                    <a:pt x="1952" y="54"/>
                    <a:pt x="1670" y="0"/>
                    <a:pt x="1385" y="0"/>
                  </a:cubicBezTo>
                  <a:close/>
                </a:path>
              </a:pathLst>
            </a:custGeom>
            <a:solidFill>
              <a:srgbClr val="F8B8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2" name="Google Shape;2872;p39"/>
            <p:cNvSpPr/>
            <p:nvPr/>
          </p:nvSpPr>
          <p:spPr>
            <a:xfrm>
              <a:off x="-4334997" y="3158334"/>
              <a:ext cx="41942" cy="64808"/>
            </a:xfrm>
            <a:custGeom>
              <a:avLst/>
              <a:gdLst/>
              <a:ahLst/>
              <a:cxnLst/>
              <a:rect l="l" t="t" r="r" b="b"/>
              <a:pathLst>
                <a:path w="1372" h="2120" extrusionOk="0">
                  <a:moveTo>
                    <a:pt x="0" y="0"/>
                  </a:moveTo>
                  <a:lnTo>
                    <a:pt x="35" y="1759"/>
                  </a:lnTo>
                  <a:cubicBezTo>
                    <a:pt x="35" y="1864"/>
                    <a:pt x="106" y="1935"/>
                    <a:pt x="211" y="2040"/>
                  </a:cubicBezTo>
                  <a:cubicBezTo>
                    <a:pt x="352" y="2093"/>
                    <a:pt x="519" y="2119"/>
                    <a:pt x="686" y="2119"/>
                  </a:cubicBezTo>
                  <a:cubicBezTo>
                    <a:pt x="853" y="2119"/>
                    <a:pt x="1020" y="2093"/>
                    <a:pt x="1161" y="2040"/>
                  </a:cubicBezTo>
                  <a:cubicBezTo>
                    <a:pt x="1266" y="1935"/>
                    <a:pt x="1372" y="1829"/>
                    <a:pt x="1337" y="1759"/>
                  </a:cubicBezTo>
                  <a:lnTo>
                    <a:pt x="1266" y="0"/>
                  </a:lnTo>
                  <a:close/>
                </a:path>
              </a:pathLst>
            </a:custGeom>
            <a:solidFill>
              <a:srgbClr val="F29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3" name="Google Shape;2873;p39"/>
            <p:cNvSpPr/>
            <p:nvPr/>
          </p:nvSpPr>
          <p:spPr>
            <a:xfrm>
              <a:off x="-4336067" y="3146228"/>
              <a:ext cx="43012" cy="21796"/>
            </a:xfrm>
            <a:custGeom>
              <a:avLst/>
              <a:gdLst/>
              <a:ahLst/>
              <a:cxnLst/>
              <a:rect l="l" t="t" r="r" b="b"/>
              <a:pathLst>
                <a:path w="1407" h="713" extrusionOk="0">
                  <a:moveTo>
                    <a:pt x="721" y="1"/>
                  </a:moveTo>
                  <a:cubicBezTo>
                    <a:pt x="554" y="1"/>
                    <a:pt x="387" y="27"/>
                    <a:pt x="246" y="80"/>
                  </a:cubicBezTo>
                  <a:cubicBezTo>
                    <a:pt x="0" y="220"/>
                    <a:pt x="0" y="467"/>
                    <a:pt x="246" y="607"/>
                  </a:cubicBezTo>
                  <a:cubicBezTo>
                    <a:pt x="387" y="678"/>
                    <a:pt x="554" y="713"/>
                    <a:pt x="721" y="713"/>
                  </a:cubicBezTo>
                  <a:cubicBezTo>
                    <a:pt x="888" y="713"/>
                    <a:pt x="1055" y="678"/>
                    <a:pt x="1196" y="607"/>
                  </a:cubicBezTo>
                  <a:cubicBezTo>
                    <a:pt x="1407" y="467"/>
                    <a:pt x="1407" y="256"/>
                    <a:pt x="1196" y="80"/>
                  </a:cubicBezTo>
                  <a:cubicBezTo>
                    <a:pt x="1055" y="27"/>
                    <a:pt x="888" y="1"/>
                    <a:pt x="721" y="1"/>
                  </a:cubicBezTo>
                  <a:close/>
                </a:path>
              </a:pathLst>
            </a:custGeom>
            <a:solidFill>
              <a:srgbClr val="47B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4" name="Google Shape;2874;p39"/>
            <p:cNvSpPr/>
            <p:nvPr/>
          </p:nvSpPr>
          <p:spPr>
            <a:xfrm>
              <a:off x="-4323166" y="3115322"/>
              <a:ext cx="80644" cy="52703"/>
            </a:xfrm>
            <a:custGeom>
              <a:avLst/>
              <a:gdLst/>
              <a:ahLst/>
              <a:cxnLst/>
              <a:rect l="l" t="t" r="r" b="b"/>
              <a:pathLst>
                <a:path w="2638" h="1724" extrusionOk="0">
                  <a:moveTo>
                    <a:pt x="2354" y="0"/>
                  </a:moveTo>
                  <a:cubicBezTo>
                    <a:pt x="2310" y="0"/>
                    <a:pt x="2263" y="12"/>
                    <a:pt x="2216" y="36"/>
                  </a:cubicBezTo>
                  <a:lnTo>
                    <a:pt x="176" y="1231"/>
                  </a:lnTo>
                  <a:cubicBezTo>
                    <a:pt x="71" y="1267"/>
                    <a:pt x="0" y="1442"/>
                    <a:pt x="106" y="1583"/>
                  </a:cubicBezTo>
                  <a:cubicBezTo>
                    <a:pt x="141" y="1653"/>
                    <a:pt x="246" y="1724"/>
                    <a:pt x="317" y="1724"/>
                  </a:cubicBezTo>
                  <a:cubicBezTo>
                    <a:pt x="352" y="1724"/>
                    <a:pt x="422" y="1724"/>
                    <a:pt x="457" y="1653"/>
                  </a:cubicBezTo>
                  <a:lnTo>
                    <a:pt x="2462" y="493"/>
                  </a:lnTo>
                  <a:cubicBezTo>
                    <a:pt x="2603" y="423"/>
                    <a:pt x="2638" y="247"/>
                    <a:pt x="2568" y="141"/>
                  </a:cubicBezTo>
                  <a:cubicBezTo>
                    <a:pt x="2521" y="47"/>
                    <a:pt x="2442" y="0"/>
                    <a:pt x="2354" y="0"/>
                  </a:cubicBezTo>
                  <a:close/>
                </a:path>
              </a:pathLst>
            </a:custGeom>
            <a:solidFill>
              <a:srgbClr val="C436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5" name="Google Shape;2875;p39"/>
            <p:cNvSpPr/>
            <p:nvPr/>
          </p:nvSpPr>
          <p:spPr>
            <a:xfrm>
              <a:off x="-4323166" y="3153626"/>
              <a:ext cx="41942" cy="63861"/>
            </a:xfrm>
            <a:custGeom>
              <a:avLst/>
              <a:gdLst/>
              <a:ahLst/>
              <a:cxnLst/>
              <a:rect l="l" t="t" r="r" b="b"/>
              <a:pathLst>
                <a:path w="1372" h="2089" extrusionOk="0">
                  <a:moveTo>
                    <a:pt x="279" y="1"/>
                  </a:moveTo>
                  <a:cubicBezTo>
                    <a:pt x="244" y="1"/>
                    <a:pt x="209" y="5"/>
                    <a:pt x="176" y="14"/>
                  </a:cubicBezTo>
                  <a:cubicBezTo>
                    <a:pt x="71" y="84"/>
                    <a:pt x="0" y="225"/>
                    <a:pt x="71" y="365"/>
                  </a:cubicBezTo>
                  <a:lnTo>
                    <a:pt x="844" y="1948"/>
                  </a:lnTo>
                  <a:cubicBezTo>
                    <a:pt x="879" y="2053"/>
                    <a:pt x="985" y="2089"/>
                    <a:pt x="1055" y="2089"/>
                  </a:cubicBezTo>
                  <a:lnTo>
                    <a:pt x="1196" y="2089"/>
                  </a:lnTo>
                  <a:cubicBezTo>
                    <a:pt x="1337" y="2053"/>
                    <a:pt x="1372" y="1878"/>
                    <a:pt x="1337" y="1737"/>
                  </a:cubicBezTo>
                  <a:lnTo>
                    <a:pt x="528" y="154"/>
                  </a:lnTo>
                  <a:cubicBezTo>
                    <a:pt x="501" y="47"/>
                    <a:pt x="392" y="1"/>
                    <a:pt x="279" y="1"/>
                  </a:cubicBezTo>
                  <a:close/>
                </a:path>
              </a:pathLst>
            </a:custGeom>
            <a:solidFill>
              <a:srgbClr val="C436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6" name="Google Shape;2876;p39"/>
            <p:cNvSpPr/>
            <p:nvPr/>
          </p:nvSpPr>
          <p:spPr>
            <a:xfrm>
              <a:off x="-4409190" y="3139472"/>
              <a:ext cx="105405" cy="28552"/>
            </a:xfrm>
            <a:custGeom>
              <a:avLst/>
              <a:gdLst/>
              <a:ahLst/>
              <a:cxnLst/>
              <a:rect l="l" t="t" r="r" b="b"/>
              <a:pathLst>
                <a:path w="3448" h="934" extrusionOk="0">
                  <a:moveTo>
                    <a:pt x="263" y="1"/>
                  </a:moveTo>
                  <a:cubicBezTo>
                    <a:pt x="141" y="1"/>
                    <a:pt x="71" y="116"/>
                    <a:pt x="71" y="230"/>
                  </a:cubicBezTo>
                  <a:cubicBezTo>
                    <a:pt x="1" y="406"/>
                    <a:pt x="141" y="547"/>
                    <a:pt x="282" y="547"/>
                  </a:cubicBezTo>
                  <a:lnTo>
                    <a:pt x="3131" y="934"/>
                  </a:lnTo>
                  <a:cubicBezTo>
                    <a:pt x="3271" y="934"/>
                    <a:pt x="3342" y="828"/>
                    <a:pt x="3412" y="688"/>
                  </a:cubicBezTo>
                  <a:cubicBezTo>
                    <a:pt x="3447" y="547"/>
                    <a:pt x="3307" y="406"/>
                    <a:pt x="3166" y="406"/>
                  </a:cubicBezTo>
                  <a:lnTo>
                    <a:pt x="352" y="19"/>
                  </a:lnTo>
                  <a:cubicBezTo>
                    <a:pt x="320" y="6"/>
                    <a:pt x="290" y="1"/>
                    <a:pt x="263" y="1"/>
                  </a:cubicBezTo>
                  <a:close/>
                </a:path>
              </a:pathLst>
            </a:custGeom>
            <a:solidFill>
              <a:srgbClr val="C436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7" name="Google Shape;2877;p39"/>
            <p:cNvSpPr/>
            <p:nvPr/>
          </p:nvSpPr>
          <p:spPr>
            <a:xfrm>
              <a:off x="-4410260" y="3102544"/>
              <a:ext cx="194639" cy="118184"/>
            </a:xfrm>
            <a:custGeom>
              <a:avLst/>
              <a:gdLst/>
              <a:ahLst/>
              <a:cxnLst/>
              <a:rect l="l" t="t" r="r" b="b"/>
              <a:pathLst>
                <a:path w="6367" h="3866" extrusionOk="0">
                  <a:moveTo>
                    <a:pt x="3131" y="454"/>
                  </a:moveTo>
                  <a:cubicBezTo>
                    <a:pt x="3834" y="454"/>
                    <a:pt x="4537" y="594"/>
                    <a:pt x="5100" y="911"/>
                  </a:cubicBezTo>
                  <a:cubicBezTo>
                    <a:pt x="5592" y="1157"/>
                    <a:pt x="5839" y="1509"/>
                    <a:pt x="5839" y="1860"/>
                  </a:cubicBezTo>
                  <a:cubicBezTo>
                    <a:pt x="5839" y="2212"/>
                    <a:pt x="5592" y="2564"/>
                    <a:pt x="5135" y="2845"/>
                  </a:cubicBezTo>
                  <a:cubicBezTo>
                    <a:pt x="4585" y="3157"/>
                    <a:pt x="3844" y="3325"/>
                    <a:pt x="3111" y="3325"/>
                  </a:cubicBezTo>
                  <a:cubicBezTo>
                    <a:pt x="2438" y="3325"/>
                    <a:pt x="1772" y="3183"/>
                    <a:pt x="1267" y="2880"/>
                  </a:cubicBezTo>
                  <a:cubicBezTo>
                    <a:pt x="809" y="2634"/>
                    <a:pt x="528" y="2282"/>
                    <a:pt x="528" y="1931"/>
                  </a:cubicBezTo>
                  <a:cubicBezTo>
                    <a:pt x="528" y="1579"/>
                    <a:pt x="809" y="1227"/>
                    <a:pt x="1231" y="946"/>
                  </a:cubicBezTo>
                  <a:cubicBezTo>
                    <a:pt x="1724" y="630"/>
                    <a:pt x="2427" y="454"/>
                    <a:pt x="3131" y="454"/>
                  </a:cubicBezTo>
                  <a:close/>
                  <a:moveTo>
                    <a:pt x="3164" y="1"/>
                  </a:moveTo>
                  <a:cubicBezTo>
                    <a:pt x="2367" y="1"/>
                    <a:pt x="1573" y="185"/>
                    <a:pt x="950" y="559"/>
                  </a:cubicBezTo>
                  <a:cubicBezTo>
                    <a:pt x="352" y="911"/>
                    <a:pt x="0" y="1438"/>
                    <a:pt x="0" y="1966"/>
                  </a:cubicBezTo>
                  <a:cubicBezTo>
                    <a:pt x="0" y="2493"/>
                    <a:pt x="352" y="3021"/>
                    <a:pt x="1020" y="3373"/>
                  </a:cubicBezTo>
                  <a:cubicBezTo>
                    <a:pt x="1618" y="3689"/>
                    <a:pt x="2427" y="3865"/>
                    <a:pt x="3201" y="3865"/>
                  </a:cubicBezTo>
                  <a:cubicBezTo>
                    <a:pt x="3975" y="3795"/>
                    <a:pt x="4748" y="3619"/>
                    <a:pt x="5417" y="3302"/>
                  </a:cubicBezTo>
                  <a:cubicBezTo>
                    <a:pt x="6014" y="2951"/>
                    <a:pt x="6366" y="2423"/>
                    <a:pt x="6366" y="1896"/>
                  </a:cubicBezTo>
                  <a:cubicBezTo>
                    <a:pt x="6366" y="1403"/>
                    <a:pt x="6014" y="876"/>
                    <a:pt x="5346" y="524"/>
                  </a:cubicBezTo>
                  <a:cubicBezTo>
                    <a:pt x="4721" y="177"/>
                    <a:pt x="3941" y="1"/>
                    <a:pt x="3164" y="1"/>
                  </a:cubicBezTo>
                  <a:close/>
                </a:path>
              </a:pathLst>
            </a:custGeom>
            <a:solidFill>
              <a:srgbClr val="E243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8" name="Google Shape;2878;p39"/>
            <p:cNvSpPr/>
            <p:nvPr/>
          </p:nvSpPr>
          <p:spPr>
            <a:xfrm>
              <a:off x="-4411330" y="3088573"/>
              <a:ext cx="194609" cy="118153"/>
            </a:xfrm>
            <a:custGeom>
              <a:avLst/>
              <a:gdLst/>
              <a:ahLst/>
              <a:cxnLst/>
              <a:rect l="l" t="t" r="r" b="b"/>
              <a:pathLst>
                <a:path w="6366" h="3865" extrusionOk="0">
                  <a:moveTo>
                    <a:pt x="3166" y="489"/>
                  </a:moveTo>
                  <a:cubicBezTo>
                    <a:pt x="3834" y="489"/>
                    <a:pt x="4572" y="594"/>
                    <a:pt x="5135" y="911"/>
                  </a:cubicBezTo>
                  <a:cubicBezTo>
                    <a:pt x="5627" y="1192"/>
                    <a:pt x="5874" y="1544"/>
                    <a:pt x="5874" y="1895"/>
                  </a:cubicBezTo>
                  <a:cubicBezTo>
                    <a:pt x="5874" y="2247"/>
                    <a:pt x="5627" y="2599"/>
                    <a:pt x="5170" y="2845"/>
                  </a:cubicBezTo>
                  <a:cubicBezTo>
                    <a:pt x="4620" y="3175"/>
                    <a:pt x="3879" y="3343"/>
                    <a:pt x="3145" y="3343"/>
                  </a:cubicBezTo>
                  <a:cubicBezTo>
                    <a:pt x="2473" y="3343"/>
                    <a:pt x="1807" y="3201"/>
                    <a:pt x="1302" y="2915"/>
                  </a:cubicBezTo>
                  <a:cubicBezTo>
                    <a:pt x="844" y="2634"/>
                    <a:pt x="563" y="2282"/>
                    <a:pt x="563" y="1931"/>
                  </a:cubicBezTo>
                  <a:cubicBezTo>
                    <a:pt x="563" y="1579"/>
                    <a:pt x="844" y="1227"/>
                    <a:pt x="1266" y="981"/>
                  </a:cubicBezTo>
                  <a:cubicBezTo>
                    <a:pt x="1759" y="664"/>
                    <a:pt x="2462" y="489"/>
                    <a:pt x="3166" y="489"/>
                  </a:cubicBezTo>
                  <a:close/>
                  <a:moveTo>
                    <a:pt x="3164" y="1"/>
                  </a:moveTo>
                  <a:cubicBezTo>
                    <a:pt x="2367" y="1"/>
                    <a:pt x="1573" y="185"/>
                    <a:pt x="950" y="559"/>
                  </a:cubicBezTo>
                  <a:cubicBezTo>
                    <a:pt x="352" y="911"/>
                    <a:pt x="0" y="1438"/>
                    <a:pt x="0" y="1966"/>
                  </a:cubicBezTo>
                  <a:cubicBezTo>
                    <a:pt x="0" y="2493"/>
                    <a:pt x="352" y="3021"/>
                    <a:pt x="1020" y="3373"/>
                  </a:cubicBezTo>
                  <a:cubicBezTo>
                    <a:pt x="1618" y="3689"/>
                    <a:pt x="2427" y="3865"/>
                    <a:pt x="3201" y="3865"/>
                  </a:cubicBezTo>
                  <a:cubicBezTo>
                    <a:pt x="4010" y="3865"/>
                    <a:pt x="4783" y="3689"/>
                    <a:pt x="5416" y="3337"/>
                  </a:cubicBezTo>
                  <a:cubicBezTo>
                    <a:pt x="6014" y="2986"/>
                    <a:pt x="6366" y="2458"/>
                    <a:pt x="6366" y="1931"/>
                  </a:cubicBezTo>
                  <a:cubicBezTo>
                    <a:pt x="6366" y="1403"/>
                    <a:pt x="6014" y="875"/>
                    <a:pt x="5346" y="524"/>
                  </a:cubicBezTo>
                  <a:cubicBezTo>
                    <a:pt x="4721" y="176"/>
                    <a:pt x="3941" y="1"/>
                    <a:pt x="3164" y="1"/>
                  </a:cubicBezTo>
                  <a:close/>
                </a:path>
              </a:pathLst>
            </a:custGeom>
            <a:solidFill>
              <a:srgbClr val="F54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9" name="Google Shape;2879;p39"/>
            <p:cNvSpPr/>
            <p:nvPr/>
          </p:nvSpPr>
          <p:spPr>
            <a:xfrm>
              <a:off x="-4409190" y="3092853"/>
              <a:ext cx="181739" cy="106353"/>
            </a:xfrm>
            <a:custGeom>
              <a:avLst/>
              <a:gdLst/>
              <a:ahLst/>
              <a:cxnLst/>
              <a:rect l="l" t="t" r="r" b="b"/>
              <a:pathLst>
                <a:path w="5945" h="3479" extrusionOk="0">
                  <a:moveTo>
                    <a:pt x="3280" y="122"/>
                  </a:moveTo>
                  <a:cubicBezTo>
                    <a:pt x="3915" y="122"/>
                    <a:pt x="4549" y="294"/>
                    <a:pt x="5030" y="595"/>
                  </a:cubicBezTo>
                  <a:cubicBezTo>
                    <a:pt x="5557" y="911"/>
                    <a:pt x="5874" y="1298"/>
                    <a:pt x="5874" y="1755"/>
                  </a:cubicBezTo>
                  <a:cubicBezTo>
                    <a:pt x="5874" y="2177"/>
                    <a:pt x="5593" y="2599"/>
                    <a:pt x="5065" y="2881"/>
                  </a:cubicBezTo>
                  <a:cubicBezTo>
                    <a:pt x="4469" y="3224"/>
                    <a:pt x="3705" y="3391"/>
                    <a:pt x="2951" y="3391"/>
                  </a:cubicBezTo>
                  <a:cubicBezTo>
                    <a:pt x="2237" y="3391"/>
                    <a:pt x="1532" y="3242"/>
                    <a:pt x="985" y="2951"/>
                  </a:cubicBezTo>
                  <a:cubicBezTo>
                    <a:pt x="458" y="2635"/>
                    <a:pt x="141" y="2248"/>
                    <a:pt x="141" y="1791"/>
                  </a:cubicBezTo>
                  <a:cubicBezTo>
                    <a:pt x="141" y="1369"/>
                    <a:pt x="423" y="947"/>
                    <a:pt x="950" y="665"/>
                  </a:cubicBezTo>
                  <a:cubicBezTo>
                    <a:pt x="1513" y="313"/>
                    <a:pt x="2216" y="138"/>
                    <a:pt x="2955" y="138"/>
                  </a:cubicBezTo>
                  <a:cubicBezTo>
                    <a:pt x="3063" y="127"/>
                    <a:pt x="3171" y="122"/>
                    <a:pt x="3280" y="122"/>
                  </a:cubicBezTo>
                  <a:close/>
                  <a:moveTo>
                    <a:pt x="3015" y="1"/>
                  </a:moveTo>
                  <a:cubicBezTo>
                    <a:pt x="2233" y="1"/>
                    <a:pt x="1449" y="177"/>
                    <a:pt x="845" y="524"/>
                  </a:cubicBezTo>
                  <a:cubicBezTo>
                    <a:pt x="317" y="806"/>
                    <a:pt x="1" y="1263"/>
                    <a:pt x="1" y="1755"/>
                  </a:cubicBezTo>
                  <a:cubicBezTo>
                    <a:pt x="71" y="2213"/>
                    <a:pt x="352" y="2670"/>
                    <a:pt x="950" y="2986"/>
                  </a:cubicBezTo>
                  <a:cubicBezTo>
                    <a:pt x="1513" y="3338"/>
                    <a:pt x="2287" y="3479"/>
                    <a:pt x="3060" y="3479"/>
                  </a:cubicBezTo>
                  <a:cubicBezTo>
                    <a:pt x="3799" y="3479"/>
                    <a:pt x="4537" y="3303"/>
                    <a:pt x="5100" y="2916"/>
                  </a:cubicBezTo>
                  <a:cubicBezTo>
                    <a:pt x="5628" y="2635"/>
                    <a:pt x="5944" y="2177"/>
                    <a:pt x="5944" y="1685"/>
                  </a:cubicBezTo>
                  <a:cubicBezTo>
                    <a:pt x="5909" y="1228"/>
                    <a:pt x="5593" y="771"/>
                    <a:pt x="5030" y="454"/>
                  </a:cubicBezTo>
                  <a:cubicBezTo>
                    <a:pt x="4456" y="150"/>
                    <a:pt x="3737" y="1"/>
                    <a:pt x="3015" y="1"/>
                  </a:cubicBezTo>
                  <a:close/>
                </a:path>
              </a:pathLst>
            </a:custGeom>
            <a:solidFill>
              <a:srgbClr val="FF5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0" name="Google Shape;2880;p39"/>
            <p:cNvSpPr/>
            <p:nvPr/>
          </p:nvSpPr>
          <p:spPr>
            <a:xfrm>
              <a:off x="-4318886" y="3115811"/>
              <a:ext cx="71014" cy="46833"/>
            </a:xfrm>
            <a:custGeom>
              <a:avLst/>
              <a:gdLst/>
              <a:ahLst/>
              <a:cxnLst/>
              <a:rect l="l" t="t" r="r" b="b"/>
              <a:pathLst>
                <a:path w="2323" h="1532" extrusionOk="0">
                  <a:moveTo>
                    <a:pt x="2076" y="0"/>
                  </a:moveTo>
                  <a:cubicBezTo>
                    <a:pt x="2041" y="0"/>
                    <a:pt x="2005" y="8"/>
                    <a:pt x="1970" y="20"/>
                  </a:cubicBezTo>
                  <a:lnTo>
                    <a:pt x="142" y="1145"/>
                  </a:lnTo>
                  <a:cubicBezTo>
                    <a:pt x="1" y="1215"/>
                    <a:pt x="1" y="1356"/>
                    <a:pt x="36" y="1426"/>
                  </a:cubicBezTo>
                  <a:cubicBezTo>
                    <a:pt x="71" y="1462"/>
                    <a:pt x="142" y="1532"/>
                    <a:pt x="212" y="1532"/>
                  </a:cubicBezTo>
                  <a:lnTo>
                    <a:pt x="353" y="1532"/>
                  </a:lnTo>
                  <a:lnTo>
                    <a:pt x="2181" y="442"/>
                  </a:lnTo>
                  <a:cubicBezTo>
                    <a:pt x="2322" y="336"/>
                    <a:pt x="2322" y="196"/>
                    <a:pt x="2287" y="125"/>
                  </a:cubicBezTo>
                  <a:cubicBezTo>
                    <a:pt x="2217" y="31"/>
                    <a:pt x="2146" y="0"/>
                    <a:pt x="2076" y="0"/>
                  </a:cubicBezTo>
                  <a:close/>
                </a:path>
              </a:pathLst>
            </a:custGeom>
            <a:solidFill>
              <a:srgbClr val="F54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1" name="Google Shape;2881;p39"/>
            <p:cNvSpPr/>
            <p:nvPr/>
          </p:nvSpPr>
          <p:spPr>
            <a:xfrm>
              <a:off x="-4318886" y="3149316"/>
              <a:ext cx="35522" cy="57410"/>
            </a:xfrm>
            <a:custGeom>
              <a:avLst/>
              <a:gdLst/>
              <a:ahLst/>
              <a:cxnLst/>
              <a:rect l="l" t="t" r="r" b="b"/>
              <a:pathLst>
                <a:path w="1162" h="1878" extrusionOk="0">
                  <a:moveTo>
                    <a:pt x="205" y="1"/>
                  </a:moveTo>
                  <a:cubicBezTo>
                    <a:pt x="181" y="1"/>
                    <a:pt x="159" y="5"/>
                    <a:pt x="142" y="14"/>
                  </a:cubicBezTo>
                  <a:cubicBezTo>
                    <a:pt x="36" y="84"/>
                    <a:pt x="1" y="225"/>
                    <a:pt x="36" y="295"/>
                  </a:cubicBezTo>
                  <a:lnTo>
                    <a:pt x="739" y="1737"/>
                  </a:lnTo>
                  <a:cubicBezTo>
                    <a:pt x="739" y="1843"/>
                    <a:pt x="845" y="1878"/>
                    <a:pt x="915" y="1878"/>
                  </a:cubicBezTo>
                  <a:cubicBezTo>
                    <a:pt x="986" y="1878"/>
                    <a:pt x="1021" y="1878"/>
                    <a:pt x="1021" y="1843"/>
                  </a:cubicBezTo>
                  <a:cubicBezTo>
                    <a:pt x="1091" y="1772"/>
                    <a:pt x="1161" y="1667"/>
                    <a:pt x="1091" y="1561"/>
                  </a:cubicBezTo>
                  <a:lnTo>
                    <a:pt x="388" y="119"/>
                  </a:lnTo>
                  <a:cubicBezTo>
                    <a:pt x="361" y="40"/>
                    <a:pt x="276" y="1"/>
                    <a:pt x="205" y="1"/>
                  </a:cubicBezTo>
                  <a:close/>
                </a:path>
              </a:pathLst>
            </a:custGeom>
            <a:solidFill>
              <a:srgbClr val="F54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2" name="Google Shape;2882;p39"/>
            <p:cNvSpPr/>
            <p:nvPr/>
          </p:nvSpPr>
          <p:spPr>
            <a:xfrm>
              <a:off x="-4397360" y="3140053"/>
              <a:ext cx="92505" cy="22591"/>
            </a:xfrm>
            <a:custGeom>
              <a:avLst/>
              <a:gdLst/>
              <a:ahLst/>
              <a:cxnLst/>
              <a:rect l="l" t="t" r="r" b="b"/>
              <a:pathLst>
                <a:path w="3026" h="739" extrusionOk="0">
                  <a:moveTo>
                    <a:pt x="247" y="0"/>
                  </a:moveTo>
                  <a:cubicBezTo>
                    <a:pt x="141" y="0"/>
                    <a:pt x="0" y="36"/>
                    <a:pt x="0" y="176"/>
                  </a:cubicBezTo>
                  <a:cubicBezTo>
                    <a:pt x="0" y="247"/>
                    <a:pt x="71" y="387"/>
                    <a:pt x="212" y="387"/>
                  </a:cubicBezTo>
                  <a:cubicBezTo>
                    <a:pt x="212" y="387"/>
                    <a:pt x="2744" y="739"/>
                    <a:pt x="2779" y="739"/>
                  </a:cubicBezTo>
                  <a:cubicBezTo>
                    <a:pt x="2920" y="739"/>
                    <a:pt x="3025" y="633"/>
                    <a:pt x="2955" y="563"/>
                  </a:cubicBezTo>
                  <a:cubicBezTo>
                    <a:pt x="2955" y="458"/>
                    <a:pt x="2920" y="352"/>
                    <a:pt x="2779" y="352"/>
                  </a:cubicBezTo>
                  <a:lnTo>
                    <a:pt x="247" y="0"/>
                  </a:lnTo>
                  <a:close/>
                </a:path>
              </a:pathLst>
            </a:custGeom>
            <a:solidFill>
              <a:srgbClr val="F54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3" name="Google Shape;2883;p39"/>
            <p:cNvSpPr/>
            <p:nvPr/>
          </p:nvSpPr>
          <p:spPr>
            <a:xfrm>
              <a:off x="-4344688" y="3134398"/>
              <a:ext cx="61323" cy="33107"/>
            </a:xfrm>
            <a:custGeom>
              <a:avLst/>
              <a:gdLst/>
              <a:ahLst/>
              <a:cxnLst/>
              <a:rect l="l" t="t" r="r" b="b"/>
              <a:pathLst>
                <a:path w="2006" h="1083" extrusionOk="0">
                  <a:moveTo>
                    <a:pt x="1003" y="1"/>
                  </a:moveTo>
                  <a:cubicBezTo>
                    <a:pt x="766" y="1"/>
                    <a:pt x="528" y="62"/>
                    <a:pt x="352" y="185"/>
                  </a:cubicBezTo>
                  <a:cubicBezTo>
                    <a:pt x="1" y="396"/>
                    <a:pt x="1" y="713"/>
                    <a:pt x="352" y="924"/>
                  </a:cubicBezTo>
                  <a:cubicBezTo>
                    <a:pt x="528" y="1029"/>
                    <a:pt x="766" y="1082"/>
                    <a:pt x="1003" y="1082"/>
                  </a:cubicBezTo>
                  <a:cubicBezTo>
                    <a:pt x="1241" y="1082"/>
                    <a:pt x="1478" y="1029"/>
                    <a:pt x="1654" y="924"/>
                  </a:cubicBezTo>
                  <a:cubicBezTo>
                    <a:pt x="2005" y="713"/>
                    <a:pt x="2005" y="396"/>
                    <a:pt x="1654" y="185"/>
                  </a:cubicBezTo>
                  <a:cubicBezTo>
                    <a:pt x="1478" y="62"/>
                    <a:pt x="1241" y="1"/>
                    <a:pt x="1003" y="1"/>
                  </a:cubicBezTo>
                  <a:close/>
                </a:path>
              </a:pathLst>
            </a:custGeom>
            <a:solidFill>
              <a:srgbClr val="FF5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4" name="Google Shape;2884;p39"/>
            <p:cNvSpPr/>
            <p:nvPr/>
          </p:nvSpPr>
          <p:spPr>
            <a:xfrm>
              <a:off x="-4329617" y="3142193"/>
              <a:ext cx="31212" cy="17578"/>
            </a:xfrm>
            <a:custGeom>
              <a:avLst/>
              <a:gdLst/>
              <a:ahLst/>
              <a:cxnLst/>
              <a:rect l="l" t="t" r="r" b="b"/>
              <a:pathLst>
                <a:path w="1021" h="575" extrusionOk="0">
                  <a:moveTo>
                    <a:pt x="510" y="1"/>
                  </a:moveTo>
                  <a:cubicBezTo>
                    <a:pt x="387" y="1"/>
                    <a:pt x="264" y="36"/>
                    <a:pt x="176" y="106"/>
                  </a:cubicBezTo>
                  <a:cubicBezTo>
                    <a:pt x="0" y="212"/>
                    <a:pt x="0" y="388"/>
                    <a:pt x="176" y="493"/>
                  </a:cubicBezTo>
                  <a:cubicBezTo>
                    <a:pt x="250" y="553"/>
                    <a:pt x="350" y="574"/>
                    <a:pt x="453" y="574"/>
                  </a:cubicBezTo>
                  <a:cubicBezTo>
                    <a:pt x="594" y="574"/>
                    <a:pt x="743" y="534"/>
                    <a:pt x="844" y="493"/>
                  </a:cubicBezTo>
                  <a:cubicBezTo>
                    <a:pt x="1020" y="388"/>
                    <a:pt x="1020" y="212"/>
                    <a:pt x="844" y="106"/>
                  </a:cubicBezTo>
                  <a:cubicBezTo>
                    <a:pt x="756" y="36"/>
                    <a:pt x="633" y="1"/>
                    <a:pt x="510" y="1"/>
                  </a:cubicBezTo>
                  <a:close/>
                </a:path>
              </a:pathLst>
            </a:custGeom>
            <a:solidFill>
              <a:srgbClr val="F8B8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5" name="Google Shape;2885;p39"/>
            <p:cNvSpPr/>
            <p:nvPr/>
          </p:nvSpPr>
          <p:spPr>
            <a:xfrm>
              <a:off x="-4352208" y="3255088"/>
              <a:ext cx="77434" cy="33230"/>
            </a:xfrm>
            <a:custGeom>
              <a:avLst/>
              <a:gdLst/>
              <a:ahLst/>
              <a:cxnLst/>
              <a:rect l="l" t="t" r="r" b="b"/>
              <a:pathLst>
                <a:path w="2533" h="1087" extrusionOk="0">
                  <a:moveTo>
                    <a:pt x="2498" y="0"/>
                  </a:moveTo>
                  <a:cubicBezTo>
                    <a:pt x="2462" y="141"/>
                    <a:pt x="2357" y="317"/>
                    <a:pt x="2181" y="387"/>
                  </a:cubicBezTo>
                  <a:cubicBezTo>
                    <a:pt x="2181" y="387"/>
                    <a:pt x="2146" y="387"/>
                    <a:pt x="2146" y="423"/>
                  </a:cubicBezTo>
                  <a:cubicBezTo>
                    <a:pt x="1884" y="591"/>
                    <a:pt x="1543" y="670"/>
                    <a:pt x="1207" y="670"/>
                  </a:cubicBezTo>
                  <a:cubicBezTo>
                    <a:pt x="911" y="670"/>
                    <a:pt x="618" y="608"/>
                    <a:pt x="387" y="493"/>
                  </a:cubicBezTo>
                  <a:cubicBezTo>
                    <a:pt x="387" y="493"/>
                    <a:pt x="352" y="493"/>
                    <a:pt x="352" y="423"/>
                  </a:cubicBezTo>
                  <a:cubicBezTo>
                    <a:pt x="176" y="317"/>
                    <a:pt x="71" y="176"/>
                    <a:pt x="36" y="36"/>
                  </a:cubicBezTo>
                  <a:lnTo>
                    <a:pt x="36" y="282"/>
                  </a:lnTo>
                  <a:cubicBezTo>
                    <a:pt x="1" y="493"/>
                    <a:pt x="141" y="704"/>
                    <a:pt x="387" y="880"/>
                  </a:cubicBezTo>
                  <a:cubicBezTo>
                    <a:pt x="626" y="1016"/>
                    <a:pt x="932" y="1087"/>
                    <a:pt x="1239" y="1087"/>
                  </a:cubicBezTo>
                  <a:cubicBezTo>
                    <a:pt x="1565" y="1087"/>
                    <a:pt x="1892" y="1007"/>
                    <a:pt x="2146" y="845"/>
                  </a:cubicBezTo>
                  <a:cubicBezTo>
                    <a:pt x="2462" y="669"/>
                    <a:pt x="2533" y="423"/>
                    <a:pt x="2533" y="212"/>
                  </a:cubicBezTo>
                  <a:lnTo>
                    <a:pt x="2498" y="0"/>
                  </a:lnTo>
                  <a:close/>
                </a:path>
              </a:pathLst>
            </a:custGeom>
            <a:solidFill>
              <a:srgbClr val="FF52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5" name="Google Shape;8295;p48"/>
          <p:cNvSpPr txBox="1">
            <a:spLocks noGrp="1"/>
          </p:cNvSpPr>
          <p:nvPr>
            <p:ph type="title"/>
          </p:nvPr>
        </p:nvSpPr>
        <p:spPr>
          <a:xfrm>
            <a:off x="3757375" y="2441900"/>
            <a:ext cx="4673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تاریخ</a:t>
            </a:r>
            <a:endParaRPr>
              <a:cs typeface="B Nazanin" pitchFamily="2" charset="-78"/>
            </a:endParaRPr>
          </a:p>
        </p:txBody>
      </p:sp>
      <p:sp>
        <p:nvSpPr>
          <p:cNvPr id="8296" name="Google Shape;8296;p48"/>
          <p:cNvSpPr txBox="1">
            <a:spLocks noGrp="1"/>
          </p:cNvSpPr>
          <p:nvPr>
            <p:ph type="title" idx="2"/>
          </p:nvPr>
        </p:nvSpPr>
        <p:spPr>
          <a:xfrm>
            <a:off x="7396300" y="1502525"/>
            <a:ext cx="1034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02</a:t>
            </a:r>
            <a:endParaRPr>
              <a:cs typeface="B Nazanin" pitchFamily="2" charset="-78"/>
            </a:endParaRPr>
          </a:p>
        </p:txBody>
      </p:sp>
      <p:sp>
        <p:nvSpPr>
          <p:cNvPr id="8297" name="Google Shape;8297;p48"/>
          <p:cNvSpPr txBox="1">
            <a:spLocks noGrp="1"/>
          </p:cNvSpPr>
          <p:nvPr>
            <p:ph type="subTitle" idx="1"/>
          </p:nvPr>
        </p:nvSpPr>
        <p:spPr>
          <a:xfrm>
            <a:off x="3757375" y="3283700"/>
            <a:ext cx="4673400" cy="55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در صورت نیاز می توانید زیرنویس را در اینجا وارد کنید</a:t>
            </a:r>
            <a:endParaRPr>
              <a:cs typeface="B Nazanin" pitchFamily="2" charset="-78"/>
            </a:endParaRPr>
          </a:p>
        </p:txBody>
      </p:sp>
      <p:grpSp>
        <p:nvGrpSpPr>
          <p:cNvPr id="8298" name="Google Shape;8298;p48"/>
          <p:cNvGrpSpPr/>
          <p:nvPr/>
        </p:nvGrpSpPr>
        <p:grpSpPr>
          <a:xfrm>
            <a:off x="352652" y="1145249"/>
            <a:ext cx="3576431" cy="2853007"/>
            <a:chOff x="3906100" y="686375"/>
            <a:chExt cx="2353225" cy="1877225"/>
          </a:xfrm>
        </p:grpSpPr>
        <p:sp>
          <p:nvSpPr>
            <p:cNvPr id="8299" name="Google Shape;8299;p48"/>
            <p:cNvSpPr/>
            <p:nvPr/>
          </p:nvSpPr>
          <p:spPr>
            <a:xfrm>
              <a:off x="3913500" y="1096750"/>
              <a:ext cx="2345825" cy="1466850"/>
            </a:xfrm>
            <a:custGeom>
              <a:avLst/>
              <a:gdLst/>
              <a:ahLst/>
              <a:cxnLst/>
              <a:rect l="l" t="t" r="r" b="b"/>
              <a:pathLst>
                <a:path w="93833" h="58674" extrusionOk="0">
                  <a:moveTo>
                    <a:pt x="46917" y="1"/>
                  </a:moveTo>
                  <a:cubicBezTo>
                    <a:pt x="21000" y="1"/>
                    <a:pt x="1" y="13125"/>
                    <a:pt x="1" y="29356"/>
                  </a:cubicBezTo>
                  <a:cubicBezTo>
                    <a:pt x="1" y="45549"/>
                    <a:pt x="21000" y="58673"/>
                    <a:pt x="46917" y="58673"/>
                  </a:cubicBezTo>
                  <a:cubicBezTo>
                    <a:pt x="72833" y="58673"/>
                    <a:pt x="93832" y="45549"/>
                    <a:pt x="93832" y="29356"/>
                  </a:cubicBezTo>
                  <a:cubicBezTo>
                    <a:pt x="93832" y="13125"/>
                    <a:pt x="72833" y="1"/>
                    <a:pt x="46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00" name="Google Shape;8300;p48"/>
            <p:cNvSpPr/>
            <p:nvPr/>
          </p:nvSpPr>
          <p:spPr>
            <a:xfrm>
              <a:off x="3906100" y="1657850"/>
              <a:ext cx="977900" cy="590825"/>
            </a:xfrm>
            <a:custGeom>
              <a:avLst/>
              <a:gdLst/>
              <a:ahLst/>
              <a:cxnLst/>
              <a:rect l="l" t="t" r="r" b="b"/>
              <a:pathLst>
                <a:path w="39116" h="23633" extrusionOk="0">
                  <a:moveTo>
                    <a:pt x="26545" y="1"/>
                  </a:moveTo>
                  <a:cubicBezTo>
                    <a:pt x="24131" y="1"/>
                    <a:pt x="21777" y="796"/>
                    <a:pt x="19300" y="1181"/>
                  </a:cubicBezTo>
                  <a:cubicBezTo>
                    <a:pt x="18345" y="1316"/>
                    <a:pt x="17386" y="1369"/>
                    <a:pt x="16427" y="1369"/>
                  </a:cubicBezTo>
                  <a:cubicBezTo>
                    <a:pt x="14228" y="1369"/>
                    <a:pt x="12023" y="1091"/>
                    <a:pt x="9835" y="885"/>
                  </a:cubicBezTo>
                  <a:cubicBezTo>
                    <a:pt x="9494" y="864"/>
                    <a:pt x="9140" y="843"/>
                    <a:pt x="8788" y="843"/>
                  </a:cubicBezTo>
                  <a:cubicBezTo>
                    <a:pt x="8530" y="843"/>
                    <a:pt x="8274" y="854"/>
                    <a:pt x="8024" y="885"/>
                  </a:cubicBezTo>
                  <a:cubicBezTo>
                    <a:pt x="7062" y="996"/>
                    <a:pt x="6175" y="1403"/>
                    <a:pt x="5288" y="1810"/>
                  </a:cubicBezTo>
                  <a:cubicBezTo>
                    <a:pt x="2885" y="2956"/>
                    <a:pt x="1" y="4250"/>
                    <a:pt x="777" y="7466"/>
                  </a:cubicBezTo>
                  <a:cubicBezTo>
                    <a:pt x="1184" y="9167"/>
                    <a:pt x="2441" y="10498"/>
                    <a:pt x="3624" y="11755"/>
                  </a:cubicBezTo>
                  <a:cubicBezTo>
                    <a:pt x="4696" y="12864"/>
                    <a:pt x="5768" y="14010"/>
                    <a:pt x="6767" y="15119"/>
                  </a:cubicBezTo>
                  <a:cubicBezTo>
                    <a:pt x="7543" y="16006"/>
                    <a:pt x="8393" y="16820"/>
                    <a:pt x="9318" y="17559"/>
                  </a:cubicBezTo>
                  <a:cubicBezTo>
                    <a:pt x="12053" y="19777"/>
                    <a:pt x="15418" y="20960"/>
                    <a:pt x="18745" y="21922"/>
                  </a:cubicBezTo>
                  <a:cubicBezTo>
                    <a:pt x="21945" y="22826"/>
                    <a:pt x="25210" y="23632"/>
                    <a:pt x="28602" y="23632"/>
                  </a:cubicBezTo>
                  <a:cubicBezTo>
                    <a:pt x="28816" y="23632"/>
                    <a:pt x="29030" y="23629"/>
                    <a:pt x="29245" y="23622"/>
                  </a:cubicBezTo>
                  <a:cubicBezTo>
                    <a:pt x="30206" y="23585"/>
                    <a:pt x="31130" y="23548"/>
                    <a:pt x="32055" y="23290"/>
                  </a:cubicBezTo>
                  <a:cubicBezTo>
                    <a:pt x="34125" y="22809"/>
                    <a:pt x="35900" y="21256"/>
                    <a:pt x="36750" y="19334"/>
                  </a:cubicBezTo>
                  <a:cubicBezTo>
                    <a:pt x="37822" y="17005"/>
                    <a:pt x="37378" y="14195"/>
                    <a:pt x="38192" y="11755"/>
                  </a:cubicBezTo>
                  <a:cubicBezTo>
                    <a:pt x="38598" y="10498"/>
                    <a:pt x="39116" y="9241"/>
                    <a:pt x="38857" y="7947"/>
                  </a:cubicBezTo>
                  <a:cubicBezTo>
                    <a:pt x="38524" y="6653"/>
                    <a:pt x="37896" y="5839"/>
                    <a:pt x="36861" y="4989"/>
                  </a:cubicBezTo>
                  <a:cubicBezTo>
                    <a:pt x="34606" y="3251"/>
                    <a:pt x="31833" y="1107"/>
                    <a:pt x="29060" y="331"/>
                  </a:cubicBezTo>
                  <a:cubicBezTo>
                    <a:pt x="28209" y="95"/>
                    <a:pt x="27373" y="1"/>
                    <a:pt x="26545" y="1"/>
                  </a:cubicBezTo>
                  <a:close/>
                </a:path>
              </a:pathLst>
            </a:custGeom>
            <a:solidFill>
              <a:srgbClr val="8AD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01" name="Google Shape;8301;p48"/>
            <p:cNvSpPr/>
            <p:nvPr/>
          </p:nvSpPr>
          <p:spPr>
            <a:xfrm>
              <a:off x="3955100" y="1664525"/>
              <a:ext cx="896550" cy="541500"/>
            </a:xfrm>
            <a:custGeom>
              <a:avLst/>
              <a:gdLst/>
              <a:ahLst/>
              <a:cxnLst/>
              <a:rect l="l" t="t" r="r" b="b"/>
              <a:pathLst>
                <a:path w="35862" h="21660" extrusionOk="0">
                  <a:moveTo>
                    <a:pt x="24372" y="1"/>
                  </a:moveTo>
                  <a:cubicBezTo>
                    <a:pt x="22161" y="1"/>
                    <a:pt x="20008" y="720"/>
                    <a:pt x="17709" y="1025"/>
                  </a:cubicBezTo>
                  <a:cubicBezTo>
                    <a:pt x="16815" y="1163"/>
                    <a:pt x="15921" y="1215"/>
                    <a:pt x="15026" y="1215"/>
                  </a:cubicBezTo>
                  <a:cubicBezTo>
                    <a:pt x="13034" y="1215"/>
                    <a:pt x="11036" y="956"/>
                    <a:pt x="9021" y="803"/>
                  </a:cubicBezTo>
                  <a:cubicBezTo>
                    <a:pt x="8701" y="782"/>
                    <a:pt x="8381" y="760"/>
                    <a:pt x="8061" y="760"/>
                  </a:cubicBezTo>
                  <a:cubicBezTo>
                    <a:pt x="7826" y="760"/>
                    <a:pt x="7592" y="772"/>
                    <a:pt x="7358" y="803"/>
                  </a:cubicBezTo>
                  <a:cubicBezTo>
                    <a:pt x="6470" y="914"/>
                    <a:pt x="5657" y="1284"/>
                    <a:pt x="4844" y="1653"/>
                  </a:cubicBezTo>
                  <a:cubicBezTo>
                    <a:pt x="2699" y="2689"/>
                    <a:pt x="0" y="3872"/>
                    <a:pt x="740" y="6792"/>
                  </a:cubicBezTo>
                  <a:cubicBezTo>
                    <a:pt x="1110" y="8345"/>
                    <a:pt x="2256" y="9565"/>
                    <a:pt x="3328" y="10748"/>
                  </a:cubicBezTo>
                  <a:cubicBezTo>
                    <a:pt x="4289" y="11747"/>
                    <a:pt x="5287" y="12782"/>
                    <a:pt x="6248" y="13817"/>
                  </a:cubicBezTo>
                  <a:cubicBezTo>
                    <a:pt x="6988" y="14630"/>
                    <a:pt x="7727" y="15407"/>
                    <a:pt x="8541" y="16109"/>
                  </a:cubicBezTo>
                  <a:cubicBezTo>
                    <a:pt x="11055" y="18142"/>
                    <a:pt x="14160" y="19178"/>
                    <a:pt x="17192" y="20065"/>
                  </a:cubicBezTo>
                  <a:cubicBezTo>
                    <a:pt x="20189" y="20946"/>
                    <a:pt x="23186" y="21660"/>
                    <a:pt x="26311" y="21660"/>
                  </a:cubicBezTo>
                  <a:cubicBezTo>
                    <a:pt x="26463" y="21660"/>
                    <a:pt x="26615" y="21658"/>
                    <a:pt x="26767" y="21655"/>
                  </a:cubicBezTo>
                  <a:cubicBezTo>
                    <a:pt x="27655" y="21618"/>
                    <a:pt x="28505" y="21618"/>
                    <a:pt x="29355" y="21359"/>
                  </a:cubicBezTo>
                  <a:cubicBezTo>
                    <a:pt x="31241" y="20915"/>
                    <a:pt x="32867" y="19473"/>
                    <a:pt x="33681" y="17699"/>
                  </a:cubicBezTo>
                  <a:cubicBezTo>
                    <a:pt x="34679" y="15591"/>
                    <a:pt x="34235" y="13004"/>
                    <a:pt x="34975" y="10748"/>
                  </a:cubicBezTo>
                  <a:cubicBezTo>
                    <a:pt x="35344" y="9639"/>
                    <a:pt x="35862" y="8419"/>
                    <a:pt x="35603" y="7273"/>
                  </a:cubicBezTo>
                  <a:cubicBezTo>
                    <a:pt x="35381" y="6016"/>
                    <a:pt x="34753" y="5277"/>
                    <a:pt x="33792" y="4537"/>
                  </a:cubicBezTo>
                  <a:cubicBezTo>
                    <a:pt x="31721" y="2947"/>
                    <a:pt x="29170" y="988"/>
                    <a:pt x="26619" y="286"/>
                  </a:cubicBezTo>
                  <a:cubicBezTo>
                    <a:pt x="25859" y="82"/>
                    <a:pt x="25112" y="1"/>
                    <a:pt x="24372" y="1"/>
                  </a:cubicBezTo>
                  <a:close/>
                </a:path>
              </a:pathLst>
            </a:custGeom>
            <a:solidFill>
              <a:srgbClr val="98C3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02" name="Google Shape;8302;p48"/>
            <p:cNvSpPr/>
            <p:nvPr/>
          </p:nvSpPr>
          <p:spPr>
            <a:xfrm>
              <a:off x="4008700" y="1668475"/>
              <a:ext cx="813375" cy="491375"/>
            </a:xfrm>
            <a:custGeom>
              <a:avLst/>
              <a:gdLst/>
              <a:ahLst/>
              <a:cxnLst/>
              <a:rect l="l" t="t" r="r" b="b"/>
              <a:pathLst>
                <a:path w="32535" h="19655" extrusionOk="0">
                  <a:moveTo>
                    <a:pt x="21988" y="0"/>
                  </a:moveTo>
                  <a:cubicBezTo>
                    <a:pt x="19973" y="0"/>
                    <a:pt x="18014" y="674"/>
                    <a:pt x="15972" y="978"/>
                  </a:cubicBezTo>
                  <a:cubicBezTo>
                    <a:pt x="15179" y="1091"/>
                    <a:pt x="14380" y="1135"/>
                    <a:pt x="13578" y="1135"/>
                  </a:cubicBezTo>
                  <a:cubicBezTo>
                    <a:pt x="11760" y="1135"/>
                    <a:pt x="9930" y="910"/>
                    <a:pt x="8134" y="756"/>
                  </a:cubicBezTo>
                  <a:cubicBezTo>
                    <a:pt x="7850" y="716"/>
                    <a:pt x="7566" y="686"/>
                    <a:pt x="7295" y="686"/>
                  </a:cubicBezTo>
                  <a:cubicBezTo>
                    <a:pt x="7071" y="686"/>
                    <a:pt x="6856" y="706"/>
                    <a:pt x="6655" y="756"/>
                  </a:cubicBezTo>
                  <a:cubicBezTo>
                    <a:pt x="5879" y="830"/>
                    <a:pt x="5140" y="1163"/>
                    <a:pt x="4400" y="1532"/>
                  </a:cubicBezTo>
                  <a:cubicBezTo>
                    <a:pt x="2404" y="2494"/>
                    <a:pt x="1" y="3566"/>
                    <a:pt x="629" y="6228"/>
                  </a:cubicBezTo>
                  <a:cubicBezTo>
                    <a:pt x="999" y="7633"/>
                    <a:pt x="2034" y="8779"/>
                    <a:pt x="2995" y="9814"/>
                  </a:cubicBezTo>
                  <a:cubicBezTo>
                    <a:pt x="3883" y="10738"/>
                    <a:pt x="4770" y="11662"/>
                    <a:pt x="5620" y="12624"/>
                  </a:cubicBezTo>
                  <a:cubicBezTo>
                    <a:pt x="6323" y="13326"/>
                    <a:pt x="6988" y="14029"/>
                    <a:pt x="7765" y="14657"/>
                  </a:cubicBezTo>
                  <a:cubicBezTo>
                    <a:pt x="10020" y="16506"/>
                    <a:pt x="12830" y="17467"/>
                    <a:pt x="15602" y="18243"/>
                  </a:cubicBezTo>
                  <a:cubicBezTo>
                    <a:pt x="18331" y="19048"/>
                    <a:pt x="21027" y="19654"/>
                    <a:pt x="23816" y="19654"/>
                  </a:cubicBezTo>
                  <a:cubicBezTo>
                    <a:pt x="23974" y="19654"/>
                    <a:pt x="24132" y="19652"/>
                    <a:pt x="24290" y="19648"/>
                  </a:cubicBezTo>
                  <a:cubicBezTo>
                    <a:pt x="25104" y="19611"/>
                    <a:pt x="25880" y="19611"/>
                    <a:pt x="26657" y="19426"/>
                  </a:cubicBezTo>
                  <a:cubicBezTo>
                    <a:pt x="28357" y="18983"/>
                    <a:pt x="29836" y="17689"/>
                    <a:pt x="30575" y="16099"/>
                  </a:cubicBezTo>
                  <a:cubicBezTo>
                    <a:pt x="31463" y="14139"/>
                    <a:pt x="31093" y="11847"/>
                    <a:pt x="31759" y="9740"/>
                  </a:cubicBezTo>
                  <a:cubicBezTo>
                    <a:pt x="32054" y="8742"/>
                    <a:pt x="32535" y="7670"/>
                    <a:pt x="32239" y="6597"/>
                  </a:cubicBezTo>
                  <a:cubicBezTo>
                    <a:pt x="32017" y="5562"/>
                    <a:pt x="31463" y="4860"/>
                    <a:pt x="30575" y="4157"/>
                  </a:cubicBezTo>
                  <a:cubicBezTo>
                    <a:pt x="28727" y="2679"/>
                    <a:pt x="26398" y="941"/>
                    <a:pt x="24069" y="275"/>
                  </a:cubicBezTo>
                  <a:cubicBezTo>
                    <a:pt x="23365" y="78"/>
                    <a:pt x="22673" y="0"/>
                    <a:pt x="21988" y="0"/>
                  </a:cubicBezTo>
                  <a:close/>
                </a:path>
              </a:pathLst>
            </a:custGeom>
            <a:solidFill>
              <a:srgbClr val="A6B4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03" name="Google Shape;8303;p48"/>
            <p:cNvSpPr/>
            <p:nvPr/>
          </p:nvSpPr>
          <p:spPr>
            <a:xfrm>
              <a:off x="4059550" y="1673825"/>
              <a:ext cx="731100" cy="440900"/>
            </a:xfrm>
            <a:custGeom>
              <a:avLst/>
              <a:gdLst/>
              <a:ahLst/>
              <a:cxnLst/>
              <a:rect l="l" t="t" r="r" b="b"/>
              <a:pathLst>
                <a:path w="29244" h="17636" extrusionOk="0">
                  <a:moveTo>
                    <a:pt x="19823" y="1"/>
                  </a:moveTo>
                  <a:cubicBezTo>
                    <a:pt x="18011" y="1"/>
                    <a:pt x="16246" y="616"/>
                    <a:pt x="14419" y="838"/>
                  </a:cubicBezTo>
                  <a:cubicBezTo>
                    <a:pt x="13690" y="940"/>
                    <a:pt x="12961" y="980"/>
                    <a:pt x="12234" y="980"/>
                  </a:cubicBezTo>
                  <a:cubicBezTo>
                    <a:pt x="10599" y="980"/>
                    <a:pt x="8969" y="781"/>
                    <a:pt x="7357" y="653"/>
                  </a:cubicBezTo>
                  <a:cubicBezTo>
                    <a:pt x="7117" y="635"/>
                    <a:pt x="6895" y="625"/>
                    <a:pt x="6673" y="625"/>
                  </a:cubicBezTo>
                  <a:cubicBezTo>
                    <a:pt x="6451" y="625"/>
                    <a:pt x="6230" y="635"/>
                    <a:pt x="5989" y="653"/>
                  </a:cubicBezTo>
                  <a:cubicBezTo>
                    <a:pt x="5250" y="764"/>
                    <a:pt x="4621" y="1023"/>
                    <a:pt x="3956" y="1355"/>
                  </a:cubicBezTo>
                  <a:cubicBezTo>
                    <a:pt x="2181" y="2243"/>
                    <a:pt x="0" y="3167"/>
                    <a:pt x="592" y="5570"/>
                  </a:cubicBezTo>
                  <a:cubicBezTo>
                    <a:pt x="924" y="6827"/>
                    <a:pt x="1849" y="7825"/>
                    <a:pt x="2736" y="8787"/>
                  </a:cubicBezTo>
                  <a:lnTo>
                    <a:pt x="5065" y="11301"/>
                  </a:lnTo>
                  <a:cubicBezTo>
                    <a:pt x="5694" y="11929"/>
                    <a:pt x="6285" y="12595"/>
                    <a:pt x="6988" y="13149"/>
                  </a:cubicBezTo>
                  <a:cubicBezTo>
                    <a:pt x="9021" y="14813"/>
                    <a:pt x="11535" y="15626"/>
                    <a:pt x="14012" y="16366"/>
                  </a:cubicBezTo>
                  <a:cubicBezTo>
                    <a:pt x="16399" y="17048"/>
                    <a:pt x="18724" y="17635"/>
                    <a:pt x="21188" y="17635"/>
                  </a:cubicBezTo>
                  <a:cubicBezTo>
                    <a:pt x="21395" y="17635"/>
                    <a:pt x="21604" y="17631"/>
                    <a:pt x="21813" y="17623"/>
                  </a:cubicBezTo>
                  <a:cubicBezTo>
                    <a:pt x="22515" y="17623"/>
                    <a:pt x="23255" y="17586"/>
                    <a:pt x="23920" y="17401"/>
                  </a:cubicBezTo>
                  <a:cubicBezTo>
                    <a:pt x="25510" y="17031"/>
                    <a:pt x="26804" y="15885"/>
                    <a:pt x="27506" y="14406"/>
                  </a:cubicBezTo>
                  <a:cubicBezTo>
                    <a:pt x="28283" y="12632"/>
                    <a:pt x="27950" y="10561"/>
                    <a:pt x="28541" y="8713"/>
                  </a:cubicBezTo>
                  <a:cubicBezTo>
                    <a:pt x="28874" y="7788"/>
                    <a:pt x="29244" y="6827"/>
                    <a:pt x="29022" y="5903"/>
                  </a:cubicBezTo>
                  <a:cubicBezTo>
                    <a:pt x="28800" y="4979"/>
                    <a:pt x="28283" y="4313"/>
                    <a:pt x="27506" y="3722"/>
                  </a:cubicBezTo>
                  <a:cubicBezTo>
                    <a:pt x="25843" y="2391"/>
                    <a:pt x="23735" y="801"/>
                    <a:pt x="21665" y="246"/>
                  </a:cubicBezTo>
                  <a:cubicBezTo>
                    <a:pt x="21043" y="70"/>
                    <a:pt x="20431" y="1"/>
                    <a:pt x="19823" y="1"/>
                  </a:cubicBezTo>
                  <a:close/>
                </a:path>
              </a:pathLst>
            </a:custGeom>
            <a:solidFill>
              <a:srgbClr val="B4A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04" name="Google Shape;8304;p48"/>
            <p:cNvSpPr/>
            <p:nvPr/>
          </p:nvSpPr>
          <p:spPr>
            <a:xfrm>
              <a:off x="4109450" y="1679350"/>
              <a:ext cx="647925" cy="390125"/>
            </a:xfrm>
            <a:custGeom>
              <a:avLst/>
              <a:gdLst/>
              <a:ahLst/>
              <a:cxnLst/>
              <a:rect l="l" t="t" r="r" b="b"/>
              <a:pathLst>
                <a:path w="25917" h="15605" extrusionOk="0">
                  <a:moveTo>
                    <a:pt x="17603" y="0"/>
                  </a:moveTo>
                  <a:cubicBezTo>
                    <a:pt x="16000" y="0"/>
                    <a:pt x="14448" y="516"/>
                    <a:pt x="12792" y="765"/>
                  </a:cubicBezTo>
                  <a:cubicBezTo>
                    <a:pt x="12160" y="855"/>
                    <a:pt x="11521" y="890"/>
                    <a:pt x="10879" y="890"/>
                  </a:cubicBezTo>
                  <a:cubicBezTo>
                    <a:pt x="9419" y="890"/>
                    <a:pt x="7946" y="708"/>
                    <a:pt x="6507" y="580"/>
                  </a:cubicBezTo>
                  <a:cubicBezTo>
                    <a:pt x="6304" y="561"/>
                    <a:pt x="6110" y="552"/>
                    <a:pt x="5911" y="552"/>
                  </a:cubicBezTo>
                  <a:cubicBezTo>
                    <a:pt x="5712" y="552"/>
                    <a:pt x="5509" y="561"/>
                    <a:pt x="5287" y="580"/>
                  </a:cubicBezTo>
                  <a:cubicBezTo>
                    <a:pt x="4659" y="691"/>
                    <a:pt x="4030" y="913"/>
                    <a:pt x="3513" y="1171"/>
                  </a:cubicBezTo>
                  <a:cubicBezTo>
                    <a:pt x="1923" y="1911"/>
                    <a:pt x="1" y="2798"/>
                    <a:pt x="481" y="4942"/>
                  </a:cubicBezTo>
                  <a:cubicBezTo>
                    <a:pt x="777" y="6052"/>
                    <a:pt x="1590" y="6976"/>
                    <a:pt x="2404" y="7789"/>
                  </a:cubicBezTo>
                  <a:lnTo>
                    <a:pt x="4474" y="10007"/>
                  </a:lnTo>
                  <a:cubicBezTo>
                    <a:pt x="5029" y="10562"/>
                    <a:pt x="5546" y="11154"/>
                    <a:pt x="6138" y="11634"/>
                  </a:cubicBezTo>
                  <a:cubicBezTo>
                    <a:pt x="7949" y="13113"/>
                    <a:pt x="10167" y="13852"/>
                    <a:pt x="12386" y="14481"/>
                  </a:cubicBezTo>
                  <a:cubicBezTo>
                    <a:pt x="14446" y="15089"/>
                    <a:pt x="16537" y="15604"/>
                    <a:pt x="18687" y="15604"/>
                  </a:cubicBezTo>
                  <a:cubicBezTo>
                    <a:pt x="18891" y="15604"/>
                    <a:pt x="19095" y="15600"/>
                    <a:pt x="19299" y="15590"/>
                  </a:cubicBezTo>
                  <a:cubicBezTo>
                    <a:pt x="19965" y="15590"/>
                    <a:pt x="20556" y="15553"/>
                    <a:pt x="21185" y="15405"/>
                  </a:cubicBezTo>
                  <a:cubicBezTo>
                    <a:pt x="22590" y="15109"/>
                    <a:pt x="23736" y="14074"/>
                    <a:pt x="24327" y="12780"/>
                  </a:cubicBezTo>
                  <a:cubicBezTo>
                    <a:pt x="25030" y="11264"/>
                    <a:pt x="24771" y="9379"/>
                    <a:pt x="25252" y="7752"/>
                  </a:cubicBezTo>
                  <a:cubicBezTo>
                    <a:pt x="25547" y="6902"/>
                    <a:pt x="25917" y="6089"/>
                    <a:pt x="25695" y="5238"/>
                  </a:cubicBezTo>
                  <a:cubicBezTo>
                    <a:pt x="25547" y="4351"/>
                    <a:pt x="25141" y="3833"/>
                    <a:pt x="24438" y="3316"/>
                  </a:cubicBezTo>
                  <a:cubicBezTo>
                    <a:pt x="22959" y="2170"/>
                    <a:pt x="21111" y="728"/>
                    <a:pt x="19262" y="210"/>
                  </a:cubicBezTo>
                  <a:cubicBezTo>
                    <a:pt x="18699" y="60"/>
                    <a:pt x="18149" y="0"/>
                    <a:pt x="17603" y="0"/>
                  </a:cubicBezTo>
                  <a:close/>
                </a:path>
              </a:pathLst>
            </a:custGeom>
            <a:solidFill>
              <a:srgbClr val="C29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05" name="Google Shape;8305;p48"/>
            <p:cNvSpPr/>
            <p:nvPr/>
          </p:nvSpPr>
          <p:spPr>
            <a:xfrm>
              <a:off x="5264775" y="1564500"/>
              <a:ext cx="977900" cy="590675"/>
            </a:xfrm>
            <a:custGeom>
              <a:avLst/>
              <a:gdLst/>
              <a:ahLst/>
              <a:cxnLst/>
              <a:rect l="l" t="t" r="r" b="b"/>
              <a:pathLst>
                <a:path w="39116" h="23627" extrusionOk="0">
                  <a:moveTo>
                    <a:pt x="26536" y="0"/>
                  </a:moveTo>
                  <a:cubicBezTo>
                    <a:pt x="24125" y="0"/>
                    <a:pt x="21774" y="787"/>
                    <a:pt x="19300" y="1144"/>
                  </a:cubicBezTo>
                  <a:cubicBezTo>
                    <a:pt x="18330" y="1292"/>
                    <a:pt x="17356" y="1349"/>
                    <a:pt x="16382" y="1349"/>
                  </a:cubicBezTo>
                  <a:cubicBezTo>
                    <a:pt x="14198" y="1349"/>
                    <a:pt x="12008" y="1064"/>
                    <a:pt x="9835" y="885"/>
                  </a:cubicBezTo>
                  <a:cubicBezTo>
                    <a:pt x="9476" y="863"/>
                    <a:pt x="9103" y="827"/>
                    <a:pt x="8732" y="827"/>
                  </a:cubicBezTo>
                  <a:cubicBezTo>
                    <a:pt x="8493" y="827"/>
                    <a:pt x="8256" y="842"/>
                    <a:pt x="8024" y="885"/>
                  </a:cubicBezTo>
                  <a:cubicBezTo>
                    <a:pt x="7062" y="959"/>
                    <a:pt x="6175" y="1403"/>
                    <a:pt x="5288" y="1810"/>
                  </a:cubicBezTo>
                  <a:cubicBezTo>
                    <a:pt x="2885" y="2956"/>
                    <a:pt x="1" y="4250"/>
                    <a:pt x="777" y="7429"/>
                  </a:cubicBezTo>
                  <a:cubicBezTo>
                    <a:pt x="1184" y="9167"/>
                    <a:pt x="2441" y="10498"/>
                    <a:pt x="3624" y="11755"/>
                  </a:cubicBezTo>
                  <a:cubicBezTo>
                    <a:pt x="4696" y="12864"/>
                    <a:pt x="5768" y="14010"/>
                    <a:pt x="6767" y="15119"/>
                  </a:cubicBezTo>
                  <a:cubicBezTo>
                    <a:pt x="7580" y="16006"/>
                    <a:pt x="8393" y="16820"/>
                    <a:pt x="9318" y="17559"/>
                  </a:cubicBezTo>
                  <a:cubicBezTo>
                    <a:pt x="12053" y="19777"/>
                    <a:pt x="15418" y="20923"/>
                    <a:pt x="18745" y="21922"/>
                  </a:cubicBezTo>
                  <a:cubicBezTo>
                    <a:pt x="22037" y="22842"/>
                    <a:pt x="25330" y="23627"/>
                    <a:pt x="28785" y="23627"/>
                  </a:cubicBezTo>
                  <a:cubicBezTo>
                    <a:pt x="28938" y="23627"/>
                    <a:pt x="29091" y="23625"/>
                    <a:pt x="29245" y="23622"/>
                  </a:cubicBezTo>
                  <a:cubicBezTo>
                    <a:pt x="30206" y="23585"/>
                    <a:pt x="31130" y="23511"/>
                    <a:pt x="32055" y="23290"/>
                  </a:cubicBezTo>
                  <a:cubicBezTo>
                    <a:pt x="34125" y="22772"/>
                    <a:pt x="35899" y="21256"/>
                    <a:pt x="36787" y="19334"/>
                  </a:cubicBezTo>
                  <a:cubicBezTo>
                    <a:pt x="37822" y="17005"/>
                    <a:pt x="37378" y="14195"/>
                    <a:pt x="38192" y="11755"/>
                  </a:cubicBezTo>
                  <a:cubicBezTo>
                    <a:pt x="38635" y="10498"/>
                    <a:pt x="39116" y="9241"/>
                    <a:pt x="38857" y="7947"/>
                  </a:cubicBezTo>
                  <a:cubicBezTo>
                    <a:pt x="38561" y="6616"/>
                    <a:pt x="37896" y="5765"/>
                    <a:pt x="36861" y="4989"/>
                  </a:cubicBezTo>
                  <a:cubicBezTo>
                    <a:pt x="34605" y="3251"/>
                    <a:pt x="31833" y="1107"/>
                    <a:pt x="29060" y="331"/>
                  </a:cubicBezTo>
                  <a:cubicBezTo>
                    <a:pt x="28207" y="94"/>
                    <a:pt x="27368" y="0"/>
                    <a:pt x="26536" y="0"/>
                  </a:cubicBezTo>
                  <a:close/>
                </a:path>
              </a:pathLst>
            </a:custGeom>
            <a:solidFill>
              <a:srgbClr val="8AD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06" name="Google Shape;8306;p48"/>
            <p:cNvSpPr/>
            <p:nvPr/>
          </p:nvSpPr>
          <p:spPr>
            <a:xfrm>
              <a:off x="5315625" y="1569875"/>
              <a:ext cx="896550" cy="541100"/>
            </a:xfrm>
            <a:custGeom>
              <a:avLst/>
              <a:gdLst/>
              <a:ahLst/>
              <a:cxnLst/>
              <a:rect l="l" t="t" r="r" b="b"/>
              <a:pathLst>
                <a:path w="35862" h="21644" extrusionOk="0">
                  <a:moveTo>
                    <a:pt x="24327" y="0"/>
                  </a:moveTo>
                  <a:cubicBezTo>
                    <a:pt x="22110" y="0"/>
                    <a:pt x="19963" y="736"/>
                    <a:pt x="17672" y="1040"/>
                  </a:cubicBezTo>
                  <a:cubicBezTo>
                    <a:pt x="16804" y="1164"/>
                    <a:pt x="15929" y="1212"/>
                    <a:pt x="15049" y="1212"/>
                  </a:cubicBezTo>
                  <a:cubicBezTo>
                    <a:pt x="13044" y="1212"/>
                    <a:pt x="11014" y="961"/>
                    <a:pt x="8984" y="781"/>
                  </a:cubicBezTo>
                  <a:cubicBezTo>
                    <a:pt x="8664" y="760"/>
                    <a:pt x="8344" y="738"/>
                    <a:pt x="8024" y="738"/>
                  </a:cubicBezTo>
                  <a:cubicBezTo>
                    <a:pt x="7789" y="738"/>
                    <a:pt x="7555" y="750"/>
                    <a:pt x="7321" y="781"/>
                  </a:cubicBezTo>
                  <a:cubicBezTo>
                    <a:pt x="6470" y="892"/>
                    <a:pt x="5620" y="1262"/>
                    <a:pt x="4843" y="1632"/>
                  </a:cubicBezTo>
                  <a:cubicBezTo>
                    <a:pt x="2662" y="2704"/>
                    <a:pt x="0" y="3850"/>
                    <a:pt x="740" y="6807"/>
                  </a:cubicBezTo>
                  <a:cubicBezTo>
                    <a:pt x="1109" y="8323"/>
                    <a:pt x="2256" y="9580"/>
                    <a:pt x="3328" y="10726"/>
                  </a:cubicBezTo>
                  <a:cubicBezTo>
                    <a:pt x="4289" y="11761"/>
                    <a:pt x="5250" y="12760"/>
                    <a:pt x="6211" y="13832"/>
                  </a:cubicBezTo>
                  <a:cubicBezTo>
                    <a:pt x="6951" y="14608"/>
                    <a:pt x="7690" y="15385"/>
                    <a:pt x="8541" y="16087"/>
                  </a:cubicBezTo>
                  <a:cubicBezTo>
                    <a:pt x="11018" y="18120"/>
                    <a:pt x="14123" y="19193"/>
                    <a:pt x="17192" y="20080"/>
                  </a:cubicBezTo>
                  <a:cubicBezTo>
                    <a:pt x="20124" y="20942"/>
                    <a:pt x="23056" y="21644"/>
                    <a:pt x="26078" y="21644"/>
                  </a:cubicBezTo>
                  <a:cubicBezTo>
                    <a:pt x="26295" y="21644"/>
                    <a:pt x="26512" y="21640"/>
                    <a:pt x="26730" y="21633"/>
                  </a:cubicBezTo>
                  <a:cubicBezTo>
                    <a:pt x="27617" y="21596"/>
                    <a:pt x="28505" y="21596"/>
                    <a:pt x="29318" y="21374"/>
                  </a:cubicBezTo>
                  <a:cubicBezTo>
                    <a:pt x="31241" y="20893"/>
                    <a:pt x="32830" y="19451"/>
                    <a:pt x="33681" y="17714"/>
                  </a:cubicBezTo>
                  <a:cubicBezTo>
                    <a:pt x="34642" y="15569"/>
                    <a:pt x="34235" y="12982"/>
                    <a:pt x="34975" y="10726"/>
                  </a:cubicBezTo>
                  <a:cubicBezTo>
                    <a:pt x="35344" y="9617"/>
                    <a:pt x="35862" y="8434"/>
                    <a:pt x="35566" y="7251"/>
                  </a:cubicBezTo>
                  <a:cubicBezTo>
                    <a:pt x="35344" y="6031"/>
                    <a:pt x="34679" y="5292"/>
                    <a:pt x="33755" y="4552"/>
                  </a:cubicBezTo>
                  <a:cubicBezTo>
                    <a:pt x="31684" y="2925"/>
                    <a:pt x="29133" y="1003"/>
                    <a:pt x="26619" y="301"/>
                  </a:cubicBezTo>
                  <a:cubicBezTo>
                    <a:pt x="25841" y="85"/>
                    <a:pt x="25080" y="0"/>
                    <a:pt x="24327" y="0"/>
                  </a:cubicBezTo>
                  <a:close/>
                </a:path>
              </a:pathLst>
            </a:custGeom>
            <a:solidFill>
              <a:srgbClr val="98C3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07" name="Google Shape;8307;p48"/>
            <p:cNvSpPr/>
            <p:nvPr/>
          </p:nvSpPr>
          <p:spPr>
            <a:xfrm>
              <a:off x="5368300" y="1573275"/>
              <a:ext cx="813375" cy="491525"/>
            </a:xfrm>
            <a:custGeom>
              <a:avLst/>
              <a:gdLst/>
              <a:ahLst/>
              <a:cxnLst/>
              <a:rect l="l" t="t" r="r" b="b"/>
              <a:pathLst>
                <a:path w="32535" h="19661" extrusionOk="0">
                  <a:moveTo>
                    <a:pt x="21988" y="0"/>
                  </a:moveTo>
                  <a:cubicBezTo>
                    <a:pt x="19975" y="0"/>
                    <a:pt x="18023" y="674"/>
                    <a:pt x="16009" y="978"/>
                  </a:cubicBezTo>
                  <a:cubicBezTo>
                    <a:pt x="15216" y="1091"/>
                    <a:pt x="14413" y="1135"/>
                    <a:pt x="13606" y="1135"/>
                  </a:cubicBezTo>
                  <a:cubicBezTo>
                    <a:pt x="11778" y="1135"/>
                    <a:pt x="9929" y="910"/>
                    <a:pt x="8134" y="756"/>
                  </a:cubicBezTo>
                  <a:cubicBezTo>
                    <a:pt x="7820" y="734"/>
                    <a:pt x="7519" y="698"/>
                    <a:pt x="7223" y="698"/>
                  </a:cubicBezTo>
                  <a:cubicBezTo>
                    <a:pt x="7033" y="698"/>
                    <a:pt x="6844" y="713"/>
                    <a:pt x="6655" y="756"/>
                  </a:cubicBezTo>
                  <a:cubicBezTo>
                    <a:pt x="5879" y="867"/>
                    <a:pt x="5140" y="1163"/>
                    <a:pt x="4400" y="1532"/>
                  </a:cubicBezTo>
                  <a:cubicBezTo>
                    <a:pt x="2404" y="2494"/>
                    <a:pt x="1" y="3566"/>
                    <a:pt x="666" y="6265"/>
                  </a:cubicBezTo>
                  <a:cubicBezTo>
                    <a:pt x="1036" y="7633"/>
                    <a:pt x="2034" y="8816"/>
                    <a:pt x="2995" y="9814"/>
                  </a:cubicBezTo>
                  <a:cubicBezTo>
                    <a:pt x="3883" y="10738"/>
                    <a:pt x="4770" y="11662"/>
                    <a:pt x="5657" y="12624"/>
                  </a:cubicBezTo>
                  <a:cubicBezTo>
                    <a:pt x="6323" y="13326"/>
                    <a:pt x="6988" y="14066"/>
                    <a:pt x="7764" y="14657"/>
                  </a:cubicBezTo>
                  <a:cubicBezTo>
                    <a:pt x="10020" y="16506"/>
                    <a:pt x="12866" y="17467"/>
                    <a:pt x="15639" y="18280"/>
                  </a:cubicBezTo>
                  <a:cubicBezTo>
                    <a:pt x="18276" y="19034"/>
                    <a:pt x="20945" y="19660"/>
                    <a:pt x="23675" y="19660"/>
                  </a:cubicBezTo>
                  <a:cubicBezTo>
                    <a:pt x="23892" y="19660"/>
                    <a:pt x="24110" y="19656"/>
                    <a:pt x="24327" y="19648"/>
                  </a:cubicBezTo>
                  <a:cubicBezTo>
                    <a:pt x="25104" y="19611"/>
                    <a:pt x="25880" y="19611"/>
                    <a:pt x="26657" y="19426"/>
                  </a:cubicBezTo>
                  <a:cubicBezTo>
                    <a:pt x="28394" y="19020"/>
                    <a:pt x="29873" y="17726"/>
                    <a:pt x="30612" y="16099"/>
                  </a:cubicBezTo>
                  <a:cubicBezTo>
                    <a:pt x="31463" y="14176"/>
                    <a:pt x="31093" y="11847"/>
                    <a:pt x="31758" y="9777"/>
                  </a:cubicBezTo>
                  <a:cubicBezTo>
                    <a:pt x="32091" y="8742"/>
                    <a:pt x="32535" y="7707"/>
                    <a:pt x="32276" y="6634"/>
                  </a:cubicBezTo>
                  <a:cubicBezTo>
                    <a:pt x="32017" y="5562"/>
                    <a:pt x="31426" y="4860"/>
                    <a:pt x="30612" y="4194"/>
                  </a:cubicBezTo>
                  <a:cubicBezTo>
                    <a:pt x="28764" y="2716"/>
                    <a:pt x="26398" y="941"/>
                    <a:pt x="24069" y="275"/>
                  </a:cubicBezTo>
                  <a:cubicBezTo>
                    <a:pt x="23365" y="78"/>
                    <a:pt x="22673" y="0"/>
                    <a:pt x="21988" y="0"/>
                  </a:cubicBezTo>
                  <a:close/>
                </a:path>
              </a:pathLst>
            </a:custGeom>
            <a:solidFill>
              <a:srgbClr val="A6B4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08" name="Google Shape;8308;p48"/>
            <p:cNvSpPr/>
            <p:nvPr/>
          </p:nvSpPr>
          <p:spPr>
            <a:xfrm>
              <a:off x="5419150" y="1580350"/>
              <a:ext cx="731100" cy="440850"/>
            </a:xfrm>
            <a:custGeom>
              <a:avLst/>
              <a:gdLst/>
              <a:ahLst/>
              <a:cxnLst/>
              <a:rect l="l" t="t" r="r" b="b"/>
              <a:pathLst>
                <a:path w="29244" h="17634" extrusionOk="0">
                  <a:moveTo>
                    <a:pt x="19784" y="0"/>
                  </a:moveTo>
                  <a:cubicBezTo>
                    <a:pt x="17986" y="0"/>
                    <a:pt x="16233" y="595"/>
                    <a:pt x="14419" y="843"/>
                  </a:cubicBezTo>
                  <a:cubicBezTo>
                    <a:pt x="13690" y="945"/>
                    <a:pt x="12965" y="985"/>
                    <a:pt x="12241" y="985"/>
                  </a:cubicBezTo>
                  <a:cubicBezTo>
                    <a:pt x="10614" y="985"/>
                    <a:pt x="8995" y="786"/>
                    <a:pt x="7357" y="658"/>
                  </a:cubicBezTo>
                  <a:cubicBezTo>
                    <a:pt x="7117" y="639"/>
                    <a:pt x="6895" y="630"/>
                    <a:pt x="6678" y="630"/>
                  </a:cubicBezTo>
                  <a:cubicBezTo>
                    <a:pt x="6461" y="630"/>
                    <a:pt x="6248" y="639"/>
                    <a:pt x="6026" y="658"/>
                  </a:cubicBezTo>
                  <a:cubicBezTo>
                    <a:pt x="5287" y="769"/>
                    <a:pt x="4621" y="1028"/>
                    <a:pt x="3993" y="1360"/>
                  </a:cubicBezTo>
                  <a:cubicBezTo>
                    <a:pt x="2181" y="2248"/>
                    <a:pt x="0" y="3172"/>
                    <a:pt x="592" y="5538"/>
                  </a:cubicBezTo>
                  <a:cubicBezTo>
                    <a:pt x="924" y="6795"/>
                    <a:pt x="1849" y="7830"/>
                    <a:pt x="2736" y="8792"/>
                  </a:cubicBezTo>
                  <a:lnTo>
                    <a:pt x="5102" y="11306"/>
                  </a:lnTo>
                  <a:cubicBezTo>
                    <a:pt x="5694" y="11934"/>
                    <a:pt x="6285" y="12599"/>
                    <a:pt x="6987" y="13154"/>
                  </a:cubicBezTo>
                  <a:cubicBezTo>
                    <a:pt x="9021" y="14781"/>
                    <a:pt x="11572" y="15631"/>
                    <a:pt x="14012" y="16371"/>
                  </a:cubicBezTo>
                  <a:cubicBezTo>
                    <a:pt x="16453" y="17068"/>
                    <a:pt x="18861" y="17634"/>
                    <a:pt x="21360" y="17634"/>
                  </a:cubicBezTo>
                  <a:cubicBezTo>
                    <a:pt x="21511" y="17634"/>
                    <a:pt x="21662" y="17632"/>
                    <a:pt x="21813" y="17628"/>
                  </a:cubicBezTo>
                  <a:cubicBezTo>
                    <a:pt x="22515" y="17628"/>
                    <a:pt x="23255" y="17554"/>
                    <a:pt x="23957" y="17369"/>
                  </a:cubicBezTo>
                  <a:cubicBezTo>
                    <a:pt x="25510" y="16999"/>
                    <a:pt x="26804" y="15853"/>
                    <a:pt x="27506" y="14374"/>
                  </a:cubicBezTo>
                  <a:cubicBezTo>
                    <a:pt x="28283" y="12636"/>
                    <a:pt x="27950" y="10529"/>
                    <a:pt x="28578" y="8681"/>
                  </a:cubicBezTo>
                  <a:cubicBezTo>
                    <a:pt x="28874" y="7756"/>
                    <a:pt x="29244" y="6795"/>
                    <a:pt x="29022" y="5871"/>
                  </a:cubicBezTo>
                  <a:cubicBezTo>
                    <a:pt x="28763" y="4910"/>
                    <a:pt x="28246" y="4318"/>
                    <a:pt x="27506" y="3727"/>
                  </a:cubicBezTo>
                  <a:cubicBezTo>
                    <a:pt x="25843" y="2359"/>
                    <a:pt x="23772" y="806"/>
                    <a:pt x="21665" y="251"/>
                  </a:cubicBezTo>
                  <a:cubicBezTo>
                    <a:pt x="21030" y="71"/>
                    <a:pt x="20404" y="0"/>
                    <a:pt x="19784" y="0"/>
                  </a:cubicBezTo>
                  <a:close/>
                </a:path>
              </a:pathLst>
            </a:custGeom>
            <a:solidFill>
              <a:srgbClr val="B4A6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09" name="Google Shape;8309;p48"/>
            <p:cNvSpPr/>
            <p:nvPr/>
          </p:nvSpPr>
          <p:spPr>
            <a:xfrm>
              <a:off x="5469050" y="1584675"/>
              <a:ext cx="647925" cy="390325"/>
            </a:xfrm>
            <a:custGeom>
              <a:avLst/>
              <a:gdLst/>
              <a:ahLst/>
              <a:cxnLst/>
              <a:rect l="l" t="t" r="r" b="b"/>
              <a:pathLst>
                <a:path w="25917" h="15613" extrusionOk="0">
                  <a:moveTo>
                    <a:pt x="17581" y="1"/>
                  </a:moveTo>
                  <a:cubicBezTo>
                    <a:pt x="15986" y="1"/>
                    <a:pt x="14440" y="534"/>
                    <a:pt x="12792" y="781"/>
                  </a:cubicBezTo>
                  <a:cubicBezTo>
                    <a:pt x="12167" y="859"/>
                    <a:pt x="11534" y="890"/>
                    <a:pt x="10899" y="890"/>
                  </a:cubicBezTo>
                  <a:cubicBezTo>
                    <a:pt x="9433" y="890"/>
                    <a:pt x="7952" y="725"/>
                    <a:pt x="6507" y="596"/>
                  </a:cubicBezTo>
                  <a:cubicBezTo>
                    <a:pt x="6304" y="559"/>
                    <a:pt x="6110" y="540"/>
                    <a:pt x="5911" y="540"/>
                  </a:cubicBezTo>
                  <a:cubicBezTo>
                    <a:pt x="5712" y="540"/>
                    <a:pt x="5509" y="559"/>
                    <a:pt x="5287" y="596"/>
                  </a:cubicBezTo>
                  <a:cubicBezTo>
                    <a:pt x="4659" y="670"/>
                    <a:pt x="4067" y="892"/>
                    <a:pt x="3513" y="1187"/>
                  </a:cubicBezTo>
                  <a:cubicBezTo>
                    <a:pt x="1923" y="1927"/>
                    <a:pt x="0" y="2814"/>
                    <a:pt x="518" y="4921"/>
                  </a:cubicBezTo>
                  <a:cubicBezTo>
                    <a:pt x="777" y="6031"/>
                    <a:pt x="1590" y="6955"/>
                    <a:pt x="2404" y="7768"/>
                  </a:cubicBezTo>
                  <a:lnTo>
                    <a:pt x="4474" y="9986"/>
                  </a:lnTo>
                  <a:cubicBezTo>
                    <a:pt x="5028" y="10541"/>
                    <a:pt x="5546" y="11169"/>
                    <a:pt x="6138" y="11613"/>
                  </a:cubicBezTo>
                  <a:cubicBezTo>
                    <a:pt x="7949" y="13092"/>
                    <a:pt x="10167" y="13831"/>
                    <a:pt x="12386" y="14497"/>
                  </a:cubicBezTo>
                  <a:cubicBezTo>
                    <a:pt x="14505" y="15087"/>
                    <a:pt x="16689" y="15613"/>
                    <a:pt x="18877" y="15613"/>
                  </a:cubicBezTo>
                  <a:cubicBezTo>
                    <a:pt x="19018" y="15613"/>
                    <a:pt x="19158" y="15610"/>
                    <a:pt x="19299" y="15606"/>
                  </a:cubicBezTo>
                  <a:cubicBezTo>
                    <a:pt x="19965" y="15606"/>
                    <a:pt x="20556" y="15532"/>
                    <a:pt x="21222" y="15421"/>
                  </a:cubicBezTo>
                  <a:cubicBezTo>
                    <a:pt x="22590" y="15088"/>
                    <a:pt x="23736" y="14053"/>
                    <a:pt x="24364" y="12759"/>
                  </a:cubicBezTo>
                  <a:cubicBezTo>
                    <a:pt x="25030" y="11243"/>
                    <a:pt x="24771" y="9358"/>
                    <a:pt x="25288" y="7731"/>
                  </a:cubicBezTo>
                  <a:cubicBezTo>
                    <a:pt x="25547" y="6918"/>
                    <a:pt x="25917" y="6068"/>
                    <a:pt x="25695" y="5254"/>
                  </a:cubicBezTo>
                  <a:cubicBezTo>
                    <a:pt x="25547" y="4367"/>
                    <a:pt x="25104" y="3849"/>
                    <a:pt x="24438" y="3295"/>
                  </a:cubicBezTo>
                  <a:cubicBezTo>
                    <a:pt x="22959" y="2149"/>
                    <a:pt x="21111" y="707"/>
                    <a:pt x="19262" y="226"/>
                  </a:cubicBezTo>
                  <a:cubicBezTo>
                    <a:pt x="18692" y="65"/>
                    <a:pt x="18134" y="1"/>
                    <a:pt x="17581" y="1"/>
                  </a:cubicBezTo>
                  <a:close/>
                </a:path>
              </a:pathLst>
            </a:custGeom>
            <a:solidFill>
              <a:srgbClr val="C298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10" name="Google Shape;8310;p48"/>
            <p:cNvSpPr/>
            <p:nvPr/>
          </p:nvSpPr>
          <p:spPr>
            <a:xfrm>
              <a:off x="5549450" y="1702150"/>
              <a:ext cx="20375" cy="32375"/>
            </a:xfrm>
            <a:custGeom>
              <a:avLst/>
              <a:gdLst/>
              <a:ahLst/>
              <a:cxnLst/>
              <a:rect l="l" t="t" r="r" b="b"/>
              <a:pathLst>
                <a:path w="815" h="1295" extrusionOk="0">
                  <a:moveTo>
                    <a:pt x="112" y="1184"/>
                  </a:moveTo>
                  <a:cubicBezTo>
                    <a:pt x="186" y="1258"/>
                    <a:pt x="334" y="1295"/>
                    <a:pt x="482" y="1258"/>
                  </a:cubicBezTo>
                  <a:cubicBezTo>
                    <a:pt x="518" y="1258"/>
                    <a:pt x="629" y="1184"/>
                    <a:pt x="666" y="1184"/>
                  </a:cubicBezTo>
                  <a:cubicBezTo>
                    <a:pt x="740" y="1147"/>
                    <a:pt x="814" y="1110"/>
                    <a:pt x="740" y="999"/>
                  </a:cubicBezTo>
                  <a:lnTo>
                    <a:pt x="740" y="999"/>
                  </a:lnTo>
                  <a:lnTo>
                    <a:pt x="740" y="1"/>
                  </a:lnTo>
                  <a:lnTo>
                    <a:pt x="1" y="1"/>
                  </a:lnTo>
                  <a:lnTo>
                    <a:pt x="1" y="999"/>
                  </a:lnTo>
                  <a:cubicBezTo>
                    <a:pt x="1" y="1110"/>
                    <a:pt x="1" y="1147"/>
                    <a:pt x="112" y="1184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11" name="Google Shape;8311;p48"/>
            <p:cNvSpPr/>
            <p:nvPr/>
          </p:nvSpPr>
          <p:spPr>
            <a:xfrm>
              <a:off x="5549450" y="1697075"/>
              <a:ext cx="20375" cy="11100"/>
            </a:xfrm>
            <a:custGeom>
              <a:avLst/>
              <a:gdLst/>
              <a:ahLst/>
              <a:cxnLst/>
              <a:rect l="l" t="t" r="r" b="b"/>
              <a:pathLst>
                <a:path w="815" h="444" extrusionOk="0">
                  <a:moveTo>
                    <a:pt x="408" y="0"/>
                  </a:moveTo>
                  <a:cubicBezTo>
                    <a:pt x="315" y="0"/>
                    <a:pt x="223" y="19"/>
                    <a:pt x="149" y="56"/>
                  </a:cubicBezTo>
                  <a:cubicBezTo>
                    <a:pt x="1" y="167"/>
                    <a:pt x="1" y="278"/>
                    <a:pt x="149" y="388"/>
                  </a:cubicBezTo>
                  <a:cubicBezTo>
                    <a:pt x="223" y="425"/>
                    <a:pt x="315" y="444"/>
                    <a:pt x="408" y="444"/>
                  </a:cubicBezTo>
                  <a:cubicBezTo>
                    <a:pt x="500" y="444"/>
                    <a:pt x="592" y="425"/>
                    <a:pt x="666" y="388"/>
                  </a:cubicBezTo>
                  <a:cubicBezTo>
                    <a:pt x="814" y="278"/>
                    <a:pt x="814" y="167"/>
                    <a:pt x="666" y="56"/>
                  </a:cubicBezTo>
                  <a:cubicBezTo>
                    <a:pt x="592" y="19"/>
                    <a:pt x="500" y="0"/>
                    <a:pt x="408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12" name="Google Shape;8312;p48"/>
            <p:cNvSpPr/>
            <p:nvPr/>
          </p:nvSpPr>
          <p:spPr>
            <a:xfrm>
              <a:off x="5551300" y="168090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75" y="998"/>
                  </a:moveTo>
                  <a:cubicBezTo>
                    <a:pt x="186" y="1035"/>
                    <a:pt x="260" y="1035"/>
                    <a:pt x="371" y="1035"/>
                  </a:cubicBezTo>
                  <a:cubicBezTo>
                    <a:pt x="408" y="1035"/>
                    <a:pt x="444" y="998"/>
                    <a:pt x="481" y="998"/>
                  </a:cubicBezTo>
                  <a:cubicBezTo>
                    <a:pt x="555" y="925"/>
                    <a:pt x="592" y="888"/>
                    <a:pt x="592" y="851"/>
                  </a:cubicBezTo>
                  <a:lnTo>
                    <a:pt x="592" y="851"/>
                  </a:lnTo>
                  <a:lnTo>
                    <a:pt x="592" y="0"/>
                  </a:lnTo>
                  <a:lnTo>
                    <a:pt x="1" y="0"/>
                  </a:lnTo>
                  <a:lnTo>
                    <a:pt x="1" y="851"/>
                  </a:lnTo>
                  <a:cubicBezTo>
                    <a:pt x="1" y="888"/>
                    <a:pt x="38" y="925"/>
                    <a:pt x="75" y="998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13" name="Google Shape;8313;p48"/>
            <p:cNvSpPr/>
            <p:nvPr/>
          </p:nvSpPr>
          <p:spPr>
            <a:xfrm>
              <a:off x="5551300" y="1676725"/>
              <a:ext cx="15750" cy="7650"/>
            </a:xfrm>
            <a:custGeom>
              <a:avLst/>
              <a:gdLst/>
              <a:ahLst/>
              <a:cxnLst/>
              <a:rect l="l" t="t" r="r" b="b"/>
              <a:pathLst>
                <a:path w="630" h="306" extrusionOk="0">
                  <a:moveTo>
                    <a:pt x="320" y="1"/>
                  </a:moveTo>
                  <a:cubicBezTo>
                    <a:pt x="241" y="1"/>
                    <a:pt x="167" y="19"/>
                    <a:pt x="112" y="56"/>
                  </a:cubicBezTo>
                  <a:cubicBezTo>
                    <a:pt x="1" y="130"/>
                    <a:pt x="1" y="241"/>
                    <a:pt x="112" y="278"/>
                  </a:cubicBezTo>
                  <a:cubicBezTo>
                    <a:pt x="186" y="297"/>
                    <a:pt x="269" y="306"/>
                    <a:pt x="347" y="306"/>
                  </a:cubicBezTo>
                  <a:cubicBezTo>
                    <a:pt x="426" y="306"/>
                    <a:pt x="500" y="297"/>
                    <a:pt x="555" y="278"/>
                  </a:cubicBezTo>
                  <a:cubicBezTo>
                    <a:pt x="629" y="241"/>
                    <a:pt x="629" y="93"/>
                    <a:pt x="555" y="56"/>
                  </a:cubicBezTo>
                  <a:cubicBezTo>
                    <a:pt x="481" y="19"/>
                    <a:pt x="398" y="1"/>
                    <a:pt x="320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14" name="Google Shape;8314;p48"/>
            <p:cNvSpPr/>
            <p:nvPr/>
          </p:nvSpPr>
          <p:spPr>
            <a:xfrm>
              <a:off x="5591050" y="1678125"/>
              <a:ext cx="21275" cy="32375"/>
            </a:xfrm>
            <a:custGeom>
              <a:avLst/>
              <a:gdLst/>
              <a:ahLst/>
              <a:cxnLst/>
              <a:rect l="l" t="t" r="r" b="b"/>
              <a:pathLst>
                <a:path w="851" h="1295" extrusionOk="0">
                  <a:moveTo>
                    <a:pt x="148" y="1183"/>
                  </a:moveTo>
                  <a:cubicBezTo>
                    <a:pt x="259" y="1220"/>
                    <a:pt x="370" y="1294"/>
                    <a:pt x="518" y="1220"/>
                  </a:cubicBezTo>
                  <a:cubicBezTo>
                    <a:pt x="555" y="1220"/>
                    <a:pt x="666" y="1183"/>
                    <a:pt x="703" y="1183"/>
                  </a:cubicBezTo>
                  <a:cubicBezTo>
                    <a:pt x="814" y="1146"/>
                    <a:pt x="851" y="1109"/>
                    <a:pt x="814" y="999"/>
                  </a:cubicBezTo>
                  <a:lnTo>
                    <a:pt x="814" y="999"/>
                  </a:lnTo>
                  <a:lnTo>
                    <a:pt x="814" y="0"/>
                  </a:lnTo>
                  <a:lnTo>
                    <a:pt x="38" y="0"/>
                  </a:lnTo>
                  <a:lnTo>
                    <a:pt x="38" y="999"/>
                  </a:lnTo>
                  <a:cubicBezTo>
                    <a:pt x="1" y="1109"/>
                    <a:pt x="75" y="1146"/>
                    <a:pt x="148" y="1183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15" name="Google Shape;8315;p48"/>
            <p:cNvSpPr/>
            <p:nvPr/>
          </p:nvSpPr>
          <p:spPr>
            <a:xfrm>
              <a:off x="5591050" y="1672350"/>
              <a:ext cx="20350" cy="11800"/>
            </a:xfrm>
            <a:custGeom>
              <a:avLst/>
              <a:gdLst/>
              <a:ahLst/>
              <a:cxnLst/>
              <a:rect l="l" t="t" r="r" b="b"/>
              <a:pathLst>
                <a:path w="814" h="472" extrusionOk="0">
                  <a:moveTo>
                    <a:pt x="407" y="0"/>
                  </a:moveTo>
                  <a:cubicBezTo>
                    <a:pt x="315" y="0"/>
                    <a:pt x="222" y="28"/>
                    <a:pt x="148" y="83"/>
                  </a:cubicBezTo>
                  <a:cubicBezTo>
                    <a:pt x="1" y="157"/>
                    <a:pt x="1" y="305"/>
                    <a:pt x="148" y="416"/>
                  </a:cubicBezTo>
                  <a:cubicBezTo>
                    <a:pt x="222" y="453"/>
                    <a:pt x="315" y="472"/>
                    <a:pt x="407" y="472"/>
                  </a:cubicBezTo>
                  <a:cubicBezTo>
                    <a:pt x="500" y="472"/>
                    <a:pt x="592" y="453"/>
                    <a:pt x="666" y="416"/>
                  </a:cubicBezTo>
                  <a:cubicBezTo>
                    <a:pt x="814" y="305"/>
                    <a:pt x="814" y="157"/>
                    <a:pt x="666" y="83"/>
                  </a:cubicBezTo>
                  <a:cubicBezTo>
                    <a:pt x="592" y="28"/>
                    <a:pt x="500" y="0"/>
                    <a:pt x="407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16" name="Google Shape;8316;p48"/>
            <p:cNvSpPr/>
            <p:nvPr/>
          </p:nvSpPr>
          <p:spPr>
            <a:xfrm>
              <a:off x="5593825" y="1656875"/>
              <a:ext cx="14800" cy="25900"/>
            </a:xfrm>
            <a:custGeom>
              <a:avLst/>
              <a:gdLst/>
              <a:ahLst/>
              <a:cxnLst/>
              <a:rect l="l" t="t" r="r" b="b"/>
              <a:pathLst>
                <a:path w="592" h="1036" extrusionOk="0">
                  <a:moveTo>
                    <a:pt x="74" y="961"/>
                  </a:moveTo>
                  <a:cubicBezTo>
                    <a:pt x="185" y="1035"/>
                    <a:pt x="259" y="1035"/>
                    <a:pt x="370" y="1035"/>
                  </a:cubicBezTo>
                  <a:cubicBezTo>
                    <a:pt x="407" y="1035"/>
                    <a:pt x="444" y="961"/>
                    <a:pt x="518" y="961"/>
                  </a:cubicBezTo>
                  <a:cubicBezTo>
                    <a:pt x="555" y="924"/>
                    <a:pt x="592" y="887"/>
                    <a:pt x="592" y="850"/>
                  </a:cubicBezTo>
                  <a:lnTo>
                    <a:pt x="592" y="850"/>
                  </a:lnTo>
                  <a:lnTo>
                    <a:pt x="592" y="0"/>
                  </a:lnTo>
                  <a:lnTo>
                    <a:pt x="0" y="0"/>
                  </a:lnTo>
                  <a:lnTo>
                    <a:pt x="0" y="850"/>
                  </a:lnTo>
                  <a:cubicBezTo>
                    <a:pt x="0" y="887"/>
                    <a:pt x="0" y="924"/>
                    <a:pt x="74" y="961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17" name="Google Shape;8317;p48"/>
            <p:cNvSpPr/>
            <p:nvPr/>
          </p:nvSpPr>
          <p:spPr>
            <a:xfrm>
              <a:off x="5592900" y="1652475"/>
              <a:ext cx="16650" cy="7875"/>
            </a:xfrm>
            <a:custGeom>
              <a:avLst/>
              <a:gdLst/>
              <a:ahLst/>
              <a:cxnLst/>
              <a:rect l="l" t="t" r="r" b="b"/>
              <a:pathLst>
                <a:path w="666" h="315" extrusionOk="0">
                  <a:moveTo>
                    <a:pt x="319" y="0"/>
                  </a:moveTo>
                  <a:cubicBezTo>
                    <a:pt x="241" y="0"/>
                    <a:pt x="167" y="10"/>
                    <a:pt x="111" y="28"/>
                  </a:cubicBezTo>
                  <a:cubicBezTo>
                    <a:pt x="1" y="139"/>
                    <a:pt x="1" y="213"/>
                    <a:pt x="111" y="287"/>
                  </a:cubicBezTo>
                  <a:cubicBezTo>
                    <a:pt x="185" y="305"/>
                    <a:pt x="269" y="315"/>
                    <a:pt x="347" y="315"/>
                  </a:cubicBezTo>
                  <a:cubicBezTo>
                    <a:pt x="426" y="315"/>
                    <a:pt x="500" y="305"/>
                    <a:pt x="555" y="287"/>
                  </a:cubicBezTo>
                  <a:cubicBezTo>
                    <a:pt x="666" y="213"/>
                    <a:pt x="666" y="102"/>
                    <a:pt x="555" y="28"/>
                  </a:cubicBezTo>
                  <a:cubicBezTo>
                    <a:pt x="481" y="10"/>
                    <a:pt x="398" y="0"/>
                    <a:pt x="319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18" name="Google Shape;8318;p48"/>
            <p:cNvSpPr/>
            <p:nvPr/>
          </p:nvSpPr>
          <p:spPr>
            <a:xfrm>
              <a:off x="5553150" y="1223375"/>
              <a:ext cx="12975" cy="460325"/>
            </a:xfrm>
            <a:custGeom>
              <a:avLst/>
              <a:gdLst/>
              <a:ahLst/>
              <a:cxnLst/>
              <a:rect l="l" t="t" r="r" b="b"/>
              <a:pathLst>
                <a:path w="519" h="18413" extrusionOk="0">
                  <a:moveTo>
                    <a:pt x="38" y="1"/>
                  </a:moveTo>
                  <a:lnTo>
                    <a:pt x="38" y="18190"/>
                  </a:lnTo>
                  <a:lnTo>
                    <a:pt x="38" y="18264"/>
                  </a:lnTo>
                  <a:cubicBezTo>
                    <a:pt x="1" y="18264"/>
                    <a:pt x="38" y="18301"/>
                    <a:pt x="112" y="18375"/>
                  </a:cubicBezTo>
                  <a:cubicBezTo>
                    <a:pt x="149" y="18412"/>
                    <a:pt x="223" y="18412"/>
                    <a:pt x="334" y="18412"/>
                  </a:cubicBezTo>
                  <a:cubicBezTo>
                    <a:pt x="370" y="18412"/>
                    <a:pt x="370" y="18375"/>
                    <a:pt x="407" y="18375"/>
                  </a:cubicBezTo>
                  <a:cubicBezTo>
                    <a:pt x="518" y="18375"/>
                    <a:pt x="518" y="18301"/>
                    <a:pt x="518" y="18264"/>
                  </a:cubicBezTo>
                  <a:lnTo>
                    <a:pt x="518" y="1789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19" name="Google Shape;8319;p48"/>
            <p:cNvSpPr/>
            <p:nvPr/>
          </p:nvSpPr>
          <p:spPr>
            <a:xfrm>
              <a:off x="5594750" y="1197500"/>
              <a:ext cx="13875" cy="460325"/>
            </a:xfrm>
            <a:custGeom>
              <a:avLst/>
              <a:gdLst/>
              <a:ahLst/>
              <a:cxnLst/>
              <a:rect l="l" t="t" r="r" b="b"/>
              <a:pathLst>
                <a:path w="555" h="18413" extrusionOk="0">
                  <a:moveTo>
                    <a:pt x="37" y="1"/>
                  </a:moveTo>
                  <a:lnTo>
                    <a:pt x="37" y="18153"/>
                  </a:lnTo>
                  <a:lnTo>
                    <a:pt x="37" y="18301"/>
                  </a:lnTo>
                  <a:cubicBezTo>
                    <a:pt x="0" y="18301"/>
                    <a:pt x="37" y="18338"/>
                    <a:pt x="111" y="18375"/>
                  </a:cubicBezTo>
                  <a:cubicBezTo>
                    <a:pt x="148" y="18412"/>
                    <a:pt x="222" y="18412"/>
                    <a:pt x="333" y="18412"/>
                  </a:cubicBezTo>
                  <a:cubicBezTo>
                    <a:pt x="370" y="18412"/>
                    <a:pt x="370" y="18375"/>
                    <a:pt x="407" y="18375"/>
                  </a:cubicBezTo>
                  <a:cubicBezTo>
                    <a:pt x="518" y="18375"/>
                    <a:pt x="518" y="18338"/>
                    <a:pt x="518" y="18301"/>
                  </a:cubicBezTo>
                  <a:lnTo>
                    <a:pt x="518" y="17931"/>
                  </a:lnTo>
                  <a:lnTo>
                    <a:pt x="555" y="17931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20" name="Google Shape;8320;p48"/>
            <p:cNvSpPr/>
            <p:nvPr/>
          </p:nvSpPr>
          <p:spPr>
            <a:xfrm>
              <a:off x="5590125" y="1076425"/>
              <a:ext cx="123875" cy="283775"/>
            </a:xfrm>
            <a:custGeom>
              <a:avLst/>
              <a:gdLst/>
              <a:ahLst/>
              <a:cxnLst/>
              <a:rect l="l" t="t" r="r" b="b"/>
              <a:pathLst>
                <a:path w="4955" h="11351" extrusionOk="0">
                  <a:moveTo>
                    <a:pt x="2441" y="0"/>
                  </a:moveTo>
                  <a:lnTo>
                    <a:pt x="740" y="925"/>
                  </a:lnTo>
                  <a:cubicBezTo>
                    <a:pt x="740" y="925"/>
                    <a:pt x="592" y="3402"/>
                    <a:pt x="481" y="5583"/>
                  </a:cubicBezTo>
                  <a:cubicBezTo>
                    <a:pt x="296" y="8356"/>
                    <a:pt x="1" y="11350"/>
                    <a:pt x="1" y="11350"/>
                  </a:cubicBezTo>
                  <a:lnTo>
                    <a:pt x="1701" y="10389"/>
                  </a:lnTo>
                  <a:lnTo>
                    <a:pt x="4955" y="5509"/>
                  </a:lnTo>
                  <a:lnTo>
                    <a:pt x="3846" y="888"/>
                  </a:lnTo>
                  <a:lnTo>
                    <a:pt x="2441" y="0"/>
                  </a:lnTo>
                  <a:close/>
                </a:path>
              </a:pathLst>
            </a:custGeom>
            <a:solidFill>
              <a:srgbClr val="941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21" name="Google Shape;8321;p48"/>
            <p:cNvSpPr/>
            <p:nvPr/>
          </p:nvSpPr>
          <p:spPr>
            <a:xfrm>
              <a:off x="5623400" y="1679975"/>
              <a:ext cx="454775" cy="262500"/>
            </a:xfrm>
            <a:custGeom>
              <a:avLst/>
              <a:gdLst/>
              <a:ahLst/>
              <a:cxnLst/>
              <a:rect l="l" t="t" r="r" b="b"/>
              <a:pathLst>
                <a:path w="18191" h="10500" extrusionOk="0">
                  <a:moveTo>
                    <a:pt x="9132" y="0"/>
                  </a:moveTo>
                  <a:lnTo>
                    <a:pt x="629" y="4917"/>
                  </a:lnTo>
                  <a:lnTo>
                    <a:pt x="1" y="4585"/>
                  </a:lnTo>
                  <a:lnTo>
                    <a:pt x="1" y="5213"/>
                  </a:lnTo>
                  <a:lnTo>
                    <a:pt x="9132" y="10500"/>
                  </a:lnTo>
                  <a:lnTo>
                    <a:pt x="18190" y="5213"/>
                  </a:lnTo>
                  <a:lnTo>
                    <a:pt x="18190" y="4585"/>
                  </a:lnTo>
                  <a:lnTo>
                    <a:pt x="17562" y="4917"/>
                  </a:lnTo>
                  <a:lnTo>
                    <a:pt x="9132" y="0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22" name="Google Shape;8322;p48"/>
            <p:cNvSpPr/>
            <p:nvPr/>
          </p:nvSpPr>
          <p:spPr>
            <a:xfrm>
              <a:off x="5623400" y="1664250"/>
              <a:ext cx="454775" cy="260675"/>
            </a:xfrm>
            <a:custGeom>
              <a:avLst/>
              <a:gdLst/>
              <a:ahLst/>
              <a:cxnLst/>
              <a:rect l="l" t="t" r="r" b="b"/>
              <a:pathLst>
                <a:path w="18191" h="10427" extrusionOk="0">
                  <a:moveTo>
                    <a:pt x="9132" y="1"/>
                  </a:moveTo>
                  <a:lnTo>
                    <a:pt x="1" y="5214"/>
                  </a:lnTo>
                  <a:lnTo>
                    <a:pt x="9132" y="10427"/>
                  </a:lnTo>
                  <a:lnTo>
                    <a:pt x="18190" y="5214"/>
                  </a:lnTo>
                  <a:lnTo>
                    <a:pt x="9132" y="1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23" name="Google Shape;8323;p48"/>
            <p:cNvSpPr/>
            <p:nvPr/>
          </p:nvSpPr>
          <p:spPr>
            <a:xfrm>
              <a:off x="5666850" y="1691975"/>
              <a:ext cx="367875" cy="210775"/>
            </a:xfrm>
            <a:custGeom>
              <a:avLst/>
              <a:gdLst/>
              <a:ahLst/>
              <a:cxnLst/>
              <a:rect l="l" t="t" r="r" b="b"/>
              <a:pathLst>
                <a:path w="14715" h="8431" extrusionOk="0">
                  <a:moveTo>
                    <a:pt x="7394" y="1"/>
                  </a:moveTo>
                  <a:lnTo>
                    <a:pt x="0" y="4253"/>
                  </a:lnTo>
                  <a:lnTo>
                    <a:pt x="7394" y="8430"/>
                  </a:lnTo>
                  <a:lnTo>
                    <a:pt x="14715" y="4253"/>
                  </a:lnTo>
                  <a:lnTo>
                    <a:pt x="7394" y="1"/>
                  </a:ln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24" name="Google Shape;8324;p48"/>
            <p:cNvSpPr/>
            <p:nvPr/>
          </p:nvSpPr>
          <p:spPr>
            <a:xfrm>
              <a:off x="5623400" y="1794575"/>
              <a:ext cx="228325" cy="147900"/>
            </a:xfrm>
            <a:custGeom>
              <a:avLst/>
              <a:gdLst/>
              <a:ahLst/>
              <a:cxnLst/>
              <a:rect l="l" t="t" r="r" b="b"/>
              <a:pathLst>
                <a:path w="9133" h="5916" extrusionOk="0">
                  <a:moveTo>
                    <a:pt x="1" y="1"/>
                  </a:moveTo>
                  <a:lnTo>
                    <a:pt x="1" y="629"/>
                  </a:lnTo>
                  <a:lnTo>
                    <a:pt x="9132" y="5916"/>
                  </a:lnTo>
                  <a:lnTo>
                    <a:pt x="9132" y="52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25" name="Google Shape;8325;p48"/>
            <p:cNvSpPr/>
            <p:nvPr/>
          </p:nvSpPr>
          <p:spPr>
            <a:xfrm>
              <a:off x="5857250" y="1514525"/>
              <a:ext cx="145125" cy="160850"/>
            </a:xfrm>
            <a:custGeom>
              <a:avLst/>
              <a:gdLst/>
              <a:ahLst/>
              <a:cxnLst/>
              <a:rect l="l" t="t" r="r" b="b"/>
              <a:pathLst>
                <a:path w="5805" h="6434" extrusionOk="0">
                  <a:moveTo>
                    <a:pt x="555" y="1"/>
                  </a:moveTo>
                  <a:lnTo>
                    <a:pt x="0" y="296"/>
                  </a:lnTo>
                  <a:lnTo>
                    <a:pt x="5250" y="6433"/>
                  </a:lnTo>
                  <a:lnTo>
                    <a:pt x="5805" y="606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26" name="Google Shape;8326;p48"/>
            <p:cNvSpPr/>
            <p:nvPr/>
          </p:nvSpPr>
          <p:spPr>
            <a:xfrm>
              <a:off x="5857250" y="1521925"/>
              <a:ext cx="131250" cy="170075"/>
            </a:xfrm>
            <a:custGeom>
              <a:avLst/>
              <a:gdLst/>
              <a:ahLst/>
              <a:cxnLst/>
              <a:rect l="l" t="t" r="r" b="b"/>
              <a:pathLst>
                <a:path w="5250" h="6803" extrusionOk="0">
                  <a:moveTo>
                    <a:pt x="0" y="0"/>
                  </a:moveTo>
                  <a:lnTo>
                    <a:pt x="37" y="555"/>
                  </a:lnTo>
                  <a:lnTo>
                    <a:pt x="5250" y="6803"/>
                  </a:lnTo>
                  <a:lnTo>
                    <a:pt x="5250" y="61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27" name="Google Shape;8327;p48"/>
            <p:cNvSpPr/>
            <p:nvPr/>
          </p:nvSpPr>
          <p:spPr>
            <a:xfrm>
              <a:off x="5862775" y="1456300"/>
              <a:ext cx="109100" cy="99850"/>
            </a:xfrm>
            <a:custGeom>
              <a:avLst/>
              <a:gdLst/>
              <a:ahLst/>
              <a:cxnLst/>
              <a:rect l="l" t="t" r="r" b="b"/>
              <a:pathLst>
                <a:path w="4364" h="3994" extrusionOk="0">
                  <a:moveTo>
                    <a:pt x="519" y="0"/>
                  </a:moveTo>
                  <a:lnTo>
                    <a:pt x="1" y="222"/>
                  </a:lnTo>
                  <a:lnTo>
                    <a:pt x="3809" y="3993"/>
                  </a:lnTo>
                  <a:lnTo>
                    <a:pt x="4364" y="3697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28" name="Google Shape;8328;p48"/>
            <p:cNvSpPr/>
            <p:nvPr/>
          </p:nvSpPr>
          <p:spPr>
            <a:xfrm>
              <a:off x="5859100" y="1461850"/>
              <a:ext cx="98900" cy="110925"/>
            </a:xfrm>
            <a:custGeom>
              <a:avLst/>
              <a:gdLst/>
              <a:ahLst/>
              <a:cxnLst/>
              <a:rect l="l" t="t" r="r" b="b"/>
              <a:pathLst>
                <a:path w="3956" h="4437" extrusionOk="0">
                  <a:moveTo>
                    <a:pt x="148" y="0"/>
                  </a:moveTo>
                  <a:lnTo>
                    <a:pt x="0" y="407"/>
                  </a:lnTo>
                  <a:lnTo>
                    <a:pt x="3956" y="4437"/>
                  </a:lnTo>
                  <a:lnTo>
                    <a:pt x="3956" y="377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29" name="Google Shape;8329;p48"/>
            <p:cNvSpPr/>
            <p:nvPr/>
          </p:nvSpPr>
          <p:spPr>
            <a:xfrm>
              <a:off x="5856325" y="1602325"/>
              <a:ext cx="181175" cy="200600"/>
            </a:xfrm>
            <a:custGeom>
              <a:avLst/>
              <a:gdLst/>
              <a:ahLst/>
              <a:cxnLst/>
              <a:rect l="l" t="t" r="r" b="b"/>
              <a:pathLst>
                <a:path w="7247" h="8024" extrusionOk="0">
                  <a:moveTo>
                    <a:pt x="555" y="1"/>
                  </a:moveTo>
                  <a:lnTo>
                    <a:pt x="0" y="260"/>
                  </a:lnTo>
                  <a:lnTo>
                    <a:pt x="6692" y="8023"/>
                  </a:lnTo>
                  <a:lnTo>
                    <a:pt x="7246" y="7691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30" name="Google Shape;8330;p48"/>
            <p:cNvSpPr/>
            <p:nvPr/>
          </p:nvSpPr>
          <p:spPr>
            <a:xfrm>
              <a:off x="5856325" y="1608800"/>
              <a:ext cx="167300" cy="194125"/>
            </a:xfrm>
            <a:custGeom>
              <a:avLst/>
              <a:gdLst/>
              <a:ahLst/>
              <a:cxnLst/>
              <a:rect l="l" t="t" r="r" b="b"/>
              <a:pathLst>
                <a:path w="6692" h="7765" extrusionOk="0">
                  <a:moveTo>
                    <a:pt x="0" y="1"/>
                  </a:moveTo>
                  <a:lnTo>
                    <a:pt x="0" y="592"/>
                  </a:lnTo>
                  <a:lnTo>
                    <a:pt x="6137" y="7469"/>
                  </a:lnTo>
                  <a:lnTo>
                    <a:pt x="6692" y="77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31" name="Google Shape;8331;p48"/>
            <p:cNvSpPr/>
            <p:nvPr/>
          </p:nvSpPr>
          <p:spPr>
            <a:xfrm>
              <a:off x="5699200" y="1531175"/>
              <a:ext cx="153450" cy="160825"/>
            </a:xfrm>
            <a:custGeom>
              <a:avLst/>
              <a:gdLst/>
              <a:ahLst/>
              <a:cxnLst/>
              <a:rect l="l" t="t" r="r" b="b"/>
              <a:pathLst>
                <a:path w="6138" h="6433" extrusionOk="0">
                  <a:moveTo>
                    <a:pt x="5620" y="0"/>
                  </a:moveTo>
                  <a:lnTo>
                    <a:pt x="0" y="6137"/>
                  </a:lnTo>
                  <a:lnTo>
                    <a:pt x="555" y="6433"/>
                  </a:lnTo>
                  <a:lnTo>
                    <a:pt x="6137" y="222"/>
                  </a:lnTo>
                  <a:lnTo>
                    <a:pt x="5620" y="0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32" name="Google Shape;8332;p48"/>
            <p:cNvSpPr/>
            <p:nvPr/>
          </p:nvSpPr>
          <p:spPr>
            <a:xfrm>
              <a:off x="5713050" y="1536700"/>
              <a:ext cx="143300" cy="155300"/>
            </a:xfrm>
            <a:custGeom>
              <a:avLst/>
              <a:gdLst/>
              <a:ahLst/>
              <a:cxnLst/>
              <a:rect l="l" t="t" r="r" b="b"/>
              <a:pathLst>
                <a:path w="5732" h="6212" extrusionOk="0">
                  <a:moveTo>
                    <a:pt x="5583" y="1"/>
                  </a:moveTo>
                  <a:lnTo>
                    <a:pt x="1" y="6212"/>
                  </a:lnTo>
                  <a:lnTo>
                    <a:pt x="555" y="5916"/>
                  </a:lnTo>
                  <a:lnTo>
                    <a:pt x="5731" y="408"/>
                  </a:lnTo>
                  <a:lnTo>
                    <a:pt x="5583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33" name="Google Shape;8333;p48"/>
            <p:cNvSpPr/>
            <p:nvPr/>
          </p:nvSpPr>
          <p:spPr>
            <a:xfrm>
              <a:off x="5726925" y="1466475"/>
              <a:ext cx="122950" cy="128500"/>
            </a:xfrm>
            <a:custGeom>
              <a:avLst/>
              <a:gdLst/>
              <a:ahLst/>
              <a:cxnLst/>
              <a:rect l="l" t="t" r="r" b="b"/>
              <a:pathLst>
                <a:path w="4918" h="5140" extrusionOk="0">
                  <a:moveTo>
                    <a:pt x="4363" y="0"/>
                  </a:moveTo>
                  <a:lnTo>
                    <a:pt x="0" y="4843"/>
                  </a:lnTo>
                  <a:lnTo>
                    <a:pt x="555" y="5139"/>
                  </a:lnTo>
                  <a:lnTo>
                    <a:pt x="4917" y="222"/>
                  </a:lnTo>
                  <a:lnTo>
                    <a:pt x="4363" y="0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34" name="Google Shape;8334;p48"/>
            <p:cNvSpPr/>
            <p:nvPr/>
          </p:nvSpPr>
          <p:spPr>
            <a:xfrm>
              <a:off x="5740775" y="1472000"/>
              <a:ext cx="111875" cy="122975"/>
            </a:xfrm>
            <a:custGeom>
              <a:avLst/>
              <a:gdLst/>
              <a:ahLst/>
              <a:cxnLst/>
              <a:rect l="l" t="t" r="r" b="b"/>
              <a:pathLst>
                <a:path w="4475" h="4919" extrusionOk="0">
                  <a:moveTo>
                    <a:pt x="4363" y="1"/>
                  </a:moveTo>
                  <a:lnTo>
                    <a:pt x="1" y="4918"/>
                  </a:lnTo>
                  <a:lnTo>
                    <a:pt x="1" y="4918"/>
                  </a:lnTo>
                  <a:lnTo>
                    <a:pt x="555" y="4659"/>
                  </a:lnTo>
                  <a:lnTo>
                    <a:pt x="4474" y="408"/>
                  </a:lnTo>
                  <a:lnTo>
                    <a:pt x="4363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35" name="Google Shape;8335;p48"/>
            <p:cNvSpPr/>
            <p:nvPr/>
          </p:nvSpPr>
          <p:spPr>
            <a:xfrm>
              <a:off x="5663150" y="1604175"/>
              <a:ext cx="207975" cy="196900"/>
            </a:xfrm>
            <a:custGeom>
              <a:avLst/>
              <a:gdLst/>
              <a:ahLst/>
              <a:cxnLst/>
              <a:rect l="l" t="t" r="r" b="b"/>
              <a:pathLst>
                <a:path w="8319" h="7876" extrusionOk="0">
                  <a:moveTo>
                    <a:pt x="7801" y="1"/>
                  </a:moveTo>
                  <a:lnTo>
                    <a:pt x="0" y="7617"/>
                  </a:lnTo>
                  <a:lnTo>
                    <a:pt x="555" y="7875"/>
                  </a:lnTo>
                  <a:lnTo>
                    <a:pt x="8319" y="223"/>
                  </a:lnTo>
                  <a:lnTo>
                    <a:pt x="7801" y="1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36" name="Google Shape;8336;p48"/>
            <p:cNvSpPr/>
            <p:nvPr/>
          </p:nvSpPr>
          <p:spPr>
            <a:xfrm>
              <a:off x="5677000" y="1609725"/>
              <a:ext cx="197825" cy="191350"/>
            </a:xfrm>
            <a:custGeom>
              <a:avLst/>
              <a:gdLst/>
              <a:ahLst/>
              <a:cxnLst/>
              <a:rect l="l" t="t" r="r" b="b"/>
              <a:pathLst>
                <a:path w="7913" h="7654" extrusionOk="0">
                  <a:moveTo>
                    <a:pt x="7765" y="1"/>
                  </a:moveTo>
                  <a:lnTo>
                    <a:pt x="1" y="7653"/>
                  </a:lnTo>
                  <a:lnTo>
                    <a:pt x="555" y="7432"/>
                  </a:lnTo>
                  <a:lnTo>
                    <a:pt x="7913" y="407"/>
                  </a:lnTo>
                  <a:lnTo>
                    <a:pt x="7765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37" name="Google Shape;8337;p48"/>
            <p:cNvSpPr/>
            <p:nvPr/>
          </p:nvSpPr>
          <p:spPr>
            <a:xfrm>
              <a:off x="5851700" y="1400850"/>
              <a:ext cx="13875" cy="303175"/>
            </a:xfrm>
            <a:custGeom>
              <a:avLst/>
              <a:gdLst/>
              <a:ahLst/>
              <a:cxnLst/>
              <a:rect l="l" t="t" r="r" b="b"/>
              <a:pathLst>
                <a:path w="555" h="12127" extrusionOk="0">
                  <a:moveTo>
                    <a:pt x="481" y="0"/>
                  </a:moveTo>
                  <a:lnTo>
                    <a:pt x="0" y="222"/>
                  </a:lnTo>
                  <a:lnTo>
                    <a:pt x="37" y="12127"/>
                  </a:lnTo>
                  <a:lnTo>
                    <a:pt x="555" y="11868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38" name="Google Shape;8338;p48"/>
            <p:cNvSpPr/>
            <p:nvPr/>
          </p:nvSpPr>
          <p:spPr>
            <a:xfrm>
              <a:off x="5835975" y="1399000"/>
              <a:ext cx="16675" cy="305025"/>
            </a:xfrm>
            <a:custGeom>
              <a:avLst/>
              <a:gdLst/>
              <a:ahLst/>
              <a:cxnLst/>
              <a:rect l="l" t="t" r="r" b="b"/>
              <a:pathLst>
                <a:path w="667" h="12201" extrusionOk="0">
                  <a:moveTo>
                    <a:pt x="1" y="0"/>
                  </a:moveTo>
                  <a:lnTo>
                    <a:pt x="112" y="11905"/>
                  </a:lnTo>
                  <a:lnTo>
                    <a:pt x="666" y="12201"/>
                  </a:lnTo>
                  <a:lnTo>
                    <a:pt x="666" y="12201"/>
                  </a:lnTo>
                  <a:lnTo>
                    <a:pt x="629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39" name="Google Shape;8339;p48"/>
            <p:cNvSpPr/>
            <p:nvPr/>
          </p:nvSpPr>
          <p:spPr>
            <a:xfrm>
              <a:off x="5933025" y="1438725"/>
              <a:ext cx="104475" cy="364200"/>
            </a:xfrm>
            <a:custGeom>
              <a:avLst/>
              <a:gdLst/>
              <a:ahLst/>
              <a:cxnLst/>
              <a:rect l="l" t="t" r="r" b="b"/>
              <a:pathLst>
                <a:path w="4179" h="14568" extrusionOk="0">
                  <a:moveTo>
                    <a:pt x="518" y="1"/>
                  </a:moveTo>
                  <a:lnTo>
                    <a:pt x="1" y="223"/>
                  </a:lnTo>
                  <a:lnTo>
                    <a:pt x="3698" y="14567"/>
                  </a:lnTo>
                  <a:lnTo>
                    <a:pt x="4178" y="1427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40" name="Google Shape;8340;p48"/>
            <p:cNvSpPr/>
            <p:nvPr/>
          </p:nvSpPr>
          <p:spPr>
            <a:xfrm>
              <a:off x="5919175" y="1435975"/>
              <a:ext cx="106300" cy="366950"/>
            </a:xfrm>
            <a:custGeom>
              <a:avLst/>
              <a:gdLst/>
              <a:ahLst/>
              <a:cxnLst/>
              <a:rect l="l" t="t" r="r" b="b"/>
              <a:pathLst>
                <a:path w="4252" h="14678" extrusionOk="0">
                  <a:moveTo>
                    <a:pt x="0" y="0"/>
                  </a:moveTo>
                  <a:lnTo>
                    <a:pt x="3660" y="14345"/>
                  </a:lnTo>
                  <a:lnTo>
                    <a:pt x="4252" y="14677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41" name="Google Shape;8341;p48"/>
            <p:cNvSpPr/>
            <p:nvPr/>
          </p:nvSpPr>
          <p:spPr>
            <a:xfrm>
              <a:off x="5919175" y="1430425"/>
              <a:ext cx="26825" cy="13875"/>
            </a:xfrm>
            <a:custGeom>
              <a:avLst/>
              <a:gdLst/>
              <a:ahLst/>
              <a:cxnLst/>
              <a:rect l="l" t="t" r="r" b="b"/>
              <a:pathLst>
                <a:path w="1073" h="555" extrusionOk="0">
                  <a:moveTo>
                    <a:pt x="518" y="0"/>
                  </a:moveTo>
                  <a:lnTo>
                    <a:pt x="0" y="222"/>
                  </a:lnTo>
                  <a:lnTo>
                    <a:pt x="555" y="555"/>
                  </a:lnTo>
                  <a:lnTo>
                    <a:pt x="1072" y="333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42" name="Google Shape;8342;p48"/>
            <p:cNvSpPr/>
            <p:nvPr/>
          </p:nvSpPr>
          <p:spPr>
            <a:xfrm>
              <a:off x="5677925" y="1444275"/>
              <a:ext cx="119275" cy="359575"/>
            </a:xfrm>
            <a:custGeom>
              <a:avLst/>
              <a:gdLst/>
              <a:ahLst/>
              <a:cxnLst/>
              <a:rect l="l" t="t" r="r" b="b"/>
              <a:pathLst>
                <a:path w="4771" h="14383" extrusionOk="0">
                  <a:moveTo>
                    <a:pt x="4770" y="1"/>
                  </a:moveTo>
                  <a:lnTo>
                    <a:pt x="4215" y="297"/>
                  </a:lnTo>
                  <a:lnTo>
                    <a:pt x="1" y="14382"/>
                  </a:lnTo>
                  <a:lnTo>
                    <a:pt x="555" y="14050"/>
                  </a:lnTo>
                  <a:lnTo>
                    <a:pt x="4770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43" name="Google Shape;8343;p48"/>
            <p:cNvSpPr/>
            <p:nvPr/>
          </p:nvSpPr>
          <p:spPr>
            <a:xfrm>
              <a:off x="5664075" y="1442425"/>
              <a:ext cx="119250" cy="361425"/>
            </a:xfrm>
            <a:custGeom>
              <a:avLst/>
              <a:gdLst/>
              <a:ahLst/>
              <a:cxnLst/>
              <a:rect l="l" t="t" r="r" b="b"/>
              <a:pathLst>
                <a:path w="4770" h="14457" extrusionOk="0">
                  <a:moveTo>
                    <a:pt x="4252" y="1"/>
                  </a:moveTo>
                  <a:lnTo>
                    <a:pt x="0" y="14124"/>
                  </a:lnTo>
                  <a:lnTo>
                    <a:pt x="555" y="14456"/>
                  </a:lnTo>
                  <a:lnTo>
                    <a:pt x="4769" y="371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44" name="Google Shape;8344;p48"/>
            <p:cNvSpPr/>
            <p:nvPr/>
          </p:nvSpPr>
          <p:spPr>
            <a:xfrm>
              <a:off x="5770350" y="1435975"/>
              <a:ext cx="26850" cy="15725"/>
            </a:xfrm>
            <a:custGeom>
              <a:avLst/>
              <a:gdLst/>
              <a:ahLst/>
              <a:cxnLst/>
              <a:rect l="l" t="t" r="r" b="b"/>
              <a:pathLst>
                <a:path w="1074" h="629" extrusionOk="0">
                  <a:moveTo>
                    <a:pt x="555" y="0"/>
                  </a:moveTo>
                  <a:lnTo>
                    <a:pt x="1" y="259"/>
                  </a:lnTo>
                  <a:lnTo>
                    <a:pt x="518" y="629"/>
                  </a:lnTo>
                  <a:lnTo>
                    <a:pt x="1073" y="33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45" name="Google Shape;8345;p48"/>
            <p:cNvSpPr/>
            <p:nvPr/>
          </p:nvSpPr>
          <p:spPr>
            <a:xfrm>
              <a:off x="5664075" y="1442425"/>
              <a:ext cx="119250" cy="361425"/>
            </a:xfrm>
            <a:custGeom>
              <a:avLst/>
              <a:gdLst/>
              <a:ahLst/>
              <a:cxnLst/>
              <a:rect l="l" t="t" r="r" b="b"/>
              <a:pathLst>
                <a:path w="4770" h="14457" extrusionOk="0">
                  <a:moveTo>
                    <a:pt x="4252" y="1"/>
                  </a:moveTo>
                  <a:lnTo>
                    <a:pt x="0" y="14124"/>
                  </a:lnTo>
                  <a:lnTo>
                    <a:pt x="555" y="14456"/>
                  </a:lnTo>
                  <a:lnTo>
                    <a:pt x="4769" y="371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46" name="Google Shape;8346;p48"/>
            <p:cNvSpPr/>
            <p:nvPr/>
          </p:nvSpPr>
          <p:spPr>
            <a:xfrm>
              <a:off x="5740775" y="1587550"/>
              <a:ext cx="126650" cy="203350"/>
            </a:xfrm>
            <a:custGeom>
              <a:avLst/>
              <a:gdLst/>
              <a:ahLst/>
              <a:cxnLst/>
              <a:rect l="l" t="t" r="r" b="b"/>
              <a:pathLst>
                <a:path w="5066" h="8134" extrusionOk="0">
                  <a:moveTo>
                    <a:pt x="555" y="0"/>
                  </a:moveTo>
                  <a:lnTo>
                    <a:pt x="1" y="296"/>
                  </a:lnTo>
                  <a:lnTo>
                    <a:pt x="4511" y="8134"/>
                  </a:lnTo>
                  <a:lnTo>
                    <a:pt x="5066" y="780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47" name="Google Shape;8347;p48"/>
            <p:cNvSpPr/>
            <p:nvPr/>
          </p:nvSpPr>
          <p:spPr>
            <a:xfrm>
              <a:off x="5738000" y="1594950"/>
              <a:ext cx="115575" cy="195950"/>
            </a:xfrm>
            <a:custGeom>
              <a:avLst/>
              <a:gdLst/>
              <a:ahLst/>
              <a:cxnLst/>
              <a:rect l="l" t="t" r="r" b="b"/>
              <a:pathLst>
                <a:path w="4623" h="7838" extrusionOk="0">
                  <a:moveTo>
                    <a:pt x="112" y="0"/>
                  </a:moveTo>
                  <a:lnTo>
                    <a:pt x="1" y="407"/>
                  </a:lnTo>
                  <a:lnTo>
                    <a:pt x="4105" y="7579"/>
                  </a:lnTo>
                  <a:lnTo>
                    <a:pt x="4622" y="783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48" name="Google Shape;8348;p48"/>
            <p:cNvSpPr/>
            <p:nvPr/>
          </p:nvSpPr>
          <p:spPr>
            <a:xfrm>
              <a:off x="5768500" y="1497900"/>
              <a:ext cx="98925" cy="157150"/>
            </a:xfrm>
            <a:custGeom>
              <a:avLst/>
              <a:gdLst/>
              <a:ahLst/>
              <a:cxnLst/>
              <a:rect l="l" t="t" r="r" b="b"/>
              <a:pathLst>
                <a:path w="3957" h="6286" extrusionOk="0">
                  <a:moveTo>
                    <a:pt x="482" y="0"/>
                  </a:moveTo>
                  <a:lnTo>
                    <a:pt x="1" y="259"/>
                  </a:lnTo>
                  <a:lnTo>
                    <a:pt x="3402" y="6285"/>
                  </a:lnTo>
                  <a:lnTo>
                    <a:pt x="3957" y="5952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49" name="Google Shape;8349;p48"/>
            <p:cNvSpPr/>
            <p:nvPr/>
          </p:nvSpPr>
          <p:spPr>
            <a:xfrm>
              <a:off x="5764825" y="1504350"/>
              <a:ext cx="88750" cy="150700"/>
            </a:xfrm>
            <a:custGeom>
              <a:avLst/>
              <a:gdLst/>
              <a:ahLst/>
              <a:cxnLst/>
              <a:rect l="l" t="t" r="r" b="b"/>
              <a:pathLst>
                <a:path w="3550" h="6028" extrusionOk="0">
                  <a:moveTo>
                    <a:pt x="148" y="1"/>
                  </a:moveTo>
                  <a:lnTo>
                    <a:pt x="0" y="408"/>
                  </a:lnTo>
                  <a:lnTo>
                    <a:pt x="3032" y="5694"/>
                  </a:lnTo>
                  <a:lnTo>
                    <a:pt x="3549" y="602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50" name="Google Shape;8350;p48"/>
            <p:cNvSpPr/>
            <p:nvPr/>
          </p:nvSpPr>
          <p:spPr>
            <a:xfrm>
              <a:off x="5835975" y="1392525"/>
              <a:ext cx="27750" cy="13875"/>
            </a:xfrm>
            <a:custGeom>
              <a:avLst/>
              <a:gdLst/>
              <a:ahLst/>
              <a:cxnLst/>
              <a:rect l="l" t="t" r="r" b="b"/>
              <a:pathLst>
                <a:path w="1110" h="555" extrusionOk="0">
                  <a:moveTo>
                    <a:pt x="518" y="0"/>
                  </a:moveTo>
                  <a:lnTo>
                    <a:pt x="1" y="259"/>
                  </a:lnTo>
                  <a:lnTo>
                    <a:pt x="629" y="555"/>
                  </a:lnTo>
                  <a:lnTo>
                    <a:pt x="1110" y="333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51" name="Google Shape;8351;p48"/>
            <p:cNvSpPr/>
            <p:nvPr/>
          </p:nvSpPr>
          <p:spPr>
            <a:xfrm>
              <a:off x="5845225" y="1476625"/>
              <a:ext cx="26825" cy="14825"/>
            </a:xfrm>
            <a:custGeom>
              <a:avLst/>
              <a:gdLst/>
              <a:ahLst/>
              <a:cxnLst/>
              <a:rect l="l" t="t" r="r" b="b"/>
              <a:pathLst>
                <a:path w="1073" h="593" extrusionOk="0">
                  <a:moveTo>
                    <a:pt x="555" y="1"/>
                  </a:moveTo>
                  <a:lnTo>
                    <a:pt x="1" y="223"/>
                  </a:lnTo>
                  <a:lnTo>
                    <a:pt x="518" y="592"/>
                  </a:lnTo>
                  <a:lnTo>
                    <a:pt x="1073" y="333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52" name="Google Shape;8352;p48"/>
            <p:cNvSpPr/>
            <p:nvPr/>
          </p:nvSpPr>
          <p:spPr>
            <a:xfrm>
              <a:off x="5713050" y="1680900"/>
              <a:ext cx="138675" cy="214450"/>
            </a:xfrm>
            <a:custGeom>
              <a:avLst/>
              <a:gdLst/>
              <a:ahLst/>
              <a:cxnLst/>
              <a:rect l="l" t="t" r="r" b="b"/>
              <a:pathLst>
                <a:path w="5547" h="8578" extrusionOk="0">
                  <a:moveTo>
                    <a:pt x="481" y="0"/>
                  </a:moveTo>
                  <a:lnTo>
                    <a:pt x="1" y="296"/>
                  </a:lnTo>
                  <a:lnTo>
                    <a:pt x="4992" y="8577"/>
                  </a:lnTo>
                  <a:lnTo>
                    <a:pt x="5546" y="8245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53" name="Google Shape;8353;p48"/>
            <p:cNvSpPr/>
            <p:nvPr/>
          </p:nvSpPr>
          <p:spPr>
            <a:xfrm>
              <a:off x="5709350" y="1688300"/>
              <a:ext cx="128500" cy="207050"/>
            </a:xfrm>
            <a:custGeom>
              <a:avLst/>
              <a:gdLst/>
              <a:ahLst/>
              <a:cxnLst/>
              <a:rect l="l" t="t" r="r" b="b"/>
              <a:pathLst>
                <a:path w="5140" h="8282" extrusionOk="0">
                  <a:moveTo>
                    <a:pt x="149" y="0"/>
                  </a:moveTo>
                  <a:lnTo>
                    <a:pt x="1" y="407"/>
                  </a:lnTo>
                  <a:lnTo>
                    <a:pt x="4585" y="7949"/>
                  </a:lnTo>
                  <a:lnTo>
                    <a:pt x="5140" y="8281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54" name="Google Shape;8354;p48"/>
            <p:cNvSpPr/>
            <p:nvPr/>
          </p:nvSpPr>
          <p:spPr>
            <a:xfrm>
              <a:off x="5839675" y="1563525"/>
              <a:ext cx="125725" cy="200575"/>
            </a:xfrm>
            <a:custGeom>
              <a:avLst/>
              <a:gdLst/>
              <a:ahLst/>
              <a:cxnLst/>
              <a:rect l="l" t="t" r="r" b="b"/>
              <a:pathLst>
                <a:path w="5029" h="8023" extrusionOk="0">
                  <a:moveTo>
                    <a:pt x="4548" y="0"/>
                  </a:moveTo>
                  <a:lnTo>
                    <a:pt x="1" y="7727"/>
                  </a:lnTo>
                  <a:lnTo>
                    <a:pt x="555" y="8023"/>
                  </a:lnTo>
                  <a:lnTo>
                    <a:pt x="5029" y="259"/>
                  </a:lnTo>
                  <a:lnTo>
                    <a:pt x="4548" y="0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55" name="Google Shape;8355;p48"/>
            <p:cNvSpPr/>
            <p:nvPr/>
          </p:nvSpPr>
          <p:spPr>
            <a:xfrm>
              <a:off x="5853550" y="1569975"/>
              <a:ext cx="115550" cy="194125"/>
            </a:xfrm>
            <a:custGeom>
              <a:avLst/>
              <a:gdLst/>
              <a:ahLst/>
              <a:cxnLst/>
              <a:rect l="l" t="t" r="r" b="b"/>
              <a:pathLst>
                <a:path w="4622" h="7765" extrusionOk="0">
                  <a:moveTo>
                    <a:pt x="4474" y="1"/>
                  </a:moveTo>
                  <a:lnTo>
                    <a:pt x="0" y="7765"/>
                  </a:lnTo>
                  <a:lnTo>
                    <a:pt x="555" y="7469"/>
                  </a:lnTo>
                  <a:lnTo>
                    <a:pt x="4622" y="371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56" name="Google Shape;8356;p48"/>
            <p:cNvSpPr/>
            <p:nvPr/>
          </p:nvSpPr>
          <p:spPr>
            <a:xfrm>
              <a:off x="5843375" y="1467400"/>
              <a:ext cx="98000" cy="159900"/>
            </a:xfrm>
            <a:custGeom>
              <a:avLst/>
              <a:gdLst/>
              <a:ahLst/>
              <a:cxnLst/>
              <a:rect l="l" t="t" r="r" b="b"/>
              <a:pathLst>
                <a:path w="3920" h="6396" extrusionOk="0">
                  <a:moveTo>
                    <a:pt x="3402" y="0"/>
                  </a:moveTo>
                  <a:lnTo>
                    <a:pt x="1" y="5841"/>
                  </a:lnTo>
                  <a:lnTo>
                    <a:pt x="407" y="6396"/>
                  </a:lnTo>
                  <a:lnTo>
                    <a:pt x="3919" y="296"/>
                  </a:lnTo>
                  <a:lnTo>
                    <a:pt x="3402" y="0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57" name="Google Shape;8357;p48"/>
            <p:cNvSpPr/>
            <p:nvPr/>
          </p:nvSpPr>
          <p:spPr>
            <a:xfrm>
              <a:off x="5853550" y="1474775"/>
              <a:ext cx="91525" cy="152525"/>
            </a:xfrm>
            <a:custGeom>
              <a:avLst/>
              <a:gdLst/>
              <a:ahLst/>
              <a:cxnLst/>
              <a:rect l="l" t="t" r="r" b="b"/>
              <a:pathLst>
                <a:path w="3661" h="6101" extrusionOk="0">
                  <a:moveTo>
                    <a:pt x="3512" y="1"/>
                  </a:moveTo>
                  <a:lnTo>
                    <a:pt x="0" y="6101"/>
                  </a:lnTo>
                  <a:lnTo>
                    <a:pt x="555" y="5805"/>
                  </a:lnTo>
                  <a:lnTo>
                    <a:pt x="3660" y="407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58" name="Google Shape;8358;p48"/>
            <p:cNvSpPr/>
            <p:nvPr/>
          </p:nvSpPr>
          <p:spPr>
            <a:xfrm>
              <a:off x="5837825" y="1661475"/>
              <a:ext cx="153450" cy="241275"/>
            </a:xfrm>
            <a:custGeom>
              <a:avLst/>
              <a:gdLst/>
              <a:ahLst/>
              <a:cxnLst/>
              <a:rect l="l" t="t" r="r" b="b"/>
              <a:pathLst>
                <a:path w="6138" h="9651" extrusionOk="0">
                  <a:moveTo>
                    <a:pt x="5620" y="1"/>
                  </a:moveTo>
                  <a:lnTo>
                    <a:pt x="1" y="9354"/>
                  </a:lnTo>
                  <a:lnTo>
                    <a:pt x="555" y="9650"/>
                  </a:lnTo>
                  <a:lnTo>
                    <a:pt x="6138" y="223"/>
                  </a:lnTo>
                  <a:lnTo>
                    <a:pt x="5620" y="1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59" name="Google Shape;8359;p48"/>
            <p:cNvSpPr/>
            <p:nvPr/>
          </p:nvSpPr>
          <p:spPr>
            <a:xfrm>
              <a:off x="5851700" y="1667025"/>
              <a:ext cx="143275" cy="235725"/>
            </a:xfrm>
            <a:custGeom>
              <a:avLst/>
              <a:gdLst/>
              <a:ahLst/>
              <a:cxnLst/>
              <a:rect l="l" t="t" r="r" b="b"/>
              <a:pathLst>
                <a:path w="5731" h="9429" extrusionOk="0">
                  <a:moveTo>
                    <a:pt x="5583" y="1"/>
                  </a:moveTo>
                  <a:lnTo>
                    <a:pt x="0" y="9428"/>
                  </a:lnTo>
                  <a:lnTo>
                    <a:pt x="481" y="9132"/>
                  </a:lnTo>
                  <a:lnTo>
                    <a:pt x="5731" y="444"/>
                  </a:lnTo>
                  <a:lnTo>
                    <a:pt x="5583" y="1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60" name="Google Shape;8360;p48"/>
            <p:cNvSpPr/>
            <p:nvPr/>
          </p:nvSpPr>
          <p:spPr>
            <a:xfrm>
              <a:off x="5851700" y="1484950"/>
              <a:ext cx="20350" cy="417800"/>
            </a:xfrm>
            <a:custGeom>
              <a:avLst/>
              <a:gdLst/>
              <a:ahLst/>
              <a:cxnLst/>
              <a:rect l="l" t="t" r="r" b="b"/>
              <a:pathLst>
                <a:path w="814" h="16712" extrusionOk="0">
                  <a:moveTo>
                    <a:pt x="814" y="0"/>
                  </a:moveTo>
                  <a:lnTo>
                    <a:pt x="259" y="259"/>
                  </a:lnTo>
                  <a:lnTo>
                    <a:pt x="0" y="16711"/>
                  </a:lnTo>
                  <a:lnTo>
                    <a:pt x="555" y="16415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61" name="Google Shape;8361;p48"/>
            <p:cNvSpPr/>
            <p:nvPr/>
          </p:nvSpPr>
          <p:spPr>
            <a:xfrm>
              <a:off x="5837825" y="1482175"/>
              <a:ext cx="20375" cy="420575"/>
            </a:xfrm>
            <a:custGeom>
              <a:avLst/>
              <a:gdLst/>
              <a:ahLst/>
              <a:cxnLst/>
              <a:rect l="l" t="t" r="r" b="b"/>
              <a:pathLst>
                <a:path w="815" h="16823" extrusionOk="0">
                  <a:moveTo>
                    <a:pt x="297" y="1"/>
                  </a:moveTo>
                  <a:lnTo>
                    <a:pt x="1" y="16563"/>
                  </a:lnTo>
                  <a:lnTo>
                    <a:pt x="555" y="16822"/>
                  </a:lnTo>
                  <a:lnTo>
                    <a:pt x="814" y="370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62" name="Google Shape;8362;p48"/>
            <p:cNvSpPr/>
            <p:nvPr/>
          </p:nvSpPr>
          <p:spPr>
            <a:xfrm>
              <a:off x="5755575" y="1388825"/>
              <a:ext cx="195050" cy="111850"/>
            </a:xfrm>
            <a:custGeom>
              <a:avLst/>
              <a:gdLst/>
              <a:ahLst/>
              <a:cxnLst/>
              <a:rect l="l" t="t" r="r" b="b"/>
              <a:pathLst>
                <a:path w="7802" h="4474" extrusionOk="0">
                  <a:moveTo>
                    <a:pt x="3919" y="1"/>
                  </a:moveTo>
                  <a:lnTo>
                    <a:pt x="259" y="2071"/>
                  </a:lnTo>
                  <a:lnTo>
                    <a:pt x="0" y="1960"/>
                  </a:lnTo>
                  <a:lnTo>
                    <a:pt x="0" y="2219"/>
                  </a:lnTo>
                  <a:lnTo>
                    <a:pt x="3919" y="4474"/>
                  </a:lnTo>
                  <a:lnTo>
                    <a:pt x="7801" y="2219"/>
                  </a:lnTo>
                  <a:lnTo>
                    <a:pt x="7801" y="1960"/>
                  </a:lnTo>
                  <a:lnTo>
                    <a:pt x="7579" y="2071"/>
                  </a:lnTo>
                  <a:lnTo>
                    <a:pt x="3919" y="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63" name="Google Shape;8363;p48"/>
            <p:cNvSpPr/>
            <p:nvPr/>
          </p:nvSpPr>
          <p:spPr>
            <a:xfrm>
              <a:off x="5755575" y="1382350"/>
              <a:ext cx="195050" cy="111875"/>
            </a:xfrm>
            <a:custGeom>
              <a:avLst/>
              <a:gdLst/>
              <a:ahLst/>
              <a:cxnLst/>
              <a:rect l="l" t="t" r="r" b="b"/>
              <a:pathLst>
                <a:path w="7802" h="4475" extrusionOk="0">
                  <a:moveTo>
                    <a:pt x="3919" y="1"/>
                  </a:moveTo>
                  <a:lnTo>
                    <a:pt x="0" y="2219"/>
                  </a:lnTo>
                  <a:lnTo>
                    <a:pt x="3919" y="4474"/>
                  </a:lnTo>
                  <a:lnTo>
                    <a:pt x="7801" y="2219"/>
                  </a:lnTo>
                  <a:lnTo>
                    <a:pt x="3919" y="1"/>
                  </a:ln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64" name="Google Shape;8364;p48"/>
            <p:cNvSpPr/>
            <p:nvPr/>
          </p:nvSpPr>
          <p:spPr>
            <a:xfrm>
              <a:off x="5821200" y="1411000"/>
              <a:ext cx="96150" cy="55500"/>
            </a:xfrm>
            <a:custGeom>
              <a:avLst/>
              <a:gdLst/>
              <a:ahLst/>
              <a:cxnLst/>
              <a:rect l="l" t="t" r="r" b="b"/>
              <a:pathLst>
                <a:path w="3846" h="2220" extrusionOk="0">
                  <a:moveTo>
                    <a:pt x="3291" y="1"/>
                  </a:moveTo>
                  <a:lnTo>
                    <a:pt x="0" y="1886"/>
                  </a:lnTo>
                  <a:lnTo>
                    <a:pt x="518" y="2219"/>
                  </a:lnTo>
                  <a:lnTo>
                    <a:pt x="3845" y="260"/>
                  </a:lnTo>
                  <a:lnTo>
                    <a:pt x="329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65" name="Google Shape;8365;p48"/>
            <p:cNvSpPr/>
            <p:nvPr/>
          </p:nvSpPr>
          <p:spPr>
            <a:xfrm>
              <a:off x="5755575" y="1437800"/>
              <a:ext cx="98000" cy="62875"/>
            </a:xfrm>
            <a:custGeom>
              <a:avLst/>
              <a:gdLst/>
              <a:ahLst/>
              <a:cxnLst/>
              <a:rect l="l" t="t" r="r" b="b"/>
              <a:pathLst>
                <a:path w="3920" h="2515" extrusionOk="0">
                  <a:moveTo>
                    <a:pt x="0" y="1"/>
                  </a:moveTo>
                  <a:lnTo>
                    <a:pt x="0" y="260"/>
                  </a:lnTo>
                  <a:lnTo>
                    <a:pt x="3919" y="2515"/>
                  </a:lnTo>
                  <a:lnTo>
                    <a:pt x="3919" y="22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66" name="Google Shape;8366;p48"/>
            <p:cNvSpPr/>
            <p:nvPr/>
          </p:nvSpPr>
          <p:spPr>
            <a:xfrm>
              <a:off x="6010675" y="1647625"/>
              <a:ext cx="73950" cy="98000"/>
            </a:xfrm>
            <a:custGeom>
              <a:avLst/>
              <a:gdLst/>
              <a:ahLst/>
              <a:cxnLst/>
              <a:rect l="l" t="t" r="r" b="b"/>
              <a:pathLst>
                <a:path w="2958" h="3920" extrusionOk="0">
                  <a:moveTo>
                    <a:pt x="2958" y="0"/>
                  </a:moveTo>
                  <a:lnTo>
                    <a:pt x="0" y="1664"/>
                  </a:lnTo>
                  <a:lnTo>
                    <a:pt x="37" y="3919"/>
                  </a:lnTo>
                  <a:lnTo>
                    <a:pt x="2958" y="2256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67" name="Google Shape;8367;p48"/>
            <p:cNvSpPr/>
            <p:nvPr/>
          </p:nvSpPr>
          <p:spPr>
            <a:xfrm>
              <a:off x="5990325" y="1636525"/>
              <a:ext cx="94300" cy="52725"/>
            </a:xfrm>
            <a:custGeom>
              <a:avLst/>
              <a:gdLst/>
              <a:ahLst/>
              <a:cxnLst/>
              <a:rect l="l" t="t" r="r" b="b"/>
              <a:pathLst>
                <a:path w="3772" h="2109" extrusionOk="0">
                  <a:moveTo>
                    <a:pt x="2885" y="1"/>
                  </a:moveTo>
                  <a:lnTo>
                    <a:pt x="1" y="1664"/>
                  </a:lnTo>
                  <a:lnTo>
                    <a:pt x="814" y="2108"/>
                  </a:lnTo>
                  <a:lnTo>
                    <a:pt x="3772" y="444"/>
                  </a:lnTo>
                  <a:lnTo>
                    <a:pt x="2885" y="1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68" name="Google Shape;8368;p48"/>
            <p:cNvSpPr/>
            <p:nvPr/>
          </p:nvSpPr>
          <p:spPr>
            <a:xfrm>
              <a:off x="5990325" y="1678125"/>
              <a:ext cx="21300" cy="67500"/>
            </a:xfrm>
            <a:custGeom>
              <a:avLst/>
              <a:gdLst/>
              <a:ahLst/>
              <a:cxnLst/>
              <a:rect l="l" t="t" r="r" b="b"/>
              <a:pathLst>
                <a:path w="852" h="2700" extrusionOk="0">
                  <a:moveTo>
                    <a:pt x="1" y="0"/>
                  </a:moveTo>
                  <a:lnTo>
                    <a:pt x="1" y="2256"/>
                  </a:lnTo>
                  <a:lnTo>
                    <a:pt x="851" y="2699"/>
                  </a:lnTo>
                  <a:lnTo>
                    <a:pt x="814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69" name="Google Shape;8369;p48"/>
            <p:cNvSpPr/>
            <p:nvPr/>
          </p:nvSpPr>
          <p:spPr>
            <a:xfrm>
              <a:off x="5990325" y="1636525"/>
              <a:ext cx="94300" cy="52725"/>
            </a:xfrm>
            <a:custGeom>
              <a:avLst/>
              <a:gdLst/>
              <a:ahLst/>
              <a:cxnLst/>
              <a:rect l="l" t="t" r="r" b="b"/>
              <a:pathLst>
                <a:path w="3772" h="2109" extrusionOk="0">
                  <a:moveTo>
                    <a:pt x="2885" y="1"/>
                  </a:moveTo>
                  <a:lnTo>
                    <a:pt x="1" y="1664"/>
                  </a:lnTo>
                  <a:lnTo>
                    <a:pt x="814" y="2108"/>
                  </a:lnTo>
                  <a:lnTo>
                    <a:pt x="3772" y="444"/>
                  </a:lnTo>
                  <a:lnTo>
                    <a:pt x="2885" y="1"/>
                  </a:ln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70" name="Google Shape;8370;p48"/>
            <p:cNvSpPr/>
            <p:nvPr/>
          </p:nvSpPr>
          <p:spPr>
            <a:xfrm>
              <a:off x="6070750" y="1593100"/>
              <a:ext cx="4650" cy="55475"/>
            </a:xfrm>
            <a:custGeom>
              <a:avLst/>
              <a:gdLst/>
              <a:ahLst/>
              <a:cxnLst/>
              <a:rect l="l" t="t" r="r" b="b"/>
              <a:pathLst>
                <a:path w="186" h="2219" extrusionOk="0">
                  <a:moveTo>
                    <a:pt x="185" y="0"/>
                  </a:moveTo>
                  <a:lnTo>
                    <a:pt x="0" y="111"/>
                  </a:lnTo>
                  <a:lnTo>
                    <a:pt x="0" y="2218"/>
                  </a:lnTo>
                  <a:lnTo>
                    <a:pt x="185" y="21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71" name="Google Shape;8371;p48"/>
            <p:cNvSpPr/>
            <p:nvPr/>
          </p:nvSpPr>
          <p:spPr>
            <a:xfrm>
              <a:off x="6062425" y="1590325"/>
              <a:ext cx="8350" cy="58250"/>
            </a:xfrm>
            <a:custGeom>
              <a:avLst/>
              <a:gdLst/>
              <a:ahLst/>
              <a:cxnLst/>
              <a:rect l="l" t="t" r="r" b="b"/>
              <a:pathLst>
                <a:path w="334" h="2330" extrusionOk="0">
                  <a:moveTo>
                    <a:pt x="1" y="0"/>
                  </a:moveTo>
                  <a:lnTo>
                    <a:pt x="1" y="2144"/>
                  </a:lnTo>
                  <a:lnTo>
                    <a:pt x="333" y="2329"/>
                  </a:lnTo>
                  <a:lnTo>
                    <a:pt x="333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72" name="Google Shape;8372;p48"/>
            <p:cNvSpPr/>
            <p:nvPr/>
          </p:nvSpPr>
          <p:spPr>
            <a:xfrm>
              <a:off x="6062425" y="1588475"/>
              <a:ext cx="12975" cy="7400"/>
            </a:xfrm>
            <a:custGeom>
              <a:avLst/>
              <a:gdLst/>
              <a:ahLst/>
              <a:cxnLst/>
              <a:rect l="l" t="t" r="r" b="b"/>
              <a:pathLst>
                <a:path w="519" h="296" extrusionOk="0">
                  <a:moveTo>
                    <a:pt x="185" y="0"/>
                  </a:moveTo>
                  <a:lnTo>
                    <a:pt x="1" y="74"/>
                  </a:lnTo>
                  <a:lnTo>
                    <a:pt x="333" y="296"/>
                  </a:lnTo>
                  <a:lnTo>
                    <a:pt x="518" y="18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73" name="Google Shape;8373;p48"/>
            <p:cNvSpPr/>
            <p:nvPr/>
          </p:nvSpPr>
          <p:spPr>
            <a:xfrm>
              <a:off x="6062425" y="1590325"/>
              <a:ext cx="8350" cy="58250"/>
            </a:xfrm>
            <a:custGeom>
              <a:avLst/>
              <a:gdLst/>
              <a:ahLst/>
              <a:cxnLst/>
              <a:rect l="l" t="t" r="r" b="b"/>
              <a:pathLst>
                <a:path w="334" h="2330" extrusionOk="0">
                  <a:moveTo>
                    <a:pt x="1" y="0"/>
                  </a:moveTo>
                  <a:lnTo>
                    <a:pt x="1" y="2144"/>
                  </a:lnTo>
                  <a:lnTo>
                    <a:pt x="333" y="2329"/>
                  </a:lnTo>
                  <a:lnTo>
                    <a:pt x="333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74" name="Google Shape;8374;p48"/>
            <p:cNvSpPr/>
            <p:nvPr/>
          </p:nvSpPr>
          <p:spPr>
            <a:xfrm>
              <a:off x="6008825" y="1628200"/>
              <a:ext cx="2800" cy="55500"/>
            </a:xfrm>
            <a:custGeom>
              <a:avLst/>
              <a:gdLst/>
              <a:ahLst/>
              <a:cxnLst/>
              <a:rect l="l" t="t" r="r" b="b"/>
              <a:pathLst>
                <a:path w="112" h="2220" extrusionOk="0">
                  <a:moveTo>
                    <a:pt x="111" y="1"/>
                  </a:moveTo>
                  <a:lnTo>
                    <a:pt x="0" y="75"/>
                  </a:lnTo>
                  <a:lnTo>
                    <a:pt x="0" y="2219"/>
                  </a:lnTo>
                  <a:lnTo>
                    <a:pt x="111" y="210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75" name="Google Shape;8375;p48"/>
            <p:cNvSpPr/>
            <p:nvPr/>
          </p:nvSpPr>
          <p:spPr>
            <a:xfrm>
              <a:off x="6000500" y="1624525"/>
              <a:ext cx="8350" cy="59175"/>
            </a:xfrm>
            <a:custGeom>
              <a:avLst/>
              <a:gdLst/>
              <a:ahLst/>
              <a:cxnLst/>
              <a:rect l="l" t="t" r="r" b="b"/>
              <a:pathLst>
                <a:path w="334" h="2367" extrusionOk="0">
                  <a:moveTo>
                    <a:pt x="1" y="0"/>
                  </a:moveTo>
                  <a:lnTo>
                    <a:pt x="1" y="2181"/>
                  </a:lnTo>
                  <a:lnTo>
                    <a:pt x="333" y="2366"/>
                  </a:lnTo>
                  <a:lnTo>
                    <a:pt x="333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76" name="Google Shape;8376;p48"/>
            <p:cNvSpPr/>
            <p:nvPr/>
          </p:nvSpPr>
          <p:spPr>
            <a:xfrm>
              <a:off x="6000500" y="1623600"/>
              <a:ext cx="11125" cy="6475"/>
            </a:xfrm>
            <a:custGeom>
              <a:avLst/>
              <a:gdLst/>
              <a:ahLst/>
              <a:cxnLst/>
              <a:rect l="l" t="t" r="r" b="b"/>
              <a:pathLst>
                <a:path w="445" h="259" extrusionOk="0">
                  <a:moveTo>
                    <a:pt x="148" y="0"/>
                  </a:moveTo>
                  <a:lnTo>
                    <a:pt x="1" y="37"/>
                  </a:lnTo>
                  <a:lnTo>
                    <a:pt x="333" y="259"/>
                  </a:lnTo>
                  <a:lnTo>
                    <a:pt x="444" y="18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77" name="Google Shape;8377;p48"/>
            <p:cNvSpPr/>
            <p:nvPr/>
          </p:nvSpPr>
          <p:spPr>
            <a:xfrm>
              <a:off x="6000500" y="1624525"/>
              <a:ext cx="8350" cy="59175"/>
            </a:xfrm>
            <a:custGeom>
              <a:avLst/>
              <a:gdLst/>
              <a:ahLst/>
              <a:cxnLst/>
              <a:rect l="l" t="t" r="r" b="b"/>
              <a:pathLst>
                <a:path w="334" h="2367" extrusionOk="0">
                  <a:moveTo>
                    <a:pt x="1" y="0"/>
                  </a:moveTo>
                  <a:lnTo>
                    <a:pt x="1" y="2181"/>
                  </a:lnTo>
                  <a:lnTo>
                    <a:pt x="333" y="2366"/>
                  </a:lnTo>
                  <a:lnTo>
                    <a:pt x="333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78" name="Google Shape;8378;p48"/>
            <p:cNvSpPr/>
            <p:nvPr/>
          </p:nvSpPr>
          <p:spPr>
            <a:xfrm>
              <a:off x="6008825" y="1591250"/>
              <a:ext cx="66575" cy="45300"/>
            </a:xfrm>
            <a:custGeom>
              <a:avLst/>
              <a:gdLst/>
              <a:ahLst/>
              <a:cxnLst/>
              <a:rect l="l" t="t" r="r" b="b"/>
              <a:pathLst>
                <a:path w="2663" h="1812" extrusionOk="0">
                  <a:moveTo>
                    <a:pt x="2662" y="0"/>
                  </a:moveTo>
                  <a:lnTo>
                    <a:pt x="0" y="1553"/>
                  </a:lnTo>
                  <a:lnTo>
                    <a:pt x="37" y="1812"/>
                  </a:lnTo>
                  <a:lnTo>
                    <a:pt x="2625" y="333"/>
                  </a:lnTo>
                  <a:lnTo>
                    <a:pt x="2662" y="0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79" name="Google Shape;8379;p48"/>
            <p:cNvSpPr/>
            <p:nvPr/>
          </p:nvSpPr>
          <p:spPr>
            <a:xfrm>
              <a:off x="6000500" y="1587550"/>
              <a:ext cx="74900" cy="42525"/>
            </a:xfrm>
            <a:custGeom>
              <a:avLst/>
              <a:gdLst/>
              <a:ahLst/>
              <a:cxnLst/>
              <a:rect l="l" t="t" r="r" b="b"/>
              <a:pathLst>
                <a:path w="2996" h="1701" extrusionOk="0">
                  <a:moveTo>
                    <a:pt x="2589" y="0"/>
                  </a:moveTo>
                  <a:lnTo>
                    <a:pt x="1" y="1479"/>
                  </a:lnTo>
                  <a:lnTo>
                    <a:pt x="333" y="1701"/>
                  </a:lnTo>
                  <a:lnTo>
                    <a:pt x="2995" y="185"/>
                  </a:lnTo>
                  <a:lnTo>
                    <a:pt x="2589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80" name="Google Shape;8380;p48"/>
            <p:cNvSpPr/>
            <p:nvPr/>
          </p:nvSpPr>
          <p:spPr>
            <a:xfrm>
              <a:off x="6039325" y="1579225"/>
              <a:ext cx="8350" cy="32375"/>
            </a:xfrm>
            <a:custGeom>
              <a:avLst/>
              <a:gdLst/>
              <a:ahLst/>
              <a:cxnLst/>
              <a:rect l="l" t="t" r="r" b="b"/>
              <a:pathLst>
                <a:path w="334" h="1295" extrusionOk="0">
                  <a:moveTo>
                    <a:pt x="333" y="1"/>
                  </a:moveTo>
                  <a:lnTo>
                    <a:pt x="0" y="111"/>
                  </a:lnTo>
                  <a:lnTo>
                    <a:pt x="0" y="1294"/>
                  </a:lnTo>
                  <a:lnTo>
                    <a:pt x="333" y="1184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81" name="Google Shape;8381;p48"/>
            <p:cNvSpPr/>
            <p:nvPr/>
          </p:nvSpPr>
          <p:spPr>
            <a:xfrm>
              <a:off x="6030075" y="1577375"/>
              <a:ext cx="9275" cy="34225"/>
            </a:xfrm>
            <a:custGeom>
              <a:avLst/>
              <a:gdLst/>
              <a:ahLst/>
              <a:cxnLst/>
              <a:rect l="l" t="t" r="r" b="b"/>
              <a:pathLst>
                <a:path w="371" h="1369" extrusionOk="0">
                  <a:moveTo>
                    <a:pt x="1" y="1"/>
                  </a:moveTo>
                  <a:lnTo>
                    <a:pt x="75" y="1184"/>
                  </a:lnTo>
                  <a:lnTo>
                    <a:pt x="370" y="1368"/>
                  </a:lnTo>
                  <a:lnTo>
                    <a:pt x="370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82" name="Google Shape;8382;p48"/>
            <p:cNvSpPr/>
            <p:nvPr/>
          </p:nvSpPr>
          <p:spPr>
            <a:xfrm>
              <a:off x="6030075" y="1573675"/>
              <a:ext cx="17600" cy="8350"/>
            </a:xfrm>
            <a:custGeom>
              <a:avLst/>
              <a:gdLst/>
              <a:ahLst/>
              <a:cxnLst/>
              <a:rect l="l" t="t" r="r" b="b"/>
              <a:pathLst>
                <a:path w="704" h="334" extrusionOk="0">
                  <a:moveTo>
                    <a:pt x="370" y="1"/>
                  </a:moveTo>
                  <a:lnTo>
                    <a:pt x="1" y="149"/>
                  </a:lnTo>
                  <a:lnTo>
                    <a:pt x="370" y="333"/>
                  </a:lnTo>
                  <a:lnTo>
                    <a:pt x="703" y="2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83" name="Google Shape;8383;p48"/>
            <p:cNvSpPr/>
            <p:nvPr/>
          </p:nvSpPr>
          <p:spPr>
            <a:xfrm>
              <a:off x="6030075" y="1577375"/>
              <a:ext cx="9275" cy="34225"/>
            </a:xfrm>
            <a:custGeom>
              <a:avLst/>
              <a:gdLst/>
              <a:ahLst/>
              <a:cxnLst/>
              <a:rect l="l" t="t" r="r" b="b"/>
              <a:pathLst>
                <a:path w="371" h="1369" extrusionOk="0">
                  <a:moveTo>
                    <a:pt x="1" y="1"/>
                  </a:moveTo>
                  <a:lnTo>
                    <a:pt x="1" y="1184"/>
                  </a:lnTo>
                  <a:lnTo>
                    <a:pt x="370" y="1368"/>
                  </a:lnTo>
                  <a:lnTo>
                    <a:pt x="370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84" name="Google Shape;8384;p48"/>
            <p:cNvSpPr/>
            <p:nvPr/>
          </p:nvSpPr>
          <p:spPr>
            <a:xfrm>
              <a:off x="5860950" y="1370350"/>
              <a:ext cx="44375" cy="61025"/>
            </a:xfrm>
            <a:custGeom>
              <a:avLst/>
              <a:gdLst/>
              <a:ahLst/>
              <a:cxnLst/>
              <a:rect l="l" t="t" r="r" b="b"/>
              <a:pathLst>
                <a:path w="1775" h="2441" extrusionOk="0">
                  <a:moveTo>
                    <a:pt x="665" y="0"/>
                  </a:moveTo>
                  <a:cubicBezTo>
                    <a:pt x="592" y="0"/>
                    <a:pt x="555" y="0"/>
                    <a:pt x="444" y="37"/>
                  </a:cubicBezTo>
                  <a:cubicBezTo>
                    <a:pt x="444" y="111"/>
                    <a:pt x="407" y="111"/>
                    <a:pt x="407" y="111"/>
                  </a:cubicBezTo>
                  <a:lnTo>
                    <a:pt x="0" y="333"/>
                  </a:lnTo>
                  <a:lnTo>
                    <a:pt x="0" y="333"/>
                  </a:lnTo>
                  <a:lnTo>
                    <a:pt x="222" y="296"/>
                  </a:lnTo>
                  <a:lnTo>
                    <a:pt x="222" y="296"/>
                  </a:lnTo>
                  <a:cubicBezTo>
                    <a:pt x="74" y="481"/>
                    <a:pt x="74" y="777"/>
                    <a:pt x="111" y="1109"/>
                  </a:cubicBezTo>
                  <a:cubicBezTo>
                    <a:pt x="259" y="1775"/>
                    <a:pt x="739" y="2255"/>
                    <a:pt x="1146" y="2329"/>
                  </a:cubicBezTo>
                  <a:lnTo>
                    <a:pt x="1109" y="2440"/>
                  </a:lnTo>
                  <a:lnTo>
                    <a:pt x="1405" y="2255"/>
                  </a:lnTo>
                  <a:lnTo>
                    <a:pt x="1479" y="2218"/>
                  </a:lnTo>
                  <a:cubicBezTo>
                    <a:pt x="1701" y="2034"/>
                    <a:pt x="1775" y="1664"/>
                    <a:pt x="1701" y="1220"/>
                  </a:cubicBezTo>
                  <a:cubicBezTo>
                    <a:pt x="1553" y="555"/>
                    <a:pt x="1146" y="37"/>
                    <a:pt x="665" y="0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85" name="Google Shape;8385;p48"/>
            <p:cNvSpPr/>
            <p:nvPr/>
          </p:nvSpPr>
          <p:spPr>
            <a:xfrm>
              <a:off x="5850075" y="1377550"/>
              <a:ext cx="46000" cy="57525"/>
            </a:xfrm>
            <a:custGeom>
              <a:avLst/>
              <a:gdLst/>
              <a:ahLst/>
              <a:cxnLst/>
              <a:rect l="l" t="t" r="r" b="b"/>
              <a:pathLst>
                <a:path w="1840" h="2301" extrusionOk="0">
                  <a:moveTo>
                    <a:pt x="617" y="1"/>
                  </a:moveTo>
                  <a:cubicBezTo>
                    <a:pt x="251" y="1"/>
                    <a:pt x="1" y="494"/>
                    <a:pt x="139" y="1117"/>
                  </a:cubicBezTo>
                  <a:cubicBezTo>
                    <a:pt x="287" y="1746"/>
                    <a:pt x="694" y="2263"/>
                    <a:pt x="1174" y="2300"/>
                  </a:cubicBezTo>
                  <a:cubicBezTo>
                    <a:pt x="1581" y="2300"/>
                    <a:pt x="1840" y="1856"/>
                    <a:pt x="1729" y="1191"/>
                  </a:cubicBezTo>
                  <a:cubicBezTo>
                    <a:pt x="1581" y="562"/>
                    <a:pt x="1174" y="45"/>
                    <a:pt x="694" y="8"/>
                  </a:cubicBezTo>
                  <a:cubicBezTo>
                    <a:pt x="668" y="3"/>
                    <a:pt x="642" y="1"/>
                    <a:pt x="617" y="1"/>
                  </a:cubicBezTo>
                  <a:close/>
                </a:path>
              </a:pathLst>
            </a:custGeom>
            <a:solidFill>
              <a:srgbClr val="D6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86" name="Google Shape;8386;p48"/>
            <p:cNvSpPr/>
            <p:nvPr/>
          </p:nvSpPr>
          <p:spPr>
            <a:xfrm>
              <a:off x="5820275" y="1389750"/>
              <a:ext cx="71200" cy="57325"/>
            </a:xfrm>
            <a:custGeom>
              <a:avLst/>
              <a:gdLst/>
              <a:ahLst/>
              <a:cxnLst/>
              <a:rect l="l" t="t" r="r" b="b"/>
              <a:pathLst>
                <a:path w="2848" h="2293" extrusionOk="0">
                  <a:moveTo>
                    <a:pt x="2219" y="1"/>
                  </a:moveTo>
                  <a:lnTo>
                    <a:pt x="0" y="1258"/>
                  </a:lnTo>
                  <a:lnTo>
                    <a:pt x="74" y="1258"/>
                  </a:lnTo>
                  <a:cubicBezTo>
                    <a:pt x="37" y="1368"/>
                    <a:pt x="0" y="1479"/>
                    <a:pt x="37" y="1664"/>
                  </a:cubicBezTo>
                  <a:cubicBezTo>
                    <a:pt x="74" y="1849"/>
                    <a:pt x="111" y="1997"/>
                    <a:pt x="259" y="2108"/>
                  </a:cubicBezTo>
                  <a:cubicBezTo>
                    <a:pt x="370" y="2182"/>
                    <a:pt x="444" y="2219"/>
                    <a:pt x="555" y="2219"/>
                  </a:cubicBezTo>
                  <a:lnTo>
                    <a:pt x="555" y="2293"/>
                  </a:lnTo>
                  <a:lnTo>
                    <a:pt x="2662" y="1036"/>
                  </a:lnTo>
                  <a:lnTo>
                    <a:pt x="2736" y="1036"/>
                  </a:lnTo>
                  <a:cubicBezTo>
                    <a:pt x="2810" y="925"/>
                    <a:pt x="2847" y="814"/>
                    <a:pt x="2847" y="629"/>
                  </a:cubicBezTo>
                  <a:lnTo>
                    <a:pt x="2847" y="555"/>
                  </a:lnTo>
                  <a:cubicBezTo>
                    <a:pt x="2810" y="259"/>
                    <a:pt x="2588" y="1"/>
                    <a:pt x="2366" y="1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87" name="Google Shape;8387;p48"/>
            <p:cNvSpPr/>
            <p:nvPr/>
          </p:nvSpPr>
          <p:spPr>
            <a:xfrm>
              <a:off x="5815650" y="1387900"/>
              <a:ext cx="73975" cy="55475"/>
            </a:xfrm>
            <a:custGeom>
              <a:avLst/>
              <a:gdLst/>
              <a:ahLst/>
              <a:cxnLst/>
              <a:rect l="l" t="t" r="r" b="b"/>
              <a:pathLst>
                <a:path w="2959" h="2219" extrusionOk="0">
                  <a:moveTo>
                    <a:pt x="2293" y="1"/>
                  </a:moveTo>
                  <a:lnTo>
                    <a:pt x="185" y="1295"/>
                  </a:lnTo>
                  <a:cubicBezTo>
                    <a:pt x="37" y="1368"/>
                    <a:pt x="0" y="1553"/>
                    <a:pt x="37" y="1812"/>
                  </a:cubicBezTo>
                  <a:cubicBezTo>
                    <a:pt x="74" y="1997"/>
                    <a:pt x="148" y="2108"/>
                    <a:pt x="259" y="2219"/>
                  </a:cubicBezTo>
                  <a:lnTo>
                    <a:pt x="444" y="2108"/>
                  </a:lnTo>
                  <a:lnTo>
                    <a:pt x="814" y="1886"/>
                  </a:lnTo>
                  <a:lnTo>
                    <a:pt x="2958" y="592"/>
                  </a:lnTo>
                  <a:lnTo>
                    <a:pt x="2958" y="555"/>
                  </a:lnTo>
                  <a:cubicBezTo>
                    <a:pt x="2921" y="222"/>
                    <a:pt x="2662" y="1"/>
                    <a:pt x="2441" y="1"/>
                  </a:cubicBezTo>
                  <a:close/>
                </a:path>
              </a:pathLst>
            </a:custGeom>
            <a:solidFill>
              <a:srgbClr val="DE5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88" name="Google Shape;8388;p48"/>
            <p:cNvSpPr/>
            <p:nvPr/>
          </p:nvSpPr>
          <p:spPr>
            <a:xfrm>
              <a:off x="5815650" y="1420250"/>
              <a:ext cx="22200" cy="26825"/>
            </a:xfrm>
            <a:custGeom>
              <a:avLst/>
              <a:gdLst/>
              <a:ahLst/>
              <a:cxnLst/>
              <a:rect l="l" t="t" r="r" b="b"/>
              <a:pathLst>
                <a:path w="888" h="1073" extrusionOk="0">
                  <a:moveTo>
                    <a:pt x="370" y="1"/>
                  </a:moveTo>
                  <a:cubicBezTo>
                    <a:pt x="296" y="1"/>
                    <a:pt x="259" y="1"/>
                    <a:pt x="222" y="38"/>
                  </a:cubicBezTo>
                  <a:cubicBezTo>
                    <a:pt x="37" y="74"/>
                    <a:pt x="0" y="259"/>
                    <a:pt x="37" y="518"/>
                  </a:cubicBezTo>
                  <a:cubicBezTo>
                    <a:pt x="74" y="703"/>
                    <a:pt x="148" y="814"/>
                    <a:pt x="259" y="925"/>
                  </a:cubicBezTo>
                  <a:cubicBezTo>
                    <a:pt x="370" y="999"/>
                    <a:pt x="444" y="1073"/>
                    <a:pt x="555" y="1073"/>
                  </a:cubicBezTo>
                  <a:cubicBezTo>
                    <a:pt x="592" y="1073"/>
                    <a:pt x="703" y="1073"/>
                    <a:pt x="740" y="999"/>
                  </a:cubicBezTo>
                  <a:cubicBezTo>
                    <a:pt x="814" y="925"/>
                    <a:pt x="888" y="777"/>
                    <a:pt x="888" y="592"/>
                  </a:cubicBezTo>
                  <a:lnTo>
                    <a:pt x="888" y="555"/>
                  </a:lnTo>
                  <a:cubicBezTo>
                    <a:pt x="814" y="222"/>
                    <a:pt x="592" y="1"/>
                    <a:pt x="370" y="1"/>
                  </a:cubicBezTo>
                  <a:close/>
                </a:path>
              </a:pathLst>
            </a:custGeom>
            <a:solidFill>
              <a:srgbClr val="5E00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89" name="Google Shape;8389;p48"/>
            <p:cNvSpPr/>
            <p:nvPr/>
          </p:nvSpPr>
          <p:spPr>
            <a:xfrm>
              <a:off x="5653900" y="1254800"/>
              <a:ext cx="429800" cy="358650"/>
            </a:xfrm>
            <a:custGeom>
              <a:avLst/>
              <a:gdLst/>
              <a:ahLst/>
              <a:cxnLst/>
              <a:rect l="l" t="t" r="r" b="b"/>
              <a:pathLst>
                <a:path w="17192" h="14346" extrusionOk="0">
                  <a:moveTo>
                    <a:pt x="629" y="1"/>
                  </a:moveTo>
                  <a:lnTo>
                    <a:pt x="1" y="1258"/>
                  </a:lnTo>
                  <a:lnTo>
                    <a:pt x="16453" y="14345"/>
                  </a:lnTo>
                  <a:lnTo>
                    <a:pt x="17192" y="13236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90" name="Google Shape;8390;p48"/>
            <p:cNvSpPr/>
            <p:nvPr/>
          </p:nvSpPr>
          <p:spPr>
            <a:xfrm>
              <a:off x="5660375" y="1264050"/>
              <a:ext cx="415025" cy="341075"/>
            </a:xfrm>
            <a:custGeom>
              <a:avLst/>
              <a:gdLst/>
              <a:ahLst/>
              <a:cxnLst/>
              <a:rect l="l" t="t" r="r" b="b"/>
              <a:pathLst>
                <a:path w="16601" h="13643" extrusionOk="0">
                  <a:moveTo>
                    <a:pt x="481" y="0"/>
                  </a:moveTo>
                  <a:lnTo>
                    <a:pt x="0" y="777"/>
                  </a:lnTo>
                  <a:lnTo>
                    <a:pt x="16157" y="13643"/>
                  </a:lnTo>
                  <a:lnTo>
                    <a:pt x="16600" y="12903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91" name="Google Shape;8391;p48"/>
            <p:cNvSpPr/>
            <p:nvPr/>
          </p:nvSpPr>
          <p:spPr>
            <a:xfrm>
              <a:off x="5660375" y="1264050"/>
              <a:ext cx="404850" cy="341075"/>
            </a:xfrm>
            <a:custGeom>
              <a:avLst/>
              <a:gdLst/>
              <a:ahLst/>
              <a:cxnLst/>
              <a:rect l="l" t="t" r="r" b="b"/>
              <a:pathLst>
                <a:path w="16194" h="13643" extrusionOk="0">
                  <a:moveTo>
                    <a:pt x="481" y="0"/>
                  </a:moveTo>
                  <a:lnTo>
                    <a:pt x="0" y="777"/>
                  </a:lnTo>
                  <a:lnTo>
                    <a:pt x="16157" y="13643"/>
                  </a:lnTo>
                  <a:lnTo>
                    <a:pt x="16194" y="13495"/>
                  </a:lnTo>
                  <a:lnTo>
                    <a:pt x="259" y="777"/>
                  </a:lnTo>
                  <a:lnTo>
                    <a:pt x="629" y="1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92" name="Google Shape;8392;p48"/>
            <p:cNvSpPr/>
            <p:nvPr/>
          </p:nvSpPr>
          <p:spPr>
            <a:xfrm>
              <a:off x="5616925" y="1198425"/>
              <a:ext cx="484350" cy="387300"/>
            </a:xfrm>
            <a:custGeom>
              <a:avLst/>
              <a:gdLst/>
              <a:ahLst/>
              <a:cxnLst/>
              <a:rect l="l" t="t" r="r" b="b"/>
              <a:pathLst>
                <a:path w="19374" h="15492" extrusionOk="0">
                  <a:moveTo>
                    <a:pt x="703" y="1"/>
                  </a:moveTo>
                  <a:lnTo>
                    <a:pt x="1" y="407"/>
                  </a:lnTo>
                  <a:lnTo>
                    <a:pt x="2108" y="2256"/>
                  </a:lnTo>
                  <a:lnTo>
                    <a:pt x="18671" y="15491"/>
                  </a:lnTo>
                  <a:lnTo>
                    <a:pt x="19373" y="1504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93" name="Google Shape;8393;p48"/>
            <p:cNvSpPr/>
            <p:nvPr/>
          </p:nvSpPr>
          <p:spPr>
            <a:xfrm>
              <a:off x="6065200" y="1574600"/>
              <a:ext cx="36075" cy="38850"/>
            </a:xfrm>
            <a:custGeom>
              <a:avLst/>
              <a:gdLst/>
              <a:ahLst/>
              <a:cxnLst/>
              <a:rect l="l" t="t" r="r" b="b"/>
              <a:pathLst>
                <a:path w="1443" h="1554" extrusionOk="0">
                  <a:moveTo>
                    <a:pt x="1442" y="1"/>
                  </a:moveTo>
                  <a:lnTo>
                    <a:pt x="740" y="444"/>
                  </a:lnTo>
                  <a:lnTo>
                    <a:pt x="1" y="1553"/>
                  </a:lnTo>
                  <a:lnTo>
                    <a:pt x="518" y="1258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94" name="Google Shape;8394;p48"/>
            <p:cNvSpPr/>
            <p:nvPr/>
          </p:nvSpPr>
          <p:spPr>
            <a:xfrm>
              <a:off x="5812875" y="1398075"/>
              <a:ext cx="45325" cy="61025"/>
            </a:xfrm>
            <a:custGeom>
              <a:avLst/>
              <a:gdLst/>
              <a:ahLst/>
              <a:cxnLst/>
              <a:rect l="l" t="t" r="r" b="b"/>
              <a:pathLst>
                <a:path w="1813" h="2441" extrusionOk="0">
                  <a:moveTo>
                    <a:pt x="703" y="0"/>
                  </a:moveTo>
                  <a:cubicBezTo>
                    <a:pt x="629" y="0"/>
                    <a:pt x="555" y="0"/>
                    <a:pt x="481" y="37"/>
                  </a:cubicBezTo>
                  <a:cubicBezTo>
                    <a:pt x="481" y="111"/>
                    <a:pt x="444" y="111"/>
                    <a:pt x="444" y="111"/>
                  </a:cubicBezTo>
                  <a:lnTo>
                    <a:pt x="1" y="333"/>
                  </a:lnTo>
                  <a:lnTo>
                    <a:pt x="1" y="333"/>
                  </a:lnTo>
                  <a:lnTo>
                    <a:pt x="259" y="296"/>
                  </a:lnTo>
                  <a:lnTo>
                    <a:pt x="259" y="296"/>
                  </a:lnTo>
                  <a:cubicBezTo>
                    <a:pt x="111" y="481"/>
                    <a:pt x="111" y="777"/>
                    <a:pt x="148" y="1109"/>
                  </a:cubicBezTo>
                  <a:cubicBezTo>
                    <a:pt x="296" y="1775"/>
                    <a:pt x="740" y="2255"/>
                    <a:pt x="1184" y="2329"/>
                  </a:cubicBezTo>
                  <a:lnTo>
                    <a:pt x="1110" y="2440"/>
                  </a:lnTo>
                  <a:lnTo>
                    <a:pt x="1442" y="2255"/>
                  </a:lnTo>
                  <a:lnTo>
                    <a:pt x="1479" y="2218"/>
                  </a:lnTo>
                  <a:cubicBezTo>
                    <a:pt x="1738" y="2034"/>
                    <a:pt x="1812" y="1664"/>
                    <a:pt x="1738" y="1220"/>
                  </a:cubicBezTo>
                  <a:cubicBezTo>
                    <a:pt x="1590" y="555"/>
                    <a:pt x="1184" y="37"/>
                    <a:pt x="703" y="0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95" name="Google Shape;8395;p48"/>
            <p:cNvSpPr/>
            <p:nvPr/>
          </p:nvSpPr>
          <p:spPr>
            <a:xfrm>
              <a:off x="5801775" y="1403625"/>
              <a:ext cx="47175" cy="58250"/>
            </a:xfrm>
            <a:custGeom>
              <a:avLst/>
              <a:gdLst/>
              <a:ahLst/>
              <a:cxnLst/>
              <a:rect l="l" t="t" r="r" b="b"/>
              <a:pathLst>
                <a:path w="1887" h="2330" extrusionOk="0">
                  <a:moveTo>
                    <a:pt x="740" y="0"/>
                  </a:moveTo>
                  <a:cubicBezTo>
                    <a:pt x="260" y="0"/>
                    <a:pt x="1" y="481"/>
                    <a:pt x="186" y="1109"/>
                  </a:cubicBezTo>
                  <a:cubicBezTo>
                    <a:pt x="334" y="1775"/>
                    <a:pt x="740" y="2292"/>
                    <a:pt x="1184" y="2329"/>
                  </a:cubicBezTo>
                  <a:cubicBezTo>
                    <a:pt x="1628" y="2329"/>
                    <a:pt x="1886" y="1849"/>
                    <a:pt x="1739" y="1220"/>
                  </a:cubicBezTo>
                  <a:cubicBezTo>
                    <a:pt x="1628" y="555"/>
                    <a:pt x="1184" y="74"/>
                    <a:pt x="740" y="0"/>
                  </a:cubicBezTo>
                  <a:close/>
                </a:path>
              </a:pathLst>
            </a:custGeom>
            <a:solidFill>
              <a:srgbClr val="D6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96" name="Google Shape;8396;p48"/>
            <p:cNvSpPr/>
            <p:nvPr/>
          </p:nvSpPr>
          <p:spPr>
            <a:xfrm>
              <a:off x="5554075" y="1101375"/>
              <a:ext cx="116500" cy="258825"/>
            </a:xfrm>
            <a:custGeom>
              <a:avLst/>
              <a:gdLst/>
              <a:ahLst/>
              <a:cxnLst/>
              <a:rect l="l" t="t" r="r" b="b"/>
              <a:pathLst>
                <a:path w="4660" h="10353" extrusionOk="0">
                  <a:moveTo>
                    <a:pt x="2182" y="1"/>
                  </a:moveTo>
                  <a:cubicBezTo>
                    <a:pt x="2182" y="1"/>
                    <a:pt x="370" y="2773"/>
                    <a:pt x="186" y="5546"/>
                  </a:cubicBezTo>
                  <a:cubicBezTo>
                    <a:pt x="1" y="8319"/>
                    <a:pt x="592" y="9946"/>
                    <a:pt x="592" y="9946"/>
                  </a:cubicBezTo>
                  <a:lnTo>
                    <a:pt x="1443" y="10352"/>
                  </a:lnTo>
                  <a:lnTo>
                    <a:pt x="4659" y="5509"/>
                  </a:lnTo>
                  <a:lnTo>
                    <a:pt x="3587" y="888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97" name="Google Shape;8397;p48"/>
            <p:cNvSpPr/>
            <p:nvPr/>
          </p:nvSpPr>
          <p:spPr>
            <a:xfrm>
              <a:off x="5643725" y="1098600"/>
              <a:ext cx="70275" cy="140525"/>
            </a:xfrm>
            <a:custGeom>
              <a:avLst/>
              <a:gdLst/>
              <a:ahLst/>
              <a:cxnLst/>
              <a:rect l="l" t="t" r="r" b="b"/>
              <a:pathLst>
                <a:path w="2811" h="5621" extrusionOk="0">
                  <a:moveTo>
                    <a:pt x="1702" y="1"/>
                  </a:moveTo>
                  <a:lnTo>
                    <a:pt x="1" y="962"/>
                  </a:lnTo>
                  <a:lnTo>
                    <a:pt x="1110" y="5620"/>
                  </a:lnTo>
                  <a:lnTo>
                    <a:pt x="2811" y="4622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D66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98" name="Google Shape;8398;p48"/>
            <p:cNvSpPr/>
            <p:nvPr/>
          </p:nvSpPr>
          <p:spPr>
            <a:xfrm>
              <a:off x="5608625" y="1076425"/>
              <a:ext cx="77650" cy="46225"/>
            </a:xfrm>
            <a:custGeom>
              <a:avLst/>
              <a:gdLst/>
              <a:ahLst/>
              <a:cxnLst/>
              <a:rect l="l" t="t" r="r" b="b"/>
              <a:pathLst>
                <a:path w="3106" h="1849" extrusionOk="0">
                  <a:moveTo>
                    <a:pt x="1701" y="0"/>
                  </a:moveTo>
                  <a:lnTo>
                    <a:pt x="0" y="999"/>
                  </a:lnTo>
                  <a:lnTo>
                    <a:pt x="1405" y="1849"/>
                  </a:lnTo>
                  <a:lnTo>
                    <a:pt x="3106" y="888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B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99" name="Google Shape;8399;p48"/>
            <p:cNvSpPr/>
            <p:nvPr/>
          </p:nvSpPr>
          <p:spPr>
            <a:xfrm>
              <a:off x="5591050" y="1214150"/>
              <a:ext cx="122950" cy="146975"/>
            </a:xfrm>
            <a:custGeom>
              <a:avLst/>
              <a:gdLst/>
              <a:ahLst/>
              <a:cxnLst/>
              <a:rect l="l" t="t" r="r" b="b"/>
              <a:pathLst>
                <a:path w="4918" h="5879" extrusionOk="0">
                  <a:moveTo>
                    <a:pt x="4918" y="0"/>
                  </a:moveTo>
                  <a:lnTo>
                    <a:pt x="3217" y="998"/>
                  </a:lnTo>
                  <a:lnTo>
                    <a:pt x="1" y="5878"/>
                  </a:lnTo>
                  <a:lnTo>
                    <a:pt x="1664" y="4917"/>
                  </a:lnTo>
                  <a:lnTo>
                    <a:pt x="3069" y="3327"/>
                  </a:lnTo>
                  <a:lnTo>
                    <a:pt x="2515" y="2884"/>
                  </a:lnTo>
                  <a:lnTo>
                    <a:pt x="3143" y="1627"/>
                  </a:lnTo>
                  <a:lnTo>
                    <a:pt x="3993" y="1183"/>
                  </a:lnTo>
                  <a:lnTo>
                    <a:pt x="4178" y="1368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00" name="Google Shape;8400;p48"/>
            <p:cNvSpPr/>
            <p:nvPr/>
          </p:nvSpPr>
          <p:spPr>
            <a:xfrm>
              <a:off x="5660375" y="1264050"/>
              <a:ext cx="15725" cy="19425"/>
            </a:xfrm>
            <a:custGeom>
              <a:avLst/>
              <a:gdLst/>
              <a:ahLst/>
              <a:cxnLst/>
              <a:rect l="l" t="t" r="r" b="b"/>
              <a:pathLst>
                <a:path w="629" h="777" extrusionOk="0">
                  <a:moveTo>
                    <a:pt x="481" y="0"/>
                  </a:moveTo>
                  <a:lnTo>
                    <a:pt x="0" y="777"/>
                  </a:lnTo>
                  <a:lnTo>
                    <a:pt x="259" y="777"/>
                  </a:lnTo>
                  <a:lnTo>
                    <a:pt x="629" y="1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01" name="Google Shape;8401;p48"/>
            <p:cNvSpPr/>
            <p:nvPr/>
          </p:nvSpPr>
          <p:spPr>
            <a:xfrm>
              <a:off x="5560550" y="1128175"/>
              <a:ext cx="48075" cy="163625"/>
            </a:xfrm>
            <a:custGeom>
              <a:avLst/>
              <a:gdLst/>
              <a:ahLst/>
              <a:cxnLst/>
              <a:rect l="l" t="t" r="r" b="b"/>
              <a:pathLst>
                <a:path w="1923" h="6545" extrusionOk="0">
                  <a:moveTo>
                    <a:pt x="1331" y="1"/>
                  </a:moveTo>
                  <a:lnTo>
                    <a:pt x="592" y="297"/>
                  </a:lnTo>
                  <a:lnTo>
                    <a:pt x="1" y="6545"/>
                  </a:lnTo>
                  <a:lnTo>
                    <a:pt x="259" y="6360"/>
                  </a:lnTo>
                  <a:lnTo>
                    <a:pt x="1923" y="3513"/>
                  </a:lnTo>
                  <a:lnTo>
                    <a:pt x="1849" y="777"/>
                  </a:lnTo>
                  <a:lnTo>
                    <a:pt x="1147" y="371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02" name="Google Shape;8402;p48"/>
            <p:cNvSpPr/>
            <p:nvPr/>
          </p:nvSpPr>
          <p:spPr>
            <a:xfrm>
              <a:off x="5540225" y="1135575"/>
              <a:ext cx="62875" cy="156225"/>
            </a:xfrm>
            <a:custGeom>
              <a:avLst/>
              <a:gdLst/>
              <a:ahLst/>
              <a:cxnLst/>
              <a:rect l="l" t="t" r="r" b="b"/>
              <a:pathLst>
                <a:path w="2515" h="6249" extrusionOk="0">
                  <a:moveTo>
                    <a:pt x="1405" y="1"/>
                  </a:moveTo>
                  <a:lnTo>
                    <a:pt x="0" y="3661"/>
                  </a:lnTo>
                  <a:lnTo>
                    <a:pt x="185" y="5694"/>
                  </a:lnTo>
                  <a:lnTo>
                    <a:pt x="814" y="6249"/>
                  </a:lnTo>
                  <a:lnTo>
                    <a:pt x="2514" y="3402"/>
                  </a:lnTo>
                  <a:lnTo>
                    <a:pt x="2366" y="629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03" name="Google Shape;8403;p48"/>
            <p:cNvSpPr/>
            <p:nvPr/>
          </p:nvSpPr>
          <p:spPr>
            <a:xfrm>
              <a:off x="5599375" y="1147600"/>
              <a:ext cx="9250" cy="73025"/>
            </a:xfrm>
            <a:custGeom>
              <a:avLst/>
              <a:gdLst/>
              <a:ahLst/>
              <a:cxnLst/>
              <a:rect l="l" t="t" r="r" b="b"/>
              <a:pathLst>
                <a:path w="370" h="2921" extrusionOk="0">
                  <a:moveTo>
                    <a:pt x="296" y="0"/>
                  </a:moveTo>
                  <a:lnTo>
                    <a:pt x="0" y="148"/>
                  </a:lnTo>
                  <a:lnTo>
                    <a:pt x="148" y="2921"/>
                  </a:lnTo>
                  <a:lnTo>
                    <a:pt x="370" y="2736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04" name="Google Shape;8404;p48"/>
            <p:cNvSpPr/>
            <p:nvPr/>
          </p:nvSpPr>
          <p:spPr>
            <a:xfrm>
              <a:off x="5560550" y="1216000"/>
              <a:ext cx="48075" cy="75800"/>
            </a:xfrm>
            <a:custGeom>
              <a:avLst/>
              <a:gdLst/>
              <a:ahLst/>
              <a:cxnLst/>
              <a:rect l="l" t="t" r="r" b="b"/>
              <a:pathLst>
                <a:path w="1923" h="3032" extrusionOk="0">
                  <a:moveTo>
                    <a:pt x="1923" y="0"/>
                  </a:moveTo>
                  <a:lnTo>
                    <a:pt x="1701" y="185"/>
                  </a:lnTo>
                  <a:lnTo>
                    <a:pt x="1" y="3032"/>
                  </a:lnTo>
                  <a:lnTo>
                    <a:pt x="259" y="2847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05" name="Google Shape;8405;p48"/>
            <p:cNvSpPr/>
            <p:nvPr/>
          </p:nvSpPr>
          <p:spPr>
            <a:xfrm>
              <a:off x="5544850" y="1221000"/>
              <a:ext cx="25900" cy="30850"/>
            </a:xfrm>
            <a:custGeom>
              <a:avLst/>
              <a:gdLst/>
              <a:ahLst/>
              <a:cxnLst/>
              <a:rect l="l" t="t" r="r" b="b"/>
              <a:pathLst>
                <a:path w="1036" h="1234" extrusionOk="0">
                  <a:moveTo>
                    <a:pt x="315" y="1"/>
                  </a:moveTo>
                  <a:cubicBezTo>
                    <a:pt x="139" y="1"/>
                    <a:pt x="0" y="138"/>
                    <a:pt x="0" y="355"/>
                  </a:cubicBezTo>
                  <a:cubicBezTo>
                    <a:pt x="0" y="650"/>
                    <a:pt x="259" y="1020"/>
                    <a:pt x="518" y="1168"/>
                  </a:cubicBezTo>
                  <a:cubicBezTo>
                    <a:pt x="606" y="1212"/>
                    <a:pt x="688" y="1233"/>
                    <a:pt x="759" y="1233"/>
                  </a:cubicBezTo>
                  <a:cubicBezTo>
                    <a:pt x="926" y="1233"/>
                    <a:pt x="1035" y="1117"/>
                    <a:pt x="1035" y="909"/>
                  </a:cubicBezTo>
                  <a:cubicBezTo>
                    <a:pt x="1035" y="576"/>
                    <a:pt x="813" y="207"/>
                    <a:pt x="518" y="59"/>
                  </a:cubicBezTo>
                  <a:cubicBezTo>
                    <a:pt x="448" y="19"/>
                    <a:pt x="379" y="1"/>
                    <a:pt x="315" y="1"/>
                  </a:cubicBezTo>
                  <a:close/>
                </a:path>
              </a:pathLst>
            </a:custGeom>
            <a:solidFill>
              <a:srgbClr val="CD6E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06" name="Google Shape;8406;p48"/>
            <p:cNvSpPr/>
            <p:nvPr/>
          </p:nvSpPr>
          <p:spPr>
            <a:xfrm>
              <a:off x="5549450" y="1221525"/>
              <a:ext cx="20375" cy="26825"/>
            </a:xfrm>
            <a:custGeom>
              <a:avLst/>
              <a:gdLst/>
              <a:ahLst/>
              <a:cxnLst/>
              <a:rect l="l" t="t" r="r" b="b"/>
              <a:pathLst>
                <a:path w="815" h="1073" extrusionOk="0">
                  <a:moveTo>
                    <a:pt x="149" y="1"/>
                  </a:moveTo>
                  <a:lnTo>
                    <a:pt x="1" y="408"/>
                  </a:lnTo>
                  <a:cubicBezTo>
                    <a:pt x="112" y="629"/>
                    <a:pt x="112" y="814"/>
                    <a:pt x="297" y="962"/>
                  </a:cubicBezTo>
                  <a:lnTo>
                    <a:pt x="740" y="1073"/>
                  </a:lnTo>
                  <a:cubicBezTo>
                    <a:pt x="814" y="999"/>
                    <a:pt x="814" y="962"/>
                    <a:pt x="814" y="851"/>
                  </a:cubicBezTo>
                  <a:cubicBezTo>
                    <a:pt x="814" y="592"/>
                    <a:pt x="555" y="186"/>
                    <a:pt x="297" y="38"/>
                  </a:cubicBezTo>
                  <a:cubicBezTo>
                    <a:pt x="260" y="38"/>
                    <a:pt x="186" y="1"/>
                    <a:pt x="149" y="1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07" name="Google Shape;8407;p48"/>
            <p:cNvSpPr/>
            <p:nvPr/>
          </p:nvSpPr>
          <p:spPr>
            <a:xfrm>
              <a:off x="5551300" y="1229850"/>
              <a:ext cx="16675" cy="12050"/>
            </a:xfrm>
            <a:custGeom>
              <a:avLst/>
              <a:gdLst/>
              <a:ahLst/>
              <a:cxnLst/>
              <a:rect l="l" t="t" r="r" b="b"/>
              <a:pathLst>
                <a:path w="667" h="482" extrusionOk="0">
                  <a:moveTo>
                    <a:pt x="481" y="1"/>
                  </a:moveTo>
                  <a:cubicBezTo>
                    <a:pt x="371" y="111"/>
                    <a:pt x="186" y="222"/>
                    <a:pt x="1" y="296"/>
                  </a:cubicBezTo>
                  <a:cubicBezTo>
                    <a:pt x="38" y="370"/>
                    <a:pt x="38" y="444"/>
                    <a:pt x="75" y="481"/>
                  </a:cubicBezTo>
                  <a:cubicBezTo>
                    <a:pt x="260" y="407"/>
                    <a:pt x="481" y="370"/>
                    <a:pt x="666" y="370"/>
                  </a:cubicBezTo>
                  <a:cubicBezTo>
                    <a:pt x="629" y="222"/>
                    <a:pt x="592" y="75"/>
                    <a:pt x="481" y="1"/>
                  </a:cubicBezTo>
                  <a:close/>
                </a:path>
              </a:pathLst>
            </a:custGeom>
            <a:solidFill>
              <a:srgbClr val="DE7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08" name="Google Shape;8408;p48"/>
            <p:cNvSpPr/>
            <p:nvPr/>
          </p:nvSpPr>
          <p:spPr>
            <a:xfrm>
              <a:off x="5544850" y="1229500"/>
              <a:ext cx="18500" cy="21975"/>
            </a:xfrm>
            <a:custGeom>
              <a:avLst/>
              <a:gdLst/>
              <a:ahLst/>
              <a:cxnLst/>
              <a:rect l="l" t="t" r="r" b="b"/>
              <a:pathLst>
                <a:path w="740" h="879" extrusionOk="0">
                  <a:moveTo>
                    <a:pt x="187" y="1"/>
                  </a:moveTo>
                  <a:cubicBezTo>
                    <a:pt x="71" y="1"/>
                    <a:pt x="0" y="83"/>
                    <a:pt x="0" y="236"/>
                  </a:cubicBezTo>
                  <a:cubicBezTo>
                    <a:pt x="0" y="458"/>
                    <a:pt x="148" y="754"/>
                    <a:pt x="370" y="828"/>
                  </a:cubicBezTo>
                  <a:cubicBezTo>
                    <a:pt x="427" y="862"/>
                    <a:pt x="484" y="879"/>
                    <a:pt x="536" y="879"/>
                  </a:cubicBezTo>
                  <a:cubicBezTo>
                    <a:pt x="651" y="879"/>
                    <a:pt x="739" y="796"/>
                    <a:pt x="739" y="643"/>
                  </a:cubicBezTo>
                  <a:cubicBezTo>
                    <a:pt x="739" y="421"/>
                    <a:pt x="629" y="125"/>
                    <a:pt x="370" y="52"/>
                  </a:cubicBezTo>
                  <a:cubicBezTo>
                    <a:pt x="301" y="17"/>
                    <a:pt x="239" y="1"/>
                    <a:pt x="187" y="1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09" name="Google Shape;8409;p48"/>
            <p:cNvSpPr/>
            <p:nvPr/>
          </p:nvSpPr>
          <p:spPr>
            <a:xfrm>
              <a:off x="5547600" y="1235575"/>
              <a:ext cx="9275" cy="11700"/>
            </a:xfrm>
            <a:custGeom>
              <a:avLst/>
              <a:gdLst/>
              <a:ahLst/>
              <a:cxnLst/>
              <a:rect l="l" t="t" r="r" b="b"/>
              <a:pathLst>
                <a:path w="371" h="468" extrusionOk="0">
                  <a:moveTo>
                    <a:pt x="102" y="1"/>
                  </a:moveTo>
                  <a:cubicBezTo>
                    <a:pt x="39" y="1"/>
                    <a:pt x="1" y="61"/>
                    <a:pt x="1" y="141"/>
                  </a:cubicBezTo>
                  <a:cubicBezTo>
                    <a:pt x="1" y="252"/>
                    <a:pt x="75" y="400"/>
                    <a:pt x="186" y="437"/>
                  </a:cubicBezTo>
                  <a:cubicBezTo>
                    <a:pt x="207" y="459"/>
                    <a:pt x="232" y="468"/>
                    <a:pt x="257" y="468"/>
                  </a:cubicBezTo>
                  <a:cubicBezTo>
                    <a:pt x="315" y="468"/>
                    <a:pt x="371" y="415"/>
                    <a:pt x="371" y="363"/>
                  </a:cubicBezTo>
                  <a:cubicBezTo>
                    <a:pt x="371" y="215"/>
                    <a:pt x="260" y="67"/>
                    <a:pt x="186" y="30"/>
                  </a:cubicBezTo>
                  <a:cubicBezTo>
                    <a:pt x="155" y="10"/>
                    <a:pt x="127" y="1"/>
                    <a:pt x="102" y="1"/>
                  </a:cubicBezTo>
                  <a:close/>
                </a:path>
              </a:pathLst>
            </a:custGeom>
            <a:solidFill>
              <a:srgbClr val="E0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10" name="Google Shape;8410;p48"/>
            <p:cNvSpPr/>
            <p:nvPr/>
          </p:nvSpPr>
          <p:spPr>
            <a:xfrm>
              <a:off x="5579025" y="1157250"/>
              <a:ext cx="9275" cy="11475"/>
            </a:xfrm>
            <a:custGeom>
              <a:avLst/>
              <a:gdLst/>
              <a:ahLst/>
              <a:cxnLst/>
              <a:rect l="l" t="t" r="r" b="b"/>
              <a:pathLst>
                <a:path w="371" h="459" extrusionOk="0">
                  <a:moveTo>
                    <a:pt x="89" y="0"/>
                  </a:moveTo>
                  <a:cubicBezTo>
                    <a:pt x="34" y="0"/>
                    <a:pt x="1" y="33"/>
                    <a:pt x="1" y="132"/>
                  </a:cubicBezTo>
                  <a:cubicBezTo>
                    <a:pt x="1" y="243"/>
                    <a:pt x="75" y="391"/>
                    <a:pt x="186" y="428"/>
                  </a:cubicBezTo>
                  <a:cubicBezTo>
                    <a:pt x="207" y="449"/>
                    <a:pt x="232" y="458"/>
                    <a:pt x="257" y="458"/>
                  </a:cubicBezTo>
                  <a:cubicBezTo>
                    <a:pt x="315" y="458"/>
                    <a:pt x="371" y="406"/>
                    <a:pt x="371" y="354"/>
                  </a:cubicBezTo>
                  <a:cubicBezTo>
                    <a:pt x="371" y="206"/>
                    <a:pt x="260" y="58"/>
                    <a:pt x="186" y="21"/>
                  </a:cubicBezTo>
                  <a:cubicBezTo>
                    <a:pt x="149" y="9"/>
                    <a:pt x="116" y="0"/>
                    <a:pt x="89" y="0"/>
                  </a:cubicBezTo>
                  <a:close/>
                </a:path>
              </a:pathLst>
            </a:custGeom>
            <a:solidFill>
              <a:srgbClr val="CD6E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11" name="Google Shape;8411;p48"/>
            <p:cNvSpPr/>
            <p:nvPr/>
          </p:nvSpPr>
          <p:spPr>
            <a:xfrm>
              <a:off x="5579950" y="1156825"/>
              <a:ext cx="8350" cy="10200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75" y="1"/>
                  </a:moveTo>
                  <a:lnTo>
                    <a:pt x="1" y="149"/>
                  </a:lnTo>
                  <a:cubicBezTo>
                    <a:pt x="38" y="223"/>
                    <a:pt x="38" y="334"/>
                    <a:pt x="149" y="371"/>
                  </a:cubicBezTo>
                  <a:lnTo>
                    <a:pt x="334" y="408"/>
                  </a:lnTo>
                  <a:lnTo>
                    <a:pt x="334" y="334"/>
                  </a:lnTo>
                  <a:cubicBezTo>
                    <a:pt x="334" y="223"/>
                    <a:pt x="223" y="38"/>
                    <a:pt x="149" y="1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12" name="Google Shape;8412;p48"/>
            <p:cNvSpPr/>
            <p:nvPr/>
          </p:nvSpPr>
          <p:spPr>
            <a:xfrm>
              <a:off x="5580875" y="1158675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186" y="1"/>
                  </a:moveTo>
                  <a:cubicBezTo>
                    <a:pt x="149" y="75"/>
                    <a:pt x="112" y="112"/>
                    <a:pt x="1" y="149"/>
                  </a:cubicBezTo>
                  <a:cubicBezTo>
                    <a:pt x="1" y="186"/>
                    <a:pt x="38" y="186"/>
                    <a:pt x="38" y="260"/>
                  </a:cubicBezTo>
                  <a:cubicBezTo>
                    <a:pt x="149" y="186"/>
                    <a:pt x="223" y="186"/>
                    <a:pt x="297" y="149"/>
                  </a:cubicBezTo>
                  <a:cubicBezTo>
                    <a:pt x="223" y="112"/>
                    <a:pt x="223" y="75"/>
                    <a:pt x="186" y="1"/>
                  </a:cubicBezTo>
                  <a:close/>
                </a:path>
              </a:pathLst>
            </a:custGeom>
            <a:solidFill>
              <a:srgbClr val="DE7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13" name="Google Shape;8413;p48"/>
            <p:cNvSpPr/>
            <p:nvPr/>
          </p:nvSpPr>
          <p:spPr>
            <a:xfrm>
              <a:off x="5579025" y="11597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73" y="0"/>
                  </a:moveTo>
                  <a:cubicBezTo>
                    <a:pt x="38" y="0"/>
                    <a:pt x="1" y="52"/>
                    <a:pt x="1" y="105"/>
                  </a:cubicBezTo>
                  <a:cubicBezTo>
                    <a:pt x="1" y="216"/>
                    <a:pt x="38" y="290"/>
                    <a:pt x="112" y="327"/>
                  </a:cubicBezTo>
                  <a:cubicBezTo>
                    <a:pt x="142" y="336"/>
                    <a:pt x="166" y="341"/>
                    <a:pt x="186" y="341"/>
                  </a:cubicBezTo>
                  <a:cubicBezTo>
                    <a:pt x="240" y="341"/>
                    <a:pt x="260" y="307"/>
                    <a:pt x="260" y="253"/>
                  </a:cubicBezTo>
                  <a:cubicBezTo>
                    <a:pt x="260" y="142"/>
                    <a:pt x="223" y="68"/>
                    <a:pt x="112" y="31"/>
                  </a:cubicBezTo>
                  <a:cubicBezTo>
                    <a:pt x="101" y="9"/>
                    <a:pt x="87" y="0"/>
                    <a:pt x="73" y="0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14" name="Google Shape;8414;p48"/>
            <p:cNvSpPr/>
            <p:nvPr/>
          </p:nvSpPr>
          <p:spPr>
            <a:xfrm>
              <a:off x="5579950" y="1162375"/>
              <a:ext cx="4650" cy="5025"/>
            </a:xfrm>
            <a:custGeom>
              <a:avLst/>
              <a:gdLst/>
              <a:ahLst/>
              <a:cxnLst/>
              <a:rect l="l" t="t" r="r" b="b"/>
              <a:pathLst>
                <a:path w="186" h="201" extrusionOk="0">
                  <a:moveTo>
                    <a:pt x="75" y="1"/>
                  </a:moveTo>
                  <a:cubicBezTo>
                    <a:pt x="38" y="1"/>
                    <a:pt x="1" y="1"/>
                    <a:pt x="1" y="38"/>
                  </a:cubicBezTo>
                  <a:cubicBezTo>
                    <a:pt x="1" y="75"/>
                    <a:pt x="38" y="149"/>
                    <a:pt x="75" y="186"/>
                  </a:cubicBezTo>
                  <a:cubicBezTo>
                    <a:pt x="97" y="196"/>
                    <a:pt x="115" y="201"/>
                    <a:pt x="130" y="201"/>
                  </a:cubicBezTo>
                  <a:cubicBezTo>
                    <a:pt x="167" y="201"/>
                    <a:pt x="186" y="175"/>
                    <a:pt x="186" y="149"/>
                  </a:cubicBezTo>
                  <a:cubicBezTo>
                    <a:pt x="186" y="112"/>
                    <a:pt x="112" y="38"/>
                    <a:pt x="75" y="1"/>
                  </a:cubicBezTo>
                  <a:close/>
                </a:path>
              </a:pathLst>
            </a:custGeom>
            <a:solidFill>
              <a:srgbClr val="E0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15" name="Google Shape;8415;p48"/>
            <p:cNvSpPr/>
            <p:nvPr/>
          </p:nvSpPr>
          <p:spPr>
            <a:xfrm>
              <a:off x="4767525" y="1484025"/>
              <a:ext cx="617450" cy="363275"/>
            </a:xfrm>
            <a:custGeom>
              <a:avLst/>
              <a:gdLst/>
              <a:ahLst/>
              <a:cxnLst/>
              <a:rect l="l" t="t" r="r" b="b"/>
              <a:pathLst>
                <a:path w="24698" h="14531" extrusionOk="0">
                  <a:moveTo>
                    <a:pt x="12349" y="1"/>
                  </a:moveTo>
                  <a:lnTo>
                    <a:pt x="814" y="6951"/>
                  </a:lnTo>
                  <a:lnTo>
                    <a:pt x="1" y="6507"/>
                  </a:lnTo>
                  <a:lnTo>
                    <a:pt x="38" y="7432"/>
                  </a:lnTo>
                  <a:lnTo>
                    <a:pt x="12349" y="14530"/>
                  </a:lnTo>
                  <a:lnTo>
                    <a:pt x="24623" y="7432"/>
                  </a:lnTo>
                  <a:lnTo>
                    <a:pt x="24697" y="6507"/>
                  </a:lnTo>
                  <a:lnTo>
                    <a:pt x="23847" y="6951"/>
                  </a:lnTo>
                  <a:lnTo>
                    <a:pt x="12349" y="1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16" name="Google Shape;8416;p48"/>
            <p:cNvSpPr/>
            <p:nvPr/>
          </p:nvSpPr>
          <p:spPr>
            <a:xfrm>
              <a:off x="4767525" y="1459075"/>
              <a:ext cx="617450" cy="366950"/>
            </a:xfrm>
            <a:custGeom>
              <a:avLst/>
              <a:gdLst/>
              <a:ahLst/>
              <a:cxnLst/>
              <a:rect l="l" t="t" r="r" b="b"/>
              <a:pathLst>
                <a:path w="24698" h="14678" extrusionOk="0">
                  <a:moveTo>
                    <a:pt x="12349" y="0"/>
                  </a:moveTo>
                  <a:lnTo>
                    <a:pt x="1" y="7505"/>
                  </a:lnTo>
                  <a:lnTo>
                    <a:pt x="12349" y="14678"/>
                  </a:lnTo>
                  <a:lnTo>
                    <a:pt x="24697" y="7505"/>
                  </a:lnTo>
                  <a:lnTo>
                    <a:pt x="12349" y="0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17" name="Google Shape;8417;p48"/>
            <p:cNvSpPr/>
            <p:nvPr/>
          </p:nvSpPr>
          <p:spPr>
            <a:xfrm>
              <a:off x="4826675" y="1499750"/>
              <a:ext cx="499125" cy="295775"/>
            </a:xfrm>
            <a:custGeom>
              <a:avLst/>
              <a:gdLst/>
              <a:ahLst/>
              <a:cxnLst/>
              <a:rect l="l" t="t" r="r" b="b"/>
              <a:pathLst>
                <a:path w="19965" h="11831" extrusionOk="0">
                  <a:moveTo>
                    <a:pt x="9983" y="0"/>
                  </a:moveTo>
                  <a:lnTo>
                    <a:pt x="1" y="6063"/>
                  </a:lnTo>
                  <a:lnTo>
                    <a:pt x="9983" y="11831"/>
                  </a:lnTo>
                  <a:lnTo>
                    <a:pt x="19965" y="6063"/>
                  </a:lnTo>
                  <a:lnTo>
                    <a:pt x="9983" y="0"/>
                  </a:ln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18" name="Google Shape;8418;p48"/>
            <p:cNvSpPr/>
            <p:nvPr/>
          </p:nvSpPr>
          <p:spPr>
            <a:xfrm>
              <a:off x="4920950" y="1571825"/>
              <a:ext cx="154375" cy="90600"/>
            </a:xfrm>
            <a:custGeom>
              <a:avLst/>
              <a:gdLst/>
              <a:ahLst/>
              <a:cxnLst/>
              <a:rect l="l" t="t" r="r" b="b"/>
              <a:pathLst>
                <a:path w="6175" h="3624" extrusionOk="0">
                  <a:moveTo>
                    <a:pt x="1554" y="1"/>
                  </a:moveTo>
                  <a:lnTo>
                    <a:pt x="1" y="851"/>
                  </a:lnTo>
                  <a:lnTo>
                    <a:pt x="4807" y="3624"/>
                  </a:lnTo>
                  <a:lnTo>
                    <a:pt x="6175" y="2663"/>
                  </a:lnTo>
                  <a:lnTo>
                    <a:pt x="1554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19" name="Google Shape;8419;p48"/>
            <p:cNvSpPr/>
            <p:nvPr/>
          </p:nvSpPr>
          <p:spPr>
            <a:xfrm>
              <a:off x="5076225" y="1646700"/>
              <a:ext cx="308750" cy="200600"/>
            </a:xfrm>
            <a:custGeom>
              <a:avLst/>
              <a:gdLst/>
              <a:ahLst/>
              <a:cxnLst/>
              <a:rect l="l" t="t" r="r" b="b"/>
              <a:pathLst>
                <a:path w="12350" h="8024" extrusionOk="0">
                  <a:moveTo>
                    <a:pt x="12349" y="0"/>
                  </a:moveTo>
                  <a:lnTo>
                    <a:pt x="1" y="7173"/>
                  </a:lnTo>
                  <a:lnTo>
                    <a:pt x="1" y="8023"/>
                  </a:lnTo>
                  <a:lnTo>
                    <a:pt x="12275" y="925"/>
                  </a:lnTo>
                  <a:lnTo>
                    <a:pt x="12349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20" name="Google Shape;8420;p48"/>
            <p:cNvSpPr/>
            <p:nvPr/>
          </p:nvSpPr>
          <p:spPr>
            <a:xfrm>
              <a:off x="4854400" y="1333375"/>
              <a:ext cx="133125" cy="152525"/>
            </a:xfrm>
            <a:custGeom>
              <a:avLst/>
              <a:gdLst/>
              <a:ahLst/>
              <a:cxnLst/>
              <a:rect l="l" t="t" r="r" b="b"/>
              <a:pathLst>
                <a:path w="5325" h="6101" extrusionOk="0">
                  <a:moveTo>
                    <a:pt x="4585" y="0"/>
                  </a:moveTo>
                  <a:lnTo>
                    <a:pt x="3883" y="777"/>
                  </a:lnTo>
                  <a:lnTo>
                    <a:pt x="3328" y="1479"/>
                  </a:lnTo>
                  <a:lnTo>
                    <a:pt x="2996" y="1960"/>
                  </a:lnTo>
                  <a:lnTo>
                    <a:pt x="1517" y="3734"/>
                  </a:lnTo>
                  <a:lnTo>
                    <a:pt x="1110" y="4252"/>
                  </a:lnTo>
                  <a:lnTo>
                    <a:pt x="777" y="4659"/>
                  </a:lnTo>
                  <a:lnTo>
                    <a:pt x="629" y="4843"/>
                  </a:lnTo>
                  <a:lnTo>
                    <a:pt x="592" y="4917"/>
                  </a:lnTo>
                  <a:lnTo>
                    <a:pt x="1" y="5657"/>
                  </a:lnTo>
                  <a:lnTo>
                    <a:pt x="445" y="5916"/>
                  </a:lnTo>
                  <a:lnTo>
                    <a:pt x="777" y="6100"/>
                  </a:lnTo>
                  <a:lnTo>
                    <a:pt x="925" y="5953"/>
                  </a:lnTo>
                  <a:lnTo>
                    <a:pt x="1258" y="5546"/>
                  </a:lnTo>
                  <a:lnTo>
                    <a:pt x="1295" y="5509"/>
                  </a:lnTo>
                  <a:lnTo>
                    <a:pt x="1849" y="4806"/>
                  </a:lnTo>
                  <a:lnTo>
                    <a:pt x="3476" y="2773"/>
                  </a:lnTo>
                  <a:lnTo>
                    <a:pt x="3809" y="2329"/>
                  </a:lnTo>
                  <a:lnTo>
                    <a:pt x="4400" y="1627"/>
                  </a:lnTo>
                  <a:lnTo>
                    <a:pt x="5325" y="407"/>
                  </a:lnTo>
                  <a:lnTo>
                    <a:pt x="4585" y="0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21" name="Google Shape;8421;p48"/>
            <p:cNvSpPr/>
            <p:nvPr/>
          </p:nvSpPr>
          <p:spPr>
            <a:xfrm>
              <a:off x="4873825" y="1343525"/>
              <a:ext cx="125725" cy="168250"/>
            </a:xfrm>
            <a:custGeom>
              <a:avLst/>
              <a:gdLst/>
              <a:ahLst/>
              <a:cxnLst/>
              <a:rect l="l" t="t" r="r" b="b"/>
              <a:pathLst>
                <a:path w="5029" h="6730" extrusionOk="0">
                  <a:moveTo>
                    <a:pt x="4548" y="1"/>
                  </a:moveTo>
                  <a:lnTo>
                    <a:pt x="3623" y="1221"/>
                  </a:lnTo>
                  <a:lnTo>
                    <a:pt x="3032" y="1923"/>
                  </a:lnTo>
                  <a:lnTo>
                    <a:pt x="2699" y="2367"/>
                  </a:lnTo>
                  <a:lnTo>
                    <a:pt x="1072" y="4400"/>
                  </a:lnTo>
                  <a:lnTo>
                    <a:pt x="518" y="5103"/>
                  </a:lnTo>
                  <a:lnTo>
                    <a:pt x="481" y="5140"/>
                  </a:lnTo>
                  <a:lnTo>
                    <a:pt x="148" y="5547"/>
                  </a:lnTo>
                  <a:lnTo>
                    <a:pt x="0" y="5694"/>
                  </a:lnTo>
                  <a:lnTo>
                    <a:pt x="37" y="6730"/>
                  </a:lnTo>
                  <a:lnTo>
                    <a:pt x="259" y="6397"/>
                  </a:lnTo>
                  <a:lnTo>
                    <a:pt x="518" y="6101"/>
                  </a:lnTo>
                  <a:lnTo>
                    <a:pt x="851" y="5657"/>
                  </a:lnTo>
                  <a:lnTo>
                    <a:pt x="1405" y="4955"/>
                  </a:lnTo>
                  <a:lnTo>
                    <a:pt x="2995" y="2922"/>
                  </a:lnTo>
                  <a:lnTo>
                    <a:pt x="3365" y="2404"/>
                  </a:lnTo>
                  <a:lnTo>
                    <a:pt x="3882" y="1776"/>
                  </a:lnTo>
                  <a:lnTo>
                    <a:pt x="5028" y="297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22" name="Google Shape;8422;p48"/>
            <p:cNvSpPr/>
            <p:nvPr/>
          </p:nvSpPr>
          <p:spPr>
            <a:xfrm>
              <a:off x="4883075" y="1291775"/>
              <a:ext cx="35125" cy="27750"/>
            </a:xfrm>
            <a:custGeom>
              <a:avLst/>
              <a:gdLst/>
              <a:ahLst/>
              <a:cxnLst/>
              <a:rect l="l" t="t" r="r" b="b"/>
              <a:pathLst>
                <a:path w="1405" h="1110" extrusionOk="0">
                  <a:moveTo>
                    <a:pt x="555" y="1"/>
                  </a:moveTo>
                  <a:lnTo>
                    <a:pt x="518" y="38"/>
                  </a:lnTo>
                  <a:lnTo>
                    <a:pt x="407" y="148"/>
                  </a:lnTo>
                  <a:lnTo>
                    <a:pt x="407" y="185"/>
                  </a:lnTo>
                  <a:lnTo>
                    <a:pt x="0" y="592"/>
                  </a:lnTo>
                  <a:lnTo>
                    <a:pt x="333" y="851"/>
                  </a:lnTo>
                  <a:lnTo>
                    <a:pt x="776" y="1110"/>
                  </a:lnTo>
                  <a:lnTo>
                    <a:pt x="924" y="962"/>
                  </a:lnTo>
                  <a:lnTo>
                    <a:pt x="1072" y="851"/>
                  </a:lnTo>
                  <a:lnTo>
                    <a:pt x="1405" y="481"/>
                  </a:lnTo>
                  <a:lnTo>
                    <a:pt x="1146" y="333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23" name="Google Shape;8423;p48"/>
            <p:cNvSpPr/>
            <p:nvPr/>
          </p:nvSpPr>
          <p:spPr>
            <a:xfrm>
              <a:off x="4902475" y="1303800"/>
              <a:ext cx="30525" cy="41600"/>
            </a:xfrm>
            <a:custGeom>
              <a:avLst/>
              <a:gdLst/>
              <a:ahLst/>
              <a:cxnLst/>
              <a:rect l="l" t="t" r="r" b="b"/>
              <a:pathLst>
                <a:path w="1221" h="1664" extrusionOk="0">
                  <a:moveTo>
                    <a:pt x="629" y="0"/>
                  </a:moveTo>
                  <a:lnTo>
                    <a:pt x="296" y="370"/>
                  </a:lnTo>
                  <a:lnTo>
                    <a:pt x="148" y="481"/>
                  </a:lnTo>
                  <a:lnTo>
                    <a:pt x="0" y="629"/>
                  </a:lnTo>
                  <a:lnTo>
                    <a:pt x="37" y="1331"/>
                  </a:lnTo>
                  <a:lnTo>
                    <a:pt x="37" y="1664"/>
                  </a:lnTo>
                  <a:lnTo>
                    <a:pt x="111" y="1590"/>
                  </a:lnTo>
                  <a:lnTo>
                    <a:pt x="148" y="1553"/>
                  </a:lnTo>
                  <a:lnTo>
                    <a:pt x="518" y="1146"/>
                  </a:lnTo>
                  <a:lnTo>
                    <a:pt x="1073" y="481"/>
                  </a:lnTo>
                  <a:lnTo>
                    <a:pt x="1220" y="370"/>
                  </a:lnTo>
                  <a:lnTo>
                    <a:pt x="888" y="185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24" name="Google Shape;8424;p48"/>
            <p:cNvSpPr/>
            <p:nvPr/>
          </p:nvSpPr>
          <p:spPr>
            <a:xfrm>
              <a:off x="4822050" y="1375875"/>
              <a:ext cx="240350" cy="281950"/>
            </a:xfrm>
            <a:custGeom>
              <a:avLst/>
              <a:gdLst/>
              <a:ahLst/>
              <a:cxnLst/>
              <a:rect l="l" t="t" r="r" b="b"/>
              <a:pathLst>
                <a:path w="9614" h="11278" extrusionOk="0">
                  <a:moveTo>
                    <a:pt x="8874" y="1"/>
                  </a:moveTo>
                  <a:lnTo>
                    <a:pt x="8763" y="112"/>
                  </a:lnTo>
                  <a:lnTo>
                    <a:pt x="8541" y="371"/>
                  </a:lnTo>
                  <a:lnTo>
                    <a:pt x="7025" y="2293"/>
                  </a:lnTo>
                  <a:lnTo>
                    <a:pt x="6508" y="2922"/>
                  </a:lnTo>
                  <a:lnTo>
                    <a:pt x="6101" y="3402"/>
                  </a:lnTo>
                  <a:lnTo>
                    <a:pt x="4474" y="5362"/>
                  </a:lnTo>
                  <a:lnTo>
                    <a:pt x="3920" y="6064"/>
                  </a:lnTo>
                  <a:lnTo>
                    <a:pt x="3550" y="6471"/>
                  </a:lnTo>
                  <a:lnTo>
                    <a:pt x="1813" y="8652"/>
                  </a:lnTo>
                  <a:lnTo>
                    <a:pt x="925" y="9724"/>
                  </a:lnTo>
                  <a:lnTo>
                    <a:pt x="38" y="10833"/>
                  </a:lnTo>
                  <a:lnTo>
                    <a:pt x="1" y="10870"/>
                  </a:lnTo>
                  <a:lnTo>
                    <a:pt x="38" y="10870"/>
                  </a:lnTo>
                  <a:lnTo>
                    <a:pt x="703" y="11240"/>
                  </a:lnTo>
                  <a:lnTo>
                    <a:pt x="740" y="11277"/>
                  </a:lnTo>
                  <a:lnTo>
                    <a:pt x="777" y="11277"/>
                  </a:lnTo>
                  <a:lnTo>
                    <a:pt x="888" y="11203"/>
                  </a:lnTo>
                  <a:lnTo>
                    <a:pt x="1517" y="10353"/>
                  </a:lnTo>
                  <a:lnTo>
                    <a:pt x="4031" y="7284"/>
                  </a:lnTo>
                  <a:lnTo>
                    <a:pt x="4400" y="6841"/>
                  </a:lnTo>
                  <a:lnTo>
                    <a:pt x="4955" y="6175"/>
                  </a:lnTo>
                  <a:lnTo>
                    <a:pt x="6545" y="4179"/>
                  </a:lnTo>
                  <a:lnTo>
                    <a:pt x="6914" y="3698"/>
                  </a:lnTo>
                  <a:lnTo>
                    <a:pt x="7469" y="3070"/>
                  </a:lnTo>
                  <a:lnTo>
                    <a:pt x="8541" y="1665"/>
                  </a:lnTo>
                  <a:lnTo>
                    <a:pt x="9096" y="1036"/>
                  </a:lnTo>
                  <a:lnTo>
                    <a:pt x="9318" y="740"/>
                  </a:lnTo>
                  <a:lnTo>
                    <a:pt x="9391" y="703"/>
                  </a:lnTo>
                  <a:lnTo>
                    <a:pt x="9428" y="629"/>
                  </a:lnTo>
                  <a:lnTo>
                    <a:pt x="9613" y="445"/>
                  </a:lnTo>
                  <a:lnTo>
                    <a:pt x="9391" y="297"/>
                  </a:lnTo>
                  <a:lnTo>
                    <a:pt x="9096" y="149"/>
                  </a:lnTo>
                  <a:lnTo>
                    <a:pt x="9059" y="112"/>
                  </a:lnTo>
                  <a:lnTo>
                    <a:pt x="8874" y="1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25" name="Google Shape;8425;p48"/>
            <p:cNvSpPr/>
            <p:nvPr/>
          </p:nvSpPr>
          <p:spPr>
            <a:xfrm>
              <a:off x="4841475" y="1386975"/>
              <a:ext cx="226475" cy="270850"/>
            </a:xfrm>
            <a:custGeom>
              <a:avLst/>
              <a:gdLst/>
              <a:ahLst/>
              <a:cxnLst/>
              <a:rect l="l" t="t" r="r" b="b"/>
              <a:pathLst>
                <a:path w="9059" h="10834" extrusionOk="0">
                  <a:moveTo>
                    <a:pt x="8836" y="1"/>
                  </a:moveTo>
                  <a:lnTo>
                    <a:pt x="8651" y="185"/>
                  </a:lnTo>
                  <a:lnTo>
                    <a:pt x="8614" y="259"/>
                  </a:lnTo>
                  <a:lnTo>
                    <a:pt x="8541" y="296"/>
                  </a:lnTo>
                  <a:lnTo>
                    <a:pt x="8319" y="592"/>
                  </a:lnTo>
                  <a:lnTo>
                    <a:pt x="7764" y="1221"/>
                  </a:lnTo>
                  <a:lnTo>
                    <a:pt x="6692" y="2626"/>
                  </a:lnTo>
                  <a:lnTo>
                    <a:pt x="6137" y="3254"/>
                  </a:lnTo>
                  <a:lnTo>
                    <a:pt x="5768" y="3735"/>
                  </a:lnTo>
                  <a:lnTo>
                    <a:pt x="4178" y="5731"/>
                  </a:lnTo>
                  <a:lnTo>
                    <a:pt x="3623" y="6397"/>
                  </a:lnTo>
                  <a:lnTo>
                    <a:pt x="3254" y="6840"/>
                  </a:lnTo>
                  <a:lnTo>
                    <a:pt x="740" y="9909"/>
                  </a:lnTo>
                  <a:lnTo>
                    <a:pt x="111" y="10759"/>
                  </a:lnTo>
                  <a:lnTo>
                    <a:pt x="0" y="10833"/>
                  </a:lnTo>
                  <a:lnTo>
                    <a:pt x="0" y="10833"/>
                  </a:lnTo>
                  <a:lnTo>
                    <a:pt x="703" y="10426"/>
                  </a:lnTo>
                  <a:lnTo>
                    <a:pt x="3476" y="7136"/>
                  </a:lnTo>
                  <a:lnTo>
                    <a:pt x="3808" y="6766"/>
                  </a:lnTo>
                  <a:lnTo>
                    <a:pt x="4326" y="6101"/>
                  </a:lnTo>
                  <a:lnTo>
                    <a:pt x="6027" y="4141"/>
                  </a:lnTo>
                  <a:lnTo>
                    <a:pt x="6433" y="3698"/>
                  </a:lnTo>
                  <a:lnTo>
                    <a:pt x="6951" y="3032"/>
                  </a:lnTo>
                  <a:lnTo>
                    <a:pt x="7764" y="2034"/>
                  </a:lnTo>
                  <a:lnTo>
                    <a:pt x="8319" y="1369"/>
                  </a:lnTo>
                  <a:lnTo>
                    <a:pt x="8541" y="1147"/>
                  </a:lnTo>
                  <a:lnTo>
                    <a:pt x="8614" y="1110"/>
                  </a:lnTo>
                  <a:lnTo>
                    <a:pt x="8688" y="962"/>
                  </a:lnTo>
                  <a:lnTo>
                    <a:pt x="9021" y="555"/>
                  </a:lnTo>
                  <a:lnTo>
                    <a:pt x="9058" y="481"/>
                  </a:lnTo>
                  <a:lnTo>
                    <a:pt x="9058" y="185"/>
                  </a:lnTo>
                  <a:lnTo>
                    <a:pt x="9058" y="112"/>
                  </a:lnTo>
                  <a:lnTo>
                    <a:pt x="8836" y="1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26" name="Google Shape;8426;p48"/>
            <p:cNvSpPr/>
            <p:nvPr/>
          </p:nvSpPr>
          <p:spPr>
            <a:xfrm>
              <a:off x="5150175" y="1341700"/>
              <a:ext cx="156225" cy="160825"/>
            </a:xfrm>
            <a:custGeom>
              <a:avLst/>
              <a:gdLst/>
              <a:ahLst/>
              <a:cxnLst/>
              <a:rect l="l" t="t" r="r" b="b"/>
              <a:pathLst>
                <a:path w="6249" h="6433" extrusionOk="0">
                  <a:moveTo>
                    <a:pt x="703" y="0"/>
                  </a:moveTo>
                  <a:lnTo>
                    <a:pt x="1" y="407"/>
                  </a:lnTo>
                  <a:lnTo>
                    <a:pt x="2034" y="2662"/>
                  </a:lnTo>
                  <a:lnTo>
                    <a:pt x="2625" y="3327"/>
                  </a:lnTo>
                  <a:lnTo>
                    <a:pt x="2921" y="3660"/>
                  </a:lnTo>
                  <a:lnTo>
                    <a:pt x="4622" y="5509"/>
                  </a:lnTo>
                  <a:lnTo>
                    <a:pt x="5435" y="6433"/>
                  </a:lnTo>
                  <a:lnTo>
                    <a:pt x="6249" y="6063"/>
                  </a:lnTo>
                  <a:lnTo>
                    <a:pt x="5250" y="4991"/>
                  </a:lnTo>
                  <a:lnTo>
                    <a:pt x="4400" y="4067"/>
                  </a:lnTo>
                  <a:lnTo>
                    <a:pt x="3402" y="2958"/>
                  </a:lnTo>
                  <a:lnTo>
                    <a:pt x="3106" y="2625"/>
                  </a:lnTo>
                  <a:lnTo>
                    <a:pt x="2478" y="199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27" name="Google Shape;8427;p48"/>
            <p:cNvSpPr/>
            <p:nvPr/>
          </p:nvSpPr>
          <p:spPr>
            <a:xfrm>
              <a:off x="5140000" y="1351850"/>
              <a:ext cx="146075" cy="150675"/>
            </a:xfrm>
            <a:custGeom>
              <a:avLst/>
              <a:gdLst/>
              <a:ahLst/>
              <a:cxnLst/>
              <a:rect l="l" t="t" r="r" b="b"/>
              <a:pathLst>
                <a:path w="5843" h="6027" extrusionOk="0">
                  <a:moveTo>
                    <a:pt x="408" y="1"/>
                  </a:moveTo>
                  <a:lnTo>
                    <a:pt x="1" y="296"/>
                  </a:lnTo>
                  <a:lnTo>
                    <a:pt x="2219" y="2626"/>
                  </a:lnTo>
                  <a:lnTo>
                    <a:pt x="2811" y="3254"/>
                  </a:lnTo>
                  <a:lnTo>
                    <a:pt x="3143" y="3550"/>
                  </a:lnTo>
                  <a:lnTo>
                    <a:pt x="5103" y="5657"/>
                  </a:lnTo>
                  <a:lnTo>
                    <a:pt x="5842" y="6027"/>
                  </a:lnTo>
                  <a:lnTo>
                    <a:pt x="5029" y="5103"/>
                  </a:lnTo>
                  <a:lnTo>
                    <a:pt x="3328" y="3254"/>
                  </a:lnTo>
                  <a:lnTo>
                    <a:pt x="3032" y="2921"/>
                  </a:lnTo>
                  <a:lnTo>
                    <a:pt x="2441" y="2256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28" name="Google Shape;8428;p48"/>
            <p:cNvSpPr/>
            <p:nvPr/>
          </p:nvSpPr>
          <p:spPr>
            <a:xfrm>
              <a:off x="5212100" y="1305650"/>
              <a:ext cx="75825" cy="67500"/>
            </a:xfrm>
            <a:custGeom>
              <a:avLst/>
              <a:gdLst/>
              <a:ahLst/>
              <a:cxnLst/>
              <a:rect l="l" t="t" r="r" b="b"/>
              <a:pathLst>
                <a:path w="3033" h="2700" extrusionOk="0">
                  <a:moveTo>
                    <a:pt x="740" y="0"/>
                  </a:moveTo>
                  <a:lnTo>
                    <a:pt x="1" y="407"/>
                  </a:lnTo>
                  <a:lnTo>
                    <a:pt x="1221" y="1664"/>
                  </a:lnTo>
                  <a:lnTo>
                    <a:pt x="1368" y="1849"/>
                  </a:lnTo>
                  <a:lnTo>
                    <a:pt x="1812" y="2255"/>
                  </a:lnTo>
                  <a:lnTo>
                    <a:pt x="2145" y="2588"/>
                  </a:lnTo>
                  <a:lnTo>
                    <a:pt x="2182" y="2699"/>
                  </a:lnTo>
                  <a:lnTo>
                    <a:pt x="2219" y="2699"/>
                  </a:lnTo>
                  <a:lnTo>
                    <a:pt x="3032" y="2329"/>
                  </a:lnTo>
                  <a:lnTo>
                    <a:pt x="1997" y="1294"/>
                  </a:lnTo>
                  <a:lnTo>
                    <a:pt x="1184" y="48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29" name="Google Shape;8429;p48"/>
            <p:cNvSpPr/>
            <p:nvPr/>
          </p:nvSpPr>
          <p:spPr>
            <a:xfrm>
              <a:off x="5202850" y="1315800"/>
              <a:ext cx="63800" cy="57350"/>
            </a:xfrm>
            <a:custGeom>
              <a:avLst/>
              <a:gdLst/>
              <a:ahLst/>
              <a:cxnLst/>
              <a:rect l="l" t="t" r="r" b="b"/>
              <a:pathLst>
                <a:path w="2552" h="2294" extrusionOk="0">
                  <a:moveTo>
                    <a:pt x="371" y="1"/>
                  </a:moveTo>
                  <a:lnTo>
                    <a:pt x="1" y="186"/>
                  </a:lnTo>
                  <a:lnTo>
                    <a:pt x="1406" y="1480"/>
                  </a:lnTo>
                  <a:lnTo>
                    <a:pt x="1812" y="1923"/>
                  </a:lnTo>
                  <a:lnTo>
                    <a:pt x="2034" y="1997"/>
                  </a:lnTo>
                  <a:lnTo>
                    <a:pt x="2478" y="2219"/>
                  </a:lnTo>
                  <a:lnTo>
                    <a:pt x="2552" y="2293"/>
                  </a:lnTo>
                  <a:lnTo>
                    <a:pt x="2515" y="2182"/>
                  </a:lnTo>
                  <a:lnTo>
                    <a:pt x="2182" y="1849"/>
                  </a:lnTo>
                  <a:lnTo>
                    <a:pt x="1738" y="1443"/>
                  </a:lnTo>
                  <a:lnTo>
                    <a:pt x="1591" y="1258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30" name="Google Shape;8430;p48"/>
            <p:cNvSpPr/>
            <p:nvPr/>
          </p:nvSpPr>
          <p:spPr>
            <a:xfrm>
              <a:off x="5047575" y="1378650"/>
              <a:ext cx="282850" cy="278250"/>
            </a:xfrm>
            <a:custGeom>
              <a:avLst/>
              <a:gdLst/>
              <a:ahLst/>
              <a:cxnLst/>
              <a:rect l="l" t="t" r="r" b="b"/>
              <a:pathLst>
                <a:path w="11314" h="11130" extrusionOk="0">
                  <a:moveTo>
                    <a:pt x="38" y="1"/>
                  </a:moveTo>
                  <a:lnTo>
                    <a:pt x="1" y="38"/>
                  </a:lnTo>
                  <a:lnTo>
                    <a:pt x="75" y="149"/>
                  </a:lnTo>
                  <a:lnTo>
                    <a:pt x="370" y="408"/>
                  </a:lnTo>
                  <a:lnTo>
                    <a:pt x="407" y="518"/>
                  </a:lnTo>
                  <a:lnTo>
                    <a:pt x="629" y="703"/>
                  </a:lnTo>
                  <a:lnTo>
                    <a:pt x="740" y="777"/>
                  </a:lnTo>
                  <a:lnTo>
                    <a:pt x="777" y="888"/>
                  </a:lnTo>
                  <a:lnTo>
                    <a:pt x="851" y="962"/>
                  </a:lnTo>
                  <a:lnTo>
                    <a:pt x="1036" y="1147"/>
                  </a:lnTo>
                  <a:lnTo>
                    <a:pt x="1295" y="1369"/>
                  </a:lnTo>
                  <a:lnTo>
                    <a:pt x="1406" y="1554"/>
                  </a:lnTo>
                  <a:lnTo>
                    <a:pt x="1591" y="1738"/>
                  </a:lnTo>
                  <a:lnTo>
                    <a:pt x="1886" y="1997"/>
                  </a:lnTo>
                  <a:lnTo>
                    <a:pt x="2441" y="2589"/>
                  </a:lnTo>
                  <a:lnTo>
                    <a:pt x="4068" y="4289"/>
                  </a:lnTo>
                  <a:lnTo>
                    <a:pt x="4696" y="4955"/>
                  </a:lnTo>
                  <a:lnTo>
                    <a:pt x="4992" y="5251"/>
                  </a:lnTo>
                  <a:lnTo>
                    <a:pt x="9650" y="10131"/>
                  </a:lnTo>
                  <a:lnTo>
                    <a:pt x="10464" y="10944"/>
                  </a:lnTo>
                  <a:lnTo>
                    <a:pt x="10611" y="11129"/>
                  </a:lnTo>
                  <a:lnTo>
                    <a:pt x="11277" y="10759"/>
                  </a:lnTo>
                  <a:lnTo>
                    <a:pt x="11314" y="10759"/>
                  </a:lnTo>
                  <a:lnTo>
                    <a:pt x="11277" y="10685"/>
                  </a:lnTo>
                  <a:lnTo>
                    <a:pt x="10279" y="9650"/>
                  </a:lnTo>
                  <a:lnTo>
                    <a:pt x="9465" y="8763"/>
                  </a:lnTo>
                  <a:lnTo>
                    <a:pt x="5435" y="4585"/>
                  </a:lnTo>
                  <a:lnTo>
                    <a:pt x="5103" y="4252"/>
                  </a:lnTo>
                  <a:lnTo>
                    <a:pt x="4511" y="3661"/>
                  </a:lnTo>
                  <a:lnTo>
                    <a:pt x="2441" y="1443"/>
                  </a:lnTo>
                  <a:lnTo>
                    <a:pt x="2034" y="999"/>
                  </a:lnTo>
                  <a:lnTo>
                    <a:pt x="1886" y="888"/>
                  </a:lnTo>
                  <a:lnTo>
                    <a:pt x="1738" y="740"/>
                  </a:lnTo>
                  <a:lnTo>
                    <a:pt x="1591" y="592"/>
                  </a:lnTo>
                  <a:lnTo>
                    <a:pt x="1480" y="445"/>
                  </a:lnTo>
                  <a:lnTo>
                    <a:pt x="1184" y="629"/>
                  </a:lnTo>
                  <a:lnTo>
                    <a:pt x="1147" y="629"/>
                  </a:lnTo>
                  <a:lnTo>
                    <a:pt x="1036" y="592"/>
                  </a:lnTo>
                  <a:lnTo>
                    <a:pt x="851" y="518"/>
                  </a:lnTo>
                  <a:lnTo>
                    <a:pt x="814" y="518"/>
                  </a:lnTo>
                  <a:lnTo>
                    <a:pt x="814" y="445"/>
                  </a:lnTo>
                  <a:lnTo>
                    <a:pt x="592" y="334"/>
                  </a:lnTo>
                  <a:lnTo>
                    <a:pt x="370" y="186"/>
                  </a:lnTo>
                  <a:lnTo>
                    <a:pt x="75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31" name="Google Shape;8431;p48"/>
            <p:cNvSpPr/>
            <p:nvPr/>
          </p:nvSpPr>
          <p:spPr>
            <a:xfrm>
              <a:off x="5042950" y="1379575"/>
              <a:ext cx="269925" cy="277325"/>
            </a:xfrm>
            <a:custGeom>
              <a:avLst/>
              <a:gdLst/>
              <a:ahLst/>
              <a:cxnLst/>
              <a:rect l="l" t="t" r="r" b="b"/>
              <a:pathLst>
                <a:path w="10797" h="11093" extrusionOk="0">
                  <a:moveTo>
                    <a:pt x="186" y="1"/>
                  </a:moveTo>
                  <a:lnTo>
                    <a:pt x="1" y="592"/>
                  </a:lnTo>
                  <a:lnTo>
                    <a:pt x="10020" y="10722"/>
                  </a:lnTo>
                  <a:lnTo>
                    <a:pt x="10796" y="11092"/>
                  </a:lnTo>
                  <a:lnTo>
                    <a:pt x="10796" y="1109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32" name="Google Shape;8432;p48"/>
            <p:cNvSpPr/>
            <p:nvPr/>
          </p:nvSpPr>
          <p:spPr>
            <a:xfrm>
              <a:off x="5039275" y="1369425"/>
              <a:ext cx="70250" cy="308725"/>
            </a:xfrm>
            <a:custGeom>
              <a:avLst/>
              <a:gdLst/>
              <a:ahLst/>
              <a:cxnLst/>
              <a:rect l="l" t="t" r="r" b="b"/>
              <a:pathLst>
                <a:path w="2810" h="12349" extrusionOk="0">
                  <a:moveTo>
                    <a:pt x="2773" y="259"/>
                  </a:moveTo>
                  <a:lnTo>
                    <a:pt x="2773" y="814"/>
                  </a:lnTo>
                  <a:lnTo>
                    <a:pt x="2773" y="1812"/>
                  </a:lnTo>
                  <a:lnTo>
                    <a:pt x="2773" y="2958"/>
                  </a:lnTo>
                  <a:lnTo>
                    <a:pt x="2773" y="2958"/>
                  </a:lnTo>
                  <a:lnTo>
                    <a:pt x="2773" y="3660"/>
                  </a:lnTo>
                  <a:lnTo>
                    <a:pt x="2773" y="7172"/>
                  </a:lnTo>
                  <a:lnTo>
                    <a:pt x="2773" y="7172"/>
                  </a:lnTo>
                  <a:lnTo>
                    <a:pt x="2773" y="8725"/>
                  </a:lnTo>
                  <a:lnTo>
                    <a:pt x="2773" y="9428"/>
                  </a:lnTo>
                  <a:lnTo>
                    <a:pt x="2773" y="11461"/>
                  </a:lnTo>
                  <a:cubicBezTo>
                    <a:pt x="2810" y="11683"/>
                    <a:pt x="2662" y="11905"/>
                    <a:pt x="2403" y="12090"/>
                  </a:cubicBezTo>
                  <a:cubicBezTo>
                    <a:pt x="2366" y="12164"/>
                    <a:pt x="2255" y="12200"/>
                    <a:pt x="2181" y="12200"/>
                  </a:cubicBezTo>
                  <a:cubicBezTo>
                    <a:pt x="1923" y="12274"/>
                    <a:pt x="1701" y="12348"/>
                    <a:pt x="1442" y="12348"/>
                  </a:cubicBezTo>
                  <a:cubicBezTo>
                    <a:pt x="1294" y="12348"/>
                    <a:pt x="1146" y="12348"/>
                    <a:pt x="998" y="12274"/>
                  </a:cubicBezTo>
                  <a:cubicBezTo>
                    <a:pt x="887" y="12274"/>
                    <a:pt x="776" y="12237"/>
                    <a:pt x="702" y="12200"/>
                  </a:cubicBezTo>
                  <a:lnTo>
                    <a:pt x="407" y="12053"/>
                  </a:lnTo>
                  <a:cubicBezTo>
                    <a:pt x="74" y="11868"/>
                    <a:pt x="0" y="11646"/>
                    <a:pt x="0" y="11424"/>
                  </a:cubicBezTo>
                  <a:lnTo>
                    <a:pt x="0" y="11424"/>
                  </a:lnTo>
                  <a:lnTo>
                    <a:pt x="0" y="7912"/>
                  </a:lnTo>
                  <a:lnTo>
                    <a:pt x="0" y="7912"/>
                  </a:lnTo>
                  <a:lnTo>
                    <a:pt x="0" y="6655"/>
                  </a:lnTo>
                  <a:lnTo>
                    <a:pt x="0" y="5139"/>
                  </a:lnTo>
                  <a:lnTo>
                    <a:pt x="0" y="2625"/>
                  </a:lnTo>
                  <a:lnTo>
                    <a:pt x="0" y="1849"/>
                  </a:lnTo>
                  <a:lnTo>
                    <a:pt x="0" y="555"/>
                  </a:lnTo>
                  <a:lnTo>
                    <a:pt x="0" y="0"/>
                  </a:lnTo>
                  <a:lnTo>
                    <a:pt x="74" y="37"/>
                  </a:lnTo>
                  <a:lnTo>
                    <a:pt x="333" y="185"/>
                  </a:lnTo>
                  <a:lnTo>
                    <a:pt x="518" y="259"/>
                  </a:lnTo>
                  <a:lnTo>
                    <a:pt x="555" y="333"/>
                  </a:lnTo>
                  <a:lnTo>
                    <a:pt x="813" y="518"/>
                  </a:lnTo>
                  <a:lnTo>
                    <a:pt x="1072" y="629"/>
                  </a:lnTo>
                  <a:lnTo>
                    <a:pt x="1294" y="777"/>
                  </a:lnTo>
                  <a:lnTo>
                    <a:pt x="1331" y="814"/>
                  </a:lnTo>
                  <a:lnTo>
                    <a:pt x="1331" y="814"/>
                  </a:lnTo>
                  <a:lnTo>
                    <a:pt x="1553" y="961"/>
                  </a:lnTo>
                  <a:lnTo>
                    <a:pt x="1664" y="998"/>
                  </a:lnTo>
                  <a:lnTo>
                    <a:pt x="1701" y="961"/>
                  </a:lnTo>
                  <a:lnTo>
                    <a:pt x="1996" y="777"/>
                  </a:lnTo>
                  <a:lnTo>
                    <a:pt x="2070" y="740"/>
                  </a:lnTo>
                  <a:lnTo>
                    <a:pt x="2366" y="555"/>
                  </a:lnTo>
                  <a:lnTo>
                    <a:pt x="2736" y="296"/>
                  </a:lnTo>
                  <a:close/>
                </a:path>
              </a:pathLst>
            </a:custGeom>
            <a:solidFill>
              <a:srgbClr val="DA67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33" name="Google Shape;8433;p48"/>
            <p:cNvSpPr/>
            <p:nvPr/>
          </p:nvSpPr>
          <p:spPr>
            <a:xfrm>
              <a:off x="5054975" y="1383275"/>
              <a:ext cx="18500" cy="134975"/>
            </a:xfrm>
            <a:custGeom>
              <a:avLst/>
              <a:gdLst/>
              <a:ahLst/>
              <a:cxnLst/>
              <a:rect l="l" t="t" r="r" b="b"/>
              <a:pathLst>
                <a:path w="740" h="5399" extrusionOk="0">
                  <a:moveTo>
                    <a:pt x="74" y="1"/>
                  </a:moveTo>
                  <a:lnTo>
                    <a:pt x="74" y="223"/>
                  </a:lnTo>
                  <a:lnTo>
                    <a:pt x="74" y="1295"/>
                  </a:lnTo>
                  <a:lnTo>
                    <a:pt x="1" y="5029"/>
                  </a:lnTo>
                  <a:lnTo>
                    <a:pt x="666" y="5361"/>
                  </a:lnTo>
                  <a:lnTo>
                    <a:pt x="740" y="5398"/>
                  </a:lnTo>
                  <a:lnTo>
                    <a:pt x="740" y="1701"/>
                  </a:lnTo>
                  <a:lnTo>
                    <a:pt x="740" y="1517"/>
                  </a:lnTo>
                  <a:lnTo>
                    <a:pt x="740" y="962"/>
                  </a:lnTo>
                  <a:lnTo>
                    <a:pt x="740" y="592"/>
                  </a:lnTo>
                  <a:lnTo>
                    <a:pt x="740" y="407"/>
                  </a:lnTo>
                  <a:lnTo>
                    <a:pt x="555" y="333"/>
                  </a:lnTo>
                  <a:lnTo>
                    <a:pt x="518" y="333"/>
                  </a:lnTo>
                  <a:lnTo>
                    <a:pt x="518" y="260"/>
                  </a:lnTo>
                  <a:lnTo>
                    <a:pt x="296" y="14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34" name="Google Shape;8434;p48"/>
            <p:cNvSpPr/>
            <p:nvPr/>
          </p:nvSpPr>
          <p:spPr>
            <a:xfrm>
              <a:off x="5073450" y="1384200"/>
              <a:ext cx="21300" cy="134050"/>
            </a:xfrm>
            <a:custGeom>
              <a:avLst/>
              <a:gdLst/>
              <a:ahLst/>
              <a:cxnLst/>
              <a:rect l="l" t="t" r="r" b="b"/>
              <a:pathLst>
                <a:path w="852" h="5362" extrusionOk="0">
                  <a:moveTo>
                    <a:pt x="851" y="1"/>
                  </a:moveTo>
                  <a:lnTo>
                    <a:pt x="556" y="186"/>
                  </a:lnTo>
                  <a:lnTo>
                    <a:pt x="445" y="223"/>
                  </a:lnTo>
                  <a:lnTo>
                    <a:pt x="149" y="407"/>
                  </a:lnTo>
                  <a:lnTo>
                    <a:pt x="112" y="407"/>
                  </a:lnTo>
                  <a:lnTo>
                    <a:pt x="1" y="370"/>
                  </a:lnTo>
                  <a:lnTo>
                    <a:pt x="1" y="555"/>
                  </a:lnTo>
                  <a:lnTo>
                    <a:pt x="1" y="925"/>
                  </a:lnTo>
                  <a:lnTo>
                    <a:pt x="1" y="1480"/>
                  </a:lnTo>
                  <a:lnTo>
                    <a:pt x="1" y="1664"/>
                  </a:lnTo>
                  <a:lnTo>
                    <a:pt x="1" y="5361"/>
                  </a:lnTo>
                  <a:lnTo>
                    <a:pt x="629" y="4992"/>
                  </a:lnTo>
                  <a:lnTo>
                    <a:pt x="814" y="4918"/>
                  </a:lnTo>
                  <a:lnTo>
                    <a:pt x="851" y="2515"/>
                  </a:lnTo>
                  <a:lnTo>
                    <a:pt x="851" y="1775"/>
                  </a:lnTo>
                  <a:lnTo>
                    <a:pt x="851" y="1036"/>
                  </a:lnTo>
                  <a:lnTo>
                    <a:pt x="851" y="666"/>
                  </a:lnTo>
                  <a:lnTo>
                    <a:pt x="851" y="333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35" name="Google Shape;8435;p48"/>
            <p:cNvSpPr/>
            <p:nvPr/>
          </p:nvSpPr>
          <p:spPr>
            <a:xfrm>
              <a:off x="4822050" y="1278850"/>
              <a:ext cx="73050" cy="378975"/>
            </a:xfrm>
            <a:custGeom>
              <a:avLst/>
              <a:gdLst/>
              <a:ahLst/>
              <a:cxnLst/>
              <a:rect l="l" t="t" r="r" b="b"/>
              <a:pathLst>
                <a:path w="2922" h="15159" extrusionOk="0">
                  <a:moveTo>
                    <a:pt x="2182" y="0"/>
                  </a:moveTo>
                  <a:lnTo>
                    <a:pt x="38" y="14714"/>
                  </a:lnTo>
                  <a:lnTo>
                    <a:pt x="38" y="14751"/>
                  </a:lnTo>
                  <a:lnTo>
                    <a:pt x="1" y="14788"/>
                  </a:lnTo>
                  <a:lnTo>
                    <a:pt x="703" y="15158"/>
                  </a:lnTo>
                  <a:lnTo>
                    <a:pt x="703" y="15121"/>
                  </a:lnTo>
                  <a:lnTo>
                    <a:pt x="925" y="13605"/>
                  </a:lnTo>
                  <a:lnTo>
                    <a:pt x="1739" y="8097"/>
                  </a:lnTo>
                  <a:lnTo>
                    <a:pt x="1886" y="7098"/>
                  </a:lnTo>
                  <a:lnTo>
                    <a:pt x="2737" y="1442"/>
                  </a:lnTo>
                  <a:lnTo>
                    <a:pt x="2774" y="1368"/>
                  </a:lnTo>
                  <a:lnTo>
                    <a:pt x="2774" y="1294"/>
                  </a:lnTo>
                  <a:lnTo>
                    <a:pt x="2848" y="702"/>
                  </a:lnTo>
                  <a:lnTo>
                    <a:pt x="2848" y="665"/>
                  </a:lnTo>
                  <a:lnTo>
                    <a:pt x="2848" y="629"/>
                  </a:lnTo>
                  <a:lnTo>
                    <a:pt x="2922" y="444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36" name="Google Shape;8436;p48"/>
            <p:cNvSpPr/>
            <p:nvPr/>
          </p:nvSpPr>
          <p:spPr>
            <a:xfrm>
              <a:off x="4839625" y="1289925"/>
              <a:ext cx="72125" cy="367900"/>
            </a:xfrm>
            <a:custGeom>
              <a:avLst/>
              <a:gdLst/>
              <a:ahLst/>
              <a:cxnLst/>
              <a:rect l="l" t="t" r="r" b="b"/>
              <a:pathLst>
                <a:path w="2885" h="14716" extrusionOk="0">
                  <a:moveTo>
                    <a:pt x="2219" y="1"/>
                  </a:moveTo>
                  <a:lnTo>
                    <a:pt x="2145" y="186"/>
                  </a:lnTo>
                  <a:lnTo>
                    <a:pt x="2145" y="222"/>
                  </a:lnTo>
                  <a:lnTo>
                    <a:pt x="2145" y="259"/>
                  </a:lnTo>
                  <a:lnTo>
                    <a:pt x="2071" y="851"/>
                  </a:lnTo>
                  <a:lnTo>
                    <a:pt x="2071" y="925"/>
                  </a:lnTo>
                  <a:lnTo>
                    <a:pt x="2034" y="999"/>
                  </a:lnTo>
                  <a:lnTo>
                    <a:pt x="1183" y="6655"/>
                  </a:lnTo>
                  <a:lnTo>
                    <a:pt x="1036" y="7654"/>
                  </a:lnTo>
                  <a:lnTo>
                    <a:pt x="222" y="13162"/>
                  </a:lnTo>
                  <a:lnTo>
                    <a:pt x="0" y="14678"/>
                  </a:lnTo>
                  <a:lnTo>
                    <a:pt x="0" y="14715"/>
                  </a:lnTo>
                  <a:lnTo>
                    <a:pt x="37" y="14715"/>
                  </a:lnTo>
                  <a:lnTo>
                    <a:pt x="185" y="14641"/>
                  </a:lnTo>
                  <a:lnTo>
                    <a:pt x="777" y="14308"/>
                  </a:lnTo>
                  <a:lnTo>
                    <a:pt x="814" y="13791"/>
                  </a:lnTo>
                  <a:lnTo>
                    <a:pt x="1110" y="12090"/>
                  </a:lnTo>
                  <a:lnTo>
                    <a:pt x="1627" y="8541"/>
                  </a:lnTo>
                  <a:lnTo>
                    <a:pt x="1701" y="8023"/>
                  </a:lnTo>
                  <a:lnTo>
                    <a:pt x="1849" y="7284"/>
                  </a:lnTo>
                  <a:lnTo>
                    <a:pt x="1849" y="7210"/>
                  </a:lnTo>
                  <a:lnTo>
                    <a:pt x="2034" y="5953"/>
                  </a:lnTo>
                  <a:lnTo>
                    <a:pt x="2108" y="5472"/>
                  </a:lnTo>
                  <a:lnTo>
                    <a:pt x="2625" y="2145"/>
                  </a:lnTo>
                  <a:lnTo>
                    <a:pt x="2625" y="2034"/>
                  </a:lnTo>
                  <a:lnTo>
                    <a:pt x="2773" y="1221"/>
                  </a:lnTo>
                  <a:lnTo>
                    <a:pt x="2810" y="925"/>
                  </a:lnTo>
                  <a:lnTo>
                    <a:pt x="2884" y="407"/>
                  </a:lnTo>
                  <a:lnTo>
                    <a:pt x="2330" y="75"/>
                  </a:lnTo>
                  <a:lnTo>
                    <a:pt x="2293" y="75"/>
                  </a:lnTo>
                  <a:lnTo>
                    <a:pt x="2219" y="1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37" name="Google Shape;8437;p48"/>
            <p:cNvSpPr/>
            <p:nvPr/>
          </p:nvSpPr>
          <p:spPr>
            <a:xfrm>
              <a:off x="5238900" y="1291775"/>
              <a:ext cx="72125" cy="368800"/>
            </a:xfrm>
            <a:custGeom>
              <a:avLst/>
              <a:gdLst/>
              <a:ahLst/>
              <a:cxnLst/>
              <a:rect l="l" t="t" r="r" b="b"/>
              <a:pathLst>
                <a:path w="2885" h="14752" extrusionOk="0">
                  <a:moveTo>
                    <a:pt x="666" y="1"/>
                  </a:moveTo>
                  <a:lnTo>
                    <a:pt x="1" y="370"/>
                  </a:lnTo>
                  <a:lnTo>
                    <a:pt x="112" y="1036"/>
                  </a:lnTo>
                  <a:lnTo>
                    <a:pt x="223" y="2071"/>
                  </a:lnTo>
                  <a:lnTo>
                    <a:pt x="296" y="2404"/>
                  </a:lnTo>
                  <a:lnTo>
                    <a:pt x="370" y="2884"/>
                  </a:lnTo>
                  <a:lnTo>
                    <a:pt x="407" y="3254"/>
                  </a:lnTo>
                  <a:lnTo>
                    <a:pt x="555" y="3920"/>
                  </a:lnTo>
                  <a:lnTo>
                    <a:pt x="851" y="6064"/>
                  </a:lnTo>
                  <a:lnTo>
                    <a:pt x="1073" y="7506"/>
                  </a:lnTo>
                  <a:lnTo>
                    <a:pt x="1147" y="8060"/>
                  </a:lnTo>
                  <a:lnTo>
                    <a:pt x="1812" y="12238"/>
                  </a:lnTo>
                  <a:lnTo>
                    <a:pt x="1997" y="13606"/>
                  </a:lnTo>
                  <a:lnTo>
                    <a:pt x="2071" y="14160"/>
                  </a:lnTo>
                  <a:lnTo>
                    <a:pt x="2071" y="14271"/>
                  </a:lnTo>
                  <a:lnTo>
                    <a:pt x="2884" y="14752"/>
                  </a:lnTo>
                  <a:lnTo>
                    <a:pt x="2884" y="14752"/>
                  </a:lnTo>
                  <a:lnTo>
                    <a:pt x="2811" y="14530"/>
                  </a:lnTo>
                  <a:lnTo>
                    <a:pt x="2811" y="14419"/>
                  </a:lnTo>
                  <a:lnTo>
                    <a:pt x="2626" y="13125"/>
                  </a:lnTo>
                  <a:lnTo>
                    <a:pt x="1886" y="8430"/>
                  </a:lnTo>
                  <a:lnTo>
                    <a:pt x="1701" y="6988"/>
                  </a:lnTo>
                  <a:lnTo>
                    <a:pt x="1147" y="3254"/>
                  </a:lnTo>
                  <a:lnTo>
                    <a:pt x="1110" y="3069"/>
                  </a:lnTo>
                  <a:lnTo>
                    <a:pt x="1110" y="2958"/>
                  </a:lnTo>
                  <a:lnTo>
                    <a:pt x="925" y="1849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38" name="Google Shape;8438;p48"/>
            <p:cNvSpPr/>
            <p:nvPr/>
          </p:nvSpPr>
          <p:spPr>
            <a:xfrm>
              <a:off x="5255550" y="1280675"/>
              <a:ext cx="73950" cy="379900"/>
            </a:xfrm>
            <a:custGeom>
              <a:avLst/>
              <a:gdLst/>
              <a:ahLst/>
              <a:cxnLst/>
              <a:rect l="l" t="t" r="r" b="b"/>
              <a:pathLst>
                <a:path w="2958" h="15196" extrusionOk="0">
                  <a:moveTo>
                    <a:pt x="777" y="1"/>
                  </a:moveTo>
                  <a:lnTo>
                    <a:pt x="0" y="408"/>
                  </a:lnTo>
                  <a:lnTo>
                    <a:pt x="0" y="445"/>
                  </a:lnTo>
                  <a:lnTo>
                    <a:pt x="259" y="2293"/>
                  </a:lnTo>
                  <a:lnTo>
                    <a:pt x="444" y="3402"/>
                  </a:lnTo>
                  <a:lnTo>
                    <a:pt x="444" y="3513"/>
                  </a:lnTo>
                  <a:lnTo>
                    <a:pt x="481" y="3698"/>
                  </a:lnTo>
                  <a:lnTo>
                    <a:pt x="1035" y="7432"/>
                  </a:lnTo>
                  <a:lnTo>
                    <a:pt x="1220" y="8874"/>
                  </a:lnTo>
                  <a:lnTo>
                    <a:pt x="1960" y="13569"/>
                  </a:lnTo>
                  <a:lnTo>
                    <a:pt x="2145" y="14863"/>
                  </a:lnTo>
                  <a:lnTo>
                    <a:pt x="2145" y="14974"/>
                  </a:lnTo>
                  <a:lnTo>
                    <a:pt x="2218" y="15196"/>
                  </a:lnTo>
                  <a:lnTo>
                    <a:pt x="2958" y="14715"/>
                  </a:lnTo>
                  <a:lnTo>
                    <a:pt x="2958" y="14678"/>
                  </a:lnTo>
                  <a:lnTo>
                    <a:pt x="2958" y="14604"/>
                  </a:lnTo>
                  <a:lnTo>
                    <a:pt x="1294" y="3328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39" name="Google Shape;8439;p48"/>
            <p:cNvSpPr/>
            <p:nvPr/>
          </p:nvSpPr>
          <p:spPr>
            <a:xfrm>
              <a:off x="5255550" y="1280675"/>
              <a:ext cx="73950" cy="379900"/>
            </a:xfrm>
            <a:custGeom>
              <a:avLst/>
              <a:gdLst/>
              <a:ahLst/>
              <a:cxnLst/>
              <a:rect l="l" t="t" r="r" b="b"/>
              <a:pathLst>
                <a:path w="2958" h="15196" extrusionOk="0">
                  <a:moveTo>
                    <a:pt x="777" y="1"/>
                  </a:moveTo>
                  <a:lnTo>
                    <a:pt x="0" y="408"/>
                  </a:lnTo>
                  <a:lnTo>
                    <a:pt x="0" y="445"/>
                  </a:lnTo>
                  <a:lnTo>
                    <a:pt x="259" y="2293"/>
                  </a:lnTo>
                  <a:lnTo>
                    <a:pt x="444" y="3402"/>
                  </a:lnTo>
                  <a:lnTo>
                    <a:pt x="444" y="3513"/>
                  </a:lnTo>
                  <a:lnTo>
                    <a:pt x="481" y="3698"/>
                  </a:lnTo>
                  <a:lnTo>
                    <a:pt x="1035" y="7432"/>
                  </a:lnTo>
                  <a:lnTo>
                    <a:pt x="1220" y="8874"/>
                  </a:lnTo>
                  <a:lnTo>
                    <a:pt x="1960" y="13569"/>
                  </a:lnTo>
                  <a:lnTo>
                    <a:pt x="2145" y="14863"/>
                  </a:lnTo>
                  <a:lnTo>
                    <a:pt x="2145" y="14974"/>
                  </a:lnTo>
                  <a:lnTo>
                    <a:pt x="2218" y="15196"/>
                  </a:lnTo>
                  <a:lnTo>
                    <a:pt x="2958" y="14715"/>
                  </a:lnTo>
                  <a:lnTo>
                    <a:pt x="2958" y="14678"/>
                  </a:lnTo>
                  <a:lnTo>
                    <a:pt x="2958" y="14604"/>
                  </a:lnTo>
                  <a:lnTo>
                    <a:pt x="1294" y="3328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40" name="Google Shape;8440;p48"/>
            <p:cNvSpPr/>
            <p:nvPr/>
          </p:nvSpPr>
          <p:spPr>
            <a:xfrm>
              <a:off x="5053125" y="1342625"/>
              <a:ext cx="209825" cy="299475"/>
            </a:xfrm>
            <a:custGeom>
              <a:avLst/>
              <a:gdLst/>
              <a:ahLst/>
              <a:cxnLst/>
              <a:rect l="l" t="t" r="r" b="b"/>
              <a:pathLst>
                <a:path w="8393" h="11979" extrusionOk="0">
                  <a:moveTo>
                    <a:pt x="7654" y="0"/>
                  </a:moveTo>
                  <a:lnTo>
                    <a:pt x="1" y="11572"/>
                  </a:lnTo>
                  <a:lnTo>
                    <a:pt x="740" y="11979"/>
                  </a:lnTo>
                  <a:lnTo>
                    <a:pt x="8393" y="370"/>
                  </a:lnTo>
                  <a:lnTo>
                    <a:pt x="7654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41" name="Google Shape;8441;p48"/>
            <p:cNvSpPr/>
            <p:nvPr/>
          </p:nvSpPr>
          <p:spPr>
            <a:xfrm>
              <a:off x="5071625" y="1351850"/>
              <a:ext cx="195025" cy="290250"/>
            </a:xfrm>
            <a:custGeom>
              <a:avLst/>
              <a:gdLst/>
              <a:ahLst/>
              <a:cxnLst/>
              <a:rect l="l" t="t" r="r" b="b"/>
              <a:pathLst>
                <a:path w="7801" h="11610" extrusionOk="0">
                  <a:moveTo>
                    <a:pt x="7653" y="1"/>
                  </a:moveTo>
                  <a:lnTo>
                    <a:pt x="0" y="11610"/>
                  </a:lnTo>
                  <a:lnTo>
                    <a:pt x="739" y="11203"/>
                  </a:lnTo>
                  <a:lnTo>
                    <a:pt x="7801" y="666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42" name="Google Shape;8442;p48"/>
            <p:cNvSpPr/>
            <p:nvPr/>
          </p:nvSpPr>
          <p:spPr>
            <a:xfrm>
              <a:off x="5050350" y="1378650"/>
              <a:ext cx="53625" cy="46250"/>
            </a:xfrm>
            <a:custGeom>
              <a:avLst/>
              <a:gdLst/>
              <a:ahLst/>
              <a:cxnLst/>
              <a:rect l="l" t="t" r="r" b="b"/>
              <a:pathLst>
                <a:path w="2145" h="1850" extrusionOk="0">
                  <a:moveTo>
                    <a:pt x="2145" y="1"/>
                  </a:moveTo>
                  <a:lnTo>
                    <a:pt x="1775" y="223"/>
                  </a:lnTo>
                  <a:lnTo>
                    <a:pt x="1480" y="408"/>
                  </a:lnTo>
                  <a:lnTo>
                    <a:pt x="1369" y="445"/>
                  </a:lnTo>
                  <a:lnTo>
                    <a:pt x="1073" y="629"/>
                  </a:lnTo>
                  <a:lnTo>
                    <a:pt x="1036" y="629"/>
                  </a:lnTo>
                  <a:lnTo>
                    <a:pt x="925" y="592"/>
                  </a:lnTo>
                  <a:lnTo>
                    <a:pt x="740" y="518"/>
                  </a:lnTo>
                  <a:lnTo>
                    <a:pt x="703" y="518"/>
                  </a:lnTo>
                  <a:lnTo>
                    <a:pt x="703" y="445"/>
                  </a:lnTo>
                  <a:lnTo>
                    <a:pt x="629" y="555"/>
                  </a:lnTo>
                  <a:lnTo>
                    <a:pt x="518" y="703"/>
                  </a:lnTo>
                  <a:lnTo>
                    <a:pt x="481" y="740"/>
                  </a:lnTo>
                  <a:lnTo>
                    <a:pt x="259" y="1110"/>
                  </a:lnTo>
                  <a:lnTo>
                    <a:pt x="186" y="1147"/>
                  </a:lnTo>
                  <a:lnTo>
                    <a:pt x="1" y="1369"/>
                  </a:lnTo>
                  <a:lnTo>
                    <a:pt x="186" y="1480"/>
                  </a:lnTo>
                  <a:lnTo>
                    <a:pt x="259" y="1480"/>
                  </a:lnTo>
                  <a:lnTo>
                    <a:pt x="740" y="1812"/>
                  </a:lnTo>
                  <a:lnTo>
                    <a:pt x="851" y="1849"/>
                  </a:lnTo>
                  <a:lnTo>
                    <a:pt x="925" y="1702"/>
                  </a:lnTo>
                  <a:lnTo>
                    <a:pt x="1184" y="1369"/>
                  </a:lnTo>
                  <a:lnTo>
                    <a:pt x="1480" y="925"/>
                  </a:lnTo>
                  <a:lnTo>
                    <a:pt x="1627" y="740"/>
                  </a:lnTo>
                  <a:lnTo>
                    <a:pt x="1775" y="555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43" name="Google Shape;8443;p48"/>
            <p:cNvSpPr/>
            <p:nvPr/>
          </p:nvSpPr>
          <p:spPr>
            <a:xfrm>
              <a:off x="5071625" y="1365725"/>
              <a:ext cx="54550" cy="59175"/>
            </a:xfrm>
            <a:custGeom>
              <a:avLst/>
              <a:gdLst/>
              <a:ahLst/>
              <a:cxnLst/>
              <a:rect l="l" t="t" r="r" b="b"/>
              <a:pathLst>
                <a:path w="2182" h="2367" extrusionOk="0">
                  <a:moveTo>
                    <a:pt x="2181" y="0"/>
                  </a:moveTo>
                  <a:lnTo>
                    <a:pt x="1479" y="407"/>
                  </a:lnTo>
                  <a:lnTo>
                    <a:pt x="1294" y="518"/>
                  </a:lnTo>
                  <a:lnTo>
                    <a:pt x="924" y="1072"/>
                  </a:lnTo>
                  <a:lnTo>
                    <a:pt x="776" y="1257"/>
                  </a:lnTo>
                  <a:lnTo>
                    <a:pt x="629" y="1442"/>
                  </a:lnTo>
                  <a:lnTo>
                    <a:pt x="333" y="1886"/>
                  </a:lnTo>
                  <a:lnTo>
                    <a:pt x="74" y="2219"/>
                  </a:lnTo>
                  <a:lnTo>
                    <a:pt x="0" y="2366"/>
                  </a:lnTo>
                  <a:lnTo>
                    <a:pt x="74" y="2329"/>
                  </a:lnTo>
                  <a:lnTo>
                    <a:pt x="444" y="2071"/>
                  </a:lnTo>
                  <a:lnTo>
                    <a:pt x="629" y="1997"/>
                  </a:lnTo>
                  <a:lnTo>
                    <a:pt x="776" y="1886"/>
                  </a:lnTo>
                  <a:lnTo>
                    <a:pt x="924" y="1775"/>
                  </a:lnTo>
                  <a:lnTo>
                    <a:pt x="1072" y="1516"/>
                  </a:lnTo>
                  <a:lnTo>
                    <a:pt x="1479" y="962"/>
                  </a:lnTo>
                  <a:lnTo>
                    <a:pt x="2181" y="0"/>
                  </a:ln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44" name="Google Shape;8444;p48"/>
            <p:cNvSpPr/>
            <p:nvPr/>
          </p:nvSpPr>
          <p:spPr>
            <a:xfrm>
              <a:off x="5076225" y="1461850"/>
              <a:ext cx="207075" cy="326275"/>
            </a:xfrm>
            <a:custGeom>
              <a:avLst/>
              <a:gdLst/>
              <a:ahLst/>
              <a:cxnLst/>
              <a:rect l="l" t="t" r="r" b="b"/>
              <a:pathLst>
                <a:path w="8283" h="13051" extrusionOk="0">
                  <a:moveTo>
                    <a:pt x="7543" y="0"/>
                  </a:moveTo>
                  <a:lnTo>
                    <a:pt x="1" y="11905"/>
                  </a:lnTo>
                  <a:lnTo>
                    <a:pt x="1" y="13051"/>
                  </a:lnTo>
                  <a:lnTo>
                    <a:pt x="8282" y="74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45" name="Google Shape;8445;p48"/>
            <p:cNvSpPr/>
            <p:nvPr/>
          </p:nvSpPr>
          <p:spPr>
            <a:xfrm>
              <a:off x="5076225" y="1463700"/>
              <a:ext cx="209850" cy="324425"/>
            </a:xfrm>
            <a:custGeom>
              <a:avLst/>
              <a:gdLst/>
              <a:ahLst/>
              <a:cxnLst/>
              <a:rect l="l" t="t" r="r" b="b"/>
              <a:pathLst>
                <a:path w="8394" h="12977" extrusionOk="0">
                  <a:moveTo>
                    <a:pt x="8282" y="0"/>
                  </a:moveTo>
                  <a:lnTo>
                    <a:pt x="1" y="12977"/>
                  </a:lnTo>
                  <a:lnTo>
                    <a:pt x="740" y="12866"/>
                  </a:lnTo>
                  <a:lnTo>
                    <a:pt x="8393" y="555"/>
                  </a:lnTo>
                  <a:lnTo>
                    <a:pt x="8282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46" name="Google Shape;8446;p48"/>
            <p:cNvSpPr/>
            <p:nvPr/>
          </p:nvSpPr>
          <p:spPr>
            <a:xfrm>
              <a:off x="4893225" y="1291775"/>
              <a:ext cx="196900" cy="305025"/>
            </a:xfrm>
            <a:custGeom>
              <a:avLst/>
              <a:gdLst/>
              <a:ahLst/>
              <a:cxnLst/>
              <a:rect l="l" t="t" r="r" b="b"/>
              <a:pathLst>
                <a:path w="7876" h="12201" extrusionOk="0">
                  <a:moveTo>
                    <a:pt x="186" y="1"/>
                  </a:moveTo>
                  <a:lnTo>
                    <a:pt x="112" y="38"/>
                  </a:lnTo>
                  <a:lnTo>
                    <a:pt x="1" y="112"/>
                  </a:lnTo>
                  <a:lnTo>
                    <a:pt x="1" y="148"/>
                  </a:lnTo>
                  <a:lnTo>
                    <a:pt x="518" y="962"/>
                  </a:lnTo>
                  <a:lnTo>
                    <a:pt x="629" y="1147"/>
                  </a:lnTo>
                  <a:lnTo>
                    <a:pt x="888" y="1627"/>
                  </a:lnTo>
                  <a:lnTo>
                    <a:pt x="1775" y="3143"/>
                  </a:lnTo>
                  <a:lnTo>
                    <a:pt x="2256" y="3993"/>
                  </a:lnTo>
                  <a:lnTo>
                    <a:pt x="2589" y="4474"/>
                  </a:lnTo>
                  <a:lnTo>
                    <a:pt x="3661" y="6286"/>
                  </a:lnTo>
                  <a:lnTo>
                    <a:pt x="4067" y="7062"/>
                  </a:lnTo>
                  <a:lnTo>
                    <a:pt x="4363" y="7506"/>
                  </a:lnTo>
                  <a:lnTo>
                    <a:pt x="5731" y="9835"/>
                  </a:lnTo>
                  <a:lnTo>
                    <a:pt x="6397" y="10907"/>
                  </a:lnTo>
                  <a:lnTo>
                    <a:pt x="7136" y="12201"/>
                  </a:lnTo>
                  <a:lnTo>
                    <a:pt x="7173" y="12201"/>
                  </a:lnTo>
                  <a:lnTo>
                    <a:pt x="7321" y="12164"/>
                  </a:lnTo>
                  <a:lnTo>
                    <a:pt x="7875" y="12016"/>
                  </a:lnTo>
                  <a:lnTo>
                    <a:pt x="7654" y="11646"/>
                  </a:lnTo>
                  <a:lnTo>
                    <a:pt x="7136" y="10759"/>
                  </a:lnTo>
                  <a:lnTo>
                    <a:pt x="6360" y="9391"/>
                  </a:lnTo>
                  <a:lnTo>
                    <a:pt x="5731" y="8319"/>
                  </a:lnTo>
                  <a:lnTo>
                    <a:pt x="4881" y="6840"/>
                  </a:lnTo>
                  <a:lnTo>
                    <a:pt x="4622" y="6434"/>
                  </a:lnTo>
                  <a:lnTo>
                    <a:pt x="4178" y="5657"/>
                  </a:lnTo>
                  <a:lnTo>
                    <a:pt x="3106" y="3846"/>
                  </a:lnTo>
                  <a:lnTo>
                    <a:pt x="2847" y="3291"/>
                  </a:lnTo>
                  <a:lnTo>
                    <a:pt x="2330" y="2441"/>
                  </a:lnTo>
                  <a:lnTo>
                    <a:pt x="1443" y="962"/>
                  </a:lnTo>
                  <a:lnTo>
                    <a:pt x="1258" y="666"/>
                  </a:lnTo>
                  <a:lnTo>
                    <a:pt x="999" y="481"/>
                  </a:lnTo>
                  <a:lnTo>
                    <a:pt x="740" y="333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47" name="Google Shape;8447;p48"/>
            <p:cNvSpPr/>
            <p:nvPr/>
          </p:nvSpPr>
          <p:spPr>
            <a:xfrm>
              <a:off x="4890450" y="1295475"/>
              <a:ext cx="181200" cy="302250"/>
            </a:xfrm>
            <a:custGeom>
              <a:avLst/>
              <a:gdLst/>
              <a:ahLst/>
              <a:cxnLst/>
              <a:rect l="l" t="t" r="r" b="b"/>
              <a:pathLst>
                <a:path w="7248" h="12090" extrusionOk="0">
                  <a:moveTo>
                    <a:pt x="112" y="0"/>
                  </a:moveTo>
                  <a:lnTo>
                    <a:pt x="1" y="777"/>
                  </a:lnTo>
                  <a:lnTo>
                    <a:pt x="6545" y="12090"/>
                  </a:lnTo>
                  <a:lnTo>
                    <a:pt x="7247" y="12053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48" name="Google Shape;8448;p48"/>
            <p:cNvSpPr/>
            <p:nvPr/>
          </p:nvSpPr>
          <p:spPr>
            <a:xfrm>
              <a:off x="5062375" y="1386975"/>
              <a:ext cx="14800" cy="13900"/>
            </a:xfrm>
            <a:custGeom>
              <a:avLst/>
              <a:gdLst/>
              <a:ahLst/>
              <a:cxnLst/>
              <a:rect l="l" t="t" r="r" b="b"/>
              <a:pathLst>
                <a:path w="592" h="556" extrusionOk="0">
                  <a:moveTo>
                    <a:pt x="0" y="1"/>
                  </a:moveTo>
                  <a:lnTo>
                    <a:pt x="148" y="222"/>
                  </a:lnTo>
                  <a:lnTo>
                    <a:pt x="222" y="407"/>
                  </a:lnTo>
                  <a:lnTo>
                    <a:pt x="259" y="407"/>
                  </a:lnTo>
                  <a:lnTo>
                    <a:pt x="370" y="555"/>
                  </a:lnTo>
                  <a:lnTo>
                    <a:pt x="444" y="444"/>
                  </a:lnTo>
                  <a:lnTo>
                    <a:pt x="592" y="296"/>
                  </a:lnTo>
                  <a:lnTo>
                    <a:pt x="555" y="296"/>
                  </a:lnTo>
                  <a:lnTo>
                    <a:pt x="444" y="259"/>
                  </a:lnTo>
                  <a:lnTo>
                    <a:pt x="259" y="185"/>
                  </a:lnTo>
                  <a:lnTo>
                    <a:pt x="222" y="185"/>
                  </a:lnTo>
                  <a:lnTo>
                    <a:pt x="222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49" name="Google Shape;8449;p48"/>
            <p:cNvSpPr/>
            <p:nvPr/>
          </p:nvSpPr>
          <p:spPr>
            <a:xfrm>
              <a:off x="5038350" y="1373125"/>
              <a:ext cx="33300" cy="27750"/>
            </a:xfrm>
            <a:custGeom>
              <a:avLst/>
              <a:gdLst/>
              <a:ahLst/>
              <a:cxnLst/>
              <a:rect l="l" t="t" r="r" b="b"/>
              <a:pathLst>
                <a:path w="1332" h="1110" extrusionOk="0">
                  <a:moveTo>
                    <a:pt x="0" y="0"/>
                  </a:moveTo>
                  <a:lnTo>
                    <a:pt x="111" y="222"/>
                  </a:lnTo>
                  <a:lnTo>
                    <a:pt x="296" y="444"/>
                  </a:lnTo>
                  <a:lnTo>
                    <a:pt x="444" y="666"/>
                  </a:lnTo>
                  <a:lnTo>
                    <a:pt x="555" y="813"/>
                  </a:lnTo>
                  <a:lnTo>
                    <a:pt x="666" y="850"/>
                  </a:lnTo>
                  <a:lnTo>
                    <a:pt x="739" y="850"/>
                  </a:lnTo>
                  <a:lnTo>
                    <a:pt x="961" y="961"/>
                  </a:lnTo>
                  <a:lnTo>
                    <a:pt x="1109" y="998"/>
                  </a:lnTo>
                  <a:lnTo>
                    <a:pt x="1183" y="1035"/>
                  </a:lnTo>
                  <a:lnTo>
                    <a:pt x="1220" y="1109"/>
                  </a:lnTo>
                  <a:lnTo>
                    <a:pt x="1331" y="1109"/>
                  </a:lnTo>
                  <a:lnTo>
                    <a:pt x="1220" y="961"/>
                  </a:lnTo>
                  <a:lnTo>
                    <a:pt x="1183" y="961"/>
                  </a:lnTo>
                  <a:lnTo>
                    <a:pt x="1109" y="776"/>
                  </a:lnTo>
                  <a:lnTo>
                    <a:pt x="961" y="555"/>
                  </a:lnTo>
                  <a:lnTo>
                    <a:pt x="739" y="407"/>
                  </a:lnTo>
                  <a:lnTo>
                    <a:pt x="444" y="259"/>
                  </a:lnTo>
                  <a:lnTo>
                    <a:pt x="407" y="222"/>
                  </a:lnTo>
                  <a:lnTo>
                    <a:pt x="222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50" name="Google Shape;8450;p48"/>
            <p:cNvSpPr/>
            <p:nvPr/>
          </p:nvSpPr>
          <p:spPr>
            <a:xfrm>
              <a:off x="4871975" y="1435975"/>
              <a:ext cx="222775" cy="354925"/>
            </a:xfrm>
            <a:custGeom>
              <a:avLst/>
              <a:gdLst/>
              <a:ahLst/>
              <a:cxnLst/>
              <a:rect l="l" t="t" r="r" b="b"/>
              <a:pathLst>
                <a:path w="8911" h="14197" extrusionOk="0">
                  <a:moveTo>
                    <a:pt x="666" y="0"/>
                  </a:moveTo>
                  <a:lnTo>
                    <a:pt x="0" y="370"/>
                  </a:lnTo>
                  <a:lnTo>
                    <a:pt x="8171" y="14197"/>
                  </a:lnTo>
                  <a:lnTo>
                    <a:pt x="8910" y="1379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51" name="Google Shape;8451;p48"/>
            <p:cNvSpPr/>
            <p:nvPr/>
          </p:nvSpPr>
          <p:spPr>
            <a:xfrm>
              <a:off x="4868275" y="1445200"/>
              <a:ext cx="207975" cy="345700"/>
            </a:xfrm>
            <a:custGeom>
              <a:avLst/>
              <a:gdLst/>
              <a:ahLst/>
              <a:cxnLst/>
              <a:rect l="l" t="t" r="r" b="b"/>
              <a:pathLst>
                <a:path w="8319" h="13828" extrusionOk="0">
                  <a:moveTo>
                    <a:pt x="148" y="1"/>
                  </a:moveTo>
                  <a:lnTo>
                    <a:pt x="0" y="851"/>
                  </a:lnTo>
                  <a:lnTo>
                    <a:pt x="7579" y="13606"/>
                  </a:lnTo>
                  <a:lnTo>
                    <a:pt x="8319" y="1382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52" name="Google Shape;8452;p48"/>
            <p:cNvSpPr/>
            <p:nvPr/>
          </p:nvSpPr>
          <p:spPr>
            <a:xfrm>
              <a:off x="5049425" y="1379575"/>
              <a:ext cx="26825" cy="415950"/>
            </a:xfrm>
            <a:custGeom>
              <a:avLst/>
              <a:gdLst/>
              <a:ahLst/>
              <a:cxnLst/>
              <a:rect l="l" t="t" r="r" b="b"/>
              <a:pathLst>
                <a:path w="1073" h="16638" extrusionOk="0">
                  <a:moveTo>
                    <a:pt x="1" y="1"/>
                  </a:moveTo>
                  <a:lnTo>
                    <a:pt x="1" y="112"/>
                  </a:lnTo>
                  <a:lnTo>
                    <a:pt x="1" y="408"/>
                  </a:lnTo>
                  <a:lnTo>
                    <a:pt x="1" y="888"/>
                  </a:lnTo>
                  <a:lnTo>
                    <a:pt x="1" y="1665"/>
                  </a:lnTo>
                  <a:lnTo>
                    <a:pt x="112" y="5879"/>
                  </a:lnTo>
                  <a:lnTo>
                    <a:pt x="149" y="7395"/>
                  </a:lnTo>
                  <a:lnTo>
                    <a:pt x="149" y="8689"/>
                  </a:lnTo>
                  <a:lnTo>
                    <a:pt x="149" y="8726"/>
                  </a:lnTo>
                  <a:lnTo>
                    <a:pt x="186" y="9983"/>
                  </a:lnTo>
                  <a:lnTo>
                    <a:pt x="186" y="10094"/>
                  </a:lnTo>
                  <a:lnTo>
                    <a:pt x="223" y="11831"/>
                  </a:lnTo>
                  <a:lnTo>
                    <a:pt x="223" y="13458"/>
                  </a:lnTo>
                  <a:lnTo>
                    <a:pt x="296" y="15159"/>
                  </a:lnTo>
                  <a:lnTo>
                    <a:pt x="333" y="16194"/>
                  </a:lnTo>
                  <a:lnTo>
                    <a:pt x="333" y="16231"/>
                  </a:lnTo>
                  <a:lnTo>
                    <a:pt x="1073" y="16638"/>
                  </a:lnTo>
                  <a:lnTo>
                    <a:pt x="1073" y="16453"/>
                  </a:lnTo>
                  <a:lnTo>
                    <a:pt x="1036" y="14752"/>
                  </a:lnTo>
                  <a:lnTo>
                    <a:pt x="962" y="11979"/>
                  </a:lnTo>
                  <a:lnTo>
                    <a:pt x="925" y="10501"/>
                  </a:lnTo>
                  <a:lnTo>
                    <a:pt x="925" y="10464"/>
                  </a:lnTo>
                  <a:lnTo>
                    <a:pt x="925" y="8874"/>
                  </a:lnTo>
                  <a:lnTo>
                    <a:pt x="925" y="8689"/>
                  </a:lnTo>
                  <a:lnTo>
                    <a:pt x="888" y="7247"/>
                  </a:lnTo>
                  <a:lnTo>
                    <a:pt x="888" y="5509"/>
                  </a:lnTo>
                  <a:lnTo>
                    <a:pt x="777" y="1775"/>
                  </a:lnTo>
                  <a:lnTo>
                    <a:pt x="777" y="1665"/>
                  </a:lnTo>
                  <a:lnTo>
                    <a:pt x="777" y="925"/>
                  </a:lnTo>
                  <a:lnTo>
                    <a:pt x="777" y="851"/>
                  </a:lnTo>
                  <a:lnTo>
                    <a:pt x="777" y="703"/>
                  </a:lnTo>
                  <a:lnTo>
                    <a:pt x="777" y="481"/>
                  </a:lnTo>
                  <a:lnTo>
                    <a:pt x="740" y="481"/>
                  </a:lnTo>
                  <a:lnTo>
                    <a:pt x="740" y="408"/>
                  </a:lnTo>
                  <a:lnTo>
                    <a:pt x="518" y="297"/>
                  </a:lnTo>
                  <a:lnTo>
                    <a:pt x="296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53" name="Google Shape;8453;p48"/>
            <p:cNvSpPr/>
            <p:nvPr/>
          </p:nvSpPr>
          <p:spPr>
            <a:xfrm>
              <a:off x="5068850" y="1388825"/>
              <a:ext cx="24975" cy="406700"/>
            </a:xfrm>
            <a:custGeom>
              <a:avLst/>
              <a:gdLst/>
              <a:ahLst/>
              <a:cxnLst/>
              <a:rect l="l" t="t" r="r" b="b"/>
              <a:pathLst>
                <a:path w="999" h="16268" extrusionOk="0">
                  <a:moveTo>
                    <a:pt x="740" y="1"/>
                  </a:moveTo>
                  <a:lnTo>
                    <a:pt x="629" y="38"/>
                  </a:lnTo>
                  <a:lnTo>
                    <a:pt x="333" y="222"/>
                  </a:lnTo>
                  <a:lnTo>
                    <a:pt x="296" y="222"/>
                  </a:lnTo>
                  <a:lnTo>
                    <a:pt x="185" y="185"/>
                  </a:lnTo>
                  <a:lnTo>
                    <a:pt x="0" y="111"/>
                  </a:lnTo>
                  <a:lnTo>
                    <a:pt x="0" y="333"/>
                  </a:lnTo>
                  <a:lnTo>
                    <a:pt x="0" y="481"/>
                  </a:lnTo>
                  <a:lnTo>
                    <a:pt x="0" y="555"/>
                  </a:lnTo>
                  <a:lnTo>
                    <a:pt x="0" y="1295"/>
                  </a:lnTo>
                  <a:lnTo>
                    <a:pt x="0" y="1405"/>
                  </a:lnTo>
                  <a:lnTo>
                    <a:pt x="111" y="5139"/>
                  </a:lnTo>
                  <a:lnTo>
                    <a:pt x="111" y="6877"/>
                  </a:lnTo>
                  <a:lnTo>
                    <a:pt x="148" y="8319"/>
                  </a:lnTo>
                  <a:lnTo>
                    <a:pt x="148" y="8504"/>
                  </a:lnTo>
                  <a:lnTo>
                    <a:pt x="148" y="10094"/>
                  </a:lnTo>
                  <a:lnTo>
                    <a:pt x="148" y="10131"/>
                  </a:lnTo>
                  <a:lnTo>
                    <a:pt x="185" y="11609"/>
                  </a:lnTo>
                  <a:lnTo>
                    <a:pt x="259" y="14382"/>
                  </a:lnTo>
                  <a:lnTo>
                    <a:pt x="296" y="16083"/>
                  </a:lnTo>
                  <a:lnTo>
                    <a:pt x="296" y="16268"/>
                  </a:lnTo>
                  <a:lnTo>
                    <a:pt x="998" y="15861"/>
                  </a:lnTo>
                  <a:lnTo>
                    <a:pt x="998" y="15676"/>
                  </a:lnTo>
                  <a:lnTo>
                    <a:pt x="998" y="15639"/>
                  </a:lnTo>
                  <a:lnTo>
                    <a:pt x="924" y="11461"/>
                  </a:lnTo>
                  <a:lnTo>
                    <a:pt x="887" y="9613"/>
                  </a:lnTo>
                  <a:lnTo>
                    <a:pt x="887" y="8984"/>
                  </a:lnTo>
                  <a:lnTo>
                    <a:pt x="850" y="7395"/>
                  </a:lnTo>
                  <a:lnTo>
                    <a:pt x="813" y="4807"/>
                  </a:lnTo>
                  <a:lnTo>
                    <a:pt x="740" y="2071"/>
                  </a:lnTo>
                  <a:lnTo>
                    <a:pt x="740" y="1331"/>
                  </a:lnTo>
                  <a:lnTo>
                    <a:pt x="740" y="1073"/>
                  </a:lnTo>
                  <a:lnTo>
                    <a:pt x="740" y="518"/>
                  </a:lnTo>
                  <a:lnTo>
                    <a:pt x="740" y="18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54" name="Google Shape;8454;p48"/>
            <p:cNvSpPr/>
            <p:nvPr/>
          </p:nvSpPr>
          <p:spPr>
            <a:xfrm>
              <a:off x="4865500" y="1153150"/>
              <a:ext cx="419650" cy="241250"/>
            </a:xfrm>
            <a:custGeom>
              <a:avLst/>
              <a:gdLst/>
              <a:ahLst/>
              <a:cxnLst/>
              <a:rect l="l" t="t" r="r" b="b"/>
              <a:pathLst>
                <a:path w="16786" h="9650" extrusionOk="0">
                  <a:moveTo>
                    <a:pt x="8430" y="0"/>
                  </a:moveTo>
                  <a:lnTo>
                    <a:pt x="555" y="4547"/>
                  </a:lnTo>
                  <a:lnTo>
                    <a:pt x="1" y="4215"/>
                  </a:lnTo>
                  <a:lnTo>
                    <a:pt x="1" y="4806"/>
                  </a:lnTo>
                  <a:lnTo>
                    <a:pt x="8430" y="9649"/>
                  </a:lnTo>
                  <a:lnTo>
                    <a:pt x="16785" y="4806"/>
                  </a:lnTo>
                  <a:lnTo>
                    <a:pt x="16785" y="4215"/>
                  </a:lnTo>
                  <a:lnTo>
                    <a:pt x="16268" y="4547"/>
                  </a:lnTo>
                  <a:lnTo>
                    <a:pt x="8430" y="0"/>
                  </a:lnTo>
                  <a:close/>
                </a:path>
              </a:pathLst>
            </a:custGeom>
            <a:solidFill>
              <a:srgbClr val="86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55" name="Google Shape;8455;p48"/>
            <p:cNvSpPr/>
            <p:nvPr/>
          </p:nvSpPr>
          <p:spPr>
            <a:xfrm>
              <a:off x="4865500" y="1137425"/>
              <a:ext cx="419650" cy="242175"/>
            </a:xfrm>
            <a:custGeom>
              <a:avLst/>
              <a:gdLst/>
              <a:ahLst/>
              <a:cxnLst/>
              <a:rect l="l" t="t" r="r" b="b"/>
              <a:pathLst>
                <a:path w="16786" h="9687" extrusionOk="0">
                  <a:moveTo>
                    <a:pt x="8430" y="1"/>
                  </a:moveTo>
                  <a:lnTo>
                    <a:pt x="1" y="4844"/>
                  </a:lnTo>
                  <a:lnTo>
                    <a:pt x="8430" y="9687"/>
                  </a:lnTo>
                  <a:lnTo>
                    <a:pt x="16785" y="4844"/>
                  </a:lnTo>
                  <a:lnTo>
                    <a:pt x="8430" y="1"/>
                  </a:lnTo>
                  <a:close/>
                </a:path>
              </a:pathLst>
            </a:custGeom>
            <a:solidFill>
              <a:srgbClr val="F0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56" name="Google Shape;8456;p48"/>
            <p:cNvSpPr/>
            <p:nvPr/>
          </p:nvSpPr>
          <p:spPr>
            <a:xfrm>
              <a:off x="4882150" y="1151300"/>
              <a:ext cx="364175" cy="207975"/>
            </a:xfrm>
            <a:custGeom>
              <a:avLst/>
              <a:gdLst/>
              <a:ahLst/>
              <a:cxnLst/>
              <a:rect l="l" t="t" r="r" b="b"/>
              <a:pathLst>
                <a:path w="14567" h="8319" extrusionOk="0">
                  <a:moveTo>
                    <a:pt x="6803" y="0"/>
                  </a:moveTo>
                  <a:lnTo>
                    <a:pt x="0" y="3919"/>
                  </a:lnTo>
                  <a:lnTo>
                    <a:pt x="7764" y="8318"/>
                  </a:lnTo>
                  <a:lnTo>
                    <a:pt x="14566" y="4363"/>
                  </a:lnTo>
                  <a:lnTo>
                    <a:pt x="6803" y="0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57" name="Google Shape;8457;p48"/>
            <p:cNvSpPr/>
            <p:nvPr/>
          </p:nvSpPr>
          <p:spPr>
            <a:xfrm>
              <a:off x="4944075" y="1193800"/>
              <a:ext cx="141425" cy="83225"/>
            </a:xfrm>
            <a:custGeom>
              <a:avLst/>
              <a:gdLst/>
              <a:ahLst/>
              <a:cxnLst/>
              <a:rect l="l" t="t" r="r" b="b"/>
              <a:pathLst>
                <a:path w="5657" h="3329" extrusionOk="0">
                  <a:moveTo>
                    <a:pt x="1405" y="1"/>
                  </a:moveTo>
                  <a:lnTo>
                    <a:pt x="0" y="777"/>
                  </a:lnTo>
                  <a:lnTo>
                    <a:pt x="4400" y="3328"/>
                  </a:lnTo>
                  <a:lnTo>
                    <a:pt x="5657" y="2441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A434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58" name="Google Shape;8458;p48"/>
            <p:cNvSpPr/>
            <p:nvPr/>
          </p:nvSpPr>
          <p:spPr>
            <a:xfrm>
              <a:off x="5076225" y="1258500"/>
              <a:ext cx="208925" cy="135900"/>
            </a:xfrm>
            <a:custGeom>
              <a:avLst/>
              <a:gdLst/>
              <a:ahLst/>
              <a:cxnLst/>
              <a:rect l="l" t="t" r="r" b="b"/>
              <a:pathLst>
                <a:path w="8357" h="5436" extrusionOk="0">
                  <a:moveTo>
                    <a:pt x="8356" y="1"/>
                  </a:moveTo>
                  <a:lnTo>
                    <a:pt x="1" y="4844"/>
                  </a:lnTo>
                  <a:lnTo>
                    <a:pt x="1" y="5435"/>
                  </a:lnTo>
                  <a:lnTo>
                    <a:pt x="8356" y="592"/>
                  </a:lnTo>
                  <a:lnTo>
                    <a:pt x="8356" y="1"/>
                  </a:lnTo>
                  <a:close/>
                </a:path>
              </a:pathLst>
            </a:custGeom>
            <a:solidFill>
              <a:srgbClr val="C94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59" name="Google Shape;8459;p48"/>
            <p:cNvSpPr/>
            <p:nvPr/>
          </p:nvSpPr>
          <p:spPr>
            <a:xfrm>
              <a:off x="5063300" y="11198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1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111" y="99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60" name="Google Shape;8460;p48"/>
            <p:cNvSpPr/>
            <p:nvPr/>
          </p:nvSpPr>
          <p:spPr>
            <a:xfrm>
              <a:off x="5062375" y="11189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0" y="0"/>
                  </a:moveTo>
                  <a:lnTo>
                    <a:pt x="0" y="1035"/>
                  </a:lnTo>
                  <a:lnTo>
                    <a:pt x="37" y="107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61" name="Google Shape;8461;p48"/>
            <p:cNvSpPr/>
            <p:nvPr/>
          </p:nvSpPr>
          <p:spPr>
            <a:xfrm>
              <a:off x="5073450" y="111155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0"/>
                  </a:moveTo>
                  <a:lnTo>
                    <a:pt x="1" y="1072"/>
                  </a:lnTo>
                  <a:lnTo>
                    <a:pt x="112" y="1109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62" name="Google Shape;8462;p48"/>
            <p:cNvSpPr/>
            <p:nvPr/>
          </p:nvSpPr>
          <p:spPr>
            <a:xfrm>
              <a:off x="5076225" y="111062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8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38" y="110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63" name="Google Shape;8463;p48"/>
            <p:cNvSpPr/>
            <p:nvPr/>
          </p:nvSpPr>
          <p:spPr>
            <a:xfrm>
              <a:off x="5062375" y="1110625"/>
              <a:ext cx="14800" cy="8350"/>
            </a:xfrm>
            <a:custGeom>
              <a:avLst/>
              <a:gdLst/>
              <a:ahLst/>
              <a:cxnLst/>
              <a:rect l="l" t="t" r="r" b="b"/>
              <a:pathLst>
                <a:path w="592" h="334" extrusionOk="0">
                  <a:moveTo>
                    <a:pt x="555" y="0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64" name="Google Shape;8464;p48"/>
            <p:cNvSpPr/>
            <p:nvPr/>
          </p:nvSpPr>
          <p:spPr>
            <a:xfrm>
              <a:off x="5063300" y="1110625"/>
              <a:ext cx="13875" cy="10200"/>
            </a:xfrm>
            <a:custGeom>
              <a:avLst/>
              <a:gdLst/>
              <a:ahLst/>
              <a:cxnLst/>
              <a:rect l="l" t="t" r="r" b="b"/>
              <a:pathLst>
                <a:path w="555" h="408" extrusionOk="0">
                  <a:moveTo>
                    <a:pt x="555" y="0"/>
                  </a:moveTo>
                  <a:lnTo>
                    <a:pt x="0" y="333"/>
                  </a:lnTo>
                  <a:lnTo>
                    <a:pt x="0" y="407"/>
                  </a:lnTo>
                  <a:lnTo>
                    <a:pt x="555" y="7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65" name="Google Shape;8465;p48"/>
            <p:cNvSpPr/>
            <p:nvPr/>
          </p:nvSpPr>
          <p:spPr>
            <a:xfrm>
              <a:off x="5050350" y="11281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1036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66" name="Google Shape;8466;p48"/>
            <p:cNvSpPr/>
            <p:nvPr/>
          </p:nvSpPr>
          <p:spPr>
            <a:xfrm>
              <a:off x="5048500" y="112540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47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67" name="Google Shape;8467;p48"/>
            <p:cNvSpPr/>
            <p:nvPr/>
          </p:nvSpPr>
          <p:spPr>
            <a:xfrm>
              <a:off x="5061450" y="11198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035"/>
                  </a:lnTo>
                  <a:lnTo>
                    <a:pt x="37" y="110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68" name="Google Shape;8468;p48"/>
            <p:cNvSpPr/>
            <p:nvPr/>
          </p:nvSpPr>
          <p:spPr>
            <a:xfrm>
              <a:off x="5062375" y="111895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4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74" y="107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69" name="Google Shape;8469;p48"/>
            <p:cNvSpPr/>
            <p:nvPr/>
          </p:nvSpPr>
          <p:spPr>
            <a:xfrm>
              <a:off x="5048500" y="1117100"/>
              <a:ext cx="15750" cy="9250"/>
            </a:xfrm>
            <a:custGeom>
              <a:avLst/>
              <a:gdLst/>
              <a:ahLst/>
              <a:cxnLst/>
              <a:rect l="l" t="t" r="r" b="b"/>
              <a:pathLst>
                <a:path w="630" h="370" extrusionOk="0">
                  <a:moveTo>
                    <a:pt x="592" y="0"/>
                  </a:moveTo>
                  <a:lnTo>
                    <a:pt x="1" y="333"/>
                  </a:lnTo>
                  <a:lnTo>
                    <a:pt x="75" y="370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70" name="Google Shape;8470;p48"/>
            <p:cNvSpPr/>
            <p:nvPr/>
          </p:nvSpPr>
          <p:spPr>
            <a:xfrm>
              <a:off x="5050350" y="1118950"/>
              <a:ext cx="13900" cy="9250"/>
            </a:xfrm>
            <a:custGeom>
              <a:avLst/>
              <a:gdLst/>
              <a:ahLst/>
              <a:cxnLst/>
              <a:rect l="l" t="t" r="r" b="b"/>
              <a:pathLst>
                <a:path w="556" h="370" extrusionOk="0">
                  <a:moveTo>
                    <a:pt x="555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555" y="7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71" name="Google Shape;8471;p48"/>
            <p:cNvSpPr/>
            <p:nvPr/>
          </p:nvSpPr>
          <p:spPr>
            <a:xfrm>
              <a:off x="5038350" y="11346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37" y="1"/>
                  </a:moveTo>
                  <a:lnTo>
                    <a:pt x="0" y="38"/>
                  </a:lnTo>
                  <a:lnTo>
                    <a:pt x="0" y="1073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72" name="Google Shape;8472;p48"/>
            <p:cNvSpPr/>
            <p:nvPr/>
          </p:nvSpPr>
          <p:spPr>
            <a:xfrm>
              <a:off x="5035575" y="11337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0" y="1"/>
                  </a:moveTo>
                  <a:lnTo>
                    <a:pt x="0" y="1073"/>
                  </a:lnTo>
                  <a:lnTo>
                    <a:pt x="111" y="111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73" name="Google Shape;8473;p48"/>
            <p:cNvSpPr/>
            <p:nvPr/>
          </p:nvSpPr>
          <p:spPr>
            <a:xfrm>
              <a:off x="5048500" y="11263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1"/>
                  </a:moveTo>
                  <a:lnTo>
                    <a:pt x="1" y="1073"/>
                  </a:lnTo>
                  <a:lnTo>
                    <a:pt x="38" y="1110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74" name="Google Shape;8474;p48"/>
            <p:cNvSpPr/>
            <p:nvPr/>
          </p:nvSpPr>
          <p:spPr>
            <a:xfrm>
              <a:off x="5049425" y="112540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12" y="1"/>
                  </a:moveTo>
                  <a:lnTo>
                    <a:pt x="1" y="38"/>
                  </a:lnTo>
                  <a:lnTo>
                    <a:pt x="1" y="1147"/>
                  </a:lnTo>
                  <a:lnTo>
                    <a:pt x="112" y="1110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75" name="Google Shape;8475;p48"/>
            <p:cNvSpPr/>
            <p:nvPr/>
          </p:nvSpPr>
          <p:spPr>
            <a:xfrm>
              <a:off x="5035575" y="1125400"/>
              <a:ext cx="16650" cy="8350"/>
            </a:xfrm>
            <a:custGeom>
              <a:avLst/>
              <a:gdLst/>
              <a:ahLst/>
              <a:cxnLst/>
              <a:rect l="l" t="t" r="r" b="b"/>
              <a:pathLst>
                <a:path w="666" h="334" extrusionOk="0">
                  <a:moveTo>
                    <a:pt x="555" y="1"/>
                  </a:moveTo>
                  <a:lnTo>
                    <a:pt x="0" y="334"/>
                  </a:lnTo>
                  <a:lnTo>
                    <a:pt x="111" y="334"/>
                  </a:lnTo>
                  <a:lnTo>
                    <a:pt x="666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76" name="Google Shape;8476;p48"/>
            <p:cNvSpPr/>
            <p:nvPr/>
          </p:nvSpPr>
          <p:spPr>
            <a:xfrm>
              <a:off x="5038350" y="1125400"/>
              <a:ext cx="13875" cy="10200"/>
            </a:xfrm>
            <a:custGeom>
              <a:avLst/>
              <a:gdLst/>
              <a:ahLst/>
              <a:cxnLst/>
              <a:rect l="l" t="t" r="r" b="b"/>
              <a:pathLst>
                <a:path w="555" h="408" extrusionOk="0">
                  <a:moveTo>
                    <a:pt x="555" y="1"/>
                  </a:moveTo>
                  <a:lnTo>
                    <a:pt x="0" y="334"/>
                  </a:lnTo>
                  <a:lnTo>
                    <a:pt x="0" y="408"/>
                  </a:lnTo>
                  <a:lnTo>
                    <a:pt x="555" y="11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77" name="Google Shape;8477;p48"/>
            <p:cNvSpPr/>
            <p:nvPr/>
          </p:nvSpPr>
          <p:spPr>
            <a:xfrm>
              <a:off x="5024475" y="11429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1036"/>
                  </a:lnTo>
                  <a:lnTo>
                    <a:pt x="74" y="99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78" name="Google Shape;8478;p48"/>
            <p:cNvSpPr/>
            <p:nvPr/>
          </p:nvSpPr>
          <p:spPr>
            <a:xfrm>
              <a:off x="5022625" y="114020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1" y="0"/>
                  </a:moveTo>
                  <a:lnTo>
                    <a:pt x="1" y="1110"/>
                  </a:lnTo>
                  <a:lnTo>
                    <a:pt x="75" y="1147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79" name="Google Shape;8479;p48"/>
            <p:cNvSpPr/>
            <p:nvPr/>
          </p:nvSpPr>
          <p:spPr>
            <a:xfrm>
              <a:off x="5034650" y="11346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1"/>
                  </a:moveTo>
                  <a:lnTo>
                    <a:pt x="37" y="1073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80" name="Google Shape;8480;p48"/>
            <p:cNvSpPr/>
            <p:nvPr/>
          </p:nvSpPr>
          <p:spPr>
            <a:xfrm>
              <a:off x="5036500" y="113372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4" y="1"/>
                  </a:moveTo>
                  <a:lnTo>
                    <a:pt x="0" y="38"/>
                  </a:lnTo>
                  <a:lnTo>
                    <a:pt x="0" y="1147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81" name="Google Shape;8481;p48"/>
            <p:cNvSpPr/>
            <p:nvPr/>
          </p:nvSpPr>
          <p:spPr>
            <a:xfrm>
              <a:off x="5022625" y="1132800"/>
              <a:ext cx="15750" cy="9275"/>
            </a:xfrm>
            <a:custGeom>
              <a:avLst/>
              <a:gdLst/>
              <a:ahLst/>
              <a:cxnLst/>
              <a:rect l="l" t="t" r="r" b="b"/>
              <a:pathLst>
                <a:path w="630" h="371" extrusionOk="0">
                  <a:moveTo>
                    <a:pt x="555" y="1"/>
                  </a:moveTo>
                  <a:lnTo>
                    <a:pt x="1" y="296"/>
                  </a:lnTo>
                  <a:lnTo>
                    <a:pt x="75" y="370"/>
                  </a:lnTo>
                  <a:lnTo>
                    <a:pt x="629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82" name="Google Shape;8482;p48"/>
            <p:cNvSpPr/>
            <p:nvPr/>
          </p:nvSpPr>
          <p:spPr>
            <a:xfrm>
              <a:off x="5024475" y="113372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555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555" y="7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83" name="Google Shape;8483;p48"/>
            <p:cNvSpPr/>
            <p:nvPr/>
          </p:nvSpPr>
          <p:spPr>
            <a:xfrm>
              <a:off x="5011525" y="1149450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75" y="0"/>
                  </a:moveTo>
                  <a:lnTo>
                    <a:pt x="1" y="74"/>
                  </a:lnTo>
                  <a:lnTo>
                    <a:pt x="1" y="1072"/>
                  </a:lnTo>
                  <a:lnTo>
                    <a:pt x="75" y="103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84" name="Google Shape;8484;p48"/>
            <p:cNvSpPr/>
            <p:nvPr/>
          </p:nvSpPr>
          <p:spPr>
            <a:xfrm>
              <a:off x="5010600" y="11485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109"/>
                  </a:lnTo>
                  <a:lnTo>
                    <a:pt x="38" y="110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85" name="Google Shape;8485;p48"/>
            <p:cNvSpPr/>
            <p:nvPr/>
          </p:nvSpPr>
          <p:spPr>
            <a:xfrm>
              <a:off x="5021700" y="114205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" y="0"/>
                  </a:moveTo>
                  <a:lnTo>
                    <a:pt x="1" y="1036"/>
                  </a:lnTo>
                  <a:lnTo>
                    <a:pt x="112" y="1073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86" name="Google Shape;8486;p48"/>
            <p:cNvSpPr/>
            <p:nvPr/>
          </p:nvSpPr>
          <p:spPr>
            <a:xfrm>
              <a:off x="5024475" y="11420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1" y="0"/>
                  </a:moveTo>
                  <a:lnTo>
                    <a:pt x="1" y="1073"/>
                  </a:lnTo>
                  <a:lnTo>
                    <a:pt x="37" y="10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87" name="Google Shape;8487;p48"/>
            <p:cNvSpPr/>
            <p:nvPr/>
          </p:nvSpPr>
          <p:spPr>
            <a:xfrm>
              <a:off x="5010600" y="1140200"/>
              <a:ext cx="14825" cy="8350"/>
            </a:xfrm>
            <a:custGeom>
              <a:avLst/>
              <a:gdLst/>
              <a:ahLst/>
              <a:cxnLst/>
              <a:rect l="l" t="t" r="r" b="b"/>
              <a:pathLst>
                <a:path w="593" h="334" extrusionOk="0">
                  <a:moveTo>
                    <a:pt x="556" y="0"/>
                  </a:moveTo>
                  <a:lnTo>
                    <a:pt x="1" y="333"/>
                  </a:lnTo>
                  <a:lnTo>
                    <a:pt x="38" y="333"/>
                  </a:lnTo>
                  <a:lnTo>
                    <a:pt x="592" y="74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88" name="Google Shape;8488;p48"/>
            <p:cNvSpPr/>
            <p:nvPr/>
          </p:nvSpPr>
          <p:spPr>
            <a:xfrm>
              <a:off x="5011525" y="1142050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555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555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89" name="Google Shape;8489;p48"/>
            <p:cNvSpPr/>
            <p:nvPr/>
          </p:nvSpPr>
          <p:spPr>
            <a:xfrm>
              <a:off x="4998600" y="1157750"/>
              <a:ext cx="950" cy="26850"/>
            </a:xfrm>
            <a:custGeom>
              <a:avLst/>
              <a:gdLst/>
              <a:ahLst/>
              <a:cxnLst/>
              <a:rect l="l" t="t" r="r" b="b"/>
              <a:pathLst>
                <a:path w="38" h="1074" extrusionOk="0">
                  <a:moveTo>
                    <a:pt x="37" y="1"/>
                  </a:moveTo>
                  <a:lnTo>
                    <a:pt x="0" y="38"/>
                  </a:lnTo>
                  <a:lnTo>
                    <a:pt x="0" y="1073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90" name="Google Shape;8490;p48"/>
            <p:cNvSpPr/>
            <p:nvPr/>
          </p:nvSpPr>
          <p:spPr>
            <a:xfrm>
              <a:off x="4996750" y="1155900"/>
              <a:ext cx="1875" cy="28700"/>
            </a:xfrm>
            <a:custGeom>
              <a:avLst/>
              <a:gdLst/>
              <a:ahLst/>
              <a:cxnLst/>
              <a:rect l="l" t="t" r="r" b="b"/>
              <a:pathLst>
                <a:path w="75" h="1148" extrusionOk="0">
                  <a:moveTo>
                    <a:pt x="0" y="1"/>
                  </a:moveTo>
                  <a:lnTo>
                    <a:pt x="0" y="1110"/>
                  </a:lnTo>
                  <a:lnTo>
                    <a:pt x="74" y="1147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91" name="Google Shape;8491;p48"/>
            <p:cNvSpPr/>
            <p:nvPr/>
          </p:nvSpPr>
          <p:spPr>
            <a:xfrm>
              <a:off x="5008775" y="1149450"/>
              <a:ext cx="1850" cy="27750"/>
            </a:xfrm>
            <a:custGeom>
              <a:avLst/>
              <a:gdLst/>
              <a:ahLst/>
              <a:cxnLst/>
              <a:rect l="l" t="t" r="r" b="b"/>
              <a:pathLst>
                <a:path w="74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74" y="110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92" name="Google Shape;8492;p48"/>
            <p:cNvSpPr/>
            <p:nvPr/>
          </p:nvSpPr>
          <p:spPr>
            <a:xfrm>
              <a:off x="5010600" y="114852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5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75" y="1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93" name="Google Shape;8493;p48"/>
            <p:cNvSpPr/>
            <p:nvPr/>
          </p:nvSpPr>
          <p:spPr>
            <a:xfrm>
              <a:off x="4996750" y="1147600"/>
              <a:ext cx="15725" cy="9250"/>
            </a:xfrm>
            <a:custGeom>
              <a:avLst/>
              <a:gdLst/>
              <a:ahLst/>
              <a:cxnLst/>
              <a:rect l="l" t="t" r="r" b="b"/>
              <a:pathLst>
                <a:path w="629" h="370" extrusionOk="0">
                  <a:moveTo>
                    <a:pt x="555" y="0"/>
                  </a:moveTo>
                  <a:lnTo>
                    <a:pt x="0" y="333"/>
                  </a:lnTo>
                  <a:lnTo>
                    <a:pt x="74" y="370"/>
                  </a:lnTo>
                  <a:lnTo>
                    <a:pt x="629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94" name="Google Shape;8494;p48"/>
            <p:cNvSpPr/>
            <p:nvPr/>
          </p:nvSpPr>
          <p:spPr>
            <a:xfrm>
              <a:off x="4998600" y="1148525"/>
              <a:ext cx="13875" cy="10175"/>
            </a:xfrm>
            <a:custGeom>
              <a:avLst/>
              <a:gdLst/>
              <a:ahLst/>
              <a:cxnLst/>
              <a:rect l="l" t="t" r="r" b="b"/>
              <a:pathLst>
                <a:path w="555" h="407" extrusionOk="0">
                  <a:moveTo>
                    <a:pt x="555" y="0"/>
                  </a:moveTo>
                  <a:lnTo>
                    <a:pt x="0" y="333"/>
                  </a:lnTo>
                  <a:lnTo>
                    <a:pt x="0" y="407"/>
                  </a:lnTo>
                  <a:lnTo>
                    <a:pt x="555" y="11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95" name="Google Shape;8495;p48"/>
            <p:cNvSpPr/>
            <p:nvPr/>
          </p:nvSpPr>
          <p:spPr>
            <a:xfrm>
              <a:off x="4984725" y="116515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112" y="99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96" name="Google Shape;8496;p48"/>
            <p:cNvSpPr/>
            <p:nvPr/>
          </p:nvSpPr>
          <p:spPr>
            <a:xfrm>
              <a:off x="4983800" y="11633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97" name="Google Shape;8497;p48"/>
            <p:cNvSpPr/>
            <p:nvPr/>
          </p:nvSpPr>
          <p:spPr>
            <a:xfrm>
              <a:off x="4996750" y="1156825"/>
              <a:ext cx="950" cy="27775"/>
            </a:xfrm>
            <a:custGeom>
              <a:avLst/>
              <a:gdLst/>
              <a:ahLst/>
              <a:cxnLst/>
              <a:rect l="l" t="t" r="r" b="b"/>
              <a:pathLst>
                <a:path w="38" h="1111" extrusionOk="0">
                  <a:moveTo>
                    <a:pt x="0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98" name="Google Shape;8498;p48"/>
            <p:cNvSpPr/>
            <p:nvPr/>
          </p:nvSpPr>
          <p:spPr>
            <a:xfrm>
              <a:off x="4997675" y="1156825"/>
              <a:ext cx="1875" cy="27775"/>
            </a:xfrm>
            <a:custGeom>
              <a:avLst/>
              <a:gdLst/>
              <a:ahLst/>
              <a:cxnLst/>
              <a:rect l="l" t="t" r="r" b="b"/>
              <a:pathLst>
                <a:path w="75" h="1111" extrusionOk="0">
                  <a:moveTo>
                    <a:pt x="0" y="1"/>
                  </a:moveTo>
                  <a:lnTo>
                    <a:pt x="0" y="1110"/>
                  </a:lnTo>
                  <a:lnTo>
                    <a:pt x="74" y="107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99" name="Google Shape;8499;p48"/>
            <p:cNvSpPr/>
            <p:nvPr/>
          </p:nvSpPr>
          <p:spPr>
            <a:xfrm>
              <a:off x="4983800" y="1155900"/>
              <a:ext cx="15750" cy="7425"/>
            </a:xfrm>
            <a:custGeom>
              <a:avLst/>
              <a:gdLst/>
              <a:ahLst/>
              <a:cxnLst/>
              <a:rect l="l" t="t" r="r" b="b"/>
              <a:pathLst>
                <a:path w="630" h="297" extrusionOk="0">
                  <a:moveTo>
                    <a:pt x="555" y="1"/>
                  </a:moveTo>
                  <a:lnTo>
                    <a:pt x="1" y="297"/>
                  </a:lnTo>
                  <a:lnTo>
                    <a:pt x="38" y="297"/>
                  </a:lnTo>
                  <a:lnTo>
                    <a:pt x="629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00" name="Google Shape;8500;p48"/>
            <p:cNvSpPr/>
            <p:nvPr/>
          </p:nvSpPr>
          <p:spPr>
            <a:xfrm>
              <a:off x="4984725" y="115682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92" y="1"/>
                  </a:moveTo>
                  <a:lnTo>
                    <a:pt x="1" y="260"/>
                  </a:lnTo>
                  <a:lnTo>
                    <a:pt x="1" y="371"/>
                  </a:lnTo>
                  <a:lnTo>
                    <a:pt x="592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01" name="Google Shape;8501;p48"/>
            <p:cNvSpPr/>
            <p:nvPr/>
          </p:nvSpPr>
          <p:spPr>
            <a:xfrm>
              <a:off x="4971800" y="117255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11" y="0"/>
                  </a:moveTo>
                  <a:lnTo>
                    <a:pt x="0" y="74"/>
                  </a:lnTo>
                  <a:lnTo>
                    <a:pt x="0" y="1073"/>
                  </a:lnTo>
                  <a:lnTo>
                    <a:pt x="111" y="1036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02" name="Google Shape;8502;p48"/>
            <p:cNvSpPr/>
            <p:nvPr/>
          </p:nvSpPr>
          <p:spPr>
            <a:xfrm>
              <a:off x="4970875" y="11707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0"/>
                  </a:moveTo>
                  <a:lnTo>
                    <a:pt x="0" y="1110"/>
                  </a:lnTo>
                  <a:lnTo>
                    <a:pt x="37" y="114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03" name="Google Shape;8503;p48"/>
            <p:cNvSpPr/>
            <p:nvPr/>
          </p:nvSpPr>
          <p:spPr>
            <a:xfrm>
              <a:off x="4982875" y="11651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1"/>
                  </a:moveTo>
                  <a:lnTo>
                    <a:pt x="1" y="1036"/>
                  </a:lnTo>
                  <a:lnTo>
                    <a:pt x="75" y="111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04" name="Google Shape;8504;p48"/>
            <p:cNvSpPr/>
            <p:nvPr/>
          </p:nvSpPr>
          <p:spPr>
            <a:xfrm>
              <a:off x="4984725" y="1163300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38" y="1"/>
                  </a:moveTo>
                  <a:lnTo>
                    <a:pt x="1" y="75"/>
                  </a:lnTo>
                  <a:lnTo>
                    <a:pt x="1" y="1184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05" name="Google Shape;8505;p48"/>
            <p:cNvSpPr/>
            <p:nvPr/>
          </p:nvSpPr>
          <p:spPr>
            <a:xfrm>
              <a:off x="4970875" y="1162375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55" y="1"/>
                  </a:moveTo>
                  <a:lnTo>
                    <a:pt x="0" y="333"/>
                  </a:lnTo>
                  <a:lnTo>
                    <a:pt x="37" y="370"/>
                  </a:lnTo>
                  <a:lnTo>
                    <a:pt x="592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06" name="Google Shape;8506;p48"/>
            <p:cNvSpPr/>
            <p:nvPr/>
          </p:nvSpPr>
          <p:spPr>
            <a:xfrm>
              <a:off x="4971800" y="1163300"/>
              <a:ext cx="13875" cy="11125"/>
            </a:xfrm>
            <a:custGeom>
              <a:avLst/>
              <a:gdLst/>
              <a:ahLst/>
              <a:cxnLst/>
              <a:rect l="l" t="t" r="r" b="b"/>
              <a:pathLst>
                <a:path w="555" h="445" extrusionOk="0">
                  <a:moveTo>
                    <a:pt x="555" y="1"/>
                  </a:moveTo>
                  <a:lnTo>
                    <a:pt x="0" y="333"/>
                  </a:lnTo>
                  <a:lnTo>
                    <a:pt x="0" y="444"/>
                  </a:lnTo>
                  <a:lnTo>
                    <a:pt x="555" y="11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07" name="Google Shape;8507;p48"/>
            <p:cNvSpPr/>
            <p:nvPr/>
          </p:nvSpPr>
          <p:spPr>
            <a:xfrm>
              <a:off x="4959775" y="11799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38" y="0"/>
                  </a:moveTo>
                  <a:lnTo>
                    <a:pt x="1" y="37"/>
                  </a:lnTo>
                  <a:lnTo>
                    <a:pt x="1" y="1072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08" name="Google Shape;8508;p48"/>
            <p:cNvSpPr/>
            <p:nvPr/>
          </p:nvSpPr>
          <p:spPr>
            <a:xfrm>
              <a:off x="4957000" y="11790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0"/>
                  </a:moveTo>
                  <a:lnTo>
                    <a:pt x="1" y="1109"/>
                  </a:lnTo>
                  <a:lnTo>
                    <a:pt x="112" y="110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09" name="Google Shape;8509;p48"/>
            <p:cNvSpPr/>
            <p:nvPr/>
          </p:nvSpPr>
          <p:spPr>
            <a:xfrm>
              <a:off x="4969950" y="11716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10" name="Google Shape;8510;p48"/>
            <p:cNvSpPr/>
            <p:nvPr/>
          </p:nvSpPr>
          <p:spPr>
            <a:xfrm>
              <a:off x="4970875" y="117162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4" y="0"/>
                  </a:moveTo>
                  <a:lnTo>
                    <a:pt x="0" y="37"/>
                  </a:lnTo>
                  <a:lnTo>
                    <a:pt x="0" y="1110"/>
                  </a:lnTo>
                  <a:lnTo>
                    <a:pt x="74" y="107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11" name="Google Shape;8511;p48"/>
            <p:cNvSpPr/>
            <p:nvPr/>
          </p:nvSpPr>
          <p:spPr>
            <a:xfrm>
              <a:off x="4957000" y="1170700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592" y="0"/>
                  </a:moveTo>
                  <a:lnTo>
                    <a:pt x="1" y="333"/>
                  </a:lnTo>
                  <a:lnTo>
                    <a:pt x="112" y="333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12" name="Google Shape;8512;p48"/>
            <p:cNvSpPr/>
            <p:nvPr/>
          </p:nvSpPr>
          <p:spPr>
            <a:xfrm>
              <a:off x="4959775" y="117162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13" name="Google Shape;8513;p48"/>
            <p:cNvSpPr/>
            <p:nvPr/>
          </p:nvSpPr>
          <p:spPr>
            <a:xfrm>
              <a:off x="4945925" y="1188250"/>
              <a:ext cx="1850" cy="25925"/>
            </a:xfrm>
            <a:custGeom>
              <a:avLst/>
              <a:gdLst/>
              <a:ahLst/>
              <a:cxnLst/>
              <a:rect l="l" t="t" r="r" b="b"/>
              <a:pathLst>
                <a:path w="74" h="1037" extrusionOk="0">
                  <a:moveTo>
                    <a:pt x="74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14" name="Google Shape;8514;p48"/>
            <p:cNvSpPr/>
            <p:nvPr/>
          </p:nvSpPr>
          <p:spPr>
            <a:xfrm>
              <a:off x="4944075" y="1185475"/>
              <a:ext cx="1850" cy="28700"/>
            </a:xfrm>
            <a:custGeom>
              <a:avLst/>
              <a:gdLst/>
              <a:ahLst/>
              <a:cxnLst/>
              <a:rect l="l" t="t" r="r" b="b"/>
              <a:pathLst>
                <a:path w="74" h="1148" extrusionOk="0">
                  <a:moveTo>
                    <a:pt x="0" y="1"/>
                  </a:moveTo>
                  <a:lnTo>
                    <a:pt x="0" y="1110"/>
                  </a:lnTo>
                  <a:lnTo>
                    <a:pt x="74" y="1147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15" name="Google Shape;8515;p48"/>
            <p:cNvSpPr/>
            <p:nvPr/>
          </p:nvSpPr>
          <p:spPr>
            <a:xfrm>
              <a:off x="4957000" y="117995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072"/>
                  </a:lnTo>
                  <a:lnTo>
                    <a:pt x="38" y="110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16" name="Google Shape;8516;p48"/>
            <p:cNvSpPr/>
            <p:nvPr/>
          </p:nvSpPr>
          <p:spPr>
            <a:xfrm>
              <a:off x="4957925" y="1179025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12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112" y="110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17" name="Google Shape;8517;p48"/>
            <p:cNvSpPr/>
            <p:nvPr/>
          </p:nvSpPr>
          <p:spPr>
            <a:xfrm>
              <a:off x="4944075" y="1177175"/>
              <a:ext cx="16650" cy="9250"/>
            </a:xfrm>
            <a:custGeom>
              <a:avLst/>
              <a:gdLst/>
              <a:ahLst/>
              <a:cxnLst/>
              <a:rect l="l" t="t" r="r" b="b"/>
              <a:pathLst>
                <a:path w="666" h="370" extrusionOk="0">
                  <a:moveTo>
                    <a:pt x="555" y="0"/>
                  </a:moveTo>
                  <a:lnTo>
                    <a:pt x="0" y="333"/>
                  </a:lnTo>
                  <a:lnTo>
                    <a:pt x="74" y="370"/>
                  </a:lnTo>
                  <a:lnTo>
                    <a:pt x="666" y="7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18" name="Google Shape;8518;p48"/>
            <p:cNvSpPr/>
            <p:nvPr/>
          </p:nvSpPr>
          <p:spPr>
            <a:xfrm>
              <a:off x="4945925" y="1179025"/>
              <a:ext cx="14800" cy="10175"/>
            </a:xfrm>
            <a:custGeom>
              <a:avLst/>
              <a:gdLst/>
              <a:ahLst/>
              <a:cxnLst/>
              <a:rect l="l" t="t" r="r" b="b"/>
              <a:pathLst>
                <a:path w="592" h="407" extrusionOk="0">
                  <a:moveTo>
                    <a:pt x="592" y="0"/>
                  </a:moveTo>
                  <a:lnTo>
                    <a:pt x="0" y="296"/>
                  </a:lnTo>
                  <a:lnTo>
                    <a:pt x="0" y="407"/>
                  </a:lnTo>
                  <a:lnTo>
                    <a:pt x="592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19" name="Google Shape;8519;p48"/>
            <p:cNvSpPr/>
            <p:nvPr/>
          </p:nvSpPr>
          <p:spPr>
            <a:xfrm>
              <a:off x="4932975" y="1194725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74" y="1"/>
                  </a:moveTo>
                  <a:lnTo>
                    <a:pt x="0" y="38"/>
                  </a:lnTo>
                  <a:lnTo>
                    <a:pt x="0" y="1073"/>
                  </a:lnTo>
                  <a:lnTo>
                    <a:pt x="74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20" name="Google Shape;8520;p48"/>
            <p:cNvSpPr/>
            <p:nvPr/>
          </p:nvSpPr>
          <p:spPr>
            <a:xfrm>
              <a:off x="4932050" y="11938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10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21" name="Google Shape;8521;p48"/>
            <p:cNvSpPr/>
            <p:nvPr/>
          </p:nvSpPr>
          <p:spPr>
            <a:xfrm>
              <a:off x="4943150" y="1186400"/>
              <a:ext cx="2775" cy="27775"/>
            </a:xfrm>
            <a:custGeom>
              <a:avLst/>
              <a:gdLst/>
              <a:ahLst/>
              <a:cxnLst/>
              <a:rect l="l" t="t" r="r" b="b"/>
              <a:pathLst>
                <a:path w="111" h="1111" extrusionOk="0">
                  <a:moveTo>
                    <a:pt x="0" y="1"/>
                  </a:moveTo>
                  <a:lnTo>
                    <a:pt x="0" y="1073"/>
                  </a:lnTo>
                  <a:lnTo>
                    <a:pt x="111" y="1110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22" name="Google Shape;8522;p48"/>
            <p:cNvSpPr/>
            <p:nvPr/>
          </p:nvSpPr>
          <p:spPr>
            <a:xfrm>
              <a:off x="4945925" y="1186400"/>
              <a:ext cx="925" cy="27775"/>
            </a:xfrm>
            <a:custGeom>
              <a:avLst/>
              <a:gdLst/>
              <a:ahLst/>
              <a:cxnLst/>
              <a:rect l="l" t="t" r="r" b="b"/>
              <a:pathLst>
                <a:path w="37" h="1111" extrusionOk="0">
                  <a:moveTo>
                    <a:pt x="37" y="1"/>
                  </a:moveTo>
                  <a:lnTo>
                    <a:pt x="0" y="75"/>
                  </a:lnTo>
                  <a:lnTo>
                    <a:pt x="0" y="1110"/>
                  </a:lnTo>
                  <a:lnTo>
                    <a:pt x="37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23" name="Google Shape;8523;p48"/>
            <p:cNvSpPr/>
            <p:nvPr/>
          </p:nvSpPr>
          <p:spPr>
            <a:xfrm>
              <a:off x="4932050" y="1185475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55" y="1"/>
                  </a:moveTo>
                  <a:lnTo>
                    <a:pt x="0" y="334"/>
                  </a:lnTo>
                  <a:lnTo>
                    <a:pt x="37" y="371"/>
                  </a:lnTo>
                  <a:lnTo>
                    <a:pt x="592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24" name="Google Shape;8524;p48"/>
            <p:cNvSpPr/>
            <p:nvPr/>
          </p:nvSpPr>
          <p:spPr>
            <a:xfrm>
              <a:off x="4932975" y="1186400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555" y="1"/>
                  </a:moveTo>
                  <a:lnTo>
                    <a:pt x="0" y="334"/>
                  </a:lnTo>
                  <a:lnTo>
                    <a:pt x="0" y="371"/>
                  </a:lnTo>
                  <a:lnTo>
                    <a:pt x="555" y="7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25" name="Google Shape;8525;p48"/>
            <p:cNvSpPr/>
            <p:nvPr/>
          </p:nvSpPr>
          <p:spPr>
            <a:xfrm>
              <a:off x="4920025" y="12030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38" y="0"/>
                  </a:moveTo>
                  <a:lnTo>
                    <a:pt x="1" y="37"/>
                  </a:lnTo>
                  <a:lnTo>
                    <a:pt x="1" y="1073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26" name="Google Shape;8526;p48"/>
            <p:cNvSpPr/>
            <p:nvPr/>
          </p:nvSpPr>
          <p:spPr>
            <a:xfrm>
              <a:off x="4918175" y="1200275"/>
              <a:ext cx="1875" cy="29600"/>
            </a:xfrm>
            <a:custGeom>
              <a:avLst/>
              <a:gdLst/>
              <a:ahLst/>
              <a:cxnLst/>
              <a:rect l="l" t="t" r="r" b="b"/>
              <a:pathLst>
                <a:path w="75" h="1184" extrusionOk="0">
                  <a:moveTo>
                    <a:pt x="1" y="1"/>
                  </a:moveTo>
                  <a:lnTo>
                    <a:pt x="38" y="1110"/>
                  </a:lnTo>
                  <a:lnTo>
                    <a:pt x="75" y="1184"/>
                  </a:lnTo>
                  <a:lnTo>
                    <a:pt x="75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27" name="Google Shape;8527;p48"/>
            <p:cNvSpPr/>
            <p:nvPr/>
          </p:nvSpPr>
          <p:spPr>
            <a:xfrm>
              <a:off x="4930200" y="11947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1"/>
                  </a:moveTo>
                  <a:lnTo>
                    <a:pt x="1" y="1073"/>
                  </a:lnTo>
                  <a:lnTo>
                    <a:pt x="111" y="1110"/>
                  </a:lnTo>
                  <a:lnTo>
                    <a:pt x="7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28" name="Google Shape;8528;p48"/>
            <p:cNvSpPr/>
            <p:nvPr/>
          </p:nvSpPr>
          <p:spPr>
            <a:xfrm>
              <a:off x="4932050" y="119380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4" y="1"/>
                  </a:moveTo>
                  <a:lnTo>
                    <a:pt x="0" y="38"/>
                  </a:lnTo>
                  <a:lnTo>
                    <a:pt x="37" y="1147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29" name="Google Shape;8529;p48"/>
            <p:cNvSpPr/>
            <p:nvPr/>
          </p:nvSpPr>
          <p:spPr>
            <a:xfrm>
              <a:off x="4918175" y="1192875"/>
              <a:ext cx="15750" cy="9275"/>
            </a:xfrm>
            <a:custGeom>
              <a:avLst/>
              <a:gdLst/>
              <a:ahLst/>
              <a:cxnLst/>
              <a:rect l="l" t="t" r="r" b="b"/>
              <a:pathLst>
                <a:path w="630" h="371" extrusionOk="0">
                  <a:moveTo>
                    <a:pt x="592" y="1"/>
                  </a:moveTo>
                  <a:lnTo>
                    <a:pt x="1" y="297"/>
                  </a:lnTo>
                  <a:lnTo>
                    <a:pt x="75" y="370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30" name="Google Shape;8530;p48"/>
            <p:cNvSpPr/>
            <p:nvPr/>
          </p:nvSpPr>
          <p:spPr>
            <a:xfrm>
              <a:off x="4920025" y="1193800"/>
              <a:ext cx="13900" cy="10200"/>
            </a:xfrm>
            <a:custGeom>
              <a:avLst/>
              <a:gdLst/>
              <a:ahLst/>
              <a:cxnLst/>
              <a:rect l="l" t="t" r="r" b="b"/>
              <a:pathLst>
                <a:path w="556" h="408" extrusionOk="0">
                  <a:moveTo>
                    <a:pt x="555" y="1"/>
                  </a:moveTo>
                  <a:lnTo>
                    <a:pt x="1" y="333"/>
                  </a:lnTo>
                  <a:lnTo>
                    <a:pt x="1" y="407"/>
                  </a:lnTo>
                  <a:lnTo>
                    <a:pt x="555" y="7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31" name="Google Shape;8531;p48"/>
            <p:cNvSpPr/>
            <p:nvPr/>
          </p:nvSpPr>
          <p:spPr>
            <a:xfrm>
              <a:off x="4907100" y="1209525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74" y="0"/>
                  </a:moveTo>
                  <a:lnTo>
                    <a:pt x="0" y="74"/>
                  </a:lnTo>
                  <a:lnTo>
                    <a:pt x="0" y="1072"/>
                  </a:lnTo>
                  <a:lnTo>
                    <a:pt x="74" y="103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32" name="Google Shape;8532;p48"/>
            <p:cNvSpPr/>
            <p:nvPr/>
          </p:nvSpPr>
          <p:spPr>
            <a:xfrm>
              <a:off x="4905250" y="12086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74" y="1109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33" name="Google Shape;8533;p48"/>
            <p:cNvSpPr/>
            <p:nvPr/>
          </p:nvSpPr>
          <p:spPr>
            <a:xfrm>
              <a:off x="4918175" y="12021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110"/>
                  </a:lnTo>
                  <a:lnTo>
                    <a:pt x="38" y="111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34" name="Google Shape;8534;p48"/>
            <p:cNvSpPr/>
            <p:nvPr/>
          </p:nvSpPr>
          <p:spPr>
            <a:xfrm>
              <a:off x="4919100" y="120212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0"/>
                  </a:moveTo>
                  <a:lnTo>
                    <a:pt x="1" y="37"/>
                  </a:lnTo>
                  <a:lnTo>
                    <a:pt x="1" y="1110"/>
                  </a:lnTo>
                  <a:lnTo>
                    <a:pt x="75" y="103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35" name="Google Shape;8535;p48"/>
            <p:cNvSpPr/>
            <p:nvPr/>
          </p:nvSpPr>
          <p:spPr>
            <a:xfrm>
              <a:off x="4905250" y="1200275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555" y="1"/>
                  </a:moveTo>
                  <a:lnTo>
                    <a:pt x="0" y="333"/>
                  </a:lnTo>
                  <a:lnTo>
                    <a:pt x="74" y="370"/>
                  </a:lnTo>
                  <a:lnTo>
                    <a:pt x="629" y="7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36" name="Google Shape;8536;p48"/>
            <p:cNvSpPr/>
            <p:nvPr/>
          </p:nvSpPr>
          <p:spPr>
            <a:xfrm>
              <a:off x="4907100" y="1202125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555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55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37" name="Google Shape;8537;p48"/>
            <p:cNvSpPr/>
            <p:nvPr/>
          </p:nvSpPr>
          <p:spPr>
            <a:xfrm>
              <a:off x="4893225" y="1217825"/>
              <a:ext cx="2800" cy="26850"/>
            </a:xfrm>
            <a:custGeom>
              <a:avLst/>
              <a:gdLst/>
              <a:ahLst/>
              <a:cxnLst/>
              <a:rect l="l" t="t" r="r" b="b"/>
              <a:pathLst>
                <a:path w="112" h="1074" extrusionOk="0">
                  <a:moveTo>
                    <a:pt x="112" y="1"/>
                  </a:moveTo>
                  <a:lnTo>
                    <a:pt x="1" y="38"/>
                  </a:lnTo>
                  <a:lnTo>
                    <a:pt x="1" y="1073"/>
                  </a:lnTo>
                  <a:lnTo>
                    <a:pt x="112" y="103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38" name="Google Shape;8538;p48"/>
            <p:cNvSpPr/>
            <p:nvPr/>
          </p:nvSpPr>
          <p:spPr>
            <a:xfrm>
              <a:off x="4892300" y="12160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1" y="0"/>
                  </a:moveTo>
                  <a:lnTo>
                    <a:pt x="1" y="1109"/>
                  </a:lnTo>
                  <a:lnTo>
                    <a:pt x="38" y="1146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39" name="Google Shape;8539;p48"/>
            <p:cNvSpPr/>
            <p:nvPr/>
          </p:nvSpPr>
          <p:spPr>
            <a:xfrm>
              <a:off x="4905250" y="12095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37" y="1109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40" name="Google Shape;8540;p48"/>
            <p:cNvSpPr/>
            <p:nvPr/>
          </p:nvSpPr>
          <p:spPr>
            <a:xfrm>
              <a:off x="4906175" y="120860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37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111" y="110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41" name="Google Shape;8541;p48"/>
            <p:cNvSpPr/>
            <p:nvPr/>
          </p:nvSpPr>
          <p:spPr>
            <a:xfrm>
              <a:off x="4892300" y="1207675"/>
              <a:ext cx="14825" cy="9250"/>
            </a:xfrm>
            <a:custGeom>
              <a:avLst/>
              <a:gdLst/>
              <a:ahLst/>
              <a:cxnLst/>
              <a:rect l="l" t="t" r="r" b="b"/>
              <a:pathLst>
                <a:path w="593" h="370" extrusionOk="0">
                  <a:moveTo>
                    <a:pt x="555" y="0"/>
                  </a:moveTo>
                  <a:lnTo>
                    <a:pt x="1" y="333"/>
                  </a:lnTo>
                  <a:lnTo>
                    <a:pt x="38" y="370"/>
                  </a:lnTo>
                  <a:lnTo>
                    <a:pt x="592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42" name="Google Shape;8542;p48"/>
            <p:cNvSpPr/>
            <p:nvPr/>
          </p:nvSpPr>
          <p:spPr>
            <a:xfrm>
              <a:off x="4893225" y="1208600"/>
              <a:ext cx="13900" cy="10175"/>
            </a:xfrm>
            <a:custGeom>
              <a:avLst/>
              <a:gdLst/>
              <a:ahLst/>
              <a:cxnLst/>
              <a:rect l="l" t="t" r="r" b="b"/>
              <a:pathLst>
                <a:path w="556" h="407" extrusionOk="0">
                  <a:moveTo>
                    <a:pt x="555" y="0"/>
                  </a:moveTo>
                  <a:lnTo>
                    <a:pt x="1" y="333"/>
                  </a:lnTo>
                  <a:lnTo>
                    <a:pt x="1" y="407"/>
                  </a:lnTo>
                  <a:lnTo>
                    <a:pt x="555" y="11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43" name="Google Shape;8543;p48"/>
            <p:cNvSpPr/>
            <p:nvPr/>
          </p:nvSpPr>
          <p:spPr>
            <a:xfrm>
              <a:off x="4880300" y="1225225"/>
              <a:ext cx="2775" cy="25900"/>
            </a:xfrm>
            <a:custGeom>
              <a:avLst/>
              <a:gdLst/>
              <a:ahLst/>
              <a:cxnLst/>
              <a:rect l="l" t="t" r="r" b="b"/>
              <a:pathLst>
                <a:path w="111" h="103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111" y="103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44" name="Google Shape;8544;p48"/>
            <p:cNvSpPr/>
            <p:nvPr/>
          </p:nvSpPr>
          <p:spPr>
            <a:xfrm>
              <a:off x="4879375" y="12233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10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45" name="Google Shape;8545;p48"/>
            <p:cNvSpPr/>
            <p:nvPr/>
          </p:nvSpPr>
          <p:spPr>
            <a:xfrm>
              <a:off x="4891375" y="1216900"/>
              <a:ext cx="1875" cy="27775"/>
            </a:xfrm>
            <a:custGeom>
              <a:avLst/>
              <a:gdLst/>
              <a:ahLst/>
              <a:cxnLst/>
              <a:rect l="l" t="t" r="r" b="b"/>
              <a:pathLst>
                <a:path w="75" h="1111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10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46" name="Google Shape;8546;p48"/>
            <p:cNvSpPr/>
            <p:nvPr/>
          </p:nvSpPr>
          <p:spPr>
            <a:xfrm>
              <a:off x="4893225" y="1216900"/>
              <a:ext cx="1875" cy="27775"/>
            </a:xfrm>
            <a:custGeom>
              <a:avLst/>
              <a:gdLst/>
              <a:ahLst/>
              <a:cxnLst/>
              <a:rect l="l" t="t" r="r" b="b"/>
              <a:pathLst>
                <a:path w="75" h="1111" extrusionOk="0">
                  <a:moveTo>
                    <a:pt x="75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75" y="107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47" name="Google Shape;8547;p48"/>
            <p:cNvSpPr/>
            <p:nvPr/>
          </p:nvSpPr>
          <p:spPr>
            <a:xfrm>
              <a:off x="4879375" y="1216000"/>
              <a:ext cx="15725" cy="9250"/>
            </a:xfrm>
            <a:custGeom>
              <a:avLst/>
              <a:gdLst/>
              <a:ahLst/>
              <a:cxnLst/>
              <a:rect l="l" t="t" r="r" b="b"/>
              <a:pathLst>
                <a:path w="629" h="370" extrusionOk="0">
                  <a:moveTo>
                    <a:pt x="555" y="0"/>
                  </a:moveTo>
                  <a:lnTo>
                    <a:pt x="0" y="296"/>
                  </a:lnTo>
                  <a:lnTo>
                    <a:pt x="37" y="370"/>
                  </a:lnTo>
                  <a:lnTo>
                    <a:pt x="629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48" name="Google Shape;8548;p48"/>
            <p:cNvSpPr/>
            <p:nvPr/>
          </p:nvSpPr>
          <p:spPr>
            <a:xfrm>
              <a:off x="4880300" y="1216900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92" y="1"/>
                  </a:moveTo>
                  <a:lnTo>
                    <a:pt x="0" y="334"/>
                  </a:lnTo>
                  <a:lnTo>
                    <a:pt x="0" y="371"/>
                  </a:lnTo>
                  <a:lnTo>
                    <a:pt x="592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49" name="Google Shape;8549;p48"/>
            <p:cNvSpPr/>
            <p:nvPr/>
          </p:nvSpPr>
          <p:spPr>
            <a:xfrm>
              <a:off x="4868275" y="1232625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37" y="0"/>
                  </a:moveTo>
                  <a:lnTo>
                    <a:pt x="0" y="74"/>
                  </a:lnTo>
                  <a:lnTo>
                    <a:pt x="0" y="1073"/>
                  </a:lnTo>
                  <a:lnTo>
                    <a:pt x="37" y="10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50" name="Google Shape;8550;p48"/>
            <p:cNvSpPr/>
            <p:nvPr/>
          </p:nvSpPr>
          <p:spPr>
            <a:xfrm>
              <a:off x="4865500" y="1230775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111" y="1147"/>
                  </a:lnTo>
                  <a:lnTo>
                    <a:pt x="11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51" name="Google Shape;8551;p48"/>
            <p:cNvSpPr/>
            <p:nvPr/>
          </p:nvSpPr>
          <p:spPr>
            <a:xfrm>
              <a:off x="4878450" y="12252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110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52" name="Google Shape;8552;p48"/>
            <p:cNvSpPr/>
            <p:nvPr/>
          </p:nvSpPr>
          <p:spPr>
            <a:xfrm>
              <a:off x="4879375" y="1223375"/>
              <a:ext cx="2800" cy="29600"/>
            </a:xfrm>
            <a:custGeom>
              <a:avLst/>
              <a:gdLst/>
              <a:ahLst/>
              <a:cxnLst/>
              <a:rect l="l" t="t" r="r" b="b"/>
              <a:pathLst>
                <a:path w="112" h="1184" extrusionOk="0">
                  <a:moveTo>
                    <a:pt x="111" y="1"/>
                  </a:moveTo>
                  <a:lnTo>
                    <a:pt x="0" y="75"/>
                  </a:lnTo>
                  <a:lnTo>
                    <a:pt x="0" y="1184"/>
                  </a:lnTo>
                  <a:lnTo>
                    <a:pt x="111" y="111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53" name="Google Shape;8553;p48"/>
            <p:cNvSpPr/>
            <p:nvPr/>
          </p:nvSpPr>
          <p:spPr>
            <a:xfrm>
              <a:off x="4865500" y="1222450"/>
              <a:ext cx="16675" cy="9275"/>
            </a:xfrm>
            <a:custGeom>
              <a:avLst/>
              <a:gdLst/>
              <a:ahLst/>
              <a:cxnLst/>
              <a:rect l="l" t="t" r="r" b="b"/>
              <a:pathLst>
                <a:path w="667" h="371" extrusionOk="0">
                  <a:moveTo>
                    <a:pt x="555" y="1"/>
                  </a:moveTo>
                  <a:lnTo>
                    <a:pt x="1" y="334"/>
                  </a:lnTo>
                  <a:lnTo>
                    <a:pt x="111" y="371"/>
                  </a:lnTo>
                  <a:lnTo>
                    <a:pt x="666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54" name="Google Shape;8554;p48"/>
            <p:cNvSpPr/>
            <p:nvPr/>
          </p:nvSpPr>
          <p:spPr>
            <a:xfrm>
              <a:off x="4868275" y="1223375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555" y="1"/>
                  </a:moveTo>
                  <a:lnTo>
                    <a:pt x="0" y="334"/>
                  </a:lnTo>
                  <a:lnTo>
                    <a:pt x="0" y="444"/>
                  </a:lnTo>
                  <a:lnTo>
                    <a:pt x="555" y="11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55" name="Google Shape;8555;p48"/>
            <p:cNvSpPr/>
            <p:nvPr/>
          </p:nvSpPr>
          <p:spPr>
            <a:xfrm>
              <a:off x="5086400" y="11198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998"/>
                  </a:lnTo>
                  <a:lnTo>
                    <a:pt x="111" y="1035"/>
                  </a:lnTo>
                  <a:lnTo>
                    <a:pt x="111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56" name="Google Shape;8556;p48"/>
            <p:cNvSpPr/>
            <p:nvPr/>
          </p:nvSpPr>
          <p:spPr>
            <a:xfrm>
              <a:off x="5089175" y="11189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0" y="0"/>
                  </a:moveTo>
                  <a:lnTo>
                    <a:pt x="0" y="1072"/>
                  </a:lnTo>
                  <a:lnTo>
                    <a:pt x="37" y="10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57" name="Google Shape;8557;p48"/>
            <p:cNvSpPr/>
            <p:nvPr/>
          </p:nvSpPr>
          <p:spPr>
            <a:xfrm>
              <a:off x="5076225" y="11115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0"/>
                  </a:moveTo>
                  <a:lnTo>
                    <a:pt x="1" y="37"/>
                  </a:lnTo>
                  <a:lnTo>
                    <a:pt x="1" y="1109"/>
                  </a:lnTo>
                  <a:lnTo>
                    <a:pt x="75" y="107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58" name="Google Shape;8558;p48"/>
            <p:cNvSpPr/>
            <p:nvPr/>
          </p:nvSpPr>
          <p:spPr>
            <a:xfrm>
              <a:off x="5075300" y="111062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1" y="0"/>
                  </a:moveTo>
                  <a:lnTo>
                    <a:pt x="1" y="1109"/>
                  </a:lnTo>
                  <a:lnTo>
                    <a:pt x="38" y="1146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59" name="Google Shape;8559;p48"/>
            <p:cNvSpPr/>
            <p:nvPr/>
          </p:nvSpPr>
          <p:spPr>
            <a:xfrm>
              <a:off x="5075300" y="1110625"/>
              <a:ext cx="14825" cy="8350"/>
            </a:xfrm>
            <a:custGeom>
              <a:avLst/>
              <a:gdLst/>
              <a:ahLst/>
              <a:cxnLst/>
              <a:rect l="l" t="t" r="r" b="b"/>
              <a:pathLst>
                <a:path w="593" h="334" extrusionOk="0">
                  <a:moveTo>
                    <a:pt x="1" y="0"/>
                  </a:moveTo>
                  <a:lnTo>
                    <a:pt x="555" y="333"/>
                  </a:lnTo>
                  <a:lnTo>
                    <a:pt x="592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60" name="Google Shape;8560;p48"/>
            <p:cNvSpPr/>
            <p:nvPr/>
          </p:nvSpPr>
          <p:spPr>
            <a:xfrm>
              <a:off x="5075300" y="1110625"/>
              <a:ext cx="13900" cy="10200"/>
            </a:xfrm>
            <a:custGeom>
              <a:avLst/>
              <a:gdLst/>
              <a:ahLst/>
              <a:cxnLst/>
              <a:rect l="l" t="t" r="r" b="b"/>
              <a:pathLst>
                <a:path w="556" h="408" extrusionOk="0">
                  <a:moveTo>
                    <a:pt x="1" y="0"/>
                  </a:moveTo>
                  <a:lnTo>
                    <a:pt x="1" y="74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61" name="Google Shape;8561;p48"/>
            <p:cNvSpPr/>
            <p:nvPr/>
          </p:nvSpPr>
          <p:spPr>
            <a:xfrm>
              <a:off x="5099350" y="11281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74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6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62" name="Google Shape;8562;p48"/>
            <p:cNvSpPr/>
            <p:nvPr/>
          </p:nvSpPr>
          <p:spPr>
            <a:xfrm>
              <a:off x="5101200" y="112540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4" y="1"/>
                  </a:moveTo>
                  <a:lnTo>
                    <a:pt x="0" y="38"/>
                  </a:lnTo>
                  <a:lnTo>
                    <a:pt x="0" y="1147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63" name="Google Shape;8563;p48"/>
            <p:cNvSpPr/>
            <p:nvPr/>
          </p:nvSpPr>
          <p:spPr>
            <a:xfrm>
              <a:off x="5089175" y="11198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74" y="103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64" name="Google Shape;8564;p48"/>
            <p:cNvSpPr/>
            <p:nvPr/>
          </p:nvSpPr>
          <p:spPr>
            <a:xfrm>
              <a:off x="5087325" y="111895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1" y="0"/>
                  </a:moveTo>
                  <a:lnTo>
                    <a:pt x="1" y="1072"/>
                  </a:lnTo>
                  <a:lnTo>
                    <a:pt x="74" y="1146"/>
                  </a:lnTo>
                  <a:lnTo>
                    <a:pt x="74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65" name="Google Shape;8565;p48"/>
            <p:cNvSpPr/>
            <p:nvPr/>
          </p:nvSpPr>
          <p:spPr>
            <a:xfrm>
              <a:off x="5087325" y="1117100"/>
              <a:ext cx="15750" cy="9250"/>
            </a:xfrm>
            <a:custGeom>
              <a:avLst/>
              <a:gdLst/>
              <a:ahLst/>
              <a:cxnLst/>
              <a:rect l="l" t="t" r="r" b="b"/>
              <a:pathLst>
                <a:path w="630" h="370" extrusionOk="0">
                  <a:moveTo>
                    <a:pt x="74" y="0"/>
                  </a:moveTo>
                  <a:lnTo>
                    <a:pt x="1" y="74"/>
                  </a:lnTo>
                  <a:lnTo>
                    <a:pt x="555" y="370"/>
                  </a:lnTo>
                  <a:lnTo>
                    <a:pt x="629" y="33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66" name="Google Shape;8566;p48"/>
            <p:cNvSpPr/>
            <p:nvPr/>
          </p:nvSpPr>
          <p:spPr>
            <a:xfrm>
              <a:off x="5087325" y="1118950"/>
              <a:ext cx="13900" cy="9250"/>
            </a:xfrm>
            <a:custGeom>
              <a:avLst/>
              <a:gdLst/>
              <a:ahLst/>
              <a:cxnLst/>
              <a:rect l="l" t="t" r="r" b="b"/>
              <a:pathLst>
                <a:path w="556" h="370" extrusionOk="0">
                  <a:moveTo>
                    <a:pt x="1" y="0"/>
                  </a:moveTo>
                  <a:lnTo>
                    <a:pt x="1" y="74"/>
                  </a:lnTo>
                  <a:lnTo>
                    <a:pt x="555" y="370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67" name="Google Shape;8567;p48"/>
            <p:cNvSpPr/>
            <p:nvPr/>
          </p:nvSpPr>
          <p:spPr>
            <a:xfrm>
              <a:off x="5113200" y="11346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1" y="1"/>
                  </a:moveTo>
                  <a:lnTo>
                    <a:pt x="1" y="1036"/>
                  </a:lnTo>
                  <a:lnTo>
                    <a:pt x="38" y="1073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68" name="Google Shape;8568;p48"/>
            <p:cNvSpPr/>
            <p:nvPr/>
          </p:nvSpPr>
          <p:spPr>
            <a:xfrm>
              <a:off x="5114125" y="11337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112" y="107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69" name="Google Shape;8569;p48"/>
            <p:cNvSpPr/>
            <p:nvPr/>
          </p:nvSpPr>
          <p:spPr>
            <a:xfrm>
              <a:off x="5103050" y="1126325"/>
              <a:ext cx="925" cy="27750"/>
            </a:xfrm>
            <a:custGeom>
              <a:avLst/>
              <a:gdLst/>
              <a:ahLst/>
              <a:cxnLst/>
              <a:rect l="l" t="t" r="r" b="b"/>
              <a:pathLst>
                <a:path w="37" h="1110" extrusionOk="0">
                  <a:moveTo>
                    <a:pt x="37" y="1"/>
                  </a:moveTo>
                  <a:lnTo>
                    <a:pt x="0" y="75"/>
                  </a:lnTo>
                  <a:lnTo>
                    <a:pt x="0" y="1110"/>
                  </a:lnTo>
                  <a:lnTo>
                    <a:pt x="37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70" name="Google Shape;8570;p48"/>
            <p:cNvSpPr/>
            <p:nvPr/>
          </p:nvSpPr>
          <p:spPr>
            <a:xfrm>
              <a:off x="5100275" y="112540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0" y="1"/>
                  </a:moveTo>
                  <a:lnTo>
                    <a:pt x="0" y="1110"/>
                  </a:lnTo>
                  <a:lnTo>
                    <a:pt x="111" y="1147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71" name="Google Shape;8571;p48"/>
            <p:cNvSpPr/>
            <p:nvPr/>
          </p:nvSpPr>
          <p:spPr>
            <a:xfrm>
              <a:off x="5100275" y="1125400"/>
              <a:ext cx="16650" cy="8350"/>
            </a:xfrm>
            <a:custGeom>
              <a:avLst/>
              <a:gdLst/>
              <a:ahLst/>
              <a:cxnLst/>
              <a:rect l="l" t="t" r="r" b="b"/>
              <a:pathLst>
                <a:path w="666" h="334" extrusionOk="0">
                  <a:moveTo>
                    <a:pt x="0" y="1"/>
                  </a:moveTo>
                  <a:lnTo>
                    <a:pt x="555" y="334"/>
                  </a:lnTo>
                  <a:lnTo>
                    <a:pt x="666" y="33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72" name="Google Shape;8572;p48"/>
            <p:cNvSpPr/>
            <p:nvPr/>
          </p:nvSpPr>
          <p:spPr>
            <a:xfrm>
              <a:off x="5100275" y="1125400"/>
              <a:ext cx="13875" cy="10200"/>
            </a:xfrm>
            <a:custGeom>
              <a:avLst/>
              <a:gdLst/>
              <a:ahLst/>
              <a:cxnLst/>
              <a:rect l="l" t="t" r="r" b="b"/>
              <a:pathLst>
                <a:path w="555" h="408" extrusionOk="0">
                  <a:moveTo>
                    <a:pt x="0" y="1"/>
                  </a:moveTo>
                  <a:lnTo>
                    <a:pt x="0" y="112"/>
                  </a:lnTo>
                  <a:lnTo>
                    <a:pt x="555" y="408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73" name="Google Shape;8573;p48"/>
            <p:cNvSpPr/>
            <p:nvPr/>
          </p:nvSpPr>
          <p:spPr>
            <a:xfrm>
              <a:off x="5126150" y="11429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0"/>
                  </a:moveTo>
                  <a:lnTo>
                    <a:pt x="0" y="999"/>
                  </a:lnTo>
                  <a:lnTo>
                    <a:pt x="74" y="103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A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74" name="Google Shape;8574;p48"/>
            <p:cNvSpPr/>
            <p:nvPr/>
          </p:nvSpPr>
          <p:spPr>
            <a:xfrm>
              <a:off x="5128000" y="11402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7" y="0"/>
                  </a:moveTo>
                  <a:lnTo>
                    <a:pt x="0" y="74"/>
                  </a:lnTo>
                  <a:lnTo>
                    <a:pt x="0" y="1147"/>
                  </a:lnTo>
                  <a:lnTo>
                    <a:pt x="37" y="111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75" name="Google Shape;8575;p48"/>
            <p:cNvSpPr/>
            <p:nvPr/>
          </p:nvSpPr>
          <p:spPr>
            <a:xfrm>
              <a:off x="5115050" y="11346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07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76" name="Google Shape;8576;p48"/>
            <p:cNvSpPr/>
            <p:nvPr/>
          </p:nvSpPr>
          <p:spPr>
            <a:xfrm>
              <a:off x="5113200" y="113372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47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77" name="Google Shape;8577;p48"/>
            <p:cNvSpPr/>
            <p:nvPr/>
          </p:nvSpPr>
          <p:spPr>
            <a:xfrm>
              <a:off x="5113200" y="1132800"/>
              <a:ext cx="15750" cy="9275"/>
            </a:xfrm>
            <a:custGeom>
              <a:avLst/>
              <a:gdLst/>
              <a:ahLst/>
              <a:cxnLst/>
              <a:rect l="l" t="t" r="r" b="b"/>
              <a:pathLst>
                <a:path w="630" h="371" extrusionOk="0">
                  <a:moveTo>
                    <a:pt x="75" y="1"/>
                  </a:moveTo>
                  <a:lnTo>
                    <a:pt x="1" y="38"/>
                  </a:lnTo>
                  <a:lnTo>
                    <a:pt x="592" y="370"/>
                  </a:lnTo>
                  <a:lnTo>
                    <a:pt x="629" y="29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78" name="Google Shape;8578;p48"/>
            <p:cNvSpPr/>
            <p:nvPr/>
          </p:nvSpPr>
          <p:spPr>
            <a:xfrm>
              <a:off x="5113200" y="113372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1" y="1"/>
                  </a:moveTo>
                  <a:lnTo>
                    <a:pt x="1" y="75"/>
                  </a:lnTo>
                  <a:lnTo>
                    <a:pt x="592" y="370"/>
                  </a:lnTo>
                  <a:lnTo>
                    <a:pt x="592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79" name="Google Shape;8579;p48"/>
            <p:cNvSpPr/>
            <p:nvPr/>
          </p:nvSpPr>
          <p:spPr>
            <a:xfrm>
              <a:off x="5138150" y="114945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" y="0"/>
                  </a:moveTo>
                  <a:lnTo>
                    <a:pt x="1" y="1035"/>
                  </a:lnTo>
                  <a:lnTo>
                    <a:pt x="112" y="1072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80" name="Google Shape;8580;p48"/>
            <p:cNvSpPr/>
            <p:nvPr/>
          </p:nvSpPr>
          <p:spPr>
            <a:xfrm>
              <a:off x="5140925" y="11485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109"/>
                  </a:lnTo>
                  <a:lnTo>
                    <a:pt x="38" y="110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81" name="Google Shape;8581;p48"/>
            <p:cNvSpPr/>
            <p:nvPr/>
          </p:nvSpPr>
          <p:spPr>
            <a:xfrm>
              <a:off x="5128000" y="114205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11" y="0"/>
                  </a:moveTo>
                  <a:lnTo>
                    <a:pt x="0" y="37"/>
                  </a:lnTo>
                  <a:lnTo>
                    <a:pt x="0" y="1073"/>
                  </a:lnTo>
                  <a:lnTo>
                    <a:pt x="111" y="1036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82" name="Google Shape;8582;p48"/>
            <p:cNvSpPr/>
            <p:nvPr/>
          </p:nvSpPr>
          <p:spPr>
            <a:xfrm>
              <a:off x="5127075" y="11420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0" y="0"/>
                  </a:moveTo>
                  <a:lnTo>
                    <a:pt x="0" y="1036"/>
                  </a:lnTo>
                  <a:lnTo>
                    <a:pt x="37" y="107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83" name="Google Shape;8583;p48"/>
            <p:cNvSpPr/>
            <p:nvPr/>
          </p:nvSpPr>
          <p:spPr>
            <a:xfrm>
              <a:off x="5127075" y="1140200"/>
              <a:ext cx="14800" cy="8350"/>
            </a:xfrm>
            <a:custGeom>
              <a:avLst/>
              <a:gdLst/>
              <a:ahLst/>
              <a:cxnLst/>
              <a:rect l="l" t="t" r="r" b="b"/>
              <a:pathLst>
                <a:path w="592" h="334" extrusionOk="0">
                  <a:moveTo>
                    <a:pt x="37" y="0"/>
                  </a:moveTo>
                  <a:lnTo>
                    <a:pt x="0" y="74"/>
                  </a:lnTo>
                  <a:lnTo>
                    <a:pt x="555" y="333"/>
                  </a:lnTo>
                  <a:lnTo>
                    <a:pt x="592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84" name="Google Shape;8584;p48"/>
            <p:cNvSpPr/>
            <p:nvPr/>
          </p:nvSpPr>
          <p:spPr>
            <a:xfrm>
              <a:off x="5127075" y="1142050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0" y="0"/>
                  </a:moveTo>
                  <a:lnTo>
                    <a:pt x="0" y="37"/>
                  </a:lnTo>
                  <a:lnTo>
                    <a:pt x="555" y="370"/>
                  </a:lnTo>
                  <a:lnTo>
                    <a:pt x="555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85" name="Google Shape;8585;p48"/>
            <p:cNvSpPr/>
            <p:nvPr/>
          </p:nvSpPr>
          <p:spPr>
            <a:xfrm>
              <a:off x="5152025" y="1157750"/>
              <a:ext cx="1875" cy="26850"/>
            </a:xfrm>
            <a:custGeom>
              <a:avLst/>
              <a:gdLst/>
              <a:ahLst/>
              <a:cxnLst/>
              <a:rect l="l" t="t" r="r" b="b"/>
              <a:pathLst>
                <a:path w="75" h="1074" extrusionOk="0">
                  <a:moveTo>
                    <a:pt x="0" y="1"/>
                  </a:moveTo>
                  <a:lnTo>
                    <a:pt x="0" y="1036"/>
                  </a:lnTo>
                  <a:lnTo>
                    <a:pt x="74" y="1073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E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86" name="Google Shape;8586;p48"/>
            <p:cNvSpPr/>
            <p:nvPr/>
          </p:nvSpPr>
          <p:spPr>
            <a:xfrm>
              <a:off x="5153875" y="1155900"/>
              <a:ext cx="1875" cy="28700"/>
            </a:xfrm>
            <a:custGeom>
              <a:avLst/>
              <a:gdLst/>
              <a:ahLst/>
              <a:cxnLst/>
              <a:rect l="l" t="t" r="r" b="b"/>
              <a:pathLst>
                <a:path w="75" h="1148" extrusionOk="0">
                  <a:moveTo>
                    <a:pt x="74" y="1"/>
                  </a:moveTo>
                  <a:lnTo>
                    <a:pt x="0" y="38"/>
                  </a:lnTo>
                  <a:lnTo>
                    <a:pt x="0" y="1147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87" name="Google Shape;8587;p48"/>
            <p:cNvSpPr/>
            <p:nvPr/>
          </p:nvSpPr>
          <p:spPr>
            <a:xfrm>
              <a:off x="5141850" y="114945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109"/>
                  </a:lnTo>
                  <a:lnTo>
                    <a:pt x="38" y="107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88" name="Google Shape;8588;p48"/>
            <p:cNvSpPr/>
            <p:nvPr/>
          </p:nvSpPr>
          <p:spPr>
            <a:xfrm>
              <a:off x="5140000" y="114852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1" y="0"/>
                  </a:moveTo>
                  <a:lnTo>
                    <a:pt x="1" y="1109"/>
                  </a:lnTo>
                  <a:lnTo>
                    <a:pt x="75" y="1146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89" name="Google Shape;8589;p48"/>
            <p:cNvSpPr/>
            <p:nvPr/>
          </p:nvSpPr>
          <p:spPr>
            <a:xfrm>
              <a:off x="5140000" y="1147600"/>
              <a:ext cx="15750" cy="9250"/>
            </a:xfrm>
            <a:custGeom>
              <a:avLst/>
              <a:gdLst/>
              <a:ahLst/>
              <a:cxnLst/>
              <a:rect l="l" t="t" r="r" b="b"/>
              <a:pathLst>
                <a:path w="630" h="370" extrusionOk="0">
                  <a:moveTo>
                    <a:pt x="38" y="0"/>
                  </a:moveTo>
                  <a:lnTo>
                    <a:pt x="1" y="37"/>
                  </a:lnTo>
                  <a:lnTo>
                    <a:pt x="555" y="370"/>
                  </a:lnTo>
                  <a:lnTo>
                    <a:pt x="629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90" name="Google Shape;8590;p48"/>
            <p:cNvSpPr/>
            <p:nvPr/>
          </p:nvSpPr>
          <p:spPr>
            <a:xfrm>
              <a:off x="5140000" y="1148525"/>
              <a:ext cx="13900" cy="10175"/>
            </a:xfrm>
            <a:custGeom>
              <a:avLst/>
              <a:gdLst/>
              <a:ahLst/>
              <a:cxnLst/>
              <a:rect l="l" t="t" r="r" b="b"/>
              <a:pathLst>
                <a:path w="556" h="407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91" name="Google Shape;8591;p48"/>
            <p:cNvSpPr/>
            <p:nvPr/>
          </p:nvSpPr>
          <p:spPr>
            <a:xfrm>
              <a:off x="5164975" y="11651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92" name="Google Shape;8592;p48"/>
            <p:cNvSpPr/>
            <p:nvPr/>
          </p:nvSpPr>
          <p:spPr>
            <a:xfrm>
              <a:off x="5165900" y="1163300"/>
              <a:ext cx="2775" cy="27750"/>
            </a:xfrm>
            <a:custGeom>
              <a:avLst/>
              <a:gdLst/>
              <a:ahLst/>
              <a:cxnLst/>
              <a:rect l="l" t="t" r="r" b="b"/>
              <a:pathLst>
                <a:path w="111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111" y="111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93" name="Google Shape;8593;p48"/>
            <p:cNvSpPr/>
            <p:nvPr/>
          </p:nvSpPr>
          <p:spPr>
            <a:xfrm>
              <a:off x="5154800" y="1156825"/>
              <a:ext cx="950" cy="27775"/>
            </a:xfrm>
            <a:custGeom>
              <a:avLst/>
              <a:gdLst/>
              <a:ahLst/>
              <a:cxnLst/>
              <a:rect l="l" t="t" r="r" b="b"/>
              <a:pathLst>
                <a:path w="38" h="1111" extrusionOk="0">
                  <a:moveTo>
                    <a:pt x="37" y="1"/>
                  </a:moveTo>
                  <a:lnTo>
                    <a:pt x="0" y="38"/>
                  </a:lnTo>
                  <a:lnTo>
                    <a:pt x="0" y="1110"/>
                  </a:lnTo>
                  <a:lnTo>
                    <a:pt x="37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94" name="Google Shape;8594;p48"/>
            <p:cNvSpPr/>
            <p:nvPr/>
          </p:nvSpPr>
          <p:spPr>
            <a:xfrm>
              <a:off x="5152025" y="1156825"/>
              <a:ext cx="2800" cy="27775"/>
            </a:xfrm>
            <a:custGeom>
              <a:avLst/>
              <a:gdLst/>
              <a:ahLst/>
              <a:cxnLst/>
              <a:rect l="l" t="t" r="r" b="b"/>
              <a:pathLst>
                <a:path w="112" h="1111" extrusionOk="0">
                  <a:moveTo>
                    <a:pt x="0" y="1"/>
                  </a:moveTo>
                  <a:lnTo>
                    <a:pt x="0" y="1073"/>
                  </a:lnTo>
                  <a:lnTo>
                    <a:pt x="111" y="111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95" name="Google Shape;8595;p48"/>
            <p:cNvSpPr/>
            <p:nvPr/>
          </p:nvSpPr>
          <p:spPr>
            <a:xfrm>
              <a:off x="5152025" y="1155900"/>
              <a:ext cx="16650" cy="7425"/>
            </a:xfrm>
            <a:custGeom>
              <a:avLst/>
              <a:gdLst/>
              <a:ahLst/>
              <a:cxnLst/>
              <a:rect l="l" t="t" r="r" b="b"/>
              <a:pathLst>
                <a:path w="666" h="297" extrusionOk="0">
                  <a:moveTo>
                    <a:pt x="111" y="1"/>
                  </a:moveTo>
                  <a:lnTo>
                    <a:pt x="0" y="38"/>
                  </a:lnTo>
                  <a:lnTo>
                    <a:pt x="555" y="297"/>
                  </a:lnTo>
                  <a:lnTo>
                    <a:pt x="666" y="29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96" name="Google Shape;8596;p48"/>
            <p:cNvSpPr/>
            <p:nvPr/>
          </p:nvSpPr>
          <p:spPr>
            <a:xfrm>
              <a:off x="5152025" y="115682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0" y="1"/>
                  </a:moveTo>
                  <a:lnTo>
                    <a:pt x="0" y="38"/>
                  </a:lnTo>
                  <a:lnTo>
                    <a:pt x="555" y="371"/>
                  </a:lnTo>
                  <a:lnTo>
                    <a:pt x="555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97" name="Google Shape;8597;p48"/>
            <p:cNvSpPr/>
            <p:nvPr/>
          </p:nvSpPr>
          <p:spPr>
            <a:xfrm>
              <a:off x="5177900" y="1172550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1" y="0"/>
                  </a:moveTo>
                  <a:lnTo>
                    <a:pt x="1" y="1036"/>
                  </a:lnTo>
                  <a:lnTo>
                    <a:pt x="75" y="1073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98" name="Google Shape;8598;p48"/>
            <p:cNvSpPr/>
            <p:nvPr/>
          </p:nvSpPr>
          <p:spPr>
            <a:xfrm>
              <a:off x="5179750" y="117070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5" y="0"/>
                  </a:moveTo>
                  <a:lnTo>
                    <a:pt x="1" y="37"/>
                  </a:lnTo>
                  <a:lnTo>
                    <a:pt x="1" y="1147"/>
                  </a:lnTo>
                  <a:lnTo>
                    <a:pt x="75" y="111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99" name="Google Shape;8599;p48"/>
            <p:cNvSpPr/>
            <p:nvPr/>
          </p:nvSpPr>
          <p:spPr>
            <a:xfrm>
              <a:off x="5167725" y="11651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00" name="Google Shape;8600;p48"/>
            <p:cNvSpPr/>
            <p:nvPr/>
          </p:nvSpPr>
          <p:spPr>
            <a:xfrm>
              <a:off x="5165900" y="1163300"/>
              <a:ext cx="1850" cy="29600"/>
            </a:xfrm>
            <a:custGeom>
              <a:avLst/>
              <a:gdLst/>
              <a:ahLst/>
              <a:cxnLst/>
              <a:rect l="l" t="t" r="r" b="b"/>
              <a:pathLst>
                <a:path w="74" h="1184" extrusionOk="0">
                  <a:moveTo>
                    <a:pt x="0" y="1"/>
                  </a:moveTo>
                  <a:lnTo>
                    <a:pt x="0" y="1110"/>
                  </a:lnTo>
                  <a:lnTo>
                    <a:pt x="74" y="1184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01" name="Google Shape;8601;p48"/>
            <p:cNvSpPr/>
            <p:nvPr/>
          </p:nvSpPr>
          <p:spPr>
            <a:xfrm>
              <a:off x="5165900" y="1162375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74" y="1"/>
                  </a:moveTo>
                  <a:lnTo>
                    <a:pt x="0" y="38"/>
                  </a:lnTo>
                  <a:lnTo>
                    <a:pt x="555" y="370"/>
                  </a:lnTo>
                  <a:lnTo>
                    <a:pt x="629" y="33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02" name="Google Shape;8602;p48"/>
            <p:cNvSpPr/>
            <p:nvPr/>
          </p:nvSpPr>
          <p:spPr>
            <a:xfrm>
              <a:off x="5165900" y="1163300"/>
              <a:ext cx="13875" cy="11125"/>
            </a:xfrm>
            <a:custGeom>
              <a:avLst/>
              <a:gdLst/>
              <a:ahLst/>
              <a:cxnLst/>
              <a:rect l="l" t="t" r="r" b="b"/>
              <a:pathLst>
                <a:path w="555" h="445" extrusionOk="0">
                  <a:moveTo>
                    <a:pt x="0" y="1"/>
                  </a:moveTo>
                  <a:lnTo>
                    <a:pt x="0" y="112"/>
                  </a:lnTo>
                  <a:lnTo>
                    <a:pt x="555" y="444"/>
                  </a:lnTo>
                  <a:lnTo>
                    <a:pt x="555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03" name="Google Shape;8603;p48"/>
            <p:cNvSpPr/>
            <p:nvPr/>
          </p:nvSpPr>
          <p:spPr>
            <a:xfrm>
              <a:off x="5190850" y="1179950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0" y="0"/>
                  </a:moveTo>
                  <a:lnTo>
                    <a:pt x="0" y="998"/>
                  </a:lnTo>
                  <a:lnTo>
                    <a:pt x="74" y="107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04" name="Google Shape;8604;p48"/>
            <p:cNvSpPr/>
            <p:nvPr/>
          </p:nvSpPr>
          <p:spPr>
            <a:xfrm>
              <a:off x="5192700" y="11790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10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05" name="Google Shape;8605;p48"/>
            <p:cNvSpPr/>
            <p:nvPr/>
          </p:nvSpPr>
          <p:spPr>
            <a:xfrm>
              <a:off x="5179750" y="11716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12" y="0"/>
                  </a:moveTo>
                  <a:lnTo>
                    <a:pt x="1" y="37"/>
                  </a:lnTo>
                  <a:lnTo>
                    <a:pt x="1" y="1110"/>
                  </a:lnTo>
                  <a:lnTo>
                    <a:pt x="112" y="1073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06" name="Google Shape;8606;p48"/>
            <p:cNvSpPr/>
            <p:nvPr/>
          </p:nvSpPr>
          <p:spPr>
            <a:xfrm>
              <a:off x="5178825" y="11716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073"/>
                  </a:lnTo>
                  <a:lnTo>
                    <a:pt x="38" y="111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07" name="Google Shape;8607;p48"/>
            <p:cNvSpPr/>
            <p:nvPr/>
          </p:nvSpPr>
          <p:spPr>
            <a:xfrm>
              <a:off x="5178825" y="1170700"/>
              <a:ext cx="14825" cy="8350"/>
            </a:xfrm>
            <a:custGeom>
              <a:avLst/>
              <a:gdLst/>
              <a:ahLst/>
              <a:cxnLst/>
              <a:rect l="l" t="t" r="r" b="b"/>
              <a:pathLst>
                <a:path w="593" h="334" extrusionOk="0">
                  <a:moveTo>
                    <a:pt x="38" y="0"/>
                  </a:moveTo>
                  <a:lnTo>
                    <a:pt x="1" y="37"/>
                  </a:lnTo>
                  <a:lnTo>
                    <a:pt x="555" y="333"/>
                  </a:lnTo>
                  <a:lnTo>
                    <a:pt x="592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08" name="Google Shape;8608;p48"/>
            <p:cNvSpPr/>
            <p:nvPr/>
          </p:nvSpPr>
          <p:spPr>
            <a:xfrm>
              <a:off x="5178825" y="117162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1" y="0"/>
                  </a:moveTo>
                  <a:lnTo>
                    <a:pt x="1" y="37"/>
                  </a:lnTo>
                  <a:lnTo>
                    <a:pt x="555" y="370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09" name="Google Shape;8609;p48"/>
            <p:cNvSpPr/>
            <p:nvPr/>
          </p:nvSpPr>
          <p:spPr>
            <a:xfrm>
              <a:off x="5204700" y="11882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10" name="Google Shape;8610;p48"/>
            <p:cNvSpPr/>
            <p:nvPr/>
          </p:nvSpPr>
          <p:spPr>
            <a:xfrm>
              <a:off x="5205625" y="1185475"/>
              <a:ext cx="1875" cy="28700"/>
            </a:xfrm>
            <a:custGeom>
              <a:avLst/>
              <a:gdLst/>
              <a:ahLst/>
              <a:cxnLst/>
              <a:rect l="l" t="t" r="r" b="b"/>
              <a:pathLst>
                <a:path w="75" h="1148" extrusionOk="0">
                  <a:moveTo>
                    <a:pt x="75" y="1"/>
                  </a:moveTo>
                  <a:lnTo>
                    <a:pt x="1" y="38"/>
                  </a:lnTo>
                  <a:lnTo>
                    <a:pt x="1" y="1147"/>
                  </a:lnTo>
                  <a:lnTo>
                    <a:pt x="75" y="111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11" name="Google Shape;8611;p48"/>
            <p:cNvSpPr/>
            <p:nvPr/>
          </p:nvSpPr>
          <p:spPr>
            <a:xfrm>
              <a:off x="5193625" y="11799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4" y="0"/>
                  </a:moveTo>
                  <a:lnTo>
                    <a:pt x="0" y="37"/>
                  </a:lnTo>
                  <a:lnTo>
                    <a:pt x="0" y="1109"/>
                  </a:lnTo>
                  <a:lnTo>
                    <a:pt x="74" y="107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12" name="Google Shape;8612;p48"/>
            <p:cNvSpPr/>
            <p:nvPr/>
          </p:nvSpPr>
          <p:spPr>
            <a:xfrm>
              <a:off x="5191775" y="117902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74" y="1146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13" name="Google Shape;8613;p48"/>
            <p:cNvSpPr/>
            <p:nvPr/>
          </p:nvSpPr>
          <p:spPr>
            <a:xfrm>
              <a:off x="5191775" y="1177175"/>
              <a:ext cx="15725" cy="9250"/>
            </a:xfrm>
            <a:custGeom>
              <a:avLst/>
              <a:gdLst/>
              <a:ahLst/>
              <a:cxnLst/>
              <a:rect l="l" t="t" r="r" b="b"/>
              <a:pathLst>
                <a:path w="629" h="370" extrusionOk="0">
                  <a:moveTo>
                    <a:pt x="74" y="0"/>
                  </a:moveTo>
                  <a:lnTo>
                    <a:pt x="0" y="74"/>
                  </a:lnTo>
                  <a:lnTo>
                    <a:pt x="555" y="370"/>
                  </a:lnTo>
                  <a:lnTo>
                    <a:pt x="629" y="33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14" name="Google Shape;8614;p48"/>
            <p:cNvSpPr/>
            <p:nvPr/>
          </p:nvSpPr>
          <p:spPr>
            <a:xfrm>
              <a:off x="5191775" y="1179025"/>
              <a:ext cx="13875" cy="10175"/>
            </a:xfrm>
            <a:custGeom>
              <a:avLst/>
              <a:gdLst/>
              <a:ahLst/>
              <a:cxnLst/>
              <a:rect l="l" t="t" r="r" b="b"/>
              <a:pathLst>
                <a:path w="555" h="407" extrusionOk="0">
                  <a:moveTo>
                    <a:pt x="0" y="0"/>
                  </a:moveTo>
                  <a:lnTo>
                    <a:pt x="0" y="74"/>
                  </a:lnTo>
                  <a:lnTo>
                    <a:pt x="555" y="407"/>
                  </a:lnTo>
                  <a:lnTo>
                    <a:pt x="555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15" name="Google Shape;8615;p48"/>
            <p:cNvSpPr/>
            <p:nvPr/>
          </p:nvSpPr>
          <p:spPr>
            <a:xfrm>
              <a:off x="5216725" y="1194725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0" y="1"/>
                  </a:moveTo>
                  <a:lnTo>
                    <a:pt x="0" y="1036"/>
                  </a:lnTo>
                  <a:lnTo>
                    <a:pt x="111" y="1073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16" name="Google Shape;8616;p48"/>
            <p:cNvSpPr/>
            <p:nvPr/>
          </p:nvSpPr>
          <p:spPr>
            <a:xfrm>
              <a:off x="5219500" y="11938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7" y="1"/>
                  </a:moveTo>
                  <a:lnTo>
                    <a:pt x="0" y="38"/>
                  </a:lnTo>
                  <a:lnTo>
                    <a:pt x="0" y="1110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17" name="Google Shape;8617;p48"/>
            <p:cNvSpPr/>
            <p:nvPr/>
          </p:nvSpPr>
          <p:spPr>
            <a:xfrm>
              <a:off x="5206550" y="1186400"/>
              <a:ext cx="950" cy="27775"/>
            </a:xfrm>
            <a:custGeom>
              <a:avLst/>
              <a:gdLst/>
              <a:ahLst/>
              <a:cxnLst/>
              <a:rect l="l" t="t" r="r" b="b"/>
              <a:pathLst>
                <a:path w="38" h="1111" extrusionOk="0">
                  <a:moveTo>
                    <a:pt x="38" y="1"/>
                  </a:moveTo>
                  <a:lnTo>
                    <a:pt x="1" y="75"/>
                  </a:lnTo>
                  <a:lnTo>
                    <a:pt x="1" y="1110"/>
                  </a:lnTo>
                  <a:lnTo>
                    <a:pt x="38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18" name="Google Shape;8618;p48"/>
            <p:cNvSpPr/>
            <p:nvPr/>
          </p:nvSpPr>
          <p:spPr>
            <a:xfrm>
              <a:off x="5204700" y="1186400"/>
              <a:ext cx="1875" cy="27775"/>
            </a:xfrm>
            <a:custGeom>
              <a:avLst/>
              <a:gdLst/>
              <a:ahLst/>
              <a:cxnLst/>
              <a:rect l="l" t="t" r="r" b="b"/>
              <a:pathLst>
                <a:path w="75" h="1111" extrusionOk="0">
                  <a:moveTo>
                    <a:pt x="1" y="1"/>
                  </a:moveTo>
                  <a:lnTo>
                    <a:pt x="1" y="1073"/>
                  </a:lnTo>
                  <a:lnTo>
                    <a:pt x="75" y="1110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19" name="Google Shape;8619;p48"/>
            <p:cNvSpPr/>
            <p:nvPr/>
          </p:nvSpPr>
          <p:spPr>
            <a:xfrm>
              <a:off x="5204700" y="1185475"/>
              <a:ext cx="15750" cy="9275"/>
            </a:xfrm>
            <a:custGeom>
              <a:avLst/>
              <a:gdLst/>
              <a:ahLst/>
              <a:cxnLst/>
              <a:rect l="l" t="t" r="r" b="b"/>
              <a:pathLst>
                <a:path w="630" h="371" extrusionOk="0">
                  <a:moveTo>
                    <a:pt x="75" y="1"/>
                  </a:moveTo>
                  <a:lnTo>
                    <a:pt x="1" y="38"/>
                  </a:lnTo>
                  <a:lnTo>
                    <a:pt x="592" y="371"/>
                  </a:lnTo>
                  <a:lnTo>
                    <a:pt x="629" y="33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20" name="Google Shape;8620;p48"/>
            <p:cNvSpPr/>
            <p:nvPr/>
          </p:nvSpPr>
          <p:spPr>
            <a:xfrm>
              <a:off x="5204700" y="1186400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1" y="1"/>
                  </a:moveTo>
                  <a:lnTo>
                    <a:pt x="1" y="75"/>
                  </a:lnTo>
                  <a:lnTo>
                    <a:pt x="592" y="371"/>
                  </a:lnTo>
                  <a:lnTo>
                    <a:pt x="592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21" name="Google Shape;8621;p48"/>
            <p:cNvSpPr/>
            <p:nvPr/>
          </p:nvSpPr>
          <p:spPr>
            <a:xfrm>
              <a:off x="5229675" y="1203050"/>
              <a:ext cx="2775" cy="26825"/>
            </a:xfrm>
            <a:custGeom>
              <a:avLst/>
              <a:gdLst/>
              <a:ahLst/>
              <a:cxnLst/>
              <a:rect l="l" t="t" r="r" b="b"/>
              <a:pathLst>
                <a:path w="111" h="1073" extrusionOk="0">
                  <a:moveTo>
                    <a:pt x="0" y="0"/>
                  </a:moveTo>
                  <a:lnTo>
                    <a:pt x="0" y="999"/>
                  </a:lnTo>
                  <a:lnTo>
                    <a:pt x="111" y="1073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22" name="Google Shape;8622;p48"/>
            <p:cNvSpPr/>
            <p:nvPr/>
          </p:nvSpPr>
          <p:spPr>
            <a:xfrm>
              <a:off x="5232425" y="1200275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38" y="1"/>
                  </a:moveTo>
                  <a:lnTo>
                    <a:pt x="1" y="74"/>
                  </a:lnTo>
                  <a:lnTo>
                    <a:pt x="1" y="1184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23" name="Google Shape;8623;p48"/>
            <p:cNvSpPr/>
            <p:nvPr/>
          </p:nvSpPr>
          <p:spPr>
            <a:xfrm>
              <a:off x="5219500" y="119472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4" y="1"/>
                  </a:moveTo>
                  <a:lnTo>
                    <a:pt x="0" y="38"/>
                  </a:lnTo>
                  <a:lnTo>
                    <a:pt x="0" y="1110"/>
                  </a:lnTo>
                  <a:lnTo>
                    <a:pt x="74" y="107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24" name="Google Shape;8624;p48"/>
            <p:cNvSpPr/>
            <p:nvPr/>
          </p:nvSpPr>
          <p:spPr>
            <a:xfrm>
              <a:off x="5218575" y="11938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4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25" name="Google Shape;8625;p48"/>
            <p:cNvSpPr/>
            <p:nvPr/>
          </p:nvSpPr>
          <p:spPr>
            <a:xfrm>
              <a:off x="5218575" y="1192875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37" y="1"/>
                  </a:moveTo>
                  <a:lnTo>
                    <a:pt x="0" y="38"/>
                  </a:lnTo>
                  <a:lnTo>
                    <a:pt x="555" y="370"/>
                  </a:lnTo>
                  <a:lnTo>
                    <a:pt x="592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26" name="Google Shape;8626;p48"/>
            <p:cNvSpPr/>
            <p:nvPr/>
          </p:nvSpPr>
          <p:spPr>
            <a:xfrm>
              <a:off x="5218575" y="1193800"/>
              <a:ext cx="13875" cy="10200"/>
            </a:xfrm>
            <a:custGeom>
              <a:avLst/>
              <a:gdLst/>
              <a:ahLst/>
              <a:cxnLst/>
              <a:rect l="l" t="t" r="r" b="b"/>
              <a:pathLst>
                <a:path w="555" h="408" extrusionOk="0">
                  <a:moveTo>
                    <a:pt x="0" y="1"/>
                  </a:moveTo>
                  <a:lnTo>
                    <a:pt x="0" y="75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27" name="Google Shape;8627;p48"/>
            <p:cNvSpPr/>
            <p:nvPr/>
          </p:nvSpPr>
          <p:spPr>
            <a:xfrm>
              <a:off x="5243525" y="1209525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1" y="0"/>
                  </a:moveTo>
                  <a:lnTo>
                    <a:pt x="1" y="1072"/>
                  </a:lnTo>
                  <a:lnTo>
                    <a:pt x="38" y="1072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28" name="Google Shape;8628;p48"/>
            <p:cNvSpPr/>
            <p:nvPr/>
          </p:nvSpPr>
          <p:spPr>
            <a:xfrm>
              <a:off x="5244450" y="120860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11" y="0"/>
                  </a:moveTo>
                  <a:lnTo>
                    <a:pt x="1" y="37"/>
                  </a:lnTo>
                  <a:lnTo>
                    <a:pt x="1" y="1109"/>
                  </a:lnTo>
                  <a:lnTo>
                    <a:pt x="111" y="110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29" name="Google Shape;8629;p48"/>
            <p:cNvSpPr/>
            <p:nvPr/>
          </p:nvSpPr>
          <p:spPr>
            <a:xfrm>
              <a:off x="5233350" y="12021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8" y="0"/>
                  </a:moveTo>
                  <a:lnTo>
                    <a:pt x="1" y="37"/>
                  </a:lnTo>
                  <a:lnTo>
                    <a:pt x="1" y="1110"/>
                  </a:lnTo>
                  <a:lnTo>
                    <a:pt x="38" y="111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30" name="Google Shape;8630;p48"/>
            <p:cNvSpPr/>
            <p:nvPr/>
          </p:nvSpPr>
          <p:spPr>
            <a:xfrm>
              <a:off x="5230575" y="12021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0"/>
                  </a:moveTo>
                  <a:lnTo>
                    <a:pt x="1" y="1036"/>
                  </a:lnTo>
                  <a:lnTo>
                    <a:pt x="112" y="1110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31" name="Google Shape;8631;p48"/>
            <p:cNvSpPr/>
            <p:nvPr/>
          </p:nvSpPr>
          <p:spPr>
            <a:xfrm>
              <a:off x="5230575" y="1200275"/>
              <a:ext cx="16675" cy="9275"/>
            </a:xfrm>
            <a:custGeom>
              <a:avLst/>
              <a:gdLst/>
              <a:ahLst/>
              <a:cxnLst/>
              <a:rect l="l" t="t" r="r" b="b"/>
              <a:pathLst>
                <a:path w="667" h="371" extrusionOk="0">
                  <a:moveTo>
                    <a:pt x="75" y="1"/>
                  </a:moveTo>
                  <a:lnTo>
                    <a:pt x="1" y="74"/>
                  </a:lnTo>
                  <a:lnTo>
                    <a:pt x="556" y="370"/>
                  </a:lnTo>
                  <a:lnTo>
                    <a:pt x="666" y="33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32" name="Google Shape;8632;p48"/>
            <p:cNvSpPr/>
            <p:nvPr/>
          </p:nvSpPr>
          <p:spPr>
            <a:xfrm>
              <a:off x="5230575" y="120212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1" y="0"/>
                  </a:moveTo>
                  <a:lnTo>
                    <a:pt x="1" y="37"/>
                  </a:lnTo>
                  <a:lnTo>
                    <a:pt x="556" y="370"/>
                  </a:lnTo>
                  <a:lnTo>
                    <a:pt x="556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33" name="Google Shape;8633;p48"/>
            <p:cNvSpPr/>
            <p:nvPr/>
          </p:nvSpPr>
          <p:spPr>
            <a:xfrm>
              <a:off x="5256475" y="1217825"/>
              <a:ext cx="950" cy="26850"/>
            </a:xfrm>
            <a:custGeom>
              <a:avLst/>
              <a:gdLst/>
              <a:ahLst/>
              <a:cxnLst/>
              <a:rect l="l" t="t" r="r" b="b"/>
              <a:pathLst>
                <a:path w="38" h="1074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073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34" name="Google Shape;8634;p48"/>
            <p:cNvSpPr/>
            <p:nvPr/>
          </p:nvSpPr>
          <p:spPr>
            <a:xfrm>
              <a:off x="5257400" y="121600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11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111" y="110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35" name="Google Shape;8635;p48"/>
            <p:cNvSpPr/>
            <p:nvPr/>
          </p:nvSpPr>
          <p:spPr>
            <a:xfrm>
              <a:off x="5246300" y="12095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7" y="0"/>
                  </a:moveTo>
                  <a:lnTo>
                    <a:pt x="0" y="74"/>
                  </a:lnTo>
                  <a:lnTo>
                    <a:pt x="0" y="1109"/>
                  </a:lnTo>
                  <a:lnTo>
                    <a:pt x="37" y="107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36" name="Google Shape;8636;p48"/>
            <p:cNvSpPr/>
            <p:nvPr/>
          </p:nvSpPr>
          <p:spPr>
            <a:xfrm>
              <a:off x="5243525" y="120860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" y="0"/>
                  </a:moveTo>
                  <a:lnTo>
                    <a:pt x="1" y="1109"/>
                  </a:lnTo>
                  <a:lnTo>
                    <a:pt x="111" y="1146"/>
                  </a:lnTo>
                  <a:lnTo>
                    <a:pt x="111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37" name="Google Shape;8637;p48"/>
            <p:cNvSpPr/>
            <p:nvPr/>
          </p:nvSpPr>
          <p:spPr>
            <a:xfrm>
              <a:off x="5243525" y="1207675"/>
              <a:ext cx="16675" cy="9250"/>
            </a:xfrm>
            <a:custGeom>
              <a:avLst/>
              <a:gdLst/>
              <a:ahLst/>
              <a:cxnLst/>
              <a:rect l="l" t="t" r="r" b="b"/>
              <a:pathLst>
                <a:path w="667" h="370" extrusionOk="0">
                  <a:moveTo>
                    <a:pt x="111" y="0"/>
                  </a:moveTo>
                  <a:lnTo>
                    <a:pt x="1" y="37"/>
                  </a:lnTo>
                  <a:lnTo>
                    <a:pt x="555" y="370"/>
                  </a:lnTo>
                  <a:lnTo>
                    <a:pt x="666" y="33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38" name="Google Shape;8638;p48"/>
            <p:cNvSpPr/>
            <p:nvPr/>
          </p:nvSpPr>
          <p:spPr>
            <a:xfrm>
              <a:off x="5243525" y="1208600"/>
              <a:ext cx="13900" cy="10175"/>
            </a:xfrm>
            <a:custGeom>
              <a:avLst/>
              <a:gdLst/>
              <a:ahLst/>
              <a:cxnLst/>
              <a:rect l="l" t="t" r="r" b="b"/>
              <a:pathLst>
                <a:path w="556" h="407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39" name="Google Shape;8639;p48"/>
            <p:cNvSpPr/>
            <p:nvPr/>
          </p:nvSpPr>
          <p:spPr>
            <a:xfrm>
              <a:off x="5269400" y="12252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1036"/>
                  </a:lnTo>
                  <a:lnTo>
                    <a:pt x="75" y="1036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F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40" name="Google Shape;8640;p48"/>
            <p:cNvSpPr/>
            <p:nvPr/>
          </p:nvSpPr>
          <p:spPr>
            <a:xfrm>
              <a:off x="5271250" y="12233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8" y="1"/>
                  </a:moveTo>
                  <a:lnTo>
                    <a:pt x="1" y="75"/>
                  </a:lnTo>
                  <a:lnTo>
                    <a:pt x="1" y="1110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41" name="Google Shape;8641;p48"/>
            <p:cNvSpPr/>
            <p:nvPr/>
          </p:nvSpPr>
          <p:spPr>
            <a:xfrm>
              <a:off x="5258325" y="1216900"/>
              <a:ext cx="2800" cy="27775"/>
            </a:xfrm>
            <a:custGeom>
              <a:avLst/>
              <a:gdLst/>
              <a:ahLst/>
              <a:cxnLst/>
              <a:rect l="l" t="t" r="r" b="b"/>
              <a:pathLst>
                <a:path w="112" h="1111" extrusionOk="0">
                  <a:moveTo>
                    <a:pt x="111" y="1"/>
                  </a:moveTo>
                  <a:lnTo>
                    <a:pt x="0" y="38"/>
                  </a:lnTo>
                  <a:lnTo>
                    <a:pt x="0" y="1110"/>
                  </a:lnTo>
                  <a:lnTo>
                    <a:pt x="111" y="111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42" name="Google Shape;8642;p48"/>
            <p:cNvSpPr/>
            <p:nvPr/>
          </p:nvSpPr>
          <p:spPr>
            <a:xfrm>
              <a:off x="5257400" y="1216900"/>
              <a:ext cx="950" cy="27775"/>
            </a:xfrm>
            <a:custGeom>
              <a:avLst/>
              <a:gdLst/>
              <a:ahLst/>
              <a:cxnLst/>
              <a:rect l="l" t="t" r="r" b="b"/>
              <a:pathLst>
                <a:path w="38" h="1111" extrusionOk="0">
                  <a:moveTo>
                    <a:pt x="0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43" name="Google Shape;8643;p48"/>
            <p:cNvSpPr/>
            <p:nvPr/>
          </p:nvSpPr>
          <p:spPr>
            <a:xfrm>
              <a:off x="5257400" y="1216000"/>
              <a:ext cx="14800" cy="9250"/>
            </a:xfrm>
            <a:custGeom>
              <a:avLst/>
              <a:gdLst/>
              <a:ahLst/>
              <a:cxnLst/>
              <a:rect l="l" t="t" r="r" b="b"/>
              <a:pathLst>
                <a:path w="592" h="370" extrusionOk="0">
                  <a:moveTo>
                    <a:pt x="37" y="0"/>
                  </a:moveTo>
                  <a:lnTo>
                    <a:pt x="0" y="37"/>
                  </a:lnTo>
                  <a:lnTo>
                    <a:pt x="555" y="370"/>
                  </a:lnTo>
                  <a:lnTo>
                    <a:pt x="592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44" name="Google Shape;8644;p48"/>
            <p:cNvSpPr/>
            <p:nvPr/>
          </p:nvSpPr>
          <p:spPr>
            <a:xfrm>
              <a:off x="5257400" y="1216900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0" y="1"/>
                  </a:moveTo>
                  <a:lnTo>
                    <a:pt x="0" y="38"/>
                  </a:lnTo>
                  <a:lnTo>
                    <a:pt x="555" y="371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45" name="Google Shape;8645;p48"/>
            <p:cNvSpPr/>
            <p:nvPr/>
          </p:nvSpPr>
          <p:spPr>
            <a:xfrm>
              <a:off x="5281425" y="1232625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0" y="0"/>
                  </a:moveTo>
                  <a:lnTo>
                    <a:pt x="0" y="1036"/>
                  </a:lnTo>
                  <a:lnTo>
                    <a:pt x="111" y="1073"/>
                  </a:lnTo>
                  <a:lnTo>
                    <a:pt x="111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46" name="Google Shape;8646;p48"/>
            <p:cNvSpPr/>
            <p:nvPr/>
          </p:nvSpPr>
          <p:spPr>
            <a:xfrm>
              <a:off x="5284200" y="12307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7" y="1"/>
                  </a:moveTo>
                  <a:lnTo>
                    <a:pt x="0" y="38"/>
                  </a:lnTo>
                  <a:lnTo>
                    <a:pt x="0" y="1147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47" name="Google Shape;8647;p48"/>
            <p:cNvSpPr/>
            <p:nvPr/>
          </p:nvSpPr>
          <p:spPr>
            <a:xfrm>
              <a:off x="5271250" y="12252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12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112" y="103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48" name="Google Shape;8648;p48"/>
            <p:cNvSpPr/>
            <p:nvPr/>
          </p:nvSpPr>
          <p:spPr>
            <a:xfrm>
              <a:off x="5270325" y="1223375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84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49" name="Google Shape;8649;p48"/>
            <p:cNvSpPr/>
            <p:nvPr/>
          </p:nvSpPr>
          <p:spPr>
            <a:xfrm>
              <a:off x="5270325" y="1222450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38" y="1"/>
                  </a:moveTo>
                  <a:lnTo>
                    <a:pt x="1" y="38"/>
                  </a:lnTo>
                  <a:lnTo>
                    <a:pt x="555" y="371"/>
                  </a:lnTo>
                  <a:lnTo>
                    <a:pt x="592" y="33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50" name="Google Shape;8650;p48"/>
            <p:cNvSpPr/>
            <p:nvPr/>
          </p:nvSpPr>
          <p:spPr>
            <a:xfrm>
              <a:off x="5270325" y="1223375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12"/>
                  </a:lnTo>
                  <a:lnTo>
                    <a:pt x="555" y="444"/>
                  </a:lnTo>
                  <a:lnTo>
                    <a:pt x="555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51" name="Google Shape;8651;p48"/>
            <p:cNvSpPr/>
            <p:nvPr/>
          </p:nvSpPr>
          <p:spPr>
            <a:xfrm>
              <a:off x="4916325" y="964575"/>
              <a:ext cx="152550" cy="168250"/>
            </a:xfrm>
            <a:custGeom>
              <a:avLst/>
              <a:gdLst/>
              <a:ahLst/>
              <a:cxnLst/>
              <a:rect l="l" t="t" r="r" b="b"/>
              <a:pathLst>
                <a:path w="6102" h="6730" extrusionOk="0">
                  <a:moveTo>
                    <a:pt x="5547" y="1"/>
                  </a:moveTo>
                  <a:lnTo>
                    <a:pt x="1" y="6323"/>
                  </a:lnTo>
                  <a:lnTo>
                    <a:pt x="629" y="6730"/>
                  </a:lnTo>
                  <a:lnTo>
                    <a:pt x="6101" y="297"/>
                  </a:lnTo>
                  <a:lnTo>
                    <a:pt x="5547" y="1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52" name="Google Shape;8652;p48"/>
            <p:cNvSpPr/>
            <p:nvPr/>
          </p:nvSpPr>
          <p:spPr>
            <a:xfrm>
              <a:off x="4932050" y="971975"/>
              <a:ext cx="136825" cy="177500"/>
            </a:xfrm>
            <a:custGeom>
              <a:avLst/>
              <a:gdLst/>
              <a:ahLst/>
              <a:cxnLst/>
              <a:rect l="l" t="t" r="r" b="b"/>
              <a:pathLst>
                <a:path w="5473" h="7100" extrusionOk="0">
                  <a:moveTo>
                    <a:pt x="5472" y="1"/>
                  </a:moveTo>
                  <a:lnTo>
                    <a:pt x="0" y="6434"/>
                  </a:lnTo>
                  <a:lnTo>
                    <a:pt x="0" y="7099"/>
                  </a:lnTo>
                  <a:lnTo>
                    <a:pt x="5435" y="592"/>
                  </a:lnTo>
                  <a:lnTo>
                    <a:pt x="5472" y="1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53" name="Google Shape;8653;p48"/>
            <p:cNvSpPr/>
            <p:nvPr/>
          </p:nvSpPr>
          <p:spPr>
            <a:xfrm>
              <a:off x="4949600" y="902650"/>
              <a:ext cx="113725" cy="104475"/>
            </a:xfrm>
            <a:custGeom>
              <a:avLst/>
              <a:gdLst/>
              <a:ahLst/>
              <a:cxnLst/>
              <a:rect l="l" t="t" r="r" b="b"/>
              <a:pathLst>
                <a:path w="4549" h="4179" extrusionOk="0">
                  <a:moveTo>
                    <a:pt x="3994" y="1"/>
                  </a:moveTo>
                  <a:lnTo>
                    <a:pt x="1" y="3846"/>
                  </a:lnTo>
                  <a:lnTo>
                    <a:pt x="592" y="4179"/>
                  </a:lnTo>
                  <a:lnTo>
                    <a:pt x="4548" y="223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54" name="Google Shape;8654;p48"/>
            <p:cNvSpPr/>
            <p:nvPr/>
          </p:nvSpPr>
          <p:spPr>
            <a:xfrm>
              <a:off x="4964400" y="908200"/>
              <a:ext cx="102625" cy="116500"/>
            </a:xfrm>
            <a:custGeom>
              <a:avLst/>
              <a:gdLst/>
              <a:ahLst/>
              <a:cxnLst/>
              <a:rect l="l" t="t" r="r" b="b"/>
              <a:pathLst>
                <a:path w="4105" h="4660" extrusionOk="0">
                  <a:moveTo>
                    <a:pt x="3956" y="1"/>
                  </a:moveTo>
                  <a:lnTo>
                    <a:pt x="0" y="3957"/>
                  </a:lnTo>
                  <a:lnTo>
                    <a:pt x="0" y="4659"/>
                  </a:lnTo>
                  <a:lnTo>
                    <a:pt x="4104" y="481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55" name="Google Shape;8655;p48"/>
            <p:cNvSpPr/>
            <p:nvPr/>
          </p:nvSpPr>
          <p:spPr>
            <a:xfrm>
              <a:off x="4879375" y="1056100"/>
              <a:ext cx="191350" cy="210750"/>
            </a:xfrm>
            <a:custGeom>
              <a:avLst/>
              <a:gdLst/>
              <a:ahLst/>
              <a:cxnLst/>
              <a:rect l="l" t="t" r="r" b="b"/>
              <a:pathLst>
                <a:path w="7654" h="8430" extrusionOk="0">
                  <a:moveTo>
                    <a:pt x="7098" y="0"/>
                  </a:moveTo>
                  <a:lnTo>
                    <a:pt x="0" y="8060"/>
                  </a:lnTo>
                  <a:lnTo>
                    <a:pt x="629" y="8429"/>
                  </a:lnTo>
                  <a:lnTo>
                    <a:pt x="7653" y="296"/>
                  </a:lnTo>
                  <a:lnTo>
                    <a:pt x="7098" y="0"/>
                  </a:lnTo>
                  <a:close/>
                </a:path>
              </a:pathLst>
            </a:custGeom>
            <a:solidFill>
              <a:srgbClr val="3D3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56" name="Google Shape;8656;p48"/>
            <p:cNvSpPr/>
            <p:nvPr/>
          </p:nvSpPr>
          <p:spPr>
            <a:xfrm>
              <a:off x="4895075" y="1063475"/>
              <a:ext cx="175650" cy="203375"/>
            </a:xfrm>
            <a:custGeom>
              <a:avLst/>
              <a:gdLst/>
              <a:ahLst/>
              <a:cxnLst/>
              <a:rect l="l" t="t" r="r" b="b"/>
              <a:pathLst>
                <a:path w="7026" h="8135" extrusionOk="0">
                  <a:moveTo>
                    <a:pt x="7025" y="1"/>
                  </a:moveTo>
                  <a:lnTo>
                    <a:pt x="1" y="8134"/>
                  </a:lnTo>
                  <a:lnTo>
                    <a:pt x="555" y="7802"/>
                  </a:lnTo>
                  <a:lnTo>
                    <a:pt x="7025" y="592"/>
                  </a:lnTo>
                  <a:lnTo>
                    <a:pt x="7025" y="1"/>
                  </a:lnTo>
                  <a:close/>
                </a:path>
              </a:pathLst>
            </a:custGeom>
            <a:solidFill>
              <a:srgbClr val="1919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57" name="Google Shape;8657;p48"/>
            <p:cNvSpPr/>
            <p:nvPr/>
          </p:nvSpPr>
          <p:spPr>
            <a:xfrm>
              <a:off x="5073450" y="981225"/>
              <a:ext cx="161775" cy="167325"/>
            </a:xfrm>
            <a:custGeom>
              <a:avLst/>
              <a:gdLst/>
              <a:ahLst/>
              <a:cxnLst/>
              <a:rect l="l" t="t" r="r" b="b"/>
              <a:pathLst>
                <a:path w="6471" h="6693" extrusionOk="0">
                  <a:moveTo>
                    <a:pt x="556" y="0"/>
                  </a:moveTo>
                  <a:lnTo>
                    <a:pt x="1" y="259"/>
                  </a:lnTo>
                  <a:lnTo>
                    <a:pt x="5879" y="6692"/>
                  </a:lnTo>
                  <a:lnTo>
                    <a:pt x="6471" y="6470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58" name="Google Shape;8658;p48"/>
            <p:cNvSpPr/>
            <p:nvPr/>
          </p:nvSpPr>
          <p:spPr>
            <a:xfrm>
              <a:off x="5070700" y="987700"/>
              <a:ext cx="149750" cy="160850"/>
            </a:xfrm>
            <a:custGeom>
              <a:avLst/>
              <a:gdLst/>
              <a:ahLst/>
              <a:cxnLst/>
              <a:rect l="l" t="t" r="r" b="b"/>
              <a:pathLst>
                <a:path w="5990" h="6434" extrusionOk="0">
                  <a:moveTo>
                    <a:pt x="111" y="0"/>
                  </a:moveTo>
                  <a:lnTo>
                    <a:pt x="0" y="444"/>
                  </a:lnTo>
                  <a:lnTo>
                    <a:pt x="5435" y="6211"/>
                  </a:lnTo>
                  <a:lnTo>
                    <a:pt x="5989" y="643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59" name="Google Shape;8659;p48"/>
            <p:cNvSpPr/>
            <p:nvPr/>
          </p:nvSpPr>
          <p:spPr>
            <a:xfrm>
              <a:off x="5077150" y="912825"/>
              <a:ext cx="128500" cy="134050"/>
            </a:xfrm>
            <a:custGeom>
              <a:avLst/>
              <a:gdLst/>
              <a:ahLst/>
              <a:cxnLst/>
              <a:rect l="l" t="t" r="r" b="b"/>
              <a:pathLst>
                <a:path w="5140" h="5362" extrusionOk="0">
                  <a:moveTo>
                    <a:pt x="555" y="1"/>
                  </a:moveTo>
                  <a:lnTo>
                    <a:pt x="1" y="296"/>
                  </a:lnTo>
                  <a:lnTo>
                    <a:pt x="4585" y="5361"/>
                  </a:lnTo>
                  <a:lnTo>
                    <a:pt x="5140" y="5140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60" name="Google Shape;8660;p48"/>
            <p:cNvSpPr/>
            <p:nvPr/>
          </p:nvSpPr>
          <p:spPr>
            <a:xfrm>
              <a:off x="5073450" y="920225"/>
              <a:ext cx="118350" cy="126650"/>
            </a:xfrm>
            <a:custGeom>
              <a:avLst/>
              <a:gdLst/>
              <a:ahLst/>
              <a:cxnLst/>
              <a:rect l="l" t="t" r="r" b="b"/>
              <a:pathLst>
                <a:path w="4734" h="5066" extrusionOk="0">
                  <a:moveTo>
                    <a:pt x="149" y="0"/>
                  </a:moveTo>
                  <a:lnTo>
                    <a:pt x="1" y="407"/>
                  </a:lnTo>
                  <a:lnTo>
                    <a:pt x="4142" y="4844"/>
                  </a:lnTo>
                  <a:lnTo>
                    <a:pt x="4733" y="5065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61" name="Google Shape;8661;p48"/>
            <p:cNvSpPr/>
            <p:nvPr/>
          </p:nvSpPr>
          <p:spPr>
            <a:xfrm>
              <a:off x="5054050" y="1057025"/>
              <a:ext cx="218150" cy="207050"/>
            </a:xfrm>
            <a:custGeom>
              <a:avLst/>
              <a:gdLst/>
              <a:ahLst/>
              <a:cxnLst/>
              <a:rect l="l" t="t" r="r" b="b"/>
              <a:pathLst>
                <a:path w="8726" h="8282" extrusionOk="0">
                  <a:moveTo>
                    <a:pt x="555" y="0"/>
                  </a:moveTo>
                  <a:lnTo>
                    <a:pt x="1" y="296"/>
                  </a:lnTo>
                  <a:lnTo>
                    <a:pt x="8171" y="8281"/>
                  </a:lnTo>
                  <a:lnTo>
                    <a:pt x="8726" y="80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62" name="Google Shape;8662;p48"/>
            <p:cNvSpPr/>
            <p:nvPr/>
          </p:nvSpPr>
          <p:spPr>
            <a:xfrm>
              <a:off x="5050350" y="1064400"/>
              <a:ext cx="208000" cy="199675"/>
            </a:xfrm>
            <a:custGeom>
              <a:avLst/>
              <a:gdLst/>
              <a:ahLst/>
              <a:cxnLst/>
              <a:rect l="l" t="t" r="r" b="b"/>
              <a:pathLst>
                <a:path w="8320" h="7987" extrusionOk="0">
                  <a:moveTo>
                    <a:pt x="149" y="1"/>
                  </a:moveTo>
                  <a:lnTo>
                    <a:pt x="1" y="407"/>
                  </a:lnTo>
                  <a:lnTo>
                    <a:pt x="7728" y="7765"/>
                  </a:lnTo>
                  <a:lnTo>
                    <a:pt x="8319" y="7986"/>
                  </a:lnTo>
                  <a:lnTo>
                    <a:pt x="8319" y="798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63" name="Google Shape;8663;p48"/>
            <p:cNvSpPr/>
            <p:nvPr/>
          </p:nvSpPr>
          <p:spPr>
            <a:xfrm>
              <a:off x="5044800" y="883250"/>
              <a:ext cx="55500" cy="399300"/>
            </a:xfrm>
            <a:custGeom>
              <a:avLst/>
              <a:gdLst/>
              <a:ahLst/>
              <a:cxnLst/>
              <a:rect l="l" t="t" r="r" b="b"/>
              <a:pathLst>
                <a:path w="2220" h="15972" extrusionOk="0">
                  <a:moveTo>
                    <a:pt x="1886" y="15750"/>
                  </a:moveTo>
                  <a:cubicBezTo>
                    <a:pt x="1628" y="15935"/>
                    <a:pt x="1221" y="15972"/>
                    <a:pt x="851" y="15898"/>
                  </a:cubicBezTo>
                  <a:cubicBezTo>
                    <a:pt x="666" y="15824"/>
                    <a:pt x="481" y="15787"/>
                    <a:pt x="334" y="15713"/>
                  </a:cubicBezTo>
                  <a:cubicBezTo>
                    <a:pt x="75" y="15565"/>
                    <a:pt x="1" y="15380"/>
                    <a:pt x="1" y="15196"/>
                  </a:cubicBezTo>
                  <a:lnTo>
                    <a:pt x="1" y="15196"/>
                  </a:lnTo>
                  <a:lnTo>
                    <a:pt x="1" y="1"/>
                  </a:lnTo>
                  <a:lnTo>
                    <a:pt x="2182" y="555"/>
                  </a:lnTo>
                  <a:lnTo>
                    <a:pt x="2182" y="15269"/>
                  </a:lnTo>
                  <a:cubicBezTo>
                    <a:pt x="2219" y="15417"/>
                    <a:pt x="2145" y="15602"/>
                    <a:pt x="1886" y="15750"/>
                  </a:cubicBezTo>
                  <a:close/>
                </a:path>
              </a:pathLst>
            </a:custGeom>
            <a:solidFill>
              <a:srgbClr val="DA67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64" name="Google Shape;8664;p48"/>
            <p:cNvSpPr/>
            <p:nvPr/>
          </p:nvSpPr>
          <p:spPr>
            <a:xfrm>
              <a:off x="5061450" y="844425"/>
              <a:ext cx="14800" cy="317975"/>
            </a:xfrm>
            <a:custGeom>
              <a:avLst/>
              <a:gdLst/>
              <a:ahLst/>
              <a:cxnLst/>
              <a:rect l="l" t="t" r="r" b="b"/>
              <a:pathLst>
                <a:path w="592" h="12719" extrusionOk="0">
                  <a:moveTo>
                    <a:pt x="37" y="1"/>
                  </a:moveTo>
                  <a:lnTo>
                    <a:pt x="0" y="12497"/>
                  </a:lnTo>
                  <a:lnTo>
                    <a:pt x="481" y="12719"/>
                  </a:lnTo>
                  <a:lnTo>
                    <a:pt x="592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65" name="Google Shape;8665;p48"/>
            <p:cNvSpPr/>
            <p:nvPr/>
          </p:nvSpPr>
          <p:spPr>
            <a:xfrm>
              <a:off x="5073450" y="842575"/>
              <a:ext cx="17600" cy="319825"/>
            </a:xfrm>
            <a:custGeom>
              <a:avLst/>
              <a:gdLst/>
              <a:ahLst/>
              <a:cxnLst/>
              <a:rect l="l" t="t" r="r" b="b"/>
              <a:pathLst>
                <a:path w="704" h="12793" extrusionOk="0">
                  <a:moveTo>
                    <a:pt x="703" y="1"/>
                  </a:moveTo>
                  <a:lnTo>
                    <a:pt x="112" y="334"/>
                  </a:lnTo>
                  <a:lnTo>
                    <a:pt x="1" y="12793"/>
                  </a:lnTo>
                  <a:lnTo>
                    <a:pt x="629" y="1246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66" name="Google Shape;8666;p48"/>
            <p:cNvSpPr/>
            <p:nvPr/>
          </p:nvSpPr>
          <p:spPr>
            <a:xfrm>
              <a:off x="4880300" y="884175"/>
              <a:ext cx="109075" cy="382675"/>
            </a:xfrm>
            <a:custGeom>
              <a:avLst/>
              <a:gdLst/>
              <a:ahLst/>
              <a:cxnLst/>
              <a:rect l="l" t="t" r="r" b="b"/>
              <a:pathLst>
                <a:path w="4363" h="15307" extrusionOk="0">
                  <a:moveTo>
                    <a:pt x="3808" y="1"/>
                  </a:moveTo>
                  <a:lnTo>
                    <a:pt x="0" y="14974"/>
                  </a:lnTo>
                  <a:lnTo>
                    <a:pt x="518" y="15306"/>
                  </a:lnTo>
                  <a:lnTo>
                    <a:pt x="4363" y="222"/>
                  </a:lnTo>
                  <a:lnTo>
                    <a:pt x="3808" y="1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67" name="Google Shape;8667;p48"/>
            <p:cNvSpPr/>
            <p:nvPr/>
          </p:nvSpPr>
          <p:spPr>
            <a:xfrm>
              <a:off x="4893225" y="881400"/>
              <a:ext cx="110950" cy="385450"/>
            </a:xfrm>
            <a:custGeom>
              <a:avLst/>
              <a:gdLst/>
              <a:ahLst/>
              <a:cxnLst/>
              <a:rect l="l" t="t" r="r" b="b"/>
              <a:pathLst>
                <a:path w="4438" h="15418" extrusionOk="0">
                  <a:moveTo>
                    <a:pt x="4437" y="1"/>
                  </a:moveTo>
                  <a:lnTo>
                    <a:pt x="3846" y="333"/>
                  </a:lnTo>
                  <a:lnTo>
                    <a:pt x="1" y="15417"/>
                  </a:lnTo>
                  <a:lnTo>
                    <a:pt x="629" y="15085"/>
                  </a:lnTo>
                  <a:lnTo>
                    <a:pt x="4437" y="1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68" name="Google Shape;8668;p48"/>
            <p:cNvSpPr/>
            <p:nvPr/>
          </p:nvSpPr>
          <p:spPr>
            <a:xfrm>
              <a:off x="4975500" y="875850"/>
              <a:ext cx="28675" cy="13900"/>
            </a:xfrm>
            <a:custGeom>
              <a:avLst/>
              <a:gdLst/>
              <a:ahLst/>
              <a:cxnLst/>
              <a:rect l="l" t="t" r="r" b="b"/>
              <a:pathLst>
                <a:path w="1147" h="556" extrusionOk="0">
                  <a:moveTo>
                    <a:pt x="592" y="1"/>
                  </a:moveTo>
                  <a:lnTo>
                    <a:pt x="0" y="334"/>
                  </a:lnTo>
                  <a:lnTo>
                    <a:pt x="555" y="555"/>
                  </a:lnTo>
                  <a:lnTo>
                    <a:pt x="1146" y="223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69" name="Google Shape;8669;p48"/>
            <p:cNvSpPr/>
            <p:nvPr/>
          </p:nvSpPr>
          <p:spPr>
            <a:xfrm>
              <a:off x="5131700" y="890650"/>
              <a:ext cx="125725" cy="377125"/>
            </a:xfrm>
            <a:custGeom>
              <a:avLst/>
              <a:gdLst/>
              <a:ahLst/>
              <a:cxnLst/>
              <a:rect l="l" t="t" r="r" b="b"/>
              <a:pathLst>
                <a:path w="5029" h="15085" extrusionOk="0">
                  <a:moveTo>
                    <a:pt x="0" y="0"/>
                  </a:moveTo>
                  <a:lnTo>
                    <a:pt x="4437" y="14752"/>
                  </a:lnTo>
                  <a:lnTo>
                    <a:pt x="5028" y="15084"/>
                  </a:lnTo>
                  <a:lnTo>
                    <a:pt x="592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70" name="Google Shape;8670;p48"/>
            <p:cNvSpPr/>
            <p:nvPr/>
          </p:nvSpPr>
          <p:spPr>
            <a:xfrm>
              <a:off x="5146475" y="888800"/>
              <a:ext cx="124800" cy="378975"/>
            </a:xfrm>
            <a:custGeom>
              <a:avLst/>
              <a:gdLst/>
              <a:ahLst/>
              <a:cxnLst/>
              <a:rect l="l" t="t" r="r" b="b"/>
              <a:pathLst>
                <a:path w="4992" h="15159" extrusionOk="0">
                  <a:moveTo>
                    <a:pt x="555" y="0"/>
                  </a:moveTo>
                  <a:lnTo>
                    <a:pt x="1" y="370"/>
                  </a:lnTo>
                  <a:lnTo>
                    <a:pt x="4437" y="15158"/>
                  </a:lnTo>
                  <a:lnTo>
                    <a:pt x="4992" y="1478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71" name="Google Shape;8671;p48"/>
            <p:cNvSpPr/>
            <p:nvPr/>
          </p:nvSpPr>
          <p:spPr>
            <a:xfrm>
              <a:off x="5131700" y="881400"/>
              <a:ext cx="28675" cy="16675"/>
            </a:xfrm>
            <a:custGeom>
              <a:avLst/>
              <a:gdLst/>
              <a:ahLst/>
              <a:cxnLst/>
              <a:rect l="l" t="t" r="r" b="b"/>
              <a:pathLst>
                <a:path w="1147" h="667" extrusionOk="0">
                  <a:moveTo>
                    <a:pt x="555" y="1"/>
                  </a:moveTo>
                  <a:lnTo>
                    <a:pt x="0" y="370"/>
                  </a:lnTo>
                  <a:lnTo>
                    <a:pt x="592" y="666"/>
                  </a:lnTo>
                  <a:lnTo>
                    <a:pt x="1146" y="29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3535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72" name="Google Shape;8672;p48"/>
            <p:cNvSpPr/>
            <p:nvPr/>
          </p:nvSpPr>
          <p:spPr>
            <a:xfrm>
              <a:off x="5146475" y="888800"/>
              <a:ext cx="124800" cy="378975"/>
            </a:xfrm>
            <a:custGeom>
              <a:avLst/>
              <a:gdLst/>
              <a:ahLst/>
              <a:cxnLst/>
              <a:rect l="l" t="t" r="r" b="b"/>
              <a:pathLst>
                <a:path w="4992" h="15159" extrusionOk="0">
                  <a:moveTo>
                    <a:pt x="555" y="0"/>
                  </a:moveTo>
                  <a:lnTo>
                    <a:pt x="1" y="370"/>
                  </a:lnTo>
                  <a:lnTo>
                    <a:pt x="4437" y="15158"/>
                  </a:lnTo>
                  <a:lnTo>
                    <a:pt x="4992" y="1478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73" name="Google Shape;8673;p48"/>
            <p:cNvSpPr/>
            <p:nvPr/>
          </p:nvSpPr>
          <p:spPr>
            <a:xfrm>
              <a:off x="5057750" y="1041300"/>
              <a:ext cx="134050" cy="212600"/>
            </a:xfrm>
            <a:custGeom>
              <a:avLst/>
              <a:gdLst/>
              <a:ahLst/>
              <a:cxnLst/>
              <a:rect l="l" t="t" r="r" b="b"/>
              <a:pathLst>
                <a:path w="5362" h="8504" extrusionOk="0">
                  <a:moveTo>
                    <a:pt x="4807" y="1"/>
                  </a:moveTo>
                  <a:lnTo>
                    <a:pt x="0" y="8171"/>
                  </a:lnTo>
                  <a:lnTo>
                    <a:pt x="592" y="8504"/>
                  </a:lnTo>
                  <a:lnTo>
                    <a:pt x="5361" y="222"/>
                  </a:lnTo>
                  <a:lnTo>
                    <a:pt x="4807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74" name="Google Shape;8674;p48"/>
            <p:cNvSpPr/>
            <p:nvPr/>
          </p:nvSpPr>
          <p:spPr>
            <a:xfrm>
              <a:off x="5072550" y="1046850"/>
              <a:ext cx="122950" cy="207050"/>
            </a:xfrm>
            <a:custGeom>
              <a:avLst/>
              <a:gdLst/>
              <a:ahLst/>
              <a:cxnLst/>
              <a:rect l="l" t="t" r="r" b="b"/>
              <a:pathLst>
                <a:path w="4918" h="8282" extrusionOk="0">
                  <a:moveTo>
                    <a:pt x="4769" y="0"/>
                  </a:moveTo>
                  <a:lnTo>
                    <a:pt x="0" y="8282"/>
                  </a:lnTo>
                  <a:lnTo>
                    <a:pt x="555" y="7949"/>
                  </a:lnTo>
                  <a:lnTo>
                    <a:pt x="4917" y="481"/>
                  </a:lnTo>
                  <a:lnTo>
                    <a:pt x="4769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75" name="Google Shape;8675;p48"/>
            <p:cNvSpPr/>
            <p:nvPr/>
          </p:nvSpPr>
          <p:spPr>
            <a:xfrm>
              <a:off x="5057750" y="946100"/>
              <a:ext cx="105400" cy="164550"/>
            </a:xfrm>
            <a:custGeom>
              <a:avLst/>
              <a:gdLst/>
              <a:ahLst/>
              <a:cxnLst/>
              <a:rect l="l" t="t" r="r" b="b"/>
              <a:pathLst>
                <a:path w="4216" h="6582" extrusionOk="0">
                  <a:moveTo>
                    <a:pt x="3661" y="1"/>
                  </a:moveTo>
                  <a:lnTo>
                    <a:pt x="0" y="6249"/>
                  </a:lnTo>
                  <a:lnTo>
                    <a:pt x="592" y="6581"/>
                  </a:lnTo>
                  <a:lnTo>
                    <a:pt x="4215" y="296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76" name="Google Shape;8676;p48"/>
            <p:cNvSpPr/>
            <p:nvPr/>
          </p:nvSpPr>
          <p:spPr>
            <a:xfrm>
              <a:off x="5072550" y="953500"/>
              <a:ext cx="93375" cy="157150"/>
            </a:xfrm>
            <a:custGeom>
              <a:avLst/>
              <a:gdLst/>
              <a:ahLst/>
              <a:cxnLst/>
              <a:rect l="l" t="t" r="r" b="b"/>
              <a:pathLst>
                <a:path w="3735" h="6286" extrusionOk="0">
                  <a:moveTo>
                    <a:pt x="3623" y="0"/>
                  </a:moveTo>
                  <a:lnTo>
                    <a:pt x="0" y="6285"/>
                  </a:lnTo>
                  <a:lnTo>
                    <a:pt x="0" y="6285"/>
                  </a:lnTo>
                  <a:lnTo>
                    <a:pt x="555" y="5953"/>
                  </a:lnTo>
                  <a:lnTo>
                    <a:pt x="3734" y="407"/>
                  </a:lnTo>
                  <a:lnTo>
                    <a:pt x="3623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77" name="Google Shape;8677;p48"/>
            <p:cNvSpPr/>
            <p:nvPr/>
          </p:nvSpPr>
          <p:spPr>
            <a:xfrm>
              <a:off x="5062375" y="837050"/>
              <a:ext cx="28675" cy="13875"/>
            </a:xfrm>
            <a:custGeom>
              <a:avLst/>
              <a:gdLst/>
              <a:ahLst/>
              <a:cxnLst/>
              <a:rect l="l" t="t" r="r" b="b"/>
              <a:pathLst>
                <a:path w="1147" h="555" extrusionOk="0">
                  <a:moveTo>
                    <a:pt x="629" y="0"/>
                  </a:moveTo>
                  <a:lnTo>
                    <a:pt x="0" y="296"/>
                  </a:lnTo>
                  <a:lnTo>
                    <a:pt x="555" y="555"/>
                  </a:lnTo>
                  <a:lnTo>
                    <a:pt x="1146" y="222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78" name="Google Shape;8678;p48"/>
            <p:cNvSpPr/>
            <p:nvPr/>
          </p:nvSpPr>
          <p:spPr>
            <a:xfrm>
              <a:off x="5054050" y="923000"/>
              <a:ext cx="27750" cy="16650"/>
            </a:xfrm>
            <a:custGeom>
              <a:avLst/>
              <a:gdLst/>
              <a:ahLst/>
              <a:cxnLst/>
              <a:rect l="l" t="t" r="r" b="b"/>
              <a:pathLst>
                <a:path w="1110" h="666" extrusionOk="0">
                  <a:moveTo>
                    <a:pt x="518" y="0"/>
                  </a:moveTo>
                  <a:lnTo>
                    <a:pt x="1" y="370"/>
                  </a:lnTo>
                  <a:lnTo>
                    <a:pt x="555" y="666"/>
                  </a:lnTo>
                  <a:lnTo>
                    <a:pt x="1110" y="29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79" name="Google Shape;8679;p48"/>
            <p:cNvSpPr/>
            <p:nvPr/>
          </p:nvSpPr>
          <p:spPr>
            <a:xfrm>
              <a:off x="5076225" y="1139275"/>
              <a:ext cx="144225" cy="222775"/>
            </a:xfrm>
            <a:custGeom>
              <a:avLst/>
              <a:gdLst/>
              <a:ahLst/>
              <a:cxnLst/>
              <a:rect l="l" t="t" r="r" b="b"/>
              <a:pathLst>
                <a:path w="5769" h="8911" extrusionOk="0">
                  <a:moveTo>
                    <a:pt x="5214" y="0"/>
                  </a:moveTo>
                  <a:lnTo>
                    <a:pt x="1" y="8615"/>
                  </a:lnTo>
                  <a:lnTo>
                    <a:pt x="555" y="8910"/>
                  </a:lnTo>
                  <a:lnTo>
                    <a:pt x="5768" y="259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80" name="Google Shape;8680;p48"/>
            <p:cNvSpPr/>
            <p:nvPr/>
          </p:nvSpPr>
          <p:spPr>
            <a:xfrm>
              <a:off x="5090100" y="1145750"/>
              <a:ext cx="134050" cy="216300"/>
            </a:xfrm>
            <a:custGeom>
              <a:avLst/>
              <a:gdLst/>
              <a:ahLst/>
              <a:cxnLst/>
              <a:rect l="l" t="t" r="r" b="b"/>
              <a:pathLst>
                <a:path w="5362" h="8652" extrusionOk="0">
                  <a:moveTo>
                    <a:pt x="5213" y="0"/>
                  </a:moveTo>
                  <a:lnTo>
                    <a:pt x="0" y="8651"/>
                  </a:lnTo>
                  <a:lnTo>
                    <a:pt x="592" y="8356"/>
                  </a:lnTo>
                  <a:lnTo>
                    <a:pt x="5361" y="444"/>
                  </a:lnTo>
                  <a:lnTo>
                    <a:pt x="5213" y="0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81" name="Google Shape;8681;p48"/>
            <p:cNvSpPr/>
            <p:nvPr/>
          </p:nvSpPr>
          <p:spPr>
            <a:xfrm>
              <a:off x="4955150" y="1015425"/>
              <a:ext cx="132200" cy="210750"/>
            </a:xfrm>
            <a:custGeom>
              <a:avLst/>
              <a:gdLst/>
              <a:ahLst/>
              <a:cxnLst/>
              <a:rect l="l" t="t" r="r" b="b"/>
              <a:pathLst>
                <a:path w="5288" h="8430" extrusionOk="0">
                  <a:moveTo>
                    <a:pt x="592" y="0"/>
                  </a:moveTo>
                  <a:lnTo>
                    <a:pt x="1" y="259"/>
                  </a:lnTo>
                  <a:lnTo>
                    <a:pt x="4696" y="8430"/>
                  </a:lnTo>
                  <a:lnTo>
                    <a:pt x="5288" y="8060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82" name="Google Shape;8682;p48"/>
            <p:cNvSpPr/>
            <p:nvPr/>
          </p:nvSpPr>
          <p:spPr>
            <a:xfrm>
              <a:off x="4952375" y="1021900"/>
              <a:ext cx="120175" cy="204275"/>
            </a:xfrm>
            <a:custGeom>
              <a:avLst/>
              <a:gdLst/>
              <a:ahLst/>
              <a:cxnLst/>
              <a:rect l="l" t="t" r="r" b="b"/>
              <a:pathLst>
                <a:path w="4807" h="8171" extrusionOk="0">
                  <a:moveTo>
                    <a:pt x="112" y="0"/>
                  </a:moveTo>
                  <a:lnTo>
                    <a:pt x="1" y="444"/>
                  </a:lnTo>
                  <a:lnTo>
                    <a:pt x="4252" y="7838"/>
                  </a:lnTo>
                  <a:lnTo>
                    <a:pt x="4807" y="817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83" name="Google Shape;8683;p48"/>
            <p:cNvSpPr/>
            <p:nvPr/>
          </p:nvSpPr>
          <p:spPr>
            <a:xfrm>
              <a:off x="4980100" y="915600"/>
              <a:ext cx="102625" cy="166400"/>
            </a:xfrm>
            <a:custGeom>
              <a:avLst/>
              <a:gdLst/>
              <a:ahLst/>
              <a:cxnLst/>
              <a:rect l="l" t="t" r="r" b="b"/>
              <a:pathLst>
                <a:path w="4105" h="6656" extrusionOk="0">
                  <a:moveTo>
                    <a:pt x="555" y="1"/>
                  </a:moveTo>
                  <a:lnTo>
                    <a:pt x="1" y="259"/>
                  </a:lnTo>
                  <a:lnTo>
                    <a:pt x="3698" y="6655"/>
                  </a:lnTo>
                  <a:lnTo>
                    <a:pt x="4105" y="6101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84" name="Google Shape;8684;p48"/>
            <p:cNvSpPr/>
            <p:nvPr/>
          </p:nvSpPr>
          <p:spPr>
            <a:xfrm>
              <a:off x="4978250" y="922075"/>
              <a:ext cx="94300" cy="159925"/>
            </a:xfrm>
            <a:custGeom>
              <a:avLst/>
              <a:gdLst/>
              <a:ahLst/>
              <a:cxnLst/>
              <a:rect l="l" t="t" r="r" b="b"/>
              <a:pathLst>
                <a:path w="3772" h="6397" extrusionOk="0">
                  <a:moveTo>
                    <a:pt x="75" y="0"/>
                  </a:moveTo>
                  <a:lnTo>
                    <a:pt x="1" y="407"/>
                  </a:lnTo>
                  <a:lnTo>
                    <a:pt x="3217" y="6064"/>
                  </a:lnTo>
                  <a:lnTo>
                    <a:pt x="3772" y="639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85" name="Google Shape;8685;p48"/>
            <p:cNvSpPr/>
            <p:nvPr/>
          </p:nvSpPr>
          <p:spPr>
            <a:xfrm>
              <a:off x="4928350" y="1117100"/>
              <a:ext cx="161775" cy="254200"/>
            </a:xfrm>
            <a:custGeom>
              <a:avLst/>
              <a:gdLst/>
              <a:ahLst/>
              <a:cxnLst/>
              <a:rect l="l" t="t" r="r" b="b"/>
              <a:pathLst>
                <a:path w="6471" h="10168" extrusionOk="0">
                  <a:moveTo>
                    <a:pt x="555" y="0"/>
                  </a:moveTo>
                  <a:lnTo>
                    <a:pt x="1" y="296"/>
                  </a:lnTo>
                  <a:lnTo>
                    <a:pt x="5916" y="10167"/>
                  </a:lnTo>
                  <a:lnTo>
                    <a:pt x="6470" y="979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5959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86" name="Google Shape;8686;p48"/>
            <p:cNvSpPr/>
            <p:nvPr/>
          </p:nvSpPr>
          <p:spPr>
            <a:xfrm>
              <a:off x="4924650" y="1124475"/>
              <a:ext cx="151600" cy="246825"/>
            </a:xfrm>
            <a:custGeom>
              <a:avLst/>
              <a:gdLst/>
              <a:ahLst/>
              <a:cxnLst/>
              <a:rect l="l" t="t" r="r" b="b"/>
              <a:pathLst>
                <a:path w="6064" h="9873" extrusionOk="0">
                  <a:moveTo>
                    <a:pt x="149" y="1"/>
                  </a:moveTo>
                  <a:lnTo>
                    <a:pt x="1" y="408"/>
                  </a:lnTo>
                  <a:lnTo>
                    <a:pt x="5509" y="9502"/>
                  </a:lnTo>
                  <a:lnTo>
                    <a:pt x="6064" y="987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242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87" name="Google Shape;8687;p48"/>
            <p:cNvSpPr/>
            <p:nvPr/>
          </p:nvSpPr>
          <p:spPr>
            <a:xfrm>
              <a:off x="5054050" y="932250"/>
              <a:ext cx="22200" cy="439050"/>
            </a:xfrm>
            <a:custGeom>
              <a:avLst/>
              <a:gdLst/>
              <a:ahLst/>
              <a:cxnLst/>
              <a:rect l="l" t="t" r="r" b="b"/>
              <a:pathLst>
                <a:path w="888" h="17562" extrusionOk="0">
                  <a:moveTo>
                    <a:pt x="1" y="0"/>
                  </a:moveTo>
                  <a:lnTo>
                    <a:pt x="296" y="17265"/>
                  </a:lnTo>
                  <a:lnTo>
                    <a:pt x="888" y="17561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2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88" name="Google Shape;8688;p48"/>
            <p:cNvSpPr/>
            <p:nvPr/>
          </p:nvSpPr>
          <p:spPr>
            <a:xfrm>
              <a:off x="5067925" y="930400"/>
              <a:ext cx="22200" cy="440900"/>
            </a:xfrm>
            <a:custGeom>
              <a:avLst/>
              <a:gdLst/>
              <a:ahLst/>
              <a:cxnLst/>
              <a:rect l="l" t="t" r="r" b="b"/>
              <a:pathLst>
                <a:path w="888" h="17636" extrusionOk="0">
                  <a:moveTo>
                    <a:pt x="555" y="0"/>
                  </a:moveTo>
                  <a:lnTo>
                    <a:pt x="0" y="370"/>
                  </a:lnTo>
                  <a:lnTo>
                    <a:pt x="333" y="17635"/>
                  </a:lnTo>
                  <a:lnTo>
                    <a:pt x="887" y="1733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3F3F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89" name="Google Shape;8689;p48"/>
            <p:cNvSpPr/>
            <p:nvPr/>
          </p:nvSpPr>
          <p:spPr>
            <a:xfrm>
              <a:off x="4970875" y="832425"/>
              <a:ext cx="204275" cy="117400"/>
            </a:xfrm>
            <a:custGeom>
              <a:avLst/>
              <a:gdLst/>
              <a:ahLst/>
              <a:cxnLst/>
              <a:rect l="l" t="t" r="r" b="b"/>
              <a:pathLst>
                <a:path w="8171" h="4696" extrusionOk="0">
                  <a:moveTo>
                    <a:pt x="4104" y="0"/>
                  </a:moveTo>
                  <a:lnTo>
                    <a:pt x="296" y="2218"/>
                  </a:lnTo>
                  <a:lnTo>
                    <a:pt x="0" y="2071"/>
                  </a:lnTo>
                  <a:lnTo>
                    <a:pt x="0" y="2329"/>
                  </a:lnTo>
                  <a:lnTo>
                    <a:pt x="4104" y="4695"/>
                  </a:lnTo>
                  <a:lnTo>
                    <a:pt x="8171" y="2329"/>
                  </a:lnTo>
                  <a:lnTo>
                    <a:pt x="8171" y="2071"/>
                  </a:lnTo>
                  <a:lnTo>
                    <a:pt x="7912" y="2218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86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90" name="Google Shape;8690;p48"/>
            <p:cNvSpPr/>
            <p:nvPr/>
          </p:nvSpPr>
          <p:spPr>
            <a:xfrm>
              <a:off x="4970875" y="824100"/>
              <a:ext cx="204275" cy="119250"/>
            </a:xfrm>
            <a:custGeom>
              <a:avLst/>
              <a:gdLst/>
              <a:ahLst/>
              <a:cxnLst/>
              <a:rect l="l" t="t" r="r" b="b"/>
              <a:pathLst>
                <a:path w="8171" h="4770" extrusionOk="0">
                  <a:moveTo>
                    <a:pt x="4104" y="0"/>
                  </a:moveTo>
                  <a:lnTo>
                    <a:pt x="0" y="2404"/>
                  </a:lnTo>
                  <a:lnTo>
                    <a:pt x="4104" y="4770"/>
                  </a:lnTo>
                  <a:lnTo>
                    <a:pt x="8171" y="2404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F0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91" name="Google Shape;8691;p48"/>
            <p:cNvSpPr/>
            <p:nvPr/>
          </p:nvSpPr>
          <p:spPr>
            <a:xfrm>
              <a:off x="4992125" y="837050"/>
              <a:ext cx="141450" cy="81350"/>
            </a:xfrm>
            <a:custGeom>
              <a:avLst/>
              <a:gdLst/>
              <a:ahLst/>
              <a:cxnLst/>
              <a:rect l="l" t="t" r="r" b="b"/>
              <a:pathLst>
                <a:path w="5658" h="3254" extrusionOk="0">
                  <a:moveTo>
                    <a:pt x="2404" y="0"/>
                  </a:moveTo>
                  <a:lnTo>
                    <a:pt x="1" y="1405"/>
                  </a:lnTo>
                  <a:lnTo>
                    <a:pt x="3254" y="3253"/>
                  </a:lnTo>
                  <a:lnTo>
                    <a:pt x="5657" y="1886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92" name="Google Shape;8692;p48"/>
            <p:cNvSpPr/>
            <p:nvPr/>
          </p:nvSpPr>
          <p:spPr>
            <a:xfrm>
              <a:off x="5015225" y="847200"/>
              <a:ext cx="69350" cy="41625"/>
            </a:xfrm>
            <a:custGeom>
              <a:avLst/>
              <a:gdLst/>
              <a:ahLst/>
              <a:cxnLst/>
              <a:rect l="l" t="t" r="r" b="b"/>
              <a:pathLst>
                <a:path w="2774" h="1665" extrusionOk="0">
                  <a:moveTo>
                    <a:pt x="740" y="1"/>
                  </a:moveTo>
                  <a:lnTo>
                    <a:pt x="1" y="444"/>
                  </a:lnTo>
                  <a:lnTo>
                    <a:pt x="2108" y="1664"/>
                  </a:lnTo>
                  <a:lnTo>
                    <a:pt x="2774" y="118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A434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93" name="Google Shape;8693;p48"/>
            <p:cNvSpPr/>
            <p:nvPr/>
          </p:nvSpPr>
          <p:spPr>
            <a:xfrm>
              <a:off x="5057750" y="807450"/>
              <a:ext cx="31450" cy="84150"/>
            </a:xfrm>
            <a:custGeom>
              <a:avLst/>
              <a:gdLst/>
              <a:ahLst/>
              <a:cxnLst/>
              <a:rect l="l" t="t" r="r" b="b"/>
              <a:pathLst>
                <a:path w="1258" h="3366" extrusionOk="0">
                  <a:moveTo>
                    <a:pt x="1073" y="3254"/>
                  </a:moveTo>
                  <a:cubicBezTo>
                    <a:pt x="888" y="3328"/>
                    <a:pt x="629" y="3365"/>
                    <a:pt x="444" y="3328"/>
                  </a:cubicBezTo>
                  <a:cubicBezTo>
                    <a:pt x="370" y="3328"/>
                    <a:pt x="259" y="3291"/>
                    <a:pt x="185" y="3254"/>
                  </a:cubicBezTo>
                  <a:cubicBezTo>
                    <a:pt x="37" y="3143"/>
                    <a:pt x="0" y="3070"/>
                    <a:pt x="0" y="2959"/>
                  </a:cubicBezTo>
                  <a:lnTo>
                    <a:pt x="0" y="2959"/>
                  </a:lnTo>
                  <a:lnTo>
                    <a:pt x="0" y="1"/>
                  </a:lnTo>
                  <a:lnTo>
                    <a:pt x="1257" y="334"/>
                  </a:lnTo>
                  <a:lnTo>
                    <a:pt x="1257" y="2959"/>
                  </a:lnTo>
                  <a:cubicBezTo>
                    <a:pt x="1257" y="3070"/>
                    <a:pt x="1184" y="3143"/>
                    <a:pt x="1073" y="3254"/>
                  </a:cubicBezTo>
                  <a:close/>
                </a:path>
              </a:pathLst>
            </a:custGeom>
            <a:solidFill>
              <a:srgbClr val="E47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94" name="Google Shape;8694;p48"/>
            <p:cNvSpPr/>
            <p:nvPr/>
          </p:nvSpPr>
          <p:spPr>
            <a:xfrm>
              <a:off x="5073450" y="884175"/>
              <a:ext cx="101700" cy="65650"/>
            </a:xfrm>
            <a:custGeom>
              <a:avLst/>
              <a:gdLst/>
              <a:ahLst/>
              <a:cxnLst/>
              <a:rect l="l" t="t" r="r" b="b"/>
              <a:pathLst>
                <a:path w="4068" h="2626" extrusionOk="0">
                  <a:moveTo>
                    <a:pt x="4068" y="1"/>
                  </a:moveTo>
                  <a:lnTo>
                    <a:pt x="1" y="2367"/>
                  </a:lnTo>
                  <a:lnTo>
                    <a:pt x="1" y="2625"/>
                  </a:lnTo>
                  <a:lnTo>
                    <a:pt x="4068" y="259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rgbClr val="C94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95" name="Google Shape;8695;p48"/>
            <p:cNvSpPr/>
            <p:nvPr/>
          </p:nvSpPr>
          <p:spPr>
            <a:xfrm>
              <a:off x="5084550" y="806525"/>
              <a:ext cx="1875" cy="27775"/>
            </a:xfrm>
            <a:custGeom>
              <a:avLst/>
              <a:gdLst/>
              <a:ahLst/>
              <a:cxnLst/>
              <a:rect l="l" t="t" r="r" b="b"/>
              <a:pathLst>
                <a:path w="75" h="1111" extrusionOk="0">
                  <a:moveTo>
                    <a:pt x="1" y="1"/>
                  </a:moveTo>
                  <a:lnTo>
                    <a:pt x="1" y="1073"/>
                  </a:lnTo>
                  <a:lnTo>
                    <a:pt x="38" y="1110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96" name="Google Shape;8696;p48"/>
            <p:cNvSpPr/>
            <p:nvPr/>
          </p:nvSpPr>
          <p:spPr>
            <a:xfrm>
              <a:off x="5085475" y="80562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5" y="0"/>
                  </a:moveTo>
                  <a:lnTo>
                    <a:pt x="38" y="37"/>
                  </a:lnTo>
                  <a:lnTo>
                    <a:pt x="1" y="1146"/>
                  </a:lnTo>
                  <a:lnTo>
                    <a:pt x="75" y="1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97" name="Google Shape;8697;p48"/>
            <p:cNvSpPr/>
            <p:nvPr/>
          </p:nvSpPr>
          <p:spPr>
            <a:xfrm>
              <a:off x="5073450" y="79822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0"/>
                  </a:moveTo>
                  <a:lnTo>
                    <a:pt x="1" y="74"/>
                  </a:lnTo>
                  <a:lnTo>
                    <a:pt x="1" y="1109"/>
                  </a:lnTo>
                  <a:lnTo>
                    <a:pt x="75" y="1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98" name="Google Shape;8698;p48"/>
            <p:cNvSpPr/>
            <p:nvPr/>
          </p:nvSpPr>
          <p:spPr>
            <a:xfrm>
              <a:off x="5071625" y="798225"/>
              <a:ext cx="1850" cy="27750"/>
            </a:xfrm>
            <a:custGeom>
              <a:avLst/>
              <a:gdLst/>
              <a:ahLst/>
              <a:cxnLst/>
              <a:rect l="l" t="t" r="r" b="b"/>
              <a:pathLst>
                <a:path w="74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74" y="1109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99" name="Google Shape;8699;p48"/>
            <p:cNvSpPr/>
            <p:nvPr/>
          </p:nvSpPr>
          <p:spPr>
            <a:xfrm>
              <a:off x="5071625" y="797300"/>
              <a:ext cx="15725" cy="9250"/>
            </a:xfrm>
            <a:custGeom>
              <a:avLst/>
              <a:gdLst/>
              <a:ahLst/>
              <a:cxnLst/>
              <a:rect l="l" t="t" r="r" b="b"/>
              <a:pathLst>
                <a:path w="629" h="370" extrusionOk="0">
                  <a:moveTo>
                    <a:pt x="74" y="0"/>
                  </a:moveTo>
                  <a:lnTo>
                    <a:pt x="0" y="37"/>
                  </a:lnTo>
                  <a:lnTo>
                    <a:pt x="592" y="370"/>
                  </a:lnTo>
                  <a:lnTo>
                    <a:pt x="629" y="33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00" name="Google Shape;8700;p48"/>
            <p:cNvSpPr/>
            <p:nvPr/>
          </p:nvSpPr>
          <p:spPr>
            <a:xfrm>
              <a:off x="5071625" y="798225"/>
              <a:ext cx="14800" cy="9250"/>
            </a:xfrm>
            <a:custGeom>
              <a:avLst/>
              <a:gdLst/>
              <a:ahLst/>
              <a:cxnLst/>
              <a:rect l="l" t="t" r="r" b="b"/>
              <a:pathLst>
                <a:path w="592" h="370" extrusionOk="0">
                  <a:moveTo>
                    <a:pt x="0" y="0"/>
                  </a:moveTo>
                  <a:lnTo>
                    <a:pt x="0" y="74"/>
                  </a:lnTo>
                  <a:lnTo>
                    <a:pt x="592" y="370"/>
                  </a:lnTo>
                  <a:lnTo>
                    <a:pt x="592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01" name="Google Shape;8701;p48"/>
            <p:cNvSpPr/>
            <p:nvPr/>
          </p:nvSpPr>
          <p:spPr>
            <a:xfrm>
              <a:off x="5096575" y="814850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0" y="1"/>
                  </a:moveTo>
                  <a:lnTo>
                    <a:pt x="0" y="999"/>
                  </a:lnTo>
                  <a:lnTo>
                    <a:pt x="74" y="1073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02" name="Google Shape;8702;p48"/>
            <p:cNvSpPr/>
            <p:nvPr/>
          </p:nvSpPr>
          <p:spPr>
            <a:xfrm>
              <a:off x="5098425" y="812075"/>
              <a:ext cx="1875" cy="29600"/>
            </a:xfrm>
            <a:custGeom>
              <a:avLst/>
              <a:gdLst/>
              <a:ahLst/>
              <a:cxnLst/>
              <a:rect l="l" t="t" r="r" b="b"/>
              <a:pathLst>
                <a:path w="75" h="1184" extrusionOk="0">
                  <a:moveTo>
                    <a:pt x="74" y="1"/>
                  </a:moveTo>
                  <a:lnTo>
                    <a:pt x="0" y="75"/>
                  </a:lnTo>
                  <a:lnTo>
                    <a:pt x="0" y="1184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03" name="Google Shape;8703;p48"/>
            <p:cNvSpPr/>
            <p:nvPr/>
          </p:nvSpPr>
          <p:spPr>
            <a:xfrm>
              <a:off x="5086400" y="806525"/>
              <a:ext cx="950" cy="27775"/>
            </a:xfrm>
            <a:custGeom>
              <a:avLst/>
              <a:gdLst/>
              <a:ahLst/>
              <a:cxnLst/>
              <a:rect l="l" t="t" r="r" b="b"/>
              <a:pathLst>
                <a:path w="38" h="1111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04" name="Google Shape;8704;p48"/>
            <p:cNvSpPr/>
            <p:nvPr/>
          </p:nvSpPr>
          <p:spPr>
            <a:xfrm>
              <a:off x="5084550" y="80562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1" y="0"/>
                  </a:moveTo>
                  <a:lnTo>
                    <a:pt x="1" y="1109"/>
                  </a:lnTo>
                  <a:lnTo>
                    <a:pt x="75" y="1146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05" name="Google Shape;8705;p48"/>
            <p:cNvSpPr/>
            <p:nvPr/>
          </p:nvSpPr>
          <p:spPr>
            <a:xfrm>
              <a:off x="5084550" y="804700"/>
              <a:ext cx="15750" cy="9250"/>
            </a:xfrm>
            <a:custGeom>
              <a:avLst/>
              <a:gdLst/>
              <a:ahLst/>
              <a:cxnLst/>
              <a:rect l="l" t="t" r="r" b="b"/>
              <a:pathLst>
                <a:path w="630" h="370" extrusionOk="0">
                  <a:moveTo>
                    <a:pt x="75" y="0"/>
                  </a:moveTo>
                  <a:lnTo>
                    <a:pt x="1" y="37"/>
                  </a:lnTo>
                  <a:lnTo>
                    <a:pt x="555" y="370"/>
                  </a:lnTo>
                  <a:lnTo>
                    <a:pt x="629" y="29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06" name="Google Shape;8706;p48"/>
            <p:cNvSpPr/>
            <p:nvPr/>
          </p:nvSpPr>
          <p:spPr>
            <a:xfrm>
              <a:off x="5084550" y="805625"/>
              <a:ext cx="13900" cy="10175"/>
            </a:xfrm>
            <a:custGeom>
              <a:avLst/>
              <a:gdLst/>
              <a:ahLst/>
              <a:cxnLst/>
              <a:rect l="l" t="t" r="r" b="b"/>
              <a:pathLst>
                <a:path w="556" h="407" extrusionOk="0">
                  <a:moveTo>
                    <a:pt x="1" y="0"/>
                  </a:moveTo>
                  <a:lnTo>
                    <a:pt x="1" y="74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07" name="Google Shape;8707;p48"/>
            <p:cNvSpPr/>
            <p:nvPr/>
          </p:nvSpPr>
          <p:spPr>
            <a:xfrm>
              <a:off x="5109500" y="821325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1" y="1"/>
                  </a:moveTo>
                  <a:lnTo>
                    <a:pt x="1" y="1036"/>
                  </a:lnTo>
                  <a:lnTo>
                    <a:pt x="38" y="1073"/>
                  </a:lnTo>
                  <a:lnTo>
                    <a:pt x="38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08" name="Google Shape;8708;p48"/>
            <p:cNvSpPr/>
            <p:nvPr/>
          </p:nvSpPr>
          <p:spPr>
            <a:xfrm>
              <a:off x="5110425" y="819475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12" y="1"/>
                  </a:moveTo>
                  <a:lnTo>
                    <a:pt x="1" y="38"/>
                  </a:lnTo>
                  <a:lnTo>
                    <a:pt x="1" y="1147"/>
                  </a:lnTo>
                  <a:lnTo>
                    <a:pt x="112" y="1110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09" name="Google Shape;8709;p48"/>
            <p:cNvSpPr/>
            <p:nvPr/>
          </p:nvSpPr>
          <p:spPr>
            <a:xfrm>
              <a:off x="5099350" y="8139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7" y="1"/>
                  </a:moveTo>
                  <a:lnTo>
                    <a:pt x="0" y="38"/>
                  </a:lnTo>
                  <a:lnTo>
                    <a:pt x="0" y="1110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10" name="Google Shape;8710;p48"/>
            <p:cNvSpPr/>
            <p:nvPr/>
          </p:nvSpPr>
          <p:spPr>
            <a:xfrm>
              <a:off x="5096575" y="812075"/>
              <a:ext cx="2800" cy="29600"/>
            </a:xfrm>
            <a:custGeom>
              <a:avLst/>
              <a:gdLst/>
              <a:ahLst/>
              <a:cxnLst/>
              <a:rect l="l" t="t" r="r" b="b"/>
              <a:pathLst>
                <a:path w="112" h="1184" extrusionOk="0">
                  <a:moveTo>
                    <a:pt x="0" y="1"/>
                  </a:moveTo>
                  <a:lnTo>
                    <a:pt x="0" y="1110"/>
                  </a:lnTo>
                  <a:lnTo>
                    <a:pt x="111" y="1184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11" name="Google Shape;8711;p48"/>
            <p:cNvSpPr/>
            <p:nvPr/>
          </p:nvSpPr>
          <p:spPr>
            <a:xfrm>
              <a:off x="5096575" y="812075"/>
              <a:ext cx="16650" cy="8350"/>
            </a:xfrm>
            <a:custGeom>
              <a:avLst/>
              <a:gdLst/>
              <a:ahLst/>
              <a:cxnLst/>
              <a:rect l="l" t="t" r="r" b="b"/>
              <a:pathLst>
                <a:path w="666" h="334" extrusionOk="0">
                  <a:moveTo>
                    <a:pt x="0" y="1"/>
                  </a:moveTo>
                  <a:lnTo>
                    <a:pt x="555" y="334"/>
                  </a:lnTo>
                  <a:lnTo>
                    <a:pt x="666" y="29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12" name="Google Shape;8712;p48"/>
            <p:cNvSpPr/>
            <p:nvPr/>
          </p:nvSpPr>
          <p:spPr>
            <a:xfrm>
              <a:off x="5096575" y="812075"/>
              <a:ext cx="13875" cy="11125"/>
            </a:xfrm>
            <a:custGeom>
              <a:avLst/>
              <a:gdLst/>
              <a:ahLst/>
              <a:cxnLst/>
              <a:rect l="l" t="t" r="r" b="b"/>
              <a:pathLst>
                <a:path w="555" h="445" extrusionOk="0">
                  <a:moveTo>
                    <a:pt x="0" y="1"/>
                  </a:moveTo>
                  <a:lnTo>
                    <a:pt x="0" y="112"/>
                  </a:lnTo>
                  <a:lnTo>
                    <a:pt x="555" y="444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13" name="Google Shape;8713;p48"/>
            <p:cNvSpPr/>
            <p:nvPr/>
          </p:nvSpPr>
          <p:spPr>
            <a:xfrm>
              <a:off x="5122450" y="828725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0" y="0"/>
                  </a:moveTo>
                  <a:lnTo>
                    <a:pt x="0" y="998"/>
                  </a:lnTo>
                  <a:lnTo>
                    <a:pt x="37" y="107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14" name="Google Shape;8714;p48"/>
            <p:cNvSpPr/>
            <p:nvPr/>
          </p:nvSpPr>
          <p:spPr>
            <a:xfrm>
              <a:off x="5123375" y="82780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111" y="110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15" name="Google Shape;8715;p48"/>
            <p:cNvSpPr/>
            <p:nvPr/>
          </p:nvSpPr>
          <p:spPr>
            <a:xfrm>
              <a:off x="5112275" y="8204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8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38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16" name="Google Shape;8716;p48"/>
            <p:cNvSpPr/>
            <p:nvPr/>
          </p:nvSpPr>
          <p:spPr>
            <a:xfrm>
              <a:off x="5109500" y="82040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1"/>
                  </a:moveTo>
                  <a:lnTo>
                    <a:pt x="1" y="1073"/>
                  </a:lnTo>
                  <a:lnTo>
                    <a:pt x="112" y="1110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17" name="Google Shape;8717;p48"/>
            <p:cNvSpPr/>
            <p:nvPr/>
          </p:nvSpPr>
          <p:spPr>
            <a:xfrm>
              <a:off x="5109500" y="819475"/>
              <a:ext cx="16675" cy="835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38" y="1"/>
                  </a:moveTo>
                  <a:lnTo>
                    <a:pt x="1" y="38"/>
                  </a:lnTo>
                  <a:lnTo>
                    <a:pt x="555" y="333"/>
                  </a:lnTo>
                  <a:lnTo>
                    <a:pt x="666" y="33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18" name="Google Shape;8718;p48"/>
            <p:cNvSpPr/>
            <p:nvPr/>
          </p:nvSpPr>
          <p:spPr>
            <a:xfrm>
              <a:off x="5109500" y="820400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1" y="1"/>
                  </a:moveTo>
                  <a:lnTo>
                    <a:pt x="1" y="38"/>
                  </a:lnTo>
                  <a:lnTo>
                    <a:pt x="555" y="370"/>
                  </a:lnTo>
                  <a:lnTo>
                    <a:pt x="555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19" name="Google Shape;8719;p48"/>
            <p:cNvSpPr/>
            <p:nvPr/>
          </p:nvSpPr>
          <p:spPr>
            <a:xfrm>
              <a:off x="5133550" y="835200"/>
              <a:ext cx="2775" cy="27750"/>
            </a:xfrm>
            <a:custGeom>
              <a:avLst/>
              <a:gdLst/>
              <a:ahLst/>
              <a:cxnLst/>
              <a:rect l="l" t="t" r="r" b="b"/>
              <a:pathLst>
                <a:path w="111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111" y="1109"/>
                  </a:lnTo>
                  <a:lnTo>
                    <a:pt x="111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20" name="Google Shape;8720;p48"/>
            <p:cNvSpPr/>
            <p:nvPr/>
          </p:nvSpPr>
          <p:spPr>
            <a:xfrm>
              <a:off x="5136300" y="8342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8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38" y="110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21" name="Google Shape;8721;p48"/>
            <p:cNvSpPr/>
            <p:nvPr/>
          </p:nvSpPr>
          <p:spPr>
            <a:xfrm>
              <a:off x="5123375" y="8287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111" y="107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22" name="Google Shape;8722;p48"/>
            <p:cNvSpPr/>
            <p:nvPr/>
          </p:nvSpPr>
          <p:spPr>
            <a:xfrm>
              <a:off x="5122450" y="8278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14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23" name="Google Shape;8723;p48"/>
            <p:cNvSpPr/>
            <p:nvPr/>
          </p:nvSpPr>
          <p:spPr>
            <a:xfrm>
              <a:off x="5122450" y="825950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37" y="0"/>
                  </a:moveTo>
                  <a:lnTo>
                    <a:pt x="0" y="74"/>
                  </a:lnTo>
                  <a:lnTo>
                    <a:pt x="555" y="370"/>
                  </a:lnTo>
                  <a:lnTo>
                    <a:pt x="592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24" name="Google Shape;8724;p48"/>
            <p:cNvSpPr/>
            <p:nvPr/>
          </p:nvSpPr>
          <p:spPr>
            <a:xfrm>
              <a:off x="5122450" y="827800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0" y="0"/>
                  </a:moveTo>
                  <a:lnTo>
                    <a:pt x="0" y="37"/>
                  </a:lnTo>
                  <a:lnTo>
                    <a:pt x="555" y="370"/>
                  </a:lnTo>
                  <a:lnTo>
                    <a:pt x="555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25" name="Google Shape;8725;p48"/>
            <p:cNvSpPr/>
            <p:nvPr/>
          </p:nvSpPr>
          <p:spPr>
            <a:xfrm>
              <a:off x="5146475" y="84350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" y="1"/>
                  </a:moveTo>
                  <a:lnTo>
                    <a:pt x="1" y="1036"/>
                  </a:lnTo>
                  <a:lnTo>
                    <a:pt x="112" y="1073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26" name="Google Shape;8726;p48"/>
            <p:cNvSpPr/>
            <p:nvPr/>
          </p:nvSpPr>
          <p:spPr>
            <a:xfrm>
              <a:off x="5149250" y="8416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8" y="1"/>
                  </a:moveTo>
                  <a:lnTo>
                    <a:pt x="1" y="38"/>
                  </a:lnTo>
                  <a:lnTo>
                    <a:pt x="1" y="1147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27" name="Google Shape;8727;p48"/>
            <p:cNvSpPr/>
            <p:nvPr/>
          </p:nvSpPr>
          <p:spPr>
            <a:xfrm>
              <a:off x="5136300" y="8352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0"/>
                  </a:moveTo>
                  <a:lnTo>
                    <a:pt x="1" y="74"/>
                  </a:lnTo>
                  <a:lnTo>
                    <a:pt x="1" y="1109"/>
                  </a:lnTo>
                  <a:lnTo>
                    <a:pt x="75" y="107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28" name="Google Shape;8728;p48"/>
            <p:cNvSpPr/>
            <p:nvPr/>
          </p:nvSpPr>
          <p:spPr>
            <a:xfrm>
              <a:off x="5135400" y="834275"/>
              <a:ext cx="925" cy="28675"/>
            </a:xfrm>
            <a:custGeom>
              <a:avLst/>
              <a:gdLst/>
              <a:ahLst/>
              <a:cxnLst/>
              <a:rect l="l" t="t" r="r" b="b"/>
              <a:pathLst>
                <a:path w="37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14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29" name="Google Shape;8729;p48"/>
            <p:cNvSpPr/>
            <p:nvPr/>
          </p:nvSpPr>
          <p:spPr>
            <a:xfrm>
              <a:off x="5135400" y="833350"/>
              <a:ext cx="14800" cy="9250"/>
            </a:xfrm>
            <a:custGeom>
              <a:avLst/>
              <a:gdLst/>
              <a:ahLst/>
              <a:cxnLst/>
              <a:rect l="l" t="t" r="r" b="b"/>
              <a:pathLst>
                <a:path w="592" h="370" extrusionOk="0">
                  <a:moveTo>
                    <a:pt x="37" y="0"/>
                  </a:moveTo>
                  <a:lnTo>
                    <a:pt x="0" y="37"/>
                  </a:lnTo>
                  <a:lnTo>
                    <a:pt x="555" y="370"/>
                  </a:lnTo>
                  <a:lnTo>
                    <a:pt x="592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30" name="Google Shape;8730;p48"/>
            <p:cNvSpPr/>
            <p:nvPr/>
          </p:nvSpPr>
          <p:spPr>
            <a:xfrm>
              <a:off x="5135400" y="834275"/>
              <a:ext cx="13875" cy="10175"/>
            </a:xfrm>
            <a:custGeom>
              <a:avLst/>
              <a:gdLst/>
              <a:ahLst/>
              <a:cxnLst/>
              <a:rect l="l" t="t" r="r" b="b"/>
              <a:pathLst>
                <a:path w="555" h="407" extrusionOk="0">
                  <a:moveTo>
                    <a:pt x="0" y="0"/>
                  </a:moveTo>
                  <a:lnTo>
                    <a:pt x="0" y="111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31" name="Google Shape;8731;p48"/>
            <p:cNvSpPr/>
            <p:nvPr/>
          </p:nvSpPr>
          <p:spPr>
            <a:xfrm>
              <a:off x="5159425" y="8509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74" y="1036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32" name="Google Shape;8732;p48"/>
            <p:cNvSpPr/>
            <p:nvPr/>
          </p:nvSpPr>
          <p:spPr>
            <a:xfrm>
              <a:off x="5161275" y="8490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74" y="107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33" name="Google Shape;8733;p48"/>
            <p:cNvSpPr/>
            <p:nvPr/>
          </p:nvSpPr>
          <p:spPr>
            <a:xfrm>
              <a:off x="5149250" y="8425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75" y="107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34" name="Google Shape;8734;p48"/>
            <p:cNvSpPr/>
            <p:nvPr/>
          </p:nvSpPr>
          <p:spPr>
            <a:xfrm>
              <a:off x="5147400" y="84165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47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35" name="Google Shape;8735;p48"/>
            <p:cNvSpPr/>
            <p:nvPr/>
          </p:nvSpPr>
          <p:spPr>
            <a:xfrm>
              <a:off x="5147400" y="841650"/>
              <a:ext cx="15750" cy="7425"/>
            </a:xfrm>
            <a:custGeom>
              <a:avLst/>
              <a:gdLst/>
              <a:ahLst/>
              <a:cxnLst/>
              <a:rect l="l" t="t" r="r" b="b"/>
              <a:pathLst>
                <a:path w="630" h="297" extrusionOk="0">
                  <a:moveTo>
                    <a:pt x="1" y="1"/>
                  </a:moveTo>
                  <a:lnTo>
                    <a:pt x="555" y="297"/>
                  </a:lnTo>
                  <a:lnTo>
                    <a:pt x="629" y="29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36" name="Google Shape;8736;p48"/>
            <p:cNvSpPr/>
            <p:nvPr/>
          </p:nvSpPr>
          <p:spPr>
            <a:xfrm>
              <a:off x="5147400" y="841650"/>
              <a:ext cx="13900" cy="10200"/>
            </a:xfrm>
            <a:custGeom>
              <a:avLst/>
              <a:gdLst/>
              <a:ahLst/>
              <a:cxnLst/>
              <a:rect l="l" t="t" r="r" b="b"/>
              <a:pathLst>
                <a:path w="556" h="408" extrusionOk="0">
                  <a:moveTo>
                    <a:pt x="1" y="1"/>
                  </a:moveTo>
                  <a:lnTo>
                    <a:pt x="1" y="75"/>
                  </a:lnTo>
                  <a:lnTo>
                    <a:pt x="555" y="408"/>
                  </a:lnTo>
                  <a:lnTo>
                    <a:pt x="555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37" name="Google Shape;8737;p48"/>
            <p:cNvSpPr/>
            <p:nvPr/>
          </p:nvSpPr>
          <p:spPr>
            <a:xfrm>
              <a:off x="5172350" y="8573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0"/>
                  </a:moveTo>
                  <a:lnTo>
                    <a:pt x="1" y="1073"/>
                  </a:lnTo>
                  <a:lnTo>
                    <a:pt x="75" y="1110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38" name="Google Shape;8738;p48"/>
            <p:cNvSpPr/>
            <p:nvPr/>
          </p:nvSpPr>
          <p:spPr>
            <a:xfrm>
              <a:off x="5174200" y="8564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8" y="0"/>
                  </a:moveTo>
                  <a:lnTo>
                    <a:pt x="1" y="37"/>
                  </a:lnTo>
                  <a:lnTo>
                    <a:pt x="1" y="1147"/>
                  </a:lnTo>
                  <a:lnTo>
                    <a:pt x="38" y="111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39" name="Google Shape;8739;p48"/>
            <p:cNvSpPr/>
            <p:nvPr/>
          </p:nvSpPr>
          <p:spPr>
            <a:xfrm>
              <a:off x="5161275" y="8490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4" y="1"/>
                  </a:moveTo>
                  <a:lnTo>
                    <a:pt x="0" y="75"/>
                  </a:lnTo>
                  <a:lnTo>
                    <a:pt x="0" y="1110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40" name="Google Shape;8740;p48"/>
            <p:cNvSpPr/>
            <p:nvPr/>
          </p:nvSpPr>
          <p:spPr>
            <a:xfrm>
              <a:off x="5159425" y="8490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37" y="1"/>
                  </a:moveTo>
                  <a:lnTo>
                    <a:pt x="0" y="1073"/>
                  </a:lnTo>
                  <a:lnTo>
                    <a:pt x="74" y="1110"/>
                  </a:lnTo>
                  <a:lnTo>
                    <a:pt x="74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41" name="Google Shape;8741;p48"/>
            <p:cNvSpPr/>
            <p:nvPr/>
          </p:nvSpPr>
          <p:spPr>
            <a:xfrm>
              <a:off x="5160350" y="848125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37" y="1"/>
                  </a:moveTo>
                  <a:lnTo>
                    <a:pt x="0" y="38"/>
                  </a:lnTo>
                  <a:lnTo>
                    <a:pt x="555" y="370"/>
                  </a:lnTo>
                  <a:lnTo>
                    <a:pt x="592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42" name="Google Shape;8742;p48"/>
            <p:cNvSpPr/>
            <p:nvPr/>
          </p:nvSpPr>
          <p:spPr>
            <a:xfrm>
              <a:off x="5160350" y="849050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0" y="1"/>
                  </a:moveTo>
                  <a:lnTo>
                    <a:pt x="0" y="75"/>
                  </a:lnTo>
                  <a:lnTo>
                    <a:pt x="555" y="370"/>
                  </a:lnTo>
                  <a:lnTo>
                    <a:pt x="555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43" name="Google Shape;8743;p48"/>
            <p:cNvSpPr/>
            <p:nvPr/>
          </p:nvSpPr>
          <p:spPr>
            <a:xfrm>
              <a:off x="5061450" y="806525"/>
              <a:ext cx="950" cy="26850"/>
            </a:xfrm>
            <a:custGeom>
              <a:avLst/>
              <a:gdLst/>
              <a:ahLst/>
              <a:cxnLst/>
              <a:rect l="l" t="t" r="r" b="b"/>
              <a:pathLst>
                <a:path w="38" h="1074" extrusionOk="0">
                  <a:moveTo>
                    <a:pt x="37" y="1"/>
                  </a:moveTo>
                  <a:lnTo>
                    <a:pt x="0" y="38"/>
                  </a:lnTo>
                  <a:lnTo>
                    <a:pt x="0" y="1073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44" name="Google Shape;8744;p48"/>
            <p:cNvSpPr/>
            <p:nvPr/>
          </p:nvSpPr>
          <p:spPr>
            <a:xfrm>
              <a:off x="5058675" y="8056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111" y="110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45" name="Google Shape;8745;p48"/>
            <p:cNvSpPr/>
            <p:nvPr/>
          </p:nvSpPr>
          <p:spPr>
            <a:xfrm>
              <a:off x="5071625" y="798225"/>
              <a:ext cx="925" cy="27750"/>
            </a:xfrm>
            <a:custGeom>
              <a:avLst/>
              <a:gdLst/>
              <a:ahLst/>
              <a:cxnLst/>
              <a:rect l="l" t="t" r="r" b="b"/>
              <a:pathLst>
                <a:path w="37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37" y="1109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46" name="Google Shape;8746;p48"/>
            <p:cNvSpPr/>
            <p:nvPr/>
          </p:nvSpPr>
          <p:spPr>
            <a:xfrm>
              <a:off x="5072550" y="798225"/>
              <a:ext cx="2775" cy="27750"/>
            </a:xfrm>
            <a:custGeom>
              <a:avLst/>
              <a:gdLst/>
              <a:ahLst/>
              <a:cxnLst/>
              <a:rect l="l" t="t" r="r" b="b"/>
              <a:pathLst>
                <a:path w="111" h="1110" extrusionOk="0">
                  <a:moveTo>
                    <a:pt x="111" y="0"/>
                  </a:moveTo>
                  <a:lnTo>
                    <a:pt x="0" y="74"/>
                  </a:lnTo>
                  <a:lnTo>
                    <a:pt x="0" y="1109"/>
                  </a:lnTo>
                  <a:lnTo>
                    <a:pt x="111" y="107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47" name="Google Shape;8747;p48"/>
            <p:cNvSpPr/>
            <p:nvPr/>
          </p:nvSpPr>
          <p:spPr>
            <a:xfrm>
              <a:off x="5058675" y="797300"/>
              <a:ext cx="16650" cy="8350"/>
            </a:xfrm>
            <a:custGeom>
              <a:avLst/>
              <a:gdLst/>
              <a:ahLst/>
              <a:cxnLst/>
              <a:rect l="l" t="t" r="r" b="b"/>
              <a:pathLst>
                <a:path w="666" h="334" extrusionOk="0">
                  <a:moveTo>
                    <a:pt x="592" y="0"/>
                  </a:moveTo>
                  <a:lnTo>
                    <a:pt x="0" y="333"/>
                  </a:lnTo>
                  <a:lnTo>
                    <a:pt x="111" y="333"/>
                  </a:lnTo>
                  <a:lnTo>
                    <a:pt x="666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48" name="Google Shape;8748;p48"/>
            <p:cNvSpPr/>
            <p:nvPr/>
          </p:nvSpPr>
          <p:spPr>
            <a:xfrm>
              <a:off x="5061450" y="798225"/>
              <a:ext cx="13875" cy="9250"/>
            </a:xfrm>
            <a:custGeom>
              <a:avLst/>
              <a:gdLst/>
              <a:ahLst/>
              <a:cxnLst/>
              <a:rect l="l" t="t" r="r" b="b"/>
              <a:pathLst>
                <a:path w="555" h="370" extrusionOk="0">
                  <a:moveTo>
                    <a:pt x="555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55" y="7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49" name="Google Shape;8749;p48"/>
            <p:cNvSpPr/>
            <p:nvPr/>
          </p:nvSpPr>
          <p:spPr>
            <a:xfrm>
              <a:off x="5048500" y="81392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50" name="Google Shape;8750;p48"/>
            <p:cNvSpPr/>
            <p:nvPr/>
          </p:nvSpPr>
          <p:spPr>
            <a:xfrm>
              <a:off x="5047575" y="812075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84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51" name="Google Shape;8751;p48"/>
            <p:cNvSpPr/>
            <p:nvPr/>
          </p:nvSpPr>
          <p:spPr>
            <a:xfrm>
              <a:off x="5058675" y="805625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111" y="1146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52" name="Google Shape;8752;p48"/>
            <p:cNvSpPr/>
            <p:nvPr/>
          </p:nvSpPr>
          <p:spPr>
            <a:xfrm>
              <a:off x="5061450" y="80562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7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37" y="110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53" name="Google Shape;8753;p48"/>
            <p:cNvSpPr/>
            <p:nvPr/>
          </p:nvSpPr>
          <p:spPr>
            <a:xfrm>
              <a:off x="5047575" y="804700"/>
              <a:ext cx="14825" cy="9250"/>
            </a:xfrm>
            <a:custGeom>
              <a:avLst/>
              <a:gdLst/>
              <a:ahLst/>
              <a:cxnLst/>
              <a:rect l="l" t="t" r="r" b="b"/>
              <a:pathLst>
                <a:path w="593" h="370" extrusionOk="0">
                  <a:moveTo>
                    <a:pt x="555" y="0"/>
                  </a:moveTo>
                  <a:lnTo>
                    <a:pt x="1" y="296"/>
                  </a:lnTo>
                  <a:lnTo>
                    <a:pt x="38" y="370"/>
                  </a:lnTo>
                  <a:lnTo>
                    <a:pt x="592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54" name="Google Shape;8754;p48"/>
            <p:cNvSpPr/>
            <p:nvPr/>
          </p:nvSpPr>
          <p:spPr>
            <a:xfrm>
              <a:off x="5048500" y="805625"/>
              <a:ext cx="13900" cy="9250"/>
            </a:xfrm>
            <a:custGeom>
              <a:avLst/>
              <a:gdLst/>
              <a:ahLst/>
              <a:cxnLst/>
              <a:rect l="l" t="t" r="r" b="b"/>
              <a:pathLst>
                <a:path w="556" h="370" extrusionOk="0">
                  <a:moveTo>
                    <a:pt x="555" y="0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555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55" name="Google Shape;8755;p48"/>
            <p:cNvSpPr/>
            <p:nvPr/>
          </p:nvSpPr>
          <p:spPr>
            <a:xfrm>
              <a:off x="5035575" y="821325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11" y="1"/>
                  </a:moveTo>
                  <a:lnTo>
                    <a:pt x="0" y="74"/>
                  </a:lnTo>
                  <a:lnTo>
                    <a:pt x="0" y="1073"/>
                  </a:lnTo>
                  <a:lnTo>
                    <a:pt x="111" y="103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56" name="Google Shape;8756;p48"/>
            <p:cNvSpPr/>
            <p:nvPr/>
          </p:nvSpPr>
          <p:spPr>
            <a:xfrm>
              <a:off x="5034650" y="8194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4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57" name="Google Shape;8757;p48"/>
            <p:cNvSpPr/>
            <p:nvPr/>
          </p:nvSpPr>
          <p:spPr>
            <a:xfrm>
              <a:off x="5045725" y="8139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1"/>
                  </a:moveTo>
                  <a:lnTo>
                    <a:pt x="1" y="1036"/>
                  </a:lnTo>
                  <a:lnTo>
                    <a:pt x="112" y="1110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58" name="Google Shape;8758;p48"/>
            <p:cNvSpPr/>
            <p:nvPr/>
          </p:nvSpPr>
          <p:spPr>
            <a:xfrm>
              <a:off x="5048500" y="812075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38" y="1"/>
                  </a:moveTo>
                  <a:lnTo>
                    <a:pt x="1" y="75"/>
                  </a:lnTo>
                  <a:lnTo>
                    <a:pt x="1" y="1184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59" name="Google Shape;8759;p48"/>
            <p:cNvSpPr/>
            <p:nvPr/>
          </p:nvSpPr>
          <p:spPr>
            <a:xfrm>
              <a:off x="5034650" y="811150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55" y="1"/>
                  </a:moveTo>
                  <a:lnTo>
                    <a:pt x="0" y="334"/>
                  </a:lnTo>
                  <a:lnTo>
                    <a:pt x="37" y="371"/>
                  </a:lnTo>
                  <a:lnTo>
                    <a:pt x="592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60" name="Google Shape;8760;p48"/>
            <p:cNvSpPr/>
            <p:nvPr/>
          </p:nvSpPr>
          <p:spPr>
            <a:xfrm>
              <a:off x="5035575" y="812075"/>
              <a:ext cx="13875" cy="11125"/>
            </a:xfrm>
            <a:custGeom>
              <a:avLst/>
              <a:gdLst/>
              <a:ahLst/>
              <a:cxnLst/>
              <a:rect l="l" t="t" r="r" b="b"/>
              <a:pathLst>
                <a:path w="555" h="445" extrusionOk="0">
                  <a:moveTo>
                    <a:pt x="555" y="1"/>
                  </a:moveTo>
                  <a:lnTo>
                    <a:pt x="0" y="334"/>
                  </a:lnTo>
                  <a:lnTo>
                    <a:pt x="0" y="444"/>
                  </a:lnTo>
                  <a:lnTo>
                    <a:pt x="555" y="11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61" name="Google Shape;8761;p48"/>
            <p:cNvSpPr/>
            <p:nvPr/>
          </p:nvSpPr>
          <p:spPr>
            <a:xfrm>
              <a:off x="5022625" y="828725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11" y="0"/>
                  </a:moveTo>
                  <a:lnTo>
                    <a:pt x="1" y="37"/>
                  </a:lnTo>
                  <a:lnTo>
                    <a:pt x="1" y="1072"/>
                  </a:lnTo>
                  <a:lnTo>
                    <a:pt x="111" y="99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62" name="Google Shape;8762;p48"/>
            <p:cNvSpPr/>
            <p:nvPr/>
          </p:nvSpPr>
          <p:spPr>
            <a:xfrm>
              <a:off x="5021700" y="8278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035"/>
                  </a:lnTo>
                  <a:lnTo>
                    <a:pt x="38" y="110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63" name="Google Shape;8763;p48"/>
            <p:cNvSpPr/>
            <p:nvPr/>
          </p:nvSpPr>
          <p:spPr>
            <a:xfrm>
              <a:off x="5033725" y="8204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1"/>
                  </a:moveTo>
                  <a:lnTo>
                    <a:pt x="0" y="1073"/>
                  </a:lnTo>
                  <a:lnTo>
                    <a:pt x="74" y="1110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64" name="Google Shape;8764;p48"/>
            <p:cNvSpPr/>
            <p:nvPr/>
          </p:nvSpPr>
          <p:spPr>
            <a:xfrm>
              <a:off x="5035575" y="8194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7" y="1"/>
                  </a:moveTo>
                  <a:lnTo>
                    <a:pt x="0" y="38"/>
                  </a:lnTo>
                  <a:lnTo>
                    <a:pt x="0" y="1147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65" name="Google Shape;8765;p48"/>
            <p:cNvSpPr/>
            <p:nvPr/>
          </p:nvSpPr>
          <p:spPr>
            <a:xfrm>
              <a:off x="5021700" y="819475"/>
              <a:ext cx="14825" cy="8350"/>
            </a:xfrm>
            <a:custGeom>
              <a:avLst/>
              <a:gdLst/>
              <a:ahLst/>
              <a:cxnLst/>
              <a:rect l="l" t="t" r="r" b="b"/>
              <a:pathLst>
                <a:path w="593" h="334" extrusionOk="0">
                  <a:moveTo>
                    <a:pt x="555" y="1"/>
                  </a:moveTo>
                  <a:lnTo>
                    <a:pt x="1" y="333"/>
                  </a:lnTo>
                  <a:lnTo>
                    <a:pt x="38" y="333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66" name="Google Shape;8766;p48"/>
            <p:cNvSpPr/>
            <p:nvPr/>
          </p:nvSpPr>
          <p:spPr>
            <a:xfrm>
              <a:off x="5022625" y="819475"/>
              <a:ext cx="13900" cy="10200"/>
            </a:xfrm>
            <a:custGeom>
              <a:avLst/>
              <a:gdLst/>
              <a:ahLst/>
              <a:cxnLst/>
              <a:rect l="l" t="t" r="r" b="b"/>
              <a:pathLst>
                <a:path w="556" h="408" extrusionOk="0">
                  <a:moveTo>
                    <a:pt x="555" y="1"/>
                  </a:moveTo>
                  <a:lnTo>
                    <a:pt x="1" y="333"/>
                  </a:lnTo>
                  <a:lnTo>
                    <a:pt x="1" y="407"/>
                  </a:lnTo>
                  <a:lnTo>
                    <a:pt x="555" y="7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67" name="Google Shape;8767;p48"/>
            <p:cNvSpPr/>
            <p:nvPr/>
          </p:nvSpPr>
          <p:spPr>
            <a:xfrm>
              <a:off x="5010600" y="835200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75" y="0"/>
                  </a:moveTo>
                  <a:lnTo>
                    <a:pt x="1" y="74"/>
                  </a:lnTo>
                  <a:lnTo>
                    <a:pt x="1" y="1072"/>
                  </a:lnTo>
                  <a:lnTo>
                    <a:pt x="75" y="107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68" name="Google Shape;8768;p48"/>
            <p:cNvSpPr/>
            <p:nvPr/>
          </p:nvSpPr>
          <p:spPr>
            <a:xfrm>
              <a:off x="5008775" y="834275"/>
              <a:ext cx="1850" cy="27750"/>
            </a:xfrm>
            <a:custGeom>
              <a:avLst/>
              <a:gdLst/>
              <a:ahLst/>
              <a:cxnLst/>
              <a:rect l="l" t="t" r="r" b="b"/>
              <a:pathLst>
                <a:path w="74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74" y="1109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69" name="Google Shape;8769;p48"/>
            <p:cNvSpPr/>
            <p:nvPr/>
          </p:nvSpPr>
          <p:spPr>
            <a:xfrm>
              <a:off x="5021700" y="8278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109"/>
                  </a:lnTo>
                  <a:lnTo>
                    <a:pt x="38" y="110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70" name="Google Shape;8770;p48"/>
            <p:cNvSpPr/>
            <p:nvPr/>
          </p:nvSpPr>
          <p:spPr>
            <a:xfrm>
              <a:off x="5022625" y="82780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11" y="0"/>
                  </a:moveTo>
                  <a:lnTo>
                    <a:pt x="1" y="37"/>
                  </a:lnTo>
                  <a:lnTo>
                    <a:pt x="1" y="1109"/>
                  </a:lnTo>
                  <a:lnTo>
                    <a:pt x="111" y="103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71" name="Google Shape;8771;p48"/>
            <p:cNvSpPr/>
            <p:nvPr/>
          </p:nvSpPr>
          <p:spPr>
            <a:xfrm>
              <a:off x="5008775" y="825950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555" y="0"/>
                  </a:moveTo>
                  <a:lnTo>
                    <a:pt x="0" y="333"/>
                  </a:lnTo>
                  <a:lnTo>
                    <a:pt x="74" y="370"/>
                  </a:lnTo>
                  <a:lnTo>
                    <a:pt x="629" y="7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72" name="Google Shape;8772;p48"/>
            <p:cNvSpPr/>
            <p:nvPr/>
          </p:nvSpPr>
          <p:spPr>
            <a:xfrm>
              <a:off x="5010600" y="827800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92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592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73" name="Google Shape;8773;p48"/>
            <p:cNvSpPr/>
            <p:nvPr/>
          </p:nvSpPr>
          <p:spPr>
            <a:xfrm>
              <a:off x="4997675" y="843500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74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74" name="Google Shape;8774;p48"/>
            <p:cNvSpPr/>
            <p:nvPr/>
          </p:nvSpPr>
          <p:spPr>
            <a:xfrm>
              <a:off x="4996750" y="8416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4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75" name="Google Shape;8775;p48"/>
            <p:cNvSpPr/>
            <p:nvPr/>
          </p:nvSpPr>
          <p:spPr>
            <a:xfrm>
              <a:off x="5008775" y="835200"/>
              <a:ext cx="1850" cy="27750"/>
            </a:xfrm>
            <a:custGeom>
              <a:avLst/>
              <a:gdLst/>
              <a:ahLst/>
              <a:cxnLst/>
              <a:rect l="l" t="t" r="r" b="b"/>
              <a:pathLst>
                <a:path w="74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74" y="110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76" name="Google Shape;8776;p48"/>
            <p:cNvSpPr/>
            <p:nvPr/>
          </p:nvSpPr>
          <p:spPr>
            <a:xfrm>
              <a:off x="5010600" y="83427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5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75" y="1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77" name="Google Shape;8777;p48"/>
            <p:cNvSpPr/>
            <p:nvPr/>
          </p:nvSpPr>
          <p:spPr>
            <a:xfrm>
              <a:off x="4996750" y="833350"/>
              <a:ext cx="15725" cy="9250"/>
            </a:xfrm>
            <a:custGeom>
              <a:avLst/>
              <a:gdLst/>
              <a:ahLst/>
              <a:cxnLst/>
              <a:rect l="l" t="t" r="r" b="b"/>
              <a:pathLst>
                <a:path w="629" h="370" extrusionOk="0">
                  <a:moveTo>
                    <a:pt x="555" y="0"/>
                  </a:moveTo>
                  <a:lnTo>
                    <a:pt x="0" y="333"/>
                  </a:lnTo>
                  <a:lnTo>
                    <a:pt x="37" y="370"/>
                  </a:lnTo>
                  <a:lnTo>
                    <a:pt x="629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78" name="Google Shape;8778;p48"/>
            <p:cNvSpPr/>
            <p:nvPr/>
          </p:nvSpPr>
          <p:spPr>
            <a:xfrm>
              <a:off x="4997675" y="834275"/>
              <a:ext cx="14800" cy="9250"/>
            </a:xfrm>
            <a:custGeom>
              <a:avLst/>
              <a:gdLst/>
              <a:ahLst/>
              <a:cxnLst/>
              <a:rect l="l" t="t" r="r" b="b"/>
              <a:pathLst>
                <a:path w="592" h="370" extrusionOk="0">
                  <a:moveTo>
                    <a:pt x="592" y="0"/>
                  </a:moveTo>
                  <a:lnTo>
                    <a:pt x="0" y="333"/>
                  </a:lnTo>
                  <a:lnTo>
                    <a:pt x="0" y="370"/>
                  </a:lnTo>
                  <a:lnTo>
                    <a:pt x="592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79" name="Google Shape;8779;p48"/>
            <p:cNvSpPr/>
            <p:nvPr/>
          </p:nvSpPr>
          <p:spPr>
            <a:xfrm>
              <a:off x="4985650" y="8509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80" name="Google Shape;8780;p48"/>
            <p:cNvSpPr/>
            <p:nvPr/>
          </p:nvSpPr>
          <p:spPr>
            <a:xfrm>
              <a:off x="4983800" y="84812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47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81" name="Google Shape;8781;p48"/>
            <p:cNvSpPr/>
            <p:nvPr/>
          </p:nvSpPr>
          <p:spPr>
            <a:xfrm>
              <a:off x="4996750" y="8425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82" name="Google Shape;8782;p48"/>
            <p:cNvSpPr/>
            <p:nvPr/>
          </p:nvSpPr>
          <p:spPr>
            <a:xfrm>
              <a:off x="4997675" y="84165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4" y="1"/>
                  </a:moveTo>
                  <a:lnTo>
                    <a:pt x="0" y="38"/>
                  </a:lnTo>
                  <a:lnTo>
                    <a:pt x="0" y="1147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83" name="Google Shape;8783;p48"/>
            <p:cNvSpPr/>
            <p:nvPr/>
          </p:nvSpPr>
          <p:spPr>
            <a:xfrm>
              <a:off x="4983800" y="839800"/>
              <a:ext cx="15750" cy="9275"/>
            </a:xfrm>
            <a:custGeom>
              <a:avLst/>
              <a:gdLst/>
              <a:ahLst/>
              <a:cxnLst/>
              <a:rect l="l" t="t" r="r" b="b"/>
              <a:pathLst>
                <a:path w="630" h="371" extrusionOk="0">
                  <a:moveTo>
                    <a:pt x="555" y="1"/>
                  </a:moveTo>
                  <a:lnTo>
                    <a:pt x="1" y="334"/>
                  </a:lnTo>
                  <a:lnTo>
                    <a:pt x="75" y="371"/>
                  </a:lnTo>
                  <a:lnTo>
                    <a:pt x="629" y="7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84" name="Google Shape;8784;p48"/>
            <p:cNvSpPr/>
            <p:nvPr/>
          </p:nvSpPr>
          <p:spPr>
            <a:xfrm>
              <a:off x="4985650" y="841650"/>
              <a:ext cx="13900" cy="10200"/>
            </a:xfrm>
            <a:custGeom>
              <a:avLst/>
              <a:gdLst/>
              <a:ahLst/>
              <a:cxnLst/>
              <a:rect l="l" t="t" r="r" b="b"/>
              <a:pathLst>
                <a:path w="556" h="408" extrusionOk="0">
                  <a:moveTo>
                    <a:pt x="555" y="1"/>
                  </a:moveTo>
                  <a:lnTo>
                    <a:pt x="1" y="297"/>
                  </a:lnTo>
                  <a:lnTo>
                    <a:pt x="1" y="408"/>
                  </a:lnTo>
                  <a:lnTo>
                    <a:pt x="555" y="7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85" name="Google Shape;8785;p48"/>
            <p:cNvSpPr/>
            <p:nvPr/>
          </p:nvSpPr>
          <p:spPr>
            <a:xfrm>
              <a:off x="4972725" y="857375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74" y="0"/>
                  </a:moveTo>
                  <a:lnTo>
                    <a:pt x="0" y="37"/>
                  </a:lnTo>
                  <a:lnTo>
                    <a:pt x="0" y="1073"/>
                  </a:lnTo>
                  <a:lnTo>
                    <a:pt x="74" y="103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86" name="Google Shape;8786;p48"/>
            <p:cNvSpPr/>
            <p:nvPr/>
          </p:nvSpPr>
          <p:spPr>
            <a:xfrm>
              <a:off x="4970875" y="8564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110"/>
                  </a:lnTo>
                  <a:lnTo>
                    <a:pt x="74" y="111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87" name="Google Shape;8787;p48"/>
            <p:cNvSpPr/>
            <p:nvPr/>
          </p:nvSpPr>
          <p:spPr>
            <a:xfrm>
              <a:off x="4983800" y="84905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1"/>
                  </a:moveTo>
                  <a:lnTo>
                    <a:pt x="1" y="1073"/>
                  </a:lnTo>
                  <a:lnTo>
                    <a:pt x="38" y="1110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88" name="Google Shape;8788;p48"/>
            <p:cNvSpPr/>
            <p:nvPr/>
          </p:nvSpPr>
          <p:spPr>
            <a:xfrm>
              <a:off x="4984725" y="84905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112" y="107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89" name="Google Shape;8789;p48"/>
            <p:cNvSpPr/>
            <p:nvPr/>
          </p:nvSpPr>
          <p:spPr>
            <a:xfrm>
              <a:off x="4970875" y="848125"/>
              <a:ext cx="16650" cy="8350"/>
            </a:xfrm>
            <a:custGeom>
              <a:avLst/>
              <a:gdLst/>
              <a:ahLst/>
              <a:cxnLst/>
              <a:rect l="l" t="t" r="r" b="b"/>
              <a:pathLst>
                <a:path w="666" h="334" extrusionOk="0">
                  <a:moveTo>
                    <a:pt x="555" y="1"/>
                  </a:moveTo>
                  <a:lnTo>
                    <a:pt x="0" y="333"/>
                  </a:lnTo>
                  <a:lnTo>
                    <a:pt x="74" y="333"/>
                  </a:lnTo>
                  <a:lnTo>
                    <a:pt x="666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90" name="Google Shape;8790;p48"/>
            <p:cNvSpPr/>
            <p:nvPr/>
          </p:nvSpPr>
          <p:spPr>
            <a:xfrm>
              <a:off x="4972725" y="849050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92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92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91" name="Google Shape;8791;p48"/>
            <p:cNvSpPr/>
            <p:nvPr/>
          </p:nvSpPr>
          <p:spPr>
            <a:xfrm>
              <a:off x="5007850" y="833350"/>
              <a:ext cx="9250" cy="61950"/>
            </a:xfrm>
            <a:custGeom>
              <a:avLst/>
              <a:gdLst/>
              <a:ahLst/>
              <a:cxnLst/>
              <a:rect l="l" t="t" r="r" b="b"/>
              <a:pathLst>
                <a:path w="370" h="2478" extrusionOk="0">
                  <a:moveTo>
                    <a:pt x="0" y="0"/>
                  </a:moveTo>
                  <a:lnTo>
                    <a:pt x="0" y="2292"/>
                  </a:lnTo>
                  <a:lnTo>
                    <a:pt x="370" y="2477"/>
                  </a:lnTo>
                  <a:lnTo>
                    <a:pt x="370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92" name="Google Shape;8792;p48"/>
            <p:cNvSpPr/>
            <p:nvPr/>
          </p:nvSpPr>
          <p:spPr>
            <a:xfrm>
              <a:off x="5017075" y="833350"/>
              <a:ext cx="9275" cy="61950"/>
            </a:xfrm>
            <a:custGeom>
              <a:avLst/>
              <a:gdLst/>
              <a:ahLst/>
              <a:cxnLst/>
              <a:rect l="l" t="t" r="r" b="b"/>
              <a:pathLst>
                <a:path w="371" h="2478" extrusionOk="0">
                  <a:moveTo>
                    <a:pt x="370" y="0"/>
                  </a:moveTo>
                  <a:lnTo>
                    <a:pt x="1" y="222"/>
                  </a:lnTo>
                  <a:lnTo>
                    <a:pt x="1" y="2477"/>
                  </a:lnTo>
                  <a:lnTo>
                    <a:pt x="370" y="2292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93" name="Google Shape;8793;p48"/>
            <p:cNvSpPr/>
            <p:nvPr/>
          </p:nvSpPr>
          <p:spPr>
            <a:xfrm>
              <a:off x="5007850" y="828725"/>
              <a:ext cx="18500" cy="10175"/>
            </a:xfrm>
            <a:custGeom>
              <a:avLst/>
              <a:gdLst/>
              <a:ahLst/>
              <a:cxnLst/>
              <a:rect l="l" t="t" r="r" b="b"/>
              <a:pathLst>
                <a:path w="740" h="407" extrusionOk="0">
                  <a:moveTo>
                    <a:pt x="370" y="0"/>
                  </a:moveTo>
                  <a:lnTo>
                    <a:pt x="0" y="185"/>
                  </a:lnTo>
                  <a:lnTo>
                    <a:pt x="370" y="407"/>
                  </a:lnTo>
                  <a:lnTo>
                    <a:pt x="739" y="185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94" name="Google Shape;8794;p48"/>
            <p:cNvSpPr/>
            <p:nvPr/>
          </p:nvSpPr>
          <p:spPr>
            <a:xfrm>
              <a:off x="5077150" y="795450"/>
              <a:ext cx="9275" cy="61950"/>
            </a:xfrm>
            <a:custGeom>
              <a:avLst/>
              <a:gdLst/>
              <a:ahLst/>
              <a:cxnLst/>
              <a:rect l="l" t="t" r="r" b="b"/>
              <a:pathLst>
                <a:path w="371" h="2478" extrusionOk="0">
                  <a:moveTo>
                    <a:pt x="1" y="0"/>
                  </a:moveTo>
                  <a:lnTo>
                    <a:pt x="1" y="2256"/>
                  </a:lnTo>
                  <a:lnTo>
                    <a:pt x="371" y="2477"/>
                  </a:lnTo>
                  <a:lnTo>
                    <a:pt x="371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95" name="Google Shape;8795;p48"/>
            <p:cNvSpPr/>
            <p:nvPr/>
          </p:nvSpPr>
          <p:spPr>
            <a:xfrm>
              <a:off x="5086400" y="795450"/>
              <a:ext cx="9275" cy="61950"/>
            </a:xfrm>
            <a:custGeom>
              <a:avLst/>
              <a:gdLst/>
              <a:ahLst/>
              <a:cxnLst/>
              <a:rect l="l" t="t" r="r" b="b"/>
              <a:pathLst>
                <a:path w="371" h="2478" extrusionOk="0">
                  <a:moveTo>
                    <a:pt x="370" y="0"/>
                  </a:moveTo>
                  <a:lnTo>
                    <a:pt x="1" y="185"/>
                  </a:lnTo>
                  <a:lnTo>
                    <a:pt x="1" y="2477"/>
                  </a:lnTo>
                  <a:lnTo>
                    <a:pt x="370" y="2256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96" name="Google Shape;8796;p48"/>
            <p:cNvSpPr/>
            <p:nvPr/>
          </p:nvSpPr>
          <p:spPr>
            <a:xfrm>
              <a:off x="5077150" y="788975"/>
              <a:ext cx="18525" cy="11125"/>
            </a:xfrm>
            <a:custGeom>
              <a:avLst/>
              <a:gdLst/>
              <a:ahLst/>
              <a:cxnLst/>
              <a:rect l="l" t="t" r="r" b="b"/>
              <a:pathLst>
                <a:path w="741" h="445" extrusionOk="0">
                  <a:moveTo>
                    <a:pt x="371" y="1"/>
                  </a:moveTo>
                  <a:lnTo>
                    <a:pt x="1" y="259"/>
                  </a:lnTo>
                  <a:lnTo>
                    <a:pt x="371" y="444"/>
                  </a:lnTo>
                  <a:lnTo>
                    <a:pt x="740" y="2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97" name="Google Shape;8797;p48"/>
            <p:cNvSpPr/>
            <p:nvPr/>
          </p:nvSpPr>
          <p:spPr>
            <a:xfrm>
              <a:off x="5017075" y="784350"/>
              <a:ext cx="78600" cy="54550"/>
            </a:xfrm>
            <a:custGeom>
              <a:avLst/>
              <a:gdLst/>
              <a:ahLst/>
              <a:cxnLst/>
              <a:rect l="l" t="t" r="r" b="b"/>
              <a:pathLst>
                <a:path w="3144" h="2182" extrusionOk="0">
                  <a:moveTo>
                    <a:pt x="3143" y="1"/>
                  </a:moveTo>
                  <a:lnTo>
                    <a:pt x="1" y="1775"/>
                  </a:lnTo>
                  <a:lnTo>
                    <a:pt x="1" y="2182"/>
                  </a:lnTo>
                  <a:lnTo>
                    <a:pt x="3143" y="444"/>
                  </a:lnTo>
                  <a:lnTo>
                    <a:pt x="3143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98" name="Google Shape;8798;p48"/>
            <p:cNvSpPr/>
            <p:nvPr/>
          </p:nvSpPr>
          <p:spPr>
            <a:xfrm>
              <a:off x="5007850" y="778800"/>
              <a:ext cx="87825" cy="49950"/>
            </a:xfrm>
            <a:custGeom>
              <a:avLst/>
              <a:gdLst/>
              <a:ahLst/>
              <a:cxnLst/>
              <a:rect l="l" t="t" r="r" b="b"/>
              <a:pathLst>
                <a:path w="3513" h="1998" extrusionOk="0">
                  <a:moveTo>
                    <a:pt x="3143" y="1"/>
                  </a:moveTo>
                  <a:lnTo>
                    <a:pt x="0" y="1775"/>
                  </a:lnTo>
                  <a:lnTo>
                    <a:pt x="370" y="1997"/>
                  </a:lnTo>
                  <a:lnTo>
                    <a:pt x="3512" y="223"/>
                  </a:lnTo>
                  <a:lnTo>
                    <a:pt x="3143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99" name="Google Shape;8799;p48"/>
            <p:cNvSpPr/>
            <p:nvPr/>
          </p:nvSpPr>
          <p:spPr>
            <a:xfrm>
              <a:off x="5007850" y="823175"/>
              <a:ext cx="9250" cy="15725"/>
            </a:xfrm>
            <a:custGeom>
              <a:avLst/>
              <a:gdLst/>
              <a:ahLst/>
              <a:cxnLst/>
              <a:rect l="l" t="t" r="r" b="b"/>
              <a:pathLst>
                <a:path w="370" h="629" extrusionOk="0">
                  <a:moveTo>
                    <a:pt x="0" y="0"/>
                  </a:moveTo>
                  <a:lnTo>
                    <a:pt x="0" y="407"/>
                  </a:lnTo>
                  <a:lnTo>
                    <a:pt x="370" y="629"/>
                  </a:lnTo>
                  <a:lnTo>
                    <a:pt x="370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00" name="Google Shape;8800;p48"/>
            <p:cNvSpPr/>
            <p:nvPr/>
          </p:nvSpPr>
          <p:spPr>
            <a:xfrm>
              <a:off x="5007850" y="778800"/>
              <a:ext cx="87825" cy="49950"/>
            </a:xfrm>
            <a:custGeom>
              <a:avLst/>
              <a:gdLst/>
              <a:ahLst/>
              <a:cxnLst/>
              <a:rect l="l" t="t" r="r" b="b"/>
              <a:pathLst>
                <a:path w="3513" h="1998" extrusionOk="0">
                  <a:moveTo>
                    <a:pt x="3143" y="1"/>
                  </a:moveTo>
                  <a:lnTo>
                    <a:pt x="0" y="1775"/>
                  </a:lnTo>
                  <a:lnTo>
                    <a:pt x="370" y="1997"/>
                  </a:lnTo>
                  <a:lnTo>
                    <a:pt x="3512" y="223"/>
                  </a:lnTo>
                  <a:lnTo>
                    <a:pt x="3143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01" name="Google Shape;8801;p48"/>
            <p:cNvSpPr/>
            <p:nvPr/>
          </p:nvSpPr>
          <p:spPr>
            <a:xfrm>
              <a:off x="5018000" y="829650"/>
              <a:ext cx="46250" cy="37000"/>
            </a:xfrm>
            <a:custGeom>
              <a:avLst/>
              <a:gdLst/>
              <a:ahLst/>
              <a:cxnLst/>
              <a:rect l="l" t="t" r="r" b="b"/>
              <a:pathLst>
                <a:path w="1850" h="1480" extrusionOk="0">
                  <a:moveTo>
                    <a:pt x="75" y="0"/>
                  </a:moveTo>
                  <a:lnTo>
                    <a:pt x="1" y="407"/>
                  </a:lnTo>
                  <a:lnTo>
                    <a:pt x="1812" y="1479"/>
                  </a:lnTo>
                  <a:lnTo>
                    <a:pt x="1849" y="107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02" name="Google Shape;8802;p48"/>
            <p:cNvSpPr/>
            <p:nvPr/>
          </p:nvSpPr>
          <p:spPr>
            <a:xfrm>
              <a:off x="5019850" y="824100"/>
              <a:ext cx="52700" cy="32375"/>
            </a:xfrm>
            <a:custGeom>
              <a:avLst/>
              <a:gdLst/>
              <a:ahLst/>
              <a:cxnLst/>
              <a:rect l="l" t="t" r="r" b="b"/>
              <a:pathLst>
                <a:path w="2108" h="1295" extrusionOk="0">
                  <a:moveTo>
                    <a:pt x="296" y="0"/>
                  </a:moveTo>
                  <a:lnTo>
                    <a:pt x="1" y="222"/>
                  </a:lnTo>
                  <a:lnTo>
                    <a:pt x="1775" y="1294"/>
                  </a:lnTo>
                  <a:lnTo>
                    <a:pt x="2108" y="107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03" name="Google Shape;8803;p48"/>
            <p:cNvSpPr/>
            <p:nvPr/>
          </p:nvSpPr>
          <p:spPr>
            <a:xfrm>
              <a:off x="5063300" y="850900"/>
              <a:ext cx="9250" cy="15750"/>
            </a:xfrm>
            <a:custGeom>
              <a:avLst/>
              <a:gdLst/>
              <a:ahLst/>
              <a:cxnLst/>
              <a:rect l="l" t="t" r="r" b="b"/>
              <a:pathLst>
                <a:path w="370" h="630" extrusionOk="0">
                  <a:moveTo>
                    <a:pt x="370" y="1"/>
                  </a:moveTo>
                  <a:lnTo>
                    <a:pt x="37" y="222"/>
                  </a:lnTo>
                  <a:lnTo>
                    <a:pt x="0" y="629"/>
                  </a:lnTo>
                  <a:lnTo>
                    <a:pt x="370" y="407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04" name="Google Shape;8804;p48"/>
            <p:cNvSpPr/>
            <p:nvPr/>
          </p:nvSpPr>
          <p:spPr>
            <a:xfrm>
              <a:off x="5057750" y="839800"/>
              <a:ext cx="1875" cy="12050"/>
            </a:xfrm>
            <a:custGeom>
              <a:avLst/>
              <a:gdLst/>
              <a:ahLst/>
              <a:cxnLst/>
              <a:rect l="l" t="t" r="r" b="b"/>
              <a:pathLst>
                <a:path w="75" h="482" extrusionOk="0">
                  <a:moveTo>
                    <a:pt x="74" y="1"/>
                  </a:moveTo>
                  <a:lnTo>
                    <a:pt x="0" y="75"/>
                  </a:lnTo>
                  <a:lnTo>
                    <a:pt x="0" y="482"/>
                  </a:lnTo>
                  <a:lnTo>
                    <a:pt x="74" y="44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05" name="Google Shape;8805;p48"/>
            <p:cNvSpPr/>
            <p:nvPr/>
          </p:nvSpPr>
          <p:spPr>
            <a:xfrm>
              <a:off x="5026325" y="837050"/>
              <a:ext cx="19425" cy="21275"/>
            </a:xfrm>
            <a:custGeom>
              <a:avLst/>
              <a:gdLst/>
              <a:ahLst/>
              <a:cxnLst/>
              <a:rect l="l" t="t" r="r" b="b"/>
              <a:pathLst>
                <a:path w="777" h="851" extrusionOk="0">
                  <a:moveTo>
                    <a:pt x="0" y="0"/>
                  </a:moveTo>
                  <a:lnTo>
                    <a:pt x="0" y="444"/>
                  </a:lnTo>
                  <a:lnTo>
                    <a:pt x="777" y="850"/>
                  </a:lnTo>
                  <a:lnTo>
                    <a:pt x="777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06" name="Google Shape;8806;p48"/>
            <p:cNvSpPr/>
            <p:nvPr/>
          </p:nvSpPr>
          <p:spPr>
            <a:xfrm>
              <a:off x="5045725" y="8472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112" y="1"/>
                  </a:move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07" name="Google Shape;8807;p48"/>
            <p:cNvSpPr/>
            <p:nvPr/>
          </p:nvSpPr>
          <p:spPr>
            <a:xfrm>
              <a:off x="5057750" y="8398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74" y="1"/>
                  </a:move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08" name="Google Shape;8808;p48"/>
            <p:cNvSpPr/>
            <p:nvPr/>
          </p:nvSpPr>
          <p:spPr>
            <a:xfrm>
              <a:off x="5019850" y="824100"/>
              <a:ext cx="52700" cy="32375"/>
            </a:xfrm>
            <a:custGeom>
              <a:avLst/>
              <a:gdLst/>
              <a:ahLst/>
              <a:cxnLst/>
              <a:rect l="l" t="t" r="r" b="b"/>
              <a:pathLst>
                <a:path w="2108" h="1295" extrusionOk="0">
                  <a:moveTo>
                    <a:pt x="296" y="0"/>
                  </a:moveTo>
                  <a:lnTo>
                    <a:pt x="1" y="222"/>
                  </a:lnTo>
                  <a:lnTo>
                    <a:pt x="370" y="444"/>
                  </a:lnTo>
                  <a:lnTo>
                    <a:pt x="259" y="518"/>
                  </a:lnTo>
                  <a:lnTo>
                    <a:pt x="1036" y="962"/>
                  </a:lnTo>
                  <a:lnTo>
                    <a:pt x="1147" y="925"/>
                  </a:lnTo>
                  <a:lnTo>
                    <a:pt x="1775" y="1294"/>
                  </a:lnTo>
                  <a:lnTo>
                    <a:pt x="2108" y="1073"/>
                  </a:lnTo>
                  <a:lnTo>
                    <a:pt x="1516" y="703"/>
                  </a:lnTo>
                  <a:lnTo>
                    <a:pt x="1590" y="629"/>
                  </a:lnTo>
                  <a:lnTo>
                    <a:pt x="814" y="222"/>
                  </a:lnTo>
                  <a:lnTo>
                    <a:pt x="740" y="25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CD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09" name="Google Shape;8809;p48"/>
            <p:cNvSpPr/>
            <p:nvPr/>
          </p:nvSpPr>
          <p:spPr>
            <a:xfrm>
              <a:off x="5045725" y="847200"/>
              <a:ext cx="2800" cy="11125"/>
            </a:xfrm>
            <a:custGeom>
              <a:avLst/>
              <a:gdLst/>
              <a:ahLst/>
              <a:cxnLst/>
              <a:rect l="l" t="t" r="r" b="b"/>
              <a:pathLst>
                <a:path w="112" h="445" extrusionOk="0">
                  <a:moveTo>
                    <a:pt x="112" y="1"/>
                  </a:moveTo>
                  <a:lnTo>
                    <a:pt x="1" y="38"/>
                  </a:lnTo>
                  <a:lnTo>
                    <a:pt x="1" y="444"/>
                  </a:lnTo>
                  <a:lnTo>
                    <a:pt x="112" y="40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10" name="Google Shape;8810;p48"/>
            <p:cNvSpPr/>
            <p:nvPr/>
          </p:nvSpPr>
          <p:spPr>
            <a:xfrm>
              <a:off x="5084550" y="793600"/>
              <a:ext cx="44400" cy="36075"/>
            </a:xfrm>
            <a:custGeom>
              <a:avLst/>
              <a:gdLst/>
              <a:ahLst/>
              <a:cxnLst/>
              <a:rect l="l" t="t" r="r" b="b"/>
              <a:pathLst>
                <a:path w="1776" h="1443" extrusionOk="0">
                  <a:moveTo>
                    <a:pt x="1" y="0"/>
                  </a:moveTo>
                  <a:lnTo>
                    <a:pt x="1" y="444"/>
                  </a:lnTo>
                  <a:lnTo>
                    <a:pt x="1775" y="1442"/>
                  </a:lnTo>
                  <a:lnTo>
                    <a:pt x="1775" y="10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11" name="Google Shape;8811;p48"/>
            <p:cNvSpPr/>
            <p:nvPr/>
          </p:nvSpPr>
          <p:spPr>
            <a:xfrm>
              <a:off x="5084550" y="788050"/>
              <a:ext cx="53625" cy="31450"/>
            </a:xfrm>
            <a:custGeom>
              <a:avLst/>
              <a:gdLst/>
              <a:ahLst/>
              <a:cxnLst/>
              <a:rect l="l" t="t" r="r" b="b"/>
              <a:pathLst>
                <a:path w="2145" h="1258" extrusionOk="0">
                  <a:moveTo>
                    <a:pt x="370" y="1"/>
                  </a:moveTo>
                  <a:lnTo>
                    <a:pt x="1" y="222"/>
                  </a:lnTo>
                  <a:lnTo>
                    <a:pt x="1775" y="1258"/>
                  </a:lnTo>
                  <a:lnTo>
                    <a:pt x="2145" y="1036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12" name="Google Shape;8812;p48"/>
            <p:cNvSpPr/>
            <p:nvPr/>
          </p:nvSpPr>
          <p:spPr>
            <a:xfrm>
              <a:off x="5128925" y="813925"/>
              <a:ext cx="9250" cy="15750"/>
            </a:xfrm>
            <a:custGeom>
              <a:avLst/>
              <a:gdLst/>
              <a:ahLst/>
              <a:cxnLst/>
              <a:rect l="l" t="t" r="r" b="b"/>
              <a:pathLst>
                <a:path w="370" h="630" extrusionOk="0">
                  <a:moveTo>
                    <a:pt x="370" y="1"/>
                  </a:moveTo>
                  <a:lnTo>
                    <a:pt x="0" y="223"/>
                  </a:lnTo>
                  <a:lnTo>
                    <a:pt x="0" y="629"/>
                  </a:lnTo>
                  <a:lnTo>
                    <a:pt x="370" y="407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13" name="Google Shape;8813;p48"/>
            <p:cNvSpPr/>
            <p:nvPr/>
          </p:nvSpPr>
          <p:spPr>
            <a:xfrm>
              <a:off x="5122450" y="802850"/>
              <a:ext cx="1875" cy="12025"/>
            </a:xfrm>
            <a:custGeom>
              <a:avLst/>
              <a:gdLst/>
              <a:ahLst/>
              <a:cxnLst/>
              <a:rect l="l" t="t" r="r" b="b"/>
              <a:pathLst>
                <a:path w="75" h="481" extrusionOk="0">
                  <a:moveTo>
                    <a:pt x="74" y="0"/>
                  </a:moveTo>
                  <a:lnTo>
                    <a:pt x="0" y="74"/>
                  </a:lnTo>
                  <a:lnTo>
                    <a:pt x="0" y="481"/>
                  </a:lnTo>
                  <a:lnTo>
                    <a:pt x="74" y="44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14" name="Google Shape;8814;p48"/>
            <p:cNvSpPr/>
            <p:nvPr/>
          </p:nvSpPr>
          <p:spPr>
            <a:xfrm>
              <a:off x="5091950" y="801000"/>
              <a:ext cx="20350" cy="20350"/>
            </a:xfrm>
            <a:custGeom>
              <a:avLst/>
              <a:gdLst/>
              <a:ahLst/>
              <a:cxnLst/>
              <a:rect l="l" t="t" r="r" b="b"/>
              <a:pathLst>
                <a:path w="814" h="814" extrusionOk="0">
                  <a:moveTo>
                    <a:pt x="0" y="0"/>
                  </a:moveTo>
                  <a:lnTo>
                    <a:pt x="0" y="407"/>
                  </a:lnTo>
                  <a:lnTo>
                    <a:pt x="740" y="814"/>
                  </a:lnTo>
                  <a:lnTo>
                    <a:pt x="814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15" name="Google Shape;8815;p48"/>
            <p:cNvSpPr/>
            <p:nvPr/>
          </p:nvSpPr>
          <p:spPr>
            <a:xfrm>
              <a:off x="5112275" y="81022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1"/>
                  </a:move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16" name="Google Shape;8816;p48"/>
            <p:cNvSpPr/>
            <p:nvPr/>
          </p:nvSpPr>
          <p:spPr>
            <a:xfrm>
              <a:off x="5122450" y="80285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74" y="0"/>
                  </a:move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7D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17" name="Google Shape;8817;p48"/>
            <p:cNvSpPr/>
            <p:nvPr/>
          </p:nvSpPr>
          <p:spPr>
            <a:xfrm>
              <a:off x="5084550" y="788050"/>
              <a:ext cx="53625" cy="31450"/>
            </a:xfrm>
            <a:custGeom>
              <a:avLst/>
              <a:gdLst/>
              <a:ahLst/>
              <a:cxnLst/>
              <a:rect l="l" t="t" r="r" b="b"/>
              <a:pathLst>
                <a:path w="2145" h="1258" extrusionOk="0">
                  <a:moveTo>
                    <a:pt x="370" y="1"/>
                  </a:moveTo>
                  <a:lnTo>
                    <a:pt x="1" y="222"/>
                  </a:lnTo>
                  <a:lnTo>
                    <a:pt x="407" y="481"/>
                  </a:lnTo>
                  <a:lnTo>
                    <a:pt x="296" y="518"/>
                  </a:lnTo>
                  <a:lnTo>
                    <a:pt x="1110" y="925"/>
                  </a:lnTo>
                  <a:lnTo>
                    <a:pt x="1147" y="888"/>
                  </a:lnTo>
                  <a:lnTo>
                    <a:pt x="1775" y="1258"/>
                  </a:lnTo>
                  <a:lnTo>
                    <a:pt x="2145" y="1036"/>
                  </a:lnTo>
                  <a:lnTo>
                    <a:pt x="1516" y="666"/>
                  </a:lnTo>
                  <a:lnTo>
                    <a:pt x="1590" y="592"/>
                  </a:lnTo>
                  <a:lnTo>
                    <a:pt x="814" y="185"/>
                  </a:lnTo>
                  <a:lnTo>
                    <a:pt x="777" y="222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CD2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18" name="Google Shape;8818;p48"/>
            <p:cNvSpPr/>
            <p:nvPr/>
          </p:nvSpPr>
          <p:spPr>
            <a:xfrm>
              <a:off x="5110425" y="810225"/>
              <a:ext cx="2800" cy="11125"/>
            </a:xfrm>
            <a:custGeom>
              <a:avLst/>
              <a:gdLst/>
              <a:ahLst/>
              <a:cxnLst/>
              <a:rect l="l" t="t" r="r" b="b"/>
              <a:pathLst>
                <a:path w="112" h="445" extrusionOk="0">
                  <a:moveTo>
                    <a:pt x="112" y="1"/>
                  </a:moveTo>
                  <a:lnTo>
                    <a:pt x="75" y="38"/>
                  </a:lnTo>
                  <a:lnTo>
                    <a:pt x="1" y="445"/>
                  </a:lnTo>
                  <a:lnTo>
                    <a:pt x="112" y="40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7C1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19" name="Google Shape;8819;p48"/>
            <p:cNvSpPr/>
            <p:nvPr/>
          </p:nvSpPr>
          <p:spPr>
            <a:xfrm>
              <a:off x="5056825" y="861075"/>
              <a:ext cx="9275" cy="61950"/>
            </a:xfrm>
            <a:custGeom>
              <a:avLst/>
              <a:gdLst/>
              <a:ahLst/>
              <a:cxnLst/>
              <a:rect l="l" t="t" r="r" b="b"/>
              <a:pathLst>
                <a:path w="371" h="2478" extrusionOk="0">
                  <a:moveTo>
                    <a:pt x="0" y="0"/>
                  </a:moveTo>
                  <a:lnTo>
                    <a:pt x="0" y="2255"/>
                  </a:lnTo>
                  <a:lnTo>
                    <a:pt x="370" y="2477"/>
                  </a:lnTo>
                  <a:lnTo>
                    <a:pt x="370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20" name="Google Shape;8820;p48"/>
            <p:cNvSpPr/>
            <p:nvPr/>
          </p:nvSpPr>
          <p:spPr>
            <a:xfrm>
              <a:off x="5066075" y="861075"/>
              <a:ext cx="9250" cy="61950"/>
            </a:xfrm>
            <a:custGeom>
              <a:avLst/>
              <a:gdLst/>
              <a:ahLst/>
              <a:cxnLst/>
              <a:rect l="l" t="t" r="r" b="b"/>
              <a:pathLst>
                <a:path w="370" h="2478" extrusionOk="0">
                  <a:moveTo>
                    <a:pt x="370" y="0"/>
                  </a:moveTo>
                  <a:lnTo>
                    <a:pt x="0" y="222"/>
                  </a:lnTo>
                  <a:lnTo>
                    <a:pt x="0" y="2477"/>
                  </a:lnTo>
                  <a:lnTo>
                    <a:pt x="370" y="2255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21" name="Google Shape;8821;p48"/>
            <p:cNvSpPr/>
            <p:nvPr/>
          </p:nvSpPr>
          <p:spPr>
            <a:xfrm>
              <a:off x="5056825" y="856450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370" y="0"/>
                  </a:moveTo>
                  <a:lnTo>
                    <a:pt x="0" y="185"/>
                  </a:lnTo>
                  <a:lnTo>
                    <a:pt x="370" y="407"/>
                  </a:lnTo>
                  <a:lnTo>
                    <a:pt x="740" y="185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22" name="Google Shape;8822;p48"/>
            <p:cNvSpPr/>
            <p:nvPr/>
          </p:nvSpPr>
          <p:spPr>
            <a:xfrm>
              <a:off x="5124300" y="823175"/>
              <a:ext cx="9275" cy="61025"/>
            </a:xfrm>
            <a:custGeom>
              <a:avLst/>
              <a:gdLst/>
              <a:ahLst/>
              <a:cxnLst/>
              <a:rect l="l" t="t" r="r" b="b"/>
              <a:pathLst>
                <a:path w="371" h="2441" extrusionOk="0">
                  <a:moveTo>
                    <a:pt x="0" y="0"/>
                  </a:moveTo>
                  <a:lnTo>
                    <a:pt x="0" y="2256"/>
                  </a:lnTo>
                  <a:lnTo>
                    <a:pt x="370" y="2441"/>
                  </a:lnTo>
                  <a:lnTo>
                    <a:pt x="370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23" name="Google Shape;8823;p48"/>
            <p:cNvSpPr/>
            <p:nvPr/>
          </p:nvSpPr>
          <p:spPr>
            <a:xfrm>
              <a:off x="5133550" y="823175"/>
              <a:ext cx="9250" cy="61025"/>
            </a:xfrm>
            <a:custGeom>
              <a:avLst/>
              <a:gdLst/>
              <a:ahLst/>
              <a:cxnLst/>
              <a:rect l="l" t="t" r="r" b="b"/>
              <a:pathLst>
                <a:path w="370" h="2441" extrusionOk="0">
                  <a:moveTo>
                    <a:pt x="370" y="0"/>
                  </a:moveTo>
                  <a:lnTo>
                    <a:pt x="0" y="185"/>
                  </a:lnTo>
                  <a:lnTo>
                    <a:pt x="0" y="2441"/>
                  </a:lnTo>
                  <a:lnTo>
                    <a:pt x="370" y="2256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24" name="Google Shape;8824;p48"/>
            <p:cNvSpPr/>
            <p:nvPr/>
          </p:nvSpPr>
          <p:spPr>
            <a:xfrm>
              <a:off x="5124300" y="816700"/>
              <a:ext cx="18500" cy="11125"/>
            </a:xfrm>
            <a:custGeom>
              <a:avLst/>
              <a:gdLst/>
              <a:ahLst/>
              <a:cxnLst/>
              <a:rect l="l" t="t" r="r" b="b"/>
              <a:pathLst>
                <a:path w="740" h="445" extrusionOk="0">
                  <a:moveTo>
                    <a:pt x="370" y="1"/>
                  </a:moveTo>
                  <a:lnTo>
                    <a:pt x="0" y="259"/>
                  </a:lnTo>
                  <a:lnTo>
                    <a:pt x="370" y="444"/>
                  </a:lnTo>
                  <a:lnTo>
                    <a:pt x="740" y="25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25" name="Google Shape;8825;p48"/>
            <p:cNvSpPr/>
            <p:nvPr/>
          </p:nvSpPr>
          <p:spPr>
            <a:xfrm>
              <a:off x="5066075" y="811150"/>
              <a:ext cx="76725" cy="55500"/>
            </a:xfrm>
            <a:custGeom>
              <a:avLst/>
              <a:gdLst/>
              <a:ahLst/>
              <a:cxnLst/>
              <a:rect l="l" t="t" r="r" b="b"/>
              <a:pathLst>
                <a:path w="3069" h="2220" extrusionOk="0">
                  <a:moveTo>
                    <a:pt x="3069" y="1"/>
                  </a:moveTo>
                  <a:lnTo>
                    <a:pt x="0" y="1812"/>
                  </a:lnTo>
                  <a:lnTo>
                    <a:pt x="0" y="2219"/>
                  </a:lnTo>
                  <a:lnTo>
                    <a:pt x="3069" y="481"/>
                  </a:lnTo>
                  <a:lnTo>
                    <a:pt x="3069" y="1"/>
                  </a:lnTo>
                  <a:close/>
                </a:path>
              </a:pathLst>
            </a:custGeom>
            <a:solidFill>
              <a:srgbClr val="9D1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26" name="Google Shape;8826;p48"/>
            <p:cNvSpPr/>
            <p:nvPr/>
          </p:nvSpPr>
          <p:spPr>
            <a:xfrm>
              <a:off x="5056825" y="806525"/>
              <a:ext cx="85975" cy="49950"/>
            </a:xfrm>
            <a:custGeom>
              <a:avLst/>
              <a:gdLst/>
              <a:ahLst/>
              <a:cxnLst/>
              <a:rect l="l" t="t" r="r" b="b"/>
              <a:pathLst>
                <a:path w="3439" h="1998" extrusionOk="0">
                  <a:moveTo>
                    <a:pt x="3069" y="1"/>
                  </a:moveTo>
                  <a:lnTo>
                    <a:pt x="0" y="1776"/>
                  </a:lnTo>
                  <a:lnTo>
                    <a:pt x="370" y="1997"/>
                  </a:lnTo>
                  <a:lnTo>
                    <a:pt x="3439" y="186"/>
                  </a:lnTo>
                  <a:lnTo>
                    <a:pt x="3069" y="1"/>
                  </a:lnTo>
                  <a:close/>
                </a:path>
              </a:pathLst>
            </a:custGeom>
            <a:solidFill>
              <a:srgbClr val="66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27" name="Google Shape;8827;p48"/>
            <p:cNvSpPr/>
            <p:nvPr/>
          </p:nvSpPr>
          <p:spPr>
            <a:xfrm>
              <a:off x="5056825" y="850900"/>
              <a:ext cx="9275" cy="15750"/>
            </a:xfrm>
            <a:custGeom>
              <a:avLst/>
              <a:gdLst/>
              <a:ahLst/>
              <a:cxnLst/>
              <a:rect l="l" t="t" r="r" b="b"/>
              <a:pathLst>
                <a:path w="371" h="630" extrusionOk="0">
                  <a:moveTo>
                    <a:pt x="0" y="1"/>
                  </a:moveTo>
                  <a:lnTo>
                    <a:pt x="0" y="407"/>
                  </a:lnTo>
                  <a:lnTo>
                    <a:pt x="370" y="629"/>
                  </a:lnTo>
                  <a:lnTo>
                    <a:pt x="370" y="2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28" name="Google Shape;8828;p48"/>
            <p:cNvSpPr/>
            <p:nvPr/>
          </p:nvSpPr>
          <p:spPr>
            <a:xfrm>
              <a:off x="5056825" y="806525"/>
              <a:ext cx="85975" cy="49950"/>
            </a:xfrm>
            <a:custGeom>
              <a:avLst/>
              <a:gdLst/>
              <a:ahLst/>
              <a:cxnLst/>
              <a:rect l="l" t="t" r="r" b="b"/>
              <a:pathLst>
                <a:path w="3439" h="1998" extrusionOk="0">
                  <a:moveTo>
                    <a:pt x="3069" y="1"/>
                  </a:moveTo>
                  <a:lnTo>
                    <a:pt x="0" y="1776"/>
                  </a:lnTo>
                  <a:lnTo>
                    <a:pt x="370" y="1997"/>
                  </a:lnTo>
                  <a:lnTo>
                    <a:pt x="3439" y="186"/>
                  </a:lnTo>
                  <a:lnTo>
                    <a:pt x="3069" y="1"/>
                  </a:lnTo>
                  <a:close/>
                </a:path>
              </a:pathLst>
            </a:custGeom>
            <a:solidFill>
              <a:srgbClr val="E1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29" name="Google Shape;8829;p48"/>
            <p:cNvSpPr/>
            <p:nvPr/>
          </p:nvSpPr>
          <p:spPr>
            <a:xfrm>
              <a:off x="4983800" y="8647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0"/>
                  </a:moveTo>
                  <a:lnTo>
                    <a:pt x="1" y="1035"/>
                  </a:lnTo>
                  <a:lnTo>
                    <a:pt x="38" y="1109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30" name="Google Shape;8830;p48"/>
            <p:cNvSpPr/>
            <p:nvPr/>
          </p:nvSpPr>
          <p:spPr>
            <a:xfrm>
              <a:off x="4984725" y="862925"/>
              <a:ext cx="2800" cy="29600"/>
            </a:xfrm>
            <a:custGeom>
              <a:avLst/>
              <a:gdLst/>
              <a:ahLst/>
              <a:cxnLst/>
              <a:rect l="l" t="t" r="r" b="b"/>
              <a:pathLst>
                <a:path w="112" h="1184" extrusionOk="0">
                  <a:moveTo>
                    <a:pt x="112" y="0"/>
                  </a:moveTo>
                  <a:lnTo>
                    <a:pt x="38" y="74"/>
                  </a:lnTo>
                  <a:lnTo>
                    <a:pt x="1" y="1183"/>
                  </a:lnTo>
                  <a:lnTo>
                    <a:pt x="112" y="110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31" name="Google Shape;8831;p48"/>
            <p:cNvSpPr/>
            <p:nvPr/>
          </p:nvSpPr>
          <p:spPr>
            <a:xfrm>
              <a:off x="4972725" y="8564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4" y="0"/>
                  </a:moveTo>
                  <a:lnTo>
                    <a:pt x="0" y="37"/>
                  </a:lnTo>
                  <a:lnTo>
                    <a:pt x="0" y="1110"/>
                  </a:lnTo>
                  <a:lnTo>
                    <a:pt x="74" y="111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32" name="Google Shape;8832;p48"/>
            <p:cNvSpPr/>
            <p:nvPr/>
          </p:nvSpPr>
          <p:spPr>
            <a:xfrm>
              <a:off x="4970875" y="8564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110"/>
                  </a:lnTo>
                  <a:lnTo>
                    <a:pt x="74" y="1110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33" name="Google Shape;8833;p48"/>
            <p:cNvSpPr/>
            <p:nvPr/>
          </p:nvSpPr>
          <p:spPr>
            <a:xfrm>
              <a:off x="4970875" y="855525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74" y="0"/>
                  </a:moveTo>
                  <a:lnTo>
                    <a:pt x="0" y="37"/>
                  </a:lnTo>
                  <a:lnTo>
                    <a:pt x="592" y="370"/>
                  </a:lnTo>
                  <a:lnTo>
                    <a:pt x="666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34" name="Google Shape;8834;p48"/>
            <p:cNvSpPr/>
            <p:nvPr/>
          </p:nvSpPr>
          <p:spPr>
            <a:xfrm>
              <a:off x="4970875" y="856450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0" y="0"/>
                  </a:moveTo>
                  <a:lnTo>
                    <a:pt x="0" y="37"/>
                  </a:lnTo>
                  <a:lnTo>
                    <a:pt x="592" y="370"/>
                  </a:lnTo>
                  <a:lnTo>
                    <a:pt x="592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35" name="Google Shape;8835;p48"/>
            <p:cNvSpPr/>
            <p:nvPr/>
          </p:nvSpPr>
          <p:spPr>
            <a:xfrm>
              <a:off x="4996750" y="872150"/>
              <a:ext cx="950" cy="26850"/>
            </a:xfrm>
            <a:custGeom>
              <a:avLst/>
              <a:gdLst/>
              <a:ahLst/>
              <a:cxnLst/>
              <a:rect l="l" t="t" r="r" b="b"/>
              <a:pathLst>
                <a:path w="38" h="1074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073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36" name="Google Shape;8836;p48"/>
            <p:cNvSpPr/>
            <p:nvPr/>
          </p:nvSpPr>
          <p:spPr>
            <a:xfrm>
              <a:off x="4997675" y="870300"/>
              <a:ext cx="1875" cy="28700"/>
            </a:xfrm>
            <a:custGeom>
              <a:avLst/>
              <a:gdLst/>
              <a:ahLst/>
              <a:cxnLst/>
              <a:rect l="l" t="t" r="r" b="b"/>
              <a:pathLst>
                <a:path w="75" h="1148" extrusionOk="0">
                  <a:moveTo>
                    <a:pt x="74" y="1"/>
                  </a:moveTo>
                  <a:lnTo>
                    <a:pt x="0" y="38"/>
                  </a:lnTo>
                  <a:lnTo>
                    <a:pt x="0" y="1147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37" name="Google Shape;8837;p48"/>
            <p:cNvSpPr/>
            <p:nvPr/>
          </p:nvSpPr>
          <p:spPr>
            <a:xfrm>
              <a:off x="4985650" y="8647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0"/>
                  </a:moveTo>
                  <a:lnTo>
                    <a:pt x="1" y="37"/>
                  </a:lnTo>
                  <a:lnTo>
                    <a:pt x="1" y="1109"/>
                  </a:lnTo>
                  <a:lnTo>
                    <a:pt x="75" y="103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38" name="Google Shape;8838;p48"/>
            <p:cNvSpPr/>
            <p:nvPr/>
          </p:nvSpPr>
          <p:spPr>
            <a:xfrm>
              <a:off x="4983800" y="862925"/>
              <a:ext cx="1875" cy="29600"/>
            </a:xfrm>
            <a:custGeom>
              <a:avLst/>
              <a:gdLst/>
              <a:ahLst/>
              <a:cxnLst/>
              <a:rect l="l" t="t" r="r" b="b"/>
              <a:pathLst>
                <a:path w="75" h="1184" extrusionOk="0">
                  <a:moveTo>
                    <a:pt x="1" y="0"/>
                  </a:moveTo>
                  <a:lnTo>
                    <a:pt x="1" y="1109"/>
                  </a:lnTo>
                  <a:lnTo>
                    <a:pt x="75" y="1183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39" name="Google Shape;8839;p48"/>
            <p:cNvSpPr/>
            <p:nvPr/>
          </p:nvSpPr>
          <p:spPr>
            <a:xfrm>
              <a:off x="4983800" y="862000"/>
              <a:ext cx="15750" cy="9250"/>
            </a:xfrm>
            <a:custGeom>
              <a:avLst/>
              <a:gdLst/>
              <a:ahLst/>
              <a:cxnLst/>
              <a:rect l="l" t="t" r="r" b="b"/>
              <a:pathLst>
                <a:path w="630" h="370" extrusionOk="0">
                  <a:moveTo>
                    <a:pt x="75" y="0"/>
                  </a:moveTo>
                  <a:lnTo>
                    <a:pt x="1" y="37"/>
                  </a:lnTo>
                  <a:lnTo>
                    <a:pt x="555" y="370"/>
                  </a:lnTo>
                  <a:lnTo>
                    <a:pt x="629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40" name="Google Shape;8840;p48"/>
            <p:cNvSpPr/>
            <p:nvPr/>
          </p:nvSpPr>
          <p:spPr>
            <a:xfrm>
              <a:off x="4983800" y="86292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44"/>
                  </a:lnTo>
                  <a:lnTo>
                    <a:pt x="555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41" name="Google Shape;8841;p48"/>
            <p:cNvSpPr/>
            <p:nvPr/>
          </p:nvSpPr>
          <p:spPr>
            <a:xfrm>
              <a:off x="5008775" y="879550"/>
              <a:ext cx="1850" cy="26825"/>
            </a:xfrm>
            <a:custGeom>
              <a:avLst/>
              <a:gdLst/>
              <a:ahLst/>
              <a:cxnLst/>
              <a:rect l="l" t="t" r="r" b="b"/>
              <a:pathLst>
                <a:path w="74" h="1073" extrusionOk="0">
                  <a:moveTo>
                    <a:pt x="0" y="1"/>
                  </a:moveTo>
                  <a:lnTo>
                    <a:pt x="0" y="999"/>
                  </a:lnTo>
                  <a:lnTo>
                    <a:pt x="74" y="1073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42" name="Google Shape;8842;p48"/>
            <p:cNvSpPr/>
            <p:nvPr/>
          </p:nvSpPr>
          <p:spPr>
            <a:xfrm>
              <a:off x="5010600" y="87862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43" name="Google Shape;8843;p48"/>
            <p:cNvSpPr/>
            <p:nvPr/>
          </p:nvSpPr>
          <p:spPr>
            <a:xfrm>
              <a:off x="4998600" y="871225"/>
              <a:ext cx="950" cy="27775"/>
            </a:xfrm>
            <a:custGeom>
              <a:avLst/>
              <a:gdLst/>
              <a:ahLst/>
              <a:cxnLst/>
              <a:rect l="l" t="t" r="r" b="b"/>
              <a:pathLst>
                <a:path w="38" h="1111" extrusionOk="0">
                  <a:moveTo>
                    <a:pt x="37" y="1"/>
                  </a:moveTo>
                  <a:lnTo>
                    <a:pt x="0" y="38"/>
                  </a:lnTo>
                  <a:lnTo>
                    <a:pt x="0" y="1110"/>
                  </a:lnTo>
                  <a:lnTo>
                    <a:pt x="37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44" name="Google Shape;8844;p48"/>
            <p:cNvSpPr/>
            <p:nvPr/>
          </p:nvSpPr>
          <p:spPr>
            <a:xfrm>
              <a:off x="4996750" y="870300"/>
              <a:ext cx="1875" cy="28700"/>
            </a:xfrm>
            <a:custGeom>
              <a:avLst/>
              <a:gdLst/>
              <a:ahLst/>
              <a:cxnLst/>
              <a:rect l="l" t="t" r="r" b="b"/>
              <a:pathLst>
                <a:path w="75" h="1148" extrusionOk="0">
                  <a:moveTo>
                    <a:pt x="0" y="1"/>
                  </a:moveTo>
                  <a:lnTo>
                    <a:pt x="0" y="1110"/>
                  </a:lnTo>
                  <a:lnTo>
                    <a:pt x="74" y="1147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45" name="Google Shape;8845;p48"/>
            <p:cNvSpPr/>
            <p:nvPr/>
          </p:nvSpPr>
          <p:spPr>
            <a:xfrm>
              <a:off x="4996750" y="870300"/>
              <a:ext cx="15725" cy="8350"/>
            </a:xfrm>
            <a:custGeom>
              <a:avLst/>
              <a:gdLst/>
              <a:ahLst/>
              <a:cxnLst/>
              <a:rect l="l" t="t" r="r" b="b"/>
              <a:pathLst>
                <a:path w="629" h="334" extrusionOk="0">
                  <a:moveTo>
                    <a:pt x="0" y="1"/>
                  </a:moveTo>
                  <a:lnTo>
                    <a:pt x="555" y="334"/>
                  </a:lnTo>
                  <a:lnTo>
                    <a:pt x="629" y="33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46" name="Google Shape;8846;p48"/>
            <p:cNvSpPr/>
            <p:nvPr/>
          </p:nvSpPr>
          <p:spPr>
            <a:xfrm>
              <a:off x="4996750" y="870300"/>
              <a:ext cx="13875" cy="10200"/>
            </a:xfrm>
            <a:custGeom>
              <a:avLst/>
              <a:gdLst/>
              <a:ahLst/>
              <a:cxnLst/>
              <a:rect l="l" t="t" r="r" b="b"/>
              <a:pathLst>
                <a:path w="555" h="408" extrusionOk="0">
                  <a:moveTo>
                    <a:pt x="0" y="1"/>
                  </a:moveTo>
                  <a:lnTo>
                    <a:pt x="0" y="75"/>
                  </a:lnTo>
                  <a:lnTo>
                    <a:pt x="555" y="408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47" name="Google Shape;8847;p48"/>
            <p:cNvSpPr/>
            <p:nvPr/>
          </p:nvSpPr>
          <p:spPr>
            <a:xfrm>
              <a:off x="5021700" y="886025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1" y="0"/>
                  </a:moveTo>
                  <a:lnTo>
                    <a:pt x="1" y="1073"/>
                  </a:lnTo>
                  <a:lnTo>
                    <a:pt x="38" y="1073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48" name="Google Shape;8848;p48"/>
            <p:cNvSpPr/>
            <p:nvPr/>
          </p:nvSpPr>
          <p:spPr>
            <a:xfrm>
              <a:off x="5022625" y="88510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11" y="1"/>
                  </a:moveTo>
                  <a:lnTo>
                    <a:pt x="1" y="37"/>
                  </a:lnTo>
                  <a:lnTo>
                    <a:pt x="1" y="1110"/>
                  </a:lnTo>
                  <a:lnTo>
                    <a:pt x="111" y="111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49" name="Google Shape;8849;p48"/>
            <p:cNvSpPr/>
            <p:nvPr/>
          </p:nvSpPr>
          <p:spPr>
            <a:xfrm>
              <a:off x="5011525" y="8786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8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50" name="Google Shape;8850;p48"/>
            <p:cNvSpPr/>
            <p:nvPr/>
          </p:nvSpPr>
          <p:spPr>
            <a:xfrm>
              <a:off x="5008775" y="878625"/>
              <a:ext cx="2775" cy="27750"/>
            </a:xfrm>
            <a:custGeom>
              <a:avLst/>
              <a:gdLst/>
              <a:ahLst/>
              <a:cxnLst/>
              <a:rect l="l" t="t" r="r" b="b"/>
              <a:pathLst>
                <a:path w="111" h="1110" extrusionOk="0">
                  <a:moveTo>
                    <a:pt x="0" y="1"/>
                  </a:moveTo>
                  <a:lnTo>
                    <a:pt x="0" y="1036"/>
                  </a:lnTo>
                  <a:lnTo>
                    <a:pt x="111" y="1110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51" name="Google Shape;8851;p48"/>
            <p:cNvSpPr/>
            <p:nvPr/>
          </p:nvSpPr>
          <p:spPr>
            <a:xfrm>
              <a:off x="5008775" y="876775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74" y="1"/>
                  </a:moveTo>
                  <a:lnTo>
                    <a:pt x="0" y="75"/>
                  </a:lnTo>
                  <a:lnTo>
                    <a:pt x="555" y="370"/>
                  </a:lnTo>
                  <a:lnTo>
                    <a:pt x="665" y="33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52" name="Google Shape;8852;p48"/>
            <p:cNvSpPr/>
            <p:nvPr/>
          </p:nvSpPr>
          <p:spPr>
            <a:xfrm>
              <a:off x="5008775" y="878625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0" y="1"/>
                  </a:moveTo>
                  <a:lnTo>
                    <a:pt x="0" y="38"/>
                  </a:lnTo>
                  <a:lnTo>
                    <a:pt x="555" y="370"/>
                  </a:lnTo>
                  <a:lnTo>
                    <a:pt x="555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53" name="Google Shape;8853;p48"/>
            <p:cNvSpPr/>
            <p:nvPr/>
          </p:nvSpPr>
          <p:spPr>
            <a:xfrm>
              <a:off x="5033725" y="894350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0" y="0"/>
                  </a:moveTo>
                  <a:lnTo>
                    <a:pt x="0" y="1035"/>
                  </a:lnTo>
                  <a:lnTo>
                    <a:pt x="74" y="107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54" name="Google Shape;8854;p48"/>
            <p:cNvSpPr/>
            <p:nvPr/>
          </p:nvSpPr>
          <p:spPr>
            <a:xfrm>
              <a:off x="5035575" y="8925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7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37" y="110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55" name="Google Shape;8855;p48"/>
            <p:cNvSpPr/>
            <p:nvPr/>
          </p:nvSpPr>
          <p:spPr>
            <a:xfrm>
              <a:off x="5022625" y="8860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0"/>
                  </a:moveTo>
                  <a:lnTo>
                    <a:pt x="1" y="1110"/>
                  </a:lnTo>
                  <a:lnTo>
                    <a:pt x="111" y="107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56" name="Google Shape;8856;p48"/>
            <p:cNvSpPr/>
            <p:nvPr/>
          </p:nvSpPr>
          <p:spPr>
            <a:xfrm>
              <a:off x="5021700" y="8851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47"/>
                  </a:lnTo>
                  <a:lnTo>
                    <a:pt x="38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57" name="Google Shape;8857;p48"/>
            <p:cNvSpPr/>
            <p:nvPr/>
          </p:nvSpPr>
          <p:spPr>
            <a:xfrm>
              <a:off x="5021700" y="88417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38" y="1"/>
                  </a:moveTo>
                  <a:lnTo>
                    <a:pt x="1" y="38"/>
                  </a:lnTo>
                  <a:lnTo>
                    <a:pt x="555" y="370"/>
                  </a:lnTo>
                  <a:lnTo>
                    <a:pt x="592" y="33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58" name="Google Shape;8858;p48"/>
            <p:cNvSpPr/>
            <p:nvPr/>
          </p:nvSpPr>
          <p:spPr>
            <a:xfrm>
              <a:off x="5021700" y="885100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1" y="1"/>
                  </a:moveTo>
                  <a:lnTo>
                    <a:pt x="1" y="111"/>
                  </a:lnTo>
                  <a:lnTo>
                    <a:pt x="555" y="370"/>
                  </a:lnTo>
                  <a:lnTo>
                    <a:pt x="555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59" name="Google Shape;8859;p48"/>
            <p:cNvSpPr/>
            <p:nvPr/>
          </p:nvSpPr>
          <p:spPr>
            <a:xfrm>
              <a:off x="5045725" y="901725"/>
              <a:ext cx="2800" cy="25925"/>
            </a:xfrm>
            <a:custGeom>
              <a:avLst/>
              <a:gdLst/>
              <a:ahLst/>
              <a:cxnLst/>
              <a:rect l="l" t="t" r="r" b="b"/>
              <a:pathLst>
                <a:path w="112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112" y="1036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60" name="Google Shape;8860;p48"/>
            <p:cNvSpPr/>
            <p:nvPr/>
          </p:nvSpPr>
          <p:spPr>
            <a:xfrm>
              <a:off x="5048500" y="8989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8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38" y="110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61" name="Google Shape;8861;p48"/>
            <p:cNvSpPr/>
            <p:nvPr/>
          </p:nvSpPr>
          <p:spPr>
            <a:xfrm>
              <a:off x="5035575" y="8934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11" y="0"/>
                  </a:moveTo>
                  <a:lnTo>
                    <a:pt x="0" y="37"/>
                  </a:lnTo>
                  <a:lnTo>
                    <a:pt x="0" y="1109"/>
                  </a:lnTo>
                  <a:lnTo>
                    <a:pt x="111" y="107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62" name="Google Shape;8862;p48"/>
            <p:cNvSpPr/>
            <p:nvPr/>
          </p:nvSpPr>
          <p:spPr>
            <a:xfrm>
              <a:off x="5034650" y="8925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14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63" name="Google Shape;8863;p48"/>
            <p:cNvSpPr/>
            <p:nvPr/>
          </p:nvSpPr>
          <p:spPr>
            <a:xfrm>
              <a:off x="5034650" y="890650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37" y="0"/>
                  </a:moveTo>
                  <a:lnTo>
                    <a:pt x="0" y="74"/>
                  </a:lnTo>
                  <a:lnTo>
                    <a:pt x="555" y="370"/>
                  </a:lnTo>
                  <a:lnTo>
                    <a:pt x="592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64" name="Google Shape;8864;p48"/>
            <p:cNvSpPr/>
            <p:nvPr/>
          </p:nvSpPr>
          <p:spPr>
            <a:xfrm>
              <a:off x="5034650" y="892500"/>
              <a:ext cx="13875" cy="10175"/>
            </a:xfrm>
            <a:custGeom>
              <a:avLst/>
              <a:gdLst/>
              <a:ahLst/>
              <a:cxnLst/>
              <a:rect l="l" t="t" r="r" b="b"/>
              <a:pathLst>
                <a:path w="555" h="407" extrusionOk="0">
                  <a:moveTo>
                    <a:pt x="0" y="0"/>
                  </a:moveTo>
                  <a:lnTo>
                    <a:pt x="0" y="74"/>
                  </a:lnTo>
                  <a:lnTo>
                    <a:pt x="555" y="407"/>
                  </a:lnTo>
                  <a:lnTo>
                    <a:pt x="555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65" name="Google Shape;8865;p48"/>
            <p:cNvSpPr/>
            <p:nvPr/>
          </p:nvSpPr>
          <p:spPr>
            <a:xfrm>
              <a:off x="5058675" y="90820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0" y="1"/>
                  </a:moveTo>
                  <a:lnTo>
                    <a:pt x="0" y="1036"/>
                  </a:lnTo>
                  <a:lnTo>
                    <a:pt x="111" y="1073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66" name="Google Shape;8866;p48"/>
            <p:cNvSpPr/>
            <p:nvPr/>
          </p:nvSpPr>
          <p:spPr>
            <a:xfrm>
              <a:off x="5061450" y="9072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67" name="Google Shape;8867;p48"/>
            <p:cNvSpPr/>
            <p:nvPr/>
          </p:nvSpPr>
          <p:spPr>
            <a:xfrm>
              <a:off x="5048500" y="8999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0"/>
                  </a:moveTo>
                  <a:lnTo>
                    <a:pt x="1" y="74"/>
                  </a:lnTo>
                  <a:lnTo>
                    <a:pt x="1" y="1109"/>
                  </a:lnTo>
                  <a:lnTo>
                    <a:pt x="75" y="107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68" name="Google Shape;8868;p48"/>
            <p:cNvSpPr/>
            <p:nvPr/>
          </p:nvSpPr>
          <p:spPr>
            <a:xfrm>
              <a:off x="5047575" y="8999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072"/>
                  </a:lnTo>
                  <a:lnTo>
                    <a:pt x="38" y="110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69" name="Google Shape;8869;p48"/>
            <p:cNvSpPr/>
            <p:nvPr/>
          </p:nvSpPr>
          <p:spPr>
            <a:xfrm>
              <a:off x="5047575" y="898975"/>
              <a:ext cx="14825" cy="8325"/>
            </a:xfrm>
            <a:custGeom>
              <a:avLst/>
              <a:gdLst/>
              <a:ahLst/>
              <a:cxnLst/>
              <a:rect l="l" t="t" r="r" b="b"/>
              <a:pathLst>
                <a:path w="593" h="333" extrusionOk="0">
                  <a:moveTo>
                    <a:pt x="38" y="0"/>
                  </a:moveTo>
                  <a:lnTo>
                    <a:pt x="1" y="37"/>
                  </a:lnTo>
                  <a:lnTo>
                    <a:pt x="555" y="333"/>
                  </a:lnTo>
                  <a:lnTo>
                    <a:pt x="592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70" name="Google Shape;8870;p48"/>
            <p:cNvSpPr/>
            <p:nvPr/>
          </p:nvSpPr>
          <p:spPr>
            <a:xfrm>
              <a:off x="5047575" y="899900"/>
              <a:ext cx="13900" cy="9250"/>
            </a:xfrm>
            <a:custGeom>
              <a:avLst/>
              <a:gdLst/>
              <a:ahLst/>
              <a:cxnLst/>
              <a:rect l="l" t="t" r="r" b="b"/>
              <a:pathLst>
                <a:path w="556" h="370" extrusionOk="0">
                  <a:moveTo>
                    <a:pt x="1" y="0"/>
                  </a:moveTo>
                  <a:lnTo>
                    <a:pt x="1" y="74"/>
                  </a:lnTo>
                  <a:lnTo>
                    <a:pt x="555" y="370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71" name="Google Shape;8871;p48"/>
            <p:cNvSpPr/>
            <p:nvPr/>
          </p:nvSpPr>
          <p:spPr>
            <a:xfrm>
              <a:off x="5071625" y="915600"/>
              <a:ext cx="1850" cy="27750"/>
            </a:xfrm>
            <a:custGeom>
              <a:avLst/>
              <a:gdLst/>
              <a:ahLst/>
              <a:cxnLst/>
              <a:rect l="l" t="t" r="r" b="b"/>
              <a:pathLst>
                <a:path w="74" h="1110" extrusionOk="0">
                  <a:moveTo>
                    <a:pt x="0" y="1"/>
                  </a:moveTo>
                  <a:lnTo>
                    <a:pt x="0" y="1036"/>
                  </a:lnTo>
                  <a:lnTo>
                    <a:pt x="74" y="1110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72" name="Google Shape;8872;p48"/>
            <p:cNvSpPr/>
            <p:nvPr/>
          </p:nvSpPr>
          <p:spPr>
            <a:xfrm>
              <a:off x="5073450" y="913750"/>
              <a:ext cx="1875" cy="29600"/>
            </a:xfrm>
            <a:custGeom>
              <a:avLst/>
              <a:gdLst/>
              <a:ahLst/>
              <a:cxnLst/>
              <a:rect l="l" t="t" r="r" b="b"/>
              <a:pathLst>
                <a:path w="75" h="1184" extrusionOk="0">
                  <a:moveTo>
                    <a:pt x="75" y="1"/>
                  </a:moveTo>
                  <a:lnTo>
                    <a:pt x="1" y="75"/>
                  </a:lnTo>
                  <a:lnTo>
                    <a:pt x="1" y="1184"/>
                  </a:lnTo>
                  <a:lnTo>
                    <a:pt x="75" y="111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73" name="Google Shape;8873;p48"/>
            <p:cNvSpPr/>
            <p:nvPr/>
          </p:nvSpPr>
          <p:spPr>
            <a:xfrm>
              <a:off x="5061450" y="9072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7" y="1"/>
                  </a:moveTo>
                  <a:lnTo>
                    <a:pt x="0" y="38"/>
                  </a:lnTo>
                  <a:lnTo>
                    <a:pt x="0" y="1110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74" name="Google Shape;8874;p48"/>
            <p:cNvSpPr/>
            <p:nvPr/>
          </p:nvSpPr>
          <p:spPr>
            <a:xfrm>
              <a:off x="5058675" y="90727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37" y="1"/>
                  </a:moveTo>
                  <a:lnTo>
                    <a:pt x="0" y="1110"/>
                  </a:lnTo>
                  <a:lnTo>
                    <a:pt x="111" y="1110"/>
                  </a:lnTo>
                  <a:lnTo>
                    <a:pt x="111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75" name="Google Shape;8875;p48"/>
            <p:cNvSpPr/>
            <p:nvPr/>
          </p:nvSpPr>
          <p:spPr>
            <a:xfrm>
              <a:off x="5059600" y="906350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74" y="1"/>
                  </a:moveTo>
                  <a:lnTo>
                    <a:pt x="0" y="38"/>
                  </a:lnTo>
                  <a:lnTo>
                    <a:pt x="555" y="371"/>
                  </a:lnTo>
                  <a:lnTo>
                    <a:pt x="629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76" name="Google Shape;8876;p48"/>
            <p:cNvSpPr/>
            <p:nvPr/>
          </p:nvSpPr>
          <p:spPr>
            <a:xfrm>
              <a:off x="5059600" y="907275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0" y="1"/>
                  </a:moveTo>
                  <a:lnTo>
                    <a:pt x="0" y="38"/>
                  </a:lnTo>
                  <a:lnTo>
                    <a:pt x="555" y="371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77" name="Google Shape;8877;p48"/>
            <p:cNvSpPr/>
            <p:nvPr/>
          </p:nvSpPr>
          <p:spPr>
            <a:xfrm>
              <a:off x="5161275" y="86477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74" y="0"/>
                  </a:moveTo>
                  <a:lnTo>
                    <a:pt x="0" y="37"/>
                  </a:lnTo>
                  <a:lnTo>
                    <a:pt x="0" y="1109"/>
                  </a:lnTo>
                  <a:lnTo>
                    <a:pt x="111" y="103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78" name="Google Shape;8878;p48"/>
            <p:cNvSpPr/>
            <p:nvPr/>
          </p:nvSpPr>
          <p:spPr>
            <a:xfrm>
              <a:off x="5160350" y="862925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183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79" name="Google Shape;8879;p48"/>
            <p:cNvSpPr/>
            <p:nvPr/>
          </p:nvSpPr>
          <p:spPr>
            <a:xfrm>
              <a:off x="5172350" y="8564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0"/>
                  </a:moveTo>
                  <a:lnTo>
                    <a:pt x="1" y="1110"/>
                  </a:lnTo>
                  <a:lnTo>
                    <a:pt x="75" y="1110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80" name="Google Shape;8880;p48"/>
            <p:cNvSpPr/>
            <p:nvPr/>
          </p:nvSpPr>
          <p:spPr>
            <a:xfrm>
              <a:off x="5174200" y="85645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8" y="0"/>
                  </a:moveTo>
                  <a:lnTo>
                    <a:pt x="1" y="37"/>
                  </a:lnTo>
                  <a:lnTo>
                    <a:pt x="1" y="1110"/>
                  </a:lnTo>
                  <a:lnTo>
                    <a:pt x="38" y="111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81" name="Google Shape;8881;p48"/>
            <p:cNvSpPr/>
            <p:nvPr/>
          </p:nvSpPr>
          <p:spPr>
            <a:xfrm>
              <a:off x="5160350" y="855525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55" y="0"/>
                  </a:moveTo>
                  <a:lnTo>
                    <a:pt x="0" y="296"/>
                  </a:lnTo>
                  <a:lnTo>
                    <a:pt x="37" y="370"/>
                  </a:lnTo>
                  <a:lnTo>
                    <a:pt x="592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82" name="Google Shape;8882;p48"/>
            <p:cNvSpPr/>
            <p:nvPr/>
          </p:nvSpPr>
          <p:spPr>
            <a:xfrm>
              <a:off x="5161275" y="856450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555" y="0"/>
                  </a:moveTo>
                  <a:lnTo>
                    <a:pt x="0" y="333"/>
                  </a:lnTo>
                  <a:lnTo>
                    <a:pt x="0" y="370"/>
                  </a:lnTo>
                  <a:lnTo>
                    <a:pt x="555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83" name="Google Shape;8883;p48"/>
            <p:cNvSpPr/>
            <p:nvPr/>
          </p:nvSpPr>
          <p:spPr>
            <a:xfrm>
              <a:off x="5149250" y="872150"/>
              <a:ext cx="1875" cy="26850"/>
            </a:xfrm>
            <a:custGeom>
              <a:avLst/>
              <a:gdLst/>
              <a:ahLst/>
              <a:cxnLst/>
              <a:rect l="l" t="t" r="r" b="b"/>
              <a:pathLst>
                <a:path w="75" h="1074" extrusionOk="0">
                  <a:moveTo>
                    <a:pt x="75" y="1"/>
                  </a:moveTo>
                  <a:lnTo>
                    <a:pt x="1" y="75"/>
                  </a:lnTo>
                  <a:lnTo>
                    <a:pt x="1" y="1073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84" name="Google Shape;8884;p48"/>
            <p:cNvSpPr/>
            <p:nvPr/>
          </p:nvSpPr>
          <p:spPr>
            <a:xfrm>
              <a:off x="5147400" y="870300"/>
              <a:ext cx="1875" cy="28700"/>
            </a:xfrm>
            <a:custGeom>
              <a:avLst/>
              <a:gdLst/>
              <a:ahLst/>
              <a:cxnLst/>
              <a:rect l="l" t="t" r="r" b="b"/>
              <a:pathLst>
                <a:path w="75" h="1148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47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85" name="Google Shape;8885;p48"/>
            <p:cNvSpPr/>
            <p:nvPr/>
          </p:nvSpPr>
          <p:spPr>
            <a:xfrm>
              <a:off x="5159425" y="8647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035"/>
                  </a:lnTo>
                  <a:lnTo>
                    <a:pt x="74" y="1109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86" name="Google Shape;8886;p48"/>
            <p:cNvSpPr/>
            <p:nvPr/>
          </p:nvSpPr>
          <p:spPr>
            <a:xfrm>
              <a:off x="5161275" y="862925"/>
              <a:ext cx="1875" cy="29600"/>
            </a:xfrm>
            <a:custGeom>
              <a:avLst/>
              <a:gdLst/>
              <a:ahLst/>
              <a:cxnLst/>
              <a:rect l="l" t="t" r="r" b="b"/>
              <a:pathLst>
                <a:path w="75" h="1184" extrusionOk="0">
                  <a:moveTo>
                    <a:pt x="74" y="0"/>
                  </a:moveTo>
                  <a:lnTo>
                    <a:pt x="0" y="74"/>
                  </a:lnTo>
                  <a:lnTo>
                    <a:pt x="0" y="1183"/>
                  </a:lnTo>
                  <a:lnTo>
                    <a:pt x="74" y="110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87" name="Google Shape;8887;p48"/>
            <p:cNvSpPr/>
            <p:nvPr/>
          </p:nvSpPr>
          <p:spPr>
            <a:xfrm>
              <a:off x="5147400" y="862000"/>
              <a:ext cx="15750" cy="9250"/>
            </a:xfrm>
            <a:custGeom>
              <a:avLst/>
              <a:gdLst/>
              <a:ahLst/>
              <a:cxnLst/>
              <a:rect l="l" t="t" r="r" b="b"/>
              <a:pathLst>
                <a:path w="630" h="370" extrusionOk="0">
                  <a:moveTo>
                    <a:pt x="555" y="0"/>
                  </a:moveTo>
                  <a:lnTo>
                    <a:pt x="1" y="333"/>
                  </a:lnTo>
                  <a:lnTo>
                    <a:pt x="75" y="370"/>
                  </a:lnTo>
                  <a:lnTo>
                    <a:pt x="629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88" name="Google Shape;8888;p48"/>
            <p:cNvSpPr/>
            <p:nvPr/>
          </p:nvSpPr>
          <p:spPr>
            <a:xfrm>
              <a:off x="5149250" y="86292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555" y="0"/>
                  </a:moveTo>
                  <a:lnTo>
                    <a:pt x="1" y="333"/>
                  </a:lnTo>
                  <a:lnTo>
                    <a:pt x="1" y="444"/>
                  </a:lnTo>
                  <a:lnTo>
                    <a:pt x="555" y="11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89" name="Google Shape;8889;p48"/>
            <p:cNvSpPr/>
            <p:nvPr/>
          </p:nvSpPr>
          <p:spPr>
            <a:xfrm>
              <a:off x="5136300" y="879550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75" y="1"/>
                  </a:moveTo>
                  <a:lnTo>
                    <a:pt x="1" y="38"/>
                  </a:lnTo>
                  <a:lnTo>
                    <a:pt x="1" y="1073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90" name="Google Shape;8890;p48"/>
            <p:cNvSpPr/>
            <p:nvPr/>
          </p:nvSpPr>
          <p:spPr>
            <a:xfrm>
              <a:off x="5135400" y="878625"/>
              <a:ext cx="925" cy="27750"/>
            </a:xfrm>
            <a:custGeom>
              <a:avLst/>
              <a:gdLst/>
              <a:ahLst/>
              <a:cxnLst/>
              <a:rect l="l" t="t" r="r" b="b"/>
              <a:pathLst>
                <a:path w="37" h="1110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91" name="Google Shape;8891;p48"/>
            <p:cNvSpPr/>
            <p:nvPr/>
          </p:nvSpPr>
          <p:spPr>
            <a:xfrm>
              <a:off x="5146475" y="871225"/>
              <a:ext cx="2800" cy="27775"/>
            </a:xfrm>
            <a:custGeom>
              <a:avLst/>
              <a:gdLst/>
              <a:ahLst/>
              <a:cxnLst/>
              <a:rect l="l" t="t" r="r" b="b"/>
              <a:pathLst>
                <a:path w="112" h="1111" extrusionOk="0">
                  <a:moveTo>
                    <a:pt x="1" y="1"/>
                  </a:moveTo>
                  <a:lnTo>
                    <a:pt x="1" y="1073"/>
                  </a:lnTo>
                  <a:lnTo>
                    <a:pt x="112" y="1110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92" name="Google Shape;8892;p48"/>
            <p:cNvSpPr/>
            <p:nvPr/>
          </p:nvSpPr>
          <p:spPr>
            <a:xfrm>
              <a:off x="5149250" y="870300"/>
              <a:ext cx="950" cy="28700"/>
            </a:xfrm>
            <a:custGeom>
              <a:avLst/>
              <a:gdLst/>
              <a:ahLst/>
              <a:cxnLst/>
              <a:rect l="l" t="t" r="r" b="b"/>
              <a:pathLst>
                <a:path w="38" h="1148" extrusionOk="0">
                  <a:moveTo>
                    <a:pt x="38" y="1"/>
                  </a:moveTo>
                  <a:lnTo>
                    <a:pt x="1" y="38"/>
                  </a:lnTo>
                  <a:lnTo>
                    <a:pt x="1" y="1147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93" name="Google Shape;8893;p48"/>
            <p:cNvSpPr/>
            <p:nvPr/>
          </p:nvSpPr>
          <p:spPr>
            <a:xfrm>
              <a:off x="5135400" y="870300"/>
              <a:ext cx="14800" cy="8350"/>
            </a:xfrm>
            <a:custGeom>
              <a:avLst/>
              <a:gdLst/>
              <a:ahLst/>
              <a:cxnLst/>
              <a:rect l="l" t="t" r="r" b="b"/>
              <a:pathLst>
                <a:path w="592" h="334" extrusionOk="0">
                  <a:moveTo>
                    <a:pt x="555" y="1"/>
                  </a:moveTo>
                  <a:lnTo>
                    <a:pt x="0" y="334"/>
                  </a:lnTo>
                  <a:lnTo>
                    <a:pt x="37" y="334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94" name="Google Shape;8894;p48"/>
            <p:cNvSpPr/>
            <p:nvPr/>
          </p:nvSpPr>
          <p:spPr>
            <a:xfrm>
              <a:off x="5136300" y="870300"/>
              <a:ext cx="13900" cy="10200"/>
            </a:xfrm>
            <a:custGeom>
              <a:avLst/>
              <a:gdLst/>
              <a:ahLst/>
              <a:cxnLst/>
              <a:rect l="l" t="t" r="r" b="b"/>
              <a:pathLst>
                <a:path w="556" h="408" extrusionOk="0">
                  <a:moveTo>
                    <a:pt x="556" y="1"/>
                  </a:moveTo>
                  <a:lnTo>
                    <a:pt x="1" y="334"/>
                  </a:lnTo>
                  <a:lnTo>
                    <a:pt x="1" y="408"/>
                  </a:lnTo>
                  <a:lnTo>
                    <a:pt x="556" y="75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95" name="Google Shape;8895;p48"/>
            <p:cNvSpPr/>
            <p:nvPr/>
          </p:nvSpPr>
          <p:spPr>
            <a:xfrm>
              <a:off x="5123375" y="886025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11" y="0"/>
                  </a:moveTo>
                  <a:lnTo>
                    <a:pt x="0" y="74"/>
                  </a:lnTo>
                  <a:lnTo>
                    <a:pt x="0" y="1073"/>
                  </a:lnTo>
                  <a:lnTo>
                    <a:pt x="111" y="107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96" name="Google Shape;8896;p48"/>
            <p:cNvSpPr/>
            <p:nvPr/>
          </p:nvSpPr>
          <p:spPr>
            <a:xfrm>
              <a:off x="5122450" y="8851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10"/>
                  </a:lnTo>
                  <a:lnTo>
                    <a:pt x="37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97" name="Google Shape;8897;p48"/>
            <p:cNvSpPr/>
            <p:nvPr/>
          </p:nvSpPr>
          <p:spPr>
            <a:xfrm>
              <a:off x="5133550" y="878625"/>
              <a:ext cx="2775" cy="27750"/>
            </a:xfrm>
            <a:custGeom>
              <a:avLst/>
              <a:gdLst/>
              <a:ahLst/>
              <a:cxnLst/>
              <a:rect l="l" t="t" r="r" b="b"/>
              <a:pathLst>
                <a:path w="111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111" y="1110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98" name="Google Shape;8898;p48"/>
            <p:cNvSpPr/>
            <p:nvPr/>
          </p:nvSpPr>
          <p:spPr>
            <a:xfrm>
              <a:off x="5136300" y="8786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8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38" y="10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99" name="Google Shape;8899;p48"/>
            <p:cNvSpPr/>
            <p:nvPr/>
          </p:nvSpPr>
          <p:spPr>
            <a:xfrm>
              <a:off x="5122450" y="876775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55" y="1"/>
                  </a:moveTo>
                  <a:lnTo>
                    <a:pt x="0" y="334"/>
                  </a:lnTo>
                  <a:lnTo>
                    <a:pt x="37" y="370"/>
                  </a:lnTo>
                  <a:lnTo>
                    <a:pt x="592" y="7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00" name="Google Shape;8900;p48"/>
            <p:cNvSpPr/>
            <p:nvPr/>
          </p:nvSpPr>
          <p:spPr>
            <a:xfrm>
              <a:off x="5123375" y="878625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555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55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01" name="Google Shape;8901;p48"/>
            <p:cNvSpPr/>
            <p:nvPr/>
          </p:nvSpPr>
          <p:spPr>
            <a:xfrm>
              <a:off x="5110425" y="89435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" y="0"/>
                  </a:moveTo>
                  <a:lnTo>
                    <a:pt x="1" y="1072"/>
                  </a:lnTo>
                  <a:lnTo>
                    <a:pt x="112" y="103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02" name="Google Shape;8902;p48"/>
            <p:cNvSpPr/>
            <p:nvPr/>
          </p:nvSpPr>
          <p:spPr>
            <a:xfrm>
              <a:off x="5109500" y="8925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1" y="0"/>
                  </a:moveTo>
                  <a:lnTo>
                    <a:pt x="1" y="1109"/>
                  </a:lnTo>
                  <a:lnTo>
                    <a:pt x="38" y="1146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03" name="Google Shape;8903;p48"/>
            <p:cNvSpPr/>
            <p:nvPr/>
          </p:nvSpPr>
          <p:spPr>
            <a:xfrm>
              <a:off x="5122450" y="8860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04" name="Google Shape;8904;p48"/>
            <p:cNvSpPr/>
            <p:nvPr/>
          </p:nvSpPr>
          <p:spPr>
            <a:xfrm>
              <a:off x="5123375" y="88510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11" y="1"/>
                  </a:moveTo>
                  <a:lnTo>
                    <a:pt x="0" y="37"/>
                  </a:lnTo>
                  <a:lnTo>
                    <a:pt x="0" y="1147"/>
                  </a:lnTo>
                  <a:lnTo>
                    <a:pt x="111" y="111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05" name="Google Shape;8905;p48"/>
            <p:cNvSpPr/>
            <p:nvPr/>
          </p:nvSpPr>
          <p:spPr>
            <a:xfrm>
              <a:off x="5109500" y="884175"/>
              <a:ext cx="16675" cy="9275"/>
            </a:xfrm>
            <a:custGeom>
              <a:avLst/>
              <a:gdLst/>
              <a:ahLst/>
              <a:cxnLst/>
              <a:rect l="l" t="t" r="r" b="b"/>
              <a:pathLst>
                <a:path w="667" h="371" extrusionOk="0">
                  <a:moveTo>
                    <a:pt x="555" y="1"/>
                  </a:moveTo>
                  <a:lnTo>
                    <a:pt x="1" y="333"/>
                  </a:lnTo>
                  <a:lnTo>
                    <a:pt x="38" y="370"/>
                  </a:lnTo>
                  <a:lnTo>
                    <a:pt x="666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06" name="Google Shape;8906;p48"/>
            <p:cNvSpPr/>
            <p:nvPr/>
          </p:nvSpPr>
          <p:spPr>
            <a:xfrm>
              <a:off x="5110425" y="885100"/>
              <a:ext cx="15750" cy="9275"/>
            </a:xfrm>
            <a:custGeom>
              <a:avLst/>
              <a:gdLst/>
              <a:ahLst/>
              <a:cxnLst/>
              <a:rect l="l" t="t" r="r" b="b"/>
              <a:pathLst>
                <a:path w="630" h="371" extrusionOk="0">
                  <a:moveTo>
                    <a:pt x="629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629" y="111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07" name="Google Shape;8907;p48"/>
            <p:cNvSpPr/>
            <p:nvPr/>
          </p:nvSpPr>
          <p:spPr>
            <a:xfrm>
              <a:off x="5098425" y="9017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74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08" name="Google Shape;8908;p48"/>
            <p:cNvSpPr/>
            <p:nvPr/>
          </p:nvSpPr>
          <p:spPr>
            <a:xfrm>
              <a:off x="5096575" y="89897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74" y="1146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09" name="Google Shape;8909;p48"/>
            <p:cNvSpPr/>
            <p:nvPr/>
          </p:nvSpPr>
          <p:spPr>
            <a:xfrm>
              <a:off x="5109500" y="8934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072"/>
                  </a:lnTo>
                  <a:lnTo>
                    <a:pt x="38" y="110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10" name="Google Shape;8910;p48"/>
            <p:cNvSpPr/>
            <p:nvPr/>
          </p:nvSpPr>
          <p:spPr>
            <a:xfrm>
              <a:off x="5110425" y="89250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12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112" y="110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11" name="Google Shape;8911;p48"/>
            <p:cNvSpPr/>
            <p:nvPr/>
          </p:nvSpPr>
          <p:spPr>
            <a:xfrm>
              <a:off x="5096575" y="890650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555" y="0"/>
                  </a:moveTo>
                  <a:lnTo>
                    <a:pt x="0" y="333"/>
                  </a:lnTo>
                  <a:lnTo>
                    <a:pt x="74" y="370"/>
                  </a:lnTo>
                  <a:lnTo>
                    <a:pt x="666" y="7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12" name="Google Shape;8912;p48"/>
            <p:cNvSpPr/>
            <p:nvPr/>
          </p:nvSpPr>
          <p:spPr>
            <a:xfrm>
              <a:off x="5098425" y="892500"/>
              <a:ext cx="14800" cy="10175"/>
            </a:xfrm>
            <a:custGeom>
              <a:avLst/>
              <a:gdLst/>
              <a:ahLst/>
              <a:cxnLst/>
              <a:rect l="l" t="t" r="r" b="b"/>
              <a:pathLst>
                <a:path w="592" h="407" extrusionOk="0">
                  <a:moveTo>
                    <a:pt x="592" y="0"/>
                  </a:moveTo>
                  <a:lnTo>
                    <a:pt x="0" y="296"/>
                  </a:lnTo>
                  <a:lnTo>
                    <a:pt x="0" y="407"/>
                  </a:lnTo>
                  <a:lnTo>
                    <a:pt x="592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13" name="Google Shape;8913;p48"/>
            <p:cNvSpPr/>
            <p:nvPr/>
          </p:nvSpPr>
          <p:spPr>
            <a:xfrm>
              <a:off x="5086400" y="90820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38" y="1"/>
                  </a:moveTo>
                  <a:lnTo>
                    <a:pt x="1" y="38"/>
                  </a:lnTo>
                  <a:lnTo>
                    <a:pt x="1" y="1073"/>
                  </a:lnTo>
                  <a:lnTo>
                    <a:pt x="38" y="10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14" name="Google Shape;8914;p48"/>
            <p:cNvSpPr/>
            <p:nvPr/>
          </p:nvSpPr>
          <p:spPr>
            <a:xfrm>
              <a:off x="5084550" y="9072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1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15" name="Google Shape;8915;p48"/>
            <p:cNvSpPr/>
            <p:nvPr/>
          </p:nvSpPr>
          <p:spPr>
            <a:xfrm>
              <a:off x="5096575" y="8999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74" y="1109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16" name="Google Shape;8916;p48"/>
            <p:cNvSpPr/>
            <p:nvPr/>
          </p:nvSpPr>
          <p:spPr>
            <a:xfrm>
              <a:off x="5098425" y="8999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74" y="107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17" name="Google Shape;8917;p48"/>
            <p:cNvSpPr/>
            <p:nvPr/>
          </p:nvSpPr>
          <p:spPr>
            <a:xfrm>
              <a:off x="5084550" y="898975"/>
              <a:ext cx="15750" cy="8325"/>
            </a:xfrm>
            <a:custGeom>
              <a:avLst/>
              <a:gdLst/>
              <a:ahLst/>
              <a:cxnLst/>
              <a:rect l="l" t="t" r="r" b="b"/>
              <a:pathLst>
                <a:path w="630" h="333" extrusionOk="0">
                  <a:moveTo>
                    <a:pt x="555" y="0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629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18" name="Google Shape;8918;p48"/>
            <p:cNvSpPr/>
            <p:nvPr/>
          </p:nvSpPr>
          <p:spPr>
            <a:xfrm>
              <a:off x="5086400" y="899900"/>
              <a:ext cx="13900" cy="9250"/>
            </a:xfrm>
            <a:custGeom>
              <a:avLst/>
              <a:gdLst/>
              <a:ahLst/>
              <a:cxnLst/>
              <a:rect l="l" t="t" r="r" b="b"/>
              <a:pathLst>
                <a:path w="556" h="370" extrusionOk="0">
                  <a:moveTo>
                    <a:pt x="555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555" y="7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19" name="Google Shape;8919;p48"/>
            <p:cNvSpPr/>
            <p:nvPr/>
          </p:nvSpPr>
          <p:spPr>
            <a:xfrm>
              <a:off x="5073450" y="9156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20" name="Google Shape;8920;p48"/>
            <p:cNvSpPr/>
            <p:nvPr/>
          </p:nvSpPr>
          <p:spPr>
            <a:xfrm>
              <a:off x="5071625" y="913750"/>
              <a:ext cx="1850" cy="29600"/>
            </a:xfrm>
            <a:custGeom>
              <a:avLst/>
              <a:gdLst/>
              <a:ahLst/>
              <a:cxnLst/>
              <a:rect l="l" t="t" r="r" b="b"/>
              <a:pathLst>
                <a:path w="74" h="1184" extrusionOk="0">
                  <a:moveTo>
                    <a:pt x="0" y="1"/>
                  </a:moveTo>
                  <a:lnTo>
                    <a:pt x="0" y="1110"/>
                  </a:lnTo>
                  <a:lnTo>
                    <a:pt x="74" y="1184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21" name="Google Shape;8921;p48"/>
            <p:cNvSpPr/>
            <p:nvPr/>
          </p:nvSpPr>
          <p:spPr>
            <a:xfrm>
              <a:off x="5084550" y="9072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10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22" name="Google Shape;8922;p48"/>
            <p:cNvSpPr/>
            <p:nvPr/>
          </p:nvSpPr>
          <p:spPr>
            <a:xfrm>
              <a:off x="5085475" y="9072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75" y="111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23" name="Google Shape;8923;p48"/>
            <p:cNvSpPr/>
            <p:nvPr/>
          </p:nvSpPr>
          <p:spPr>
            <a:xfrm>
              <a:off x="5071625" y="906350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555" y="1"/>
                  </a:moveTo>
                  <a:lnTo>
                    <a:pt x="0" y="297"/>
                  </a:lnTo>
                  <a:lnTo>
                    <a:pt x="74" y="371"/>
                  </a:lnTo>
                  <a:lnTo>
                    <a:pt x="629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24" name="Google Shape;8924;p48"/>
            <p:cNvSpPr/>
            <p:nvPr/>
          </p:nvSpPr>
          <p:spPr>
            <a:xfrm>
              <a:off x="5073450" y="90727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556" y="1"/>
                  </a:moveTo>
                  <a:lnTo>
                    <a:pt x="1" y="334"/>
                  </a:lnTo>
                  <a:lnTo>
                    <a:pt x="1" y="371"/>
                  </a:lnTo>
                  <a:lnTo>
                    <a:pt x="556" y="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25" name="Google Shape;8925;p48"/>
            <p:cNvSpPr/>
            <p:nvPr/>
          </p:nvSpPr>
          <p:spPr>
            <a:xfrm>
              <a:off x="5029100" y="793600"/>
              <a:ext cx="88750" cy="52700"/>
            </a:xfrm>
            <a:custGeom>
              <a:avLst/>
              <a:gdLst/>
              <a:ahLst/>
              <a:cxnLst/>
              <a:rect l="l" t="t" r="r" b="b"/>
              <a:pathLst>
                <a:path w="3550" h="2108" extrusionOk="0">
                  <a:moveTo>
                    <a:pt x="1775" y="0"/>
                  </a:moveTo>
                  <a:lnTo>
                    <a:pt x="74" y="999"/>
                  </a:lnTo>
                  <a:lnTo>
                    <a:pt x="0" y="888"/>
                  </a:lnTo>
                  <a:lnTo>
                    <a:pt x="0" y="1036"/>
                  </a:lnTo>
                  <a:lnTo>
                    <a:pt x="1775" y="2108"/>
                  </a:lnTo>
                  <a:lnTo>
                    <a:pt x="3550" y="1036"/>
                  </a:lnTo>
                  <a:lnTo>
                    <a:pt x="3550" y="888"/>
                  </a:lnTo>
                  <a:lnTo>
                    <a:pt x="3439" y="999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590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26" name="Google Shape;8926;p48"/>
            <p:cNvSpPr/>
            <p:nvPr/>
          </p:nvSpPr>
          <p:spPr>
            <a:xfrm>
              <a:off x="5029100" y="790825"/>
              <a:ext cx="88750" cy="51775"/>
            </a:xfrm>
            <a:custGeom>
              <a:avLst/>
              <a:gdLst/>
              <a:ahLst/>
              <a:cxnLst/>
              <a:rect l="l" t="t" r="r" b="b"/>
              <a:pathLst>
                <a:path w="3550" h="2071" extrusionOk="0">
                  <a:moveTo>
                    <a:pt x="1775" y="0"/>
                  </a:moveTo>
                  <a:lnTo>
                    <a:pt x="0" y="999"/>
                  </a:lnTo>
                  <a:lnTo>
                    <a:pt x="1775" y="2071"/>
                  </a:lnTo>
                  <a:lnTo>
                    <a:pt x="3550" y="999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DB2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27" name="Google Shape;8927;p48"/>
            <p:cNvSpPr/>
            <p:nvPr/>
          </p:nvSpPr>
          <p:spPr>
            <a:xfrm>
              <a:off x="5036500" y="797300"/>
              <a:ext cx="49000" cy="27750"/>
            </a:xfrm>
            <a:custGeom>
              <a:avLst/>
              <a:gdLst/>
              <a:ahLst/>
              <a:cxnLst/>
              <a:rect l="l" t="t" r="r" b="b"/>
              <a:pathLst>
                <a:path w="1960" h="1110" extrusionOk="0">
                  <a:moveTo>
                    <a:pt x="998" y="0"/>
                  </a:moveTo>
                  <a:lnTo>
                    <a:pt x="0" y="555"/>
                  </a:lnTo>
                  <a:lnTo>
                    <a:pt x="998" y="1109"/>
                  </a:lnTo>
                  <a:lnTo>
                    <a:pt x="1960" y="55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721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28" name="Google Shape;8928;p48"/>
            <p:cNvSpPr/>
            <p:nvPr/>
          </p:nvSpPr>
          <p:spPr>
            <a:xfrm>
              <a:off x="5073450" y="815775"/>
              <a:ext cx="44400" cy="30525"/>
            </a:xfrm>
            <a:custGeom>
              <a:avLst/>
              <a:gdLst/>
              <a:ahLst/>
              <a:cxnLst/>
              <a:rect l="l" t="t" r="r" b="b"/>
              <a:pathLst>
                <a:path w="1776" h="1221" extrusionOk="0">
                  <a:moveTo>
                    <a:pt x="1776" y="1"/>
                  </a:moveTo>
                  <a:lnTo>
                    <a:pt x="1" y="1073"/>
                  </a:lnTo>
                  <a:lnTo>
                    <a:pt x="1" y="1221"/>
                  </a:lnTo>
                  <a:lnTo>
                    <a:pt x="1776" y="149"/>
                  </a:lnTo>
                  <a:lnTo>
                    <a:pt x="1776" y="1"/>
                  </a:lnTo>
                  <a:close/>
                </a:path>
              </a:pathLst>
            </a:custGeom>
            <a:solidFill>
              <a:srgbClr val="751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29" name="Google Shape;8929;p48"/>
            <p:cNvSpPr/>
            <p:nvPr/>
          </p:nvSpPr>
          <p:spPr>
            <a:xfrm>
              <a:off x="5050350" y="801000"/>
              <a:ext cx="44400" cy="24975"/>
            </a:xfrm>
            <a:custGeom>
              <a:avLst/>
              <a:gdLst/>
              <a:ahLst/>
              <a:cxnLst/>
              <a:rect l="l" t="t" r="r" b="b"/>
              <a:pathLst>
                <a:path w="1776" h="999" extrusionOk="0">
                  <a:moveTo>
                    <a:pt x="1" y="0"/>
                  </a:moveTo>
                  <a:lnTo>
                    <a:pt x="1" y="629"/>
                  </a:lnTo>
                  <a:lnTo>
                    <a:pt x="1" y="666"/>
                  </a:lnTo>
                  <a:lnTo>
                    <a:pt x="1" y="740"/>
                  </a:lnTo>
                  <a:lnTo>
                    <a:pt x="1" y="777"/>
                  </a:lnTo>
                  <a:cubicBezTo>
                    <a:pt x="38" y="777"/>
                    <a:pt x="38" y="814"/>
                    <a:pt x="38" y="814"/>
                  </a:cubicBezTo>
                  <a:lnTo>
                    <a:pt x="112" y="850"/>
                  </a:lnTo>
                  <a:cubicBezTo>
                    <a:pt x="149" y="850"/>
                    <a:pt x="149" y="924"/>
                    <a:pt x="186" y="924"/>
                  </a:cubicBezTo>
                  <a:lnTo>
                    <a:pt x="223" y="924"/>
                  </a:lnTo>
                  <a:cubicBezTo>
                    <a:pt x="223" y="961"/>
                    <a:pt x="296" y="961"/>
                    <a:pt x="296" y="961"/>
                  </a:cubicBezTo>
                  <a:lnTo>
                    <a:pt x="333" y="961"/>
                  </a:lnTo>
                  <a:cubicBezTo>
                    <a:pt x="370" y="998"/>
                    <a:pt x="370" y="998"/>
                    <a:pt x="407" y="998"/>
                  </a:cubicBezTo>
                  <a:lnTo>
                    <a:pt x="1295" y="998"/>
                  </a:lnTo>
                  <a:cubicBezTo>
                    <a:pt x="1590" y="961"/>
                    <a:pt x="1775" y="777"/>
                    <a:pt x="1775" y="592"/>
                  </a:cubicBezTo>
                  <a:lnTo>
                    <a:pt x="1775" y="0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30" name="Google Shape;8930;p48"/>
            <p:cNvSpPr/>
            <p:nvPr/>
          </p:nvSpPr>
          <p:spPr>
            <a:xfrm>
              <a:off x="5062375" y="798225"/>
              <a:ext cx="20350" cy="27750"/>
            </a:xfrm>
            <a:custGeom>
              <a:avLst/>
              <a:gdLst/>
              <a:ahLst/>
              <a:cxnLst/>
              <a:rect l="l" t="t" r="r" b="b"/>
              <a:pathLst>
                <a:path w="814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814" y="110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31" name="Google Shape;8931;p48"/>
            <p:cNvSpPr/>
            <p:nvPr/>
          </p:nvSpPr>
          <p:spPr>
            <a:xfrm>
              <a:off x="5051275" y="801000"/>
              <a:ext cx="12050" cy="24975"/>
            </a:xfrm>
            <a:custGeom>
              <a:avLst/>
              <a:gdLst/>
              <a:ahLst/>
              <a:cxnLst/>
              <a:rect l="l" t="t" r="r" b="b"/>
              <a:pathLst>
                <a:path w="482" h="999" extrusionOk="0">
                  <a:moveTo>
                    <a:pt x="1" y="0"/>
                  </a:moveTo>
                  <a:lnTo>
                    <a:pt x="1" y="629"/>
                  </a:lnTo>
                  <a:lnTo>
                    <a:pt x="1" y="666"/>
                  </a:lnTo>
                  <a:lnTo>
                    <a:pt x="1" y="740"/>
                  </a:lnTo>
                  <a:lnTo>
                    <a:pt x="1" y="777"/>
                  </a:lnTo>
                  <a:cubicBezTo>
                    <a:pt x="75" y="777"/>
                    <a:pt x="75" y="814"/>
                    <a:pt x="75" y="814"/>
                  </a:cubicBezTo>
                  <a:lnTo>
                    <a:pt x="112" y="850"/>
                  </a:lnTo>
                  <a:cubicBezTo>
                    <a:pt x="149" y="850"/>
                    <a:pt x="149" y="924"/>
                    <a:pt x="186" y="924"/>
                  </a:cubicBezTo>
                  <a:lnTo>
                    <a:pt x="259" y="924"/>
                  </a:lnTo>
                  <a:cubicBezTo>
                    <a:pt x="259" y="961"/>
                    <a:pt x="296" y="961"/>
                    <a:pt x="296" y="961"/>
                  </a:cubicBezTo>
                  <a:lnTo>
                    <a:pt x="333" y="961"/>
                  </a:lnTo>
                  <a:cubicBezTo>
                    <a:pt x="370" y="998"/>
                    <a:pt x="370" y="998"/>
                    <a:pt x="444" y="998"/>
                  </a:cubicBezTo>
                  <a:lnTo>
                    <a:pt x="481" y="998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32" name="Google Shape;8932;p48"/>
            <p:cNvSpPr/>
            <p:nvPr/>
          </p:nvSpPr>
          <p:spPr>
            <a:xfrm>
              <a:off x="5053125" y="786200"/>
              <a:ext cx="41625" cy="24050"/>
            </a:xfrm>
            <a:custGeom>
              <a:avLst/>
              <a:gdLst/>
              <a:ahLst/>
              <a:cxnLst/>
              <a:rect l="l" t="t" r="r" b="b"/>
              <a:pathLst>
                <a:path w="1665" h="962" extrusionOk="0">
                  <a:moveTo>
                    <a:pt x="888" y="1"/>
                  </a:moveTo>
                  <a:cubicBezTo>
                    <a:pt x="740" y="1"/>
                    <a:pt x="592" y="1"/>
                    <a:pt x="518" y="38"/>
                  </a:cubicBezTo>
                  <a:lnTo>
                    <a:pt x="444" y="38"/>
                  </a:lnTo>
                  <a:cubicBezTo>
                    <a:pt x="407" y="75"/>
                    <a:pt x="407" y="75"/>
                    <a:pt x="370" y="75"/>
                  </a:cubicBezTo>
                  <a:cubicBezTo>
                    <a:pt x="148" y="185"/>
                    <a:pt x="1" y="296"/>
                    <a:pt x="1" y="481"/>
                  </a:cubicBezTo>
                  <a:cubicBezTo>
                    <a:pt x="1" y="666"/>
                    <a:pt x="185" y="814"/>
                    <a:pt x="444" y="925"/>
                  </a:cubicBezTo>
                  <a:cubicBezTo>
                    <a:pt x="555" y="962"/>
                    <a:pt x="666" y="962"/>
                    <a:pt x="814" y="962"/>
                  </a:cubicBezTo>
                  <a:cubicBezTo>
                    <a:pt x="962" y="962"/>
                    <a:pt x="1110" y="962"/>
                    <a:pt x="1184" y="925"/>
                  </a:cubicBezTo>
                  <a:cubicBezTo>
                    <a:pt x="1479" y="851"/>
                    <a:pt x="1664" y="666"/>
                    <a:pt x="1664" y="481"/>
                  </a:cubicBezTo>
                  <a:cubicBezTo>
                    <a:pt x="1664" y="296"/>
                    <a:pt x="1479" y="185"/>
                    <a:pt x="1258" y="38"/>
                  </a:cubicBezTo>
                  <a:cubicBezTo>
                    <a:pt x="1147" y="1"/>
                    <a:pt x="999" y="1"/>
                    <a:pt x="888" y="1"/>
                  </a:cubicBezTo>
                  <a:close/>
                </a:path>
              </a:pathLst>
            </a:custGeom>
            <a:solidFill>
              <a:srgbClr val="F0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33" name="Google Shape;8933;p48"/>
            <p:cNvSpPr/>
            <p:nvPr/>
          </p:nvSpPr>
          <p:spPr>
            <a:xfrm>
              <a:off x="5057750" y="768650"/>
              <a:ext cx="32375" cy="18500"/>
            </a:xfrm>
            <a:custGeom>
              <a:avLst/>
              <a:gdLst/>
              <a:ahLst/>
              <a:cxnLst/>
              <a:rect l="l" t="t" r="r" b="b"/>
              <a:pathLst>
                <a:path w="1295" h="740" extrusionOk="0">
                  <a:moveTo>
                    <a:pt x="629" y="0"/>
                  </a:moveTo>
                  <a:cubicBezTo>
                    <a:pt x="555" y="0"/>
                    <a:pt x="444" y="0"/>
                    <a:pt x="370" y="37"/>
                  </a:cubicBezTo>
                  <a:lnTo>
                    <a:pt x="259" y="37"/>
                  </a:lnTo>
                  <a:cubicBezTo>
                    <a:pt x="74" y="148"/>
                    <a:pt x="0" y="222"/>
                    <a:pt x="0" y="370"/>
                  </a:cubicBezTo>
                  <a:cubicBezTo>
                    <a:pt x="0" y="518"/>
                    <a:pt x="111" y="629"/>
                    <a:pt x="370" y="703"/>
                  </a:cubicBezTo>
                  <a:cubicBezTo>
                    <a:pt x="444" y="740"/>
                    <a:pt x="555" y="740"/>
                    <a:pt x="629" y="740"/>
                  </a:cubicBezTo>
                  <a:cubicBezTo>
                    <a:pt x="740" y="740"/>
                    <a:pt x="814" y="740"/>
                    <a:pt x="925" y="703"/>
                  </a:cubicBezTo>
                  <a:cubicBezTo>
                    <a:pt x="1147" y="629"/>
                    <a:pt x="1294" y="518"/>
                    <a:pt x="1294" y="370"/>
                  </a:cubicBezTo>
                  <a:cubicBezTo>
                    <a:pt x="1294" y="185"/>
                    <a:pt x="1110" y="74"/>
                    <a:pt x="925" y="37"/>
                  </a:cubicBezTo>
                  <a:cubicBezTo>
                    <a:pt x="814" y="0"/>
                    <a:pt x="740" y="0"/>
                    <a:pt x="629" y="0"/>
                  </a:cubicBezTo>
                  <a:close/>
                </a:path>
              </a:pathLst>
            </a:custGeom>
            <a:solidFill>
              <a:srgbClr val="E9A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34" name="Google Shape;8934;p48"/>
            <p:cNvSpPr/>
            <p:nvPr/>
          </p:nvSpPr>
          <p:spPr>
            <a:xfrm>
              <a:off x="5067925" y="786200"/>
              <a:ext cx="12025" cy="21275"/>
            </a:xfrm>
            <a:custGeom>
              <a:avLst/>
              <a:gdLst/>
              <a:ahLst/>
              <a:cxnLst/>
              <a:rect l="l" t="t" r="r" b="b"/>
              <a:pathLst>
                <a:path w="481" h="851" extrusionOk="0">
                  <a:moveTo>
                    <a:pt x="0" y="1"/>
                  </a:moveTo>
                  <a:lnTo>
                    <a:pt x="0" y="814"/>
                  </a:lnTo>
                  <a:cubicBezTo>
                    <a:pt x="37" y="851"/>
                    <a:pt x="148" y="851"/>
                    <a:pt x="222" y="851"/>
                  </a:cubicBezTo>
                  <a:cubicBezTo>
                    <a:pt x="296" y="851"/>
                    <a:pt x="370" y="814"/>
                    <a:pt x="481" y="814"/>
                  </a:cubicBezTo>
                  <a:lnTo>
                    <a:pt x="481" y="1"/>
                  </a:lnTo>
                  <a:cubicBezTo>
                    <a:pt x="370" y="1"/>
                    <a:pt x="296" y="38"/>
                    <a:pt x="222" y="38"/>
                  </a:cubicBezTo>
                  <a:cubicBezTo>
                    <a:pt x="148" y="38"/>
                    <a:pt x="111" y="1"/>
                    <a:pt x="0" y="1"/>
                  </a:cubicBez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35" name="Google Shape;8935;p48"/>
            <p:cNvSpPr/>
            <p:nvPr/>
          </p:nvSpPr>
          <p:spPr>
            <a:xfrm>
              <a:off x="5056825" y="777875"/>
              <a:ext cx="10200" cy="28675"/>
            </a:xfrm>
            <a:custGeom>
              <a:avLst/>
              <a:gdLst/>
              <a:ahLst/>
              <a:cxnLst/>
              <a:rect l="l" t="t" r="r" b="b"/>
              <a:pathLst>
                <a:path w="408" h="1147" extrusionOk="0">
                  <a:moveTo>
                    <a:pt x="0" y="1"/>
                  </a:moveTo>
                  <a:lnTo>
                    <a:pt x="0" y="814"/>
                  </a:lnTo>
                  <a:cubicBezTo>
                    <a:pt x="0" y="962"/>
                    <a:pt x="111" y="1110"/>
                    <a:pt x="370" y="1147"/>
                  </a:cubicBezTo>
                  <a:lnTo>
                    <a:pt x="407" y="1147"/>
                  </a:lnTo>
                  <a:lnTo>
                    <a:pt x="407" y="334"/>
                  </a:lnTo>
                  <a:lnTo>
                    <a:pt x="370" y="334"/>
                  </a:lnTo>
                  <a:cubicBezTo>
                    <a:pt x="111" y="260"/>
                    <a:pt x="0" y="112"/>
                    <a:pt x="0" y="1"/>
                  </a:cubicBez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36" name="Google Shape;8936;p48"/>
            <p:cNvSpPr/>
            <p:nvPr/>
          </p:nvSpPr>
          <p:spPr>
            <a:xfrm>
              <a:off x="5079925" y="777875"/>
              <a:ext cx="10200" cy="28675"/>
            </a:xfrm>
            <a:custGeom>
              <a:avLst/>
              <a:gdLst/>
              <a:ahLst/>
              <a:cxnLst/>
              <a:rect l="l" t="t" r="r" b="b"/>
              <a:pathLst>
                <a:path w="408" h="1147" extrusionOk="0">
                  <a:moveTo>
                    <a:pt x="407" y="1"/>
                  </a:moveTo>
                  <a:cubicBezTo>
                    <a:pt x="407" y="149"/>
                    <a:pt x="223" y="223"/>
                    <a:pt x="38" y="334"/>
                  </a:cubicBezTo>
                  <a:lnTo>
                    <a:pt x="1" y="334"/>
                  </a:lnTo>
                  <a:lnTo>
                    <a:pt x="1" y="1147"/>
                  </a:lnTo>
                  <a:lnTo>
                    <a:pt x="38" y="1147"/>
                  </a:lnTo>
                  <a:cubicBezTo>
                    <a:pt x="260" y="1110"/>
                    <a:pt x="407" y="962"/>
                    <a:pt x="407" y="814"/>
                  </a:cubicBezTo>
                  <a:lnTo>
                    <a:pt x="407" y="1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37" name="Google Shape;8937;p48"/>
            <p:cNvSpPr/>
            <p:nvPr/>
          </p:nvSpPr>
          <p:spPr>
            <a:xfrm>
              <a:off x="5062375" y="754775"/>
              <a:ext cx="23125" cy="13900"/>
            </a:xfrm>
            <a:custGeom>
              <a:avLst/>
              <a:gdLst/>
              <a:ahLst/>
              <a:cxnLst/>
              <a:rect l="l" t="t" r="r" b="b"/>
              <a:pathLst>
                <a:path w="925" h="556" extrusionOk="0">
                  <a:moveTo>
                    <a:pt x="407" y="1"/>
                  </a:moveTo>
                  <a:cubicBezTo>
                    <a:pt x="370" y="1"/>
                    <a:pt x="259" y="38"/>
                    <a:pt x="222" y="38"/>
                  </a:cubicBezTo>
                  <a:lnTo>
                    <a:pt x="185" y="38"/>
                  </a:lnTo>
                  <a:cubicBezTo>
                    <a:pt x="74" y="75"/>
                    <a:pt x="0" y="185"/>
                    <a:pt x="0" y="259"/>
                  </a:cubicBezTo>
                  <a:cubicBezTo>
                    <a:pt x="0" y="370"/>
                    <a:pt x="148" y="444"/>
                    <a:pt x="259" y="518"/>
                  </a:cubicBezTo>
                  <a:cubicBezTo>
                    <a:pt x="333" y="555"/>
                    <a:pt x="370" y="555"/>
                    <a:pt x="444" y="555"/>
                  </a:cubicBezTo>
                  <a:cubicBezTo>
                    <a:pt x="518" y="555"/>
                    <a:pt x="592" y="518"/>
                    <a:pt x="629" y="518"/>
                  </a:cubicBezTo>
                  <a:cubicBezTo>
                    <a:pt x="814" y="444"/>
                    <a:pt x="925" y="370"/>
                    <a:pt x="925" y="259"/>
                  </a:cubicBezTo>
                  <a:cubicBezTo>
                    <a:pt x="925" y="185"/>
                    <a:pt x="777" y="75"/>
                    <a:pt x="592" y="38"/>
                  </a:cubicBezTo>
                  <a:cubicBezTo>
                    <a:pt x="555" y="1"/>
                    <a:pt x="518" y="1"/>
                    <a:pt x="407" y="1"/>
                  </a:cubicBezTo>
                  <a:close/>
                </a:path>
              </a:pathLst>
            </a:custGeom>
            <a:solidFill>
              <a:srgbClr val="FFB4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38" name="Google Shape;8938;p48"/>
            <p:cNvSpPr/>
            <p:nvPr/>
          </p:nvSpPr>
          <p:spPr>
            <a:xfrm>
              <a:off x="5062375" y="756625"/>
              <a:ext cx="20350" cy="9275"/>
            </a:xfrm>
            <a:custGeom>
              <a:avLst/>
              <a:gdLst/>
              <a:ahLst/>
              <a:cxnLst/>
              <a:rect l="l" t="t" r="r" b="b"/>
              <a:pathLst>
                <a:path w="814" h="371" extrusionOk="0">
                  <a:moveTo>
                    <a:pt x="185" y="1"/>
                  </a:moveTo>
                  <a:cubicBezTo>
                    <a:pt x="37" y="75"/>
                    <a:pt x="0" y="111"/>
                    <a:pt x="0" y="185"/>
                  </a:cubicBezTo>
                  <a:cubicBezTo>
                    <a:pt x="0" y="296"/>
                    <a:pt x="74" y="333"/>
                    <a:pt x="222" y="370"/>
                  </a:cubicBezTo>
                  <a:lnTo>
                    <a:pt x="592" y="370"/>
                  </a:lnTo>
                  <a:cubicBezTo>
                    <a:pt x="740" y="333"/>
                    <a:pt x="814" y="296"/>
                    <a:pt x="814" y="185"/>
                  </a:cubicBezTo>
                  <a:cubicBezTo>
                    <a:pt x="814" y="111"/>
                    <a:pt x="740" y="75"/>
                    <a:pt x="592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39" name="Google Shape;8939;p48"/>
            <p:cNvSpPr/>
            <p:nvPr/>
          </p:nvSpPr>
          <p:spPr>
            <a:xfrm>
              <a:off x="5067925" y="767725"/>
              <a:ext cx="9250" cy="14800"/>
            </a:xfrm>
            <a:custGeom>
              <a:avLst/>
              <a:gdLst/>
              <a:ahLst/>
              <a:cxnLst/>
              <a:rect l="l" t="t" r="r" b="b"/>
              <a:pathLst>
                <a:path w="370" h="592" extrusionOk="0">
                  <a:moveTo>
                    <a:pt x="0" y="0"/>
                  </a:moveTo>
                  <a:lnTo>
                    <a:pt x="0" y="592"/>
                  </a:lnTo>
                  <a:lnTo>
                    <a:pt x="370" y="592"/>
                  </a:lnTo>
                  <a:lnTo>
                    <a:pt x="370" y="0"/>
                  </a:lnTo>
                  <a:cubicBezTo>
                    <a:pt x="351" y="19"/>
                    <a:pt x="333" y="28"/>
                    <a:pt x="305" y="28"/>
                  </a:cubicBezTo>
                  <a:cubicBezTo>
                    <a:pt x="277" y="28"/>
                    <a:pt x="240" y="19"/>
                    <a:pt x="185" y="0"/>
                  </a:cubicBez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40" name="Google Shape;8940;p48"/>
            <p:cNvSpPr/>
            <p:nvPr/>
          </p:nvSpPr>
          <p:spPr>
            <a:xfrm>
              <a:off x="5060525" y="763100"/>
              <a:ext cx="8350" cy="20350"/>
            </a:xfrm>
            <a:custGeom>
              <a:avLst/>
              <a:gdLst/>
              <a:ahLst/>
              <a:cxnLst/>
              <a:rect l="l" t="t" r="r" b="b"/>
              <a:pathLst>
                <a:path w="334" h="814" extrusionOk="0">
                  <a:moveTo>
                    <a:pt x="319" y="194"/>
                  </a:moveTo>
                  <a:cubicBezTo>
                    <a:pt x="315" y="194"/>
                    <a:pt x="315" y="204"/>
                    <a:pt x="333" y="222"/>
                  </a:cubicBezTo>
                  <a:cubicBezTo>
                    <a:pt x="333" y="204"/>
                    <a:pt x="324" y="194"/>
                    <a:pt x="319" y="194"/>
                  </a:cubicBezTo>
                  <a:close/>
                  <a:moveTo>
                    <a:pt x="0" y="0"/>
                  </a:moveTo>
                  <a:lnTo>
                    <a:pt x="0" y="592"/>
                  </a:lnTo>
                  <a:cubicBezTo>
                    <a:pt x="0" y="666"/>
                    <a:pt x="148" y="777"/>
                    <a:pt x="296" y="814"/>
                  </a:cubicBezTo>
                  <a:lnTo>
                    <a:pt x="333" y="814"/>
                  </a:lnTo>
                  <a:lnTo>
                    <a:pt x="333" y="222"/>
                  </a:lnTo>
                  <a:cubicBezTo>
                    <a:pt x="148" y="111"/>
                    <a:pt x="37" y="37"/>
                    <a:pt x="0" y="0"/>
                  </a:cubicBez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41" name="Google Shape;8941;p48"/>
            <p:cNvSpPr/>
            <p:nvPr/>
          </p:nvSpPr>
          <p:spPr>
            <a:xfrm>
              <a:off x="5077150" y="761250"/>
              <a:ext cx="8350" cy="21275"/>
            </a:xfrm>
            <a:custGeom>
              <a:avLst/>
              <a:gdLst/>
              <a:ahLst/>
              <a:cxnLst/>
              <a:rect l="l" t="t" r="r" b="b"/>
              <a:pathLst>
                <a:path w="334" h="851" extrusionOk="0">
                  <a:moveTo>
                    <a:pt x="334" y="0"/>
                  </a:moveTo>
                  <a:cubicBezTo>
                    <a:pt x="334" y="111"/>
                    <a:pt x="186" y="185"/>
                    <a:pt x="38" y="259"/>
                  </a:cubicBezTo>
                  <a:lnTo>
                    <a:pt x="1" y="259"/>
                  </a:lnTo>
                  <a:lnTo>
                    <a:pt x="1" y="851"/>
                  </a:lnTo>
                  <a:lnTo>
                    <a:pt x="38" y="851"/>
                  </a:lnTo>
                  <a:cubicBezTo>
                    <a:pt x="223" y="777"/>
                    <a:pt x="334" y="703"/>
                    <a:pt x="334" y="59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42" name="Google Shape;8942;p48"/>
            <p:cNvSpPr/>
            <p:nvPr/>
          </p:nvSpPr>
          <p:spPr>
            <a:xfrm>
              <a:off x="4878450" y="1240025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0" y="0"/>
                  </a:moveTo>
                  <a:lnTo>
                    <a:pt x="0" y="998"/>
                  </a:lnTo>
                  <a:lnTo>
                    <a:pt x="74" y="107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43" name="Google Shape;8943;p48"/>
            <p:cNvSpPr/>
            <p:nvPr/>
          </p:nvSpPr>
          <p:spPr>
            <a:xfrm>
              <a:off x="4880300" y="1237250"/>
              <a:ext cx="1875" cy="29600"/>
            </a:xfrm>
            <a:custGeom>
              <a:avLst/>
              <a:gdLst/>
              <a:ahLst/>
              <a:cxnLst/>
              <a:rect l="l" t="t" r="r" b="b"/>
              <a:pathLst>
                <a:path w="75" h="1184" extrusionOk="0">
                  <a:moveTo>
                    <a:pt x="74" y="0"/>
                  </a:moveTo>
                  <a:lnTo>
                    <a:pt x="0" y="74"/>
                  </a:lnTo>
                  <a:lnTo>
                    <a:pt x="0" y="1183"/>
                  </a:lnTo>
                  <a:lnTo>
                    <a:pt x="74" y="110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44" name="Google Shape;8944;p48"/>
            <p:cNvSpPr/>
            <p:nvPr/>
          </p:nvSpPr>
          <p:spPr>
            <a:xfrm>
              <a:off x="4868275" y="12317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7" y="1"/>
                  </a:moveTo>
                  <a:lnTo>
                    <a:pt x="0" y="37"/>
                  </a:lnTo>
                  <a:lnTo>
                    <a:pt x="0" y="1110"/>
                  </a:lnTo>
                  <a:lnTo>
                    <a:pt x="37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45" name="Google Shape;8945;p48"/>
            <p:cNvSpPr/>
            <p:nvPr/>
          </p:nvSpPr>
          <p:spPr>
            <a:xfrm>
              <a:off x="4865500" y="1230775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111" y="1147"/>
                  </a:lnTo>
                  <a:lnTo>
                    <a:pt x="11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46" name="Google Shape;8946;p48"/>
            <p:cNvSpPr/>
            <p:nvPr/>
          </p:nvSpPr>
          <p:spPr>
            <a:xfrm>
              <a:off x="4865500" y="1230775"/>
              <a:ext cx="16675" cy="835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" y="1"/>
                  </a:moveTo>
                  <a:lnTo>
                    <a:pt x="592" y="333"/>
                  </a:lnTo>
                  <a:lnTo>
                    <a:pt x="666" y="25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47" name="Google Shape;8947;p48"/>
            <p:cNvSpPr/>
            <p:nvPr/>
          </p:nvSpPr>
          <p:spPr>
            <a:xfrm>
              <a:off x="4865500" y="1230775"/>
              <a:ext cx="14825" cy="10200"/>
            </a:xfrm>
            <a:custGeom>
              <a:avLst/>
              <a:gdLst/>
              <a:ahLst/>
              <a:cxnLst/>
              <a:rect l="l" t="t" r="r" b="b"/>
              <a:pathLst>
                <a:path w="593" h="408" extrusionOk="0">
                  <a:moveTo>
                    <a:pt x="1" y="1"/>
                  </a:moveTo>
                  <a:lnTo>
                    <a:pt x="1" y="74"/>
                  </a:lnTo>
                  <a:lnTo>
                    <a:pt x="592" y="407"/>
                  </a:lnTo>
                  <a:lnTo>
                    <a:pt x="592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48" name="Google Shape;8948;p48"/>
            <p:cNvSpPr/>
            <p:nvPr/>
          </p:nvSpPr>
          <p:spPr>
            <a:xfrm>
              <a:off x="4891375" y="12465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0"/>
                  </a:moveTo>
                  <a:lnTo>
                    <a:pt x="1" y="1072"/>
                  </a:lnTo>
                  <a:lnTo>
                    <a:pt x="75" y="1109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49" name="Google Shape;8949;p48"/>
            <p:cNvSpPr/>
            <p:nvPr/>
          </p:nvSpPr>
          <p:spPr>
            <a:xfrm>
              <a:off x="4893225" y="124557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5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75" y="1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50" name="Google Shape;8950;p48"/>
            <p:cNvSpPr/>
            <p:nvPr/>
          </p:nvSpPr>
          <p:spPr>
            <a:xfrm>
              <a:off x="4880300" y="1239100"/>
              <a:ext cx="2775" cy="27750"/>
            </a:xfrm>
            <a:custGeom>
              <a:avLst/>
              <a:gdLst/>
              <a:ahLst/>
              <a:cxnLst/>
              <a:rect l="l" t="t" r="r" b="b"/>
              <a:pathLst>
                <a:path w="111" h="1110" extrusionOk="0">
                  <a:moveTo>
                    <a:pt x="111" y="0"/>
                  </a:moveTo>
                  <a:lnTo>
                    <a:pt x="0" y="37"/>
                  </a:lnTo>
                  <a:lnTo>
                    <a:pt x="0" y="1109"/>
                  </a:lnTo>
                  <a:lnTo>
                    <a:pt x="111" y="110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51" name="Google Shape;8951;p48"/>
            <p:cNvSpPr/>
            <p:nvPr/>
          </p:nvSpPr>
          <p:spPr>
            <a:xfrm>
              <a:off x="4879375" y="12391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10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52" name="Google Shape;8952;p48"/>
            <p:cNvSpPr/>
            <p:nvPr/>
          </p:nvSpPr>
          <p:spPr>
            <a:xfrm>
              <a:off x="4879375" y="1237250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37" y="0"/>
                  </a:moveTo>
                  <a:lnTo>
                    <a:pt x="0" y="74"/>
                  </a:lnTo>
                  <a:lnTo>
                    <a:pt x="555" y="370"/>
                  </a:lnTo>
                  <a:lnTo>
                    <a:pt x="629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53" name="Google Shape;8953;p48"/>
            <p:cNvSpPr/>
            <p:nvPr/>
          </p:nvSpPr>
          <p:spPr>
            <a:xfrm>
              <a:off x="4879375" y="1239100"/>
              <a:ext cx="13875" cy="9250"/>
            </a:xfrm>
            <a:custGeom>
              <a:avLst/>
              <a:gdLst/>
              <a:ahLst/>
              <a:cxnLst/>
              <a:rect l="l" t="t" r="r" b="b"/>
              <a:pathLst>
                <a:path w="555" h="370" extrusionOk="0">
                  <a:moveTo>
                    <a:pt x="0" y="0"/>
                  </a:moveTo>
                  <a:lnTo>
                    <a:pt x="0" y="37"/>
                  </a:lnTo>
                  <a:lnTo>
                    <a:pt x="555" y="370"/>
                  </a:lnTo>
                  <a:lnTo>
                    <a:pt x="555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54" name="Google Shape;8954;p48"/>
            <p:cNvSpPr/>
            <p:nvPr/>
          </p:nvSpPr>
          <p:spPr>
            <a:xfrm>
              <a:off x="4903400" y="125480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0" y="1"/>
                  </a:moveTo>
                  <a:lnTo>
                    <a:pt x="0" y="1036"/>
                  </a:lnTo>
                  <a:lnTo>
                    <a:pt x="111" y="1073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8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55" name="Google Shape;8955;p48"/>
            <p:cNvSpPr/>
            <p:nvPr/>
          </p:nvSpPr>
          <p:spPr>
            <a:xfrm>
              <a:off x="4906175" y="12529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7" y="1"/>
                  </a:moveTo>
                  <a:lnTo>
                    <a:pt x="0" y="38"/>
                  </a:lnTo>
                  <a:lnTo>
                    <a:pt x="0" y="1147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56" name="Google Shape;8956;p48"/>
            <p:cNvSpPr/>
            <p:nvPr/>
          </p:nvSpPr>
          <p:spPr>
            <a:xfrm>
              <a:off x="4893225" y="124650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12" y="0"/>
                  </a:moveTo>
                  <a:lnTo>
                    <a:pt x="1" y="74"/>
                  </a:lnTo>
                  <a:lnTo>
                    <a:pt x="1" y="1109"/>
                  </a:lnTo>
                  <a:lnTo>
                    <a:pt x="112" y="107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57" name="Google Shape;8957;p48"/>
            <p:cNvSpPr/>
            <p:nvPr/>
          </p:nvSpPr>
          <p:spPr>
            <a:xfrm>
              <a:off x="4892300" y="12455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1" y="0"/>
                  </a:moveTo>
                  <a:lnTo>
                    <a:pt x="1" y="1109"/>
                  </a:lnTo>
                  <a:lnTo>
                    <a:pt x="38" y="1146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58" name="Google Shape;8958;p48"/>
            <p:cNvSpPr/>
            <p:nvPr/>
          </p:nvSpPr>
          <p:spPr>
            <a:xfrm>
              <a:off x="4892300" y="1245575"/>
              <a:ext cx="14825" cy="8325"/>
            </a:xfrm>
            <a:custGeom>
              <a:avLst/>
              <a:gdLst/>
              <a:ahLst/>
              <a:cxnLst/>
              <a:rect l="l" t="t" r="r" b="b"/>
              <a:pathLst>
                <a:path w="593" h="333" extrusionOk="0">
                  <a:moveTo>
                    <a:pt x="1" y="0"/>
                  </a:moveTo>
                  <a:lnTo>
                    <a:pt x="555" y="333"/>
                  </a:lnTo>
                  <a:lnTo>
                    <a:pt x="592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59" name="Google Shape;8959;p48"/>
            <p:cNvSpPr/>
            <p:nvPr/>
          </p:nvSpPr>
          <p:spPr>
            <a:xfrm>
              <a:off x="4892300" y="1245575"/>
              <a:ext cx="13900" cy="10175"/>
            </a:xfrm>
            <a:custGeom>
              <a:avLst/>
              <a:gdLst/>
              <a:ahLst/>
              <a:cxnLst/>
              <a:rect l="l" t="t" r="r" b="b"/>
              <a:pathLst>
                <a:path w="556" h="407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60" name="Google Shape;8960;p48"/>
            <p:cNvSpPr/>
            <p:nvPr/>
          </p:nvSpPr>
          <p:spPr>
            <a:xfrm>
              <a:off x="4918175" y="12622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1"/>
                  </a:moveTo>
                  <a:lnTo>
                    <a:pt x="1" y="1036"/>
                  </a:lnTo>
                  <a:lnTo>
                    <a:pt x="38" y="1110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A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61" name="Google Shape;8961;p48"/>
            <p:cNvSpPr/>
            <p:nvPr/>
          </p:nvSpPr>
          <p:spPr>
            <a:xfrm>
              <a:off x="4919100" y="1260350"/>
              <a:ext cx="1875" cy="29600"/>
            </a:xfrm>
            <a:custGeom>
              <a:avLst/>
              <a:gdLst/>
              <a:ahLst/>
              <a:cxnLst/>
              <a:rect l="l" t="t" r="r" b="b"/>
              <a:pathLst>
                <a:path w="75" h="1184" extrusionOk="0">
                  <a:moveTo>
                    <a:pt x="75" y="1"/>
                  </a:moveTo>
                  <a:lnTo>
                    <a:pt x="1" y="75"/>
                  </a:lnTo>
                  <a:lnTo>
                    <a:pt x="1" y="1184"/>
                  </a:lnTo>
                  <a:lnTo>
                    <a:pt x="75" y="111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62" name="Google Shape;8962;p48"/>
            <p:cNvSpPr/>
            <p:nvPr/>
          </p:nvSpPr>
          <p:spPr>
            <a:xfrm>
              <a:off x="4907100" y="12548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74" y="107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63" name="Google Shape;8963;p48"/>
            <p:cNvSpPr/>
            <p:nvPr/>
          </p:nvSpPr>
          <p:spPr>
            <a:xfrm>
              <a:off x="4905250" y="125387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0" y="1"/>
                  </a:moveTo>
                  <a:lnTo>
                    <a:pt x="0" y="1110"/>
                  </a:lnTo>
                  <a:lnTo>
                    <a:pt x="74" y="1147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64" name="Google Shape;8964;p48"/>
            <p:cNvSpPr/>
            <p:nvPr/>
          </p:nvSpPr>
          <p:spPr>
            <a:xfrm>
              <a:off x="4905250" y="1252950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74" y="1"/>
                  </a:moveTo>
                  <a:lnTo>
                    <a:pt x="0" y="38"/>
                  </a:lnTo>
                  <a:lnTo>
                    <a:pt x="555" y="371"/>
                  </a:lnTo>
                  <a:lnTo>
                    <a:pt x="629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65" name="Google Shape;8965;p48"/>
            <p:cNvSpPr/>
            <p:nvPr/>
          </p:nvSpPr>
          <p:spPr>
            <a:xfrm>
              <a:off x="4905250" y="1253875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0" y="1"/>
                  </a:moveTo>
                  <a:lnTo>
                    <a:pt x="0" y="38"/>
                  </a:lnTo>
                  <a:lnTo>
                    <a:pt x="555" y="371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66" name="Google Shape;8966;p48"/>
            <p:cNvSpPr/>
            <p:nvPr/>
          </p:nvSpPr>
          <p:spPr>
            <a:xfrm>
              <a:off x="4930200" y="126960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" y="0"/>
                  </a:moveTo>
                  <a:lnTo>
                    <a:pt x="1" y="1035"/>
                  </a:lnTo>
                  <a:lnTo>
                    <a:pt x="111" y="1072"/>
                  </a:lnTo>
                  <a:lnTo>
                    <a:pt x="111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67" name="Google Shape;8967;p48"/>
            <p:cNvSpPr/>
            <p:nvPr/>
          </p:nvSpPr>
          <p:spPr>
            <a:xfrm>
              <a:off x="4932975" y="12686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07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68" name="Google Shape;8968;p48"/>
            <p:cNvSpPr/>
            <p:nvPr/>
          </p:nvSpPr>
          <p:spPr>
            <a:xfrm>
              <a:off x="4920025" y="12622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8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38" y="10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69" name="Google Shape;8969;p48"/>
            <p:cNvSpPr/>
            <p:nvPr/>
          </p:nvSpPr>
          <p:spPr>
            <a:xfrm>
              <a:off x="4918175" y="1260350"/>
              <a:ext cx="1875" cy="29600"/>
            </a:xfrm>
            <a:custGeom>
              <a:avLst/>
              <a:gdLst/>
              <a:ahLst/>
              <a:cxnLst/>
              <a:rect l="l" t="t" r="r" b="b"/>
              <a:pathLst>
                <a:path w="75" h="1184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84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70" name="Google Shape;8970;p48"/>
            <p:cNvSpPr/>
            <p:nvPr/>
          </p:nvSpPr>
          <p:spPr>
            <a:xfrm>
              <a:off x="4918175" y="1260350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1" y="1"/>
                  </a:moveTo>
                  <a:lnTo>
                    <a:pt x="592" y="333"/>
                  </a:lnTo>
                  <a:lnTo>
                    <a:pt x="629" y="33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71" name="Google Shape;8971;p48"/>
            <p:cNvSpPr/>
            <p:nvPr/>
          </p:nvSpPr>
          <p:spPr>
            <a:xfrm>
              <a:off x="4918175" y="1260350"/>
              <a:ext cx="14825" cy="11125"/>
            </a:xfrm>
            <a:custGeom>
              <a:avLst/>
              <a:gdLst/>
              <a:ahLst/>
              <a:cxnLst/>
              <a:rect l="l" t="t" r="r" b="b"/>
              <a:pathLst>
                <a:path w="593" h="445" extrusionOk="0">
                  <a:moveTo>
                    <a:pt x="1" y="1"/>
                  </a:moveTo>
                  <a:lnTo>
                    <a:pt x="1" y="112"/>
                  </a:lnTo>
                  <a:lnTo>
                    <a:pt x="592" y="444"/>
                  </a:lnTo>
                  <a:lnTo>
                    <a:pt x="592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72" name="Google Shape;8972;p48"/>
            <p:cNvSpPr/>
            <p:nvPr/>
          </p:nvSpPr>
          <p:spPr>
            <a:xfrm>
              <a:off x="4943150" y="1277000"/>
              <a:ext cx="2775" cy="27750"/>
            </a:xfrm>
            <a:custGeom>
              <a:avLst/>
              <a:gdLst/>
              <a:ahLst/>
              <a:cxnLst/>
              <a:rect l="l" t="t" r="r" b="b"/>
              <a:pathLst>
                <a:path w="111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111" y="1109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05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73" name="Google Shape;8973;p48"/>
            <p:cNvSpPr/>
            <p:nvPr/>
          </p:nvSpPr>
          <p:spPr>
            <a:xfrm>
              <a:off x="4945925" y="1276075"/>
              <a:ext cx="925" cy="28675"/>
            </a:xfrm>
            <a:custGeom>
              <a:avLst/>
              <a:gdLst/>
              <a:ahLst/>
              <a:cxnLst/>
              <a:rect l="l" t="t" r="r" b="b"/>
              <a:pathLst>
                <a:path w="37" h="1147" extrusionOk="0">
                  <a:moveTo>
                    <a:pt x="37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37" y="110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74" name="Google Shape;8974;p48"/>
            <p:cNvSpPr/>
            <p:nvPr/>
          </p:nvSpPr>
          <p:spPr>
            <a:xfrm>
              <a:off x="4932975" y="12696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74" y="107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75" name="Google Shape;8975;p48"/>
            <p:cNvSpPr/>
            <p:nvPr/>
          </p:nvSpPr>
          <p:spPr>
            <a:xfrm>
              <a:off x="4932050" y="12686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14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76" name="Google Shape;8976;p48"/>
            <p:cNvSpPr/>
            <p:nvPr/>
          </p:nvSpPr>
          <p:spPr>
            <a:xfrm>
              <a:off x="4932050" y="1267750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37" y="0"/>
                  </a:moveTo>
                  <a:lnTo>
                    <a:pt x="0" y="37"/>
                  </a:lnTo>
                  <a:lnTo>
                    <a:pt x="555" y="370"/>
                  </a:lnTo>
                  <a:lnTo>
                    <a:pt x="592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77" name="Google Shape;8977;p48"/>
            <p:cNvSpPr/>
            <p:nvPr/>
          </p:nvSpPr>
          <p:spPr>
            <a:xfrm>
              <a:off x="4932050" y="1268675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0" y="0"/>
                  </a:moveTo>
                  <a:lnTo>
                    <a:pt x="0" y="37"/>
                  </a:lnTo>
                  <a:lnTo>
                    <a:pt x="555" y="370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78" name="Google Shape;8978;p48"/>
            <p:cNvSpPr/>
            <p:nvPr/>
          </p:nvSpPr>
          <p:spPr>
            <a:xfrm>
              <a:off x="4957000" y="12853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79" name="Google Shape;8979;p48"/>
            <p:cNvSpPr/>
            <p:nvPr/>
          </p:nvSpPr>
          <p:spPr>
            <a:xfrm>
              <a:off x="4957925" y="128345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112" y="107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80" name="Google Shape;8980;p48"/>
            <p:cNvSpPr/>
            <p:nvPr/>
          </p:nvSpPr>
          <p:spPr>
            <a:xfrm>
              <a:off x="4946825" y="12770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8" y="0"/>
                  </a:moveTo>
                  <a:lnTo>
                    <a:pt x="1" y="37"/>
                  </a:lnTo>
                  <a:lnTo>
                    <a:pt x="1" y="1109"/>
                  </a:lnTo>
                  <a:lnTo>
                    <a:pt x="38" y="107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81" name="Google Shape;8981;p48"/>
            <p:cNvSpPr/>
            <p:nvPr/>
          </p:nvSpPr>
          <p:spPr>
            <a:xfrm>
              <a:off x="4944075" y="1276075"/>
              <a:ext cx="2775" cy="28675"/>
            </a:xfrm>
            <a:custGeom>
              <a:avLst/>
              <a:gdLst/>
              <a:ahLst/>
              <a:cxnLst/>
              <a:rect l="l" t="t" r="r" b="b"/>
              <a:pathLst>
                <a:path w="111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111" y="1146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82" name="Google Shape;8982;p48"/>
            <p:cNvSpPr/>
            <p:nvPr/>
          </p:nvSpPr>
          <p:spPr>
            <a:xfrm>
              <a:off x="4944075" y="1276075"/>
              <a:ext cx="16650" cy="7400"/>
            </a:xfrm>
            <a:custGeom>
              <a:avLst/>
              <a:gdLst/>
              <a:ahLst/>
              <a:cxnLst/>
              <a:rect l="l" t="t" r="r" b="b"/>
              <a:pathLst>
                <a:path w="666" h="296" extrusionOk="0">
                  <a:moveTo>
                    <a:pt x="0" y="0"/>
                  </a:moveTo>
                  <a:lnTo>
                    <a:pt x="555" y="296"/>
                  </a:lnTo>
                  <a:lnTo>
                    <a:pt x="666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83" name="Google Shape;8983;p48"/>
            <p:cNvSpPr/>
            <p:nvPr/>
          </p:nvSpPr>
          <p:spPr>
            <a:xfrm>
              <a:off x="4944075" y="1276075"/>
              <a:ext cx="13875" cy="10175"/>
            </a:xfrm>
            <a:custGeom>
              <a:avLst/>
              <a:gdLst/>
              <a:ahLst/>
              <a:cxnLst/>
              <a:rect l="l" t="t" r="r" b="b"/>
              <a:pathLst>
                <a:path w="555" h="407" extrusionOk="0">
                  <a:moveTo>
                    <a:pt x="0" y="0"/>
                  </a:moveTo>
                  <a:lnTo>
                    <a:pt x="0" y="74"/>
                  </a:lnTo>
                  <a:lnTo>
                    <a:pt x="555" y="407"/>
                  </a:lnTo>
                  <a:lnTo>
                    <a:pt x="555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84" name="Google Shape;8984;p48"/>
            <p:cNvSpPr/>
            <p:nvPr/>
          </p:nvSpPr>
          <p:spPr>
            <a:xfrm>
              <a:off x="4969950" y="12917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1"/>
                  </a:moveTo>
                  <a:lnTo>
                    <a:pt x="0" y="1073"/>
                  </a:lnTo>
                  <a:lnTo>
                    <a:pt x="74" y="1110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2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85" name="Google Shape;8985;p48"/>
            <p:cNvSpPr/>
            <p:nvPr/>
          </p:nvSpPr>
          <p:spPr>
            <a:xfrm>
              <a:off x="4971800" y="12908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7" y="1"/>
                  </a:moveTo>
                  <a:lnTo>
                    <a:pt x="0" y="38"/>
                  </a:lnTo>
                  <a:lnTo>
                    <a:pt x="0" y="1147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86" name="Google Shape;8986;p48"/>
            <p:cNvSpPr/>
            <p:nvPr/>
          </p:nvSpPr>
          <p:spPr>
            <a:xfrm>
              <a:off x="4959775" y="12853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0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87" name="Google Shape;8987;p48"/>
            <p:cNvSpPr/>
            <p:nvPr/>
          </p:nvSpPr>
          <p:spPr>
            <a:xfrm>
              <a:off x="4957000" y="1283450"/>
              <a:ext cx="2800" cy="29600"/>
            </a:xfrm>
            <a:custGeom>
              <a:avLst/>
              <a:gdLst/>
              <a:ahLst/>
              <a:cxnLst/>
              <a:rect l="l" t="t" r="r" b="b"/>
              <a:pathLst>
                <a:path w="112" h="1184" extrusionOk="0">
                  <a:moveTo>
                    <a:pt x="1" y="1"/>
                  </a:moveTo>
                  <a:lnTo>
                    <a:pt x="1" y="1110"/>
                  </a:lnTo>
                  <a:lnTo>
                    <a:pt x="112" y="1184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88" name="Google Shape;8988;p48"/>
            <p:cNvSpPr/>
            <p:nvPr/>
          </p:nvSpPr>
          <p:spPr>
            <a:xfrm>
              <a:off x="4957000" y="1282525"/>
              <a:ext cx="15750" cy="9275"/>
            </a:xfrm>
            <a:custGeom>
              <a:avLst/>
              <a:gdLst/>
              <a:ahLst/>
              <a:cxnLst/>
              <a:rect l="l" t="t" r="r" b="b"/>
              <a:pathLst>
                <a:path w="630" h="371" extrusionOk="0">
                  <a:moveTo>
                    <a:pt x="112" y="1"/>
                  </a:moveTo>
                  <a:lnTo>
                    <a:pt x="1" y="38"/>
                  </a:lnTo>
                  <a:lnTo>
                    <a:pt x="592" y="371"/>
                  </a:lnTo>
                  <a:lnTo>
                    <a:pt x="629" y="33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89" name="Google Shape;8989;p48"/>
            <p:cNvSpPr/>
            <p:nvPr/>
          </p:nvSpPr>
          <p:spPr>
            <a:xfrm>
              <a:off x="4957000" y="1283450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1" y="1"/>
                  </a:moveTo>
                  <a:lnTo>
                    <a:pt x="1" y="112"/>
                  </a:lnTo>
                  <a:lnTo>
                    <a:pt x="592" y="371"/>
                  </a:lnTo>
                  <a:lnTo>
                    <a:pt x="592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90" name="Google Shape;8990;p48"/>
            <p:cNvSpPr/>
            <p:nvPr/>
          </p:nvSpPr>
          <p:spPr>
            <a:xfrm>
              <a:off x="4982875" y="1300100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1" y="0"/>
                  </a:moveTo>
                  <a:lnTo>
                    <a:pt x="1" y="999"/>
                  </a:lnTo>
                  <a:lnTo>
                    <a:pt x="75" y="1073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07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91" name="Google Shape;8991;p48"/>
            <p:cNvSpPr/>
            <p:nvPr/>
          </p:nvSpPr>
          <p:spPr>
            <a:xfrm>
              <a:off x="4984725" y="12991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110"/>
                  </a:lnTo>
                  <a:lnTo>
                    <a:pt x="38" y="10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92" name="Google Shape;8992;p48"/>
            <p:cNvSpPr/>
            <p:nvPr/>
          </p:nvSpPr>
          <p:spPr>
            <a:xfrm>
              <a:off x="4971800" y="129177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11" y="1"/>
                  </a:moveTo>
                  <a:lnTo>
                    <a:pt x="0" y="38"/>
                  </a:lnTo>
                  <a:lnTo>
                    <a:pt x="0" y="1110"/>
                  </a:lnTo>
                  <a:lnTo>
                    <a:pt x="111" y="107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93" name="Google Shape;8993;p48"/>
            <p:cNvSpPr/>
            <p:nvPr/>
          </p:nvSpPr>
          <p:spPr>
            <a:xfrm>
              <a:off x="4970875" y="12908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4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94" name="Google Shape;8994;p48"/>
            <p:cNvSpPr/>
            <p:nvPr/>
          </p:nvSpPr>
          <p:spPr>
            <a:xfrm>
              <a:off x="4970875" y="1290850"/>
              <a:ext cx="14800" cy="8350"/>
            </a:xfrm>
            <a:custGeom>
              <a:avLst/>
              <a:gdLst/>
              <a:ahLst/>
              <a:cxnLst/>
              <a:rect l="l" t="t" r="r" b="b"/>
              <a:pathLst>
                <a:path w="592" h="334" extrusionOk="0">
                  <a:moveTo>
                    <a:pt x="0" y="1"/>
                  </a:moveTo>
                  <a:lnTo>
                    <a:pt x="555" y="333"/>
                  </a:lnTo>
                  <a:lnTo>
                    <a:pt x="592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95" name="Google Shape;8995;p48"/>
            <p:cNvSpPr/>
            <p:nvPr/>
          </p:nvSpPr>
          <p:spPr>
            <a:xfrm>
              <a:off x="4970875" y="1290850"/>
              <a:ext cx="13875" cy="10200"/>
            </a:xfrm>
            <a:custGeom>
              <a:avLst/>
              <a:gdLst/>
              <a:ahLst/>
              <a:cxnLst/>
              <a:rect l="l" t="t" r="r" b="b"/>
              <a:pathLst>
                <a:path w="555" h="408" extrusionOk="0">
                  <a:moveTo>
                    <a:pt x="0" y="1"/>
                  </a:moveTo>
                  <a:lnTo>
                    <a:pt x="0" y="75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96" name="Google Shape;8996;p48"/>
            <p:cNvSpPr/>
            <p:nvPr/>
          </p:nvSpPr>
          <p:spPr>
            <a:xfrm>
              <a:off x="4994900" y="130842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0" y="0"/>
                  </a:moveTo>
                  <a:lnTo>
                    <a:pt x="0" y="998"/>
                  </a:lnTo>
                  <a:lnTo>
                    <a:pt x="111" y="103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A50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97" name="Google Shape;8997;p48"/>
            <p:cNvSpPr/>
            <p:nvPr/>
          </p:nvSpPr>
          <p:spPr>
            <a:xfrm>
              <a:off x="4997675" y="13056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7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37" y="110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98" name="Google Shape;8998;p48"/>
            <p:cNvSpPr/>
            <p:nvPr/>
          </p:nvSpPr>
          <p:spPr>
            <a:xfrm>
              <a:off x="4984725" y="130010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0"/>
                  </a:moveTo>
                  <a:lnTo>
                    <a:pt x="1" y="1109"/>
                  </a:lnTo>
                  <a:lnTo>
                    <a:pt x="112" y="1073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99" name="Google Shape;8999;p48"/>
            <p:cNvSpPr/>
            <p:nvPr/>
          </p:nvSpPr>
          <p:spPr>
            <a:xfrm>
              <a:off x="4983800" y="12991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1" y="0"/>
                  </a:moveTo>
                  <a:lnTo>
                    <a:pt x="1" y="1110"/>
                  </a:lnTo>
                  <a:lnTo>
                    <a:pt x="38" y="1146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00" name="Google Shape;9000;p48"/>
            <p:cNvSpPr/>
            <p:nvPr/>
          </p:nvSpPr>
          <p:spPr>
            <a:xfrm>
              <a:off x="4983800" y="129732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38" y="0"/>
                  </a:moveTo>
                  <a:lnTo>
                    <a:pt x="1" y="74"/>
                  </a:lnTo>
                  <a:lnTo>
                    <a:pt x="555" y="370"/>
                  </a:lnTo>
                  <a:lnTo>
                    <a:pt x="592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01" name="Google Shape;9001;p48"/>
            <p:cNvSpPr/>
            <p:nvPr/>
          </p:nvSpPr>
          <p:spPr>
            <a:xfrm>
              <a:off x="4983800" y="129917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1" y="0"/>
                  </a:moveTo>
                  <a:lnTo>
                    <a:pt x="1" y="74"/>
                  </a:lnTo>
                  <a:lnTo>
                    <a:pt x="555" y="370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02" name="Google Shape;9002;p48"/>
            <p:cNvSpPr/>
            <p:nvPr/>
          </p:nvSpPr>
          <p:spPr>
            <a:xfrm>
              <a:off x="5008775" y="1314875"/>
              <a:ext cx="1850" cy="26850"/>
            </a:xfrm>
            <a:custGeom>
              <a:avLst/>
              <a:gdLst/>
              <a:ahLst/>
              <a:cxnLst/>
              <a:rect l="l" t="t" r="r" b="b"/>
              <a:pathLst>
                <a:path w="74" h="1074" extrusionOk="0">
                  <a:moveTo>
                    <a:pt x="0" y="1"/>
                  </a:moveTo>
                  <a:lnTo>
                    <a:pt x="0" y="1036"/>
                  </a:lnTo>
                  <a:lnTo>
                    <a:pt x="74" y="1073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03" name="Google Shape;9003;p48"/>
            <p:cNvSpPr/>
            <p:nvPr/>
          </p:nvSpPr>
          <p:spPr>
            <a:xfrm>
              <a:off x="5010600" y="1313950"/>
              <a:ext cx="1875" cy="27775"/>
            </a:xfrm>
            <a:custGeom>
              <a:avLst/>
              <a:gdLst/>
              <a:ahLst/>
              <a:cxnLst/>
              <a:rect l="l" t="t" r="r" b="b"/>
              <a:pathLst>
                <a:path w="75" h="1111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1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04" name="Google Shape;9004;p48"/>
            <p:cNvSpPr/>
            <p:nvPr/>
          </p:nvSpPr>
          <p:spPr>
            <a:xfrm>
              <a:off x="4998600" y="13065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7" y="0"/>
                  </a:moveTo>
                  <a:lnTo>
                    <a:pt x="0" y="74"/>
                  </a:lnTo>
                  <a:lnTo>
                    <a:pt x="0" y="1109"/>
                  </a:lnTo>
                  <a:lnTo>
                    <a:pt x="37" y="107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05" name="Google Shape;9005;p48"/>
            <p:cNvSpPr/>
            <p:nvPr/>
          </p:nvSpPr>
          <p:spPr>
            <a:xfrm>
              <a:off x="4996750" y="130565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74" y="1146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06" name="Google Shape;9006;p48"/>
            <p:cNvSpPr/>
            <p:nvPr/>
          </p:nvSpPr>
          <p:spPr>
            <a:xfrm>
              <a:off x="4996750" y="1305650"/>
              <a:ext cx="15725" cy="8325"/>
            </a:xfrm>
            <a:custGeom>
              <a:avLst/>
              <a:gdLst/>
              <a:ahLst/>
              <a:cxnLst/>
              <a:rect l="l" t="t" r="r" b="b"/>
              <a:pathLst>
                <a:path w="629" h="333" extrusionOk="0">
                  <a:moveTo>
                    <a:pt x="74" y="0"/>
                  </a:moveTo>
                  <a:lnTo>
                    <a:pt x="0" y="37"/>
                  </a:lnTo>
                  <a:lnTo>
                    <a:pt x="555" y="333"/>
                  </a:lnTo>
                  <a:lnTo>
                    <a:pt x="629" y="33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07" name="Google Shape;9007;p48"/>
            <p:cNvSpPr/>
            <p:nvPr/>
          </p:nvSpPr>
          <p:spPr>
            <a:xfrm>
              <a:off x="4996750" y="1305650"/>
              <a:ext cx="13875" cy="10175"/>
            </a:xfrm>
            <a:custGeom>
              <a:avLst/>
              <a:gdLst/>
              <a:ahLst/>
              <a:cxnLst/>
              <a:rect l="l" t="t" r="r" b="b"/>
              <a:pathLst>
                <a:path w="555" h="407" extrusionOk="0">
                  <a:moveTo>
                    <a:pt x="0" y="0"/>
                  </a:moveTo>
                  <a:lnTo>
                    <a:pt x="0" y="111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08" name="Google Shape;9008;p48"/>
            <p:cNvSpPr/>
            <p:nvPr/>
          </p:nvSpPr>
          <p:spPr>
            <a:xfrm>
              <a:off x="5021700" y="132320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" y="1"/>
                  </a:moveTo>
                  <a:lnTo>
                    <a:pt x="1" y="999"/>
                  </a:lnTo>
                  <a:lnTo>
                    <a:pt x="112" y="1073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9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09" name="Google Shape;9009;p48"/>
            <p:cNvSpPr/>
            <p:nvPr/>
          </p:nvSpPr>
          <p:spPr>
            <a:xfrm>
              <a:off x="5024475" y="1320425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37" y="1"/>
                  </a:moveTo>
                  <a:lnTo>
                    <a:pt x="1" y="75"/>
                  </a:lnTo>
                  <a:lnTo>
                    <a:pt x="1" y="1184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10" name="Google Shape;9010;p48"/>
            <p:cNvSpPr/>
            <p:nvPr/>
          </p:nvSpPr>
          <p:spPr>
            <a:xfrm>
              <a:off x="5011525" y="13148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11" name="Google Shape;9011;p48"/>
            <p:cNvSpPr/>
            <p:nvPr/>
          </p:nvSpPr>
          <p:spPr>
            <a:xfrm>
              <a:off x="5008775" y="1313950"/>
              <a:ext cx="2775" cy="28675"/>
            </a:xfrm>
            <a:custGeom>
              <a:avLst/>
              <a:gdLst/>
              <a:ahLst/>
              <a:cxnLst/>
              <a:rect l="l" t="t" r="r" b="b"/>
              <a:pathLst>
                <a:path w="111" h="1147" extrusionOk="0">
                  <a:moveTo>
                    <a:pt x="0" y="1"/>
                  </a:moveTo>
                  <a:lnTo>
                    <a:pt x="0" y="1110"/>
                  </a:lnTo>
                  <a:lnTo>
                    <a:pt x="111" y="1147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12" name="Google Shape;9012;p48"/>
            <p:cNvSpPr/>
            <p:nvPr/>
          </p:nvSpPr>
          <p:spPr>
            <a:xfrm>
              <a:off x="5008775" y="1313025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111" y="1"/>
                  </a:moveTo>
                  <a:lnTo>
                    <a:pt x="0" y="38"/>
                  </a:lnTo>
                  <a:lnTo>
                    <a:pt x="629" y="371"/>
                  </a:lnTo>
                  <a:lnTo>
                    <a:pt x="665" y="29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13" name="Google Shape;9013;p48"/>
            <p:cNvSpPr/>
            <p:nvPr/>
          </p:nvSpPr>
          <p:spPr>
            <a:xfrm>
              <a:off x="5008775" y="1313950"/>
              <a:ext cx="15725" cy="10200"/>
            </a:xfrm>
            <a:custGeom>
              <a:avLst/>
              <a:gdLst/>
              <a:ahLst/>
              <a:cxnLst/>
              <a:rect l="l" t="t" r="r" b="b"/>
              <a:pathLst>
                <a:path w="629" h="408" extrusionOk="0">
                  <a:moveTo>
                    <a:pt x="0" y="1"/>
                  </a:moveTo>
                  <a:lnTo>
                    <a:pt x="0" y="75"/>
                  </a:lnTo>
                  <a:lnTo>
                    <a:pt x="629" y="408"/>
                  </a:lnTo>
                  <a:lnTo>
                    <a:pt x="629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14" name="Google Shape;9014;p48"/>
            <p:cNvSpPr/>
            <p:nvPr/>
          </p:nvSpPr>
          <p:spPr>
            <a:xfrm>
              <a:off x="5034650" y="1329675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0" y="0"/>
                  </a:moveTo>
                  <a:lnTo>
                    <a:pt x="0" y="1036"/>
                  </a:lnTo>
                  <a:lnTo>
                    <a:pt x="74" y="1073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15" name="Google Shape;9015;p48"/>
            <p:cNvSpPr/>
            <p:nvPr/>
          </p:nvSpPr>
          <p:spPr>
            <a:xfrm>
              <a:off x="5036500" y="13287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110"/>
                  </a:lnTo>
                  <a:lnTo>
                    <a:pt x="74" y="111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16" name="Google Shape;9016;p48"/>
            <p:cNvSpPr/>
            <p:nvPr/>
          </p:nvSpPr>
          <p:spPr>
            <a:xfrm>
              <a:off x="5024475" y="13222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4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74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17" name="Google Shape;9017;p48"/>
            <p:cNvSpPr/>
            <p:nvPr/>
          </p:nvSpPr>
          <p:spPr>
            <a:xfrm>
              <a:off x="5022625" y="13222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1"/>
                  </a:moveTo>
                  <a:lnTo>
                    <a:pt x="1" y="1036"/>
                  </a:lnTo>
                  <a:lnTo>
                    <a:pt x="75" y="111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18" name="Google Shape;9018;p48"/>
            <p:cNvSpPr/>
            <p:nvPr/>
          </p:nvSpPr>
          <p:spPr>
            <a:xfrm>
              <a:off x="5022625" y="1320425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75" y="1"/>
                  </a:moveTo>
                  <a:lnTo>
                    <a:pt x="1" y="75"/>
                  </a:lnTo>
                  <a:lnTo>
                    <a:pt x="555" y="333"/>
                  </a:lnTo>
                  <a:lnTo>
                    <a:pt x="629" y="33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19" name="Google Shape;9019;p48"/>
            <p:cNvSpPr/>
            <p:nvPr/>
          </p:nvSpPr>
          <p:spPr>
            <a:xfrm>
              <a:off x="5022625" y="132227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1" y="1"/>
                  </a:moveTo>
                  <a:lnTo>
                    <a:pt x="1" y="38"/>
                  </a:lnTo>
                  <a:lnTo>
                    <a:pt x="555" y="370"/>
                  </a:lnTo>
                  <a:lnTo>
                    <a:pt x="555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20" name="Google Shape;9020;p48"/>
            <p:cNvSpPr/>
            <p:nvPr/>
          </p:nvSpPr>
          <p:spPr>
            <a:xfrm>
              <a:off x="5048500" y="133800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1" y="0"/>
                  </a:moveTo>
                  <a:lnTo>
                    <a:pt x="1" y="1035"/>
                  </a:lnTo>
                  <a:lnTo>
                    <a:pt x="38" y="107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D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21" name="Google Shape;9021;p48"/>
            <p:cNvSpPr/>
            <p:nvPr/>
          </p:nvSpPr>
          <p:spPr>
            <a:xfrm>
              <a:off x="5049425" y="133615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12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112" y="110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22" name="Google Shape;9022;p48"/>
            <p:cNvSpPr/>
            <p:nvPr/>
          </p:nvSpPr>
          <p:spPr>
            <a:xfrm>
              <a:off x="5038350" y="13296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110"/>
                  </a:lnTo>
                  <a:lnTo>
                    <a:pt x="37" y="107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23" name="Google Shape;9023;p48"/>
            <p:cNvSpPr/>
            <p:nvPr/>
          </p:nvSpPr>
          <p:spPr>
            <a:xfrm>
              <a:off x="5035575" y="132875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0" y="0"/>
                  </a:moveTo>
                  <a:lnTo>
                    <a:pt x="0" y="1110"/>
                  </a:lnTo>
                  <a:lnTo>
                    <a:pt x="111" y="1147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24" name="Google Shape;9024;p48"/>
            <p:cNvSpPr/>
            <p:nvPr/>
          </p:nvSpPr>
          <p:spPr>
            <a:xfrm>
              <a:off x="5035575" y="1327825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37" y="0"/>
                  </a:moveTo>
                  <a:lnTo>
                    <a:pt x="0" y="37"/>
                  </a:lnTo>
                  <a:lnTo>
                    <a:pt x="555" y="370"/>
                  </a:lnTo>
                  <a:lnTo>
                    <a:pt x="666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25" name="Google Shape;9025;p48"/>
            <p:cNvSpPr/>
            <p:nvPr/>
          </p:nvSpPr>
          <p:spPr>
            <a:xfrm>
              <a:off x="5035575" y="1328750"/>
              <a:ext cx="13875" cy="10200"/>
            </a:xfrm>
            <a:custGeom>
              <a:avLst/>
              <a:gdLst/>
              <a:ahLst/>
              <a:cxnLst/>
              <a:rect l="l" t="t" r="r" b="b"/>
              <a:pathLst>
                <a:path w="555" h="408" extrusionOk="0">
                  <a:moveTo>
                    <a:pt x="0" y="0"/>
                  </a:moveTo>
                  <a:lnTo>
                    <a:pt x="0" y="111"/>
                  </a:lnTo>
                  <a:lnTo>
                    <a:pt x="555" y="407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26" name="Google Shape;9026;p48"/>
            <p:cNvSpPr/>
            <p:nvPr/>
          </p:nvSpPr>
          <p:spPr>
            <a:xfrm>
              <a:off x="5061450" y="134537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0" y="1"/>
                  </a:moveTo>
                  <a:lnTo>
                    <a:pt x="0" y="999"/>
                  </a:lnTo>
                  <a:lnTo>
                    <a:pt x="74" y="1036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F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27" name="Google Shape;9027;p48"/>
            <p:cNvSpPr/>
            <p:nvPr/>
          </p:nvSpPr>
          <p:spPr>
            <a:xfrm>
              <a:off x="5063300" y="1343525"/>
              <a:ext cx="950" cy="27775"/>
            </a:xfrm>
            <a:custGeom>
              <a:avLst/>
              <a:gdLst/>
              <a:ahLst/>
              <a:cxnLst/>
              <a:rect l="l" t="t" r="r" b="b"/>
              <a:pathLst>
                <a:path w="38" h="1111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28" name="Google Shape;9028;p48"/>
            <p:cNvSpPr/>
            <p:nvPr/>
          </p:nvSpPr>
          <p:spPr>
            <a:xfrm>
              <a:off x="5050350" y="13370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0"/>
                  </a:moveTo>
                  <a:lnTo>
                    <a:pt x="1" y="37"/>
                  </a:lnTo>
                  <a:lnTo>
                    <a:pt x="1" y="1109"/>
                  </a:lnTo>
                  <a:lnTo>
                    <a:pt x="75" y="107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29" name="Google Shape;9029;p48"/>
            <p:cNvSpPr/>
            <p:nvPr/>
          </p:nvSpPr>
          <p:spPr>
            <a:xfrm>
              <a:off x="5048500" y="13370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0"/>
                  </a:moveTo>
                  <a:lnTo>
                    <a:pt x="1" y="1072"/>
                  </a:lnTo>
                  <a:lnTo>
                    <a:pt x="75" y="1109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30" name="Google Shape;9030;p48"/>
            <p:cNvSpPr/>
            <p:nvPr/>
          </p:nvSpPr>
          <p:spPr>
            <a:xfrm>
              <a:off x="5048500" y="1336150"/>
              <a:ext cx="15750" cy="7400"/>
            </a:xfrm>
            <a:custGeom>
              <a:avLst/>
              <a:gdLst/>
              <a:ahLst/>
              <a:cxnLst/>
              <a:rect l="l" t="t" r="r" b="b"/>
              <a:pathLst>
                <a:path w="630" h="296" extrusionOk="0">
                  <a:moveTo>
                    <a:pt x="75" y="0"/>
                  </a:moveTo>
                  <a:lnTo>
                    <a:pt x="1" y="37"/>
                  </a:lnTo>
                  <a:lnTo>
                    <a:pt x="592" y="296"/>
                  </a:lnTo>
                  <a:lnTo>
                    <a:pt x="629" y="29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31" name="Google Shape;9031;p48"/>
            <p:cNvSpPr/>
            <p:nvPr/>
          </p:nvSpPr>
          <p:spPr>
            <a:xfrm>
              <a:off x="5048500" y="1337075"/>
              <a:ext cx="14825" cy="9250"/>
            </a:xfrm>
            <a:custGeom>
              <a:avLst/>
              <a:gdLst/>
              <a:ahLst/>
              <a:cxnLst/>
              <a:rect l="l" t="t" r="r" b="b"/>
              <a:pathLst>
                <a:path w="593" h="370" extrusionOk="0">
                  <a:moveTo>
                    <a:pt x="1" y="0"/>
                  </a:moveTo>
                  <a:lnTo>
                    <a:pt x="1" y="37"/>
                  </a:lnTo>
                  <a:lnTo>
                    <a:pt x="592" y="370"/>
                  </a:lnTo>
                  <a:lnTo>
                    <a:pt x="592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32" name="Google Shape;9032;p48"/>
            <p:cNvSpPr/>
            <p:nvPr/>
          </p:nvSpPr>
          <p:spPr>
            <a:xfrm>
              <a:off x="5073450" y="1352775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" y="1"/>
                  </a:moveTo>
                  <a:lnTo>
                    <a:pt x="1" y="1036"/>
                  </a:lnTo>
                  <a:lnTo>
                    <a:pt x="112" y="1073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33" name="Google Shape;9033;p48"/>
            <p:cNvSpPr/>
            <p:nvPr/>
          </p:nvSpPr>
          <p:spPr>
            <a:xfrm>
              <a:off x="5076225" y="135092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8" y="1"/>
                  </a:moveTo>
                  <a:lnTo>
                    <a:pt x="1" y="38"/>
                  </a:lnTo>
                  <a:lnTo>
                    <a:pt x="1" y="1147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34" name="Google Shape;9034;p48"/>
            <p:cNvSpPr/>
            <p:nvPr/>
          </p:nvSpPr>
          <p:spPr>
            <a:xfrm>
              <a:off x="5063300" y="1345375"/>
              <a:ext cx="2800" cy="27775"/>
            </a:xfrm>
            <a:custGeom>
              <a:avLst/>
              <a:gdLst/>
              <a:ahLst/>
              <a:cxnLst/>
              <a:rect l="l" t="t" r="r" b="b"/>
              <a:pathLst>
                <a:path w="112" h="1111" extrusionOk="0">
                  <a:moveTo>
                    <a:pt x="111" y="1"/>
                  </a:moveTo>
                  <a:lnTo>
                    <a:pt x="0" y="38"/>
                  </a:lnTo>
                  <a:lnTo>
                    <a:pt x="0" y="1110"/>
                  </a:lnTo>
                  <a:lnTo>
                    <a:pt x="111" y="103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35" name="Google Shape;9035;p48"/>
            <p:cNvSpPr/>
            <p:nvPr/>
          </p:nvSpPr>
          <p:spPr>
            <a:xfrm>
              <a:off x="5062375" y="1343525"/>
              <a:ext cx="950" cy="29625"/>
            </a:xfrm>
            <a:custGeom>
              <a:avLst/>
              <a:gdLst/>
              <a:ahLst/>
              <a:cxnLst/>
              <a:rect l="l" t="t" r="r" b="b"/>
              <a:pathLst>
                <a:path w="38" h="1185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84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36" name="Google Shape;9036;p48"/>
            <p:cNvSpPr/>
            <p:nvPr/>
          </p:nvSpPr>
          <p:spPr>
            <a:xfrm>
              <a:off x="5062375" y="1342625"/>
              <a:ext cx="14800" cy="9250"/>
            </a:xfrm>
            <a:custGeom>
              <a:avLst/>
              <a:gdLst/>
              <a:ahLst/>
              <a:cxnLst/>
              <a:rect l="l" t="t" r="r" b="b"/>
              <a:pathLst>
                <a:path w="592" h="370" extrusionOk="0">
                  <a:moveTo>
                    <a:pt x="37" y="0"/>
                  </a:moveTo>
                  <a:lnTo>
                    <a:pt x="0" y="37"/>
                  </a:lnTo>
                  <a:lnTo>
                    <a:pt x="555" y="370"/>
                  </a:lnTo>
                  <a:lnTo>
                    <a:pt x="592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37" name="Google Shape;9037;p48"/>
            <p:cNvSpPr/>
            <p:nvPr/>
          </p:nvSpPr>
          <p:spPr>
            <a:xfrm>
              <a:off x="5062375" y="1343525"/>
              <a:ext cx="13875" cy="11125"/>
            </a:xfrm>
            <a:custGeom>
              <a:avLst/>
              <a:gdLst/>
              <a:ahLst/>
              <a:cxnLst/>
              <a:rect l="l" t="t" r="r" b="b"/>
              <a:pathLst>
                <a:path w="555" h="445" extrusionOk="0">
                  <a:moveTo>
                    <a:pt x="0" y="1"/>
                  </a:moveTo>
                  <a:lnTo>
                    <a:pt x="0" y="112"/>
                  </a:lnTo>
                  <a:lnTo>
                    <a:pt x="555" y="445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38" name="Google Shape;9038;p48"/>
            <p:cNvSpPr/>
            <p:nvPr/>
          </p:nvSpPr>
          <p:spPr>
            <a:xfrm>
              <a:off x="5271250" y="1240025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12" y="0"/>
                  </a:moveTo>
                  <a:lnTo>
                    <a:pt x="1" y="37"/>
                  </a:lnTo>
                  <a:lnTo>
                    <a:pt x="1" y="1072"/>
                  </a:lnTo>
                  <a:lnTo>
                    <a:pt x="112" y="99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39" name="Google Shape;9039;p48"/>
            <p:cNvSpPr/>
            <p:nvPr/>
          </p:nvSpPr>
          <p:spPr>
            <a:xfrm>
              <a:off x="5270325" y="1237250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1" y="0"/>
                  </a:moveTo>
                  <a:lnTo>
                    <a:pt x="1" y="1109"/>
                  </a:lnTo>
                  <a:lnTo>
                    <a:pt x="38" y="1183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40" name="Google Shape;9040;p48"/>
            <p:cNvSpPr/>
            <p:nvPr/>
          </p:nvSpPr>
          <p:spPr>
            <a:xfrm>
              <a:off x="5281425" y="123170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0" y="1"/>
                  </a:moveTo>
                  <a:lnTo>
                    <a:pt x="0" y="1073"/>
                  </a:lnTo>
                  <a:lnTo>
                    <a:pt x="111" y="1110"/>
                  </a:lnTo>
                  <a:lnTo>
                    <a:pt x="111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41" name="Google Shape;9041;p48"/>
            <p:cNvSpPr/>
            <p:nvPr/>
          </p:nvSpPr>
          <p:spPr>
            <a:xfrm>
              <a:off x="5284200" y="12307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7" y="1"/>
                  </a:moveTo>
                  <a:lnTo>
                    <a:pt x="0" y="38"/>
                  </a:lnTo>
                  <a:lnTo>
                    <a:pt x="0" y="1147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42" name="Google Shape;9042;p48"/>
            <p:cNvSpPr/>
            <p:nvPr/>
          </p:nvSpPr>
          <p:spPr>
            <a:xfrm>
              <a:off x="5270325" y="1230775"/>
              <a:ext cx="14825" cy="8350"/>
            </a:xfrm>
            <a:custGeom>
              <a:avLst/>
              <a:gdLst/>
              <a:ahLst/>
              <a:cxnLst/>
              <a:rect l="l" t="t" r="r" b="b"/>
              <a:pathLst>
                <a:path w="593" h="334" extrusionOk="0">
                  <a:moveTo>
                    <a:pt x="555" y="1"/>
                  </a:moveTo>
                  <a:lnTo>
                    <a:pt x="1" y="259"/>
                  </a:lnTo>
                  <a:lnTo>
                    <a:pt x="38" y="333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43" name="Google Shape;9043;p48"/>
            <p:cNvSpPr/>
            <p:nvPr/>
          </p:nvSpPr>
          <p:spPr>
            <a:xfrm>
              <a:off x="5271250" y="1230775"/>
              <a:ext cx="13900" cy="10200"/>
            </a:xfrm>
            <a:custGeom>
              <a:avLst/>
              <a:gdLst/>
              <a:ahLst/>
              <a:cxnLst/>
              <a:rect l="l" t="t" r="r" b="b"/>
              <a:pathLst>
                <a:path w="556" h="408" extrusionOk="0">
                  <a:moveTo>
                    <a:pt x="555" y="1"/>
                  </a:moveTo>
                  <a:lnTo>
                    <a:pt x="1" y="333"/>
                  </a:lnTo>
                  <a:lnTo>
                    <a:pt x="1" y="407"/>
                  </a:lnTo>
                  <a:lnTo>
                    <a:pt x="555" y="7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44" name="Google Shape;9044;p48"/>
            <p:cNvSpPr/>
            <p:nvPr/>
          </p:nvSpPr>
          <p:spPr>
            <a:xfrm>
              <a:off x="5258325" y="1246500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11" y="0"/>
                  </a:moveTo>
                  <a:lnTo>
                    <a:pt x="0" y="74"/>
                  </a:lnTo>
                  <a:lnTo>
                    <a:pt x="0" y="1109"/>
                  </a:lnTo>
                  <a:lnTo>
                    <a:pt x="111" y="107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45" name="Google Shape;9045;p48"/>
            <p:cNvSpPr/>
            <p:nvPr/>
          </p:nvSpPr>
          <p:spPr>
            <a:xfrm>
              <a:off x="5257400" y="12455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14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46" name="Google Shape;9046;p48"/>
            <p:cNvSpPr/>
            <p:nvPr/>
          </p:nvSpPr>
          <p:spPr>
            <a:xfrm>
              <a:off x="5269400" y="124002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0"/>
                  </a:moveTo>
                  <a:lnTo>
                    <a:pt x="1" y="1072"/>
                  </a:lnTo>
                  <a:lnTo>
                    <a:pt x="75" y="1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47" name="Google Shape;9047;p48"/>
            <p:cNvSpPr/>
            <p:nvPr/>
          </p:nvSpPr>
          <p:spPr>
            <a:xfrm>
              <a:off x="5271250" y="12391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8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38" y="110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48" name="Google Shape;9048;p48"/>
            <p:cNvSpPr/>
            <p:nvPr/>
          </p:nvSpPr>
          <p:spPr>
            <a:xfrm>
              <a:off x="5257400" y="1237250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55" y="0"/>
                  </a:moveTo>
                  <a:lnTo>
                    <a:pt x="0" y="333"/>
                  </a:lnTo>
                  <a:lnTo>
                    <a:pt x="37" y="370"/>
                  </a:lnTo>
                  <a:lnTo>
                    <a:pt x="592" y="7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49" name="Google Shape;9049;p48"/>
            <p:cNvSpPr/>
            <p:nvPr/>
          </p:nvSpPr>
          <p:spPr>
            <a:xfrm>
              <a:off x="5258325" y="1239100"/>
              <a:ext cx="13875" cy="9250"/>
            </a:xfrm>
            <a:custGeom>
              <a:avLst/>
              <a:gdLst/>
              <a:ahLst/>
              <a:cxnLst/>
              <a:rect l="l" t="t" r="r" b="b"/>
              <a:pathLst>
                <a:path w="555" h="370" extrusionOk="0">
                  <a:moveTo>
                    <a:pt x="555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55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50" name="Google Shape;9050;p48"/>
            <p:cNvSpPr/>
            <p:nvPr/>
          </p:nvSpPr>
          <p:spPr>
            <a:xfrm>
              <a:off x="5246300" y="125480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37" y="1"/>
                  </a:moveTo>
                  <a:lnTo>
                    <a:pt x="0" y="38"/>
                  </a:lnTo>
                  <a:lnTo>
                    <a:pt x="0" y="1073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51" name="Google Shape;9051;p48"/>
            <p:cNvSpPr/>
            <p:nvPr/>
          </p:nvSpPr>
          <p:spPr>
            <a:xfrm>
              <a:off x="5243525" y="125295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111" y="1147"/>
                  </a:lnTo>
                  <a:lnTo>
                    <a:pt x="11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52" name="Google Shape;9052;p48"/>
            <p:cNvSpPr/>
            <p:nvPr/>
          </p:nvSpPr>
          <p:spPr>
            <a:xfrm>
              <a:off x="5256475" y="12465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37" y="1109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53" name="Google Shape;9053;p48"/>
            <p:cNvSpPr/>
            <p:nvPr/>
          </p:nvSpPr>
          <p:spPr>
            <a:xfrm>
              <a:off x="5257400" y="1245575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11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111" y="110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54" name="Google Shape;9054;p48"/>
            <p:cNvSpPr/>
            <p:nvPr/>
          </p:nvSpPr>
          <p:spPr>
            <a:xfrm>
              <a:off x="5243525" y="1245575"/>
              <a:ext cx="16675" cy="8325"/>
            </a:xfrm>
            <a:custGeom>
              <a:avLst/>
              <a:gdLst/>
              <a:ahLst/>
              <a:cxnLst/>
              <a:rect l="l" t="t" r="r" b="b"/>
              <a:pathLst>
                <a:path w="667" h="333" extrusionOk="0">
                  <a:moveTo>
                    <a:pt x="555" y="0"/>
                  </a:moveTo>
                  <a:lnTo>
                    <a:pt x="1" y="296"/>
                  </a:lnTo>
                  <a:lnTo>
                    <a:pt x="111" y="333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55" name="Google Shape;9055;p48"/>
            <p:cNvSpPr/>
            <p:nvPr/>
          </p:nvSpPr>
          <p:spPr>
            <a:xfrm>
              <a:off x="5246300" y="1245575"/>
              <a:ext cx="13900" cy="10175"/>
            </a:xfrm>
            <a:custGeom>
              <a:avLst/>
              <a:gdLst/>
              <a:ahLst/>
              <a:cxnLst/>
              <a:rect l="l" t="t" r="r" b="b"/>
              <a:pathLst>
                <a:path w="556" h="407" extrusionOk="0">
                  <a:moveTo>
                    <a:pt x="555" y="0"/>
                  </a:moveTo>
                  <a:lnTo>
                    <a:pt x="0" y="333"/>
                  </a:lnTo>
                  <a:lnTo>
                    <a:pt x="0" y="407"/>
                  </a:lnTo>
                  <a:lnTo>
                    <a:pt x="555" y="11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56" name="Google Shape;9056;p48"/>
            <p:cNvSpPr/>
            <p:nvPr/>
          </p:nvSpPr>
          <p:spPr>
            <a:xfrm>
              <a:off x="5232425" y="12622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5" y="1"/>
                  </a:moveTo>
                  <a:lnTo>
                    <a:pt x="1" y="38"/>
                  </a:lnTo>
                  <a:lnTo>
                    <a:pt x="1" y="1110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57" name="Google Shape;9057;p48"/>
            <p:cNvSpPr/>
            <p:nvPr/>
          </p:nvSpPr>
          <p:spPr>
            <a:xfrm>
              <a:off x="5230575" y="1260350"/>
              <a:ext cx="1875" cy="29600"/>
            </a:xfrm>
            <a:custGeom>
              <a:avLst/>
              <a:gdLst/>
              <a:ahLst/>
              <a:cxnLst/>
              <a:rect l="l" t="t" r="r" b="b"/>
              <a:pathLst>
                <a:path w="75" h="1184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84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58" name="Google Shape;9058;p48"/>
            <p:cNvSpPr/>
            <p:nvPr/>
          </p:nvSpPr>
          <p:spPr>
            <a:xfrm>
              <a:off x="5243525" y="12548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1"/>
                  </a:moveTo>
                  <a:lnTo>
                    <a:pt x="1" y="1073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59" name="Google Shape;9059;p48"/>
            <p:cNvSpPr/>
            <p:nvPr/>
          </p:nvSpPr>
          <p:spPr>
            <a:xfrm>
              <a:off x="5244450" y="1253875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11" y="1"/>
                  </a:moveTo>
                  <a:lnTo>
                    <a:pt x="1" y="38"/>
                  </a:lnTo>
                  <a:lnTo>
                    <a:pt x="1" y="1147"/>
                  </a:lnTo>
                  <a:lnTo>
                    <a:pt x="111" y="111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60" name="Google Shape;9060;p48"/>
            <p:cNvSpPr/>
            <p:nvPr/>
          </p:nvSpPr>
          <p:spPr>
            <a:xfrm>
              <a:off x="5230575" y="1252950"/>
              <a:ext cx="16675" cy="9275"/>
            </a:xfrm>
            <a:custGeom>
              <a:avLst/>
              <a:gdLst/>
              <a:ahLst/>
              <a:cxnLst/>
              <a:rect l="l" t="t" r="r" b="b"/>
              <a:pathLst>
                <a:path w="667" h="371" extrusionOk="0">
                  <a:moveTo>
                    <a:pt x="556" y="1"/>
                  </a:moveTo>
                  <a:lnTo>
                    <a:pt x="1" y="297"/>
                  </a:lnTo>
                  <a:lnTo>
                    <a:pt x="75" y="371"/>
                  </a:lnTo>
                  <a:lnTo>
                    <a:pt x="666" y="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61" name="Google Shape;9061;p48"/>
            <p:cNvSpPr/>
            <p:nvPr/>
          </p:nvSpPr>
          <p:spPr>
            <a:xfrm>
              <a:off x="5232425" y="125387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92" y="1"/>
                  </a:moveTo>
                  <a:lnTo>
                    <a:pt x="1" y="334"/>
                  </a:lnTo>
                  <a:lnTo>
                    <a:pt x="1" y="371"/>
                  </a:lnTo>
                  <a:lnTo>
                    <a:pt x="592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62" name="Google Shape;9062;p48"/>
            <p:cNvSpPr/>
            <p:nvPr/>
          </p:nvSpPr>
          <p:spPr>
            <a:xfrm>
              <a:off x="5219500" y="1269600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74" y="0"/>
                  </a:moveTo>
                  <a:lnTo>
                    <a:pt x="0" y="74"/>
                  </a:lnTo>
                  <a:lnTo>
                    <a:pt x="0" y="1072"/>
                  </a:lnTo>
                  <a:lnTo>
                    <a:pt x="74" y="103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63" name="Google Shape;9063;p48"/>
            <p:cNvSpPr/>
            <p:nvPr/>
          </p:nvSpPr>
          <p:spPr>
            <a:xfrm>
              <a:off x="5218575" y="12686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37" y="110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64" name="Google Shape;9064;p48"/>
            <p:cNvSpPr/>
            <p:nvPr/>
          </p:nvSpPr>
          <p:spPr>
            <a:xfrm>
              <a:off x="5229675" y="1262200"/>
              <a:ext cx="2775" cy="27750"/>
            </a:xfrm>
            <a:custGeom>
              <a:avLst/>
              <a:gdLst/>
              <a:ahLst/>
              <a:cxnLst/>
              <a:rect l="l" t="t" r="r" b="b"/>
              <a:pathLst>
                <a:path w="111" h="1110" extrusionOk="0">
                  <a:moveTo>
                    <a:pt x="0" y="1"/>
                  </a:moveTo>
                  <a:lnTo>
                    <a:pt x="0" y="1036"/>
                  </a:lnTo>
                  <a:lnTo>
                    <a:pt x="111" y="1110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65" name="Google Shape;9065;p48"/>
            <p:cNvSpPr/>
            <p:nvPr/>
          </p:nvSpPr>
          <p:spPr>
            <a:xfrm>
              <a:off x="5232425" y="1260350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38" y="1"/>
                  </a:moveTo>
                  <a:lnTo>
                    <a:pt x="1" y="75"/>
                  </a:lnTo>
                  <a:lnTo>
                    <a:pt x="1" y="1184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66" name="Google Shape;9066;p48"/>
            <p:cNvSpPr/>
            <p:nvPr/>
          </p:nvSpPr>
          <p:spPr>
            <a:xfrm>
              <a:off x="5218575" y="1260350"/>
              <a:ext cx="14800" cy="8350"/>
            </a:xfrm>
            <a:custGeom>
              <a:avLst/>
              <a:gdLst/>
              <a:ahLst/>
              <a:cxnLst/>
              <a:rect l="l" t="t" r="r" b="b"/>
              <a:pathLst>
                <a:path w="592" h="334" extrusionOk="0">
                  <a:moveTo>
                    <a:pt x="555" y="1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67" name="Google Shape;9067;p48"/>
            <p:cNvSpPr/>
            <p:nvPr/>
          </p:nvSpPr>
          <p:spPr>
            <a:xfrm>
              <a:off x="5219500" y="1260350"/>
              <a:ext cx="13875" cy="11125"/>
            </a:xfrm>
            <a:custGeom>
              <a:avLst/>
              <a:gdLst/>
              <a:ahLst/>
              <a:cxnLst/>
              <a:rect l="l" t="t" r="r" b="b"/>
              <a:pathLst>
                <a:path w="555" h="445" extrusionOk="0">
                  <a:moveTo>
                    <a:pt x="555" y="1"/>
                  </a:moveTo>
                  <a:lnTo>
                    <a:pt x="0" y="333"/>
                  </a:lnTo>
                  <a:lnTo>
                    <a:pt x="0" y="444"/>
                  </a:lnTo>
                  <a:lnTo>
                    <a:pt x="555" y="11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68" name="Google Shape;9068;p48"/>
            <p:cNvSpPr/>
            <p:nvPr/>
          </p:nvSpPr>
          <p:spPr>
            <a:xfrm>
              <a:off x="5206550" y="12770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38" y="0"/>
                  </a:moveTo>
                  <a:lnTo>
                    <a:pt x="1" y="37"/>
                  </a:lnTo>
                  <a:lnTo>
                    <a:pt x="1" y="1109"/>
                  </a:lnTo>
                  <a:lnTo>
                    <a:pt x="38" y="107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69" name="Google Shape;9069;p48"/>
            <p:cNvSpPr/>
            <p:nvPr/>
          </p:nvSpPr>
          <p:spPr>
            <a:xfrm>
              <a:off x="5204700" y="127607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1" y="0"/>
                  </a:moveTo>
                  <a:lnTo>
                    <a:pt x="1" y="1109"/>
                  </a:lnTo>
                  <a:lnTo>
                    <a:pt x="75" y="1146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70" name="Google Shape;9070;p48"/>
            <p:cNvSpPr/>
            <p:nvPr/>
          </p:nvSpPr>
          <p:spPr>
            <a:xfrm>
              <a:off x="5216725" y="12696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74" y="110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71" name="Google Shape;9071;p48"/>
            <p:cNvSpPr/>
            <p:nvPr/>
          </p:nvSpPr>
          <p:spPr>
            <a:xfrm>
              <a:off x="5218575" y="126867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4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74" y="110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72" name="Google Shape;9072;p48"/>
            <p:cNvSpPr/>
            <p:nvPr/>
          </p:nvSpPr>
          <p:spPr>
            <a:xfrm>
              <a:off x="5204700" y="1267750"/>
              <a:ext cx="15750" cy="9275"/>
            </a:xfrm>
            <a:custGeom>
              <a:avLst/>
              <a:gdLst/>
              <a:ahLst/>
              <a:cxnLst/>
              <a:rect l="l" t="t" r="r" b="b"/>
              <a:pathLst>
                <a:path w="630" h="371" extrusionOk="0">
                  <a:moveTo>
                    <a:pt x="592" y="0"/>
                  </a:moveTo>
                  <a:lnTo>
                    <a:pt x="1" y="333"/>
                  </a:lnTo>
                  <a:lnTo>
                    <a:pt x="75" y="370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73" name="Google Shape;9073;p48"/>
            <p:cNvSpPr/>
            <p:nvPr/>
          </p:nvSpPr>
          <p:spPr>
            <a:xfrm>
              <a:off x="5206550" y="126867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555" y="0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555" y="11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74" name="Google Shape;9074;p48"/>
            <p:cNvSpPr/>
            <p:nvPr/>
          </p:nvSpPr>
          <p:spPr>
            <a:xfrm>
              <a:off x="5192700" y="128530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111" y="99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75" name="Google Shape;9075;p48"/>
            <p:cNvSpPr/>
            <p:nvPr/>
          </p:nvSpPr>
          <p:spPr>
            <a:xfrm>
              <a:off x="5191775" y="128345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76" name="Google Shape;9076;p48"/>
            <p:cNvSpPr/>
            <p:nvPr/>
          </p:nvSpPr>
          <p:spPr>
            <a:xfrm>
              <a:off x="5204700" y="12770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072"/>
                  </a:lnTo>
                  <a:lnTo>
                    <a:pt x="38" y="110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77" name="Google Shape;9077;p48"/>
            <p:cNvSpPr/>
            <p:nvPr/>
          </p:nvSpPr>
          <p:spPr>
            <a:xfrm>
              <a:off x="5205625" y="127607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5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75" y="110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78" name="Google Shape;9078;p48"/>
            <p:cNvSpPr/>
            <p:nvPr/>
          </p:nvSpPr>
          <p:spPr>
            <a:xfrm>
              <a:off x="5191775" y="1276075"/>
              <a:ext cx="15725" cy="7400"/>
            </a:xfrm>
            <a:custGeom>
              <a:avLst/>
              <a:gdLst/>
              <a:ahLst/>
              <a:cxnLst/>
              <a:rect l="l" t="t" r="r" b="b"/>
              <a:pathLst>
                <a:path w="629" h="296" extrusionOk="0">
                  <a:moveTo>
                    <a:pt x="555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79" name="Google Shape;9079;p48"/>
            <p:cNvSpPr/>
            <p:nvPr/>
          </p:nvSpPr>
          <p:spPr>
            <a:xfrm>
              <a:off x="5192700" y="1276075"/>
              <a:ext cx="14800" cy="10175"/>
            </a:xfrm>
            <a:custGeom>
              <a:avLst/>
              <a:gdLst/>
              <a:ahLst/>
              <a:cxnLst/>
              <a:rect l="l" t="t" r="r" b="b"/>
              <a:pathLst>
                <a:path w="592" h="407" extrusionOk="0">
                  <a:moveTo>
                    <a:pt x="592" y="0"/>
                  </a:moveTo>
                  <a:lnTo>
                    <a:pt x="0" y="296"/>
                  </a:lnTo>
                  <a:lnTo>
                    <a:pt x="0" y="407"/>
                  </a:lnTo>
                  <a:lnTo>
                    <a:pt x="592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80" name="Google Shape;9080;p48"/>
            <p:cNvSpPr/>
            <p:nvPr/>
          </p:nvSpPr>
          <p:spPr>
            <a:xfrm>
              <a:off x="5179750" y="129270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" y="1"/>
                  </a:moveTo>
                  <a:lnTo>
                    <a:pt x="1" y="1073"/>
                  </a:lnTo>
                  <a:lnTo>
                    <a:pt x="112" y="103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81" name="Google Shape;9081;p48"/>
            <p:cNvSpPr/>
            <p:nvPr/>
          </p:nvSpPr>
          <p:spPr>
            <a:xfrm>
              <a:off x="5178825" y="12908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47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82" name="Google Shape;9082;p48"/>
            <p:cNvSpPr/>
            <p:nvPr/>
          </p:nvSpPr>
          <p:spPr>
            <a:xfrm>
              <a:off x="5190850" y="128530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1"/>
                  </a:moveTo>
                  <a:lnTo>
                    <a:pt x="0" y="1036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83" name="Google Shape;9083;p48"/>
            <p:cNvSpPr/>
            <p:nvPr/>
          </p:nvSpPr>
          <p:spPr>
            <a:xfrm>
              <a:off x="5192700" y="1283450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37" y="1"/>
                  </a:moveTo>
                  <a:lnTo>
                    <a:pt x="0" y="75"/>
                  </a:lnTo>
                  <a:lnTo>
                    <a:pt x="0" y="1184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84" name="Google Shape;9084;p48"/>
            <p:cNvSpPr/>
            <p:nvPr/>
          </p:nvSpPr>
          <p:spPr>
            <a:xfrm>
              <a:off x="5178825" y="128252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55" y="1"/>
                  </a:moveTo>
                  <a:lnTo>
                    <a:pt x="1" y="334"/>
                  </a:lnTo>
                  <a:lnTo>
                    <a:pt x="38" y="371"/>
                  </a:lnTo>
                  <a:lnTo>
                    <a:pt x="592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85" name="Google Shape;9085;p48"/>
            <p:cNvSpPr/>
            <p:nvPr/>
          </p:nvSpPr>
          <p:spPr>
            <a:xfrm>
              <a:off x="5179750" y="1283450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555" y="1"/>
                  </a:moveTo>
                  <a:lnTo>
                    <a:pt x="1" y="334"/>
                  </a:lnTo>
                  <a:lnTo>
                    <a:pt x="1" y="371"/>
                  </a:lnTo>
                  <a:lnTo>
                    <a:pt x="555" y="11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86" name="Google Shape;9086;p48"/>
            <p:cNvSpPr/>
            <p:nvPr/>
          </p:nvSpPr>
          <p:spPr>
            <a:xfrm>
              <a:off x="5167725" y="130010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38" y="0"/>
                  </a:moveTo>
                  <a:lnTo>
                    <a:pt x="1" y="37"/>
                  </a:lnTo>
                  <a:lnTo>
                    <a:pt x="1" y="1073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87" name="Google Shape;9087;p48"/>
            <p:cNvSpPr/>
            <p:nvPr/>
          </p:nvSpPr>
          <p:spPr>
            <a:xfrm>
              <a:off x="5164975" y="1299175"/>
              <a:ext cx="2775" cy="27750"/>
            </a:xfrm>
            <a:custGeom>
              <a:avLst/>
              <a:gdLst/>
              <a:ahLst/>
              <a:cxnLst/>
              <a:rect l="l" t="t" r="r" b="b"/>
              <a:pathLst>
                <a:path w="111" h="1110" extrusionOk="0">
                  <a:moveTo>
                    <a:pt x="0" y="0"/>
                  </a:moveTo>
                  <a:lnTo>
                    <a:pt x="0" y="1036"/>
                  </a:lnTo>
                  <a:lnTo>
                    <a:pt x="111" y="111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88" name="Google Shape;9088;p48"/>
            <p:cNvSpPr/>
            <p:nvPr/>
          </p:nvSpPr>
          <p:spPr>
            <a:xfrm>
              <a:off x="5177900" y="12917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1"/>
                  </a:moveTo>
                  <a:lnTo>
                    <a:pt x="1" y="1073"/>
                  </a:lnTo>
                  <a:lnTo>
                    <a:pt x="38" y="1110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89" name="Google Shape;9089;p48"/>
            <p:cNvSpPr/>
            <p:nvPr/>
          </p:nvSpPr>
          <p:spPr>
            <a:xfrm>
              <a:off x="5178825" y="129085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12" y="1"/>
                  </a:moveTo>
                  <a:lnTo>
                    <a:pt x="1" y="38"/>
                  </a:lnTo>
                  <a:lnTo>
                    <a:pt x="1" y="1147"/>
                  </a:lnTo>
                  <a:lnTo>
                    <a:pt x="112" y="1110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90" name="Google Shape;9090;p48"/>
            <p:cNvSpPr/>
            <p:nvPr/>
          </p:nvSpPr>
          <p:spPr>
            <a:xfrm>
              <a:off x="5164975" y="1290850"/>
              <a:ext cx="16650" cy="8350"/>
            </a:xfrm>
            <a:custGeom>
              <a:avLst/>
              <a:gdLst/>
              <a:ahLst/>
              <a:cxnLst/>
              <a:rect l="l" t="t" r="r" b="b"/>
              <a:pathLst>
                <a:path w="666" h="334" extrusionOk="0">
                  <a:moveTo>
                    <a:pt x="592" y="1"/>
                  </a:moveTo>
                  <a:lnTo>
                    <a:pt x="0" y="333"/>
                  </a:lnTo>
                  <a:lnTo>
                    <a:pt x="111" y="333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91" name="Google Shape;9091;p48"/>
            <p:cNvSpPr/>
            <p:nvPr/>
          </p:nvSpPr>
          <p:spPr>
            <a:xfrm>
              <a:off x="5167725" y="1290850"/>
              <a:ext cx="13900" cy="10200"/>
            </a:xfrm>
            <a:custGeom>
              <a:avLst/>
              <a:gdLst/>
              <a:ahLst/>
              <a:cxnLst/>
              <a:rect l="l" t="t" r="r" b="b"/>
              <a:pathLst>
                <a:path w="556" h="408" extrusionOk="0">
                  <a:moveTo>
                    <a:pt x="556" y="1"/>
                  </a:moveTo>
                  <a:lnTo>
                    <a:pt x="1" y="333"/>
                  </a:lnTo>
                  <a:lnTo>
                    <a:pt x="1" y="407"/>
                  </a:lnTo>
                  <a:lnTo>
                    <a:pt x="556" y="75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92" name="Google Shape;9092;p48"/>
            <p:cNvSpPr/>
            <p:nvPr/>
          </p:nvSpPr>
          <p:spPr>
            <a:xfrm>
              <a:off x="5154800" y="13084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1035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93" name="Google Shape;9093;p48"/>
            <p:cNvSpPr/>
            <p:nvPr/>
          </p:nvSpPr>
          <p:spPr>
            <a:xfrm>
              <a:off x="5152025" y="130565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111" y="1146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94" name="Google Shape;9094;p48"/>
            <p:cNvSpPr/>
            <p:nvPr/>
          </p:nvSpPr>
          <p:spPr>
            <a:xfrm>
              <a:off x="5164975" y="13001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073"/>
                  </a:lnTo>
                  <a:lnTo>
                    <a:pt x="37" y="110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95" name="Google Shape;9095;p48"/>
            <p:cNvSpPr/>
            <p:nvPr/>
          </p:nvSpPr>
          <p:spPr>
            <a:xfrm>
              <a:off x="5165900" y="1299175"/>
              <a:ext cx="2775" cy="28675"/>
            </a:xfrm>
            <a:custGeom>
              <a:avLst/>
              <a:gdLst/>
              <a:ahLst/>
              <a:cxnLst/>
              <a:rect l="l" t="t" r="r" b="b"/>
              <a:pathLst>
                <a:path w="111" h="1147" extrusionOk="0">
                  <a:moveTo>
                    <a:pt x="111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111" y="111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96" name="Google Shape;9096;p48"/>
            <p:cNvSpPr/>
            <p:nvPr/>
          </p:nvSpPr>
          <p:spPr>
            <a:xfrm>
              <a:off x="5152025" y="1297325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555" y="0"/>
                  </a:moveTo>
                  <a:lnTo>
                    <a:pt x="0" y="333"/>
                  </a:lnTo>
                  <a:lnTo>
                    <a:pt x="111" y="370"/>
                  </a:lnTo>
                  <a:lnTo>
                    <a:pt x="666" y="7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97" name="Google Shape;9097;p48"/>
            <p:cNvSpPr/>
            <p:nvPr/>
          </p:nvSpPr>
          <p:spPr>
            <a:xfrm>
              <a:off x="5154800" y="1299175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555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55" y="7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98" name="Google Shape;9098;p48"/>
            <p:cNvSpPr/>
            <p:nvPr/>
          </p:nvSpPr>
          <p:spPr>
            <a:xfrm>
              <a:off x="5140925" y="1314875"/>
              <a:ext cx="1875" cy="26850"/>
            </a:xfrm>
            <a:custGeom>
              <a:avLst/>
              <a:gdLst/>
              <a:ahLst/>
              <a:cxnLst/>
              <a:rect l="l" t="t" r="r" b="b"/>
              <a:pathLst>
                <a:path w="75" h="1074" extrusionOk="0">
                  <a:moveTo>
                    <a:pt x="75" y="1"/>
                  </a:moveTo>
                  <a:lnTo>
                    <a:pt x="1" y="38"/>
                  </a:lnTo>
                  <a:lnTo>
                    <a:pt x="1" y="1073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99" name="Google Shape;9099;p48"/>
            <p:cNvSpPr/>
            <p:nvPr/>
          </p:nvSpPr>
          <p:spPr>
            <a:xfrm>
              <a:off x="5140000" y="1313950"/>
              <a:ext cx="950" cy="27775"/>
            </a:xfrm>
            <a:custGeom>
              <a:avLst/>
              <a:gdLst/>
              <a:ahLst/>
              <a:cxnLst/>
              <a:rect l="l" t="t" r="r" b="b"/>
              <a:pathLst>
                <a:path w="38" h="1111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00" name="Google Shape;9100;p48"/>
            <p:cNvSpPr/>
            <p:nvPr/>
          </p:nvSpPr>
          <p:spPr>
            <a:xfrm>
              <a:off x="5151100" y="130657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0"/>
                  </a:moveTo>
                  <a:lnTo>
                    <a:pt x="37" y="1072"/>
                  </a:lnTo>
                  <a:lnTo>
                    <a:pt x="111" y="1109"/>
                  </a:lnTo>
                  <a:lnTo>
                    <a:pt x="111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01" name="Google Shape;9101;p48"/>
            <p:cNvSpPr/>
            <p:nvPr/>
          </p:nvSpPr>
          <p:spPr>
            <a:xfrm>
              <a:off x="5153875" y="13065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07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02" name="Google Shape;9102;p48"/>
            <p:cNvSpPr/>
            <p:nvPr/>
          </p:nvSpPr>
          <p:spPr>
            <a:xfrm>
              <a:off x="5140000" y="1305650"/>
              <a:ext cx="14825" cy="8325"/>
            </a:xfrm>
            <a:custGeom>
              <a:avLst/>
              <a:gdLst/>
              <a:ahLst/>
              <a:cxnLst/>
              <a:rect l="l" t="t" r="r" b="b"/>
              <a:pathLst>
                <a:path w="593" h="333" extrusionOk="0">
                  <a:moveTo>
                    <a:pt x="555" y="0"/>
                  </a:moveTo>
                  <a:lnTo>
                    <a:pt x="1" y="333"/>
                  </a:lnTo>
                  <a:lnTo>
                    <a:pt x="38" y="333"/>
                  </a:lnTo>
                  <a:lnTo>
                    <a:pt x="592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03" name="Google Shape;9103;p48"/>
            <p:cNvSpPr/>
            <p:nvPr/>
          </p:nvSpPr>
          <p:spPr>
            <a:xfrm>
              <a:off x="5140925" y="1306575"/>
              <a:ext cx="13900" cy="9250"/>
            </a:xfrm>
            <a:custGeom>
              <a:avLst/>
              <a:gdLst/>
              <a:ahLst/>
              <a:cxnLst/>
              <a:rect l="l" t="t" r="r" b="b"/>
              <a:pathLst>
                <a:path w="556" h="370" extrusionOk="0">
                  <a:moveTo>
                    <a:pt x="555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555" y="74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04" name="Google Shape;9104;p48"/>
            <p:cNvSpPr/>
            <p:nvPr/>
          </p:nvSpPr>
          <p:spPr>
            <a:xfrm>
              <a:off x="5128000" y="1323200"/>
              <a:ext cx="2800" cy="26825"/>
            </a:xfrm>
            <a:custGeom>
              <a:avLst/>
              <a:gdLst/>
              <a:ahLst/>
              <a:cxnLst/>
              <a:rect l="l" t="t" r="r" b="b"/>
              <a:pathLst>
                <a:path w="112" h="1073" extrusionOk="0">
                  <a:moveTo>
                    <a:pt x="111" y="1"/>
                  </a:moveTo>
                  <a:lnTo>
                    <a:pt x="0" y="38"/>
                  </a:lnTo>
                  <a:lnTo>
                    <a:pt x="0" y="1073"/>
                  </a:lnTo>
                  <a:lnTo>
                    <a:pt x="111" y="99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05" name="Google Shape;9105;p48"/>
            <p:cNvSpPr/>
            <p:nvPr/>
          </p:nvSpPr>
          <p:spPr>
            <a:xfrm>
              <a:off x="5127075" y="1320425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84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06" name="Google Shape;9106;p48"/>
            <p:cNvSpPr/>
            <p:nvPr/>
          </p:nvSpPr>
          <p:spPr>
            <a:xfrm>
              <a:off x="5138150" y="131487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1"/>
                  </a:moveTo>
                  <a:lnTo>
                    <a:pt x="1" y="1073"/>
                  </a:lnTo>
                  <a:lnTo>
                    <a:pt x="112" y="1110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07" name="Google Shape;9107;p48"/>
            <p:cNvSpPr/>
            <p:nvPr/>
          </p:nvSpPr>
          <p:spPr>
            <a:xfrm>
              <a:off x="5140925" y="13139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8" y="1"/>
                  </a:moveTo>
                  <a:lnTo>
                    <a:pt x="1" y="38"/>
                  </a:lnTo>
                  <a:lnTo>
                    <a:pt x="1" y="1147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08" name="Google Shape;9108;p48"/>
            <p:cNvSpPr/>
            <p:nvPr/>
          </p:nvSpPr>
          <p:spPr>
            <a:xfrm>
              <a:off x="5127075" y="1313025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55" y="1"/>
                  </a:moveTo>
                  <a:lnTo>
                    <a:pt x="0" y="297"/>
                  </a:lnTo>
                  <a:lnTo>
                    <a:pt x="37" y="371"/>
                  </a:lnTo>
                  <a:lnTo>
                    <a:pt x="592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09" name="Google Shape;9109;p48"/>
            <p:cNvSpPr/>
            <p:nvPr/>
          </p:nvSpPr>
          <p:spPr>
            <a:xfrm>
              <a:off x="5128000" y="1313950"/>
              <a:ext cx="13875" cy="10200"/>
            </a:xfrm>
            <a:custGeom>
              <a:avLst/>
              <a:gdLst/>
              <a:ahLst/>
              <a:cxnLst/>
              <a:rect l="l" t="t" r="r" b="b"/>
              <a:pathLst>
                <a:path w="555" h="408" extrusionOk="0">
                  <a:moveTo>
                    <a:pt x="555" y="1"/>
                  </a:moveTo>
                  <a:lnTo>
                    <a:pt x="0" y="334"/>
                  </a:lnTo>
                  <a:lnTo>
                    <a:pt x="0" y="408"/>
                  </a:lnTo>
                  <a:lnTo>
                    <a:pt x="555" y="7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10" name="Google Shape;9110;p48"/>
            <p:cNvSpPr/>
            <p:nvPr/>
          </p:nvSpPr>
          <p:spPr>
            <a:xfrm>
              <a:off x="5115050" y="1329675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75" y="0"/>
                  </a:moveTo>
                  <a:lnTo>
                    <a:pt x="1" y="74"/>
                  </a:lnTo>
                  <a:lnTo>
                    <a:pt x="1" y="1073"/>
                  </a:lnTo>
                  <a:lnTo>
                    <a:pt x="75" y="103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11" name="Google Shape;9111;p48"/>
            <p:cNvSpPr/>
            <p:nvPr/>
          </p:nvSpPr>
          <p:spPr>
            <a:xfrm>
              <a:off x="5113200" y="13287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1" y="0"/>
                  </a:moveTo>
                  <a:lnTo>
                    <a:pt x="1" y="1110"/>
                  </a:lnTo>
                  <a:lnTo>
                    <a:pt x="75" y="111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12" name="Google Shape;9112;p48"/>
            <p:cNvSpPr/>
            <p:nvPr/>
          </p:nvSpPr>
          <p:spPr>
            <a:xfrm>
              <a:off x="5126150" y="13222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110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13" name="Google Shape;9113;p48"/>
            <p:cNvSpPr/>
            <p:nvPr/>
          </p:nvSpPr>
          <p:spPr>
            <a:xfrm>
              <a:off x="5127075" y="13222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74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14" name="Google Shape;9114;p48"/>
            <p:cNvSpPr/>
            <p:nvPr/>
          </p:nvSpPr>
          <p:spPr>
            <a:xfrm>
              <a:off x="5113200" y="1320425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555" y="1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629" y="7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15" name="Google Shape;9115;p48"/>
            <p:cNvSpPr/>
            <p:nvPr/>
          </p:nvSpPr>
          <p:spPr>
            <a:xfrm>
              <a:off x="5115050" y="132227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555" y="1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555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16" name="Google Shape;9116;p48"/>
            <p:cNvSpPr/>
            <p:nvPr/>
          </p:nvSpPr>
          <p:spPr>
            <a:xfrm>
              <a:off x="5101200" y="1338000"/>
              <a:ext cx="2775" cy="26825"/>
            </a:xfrm>
            <a:custGeom>
              <a:avLst/>
              <a:gdLst/>
              <a:ahLst/>
              <a:cxnLst/>
              <a:rect l="l" t="t" r="r" b="b"/>
              <a:pathLst>
                <a:path w="111" h="1073" extrusionOk="0">
                  <a:moveTo>
                    <a:pt x="111" y="0"/>
                  </a:moveTo>
                  <a:lnTo>
                    <a:pt x="0" y="37"/>
                  </a:lnTo>
                  <a:lnTo>
                    <a:pt x="0" y="1072"/>
                  </a:lnTo>
                  <a:lnTo>
                    <a:pt x="111" y="103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17" name="Google Shape;9117;p48"/>
            <p:cNvSpPr/>
            <p:nvPr/>
          </p:nvSpPr>
          <p:spPr>
            <a:xfrm>
              <a:off x="5100275" y="13361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14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18" name="Google Shape;9118;p48"/>
            <p:cNvSpPr/>
            <p:nvPr/>
          </p:nvSpPr>
          <p:spPr>
            <a:xfrm>
              <a:off x="5113200" y="13296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0"/>
                  </a:moveTo>
                  <a:lnTo>
                    <a:pt x="1" y="1073"/>
                  </a:lnTo>
                  <a:lnTo>
                    <a:pt x="38" y="111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19" name="Google Shape;9119;p48"/>
            <p:cNvSpPr/>
            <p:nvPr/>
          </p:nvSpPr>
          <p:spPr>
            <a:xfrm>
              <a:off x="5114125" y="132875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12" y="0"/>
                  </a:moveTo>
                  <a:lnTo>
                    <a:pt x="1" y="37"/>
                  </a:lnTo>
                  <a:lnTo>
                    <a:pt x="1" y="1147"/>
                  </a:lnTo>
                  <a:lnTo>
                    <a:pt x="112" y="111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20" name="Google Shape;9120;p48"/>
            <p:cNvSpPr/>
            <p:nvPr/>
          </p:nvSpPr>
          <p:spPr>
            <a:xfrm>
              <a:off x="5100275" y="1327825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555" y="0"/>
                  </a:moveTo>
                  <a:lnTo>
                    <a:pt x="0" y="333"/>
                  </a:lnTo>
                  <a:lnTo>
                    <a:pt x="37" y="370"/>
                  </a:lnTo>
                  <a:lnTo>
                    <a:pt x="666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21" name="Google Shape;9121;p48"/>
            <p:cNvSpPr/>
            <p:nvPr/>
          </p:nvSpPr>
          <p:spPr>
            <a:xfrm>
              <a:off x="5101200" y="1328750"/>
              <a:ext cx="15725" cy="10200"/>
            </a:xfrm>
            <a:custGeom>
              <a:avLst/>
              <a:gdLst/>
              <a:ahLst/>
              <a:cxnLst/>
              <a:rect l="l" t="t" r="r" b="b"/>
              <a:pathLst>
                <a:path w="629" h="408" extrusionOk="0">
                  <a:moveTo>
                    <a:pt x="629" y="0"/>
                  </a:moveTo>
                  <a:lnTo>
                    <a:pt x="0" y="333"/>
                  </a:lnTo>
                  <a:lnTo>
                    <a:pt x="0" y="407"/>
                  </a:lnTo>
                  <a:lnTo>
                    <a:pt x="629" y="111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22" name="Google Shape;9122;p48"/>
            <p:cNvSpPr/>
            <p:nvPr/>
          </p:nvSpPr>
          <p:spPr>
            <a:xfrm>
              <a:off x="5089175" y="134537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74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23" name="Google Shape;9123;p48"/>
            <p:cNvSpPr/>
            <p:nvPr/>
          </p:nvSpPr>
          <p:spPr>
            <a:xfrm>
              <a:off x="5087325" y="1343525"/>
              <a:ext cx="1875" cy="27775"/>
            </a:xfrm>
            <a:custGeom>
              <a:avLst/>
              <a:gdLst/>
              <a:ahLst/>
              <a:cxnLst/>
              <a:rect l="l" t="t" r="r" b="b"/>
              <a:pathLst>
                <a:path w="75" h="1111" extrusionOk="0">
                  <a:moveTo>
                    <a:pt x="1" y="1"/>
                  </a:moveTo>
                  <a:lnTo>
                    <a:pt x="1" y="1110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24" name="Google Shape;9124;p48"/>
            <p:cNvSpPr/>
            <p:nvPr/>
          </p:nvSpPr>
          <p:spPr>
            <a:xfrm>
              <a:off x="5099350" y="13370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072"/>
                  </a:lnTo>
                  <a:lnTo>
                    <a:pt x="74" y="1109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25" name="Google Shape;9125;p48"/>
            <p:cNvSpPr/>
            <p:nvPr/>
          </p:nvSpPr>
          <p:spPr>
            <a:xfrm>
              <a:off x="5101200" y="133707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74" y="0"/>
                  </a:moveTo>
                  <a:lnTo>
                    <a:pt x="0" y="37"/>
                  </a:lnTo>
                  <a:lnTo>
                    <a:pt x="0" y="1109"/>
                  </a:lnTo>
                  <a:lnTo>
                    <a:pt x="74" y="107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26" name="Google Shape;9126;p48"/>
            <p:cNvSpPr/>
            <p:nvPr/>
          </p:nvSpPr>
          <p:spPr>
            <a:xfrm>
              <a:off x="5087325" y="1336150"/>
              <a:ext cx="15750" cy="7400"/>
            </a:xfrm>
            <a:custGeom>
              <a:avLst/>
              <a:gdLst/>
              <a:ahLst/>
              <a:cxnLst/>
              <a:rect l="l" t="t" r="r" b="b"/>
              <a:pathLst>
                <a:path w="630" h="296" extrusionOk="0">
                  <a:moveTo>
                    <a:pt x="555" y="0"/>
                  </a:moveTo>
                  <a:lnTo>
                    <a:pt x="1" y="296"/>
                  </a:lnTo>
                  <a:lnTo>
                    <a:pt x="74" y="296"/>
                  </a:lnTo>
                  <a:lnTo>
                    <a:pt x="629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27" name="Google Shape;9127;p48"/>
            <p:cNvSpPr/>
            <p:nvPr/>
          </p:nvSpPr>
          <p:spPr>
            <a:xfrm>
              <a:off x="5089175" y="1337075"/>
              <a:ext cx="13900" cy="9250"/>
            </a:xfrm>
            <a:custGeom>
              <a:avLst/>
              <a:gdLst/>
              <a:ahLst/>
              <a:cxnLst/>
              <a:rect l="l" t="t" r="r" b="b"/>
              <a:pathLst>
                <a:path w="556" h="370" extrusionOk="0">
                  <a:moveTo>
                    <a:pt x="555" y="0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555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28" name="Google Shape;9128;p48"/>
            <p:cNvSpPr/>
            <p:nvPr/>
          </p:nvSpPr>
          <p:spPr>
            <a:xfrm>
              <a:off x="5076225" y="1352775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38" y="1"/>
                  </a:moveTo>
                  <a:lnTo>
                    <a:pt x="1" y="75"/>
                  </a:lnTo>
                  <a:lnTo>
                    <a:pt x="1" y="1073"/>
                  </a:lnTo>
                  <a:lnTo>
                    <a:pt x="38" y="10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29" name="Google Shape;9129;p48"/>
            <p:cNvSpPr/>
            <p:nvPr/>
          </p:nvSpPr>
          <p:spPr>
            <a:xfrm>
              <a:off x="5073450" y="1350925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112" y="1147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30" name="Google Shape;9130;p48"/>
            <p:cNvSpPr/>
            <p:nvPr/>
          </p:nvSpPr>
          <p:spPr>
            <a:xfrm>
              <a:off x="5086400" y="1345375"/>
              <a:ext cx="950" cy="27775"/>
            </a:xfrm>
            <a:custGeom>
              <a:avLst/>
              <a:gdLst/>
              <a:ahLst/>
              <a:cxnLst/>
              <a:rect l="l" t="t" r="r" b="b"/>
              <a:pathLst>
                <a:path w="38" h="1111" extrusionOk="0">
                  <a:moveTo>
                    <a:pt x="1" y="1"/>
                  </a:moveTo>
                  <a:lnTo>
                    <a:pt x="1" y="1036"/>
                  </a:lnTo>
                  <a:lnTo>
                    <a:pt x="38" y="1110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31" name="Google Shape;9131;p48"/>
            <p:cNvSpPr/>
            <p:nvPr/>
          </p:nvSpPr>
          <p:spPr>
            <a:xfrm>
              <a:off x="5087325" y="1343525"/>
              <a:ext cx="2800" cy="29625"/>
            </a:xfrm>
            <a:custGeom>
              <a:avLst/>
              <a:gdLst/>
              <a:ahLst/>
              <a:cxnLst/>
              <a:rect l="l" t="t" r="r" b="b"/>
              <a:pathLst>
                <a:path w="112" h="1185" extrusionOk="0">
                  <a:moveTo>
                    <a:pt x="111" y="1"/>
                  </a:moveTo>
                  <a:lnTo>
                    <a:pt x="1" y="75"/>
                  </a:lnTo>
                  <a:lnTo>
                    <a:pt x="1" y="1184"/>
                  </a:lnTo>
                  <a:lnTo>
                    <a:pt x="111" y="111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32" name="Google Shape;9132;p48"/>
            <p:cNvSpPr/>
            <p:nvPr/>
          </p:nvSpPr>
          <p:spPr>
            <a:xfrm>
              <a:off x="5073450" y="1342625"/>
              <a:ext cx="16675" cy="9250"/>
            </a:xfrm>
            <a:custGeom>
              <a:avLst/>
              <a:gdLst/>
              <a:ahLst/>
              <a:cxnLst/>
              <a:rect l="l" t="t" r="r" b="b"/>
              <a:pathLst>
                <a:path w="667" h="370" extrusionOk="0">
                  <a:moveTo>
                    <a:pt x="629" y="0"/>
                  </a:moveTo>
                  <a:lnTo>
                    <a:pt x="1" y="333"/>
                  </a:lnTo>
                  <a:lnTo>
                    <a:pt x="112" y="370"/>
                  </a:lnTo>
                  <a:lnTo>
                    <a:pt x="666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B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33" name="Google Shape;9133;p48"/>
            <p:cNvSpPr/>
            <p:nvPr/>
          </p:nvSpPr>
          <p:spPr>
            <a:xfrm>
              <a:off x="5076225" y="1343525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555" y="1"/>
                  </a:moveTo>
                  <a:lnTo>
                    <a:pt x="1" y="334"/>
                  </a:lnTo>
                  <a:lnTo>
                    <a:pt x="1" y="445"/>
                  </a:lnTo>
                  <a:lnTo>
                    <a:pt x="555" y="11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1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34" name="Google Shape;9134;p48"/>
            <p:cNvSpPr/>
            <p:nvPr/>
          </p:nvSpPr>
          <p:spPr>
            <a:xfrm>
              <a:off x="4694500" y="1763150"/>
              <a:ext cx="20375" cy="32375"/>
            </a:xfrm>
            <a:custGeom>
              <a:avLst/>
              <a:gdLst/>
              <a:ahLst/>
              <a:cxnLst/>
              <a:rect l="l" t="t" r="r" b="b"/>
              <a:pathLst>
                <a:path w="815" h="1295" extrusionOk="0">
                  <a:moveTo>
                    <a:pt x="703" y="1221"/>
                  </a:moveTo>
                  <a:cubicBezTo>
                    <a:pt x="629" y="1258"/>
                    <a:pt x="482" y="1295"/>
                    <a:pt x="334" y="1258"/>
                  </a:cubicBezTo>
                  <a:cubicBezTo>
                    <a:pt x="297" y="1258"/>
                    <a:pt x="186" y="1221"/>
                    <a:pt x="149" y="1221"/>
                  </a:cubicBezTo>
                  <a:cubicBezTo>
                    <a:pt x="75" y="1147"/>
                    <a:pt x="1" y="1110"/>
                    <a:pt x="75" y="999"/>
                  </a:cubicBezTo>
                  <a:lnTo>
                    <a:pt x="75" y="999"/>
                  </a:lnTo>
                  <a:lnTo>
                    <a:pt x="75" y="1"/>
                  </a:lnTo>
                  <a:lnTo>
                    <a:pt x="814" y="1"/>
                  </a:lnTo>
                  <a:lnTo>
                    <a:pt x="814" y="999"/>
                  </a:lnTo>
                  <a:cubicBezTo>
                    <a:pt x="814" y="1110"/>
                    <a:pt x="740" y="1147"/>
                    <a:pt x="703" y="1221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35" name="Google Shape;9135;p48"/>
            <p:cNvSpPr/>
            <p:nvPr/>
          </p:nvSpPr>
          <p:spPr>
            <a:xfrm>
              <a:off x="4694500" y="1758075"/>
              <a:ext cx="20375" cy="11100"/>
            </a:xfrm>
            <a:custGeom>
              <a:avLst/>
              <a:gdLst/>
              <a:ahLst/>
              <a:cxnLst/>
              <a:rect l="l" t="t" r="r" b="b"/>
              <a:pathLst>
                <a:path w="815" h="444" extrusionOk="0">
                  <a:moveTo>
                    <a:pt x="408" y="0"/>
                  </a:moveTo>
                  <a:cubicBezTo>
                    <a:pt x="315" y="0"/>
                    <a:pt x="223" y="19"/>
                    <a:pt x="149" y="56"/>
                  </a:cubicBezTo>
                  <a:cubicBezTo>
                    <a:pt x="1" y="167"/>
                    <a:pt x="1" y="278"/>
                    <a:pt x="149" y="389"/>
                  </a:cubicBezTo>
                  <a:cubicBezTo>
                    <a:pt x="223" y="426"/>
                    <a:pt x="315" y="444"/>
                    <a:pt x="408" y="444"/>
                  </a:cubicBezTo>
                  <a:cubicBezTo>
                    <a:pt x="500" y="444"/>
                    <a:pt x="593" y="426"/>
                    <a:pt x="666" y="389"/>
                  </a:cubicBezTo>
                  <a:cubicBezTo>
                    <a:pt x="814" y="278"/>
                    <a:pt x="814" y="167"/>
                    <a:pt x="666" y="56"/>
                  </a:cubicBezTo>
                  <a:cubicBezTo>
                    <a:pt x="593" y="19"/>
                    <a:pt x="500" y="0"/>
                    <a:pt x="408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36" name="Google Shape;9136;p48"/>
            <p:cNvSpPr/>
            <p:nvPr/>
          </p:nvSpPr>
          <p:spPr>
            <a:xfrm>
              <a:off x="4698200" y="174190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18" y="999"/>
                  </a:moveTo>
                  <a:cubicBezTo>
                    <a:pt x="408" y="1036"/>
                    <a:pt x="334" y="1036"/>
                    <a:pt x="223" y="1036"/>
                  </a:cubicBezTo>
                  <a:cubicBezTo>
                    <a:pt x="186" y="1036"/>
                    <a:pt x="149" y="999"/>
                    <a:pt x="75" y="999"/>
                  </a:cubicBezTo>
                  <a:cubicBezTo>
                    <a:pt x="38" y="962"/>
                    <a:pt x="1" y="888"/>
                    <a:pt x="1" y="851"/>
                  </a:cubicBezTo>
                  <a:lnTo>
                    <a:pt x="1" y="851"/>
                  </a:lnTo>
                  <a:lnTo>
                    <a:pt x="1" y="0"/>
                  </a:lnTo>
                  <a:lnTo>
                    <a:pt x="592" y="0"/>
                  </a:lnTo>
                  <a:lnTo>
                    <a:pt x="592" y="851"/>
                  </a:lnTo>
                  <a:cubicBezTo>
                    <a:pt x="592" y="888"/>
                    <a:pt x="555" y="925"/>
                    <a:pt x="518" y="999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37" name="Google Shape;9137;p48"/>
            <p:cNvSpPr/>
            <p:nvPr/>
          </p:nvSpPr>
          <p:spPr>
            <a:xfrm>
              <a:off x="4695425" y="1738425"/>
              <a:ext cx="17600" cy="6950"/>
            </a:xfrm>
            <a:custGeom>
              <a:avLst/>
              <a:gdLst/>
              <a:ahLst/>
              <a:cxnLst/>
              <a:rect l="l" t="t" r="r" b="b"/>
              <a:pathLst>
                <a:path w="704" h="278" extrusionOk="0">
                  <a:moveTo>
                    <a:pt x="380" y="1"/>
                  </a:moveTo>
                  <a:cubicBezTo>
                    <a:pt x="306" y="1"/>
                    <a:pt x="223" y="10"/>
                    <a:pt x="149" y="28"/>
                  </a:cubicBezTo>
                  <a:cubicBezTo>
                    <a:pt x="1" y="65"/>
                    <a:pt x="75" y="213"/>
                    <a:pt x="149" y="250"/>
                  </a:cubicBezTo>
                  <a:cubicBezTo>
                    <a:pt x="204" y="269"/>
                    <a:pt x="278" y="278"/>
                    <a:pt x="352" y="278"/>
                  </a:cubicBezTo>
                  <a:cubicBezTo>
                    <a:pt x="426" y="278"/>
                    <a:pt x="500" y="269"/>
                    <a:pt x="556" y="250"/>
                  </a:cubicBezTo>
                  <a:cubicBezTo>
                    <a:pt x="703" y="213"/>
                    <a:pt x="703" y="102"/>
                    <a:pt x="556" y="28"/>
                  </a:cubicBezTo>
                  <a:cubicBezTo>
                    <a:pt x="519" y="10"/>
                    <a:pt x="454" y="1"/>
                    <a:pt x="380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38" name="Google Shape;9138;p48"/>
            <p:cNvSpPr/>
            <p:nvPr/>
          </p:nvSpPr>
          <p:spPr>
            <a:xfrm>
              <a:off x="4652000" y="1740050"/>
              <a:ext cx="20350" cy="31450"/>
            </a:xfrm>
            <a:custGeom>
              <a:avLst/>
              <a:gdLst/>
              <a:ahLst/>
              <a:cxnLst/>
              <a:rect l="l" t="t" r="r" b="b"/>
              <a:pathLst>
                <a:path w="814" h="1258" extrusionOk="0">
                  <a:moveTo>
                    <a:pt x="703" y="1147"/>
                  </a:moveTo>
                  <a:cubicBezTo>
                    <a:pt x="592" y="1220"/>
                    <a:pt x="481" y="1257"/>
                    <a:pt x="333" y="1220"/>
                  </a:cubicBezTo>
                  <a:cubicBezTo>
                    <a:pt x="296" y="1220"/>
                    <a:pt x="185" y="1147"/>
                    <a:pt x="148" y="1147"/>
                  </a:cubicBezTo>
                  <a:cubicBezTo>
                    <a:pt x="37" y="1110"/>
                    <a:pt x="0" y="1073"/>
                    <a:pt x="37" y="962"/>
                  </a:cubicBezTo>
                  <a:lnTo>
                    <a:pt x="37" y="962"/>
                  </a:lnTo>
                  <a:lnTo>
                    <a:pt x="37" y="0"/>
                  </a:lnTo>
                  <a:lnTo>
                    <a:pt x="777" y="0"/>
                  </a:lnTo>
                  <a:lnTo>
                    <a:pt x="777" y="999"/>
                  </a:lnTo>
                  <a:cubicBezTo>
                    <a:pt x="814" y="1073"/>
                    <a:pt x="777" y="1110"/>
                    <a:pt x="703" y="1147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39" name="Google Shape;9139;p48"/>
            <p:cNvSpPr/>
            <p:nvPr/>
          </p:nvSpPr>
          <p:spPr>
            <a:xfrm>
              <a:off x="4652925" y="1734050"/>
              <a:ext cx="20350" cy="11100"/>
            </a:xfrm>
            <a:custGeom>
              <a:avLst/>
              <a:gdLst/>
              <a:ahLst/>
              <a:cxnLst/>
              <a:rect l="l" t="t" r="r" b="b"/>
              <a:pathLst>
                <a:path w="814" h="444" extrusionOk="0">
                  <a:moveTo>
                    <a:pt x="407" y="0"/>
                  </a:moveTo>
                  <a:cubicBezTo>
                    <a:pt x="315" y="0"/>
                    <a:pt x="222" y="19"/>
                    <a:pt x="148" y="56"/>
                  </a:cubicBezTo>
                  <a:cubicBezTo>
                    <a:pt x="0" y="166"/>
                    <a:pt x="0" y="277"/>
                    <a:pt x="148" y="388"/>
                  </a:cubicBezTo>
                  <a:cubicBezTo>
                    <a:pt x="222" y="425"/>
                    <a:pt x="315" y="444"/>
                    <a:pt x="407" y="444"/>
                  </a:cubicBezTo>
                  <a:cubicBezTo>
                    <a:pt x="499" y="444"/>
                    <a:pt x="592" y="425"/>
                    <a:pt x="666" y="388"/>
                  </a:cubicBezTo>
                  <a:cubicBezTo>
                    <a:pt x="814" y="277"/>
                    <a:pt x="814" y="130"/>
                    <a:pt x="666" y="56"/>
                  </a:cubicBezTo>
                  <a:cubicBezTo>
                    <a:pt x="592" y="19"/>
                    <a:pt x="499" y="0"/>
                    <a:pt x="407" y="0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40" name="Google Shape;9140;p48"/>
            <p:cNvSpPr/>
            <p:nvPr/>
          </p:nvSpPr>
          <p:spPr>
            <a:xfrm>
              <a:off x="4655700" y="1716950"/>
              <a:ext cx="14800" cy="26825"/>
            </a:xfrm>
            <a:custGeom>
              <a:avLst/>
              <a:gdLst/>
              <a:ahLst/>
              <a:cxnLst/>
              <a:rect l="l" t="t" r="r" b="b"/>
              <a:pathLst>
                <a:path w="592" h="1073" extrusionOk="0">
                  <a:moveTo>
                    <a:pt x="518" y="998"/>
                  </a:moveTo>
                  <a:cubicBezTo>
                    <a:pt x="407" y="1072"/>
                    <a:pt x="333" y="1072"/>
                    <a:pt x="222" y="1072"/>
                  </a:cubicBezTo>
                  <a:cubicBezTo>
                    <a:pt x="185" y="1072"/>
                    <a:pt x="148" y="998"/>
                    <a:pt x="74" y="998"/>
                  </a:cubicBezTo>
                  <a:cubicBezTo>
                    <a:pt x="37" y="961"/>
                    <a:pt x="0" y="924"/>
                    <a:pt x="0" y="887"/>
                  </a:cubicBezTo>
                  <a:lnTo>
                    <a:pt x="0" y="887"/>
                  </a:lnTo>
                  <a:lnTo>
                    <a:pt x="0" y="0"/>
                  </a:lnTo>
                  <a:lnTo>
                    <a:pt x="592" y="0"/>
                  </a:lnTo>
                  <a:lnTo>
                    <a:pt x="592" y="850"/>
                  </a:lnTo>
                  <a:cubicBezTo>
                    <a:pt x="592" y="924"/>
                    <a:pt x="592" y="961"/>
                    <a:pt x="518" y="998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41" name="Google Shape;9141;p48"/>
            <p:cNvSpPr/>
            <p:nvPr/>
          </p:nvSpPr>
          <p:spPr>
            <a:xfrm>
              <a:off x="4654775" y="1713700"/>
              <a:ext cx="16650" cy="7650"/>
            </a:xfrm>
            <a:custGeom>
              <a:avLst/>
              <a:gdLst/>
              <a:ahLst/>
              <a:cxnLst/>
              <a:rect l="l" t="t" r="r" b="b"/>
              <a:pathLst>
                <a:path w="666" h="306" extrusionOk="0">
                  <a:moveTo>
                    <a:pt x="347" y="1"/>
                  </a:moveTo>
                  <a:cubicBezTo>
                    <a:pt x="268" y="1"/>
                    <a:pt x="185" y="19"/>
                    <a:pt x="111" y="56"/>
                  </a:cubicBezTo>
                  <a:cubicBezTo>
                    <a:pt x="0" y="93"/>
                    <a:pt x="0" y="204"/>
                    <a:pt x="111" y="278"/>
                  </a:cubicBezTo>
                  <a:cubicBezTo>
                    <a:pt x="167" y="297"/>
                    <a:pt x="241" y="306"/>
                    <a:pt x="319" y="306"/>
                  </a:cubicBezTo>
                  <a:cubicBezTo>
                    <a:pt x="398" y="306"/>
                    <a:pt x="481" y="297"/>
                    <a:pt x="555" y="278"/>
                  </a:cubicBezTo>
                  <a:cubicBezTo>
                    <a:pt x="666" y="204"/>
                    <a:pt x="666" y="130"/>
                    <a:pt x="555" y="56"/>
                  </a:cubicBezTo>
                  <a:cubicBezTo>
                    <a:pt x="499" y="19"/>
                    <a:pt x="425" y="1"/>
                    <a:pt x="347" y="1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42" name="Google Shape;9142;p48"/>
            <p:cNvSpPr/>
            <p:nvPr/>
          </p:nvSpPr>
          <p:spPr>
            <a:xfrm>
              <a:off x="4698200" y="1285300"/>
              <a:ext cx="12975" cy="459400"/>
            </a:xfrm>
            <a:custGeom>
              <a:avLst/>
              <a:gdLst/>
              <a:ahLst/>
              <a:cxnLst/>
              <a:rect l="l" t="t" r="r" b="b"/>
              <a:pathLst>
                <a:path w="519" h="18376" extrusionOk="0">
                  <a:moveTo>
                    <a:pt x="1" y="1"/>
                  </a:moveTo>
                  <a:lnTo>
                    <a:pt x="1" y="17858"/>
                  </a:lnTo>
                  <a:lnTo>
                    <a:pt x="1" y="18227"/>
                  </a:lnTo>
                  <a:cubicBezTo>
                    <a:pt x="1" y="18301"/>
                    <a:pt x="1" y="18338"/>
                    <a:pt x="75" y="18338"/>
                  </a:cubicBezTo>
                  <a:cubicBezTo>
                    <a:pt x="149" y="18338"/>
                    <a:pt x="149" y="18375"/>
                    <a:pt x="186" y="18375"/>
                  </a:cubicBezTo>
                  <a:cubicBezTo>
                    <a:pt x="260" y="18375"/>
                    <a:pt x="371" y="18375"/>
                    <a:pt x="408" y="18338"/>
                  </a:cubicBezTo>
                  <a:cubicBezTo>
                    <a:pt x="445" y="18301"/>
                    <a:pt x="518" y="18227"/>
                    <a:pt x="445" y="18227"/>
                  </a:cubicBezTo>
                  <a:lnTo>
                    <a:pt x="445" y="18153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43" name="Google Shape;9143;p48"/>
            <p:cNvSpPr/>
            <p:nvPr/>
          </p:nvSpPr>
          <p:spPr>
            <a:xfrm>
              <a:off x="4656625" y="1258500"/>
              <a:ext cx="12950" cy="460325"/>
            </a:xfrm>
            <a:custGeom>
              <a:avLst/>
              <a:gdLst/>
              <a:ahLst/>
              <a:cxnLst/>
              <a:rect l="l" t="t" r="r" b="b"/>
              <a:pathLst>
                <a:path w="518" h="18413" extrusionOk="0">
                  <a:moveTo>
                    <a:pt x="0" y="1"/>
                  </a:moveTo>
                  <a:lnTo>
                    <a:pt x="0" y="17931"/>
                  </a:lnTo>
                  <a:lnTo>
                    <a:pt x="0" y="18301"/>
                  </a:lnTo>
                  <a:cubicBezTo>
                    <a:pt x="0" y="18338"/>
                    <a:pt x="0" y="18375"/>
                    <a:pt x="111" y="18375"/>
                  </a:cubicBezTo>
                  <a:cubicBezTo>
                    <a:pt x="148" y="18375"/>
                    <a:pt x="148" y="18412"/>
                    <a:pt x="185" y="18412"/>
                  </a:cubicBezTo>
                  <a:cubicBezTo>
                    <a:pt x="259" y="18412"/>
                    <a:pt x="370" y="18412"/>
                    <a:pt x="407" y="18375"/>
                  </a:cubicBezTo>
                  <a:cubicBezTo>
                    <a:pt x="481" y="18338"/>
                    <a:pt x="518" y="18301"/>
                    <a:pt x="481" y="18301"/>
                  </a:cubicBezTo>
                  <a:lnTo>
                    <a:pt x="481" y="18153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44" name="Google Shape;9144;p48"/>
            <p:cNvSpPr/>
            <p:nvPr/>
          </p:nvSpPr>
          <p:spPr>
            <a:xfrm>
              <a:off x="4550325" y="1138350"/>
              <a:ext cx="123875" cy="282850"/>
            </a:xfrm>
            <a:custGeom>
              <a:avLst/>
              <a:gdLst/>
              <a:ahLst/>
              <a:cxnLst/>
              <a:rect l="l" t="t" r="r" b="b"/>
              <a:pathLst>
                <a:path w="4955" h="11314" extrusionOk="0">
                  <a:moveTo>
                    <a:pt x="2515" y="0"/>
                  </a:moveTo>
                  <a:lnTo>
                    <a:pt x="1110" y="888"/>
                  </a:lnTo>
                  <a:lnTo>
                    <a:pt x="1" y="5509"/>
                  </a:lnTo>
                  <a:lnTo>
                    <a:pt x="3254" y="10352"/>
                  </a:lnTo>
                  <a:lnTo>
                    <a:pt x="4955" y="11314"/>
                  </a:lnTo>
                  <a:cubicBezTo>
                    <a:pt x="4955" y="11314"/>
                    <a:pt x="4659" y="8319"/>
                    <a:pt x="4474" y="5546"/>
                  </a:cubicBezTo>
                  <a:cubicBezTo>
                    <a:pt x="4363" y="3365"/>
                    <a:pt x="4215" y="925"/>
                    <a:pt x="4215" y="925"/>
                  </a:cubicBezTo>
                  <a:lnTo>
                    <a:pt x="2515" y="0"/>
                  </a:lnTo>
                  <a:close/>
                </a:path>
              </a:pathLst>
            </a:custGeom>
            <a:solidFill>
              <a:srgbClr val="941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45" name="Google Shape;9145;p48"/>
            <p:cNvSpPr/>
            <p:nvPr/>
          </p:nvSpPr>
          <p:spPr>
            <a:xfrm>
              <a:off x="4186175" y="1740975"/>
              <a:ext cx="452900" cy="262525"/>
            </a:xfrm>
            <a:custGeom>
              <a:avLst/>
              <a:gdLst/>
              <a:ahLst/>
              <a:cxnLst/>
              <a:rect l="l" t="t" r="r" b="b"/>
              <a:pathLst>
                <a:path w="18116" h="10501" extrusionOk="0">
                  <a:moveTo>
                    <a:pt x="9058" y="0"/>
                  </a:moveTo>
                  <a:lnTo>
                    <a:pt x="629" y="4917"/>
                  </a:lnTo>
                  <a:lnTo>
                    <a:pt x="0" y="4585"/>
                  </a:lnTo>
                  <a:lnTo>
                    <a:pt x="0" y="5250"/>
                  </a:lnTo>
                  <a:lnTo>
                    <a:pt x="9058" y="10500"/>
                  </a:lnTo>
                  <a:lnTo>
                    <a:pt x="18116" y="5250"/>
                  </a:lnTo>
                  <a:lnTo>
                    <a:pt x="18116" y="4585"/>
                  </a:lnTo>
                  <a:lnTo>
                    <a:pt x="17561" y="4917"/>
                  </a:lnTo>
                  <a:lnTo>
                    <a:pt x="9058" y="0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46" name="Google Shape;9146;p48"/>
            <p:cNvSpPr/>
            <p:nvPr/>
          </p:nvSpPr>
          <p:spPr>
            <a:xfrm>
              <a:off x="4186175" y="1725250"/>
              <a:ext cx="452900" cy="260675"/>
            </a:xfrm>
            <a:custGeom>
              <a:avLst/>
              <a:gdLst/>
              <a:ahLst/>
              <a:cxnLst/>
              <a:rect l="l" t="t" r="r" b="b"/>
              <a:pathLst>
                <a:path w="18116" h="10427" extrusionOk="0">
                  <a:moveTo>
                    <a:pt x="9058" y="1"/>
                  </a:moveTo>
                  <a:lnTo>
                    <a:pt x="0" y="5214"/>
                  </a:lnTo>
                  <a:lnTo>
                    <a:pt x="9058" y="10427"/>
                  </a:lnTo>
                  <a:lnTo>
                    <a:pt x="18116" y="5214"/>
                  </a:lnTo>
                  <a:lnTo>
                    <a:pt x="9058" y="1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47" name="Google Shape;9147;p48"/>
            <p:cNvSpPr/>
            <p:nvPr/>
          </p:nvSpPr>
          <p:spPr>
            <a:xfrm>
              <a:off x="4229600" y="1753000"/>
              <a:ext cx="366975" cy="211675"/>
            </a:xfrm>
            <a:custGeom>
              <a:avLst/>
              <a:gdLst/>
              <a:ahLst/>
              <a:cxnLst/>
              <a:rect l="l" t="t" r="r" b="b"/>
              <a:pathLst>
                <a:path w="14679" h="8467" extrusionOk="0">
                  <a:moveTo>
                    <a:pt x="7321" y="0"/>
                  </a:moveTo>
                  <a:lnTo>
                    <a:pt x="1" y="4252"/>
                  </a:lnTo>
                  <a:lnTo>
                    <a:pt x="7321" y="8466"/>
                  </a:lnTo>
                  <a:lnTo>
                    <a:pt x="14678" y="4252"/>
                  </a:lnTo>
                  <a:lnTo>
                    <a:pt x="7321" y="0"/>
                  </a:ln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48" name="Google Shape;9148;p48"/>
            <p:cNvSpPr/>
            <p:nvPr/>
          </p:nvSpPr>
          <p:spPr>
            <a:xfrm>
              <a:off x="4412600" y="1855575"/>
              <a:ext cx="226475" cy="147925"/>
            </a:xfrm>
            <a:custGeom>
              <a:avLst/>
              <a:gdLst/>
              <a:ahLst/>
              <a:cxnLst/>
              <a:rect l="l" t="t" r="r" b="b"/>
              <a:pathLst>
                <a:path w="9059" h="5917" extrusionOk="0">
                  <a:moveTo>
                    <a:pt x="9059" y="1"/>
                  </a:moveTo>
                  <a:lnTo>
                    <a:pt x="1" y="5214"/>
                  </a:lnTo>
                  <a:lnTo>
                    <a:pt x="1" y="5916"/>
                  </a:lnTo>
                  <a:lnTo>
                    <a:pt x="9059" y="666"/>
                  </a:lnTo>
                  <a:lnTo>
                    <a:pt x="9059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49" name="Google Shape;9149;p48"/>
            <p:cNvSpPr/>
            <p:nvPr/>
          </p:nvSpPr>
          <p:spPr>
            <a:xfrm>
              <a:off x="4261950" y="1576450"/>
              <a:ext cx="144225" cy="159925"/>
            </a:xfrm>
            <a:custGeom>
              <a:avLst/>
              <a:gdLst/>
              <a:ahLst/>
              <a:cxnLst/>
              <a:rect l="l" t="t" r="r" b="b"/>
              <a:pathLst>
                <a:path w="5769" h="6397" extrusionOk="0">
                  <a:moveTo>
                    <a:pt x="5251" y="1"/>
                  </a:moveTo>
                  <a:lnTo>
                    <a:pt x="1" y="6027"/>
                  </a:lnTo>
                  <a:lnTo>
                    <a:pt x="555" y="6397"/>
                  </a:lnTo>
                  <a:lnTo>
                    <a:pt x="5768" y="259"/>
                  </a:lnTo>
                  <a:lnTo>
                    <a:pt x="5251" y="1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50" name="Google Shape;9150;p48"/>
            <p:cNvSpPr/>
            <p:nvPr/>
          </p:nvSpPr>
          <p:spPr>
            <a:xfrm>
              <a:off x="4275825" y="1582925"/>
              <a:ext cx="130350" cy="170075"/>
            </a:xfrm>
            <a:custGeom>
              <a:avLst/>
              <a:gdLst/>
              <a:ahLst/>
              <a:cxnLst/>
              <a:rect l="l" t="t" r="r" b="b"/>
              <a:pathLst>
                <a:path w="5214" h="6803" extrusionOk="0">
                  <a:moveTo>
                    <a:pt x="5213" y="0"/>
                  </a:moveTo>
                  <a:lnTo>
                    <a:pt x="0" y="6138"/>
                  </a:lnTo>
                  <a:lnTo>
                    <a:pt x="0" y="6803"/>
                  </a:lnTo>
                  <a:lnTo>
                    <a:pt x="5213" y="555"/>
                  </a:lnTo>
                  <a:lnTo>
                    <a:pt x="5213" y="0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51" name="Google Shape;9151;p48"/>
            <p:cNvSpPr/>
            <p:nvPr/>
          </p:nvSpPr>
          <p:spPr>
            <a:xfrm>
              <a:off x="4292450" y="1517300"/>
              <a:ext cx="109100" cy="100775"/>
            </a:xfrm>
            <a:custGeom>
              <a:avLst/>
              <a:gdLst/>
              <a:ahLst/>
              <a:cxnLst/>
              <a:rect l="l" t="t" r="r" b="b"/>
              <a:pathLst>
                <a:path w="4364" h="4031" extrusionOk="0">
                  <a:moveTo>
                    <a:pt x="3809" y="0"/>
                  </a:moveTo>
                  <a:lnTo>
                    <a:pt x="1" y="3698"/>
                  </a:lnTo>
                  <a:lnTo>
                    <a:pt x="555" y="4030"/>
                  </a:lnTo>
                  <a:lnTo>
                    <a:pt x="4363" y="222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52" name="Google Shape;9152;p48"/>
            <p:cNvSpPr/>
            <p:nvPr/>
          </p:nvSpPr>
          <p:spPr>
            <a:xfrm>
              <a:off x="4306325" y="1522850"/>
              <a:ext cx="97075" cy="110925"/>
            </a:xfrm>
            <a:custGeom>
              <a:avLst/>
              <a:gdLst/>
              <a:ahLst/>
              <a:cxnLst/>
              <a:rect l="l" t="t" r="r" b="b"/>
              <a:pathLst>
                <a:path w="3883" h="4437" extrusionOk="0">
                  <a:moveTo>
                    <a:pt x="3808" y="0"/>
                  </a:moveTo>
                  <a:lnTo>
                    <a:pt x="0" y="3808"/>
                  </a:lnTo>
                  <a:lnTo>
                    <a:pt x="0" y="4437"/>
                  </a:lnTo>
                  <a:lnTo>
                    <a:pt x="3882" y="407"/>
                  </a:lnTo>
                  <a:lnTo>
                    <a:pt x="3808" y="0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53" name="Google Shape;9153;p48"/>
            <p:cNvSpPr/>
            <p:nvPr/>
          </p:nvSpPr>
          <p:spPr>
            <a:xfrm>
              <a:off x="4226825" y="1664250"/>
              <a:ext cx="181200" cy="199675"/>
            </a:xfrm>
            <a:custGeom>
              <a:avLst/>
              <a:gdLst/>
              <a:ahLst/>
              <a:cxnLst/>
              <a:rect l="l" t="t" r="r" b="b"/>
              <a:pathLst>
                <a:path w="7248" h="7987" extrusionOk="0">
                  <a:moveTo>
                    <a:pt x="6692" y="1"/>
                  </a:moveTo>
                  <a:lnTo>
                    <a:pt x="1" y="7654"/>
                  </a:lnTo>
                  <a:lnTo>
                    <a:pt x="555" y="7986"/>
                  </a:lnTo>
                  <a:lnTo>
                    <a:pt x="7247" y="22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54" name="Google Shape;9154;p48"/>
            <p:cNvSpPr/>
            <p:nvPr/>
          </p:nvSpPr>
          <p:spPr>
            <a:xfrm>
              <a:off x="4240700" y="1669800"/>
              <a:ext cx="167325" cy="194125"/>
            </a:xfrm>
            <a:custGeom>
              <a:avLst/>
              <a:gdLst/>
              <a:ahLst/>
              <a:cxnLst/>
              <a:rect l="l" t="t" r="r" b="b"/>
              <a:pathLst>
                <a:path w="6693" h="7765" extrusionOk="0">
                  <a:moveTo>
                    <a:pt x="6692" y="1"/>
                  </a:moveTo>
                  <a:lnTo>
                    <a:pt x="0" y="7764"/>
                  </a:lnTo>
                  <a:lnTo>
                    <a:pt x="518" y="7469"/>
                  </a:lnTo>
                  <a:lnTo>
                    <a:pt x="6692" y="592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55" name="Google Shape;9155;p48"/>
            <p:cNvSpPr/>
            <p:nvPr/>
          </p:nvSpPr>
          <p:spPr>
            <a:xfrm>
              <a:off x="4410750" y="1592175"/>
              <a:ext cx="154400" cy="160825"/>
            </a:xfrm>
            <a:custGeom>
              <a:avLst/>
              <a:gdLst/>
              <a:ahLst/>
              <a:cxnLst/>
              <a:rect l="l" t="t" r="r" b="b"/>
              <a:pathLst>
                <a:path w="6176" h="6433" extrusionOk="0">
                  <a:moveTo>
                    <a:pt x="556" y="0"/>
                  </a:moveTo>
                  <a:lnTo>
                    <a:pt x="1" y="222"/>
                  </a:lnTo>
                  <a:lnTo>
                    <a:pt x="5621" y="6433"/>
                  </a:lnTo>
                  <a:lnTo>
                    <a:pt x="6175" y="6137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56" name="Google Shape;9156;p48"/>
            <p:cNvSpPr/>
            <p:nvPr/>
          </p:nvSpPr>
          <p:spPr>
            <a:xfrm>
              <a:off x="4408000" y="1597700"/>
              <a:ext cx="143275" cy="155300"/>
            </a:xfrm>
            <a:custGeom>
              <a:avLst/>
              <a:gdLst/>
              <a:ahLst/>
              <a:cxnLst/>
              <a:rect l="l" t="t" r="r" b="b"/>
              <a:pathLst>
                <a:path w="5731" h="6212" extrusionOk="0">
                  <a:moveTo>
                    <a:pt x="111" y="1"/>
                  </a:moveTo>
                  <a:lnTo>
                    <a:pt x="0" y="445"/>
                  </a:lnTo>
                  <a:lnTo>
                    <a:pt x="5176" y="5916"/>
                  </a:lnTo>
                  <a:lnTo>
                    <a:pt x="5731" y="621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57" name="Google Shape;9157;p48"/>
            <p:cNvSpPr/>
            <p:nvPr/>
          </p:nvSpPr>
          <p:spPr>
            <a:xfrm>
              <a:off x="4414450" y="1527475"/>
              <a:ext cx="122025" cy="128500"/>
            </a:xfrm>
            <a:custGeom>
              <a:avLst/>
              <a:gdLst/>
              <a:ahLst/>
              <a:cxnLst/>
              <a:rect l="l" t="t" r="r" b="b"/>
              <a:pathLst>
                <a:path w="4881" h="5140" extrusionOk="0">
                  <a:moveTo>
                    <a:pt x="555" y="0"/>
                  </a:moveTo>
                  <a:lnTo>
                    <a:pt x="1" y="222"/>
                  </a:lnTo>
                  <a:lnTo>
                    <a:pt x="4326" y="5139"/>
                  </a:lnTo>
                  <a:lnTo>
                    <a:pt x="4881" y="484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58" name="Google Shape;9158;p48"/>
            <p:cNvSpPr/>
            <p:nvPr/>
          </p:nvSpPr>
          <p:spPr>
            <a:xfrm>
              <a:off x="4411675" y="1533000"/>
              <a:ext cx="110950" cy="122975"/>
            </a:xfrm>
            <a:custGeom>
              <a:avLst/>
              <a:gdLst/>
              <a:ahLst/>
              <a:cxnLst/>
              <a:rect l="l" t="t" r="r" b="b"/>
              <a:pathLst>
                <a:path w="4438" h="4919" extrusionOk="0">
                  <a:moveTo>
                    <a:pt x="112" y="1"/>
                  </a:moveTo>
                  <a:lnTo>
                    <a:pt x="1" y="445"/>
                  </a:lnTo>
                  <a:lnTo>
                    <a:pt x="3920" y="4696"/>
                  </a:lnTo>
                  <a:lnTo>
                    <a:pt x="4437" y="491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59" name="Google Shape;9159;p48"/>
            <p:cNvSpPr/>
            <p:nvPr/>
          </p:nvSpPr>
          <p:spPr>
            <a:xfrm>
              <a:off x="4392275" y="1665175"/>
              <a:ext cx="207975" cy="197825"/>
            </a:xfrm>
            <a:custGeom>
              <a:avLst/>
              <a:gdLst/>
              <a:ahLst/>
              <a:cxnLst/>
              <a:rect l="l" t="t" r="r" b="b"/>
              <a:pathLst>
                <a:path w="8319" h="7913" extrusionOk="0">
                  <a:moveTo>
                    <a:pt x="555" y="1"/>
                  </a:moveTo>
                  <a:lnTo>
                    <a:pt x="1" y="223"/>
                  </a:lnTo>
                  <a:lnTo>
                    <a:pt x="7801" y="7913"/>
                  </a:lnTo>
                  <a:lnTo>
                    <a:pt x="8319" y="7617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60" name="Google Shape;9160;p48"/>
            <p:cNvSpPr/>
            <p:nvPr/>
          </p:nvSpPr>
          <p:spPr>
            <a:xfrm>
              <a:off x="4389500" y="1670725"/>
              <a:ext cx="197825" cy="192275"/>
            </a:xfrm>
            <a:custGeom>
              <a:avLst/>
              <a:gdLst/>
              <a:ahLst/>
              <a:cxnLst/>
              <a:rect l="l" t="t" r="r" b="b"/>
              <a:pathLst>
                <a:path w="7913" h="7691" extrusionOk="0">
                  <a:moveTo>
                    <a:pt x="112" y="1"/>
                  </a:moveTo>
                  <a:lnTo>
                    <a:pt x="1" y="407"/>
                  </a:lnTo>
                  <a:lnTo>
                    <a:pt x="7321" y="7432"/>
                  </a:lnTo>
                  <a:lnTo>
                    <a:pt x="7912" y="7691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61" name="Google Shape;9161;p48"/>
            <p:cNvSpPr/>
            <p:nvPr/>
          </p:nvSpPr>
          <p:spPr>
            <a:xfrm>
              <a:off x="4398750" y="1461850"/>
              <a:ext cx="13875" cy="303175"/>
            </a:xfrm>
            <a:custGeom>
              <a:avLst/>
              <a:gdLst/>
              <a:ahLst/>
              <a:cxnLst/>
              <a:rect l="l" t="t" r="r" b="b"/>
              <a:pathLst>
                <a:path w="555" h="12127" extrusionOk="0">
                  <a:moveTo>
                    <a:pt x="74" y="0"/>
                  </a:moveTo>
                  <a:lnTo>
                    <a:pt x="0" y="11868"/>
                  </a:lnTo>
                  <a:lnTo>
                    <a:pt x="518" y="12127"/>
                  </a:lnTo>
                  <a:lnTo>
                    <a:pt x="555" y="2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62" name="Google Shape;9162;p48"/>
            <p:cNvSpPr/>
            <p:nvPr/>
          </p:nvSpPr>
          <p:spPr>
            <a:xfrm>
              <a:off x="4411675" y="1460925"/>
              <a:ext cx="16675" cy="304100"/>
            </a:xfrm>
            <a:custGeom>
              <a:avLst/>
              <a:gdLst/>
              <a:ahLst/>
              <a:cxnLst/>
              <a:rect l="l" t="t" r="r" b="b"/>
              <a:pathLst>
                <a:path w="667" h="12164" extrusionOk="0">
                  <a:moveTo>
                    <a:pt x="666" y="0"/>
                  </a:moveTo>
                  <a:lnTo>
                    <a:pt x="38" y="259"/>
                  </a:lnTo>
                  <a:lnTo>
                    <a:pt x="1" y="12164"/>
                  </a:lnTo>
                  <a:lnTo>
                    <a:pt x="556" y="11868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63" name="Google Shape;9163;p48"/>
            <p:cNvSpPr/>
            <p:nvPr/>
          </p:nvSpPr>
          <p:spPr>
            <a:xfrm>
              <a:off x="4226825" y="1499750"/>
              <a:ext cx="102625" cy="364175"/>
            </a:xfrm>
            <a:custGeom>
              <a:avLst/>
              <a:gdLst/>
              <a:ahLst/>
              <a:cxnLst/>
              <a:rect l="l" t="t" r="r" b="b"/>
              <a:pathLst>
                <a:path w="4105" h="14567" extrusionOk="0">
                  <a:moveTo>
                    <a:pt x="3624" y="0"/>
                  </a:moveTo>
                  <a:lnTo>
                    <a:pt x="1" y="14271"/>
                  </a:lnTo>
                  <a:lnTo>
                    <a:pt x="481" y="14566"/>
                  </a:lnTo>
                  <a:lnTo>
                    <a:pt x="4105" y="222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64" name="Google Shape;9164;p48"/>
            <p:cNvSpPr/>
            <p:nvPr/>
          </p:nvSpPr>
          <p:spPr>
            <a:xfrm>
              <a:off x="4238850" y="1497900"/>
              <a:ext cx="106325" cy="366025"/>
            </a:xfrm>
            <a:custGeom>
              <a:avLst/>
              <a:gdLst/>
              <a:ahLst/>
              <a:cxnLst/>
              <a:rect l="l" t="t" r="r" b="b"/>
              <a:pathLst>
                <a:path w="4253" h="14641" extrusionOk="0">
                  <a:moveTo>
                    <a:pt x="4252" y="0"/>
                  </a:moveTo>
                  <a:lnTo>
                    <a:pt x="3624" y="296"/>
                  </a:lnTo>
                  <a:lnTo>
                    <a:pt x="0" y="14640"/>
                  </a:lnTo>
                  <a:lnTo>
                    <a:pt x="592" y="14308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65" name="Google Shape;9165;p48"/>
            <p:cNvSpPr/>
            <p:nvPr/>
          </p:nvSpPr>
          <p:spPr>
            <a:xfrm>
              <a:off x="4317400" y="1491425"/>
              <a:ext cx="27775" cy="13875"/>
            </a:xfrm>
            <a:custGeom>
              <a:avLst/>
              <a:gdLst/>
              <a:ahLst/>
              <a:cxnLst/>
              <a:rect l="l" t="t" r="r" b="b"/>
              <a:pathLst>
                <a:path w="1111" h="555" extrusionOk="0">
                  <a:moveTo>
                    <a:pt x="592" y="0"/>
                  </a:moveTo>
                  <a:lnTo>
                    <a:pt x="1" y="333"/>
                  </a:lnTo>
                  <a:lnTo>
                    <a:pt x="482" y="555"/>
                  </a:lnTo>
                  <a:lnTo>
                    <a:pt x="1110" y="25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66" name="Google Shape;9166;p48"/>
            <p:cNvSpPr/>
            <p:nvPr/>
          </p:nvSpPr>
          <p:spPr>
            <a:xfrm>
              <a:off x="4467150" y="1505275"/>
              <a:ext cx="119250" cy="359575"/>
            </a:xfrm>
            <a:custGeom>
              <a:avLst/>
              <a:gdLst/>
              <a:ahLst/>
              <a:cxnLst/>
              <a:rect l="l" t="t" r="r" b="b"/>
              <a:pathLst>
                <a:path w="4770" h="14383" extrusionOk="0">
                  <a:moveTo>
                    <a:pt x="0" y="1"/>
                  </a:moveTo>
                  <a:lnTo>
                    <a:pt x="4178" y="14050"/>
                  </a:lnTo>
                  <a:lnTo>
                    <a:pt x="4769" y="14382"/>
                  </a:lnTo>
                  <a:lnTo>
                    <a:pt x="555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67" name="Google Shape;9167;p48"/>
            <p:cNvSpPr/>
            <p:nvPr/>
          </p:nvSpPr>
          <p:spPr>
            <a:xfrm>
              <a:off x="4481000" y="1503425"/>
              <a:ext cx="119250" cy="361425"/>
            </a:xfrm>
            <a:custGeom>
              <a:avLst/>
              <a:gdLst/>
              <a:ahLst/>
              <a:cxnLst/>
              <a:rect l="l" t="t" r="r" b="b"/>
              <a:pathLst>
                <a:path w="4770" h="14457" extrusionOk="0">
                  <a:moveTo>
                    <a:pt x="518" y="1"/>
                  </a:moveTo>
                  <a:lnTo>
                    <a:pt x="1" y="371"/>
                  </a:lnTo>
                  <a:lnTo>
                    <a:pt x="4215" y="14456"/>
                  </a:lnTo>
                  <a:lnTo>
                    <a:pt x="4770" y="14124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68" name="Google Shape;9168;p48"/>
            <p:cNvSpPr/>
            <p:nvPr/>
          </p:nvSpPr>
          <p:spPr>
            <a:xfrm>
              <a:off x="4467150" y="1497900"/>
              <a:ext cx="26825" cy="14800"/>
            </a:xfrm>
            <a:custGeom>
              <a:avLst/>
              <a:gdLst/>
              <a:ahLst/>
              <a:cxnLst/>
              <a:rect l="l" t="t" r="r" b="b"/>
              <a:pathLst>
                <a:path w="1073" h="592" extrusionOk="0">
                  <a:moveTo>
                    <a:pt x="518" y="0"/>
                  </a:moveTo>
                  <a:lnTo>
                    <a:pt x="0" y="296"/>
                  </a:lnTo>
                  <a:lnTo>
                    <a:pt x="555" y="592"/>
                  </a:lnTo>
                  <a:lnTo>
                    <a:pt x="1072" y="222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69" name="Google Shape;9169;p48"/>
            <p:cNvSpPr/>
            <p:nvPr/>
          </p:nvSpPr>
          <p:spPr>
            <a:xfrm>
              <a:off x="4481000" y="1503425"/>
              <a:ext cx="119250" cy="361425"/>
            </a:xfrm>
            <a:custGeom>
              <a:avLst/>
              <a:gdLst/>
              <a:ahLst/>
              <a:cxnLst/>
              <a:rect l="l" t="t" r="r" b="b"/>
              <a:pathLst>
                <a:path w="4770" h="14457" extrusionOk="0">
                  <a:moveTo>
                    <a:pt x="518" y="1"/>
                  </a:moveTo>
                  <a:lnTo>
                    <a:pt x="1" y="371"/>
                  </a:lnTo>
                  <a:lnTo>
                    <a:pt x="4215" y="14456"/>
                  </a:lnTo>
                  <a:lnTo>
                    <a:pt x="4770" y="14124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70" name="Google Shape;9170;p48"/>
            <p:cNvSpPr/>
            <p:nvPr/>
          </p:nvSpPr>
          <p:spPr>
            <a:xfrm>
              <a:off x="4395050" y="1648550"/>
              <a:ext cx="128500" cy="203350"/>
            </a:xfrm>
            <a:custGeom>
              <a:avLst/>
              <a:gdLst/>
              <a:ahLst/>
              <a:cxnLst/>
              <a:rect l="l" t="t" r="r" b="b"/>
              <a:pathLst>
                <a:path w="5140" h="8134" extrusionOk="0">
                  <a:moveTo>
                    <a:pt x="4585" y="0"/>
                  </a:moveTo>
                  <a:lnTo>
                    <a:pt x="0" y="7838"/>
                  </a:lnTo>
                  <a:lnTo>
                    <a:pt x="629" y="8134"/>
                  </a:lnTo>
                  <a:lnTo>
                    <a:pt x="5139" y="296"/>
                  </a:lnTo>
                  <a:lnTo>
                    <a:pt x="4585" y="0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71" name="Google Shape;9171;p48"/>
            <p:cNvSpPr/>
            <p:nvPr/>
          </p:nvSpPr>
          <p:spPr>
            <a:xfrm>
              <a:off x="4410750" y="1655950"/>
              <a:ext cx="115575" cy="195950"/>
            </a:xfrm>
            <a:custGeom>
              <a:avLst/>
              <a:gdLst/>
              <a:ahLst/>
              <a:cxnLst/>
              <a:rect l="l" t="t" r="r" b="b"/>
              <a:pathLst>
                <a:path w="4623" h="7838" extrusionOk="0">
                  <a:moveTo>
                    <a:pt x="4511" y="0"/>
                  </a:moveTo>
                  <a:lnTo>
                    <a:pt x="1" y="7838"/>
                  </a:lnTo>
                  <a:lnTo>
                    <a:pt x="519" y="7579"/>
                  </a:lnTo>
                  <a:lnTo>
                    <a:pt x="4622" y="407"/>
                  </a:lnTo>
                  <a:lnTo>
                    <a:pt x="4511" y="0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72" name="Google Shape;9172;p48"/>
            <p:cNvSpPr/>
            <p:nvPr/>
          </p:nvSpPr>
          <p:spPr>
            <a:xfrm>
              <a:off x="4395050" y="1558900"/>
              <a:ext cx="100775" cy="157150"/>
            </a:xfrm>
            <a:custGeom>
              <a:avLst/>
              <a:gdLst/>
              <a:ahLst/>
              <a:cxnLst/>
              <a:rect l="l" t="t" r="r" b="b"/>
              <a:pathLst>
                <a:path w="4031" h="6286" extrusionOk="0">
                  <a:moveTo>
                    <a:pt x="3550" y="0"/>
                  </a:moveTo>
                  <a:lnTo>
                    <a:pt x="0" y="5952"/>
                  </a:lnTo>
                  <a:lnTo>
                    <a:pt x="629" y="6285"/>
                  </a:lnTo>
                  <a:lnTo>
                    <a:pt x="4030" y="259"/>
                  </a:lnTo>
                  <a:lnTo>
                    <a:pt x="3550" y="0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73" name="Google Shape;9173;p48"/>
            <p:cNvSpPr/>
            <p:nvPr/>
          </p:nvSpPr>
          <p:spPr>
            <a:xfrm>
              <a:off x="4410750" y="1565350"/>
              <a:ext cx="88775" cy="150700"/>
            </a:xfrm>
            <a:custGeom>
              <a:avLst/>
              <a:gdLst/>
              <a:ahLst/>
              <a:cxnLst/>
              <a:rect l="l" t="t" r="r" b="b"/>
              <a:pathLst>
                <a:path w="3551" h="6028" extrusionOk="0">
                  <a:moveTo>
                    <a:pt x="3402" y="1"/>
                  </a:moveTo>
                  <a:lnTo>
                    <a:pt x="1" y="6027"/>
                  </a:lnTo>
                  <a:lnTo>
                    <a:pt x="519" y="5694"/>
                  </a:lnTo>
                  <a:lnTo>
                    <a:pt x="3550" y="445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74" name="Google Shape;9174;p48"/>
            <p:cNvSpPr/>
            <p:nvPr/>
          </p:nvSpPr>
          <p:spPr>
            <a:xfrm>
              <a:off x="4400600" y="1453525"/>
              <a:ext cx="27750" cy="13900"/>
            </a:xfrm>
            <a:custGeom>
              <a:avLst/>
              <a:gdLst/>
              <a:ahLst/>
              <a:cxnLst/>
              <a:rect l="l" t="t" r="r" b="b"/>
              <a:pathLst>
                <a:path w="1110" h="556" extrusionOk="0">
                  <a:moveTo>
                    <a:pt x="592" y="0"/>
                  </a:moveTo>
                  <a:lnTo>
                    <a:pt x="0" y="333"/>
                  </a:lnTo>
                  <a:lnTo>
                    <a:pt x="481" y="555"/>
                  </a:lnTo>
                  <a:lnTo>
                    <a:pt x="1109" y="296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75" name="Google Shape;9175;p48"/>
            <p:cNvSpPr/>
            <p:nvPr/>
          </p:nvSpPr>
          <p:spPr>
            <a:xfrm>
              <a:off x="4392275" y="1537625"/>
              <a:ext cx="25900" cy="15750"/>
            </a:xfrm>
            <a:custGeom>
              <a:avLst/>
              <a:gdLst/>
              <a:ahLst/>
              <a:cxnLst/>
              <a:rect l="l" t="t" r="r" b="b"/>
              <a:pathLst>
                <a:path w="1036" h="630" extrusionOk="0">
                  <a:moveTo>
                    <a:pt x="518" y="1"/>
                  </a:moveTo>
                  <a:lnTo>
                    <a:pt x="1" y="334"/>
                  </a:lnTo>
                  <a:lnTo>
                    <a:pt x="555" y="629"/>
                  </a:lnTo>
                  <a:lnTo>
                    <a:pt x="1036" y="260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76" name="Google Shape;9176;p48"/>
            <p:cNvSpPr/>
            <p:nvPr/>
          </p:nvSpPr>
          <p:spPr>
            <a:xfrm>
              <a:off x="4412600" y="1741900"/>
              <a:ext cx="138675" cy="214450"/>
            </a:xfrm>
            <a:custGeom>
              <a:avLst/>
              <a:gdLst/>
              <a:ahLst/>
              <a:cxnLst/>
              <a:rect l="l" t="t" r="r" b="b"/>
              <a:pathLst>
                <a:path w="5547" h="8578" extrusionOk="0">
                  <a:moveTo>
                    <a:pt x="4992" y="0"/>
                  </a:moveTo>
                  <a:lnTo>
                    <a:pt x="1" y="8245"/>
                  </a:lnTo>
                  <a:lnTo>
                    <a:pt x="555" y="8578"/>
                  </a:lnTo>
                  <a:lnTo>
                    <a:pt x="5547" y="296"/>
                  </a:lnTo>
                  <a:lnTo>
                    <a:pt x="4992" y="0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77" name="Google Shape;9177;p48"/>
            <p:cNvSpPr/>
            <p:nvPr/>
          </p:nvSpPr>
          <p:spPr>
            <a:xfrm>
              <a:off x="4426475" y="1749300"/>
              <a:ext cx="127575" cy="207050"/>
            </a:xfrm>
            <a:custGeom>
              <a:avLst/>
              <a:gdLst/>
              <a:ahLst/>
              <a:cxnLst/>
              <a:rect l="l" t="t" r="r" b="b"/>
              <a:pathLst>
                <a:path w="5103" h="8282" extrusionOk="0">
                  <a:moveTo>
                    <a:pt x="4992" y="0"/>
                  </a:moveTo>
                  <a:lnTo>
                    <a:pt x="0" y="8282"/>
                  </a:lnTo>
                  <a:lnTo>
                    <a:pt x="0" y="8282"/>
                  </a:lnTo>
                  <a:lnTo>
                    <a:pt x="555" y="7949"/>
                  </a:lnTo>
                  <a:lnTo>
                    <a:pt x="5102" y="407"/>
                  </a:lnTo>
                  <a:lnTo>
                    <a:pt x="4992" y="0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78" name="Google Shape;9178;p48"/>
            <p:cNvSpPr/>
            <p:nvPr/>
          </p:nvSpPr>
          <p:spPr>
            <a:xfrm>
              <a:off x="4298925" y="1624525"/>
              <a:ext cx="124800" cy="201500"/>
            </a:xfrm>
            <a:custGeom>
              <a:avLst/>
              <a:gdLst/>
              <a:ahLst/>
              <a:cxnLst/>
              <a:rect l="l" t="t" r="r" b="b"/>
              <a:pathLst>
                <a:path w="4992" h="8060" extrusionOk="0">
                  <a:moveTo>
                    <a:pt x="481" y="0"/>
                  </a:moveTo>
                  <a:lnTo>
                    <a:pt x="1" y="296"/>
                  </a:lnTo>
                  <a:lnTo>
                    <a:pt x="4437" y="8060"/>
                  </a:lnTo>
                  <a:lnTo>
                    <a:pt x="4992" y="772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79" name="Google Shape;9179;p48"/>
            <p:cNvSpPr/>
            <p:nvPr/>
          </p:nvSpPr>
          <p:spPr>
            <a:xfrm>
              <a:off x="4295225" y="1631900"/>
              <a:ext cx="114625" cy="194125"/>
            </a:xfrm>
            <a:custGeom>
              <a:avLst/>
              <a:gdLst/>
              <a:ahLst/>
              <a:cxnLst/>
              <a:rect l="l" t="t" r="r" b="b"/>
              <a:pathLst>
                <a:path w="4585" h="7765" extrusionOk="0">
                  <a:moveTo>
                    <a:pt x="149" y="1"/>
                  </a:moveTo>
                  <a:lnTo>
                    <a:pt x="1" y="371"/>
                  </a:lnTo>
                  <a:lnTo>
                    <a:pt x="4067" y="7432"/>
                  </a:lnTo>
                  <a:lnTo>
                    <a:pt x="4585" y="7765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80" name="Google Shape;9180;p48"/>
            <p:cNvSpPr/>
            <p:nvPr/>
          </p:nvSpPr>
          <p:spPr>
            <a:xfrm>
              <a:off x="4322950" y="1528400"/>
              <a:ext cx="97075" cy="159925"/>
            </a:xfrm>
            <a:custGeom>
              <a:avLst/>
              <a:gdLst/>
              <a:ahLst/>
              <a:cxnLst/>
              <a:rect l="l" t="t" r="r" b="b"/>
              <a:pathLst>
                <a:path w="3883" h="6397" extrusionOk="0">
                  <a:moveTo>
                    <a:pt x="518" y="0"/>
                  </a:moveTo>
                  <a:lnTo>
                    <a:pt x="1" y="296"/>
                  </a:lnTo>
                  <a:lnTo>
                    <a:pt x="3476" y="6396"/>
                  </a:lnTo>
                  <a:lnTo>
                    <a:pt x="3883" y="5841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81" name="Google Shape;9181;p48"/>
            <p:cNvSpPr/>
            <p:nvPr/>
          </p:nvSpPr>
          <p:spPr>
            <a:xfrm>
              <a:off x="4319250" y="1535775"/>
              <a:ext cx="90600" cy="152550"/>
            </a:xfrm>
            <a:custGeom>
              <a:avLst/>
              <a:gdLst/>
              <a:ahLst/>
              <a:cxnLst/>
              <a:rect l="l" t="t" r="r" b="b"/>
              <a:pathLst>
                <a:path w="3624" h="6102" extrusionOk="0">
                  <a:moveTo>
                    <a:pt x="149" y="1"/>
                  </a:moveTo>
                  <a:lnTo>
                    <a:pt x="1" y="408"/>
                  </a:lnTo>
                  <a:lnTo>
                    <a:pt x="3106" y="5805"/>
                  </a:lnTo>
                  <a:lnTo>
                    <a:pt x="3624" y="610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82" name="Google Shape;9182;p48"/>
            <p:cNvSpPr/>
            <p:nvPr/>
          </p:nvSpPr>
          <p:spPr>
            <a:xfrm>
              <a:off x="4272125" y="1721550"/>
              <a:ext cx="154375" cy="243125"/>
            </a:xfrm>
            <a:custGeom>
              <a:avLst/>
              <a:gdLst/>
              <a:ahLst/>
              <a:cxnLst/>
              <a:rect l="l" t="t" r="r" b="b"/>
              <a:pathLst>
                <a:path w="6175" h="9725" extrusionOk="0">
                  <a:moveTo>
                    <a:pt x="555" y="1"/>
                  </a:moveTo>
                  <a:lnTo>
                    <a:pt x="0" y="297"/>
                  </a:lnTo>
                  <a:lnTo>
                    <a:pt x="5620" y="9724"/>
                  </a:lnTo>
                  <a:lnTo>
                    <a:pt x="6174" y="939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83" name="Google Shape;9183;p48"/>
            <p:cNvSpPr/>
            <p:nvPr/>
          </p:nvSpPr>
          <p:spPr>
            <a:xfrm>
              <a:off x="4269350" y="1728950"/>
              <a:ext cx="143275" cy="235725"/>
            </a:xfrm>
            <a:custGeom>
              <a:avLst/>
              <a:gdLst/>
              <a:ahLst/>
              <a:cxnLst/>
              <a:rect l="l" t="t" r="r" b="b"/>
              <a:pathLst>
                <a:path w="5731" h="9429" extrusionOk="0">
                  <a:moveTo>
                    <a:pt x="111" y="1"/>
                  </a:moveTo>
                  <a:lnTo>
                    <a:pt x="0" y="407"/>
                  </a:lnTo>
                  <a:lnTo>
                    <a:pt x="5176" y="9096"/>
                  </a:lnTo>
                  <a:lnTo>
                    <a:pt x="5731" y="942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84" name="Google Shape;9184;p48"/>
            <p:cNvSpPr/>
            <p:nvPr/>
          </p:nvSpPr>
          <p:spPr>
            <a:xfrm>
              <a:off x="4392275" y="1545950"/>
              <a:ext cx="20350" cy="418725"/>
            </a:xfrm>
            <a:custGeom>
              <a:avLst/>
              <a:gdLst/>
              <a:ahLst/>
              <a:cxnLst/>
              <a:rect l="l" t="t" r="r" b="b"/>
              <a:pathLst>
                <a:path w="814" h="16749" extrusionOk="0">
                  <a:moveTo>
                    <a:pt x="1" y="1"/>
                  </a:moveTo>
                  <a:lnTo>
                    <a:pt x="259" y="16416"/>
                  </a:lnTo>
                  <a:lnTo>
                    <a:pt x="814" y="16748"/>
                  </a:lnTo>
                  <a:lnTo>
                    <a:pt x="555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85" name="Google Shape;9185;p48"/>
            <p:cNvSpPr/>
            <p:nvPr/>
          </p:nvSpPr>
          <p:spPr>
            <a:xfrm>
              <a:off x="4406150" y="1544100"/>
              <a:ext cx="20350" cy="420575"/>
            </a:xfrm>
            <a:custGeom>
              <a:avLst/>
              <a:gdLst/>
              <a:ahLst/>
              <a:cxnLst/>
              <a:rect l="l" t="t" r="r" b="b"/>
              <a:pathLst>
                <a:path w="814" h="16823" extrusionOk="0">
                  <a:moveTo>
                    <a:pt x="481" y="1"/>
                  </a:moveTo>
                  <a:lnTo>
                    <a:pt x="0" y="370"/>
                  </a:lnTo>
                  <a:lnTo>
                    <a:pt x="259" y="16822"/>
                  </a:lnTo>
                  <a:lnTo>
                    <a:pt x="813" y="16527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86" name="Google Shape;9186;p48"/>
            <p:cNvSpPr/>
            <p:nvPr/>
          </p:nvSpPr>
          <p:spPr>
            <a:xfrm>
              <a:off x="4313725" y="1449825"/>
              <a:ext cx="195025" cy="112800"/>
            </a:xfrm>
            <a:custGeom>
              <a:avLst/>
              <a:gdLst/>
              <a:ahLst/>
              <a:cxnLst/>
              <a:rect l="l" t="t" r="r" b="b"/>
              <a:pathLst>
                <a:path w="7801" h="4512" extrusionOk="0">
                  <a:moveTo>
                    <a:pt x="3882" y="1"/>
                  </a:moveTo>
                  <a:lnTo>
                    <a:pt x="222" y="2108"/>
                  </a:lnTo>
                  <a:lnTo>
                    <a:pt x="0" y="1960"/>
                  </a:lnTo>
                  <a:lnTo>
                    <a:pt x="0" y="2219"/>
                  </a:lnTo>
                  <a:lnTo>
                    <a:pt x="3882" y="4511"/>
                  </a:lnTo>
                  <a:lnTo>
                    <a:pt x="7801" y="2219"/>
                  </a:lnTo>
                  <a:lnTo>
                    <a:pt x="7801" y="1960"/>
                  </a:lnTo>
                  <a:lnTo>
                    <a:pt x="7542" y="2108"/>
                  </a:lnTo>
                  <a:lnTo>
                    <a:pt x="3882" y="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87" name="Google Shape;9187;p48"/>
            <p:cNvSpPr/>
            <p:nvPr/>
          </p:nvSpPr>
          <p:spPr>
            <a:xfrm>
              <a:off x="4313725" y="1443350"/>
              <a:ext cx="195025" cy="111875"/>
            </a:xfrm>
            <a:custGeom>
              <a:avLst/>
              <a:gdLst/>
              <a:ahLst/>
              <a:cxnLst/>
              <a:rect l="l" t="t" r="r" b="b"/>
              <a:pathLst>
                <a:path w="7801" h="4475" extrusionOk="0">
                  <a:moveTo>
                    <a:pt x="3882" y="1"/>
                  </a:moveTo>
                  <a:lnTo>
                    <a:pt x="0" y="2219"/>
                  </a:lnTo>
                  <a:lnTo>
                    <a:pt x="3882" y="4474"/>
                  </a:lnTo>
                  <a:lnTo>
                    <a:pt x="7801" y="2219"/>
                  </a:lnTo>
                  <a:lnTo>
                    <a:pt x="3882" y="1"/>
                  </a:ln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88" name="Google Shape;9188;p48"/>
            <p:cNvSpPr/>
            <p:nvPr/>
          </p:nvSpPr>
          <p:spPr>
            <a:xfrm>
              <a:off x="4346975" y="1472000"/>
              <a:ext cx="96150" cy="55500"/>
            </a:xfrm>
            <a:custGeom>
              <a:avLst/>
              <a:gdLst/>
              <a:ahLst/>
              <a:cxnLst/>
              <a:rect l="l" t="t" r="r" b="b"/>
              <a:pathLst>
                <a:path w="3846" h="2220" extrusionOk="0">
                  <a:moveTo>
                    <a:pt x="519" y="1"/>
                  </a:moveTo>
                  <a:lnTo>
                    <a:pt x="1" y="297"/>
                  </a:lnTo>
                  <a:lnTo>
                    <a:pt x="3291" y="2219"/>
                  </a:lnTo>
                  <a:lnTo>
                    <a:pt x="3846" y="1886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89" name="Google Shape;9189;p48"/>
            <p:cNvSpPr/>
            <p:nvPr/>
          </p:nvSpPr>
          <p:spPr>
            <a:xfrm>
              <a:off x="4410750" y="1498825"/>
              <a:ext cx="98000" cy="63800"/>
            </a:xfrm>
            <a:custGeom>
              <a:avLst/>
              <a:gdLst/>
              <a:ahLst/>
              <a:cxnLst/>
              <a:rect l="l" t="t" r="r" b="b"/>
              <a:pathLst>
                <a:path w="3920" h="2552" extrusionOk="0">
                  <a:moveTo>
                    <a:pt x="3920" y="0"/>
                  </a:moveTo>
                  <a:lnTo>
                    <a:pt x="1" y="2255"/>
                  </a:lnTo>
                  <a:lnTo>
                    <a:pt x="1" y="2551"/>
                  </a:lnTo>
                  <a:lnTo>
                    <a:pt x="3920" y="259"/>
                  </a:lnTo>
                  <a:lnTo>
                    <a:pt x="3920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90" name="Google Shape;9190;p48"/>
            <p:cNvSpPr/>
            <p:nvPr/>
          </p:nvSpPr>
          <p:spPr>
            <a:xfrm>
              <a:off x="4179700" y="1708625"/>
              <a:ext cx="73025" cy="98925"/>
            </a:xfrm>
            <a:custGeom>
              <a:avLst/>
              <a:gdLst/>
              <a:ahLst/>
              <a:cxnLst/>
              <a:rect l="l" t="t" r="r" b="b"/>
              <a:pathLst>
                <a:path w="2921" h="3957" extrusionOk="0">
                  <a:moveTo>
                    <a:pt x="0" y="0"/>
                  </a:moveTo>
                  <a:lnTo>
                    <a:pt x="0" y="2256"/>
                  </a:lnTo>
                  <a:lnTo>
                    <a:pt x="2921" y="3956"/>
                  </a:lnTo>
                  <a:lnTo>
                    <a:pt x="2921" y="1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91" name="Google Shape;9191;p48"/>
            <p:cNvSpPr/>
            <p:nvPr/>
          </p:nvSpPr>
          <p:spPr>
            <a:xfrm>
              <a:off x="4179700" y="1697525"/>
              <a:ext cx="94300" cy="52725"/>
            </a:xfrm>
            <a:custGeom>
              <a:avLst/>
              <a:gdLst/>
              <a:ahLst/>
              <a:cxnLst/>
              <a:rect l="l" t="t" r="r" b="b"/>
              <a:pathLst>
                <a:path w="3772" h="2109" extrusionOk="0">
                  <a:moveTo>
                    <a:pt x="888" y="1"/>
                  </a:moveTo>
                  <a:lnTo>
                    <a:pt x="0" y="444"/>
                  </a:lnTo>
                  <a:lnTo>
                    <a:pt x="2921" y="2108"/>
                  </a:lnTo>
                  <a:lnTo>
                    <a:pt x="3771" y="1664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92" name="Google Shape;9192;p48"/>
            <p:cNvSpPr/>
            <p:nvPr/>
          </p:nvSpPr>
          <p:spPr>
            <a:xfrm>
              <a:off x="4252700" y="1739125"/>
              <a:ext cx="21300" cy="68425"/>
            </a:xfrm>
            <a:custGeom>
              <a:avLst/>
              <a:gdLst/>
              <a:ahLst/>
              <a:cxnLst/>
              <a:rect l="l" t="t" r="r" b="b"/>
              <a:pathLst>
                <a:path w="852" h="2737" extrusionOk="0">
                  <a:moveTo>
                    <a:pt x="851" y="0"/>
                  </a:moveTo>
                  <a:lnTo>
                    <a:pt x="1" y="444"/>
                  </a:lnTo>
                  <a:lnTo>
                    <a:pt x="1" y="2736"/>
                  </a:lnTo>
                  <a:lnTo>
                    <a:pt x="851" y="2256"/>
                  </a:lnTo>
                  <a:lnTo>
                    <a:pt x="851" y="0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93" name="Google Shape;9193;p48"/>
            <p:cNvSpPr/>
            <p:nvPr/>
          </p:nvSpPr>
          <p:spPr>
            <a:xfrm>
              <a:off x="4179700" y="1697525"/>
              <a:ext cx="94300" cy="52725"/>
            </a:xfrm>
            <a:custGeom>
              <a:avLst/>
              <a:gdLst/>
              <a:ahLst/>
              <a:cxnLst/>
              <a:rect l="l" t="t" r="r" b="b"/>
              <a:pathLst>
                <a:path w="3772" h="2109" extrusionOk="0">
                  <a:moveTo>
                    <a:pt x="888" y="1"/>
                  </a:moveTo>
                  <a:lnTo>
                    <a:pt x="0" y="444"/>
                  </a:lnTo>
                  <a:lnTo>
                    <a:pt x="2921" y="2108"/>
                  </a:lnTo>
                  <a:lnTo>
                    <a:pt x="3771" y="1664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94" name="Google Shape;9194;p48"/>
            <p:cNvSpPr/>
            <p:nvPr/>
          </p:nvSpPr>
          <p:spPr>
            <a:xfrm>
              <a:off x="4188950" y="1655025"/>
              <a:ext cx="4625" cy="55475"/>
            </a:xfrm>
            <a:custGeom>
              <a:avLst/>
              <a:gdLst/>
              <a:ahLst/>
              <a:cxnLst/>
              <a:rect l="l" t="t" r="r" b="b"/>
              <a:pathLst>
                <a:path w="185" h="2219" extrusionOk="0">
                  <a:moveTo>
                    <a:pt x="0" y="0"/>
                  </a:moveTo>
                  <a:lnTo>
                    <a:pt x="0" y="2144"/>
                  </a:lnTo>
                  <a:lnTo>
                    <a:pt x="185" y="2218"/>
                  </a:lnTo>
                  <a:lnTo>
                    <a:pt x="185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95" name="Google Shape;9195;p48"/>
            <p:cNvSpPr/>
            <p:nvPr/>
          </p:nvSpPr>
          <p:spPr>
            <a:xfrm>
              <a:off x="4193550" y="1651325"/>
              <a:ext cx="8350" cy="59175"/>
            </a:xfrm>
            <a:custGeom>
              <a:avLst/>
              <a:gdLst/>
              <a:ahLst/>
              <a:cxnLst/>
              <a:rect l="l" t="t" r="r" b="b"/>
              <a:pathLst>
                <a:path w="334" h="2367" extrusionOk="0">
                  <a:moveTo>
                    <a:pt x="334" y="0"/>
                  </a:moveTo>
                  <a:lnTo>
                    <a:pt x="1" y="222"/>
                  </a:lnTo>
                  <a:lnTo>
                    <a:pt x="1" y="2366"/>
                  </a:lnTo>
                  <a:lnTo>
                    <a:pt x="334" y="218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96" name="Google Shape;9196;p48"/>
            <p:cNvSpPr/>
            <p:nvPr/>
          </p:nvSpPr>
          <p:spPr>
            <a:xfrm>
              <a:off x="4188950" y="165040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333" y="0"/>
                  </a:moveTo>
                  <a:lnTo>
                    <a:pt x="0" y="185"/>
                  </a:lnTo>
                  <a:lnTo>
                    <a:pt x="185" y="259"/>
                  </a:lnTo>
                  <a:lnTo>
                    <a:pt x="518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97" name="Google Shape;9197;p48"/>
            <p:cNvSpPr/>
            <p:nvPr/>
          </p:nvSpPr>
          <p:spPr>
            <a:xfrm>
              <a:off x="4193550" y="1651325"/>
              <a:ext cx="8350" cy="59175"/>
            </a:xfrm>
            <a:custGeom>
              <a:avLst/>
              <a:gdLst/>
              <a:ahLst/>
              <a:cxnLst/>
              <a:rect l="l" t="t" r="r" b="b"/>
              <a:pathLst>
                <a:path w="334" h="2367" extrusionOk="0">
                  <a:moveTo>
                    <a:pt x="334" y="0"/>
                  </a:moveTo>
                  <a:lnTo>
                    <a:pt x="1" y="222"/>
                  </a:lnTo>
                  <a:lnTo>
                    <a:pt x="1" y="2366"/>
                  </a:lnTo>
                  <a:lnTo>
                    <a:pt x="334" y="218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98" name="Google Shape;9198;p48"/>
            <p:cNvSpPr/>
            <p:nvPr/>
          </p:nvSpPr>
          <p:spPr>
            <a:xfrm>
              <a:off x="4250875" y="1689225"/>
              <a:ext cx="4625" cy="55475"/>
            </a:xfrm>
            <a:custGeom>
              <a:avLst/>
              <a:gdLst/>
              <a:ahLst/>
              <a:cxnLst/>
              <a:rect l="l" t="t" r="r" b="b"/>
              <a:pathLst>
                <a:path w="185" h="2219" extrusionOk="0">
                  <a:moveTo>
                    <a:pt x="74" y="0"/>
                  </a:moveTo>
                  <a:lnTo>
                    <a:pt x="0" y="2107"/>
                  </a:lnTo>
                  <a:lnTo>
                    <a:pt x="185" y="2218"/>
                  </a:lnTo>
                  <a:lnTo>
                    <a:pt x="185" y="1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99" name="Google Shape;9199;p48"/>
            <p:cNvSpPr/>
            <p:nvPr/>
          </p:nvSpPr>
          <p:spPr>
            <a:xfrm>
              <a:off x="4255475" y="1685525"/>
              <a:ext cx="8350" cy="59175"/>
            </a:xfrm>
            <a:custGeom>
              <a:avLst/>
              <a:gdLst/>
              <a:ahLst/>
              <a:cxnLst/>
              <a:rect l="l" t="t" r="r" b="b"/>
              <a:pathLst>
                <a:path w="334" h="2367" extrusionOk="0">
                  <a:moveTo>
                    <a:pt x="334" y="0"/>
                  </a:moveTo>
                  <a:lnTo>
                    <a:pt x="1" y="259"/>
                  </a:lnTo>
                  <a:lnTo>
                    <a:pt x="1" y="2366"/>
                  </a:lnTo>
                  <a:lnTo>
                    <a:pt x="334" y="218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00" name="Google Shape;9200;p48"/>
            <p:cNvSpPr/>
            <p:nvPr/>
          </p:nvSpPr>
          <p:spPr>
            <a:xfrm>
              <a:off x="4252700" y="1684600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297" y="0"/>
                  </a:moveTo>
                  <a:lnTo>
                    <a:pt x="1" y="185"/>
                  </a:lnTo>
                  <a:lnTo>
                    <a:pt x="112" y="296"/>
                  </a:lnTo>
                  <a:lnTo>
                    <a:pt x="445" y="3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01" name="Google Shape;9201;p48"/>
            <p:cNvSpPr/>
            <p:nvPr/>
          </p:nvSpPr>
          <p:spPr>
            <a:xfrm>
              <a:off x="4255475" y="1685525"/>
              <a:ext cx="8350" cy="59175"/>
            </a:xfrm>
            <a:custGeom>
              <a:avLst/>
              <a:gdLst/>
              <a:ahLst/>
              <a:cxnLst/>
              <a:rect l="l" t="t" r="r" b="b"/>
              <a:pathLst>
                <a:path w="334" h="2367" extrusionOk="0">
                  <a:moveTo>
                    <a:pt x="334" y="0"/>
                  </a:moveTo>
                  <a:lnTo>
                    <a:pt x="1" y="259"/>
                  </a:lnTo>
                  <a:lnTo>
                    <a:pt x="1" y="2366"/>
                  </a:lnTo>
                  <a:lnTo>
                    <a:pt x="334" y="218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02" name="Google Shape;9202;p48"/>
            <p:cNvSpPr/>
            <p:nvPr/>
          </p:nvSpPr>
          <p:spPr>
            <a:xfrm>
              <a:off x="4188950" y="1652250"/>
              <a:ext cx="66550" cy="45300"/>
            </a:xfrm>
            <a:custGeom>
              <a:avLst/>
              <a:gdLst/>
              <a:ahLst/>
              <a:cxnLst/>
              <a:rect l="l" t="t" r="r" b="b"/>
              <a:pathLst>
                <a:path w="2662" h="1812" extrusionOk="0">
                  <a:moveTo>
                    <a:pt x="0" y="0"/>
                  </a:moveTo>
                  <a:lnTo>
                    <a:pt x="37" y="333"/>
                  </a:lnTo>
                  <a:lnTo>
                    <a:pt x="2625" y="1812"/>
                  </a:lnTo>
                  <a:lnTo>
                    <a:pt x="2662" y="1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03" name="Google Shape;9203;p48"/>
            <p:cNvSpPr/>
            <p:nvPr/>
          </p:nvSpPr>
          <p:spPr>
            <a:xfrm>
              <a:off x="4188950" y="1648550"/>
              <a:ext cx="74875" cy="43450"/>
            </a:xfrm>
            <a:custGeom>
              <a:avLst/>
              <a:gdLst/>
              <a:ahLst/>
              <a:cxnLst/>
              <a:rect l="l" t="t" r="r" b="b"/>
              <a:pathLst>
                <a:path w="2995" h="1738" extrusionOk="0">
                  <a:moveTo>
                    <a:pt x="370" y="0"/>
                  </a:moveTo>
                  <a:lnTo>
                    <a:pt x="0" y="185"/>
                  </a:lnTo>
                  <a:lnTo>
                    <a:pt x="2662" y="1738"/>
                  </a:lnTo>
                  <a:lnTo>
                    <a:pt x="2995" y="14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04" name="Google Shape;9204;p48"/>
            <p:cNvSpPr/>
            <p:nvPr/>
          </p:nvSpPr>
          <p:spPr>
            <a:xfrm>
              <a:off x="4216675" y="1641150"/>
              <a:ext cx="8325" cy="32375"/>
            </a:xfrm>
            <a:custGeom>
              <a:avLst/>
              <a:gdLst/>
              <a:ahLst/>
              <a:cxnLst/>
              <a:rect l="l" t="t" r="r" b="b"/>
              <a:pathLst>
                <a:path w="333" h="1295" extrusionOk="0">
                  <a:moveTo>
                    <a:pt x="0" y="1"/>
                  </a:moveTo>
                  <a:lnTo>
                    <a:pt x="0" y="1147"/>
                  </a:lnTo>
                  <a:lnTo>
                    <a:pt x="333" y="1295"/>
                  </a:lnTo>
                  <a:lnTo>
                    <a:pt x="333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05" name="Google Shape;9205;p48"/>
            <p:cNvSpPr/>
            <p:nvPr/>
          </p:nvSpPr>
          <p:spPr>
            <a:xfrm>
              <a:off x="4224975" y="1638375"/>
              <a:ext cx="8350" cy="35150"/>
            </a:xfrm>
            <a:custGeom>
              <a:avLst/>
              <a:gdLst/>
              <a:ahLst/>
              <a:cxnLst/>
              <a:rect l="l" t="t" r="r" b="b"/>
              <a:pathLst>
                <a:path w="334" h="1406" extrusionOk="0">
                  <a:moveTo>
                    <a:pt x="334" y="1"/>
                  </a:moveTo>
                  <a:lnTo>
                    <a:pt x="1" y="185"/>
                  </a:lnTo>
                  <a:lnTo>
                    <a:pt x="1" y="1406"/>
                  </a:lnTo>
                  <a:lnTo>
                    <a:pt x="297" y="1221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06" name="Google Shape;9206;p48"/>
            <p:cNvSpPr/>
            <p:nvPr/>
          </p:nvSpPr>
          <p:spPr>
            <a:xfrm>
              <a:off x="4216675" y="1634675"/>
              <a:ext cx="16650" cy="8350"/>
            </a:xfrm>
            <a:custGeom>
              <a:avLst/>
              <a:gdLst/>
              <a:ahLst/>
              <a:cxnLst/>
              <a:rect l="l" t="t" r="r" b="b"/>
              <a:pathLst>
                <a:path w="666" h="334" extrusionOk="0">
                  <a:moveTo>
                    <a:pt x="333" y="1"/>
                  </a:moveTo>
                  <a:lnTo>
                    <a:pt x="0" y="260"/>
                  </a:lnTo>
                  <a:lnTo>
                    <a:pt x="333" y="333"/>
                  </a:lnTo>
                  <a:lnTo>
                    <a:pt x="666" y="14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07" name="Google Shape;9207;p48"/>
            <p:cNvSpPr/>
            <p:nvPr/>
          </p:nvSpPr>
          <p:spPr>
            <a:xfrm>
              <a:off x="4224975" y="1638375"/>
              <a:ext cx="8350" cy="35150"/>
            </a:xfrm>
            <a:custGeom>
              <a:avLst/>
              <a:gdLst/>
              <a:ahLst/>
              <a:cxnLst/>
              <a:rect l="l" t="t" r="r" b="b"/>
              <a:pathLst>
                <a:path w="334" h="1406" extrusionOk="0">
                  <a:moveTo>
                    <a:pt x="334" y="1"/>
                  </a:moveTo>
                  <a:lnTo>
                    <a:pt x="1" y="185"/>
                  </a:lnTo>
                  <a:lnTo>
                    <a:pt x="1" y="1406"/>
                  </a:lnTo>
                  <a:lnTo>
                    <a:pt x="334" y="1221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08" name="Google Shape;9208;p48"/>
            <p:cNvSpPr/>
            <p:nvPr/>
          </p:nvSpPr>
          <p:spPr>
            <a:xfrm>
              <a:off x="4359000" y="1431350"/>
              <a:ext cx="44400" cy="61950"/>
            </a:xfrm>
            <a:custGeom>
              <a:avLst/>
              <a:gdLst/>
              <a:ahLst/>
              <a:cxnLst/>
              <a:rect l="l" t="t" r="r" b="b"/>
              <a:pathLst>
                <a:path w="1776" h="2478" extrusionOk="0">
                  <a:moveTo>
                    <a:pt x="1110" y="0"/>
                  </a:moveTo>
                  <a:cubicBezTo>
                    <a:pt x="629" y="74"/>
                    <a:pt x="222" y="555"/>
                    <a:pt x="75" y="1220"/>
                  </a:cubicBezTo>
                  <a:cubicBezTo>
                    <a:pt x="1" y="1664"/>
                    <a:pt x="75" y="2034"/>
                    <a:pt x="296" y="2218"/>
                  </a:cubicBezTo>
                  <a:lnTo>
                    <a:pt x="370" y="2292"/>
                  </a:lnTo>
                  <a:lnTo>
                    <a:pt x="666" y="2477"/>
                  </a:lnTo>
                  <a:lnTo>
                    <a:pt x="666" y="2477"/>
                  </a:lnTo>
                  <a:lnTo>
                    <a:pt x="629" y="2329"/>
                  </a:lnTo>
                  <a:cubicBezTo>
                    <a:pt x="1036" y="2292"/>
                    <a:pt x="1516" y="1775"/>
                    <a:pt x="1664" y="1109"/>
                  </a:cubicBezTo>
                  <a:cubicBezTo>
                    <a:pt x="1701" y="814"/>
                    <a:pt x="1701" y="481"/>
                    <a:pt x="1553" y="296"/>
                  </a:cubicBezTo>
                  <a:lnTo>
                    <a:pt x="1553" y="296"/>
                  </a:lnTo>
                  <a:lnTo>
                    <a:pt x="1775" y="333"/>
                  </a:lnTo>
                  <a:lnTo>
                    <a:pt x="1369" y="111"/>
                  </a:lnTo>
                  <a:cubicBezTo>
                    <a:pt x="1369" y="111"/>
                    <a:pt x="1332" y="111"/>
                    <a:pt x="1332" y="74"/>
                  </a:cubicBezTo>
                  <a:cubicBezTo>
                    <a:pt x="1221" y="0"/>
                    <a:pt x="1184" y="0"/>
                    <a:pt x="1110" y="0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09" name="Google Shape;9209;p48"/>
            <p:cNvSpPr/>
            <p:nvPr/>
          </p:nvSpPr>
          <p:spPr>
            <a:xfrm>
              <a:off x="4368250" y="1438675"/>
              <a:ext cx="46100" cy="57400"/>
            </a:xfrm>
            <a:custGeom>
              <a:avLst/>
              <a:gdLst/>
              <a:ahLst/>
              <a:cxnLst/>
              <a:rect l="l" t="t" r="r" b="b"/>
              <a:pathLst>
                <a:path w="1844" h="2296" extrusionOk="0">
                  <a:moveTo>
                    <a:pt x="1190" y="1"/>
                  </a:moveTo>
                  <a:cubicBezTo>
                    <a:pt x="1176" y="1"/>
                    <a:pt x="1161" y="2"/>
                    <a:pt x="1146" y="3"/>
                  </a:cubicBezTo>
                  <a:cubicBezTo>
                    <a:pt x="666" y="40"/>
                    <a:pt x="259" y="558"/>
                    <a:pt x="111" y="1186"/>
                  </a:cubicBezTo>
                  <a:cubicBezTo>
                    <a:pt x="0" y="1851"/>
                    <a:pt x="259" y="2295"/>
                    <a:pt x="666" y="2295"/>
                  </a:cubicBezTo>
                  <a:cubicBezTo>
                    <a:pt x="1072" y="2295"/>
                    <a:pt x="1553" y="1741"/>
                    <a:pt x="1701" y="1112"/>
                  </a:cubicBezTo>
                  <a:cubicBezTo>
                    <a:pt x="1844" y="471"/>
                    <a:pt x="1574" y="1"/>
                    <a:pt x="1190" y="1"/>
                  </a:cubicBezTo>
                  <a:close/>
                </a:path>
              </a:pathLst>
            </a:custGeom>
            <a:solidFill>
              <a:srgbClr val="D6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10" name="Google Shape;9210;p48"/>
            <p:cNvSpPr/>
            <p:nvPr/>
          </p:nvSpPr>
          <p:spPr>
            <a:xfrm>
              <a:off x="4371950" y="1451675"/>
              <a:ext cx="72100" cy="56400"/>
            </a:xfrm>
            <a:custGeom>
              <a:avLst/>
              <a:gdLst/>
              <a:ahLst/>
              <a:cxnLst/>
              <a:rect l="l" t="t" r="r" b="b"/>
              <a:pathLst>
                <a:path w="2884" h="2256" extrusionOk="0">
                  <a:moveTo>
                    <a:pt x="518" y="1"/>
                  </a:moveTo>
                  <a:cubicBezTo>
                    <a:pt x="296" y="1"/>
                    <a:pt x="74" y="222"/>
                    <a:pt x="0" y="555"/>
                  </a:cubicBezTo>
                  <a:lnTo>
                    <a:pt x="0" y="592"/>
                  </a:lnTo>
                  <a:cubicBezTo>
                    <a:pt x="0" y="777"/>
                    <a:pt x="74" y="925"/>
                    <a:pt x="148" y="999"/>
                  </a:cubicBezTo>
                  <a:lnTo>
                    <a:pt x="222" y="999"/>
                  </a:lnTo>
                  <a:lnTo>
                    <a:pt x="2329" y="2256"/>
                  </a:lnTo>
                  <a:lnTo>
                    <a:pt x="2329" y="2219"/>
                  </a:lnTo>
                  <a:cubicBezTo>
                    <a:pt x="2440" y="2219"/>
                    <a:pt x="2514" y="2145"/>
                    <a:pt x="2625" y="2071"/>
                  </a:cubicBezTo>
                  <a:cubicBezTo>
                    <a:pt x="2736" y="1960"/>
                    <a:pt x="2810" y="1849"/>
                    <a:pt x="2847" y="1664"/>
                  </a:cubicBezTo>
                  <a:cubicBezTo>
                    <a:pt x="2884" y="1479"/>
                    <a:pt x="2847" y="1331"/>
                    <a:pt x="2810" y="1221"/>
                  </a:cubicBezTo>
                  <a:lnTo>
                    <a:pt x="2884" y="1221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11" name="Google Shape;9211;p48"/>
            <p:cNvSpPr/>
            <p:nvPr/>
          </p:nvSpPr>
          <p:spPr>
            <a:xfrm>
              <a:off x="4374725" y="1448900"/>
              <a:ext cx="73950" cy="55475"/>
            </a:xfrm>
            <a:custGeom>
              <a:avLst/>
              <a:gdLst/>
              <a:ahLst/>
              <a:cxnLst/>
              <a:rect l="l" t="t" r="r" b="b"/>
              <a:pathLst>
                <a:path w="2958" h="2219" extrusionOk="0">
                  <a:moveTo>
                    <a:pt x="518" y="1"/>
                  </a:moveTo>
                  <a:cubicBezTo>
                    <a:pt x="296" y="1"/>
                    <a:pt x="37" y="222"/>
                    <a:pt x="0" y="555"/>
                  </a:cubicBezTo>
                  <a:lnTo>
                    <a:pt x="0" y="592"/>
                  </a:lnTo>
                  <a:lnTo>
                    <a:pt x="2144" y="1886"/>
                  </a:lnTo>
                  <a:lnTo>
                    <a:pt x="2514" y="2145"/>
                  </a:lnTo>
                  <a:lnTo>
                    <a:pt x="2662" y="2219"/>
                  </a:lnTo>
                  <a:cubicBezTo>
                    <a:pt x="2810" y="2145"/>
                    <a:pt x="2847" y="1997"/>
                    <a:pt x="2921" y="1812"/>
                  </a:cubicBezTo>
                  <a:cubicBezTo>
                    <a:pt x="2958" y="1590"/>
                    <a:pt x="2921" y="1406"/>
                    <a:pt x="2773" y="1295"/>
                  </a:cubicBezTo>
                  <a:lnTo>
                    <a:pt x="666" y="1"/>
                  </a:lnTo>
                  <a:close/>
                </a:path>
              </a:pathLst>
            </a:custGeom>
            <a:solidFill>
              <a:srgbClr val="DE5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12" name="Google Shape;9212;p48"/>
            <p:cNvSpPr/>
            <p:nvPr/>
          </p:nvSpPr>
          <p:spPr>
            <a:xfrm>
              <a:off x="4426475" y="1481250"/>
              <a:ext cx="22200" cy="26825"/>
            </a:xfrm>
            <a:custGeom>
              <a:avLst/>
              <a:gdLst/>
              <a:ahLst/>
              <a:cxnLst/>
              <a:rect l="l" t="t" r="r" b="b"/>
              <a:pathLst>
                <a:path w="888" h="1073" extrusionOk="0">
                  <a:moveTo>
                    <a:pt x="518" y="1"/>
                  </a:moveTo>
                  <a:cubicBezTo>
                    <a:pt x="296" y="1"/>
                    <a:pt x="74" y="222"/>
                    <a:pt x="0" y="555"/>
                  </a:cubicBezTo>
                  <a:lnTo>
                    <a:pt x="0" y="592"/>
                  </a:lnTo>
                  <a:cubicBezTo>
                    <a:pt x="0" y="777"/>
                    <a:pt x="74" y="925"/>
                    <a:pt x="148" y="1036"/>
                  </a:cubicBezTo>
                  <a:cubicBezTo>
                    <a:pt x="185" y="1073"/>
                    <a:pt x="296" y="1073"/>
                    <a:pt x="333" y="1073"/>
                  </a:cubicBezTo>
                  <a:cubicBezTo>
                    <a:pt x="444" y="1073"/>
                    <a:pt x="518" y="1036"/>
                    <a:pt x="592" y="925"/>
                  </a:cubicBezTo>
                  <a:cubicBezTo>
                    <a:pt x="740" y="851"/>
                    <a:pt x="777" y="703"/>
                    <a:pt x="851" y="518"/>
                  </a:cubicBezTo>
                  <a:cubicBezTo>
                    <a:pt x="888" y="296"/>
                    <a:pt x="851" y="112"/>
                    <a:pt x="666" y="38"/>
                  </a:cubicBezTo>
                  <a:cubicBezTo>
                    <a:pt x="592" y="1"/>
                    <a:pt x="555" y="1"/>
                    <a:pt x="518" y="1"/>
                  </a:cubicBezTo>
                  <a:close/>
                </a:path>
              </a:pathLst>
            </a:custGeom>
            <a:solidFill>
              <a:srgbClr val="5E00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13" name="Google Shape;9213;p48"/>
            <p:cNvSpPr/>
            <p:nvPr/>
          </p:nvSpPr>
          <p:spPr>
            <a:xfrm>
              <a:off x="4180625" y="1315800"/>
              <a:ext cx="429800" cy="358650"/>
            </a:xfrm>
            <a:custGeom>
              <a:avLst/>
              <a:gdLst/>
              <a:ahLst/>
              <a:cxnLst/>
              <a:rect l="l" t="t" r="r" b="b"/>
              <a:pathLst>
                <a:path w="17192" h="14346" extrusionOk="0">
                  <a:moveTo>
                    <a:pt x="16563" y="1"/>
                  </a:moveTo>
                  <a:lnTo>
                    <a:pt x="0" y="13236"/>
                  </a:lnTo>
                  <a:lnTo>
                    <a:pt x="740" y="14345"/>
                  </a:lnTo>
                  <a:lnTo>
                    <a:pt x="17192" y="1258"/>
                  </a:lnTo>
                  <a:lnTo>
                    <a:pt x="16563" y="1"/>
                  </a:ln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14" name="Google Shape;9214;p48"/>
            <p:cNvSpPr/>
            <p:nvPr/>
          </p:nvSpPr>
          <p:spPr>
            <a:xfrm>
              <a:off x="4188950" y="1325050"/>
              <a:ext cx="413150" cy="341075"/>
            </a:xfrm>
            <a:custGeom>
              <a:avLst/>
              <a:gdLst/>
              <a:ahLst/>
              <a:cxnLst/>
              <a:rect l="l" t="t" r="r" b="b"/>
              <a:pathLst>
                <a:path w="16526" h="13643" extrusionOk="0">
                  <a:moveTo>
                    <a:pt x="16119" y="1"/>
                  </a:moveTo>
                  <a:lnTo>
                    <a:pt x="0" y="12903"/>
                  </a:lnTo>
                  <a:lnTo>
                    <a:pt x="444" y="13643"/>
                  </a:lnTo>
                  <a:lnTo>
                    <a:pt x="16526" y="814"/>
                  </a:lnTo>
                  <a:lnTo>
                    <a:pt x="16119" y="1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15" name="Google Shape;9215;p48"/>
            <p:cNvSpPr/>
            <p:nvPr/>
          </p:nvSpPr>
          <p:spPr>
            <a:xfrm>
              <a:off x="4199100" y="1325050"/>
              <a:ext cx="403000" cy="341075"/>
            </a:xfrm>
            <a:custGeom>
              <a:avLst/>
              <a:gdLst/>
              <a:ahLst/>
              <a:cxnLst/>
              <a:rect l="l" t="t" r="r" b="b"/>
              <a:pathLst>
                <a:path w="16120" h="13643" extrusionOk="0">
                  <a:moveTo>
                    <a:pt x="15713" y="1"/>
                  </a:moveTo>
                  <a:lnTo>
                    <a:pt x="15565" y="111"/>
                  </a:lnTo>
                  <a:lnTo>
                    <a:pt x="15935" y="814"/>
                  </a:lnTo>
                  <a:lnTo>
                    <a:pt x="1" y="13495"/>
                  </a:lnTo>
                  <a:lnTo>
                    <a:pt x="38" y="13643"/>
                  </a:lnTo>
                  <a:lnTo>
                    <a:pt x="16120" y="814"/>
                  </a:lnTo>
                  <a:lnTo>
                    <a:pt x="15713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16" name="Google Shape;9216;p48"/>
            <p:cNvSpPr/>
            <p:nvPr/>
          </p:nvSpPr>
          <p:spPr>
            <a:xfrm>
              <a:off x="4163050" y="1259425"/>
              <a:ext cx="484350" cy="387300"/>
            </a:xfrm>
            <a:custGeom>
              <a:avLst/>
              <a:gdLst/>
              <a:ahLst/>
              <a:cxnLst/>
              <a:rect l="l" t="t" r="r" b="b"/>
              <a:pathLst>
                <a:path w="19374" h="15492" extrusionOk="0">
                  <a:moveTo>
                    <a:pt x="18671" y="1"/>
                  </a:moveTo>
                  <a:lnTo>
                    <a:pt x="1" y="15085"/>
                  </a:lnTo>
                  <a:lnTo>
                    <a:pt x="703" y="15491"/>
                  </a:lnTo>
                  <a:lnTo>
                    <a:pt x="17266" y="2256"/>
                  </a:lnTo>
                  <a:lnTo>
                    <a:pt x="19373" y="407"/>
                  </a:lnTo>
                  <a:lnTo>
                    <a:pt x="18671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17" name="Google Shape;9217;p48"/>
            <p:cNvSpPr/>
            <p:nvPr/>
          </p:nvSpPr>
          <p:spPr>
            <a:xfrm>
              <a:off x="4163050" y="1636525"/>
              <a:ext cx="36075" cy="37925"/>
            </a:xfrm>
            <a:custGeom>
              <a:avLst/>
              <a:gdLst/>
              <a:ahLst/>
              <a:cxnLst/>
              <a:rect l="l" t="t" r="r" b="b"/>
              <a:pathLst>
                <a:path w="1443" h="1517" extrusionOk="0">
                  <a:moveTo>
                    <a:pt x="1" y="1"/>
                  </a:moveTo>
                  <a:lnTo>
                    <a:pt x="925" y="1221"/>
                  </a:lnTo>
                  <a:lnTo>
                    <a:pt x="1443" y="1516"/>
                  </a:lnTo>
                  <a:lnTo>
                    <a:pt x="1443" y="1516"/>
                  </a:lnTo>
                  <a:lnTo>
                    <a:pt x="703" y="4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01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18" name="Google Shape;9218;p48"/>
            <p:cNvSpPr/>
            <p:nvPr/>
          </p:nvSpPr>
          <p:spPr>
            <a:xfrm>
              <a:off x="4406150" y="1459075"/>
              <a:ext cx="45300" cy="61950"/>
            </a:xfrm>
            <a:custGeom>
              <a:avLst/>
              <a:gdLst/>
              <a:ahLst/>
              <a:cxnLst/>
              <a:rect l="l" t="t" r="r" b="b"/>
              <a:pathLst>
                <a:path w="1812" h="2478" extrusionOk="0">
                  <a:moveTo>
                    <a:pt x="1109" y="0"/>
                  </a:moveTo>
                  <a:cubicBezTo>
                    <a:pt x="629" y="74"/>
                    <a:pt x="222" y="555"/>
                    <a:pt x="74" y="1220"/>
                  </a:cubicBezTo>
                  <a:cubicBezTo>
                    <a:pt x="0" y="1664"/>
                    <a:pt x="74" y="2034"/>
                    <a:pt x="333" y="2219"/>
                  </a:cubicBezTo>
                  <a:lnTo>
                    <a:pt x="370" y="2292"/>
                  </a:lnTo>
                  <a:lnTo>
                    <a:pt x="703" y="2477"/>
                  </a:lnTo>
                  <a:lnTo>
                    <a:pt x="629" y="2329"/>
                  </a:lnTo>
                  <a:cubicBezTo>
                    <a:pt x="1035" y="2292"/>
                    <a:pt x="1516" y="1775"/>
                    <a:pt x="1664" y="1109"/>
                  </a:cubicBezTo>
                  <a:cubicBezTo>
                    <a:pt x="1701" y="814"/>
                    <a:pt x="1701" y="481"/>
                    <a:pt x="1553" y="296"/>
                  </a:cubicBezTo>
                  <a:lnTo>
                    <a:pt x="1553" y="296"/>
                  </a:lnTo>
                  <a:lnTo>
                    <a:pt x="1812" y="333"/>
                  </a:lnTo>
                  <a:lnTo>
                    <a:pt x="1368" y="111"/>
                  </a:lnTo>
                  <a:cubicBezTo>
                    <a:pt x="1368" y="111"/>
                    <a:pt x="1331" y="111"/>
                    <a:pt x="1331" y="74"/>
                  </a:cubicBezTo>
                  <a:cubicBezTo>
                    <a:pt x="1257" y="0"/>
                    <a:pt x="1183" y="0"/>
                    <a:pt x="1109" y="0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19" name="Google Shape;9219;p48"/>
            <p:cNvSpPr/>
            <p:nvPr/>
          </p:nvSpPr>
          <p:spPr>
            <a:xfrm>
              <a:off x="4415375" y="1465550"/>
              <a:ext cx="46250" cy="57325"/>
            </a:xfrm>
            <a:custGeom>
              <a:avLst/>
              <a:gdLst/>
              <a:ahLst/>
              <a:cxnLst/>
              <a:rect l="l" t="t" r="r" b="b"/>
              <a:pathLst>
                <a:path w="1850" h="2293" extrusionOk="0">
                  <a:moveTo>
                    <a:pt x="1147" y="0"/>
                  </a:moveTo>
                  <a:cubicBezTo>
                    <a:pt x="703" y="37"/>
                    <a:pt x="260" y="555"/>
                    <a:pt x="149" y="1183"/>
                  </a:cubicBezTo>
                  <a:cubicBezTo>
                    <a:pt x="1" y="1849"/>
                    <a:pt x="260" y="2292"/>
                    <a:pt x="703" y="2292"/>
                  </a:cubicBezTo>
                  <a:cubicBezTo>
                    <a:pt x="1147" y="2255"/>
                    <a:pt x="1554" y="1738"/>
                    <a:pt x="1701" y="1109"/>
                  </a:cubicBezTo>
                  <a:cubicBezTo>
                    <a:pt x="1849" y="444"/>
                    <a:pt x="1628" y="0"/>
                    <a:pt x="1147" y="0"/>
                  </a:cubicBezTo>
                  <a:close/>
                </a:path>
              </a:pathLst>
            </a:custGeom>
            <a:solidFill>
              <a:srgbClr val="D6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20" name="Google Shape;9220;p48"/>
            <p:cNvSpPr/>
            <p:nvPr/>
          </p:nvSpPr>
          <p:spPr>
            <a:xfrm>
              <a:off x="4592850" y="1162375"/>
              <a:ext cx="117400" cy="258825"/>
            </a:xfrm>
            <a:custGeom>
              <a:avLst/>
              <a:gdLst/>
              <a:ahLst/>
              <a:cxnLst/>
              <a:rect l="l" t="t" r="r" b="b"/>
              <a:pathLst>
                <a:path w="4696" h="10353" extrusionOk="0">
                  <a:moveTo>
                    <a:pt x="2514" y="1"/>
                  </a:moveTo>
                  <a:lnTo>
                    <a:pt x="1109" y="888"/>
                  </a:lnTo>
                  <a:lnTo>
                    <a:pt x="0" y="5509"/>
                  </a:lnTo>
                  <a:lnTo>
                    <a:pt x="3254" y="10353"/>
                  </a:lnTo>
                  <a:lnTo>
                    <a:pt x="4067" y="9946"/>
                  </a:lnTo>
                  <a:cubicBezTo>
                    <a:pt x="4067" y="9946"/>
                    <a:pt x="4695" y="8319"/>
                    <a:pt x="4511" y="5546"/>
                  </a:cubicBezTo>
                  <a:cubicBezTo>
                    <a:pt x="4252" y="2774"/>
                    <a:pt x="2514" y="1"/>
                    <a:pt x="2514" y="1"/>
                  </a:cubicBez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21" name="Google Shape;9221;p48"/>
            <p:cNvSpPr/>
            <p:nvPr/>
          </p:nvSpPr>
          <p:spPr>
            <a:xfrm>
              <a:off x="4550325" y="1160525"/>
              <a:ext cx="69350" cy="139600"/>
            </a:xfrm>
            <a:custGeom>
              <a:avLst/>
              <a:gdLst/>
              <a:ahLst/>
              <a:cxnLst/>
              <a:rect l="l" t="t" r="r" b="b"/>
              <a:pathLst>
                <a:path w="2774" h="5584" extrusionOk="0">
                  <a:moveTo>
                    <a:pt x="1110" y="1"/>
                  </a:moveTo>
                  <a:lnTo>
                    <a:pt x="1" y="4622"/>
                  </a:lnTo>
                  <a:lnTo>
                    <a:pt x="1701" y="5583"/>
                  </a:lnTo>
                  <a:lnTo>
                    <a:pt x="2773" y="962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D66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22" name="Google Shape;9222;p48"/>
            <p:cNvSpPr/>
            <p:nvPr/>
          </p:nvSpPr>
          <p:spPr>
            <a:xfrm>
              <a:off x="4578050" y="1138350"/>
              <a:ext cx="77675" cy="46250"/>
            </a:xfrm>
            <a:custGeom>
              <a:avLst/>
              <a:gdLst/>
              <a:ahLst/>
              <a:cxnLst/>
              <a:rect l="l" t="t" r="r" b="b"/>
              <a:pathLst>
                <a:path w="3107" h="1850" extrusionOk="0">
                  <a:moveTo>
                    <a:pt x="1406" y="0"/>
                  </a:moveTo>
                  <a:lnTo>
                    <a:pt x="1" y="888"/>
                  </a:lnTo>
                  <a:lnTo>
                    <a:pt x="1664" y="1849"/>
                  </a:lnTo>
                  <a:lnTo>
                    <a:pt x="3106" y="962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DB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23" name="Google Shape;9223;p48"/>
            <p:cNvSpPr/>
            <p:nvPr/>
          </p:nvSpPr>
          <p:spPr>
            <a:xfrm>
              <a:off x="4550325" y="1276075"/>
              <a:ext cx="122025" cy="146050"/>
            </a:xfrm>
            <a:custGeom>
              <a:avLst/>
              <a:gdLst/>
              <a:ahLst/>
              <a:cxnLst/>
              <a:rect l="l" t="t" r="r" b="b"/>
              <a:pathLst>
                <a:path w="4881" h="5842" extrusionOk="0">
                  <a:moveTo>
                    <a:pt x="1" y="0"/>
                  </a:moveTo>
                  <a:lnTo>
                    <a:pt x="740" y="1331"/>
                  </a:lnTo>
                  <a:lnTo>
                    <a:pt x="925" y="1146"/>
                  </a:lnTo>
                  <a:lnTo>
                    <a:pt x="1701" y="1590"/>
                  </a:lnTo>
                  <a:lnTo>
                    <a:pt x="2404" y="2847"/>
                  </a:lnTo>
                  <a:lnTo>
                    <a:pt x="1849" y="3327"/>
                  </a:lnTo>
                  <a:lnTo>
                    <a:pt x="3180" y="4880"/>
                  </a:lnTo>
                  <a:lnTo>
                    <a:pt x="4881" y="5841"/>
                  </a:lnTo>
                  <a:lnTo>
                    <a:pt x="1701" y="9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24" name="Google Shape;9224;p48"/>
            <p:cNvSpPr/>
            <p:nvPr/>
          </p:nvSpPr>
          <p:spPr>
            <a:xfrm>
              <a:off x="4588225" y="1325050"/>
              <a:ext cx="13875" cy="20350"/>
            </a:xfrm>
            <a:custGeom>
              <a:avLst/>
              <a:gdLst/>
              <a:ahLst/>
              <a:cxnLst/>
              <a:rect l="l" t="t" r="r" b="b"/>
              <a:pathLst>
                <a:path w="555" h="814" extrusionOk="0">
                  <a:moveTo>
                    <a:pt x="148" y="1"/>
                  </a:moveTo>
                  <a:lnTo>
                    <a:pt x="0" y="111"/>
                  </a:lnTo>
                  <a:lnTo>
                    <a:pt x="370" y="814"/>
                  </a:lnTo>
                  <a:lnTo>
                    <a:pt x="555" y="814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25" name="Google Shape;9225;p48"/>
            <p:cNvSpPr/>
            <p:nvPr/>
          </p:nvSpPr>
          <p:spPr>
            <a:xfrm>
              <a:off x="4655700" y="1189175"/>
              <a:ext cx="47150" cy="163625"/>
            </a:xfrm>
            <a:custGeom>
              <a:avLst/>
              <a:gdLst/>
              <a:ahLst/>
              <a:cxnLst/>
              <a:rect l="l" t="t" r="r" b="b"/>
              <a:pathLst>
                <a:path w="1886" h="6545" extrusionOk="0">
                  <a:moveTo>
                    <a:pt x="592" y="1"/>
                  </a:moveTo>
                  <a:lnTo>
                    <a:pt x="740" y="371"/>
                  </a:lnTo>
                  <a:lnTo>
                    <a:pt x="74" y="777"/>
                  </a:lnTo>
                  <a:lnTo>
                    <a:pt x="0" y="3513"/>
                  </a:lnTo>
                  <a:lnTo>
                    <a:pt x="1664" y="6360"/>
                  </a:lnTo>
                  <a:lnTo>
                    <a:pt x="1886" y="6545"/>
                  </a:lnTo>
                  <a:lnTo>
                    <a:pt x="1331" y="334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26" name="Google Shape;9226;p48"/>
            <p:cNvSpPr/>
            <p:nvPr/>
          </p:nvSpPr>
          <p:spPr>
            <a:xfrm>
              <a:off x="4661250" y="1197500"/>
              <a:ext cx="62875" cy="155300"/>
            </a:xfrm>
            <a:custGeom>
              <a:avLst/>
              <a:gdLst/>
              <a:ahLst/>
              <a:cxnLst/>
              <a:rect l="l" t="t" r="r" b="b"/>
              <a:pathLst>
                <a:path w="2515" h="6212" extrusionOk="0">
                  <a:moveTo>
                    <a:pt x="1109" y="1"/>
                  </a:moveTo>
                  <a:lnTo>
                    <a:pt x="111" y="592"/>
                  </a:lnTo>
                  <a:lnTo>
                    <a:pt x="0" y="3365"/>
                  </a:lnTo>
                  <a:lnTo>
                    <a:pt x="1664" y="6212"/>
                  </a:lnTo>
                  <a:lnTo>
                    <a:pt x="2292" y="5657"/>
                  </a:lnTo>
                  <a:lnTo>
                    <a:pt x="2514" y="3624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27" name="Google Shape;9227;p48"/>
            <p:cNvSpPr/>
            <p:nvPr/>
          </p:nvSpPr>
          <p:spPr>
            <a:xfrm>
              <a:off x="4655700" y="1208600"/>
              <a:ext cx="8325" cy="73025"/>
            </a:xfrm>
            <a:custGeom>
              <a:avLst/>
              <a:gdLst/>
              <a:ahLst/>
              <a:cxnLst/>
              <a:rect l="l" t="t" r="r" b="b"/>
              <a:pathLst>
                <a:path w="333" h="2921" extrusionOk="0">
                  <a:moveTo>
                    <a:pt x="74" y="0"/>
                  </a:moveTo>
                  <a:lnTo>
                    <a:pt x="0" y="2736"/>
                  </a:lnTo>
                  <a:lnTo>
                    <a:pt x="222" y="2921"/>
                  </a:lnTo>
                  <a:lnTo>
                    <a:pt x="333" y="14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28" name="Google Shape;9228;p48"/>
            <p:cNvSpPr/>
            <p:nvPr/>
          </p:nvSpPr>
          <p:spPr>
            <a:xfrm>
              <a:off x="4655700" y="1277000"/>
              <a:ext cx="47150" cy="75800"/>
            </a:xfrm>
            <a:custGeom>
              <a:avLst/>
              <a:gdLst/>
              <a:ahLst/>
              <a:cxnLst/>
              <a:rect l="l" t="t" r="r" b="b"/>
              <a:pathLst>
                <a:path w="1886" h="3032" extrusionOk="0">
                  <a:moveTo>
                    <a:pt x="0" y="0"/>
                  </a:moveTo>
                  <a:lnTo>
                    <a:pt x="1664" y="2847"/>
                  </a:lnTo>
                  <a:lnTo>
                    <a:pt x="1886" y="3032"/>
                  </a:lnTo>
                  <a:lnTo>
                    <a:pt x="222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29" name="Google Shape;9229;p48"/>
            <p:cNvSpPr/>
            <p:nvPr/>
          </p:nvSpPr>
          <p:spPr>
            <a:xfrm>
              <a:off x="4693600" y="1282400"/>
              <a:ext cx="24975" cy="30450"/>
            </a:xfrm>
            <a:custGeom>
              <a:avLst/>
              <a:gdLst/>
              <a:ahLst/>
              <a:cxnLst/>
              <a:rect l="l" t="t" r="r" b="b"/>
              <a:pathLst>
                <a:path w="999" h="1218" extrusionOk="0">
                  <a:moveTo>
                    <a:pt x="706" y="1"/>
                  </a:moveTo>
                  <a:cubicBezTo>
                    <a:pt x="647" y="1"/>
                    <a:pt x="584" y="15"/>
                    <a:pt x="518" y="43"/>
                  </a:cubicBezTo>
                  <a:cubicBezTo>
                    <a:pt x="222" y="191"/>
                    <a:pt x="0" y="560"/>
                    <a:pt x="0" y="893"/>
                  </a:cubicBezTo>
                  <a:cubicBezTo>
                    <a:pt x="0" y="1101"/>
                    <a:pt x="109" y="1217"/>
                    <a:pt x="276" y="1217"/>
                  </a:cubicBezTo>
                  <a:cubicBezTo>
                    <a:pt x="348" y="1217"/>
                    <a:pt x="429" y="1196"/>
                    <a:pt x="518" y="1152"/>
                  </a:cubicBezTo>
                  <a:cubicBezTo>
                    <a:pt x="776" y="1041"/>
                    <a:pt x="998" y="671"/>
                    <a:pt x="998" y="339"/>
                  </a:cubicBezTo>
                  <a:cubicBezTo>
                    <a:pt x="998" y="118"/>
                    <a:pt x="875" y="1"/>
                    <a:pt x="706" y="1"/>
                  </a:cubicBezTo>
                  <a:close/>
                </a:path>
              </a:pathLst>
            </a:custGeom>
            <a:solidFill>
              <a:srgbClr val="CD6E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30" name="Google Shape;9230;p48"/>
            <p:cNvSpPr/>
            <p:nvPr/>
          </p:nvSpPr>
          <p:spPr>
            <a:xfrm>
              <a:off x="4693600" y="1282525"/>
              <a:ext cx="19425" cy="26850"/>
            </a:xfrm>
            <a:custGeom>
              <a:avLst/>
              <a:gdLst/>
              <a:ahLst/>
              <a:cxnLst/>
              <a:rect l="l" t="t" r="r" b="b"/>
              <a:pathLst>
                <a:path w="777" h="1074" extrusionOk="0">
                  <a:moveTo>
                    <a:pt x="665" y="1"/>
                  </a:moveTo>
                  <a:cubicBezTo>
                    <a:pt x="592" y="1"/>
                    <a:pt x="555" y="38"/>
                    <a:pt x="518" y="38"/>
                  </a:cubicBezTo>
                  <a:cubicBezTo>
                    <a:pt x="222" y="186"/>
                    <a:pt x="0" y="592"/>
                    <a:pt x="0" y="888"/>
                  </a:cubicBezTo>
                  <a:cubicBezTo>
                    <a:pt x="0" y="962"/>
                    <a:pt x="0" y="1036"/>
                    <a:pt x="37" y="1073"/>
                  </a:cubicBezTo>
                  <a:lnTo>
                    <a:pt x="518" y="962"/>
                  </a:lnTo>
                  <a:cubicBezTo>
                    <a:pt x="702" y="851"/>
                    <a:pt x="702" y="666"/>
                    <a:pt x="776" y="408"/>
                  </a:cubicBezTo>
                  <a:lnTo>
                    <a:pt x="665" y="1"/>
                  </a:ln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31" name="Google Shape;9231;p48"/>
            <p:cNvSpPr/>
            <p:nvPr/>
          </p:nvSpPr>
          <p:spPr>
            <a:xfrm>
              <a:off x="4695425" y="1290850"/>
              <a:ext cx="17600" cy="12975"/>
            </a:xfrm>
            <a:custGeom>
              <a:avLst/>
              <a:gdLst/>
              <a:ahLst/>
              <a:cxnLst/>
              <a:rect l="l" t="t" r="r" b="b"/>
              <a:pathLst>
                <a:path w="704" h="519" extrusionOk="0">
                  <a:moveTo>
                    <a:pt x="186" y="1"/>
                  </a:moveTo>
                  <a:cubicBezTo>
                    <a:pt x="112" y="75"/>
                    <a:pt x="75" y="222"/>
                    <a:pt x="1" y="370"/>
                  </a:cubicBezTo>
                  <a:cubicBezTo>
                    <a:pt x="223" y="370"/>
                    <a:pt x="408" y="407"/>
                    <a:pt x="629" y="518"/>
                  </a:cubicBezTo>
                  <a:cubicBezTo>
                    <a:pt x="666" y="444"/>
                    <a:pt x="666" y="370"/>
                    <a:pt x="703" y="333"/>
                  </a:cubicBezTo>
                  <a:cubicBezTo>
                    <a:pt x="519" y="222"/>
                    <a:pt x="334" y="149"/>
                    <a:pt x="186" y="1"/>
                  </a:cubicBezTo>
                  <a:close/>
                </a:path>
              </a:pathLst>
            </a:custGeom>
            <a:solidFill>
              <a:srgbClr val="DE7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32" name="Google Shape;9232;p48"/>
            <p:cNvSpPr/>
            <p:nvPr/>
          </p:nvSpPr>
          <p:spPr>
            <a:xfrm>
              <a:off x="4700050" y="1290925"/>
              <a:ext cx="18525" cy="21550"/>
            </a:xfrm>
            <a:custGeom>
              <a:avLst/>
              <a:gdLst/>
              <a:ahLst/>
              <a:cxnLst/>
              <a:rect l="l" t="t" r="r" b="b"/>
              <a:pathLst>
                <a:path w="741" h="862" extrusionOk="0">
                  <a:moveTo>
                    <a:pt x="566" y="0"/>
                  </a:moveTo>
                  <a:cubicBezTo>
                    <a:pt x="514" y="0"/>
                    <a:pt x="449" y="12"/>
                    <a:pt x="371" y="35"/>
                  </a:cubicBezTo>
                  <a:cubicBezTo>
                    <a:pt x="149" y="146"/>
                    <a:pt x="1" y="404"/>
                    <a:pt x="1" y="626"/>
                  </a:cubicBezTo>
                  <a:cubicBezTo>
                    <a:pt x="1" y="779"/>
                    <a:pt x="107" y="862"/>
                    <a:pt x="221" y="862"/>
                  </a:cubicBezTo>
                  <a:cubicBezTo>
                    <a:pt x="272" y="862"/>
                    <a:pt x="325" y="845"/>
                    <a:pt x="371" y="811"/>
                  </a:cubicBezTo>
                  <a:cubicBezTo>
                    <a:pt x="629" y="737"/>
                    <a:pt x="740" y="441"/>
                    <a:pt x="740" y="219"/>
                  </a:cubicBezTo>
                  <a:cubicBezTo>
                    <a:pt x="740" y="65"/>
                    <a:pt x="686" y="0"/>
                    <a:pt x="566" y="0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33" name="Google Shape;9233;p48"/>
            <p:cNvSpPr/>
            <p:nvPr/>
          </p:nvSpPr>
          <p:spPr>
            <a:xfrm>
              <a:off x="4707450" y="1296575"/>
              <a:ext cx="9275" cy="12200"/>
            </a:xfrm>
            <a:custGeom>
              <a:avLst/>
              <a:gdLst/>
              <a:ahLst/>
              <a:cxnLst/>
              <a:rect l="l" t="t" r="r" b="b"/>
              <a:pathLst>
                <a:path w="371" h="488" extrusionOk="0">
                  <a:moveTo>
                    <a:pt x="269" y="1"/>
                  </a:moveTo>
                  <a:cubicBezTo>
                    <a:pt x="244" y="1"/>
                    <a:pt x="216" y="10"/>
                    <a:pt x="185" y="30"/>
                  </a:cubicBezTo>
                  <a:cubicBezTo>
                    <a:pt x="111" y="104"/>
                    <a:pt x="1" y="215"/>
                    <a:pt x="1" y="363"/>
                  </a:cubicBezTo>
                  <a:cubicBezTo>
                    <a:pt x="1" y="446"/>
                    <a:pt x="63" y="488"/>
                    <a:pt x="125" y="488"/>
                  </a:cubicBezTo>
                  <a:cubicBezTo>
                    <a:pt x="146" y="488"/>
                    <a:pt x="167" y="483"/>
                    <a:pt x="185" y="474"/>
                  </a:cubicBezTo>
                  <a:cubicBezTo>
                    <a:pt x="296" y="400"/>
                    <a:pt x="370" y="289"/>
                    <a:pt x="370" y="141"/>
                  </a:cubicBezTo>
                  <a:cubicBezTo>
                    <a:pt x="370" y="61"/>
                    <a:pt x="332" y="1"/>
                    <a:pt x="269" y="1"/>
                  </a:cubicBezTo>
                  <a:close/>
                </a:path>
              </a:pathLst>
            </a:custGeom>
            <a:solidFill>
              <a:srgbClr val="E0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34" name="Google Shape;9234;p48"/>
            <p:cNvSpPr/>
            <p:nvPr/>
          </p:nvSpPr>
          <p:spPr>
            <a:xfrm>
              <a:off x="4676025" y="1217825"/>
              <a:ext cx="9275" cy="12400"/>
            </a:xfrm>
            <a:custGeom>
              <a:avLst/>
              <a:gdLst/>
              <a:ahLst/>
              <a:cxnLst/>
              <a:rect l="l" t="t" r="r" b="b"/>
              <a:pathLst>
                <a:path w="371" h="496" extrusionOk="0">
                  <a:moveTo>
                    <a:pt x="283" y="1"/>
                  </a:moveTo>
                  <a:cubicBezTo>
                    <a:pt x="255" y="1"/>
                    <a:pt x="222" y="13"/>
                    <a:pt x="185" y="38"/>
                  </a:cubicBezTo>
                  <a:cubicBezTo>
                    <a:pt x="111" y="112"/>
                    <a:pt x="1" y="297"/>
                    <a:pt x="1" y="371"/>
                  </a:cubicBezTo>
                  <a:cubicBezTo>
                    <a:pt x="1" y="454"/>
                    <a:pt x="63" y="495"/>
                    <a:pt x="125" y="495"/>
                  </a:cubicBezTo>
                  <a:cubicBezTo>
                    <a:pt x="146" y="495"/>
                    <a:pt x="167" y="491"/>
                    <a:pt x="185" y="482"/>
                  </a:cubicBezTo>
                  <a:cubicBezTo>
                    <a:pt x="296" y="408"/>
                    <a:pt x="370" y="297"/>
                    <a:pt x="370" y="149"/>
                  </a:cubicBezTo>
                  <a:cubicBezTo>
                    <a:pt x="370" y="50"/>
                    <a:pt x="337" y="1"/>
                    <a:pt x="283" y="1"/>
                  </a:cubicBezTo>
                  <a:close/>
                </a:path>
              </a:pathLst>
            </a:custGeom>
            <a:solidFill>
              <a:srgbClr val="CD6E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35" name="Google Shape;9235;p48"/>
            <p:cNvSpPr/>
            <p:nvPr/>
          </p:nvSpPr>
          <p:spPr>
            <a:xfrm>
              <a:off x="4676025" y="1217825"/>
              <a:ext cx="8350" cy="10200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185" y="1"/>
                  </a:moveTo>
                  <a:cubicBezTo>
                    <a:pt x="111" y="38"/>
                    <a:pt x="1" y="223"/>
                    <a:pt x="1" y="334"/>
                  </a:cubicBezTo>
                  <a:lnTo>
                    <a:pt x="1" y="408"/>
                  </a:lnTo>
                  <a:lnTo>
                    <a:pt x="185" y="371"/>
                  </a:lnTo>
                  <a:cubicBezTo>
                    <a:pt x="296" y="334"/>
                    <a:pt x="296" y="223"/>
                    <a:pt x="333" y="14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36" name="Google Shape;9236;p48"/>
            <p:cNvSpPr/>
            <p:nvPr/>
          </p:nvSpPr>
          <p:spPr>
            <a:xfrm>
              <a:off x="4676025" y="122060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111" y="1"/>
                  </a:moveTo>
                  <a:cubicBezTo>
                    <a:pt x="75" y="38"/>
                    <a:pt x="75" y="75"/>
                    <a:pt x="1" y="112"/>
                  </a:cubicBezTo>
                  <a:cubicBezTo>
                    <a:pt x="75" y="186"/>
                    <a:pt x="148" y="186"/>
                    <a:pt x="259" y="223"/>
                  </a:cubicBezTo>
                  <a:cubicBezTo>
                    <a:pt x="259" y="186"/>
                    <a:pt x="296" y="186"/>
                    <a:pt x="296" y="112"/>
                  </a:cubicBezTo>
                  <a:cubicBezTo>
                    <a:pt x="185" y="75"/>
                    <a:pt x="148" y="38"/>
                    <a:pt x="111" y="1"/>
                  </a:cubicBezTo>
                  <a:close/>
                </a:path>
              </a:pathLst>
            </a:custGeom>
            <a:solidFill>
              <a:srgbClr val="DE7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37" name="Google Shape;9237;p48"/>
            <p:cNvSpPr/>
            <p:nvPr/>
          </p:nvSpPr>
          <p:spPr>
            <a:xfrm>
              <a:off x="4678800" y="1221175"/>
              <a:ext cx="6500" cy="9050"/>
            </a:xfrm>
            <a:custGeom>
              <a:avLst/>
              <a:gdLst/>
              <a:ahLst/>
              <a:cxnLst/>
              <a:rect l="l" t="t" r="r" b="b"/>
              <a:pathLst>
                <a:path w="260" h="362" extrusionOk="0">
                  <a:moveTo>
                    <a:pt x="184" y="0"/>
                  </a:moveTo>
                  <a:cubicBezTo>
                    <a:pt x="171" y="0"/>
                    <a:pt x="158" y="5"/>
                    <a:pt x="148" y="15"/>
                  </a:cubicBezTo>
                  <a:cubicBezTo>
                    <a:pt x="37" y="52"/>
                    <a:pt x="0" y="163"/>
                    <a:pt x="0" y="237"/>
                  </a:cubicBezTo>
                  <a:cubicBezTo>
                    <a:pt x="0" y="320"/>
                    <a:pt x="21" y="361"/>
                    <a:pt x="78" y="361"/>
                  </a:cubicBezTo>
                  <a:cubicBezTo>
                    <a:pt x="98" y="361"/>
                    <a:pt x="121" y="357"/>
                    <a:pt x="148" y="348"/>
                  </a:cubicBezTo>
                  <a:cubicBezTo>
                    <a:pt x="222" y="274"/>
                    <a:pt x="259" y="200"/>
                    <a:pt x="259" y="89"/>
                  </a:cubicBezTo>
                  <a:cubicBezTo>
                    <a:pt x="259" y="35"/>
                    <a:pt x="220" y="0"/>
                    <a:pt x="184" y="0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38" name="Google Shape;9238;p48"/>
            <p:cNvSpPr/>
            <p:nvPr/>
          </p:nvSpPr>
          <p:spPr>
            <a:xfrm>
              <a:off x="4679725" y="1223375"/>
              <a:ext cx="4650" cy="5450"/>
            </a:xfrm>
            <a:custGeom>
              <a:avLst/>
              <a:gdLst/>
              <a:ahLst/>
              <a:cxnLst/>
              <a:rect l="l" t="t" r="r" b="b"/>
              <a:pathLst>
                <a:path w="186" h="218" extrusionOk="0">
                  <a:moveTo>
                    <a:pt x="111" y="1"/>
                  </a:moveTo>
                  <a:cubicBezTo>
                    <a:pt x="37" y="75"/>
                    <a:pt x="0" y="112"/>
                    <a:pt x="0" y="149"/>
                  </a:cubicBezTo>
                  <a:cubicBezTo>
                    <a:pt x="0" y="174"/>
                    <a:pt x="18" y="217"/>
                    <a:pt x="53" y="217"/>
                  </a:cubicBezTo>
                  <a:cubicBezTo>
                    <a:pt x="69" y="217"/>
                    <a:pt x="88" y="209"/>
                    <a:pt x="111" y="186"/>
                  </a:cubicBezTo>
                  <a:cubicBezTo>
                    <a:pt x="148" y="149"/>
                    <a:pt x="185" y="112"/>
                    <a:pt x="185" y="75"/>
                  </a:cubicBezTo>
                  <a:cubicBezTo>
                    <a:pt x="185" y="1"/>
                    <a:pt x="148" y="1"/>
                    <a:pt x="111" y="1"/>
                  </a:cubicBezTo>
                  <a:close/>
                </a:path>
              </a:pathLst>
            </a:custGeom>
            <a:solidFill>
              <a:srgbClr val="E0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39" name="Google Shape;9239;p48"/>
            <p:cNvSpPr/>
            <p:nvPr/>
          </p:nvSpPr>
          <p:spPr>
            <a:xfrm>
              <a:off x="5059600" y="686375"/>
              <a:ext cx="50850" cy="80725"/>
            </a:xfrm>
            <a:custGeom>
              <a:avLst/>
              <a:gdLst/>
              <a:ahLst/>
              <a:cxnLst/>
              <a:rect l="l" t="t" r="r" b="b"/>
              <a:pathLst>
                <a:path w="2034" h="3229" extrusionOk="0">
                  <a:moveTo>
                    <a:pt x="1812" y="1"/>
                  </a:moveTo>
                  <a:lnTo>
                    <a:pt x="1812" y="1"/>
                  </a:lnTo>
                  <a:cubicBezTo>
                    <a:pt x="1813" y="8"/>
                    <a:pt x="1814" y="15"/>
                    <a:pt x="1815" y="22"/>
                  </a:cubicBezTo>
                  <a:lnTo>
                    <a:pt x="1815" y="22"/>
                  </a:lnTo>
                  <a:cubicBezTo>
                    <a:pt x="1815" y="15"/>
                    <a:pt x="1813" y="8"/>
                    <a:pt x="1812" y="1"/>
                  </a:cubicBezTo>
                  <a:close/>
                  <a:moveTo>
                    <a:pt x="2034" y="1295"/>
                  </a:moveTo>
                  <a:cubicBezTo>
                    <a:pt x="2033" y="1305"/>
                    <a:pt x="2031" y="1316"/>
                    <a:pt x="2030" y="1326"/>
                  </a:cubicBezTo>
                  <a:lnTo>
                    <a:pt x="2030" y="1326"/>
                  </a:lnTo>
                  <a:cubicBezTo>
                    <a:pt x="2033" y="1316"/>
                    <a:pt x="2034" y="1306"/>
                    <a:pt x="2034" y="1295"/>
                  </a:cubicBezTo>
                  <a:close/>
                  <a:moveTo>
                    <a:pt x="1815" y="22"/>
                  </a:moveTo>
                  <a:cubicBezTo>
                    <a:pt x="1838" y="200"/>
                    <a:pt x="1698" y="375"/>
                    <a:pt x="1627" y="481"/>
                  </a:cubicBezTo>
                  <a:lnTo>
                    <a:pt x="1442" y="666"/>
                  </a:lnTo>
                  <a:cubicBezTo>
                    <a:pt x="1411" y="666"/>
                    <a:pt x="1278" y="795"/>
                    <a:pt x="1234" y="795"/>
                  </a:cubicBezTo>
                  <a:cubicBezTo>
                    <a:pt x="1226" y="795"/>
                    <a:pt x="1220" y="790"/>
                    <a:pt x="1220" y="777"/>
                  </a:cubicBezTo>
                  <a:cubicBezTo>
                    <a:pt x="1220" y="592"/>
                    <a:pt x="1183" y="407"/>
                    <a:pt x="1110" y="297"/>
                  </a:cubicBezTo>
                  <a:cubicBezTo>
                    <a:pt x="962" y="518"/>
                    <a:pt x="888" y="740"/>
                    <a:pt x="740" y="925"/>
                  </a:cubicBezTo>
                  <a:cubicBezTo>
                    <a:pt x="407" y="1332"/>
                    <a:pt x="0" y="1775"/>
                    <a:pt x="0" y="2367"/>
                  </a:cubicBezTo>
                  <a:cubicBezTo>
                    <a:pt x="0" y="2552"/>
                    <a:pt x="37" y="2700"/>
                    <a:pt x="37" y="2811"/>
                  </a:cubicBezTo>
                  <a:cubicBezTo>
                    <a:pt x="37" y="2958"/>
                    <a:pt x="111" y="3069"/>
                    <a:pt x="185" y="3106"/>
                  </a:cubicBezTo>
                  <a:cubicBezTo>
                    <a:pt x="272" y="3193"/>
                    <a:pt x="371" y="3229"/>
                    <a:pt x="476" y="3229"/>
                  </a:cubicBezTo>
                  <a:cubicBezTo>
                    <a:pt x="550" y="3229"/>
                    <a:pt x="626" y="3211"/>
                    <a:pt x="703" y="3180"/>
                  </a:cubicBezTo>
                  <a:cubicBezTo>
                    <a:pt x="851" y="3143"/>
                    <a:pt x="962" y="2995"/>
                    <a:pt x="1110" y="2921"/>
                  </a:cubicBezTo>
                  <a:cubicBezTo>
                    <a:pt x="1257" y="2811"/>
                    <a:pt x="1331" y="2700"/>
                    <a:pt x="1479" y="2589"/>
                  </a:cubicBezTo>
                  <a:cubicBezTo>
                    <a:pt x="1627" y="2515"/>
                    <a:pt x="1664" y="2404"/>
                    <a:pt x="1775" y="2256"/>
                  </a:cubicBezTo>
                  <a:cubicBezTo>
                    <a:pt x="1954" y="2005"/>
                    <a:pt x="1994" y="1651"/>
                    <a:pt x="2030" y="1326"/>
                  </a:cubicBezTo>
                  <a:lnTo>
                    <a:pt x="2030" y="1326"/>
                  </a:lnTo>
                  <a:cubicBezTo>
                    <a:pt x="2002" y="1453"/>
                    <a:pt x="1806" y="1517"/>
                    <a:pt x="1738" y="1517"/>
                  </a:cubicBezTo>
                  <a:cubicBezTo>
                    <a:pt x="1775" y="1443"/>
                    <a:pt x="1775" y="1295"/>
                    <a:pt x="1849" y="1147"/>
                  </a:cubicBezTo>
                  <a:cubicBezTo>
                    <a:pt x="1886" y="962"/>
                    <a:pt x="1886" y="851"/>
                    <a:pt x="1886" y="666"/>
                  </a:cubicBezTo>
                  <a:cubicBezTo>
                    <a:pt x="1850" y="416"/>
                    <a:pt x="1849" y="235"/>
                    <a:pt x="1815" y="22"/>
                  </a:cubicBezTo>
                  <a:close/>
                </a:path>
              </a:pathLst>
            </a:custGeom>
            <a:solidFill>
              <a:srgbClr val="FFD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40" name="Google Shape;9240;p48"/>
            <p:cNvSpPr/>
            <p:nvPr/>
          </p:nvSpPr>
          <p:spPr>
            <a:xfrm>
              <a:off x="5176050" y="2082025"/>
              <a:ext cx="315200" cy="100775"/>
            </a:xfrm>
            <a:custGeom>
              <a:avLst/>
              <a:gdLst/>
              <a:ahLst/>
              <a:cxnLst/>
              <a:rect l="l" t="t" r="r" b="b"/>
              <a:pathLst>
                <a:path w="12608" h="4031" extrusionOk="0">
                  <a:moveTo>
                    <a:pt x="1" y="1"/>
                  </a:moveTo>
                  <a:lnTo>
                    <a:pt x="1" y="518"/>
                  </a:lnTo>
                  <a:cubicBezTo>
                    <a:pt x="1" y="703"/>
                    <a:pt x="1" y="851"/>
                    <a:pt x="75" y="1036"/>
                  </a:cubicBezTo>
                  <a:lnTo>
                    <a:pt x="75" y="1110"/>
                  </a:lnTo>
                  <a:cubicBezTo>
                    <a:pt x="75" y="1147"/>
                    <a:pt x="112" y="1221"/>
                    <a:pt x="112" y="1258"/>
                  </a:cubicBezTo>
                  <a:lnTo>
                    <a:pt x="112" y="1295"/>
                  </a:lnTo>
                  <a:cubicBezTo>
                    <a:pt x="112" y="1332"/>
                    <a:pt x="149" y="1442"/>
                    <a:pt x="186" y="1516"/>
                  </a:cubicBezTo>
                  <a:cubicBezTo>
                    <a:pt x="260" y="1627"/>
                    <a:pt x="296" y="1664"/>
                    <a:pt x="333" y="1775"/>
                  </a:cubicBezTo>
                  <a:cubicBezTo>
                    <a:pt x="444" y="1849"/>
                    <a:pt x="481" y="1960"/>
                    <a:pt x="555" y="2034"/>
                  </a:cubicBezTo>
                  <a:lnTo>
                    <a:pt x="851" y="2330"/>
                  </a:lnTo>
                  <a:lnTo>
                    <a:pt x="999" y="2441"/>
                  </a:lnTo>
                  <a:cubicBezTo>
                    <a:pt x="1184" y="2589"/>
                    <a:pt x="1369" y="2736"/>
                    <a:pt x="1590" y="2884"/>
                  </a:cubicBezTo>
                  <a:cubicBezTo>
                    <a:pt x="1664" y="2921"/>
                    <a:pt x="1738" y="2958"/>
                    <a:pt x="1812" y="2995"/>
                  </a:cubicBezTo>
                  <a:cubicBezTo>
                    <a:pt x="1960" y="3106"/>
                    <a:pt x="2108" y="3143"/>
                    <a:pt x="2293" y="3254"/>
                  </a:cubicBezTo>
                  <a:cubicBezTo>
                    <a:pt x="2330" y="3291"/>
                    <a:pt x="2367" y="3291"/>
                    <a:pt x="2478" y="3328"/>
                  </a:cubicBezTo>
                  <a:cubicBezTo>
                    <a:pt x="2700" y="3439"/>
                    <a:pt x="2884" y="3476"/>
                    <a:pt x="3106" y="3550"/>
                  </a:cubicBezTo>
                  <a:cubicBezTo>
                    <a:pt x="3254" y="3624"/>
                    <a:pt x="3328" y="3624"/>
                    <a:pt x="3476" y="3661"/>
                  </a:cubicBezTo>
                  <a:cubicBezTo>
                    <a:pt x="3698" y="3735"/>
                    <a:pt x="3957" y="3809"/>
                    <a:pt x="4178" y="3846"/>
                  </a:cubicBezTo>
                  <a:cubicBezTo>
                    <a:pt x="4252" y="3846"/>
                    <a:pt x="4363" y="3883"/>
                    <a:pt x="4437" y="3883"/>
                  </a:cubicBezTo>
                  <a:cubicBezTo>
                    <a:pt x="4548" y="3919"/>
                    <a:pt x="4622" y="3919"/>
                    <a:pt x="4696" y="3919"/>
                  </a:cubicBezTo>
                  <a:cubicBezTo>
                    <a:pt x="4770" y="3993"/>
                    <a:pt x="4807" y="3993"/>
                    <a:pt x="4918" y="3993"/>
                  </a:cubicBezTo>
                  <a:cubicBezTo>
                    <a:pt x="5103" y="3993"/>
                    <a:pt x="5325" y="4030"/>
                    <a:pt x="5509" y="4030"/>
                  </a:cubicBezTo>
                  <a:lnTo>
                    <a:pt x="6988" y="4030"/>
                  </a:lnTo>
                  <a:cubicBezTo>
                    <a:pt x="7173" y="4030"/>
                    <a:pt x="7432" y="4030"/>
                    <a:pt x="7617" y="3993"/>
                  </a:cubicBezTo>
                  <a:cubicBezTo>
                    <a:pt x="7691" y="3919"/>
                    <a:pt x="7728" y="3919"/>
                    <a:pt x="7839" y="3919"/>
                  </a:cubicBezTo>
                  <a:cubicBezTo>
                    <a:pt x="7912" y="3919"/>
                    <a:pt x="7986" y="3883"/>
                    <a:pt x="8060" y="3883"/>
                  </a:cubicBezTo>
                  <a:cubicBezTo>
                    <a:pt x="8171" y="3883"/>
                    <a:pt x="8245" y="3846"/>
                    <a:pt x="8356" y="3846"/>
                  </a:cubicBezTo>
                  <a:cubicBezTo>
                    <a:pt x="8578" y="3809"/>
                    <a:pt x="8800" y="3698"/>
                    <a:pt x="9022" y="3661"/>
                  </a:cubicBezTo>
                  <a:cubicBezTo>
                    <a:pt x="11166" y="3106"/>
                    <a:pt x="12608" y="1849"/>
                    <a:pt x="12608" y="481"/>
                  </a:cubicBezTo>
                  <a:lnTo>
                    <a:pt x="12608" y="1"/>
                  </a:lnTo>
                  <a:close/>
                </a:path>
              </a:pathLst>
            </a:custGeom>
            <a:solidFill>
              <a:srgbClr val="BF7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41" name="Google Shape;9241;p48"/>
            <p:cNvSpPr/>
            <p:nvPr/>
          </p:nvSpPr>
          <p:spPr>
            <a:xfrm>
              <a:off x="5262925" y="2081100"/>
              <a:ext cx="138675" cy="101700"/>
            </a:xfrm>
            <a:custGeom>
              <a:avLst/>
              <a:gdLst/>
              <a:ahLst/>
              <a:cxnLst/>
              <a:rect l="l" t="t" r="r" b="b"/>
              <a:pathLst>
                <a:path w="5547" h="4068" extrusionOk="0">
                  <a:moveTo>
                    <a:pt x="1" y="1"/>
                  </a:moveTo>
                  <a:lnTo>
                    <a:pt x="1" y="3698"/>
                  </a:lnTo>
                  <a:cubicBezTo>
                    <a:pt x="223" y="3772"/>
                    <a:pt x="482" y="3846"/>
                    <a:pt x="703" y="3883"/>
                  </a:cubicBezTo>
                  <a:cubicBezTo>
                    <a:pt x="777" y="3883"/>
                    <a:pt x="888" y="3920"/>
                    <a:pt x="962" y="3920"/>
                  </a:cubicBezTo>
                  <a:cubicBezTo>
                    <a:pt x="1073" y="3956"/>
                    <a:pt x="1147" y="3956"/>
                    <a:pt x="1221" y="3956"/>
                  </a:cubicBezTo>
                  <a:cubicBezTo>
                    <a:pt x="1295" y="4030"/>
                    <a:pt x="1332" y="4030"/>
                    <a:pt x="1443" y="4030"/>
                  </a:cubicBezTo>
                  <a:cubicBezTo>
                    <a:pt x="1628" y="4030"/>
                    <a:pt x="1850" y="4067"/>
                    <a:pt x="2034" y="4067"/>
                  </a:cubicBezTo>
                  <a:lnTo>
                    <a:pt x="3513" y="4067"/>
                  </a:lnTo>
                  <a:cubicBezTo>
                    <a:pt x="3698" y="4067"/>
                    <a:pt x="3957" y="4067"/>
                    <a:pt x="4142" y="4030"/>
                  </a:cubicBezTo>
                  <a:cubicBezTo>
                    <a:pt x="4216" y="3956"/>
                    <a:pt x="4253" y="3956"/>
                    <a:pt x="4364" y="3956"/>
                  </a:cubicBezTo>
                  <a:cubicBezTo>
                    <a:pt x="4437" y="3956"/>
                    <a:pt x="4511" y="3920"/>
                    <a:pt x="4585" y="3920"/>
                  </a:cubicBezTo>
                  <a:cubicBezTo>
                    <a:pt x="4696" y="3920"/>
                    <a:pt x="4770" y="3883"/>
                    <a:pt x="4881" y="3883"/>
                  </a:cubicBezTo>
                  <a:cubicBezTo>
                    <a:pt x="5103" y="3846"/>
                    <a:pt x="5325" y="3735"/>
                    <a:pt x="5547" y="3698"/>
                  </a:cubicBezTo>
                  <a:lnTo>
                    <a:pt x="5547" y="1"/>
                  </a:lnTo>
                  <a:close/>
                </a:path>
              </a:pathLst>
            </a:custGeom>
            <a:solidFill>
              <a:srgbClr val="A2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42" name="Google Shape;9242;p48"/>
            <p:cNvSpPr/>
            <p:nvPr/>
          </p:nvSpPr>
          <p:spPr>
            <a:xfrm>
              <a:off x="5176050" y="2082025"/>
              <a:ext cx="86900" cy="91525"/>
            </a:xfrm>
            <a:custGeom>
              <a:avLst/>
              <a:gdLst/>
              <a:ahLst/>
              <a:cxnLst/>
              <a:rect l="l" t="t" r="r" b="b"/>
              <a:pathLst>
                <a:path w="3476" h="3661" extrusionOk="0">
                  <a:moveTo>
                    <a:pt x="1" y="1"/>
                  </a:moveTo>
                  <a:lnTo>
                    <a:pt x="1" y="518"/>
                  </a:lnTo>
                  <a:cubicBezTo>
                    <a:pt x="1" y="703"/>
                    <a:pt x="1" y="851"/>
                    <a:pt x="75" y="1036"/>
                  </a:cubicBezTo>
                  <a:lnTo>
                    <a:pt x="75" y="1110"/>
                  </a:lnTo>
                  <a:cubicBezTo>
                    <a:pt x="75" y="1147"/>
                    <a:pt x="112" y="1221"/>
                    <a:pt x="112" y="1258"/>
                  </a:cubicBezTo>
                  <a:lnTo>
                    <a:pt x="112" y="1295"/>
                  </a:lnTo>
                  <a:cubicBezTo>
                    <a:pt x="112" y="1332"/>
                    <a:pt x="149" y="1442"/>
                    <a:pt x="223" y="1516"/>
                  </a:cubicBezTo>
                  <a:cubicBezTo>
                    <a:pt x="260" y="1627"/>
                    <a:pt x="296" y="1664"/>
                    <a:pt x="333" y="1775"/>
                  </a:cubicBezTo>
                  <a:cubicBezTo>
                    <a:pt x="444" y="1849"/>
                    <a:pt x="481" y="1960"/>
                    <a:pt x="592" y="2034"/>
                  </a:cubicBezTo>
                  <a:lnTo>
                    <a:pt x="851" y="2330"/>
                  </a:lnTo>
                  <a:lnTo>
                    <a:pt x="999" y="2441"/>
                  </a:lnTo>
                  <a:cubicBezTo>
                    <a:pt x="1184" y="2589"/>
                    <a:pt x="1369" y="2736"/>
                    <a:pt x="1590" y="2884"/>
                  </a:cubicBezTo>
                  <a:cubicBezTo>
                    <a:pt x="1701" y="2921"/>
                    <a:pt x="1738" y="2958"/>
                    <a:pt x="1812" y="2995"/>
                  </a:cubicBezTo>
                  <a:cubicBezTo>
                    <a:pt x="1960" y="3106"/>
                    <a:pt x="2108" y="3143"/>
                    <a:pt x="2293" y="3254"/>
                  </a:cubicBezTo>
                  <a:cubicBezTo>
                    <a:pt x="2330" y="3291"/>
                    <a:pt x="2367" y="3291"/>
                    <a:pt x="2478" y="3328"/>
                  </a:cubicBezTo>
                  <a:cubicBezTo>
                    <a:pt x="2700" y="3439"/>
                    <a:pt x="2884" y="3476"/>
                    <a:pt x="3106" y="3550"/>
                  </a:cubicBezTo>
                  <a:cubicBezTo>
                    <a:pt x="3254" y="3624"/>
                    <a:pt x="3365" y="3624"/>
                    <a:pt x="3476" y="3661"/>
                  </a:cubicBezTo>
                  <a:lnTo>
                    <a:pt x="3476" y="1"/>
                  </a:lnTo>
                  <a:close/>
                </a:path>
              </a:pathLst>
            </a:custGeom>
            <a:solidFill>
              <a:srgbClr val="913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43" name="Google Shape;9243;p48"/>
            <p:cNvSpPr/>
            <p:nvPr/>
          </p:nvSpPr>
          <p:spPr>
            <a:xfrm>
              <a:off x="5174200" y="1990525"/>
              <a:ext cx="317050" cy="179325"/>
            </a:xfrm>
            <a:custGeom>
              <a:avLst/>
              <a:gdLst/>
              <a:ahLst/>
              <a:cxnLst/>
              <a:rect l="l" t="t" r="r" b="b"/>
              <a:pathLst>
                <a:path w="12682" h="7173" extrusionOk="0">
                  <a:moveTo>
                    <a:pt x="6323" y="0"/>
                  </a:moveTo>
                  <a:cubicBezTo>
                    <a:pt x="5362" y="0"/>
                    <a:pt x="4400" y="148"/>
                    <a:pt x="3550" y="370"/>
                  </a:cubicBezTo>
                  <a:cubicBezTo>
                    <a:pt x="3476" y="444"/>
                    <a:pt x="3365" y="444"/>
                    <a:pt x="3291" y="481"/>
                  </a:cubicBezTo>
                  <a:cubicBezTo>
                    <a:pt x="3069" y="555"/>
                    <a:pt x="2884" y="629"/>
                    <a:pt x="2700" y="703"/>
                  </a:cubicBezTo>
                  <a:cubicBezTo>
                    <a:pt x="1073" y="1368"/>
                    <a:pt x="1" y="2404"/>
                    <a:pt x="1" y="3624"/>
                  </a:cubicBezTo>
                  <a:cubicBezTo>
                    <a:pt x="1" y="4992"/>
                    <a:pt x="1480" y="6212"/>
                    <a:pt x="3550" y="6803"/>
                  </a:cubicBezTo>
                  <a:cubicBezTo>
                    <a:pt x="4400" y="7025"/>
                    <a:pt x="5325" y="7173"/>
                    <a:pt x="6323" y="7173"/>
                  </a:cubicBezTo>
                  <a:cubicBezTo>
                    <a:pt x="7321" y="7173"/>
                    <a:pt x="8282" y="7025"/>
                    <a:pt x="9096" y="6803"/>
                  </a:cubicBezTo>
                  <a:cubicBezTo>
                    <a:pt x="11240" y="6249"/>
                    <a:pt x="12682" y="4992"/>
                    <a:pt x="12682" y="3624"/>
                  </a:cubicBezTo>
                  <a:cubicBezTo>
                    <a:pt x="12682" y="2219"/>
                    <a:pt x="11203" y="1036"/>
                    <a:pt x="9096" y="370"/>
                  </a:cubicBezTo>
                  <a:cubicBezTo>
                    <a:pt x="8282" y="148"/>
                    <a:pt x="7358" y="0"/>
                    <a:pt x="6323" y="0"/>
                  </a:cubicBezTo>
                  <a:close/>
                </a:path>
              </a:pathLst>
            </a:custGeom>
            <a:solidFill>
              <a:srgbClr val="CB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44" name="Google Shape;9244;p48"/>
            <p:cNvSpPr/>
            <p:nvPr/>
          </p:nvSpPr>
          <p:spPr>
            <a:xfrm>
              <a:off x="5183450" y="1956325"/>
              <a:ext cx="303175" cy="207050"/>
            </a:xfrm>
            <a:custGeom>
              <a:avLst/>
              <a:gdLst/>
              <a:ahLst/>
              <a:cxnLst/>
              <a:rect l="l" t="t" r="r" b="b"/>
              <a:pathLst>
                <a:path w="12127" h="8282" extrusionOk="0">
                  <a:moveTo>
                    <a:pt x="0" y="1"/>
                  </a:moveTo>
                  <a:lnTo>
                    <a:pt x="0" y="4770"/>
                  </a:lnTo>
                  <a:cubicBezTo>
                    <a:pt x="0" y="4955"/>
                    <a:pt x="0" y="5066"/>
                    <a:pt x="37" y="5250"/>
                  </a:cubicBezTo>
                  <a:lnTo>
                    <a:pt x="37" y="5361"/>
                  </a:lnTo>
                  <a:cubicBezTo>
                    <a:pt x="37" y="5398"/>
                    <a:pt x="111" y="5435"/>
                    <a:pt x="111" y="5509"/>
                  </a:cubicBezTo>
                  <a:lnTo>
                    <a:pt x="111" y="5546"/>
                  </a:lnTo>
                  <a:cubicBezTo>
                    <a:pt x="111" y="5583"/>
                    <a:pt x="148" y="5694"/>
                    <a:pt x="185" y="5768"/>
                  </a:cubicBezTo>
                  <a:cubicBezTo>
                    <a:pt x="222" y="5879"/>
                    <a:pt x="296" y="5916"/>
                    <a:pt x="333" y="5990"/>
                  </a:cubicBezTo>
                  <a:cubicBezTo>
                    <a:pt x="407" y="6101"/>
                    <a:pt x="481" y="6175"/>
                    <a:pt x="555" y="6286"/>
                  </a:cubicBezTo>
                  <a:lnTo>
                    <a:pt x="851" y="6544"/>
                  </a:lnTo>
                  <a:lnTo>
                    <a:pt x="962" y="6692"/>
                  </a:lnTo>
                  <a:cubicBezTo>
                    <a:pt x="1110" y="6840"/>
                    <a:pt x="1331" y="6988"/>
                    <a:pt x="1516" y="7099"/>
                  </a:cubicBezTo>
                  <a:cubicBezTo>
                    <a:pt x="1590" y="7173"/>
                    <a:pt x="1627" y="7210"/>
                    <a:pt x="1701" y="7247"/>
                  </a:cubicBezTo>
                  <a:cubicBezTo>
                    <a:pt x="1849" y="7358"/>
                    <a:pt x="1997" y="7395"/>
                    <a:pt x="2182" y="7469"/>
                  </a:cubicBezTo>
                  <a:cubicBezTo>
                    <a:pt x="2219" y="7543"/>
                    <a:pt x="2256" y="7543"/>
                    <a:pt x="2367" y="7580"/>
                  </a:cubicBezTo>
                  <a:cubicBezTo>
                    <a:pt x="2551" y="7653"/>
                    <a:pt x="2736" y="7727"/>
                    <a:pt x="2958" y="7801"/>
                  </a:cubicBezTo>
                  <a:cubicBezTo>
                    <a:pt x="3069" y="7838"/>
                    <a:pt x="3143" y="7838"/>
                    <a:pt x="3291" y="7912"/>
                  </a:cubicBezTo>
                  <a:cubicBezTo>
                    <a:pt x="3513" y="7986"/>
                    <a:pt x="3735" y="8023"/>
                    <a:pt x="3993" y="8097"/>
                  </a:cubicBezTo>
                  <a:cubicBezTo>
                    <a:pt x="4067" y="8097"/>
                    <a:pt x="4178" y="8134"/>
                    <a:pt x="4252" y="8134"/>
                  </a:cubicBezTo>
                  <a:cubicBezTo>
                    <a:pt x="4289" y="8171"/>
                    <a:pt x="4400" y="8171"/>
                    <a:pt x="4437" y="8171"/>
                  </a:cubicBezTo>
                  <a:cubicBezTo>
                    <a:pt x="4548" y="8208"/>
                    <a:pt x="4585" y="8208"/>
                    <a:pt x="4659" y="8208"/>
                  </a:cubicBezTo>
                  <a:cubicBezTo>
                    <a:pt x="4918" y="8208"/>
                    <a:pt x="5102" y="8282"/>
                    <a:pt x="5287" y="8282"/>
                  </a:cubicBezTo>
                  <a:lnTo>
                    <a:pt x="6692" y="8282"/>
                  </a:lnTo>
                  <a:cubicBezTo>
                    <a:pt x="6951" y="8282"/>
                    <a:pt x="7136" y="8282"/>
                    <a:pt x="7321" y="8208"/>
                  </a:cubicBezTo>
                  <a:cubicBezTo>
                    <a:pt x="7395" y="8171"/>
                    <a:pt x="7432" y="8171"/>
                    <a:pt x="7543" y="8171"/>
                  </a:cubicBezTo>
                  <a:cubicBezTo>
                    <a:pt x="7579" y="8171"/>
                    <a:pt x="7616" y="8134"/>
                    <a:pt x="7727" y="8134"/>
                  </a:cubicBezTo>
                  <a:cubicBezTo>
                    <a:pt x="7801" y="8134"/>
                    <a:pt x="7912" y="8097"/>
                    <a:pt x="7986" y="8097"/>
                  </a:cubicBezTo>
                  <a:cubicBezTo>
                    <a:pt x="8245" y="8023"/>
                    <a:pt x="8467" y="7949"/>
                    <a:pt x="8689" y="7912"/>
                  </a:cubicBezTo>
                  <a:cubicBezTo>
                    <a:pt x="10722" y="7358"/>
                    <a:pt x="12127" y="6175"/>
                    <a:pt x="12127" y="4807"/>
                  </a:cubicBezTo>
                  <a:lnTo>
                    <a:pt x="12127" y="38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A6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45" name="Google Shape;9245;p48"/>
            <p:cNvSpPr/>
            <p:nvPr/>
          </p:nvSpPr>
          <p:spPr>
            <a:xfrm>
              <a:off x="5264775" y="1957250"/>
              <a:ext cx="134975" cy="206125"/>
            </a:xfrm>
            <a:custGeom>
              <a:avLst/>
              <a:gdLst/>
              <a:ahLst/>
              <a:cxnLst/>
              <a:rect l="l" t="t" r="r" b="b"/>
              <a:pathLst>
                <a:path w="5399" h="8245" extrusionOk="0">
                  <a:moveTo>
                    <a:pt x="1" y="1"/>
                  </a:moveTo>
                  <a:lnTo>
                    <a:pt x="1" y="7875"/>
                  </a:lnTo>
                  <a:cubicBezTo>
                    <a:pt x="223" y="7949"/>
                    <a:pt x="445" y="7986"/>
                    <a:pt x="666" y="8060"/>
                  </a:cubicBezTo>
                  <a:cubicBezTo>
                    <a:pt x="777" y="8060"/>
                    <a:pt x="851" y="8097"/>
                    <a:pt x="962" y="8097"/>
                  </a:cubicBezTo>
                  <a:cubicBezTo>
                    <a:pt x="999" y="8134"/>
                    <a:pt x="1073" y="8134"/>
                    <a:pt x="1147" y="8134"/>
                  </a:cubicBezTo>
                  <a:cubicBezTo>
                    <a:pt x="1221" y="8171"/>
                    <a:pt x="1295" y="8171"/>
                    <a:pt x="1369" y="8171"/>
                  </a:cubicBezTo>
                  <a:cubicBezTo>
                    <a:pt x="1591" y="8171"/>
                    <a:pt x="1776" y="8245"/>
                    <a:pt x="1960" y="8245"/>
                  </a:cubicBezTo>
                  <a:lnTo>
                    <a:pt x="3402" y="8245"/>
                  </a:lnTo>
                  <a:cubicBezTo>
                    <a:pt x="3624" y="8245"/>
                    <a:pt x="3809" y="8245"/>
                    <a:pt x="3994" y="8171"/>
                  </a:cubicBezTo>
                  <a:cubicBezTo>
                    <a:pt x="4105" y="8134"/>
                    <a:pt x="4142" y="8134"/>
                    <a:pt x="4253" y="8134"/>
                  </a:cubicBezTo>
                  <a:cubicBezTo>
                    <a:pt x="4290" y="8134"/>
                    <a:pt x="4326" y="8097"/>
                    <a:pt x="4437" y="8097"/>
                  </a:cubicBezTo>
                  <a:cubicBezTo>
                    <a:pt x="4511" y="8097"/>
                    <a:pt x="4622" y="8060"/>
                    <a:pt x="4696" y="8060"/>
                  </a:cubicBezTo>
                  <a:cubicBezTo>
                    <a:pt x="4918" y="7986"/>
                    <a:pt x="5177" y="7912"/>
                    <a:pt x="5399" y="7875"/>
                  </a:cubicBezTo>
                  <a:lnTo>
                    <a:pt x="5399" y="1"/>
                  </a:lnTo>
                  <a:close/>
                </a:path>
              </a:pathLst>
            </a:custGeom>
            <a:solidFill>
              <a:srgbClr val="8A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46" name="Google Shape;9246;p48"/>
            <p:cNvSpPr/>
            <p:nvPr/>
          </p:nvSpPr>
          <p:spPr>
            <a:xfrm>
              <a:off x="5182525" y="1956325"/>
              <a:ext cx="82275" cy="197825"/>
            </a:xfrm>
            <a:custGeom>
              <a:avLst/>
              <a:gdLst/>
              <a:ahLst/>
              <a:cxnLst/>
              <a:rect l="l" t="t" r="r" b="b"/>
              <a:pathLst>
                <a:path w="3291" h="7913" extrusionOk="0">
                  <a:moveTo>
                    <a:pt x="1" y="1"/>
                  </a:moveTo>
                  <a:lnTo>
                    <a:pt x="1" y="4770"/>
                  </a:lnTo>
                  <a:cubicBezTo>
                    <a:pt x="1" y="4955"/>
                    <a:pt x="1" y="5066"/>
                    <a:pt x="37" y="5250"/>
                  </a:cubicBezTo>
                  <a:lnTo>
                    <a:pt x="37" y="5361"/>
                  </a:lnTo>
                  <a:cubicBezTo>
                    <a:pt x="37" y="5398"/>
                    <a:pt x="74" y="5435"/>
                    <a:pt x="74" y="5509"/>
                  </a:cubicBezTo>
                  <a:lnTo>
                    <a:pt x="74" y="5546"/>
                  </a:lnTo>
                  <a:cubicBezTo>
                    <a:pt x="74" y="5583"/>
                    <a:pt x="148" y="5694"/>
                    <a:pt x="185" y="5768"/>
                  </a:cubicBezTo>
                  <a:cubicBezTo>
                    <a:pt x="222" y="5879"/>
                    <a:pt x="259" y="5916"/>
                    <a:pt x="333" y="5990"/>
                  </a:cubicBezTo>
                  <a:cubicBezTo>
                    <a:pt x="407" y="6101"/>
                    <a:pt x="444" y="6175"/>
                    <a:pt x="555" y="6286"/>
                  </a:cubicBezTo>
                  <a:lnTo>
                    <a:pt x="814" y="6544"/>
                  </a:lnTo>
                  <a:lnTo>
                    <a:pt x="962" y="6692"/>
                  </a:lnTo>
                  <a:cubicBezTo>
                    <a:pt x="1110" y="6840"/>
                    <a:pt x="1331" y="6988"/>
                    <a:pt x="1516" y="7099"/>
                  </a:cubicBezTo>
                  <a:cubicBezTo>
                    <a:pt x="1553" y="7173"/>
                    <a:pt x="1627" y="7210"/>
                    <a:pt x="1701" y="7247"/>
                  </a:cubicBezTo>
                  <a:cubicBezTo>
                    <a:pt x="1849" y="7358"/>
                    <a:pt x="1997" y="7395"/>
                    <a:pt x="2182" y="7469"/>
                  </a:cubicBezTo>
                  <a:cubicBezTo>
                    <a:pt x="2219" y="7543"/>
                    <a:pt x="2256" y="7543"/>
                    <a:pt x="2367" y="7580"/>
                  </a:cubicBezTo>
                  <a:cubicBezTo>
                    <a:pt x="2551" y="7653"/>
                    <a:pt x="2736" y="7727"/>
                    <a:pt x="2958" y="7801"/>
                  </a:cubicBezTo>
                  <a:cubicBezTo>
                    <a:pt x="3032" y="7838"/>
                    <a:pt x="3143" y="7838"/>
                    <a:pt x="3291" y="7912"/>
                  </a:cubicBezTo>
                  <a:lnTo>
                    <a:pt x="3291" y="38"/>
                  </a:lnTo>
                  <a:lnTo>
                    <a:pt x="3291" y="1"/>
                  </a:lnTo>
                  <a:close/>
                </a:path>
              </a:pathLst>
            </a:custGeom>
            <a:solidFill>
              <a:srgbClr val="75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47" name="Google Shape;9247;p48"/>
            <p:cNvSpPr/>
            <p:nvPr/>
          </p:nvSpPr>
          <p:spPr>
            <a:xfrm>
              <a:off x="5181600" y="1870375"/>
              <a:ext cx="305025" cy="173775"/>
            </a:xfrm>
            <a:custGeom>
              <a:avLst/>
              <a:gdLst/>
              <a:ahLst/>
              <a:cxnLst/>
              <a:rect l="l" t="t" r="r" b="b"/>
              <a:pathLst>
                <a:path w="12201" h="6951" extrusionOk="0">
                  <a:moveTo>
                    <a:pt x="6101" y="0"/>
                  </a:moveTo>
                  <a:cubicBezTo>
                    <a:pt x="5103" y="0"/>
                    <a:pt x="4252" y="148"/>
                    <a:pt x="3402" y="370"/>
                  </a:cubicBezTo>
                  <a:cubicBezTo>
                    <a:pt x="3328" y="444"/>
                    <a:pt x="3217" y="444"/>
                    <a:pt x="3143" y="481"/>
                  </a:cubicBezTo>
                  <a:cubicBezTo>
                    <a:pt x="2958" y="518"/>
                    <a:pt x="2773" y="555"/>
                    <a:pt x="2588" y="666"/>
                  </a:cubicBezTo>
                  <a:cubicBezTo>
                    <a:pt x="999" y="1257"/>
                    <a:pt x="1" y="2329"/>
                    <a:pt x="1" y="3476"/>
                  </a:cubicBezTo>
                  <a:cubicBezTo>
                    <a:pt x="1" y="4806"/>
                    <a:pt x="1368" y="6027"/>
                    <a:pt x="3402" y="6581"/>
                  </a:cubicBezTo>
                  <a:cubicBezTo>
                    <a:pt x="4178" y="6803"/>
                    <a:pt x="5103" y="6951"/>
                    <a:pt x="6101" y="6951"/>
                  </a:cubicBezTo>
                  <a:cubicBezTo>
                    <a:pt x="7025" y="6951"/>
                    <a:pt x="7949" y="6803"/>
                    <a:pt x="8763" y="6581"/>
                  </a:cubicBezTo>
                  <a:cubicBezTo>
                    <a:pt x="10796" y="6027"/>
                    <a:pt x="12201" y="4880"/>
                    <a:pt x="12201" y="3476"/>
                  </a:cubicBezTo>
                  <a:cubicBezTo>
                    <a:pt x="12201" y="2108"/>
                    <a:pt x="10759" y="925"/>
                    <a:pt x="8763" y="370"/>
                  </a:cubicBezTo>
                  <a:cubicBezTo>
                    <a:pt x="7986" y="148"/>
                    <a:pt x="7062" y="0"/>
                    <a:pt x="6101" y="0"/>
                  </a:cubicBezTo>
                  <a:close/>
                </a:path>
              </a:pathLst>
            </a:custGeom>
            <a:solidFill>
              <a:srgbClr val="ED9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48" name="Google Shape;9248;p48"/>
            <p:cNvSpPr/>
            <p:nvPr/>
          </p:nvSpPr>
          <p:spPr>
            <a:xfrm>
              <a:off x="5176050" y="1948000"/>
              <a:ext cx="315200" cy="101700"/>
            </a:xfrm>
            <a:custGeom>
              <a:avLst/>
              <a:gdLst/>
              <a:ahLst/>
              <a:cxnLst/>
              <a:rect l="l" t="t" r="r" b="b"/>
              <a:pathLst>
                <a:path w="12608" h="4068" extrusionOk="0">
                  <a:moveTo>
                    <a:pt x="1" y="1"/>
                  </a:moveTo>
                  <a:lnTo>
                    <a:pt x="1" y="518"/>
                  </a:lnTo>
                  <a:cubicBezTo>
                    <a:pt x="1" y="703"/>
                    <a:pt x="1" y="851"/>
                    <a:pt x="75" y="1036"/>
                  </a:cubicBezTo>
                  <a:lnTo>
                    <a:pt x="75" y="1110"/>
                  </a:lnTo>
                  <a:cubicBezTo>
                    <a:pt x="75" y="1147"/>
                    <a:pt x="112" y="1221"/>
                    <a:pt x="112" y="1258"/>
                  </a:cubicBezTo>
                  <a:lnTo>
                    <a:pt x="112" y="1295"/>
                  </a:lnTo>
                  <a:cubicBezTo>
                    <a:pt x="112" y="1332"/>
                    <a:pt x="149" y="1443"/>
                    <a:pt x="186" y="1517"/>
                  </a:cubicBezTo>
                  <a:cubicBezTo>
                    <a:pt x="260" y="1628"/>
                    <a:pt x="296" y="1665"/>
                    <a:pt x="333" y="1775"/>
                  </a:cubicBezTo>
                  <a:cubicBezTo>
                    <a:pt x="444" y="1886"/>
                    <a:pt x="481" y="1997"/>
                    <a:pt x="555" y="2071"/>
                  </a:cubicBezTo>
                  <a:lnTo>
                    <a:pt x="851" y="2367"/>
                  </a:lnTo>
                  <a:lnTo>
                    <a:pt x="999" y="2515"/>
                  </a:lnTo>
                  <a:cubicBezTo>
                    <a:pt x="1184" y="2626"/>
                    <a:pt x="1369" y="2774"/>
                    <a:pt x="1590" y="2922"/>
                  </a:cubicBezTo>
                  <a:cubicBezTo>
                    <a:pt x="1664" y="2958"/>
                    <a:pt x="1738" y="2995"/>
                    <a:pt x="1812" y="3069"/>
                  </a:cubicBezTo>
                  <a:cubicBezTo>
                    <a:pt x="1960" y="3143"/>
                    <a:pt x="2108" y="3180"/>
                    <a:pt x="2293" y="3291"/>
                  </a:cubicBezTo>
                  <a:cubicBezTo>
                    <a:pt x="2330" y="3328"/>
                    <a:pt x="2367" y="3328"/>
                    <a:pt x="2478" y="3365"/>
                  </a:cubicBezTo>
                  <a:cubicBezTo>
                    <a:pt x="2700" y="3476"/>
                    <a:pt x="2884" y="3513"/>
                    <a:pt x="3106" y="3624"/>
                  </a:cubicBezTo>
                  <a:cubicBezTo>
                    <a:pt x="3254" y="3661"/>
                    <a:pt x="3328" y="3661"/>
                    <a:pt x="3476" y="3698"/>
                  </a:cubicBezTo>
                  <a:cubicBezTo>
                    <a:pt x="3698" y="3809"/>
                    <a:pt x="3957" y="3846"/>
                    <a:pt x="4178" y="3883"/>
                  </a:cubicBezTo>
                  <a:cubicBezTo>
                    <a:pt x="4252" y="3883"/>
                    <a:pt x="4363" y="3920"/>
                    <a:pt x="4437" y="3920"/>
                  </a:cubicBezTo>
                  <a:cubicBezTo>
                    <a:pt x="4548" y="3994"/>
                    <a:pt x="4622" y="3994"/>
                    <a:pt x="4696" y="3994"/>
                  </a:cubicBezTo>
                  <a:cubicBezTo>
                    <a:pt x="4770" y="4031"/>
                    <a:pt x="4807" y="4031"/>
                    <a:pt x="4918" y="4031"/>
                  </a:cubicBezTo>
                  <a:cubicBezTo>
                    <a:pt x="5103" y="4031"/>
                    <a:pt x="5325" y="4068"/>
                    <a:pt x="5509" y="4068"/>
                  </a:cubicBezTo>
                  <a:lnTo>
                    <a:pt x="6988" y="4068"/>
                  </a:lnTo>
                  <a:cubicBezTo>
                    <a:pt x="7173" y="4068"/>
                    <a:pt x="7432" y="4068"/>
                    <a:pt x="7617" y="4031"/>
                  </a:cubicBezTo>
                  <a:cubicBezTo>
                    <a:pt x="7691" y="3994"/>
                    <a:pt x="7728" y="3994"/>
                    <a:pt x="7839" y="3994"/>
                  </a:cubicBezTo>
                  <a:cubicBezTo>
                    <a:pt x="7912" y="3994"/>
                    <a:pt x="7986" y="3920"/>
                    <a:pt x="8060" y="3920"/>
                  </a:cubicBezTo>
                  <a:cubicBezTo>
                    <a:pt x="8171" y="3920"/>
                    <a:pt x="8245" y="3883"/>
                    <a:pt x="8356" y="3883"/>
                  </a:cubicBezTo>
                  <a:cubicBezTo>
                    <a:pt x="8578" y="3846"/>
                    <a:pt x="8800" y="3735"/>
                    <a:pt x="9022" y="3698"/>
                  </a:cubicBezTo>
                  <a:cubicBezTo>
                    <a:pt x="11166" y="3143"/>
                    <a:pt x="12608" y="1886"/>
                    <a:pt x="12608" y="518"/>
                  </a:cubicBezTo>
                  <a:lnTo>
                    <a:pt x="12608" y="1"/>
                  </a:lnTo>
                  <a:close/>
                </a:path>
              </a:pathLst>
            </a:custGeom>
            <a:solidFill>
              <a:srgbClr val="BF7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49" name="Google Shape;9249;p48"/>
            <p:cNvSpPr/>
            <p:nvPr/>
          </p:nvSpPr>
          <p:spPr>
            <a:xfrm>
              <a:off x="5262925" y="1948000"/>
              <a:ext cx="138675" cy="101700"/>
            </a:xfrm>
            <a:custGeom>
              <a:avLst/>
              <a:gdLst/>
              <a:ahLst/>
              <a:cxnLst/>
              <a:rect l="l" t="t" r="r" b="b"/>
              <a:pathLst>
                <a:path w="5547" h="4068" extrusionOk="0">
                  <a:moveTo>
                    <a:pt x="1" y="1"/>
                  </a:moveTo>
                  <a:lnTo>
                    <a:pt x="1" y="3698"/>
                  </a:lnTo>
                  <a:cubicBezTo>
                    <a:pt x="223" y="3809"/>
                    <a:pt x="482" y="3846"/>
                    <a:pt x="703" y="3883"/>
                  </a:cubicBezTo>
                  <a:cubicBezTo>
                    <a:pt x="777" y="3883"/>
                    <a:pt x="888" y="3920"/>
                    <a:pt x="962" y="3920"/>
                  </a:cubicBezTo>
                  <a:cubicBezTo>
                    <a:pt x="1073" y="3994"/>
                    <a:pt x="1147" y="3994"/>
                    <a:pt x="1221" y="3994"/>
                  </a:cubicBezTo>
                  <a:cubicBezTo>
                    <a:pt x="1295" y="4031"/>
                    <a:pt x="1332" y="4031"/>
                    <a:pt x="1443" y="4031"/>
                  </a:cubicBezTo>
                  <a:cubicBezTo>
                    <a:pt x="1628" y="4031"/>
                    <a:pt x="1850" y="4068"/>
                    <a:pt x="2034" y="4068"/>
                  </a:cubicBezTo>
                  <a:lnTo>
                    <a:pt x="3513" y="4068"/>
                  </a:lnTo>
                  <a:cubicBezTo>
                    <a:pt x="3698" y="4068"/>
                    <a:pt x="3957" y="4068"/>
                    <a:pt x="4142" y="4031"/>
                  </a:cubicBezTo>
                  <a:cubicBezTo>
                    <a:pt x="4216" y="3994"/>
                    <a:pt x="4253" y="3994"/>
                    <a:pt x="4364" y="3994"/>
                  </a:cubicBezTo>
                  <a:cubicBezTo>
                    <a:pt x="4437" y="3994"/>
                    <a:pt x="4511" y="3920"/>
                    <a:pt x="4585" y="3920"/>
                  </a:cubicBezTo>
                  <a:cubicBezTo>
                    <a:pt x="4696" y="3920"/>
                    <a:pt x="4770" y="3883"/>
                    <a:pt x="4881" y="3883"/>
                  </a:cubicBezTo>
                  <a:cubicBezTo>
                    <a:pt x="5103" y="3846"/>
                    <a:pt x="5325" y="3735"/>
                    <a:pt x="5547" y="3698"/>
                  </a:cubicBezTo>
                  <a:lnTo>
                    <a:pt x="5547" y="1"/>
                  </a:lnTo>
                  <a:close/>
                </a:path>
              </a:pathLst>
            </a:custGeom>
            <a:solidFill>
              <a:srgbClr val="A2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50" name="Google Shape;9250;p48"/>
            <p:cNvSpPr/>
            <p:nvPr/>
          </p:nvSpPr>
          <p:spPr>
            <a:xfrm>
              <a:off x="5176050" y="1948000"/>
              <a:ext cx="86900" cy="92450"/>
            </a:xfrm>
            <a:custGeom>
              <a:avLst/>
              <a:gdLst/>
              <a:ahLst/>
              <a:cxnLst/>
              <a:rect l="l" t="t" r="r" b="b"/>
              <a:pathLst>
                <a:path w="3476" h="3698" extrusionOk="0">
                  <a:moveTo>
                    <a:pt x="1" y="1"/>
                  </a:moveTo>
                  <a:lnTo>
                    <a:pt x="1" y="518"/>
                  </a:lnTo>
                  <a:cubicBezTo>
                    <a:pt x="1" y="703"/>
                    <a:pt x="1" y="851"/>
                    <a:pt x="75" y="1036"/>
                  </a:cubicBezTo>
                  <a:lnTo>
                    <a:pt x="75" y="1110"/>
                  </a:lnTo>
                  <a:cubicBezTo>
                    <a:pt x="75" y="1147"/>
                    <a:pt x="112" y="1221"/>
                    <a:pt x="112" y="1258"/>
                  </a:cubicBezTo>
                  <a:lnTo>
                    <a:pt x="112" y="1295"/>
                  </a:lnTo>
                  <a:cubicBezTo>
                    <a:pt x="112" y="1332"/>
                    <a:pt x="149" y="1443"/>
                    <a:pt x="223" y="1517"/>
                  </a:cubicBezTo>
                  <a:cubicBezTo>
                    <a:pt x="260" y="1628"/>
                    <a:pt x="296" y="1665"/>
                    <a:pt x="333" y="1775"/>
                  </a:cubicBezTo>
                  <a:cubicBezTo>
                    <a:pt x="444" y="1886"/>
                    <a:pt x="481" y="1997"/>
                    <a:pt x="592" y="2071"/>
                  </a:cubicBezTo>
                  <a:lnTo>
                    <a:pt x="851" y="2367"/>
                  </a:lnTo>
                  <a:lnTo>
                    <a:pt x="999" y="2515"/>
                  </a:lnTo>
                  <a:cubicBezTo>
                    <a:pt x="1184" y="2626"/>
                    <a:pt x="1369" y="2774"/>
                    <a:pt x="1590" y="2922"/>
                  </a:cubicBezTo>
                  <a:cubicBezTo>
                    <a:pt x="1701" y="2958"/>
                    <a:pt x="1738" y="2995"/>
                    <a:pt x="1812" y="3069"/>
                  </a:cubicBezTo>
                  <a:cubicBezTo>
                    <a:pt x="1960" y="3143"/>
                    <a:pt x="2108" y="3180"/>
                    <a:pt x="2293" y="3291"/>
                  </a:cubicBezTo>
                  <a:cubicBezTo>
                    <a:pt x="2330" y="3328"/>
                    <a:pt x="2367" y="3328"/>
                    <a:pt x="2478" y="3365"/>
                  </a:cubicBezTo>
                  <a:cubicBezTo>
                    <a:pt x="2700" y="3476"/>
                    <a:pt x="2884" y="3513"/>
                    <a:pt x="3106" y="3624"/>
                  </a:cubicBezTo>
                  <a:cubicBezTo>
                    <a:pt x="3254" y="3661"/>
                    <a:pt x="3365" y="3661"/>
                    <a:pt x="3476" y="3698"/>
                  </a:cubicBezTo>
                  <a:lnTo>
                    <a:pt x="3476" y="1"/>
                  </a:lnTo>
                  <a:close/>
                </a:path>
              </a:pathLst>
            </a:custGeom>
            <a:solidFill>
              <a:srgbClr val="913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51" name="Google Shape;9251;p48"/>
            <p:cNvSpPr/>
            <p:nvPr/>
          </p:nvSpPr>
          <p:spPr>
            <a:xfrm>
              <a:off x="5174200" y="1857425"/>
              <a:ext cx="317050" cy="179350"/>
            </a:xfrm>
            <a:custGeom>
              <a:avLst/>
              <a:gdLst/>
              <a:ahLst/>
              <a:cxnLst/>
              <a:rect l="l" t="t" r="r" b="b"/>
              <a:pathLst>
                <a:path w="12682" h="7174" extrusionOk="0">
                  <a:moveTo>
                    <a:pt x="6323" y="1"/>
                  </a:moveTo>
                  <a:cubicBezTo>
                    <a:pt x="5362" y="1"/>
                    <a:pt x="4400" y="149"/>
                    <a:pt x="3550" y="407"/>
                  </a:cubicBezTo>
                  <a:cubicBezTo>
                    <a:pt x="3476" y="444"/>
                    <a:pt x="3365" y="444"/>
                    <a:pt x="3291" y="481"/>
                  </a:cubicBezTo>
                  <a:cubicBezTo>
                    <a:pt x="3069" y="555"/>
                    <a:pt x="2884" y="629"/>
                    <a:pt x="2700" y="703"/>
                  </a:cubicBezTo>
                  <a:cubicBezTo>
                    <a:pt x="1073" y="1369"/>
                    <a:pt x="1" y="2441"/>
                    <a:pt x="1" y="3624"/>
                  </a:cubicBezTo>
                  <a:cubicBezTo>
                    <a:pt x="1" y="5029"/>
                    <a:pt x="1480" y="6212"/>
                    <a:pt x="3550" y="6803"/>
                  </a:cubicBezTo>
                  <a:cubicBezTo>
                    <a:pt x="4400" y="7062"/>
                    <a:pt x="5325" y="7173"/>
                    <a:pt x="6323" y="7173"/>
                  </a:cubicBezTo>
                  <a:cubicBezTo>
                    <a:pt x="7321" y="7173"/>
                    <a:pt x="8282" y="7062"/>
                    <a:pt x="9096" y="6803"/>
                  </a:cubicBezTo>
                  <a:cubicBezTo>
                    <a:pt x="11240" y="6249"/>
                    <a:pt x="12682" y="5029"/>
                    <a:pt x="12682" y="3624"/>
                  </a:cubicBezTo>
                  <a:cubicBezTo>
                    <a:pt x="12682" y="2256"/>
                    <a:pt x="11203" y="999"/>
                    <a:pt x="9096" y="407"/>
                  </a:cubicBezTo>
                  <a:cubicBezTo>
                    <a:pt x="8282" y="149"/>
                    <a:pt x="7358" y="1"/>
                    <a:pt x="6323" y="1"/>
                  </a:cubicBezTo>
                  <a:close/>
                </a:path>
              </a:pathLst>
            </a:custGeom>
            <a:solidFill>
              <a:srgbClr val="CB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52" name="Google Shape;9252;p48"/>
            <p:cNvSpPr/>
            <p:nvPr/>
          </p:nvSpPr>
          <p:spPr>
            <a:xfrm>
              <a:off x="5183450" y="1822300"/>
              <a:ext cx="303175" cy="206150"/>
            </a:xfrm>
            <a:custGeom>
              <a:avLst/>
              <a:gdLst/>
              <a:ahLst/>
              <a:cxnLst/>
              <a:rect l="l" t="t" r="r" b="b"/>
              <a:pathLst>
                <a:path w="12127" h="8246" extrusionOk="0">
                  <a:moveTo>
                    <a:pt x="0" y="1"/>
                  </a:moveTo>
                  <a:lnTo>
                    <a:pt x="0" y="4770"/>
                  </a:lnTo>
                  <a:cubicBezTo>
                    <a:pt x="0" y="4955"/>
                    <a:pt x="0" y="5066"/>
                    <a:pt x="37" y="5251"/>
                  </a:cubicBezTo>
                  <a:lnTo>
                    <a:pt x="37" y="5362"/>
                  </a:lnTo>
                  <a:cubicBezTo>
                    <a:pt x="37" y="5399"/>
                    <a:pt x="111" y="5436"/>
                    <a:pt x="111" y="5509"/>
                  </a:cubicBezTo>
                  <a:lnTo>
                    <a:pt x="111" y="5546"/>
                  </a:lnTo>
                  <a:cubicBezTo>
                    <a:pt x="111" y="5583"/>
                    <a:pt x="148" y="5694"/>
                    <a:pt x="185" y="5768"/>
                  </a:cubicBezTo>
                  <a:cubicBezTo>
                    <a:pt x="222" y="5842"/>
                    <a:pt x="296" y="5916"/>
                    <a:pt x="333" y="5990"/>
                  </a:cubicBezTo>
                  <a:cubicBezTo>
                    <a:pt x="407" y="6101"/>
                    <a:pt x="481" y="6175"/>
                    <a:pt x="555" y="6286"/>
                  </a:cubicBezTo>
                  <a:lnTo>
                    <a:pt x="851" y="6545"/>
                  </a:lnTo>
                  <a:lnTo>
                    <a:pt x="962" y="6693"/>
                  </a:lnTo>
                  <a:cubicBezTo>
                    <a:pt x="1110" y="6840"/>
                    <a:pt x="1331" y="6951"/>
                    <a:pt x="1516" y="7099"/>
                  </a:cubicBezTo>
                  <a:cubicBezTo>
                    <a:pt x="1590" y="7173"/>
                    <a:pt x="1627" y="7210"/>
                    <a:pt x="1701" y="7247"/>
                  </a:cubicBezTo>
                  <a:cubicBezTo>
                    <a:pt x="1849" y="7358"/>
                    <a:pt x="1997" y="7395"/>
                    <a:pt x="2182" y="7469"/>
                  </a:cubicBezTo>
                  <a:cubicBezTo>
                    <a:pt x="2219" y="7543"/>
                    <a:pt x="2256" y="7543"/>
                    <a:pt x="2367" y="7580"/>
                  </a:cubicBezTo>
                  <a:cubicBezTo>
                    <a:pt x="2551" y="7654"/>
                    <a:pt x="2736" y="7728"/>
                    <a:pt x="2958" y="7802"/>
                  </a:cubicBezTo>
                  <a:cubicBezTo>
                    <a:pt x="3069" y="7839"/>
                    <a:pt x="3143" y="7839"/>
                    <a:pt x="3291" y="7876"/>
                  </a:cubicBezTo>
                  <a:cubicBezTo>
                    <a:pt x="3513" y="7986"/>
                    <a:pt x="3735" y="8023"/>
                    <a:pt x="3993" y="8097"/>
                  </a:cubicBezTo>
                  <a:cubicBezTo>
                    <a:pt x="4067" y="8097"/>
                    <a:pt x="4178" y="8134"/>
                    <a:pt x="4252" y="8134"/>
                  </a:cubicBezTo>
                  <a:cubicBezTo>
                    <a:pt x="4289" y="8171"/>
                    <a:pt x="4400" y="8171"/>
                    <a:pt x="4437" y="8171"/>
                  </a:cubicBezTo>
                  <a:cubicBezTo>
                    <a:pt x="4548" y="8208"/>
                    <a:pt x="4585" y="8208"/>
                    <a:pt x="4659" y="8208"/>
                  </a:cubicBezTo>
                  <a:cubicBezTo>
                    <a:pt x="4918" y="8208"/>
                    <a:pt x="5102" y="8245"/>
                    <a:pt x="5287" y="8245"/>
                  </a:cubicBezTo>
                  <a:lnTo>
                    <a:pt x="6692" y="8245"/>
                  </a:lnTo>
                  <a:cubicBezTo>
                    <a:pt x="6951" y="8245"/>
                    <a:pt x="7136" y="8245"/>
                    <a:pt x="7321" y="8208"/>
                  </a:cubicBezTo>
                  <a:cubicBezTo>
                    <a:pt x="7395" y="8171"/>
                    <a:pt x="7432" y="8171"/>
                    <a:pt x="7543" y="8171"/>
                  </a:cubicBezTo>
                  <a:cubicBezTo>
                    <a:pt x="7579" y="8171"/>
                    <a:pt x="7616" y="8134"/>
                    <a:pt x="7727" y="8134"/>
                  </a:cubicBezTo>
                  <a:cubicBezTo>
                    <a:pt x="7801" y="8134"/>
                    <a:pt x="7912" y="8097"/>
                    <a:pt x="7986" y="8097"/>
                  </a:cubicBezTo>
                  <a:cubicBezTo>
                    <a:pt x="8245" y="8023"/>
                    <a:pt x="8467" y="7950"/>
                    <a:pt x="8689" y="7876"/>
                  </a:cubicBezTo>
                  <a:cubicBezTo>
                    <a:pt x="10722" y="7358"/>
                    <a:pt x="12127" y="6175"/>
                    <a:pt x="12127" y="4807"/>
                  </a:cubicBezTo>
                  <a:lnTo>
                    <a:pt x="12127" y="38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A6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53" name="Google Shape;9253;p48"/>
            <p:cNvSpPr/>
            <p:nvPr/>
          </p:nvSpPr>
          <p:spPr>
            <a:xfrm>
              <a:off x="5264775" y="1823225"/>
              <a:ext cx="134975" cy="205225"/>
            </a:xfrm>
            <a:custGeom>
              <a:avLst/>
              <a:gdLst/>
              <a:ahLst/>
              <a:cxnLst/>
              <a:rect l="l" t="t" r="r" b="b"/>
              <a:pathLst>
                <a:path w="5399" h="8209" extrusionOk="0">
                  <a:moveTo>
                    <a:pt x="1" y="1"/>
                  </a:moveTo>
                  <a:lnTo>
                    <a:pt x="1" y="7839"/>
                  </a:lnTo>
                  <a:cubicBezTo>
                    <a:pt x="223" y="7949"/>
                    <a:pt x="445" y="7986"/>
                    <a:pt x="666" y="8060"/>
                  </a:cubicBezTo>
                  <a:cubicBezTo>
                    <a:pt x="777" y="8060"/>
                    <a:pt x="851" y="8097"/>
                    <a:pt x="962" y="8097"/>
                  </a:cubicBezTo>
                  <a:cubicBezTo>
                    <a:pt x="999" y="8134"/>
                    <a:pt x="1073" y="8134"/>
                    <a:pt x="1147" y="8134"/>
                  </a:cubicBezTo>
                  <a:cubicBezTo>
                    <a:pt x="1221" y="8171"/>
                    <a:pt x="1295" y="8171"/>
                    <a:pt x="1369" y="8171"/>
                  </a:cubicBezTo>
                  <a:cubicBezTo>
                    <a:pt x="1591" y="8171"/>
                    <a:pt x="1776" y="8208"/>
                    <a:pt x="1960" y="8208"/>
                  </a:cubicBezTo>
                  <a:lnTo>
                    <a:pt x="3402" y="8208"/>
                  </a:lnTo>
                  <a:cubicBezTo>
                    <a:pt x="3624" y="8208"/>
                    <a:pt x="3809" y="8208"/>
                    <a:pt x="3994" y="8171"/>
                  </a:cubicBezTo>
                  <a:cubicBezTo>
                    <a:pt x="4105" y="8134"/>
                    <a:pt x="4142" y="8134"/>
                    <a:pt x="4253" y="8134"/>
                  </a:cubicBezTo>
                  <a:cubicBezTo>
                    <a:pt x="4290" y="8134"/>
                    <a:pt x="4326" y="8097"/>
                    <a:pt x="4437" y="8097"/>
                  </a:cubicBezTo>
                  <a:cubicBezTo>
                    <a:pt x="4511" y="8097"/>
                    <a:pt x="4622" y="8060"/>
                    <a:pt x="4696" y="8060"/>
                  </a:cubicBezTo>
                  <a:cubicBezTo>
                    <a:pt x="4918" y="7986"/>
                    <a:pt x="5177" y="7913"/>
                    <a:pt x="5399" y="7839"/>
                  </a:cubicBezTo>
                  <a:lnTo>
                    <a:pt x="5399" y="1"/>
                  </a:lnTo>
                  <a:close/>
                </a:path>
              </a:pathLst>
            </a:custGeom>
            <a:solidFill>
              <a:srgbClr val="8A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54" name="Google Shape;9254;p48"/>
            <p:cNvSpPr/>
            <p:nvPr/>
          </p:nvSpPr>
          <p:spPr>
            <a:xfrm>
              <a:off x="5182525" y="1822300"/>
              <a:ext cx="82275" cy="196900"/>
            </a:xfrm>
            <a:custGeom>
              <a:avLst/>
              <a:gdLst/>
              <a:ahLst/>
              <a:cxnLst/>
              <a:rect l="l" t="t" r="r" b="b"/>
              <a:pathLst>
                <a:path w="3291" h="7876" extrusionOk="0">
                  <a:moveTo>
                    <a:pt x="1" y="1"/>
                  </a:moveTo>
                  <a:lnTo>
                    <a:pt x="1" y="4770"/>
                  </a:lnTo>
                  <a:cubicBezTo>
                    <a:pt x="1" y="4955"/>
                    <a:pt x="1" y="5066"/>
                    <a:pt x="37" y="5251"/>
                  </a:cubicBezTo>
                  <a:lnTo>
                    <a:pt x="37" y="5362"/>
                  </a:lnTo>
                  <a:cubicBezTo>
                    <a:pt x="37" y="5399"/>
                    <a:pt x="74" y="5436"/>
                    <a:pt x="74" y="5509"/>
                  </a:cubicBezTo>
                  <a:lnTo>
                    <a:pt x="74" y="5546"/>
                  </a:lnTo>
                  <a:cubicBezTo>
                    <a:pt x="74" y="5583"/>
                    <a:pt x="148" y="5694"/>
                    <a:pt x="185" y="5768"/>
                  </a:cubicBezTo>
                  <a:cubicBezTo>
                    <a:pt x="222" y="5842"/>
                    <a:pt x="259" y="5916"/>
                    <a:pt x="333" y="5990"/>
                  </a:cubicBezTo>
                  <a:cubicBezTo>
                    <a:pt x="407" y="6101"/>
                    <a:pt x="444" y="6175"/>
                    <a:pt x="555" y="6286"/>
                  </a:cubicBezTo>
                  <a:lnTo>
                    <a:pt x="814" y="6545"/>
                  </a:lnTo>
                  <a:lnTo>
                    <a:pt x="962" y="6693"/>
                  </a:lnTo>
                  <a:cubicBezTo>
                    <a:pt x="1110" y="6840"/>
                    <a:pt x="1331" y="6951"/>
                    <a:pt x="1516" y="7099"/>
                  </a:cubicBezTo>
                  <a:cubicBezTo>
                    <a:pt x="1553" y="7173"/>
                    <a:pt x="1627" y="7210"/>
                    <a:pt x="1701" y="7247"/>
                  </a:cubicBezTo>
                  <a:cubicBezTo>
                    <a:pt x="1849" y="7358"/>
                    <a:pt x="1997" y="7395"/>
                    <a:pt x="2182" y="7469"/>
                  </a:cubicBezTo>
                  <a:cubicBezTo>
                    <a:pt x="2219" y="7543"/>
                    <a:pt x="2256" y="7543"/>
                    <a:pt x="2367" y="7580"/>
                  </a:cubicBezTo>
                  <a:cubicBezTo>
                    <a:pt x="2551" y="7654"/>
                    <a:pt x="2736" y="7728"/>
                    <a:pt x="2958" y="7802"/>
                  </a:cubicBezTo>
                  <a:cubicBezTo>
                    <a:pt x="3032" y="7839"/>
                    <a:pt x="3143" y="7839"/>
                    <a:pt x="3291" y="7876"/>
                  </a:cubicBezTo>
                  <a:lnTo>
                    <a:pt x="3291" y="38"/>
                  </a:lnTo>
                  <a:lnTo>
                    <a:pt x="3291" y="1"/>
                  </a:lnTo>
                  <a:close/>
                </a:path>
              </a:pathLst>
            </a:custGeom>
            <a:solidFill>
              <a:srgbClr val="75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55" name="Google Shape;9255;p48"/>
            <p:cNvSpPr/>
            <p:nvPr/>
          </p:nvSpPr>
          <p:spPr>
            <a:xfrm>
              <a:off x="5181600" y="1736350"/>
              <a:ext cx="305025" cy="173800"/>
            </a:xfrm>
            <a:custGeom>
              <a:avLst/>
              <a:gdLst/>
              <a:ahLst/>
              <a:cxnLst/>
              <a:rect l="l" t="t" r="r" b="b"/>
              <a:pathLst>
                <a:path w="12201" h="6952" extrusionOk="0">
                  <a:moveTo>
                    <a:pt x="6101" y="1"/>
                  </a:moveTo>
                  <a:cubicBezTo>
                    <a:pt x="5103" y="1"/>
                    <a:pt x="4252" y="148"/>
                    <a:pt x="3402" y="370"/>
                  </a:cubicBezTo>
                  <a:cubicBezTo>
                    <a:pt x="3328" y="444"/>
                    <a:pt x="3217" y="444"/>
                    <a:pt x="3143" y="481"/>
                  </a:cubicBezTo>
                  <a:cubicBezTo>
                    <a:pt x="2958" y="518"/>
                    <a:pt x="2773" y="555"/>
                    <a:pt x="2588" y="666"/>
                  </a:cubicBezTo>
                  <a:cubicBezTo>
                    <a:pt x="999" y="1258"/>
                    <a:pt x="1" y="2330"/>
                    <a:pt x="1" y="3476"/>
                  </a:cubicBezTo>
                  <a:cubicBezTo>
                    <a:pt x="1" y="4807"/>
                    <a:pt x="1368" y="6027"/>
                    <a:pt x="3402" y="6581"/>
                  </a:cubicBezTo>
                  <a:cubicBezTo>
                    <a:pt x="4178" y="6803"/>
                    <a:pt x="5103" y="6951"/>
                    <a:pt x="6101" y="6951"/>
                  </a:cubicBezTo>
                  <a:cubicBezTo>
                    <a:pt x="7025" y="6951"/>
                    <a:pt x="7949" y="6803"/>
                    <a:pt x="8763" y="6581"/>
                  </a:cubicBezTo>
                  <a:cubicBezTo>
                    <a:pt x="10796" y="6027"/>
                    <a:pt x="12201" y="4844"/>
                    <a:pt x="12201" y="3476"/>
                  </a:cubicBezTo>
                  <a:cubicBezTo>
                    <a:pt x="12201" y="2145"/>
                    <a:pt x="10759" y="925"/>
                    <a:pt x="8763" y="370"/>
                  </a:cubicBezTo>
                  <a:cubicBezTo>
                    <a:pt x="7986" y="148"/>
                    <a:pt x="7062" y="1"/>
                    <a:pt x="6101" y="1"/>
                  </a:cubicBezTo>
                  <a:close/>
                </a:path>
              </a:pathLst>
            </a:custGeom>
            <a:solidFill>
              <a:srgbClr val="ED9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56" name="Google Shape;9256;p48"/>
            <p:cNvSpPr/>
            <p:nvPr/>
          </p:nvSpPr>
          <p:spPr>
            <a:xfrm>
              <a:off x="5176050" y="1816750"/>
              <a:ext cx="315200" cy="99850"/>
            </a:xfrm>
            <a:custGeom>
              <a:avLst/>
              <a:gdLst/>
              <a:ahLst/>
              <a:cxnLst/>
              <a:rect l="l" t="t" r="r" b="b"/>
              <a:pathLst>
                <a:path w="12608" h="3994" extrusionOk="0">
                  <a:moveTo>
                    <a:pt x="1" y="1"/>
                  </a:moveTo>
                  <a:lnTo>
                    <a:pt x="1" y="482"/>
                  </a:lnTo>
                  <a:cubicBezTo>
                    <a:pt x="1" y="666"/>
                    <a:pt x="1" y="814"/>
                    <a:pt x="75" y="999"/>
                  </a:cubicBezTo>
                  <a:lnTo>
                    <a:pt x="75" y="1110"/>
                  </a:lnTo>
                  <a:cubicBezTo>
                    <a:pt x="75" y="1147"/>
                    <a:pt x="112" y="1184"/>
                    <a:pt x="112" y="1221"/>
                  </a:cubicBezTo>
                  <a:lnTo>
                    <a:pt x="112" y="1295"/>
                  </a:lnTo>
                  <a:cubicBezTo>
                    <a:pt x="112" y="1332"/>
                    <a:pt x="149" y="1406"/>
                    <a:pt x="186" y="1517"/>
                  </a:cubicBezTo>
                  <a:cubicBezTo>
                    <a:pt x="260" y="1591"/>
                    <a:pt x="296" y="1665"/>
                    <a:pt x="333" y="1739"/>
                  </a:cubicBezTo>
                  <a:cubicBezTo>
                    <a:pt x="444" y="1850"/>
                    <a:pt x="481" y="1923"/>
                    <a:pt x="555" y="2034"/>
                  </a:cubicBezTo>
                  <a:lnTo>
                    <a:pt x="851" y="2293"/>
                  </a:lnTo>
                  <a:lnTo>
                    <a:pt x="999" y="2441"/>
                  </a:lnTo>
                  <a:cubicBezTo>
                    <a:pt x="1184" y="2589"/>
                    <a:pt x="1369" y="2700"/>
                    <a:pt x="1590" y="2848"/>
                  </a:cubicBezTo>
                  <a:cubicBezTo>
                    <a:pt x="1664" y="2885"/>
                    <a:pt x="1738" y="2959"/>
                    <a:pt x="1812" y="2996"/>
                  </a:cubicBezTo>
                  <a:cubicBezTo>
                    <a:pt x="1960" y="3070"/>
                    <a:pt x="2108" y="3143"/>
                    <a:pt x="2293" y="3217"/>
                  </a:cubicBezTo>
                  <a:cubicBezTo>
                    <a:pt x="2330" y="3254"/>
                    <a:pt x="2367" y="3254"/>
                    <a:pt x="2478" y="3328"/>
                  </a:cubicBezTo>
                  <a:cubicBezTo>
                    <a:pt x="2700" y="3402"/>
                    <a:pt x="2884" y="3439"/>
                    <a:pt x="3106" y="3550"/>
                  </a:cubicBezTo>
                  <a:cubicBezTo>
                    <a:pt x="3254" y="3587"/>
                    <a:pt x="3328" y="3587"/>
                    <a:pt x="3476" y="3624"/>
                  </a:cubicBezTo>
                  <a:cubicBezTo>
                    <a:pt x="3698" y="3735"/>
                    <a:pt x="3957" y="3772"/>
                    <a:pt x="4178" y="3809"/>
                  </a:cubicBezTo>
                  <a:cubicBezTo>
                    <a:pt x="4252" y="3809"/>
                    <a:pt x="4363" y="3883"/>
                    <a:pt x="4437" y="3883"/>
                  </a:cubicBezTo>
                  <a:cubicBezTo>
                    <a:pt x="4548" y="3920"/>
                    <a:pt x="4622" y="3920"/>
                    <a:pt x="4696" y="3920"/>
                  </a:cubicBezTo>
                  <a:cubicBezTo>
                    <a:pt x="4770" y="3957"/>
                    <a:pt x="4807" y="3957"/>
                    <a:pt x="4918" y="3957"/>
                  </a:cubicBezTo>
                  <a:cubicBezTo>
                    <a:pt x="5103" y="3957"/>
                    <a:pt x="5325" y="3994"/>
                    <a:pt x="5509" y="3994"/>
                  </a:cubicBezTo>
                  <a:lnTo>
                    <a:pt x="6988" y="3994"/>
                  </a:lnTo>
                  <a:cubicBezTo>
                    <a:pt x="7173" y="3994"/>
                    <a:pt x="7432" y="3994"/>
                    <a:pt x="7617" y="3957"/>
                  </a:cubicBezTo>
                  <a:cubicBezTo>
                    <a:pt x="7691" y="3920"/>
                    <a:pt x="7728" y="3920"/>
                    <a:pt x="7839" y="3920"/>
                  </a:cubicBezTo>
                  <a:cubicBezTo>
                    <a:pt x="7912" y="3920"/>
                    <a:pt x="7986" y="3883"/>
                    <a:pt x="8060" y="3883"/>
                  </a:cubicBezTo>
                  <a:cubicBezTo>
                    <a:pt x="8171" y="3883"/>
                    <a:pt x="8245" y="3809"/>
                    <a:pt x="8356" y="3809"/>
                  </a:cubicBezTo>
                  <a:cubicBezTo>
                    <a:pt x="8578" y="3772"/>
                    <a:pt x="8800" y="3698"/>
                    <a:pt x="9022" y="3624"/>
                  </a:cubicBezTo>
                  <a:cubicBezTo>
                    <a:pt x="11166" y="3070"/>
                    <a:pt x="12608" y="1850"/>
                    <a:pt x="12608" y="445"/>
                  </a:cubicBezTo>
                  <a:lnTo>
                    <a:pt x="12608" y="1"/>
                  </a:lnTo>
                  <a:close/>
                </a:path>
              </a:pathLst>
            </a:custGeom>
            <a:solidFill>
              <a:srgbClr val="BF7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57" name="Google Shape;9257;p48"/>
            <p:cNvSpPr/>
            <p:nvPr/>
          </p:nvSpPr>
          <p:spPr>
            <a:xfrm>
              <a:off x="5262925" y="1814925"/>
              <a:ext cx="138675" cy="101675"/>
            </a:xfrm>
            <a:custGeom>
              <a:avLst/>
              <a:gdLst/>
              <a:ahLst/>
              <a:cxnLst/>
              <a:rect l="l" t="t" r="r" b="b"/>
              <a:pathLst>
                <a:path w="5547" h="4067" extrusionOk="0">
                  <a:moveTo>
                    <a:pt x="1" y="0"/>
                  </a:moveTo>
                  <a:lnTo>
                    <a:pt x="1" y="3697"/>
                  </a:lnTo>
                  <a:cubicBezTo>
                    <a:pt x="223" y="3808"/>
                    <a:pt x="482" y="3845"/>
                    <a:pt x="703" y="3882"/>
                  </a:cubicBezTo>
                  <a:cubicBezTo>
                    <a:pt x="777" y="3882"/>
                    <a:pt x="888" y="3956"/>
                    <a:pt x="962" y="3956"/>
                  </a:cubicBezTo>
                  <a:cubicBezTo>
                    <a:pt x="1073" y="3993"/>
                    <a:pt x="1147" y="3993"/>
                    <a:pt x="1221" y="3993"/>
                  </a:cubicBezTo>
                  <a:cubicBezTo>
                    <a:pt x="1295" y="4030"/>
                    <a:pt x="1332" y="4030"/>
                    <a:pt x="1443" y="4030"/>
                  </a:cubicBezTo>
                  <a:cubicBezTo>
                    <a:pt x="1628" y="4030"/>
                    <a:pt x="1850" y="4067"/>
                    <a:pt x="2034" y="4067"/>
                  </a:cubicBezTo>
                  <a:lnTo>
                    <a:pt x="3513" y="4067"/>
                  </a:lnTo>
                  <a:cubicBezTo>
                    <a:pt x="3698" y="4067"/>
                    <a:pt x="3957" y="4067"/>
                    <a:pt x="4142" y="4030"/>
                  </a:cubicBezTo>
                  <a:cubicBezTo>
                    <a:pt x="4216" y="3993"/>
                    <a:pt x="4253" y="3993"/>
                    <a:pt x="4364" y="3993"/>
                  </a:cubicBezTo>
                  <a:cubicBezTo>
                    <a:pt x="4437" y="3993"/>
                    <a:pt x="4511" y="3956"/>
                    <a:pt x="4585" y="3956"/>
                  </a:cubicBezTo>
                  <a:cubicBezTo>
                    <a:pt x="4696" y="3956"/>
                    <a:pt x="4770" y="3882"/>
                    <a:pt x="4881" y="3882"/>
                  </a:cubicBezTo>
                  <a:cubicBezTo>
                    <a:pt x="5103" y="3845"/>
                    <a:pt x="5325" y="3771"/>
                    <a:pt x="5547" y="3697"/>
                  </a:cubicBezTo>
                  <a:lnTo>
                    <a:pt x="5547" y="0"/>
                  </a:lnTo>
                  <a:close/>
                </a:path>
              </a:pathLst>
            </a:custGeom>
            <a:solidFill>
              <a:srgbClr val="A2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58" name="Google Shape;9258;p48"/>
            <p:cNvSpPr/>
            <p:nvPr/>
          </p:nvSpPr>
          <p:spPr>
            <a:xfrm>
              <a:off x="5176050" y="1816750"/>
              <a:ext cx="86900" cy="90625"/>
            </a:xfrm>
            <a:custGeom>
              <a:avLst/>
              <a:gdLst/>
              <a:ahLst/>
              <a:cxnLst/>
              <a:rect l="l" t="t" r="r" b="b"/>
              <a:pathLst>
                <a:path w="3476" h="3625" extrusionOk="0">
                  <a:moveTo>
                    <a:pt x="1" y="1"/>
                  </a:moveTo>
                  <a:lnTo>
                    <a:pt x="1" y="482"/>
                  </a:lnTo>
                  <a:cubicBezTo>
                    <a:pt x="1" y="666"/>
                    <a:pt x="1" y="814"/>
                    <a:pt x="75" y="999"/>
                  </a:cubicBezTo>
                  <a:lnTo>
                    <a:pt x="75" y="1110"/>
                  </a:lnTo>
                  <a:cubicBezTo>
                    <a:pt x="75" y="1147"/>
                    <a:pt x="112" y="1184"/>
                    <a:pt x="112" y="1221"/>
                  </a:cubicBezTo>
                  <a:lnTo>
                    <a:pt x="112" y="1295"/>
                  </a:lnTo>
                  <a:cubicBezTo>
                    <a:pt x="112" y="1332"/>
                    <a:pt x="149" y="1406"/>
                    <a:pt x="223" y="1517"/>
                  </a:cubicBezTo>
                  <a:cubicBezTo>
                    <a:pt x="260" y="1591"/>
                    <a:pt x="296" y="1665"/>
                    <a:pt x="333" y="1739"/>
                  </a:cubicBezTo>
                  <a:cubicBezTo>
                    <a:pt x="444" y="1850"/>
                    <a:pt x="481" y="1923"/>
                    <a:pt x="592" y="2034"/>
                  </a:cubicBezTo>
                  <a:lnTo>
                    <a:pt x="851" y="2293"/>
                  </a:lnTo>
                  <a:lnTo>
                    <a:pt x="999" y="2441"/>
                  </a:lnTo>
                  <a:cubicBezTo>
                    <a:pt x="1184" y="2589"/>
                    <a:pt x="1369" y="2700"/>
                    <a:pt x="1590" y="2848"/>
                  </a:cubicBezTo>
                  <a:cubicBezTo>
                    <a:pt x="1701" y="2885"/>
                    <a:pt x="1738" y="2959"/>
                    <a:pt x="1812" y="2996"/>
                  </a:cubicBezTo>
                  <a:cubicBezTo>
                    <a:pt x="1960" y="3070"/>
                    <a:pt x="2108" y="3143"/>
                    <a:pt x="2293" y="3217"/>
                  </a:cubicBezTo>
                  <a:cubicBezTo>
                    <a:pt x="2330" y="3254"/>
                    <a:pt x="2367" y="3254"/>
                    <a:pt x="2478" y="3328"/>
                  </a:cubicBezTo>
                  <a:cubicBezTo>
                    <a:pt x="2700" y="3402"/>
                    <a:pt x="2884" y="3439"/>
                    <a:pt x="3106" y="3550"/>
                  </a:cubicBezTo>
                  <a:cubicBezTo>
                    <a:pt x="3254" y="3587"/>
                    <a:pt x="3365" y="3587"/>
                    <a:pt x="3476" y="3624"/>
                  </a:cubicBezTo>
                  <a:lnTo>
                    <a:pt x="3476" y="1"/>
                  </a:lnTo>
                  <a:close/>
                </a:path>
              </a:pathLst>
            </a:custGeom>
            <a:solidFill>
              <a:srgbClr val="913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59" name="Google Shape;9259;p48"/>
            <p:cNvSpPr/>
            <p:nvPr/>
          </p:nvSpPr>
          <p:spPr>
            <a:xfrm>
              <a:off x="5174200" y="1725250"/>
              <a:ext cx="317050" cy="179350"/>
            </a:xfrm>
            <a:custGeom>
              <a:avLst/>
              <a:gdLst/>
              <a:ahLst/>
              <a:cxnLst/>
              <a:rect l="l" t="t" r="r" b="b"/>
              <a:pathLst>
                <a:path w="12682" h="7174" extrusionOk="0">
                  <a:moveTo>
                    <a:pt x="6323" y="1"/>
                  </a:moveTo>
                  <a:cubicBezTo>
                    <a:pt x="5362" y="1"/>
                    <a:pt x="4400" y="149"/>
                    <a:pt x="3550" y="371"/>
                  </a:cubicBezTo>
                  <a:cubicBezTo>
                    <a:pt x="3476" y="408"/>
                    <a:pt x="3365" y="408"/>
                    <a:pt x="3291" y="445"/>
                  </a:cubicBezTo>
                  <a:cubicBezTo>
                    <a:pt x="3069" y="555"/>
                    <a:pt x="2884" y="592"/>
                    <a:pt x="2700" y="666"/>
                  </a:cubicBezTo>
                  <a:cubicBezTo>
                    <a:pt x="1073" y="1332"/>
                    <a:pt x="1" y="2404"/>
                    <a:pt x="1" y="3587"/>
                  </a:cubicBezTo>
                  <a:cubicBezTo>
                    <a:pt x="1" y="4992"/>
                    <a:pt x="1480" y="6175"/>
                    <a:pt x="3550" y="6803"/>
                  </a:cubicBezTo>
                  <a:cubicBezTo>
                    <a:pt x="4400" y="7025"/>
                    <a:pt x="5325" y="7173"/>
                    <a:pt x="6323" y="7173"/>
                  </a:cubicBezTo>
                  <a:cubicBezTo>
                    <a:pt x="7321" y="7173"/>
                    <a:pt x="8282" y="7025"/>
                    <a:pt x="9096" y="6803"/>
                  </a:cubicBezTo>
                  <a:cubicBezTo>
                    <a:pt x="11240" y="6212"/>
                    <a:pt x="12682" y="4992"/>
                    <a:pt x="12682" y="3587"/>
                  </a:cubicBezTo>
                  <a:cubicBezTo>
                    <a:pt x="12682" y="2182"/>
                    <a:pt x="11203" y="962"/>
                    <a:pt x="9096" y="371"/>
                  </a:cubicBezTo>
                  <a:cubicBezTo>
                    <a:pt x="8282" y="149"/>
                    <a:pt x="7358" y="1"/>
                    <a:pt x="6323" y="1"/>
                  </a:cubicBezTo>
                  <a:close/>
                </a:path>
              </a:pathLst>
            </a:custGeom>
            <a:solidFill>
              <a:srgbClr val="CB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60" name="Google Shape;9260;p48"/>
            <p:cNvSpPr/>
            <p:nvPr/>
          </p:nvSpPr>
          <p:spPr>
            <a:xfrm>
              <a:off x="5183450" y="1689225"/>
              <a:ext cx="303175" cy="207050"/>
            </a:xfrm>
            <a:custGeom>
              <a:avLst/>
              <a:gdLst/>
              <a:ahLst/>
              <a:cxnLst/>
              <a:rect l="l" t="t" r="r" b="b"/>
              <a:pathLst>
                <a:path w="12127" h="8282" extrusionOk="0">
                  <a:moveTo>
                    <a:pt x="0" y="0"/>
                  </a:moveTo>
                  <a:lnTo>
                    <a:pt x="0" y="4769"/>
                  </a:lnTo>
                  <a:cubicBezTo>
                    <a:pt x="0" y="4954"/>
                    <a:pt x="0" y="5102"/>
                    <a:pt x="37" y="5287"/>
                  </a:cubicBezTo>
                  <a:lnTo>
                    <a:pt x="37" y="5361"/>
                  </a:lnTo>
                  <a:cubicBezTo>
                    <a:pt x="37" y="5398"/>
                    <a:pt x="111" y="5472"/>
                    <a:pt x="111" y="5509"/>
                  </a:cubicBezTo>
                  <a:lnTo>
                    <a:pt x="111" y="5546"/>
                  </a:lnTo>
                  <a:cubicBezTo>
                    <a:pt x="111" y="5583"/>
                    <a:pt x="148" y="5694"/>
                    <a:pt x="185" y="5767"/>
                  </a:cubicBezTo>
                  <a:cubicBezTo>
                    <a:pt x="222" y="5878"/>
                    <a:pt x="296" y="5915"/>
                    <a:pt x="333" y="6026"/>
                  </a:cubicBezTo>
                  <a:cubicBezTo>
                    <a:pt x="407" y="6100"/>
                    <a:pt x="481" y="6211"/>
                    <a:pt x="555" y="6285"/>
                  </a:cubicBezTo>
                  <a:lnTo>
                    <a:pt x="851" y="6544"/>
                  </a:lnTo>
                  <a:lnTo>
                    <a:pt x="962" y="6692"/>
                  </a:lnTo>
                  <a:cubicBezTo>
                    <a:pt x="1110" y="6840"/>
                    <a:pt x="1331" y="6987"/>
                    <a:pt x="1516" y="7135"/>
                  </a:cubicBezTo>
                  <a:cubicBezTo>
                    <a:pt x="1590" y="7172"/>
                    <a:pt x="1627" y="7209"/>
                    <a:pt x="1701" y="7246"/>
                  </a:cubicBezTo>
                  <a:cubicBezTo>
                    <a:pt x="1849" y="7357"/>
                    <a:pt x="1997" y="7394"/>
                    <a:pt x="2182" y="7505"/>
                  </a:cubicBezTo>
                  <a:cubicBezTo>
                    <a:pt x="2219" y="7542"/>
                    <a:pt x="2256" y="7542"/>
                    <a:pt x="2367" y="7579"/>
                  </a:cubicBezTo>
                  <a:cubicBezTo>
                    <a:pt x="2551" y="7653"/>
                    <a:pt x="2736" y="7727"/>
                    <a:pt x="2958" y="7801"/>
                  </a:cubicBezTo>
                  <a:cubicBezTo>
                    <a:pt x="3069" y="7875"/>
                    <a:pt x="3143" y="7875"/>
                    <a:pt x="3291" y="7912"/>
                  </a:cubicBezTo>
                  <a:cubicBezTo>
                    <a:pt x="3513" y="7986"/>
                    <a:pt x="3735" y="8060"/>
                    <a:pt x="3993" y="8097"/>
                  </a:cubicBezTo>
                  <a:cubicBezTo>
                    <a:pt x="4067" y="8097"/>
                    <a:pt x="4178" y="8134"/>
                    <a:pt x="4252" y="8134"/>
                  </a:cubicBezTo>
                  <a:cubicBezTo>
                    <a:pt x="4289" y="8171"/>
                    <a:pt x="4400" y="8171"/>
                    <a:pt x="4437" y="8171"/>
                  </a:cubicBezTo>
                  <a:cubicBezTo>
                    <a:pt x="4548" y="8208"/>
                    <a:pt x="4585" y="8208"/>
                    <a:pt x="4659" y="8208"/>
                  </a:cubicBezTo>
                  <a:cubicBezTo>
                    <a:pt x="4918" y="8208"/>
                    <a:pt x="5102" y="8281"/>
                    <a:pt x="5287" y="8281"/>
                  </a:cubicBezTo>
                  <a:lnTo>
                    <a:pt x="6692" y="8281"/>
                  </a:lnTo>
                  <a:cubicBezTo>
                    <a:pt x="6951" y="8281"/>
                    <a:pt x="7136" y="8281"/>
                    <a:pt x="7321" y="8208"/>
                  </a:cubicBezTo>
                  <a:cubicBezTo>
                    <a:pt x="7395" y="8171"/>
                    <a:pt x="7432" y="8171"/>
                    <a:pt x="7543" y="8171"/>
                  </a:cubicBezTo>
                  <a:cubicBezTo>
                    <a:pt x="7579" y="8171"/>
                    <a:pt x="7616" y="8134"/>
                    <a:pt x="7727" y="8134"/>
                  </a:cubicBezTo>
                  <a:cubicBezTo>
                    <a:pt x="7801" y="8134"/>
                    <a:pt x="7912" y="8097"/>
                    <a:pt x="7986" y="8097"/>
                  </a:cubicBezTo>
                  <a:cubicBezTo>
                    <a:pt x="8245" y="8060"/>
                    <a:pt x="8467" y="7949"/>
                    <a:pt x="8689" y="7912"/>
                  </a:cubicBezTo>
                  <a:cubicBezTo>
                    <a:pt x="10722" y="7357"/>
                    <a:pt x="12127" y="6211"/>
                    <a:pt x="12127" y="4806"/>
                  </a:cubicBezTo>
                  <a:lnTo>
                    <a:pt x="12127" y="37"/>
                  </a:lnTo>
                  <a:lnTo>
                    <a:pt x="12127" y="0"/>
                  </a:lnTo>
                  <a:close/>
                </a:path>
              </a:pathLst>
            </a:custGeom>
            <a:solidFill>
              <a:srgbClr val="A6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61" name="Google Shape;9261;p48"/>
            <p:cNvSpPr/>
            <p:nvPr/>
          </p:nvSpPr>
          <p:spPr>
            <a:xfrm>
              <a:off x="5264775" y="1690125"/>
              <a:ext cx="134975" cy="206150"/>
            </a:xfrm>
            <a:custGeom>
              <a:avLst/>
              <a:gdLst/>
              <a:ahLst/>
              <a:cxnLst/>
              <a:rect l="l" t="t" r="r" b="b"/>
              <a:pathLst>
                <a:path w="5399" h="8246" extrusionOk="0">
                  <a:moveTo>
                    <a:pt x="1" y="1"/>
                  </a:moveTo>
                  <a:lnTo>
                    <a:pt x="1" y="7876"/>
                  </a:lnTo>
                  <a:cubicBezTo>
                    <a:pt x="223" y="7950"/>
                    <a:pt x="445" y="8024"/>
                    <a:pt x="666" y="8061"/>
                  </a:cubicBezTo>
                  <a:cubicBezTo>
                    <a:pt x="777" y="8061"/>
                    <a:pt x="851" y="8098"/>
                    <a:pt x="962" y="8098"/>
                  </a:cubicBezTo>
                  <a:cubicBezTo>
                    <a:pt x="999" y="8135"/>
                    <a:pt x="1073" y="8135"/>
                    <a:pt x="1147" y="8135"/>
                  </a:cubicBezTo>
                  <a:cubicBezTo>
                    <a:pt x="1221" y="8172"/>
                    <a:pt x="1295" y="8172"/>
                    <a:pt x="1369" y="8172"/>
                  </a:cubicBezTo>
                  <a:cubicBezTo>
                    <a:pt x="1591" y="8172"/>
                    <a:pt x="1776" y="8245"/>
                    <a:pt x="1960" y="8245"/>
                  </a:cubicBezTo>
                  <a:lnTo>
                    <a:pt x="3402" y="8245"/>
                  </a:lnTo>
                  <a:cubicBezTo>
                    <a:pt x="3624" y="8245"/>
                    <a:pt x="3809" y="8245"/>
                    <a:pt x="3994" y="8172"/>
                  </a:cubicBezTo>
                  <a:cubicBezTo>
                    <a:pt x="4105" y="8135"/>
                    <a:pt x="4142" y="8135"/>
                    <a:pt x="4253" y="8135"/>
                  </a:cubicBezTo>
                  <a:cubicBezTo>
                    <a:pt x="4290" y="8135"/>
                    <a:pt x="4326" y="8098"/>
                    <a:pt x="4437" y="8098"/>
                  </a:cubicBezTo>
                  <a:cubicBezTo>
                    <a:pt x="4511" y="8098"/>
                    <a:pt x="4622" y="8061"/>
                    <a:pt x="4696" y="8061"/>
                  </a:cubicBezTo>
                  <a:cubicBezTo>
                    <a:pt x="4918" y="8024"/>
                    <a:pt x="5177" y="7913"/>
                    <a:pt x="5399" y="7876"/>
                  </a:cubicBezTo>
                  <a:lnTo>
                    <a:pt x="5399" y="1"/>
                  </a:lnTo>
                  <a:close/>
                </a:path>
              </a:pathLst>
            </a:custGeom>
            <a:solidFill>
              <a:srgbClr val="8A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62" name="Google Shape;9262;p48"/>
            <p:cNvSpPr/>
            <p:nvPr/>
          </p:nvSpPr>
          <p:spPr>
            <a:xfrm>
              <a:off x="5182525" y="1689225"/>
              <a:ext cx="82275" cy="197800"/>
            </a:xfrm>
            <a:custGeom>
              <a:avLst/>
              <a:gdLst/>
              <a:ahLst/>
              <a:cxnLst/>
              <a:rect l="l" t="t" r="r" b="b"/>
              <a:pathLst>
                <a:path w="3291" h="7912" extrusionOk="0">
                  <a:moveTo>
                    <a:pt x="1" y="0"/>
                  </a:moveTo>
                  <a:lnTo>
                    <a:pt x="1" y="4769"/>
                  </a:lnTo>
                  <a:cubicBezTo>
                    <a:pt x="1" y="4954"/>
                    <a:pt x="1" y="5102"/>
                    <a:pt x="37" y="5287"/>
                  </a:cubicBezTo>
                  <a:lnTo>
                    <a:pt x="37" y="5361"/>
                  </a:lnTo>
                  <a:cubicBezTo>
                    <a:pt x="37" y="5398"/>
                    <a:pt x="74" y="5472"/>
                    <a:pt x="74" y="5509"/>
                  </a:cubicBezTo>
                  <a:lnTo>
                    <a:pt x="74" y="5546"/>
                  </a:lnTo>
                  <a:cubicBezTo>
                    <a:pt x="74" y="5583"/>
                    <a:pt x="148" y="5694"/>
                    <a:pt x="185" y="5767"/>
                  </a:cubicBezTo>
                  <a:cubicBezTo>
                    <a:pt x="222" y="5878"/>
                    <a:pt x="259" y="5915"/>
                    <a:pt x="333" y="6026"/>
                  </a:cubicBezTo>
                  <a:cubicBezTo>
                    <a:pt x="407" y="6100"/>
                    <a:pt x="444" y="6211"/>
                    <a:pt x="555" y="6285"/>
                  </a:cubicBezTo>
                  <a:lnTo>
                    <a:pt x="814" y="6544"/>
                  </a:lnTo>
                  <a:lnTo>
                    <a:pt x="962" y="6692"/>
                  </a:lnTo>
                  <a:cubicBezTo>
                    <a:pt x="1110" y="6840"/>
                    <a:pt x="1331" y="6987"/>
                    <a:pt x="1516" y="7135"/>
                  </a:cubicBezTo>
                  <a:cubicBezTo>
                    <a:pt x="1553" y="7172"/>
                    <a:pt x="1627" y="7209"/>
                    <a:pt x="1701" y="7246"/>
                  </a:cubicBezTo>
                  <a:cubicBezTo>
                    <a:pt x="1849" y="7357"/>
                    <a:pt x="1997" y="7394"/>
                    <a:pt x="2182" y="7505"/>
                  </a:cubicBezTo>
                  <a:cubicBezTo>
                    <a:pt x="2219" y="7542"/>
                    <a:pt x="2256" y="7542"/>
                    <a:pt x="2367" y="7579"/>
                  </a:cubicBezTo>
                  <a:cubicBezTo>
                    <a:pt x="2551" y="7653"/>
                    <a:pt x="2736" y="7727"/>
                    <a:pt x="2958" y="7801"/>
                  </a:cubicBezTo>
                  <a:cubicBezTo>
                    <a:pt x="3032" y="7875"/>
                    <a:pt x="3143" y="7875"/>
                    <a:pt x="3291" y="7912"/>
                  </a:cubicBezTo>
                  <a:lnTo>
                    <a:pt x="3291" y="37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75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63" name="Google Shape;9263;p48"/>
            <p:cNvSpPr/>
            <p:nvPr/>
          </p:nvSpPr>
          <p:spPr>
            <a:xfrm>
              <a:off x="5181600" y="1604175"/>
              <a:ext cx="305025" cy="172875"/>
            </a:xfrm>
            <a:custGeom>
              <a:avLst/>
              <a:gdLst/>
              <a:ahLst/>
              <a:cxnLst/>
              <a:rect l="l" t="t" r="r" b="b"/>
              <a:pathLst>
                <a:path w="12201" h="6915" extrusionOk="0">
                  <a:moveTo>
                    <a:pt x="6101" y="1"/>
                  </a:moveTo>
                  <a:cubicBezTo>
                    <a:pt x="5103" y="1"/>
                    <a:pt x="4252" y="112"/>
                    <a:pt x="3402" y="370"/>
                  </a:cubicBezTo>
                  <a:cubicBezTo>
                    <a:pt x="3328" y="407"/>
                    <a:pt x="3217" y="407"/>
                    <a:pt x="3143" y="444"/>
                  </a:cubicBezTo>
                  <a:cubicBezTo>
                    <a:pt x="2958" y="481"/>
                    <a:pt x="2773" y="555"/>
                    <a:pt x="2588" y="629"/>
                  </a:cubicBezTo>
                  <a:cubicBezTo>
                    <a:pt x="999" y="1221"/>
                    <a:pt x="1" y="2293"/>
                    <a:pt x="1" y="3439"/>
                  </a:cubicBezTo>
                  <a:cubicBezTo>
                    <a:pt x="1" y="4807"/>
                    <a:pt x="1368" y="5990"/>
                    <a:pt x="3402" y="6545"/>
                  </a:cubicBezTo>
                  <a:cubicBezTo>
                    <a:pt x="4178" y="6766"/>
                    <a:pt x="5103" y="6914"/>
                    <a:pt x="6101" y="6914"/>
                  </a:cubicBezTo>
                  <a:cubicBezTo>
                    <a:pt x="7025" y="6914"/>
                    <a:pt x="7949" y="6766"/>
                    <a:pt x="8763" y="6545"/>
                  </a:cubicBezTo>
                  <a:cubicBezTo>
                    <a:pt x="10796" y="5990"/>
                    <a:pt x="12201" y="4844"/>
                    <a:pt x="12201" y="3439"/>
                  </a:cubicBezTo>
                  <a:cubicBezTo>
                    <a:pt x="12201" y="2071"/>
                    <a:pt x="10759" y="925"/>
                    <a:pt x="8763" y="370"/>
                  </a:cubicBezTo>
                  <a:cubicBezTo>
                    <a:pt x="7986" y="112"/>
                    <a:pt x="7062" y="1"/>
                    <a:pt x="6101" y="1"/>
                  </a:cubicBezTo>
                  <a:close/>
                </a:path>
              </a:pathLst>
            </a:custGeom>
            <a:solidFill>
              <a:srgbClr val="ED9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64" name="Google Shape;9264;p48"/>
            <p:cNvSpPr/>
            <p:nvPr/>
          </p:nvSpPr>
          <p:spPr>
            <a:xfrm>
              <a:off x="5176050" y="1680900"/>
              <a:ext cx="315200" cy="101700"/>
            </a:xfrm>
            <a:custGeom>
              <a:avLst/>
              <a:gdLst/>
              <a:ahLst/>
              <a:cxnLst/>
              <a:rect l="l" t="t" r="r" b="b"/>
              <a:pathLst>
                <a:path w="12608" h="4068" extrusionOk="0">
                  <a:moveTo>
                    <a:pt x="1" y="0"/>
                  </a:moveTo>
                  <a:lnTo>
                    <a:pt x="1" y="518"/>
                  </a:lnTo>
                  <a:cubicBezTo>
                    <a:pt x="1" y="703"/>
                    <a:pt x="1" y="851"/>
                    <a:pt x="75" y="1035"/>
                  </a:cubicBezTo>
                  <a:lnTo>
                    <a:pt x="75" y="1109"/>
                  </a:lnTo>
                  <a:cubicBezTo>
                    <a:pt x="75" y="1183"/>
                    <a:pt x="112" y="1220"/>
                    <a:pt x="112" y="1257"/>
                  </a:cubicBezTo>
                  <a:lnTo>
                    <a:pt x="112" y="1294"/>
                  </a:lnTo>
                  <a:cubicBezTo>
                    <a:pt x="112" y="1368"/>
                    <a:pt x="149" y="1442"/>
                    <a:pt x="186" y="1553"/>
                  </a:cubicBezTo>
                  <a:cubicBezTo>
                    <a:pt x="260" y="1627"/>
                    <a:pt x="296" y="1664"/>
                    <a:pt x="333" y="1775"/>
                  </a:cubicBezTo>
                  <a:cubicBezTo>
                    <a:pt x="444" y="1923"/>
                    <a:pt x="481" y="1997"/>
                    <a:pt x="555" y="2108"/>
                  </a:cubicBezTo>
                  <a:lnTo>
                    <a:pt x="851" y="2366"/>
                  </a:lnTo>
                  <a:lnTo>
                    <a:pt x="999" y="2514"/>
                  </a:lnTo>
                  <a:cubicBezTo>
                    <a:pt x="1184" y="2662"/>
                    <a:pt x="1369" y="2773"/>
                    <a:pt x="1590" y="2921"/>
                  </a:cubicBezTo>
                  <a:cubicBezTo>
                    <a:pt x="1664" y="2958"/>
                    <a:pt x="1738" y="3032"/>
                    <a:pt x="1812" y="3069"/>
                  </a:cubicBezTo>
                  <a:cubicBezTo>
                    <a:pt x="1960" y="3143"/>
                    <a:pt x="2108" y="3217"/>
                    <a:pt x="2293" y="3291"/>
                  </a:cubicBezTo>
                  <a:cubicBezTo>
                    <a:pt x="2330" y="3328"/>
                    <a:pt x="2367" y="3328"/>
                    <a:pt x="2478" y="3402"/>
                  </a:cubicBezTo>
                  <a:cubicBezTo>
                    <a:pt x="2700" y="3476"/>
                    <a:pt x="2884" y="3513"/>
                    <a:pt x="3106" y="3623"/>
                  </a:cubicBezTo>
                  <a:cubicBezTo>
                    <a:pt x="3254" y="3660"/>
                    <a:pt x="3328" y="3660"/>
                    <a:pt x="3476" y="3697"/>
                  </a:cubicBezTo>
                  <a:cubicBezTo>
                    <a:pt x="3698" y="3808"/>
                    <a:pt x="3957" y="3845"/>
                    <a:pt x="4178" y="3882"/>
                  </a:cubicBezTo>
                  <a:cubicBezTo>
                    <a:pt x="4252" y="3882"/>
                    <a:pt x="4363" y="3956"/>
                    <a:pt x="4437" y="3956"/>
                  </a:cubicBezTo>
                  <a:cubicBezTo>
                    <a:pt x="4548" y="3993"/>
                    <a:pt x="4622" y="3993"/>
                    <a:pt x="4696" y="3993"/>
                  </a:cubicBezTo>
                  <a:cubicBezTo>
                    <a:pt x="4770" y="4030"/>
                    <a:pt x="4807" y="4030"/>
                    <a:pt x="4918" y="4030"/>
                  </a:cubicBezTo>
                  <a:cubicBezTo>
                    <a:pt x="5103" y="4030"/>
                    <a:pt x="5325" y="4067"/>
                    <a:pt x="5509" y="4067"/>
                  </a:cubicBezTo>
                  <a:lnTo>
                    <a:pt x="6988" y="4067"/>
                  </a:lnTo>
                  <a:cubicBezTo>
                    <a:pt x="7173" y="4067"/>
                    <a:pt x="7432" y="4067"/>
                    <a:pt x="7617" y="4030"/>
                  </a:cubicBezTo>
                  <a:cubicBezTo>
                    <a:pt x="7691" y="3993"/>
                    <a:pt x="7728" y="3993"/>
                    <a:pt x="7839" y="3993"/>
                  </a:cubicBezTo>
                  <a:cubicBezTo>
                    <a:pt x="7912" y="3993"/>
                    <a:pt x="7986" y="3956"/>
                    <a:pt x="8060" y="3956"/>
                  </a:cubicBezTo>
                  <a:cubicBezTo>
                    <a:pt x="8171" y="3956"/>
                    <a:pt x="8245" y="3882"/>
                    <a:pt x="8356" y="3882"/>
                  </a:cubicBezTo>
                  <a:cubicBezTo>
                    <a:pt x="8578" y="3845"/>
                    <a:pt x="8800" y="3771"/>
                    <a:pt x="9022" y="3697"/>
                  </a:cubicBezTo>
                  <a:cubicBezTo>
                    <a:pt x="11166" y="3143"/>
                    <a:pt x="12608" y="1923"/>
                    <a:pt x="12608" y="518"/>
                  </a:cubicBezTo>
                  <a:lnTo>
                    <a:pt x="12608" y="0"/>
                  </a:lnTo>
                  <a:close/>
                </a:path>
              </a:pathLst>
            </a:custGeom>
            <a:solidFill>
              <a:srgbClr val="BF7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65" name="Google Shape;9265;p48"/>
            <p:cNvSpPr/>
            <p:nvPr/>
          </p:nvSpPr>
          <p:spPr>
            <a:xfrm>
              <a:off x="5262925" y="1680900"/>
              <a:ext cx="138675" cy="101700"/>
            </a:xfrm>
            <a:custGeom>
              <a:avLst/>
              <a:gdLst/>
              <a:ahLst/>
              <a:cxnLst/>
              <a:rect l="l" t="t" r="r" b="b"/>
              <a:pathLst>
                <a:path w="5547" h="4068" extrusionOk="0">
                  <a:moveTo>
                    <a:pt x="1" y="0"/>
                  </a:moveTo>
                  <a:lnTo>
                    <a:pt x="1" y="3697"/>
                  </a:lnTo>
                  <a:cubicBezTo>
                    <a:pt x="223" y="3808"/>
                    <a:pt x="482" y="3845"/>
                    <a:pt x="703" y="3882"/>
                  </a:cubicBezTo>
                  <a:cubicBezTo>
                    <a:pt x="777" y="3882"/>
                    <a:pt x="888" y="3956"/>
                    <a:pt x="962" y="3956"/>
                  </a:cubicBezTo>
                  <a:cubicBezTo>
                    <a:pt x="1073" y="3993"/>
                    <a:pt x="1147" y="3993"/>
                    <a:pt x="1221" y="3993"/>
                  </a:cubicBezTo>
                  <a:cubicBezTo>
                    <a:pt x="1295" y="4030"/>
                    <a:pt x="1332" y="4030"/>
                    <a:pt x="1443" y="4030"/>
                  </a:cubicBezTo>
                  <a:cubicBezTo>
                    <a:pt x="1628" y="4030"/>
                    <a:pt x="1850" y="4067"/>
                    <a:pt x="2034" y="4067"/>
                  </a:cubicBezTo>
                  <a:lnTo>
                    <a:pt x="3513" y="4067"/>
                  </a:lnTo>
                  <a:cubicBezTo>
                    <a:pt x="3698" y="4067"/>
                    <a:pt x="3957" y="4067"/>
                    <a:pt x="4142" y="4030"/>
                  </a:cubicBezTo>
                  <a:cubicBezTo>
                    <a:pt x="4216" y="3993"/>
                    <a:pt x="4253" y="3993"/>
                    <a:pt x="4364" y="3993"/>
                  </a:cubicBezTo>
                  <a:cubicBezTo>
                    <a:pt x="4437" y="3993"/>
                    <a:pt x="4511" y="3956"/>
                    <a:pt x="4585" y="3956"/>
                  </a:cubicBezTo>
                  <a:cubicBezTo>
                    <a:pt x="4696" y="3956"/>
                    <a:pt x="4770" y="3882"/>
                    <a:pt x="4881" y="3882"/>
                  </a:cubicBezTo>
                  <a:cubicBezTo>
                    <a:pt x="5103" y="3845"/>
                    <a:pt x="5325" y="3771"/>
                    <a:pt x="5547" y="3697"/>
                  </a:cubicBezTo>
                  <a:lnTo>
                    <a:pt x="5547" y="0"/>
                  </a:lnTo>
                  <a:close/>
                </a:path>
              </a:pathLst>
            </a:custGeom>
            <a:solidFill>
              <a:srgbClr val="A2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66" name="Google Shape;9266;p48"/>
            <p:cNvSpPr/>
            <p:nvPr/>
          </p:nvSpPr>
          <p:spPr>
            <a:xfrm>
              <a:off x="5176050" y="1680900"/>
              <a:ext cx="86900" cy="92450"/>
            </a:xfrm>
            <a:custGeom>
              <a:avLst/>
              <a:gdLst/>
              <a:ahLst/>
              <a:cxnLst/>
              <a:rect l="l" t="t" r="r" b="b"/>
              <a:pathLst>
                <a:path w="3476" h="3698" extrusionOk="0">
                  <a:moveTo>
                    <a:pt x="1" y="0"/>
                  </a:moveTo>
                  <a:lnTo>
                    <a:pt x="1" y="518"/>
                  </a:lnTo>
                  <a:cubicBezTo>
                    <a:pt x="1" y="703"/>
                    <a:pt x="1" y="851"/>
                    <a:pt x="75" y="1035"/>
                  </a:cubicBezTo>
                  <a:lnTo>
                    <a:pt x="75" y="1109"/>
                  </a:lnTo>
                  <a:cubicBezTo>
                    <a:pt x="75" y="1183"/>
                    <a:pt x="112" y="1220"/>
                    <a:pt x="112" y="1257"/>
                  </a:cubicBezTo>
                  <a:lnTo>
                    <a:pt x="112" y="1294"/>
                  </a:lnTo>
                  <a:cubicBezTo>
                    <a:pt x="112" y="1368"/>
                    <a:pt x="149" y="1442"/>
                    <a:pt x="223" y="1553"/>
                  </a:cubicBezTo>
                  <a:cubicBezTo>
                    <a:pt x="260" y="1627"/>
                    <a:pt x="296" y="1664"/>
                    <a:pt x="333" y="1775"/>
                  </a:cubicBezTo>
                  <a:cubicBezTo>
                    <a:pt x="444" y="1923"/>
                    <a:pt x="481" y="1997"/>
                    <a:pt x="592" y="2108"/>
                  </a:cubicBezTo>
                  <a:lnTo>
                    <a:pt x="851" y="2366"/>
                  </a:lnTo>
                  <a:lnTo>
                    <a:pt x="999" y="2514"/>
                  </a:lnTo>
                  <a:cubicBezTo>
                    <a:pt x="1184" y="2662"/>
                    <a:pt x="1369" y="2773"/>
                    <a:pt x="1590" y="2921"/>
                  </a:cubicBezTo>
                  <a:cubicBezTo>
                    <a:pt x="1701" y="2958"/>
                    <a:pt x="1738" y="3032"/>
                    <a:pt x="1812" y="3069"/>
                  </a:cubicBezTo>
                  <a:cubicBezTo>
                    <a:pt x="1960" y="3143"/>
                    <a:pt x="2108" y="3217"/>
                    <a:pt x="2293" y="3291"/>
                  </a:cubicBezTo>
                  <a:cubicBezTo>
                    <a:pt x="2330" y="3328"/>
                    <a:pt x="2367" y="3328"/>
                    <a:pt x="2478" y="3402"/>
                  </a:cubicBezTo>
                  <a:cubicBezTo>
                    <a:pt x="2700" y="3476"/>
                    <a:pt x="2884" y="3513"/>
                    <a:pt x="3106" y="3623"/>
                  </a:cubicBezTo>
                  <a:cubicBezTo>
                    <a:pt x="3254" y="3660"/>
                    <a:pt x="3365" y="3660"/>
                    <a:pt x="3476" y="3697"/>
                  </a:cubicBezTo>
                  <a:lnTo>
                    <a:pt x="3476" y="0"/>
                  </a:lnTo>
                  <a:close/>
                </a:path>
              </a:pathLst>
            </a:custGeom>
            <a:solidFill>
              <a:srgbClr val="913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67" name="Google Shape;9267;p48"/>
            <p:cNvSpPr/>
            <p:nvPr/>
          </p:nvSpPr>
          <p:spPr>
            <a:xfrm>
              <a:off x="5174200" y="1591250"/>
              <a:ext cx="317050" cy="179325"/>
            </a:xfrm>
            <a:custGeom>
              <a:avLst/>
              <a:gdLst/>
              <a:ahLst/>
              <a:cxnLst/>
              <a:rect l="l" t="t" r="r" b="b"/>
              <a:pathLst>
                <a:path w="12682" h="7173" extrusionOk="0">
                  <a:moveTo>
                    <a:pt x="6323" y="0"/>
                  </a:moveTo>
                  <a:cubicBezTo>
                    <a:pt x="5362" y="0"/>
                    <a:pt x="4400" y="148"/>
                    <a:pt x="3550" y="370"/>
                  </a:cubicBezTo>
                  <a:cubicBezTo>
                    <a:pt x="3476" y="407"/>
                    <a:pt x="3365" y="407"/>
                    <a:pt x="3291" y="444"/>
                  </a:cubicBezTo>
                  <a:cubicBezTo>
                    <a:pt x="3069" y="555"/>
                    <a:pt x="2884" y="592"/>
                    <a:pt x="2700" y="703"/>
                  </a:cubicBezTo>
                  <a:cubicBezTo>
                    <a:pt x="1073" y="1331"/>
                    <a:pt x="1" y="2403"/>
                    <a:pt x="1" y="3586"/>
                  </a:cubicBezTo>
                  <a:cubicBezTo>
                    <a:pt x="1" y="4991"/>
                    <a:pt x="1480" y="6174"/>
                    <a:pt x="3550" y="6803"/>
                  </a:cubicBezTo>
                  <a:cubicBezTo>
                    <a:pt x="4400" y="7025"/>
                    <a:pt x="5325" y="7172"/>
                    <a:pt x="6323" y="7172"/>
                  </a:cubicBezTo>
                  <a:cubicBezTo>
                    <a:pt x="7321" y="7172"/>
                    <a:pt x="8282" y="7025"/>
                    <a:pt x="9096" y="6803"/>
                  </a:cubicBezTo>
                  <a:cubicBezTo>
                    <a:pt x="11240" y="6248"/>
                    <a:pt x="12682" y="4991"/>
                    <a:pt x="12682" y="3586"/>
                  </a:cubicBezTo>
                  <a:cubicBezTo>
                    <a:pt x="12682" y="2218"/>
                    <a:pt x="11203" y="998"/>
                    <a:pt x="9096" y="370"/>
                  </a:cubicBezTo>
                  <a:cubicBezTo>
                    <a:pt x="8282" y="148"/>
                    <a:pt x="7358" y="0"/>
                    <a:pt x="6323" y="0"/>
                  </a:cubicBezTo>
                  <a:close/>
                </a:path>
              </a:pathLst>
            </a:custGeom>
            <a:solidFill>
              <a:srgbClr val="E5A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68" name="Google Shape;9268;p48"/>
            <p:cNvSpPr/>
            <p:nvPr/>
          </p:nvSpPr>
          <p:spPr>
            <a:xfrm>
              <a:off x="5182525" y="1598625"/>
              <a:ext cx="299500" cy="164550"/>
            </a:xfrm>
            <a:custGeom>
              <a:avLst/>
              <a:gdLst/>
              <a:ahLst/>
              <a:cxnLst/>
              <a:rect l="l" t="t" r="r" b="b"/>
              <a:pathLst>
                <a:path w="11980" h="6582" extrusionOk="0">
                  <a:moveTo>
                    <a:pt x="5953" y="1"/>
                  </a:moveTo>
                  <a:cubicBezTo>
                    <a:pt x="5029" y="1"/>
                    <a:pt x="4104" y="149"/>
                    <a:pt x="3291" y="371"/>
                  </a:cubicBezTo>
                  <a:cubicBezTo>
                    <a:pt x="3180" y="445"/>
                    <a:pt x="3106" y="445"/>
                    <a:pt x="2995" y="482"/>
                  </a:cubicBezTo>
                  <a:cubicBezTo>
                    <a:pt x="2810" y="518"/>
                    <a:pt x="2662" y="555"/>
                    <a:pt x="2441" y="666"/>
                  </a:cubicBezTo>
                  <a:cubicBezTo>
                    <a:pt x="925" y="1332"/>
                    <a:pt x="1" y="2293"/>
                    <a:pt x="1" y="3291"/>
                  </a:cubicBezTo>
                  <a:cubicBezTo>
                    <a:pt x="1" y="4511"/>
                    <a:pt x="1331" y="5657"/>
                    <a:pt x="3328" y="6212"/>
                  </a:cubicBezTo>
                  <a:cubicBezTo>
                    <a:pt x="4141" y="6434"/>
                    <a:pt x="5029" y="6582"/>
                    <a:pt x="5990" y="6582"/>
                  </a:cubicBezTo>
                  <a:cubicBezTo>
                    <a:pt x="6914" y="6582"/>
                    <a:pt x="7838" y="6434"/>
                    <a:pt x="8652" y="6212"/>
                  </a:cubicBezTo>
                  <a:cubicBezTo>
                    <a:pt x="10685" y="5657"/>
                    <a:pt x="11979" y="4511"/>
                    <a:pt x="11979" y="3291"/>
                  </a:cubicBezTo>
                  <a:cubicBezTo>
                    <a:pt x="11979" y="2108"/>
                    <a:pt x="10611" y="925"/>
                    <a:pt x="8652" y="371"/>
                  </a:cubicBezTo>
                  <a:cubicBezTo>
                    <a:pt x="7801" y="149"/>
                    <a:pt x="6914" y="1"/>
                    <a:pt x="5953" y="1"/>
                  </a:cubicBezTo>
                  <a:close/>
                </a:path>
              </a:pathLst>
            </a:custGeom>
            <a:solidFill>
              <a:srgbClr val="E8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69" name="Google Shape;9269;p48"/>
            <p:cNvSpPr/>
            <p:nvPr/>
          </p:nvSpPr>
          <p:spPr>
            <a:xfrm>
              <a:off x="5184375" y="1600475"/>
              <a:ext cx="299475" cy="106325"/>
            </a:xfrm>
            <a:custGeom>
              <a:avLst/>
              <a:gdLst/>
              <a:ahLst/>
              <a:cxnLst/>
              <a:rect l="l" t="t" r="r" b="b"/>
              <a:pathLst>
                <a:path w="11979" h="4253" extrusionOk="0">
                  <a:moveTo>
                    <a:pt x="144" y="3929"/>
                  </a:moveTo>
                  <a:cubicBezTo>
                    <a:pt x="186" y="4040"/>
                    <a:pt x="248" y="4150"/>
                    <a:pt x="333" y="4252"/>
                  </a:cubicBezTo>
                  <a:cubicBezTo>
                    <a:pt x="257" y="4151"/>
                    <a:pt x="194" y="4041"/>
                    <a:pt x="144" y="3929"/>
                  </a:cubicBezTo>
                  <a:close/>
                  <a:moveTo>
                    <a:pt x="5990" y="1"/>
                  </a:moveTo>
                  <a:cubicBezTo>
                    <a:pt x="4992" y="1"/>
                    <a:pt x="4141" y="112"/>
                    <a:pt x="3291" y="371"/>
                  </a:cubicBezTo>
                  <a:cubicBezTo>
                    <a:pt x="3217" y="371"/>
                    <a:pt x="3106" y="408"/>
                    <a:pt x="2995" y="444"/>
                  </a:cubicBezTo>
                  <a:cubicBezTo>
                    <a:pt x="2810" y="481"/>
                    <a:pt x="2625" y="592"/>
                    <a:pt x="2441" y="629"/>
                  </a:cubicBezTo>
                  <a:cubicBezTo>
                    <a:pt x="925" y="1258"/>
                    <a:pt x="0" y="2219"/>
                    <a:pt x="0" y="3291"/>
                  </a:cubicBezTo>
                  <a:cubicBezTo>
                    <a:pt x="0" y="3486"/>
                    <a:pt x="48" y="3712"/>
                    <a:pt x="144" y="3929"/>
                  </a:cubicBezTo>
                  <a:lnTo>
                    <a:pt x="144" y="3929"/>
                  </a:lnTo>
                  <a:cubicBezTo>
                    <a:pt x="96" y="3799"/>
                    <a:pt x="74" y="3669"/>
                    <a:pt x="74" y="3550"/>
                  </a:cubicBezTo>
                  <a:cubicBezTo>
                    <a:pt x="74" y="2552"/>
                    <a:pt x="925" y="1554"/>
                    <a:pt x="2477" y="925"/>
                  </a:cubicBezTo>
                  <a:cubicBezTo>
                    <a:pt x="2662" y="814"/>
                    <a:pt x="2847" y="777"/>
                    <a:pt x="3032" y="740"/>
                  </a:cubicBezTo>
                  <a:cubicBezTo>
                    <a:pt x="3106" y="703"/>
                    <a:pt x="3217" y="703"/>
                    <a:pt x="3291" y="629"/>
                  </a:cubicBezTo>
                  <a:cubicBezTo>
                    <a:pt x="4141" y="408"/>
                    <a:pt x="4992" y="260"/>
                    <a:pt x="5916" y="260"/>
                  </a:cubicBezTo>
                  <a:cubicBezTo>
                    <a:pt x="6840" y="260"/>
                    <a:pt x="7727" y="408"/>
                    <a:pt x="8578" y="629"/>
                  </a:cubicBezTo>
                  <a:cubicBezTo>
                    <a:pt x="10500" y="1184"/>
                    <a:pt x="11794" y="2330"/>
                    <a:pt x="11794" y="3550"/>
                  </a:cubicBezTo>
                  <a:cubicBezTo>
                    <a:pt x="11794" y="3772"/>
                    <a:pt x="11757" y="3994"/>
                    <a:pt x="11646" y="4252"/>
                  </a:cubicBezTo>
                  <a:cubicBezTo>
                    <a:pt x="11831" y="3920"/>
                    <a:pt x="11979" y="3587"/>
                    <a:pt x="11979" y="3254"/>
                  </a:cubicBezTo>
                  <a:cubicBezTo>
                    <a:pt x="11979" y="2071"/>
                    <a:pt x="10685" y="925"/>
                    <a:pt x="8652" y="371"/>
                  </a:cubicBezTo>
                  <a:cubicBezTo>
                    <a:pt x="7838" y="112"/>
                    <a:pt x="6914" y="1"/>
                    <a:pt x="5990" y="1"/>
                  </a:cubicBezTo>
                  <a:close/>
                </a:path>
              </a:pathLst>
            </a:custGeom>
            <a:solidFill>
              <a:srgbClr val="8A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70" name="Google Shape;9270;p48"/>
            <p:cNvSpPr/>
            <p:nvPr/>
          </p:nvSpPr>
          <p:spPr>
            <a:xfrm>
              <a:off x="5432075" y="1667025"/>
              <a:ext cx="31450" cy="22225"/>
            </a:xfrm>
            <a:custGeom>
              <a:avLst/>
              <a:gdLst/>
              <a:ahLst/>
              <a:cxnLst/>
              <a:rect l="l" t="t" r="r" b="b"/>
              <a:pathLst>
                <a:path w="1258" h="889" extrusionOk="0">
                  <a:moveTo>
                    <a:pt x="1" y="1"/>
                  </a:moveTo>
                  <a:lnTo>
                    <a:pt x="1" y="518"/>
                  </a:lnTo>
                  <a:lnTo>
                    <a:pt x="1" y="555"/>
                  </a:lnTo>
                  <a:lnTo>
                    <a:pt x="1" y="629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38" y="740"/>
                  </a:lnTo>
                  <a:lnTo>
                    <a:pt x="75" y="814"/>
                  </a:lnTo>
                  <a:cubicBezTo>
                    <a:pt x="75" y="851"/>
                    <a:pt x="112" y="851"/>
                    <a:pt x="112" y="851"/>
                  </a:cubicBezTo>
                  <a:cubicBezTo>
                    <a:pt x="112" y="888"/>
                    <a:pt x="185" y="888"/>
                    <a:pt x="185" y="888"/>
                  </a:cubicBezTo>
                  <a:lnTo>
                    <a:pt x="888" y="888"/>
                  </a:lnTo>
                  <a:cubicBezTo>
                    <a:pt x="1110" y="851"/>
                    <a:pt x="1258" y="703"/>
                    <a:pt x="1258" y="555"/>
                  </a:cubicBezTo>
                  <a:lnTo>
                    <a:pt x="1258" y="75"/>
                  </a:lnTo>
                  <a:lnTo>
                    <a:pt x="1258" y="1"/>
                  </a:lnTo>
                  <a:close/>
                </a:path>
              </a:pathLst>
            </a:custGeom>
            <a:solidFill>
              <a:srgbClr val="903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71" name="Google Shape;9271;p48"/>
            <p:cNvSpPr/>
            <p:nvPr/>
          </p:nvSpPr>
          <p:spPr>
            <a:xfrm>
              <a:off x="5437625" y="1668875"/>
              <a:ext cx="16650" cy="20375"/>
            </a:xfrm>
            <a:custGeom>
              <a:avLst/>
              <a:gdLst/>
              <a:ahLst/>
              <a:cxnLst/>
              <a:rect l="l" t="t" r="r" b="b"/>
              <a:pathLst>
                <a:path w="666" h="815" extrusionOk="0">
                  <a:moveTo>
                    <a:pt x="0" y="1"/>
                  </a:moveTo>
                  <a:lnTo>
                    <a:pt x="0" y="814"/>
                  </a:lnTo>
                  <a:lnTo>
                    <a:pt x="666" y="814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853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72" name="Google Shape;9272;p48"/>
            <p:cNvSpPr/>
            <p:nvPr/>
          </p:nvSpPr>
          <p:spPr>
            <a:xfrm>
              <a:off x="5433925" y="1667025"/>
              <a:ext cx="6500" cy="22225"/>
            </a:xfrm>
            <a:custGeom>
              <a:avLst/>
              <a:gdLst/>
              <a:ahLst/>
              <a:cxnLst/>
              <a:rect l="l" t="t" r="r" b="b"/>
              <a:pathLst>
                <a:path w="260" h="889" extrusionOk="0">
                  <a:moveTo>
                    <a:pt x="1" y="1"/>
                  </a:moveTo>
                  <a:lnTo>
                    <a:pt x="1" y="518"/>
                  </a:lnTo>
                  <a:lnTo>
                    <a:pt x="1" y="555"/>
                  </a:lnTo>
                  <a:lnTo>
                    <a:pt x="1" y="629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38" y="740"/>
                  </a:lnTo>
                  <a:lnTo>
                    <a:pt x="111" y="814"/>
                  </a:lnTo>
                  <a:cubicBezTo>
                    <a:pt x="111" y="851"/>
                    <a:pt x="148" y="851"/>
                    <a:pt x="148" y="851"/>
                  </a:cubicBezTo>
                  <a:cubicBezTo>
                    <a:pt x="148" y="888"/>
                    <a:pt x="185" y="888"/>
                    <a:pt x="185" y="888"/>
                  </a:cubicBezTo>
                  <a:lnTo>
                    <a:pt x="259" y="888"/>
                  </a:lnTo>
                  <a:lnTo>
                    <a:pt x="259" y="75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5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73" name="Google Shape;9273;p48"/>
            <p:cNvSpPr/>
            <p:nvPr/>
          </p:nvSpPr>
          <p:spPr>
            <a:xfrm>
              <a:off x="5430225" y="1660550"/>
              <a:ext cx="33300" cy="17600"/>
            </a:xfrm>
            <a:custGeom>
              <a:avLst/>
              <a:gdLst/>
              <a:ahLst/>
              <a:cxnLst/>
              <a:rect l="l" t="t" r="r" b="b"/>
              <a:pathLst>
                <a:path w="1332" h="704" extrusionOk="0">
                  <a:moveTo>
                    <a:pt x="666" y="1"/>
                  </a:moveTo>
                  <a:cubicBezTo>
                    <a:pt x="592" y="1"/>
                    <a:pt x="481" y="1"/>
                    <a:pt x="407" y="38"/>
                  </a:cubicBezTo>
                  <a:lnTo>
                    <a:pt x="296" y="38"/>
                  </a:lnTo>
                  <a:cubicBezTo>
                    <a:pt x="112" y="75"/>
                    <a:pt x="1" y="186"/>
                    <a:pt x="1" y="334"/>
                  </a:cubicBezTo>
                  <a:cubicBezTo>
                    <a:pt x="1" y="445"/>
                    <a:pt x="149" y="592"/>
                    <a:pt x="370" y="629"/>
                  </a:cubicBezTo>
                  <a:cubicBezTo>
                    <a:pt x="481" y="703"/>
                    <a:pt x="555" y="703"/>
                    <a:pt x="666" y="703"/>
                  </a:cubicBezTo>
                  <a:cubicBezTo>
                    <a:pt x="777" y="703"/>
                    <a:pt x="851" y="703"/>
                    <a:pt x="962" y="629"/>
                  </a:cubicBezTo>
                  <a:cubicBezTo>
                    <a:pt x="1184" y="592"/>
                    <a:pt x="1332" y="445"/>
                    <a:pt x="1332" y="334"/>
                  </a:cubicBezTo>
                  <a:cubicBezTo>
                    <a:pt x="1332" y="186"/>
                    <a:pt x="1184" y="75"/>
                    <a:pt x="962" y="38"/>
                  </a:cubicBezTo>
                  <a:cubicBezTo>
                    <a:pt x="851" y="1"/>
                    <a:pt x="777" y="1"/>
                    <a:pt x="666" y="1"/>
                  </a:cubicBezTo>
                  <a:close/>
                </a:path>
              </a:pathLst>
            </a:custGeom>
            <a:solidFill>
              <a:srgbClr val="ED9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74" name="Google Shape;9274;p48"/>
            <p:cNvSpPr/>
            <p:nvPr/>
          </p:nvSpPr>
          <p:spPr>
            <a:xfrm>
              <a:off x="5432075" y="1667025"/>
              <a:ext cx="31450" cy="11125"/>
            </a:xfrm>
            <a:custGeom>
              <a:avLst/>
              <a:gdLst/>
              <a:ahLst/>
              <a:cxnLst/>
              <a:rect l="l" t="t" r="r" b="b"/>
              <a:pathLst>
                <a:path w="1258" h="445" extrusionOk="0">
                  <a:moveTo>
                    <a:pt x="1" y="1"/>
                  </a:moveTo>
                  <a:lnTo>
                    <a:pt x="1" y="75"/>
                  </a:lnTo>
                  <a:lnTo>
                    <a:pt x="1" y="112"/>
                  </a:lnTo>
                  <a:lnTo>
                    <a:pt x="1" y="149"/>
                  </a:lnTo>
                  <a:lnTo>
                    <a:pt x="1" y="186"/>
                  </a:lnTo>
                  <a:lnTo>
                    <a:pt x="1" y="260"/>
                  </a:lnTo>
                  <a:lnTo>
                    <a:pt x="38" y="296"/>
                  </a:lnTo>
                  <a:lnTo>
                    <a:pt x="75" y="333"/>
                  </a:lnTo>
                  <a:cubicBezTo>
                    <a:pt x="75" y="370"/>
                    <a:pt x="112" y="370"/>
                    <a:pt x="112" y="370"/>
                  </a:cubicBezTo>
                  <a:cubicBezTo>
                    <a:pt x="112" y="444"/>
                    <a:pt x="112" y="444"/>
                    <a:pt x="185" y="444"/>
                  </a:cubicBezTo>
                  <a:lnTo>
                    <a:pt x="888" y="444"/>
                  </a:lnTo>
                  <a:cubicBezTo>
                    <a:pt x="1110" y="370"/>
                    <a:pt x="1258" y="223"/>
                    <a:pt x="1258" y="112"/>
                  </a:cubicBezTo>
                  <a:lnTo>
                    <a:pt x="1258" y="75"/>
                  </a:lnTo>
                  <a:lnTo>
                    <a:pt x="1258" y="1"/>
                  </a:lnTo>
                  <a:close/>
                </a:path>
              </a:pathLst>
            </a:custGeom>
            <a:solidFill>
              <a:srgbClr val="A1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75" name="Google Shape;9275;p48"/>
            <p:cNvSpPr/>
            <p:nvPr/>
          </p:nvSpPr>
          <p:spPr>
            <a:xfrm>
              <a:off x="5437625" y="1668875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0" y="1"/>
                  </a:moveTo>
                  <a:lnTo>
                    <a:pt x="0" y="370"/>
                  </a:lnTo>
                  <a:lnTo>
                    <a:pt x="666" y="370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974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76" name="Google Shape;9276;p48"/>
            <p:cNvSpPr/>
            <p:nvPr/>
          </p:nvSpPr>
          <p:spPr>
            <a:xfrm>
              <a:off x="5433925" y="1667025"/>
              <a:ext cx="6500" cy="11125"/>
            </a:xfrm>
            <a:custGeom>
              <a:avLst/>
              <a:gdLst/>
              <a:ahLst/>
              <a:cxnLst/>
              <a:rect l="l" t="t" r="r" b="b"/>
              <a:pathLst>
                <a:path w="260" h="445" extrusionOk="0">
                  <a:moveTo>
                    <a:pt x="1" y="1"/>
                  </a:moveTo>
                  <a:lnTo>
                    <a:pt x="1" y="75"/>
                  </a:lnTo>
                  <a:lnTo>
                    <a:pt x="1" y="112"/>
                  </a:lnTo>
                  <a:lnTo>
                    <a:pt x="1" y="149"/>
                  </a:lnTo>
                  <a:lnTo>
                    <a:pt x="1" y="186"/>
                  </a:lnTo>
                  <a:lnTo>
                    <a:pt x="1" y="260"/>
                  </a:lnTo>
                  <a:lnTo>
                    <a:pt x="38" y="296"/>
                  </a:lnTo>
                  <a:lnTo>
                    <a:pt x="111" y="333"/>
                  </a:lnTo>
                  <a:cubicBezTo>
                    <a:pt x="111" y="370"/>
                    <a:pt x="148" y="370"/>
                    <a:pt x="148" y="370"/>
                  </a:cubicBezTo>
                  <a:cubicBezTo>
                    <a:pt x="148" y="444"/>
                    <a:pt x="148" y="444"/>
                    <a:pt x="185" y="444"/>
                  </a:cubicBezTo>
                  <a:lnTo>
                    <a:pt x="259" y="444"/>
                  </a:lnTo>
                  <a:lnTo>
                    <a:pt x="259" y="75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873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77" name="Google Shape;9277;p48"/>
            <p:cNvSpPr/>
            <p:nvPr/>
          </p:nvSpPr>
          <p:spPr>
            <a:xfrm>
              <a:off x="5430225" y="1659625"/>
              <a:ext cx="33300" cy="18525"/>
            </a:xfrm>
            <a:custGeom>
              <a:avLst/>
              <a:gdLst/>
              <a:ahLst/>
              <a:cxnLst/>
              <a:rect l="l" t="t" r="r" b="b"/>
              <a:pathLst>
                <a:path w="1332" h="741" extrusionOk="0">
                  <a:moveTo>
                    <a:pt x="666" y="1"/>
                  </a:moveTo>
                  <a:cubicBezTo>
                    <a:pt x="592" y="1"/>
                    <a:pt x="481" y="1"/>
                    <a:pt x="407" y="38"/>
                  </a:cubicBezTo>
                  <a:lnTo>
                    <a:pt x="296" y="38"/>
                  </a:lnTo>
                  <a:cubicBezTo>
                    <a:pt x="112" y="112"/>
                    <a:pt x="1" y="223"/>
                    <a:pt x="1" y="371"/>
                  </a:cubicBezTo>
                  <a:cubicBezTo>
                    <a:pt x="1" y="482"/>
                    <a:pt x="149" y="629"/>
                    <a:pt x="370" y="666"/>
                  </a:cubicBezTo>
                  <a:cubicBezTo>
                    <a:pt x="481" y="740"/>
                    <a:pt x="555" y="740"/>
                    <a:pt x="666" y="740"/>
                  </a:cubicBezTo>
                  <a:cubicBezTo>
                    <a:pt x="777" y="740"/>
                    <a:pt x="851" y="740"/>
                    <a:pt x="962" y="666"/>
                  </a:cubicBezTo>
                  <a:cubicBezTo>
                    <a:pt x="1184" y="629"/>
                    <a:pt x="1332" y="482"/>
                    <a:pt x="1332" y="371"/>
                  </a:cubicBezTo>
                  <a:cubicBezTo>
                    <a:pt x="1332" y="186"/>
                    <a:pt x="1184" y="75"/>
                    <a:pt x="962" y="38"/>
                  </a:cubicBezTo>
                  <a:cubicBezTo>
                    <a:pt x="851" y="1"/>
                    <a:pt x="777" y="1"/>
                    <a:pt x="666" y="1"/>
                  </a:cubicBezTo>
                  <a:close/>
                </a:path>
              </a:pathLst>
            </a:custGeom>
            <a:solidFill>
              <a:srgbClr val="D59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78" name="Google Shape;9278;p48"/>
            <p:cNvSpPr/>
            <p:nvPr/>
          </p:nvSpPr>
          <p:spPr>
            <a:xfrm>
              <a:off x="5406200" y="1906425"/>
              <a:ext cx="63800" cy="85975"/>
            </a:xfrm>
            <a:custGeom>
              <a:avLst/>
              <a:gdLst/>
              <a:ahLst/>
              <a:cxnLst/>
              <a:rect l="l" t="t" r="r" b="b"/>
              <a:pathLst>
                <a:path w="2552" h="3439" extrusionOk="0">
                  <a:moveTo>
                    <a:pt x="1294" y="0"/>
                  </a:moveTo>
                  <a:lnTo>
                    <a:pt x="0" y="2551"/>
                  </a:lnTo>
                  <a:lnTo>
                    <a:pt x="1294" y="3438"/>
                  </a:lnTo>
                  <a:lnTo>
                    <a:pt x="2551" y="924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FCE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79" name="Google Shape;9279;p48"/>
            <p:cNvSpPr/>
            <p:nvPr/>
          </p:nvSpPr>
          <p:spPr>
            <a:xfrm>
              <a:off x="5406200" y="1905500"/>
              <a:ext cx="64725" cy="87825"/>
            </a:xfrm>
            <a:custGeom>
              <a:avLst/>
              <a:gdLst/>
              <a:ahLst/>
              <a:cxnLst/>
              <a:rect l="l" t="t" r="r" b="b"/>
              <a:pathLst>
                <a:path w="2589" h="3513" extrusionOk="0">
                  <a:moveTo>
                    <a:pt x="1294" y="74"/>
                  </a:moveTo>
                  <a:lnTo>
                    <a:pt x="2514" y="924"/>
                  </a:lnTo>
                  <a:lnTo>
                    <a:pt x="1257" y="3365"/>
                  </a:lnTo>
                  <a:lnTo>
                    <a:pt x="74" y="2551"/>
                  </a:lnTo>
                  <a:lnTo>
                    <a:pt x="1294" y="74"/>
                  </a:lnTo>
                  <a:close/>
                  <a:moveTo>
                    <a:pt x="1294" y="0"/>
                  </a:moveTo>
                  <a:lnTo>
                    <a:pt x="0" y="2551"/>
                  </a:lnTo>
                  <a:lnTo>
                    <a:pt x="0" y="2588"/>
                  </a:lnTo>
                  <a:lnTo>
                    <a:pt x="1294" y="3512"/>
                  </a:lnTo>
                  <a:lnTo>
                    <a:pt x="2588" y="961"/>
                  </a:lnTo>
                  <a:lnTo>
                    <a:pt x="2588" y="924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13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80" name="Google Shape;9280;p48"/>
            <p:cNvSpPr/>
            <p:nvPr/>
          </p:nvSpPr>
          <p:spPr>
            <a:xfrm>
              <a:off x="5421900" y="1919350"/>
              <a:ext cx="32375" cy="57450"/>
            </a:xfrm>
            <a:custGeom>
              <a:avLst/>
              <a:gdLst/>
              <a:ahLst/>
              <a:cxnLst/>
              <a:rect l="l" t="t" r="r" b="b"/>
              <a:pathLst>
                <a:path w="1295" h="2298" extrusionOk="0">
                  <a:moveTo>
                    <a:pt x="740" y="1"/>
                  </a:moveTo>
                  <a:cubicBezTo>
                    <a:pt x="740" y="1"/>
                    <a:pt x="1" y="1443"/>
                    <a:pt x="1" y="1849"/>
                  </a:cubicBezTo>
                  <a:cubicBezTo>
                    <a:pt x="1" y="2139"/>
                    <a:pt x="133" y="2298"/>
                    <a:pt x="342" y="2298"/>
                  </a:cubicBezTo>
                  <a:cubicBezTo>
                    <a:pt x="426" y="2298"/>
                    <a:pt x="523" y="2272"/>
                    <a:pt x="629" y="2219"/>
                  </a:cubicBezTo>
                  <a:cubicBezTo>
                    <a:pt x="999" y="1997"/>
                    <a:pt x="1295" y="1517"/>
                    <a:pt x="1295" y="1110"/>
                  </a:cubicBezTo>
                  <a:cubicBezTo>
                    <a:pt x="1295" y="703"/>
                    <a:pt x="740" y="1"/>
                    <a:pt x="740" y="1"/>
                  </a:cubicBez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81" name="Google Shape;9281;p48"/>
            <p:cNvSpPr/>
            <p:nvPr/>
          </p:nvSpPr>
          <p:spPr>
            <a:xfrm>
              <a:off x="5423750" y="1921200"/>
              <a:ext cx="25925" cy="47300"/>
            </a:xfrm>
            <a:custGeom>
              <a:avLst/>
              <a:gdLst/>
              <a:ahLst/>
              <a:cxnLst/>
              <a:rect l="l" t="t" r="r" b="b"/>
              <a:pathLst>
                <a:path w="1037" h="1892" extrusionOk="0">
                  <a:moveTo>
                    <a:pt x="555" y="1"/>
                  </a:moveTo>
                  <a:cubicBezTo>
                    <a:pt x="555" y="1"/>
                    <a:pt x="1" y="1184"/>
                    <a:pt x="1" y="1480"/>
                  </a:cubicBezTo>
                  <a:cubicBezTo>
                    <a:pt x="1" y="1741"/>
                    <a:pt x="112" y="1892"/>
                    <a:pt x="295" y="1892"/>
                  </a:cubicBezTo>
                  <a:cubicBezTo>
                    <a:pt x="371" y="1892"/>
                    <a:pt x="458" y="1866"/>
                    <a:pt x="555" y="1812"/>
                  </a:cubicBezTo>
                  <a:cubicBezTo>
                    <a:pt x="888" y="1664"/>
                    <a:pt x="1036" y="1369"/>
                    <a:pt x="1036" y="1036"/>
                  </a:cubicBezTo>
                  <a:cubicBezTo>
                    <a:pt x="1036" y="666"/>
                    <a:pt x="555" y="1"/>
                    <a:pt x="555" y="1"/>
                  </a:cubicBezTo>
                  <a:close/>
                </a:path>
              </a:pathLst>
            </a:custGeom>
            <a:solidFill>
              <a:srgbClr val="13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82" name="Google Shape;9282;p48"/>
            <p:cNvSpPr/>
            <p:nvPr/>
          </p:nvSpPr>
          <p:spPr>
            <a:xfrm>
              <a:off x="5428375" y="1939575"/>
              <a:ext cx="12050" cy="19050"/>
            </a:xfrm>
            <a:custGeom>
              <a:avLst/>
              <a:gdLst/>
              <a:ahLst/>
              <a:cxnLst/>
              <a:rect l="l" t="t" r="r" b="b"/>
              <a:pathLst>
                <a:path w="482" h="762" extrusionOk="0">
                  <a:moveTo>
                    <a:pt x="350" y="0"/>
                  </a:moveTo>
                  <a:cubicBezTo>
                    <a:pt x="277" y="0"/>
                    <a:pt x="179" y="169"/>
                    <a:pt x="112" y="338"/>
                  </a:cubicBezTo>
                  <a:cubicBezTo>
                    <a:pt x="1" y="523"/>
                    <a:pt x="1" y="708"/>
                    <a:pt x="112" y="745"/>
                  </a:cubicBezTo>
                  <a:cubicBezTo>
                    <a:pt x="123" y="756"/>
                    <a:pt x="135" y="761"/>
                    <a:pt x="148" y="761"/>
                  </a:cubicBezTo>
                  <a:cubicBezTo>
                    <a:pt x="219" y="761"/>
                    <a:pt x="308" y="600"/>
                    <a:pt x="370" y="412"/>
                  </a:cubicBezTo>
                  <a:cubicBezTo>
                    <a:pt x="481" y="264"/>
                    <a:pt x="481" y="79"/>
                    <a:pt x="370" y="5"/>
                  </a:cubicBezTo>
                  <a:cubicBezTo>
                    <a:pt x="364" y="2"/>
                    <a:pt x="357" y="0"/>
                    <a:pt x="350" y="0"/>
                  </a:cubicBezTo>
                  <a:close/>
                </a:path>
              </a:pathLst>
            </a:custGeom>
            <a:solidFill>
              <a:srgbClr val="36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83" name="Google Shape;9283;p48"/>
            <p:cNvSpPr/>
            <p:nvPr/>
          </p:nvSpPr>
          <p:spPr>
            <a:xfrm>
              <a:off x="5301750" y="1946850"/>
              <a:ext cx="41625" cy="51275"/>
            </a:xfrm>
            <a:custGeom>
              <a:avLst/>
              <a:gdLst/>
              <a:ahLst/>
              <a:cxnLst/>
              <a:rect l="l" t="t" r="r" b="b"/>
              <a:pathLst>
                <a:path w="1665" h="2051" extrusionOk="0">
                  <a:moveTo>
                    <a:pt x="860" y="407"/>
                  </a:moveTo>
                  <a:cubicBezTo>
                    <a:pt x="939" y="407"/>
                    <a:pt x="1056" y="473"/>
                    <a:pt x="1147" y="564"/>
                  </a:cubicBezTo>
                  <a:cubicBezTo>
                    <a:pt x="1221" y="638"/>
                    <a:pt x="1295" y="786"/>
                    <a:pt x="1295" y="971"/>
                  </a:cubicBezTo>
                  <a:cubicBezTo>
                    <a:pt x="1295" y="1156"/>
                    <a:pt x="1221" y="1304"/>
                    <a:pt x="1147" y="1452"/>
                  </a:cubicBezTo>
                  <a:cubicBezTo>
                    <a:pt x="1036" y="1563"/>
                    <a:pt x="962" y="1674"/>
                    <a:pt x="814" y="1674"/>
                  </a:cubicBezTo>
                  <a:cubicBezTo>
                    <a:pt x="801" y="1680"/>
                    <a:pt x="786" y="1683"/>
                    <a:pt x="768" y="1683"/>
                  </a:cubicBezTo>
                  <a:cubicBezTo>
                    <a:pt x="689" y="1683"/>
                    <a:pt x="573" y="1617"/>
                    <a:pt x="481" y="1526"/>
                  </a:cubicBezTo>
                  <a:cubicBezTo>
                    <a:pt x="407" y="1452"/>
                    <a:pt x="370" y="1304"/>
                    <a:pt x="370" y="1119"/>
                  </a:cubicBezTo>
                  <a:cubicBezTo>
                    <a:pt x="370" y="934"/>
                    <a:pt x="407" y="786"/>
                    <a:pt x="481" y="638"/>
                  </a:cubicBezTo>
                  <a:cubicBezTo>
                    <a:pt x="592" y="527"/>
                    <a:pt x="666" y="417"/>
                    <a:pt x="814" y="417"/>
                  </a:cubicBezTo>
                  <a:cubicBezTo>
                    <a:pt x="827" y="410"/>
                    <a:pt x="843" y="407"/>
                    <a:pt x="860" y="407"/>
                  </a:cubicBezTo>
                  <a:close/>
                  <a:moveTo>
                    <a:pt x="927" y="1"/>
                  </a:moveTo>
                  <a:cubicBezTo>
                    <a:pt x="889" y="1"/>
                    <a:pt x="851" y="4"/>
                    <a:pt x="814" y="10"/>
                  </a:cubicBezTo>
                  <a:cubicBezTo>
                    <a:pt x="592" y="47"/>
                    <a:pt x="407" y="158"/>
                    <a:pt x="223" y="380"/>
                  </a:cubicBezTo>
                  <a:cubicBezTo>
                    <a:pt x="75" y="564"/>
                    <a:pt x="1" y="823"/>
                    <a:pt x="1" y="1119"/>
                  </a:cubicBezTo>
                  <a:cubicBezTo>
                    <a:pt x="1" y="1378"/>
                    <a:pt x="38" y="1637"/>
                    <a:pt x="223" y="1821"/>
                  </a:cubicBezTo>
                  <a:cubicBezTo>
                    <a:pt x="351" y="1950"/>
                    <a:pt x="535" y="2050"/>
                    <a:pt x="727" y="2050"/>
                  </a:cubicBezTo>
                  <a:cubicBezTo>
                    <a:pt x="756" y="2050"/>
                    <a:pt x="785" y="2048"/>
                    <a:pt x="814" y="2043"/>
                  </a:cubicBezTo>
                  <a:cubicBezTo>
                    <a:pt x="1036" y="1969"/>
                    <a:pt x="1221" y="1895"/>
                    <a:pt x="1406" y="1674"/>
                  </a:cubicBezTo>
                  <a:cubicBezTo>
                    <a:pt x="1554" y="1489"/>
                    <a:pt x="1664" y="1193"/>
                    <a:pt x="1664" y="934"/>
                  </a:cubicBezTo>
                  <a:cubicBezTo>
                    <a:pt x="1664" y="638"/>
                    <a:pt x="1590" y="417"/>
                    <a:pt x="1406" y="232"/>
                  </a:cubicBezTo>
                  <a:cubicBezTo>
                    <a:pt x="1313" y="78"/>
                    <a:pt x="1118" y="1"/>
                    <a:pt x="927" y="1"/>
                  </a:cubicBez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84" name="Google Shape;9284;p48"/>
            <p:cNvSpPr/>
            <p:nvPr/>
          </p:nvSpPr>
          <p:spPr>
            <a:xfrm>
              <a:off x="5350750" y="1946150"/>
              <a:ext cx="9250" cy="49025"/>
            </a:xfrm>
            <a:custGeom>
              <a:avLst/>
              <a:gdLst/>
              <a:ahLst/>
              <a:cxnLst/>
              <a:rect l="l" t="t" r="r" b="b"/>
              <a:pathLst>
                <a:path w="370" h="1961" extrusionOk="0">
                  <a:moveTo>
                    <a:pt x="370" y="1"/>
                  </a:moveTo>
                  <a:lnTo>
                    <a:pt x="0" y="38"/>
                  </a:lnTo>
                  <a:lnTo>
                    <a:pt x="0" y="1960"/>
                  </a:lnTo>
                  <a:lnTo>
                    <a:pt x="370" y="19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85" name="Google Shape;9285;p48"/>
            <p:cNvSpPr/>
            <p:nvPr/>
          </p:nvSpPr>
          <p:spPr>
            <a:xfrm>
              <a:off x="5371075" y="1943375"/>
              <a:ext cx="25900" cy="49950"/>
            </a:xfrm>
            <a:custGeom>
              <a:avLst/>
              <a:gdLst/>
              <a:ahLst/>
              <a:cxnLst/>
              <a:rect l="l" t="t" r="r" b="b"/>
              <a:pathLst>
                <a:path w="1036" h="1998" extrusionOk="0">
                  <a:moveTo>
                    <a:pt x="370" y="1"/>
                  </a:moveTo>
                  <a:lnTo>
                    <a:pt x="1" y="38"/>
                  </a:lnTo>
                  <a:lnTo>
                    <a:pt x="1" y="1997"/>
                  </a:lnTo>
                  <a:lnTo>
                    <a:pt x="1036" y="1886"/>
                  </a:lnTo>
                  <a:lnTo>
                    <a:pt x="1036" y="1517"/>
                  </a:lnTo>
                  <a:lnTo>
                    <a:pt x="370" y="1591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86" name="Google Shape;9286;p48"/>
            <p:cNvSpPr/>
            <p:nvPr/>
          </p:nvSpPr>
          <p:spPr>
            <a:xfrm>
              <a:off x="4808200" y="2073700"/>
              <a:ext cx="314275" cy="101700"/>
            </a:xfrm>
            <a:custGeom>
              <a:avLst/>
              <a:gdLst/>
              <a:ahLst/>
              <a:cxnLst/>
              <a:rect l="l" t="t" r="r" b="b"/>
              <a:pathLst>
                <a:path w="12571" h="4068" extrusionOk="0">
                  <a:moveTo>
                    <a:pt x="0" y="1"/>
                  </a:moveTo>
                  <a:lnTo>
                    <a:pt x="0" y="518"/>
                  </a:lnTo>
                  <a:cubicBezTo>
                    <a:pt x="0" y="703"/>
                    <a:pt x="0" y="851"/>
                    <a:pt x="37" y="1036"/>
                  </a:cubicBezTo>
                  <a:lnTo>
                    <a:pt x="37" y="1110"/>
                  </a:lnTo>
                  <a:cubicBezTo>
                    <a:pt x="37" y="1184"/>
                    <a:pt x="74" y="1221"/>
                    <a:pt x="74" y="1258"/>
                  </a:cubicBezTo>
                  <a:lnTo>
                    <a:pt x="74" y="1295"/>
                  </a:lnTo>
                  <a:cubicBezTo>
                    <a:pt x="74" y="1369"/>
                    <a:pt x="111" y="1443"/>
                    <a:pt x="185" y="1554"/>
                  </a:cubicBezTo>
                  <a:cubicBezTo>
                    <a:pt x="222" y="1628"/>
                    <a:pt x="259" y="1665"/>
                    <a:pt x="296" y="1775"/>
                  </a:cubicBezTo>
                  <a:cubicBezTo>
                    <a:pt x="407" y="1923"/>
                    <a:pt x="444" y="1997"/>
                    <a:pt x="555" y="2108"/>
                  </a:cubicBezTo>
                  <a:lnTo>
                    <a:pt x="814" y="2367"/>
                  </a:lnTo>
                  <a:lnTo>
                    <a:pt x="962" y="2515"/>
                  </a:lnTo>
                  <a:cubicBezTo>
                    <a:pt x="1146" y="2663"/>
                    <a:pt x="1331" y="2774"/>
                    <a:pt x="1553" y="2922"/>
                  </a:cubicBezTo>
                  <a:cubicBezTo>
                    <a:pt x="1664" y="2958"/>
                    <a:pt x="1701" y="3032"/>
                    <a:pt x="1775" y="3069"/>
                  </a:cubicBezTo>
                  <a:cubicBezTo>
                    <a:pt x="1923" y="3143"/>
                    <a:pt x="2071" y="3217"/>
                    <a:pt x="2256" y="3291"/>
                  </a:cubicBezTo>
                  <a:cubicBezTo>
                    <a:pt x="2293" y="3328"/>
                    <a:pt x="2330" y="3328"/>
                    <a:pt x="2440" y="3402"/>
                  </a:cubicBezTo>
                  <a:cubicBezTo>
                    <a:pt x="2662" y="3476"/>
                    <a:pt x="2847" y="3513"/>
                    <a:pt x="3069" y="3624"/>
                  </a:cubicBezTo>
                  <a:cubicBezTo>
                    <a:pt x="3217" y="3661"/>
                    <a:pt x="3328" y="3661"/>
                    <a:pt x="3439" y="3698"/>
                  </a:cubicBezTo>
                  <a:cubicBezTo>
                    <a:pt x="3697" y="3809"/>
                    <a:pt x="3919" y="3846"/>
                    <a:pt x="4141" y="3883"/>
                  </a:cubicBezTo>
                  <a:cubicBezTo>
                    <a:pt x="4252" y="3883"/>
                    <a:pt x="4326" y="3957"/>
                    <a:pt x="4437" y="3957"/>
                  </a:cubicBezTo>
                  <a:cubicBezTo>
                    <a:pt x="4511" y="3994"/>
                    <a:pt x="4622" y="3994"/>
                    <a:pt x="4659" y="3994"/>
                  </a:cubicBezTo>
                  <a:cubicBezTo>
                    <a:pt x="4733" y="4031"/>
                    <a:pt x="4807" y="4031"/>
                    <a:pt x="4881" y="4031"/>
                  </a:cubicBezTo>
                  <a:cubicBezTo>
                    <a:pt x="5065" y="4031"/>
                    <a:pt x="5287" y="4068"/>
                    <a:pt x="5472" y="4068"/>
                  </a:cubicBezTo>
                  <a:lnTo>
                    <a:pt x="6988" y="4068"/>
                  </a:lnTo>
                  <a:cubicBezTo>
                    <a:pt x="7173" y="4068"/>
                    <a:pt x="7395" y="4068"/>
                    <a:pt x="7579" y="4031"/>
                  </a:cubicBezTo>
                  <a:cubicBezTo>
                    <a:pt x="7653" y="3994"/>
                    <a:pt x="7727" y="3994"/>
                    <a:pt x="7801" y="3994"/>
                  </a:cubicBezTo>
                  <a:cubicBezTo>
                    <a:pt x="7912" y="3994"/>
                    <a:pt x="7949" y="3957"/>
                    <a:pt x="8023" y="3957"/>
                  </a:cubicBezTo>
                  <a:cubicBezTo>
                    <a:pt x="8134" y="3957"/>
                    <a:pt x="8208" y="3883"/>
                    <a:pt x="8319" y="3883"/>
                  </a:cubicBezTo>
                  <a:cubicBezTo>
                    <a:pt x="8541" y="3846"/>
                    <a:pt x="8762" y="3772"/>
                    <a:pt x="9021" y="3698"/>
                  </a:cubicBezTo>
                  <a:cubicBezTo>
                    <a:pt x="11129" y="3143"/>
                    <a:pt x="12570" y="1923"/>
                    <a:pt x="12570" y="518"/>
                  </a:cubicBezTo>
                  <a:lnTo>
                    <a:pt x="12570" y="1"/>
                  </a:lnTo>
                  <a:close/>
                </a:path>
              </a:pathLst>
            </a:custGeom>
            <a:solidFill>
              <a:srgbClr val="BF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87" name="Google Shape;9287;p48"/>
            <p:cNvSpPr/>
            <p:nvPr/>
          </p:nvSpPr>
          <p:spPr>
            <a:xfrm>
              <a:off x="4896000" y="2073700"/>
              <a:ext cx="138675" cy="101700"/>
            </a:xfrm>
            <a:custGeom>
              <a:avLst/>
              <a:gdLst/>
              <a:ahLst/>
              <a:cxnLst/>
              <a:rect l="l" t="t" r="r" b="b"/>
              <a:pathLst>
                <a:path w="5547" h="4068" extrusionOk="0">
                  <a:moveTo>
                    <a:pt x="1" y="1"/>
                  </a:moveTo>
                  <a:lnTo>
                    <a:pt x="1" y="3698"/>
                  </a:lnTo>
                  <a:cubicBezTo>
                    <a:pt x="222" y="3809"/>
                    <a:pt x="444" y="3846"/>
                    <a:pt x="666" y="3883"/>
                  </a:cubicBezTo>
                  <a:cubicBezTo>
                    <a:pt x="777" y="3883"/>
                    <a:pt x="851" y="3957"/>
                    <a:pt x="962" y="3957"/>
                  </a:cubicBezTo>
                  <a:cubicBezTo>
                    <a:pt x="1036" y="3994"/>
                    <a:pt x="1147" y="3994"/>
                    <a:pt x="1184" y="3994"/>
                  </a:cubicBezTo>
                  <a:cubicBezTo>
                    <a:pt x="1295" y="4031"/>
                    <a:pt x="1332" y="4031"/>
                    <a:pt x="1405" y="4031"/>
                  </a:cubicBezTo>
                  <a:cubicBezTo>
                    <a:pt x="1590" y="4031"/>
                    <a:pt x="1849" y="4068"/>
                    <a:pt x="2034" y="4068"/>
                  </a:cubicBezTo>
                  <a:lnTo>
                    <a:pt x="3513" y="4068"/>
                  </a:lnTo>
                  <a:cubicBezTo>
                    <a:pt x="3698" y="4068"/>
                    <a:pt x="3919" y="4068"/>
                    <a:pt x="4104" y="4031"/>
                  </a:cubicBezTo>
                  <a:cubicBezTo>
                    <a:pt x="4178" y="3994"/>
                    <a:pt x="4252" y="3994"/>
                    <a:pt x="4326" y="3994"/>
                  </a:cubicBezTo>
                  <a:cubicBezTo>
                    <a:pt x="4437" y="3994"/>
                    <a:pt x="4474" y="3957"/>
                    <a:pt x="4585" y="3957"/>
                  </a:cubicBezTo>
                  <a:cubicBezTo>
                    <a:pt x="4659" y="3957"/>
                    <a:pt x="4770" y="3883"/>
                    <a:pt x="4844" y="3883"/>
                  </a:cubicBezTo>
                  <a:cubicBezTo>
                    <a:pt x="5066" y="3846"/>
                    <a:pt x="5324" y="3772"/>
                    <a:pt x="5546" y="3698"/>
                  </a:cubicBezTo>
                  <a:lnTo>
                    <a:pt x="5546" y="1"/>
                  </a:lnTo>
                  <a:close/>
                </a:path>
              </a:pathLst>
            </a:custGeom>
            <a:solidFill>
              <a:srgbClr val="A2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88" name="Google Shape;9288;p48"/>
            <p:cNvSpPr/>
            <p:nvPr/>
          </p:nvSpPr>
          <p:spPr>
            <a:xfrm>
              <a:off x="4808200" y="2073700"/>
              <a:ext cx="86900" cy="92450"/>
            </a:xfrm>
            <a:custGeom>
              <a:avLst/>
              <a:gdLst/>
              <a:ahLst/>
              <a:cxnLst/>
              <a:rect l="l" t="t" r="r" b="b"/>
              <a:pathLst>
                <a:path w="3476" h="3698" extrusionOk="0">
                  <a:moveTo>
                    <a:pt x="0" y="1"/>
                  </a:moveTo>
                  <a:lnTo>
                    <a:pt x="0" y="518"/>
                  </a:lnTo>
                  <a:cubicBezTo>
                    <a:pt x="0" y="703"/>
                    <a:pt x="0" y="851"/>
                    <a:pt x="37" y="1036"/>
                  </a:cubicBezTo>
                  <a:lnTo>
                    <a:pt x="37" y="1110"/>
                  </a:lnTo>
                  <a:cubicBezTo>
                    <a:pt x="37" y="1184"/>
                    <a:pt x="74" y="1221"/>
                    <a:pt x="74" y="1258"/>
                  </a:cubicBezTo>
                  <a:lnTo>
                    <a:pt x="74" y="1295"/>
                  </a:lnTo>
                  <a:cubicBezTo>
                    <a:pt x="74" y="1369"/>
                    <a:pt x="111" y="1443"/>
                    <a:pt x="185" y="1554"/>
                  </a:cubicBezTo>
                  <a:cubicBezTo>
                    <a:pt x="222" y="1628"/>
                    <a:pt x="259" y="1665"/>
                    <a:pt x="333" y="1775"/>
                  </a:cubicBezTo>
                  <a:cubicBezTo>
                    <a:pt x="407" y="1923"/>
                    <a:pt x="444" y="1997"/>
                    <a:pt x="555" y="2108"/>
                  </a:cubicBezTo>
                  <a:lnTo>
                    <a:pt x="814" y="2367"/>
                  </a:lnTo>
                  <a:lnTo>
                    <a:pt x="962" y="2515"/>
                  </a:lnTo>
                  <a:cubicBezTo>
                    <a:pt x="1146" y="2663"/>
                    <a:pt x="1331" y="2774"/>
                    <a:pt x="1553" y="2922"/>
                  </a:cubicBezTo>
                  <a:cubicBezTo>
                    <a:pt x="1664" y="2958"/>
                    <a:pt x="1701" y="3032"/>
                    <a:pt x="1812" y="3069"/>
                  </a:cubicBezTo>
                  <a:cubicBezTo>
                    <a:pt x="1923" y="3143"/>
                    <a:pt x="2071" y="3217"/>
                    <a:pt x="2256" y="3291"/>
                  </a:cubicBezTo>
                  <a:cubicBezTo>
                    <a:pt x="2293" y="3328"/>
                    <a:pt x="2367" y="3328"/>
                    <a:pt x="2440" y="3402"/>
                  </a:cubicBezTo>
                  <a:cubicBezTo>
                    <a:pt x="2662" y="3476"/>
                    <a:pt x="2847" y="3513"/>
                    <a:pt x="3106" y="3624"/>
                  </a:cubicBezTo>
                  <a:cubicBezTo>
                    <a:pt x="3217" y="3661"/>
                    <a:pt x="3328" y="3661"/>
                    <a:pt x="3476" y="3698"/>
                  </a:cubicBezTo>
                  <a:lnTo>
                    <a:pt x="3476" y="1"/>
                  </a:lnTo>
                  <a:close/>
                </a:path>
              </a:pathLst>
            </a:custGeom>
            <a:solidFill>
              <a:srgbClr val="913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89" name="Google Shape;9289;p48"/>
            <p:cNvSpPr/>
            <p:nvPr/>
          </p:nvSpPr>
          <p:spPr>
            <a:xfrm>
              <a:off x="4805425" y="1984050"/>
              <a:ext cx="317050" cy="179325"/>
            </a:xfrm>
            <a:custGeom>
              <a:avLst/>
              <a:gdLst/>
              <a:ahLst/>
              <a:cxnLst/>
              <a:rect l="l" t="t" r="r" b="b"/>
              <a:pathLst>
                <a:path w="12682" h="7173" extrusionOk="0">
                  <a:moveTo>
                    <a:pt x="6359" y="1"/>
                  </a:moveTo>
                  <a:cubicBezTo>
                    <a:pt x="5361" y="1"/>
                    <a:pt x="4400" y="149"/>
                    <a:pt x="3587" y="370"/>
                  </a:cubicBezTo>
                  <a:cubicBezTo>
                    <a:pt x="3476" y="407"/>
                    <a:pt x="3402" y="407"/>
                    <a:pt x="3291" y="444"/>
                  </a:cubicBezTo>
                  <a:cubicBezTo>
                    <a:pt x="3069" y="555"/>
                    <a:pt x="2884" y="592"/>
                    <a:pt x="2699" y="703"/>
                  </a:cubicBezTo>
                  <a:cubicBezTo>
                    <a:pt x="1073" y="1332"/>
                    <a:pt x="0" y="2404"/>
                    <a:pt x="0" y="3587"/>
                  </a:cubicBezTo>
                  <a:cubicBezTo>
                    <a:pt x="0" y="4992"/>
                    <a:pt x="1479" y="6175"/>
                    <a:pt x="3587" y="6803"/>
                  </a:cubicBezTo>
                  <a:cubicBezTo>
                    <a:pt x="4400" y="7025"/>
                    <a:pt x="5361" y="7173"/>
                    <a:pt x="6359" y="7173"/>
                  </a:cubicBezTo>
                  <a:cubicBezTo>
                    <a:pt x="7321" y="7173"/>
                    <a:pt x="8282" y="7025"/>
                    <a:pt x="9132" y="6803"/>
                  </a:cubicBezTo>
                  <a:cubicBezTo>
                    <a:pt x="11240" y="6249"/>
                    <a:pt x="12681" y="4992"/>
                    <a:pt x="12681" y="3587"/>
                  </a:cubicBezTo>
                  <a:cubicBezTo>
                    <a:pt x="12681" y="2182"/>
                    <a:pt x="11240" y="962"/>
                    <a:pt x="9132" y="370"/>
                  </a:cubicBezTo>
                  <a:cubicBezTo>
                    <a:pt x="8282" y="149"/>
                    <a:pt x="7321" y="1"/>
                    <a:pt x="6359" y="1"/>
                  </a:cubicBezTo>
                  <a:close/>
                </a:path>
              </a:pathLst>
            </a:custGeom>
            <a:solidFill>
              <a:srgbClr val="CB5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90" name="Google Shape;9290;p48"/>
            <p:cNvSpPr/>
            <p:nvPr/>
          </p:nvSpPr>
          <p:spPr>
            <a:xfrm>
              <a:off x="4814675" y="1948000"/>
              <a:ext cx="303175" cy="207075"/>
            </a:xfrm>
            <a:custGeom>
              <a:avLst/>
              <a:gdLst/>
              <a:ahLst/>
              <a:cxnLst/>
              <a:rect l="l" t="t" r="r" b="b"/>
              <a:pathLst>
                <a:path w="12127" h="8283" extrusionOk="0">
                  <a:moveTo>
                    <a:pt x="0" y="1"/>
                  </a:moveTo>
                  <a:lnTo>
                    <a:pt x="0" y="4770"/>
                  </a:lnTo>
                  <a:cubicBezTo>
                    <a:pt x="0" y="4955"/>
                    <a:pt x="0" y="5103"/>
                    <a:pt x="37" y="5288"/>
                  </a:cubicBezTo>
                  <a:lnTo>
                    <a:pt x="37" y="5362"/>
                  </a:lnTo>
                  <a:cubicBezTo>
                    <a:pt x="37" y="5399"/>
                    <a:pt x="111" y="5472"/>
                    <a:pt x="111" y="5509"/>
                  </a:cubicBezTo>
                  <a:lnTo>
                    <a:pt x="111" y="5546"/>
                  </a:lnTo>
                  <a:cubicBezTo>
                    <a:pt x="111" y="5583"/>
                    <a:pt x="148" y="5694"/>
                    <a:pt x="185" y="5768"/>
                  </a:cubicBezTo>
                  <a:cubicBezTo>
                    <a:pt x="259" y="5879"/>
                    <a:pt x="296" y="5916"/>
                    <a:pt x="333" y="6027"/>
                  </a:cubicBezTo>
                  <a:cubicBezTo>
                    <a:pt x="407" y="6101"/>
                    <a:pt x="481" y="6212"/>
                    <a:pt x="555" y="6286"/>
                  </a:cubicBezTo>
                  <a:lnTo>
                    <a:pt x="850" y="6545"/>
                  </a:lnTo>
                  <a:lnTo>
                    <a:pt x="998" y="6693"/>
                  </a:lnTo>
                  <a:cubicBezTo>
                    <a:pt x="1109" y="6840"/>
                    <a:pt x="1368" y="6988"/>
                    <a:pt x="1553" y="7136"/>
                  </a:cubicBezTo>
                  <a:cubicBezTo>
                    <a:pt x="1590" y="7173"/>
                    <a:pt x="1627" y="7210"/>
                    <a:pt x="1701" y="7247"/>
                  </a:cubicBezTo>
                  <a:cubicBezTo>
                    <a:pt x="1849" y="7358"/>
                    <a:pt x="1997" y="7395"/>
                    <a:pt x="2181" y="7506"/>
                  </a:cubicBezTo>
                  <a:cubicBezTo>
                    <a:pt x="2218" y="7543"/>
                    <a:pt x="2255" y="7543"/>
                    <a:pt x="2366" y="7580"/>
                  </a:cubicBezTo>
                  <a:cubicBezTo>
                    <a:pt x="2551" y="7691"/>
                    <a:pt x="2736" y="7728"/>
                    <a:pt x="2958" y="7802"/>
                  </a:cubicBezTo>
                  <a:cubicBezTo>
                    <a:pt x="3069" y="7876"/>
                    <a:pt x="3143" y="7876"/>
                    <a:pt x="3291" y="7913"/>
                  </a:cubicBezTo>
                  <a:cubicBezTo>
                    <a:pt x="3512" y="7986"/>
                    <a:pt x="3734" y="8060"/>
                    <a:pt x="3993" y="8097"/>
                  </a:cubicBezTo>
                  <a:cubicBezTo>
                    <a:pt x="4067" y="8097"/>
                    <a:pt x="4178" y="8134"/>
                    <a:pt x="4252" y="8134"/>
                  </a:cubicBezTo>
                  <a:cubicBezTo>
                    <a:pt x="4289" y="8171"/>
                    <a:pt x="4400" y="8171"/>
                    <a:pt x="4437" y="8171"/>
                  </a:cubicBezTo>
                  <a:cubicBezTo>
                    <a:pt x="4548" y="8245"/>
                    <a:pt x="4585" y="8245"/>
                    <a:pt x="4658" y="8245"/>
                  </a:cubicBezTo>
                  <a:cubicBezTo>
                    <a:pt x="4917" y="8245"/>
                    <a:pt x="5102" y="8282"/>
                    <a:pt x="5287" y="8282"/>
                  </a:cubicBezTo>
                  <a:lnTo>
                    <a:pt x="6729" y="8282"/>
                  </a:lnTo>
                  <a:cubicBezTo>
                    <a:pt x="6951" y="8282"/>
                    <a:pt x="7136" y="8282"/>
                    <a:pt x="7320" y="8245"/>
                  </a:cubicBezTo>
                  <a:cubicBezTo>
                    <a:pt x="7394" y="8171"/>
                    <a:pt x="7468" y="8171"/>
                    <a:pt x="7542" y="8171"/>
                  </a:cubicBezTo>
                  <a:cubicBezTo>
                    <a:pt x="7579" y="8171"/>
                    <a:pt x="7653" y="8134"/>
                    <a:pt x="7727" y="8134"/>
                  </a:cubicBezTo>
                  <a:cubicBezTo>
                    <a:pt x="7838" y="8134"/>
                    <a:pt x="7912" y="8097"/>
                    <a:pt x="8023" y="8097"/>
                  </a:cubicBezTo>
                  <a:cubicBezTo>
                    <a:pt x="8245" y="8060"/>
                    <a:pt x="8466" y="7950"/>
                    <a:pt x="8688" y="7913"/>
                  </a:cubicBezTo>
                  <a:cubicBezTo>
                    <a:pt x="10722" y="7358"/>
                    <a:pt x="12127" y="6212"/>
                    <a:pt x="12127" y="4807"/>
                  </a:cubicBezTo>
                  <a:lnTo>
                    <a:pt x="12127" y="38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A63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91" name="Google Shape;9291;p48"/>
            <p:cNvSpPr/>
            <p:nvPr/>
          </p:nvSpPr>
          <p:spPr>
            <a:xfrm>
              <a:off x="4896925" y="1948925"/>
              <a:ext cx="134975" cy="206150"/>
            </a:xfrm>
            <a:custGeom>
              <a:avLst/>
              <a:gdLst/>
              <a:ahLst/>
              <a:cxnLst/>
              <a:rect l="l" t="t" r="r" b="b"/>
              <a:pathLst>
                <a:path w="5399" h="8246" extrusionOk="0">
                  <a:moveTo>
                    <a:pt x="1" y="1"/>
                  </a:moveTo>
                  <a:lnTo>
                    <a:pt x="1" y="7876"/>
                  </a:lnTo>
                  <a:cubicBezTo>
                    <a:pt x="222" y="7949"/>
                    <a:pt x="444" y="8023"/>
                    <a:pt x="703" y="8060"/>
                  </a:cubicBezTo>
                  <a:cubicBezTo>
                    <a:pt x="777" y="8060"/>
                    <a:pt x="888" y="8097"/>
                    <a:pt x="962" y="8097"/>
                  </a:cubicBezTo>
                  <a:cubicBezTo>
                    <a:pt x="999" y="8134"/>
                    <a:pt x="1110" y="8134"/>
                    <a:pt x="1147" y="8134"/>
                  </a:cubicBezTo>
                  <a:cubicBezTo>
                    <a:pt x="1258" y="8208"/>
                    <a:pt x="1295" y="8208"/>
                    <a:pt x="1368" y="8208"/>
                  </a:cubicBezTo>
                  <a:cubicBezTo>
                    <a:pt x="1627" y="8208"/>
                    <a:pt x="1812" y="8245"/>
                    <a:pt x="1997" y="8245"/>
                  </a:cubicBezTo>
                  <a:lnTo>
                    <a:pt x="3439" y="8245"/>
                  </a:lnTo>
                  <a:cubicBezTo>
                    <a:pt x="3661" y="8245"/>
                    <a:pt x="3846" y="8245"/>
                    <a:pt x="4030" y="8208"/>
                  </a:cubicBezTo>
                  <a:cubicBezTo>
                    <a:pt x="4104" y="8134"/>
                    <a:pt x="4178" y="8134"/>
                    <a:pt x="4252" y="8134"/>
                  </a:cubicBezTo>
                  <a:cubicBezTo>
                    <a:pt x="4289" y="8134"/>
                    <a:pt x="4363" y="8097"/>
                    <a:pt x="4437" y="8097"/>
                  </a:cubicBezTo>
                  <a:cubicBezTo>
                    <a:pt x="4548" y="8097"/>
                    <a:pt x="4622" y="8060"/>
                    <a:pt x="4733" y="8060"/>
                  </a:cubicBezTo>
                  <a:cubicBezTo>
                    <a:pt x="4955" y="8023"/>
                    <a:pt x="5176" y="7913"/>
                    <a:pt x="5398" y="7876"/>
                  </a:cubicBezTo>
                  <a:lnTo>
                    <a:pt x="5398" y="1"/>
                  </a:lnTo>
                  <a:close/>
                </a:path>
              </a:pathLst>
            </a:custGeom>
            <a:solidFill>
              <a:srgbClr val="8A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92" name="Google Shape;9292;p48"/>
            <p:cNvSpPr/>
            <p:nvPr/>
          </p:nvSpPr>
          <p:spPr>
            <a:xfrm>
              <a:off x="4814675" y="1948000"/>
              <a:ext cx="82275" cy="197825"/>
            </a:xfrm>
            <a:custGeom>
              <a:avLst/>
              <a:gdLst/>
              <a:ahLst/>
              <a:cxnLst/>
              <a:rect l="l" t="t" r="r" b="b"/>
              <a:pathLst>
                <a:path w="3291" h="7913" extrusionOk="0">
                  <a:moveTo>
                    <a:pt x="0" y="1"/>
                  </a:moveTo>
                  <a:lnTo>
                    <a:pt x="0" y="4770"/>
                  </a:lnTo>
                  <a:cubicBezTo>
                    <a:pt x="0" y="4955"/>
                    <a:pt x="0" y="5103"/>
                    <a:pt x="74" y="5288"/>
                  </a:cubicBezTo>
                  <a:lnTo>
                    <a:pt x="74" y="5362"/>
                  </a:lnTo>
                  <a:cubicBezTo>
                    <a:pt x="74" y="5399"/>
                    <a:pt x="111" y="5472"/>
                    <a:pt x="111" y="5509"/>
                  </a:cubicBezTo>
                  <a:lnTo>
                    <a:pt x="111" y="5546"/>
                  </a:lnTo>
                  <a:cubicBezTo>
                    <a:pt x="111" y="5583"/>
                    <a:pt x="148" y="5694"/>
                    <a:pt x="185" y="5768"/>
                  </a:cubicBezTo>
                  <a:cubicBezTo>
                    <a:pt x="259" y="5879"/>
                    <a:pt x="296" y="5916"/>
                    <a:pt x="333" y="6027"/>
                  </a:cubicBezTo>
                  <a:cubicBezTo>
                    <a:pt x="444" y="6101"/>
                    <a:pt x="481" y="6212"/>
                    <a:pt x="555" y="6286"/>
                  </a:cubicBezTo>
                  <a:lnTo>
                    <a:pt x="850" y="6545"/>
                  </a:lnTo>
                  <a:lnTo>
                    <a:pt x="998" y="6693"/>
                  </a:lnTo>
                  <a:cubicBezTo>
                    <a:pt x="1109" y="6840"/>
                    <a:pt x="1368" y="6988"/>
                    <a:pt x="1553" y="7136"/>
                  </a:cubicBezTo>
                  <a:cubicBezTo>
                    <a:pt x="1590" y="7173"/>
                    <a:pt x="1627" y="7210"/>
                    <a:pt x="1738" y="7247"/>
                  </a:cubicBezTo>
                  <a:cubicBezTo>
                    <a:pt x="1849" y="7358"/>
                    <a:pt x="1997" y="7395"/>
                    <a:pt x="2181" y="7506"/>
                  </a:cubicBezTo>
                  <a:cubicBezTo>
                    <a:pt x="2218" y="7543"/>
                    <a:pt x="2292" y="7543"/>
                    <a:pt x="2366" y="7580"/>
                  </a:cubicBezTo>
                  <a:cubicBezTo>
                    <a:pt x="2551" y="7691"/>
                    <a:pt x="2736" y="7728"/>
                    <a:pt x="2958" y="7802"/>
                  </a:cubicBezTo>
                  <a:cubicBezTo>
                    <a:pt x="3069" y="7876"/>
                    <a:pt x="3143" y="7876"/>
                    <a:pt x="3291" y="7913"/>
                  </a:cubicBezTo>
                  <a:lnTo>
                    <a:pt x="3291" y="38"/>
                  </a:lnTo>
                  <a:lnTo>
                    <a:pt x="3291" y="1"/>
                  </a:lnTo>
                  <a:close/>
                </a:path>
              </a:pathLst>
            </a:custGeom>
            <a:solidFill>
              <a:srgbClr val="75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93" name="Google Shape;9293;p48"/>
            <p:cNvSpPr/>
            <p:nvPr/>
          </p:nvSpPr>
          <p:spPr>
            <a:xfrm>
              <a:off x="4812825" y="1862975"/>
              <a:ext cx="305025" cy="172875"/>
            </a:xfrm>
            <a:custGeom>
              <a:avLst/>
              <a:gdLst/>
              <a:ahLst/>
              <a:cxnLst/>
              <a:rect l="l" t="t" r="r" b="b"/>
              <a:pathLst>
                <a:path w="12201" h="6915" extrusionOk="0">
                  <a:moveTo>
                    <a:pt x="6100" y="1"/>
                  </a:moveTo>
                  <a:cubicBezTo>
                    <a:pt x="5139" y="1"/>
                    <a:pt x="4252" y="111"/>
                    <a:pt x="3402" y="370"/>
                  </a:cubicBezTo>
                  <a:cubicBezTo>
                    <a:pt x="3328" y="407"/>
                    <a:pt x="3217" y="407"/>
                    <a:pt x="3143" y="444"/>
                  </a:cubicBezTo>
                  <a:cubicBezTo>
                    <a:pt x="2958" y="481"/>
                    <a:pt x="2773" y="555"/>
                    <a:pt x="2588" y="629"/>
                  </a:cubicBezTo>
                  <a:cubicBezTo>
                    <a:pt x="998" y="1221"/>
                    <a:pt x="0" y="2293"/>
                    <a:pt x="0" y="3439"/>
                  </a:cubicBezTo>
                  <a:cubicBezTo>
                    <a:pt x="0" y="4770"/>
                    <a:pt x="1368" y="5990"/>
                    <a:pt x="3402" y="6544"/>
                  </a:cubicBezTo>
                  <a:cubicBezTo>
                    <a:pt x="4178" y="6766"/>
                    <a:pt x="5102" y="6914"/>
                    <a:pt x="6100" y="6914"/>
                  </a:cubicBezTo>
                  <a:cubicBezTo>
                    <a:pt x="7025" y="6914"/>
                    <a:pt x="7949" y="6766"/>
                    <a:pt x="8762" y="6544"/>
                  </a:cubicBezTo>
                  <a:cubicBezTo>
                    <a:pt x="10796" y="5990"/>
                    <a:pt x="12201" y="4844"/>
                    <a:pt x="12201" y="3439"/>
                  </a:cubicBezTo>
                  <a:cubicBezTo>
                    <a:pt x="12201" y="2071"/>
                    <a:pt x="10796" y="925"/>
                    <a:pt x="8762" y="370"/>
                  </a:cubicBezTo>
                  <a:cubicBezTo>
                    <a:pt x="7986" y="111"/>
                    <a:pt x="7062" y="1"/>
                    <a:pt x="6100" y="1"/>
                  </a:cubicBezTo>
                  <a:close/>
                </a:path>
              </a:pathLst>
            </a:custGeom>
            <a:solidFill>
              <a:srgbClr val="ED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94" name="Google Shape;9294;p48"/>
            <p:cNvSpPr/>
            <p:nvPr/>
          </p:nvSpPr>
          <p:spPr>
            <a:xfrm>
              <a:off x="4808200" y="1939700"/>
              <a:ext cx="314275" cy="101675"/>
            </a:xfrm>
            <a:custGeom>
              <a:avLst/>
              <a:gdLst/>
              <a:ahLst/>
              <a:cxnLst/>
              <a:rect l="l" t="t" r="r" b="b"/>
              <a:pathLst>
                <a:path w="12571" h="4067" extrusionOk="0">
                  <a:moveTo>
                    <a:pt x="0" y="0"/>
                  </a:moveTo>
                  <a:lnTo>
                    <a:pt x="0" y="518"/>
                  </a:lnTo>
                  <a:cubicBezTo>
                    <a:pt x="0" y="703"/>
                    <a:pt x="0" y="850"/>
                    <a:pt x="37" y="1035"/>
                  </a:cubicBezTo>
                  <a:lnTo>
                    <a:pt x="37" y="1109"/>
                  </a:lnTo>
                  <a:cubicBezTo>
                    <a:pt x="37" y="1183"/>
                    <a:pt x="74" y="1220"/>
                    <a:pt x="74" y="1257"/>
                  </a:cubicBezTo>
                  <a:lnTo>
                    <a:pt x="74" y="1294"/>
                  </a:lnTo>
                  <a:cubicBezTo>
                    <a:pt x="74" y="1368"/>
                    <a:pt x="111" y="1442"/>
                    <a:pt x="185" y="1553"/>
                  </a:cubicBezTo>
                  <a:cubicBezTo>
                    <a:pt x="222" y="1627"/>
                    <a:pt x="259" y="1664"/>
                    <a:pt x="296" y="1775"/>
                  </a:cubicBezTo>
                  <a:cubicBezTo>
                    <a:pt x="407" y="1923"/>
                    <a:pt x="444" y="1997"/>
                    <a:pt x="555" y="2107"/>
                  </a:cubicBezTo>
                  <a:lnTo>
                    <a:pt x="814" y="2366"/>
                  </a:lnTo>
                  <a:lnTo>
                    <a:pt x="962" y="2514"/>
                  </a:lnTo>
                  <a:cubicBezTo>
                    <a:pt x="1146" y="2662"/>
                    <a:pt x="1331" y="2773"/>
                    <a:pt x="1553" y="2921"/>
                  </a:cubicBezTo>
                  <a:cubicBezTo>
                    <a:pt x="1664" y="2958"/>
                    <a:pt x="1701" y="3032"/>
                    <a:pt x="1775" y="3069"/>
                  </a:cubicBezTo>
                  <a:cubicBezTo>
                    <a:pt x="1923" y="3143"/>
                    <a:pt x="2071" y="3217"/>
                    <a:pt x="2256" y="3290"/>
                  </a:cubicBezTo>
                  <a:cubicBezTo>
                    <a:pt x="2293" y="3327"/>
                    <a:pt x="2330" y="3327"/>
                    <a:pt x="2440" y="3401"/>
                  </a:cubicBezTo>
                  <a:cubicBezTo>
                    <a:pt x="2662" y="3475"/>
                    <a:pt x="2847" y="3512"/>
                    <a:pt x="3069" y="3623"/>
                  </a:cubicBezTo>
                  <a:cubicBezTo>
                    <a:pt x="3217" y="3660"/>
                    <a:pt x="3328" y="3660"/>
                    <a:pt x="3439" y="3697"/>
                  </a:cubicBezTo>
                  <a:cubicBezTo>
                    <a:pt x="3697" y="3808"/>
                    <a:pt x="3919" y="3845"/>
                    <a:pt x="4141" y="3882"/>
                  </a:cubicBezTo>
                  <a:cubicBezTo>
                    <a:pt x="4252" y="3882"/>
                    <a:pt x="4326" y="3956"/>
                    <a:pt x="4437" y="3956"/>
                  </a:cubicBezTo>
                  <a:cubicBezTo>
                    <a:pt x="4511" y="3993"/>
                    <a:pt x="4622" y="3993"/>
                    <a:pt x="4659" y="3993"/>
                  </a:cubicBezTo>
                  <a:cubicBezTo>
                    <a:pt x="4733" y="4030"/>
                    <a:pt x="4807" y="4030"/>
                    <a:pt x="4881" y="4030"/>
                  </a:cubicBezTo>
                  <a:cubicBezTo>
                    <a:pt x="5065" y="4030"/>
                    <a:pt x="5287" y="4067"/>
                    <a:pt x="5472" y="4067"/>
                  </a:cubicBezTo>
                  <a:lnTo>
                    <a:pt x="6988" y="4067"/>
                  </a:lnTo>
                  <a:cubicBezTo>
                    <a:pt x="7173" y="4067"/>
                    <a:pt x="7395" y="4067"/>
                    <a:pt x="7579" y="4030"/>
                  </a:cubicBezTo>
                  <a:cubicBezTo>
                    <a:pt x="7653" y="3993"/>
                    <a:pt x="7727" y="3993"/>
                    <a:pt x="7801" y="3993"/>
                  </a:cubicBezTo>
                  <a:cubicBezTo>
                    <a:pt x="7912" y="3993"/>
                    <a:pt x="7949" y="3956"/>
                    <a:pt x="8023" y="3956"/>
                  </a:cubicBezTo>
                  <a:cubicBezTo>
                    <a:pt x="8134" y="3956"/>
                    <a:pt x="8208" y="3882"/>
                    <a:pt x="8319" y="3882"/>
                  </a:cubicBezTo>
                  <a:cubicBezTo>
                    <a:pt x="8541" y="3845"/>
                    <a:pt x="8762" y="3771"/>
                    <a:pt x="9021" y="3697"/>
                  </a:cubicBezTo>
                  <a:cubicBezTo>
                    <a:pt x="11129" y="3143"/>
                    <a:pt x="12570" y="1923"/>
                    <a:pt x="12570" y="518"/>
                  </a:cubicBezTo>
                  <a:lnTo>
                    <a:pt x="12570" y="0"/>
                  </a:lnTo>
                  <a:close/>
                </a:path>
              </a:pathLst>
            </a:custGeom>
            <a:solidFill>
              <a:srgbClr val="BF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95" name="Google Shape;9295;p48"/>
            <p:cNvSpPr/>
            <p:nvPr/>
          </p:nvSpPr>
          <p:spPr>
            <a:xfrm>
              <a:off x="4896000" y="1939700"/>
              <a:ext cx="138675" cy="101675"/>
            </a:xfrm>
            <a:custGeom>
              <a:avLst/>
              <a:gdLst/>
              <a:ahLst/>
              <a:cxnLst/>
              <a:rect l="l" t="t" r="r" b="b"/>
              <a:pathLst>
                <a:path w="5547" h="4067" extrusionOk="0">
                  <a:moveTo>
                    <a:pt x="1" y="0"/>
                  </a:moveTo>
                  <a:lnTo>
                    <a:pt x="1" y="3697"/>
                  </a:lnTo>
                  <a:cubicBezTo>
                    <a:pt x="222" y="3808"/>
                    <a:pt x="444" y="3845"/>
                    <a:pt x="666" y="3882"/>
                  </a:cubicBezTo>
                  <a:cubicBezTo>
                    <a:pt x="777" y="3882"/>
                    <a:pt x="851" y="3956"/>
                    <a:pt x="962" y="3956"/>
                  </a:cubicBezTo>
                  <a:cubicBezTo>
                    <a:pt x="1036" y="3993"/>
                    <a:pt x="1147" y="3993"/>
                    <a:pt x="1184" y="3993"/>
                  </a:cubicBezTo>
                  <a:cubicBezTo>
                    <a:pt x="1295" y="4030"/>
                    <a:pt x="1332" y="4030"/>
                    <a:pt x="1405" y="4030"/>
                  </a:cubicBezTo>
                  <a:cubicBezTo>
                    <a:pt x="1590" y="4030"/>
                    <a:pt x="1849" y="4067"/>
                    <a:pt x="2034" y="4067"/>
                  </a:cubicBezTo>
                  <a:lnTo>
                    <a:pt x="3513" y="4067"/>
                  </a:lnTo>
                  <a:cubicBezTo>
                    <a:pt x="3698" y="4067"/>
                    <a:pt x="3919" y="4067"/>
                    <a:pt x="4104" y="4030"/>
                  </a:cubicBezTo>
                  <a:cubicBezTo>
                    <a:pt x="4178" y="3993"/>
                    <a:pt x="4252" y="3993"/>
                    <a:pt x="4326" y="3993"/>
                  </a:cubicBezTo>
                  <a:cubicBezTo>
                    <a:pt x="4437" y="3993"/>
                    <a:pt x="4474" y="3956"/>
                    <a:pt x="4585" y="3956"/>
                  </a:cubicBezTo>
                  <a:cubicBezTo>
                    <a:pt x="4659" y="3956"/>
                    <a:pt x="4770" y="3882"/>
                    <a:pt x="4844" y="3882"/>
                  </a:cubicBezTo>
                  <a:cubicBezTo>
                    <a:pt x="5066" y="3845"/>
                    <a:pt x="5324" y="3771"/>
                    <a:pt x="5546" y="3697"/>
                  </a:cubicBezTo>
                  <a:lnTo>
                    <a:pt x="5546" y="0"/>
                  </a:lnTo>
                  <a:close/>
                </a:path>
              </a:pathLst>
            </a:custGeom>
            <a:solidFill>
              <a:srgbClr val="A2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96" name="Google Shape;9296;p48"/>
            <p:cNvSpPr/>
            <p:nvPr/>
          </p:nvSpPr>
          <p:spPr>
            <a:xfrm>
              <a:off x="4808200" y="1939700"/>
              <a:ext cx="86900" cy="92450"/>
            </a:xfrm>
            <a:custGeom>
              <a:avLst/>
              <a:gdLst/>
              <a:ahLst/>
              <a:cxnLst/>
              <a:rect l="l" t="t" r="r" b="b"/>
              <a:pathLst>
                <a:path w="3476" h="3698" extrusionOk="0">
                  <a:moveTo>
                    <a:pt x="0" y="0"/>
                  </a:moveTo>
                  <a:lnTo>
                    <a:pt x="0" y="518"/>
                  </a:lnTo>
                  <a:cubicBezTo>
                    <a:pt x="0" y="703"/>
                    <a:pt x="0" y="850"/>
                    <a:pt x="37" y="1035"/>
                  </a:cubicBezTo>
                  <a:lnTo>
                    <a:pt x="37" y="1109"/>
                  </a:lnTo>
                  <a:cubicBezTo>
                    <a:pt x="37" y="1183"/>
                    <a:pt x="74" y="1220"/>
                    <a:pt x="74" y="1257"/>
                  </a:cubicBezTo>
                  <a:lnTo>
                    <a:pt x="74" y="1294"/>
                  </a:lnTo>
                  <a:cubicBezTo>
                    <a:pt x="74" y="1368"/>
                    <a:pt x="111" y="1442"/>
                    <a:pt x="185" y="1553"/>
                  </a:cubicBezTo>
                  <a:cubicBezTo>
                    <a:pt x="222" y="1627"/>
                    <a:pt x="259" y="1664"/>
                    <a:pt x="333" y="1775"/>
                  </a:cubicBezTo>
                  <a:cubicBezTo>
                    <a:pt x="407" y="1923"/>
                    <a:pt x="444" y="1997"/>
                    <a:pt x="555" y="2107"/>
                  </a:cubicBezTo>
                  <a:lnTo>
                    <a:pt x="814" y="2366"/>
                  </a:lnTo>
                  <a:lnTo>
                    <a:pt x="962" y="2514"/>
                  </a:lnTo>
                  <a:cubicBezTo>
                    <a:pt x="1146" y="2662"/>
                    <a:pt x="1331" y="2773"/>
                    <a:pt x="1553" y="2921"/>
                  </a:cubicBezTo>
                  <a:cubicBezTo>
                    <a:pt x="1664" y="2958"/>
                    <a:pt x="1701" y="3032"/>
                    <a:pt x="1812" y="3069"/>
                  </a:cubicBezTo>
                  <a:cubicBezTo>
                    <a:pt x="1923" y="3143"/>
                    <a:pt x="2071" y="3217"/>
                    <a:pt x="2256" y="3290"/>
                  </a:cubicBezTo>
                  <a:cubicBezTo>
                    <a:pt x="2293" y="3327"/>
                    <a:pt x="2367" y="3327"/>
                    <a:pt x="2440" y="3401"/>
                  </a:cubicBezTo>
                  <a:cubicBezTo>
                    <a:pt x="2662" y="3475"/>
                    <a:pt x="2847" y="3512"/>
                    <a:pt x="3106" y="3623"/>
                  </a:cubicBezTo>
                  <a:cubicBezTo>
                    <a:pt x="3217" y="3660"/>
                    <a:pt x="3328" y="3660"/>
                    <a:pt x="3476" y="3697"/>
                  </a:cubicBezTo>
                  <a:lnTo>
                    <a:pt x="3476" y="0"/>
                  </a:lnTo>
                  <a:close/>
                </a:path>
              </a:pathLst>
            </a:custGeom>
            <a:solidFill>
              <a:srgbClr val="913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97" name="Google Shape;9297;p48"/>
            <p:cNvSpPr/>
            <p:nvPr/>
          </p:nvSpPr>
          <p:spPr>
            <a:xfrm>
              <a:off x="4805425" y="1850025"/>
              <a:ext cx="317050" cy="179350"/>
            </a:xfrm>
            <a:custGeom>
              <a:avLst/>
              <a:gdLst/>
              <a:ahLst/>
              <a:cxnLst/>
              <a:rect l="l" t="t" r="r" b="b"/>
              <a:pathLst>
                <a:path w="12682" h="7174" extrusionOk="0">
                  <a:moveTo>
                    <a:pt x="6359" y="1"/>
                  </a:moveTo>
                  <a:cubicBezTo>
                    <a:pt x="5361" y="1"/>
                    <a:pt x="4400" y="149"/>
                    <a:pt x="3587" y="371"/>
                  </a:cubicBezTo>
                  <a:cubicBezTo>
                    <a:pt x="3476" y="408"/>
                    <a:pt x="3402" y="408"/>
                    <a:pt x="3291" y="445"/>
                  </a:cubicBezTo>
                  <a:cubicBezTo>
                    <a:pt x="3069" y="555"/>
                    <a:pt x="2884" y="592"/>
                    <a:pt x="2699" y="703"/>
                  </a:cubicBezTo>
                  <a:cubicBezTo>
                    <a:pt x="1073" y="1332"/>
                    <a:pt x="0" y="2404"/>
                    <a:pt x="0" y="3587"/>
                  </a:cubicBezTo>
                  <a:cubicBezTo>
                    <a:pt x="0" y="4992"/>
                    <a:pt x="1479" y="6175"/>
                    <a:pt x="3587" y="6804"/>
                  </a:cubicBezTo>
                  <a:cubicBezTo>
                    <a:pt x="4400" y="7025"/>
                    <a:pt x="5361" y="7173"/>
                    <a:pt x="6359" y="7173"/>
                  </a:cubicBezTo>
                  <a:cubicBezTo>
                    <a:pt x="7321" y="7173"/>
                    <a:pt x="8282" y="7025"/>
                    <a:pt x="9132" y="6804"/>
                  </a:cubicBezTo>
                  <a:cubicBezTo>
                    <a:pt x="11240" y="6249"/>
                    <a:pt x="12681" y="4992"/>
                    <a:pt x="12681" y="3587"/>
                  </a:cubicBezTo>
                  <a:cubicBezTo>
                    <a:pt x="12681" y="2219"/>
                    <a:pt x="11240" y="962"/>
                    <a:pt x="9132" y="371"/>
                  </a:cubicBezTo>
                  <a:cubicBezTo>
                    <a:pt x="8282" y="149"/>
                    <a:pt x="7321" y="1"/>
                    <a:pt x="6359" y="1"/>
                  </a:cubicBezTo>
                  <a:close/>
                </a:path>
              </a:pathLst>
            </a:custGeom>
            <a:solidFill>
              <a:srgbClr val="CB5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98" name="Google Shape;9298;p48"/>
            <p:cNvSpPr/>
            <p:nvPr/>
          </p:nvSpPr>
          <p:spPr>
            <a:xfrm>
              <a:off x="4814675" y="1814925"/>
              <a:ext cx="303175" cy="207050"/>
            </a:xfrm>
            <a:custGeom>
              <a:avLst/>
              <a:gdLst/>
              <a:ahLst/>
              <a:cxnLst/>
              <a:rect l="l" t="t" r="r" b="b"/>
              <a:pathLst>
                <a:path w="12127" h="8282" extrusionOk="0">
                  <a:moveTo>
                    <a:pt x="0" y="0"/>
                  </a:moveTo>
                  <a:lnTo>
                    <a:pt x="0" y="4769"/>
                  </a:lnTo>
                  <a:cubicBezTo>
                    <a:pt x="0" y="4954"/>
                    <a:pt x="0" y="5102"/>
                    <a:pt x="37" y="5287"/>
                  </a:cubicBezTo>
                  <a:lnTo>
                    <a:pt x="37" y="5361"/>
                  </a:lnTo>
                  <a:cubicBezTo>
                    <a:pt x="37" y="5435"/>
                    <a:pt x="111" y="5472"/>
                    <a:pt x="111" y="5509"/>
                  </a:cubicBezTo>
                  <a:lnTo>
                    <a:pt x="111" y="5546"/>
                  </a:lnTo>
                  <a:cubicBezTo>
                    <a:pt x="111" y="5620"/>
                    <a:pt x="148" y="5694"/>
                    <a:pt x="185" y="5804"/>
                  </a:cubicBezTo>
                  <a:cubicBezTo>
                    <a:pt x="259" y="5878"/>
                    <a:pt x="296" y="5915"/>
                    <a:pt x="333" y="6026"/>
                  </a:cubicBezTo>
                  <a:cubicBezTo>
                    <a:pt x="407" y="6100"/>
                    <a:pt x="481" y="6211"/>
                    <a:pt x="555" y="6285"/>
                  </a:cubicBezTo>
                  <a:lnTo>
                    <a:pt x="850" y="6581"/>
                  </a:lnTo>
                  <a:lnTo>
                    <a:pt x="998" y="6729"/>
                  </a:lnTo>
                  <a:cubicBezTo>
                    <a:pt x="1109" y="6840"/>
                    <a:pt x="1368" y="6988"/>
                    <a:pt x="1553" y="7135"/>
                  </a:cubicBezTo>
                  <a:cubicBezTo>
                    <a:pt x="1590" y="7172"/>
                    <a:pt x="1627" y="7209"/>
                    <a:pt x="1701" y="7283"/>
                  </a:cubicBezTo>
                  <a:cubicBezTo>
                    <a:pt x="1849" y="7357"/>
                    <a:pt x="1997" y="7394"/>
                    <a:pt x="2181" y="7505"/>
                  </a:cubicBezTo>
                  <a:cubicBezTo>
                    <a:pt x="2218" y="7542"/>
                    <a:pt x="2255" y="7542"/>
                    <a:pt x="2366" y="7579"/>
                  </a:cubicBezTo>
                  <a:cubicBezTo>
                    <a:pt x="2551" y="7690"/>
                    <a:pt x="2736" y="7727"/>
                    <a:pt x="2958" y="7838"/>
                  </a:cubicBezTo>
                  <a:cubicBezTo>
                    <a:pt x="3069" y="7875"/>
                    <a:pt x="3143" y="7875"/>
                    <a:pt x="3291" y="7912"/>
                  </a:cubicBezTo>
                  <a:cubicBezTo>
                    <a:pt x="3512" y="8023"/>
                    <a:pt x="3734" y="8060"/>
                    <a:pt x="3993" y="8097"/>
                  </a:cubicBezTo>
                  <a:cubicBezTo>
                    <a:pt x="4067" y="8097"/>
                    <a:pt x="4178" y="8134"/>
                    <a:pt x="4252" y="8134"/>
                  </a:cubicBezTo>
                  <a:cubicBezTo>
                    <a:pt x="4289" y="8171"/>
                    <a:pt x="4400" y="8171"/>
                    <a:pt x="4437" y="8171"/>
                  </a:cubicBezTo>
                  <a:cubicBezTo>
                    <a:pt x="4548" y="8245"/>
                    <a:pt x="4585" y="8245"/>
                    <a:pt x="4658" y="8245"/>
                  </a:cubicBezTo>
                  <a:cubicBezTo>
                    <a:pt x="4917" y="8245"/>
                    <a:pt x="5102" y="8281"/>
                    <a:pt x="5287" y="8281"/>
                  </a:cubicBezTo>
                  <a:lnTo>
                    <a:pt x="6729" y="8281"/>
                  </a:lnTo>
                  <a:cubicBezTo>
                    <a:pt x="6951" y="8281"/>
                    <a:pt x="7136" y="8281"/>
                    <a:pt x="7320" y="8245"/>
                  </a:cubicBezTo>
                  <a:cubicBezTo>
                    <a:pt x="7394" y="8171"/>
                    <a:pt x="7468" y="8171"/>
                    <a:pt x="7542" y="8171"/>
                  </a:cubicBezTo>
                  <a:cubicBezTo>
                    <a:pt x="7579" y="8171"/>
                    <a:pt x="7653" y="8134"/>
                    <a:pt x="7727" y="8134"/>
                  </a:cubicBezTo>
                  <a:cubicBezTo>
                    <a:pt x="7838" y="8134"/>
                    <a:pt x="7912" y="8097"/>
                    <a:pt x="8023" y="8097"/>
                  </a:cubicBezTo>
                  <a:cubicBezTo>
                    <a:pt x="8245" y="8060"/>
                    <a:pt x="8466" y="7949"/>
                    <a:pt x="8688" y="7912"/>
                  </a:cubicBezTo>
                  <a:cubicBezTo>
                    <a:pt x="10722" y="7357"/>
                    <a:pt x="12127" y="6211"/>
                    <a:pt x="12127" y="4806"/>
                  </a:cubicBezTo>
                  <a:lnTo>
                    <a:pt x="12127" y="74"/>
                  </a:lnTo>
                  <a:lnTo>
                    <a:pt x="12127" y="0"/>
                  </a:lnTo>
                  <a:close/>
                </a:path>
              </a:pathLst>
            </a:custGeom>
            <a:solidFill>
              <a:srgbClr val="A63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99" name="Google Shape;9299;p48"/>
            <p:cNvSpPr/>
            <p:nvPr/>
          </p:nvSpPr>
          <p:spPr>
            <a:xfrm>
              <a:off x="4896925" y="1816750"/>
              <a:ext cx="134975" cy="205225"/>
            </a:xfrm>
            <a:custGeom>
              <a:avLst/>
              <a:gdLst/>
              <a:ahLst/>
              <a:cxnLst/>
              <a:rect l="l" t="t" r="r" b="b"/>
              <a:pathLst>
                <a:path w="5399" h="8209" extrusionOk="0">
                  <a:moveTo>
                    <a:pt x="1" y="1"/>
                  </a:moveTo>
                  <a:lnTo>
                    <a:pt x="1" y="7839"/>
                  </a:lnTo>
                  <a:cubicBezTo>
                    <a:pt x="222" y="7950"/>
                    <a:pt x="444" y="7987"/>
                    <a:pt x="703" y="8024"/>
                  </a:cubicBezTo>
                  <a:cubicBezTo>
                    <a:pt x="777" y="8024"/>
                    <a:pt x="888" y="8061"/>
                    <a:pt x="962" y="8061"/>
                  </a:cubicBezTo>
                  <a:cubicBezTo>
                    <a:pt x="999" y="8098"/>
                    <a:pt x="1110" y="8098"/>
                    <a:pt x="1147" y="8098"/>
                  </a:cubicBezTo>
                  <a:cubicBezTo>
                    <a:pt x="1258" y="8172"/>
                    <a:pt x="1295" y="8172"/>
                    <a:pt x="1368" y="8172"/>
                  </a:cubicBezTo>
                  <a:cubicBezTo>
                    <a:pt x="1627" y="8172"/>
                    <a:pt x="1812" y="8208"/>
                    <a:pt x="1997" y="8208"/>
                  </a:cubicBezTo>
                  <a:lnTo>
                    <a:pt x="3439" y="8208"/>
                  </a:lnTo>
                  <a:cubicBezTo>
                    <a:pt x="3661" y="8208"/>
                    <a:pt x="3846" y="8208"/>
                    <a:pt x="4030" y="8172"/>
                  </a:cubicBezTo>
                  <a:cubicBezTo>
                    <a:pt x="4104" y="8098"/>
                    <a:pt x="4178" y="8098"/>
                    <a:pt x="4252" y="8098"/>
                  </a:cubicBezTo>
                  <a:cubicBezTo>
                    <a:pt x="4289" y="8098"/>
                    <a:pt x="4363" y="8061"/>
                    <a:pt x="4437" y="8061"/>
                  </a:cubicBezTo>
                  <a:cubicBezTo>
                    <a:pt x="4548" y="8061"/>
                    <a:pt x="4622" y="8024"/>
                    <a:pt x="4733" y="8024"/>
                  </a:cubicBezTo>
                  <a:cubicBezTo>
                    <a:pt x="4955" y="7987"/>
                    <a:pt x="5176" y="7876"/>
                    <a:pt x="5398" y="7839"/>
                  </a:cubicBezTo>
                  <a:lnTo>
                    <a:pt x="5398" y="1"/>
                  </a:lnTo>
                  <a:close/>
                </a:path>
              </a:pathLst>
            </a:custGeom>
            <a:solidFill>
              <a:srgbClr val="8A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00" name="Google Shape;9300;p48"/>
            <p:cNvSpPr/>
            <p:nvPr/>
          </p:nvSpPr>
          <p:spPr>
            <a:xfrm>
              <a:off x="4814675" y="1814925"/>
              <a:ext cx="82275" cy="197800"/>
            </a:xfrm>
            <a:custGeom>
              <a:avLst/>
              <a:gdLst/>
              <a:ahLst/>
              <a:cxnLst/>
              <a:rect l="l" t="t" r="r" b="b"/>
              <a:pathLst>
                <a:path w="3291" h="7912" extrusionOk="0">
                  <a:moveTo>
                    <a:pt x="0" y="0"/>
                  </a:moveTo>
                  <a:lnTo>
                    <a:pt x="0" y="4769"/>
                  </a:lnTo>
                  <a:cubicBezTo>
                    <a:pt x="0" y="4954"/>
                    <a:pt x="0" y="5102"/>
                    <a:pt x="74" y="5287"/>
                  </a:cubicBezTo>
                  <a:lnTo>
                    <a:pt x="74" y="5361"/>
                  </a:lnTo>
                  <a:cubicBezTo>
                    <a:pt x="74" y="5435"/>
                    <a:pt x="111" y="5472"/>
                    <a:pt x="111" y="5509"/>
                  </a:cubicBezTo>
                  <a:lnTo>
                    <a:pt x="111" y="5546"/>
                  </a:lnTo>
                  <a:cubicBezTo>
                    <a:pt x="111" y="5620"/>
                    <a:pt x="148" y="5694"/>
                    <a:pt x="185" y="5804"/>
                  </a:cubicBezTo>
                  <a:cubicBezTo>
                    <a:pt x="259" y="5878"/>
                    <a:pt x="296" y="5915"/>
                    <a:pt x="333" y="6026"/>
                  </a:cubicBezTo>
                  <a:cubicBezTo>
                    <a:pt x="444" y="6100"/>
                    <a:pt x="481" y="6211"/>
                    <a:pt x="555" y="6285"/>
                  </a:cubicBezTo>
                  <a:lnTo>
                    <a:pt x="850" y="6581"/>
                  </a:lnTo>
                  <a:lnTo>
                    <a:pt x="998" y="6729"/>
                  </a:lnTo>
                  <a:cubicBezTo>
                    <a:pt x="1109" y="6840"/>
                    <a:pt x="1368" y="6988"/>
                    <a:pt x="1553" y="7135"/>
                  </a:cubicBezTo>
                  <a:cubicBezTo>
                    <a:pt x="1590" y="7172"/>
                    <a:pt x="1627" y="7209"/>
                    <a:pt x="1738" y="7283"/>
                  </a:cubicBezTo>
                  <a:cubicBezTo>
                    <a:pt x="1849" y="7357"/>
                    <a:pt x="1997" y="7394"/>
                    <a:pt x="2181" y="7505"/>
                  </a:cubicBezTo>
                  <a:cubicBezTo>
                    <a:pt x="2218" y="7542"/>
                    <a:pt x="2292" y="7542"/>
                    <a:pt x="2366" y="7579"/>
                  </a:cubicBezTo>
                  <a:cubicBezTo>
                    <a:pt x="2551" y="7690"/>
                    <a:pt x="2736" y="7727"/>
                    <a:pt x="2958" y="7838"/>
                  </a:cubicBezTo>
                  <a:cubicBezTo>
                    <a:pt x="3069" y="7875"/>
                    <a:pt x="3143" y="7875"/>
                    <a:pt x="3291" y="7912"/>
                  </a:cubicBezTo>
                  <a:lnTo>
                    <a:pt x="3291" y="74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75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01" name="Google Shape;9301;p48"/>
            <p:cNvSpPr/>
            <p:nvPr/>
          </p:nvSpPr>
          <p:spPr>
            <a:xfrm>
              <a:off x="4812825" y="1729875"/>
              <a:ext cx="305025" cy="172875"/>
            </a:xfrm>
            <a:custGeom>
              <a:avLst/>
              <a:gdLst/>
              <a:ahLst/>
              <a:cxnLst/>
              <a:rect l="l" t="t" r="r" b="b"/>
              <a:pathLst>
                <a:path w="12201" h="6915" extrusionOk="0">
                  <a:moveTo>
                    <a:pt x="6100" y="1"/>
                  </a:moveTo>
                  <a:cubicBezTo>
                    <a:pt x="5139" y="1"/>
                    <a:pt x="4252" y="149"/>
                    <a:pt x="3402" y="370"/>
                  </a:cubicBezTo>
                  <a:cubicBezTo>
                    <a:pt x="3328" y="407"/>
                    <a:pt x="3217" y="407"/>
                    <a:pt x="3143" y="444"/>
                  </a:cubicBezTo>
                  <a:cubicBezTo>
                    <a:pt x="2958" y="481"/>
                    <a:pt x="2773" y="555"/>
                    <a:pt x="2588" y="629"/>
                  </a:cubicBezTo>
                  <a:cubicBezTo>
                    <a:pt x="998" y="1221"/>
                    <a:pt x="0" y="2293"/>
                    <a:pt x="0" y="3476"/>
                  </a:cubicBezTo>
                  <a:cubicBezTo>
                    <a:pt x="0" y="4807"/>
                    <a:pt x="1368" y="5990"/>
                    <a:pt x="3402" y="6545"/>
                  </a:cubicBezTo>
                  <a:cubicBezTo>
                    <a:pt x="4178" y="6766"/>
                    <a:pt x="5102" y="6914"/>
                    <a:pt x="6100" y="6914"/>
                  </a:cubicBezTo>
                  <a:cubicBezTo>
                    <a:pt x="7025" y="6914"/>
                    <a:pt x="7949" y="6766"/>
                    <a:pt x="8762" y="6545"/>
                  </a:cubicBezTo>
                  <a:cubicBezTo>
                    <a:pt x="10796" y="5990"/>
                    <a:pt x="12201" y="4844"/>
                    <a:pt x="12201" y="3476"/>
                  </a:cubicBezTo>
                  <a:cubicBezTo>
                    <a:pt x="12201" y="2071"/>
                    <a:pt x="10796" y="888"/>
                    <a:pt x="8762" y="370"/>
                  </a:cubicBezTo>
                  <a:cubicBezTo>
                    <a:pt x="7986" y="149"/>
                    <a:pt x="7062" y="1"/>
                    <a:pt x="6100" y="1"/>
                  </a:cubicBezTo>
                  <a:close/>
                </a:path>
              </a:pathLst>
            </a:custGeom>
            <a:solidFill>
              <a:srgbClr val="ED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02" name="Google Shape;9302;p48"/>
            <p:cNvSpPr/>
            <p:nvPr/>
          </p:nvSpPr>
          <p:spPr>
            <a:xfrm>
              <a:off x="4808200" y="1807525"/>
              <a:ext cx="314275" cy="101700"/>
            </a:xfrm>
            <a:custGeom>
              <a:avLst/>
              <a:gdLst/>
              <a:ahLst/>
              <a:cxnLst/>
              <a:rect l="l" t="t" r="r" b="b"/>
              <a:pathLst>
                <a:path w="12571" h="4068" extrusionOk="0">
                  <a:moveTo>
                    <a:pt x="0" y="0"/>
                  </a:moveTo>
                  <a:lnTo>
                    <a:pt x="0" y="481"/>
                  </a:lnTo>
                  <a:cubicBezTo>
                    <a:pt x="0" y="666"/>
                    <a:pt x="0" y="814"/>
                    <a:pt x="37" y="998"/>
                  </a:cubicBezTo>
                  <a:lnTo>
                    <a:pt x="37" y="1109"/>
                  </a:lnTo>
                  <a:cubicBezTo>
                    <a:pt x="37" y="1146"/>
                    <a:pt x="74" y="1183"/>
                    <a:pt x="74" y="1220"/>
                  </a:cubicBezTo>
                  <a:lnTo>
                    <a:pt x="74" y="1294"/>
                  </a:lnTo>
                  <a:cubicBezTo>
                    <a:pt x="74" y="1331"/>
                    <a:pt x="111" y="1405"/>
                    <a:pt x="185" y="1516"/>
                  </a:cubicBezTo>
                  <a:cubicBezTo>
                    <a:pt x="222" y="1590"/>
                    <a:pt x="259" y="1664"/>
                    <a:pt x="296" y="1738"/>
                  </a:cubicBezTo>
                  <a:cubicBezTo>
                    <a:pt x="407" y="1886"/>
                    <a:pt x="444" y="1960"/>
                    <a:pt x="555" y="2071"/>
                  </a:cubicBezTo>
                  <a:lnTo>
                    <a:pt x="814" y="2329"/>
                  </a:lnTo>
                  <a:lnTo>
                    <a:pt x="962" y="2477"/>
                  </a:lnTo>
                  <a:cubicBezTo>
                    <a:pt x="1146" y="2625"/>
                    <a:pt x="1331" y="2773"/>
                    <a:pt x="1553" y="2884"/>
                  </a:cubicBezTo>
                  <a:cubicBezTo>
                    <a:pt x="1664" y="2958"/>
                    <a:pt x="1701" y="2995"/>
                    <a:pt x="1775" y="3032"/>
                  </a:cubicBezTo>
                  <a:cubicBezTo>
                    <a:pt x="1923" y="3143"/>
                    <a:pt x="2071" y="3180"/>
                    <a:pt x="2256" y="3254"/>
                  </a:cubicBezTo>
                  <a:cubicBezTo>
                    <a:pt x="2293" y="3328"/>
                    <a:pt x="2330" y="3328"/>
                    <a:pt x="2440" y="3365"/>
                  </a:cubicBezTo>
                  <a:cubicBezTo>
                    <a:pt x="2662" y="3439"/>
                    <a:pt x="2847" y="3512"/>
                    <a:pt x="3069" y="3586"/>
                  </a:cubicBezTo>
                  <a:cubicBezTo>
                    <a:pt x="3217" y="3623"/>
                    <a:pt x="3328" y="3623"/>
                    <a:pt x="3439" y="3697"/>
                  </a:cubicBezTo>
                  <a:cubicBezTo>
                    <a:pt x="3697" y="3771"/>
                    <a:pt x="3919" y="3808"/>
                    <a:pt x="4141" y="3882"/>
                  </a:cubicBezTo>
                  <a:cubicBezTo>
                    <a:pt x="4252" y="3882"/>
                    <a:pt x="4326" y="3919"/>
                    <a:pt x="4437" y="3919"/>
                  </a:cubicBezTo>
                  <a:cubicBezTo>
                    <a:pt x="4511" y="3956"/>
                    <a:pt x="4622" y="3956"/>
                    <a:pt x="4659" y="3956"/>
                  </a:cubicBezTo>
                  <a:cubicBezTo>
                    <a:pt x="4733" y="3993"/>
                    <a:pt x="4807" y="3993"/>
                    <a:pt x="4881" y="3993"/>
                  </a:cubicBezTo>
                  <a:cubicBezTo>
                    <a:pt x="5065" y="3993"/>
                    <a:pt x="5287" y="4067"/>
                    <a:pt x="5472" y="4067"/>
                  </a:cubicBezTo>
                  <a:lnTo>
                    <a:pt x="6988" y="4067"/>
                  </a:lnTo>
                  <a:cubicBezTo>
                    <a:pt x="7173" y="4067"/>
                    <a:pt x="7395" y="4067"/>
                    <a:pt x="7579" y="3993"/>
                  </a:cubicBezTo>
                  <a:cubicBezTo>
                    <a:pt x="7653" y="3956"/>
                    <a:pt x="7727" y="3956"/>
                    <a:pt x="7801" y="3956"/>
                  </a:cubicBezTo>
                  <a:cubicBezTo>
                    <a:pt x="7912" y="3956"/>
                    <a:pt x="7949" y="3919"/>
                    <a:pt x="8023" y="3919"/>
                  </a:cubicBezTo>
                  <a:cubicBezTo>
                    <a:pt x="8134" y="3919"/>
                    <a:pt x="8208" y="3882"/>
                    <a:pt x="8319" y="3882"/>
                  </a:cubicBezTo>
                  <a:cubicBezTo>
                    <a:pt x="8541" y="3808"/>
                    <a:pt x="8762" y="3734"/>
                    <a:pt x="9021" y="3697"/>
                  </a:cubicBezTo>
                  <a:cubicBezTo>
                    <a:pt x="11129" y="3143"/>
                    <a:pt x="12570" y="1886"/>
                    <a:pt x="12570" y="481"/>
                  </a:cubicBezTo>
                  <a:lnTo>
                    <a:pt x="12570" y="0"/>
                  </a:lnTo>
                  <a:close/>
                </a:path>
              </a:pathLst>
            </a:custGeom>
            <a:solidFill>
              <a:srgbClr val="BF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03" name="Google Shape;9303;p48"/>
            <p:cNvSpPr/>
            <p:nvPr/>
          </p:nvSpPr>
          <p:spPr>
            <a:xfrm>
              <a:off x="4896000" y="1807525"/>
              <a:ext cx="138675" cy="101700"/>
            </a:xfrm>
            <a:custGeom>
              <a:avLst/>
              <a:gdLst/>
              <a:ahLst/>
              <a:cxnLst/>
              <a:rect l="l" t="t" r="r" b="b"/>
              <a:pathLst>
                <a:path w="5547" h="4068" extrusionOk="0">
                  <a:moveTo>
                    <a:pt x="1" y="0"/>
                  </a:moveTo>
                  <a:lnTo>
                    <a:pt x="1" y="3697"/>
                  </a:lnTo>
                  <a:cubicBezTo>
                    <a:pt x="222" y="3771"/>
                    <a:pt x="444" y="3808"/>
                    <a:pt x="666" y="3882"/>
                  </a:cubicBezTo>
                  <a:cubicBezTo>
                    <a:pt x="777" y="3882"/>
                    <a:pt x="851" y="3919"/>
                    <a:pt x="962" y="3919"/>
                  </a:cubicBezTo>
                  <a:cubicBezTo>
                    <a:pt x="1036" y="3956"/>
                    <a:pt x="1147" y="3956"/>
                    <a:pt x="1184" y="3956"/>
                  </a:cubicBezTo>
                  <a:cubicBezTo>
                    <a:pt x="1295" y="3993"/>
                    <a:pt x="1332" y="3993"/>
                    <a:pt x="1405" y="3993"/>
                  </a:cubicBezTo>
                  <a:cubicBezTo>
                    <a:pt x="1590" y="3993"/>
                    <a:pt x="1849" y="4067"/>
                    <a:pt x="2034" y="4067"/>
                  </a:cubicBezTo>
                  <a:lnTo>
                    <a:pt x="3513" y="4067"/>
                  </a:lnTo>
                  <a:cubicBezTo>
                    <a:pt x="3698" y="4067"/>
                    <a:pt x="3919" y="4067"/>
                    <a:pt x="4104" y="3993"/>
                  </a:cubicBezTo>
                  <a:cubicBezTo>
                    <a:pt x="4178" y="3956"/>
                    <a:pt x="4252" y="3956"/>
                    <a:pt x="4326" y="3956"/>
                  </a:cubicBezTo>
                  <a:cubicBezTo>
                    <a:pt x="4437" y="3956"/>
                    <a:pt x="4474" y="3919"/>
                    <a:pt x="4585" y="3919"/>
                  </a:cubicBezTo>
                  <a:cubicBezTo>
                    <a:pt x="4659" y="3919"/>
                    <a:pt x="4770" y="3882"/>
                    <a:pt x="4844" y="3882"/>
                  </a:cubicBezTo>
                  <a:cubicBezTo>
                    <a:pt x="5066" y="3808"/>
                    <a:pt x="5324" y="3734"/>
                    <a:pt x="5546" y="3697"/>
                  </a:cubicBezTo>
                  <a:lnTo>
                    <a:pt x="5546" y="0"/>
                  </a:lnTo>
                  <a:close/>
                </a:path>
              </a:pathLst>
            </a:custGeom>
            <a:solidFill>
              <a:srgbClr val="A2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04" name="Google Shape;9304;p48"/>
            <p:cNvSpPr/>
            <p:nvPr/>
          </p:nvSpPr>
          <p:spPr>
            <a:xfrm>
              <a:off x="4808200" y="1807525"/>
              <a:ext cx="86900" cy="92450"/>
            </a:xfrm>
            <a:custGeom>
              <a:avLst/>
              <a:gdLst/>
              <a:ahLst/>
              <a:cxnLst/>
              <a:rect l="l" t="t" r="r" b="b"/>
              <a:pathLst>
                <a:path w="3476" h="3698" extrusionOk="0">
                  <a:moveTo>
                    <a:pt x="0" y="0"/>
                  </a:moveTo>
                  <a:lnTo>
                    <a:pt x="0" y="481"/>
                  </a:lnTo>
                  <a:cubicBezTo>
                    <a:pt x="0" y="666"/>
                    <a:pt x="0" y="814"/>
                    <a:pt x="37" y="998"/>
                  </a:cubicBezTo>
                  <a:lnTo>
                    <a:pt x="37" y="1109"/>
                  </a:lnTo>
                  <a:cubicBezTo>
                    <a:pt x="37" y="1146"/>
                    <a:pt x="74" y="1183"/>
                    <a:pt x="74" y="1220"/>
                  </a:cubicBezTo>
                  <a:lnTo>
                    <a:pt x="74" y="1294"/>
                  </a:lnTo>
                  <a:cubicBezTo>
                    <a:pt x="74" y="1331"/>
                    <a:pt x="111" y="1405"/>
                    <a:pt x="185" y="1516"/>
                  </a:cubicBezTo>
                  <a:cubicBezTo>
                    <a:pt x="222" y="1590"/>
                    <a:pt x="259" y="1664"/>
                    <a:pt x="333" y="1738"/>
                  </a:cubicBezTo>
                  <a:cubicBezTo>
                    <a:pt x="407" y="1886"/>
                    <a:pt x="444" y="1960"/>
                    <a:pt x="555" y="2071"/>
                  </a:cubicBezTo>
                  <a:lnTo>
                    <a:pt x="814" y="2329"/>
                  </a:lnTo>
                  <a:lnTo>
                    <a:pt x="962" y="2477"/>
                  </a:lnTo>
                  <a:cubicBezTo>
                    <a:pt x="1146" y="2625"/>
                    <a:pt x="1331" y="2773"/>
                    <a:pt x="1553" y="2884"/>
                  </a:cubicBezTo>
                  <a:cubicBezTo>
                    <a:pt x="1664" y="2958"/>
                    <a:pt x="1701" y="2995"/>
                    <a:pt x="1812" y="3032"/>
                  </a:cubicBezTo>
                  <a:cubicBezTo>
                    <a:pt x="1923" y="3143"/>
                    <a:pt x="2071" y="3180"/>
                    <a:pt x="2256" y="3254"/>
                  </a:cubicBezTo>
                  <a:cubicBezTo>
                    <a:pt x="2293" y="3328"/>
                    <a:pt x="2367" y="3328"/>
                    <a:pt x="2440" y="3365"/>
                  </a:cubicBezTo>
                  <a:cubicBezTo>
                    <a:pt x="2662" y="3439"/>
                    <a:pt x="2847" y="3512"/>
                    <a:pt x="3106" y="3586"/>
                  </a:cubicBezTo>
                  <a:cubicBezTo>
                    <a:pt x="3217" y="3623"/>
                    <a:pt x="3328" y="3623"/>
                    <a:pt x="3476" y="3697"/>
                  </a:cubicBezTo>
                  <a:lnTo>
                    <a:pt x="3476" y="0"/>
                  </a:lnTo>
                  <a:close/>
                </a:path>
              </a:pathLst>
            </a:custGeom>
            <a:solidFill>
              <a:srgbClr val="913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05" name="Google Shape;9305;p48"/>
            <p:cNvSpPr/>
            <p:nvPr/>
          </p:nvSpPr>
          <p:spPr>
            <a:xfrm>
              <a:off x="4805425" y="1716950"/>
              <a:ext cx="317050" cy="179325"/>
            </a:xfrm>
            <a:custGeom>
              <a:avLst/>
              <a:gdLst/>
              <a:ahLst/>
              <a:cxnLst/>
              <a:rect l="l" t="t" r="r" b="b"/>
              <a:pathLst>
                <a:path w="12682" h="7173" extrusionOk="0">
                  <a:moveTo>
                    <a:pt x="6359" y="0"/>
                  </a:moveTo>
                  <a:cubicBezTo>
                    <a:pt x="5361" y="0"/>
                    <a:pt x="4400" y="148"/>
                    <a:pt x="3587" y="370"/>
                  </a:cubicBezTo>
                  <a:cubicBezTo>
                    <a:pt x="3476" y="407"/>
                    <a:pt x="3402" y="407"/>
                    <a:pt x="3291" y="481"/>
                  </a:cubicBezTo>
                  <a:cubicBezTo>
                    <a:pt x="3069" y="555"/>
                    <a:pt x="2884" y="592"/>
                    <a:pt x="2699" y="703"/>
                  </a:cubicBezTo>
                  <a:cubicBezTo>
                    <a:pt x="1073" y="1331"/>
                    <a:pt x="0" y="2403"/>
                    <a:pt x="0" y="3623"/>
                  </a:cubicBezTo>
                  <a:cubicBezTo>
                    <a:pt x="0" y="4991"/>
                    <a:pt x="1479" y="6211"/>
                    <a:pt x="3587" y="6803"/>
                  </a:cubicBezTo>
                  <a:cubicBezTo>
                    <a:pt x="4400" y="7025"/>
                    <a:pt x="5361" y="7172"/>
                    <a:pt x="6359" y="7172"/>
                  </a:cubicBezTo>
                  <a:cubicBezTo>
                    <a:pt x="7321" y="7172"/>
                    <a:pt x="8282" y="7025"/>
                    <a:pt x="9132" y="6803"/>
                  </a:cubicBezTo>
                  <a:cubicBezTo>
                    <a:pt x="11240" y="6248"/>
                    <a:pt x="12681" y="4991"/>
                    <a:pt x="12681" y="3623"/>
                  </a:cubicBezTo>
                  <a:cubicBezTo>
                    <a:pt x="12681" y="2181"/>
                    <a:pt x="11240" y="961"/>
                    <a:pt x="9132" y="370"/>
                  </a:cubicBezTo>
                  <a:cubicBezTo>
                    <a:pt x="8282" y="148"/>
                    <a:pt x="7321" y="0"/>
                    <a:pt x="6359" y="0"/>
                  </a:cubicBezTo>
                  <a:close/>
                </a:path>
              </a:pathLst>
            </a:custGeom>
            <a:solidFill>
              <a:srgbClr val="CB5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06" name="Google Shape;9306;p48"/>
            <p:cNvSpPr/>
            <p:nvPr/>
          </p:nvSpPr>
          <p:spPr>
            <a:xfrm>
              <a:off x="4814675" y="1682750"/>
              <a:ext cx="303175" cy="205200"/>
            </a:xfrm>
            <a:custGeom>
              <a:avLst/>
              <a:gdLst/>
              <a:ahLst/>
              <a:cxnLst/>
              <a:rect l="l" t="t" r="r" b="b"/>
              <a:pathLst>
                <a:path w="12127" h="8208" extrusionOk="0">
                  <a:moveTo>
                    <a:pt x="0" y="0"/>
                  </a:moveTo>
                  <a:lnTo>
                    <a:pt x="0" y="4696"/>
                  </a:lnTo>
                  <a:cubicBezTo>
                    <a:pt x="0" y="4880"/>
                    <a:pt x="0" y="5028"/>
                    <a:pt x="37" y="5213"/>
                  </a:cubicBezTo>
                  <a:lnTo>
                    <a:pt x="37" y="5287"/>
                  </a:lnTo>
                  <a:cubicBezTo>
                    <a:pt x="37" y="5361"/>
                    <a:pt x="111" y="5398"/>
                    <a:pt x="111" y="5435"/>
                  </a:cubicBezTo>
                  <a:lnTo>
                    <a:pt x="111" y="5472"/>
                  </a:lnTo>
                  <a:cubicBezTo>
                    <a:pt x="111" y="5546"/>
                    <a:pt x="148" y="5620"/>
                    <a:pt x="185" y="5731"/>
                  </a:cubicBezTo>
                  <a:cubicBezTo>
                    <a:pt x="259" y="5805"/>
                    <a:pt x="296" y="5842"/>
                    <a:pt x="333" y="5953"/>
                  </a:cubicBezTo>
                  <a:cubicBezTo>
                    <a:pt x="407" y="6026"/>
                    <a:pt x="481" y="6137"/>
                    <a:pt x="555" y="6211"/>
                  </a:cubicBezTo>
                  <a:lnTo>
                    <a:pt x="850" y="6507"/>
                  </a:lnTo>
                  <a:lnTo>
                    <a:pt x="998" y="6655"/>
                  </a:lnTo>
                  <a:cubicBezTo>
                    <a:pt x="1109" y="6766"/>
                    <a:pt x="1368" y="6914"/>
                    <a:pt x="1553" y="7062"/>
                  </a:cubicBezTo>
                  <a:cubicBezTo>
                    <a:pt x="1590" y="7099"/>
                    <a:pt x="1627" y="7136"/>
                    <a:pt x="1701" y="7210"/>
                  </a:cubicBezTo>
                  <a:cubicBezTo>
                    <a:pt x="1849" y="7283"/>
                    <a:pt x="1997" y="7320"/>
                    <a:pt x="2181" y="7431"/>
                  </a:cubicBezTo>
                  <a:cubicBezTo>
                    <a:pt x="2218" y="7468"/>
                    <a:pt x="2255" y="7468"/>
                    <a:pt x="2366" y="7505"/>
                  </a:cubicBezTo>
                  <a:cubicBezTo>
                    <a:pt x="2551" y="7616"/>
                    <a:pt x="2736" y="7653"/>
                    <a:pt x="2958" y="7764"/>
                  </a:cubicBezTo>
                  <a:cubicBezTo>
                    <a:pt x="3069" y="7801"/>
                    <a:pt x="3143" y="7801"/>
                    <a:pt x="3291" y="7838"/>
                  </a:cubicBezTo>
                  <a:cubicBezTo>
                    <a:pt x="3512" y="7949"/>
                    <a:pt x="3734" y="7986"/>
                    <a:pt x="3993" y="8023"/>
                  </a:cubicBezTo>
                  <a:cubicBezTo>
                    <a:pt x="4067" y="8023"/>
                    <a:pt x="4178" y="8060"/>
                    <a:pt x="4252" y="8060"/>
                  </a:cubicBezTo>
                  <a:cubicBezTo>
                    <a:pt x="4289" y="8134"/>
                    <a:pt x="4400" y="8134"/>
                    <a:pt x="4437" y="8134"/>
                  </a:cubicBezTo>
                  <a:cubicBezTo>
                    <a:pt x="4548" y="8171"/>
                    <a:pt x="4585" y="8171"/>
                    <a:pt x="4658" y="8171"/>
                  </a:cubicBezTo>
                  <a:cubicBezTo>
                    <a:pt x="4917" y="8171"/>
                    <a:pt x="5102" y="8208"/>
                    <a:pt x="5287" y="8208"/>
                  </a:cubicBezTo>
                  <a:lnTo>
                    <a:pt x="6729" y="8208"/>
                  </a:lnTo>
                  <a:cubicBezTo>
                    <a:pt x="6951" y="8208"/>
                    <a:pt x="7136" y="8208"/>
                    <a:pt x="7320" y="8171"/>
                  </a:cubicBezTo>
                  <a:cubicBezTo>
                    <a:pt x="7394" y="8134"/>
                    <a:pt x="7468" y="8134"/>
                    <a:pt x="7542" y="8134"/>
                  </a:cubicBezTo>
                  <a:cubicBezTo>
                    <a:pt x="7579" y="8134"/>
                    <a:pt x="7653" y="8060"/>
                    <a:pt x="7727" y="8060"/>
                  </a:cubicBezTo>
                  <a:cubicBezTo>
                    <a:pt x="7838" y="8060"/>
                    <a:pt x="7912" y="8023"/>
                    <a:pt x="8023" y="8023"/>
                  </a:cubicBezTo>
                  <a:cubicBezTo>
                    <a:pt x="8245" y="7986"/>
                    <a:pt x="8466" y="7875"/>
                    <a:pt x="8688" y="7838"/>
                  </a:cubicBezTo>
                  <a:cubicBezTo>
                    <a:pt x="10722" y="7283"/>
                    <a:pt x="12127" y="6137"/>
                    <a:pt x="12127" y="4732"/>
                  </a:cubicBezTo>
                  <a:lnTo>
                    <a:pt x="12127" y="0"/>
                  </a:lnTo>
                  <a:close/>
                </a:path>
              </a:pathLst>
            </a:custGeom>
            <a:solidFill>
              <a:srgbClr val="A63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07" name="Google Shape;9307;p48"/>
            <p:cNvSpPr/>
            <p:nvPr/>
          </p:nvSpPr>
          <p:spPr>
            <a:xfrm>
              <a:off x="4896925" y="1682750"/>
              <a:ext cx="134975" cy="205200"/>
            </a:xfrm>
            <a:custGeom>
              <a:avLst/>
              <a:gdLst/>
              <a:ahLst/>
              <a:cxnLst/>
              <a:rect l="l" t="t" r="r" b="b"/>
              <a:pathLst>
                <a:path w="5399" h="8208" extrusionOk="0">
                  <a:moveTo>
                    <a:pt x="1" y="0"/>
                  </a:moveTo>
                  <a:lnTo>
                    <a:pt x="1" y="7838"/>
                  </a:lnTo>
                  <a:cubicBezTo>
                    <a:pt x="222" y="7949"/>
                    <a:pt x="444" y="7986"/>
                    <a:pt x="703" y="8023"/>
                  </a:cubicBezTo>
                  <a:cubicBezTo>
                    <a:pt x="777" y="8023"/>
                    <a:pt x="888" y="8060"/>
                    <a:pt x="962" y="8060"/>
                  </a:cubicBezTo>
                  <a:cubicBezTo>
                    <a:pt x="999" y="8134"/>
                    <a:pt x="1110" y="8134"/>
                    <a:pt x="1147" y="8134"/>
                  </a:cubicBezTo>
                  <a:cubicBezTo>
                    <a:pt x="1258" y="8171"/>
                    <a:pt x="1295" y="8171"/>
                    <a:pt x="1368" y="8171"/>
                  </a:cubicBezTo>
                  <a:cubicBezTo>
                    <a:pt x="1627" y="8171"/>
                    <a:pt x="1812" y="8208"/>
                    <a:pt x="1997" y="8208"/>
                  </a:cubicBezTo>
                  <a:lnTo>
                    <a:pt x="3439" y="8208"/>
                  </a:lnTo>
                  <a:cubicBezTo>
                    <a:pt x="3661" y="8208"/>
                    <a:pt x="3846" y="8208"/>
                    <a:pt x="4030" y="8171"/>
                  </a:cubicBezTo>
                  <a:cubicBezTo>
                    <a:pt x="4104" y="8134"/>
                    <a:pt x="4178" y="8134"/>
                    <a:pt x="4252" y="8134"/>
                  </a:cubicBezTo>
                  <a:cubicBezTo>
                    <a:pt x="4289" y="8134"/>
                    <a:pt x="4363" y="8060"/>
                    <a:pt x="4437" y="8060"/>
                  </a:cubicBezTo>
                  <a:cubicBezTo>
                    <a:pt x="4548" y="8060"/>
                    <a:pt x="4622" y="8023"/>
                    <a:pt x="4733" y="8023"/>
                  </a:cubicBezTo>
                  <a:cubicBezTo>
                    <a:pt x="4955" y="7986"/>
                    <a:pt x="5176" y="7875"/>
                    <a:pt x="5398" y="7838"/>
                  </a:cubicBezTo>
                  <a:lnTo>
                    <a:pt x="5398" y="0"/>
                  </a:lnTo>
                  <a:close/>
                </a:path>
              </a:pathLst>
            </a:custGeom>
            <a:solidFill>
              <a:srgbClr val="8A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08" name="Google Shape;9308;p48"/>
            <p:cNvSpPr/>
            <p:nvPr/>
          </p:nvSpPr>
          <p:spPr>
            <a:xfrm>
              <a:off x="4814675" y="1682750"/>
              <a:ext cx="82275" cy="195975"/>
            </a:xfrm>
            <a:custGeom>
              <a:avLst/>
              <a:gdLst/>
              <a:ahLst/>
              <a:cxnLst/>
              <a:rect l="l" t="t" r="r" b="b"/>
              <a:pathLst>
                <a:path w="3291" h="7839" extrusionOk="0">
                  <a:moveTo>
                    <a:pt x="0" y="0"/>
                  </a:moveTo>
                  <a:lnTo>
                    <a:pt x="0" y="4696"/>
                  </a:lnTo>
                  <a:cubicBezTo>
                    <a:pt x="0" y="4880"/>
                    <a:pt x="0" y="5028"/>
                    <a:pt x="74" y="5213"/>
                  </a:cubicBezTo>
                  <a:lnTo>
                    <a:pt x="74" y="5287"/>
                  </a:lnTo>
                  <a:cubicBezTo>
                    <a:pt x="74" y="5361"/>
                    <a:pt x="111" y="5398"/>
                    <a:pt x="111" y="5435"/>
                  </a:cubicBezTo>
                  <a:lnTo>
                    <a:pt x="111" y="5472"/>
                  </a:lnTo>
                  <a:cubicBezTo>
                    <a:pt x="111" y="5546"/>
                    <a:pt x="148" y="5620"/>
                    <a:pt x="185" y="5731"/>
                  </a:cubicBezTo>
                  <a:cubicBezTo>
                    <a:pt x="259" y="5805"/>
                    <a:pt x="296" y="5842"/>
                    <a:pt x="333" y="5953"/>
                  </a:cubicBezTo>
                  <a:cubicBezTo>
                    <a:pt x="444" y="6026"/>
                    <a:pt x="481" y="6137"/>
                    <a:pt x="555" y="6211"/>
                  </a:cubicBezTo>
                  <a:lnTo>
                    <a:pt x="850" y="6507"/>
                  </a:lnTo>
                  <a:lnTo>
                    <a:pt x="998" y="6655"/>
                  </a:lnTo>
                  <a:cubicBezTo>
                    <a:pt x="1109" y="6766"/>
                    <a:pt x="1368" y="6914"/>
                    <a:pt x="1553" y="7062"/>
                  </a:cubicBezTo>
                  <a:cubicBezTo>
                    <a:pt x="1590" y="7099"/>
                    <a:pt x="1627" y="7136"/>
                    <a:pt x="1738" y="7210"/>
                  </a:cubicBezTo>
                  <a:cubicBezTo>
                    <a:pt x="1849" y="7283"/>
                    <a:pt x="1997" y="7320"/>
                    <a:pt x="2181" y="7431"/>
                  </a:cubicBezTo>
                  <a:cubicBezTo>
                    <a:pt x="2218" y="7468"/>
                    <a:pt x="2292" y="7468"/>
                    <a:pt x="2366" y="7505"/>
                  </a:cubicBezTo>
                  <a:cubicBezTo>
                    <a:pt x="2551" y="7616"/>
                    <a:pt x="2736" y="7653"/>
                    <a:pt x="2958" y="7764"/>
                  </a:cubicBezTo>
                  <a:cubicBezTo>
                    <a:pt x="3069" y="7801"/>
                    <a:pt x="3143" y="7801"/>
                    <a:pt x="3291" y="7838"/>
                  </a:cubicBezTo>
                  <a:lnTo>
                    <a:pt x="3291" y="0"/>
                  </a:lnTo>
                  <a:close/>
                </a:path>
              </a:pathLst>
            </a:custGeom>
            <a:solidFill>
              <a:srgbClr val="75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09" name="Google Shape;9309;p48"/>
            <p:cNvSpPr/>
            <p:nvPr/>
          </p:nvSpPr>
          <p:spPr>
            <a:xfrm>
              <a:off x="4812825" y="1595850"/>
              <a:ext cx="305025" cy="172875"/>
            </a:xfrm>
            <a:custGeom>
              <a:avLst/>
              <a:gdLst/>
              <a:ahLst/>
              <a:cxnLst/>
              <a:rect l="l" t="t" r="r" b="b"/>
              <a:pathLst>
                <a:path w="12201" h="6915" extrusionOk="0">
                  <a:moveTo>
                    <a:pt x="6100" y="1"/>
                  </a:moveTo>
                  <a:cubicBezTo>
                    <a:pt x="5139" y="1"/>
                    <a:pt x="4252" y="112"/>
                    <a:pt x="3402" y="371"/>
                  </a:cubicBezTo>
                  <a:cubicBezTo>
                    <a:pt x="3328" y="408"/>
                    <a:pt x="3217" y="408"/>
                    <a:pt x="3143" y="445"/>
                  </a:cubicBezTo>
                  <a:cubicBezTo>
                    <a:pt x="2958" y="519"/>
                    <a:pt x="2773" y="556"/>
                    <a:pt x="2588" y="629"/>
                  </a:cubicBezTo>
                  <a:cubicBezTo>
                    <a:pt x="998" y="1221"/>
                    <a:pt x="0" y="2293"/>
                    <a:pt x="0" y="3439"/>
                  </a:cubicBezTo>
                  <a:cubicBezTo>
                    <a:pt x="0" y="4807"/>
                    <a:pt x="1368" y="5990"/>
                    <a:pt x="3402" y="6545"/>
                  </a:cubicBezTo>
                  <a:cubicBezTo>
                    <a:pt x="4178" y="6767"/>
                    <a:pt x="5102" y="6915"/>
                    <a:pt x="6100" y="6915"/>
                  </a:cubicBezTo>
                  <a:cubicBezTo>
                    <a:pt x="7025" y="6915"/>
                    <a:pt x="7949" y="6767"/>
                    <a:pt x="8762" y="6545"/>
                  </a:cubicBezTo>
                  <a:cubicBezTo>
                    <a:pt x="10796" y="5990"/>
                    <a:pt x="12201" y="4844"/>
                    <a:pt x="12201" y="3476"/>
                  </a:cubicBezTo>
                  <a:cubicBezTo>
                    <a:pt x="12201" y="2108"/>
                    <a:pt x="10796" y="925"/>
                    <a:pt x="8762" y="371"/>
                  </a:cubicBezTo>
                  <a:cubicBezTo>
                    <a:pt x="7986" y="112"/>
                    <a:pt x="7062" y="1"/>
                    <a:pt x="6100" y="1"/>
                  </a:cubicBezTo>
                  <a:close/>
                </a:path>
              </a:pathLst>
            </a:custGeom>
            <a:solidFill>
              <a:srgbClr val="ED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10" name="Google Shape;9310;p48"/>
            <p:cNvSpPr/>
            <p:nvPr/>
          </p:nvSpPr>
          <p:spPr>
            <a:xfrm>
              <a:off x="4808200" y="1673500"/>
              <a:ext cx="314275" cy="100775"/>
            </a:xfrm>
            <a:custGeom>
              <a:avLst/>
              <a:gdLst/>
              <a:ahLst/>
              <a:cxnLst/>
              <a:rect l="l" t="t" r="r" b="b"/>
              <a:pathLst>
                <a:path w="12571" h="4031" extrusionOk="0">
                  <a:moveTo>
                    <a:pt x="0" y="1"/>
                  </a:moveTo>
                  <a:lnTo>
                    <a:pt x="0" y="481"/>
                  </a:lnTo>
                  <a:cubicBezTo>
                    <a:pt x="0" y="666"/>
                    <a:pt x="0" y="814"/>
                    <a:pt x="37" y="999"/>
                  </a:cubicBezTo>
                  <a:lnTo>
                    <a:pt x="37" y="1110"/>
                  </a:lnTo>
                  <a:cubicBezTo>
                    <a:pt x="37" y="1147"/>
                    <a:pt x="74" y="1184"/>
                    <a:pt x="74" y="1221"/>
                  </a:cubicBezTo>
                  <a:lnTo>
                    <a:pt x="74" y="1258"/>
                  </a:lnTo>
                  <a:cubicBezTo>
                    <a:pt x="74" y="1331"/>
                    <a:pt x="111" y="1405"/>
                    <a:pt x="185" y="1516"/>
                  </a:cubicBezTo>
                  <a:cubicBezTo>
                    <a:pt x="222" y="1590"/>
                    <a:pt x="259" y="1627"/>
                    <a:pt x="296" y="1738"/>
                  </a:cubicBezTo>
                  <a:cubicBezTo>
                    <a:pt x="407" y="1886"/>
                    <a:pt x="444" y="1960"/>
                    <a:pt x="555" y="2071"/>
                  </a:cubicBezTo>
                  <a:lnTo>
                    <a:pt x="814" y="2330"/>
                  </a:lnTo>
                  <a:lnTo>
                    <a:pt x="962" y="2478"/>
                  </a:lnTo>
                  <a:cubicBezTo>
                    <a:pt x="1146" y="2625"/>
                    <a:pt x="1331" y="2736"/>
                    <a:pt x="1553" y="2884"/>
                  </a:cubicBezTo>
                  <a:cubicBezTo>
                    <a:pt x="1664" y="2958"/>
                    <a:pt x="1701" y="2995"/>
                    <a:pt x="1775" y="3032"/>
                  </a:cubicBezTo>
                  <a:cubicBezTo>
                    <a:pt x="1923" y="3143"/>
                    <a:pt x="2071" y="3180"/>
                    <a:pt x="2256" y="3254"/>
                  </a:cubicBezTo>
                  <a:cubicBezTo>
                    <a:pt x="2293" y="3328"/>
                    <a:pt x="2330" y="3328"/>
                    <a:pt x="2440" y="3365"/>
                  </a:cubicBezTo>
                  <a:cubicBezTo>
                    <a:pt x="2662" y="3439"/>
                    <a:pt x="2847" y="3513"/>
                    <a:pt x="3069" y="3587"/>
                  </a:cubicBezTo>
                  <a:cubicBezTo>
                    <a:pt x="3217" y="3624"/>
                    <a:pt x="3328" y="3624"/>
                    <a:pt x="3439" y="3661"/>
                  </a:cubicBezTo>
                  <a:cubicBezTo>
                    <a:pt x="3697" y="3772"/>
                    <a:pt x="3919" y="3809"/>
                    <a:pt x="4141" y="3882"/>
                  </a:cubicBezTo>
                  <a:cubicBezTo>
                    <a:pt x="4252" y="3882"/>
                    <a:pt x="4326" y="3919"/>
                    <a:pt x="4437" y="3919"/>
                  </a:cubicBezTo>
                  <a:cubicBezTo>
                    <a:pt x="4511" y="3956"/>
                    <a:pt x="4622" y="3956"/>
                    <a:pt x="4659" y="3956"/>
                  </a:cubicBezTo>
                  <a:cubicBezTo>
                    <a:pt x="4733" y="3993"/>
                    <a:pt x="4807" y="3993"/>
                    <a:pt x="4881" y="3993"/>
                  </a:cubicBezTo>
                  <a:cubicBezTo>
                    <a:pt x="5065" y="3993"/>
                    <a:pt x="5287" y="4030"/>
                    <a:pt x="5472" y="4030"/>
                  </a:cubicBezTo>
                  <a:lnTo>
                    <a:pt x="6988" y="4030"/>
                  </a:lnTo>
                  <a:cubicBezTo>
                    <a:pt x="7173" y="4030"/>
                    <a:pt x="7395" y="4030"/>
                    <a:pt x="7579" y="3993"/>
                  </a:cubicBezTo>
                  <a:cubicBezTo>
                    <a:pt x="7653" y="3956"/>
                    <a:pt x="7727" y="3956"/>
                    <a:pt x="7801" y="3956"/>
                  </a:cubicBezTo>
                  <a:cubicBezTo>
                    <a:pt x="7912" y="3956"/>
                    <a:pt x="7949" y="3919"/>
                    <a:pt x="8023" y="3919"/>
                  </a:cubicBezTo>
                  <a:cubicBezTo>
                    <a:pt x="8134" y="3919"/>
                    <a:pt x="8208" y="3882"/>
                    <a:pt x="8319" y="3882"/>
                  </a:cubicBezTo>
                  <a:cubicBezTo>
                    <a:pt x="8541" y="3809"/>
                    <a:pt x="8762" y="3735"/>
                    <a:pt x="9021" y="3661"/>
                  </a:cubicBezTo>
                  <a:cubicBezTo>
                    <a:pt x="11129" y="3143"/>
                    <a:pt x="12570" y="1886"/>
                    <a:pt x="12570" y="481"/>
                  </a:cubicBezTo>
                  <a:lnTo>
                    <a:pt x="12570" y="1"/>
                  </a:lnTo>
                  <a:close/>
                </a:path>
              </a:pathLst>
            </a:custGeom>
            <a:solidFill>
              <a:srgbClr val="BF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11" name="Google Shape;9311;p48"/>
            <p:cNvSpPr/>
            <p:nvPr/>
          </p:nvSpPr>
          <p:spPr>
            <a:xfrm>
              <a:off x="4896000" y="1672575"/>
              <a:ext cx="138675" cy="101700"/>
            </a:xfrm>
            <a:custGeom>
              <a:avLst/>
              <a:gdLst/>
              <a:ahLst/>
              <a:cxnLst/>
              <a:rect l="l" t="t" r="r" b="b"/>
              <a:pathLst>
                <a:path w="5547" h="4068" extrusionOk="0">
                  <a:moveTo>
                    <a:pt x="1" y="1"/>
                  </a:moveTo>
                  <a:lnTo>
                    <a:pt x="1" y="3698"/>
                  </a:lnTo>
                  <a:cubicBezTo>
                    <a:pt x="222" y="3809"/>
                    <a:pt x="444" y="3846"/>
                    <a:pt x="666" y="3919"/>
                  </a:cubicBezTo>
                  <a:cubicBezTo>
                    <a:pt x="777" y="3919"/>
                    <a:pt x="851" y="3956"/>
                    <a:pt x="962" y="3956"/>
                  </a:cubicBezTo>
                  <a:cubicBezTo>
                    <a:pt x="1036" y="3993"/>
                    <a:pt x="1147" y="3993"/>
                    <a:pt x="1184" y="3993"/>
                  </a:cubicBezTo>
                  <a:cubicBezTo>
                    <a:pt x="1295" y="4030"/>
                    <a:pt x="1332" y="4030"/>
                    <a:pt x="1405" y="4030"/>
                  </a:cubicBezTo>
                  <a:cubicBezTo>
                    <a:pt x="1590" y="4030"/>
                    <a:pt x="1849" y="4067"/>
                    <a:pt x="2034" y="4067"/>
                  </a:cubicBezTo>
                  <a:lnTo>
                    <a:pt x="3513" y="4067"/>
                  </a:lnTo>
                  <a:cubicBezTo>
                    <a:pt x="3698" y="4067"/>
                    <a:pt x="3919" y="4067"/>
                    <a:pt x="4104" y="4030"/>
                  </a:cubicBezTo>
                  <a:cubicBezTo>
                    <a:pt x="4178" y="3993"/>
                    <a:pt x="4252" y="3993"/>
                    <a:pt x="4326" y="3993"/>
                  </a:cubicBezTo>
                  <a:cubicBezTo>
                    <a:pt x="4437" y="3993"/>
                    <a:pt x="4474" y="3956"/>
                    <a:pt x="4585" y="3956"/>
                  </a:cubicBezTo>
                  <a:cubicBezTo>
                    <a:pt x="4659" y="3956"/>
                    <a:pt x="4770" y="3919"/>
                    <a:pt x="4844" y="3919"/>
                  </a:cubicBezTo>
                  <a:cubicBezTo>
                    <a:pt x="5066" y="3846"/>
                    <a:pt x="5324" y="3772"/>
                    <a:pt x="5546" y="3698"/>
                  </a:cubicBezTo>
                  <a:lnTo>
                    <a:pt x="5546" y="38"/>
                  </a:lnTo>
                  <a:lnTo>
                    <a:pt x="5546" y="1"/>
                  </a:lnTo>
                  <a:close/>
                </a:path>
              </a:pathLst>
            </a:custGeom>
            <a:solidFill>
              <a:srgbClr val="A2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12" name="Google Shape;9312;p48"/>
            <p:cNvSpPr/>
            <p:nvPr/>
          </p:nvSpPr>
          <p:spPr>
            <a:xfrm>
              <a:off x="4808200" y="1673500"/>
              <a:ext cx="86900" cy="91525"/>
            </a:xfrm>
            <a:custGeom>
              <a:avLst/>
              <a:gdLst/>
              <a:ahLst/>
              <a:cxnLst/>
              <a:rect l="l" t="t" r="r" b="b"/>
              <a:pathLst>
                <a:path w="3476" h="3661" extrusionOk="0">
                  <a:moveTo>
                    <a:pt x="0" y="1"/>
                  </a:moveTo>
                  <a:lnTo>
                    <a:pt x="0" y="481"/>
                  </a:lnTo>
                  <a:cubicBezTo>
                    <a:pt x="0" y="666"/>
                    <a:pt x="0" y="814"/>
                    <a:pt x="37" y="999"/>
                  </a:cubicBezTo>
                  <a:lnTo>
                    <a:pt x="37" y="1110"/>
                  </a:lnTo>
                  <a:cubicBezTo>
                    <a:pt x="37" y="1147"/>
                    <a:pt x="74" y="1184"/>
                    <a:pt x="74" y="1221"/>
                  </a:cubicBezTo>
                  <a:lnTo>
                    <a:pt x="74" y="1258"/>
                  </a:lnTo>
                  <a:cubicBezTo>
                    <a:pt x="74" y="1331"/>
                    <a:pt x="111" y="1405"/>
                    <a:pt x="185" y="1516"/>
                  </a:cubicBezTo>
                  <a:cubicBezTo>
                    <a:pt x="222" y="1590"/>
                    <a:pt x="259" y="1627"/>
                    <a:pt x="333" y="1738"/>
                  </a:cubicBezTo>
                  <a:cubicBezTo>
                    <a:pt x="407" y="1886"/>
                    <a:pt x="444" y="1960"/>
                    <a:pt x="555" y="2071"/>
                  </a:cubicBezTo>
                  <a:lnTo>
                    <a:pt x="814" y="2330"/>
                  </a:lnTo>
                  <a:lnTo>
                    <a:pt x="962" y="2478"/>
                  </a:lnTo>
                  <a:cubicBezTo>
                    <a:pt x="1146" y="2625"/>
                    <a:pt x="1331" y="2736"/>
                    <a:pt x="1553" y="2884"/>
                  </a:cubicBezTo>
                  <a:cubicBezTo>
                    <a:pt x="1664" y="2958"/>
                    <a:pt x="1701" y="2995"/>
                    <a:pt x="1812" y="3032"/>
                  </a:cubicBezTo>
                  <a:cubicBezTo>
                    <a:pt x="1923" y="3143"/>
                    <a:pt x="2071" y="3180"/>
                    <a:pt x="2256" y="3254"/>
                  </a:cubicBezTo>
                  <a:cubicBezTo>
                    <a:pt x="2293" y="3328"/>
                    <a:pt x="2367" y="3328"/>
                    <a:pt x="2440" y="3365"/>
                  </a:cubicBezTo>
                  <a:cubicBezTo>
                    <a:pt x="2662" y="3439"/>
                    <a:pt x="2847" y="3513"/>
                    <a:pt x="3106" y="3587"/>
                  </a:cubicBezTo>
                  <a:cubicBezTo>
                    <a:pt x="3217" y="3624"/>
                    <a:pt x="3328" y="3624"/>
                    <a:pt x="3476" y="3661"/>
                  </a:cubicBezTo>
                  <a:lnTo>
                    <a:pt x="3476" y="1"/>
                  </a:lnTo>
                  <a:close/>
                </a:path>
              </a:pathLst>
            </a:custGeom>
            <a:solidFill>
              <a:srgbClr val="913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13" name="Google Shape;9313;p48"/>
            <p:cNvSpPr/>
            <p:nvPr/>
          </p:nvSpPr>
          <p:spPr>
            <a:xfrm>
              <a:off x="4805425" y="1582925"/>
              <a:ext cx="317050" cy="179325"/>
            </a:xfrm>
            <a:custGeom>
              <a:avLst/>
              <a:gdLst/>
              <a:ahLst/>
              <a:cxnLst/>
              <a:rect l="l" t="t" r="r" b="b"/>
              <a:pathLst>
                <a:path w="12682" h="7173" extrusionOk="0">
                  <a:moveTo>
                    <a:pt x="6359" y="0"/>
                  </a:moveTo>
                  <a:cubicBezTo>
                    <a:pt x="5361" y="0"/>
                    <a:pt x="4400" y="148"/>
                    <a:pt x="3587" y="370"/>
                  </a:cubicBezTo>
                  <a:cubicBezTo>
                    <a:pt x="3476" y="407"/>
                    <a:pt x="3402" y="407"/>
                    <a:pt x="3291" y="481"/>
                  </a:cubicBezTo>
                  <a:cubicBezTo>
                    <a:pt x="3069" y="555"/>
                    <a:pt x="2884" y="592"/>
                    <a:pt x="2699" y="703"/>
                  </a:cubicBezTo>
                  <a:cubicBezTo>
                    <a:pt x="1073" y="1331"/>
                    <a:pt x="0" y="2403"/>
                    <a:pt x="0" y="3587"/>
                  </a:cubicBezTo>
                  <a:cubicBezTo>
                    <a:pt x="0" y="4991"/>
                    <a:pt x="1479" y="6175"/>
                    <a:pt x="3587" y="6803"/>
                  </a:cubicBezTo>
                  <a:cubicBezTo>
                    <a:pt x="4400" y="7025"/>
                    <a:pt x="5361" y="7173"/>
                    <a:pt x="6359" y="7173"/>
                  </a:cubicBezTo>
                  <a:cubicBezTo>
                    <a:pt x="7321" y="7173"/>
                    <a:pt x="8282" y="7025"/>
                    <a:pt x="9132" y="6803"/>
                  </a:cubicBezTo>
                  <a:cubicBezTo>
                    <a:pt x="11240" y="6248"/>
                    <a:pt x="12681" y="4991"/>
                    <a:pt x="12681" y="3624"/>
                  </a:cubicBezTo>
                  <a:cubicBezTo>
                    <a:pt x="12681" y="2219"/>
                    <a:pt x="11240" y="1036"/>
                    <a:pt x="9132" y="370"/>
                  </a:cubicBezTo>
                  <a:cubicBezTo>
                    <a:pt x="8282" y="148"/>
                    <a:pt x="7321" y="0"/>
                    <a:pt x="6359" y="0"/>
                  </a:cubicBezTo>
                  <a:close/>
                </a:path>
              </a:pathLst>
            </a:custGeom>
            <a:solidFill>
              <a:srgbClr val="E59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14" name="Google Shape;9314;p48"/>
            <p:cNvSpPr/>
            <p:nvPr/>
          </p:nvSpPr>
          <p:spPr>
            <a:xfrm>
              <a:off x="4813750" y="1591250"/>
              <a:ext cx="299475" cy="163600"/>
            </a:xfrm>
            <a:custGeom>
              <a:avLst/>
              <a:gdLst/>
              <a:ahLst/>
              <a:cxnLst/>
              <a:rect l="l" t="t" r="r" b="b"/>
              <a:pathLst>
                <a:path w="11979" h="6544" extrusionOk="0">
                  <a:moveTo>
                    <a:pt x="5952" y="0"/>
                  </a:moveTo>
                  <a:cubicBezTo>
                    <a:pt x="5028" y="0"/>
                    <a:pt x="4104" y="148"/>
                    <a:pt x="3291" y="370"/>
                  </a:cubicBezTo>
                  <a:cubicBezTo>
                    <a:pt x="3180" y="407"/>
                    <a:pt x="3106" y="407"/>
                    <a:pt x="2995" y="444"/>
                  </a:cubicBezTo>
                  <a:cubicBezTo>
                    <a:pt x="2810" y="518"/>
                    <a:pt x="2699" y="555"/>
                    <a:pt x="2440" y="629"/>
                  </a:cubicBezTo>
                  <a:cubicBezTo>
                    <a:pt x="924" y="1294"/>
                    <a:pt x="0" y="2255"/>
                    <a:pt x="0" y="3291"/>
                  </a:cubicBezTo>
                  <a:cubicBezTo>
                    <a:pt x="0" y="4474"/>
                    <a:pt x="1331" y="5620"/>
                    <a:pt x="3328" y="6174"/>
                  </a:cubicBezTo>
                  <a:cubicBezTo>
                    <a:pt x="4178" y="6433"/>
                    <a:pt x="5028" y="6544"/>
                    <a:pt x="6026" y="6544"/>
                  </a:cubicBezTo>
                  <a:cubicBezTo>
                    <a:pt x="6988" y="6544"/>
                    <a:pt x="7912" y="6433"/>
                    <a:pt x="8651" y="6174"/>
                  </a:cubicBezTo>
                  <a:cubicBezTo>
                    <a:pt x="10685" y="5620"/>
                    <a:pt x="11979" y="4474"/>
                    <a:pt x="11979" y="3254"/>
                  </a:cubicBezTo>
                  <a:cubicBezTo>
                    <a:pt x="11979" y="2070"/>
                    <a:pt x="10648" y="924"/>
                    <a:pt x="8651" y="370"/>
                  </a:cubicBezTo>
                  <a:cubicBezTo>
                    <a:pt x="7801" y="148"/>
                    <a:pt x="6951" y="0"/>
                    <a:pt x="5952" y="0"/>
                  </a:cubicBezTo>
                  <a:close/>
                </a:path>
              </a:pathLst>
            </a:custGeom>
            <a:solidFill>
              <a:srgbClr val="D6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15" name="Google Shape;9315;p48"/>
            <p:cNvSpPr/>
            <p:nvPr/>
          </p:nvSpPr>
          <p:spPr>
            <a:xfrm>
              <a:off x="4815600" y="1592175"/>
              <a:ext cx="300400" cy="106300"/>
            </a:xfrm>
            <a:custGeom>
              <a:avLst/>
              <a:gdLst/>
              <a:ahLst/>
              <a:cxnLst/>
              <a:rect l="l" t="t" r="r" b="b"/>
              <a:pathLst>
                <a:path w="12016" h="4252" extrusionOk="0">
                  <a:moveTo>
                    <a:pt x="6026" y="0"/>
                  </a:moveTo>
                  <a:cubicBezTo>
                    <a:pt x="5065" y="0"/>
                    <a:pt x="4178" y="148"/>
                    <a:pt x="3328" y="370"/>
                  </a:cubicBezTo>
                  <a:cubicBezTo>
                    <a:pt x="3254" y="370"/>
                    <a:pt x="3143" y="407"/>
                    <a:pt x="3069" y="481"/>
                  </a:cubicBezTo>
                  <a:cubicBezTo>
                    <a:pt x="2884" y="518"/>
                    <a:pt x="2699" y="592"/>
                    <a:pt x="2514" y="666"/>
                  </a:cubicBezTo>
                  <a:cubicBezTo>
                    <a:pt x="998" y="1257"/>
                    <a:pt x="0" y="2218"/>
                    <a:pt x="0" y="3290"/>
                  </a:cubicBezTo>
                  <a:cubicBezTo>
                    <a:pt x="0" y="3623"/>
                    <a:pt x="111" y="3993"/>
                    <a:pt x="333" y="4252"/>
                  </a:cubicBezTo>
                  <a:cubicBezTo>
                    <a:pt x="148" y="4030"/>
                    <a:pt x="111" y="3808"/>
                    <a:pt x="111" y="3549"/>
                  </a:cubicBezTo>
                  <a:cubicBezTo>
                    <a:pt x="111" y="2551"/>
                    <a:pt x="998" y="1590"/>
                    <a:pt x="2514" y="924"/>
                  </a:cubicBezTo>
                  <a:cubicBezTo>
                    <a:pt x="2699" y="850"/>
                    <a:pt x="2884" y="776"/>
                    <a:pt x="3069" y="740"/>
                  </a:cubicBezTo>
                  <a:cubicBezTo>
                    <a:pt x="3143" y="703"/>
                    <a:pt x="3254" y="703"/>
                    <a:pt x="3364" y="666"/>
                  </a:cubicBezTo>
                  <a:cubicBezTo>
                    <a:pt x="4178" y="407"/>
                    <a:pt x="5065" y="296"/>
                    <a:pt x="5989" y="296"/>
                  </a:cubicBezTo>
                  <a:cubicBezTo>
                    <a:pt x="6914" y="296"/>
                    <a:pt x="7801" y="407"/>
                    <a:pt x="8614" y="666"/>
                  </a:cubicBezTo>
                  <a:cubicBezTo>
                    <a:pt x="10574" y="1220"/>
                    <a:pt x="11868" y="2366"/>
                    <a:pt x="11868" y="3549"/>
                  </a:cubicBezTo>
                  <a:cubicBezTo>
                    <a:pt x="11868" y="3808"/>
                    <a:pt x="11794" y="4030"/>
                    <a:pt x="11720" y="4252"/>
                  </a:cubicBezTo>
                  <a:cubicBezTo>
                    <a:pt x="11905" y="3919"/>
                    <a:pt x="12016" y="3586"/>
                    <a:pt x="12016" y="3290"/>
                  </a:cubicBezTo>
                  <a:cubicBezTo>
                    <a:pt x="12016" y="2070"/>
                    <a:pt x="10722" y="924"/>
                    <a:pt x="8725" y="370"/>
                  </a:cubicBezTo>
                  <a:cubicBezTo>
                    <a:pt x="7875" y="148"/>
                    <a:pt x="6951" y="0"/>
                    <a:pt x="6026" y="0"/>
                  </a:cubicBezTo>
                  <a:close/>
                </a:path>
              </a:pathLst>
            </a:custGeom>
            <a:solidFill>
              <a:srgbClr val="8A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16" name="Google Shape;9316;p48"/>
            <p:cNvSpPr/>
            <p:nvPr/>
          </p:nvSpPr>
          <p:spPr>
            <a:xfrm>
              <a:off x="5063300" y="1660550"/>
              <a:ext cx="31450" cy="22225"/>
            </a:xfrm>
            <a:custGeom>
              <a:avLst/>
              <a:gdLst/>
              <a:ahLst/>
              <a:cxnLst/>
              <a:rect l="l" t="t" r="r" b="b"/>
              <a:pathLst>
                <a:path w="1258" h="889" extrusionOk="0">
                  <a:moveTo>
                    <a:pt x="0" y="1"/>
                  </a:moveTo>
                  <a:lnTo>
                    <a:pt x="0" y="519"/>
                  </a:lnTo>
                  <a:lnTo>
                    <a:pt x="0" y="555"/>
                  </a:lnTo>
                  <a:lnTo>
                    <a:pt x="0" y="592"/>
                  </a:lnTo>
                  <a:lnTo>
                    <a:pt x="0" y="629"/>
                  </a:lnTo>
                  <a:lnTo>
                    <a:pt x="0" y="703"/>
                  </a:lnTo>
                  <a:lnTo>
                    <a:pt x="37" y="740"/>
                  </a:lnTo>
                  <a:lnTo>
                    <a:pt x="74" y="777"/>
                  </a:lnTo>
                  <a:cubicBezTo>
                    <a:pt x="74" y="814"/>
                    <a:pt x="148" y="814"/>
                    <a:pt x="148" y="814"/>
                  </a:cubicBezTo>
                  <a:cubicBezTo>
                    <a:pt x="148" y="888"/>
                    <a:pt x="185" y="888"/>
                    <a:pt x="185" y="888"/>
                  </a:cubicBezTo>
                  <a:lnTo>
                    <a:pt x="888" y="888"/>
                  </a:lnTo>
                  <a:cubicBezTo>
                    <a:pt x="1109" y="814"/>
                    <a:pt x="1257" y="703"/>
                    <a:pt x="1257" y="555"/>
                  </a:cubicBezTo>
                  <a:lnTo>
                    <a:pt x="1257" y="38"/>
                  </a:lnTo>
                  <a:lnTo>
                    <a:pt x="1257" y="1"/>
                  </a:lnTo>
                  <a:close/>
                </a:path>
              </a:pathLst>
            </a:custGeom>
            <a:solidFill>
              <a:srgbClr val="903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17" name="Google Shape;9317;p48"/>
            <p:cNvSpPr/>
            <p:nvPr/>
          </p:nvSpPr>
          <p:spPr>
            <a:xfrm>
              <a:off x="5069775" y="1661475"/>
              <a:ext cx="16650" cy="21300"/>
            </a:xfrm>
            <a:custGeom>
              <a:avLst/>
              <a:gdLst/>
              <a:ahLst/>
              <a:cxnLst/>
              <a:rect l="l" t="t" r="r" b="b"/>
              <a:pathLst>
                <a:path w="666" h="852" extrusionOk="0">
                  <a:moveTo>
                    <a:pt x="0" y="1"/>
                  </a:moveTo>
                  <a:lnTo>
                    <a:pt x="0" y="851"/>
                  </a:lnTo>
                  <a:lnTo>
                    <a:pt x="666" y="851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853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18" name="Google Shape;9318;p48"/>
            <p:cNvSpPr/>
            <p:nvPr/>
          </p:nvSpPr>
          <p:spPr>
            <a:xfrm>
              <a:off x="5065150" y="1660550"/>
              <a:ext cx="6500" cy="22225"/>
            </a:xfrm>
            <a:custGeom>
              <a:avLst/>
              <a:gdLst/>
              <a:ahLst/>
              <a:cxnLst/>
              <a:rect l="l" t="t" r="r" b="b"/>
              <a:pathLst>
                <a:path w="260" h="889" extrusionOk="0">
                  <a:moveTo>
                    <a:pt x="0" y="1"/>
                  </a:moveTo>
                  <a:lnTo>
                    <a:pt x="0" y="519"/>
                  </a:lnTo>
                  <a:lnTo>
                    <a:pt x="0" y="555"/>
                  </a:lnTo>
                  <a:lnTo>
                    <a:pt x="0" y="592"/>
                  </a:lnTo>
                  <a:lnTo>
                    <a:pt x="0" y="629"/>
                  </a:lnTo>
                  <a:lnTo>
                    <a:pt x="0" y="703"/>
                  </a:lnTo>
                  <a:lnTo>
                    <a:pt x="74" y="740"/>
                  </a:lnTo>
                  <a:lnTo>
                    <a:pt x="111" y="777"/>
                  </a:lnTo>
                  <a:cubicBezTo>
                    <a:pt x="111" y="814"/>
                    <a:pt x="148" y="814"/>
                    <a:pt x="148" y="814"/>
                  </a:cubicBezTo>
                  <a:cubicBezTo>
                    <a:pt x="148" y="888"/>
                    <a:pt x="185" y="888"/>
                    <a:pt x="185" y="888"/>
                  </a:cubicBezTo>
                  <a:lnTo>
                    <a:pt x="259" y="888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5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19" name="Google Shape;9319;p48"/>
            <p:cNvSpPr/>
            <p:nvPr/>
          </p:nvSpPr>
          <p:spPr>
            <a:xfrm>
              <a:off x="5062375" y="1653175"/>
              <a:ext cx="32375" cy="17575"/>
            </a:xfrm>
            <a:custGeom>
              <a:avLst/>
              <a:gdLst/>
              <a:ahLst/>
              <a:cxnLst/>
              <a:rect l="l" t="t" r="r" b="b"/>
              <a:pathLst>
                <a:path w="1295" h="703" extrusionOk="0">
                  <a:moveTo>
                    <a:pt x="629" y="0"/>
                  </a:moveTo>
                  <a:cubicBezTo>
                    <a:pt x="555" y="0"/>
                    <a:pt x="444" y="0"/>
                    <a:pt x="370" y="74"/>
                  </a:cubicBezTo>
                  <a:lnTo>
                    <a:pt x="259" y="74"/>
                  </a:lnTo>
                  <a:cubicBezTo>
                    <a:pt x="74" y="111"/>
                    <a:pt x="0" y="185"/>
                    <a:pt x="0" y="333"/>
                  </a:cubicBezTo>
                  <a:cubicBezTo>
                    <a:pt x="0" y="481"/>
                    <a:pt x="111" y="629"/>
                    <a:pt x="370" y="666"/>
                  </a:cubicBezTo>
                  <a:cubicBezTo>
                    <a:pt x="444" y="703"/>
                    <a:pt x="555" y="703"/>
                    <a:pt x="629" y="703"/>
                  </a:cubicBezTo>
                  <a:cubicBezTo>
                    <a:pt x="740" y="703"/>
                    <a:pt x="814" y="703"/>
                    <a:pt x="925" y="666"/>
                  </a:cubicBezTo>
                  <a:cubicBezTo>
                    <a:pt x="1146" y="629"/>
                    <a:pt x="1294" y="481"/>
                    <a:pt x="1294" y="333"/>
                  </a:cubicBezTo>
                  <a:cubicBezTo>
                    <a:pt x="1294" y="148"/>
                    <a:pt x="1146" y="74"/>
                    <a:pt x="925" y="74"/>
                  </a:cubicBezTo>
                  <a:cubicBezTo>
                    <a:pt x="814" y="0"/>
                    <a:pt x="740" y="0"/>
                    <a:pt x="629" y="0"/>
                  </a:cubicBezTo>
                  <a:close/>
                </a:path>
              </a:pathLst>
            </a:custGeom>
            <a:solidFill>
              <a:srgbClr val="ED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20" name="Google Shape;9320;p48"/>
            <p:cNvSpPr/>
            <p:nvPr/>
          </p:nvSpPr>
          <p:spPr>
            <a:xfrm>
              <a:off x="5064225" y="1659625"/>
              <a:ext cx="31450" cy="10200"/>
            </a:xfrm>
            <a:custGeom>
              <a:avLst/>
              <a:gdLst/>
              <a:ahLst/>
              <a:cxnLst/>
              <a:rect l="l" t="t" r="r" b="b"/>
              <a:pathLst>
                <a:path w="1258" h="408" extrusionOk="0">
                  <a:moveTo>
                    <a:pt x="0" y="1"/>
                  </a:moveTo>
                  <a:lnTo>
                    <a:pt x="0" y="38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0" y="186"/>
                  </a:lnTo>
                  <a:lnTo>
                    <a:pt x="0" y="223"/>
                  </a:lnTo>
                  <a:lnTo>
                    <a:pt x="37" y="260"/>
                  </a:lnTo>
                  <a:lnTo>
                    <a:pt x="111" y="297"/>
                  </a:lnTo>
                  <a:cubicBezTo>
                    <a:pt x="111" y="371"/>
                    <a:pt x="148" y="371"/>
                    <a:pt x="148" y="371"/>
                  </a:cubicBezTo>
                  <a:cubicBezTo>
                    <a:pt x="148" y="408"/>
                    <a:pt x="148" y="408"/>
                    <a:pt x="185" y="408"/>
                  </a:cubicBezTo>
                  <a:lnTo>
                    <a:pt x="888" y="408"/>
                  </a:lnTo>
                  <a:cubicBezTo>
                    <a:pt x="1109" y="334"/>
                    <a:pt x="1257" y="223"/>
                    <a:pt x="1257" y="75"/>
                  </a:cubicBezTo>
                  <a:lnTo>
                    <a:pt x="1257" y="38"/>
                  </a:lnTo>
                  <a:lnTo>
                    <a:pt x="1257" y="1"/>
                  </a:lnTo>
                  <a:close/>
                </a:path>
              </a:pathLst>
            </a:custGeom>
            <a:solidFill>
              <a:srgbClr val="A1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21" name="Google Shape;9321;p48"/>
            <p:cNvSpPr/>
            <p:nvPr/>
          </p:nvSpPr>
          <p:spPr>
            <a:xfrm>
              <a:off x="5069775" y="1660550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0" y="1"/>
                  </a:moveTo>
                  <a:lnTo>
                    <a:pt x="0" y="371"/>
                  </a:lnTo>
                  <a:lnTo>
                    <a:pt x="666" y="371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973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22" name="Google Shape;9322;p48"/>
            <p:cNvSpPr/>
            <p:nvPr/>
          </p:nvSpPr>
          <p:spPr>
            <a:xfrm>
              <a:off x="5065150" y="1659625"/>
              <a:ext cx="6500" cy="10200"/>
            </a:xfrm>
            <a:custGeom>
              <a:avLst/>
              <a:gdLst/>
              <a:ahLst/>
              <a:cxnLst/>
              <a:rect l="l" t="t" r="r" b="b"/>
              <a:pathLst>
                <a:path w="260" h="408" extrusionOk="0">
                  <a:moveTo>
                    <a:pt x="0" y="1"/>
                  </a:moveTo>
                  <a:lnTo>
                    <a:pt x="0" y="38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0" y="186"/>
                  </a:lnTo>
                  <a:lnTo>
                    <a:pt x="0" y="223"/>
                  </a:lnTo>
                  <a:lnTo>
                    <a:pt x="74" y="260"/>
                  </a:lnTo>
                  <a:lnTo>
                    <a:pt x="111" y="297"/>
                  </a:lnTo>
                  <a:cubicBezTo>
                    <a:pt x="111" y="371"/>
                    <a:pt x="148" y="371"/>
                    <a:pt x="148" y="371"/>
                  </a:cubicBezTo>
                  <a:cubicBezTo>
                    <a:pt x="148" y="408"/>
                    <a:pt x="148" y="408"/>
                    <a:pt x="185" y="408"/>
                  </a:cubicBezTo>
                  <a:lnTo>
                    <a:pt x="259" y="408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873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23" name="Google Shape;9323;p48"/>
            <p:cNvSpPr/>
            <p:nvPr/>
          </p:nvSpPr>
          <p:spPr>
            <a:xfrm>
              <a:off x="5063300" y="1651325"/>
              <a:ext cx="32375" cy="18500"/>
            </a:xfrm>
            <a:custGeom>
              <a:avLst/>
              <a:gdLst/>
              <a:ahLst/>
              <a:cxnLst/>
              <a:rect l="l" t="t" r="r" b="b"/>
              <a:pathLst>
                <a:path w="1295" h="740" extrusionOk="0">
                  <a:moveTo>
                    <a:pt x="666" y="0"/>
                  </a:moveTo>
                  <a:cubicBezTo>
                    <a:pt x="555" y="0"/>
                    <a:pt x="481" y="0"/>
                    <a:pt x="370" y="37"/>
                  </a:cubicBezTo>
                  <a:lnTo>
                    <a:pt x="259" y="37"/>
                  </a:lnTo>
                  <a:cubicBezTo>
                    <a:pt x="74" y="148"/>
                    <a:pt x="0" y="222"/>
                    <a:pt x="0" y="370"/>
                  </a:cubicBezTo>
                  <a:cubicBezTo>
                    <a:pt x="0" y="518"/>
                    <a:pt x="148" y="629"/>
                    <a:pt x="370" y="703"/>
                  </a:cubicBezTo>
                  <a:cubicBezTo>
                    <a:pt x="481" y="740"/>
                    <a:pt x="555" y="740"/>
                    <a:pt x="666" y="740"/>
                  </a:cubicBezTo>
                  <a:cubicBezTo>
                    <a:pt x="740" y="740"/>
                    <a:pt x="851" y="740"/>
                    <a:pt x="925" y="703"/>
                  </a:cubicBezTo>
                  <a:cubicBezTo>
                    <a:pt x="1146" y="629"/>
                    <a:pt x="1294" y="518"/>
                    <a:pt x="1294" y="370"/>
                  </a:cubicBezTo>
                  <a:cubicBezTo>
                    <a:pt x="1294" y="222"/>
                    <a:pt x="1146" y="74"/>
                    <a:pt x="925" y="37"/>
                  </a:cubicBezTo>
                  <a:cubicBezTo>
                    <a:pt x="851" y="0"/>
                    <a:pt x="740" y="0"/>
                    <a:pt x="666" y="0"/>
                  </a:cubicBezTo>
                  <a:close/>
                </a:path>
              </a:pathLst>
            </a:custGeom>
            <a:solidFill>
              <a:srgbClr val="D7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24" name="Google Shape;9324;p48"/>
            <p:cNvSpPr/>
            <p:nvPr/>
          </p:nvSpPr>
          <p:spPr>
            <a:xfrm>
              <a:off x="5039275" y="1899950"/>
              <a:ext cx="61950" cy="84125"/>
            </a:xfrm>
            <a:custGeom>
              <a:avLst/>
              <a:gdLst/>
              <a:ahLst/>
              <a:cxnLst/>
              <a:rect l="l" t="t" r="r" b="b"/>
              <a:pathLst>
                <a:path w="2478" h="3365" extrusionOk="0">
                  <a:moveTo>
                    <a:pt x="1257" y="0"/>
                  </a:moveTo>
                  <a:lnTo>
                    <a:pt x="0" y="2477"/>
                  </a:lnTo>
                  <a:lnTo>
                    <a:pt x="1257" y="3365"/>
                  </a:lnTo>
                  <a:lnTo>
                    <a:pt x="2477" y="851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FC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25" name="Google Shape;9325;p48"/>
            <p:cNvSpPr/>
            <p:nvPr/>
          </p:nvSpPr>
          <p:spPr>
            <a:xfrm>
              <a:off x="5038350" y="1897175"/>
              <a:ext cx="64725" cy="87825"/>
            </a:xfrm>
            <a:custGeom>
              <a:avLst/>
              <a:gdLst/>
              <a:ahLst/>
              <a:cxnLst/>
              <a:rect l="l" t="t" r="r" b="b"/>
              <a:pathLst>
                <a:path w="2589" h="3513" extrusionOk="0">
                  <a:moveTo>
                    <a:pt x="1331" y="148"/>
                  </a:moveTo>
                  <a:lnTo>
                    <a:pt x="2514" y="962"/>
                  </a:lnTo>
                  <a:lnTo>
                    <a:pt x="1294" y="3439"/>
                  </a:lnTo>
                  <a:lnTo>
                    <a:pt x="74" y="2588"/>
                  </a:lnTo>
                  <a:lnTo>
                    <a:pt x="1331" y="148"/>
                  </a:lnTo>
                  <a:close/>
                  <a:moveTo>
                    <a:pt x="1294" y="0"/>
                  </a:moveTo>
                  <a:lnTo>
                    <a:pt x="0" y="2551"/>
                  </a:lnTo>
                  <a:lnTo>
                    <a:pt x="0" y="2588"/>
                  </a:lnTo>
                  <a:lnTo>
                    <a:pt x="1294" y="3513"/>
                  </a:lnTo>
                  <a:lnTo>
                    <a:pt x="2588" y="962"/>
                  </a:lnTo>
                  <a:lnTo>
                    <a:pt x="2588" y="925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13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26" name="Google Shape;9326;p48"/>
            <p:cNvSpPr/>
            <p:nvPr/>
          </p:nvSpPr>
          <p:spPr>
            <a:xfrm>
              <a:off x="5053125" y="1911025"/>
              <a:ext cx="32375" cy="57450"/>
            </a:xfrm>
            <a:custGeom>
              <a:avLst/>
              <a:gdLst/>
              <a:ahLst/>
              <a:cxnLst/>
              <a:rect l="l" t="t" r="r" b="b"/>
              <a:pathLst>
                <a:path w="1295" h="2298" extrusionOk="0">
                  <a:moveTo>
                    <a:pt x="740" y="1"/>
                  </a:moveTo>
                  <a:cubicBezTo>
                    <a:pt x="740" y="1"/>
                    <a:pt x="1" y="1443"/>
                    <a:pt x="1" y="1850"/>
                  </a:cubicBezTo>
                  <a:cubicBezTo>
                    <a:pt x="1" y="2140"/>
                    <a:pt x="132" y="2298"/>
                    <a:pt x="342" y="2298"/>
                  </a:cubicBezTo>
                  <a:cubicBezTo>
                    <a:pt x="426" y="2298"/>
                    <a:pt x="523" y="2272"/>
                    <a:pt x="629" y="2219"/>
                  </a:cubicBezTo>
                  <a:cubicBezTo>
                    <a:pt x="999" y="1997"/>
                    <a:pt x="1295" y="1517"/>
                    <a:pt x="1295" y="1110"/>
                  </a:cubicBezTo>
                  <a:cubicBezTo>
                    <a:pt x="1295" y="740"/>
                    <a:pt x="740" y="1"/>
                    <a:pt x="740" y="1"/>
                  </a:cubicBez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27" name="Google Shape;9327;p48"/>
            <p:cNvSpPr/>
            <p:nvPr/>
          </p:nvSpPr>
          <p:spPr>
            <a:xfrm>
              <a:off x="5054975" y="1913800"/>
              <a:ext cx="25900" cy="46400"/>
            </a:xfrm>
            <a:custGeom>
              <a:avLst/>
              <a:gdLst/>
              <a:ahLst/>
              <a:cxnLst/>
              <a:rect l="l" t="t" r="r" b="b"/>
              <a:pathLst>
                <a:path w="1036" h="1856" extrusionOk="0">
                  <a:moveTo>
                    <a:pt x="555" y="1"/>
                  </a:moveTo>
                  <a:cubicBezTo>
                    <a:pt x="555" y="1"/>
                    <a:pt x="1" y="1147"/>
                    <a:pt x="1" y="1443"/>
                  </a:cubicBezTo>
                  <a:cubicBezTo>
                    <a:pt x="1" y="1705"/>
                    <a:pt x="130" y="1855"/>
                    <a:pt x="311" y="1855"/>
                  </a:cubicBezTo>
                  <a:cubicBezTo>
                    <a:pt x="386" y="1855"/>
                    <a:pt x="469" y="1829"/>
                    <a:pt x="555" y="1776"/>
                  </a:cubicBezTo>
                  <a:cubicBezTo>
                    <a:pt x="888" y="1665"/>
                    <a:pt x="1036" y="1332"/>
                    <a:pt x="1036" y="999"/>
                  </a:cubicBezTo>
                  <a:cubicBezTo>
                    <a:pt x="1036" y="629"/>
                    <a:pt x="555" y="1"/>
                    <a:pt x="555" y="1"/>
                  </a:cubicBezTo>
                  <a:close/>
                </a:path>
              </a:pathLst>
            </a:custGeom>
            <a:solidFill>
              <a:srgbClr val="13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28" name="Google Shape;9328;p48"/>
            <p:cNvSpPr/>
            <p:nvPr/>
          </p:nvSpPr>
          <p:spPr>
            <a:xfrm>
              <a:off x="5061450" y="1931875"/>
              <a:ext cx="10200" cy="18425"/>
            </a:xfrm>
            <a:custGeom>
              <a:avLst/>
              <a:gdLst/>
              <a:ahLst/>
              <a:cxnLst/>
              <a:rect l="l" t="t" r="r" b="b"/>
              <a:pathLst>
                <a:path w="408" h="737" extrusionOk="0">
                  <a:moveTo>
                    <a:pt x="321" y="1"/>
                  </a:moveTo>
                  <a:cubicBezTo>
                    <a:pt x="235" y="1"/>
                    <a:pt x="168" y="157"/>
                    <a:pt x="74" y="313"/>
                  </a:cubicBezTo>
                  <a:cubicBezTo>
                    <a:pt x="0" y="498"/>
                    <a:pt x="0" y="683"/>
                    <a:pt x="74" y="720"/>
                  </a:cubicBezTo>
                  <a:cubicBezTo>
                    <a:pt x="91" y="731"/>
                    <a:pt x="108" y="736"/>
                    <a:pt x="123" y="736"/>
                  </a:cubicBezTo>
                  <a:cubicBezTo>
                    <a:pt x="209" y="736"/>
                    <a:pt x="276" y="580"/>
                    <a:pt x="370" y="424"/>
                  </a:cubicBezTo>
                  <a:cubicBezTo>
                    <a:pt x="407" y="239"/>
                    <a:pt x="407" y="54"/>
                    <a:pt x="370" y="17"/>
                  </a:cubicBezTo>
                  <a:cubicBezTo>
                    <a:pt x="353" y="6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36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29" name="Google Shape;9329;p48"/>
            <p:cNvSpPr/>
            <p:nvPr/>
          </p:nvSpPr>
          <p:spPr>
            <a:xfrm>
              <a:off x="4932975" y="1939450"/>
              <a:ext cx="41625" cy="51100"/>
            </a:xfrm>
            <a:custGeom>
              <a:avLst/>
              <a:gdLst/>
              <a:ahLst/>
              <a:cxnLst/>
              <a:rect l="l" t="t" r="r" b="b"/>
              <a:pathLst>
                <a:path w="1665" h="2044" extrusionOk="0">
                  <a:moveTo>
                    <a:pt x="861" y="372"/>
                  </a:moveTo>
                  <a:cubicBezTo>
                    <a:pt x="964" y="372"/>
                    <a:pt x="1083" y="464"/>
                    <a:pt x="1147" y="528"/>
                  </a:cubicBezTo>
                  <a:cubicBezTo>
                    <a:pt x="1220" y="639"/>
                    <a:pt x="1294" y="750"/>
                    <a:pt x="1294" y="934"/>
                  </a:cubicBezTo>
                  <a:cubicBezTo>
                    <a:pt x="1294" y="1119"/>
                    <a:pt x="1220" y="1267"/>
                    <a:pt x="1147" y="1415"/>
                  </a:cubicBezTo>
                  <a:cubicBezTo>
                    <a:pt x="1073" y="1563"/>
                    <a:pt x="962" y="1637"/>
                    <a:pt x="814" y="1637"/>
                  </a:cubicBezTo>
                  <a:cubicBezTo>
                    <a:pt x="801" y="1643"/>
                    <a:pt x="785" y="1646"/>
                    <a:pt x="768" y="1646"/>
                  </a:cubicBezTo>
                  <a:cubicBezTo>
                    <a:pt x="690" y="1646"/>
                    <a:pt x="579" y="1580"/>
                    <a:pt x="518" y="1489"/>
                  </a:cubicBezTo>
                  <a:cubicBezTo>
                    <a:pt x="407" y="1415"/>
                    <a:pt x="370" y="1267"/>
                    <a:pt x="370" y="1082"/>
                  </a:cubicBezTo>
                  <a:cubicBezTo>
                    <a:pt x="370" y="897"/>
                    <a:pt x="407" y="750"/>
                    <a:pt x="518" y="639"/>
                  </a:cubicBezTo>
                  <a:cubicBezTo>
                    <a:pt x="592" y="491"/>
                    <a:pt x="740" y="380"/>
                    <a:pt x="814" y="380"/>
                  </a:cubicBezTo>
                  <a:cubicBezTo>
                    <a:pt x="829" y="375"/>
                    <a:pt x="845" y="372"/>
                    <a:pt x="861" y="372"/>
                  </a:cubicBezTo>
                  <a:close/>
                  <a:moveTo>
                    <a:pt x="940" y="1"/>
                  </a:moveTo>
                  <a:cubicBezTo>
                    <a:pt x="899" y="1"/>
                    <a:pt x="857" y="4"/>
                    <a:pt x="814" y="10"/>
                  </a:cubicBezTo>
                  <a:cubicBezTo>
                    <a:pt x="592" y="84"/>
                    <a:pt x="407" y="158"/>
                    <a:pt x="222" y="380"/>
                  </a:cubicBezTo>
                  <a:cubicBezTo>
                    <a:pt x="74" y="565"/>
                    <a:pt x="0" y="860"/>
                    <a:pt x="0" y="1119"/>
                  </a:cubicBezTo>
                  <a:cubicBezTo>
                    <a:pt x="0" y="1415"/>
                    <a:pt x="37" y="1637"/>
                    <a:pt x="222" y="1822"/>
                  </a:cubicBezTo>
                  <a:cubicBezTo>
                    <a:pt x="407" y="1970"/>
                    <a:pt x="592" y="2043"/>
                    <a:pt x="814" y="2043"/>
                  </a:cubicBezTo>
                  <a:cubicBezTo>
                    <a:pt x="1073" y="2007"/>
                    <a:pt x="1257" y="1896"/>
                    <a:pt x="1442" y="1674"/>
                  </a:cubicBezTo>
                  <a:cubicBezTo>
                    <a:pt x="1553" y="1489"/>
                    <a:pt x="1664" y="1230"/>
                    <a:pt x="1664" y="934"/>
                  </a:cubicBezTo>
                  <a:cubicBezTo>
                    <a:pt x="1664" y="676"/>
                    <a:pt x="1590" y="417"/>
                    <a:pt x="1442" y="232"/>
                  </a:cubicBezTo>
                  <a:cubicBezTo>
                    <a:pt x="1319" y="78"/>
                    <a:pt x="1144" y="1"/>
                    <a:pt x="940" y="1"/>
                  </a:cubicBez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30" name="Google Shape;9330;p48"/>
            <p:cNvSpPr/>
            <p:nvPr/>
          </p:nvSpPr>
          <p:spPr>
            <a:xfrm>
              <a:off x="4983800" y="1937850"/>
              <a:ext cx="9275" cy="49925"/>
            </a:xfrm>
            <a:custGeom>
              <a:avLst/>
              <a:gdLst/>
              <a:ahLst/>
              <a:cxnLst/>
              <a:rect l="l" t="t" r="r" b="b"/>
              <a:pathLst>
                <a:path w="371" h="1997" extrusionOk="0">
                  <a:moveTo>
                    <a:pt x="371" y="0"/>
                  </a:moveTo>
                  <a:lnTo>
                    <a:pt x="1" y="37"/>
                  </a:lnTo>
                  <a:lnTo>
                    <a:pt x="1" y="1997"/>
                  </a:lnTo>
                  <a:lnTo>
                    <a:pt x="371" y="192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31" name="Google Shape;9331;p48"/>
            <p:cNvSpPr/>
            <p:nvPr/>
          </p:nvSpPr>
          <p:spPr>
            <a:xfrm>
              <a:off x="5002300" y="1935075"/>
              <a:ext cx="26825" cy="49925"/>
            </a:xfrm>
            <a:custGeom>
              <a:avLst/>
              <a:gdLst/>
              <a:ahLst/>
              <a:cxnLst/>
              <a:rect l="l" t="t" r="r" b="b"/>
              <a:pathLst>
                <a:path w="1073" h="1997" extrusionOk="0">
                  <a:moveTo>
                    <a:pt x="370" y="0"/>
                  </a:moveTo>
                  <a:lnTo>
                    <a:pt x="0" y="74"/>
                  </a:lnTo>
                  <a:lnTo>
                    <a:pt x="0" y="1997"/>
                  </a:lnTo>
                  <a:lnTo>
                    <a:pt x="1072" y="1923"/>
                  </a:lnTo>
                  <a:lnTo>
                    <a:pt x="1072" y="1553"/>
                  </a:lnTo>
                  <a:lnTo>
                    <a:pt x="370" y="1590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32" name="Google Shape;9332;p48"/>
            <p:cNvSpPr/>
            <p:nvPr/>
          </p:nvSpPr>
          <p:spPr>
            <a:xfrm>
              <a:off x="4983800" y="2258550"/>
              <a:ext cx="314275" cy="101700"/>
            </a:xfrm>
            <a:custGeom>
              <a:avLst/>
              <a:gdLst/>
              <a:ahLst/>
              <a:cxnLst/>
              <a:rect l="l" t="t" r="r" b="b"/>
              <a:pathLst>
                <a:path w="12571" h="4068" extrusionOk="0">
                  <a:moveTo>
                    <a:pt x="1" y="1"/>
                  </a:moveTo>
                  <a:lnTo>
                    <a:pt x="1" y="519"/>
                  </a:lnTo>
                  <a:cubicBezTo>
                    <a:pt x="1" y="703"/>
                    <a:pt x="1" y="851"/>
                    <a:pt x="38" y="1036"/>
                  </a:cubicBezTo>
                  <a:lnTo>
                    <a:pt x="38" y="1110"/>
                  </a:lnTo>
                  <a:cubicBezTo>
                    <a:pt x="38" y="1184"/>
                    <a:pt x="75" y="1221"/>
                    <a:pt x="75" y="1258"/>
                  </a:cubicBezTo>
                  <a:lnTo>
                    <a:pt x="75" y="1295"/>
                  </a:lnTo>
                  <a:cubicBezTo>
                    <a:pt x="75" y="1369"/>
                    <a:pt x="112" y="1443"/>
                    <a:pt x="186" y="1554"/>
                  </a:cubicBezTo>
                  <a:cubicBezTo>
                    <a:pt x="223" y="1628"/>
                    <a:pt x="260" y="1665"/>
                    <a:pt x="297" y="1776"/>
                  </a:cubicBezTo>
                  <a:cubicBezTo>
                    <a:pt x="407" y="1923"/>
                    <a:pt x="444" y="1997"/>
                    <a:pt x="555" y="2108"/>
                  </a:cubicBezTo>
                  <a:lnTo>
                    <a:pt x="814" y="2367"/>
                  </a:lnTo>
                  <a:lnTo>
                    <a:pt x="962" y="2515"/>
                  </a:lnTo>
                  <a:cubicBezTo>
                    <a:pt x="1147" y="2663"/>
                    <a:pt x="1332" y="2774"/>
                    <a:pt x="1554" y="2922"/>
                  </a:cubicBezTo>
                  <a:cubicBezTo>
                    <a:pt x="1664" y="2959"/>
                    <a:pt x="1701" y="3033"/>
                    <a:pt x="1775" y="3070"/>
                  </a:cubicBezTo>
                  <a:cubicBezTo>
                    <a:pt x="1923" y="3143"/>
                    <a:pt x="2071" y="3217"/>
                    <a:pt x="2256" y="3291"/>
                  </a:cubicBezTo>
                  <a:cubicBezTo>
                    <a:pt x="2293" y="3328"/>
                    <a:pt x="2330" y="3328"/>
                    <a:pt x="2441" y="3402"/>
                  </a:cubicBezTo>
                  <a:cubicBezTo>
                    <a:pt x="2663" y="3476"/>
                    <a:pt x="2848" y="3513"/>
                    <a:pt x="3069" y="3624"/>
                  </a:cubicBezTo>
                  <a:cubicBezTo>
                    <a:pt x="3217" y="3661"/>
                    <a:pt x="3328" y="3661"/>
                    <a:pt x="3439" y="3698"/>
                  </a:cubicBezTo>
                  <a:cubicBezTo>
                    <a:pt x="3698" y="3809"/>
                    <a:pt x="3920" y="3846"/>
                    <a:pt x="4142" y="3883"/>
                  </a:cubicBezTo>
                  <a:cubicBezTo>
                    <a:pt x="4252" y="3883"/>
                    <a:pt x="4326" y="3957"/>
                    <a:pt x="4437" y="3957"/>
                  </a:cubicBezTo>
                  <a:cubicBezTo>
                    <a:pt x="4511" y="3994"/>
                    <a:pt x="4622" y="3994"/>
                    <a:pt x="4659" y="3994"/>
                  </a:cubicBezTo>
                  <a:cubicBezTo>
                    <a:pt x="4733" y="4031"/>
                    <a:pt x="4807" y="4031"/>
                    <a:pt x="4881" y="4031"/>
                  </a:cubicBezTo>
                  <a:cubicBezTo>
                    <a:pt x="5066" y="4031"/>
                    <a:pt x="5288" y="4068"/>
                    <a:pt x="5472" y="4068"/>
                  </a:cubicBezTo>
                  <a:lnTo>
                    <a:pt x="6988" y="4068"/>
                  </a:lnTo>
                  <a:cubicBezTo>
                    <a:pt x="7173" y="4068"/>
                    <a:pt x="7395" y="4068"/>
                    <a:pt x="7580" y="4031"/>
                  </a:cubicBezTo>
                  <a:cubicBezTo>
                    <a:pt x="7654" y="3994"/>
                    <a:pt x="7728" y="3994"/>
                    <a:pt x="7802" y="3994"/>
                  </a:cubicBezTo>
                  <a:cubicBezTo>
                    <a:pt x="7913" y="3994"/>
                    <a:pt x="7950" y="3957"/>
                    <a:pt x="8023" y="3957"/>
                  </a:cubicBezTo>
                  <a:cubicBezTo>
                    <a:pt x="8134" y="3957"/>
                    <a:pt x="8208" y="3883"/>
                    <a:pt x="8319" y="3883"/>
                  </a:cubicBezTo>
                  <a:cubicBezTo>
                    <a:pt x="8541" y="3846"/>
                    <a:pt x="8763" y="3772"/>
                    <a:pt x="9022" y="3698"/>
                  </a:cubicBezTo>
                  <a:cubicBezTo>
                    <a:pt x="11129" y="3143"/>
                    <a:pt x="12571" y="1923"/>
                    <a:pt x="12571" y="519"/>
                  </a:cubicBezTo>
                  <a:lnTo>
                    <a:pt x="12571" y="1"/>
                  </a:lnTo>
                  <a:close/>
                </a:path>
              </a:pathLst>
            </a:custGeom>
            <a:solidFill>
              <a:srgbClr val="ED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33" name="Google Shape;9333;p48"/>
            <p:cNvSpPr/>
            <p:nvPr/>
          </p:nvSpPr>
          <p:spPr>
            <a:xfrm>
              <a:off x="5069775" y="2258550"/>
              <a:ext cx="139575" cy="101700"/>
            </a:xfrm>
            <a:custGeom>
              <a:avLst/>
              <a:gdLst/>
              <a:ahLst/>
              <a:cxnLst/>
              <a:rect l="l" t="t" r="r" b="b"/>
              <a:pathLst>
                <a:path w="5583" h="4068" extrusionOk="0">
                  <a:moveTo>
                    <a:pt x="0" y="1"/>
                  </a:moveTo>
                  <a:lnTo>
                    <a:pt x="0" y="3698"/>
                  </a:lnTo>
                  <a:cubicBezTo>
                    <a:pt x="259" y="3809"/>
                    <a:pt x="481" y="3846"/>
                    <a:pt x="703" y="3883"/>
                  </a:cubicBezTo>
                  <a:cubicBezTo>
                    <a:pt x="813" y="3883"/>
                    <a:pt x="887" y="3957"/>
                    <a:pt x="998" y="3957"/>
                  </a:cubicBezTo>
                  <a:cubicBezTo>
                    <a:pt x="1072" y="3994"/>
                    <a:pt x="1183" y="3994"/>
                    <a:pt x="1220" y="3994"/>
                  </a:cubicBezTo>
                  <a:cubicBezTo>
                    <a:pt x="1294" y="4031"/>
                    <a:pt x="1368" y="4031"/>
                    <a:pt x="1442" y="4031"/>
                  </a:cubicBezTo>
                  <a:cubicBezTo>
                    <a:pt x="1627" y="4031"/>
                    <a:pt x="1849" y="4068"/>
                    <a:pt x="2033" y="4068"/>
                  </a:cubicBezTo>
                  <a:lnTo>
                    <a:pt x="3549" y="4068"/>
                  </a:lnTo>
                  <a:cubicBezTo>
                    <a:pt x="3734" y="4068"/>
                    <a:pt x="3956" y="4068"/>
                    <a:pt x="4141" y="4031"/>
                  </a:cubicBezTo>
                  <a:cubicBezTo>
                    <a:pt x="4215" y="3994"/>
                    <a:pt x="4289" y="3994"/>
                    <a:pt x="4363" y="3994"/>
                  </a:cubicBezTo>
                  <a:cubicBezTo>
                    <a:pt x="4474" y="3994"/>
                    <a:pt x="4511" y="3957"/>
                    <a:pt x="4584" y="3957"/>
                  </a:cubicBezTo>
                  <a:cubicBezTo>
                    <a:pt x="4695" y="3957"/>
                    <a:pt x="4769" y="3883"/>
                    <a:pt x="4880" y="3883"/>
                  </a:cubicBezTo>
                  <a:cubicBezTo>
                    <a:pt x="5102" y="3846"/>
                    <a:pt x="5324" y="3772"/>
                    <a:pt x="5583" y="3698"/>
                  </a:cubicBezTo>
                  <a:lnTo>
                    <a:pt x="5583" y="1"/>
                  </a:lnTo>
                  <a:close/>
                </a:path>
              </a:pathLst>
            </a:custGeom>
            <a:solidFill>
              <a:srgbClr val="E8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34" name="Google Shape;9334;p48"/>
            <p:cNvSpPr/>
            <p:nvPr/>
          </p:nvSpPr>
          <p:spPr>
            <a:xfrm>
              <a:off x="4983800" y="2258550"/>
              <a:ext cx="86925" cy="92475"/>
            </a:xfrm>
            <a:custGeom>
              <a:avLst/>
              <a:gdLst/>
              <a:ahLst/>
              <a:cxnLst/>
              <a:rect l="l" t="t" r="r" b="b"/>
              <a:pathLst>
                <a:path w="3477" h="3699" extrusionOk="0">
                  <a:moveTo>
                    <a:pt x="1" y="1"/>
                  </a:moveTo>
                  <a:lnTo>
                    <a:pt x="1" y="519"/>
                  </a:lnTo>
                  <a:cubicBezTo>
                    <a:pt x="1" y="703"/>
                    <a:pt x="1" y="851"/>
                    <a:pt x="38" y="1036"/>
                  </a:cubicBezTo>
                  <a:lnTo>
                    <a:pt x="38" y="1110"/>
                  </a:lnTo>
                  <a:cubicBezTo>
                    <a:pt x="38" y="1184"/>
                    <a:pt x="75" y="1221"/>
                    <a:pt x="75" y="1258"/>
                  </a:cubicBezTo>
                  <a:lnTo>
                    <a:pt x="75" y="1295"/>
                  </a:lnTo>
                  <a:cubicBezTo>
                    <a:pt x="75" y="1369"/>
                    <a:pt x="149" y="1443"/>
                    <a:pt x="186" y="1554"/>
                  </a:cubicBezTo>
                  <a:cubicBezTo>
                    <a:pt x="223" y="1628"/>
                    <a:pt x="260" y="1665"/>
                    <a:pt x="334" y="1776"/>
                  </a:cubicBezTo>
                  <a:cubicBezTo>
                    <a:pt x="407" y="1923"/>
                    <a:pt x="444" y="1997"/>
                    <a:pt x="555" y="2108"/>
                  </a:cubicBezTo>
                  <a:lnTo>
                    <a:pt x="814" y="2367"/>
                  </a:lnTo>
                  <a:lnTo>
                    <a:pt x="962" y="2515"/>
                  </a:lnTo>
                  <a:cubicBezTo>
                    <a:pt x="1147" y="2663"/>
                    <a:pt x="1332" y="2774"/>
                    <a:pt x="1554" y="2922"/>
                  </a:cubicBezTo>
                  <a:cubicBezTo>
                    <a:pt x="1664" y="2959"/>
                    <a:pt x="1701" y="3033"/>
                    <a:pt x="1812" y="3070"/>
                  </a:cubicBezTo>
                  <a:cubicBezTo>
                    <a:pt x="1923" y="3143"/>
                    <a:pt x="2071" y="3217"/>
                    <a:pt x="2256" y="3291"/>
                  </a:cubicBezTo>
                  <a:cubicBezTo>
                    <a:pt x="2293" y="3328"/>
                    <a:pt x="2367" y="3328"/>
                    <a:pt x="2441" y="3402"/>
                  </a:cubicBezTo>
                  <a:cubicBezTo>
                    <a:pt x="2663" y="3476"/>
                    <a:pt x="2848" y="3513"/>
                    <a:pt x="3106" y="3624"/>
                  </a:cubicBezTo>
                  <a:cubicBezTo>
                    <a:pt x="3217" y="3661"/>
                    <a:pt x="3328" y="3661"/>
                    <a:pt x="3476" y="3698"/>
                  </a:cubicBezTo>
                  <a:lnTo>
                    <a:pt x="3476" y="1"/>
                  </a:lnTo>
                  <a:close/>
                </a:path>
              </a:pathLst>
            </a:custGeom>
            <a:solidFill>
              <a:srgbClr val="B7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35" name="Google Shape;9335;p48"/>
            <p:cNvSpPr/>
            <p:nvPr/>
          </p:nvSpPr>
          <p:spPr>
            <a:xfrm>
              <a:off x="4981025" y="2168900"/>
              <a:ext cx="317050" cy="179350"/>
            </a:xfrm>
            <a:custGeom>
              <a:avLst/>
              <a:gdLst/>
              <a:ahLst/>
              <a:cxnLst/>
              <a:rect l="l" t="t" r="r" b="b"/>
              <a:pathLst>
                <a:path w="12682" h="7174" extrusionOk="0">
                  <a:moveTo>
                    <a:pt x="6360" y="1"/>
                  </a:moveTo>
                  <a:cubicBezTo>
                    <a:pt x="5362" y="1"/>
                    <a:pt x="4400" y="149"/>
                    <a:pt x="3587" y="371"/>
                  </a:cubicBezTo>
                  <a:cubicBezTo>
                    <a:pt x="3476" y="408"/>
                    <a:pt x="3402" y="408"/>
                    <a:pt x="3291" y="444"/>
                  </a:cubicBezTo>
                  <a:cubicBezTo>
                    <a:pt x="3069" y="555"/>
                    <a:pt x="2885" y="592"/>
                    <a:pt x="2700" y="703"/>
                  </a:cubicBezTo>
                  <a:cubicBezTo>
                    <a:pt x="1073" y="1332"/>
                    <a:pt x="1" y="2404"/>
                    <a:pt x="1" y="3587"/>
                  </a:cubicBezTo>
                  <a:cubicBezTo>
                    <a:pt x="1" y="4992"/>
                    <a:pt x="1480" y="6175"/>
                    <a:pt x="3587" y="6803"/>
                  </a:cubicBezTo>
                  <a:cubicBezTo>
                    <a:pt x="4400" y="7025"/>
                    <a:pt x="5325" y="7173"/>
                    <a:pt x="6360" y="7173"/>
                  </a:cubicBezTo>
                  <a:cubicBezTo>
                    <a:pt x="7321" y="7173"/>
                    <a:pt x="8282" y="7025"/>
                    <a:pt x="9133" y="6803"/>
                  </a:cubicBezTo>
                  <a:cubicBezTo>
                    <a:pt x="11240" y="6249"/>
                    <a:pt x="12682" y="4992"/>
                    <a:pt x="12682" y="3587"/>
                  </a:cubicBezTo>
                  <a:cubicBezTo>
                    <a:pt x="12682" y="2182"/>
                    <a:pt x="11203" y="962"/>
                    <a:pt x="9133" y="371"/>
                  </a:cubicBezTo>
                  <a:cubicBezTo>
                    <a:pt x="8282" y="149"/>
                    <a:pt x="7358" y="1"/>
                    <a:pt x="6360" y="1"/>
                  </a:cubicBezTo>
                  <a:close/>
                </a:path>
              </a:pathLst>
            </a:custGeom>
            <a:solidFill>
              <a:srgbClr val="FCC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36" name="Google Shape;9336;p48"/>
            <p:cNvSpPr/>
            <p:nvPr/>
          </p:nvSpPr>
          <p:spPr>
            <a:xfrm>
              <a:off x="4990275" y="2132850"/>
              <a:ext cx="303175" cy="207075"/>
            </a:xfrm>
            <a:custGeom>
              <a:avLst/>
              <a:gdLst/>
              <a:ahLst/>
              <a:cxnLst/>
              <a:rect l="l" t="t" r="r" b="b"/>
              <a:pathLst>
                <a:path w="12127" h="8283" extrusionOk="0">
                  <a:moveTo>
                    <a:pt x="1" y="1"/>
                  </a:moveTo>
                  <a:lnTo>
                    <a:pt x="1" y="4770"/>
                  </a:lnTo>
                  <a:cubicBezTo>
                    <a:pt x="1" y="4955"/>
                    <a:pt x="1" y="5103"/>
                    <a:pt x="75" y="5288"/>
                  </a:cubicBezTo>
                  <a:lnTo>
                    <a:pt x="75" y="5362"/>
                  </a:lnTo>
                  <a:cubicBezTo>
                    <a:pt x="75" y="5399"/>
                    <a:pt x="112" y="5473"/>
                    <a:pt x="112" y="5510"/>
                  </a:cubicBezTo>
                  <a:lnTo>
                    <a:pt x="112" y="5547"/>
                  </a:lnTo>
                  <a:cubicBezTo>
                    <a:pt x="112" y="5584"/>
                    <a:pt x="148" y="5694"/>
                    <a:pt x="185" y="5768"/>
                  </a:cubicBezTo>
                  <a:cubicBezTo>
                    <a:pt x="259" y="5879"/>
                    <a:pt x="296" y="5916"/>
                    <a:pt x="333" y="6027"/>
                  </a:cubicBezTo>
                  <a:cubicBezTo>
                    <a:pt x="444" y="6101"/>
                    <a:pt x="481" y="6212"/>
                    <a:pt x="555" y="6286"/>
                  </a:cubicBezTo>
                  <a:lnTo>
                    <a:pt x="851" y="6582"/>
                  </a:lnTo>
                  <a:lnTo>
                    <a:pt x="999" y="6693"/>
                  </a:lnTo>
                  <a:cubicBezTo>
                    <a:pt x="1110" y="6841"/>
                    <a:pt x="1369" y="6988"/>
                    <a:pt x="1553" y="7136"/>
                  </a:cubicBezTo>
                  <a:cubicBezTo>
                    <a:pt x="1590" y="7173"/>
                    <a:pt x="1627" y="7210"/>
                    <a:pt x="1738" y="7247"/>
                  </a:cubicBezTo>
                  <a:cubicBezTo>
                    <a:pt x="1849" y="7358"/>
                    <a:pt x="1997" y="7395"/>
                    <a:pt x="2182" y="7506"/>
                  </a:cubicBezTo>
                  <a:cubicBezTo>
                    <a:pt x="2219" y="7543"/>
                    <a:pt x="2293" y="7543"/>
                    <a:pt x="2367" y="7580"/>
                  </a:cubicBezTo>
                  <a:cubicBezTo>
                    <a:pt x="2552" y="7691"/>
                    <a:pt x="2736" y="7728"/>
                    <a:pt x="2958" y="7802"/>
                  </a:cubicBezTo>
                  <a:cubicBezTo>
                    <a:pt x="3069" y="7876"/>
                    <a:pt x="3143" y="7876"/>
                    <a:pt x="3291" y="7913"/>
                  </a:cubicBezTo>
                  <a:cubicBezTo>
                    <a:pt x="3513" y="7987"/>
                    <a:pt x="3772" y="8061"/>
                    <a:pt x="3993" y="8098"/>
                  </a:cubicBezTo>
                  <a:cubicBezTo>
                    <a:pt x="4067" y="8098"/>
                    <a:pt x="4178" y="8135"/>
                    <a:pt x="4252" y="8135"/>
                  </a:cubicBezTo>
                  <a:cubicBezTo>
                    <a:pt x="4326" y="8171"/>
                    <a:pt x="4400" y="8171"/>
                    <a:pt x="4437" y="8171"/>
                  </a:cubicBezTo>
                  <a:cubicBezTo>
                    <a:pt x="4548" y="8245"/>
                    <a:pt x="4585" y="8245"/>
                    <a:pt x="4696" y="8245"/>
                  </a:cubicBezTo>
                  <a:cubicBezTo>
                    <a:pt x="4918" y="8245"/>
                    <a:pt x="5103" y="8282"/>
                    <a:pt x="5287" y="8282"/>
                  </a:cubicBezTo>
                  <a:lnTo>
                    <a:pt x="6729" y="8282"/>
                  </a:lnTo>
                  <a:cubicBezTo>
                    <a:pt x="6951" y="8282"/>
                    <a:pt x="7136" y="8282"/>
                    <a:pt x="7321" y="8245"/>
                  </a:cubicBezTo>
                  <a:cubicBezTo>
                    <a:pt x="7395" y="8171"/>
                    <a:pt x="7469" y="8171"/>
                    <a:pt x="7543" y="8171"/>
                  </a:cubicBezTo>
                  <a:cubicBezTo>
                    <a:pt x="7580" y="8171"/>
                    <a:pt x="7654" y="8135"/>
                    <a:pt x="7727" y="8135"/>
                  </a:cubicBezTo>
                  <a:cubicBezTo>
                    <a:pt x="7838" y="8135"/>
                    <a:pt x="7912" y="8098"/>
                    <a:pt x="8023" y="8098"/>
                  </a:cubicBezTo>
                  <a:cubicBezTo>
                    <a:pt x="8245" y="8061"/>
                    <a:pt x="8467" y="7950"/>
                    <a:pt x="8689" y="7913"/>
                  </a:cubicBezTo>
                  <a:cubicBezTo>
                    <a:pt x="10722" y="7358"/>
                    <a:pt x="12127" y="6212"/>
                    <a:pt x="12127" y="4807"/>
                  </a:cubicBezTo>
                  <a:lnTo>
                    <a:pt x="12127" y="38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FC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37" name="Google Shape;9337;p48"/>
            <p:cNvSpPr/>
            <p:nvPr/>
          </p:nvSpPr>
          <p:spPr>
            <a:xfrm>
              <a:off x="5071625" y="2133775"/>
              <a:ext cx="134950" cy="206150"/>
            </a:xfrm>
            <a:custGeom>
              <a:avLst/>
              <a:gdLst/>
              <a:ahLst/>
              <a:cxnLst/>
              <a:rect l="l" t="t" r="r" b="b"/>
              <a:pathLst>
                <a:path w="5398" h="8246" extrusionOk="0">
                  <a:moveTo>
                    <a:pt x="0" y="1"/>
                  </a:moveTo>
                  <a:lnTo>
                    <a:pt x="0" y="7876"/>
                  </a:lnTo>
                  <a:cubicBezTo>
                    <a:pt x="222" y="7950"/>
                    <a:pt x="444" y="8024"/>
                    <a:pt x="702" y="8061"/>
                  </a:cubicBezTo>
                  <a:cubicBezTo>
                    <a:pt x="776" y="8061"/>
                    <a:pt x="887" y="8098"/>
                    <a:pt x="961" y="8098"/>
                  </a:cubicBezTo>
                  <a:cubicBezTo>
                    <a:pt x="998" y="8134"/>
                    <a:pt x="1109" y="8134"/>
                    <a:pt x="1146" y="8134"/>
                  </a:cubicBezTo>
                  <a:cubicBezTo>
                    <a:pt x="1257" y="8208"/>
                    <a:pt x="1294" y="8208"/>
                    <a:pt x="1368" y="8208"/>
                  </a:cubicBezTo>
                  <a:cubicBezTo>
                    <a:pt x="1627" y="8208"/>
                    <a:pt x="1812" y="8245"/>
                    <a:pt x="1996" y="8245"/>
                  </a:cubicBezTo>
                  <a:lnTo>
                    <a:pt x="3401" y="8245"/>
                  </a:lnTo>
                  <a:cubicBezTo>
                    <a:pt x="3660" y="8245"/>
                    <a:pt x="3845" y="8245"/>
                    <a:pt x="4030" y="8208"/>
                  </a:cubicBezTo>
                  <a:cubicBezTo>
                    <a:pt x="4104" y="8134"/>
                    <a:pt x="4141" y="8134"/>
                    <a:pt x="4252" y="8134"/>
                  </a:cubicBezTo>
                  <a:cubicBezTo>
                    <a:pt x="4289" y="8134"/>
                    <a:pt x="4326" y="8098"/>
                    <a:pt x="4437" y="8098"/>
                  </a:cubicBezTo>
                  <a:cubicBezTo>
                    <a:pt x="4510" y="8098"/>
                    <a:pt x="4621" y="8061"/>
                    <a:pt x="4695" y="8061"/>
                  </a:cubicBezTo>
                  <a:cubicBezTo>
                    <a:pt x="4954" y="8024"/>
                    <a:pt x="5176" y="7913"/>
                    <a:pt x="5398" y="7876"/>
                  </a:cubicBezTo>
                  <a:lnTo>
                    <a:pt x="5398" y="1"/>
                  </a:lnTo>
                  <a:close/>
                </a:path>
              </a:pathLst>
            </a:custGeom>
            <a:solidFill>
              <a:srgbClr val="D87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38" name="Google Shape;9338;p48"/>
            <p:cNvSpPr/>
            <p:nvPr/>
          </p:nvSpPr>
          <p:spPr>
            <a:xfrm>
              <a:off x="4989350" y="2132850"/>
              <a:ext cx="82300" cy="197825"/>
            </a:xfrm>
            <a:custGeom>
              <a:avLst/>
              <a:gdLst/>
              <a:ahLst/>
              <a:cxnLst/>
              <a:rect l="l" t="t" r="r" b="b"/>
              <a:pathLst>
                <a:path w="3292" h="7913" extrusionOk="0">
                  <a:moveTo>
                    <a:pt x="1" y="1"/>
                  </a:moveTo>
                  <a:lnTo>
                    <a:pt x="1" y="4770"/>
                  </a:lnTo>
                  <a:cubicBezTo>
                    <a:pt x="1" y="4955"/>
                    <a:pt x="1" y="5103"/>
                    <a:pt x="38" y="5288"/>
                  </a:cubicBezTo>
                  <a:lnTo>
                    <a:pt x="38" y="5362"/>
                  </a:lnTo>
                  <a:cubicBezTo>
                    <a:pt x="38" y="5399"/>
                    <a:pt x="112" y="5473"/>
                    <a:pt x="112" y="5510"/>
                  </a:cubicBezTo>
                  <a:lnTo>
                    <a:pt x="112" y="5547"/>
                  </a:lnTo>
                  <a:cubicBezTo>
                    <a:pt x="112" y="5584"/>
                    <a:pt x="149" y="5694"/>
                    <a:pt x="185" y="5768"/>
                  </a:cubicBezTo>
                  <a:cubicBezTo>
                    <a:pt x="222" y="5879"/>
                    <a:pt x="296" y="5916"/>
                    <a:pt x="333" y="6027"/>
                  </a:cubicBezTo>
                  <a:cubicBezTo>
                    <a:pt x="407" y="6101"/>
                    <a:pt x="481" y="6212"/>
                    <a:pt x="555" y="6286"/>
                  </a:cubicBezTo>
                  <a:lnTo>
                    <a:pt x="851" y="6582"/>
                  </a:lnTo>
                  <a:lnTo>
                    <a:pt x="962" y="6693"/>
                  </a:lnTo>
                  <a:cubicBezTo>
                    <a:pt x="1110" y="6841"/>
                    <a:pt x="1332" y="6988"/>
                    <a:pt x="1516" y="7136"/>
                  </a:cubicBezTo>
                  <a:cubicBezTo>
                    <a:pt x="1590" y="7173"/>
                    <a:pt x="1627" y="7210"/>
                    <a:pt x="1701" y="7247"/>
                  </a:cubicBezTo>
                  <a:cubicBezTo>
                    <a:pt x="1849" y="7358"/>
                    <a:pt x="1997" y="7395"/>
                    <a:pt x="2182" y="7506"/>
                  </a:cubicBezTo>
                  <a:cubicBezTo>
                    <a:pt x="2219" y="7543"/>
                    <a:pt x="2256" y="7543"/>
                    <a:pt x="2367" y="7580"/>
                  </a:cubicBezTo>
                  <a:cubicBezTo>
                    <a:pt x="2552" y="7691"/>
                    <a:pt x="2736" y="7728"/>
                    <a:pt x="2958" y="7802"/>
                  </a:cubicBezTo>
                  <a:cubicBezTo>
                    <a:pt x="3069" y="7876"/>
                    <a:pt x="3143" y="7876"/>
                    <a:pt x="3291" y="7913"/>
                  </a:cubicBezTo>
                  <a:lnTo>
                    <a:pt x="3291" y="38"/>
                  </a:lnTo>
                  <a:lnTo>
                    <a:pt x="3291" y="1"/>
                  </a:lnTo>
                  <a:close/>
                </a:path>
              </a:pathLst>
            </a:custGeom>
            <a:solidFill>
              <a:srgbClr val="BF6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39" name="Google Shape;9339;p48"/>
            <p:cNvSpPr/>
            <p:nvPr/>
          </p:nvSpPr>
          <p:spPr>
            <a:xfrm>
              <a:off x="4988425" y="2047825"/>
              <a:ext cx="305025" cy="172875"/>
            </a:xfrm>
            <a:custGeom>
              <a:avLst/>
              <a:gdLst/>
              <a:ahLst/>
              <a:cxnLst/>
              <a:rect l="l" t="t" r="r" b="b"/>
              <a:pathLst>
                <a:path w="12201" h="6915" extrusionOk="0">
                  <a:moveTo>
                    <a:pt x="6101" y="1"/>
                  </a:moveTo>
                  <a:cubicBezTo>
                    <a:pt x="5140" y="1"/>
                    <a:pt x="4252" y="112"/>
                    <a:pt x="3402" y="370"/>
                  </a:cubicBezTo>
                  <a:cubicBezTo>
                    <a:pt x="3328" y="407"/>
                    <a:pt x="3217" y="407"/>
                    <a:pt x="3143" y="444"/>
                  </a:cubicBezTo>
                  <a:cubicBezTo>
                    <a:pt x="2958" y="481"/>
                    <a:pt x="2773" y="555"/>
                    <a:pt x="2589" y="629"/>
                  </a:cubicBezTo>
                  <a:cubicBezTo>
                    <a:pt x="999" y="1221"/>
                    <a:pt x="1" y="2293"/>
                    <a:pt x="1" y="3439"/>
                  </a:cubicBezTo>
                  <a:cubicBezTo>
                    <a:pt x="1" y="4770"/>
                    <a:pt x="1369" y="5990"/>
                    <a:pt x="3402" y="6544"/>
                  </a:cubicBezTo>
                  <a:cubicBezTo>
                    <a:pt x="4215" y="6766"/>
                    <a:pt x="5177" y="6914"/>
                    <a:pt x="6101" y="6914"/>
                  </a:cubicBezTo>
                  <a:cubicBezTo>
                    <a:pt x="7025" y="6914"/>
                    <a:pt x="7949" y="6766"/>
                    <a:pt x="8763" y="6544"/>
                  </a:cubicBezTo>
                  <a:cubicBezTo>
                    <a:pt x="10796" y="5990"/>
                    <a:pt x="12201" y="4844"/>
                    <a:pt x="12201" y="3439"/>
                  </a:cubicBezTo>
                  <a:cubicBezTo>
                    <a:pt x="12201" y="2108"/>
                    <a:pt x="10759" y="925"/>
                    <a:pt x="8763" y="370"/>
                  </a:cubicBezTo>
                  <a:cubicBezTo>
                    <a:pt x="7986" y="112"/>
                    <a:pt x="7062" y="1"/>
                    <a:pt x="6101" y="1"/>
                  </a:cubicBezTo>
                  <a:close/>
                </a:path>
              </a:pathLst>
            </a:custGeom>
            <a:solidFill>
              <a:srgbClr val="7D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40" name="Google Shape;9340;p48"/>
            <p:cNvSpPr/>
            <p:nvPr/>
          </p:nvSpPr>
          <p:spPr>
            <a:xfrm>
              <a:off x="4983800" y="2124550"/>
              <a:ext cx="314275" cy="101675"/>
            </a:xfrm>
            <a:custGeom>
              <a:avLst/>
              <a:gdLst/>
              <a:ahLst/>
              <a:cxnLst/>
              <a:rect l="l" t="t" r="r" b="b"/>
              <a:pathLst>
                <a:path w="12571" h="4067" extrusionOk="0">
                  <a:moveTo>
                    <a:pt x="1" y="0"/>
                  </a:moveTo>
                  <a:lnTo>
                    <a:pt x="1" y="518"/>
                  </a:lnTo>
                  <a:cubicBezTo>
                    <a:pt x="1" y="703"/>
                    <a:pt x="1" y="851"/>
                    <a:pt x="38" y="1035"/>
                  </a:cubicBezTo>
                  <a:lnTo>
                    <a:pt x="38" y="1109"/>
                  </a:lnTo>
                  <a:cubicBezTo>
                    <a:pt x="38" y="1183"/>
                    <a:pt x="75" y="1220"/>
                    <a:pt x="75" y="1257"/>
                  </a:cubicBezTo>
                  <a:lnTo>
                    <a:pt x="75" y="1294"/>
                  </a:lnTo>
                  <a:cubicBezTo>
                    <a:pt x="75" y="1368"/>
                    <a:pt x="112" y="1442"/>
                    <a:pt x="186" y="1553"/>
                  </a:cubicBezTo>
                  <a:cubicBezTo>
                    <a:pt x="223" y="1627"/>
                    <a:pt x="260" y="1664"/>
                    <a:pt x="297" y="1775"/>
                  </a:cubicBezTo>
                  <a:cubicBezTo>
                    <a:pt x="407" y="1923"/>
                    <a:pt x="444" y="1997"/>
                    <a:pt x="555" y="2108"/>
                  </a:cubicBezTo>
                  <a:lnTo>
                    <a:pt x="814" y="2366"/>
                  </a:lnTo>
                  <a:lnTo>
                    <a:pt x="962" y="2514"/>
                  </a:lnTo>
                  <a:cubicBezTo>
                    <a:pt x="1147" y="2662"/>
                    <a:pt x="1332" y="2773"/>
                    <a:pt x="1554" y="2921"/>
                  </a:cubicBezTo>
                  <a:cubicBezTo>
                    <a:pt x="1664" y="2958"/>
                    <a:pt x="1701" y="3032"/>
                    <a:pt x="1775" y="3069"/>
                  </a:cubicBezTo>
                  <a:cubicBezTo>
                    <a:pt x="1923" y="3143"/>
                    <a:pt x="2071" y="3217"/>
                    <a:pt x="2256" y="3291"/>
                  </a:cubicBezTo>
                  <a:cubicBezTo>
                    <a:pt x="2293" y="3328"/>
                    <a:pt x="2330" y="3328"/>
                    <a:pt x="2441" y="3402"/>
                  </a:cubicBezTo>
                  <a:cubicBezTo>
                    <a:pt x="2663" y="3475"/>
                    <a:pt x="2848" y="3512"/>
                    <a:pt x="3069" y="3623"/>
                  </a:cubicBezTo>
                  <a:cubicBezTo>
                    <a:pt x="3217" y="3660"/>
                    <a:pt x="3328" y="3660"/>
                    <a:pt x="3439" y="3697"/>
                  </a:cubicBezTo>
                  <a:cubicBezTo>
                    <a:pt x="3698" y="3808"/>
                    <a:pt x="3920" y="3845"/>
                    <a:pt x="4142" y="3882"/>
                  </a:cubicBezTo>
                  <a:cubicBezTo>
                    <a:pt x="4252" y="3882"/>
                    <a:pt x="4326" y="3956"/>
                    <a:pt x="4437" y="3956"/>
                  </a:cubicBezTo>
                  <a:cubicBezTo>
                    <a:pt x="4511" y="3993"/>
                    <a:pt x="4622" y="3993"/>
                    <a:pt x="4659" y="3993"/>
                  </a:cubicBezTo>
                  <a:cubicBezTo>
                    <a:pt x="4733" y="4030"/>
                    <a:pt x="4807" y="4030"/>
                    <a:pt x="4881" y="4030"/>
                  </a:cubicBezTo>
                  <a:cubicBezTo>
                    <a:pt x="5066" y="4030"/>
                    <a:pt x="5288" y="4067"/>
                    <a:pt x="5472" y="4067"/>
                  </a:cubicBezTo>
                  <a:lnTo>
                    <a:pt x="6988" y="4067"/>
                  </a:lnTo>
                  <a:cubicBezTo>
                    <a:pt x="7173" y="4067"/>
                    <a:pt x="7395" y="4067"/>
                    <a:pt x="7580" y="4030"/>
                  </a:cubicBezTo>
                  <a:cubicBezTo>
                    <a:pt x="7654" y="3993"/>
                    <a:pt x="7728" y="3993"/>
                    <a:pt x="7802" y="3993"/>
                  </a:cubicBezTo>
                  <a:cubicBezTo>
                    <a:pt x="7913" y="3993"/>
                    <a:pt x="7950" y="3956"/>
                    <a:pt x="8023" y="3956"/>
                  </a:cubicBezTo>
                  <a:cubicBezTo>
                    <a:pt x="8134" y="3956"/>
                    <a:pt x="8208" y="3882"/>
                    <a:pt x="8319" y="3882"/>
                  </a:cubicBezTo>
                  <a:cubicBezTo>
                    <a:pt x="8541" y="3845"/>
                    <a:pt x="8763" y="3771"/>
                    <a:pt x="9022" y="3697"/>
                  </a:cubicBezTo>
                  <a:cubicBezTo>
                    <a:pt x="11129" y="3143"/>
                    <a:pt x="12571" y="1923"/>
                    <a:pt x="12571" y="518"/>
                  </a:cubicBezTo>
                  <a:lnTo>
                    <a:pt x="12571" y="0"/>
                  </a:lnTo>
                  <a:close/>
                </a:path>
              </a:pathLst>
            </a:custGeom>
            <a:solidFill>
              <a:srgbClr val="ED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41" name="Google Shape;9341;p48"/>
            <p:cNvSpPr/>
            <p:nvPr/>
          </p:nvSpPr>
          <p:spPr>
            <a:xfrm>
              <a:off x="5069775" y="2124550"/>
              <a:ext cx="139575" cy="101675"/>
            </a:xfrm>
            <a:custGeom>
              <a:avLst/>
              <a:gdLst/>
              <a:ahLst/>
              <a:cxnLst/>
              <a:rect l="l" t="t" r="r" b="b"/>
              <a:pathLst>
                <a:path w="5583" h="4067" extrusionOk="0">
                  <a:moveTo>
                    <a:pt x="0" y="0"/>
                  </a:moveTo>
                  <a:lnTo>
                    <a:pt x="0" y="3697"/>
                  </a:lnTo>
                  <a:cubicBezTo>
                    <a:pt x="259" y="3808"/>
                    <a:pt x="481" y="3845"/>
                    <a:pt x="703" y="3882"/>
                  </a:cubicBezTo>
                  <a:cubicBezTo>
                    <a:pt x="813" y="3882"/>
                    <a:pt x="887" y="3956"/>
                    <a:pt x="998" y="3956"/>
                  </a:cubicBezTo>
                  <a:cubicBezTo>
                    <a:pt x="1072" y="3993"/>
                    <a:pt x="1183" y="3993"/>
                    <a:pt x="1220" y="3993"/>
                  </a:cubicBezTo>
                  <a:cubicBezTo>
                    <a:pt x="1294" y="4030"/>
                    <a:pt x="1368" y="4030"/>
                    <a:pt x="1442" y="4030"/>
                  </a:cubicBezTo>
                  <a:cubicBezTo>
                    <a:pt x="1627" y="4030"/>
                    <a:pt x="1849" y="4067"/>
                    <a:pt x="2033" y="4067"/>
                  </a:cubicBezTo>
                  <a:lnTo>
                    <a:pt x="3549" y="4067"/>
                  </a:lnTo>
                  <a:cubicBezTo>
                    <a:pt x="3734" y="4067"/>
                    <a:pt x="3956" y="4067"/>
                    <a:pt x="4141" y="4030"/>
                  </a:cubicBezTo>
                  <a:cubicBezTo>
                    <a:pt x="4215" y="3993"/>
                    <a:pt x="4289" y="3993"/>
                    <a:pt x="4363" y="3993"/>
                  </a:cubicBezTo>
                  <a:cubicBezTo>
                    <a:pt x="4474" y="3993"/>
                    <a:pt x="4511" y="3956"/>
                    <a:pt x="4584" y="3956"/>
                  </a:cubicBezTo>
                  <a:cubicBezTo>
                    <a:pt x="4695" y="3956"/>
                    <a:pt x="4769" y="3882"/>
                    <a:pt x="4880" y="3882"/>
                  </a:cubicBezTo>
                  <a:cubicBezTo>
                    <a:pt x="5102" y="3845"/>
                    <a:pt x="5324" y="3771"/>
                    <a:pt x="5583" y="3697"/>
                  </a:cubicBezTo>
                  <a:lnTo>
                    <a:pt x="5583" y="0"/>
                  </a:lnTo>
                  <a:close/>
                </a:path>
              </a:pathLst>
            </a:custGeom>
            <a:solidFill>
              <a:srgbClr val="E8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42" name="Google Shape;9342;p48"/>
            <p:cNvSpPr/>
            <p:nvPr/>
          </p:nvSpPr>
          <p:spPr>
            <a:xfrm>
              <a:off x="4983800" y="2124550"/>
              <a:ext cx="86925" cy="92450"/>
            </a:xfrm>
            <a:custGeom>
              <a:avLst/>
              <a:gdLst/>
              <a:ahLst/>
              <a:cxnLst/>
              <a:rect l="l" t="t" r="r" b="b"/>
              <a:pathLst>
                <a:path w="3477" h="3698" extrusionOk="0">
                  <a:moveTo>
                    <a:pt x="1" y="0"/>
                  </a:moveTo>
                  <a:lnTo>
                    <a:pt x="1" y="518"/>
                  </a:lnTo>
                  <a:cubicBezTo>
                    <a:pt x="1" y="703"/>
                    <a:pt x="1" y="851"/>
                    <a:pt x="38" y="1035"/>
                  </a:cubicBezTo>
                  <a:lnTo>
                    <a:pt x="38" y="1109"/>
                  </a:lnTo>
                  <a:cubicBezTo>
                    <a:pt x="38" y="1183"/>
                    <a:pt x="75" y="1220"/>
                    <a:pt x="75" y="1257"/>
                  </a:cubicBezTo>
                  <a:lnTo>
                    <a:pt x="75" y="1294"/>
                  </a:lnTo>
                  <a:cubicBezTo>
                    <a:pt x="75" y="1368"/>
                    <a:pt x="149" y="1442"/>
                    <a:pt x="186" y="1553"/>
                  </a:cubicBezTo>
                  <a:cubicBezTo>
                    <a:pt x="223" y="1627"/>
                    <a:pt x="260" y="1664"/>
                    <a:pt x="334" y="1775"/>
                  </a:cubicBezTo>
                  <a:cubicBezTo>
                    <a:pt x="407" y="1923"/>
                    <a:pt x="444" y="1997"/>
                    <a:pt x="555" y="2108"/>
                  </a:cubicBezTo>
                  <a:lnTo>
                    <a:pt x="814" y="2366"/>
                  </a:lnTo>
                  <a:lnTo>
                    <a:pt x="962" y="2514"/>
                  </a:lnTo>
                  <a:cubicBezTo>
                    <a:pt x="1147" y="2662"/>
                    <a:pt x="1332" y="2773"/>
                    <a:pt x="1554" y="2921"/>
                  </a:cubicBezTo>
                  <a:cubicBezTo>
                    <a:pt x="1664" y="2958"/>
                    <a:pt x="1701" y="3032"/>
                    <a:pt x="1812" y="3069"/>
                  </a:cubicBezTo>
                  <a:cubicBezTo>
                    <a:pt x="1923" y="3143"/>
                    <a:pt x="2071" y="3217"/>
                    <a:pt x="2256" y="3291"/>
                  </a:cubicBezTo>
                  <a:cubicBezTo>
                    <a:pt x="2293" y="3328"/>
                    <a:pt x="2367" y="3328"/>
                    <a:pt x="2441" y="3402"/>
                  </a:cubicBezTo>
                  <a:cubicBezTo>
                    <a:pt x="2663" y="3475"/>
                    <a:pt x="2848" y="3512"/>
                    <a:pt x="3106" y="3623"/>
                  </a:cubicBezTo>
                  <a:cubicBezTo>
                    <a:pt x="3217" y="3660"/>
                    <a:pt x="3328" y="3660"/>
                    <a:pt x="3476" y="3697"/>
                  </a:cubicBezTo>
                  <a:lnTo>
                    <a:pt x="3476" y="0"/>
                  </a:lnTo>
                  <a:close/>
                </a:path>
              </a:pathLst>
            </a:custGeom>
            <a:solidFill>
              <a:srgbClr val="B7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43" name="Google Shape;9343;p48"/>
            <p:cNvSpPr/>
            <p:nvPr/>
          </p:nvSpPr>
          <p:spPr>
            <a:xfrm>
              <a:off x="4981025" y="2034900"/>
              <a:ext cx="317050" cy="179325"/>
            </a:xfrm>
            <a:custGeom>
              <a:avLst/>
              <a:gdLst/>
              <a:ahLst/>
              <a:cxnLst/>
              <a:rect l="l" t="t" r="r" b="b"/>
              <a:pathLst>
                <a:path w="12682" h="7173" extrusionOk="0">
                  <a:moveTo>
                    <a:pt x="6360" y="0"/>
                  </a:moveTo>
                  <a:cubicBezTo>
                    <a:pt x="5362" y="0"/>
                    <a:pt x="4400" y="148"/>
                    <a:pt x="3587" y="370"/>
                  </a:cubicBezTo>
                  <a:cubicBezTo>
                    <a:pt x="3476" y="407"/>
                    <a:pt x="3402" y="407"/>
                    <a:pt x="3291" y="444"/>
                  </a:cubicBezTo>
                  <a:cubicBezTo>
                    <a:pt x="3069" y="555"/>
                    <a:pt x="2885" y="592"/>
                    <a:pt x="2700" y="703"/>
                  </a:cubicBezTo>
                  <a:cubicBezTo>
                    <a:pt x="1073" y="1331"/>
                    <a:pt x="1" y="2403"/>
                    <a:pt x="1" y="3586"/>
                  </a:cubicBezTo>
                  <a:cubicBezTo>
                    <a:pt x="1" y="4991"/>
                    <a:pt x="1480" y="6174"/>
                    <a:pt x="3587" y="6803"/>
                  </a:cubicBezTo>
                  <a:cubicBezTo>
                    <a:pt x="4400" y="7025"/>
                    <a:pt x="5325" y="7172"/>
                    <a:pt x="6360" y="7172"/>
                  </a:cubicBezTo>
                  <a:cubicBezTo>
                    <a:pt x="7321" y="7172"/>
                    <a:pt x="8282" y="7025"/>
                    <a:pt x="9133" y="6803"/>
                  </a:cubicBezTo>
                  <a:cubicBezTo>
                    <a:pt x="11240" y="6248"/>
                    <a:pt x="12682" y="4991"/>
                    <a:pt x="12682" y="3586"/>
                  </a:cubicBezTo>
                  <a:cubicBezTo>
                    <a:pt x="12682" y="2218"/>
                    <a:pt x="11203" y="998"/>
                    <a:pt x="9133" y="370"/>
                  </a:cubicBezTo>
                  <a:cubicBezTo>
                    <a:pt x="8282" y="148"/>
                    <a:pt x="7358" y="0"/>
                    <a:pt x="6360" y="0"/>
                  </a:cubicBezTo>
                  <a:close/>
                </a:path>
              </a:pathLst>
            </a:custGeom>
            <a:solidFill>
              <a:srgbClr val="FCC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44" name="Google Shape;9344;p48"/>
            <p:cNvSpPr/>
            <p:nvPr/>
          </p:nvSpPr>
          <p:spPr>
            <a:xfrm>
              <a:off x="4990275" y="1999775"/>
              <a:ext cx="303175" cy="207050"/>
            </a:xfrm>
            <a:custGeom>
              <a:avLst/>
              <a:gdLst/>
              <a:ahLst/>
              <a:cxnLst/>
              <a:rect l="l" t="t" r="r" b="b"/>
              <a:pathLst>
                <a:path w="12127" h="8282" extrusionOk="0">
                  <a:moveTo>
                    <a:pt x="1" y="0"/>
                  </a:moveTo>
                  <a:lnTo>
                    <a:pt x="1" y="4769"/>
                  </a:lnTo>
                  <a:cubicBezTo>
                    <a:pt x="1" y="4954"/>
                    <a:pt x="1" y="5102"/>
                    <a:pt x="75" y="5287"/>
                  </a:cubicBezTo>
                  <a:lnTo>
                    <a:pt x="75" y="5361"/>
                  </a:lnTo>
                  <a:cubicBezTo>
                    <a:pt x="75" y="5435"/>
                    <a:pt x="112" y="5472"/>
                    <a:pt x="112" y="5509"/>
                  </a:cubicBezTo>
                  <a:lnTo>
                    <a:pt x="112" y="5546"/>
                  </a:lnTo>
                  <a:cubicBezTo>
                    <a:pt x="112" y="5620"/>
                    <a:pt x="148" y="5694"/>
                    <a:pt x="185" y="5805"/>
                  </a:cubicBezTo>
                  <a:cubicBezTo>
                    <a:pt x="259" y="5879"/>
                    <a:pt x="296" y="5915"/>
                    <a:pt x="333" y="6026"/>
                  </a:cubicBezTo>
                  <a:cubicBezTo>
                    <a:pt x="444" y="6100"/>
                    <a:pt x="481" y="6211"/>
                    <a:pt x="555" y="6285"/>
                  </a:cubicBezTo>
                  <a:lnTo>
                    <a:pt x="851" y="6581"/>
                  </a:lnTo>
                  <a:lnTo>
                    <a:pt x="999" y="6729"/>
                  </a:lnTo>
                  <a:cubicBezTo>
                    <a:pt x="1110" y="6840"/>
                    <a:pt x="1369" y="6988"/>
                    <a:pt x="1553" y="7136"/>
                  </a:cubicBezTo>
                  <a:cubicBezTo>
                    <a:pt x="1590" y="7173"/>
                    <a:pt x="1627" y="7209"/>
                    <a:pt x="1738" y="7283"/>
                  </a:cubicBezTo>
                  <a:cubicBezTo>
                    <a:pt x="1849" y="7357"/>
                    <a:pt x="1997" y="7394"/>
                    <a:pt x="2182" y="7505"/>
                  </a:cubicBezTo>
                  <a:cubicBezTo>
                    <a:pt x="2219" y="7542"/>
                    <a:pt x="2293" y="7542"/>
                    <a:pt x="2367" y="7579"/>
                  </a:cubicBezTo>
                  <a:cubicBezTo>
                    <a:pt x="2552" y="7690"/>
                    <a:pt x="2736" y="7727"/>
                    <a:pt x="2958" y="7838"/>
                  </a:cubicBezTo>
                  <a:cubicBezTo>
                    <a:pt x="3069" y="7875"/>
                    <a:pt x="3143" y="7875"/>
                    <a:pt x="3291" y="7912"/>
                  </a:cubicBezTo>
                  <a:cubicBezTo>
                    <a:pt x="3513" y="8023"/>
                    <a:pt x="3772" y="8060"/>
                    <a:pt x="3993" y="8097"/>
                  </a:cubicBezTo>
                  <a:cubicBezTo>
                    <a:pt x="4067" y="8097"/>
                    <a:pt x="4178" y="8134"/>
                    <a:pt x="4252" y="8134"/>
                  </a:cubicBezTo>
                  <a:cubicBezTo>
                    <a:pt x="4326" y="8208"/>
                    <a:pt x="4400" y="8208"/>
                    <a:pt x="4437" y="8208"/>
                  </a:cubicBezTo>
                  <a:cubicBezTo>
                    <a:pt x="4548" y="8245"/>
                    <a:pt x="4585" y="8245"/>
                    <a:pt x="4696" y="8245"/>
                  </a:cubicBezTo>
                  <a:cubicBezTo>
                    <a:pt x="4918" y="8245"/>
                    <a:pt x="5103" y="8282"/>
                    <a:pt x="5287" y="8282"/>
                  </a:cubicBezTo>
                  <a:lnTo>
                    <a:pt x="6729" y="8282"/>
                  </a:lnTo>
                  <a:cubicBezTo>
                    <a:pt x="6951" y="8282"/>
                    <a:pt x="7136" y="8282"/>
                    <a:pt x="7321" y="8245"/>
                  </a:cubicBezTo>
                  <a:cubicBezTo>
                    <a:pt x="7395" y="8208"/>
                    <a:pt x="7469" y="8208"/>
                    <a:pt x="7543" y="8208"/>
                  </a:cubicBezTo>
                  <a:cubicBezTo>
                    <a:pt x="7580" y="8208"/>
                    <a:pt x="7654" y="8134"/>
                    <a:pt x="7727" y="8134"/>
                  </a:cubicBezTo>
                  <a:cubicBezTo>
                    <a:pt x="7838" y="8134"/>
                    <a:pt x="7912" y="8097"/>
                    <a:pt x="8023" y="8097"/>
                  </a:cubicBezTo>
                  <a:cubicBezTo>
                    <a:pt x="8245" y="8060"/>
                    <a:pt x="8467" y="7949"/>
                    <a:pt x="8689" y="7912"/>
                  </a:cubicBezTo>
                  <a:cubicBezTo>
                    <a:pt x="10722" y="7357"/>
                    <a:pt x="12127" y="6211"/>
                    <a:pt x="12127" y="4806"/>
                  </a:cubicBezTo>
                  <a:lnTo>
                    <a:pt x="12127" y="74"/>
                  </a:lnTo>
                  <a:lnTo>
                    <a:pt x="12127" y="0"/>
                  </a:lnTo>
                  <a:close/>
                </a:path>
              </a:pathLst>
            </a:custGeom>
            <a:solidFill>
              <a:srgbClr val="FC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45" name="Google Shape;9345;p48"/>
            <p:cNvSpPr/>
            <p:nvPr/>
          </p:nvSpPr>
          <p:spPr>
            <a:xfrm>
              <a:off x="5071625" y="2001625"/>
              <a:ext cx="134950" cy="205200"/>
            </a:xfrm>
            <a:custGeom>
              <a:avLst/>
              <a:gdLst/>
              <a:ahLst/>
              <a:cxnLst/>
              <a:rect l="l" t="t" r="r" b="b"/>
              <a:pathLst>
                <a:path w="5398" h="8208" extrusionOk="0">
                  <a:moveTo>
                    <a:pt x="0" y="0"/>
                  </a:moveTo>
                  <a:lnTo>
                    <a:pt x="0" y="7838"/>
                  </a:lnTo>
                  <a:cubicBezTo>
                    <a:pt x="222" y="7949"/>
                    <a:pt x="444" y="7986"/>
                    <a:pt x="702" y="8023"/>
                  </a:cubicBezTo>
                  <a:cubicBezTo>
                    <a:pt x="776" y="8023"/>
                    <a:pt x="887" y="8060"/>
                    <a:pt x="961" y="8060"/>
                  </a:cubicBezTo>
                  <a:cubicBezTo>
                    <a:pt x="998" y="8134"/>
                    <a:pt x="1109" y="8134"/>
                    <a:pt x="1146" y="8134"/>
                  </a:cubicBezTo>
                  <a:cubicBezTo>
                    <a:pt x="1257" y="8171"/>
                    <a:pt x="1294" y="8171"/>
                    <a:pt x="1368" y="8171"/>
                  </a:cubicBezTo>
                  <a:cubicBezTo>
                    <a:pt x="1627" y="8171"/>
                    <a:pt x="1812" y="8208"/>
                    <a:pt x="1996" y="8208"/>
                  </a:cubicBezTo>
                  <a:lnTo>
                    <a:pt x="3401" y="8208"/>
                  </a:lnTo>
                  <a:cubicBezTo>
                    <a:pt x="3660" y="8208"/>
                    <a:pt x="3845" y="8208"/>
                    <a:pt x="4030" y="8171"/>
                  </a:cubicBezTo>
                  <a:cubicBezTo>
                    <a:pt x="4104" y="8134"/>
                    <a:pt x="4141" y="8134"/>
                    <a:pt x="4252" y="8134"/>
                  </a:cubicBezTo>
                  <a:cubicBezTo>
                    <a:pt x="4289" y="8134"/>
                    <a:pt x="4326" y="8060"/>
                    <a:pt x="4437" y="8060"/>
                  </a:cubicBezTo>
                  <a:cubicBezTo>
                    <a:pt x="4510" y="8060"/>
                    <a:pt x="4621" y="8023"/>
                    <a:pt x="4695" y="8023"/>
                  </a:cubicBezTo>
                  <a:cubicBezTo>
                    <a:pt x="4954" y="7986"/>
                    <a:pt x="5176" y="7875"/>
                    <a:pt x="5398" y="7838"/>
                  </a:cubicBezTo>
                  <a:lnTo>
                    <a:pt x="5398" y="0"/>
                  </a:lnTo>
                  <a:close/>
                </a:path>
              </a:pathLst>
            </a:custGeom>
            <a:solidFill>
              <a:srgbClr val="D87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46" name="Google Shape;9346;p48"/>
            <p:cNvSpPr/>
            <p:nvPr/>
          </p:nvSpPr>
          <p:spPr>
            <a:xfrm>
              <a:off x="4989350" y="1999775"/>
              <a:ext cx="82300" cy="197800"/>
            </a:xfrm>
            <a:custGeom>
              <a:avLst/>
              <a:gdLst/>
              <a:ahLst/>
              <a:cxnLst/>
              <a:rect l="l" t="t" r="r" b="b"/>
              <a:pathLst>
                <a:path w="3292" h="7912" extrusionOk="0">
                  <a:moveTo>
                    <a:pt x="1" y="0"/>
                  </a:moveTo>
                  <a:lnTo>
                    <a:pt x="1" y="4769"/>
                  </a:lnTo>
                  <a:cubicBezTo>
                    <a:pt x="1" y="4954"/>
                    <a:pt x="1" y="5102"/>
                    <a:pt x="38" y="5287"/>
                  </a:cubicBezTo>
                  <a:lnTo>
                    <a:pt x="38" y="5361"/>
                  </a:lnTo>
                  <a:cubicBezTo>
                    <a:pt x="38" y="5435"/>
                    <a:pt x="112" y="5472"/>
                    <a:pt x="112" y="5509"/>
                  </a:cubicBezTo>
                  <a:lnTo>
                    <a:pt x="112" y="5546"/>
                  </a:lnTo>
                  <a:cubicBezTo>
                    <a:pt x="112" y="5620"/>
                    <a:pt x="149" y="5694"/>
                    <a:pt x="185" y="5805"/>
                  </a:cubicBezTo>
                  <a:cubicBezTo>
                    <a:pt x="222" y="5879"/>
                    <a:pt x="296" y="5915"/>
                    <a:pt x="333" y="6026"/>
                  </a:cubicBezTo>
                  <a:cubicBezTo>
                    <a:pt x="407" y="6100"/>
                    <a:pt x="481" y="6211"/>
                    <a:pt x="555" y="6285"/>
                  </a:cubicBezTo>
                  <a:lnTo>
                    <a:pt x="851" y="6581"/>
                  </a:lnTo>
                  <a:lnTo>
                    <a:pt x="962" y="6729"/>
                  </a:lnTo>
                  <a:cubicBezTo>
                    <a:pt x="1110" y="6840"/>
                    <a:pt x="1332" y="6988"/>
                    <a:pt x="1516" y="7136"/>
                  </a:cubicBezTo>
                  <a:cubicBezTo>
                    <a:pt x="1590" y="7173"/>
                    <a:pt x="1627" y="7209"/>
                    <a:pt x="1701" y="7283"/>
                  </a:cubicBezTo>
                  <a:cubicBezTo>
                    <a:pt x="1849" y="7357"/>
                    <a:pt x="1997" y="7394"/>
                    <a:pt x="2182" y="7505"/>
                  </a:cubicBezTo>
                  <a:cubicBezTo>
                    <a:pt x="2219" y="7542"/>
                    <a:pt x="2256" y="7542"/>
                    <a:pt x="2367" y="7579"/>
                  </a:cubicBezTo>
                  <a:cubicBezTo>
                    <a:pt x="2552" y="7690"/>
                    <a:pt x="2736" y="7727"/>
                    <a:pt x="2958" y="7838"/>
                  </a:cubicBezTo>
                  <a:cubicBezTo>
                    <a:pt x="3069" y="7875"/>
                    <a:pt x="3143" y="7875"/>
                    <a:pt x="3291" y="7912"/>
                  </a:cubicBezTo>
                  <a:lnTo>
                    <a:pt x="3291" y="74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BF6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47" name="Google Shape;9347;p48"/>
            <p:cNvSpPr/>
            <p:nvPr/>
          </p:nvSpPr>
          <p:spPr>
            <a:xfrm>
              <a:off x="4988425" y="1914725"/>
              <a:ext cx="305025" cy="172875"/>
            </a:xfrm>
            <a:custGeom>
              <a:avLst/>
              <a:gdLst/>
              <a:ahLst/>
              <a:cxnLst/>
              <a:rect l="l" t="t" r="r" b="b"/>
              <a:pathLst>
                <a:path w="12201" h="6915" extrusionOk="0">
                  <a:moveTo>
                    <a:pt x="6101" y="1"/>
                  </a:moveTo>
                  <a:cubicBezTo>
                    <a:pt x="5140" y="1"/>
                    <a:pt x="4252" y="149"/>
                    <a:pt x="3402" y="371"/>
                  </a:cubicBezTo>
                  <a:cubicBezTo>
                    <a:pt x="3328" y="408"/>
                    <a:pt x="3217" y="408"/>
                    <a:pt x="3143" y="445"/>
                  </a:cubicBezTo>
                  <a:cubicBezTo>
                    <a:pt x="2958" y="481"/>
                    <a:pt x="2773" y="555"/>
                    <a:pt x="2589" y="629"/>
                  </a:cubicBezTo>
                  <a:cubicBezTo>
                    <a:pt x="999" y="1221"/>
                    <a:pt x="1" y="2293"/>
                    <a:pt x="1" y="3476"/>
                  </a:cubicBezTo>
                  <a:cubicBezTo>
                    <a:pt x="1" y="4807"/>
                    <a:pt x="1369" y="5990"/>
                    <a:pt x="3402" y="6545"/>
                  </a:cubicBezTo>
                  <a:cubicBezTo>
                    <a:pt x="4215" y="6767"/>
                    <a:pt x="5177" y="6914"/>
                    <a:pt x="6101" y="6914"/>
                  </a:cubicBezTo>
                  <a:cubicBezTo>
                    <a:pt x="7025" y="6914"/>
                    <a:pt x="7949" y="6767"/>
                    <a:pt x="8763" y="6545"/>
                  </a:cubicBezTo>
                  <a:cubicBezTo>
                    <a:pt x="10796" y="5990"/>
                    <a:pt x="12201" y="4844"/>
                    <a:pt x="12201" y="3476"/>
                  </a:cubicBezTo>
                  <a:cubicBezTo>
                    <a:pt x="12201" y="2071"/>
                    <a:pt x="10759" y="925"/>
                    <a:pt x="8763" y="371"/>
                  </a:cubicBezTo>
                  <a:cubicBezTo>
                    <a:pt x="7986" y="149"/>
                    <a:pt x="7062" y="1"/>
                    <a:pt x="6101" y="1"/>
                  </a:cubicBezTo>
                  <a:close/>
                </a:path>
              </a:pathLst>
            </a:custGeom>
            <a:solidFill>
              <a:srgbClr val="7D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48" name="Google Shape;9348;p48"/>
            <p:cNvSpPr/>
            <p:nvPr/>
          </p:nvSpPr>
          <p:spPr>
            <a:xfrm>
              <a:off x="4983800" y="1992375"/>
              <a:ext cx="314275" cy="101700"/>
            </a:xfrm>
            <a:custGeom>
              <a:avLst/>
              <a:gdLst/>
              <a:ahLst/>
              <a:cxnLst/>
              <a:rect l="l" t="t" r="r" b="b"/>
              <a:pathLst>
                <a:path w="12571" h="4068" extrusionOk="0">
                  <a:moveTo>
                    <a:pt x="1" y="0"/>
                  </a:moveTo>
                  <a:lnTo>
                    <a:pt x="1" y="481"/>
                  </a:lnTo>
                  <a:cubicBezTo>
                    <a:pt x="1" y="666"/>
                    <a:pt x="1" y="814"/>
                    <a:pt x="38" y="999"/>
                  </a:cubicBezTo>
                  <a:lnTo>
                    <a:pt x="38" y="1110"/>
                  </a:lnTo>
                  <a:cubicBezTo>
                    <a:pt x="38" y="1147"/>
                    <a:pt x="75" y="1183"/>
                    <a:pt x="75" y="1220"/>
                  </a:cubicBezTo>
                  <a:lnTo>
                    <a:pt x="75" y="1294"/>
                  </a:lnTo>
                  <a:cubicBezTo>
                    <a:pt x="75" y="1331"/>
                    <a:pt x="112" y="1405"/>
                    <a:pt x="186" y="1516"/>
                  </a:cubicBezTo>
                  <a:cubicBezTo>
                    <a:pt x="223" y="1590"/>
                    <a:pt x="260" y="1664"/>
                    <a:pt x="297" y="1738"/>
                  </a:cubicBezTo>
                  <a:cubicBezTo>
                    <a:pt x="407" y="1886"/>
                    <a:pt x="444" y="1960"/>
                    <a:pt x="555" y="2071"/>
                  </a:cubicBezTo>
                  <a:lnTo>
                    <a:pt x="814" y="2330"/>
                  </a:lnTo>
                  <a:lnTo>
                    <a:pt x="962" y="2477"/>
                  </a:lnTo>
                  <a:cubicBezTo>
                    <a:pt x="1147" y="2625"/>
                    <a:pt x="1332" y="2773"/>
                    <a:pt x="1554" y="2884"/>
                  </a:cubicBezTo>
                  <a:cubicBezTo>
                    <a:pt x="1664" y="2958"/>
                    <a:pt x="1701" y="2995"/>
                    <a:pt x="1775" y="3032"/>
                  </a:cubicBezTo>
                  <a:cubicBezTo>
                    <a:pt x="1923" y="3143"/>
                    <a:pt x="2071" y="3180"/>
                    <a:pt x="2256" y="3254"/>
                  </a:cubicBezTo>
                  <a:cubicBezTo>
                    <a:pt x="2293" y="3328"/>
                    <a:pt x="2330" y="3328"/>
                    <a:pt x="2441" y="3365"/>
                  </a:cubicBezTo>
                  <a:cubicBezTo>
                    <a:pt x="2663" y="3439"/>
                    <a:pt x="2848" y="3513"/>
                    <a:pt x="3069" y="3587"/>
                  </a:cubicBezTo>
                  <a:cubicBezTo>
                    <a:pt x="3217" y="3624"/>
                    <a:pt x="3328" y="3624"/>
                    <a:pt x="3439" y="3697"/>
                  </a:cubicBezTo>
                  <a:cubicBezTo>
                    <a:pt x="3698" y="3771"/>
                    <a:pt x="3920" y="3808"/>
                    <a:pt x="4142" y="3882"/>
                  </a:cubicBezTo>
                  <a:cubicBezTo>
                    <a:pt x="4252" y="3882"/>
                    <a:pt x="4326" y="3919"/>
                    <a:pt x="4437" y="3919"/>
                  </a:cubicBezTo>
                  <a:cubicBezTo>
                    <a:pt x="4511" y="3956"/>
                    <a:pt x="4622" y="3956"/>
                    <a:pt x="4659" y="3956"/>
                  </a:cubicBezTo>
                  <a:cubicBezTo>
                    <a:pt x="4733" y="3993"/>
                    <a:pt x="4807" y="3993"/>
                    <a:pt x="4881" y="3993"/>
                  </a:cubicBezTo>
                  <a:cubicBezTo>
                    <a:pt x="5066" y="3993"/>
                    <a:pt x="5288" y="4067"/>
                    <a:pt x="5472" y="4067"/>
                  </a:cubicBezTo>
                  <a:lnTo>
                    <a:pt x="6988" y="4067"/>
                  </a:lnTo>
                  <a:cubicBezTo>
                    <a:pt x="7173" y="4067"/>
                    <a:pt x="7395" y="4067"/>
                    <a:pt x="7580" y="3993"/>
                  </a:cubicBezTo>
                  <a:cubicBezTo>
                    <a:pt x="7654" y="3956"/>
                    <a:pt x="7728" y="3956"/>
                    <a:pt x="7802" y="3956"/>
                  </a:cubicBezTo>
                  <a:cubicBezTo>
                    <a:pt x="7913" y="3956"/>
                    <a:pt x="7950" y="3919"/>
                    <a:pt x="8023" y="3919"/>
                  </a:cubicBezTo>
                  <a:cubicBezTo>
                    <a:pt x="8134" y="3919"/>
                    <a:pt x="8208" y="3882"/>
                    <a:pt x="8319" y="3882"/>
                  </a:cubicBezTo>
                  <a:cubicBezTo>
                    <a:pt x="8541" y="3808"/>
                    <a:pt x="8763" y="3734"/>
                    <a:pt x="9022" y="3697"/>
                  </a:cubicBezTo>
                  <a:cubicBezTo>
                    <a:pt x="11129" y="3143"/>
                    <a:pt x="12571" y="1886"/>
                    <a:pt x="12571" y="481"/>
                  </a:cubicBezTo>
                  <a:lnTo>
                    <a:pt x="12571" y="0"/>
                  </a:lnTo>
                  <a:close/>
                </a:path>
              </a:pathLst>
            </a:custGeom>
            <a:solidFill>
              <a:srgbClr val="ED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49" name="Google Shape;9349;p48"/>
            <p:cNvSpPr/>
            <p:nvPr/>
          </p:nvSpPr>
          <p:spPr>
            <a:xfrm>
              <a:off x="5069775" y="1992375"/>
              <a:ext cx="139575" cy="101700"/>
            </a:xfrm>
            <a:custGeom>
              <a:avLst/>
              <a:gdLst/>
              <a:ahLst/>
              <a:cxnLst/>
              <a:rect l="l" t="t" r="r" b="b"/>
              <a:pathLst>
                <a:path w="5583" h="4068" extrusionOk="0">
                  <a:moveTo>
                    <a:pt x="0" y="0"/>
                  </a:moveTo>
                  <a:lnTo>
                    <a:pt x="0" y="3697"/>
                  </a:lnTo>
                  <a:cubicBezTo>
                    <a:pt x="259" y="3771"/>
                    <a:pt x="481" y="3808"/>
                    <a:pt x="703" y="3882"/>
                  </a:cubicBezTo>
                  <a:cubicBezTo>
                    <a:pt x="813" y="3882"/>
                    <a:pt x="887" y="3919"/>
                    <a:pt x="998" y="3919"/>
                  </a:cubicBezTo>
                  <a:cubicBezTo>
                    <a:pt x="1072" y="3956"/>
                    <a:pt x="1183" y="3956"/>
                    <a:pt x="1220" y="3956"/>
                  </a:cubicBezTo>
                  <a:cubicBezTo>
                    <a:pt x="1294" y="3993"/>
                    <a:pt x="1368" y="3993"/>
                    <a:pt x="1442" y="3993"/>
                  </a:cubicBezTo>
                  <a:cubicBezTo>
                    <a:pt x="1627" y="3993"/>
                    <a:pt x="1849" y="4067"/>
                    <a:pt x="2033" y="4067"/>
                  </a:cubicBezTo>
                  <a:lnTo>
                    <a:pt x="3549" y="4067"/>
                  </a:lnTo>
                  <a:cubicBezTo>
                    <a:pt x="3734" y="4067"/>
                    <a:pt x="3956" y="4067"/>
                    <a:pt x="4141" y="3993"/>
                  </a:cubicBezTo>
                  <a:cubicBezTo>
                    <a:pt x="4215" y="3956"/>
                    <a:pt x="4289" y="3956"/>
                    <a:pt x="4363" y="3956"/>
                  </a:cubicBezTo>
                  <a:cubicBezTo>
                    <a:pt x="4474" y="3956"/>
                    <a:pt x="4511" y="3919"/>
                    <a:pt x="4584" y="3919"/>
                  </a:cubicBezTo>
                  <a:cubicBezTo>
                    <a:pt x="4695" y="3919"/>
                    <a:pt x="4769" y="3882"/>
                    <a:pt x="4880" y="3882"/>
                  </a:cubicBezTo>
                  <a:cubicBezTo>
                    <a:pt x="5102" y="3808"/>
                    <a:pt x="5324" y="3734"/>
                    <a:pt x="5583" y="3697"/>
                  </a:cubicBezTo>
                  <a:lnTo>
                    <a:pt x="5583" y="0"/>
                  </a:lnTo>
                  <a:close/>
                </a:path>
              </a:pathLst>
            </a:custGeom>
            <a:solidFill>
              <a:srgbClr val="E8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50" name="Google Shape;9350;p48"/>
            <p:cNvSpPr/>
            <p:nvPr/>
          </p:nvSpPr>
          <p:spPr>
            <a:xfrm>
              <a:off x="4983800" y="1992375"/>
              <a:ext cx="86925" cy="92450"/>
            </a:xfrm>
            <a:custGeom>
              <a:avLst/>
              <a:gdLst/>
              <a:ahLst/>
              <a:cxnLst/>
              <a:rect l="l" t="t" r="r" b="b"/>
              <a:pathLst>
                <a:path w="3477" h="3698" extrusionOk="0">
                  <a:moveTo>
                    <a:pt x="1" y="0"/>
                  </a:moveTo>
                  <a:lnTo>
                    <a:pt x="1" y="481"/>
                  </a:lnTo>
                  <a:cubicBezTo>
                    <a:pt x="1" y="666"/>
                    <a:pt x="1" y="814"/>
                    <a:pt x="38" y="999"/>
                  </a:cubicBezTo>
                  <a:lnTo>
                    <a:pt x="38" y="1110"/>
                  </a:lnTo>
                  <a:cubicBezTo>
                    <a:pt x="38" y="1147"/>
                    <a:pt x="75" y="1183"/>
                    <a:pt x="75" y="1220"/>
                  </a:cubicBezTo>
                  <a:lnTo>
                    <a:pt x="75" y="1294"/>
                  </a:lnTo>
                  <a:cubicBezTo>
                    <a:pt x="75" y="1331"/>
                    <a:pt x="149" y="1405"/>
                    <a:pt x="186" y="1516"/>
                  </a:cubicBezTo>
                  <a:cubicBezTo>
                    <a:pt x="223" y="1590"/>
                    <a:pt x="260" y="1664"/>
                    <a:pt x="334" y="1738"/>
                  </a:cubicBezTo>
                  <a:cubicBezTo>
                    <a:pt x="407" y="1886"/>
                    <a:pt x="444" y="1960"/>
                    <a:pt x="555" y="2071"/>
                  </a:cubicBezTo>
                  <a:lnTo>
                    <a:pt x="814" y="2330"/>
                  </a:lnTo>
                  <a:lnTo>
                    <a:pt x="962" y="2477"/>
                  </a:lnTo>
                  <a:cubicBezTo>
                    <a:pt x="1147" y="2625"/>
                    <a:pt x="1332" y="2773"/>
                    <a:pt x="1554" y="2884"/>
                  </a:cubicBezTo>
                  <a:cubicBezTo>
                    <a:pt x="1664" y="2958"/>
                    <a:pt x="1701" y="2995"/>
                    <a:pt x="1812" y="3032"/>
                  </a:cubicBezTo>
                  <a:cubicBezTo>
                    <a:pt x="1923" y="3143"/>
                    <a:pt x="2071" y="3180"/>
                    <a:pt x="2256" y="3254"/>
                  </a:cubicBezTo>
                  <a:cubicBezTo>
                    <a:pt x="2293" y="3328"/>
                    <a:pt x="2367" y="3328"/>
                    <a:pt x="2441" y="3365"/>
                  </a:cubicBezTo>
                  <a:cubicBezTo>
                    <a:pt x="2663" y="3439"/>
                    <a:pt x="2848" y="3513"/>
                    <a:pt x="3106" y="3587"/>
                  </a:cubicBezTo>
                  <a:cubicBezTo>
                    <a:pt x="3217" y="3624"/>
                    <a:pt x="3328" y="3624"/>
                    <a:pt x="3476" y="3697"/>
                  </a:cubicBezTo>
                  <a:lnTo>
                    <a:pt x="3476" y="0"/>
                  </a:lnTo>
                  <a:close/>
                </a:path>
              </a:pathLst>
            </a:custGeom>
            <a:solidFill>
              <a:srgbClr val="B7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51" name="Google Shape;9351;p48"/>
            <p:cNvSpPr/>
            <p:nvPr/>
          </p:nvSpPr>
          <p:spPr>
            <a:xfrm>
              <a:off x="4981025" y="1901800"/>
              <a:ext cx="317050" cy="179325"/>
            </a:xfrm>
            <a:custGeom>
              <a:avLst/>
              <a:gdLst/>
              <a:ahLst/>
              <a:cxnLst/>
              <a:rect l="l" t="t" r="r" b="b"/>
              <a:pathLst>
                <a:path w="12682" h="7173" extrusionOk="0">
                  <a:moveTo>
                    <a:pt x="6360" y="0"/>
                  </a:moveTo>
                  <a:cubicBezTo>
                    <a:pt x="5362" y="0"/>
                    <a:pt x="4400" y="148"/>
                    <a:pt x="3587" y="370"/>
                  </a:cubicBezTo>
                  <a:cubicBezTo>
                    <a:pt x="3476" y="407"/>
                    <a:pt x="3402" y="407"/>
                    <a:pt x="3291" y="481"/>
                  </a:cubicBezTo>
                  <a:cubicBezTo>
                    <a:pt x="3069" y="555"/>
                    <a:pt x="2885" y="592"/>
                    <a:pt x="2700" y="703"/>
                  </a:cubicBezTo>
                  <a:cubicBezTo>
                    <a:pt x="1073" y="1331"/>
                    <a:pt x="1" y="2403"/>
                    <a:pt x="1" y="3623"/>
                  </a:cubicBezTo>
                  <a:cubicBezTo>
                    <a:pt x="1" y="4991"/>
                    <a:pt x="1480" y="6211"/>
                    <a:pt x="3587" y="6803"/>
                  </a:cubicBezTo>
                  <a:cubicBezTo>
                    <a:pt x="4400" y="7025"/>
                    <a:pt x="5325" y="7173"/>
                    <a:pt x="6360" y="7173"/>
                  </a:cubicBezTo>
                  <a:cubicBezTo>
                    <a:pt x="7321" y="7173"/>
                    <a:pt x="8282" y="7025"/>
                    <a:pt x="9133" y="6803"/>
                  </a:cubicBezTo>
                  <a:cubicBezTo>
                    <a:pt x="11240" y="6248"/>
                    <a:pt x="12682" y="4991"/>
                    <a:pt x="12682" y="3623"/>
                  </a:cubicBezTo>
                  <a:cubicBezTo>
                    <a:pt x="12682" y="2219"/>
                    <a:pt x="11203" y="962"/>
                    <a:pt x="9133" y="370"/>
                  </a:cubicBezTo>
                  <a:cubicBezTo>
                    <a:pt x="8282" y="148"/>
                    <a:pt x="7358" y="0"/>
                    <a:pt x="6360" y="0"/>
                  </a:cubicBezTo>
                  <a:close/>
                </a:path>
              </a:pathLst>
            </a:custGeom>
            <a:solidFill>
              <a:srgbClr val="FCC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52" name="Google Shape;9352;p48"/>
            <p:cNvSpPr/>
            <p:nvPr/>
          </p:nvSpPr>
          <p:spPr>
            <a:xfrm>
              <a:off x="4990275" y="1867600"/>
              <a:ext cx="303175" cy="205200"/>
            </a:xfrm>
            <a:custGeom>
              <a:avLst/>
              <a:gdLst/>
              <a:ahLst/>
              <a:cxnLst/>
              <a:rect l="l" t="t" r="r" b="b"/>
              <a:pathLst>
                <a:path w="12127" h="8208" extrusionOk="0">
                  <a:moveTo>
                    <a:pt x="1" y="0"/>
                  </a:moveTo>
                  <a:lnTo>
                    <a:pt x="1" y="4696"/>
                  </a:lnTo>
                  <a:cubicBezTo>
                    <a:pt x="1" y="4881"/>
                    <a:pt x="1" y="5028"/>
                    <a:pt x="75" y="5213"/>
                  </a:cubicBezTo>
                  <a:lnTo>
                    <a:pt x="75" y="5287"/>
                  </a:lnTo>
                  <a:cubicBezTo>
                    <a:pt x="75" y="5361"/>
                    <a:pt x="112" y="5398"/>
                    <a:pt x="112" y="5435"/>
                  </a:cubicBezTo>
                  <a:lnTo>
                    <a:pt x="112" y="5472"/>
                  </a:lnTo>
                  <a:cubicBezTo>
                    <a:pt x="112" y="5546"/>
                    <a:pt x="148" y="5620"/>
                    <a:pt x="185" y="5731"/>
                  </a:cubicBezTo>
                  <a:cubicBezTo>
                    <a:pt x="259" y="5805"/>
                    <a:pt x="296" y="5842"/>
                    <a:pt x="333" y="5953"/>
                  </a:cubicBezTo>
                  <a:cubicBezTo>
                    <a:pt x="444" y="6027"/>
                    <a:pt x="481" y="6138"/>
                    <a:pt x="555" y="6211"/>
                  </a:cubicBezTo>
                  <a:lnTo>
                    <a:pt x="851" y="6507"/>
                  </a:lnTo>
                  <a:lnTo>
                    <a:pt x="999" y="6655"/>
                  </a:lnTo>
                  <a:cubicBezTo>
                    <a:pt x="1110" y="6766"/>
                    <a:pt x="1369" y="6914"/>
                    <a:pt x="1553" y="7062"/>
                  </a:cubicBezTo>
                  <a:cubicBezTo>
                    <a:pt x="1590" y="7099"/>
                    <a:pt x="1627" y="7136"/>
                    <a:pt x="1738" y="7210"/>
                  </a:cubicBezTo>
                  <a:cubicBezTo>
                    <a:pt x="1849" y="7284"/>
                    <a:pt x="1997" y="7321"/>
                    <a:pt x="2182" y="7431"/>
                  </a:cubicBezTo>
                  <a:cubicBezTo>
                    <a:pt x="2219" y="7468"/>
                    <a:pt x="2293" y="7468"/>
                    <a:pt x="2367" y="7505"/>
                  </a:cubicBezTo>
                  <a:cubicBezTo>
                    <a:pt x="2552" y="7616"/>
                    <a:pt x="2736" y="7653"/>
                    <a:pt x="2958" y="7764"/>
                  </a:cubicBezTo>
                  <a:cubicBezTo>
                    <a:pt x="3069" y="7801"/>
                    <a:pt x="3143" y="7801"/>
                    <a:pt x="3291" y="7838"/>
                  </a:cubicBezTo>
                  <a:cubicBezTo>
                    <a:pt x="3513" y="7949"/>
                    <a:pt x="3772" y="7986"/>
                    <a:pt x="3993" y="8023"/>
                  </a:cubicBezTo>
                  <a:cubicBezTo>
                    <a:pt x="4067" y="8023"/>
                    <a:pt x="4178" y="8060"/>
                    <a:pt x="4252" y="8060"/>
                  </a:cubicBezTo>
                  <a:cubicBezTo>
                    <a:pt x="4326" y="8134"/>
                    <a:pt x="4400" y="8134"/>
                    <a:pt x="4437" y="8134"/>
                  </a:cubicBezTo>
                  <a:cubicBezTo>
                    <a:pt x="4548" y="8171"/>
                    <a:pt x="4585" y="8171"/>
                    <a:pt x="4696" y="8171"/>
                  </a:cubicBezTo>
                  <a:cubicBezTo>
                    <a:pt x="4918" y="8171"/>
                    <a:pt x="5103" y="8208"/>
                    <a:pt x="5287" y="8208"/>
                  </a:cubicBezTo>
                  <a:lnTo>
                    <a:pt x="6729" y="8208"/>
                  </a:lnTo>
                  <a:cubicBezTo>
                    <a:pt x="6951" y="8208"/>
                    <a:pt x="7136" y="8208"/>
                    <a:pt x="7321" y="8171"/>
                  </a:cubicBezTo>
                  <a:cubicBezTo>
                    <a:pt x="7395" y="8134"/>
                    <a:pt x="7469" y="8134"/>
                    <a:pt x="7543" y="8134"/>
                  </a:cubicBezTo>
                  <a:cubicBezTo>
                    <a:pt x="7580" y="8134"/>
                    <a:pt x="7654" y="8060"/>
                    <a:pt x="7727" y="8060"/>
                  </a:cubicBezTo>
                  <a:cubicBezTo>
                    <a:pt x="7838" y="8060"/>
                    <a:pt x="7912" y="8023"/>
                    <a:pt x="8023" y="8023"/>
                  </a:cubicBezTo>
                  <a:cubicBezTo>
                    <a:pt x="8245" y="7986"/>
                    <a:pt x="8467" y="7875"/>
                    <a:pt x="8689" y="7838"/>
                  </a:cubicBezTo>
                  <a:cubicBezTo>
                    <a:pt x="10722" y="7284"/>
                    <a:pt x="12127" y="6138"/>
                    <a:pt x="12127" y="4733"/>
                  </a:cubicBezTo>
                  <a:lnTo>
                    <a:pt x="12127" y="0"/>
                  </a:lnTo>
                  <a:close/>
                </a:path>
              </a:pathLst>
            </a:custGeom>
            <a:solidFill>
              <a:srgbClr val="FC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53" name="Google Shape;9353;p48"/>
            <p:cNvSpPr/>
            <p:nvPr/>
          </p:nvSpPr>
          <p:spPr>
            <a:xfrm>
              <a:off x="5071625" y="1867600"/>
              <a:ext cx="134950" cy="205200"/>
            </a:xfrm>
            <a:custGeom>
              <a:avLst/>
              <a:gdLst/>
              <a:ahLst/>
              <a:cxnLst/>
              <a:rect l="l" t="t" r="r" b="b"/>
              <a:pathLst>
                <a:path w="5398" h="8208" extrusionOk="0">
                  <a:moveTo>
                    <a:pt x="0" y="0"/>
                  </a:moveTo>
                  <a:lnTo>
                    <a:pt x="0" y="7838"/>
                  </a:lnTo>
                  <a:cubicBezTo>
                    <a:pt x="222" y="7949"/>
                    <a:pt x="444" y="7986"/>
                    <a:pt x="702" y="8023"/>
                  </a:cubicBezTo>
                  <a:cubicBezTo>
                    <a:pt x="776" y="8023"/>
                    <a:pt x="887" y="8060"/>
                    <a:pt x="961" y="8060"/>
                  </a:cubicBezTo>
                  <a:cubicBezTo>
                    <a:pt x="998" y="8134"/>
                    <a:pt x="1109" y="8134"/>
                    <a:pt x="1146" y="8134"/>
                  </a:cubicBezTo>
                  <a:cubicBezTo>
                    <a:pt x="1257" y="8171"/>
                    <a:pt x="1294" y="8171"/>
                    <a:pt x="1368" y="8171"/>
                  </a:cubicBezTo>
                  <a:cubicBezTo>
                    <a:pt x="1627" y="8171"/>
                    <a:pt x="1812" y="8208"/>
                    <a:pt x="1996" y="8208"/>
                  </a:cubicBezTo>
                  <a:lnTo>
                    <a:pt x="3401" y="8208"/>
                  </a:lnTo>
                  <a:cubicBezTo>
                    <a:pt x="3660" y="8208"/>
                    <a:pt x="3845" y="8208"/>
                    <a:pt x="4030" y="8171"/>
                  </a:cubicBezTo>
                  <a:cubicBezTo>
                    <a:pt x="4104" y="8134"/>
                    <a:pt x="4141" y="8134"/>
                    <a:pt x="4252" y="8134"/>
                  </a:cubicBezTo>
                  <a:cubicBezTo>
                    <a:pt x="4289" y="8134"/>
                    <a:pt x="4326" y="8060"/>
                    <a:pt x="4437" y="8060"/>
                  </a:cubicBezTo>
                  <a:cubicBezTo>
                    <a:pt x="4510" y="8060"/>
                    <a:pt x="4621" y="8023"/>
                    <a:pt x="4695" y="8023"/>
                  </a:cubicBezTo>
                  <a:cubicBezTo>
                    <a:pt x="4954" y="7986"/>
                    <a:pt x="5176" y="7875"/>
                    <a:pt x="5398" y="7838"/>
                  </a:cubicBezTo>
                  <a:lnTo>
                    <a:pt x="5398" y="0"/>
                  </a:lnTo>
                  <a:close/>
                </a:path>
              </a:pathLst>
            </a:custGeom>
            <a:solidFill>
              <a:srgbClr val="D87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54" name="Google Shape;9354;p48"/>
            <p:cNvSpPr/>
            <p:nvPr/>
          </p:nvSpPr>
          <p:spPr>
            <a:xfrm>
              <a:off x="4989350" y="1867600"/>
              <a:ext cx="82300" cy="195975"/>
            </a:xfrm>
            <a:custGeom>
              <a:avLst/>
              <a:gdLst/>
              <a:ahLst/>
              <a:cxnLst/>
              <a:rect l="l" t="t" r="r" b="b"/>
              <a:pathLst>
                <a:path w="3292" h="7839" extrusionOk="0">
                  <a:moveTo>
                    <a:pt x="1" y="0"/>
                  </a:moveTo>
                  <a:lnTo>
                    <a:pt x="1" y="4696"/>
                  </a:lnTo>
                  <a:cubicBezTo>
                    <a:pt x="1" y="4881"/>
                    <a:pt x="1" y="5028"/>
                    <a:pt x="38" y="5213"/>
                  </a:cubicBezTo>
                  <a:lnTo>
                    <a:pt x="38" y="5287"/>
                  </a:lnTo>
                  <a:cubicBezTo>
                    <a:pt x="38" y="5361"/>
                    <a:pt x="112" y="5398"/>
                    <a:pt x="112" y="5435"/>
                  </a:cubicBezTo>
                  <a:lnTo>
                    <a:pt x="112" y="5472"/>
                  </a:lnTo>
                  <a:cubicBezTo>
                    <a:pt x="112" y="5546"/>
                    <a:pt x="149" y="5620"/>
                    <a:pt x="185" y="5731"/>
                  </a:cubicBezTo>
                  <a:cubicBezTo>
                    <a:pt x="222" y="5805"/>
                    <a:pt x="296" y="5842"/>
                    <a:pt x="333" y="5953"/>
                  </a:cubicBezTo>
                  <a:cubicBezTo>
                    <a:pt x="407" y="6027"/>
                    <a:pt x="481" y="6138"/>
                    <a:pt x="555" y="6211"/>
                  </a:cubicBezTo>
                  <a:lnTo>
                    <a:pt x="851" y="6507"/>
                  </a:lnTo>
                  <a:lnTo>
                    <a:pt x="962" y="6655"/>
                  </a:lnTo>
                  <a:cubicBezTo>
                    <a:pt x="1110" y="6766"/>
                    <a:pt x="1332" y="6914"/>
                    <a:pt x="1516" y="7062"/>
                  </a:cubicBezTo>
                  <a:cubicBezTo>
                    <a:pt x="1590" y="7099"/>
                    <a:pt x="1627" y="7136"/>
                    <a:pt x="1701" y="7210"/>
                  </a:cubicBezTo>
                  <a:cubicBezTo>
                    <a:pt x="1849" y="7284"/>
                    <a:pt x="1997" y="7321"/>
                    <a:pt x="2182" y="7431"/>
                  </a:cubicBezTo>
                  <a:cubicBezTo>
                    <a:pt x="2219" y="7468"/>
                    <a:pt x="2256" y="7468"/>
                    <a:pt x="2367" y="7505"/>
                  </a:cubicBezTo>
                  <a:cubicBezTo>
                    <a:pt x="2552" y="7616"/>
                    <a:pt x="2736" y="7653"/>
                    <a:pt x="2958" y="7764"/>
                  </a:cubicBezTo>
                  <a:cubicBezTo>
                    <a:pt x="3069" y="7801"/>
                    <a:pt x="3143" y="7801"/>
                    <a:pt x="3291" y="7838"/>
                  </a:cubicBezTo>
                  <a:lnTo>
                    <a:pt x="3291" y="0"/>
                  </a:lnTo>
                  <a:close/>
                </a:path>
              </a:pathLst>
            </a:custGeom>
            <a:solidFill>
              <a:srgbClr val="BF6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55" name="Google Shape;9355;p48"/>
            <p:cNvSpPr/>
            <p:nvPr/>
          </p:nvSpPr>
          <p:spPr>
            <a:xfrm>
              <a:off x="4988425" y="1780725"/>
              <a:ext cx="305025" cy="172850"/>
            </a:xfrm>
            <a:custGeom>
              <a:avLst/>
              <a:gdLst/>
              <a:ahLst/>
              <a:cxnLst/>
              <a:rect l="l" t="t" r="r" b="b"/>
              <a:pathLst>
                <a:path w="12201" h="6914" extrusionOk="0">
                  <a:moveTo>
                    <a:pt x="6101" y="0"/>
                  </a:moveTo>
                  <a:cubicBezTo>
                    <a:pt x="5140" y="0"/>
                    <a:pt x="4252" y="148"/>
                    <a:pt x="3402" y="370"/>
                  </a:cubicBezTo>
                  <a:cubicBezTo>
                    <a:pt x="3328" y="407"/>
                    <a:pt x="3217" y="407"/>
                    <a:pt x="3143" y="444"/>
                  </a:cubicBezTo>
                  <a:cubicBezTo>
                    <a:pt x="2958" y="518"/>
                    <a:pt x="2773" y="555"/>
                    <a:pt x="2589" y="629"/>
                  </a:cubicBezTo>
                  <a:cubicBezTo>
                    <a:pt x="999" y="1220"/>
                    <a:pt x="1" y="2292"/>
                    <a:pt x="1" y="3475"/>
                  </a:cubicBezTo>
                  <a:cubicBezTo>
                    <a:pt x="1" y="4806"/>
                    <a:pt x="1369" y="5989"/>
                    <a:pt x="3402" y="6544"/>
                  </a:cubicBezTo>
                  <a:cubicBezTo>
                    <a:pt x="4215" y="6766"/>
                    <a:pt x="5177" y="6914"/>
                    <a:pt x="6101" y="6914"/>
                  </a:cubicBezTo>
                  <a:cubicBezTo>
                    <a:pt x="7025" y="6914"/>
                    <a:pt x="7949" y="6766"/>
                    <a:pt x="8763" y="6544"/>
                  </a:cubicBezTo>
                  <a:cubicBezTo>
                    <a:pt x="10796" y="5989"/>
                    <a:pt x="12201" y="4843"/>
                    <a:pt x="12201" y="3475"/>
                  </a:cubicBezTo>
                  <a:cubicBezTo>
                    <a:pt x="12201" y="2107"/>
                    <a:pt x="10759" y="924"/>
                    <a:pt x="8763" y="370"/>
                  </a:cubicBezTo>
                  <a:cubicBezTo>
                    <a:pt x="7986" y="148"/>
                    <a:pt x="7062" y="0"/>
                    <a:pt x="6101" y="0"/>
                  </a:cubicBezTo>
                  <a:close/>
                </a:path>
              </a:pathLst>
            </a:custGeom>
            <a:solidFill>
              <a:srgbClr val="7D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56" name="Google Shape;9356;p48"/>
            <p:cNvSpPr/>
            <p:nvPr/>
          </p:nvSpPr>
          <p:spPr>
            <a:xfrm>
              <a:off x="4983800" y="1859275"/>
              <a:ext cx="314275" cy="101700"/>
            </a:xfrm>
            <a:custGeom>
              <a:avLst/>
              <a:gdLst/>
              <a:ahLst/>
              <a:cxnLst/>
              <a:rect l="l" t="t" r="r" b="b"/>
              <a:pathLst>
                <a:path w="12571" h="4068" extrusionOk="0">
                  <a:moveTo>
                    <a:pt x="1" y="1"/>
                  </a:moveTo>
                  <a:lnTo>
                    <a:pt x="1" y="518"/>
                  </a:lnTo>
                  <a:cubicBezTo>
                    <a:pt x="1" y="703"/>
                    <a:pt x="1" y="814"/>
                    <a:pt x="38" y="999"/>
                  </a:cubicBezTo>
                  <a:lnTo>
                    <a:pt x="38" y="1110"/>
                  </a:lnTo>
                  <a:cubicBezTo>
                    <a:pt x="38" y="1147"/>
                    <a:pt x="75" y="1184"/>
                    <a:pt x="75" y="1258"/>
                  </a:cubicBezTo>
                  <a:lnTo>
                    <a:pt x="75" y="1295"/>
                  </a:lnTo>
                  <a:cubicBezTo>
                    <a:pt x="75" y="1332"/>
                    <a:pt x="112" y="1442"/>
                    <a:pt x="186" y="1516"/>
                  </a:cubicBezTo>
                  <a:cubicBezTo>
                    <a:pt x="223" y="1627"/>
                    <a:pt x="260" y="1664"/>
                    <a:pt x="297" y="1738"/>
                  </a:cubicBezTo>
                  <a:cubicBezTo>
                    <a:pt x="407" y="1886"/>
                    <a:pt x="444" y="1997"/>
                    <a:pt x="555" y="2071"/>
                  </a:cubicBezTo>
                  <a:lnTo>
                    <a:pt x="814" y="2367"/>
                  </a:lnTo>
                  <a:lnTo>
                    <a:pt x="962" y="2478"/>
                  </a:lnTo>
                  <a:cubicBezTo>
                    <a:pt x="1147" y="2626"/>
                    <a:pt x="1332" y="2773"/>
                    <a:pt x="1554" y="2921"/>
                  </a:cubicBezTo>
                  <a:cubicBezTo>
                    <a:pt x="1664" y="2958"/>
                    <a:pt x="1701" y="2995"/>
                    <a:pt x="1775" y="3032"/>
                  </a:cubicBezTo>
                  <a:cubicBezTo>
                    <a:pt x="1923" y="3143"/>
                    <a:pt x="2071" y="3180"/>
                    <a:pt x="2256" y="3291"/>
                  </a:cubicBezTo>
                  <a:cubicBezTo>
                    <a:pt x="2293" y="3328"/>
                    <a:pt x="2330" y="3328"/>
                    <a:pt x="2441" y="3365"/>
                  </a:cubicBezTo>
                  <a:cubicBezTo>
                    <a:pt x="2663" y="3476"/>
                    <a:pt x="2848" y="3513"/>
                    <a:pt x="3069" y="3587"/>
                  </a:cubicBezTo>
                  <a:cubicBezTo>
                    <a:pt x="3217" y="3661"/>
                    <a:pt x="3328" y="3661"/>
                    <a:pt x="3439" y="3698"/>
                  </a:cubicBezTo>
                  <a:cubicBezTo>
                    <a:pt x="3698" y="3772"/>
                    <a:pt x="3920" y="3846"/>
                    <a:pt x="4142" y="3883"/>
                  </a:cubicBezTo>
                  <a:cubicBezTo>
                    <a:pt x="4252" y="3883"/>
                    <a:pt x="4326" y="3920"/>
                    <a:pt x="4437" y="3920"/>
                  </a:cubicBezTo>
                  <a:cubicBezTo>
                    <a:pt x="4511" y="3957"/>
                    <a:pt x="4622" y="3957"/>
                    <a:pt x="4659" y="3957"/>
                  </a:cubicBezTo>
                  <a:cubicBezTo>
                    <a:pt x="4733" y="4030"/>
                    <a:pt x="4807" y="4030"/>
                    <a:pt x="4881" y="4030"/>
                  </a:cubicBezTo>
                  <a:cubicBezTo>
                    <a:pt x="5066" y="4030"/>
                    <a:pt x="5288" y="4067"/>
                    <a:pt x="5472" y="4067"/>
                  </a:cubicBezTo>
                  <a:lnTo>
                    <a:pt x="6988" y="4067"/>
                  </a:lnTo>
                  <a:cubicBezTo>
                    <a:pt x="7173" y="4067"/>
                    <a:pt x="7395" y="4067"/>
                    <a:pt x="7580" y="4030"/>
                  </a:cubicBezTo>
                  <a:cubicBezTo>
                    <a:pt x="7654" y="3957"/>
                    <a:pt x="7728" y="3957"/>
                    <a:pt x="7802" y="3957"/>
                  </a:cubicBezTo>
                  <a:cubicBezTo>
                    <a:pt x="7913" y="3957"/>
                    <a:pt x="7950" y="3920"/>
                    <a:pt x="8023" y="3920"/>
                  </a:cubicBezTo>
                  <a:cubicBezTo>
                    <a:pt x="8134" y="3920"/>
                    <a:pt x="8208" y="3883"/>
                    <a:pt x="8319" y="3883"/>
                  </a:cubicBezTo>
                  <a:cubicBezTo>
                    <a:pt x="8541" y="3846"/>
                    <a:pt x="8763" y="3735"/>
                    <a:pt x="9022" y="3698"/>
                  </a:cubicBezTo>
                  <a:cubicBezTo>
                    <a:pt x="11129" y="3143"/>
                    <a:pt x="12571" y="1886"/>
                    <a:pt x="12571" y="518"/>
                  </a:cubicBezTo>
                  <a:lnTo>
                    <a:pt x="12571" y="1"/>
                  </a:lnTo>
                  <a:close/>
                </a:path>
              </a:pathLst>
            </a:custGeom>
            <a:solidFill>
              <a:srgbClr val="ED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57" name="Google Shape;9357;p48"/>
            <p:cNvSpPr/>
            <p:nvPr/>
          </p:nvSpPr>
          <p:spPr>
            <a:xfrm>
              <a:off x="5069775" y="1859275"/>
              <a:ext cx="139575" cy="101700"/>
            </a:xfrm>
            <a:custGeom>
              <a:avLst/>
              <a:gdLst/>
              <a:ahLst/>
              <a:cxnLst/>
              <a:rect l="l" t="t" r="r" b="b"/>
              <a:pathLst>
                <a:path w="5583" h="4068" extrusionOk="0">
                  <a:moveTo>
                    <a:pt x="0" y="1"/>
                  </a:moveTo>
                  <a:lnTo>
                    <a:pt x="0" y="3698"/>
                  </a:lnTo>
                  <a:cubicBezTo>
                    <a:pt x="259" y="3772"/>
                    <a:pt x="481" y="3846"/>
                    <a:pt x="703" y="3883"/>
                  </a:cubicBezTo>
                  <a:cubicBezTo>
                    <a:pt x="813" y="3883"/>
                    <a:pt x="887" y="3920"/>
                    <a:pt x="998" y="3920"/>
                  </a:cubicBezTo>
                  <a:cubicBezTo>
                    <a:pt x="1072" y="3957"/>
                    <a:pt x="1183" y="3957"/>
                    <a:pt x="1220" y="3957"/>
                  </a:cubicBezTo>
                  <a:cubicBezTo>
                    <a:pt x="1294" y="4030"/>
                    <a:pt x="1368" y="4030"/>
                    <a:pt x="1442" y="4030"/>
                  </a:cubicBezTo>
                  <a:cubicBezTo>
                    <a:pt x="1627" y="4030"/>
                    <a:pt x="1849" y="4067"/>
                    <a:pt x="2033" y="4067"/>
                  </a:cubicBezTo>
                  <a:lnTo>
                    <a:pt x="3549" y="4067"/>
                  </a:lnTo>
                  <a:cubicBezTo>
                    <a:pt x="3734" y="4067"/>
                    <a:pt x="3956" y="4067"/>
                    <a:pt x="4141" y="4030"/>
                  </a:cubicBezTo>
                  <a:cubicBezTo>
                    <a:pt x="4215" y="3957"/>
                    <a:pt x="4289" y="3957"/>
                    <a:pt x="4363" y="3957"/>
                  </a:cubicBezTo>
                  <a:cubicBezTo>
                    <a:pt x="4474" y="3957"/>
                    <a:pt x="4511" y="3920"/>
                    <a:pt x="4584" y="3920"/>
                  </a:cubicBezTo>
                  <a:cubicBezTo>
                    <a:pt x="4695" y="3920"/>
                    <a:pt x="4769" y="3883"/>
                    <a:pt x="4880" y="3883"/>
                  </a:cubicBezTo>
                  <a:cubicBezTo>
                    <a:pt x="5102" y="3846"/>
                    <a:pt x="5324" y="3735"/>
                    <a:pt x="5583" y="3698"/>
                  </a:cubicBezTo>
                  <a:lnTo>
                    <a:pt x="5583" y="1"/>
                  </a:lnTo>
                  <a:close/>
                </a:path>
              </a:pathLst>
            </a:custGeom>
            <a:solidFill>
              <a:srgbClr val="E8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58" name="Google Shape;9358;p48"/>
            <p:cNvSpPr/>
            <p:nvPr/>
          </p:nvSpPr>
          <p:spPr>
            <a:xfrm>
              <a:off x="4983800" y="1859275"/>
              <a:ext cx="86925" cy="92450"/>
            </a:xfrm>
            <a:custGeom>
              <a:avLst/>
              <a:gdLst/>
              <a:ahLst/>
              <a:cxnLst/>
              <a:rect l="l" t="t" r="r" b="b"/>
              <a:pathLst>
                <a:path w="3477" h="3698" extrusionOk="0">
                  <a:moveTo>
                    <a:pt x="1" y="1"/>
                  </a:moveTo>
                  <a:lnTo>
                    <a:pt x="1" y="518"/>
                  </a:lnTo>
                  <a:cubicBezTo>
                    <a:pt x="1" y="703"/>
                    <a:pt x="1" y="814"/>
                    <a:pt x="38" y="999"/>
                  </a:cubicBezTo>
                  <a:lnTo>
                    <a:pt x="38" y="1110"/>
                  </a:lnTo>
                  <a:cubicBezTo>
                    <a:pt x="38" y="1147"/>
                    <a:pt x="75" y="1184"/>
                    <a:pt x="75" y="1258"/>
                  </a:cubicBezTo>
                  <a:lnTo>
                    <a:pt x="75" y="1295"/>
                  </a:lnTo>
                  <a:cubicBezTo>
                    <a:pt x="75" y="1332"/>
                    <a:pt x="149" y="1442"/>
                    <a:pt x="186" y="1516"/>
                  </a:cubicBezTo>
                  <a:cubicBezTo>
                    <a:pt x="223" y="1627"/>
                    <a:pt x="260" y="1664"/>
                    <a:pt x="334" y="1738"/>
                  </a:cubicBezTo>
                  <a:cubicBezTo>
                    <a:pt x="407" y="1886"/>
                    <a:pt x="444" y="1997"/>
                    <a:pt x="555" y="2071"/>
                  </a:cubicBezTo>
                  <a:lnTo>
                    <a:pt x="814" y="2367"/>
                  </a:lnTo>
                  <a:lnTo>
                    <a:pt x="962" y="2478"/>
                  </a:lnTo>
                  <a:cubicBezTo>
                    <a:pt x="1147" y="2626"/>
                    <a:pt x="1332" y="2773"/>
                    <a:pt x="1554" y="2921"/>
                  </a:cubicBezTo>
                  <a:cubicBezTo>
                    <a:pt x="1664" y="2958"/>
                    <a:pt x="1701" y="2995"/>
                    <a:pt x="1812" y="3032"/>
                  </a:cubicBezTo>
                  <a:cubicBezTo>
                    <a:pt x="1923" y="3143"/>
                    <a:pt x="2071" y="3180"/>
                    <a:pt x="2256" y="3291"/>
                  </a:cubicBezTo>
                  <a:cubicBezTo>
                    <a:pt x="2293" y="3328"/>
                    <a:pt x="2367" y="3328"/>
                    <a:pt x="2441" y="3365"/>
                  </a:cubicBezTo>
                  <a:cubicBezTo>
                    <a:pt x="2663" y="3476"/>
                    <a:pt x="2848" y="3513"/>
                    <a:pt x="3106" y="3587"/>
                  </a:cubicBezTo>
                  <a:cubicBezTo>
                    <a:pt x="3217" y="3661"/>
                    <a:pt x="3328" y="3661"/>
                    <a:pt x="3476" y="3698"/>
                  </a:cubicBezTo>
                  <a:lnTo>
                    <a:pt x="3476" y="1"/>
                  </a:lnTo>
                  <a:close/>
                </a:path>
              </a:pathLst>
            </a:custGeom>
            <a:solidFill>
              <a:srgbClr val="B7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59" name="Google Shape;9359;p48"/>
            <p:cNvSpPr/>
            <p:nvPr/>
          </p:nvSpPr>
          <p:spPr>
            <a:xfrm>
              <a:off x="4981025" y="1768700"/>
              <a:ext cx="317050" cy="179325"/>
            </a:xfrm>
            <a:custGeom>
              <a:avLst/>
              <a:gdLst/>
              <a:ahLst/>
              <a:cxnLst/>
              <a:rect l="l" t="t" r="r" b="b"/>
              <a:pathLst>
                <a:path w="12682" h="7173" extrusionOk="0">
                  <a:moveTo>
                    <a:pt x="6360" y="1"/>
                  </a:moveTo>
                  <a:cubicBezTo>
                    <a:pt x="5362" y="1"/>
                    <a:pt x="4400" y="148"/>
                    <a:pt x="3587" y="370"/>
                  </a:cubicBezTo>
                  <a:cubicBezTo>
                    <a:pt x="3476" y="444"/>
                    <a:pt x="3402" y="444"/>
                    <a:pt x="3291" y="481"/>
                  </a:cubicBezTo>
                  <a:cubicBezTo>
                    <a:pt x="3069" y="555"/>
                    <a:pt x="2885" y="629"/>
                    <a:pt x="2700" y="703"/>
                  </a:cubicBezTo>
                  <a:cubicBezTo>
                    <a:pt x="1073" y="1368"/>
                    <a:pt x="1" y="2404"/>
                    <a:pt x="1" y="3624"/>
                  </a:cubicBezTo>
                  <a:cubicBezTo>
                    <a:pt x="1" y="4992"/>
                    <a:pt x="1480" y="6212"/>
                    <a:pt x="3587" y="6803"/>
                  </a:cubicBezTo>
                  <a:cubicBezTo>
                    <a:pt x="4400" y="7025"/>
                    <a:pt x="5325" y="7173"/>
                    <a:pt x="6360" y="7173"/>
                  </a:cubicBezTo>
                  <a:cubicBezTo>
                    <a:pt x="7321" y="7173"/>
                    <a:pt x="8282" y="7025"/>
                    <a:pt x="9133" y="6803"/>
                  </a:cubicBezTo>
                  <a:cubicBezTo>
                    <a:pt x="11240" y="6249"/>
                    <a:pt x="12682" y="4992"/>
                    <a:pt x="12682" y="3624"/>
                  </a:cubicBezTo>
                  <a:cubicBezTo>
                    <a:pt x="12682" y="2182"/>
                    <a:pt x="11203" y="999"/>
                    <a:pt x="9133" y="370"/>
                  </a:cubicBezTo>
                  <a:cubicBezTo>
                    <a:pt x="8282" y="148"/>
                    <a:pt x="7358" y="1"/>
                    <a:pt x="6360" y="1"/>
                  </a:cubicBezTo>
                  <a:close/>
                </a:path>
              </a:pathLst>
            </a:custGeom>
            <a:solidFill>
              <a:srgbClr val="FFF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60" name="Google Shape;9360;p48"/>
            <p:cNvSpPr/>
            <p:nvPr/>
          </p:nvSpPr>
          <p:spPr>
            <a:xfrm>
              <a:off x="4989350" y="1776100"/>
              <a:ext cx="299500" cy="163625"/>
            </a:xfrm>
            <a:custGeom>
              <a:avLst/>
              <a:gdLst/>
              <a:ahLst/>
              <a:cxnLst/>
              <a:rect l="l" t="t" r="r" b="b"/>
              <a:pathLst>
                <a:path w="11980" h="6545" extrusionOk="0">
                  <a:moveTo>
                    <a:pt x="5953" y="0"/>
                  </a:moveTo>
                  <a:cubicBezTo>
                    <a:pt x="5029" y="0"/>
                    <a:pt x="4104" y="148"/>
                    <a:pt x="3291" y="370"/>
                  </a:cubicBezTo>
                  <a:cubicBezTo>
                    <a:pt x="3180" y="407"/>
                    <a:pt x="3106" y="407"/>
                    <a:pt x="2995" y="444"/>
                  </a:cubicBezTo>
                  <a:cubicBezTo>
                    <a:pt x="2810" y="481"/>
                    <a:pt x="2699" y="555"/>
                    <a:pt x="2441" y="629"/>
                  </a:cubicBezTo>
                  <a:cubicBezTo>
                    <a:pt x="925" y="1294"/>
                    <a:pt x="1" y="2255"/>
                    <a:pt x="1" y="3254"/>
                  </a:cubicBezTo>
                  <a:cubicBezTo>
                    <a:pt x="1" y="4474"/>
                    <a:pt x="1332" y="5620"/>
                    <a:pt x="3328" y="6174"/>
                  </a:cubicBezTo>
                  <a:cubicBezTo>
                    <a:pt x="4178" y="6433"/>
                    <a:pt x="5029" y="6544"/>
                    <a:pt x="6027" y="6544"/>
                  </a:cubicBezTo>
                  <a:cubicBezTo>
                    <a:pt x="6951" y="6544"/>
                    <a:pt x="7875" y="6433"/>
                    <a:pt x="8652" y="6174"/>
                  </a:cubicBezTo>
                  <a:cubicBezTo>
                    <a:pt x="10685" y="5620"/>
                    <a:pt x="11979" y="4474"/>
                    <a:pt x="11979" y="3291"/>
                  </a:cubicBezTo>
                  <a:cubicBezTo>
                    <a:pt x="11979" y="2071"/>
                    <a:pt x="10648" y="925"/>
                    <a:pt x="8652" y="370"/>
                  </a:cubicBezTo>
                  <a:cubicBezTo>
                    <a:pt x="7801" y="148"/>
                    <a:pt x="6951" y="0"/>
                    <a:pt x="5953" y="0"/>
                  </a:cubicBezTo>
                  <a:close/>
                </a:path>
              </a:pathLst>
            </a:custGeom>
            <a:solidFill>
              <a:srgbClr val="FC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61" name="Google Shape;9361;p48"/>
            <p:cNvSpPr/>
            <p:nvPr/>
          </p:nvSpPr>
          <p:spPr>
            <a:xfrm>
              <a:off x="4991200" y="1777950"/>
              <a:ext cx="299500" cy="106300"/>
            </a:xfrm>
            <a:custGeom>
              <a:avLst/>
              <a:gdLst/>
              <a:ahLst/>
              <a:cxnLst/>
              <a:rect l="l" t="t" r="r" b="b"/>
              <a:pathLst>
                <a:path w="11980" h="4252" extrusionOk="0">
                  <a:moveTo>
                    <a:pt x="5990" y="0"/>
                  </a:moveTo>
                  <a:cubicBezTo>
                    <a:pt x="4992" y="0"/>
                    <a:pt x="4141" y="148"/>
                    <a:pt x="3291" y="370"/>
                  </a:cubicBezTo>
                  <a:cubicBezTo>
                    <a:pt x="3217" y="370"/>
                    <a:pt x="3106" y="444"/>
                    <a:pt x="3032" y="481"/>
                  </a:cubicBezTo>
                  <a:cubicBezTo>
                    <a:pt x="2847" y="518"/>
                    <a:pt x="2662" y="629"/>
                    <a:pt x="2478" y="666"/>
                  </a:cubicBezTo>
                  <a:cubicBezTo>
                    <a:pt x="925" y="1257"/>
                    <a:pt x="1" y="2218"/>
                    <a:pt x="1" y="3291"/>
                  </a:cubicBezTo>
                  <a:cubicBezTo>
                    <a:pt x="1" y="3623"/>
                    <a:pt x="111" y="3993"/>
                    <a:pt x="333" y="4252"/>
                  </a:cubicBezTo>
                  <a:cubicBezTo>
                    <a:pt x="148" y="3993"/>
                    <a:pt x="75" y="3808"/>
                    <a:pt x="75" y="3586"/>
                  </a:cubicBezTo>
                  <a:cubicBezTo>
                    <a:pt x="75" y="2551"/>
                    <a:pt x="962" y="1590"/>
                    <a:pt x="2478" y="924"/>
                  </a:cubicBezTo>
                  <a:cubicBezTo>
                    <a:pt x="2662" y="851"/>
                    <a:pt x="2847" y="814"/>
                    <a:pt x="3032" y="740"/>
                  </a:cubicBezTo>
                  <a:cubicBezTo>
                    <a:pt x="3106" y="703"/>
                    <a:pt x="3217" y="703"/>
                    <a:pt x="3291" y="666"/>
                  </a:cubicBezTo>
                  <a:cubicBezTo>
                    <a:pt x="4141" y="444"/>
                    <a:pt x="5029" y="296"/>
                    <a:pt x="5953" y="296"/>
                  </a:cubicBezTo>
                  <a:cubicBezTo>
                    <a:pt x="6877" y="296"/>
                    <a:pt x="7727" y="444"/>
                    <a:pt x="8578" y="666"/>
                  </a:cubicBezTo>
                  <a:cubicBezTo>
                    <a:pt x="10500" y="1220"/>
                    <a:pt x="11794" y="2366"/>
                    <a:pt x="11794" y="3586"/>
                  </a:cubicBezTo>
                  <a:cubicBezTo>
                    <a:pt x="11794" y="3808"/>
                    <a:pt x="11757" y="4030"/>
                    <a:pt x="11683" y="4252"/>
                  </a:cubicBezTo>
                  <a:cubicBezTo>
                    <a:pt x="11868" y="3956"/>
                    <a:pt x="11979" y="3623"/>
                    <a:pt x="11979" y="3291"/>
                  </a:cubicBezTo>
                  <a:cubicBezTo>
                    <a:pt x="11979" y="2108"/>
                    <a:pt x="10685" y="924"/>
                    <a:pt x="8652" y="370"/>
                  </a:cubicBezTo>
                  <a:cubicBezTo>
                    <a:pt x="7838" y="148"/>
                    <a:pt x="6914" y="0"/>
                    <a:pt x="5990" y="0"/>
                  </a:cubicBezTo>
                  <a:close/>
                </a:path>
              </a:pathLst>
            </a:custGeom>
            <a:solidFill>
              <a:srgbClr val="CC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62" name="Google Shape;9362;p48"/>
            <p:cNvSpPr/>
            <p:nvPr/>
          </p:nvSpPr>
          <p:spPr>
            <a:xfrm>
              <a:off x="5238900" y="1845425"/>
              <a:ext cx="31450" cy="21275"/>
            </a:xfrm>
            <a:custGeom>
              <a:avLst/>
              <a:gdLst/>
              <a:ahLst/>
              <a:cxnLst/>
              <a:rect l="l" t="t" r="r" b="b"/>
              <a:pathLst>
                <a:path w="1258" h="851" extrusionOk="0">
                  <a:moveTo>
                    <a:pt x="1" y="0"/>
                  </a:moveTo>
                  <a:lnTo>
                    <a:pt x="1" y="518"/>
                  </a:lnTo>
                  <a:lnTo>
                    <a:pt x="1" y="555"/>
                  </a:lnTo>
                  <a:lnTo>
                    <a:pt x="1" y="592"/>
                  </a:lnTo>
                  <a:lnTo>
                    <a:pt x="1" y="629"/>
                  </a:lnTo>
                  <a:lnTo>
                    <a:pt x="1" y="703"/>
                  </a:lnTo>
                  <a:lnTo>
                    <a:pt x="38" y="739"/>
                  </a:lnTo>
                  <a:lnTo>
                    <a:pt x="75" y="776"/>
                  </a:lnTo>
                  <a:cubicBezTo>
                    <a:pt x="75" y="813"/>
                    <a:pt x="149" y="813"/>
                    <a:pt x="149" y="813"/>
                  </a:cubicBezTo>
                  <a:cubicBezTo>
                    <a:pt x="149" y="850"/>
                    <a:pt x="186" y="850"/>
                    <a:pt x="186" y="850"/>
                  </a:cubicBezTo>
                  <a:lnTo>
                    <a:pt x="888" y="850"/>
                  </a:lnTo>
                  <a:cubicBezTo>
                    <a:pt x="1110" y="813"/>
                    <a:pt x="1258" y="703"/>
                    <a:pt x="1258" y="555"/>
                  </a:cubicBezTo>
                  <a:lnTo>
                    <a:pt x="1258" y="37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D7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63" name="Google Shape;9363;p48"/>
            <p:cNvSpPr/>
            <p:nvPr/>
          </p:nvSpPr>
          <p:spPr>
            <a:xfrm>
              <a:off x="5244450" y="1846350"/>
              <a:ext cx="16675" cy="21275"/>
            </a:xfrm>
            <a:custGeom>
              <a:avLst/>
              <a:gdLst/>
              <a:ahLst/>
              <a:cxnLst/>
              <a:rect l="l" t="t" r="r" b="b"/>
              <a:pathLst>
                <a:path w="667" h="851" extrusionOk="0">
                  <a:moveTo>
                    <a:pt x="1" y="0"/>
                  </a:moveTo>
                  <a:lnTo>
                    <a:pt x="1" y="850"/>
                  </a:lnTo>
                  <a:lnTo>
                    <a:pt x="666" y="85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C37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64" name="Google Shape;9364;p48"/>
            <p:cNvSpPr/>
            <p:nvPr/>
          </p:nvSpPr>
          <p:spPr>
            <a:xfrm>
              <a:off x="5240750" y="1845425"/>
              <a:ext cx="6500" cy="22200"/>
            </a:xfrm>
            <a:custGeom>
              <a:avLst/>
              <a:gdLst/>
              <a:ahLst/>
              <a:cxnLst/>
              <a:rect l="l" t="t" r="r" b="b"/>
              <a:pathLst>
                <a:path w="260" h="888" extrusionOk="0">
                  <a:moveTo>
                    <a:pt x="1" y="0"/>
                  </a:moveTo>
                  <a:lnTo>
                    <a:pt x="1" y="518"/>
                  </a:lnTo>
                  <a:lnTo>
                    <a:pt x="1" y="555"/>
                  </a:lnTo>
                  <a:lnTo>
                    <a:pt x="1" y="592"/>
                  </a:lnTo>
                  <a:lnTo>
                    <a:pt x="1" y="629"/>
                  </a:lnTo>
                  <a:lnTo>
                    <a:pt x="1" y="703"/>
                  </a:lnTo>
                  <a:lnTo>
                    <a:pt x="75" y="739"/>
                  </a:lnTo>
                  <a:lnTo>
                    <a:pt x="112" y="776"/>
                  </a:lnTo>
                  <a:cubicBezTo>
                    <a:pt x="112" y="813"/>
                    <a:pt x="149" y="813"/>
                    <a:pt x="149" y="813"/>
                  </a:cubicBezTo>
                  <a:cubicBezTo>
                    <a:pt x="149" y="887"/>
                    <a:pt x="222" y="887"/>
                    <a:pt x="222" y="887"/>
                  </a:cubicBezTo>
                  <a:lnTo>
                    <a:pt x="259" y="887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A5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65" name="Google Shape;9365;p48"/>
            <p:cNvSpPr/>
            <p:nvPr/>
          </p:nvSpPr>
          <p:spPr>
            <a:xfrm>
              <a:off x="5237975" y="1838025"/>
              <a:ext cx="32375" cy="17575"/>
            </a:xfrm>
            <a:custGeom>
              <a:avLst/>
              <a:gdLst/>
              <a:ahLst/>
              <a:cxnLst/>
              <a:rect l="l" t="t" r="r" b="b"/>
              <a:pathLst>
                <a:path w="1295" h="703" extrusionOk="0">
                  <a:moveTo>
                    <a:pt x="629" y="0"/>
                  </a:moveTo>
                  <a:cubicBezTo>
                    <a:pt x="555" y="0"/>
                    <a:pt x="444" y="0"/>
                    <a:pt x="370" y="74"/>
                  </a:cubicBezTo>
                  <a:lnTo>
                    <a:pt x="260" y="74"/>
                  </a:lnTo>
                  <a:cubicBezTo>
                    <a:pt x="75" y="111"/>
                    <a:pt x="1" y="185"/>
                    <a:pt x="1" y="333"/>
                  </a:cubicBezTo>
                  <a:cubicBezTo>
                    <a:pt x="1" y="481"/>
                    <a:pt x="149" y="592"/>
                    <a:pt x="370" y="666"/>
                  </a:cubicBezTo>
                  <a:cubicBezTo>
                    <a:pt x="444" y="703"/>
                    <a:pt x="555" y="703"/>
                    <a:pt x="629" y="703"/>
                  </a:cubicBezTo>
                  <a:cubicBezTo>
                    <a:pt x="740" y="703"/>
                    <a:pt x="814" y="703"/>
                    <a:pt x="925" y="666"/>
                  </a:cubicBezTo>
                  <a:cubicBezTo>
                    <a:pt x="1147" y="592"/>
                    <a:pt x="1295" y="481"/>
                    <a:pt x="1295" y="333"/>
                  </a:cubicBezTo>
                  <a:cubicBezTo>
                    <a:pt x="1295" y="185"/>
                    <a:pt x="1147" y="74"/>
                    <a:pt x="925" y="74"/>
                  </a:cubicBezTo>
                  <a:cubicBezTo>
                    <a:pt x="814" y="0"/>
                    <a:pt x="740" y="0"/>
                    <a:pt x="629" y="0"/>
                  </a:cubicBezTo>
                  <a:close/>
                </a:path>
              </a:pathLst>
            </a:custGeom>
            <a:solidFill>
              <a:srgbClr val="7D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66" name="Google Shape;9366;p48"/>
            <p:cNvSpPr/>
            <p:nvPr/>
          </p:nvSpPr>
          <p:spPr>
            <a:xfrm>
              <a:off x="5238900" y="1844500"/>
              <a:ext cx="31450" cy="10175"/>
            </a:xfrm>
            <a:custGeom>
              <a:avLst/>
              <a:gdLst/>
              <a:ahLst/>
              <a:cxnLst/>
              <a:rect l="l" t="t" r="r" b="b"/>
              <a:pathLst>
                <a:path w="1258" h="407" extrusionOk="0">
                  <a:moveTo>
                    <a:pt x="1" y="0"/>
                  </a:moveTo>
                  <a:lnTo>
                    <a:pt x="1" y="37"/>
                  </a:lnTo>
                  <a:lnTo>
                    <a:pt x="1" y="74"/>
                  </a:lnTo>
                  <a:lnTo>
                    <a:pt x="1" y="111"/>
                  </a:lnTo>
                  <a:lnTo>
                    <a:pt x="1" y="185"/>
                  </a:lnTo>
                  <a:lnTo>
                    <a:pt x="1" y="222"/>
                  </a:lnTo>
                  <a:lnTo>
                    <a:pt x="38" y="259"/>
                  </a:lnTo>
                  <a:lnTo>
                    <a:pt x="75" y="296"/>
                  </a:lnTo>
                  <a:cubicBezTo>
                    <a:pt x="75" y="333"/>
                    <a:pt x="149" y="333"/>
                    <a:pt x="149" y="333"/>
                  </a:cubicBezTo>
                  <a:cubicBezTo>
                    <a:pt x="149" y="407"/>
                    <a:pt x="149" y="407"/>
                    <a:pt x="186" y="407"/>
                  </a:cubicBezTo>
                  <a:lnTo>
                    <a:pt x="888" y="407"/>
                  </a:lnTo>
                  <a:cubicBezTo>
                    <a:pt x="1110" y="333"/>
                    <a:pt x="1258" y="222"/>
                    <a:pt x="1258" y="74"/>
                  </a:cubicBezTo>
                  <a:lnTo>
                    <a:pt x="1258" y="37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F79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67" name="Google Shape;9367;p48"/>
            <p:cNvSpPr/>
            <p:nvPr/>
          </p:nvSpPr>
          <p:spPr>
            <a:xfrm>
              <a:off x="5244450" y="1845425"/>
              <a:ext cx="16675" cy="9250"/>
            </a:xfrm>
            <a:custGeom>
              <a:avLst/>
              <a:gdLst/>
              <a:ahLst/>
              <a:cxnLst/>
              <a:rect l="l" t="t" r="r" b="b"/>
              <a:pathLst>
                <a:path w="667" h="370" extrusionOk="0">
                  <a:moveTo>
                    <a:pt x="1" y="0"/>
                  </a:moveTo>
                  <a:lnTo>
                    <a:pt x="1" y="370"/>
                  </a:lnTo>
                  <a:lnTo>
                    <a:pt x="666" y="37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E38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68" name="Google Shape;9368;p48"/>
            <p:cNvSpPr/>
            <p:nvPr/>
          </p:nvSpPr>
          <p:spPr>
            <a:xfrm>
              <a:off x="5240750" y="1844500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1" y="0"/>
                  </a:moveTo>
                  <a:lnTo>
                    <a:pt x="1" y="37"/>
                  </a:lnTo>
                  <a:lnTo>
                    <a:pt x="1" y="74"/>
                  </a:lnTo>
                  <a:lnTo>
                    <a:pt x="1" y="111"/>
                  </a:lnTo>
                  <a:lnTo>
                    <a:pt x="1" y="185"/>
                  </a:lnTo>
                  <a:lnTo>
                    <a:pt x="1" y="222"/>
                  </a:lnTo>
                  <a:lnTo>
                    <a:pt x="75" y="259"/>
                  </a:lnTo>
                  <a:lnTo>
                    <a:pt x="112" y="296"/>
                  </a:lnTo>
                  <a:cubicBezTo>
                    <a:pt x="112" y="370"/>
                    <a:pt x="149" y="370"/>
                    <a:pt x="149" y="370"/>
                  </a:cubicBezTo>
                  <a:cubicBezTo>
                    <a:pt x="149" y="407"/>
                    <a:pt x="149" y="407"/>
                    <a:pt x="222" y="407"/>
                  </a:cubicBezTo>
                  <a:lnTo>
                    <a:pt x="259" y="407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C57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69" name="Google Shape;9369;p48"/>
            <p:cNvSpPr/>
            <p:nvPr/>
          </p:nvSpPr>
          <p:spPr>
            <a:xfrm>
              <a:off x="5237975" y="1836175"/>
              <a:ext cx="32375" cy="18500"/>
            </a:xfrm>
            <a:custGeom>
              <a:avLst/>
              <a:gdLst/>
              <a:ahLst/>
              <a:cxnLst/>
              <a:rect l="l" t="t" r="r" b="b"/>
              <a:pathLst>
                <a:path w="1295" h="740" extrusionOk="0">
                  <a:moveTo>
                    <a:pt x="629" y="0"/>
                  </a:moveTo>
                  <a:cubicBezTo>
                    <a:pt x="555" y="0"/>
                    <a:pt x="444" y="0"/>
                    <a:pt x="370" y="37"/>
                  </a:cubicBezTo>
                  <a:lnTo>
                    <a:pt x="260" y="37"/>
                  </a:lnTo>
                  <a:cubicBezTo>
                    <a:pt x="75" y="148"/>
                    <a:pt x="1" y="222"/>
                    <a:pt x="1" y="370"/>
                  </a:cubicBezTo>
                  <a:cubicBezTo>
                    <a:pt x="1" y="481"/>
                    <a:pt x="149" y="629"/>
                    <a:pt x="370" y="666"/>
                  </a:cubicBezTo>
                  <a:cubicBezTo>
                    <a:pt x="444" y="740"/>
                    <a:pt x="555" y="740"/>
                    <a:pt x="629" y="740"/>
                  </a:cubicBezTo>
                  <a:cubicBezTo>
                    <a:pt x="740" y="740"/>
                    <a:pt x="814" y="740"/>
                    <a:pt x="925" y="666"/>
                  </a:cubicBezTo>
                  <a:cubicBezTo>
                    <a:pt x="1147" y="629"/>
                    <a:pt x="1295" y="518"/>
                    <a:pt x="1295" y="370"/>
                  </a:cubicBezTo>
                  <a:cubicBezTo>
                    <a:pt x="1295" y="222"/>
                    <a:pt x="1147" y="74"/>
                    <a:pt x="925" y="37"/>
                  </a:cubicBezTo>
                  <a:cubicBezTo>
                    <a:pt x="814" y="0"/>
                    <a:pt x="740" y="0"/>
                    <a:pt x="629" y="0"/>
                  </a:cubicBezTo>
                  <a:close/>
                </a:path>
              </a:pathLst>
            </a:custGeom>
            <a:solidFill>
              <a:srgbClr val="FFF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70" name="Google Shape;9370;p48"/>
            <p:cNvSpPr/>
            <p:nvPr/>
          </p:nvSpPr>
          <p:spPr>
            <a:xfrm>
              <a:off x="5213950" y="2084800"/>
              <a:ext cx="62875" cy="84125"/>
            </a:xfrm>
            <a:custGeom>
              <a:avLst/>
              <a:gdLst/>
              <a:ahLst/>
              <a:cxnLst/>
              <a:rect l="l" t="t" r="r" b="b"/>
              <a:pathLst>
                <a:path w="2515" h="3365" extrusionOk="0">
                  <a:moveTo>
                    <a:pt x="1294" y="0"/>
                  </a:moveTo>
                  <a:lnTo>
                    <a:pt x="1" y="2478"/>
                  </a:lnTo>
                  <a:lnTo>
                    <a:pt x="1294" y="3365"/>
                  </a:lnTo>
                  <a:lnTo>
                    <a:pt x="2515" y="851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FCC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71" name="Google Shape;9371;p48"/>
            <p:cNvSpPr/>
            <p:nvPr/>
          </p:nvSpPr>
          <p:spPr>
            <a:xfrm>
              <a:off x="5213950" y="2082025"/>
              <a:ext cx="64725" cy="87825"/>
            </a:xfrm>
            <a:custGeom>
              <a:avLst/>
              <a:gdLst/>
              <a:ahLst/>
              <a:cxnLst/>
              <a:rect l="l" t="t" r="r" b="b"/>
              <a:pathLst>
                <a:path w="2589" h="3513" extrusionOk="0">
                  <a:moveTo>
                    <a:pt x="1294" y="148"/>
                  </a:moveTo>
                  <a:lnTo>
                    <a:pt x="2478" y="962"/>
                  </a:lnTo>
                  <a:lnTo>
                    <a:pt x="1221" y="3439"/>
                  </a:lnTo>
                  <a:lnTo>
                    <a:pt x="37" y="2589"/>
                  </a:lnTo>
                  <a:lnTo>
                    <a:pt x="1294" y="148"/>
                  </a:lnTo>
                  <a:close/>
                  <a:moveTo>
                    <a:pt x="1294" y="1"/>
                  </a:moveTo>
                  <a:lnTo>
                    <a:pt x="1" y="2552"/>
                  </a:lnTo>
                  <a:lnTo>
                    <a:pt x="1" y="2589"/>
                  </a:lnTo>
                  <a:lnTo>
                    <a:pt x="1294" y="3513"/>
                  </a:lnTo>
                  <a:lnTo>
                    <a:pt x="2588" y="962"/>
                  </a:lnTo>
                  <a:lnTo>
                    <a:pt x="2588" y="925"/>
                  </a:lnTo>
                  <a:lnTo>
                    <a:pt x="1294" y="1"/>
                  </a:lnTo>
                  <a:close/>
                </a:path>
              </a:pathLst>
            </a:custGeom>
            <a:solidFill>
              <a:srgbClr val="13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72" name="Google Shape;9372;p48"/>
            <p:cNvSpPr/>
            <p:nvPr/>
          </p:nvSpPr>
          <p:spPr>
            <a:xfrm>
              <a:off x="5228750" y="2095900"/>
              <a:ext cx="32375" cy="57450"/>
            </a:xfrm>
            <a:custGeom>
              <a:avLst/>
              <a:gdLst/>
              <a:ahLst/>
              <a:cxnLst/>
              <a:rect l="l" t="t" r="r" b="b"/>
              <a:pathLst>
                <a:path w="1295" h="2298" extrusionOk="0">
                  <a:moveTo>
                    <a:pt x="739" y="0"/>
                  </a:moveTo>
                  <a:cubicBezTo>
                    <a:pt x="739" y="0"/>
                    <a:pt x="0" y="1442"/>
                    <a:pt x="0" y="1849"/>
                  </a:cubicBezTo>
                  <a:cubicBezTo>
                    <a:pt x="0" y="2139"/>
                    <a:pt x="132" y="2297"/>
                    <a:pt x="341" y="2297"/>
                  </a:cubicBezTo>
                  <a:cubicBezTo>
                    <a:pt x="426" y="2297"/>
                    <a:pt x="522" y="2271"/>
                    <a:pt x="629" y="2218"/>
                  </a:cubicBezTo>
                  <a:cubicBezTo>
                    <a:pt x="998" y="1997"/>
                    <a:pt x="1294" y="1516"/>
                    <a:pt x="1294" y="1109"/>
                  </a:cubicBezTo>
                  <a:cubicBezTo>
                    <a:pt x="1294" y="740"/>
                    <a:pt x="739" y="0"/>
                    <a:pt x="739" y="0"/>
                  </a:cubicBez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73" name="Google Shape;9373;p48"/>
            <p:cNvSpPr/>
            <p:nvPr/>
          </p:nvSpPr>
          <p:spPr>
            <a:xfrm>
              <a:off x="5230575" y="2098675"/>
              <a:ext cx="25925" cy="46400"/>
            </a:xfrm>
            <a:custGeom>
              <a:avLst/>
              <a:gdLst/>
              <a:ahLst/>
              <a:cxnLst/>
              <a:rect l="l" t="t" r="r" b="b"/>
              <a:pathLst>
                <a:path w="1037" h="1856" extrusionOk="0">
                  <a:moveTo>
                    <a:pt x="556" y="0"/>
                  </a:moveTo>
                  <a:cubicBezTo>
                    <a:pt x="556" y="0"/>
                    <a:pt x="1" y="1146"/>
                    <a:pt x="1" y="1479"/>
                  </a:cubicBezTo>
                  <a:cubicBezTo>
                    <a:pt x="1" y="1713"/>
                    <a:pt x="129" y="1855"/>
                    <a:pt x="307" y="1855"/>
                  </a:cubicBezTo>
                  <a:cubicBezTo>
                    <a:pt x="383" y="1855"/>
                    <a:pt x="468" y="1830"/>
                    <a:pt x="556" y="1775"/>
                  </a:cubicBezTo>
                  <a:cubicBezTo>
                    <a:pt x="888" y="1664"/>
                    <a:pt x="1036" y="1331"/>
                    <a:pt x="1036" y="998"/>
                  </a:cubicBezTo>
                  <a:cubicBezTo>
                    <a:pt x="1036" y="666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13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74" name="Google Shape;9374;p48"/>
            <p:cNvSpPr/>
            <p:nvPr/>
          </p:nvSpPr>
          <p:spPr>
            <a:xfrm>
              <a:off x="5235200" y="2116725"/>
              <a:ext cx="12050" cy="19050"/>
            </a:xfrm>
            <a:custGeom>
              <a:avLst/>
              <a:gdLst/>
              <a:ahLst/>
              <a:cxnLst/>
              <a:rect l="l" t="t" r="r" b="b"/>
              <a:pathLst>
                <a:path w="482" h="762" extrusionOk="0">
                  <a:moveTo>
                    <a:pt x="334" y="1"/>
                  </a:moveTo>
                  <a:cubicBezTo>
                    <a:pt x="263" y="1"/>
                    <a:pt x="174" y="157"/>
                    <a:pt x="112" y="313"/>
                  </a:cubicBezTo>
                  <a:cubicBezTo>
                    <a:pt x="1" y="498"/>
                    <a:pt x="1" y="683"/>
                    <a:pt x="112" y="757"/>
                  </a:cubicBezTo>
                  <a:cubicBezTo>
                    <a:pt x="118" y="760"/>
                    <a:pt x="125" y="762"/>
                    <a:pt x="132" y="762"/>
                  </a:cubicBezTo>
                  <a:cubicBezTo>
                    <a:pt x="205" y="762"/>
                    <a:pt x="303" y="593"/>
                    <a:pt x="371" y="424"/>
                  </a:cubicBezTo>
                  <a:cubicBezTo>
                    <a:pt x="481" y="239"/>
                    <a:pt x="481" y="54"/>
                    <a:pt x="371" y="17"/>
                  </a:cubicBezTo>
                  <a:cubicBezTo>
                    <a:pt x="359" y="6"/>
                    <a:pt x="347" y="1"/>
                    <a:pt x="334" y="1"/>
                  </a:cubicBezTo>
                  <a:close/>
                </a:path>
              </a:pathLst>
            </a:custGeom>
            <a:solidFill>
              <a:srgbClr val="36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75" name="Google Shape;9375;p48"/>
            <p:cNvSpPr/>
            <p:nvPr/>
          </p:nvSpPr>
          <p:spPr>
            <a:xfrm>
              <a:off x="5108575" y="2124300"/>
              <a:ext cx="41625" cy="51100"/>
            </a:xfrm>
            <a:custGeom>
              <a:avLst/>
              <a:gdLst/>
              <a:ahLst/>
              <a:cxnLst/>
              <a:rect l="l" t="t" r="r" b="b"/>
              <a:pathLst>
                <a:path w="1665" h="2044" extrusionOk="0">
                  <a:moveTo>
                    <a:pt x="861" y="373"/>
                  </a:moveTo>
                  <a:cubicBezTo>
                    <a:pt x="964" y="373"/>
                    <a:pt x="1083" y="464"/>
                    <a:pt x="1147" y="528"/>
                  </a:cubicBezTo>
                  <a:cubicBezTo>
                    <a:pt x="1221" y="639"/>
                    <a:pt x="1295" y="750"/>
                    <a:pt x="1295" y="934"/>
                  </a:cubicBezTo>
                  <a:cubicBezTo>
                    <a:pt x="1295" y="1119"/>
                    <a:pt x="1221" y="1267"/>
                    <a:pt x="1147" y="1415"/>
                  </a:cubicBezTo>
                  <a:cubicBezTo>
                    <a:pt x="1073" y="1563"/>
                    <a:pt x="962" y="1637"/>
                    <a:pt x="814" y="1637"/>
                  </a:cubicBezTo>
                  <a:cubicBezTo>
                    <a:pt x="801" y="1643"/>
                    <a:pt x="786" y="1647"/>
                    <a:pt x="769" y="1647"/>
                  </a:cubicBezTo>
                  <a:cubicBezTo>
                    <a:pt x="690" y="1647"/>
                    <a:pt x="579" y="1580"/>
                    <a:pt x="518" y="1489"/>
                  </a:cubicBezTo>
                  <a:cubicBezTo>
                    <a:pt x="408" y="1415"/>
                    <a:pt x="371" y="1267"/>
                    <a:pt x="371" y="1082"/>
                  </a:cubicBezTo>
                  <a:cubicBezTo>
                    <a:pt x="371" y="898"/>
                    <a:pt x="408" y="750"/>
                    <a:pt x="518" y="639"/>
                  </a:cubicBezTo>
                  <a:cubicBezTo>
                    <a:pt x="592" y="491"/>
                    <a:pt x="703" y="454"/>
                    <a:pt x="814" y="380"/>
                  </a:cubicBezTo>
                  <a:cubicBezTo>
                    <a:pt x="829" y="375"/>
                    <a:pt x="845" y="373"/>
                    <a:pt x="861" y="373"/>
                  </a:cubicBezTo>
                  <a:close/>
                  <a:moveTo>
                    <a:pt x="940" y="1"/>
                  </a:moveTo>
                  <a:cubicBezTo>
                    <a:pt x="899" y="1"/>
                    <a:pt x="857" y="4"/>
                    <a:pt x="814" y="10"/>
                  </a:cubicBezTo>
                  <a:cubicBezTo>
                    <a:pt x="592" y="84"/>
                    <a:pt x="408" y="158"/>
                    <a:pt x="223" y="380"/>
                  </a:cubicBezTo>
                  <a:cubicBezTo>
                    <a:pt x="75" y="565"/>
                    <a:pt x="1" y="861"/>
                    <a:pt x="1" y="1119"/>
                  </a:cubicBezTo>
                  <a:cubicBezTo>
                    <a:pt x="1" y="1415"/>
                    <a:pt x="38" y="1637"/>
                    <a:pt x="223" y="1822"/>
                  </a:cubicBezTo>
                  <a:cubicBezTo>
                    <a:pt x="371" y="2007"/>
                    <a:pt x="592" y="2044"/>
                    <a:pt x="814" y="2044"/>
                  </a:cubicBezTo>
                  <a:cubicBezTo>
                    <a:pt x="1073" y="2007"/>
                    <a:pt x="1258" y="1896"/>
                    <a:pt x="1443" y="1674"/>
                  </a:cubicBezTo>
                  <a:cubicBezTo>
                    <a:pt x="1554" y="1489"/>
                    <a:pt x="1665" y="1230"/>
                    <a:pt x="1665" y="934"/>
                  </a:cubicBezTo>
                  <a:cubicBezTo>
                    <a:pt x="1665" y="676"/>
                    <a:pt x="1628" y="454"/>
                    <a:pt x="1443" y="232"/>
                  </a:cubicBezTo>
                  <a:cubicBezTo>
                    <a:pt x="1319" y="78"/>
                    <a:pt x="1145" y="1"/>
                    <a:pt x="940" y="1"/>
                  </a:cubicBez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76" name="Google Shape;9376;p48"/>
            <p:cNvSpPr/>
            <p:nvPr/>
          </p:nvSpPr>
          <p:spPr>
            <a:xfrm>
              <a:off x="5158500" y="2122700"/>
              <a:ext cx="9250" cy="49925"/>
            </a:xfrm>
            <a:custGeom>
              <a:avLst/>
              <a:gdLst/>
              <a:ahLst/>
              <a:cxnLst/>
              <a:rect l="l" t="t" r="r" b="b"/>
              <a:pathLst>
                <a:path w="370" h="1997" extrusionOk="0">
                  <a:moveTo>
                    <a:pt x="370" y="0"/>
                  </a:moveTo>
                  <a:lnTo>
                    <a:pt x="0" y="37"/>
                  </a:lnTo>
                  <a:lnTo>
                    <a:pt x="0" y="1997"/>
                  </a:lnTo>
                  <a:lnTo>
                    <a:pt x="370" y="19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77" name="Google Shape;9377;p48"/>
            <p:cNvSpPr/>
            <p:nvPr/>
          </p:nvSpPr>
          <p:spPr>
            <a:xfrm>
              <a:off x="5177900" y="2119925"/>
              <a:ext cx="26825" cy="49925"/>
            </a:xfrm>
            <a:custGeom>
              <a:avLst/>
              <a:gdLst/>
              <a:ahLst/>
              <a:cxnLst/>
              <a:rect l="l" t="t" r="r" b="b"/>
              <a:pathLst>
                <a:path w="1073" h="1997" extrusionOk="0">
                  <a:moveTo>
                    <a:pt x="370" y="0"/>
                  </a:moveTo>
                  <a:lnTo>
                    <a:pt x="1" y="74"/>
                  </a:lnTo>
                  <a:lnTo>
                    <a:pt x="1" y="1997"/>
                  </a:lnTo>
                  <a:lnTo>
                    <a:pt x="1073" y="1923"/>
                  </a:lnTo>
                  <a:lnTo>
                    <a:pt x="1073" y="1553"/>
                  </a:lnTo>
                  <a:lnTo>
                    <a:pt x="370" y="1590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9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78" name="Google Shape;9378;p48"/>
            <p:cNvSpPr/>
            <p:nvPr/>
          </p:nvSpPr>
          <p:spPr>
            <a:xfrm>
              <a:off x="4400600" y="2140125"/>
              <a:ext cx="256975" cy="137075"/>
            </a:xfrm>
            <a:custGeom>
              <a:avLst/>
              <a:gdLst/>
              <a:ahLst/>
              <a:cxnLst/>
              <a:rect l="l" t="t" r="r" b="b"/>
              <a:pathLst>
                <a:path w="10279" h="5483" extrusionOk="0">
                  <a:moveTo>
                    <a:pt x="5268" y="1"/>
                  </a:moveTo>
                  <a:cubicBezTo>
                    <a:pt x="4036" y="1"/>
                    <a:pt x="2797" y="287"/>
                    <a:pt x="1849" y="856"/>
                  </a:cubicBezTo>
                  <a:cubicBezTo>
                    <a:pt x="0" y="1928"/>
                    <a:pt x="0" y="3703"/>
                    <a:pt x="1775" y="4701"/>
                  </a:cubicBezTo>
                  <a:cubicBezTo>
                    <a:pt x="2676" y="5223"/>
                    <a:pt x="3840" y="5483"/>
                    <a:pt x="5011" y="5483"/>
                  </a:cubicBezTo>
                  <a:cubicBezTo>
                    <a:pt x="6243" y="5483"/>
                    <a:pt x="7482" y="5196"/>
                    <a:pt x="8430" y="4627"/>
                  </a:cubicBezTo>
                  <a:cubicBezTo>
                    <a:pt x="10278" y="3555"/>
                    <a:pt x="10278" y="1854"/>
                    <a:pt x="8504" y="782"/>
                  </a:cubicBezTo>
                  <a:cubicBezTo>
                    <a:pt x="7603" y="260"/>
                    <a:pt x="6439" y="1"/>
                    <a:pt x="5268" y="1"/>
                  </a:cubicBez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79" name="Google Shape;9379;p48"/>
            <p:cNvSpPr/>
            <p:nvPr/>
          </p:nvSpPr>
          <p:spPr>
            <a:xfrm>
              <a:off x="4423700" y="2156775"/>
              <a:ext cx="209825" cy="109450"/>
            </a:xfrm>
            <a:custGeom>
              <a:avLst/>
              <a:gdLst/>
              <a:ahLst/>
              <a:cxnLst/>
              <a:rect l="l" t="t" r="r" b="b"/>
              <a:pathLst>
                <a:path w="8393" h="4378" extrusionOk="0">
                  <a:moveTo>
                    <a:pt x="4260" y="1"/>
                  </a:moveTo>
                  <a:cubicBezTo>
                    <a:pt x="3275" y="1"/>
                    <a:pt x="2282" y="222"/>
                    <a:pt x="1516" y="671"/>
                  </a:cubicBezTo>
                  <a:cubicBezTo>
                    <a:pt x="38" y="1558"/>
                    <a:pt x="1" y="2926"/>
                    <a:pt x="1516" y="3776"/>
                  </a:cubicBezTo>
                  <a:cubicBezTo>
                    <a:pt x="2240" y="4174"/>
                    <a:pt x="3184" y="4377"/>
                    <a:pt x="4138" y="4377"/>
                  </a:cubicBezTo>
                  <a:cubicBezTo>
                    <a:pt x="5134" y="4377"/>
                    <a:pt x="6140" y="4156"/>
                    <a:pt x="6914" y="3702"/>
                  </a:cubicBezTo>
                  <a:cubicBezTo>
                    <a:pt x="8393" y="2852"/>
                    <a:pt x="8393" y="1447"/>
                    <a:pt x="6914" y="634"/>
                  </a:cubicBezTo>
                  <a:cubicBezTo>
                    <a:pt x="6183" y="213"/>
                    <a:pt x="5225" y="1"/>
                    <a:pt x="4260" y="1"/>
                  </a:cubicBezTo>
                  <a:close/>
                </a:path>
              </a:pathLst>
            </a:custGeom>
            <a:solidFill>
              <a:srgbClr val="FFB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80" name="Google Shape;9380;p48"/>
            <p:cNvSpPr/>
            <p:nvPr/>
          </p:nvSpPr>
          <p:spPr>
            <a:xfrm>
              <a:off x="4475450" y="2177225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1665" y="1"/>
                  </a:moveTo>
                  <a:cubicBezTo>
                    <a:pt x="1406" y="38"/>
                    <a:pt x="1147" y="111"/>
                    <a:pt x="888" y="259"/>
                  </a:cubicBezTo>
                  <a:lnTo>
                    <a:pt x="408" y="38"/>
                  </a:lnTo>
                  <a:lnTo>
                    <a:pt x="1" y="259"/>
                  </a:lnTo>
                  <a:lnTo>
                    <a:pt x="445" y="555"/>
                  </a:lnTo>
                  <a:cubicBezTo>
                    <a:pt x="75" y="851"/>
                    <a:pt x="186" y="1221"/>
                    <a:pt x="629" y="1479"/>
                  </a:cubicBezTo>
                  <a:cubicBezTo>
                    <a:pt x="881" y="1595"/>
                    <a:pt x="1152" y="1651"/>
                    <a:pt x="1444" y="1651"/>
                  </a:cubicBezTo>
                  <a:cubicBezTo>
                    <a:pt x="1710" y="1651"/>
                    <a:pt x="1993" y="1605"/>
                    <a:pt x="2293" y="1516"/>
                  </a:cubicBezTo>
                  <a:cubicBezTo>
                    <a:pt x="2515" y="1461"/>
                    <a:pt x="2691" y="1433"/>
                    <a:pt x="2834" y="1433"/>
                  </a:cubicBezTo>
                  <a:cubicBezTo>
                    <a:pt x="2977" y="1433"/>
                    <a:pt x="3088" y="1461"/>
                    <a:pt x="3180" y="1516"/>
                  </a:cubicBezTo>
                  <a:cubicBezTo>
                    <a:pt x="3365" y="1664"/>
                    <a:pt x="3328" y="1775"/>
                    <a:pt x="3106" y="1923"/>
                  </a:cubicBezTo>
                  <a:cubicBezTo>
                    <a:pt x="2811" y="2071"/>
                    <a:pt x="2441" y="2145"/>
                    <a:pt x="2182" y="2219"/>
                  </a:cubicBezTo>
                  <a:lnTo>
                    <a:pt x="2626" y="2625"/>
                  </a:lnTo>
                  <a:cubicBezTo>
                    <a:pt x="2922" y="2625"/>
                    <a:pt x="3254" y="2478"/>
                    <a:pt x="3550" y="2330"/>
                  </a:cubicBezTo>
                  <a:lnTo>
                    <a:pt x="4031" y="2625"/>
                  </a:lnTo>
                  <a:lnTo>
                    <a:pt x="4511" y="2293"/>
                  </a:lnTo>
                  <a:lnTo>
                    <a:pt x="4031" y="2034"/>
                  </a:lnTo>
                  <a:cubicBezTo>
                    <a:pt x="4400" y="1664"/>
                    <a:pt x="4290" y="1295"/>
                    <a:pt x="3846" y="1036"/>
                  </a:cubicBezTo>
                  <a:cubicBezTo>
                    <a:pt x="3573" y="910"/>
                    <a:pt x="3288" y="843"/>
                    <a:pt x="2971" y="843"/>
                  </a:cubicBezTo>
                  <a:cubicBezTo>
                    <a:pt x="2730" y="843"/>
                    <a:pt x="2470" y="882"/>
                    <a:pt x="2182" y="962"/>
                  </a:cubicBezTo>
                  <a:cubicBezTo>
                    <a:pt x="1855" y="1009"/>
                    <a:pt x="1631" y="1055"/>
                    <a:pt x="1473" y="1055"/>
                  </a:cubicBezTo>
                  <a:cubicBezTo>
                    <a:pt x="1382" y="1055"/>
                    <a:pt x="1312" y="1040"/>
                    <a:pt x="1258" y="999"/>
                  </a:cubicBezTo>
                  <a:cubicBezTo>
                    <a:pt x="1110" y="925"/>
                    <a:pt x="1036" y="777"/>
                    <a:pt x="1332" y="629"/>
                  </a:cubicBezTo>
                  <a:cubicBezTo>
                    <a:pt x="1665" y="444"/>
                    <a:pt x="1923" y="407"/>
                    <a:pt x="2108" y="370"/>
                  </a:cubicBezTo>
                  <a:lnTo>
                    <a:pt x="1665" y="1"/>
                  </a:lnTo>
                  <a:close/>
                </a:path>
              </a:pathLst>
            </a:custGeom>
            <a:solidFill>
              <a:srgbClr val="F1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81" name="Google Shape;9381;p48"/>
            <p:cNvSpPr/>
            <p:nvPr/>
          </p:nvSpPr>
          <p:spPr>
            <a:xfrm>
              <a:off x="4410750" y="2210500"/>
              <a:ext cx="9275" cy="43475"/>
            </a:xfrm>
            <a:custGeom>
              <a:avLst/>
              <a:gdLst/>
              <a:ahLst/>
              <a:cxnLst/>
              <a:rect l="l" t="t" r="r" b="b"/>
              <a:pathLst>
                <a:path w="371" h="1739" extrusionOk="0">
                  <a:moveTo>
                    <a:pt x="1" y="1"/>
                  </a:moveTo>
                  <a:lnTo>
                    <a:pt x="1" y="592"/>
                  </a:lnTo>
                  <a:cubicBezTo>
                    <a:pt x="1" y="962"/>
                    <a:pt x="149" y="1368"/>
                    <a:pt x="371" y="1738"/>
                  </a:cubicBezTo>
                  <a:lnTo>
                    <a:pt x="371" y="999"/>
                  </a:lnTo>
                  <a:cubicBezTo>
                    <a:pt x="149" y="703"/>
                    <a:pt x="1" y="370"/>
                    <a:pt x="1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82" name="Google Shape;9382;p48"/>
            <p:cNvSpPr/>
            <p:nvPr/>
          </p:nvSpPr>
          <p:spPr>
            <a:xfrm>
              <a:off x="4420000" y="2235450"/>
              <a:ext cx="12975" cy="34225"/>
            </a:xfrm>
            <a:custGeom>
              <a:avLst/>
              <a:gdLst/>
              <a:ahLst/>
              <a:cxnLst/>
              <a:rect l="l" t="t" r="r" b="b"/>
              <a:pathLst>
                <a:path w="519" h="1369" extrusionOk="0">
                  <a:moveTo>
                    <a:pt x="1" y="1"/>
                  </a:moveTo>
                  <a:lnTo>
                    <a:pt x="1" y="740"/>
                  </a:lnTo>
                  <a:cubicBezTo>
                    <a:pt x="149" y="962"/>
                    <a:pt x="333" y="1147"/>
                    <a:pt x="518" y="1369"/>
                  </a:cubicBezTo>
                  <a:lnTo>
                    <a:pt x="518" y="555"/>
                  </a:lnTo>
                  <a:cubicBezTo>
                    <a:pt x="259" y="370"/>
                    <a:pt x="149" y="186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83" name="Google Shape;9383;p48"/>
            <p:cNvSpPr/>
            <p:nvPr/>
          </p:nvSpPr>
          <p:spPr>
            <a:xfrm>
              <a:off x="4432025" y="2249325"/>
              <a:ext cx="12950" cy="29600"/>
            </a:xfrm>
            <a:custGeom>
              <a:avLst/>
              <a:gdLst/>
              <a:ahLst/>
              <a:cxnLst/>
              <a:rect l="l" t="t" r="r" b="b"/>
              <a:pathLst>
                <a:path w="518" h="1184" extrusionOk="0">
                  <a:moveTo>
                    <a:pt x="0" y="0"/>
                  </a:moveTo>
                  <a:lnTo>
                    <a:pt x="0" y="814"/>
                  </a:lnTo>
                  <a:cubicBezTo>
                    <a:pt x="148" y="925"/>
                    <a:pt x="333" y="1072"/>
                    <a:pt x="518" y="1183"/>
                  </a:cubicBezTo>
                  <a:lnTo>
                    <a:pt x="518" y="333"/>
                  </a:lnTo>
                  <a:cubicBezTo>
                    <a:pt x="333" y="259"/>
                    <a:pt x="148" y="111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84" name="Google Shape;9384;p48"/>
            <p:cNvSpPr/>
            <p:nvPr/>
          </p:nvSpPr>
          <p:spPr>
            <a:xfrm>
              <a:off x="4446800" y="2258550"/>
              <a:ext cx="14825" cy="27775"/>
            </a:xfrm>
            <a:custGeom>
              <a:avLst/>
              <a:gdLst/>
              <a:ahLst/>
              <a:cxnLst/>
              <a:rect l="l" t="t" r="r" b="b"/>
              <a:pathLst>
                <a:path w="593" h="1111" extrusionOk="0">
                  <a:moveTo>
                    <a:pt x="1" y="1"/>
                  </a:moveTo>
                  <a:lnTo>
                    <a:pt x="1" y="851"/>
                  </a:lnTo>
                  <a:cubicBezTo>
                    <a:pt x="186" y="925"/>
                    <a:pt x="371" y="1036"/>
                    <a:pt x="592" y="1110"/>
                  </a:cubicBezTo>
                  <a:lnTo>
                    <a:pt x="592" y="297"/>
                  </a:lnTo>
                  <a:cubicBezTo>
                    <a:pt x="371" y="186"/>
                    <a:pt x="112" y="112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85" name="Google Shape;9385;p48"/>
            <p:cNvSpPr/>
            <p:nvPr/>
          </p:nvSpPr>
          <p:spPr>
            <a:xfrm>
              <a:off x="4461600" y="2265950"/>
              <a:ext cx="19425" cy="26825"/>
            </a:xfrm>
            <a:custGeom>
              <a:avLst/>
              <a:gdLst/>
              <a:ahLst/>
              <a:cxnLst/>
              <a:rect l="l" t="t" r="r" b="b"/>
              <a:pathLst>
                <a:path w="777" h="1073" extrusionOk="0">
                  <a:moveTo>
                    <a:pt x="0" y="1"/>
                  </a:moveTo>
                  <a:lnTo>
                    <a:pt x="0" y="814"/>
                  </a:lnTo>
                  <a:cubicBezTo>
                    <a:pt x="222" y="925"/>
                    <a:pt x="518" y="999"/>
                    <a:pt x="777" y="1073"/>
                  </a:cubicBezTo>
                  <a:lnTo>
                    <a:pt x="777" y="223"/>
                  </a:lnTo>
                  <a:cubicBezTo>
                    <a:pt x="518" y="186"/>
                    <a:pt x="222" y="75"/>
                    <a:pt x="0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86" name="Google Shape;9386;p48"/>
            <p:cNvSpPr/>
            <p:nvPr/>
          </p:nvSpPr>
          <p:spPr>
            <a:xfrm>
              <a:off x="4480075" y="2271500"/>
              <a:ext cx="19450" cy="24050"/>
            </a:xfrm>
            <a:custGeom>
              <a:avLst/>
              <a:gdLst/>
              <a:ahLst/>
              <a:cxnLst/>
              <a:rect l="l" t="t" r="r" b="b"/>
              <a:pathLst>
                <a:path w="778" h="962" extrusionOk="0">
                  <a:moveTo>
                    <a:pt x="1" y="1"/>
                  </a:moveTo>
                  <a:lnTo>
                    <a:pt x="1" y="851"/>
                  </a:lnTo>
                  <a:cubicBezTo>
                    <a:pt x="260" y="888"/>
                    <a:pt x="481" y="925"/>
                    <a:pt x="777" y="962"/>
                  </a:cubicBezTo>
                  <a:lnTo>
                    <a:pt x="777" y="148"/>
                  </a:lnTo>
                  <a:cubicBezTo>
                    <a:pt x="555" y="111"/>
                    <a:pt x="260" y="38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87" name="Google Shape;9387;p48"/>
            <p:cNvSpPr/>
            <p:nvPr/>
          </p:nvSpPr>
          <p:spPr>
            <a:xfrm>
              <a:off x="4499500" y="2276125"/>
              <a:ext cx="19425" cy="22200"/>
            </a:xfrm>
            <a:custGeom>
              <a:avLst/>
              <a:gdLst/>
              <a:ahLst/>
              <a:cxnLst/>
              <a:rect l="l" t="t" r="r" b="b"/>
              <a:pathLst>
                <a:path w="777" h="888" extrusionOk="0">
                  <a:moveTo>
                    <a:pt x="0" y="0"/>
                  </a:moveTo>
                  <a:lnTo>
                    <a:pt x="0" y="851"/>
                  </a:lnTo>
                  <a:cubicBezTo>
                    <a:pt x="296" y="851"/>
                    <a:pt x="518" y="888"/>
                    <a:pt x="777" y="888"/>
                  </a:cubicBezTo>
                  <a:lnTo>
                    <a:pt x="777" y="37"/>
                  </a:lnTo>
                  <a:cubicBezTo>
                    <a:pt x="555" y="0"/>
                    <a:pt x="296" y="0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88" name="Google Shape;9388;p48"/>
            <p:cNvSpPr/>
            <p:nvPr/>
          </p:nvSpPr>
          <p:spPr>
            <a:xfrm>
              <a:off x="4518900" y="2276125"/>
              <a:ext cx="20350" cy="21275"/>
            </a:xfrm>
            <a:custGeom>
              <a:avLst/>
              <a:gdLst/>
              <a:ahLst/>
              <a:cxnLst/>
              <a:rect l="l" t="t" r="r" b="b"/>
              <a:pathLst>
                <a:path w="814" h="851" extrusionOk="0">
                  <a:moveTo>
                    <a:pt x="1" y="0"/>
                  </a:moveTo>
                  <a:lnTo>
                    <a:pt x="1" y="851"/>
                  </a:lnTo>
                  <a:lnTo>
                    <a:pt x="814" y="851"/>
                  </a:lnTo>
                  <a:lnTo>
                    <a:pt x="814" y="0"/>
                  </a:lnTo>
                  <a:cubicBezTo>
                    <a:pt x="685" y="19"/>
                    <a:pt x="555" y="28"/>
                    <a:pt x="421" y="28"/>
                  </a:cubicBezTo>
                  <a:cubicBezTo>
                    <a:pt x="287" y="28"/>
                    <a:pt x="148" y="19"/>
                    <a:pt x="1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89" name="Google Shape;9389;p48"/>
            <p:cNvSpPr/>
            <p:nvPr/>
          </p:nvSpPr>
          <p:spPr>
            <a:xfrm>
              <a:off x="4638125" y="2206800"/>
              <a:ext cx="8350" cy="46250"/>
            </a:xfrm>
            <a:custGeom>
              <a:avLst/>
              <a:gdLst/>
              <a:ahLst/>
              <a:cxnLst/>
              <a:rect l="l" t="t" r="r" b="b"/>
              <a:pathLst>
                <a:path w="334" h="1850" extrusionOk="0">
                  <a:moveTo>
                    <a:pt x="334" y="1"/>
                  </a:moveTo>
                  <a:cubicBezTo>
                    <a:pt x="334" y="370"/>
                    <a:pt x="223" y="703"/>
                    <a:pt x="1" y="1036"/>
                  </a:cubicBezTo>
                  <a:lnTo>
                    <a:pt x="1" y="1849"/>
                  </a:lnTo>
                  <a:cubicBezTo>
                    <a:pt x="186" y="1516"/>
                    <a:pt x="334" y="1221"/>
                    <a:pt x="334" y="888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90" name="Google Shape;9390;p48"/>
            <p:cNvSpPr/>
            <p:nvPr/>
          </p:nvSpPr>
          <p:spPr>
            <a:xfrm>
              <a:off x="4625200" y="2232675"/>
              <a:ext cx="12950" cy="34225"/>
            </a:xfrm>
            <a:custGeom>
              <a:avLst/>
              <a:gdLst/>
              <a:ahLst/>
              <a:cxnLst/>
              <a:rect l="l" t="t" r="r" b="b"/>
              <a:pathLst>
                <a:path w="518" h="1369" extrusionOk="0">
                  <a:moveTo>
                    <a:pt x="518" y="1"/>
                  </a:moveTo>
                  <a:cubicBezTo>
                    <a:pt x="370" y="186"/>
                    <a:pt x="259" y="371"/>
                    <a:pt x="0" y="555"/>
                  </a:cubicBezTo>
                  <a:lnTo>
                    <a:pt x="0" y="1369"/>
                  </a:lnTo>
                  <a:cubicBezTo>
                    <a:pt x="222" y="1184"/>
                    <a:pt x="370" y="999"/>
                    <a:pt x="518" y="814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91" name="Google Shape;9391;p48"/>
            <p:cNvSpPr/>
            <p:nvPr/>
          </p:nvSpPr>
          <p:spPr>
            <a:xfrm>
              <a:off x="4613175" y="2246550"/>
              <a:ext cx="12050" cy="29600"/>
            </a:xfrm>
            <a:custGeom>
              <a:avLst/>
              <a:gdLst/>
              <a:ahLst/>
              <a:cxnLst/>
              <a:rect l="l" t="t" r="r" b="b"/>
              <a:pathLst>
                <a:path w="482" h="1184" extrusionOk="0">
                  <a:moveTo>
                    <a:pt x="481" y="0"/>
                  </a:moveTo>
                  <a:cubicBezTo>
                    <a:pt x="370" y="111"/>
                    <a:pt x="185" y="222"/>
                    <a:pt x="1" y="370"/>
                  </a:cubicBezTo>
                  <a:lnTo>
                    <a:pt x="1" y="1183"/>
                  </a:lnTo>
                  <a:cubicBezTo>
                    <a:pt x="185" y="1036"/>
                    <a:pt x="370" y="962"/>
                    <a:pt x="481" y="814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92" name="Google Shape;9392;p48"/>
            <p:cNvSpPr/>
            <p:nvPr/>
          </p:nvSpPr>
          <p:spPr>
            <a:xfrm>
              <a:off x="4597475" y="2255800"/>
              <a:ext cx="15725" cy="28675"/>
            </a:xfrm>
            <a:custGeom>
              <a:avLst/>
              <a:gdLst/>
              <a:ahLst/>
              <a:cxnLst/>
              <a:rect l="l" t="t" r="r" b="b"/>
              <a:pathLst>
                <a:path w="629" h="1147" extrusionOk="0">
                  <a:moveTo>
                    <a:pt x="629" y="0"/>
                  </a:moveTo>
                  <a:cubicBezTo>
                    <a:pt x="370" y="111"/>
                    <a:pt x="185" y="222"/>
                    <a:pt x="0" y="296"/>
                  </a:cubicBezTo>
                  <a:lnTo>
                    <a:pt x="0" y="1146"/>
                  </a:lnTo>
                  <a:lnTo>
                    <a:pt x="555" y="850"/>
                  </a:lnTo>
                  <a:cubicBezTo>
                    <a:pt x="555" y="813"/>
                    <a:pt x="629" y="813"/>
                    <a:pt x="629" y="813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93" name="Google Shape;9393;p48"/>
            <p:cNvSpPr/>
            <p:nvPr/>
          </p:nvSpPr>
          <p:spPr>
            <a:xfrm>
              <a:off x="4578050" y="2263175"/>
              <a:ext cx="19450" cy="27750"/>
            </a:xfrm>
            <a:custGeom>
              <a:avLst/>
              <a:gdLst/>
              <a:ahLst/>
              <a:cxnLst/>
              <a:rect l="l" t="t" r="r" b="b"/>
              <a:pathLst>
                <a:path w="778" h="1110" extrusionOk="0">
                  <a:moveTo>
                    <a:pt x="777" y="1"/>
                  </a:moveTo>
                  <a:cubicBezTo>
                    <a:pt x="518" y="112"/>
                    <a:pt x="296" y="186"/>
                    <a:pt x="1" y="297"/>
                  </a:cubicBezTo>
                  <a:lnTo>
                    <a:pt x="1" y="1110"/>
                  </a:lnTo>
                  <a:cubicBezTo>
                    <a:pt x="259" y="1036"/>
                    <a:pt x="555" y="925"/>
                    <a:pt x="777" y="851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94" name="Google Shape;9394;p48"/>
            <p:cNvSpPr/>
            <p:nvPr/>
          </p:nvSpPr>
          <p:spPr>
            <a:xfrm>
              <a:off x="4558650" y="2270575"/>
              <a:ext cx="19425" cy="24975"/>
            </a:xfrm>
            <a:custGeom>
              <a:avLst/>
              <a:gdLst/>
              <a:ahLst/>
              <a:cxnLst/>
              <a:rect l="l" t="t" r="r" b="b"/>
              <a:pathLst>
                <a:path w="777" h="999" extrusionOk="0">
                  <a:moveTo>
                    <a:pt x="777" y="1"/>
                  </a:moveTo>
                  <a:cubicBezTo>
                    <a:pt x="518" y="38"/>
                    <a:pt x="259" y="75"/>
                    <a:pt x="0" y="185"/>
                  </a:cubicBezTo>
                  <a:lnTo>
                    <a:pt x="0" y="999"/>
                  </a:lnTo>
                  <a:cubicBezTo>
                    <a:pt x="259" y="962"/>
                    <a:pt x="555" y="925"/>
                    <a:pt x="777" y="814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95" name="Google Shape;9395;p48"/>
            <p:cNvSpPr/>
            <p:nvPr/>
          </p:nvSpPr>
          <p:spPr>
            <a:xfrm>
              <a:off x="4539225" y="2274275"/>
              <a:ext cx="19450" cy="23125"/>
            </a:xfrm>
            <a:custGeom>
              <a:avLst/>
              <a:gdLst/>
              <a:ahLst/>
              <a:cxnLst/>
              <a:rect l="l" t="t" r="r" b="b"/>
              <a:pathLst>
                <a:path w="778" h="925" extrusionOk="0">
                  <a:moveTo>
                    <a:pt x="777" y="0"/>
                  </a:moveTo>
                  <a:cubicBezTo>
                    <a:pt x="555" y="37"/>
                    <a:pt x="260" y="74"/>
                    <a:pt x="1" y="74"/>
                  </a:cubicBezTo>
                  <a:lnTo>
                    <a:pt x="1" y="925"/>
                  </a:lnTo>
                  <a:cubicBezTo>
                    <a:pt x="260" y="925"/>
                    <a:pt x="482" y="851"/>
                    <a:pt x="777" y="814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96" name="Google Shape;9396;p48"/>
            <p:cNvSpPr/>
            <p:nvPr/>
          </p:nvSpPr>
          <p:spPr>
            <a:xfrm>
              <a:off x="4424625" y="2150750"/>
              <a:ext cx="209825" cy="79175"/>
            </a:xfrm>
            <a:custGeom>
              <a:avLst/>
              <a:gdLst/>
              <a:ahLst/>
              <a:cxnLst/>
              <a:rect l="l" t="t" r="r" b="b"/>
              <a:pathLst>
                <a:path w="8393" h="3167" extrusionOk="0">
                  <a:moveTo>
                    <a:pt x="4297" y="1"/>
                  </a:moveTo>
                  <a:cubicBezTo>
                    <a:pt x="3262" y="1"/>
                    <a:pt x="2224" y="232"/>
                    <a:pt x="1442" y="690"/>
                  </a:cubicBezTo>
                  <a:cubicBezTo>
                    <a:pt x="259" y="1355"/>
                    <a:pt x="1" y="2354"/>
                    <a:pt x="555" y="3167"/>
                  </a:cubicBezTo>
                  <a:cubicBezTo>
                    <a:pt x="148" y="2391"/>
                    <a:pt x="444" y="1503"/>
                    <a:pt x="1479" y="912"/>
                  </a:cubicBezTo>
                  <a:cubicBezTo>
                    <a:pt x="2234" y="459"/>
                    <a:pt x="3239" y="227"/>
                    <a:pt x="4239" y="227"/>
                  </a:cubicBezTo>
                  <a:cubicBezTo>
                    <a:pt x="5199" y="227"/>
                    <a:pt x="6153" y="440"/>
                    <a:pt x="6877" y="875"/>
                  </a:cubicBezTo>
                  <a:cubicBezTo>
                    <a:pt x="7912" y="1429"/>
                    <a:pt x="8208" y="2243"/>
                    <a:pt x="7838" y="3019"/>
                  </a:cubicBezTo>
                  <a:cubicBezTo>
                    <a:pt x="8393" y="2206"/>
                    <a:pt x="8097" y="1281"/>
                    <a:pt x="6988" y="616"/>
                  </a:cubicBezTo>
                  <a:cubicBezTo>
                    <a:pt x="6236" y="204"/>
                    <a:pt x="5268" y="1"/>
                    <a:pt x="4297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97" name="Google Shape;9397;p48"/>
            <p:cNvSpPr/>
            <p:nvPr/>
          </p:nvSpPr>
          <p:spPr>
            <a:xfrm>
              <a:off x="4476375" y="2178150"/>
              <a:ext cx="113725" cy="66575"/>
            </a:xfrm>
            <a:custGeom>
              <a:avLst/>
              <a:gdLst/>
              <a:ahLst/>
              <a:cxnLst/>
              <a:rect l="l" t="t" r="r" b="b"/>
              <a:pathLst>
                <a:path w="4549" h="2663" extrusionOk="0">
                  <a:moveTo>
                    <a:pt x="1" y="1"/>
                  </a:moveTo>
                  <a:lnTo>
                    <a:pt x="1" y="370"/>
                  </a:lnTo>
                  <a:lnTo>
                    <a:pt x="482" y="629"/>
                  </a:lnTo>
                  <a:cubicBezTo>
                    <a:pt x="454" y="649"/>
                    <a:pt x="431" y="657"/>
                    <a:pt x="410" y="657"/>
                  </a:cubicBezTo>
                  <a:cubicBezTo>
                    <a:pt x="339" y="657"/>
                    <a:pt x="302" y="564"/>
                    <a:pt x="261" y="564"/>
                  </a:cubicBezTo>
                  <a:cubicBezTo>
                    <a:pt x="249" y="564"/>
                    <a:pt x="236" y="572"/>
                    <a:pt x="223" y="592"/>
                  </a:cubicBezTo>
                  <a:lnTo>
                    <a:pt x="223" y="999"/>
                  </a:lnTo>
                  <a:cubicBezTo>
                    <a:pt x="223" y="1184"/>
                    <a:pt x="371" y="1368"/>
                    <a:pt x="666" y="1516"/>
                  </a:cubicBezTo>
                  <a:cubicBezTo>
                    <a:pt x="898" y="1632"/>
                    <a:pt x="1161" y="1688"/>
                    <a:pt x="1453" y="1688"/>
                  </a:cubicBezTo>
                  <a:cubicBezTo>
                    <a:pt x="1720" y="1688"/>
                    <a:pt x="2012" y="1642"/>
                    <a:pt x="2330" y="1553"/>
                  </a:cubicBezTo>
                  <a:cubicBezTo>
                    <a:pt x="2533" y="1516"/>
                    <a:pt x="2700" y="1498"/>
                    <a:pt x="2838" y="1498"/>
                  </a:cubicBezTo>
                  <a:cubicBezTo>
                    <a:pt x="2977" y="1498"/>
                    <a:pt x="3088" y="1516"/>
                    <a:pt x="3180" y="1553"/>
                  </a:cubicBezTo>
                  <a:cubicBezTo>
                    <a:pt x="3365" y="1701"/>
                    <a:pt x="3328" y="1849"/>
                    <a:pt x="3106" y="1960"/>
                  </a:cubicBezTo>
                  <a:cubicBezTo>
                    <a:pt x="3051" y="1997"/>
                    <a:pt x="2965" y="2011"/>
                    <a:pt x="2868" y="2011"/>
                  </a:cubicBezTo>
                  <a:cubicBezTo>
                    <a:pt x="2577" y="2011"/>
                    <a:pt x="2182" y="1886"/>
                    <a:pt x="2182" y="1886"/>
                  </a:cubicBezTo>
                  <a:lnTo>
                    <a:pt x="2182" y="2256"/>
                  </a:lnTo>
                  <a:lnTo>
                    <a:pt x="2626" y="2662"/>
                  </a:lnTo>
                  <a:cubicBezTo>
                    <a:pt x="2922" y="2662"/>
                    <a:pt x="3291" y="2552"/>
                    <a:pt x="3550" y="2404"/>
                  </a:cubicBezTo>
                  <a:lnTo>
                    <a:pt x="4031" y="2662"/>
                  </a:lnTo>
                  <a:lnTo>
                    <a:pt x="4548" y="2404"/>
                  </a:lnTo>
                  <a:lnTo>
                    <a:pt x="4548" y="2034"/>
                  </a:lnTo>
                  <a:lnTo>
                    <a:pt x="4031" y="2108"/>
                  </a:lnTo>
                  <a:cubicBezTo>
                    <a:pt x="4400" y="1738"/>
                    <a:pt x="4289" y="1368"/>
                    <a:pt x="3846" y="1147"/>
                  </a:cubicBezTo>
                  <a:cubicBezTo>
                    <a:pt x="3573" y="1021"/>
                    <a:pt x="3300" y="954"/>
                    <a:pt x="2987" y="954"/>
                  </a:cubicBezTo>
                  <a:cubicBezTo>
                    <a:pt x="2748" y="954"/>
                    <a:pt x="2486" y="993"/>
                    <a:pt x="2182" y="1073"/>
                  </a:cubicBezTo>
                  <a:cubicBezTo>
                    <a:pt x="1862" y="1118"/>
                    <a:pt x="1655" y="1150"/>
                    <a:pt x="1500" y="1150"/>
                  </a:cubicBezTo>
                  <a:cubicBezTo>
                    <a:pt x="1405" y="1150"/>
                    <a:pt x="1329" y="1138"/>
                    <a:pt x="1258" y="1110"/>
                  </a:cubicBezTo>
                  <a:cubicBezTo>
                    <a:pt x="1110" y="999"/>
                    <a:pt x="1073" y="888"/>
                    <a:pt x="1332" y="740"/>
                  </a:cubicBezTo>
                  <a:cubicBezTo>
                    <a:pt x="1665" y="555"/>
                    <a:pt x="1960" y="481"/>
                    <a:pt x="2145" y="444"/>
                  </a:cubicBezTo>
                  <a:lnTo>
                    <a:pt x="2145" y="74"/>
                  </a:lnTo>
                  <a:lnTo>
                    <a:pt x="1665" y="74"/>
                  </a:lnTo>
                  <a:cubicBezTo>
                    <a:pt x="1443" y="111"/>
                    <a:pt x="1147" y="222"/>
                    <a:pt x="888" y="37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98" name="Google Shape;9398;p48"/>
            <p:cNvSpPr/>
            <p:nvPr/>
          </p:nvSpPr>
          <p:spPr>
            <a:xfrm>
              <a:off x="4574350" y="2207725"/>
              <a:ext cx="4650" cy="11125"/>
            </a:xfrm>
            <a:custGeom>
              <a:avLst/>
              <a:gdLst/>
              <a:ahLst/>
              <a:cxnLst/>
              <a:rect l="l" t="t" r="r" b="b"/>
              <a:pathLst>
                <a:path w="186" h="445" extrusionOk="0">
                  <a:moveTo>
                    <a:pt x="1" y="1"/>
                  </a:moveTo>
                  <a:lnTo>
                    <a:pt x="1" y="444"/>
                  </a:lnTo>
                  <a:lnTo>
                    <a:pt x="186" y="444"/>
                  </a:lnTo>
                  <a:lnTo>
                    <a:pt x="186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99" name="Google Shape;9399;p48"/>
            <p:cNvSpPr/>
            <p:nvPr/>
          </p:nvSpPr>
          <p:spPr>
            <a:xfrm>
              <a:off x="4476375" y="2169825"/>
              <a:ext cx="113725" cy="65650"/>
            </a:xfrm>
            <a:custGeom>
              <a:avLst/>
              <a:gdLst/>
              <a:ahLst/>
              <a:cxnLst/>
              <a:rect l="l" t="t" r="r" b="b"/>
              <a:pathLst>
                <a:path w="4549" h="2626" extrusionOk="0">
                  <a:moveTo>
                    <a:pt x="1665" y="1"/>
                  </a:moveTo>
                  <a:cubicBezTo>
                    <a:pt x="1443" y="38"/>
                    <a:pt x="1147" y="149"/>
                    <a:pt x="888" y="297"/>
                  </a:cubicBezTo>
                  <a:lnTo>
                    <a:pt x="408" y="38"/>
                  </a:lnTo>
                  <a:lnTo>
                    <a:pt x="1" y="297"/>
                  </a:lnTo>
                  <a:lnTo>
                    <a:pt x="482" y="555"/>
                  </a:lnTo>
                  <a:cubicBezTo>
                    <a:pt x="112" y="888"/>
                    <a:pt x="186" y="1258"/>
                    <a:pt x="666" y="1480"/>
                  </a:cubicBezTo>
                  <a:cubicBezTo>
                    <a:pt x="898" y="1596"/>
                    <a:pt x="1161" y="1651"/>
                    <a:pt x="1453" y="1651"/>
                  </a:cubicBezTo>
                  <a:cubicBezTo>
                    <a:pt x="1720" y="1651"/>
                    <a:pt x="2012" y="1605"/>
                    <a:pt x="2330" y="1517"/>
                  </a:cubicBezTo>
                  <a:cubicBezTo>
                    <a:pt x="2533" y="1480"/>
                    <a:pt x="2700" y="1461"/>
                    <a:pt x="2838" y="1461"/>
                  </a:cubicBezTo>
                  <a:cubicBezTo>
                    <a:pt x="2977" y="1461"/>
                    <a:pt x="3088" y="1480"/>
                    <a:pt x="3180" y="1517"/>
                  </a:cubicBezTo>
                  <a:cubicBezTo>
                    <a:pt x="3365" y="1664"/>
                    <a:pt x="3328" y="1812"/>
                    <a:pt x="3106" y="1960"/>
                  </a:cubicBezTo>
                  <a:cubicBezTo>
                    <a:pt x="2811" y="2071"/>
                    <a:pt x="2441" y="2182"/>
                    <a:pt x="2182" y="2219"/>
                  </a:cubicBezTo>
                  <a:lnTo>
                    <a:pt x="2626" y="2626"/>
                  </a:lnTo>
                  <a:cubicBezTo>
                    <a:pt x="2922" y="2626"/>
                    <a:pt x="3291" y="2515"/>
                    <a:pt x="3550" y="2367"/>
                  </a:cubicBezTo>
                  <a:lnTo>
                    <a:pt x="4031" y="2626"/>
                  </a:lnTo>
                  <a:lnTo>
                    <a:pt x="4548" y="2330"/>
                  </a:lnTo>
                  <a:lnTo>
                    <a:pt x="4031" y="2034"/>
                  </a:lnTo>
                  <a:cubicBezTo>
                    <a:pt x="4400" y="1664"/>
                    <a:pt x="4289" y="1295"/>
                    <a:pt x="3846" y="1073"/>
                  </a:cubicBezTo>
                  <a:cubicBezTo>
                    <a:pt x="3553" y="938"/>
                    <a:pt x="3259" y="857"/>
                    <a:pt x="2915" y="857"/>
                  </a:cubicBezTo>
                  <a:cubicBezTo>
                    <a:pt x="2696" y="857"/>
                    <a:pt x="2456" y="890"/>
                    <a:pt x="2182" y="962"/>
                  </a:cubicBezTo>
                  <a:cubicBezTo>
                    <a:pt x="1848" y="1034"/>
                    <a:pt x="1637" y="1074"/>
                    <a:pt x="1480" y="1074"/>
                  </a:cubicBezTo>
                  <a:cubicBezTo>
                    <a:pt x="1394" y="1074"/>
                    <a:pt x="1323" y="1062"/>
                    <a:pt x="1258" y="1036"/>
                  </a:cubicBezTo>
                  <a:cubicBezTo>
                    <a:pt x="1110" y="925"/>
                    <a:pt x="1073" y="777"/>
                    <a:pt x="1332" y="666"/>
                  </a:cubicBezTo>
                  <a:cubicBezTo>
                    <a:pt x="1665" y="481"/>
                    <a:pt x="1960" y="407"/>
                    <a:pt x="2145" y="371"/>
                  </a:cubicBezTo>
                  <a:lnTo>
                    <a:pt x="1665" y="1"/>
                  </a:ln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00" name="Google Shape;9400;p48"/>
            <p:cNvSpPr/>
            <p:nvPr/>
          </p:nvSpPr>
          <p:spPr>
            <a:xfrm>
              <a:off x="4400600" y="2110075"/>
              <a:ext cx="256975" cy="136750"/>
            </a:xfrm>
            <a:custGeom>
              <a:avLst/>
              <a:gdLst/>
              <a:ahLst/>
              <a:cxnLst/>
              <a:rect l="l" t="t" r="r" b="b"/>
              <a:pathLst>
                <a:path w="10279" h="5470" extrusionOk="0">
                  <a:moveTo>
                    <a:pt x="5329" y="0"/>
                  </a:moveTo>
                  <a:cubicBezTo>
                    <a:pt x="4077" y="0"/>
                    <a:pt x="2812" y="297"/>
                    <a:pt x="1849" y="875"/>
                  </a:cubicBezTo>
                  <a:cubicBezTo>
                    <a:pt x="0" y="1947"/>
                    <a:pt x="0" y="3685"/>
                    <a:pt x="1775" y="4720"/>
                  </a:cubicBezTo>
                  <a:cubicBezTo>
                    <a:pt x="2667" y="5220"/>
                    <a:pt x="3818" y="5470"/>
                    <a:pt x="4978" y="5470"/>
                  </a:cubicBezTo>
                  <a:cubicBezTo>
                    <a:pt x="6221" y="5470"/>
                    <a:pt x="7473" y="5183"/>
                    <a:pt x="8430" y="4609"/>
                  </a:cubicBezTo>
                  <a:cubicBezTo>
                    <a:pt x="10278" y="3537"/>
                    <a:pt x="10278" y="1836"/>
                    <a:pt x="8504" y="764"/>
                  </a:cubicBezTo>
                  <a:cubicBezTo>
                    <a:pt x="7618" y="251"/>
                    <a:pt x="6479" y="0"/>
                    <a:pt x="5329" y="0"/>
                  </a:cubicBez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01" name="Google Shape;9401;p48"/>
            <p:cNvSpPr/>
            <p:nvPr/>
          </p:nvSpPr>
          <p:spPr>
            <a:xfrm>
              <a:off x="4423700" y="2126975"/>
              <a:ext cx="209825" cy="109550"/>
            </a:xfrm>
            <a:custGeom>
              <a:avLst/>
              <a:gdLst/>
              <a:ahLst/>
              <a:cxnLst/>
              <a:rect l="l" t="t" r="r" b="b"/>
              <a:pathLst>
                <a:path w="8393" h="4382" extrusionOk="0">
                  <a:moveTo>
                    <a:pt x="4262" y="0"/>
                  </a:moveTo>
                  <a:cubicBezTo>
                    <a:pt x="3276" y="0"/>
                    <a:pt x="2283" y="213"/>
                    <a:pt x="1516" y="643"/>
                  </a:cubicBezTo>
                  <a:cubicBezTo>
                    <a:pt x="38" y="1530"/>
                    <a:pt x="1" y="2935"/>
                    <a:pt x="1516" y="3748"/>
                  </a:cubicBezTo>
                  <a:cubicBezTo>
                    <a:pt x="2248" y="4169"/>
                    <a:pt x="3206" y="4381"/>
                    <a:pt x="4170" y="4381"/>
                  </a:cubicBezTo>
                  <a:cubicBezTo>
                    <a:pt x="5156" y="4381"/>
                    <a:pt x="6148" y="4160"/>
                    <a:pt x="6914" y="3711"/>
                  </a:cubicBezTo>
                  <a:cubicBezTo>
                    <a:pt x="8393" y="2824"/>
                    <a:pt x="8393" y="1456"/>
                    <a:pt x="6914" y="606"/>
                  </a:cubicBezTo>
                  <a:cubicBezTo>
                    <a:pt x="6183" y="204"/>
                    <a:pt x="5226" y="0"/>
                    <a:pt x="4262" y="0"/>
                  </a:cubicBezTo>
                  <a:close/>
                </a:path>
              </a:pathLst>
            </a:custGeom>
            <a:solidFill>
              <a:srgbClr val="FFB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02" name="Google Shape;9402;p48"/>
            <p:cNvSpPr/>
            <p:nvPr/>
          </p:nvSpPr>
          <p:spPr>
            <a:xfrm>
              <a:off x="4475450" y="2146725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1665" y="1"/>
                  </a:moveTo>
                  <a:cubicBezTo>
                    <a:pt x="1406" y="37"/>
                    <a:pt x="1147" y="148"/>
                    <a:pt x="888" y="296"/>
                  </a:cubicBezTo>
                  <a:lnTo>
                    <a:pt x="408" y="37"/>
                  </a:lnTo>
                  <a:lnTo>
                    <a:pt x="1" y="296"/>
                  </a:lnTo>
                  <a:lnTo>
                    <a:pt x="445" y="555"/>
                  </a:lnTo>
                  <a:cubicBezTo>
                    <a:pt x="75" y="888"/>
                    <a:pt x="186" y="1258"/>
                    <a:pt x="629" y="1479"/>
                  </a:cubicBezTo>
                  <a:cubicBezTo>
                    <a:pt x="881" y="1595"/>
                    <a:pt x="1152" y="1651"/>
                    <a:pt x="1444" y="1651"/>
                  </a:cubicBezTo>
                  <a:cubicBezTo>
                    <a:pt x="1710" y="1651"/>
                    <a:pt x="1993" y="1605"/>
                    <a:pt x="2293" y="1516"/>
                  </a:cubicBezTo>
                  <a:cubicBezTo>
                    <a:pt x="2515" y="1479"/>
                    <a:pt x="2691" y="1461"/>
                    <a:pt x="2834" y="1461"/>
                  </a:cubicBezTo>
                  <a:cubicBezTo>
                    <a:pt x="2977" y="1461"/>
                    <a:pt x="3088" y="1479"/>
                    <a:pt x="3180" y="1516"/>
                  </a:cubicBezTo>
                  <a:cubicBezTo>
                    <a:pt x="3365" y="1664"/>
                    <a:pt x="3328" y="1812"/>
                    <a:pt x="3106" y="1960"/>
                  </a:cubicBezTo>
                  <a:cubicBezTo>
                    <a:pt x="2811" y="2071"/>
                    <a:pt x="2441" y="2182"/>
                    <a:pt x="2182" y="2219"/>
                  </a:cubicBezTo>
                  <a:lnTo>
                    <a:pt x="2626" y="2625"/>
                  </a:lnTo>
                  <a:cubicBezTo>
                    <a:pt x="2922" y="2625"/>
                    <a:pt x="3254" y="2515"/>
                    <a:pt x="3550" y="2367"/>
                  </a:cubicBezTo>
                  <a:lnTo>
                    <a:pt x="4031" y="2625"/>
                  </a:lnTo>
                  <a:lnTo>
                    <a:pt x="4511" y="2330"/>
                  </a:lnTo>
                  <a:lnTo>
                    <a:pt x="4031" y="2034"/>
                  </a:lnTo>
                  <a:cubicBezTo>
                    <a:pt x="4400" y="1664"/>
                    <a:pt x="4290" y="1295"/>
                    <a:pt x="3846" y="1073"/>
                  </a:cubicBezTo>
                  <a:cubicBezTo>
                    <a:pt x="3553" y="937"/>
                    <a:pt x="3245" y="857"/>
                    <a:pt x="2899" y="857"/>
                  </a:cubicBezTo>
                  <a:cubicBezTo>
                    <a:pt x="2678" y="857"/>
                    <a:pt x="2442" y="890"/>
                    <a:pt x="2182" y="962"/>
                  </a:cubicBezTo>
                  <a:cubicBezTo>
                    <a:pt x="1848" y="1033"/>
                    <a:pt x="1622" y="1074"/>
                    <a:pt x="1463" y="1074"/>
                  </a:cubicBezTo>
                  <a:cubicBezTo>
                    <a:pt x="1377" y="1074"/>
                    <a:pt x="1310" y="1062"/>
                    <a:pt x="1258" y="1036"/>
                  </a:cubicBezTo>
                  <a:cubicBezTo>
                    <a:pt x="1110" y="925"/>
                    <a:pt x="1036" y="777"/>
                    <a:pt x="1332" y="666"/>
                  </a:cubicBezTo>
                  <a:cubicBezTo>
                    <a:pt x="1665" y="481"/>
                    <a:pt x="1923" y="407"/>
                    <a:pt x="2108" y="370"/>
                  </a:cubicBezTo>
                  <a:lnTo>
                    <a:pt x="1665" y="1"/>
                  </a:lnTo>
                  <a:close/>
                </a:path>
              </a:pathLst>
            </a:custGeom>
            <a:solidFill>
              <a:srgbClr val="F1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03" name="Google Shape;9403;p48"/>
            <p:cNvSpPr/>
            <p:nvPr/>
          </p:nvSpPr>
          <p:spPr>
            <a:xfrm>
              <a:off x="4410750" y="2180000"/>
              <a:ext cx="9275" cy="44400"/>
            </a:xfrm>
            <a:custGeom>
              <a:avLst/>
              <a:gdLst/>
              <a:ahLst/>
              <a:cxnLst/>
              <a:rect l="l" t="t" r="r" b="b"/>
              <a:pathLst>
                <a:path w="371" h="1776" extrusionOk="0">
                  <a:moveTo>
                    <a:pt x="1" y="0"/>
                  </a:moveTo>
                  <a:lnTo>
                    <a:pt x="1" y="629"/>
                  </a:lnTo>
                  <a:cubicBezTo>
                    <a:pt x="1" y="999"/>
                    <a:pt x="149" y="1405"/>
                    <a:pt x="371" y="1775"/>
                  </a:cubicBezTo>
                  <a:lnTo>
                    <a:pt x="371" y="1036"/>
                  </a:lnTo>
                  <a:cubicBezTo>
                    <a:pt x="149" y="703"/>
                    <a:pt x="1" y="370"/>
                    <a:pt x="1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04" name="Google Shape;9404;p48"/>
            <p:cNvSpPr/>
            <p:nvPr/>
          </p:nvSpPr>
          <p:spPr>
            <a:xfrm>
              <a:off x="4420000" y="2204950"/>
              <a:ext cx="12975" cy="33300"/>
            </a:xfrm>
            <a:custGeom>
              <a:avLst/>
              <a:gdLst/>
              <a:ahLst/>
              <a:cxnLst/>
              <a:rect l="l" t="t" r="r" b="b"/>
              <a:pathLst>
                <a:path w="519" h="1332" extrusionOk="0">
                  <a:moveTo>
                    <a:pt x="1" y="1"/>
                  </a:moveTo>
                  <a:lnTo>
                    <a:pt x="1" y="740"/>
                  </a:lnTo>
                  <a:cubicBezTo>
                    <a:pt x="149" y="962"/>
                    <a:pt x="333" y="1147"/>
                    <a:pt x="518" y="1332"/>
                  </a:cubicBezTo>
                  <a:lnTo>
                    <a:pt x="518" y="555"/>
                  </a:lnTo>
                  <a:cubicBezTo>
                    <a:pt x="259" y="407"/>
                    <a:pt x="149" y="223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05" name="Google Shape;9405;p48"/>
            <p:cNvSpPr/>
            <p:nvPr/>
          </p:nvSpPr>
          <p:spPr>
            <a:xfrm>
              <a:off x="4432025" y="2219750"/>
              <a:ext cx="12950" cy="28675"/>
            </a:xfrm>
            <a:custGeom>
              <a:avLst/>
              <a:gdLst/>
              <a:ahLst/>
              <a:cxnLst/>
              <a:rect l="l" t="t" r="r" b="b"/>
              <a:pathLst>
                <a:path w="518" h="1147" extrusionOk="0">
                  <a:moveTo>
                    <a:pt x="0" y="0"/>
                  </a:moveTo>
                  <a:lnTo>
                    <a:pt x="0" y="777"/>
                  </a:lnTo>
                  <a:cubicBezTo>
                    <a:pt x="148" y="924"/>
                    <a:pt x="333" y="1072"/>
                    <a:pt x="518" y="1146"/>
                  </a:cubicBezTo>
                  <a:lnTo>
                    <a:pt x="518" y="333"/>
                  </a:lnTo>
                  <a:cubicBezTo>
                    <a:pt x="333" y="222"/>
                    <a:pt x="148" y="74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06" name="Google Shape;9406;p48"/>
            <p:cNvSpPr/>
            <p:nvPr/>
          </p:nvSpPr>
          <p:spPr>
            <a:xfrm>
              <a:off x="4446800" y="2228975"/>
              <a:ext cx="14825" cy="27775"/>
            </a:xfrm>
            <a:custGeom>
              <a:avLst/>
              <a:gdLst/>
              <a:ahLst/>
              <a:cxnLst/>
              <a:rect l="l" t="t" r="r" b="b"/>
              <a:pathLst>
                <a:path w="593" h="1111" extrusionOk="0">
                  <a:moveTo>
                    <a:pt x="1" y="1"/>
                  </a:moveTo>
                  <a:lnTo>
                    <a:pt x="1" y="814"/>
                  </a:lnTo>
                  <a:cubicBezTo>
                    <a:pt x="186" y="925"/>
                    <a:pt x="371" y="999"/>
                    <a:pt x="592" y="1110"/>
                  </a:cubicBezTo>
                  <a:lnTo>
                    <a:pt x="592" y="260"/>
                  </a:lnTo>
                  <a:cubicBezTo>
                    <a:pt x="371" y="186"/>
                    <a:pt x="112" y="75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07" name="Google Shape;9407;p48"/>
            <p:cNvSpPr/>
            <p:nvPr/>
          </p:nvSpPr>
          <p:spPr>
            <a:xfrm>
              <a:off x="4461600" y="2235450"/>
              <a:ext cx="19425" cy="26825"/>
            </a:xfrm>
            <a:custGeom>
              <a:avLst/>
              <a:gdLst/>
              <a:ahLst/>
              <a:cxnLst/>
              <a:rect l="l" t="t" r="r" b="b"/>
              <a:pathLst>
                <a:path w="777" h="1073" extrusionOk="0">
                  <a:moveTo>
                    <a:pt x="0" y="1"/>
                  </a:moveTo>
                  <a:lnTo>
                    <a:pt x="0" y="851"/>
                  </a:lnTo>
                  <a:cubicBezTo>
                    <a:pt x="222" y="925"/>
                    <a:pt x="518" y="1036"/>
                    <a:pt x="777" y="1073"/>
                  </a:cubicBezTo>
                  <a:lnTo>
                    <a:pt x="777" y="260"/>
                  </a:lnTo>
                  <a:cubicBezTo>
                    <a:pt x="518" y="186"/>
                    <a:pt x="222" y="112"/>
                    <a:pt x="0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08" name="Google Shape;9408;p48"/>
            <p:cNvSpPr/>
            <p:nvPr/>
          </p:nvSpPr>
          <p:spPr>
            <a:xfrm>
              <a:off x="4480075" y="2241000"/>
              <a:ext cx="19450" cy="24975"/>
            </a:xfrm>
            <a:custGeom>
              <a:avLst/>
              <a:gdLst/>
              <a:ahLst/>
              <a:cxnLst/>
              <a:rect l="l" t="t" r="r" b="b"/>
              <a:pathLst>
                <a:path w="778" h="999" extrusionOk="0">
                  <a:moveTo>
                    <a:pt x="1" y="1"/>
                  </a:moveTo>
                  <a:lnTo>
                    <a:pt x="1" y="851"/>
                  </a:lnTo>
                  <a:cubicBezTo>
                    <a:pt x="260" y="888"/>
                    <a:pt x="481" y="962"/>
                    <a:pt x="777" y="999"/>
                  </a:cubicBezTo>
                  <a:lnTo>
                    <a:pt x="777" y="148"/>
                  </a:lnTo>
                  <a:cubicBezTo>
                    <a:pt x="555" y="111"/>
                    <a:pt x="260" y="74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09" name="Google Shape;9409;p48"/>
            <p:cNvSpPr/>
            <p:nvPr/>
          </p:nvSpPr>
          <p:spPr>
            <a:xfrm>
              <a:off x="4499500" y="2244700"/>
              <a:ext cx="19425" cy="22200"/>
            </a:xfrm>
            <a:custGeom>
              <a:avLst/>
              <a:gdLst/>
              <a:ahLst/>
              <a:cxnLst/>
              <a:rect l="l" t="t" r="r" b="b"/>
              <a:pathLst>
                <a:path w="777" h="888" extrusionOk="0">
                  <a:moveTo>
                    <a:pt x="0" y="0"/>
                  </a:moveTo>
                  <a:lnTo>
                    <a:pt x="0" y="851"/>
                  </a:lnTo>
                  <a:cubicBezTo>
                    <a:pt x="296" y="851"/>
                    <a:pt x="518" y="888"/>
                    <a:pt x="777" y="888"/>
                  </a:cubicBezTo>
                  <a:lnTo>
                    <a:pt x="777" y="74"/>
                  </a:lnTo>
                  <a:cubicBezTo>
                    <a:pt x="555" y="74"/>
                    <a:pt x="296" y="74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10" name="Google Shape;9410;p48"/>
            <p:cNvSpPr/>
            <p:nvPr/>
          </p:nvSpPr>
          <p:spPr>
            <a:xfrm>
              <a:off x="4518900" y="2246550"/>
              <a:ext cx="20350" cy="20350"/>
            </a:xfrm>
            <a:custGeom>
              <a:avLst/>
              <a:gdLst/>
              <a:ahLst/>
              <a:cxnLst/>
              <a:rect l="l" t="t" r="r" b="b"/>
              <a:pathLst>
                <a:path w="814" h="814" extrusionOk="0">
                  <a:moveTo>
                    <a:pt x="1" y="0"/>
                  </a:moveTo>
                  <a:lnTo>
                    <a:pt x="1" y="814"/>
                  </a:lnTo>
                  <a:lnTo>
                    <a:pt x="814" y="814"/>
                  </a:lnTo>
                  <a:lnTo>
                    <a:pt x="814" y="0"/>
                  </a:lnTo>
                  <a:cubicBezTo>
                    <a:pt x="685" y="19"/>
                    <a:pt x="555" y="28"/>
                    <a:pt x="421" y="28"/>
                  </a:cubicBezTo>
                  <a:cubicBezTo>
                    <a:pt x="287" y="28"/>
                    <a:pt x="148" y="19"/>
                    <a:pt x="1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11" name="Google Shape;9411;p48"/>
            <p:cNvSpPr/>
            <p:nvPr/>
          </p:nvSpPr>
          <p:spPr>
            <a:xfrm>
              <a:off x="4638125" y="2177225"/>
              <a:ext cx="8350" cy="46250"/>
            </a:xfrm>
            <a:custGeom>
              <a:avLst/>
              <a:gdLst/>
              <a:ahLst/>
              <a:cxnLst/>
              <a:rect l="l" t="t" r="r" b="b"/>
              <a:pathLst>
                <a:path w="334" h="1850" extrusionOk="0">
                  <a:moveTo>
                    <a:pt x="334" y="1"/>
                  </a:moveTo>
                  <a:cubicBezTo>
                    <a:pt x="334" y="296"/>
                    <a:pt x="223" y="666"/>
                    <a:pt x="1" y="999"/>
                  </a:cubicBezTo>
                  <a:lnTo>
                    <a:pt x="1" y="1849"/>
                  </a:lnTo>
                  <a:cubicBezTo>
                    <a:pt x="186" y="1516"/>
                    <a:pt x="334" y="1184"/>
                    <a:pt x="334" y="851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12" name="Google Shape;9412;p48"/>
            <p:cNvSpPr/>
            <p:nvPr/>
          </p:nvSpPr>
          <p:spPr>
            <a:xfrm>
              <a:off x="4625200" y="2202175"/>
              <a:ext cx="12950" cy="35150"/>
            </a:xfrm>
            <a:custGeom>
              <a:avLst/>
              <a:gdLst/>
              <a:ahLst/>
              <a:cxnLst/>
              <a:rect l="l" t="t" r="r" b="b"/>
              <a:pathLst>
                <a:path w="518" h="1406" extrusionOk="0">
                  <a:moveTo>
                    <a:pt x="518" y="1"/>
                  </a:moveTo>
                  <a:cubicBezTo>
                    <a:pt x="370" y="186"/>
                    <a:pt x="259" y="370"/>
                    <a:pt x="0" y="555"/>
                  </a:cubicBezTo>
                  <a:lnTo>
                    <a:pt x="0" y="1406"/>
                  </a:lnTo>
                  <a:cubicBezTo>
                    <a:pt x="222" y="1221"/>
                    <a:pt x="370" y="1036"/>
                    <a:pt x="518" y="851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13" name="Google Shape;9413;p48"/>
            <p:cNvSpPr/>
            <p:nvPr/>
          </p:nvSpPr>
          <p:spPr>
            <a:xfrm>
              <a:off x="4613175" y="2216050"/>
              <a:ext cx="12050" cy="30525"/>
            </a:xfrm>
            <a:custGeom>
              <a:avLst/>
              <a:gdLst/>
              <a:ahLst/>
              <a:cxnLst/>
              <a:rect l="l" t="t" r="r" b="b"/>
              <a:pathLst>
                <a:path w="482" h="1221" extrusionOk="0">
                  <a:moveTo>
                    <a:pt x="481" y="0"/>
                  </a:moveTo>
                  <a:cubicBezTo>
                    <a:pt x="370" y="148"/>
                    <a:pt x="185" y="222"/>
                    <a:pt x="1" y="370"/>
                  </a:cubicBezTo>
                  <a:lnTo>
                    <a:pt x="1" y="1220"/>
                  </a:lnTo>
                  <a:cubicBezTo>
                    <a:pt x="185" y="1072"/>
                    <a:pt x="370" y="962"/>
                    <a:pt x="481" y="851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14" name="Google Shape;9414;p48"/>
            <p:cNvSpPr/>
            <p:nvPr/>
          </p:nvSpPr>
          <p:spPr>
            <a:xfrm>
              <a:off x="4597475" y="2225300"/>
              <a:ext cx="15725" cy="28675"/>
            </a:xfrm>
            <a:custGeom>
              <a:avLst/>
              <a:gdLst/>
              <a:ahLst/>
              <a:cxnLst/>
              <a:rect l="l" t="t" r="r" b="b"/>
              <a:pathLst>
                <a:path w="629" h="1147" extrusionOk="0">
                  <a:moveTo>
                    <a:pt x="629" y="0"/>
                  </a:moveTo>
                  <a:cubicBezTo>
                    <a:pt x="370" y="148"/>
                    <a:pt x="185" y="222"/>
                    <a:pt x="0" y="333"/>
                  </a:cubicBezTo>
                  <a:lnTo>
                    <a:pt x="0" y="1146"/>
                  </a:lnTo>
                  <a:lnTo>
                    <a:pt x="555" y="887"/>
                  </a:lnTo>
                  <a:cubicBezTo>
                    <a:pt x="555" y="850"/>
                    <a:pt x="629" y="850"/>
                    <a:pt x="629" y="850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15" name="Google Shape;9415;p48"/>
            <p:cNvSpPr/>
            <p:nvPr/>
          </p:nvSpPr>
          <p:spPr>
            <a:xfrm>
              <a:off x="4578050" y="2233600"/>
              <a:ext cx="19450" cy="27750"/>
            </a:xfrm>
            <a:custGeom>
              <a:avLst/>
              <a:gdLst/>
              <a:ahLst/>
              <a:cxnLst/>
              <a:rect l="l" t="t" r="r" b="b"/>
              <a:pathLst>
                <a:path w="778" h="1110" extrusionOk="0">
                  <a:moveTo>
                    <a:pt x="777" y="1"/>
                  </a:moveTo>
                  <a:cubicBezTo>
                    <a:pt x="518" y="75"/>
                    <a:pt x="296" y="186"/>
                    <a:pt x="1" y="260"/>
                  </a:cubicBezTo>
                  <a:lnTo>
                    <a:pt x="1" y="1110"/>
                  </a:lnTo>
                  <a:cubicBezTo>
                    <a:pt x="259" y="999"/>
                    <a:pt x="555" y="925"/>
                    <a:pt x="777" y="814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16" name="Google Shape;9416;p48"/>
            <p:cNvSpPr/>
            <p:nvPr/>
          </p:nvSpPr>
          <p:spPr>
            <a:xfrm>
              <a:off x="4558650" y="2240075"/>
              <a:ext cx="19425" cy="25900"/>
            </a:xfrm>
            <a:custGeom>
              <a:avLst/>
              <a:gdLst/>
              <a:ahLst/>
              <a:cxnLst/>
              <a:rect l="l" t="t" r="r" b="b"/>
              <a:pathLst>
                <a:path w="777" h="1036" extrusionOk="0">
                  <a:moveTo>
                    <a:pt x="777" y="1"/>
                  </a:moveTo>
                  <a:cubicBezTo>
                    <a:pt x="518" y="75"/>
                    <a:pt x="259" y="111"/>
                    <a:pt x="0" y="185"/>
                  </a:cubicBezTo>
                  <a:lnTo>
                    <a:pt x="0" y="1036"/>
                  </a:lnTo>
                  <a:cubicBezTo>
                    <a:pt x="259" y="999"/>
                    <a:pt x="555" y="925"/>
                    <a:pt x="777" y="851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17" name="Google Shape;9417;p48"/>
            <p:cNvSpPr/>
            <p:nvPr/>
          </p:nvSpPr>
          <p:spPr>
            <a:xfrm>
              <a:off x="4539225" y="2243775"/>
              <a:ext cx="19450" cy="23125"/>
            </a:xfrm>
            <a:custGeom>
              <a:avLst/>
              <a:gdLst/>
              <a:ahLst/>
              <a:cxnLst/>
              <a:rect l="l" t="t" r="r" b="b"/>
              <a:pathLst>
                <a:path w="778" h="925" extrusionOk="0">
                  <a:moveTo>
                    <a:pt x="777" y="0"/>
                  </a:moveTo>
                  <a:cubicBezTo>
                    <a:pt x="555" y="37"/>
                    <a:pt x="260" y="111"/>
                    <a:pt x="1" y="111"/>
                  </a:cubicBezTo>
                  <a:lnTo>
                    <a:pt x="1" y="925"/>
                  </a:lnTo>
                  <a:cubicBezTo>
                    <a:pt x="260" y="925"/>
                    <a:pt x="482" y="888"/>
                    <a:pt x="777" y="851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18" name="Google Shape;9418;p48"/>
            <p:cNvSpPr/>
            <p:nvPr/>
          </p:nvSpPr>
          <p:spPr>
            <a:xfrm>
              <a:off x="4424625" y="2120375"/>
              <a:ext cx="209825" cy="79975"/>
            </a:xfrm>
            <a:custGeom>
              <a:avLst/>
              <a:gdLst/>
              <a:ahLst/>
              <a:cxnLst/>
              <a:rect l="l" t="t" r="r" b="b"/>
              <a:pathLst>
                <a:path w="8393" h="3199" extrusionOk="0">
                  <a:moveTo>
                    <a:pt x="4264" y="1"/>
                  </a:moveTo>
                  <a:cubicBezTo>
                    <a:pt x="3240" y="1"/>
                    <a:pt x="2216" y="232"/>
                    <a:pt x="1442" y="685"/>
                  </a:cubicBezTo>
                  <a:cubicBezTo>
                    <a:pt x="259" y="1387"/>
                    <a:pt x="1" y="2349"/>
                    <a:pt x="555" y="3199"/>
                  </a:cubicBezTo>
                  <a:cubicBezTo>
                    <a:pt x="148" y="2385"/>
                    <a:pt x="444" y="1535"/>
                    <a:pt x="1479" y="907"/>
                  </a:cubicBezTo>
                  <a:cubicBezTo>
                    <a:pt x="2242" y="468"/>
                    <a:pt x="3261" y="236"/>
                    <a:pt x="4272" y="236"/>
                  </a:cubicBezTo>
                  <a:cubicBezTo>
                    <a:pt x="5220" y="236"/>
                    <a:pt x="6161" y="440"/>
                    <a:pt x="6877" y="870"/>
                  </a:cubicBezTo>
                  <a:cubicBezTo>
                    <a:pt x="7912" y="1424"/>
                    <a:pt x="8208" y="2275"/>
                    <a:pt x="7838" y="3051"/>
                  </a:cubicBezTo>
                  <a:cubicBezTo>
                    <a:pt x="8393" y="2201"/>
                    <a:pt x="8097" y="1276"/>
                    <a:pt x="6988" y="648"/>
                  </a:cubicBezTo>
                  <a:cubicBezTo>
                    <a:pt x="6228" y="213"/>
                    <a:pt x="5246" y="1"/>
                    <a:pt x="4264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19" name="Google Shape;9419;p48"/>
            <p:cNvSpPr/>
            <p:nvPr/>
          </p:nvSpPr>
          <p:spPr>
            <a:xfrm>
              <a:off x="4476375" y="2147650"/>
              <a:ext cx="113725" cy="67500"/>
            </a:xfrm>
            <a:custGeom>
              <a:avLst/>
              <a:gdLst/>
              <a:ahLst/>
              <a:cxnLst/>
              <a:rect l="l" t="t" r="r" b="b"/>
              <a:pathLst>
                <a:path w="4549" h="2700" extrusionOk="0">
                  <a:moveTo>
                    <a:pt x="1" y="0"/>
                  </a:moveTo>
                  <a:lnTo>
                    <a:pt x="1" y="370"/>
                  </a:lnTo>
                  <a:lnTo>
                    <a:pt x="482" y="666"/>
                  </a:lnTo>
                  <a:cubicBezTo>
                    <a:pt x="460" y="677"/>
                    <a:pt x="441" y="681"/>
                    <a:pt x="423" y="681"/>
                  </a:cubicBezTo>
                  <a:cubicBezTo>
                    <a:pt x="339" y="681"/>
                    <a:pt x="300" y="577"/>
                    <a:pt x="253" y="577"/>
                  </a:cubicBezTo>
                  <a:cubicBezTo>
                    <a:pt x="244" y="577"/>
                    <a:pt x="234" y="581"/>
                    <a:pt x="223" y="592"/>
                  </a:cubicBezTo>
                  <a:lnTo>
                    <a:pt x="223" y="1036"/>
                  </a:lnTo>
                  <a:cubicBezTo>
                    <a:pt x="223" y="1221"/>
                    <a:pt x="371" y="1405"/>
                    <a:pt x="666" y="1516"/>
                  </a:cubicBezTo>
                  <a:cubicBezTo>
                    <a:pt x="907" y="1657"/>
                    <a:pt x="1180" y="1721"/>
                    <a:pt x="1485" y="1721"/>
                  </a:cubicBezTo>
                  <a:cubicBezTo>
                    <a:pt x="1744" y="1721"/>
                    <a:pt x="2025" y="1675"/>
                    <a:pt x="2330" y="1590"/>
                  </a:cubicBezTo>
                  <a:cubicBezTo>
                    <a:pt x="2533" y="1535"/>
                    <a:pt x="2700" y="1507"/>
                    <a:pt x="2838" y="1507"/>
                  </a:cubicBezTo>
                  <a:cubicBezTo>
                    <a:pt x="2977" y="1507"/>
                    <a:pt x="3088" y="1535"/>
                    <a:pt x="3180" y="1590"/>
                  </a:cubicBezTo>
                  <a:cubicBezTo>
                    <a:pt x="3365" y="1701"/>
                    <a:pt x="3328" y="1849"/>
                    <a:pt x="3106" y="1997"/>
                  </a:cubicBezTo>
                  <a:cubicBezTo>
                    <a:pt x="3057" y="2030"/>
                    <a:pt x="2984" y="2043"/>
                    <a:pt x="2900" y="2043"/>
                  </a:cubicBezTo>
                  <a:cubicBezTo>
                    <a:pt x="2607" y="2043"/>
                    <a:pt x="2182" y="1886"/>
                    <a:pt x="2182" y="1886"/>
                  </a:cubicBezTo>
                  <a:lnTo>
                    <a:pt x="2182" y="2293"/>
                  </a:lnTo>
                  <a:lnTo>
                    <a:pt x="2626" y="2699"/>
                  </a:lnTo>
                  <a:cubicBezTo>
                    <a:pt x="2922" y="2699"/>
                    <a:pt x="3291" y="2551"/>
                    <a:pt x="3550" y="2404"/>
                  </a:cubicBezTo>
                  <a:lnTo>
                    <a:pt x="4031" y="2699"/>
                  </a:lnTo>
                  <a:lnTo>
                    <a:pt x="4548" y="2404"/>
                  </a:lnTo>
                  <a:lnTo>
                    <a:pt x="4548" y="2034"/>
                  </a:lnTo>
                  <a:lnTo>
                    <a:pt x="4031" y="2145"/>
                  </a:lnTo>
                  <a:cubicBezTo>
                    <a:pt x="4400" y="1775"/>
                    <a:pt x="4289" y="1405"/>
                    <a:pt x="3846" y="1184"/>
                  </a:cubicBezTo>
                  <a:cubicBezTo>
                    <a:pt x="3565" y="1033"/>
                    <a:pt x="3285" y="957"/>
                    <a:pt x="2961" y="957"/>
                  </a:cubicBezTo>
                  <a:cubicBezTo>
                    <a:pt x="2729" y="957"/>
                    <a:pt x="2475" y="996"/>
                    <a:pt x="2182" y="1073"/>
                  </a:cubicBezTo>
                  <a:cubicBezTo>
                    <a:pt x="1881" y="1137"/>
                    <a:pt x="1680" y="1177"/>
                    <a:pt x="1529" y="1177"/>
                  </a:cubicBezTo>
                  <a:cubicBezTo>
                    <a:pt x="1419" y="1177"/>
                    <a:pt x="1335" y="1156"/>
                    <a:pt x="1258" y="1110"/>
                  </a:cubicBezTo>
                  <a:cubicBezTo>
                    <a:pt x="1110" y="1036"/>
                    <a:pt x="1073" y="888"/>
                    <a:pt x="1332" y="740"/>
                  </a:cubicBezTo>
                  <a:cubicBezTo>
                    <a:pt x="1665" y="555"/>
                    <a:pt x="1960" y="518"/>
                    <a:pt x="2145" y="481"/>
                  </a:cubicBezTo>
                  <a:lnTo>
                    <a:pt x="2145" y="111"/>
                  </a:lnTo>
                  <a:lnTo>
                    <a:pt x="1665" y="111"/>
                  </a:lnTo>
                  <a:cubicBezTo>
                    <a:pt x="1443" y="148"/>
                    <a:pt x="1147" y="222"/>
                    <a:pt x="888" y="37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20" name="Google Shape;9420;p48"/>
            <p:cNvSpPr/>
            <p:nvPr/>
          </p:nvSpPr>
          <p:spPr>
            <a:xfrm>
              <a:off x="4574350" y="2178150"/>
              <a:ext cx="4650" cy="10200"/>
            </a:xfrm>
            <a:custGeom>
              <a:avLst/>
              <a:gdLst/>
              <a:ahLst/>
              <a:cxnLst/>
              <a:rect l="l" t="t" r="r" b="b"/>
              <a:pathLst>
                <a:path w="186" h="408" extrusionOk="0">
                  <a:moveTo>
                    <a:pt x="1" y="1"/>
                  </a:moveTo>
                  <a:lnTo>
                    <a:pt x="1" y="407"/>
                  </a:lnTo>
                  <a:lnTo>
                    <a:pt x="186" y="407"/>
                  </a:lnTo>
                  <a:lnTo>
                    <a:pt x="18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21" name="Google Shape;9421;p48"/>
            <p:cNvSpPr/>
            <p:nvPr/>
          </p:nvSpPr>
          <p:spPr>
            <a:xfrm>
              <a:off x="4476375" y="2140250"/>
              <a:ext cx="113725" cy="65650"/>
            </a:xfrm>
            <a:custGeom>
              <a:avLst/>
              <a:gdLst/>
              <a:ahLst/>
              <a:cxnLst/>
              <a:rect l="l" t="t" r="r" b="b"/>
              <a:pathLst>
                <a:path w="4549" h="2626" extrusionOk="0">
                  <a:moveTo>
                    <a:pt x="1665" y="1"/>
                  </a:moveTo>
                  <a:cubicBezTo>
                    <a:pt x="1443" y="38"/>
                    <a:pt x="1147" y="112"/>
                    <a:pt x="888" y="260"/>
                  </a:cubicBezTo>
                  <a:lnTo>
                    <a:pt x="408" y="38"/>
                  </a:lnTo>
                  <a:lnTo>
                    <a:pt x="1" y="260"/>
                  </a:lnTo>
                  <a:lnTo>
                    <a:pt x="482" y="555"/>
                  </a:lnTo>
                  <a:cubicBezTo>
                    <a:pt x="112" y="851"/>
                    <a:pt x="186" y="1221"/>
                    <a:pt x="666" y="1480"/>
                  </a:cubicBezTo>
                  <a:cubicBezTo>
                    <a:pt x="898" y="1596"/>
                    <a:pt x="1161" y="1651"/>
                    <a:pt x="1453" y="1651"/>
                  </a:cubicBezTo>
                  <a:cubicBezTo>
                    <a:pt x="1720" y="1651"/>
                    <a:pt x="2012" y="1605"/>
                    <a:pt x="2330" y="1517"/>
                  </a:cubicBezTo>
                  <a:cubicBezTo>
                    <a:pt x="2533" y="1461"/>
                    <a:pt x="2700" y="1433"/>
                    <a:pt x="2838" y="1433"/>
                  </a:cubicBezTo>
                  <a:cubicBezTo>
                    <a:pt x="2977" y="1433"/>
                    <a:pt x="3088" y="1461"/>
                    <a:pt x="3180" y="1517"/>
                  </a:cubicBezTo>
                  <a:cubicBezTo>
                    <a:pt x="3365" y="1664"/>
                    <a:pt x="3328" y="1775"/>
                    <a:pt x="3106" y="1923"/>
                  </a:cubicBezTo>
                  <a:cubicBezTo>
                    <a:pt x="2811" y="2071"/>
                    <a:pt x="2441" y="2145"/>
                    <a:pt x="2182" y="2219"/>
                  </a:cubicBezTo>
                  <a:lnTo>
                    <a:pt x="2626" y="2626"/>
                  </a:lnTo>
                  <a:cubicBezTo>
                    <a:pt x="2922" y="2626"/>
                    <a:pt x="3291" y="2478"/>
                    <a:pt x="3550" y="2330"/>
                  </a:cubicBezTo>
                  <a:lnTo>
                    <a:pt x="4031" y="2626"/>
                  </a:lnTo>
                  <a:lnTo>
                    <a:pt x="4548" y="2293"/>
                  </a:lnTo>
                  <a:lnTo>
                    <a:pt x="4031" y="2034"/>
                  </a:lnTo>
                  <a:cubicBezTo>
                    <a:pt x="4400" y="1664"/>
                    <a:pt x="4289" y="1295"/>
                    <a:pt x="3846" y="1036"/>
                  </a:cubicBezTo>
                  <a:cubicBezTo>
                    <a:pt x="3573" y="910"/>
                    <a:pt x="3300" y="844"/>
                    <a:pt x="2987" y="844"/>
                  </a:cubicBezTo>
                  <a:cubicBezTo>
                    <a:pt x="2748" y="844"/>
                    <a:pt x="2486" y="882"/>
                    <a:pt x="2182" y="962"/>
                  </a:cubicBezTo>
                  <a:cubicBezTo>
                    <a:pt x="1855" y="1009"/>
                    <a:pt x="1646" y="1055"/>
                    <a:pt x="1490" y="1055"/>
                  </a:cubicBezTo>
                  <a:cubicBezTo>
                    <a:pt x="1399" y="1055"/>
                    <a:pt x="1326" y="1040"/>
                    <a:pt x="1258" y="999"/>
                  </a:cubicBezTo>
                  <a:cubicBezTo>
                    <a:pt x="1110" y="925"/>
                    <a:pt x="1073" y="777"/>
                    <a:pt x="1332" y="629"/>
                  </a:cubicBezTo>
                  <a:cubicBezTo>
                    <a:pt x="1665" y="444"/>
                    <a:pt x="1960" y="407"/>
                    <a:pt x="2145" y="370"/>
                  </a:cubicBezTo>
                  <a:lnTo>
                    <a:pt x="1665" y="1"/>
                  </a:ln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22" name="Google Shape;9422;p48"/>
            <p:cNvSpPr/>
            <p:nvPr/>
          </p:nvSpPr>
          <p:spPr>
            <a:xfrm>
              <a:off x="4400600" y="2080050"/>
              <a:ext cx="256975" cy="137075"/>
            </a:xfrm>
            <a:custGeom>
              <a:avLst/>
              <a:gdLst/>
              <a:ahLst/>
              <a:cxnLst/>
              <a:rect l="l" t="t" r="r" b="b"/>
              <a:pathLst>
                <a:path w="10279" h="5483" extrusionOk="0">
                  <a:moveTo>
                    <a:pt x="5268" y="0"/>
                  </a:moveTo>
                  <a:cubicBezTo>
                    <a:pt x="4036" y="0"/>
                    <a:pt x="2797" y="287"/>
                    <a:pt x="1849" y="856"/>
                  </a:cubicBezTo>
                  <a:cubicBezTo>
                    <a:pt x="0" y="1928"/>
                    <a:pt x="0" y="3666"/>
                    <a:pt x="1775" y="4701"/>
                  </a:cubicBezTo>
                  <a:cubicBezTo>
                    <a:pt x="2676" y="5223"/>
                    <a:pt x="3840" y="5482"/>
                    <a:pt x="5011" y="5482"/>
                  </a:cubicBezTo>
                  <a:cubicBezTo>
                    <a:pt x="6243" y="5482"/>
                    <a:pt x="7482" y="5196"/>
                    <a:pt x="8430" y="4627"/>
                  </a:cubicBezTo>
                  <a:cubicBezTo>
                    <a:pt x="10278" y="3555"/>
                    <a:pt x="10278" y="1780"/>
                    <a:pt x="8504" y="782"/>
                  </a:cubicBezTo>
                  <a:cubicBezTo>
                    <a:pt x="7603" y="260"/>
                    <a:pt x="6439" y="0"/>
                    <a:pt x="5268" y="0"/>
                  </a:cubicBez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23" name="Google Shape;9423;p48"/>
            <p:cNvSpPr/>
            <p:nvPr/>
          </p:nvSpPr>
          <p:spPr>
            <a:xfrm>
              <a:off x="4423700" y="2095550"/>
              <a:ext cx="209825" cy="109550"/>
            </a:xfrm>
            <a:custGeom>
              <a:avLst/>
              <a:gdLst/>
              <a:ahLst/>
              <a:cxnLst/>
              <a:rect l="l" t="t" r="r" b="b"/>
              <a:pathLst>
                <a:path w="8393" h="4382" extrusionOk="0">
                  <a:moveTo>
                    <a:pt x="4262" y="0"/>
                  </a:moveTo>
                  <a:cubicBezTo>
                    <a:pt x="3276" y="0"/>
                    <a:pt x="2283" y="213"/>
                    <a:pt x="1516" y="643"/>
                  </a:cubicBezTo>
                  <a:cubicBezTo>
                    <a:pt x="38" y="1530"/>
                    <a:pt x="1" y="2935"/>
                    <a:pt x="1516" y="3748"/>
                  </a:cubicBezTo>
                  <a:cubicBezTo>
                    <a:pt x="2248" y="4169"/>
                    <a:pt x="3206" y="4381"/>
                    <a:pt x="4170" y="4381"/>
                  </a:cubicBezTo>
                  <a:cubicBezTo>
                    <a:pt x="5156" y="4381"/>
                    <a:pt x="6148" y="4160"/>
                    <a:pt x="6914" y="3711"/>
                  </a:cubicBezTo>
                  <a:cubicBezTo>
                    <a:pt x="8393" y="2898"/>
                    <a:pt x="8393" y="1493"/>
                    <a:pt x="6914" y="606"/>
                  </a:cubicBezTo>
                  <a:cubicBezTo>
                    <a:pt x="6183" y="204"/>
                    <a:pt x="5226" y="0"/>
                    <a:pt x="4262" y="0"/>
                  </a:cubicBezTo>
                  <a:close/>
                </a:path>
              </a:pathLst>
            </a:custGeom>
            <a:solidFill>
              <a:srgbClr val="FFB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24" name="Google Shape;9424;p48"/>
            <p:cNvSpPr/>
            <p:nvPr/>
          </p:nvSpPr>
          <p:spPr>
            <a:xfrm>
              <a:off x="4475450" y="2117150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1665" y="0"/>
                  </a:moveTo>
                  <a:cubicBezTo>
                    <a:pt x="1406" y="37"/>
                    <a:pt x="1147" y="111"/>
                    <a:pt x="888" y="259"/>
                  </a:cubicBezTo>
                  <a:lnTo>
                    <a:pt x="408" y="37"/>
                  </a:lnTo>
                  <a:lnTo>
                    <a:pt x="1" y="259"/>
                  </a:lnTo>
                  <a:lnTo>
                    <a:pt x="445" y="555"/>
                  </a:lnTo>
                  <a:cubicBezTo>
                    <a:pt x="75" y="851"/>
                    <a:pt x="186" y="1220"/>
                    <a:pt x="629" y="1479"/>
                  </a:cubicBezTo>
                  <a:cubicBezTo>
                    <a:pt x="881" y="1595"/>
                    <a:pt x="1152" y="1651"/>
                    <a:pt x="1444" y="1651"/>
                  </a:cubicBezTo>
                  <a:cubicBezTo>
                    <a:pt x="1710" y="1651"/>
                    <a:pt x="1993" y="1604"/>
                    <a:pt x="2293" y="1516"/>
                  </a:cubicBezTo>
                  <a:cubicBezTo>
                    <a:pt x="2515" y="1461"/>
                    <a:pt x="2691" y="1433"/>
                    <a:pt x="2834" y="1433"/>
                  </a:cubicBezTo>
                  <a:cubicBezTo>
                    <a:pt x="2977" y="1433"/>
                    <a:pt x="3088" y="1461"/>
                    <a:pt x="3180" y="1516"/>
                  </a:cubicBezTo>
                  <a:cubicBezTo>
                    <a:pt x="3365" y="1664"/>
                    <a:pt x="3328" y="1775"/>
                    <a:pt x="3106" y="1923"/>
                  </a:cubicBezTo>
                  <a:cubicBezTo>
                    <a:pt x="2811" y="2071"/>
                    <a:pt x="2441" y="2145"/>
                    <a:pt x="2182" y="2219"/>
                  </a:cubicBezTo>
                  <a:lnTo>
                    <a:pt x="2626" y="2625"/>
                  </a:lnTo>
                  <a:cubicBezTo>
                    <a:pt x="2922" y="2625"/>
                    <a:pt x="3254" y="2478"/>
                    <a:pt x="3550" y="2330"/>
                  </a:cubicBezTo>
                  <a:lnTo>
                    <a:pt x="4031" y="2625"/>
                  </a:lnTo>
                  <a:lnTo>
                    <a:pt x="4511" y="2293"/>
                  </a:lnTo>
                  <a:lnTo>
                    <a:pt x="4031" y="2034"/>
                  </a:lnTo>
                  <a:cubicBezTo>
                    <a:pt x="4400" y="1664"/>
                    <a:pt x="4290" y="1294"/>
                    <a:pt x="3846" y="1036"/>
                  </a:cubicBezTo>
                  <a:cubicBezTo>
                    <a:pt x="3573" y="910"/>
                    <a:pt x="3288" y="843"/>
                    <a:pt x="2971" y="843"/>
                  </a:cubicBezTo>
                  <a:cubicBezTo>
                    <a:pt x="2730" y="843"/>
                    <a:pt x="2470" y="882"/>
                    <a:pt x="2182" y="962"/>
                  </a:cubicBezTo>
                  <a:cubicBezTo>
                    <a:pt x="1855" y="1008"/>
                    <a:pt x="1631" y="1055"/>
                    <a:pt x="1473" y="1055"/>
                  </a:cubicBezTo>
                  <a:cubicBezTo>
                    <a:pt x="1382" y="1055"/>
                    <a:pt x="1312" y="1039"/>
                    <a:pt x="1258" y="999"/>
                  </a:cubicBezTo>
                  <a:cubicBezTo>
                    <a:pt x="1110" y="925"/>
                    <a:pt x="1036" y="777"/>
                    <a:pt x="1332" y="629"/>
                  </a:cubicBezTo>
                  <a:cubicBezTo>
                    <a:pt x="1665" y="444"/>
                    <a:pt x="1923" y="407"/>
                    <a:pt x="2108" y="370"/>
                  </a:cubicBezTo>
                  <a:lnTo>
                    <a:pt x="1665" y="0"/>
                  </a:lnTo>
                  <a:close/>
                </a:path>
              </a:pathLst>
            </a:custGeom>
            <a:solidFill>
              <a:srgbClr val="F1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25" name="Google Shape;9425;p48"/>
            <p:cNvSpPr/>
            <p:nvPr/>
          </p:nvSpPr>
          <p:spPr>
            <a:xfrm>
              <a:off x="4410750" y="2150425"/>
              <a:ext cx="9275" cy="43475"/>
            </a:xfrm>
            <a:custGeom>
              <a:avLst/>
              <a:gdLst/>
              <a:ahLst/>
              <a:cxnLst/>
              <a:rect l="l" t="t" r="r" b="b"/>
              <a:pathLst>
                <a:path w="371" h="1739" extrusionOk="0">
                  <a:moveTo>
                    <a:pt x="1" y="0"/>
                  </a:moveTo>
                  <a:lnTo>
                    <a:pt x="1" y="592"/>
                  </a:lnTo>
                  <a:cubicBezTo>
                    <a:pt x="1" y="962"/>
                    <a:pt x="149" y="1368"/>
                    <a:pt x="371" y="1738"/>
                  </a:cubicBezTo>
                  <a:lnTo>
                    <a:pt x="371" y="999"/>
                  </a:lnTo>
                  <a:cubicBezTo>
                    <a:pt x="149" y="703"/>
                    <a:pt x="1" y="370"/>
                    <a:pt x="1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26" name="Google Shape;9426;p48"/>
            <p:cNvSpPr/>
            <p:nvPr/>
          </p:nvSpPr>
          <p:spPr>
            <a:xfrm>
              <a:off x="4420000" y="2174450"/>
              <a:ext cx="12975" cy="33300"/>
            </a:xfrm>
            <a:custGeom>
              <a:avLst/>
              <a:gdLst/>
              <a:ahLst/>
              <a:cxnLst/>
              <a:rect l="l" t="t" r="r" b="b"/>
              <a:pathLst>
                <a:path w="519" h="1332" extrusionOk="0">
                  <a:moveTo>
                    <a:pt x="1" y="1"/>
                  </a:moveTo>
                  <a:lnTo>
                    <a:pt x="1" y="740"/>
                  </a:lnTo>
                  <a:cubicBezTo>
                    <a:pt x="149" y="962"/>
                    <a:pt x="333" y="1147"/>
                    <a:pt x="518" y="1332"/>
                  </a:cubicBezTo>
                  <a:lnTo>
                    <a:pt x="518" y="555"/>
                  </a:lnTo>
                  <a:cubicBezTo>
                    <a:pt x="259" y="407"/>
                    <a:pt x="149" y="222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27" name="Google Shape;9427;p48"/>
            <p:cNvSpPr/>
            <p:nvPr/>
          </p:nvSpPr>
          <p:spPr>
            <a:xfrm>
              <a:off x="4432025" y="2189250"/>
              <a:ext cx="12950" cy="29600"/>
            </a:xfrm>
            <a:custGeom>
              <a:avLst/>
              <a:gdLst/>
              <a:ahLst/>
              <a:cxnLst/>
              <a:rect l="l" t="t" r="r" b="b"/>
              <a:pathLst>
                <a:path w="518" h="1184" extrusionOk="0">
                  <a:moveTo>
                    <a:pt x="0" y="0"/>
                  </a:moveTo>
                  <a:lnTo>
                    <a:pt x="0" y="814"/>
                  </a:lnTo>
                  <a:cubicBezTo>
                    <a:pt x="148" y="924"/>
                    <a:pt x="333" y="1072"/>
                    <a:pt x="518" y="1183"/>
                  </a:cubicBezTo>
                  <a:lnTo>
                    <a:pt x="518" y="333"/>
                  </a:lnTo>
                  <a:cubicBezTo>
                    <a:pt x="333" y="259"/>
                    <a:pt x="148" y="111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28" name="Google Shape;9428;p48"/>
            <p:cNvSpPr/>
            <p:nvPr/>
          </p:nvSpPr>
          <p:spPr>
            <a:xfrm>
              <a:off x="4446800" y="2198475"/>
              <a:ext cx="14825" cy="27750"/>
            </a:xfrm>
            <a:custGeom>
              <a:avLst/>
              <a:gdLst/>
              <a:ahLst/>
              <a:cxnLst/>
              <a:rect l="l" t="t" r="r" b="b"/>
              <a:pathLst>
                <a:path w="593" h="1110" extrusionOk="0">
                  <a:moveTo>
                    <a:pt x="1" y="1"/>
                  </a:moveTo>
                  <a:lnTo>
                    <a:pt x="1" y="851"/>
                  </a:lnTo>
                  <a:cubicBezTo>
                    <a:pt x="186" y="925"/>
                    <a:pt x="371" y="1036"/>
                    <a:pt x="592" y="1110"/>
                  </a:cubicBezTo>
                  <a:lnTo>
                    <a:pt x="592" y="297"/>
                  </a:lnTo>
                  <a:cubicBezTo>
                    <a:pt x="371" y="186"/>
                    <a:pt x="112" y="112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29" name="Google Shape;9429;p48"/>
            <p:cNvSpPr/>
            <p:nvPr/>
          </p:nvSpPr>
          <p:spPr>
            <a:xfrm>
              <a:off x="4461600" y="2205875"/>
              <a:ext cx="19425" cy="26825"/>
            </a:xfrm>
            <a:custGeom>
              <a:avLst/>
              <a:gdLst/>
              <a:ahLst/>
              <a:cxnLst/>
              <a:rect l="l" t="t" r="r" b="b"/>
              <a:pathLst>
                <a:path w="777" h="1073" extrusionOk="0">
                  <a:moveTo>
                    <a:pt x="0" y="1"/>
                  </a:moveTo>
                  <a:lnTo>
                    <a:pt x="0" y="814"/>
                  </a:lnTo>
                  <a:cubicBezTo>
                    <a:pt x="222" y="925"/>
                    <a:pt x="518" y="999"/>
                    <a:pt x="777" y="1073"/>
                  </a:cubicBezTo>
                  <a:lnTo>
                    <a:pt x="777" y="222"/>
                  </a:lnTo>
                  <a:cubicBezTo>
                    <a:pt x="518" y="149"/>
                    <a:pt x="222" y="75"/>
                    <a:pt x="0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30" name="Google Shape;9430;p48"/>
            <p:cNvSpPr/>
            <p:nvPr/>
          </p:nvSpPr>
          <p:spPr>
            <a:xfrm>
              <a:off x="4480075" y="2211425"/>
              <a:ext cx="19450" cy="24050"/>
            </a:xfrm>
            <a:custGeom>
              <a:avLst/>
              <a:gdLst/>
              <a:ahLst/>
              <a:cxnLst/>
              <a:rect l="l" t="t" r="r" b="b"/>
              <a:pathLst>
                <a:path w="778" h="962" extrusionOk="0">
                  <a:moveTo>
                    <a:pt x="1" y="0"/>
                  </a:moveTo>
                  <a:lnTo>
                    <a:pt x="1" y="851"/>
                  </a:lnTo>
                  <a:cubicBezTo>
                    <a:pt x="260" y="888"/>
                    <a:pt x="481" y="925"/>
                    <a:pt x="777" y="962"/>
                  </a:cubicBezTo>
                  <a:lnTo>
                    <a:pt x="777" y="148"/>
                  </a:lnTo>
                  <a:cubicBezTo>
                    <a:pt x="555" y="111"/>
                    <a:pt x="260" y="37"/>
                    <a:pt x="1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31" name="Google Shape;9431;p48"/>
            <p:cNvSpPr/>
            <p:nvPr/>
          </p:nvSpPr>
          <p:spPr>
            <a:xfrm>
              <a:off x="4499500" y="2215125"/>
              <a:ext cx="19425" cy="22200"/>
            </a:xfrm>
            <a:custGeom>
              <a:avLst/>
              <a:gdLst/>
              <a:ahLst/>
              <a:cxnLst/>
              <a:rect l="l" t="t" r="r" b="b"/>
              <a:pathLst>
                <a:path w="777" h="888" extrusionOk="0">
                  <a:moveTo>
                    <a:pt x="0" y="0"/>
                  </a:moveTo>
                  <a:lnTo>
                    <a:pt x="0" y="814"/>
                  </a:lnTo>
                  <a:cubicBezTo>
                    <a:pt x="296" y="814"/>
                    <a:pt x="518" y="888"/>
                    <a:pt x="777" y="888"/>
                  </a:cubicBezTo>
                  <a:lnTo>
                    <a:pt x="777" y="37"/>
                  </a:lnTo>
                  <a:cubicBezTo>
                    <a:pt x="555" y="37"/>
                    <a:pt x="296" y="37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32" name="Google Shape;9432;p48"/>
            <p:cNvSpPr/>
            <p:nvPr/>
          </p:nvSpPr>
          <p:spPr>
            <a:xfrm>
              <a:off x="4518900" y="2216050"/>
              <a:ext cx="20350" cy="21275"/>
            </a:xfrm>
            <a:custGeom>
              <a:avLst/>
              <a:gdLst/>
              <a:ahLst/>
              <a:cxnLst/>
              <a:rect l="l" t="t" r="r" b="b"/>
              <a:pathLst>
                <a:path w="814" h="851" extrusionOk="0">
                  <a:moveTo>
                    <a:pt x="1" y="0"/>
                  </a:moveTo>
                  <a:lnTo>
                    <a:pt x="1" y="851"/>
                  </a:lnTo>
                  <a:lnTo>
                    <a:pt x="814" y="851"/>
                  </a:lnTo>
                  <a:lnTo>
                    <a:pt x="814" y="0"/>
                  </a:lnTo>
                  <a:cubicBezTo>
                    <a:pt x="641" y="0"/>
                    <a:pt x="469" y="17"/>
                    <a:pt x="285" y="17"/>
                  </a:cubicBezTo>
                  <a:cubicBezTo>
                    <a:pt x="194" y="17"/>
                    <a:pt x="99" y="13"/>
                    <a:pt x="1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33" name="Google Shape;9433;p48"/>
            <p:cNvSpPr/>
            <p:nvPr/>
          </p:nvSpPr>
          <p:spPr>
            <a:xfrm>
              <a:off x="4638125" y="2146725"/>
              <a:ext cx="8350" cy="46250"/>
            </a:xfrm>
            <a:custGeom>
              <a:avLst/>
              <a:gdLst/>
              <a:ahLst/>
              <a:cxnLst/>
              <a:rect l="l" t="t" r="r" b="b"/>
              <a:pathLst>
                <a:path w="334" h="1850" extrusionOk="0">
                  <a:moveTo>
                    <a:pt x="334" y="1"/>
                  </a:moveTo>
                  <a:cubicBezTo>
                    <a:pt x="334" y="333"/>
                    <a:pt x="223" y="703"/>
                    <a:pt x="1" y="999"/>
                  </a:cubicBezTo>
                  <a:lnTo>
                    <a:pt x="1" y="1849"/>
                  </a:lnTo>
                  <a:cubicBezTo>
                    <a:pt x="186" y="1516"/>
                    <a:pt x="334" y="1221"/>
                    <a:pt x="334" y="888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34" name="Google Shape;9434;p48"/>
            <p:cNvSpPr/>
            <p:nvPr/>
          </p:nvSpPr>
          <p:spPr>
            <a:xfrm>
              <a:off x="4625200" y="2172600"/>
              <a:ext cx="12950" cy="34225"/>
            </a:xfrm>
            <a:custGeom>
              <a:avLst/>
              <a:gdLst/>
              <a:ahLst/>
              <a:cxnLst/>
              <a:rect l="l" t="t" r="r" b="b"/>
              <a:pathLst>
                <a:path w="518" h="1369" extrusionOk="0">
                  <a:moveTo>
                    <a:pt x="518" y="1"/>
                  </a:moveTo>
                  <a:cubicBezTo>
                    <a:pt x="370" y="186"/>
                    <a:pt x="259" y="370"/>
                    <a:pt x="0" y="555"/>
                  </a:cubicBezTo>
                  <a:lnTo>
                    <a:pt x="0" y="1369"/>
                  </a:lnTo>
                  <a:cubicBezTo>
                    <a:pt x="222" y="1184"/>
                    <a:pt x="370" y="999"/>
                    <a:pt x="518" y="814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35" name="Google Shape;9435;p48"/>
            <p:cNvSpPr/>
            <p:nvPr/>
          </p:nvSpPr>
          <p:spPr>
            <a:xfrm>
              <a:off x="4613175" y="2186475"/>
              <a:ext cx="12050" cy="29600"/>
            </a:xfrm>
            <a:custGeom>
              <a:avLst/>
              <a:gdLst/>
              <a:ahLst/>
              <a:cxnLst/>
              <a:rect l="l" t="t" r="r" b="b"/>
              <a:pathLst>
                <a:path w="482" h="1184" extrusionOk="0">
                  <a:moveTo>
                    <a:pt x="481" y="0"/>
                  </a:moveTo>
                  <a:cubicBezTo>
                    <a:pt x="370" y="111"/>
                    <a:pt x="185" y="222"/>
                    <a:pt x="1" y="370"/>
                  </a:cubicBezTo>
                  <a:lnTo>
                    <a:pt x="1" y="1183"/>
                  </a:lnTo>
                  <a:cubicBezTo>
                    <a:pt x="185" y="1035"/>
                    <a:pt x="370" y="962"/>
                    <a:pt x="481" y="814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36" name="Google Shape;9436;p48"/>
            <p:cNvSpPr/>
            <p:nvPr/>
          </p:nvSpPr>
          <p:spPr>
            <a:xfrm>
              <a:off x="4597475" y="2195700"/>
              <a:ext cx="15725" cy="28700"/>
            </a:xfrm>
            <a:custGeom>
              <a:avLst/>
              <a:gdLst/>
              <a:ahLst/>
              <a:cxnLst/>
              <a:rect l="l" t="t" r="r" b="b"/>
              <a:pathLst>
                <a:path w="629" h="1148" extrusionOk="0">
                  <a:moveTo>
                    <a:pt x="629" y="1"/>
                  </a:moveTo>
                  <a:cubicBezTo>
                    <a:pt x="370" y="112"/>
                    <a:pt x="185" y="223"/>
                    <a:pt x="0" y="297"/>
                  </a:cubicBezTo>
                  <a:lnTo>
                    <a:pt x="0" y="1147"/>
                  </a:lnTo>
                  <a:lnTo>
                    <a:pt x="555" y="851"/>
                  </a:lnTo>
                  <a:cubicBezTo>
                    <a:pt x="555" y="814"/>
                    <a:pt x="629" y="814"/>
                    <a:pt x="629" y="814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37" name="Google Shape;9437;p48"/>
            <p:cNvSpPr/>
            <p:nvPr/>
          </p:nvSpPr>
          <p:spPr>
            <a:xfrm>
              <a:off x="4578050" y="2203100"/>
              <a:ext cx="19450" cy="27750"/>
            </a:xfrm>
            <a:custGeom>
              <a:avLst/>
              <a:gdLst/>
              <a:ahLst/>
              <a:cxnLst/>
              <a:rect l="l" t="t" r="r" b="b"/>
              <a:pathLst>
                <a:path w="778" h="1110" extrusionOk="0">
                  <a:moveTo>
                    <a:pt x="777" y="1"/>
                  </a:moveTo>
                  <a:cubicBezTo>
                    <a:pt x="518" y="112"/>
                    <a:pt x="296" y="186"/>
                    <a:pt x="1" y="297"/>
                  </a:cubicBezTo>
                  <a:lnTo>
                    <a:pt x="1" y="1110"/>
                  </a:lnTo>
                  <a:cubicBezTo>
                    <a:pt x="259" y="1036"/>
                    <a:pt x="555" y="925"/>
                    <a:pt x="777" y="851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38" name="Google Shape;9438;p48"/>
            <p:cNvSpPr/>
            <p:nvPr/>
          </p:nvSpPr>
          <p:spPr>
            <a:xfrm>
              <a:off x="4558650" y="2209575"/>
              <a:ext cx="19425" cy="24975"/>
            </a:xfrm>
            <a:custGeom>
              <a:avLst/>
              <a:gdLst/>
              <a:ahLst/>
              <a:cxnLst/>
              <a:rect l="l" t="t" r="r" b="b"/>
              <a:pathLst>
                <a:path w="777" h="999" extrusionOk="0">
                  <a:moveTo>
                    <a:pt x="777" y="1"/>
                  </a:moveTo>
                  <a:cubicBezTo>
                    <a:pt x="518" y="74"/>
                    <a:pt x="259" y="111"/>
                    <a:pt x="0" y="185"/>
                  </a:cubicBezTo>
                  <a:lnTo>
                    <a:pt x="0" y="999"/>
                  </a:lnTo>
                  <a:cubicBezTo>
                    <a:pt x="259" y="962"/>
                    <a:pt x="555" y="925"/>
                    <a:pt x="777" y="814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39" name="Google Shape;9439;p48"/>
            <p:cNvSpPr/>
            <p:nvPr/>
          </p:nvSpPr>
          <p:spPr>
            <a:xfrm>
              <a:off x="4539225" y="2214200"/>
              <a:ext cx="19450" cy="23125"/>
            </a:xfrm>
            <a:custGeom>
              <a:avLst/>
              <a:gdLst/>
              <a:ahLst/>
              <a:cxnLst/>
              <a:rect l="l" t="t" r="r" b="b"/>
              <a:pathLst>
                <a:path w="778" h="925" extrusionOk="0">
                  <a:moveTo>
                    <a:pt x="777" y="0"/>
                  </a:moveTo>
                  <a:cubicBezTo>
                    <a:pt x="555" y="37"/>
                    <a:pt x="260" y="74"/>
                    <a:pt x="1" y="74"/>
                  </a:cubicBezTo>
                  <a:lnTo>
                    <a:pt x="1" y="925"/>
                  </a:lnTo>
                  <a:cubicBezTo>
                    <a:pt x="260" y="925"/>
                    <a:pt x="482" y="851"/>
                    <a:pt x="777" y="814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40" name="Google Shape;9440;p48"/>
            <p:cNvSpPr/>
            <p:nvPr/>
          </p:nvSpPr>
          <p:spPr>
            <a:xfrm>
              <a:off x="4424625" y="2090675"/>
              <a:ext cx="209825" cy="79175"/>
            </a:xfrm>
            <a:custGeom>
              <a:avLst/>
              <a:gdLst/>
              <a:ahLst/>
              <a:cxnLst/>
              <a:rect l="l" t="t" r="r" b="b"/>
              <a:pathLst>
                <a:path w="8393" h="3167" extrusionOk="0">
                  <a:moveTo>
                    <a:pt x="4297" y="1"/>
                  </a:moveTo>
                  <a:cubicBezTo>
                    <a:pt x="3262" y="1"/>
                    <a:pt x="2224" y="232"/>
                    <a:pt x="1442" y="690"/>
                  </a:cubicBezTo>
                  <a:cubicBezTo>
                    <a:pt x="259" y="1355"/>
                    <a:pt x="1" y="2353"/>
                    <a:pt x="555" y="3167"/>
                  </a:cubicBezTo>
                  <a:cubicBezTo>
                    <a:pt x="148" y="2390"/>
                    <a:pt x="444" y="1503"/>
                    <a:pt x="1479" y="912"/>
                  </a:cubicBezTo>
                  <a:cubicBezTo>
                    <a:pt x="2234" y="459"/>
                    <a:pt x="3239" y="227"/>
                    <a:pt x="4239" y="227"/>
                  </a:cubicBezTo>
                  <a:cubicBezTo>
                    <a:pt x="5199" y="227"/>
                    <a:pt x="6153" y="440"/>
                    <a:pt x="6877" y="875"/>
                  </a:cubicBezTo>
                  <a:cubicBezTo>
                    <a:pt x="7912" y="1429"/>
                    <a:pt x="8208" y="2243"/>
                    <a:pt x="7838" y="3019"/>
                  </a:cubicBezTo>
                  <a:cubicBezTo>
                    <a:pt x="8393" y="2206"/>
                    <a:pt x="8097" y="1281"/>
                    <a:pt x="6988" y="616"/>
                  </a:cubicBezTo>
                  <a:cubicBezTo>
                    <a:pt x="6236" y="204"/>
                    <a:pt x="5268" y="1"/>
                    <a:pt x="4297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41" name="Google Shape;9441;p48"/>
            <p:cNvSpPr/>
            <p:nvPr/>
          </p:nvSpPr>
          <p:spPr>
            <a:xfrm>
              <a:off x="4476375" y="2118075"/>
              <a:ext cx="113725" cy="66575"/>
            </a:xfrm>
            <a:custGeom>
              <a:avLst/>
              <a:gdLst/>
              <a:ahLst/>
              <a:cxnLst/>
              <a:rect l="l" t="t" r="r" b="b"/>
              <a:pathLst>
                <a:path w="4549" h="2663" extrusionOk="0">
                  <a:moveTo>
                    <a:pt x="1" y="0"/>
                  </a:moveTo>
                  <a:lnTo>
                    <a:pt x="1" y="370"/>
                  </a:lnTo>
                  <a:lnTo>
                    <a:pt x="482" y="629"/>
                  </a:lnTo>
                  <a:cubicBezTo>
                    <a:pt x="454" y="649"/>
                    <a:pt x="431" y="657"/>
                    <a:pt x="410" y="657"/>
                  </a:cubicBezTo>
                  <a:cubicBezTo>
                    <a:pt x="339" y="657"/>
                    <a:pt x="302" y="564"/>
                    <a:pt x="261" y="564"/>
                  </a:cubicBezTo>
                  <a:cubicBezTo>
                    <a:pt x="249" y="564"/>
                    <a:pt x="236" y="572"/>
                    <a:pt x="223" y="592"/>
                  </a:cubicBezTo>
                  <a:lnTo>
                    <a:pt x="223" y="999"/>
                  </a:lnTo>
                  <a:cubicBezTo>
                    <a:pt x="223" y="1183"/>
                    <a:pt x="371" y="1368"/>
                    <a:pt x="666" y="1516"/>
                  </a:cubicBezTo>
                  <a:cubicBezTo>
                    <a:pt x="898" y="1632"/>
                    <a:pt x="1161" y="1688"/>
                    <a:pt x="1453" y="1688"/>
                  </a:cubicBezTo>
                  <a:cubicBezTo>
                    <a:pt x="1720" y="1688"/>
                    <a:pt x="2012" y="1641"/>
                    <a:pt x="2330" y="1553"/>
                  </a:cubicBezTo>
                  <a:cubicBezTo>
                    <a:pt x="2533" y="1516"/>
                    <a:pt x="2700" y="1498"/>
                    <a:pt x="2838" y="1498"/>
                  </a:cubicBezTo>
                  <a:cubicBezTo>
                    <a:pt x="2977" y="1498"/>
                    <a:pt x="3088" y="1516"/>
                    <a:pt x="3180" y="1553"/>
                  </a:cubicBezTo>
                  <a:cubicBezTo>
                    <a:pt x="3365" y="1701"/>
                    <a:pt x="3328" y="1849"/>
                    <a:pt x="3106" y="1960"/>
                  </a:cubicBezTo>
                  <a:cubicBezTo>
                    <a:pt x="3051" y="1997"/>
                    <a:pt x="2965" y="2011"/>
                    <a:pt x="2868" y="2011"/>
                  </a:cubicBezTo>
                  <a:cubicBezTo>
                    <a:pt x="2577" y="2011"/>
                    <a:pt x="2182" y="1886"/>
                    <a:pt x="2182" y="1886"/>
                  </a:cubicBezTo>
                  <a:lnTo>
                    <a:pt x="2182" y="2256"/>
                  </a:lnTo>
                  <a:lnTo>
                    <a:pt x="2626" y="2662"/>
                  </a:lnTo>
                  <a:cubicBezTo>
                    <a:pt x="2922" y="2662"/>
                    <a:pt x="3291" y="2551"/>
                    <a:pt x="3550" y="2404"/>
                  </a:cubicBezTo>
                  <a:lnTo>
                    <a:pt x="4031" y="2662"/>
                  </a:lnTo>
                  <a:lnTo>
                    <a:pt x="4548" y="2404"/>
                  </a:lnTo>
                  <a:lnTo>
                    <a:pt x="4548" y="2034"/>
                  </a:lnTo>
                  <a:lnTo>
                    <a:pt x="4031" y="2108"/>
                  </a:lnTo>
                  <a:cubicBezTo>
                    <a:pt x="4400" y="1738"/>
                    <a:pt x="4289" y="1368"/>
                    <a:pt x="3846" y="1147"/>
                  </a:cubicBezTo>
                  <a:cubicBezTo>
                    <a:pt x="3573" y="1021"/>
                    <a:pt x="3300" y="954"/>
                    <a:pt x="2987" y="954"/>
                  </a:cubicBezTo>
                  <a:cubicBezTo>
                    <a:pt x="2748" y="954"/>
                    <a:pt x="2486" y="993"/>
                    <a:pt x="2182" y="1073"/>
                  </a:cubicBezTo>
                  <a:cubicBezTo>
                    <a:pt x="1862" y="1118"/>
                    <a:pt x="1655" y="1150"/>
                    <a:pt x="1500" y="1150"/>
                  </a:cubicBezTo>
                  <a:cubicBezTo>
                    <a:pt x="1405" y="1150"/>
                    <a:pt x="1329" y="1138"/>
                    <a:pt x="1258" y="1110"/>
                  </a:cubicBezTo>
                  <a:cubicBezTo>
                    <a:pt x="1110" y="999"/>
                    <a:pt x="1073" y="888"/>
                    <a:pt x="1332" y="740"/>
                  </a:cubicBezTo>
                  <a:cubicBezTo>
                    <a:pt x="1665" y="555"/>
                    <a:pt x="1960" y="481"/>
                    <a:pt x="2145" y="444"/>
                  </a:cubicBezTo>
                  <a:lnTo>
                    <a:pt x="2145" y="74"/>
                  </a:lnTo>
                  <a:lnTo>
                    <a:pt x="1665" y="74"/>
                  </a:lnTo>
                  <a:cubicBezTo>
                    <a:pt x="1443" y="111"/>
                    <a:pt x="1147" y="222"/>
                    <a:pt x="888" y="37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42" name="Google Shape;9442;p48"/>
            <p:cNvSpPr/>
            <p:nvPr/>
          </p:nvSpPr>
          <p:spPr>
            <a:xfrm>
              <a:off x="4574350" y="2147650"/>
              <a:ext cx="4650" cy="11125"/>
            </a:xfrm>
            <a:custGeom>
              <a:avLst/>
              <a:gdLst/>
              <a:ahLst/>
              <a:cxnLst/>
              <a:rect l="l" t="t" r="r" b="b"/>
              <a:pathLst>
                <a:path w="186" h="445" extrusionOk="0">
                  <a:moveTo>
                    <a:pt x="1" y="0"/>
                  </a:moveTo>
                  <a:lnTo>
                    <a:pt x="1" y="444"/>
                  </a:lnTo>
                  <a:lnTo>
                    <a:pt x="186" y="444"/>
                  </a:lnTo>
                  <a:lnTo>
                    <a:pt x="186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43" name="Google Shape;9443;p48"/>
            <p:cNvSpPr/>
            <p:nvPr/>
          </p:nvSpPr>
          <p:spPr>
            <a:xfrm>
              <a:off x="4476375" y="2108825"/>
              <a:ext cx="113725" cy="65650"/>
            </a:xfrm>
            <a:custGeom>
              <a:avLst/>
              <a:gdLst/>
              <a:ahLst/>
              <a:cxnLst/>
              <a:rect l="l" t="t" r="r" b="b"/>
              <a:pathLst>
                <a:path w="4549" h="2626" extrusionOk="0">
                  <a:moveTo>
                    <a:pt x="1665" y="1"/>
                  </a:moveTo>
                  <a:cubicBezTo>
                    <a:pt x="1443" y="38"/>
                    <a:pt x="1147" y="112"/>
                    <a:pt x="888" y="260"/>
                  </a:cubicBezTo>
                  <a:lnTo>
                    <a:pt x="408" y="38"/>
                  </a:lnTo>
                  <a:lnTo>
                    <a:pt x="1" y="260"/>
                  </a:lnTo>
                  <a:lnTo>
                    <a:pt x="482" y="555"/>
                  </a:lnTo>
                  <a:cubicBezTo>
                    <a:pt x="112" y="851"/>
                    <a:pt x="186" y="1258"/>
                    <a:pt x="666" y="1480"/>
                  </a:cubicBezTo>
                  <a:cubicBezTo>
                    <a:pt x="898" y="1596"/>
                    <a:pt x="1161" y="1651"/>
                    <a:pt x="1453" y="1651"/>
                  </a:cubicBezTo>
                  <a:cubicBezTo>
                    <a:pt x="1720" y="1651"/>
                    <a:pt x="2012" y="1605"/>
                    <a:pt x="2330" y="1517"/>
                  </a:cubicBezTo>
                  <a:cubicBezTo>
                    <a:pt x="2533" y="1480"/>
                    <a:pt x="2700" y="1461"/>
                    <a:pt x="2838" y="1461"/>
                  </a:cubicBezTo>
                  <a:cubicBezTo>
                    <a:pt x="2977" y="1461"/>
                    <a:pt x="3088" y="1480"/>
                    <a:pt x="3180" y="1517"/>
                  </a:cubicBezTo>
                  <a:cubicBezTo>
                    <a:pt x="3365" y="1664"/>
                    <a:pt x="3328" y="1812"/>
                    <a:pt x="3106" y="1923"/>
                  </a:cubicBezTo>
                  <a:cubicBezTo>
                    <a:pt x="2811" y="2071"/>
                    <a:pt x="2441" y="2182"/>
                    <a:pt x="2182" y="2219"/>
                  </a:cubicBezTo>
                  <a:lnTo>
                    <a:pt x="2626" y="2626"/>
                  </a:lnTo>
                  <a:cubicBezTo>
                    <a:pt x="2922" y="2626"/>
                    <a:pt x="3291" y="2478"/>
                    <a:pt x="3550" y="2367"/>
                  </a:cubicBezTo>
                  <a:lnTo>
                    <a:pt x="4031" y="2626"/>
                  </a:lnTo>
                  <a:lnTo>
                    <a:pt x="4548" y="2293"/>
                  </a:lnTo>
                  <a:lnTo>
                    <a:pt x="4031" y="2034"/>
                  </a:lnTo>
                  <a:cubicBezTo>
                    <a:pt x="4400" y="1664"/>
                    <a:pt x="4289" y="1295"/>
                    <a:pt x="3846" y="1073"/>
                  </a:cubicBezTo>
                  <a:cubicBezTo>
                    <a:pt x="3565" y="922"/>
                    <a:pt x="3285" y="846"/>
                    <a:pt x="2961" y="846"/>
                  </a:cubicBezTo>
                  <a:cubicBezTo>
                    <a:pt x="2729" y="846"/>
                    <a:pt x="2475" y="885"/>
                    <a:pt x="2182" y="962"/>
                  </a:cubicBezTo>
                  <a:cubicBezTo>
                    <a:pt x="1881" y="1026"/>
                    <a:pt x="1680" y="1066"/>
                    <a:pt x="1529" y="1066"/>
                  </a:cubicBezTo>
                  <a:cubicBezTo>
                    <a:pt x="1419" y="1066"/>
                    <a:pt x="1335" y="1045"/>
                    <a:pt x="1258" y="999"/>
                  </a:cubicBezTo>
                  <a:cubicBezTo>
                    <a:pt x="1110" y="925"/>
                    <a:pt x="1073" y="777"/>
                    <a:pt x="1332" y="629"/>
                  </a:cubicBezTo>
                  <a:cubicBezTo>
                    <a:pt x="1665" y="444"/>
                    <a:pt x="1960" y="407"/>
                    <a:pt x="2145" y="370"/>
                  </a:cubicBezTo>
                  <a:lnTo>
                    <a:pt x="1665" y="1"/>
                  </a:ln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44" name="Google Shape;9444;p48"/>
            <p:cNvSpPr/>
            <p:nvPr/>
          </p:nvSpPr>
          <p:spPr>
            <a:xfrm>
              <a:off x="4400600" y="2049975"/>
              <a:ext cx="256975" cy="136775"/>
            </a:xfrm>
            <a:custGeom>
              <a:avLst/>
              <a:gdLst/>
              <a:ahLst/>
              <a:cxnLst/>
              <a:rect l="l" t="t" r="r" b="b"/>
              <a:pathLst>
                <a:path w="10279" h="5471" extrusionOk="0">
                  <a:moveTo>
                    <a:pt x="5329" y="1"/>
                  </a:moveTo>
                  <a:cubicBezTo>
                    <a:pt x="4077" y="1"/>
                    <a:pt x="2812" y="298"/>
                    <a:pt x="1849" y="876"/>
                  </a:cubicBezTo>
                  <a:cubicBezTo>
                    <a:pt x="0" y="1948"/>
                    <a:pt x="0" y="3686"/>
                    <a:pt x="1775" y="4721"/>
                  </a:cubicBezTo>
                  <a:cubicBezTo>
                    <a:pt x="2667" y="5221"/>
                    <a:pt x="3818" y="5470"/>
                    <a:pt x="4978" y="5470"/>
                  </a:cubicBezTo>
                  <a:cubicBezTo>
                    <a:pt x="6221" y="5470"/>
                    <a:pt x="7473" y="5184"/>
                    <a:pt x="8430" y="4610"/>
                  </a:cubicBezTo>
                  <a:cubicBezTo>
                    <a:pt x="10278" y="3538"/>
                    <a:pt x="10278" y="1800"/>
                    <a:pt x="8504" y="765"/>
                  </a:cubicBezTo>
                  <a:cubicBezTo>
                    <a:pt x="7618" y="252"/>
                    <a:pt x="6479" y="1"/>
                    <a:pt x="5329" y="1"/>
                  </a:cubicBez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45" name="Google Shape;9445;p48"/>
            <p:cNvSpPr/>
            <p:nvPr/>
          </p:nvSpPr>
          <p:spPr>
            <a:xfrm>
              <a:off x="4423700" y="2065275"/>
              <a:ext cx="209825" cy="109550"/>
            </a:xfrm>
            <a:custGeom>
              <a:avLst/>
              <a:gdLst/>
              <a:ahLst/>
              <a:cxnLst/>
              <a:rect l="l" t="t" r="r" b="b"/>
              <a:pathLst>
                <a:path w="8393" h="4382" extrusionOk="0">
                  <a:moveTo>
                    <a:pt x="4260" y="0"/>
                  </a:moveTo>
                  <a:cubicBezTo>
                    <a:pt x="3275" y="0"/>
                    <a:pt x="2282" y="222"/>
                    <a:pt x="1516" y="671"/>
                  </a:cubicBezTo>
                  <a:cubicBezTo>
                    <a:pt x="38" y="1558"/>
                    <a:pt x="1" y="2926"/>
                    <a:pt x="1516" y="3776"/>
                  </a:cubicBezTo>
                  <a:cubicBezTo>
                    <a:pt x="2248" y="4178"/>
                    <a:pt x="3205" y="4382"/>
                    <a:pt x="4169" y="4382"/>
                  </a:cubicBezTo>
                  <a:cubicBezTo>
                    <a:pt x="5155" y="4382"/>
                    <a:pt x="6148" y="4169"/>
                    <a:pt x="6914" y="3739"/>
                  </a:cubicBezTo>
                  <a:cubicBezTo>
                    <a:pt x="8393" y="2889"/>
                    <a:pt x="8393" y="1521"/>
                    <a:pt x="6914" y="634"/>
                  </a:cubicBezTo>
                  <a:cubicBezTo>
                    <a:pt x="6183" y="213"/>
                    <a:pt x="5225" y="0"/>
                    <a:pt x="4260" y="0"/>
                  </a:cubicBezTo>
                  <a:close/>
                </a:path>
              </a:pathLst>
            </a:custGeom>
            <a:solidFill>
              <a:srgbClr val="FFB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46" name="Google Shape;9446;p48"/>
            <p:cNvSpPr/>
            <p:nvPr/>
          </p:nvSpPr>
          <p:spPr>
            <a:xfrm>
              <a:off x="4475450" y="2086650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1665" y="0"/>
                  </a:moveTo>
                  <a:cubicBezTo>
                    <a:pt x="1406" y="37"/>
                    <a:pt x="1147" y="148"/>
                    <a:pt x="888" y="296"/>
                  </a:cubicBezTo>
                  <a:lnTo>
                    <a:pt x="408" y="37"/>
                  </a:lnTo>
                  <a:lnTo>
                    <a:pt x="1" y="296"/>
                  </a:lnTo>
                  <a:lnTo>
                    <a:pt x="445" y="555"/>
                  </a:lnTo>
                  <a:cubicBezTo>
                    <a:pt x="75" y="888"/>
                    <a:pt x="186" y="1257"/>
                    <a:pt x="629" y="1479"/>
                  </a:cubicBezTo>
                  <a:cubicBezTo>
                    <a:pt x="881" y="1595"/>
                    <a:pt x="1152" y="1651"/>
                    <a:pt x="1444" y="1651"/>
                  </a:cubicBezTo>
                  <a:cubicBezTo>
                    <a:pt x="1710" y="1651"/>
                    <a:pt x="1993" y="1604"/>
                    <a:pt x="2293" y="1516"/>
                  </a:cubicBezTo>
                  <a:cubicBezTo>
                    <a:pt x="2515" y="1479"/>
                    <a:pt x="2691" y="1461"/>
                    <a:pt x="2834" y="1461"/>
                  </a:cubicBezTo>
                  <a:cubicBezTo>
                    <a:pt x="2977" y="1461"/>
                    <a:pt x="3088" y="1479"/>
                    <a:pt x="3180" y="1516"/>
                  </a:cubicBezTo>
                  <a:cubicBezTo>
                    <a:pt x="3365" y="1664"/>
                    <a:pt x="3328" y="1812"/>
                    <a:pt x="3106" y="1960"/>
                  </a:cubicBezTo>
                  <a:cubicBezTo>
                    <a:pt x="2811" y="2071"/>
                    <a:pt x="2441" y="2182"/>
                    <a:pt x="2182" y="2219"/>
                  </a:cubicBezTo>
                  <a:lnTo>
                    <a:pt x="2626" y="2625"/>
                  </a:lnTo>
                  <a:cubicBezTo>
                    <a:pt x="2922" y="2625"/>
                    <a:pt x="3254" y="2514"/>
                    <a:pt x="3550" y="2367"/>
                  </a:cubicBezTo>
                  <a:lnTo>
                    <a:pt x="4031" y="2625"/>
                  </a:lnTo>
                  <a:lnTo>
                    <a:pt x="4511" y="2330"/>
                  </a:lnTo>
                  <a:lnTo>
                    <a:pt x="4031" y="2034"/>
                  </a:lnTo>
                  <a:cubicBezTo>
                    <a:pt x="4400" y="1664"/>
                    <a:pt x="4290" y="1294"/>
                    <a:pt x="3846" y="1073"/>
                  </a:cubicBezTo>
                  <a:cubicBezTo>
                    <a:pt x="3553" y="937"/>
                    <a:pt x="3245" y="857"/>
                    <a:pt x="2899" y="857"/>
                  </a:cubicBezTo>
                  <a:cubicBezTo>
                    <a:pt x="2678" y="857"/>
                    <a:pt x="2442" y="890"/>
                    <a:pt x="2182" y="962"/>
                  </a:cubicBezTo>
                  <a:cubicBezTo>
                    <a:pt x="1848" y="1033"/>
                    <a:pt x="1622" y="1074"/>
                    <a:pt x="1463" y="1074"/>
                  </a:cubicBezTo>
                  <a:cubicBezTo>
                    <a:pt x="1377" y="1074"/>
                    <a:pt x="1310" y="1062"/>
                    <a:pt x="1258" y="1036"/>
                  </a:cubicBezTo>
                  <a:cubicBezTo>
                    <a:pt x="1110" y="925"/>
                    <a:pt x="1036" y="777"/>
                    <a:pt x="1332" y="666"/>
                  </a:cubicBezTo>
                  <a:cubicBezTo>
                    <a:pt x="1665" y="481"/>
                    <a:pt x="1923" y="407"/>
                    <a:pt x="2108" y="370"/>
                  </a:cubicBezTo>
                  <a:lnTo>
                    <a:pt x="1665" y="0"/>
                  </a:lnTo>
                  <a:close/>
                </a:path>
              </a:pathLst>
            </a:custGeom>
            <a:solidFill>
              <a:srgbClr val="F1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47" name="Google Shape;9447;p48"/>
            <p:cNvSpPr/>
            <p:nvPr/>
          </p:nvSpPr>
          <p:spPr>
            <a:xfrm>
              <a:off x="4410750" y="2119925"/>
              <a:ext cx="9275" cy="44375"/>
            </a:xfrm>
            <a:custGeom>
              <a:avLst/>
              <a:gdLst/>
              <a:ahLst/>
              <a:cxnLst/>
              <a:rect l="l" t="t" r="r" b="b"/>
              <a:pathLst>
                <a:path w="371" h="1775" extrusionOk="0">
                  <a:moveTo>
                    <a:pt x="1" y="0"/>
                  </a:moveTo>
                  <a:lnTo>
                    <a:pt x="1" y="629"/>
                  </a:lnTo>
                  <a:cubicBezTo>
                    <a:pt x="1" y="999"/>
                    <a:pt x="149" y="1405"/>
                    <a:pt x="371" y="1775"/>
                  </a:cubicBezTo>
                  <a:lnTo>
                    <a:pt x="371" y="1036"/>
                  </a:lnTo>
                  <a:cubicBezTo>
                    <a:pt x="149" y="703"/>
                    <a:pt x="1" y="370"/>
                    <a:pt x="1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48" name="Google Shape;9448;p48"/>
            <p:cNvSpPr/>
            <p:nvPr/>
          </p:nvSpPr>
          <p:spPr>
            <a:xfrm>
              <a:off x="4420000" y="2143950"/>
              <a:ext cx="12975" cy="34225"/>
            </a:xfrm>
            <a:custGeom>
              <a:avLst/>
              <a:gdLst/>
              <a:ahLst/>
              <a:cxnLst/>
              <a:rect l="l" t="t" r="r" b="b"/>
              <a:pathLst>
                <a:path w="519" h="1369" extrusionOk="0">
                  <a:moveTo>
                    <a:pt x="1" y="1"/>
                  </a:moveTo>
                  <a:lnTo>
                    <a:pt x="1" y="740"/>
                  </a:lnTo>
                  <a:cubicBezTo>
                    <a:pt x="149" y="999"/>
                    <a:pt x="333" y="1184"/>
                    <a:pt x="518" y="1369"/>
                  </a:cubicBezTo>
                  <a:lnTo>
                    <a:pt x="518" y="592"/>
                  </a:lnTo>
                  <a:cubicBezTo>
                    <a:pt x="259" y="444"/>
                    <a:pt x="149" y="259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49" name="Google Shape;9449;p48"/>
            <p:cNvSpPr/>
            <p:nvPr/>
          </p:nvSpPr>
          <p:spPr>
            <a:xfrm>
              <a:off x="4432025" y="2159675"/>
              <a:ext cx="12950" cy="28675"/>
            </a:xfrm>
            <a:custGeom>
              <a:avLst/>
              <a:gdLst/>
              <a:ahLst/>
              <a:cxnLst/>
              <a:rect l="l" t="t" r="r" b="b"/>
              <a:pathLst>
                <a:path w="518" h="1147" extrusionOk="0">
                  <a:moveTo>
                    <a:pt x="0" y="0"/>
                  </a:moveTo>
                  <a:lnTo>
                    <a:pt x="0" y="777"/>
                  </a:lnTo>
                  <a:cubicBezTo>
                    <a:pt x="148" y="924"/>
                    <a:pt x="333" y="1072"/>
                    <a:pt x="518" y="1146"/>
                  </a:cubicBezTo>
                  <a:lnTo>
                    <a:pt x="518" y="333"/>
                  </a:lnTo>
                  <a:cubicBezTo>
                    <a:pt x="333" y="222"/>
                    <a:pt x="148" y="74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50" name="Google Shape;9450;p48"/>
            <p:cNvSpPr/>
            <p:nvPr/>
          </p:nvSpPr>
          <p:spPr>
            <a:xfrm>
              <a:off x="4446800" y="2167975"/>
              <a:ext cx="14825" cy="27750"/>
            </a:xfrm>
            <a:custGeom>
              <a:avLst/>
              <a:gdLst/>
              <a:ahLst/>
              <a:cxnLst/>
              <a:rect l="l" t="t" r="r" b="b"/>
              <a:pathLst>
                <a:path w="593" h="1110" extrusionOk="0">
                  <a:moveTo>
                    <a:pt x="1" y="1"/>
                  </a:moveTo>
                  <a:lnTo>
                    <a:pt x="1" y="814"/>
                  </a:lnTo>
                  <a:cubicBezTo>
                    <a:pt x="186" y="925"/>
                    <a:pt x="371" y="999"/>
                    <a:pt x="592" y="1110"/>
                  </a:cubicBezTo>
                  <a:lnTo>
                    <a:pt x="592" y="260"/>
                  </a:lnTo>
                  <a:cubicBezTo>
                    <a:pt x="371" y="223"/>
                    <a:pt x="112" y="75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51" name="Google Shape;9451;p48"/>
            <p:cNvSpPr/>
            <p:nvPr/>
          </p:nvSpPr>
          <p:spPr>
            <a:xfrm>
              <a:off x="4461600" y="2175375"/>
              <a:ext cx="19425" cy="26825"/>
            </a:xfrm>
            <a:custGeom>
              <a:avLst/>
              <a:gdLst/>
              <a:ahLst/>
              <a:cxnLst/>
              <a:rect l="l" t="t" r="r" b="b"/>
              <a:pathLst>
                <a:path w="777" h="1073" extrusionOk="0">
                  <a:moveTo>
                    <a:pt x="0" y="1"/>
                  </a:moveTo>
                  <a:lnTo>
                    <a:pt x="0" y="851"/>
                  </a:lnTo>
                  <a:cubicBezTo>
                    <a:pt x="222" y="925"/>
                    <a:pt x="518" y="1036"/>
                    <a:pt x="777" y="1073"/>
                  </a:cubicBezTo>
                  <a:lnTo>
                    <a:pt x="777" y="259"/>
                  </a:lnTo>
                  <a:cubicBezTo>
                    <a:pt x="518" y="149"/>
                    <a:pt x="222" y="112"/>
                    <a:pt x="0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52" name="Google Shape;9452;p48"/>
            <p:cNvSpPr/>
            <p:nvPr/>
          </p:nvSpPr>
          <p:spPr>
            <a:xfrm>
              <a:off x="4480075" y="2181850"/>
              <a:ext cx="19450" cy="24050"/>
            </a:xfrm>
            <a:custGeom>
              <a:avLst/>
              <a:gdLst/>
              <a:ahLst/>
              <a:cxnLst/>
              <a:rect l="l" t="t" r="r" b="b"/>
              <a:pathLst>
                <a:path w="778" h="962" extrusionOk="0">
                  <a:moveTo>
                    <a:pt x="1" y="0"/>
                  </a:moveTo>
                  <a:lnTo>
                    <a:pt x="1" y="814"/>
                  </a:lnTo>
                  <a:cubicBezTo>
                    <a:pt x="260" y="851"/>
                    <a:pt x="481" y="925"/>
                    <a:pt x="777" y="962"/>
                  </a:cubicBezTo>
                  <a:lnTo>
                    <a:pt x="777" y="111"/>
                  </a:lnTo>
                  <a:cubicBezTo>
                    <a:pt x="555" y="74"/>
                    <a:pt x="260" y="37"/>
                    <a:pt x="1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53" name="Google Shape;9453;p48"/>
            <p:cNvSpPr/>
            <p:nvPr/>
          </p:nvSpPr>
          <p:spPr>
            <a:xfrm>
              <a:off x="4499500" y="2184625"/>
              <a:ext cx="19425" cy="22200"/>
            </a:xfrm>
            <a:custGeom>
              <a:avLst/>
              <a:gdLst/>
              <a:ahLst/>
              <a:cxnLst/>
              <a:rect l="l" t="t" r="r" b="b"/>
              <a:pathLst>
                <a:path w="777" h="888" extrusionOk="0">
                  <a:moveTo>
                    <a:pt x="0" y="0"/>
                  </a:moveTo>
                  <a:lnTo>
                    <a:pt x="0" y="851"/>
                  </a:lnTo>
                  <a:cubicBezTo>
                    <a:pt x="296" y="851"/>
                    <a:pt x="518" y="888"/>
                    <a:pt x="777" y="888"/>
                  </a:cubicBezTo>
                  <a:lnTo>
                    <a:pt x="777" y="74"/>
                  </a:lnTo>
                  <a:cubicBezTo>
                    <a:pt x="555" y="74"/>
                    <a:pt x="296" y="74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54" name="Google Shape;9454;p48"/>
            <p:cNvSpPr/>
            <p:nvPr/>
          </p:nvSpPr>
          <p:spPr>
            <a:xfrm>
              <a:off x="4518900" y="2186475"/>
              <a:ext cx="20350" cy="20350"/>
            </a:xfrm>
            <a:custGeom>
              <a:avLst/>
              <a:gdLst/>
              <a:ahLst/>
              <a:cxnLst/>
              <a:rect l="l" t="t" r="r" b="b"/>
              <a:pathLst>
                <a:path w="814" h="814" extrusionOk="0">
                  <a:moveTo>
                    <a:pt x="1" y="0"/>
                  </a:moveTo>
                  <a:lnTo>
                    <a:pt x="1" y="814"/>
                  </a:lnTo>
                  <a:lnTo>
                    <a:pt x="814" y="81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55" name="Google Shape;9455;p48"/>
            <p:cNvSpPr/>
            <p:nvPr/>
          </p:nvSpPr>
          <p:spPr>
            <a:xfrm>
              <a:off x="4638125" y="2117150"/>
              <a:ext cx="8350" cy="46225"/>
            </a:xfrm>
            <a:custGeom>
              <a:avLst/>
              <a:gdLst/>
              <a:ahLst/>
              <a:cxnLst/>
              <a:rect l="l" t="t" r="r" b="b"/>
              <a:pathLst>
                <a:path w="334" h="1849" extrusionOk="0">
                  <a:moveTo>
                    <a:pt x="334" y="0"/>
                  </a:moveTo>
                  <a:cubicBezTo>
                    <a:pt x="334" y="296"/>
                    <a:pt x="223" y="666"/>
                    <a:pt x="1" y="999"/>
                  </a:cubicBezTo>
                  <a:lnTo>
                    <a:pt x="1" y="1849"/>
                  </a:lnTo>
                  <a:cubicBezTo>
                    <a:pt x="186" y="1516"/>
                    <a:pt x="334" y="1184"/>
                    <a:pt x="334" y="851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56" name="Google Shape;9456;p48"/>
            <p:cNvSpPr/>
            <p:nvPr/>
          </p:nvSpPr>
          <p:spPr>
            <a:xfrm>
              <a:off x="4625200" y="2142100"/>
              <a:ext cx="12950" cy="35150"/>
            </a:xfrm>
            <a:custGeom>
              <a:avLst/>
              <a:gdLst/>
              <a:ahLst/>
              <a:cxnLst/>
              <a:rect l="l" t="t" r="r" b="b"/>
              <a:pathLst>
                <a:path w="518" h="1406" extrusionOk="0">
                  <a:moveTo>
                    <a:pt x="518" y="1"/>
                  </a:moveTo>
                  <a:cubicBezTo>
                    <a:pt x="370" y="186"/>
                    <a:pt x="259" y="370"/>
                    <a:pt x="0" y="555"/>
                  </a:cubicBezTo>
                  <a:lnTo>
                    <a:pt x="0" y="1406"/>
                  </a:lnTo>
                  <a:cubicBezTo>
                    <a:pt x="222" y="1221"/>
                    <a:pt x="370" y="1036"/>
                    <a:pt x="518" y="851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57" name="Google Shape;9457;p48"/>
            <p:cNvSpPr/>
            <p:nvPr/>
          </p:nvSpPr>
          <p:spPr>
            <a:xfrm>
              <a:off x="4613175" y="2155975"/>
              <a:ext cx="12050" cy="30525"/>
            </a:xfrm>
            <a:custGeom>
              <a:avLst/>
              <a:gdLst/>
              <a:ahLst/>
              <a:cxnLst/>
              <a:rect l="l" t="t" r="r" b="b"/>
              <a:pathLst>
                <a:path w="482" h="1221" extrusionOk="0">
                  <a:moveTo>
                    <a:pt x="481" y="0"/>
                  </a:moveTo>
                  <a:cubicBezTo>
                    <a:pt x="370" y="111"/>
                    <a:pt x="185" y="222"/>
                    <a:pt x="1" y="370"/>
                  </a:cubicBezTo>
                  <a:lnTo>
                    <a:pt x="1" y="1220"/>
                  </a:lnTo>
                  <a:cubicBezTo>
                    <a:pt x="185" y="1072"/>
                    <a:pt x="370" y="961"/>
                    <a:pt x="481" y="851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58" name="Google Shape;9458;p48"/>
            <p:cNvSpPr/>
            <p:nvPr/>
          </p:nvSpPr>
          <p:spPr>
            <a:xfrm>
              <a:off x="4597475" y="2165200"/>
              <a:ext cx="15725" cy="28700"/>
            </a:xfrm>
            <a:custGeom>
              <a:avLst/>
              <a:gdLst/>
              <a:ahLst/>
              <a:cxnLst/>
              <a:rect l="l" t="t" r="r" b="b"/>
              <a:pathLst>
                <a:path w="629" h="1148" extrusionOk="0">
                  <a:moveTo>
                    <a:pt x="629" y="1"/>
                  </a:moveTo>
                  <a:cubicBezTo>
                    <a:pt x="370" y="149"/>
                    <a:pt x="185" y="223"/>
                    <a:pt x="0" y="334"/>
                  </a:cubicBezTo>
                  <a:lnTo>
                    <a:pt x="0" y="1147"/>
                  </a:lnTo>
                  <a:lnTo>
                    <a:pt x="555" y="888"/>
                  </a:lnTo>
                  <a:cubicBezTo>
                    <a:pt x="555" y="851"/>
                    <a:pt x="629" y="851"/>
                    <a:pt x="629" y="851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59" name="Google Shape;9459;p48"/>
            <p:cNvSpPr/>
            <p:nvPr/>
          </p:nvSpPr>
          <p:spPr>
            <a:xfrm>
              <a:off x="4578050" y="2172600"/>
              <a:ext cx="19450" cy="27750"/>
            </a:xfrm>
            <a:custGeom>
              <a:avLst/>
              <a:gdLst/>
              <a:ahLst/>
              <a:cxnLst/>
              <a:rect l="l" t="t" r="r" b="b"/>
              <a:pathLst>
                <a:path w="778" h="1110" extrusionOk="0">
                  <a:moveTo>
                    <a:pt x="777" y="1"/>
                  </a:moveTo>
                  <a:cubicBezTo>
                    <a:pt x="518" y="112"/>
                    <a:pt x="296" y="223"/>
                    <a:pt x="1" y="260"/>
                  </a:cubicBezTo>
                  <a:lnTo>
                    <a:pt x="1" y="1110"/>
                  </a:lnTo>
                  <a:cubicBezTo>
                    <a:pt x="259" y="999"/>
                    <a:pt x="555" y="925"/>
                    <a:pt x="777" y="814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60" name="Google Shape;9460;p48"/>
            <p:cNvSpPr/>
            <p:nvPr/>
          </p:nvSpPr>
          <p:spPr>
            <a:xfrm>
              <a:off x="4558650" y="2179075"/>
              <a:ext cx="19425" cy="25900"/>
            </a:xfrm>
            <a:custGeom>
              <a:avLst/>
              <a:gdLst/>
              <a:ahLst/>
              <a:cxnLst/>
              <a:rect l="l" t="t" r="r" b="b"/>
              <a:pathLst>
                <a:path w="777" h="1036" extrusionOk="0">
                  <a:moveTo>
                    <a:pt x="777" y="1"/>
                  </a:moveTo>
                  <a:cubicBezTo>
                    <a:pt x="518" y="111"/>
                    <a:pt x="259" y="148"/>
                    <a:pt x="0" y="185"/>
                  </a:cubicBezTo>
                  <a:lnTo>
                    <a:pt x="0" y="1036"/>
                  </a:lnTo>
                  <a:cubicBezTo>
                    <a:pt x="259" y="962"/>
                    <a:pt x="555" y="925"/>
                    <a:pt x="777" y="851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61" name="Google Shape;9461;p48"/>
            <p:cNvSpPr/>
            <p:nvPr/>
          </p:nvSpPr>
          <p:spPr>
            <a:xfrm>
              <a:off x="4539225" y="2183700"/>
              <a:ext cx="19450" cy="23125"/>
            </a:xfrm>
            <a:custGeom>
              <a:avLst/>
              <a:gdLst/>
              <a:ahLst/>
              <a:cxnLst/>
              <a:rect l="l" t="t" r="r" b="b"/>
              <a:pathLst>
                <a:path w="778" h="925" extrusionOk="0">
                  <a:moveTo>
                    <a:pt x="777" y="0"/>
                  </a:moveTo>
                  <a:cubicBezTo>
                    <a:pt x="555" y="37"/>
                    <a:pt x="260" y="111"/>
                    <a:pt x="1" y="111"/>
                  </a:cubicBezTo>
                  <a:lnTo>
                    <a:pt x="1" y="925"/>
                  </a:lnTo>
                  <a:cubicBezTo>
                    <a:pt x="260" y="925"/>
                    <a:pt x="482" y="888"/>
                    <a:pt x="777" y="851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62" name="Google Shape;9462;p48"/>
            <p:cNvSpPr/>
            <p:nvPr/>
          </p:nvSpPr>
          <p:spPr>
            <a:xfrm>
              <a:off x="4424625" y="2060300"/>
              <a:ext cx="209825" cy="79975"/>
            </a:xfrm>
            <a:custGeom>
              <a:avLst/>
              <a:gdLst/>
              <a:ahLst/>
              <a:cxnLst/>
              <a:rect l="l" t="t" r="r" b="b"/>
              <a:pathLst>
                <a:path w="8393" h="3199" extrusionOk="0">
                  <a:moveTo>
                    <a:pt x="4264" y="0"/>
                  </a:moveTo>
                  <a:cubicBezTo>
                    <a:pt x="3240" y="0"/>
                    <a:pt x="2216" y="232"/>
                    <a:pt x="1442" y="685"/>
                  </a:cubicBezTo>
                  <a:cubicBezTo>
                    <a:pt x="259" y="1387"/>
                    <a:pt x="1" y="2348"/>
                    <a:pt x="555" y="3199"/>
                  </a:cubicBezTo>
                  <a:cubicBezTo>
                    <a:pt x="148" y="2385"/>
                    <a:pt x="444" y="1535"/>
                    <a:pt x="1479" y="907"/>
                  </a:cubicBezTo>
                  <a:cubicBezTo>
                    <a:pt x="2234" y="454"/>
                    <a:pt x="3239" y="222"/>
                    <a:pt x="4239" y="222"/>
                  </a:cubicBezTo>
                  <a:cubicBezTo>
                    <a:pt x="5199" y="222"/>
                    <a:pt x="6153" y="435"/>
                    <a:pt x="6877" y="870"/>
                  </a:cubicBezTo>
                  <a:cubicBezTo>
                    <a:pt x="7912" y="1424"/>
                    <a:pt x="8208" y="2274"/>
                    <a:pt x="7838" y="3051"/>
                  </a:cubicBezTo>
                  <a:cubicBezTo>
                    <a:pt x="8393" y="2201"/>
                    <a:pt x="8097" y="1276"/>
                    <a:pt x="6988" y="648"/>
                  </a:cubicBezTo>
                  <a:cubicBezTo>
                    <a:pt x="6228" y="213"/>
                    <a:pt x="5246" y="0"/>
                    <a:pt x="4264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63" name="Google Shape;9463;p48"/>
            <p:cNvSpPr/>
            <p:nvPr/>
          </p:nvSpPr>
          <p:spPr>
            <a:xfrm>
              <a:off x="4476375" y="2087575"/>
              <a:ext cx="113725" cy="67500"/>
            </a:xfrm>
            <a:custGeom>
              <a:avLst/>
              <a:gdLst/>
              <a:ahLst/>
              <a:cxnLst/>
              <a:rect l="l" t="t" r="r" b="b"/>
              <a:pathLst>
                <a:path w="4549" h="2700" extrusionOk="0">
                  <a:moveTo>
                    <a:pt x="1" y="0"/>
                  </a:moveTo>
                  <a:lnTo>
                    <a:pt x="1" y="370"/>
                  </a:lnTo>
                  <a:lnTo>
                    <a:pt x="482" y="666"/>
                  </a:lnTo>
                  <a:cubicBezTo>
                    <a:pt x="460" y="677"/>
                    <a:pt x="441" y="681"/>
                    <a:pt x="423" y="681"/>
                  </a:cubicBezTo>
                  <a:cubicBezTo>
                    <a:pt x="339" y="681"/>
                    <a:pt x="300" y="577"/>
                    <a:pt x="253" y="577"/>
                  </a:cubicBezTo>
                  <a:cubicBezTo>
                    <a:pt x="244" y="577"/>
                    <a:pt x="234" y="581"/>
                    <a:pt x="223" y="592"/>
                  </a:cubicBezTo>
                  <a:lnTo>
                    <a:pt x="223" y="1036"/>
                  </a:lnTo>
                  <a:cubicBezTo>
                    <a:pt x="223" y="1220"/>
                    <a:pt x="371" y="1405"/>
                    <a:pt x="666" y="1516"/>
                  </a:cubicBezTo>
                  <a:cubicBezTo>
                    <a:pt x="907" y="1656"/>
                    <a:pt x="1180" y="1721"/>
                    <a:pt x="1485" y="1721"/>
                  </a:cubicBezTo>
                  <a:cubicBezTo>
                    <a:pt x="1744" y="1721"/>
                    <a:pt x="2025" y="1675"/>
                    <a:pt x="2330" y="1590"/>
                  </a:cubicBezTo>
                  <a:cubicBezTo>
                    <a:pt x="2533" y="1535"/>
                    <a:pt x="2700" y="1507"/>
                    <a:pt x="2838" y="1507"/>
                  </a:cubicBezTo>
                  <a:cubicBezTo>
                    <a:pt x="2977" y="1507"/>
                    <a:pt x="3088" y="1535"/>
                    <a:pt x="3180" y="1590"/>
                  </a:cubicBezTo>
                  <a:cubicBezTo>
                    <a:pt x="3365" y="1701"/>
                    <a:pt x="3328" y="1849"/>
                    <a:pt x="3106" y="1997"/>
                  </a:cubicBezTo>
                  <a:cubicBezTo>
                    <a:pt x="3051" y="2034"/>
                    <a:pt x="2965" y="2048"/>
                    <a:pt x="2868" y="2048"/>
                  </a:cubicBezTo>
                  <a:cubicBezTo>
                    <a:pt x="2577" y="2048"/>
                    <a:pt x="2182" y="1923"/>
                    <a:pt x="2182" y="1923"/>
                  </a:cubicBezTo>
                  <a:lnTo>
                    <a:pt x="2182" y="2293"/>
                  </a:lnTo>
                  <a:lnTo>
                    <a:pt x="2626" y="2699"/>
                  </a:lnTo>
                  <a:cubicBezTo>
                    <a:pt x="2922" y="2699"/>
                    <a:pt x="3291" y="2551"/>
                    <a:pt x="3550" y="2403"/>
                  </a:cubicBezTo>
                  <a:lnTo>
                    <a:pt x="4031" y="2699"/>
                  </a:lnTo>
                  <a:lnTo>
                    <a:pt x="4548" y="2403"/>
                  </a:lnTo>
                  <a:lnTo>
                    <a:pt x="4548" y="2034"/>
                  </a:lnTo>
                  <a:lnTo>
                    <a:pt x="4031" y="2145"/>
                  </a:lnTo>
                  <a:cubicBezTo>
                    <a:pt x="4400" y="1775"/>
                    <a:pt x="4289" y="1405"/>
                    <a:pt x="3846" y="1183"/>
                  </a:cubicBezTo>
                  <a:cubicBezTo>
                    <a:pt x="3565" y="1032"/>
                    <a:pt x="3285" y="957"/>
                    <a:pt x="2961" y="957"/>
                  </a:cubicBezTo>
                  <a:cubicBezTo>
                    <a:pt x="2729" y="957"/>
                    <a:pt x="2475" y="996"/>
                    <a:pt x="2182" y="1073"/>
                  </a:cubicBezTo>
                  <a:cubicBezTo>
                    <a:pt x="1881" y="1137"/>
                    <a:pt x="1680" y="1176"/>
                    <a:pt x="1529" y="1176"/>
                  </a:cubicBezTo>
                  <a:cubicBezTo>
                    <a:pt x="1419" y="1176"/>
                    <a:pt x="1335" y="1156"/>
                    <a:pt x="1258" y="1110"/>
                  </a:cubicBezTo>
                  <a:cubicBezTo>
                    <a:pt x="1110" y="1036"/>
                    <a:pt x="1073" y="888"/>
                    <a:pt x="1332" y="740"/>
                  </a:cubicBezTo>
                  <a:cubicBezTo>
                    <a:pt x="1665" y="555"/>
                    <a:pt x="1960" y="518"/>
                    <a:pt x="2145" y="481"/>
                  </a:cubicBezTo>
                  <a:lnTo>
                    <a:pt x="2145" y="111"/>
                  </a:lnTo>
                  <a:lnTo>
                    <a:pt x="1665" y="111"/>
                  </a:lnTo>
                  <a:cubicBezTo>
                    <a:pt x="1443" y="148"/>
                    <a:pt x="1147" y="222"/>
                    <a:pt x="888" y="37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64" name="Google Shape;9464;p48"/>
            <p:cNvSpPr/>
            <p:nvPr/>
          </p:nvSpPr>
          <p:spPr>
            <a:xfrm>
              <a:off x="4574350" y="2118075"/>
              <a:ext cx="4650" cy="10200"/>
            </a:xfrm>
            <a:custGeom>
              <a:avLst/>
              <a:gdLst/>
              <a:ahLst/>
              <a:cxnLst/>
              <a:rect l="l" t="t" r="r" b="b"/>
              <a:pathLst>
                <a:path w="186" h="408" extrusionOk="0">
                  <a:moveTo>
                    <a:pt x="1" y="0"/>
                  </a:moveTo>
                  <a:lnTo>
                    <a:pt x="1" y="407"/>
                  </a:lnTo>
                  <a:lnTo>
                    <a:pt x="186" y="407"/>
                  </a:lnTo>
                  <a:lnTo>
                    <a:pt x="186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65" name="Google Shape;9465;p48"/>
            <p:cNvSpPr/>
            <p:nvPr/>
          </p:nvSpPr>
          <p:spPr>
            <a:xfrm>
              <a:off x="4476375" y="2078325"/>
              <a:ext cx="113725" cy="66575"/>
            </a:xfrm>
            <a:custGeom>
              <a:avLst/>
              <a:gdLst/>
              <a:ahLst/>
              <a:cxnLst/>
              <a:rect l="l" t="t" r="r" b="b"/>
              <a:pathLst>
                <a:path w="4549" h="2663" extrusionOk="0">
                  <a:moveTo>
                    <a:pt x="1665" y="1"/>
                  </a:moveTo>
                  <a:cubicBezTo>
                    <a:pt x="1443" y="75"/>
                    <a:pt x="1147" y="149"/>
                    <a:pt x="888" y="296"/>
                  </a:cubicBezTo>
                  <a:lnTo>
                    <a:pt x="408" y="75"/>
                  </a:lnTo>
                  <a:lnTo>
                    <a:pt x="1" y="296"/>
                  </a:lnTo>
                  <a:lnTo>
                    <a:pt x="482" y="555"/>
                  </a:lnTo>
                  <a:cubicBezTo>
                    <a:pt x="112" y="888"/>
                    <a:pt x="186" y="1258"/>
                    <a:pt x="666" y="1480"/>
                  </a:cubicBezTo>
                  <a:cubicBezTo>
                    <a:pt x="907" y="1620"/>
                    <a:pt x="1180" y="1684"/>
                    <a:pt x="1485" y="1684"/>
                  </a:cubicBezTo>
                  <a:cubicBezTo>
                    <a:pt x="1744" y="1684"/>
                    <a:pt x="2025" y="1638"/>
                    <a:pt x="2330" y="1553"/>
                  </a:cubicBezTo>
                  <a:cubicBezTo>
                    <a:pt x="2533" y="1498"/>
                    <a:pt x="2700" y="1470"/>
                    <a:pt x="2838" y="1470"/>
                  </a:cubicBezTo>
                  <a:cubicBezTo>
                    <a:pt x="2977" y="1470"/>
                    <a:pt x="3088" y="1498"/>
                    <a:pt x="3180" y="1553"/>
                  </a:cubicBezTo>
                  <a:cubicBezTo>
                    <a:pt x="3365" y="1664"/>
                    <a:pt x="3328" y="1812"/>
                    <a:pt x="3106" y="1960"/>
                  </a:cubicBezTo>
                  <a:cubicBezTo>
                    <a:pt x="2811" y="2071"/>
                    <a:pt x="2441" y="2182"/>
                    <a:pt x="2182" y="2219"/>
                  </a:cubicBezTo>
                  <a:lnTo>
                    <a:pt x="2626" y="2663"/>
                  </a:lnTo>
                  <a:cubicBezTo>
                    <a:pt x="2922" y="2663"/>
                    <a:pt x="3291" y="2515"/>
                    <a:pt x="3550" y="2367"/>
                  </a:cubicBezTo>
                  <a:lnTo>
                    <a:pt x="4031" y="2663"/>
                  </a:lnTo>
                  <a:lnTo>
                    <a:pt x="4548" y="2330"/>
                  </a:lnTo>
                  <a:lnTo>
                    <a:pt x="4031" y="2034"/>
                  </a:lnTo>
                  <a:cubicBezTo>
                    <a:pt x="4400" y="1664"/>
                    <a:pt x="4289" y="1295"/>
                    <a:pt x="3846" y="1073"/>
                  </a:cubicBezTo>
                  <a:cubicBezTo>
                    <a:pt x="3573" y="947"/>
                    <a:pt x="3300" y="881"/>
                    <a:pt x="2987" y="881"/>
                  </a:cubicBezTo>
                  <a:cubicBezTo>
                    <a:pt x="2748" y="881"/>
                    <a:pt x="2486" y="919"/>
                    <a:pt x="2182" y="999"/>
                  </a:cubicBezTo>
                  <a:cubicBezTo>
                    <a:pt x="1862" y="1045"/>
                    <a:pt x="1655" y="1076"/>
                    <a:pt x="1500" y="1076"/>
                  </a:cubicBezTo>
                  <a:cubicBezTo>
                    <a:pt x="1405" y="1076"/>
                    <a:pt x="1329" y="1064"/>
                    <a:pt x="1258" y="1036"/>
                  </a:cubicBezTo>
                  <a:cubicBezTo>
                    <a:pt x="1110" y="925"/>
                    <a:pt x="1073" y="814"/>
                    <a:pt x="1332" y="666"/>
                  </a:cubicBezTo>
                  <a:cubicBezTo>
                    <a:pt x="1665" y="481"/>
                    <a:pt x="1960" y="444"/>
                    <a:pt x="2145" y="370"/>
                  </a:cubicBezTo>
                  <a:lnTo>
                    <a:pt x="1665" y="1"/>
                  </a:ln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66" name="Google Shape;9466;p48"/>
            <p:cNvSpPr/>
            <p:nvPr/>
          </p:nvSpPr>
          <p:spPr>
            <a:xfrm>
              <a:off x="4400600" y="2019975"/>
              <a:ext cx="256975" cy="137075"/>
            </a:xfrm>
            <a:custGeom>
              <a:avLst/>
              <a:gdLst/>
              <a:ahLst/>
              <a:cxnLst/>
              <a:rect l="l" t="t" r="r" b="b"/>
              <a:pathLst>
                <a:path w="10279" h="5483" extrusionOk="0">
                  <a:moveTo>
                    <a:pt x="5268" y="0"/>
                  </a:moveTo>
                  <a:cubicBezTo>
                    <a:pt x="4036" y="0"/>
                    <a:pt x="2797" y="287"/>
                    <a:pt x="1849" y="856"/>
                  </a:cubicBezTo>
                  <a:cubicBezTo>
                    <a:pt x="0" y="1928"/>
                    <a:pt x="0" y="3666"/>
                    <a:pt x="1775" y="4701"/>
                  </a:cubicBezTo>
                  <a:cubicBezTo>
                    <a:pt x="2676" y="5223"/>
                    <a:pt x="3840" y="5482"/>
                    <a:pt x="5011" y="5482"/>
                  </a:cubicBezTo>
                  <a:cubicBezTo>
                    <a:pt x="6243" y="5482"/>
                    <a:pt x="7482" y="5196"/>
                    <a:pt x="8430" y="4627"/>
                  </a:cubicBezTo>
                  <a:cubicBezTo>
                    <a:pt x="10278" y="3555"/>
                    <a:pt x="10278" y="1780"/>
                    <a:pt x="8504" y="782"/>
                  </a:cubicBezTo>
                  <a:cubicBezTo>
                    <a:pt x="7603" y="259"/>
                    <a:pt x="6439" y="0"/>
                    <a:pt x="5268" y="0"/>
                  </a:cubicBez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67" name="Google Shape;9467;p48"/>
            <p:cNvSpPr/>
            <p:nvPr/>
          </p:nvSpPr>
          <p:spPr>
            <a:xfrm>
              <a:off x="4423700" y="2035575"/>
              <a:ext cx="209825" cy="109450"/>
            </a:xfrm>
            <a:custGeom>
              <a:avLst/>
              <a:gdLst/>
              <a:ahLst/>
              <a:cxnLst/>
              <a:rect l="l" t="t" r="r" b="b"/>
              <a:pathLst>
                <a:path w="8393" h="4378" extrusionOk="0">
                  <a:moveTo>
                    <a:pt x="4293" y="0"/>
                  </a:moveTo>
                  <a:cubicBezTo>
                    <a:pt x="3297" y="0"/>
                    <a:pt x="2291" y="222"/>
                    <a:pt x="1516" y="676"/>
                  </a:cubicBezTo>
                  <a:cubicBezTo>
                    <a:pt x="38" y="1526"/>
                    <a:pt x="1" y="2931"/>
                    <a:pt x="1516" y="3744"/>
                  </a:cubicBezTo>
                  <a:cubicBezTo>
                    <a:pt x="2248" y="4165"/>
                    <a:pt x="3206" y="4377"/>
                    <a:pt x="4170" y="4377"/>
                  </a:cubicBezTo>
                  <a:cubicBezTo>
                    <a:pt x="5156" y="4377"/>
                    <a:pt x="6148" y="4155"/>
                    <a:pt x="6914" y="3707"/>
                  </a:cubicBezTo>
                  <a:cubicBezTo>
                    <a:pt x="8393" y="2894"/>
                    <a:pt x="8393" y="1489"/>
                    <a:pt x="6914" y="602"/>
                  </a:cubicBezTo>
                  <a:cubicBezTo>
                    <a:pt x="6191" y="204"/>
                    <a:pt x="5246" y="0"/>
                    <a:pt x="4293" y="0"/>
                  </a:cubicBezTo>
                  <a:close/>
                </a:path>
              </a:pathLst>
            </a:custGeom>
            <a:solidFill>
              <a:srgbClr val="FFB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68" name="Google Shape;9468;p48"/>
            <p:cNvSpPr/>
            <p:nvPr/>
          </p:nvSpPr>
          <p:spPr>
            <a:xfrm>
              <a:off x="4475450" y="2055225"/>
              <a:ext cx="112800" cy="66575"/>
            </a:xfrm>
            <a:custGeom>
              <a:avLst/>
              <a:gdLst/>
              <a:ahLst/>
              <a:cxnLst/>
              <a:rect l="l" t="t" r="r" b="b"/>
              <a:pathLst>
                <a:path w="4512" h="2663" extrusionOk="0">
                  <a:moveTo>
                    <a:pt x="1665" y="0"/>
                  </a:moveTo>
                  <a:cubicBezTo>
                    <a:pt x="1406" y="74"/>
                    <a:pt x="1147" y="148"/>
                    <a:pt x="888" y="296"/>
                  </a:cubicBezTo>
                  <a:lnTo>
                    <a:pt x="408" y="74"/>
                  </a:lnTo>
                  <a:lnTo>
                    <a:pt x="1" y="296"/>
                  </a:lnTo>
                  <a:lnTo>
                    <a:pt x="445" y="555"/>
                  </a:lnTo>
                  <a:cubicBezTo>
                    <a:pt x="75" y="888"/>
                    <a:pt x="186" y="1257"/>
                    <a:pt x="629" y="1479"/>
                  </a:cubicBezTo>
                  <a:cubicBezTo>
                    <a:pt x="890" y="1620"/>
                    <a:pt x="1172" y="1684"/>
                    <a:pt x="1476" y="1684"/>
                  </a:cubicBezTo>
                  <a:cubicBezTo>
                    <a:pt x="1733" y="1684"/>
                    <a:pt x="2005" y="1638"/>
                    <a:pt x="2293" y="1553"/>
                  </a:cubicBezTo>
                  <a:cubicBezTo>
                    <a:pt x="2515" y="1498"/>
                    <a:pt x="2691" y="1470"/>
                    <a:pt x="2834" y="1470"/>
                  </a:cubicBezTo>
                  <a:cubicBezTo>
                    <a:pt x="2977" y="1470"/>
                    <a:pt x="3088" y="1498"/>
                    <a:pt x="3180" y="1553"/>
                  </a:cubicBezTo>
                  <a:cubicBezTo>
                    <a:pt x="3365" y="1664"/>
                    <a:pt x="3328" y="1812"/>
                    <a:pt x="3106" y="1960"/>
                  </a:cubicBezTo>
                  <a:cubicBezTo>
                    <a:pt x="2811" y="2071"/>
                    <a:pt x="2441" y="2182"/>
                    <a:pt x="2182" y="2219"/>
                  </a:cubicBezTo>
                  <a:lnTo>
                    <a:pt x="2626" y="2662"/>
                  </a:lnTo>
                  <a:cubicBezTo>
                    <a:pt x="2922" y="2662"/>
                    <a:pt x="3254" y="2514"/>
                    <a:pt x="3550" y="2367"/>
                  </a:cubicBezTo>
                  <a:lnTo>
                    <a:pt x="4031" y="2662"/>
                  </a:lnTo>
                  <a:lnTo>
                    <a:pt x="4511" y="2330"/>
                  </a:lnTo>
                  <a:lnTo>
                    <a:pt x="4031" y="2034"/>
                  </a:lnTo>
                  <a:cubicBezTo>
                    <a:pt x="4400" y="1664"/>
                    <a:pt x="4290" y="1294"/>
                    <a:pt x="3846" y="1073"/>
                  </a:cubicBezTo>
                  <a:cubicBezTo>
                    <a:pt x="3573" y="947"/>
                    <a:pt x="3288" y="880"/>
                    <a:pt x="2971" y="880"/>
                  </a:cubicBezTo>
                  <a:cubicBezTo>
                    <a:pt x="2730" y="880"/>
                    <a:pt x="2470" y="919"/>
                    <a:pt x="2182" y="999"/>
                  </a:cubicBezTo>
                  <a:cubicBezTo>
                    <a:pt x="1862" y="1044"/>
                    <a:pt x="1641" y="1076"/>
                    <a:pt x="1484" y="1076"/>
                  </a:cubicBezTo>
                  <a:cubicBezTo>
                    <a:pt x="1387" y="1076"/>
                    <a:pt x="1314" y="1064"/>
                    <a:pt x="1258" y="1036"/>
                  </a:cubicBezTo>
                  <a:cubicBezTo>
                    <a:pt x="1110" y="925"/>
                    <a:pt x="1036" y="814"/>
                    <a:pt x="1332" y="666"/>
                  </a:cubicBezTo>
                  <a:cubicBezTo>
                    <a:pt x="1665" y="481"/>
                    <a:pt x="1923" y="444"/>
                    <a:pt x="2108" y="370"/>
                  </a:cubicBezTo>
                  <a:lnTo>
                    <a:pt x="1665" y="0"/>
                  </a:lnTo>
                  <a:close/>
                </a:path>
              </a:pathLst>
            </a:custGeom>
            <a:solidFill>
              <a:srgbClr val="F1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69" name="Google Shape;9469;p48"/>
            <p:cNvSpPr/>
            <p:nvPr/>
          </p:nvSpPr>
          <p:spPr>
            <a:xfrm>
              <a:off x="4410750" y="2090350"/>
              <a:ext cx="9275" cy="43450"/>
            </a:xfrm>
            <a:custGeom>
              <a:avLst/>
              <a:gdLst/>
              <a:ahLst/>
              <a:cxnLst/>
              <a:rect l="l" t="t" r="r" b="b"/>
              <a:pathLst>
                <a:path w="371" h="1738" extrusionOk="0">
                  <a:moveTo>
                    <a:pt x="1" y="0"/>
                  </a:moveTo>
                  <a:lnTo>
                    <a:pt x="1" y="592"/>
                  </a:lnTo>
                  <a:cubicBezTo>
                    <a:pt x="1" y="962"/>
                    <a:pt x="149" y="1368"/>
                    <a:pt x="371" y="1738"/>
                  </a:cubicBezTo>
                  <a:lnTo>
                    <a:pt x="371" y="999"/>
                  </a:lnTo>
                  <a:cubicBezTo>
                    <a:pt x="149" y="703"/>
                    <a:pt x="1" y="370"/>
                    <a:pt x="1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70" name="Google Shape;9470;p48"/>
            <p:cNvSpPr/>
            <p:nvPr/>
          </p:nvSpPr>
          <p:spPr>
            <a:xfrm>
              <a:off x="4420000" y="2114375"/>
              <a:ext cx="12975" cy="33300"/>
            </a:xfrm>
            <a:custGeom>
              <a:avLst/>
              <a:gdLst/>
              <a:ahLst/>
              <a:cxnLst/>
              <a:rect l="l" t="t" r="r" b="b"/>
              <a:pathLst>
                <a:path w="519" h="1332" extrusionOk="0">
                  <a:moveTo>
                    <a:pt x="1" y="1"/>
                  </a:moveTo>
                  <a:lnTo>
                    <a:pt x="1" y="740"/>
                  </a:lnTo>
                  <a:cubicBezTo>
                    <a:pt x="149" y="962"/>
                    <a:pt x="333" y="1147"/>
                    <a:pt x="518" y="1331"/>
                  </a:cubicBezTo>
                  <a:lnTo>
                    <a:pt x="518" y="555"/>
                  </a:lnTo>
                  <a:cubicBezTo>
                    <a:pt x="259" y="407"/>
                    <a:pt x="149" y="222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71" name="Google Shape;9471;p48"/>
            <p:cNvSpPr/>
            <p:nvPr/>
          </p:nvSpPr>
          <p:spPr>
            <a:xfrm>
              <a:off x="4432025" y="2129175"/>
              <a:ext cx="12950" cy="29600"/>
            </a:xfrm>
            <a:custGeom>
              <a:avLst/>
              <a:gdLst/>
              <a:ahLst/>
              <a:cxnLst/>
              <a:rect l="l" t="t" r="r" b="b"/>
              <a:pathLst>
                <a:path w="518" h="1184" extrusionOk="0">
                  <a:moveTo>
                    <a:pt x="0" y="0"/>
                  </a:moveTo>
                  <a:lnTo>
                    <a:pt x="0" y="813"/>
                  </a:lnTo>
                  <a:cubicBezTo>
                    <a:pt x="148" y="924"/>
                    <a:pt x="333" y="1072"/>
                    <a:pt x="518" y="1183"/>
                  </a:cubicBezTo>
                  <a:lnTo>
                    <a:pt x="518" y="333"/>
                  </a:lnTo>
                  <a:cubicBezTo>
                    <a:pt x="333" y="185"/>
                    <a:pt x="148" y="111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72" name="Google Shape;9472;p48"/>
            <p:cNvSpPr/>
            <p:nvPr/>
          </p:nvSpPr>
          <p:spPr>
            <a:xfrm>
              <a:off x="4446800" y="2137475"/>
              <a:ext cx="14825" cy="27750"/>
            </a:xfrm>
            <a:custGeom>
              <a:avLst/>
              <a:gdLst/>
              <a:ahLst/>
              <a:cxnLst/>
              <a:rect l="l" t="t" r="r" b="b"/>
              <a:pathLst>
                <a:path w="593" h="1110" extrusionOk="0">
                  <a:moveTo>
                    <a:pt x="1" y="1"/>
                  </a:moveTo>
                  <a:lnTo>
                    <a:pt x="1" y="851"/>
                  </a:lnTo>
                  <a:cubicBezTo>
                    <a:pt x="186" y="925"/>
                    <a:pt x="371" y="1036"/>
                    <a:pt x="592" y="1110"/>
                  </a:cubicBezTo>
                  <a:lnTo>
                    <a:pt x="592" y="297"/>
                  </a:lnTo>
                  <a:cubicBezTo>
                    <a:pt x="371" y="186"/>
                    <a:pt x="112" y="112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73" name="Google Shape;9473;p48"/>
            <p:cNvSpPr/>
            <p:nvPr/>
          </p:nvSpPr>
          <p:spPr>
            <a:xfrm>
              <a:off x="4461600" y="2145800"/>
              <a:ext cx="19425" cy="26825"/>
            </a:xfrm>
            <a:custGeom>
              <a:avLst/>
              <a:gdLst/>
              <a:ahLst/>
              <a:cxnLst/>
              <a:rect l="l" t="t" r="r" b="b"/>
              <a:pathLst>
                <a:path w="777" h="1073" extrusionOk="0">
                  <a:moveTo>
                    <a:pt x="0" y="1"/>
                  </a:moveTo>
                  <a:lnTo>
                    <a:pt x="0" y="814"/>
                  </a:lnTo>
                  <a:cubicBezTo>
                    <a:pt x="222" y="925"/>
                    <a:pt x="518" y="999"/>
                    <a:pt x="777" y="1073"/>
                  </a:cubicBezTo>
                  <a:lnTo>
                    <a:pt x="777" y="222"/>
                  </a:lnTo>
                  <a:cubicBezTo>
                    <a:pt x="518" y="148"/>
                    <a:pt x="222" y="38"/>
                    <a:pt x="0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74" name="Google Shape;9474;p48"/>
            <p:cNvSpPr/>
            <p:nvPr/>
          </p:nvSpPr>
          <p:spPr>
            <a:xfrm>
              <a:off x="4480075" y="2151350"/>
              <a:ext cx="19450" cy="24050"/>
            </a:xfrm>
            <a:custGeom>
              <a:avLst/>
              <a:gdLst/>
              <a:ahLst/>
              <a:cxnLst/>
              <a:rect l="l" t="t" r="r" b="b"/>
              <a:pathLst>
                <a:path w="778" h="962" extrusionOk="0">
                  <a:moveTo>
                    <a:pt x="1" y="0"/>
                  </a:moveTo>
                  <a:lnTo>
                    <a:pt x="1" y="851"/>
                  </a:lnTo>
                  <a:cubicBezTo>
                    <a:pt x="260" y="888"/>
                    <a:pt x="481" y="925"/>
                    <a:pt x="777" y="962"/>
                  </a:cubicBezTo>
                  <a:lnTo>
                    <a:pt x="777" y="148"/>
                  </a:lnTo>
                  <a:cubicBezTo>
                    <a:pt x="555" y="111"/>
                    <a:pt x="260" y="37"/>
                    <a:pt x="1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75" name="Google Shape;9475;p48"/>
            <p:cNvSpPr/>
            <p:nvPr/>
          </p:nvSpPr>
          <p:spPr>
            <a:xfrm>
              <a:off x="4499500" y="2155050"/>
              <a:ext cx="19425" cy="22200"/>
            </a:xfrm>
            <a:custGeom>
              <a:avLst/>
              <a:gdLst/>
              <a:ahLst/>
              <a:cxnLst/>
              <a:rect l="l" t="t" r="r" b="b"/>
              <a:pathLst>
                <a:path w="777" h="888" extrusionOk="0">
                  <a:moveTo>
                    <a:pt x="0" y="0"/>
                  </a:moveTo>
                  <a:lnTo>
                    <a:pt x="0" y="814"/>
                  </a:lnTo>
                  <a:cubicBezTo>
                    <a:pt x="296" y="814"/>
                    <a:pt x="518" y="888"/>
                    <a:pt x="777" y="888"/>
                  </a:cubicBezTo>
                  <a:lnTo>
                    <a:pt x="777" y="37"/>
                  </a:lnTo>
                  <a:cubicBezTo>
                    <a:pt x="555" y="37"/>
                    <a:pt x="296" y="37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76" name="Google Shape;9476;p48"/>
            <p:cNvSpPr/>
            <p:nvPr/>
          </p:nvSpPr>
          <p:spPr>
            <a:xfrm>
              <a:off x="4518900" y="2155975"/>
              <a:ext cx="20350" cy="21275"/>
            </a:xfrm>
            <a:custGeom>
              <a:avLst/>
              <a:gdLst/>
              <a:ahLst/>
              <a:cxnLst/>
              <a:rect l="l" t="t" r="r" b="b"/>
              <a:pathLst>
                <a:path w="814" h="851" extrusionOk="0">
                  <a:moveTo>
                    <a:pt x="1" y="0"/>
                  </a:moveTo>
                  <a:lnTo>
                    <a:pt x="1" y="851"/>
                  </a:lnTo>
                  <a:lnTo>
                    <a:pt x="814" y="851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77" name="Google Shape;9477;p48"/>
            <p:cNvSpPr/>
            <p:nvPr/>
          </p:nvSpPr>
          <p:spPr>
            <a:xfrm>
              <a:off x="4638125" y="2086650"/>
              <a:ext cx="8350" cy="46225"/>
            </a:xfrm>
            <a:custGeom>
              <a:avLst/>
              <a:gdLst/>
              <a:ahLst/>
              <a:cxnLst/>
              <a:rect l="l" t="t" r="r" b="b"/>
              <a:pathLst>
                <a:path w="334" h="1849" extrusionOk="0">
                  <a:moveTo>
                    <a:pt x="334" y="0"/>
                  </a:moveTo>
                  <a:cubicBezTo>
                    <a:pt x="334" y="333"/>
                    <a:pt x="223" y="703"/>
                    <a:pt x="1" y="999"/>
                  </a:cubicBezTo>
                  <a:lnTo>
                    <a:pt x="1" y="1849"/>
                  </a:lnTo>
                  <a:cubicBezTo>
                    <a:pt x="186" y="1516"/>
                    <a:pt x="334" y="1220"/>
                    <a:pt x="334" y="888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78" name="Google Shape;9478;p48"/>
            <p:cNvSpPr/>
            <p:nvPr/>
          </p:nvSpPr>
          <p:spPr>
            <a:xfrm>
              <a:off x="4625200" y="2111600"/>
              <a:ext cx="12950" cy="35150"/>
            </a:xfrm>
            <a:custGeom>
              <a:avLst/>
              <a:gdLst/>
              <a:ahLst/>
              <a:cxnLst/>
              <a:rect l="l" t="t" r="r" b="b"/>
              <a:pathLst>
                <a:path w="518" h="1406" extrusionOk="0">
                  <a:moveTo>
                    <a:pt x="518" y="1"/>
                  </a:moveTo>
                  <a:cubicBezTo>
                    <a:pt x="370" y="222"/>
                    <a:pt x="259" y="407"/>
                    <a:pt x="0" y="555"/>
                  </a:cubicBezTo>
                  <a:lnTo>
                    <a:pt x="0" y="1406"/>
                  </a:lnTo>
                  <a:cubicBezTo>
                    <a:pt x="222" y="1221"/>
                    <a:pt x="370" y="1036"/>
                    <a:pt x="518" y="851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79" name="Google Shape;9479;p48"/>
            <p:cNvSpPr/>
            <p:nvPr/>
          </p:nvSpPr>
          <p:spPr>
            <a:xfrm>
              <a:off x="4613175" y="2126400"/>
              <a:ext cx="12050" cy="29600"/>
            </a:xfrm>
            <a:custGeom>
              <a:avLst/>
              <a:gdLst/>
              <a:ahLst/>
              <a:cxnLst/>
              <a:rect l="l" t="t" r="r" b="b"/>
              <a:pathLst>
                <a:path w="482" h="1184" extrusionOk="0">
                  <a:moveTo>
                    <a:pt x="481" y="0"/>
                  </a:moveTo>
                  <a:cubicBezTo>
                    <a:pt x="370" y="74"/>
                    <a:pt x="185" y="222"/>
                    <a:pt x="1" y="370"/>
                  </a:cubicBezTo>
                  <a:lnTo>
                    <a:pt x="1" y="1183"/>
                  </a:lnTo>
                  <a:cubicBezTo>
                    <a:pt x="185" y="1035"/>
                    <a:pt x="370" y="961"/>
                    <a:pt x="481" y="814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80" name="Google Shape;9480;p48"/>
            <p:cNvSpPr/>
            <p:nvPr/>
          </p:nvSpPr>
          <p:spPr>
            <a:xfrm>
              <a:off x="4597475" y="2135625"/>
              <a:ext cx="15725" cy="28675"/>
            </a:xfrm>
            <a:custGeom>
              <a:avLst/>
              <a:gdLst/>
              <a:ahLst/>
              <a:cxnLst/>
              <a:rect l="l" t="t" r="r" b="b"/>
              <a:pathLst>
                <a:path w="629" h="1147" extrusionOk="0">
                  <a:moveTo>
                    <a:pt x="629" y="1"/>
                  </a:moveTo>
                  <a:cubicBezTo>
                    <a:pt x="370" y="75"/>
                    <a:pt x="185" y="223"/>
                    <a:pt x="0" y="297"/>
                  </a:cubicBezTo>
                  <a:lnTo>
                    <a:pt x="0" y="1147"/>
                  </a:lnTo>
                  <a:lnTo>
                    <a:pt x="555" y="851"/>
                  </a:lnTo>
                  <a:cubicBezTo>
                    <a:pt x="555" y="814"/>
                    <a:pt x="629" y="814"/>
                    <a:pt x="629" y="814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81" name="Google Shape;9481;p48"/>
            <p:cNvSpPr/>
            <p:nvPr/>
          </p:nvSpPr>
          <p:spPr>
            <a:xfrm>
              <a:off x="4578050" y="2142100"/>
              <a:ext cx="19450" cy="27750"/>
            </a:xfrm>
            <a:custGeom>
              <a:avLst/>
              <a:gdLst/>
              <a:ahLst/>
              <a:cxnLst/>
              <a:rect l="l" t="t" r="r" b="b"/>
              <a:pathLst>
                <a:path w="778" h="1110" extrusionOk="0">
                  <a:moveTo>
                    <a:pt x="777" y="1"/>
                  </a:moveTo>
                  <a:cubicBezTo>
                    <a:pt x="518" y="149"/>
                    <a:pt x="296" y="222"/>
                    <a:pt x="1" y="296"/>
                  </a:cubicBezTo>
                  <a:lnTo>
                    <a:pt x="1" y="1110"/>
                  </a:lnTo>
                  <a:cubicBezTo>
                    <a:pt x="259" y="1036"/>
                    <a:pt x="555" y="925"/>
                    <a:pt x="777" y="851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82" name="Google Shape;9482;p48"/>
            <p:cNvSpPr/>
            <p:nvPr/>
          </p:nvSpPr>
          <p:spPr>
            <a:xfrm>
              <a:off x="4558650" y="2149500"/>
              <a:ext cx="19425" cy="24975"/>
            </a:xfrm>
            <a:custGeom>
              <a:avLst/>
              <a:gdLst/>
              <a:ahLst/>
              <a:cxnLst/>
              <a:rect l="l" t="t" r="r" b="b"/>
              <a:pathLst>
                <a:path w="777" h="999" extrusionOk="0">
                  <a:moveTo>
                    <a:pt x="777" y="0"/>
                  </a:moveTo>
                  <a:cubicBezTo>
                    <a:pt x="518" y="74"/>
                    <a:pt x="259" y="111"/>
                    <a:pt x="0" y="185"/>
                  </a:cubicBezTo>
                  <a:lnTo>
                    <a:pt x="0" y="999"/>
                  </a:lnTo>
                  <a:cubicBezTo>
                    <a:pt x="259" y="962"/>
                    <a:pt x="555" y="925"/>
                    <a:pt x="777" y="814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83" name="Google Shape;9483;p48"/>
            <p:cNvSpPr/>
            <p:nvPr/>
          </p:nvSpPr>
          <p:spPr>
            <a:xfrm>
              <a:off x="4539225" y="2154125"/>
              <a:ext cx="19450" cy="23125"/>
            </a:xfrm>
            <a:custGeom>
              <a:avLst/>
              <a:gdLst/>
              <a:ahLst/>
              <a:cxnLst/>
              <a:rect l="l" t="t" r="r" b="b"/>
              <a:pathLst>
                <a:path w="778" h="925" extrusionOk="0">
                  <a:moveTo>
                    <a:pt x="777" y="0"/>
                  </a:moveTo>
                  <a:cubicBezTo>
                    <a:pt x="555" y="37"/>
                    <a:pt x="260" y="74"/>
                    <a:pt x="1" y="74"/>
                  </a:cubicBezTo>
                  <a:lnTo>
                    <a:pt x="1" y="925"/>
                  </a:lnTo>
                  <a:cubicBezTo>
                    <a:pt x="260" y="925"/>
                    <a:pt x="482" y="851"/>
                    <a:pt x="777" y="814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84" name="Google Shape;9484;p48"/>
            <p:cNvSpPr/>
            <p:nvPr/>
          </p:nvSpPr>
          <p:spPr>
            <a:xfrm>
              <a:off x="4424625" y="2030600"/>
              <a:ext cx="209825" cy="79175"/>
            </a:xfrm>
            <a:custGeom>
              <a:avLst/>
              <a:gdLst/>
              <a:ahLst/>
              <a:cxnLst/>
              <a:rect l="l" t="t" r="r" b="b"/>
              <a:pathLst>
                <a:path w="8393" h="3167" extrusionOk="0">
                  <a:moveTo>
                    <a:pt x="4297" y="0"/>
                  </a:moveTo>
                  <a:cubicBezTo>
                    <a:pt x="3262" y="0"/>
                    <a:pt x="2224" y="232"/>
                    <a:pt x="1442" y="690"/>
                  </a:cubicBezTo>
                  <a:cubicBezTo>
                    <a:pt x="259" y="1355"/>
                    <a:pt x="1" y="2316"/>
                    <a:pt x="555" y="3167"/>
                  </a:cubicBezTo>
                  <a:cubicBezTo>
                    <a:pt x="148" y="2390"/>
                    <a:pt x="444" y="1503"/>
                    <a:pt x="1479" y="911"/>
                  </a:cubicBezTo>
                  <a:cubicBezTo>
                    <a:pt x="2234" y="459"/>
                    <a:pt x="3239" y="227"/>
                    <a:pt x="4239" y="227"/>
                  </a:cubicBezTo>
                  <a:cubicBezTo>
                    <a:pt x="5199" y="227"/>
                    <a:pt x="6153" y="440"/>
                    <a:pt x="6877" y="875"/>
                  </a:cubicBezTo>
                  <a:cubicBezTo>
                    <a:pt x="7912" y="1392"/>
                    <a:pt x="8208" y="2242"/>
                    <a:pt x="7838" y="3019"/>
                  </a:cubicBezTo>
                  <a:cubicBezTo>
                    <a:pt x="8393" y="2205"/>
                    <a:pt x="8097" y="1281"/>
                    <a:pt x="6988" y="616"/>
                  </a:cubicBezTo>
                  <a:cubicBezTo>
                    <a:pt x="6236" y="204"/>
                    <a:pt x="5268" y="0"/>
                    <a:pt x="4297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85" name="Google Shape;9485;p48"/>
            <p:cNvSpPr/>
            <p:nvPr/>
          </p:nvSpPr>
          <p:spPr>
            <a:xfrm>
              <a:off x="4476375" y="2058000"/>
              <a:ext cx="113725" cy="66575"/>
            </a:xfrm>
            <a:custGeom>
              <a:avLst/>
              <a:gdLst/>
              <a:ahLst/>
              <a:cxnLst/>
              <a:rect l="l" t="t" r="r" b="b"/>
              <a:pathLst>
                <a:path w="4549" h="2663" extrusionOk="0">
                  <a:moveTo>
                    <a:pt x="1" y="0"/>
                  </a:moveTo>
                  <a:lnTo>
                    <a:pt x="1" y="370"/>
                  </a:lnTo>
                  <a:lnTo>
                    <a:pt x="482" y="629"/>
                  </a:lnTo>
                  <a:cubicBezTo>
                    <a:pt x="451" y="652"/>
                    <a:pt x="425" y="661"/>
                    <a:pt x="403" y="661"/>
                  </a:cubicBezTo>
                  <a:cubicBezTo>
                    <a:pt x="333" y="661"/>
                    <a:pt x="296" y="576"/>
                    <a:pt x="254" y="576"/>
                  </a:cubicBezTo>
                  <a:cubicBezTo>
                    <a:pt x="244" y="576"/>
                    <a:pt x="234" y="581"/>
                    <a:pt x="223" y="592"/>
                  </a:cubicBezTo>
                  <a:lnTo>
                    <a:pt x="223" y="999"/>
                  </a:lnTo>
                  <a:cubicBezTo>
                    <a:pt x="223" y="1183"/>
                    <a:pt x="371" y="1368"/>
                    <a:pt x="666" y="1516"/>
                  </a:cubicBezTo>
                  <a:cubicBezTo>
                    <a:pt x="898" y="1632"/>
                    <a:pt x="1161" y="1687"/>
                    <a:pt x="1453" y="1687"/>
                  </a:cubicBezTo>
                  <a:cubicBezTo>
                    <a:pt x="1720" y="1687"/>
                    <a:pt x="2012" y="1641"/>
                    <a:pt x="2330" y="1553"/>
                  </a:cubicBezTo>
                  <a:cubicBezTo>
                    <a:pt x="2533" y="1516"/>
                    <a:pt x="2700" y="1498"/>
                    <a:pt x="2838" y="1498"/>
                  </a:cubicBezTo>
                  <a:cubicBezTo>
                    <a:pt x="2977" y="1498"/>
                    <a:pt x="3088" y="1516"/>
                    <a:pt x="3180" y="1553"/>
                  </a:cubicBezTo>
                  <a:cubicBezTo>
                    <a:pt x="3365" y="1701"/>
                    <a:pt x="3328" y="1849"/>
                    <a:pt x="3106" y="1960"/>
                  </a:cubicBezTo>
                  <a:cubicBezTo>
                    <a:pt x="3051" y="1997"/>
                    <a:pt x="2965" y="2011"/>
                    <a:pt x="2868" y="2011"/>
                  </a:cubicBezTo>
                  <a:cubicBezTo>
                    <a:pt x="2577" y="2011"/>
                    <a:pt x="2182" y="1886"/>
                    <a:pt x="2182" y="1886"/>
                  </a:cubicBezTo>
                  <a:lnTo>
                    <a:pt x="2182" y="2256"/>
                  </a:lnTo>
                  <a:lnTo>
                    <a:pt x="2626" y="2662"/>
                  </a:lnTo>
                  <a:cubicBezTo>
                    <a:pt x="2922" y="2662"/>
                    <a:pt x="3291" y="2551"/>
                    <a:pt x="3550" y="2403"/>
                  </a:cubicBezTo>
                  <a:lnTo>
                    <a:pt x="4031" y="2662"/>
                  </a:lnTo>
                  <a:lnTo>
                    <a:pt x="4548" y="2403"/>
                  </a:lnTo>
                  <a:lnTo>
                    <a:pt x="4548" y="2034"/>
                  </a:lnTo>
                  <a:lnTo>
                    <a:pt x="4031" y="2108"/>
                  </a:lnTo>
                  <a:cubicBezTo>
                    <a:pt x="4400" y="1738"/>
                    <a:pt x="4289" y="1368"/>
                    <a:pt x="3846" y="1146"/>
                  </a:cubicBezTo>
                  <a:cubicBezTo>
                    <a:pt x="3573" y="1020"/>
                    <a:pt x="3300" y="954"/>
                    <a:pt x="2987" y="954"/>
                  </a:cubicBezTo>
                  <a:cubicBezTo>
                    <a:pt x="2748" y="954"/>
                    <a:pt x="2486" y="993"/>
                    <a:pt x="2182" y="1072"/>
                  </a:cubicBezTo>
                  <a:cubicBezTo>
                    <a:pt x="1862" y="1118"/>
                    <a:pt x="1655" y="1150"/>
                    <a:pt x="1500" y="1150"/>
                  </a:cubicBezTo>
                  <a:cubicBezTo>
                    <a:pt x="1405" y="1150"/>
                    <a:pt x="1329" y="1138"/>
                    <a:pt x="1258" y="1109"/>
                  </a:cubicBezTo>
                  <a:cubicBezTo>
                    <a:pt x="1110" y="999"/>
                    <a:pt x="1073" y="888"/>
                    <a:pt x="1332" y="740"/>
                  </a:cubicBezTo>
                  <a:cubicBezTo>
                    <a:pt x="1665" y="555"/>
                    <a:pt x="1960" y="518"/>
                    <a:pt x="2145" y="444"/>
                  </a:cubicBezTo>
                  <a:lnTo>
                    <a:pt x="2145" y="74"/>
                  </a:lnTo>
                  <a:lnTo>
                    <a:pt x="1665" y="74"/>
                  </a:lnTo>
                  <a:cubicBezTo>
                    <a:pt x="1443" y="111"/>
                    <a:pt x="1147" y="222"/>
                    <a:pt x="888" y="37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86" name="Google Shape;9486;p48"/>
            <p:cNvSpPr/>
            <p:nvPr/>
          </p:nvSpPr>
          <p:spPr>
            <a:xfrm>
              <a:off x="4574350" y="2087575"/>
              <a:ext cx="4650" cy="11125"/>
            </a:xfrm>
            <a:custGeom>
              <a:avLst/>
              <a:gdLst/>
              <a:ahLst/>
              <a:cxnLst/>
              <a:rect l="l" t="t" r="r" b="b"/>
              <a:pathLst>
                <a:path w="186" h="445" extrusionOk="0">
                  <a:moveTo>
                    <a:pt x="1" y="0"/>
                  </a:moveTo>
                  <a:lnTo>
                    <a:pt x="1" y="444"/>
                  </a:lnTo>
                  <a:lnTo>
                    <a:pt x="186" y="444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87" name="Google Shape;9487;p48"/>
            <p:cNvSpPr/>
            <p:nvPr/>
          </p:nvSpPr>
          <p:spPr>
            <a:xfrm>
              <a:off x="4476375" y="2048750"/>
              <a:ext cx="113725" cy="65650"/>
            </a:xfrm>
            <a:custGeom>
              <a:avLst/>
              <a:gdLst/>
              <a:ahLst/>
              <a:cxnLst/>
              <a:rect l="l" t="t" r="r" b="b"/>
              <a:pathLst>
                <a:path w="4549" h="2626" extrusionOk="0">
                  <a:moveTo>
                    <a:pt x="1665" y="1"/>
                  </a:moveTo>
                  <a:cubicBezTo>
                    <a:pt x="1443" y="38"/>
                    <a:pt x="1147" y="149"/>
                    <a:pt x="888" y="259"/>
                  </a:cubicBezTo>
                  <a:lnTo>
                    <a:pt x="408" y="38"/>
                  </a:lnTo>
                  <a:lnTo>
                    <a:pt x="1" y="259"/>
                  </a:lnTo>
                  <a:lnTo>
                    <a:pt x="482" y="555"/>
                  </a:lnTo>
                  <a:cubicBezTo>
                    <a:pt x="112" y="888"/>
                    <a:pt x="186" y="1258"/>
                    <a:pt x="666" y="1479"/>
                  </a:cubicBezTo>
                  <a:cubicBezTo>
                    <a:pt x="898" y="1595"/>
                    <a:pt x="1161" y="1651"/>
                    <a:pt x="1453" y="1651"/>
                  </a:cubicBezTo>
                  <a:cubicBezTo>
                    <a:pt x="1720" y="1651"/>
                    <a:pt x="2012" y="1605"/>
                    <a:pt x="2330" y="1516"/>
                  </a:cubicBezTo>
                  <a:cubicBezTo>
                    <a:pt x="2533" y="1479"/>
                    <a:pt x="2700" y="1461"/>
                    <a:pt x="2838" y="1461"/>
                  </a:cubicBezTo>
                  <a:cubicBezTo>
                    <a:pt x="2977" y="1461"/>
                    <a:pt x="3088" y="1479"/>
                    <a:pt x="3180" y="1516"/>
                  </a:cubicBezTo>
                  <a:cubicBezTo>
                    <a:pt x="3365" y="1664"/>
                    <a:pt x="3328" y="1812"/>
                    <a:pt x="3106" y="1923"/>
                  </a:cubicBezTo>
                  <a:cubicBezTo>
                    <a:pt x="2811" y="2071"/>
                    <a:pt x="2441" y="2182"/>
                    <a:pt x="2182" y="2219"/>
                  </a:cubicBezTo>
                  <a:lnTo>
                    <a:pt x="2626" y="2626"/>
                  </a:lnTo>
                  <a:cubicBezTo>
                    <a:pt x="2922" y="2626"/>
                    <a:pt x="3291" y="2478"/>
                    <a:pt x="3550" y="2367"/>
                  </a:cubicBezTo>
                  <a:lnTo>
                    <a:pt x="4031" y="2626"/>
                  </a:lnTo>
                  <a:lnTo>
                    <a:pt x="4548" y="2293"/>
                  </a:lnTo>
                  <a:lnTo>
                    <a:pt x="4031" y="2034"/>
                  </a:lnTo>
                  <a:cubicBezTo>
                    <a:pt x="4400" y="1664"/>
                    <a:pt x="4289" y="1295"/>
                    <a:pt x="3846" y="1073"/>
                  </a:cubicBezTo>
                  <a:cubicBezTo>
                    <a:pt x="3565" y="922"/>
                    <a:pt x="3285" y="846"/>
                    <a:pt x="2961" y="846"/>
                  </a:cubicBezTo>
                  <a:cubicBezTo>
                    <a:pt x="2729" y="846"/>
                    <a:pt x="2475" y="885"/>
                    <a:pt x="2182" y="962"/>
                  </a:cubicBezTo>
                  <a:cubicBezTo>
                    <a:pt x="1881" y="1026"/>
                    <a:pt x="1680" y="1066"/>
                    <a:pt x="1529" y="1066"/>
                  </a:cubicBezTo>
                  <a:cubicBezTo>
                    <a:pt x="1419" y="1066"/>
                    <a:pt x="1335" y="1045"/>
                    <a:pt x="1258" y="999"/>
                  </a:cubicBezTo>
                  <a:cubicBezTo>
                    <a:pt x="1110" y="925"/>
                    <a:pt x="1073" y="777"/>
                    <a:pt x="1332" y="629"/>
                  </a:cubicBezTo>
                  <a:cubicBezTo>
                    <a:pt x="1665" y="444"/>
                    <a:pt x="1960" y="407"/>
                    <a:pt x="2145" y="370"/>
                  </a:cubicBezTo>
                  <a:lnTo>
                    <a:pt x="1665" y="1"/>
                  </a:ln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88" name="Google Shape;9488;p48"/>
            <p:cNvSpPr/>
            <p:nvPr/>
          </p:nvSpPr>
          <p:spPr>
            <a:xfrm>
              <a:off x="4400600" y="1990275"/>
              <a:ext cx="256975" cy="136400"/>
            </a:xfrm>
            <a:custGeom>
              <a:avLst/>
              <a:gdLst/>
              <a:ahLst/>
              <a:cxnLst/>
              <a:rect l="l" t="t" r="r" b="b"/>
              <a:pathLst>
                <a:path w="10279" h="5456" extrusionOk="0">
                  <a:moveTo>
                    <a:pt x="5300" y="0"/>
                  </a:moveTo>
                  <a:cubicBezTo>
                    <a:pt x="4058" y="0"/>
                    <a:pt x="2805" y="287"/>
                    <a:pt x="1849" y="861"/>
                  </a:cubicBezTo>
                  <a:cubicBezTo>
                    <a:pt x="0" y="1933"/>
                    <a:pt x="0" y="3671"/>
                    <a:pt x="1775" y="4706"/>
                  </a:cubicBezTo>
                  <a:cubicBezTo>
                    <a:pt x="2667" y="5205"/>
                    <a:pt x="3818" y="5455"/>
                    <a:pt x="4978" y="5455"/>
                  </a:cubicBezTo>
                  <a:cubicBezTo>
                    <a:pt x="6221" y="5455"/>
                    <a:pt x="7473" y="5169"/>
                    <a:pt x="8430" y="4595"/>
                  </a:cubicBezTo>
                  <a:cubicBezTo>
                    <a:pt x="10278" y="3523"/>
                    <a:pt x="10278" y="1785"/>
                    <a:pt x="8504" y="750"/>
                  </a:cubicBezTo>
                  <a:cubicBezTo>
                    <a:pt x="7611" y="250"/>
                    <a:pt x="6460" y="0"/>
                    <a:pt x="5300" y="0"/>
                  </a:cubicBez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89" name="Google Shape;9489;p48"/>
            <p:cNvSpPr/>
            <p:nvPr/>
          </p:nvSpPr>
          <p:spPr>
            <a:xfrm>
              <a:off x="4423700" y="2005200"/>
              <a:ext cx="209825" cy="109550"/>
            </a:xfrm>
            <a:custGeom>
              <a:avLst/>
              <a:gdLst/>
              <a:ahLst/>
              <a:cxnLst/>
              <a:rect l="l" t="t" r="r" b="b"/>
              <a:pathLst>
                <a:path w="8393" h="4382" extrusionOk="0">
                  <a:moveTo>
                    <a:pt x="4260" y="0"/>
                  </a:moveTo>
                  <a:cubicBezTo>
                    <a:pt x="3275" y="0"/>
                    <a:pt x="2282" y="222"/>
                    <a:pt x="1516" y="670"/>
                  </a:cubicBezTo>
                  <a:cubicBezTo>
                    <a:pt x="38" y="1558"/>
                    <a:pt x="1" y="2926"/>
                    <a:pt x="1516" y="3776"/>
                  </a:cubicBezTo>
                  <a:cubicBezTo>
                    <a:pt x="2248" y="4178"/>
                    <a:pt x="3205" y="4381"/>
                    <a:pt x="4169" y="4381"/>
                  </a:cubicBezTo>
                  <a:cubicBezTo>
                    <a:pt x="5155" y="4381"/>
                    <a:pt x="6148" y="4169"/>
                    <a:pt x="6914" y="3739"/>
                  </a:cubicBezTo>
                  <a:cubicBezTo>
                    <a:pt x="8393" y="2889"/>
                    <a:pt x="8393" y="1447"/>
                    <a:pt x="6914" y="634"/>
                  </a:cubicBezTo>
                  <a:cubicBezTo>
                    <a:pt x="6183" y="213"/>
                    <a:pt x="5225" y="0"/>
                    <a:pt x="4260" y="0"/>
                  </a:cubicBezTo>
                  <a:close/>
                </a:path>
              </a:pathLst>
            </a:custGeom>
            <a:solidFill>
              <a:srgbClr val="FFB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90" name="Google Shape;9490;p48"/>
            <p:cNvSpPr/>
            <p:nvPr/>
          </p:nvSpPr>
          <p:spPr>
            <a:xfrm>
              <a:off x="4475450" y="2025650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1665" y="0"/>
                  </a:moveTo>
                  <a:cubicBezTo>
                    <a:pt x="1406" y="37"/>
                    <a:pt x="1147" y="148"/>
                    <a:pt x="888" y="259"/>
                  </a:cubicBezTo>
                  <a:lnTo>
                    <a:pt x="408" y="37"/>
                  </a:lnTo>
                  <a:lnTo>
                    <a:pt x="1" y="259"/>
                  </a:lnTo>
                  <a:lnTo>
                    <a:pt x="445" y="555"/>
                  </a:lnTo>
                  <a:cubicBezTo>
                    <a:pt x="75" y="888"/>
                    <a:pt x="186" y="1257"/>
                    <a:pt x="629" y="1479"/>
                  </a:cubicBezTo>
                  <a:cubicBezTo>
                    <a:pt x="881" y="1595"/>
                    <a:pt x="1152" y="1650"/>
                    <a:pt x="1444" y="1650"/>
                  </a:cubicBezTo>
                  <a:cubicBezTo>
                    <a:pt x="1710" y="1650"/>
                    <a:pt x="1993" y="1604"/>
                    <a:pt x="2293" y="1516"/>
                  </a:cubicBezTo>
                  <a:cubicBezTo>
                    <a:pt x="2515" y="1479"/>
                    <a:pt x="2691" y="1461"/>
                    <a:pt x="2834" y="1461"/>
                  </a:cubicBezTo>
                  <a:cubicBezTo>
                    <a:pt x="2977" y="1461"/>
                    <a:pt x="3088" y="1479"/>
                    <a:pt x="3180" y="1516"/>
                  </a:cubicBezTo>
                  <a:cubicBezTo>
                    <a:pt x="3365" y="1664"/>
                    <a:pt x="3328" y="1812"/>
                    <a:pt x="3106" y="1923"/>
                  </a:cubicBezTo>
                  <a:cubicBezTo>
                    <a:pt x="2811" y="2071"/>
                    <a:pt x="2441" y="2182"/>
                    <a:pt x="2182" y="2219"/>
                  </a:cubicBezTo>
                  <a:lnTo>
                    <a:pt x="2626" y="2625"/>
                  </a:lnTo>
                  <a:cubicBezTo>
                    <a:pt x="2922" y="2625"/>
                    <a:pt x="3254" y="2477"/>
                    <a:pt x="3550" y="2366"/>
                  </a:cubicBezTo>
                  <a:lnTo>
                    <a:pt x="4031" y="2625"/>
                  </a:lnTo>
                  <a:lnTo>
                    <a:pt x="4511" y="2293"/>
                  </a:lnTo>
                  <a:lnTo>
                    <a:pt x="4031" y="2034"/>
                  </a:lnTo>
                  <a:cubicBezTo>
                    <a:pt x="4400" y="1664"/>
                    <a:pt x="4290" y="1294"/>
                    <a:pt x="3846" y="1073"/>
                  </a:cubicBezTo>
                  <a:cubicBezTo>
                    <a:pt x="3566" y="922"/>
                    <a:pt x="3273" y="846"/>
                    <a:pt x="2945" y="846"/>
                  </a:cubicBezTo>
                  <a:cubicBezTo>
                    <a:pt x="2711" y="846"/>
                    <a:pt x="2459" y="885"/>
                    <a:pt x="2182" y="962"/>
                  </a:cubicBezTo>
                  <a:cubicBezTo>
                    <a:pt x="1881" y="1026"/>
                    <a:pt x="1668" y="1066"/>
                    <a:pt x="1513" y="1066"/>
                  </a:cubicBezTo>
                  <a:cubicBezTo>
                    <a:pt x="1401" y="1066"/>
                    <a:pt x="1320" y="1045"/>
                    <a:pt x="1258" y="999"/>
                  </a:cubicBezTo>
                  <a:cubicBezTo>
                    <a:pt x="1110" y="925"/>
                    <a:pt x="1036" y="777"/>
                    <a:pt x="1332" y="629"/>
                  </a:cubicBezTo>
                  <a:cubicBezTo>
                    <a:pt x="1665" y="444"/>
                    <a:pt x="1923" y="407"/>
                    <a:pt x="2108" y="370"/>
                  </a:cubicBezTo>
                  <a:lnTo>
                    <a:pt x="1665" y="0"/>
                  </a:lnTo>
                  <a:close/>
                </a:path>
              </a:pathLst>
            </a:custGeom>
            <a:solidFill>
              <a:srgbClr val="F1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91" name="Google Shape;9491;p48"/>
            <p:cNvSpPr/>
            <p:nvPr/>
          </p:nvSpPr>
          <p:spPr>
            <a:xfrm>
              <a:off x="4410750" y="2059850"/>
              <a:ext cx="9275" cy="44375"/>
            </a:xfrm>
            <a:custGeom>
              <a:avLst/>
              <a:gdLst/>
              <a:ahLst/>
              <a:cxnLst/>
              <a:rect l="l" t="t" r="r" b="b"/>
              <a:pathLst>
                <a:path w="371" h="1775" extrusionOk="0">
                  <a:moveTo>
                    <a:pt x="1" y="0"/>
                  </a:moveTo>
                  <a:lnTo>
                    <a:pt x="1" y="629"/>
                  </a:lnTo>
                  <a:cubicBezTo>
                    <a:pt x="1" y="998"/>
                    <a:pt x="149" y="1405"/>
                    <a:pt x="371" y="1775"/>
                  </a:cubicBezTo>
                  <a:lnTo>
                    <a:pt x="371" y="1035"/>
                  </a:lnTo>
                  <a:cubicBezTo>
                    <a:pt x="149" y="703"/>
                    <a:pt x="1" y="333"/>
                    <a:pt x="1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92" name="Google Shape;9492;p48"/>
            <p:cNvSpPr/>
            <p:nvPr/>
          </p:nvSpPr>
          <p:spPr>
            <a:xfrm>
              <a:off x="4420000" y="2083875"/>
              <a:ext cx="12975" cy="34225"/>
            </a:xfrm>
            <a:custGeom>
              <a:avLst/>
              <a:gdLst/>
              <a:ahLst/>
              <a:cxnLst/>
              <a:rect l="l" t="t" r="r" b="b"/>
              <a:pathLst>
                <a:path w="519" h="1369" extrusionOk="0">
                  <a:moveTo>
                    <a:pt x="1" y="1"/>
                  </a:moveTo>
                  <a:lnTo>
                    <a:pt x="1" y="740"/>
                  </a:lnTo>
                  <a:cubicBezTo>
                    <a:pt x="149" y="999"/>
                    <a:pt x="333" y="1184"/>
                    <a:pt x="518" y="1368"/>
                  </a:cubicBezTo>
                  <a:lnTo>
                    <a:pt x="518" y="592"/>
                  </a:lnTo>
                  <a:cubicBezTo>
                    <a:pt x="259" y="444"/>
                    <a:pt x="149" y="259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93" name="Google Shape;9493;p48"/>
            <p:cNvSpPr/>
            <p:nvPr/>
          </p:nvSpPr>
          <p:spPr>
            <a:xfrm>
              <a:off x="4432025" y="2099600"/>
              <a:ext cx="12950" cy="28675"/>
            </a:xfrm>
            <a:custGeom>
              <a:avLst/>
              <a:gdLst/>
              <a:ahLst/>
              <a:cxnLst/>
              <a:rect l="l" t="t" r="r" b="b"/>
              <a:pathLst>
                <a:path w="518" h="1147" extrusionOk="0">
                  <a:moveTo>
                    <a:pt x="0" y="0"/>
                  </a:moveTo>
                  <a:lnTo>
                    <a:pt x="0" y="776"/>
                  </a:lnTo>
                  <a:cubicBezTo>
                    <a:pt x="148" y="924"/>
                    <a:pt x="333" y="1072"/>
                    <a:pt x="518" y="1146"/>
                  </a:cubicBezTo>
                  <a:lnTo>
                    <a:pt x="518" y="333"/>
                  </a:lnTo>
                  <a:cubicBezTo>
                    <a:pt x="333" y="185"/>
                    <a:pt x="148" y="74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94" name="Google Shape;9494;p48"/>
            <p:cNvSpPr/>
            <p:nvPr/>
          </p:nvSpPr>
          <p:spPr>
            <a:xfrm>
              <a:off x="4446800" y="2107900"/>
              <a:ext cx="14825" cy="27750"/>
            </a:xfrm>
            <a:custGeom>
              <a:avLst/>
              <a:gdLst/>
              <a:ahLst/>
              <a:cxnLst/>
              <a:rect l="l" t="t" r="r" b="b"/>
              <a:pathLst>
                <a:path w="593" h="1110" extrusionOk="0">
                  <a:moveTo>
                    <a:pt x="1" y="1"/>
                  </a:moveTo>
                  <a:lnTo>
                    <a:pt x="1" y="814"/>
                  </a:lnTo>
                  <a:cubicBezTo>
                    <a:pt x="186" y="925"/>
                    <a:pt x="371" y="999"/>
                    <a:pt x="592" y="1110"/>
                  </a:cubicBezTo>
                  <a:lnTo>
                    <a:pt x="592" y="260"/>
                  </a:lnTo>
                  <a:cubicBezTo>
                    <a:pt x="371" y="149"/>
                    <a:pt x="112" y="75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95" name="Google Shape;9495;p48"/>
            <p:cNvSpPr/>
            <p:nvPr/>
          </p:nvSpPr>
          <p:spPr>
            <a:xfrm>
              <a:off x="4461600" y="2115300"/>
              <a:ext cx="19425" cy="26825"/>
            </a:xfrm>
            <a:custGeom>
              <a:avLst/>
              <a:gdLst/>
              <a:ahLst/>
              <a:cxnLst/>
              <a:rect l="l" t="t" r="r" b="b"/>
              <a:pathLst>
                <a:path w="777" h="1073" extrusionOk="0">
                  <a:moveTo>
                    <a:pt x="0" y="1"/>
                  </a:moveTo>
                  <a:lnTo>
                    <a:pt x="0" y="851"/>
                  </a:lnTo>
                  <a:cubicBezTo>
                    <a:pt x="222" y="925"/>
                    <a:pt x="518" y="1036"/>
                    <a:pt x="777" y="1073"/>
                  </a:cubicBezTo>
                  <a:lnTo>
                    <a:pt x="777" y="259"/>
                  </a:lnTo>
                  <a:cubicBezTo>
                    <a:pt x="518" y="148"/>
                    <a:pt x="222" y="74"/>
                    <a:pt x="0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96" name="Google Shape;9496;p48"/>
            <p:cNvSpPr/>
            <p:nvPr/>
          </p:nvSpPr>
          <p:spPr>
            <a:xfrm>
              <a:off x="4480075" y="2121775"/>
              <a:ext cx="19450" cy="24050"/>
            </a:xfrm>
            <a:custGeom>
              <a:avLst/>
              <a:gdLst/>
              <a:ahLst/>
              <a:cxnLst/>
              <a:rect l="l" t="t" r="r" b="b"/>
              <a:pathLst>
                <a:path w="778" h="962" extrusionOk="0">
                  <a:moveTo>
                    <a:pt x="1" y="0"/>
                  </a:moveTo>
                  <a:lnTo>
                    <a:pt x="1" y="814"/>
                  </a:lnTo>
                  <a:cubicBezTo>
                    <a:pt x="260" y="851"/>
                    <a:pt x="481" y="925"/>
                    <a:pt x="777" y="962"/>
                  </a:cubicBezTo>
                  <a:lnTo>
                    <a:pt x="777" y="111"/>
                  </a:lnTo>
                  <a:cubicBezTo>
                    <a:pt x="555" y="74"/>
                    <a:pt x="260" y="37"/>
                    <a:pt x="1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97" name="Google Shape;9497;p48"/>
            <p:cNvSpPr/>
            <p:nvPr/>
          </p:nvSpPr>
          <p:spPr>
            <a:xfrm>
              <a:off x="4499500" y="2124550"/>
              <a:ext cx="19425" cy="22200"/>
            </a:xfrm>
            <a:custGeom>
              <a:avLst/>
              <a:gdLst/>
              <a:ahLst/>
              <a:cxnLst/>
              <a:rect l="l" t="t" r="r" b="b"/>
              <a:pathLst>
                <a:path w="777" h="888" extrusionOk="0">
                  <a:moveTo>
                    <a:pt x="0" y="0"/>
                  </a:moveTo>
                  <a:lnTo>
                    <a:pt x="0" y="851"/>
                  </a:lnTo>
                  <a:cubicBezTo>
                    <a:pt x="296" y="851"/>
                    <a:pt x="518" y="888"/>
                    <a:pt x="777" y="888"/>
                  </a:cubicBezTo>
                  <a:lnTo>
                    <a:pt x="777" y="74"/>
                  </a:lnTo>
                  <a:cubicBezTo>
                    <a:pt x="555" y="74"/>
                    <a:pt x="296" y="0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98" name="Google Shape;9498;p48"/>
            <p:cNvSpPr/>
            <p:nvPr/>
          </p:nvSpPr>
          <p:spPr>
            <a:xfrm>
              <a:off x="4518900" y="2126400"/>
              <a:ext cx="20350" cy="20350"/>
            </a:xfrm>
            <a:custGeom>
              <a:avLst/>
              <a:gdLst/>
              <a:ahLst/>
              <a:cxnLst/>
              <a:rect l="l" t="t" r="r" b="b"/>
              <a:pathLst>
                <a:path w="814" h="814" extrusionOk="0">
                  <a:moveTo>
                    <a:pt x="1" y="0"/>
                  </a:moveTo>
                  <a:lnTo>
                    <a:pt x="1" y="814"/>
                  </a:lnTo>
                  <a:lnTo>
                    <a:pt x="814" y="81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99" name="Google Shape;9499;p48"/>
            <p:cNvSpPr/>
            <p:nvPr/>
          </p:nvSpPr>
          <p:spPr>
            <a:xfrm>
              <a:off x="4638125" y="2057075"/>
              <a:ext cx="8350" cy="46225"/>
            </a:xfrm>
            <a:custGeom>
              <a:avLst/>
              <a:gdLst/>
              <a:ahLst/>
              <a:cxnLst/>
              <a:rect l="l" t="t" r="r" b="b"/>
              <a:pathLst>
                <a:path w="334" h="1849" extrusionOk="0">
                  <a:moveTo>
                    <a:pt x="334" y="0"/>
                  </a:moveTo>
                  <a:cubicBezTo>
                    <a:pt x="334" y="296"/>
                    <a:pt x="223" y="666"/>
                    <a:pt x="1" y="999"/>
                  </a:cubicBezTo>
                  <a:lnTo>
                    <a:pt x="1" y="1849"/>
                  </a:lnTo>
                  <a:cubicBezTo>
                    <a:pt x="186" y="1516"/>
                    <a:pt x="334" y="1183"/>
                    <a:pt x="334" y="851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00" name="Google Shape;9500;p48"/>
            <p:cNvSpPr/>
            <p:nvPr/>
          </p:nvSpPr>
          <p:spPr>
            <a:xfrm>
              <a:off x="4625200" y="2082025"/>
              <a:ext cx="12950" cy="35150"/>
            </a:xfrm>
            <a:custGeom>
              <a:avLst/>
              <a:gdLst/>
              <a:ahLst/>
              <a:cxnLst/>
              <a:rect l="l" t="t" r="r" b="b"/>
              <a:pathLst>
                <a:path w="518" h="1406" extrusionOk="0">
                  <a:moveTo>
                    <a:pt x="518" y="1"/>
                  </a:moveTo>
                  <a:cubicBezTo>
                    <a:pt x="370" y="185"/>
                    <a:pt x="259" y="370"/>
                    <a:pt x="0" y="555"/>
                  </a:cubicBezTo>
                  <a:lnTo>
                    <a:pt x="0" y="1405"/>
                  </a:lnTo>
                  <a:cubicBezTo>
                    <a:pt x="222" y="1221"/>
                    <a:pt x="370" y="1036"/>
                    <a:pt x="518" y="851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01" name="Google Shape;9501;p48"/>
            <p:cNvSpPr/>
            <p:nvPr/>
          </p:nvSpPr>
          <p:spPr>
            <a:xfrm>
              <a:off x="4613175" y="2094975"/>
              <a:ext cx="12050" cy="29600"/>
            </a:xfrm>
            <a:custGeom>
              <a:avLst/>
              <a:gdLst/>
              <a:ahLst/>
              <a:cxnLst/>
              <a:rect l="l" t="t" r="r" b="b"/>
              <a:pathLst>
                <a:path w="482" h="1184" extrusionOk="0">
                  <a:moveTo>
                    <a:pt x="481" y="0"/>
                  </a:moveTo>
                  <a:cubicBezTo>
                    <a:pt x="370" y="148"/>
                    <a:pt x="185" y="259"/>
                    <a:pt x="1" y="370"/>
                  </a:cubicBezTo>
                  <a:lnTo>
                    <a:pt x="1" y="1183"/>
                  </a:lnTo>
                  <a:cubicBezTo>
                    <a:pt x="185" y="1072"/>
                    <a:pt x="370" y="961"/>
                    <a:pt x="481" y="814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02" name="Google Shape;9502;p48"/>
            <p:cNvSpPr/>
            <p:nvPr/>
          </p:nvSpPr>
          <p:spPr>
            <a:xfrm>
              <a:off x="4597475" y="2104200"/>
              <a:ext cx="15725" cy="28675"/>
            </a:xfrm>
            <a:custGeom>
              <a:avLst/>
              <a:gdLst/>
              <a:ahLst/>
              <a:cxnLst/>
              <a:rect l="l" t="t" r="r" b="b"/>
              <a:pathLst>
                <a:path w="629" h="1147" extrusionOk="0">
                  <a:moveTo>
                    <a:pt x="629" y="1"/>
                  </a:moveTo>
                  <a:cubicBezTo>
                    <a:pt x="370" y="149"/>
                    <a:pt x="185" y="223"/>
                    <a:pt x="0" y="297"/>
                  </a:cubicBezTo>
                  <a:lnTo>
                    <a:pt x="0" y="1147"/>
                  </a:lnTo>
                  <a:lnTo>
                    <a:pt x="555" y="888"/>
                  </a:lnTo>
                  <a:cubicBezTo>
                    <a:pt x="555" y="814"/>
                    <a:pt x="629" y="814"/>
                    <a:pt x="629" y="814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03" name="Google Shape;9503;p48"/>
            <p:cNvSpPr/>
            <p:nvPr/>
          </p:nvSpPr>
          <p:spPr>
            <a:xfrm>
              <a:off x="4578050" y="2111600"/>
              <a:ext cx="19450" cy="28675"/>
            </a:xfrm>
            <a:custGeom>
              <a:avLst/>
              <a:gdLst/>
              <a:ahLst/>
              <a:cxnLst/>
              <a:rect l="l" t="t" r="r" b="b"/>
              <a:pathLst>
                <a:path w="778" h="1147" extrusionOk="0">
                  <a:moveTo>
                    <a:pt x="777" y="1"/>
                  </a:moveTo>
                  <a:cubicBezTo>
                    <a:pt x="518" y="149"/>
                    <a:pt x="296" y="259"/>
                    <a:pt x="1" y="296"/>
                  </a:cubicBezTo>
                  <a:lnTo>
                    <a:pt x="1" y="1147"/>
                  </a:lnTo>
                  <a:cubicBezTo>
                    <a:pt x="259" y="1036"/>
                    <a:pt x="555" y="962"/>
                    <a:pt x="777" y="851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04" name="Google Shape;9504;p48"/>
            <p:cNvSpPr/>
            <p:nvPr/>
          </p:nvSpPr>
          <p:spPr>
            <a:xfrm>
              <a:off x="4558650" y="2119000"/>
              <a:ext cx="19425" cy="25900"/>
            </a:xfrm>
            <a:custGeom>
              <a:avLst/>
              <a:gdLst/>
              <a:ahLst/>
              <a:cxnLst/>
              <a:rect l="l" t="t" r="r" b="b"/>
              <a:pathLst>
                <a:path w="777" h="1036" extrusionOk="0">
                  <a:moveTo>
                    <a:pt x="777" y="0"/>
                  </a:moveTo>
                  <a:cubicBezTo>
                    <a:pt x="518" y="111"/>
                    <a:pt x="259" y="148"/>
                    <a:pt x="0" y="185"/>
                  </a:cubicBezTo>
                  <a:lnTo>
                    <a:pt x="0" y="1036"/>
                  </a:lnTo>
                  <a:cubicBezTo>
                    <a:pt x="259" y="962"/>
                    <a:pt x="555" y="925"/>
                    <a:pt x="777" y="851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05" name="Google Shape;9505;p48"/>
            <p:cNvSpPr/>
            <p:nvPr/>
          </p:nvSpPr>
          <p:spPr>
            <a:xfrm>
              <a:off x="4539225" y="2123625"/>
              <a:ext cx="19450" cy="23125"/>
            </a:xfrm>
            <a:custGeom>
              <a:avLst/>
              <a:gdLst/>
              <a:ahLst/>
              <a:cxnLst/>
              <a:rect l="l" t="t" r="r" b="b"/>
              <a:pathLst>
                <a:path w="778" h="925" extrusionOk="0">
                  <a:moveTo>
                    <a:pt x="777" y="0"/>
                  </a:moveTo>
                  <a:cubicBezTo>
                    <a:pt x="555" y="37"/>
                    <a:pt x="260" y="37"/>
                    <a:pt x="1" y="74"/>
                  </a:cubicBezTo>
                  <a:lnTo>
                    <a:pt x="1" y="925"/>
                  </a:lnTo>
                  <a:cubicBezTo>
                    <a:pt x="260" y="925"/>
                    <a:pt x="482" y="888"/>
                    <a:pt x="777" y="851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06" name="Google Shape;9506;p48"/>
            <p:cNvSpPr/>
            <p:nvPr/>
          </p:nvSpPr>
          <p:spPr>
            <a:xfrm>
              <a:off x="4424625" y="2000225"/>
              <a:ext cx="209825" cy="79975"/>
            </a:xfrm>
            <a:custGeom>
              <a:avLst/>
              <a:gdLst/>
              <a:ahLst/>
              <a:cxnLst/>
              <a:rect l="l" t="t" r="r" b="b"/>
              <a:pathLst>
                <a:path w="8393" h="3199" extrusionOk="0">
                  <a:moveTo>
                    <a:pt x="4264" y="0"/>
                  </a:moveTo>
                  <a:cubicBezTo>
                    <a:pt x="3240" y="0"/>
                    <a:pt x="2216" y="232"/>
                    <a:pt x="1442" y="685"/>
                  </a:cubicBezTo>
                  <a:cubicBezTo>
                    <a:pt x="259" y="1387"/>
                    <a:pt x="1" y="2348"/>
                    <a:pt x="555" y="3199"/>
                  </a:cubicBezTo>
                  <a:cubicBezTo>
                    <a:pt x="148" y="2348"/>
                    <a:pt x="444" y="1535"/>
                    <a:pt x="1479" y="906"/>
                  </a:cubicBezTo>
                  <a:cubicBezTo>
                    <a:pt x="2242" y="468"/>
                    <a:pt x="3261" y="236"/>
                    <a:pt x="4272" y="236"/>
                  </a:cubicBezTo>
                  <a:cubicBezTo>
                    <a:pt x="5220" y="236"/>
                    <a:pt x="6161" y="440"/>
                    <a:pt x="6877" y="869"/>
                  </a:cubicBezTo>
                  <a:cubicBezTo>
                    <a:pt x="7912" y="1424"/>
                    <a:pt x="8208" y="2274"/>
                    <a:pt x="7838" y="3051"/>
                  </a:cubicBezTo>
                  <a:cubicBezTo>
                    <a:pt x="8393" y="2200"/>
                    <a:pt x="8097" y="1276"/>
                    <a:pt x="6988" y="648"/>
                  </a:cubicBezTo>
                  <a:cubicBezTo>
                    <a:pt x="6228" y="213"/>
                    <a:pt x="5246" y="0"/>
                    <a:pt x="4264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07" name="Google Shape;9507;p48"/>
            <p:cNvSpPr/>
            <p:nvPr/>
          </p:nvSpPr>
          <p:spPr>
            <a:xfrm>
              <a:off x="4476375" y="2027500"/>
              <a:ext cx="113725" cy="67500"/>
            </a:xfrm>
            <a:custGeom>
              <a:avLst/>
              <a:gdLst/>
              <a:ahLst/>
              <a:cxnLst/>
              <a:rect l="l" t="t" r="r" b="b"/>
              <a:pathLst>
                <a:path w="4549" h="2700" extrusionOk="0">
                  <a:moveTo>
                    <a:pt x="1" y="0"/>
                  </a:moveTo>
                  <a:lnTo>
                    <a:pt x="1" y="370"/>
                  </a:lnTo>
                  <a:lnTo>
                    <a:pt x="482" y="666"/>
                  </a:lnTo>
                  <a:cubicBezTo>
                    <a:pt x="460" y="677"/>
                    <a:pt x="441" y="681"/>
                    <a:pt x="423" y="681"/>
                  </a:cubicBezTo>
                  <a:cubicBezTo>
                    <a:pt x="339" y="681"/>
                    <a:pt x="300" y="577"/>
                    <a:pt x="253" y="577"/>
                  </a:cubicBezTo>
                  <a:cubicBezTo>
                    <a:pt x="244" y="577"/>
                    <a:pt x="234" y="581"/>
                    <a:pt x="223" y="592"/>
                  </a:cubicBezTo>
                  <a:lnTo>
                    <a:pt x="223" y="1035"/>
                  </a:lnTo>
                  <a:cubicBezTo>
                    <a:pt x="223" y="1220"/>
                    <a:pt x="371" y="1405"/>
                    <a:pt x="666" y="1516"/>
                  </a:cubicBezTo>
                  <a:cubicBezTo>
                    <a:pt x="907" y="1656"/>
                    <a:pt x="1180" y="1721"/>
                    <a:pt x="1485" y="1721"/>
                  </a:cubicBezTo>
                  <a:cubicBezTo>
                    <a:pt x="1744" y="1721"/>
                    <a:pt x="2025" y="1675"/>
                    <a:pt x="2330" y="1590"/>
                  </a:cubicBezTo>
                  <a:cubicBezTo>
                    <a:pt x="2533" y="1535"/>
                    <a:pt x="2700" y="1507"/>
                    <a:pt x="2838" y="1507"/>
                  </a:cubicBezTo>
                  <a:cubicBezTo>
                    <a:pt x="2977" y="1507"/>
                    <a:pt x="3088" y="1535"/>
                    <a:pt x="3180" y="1590"/>
                  </a:cubicBezTo>
                  <a:cubicBezTo>
                    <a:pt x="3365" y="1701"/>
                    <a:pt x="3328" y="1849"/>
                    <a:pt x="3106" y="1997"/>
                  </a:cubicBezTo>
                  <a:cubicBezTo>
                    <a:pt x="3057" y="2030"/>
                    <a:pt x="2984" y="2042"/>
                    <a:pt x="2900" y="2042"/>
                  </a:cubicBezTo>
                  <a:cubicBezTo>
                    <a:pt x="2607" y="2042"/>
                    <a:pt x="2182" y="1886"/>
                    <a:pt x="2182" y="1886"/>
                  </a:cubicBezTo>
                  <a:lnTo>
                    <a:pt x="2182" y="2256"/>
                  </a:lnTo>
                  <a:lnTo>
                    <a:pt x="2626" y="2699"/>
                  </a:lnTo>
                  <a:cubicBezTo>
                    <a:pt x="2922" y="2699"/>
                    <a:pt x="3291" y="2551"/>
                    <a:pt x="3550" y="2403"/>
                  </a:cubicBezTo>
                  <a:lnTo>
                    <a:pt x="4031" y="2699"/>
                  </a:lnTo>
                  <a:lnTo>
                    <a:pt x="4548" y="2403"/>
                  </a:lnTo>
                  <a:lnTo>
                    <a:pt x="4548" y="2034"/>
                  </a:lnTo>
                  <a:lnTo>
                    <a:pt x="4031" y="2145"/>
                  </a:lnTo>
                  <a:cubicBezTo>
                    <a:pt x="4400" y="1775"/>
                    <a:pt x="4289" y="1405"/>
                    <a:pt x="3846" y="1146"/>
                  </a:cubicBezTo>
                  <a:cubicBezTo>
                    <a:pt x="3573" y="1020"/>
                    <a:pt x="3300" y="954"/>
                    <a:pt x="2987" y="954"/>
                  </a:cubicBezTo>
                  <a:cubicBezTo>
                    <a:pt x="2748" y="954"/>
                    <a:pt x="2486" y="993"/>
                    <a:pt x="2182" y="1072"/>
                  </a:cubicBezTo>
                  <a:cubicBezTo>
                    <a:pt x="1855" y="1119"/>
                    <a:pt x="1646" y="1166"/>
                    <a:pt x="1490" y="1166"/>
                  </a:cubicBezTo>
                  <a:cubicBezTo>
                    <a:pt x="1399" y="1166"/>
                    <a:pt x="1326" y="1150"/>
                    <a:pt x="1258" y="1109"/>
                  </a:cubicBezTo>
                  <a:cubicBezTo>
                    <a:pt x="1110" y="1035"/>
                    <a:pt x="1073" y="888"/>
                    <a:pt x="1332" y="740"/>
                  </a:cubicBezTo>
                  <a:cubicBezTo>
                    <a:pt x="1665" y="555"/>
                    <a:pt x="1960" y="518"/>
                    <a:pt x="2145" y="481"/>
                  </a:cubicBezTo>
                  <a:lnTo>
                    <a:pt x="2145" y="111"/>
                  </a:lnTo>
                  <a:lnTo>
                    <a:pt x="1665" y="111"/>
                  </a:lnTo>
                  <a:cubicBezTo>
                    <a:pt x="1443" y="148"/>
                    <a:pt x="1147" y="222"/>
                    <a:pt x="888" y="37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08" name="Google Shape;9508;p48"/>
            <p:cNvSpPr/>
            <p:nvPr/>
          </p:nvSpPr>
          <p:spPr>
            <a:xfrm>
              <a:off x="4574350" y="2057075"/>
              <a:ext cx="4650" cy="11125"/>
            </a:xfrm>
            <a:custGeom>
              <a:avLst/>
              <a:gdLst/>
              <a:ahLst/>
              <a:cxnLst/>
              <a:rect l="l" t="t" r="r" b="b"/>
              <a:pathLst>
                <a:path w="186" h="445" extrusionOk="0">
                  <a:moveTo>
                    <a:pt x="1" y="0"/>
                  </a:moveTo>
                  <a:lnTo>
                    <a:pt x="1" y="444"/>
                  </a:lnTo>
                  <a:lnTo>
                    <a:pt x="186" y="444"/>
                  </a:lnTo>
                  <a:lnTo>
                    <a:pt x="186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09" name="Google Shape;9509;p48"/>
            <p:cNvSpPr/>
            <p:nvPr/>
          </p:nvSpPr>
          <p:spPr>
            <a:xfrm>
              <a:off x="4476375" y="2018250"/>
              <a:ext cx="113725" cy="66575"/>
            </a:xfrm>
            <a:custGeom>
              <a:avLst/>
              <a:gdLst/>
              <a:ahLst/>
              <a:cxnLst/>
              <a:rect l="l" t="t" r="r" b="b"/>
              <a:pathLst>
                <a:path w="4549" h="2663" extrusionOk="0">
                  <a:moveTo>
                    <a:pt x="1665" y="1"/>
                  </a:moveTo>
                  <a:cubicBezTo>
                    <a:pt x="1443" y="75"/>
                    <a:pt x="1147" y="148"/>
                    <a:pt x="888" y="296"/>
                  </a:cubicBezTo>
                  <a:lnTo>
                    <a:pt x="408" y="75"/>
                  </a:lnTo>
                  <a:lnTo>
                    <a:pt x="1" y="296"/>
                  </a:lnTo>
                  <a:lnTo>
                    <a:pt x="482" y="555"/>
                  </a:lnTo>
                  <a:cubicBezTo>
                    <a:pt x="112" y="888"/>
                    <a:pt x="186" y="1258"/>
                    <a:pt x="666" y="1479"/>
                  </a:cubicBezTo>
                  <a:cubicBezTo>
                    <a:pt x="907" y="1620"/>
                    <a:pt x="1180" y="1684"/>
                    <a:pt x="1485" y="1684"/>
                  </a:cubicBezTo>
                  <a:cubicBezTo>
                    <a:pt x="1744" y="1684"/>
                    <a:pt x="2025" y="1638"/>
                    <a:pt x="2330" y="1553"/>
                  </a:cubicBezTo>
                  <a:cubicBezTo>
                    <a:pt x="2533" y="1498"/>
                    <a:pt x="2700" y="1470"/>
                    <a:pt x="2838" y="1470"/>
                  </a:cubicBezTo>
                  <a:cubicBezTo>
                    <a:pt x="2977" y="1470"/>
                    <a:pt x="3088" y="1498"/>
                    <a:pt x="3180" y="1553"/>
                  </a:cubicBezTo>
                  <a:cubicBezTo>
                    <a:pt x="3365" y="1664"/>
                    <a:pt x="3328" y="1812"/>
                    <a:pt x="3106" y="1960"/>
                  </a:cubicBezTo>
                  <a:cubicBezTo>
                    <a:pt x="2811" y="2108"/>
                    <a:pt x="2441" y="2182"/>
                    <a:pt x="2182" y="2219"/>
                  </a:cubicBezTo>
                  <a:lnTo>
                    <a:pt x="2626" y="2662"/>
                  </a:lnTo>
                  <a:cubicBezTo>
                    <a:pt x="2922" y="2662"/>
                    <a:pt x="3291" y="2515"/>
                    <a:pt x="3550" y="2367"/>
                  </a:cubicBezTo>
                  <a:lnTo>
                    <a:pt x="4031" y="2662"/>
                  </a:lnTo>
                  <a:lnTo>
                    <a:pt x="4548" y="2330"/>
                  </a:lnTo>
                  <a:lnTo>
                    <a:pt x="4031" y="2034"/>
                  </a:lnTo>
                  <a:cubicBezTo>
                    <a:pt x="4400" y="1664"/>
                    <a:pt x="4289" y="1295"/>
                    <a:pt x="3846" y="1073"/>
                  </a:cubicBezTo>
                  <a:cubicBezTo>
                    <a:pt x="3573" y="947"/>
                    <a:pt x="3300" y="880"/>
                    <a:pt x="2987" y="880"/>
                  </a:cubicBezTo>
                  <a:cubicBezTo>
                    <a:pt x="2748" y="880"/>
                    <a:pt x="2486" y="919"/>
                    <a:pt x="2182" y="999"/>
                  </a:cubicBezTo>
                  <a:cubicBezTo>
                    <a:pt x="1862" y="1045"/>
                    <a:pt x="1655" y="1076"/>
                    <a:pt x="1500" y="1076"/>
                  </a:cubicBezTo>
                  <a:cubicBezTo>
                    <a:pt x="1405" y="1076"/>
                    <a:pt x="1329" y="1064"/>
                    <a:pt x="1258" y="1036"/>
                  </a:cubicBezTo>
                  <a:cubicBezTo>
                    <a:pt x="1110" y="925"/>
                    <a:pt x="1073" y="814"/>
                    <a:pt x="1332" y="666"/>
                  </a:cubicBezTo>
                  <a:cubicBezTo>
                    <a:pt x="1665" y="481"/>
                    <a:pt x="1960" y="444"/>
                    <a:pt x="2145" y="370"/>
                  </a:cubicBezTo>
                  <a:lnTo>
                    <a:pt x="1665" y="1"/>
                  </a:ln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10" name="Google Shape;9510;p48"/>
            <p:cNvSpPr/>
            <p:nvPr/>
          </p:nvSpPr>
          <p:spPr>
            <a:xfrm>
              <a:off x="4400600" y="1959900"/>
              <a:ext cx="256975" cy="136725"/>
            </a:xfrm>
            <a:custGeom>
              <a:avLst/>
              <a:gdLst/>
              <a:ahLst/>
              <a:cxnLst/>
              <a:rect l="l" t="t" r="r" b="b"/>
              <a:pathLst>
                <a:path w="10279" h="5469" extrusionOk="0">
                  <a:moveTo>
                    <a:pt x="5268" y="0"/>
                  </a:moveTo>
                  <a:cubicBezTo>
                    <a:pt x="4036" y="0"/>
                    <a:pt x="2797" y="287"/>
                    <a:pt x="1849" y="856"/>
                  </a:cubicBezTo>
                  <a:cubicBezTo>
                    <a:pt x="0" y="1928"/>
                    <a:pt x="0" y="3666"/>
                    <a:pt x="1775" y="4701"/>
                  </a:cubicBezTo>
                  <a:cubicBezTo>
                    <a:pt x="2667" y="5218"/>
                    <a:pt x="3818" y="5469"/>
                    <a:pt x="4978" y="5469"/>
                  </a:cubicBezTo>
                  <a:cubicBezTo>
                    <a:pt x="6221" y="5469"/>
                    <a:pt x="7474" y="5181"/>
                    <a:pt x="8430" y="4627"/>
                  </a:cubicBezTo>
                  <a:cubicBezTo>
                    <a:pt x="10278" y="3518"/>
                    <a:pt x="10278" y="1780"/>
                    <a:pt x="8504" y="782"/>
                  </a:cubicBezTo>
                  <a:cubicBezTo>
                    <a:pt x="7603" y="259"/>
                    <a:pt x="6439" y="0"/>
                    <a:pt x="5268" y="0"/>
                  </a:cubicBez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11" name="Google Shape;9511;p48"/>
            <p:cNvSpPr/>
            <p:nvPr/>
          </p:nvSpPr>
          <p:spPr>
            <a:xfrm>
              <a:off x="4423700" y="1975400"/>
              <a:ext cx="209825" cy="109550"/>
            </a:xfrm>
            <a:custGeom>
              <a:avLst/>
              <a:gdLst/>
              <a:ahLst/>
              <a:cxnLst/>
              <a:rect l="l" t="t" r="r" b="b"/>
              <a:pathLst>
                <a:path w="8393" h="4382" extrusionOk="0">
                  <a:moveTo>
                    <a:pt x="4262" y="0"/>
                  </a:moveTo>
                  <a:cubicBezTo>
                    <a:pt x="3276" y="0"/>
                    <a:pt x="2283" y="213"/>
                    <a:pt x="1516" y="642"/>
                  </a:cubicBezTo>
                  <a:cubicBezTo>
                    <a:pt x="38" y="1530"/>
                    <a:pt x="1" y="2935"/>
                    <a:pt x="1516" y="3748"/>
                  </a:cubicBezTo>
                  <a:cubicBezTo>
                    <a:pt x="2248" y="4169"/>
                    <a:pt x="3206" y="4381"/>
                    <a:pt x="4170" y="4381"/>
                  </a:cubicBezTo>
                  <a:cubicBezTo>
                    <a:pt x="5156" y="4381"/>
                    <a:pt x="6148" y="4159"/>
                    <a:pt x="6914" y="3711"/>
                  </a:cubicBezTo>
                  <a:cubicBezTo>
                    <a:pt x="8393" y="2898"/>
                    <a:pt x="8393" y="1456"/>
                    <a:pt x="6914" y="605"/>
                  </a:cubicBezTo>
                  <a:cubicBezTo>
                    <a:pt x="6183" y="203"/>
                    <a:pt x="5226" y="0"/>
                    <a:pt x="4262" y="0"/>
                  </a:cubicBezTo>
                  <a:close/>
                </a:path>
              </a:pathLst>
            </a:custGeom>
            <a:solidFill>
              <a:srgbClr val="FFB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12" name="Google Shape;9512;p48"/>
            <p:cNvSpPr/>
            <p:nvPr/>
          </p:nvSpPr>
          <p:spPr>
            <a:xfrm>
              <a:off x="4475450" y="1995150"/>
              <a:ext cx="112800" cy="66575"/>
            </a:xfrm>
            <a:custGeom>
              <a:avLst/>
              <a:gdLst/>
              <a:ahLst/>
              <a:cxnLst/>
              <a:rect l="l" t="t" r="r" b="b"/>
              <a:pathLst>
                <a:path w="4512" h="2663" extrusionOk="0">
                  <a:moveTo>
                    <a:pt x="1665" y="0"/>
                  </a:moveTo>
                  <a:cubicBezTo>
                    <a:pt x="1406" y="74"/>
                    <a:pt x="1147" y="148"/>
                    <a:pt x="888" y="296"/>
                  </a:cubicBezTo>
                  <a:lnTo>
                    <a:pt x="408" y="74"/>
                  </a:lnTo>
                  <a:lnTo>
                    <a:pt x="1" y="296"/>
                  </a:lnTo>
                  <a:lnTo>
                    <a:pt x="445" y="555"/>
                  </a:lnTo>
                  <a:cubicBezTo>
                    <a:pt x="75" y="888"/>
                    <a:pt x="186" y="1257"/>
                    <a:pt x="629" y="1479"/>
                  </a:cubicBezTo>
                  <a:cubicBezTo>
                    <a:pt x="890" y="1619"/>
                    <a:pt x="1172" y="1684"/>
                    <a:pt x="1476" y="1684"/>
                  </a:cubicBezTo>
                  <a:cubicBezTo>
                    <a:pt x="1733" y="1684"/>
                    <a:pt x="2005" y="1638"/>
                    <a:pt x="2293" y="1553"/>
                  </a:cubicBezTo>
                  <a:cubicBezTo>
                    <a:pt x="2515" y="1498"/>
                    <a:pt x="2691" y="1470"/>
                    <a:pt x="2834" y="1470"/>
                  </a:cubicBezTo>
                  <a:cubicBezTo>
                    <a:pt x="2977" y="1470"/>
                    <a:pt x="3088" y="1498"/>
                    <a:pt x="3180" y="1553"/>
                  </a:cubicBezTo>
                  <a:cubicBezTo>
                    <a:pt x="3365" y="1664"/>
                    <a:pt x="3328" y="1812"/>
                    <a:pt x="3106" y="1960"/>
                  </a:cubicBezTo>
                  <a:cubicBezTo>
                    <a:pt x="2811" y="2108"/>
                    <a:pt x="2441" y="2182"/>
                    <a:pt x="2182" y="2219"/>
                  </a:cubicBezTo>
                  <a:lnTo>
                    <a:pt x="2626" y="2662"/>
                  </a:lnTo>
                  <a:cubicBezTo>
                    <a:pt x="2922" y="2662"/>
                    <a:pt x="3254" y="2514"/>
                    <a:pt x="3550" y="2366"/>
                  </a:cubicBezTo>
                  <a:lnTo>
                    <a:pt x="4031" y="2662"/>
                  </a:lnTo>
                  <a:lnTo>
                    <a:pt x="4511" y="2329"/>
                  </a:lnTo>
                  <a:lnTo>
                    <a:pt x="4031" y="2034"/>
                  </a:lnTo>
                  <a:cubicBezTo>
                    <a:pt x="4400" y="1664"/>
                    <a:pt x="4290" y="1294"/>
                    <a:pt x="3846" y="1072"/>
                  </a:cubicBezTo>
                  <a:cubicBezTo>
                    <a:pt x="3573" y="947"/>
                    <a:pt x="3288" y="880"/>
                    <a:pt x="2971" y="880"/>
                  </a:cubicBezTo>
                  <a:cubicBezTo>
                    <a:pt x="2730" y="880"/>
                    <a:pt x="2470" y="919"/>
                    <a:pt x="2182" y="999"/>
                  </a:cubicBezTo>
                  <a:cubicBezTo>
                    <a:pt x="1862" y="1044"/>
                    <a:pt x="1641" y="1076"/>
                    <a:pt x="1484" y="1076"/>
                  </a:cubicBezTo>
                  <a:cubicBezTo>
                    <a:pt x="1387" y="1076"/>
                    <a:pt x="1314" y="1064"/>
                    <a:pt x="1258" y="1036"/>
                  </a:cubicBezTo>
                  <a:cubicBezTo>
                    <a:pt x="1110" y="925"/>
                    <a:pt x="1036" y="814"/>
                    <a:pt x="1332" y="666"/>
                  </a:cubicBezTo>
                  <a:cubicBezTo>
                    <a:pt x="1665" y="481"/>
                    <a:pt x="1923" y="444"/>
                    <a:pt x="2108" y="370"/>
                  </a:cubicBezTo>
                  <a:lnTo>
                    <a:pt x="1665" y="0"/>
                  </a:lnTo>
                  <a:close/>
                </a:path>
              </a:pathLst>
            </a:custGeom>
            <a:solidFill>
              <a:srgbClr val="F1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13" name="Google Shape;9513;p48"/>
            <p:cNvSpPr/>
            <p:nvPr/>
          </p:nvSpPr>
          <p:spPr>
            <a:xfrm>
              <a:off x="4410750" y="2030275"/>
              <a:ext cx="9275" cy="43450"/>
            </a:xfrm>
            <a:custGeom>
              <a:avLst/>
              <a:gdLst/>
              <a:ahLst/>
              <a:cxnLst/>
              <a:rect l="l" t="t" r="r" b="b"/>
              <a:pathLst>
                <a:path w="371" h="1738" extrusionOk="0">
                  <a:moveTo>
                    <a:pt x="1" y="0"/>
                  </a:moveTo>
                  <a:lnTo>
                    <a:pt x="1" y="592"/>
                  </a:lnTo>
                  <a:cubicBezTo>
                    <a:pt x="1" y="961"/>
                    <a:pt x="149" y="1368"/>
                    <a:pt x="371" y="1738"/>
                  </a:cubicBezTo>
                  <a:lnTo>
                    <a:pt x="371" y="998"/>
                  </a:lnTo>
                  <a:cubicBezTo>
                    <a:pt x="149" y="703"/>
                    <a:pt x="1" y="333"/>
                    <a:pt x="1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14" name="Google Shape;9514;p48"/>
            <p:cNvSpPr/>
            <p:nvPr/>
          </p:nvSpPr>
          <p:spPr>
            <a:xfrm>
              <a:off x="4420000" y="2054300"/>
              <a:ext cx="12975" cy="33300"/>
            </a:xfrm>
            <a:custGeom>
              <a:avLst/>
              <a:gdLst/>
              <a:ahLst/>
              <a:cxnLst/>
              <a:rect l="l" t="t" r="r" b="b"/>
              <a:pathLst>
                <a:path w="519" h="1332" extrusionOk="0">
                  <a:moveTo>
                    <a:pt x="1" y="0"/>
                  </a:moveTo>
                  <a:lnTo>
                    <a:pt x="1" y="740"/>
                  </a:lnTo>
                  <a:cubicBezTo>
                    <a:pt x="149" y="962"/>
                    <a:pt x="333" y="1147"/>
                    <a:pt x="518" y="1331"/>
                  </a:cubicBezTo>
                  <a:lnTo>
                    <a:pt x="518" y="555"/>
                  </a:lnTo>
                  <a:cubicBezTo>
                    <a:pt x="259" y="407"/>
                    <a:pt x="149" y="222"/>
                    <a:pt x="1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15" name="Google Shape;9515;p48"/>
            <p:cNvSpPr/>
            <p:nvPr/>
          </p:nvSpPr>
          <p:spPr>
            <a:xfrm>
              <a:off x="4432025" y="2069075"/>
              <a:ext cx="12950" cy="29625"/>
            </a:xfrm>
            <a:custGeom>
              <a:avLst/>
              <a:gdLst/>
              <a:ahLst/>
              <a:cxnLst/>
              <a:rect l="l" t="t" r="r" b="b"/>
              <a:pathLst>
                <a:path w="518" h="1185" extrusionOk="0">
                  <a:moveTo>
                    <a:pt x="0" y="1"/>
                  </a:moveTo>
                  <a:lnTo>
                    <a:pt x="0" y="777"/>
                  </a:lnTo>
                  <a:cubicBezTo>
                    <a:pt x="148" y="925"/>
                    <a:pt x="333" y="1073"/>
                    <a:pt x="518" y="1184"/>
                  </a:cubicBezTo>
                  <a:lnTo>
                    <a:pt x="518" y="334"/>
                  </a:lnTo>
                  <a:cubicBezTo>
                    <a:pt x="333" y="186"/>
                    <a:pt x="148" y="112"/>
                    <a:pt x="0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16" name="Google Shape;9516;p48"/>
            <p:cNvSpPr/>
            <p:nvPr/>
          </p:nvSpPr>
          <p:spPr>
            <a:xfrm>
              <a:off x="4446800" y="2077400"/>
              <a:ext cx="14825" cy="27750"/>
            </a:xfrm>
            <a:custGeom>
              <a:avLst/>
              <a:gdLst/>
              <a:ahLst/>
              <a:cxnLst/>
              <a:rect l="l" t="t" r="r" b="b"/>
              <a:pathLst>
                <a:path w="593" h="1110" extrusionOk="0">
                  <a:moveTo>
                    <a:pt x="1" y="1"/>
                  </a:moveTo>
                  <a:lnTo>
                    <a:pt x="1" y="851"/>
                  </a:lnTo>
                  <a:cubicBezTo>
                    <a:pt x="186" y="925"/>
                    <a:pt x="371" y="1036"/>
                    <a:pt x="592" y="1110"/>
                  </a:cubicBezTo>
                  <a:lnTo>
                    <a:pt x="592" y="296"/>
                  </a:lnTo>
                  <a:cubicBezTo>
                    <a:pt x="371" y="186"/>
                    <a:pt x="112" y="112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17" name="Google Shape;9517;p48"/>
            <p:cNvSpPr/>
            <p:nvPr/>
          </p:nvSpPr>
          <p:spPr>
            <a:xfrm>
              <a:off x="4461600" y="2085725"/>
              <a:ext cx="19425" cy="26825"/>
            </a:xfrm>
            <a:custGeom>
              <a:avLst/>
              <a:gdLst/>
              <a:ahLst/>
              <a:cxnLst/>
              <a:rect l="l" t="t" r="r" b="b"/>
              <a:pathLst>
                <a:path w="777" h="1073" extrusionOk="0">
                  <a:moveTo>
                    <a:pt x="0" y="0"/>
                  </a:moveTo>
                  <a:lnTo>
                    <a:pt x="0" y="814"/>
                  </a:lnTo>
                  <a:cubicBezTo>
                    <a:pt x="222" y="925"/>
                    <a:pt x="518" y="999"/>
                    <a:pt x="777" y="1073"/>
                  </a:cubicBezTo>
                  <a:lnTo>
                    <a:pt x="777" y="222"/>
                  </a:lnTo>
                  <a:cubicBezTo>
                    <a:pt x="518" y="111"/>
                    <a:pt x="222" y="37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18" name="Google Shape;9518;p48"/>
            <p:cNvSpPr/>
            <p:nvPr/>
          </p:nvSpPr>
          <p:spPr>
            <a:xfrm>
              <a:off x="4480075" y="2091275"/>
              <a:ext cx="19450" cy="24050"/>
            </a:xfrm>
            <a:custGeom>
              <a:avLst/>
              <a:gdLst/>
              <a:ahLst/>
              <a:cxnLst/>
              <a:rect l="l" t="t" r="r" b="b"/>
              <a:pathLst>
                <a:path w="778" h="962" extrusionOk="0">
                  <a:moveTo>
                    <a:pt x="1" y="0"/>
                  </a:moveTo>
                  <a:lnTo>
                    <a:pt x="1" y="814"/>
                  </a:lnTo>
                  <a:cubicBezTo>
                    <a:pt x="260" y="888"/>
                    <a:pt x="481" y="925"/>
                    <a:pt x="777" y="962"/>
                  </a:cubicBezTo>
                  <a:lnTo>
                    <a:pt x="777" y="148"/>
                  </a:lnTo>
                  <a:cubicBezTo>
                    <a:pt x="555" y="111"/>
                    <a:pt x="260" y="37"/>
                    <a:pt x="1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19" name="Google Shape;9519;p48"/>
            <p:cNvSpPr/>
            <p:nvPr/>
          </p:nvSpPr>
          <p:spPr>
            <a:xfrm>
              <a:off x="4499500" y="2094975"/>
              <a:ext cx="19425" cy="22200"/>
            </a:xfrm>
            <a:custGeom>
              <a:avLst/>
              <a:gdLst/>
              <a:ahLst/>
              <a:cxnLst/>
              <a:rect l="l" t="t" r="r" b="b"/>
              <a:pathLst>
                <a:path w="777" h="888" extrusionOk="0">
                  <a:moveTo>
                    <a:pt x="0" y="0"/>
                  </a:moveTo>
                  <a:lnTo>
                    <a:pt x="0" y="814"/>
                  </a:lnTo>
                  <a:cubicBezTo>
                    <a:pt x="296" y="814"/>
                    <a:pt x="518" y="887"/>
                    <a:pt x="777" y="887"/>
                  </a:cubicBezTo>
                  <a:lnTo>
                    <a:pt x="777" y="37"/>
                  </a:lnTo>
                  <a:cubicBezTo>
                    <a:pt x="555" y="37"/>
                    <a:pt x="296" y="0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20" name="Google Shape;9520;p48"/>
            <p:cNvSpPr/>
            <p:nvPr/>
          </p:nvSpPr>
          <p:spPr>
            <a:xfrm>
              <a:off x="4518900" y="2095900"/>
              <a:ext cx="20350" cy="21275"/>
            </a:xfrm>
            <a:custGeom>
              <a:avLst/>
              <a:gdLst/>
              <a:ahLst/>
              <a:cxnLst/>
              <a:rect l="l" t="t" r="r" b="b"/>
              <a:pathLst>
                <a:path w="814" h="851" extrusionOk="0">
                  <a:moveTo>
                    <a:pt x="1" y="0"/>
                  </a:moveTo>
                  <a:lnTo>
                    <a:pt x="1" y="850"/>
                  </a:lnTo>
                  <a:lnTo>
                    <a:pt x="814" y="850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21" name="Google Shape;9521;p48"/>
            <p:cNvSpPr/>
            <p:nvPr/>
          </p:nvSpPr>
          <p:spPr>
            <a:xfrm>
              <a:off x="4638125" y="2025650"/>
              <a:ext cx="8350" cy="46225"/>
            </a:xfrm>
            <a:custGeom>
              <a:avLst/>
              <a:gdLst/>
              <a:ahLst/>
              <a:cxnLst/>
              <a:rect l="l" t="t" r="r" b="b"/>
              <a:pathLst>
                <a:path w="334" h="1849" extrusionOk="0">
                  <a:moveTo>
                    <a:pt x="334" y="0"/>
                  </a:moveTo>
                  <a:cubicBezTo>
                    <a:pt x="334" y="370"/>
                    <a:pt x="223" y="740"/>
                    <a:pt x="1" y="999"/>
                  </a:cubicBezTo>
                  <a:lnTo>
                    <a:pt x="1" y="1849"/>
                  </a:lnTo>
                  <a:cubicBezTo>
                    <a:pt x="186" y="1516"/>
                    <a:pt x="334" y="1183"/>
                    <a:pt x="334" y="888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22" name="Google Shape;9522;p48"/>
            <p:cNvSpPr/>
            <p:nvPr/>
          </p:nvSpPr>
          <p:spPr>
            <a:xfrm>
              <a:off x="4625200" y="2052450"/>
              <a:ext cx="12950" cy="34225"/>
            </a:xfrm>
            <a:custGeom>
              <a:avLst/>
              <a:gdLst/>
              <a:ahLst/>
              <a:cxnLst/>
              <a:rect l="l" t="t" r="r" b="b"/>
              <a:pathLst>
                <a:path w="518" h="1369" extrusionOk="0">
                  <a:moveTo>
                    <a:pt x="518" y="1"/>
                  </a:moveTo>
                  <a:cubicBezTo>
                    <a:pt x="370" y="185"/>
                    <a:pt x="259" y="370"/>
                    <a:pt x="0" y="518"/>
                  </a:cubicBezTo>
                  <a:lnTo>
                    <a:pt x="0" y="1368"/>
                  </a:lnTo>
                  <a:cubicBezTo>
                    <a:pt x="222" y="1184"/>
                    <a:pt x="370" y="999"/>
                    <a:pt x="518" y="814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23" name="Google Shape;9523;p48"/>
            <p:cNvSpPr/>
            <p:nvPr/>
          </p:nvSpPr>
          <p:spPr>
            <a:xfrm>
              <a:off x="4613175" y="2064475"/>
              <a:ext cx="12050" cy="30525"/>
            </a:xfrm>
            <a:custGeom>
              <a:avLst/>
              <a:gdLst/>
              <a:ahLst/>
              <a:cxnLst/>
              <a:rect l="l" t="t" r="r" b="b"/>
              <a:pathLst>
                <a:path w="482" h="1221" extrusionOk="0">
                  <a:moveTo>
                    <a:pt x="481" y="0"/>
                  </a:moveTo>
                  <a:cubicBezTo>
                    <a:pt x="370" y="148"/>
                    <a:pt x="185" y="296"/>
                    <a:pt x="1" y="370"/>
                  </a:cubicBezTo>
                  <a:lnTo>
                    <a:pt x="1" y="1220"/>
                  </a:lnTo>
                  <a:cubicBezTo>
                    <a:pt x="185" y="1072"/>
                    <a:pt x="370" y="998"/>
                    <a:pt x="481" y="850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24" name="Google Shape;9524;p48"/>
            <p:cNvSpPr/>
            <p:nvPr/>
          </p:nvSpPr>
          <p:spPr>
            <a:xfrm>
              <a:off x="4597475" y="2073700"/>
              <a:ext cx="15725" cy="29600"/>
            </a:xfrm>
            <a:custGeom>
              <a:avLst/>
              <a:gdLst/>
              <a:ahLst/>
              <a:cxnLst/>
              <a:rect l="l" t="t" r="r" b="b"/>
              <a:pathLst>
                <a:path w="629" h="1184" extrusionOk="0">
                  <a:moveTo>
                    <a:pt x="629" y="1"/>
                  </a:moveTo>
                  <a:cubicBezTo>
                    <a:pt x="370" y="149"/>
                    <a:pt x="185" y="260"/>
                    <a:pt x="0" y="334"/>
                  </a:cubicBezTo>
                  <a:lnTo>
                    <a:pt x="0" y="1184"/>
                  </a:lnTo>
                  <a:lnTo>
                    <a:pt x="555" y="888"/>
                  </a:lnTo>
                  <a:cubicBezTo>
                    <a:pt x="555" y="851"/>
                    <a:pt x="629" y="851"/>
                    <a:pt x="629" y="851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25" name="Google Shape;9525;p48"/>
            <p:cNvSpPr/>
            <p:nvPr/>
          </p:nvSpPr>
          <p:spPr>
            <a:xfrm>
              <a:off x="4578050" y="2082025"/>
              <a:ext cx="19450" cy="27750"/>
            </a:xfrm>
            <a:custGeom>
              <a:avLst/>
              <a:gdLst/>
              <a:ahLst/>
              <a:cxnLst/>
              <a:rect l="l" t="t" r="r" b="b"/>
              <a:pathLst>
                <a:path w="778" h="1110" extrusionOk="0">
                  <a:moveTo>
                    <a:pt x="777" y="1"/>
                  </a:moveTo>
                  <a:cubicBezTo>
                    <a:pt x="518" y="111"/>
                    <a:pt x="296" y="222"/>
                    <a:pt x="1" y="259"/>
                  </a:cubicBezTo>
                  <a:lnTo>
                    <a:pt x="1" y="1110"/>
                  </a:lnTo>
                  <a:cubicBezTo>
                    <a:pt x="259" y="1036"/>
                    <a:pt x="555" y="925"/>
                    <a:pt x="777" y="851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26" name="Google Shape;9526;p48"/>
            <p:cNvSpPr/>
            <p:nvPr/>
          </p:nvSpPr>
          <p:spPr>
            <a:xfrm>
              <a:off x="4558650" y="2088500"/>
              <a:ext cx="19425" cy="25900"/>
            </a:xfrm>
            <a:custGeom>
              <a:avLst/>
              <a:gdLst/>
              <a:ahLst/>
              <a:cxnLst/>
              <a:rect l="l" t="t" r="r" b="b"/>
              <a:pathLst>
                <a:path w="777" h="1036" extrusionOk="0">
                  <a:moveTo>
                    <a:pt x="777" y="0"/>
                  </a:moveTo>
                  <a:cubicBezTo>
                    <a:pt x="518" y="111"/>
                    <a:pt x="259" y="148"/>
                    <a:pt x="0" y="222"/>
                  </a:cubicBezTo>
                  <a:lnTo>
                    <a:pt x="0" y="1036"/>
                  </a:lnTo>
                  <a:cubicBezTo>
                    <a:pt x="259" y="999"/>
                    <a:pt x="555" y="925"/>
                    <a:pt x="777" y="851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27" name="Google Shape;9527;p48"/>
            <p:cNvSpPr/>
            <p:nvPr/>
          </p:nvSpPr>
          <p:spPr>
            <a:xfrm>
              <a:off x="4539225" y="2094050"/>
              <a:ext cx="19450" cy="23125"/>
            </a:xfrm>
            <a:custGeom>
              <a:avLst/>
              <a:gdLst/>
              <a:ahLst/>
              <a:cxnLst/>
              <a:rect l="l" t="t" r="r" b="b"/>
              <a:pathLst>
                <a:path w="778" h="925" extrusionOk="0">
                  <a:moveTo>
                    <a:pt x="777" y="0"/>
                  </a:moveTo>
                  <a:cubicBezTo>
                    <a:pt x="555" y="37"/>
                    <a:pt x="260" y="37"/>
                    <a:pt x="1" y="74"/>
                  </a:cubicBezTo>
                  <a:lnTo>
                    <a:pt x="1" y="924"/>
                  </a:lnTo>
                  <a:cubicBezTo>
                    <a:pt x="260" y="924"/>
                    <a:pt x="482" y="851"/>
                    <a:pt x="777" y="814"/>
                  </a:cubicBezTo>
                  <a:lnTo>
                    <a:pt x="777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28" name="Google Shape;9528;p48"/>
            <p:cNvSpPr/>
            <p:nvPr/>
          </p:nvSpPr>
          <p:spPr>
            <a:xfrm>
              <a:off x="4424625" y="1969125"/>
              <a:ext cx="209825" cy="79650"/>
            </a:xfrm>
            <a:custGeom>
              <a:avLst/>
              <a:gdLst/>
              <a:ahLst/>
              <a:cxnLst/>
              <a:rect l="l" t="t" r="r" b="b"/>
              <a:pathLst>
                <a:path w="8393" h="3186" extrusionOk="0">
                  <a:moveTo>
                    <a:pt x="4297" y="1"/>
                  </a:moveTo>
                  <a:cubicBezTo>
                    <a:pt x="3262" y="1"/>
                    <a:pt x="2224" y="233"/>
                    <a:pt x="1442" y="672"/>
                  </a:cubicBezTo>
                  <a:cubicBezTo>
                    <a:pt x="259" y="1374"/>
                    <a:pt x="1" y="2335"/>
                    <a:pt x="555" y="3186"/>
                  </a:cubicBezTo>
                  <a:cubicBezTo>
                    <a:pt x="148" y="2409"/>
                    <a:pt x="444" y="1559"/>
                    <a:pt x="1479" y="930"/>
                  </a:cubicBezTo>
                  <a:cubicBezTo>
                    <a:pt x="2242" y="473"/>
                    <a:pt x="3261" y="241"/>
                    <a:pt x="4272" y="241"/>
                  </a:cubicBezTo>
                  <a:cubicBezTo>
                    <a:pt x="5220" y="241"/>
                    <a:pt x="6161" y="445"/>
                    <a:pt x="6877" y="856"/>
                  </a:cubicBezTo>
                  <a:cubicBezTo>
                    <a:pt x="7912" y="1411"/>
                    <a:pt x="8208" y="2261"/>
                    <a:pt x="7838" y="3038"/>
                  </a:cubicBezTo>
                  <a:cubicBezTo>
                    <a:pt x="8393" y="2224"/>
                    <a:pt x="8097" y="1300"/>
                    <a:pt x="6988" y="635"/>
                  </a:cubicBezTo>
                  <a:cubicBezTo>
                    <a:pt x="6236" y="205"/>
                    <a:pt x="5268" y="1"/>
                    <a:pt x="4297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29" name="Google Shape;9529;p48"/>
            <p:cNvSpPr/>
            <p:nvPr/>
          </p:nvSpPr>
          <p:spPr>
            <a:xfrm>
              <a:off x="4476375" y="1996075"/>
              <a:ext cx="113725" cy="67500"/>
            </a:xfrm>
            <a:custGeom>
              <a:avLst/>
              <a:gdLst/>
              <a:ahLst/>
              <a:cxnLst/>
              <a:rect l="l" t="t" r="r" b="b"/>
              <a:pathLst>
                <a:path w="4549" h="2700" extrusionOk="0">
                  <a:moveTo>
                    <a:pt x="1" y="0"/>
                  </a:moveTo>
                  <a:lnTo>
                    <a:pt x="1" y="370"/>
                  </a:lnTo>
                  <a:lnTo>
                    <a:pt x="482" y="666"/>
                  </a:lnTo>
                  <a:cubicBezTo>
                    <a:pt x="460" y="677"/>
                    <a:pt x="440" y="681"/>
                    <a:pt x="423" y="681"/>
                  </a:cubicBezTo>
                  <a:cubicBezTo>
                    <a:pt x="346" y="681"/>
                    <a:pt x="307" y="597"/>
                    <a:pt x="265" y="597"/>
                  </a:cubicBezTo>
                  <a:cubicBezTo>
                    <a:pt x="252" y="597"/>
                    <a:pt x="238" y="606"/>
                    <a:pt x="223" y="629"/>
                  </a:cubicBezTo>
                  <a:lnTo>
                    <a:pt x="223" y="1035"/>
                  </a:lnTo>
                  <a:cubicBezTo>
                    <a:pt x="223" y="1220"/>
                    <a:pt x="371" y="1405"/>
                    <a:pt x="666" y="1553"/>
                  </a:cubicBezTo>
                  <a:cubicBezTo>
                    <a:pt x="898" y="1669"/>
                    <a:pt x="1161" y="1724"/>
                    <a:pt x="1453" y="1724"/>
                  </a:cubicBezTo>
                  <a:cubicBezTo>
                    <a:pt x="1720" y="1724"/>
                    <a:pt x="2012" y="1678"/>
                    <a:pt x="2330" y="1590"/>
                  </a:cubicBezTo>
                  <a:cubicBezTo>
                    <a:pt x="2533" y="1535"/>
                    <a:pt x="2700" y="1507"/>
                    <a:pt x="2838" y="1507"/>
                  </a:cubicBezTo>
                  <a:cubicBezTo>
                    <a:pt x="2977" y="1507"/>
                    <a:pt x="3088" y="1535"/>
                    <a:pt x="3180" y="1590"/>
                  </a:cubicBezTo>
                  <a:cubicBezTo>
                    <a:pt x="3365" y="1738"/>
                    <a:pt x="3328" y="1849"/>
                    <a:pt x="3106" y="1997"/>
                  </a:cubicBezTo>
                  <a:cubicBezTo>
                    <a:pt x="3051" y="2034"/>
                    <a:pt x="2965" y="2048"/>
                    <a:pt x="2868" y="2048"/>
                  </a:cubicBezTo>
                  <a:cubicBezTo>
                    <a:pt x="2577" y="2048"/>
                    <a:pt x="2182" y="1923"/>
                    <a:pt x="2182" y="1923"/>
                  </a:cubicBezTo>
                  <a:lnTo>
                    <a:pt x="2182" y="2292"/>
                  </a:lnTo>
                  <a:lnTo>
                    <a:pt x="2626" y="2699"/>
                  </a:lnTo>
                  <a:cubicBezTo>
                    <a:pt x="2922" y="2699"/>
                    <a:pt x="3291" y="2551"/>
                    <a:pt x="3550" y="2440"/>
                  </a:cubicBezTo>
                  <a:lnTo>
                    <a:pt x="4031" y="2699"/>
                  </a:lnTo>
                  <a:lnTo>
                    <a:pt x="4548" y="2440"/>
                  </a:lnTo>
                  <a:lnTo>
                    <a:pt x="4548" y="2071"/>
                  </a:lnTo>
                  <a:lnTo>
                    <a:pt x="4031" y="2145"/>
                  </a:lnTo>
                  <a:cubicBezTo>
                    <a:pt x="4400" y="1775"/>
                    <a:pt x="4289" y="1405"/>
                    <a:pt x="3846" y="1183"/>
                  </a:cubicBezTo>
                  <a:cubicBezTo>
                    <a:pt x="3565" y="1032"/>
                    <a:pt x="3285" y="957"/>
                    <a:pt x="2961" y="957"/>
                  </a:cubicBezTo>
                  <a:cubicBezTo>
                    <a:pt x="2729" y="957"/>
                    <a:pt x="2475" y="995"/>
                    <a:pt x="2182" y="1072"/>
                  </a:cubicBezTo>
                  <a:cubicBezTo>
                    <a:pt x="1848" y="1144"/>
                    <a:pt x="1637" y="1185"/>
                    <a:pt x="1480" y="1185"/>
                  </a:cubicBezTo>
                  <a:cubicBezTo>
                    <a:pt x="1394" y="1185"/>
                    <a:pt x="1323" y="1173"/>
                    <a:pt x="1258" y="1146"/>
                  </a:cubicBezTo>
                  <a:cubicBezTo>
                    <a:pt x="1110" y="1035"/>
                    <a:pt x="1073" y="888"/>
                    <a:pt x="1332" y="740"/>
                  </a:cubicBezTo>
                  <a:cubicBezTo>
                    <a:pt x="1665" y="555"/>
                    <a:pt x="1960" y="518"/>
                    <a:pt x="2145" y="481"/>
                  </a:cubicBezTo>
                  <a:lnTo>
                    <a:pt x="2145" y="111"/>
                  </a:lnTo>
                  <a:lnTo>
                    <a:pt x="1665" y="111"/>
                  </a:lnTo>
                  <a:cubicBezTo>
                    <a:pt x="1443" y="148"/>
                    <a:pt x="1147" y="259"/>
                    <a:pt x="888" y="37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30" name="Google Shape;9530;p48"/>
            <p:cNvSpPr/>
            <p:nvPr/>
          </p:nvSpPr>
          <p:spPr>
            <a:xfrm>
              <a:off x="4574350" y="2026575"/>
              <a:ext cx="4650" cy="12025"/>
            </a:xfrm>
            <a:custGeom>
              <a:avLst/>
              <a:gdLst/>
              <a:ahLst/>
              <a:cxnLst/>
              <a:rect l="l" t="t" r="r" b="b"/>
              <a:pathLst>
                <a:path w="186" h="481" extrusionOk="0">
                  <a:moveTo>
                    <a:pt x="1" y="0"/>
                  </a:moveTo>
                  <a:lnTo>
                    <a:pt x="1" y="481"/>
                  </a:lnTo>
                  <a:lnTo>
                    <a:pt x="186" y="481"/>
                  </a:lnTo>
                  <a:lnTo>
                    <a:pt x="186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31" name="Google Shape;9531;p48"/>
            <p:cNvSpPr/>
            <p:nvPr/>
          </p:nvSpPr>
          <p:spPr>
            <a:xfrm>
              <a:off x="4476375" y="1988675"/>
              <a:ext cx="113725" cy="65650"/>
            </a:xfrm>
            <a:custGeom>
              <a:avLst/>
              <a:gdLst/>
              <a:ahLst/>
              <a:cxnLst/>
              <a:rect l="l" t="t" r="r" b="b"/>
              <a:pathLst>
                <a:path w="4549" h="2626" extrusionOk="0">
                  <a:moveTo>
                    <a:pt x="1665" y="1"/>
                  </a:moveTo>
                  <a:cubicBezTo>
                    <a:pt x="1443" y="38"/>
                    <a:pt x="1147" y="111"/>
                    <a:pt x="888" y="259"/>
                  </a:cubicBezTo>
                  <a:lnTo>
                    <a:pt x="408" y="38"/>
                  </a:lnTo>
                  <a:lnTo>
                    <a:pt x="1" y="259"/>
                  </a:lnTo>
                  <a:lnTo>
                    <a:pt x="482" y="555"/>
                  </a:lnTo>
                  <a:cubicBezTo>
                    <a:pt x="112" y="851"/>
                    <a:pt x="186" y="1221"/>
                    <a:pt x="666" y="1479"/>
                  </a:cubicBezTo>
                  <a:cubicBezTo>
                    <a:pt x="898" y="1595"/>
                    <a:pt x="1161" y="1651"/>
                    <a:pt x="1453" y="1651"/>
                  </a:cubicBezTo>
                  <a:cubicBezTo>
                    <a:pt x="1720" y="1651"/>
                    <a:pt x="2012" y="1605"/>
                    <a:pt x="2330" y="1516"/>
                  </a:cubicBezTo>
                  <a:cubicBezTo>
                    <a:pt x="2533" y="1479"/>
                    <a:pt x="2700" y="1461"/>
                    <a:pt x="2838" y="1461"/>
                  </a:cubicBezTo>
                  <a:cubicBezTo>
                    <a:pt x="2977" y="1461"/>
                    <a:pt x="3088" y="1479"/>
                    <a:pt x="3180" y="1516"/>
                  </a:cubicBezTo>
                  <a:cubicBezTo>
                    <a:pt x="3365" y="1664"/>
                    <a:pt x="3328" y="1775"/>
                    <a:pt x="3106" y="1923"/>
                  </a:cubicBezTo>
                  <a:cubicBezTo>
                    <a:pt x="2811" y="2071"/>
                    <a:pt x="2441" y="2145"/>
                    <a:pt x="2182" y="2219"/>
                  </a:cubicBezTo>
                  <a:lnTo>
                    <a:pt x="2626" y="2625"/>
                  </a:lnTo>
                  <a:cubicBezTo>
                    <a:pt x="2922" y="2625"/>
                    <a:pt x="3291" y="2478"/>
                    <a:pt x="3550" y="2367"/>
                  </a:cubicBezTo>
                  <a:lnTo>
                    <a:pt x="4031" y="2625"/>
                  </a:lnTo>
                  <a:lnTo>
                    <a:pt x="4548" y="2293"/>
                  </a:lnTo>
                  <a:lnTo>
                    <a:pt x="4031" y="2034"/>
                  </a:lnTo>
                  <a:cubicBezTo>
                    <a:pt x="4400" y="1664"/>
                    <a:pt x="4289" y="1295"/>
                    <a:pt x="3846" y="1073"/>
                  </a:cubicBezTo>
                  <a:cubicBezTo>
                    <a:pt x="3565" y="922"/>
                    <a:pt x="3285" y="846"/>
                    <a:pt x="2961" y="846"/>
                  </a:cubicBezTo>
                  <a:cubicBezTo>
                    <a:pt x="2729" y="846"/>
                    <a:pt x="2475" y="885"/>
                    <a:pt x="2182" y="962"/>
                  </a:cubicBezTo>
                  <a:cubicBezTo>
                    <a:pt x="1881" y="1026"/>
                    <a:pt x="1680" y="1066"/>
                    <a:pt x="1529" y="1066"/>
                  </a:cubicBezTo>
                  <a:cubicBezTo>
                    <a:pt x="1419" y="1066"/>
                    <a:pt x="1335" y="1045"/>
                    <a:pt x="1258" y="999"/>
                  </a:cubicBezTo>
                  <a:cubicBezTo>
                    <a:pt x="1110" y="925"/>
                    <a:pt x="1073" y="777"/>
                    <a:pt x="1332" y="629"/>
                  </a:cubicBezTo>
                  <a:cubicBezTo>
                    <a:pt x="1665" y="444"/>
                    <a:pt x="1960" y="407"/>
                    <a:pt x="2145" y="370"/>
                  </a:cubicBezTo>
                  <a:lnTo>
                    <a:pt x="1665" y="1"/>
                  </a:ln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32" name="Google Shape;9532;p48"/>
            <p:cNvSpPr/>
            <p:nvPr/>
          </p:nvSpPr>
          <p:spPr>
            <a:xfrm>
              <a:off x="4713000" y="2171550"/>
              <a:ext cx="258825" cy="136625"/>
            </a:xfrm>
            <a:custGeom>
              <a:avLst/>
              <a:gdLst/>
              <a:ahLst/>
              <a:cxnLst/>
              <a:rect l="l" t="t" r="r" b="b"/>
              <a:pathLst>
                <a:path w="10353" h="5465" extrusionOk="0">
                  <a:moveTo>
                    <a:pt x="5268" y="1"/>
                  </a:moveTo>
                  <a:cubicBezTo>
                    <a:pt x="4036" y="1"/>
                    <a:pt x="2797" y="287"/>
                    <a:pt x="1849" y="856"/>
                  </a:cubicBezTo>
                  <a:cubicBezTo>
                    <a:pt x="0" y="1928"/>
                    <a:pt x="0" y="3666"/>
                    <a:pt x="1812" y="4701"/>
                  </a:cubicBezTo>
                  <a:cubicBezTo>
                    <a:pt x="2697" y="5214"/>
                    <a:pt x="3837" y="5465"/>
                    <a:pt x="4987" y="5465"/>
                  </a:cubicBezTo>
                  <a:cubicBezTo>
                    <a:pt x="6239" y="5465"/>
                    <a:pt x="7503" y="5168"/>
                    <a:pt x="8467" y="4590"/>
                  </a:cubicBezTo>
                  <a:cubicBezTo>
                    <a:pt x="10352" y="3481"/>
                    <a:pt x="10352" y="1780"/>
                    <a:pt x="8504" y="782"/>
                  </a:cubicBezTo>
                  <a:cubicBezTo>
                    <a:pt x="7603" y="260"/>
                    <a:pt x="6439" y="1"/>
                    <a:pt x="5268" y="1"/>
                  </a:cubicBez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33" name="Google Shape;9533;p48"/>
            <p:cNvSpPr/>
            <p:nvPr/>
          </p:nvSpPr>
          <p:spPr>
            <a:xfrm>
              <a:off x="4747200" y="2187375"/>
              <a:ext cx="190425" cy="110975"/>
            </a:xfrm>
            <a:custGeom>
              <a:avLst/>
              <a:gdLst/>
              <a:ahLst/>
              <a:cxnLst/>
              <a:rect l="l" t="t" r="r" b="b"/>
              <a:pathLst>
                <a:path w="7617" h="4439" extrusionOk="0">
                  <a:moveTo>
                    <a:pt x="3889" y="0"/>
                  </a:moveTo>
                  <a:cubicBezTo>
                    <a:pt x="3850" y="0"/>
                    <a:pt x="3811" y="1"/>
                    <a:pt x="3771" y="1"/>
                  </a:cubicBezTo>
                  <a:cubicBezTo>
                    <a:pt x="1664" y="38"/>
                    <a:pt x="0" y="1073"/>
                    <a:pt x="37" y="2293"/>
                  </a:cubicBezTo>
                  <a:cubicBezTo>
                    <a:pt x="74" y="3491"/>
                    <a:pt x="1712" y="4439"/>
                    <a:pt x="3765" y="4439"/>
                  </a:cubicBezTo>
                  <a:cubicBezTo>
                    <a:pt x="3804" y="4439"/>
                    <a:pt x="3843" y="4438"/>
                    <a:pt x="3882" y="4438"/>
                  </a:cubicBezTo>
                  <a:cubicBezTo>
                    <a:pt x="5953" y="4401"/>
                    <a:pt x="7616" y="3366"/>
                    <a:pt x="7616" y="2146"/>
                  </a:cubicBezTo>
                  <a:cubicBezTo>
                    <a:pt x="7580" y="948"/>
                    <a:pt x="5942" y="0"/>
                    <a:pt x="3889" y="0"/>
                  </a:cubicBezTo>
                  <a:close/>
                </a:path>
              </a:pathLst>
            </a:custGeom>
            <a:solidFill>
              <a:srgbClr val="FFB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34" name="Google Shape;9534;p48"/>
            <p:cNvSpPr/>
            <p:nvPr/>
          </p:nvSpPr>
          <p:spPr>
            <a:xfrm>
              <a:off x="4789700" y="2206800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1665" y="1"/>
                  </a:moveTo>
                  <a:cubicBezTo>
                    <a:pt x="1406" y="38"/>
                    <a:pt x="1147" y="149"/>
                    <a:pt x="851" y="296"/>
                  </a:cubicBezTo>
                  <a:lnTo>
                    <a:pt x="408" y="38"/>
                  </a:lnTo>
                  <a:lnTo>
                    <a:pt x="1" y="296"/>
                  </a:lnTo>
                  <a:lnTo>
                    <a:pt x="445" y="555"/>
                  </a:lnTo>
                  <a:cubicBezTo>
                    <a:pt x="75" y="888"/>
                    <a:pt x="186" y="1258"/>
                    <a:pt x="629" y="1479"/>
                  </a:cubicBezTo>
                  <a:cubicBezTo>
                    <a:pt x="881" y="1595"/>
                    <a:pt x="1152" y="1651"/>
                    <a:pt x="1444" y="1651"/>
                  </a:cubicBezTo>
                  <a:cubicBezTo>
                    <a:pt x="1710" y="1651"/>
                    <a:pt x="1993" y="1605"/>
                    <a:pt x="2293" y="1516"/>
                  </a:cubicBezTo>
                  <a:cubicBezTo>
                    <a:pt x="2496" y="1479"/>
                    <a:pt x="2672" y="1461"/>
                    <a:pt x="2820" y="1461"/>
                  </a:cubicBezTo>
                  <a:cubicBezTo>
                    <a:pt x="2968" y="1461"/>
                    <a:pt x="3088" y="1479"/>
                    <a:pt x="3180" y="1516"/>
                  </a:cubicBezTo>
                  <a:cubicBezTo>
                    <a:pt x="3365" y="1664"/>
                    <a:pt x="3328" y="1812"/>
                    <a:pt x="3107" y="1960"/>
                  </a:cubicBezTo>
                  <a:cubicBezTo>
                    <a:pt x="2811" y="2071"/>
                    <a:pt x="2441" y="2182"/>
                    <a:pt x="2182" y="2219"/>
                  </a:cubicBezTo>
                  <a:lnTo>
                    <a:pt x="2626" y="2626"/>
                  </a:lnTo>
                  <a:cubicBezTo>
                    <a:pt x="2922" y="2626"/>
                    <a:pt x="3254" y="2515"/>
                    <a:pt x="3550" y="2367"/>
                  </a:cubicBezTo>
                  <a:lnTo>
                    <a:pt x="4031" y="2626"/>
                  </a:lnTo>
                  <a:lnTo>
                    <a:pt x="4511" y="2330"/>
                  </a:lnTo>
                  <a:lnTo>
                    <a:pt x="4031" y="2034"/>
                  </a:lnTo>
                  <a:cubicBezTo>
                    <a:pt x="4400" y="1664"/>
                    <a:pt x="4290" y="1295"/>
                    <a:pt x="3846" y="1073"/>
                  </a:cubicBezTo>
                  <a:cubicBezTo>
                    <a:pt x="3553" y="937"/>
                    <a:pt x="3245" y="857"/>
                    <a:pt x="2899" y="857"/>
                  </a:cubicBezTo>
                  <a:cubicBezTo>
                    <a:pt x="2678" y="857"/>
                    <a:pt x="2442" y="890"/>
                    <a:pt x="2182" y="962"/>
                  </a:cubicBezTo>
                  <a:cubicBezTo>
                    <a:pt x="1848" y="1033"/>
                    <a:pt x="1622" y="1074"/>
                    <a:pt x="1463" y="1074"/>
                  </a:cubicBezTo>
                  <a:cubicBezTo>
                    <a:pt x="1377" y="1074"/>
                    <a:pt x="1310" y="1062"/>
                    <a:pt x="1258" y="1036"/>
                  </a:cubicBezTo>
                  <a:cubicBezTo>
                    <a:pt x="1110" y="925"/>
                    <a:pt x="1036" y="777"/>
                    <a:pt x="1332" y="666"/>
                  </a:cubicBezTo>
                  <a:cubicBezTo>
                    <a:pt x="1665" y="481"/>
                    <a:pt x="1923" y="407"/>
                    <a:pt x="2108" y="370"/>
                  </a:cubicBezTo>
                  <a:lnTo>
                    <a:pt x="1665" y="1"/>
                  </a:lnTo>
                  <a:close/>
                </a:path>
              </a:pathLst>
            </a:custGeom>
            <a:solidFill>
              <a:srgbClr val="F1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35" name="Google Shape;9535;p48"/>
            <p:cNvSpPr/>
            <p:nvPr/>
          </p:nvSpPr>
          <p:spPr>
            <a:xfrm>
              <a:off x="4725025" y="2241000"/>
              <a:ext cx="9250" cy="44400"/>
            </a:xfrm>
            <a:custGeom>
              <a:avLst/>
              <a:gdLst/>
              <a:ahLst/>
              <a:cxnLst/>
              <a:rect l="l" t="t" r="r" b="b"/>
              <a:pathLst>
                <a:path w="370" h="1776" extrusionOk="0">
                  <a:moveTo>
                    <a:pt x="0" y="1"/>
                  </a:moveTo>
                  <a:lnTo>
                    <a:pt x="0" y="629"/>
                  </a:lnTo>
                  <a:cubicBezTo>
                    <a:pt x="0" y="999"/>
                    <a:pt x="148" y="1405"/>
                    <a:pt x="370" y="1775"/>
                  </a:cubicBezTo>
                  <a:lnTo>
                    <a:pt x="370" y="1036"/>
                  </a:lnTo>
                  <a:cubicBezTo>
                    <a:pt x="148" y="703"/>
                    <a:pt x="0" y="333"/>
                    <a:pt x="0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36" name="Google Shape;9536;p48"/>
            <p:cNvSpPr/>
            <p:nvPr/>
          </p:nvSpPr>
          <p:spPr>
            <a:xfrm>
              <a:off x="4732400" y="2265950"/>
              <a:ext cx="12975" cy="33300"/>
            </a:xfrm>
            <a:custGeom>
              <a:avLst/>
              <a:gdLst/>
              <a:ahLst/>
              <a:cxnLst/>
              <a:rect l="l" t="t" r="r" b="b"/>
              <a:pathLst>
                <a:path w="519" h="1332" extrusionOk="0">
                  <a:moveTo>
                    <a:pt x="1" y="1"/>
                  </a:moveTo>
                  <a:lnTo>
                    <a:pt x="1" y="740"/>
                  </a:lnTo>
                  <a:cubicBezTo>
                    <a:pt x="149" y="962"/>
                    <a:pt x="334" y="1147"/>
                    <a:pt x="518" y="1332"/>
                  </a:cubicBezTo>
                  <a:lnTo>
                    <a:pt x="518" y="555"/>
                  </a:lnTo>
                  <a:cubicBezTo>
                    <a:pt x="334" y="407"/>
                    <a:pt x="149" y="223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37" name="Google Shape;9537;p48"/>
            <p:cNvSpPr/>
            <p:nvPr/>
          </p:nvSpPr>
          <p:spPr>
            <a:xfrm>
              <a:off x="4746275" y="2280750"/>
              <a:ext cx="12950" cy="28675"/>
            </a:xfrm>
            <a:custGeom>
              <a:avLst/>
              <a:gdLst/>
              <a:ahLst/>
              <a:cxnLst/>
              <a:rect l="l" t="t" r="r" b="b"/>
              <a:pathLst>
                <a:path w="518" h="1147" extrusionOk="0">
                  <a:moveTo>
                    <a:pt x="0" y="0"/>
                  </a:moveTo>
                  <a:lnTo>
                    <a:pt x="0" y="777"/>
                  </a:lnTo>
                  <a:cubicBezTo>
                    <a:pt x="148" y="925"/>
                    <a:pt x="333" y="1072"/>
                    <a:pt x="518" y="1146"/>
                  </a:cubicBezTo>
                  <a:lnTo>
                    <a:pt x="518" y="333"/>
                  </a:lnTo>
                  <a:cubicBezTo>
                    <a:pt x="296" y="185"/>
                    <a:pt x="148" y="111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38" name="Google Shape;9538;p48"/>
            <p:cNvSpPr/>
            <p:nvPr/>
          </p:nvSpPr>
          <p:spPr>
            <a:xfrm>
              <a:off x="4759200" y="2289075"/>
              <a:ext cx="15750" cy="27750"/>
            </a:xfrm>
            <a:custGeom>
              <a:avLst/>
              <a:gdLst/>
              <a:ahLst/>
              <a:cxnLst/>
              <a:rect l="l" t="t" r="r" b="b"/>
              <a:pathLst>
                <a:path w="630" h="1110" extrusionOk="0">
                  <a:moveTo>
                    <a:pt x="1" y="0"/>
                  </a:moveTo>
                  <a:lnTo>
                    <a:pt x="1" y="813"/>
                  </a:lnTo>
                  <a:cubicBezTo>
                    <a:pt x="186" y="924"/>
                    <a:pt x="371" y="998"/>
                    <a:pt x="629" y="1109"/>
                  </a:cubicBezTo>
                  <a:lnTo>
                    <a:pt x="629" y="259"/>
                  </a:lnTo>
                  <a:cubicBezTo>
                    <a:pt x="445" y="185"/>
                    <a:pt x="186" y="74"/>
                    <a:pt x="1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39" name="Google Shape;9539;p48"/>
            <p:cNvSpPr/>
            <p:nvPr/>
          </p:nvSpPr>
          <p:spPr>
            <a:xfrm>
              <a:off x="4774925" y="2297375"/>
              <a:ext cx="19425" cy="25900"/>
            </a:xfrm>
            <a:custGeom>
              <a:avLst/>
              <a:gdLst/>
              <a:ahLst/>
              <a:cxnLst/>
              <a:rect l="l" t="t" r="r" b="b"/>
              <a:pathLst>
                <a:path w="777" h="1036" extrusionOk="0">
                  <a:moveTo>
                    <a:pt x="0" y="1"/>
                  </a:moveTo>
                  <a:lnTo>
                    <a:pt x="0" y="814"/>
                  </a:lnTo>
                  <a:cubicBezTo>
                    <a:pt x="222" y="925"/>
                    <a:pt x="481" y="999"/>
                    <a:pt x="777" y="1036"/>
                  </a:cubicBezTo>
                  <a:lnTo>
                    <a:pt x="777" y="223"/>
                  </a:lnTo>
                  <a:cubicBezTo>
                    <a:pt x="481" y="112"/>
                    <a:pt x="259" y="38"/>
                    <a:pt x="0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40" name="Google Shape;9540;p48"/>
            <p:cNvSpPr/>
            <p:nvPr/>
          </p:nvSpPr>
          <p:spPr>
            <a:xfrm>
              <a:off x="4794325" y="2302925"/>
              <a:ext cx="19450" cy="24050"/>
            </a:xfrm>
            <a:custGeom>
              <a:avLst/>
              <a:gdLst/>
              <a:ahLst/>
              <a:cxnLst/>
              <a:rect l="l" t="t" r="r" b="b"/>
              <a:pathLst>
                <a:path w="778" h="962" extrusionOk="0">
                  <a:moveTo>
                    <a:pt x="1" y="1"/>
                  </a:moveTo>
                  <a:lnTo>
                    <a:pt x="1" y="814"/>
                  </a:lnTo>
                  <a:cubicBezTo>
                    <a:pt x="260" y="888"/>
                    <a:pt x="518" y="925"/>
                    <a:pt x="777" y="962"/>
                  </a:cubicBezTo>
                  <a:lnTo>
                    <a:pt x="777" y="148"/>
                  </a:lnTo>
                  <a:cubicBezTo>
                    <a:pt x="518" y="75"/>
                    <a:pt x="260" y="38"/>
                    <a:pt x="1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41" name="Google Shape;9541;p48"/>
            <p:cNvSpPr/>
            <p:nvPr/>
          </p:nvSpPr>
          <p:spPr>
            <a:xfrm>
              <a:off x="4813750" y="2306625"/>
              <a:ext cx="19425" cy="21275"/>
            </a:xfrm>
            <a:custGeom>
              <a:avLst/>
              <a:gdLst/>
              <a:ahLst/>
              <a:cxnLst/>
              <a:rect l="l" t="t" r="r" b="b"/>
              <a:pathLst>
                <a:path w="777" h="851" extrusionOk="0">
                  <a:moveTo>
                    <a:pt x="0" y="0"/>
                  </a:moveTo>
                  <a:lnTo>
                    <a:pt x="0" y="814"/>
                  </a:lnTo>
                  <a:cubicBezTo>
                    <a:pt x="296" y="814"/>
                    <a:pt x="518" y="851"/>
                    <a:pt x="777" y="851"/>
                  </a:cubicBezTo>
                  <a:lnTo>
                    <a:pt x="777" y="37"/>
                  </a:lnTo>
                  <a:cubicBezTo>
                    <a:pt x="518" y="37"/>
                    <a:pt x="296" y="0"/>
                    <a:pt x="0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42" name="Google Shape;9542;p48"/>
            <p:cNvSpPr/>
            <p:nvPr/>
          </p:nvSpPr>
          <p:spPr>
            <a:xfrm>
              <a:off x="4833150" y="2307550"/>
              <a:ext cx="20350" cy="20350"/>
            </a:xfrm>
            <a:custGeom>
              <a:avLst/>
              <a:gdLst/>
              <a:ahLst/>
              <a:cxnLst/>
              <a:rect l="l" t="t" r="r" b="b"/>
              <a:pathLst>
                <a:path w="814" h="814" extrusionOk="0">
                  <a:moveTo>
                    <a:pt x="1" y="0"/>
                  </a:moveTo>
                  <a:lnTo>
                    <a:pt x="1" y="814"/>
                  </a:lnTo>
                  <a:lnTo>
                    <a:pt x="814" y="81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43" name="Google Shape;9543;p48"/>
            <p:cNvSpPr/>
            <p:nvPr/>
          </p:nvSpPr>
          <p:spPr>
            <a:xfrm>
              <a:off x="4952375" y="2237300"/>
              <a:ext cx="8350" cy="46250"/>
            </a:xfrm>
            <a:custGeom>
              <a:avLst/>
              <a:gdLst/>
              <a:ahLst/>
              <a:cxnLst/>
              <a:rect l="l" t="t" r="r" b="b"/>
              <a:pathLst>
                <a:path w="334" h="1850" extrusionOk="0">
                  <a:moveTo>
                    <a:pt x="334" y="1"/>
                  </a:moveTo>
                  <a:cubicBezTo>
                    <a:pt x="334" y="370"/>
                    <a:pt x="223" y="740"/>
                    <a:pt x="1" y="999"/>
                  </a:cubicBezTo>
                  <a:lnTo>
                    <a:pt x="1" y="1849"/>
                  </a:lnTo>
                  <a:cubicBezTo>
                    <a:pt x="186" y="1516"/>
                    <a:pt x="334" y="1184"/>
                    <a:pt x="334" y="851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44" name="Google Shape;9544;p48"/>
            <p:cNvSpPr/>
            <p:nvPr/>
          </p:nvSpPr>
          <p:spPr>
            <a:xfrm>
              <a:off x="4939450" y="2263175"/>
              <a:ext cx="12950" cy="35150"/>
            </a:xfrm>
            <a:custGeom>
              <a:avLst/>
              <a:gdLst/>
              <a:ahLst/>
              <a:cxnLst/>
              <a:rect l="l" t="t" r="r" b="b"/>
              <a:pathLst>
                <a:path w="518" h="1406" extrusionOk="0">
                  <a:moveTo>
                    <a:pt x="518" y="1"/>
                  </a:moveTo>
                  <a:cubicBezTo>
                    <a:pt x="370" y="186"/>
                    <a:pt x="185" y="371"/>
                    <a:pt x="0" y="555"/>
                  </a:cubicBezTo>
                  <a:lnTo>
                    <a:pt x="0" y="1406"/>
                  </a:lnTo>
                  <a:cubicBezTo>
                    <a:pt x="259" y="1221"/>
                    <a:pt x="370" y="1036"/>
                    <a:pt x="518" y="851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45" name="Google Shape;9545;p48"/>
            <p:cNvSpPr/>
            <p:nvPr/>
          </p:nvSpPr>
          <p:spPr>
            <a:xfrm>
              <a:off x="4926500" y="2276125"/>
              <a:ext cx="12975" cy="30525"/>
            </a:xfrm>
            <a:custGeom>
              <a:avLst/>
              <a:gdLst/>
              <a:ahLst/>
              <a:cxnLst/>
              <a:rect l="l" t="t" r="r" b="b"/>
              <a:pathLst>
                <a:path w="519" h="1221" extrusionOk="0">
                  <a:moveTo>
                    <a:pt x="518" y="0"/>
                  </a:moveTo>
                  <a:cubicBezTo>
                    <a:pt x="407" y="148"/>
                    <a:pt x="222" y="296"/>
                    <a:pt x="1" y="370"/>
                  </a:cubicBezTo>
                  <a:lnTo>
                    <a:pt x="1" y="1220"/>
                  </a:lnTo>
                  <a:cubicBezTo>
                    <a:pt x="222" y="1073"/>
                    <a:pt x="407" y="962"/>
                    <a:pt x="518" y="851"/>
                  </a:cubicBezTo>
                  <a:lnTo>
                    <a:pt x="518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46" name="Google Shape;9546;p48"/>
            <p:cNvSpPr/>
            <p:nvPr/>
          </p:nvSpPr>
          <p:spPr>
            <a:xfrm>
              <a:off x="4911725" y="2285375"/>
              <a:ext cx="14800" cy="28675"/>
            </a:xfrm>
            <a:custGeom>
              <a:avLst/>
              <a:gdLst/>
              <a:ahLst/>
              <a:cxnLst/>
              <a:rect l="l" t="t" r="r" b="b"/>
              <a:pathLst>
                <a:path w="592" h="1147" extrusionOk="0">
                  <a:moveTo>
                    <a:pt x="592" y="0"/>
                  </a:moveTo>
                  <a:cubicBezTo>
                    <a:pt x="370" y="148"/>
                    <a:pt x="185" y="222"/>
                    <a:pt x="0" y="333"/>
                  </a:cubicBezTo>
                  <a:lnTo>
                    <a:pt x="0" y="1146"/>
                  </a:lnTo>
                  <a:lnTo>
                    <a:pt x="555" y="887"/>
                  </a:lnTo>
                  <a:cubicBezTo>
                    <a:pt x="555" y="850"/>
                    <a:pt x="592" y="850"/>
                    <a:pt x="592" y="850"/>
                  </a:cubicBezTo>
                  <a:lnTo>
                    <a:pt x="592" y="0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47" name="Google Shape;9547;p48"/>
            <p:cNvSpPr/>
            <p:nvPr/>
          </p:nvSpPr>
          <p:spPr>
            <a:xfrm>
              <a:off x="4891375" y="2293675"/>
              <a:ext cx="19450" cy="27750"/>
            </a:xfrm>
            <a:custGeom>
              <a:avLst/>
              <a:gdLst/>
              <a:ahLst/>
              <a:cxnLst/>
              <a:rect l="l" t="t" r="r" b="b"/>
              <a:pathLst>
                <a:path w="778" h="1110" extrusionOk="0">
                  <a:moveTo>
                    <a:pt x="777" y="1"/>
                  </a:moveTo>
                  <a:cubicBezTo>
                    <a:pt x="555" y="75"/>
                    <a:pt x="260" y="223"/>
                    <a:pt x="1" y="260"/>
                  </a:cubicBezTo>
                  <a:lnTo>
                    <a:pt x="1" y="1110"/>
                  </a:lnTo>
                  <a:cubicBezTo>
                    <a:pt x="260" y="999"/>
                    <a:pt x="555" y="925"/>
                    <a:pt x="777" y="814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48" name="Google Shape;9548;p48"/>
            <p:cNvSpPr/>
            <p:nvPr/>
          </p:nvSpPr>
          <p:spPr>
            <a:xfrm>
              <a:off x="4872900" y="2300150"/>
              <a:ext cx="19425" cy="25900"/>
            </a:xfrm>
            <a:custGeom>
              <a:avLst/>
              <a:gdLst/>
              <a:ahLst/>
              <a:cxnLst/>
              <a:rect l="l" t="t" r="r" b="b"/>
              <a:pathLst>
                <a:path w="777" h="1036" extrusionOk="0">
                  <a:moveTo>
                    <a:pt x="777" y="1"/>
                  </a:moveTo>
                  <a:cubicBezTo>
                    <a:pt x="518" y="112"/>
                    <a:pt x="222" y="149"/>
                    <a:pt x="0" y="186"/>
                  </a:cubicBezTo>
                  <a:lnTo>
                    <a:pt x="0" y="1036"/>
                  </a:lnTo>
                  <a:cubicBezTo>
                    <a:pt x="259" y="999"/>
                    <a:pt x="555" y="925"/>
                    <a:pt x="777" y="851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49" name="Google Shape;9549;p48"/>
            <p:cNvSpPr/>
            <p:nvPr/>
          </p:nvSpPr>
          <p:spPr>
            <a:xfrm>
              <a:off x="4853475" y="2304775"/>
              <a:ext cx="19450" cy="23125"/>
            </a:xfrm>
            <a:custGeom>
              <a:avLst/>
              <a:gdLst/>
              <a:ahLst/>
              <a:cxnLst/>
              <a:rect l="l" t="t" r="r" b="b"/>
              <a:pathLst>
                <a:path w="778" h="925" extrusionOk="0">
                  <a:moveTo>
                    <a:pt x="777" y="1"/>
                  </a:moveTo>
                  <a:cubicBezTo>
                    <a:pt x="482" y="74"/>
                    <a:pt x="260" y="74"/>
                    <a:pt x="1" y="111"/>
                  </a:cubicBezTo>
                  <a:lnTo>
                    <a:pt x="1" y="925"/>
                  </a:lnTo>
                  <a:cubicBezTo>
                    <a:pt x="260" y="925"/>
                    <a:pt x="482" y="888"/>
                    <a:pt x="777" y="851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50" name="Google Shape;9550;p48"/>
            <p:cNvSpPr/>
            <p:nvPr/>
          </p:nvSpPr>
          <p:spPr>
            <a:xfrm>
              <a:off x="4738875" y="2180450"/>
              <a:ext cx="209825" cy="79975"/>
            </a:xfrm>
            <a:custGeom>
              <a:avLst/>
              <a:gdLst/>
              <a:ahLst/>
              <a:cxnLst/>
              <a:rect l="l" t="t" r="r" b="b"/>
              <a:pathLst>
                <a:path w="8393" h="3199" extrusionOk="0">
                  <a:moveTo>
                    <a:pt x="4264" y="1"/>
                  </a:moveTo>
                  <a:cubicBezTo>
                    <a:pt x="3240" y="1"/>
                    <a:pt x="2216" y="232"/>
                    <a:pt x="1442" y="685"/>
                  </a:cubicBezTo>
                  <a:cubicBezTo>
                    <a:pt x="259" y="1387"/>
                    <a:pt x="1" y="2349"/>
                    <a:pt x="555" y="3199"/>
                  </a:cubicBezTo>
                  <a:cubicBezTo>
                    <a:pt x="111" y="2386"/>
                    <a:pt x="407" y="1572"/>
                    <a:pt x="1479" y="907"/>
                  </a:cubicBezTo>
                  <a:cubicBezTo>
                    <a:pt x="2242" y="468"/>
                    <a:pt x="3261" y="236"/>
                    <a:pt x="4272" y="236"/>
                  </a:cubicBezTo>
                  <a:cubicBezTo>
                    <a:pt x="5220" y="236"/>
                    <a:pt x="6161" y="440"/>
                    <a:pt x="6877" y="870"/>
                  </a:cubicBezTo>
                  <a:cubicBezTo>
                    <a:pt x="7912" y="1424"/>
                    <a:pt x="8208" y="2275"/>
                    <a:pt x="7838" y="3051"/>
                  </a:cubicBezTo>
                  <a:cubicBezTo>
                    <a:pt x="8393" y="2201"/>
                    <a:pt x="8097" y="1276"/>
                    <a:pt x="6988" y="648"/>
                  </a:cubicBezTo>
                  <a:cubicBezTo>
                    <a:pt x="6228" y="214"/>
                    <a:pt x="5246" y="1"/>
                    <a:pt x="4264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51" name="Google Shape;9551;p48"/>
            <p:cNvSpPr/>
            <p:nvPr/>
          </p:nvSpPr>
          <p:spPr>
            <a:xfrm>
              <a:off x="4789700" y="2207725"/>
              <a:ext cx="112800" cy="67500"/>
            </a:xfrm>
            <a:custGeom>
              <a:avLst/>
              <a:gdLst/>
              <a:ahLst/>
              <a:cxnLst/>
              <a:rect l="l" t="t" r="r" b="b"/>
              <a:pathLst>
                <a:path w="4512" h="2700" extrusionOk="0">
                  <a:moveTo>
                    <a:pt x="1" y="1"/>
                  </a:moveTo>
                  <a:lnTo>
                    <a:pt x="1" y="370"/>
                  </a:lnTo>
                  <a:lnTo>
                    <a:pt x="445" y="666"/>
                  </a:lnTo>
                  <a:cubicBezTo>
                    <a:pt x="428" y="677"/>
                    <a:pt x="413" y="681"/>
                    <a:pt x="398" y="681"/>
                  </a:cubicBezTo>
                  <a:cubicBezTo>
                    <a:pt x="333" y="681"/>
                    <a:pt x="284" y="597"/>
                    <a:pt x="251" y="597"/>
                  </a:cubicBezTo>
                  <a:cubicBezTo>
                    <a:pt x="240" y="597"/>
                    <a:pt x="230" y="606"/>
                    <a:pt x="223" y="629"/>
                  </a:cubicBezTo>
                  <a:lnTo>
                    <a:pt x="223" y="1036"/>
                  </a:lnTo>
                  <a:cubicBezTo>
                    <a:pt x="223" y="1221"/>
                    <a:pt x="371" y="1405"/>
                    <a:pt x="629" y="1553"/>
                  </a:cubicBezTo>
                  <a:cubicBezTo>
                    <a:pt x="881" y="1669"/>
                    <a:pt x="1152" y="1725"/>
                    <a:pt x="1444" y="1725"/>
                  </a:cubicBezTo>
                  <a:cubicBezTo>
                    <a:pt x="1710" y="1725"/>
                    <a:pt x="1993" y="1679"/>
                    <a:pt x="2293" y="1590"/>
                  </a:cubicBezTo>
                  <a:cubicBezTo>
                    <a:pt x="2496" y="1535"/>
                    <a:pt x="2672" y="1507"/>
                    <a:pt x="2820" y="1507"/>
                  </a:cubicBezTo>
                  <a:cubicBezTo>
                    <a:pt x="2968" y="1507"/>
                    <a:pt x="3088" y="1535"/>
                    <a:pt x="3180" y="1590"/>
                  </a:cubicBezTo>
                  <a:cubicBezTo>
                    <a:pt x="3365" y="1738"/>
                    <a:pt x="3328" y="1849"/>
                    <a:pt x="3107" y="1997"/>
                  </a:cubicBezTo>
                  <a:cubicBezTo>
                    <a:pt x="3042" y="2034"/>
                    <a:pt x="2952" y="2048"/>
                    <a:pt x="2853" y="2048"/>
                  </a:cubicBezTo>
                  <a:cubicBezTo>
                    <a:pt x="2557" y="2048"/>
                    <a:pt x="2182" y="1923"/>
                    <a:pt x="2182" y="1923"/>
                  </a:cubicBezTo>
                  <a:lnTo>
                    <a:pt x="2182" y="2293"/>
                  </a:lnTo>
                  <a:lnTo>
                    <a:pt x="2626" y="2699"/>
                  </a:lnTo>
                  <a:cubicBezTo>
                    <a:pt x="2922" y="2699"/>
                    <a:pt x="3254" y="2552"/>
                    <a:pt x="3550" y="2404"/>
                  </a:cubicBezTo>
                  <a:lnTo>
                    <a:pt x="4031" y="2699"/>
                  </a:lnTo>
                  <a:lnTo>
                    <a:pt x="4511" y="2404"/>
                  </a:lnTo>
                  <a:lnTo>
                    <a:pt x="4511" y="2034"/>
                  </a:lnTo>
                  <a:lnTo>
                    <a:pt x="4031" y="2145"/>
                  </a:lnTo>
                  <a:cubicBezTo>
                    <a:pt x="4400" y="1775"/>
                    <a:pt x="4290" y="1405"/>
                    <a:pt x="3846" y="1184"/>
                  </a:cubicBezTo>
                  <a:cubicBezTo>
                    <a:pt x="3566" y="1033"/>
                    <a:pt x="3273" y="957"/>
                    <a:pt x="2945" y="957"/>
                  </a:cubicBezTo>
                  <a:cubicBezTo>
                    <a:pt x="2711" y="957"/>
                    <a:pt x="2460" y="996"/>
                    <a:pt x="2182" y="1073"/>
                  </a:cubicBezTo>
                  <a:cubicBezTo>
                    <a:pt x="1881" y="1137"/>
                    <a:pt x="1668" y="1177"/>
                    <a:pt x="1513" y="1177"/>
                  </a:cubicBezTo>
                  <a:cubicBezTo>
                    <a:pt x="1401" y="1177"/>
                    <a:pt x="1320" y="1156"/>
                    <a:pt x="1258" y="1110"/>
                  </a:cubicBezTo>
                  <a:cubicBezTo>
                    <a:pt x="1110" y="1036"/>
                    <a:pt x="1036" y="888"/>
                    <a:pt x="1332" y="740"/>
                  </a:cubicBezTo>
                  <a:cubicBezTo>
                    <a:pt x="1665" y="555"/>
                    <a:pt x="1923" y="518"/>
                    <a:pt x="2108" y="481"/>
                  </a:cubicBezTo>
                  <a:lnTo>
                    <a:pt x="2108" y="112"/>
                  </a:lnTo>
                  <a:lnTo>
                    <a:pt x="1665" y="112"/>
                  </a:lnTo>
                  <a:cubicBezTo>
                    <a:pt x="1406" y="148"/>
                    <a:pt x="1147" y="222"/>
                    <a:pt x="851" y="37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52" name="Google Shape;9552;p48"/>
            <p:cNvSpPr/>
            <p:nvPr/>
          </p:nvSpPr>
          <p:spPr>
            <a:xfrm>
              <a:off x="4888600" y="2238225"/>
              <a:ext cx="4650" cy="11125"/>
            </a:xfrm>
            <a:custGeom>
              <a:avLst/>
              <a:gdLst/>
              <a:ahLst/>
              <a:cxnLst/>
              <a:rect l="l" t="t" r="r" b="b"/>
              <a:pathLst>
                <a:path w="186" h="445" extrusionOk="0">
                  <a:moveTo>
                    <a:pt x="1" y="1"/>
                  </a:moveTo>
                  <a:lnTo>
                    <a:pt x="1" y="444"/>
                  </a:lnTo>
                  <a:lnTo>
                    <a:pt x="186" y="444"/>
                  </a:lnTo>
                  <a:lnTo>
                    <a:pt x="186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53" name="Google Shape;9553;p48"/>
            <p:cNvSpPr/>
            <p:nvPr/>
          </p:nvSpPr>
          <p:spPr>
            <a:xfrm>
              <a:off x="4789700" y="2200325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1665" y="1"/>
                  </a:moveTo>
                  <a:cubicBezTo>
                    <a:pt x="1406" y="38"/>
                    <a:pt x="1147" y="112"/>
                    <a:pt x="851" y="260"/>
                  </a:cubicBezTo>
                  <a:lnTo>
                    <a:pt x="408" y="38"/>
                  </a:lnTo>
                  <a:lnTo>
                    <a:pt x="1" y="260"/>
                  </a:lnTo>
                  <a:lnTo>
                    <a:pt x="445" y="555"/>
                  </a:lnTo>
                  <a:cubicBezTo>
                    <a:pt x="75" y="851"/>
                    <a:pt x="186" y="1221"/>
                    <a:pt x="629" y="1480"/>
                  </a:cubicBezTo>
                  <a:cubicBezTo>
                    <a:pt x="881" y="1596"/>
                    <a:pt x="1152" y="1651"/>
                    <a:pt x="1444" y="1651"/>
                  </a:cubicBezTo>
                  <a:cubicBezTo>
                    <a:pt x="1710" y="1651"/>
                    <a:pt x="1993" y="1605"/>
                    <a:pt x="2293" y="1517"/>
                  </a:cubicBezTo>
                  <a:cubicBezTo>
                    <a:pt x="2496" y="1461"/>
                    <a:pt x="2672" y="1433"/>
                    <a:pt x="2820" y="1433"/>
                  </a:cubicBezTo>
                  <a:cubicBezTo>
                    <a:pt x="2968" y="1433"/>
                    <a:pt x="3088" y="1461"/>
                    <a:pt x="3180" y="1517"/>
                  </a:cubicBezTo>
                  <a:cubicBezTo>
                    <a:pt x="3365" y="1665"/>
                    <a:pt x="3328" y="1775"/>
                    <a:pt x="3107" y="1923"/>
                  </a:cubicBezTo>
                  <a:cubicBezTo>
                    <a:pt x="2811" y="2071"/>
                    <a:pt x="2441" y="2145"/>
                    <a:pt x="2182" y="2219"/>
                  </a:cubicBezTo>
                  <a:lnTo>
                    <a:pt x="2626" y="2626"/>
                  </a:lnTo>
                  <a:cubicBezTo>
                    <a:pt x="2922" y="2626"/>
                    <a:pt x="3254" y="2478"/>
                    <a:pt x="3550" y="2330"/>
                  </a:cubicBezTo>
                  <a:lnTo>
                    <a:pt x="4031" y="2626"/>
                  </a:lnTo>
                  <a:lnTo>
                    <a:pt x="4511" y="2293"/>
                  </a:lnTo>
                  <a:lnTo>
                    <a:pt x="4031" y="2034"/>
                  </a:lnTo>
                  <a:cubicBezTo>
                    <a:pt x="4400" y="1665"/>
                    <a:pt x="4290" y="1295"/>
                    <a:pt x="3846" y="1036"/>
                  </a:cubicBezTo>
                  <a:cubicBezTo>
                    <a:pt x="3573" y="910"/>
                    <a:pt x="3288" y="844"/>
                    <a:pt x="2971" y="844"/>
                  </a:cubicBezTo>
                  <a:cubicBezTo>
                    <a:pt x="2730" y="844"/>
                    <a:pt x="2470" y="882"/>
                    <a:pt x="2182" y="962"/>
                  </a:cubicBezTo>
                  <a:cubicBezTo>
                    <a:pt x="1855" y="1009"/>
                    <a:pt x="1631" y="1056"/>
                    <a:pt x="1473" y="1056"/>
                  </a:cubicBezTo>
                  <a:cubicBezTo>
                    <a:pt x="1382" y="1056"/>
                    <a:pt x="1312" y="1040"/>
                    <a:pt x="1258" y="999"/>
                  </a:cubicBezTo>
                  <a:cubicBezTo>
                    <a:pt x="1110" y="925"/>
                    <a:pt x="1036" y="777"/>
                    <a:pt x="1332" y="629"/>
                  </a:cubicBezTo>
                  <a:cubicBezTo>
                    <a:pt x="1665" y="444"/>
                    <a:pt x="1923" y="408"/>
                    <a:pt x="2108" y="371"/>
                  </a:cubicBezTo>
                  <a:lnTo>
                    <a:pt x="1665" y="1"/>
                  </a:ln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54" name="Google Shape;9554;p48"/>
            <p:cNvSpPr/>
            <p:nvPr/>
          </p:nvSpPr>
          <p:spPr>
            <a:xfrm>
              <a:off x="4537375" y="2161250"/>
              <a:ext cx="165475" cy="229150"/>
            </a:xfrm>
            <a:custGeom>
              <a:avLst/>
              <a:gdLst/>
              <a:ahLst/>
              <a:cxnLst/>
              <a:rect l="l" t="t" r="r" b="b"/>
              <a:pathLst>
                <a:path w="6619" h="9166" extrusionOk="0">
                  <a:moveTo>
                    <a:pt x="2371" y="1"/>
                  </a:moveTo>
                  <a:cubicBezTo>
                    <a:pt x="1511" y="1"/>
                    <a:pt x="807" y="667"/>
                    <a:pt x="519" y="1934"/>
                  </a:cubicBezTo>
                  <a:cubicBezTo>
                    <a:pt x="1" y="3967"/>
                    <a:pt x="888" y="6814"/>
                    <a:pt x="2404" y="8292"/>
                  </a:cubicBezTo>
                  <a:cubicBezTo>
                    <a:pt x="3037" y="8882"/>
                    <a:pt x="3682" y="9166"/>
                    <a:pt x="4257" y="9166"/>
                  </a:cubicBezTo>
                  <a:cubicBezTo>
                    <a:pt x="5126" y="9166"/>
                    <a:pt x="5834" y="8518"/>
                    <a:pt x="6101" y="7294"/>
                  </a:cubicBezTo>
                  <a:cubicBezTo>
                    <a:pt x="6619" y="5261"/>
                    <a:pt x="5731" y="2377"/>
                    <a:pt x="4216" y="898"/>
                  </a:cubicBezTo>
                  <a:cubicBezTo>
                    <a:pt x="3582" y="294"/>
                    <a:pt x="2942" y="1"/>
                    <a:pt x="2371" y="1"/>
                  </a:cubicBez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55" name="Google Shape;9555;p48"/>
            <p:cNvSpPr/>
            <p:nvPr/>
          </p:nvSpPr>
          <p:spPr>
            <a:xfrm>
              <a:off x="4554950" y="2182325"/>
              <a:ext cx="134050" cy="185300"/>
            </a:xfrm>
            <a:custGeom>
              <a:avLst/>
              <a:gdLst/>
              <a:ahLst/>
              <a:cxnLst/>
              <a:rect l="l" t="t" r="r" b="b"/>
              <a:pathLst>
                <a:path w="5362" h="7412" extrusionOk="0">
                  <a:moveTo>
                    <a:pt x="1962" y="1"/>
                  </a:moveTo>
                  <a:cubicBezTo>
                    <a:pt x="1262" y="1"/>
                    <a:pt x="674" y="533"/>
                    <a:pt x="407" y="1534"/>
                  </a:cubicBezTo>
                  <a:cubicBezTo>
                    <a:pt x="0" y="3198"/>
                    <a:pt x="703" y="5527"/>
                    <a:pt x="1960" y="6710"/>
                  </a:cubicBezTo>
                  <a:cubicBezTo>
                    <a:pt x="2445" y="7181"/>
                    <a:pt x="2954" y="7412"/>
                    <a:pt x="3417" y="7412"/>
                  </a:cubicBezTo>
                  <a:cubicBezTo>
                    <a:pt x="4116" y="7412"/>
                    <a:pt x="4710" y="6884"/>
                    <a:pt x="4954" y="5860"/>
                  </a:cubicBezTo>
                  <a:cubicBezTo>
                    <a:pt x="5361" y="4196"/>
                    <a:pt x="4659" y="1904"/>
                    <a:pt x="3439" y="721"/>
                  </a:cubicBezTo>
                  <a:cubicBezTo>
                    <a:pt x="2938" y="235"/>
                    <a:pt x="2425" y="1"/>
                    <a:pt x="1962" y="1"/>
                  </a:cubicBezTo>
                  <a:close/>
                </a:path>
              </a:pathLst>
            </a:custGeom>
            <a:solidFill>
              <a:srgbClr val="FFB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56" name="Google Shape;9556;p48"/>
            <p:cNvSpPr/>
            <p:nvPr/>
          </p:nvSpPr>
          <p:spPr>
            <a:xfrm>
              <a:off x="4595625" y="2212350"/>
              <a:ext cx="53625" cy="123875"/>
            </a:xfrm>
            <a:custGeom>
              <a:avLst/>
              <a:gdLst/>
              <a:ahLst/>
              <a:cxnLst/>
              <a:rect l="l" t="t" r="r" b="b"/>
              <a:pathLst>
                <a:path w="2145" h="4955" extrusionOk="0">
                  <a:moveTo>
                    <a:pt x="1368" y="0"/>
                  </a:moveTo>
                  <a:lnTo>
                    <a:pt x="1220" y="555"/>
                  </a:lnTo>
                  <a:cubicBezTo>
                    <a:pt x="1094" y="481"/>
                    <a:pt x="976" y="447"/>
                    <a:pt x="871" y="447"/>
                  </a:cubicBezTo>
                  <a:cubicBezTo>
                    <a:pt x="608" y="447"/>
                    <a:pt x="423" y="665"/>
                    <a:pt x="370" y="1036"/>
                  </a:cubicBezTo>
                  <a:cubicBezTo>
                    <a:pt x="259" y="1553"/>
                    <a:pt x="370" y="1997"/>
                    <a:pt x="740" y="2662"/>
                  </a:cubicBezTo>
                  <a:cubicBezTo>
                    <a:pt x="998" y="3106"/>
                    <a:pt x="1109" y="3328"/>
                    <a:pt x="1035" y="3513"/>
                  </a:cubicBezTo>
                  <a:cubicBezTo>
                    <a:pt x="1013" y="3625"/>
                    <a:pt x="977" y="3710"/>
                    <a:pt x="894" y="3710"/>
                  </a:cubicBezTo>
                  <a:cubicBezTo>
                    <a:pt x="841" y="3710"/>
                    <a:pt x="767" y="3674"/>
                    <a:pt x="666" y="3587"/>
                  </a:cubicBezTo>
                  <a:cubicBezTo>
                    <a:pt x="444" y="3291"/>
                    <a:pt x="296" y="3032"/>
                    <a:pt x="222" y="2884"/>
                  </a:cubicBezTo>
                  <a:lnTo>
                    <a:pt x="0" y="3439"/>
                  </a:lnTo>
                  <a:cubicBezTo>
                    <a:pt x="74" y="3661"/>
                    <a:pt x="222" y="3882"/>
                    <a:pt x="444" y="4141"/>
                  </a:cubicBezTo>
                  <a:lnTo>
                    <a:pt x="370" y="4622"/>
                  </a:lnTo>
                  <a:lnTo>
                    <a:pt x="666" y="4955"/>
                  </a:lnTo>
                  <a:lnTo>
                    <a:pt x="813" y="4400"/>
                  </a:lnTo>
                  <a:cubicBezTo>
                    <a:pt x="945" y="4496"/>
                    <a:pt x="1069" y="4541"/>
                    <a:pt x="1180" y="4541"/>
                  </a:cubicBezTo>
                  <a:cubicBezTo>
                    <a:pt x="1412" y="4541"/>
                    <a:pt x="1589" y="4343"/>
                    <a:pt x="1664" y="3993"/>
                  </a:cubicBezTo>
                  <a:cubicBezTo>
                    <a:pt x="1738" y="3476"/>
                    <a:pt x="1553" y="2921"/>
                    <a:pt x="1220" y="2367"/>
                  </a:cubicBezTo>
                  <a:cubicBezTo>
                    <a:pt x="998" y="1997"/>
                    <a:pt x="924" y="1775"/>
                    <a:pt x="961" y="1553"/>
                  </a:cubicBezTo>
                  <a:cubicBezTo>
                    <a:pt x="981" y="1413"/>
                    <a:pt x="1045" y="1349"/>
                    <a:pt x="1128" y="1349"/>
                  </a:cubicBezTo>
                  <a:cubicBezTo>
                    <a:pt x="1199" y="1349"/>
                    <a:pt x="1283" y="1395"/>
                    <a:pt x="1368" y="1479"/>
                  </a:cubicBezTo>
                  <a:cubicBezTo>
                    <a:pt x="1590" y="1664"/>
                    <a:pt x="1738" y="1997"/>
                    <a:pt x="1886" y="2293"/>
                  </a:cubicBezTo>
                  <a:lnTo>
                    <a:pt x="2144" y="1738"/>
                  </a:lnTo>
                  <a:cubicBezTo>
                    <a:pt x="2070" y="1442"/>
                    <a:pt x="1849" y="1110"/>
                    <a:pt x="1627" y="888"/>
                  </a:cubicBezTo>
                  <a:lnTo>
                    <a:pt x="1738" y="333"/>
                  </a:lnTo>
                  <a:lnTo>
                    <a:pt x="1368" y="0"/>
                  </a:lnTo>
                  <a:close/>
                </a:path>
              </a:pathLst>
            </a:custGeom>
            <a:solidFill>
              <a:srgbClr val="F1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57" name="Google Shape;9557;p48"/>
            <p:cNvSpPr/>
            <p:nvPr/>
          </p:nvSpPr>
          <p:spPr>
            <a:xfrm>
              <a:off x="4652925" y="2368550"/>
              <a:ext cx="40675" cy="21275"/>
            </a:xfrm>
            <a:custGeom>
              <a:avLst/>
              <a:gdLst/>
              <a:ahLst/>
              <a:cxnLst/>
              <a:rect l="l" t="t" r="r" b="b"/>
              <a:pathLst>
                <a:path w="1627" h="851" extrusionOk="0">
                  <a:moveTo>
                    <a:pt x="1627" y="0"/>
                  </a:moveTo>
                  <a:lnTo>
                    <a:pt x="925" y="185"/>
                  </a:lnTo>
                  <a:cubicBezTo>
                    <a:pt x="703" y="481"/>
                    <a:pt x="370" y="703"/>
                    <a:pt x="0" y="851"/>
                  </a:cubicBezTo>
                  <a:lnTo>
                    <a:pt x="629" y="666"/>
                  </a:lnTo>
                  <a:cubicBezTo>
                    <a:pt x="999" y="555"/>
                    <a:pt x="1331" y="333"/>
                    <a:pt x="1627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58" name="Google Shape;9558;p48"/>
            <p:cNvSpPr/>
            <p:nvPr/>
          </p:nvSpPr>
          <p:spPr>
            <a:xfrm>
              <a:off x="4677875" y="2351000"/>
              <a:ext cx="27750" cy="21275"/>
            </a:xfrm>
            <a:custGeom>
              <a:avLst/>
              <a:gdLst/>
              <a:ahLst/>
              <a:cxnLst/>
              <a:rect l="l" t="t" r="r" b="b"/>
              <a:pathLst>
                <a:path w="1110" h="851" extrusionOk="0">
                  <a:moveTo>
                    <a:pt x="1110" y="0"/>
                  </a:moveTo>
                  <a:lnTo>
                    <a:pt x="296" y="259"/>
                  </a:lnTo>
                  <a:cubicBezTo>
                    <a:pt x="222" y="481"/>
                    <a:pt x="74" y="702"/>
                    <a:pt x="1" y="850"/>
                  </a:cubicBezTo>
                  <a:lnTo>
                    <a:pt x="666" y="666"/>
                  </a:lnTo>
                  <a:cubicBezTo>
                    <a:pt x="814" y="481"/>
                    <a:pt x="962" y="259"/>
                    <a:pt x="1110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59" name="Google Shape;9559;p48"/>
            <p:cNvSpPr/>
            <p:nvPr/>
          </p:nvSpPr>
          <p:spPr>
            <a:xfrm>
              <a:off x="4684350" y="2336200"/>
              <a:ext cx="24975" cy="21275"/>
            </a:xfrm>
            <a:custGeom>
              <a:avLst/>
              <a:gdLst/>
              <a:ahLst/>
              <a:cxnLst/>
              <a:rect l="l" t="t" r="r" b="b"/>
              <a:pathLst>
                <a:path w="999" h="851" extrusionOk="0">
                  <a:moveTo>
                    <a:pt x="999" y="1"/>
                  </a:moveTo>
                  <a:lnTo>
                    <a:pt x="222" y="222"/>
                  </a:lnTo>
                  <a:cubicBezTo>
                    <a:pt x="185" y="481"/>
                    <a:pt x="148" y="666"/>
                    <a:pt x="0" y="851"/>
                  </a:cubicBezTo>
                  <a:lnTo>
                    <a:pt x="777" y="592"/>
                  </a:lnTo>
                  <a:cubicBezTo>
                    <a:pt x="888" y="407"/>
                    <a:pt x="962" y="222"/>
                    <a:pt x="999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60" name="Google Shape;9560;p48"/>
            <p:cNvSpPr/>
            <p:nvPr/>
          </p:nvSpPr>
          <p:spPr>
            <a:xfrm>
              <a:off x="4691750" y="2318650"/>
              <a:ext cx="21275" cy="23125"/>
            </a:xfrm>
            <a:custGeom>
              <a:avLst/>
              <a:gdLst/>
              <a:ahLst/>
              <a:cxnLst/>
              <a:rect l="l" t="t" r="r" b="b"/>
              <a:pathLst>
                <a:path w="851" h="925" extrusionOk="0">
                  <a:moveTo>
                    <a:pt x="850" y="0"/>
                  </a:moveTo>
                  <a:lnTo>
                    <a:pt x="74" y="259"/>
                  </a:lnTo>
                  <a:cubicBezTo>
                    <a:pt x="37" y="481"/>
                    <a:pt x="0" y="703"/>
                    <a:pt x="0" y="924"/>
                  </a:cubicBezTo>
                  <a:lnTo>
                    <a:pt x="776" y="703"/>
                  </a:lnTo>
                  <a:cubicBezTo>
                    <a:pt x="813" y="481"/>
                    <a:pt x="850" y="259"/>
                    <a:pt x="850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61" name="Google Shape;9561;p48"/>
            <p:cNvSpPr/>
            <p:nvPr/>
          </p:nvSpPr>
          <p:spPr>
            <a:xfrm>
              <a:off x="4693600" y="2299225"/>
              <a:ext cx="19425" cy="26825"/>
            </a:xfrm>
            <a:custGeom>
              <a:avLst/>
              <a:gdLst/>
              <a:ahLst/>
              <a:cxnLst/>
              <a:rect l="l" t="t" r="r" b="b"/>
              <a:pathLst>
                <a:path w="777" h="1073" extrusionOk="0">
                  <a:moveTo>
                    <a:pt x="776" y="1"/>
                  </a:moveTo>
                  <a:lnTo>
                    <a:pt x="0" y="223"/>
                  </a:lnTo>
                  <a:lnTo>
                    <a:pt x="0" y="1073"/>
                  </a:lnTo>
                  <a:lnTo>
                    <a:pt x="776" y="85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62" name="Google Shape;9562;p48"/>
            <p:cNvSpPr/>
            <p:nvPr/>
          </p:nvSpPr>
          <p:spPr>
            <a:xfrm>
              <a:off x="4692675" y="2279825"/>
              <a:ext cx="22200" cy="24975"/>
            </a:xfrm>
            <a:custGeom>
              <a:avLst/>
              <a:gdLst/>
              <a:ahLst/>
              <a:cxnLst/>
              <a:rect l="l" t="t" r="r" b="b"/>
              <a:pathLst>
                <a:path w="888" h="999" extrusionOk="0">
                  <a:moveTo>
                    <a:pt x="776" y="0"/>
                  </a:moveTo>
                  <a:lnTo>
                    <a:pt x="0" y="222"/>
                  </a:lnTo>
                  <a:cubicBezTo>
                    <a:pt x="0" y="444"/>
                    <a:pt x="37" y="740"/>
                    <a:pt x="74" y="999"/>
                  </a:cubicBezTo>
                  <a:lnTo>
                    <a:pt x="887" y="777"/>
                  </a:lnTo>
                  <a:cubicBezTo>
                    <a:pt x="813" y="518"/>
                    <a:pt x="813" y="259"/>
                    <a:pt x="776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63" name="Google Shape;9563;p48"/>
            <p:cNvSpPr/>
            <p:nvPr/>
          </p:nvSpPr>
          <p:spPr>
            <a:xfrm>
              <a:off x="4688050" y="2260400"/>
              <a:ext cx="23125" cy="25000"/>
            </a:xfrm>
            <a:custGeom>
              <a:avLst/>
              <a:gdLst/>
              <a:ahLst/>
              <a:cxnLst/>
              <a:rect l="l" t="t" r="r" b="b"/>
              <a:pathLst>
                <a:path w="925" h="1000" extrusionOk="0">
                  <a:moveTo>
                    <a:pt x="777" y="1"/>
                  </a:moveTo>
                  <a:lnTo>
                    <a:pt x="0" y="223"/>
                  </a:lnTo>
                  <a:cubicBezTo>
                    <a:pt x="74" y="445"/>
                    <a:pt x="148" y="740"/>
                    <a:pt x="148" y="999"/>
                  </a:cubicBezTo>
                  <a:lnTo>
                    <a:pt x="924" y="777"/>
                  </a:lnTo>
                  <a:cubicBezTo>
                    <a:pt x="924" y="482"/>
                    <a:pt x="814" y="223"/>
                    <a:pt x="777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64" name="Google Shape;9564;p48"/>
            <p:cNvSpPr/>
            <p:nvPr/>
          </p:nvSpPr>
          <p:spPr>
            <a:xfrm>
              <a:off x="4682500" y="2241925"/>
              <a:ext cx="24975" cy="24050"/>
            </a:xfrm>
            <a:custGeom>
              <a:avLst/>
              <a:gdLst/>
              <a:ahLst/>
              <a:cxnLst/>
              <a:rect l="l" t="t" r="r" b="b"/>
              <a:pathLst>
                <a:path w="999" h="962" extrusionOk="0">
                  <a:moveTo>
                    <a:pt x="777" y="1"/>
                  </a:moveTo>
                  <a:lnTo>
                    <a:pt x="0" y="222"/>
                  </a:lnTo>
                  <a:cubicBezTo>
                    <a:pt x="74" y="444"/>
                    <a:pt x="185" y="740"/>
                    <a:pt x="222" y="962"/>
                  </a:cubicBezTo>
                  <a:lnTo>
                    <a:pt x="999" y="740"/>
                  </a:lnTo>
                  <a:cubicBezTo>
                    <a:pt x="962" y="481"/>
                    <a:pt x="851" y="222"/>
                    <a:pt x="777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65" name="Google Shape;9565;p48"/>
            <p:cNvSpPr/>
            <p:nvPr/>
          </p:nvSpPr>
          <p:spPr>
            <a:xfrm>
              <a:off x="4586375" y="2155675"/>
              <a:ext cx="46225" cy="8625"/>
            </a:xfrm>
            <a:custGeom>
              <a:avLst/>
              <a:gdLst/>
              <a:ahLst/>
              <a:cxnLst/>
              <a:rect l="l" t="t" r="r" b="b"/>
              <a:pathLst>
                <a:path w="1849" h="345" extrusionOk="0">
                  <a:moveTo>
                    <a:pt x="45" y="294"/>
                  </a:moveTo>
                  <a:lnTo>
                    <a:pt x="45" y="294"/>
                  </a:lnTo>
                  <a:cubicBezTo>
                    <a:pt x="30" y="298"/>
                    <a:pt x="15" y="303"/>
                    <a:pt x="0" y="308"/>
                  </a:cubicBezTo>
                  <a:lnTo>
                    <a:pt x="45" y="294"/>
                  </a:lnTo>
                  <a:close/>
                  <a:moveTo>
                    <a:pt x="1241" y="1"/>
                  </a:moveTo>
                  <a:cubicBezTo>
                    <a:pt x="1096" y="1"/>
                    <a:pt x="952" y="19"/>
                    <a:pt x="814" y="49"/>
                  </a:cubicBezTo>
                  <a:lnTo>
                    <a:pt x="45" y="294"/>
                  </a:lnTo>
                  <a:lnTo>
                    <a:pt x="45" y="294"/>
                  </a:lnTo>
                  <a:cubicBezTo>
                    <a:pt x="185" y="251"/>
                    <a:pt x="325" y="229"/>
                    <a:pt x="471" y="229"/>
                  </a:cubicBezTo>
                  <a:cubicBezTo>
                    <a:pt x="658" y="229"/>
                    <a:pt x="855" y="266"/>
                    <a:pt x="1073" y="345"/>
                  </a:cubicBezTo>
                  <a:lnTo>
                    <a:pt x="1849" y="123"/>
                  </a:lnTo>
                  <a:cubicBezTo>
                    <a:pt x="1654" y="37"/>
                    <a:pt x="1446" y="1"/>
                    <a:pt x="1241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66" name="Google Shape;9566;p48"/>
            <p:cNvSpPr/>
            <p:nvPr/>
          </p:nvSpPr>
          <p:spPr>
            <a:xfrm>
              <a:off x="4613175" y="2158750"/>
              <a:ext cx="35150" cy="12950"/>
            </a:xfrm>
            <a:custGeom>
              <a:avLst/>
              <a:gdLst/>
              <a:ahLst/>
              <a:cxnLst/>
              <a:rect l="l" t="t" r="r" b="b"/>
              <a:pathLst>
                <a:path w="1406" h="518" extrusionOk="0">
                  <a:moveTo>
                    <a:pt x="777" y="0"/>
                  </a:moveTo>
                  <a:lnTo>
                    <a:pt x="1" y="222"/>
                  </a:lnTo>
                  <a:cubicBezTo>
                    <a:pt x="222" y="259"/>
                    <a:pt x="407" y="407"/>
                    <a:pt x="629" y="518"/>
                  </a:cubicBezTo>
                  <a:lnTo>
                    <a:pt x="1405" y="296"/>
                  </a:lnTo>
                  <a:cubicBezTo>
                    <a:pt x="1184" y="185"/>
                    <a:pt x="999" y="74"/>
                    <a:pt x="777" y="0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67" name="Google Shape;9567;p48"/>
            <p:cNvSpPr/>
            <p:nvPr/>
          </p:nvSpPr>
          <p:spPr>
            <a:xfrm>
              <a:off x="4628900" y="2166125"/>
              <a:ext cx="32375" cy="16675"/>
            </a:xfrm>
            <a:custGeom>
              <a:avLst/>
              <a:gdLst/>
              <a:ahLst/>
              <a:cxnLst/>
              <a:rect l="l" t="t" r="r" b="b"/>
              <a:pathLst>
                <a:path w="1295" h="667" extrusionOk="0">
                  <a:moveTo>
                    <a:pt x="776" y="1"/>
                  </a:moveTo>
                  <a:lnTo>
                    <a:pt x="0" y="260"/>
                  </a:lnTo>
                  <a:cubicBezTo>
                    <a:pt x="185" y="334"/>
                    <a:pt x="333" y="482"/>
                    <a:pt x="518" y="666"/>
                  </a:cubicBezTo>
                  <a:lnTo>
                    <a:pt x="1294" y="445"/>
                  </a:lnTo>
                  <a:cubicBezTo>
                    <a:pt x="1109" y="260"/>
                    <a:pt x="961" y="112"/>
                    <a:pt x="776" y="1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68" name="Google Shape;9568;p48"/>
            <p:cNvSpPr/>
            <p:nvPr/>
          </p:nvSpPr>
          <p:spPr>
            <a:xfrm>
              <a:off x="4641825" y="2175375"/>
              <a:ext cx="30525" cy="18525"/>
            </a:xfrm>
            <a:custGeom>
              <a:avLst/>
              <a:gdLst/>
              <a:ahLst/>
              <a:cxnLst/>
              <a:rect l="l" t="t" r="r" b="b"/>
              <a:pathLst>
                <a:path w="1221" h="741" extrusionOk="0">
                  <a:moveTo>
                    <a:pt x="777" y="1"/>
                  </a:moveTo>
                  <a:lnTo>
                    <a:pt x="1" y="259"/>
                  </a:lnTo>
                  <a:cubicBezTo>
                    <a:pt x="1" y="259"/>
                    <a:pt x="1" y="259"/>
                    <a:pt x="1" y="259"/>
                  </a:cubicBezTo>
                  <a:lnTo>
                    <a:pt x="1" y="259"/>
                  </a:lnTo>
                  <a:cubicBezTo>
                    <a:pt x="1" y="278"/>
                    <a:pt x="10" y="287"/>
                    <a:pt x="15" y="287"/>
                  </a:cubicBezTo>
                  <a:cubicBezTo>
                    <a:pt x="19" y="287"/>
                    <a:pt x="19" y="278"/>
                    <a:pt x="1" y="259"/>
                  </a:cubicBezTo>
                  <a:lnTo>
                    <a:pt x="1" y="259"/>
                  </a:lnTo>
                  <a:cubicBezTo>
                    <a:pt x="186" y="444"/>
                    <a:pt x="296" y="629"/>
                    <a:pt x="444" y="740"/>
                  </a:cubicBezTo>
                  <a:lnTo>
                    <a:pt x="1221" y="518"/>
                  </a:lnTo>
                  <a:cubicBezTo>
                    <a:pt x="1110" y="370"/>
                    <a:pt x="962" y="185"/>
                    <a:pt x="814" y="75"/>
                  </a:cubicBezTo>
                  <a:lnTo>
                    <a:pt x="777" y="1"/>
                  </a:ln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69" name="Google Shape;9569;p48"/>
            <p:cNvSpPr/>
            <p:nvPr/>
          </p:nvSpPr>
          <p:spPr>
            <a:xfrm>
              <a:off x="4652925" y="2188325"/>
              <a:ext cx="31450" cy="23125"/>
            </a:xfrm>
            <a:custGeom>
              <a:avLst/>
              <a:gdLst/>
              <a:ahLst/>
              <a:cxnLst/>
              <a:rect l="l" t="t" r="r" b="b"/>
              <a:pathLst>
                <a:path w="1258" h="925" extrusionOk="0">
                  <a:moveTo>
                    <a:pt x="777" y="0"/>
                  </a:moveTo>
                  <a:lnTo>
                    <a:pt x="0" y="222"/>
                  </a:lnTo>
                  <a:cubicBezTo>
                    <a:pt x="185" y="481"/>
                    <a:pt x="333" y="703"/>
                    <a:pt x="481" y="924"/>
                  </a:cubicBezTo>
                  <a:lnTo>
                    <a:pt x="1257" y="703"/>
                  </a:lnTo>
                  <a:cubicBezTo>
                    <a:pt x="1109" y="407"/>
                    <a:pt x="962" y="222"/>
                    <a:pt x="777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70" name="Google Shape;9570;p48"/>
            <p:cNvSpPr/>
            <p:nvPr/>
          </p:nvSpPr>
          <p:spPr>
            <a:xfrm>
              <a:off x="4665850" y="2205875"/>
              <a:ext cx="28675" cy="23125"/>
            </a:xfrm>
            <a:custGeom>
              <a:avLst/>
              <a:gdLst/>
              <a:ahLst/>
              <a:cxnLst/>
              <a:rect l="l" t="t" r="r" b="b"/>
              <a:pathLst>
                <a:path w="1147" h="925" extrusionOk="0">
                  <a:moveTo>
                    <a:pt x="777" y="1"/>
                  </a:moveTo>
                  <a:lnTo>
                    <a:pt x="1" y="222"/>
                  </a:lnTo>
                  <a:cubicBezTo>
                    <a:pt x="149" y="444"/>
                    <a:pt x="223" y="703"/>
                    <a:pt x="371" y="925"/>
                  </a:cubicBezTo>
                  <a:lnTo>
                    <a:pt x="1147" y="703"/>
                  </a:lnTo>
                  <a:cubicBezTo>
                    <a:pt x="1073" y="444"/>
                    <a:pt x="925" y="222"/>
                    <a:pt x="777" y="1"/>
                  </a:cubicBezTo>
                  <a:close/>
                </a:path>
              </a:pathLst>
            </a:custGeom>
            <a:solidFill>
              <a:srgbClr val="E6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71" name="Google Shape;9571;p48"/>
            <p:cNvSpPr/>
            <p:nvPr/>
          </p:nvSpPr>
          <p:spPr>
            <a:xfrm>
              <a:off x="4675100" y="222345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777" y="0"/>
                  </a:moveTo>
                  <a:lnTo>
                    <a:pt x="1" y="222"/>
                  </a:lnTo>
                  <a:cubicBezTo>
                    <a:pt x="112" y="444"/>
                    <a:pt x="185" y="666"/>
                    <a:pt x="333" y="961"/>
                  </a:cubicBezTo>
                  <a:lnTo>
                    <a:pt x="1110" y="740"/>
                  </a:lnTo>
                  <a:cubicBezTo>
                    <a:pt x="1036" y="444"/>
                    <a:pt x="888" y="222"/>
                    <a:pt x="777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72" name="Google Shape;9572;p48"/>
            <p:cNvSpPr/>
            <p:nvPr/>
          </p:nvSpPr>
          <p:spPr>
            <a:xfrm>
              <a:off x="4549400" y="2180750"/>
              <a:ext cx="115550" cy="190850"/>
            </a:xfrm>
            <a:custGeom>
              <a:avLst/>
              <a:gdLst/>
              <a:ahLst/>
              <a:cxnLst/>
              <a:rect l="l" t="t" r="r" b="b"/>
              <a:pathLst>
                <a:path w="4622" h="7634" extrusionOk="0">
                  <a:moveTo>
                    <a:pt x="1985" y="0"/>
                  </a:moveTo>
                  <a:cubicBezTo>
                    <a:pt x="1272" y="0"/>
                    <a:pt x="679" y="539"/>
                    <a:pt x="407" y="1597"/>
                  </a:cubicBezTo>
                  <a:cubicBezTo>
                    <a:pt x="1" y="3298"/>
                    <a:pt x="703" y="5664"/>
                    <a:pt x="1960" y="6921"/>
                  </a:cubicBezTo>
                  <a:cubicBezTo>
                    <a:pt x="2481" y="7403"/>
                    <a:pt x="3002" y="7634"/>
                    <a:pt x="3475" y="7634"/>
                  </a:cubicBezTo>
                  <a:cubicBezTo>
                    <a:pt x="3909" y="7634"/>
                    <a:pt x="4304" y="7440"/>
                    <a:pt x="4622" y="7069"/>
                  </a:cubicBezTo>
                  <a:lnTo>
                    <a:pt x="4622" y="7069"/>
                  </a:lnTo>
                  <a:cubicBezTo>
                    <a:pt x="4344" y="7330"/>
                    <a:pt x="4009" y="7469"/>
                    <a:pt x="3647" y="7469"/>
                  </a:cubicBezTo>
                  <a:cubicBezTo>
                    <a:pt x="3191" y="7469"/>
                    <a:pt x="2693" y="7248"/>
                    <a:pt x="2219" y="6773"/>
                  </a:cubicBezTo>
                  <a:cubicBezTo>
                    <a:pt x="962" y="5590"/>
                    <a:pt x="259" y="3261"/>
                    <a:pt x="703" y="1597"/>
                  </a:cubicBezTo>
                  <a:cubicBezTo>
                    <a:pt x="934" y="606"/>
                    <a:pt x="1520" y="58"/>
                    <a:pt x="2222" y="58"/>
                  </a:cubicBezTo>
                  <a:cubicBezTo>
                    <a:pt x="2306" y="58"/>
                    <a:pt x="2391" y="66"/>
                    <a:pt x="2478" y="81"/>
                  </a:cubicBezTo>
                  <a:cubicBezTo>
                    <a:pt x="2309" y="27"/>
                    <a:pt x="2144" y="0"/>
                    <a:pt x="1985" y="0"/>
                  </a:cubicBez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73" name="Google Shape;9573;p48"/>
            <p:cNvSpPr/>
            <p:nvPr/>
          </p:nvSpPr>
          <p:spPr>
            <a:xfrm>
              <a:off x="4592850" y="2210500"/>
              <a:ext cx="59175" cy="124800"/>
            </a:xfrm>
            <a:custGeom>
              <a:avLst/>
              <a:gdLst/>
              <a:ahLst/>
              <a:cxnLst/>
              <a:rect l="l" t="t" r="r" b="b"/>
              <a:pathLst>
                <a:path w="2367" h="4992" extrusionOk="0">
                  <a:moveTo>
                    <a:pt x="1516" y="1"/>
                  </a:moveTo>
                  <a:lnTo>
                    <a:pt x="1146" y="74"/>
                  </a:lnTo>
                  <a:lnTo>
                    <a:pt x="1405" y="555"/>
                  </a:lnTo>
                  <a:cubicBezTo>
                    <a:pt x="1258" y="465"/>
                    <a:pt x="1125" y="423"/>
                    <a:pt x="1009" y="423"/>
                  </a:cubicBezTo>
                  <a:cubicBezTo>
                    <a:pt x="745" y="423"/>
                    <a:pt x="569" y="639"/>
                    <a:pt x="518" y="999"/>
                  </a:cubicBezTo>
                  <a:cubicBezTo>
                    <a:pt x="407" y="1516"/>
                    <a:pt x="518" y="1960"/>
                    <a:pt x="887" y="2625"/>
                  </a:cubicBezTo>
                  <a:cubicBezTo>
                    <a:pt x="1146" y="3069"/>
                    <a:pt x="1257" y="3328"/>
                    <a:pt x="1220" y="3513"/>
                  </a:cubicBezTo>
                  <a:cubicBezTo>
                    <a:pt x="1178" y="3617"/>
                    <a:pt x="1137" y="3686"/>
                    <a:pt x="1068" y="3686"/>
                  </a:cubicBezTo>
                  <a:cubicBezTo>
                    <a:pt x="1015" y="3686"/>
                    <a:pt x="947" y="3646"/>
                    <a:pt x="851" y="3550"/>
                  </a:cubicBezTo>
                  <a:cubicBezTo>
                    <a:pt x="592" y="3254"/>
                    <a:pt x="481" y="2995"/>
                    <a:pt x="370" y="2847"/>
                  </a:cubicBezTo>
                  <a:lnTo>
                    <a:pt x="0" y="2958"/>
                  </a:lnTo>
                  <a:lnTo>
                    <a:pt x="148" y="3365"/>
                  </a:lnTo>
                  <a:cubicBezTo>
                    <a:pt x="222" y="3587"/>
                    <a:pt x="370" y="3808"/>
                    <a:pt x="592" y="4067"/>
                  </a:cubicBezTo>
                  <a:lnTo>
                    <a:pt x="481" y="4992"/>
                  </a:lnTo>
                  <a:lnTo>
                    <a:pt x="851" y="4881"/>
                  </a:lnTo>
                  <a:lnTo>
                    <a:pt x="961" y="4326"/>
                  </a:lnTo>
                  <a:lnTo>
                    <a:pt x="961" y="4326"/>
                  </a:lnTo>
                  <a:cubicBezTo>
                    <a:pt x="1109" y="4437"/>
                    <a:pt x="924" y="4548"/>
                    <a:pt x="1035" y="4548"/>
                  </a:cubicBezTo>
                  <a:cubicBezTo>
                    <a:pt x="1072" y="4548"/>
                    <a:pt x="1405" y="4474"/>
                    <a:pt x="1442" y="4474"/>
                  </a:cubicBezTo>
                  <a:cubicBezTo>
                    <a:pt x="1664" y="4437"/>
                    <a:pt x="1812" y="4252"/>
                    <a:pt x="1849" y="3956"/>
                  </a:cubicBezTo>
                  <a:cubicBezTo>
                    <a:pt x="1960" y="3476"/>
                    <a:pt x="1775" y="2884"/>
                    <a:pt x="1442" y="2367"/>
                  </a:cubicBezTo>
                  <a:cubicBezTo>
                    <a:pt x="1220" y="1960"/>
                    <a:pt x="1109" y="1738"/>
                    <a:pt x="1146" y="1516"/>
                  </a:cubicBezTo>
                  <a:cubicBezTo>
                    <a:pt x="1185" y="1400"/>
                    <a:pt x="1254" y="1345"/>
                    <a:pt x="1337" y="1345"/>
                  </a:cubicBezTo>
                  <a:cubicBezTo>
                    <a:pt x="1414" y="1345"/>
                    <a:pt x="1502" y="1391"/>
                    <a:pt x="1590" y="1479"/>
                  </a:cubicBezTo>
                  <a:cubicBezTo>
                    <a:pt x="1775" y="1664"/>
                    <a:pt x="1701" y="2404"/>
                    <a:pt x="1701" y="2404"/>
                  </a:cubicBezTo>
                  <a:lnTo>
                    <a:pt x="2071" y="2293"/>
                  </a:lnTo>
                  <a:lnTo>
                    <a:pt x="2366" y="1738"/>
                  </a:lnTo>
                  <a:cubicBezTo>
                    <a:pt x="2218" y="1479"/>
                    <a:pt x="2034" y="1147"/>
                    <a:pt x="1812" y="925"/>
                  </a:cubicBezTo>
                  <a:lnTo>
                    <a:pt x="1960" y="370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74" name="Google Shape;9574;p48"/>
            <p:cNvSpPr/>
            <p:nvPr/>
          </p:nvSpPr>
          <p:spPr>
            <a:xfrm>
              <a:off x="4605775" y="2224375"/>
              <a:ext cx="10200" cy="6475"/>
            </a:xfrm>
            <a:custGeom>
              <a:avLst/>
              <a:gdLst/>
              <a:ahLst/>
              <a:cxnLst/>
              <a:rect l="l" t="t" r="r" b="b"/>
              <a:pathLst>
                <a:path w="408" h="259" extrusionOk="0">
                  <a:moveTo>
                    <a:pt x="370" y="0"/>
                  </a:moveTo>
                  <a:lnTo>
                    <a:pt x="1" y="74"/>
                  </a:lnTo>
                  <a:lnTo>
                    <a:pt x="38" y="259"/>
                  </a:lnTo>
                  <a:lnTo>
                    <a:pt x="407" y="185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75" name="Google Shape;9575;p48"/>
            <p:cNvSpPr/>
            <p:nvPr/>
          </p:nvSpPr>
          <p:spPr>
            <a:xfrm>
              <a:off x="4588225" y="2215125"/>
              <a:ext cx="54550" cy="123875"/>
            </a:xfrm>
            <a:custGeom>
              <a:avLst/>
              <a:gdLst/>
              <a:ahLst/>
              <a:cxnLst/>
              <a:rect l="l" t="t" r="r" b="b"/>
              <a:pathLst>
                <a:path w="2182" h="4955" extrusionOk="0">
                  <a:moveTo>
                    <a:pt x="1405" y="0"/>
                  </a:moveTo>
                  <a:lnTo>
                    <a:pt x="1257" y="555"/>
                  </a:lnTo>
                  <a:cubicBezTo>
                    <a:pt x="1117" y="468"/>
                    <a:pt x="992" y="429"/>
                    <a:pt x="883" y="429"/>
                  </a:cubicBezTo>
                  <a:cubicBezTo>
                    <a:pt x="620" y="429"/>
                    <a:pt x="449" y="658"/>
                    <a:pt x="370" y="999"/>
                  </a:cubicBezTo>
                  <a:cubicBezTo>
                    <a:pt x="296" y="1516"/>
                    <a:pt x="370" y="1997"/>
                    <a:pt x="740" y="2625"/>
                  </a:cubicBezTo>
                  <a:cubicBezTo>
                    <a:pt x="1036" y="3106"/>
                    <a:pt x="1109" y="3328"/>
                    <a:pt x="1072" y="3513"/>
                  </a:cubicBezTo>
                  <a:cubicBezTo>
                    <a:pt x="1052" y="3617"/>
                    <a:pt x="1007" y="3686"/>
                    <a:pt x="932" y="3686"/>
                  </a:cubicBezTo>
                  <a:cubicBezTo>
                    <a:pt x="874" y="3686"/>
                    <a:pt x="799" y="3646"/>
                    <a:pt x="703" y="3550"/>
                  </a:cubicBezTo>
                  <a:cubicBezTo>
                    <a:pt x="481" y="3291"/>
                    <a:pt x="333" y="2995"/>
                    <a:pt x="222" y="2847"/>
                  </a:cubicBezTo>
                  <a:lnTo>
                    <a:pt x="0" y="3402"/>
                  </a:lnTo>
                  <a:cubicBezTo>
                    <a:pt x="111" y="3660"/>
                    <a:pt x="222" y="3882"/>
                    <a:pt x="481" y="4104"/>
                  </a:cubicBezTo>
                  <a:lnTo>
                    <a:pt x="370" y="4622"/>
                  </a:lnTo>
                  <a:lnTo>
                    <a:pt x="703" y="4954"/>
                  </a:lnTo>
                  <a:lnTo>
                    <a:pt x="851" y="4400"/>
                  </a:lnTo>
                  <a:cubicBezTo>
                    <a:pt x="974" y="4478"/>
                    <a:pt x="1090" y="4516"/>
                    <a:pt x="1195" y="4516"/>
                  </a:cubicBezTo>
                  <a:cubicBezTo>
                    <a:pt x="1435" y="4516"/>
                    <a:pt x="1613" y="4317"/>
                    <a:pt x="1664" y="3956"/>
                  </a:cubicBezTo>
                  <a:cubicBezTo>
                    <a:pt x="1775" y="3476"/>
                    <a:pt x="1590" y="2921"/>
                    <a:pt x="1257" y="2366"/>
                  </a:cubicBezTo>
                  <a:cubicBezTo>
                    <a:pt x="1036" y="1997"/>
                    <a:pt x="925" y="1738"/>
                    <a:pt x="962" y="1516"/>
                  </a:cubicBezTo>
                  <a:cubicBezTo>
                    <a:pt x="1000" y="1400"/>
                    <a:pt x="1069" y="1345"/>
                    <a:pt x="1153" y="1345"/>
                  </a:cubicBezTo>
                  <a:cubicBezTo>
                    <a:pt x="1229" y="1345"/>
                    <a:pt x="1317" y="1391"/>
                    <a:pt x="1405" y="1479"/>
                  </a:cubicBezTo>
                  <a:cubicBezTo>
                    <a:pt x="1627" y="1664"/>
                    <a:pt x="1775" y="1997"/>
                    <a:pt x="1886" y="2256"/>
                  </a:cubicBezTo>
                  <a:lnTo>
                    <a:pt x="2182" y="1701"/>
                  </a:lnTo>
                  <a:cubicBezTo>
                    <a:pt x="2071" y="1442"/>
                    <a:pt x="1849" y="1109"/>
                    <a:pt x="1627" y="888"/>
                  </a:cubicBezTo>
                  <a:lnTo>
                    <a:pt x="1775" y="333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F1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76" name="Google Shape;9576;p48"/>
            <p:cNvSpPr/>
            <p:nvPr/>
          </p:nvSpPr>
          <p:spPr>
            <a:xfrm>
              <a:off x="5526350" y="1943925"/>
              <a:ext cx="317050" cy="410775"/>
            </a:xfrm>
            <a:custGeom>
              <a:avLst/>
              <a:gdLst/>
              <a:ahLst/>
              <a:cxnLst/>
              <a:rect l="l" t="t" r="r" b="b"/>
              <a:pathLst>
                <a:path w="12682" h="16431" extrusionOk="0">
                  <a:moveTo>
                    <a:pt x="677" y="1"/>
                  </a:moveTo>
                  <a:cubicBezTo>
                    <a:pt x="639" y="1"/>
                    <a:pt x="598" y="5"/>
                    <a:pt x="555" y="16"/>
                  </a:cubicBezTo>
                  <a:lnTo>
                    <a:pt x="1" y="349"/>
                  </a:lnTo>
                  <a:lnTo>
                    <a:pt x="333" y="755"/>
                  </a:lnTo>
                  <a:lnTo>
                    <a:pt x="296" y="8667"/>
                  </a:lnTo>
                  <a:cubicBezTo>
                    <a:pt x="296" y="9074"/>
                    <a:pt x="518" y="9517"/>
                    <a:pt x="888" y="9702"/>
                  </a:cubicBezTo>
                  <a:lnTo>
                    <a:pt x="11351" y="15728"/>
                  </a:lnTo>
                  <a:lnTo>
                    <a:pt x="11831" y="16431"/>
                  </a:lnTo>
                  <a:lnTo>
                    <a:pt x="12386" y="16098"/>
                  </a:lnTo>
                  <a:cubicBezTo>
                    <a:pt x="12534" y="16024"/>
                    <a:pt x="12645" y="15913"/>
                    <a:pt x="12645" y="15728"/>
                  </a:cubicBezTo>
                  <a:lnTo>
                    <a:pt x="12682" y="7595"/>
                  </a:lnTo>
                  <a:cubicBezTo>
                    <a:pt x="12682" y="7151"/>
                    <a:pt x="12460" y="6708"/>
                    <a:pt x="12016" y="6486"/>
                  </a:cubicBezTo>
                  <a:lnTo>
                    <a:pt x="925" y="53"/>
                  </a:lnTo>
                  <a:cubicBezTo>
                    <a:pt x="846" y="27"/>
                    <a:pt x="768" y="1"/>
                    <a:pt x="677" y="1"/>
                  </a:cubicBezTo>
                  <a:close/>
                </a:path>
              </a:pathLst>
            </a:custGeom>
            <a:solidFill>
              <a:srgbClr val="8EC8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77" name="Google Shape;9577;p48"/>
            <p:cNvSpPr/>
            <p:nvPr/>
          </p:nvSpPr>
          <p:spPr>
            <a:xfrm>
              <a:off x="5528200" y="1943950"/>
              <a:ext cx="311500" cy="291525"/>
            </a:xfrm>
            <a:custGeom>
              <a:avLst/>
              <a:gdLst/>
              <a:ahLst/>
              <a:cxnLst/>
              <a:rect l="l" t="t" r="r" b="b"/>
              <a:pathLst>
                <a:path w="12460" h="11661" extrusionOk="0">
                  <a:moveTo>
                    <a:pt x="645" y="0"/>
                  </a:moveTo>
                  <a:cubicBezTo>
                    <a:pt x="615" y="0"/>
                    <a:pt x="585" y="5"/>
                    <a:pt x="555" y="15"/>
                  </a:cubicBezTo>
                  <a:lnTo>
                    <a:pt x="1" y="348"/>
                  </a:lnTo>
                  <a:lnTo>
                    <a:pt x="259" y="754"/>
                  </a:lnTo>
                  <a:lnTo>
                    <a:pt x="259" y="5634"/>
                  </a:lnTo>
                  <a:lnTo>
                    <a:pt x="3513" y="11254"/>
                  </a:lnTo>
                  <a:lnTo>
                    <a:pt x="4289" y="11661"/>
                  </a:lnTo>
                  <a:lnTo>
                    <a:pt x="12460" y="6965"/>
                  </a:lnTo>
                  <a:cubicBezTo>
                    <a:pt x="12386" y="6781"/>
                    <a:pt x="12164" y="6633"/>
                    <a:pt x="12016" y="6485"/>
                  </a:cubicBezTo>
                  <a:lnTo>
                    <a:pt x="925" y="89"/>
                  </a:lnTo>
                  <a:cubicBezTo>
                    <a:pt x="817" y="35"/>
                    <a:pt x="728" y="0"/>
                    <a:pt x="645" y="0"/>
                  </a:cubicBezTo>
                  <a:close/>
                </a:path>
              </a:pathLst>
            </a:custGeom>
            <a:solidFill>
              <a:srgbClr val="A7D4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78" name="Google Shape;9578;p48"/>
            <p:cNvSpPr/>
            <p:nvPr/>
          </p:nvSpPr>
          <p:spPr>
            <a:xfrm>
              <a:off x="5520800" y="1950025"/>
              <a:ext cx="310575" cy="405325"/>
            </a:xfrm>
            <a:custGeom>
              <a:avLst/>
              <a:gdLst/>
              <a:ahLst/>
              <a:cxnLst/>
              <a:rect l="l" t="t" r="r" b="b"/>
              <a:pathLst>
                <a:path w="12423" h="16213" extrusionOk="0">
                  <a:moveTo>
                    <a:pt x="474" y="1"/>
                  </a:moveTo>
                  <a:cubicBezTo>
                    <a:pt x="246" y="1"/>
                    <a:pt x="38" y="188"/>
                    <a:pt x="38" y="437"/>
                  </a:cubicBezTo>
                  <a:lnTo>
                    <a:pt x="1" y="8645"/>
                  </a:lnTo>
                  <a:cubicBezTo>
                    <a:pt x="1" y="9089"/>
                    <a:pt x="223" y="9458"/>
                    <a:pt x="592" y="9680"/>
                  </a:cubicBezTo>
                  <a:lnTo>
                    <a:pt x="11757" y="16150"/>
                  </a:lnTo>
                  <a:cubicBezTo>
                    <a:pt x="11818" y="16193"/>
                    <a:pt x="11884" y="16212"/>
                    <a:pt x="11951" y="16212"/>
                  </a:cubicBezTo>
                  <a:cubicBezTo>
                    <a:pt x="12169" y="16212"/>
                    <a:pt x="12386" y="16007"/>
                    <a:pt x="12386" y="15780"/>
                  </a:cubicBezTo>
                  <a:lnTo>
                    <a:pt x="12423" y="7647"/>
                  </a:lnTo>
                  <a:cubicBezTo>
                    <a:pt x="12423" y="7166"/>
                    <a:pt x="12201" y="6759"/>
                    <a:pt x="11794" y="6464"/>
                  </a:cubicBezTo>
                  <a:lnTo>
                    <a:pt x="703" y="68"/>
                  </a:lnTo>
                  <a:cubicBezTo>
                    <a:pt x="629" y="21"/>
                    <a:pt x="551" y="1"/>
                    <a:pt x="474" y="1"/>
                  </a:cubicBezTo>
                  <a:close/>
                </a:path>
              </a:pathLst>
            </a:custGeom>
            <a:solidFill>
              <a:srgbClr val="D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79" name="Google Shape;9579;p48"/>
            <p:cNvSpPr/>
            <p:nvPr/>
          </p:nvSpPr>
          <p:spPr>
            <a:xfrm>
              <a:off x="5787925" y="2289075"/>
              <a:ext cx="18500" cy="33275"/>
            </a:xfrm>
            <a:custGeom>
              <a:avLst/>
              <a:gdLst/>
              <a:ahLst/>
              <a:cxnLst/>
              <a:rect l="l" t="t" r="r" b="b"/>
              <a:pathLst>
                <a:path w="740" h="1331" fill="none" extrusionOk="0">
                  <a:moveTo>
                    <a:pt x="0" y="0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0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80" name="Google Shape;9580;p48"/>
            <p:cNvSpPr/>
            <p:nvPr/>
          </p:nvSpPr>
          <p:spPr>
            <a:xfrm>
              <a:off x="5768500" y="2277050"/>
              <a:ext cx="19450" cy="35150"/>
            </a:xfrm>
            <a:custGeom>
              <a:avLst/>
              <a:gdLst/>
              <a:ahLst/>
              <a:cxnLst/>
              <a:rect l="l" t="t" r="r" b="b"/>
              <a:pathLst>
                <a:path w="778" h="1406" fill="none" extrusionOk="0">
                  <a:moveTo>
                    <a:pt x="38" y="0"/>
                  </a:moveTo>
                  <a:lnTo>
                    <a:pt x="777" y="481"/>
                  </a:lnTo>
                  <a:lnTo>
                    <a:pt x="777" y="1405"/>
                  </a:lnTo>
                  <a:lnTo>
                    <a:pt x="1" y="999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81" name="Google Shape;9581;p48"/>
            <p:cNvSpPr/>
            <p:nvPr/>
          </p:nvSpPr>
          <p:spPr>
            <a:xfrm>
              <a:off x="5750025" y="2266875"/>
              <a:ext cx="19425" cy="35150"/>
            </a:xfrm>
            <a:custGeom>
              <a:avLst/>
              <a:gdLst/>
              <a:ahLst/>
              <a:cxnLst/>
              <a:rect l="l" t="t" r="r" b="b"/>
              <a:pathLst>
                <a:path w="777" h="1406" fill="none" extrusionOk="0">
                  <a:moveTo>
                    <a:pt x="1" y="1"/>
                  </a:moveTo>
                  <a:lnTo>
                    <a:pt x="777" y="407"/>
                  </a:lnTo>
                  <a:lnTo>
                    <a:pt x="740" y="1406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82" name="Google Shape;9582;p48"/>
            <p:cNvSpPr/>
            <p:nvPr/>
          </p:nvSpPr>
          <p:spPr>
            <a:xfrm>
              <a:off x="5731550" y="2256725"/>
              <a:ext cx="18500" cy="33275"/>
            </a:xfrm>
            <a:custGeom>
              <a:avLst/>
              <a:gdLst/>
              <a:ahLst/>
              <a:cxnLst/>
              <a:rect l="l" t="t" r="r" b="b"/>
              <a:pathLst>
                <a:path w="740" h="1331" fill="none" extrusionOk="0">
                  <a:moveTo>
                    <a:pt x="0" y="0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0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83" name="Google Shape;9583;p48"/>
            <p:cNvSpPr/>
            <p:nvPr/>
          </p:nvSpPr>
          <p:spPr>
            <a:xfrm>
              <a:off x="5713050" y="2246550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84" name="Google Shape;9584;p48"/>
            <p:cNvSpPr/>
            <p:nvPr/>
          </p:nvSpPr>
          <p:spPr>
            <a:xfrm>
              <a:off x="5694575" y="2234525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40" y="481"/>
                  </a:lnTo>
                  <a:lnTo>
                    <a:pt x="740" y="1406"/>
                  </a:lnTo>
                  <a:lnTo>
                    <a:pt x="0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85" name="Google Shape;9585;p48"/>
            <p:cNvSpPr/>
            <p:nvPr/>
          </p:nvSpPr>
          <p:spPr>
            <a:xfrm>
              <a:off x="5676075" y="2224375"/>
              <a:ext cx="18525" cy="34200"/>
            </a:xfrm>
            <a:custGeom>
              <a:avLst/>
              <a:gdLst/>
              <a:ahLst/>
              <a:cxnLst/>
              <a:rect l="l" t="t" r="r" b="b"/>
              <a:pathLst>
                <a:path w="741" h="1368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368"/>
                  </a:lnTo>
                  <a:lnTo>
                    <a:pt x="1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86" name="Google Shape;9586;p48"/>
            <p:cNvSpPr/>
            <p:nvPr/>
          </p:nvSpPr>
          <p:spPr>
            <a:xfrm>
              <a:off x="5657600" y="221420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0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87" name="Google Shape;9587;p48"/>
            <p:cNvSpPr/>
            <p:nvPr/>
          </p:nvSpPr>
          <p:spPr>
            <a:xfrm>
              <a:off x="5639125" y="2202175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39" y="481"/>
                  </a:lnTo>
                  <a:lnTo>
                    <a:pt x="739" y="1406"/>
                  </a:lnTo>
                  <a:lnTo>
                    <a:pt x="0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88" name="Google Shape;9588;p48"/>
            <p:cNvSpPr/>
            <p:nvPr/>
          </p:nvSpPr>
          <p:spPr>
            <a:xfrm>
              <a:off x="5620625" y="2192025"/>
              <a:ext cx="18525" cy="34200"/>
            </a:xfrm>
            <a:custGeom>
              <a:avLst/>
              <a:gdLst/>
              <a:ahLst/>
              <a:cxnLst/>
              <a:rect l="l" t="t" r="r" b="b"/>
              <a:pathLst>
                <a:path w="741" h="1368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368"/>
                  </a:lnTo>
                  <a:lnTo>
                    <a:pt x="1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89" name="Google Shape;9589;p48"/>
            <p:cNvSpPr/>
            <p:nvPr/>
          </p:nvSpPr>
          <p:spPr>
            <a:xfrm>
              <a:off x="5600300" y="2181850"/>
              <a:ext cx="20350" cy="33300"/>
            </a:xfrm>
            <a:custGeom>
              <a:avLst/>
              <a:gdLst/>
              <a:ahLst/>
              <a:cxnLst/>
              <a:rect l="l" t="t" r="r" b="b"/>
              <a:pathLst>
                <a:path w="814" h="1332" fill="none" extrusionOk="0">
                  <a:moveTo>
                    <a:pt x="74" y="0"/>
                  </a:moveTo>
                  <a:lnTo>
                    <a:pt x="814" y="407"/>
                  </a:lnTo>
                  <a:lnTo>
                    <a:pt x="814" y="1331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90" name="Google Shape;9590;p48"/>
            <p:cNvSpPr/>
            <p:nvPr/>
          </p:nvSpPr>
          <p:spPr>
            <a:xfrm>
              <a:off x="5581800" y="2169825"/>
              <a:ext cx="20375" cy="35150"/>
            </a:xfrm>
            <a:custGeom>
              <a:avLst/>
              <a:gdLst/>
              <a:ahLst/>
              <a:cxnLst/>
              <a:rect l="l" t="t" r="r" b="b"/>
              <a:pathLst>
                <a:path w="815" h="1406" fill="none" extrusionOk="0">
                  <a:moveTo>
                    <a:pt x="1" y="1"/>
                  </a:moveTo>
                  <a:lnTo>
                    <a:pt x="814" y="481"/>
                  </a:lnTo>
                  <a:lnTo>
                    <a:pt x="740" y="1406"/>
                  </a:lnTo>
                  <a:lnTo>
                    <a:pt x="1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91" name="Google Shape;9591;p48"/>
            <p:cNvSpPr/>
            <p:nvPr/>
          </p:nvSpPr>
          <p:spPr>
            <a:xfrm>
              <a:off x="5563325" y="215967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0"/>
                  </a:moveTo>
                  <a:lnTo>
                    <a:pt x="740" y="407"/>
                  </a:lnTo>
                  <a:lnTo>
                    <a:pt x="740" y="1368"/>
                  </a:lnTo>
                  <a:lnTo>
                    <a:pt x="0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92" name="Google Shape;9592;p48"/>
            <p:cNvSpPr/>
            <p:nvPr/>
          </p:nvSpPr>
          <p:spPr>
            <a:xfrm>
              <a:off x="5544850" y="214950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0"/>
                  </a:moveTo>
                  <a:lnTo>
                    <a:pt x="739" y="407"/>
                  </a:lnTo>
                  <a:lnTo>
                    <a:pt x="739" y="1331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93" name="Google Shape;9593;p48"/>
            <p:cNvSpPr/>
            <p:nvPr/>
          </p:nvSpPr>
          <p:spPr>
            <a:xfrm>
              <a:off x="5787925" y="226595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1"/>
                  </a:moveTo>
                  <a:lnTo>
                    <a:pt x="740" y="407"/>
                  </a:lnTo>
                  <a:lnTo>
                    <a:pt x="740" y="1332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94" name="Google Shape;9594;p48"/>
            <p:cNvSpPr/>
            <p:nvPr/>
          </p:nvSpPr>
          <p:spPr>
            <a:xfrm>
              <a:off x="5769425" y="2253950"/>
              <a:ext cx="18525" cy="35150"/>
            </a:xfrm>
            <a:custGeom>
              <a:avLst/>
              <a:gdLst/>
              <a:ahLst/>
              <a:cxnLst/>
              <a:rect l="l" t="t" r="r" b="b"/>
              <a:pathLst>
                <a:path w="741" h="1406" fill="none" extrusionOk="0">
                  <a:moveTo>
                    <a:pt x="1" y="0"/>
                  </a:moveTo>
                  <a:lnTo>
                    <a:pt x="740" y="481"/>
                  </a:lnTo>
                  <a:lnTo>
                    <a:pt x="740" y="1405"/>
                  </a:lnTo>
                  <a:lnTo>
                    <a:pt x="1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95" name="Google Shape;9595;p48"/>
            <p:cNvSpPr/>
            <p:nvPr/>
          </p:nvSpPr>
          <p:spPr>
            <a:xfrm>
              <a:off x="5750025" y="2243775"/>
              <a:ext cx="19425" cy="33300"/>
            </a:xfrm>
            <a:custGeom>
              <a:avLst/>
              <a:gdLst/>
              <a:ahLst/>
              <a:cxnLst/>
              <a:rect l="l" t="t" r="r" b="b"/>
              <a:pathLst>
                <a:path w="777" h="1332" fill="none" extrusionOk="0">
                  <a:moveTo>
                    <a:pt x="1" y="0"/>
                  </a:moveTo>
                  <a:lnTo>
                    <a:pt x="777" y="407"/>
                  </a:lnTo>
                  <a:lnTo>
                    <a:pt x="777" y="1331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96" name="Google Shape;9596;p48"/>
            <p:cNvSpPr/>
            <p:nvPr/>
          </p:nvSpPr>
          <p:spPr>
            <a:xfrm>
              <a:off x="5731550" y="223360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1"/>
                  </a:moveTo>
                  <a:lnTo>
                    <a:pt x="740" y="407"/>
                  </a:lnTo>
                  <a:lnTo>
                    <a:pt x="740" y="1332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97" name="Google Shape;9597;p48"/>
            <p:cNvSpPr/>
            <p:nvPr/>
          </p:nvSpPr>
          <p:spPr>
            <a:xfrm>
              <a:off x="5713050" y="2221600"/>
              <a:ext cx="18525" cy="35150"/>
            </a:xfrm>
            <a:custGeom>
              <a:avLst/>
              <a:gdLst/>
              <a:ahLst/>
              <a:cxnLst/>
              <a:rect l="l" t="t" r="r" b="b"/>
              <a:pathLst>
                <a:path w="741" h="1406" fill="none" extrusionOk="0">
                  <a:moveTo>
                    <a:pt x="1" y="0"/>
                  </a:moveTo>
                  <a:lnTo>
                    <a:pt x="740" y="481"/>
                  </a:lnTo>
                  <a:lnTo>
                    <a:pt x="740" y="1405"/>
                  </a:lnTo>
                  <a:lnTo>
                    <a:pt x="1" y="998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98" name="Google Shape;9598;p48"/>
            <p:cNvSpPr/>
            <p:nvPr/>
          </p:nvSpPr>
          <p:spPr>
            <a:xfrm>
              <a:off x="5694575" y="2211425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0"/>
                  </a:moveTo>
                  <a:lnTo>
                    <a:pt x="740" y="407"/>
                  </a:lnTo>
                  <a:lnTo>
                    <a:pt x="740" y="1405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99" name="Google Shape;9599;p48"/>
            <p:cNvSpPr/>
            <p:nvPr/>
          </p:nvSpPr>
          <p:spPr>
            <a:xfrm>
              <a:off x="5676075" y="2201250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1"/>
                  </a:moveTo>
                  <a:lnTo>
                    <a:pt x="740" y="407"/>
                  </a:lnTo>
                  <a:lnTo>
                    <a:pt x="740" y="1332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00" name="Google Shape;9600;p48"/>
            <p:cNvSpPr/>
            <p:nvPr/>
          </p:nvSpPr>
          <p:spPr>
            <a:xfrm>
              <a:off x="5657600" y="2189250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0"/>
                  </a:moveTo>
                  <a:lnTo>
                    <a:pt x="740" y="481"/>
                  </a:lnTo>
                  <a:lnTo>
                    <a:pt x="740" y="1405"/>
                  </a:lnTo>
                  <a:lnTo>
                    <a:pt x="0" y="998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01" name="Google Shape;9601;p48"/>
            <p:cNvSpPr/>
            <p:nvPr/>
          </p:nvSpPr>
          <p:spPr>
            <a:xfrm>
              <a:off x="5639125" y="2179075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39" y="407"/>
                  </a:lnTo>
                  <a:lnTo>
                    <a:pt x="739" y="1405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02" name="Google Shape;9602;p48"/>
            <p:cNvSpPr/>
            <p:nvPr/>
          </p:nvSpPr>
          <p:spPr>
            <a:xfrm>
              <a:off x="5620625" y="2168900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1"/>
                  </a:moveTo>
                  <a:lnTo>
                    <a:pt x="740" y="408"/>
                  </a:lnTo>
                  <a:lnTo>
                    <a:pt x="740" y="1332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03" name="Google Shape;9603;p48"/>
            <p:cNvSpPr/>
            <p:nvPr/>
          </p:nvSpPr>
          <p:spPr>
            <a:xfrm>
              <a:off x="5602150" y="215875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0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0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04" name="Google Shape;9604;p48"/>
            <p:cNvSpPr/>
            <p:nvPr/>
          </p:nvSpPr>
          <p:spPr>
            <a:xfrm>
              <a:off x="5581800" y="2146725"/>
              <a:ext cx="20375" cy="35150"/>
            </a:xfrm>
            <a:custGeom>
              <a:avLst/>
              <a:gdLst/>
              <a:ahLst/>
              <a:cxnLst/>
              <a:rect l="l" t="t" r="r" b="b"/>
              <a:pathLst>
                <a:path w="815" h="1406" fill="none" extrusionOk="0">
                  <a:moveTo>
                    <a:pt x="75" y="1"/>
                  </a:moveTo>
                  <a:lnTo>
                    <a:pt x="814" y="481"/>
                  </a:lnTo>
                  <a:lnTo>
                    <a:pt x="814" y="1405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05" name="Google Shape;9605;p48"/>
            <p:cNvSpPr/>
            <p:nvPr/>
          </p:nvSpPr>
          <p:spPr>
            <a:xfrm>
              <a:off x="5563325" y="2136550"/>
              <a:ext cx="20350" cy="33300"/>
            </a:xfrm>
            <a:custGeom>
              <a:avLst/>
              <a:gdLst/>
              <a:ahLst/>
              <a:cxnLst/>
              <a:rect l="l" t="t" r="r" b="b"/>
              <a:pathLst>
                <a:path w="814" h="1332" fill="none" extrusionOk="0">
                  <a:moveTo>
                    <a:pt x="0" y="1"/>
                  </a:moveTo>
                  <a:lnTo>
                    <a:pt x="814" y="408"/>
                  </a:lnTo>
                  <a:lnTo>
                    <a:pt x="740" y="1332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06" name="Google Shape;9606;p48"/>
            <p:cNvSpPr/>
            <p:nvPr/>
          </p:nvSpPr>
          <p:spPr>
            <a:xfrm>
              <a:off x="5544850" y="212640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0"/>
                  </a:moveTo>
                  <a:lnTo>
                    <a:pt x="739" y="407"/>
                  </a:lnTo>
                  <a:lnTo>
                    <a:pt x="739" y="1331"/>
                  </a:lnTo>
                  <a:lnTo>
                    <a:pt x="0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07" name="Google Shape;9607;p48"/>
            <p:cNvSpPr/>
            <p:nvPr/>
          </p:nvSpPr>
          <p:spPr>
            <a:xfrm>
              <a:off x="5787925" y="224192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1"/>
                  </a:moveTo>
                  <a:lnTo>
                    <a:pt x="740" y="444"/>
                  </a:lnTo>
                  <a:lnTo>
                    <a:pt x="740" y="1368"/>
                  </a:lnTo>
                  <a:lnTo>
                    <a:pt x="0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08" name="Google Shape;9608;p48"/>
            <p:cNvSpPr/>
            <p:nvPr/>
          </p:nvSpPr>
          <p:spPr>
            <a:xfrm>
              <a:off x="5769425" y="2230825"/>
              <a:ext cx="18525" cy="35150"/>
            </a:xfrm>
            <a:custGeom>
              <a:avLst/>
              <a:gdLst/>
              <a:ahLst/>
              <a:cxnLst/>
              <a:rect l="l" t="t" r="r" b="b"/>
              <a:pathLst>
                <a:path w="741" h="1406" fill="none" extrusionOk="0">
                  <a:moveTo>
                    <a:pt x="1" y="1"/>
                  </a:moveTo>
                  <a:lnTo>
                    <a:pt x="740" y="445"/>
                  </a:lnTo>
                  <a:lnTo>
                    <a:pt x="740" y="1406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09" name="Google Shape;9609;p48"/>
            <p:cNvSpPr/>
            <p:nvPr/>
          </p:nvSpPr>
          <p:spPr>
            <a:xfrm>
              <a:off x="5750025" y="2220675"/>
              <a:ext cx="19425" cy="33300"/>
            </a:xfrm>
            <a:custGeom>
              <a:avLst/>
              <a:gdLst/>
              <a:ahLst/>
              <a:cxnLst/>
              <a:rect l="l" t="t" r="r" b="b"/>
              <a:pathLst>
                <a:path w="777" h="1332" fill="none" extrusionOk="0">
                  <a:moveTo>
                    <a:pt x="38" y="0"/>
                  </a:moveTo>
                  <a:lnTo>
                    <a:pt x="777" y="407"/>
                  </a:lnTo>
                  <a:lnTo>
                    <a:pt x="777" y="1331"/>
                  </a:lnTo>
                  <a:lnTo>
                    <a:pt x="1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10" name="Google Shape;9610;p48"/>
            <p:cNvSpPr/>
            <p:nvPr/>
          </p:nvSpPr>
          <p:spPr>
            <a:xfrm>
              <a:off x="5731550" y="2209575"/>
              <a:ext cx="19425" cy="34225"/>
            </a:xfrm>
            <a:custGeom>
              <a:avLst/>
              <a:gdLst/>
              <a:ahLst/>
              <a:cxnLst/>
              <a:rect l="l" t="t" r="r" b="b"/>
              <a:pathLst>
                <a:path w="777" h="1369" fill="none" extrusionOk="0">
                  <a:moveTo>
                    <a:pt x="0" y="1"/>
                  </a:moveTo>
                  <a:lnTo>
                    <a:pt x="777" y="444"/>
                  </a:lnTo>
                  <a:lnTo>
                    <a:pt x="740" y="1368"/>
                  </a:lnTo>
                  <a:lnTo>
                    <a:pt x="0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11" name="Google Shape;9611;p48"/>
            <p:cNvSpPr/>
            <p:nvPr/>
          </p:nvSpPr>
          <p:spPr>
            <a:xfrm>
              <a:off x="5713050" y="2198475"/>
              <a:ext cx="18525" cy="35150"/>
            </a:xfrm>
            <a:custGeom>
              <a:avLst/>
              <a:gdLst/>
              <a:ahLst/>
              <a:cxnLst/>
              <a:rect l="l" t="t" r="r" b="b"/>
              <a:pathLst>
                <a:path w="741" h="1406" fill="none" extrusionOk="0">
                  <a:moveTo>
                    <a:pt x="1" y="1"/>
                  </a:moveTo>
                  <a:lnTo>
                    <a:pt x="740" y="445"/>
                  </a:lnTo>
                  <a:lnTo>
                    <a:pt x="740" y="1406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12" name="Google Shape;9612;p48"/>
            <p:cNvSpPr/>
            <p:nvPr/>
          </p:nvSpPr>
          <p:spPr>
            <a:xfrm>
              <a:off x="5694575" y="218832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0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0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13" name="Google Shape;9613;p48"/>
            <p:cNvSpPr/>
            <p:nvPr/>
          </p:nvSpPr>
          <p:spPr>
            <a:xfrm>
              <a:off x="5676075" y="2177225"/>
              <a:ext cx="18525" cy="34225"/>
            </a:xfrm>
            <a:custGeom>
              <a:avLst/>
              <a:gdLst/>
              <a:ahLst/>
              <a:cxnLst/>
              <a:rect l="l" t="t" r="r" b="b"/>
              <a:pathLst>
                <a:path w="741" h="1369" fill="none" extrusionOk="0">
                  <a:moveTo>
                    <a:pt x="1" y="1"/>
                  </a:moveTo>
                  <a:lnTo>
                    <a:pt x="740" y="444"/>
                  </a:lnTo>
                  <a:lnTo>
                    <a:pt x="740" y="1368"/>
                  </a:lnTo>
                  <a:lnTo>
                    <a:pt x="1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14" name="Google Shape;9614;p48"/>
            <p:cNvSpPr/>
            <p:nvPr/>
          </p:nvSpPr>
          <p:spPr>
            <a:xfrm>
              <a:off x="5657600" y="2166125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40" y="445"/>
                  </a:lnTo>
                  <a:lnTo>
                    <a:pt x="740" y="1406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15" name="Google Shape;9615;p48"/>
            <p:cNvSpPr/>
            <p:nvPr/>
          </p:nvSpPr>
          <p:spPr>
            <a:xfrm>
              <a:off x="5639125" y="215597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0"/>
                  </a:moveTo>
                  <a:lnTo>
                    <a:pt x="739" y="407"/>
                  </a:lnTo>
                  <a:lnTo>
                    <a:pt x="739" y="1331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16" name="Google Shape;9616;p48"/>
            <p:cNvSpPr/>
            <p:nvPr/>
          </p:nvSpPr>
          <p:spPr>
            <a:xfrm>
              <a:off x="5620625" y="2145800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1"/>
                  </a:moveTo>
                  <a:lnTo>
                    <a:pt x="740" y="407"/>
                  </a:lnTo>
                  <a:lnTo>
                    <a:pt x="740" y="1332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17" name="Google Shape;9617;p48"/>
            <p:cNvSpPr/>
            <p:nvPr/>
          </p:nvSpPr>
          <p:spPr>
            <a:xfrm>
              <a:off x="5602150" y="2133775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40" y="482"/>
                  </a:lnTo>
                  <a:lnTo>
                    <a:pt x="740" y="1406"/>
                  </a:lnTo>
                  <a:lnTo>
                    <a:pt x="0" y="999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18" name="Google Shape;9618;p48"/>
            <p:cNvSpPr/>
            <p:nvPr/>
          </p:nvSpPr>
          <p:spPr>
            <a:xfrm>
              <a:off x="5583650" y="2123625"/>
              <a:ext cx="18525" cy="35150"/>
            </a:xfrm>
            <a:custGeom>
              <a:avLst/>
              <a:gdLst/>
              <a:ahLst/>
              <a:cxnLst/>
              <a:rect l="l" t="t" r="r" b="b"/>
              <a:pathLst>
                <a:path w="741" h="1406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405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19" name="Google Shape;9619;p48"/>
            <p:cNvSpPr/>
            <p:nvPr/>
          </p:nvSpPr>
          <p:spPr>
            <a:xfrm>
              <a:off x="5563325" y="2113450"/>
              <a:ext cx="20350" cy="33300"/>
            </a:xfrm>
            <a:custGeom>
              <a:avLst/>
              <a:gdLst/>
              <a:ahLst/>
              <a:cxnLst/>
              <a:rect l="l" t="t" r="r" b="b"/>
              <a:pathLst>
                <a:path w="814" h="1332" fill="none" extrusionOk="0">
                  <a:moveTo>
                    <a:pt x="0" y="1"/>
                  </a:moveTo>
                  <a:lnTo>
                    <a:pt x="814" y="407"/>
                  </a:lnTo>
                  <a:lnTo>
                    <a:pt x="814" y="1332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20" name="Google Shape;9620;p48"/>
            <p:cNvSpPr/>
            <p:nvPr/>
          </p:nvSpPr>
          <p:spPr>
            <a:xfrm>
              <a:off x="5544850" y="2101425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39" y="482"/>
                  </a:lnTo>
                  <a:lnTo>
                    <a:pt x="739" y="1406"/>
                  </a:lnTo>
                  <a:lnTo>
                    <a:pt x="0" y="999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21" name="Google Shape;9621;p48"/>
            <p:cNvSpPr/>
            <p:nvPr/>
          </p:nvSpPr>
          <p:spPr>
            <a:xfrm>
              <a:off x="5787925" y="221882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0"/>
                  </a:moveTo>
                  <a:lnTo>
                    <a:pt x="740" y="407"/>
                  </a:lnTo>
                  <a:lnTo>
                    <a:pt x="740" y="1368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22" name="Google Shape;9622;p48"/>
            <p:cNvSpPr/>
            <p:nvPr/>
          </p:nvSpPr>
          <p:spPr>
            <a:xfrm>
              <a:off x="5769425" y="2207725"/>
              <a:ext cx="18525" cy="34225"/>
            </a:xfrm>
            <a:custGeom>
              <a:avLst/>
              <a:gdLst/>
              <a:ahLst/>
              <a:cxnLst/>
              <a:rect l="l" t="t" r="r" b="b"/>
              <a:pathLst>
                <a:path w="741" h="1369" fill="none" extrusionOk="0">
                  <a:moveTo>
                    <a:pt x="1" y="1"/>
                  </a:moveTo>
                  <a:lnTo>
                    <a:pt x="740" y="444"/>
                  </a:lnTo>
                  <a:lnTo>
                    <a:pt x="740" y="1369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23" name="Google Shape;9623;p48"/>
            <p:cNvSpPr/>
            <p:nvPr/>
          </p:nvSpPr>
          <p:spPr>
            <a:xfrm>
              <a:off x="5750950" y="219662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1" y="1"/>
                  </a:moveTo>
                  <a:lnTo>
                    <a:pt x="740" y="445"/>
                  </a:lnTo>
                  <a:lnTo>
                    <a:pt x="740" y="1369"/>
                  </a:lnTo>
                  <a:lnTo>
                    <a:pt x="1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24" name="Google Shape;9624;p48"/>
            <p:cNvSpPr/>
            <p:nvPr/>
          </p:nvSpPr>
          <p:spPr>
            <a:xfrm>
              <a:off x="5731550" y="2186475"/>
              <a:ext cx="19425" cy="34225"/>
            </a:xfrm>
            <a:custGeom>
              <a:avLst/>
              <a:gdLst/>
              <a:ahLst/>
              <a:cxnLst/>
              <a:rect l="l" t="t" r="r" b="b"/>
              <a:pathLst>
                <a:path w="777" h="1369" fill="none" extrusionOk="0">
                  <a:moveTo>
                    <a:pt x="37" y="0"/>
                  </a:moveTo>
                  <a:lnTo>
                    <a:pt x="777" y="407"/>
                  </a:lnTo>
                  <a:lnTo>
                    <a:pt x="777" y="1368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25" name="Google Shape;9625;p48"/>
            <p:cNvSpPr/>
            <p:nvPr/>
          </p:nvSpPr>
          <p:spPr>
            <a:xfrm>
              <a:off x="5713050" y="2175375"/>
              <a:ext cx="19450" cy="34225"/>
            </a:xfrm>
            <a:custGeom>
              <a:avLst/>
              <a:gdLst/>
              <a:ahLst/>
              <a:cxnLst/>
              <a:rect l="l" t="t" r="r" b="b"/>
              <a:pathLst>
                <a:path w="778" h="1369" fill="none" extrusionOk="0">
                  <a:moveTo>
                    <a:pt x="1" y="1"/>
                  </a:moveTo>
                  <a:lnTo>
                    <a:pt x="777" y="444"/>
                  </a:lnTo>
                  <a:lnTo>
                    <a:pt x="740" y="1369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26" name="Google Shape;9626;p48"/>
            <p:cNvSpPr/>
            <p:nvPr/>
          </p:nvSpPr>
          <p:spPr>
            <a:xfrm>
              <a:off x="5694575" y="216427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1"/>
                  </a:moveTo>
                  <a:lnTo>
                    <a:pt x="740" y="445"/>
                  </a:lnTo>
                  <a:lnTo>
                    <a:pt x="740" y="1369"/>
                  </a:lnTo>
                  <a:lnTo>
                    <a:pt x="0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27" name="Google Shape;9627;p48"/>
            <p:cNvSpPr/>
            <p:nvPr/>
          </p:nvSpPr>
          <p:spPr>
            <a:xfrm>
              <a:off x="5676075" y="2154125"/>
              <a:ext cx="18525" cy="34225"/>
            </a:xfrm>
            <a:custGeom>
              <a:avLst/>
              <a:gdLst/>
              <a:ahLst/>
              <a:cxnLst/>
              <a:rect l="l" t="t" r="r" b="b"/>
              <a:pathLst>
                <a:path w="741" h="1369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368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28" name="Google Shape;9628;p48"/>
            <p:cNvSpPr/>
            <p:nvPr/>
          </p:nvSpPr>
          <p:spPr>
            <a:xfrm>
              <a:off x="5657600" y="214302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1"/>
                  </a:moveTo>
                  <a:lnTo>
                    <a:pt x="740" y="444"/>
                  </a:lnTo>
                  <a:lnTo>
                    <a:pt x="740" y="1369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29" name="Google Shape;9629;p48"/>
            <p:cNvSpPr/>
            <p:nvPr/>
          </p:nvSpPr>
          <p:spPr>
            <a:xfrm>
              <a:off x="5639125" y="213285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1"/>
                  </a:moveTo>
                  <a:lnTo>
                    <a:pt x="739" y="408"/>
                  </a:lnTo>
                  <a:lnTo>
                    <a:pt x="739" y="1332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30" name="Google Shape;9630;p48"/>
            <p:cNvSpPr/>
            <p:nvPr/>
          </p:nvSpPr>
          <p:spPr>
            <a:xfrm>
              <a:off x="5620625" y="2121775"/>
              <a:ext cx="18525" cy="34225"/>
            </a:xfrm>
            <a:custGeom>
              <a:avLst/>
              <a:gdLst/>
              <a:ahLst/>
              <a:cxnLst/>
              <a:rect l="l" t="t" r="r" b="b"/>
              <a:pathLst>
                <a:path w="741" h="1369" fill="none" extrusionOk="0">
                  <a:moveTo>
                    <a:pt x="1" y="0"/>
                  </a:moveTo>
                  <a:lnTo>
                    <a:pt x="740" y="444"/>
                  </a:lnTo>
                  <a:lnTo>
                    <a:pt x="740" y="1368"/>
                  </a:lnTo>
                  <a:lnTo>
                    <a:pt x="1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31" name="Google Shape;9631;p48"/>
            <p:cNvSpPr/>
            <p:nvPr/>
          </p:nvSpPr>
          <p:spPr>
            <a:xfrm>
              <a:off x="5602150" y="2110675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40" y="444"/>
                  </a:lnTo>
                  <a:lnTo>
                    <a:pt x="740" y="1406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32" name="Google Shape;9632;p48"/>
            <p:cNvSpPr/>
            <p:nvPr/>
          </p:nvSpPr>
          <p:spPr>
            <a:xfrm>
              <a:off x="5583650" y="2100500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1"/>
                  </a:moveTo>
                  <a:lnTo>
                    <a:pt x="740" y="408"/>
                  </a:lnTo>
                  <a:lnTo>
                    <a:pt x="740" y="1332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33" name="Google Shape;9633;p48"/>
            <p:cNvSpPr/>
            <p:nvPr/>
          </p:nvSpPr>
          <p:spPr>
            <a:xfrm>
              <a:off x="5563325" y="2088500"/>
              <a:ext cx="20350" cy="35150"/>
            </a:xfrm>
            <a:custGeom>
              <a:avLst/>
              <a:gdLst/>
              <a:ahLst/>
              <a:cxnLst/>
              <a:rect l="l" t="t" r="r" b="b"/>
              <a:pathLst>
                <a:path w="814" h="1406" fill="none" extrusionOk="0">
                  <a:moveTo>
                    <a:pt x="74" y="0"/>
                  </a:moveTo>
                  <a:lnTo>
                    <a:pt x="814" y="481"/>
                  </a:lnTo>
                  <a:lnTo>
                    <a:pt x="814" y="1405"/>
                  </a:lnTo>
                  <a:lnTo>
                    <a:pt x="0" y="999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34" name="Google Shape;9634;p48"/>
            <p:cNvSpPr/>
            <p:nvPr/>
          </p:nvSpPr>
          <p:spPr>
            <a:xfrm>
              <a:off x="5544850" y="2078325"/>
              <a:ext cx="20350" cy="35150"/>
            </a:xfrm>
            <a:custGeom>
              <a:avLst/>
              <a:gdLst/>
              <a:ahLst/>
              <a:cxnLst/>
              <a:rect l="l" t="t" r="r" b="b"/>
              <a:pathLst>
                <a:path w="814" h="1406" fill="none" extrusionOk="0">
                  <a:moveTo>
                    <a:pt x="0" y="1"/>
                  </a:moveTo>
                  <a:lnTo>
                    <a:pt x="813" y="407"/>
                  </a:lnTo>
                  <a:lnTo>
                    <a:pt x="739" y="1406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35" name="Google Shape;9635;p48"/>
            <p:cNvSpPr/>
            <p:nvPr/>
          </p:nvSpPr>
          <p:spPr>
            <a:xfrm>
              <a:off x="5787925" y="219570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1"/>
                  </a:moveTo>
                  <a:lnTo>
                    <a:pt x="740" y="408"/>
                  </a:lnTo>
                  <a:lnTo>
                    <a:pt x="740" y="1332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36" name="Google Shape;9636;p48"/>
            <p:cNvSpPr/>
            <p:nvPr/>
          </p:nvSpPr>
          <p:spPr>
            <a:xfrm>
              <a:off x="5769425" y="2183700"/>
              <a:ext cx="18525" cy="35150"/>
            </a:xfrm>
            <a:custGeom>
              <a:avLst/>
              <a:gdLst/>
              <a:ahLst/>
              <a:cxnLst/>
              <a:rect l="l" t="t" r="r" b="b"/>
              <a:pathLst>
                <a:path w="741" h="1406" fill="none" extrusionOk="0">
                  <a:moveTo>
                    <a:pt x="1" y="0"/>
                  </a:moveTo>
                  <a:lnTo>
                    <a:pt x="740" y="481"/>
                  </a:lnTo>
                  <a:lnTo>
                    <a:pt x="740" y="1405"/>
                  </a:lnTo>
                  <a:lnTo>
                    <a:pt x="1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37" name="Google Shape;9637;p48"/>
            <p:cNvSpPr/>
            <p:nvPr/>
          </p:nvSpPr>
          <p:spPr>
            <a:xfrm>
              <a:off x="5750950" y="217352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1" y="1"/>
                  </a:moveTo>
                  <a:lnTo>
                    <a:pt x="740" y="407"/>
                  </a:lnTo>
                  <a:lnTo>
                    <a:pt x="740" y="1369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38" name="Google Shape;9638;p48"/>
            <p:cNvSpPr/>
            <p:nvPr/>
          </p:nvSpPr>
          <p:spPr>
            <a:xfrm>
              <a:off x="5732475" y="216335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1"/>
                  </a:moveTo>
                  <a:lnTo>
                    <a:pt x="740" y="408"/>
                  </a:lnTo>
                  <a:lnTo>
                    <a:pt x="740" y="1332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39" name="Google Shape;9639;p48"/>
            <p:cNvSpPr/>
            <p:nvPr/>
          </p:nvSpPr>
          <p:spPr>
            <a:xfrm>
              <a:off x="5713050" y="2152275"/>
              <a:ext cx="19450" cy="34225"/>
            </a:xfrm>
            <a:custGeom>
              <a:avLst/>
              <a:gdLst/>
              <a:ahLst/>
              <a:cxnLst/>
              <a:rect l="l" t="t" r="r" b="b"/>
              <a:pathLst>
                <a:path w="778" h="1369" fill="none" extrusionOk="0">
                  <a:moveTo>
                    <a:pt x="1" y="0"/>
                  </a:moveTo>
                  <a:lnTo>
                    <a:pt x="777" y="444"/>
                  </a:lnTo>
                  <a:lnTo>
                    <a:pt x="777" y="1368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40" name="Google Shape;9640;p48"/>
            <p:cNvSpPr/>
            <p:nvPr/>
          </p:nvSpPr>
          <p:spPr>
            <a:xfrm>
              <a:off x="5694575" y="214117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1"/>
                  </a:moveTo>
                  <a:lnTo>
                    <a:pt x="740" y="444"/>
                  </a:lnTo>
                  <a:lnTo>
                    <a:pt x="740" y="1369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41" name="Google Shape;9641;p48"/>
            <p:cNvSpPr/>
            <p:nvPr/>
          </p:nvSpPr>
          <p:spPr>
            <a:xfrm>
              <a:off x="5676075" y="2131025"/>
              <a:ext cx="18525" cy="33275"/>
            </a:xfrm>
            <a:custGeom>
              <a:avLst/>
              <a:gdLst/>
              <a:ahLst/>
              <a:cxnLst/>
              <a:rect l="l" t="t" r="r" b="b"/>
              <a:pathLst>
                <a:path w="741" h="1331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1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42" name="Google Shape;9642;p48"/>
            <p:cNvSpPr/>
            <p:nvPr/>
          </p:nvSpPr>
          <p:spPr>
            <a:xfrm>
              <a:off x="5657600" y="211992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0"/>
                  </a:moveTo>
                  <a:lnTo>
                    <a:pt x="740" y="444"/>
                  </a:lnTo>
                  <a:lnTo>
                    <a:pt x="740" y="1368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43" name="Google Shape;9643;p48"/>
            <p:cNvSpPr/>
            <p:nvPr/>
          </p:nvSpPr>
          <p:spPr>
            <a:xfrm>
              <a:off x="5639125" y="210882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1"/>
                  </a:moveTo>
                  <a:lnTo>
                    <a:pt x="739" y="444"/>
                  </a:lnTo>
                  <a:lnTo>
                    <a:pt x="739" y="1369"/>
                  </a:lnTo>
                  <a:lnTo>
                    <a:pt x="0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44" name="Google Shape;9644;p48"/>
            <p:cNvSpPr/>
            <p:nvPr/>
          </p:nvSpPr>
          <p:spPr>
            <a:xfrm>
              <a:off x="5620625" y="2098675"/>
              <a:ext cx="18525" cy="34200"/>
            </a:xfrm>
            <a:custGeom>
              <a:avLst/>
              <a:gdLst/>
              <a:ahLst/>
              <a:cxnLst/>
              <a:rect l="l" t="t" r="r" b="b"/>
              <a:pathLst>
                <a:path w="741" h="1368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368"/>
                  </a:lnTo>
                  <a:lnTo>
                    <a:pt x="1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45" name="Google Shape;9645;p48"/>
            <p:cNvSpPr/>
            <p:nvPr/>
          </p:nvSpPr>
          <p:spPr>
            <a:xfrm>
              <a:off x="5602150" y="208757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0"/>
                  </a:moveTo>
                  <a:lnTo>
                    <a:pt x="740" y="444"/>
                  </a:lnTo>
                  <a:lnTo>
                    <a:pt x="740" y="1368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46" name="Google Shape;9646;p48"/>
            <p:cNvSpPr/>
            <p:nvPr/>
          </p:nvSpPr>
          <p:spPr>
            <a:xfrm>
              <a:off x="5583650" y="2076475"/>
              <a:ext cx="18525" cy="34225"/>
            </a:xfrm>
            <a:custGeom>
              <a:avLst/>
              <a:gdLst/>
              <a:ahLst/>
              <a:cxnLst/>
              <a:rect l="l" t="t" r="r" b="b"/>
              <a:pathLst>
                <a:path w="741" h="1369" fill="none" extrusionOk="0">
                  <a:moveTo>
                    <a:pt x="1" y="1"/>
                  </a:moveTo>
                  <a:lnTo>
                    <a:pt x="740" y="444"/>
                  </a:lnTo>
                  <a:lnTo>
                    <a:pt x="740" y="1369"/>
                  </a:lnTo>
                  <a:lnTo>
                    <a:pt x="1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47" name="Google Shape;9647;p48"/>
            <p:cNvSpPr/>
            <p:nvPr/>
          </p:nvSpPr>
          <p:spPr>
            <a:xfrm>
              <a:off x="5565175" y="2065400"/>
              <a:ext cx="18500" cy="35125"/>
            </a:xfrm>
            <a:custGeom>
              <a:avLst/>
              <a:gdLst/>
              <a:ahLst/>
              <a:cxnLst/>
              <a:rect l="l" t="t" r="r" b="b"/>
              <a:pathLst>
                <a:path w="740" h="1405" fill="none" extrusionOk="0">
                  <a:moveTo>
                    <a:pt x="0" y="0"/>
                  </a:moveTo>
                  <a:lnTo>
                    <a:pt x="740" y="444"/>
                  </a:lnTo>
                  <a:lnTo>
                    <a:pt x="740" y="1405"/>
                  </a:lnTo>
                  <a:lnTo>
                    <a:pt x="0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48" name="Google Shape;9648;p48"/>
            <p:cNvSpPr/>
            <p:nvPr/>
          </p:nvSpPr>
          <p:spPr>
            <a:xfrm>
              <a:off x="5544850" y="2055225"/>
              <a:ext cx="20350" cy="33300"/>
            </a:xfrm>
            <a:custGeom>
              <a:avLst/>
              <a:gdLst/>
              <a:ahLst/>
              <a:cxnLst/>
              <a:rect l="l" t="t" r="r" b="b"/>
              <a:pathLst>
                <a:path w="814" h="1332" fill="none" extrusionOk="0">
                  <a:moveTo>
                    <a:pt x="74" y="0"/>
                  </a:moveTo>
                  <a:lnTo>
                    <a:pt x="813" y="407"/>
                  </a:lnTo>
                  <a:lnTo>
                    <a:pt x="813" y="1331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49" name="Google Shape;9649;p48"/>
            <p:cNvSpPr/>
            <p:nvPr/>
          </p:nvSpPr>
          <p:spPr>
            <a:xfrm>
              <a:off x="5787925" y="2170750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40" y="481"/>
                  </a:lnTo>
                  <a:lnTo>
                    <a:pt x="740" y="1406"/>
                  </a:lnTo>
                  <a:lnTo>
                    <a:pt x="0" y="999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50" name="Google Shape;9650;p48"/>
            <p:cNvSpPr/>
            <p:nvPr/>
          </p:nvSpPr>
          <p:spPr>
            <a:xfrm>
              <a:off x="5769425" y="2160600"/>
              <a:ext cx="18525" cy="35125"/>
            </a:xfrm>
            <a:custGeom>
              <a:avLst/>
              <a:gdLst/>
              <a:ahLst/>
              <a:cxnLst/>
              <a:rect l="l" t="t" r="r" b="b"/>
              <a:pathLst>
                <a:path w="741" h="1405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405"/>
                  </a:lnTo>
                  <a:lnTo>
                    <a:pt x="1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51" name="Google Shape;9651;p48"/>
            <p:cNvSpPr/>
            <p:nvPr/>
          </p:nvSpPr>
          <p:spPr>
            <a:xfrm>
              <a:off x="5750950" y="215042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52" name="Google Shape;9652;p48"/>
            <p:cNvSpPr/>
            <p:nvPr/>
          </p:nvSpPr>
          <p:spPr>
            <a:xfrm>
              <a:off x="5732475" y="214025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1"/>
                  </a:moveTo>
                  <a:lnTo>
                    <a:pt x="740" y="407"/>
                  </a:lnTo>
                  <a:lnTo>
                    <a:pt x="740" y="1332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53" name="Google Shape;9653;p48"/>
            <p:cNvSpPr/>
            <p:nvPr/>
          </p:nvSpPr>
          <p:spPr>
            <a:xfrm>
              <a:off x="5713050" y="2128250"/>
              <a:ext cx="19450" cy="35125"/>
            </a:xfrm>
            <a:custGeom>
              <a:avLst/>
              <a:gdLst/>
              <a:ahLst/>
              <a:cxnLst/>
              <a:rect l="l" t="t" r="r" b="b"/>
              <a:pathLst>
                <a:path w="778" h="1405" fill="none" extrusionOk="0">
                  <a:moveTo>
                    <a:pt x="38" y="0"/>
                  </a:moveTo>
                  <a:lnTo>
                    <a:pt x="777" y="481"/>
                  </a:lnTo>
                  <a:lnTo>
                    <a:pt x="777" y="1405"/>
                  </a:lnTo>
                  <a:lnTo>
                    <a:pt x="1" y="961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54" name="Google Shape;9654;p48"/>
            <p:cNvSpPr/>
            <p:nvPr/>
          </p:nvSpPr>
          <p:spPr>
            <a:xfrm>
              <a:off x="5694575" y="2118075"/>
              <a:ext cx="19425" cy="34225"/>
            </a:xfrm>
            <a:custGeom>
              <a:avLst/>
              <a:gdLst/>
              <a:ahLst/>
              <a:cxnLst/>
              <a:rect l="l" t="t" r="r" b="b"/>
              <a:pathLst>
                <a:path w="777" h="1369" fill="none" extrusionOk="0">
                  <a:moveTo>
                    <a:pt x="0" y="0"/>
                  </a:moveTo>
                  <a:lnTo>
                    <a:pt x="777" y="407"/>
                  </a:lnTo>
                  <a:lnTo>
                    <a:pt x="740" y="1368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55" name="Google Shape;9655;p48"/>
            <p:cNvSpPr/>
            <p:nvPr/>
          </p:nvSpPr>
          <p:spPr>
            <a:xfrm>
              <a:off x="5676075" y="2107900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1"/>
                  </a:moveTo>
                  <a:lnTo>
                    <a:pt x="740" y="407"/>
                  </a:lnTo>
                  <a:lnTo>
                    <a:pt x="740" y="1332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56" name="Google Shape;9656;p48"/>
            <p:cNvSpPr/>
            <p:nvPr/>
          </p:nvSpPr>
          <p:spPr>
            <a:xfrm>
              <a:off x="5657600" y="2095900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0"/>
                  </a:moveTo>
                  <a:lnTo>
                    <a:pt x="740" y="481"/>
                  </a:lnTo>
                  <a:lnTo>
                    <a:pt x="740" y="1405"/>
                  </a:lnTo>
                  <a:lnTo>
                    <a:pt x="0" y="961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57" name="Google Shape;9657;p48"/>
            <p:cNvSpPr/>
            <p:nvPr/>
          </p:nvSpPr>
          <p:spPr>
            <a:xfrm>
              <a:off x="5639125" y="208572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0"/>
                  </a:moveTo>
                  <a:lnTo>
                    <a:pt x="739" y="407"/>
                  </a:lnTo>
                  <a:lnTo>
                    <a:pt x="739" y="1368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58" name="Google Shape;9658;p48"/>
            <p:cNvSpPr/>
            <p:nvPr/>
          </p:nvSpPr>
          <p:spPr>
            <a:xfrm>
              <a:off x="5620625" y="2075550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1"/>
                  </a:moveTo>
                  <a:lnTo>
                    <a:pt x="740" y="407"/>
                  </a:lnTo>
                  <a:lnTo>
                    <a:pt x="740" y="1332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59" name="Google Shape;9659;p48"/>
            <p:cNvSpPr/>
            <p:nvPr/>
          </p:nvSpPr>
          <p:spPr>
            <a:xfrm>
              <a:off x="5602150" y="2063550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0"/>
                  </a:moveTo>
                  <a:lnTo>
                    <a:pt x="740" y="481"/>
                  </a:lnTo>
                  <a:lnTo>
                    <a:pt x="740" y="1405"/>
                  </a:lnTo>
                  <a:lnTo>
                    <a:pt x="0" y="961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60" name="Google Shape;9660;p48"/>
            <p:cNvSpPr/>
            <p:nvPr/>
          </p:nvSpPr>
          <p:spPr>
            <a:xfrm>
              <a:off x="5583650" y="2053375"/>
              <a:ext cx="18525" cy="34225"/>
            </a:xfrm>
            <a:custGeom>
              <a:avLst/>
              <a:gdLst/>
              <a:ahLst/>
              <a:cxnLst/>
              <a:rect l="l" t="t" r="r" b="b"/>
              <a:pathLst>
                <a:path w="741" h="1369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368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61" name="Google Shape;9661;p48"/>
            <p:cNvSpPr/>
            <p:nvPr/>
          </p:nvSpPr>
          <p:spPr>
            <a:xfrm>
              <a:off x="5565175" y="204227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1"/>
                  </a:moveTo>
                  <a:lnTo>
                    <a:pt x="740" y="444"/>
                  </a:lnTo>
                  <a:lnTo>
                    <a:pt x="740" y="1369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62" name="Google Shape;9662;p48"/>
            <p:cNvSpPr/>
            <p:nvPr/>
          </p:nvSpPr>
          <p:spPr>
            <a:xfrm>
              <a:off x="5546675" y="2032125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1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63" name="Google Shape;9663;p48"/>
            <p:cNvSpPr/>
            <p:nvPr/>
          </p:nvSpPr>
          <p:spPr>
            <a:xfrm>
              <a:off x="5787925" y="2147650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0"/>
                  </a:moveTo>
                  <a:lnTo>
                    <a:pt x="740" y="481"/>
                  </a:lnTo>
                  <a:lnTo>
                    <a:pt x="740" y="1405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64" name="Google Shape;9664;p48"/>
            <p:cNvSpPr/>
            <p:nvPr/>
          </p:nvSpPr>
          <p:spPr>
            <a:xfrm>
              <a:off x="5769425" y="2137475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1"/>
                  </a:moveTo>
                  <a:lnTo>
                    <a:pt x="740" y="407"/>
                  </a:lnTo>
                  <a:lnTo>
                    <a:pt x="740" y="1332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65" name="Google Shape;9665;p48"/>
            <p:cNvSpPr/>
            <p:nvPr/>
          </p:nvSpPr>
          <p:spPr>
            <a:xfrm>
              <a:off x="5750950" y="212732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1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66" name="Google Shape;9666;p48"/>
            <p:cNvSpPr/>
            <p:nvPr/>
          </p:nvSpPr>
          <p:spPr>
            <a:xfrm>
              <a:off x="5732475" y="2115300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40" y="481"/>
                  </a:lnTo>
                  <a:lnTo>
                    <a:pt x="740" y="1405"/>
                  </a:lnTo>
                  <a:lnTo>
                    <a:pt x="0" y="999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67" name="Google Shape;9667;p48"/>
            <p:cNvSpPr/>
            <p:nvPr/>
          </p:nvSpPr>
          <p:spPr>
            <a:xfrm>
              <a:off x="5713975" y="2105125"/>
              <a:ext cx="18525" cy="35150"/>
            </a:xfrm>
            <a:custGeom>
              <a:avLst/>
              <a:gdLst/>
              <a:ahLst/>
              <a:cxnLst/>
              <a:rect l="l" t="t" r="r" b="b"/>
              <a:pathLst>
                <a:path w="741" h="1406" fill="none" extrusionOk="0">
                  <a:moveTo>
                    <a:pt x="1" y="1"/>
                  </a:moveTo>
                  <a:lnTo>
                    <a:pt x="740" y="408"/>
                  </a:lnTo>
                  <a:lnTo>
                    <a:pt x="740" y="1406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68" name="Google Shape;9668;p48"/>
            <p:cNvSpPr/>
            <p:nvPr/>
          </p:nvSpPr>
          <p:spPr>
            <a:xfrm>
              <a:off x="5694575" y="2094975"/>
              <a:ext cx="19425" cy="33300"/>
            </a:xfrm>
            <a:custGeom>
              <a:avLst/>
              <a:gdLst/>
              <a:ahLst/>
              <a:cxnLst/>
              <a:rect l="l" t="t" r="r" b="b"/>
              <a:pathLst>
                <a:path w="777" h="1332" fill="none" extrusionOk="0">
                  <a:moveTo>
                    <a:pt x="37" y="0"/>
                  </a:moveTo>
                  <a:lnTo>
                    <a:pt x="777" y="407"/>
                  </a:lnTo>
                  <a:lnTo>
                    <a:pt x="777" y="1331"/>
                  </a:lnTo>
                  <a:lnTo>
                    <a:pt x="0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69" name="Google Shape;9669;p48"/>
            <p:cNvSpPr/>
            <p:nvPr/>
          </p:nvSpPr>
          <p:spPr>
            <a:xfrm>
              <a:off x="5676075" y="2082950"/>
              <a:ext cx="19450" cy="35150"/>
            </a:xfrm>
            <a:custGeom>
              <a:avLst/>
              <a:gdLst/>
              <a:ahLst/>
              <a:cxnLst/>
              <a:rect l="l" t="t" r="r" b="b"/>
              <a:pathLst>
                <a:path w="778" h="1406" fill="none" extrusionOk="0">
                  <a:moveTo>
                    <a:pt x="1" y="1"/>
                  </a:moveTo>
                  <a:lnTo>
                    <a:pt x="777" y="481"/>
                  </a:lnTo>
                  <a:lnTo>
                    <a:pt x="740" y="1405"/>
                  </a:lnTo>
                  <a:lnTo>
                    <a:pt x="1" y="999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70" name="Google Shape;9670;p48"/>
            <p:cNvSpPr/>
            <p:nvPr/>
          </p:nvSpPr>
          <p:spPr>
            <a:xfrm>
              <a:off x="5657600" y="2072775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40" y="408"/>
                  </a:lnTo>
                  <a:lnTo>
                    <a:pt x="740" y="1406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71" name="Google Shape;9671;p48"/>
            <p:cNvSpPr/>
            <p:nvPr/>
          </p:nvSpPr>
          <p:spPr>
            <a:xfrm>
              <a:off x="5639125" y="206262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0"/>
                  </a:moveTo>
                  <a:lnTo>
                    <a:pt x="739" y="407"/>
                  </a:lnTo>
                  <a:lnTo>
                    <a:pt x="739" y="1331"/>
                  </a:lnTo>
                  <a:lnTo>
                    <a:pt x="0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72" name="Google Shape;9672;p48"/>
            <p:cNvSpPr/>
            <p:nvPr/>
          </p:nvSpPr>
          <p:spPr>
            <a:xfrm>
              <a:off x="5620625" y="2052450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1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73" name="Google Shape;9673;p48"/>
            <p:cNvSpPr/>
            <p:nvPr/>
          </p:nvSpPr>
          <p:spPr>
            <a:xfrm>
              <a:off x="5602150" y="2040425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40" y="482"/>
                  </a:lnTo>
                  <a:lnTo>
                    <a:pt x="740" y="1406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74" name="Google Shape;9674;p48"/>
            <p:cNvSpPr/>
            <p:nvPr/>
          </p:nvSpPr>
          <p:spPr>
            <a:xfrm>
              <a:off x="5583650" y="2030275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0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1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75" name="Google Shape;9675;p48"/>
            <p:cNvSpPr/>
            <p:nvPr/>
          </p:nvSpPr>
          <p:spPr>
            <a:xfrm>
              <a:off x="5565175" y="201917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1"/>
                  </a:moveTo>
                  <a:lnTo>
                    <a:pt x="740" y="444"/>
                  </a:lnTo>
                  <a:lnTo>
                    <a:pt x="740" y="1368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76" name="Google Shape;9676;p48"/>
            <p:cNvSpPr/>
            <p:nvPr/>
          </p:nvSpPr>
          <p:spPr>
            <a:xfrm>
              <a:off x="5546675" y="2008075"/>
              <a:ext cx="18525" cy="34225"/>
            </a:xfrm>
            <a:custGeom>
              <a:avLst/>
              <a:gdLst/>
              <a:ahLst/>
              <a:cxnLst/>
              <a:rect l="l" t="t" r="r" b="b"/>
              <a:pathLst>
                <a:path w="741" h="1369" fill="none" extrusionOk="0">
                  <a:moveTo>
                    <a:pt x="1" y="1"/>
                  </a:moveTo>
                  <a:lnTo>
                    <a:pt x="740" y="445"/>
                  </a:lnTo>
                  <a:lnTo>
                    <a:pt x="740" y="1369"/>
                  </a:lnTo>
                  <a:lnTo>
                    <a:pt x="1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77" name="Google Shape;9677;p48"/>
            <p:cNvSpPr/>
            <p:nvPr/>
          </p:nvSpPr>
          <p:spPr>
            <a:xfrm>
              <a:off x="5787925" y="2124550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0"/>
                  </a:moveTo>
                  <a:lnTo>
                    <a:pt x="740" y="444"/>
                  </a:lnTo>
                  <a:lnTo>
                    <a:pt x="740" y="1405"/>
                  </a:lnTo>
                  <a:lnTo>
                    <a:pt x="0" y="924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78" name="Google Shape;9678;p48"/>
            <p:cNvSpPr/>
            <p:nvPr/>
          </p:nvSpPr>
          <p:spPr>
            <a:xfrm>
              <a:off x="5769425" y="2114375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1"/>
                  </a:moveTo>
                  <a:lnTo>
                    <a:pt x="740" y="407"/>
                  </a:lnTo>
                  <a:lnTo>
                    <a:pt x="740" y="1331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79" name="Google Shape;9679;p48"/>
            <p:cNvSpPr/>
            <p:nvPr/>
          </p:nvSpPr>
          <p:spPr>
            <a:xfrm>
              <a:off x="5750950" y="210327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1" y="1"/>
                  </a:moveTo>
                  <a:lnTo>
                    <a:pt x="740" y="445"/>
                  </a:lnTo>
                  <a:lnTo>
                    <a:pt x="740" y="1369"/>
                  </a:lnTo>
                  <a:lnTo>
                    <a:pt x="1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80" name="Google Shape;9680;p48"/>
            <p:cNvSpPr/>
            <p:nvPr/>
          </p:nvSpPr>
          <p:spPr>
            <a:xfrm>
              <a:off x="5732475" y="2092200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0"/>
                  </a:moveTo>
                  <a:lnTo>
                    <a:pt x="740" y="444"/>
                  </a:lnTo>
                  <a:lnTo>
                    <a:pt x="740" y="1405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81" name="Google Shape;9681;p48"/>
            <p:cNvSpPr/>
            <p:nvPr/>
          </p:nvSpPr>
          <p:spPr>
            <a:xfrm>
              <a:off x="5713975" y="2082025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1"/>
                  </a:moveTo>
                  <a:lnTo>
                    <a:pt x="740" y="407"/>
                  </a:lnTo>
                  <a:lnTo>
                    <a:pt x="740" y="1332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82" name="Google Shape;9682;p48"/>
            <p:cNvSpPr/>
            <p:nvPr/>
          </p:nvSpPr>
          <p:spPr>
            <a:xfrm>
              <a:off x="5695500" y="207092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fill="none" extrusionOk="0">
                  <a:moveTo>
                    <a:pt x="0" y="1"/>
                  </a:moveTo>
                  <a:lnTo>
                    <a:pt x="740" y="445"/>
                  </a:lnTo>
                  <a:lnTo>
                    <a:pt x="740" y="1369"/>
                  </a:lnTo>
                  <a:lnTo>
                    <a:pt x="0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83" name="Google Shape;9683;p48"/>
            <p:cNvSpPr/>
            <p:nvPr/>
          </p:nvSpPr>
          <p:spPr>
            <a:xfrm>
              <a:off x="5676075" y="2059850"/>
              <a:ext cx="19450" cy="35150"/>
            </a:xfrm>
            <a:custGeom>
              <a:avLst/>
              <a:gdLst/>
              <a:ahLst/>
              <a:cxnLst/>
              <a:rect l="l" t="t" r="r" b="b"/>
              <a:pathLst>
                <a:path w="778" h="1406" fill="none" extrusionOk="0">
                  <a:moveTo>
                    <a:pt x="1" y="0"/>
                  </a:moveTo>
                  <a:lnTo>
                    <a:pt x="777" y="444"/>
                  </a:lnTo>
                  <a:lnTo>
                    <a:pt x="777" y="1405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84" name="Google Shape;9684;p48"/>
            <p:cNvSpPr/>
            <p:nvPr/>
          </p:nvSpPr>
          <p:spPr>
            <a:xfrm>
              <a:off x="5657600" y="204967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1"/>
                  </a:moveTo>
                  <a:lnTo>
                    <a:pt x="740" y="407"/>
                  </a:lnTo>
                  <a:lnTo>
                    <a:pt x="740" y="1332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85" name="Google Shape;9685;p48"/>
            <p:cNvSpPr/>
            <p:nvPr/>
          </p:nvSpPr>
          <p:spPr>
            <a:xfrm>
              <a:off x="5639125" y="203950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fill="none" extrusionOk="0">
                  <a:moveTo>
                    <a:pt x="0" y="1"/>
                  </a:moveTo>
                  <a:lnTo>
                    <a:pt x="739" y="408"/>
                  </a:lnTo>
                  <a:lnTo>
                    <a:pt x="739" y="1332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86" name="Google Shape;9686;p48"/>
            <p:cNvSpPr/>
            <p:nvPr/>
          </p:nvSpPr>
          <p:spPr>
            <a:xfrm>
              <a:off x="5620625" y="2027500"/>
              <a:ext cx="18525" cy="35150"/>
            </a:xfrm>
            <a:custGeom>
              <a:avLst/>
              <a:gdLst/>
              <a:ahLst/>
              <a:cxnLst/>
              <a:rect l="l" t="t" r="r" b="b"/>
              <a:pathLst>
                <a:path w="741" h="1406" fill="none" extrusionOk="0">
                  <a:moveTo>
                    <a:pt x="1" y="0"/>
                  </a:moveTo>
                  <a:lnTo>
                    <a:pt x="740" y="481"/>
                  </a:lnTo>
                  <a:lnTo>
                    <a:pt x="740" y="1405"/>
                  </a:lnTo>
                  <a:lnTo>
                    <a:pt x="1" y="999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87" name="Google Shape;9687;p48"/>
            <p:cNvSpPr/>
            <p:nvPr/>
          </p:nvSpPr>
          <p:spPr>
            <a:xfrm>
              <a:off x="5602150" y="2017325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1"/>
                  </a:moveTo>
                  <a:lnTo>
                    <a:pt x="740" y="407"/>
                  </a:lnTo>
                  <a:lnTo>
                    <a:pt x="740" y="1406"/>
                  </a:lnTo>
                  <a:lnTo>
                    <a:pt x="0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88" name="Google Shape;9688;p48"/>
            <p:cNvSpPr/>
            <p:nvPr/>
          </p:nvSpPr>
          <p:spPr>
            <a:xfrm>
              <a:off x="5583650" y="2007150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fill="none" extrusionOk="0">
                  <a:moveTo>
                    <a:pt x="1" y="1"/>
                  </a:moveTo>
                  <a:lnTo>
                    <a:pt x="740" y="408"/>
                  </a:lnTo>
                  <a:lnTo>
                    <a:pt x="740" y="1332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89" name="Google Shape;9689;p48"/>
            <p:cNvSpPr/>
            <p:nvPr/>
          </p:nvSpPr>
          <p:spPr>
            <a:xfrm>
              <a:off x="5565175" y="1995150"/>
              <a:ext cx="18500" cy="35150"/>
            </a:xfrm>
            <a:custGeom>
              <a:avLst/>
              <a:gdLst/>
              <a:ahLst/>
              <a:cxnLst/>
              <a:rect l="l" t="t" r="r" b="b"/>
              <a:pathLst>
                <a:path w="740" h="1406" fill="none" extrusionOk="0">
                  <a:moveTo>
                    <a:pt x="0" y="0"/>
                  </a:moveTo>
                  <a:lnTo>
                    <a:pt x="740" y="481"/>
                  </a:lnTo>
                  <a:lnTo>
                    <a:pt x="740" y="1405"/>
                  </a:lnTo>
                  <a:lnTo>
                    <a:pt x="0" y="962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90" name="Google Shape;9690;p48"/>
            <p:cNvSpPr/>
            <p:nvPr/>
          </p:nvSpPr>
          <p:spPr>
            <a:xfrm>
              <a:off x="5546675" y="1984975"/>
              <a:ext cx="18525" cy="34225"/>
            </a:xfrm>
            <a:custGeom>
              <a:avLst/>
              <a:gdLst/>
              <a:ahLst/>
              <a:cxnLst/>
              <a:rect l="l" t="t" r="r" b="b"/>
              <a:pathLst>
                <a:path w="741" h="1369" fill="none" extrusionOk="0">
                  <a:moveTo>
                    <a:pt x="1" y="1"/>
                  </a:moveTo>
                  <a:lnTo>
                    <a:pt x="740" y="407"/>
                  </a:lnTo>
                  <a:lnTo>
                    <a:pt x="740" y="1369"/>
                  </a:lnTo>
                  <a:lnTo>
                    <a:pt x="1" y="925"/>
                  </a:lnTo>
                  <a:close/>
                </a:path>
              </a:pathLst>
            </a:custGeom>
            <a:noFill/>
            <a:ln w="3700" cap="flat" cmpd="sng">
              <a:solidFill>
                <a:srgbClr val="7CBDD6"/>
              </a:solidFill>
              <a:prstDash val="solid"/>
              <a:miter lim="3697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91" name="Google Shape;9691;p48"/>
            <p:cNvSpPr/>
            <p:nvPr/>
          </p:nvSpPr>
          <p:spPr>
            <a:xfrm>
              <a:off x="5544850" y="2090350"/>
              <a:ext cx="261575" cy="115550"/>
            </a:xfrm>
            <a:custGeom>
              <a:avLst/>
              <a:gdLst/>
              <a:ahLst/>
              <a:cxnLst/>
              <a:rect l="l" t="t" r="r" b="b"/>
              <a:pathLst>
                <a:path w="10463" h="4622" extrusionOk="0">
                  <a:moveTo>
                    <a:pt x="0" y="0"/>
                  </a:moveTo>
                  <a:lnTo>
                    <a:pt x="0" y="185"/>
                  </a:lnTo>
                  <a:lnTo>
                    <a:pt x="1072" y="962"/>
                  </a:lnTo>
                  <a:lnTo>
                    <a:pt x="2662" y="703"/>
                  </a:lnTo>
                  <a:lnTo>
                    <a:pt x="3882" y="2219"/>
                  </a:lnTo>
                  <a:lnTo>
                    <a:pt x="6840" y="2403"/>
                  </a:lnTo>
                  <a:lnTo>
                    <a:pt x="7320" y="3476"/>
                  </a:lnTo>
                  <a:lnTo>
                    <a:pt x="9021" y="3402"/>
                  </a:lnTo>
                  <a:lnTo>
                    <a:pt x="10463" y="4622"/>
                  </a:lnTo>
                  <a:lnTo>
                    <a:pt x="10463" y="4289"/>
                  </a:lnTo>
                  <a:lnTo>
                    <a:pt x="9317" y="3291"/>
                  </a:lnTo>
                  <a:lnTo>
                    <a:pt x="7542" y="3328"/>
                  </a:lnTo>
                  <a:lnTo>
                    <a:pt x="7135" y="2256"/>
                  </a:lnTo>
                  <a:lnTo>
                    <a:pt x="4141" y="2071"/>
                  </a:lnTo>
                  <a:lnTo>
                    <a:pt x="2736" y="407"/>
                  </a:lnTo>
                  <a:lnTo>
                    <a:pt x="1072" y="7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92" name="Google Shape;9692;p48"/>
            <p:cNvSpPr/>
            <p:nvPr/>
          </p:nvSpPr>
          <p:spPr>
            <a:xfrm>
              <a:off x="5544850" y="2135625"/>
              <a:ext cx="261575" cy="101700"/>
            </a:xfrm>
            <a:custGeom>
              <a:avLst/>
              <a:gdLst/>
              <a:ahLst/>
              <a:cxnLst/>
              <a:rect l="l" t="t" r="r" b="b"/>
              <a:pathLst>
                <a:path w="10463" h="4068" extrusionOk="0">
                  <a:moveTo>
                    <a:pt x="0" y="1"/>
                  </a:moveTo>
                  <a:lnTo>
                    <a:pt x="0" y="186"/>
                  </a:lnTo>
                  <a:lnTo>
                    <a:pt x="1257" y="555"/>
                  </a:lnTo>
                  <a:lnTo>
                    <a:pt x="3401" y="629"/>
                  </a:lnTo>
                  <a:lnTo>
                    <a:pt x="3623" y="1295"/>
                  </a:lnTo>
                  <a:lnTo>
                    <a:pt x="3845" y="2034"/>
                  </a:lnTo>
                  <a:lnTo>
                    <a:pt x="6211" y="1960"/>
                  </a:lnTo>
                  <a:lnTo>
                    <a:pt x="6951" y="2996"/>
                  </a:lnTo>
                  <a:lnTo>
                    <a:pt x="8984" y="2848"/>
                  </a:lnTo>
                  <a:lnTo>
                    <a:pt x="10463" y="4068"/>
                  </a:lnTo>
                  <a:lnTo>
                    <a:pt x="10463" y="3772"/>
                  </a:lnTo>
                  <a:lnTo>
                    <a:pt x="9169" y="2700"/>
                  </a:lnTo>
                  <a:lnTo>
                    <a:pt x="7172" y="2848"/>
                  </a:lnTo>
                  <a:lnTo>
                    <a:pt x="6433" y="1849"/>
                  </a:lnTo>
                  <a:lnTo>
                    <a:pt x="4067" y="1886"/>
                  </a:lnTo>
                  <a:lnTo>
                    <a:pt x="3623" y="481"/>
                  </a:lnTo>
                  <a:lnTo>
                    <a:pt x="1479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341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93" name="Google Shape;9693;p48"/>
            <p:cNvSpPr/>
            <p:nvPr/>
          </p:nvSpPr>
          <p:spPr>
            <a:xfrm>
              <a:off x="5343350" y="1892550"/>
              <a:ext cx="206125" cy="439050"/>
            </a:xfrm>
            <a:custGeom>
              <a:avLst/>
              <a:gdLst/>
              <a:ahLst/>
              <a:cxnLst/>
              <a:rect l="l" t="t" r="r" b="b"/>
              <a:pathLst>
                <a:path w="8245" h="17562" extrusionOk="0">
                  <a:moveTo>
                    <a:pt x="3956" y="1"/>
                  </a:moveTo>
                  <a:lnTo>
                    <a:pt x="2514" y="814"/>
                  </a:lnTo>
                  <a:lnTo>
                    <a:pt x="2514" y="2626"/>
                  </a:lnTo>
                  <a:cubicBezTo>
                    <a:pt x="962" y="3919"/>
                    <a:pt x="74" y="5768"/>
                    <a:pt x="74" y="7432"/>
                  </a:cubicBezTo>
                  <a:cubicBezTo>
                    <a:pt x="74" y="9170"/>
                    <a:pt x="2429" y="10517"/>
                    <a:pt x="4001" y="10517"/>
                  </a:cubicBezTo>
                  <a:cubicBezTo>
                    <a:pt x="4052" y="10517"/>
                    <a:pt x="4102" y="10515"/>
                    <a:pt x="4152" y="10512"/>
                  </a:cubicBezTo>
                  <a:lnTo>
                    <a:pt x="4152" y="10512"/>
                  </a:lnTo>
                  <a:cubicBezTo>
                    <a:pt x="4032" y="11202"/>
                    <a:pt x="3520" y="11814"/>
                    <a:pt x="2810" y="12201"/>
                  </a:cubicBezTo>
                  <a:cubicBezTo>
                    <a:pt x="2045" y="12643"/>
                    <a:pt x="1349" y="12779"/>
                    <a:pt x="799" y="12779"/>
                  </a:cubicBezTo>
                  <a:cubicBezTo>
                    <a:pt x="658" y="12779"/>
                    <a:pt x="527" y="12771"/>
                    <a:pt x="407" y="12755"/>
                  </a:cubicBezTo>
                  <a:lnTo>
                    <a:pt x="0" y="15269"/>
                  </a:lnTo>
                  <a:lnTo>
                    <a:pt x="1886" y="16379"/>
                  </a:lnTo>
                  <a:cubicBezTo>
                    <a:pt x="1886" y="16379"/>
                    <a:pt x="2514" y="15122"/>
                    <a:pt x="3254" y="14752"/>
                  </a:cubicBezTo>
                  <a:lnTo>
                    <a:pt x="3254" y="14752"/>
                  </a:lnTo>
                  <a:lnTo>
                    <a:pt x="2440" y="16490"/>
                  </a:lnTo>
                  <a:lnTo>
                    <a:pt x="4363" y="17562"/>
                  </a:lnTo>
                  <a:lnTo>
                    <a:pt x="5250" y="14493"/>
                  </a:lnTo>
                  <a:cubicBezTo>
                    <a:pt x="6877" y="13162"/>
                    <a:pt x="8245" y="10685"/>
                    <a:pt x="8245" y="8947"/>
                  </a:cubicBezTo>
                  <a:cubicBezTo>
                    <a:pt x="8245" y="7986"/>
                    <a:pt x="6470" y="7062"/>
                    <a:pt x="5842" y="6729"/>
                  </a:cubicBezTo>
                  <a:cubicBezTo>
                    <a:pt x="5509" y="6563"/>
                    <a:pt x="5093" y="6480"/>
                    <a:pt x="4594" y="6480"/>
                  </a:cubicBezTo>
                  <a:cubicBezTo>
                    <a:pt x="4428" y="6480"/>
                    <a:pt x="4252" y="6489"/>
                    <a:pt x="4067" y="6507"/>
                  </a:cubicBezTo>
                  <a:cubicBezTo>
                    <a:pt x="3914" y="6521"/>
                    <a:pt x="3793" y="6544"/>
                    <a:pt x="3700" y="6572"/>
                  </a:cubicBezTo>
                  <a:lnTo>
                    <a:pt x="3700" y="6572"/>
                  </a:lnTo>
                  <a:cubicBezTo>
                    <a:pt x="3728" y="6031"/>
                    <a:pt x="4039" y="5371"/>
                    <a:pt x="4918" y="4844"/>
                  </a:cubicBezTo>
                  <a:cubicBezTo>
                    <a:pt x="5953" y="4252"/>
                    <a:pt x="7542" y="2219"/>
                    <a:pt x="7949" y="2219"/>
                  </a:cubicBezTo>
                  <a:lnTo>
                    <a:pt x="6027" y="1110"/>
                  </a:lnTo>
                  <a:cubicBezTo>
                    <a:pt x="5965" y="1105"/>
                    <a:pt x="5900" y="1102"/>
                    <a:pt x="5830" y="1102"/>
                  </a:cubicBezTo>
                  <a:cubicBezTo>
                    <a:pt x="5829" y="1102"/>
                    <a:pt x="5829" y="1102"/>
                    <a:pt x="5828" y="1102"/>
                  </a:cubicBezTo>
                  <a:lnTo>
                    <a:pt x="5828" y="1102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C7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94" name="Google Shape;9694;p48"/>
            <p:cNvSpPr/>
            <p:nvPr/>
          </p:nvSpPr>
          <p:spPr>
            <a:xfrm>
              <a:off x="5390475" y="1921200"/>
              <a:ext cx="160850" cy="411325"/>
            </a:xfrm>
            <a:custGeom>
              <a:avLst/>
              <a:gdLst/>
              <a:ahLst/>
              <a:cxnLst/>
              <a:rect l="l" t="t" r="r" b="b"/>
              <a:pathLst>
                <a:path w="6434" h="16453" extrusionOk="0">
                  <a:moveTo>
                    <a:pt x="3957" y="1"/>
                  </a:moveTo>
                  <a:lnTo>
                    <a:pt x="2515" y="851"/>
                  </a:lnTo>
                  <a:lnTo>
                    <a:pt x="2515" y="2663"/>
                  </a:lnTo>
                  <a:cubicBezTo>
                    <a:pt x="962" y="3957"/>
                    <a:pt x="75" y="5805"/>
                    <a:pt x="75" y="7469"/>
                  </a:cubicBezTo>
                  <a:cubicBezTo>
                    <a:pt x="75" y="9016"/>
                    <a:pt x="826" y="9476"/>
                    <a:pt x="1961" y="9476"/>
                  </a:cubicBezTo>
                  <a:cubicBezTo>
                    <a:pt x="2181" y="9476"/>
                    <a:pt x="2416" y="9458"/>
                    <a:pt x="2663" y="9428"/>
                  </a:cubicBezTo>
                  <a:cubicBezTo>
                    <a:pt x="2850" y="9409"/>
                    <a:pt x="3018" y="9399"/>
                    <a:pt x="3170" y="9399"/>
                  </a:cubicBezTo>
                  <a:cubicBezTo>
                    <a:pt x="3888" y="9399"/>
                    <a:pt x="4216" y="9631"/>
                    <a:pt x="4216" y="10242"/>
                  </a:cubicBezTo>
                  <a:cubicBezTo>
                    <a:pt x="4216" y="11018"/>
                    <a:pt x="3661" y="11757"/>
                    <a:pt x="2811" y="12201"/>
                  </a:cubicBezTo>
                  <a:cubicBezTo>
                    <a:pt x="2065" y="12631"/>
                    <a:pt x="1387" y="12794"/>
                    <a:pt x="844" y="12794"/>
                  </a:cubicBezTo>
                  <a:cubicBezTo>
                    <a:pt x="687" y="12794"/>
                    <a:pt x="541" y="12780"/>
                    <a:pt x="408" y="12756"/>
                  </a:cubicBezTo>
                  <a:lnTo>
                    <a:pt x="1" y="15270"/>
                  </a:lnTo>
                  <a:cubicBezTo>
                    <a:pt x="79" y="15280"/>
                    <a:pt x="165" y="15285"/>
                    <a:pt x="257" y="15285"/>
                  </a:cubicBezTo>
                  <a:cubicBezTo>
                    <a:pt x="818" y="15285"/>
                    <a:pt x="1616" y="15091"/>
                    <a:pt x="2441" y="14678"/>
                  </a:cubicBezTo>
                  <a:lnTo>
                    <a:pt x="2441" y="16453"/>
                  </a:lnTo>
                  <a:lnTo>
                    <a:pt x="3883" y="15639"/>
                  </a:lnTo>
                  <a:lnTo>
                    <a:pt x="3883" y="13680"/>
                  </a:lnTo>
                  <a:cubicBezTo>
                    <a:pt x="5510" y="12349"/>
                    <a:pt x="6434" y="10389"/>
                    <a:pt x="6434" y="8689"/>
                  </a:cubicBezTo>
                  <a:cubicBezTo>
                    <a:pt x="6434" y="7171"/>
                    <a:pt x="5874" y="6478"/>
                    <a:pt x="4545" y="6478"/>
                  </a:cubicBezTo>
                  <a:cubicBezTo>
                    <a:pt x="4385" y="6478"/>
                    <a:pt x="4213" y="6488"/>
                    <a:pt x="4031" y="6508"/>
                  </a:cubicBezTo>
                  <a:cubicBezTo>
                    <a:pt x="3764" y="6532"/>
                    <a:pt x="3532" y="6545"/>
                    <a:pt x="3330" y="6545"/>
                  </a:cubicBezTo>
                  <a:cubicBezTo>
                    <a:pt x="2609" y="6545"/>
                    <a:pt x="2293" y="6370"/>
                    <a:pt x="2293" y="5879"/>
                  </a:cubicBezTo>
                  <a:cubicBezTo>
                    <a:pt x="2293" y="5324"/>
                    <a:pt x="2626" y="4622"/>
                    <a:pt x="3550" y="4067"/>
                  </a:cubicBezTo>
                  <a:cubicBezTo>
                    <a:pt x="4503" y="3542"/>
                    <a:pt x="5106" y="3512"/>
                    <a:pt x="5487" y="3512"/>
                  </a:cubicBezTo>
                  <a:cubicBezTo>
                    <a:pt x="5535" y="3512"/>
                    <a:pt x="5579" y="3513"/>
                    <a:pt x="5620" y="3513"/>
                  </a:cubicBezTo>
                  <a:lnTo>
                    <a:pt x="6064" y="1110"/>
                  </a:lnTo>
                  <a:cubicBezTo>
                    <a:pt x="5998" y="1105"/>
                    <a:pt x="5929" y="1102"/>
                    <a:pt x="5856" y="1102"/>
                  </a:cubicBezTo>
                  <a:cubicBezTo>
                    <a:pt x="5403" y="1102"/>
                    <a:pt x="4817" y="1218"/>
                    <a:pt x="3957" y="1664"/>
                  </a:cubicBezTo>
                  <a:lnTo>
                    <a:pt x="3957" y="1"/>
                  </a:lnTo>
                  <a:close/>
                </a:path>
              </a:pathLst>
            </a:custGeom>
            <a:solidFill>
              <a:srgbClr val="E6A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9" name="Google Shape;9699;p4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نرخ های بازیابی</a:t>
            </a:r>
            <a:endParaRPr b="1" i="1">
              <a:cs typeface="B Nazanin" pitchFamily="2" charset="-78"/>
            </a:endParaRPr>
          </a:p>
        </p:txBody>
      </p:sp>
      <p:sp>
        <p:nvSpPr>
          <p:cNvPr id="9700" name="Google Shape;9700;p49"/>
          <p:cNvSpPr txBox="1">
            <a:spLocks noGrp="1"/>
          </p:cNvSpPr>
          <p:nvPr>
            <p:ph type="subTitle" idx="1"/>
          </p:nvPr>
        </p:nvSpPr>
        <p:spPr>
          <a:xfrm>
            <a:off x="2424850" y="227012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ar-SA" dirty="0">
                <a:cs typeface="B Nazanin" pitchFamily="2" charset="-78"/>
              </a:rPr>
              <a:t>این قالب با طراحی شده است که به صورت حرفه ای و جذاب برای مخاطبان شما باشد</a:t>
            </a:r>
            <a:endParaRPr>
              <a:cs typeface="B Nazanin" pitchFamily="2" charset="-78"/>
            </a:endParaRPr>
          </a:p>
        </p:txBody>
      </p:sp>
      <p:sp>
        <p:nvSpPr>
          <p:cNvPr id="9701" name="Google Shape;9701;p49"/>
          <p:cNvSpPr txBox="1">
            <a:spLocks noGrp="1"/>
          </p:cNvSpPr>
          <p:nvPr>
            <p:ph type="subTitle" idx="2"/>
          </p:nvPr>
        </p:nvSpPr>
        <p:spPr>
          <a:xfrm>
            <a:off x="4740954" y="227012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ar-SA" dirty="0">
                <a:cs typeface="B Nazanin" pitchFamily="2" charset="-78"/>
              </a:rPr>
              <a:t>این قالب با طراحی شده است که به صورت حرفه ای و جذاب برای مخاطبان شما باشد</a:t>
            </a:r>
            <a:endParaRPr>
              <a:cs typeface="B Nazanin" pitchFamily="2" charset="-78"/>
            </a:endParaRPr>
          </a:p>
        </p:txBody>
      </p:sp>
      <p:sp>
        <p:nvSpPr>
          <p:cNvPr id="9702" name="Google Shape;9702;p49"/>
          <p:cNvSpPr txBox="1">
            <a:spLocks noGrp="1"/>
          </p:cNvSpPr>
          <p:nvPr>
            <p:ph type="subTitle" idx="3"/>
          </p:nvPr>
        </p:nvSpPr>
        <p:spPr>
          <a:xfrm>
            <a:off x="2424850" y="4020600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ar-SA" dirty="0">
                <a:cs typeface="B Nazanin" pitchFamily="2" charset="-78"/>
              </a:rPr>
              <a:t>این قالب با طراحی شده است که به صورت حرفه ای و جذاب برای مخاطبان شما باشد</a:t>
            </a:r>
            <a:endParaRPr>
              <a:cs typeface="B Nazanin" pitchFamily="2" charset="-78"/>
            </a:endParaRPr>
          </a:p>
        </p:txBody>
      </p:sp>
      <p:sp>
        <p:nvSpPr>
          <p:cNvPr id="9703" name="Google Shape;9703;p49"/>
          <p:cNvSpPr txBox="1">
            <a:spLocks noGrp="1"/>
          </p:cNvSpPr>
          <p:nvPr>
            <p:ph type="subTitle" idx="4"/>
          </p:nvPr>
        </p:nvSpPr>
        <p:spPr>
          <a:xfrm>
            <a:off x="4740954" y="4020600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ar-SA" dirty="0">
                <a:cs typeface="B Nazanin" pitchFamily="2" charset="-78"/>
              </a:rPr>
              <a:t>این قالب با طراحی شده است که به صورت حرفه ای و جذاب برای مخاطبان شما باشد</a:t>
            </a:r>
            <a:endParaRPr>
              <a:cs typeface="B Nazanin" pitchFamily="2" charset="-78"/>
            </a:endParaRPr>
          </a:p>
        </p:txBody>
      </p:sp>
      <p:sp>
        <p:nvSpPr>
          <p:cNvPr id="9704" name="Google Shape;9704;p49"/>
          <p:cNvSpPr txBox="1">
            <a:spLocks noGrp="1"/>
          </p:cNvSpPr>
          <p:nvPr>
            <p:ph type="subTitle" idx="5"/>
          </p:nvPr>
        </p:nvSpPr>
        <p:spPr>
          <a:xfrm>
            <a:off x="2424850" y="207357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نفوذپذیری 2</a:t>
            </a:r>
            <a:endParaRPr>
              <a:cs typeface="B Nazanin" pitchFamily="2" charset="-78"/>
            </a:endParaRPr>
          </a:p>
        </p:txBody>
      </p:sp>
      <p:sp>
        <p:nvSpPr>
          <p:cNvPr id="9705" name="Google Shape;9705;p49"/>
          <p:cNvSpPr txBox="1">
            <a:spLocks noGrp="1"/>
          </p:cNvSpPr>
          <p:nvPr>
            <p:ph type="subTitle" idx="6"/>
          </p:nvPr>
        </p:nvSpPr>
        <p:spPr>
          <a:xfrm>
            <a:off x="2424850" y="382412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rtl="1"/>
            <a:r>
              <a:rPr lang="fa-IR" dirty="0">
                <a:cs typeface="B Nazanin" pitchFamily="2" charset="-78"/>
              </a:rPr>
              <a:t>نفوذپذیری 4</a:t>
            </a:r>
          </a:p>
        </p:txBody>
      </p:sp>
      <p:sp>
        <p:nvSpPr>
          <p:cNvPr id="9706" name="Google Shape;9706;p49"/>
          <p:cNvSpPr txBox="1">
            <a:spLocks noGrp="1"/>
          </p:cNvSpPr>
          <p:nvPr>
            <p:ph type="subTitle" idx="7"/>
          </p:nvPr>
        </p:nvSpPr>
        <p:spPr>
          <a:xfrm>
            <a:off x="4740950" y="207357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نفوذپذیری 1</a:t>
            </a:r>
          </a:p>
        </p:txBody>
      </p:sp>
      <p:sp>
        <p:nvSpPr>
          <p:cNvPr id="9707" name="Google Shape;9707;p49"/>
          <p:cNvSpPr txBox="1">
            <a:spLocks noGrp="1"/>
          </p:cNvSpPr>
          <p:nvPr>
            <p:ph type="subTitle" idx="8"/>
          </p:nvPr>
        </p:nvSpPr>
        <p:spPr>
          <a:xfrm>
            <a:off x="4740950" y="382412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نفوذپذیری 3</a:t>
            </a:r>
            <a:endParaRPr>
              <a:cs typeface="B Nazanin" pitchFamily="2" charset="-78"/>
            </a:endParaRPr>
          </a:p>
        </p:txBody>
      </p:sp>
      <p:grpSp>
        <p:nvGrpSpPr>
          <p:cNvPr id="9708" name="Google Shape;9708;p49"/>
          <p:cNvGrpSpPr/>
          <p:nvPr/>
        </p:nvGrpSpPr>
        <p:grpSpPr>
          <a:xfrm>
            <a:off x="5534544" y="1457058"/>
            <a:ext cx="391013" cy="416026"/>
            <a:chOff x="5219919" y="1513170"/>
            <a:chExt cx="391013" cy="416026"/>
          </a:xfrm>
        </p:grpSpPr>
        <p:sp>
          <p:nvSpPr>
            <p:cNvPr id="9709" name="Google Shape;9709;p49"/>
            <p:cNvSpPr/>
            <p:nvPr/>
          </p:nvSpPr>
          <p:spPr>
            <a:xfrm>
              <a:off x="5219919" y="1513170"/>
              <a:ext cx="391013" cy="416026"/>
            </a:xfrm>
            <a:custGeom>
              <a:avLst/>
              <a:gdLst/>
              <a:ahLst/>
              <a:cxnLst/>
              <a:rect l="l" t="t" r="r" b="b"/>
              <a:pathLst>
                <a:path w="14116" h="15019" extrusionOk="0">
                  <a:moveTo>
                    <a:pt x="7035" y="812"/>
                  </a:moveTo>
                  <a:cubicBezTo>
                    <a:pt x="7707" y="812"/>
                    <a:pt x="8469" y="1440"/>
                    <a:pt x="9007" y="2560"/>
                  </a:cubicBezTo>
                  <a:cubicBezTo>
                    <a:pt x="8335" y="2694"/>
                    <a:pt x="7707" y="2829"/>
                    <a:pt x="7035" y="3142"/>
                  </a:cubicBezTo>
                  <a:cubicBezTo>
                    <a:pt x="6363" y="2918"/>
                    <a:pt x="5691" y="2694"/>
                    <a:pt x="5108" y="2560"/>
                  </a:cubicBezTo>
                  <a:cubicBezTo>
                    <a:pt x="5646" y="1485"/>
                    <a:pt x="6363" y="812"/>
                    <a:pt x="7035" y="812"/>
                  </a:cubicBezTo>
                  <a:close/>
                  <a:moveTo>
                    <a:pt x="4705" y="3411"/>
                  </a:moveTo>
                  <a:cubicBezTo>
                    <a:pt x="5108" y="3456"/>
                    <a:pt x="5422" y="3501"/>
                    <a:pt x="5825" y="3635"/>
                  </a:cubicBezTo>
                  <a:cubicBezTo>
                    <a:pt x="5377" y="3859"/>
                    <a:pt x="4884" y="4128"/>
                    <a:pt x="4436" y="4397"/>
                  </a:cubicBezTo>
                  <a:cubicBezTo>
                    <a:pt x="4436" y="4397"/>
                    <a:pt x="4347" y="4397"/>
                    <a:pt x="4347" y="4352"/>
                  </a:cubicBezTo>
                  <a:cubicBezTo>
                    <a:pt x="4436" y="4039"/>
                    <a:pt x="4526" y="3680"/>
                    <a:pt x="4705" y="3411"/>
                  </a:cubicBezTo>
                  <a:close/>
                  <a:moveTo>
                    <a:pt x="9410" y="3456"/>
                  </a:moveTo>
                  <a:cubicBezTo>
                    <a:pt x="9500" y="3680"/>
                    <a:pt x="9634" y="4039"/>
                    <a:pt x="9724" y="4397"/>
                  </a:cubicBezTo>
                  <a:cubicBezTo>
                    <a:pt x="9724" y="4397"/>
                    <a:pt x="9679" y="4397"/>
                    <a:pt x="9679" y="4487"/>
                  </a:cubicBezTo>
                  <a:cubicBezTo>
                    <a:pt x="9276" y="4173"/>
                    <a:pt x="8783" y="3904"/>
                    <a:pt x="8290" y="3680"/>
                  </a:cubicBezTo>
                  <a:cubicBezTo>
                    <a:pt x="8648" y="3591"/>
                    <a:pt x="9052" y="3501"/>
                    <a:pt x="9410" y="3456"/>
                  </a:cubicBezTo>
                  <a:close/>
                  <a:moveTo>
                    <a:pt x="3630" y="5069"/>
                  </a:moveTo>
                  <a:cubicBezTo>
                    <a:pt x="3898" y="5069"/>
                    <a:pt x="4078" y="5293"/>
                    <a:pt x="4078" y="5517"/>
                  </a:cubicBezTo>
                  <a:cubicBezTo>
                    <a:pt x="4078" y="5741"/>
                    <a:pt x="3854" y="5965"/>
                    <a:pt x="3630" y="5965"/>
                  </a:cubicBezTo>
                  <a:cubicBezTo>
                    <a:pt x="3406" y="5965"/>
                    <a:pt x="3182" y="5741"/>
                    <a:pt x="3182" y="5517"/>
                  </a:cubicBezTo>
                  <a:cubicBezTo>
                    <a:pt x="3182" y="5293"/>
                    <a:pt x="3406" y="5069"/>
                    <a:pt x="3630" y="5069"/>
                  </a:cubicBezTo>
                  <a:close/>
                  <a:moveTo>
                    <a:pt x="10396" y="5069"/>
                  </a:moveTo>
                  <a:cubicBezTo>
                    <a:pt x="10620" y="5069"/>
                    <a:pt x="10844" y="5293"/>
                    <a:pt x="10844" y="5517"/>
                  </a:cubicBezTo>
                  <a:cubicBezTo>
                    <a:pt x="10844" y="5741"/>
                    <a:pt x="10620" y="5965"/>
                    <a:pt x="10396" y="5965"/>
                  </a:cubicBezTo>
                  <a:cubicBezTo>
                    <a:pt x="10172" y="5965"/>
                    <a:pt x="9948" y="5741"/>
                    <a:pt x="9948" y="5517"/>
                  </a:cubicBezTo>
                  <a:cubicBezTo>
                    <a:pt x="9948" y="5293"/>
                    <a:pt x="10172" y="5069"/>
                    <a:pt x="10396" y="5069"/>
                  </a:cubicBezTo>
                  <a:close/>
                  <a:moveTo>
                    <a:pt x="3355" y="3353"/>
                  </a:moveTo>
                  <a:cubicBezTo>
                    <a:pt x="3473" y="3353"/>
                    <a:pt x="3594" y="3357"/>
                    <a:pt x="3719" y="3367"/>
                  </a:cubicBezTo>
                  <a:cubicBezTo>
                    <a:pt x="3630" y="3635"/>
                    <a:pt x="3540" y="3949"/>
                    <a:pt x="3450" y="4263"/>
                  </a:cubicBezTo>
                  <a:cubicBezTo>
                    <a:pt x="2778" y="4352"/>
                    <a:pt x="2285" y="4845"/>
                    <a:pt x="2285" y="5517"/>
                  </a:cubicBezTo>
                  <a:cubicBezTo>
                    <a:pt x="2285" y="5697"/>
                    <a:pt x="2330" y="5876"/>
                    <a:pt x="2420" y="6055"/>
                  </a:cubicBezTo>
                  <a:cubicBezTo>
                    <a:pt x="2196" y="6279"/>
                    <a:pt x="1927" y="6503"/>
                    <a:pt x="1792" y="6727"/>
                  </a:cubicBezTo>
                  <a:cubicBezTo>
                    <a:pt x="1165" y="5697"/>
                    <a:pt x="941" y="4756"/>
                    <a:pt x="1300" y="4173"/>
                  </a:cubicBezTo>
                  <a:cubicBezTo>
                    <a:pt x="1581" y="3691"/>
                    <a:pt x="2331" y="3353"/>
                    <a:pt x="3355" y="3353"/>
                  </a:cubicBezTo>
                  <a:close/>
                  <a:moveTo>
                    <a:pt x="10877" y="3380"/>
                  </a:moveTo>
                  <a:cubicBezTo>
                    <a:pt x="11805" y="3380"/>
                    <a:pt x="12550" y="3681"/>
                    <a:pt x="12816" y="4173"/>
                  </a:cubicBezTo>
                  <a:cubicBezTo>
                    <a:pt x="13174" y="4756"/>
                    <a:pt x="12995" y="5697"/>
                    <a:pt x="12323" y="6772"/>
                  </a:cubicBezTo>
                  <a:cubicBezTo>
                    <a:pt x="12099" y="6548"/>
                    <a:pt x="11919" y="6324"/>
                    <a:pt x="11695" y="6100"/>
                  </a:cubicBezTo>
                  <a:cubicBezTo>
                    <a:pt x="11740" y="5921"/>
                    <a:pt x="11830" y="5741"/>
                    <a:pt x="11830" y="5562"/>
                  </a:cubicBezTo>
                  <a:cubicBezTo>
                    <a:pt x="11830" y="4890"/>
                    <a:pt x="11292" y="4352"/>
                    <a:pt x="10620" y="4308"/>
                  </a:cubicBezTo>
                  <a:cubicBezTo>
                    <a:pt x="10575" y="3949"/>
                    <a:pt x="10441" y="3680"/>
                    <a:pt x="10351" y="3411"/>
                  </a:cubicBezTo>
                  <a:cubicBezTo>
                    <a:pt x="10531" y="3391"/>
                    <a:pt x="10707" y="3380"/>
                    <a:pt x="10877" y="3380"/>
                  </a:cubicBezTo>
                  <a:close/>
                  <a:moveTo>
                    <a:pt x="11068" y="6638"/>
                  </a:moveTo>
                  <a:cubicBezTo>
                    <a:pt x="11382" y="6951"/>
                    <a:pt x="11606" y="7175"/>
                    <a:pt x="11830" y="7444"/>
                  </a:cubicBezTo>
                  <a:cubicBezTo>
                    <a:pt x="11606" y="7713"/>
                    <a:pt x="11292" y="7982"/>
                    <a:pt x="11023" y="8296"/>
                  </a:cubicBezTo>
                  <a:lnTo>
                    <a:pt x="11023" y="6727"/>
                  </a:lnTo>
                  <a:cubicBezTo>
                    <a:pt x="11023" y="6727"/>
                    <a:pt x="11068" y="6727"/>
                    <a:pt x="11068" y="6638"/>
                  </a:cubicBezTo>
                  <a:close/>
                  <a:moveTo>
                    <a:pt x="3002" y="6682"/>
                  </a:moveTo>
                  <a:cubicBezTo>
                    <a:pt x="3002" y="6682"/>
                    <a:pt x="3047" y="6682"/>
                    <a:pt x="3047" y="6772"/>
                  </a:cubicBezTo>
                  <a:lnTo>
                    <a:pt x="3047" y="8340"/>
                  </a:lnTo>
                  <a:cubicBezTo>
                    <a:pt x="2778" y="8027"/>
                    <a:pt x="2509" y="7758"/>
                    <a:pt x="2285" y="7489"/>
                  </a:cubicBezTo>
                  <a:cubicBezTo>
                    <a:pt x="2509" y="7220"/>
                    <a:pt x="2733" y="6906"/>
                    <a:pt x="3002" y="6682"/>
                  </a:cubicBezTo>
                  <a:close/>
                  <a:moveTo>
                    <a:pt x="7035" y="4039"/>
                  </a:moveTo>
                  <a:cubicBezTo>
                    <a:pt x="7797" y="4308"/>
                    <a:pt x="8514" y="4711"/>
                    <a:pt x="9186" y="5159"/>
                  </a:cubicBezTo>
                  <a:cubicBezTo>
                    <a:pt x="9141" y="5249"/>
                    <a:pt x="9141" y="5383"/>
                    <a:pt x="9141" y="5517"/>
                  </a:cubicBezTo>
                  <a:cubicBezTo>
                    <a:pt x="9141" y="6145"/>
                    <a:pt x="9589" y="6727"/>
                    <a:pt x="10127" y="6817"/>
                  </a:cubicBezTo>
                  <a:cubicBezTo>
                    <a:pt x="10172" y="7534"/>
                    <a:pt x="10127" y="8430"/>
                    <a:pt x="10037" y="9237"/>
                  </a:cubicBezTo>
                  <a:cubicBezTo>
                    <a:pt x="9410" y="9685"/>
                    <a:pt x="8738" y="10133"/>
                    <a:pt x="8021" y="10536"/>
                  </a:cubicBezTo>
                  <a:cubicBezTo>
                    <a:pt x="7797" y="10222"/>
                    <a:pt x="7438" y="10133"/>
                    <a:pt x="7035" y="10133"/>
                  </a:cubicBezTo>
                  <a:cubicBezTo>
                    <a:pt x="6677" y="10133"/>
                    <a:pt x="6318" y="10267"/>
                    <a:pt x="6094" y="10536"/>
                  </a:cubicBezTo>
                  <a:cubicBezTo>
                    <a:pt x="5422" y="10178"/>
                    <a:pt x="4705" y="9729"/>
                    <a:pt x="4078" y="9237"/>
                  </a:cubicBezTo>
                  <a:cubicBezTo>
                    <a:pt x="3988" y="8430"/>
                    <a:pt x="3898" y="7668"/>
                    <a:pt x="3988" y="6817"/>
                  </a:cubicBezTo>
                  <a:cubicBezTo>
                    <a:pt x="4526" y="6727"/>
                    <a:pt x="4974" y="6145"/>
                    <a:pt x="4974" y="5517"/>
                  </a:cubicBezTo>
                  <a:cubicBezTo>
                    <a:pt x="4974" y="5428"/>
                    <a:pt x="4974" y="5249"/>
                    <a:pt x="4929" y="5159"/>
                  </a:cubicBezTo>
                  <a:cubicBezTo>
                    <a:pt x="5556" y="4756"/>
                    <a:pt x="6318" y="4308"/>
                    <a:pt x="7035" y="4039"/>
                  </a:cubicBezTo>
                  <a:close/>
                  <a:moveTo>
                    <a:pt x="4302" y="10446"/>
                  </a:moveTo>
                  <a:lnTo>
                    <a:pt x="4302" y="10446"/>
                  </a:lnTo>
                  <a:cubicBezTo>
                    <a:pt x="4750" y="10760"/>
                    <a:pt x="5198" y="11029"/>
                    <a:pt x="5691" y="11298"/>
                  </a:cubicBezTo>
                  <a:lnTo>
                    <a:pt x="5691" y="11343"/>
                  </a:lnTo>
                  <a:cubicBezTo>
                    <a:pt x="5377" y="11477"/>
                    <a:pt x="5019" y="11522"/>
                    <a:pt x="4660" y="11567"/>
                  </a:cubicBezTo>
                  <a:cubicBezTo>
                    <a:pt x="4526" y="11253"/>
                    <a:pt x="4436" y="10850"/>
                    <a:pt x="4302" y="10446"/>
                  </a:cubicBezTo>
                  <a:close/>
                  <a:moveTo>
                    <a:pt x="9724" y="10446"/>
                  </a:moveTo>
                  <a:cubicBezTo>
                    <a:pt x="9679" y="10850"/>
                    <a:pt x="9589" y="11253"/>
                    <a:pt x="9410" y="11567"/>
                  </a:cubicBezTo>
                  <a:cubicBezTo>
                    <a:pt x="9052" y="11522"/>
                    <a:pt x="8738" y="11477"/>
                    <a:pt x="8335" y="11343"/>
                  </a:cubicBezTo>
                  <a:lnTo>
                    <a:pt x="8335" y="11298"/>
                  </a:lnTo>
                  <a:cubicBezTo>
                    <a:pt x="8783" y="11074"/>
                    <a:pt x="9276" y="10805"/>
                    <a:pt x="9724" y="10446"/>
                  </a:cubicBezTo>
                  <a:close/>
                  <a:moveTo>
                    <a:pt x="1792" y="8206"/>
                  </a:moveTo>
                  <a:cubicBezTo>
                    <a:pt x="2241" y="8744"/>
                    <a:pt x="2689" y="9237"/>
                    <a:pt x="3226" y="9685"/>
                  </a:cubicBezTo>
                  <a:cubicBezTo>
                    <a:pt x="3361" y="10357"/>
                    <a:pt x="3540" y="11029"/>
                    <a:pt x="3719" y="11656"/>
                  </a:cubicBezTo>
                  <a:cubicBezTo>
                    <a:pt x="3651" y="11659"/>
                    <a:pt x="3584" y="11660"/>
                    <a:pt x="3517" y="11660"/>
                  </a:cubicBezTo>
                  <a:cubicBezTo>
                    <a:pt x="2410" y="11660"/>
                    <a:pt x="1595" y="11312"/>
                    <a:pt x="1300" y="10805"/>
                  </a:cubicBezTo>
                  <a:cubicBezTo>
                    <a:pt x="941" y="10222"/>
                    <a:pt x="1120" y="9281"/>
                    <a:pt x="1792" y="8206"/>
                  </a:cubicBezTo>
                  <a:close/>
                  <a:moveTo>
                    <a:pt x="12323" y="8206"/>
                  </a:moveTo>
                  <a:cubicBezTo>
                    <a:pt x="12950" y="9281"/>
                    <a:pt x="13084" y="10222"/>
                    <a:pt x="12816" y="10805"/>
                  </a:cubicBezTo>
                  <a:cubicBezTo>
                    <a:pt x="12520" y="11312"/>
                    <a:pt x="11705" y="11660"/>
                    <a:pt x="10560" y="11660"/>
                  </a:cubicBezTo>
                  <a:cubicBezTo>
                    <a:pt x="10492" y="11660"/>
                    <a:pt x="10422" y="11659"/>
                    <a:pt x="10351" y="11656"/>
                  </a:cubicBezTo>
                  <a:cubicBezTo>
                    <a:pt x="10575" y="11029"/>
                    <a:pt x="10754" y="10357"/>
                    <a:pt x="10844" y="9685"/>
                  </a:cubicBezTo>
                  <a:cubicBezTo>
                    <a:pt x="11426" y="9237"/>
                    <a:pt x="11875" y="8744"/>
                    <a:pt x="12323" y="8206"/>
                  </a:cubicBezTo>
                  <a:close/>
                  <a:moveTo>
                    <a:pt x="7035" y="10984"/>
                  </a:moveTo>
                  <a:cubicBezTo>
                    <a:pt x="7259" y="10984"/>
                    <a:pt x="7483" y="11208"/>
                    <a:pt x="7483" y="11387"/>
                  </a:cubicBezTo>
                  <a:cubicBezTo>
                    <a:pt x="7483" y="11656"/>
                    <a:pt x="7259" y="11836"/>
                    <a:pt x="7035" y="11836"/>
                  </a:cubicBezTo>
                  <a:cubicBezTo>
                    <a:pt x="7012" y="11839"/>
                    <a:pt x="6989" y="11841"/>
                    <a:pt x="6967" y="11841"/>
                  </a:cubicBezTo>
                  <a:cubicBezTo>
                    <a:pt x="6737" y="11841"/>
                    <a:pt x="6587" y="11633"/>
                    <a:pt x="6587" y="11387"/>
                  </a:cubicBezTo>
                  <a:cubicBezTo>
                    <a:pt x="6587" y="11163"/>
                    <a:pt x="6811" y="10984"/>
                    <a:pt x="7035" y="10984"/>
                  </a:cubicBezTo>
                  <a:close/>
                  <a:moveTo>
                    <a:pt x="8155" y="12149"/>
                  </a:moveTo>
                  <a:cubicBezTo>
                    <a:pt x="8514" y="12194"/>
                    <a:pt x="8783" y="12328"/>
                    <a:pt x="9096" y="12373"/>
                  </a:cubicBezTo>
                  <a:cubicBezTo>
                    <a:pt x="8469" y="13493"/>
                    <a:pt x="7707" y="14121"/>
                    <a:pt x="7035" y="14121"/>
                  </a:cubicBezTo>
                  <a:cubicBezTo>
                    <a:pt x="6363" y="14121"/>
                    <a:pt x="5646" y="13493"/>
                    <a:pt x="5108" y="12373"/>
                  </a:cubicBezTo>
                  <a:cubicBezTo>
                    <a:pt x="5377" y="12328"/>
                    <a:pt x="5691" y="12239"/>
                    <a:pt x="6049" y="12149"/>
                  </a:cubicBezTo>
                  <a:cubicBezTo>
                    <a:pt x="6273" y="12463"/>
                    <a:pt x="6677" y="12642"/>
                    <a:pt x="7080" y="12642"/>
                  </a:cubicBezTo>
                  <a:cubicBezTo>
                    <a:pt x="7528" y="12642"/>
                    <a:pt x="7887" y="12418"/>
                    <a:pt x="8155" y="12149"/>
                  </a:cubicBezTo>
                  <a:close/>
                  <a:moveTo>
                    <a:pt x="7161" y="1"/>
                  </a:moveTo>
                  <a:cubicBezTo>
                    <a:pt x="7119" y="1"/>
                    <a:pt x="7077" y="2"/>
                    <a:pt x="7035" y="6"/>
                  </a:cubicBezTo>
                  <a:cubicBezTo>
                    <a:pt x="5915" y="6"/>
                    <a:pt x="4884" y="992"/>
                    <a:pt x="4123" y="2426"/>
                  </a:cubicBezTo>
                  <a:cubicBezTo>
                    <a:pt x="3988" y="2418"/>
                    <a:pt x="3854" y="2414"/>
                    <a:pt x="3722" y="2414"/>
                  </a:cubicBezTo>
                  <a:cubicBezTo>
                    <a:pt x="2276" y="2414"/>
                    <a:pt x="1030" y="2863"/>
                    <a:pt x="538" y="3725"/>
                  </a:cubicBezTo>
                  <a:cubicBezTo>
                    <a:pt x="0" y="4666"/>
                    <a:pt x="314" y="6145"/>
                    <a:pt x="1210" y="7489"/>
                  </a:cubicBezTo>
                  <a:cubicBezTo>
                    <a:pt x="314" y="8833"/>
                    <a:pt x="0" y="10357"/>
                    <a:pt x="538" y="11253"/>
                  </a:cubicBezTo>
                  <a:cubicBezTo>
                    <a:pt x="1052" y="12084"/>
                    <a:pt x="2197" y="12531"/>
                    <a:pt x="3569" y="12531"/>
                  </a:cubicBezTo>
                  <a:cubicBezTo>
                    <a:pt x="3750" y="12531"/>
                    <a:pt x="3935" y="12523"/>
                    <a:pt x="4123" y="12508"/>
                  </a:cubicBezTo>
                  <a:cubicBezTo>
                    <a:pt x="4781" y="13957"/>
                    <a:pt x="5956" y="15018"/>
                    <a:pt x="6973" y="15018"/>
                  </a:cubicBezTo>
                  <a:cubicBezTo>
                    <a:pt x="6994" y="15018"/>
                    <a:pt x="7014" y="15018"/>
                    <a:pt x="7035" y="15017"/>
                  </a:cubicBezTo>
                  <a:cubicBezTo>
                    <a:pt x="8155" y="15017"/>
                    <a:pt x="9231" y="13986"/>
                    <a:pt x="9948" y="12508"/>
                  </a:cubicBezTo>
                  <a:cubicBezTo>
                    <a:pt x="10136" y="12523"/>
                    <a:pt x="10322" y="12531"/>
                    <a:pt x="10504" y="12531"/>
                  </a:cubicBezTo>
                  <a:cubicBezTo>
                    <a:pt x="11892" y="12531"/>
                    <a:pt x="13097" y="12084"/>
                    <a:pt x="13532" y="11253"/>
                  </a:cubicBezTo>
                  <a:cubicBezTo>
                    <a:pt x="14115" y="10267"/>
                    <a:pt x="13757" y="8833"/>
                    <a:pt x="12860" y="7489"/>
                  </a:cubicBezTo>
                  <a:cubicBezTo>
                    <a:pt x="13757" y="6145"/>
                    <a:pt x="14115" y="4621"/>
                    <a:pt x="13532" y="3725"/>
                  </a:cubicBezTo>
                  <a:cubicBezTo>
                    <a:pt x="13040" y="2863"/>
                    <a:pt x="11794" y="2414"/>
                    <a:pt x="10348" y="2414"/>
                  </a:cubicBezTo>
                  <a:cubicBezTo>
                    <a:pt x="10216" y="2414"/>
                    <a:pt x="10083" y="2418"/>
                    <a:pt x="9948" y="2426"/>
                  </a:cubicBezTo>
                  <a:cubicBezTo>
                    <a:pt x="9302" y="1048"/>
                    <a:pt x="8201" y="1"/>
                    <a:pt x="71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10" name="Google Shape;9710;p49"/>
            <p:cNvSpPr/>
            <p:nvPr/>
          </p:nvSpPr>
          <p:spPr>
            <a:xfrm>
              <a:off x="5366369" y="1652335"/>
              <a:ext cx="99332" cy="129110"/>
            </a:xfrm>
            <a:custGeom>
              <a:avLst/>
              <a:gdLst/>
              <a:ahLst/>
              <a:cxnLst/>
              <a:rect l="l" t="t" r="r" b="b"/>
              <a:pathLst>
                <a:path w="3586" h="4661" extrusionOk="0">
                  <a:moveTo>
                    <a:pt x="1748" y="1390"/>
                  </a:moveTo>
                  <a:cubicBezTo>
                    <a:pt x="2196" y="2017"/>
                    <a:pt x="2644" y="2644"/>
                    <a:pt x="2644" y="2913"/>
                  </a:cubicBezTo>
                  <a:cubicBezTo>
                    <a:pt x="2644" y="3361"/>
                    <a:pt x="2241" y="3809"/>
                    <a:pt x="1748" y="3809"/>
                  </a:cubicBezTo>
                  <a:cubicBezTo>
                    <a:pt x="1255" y="3809"/>
                    <a:pt x="852" y="3406"/>
                    <a:pt x="852" y="2913"/>
                  </a:cubicBezTo>
                  <a:cubicBezTo>
                    <a:pt x="852" y="2644"/>
                    <a:pt x="1255" y="1972"/>
                    <a:pt x="1748" y="1390"/>
                  </a:cubicBezTo>
                  <a:close/>
                  <a:moveTo>
                    <a:pt x="1748" y="0"/>
                  </a:moveTo>
                  <a:cubicBezTo>
                    <a:pt x="1390" y="449"/>
                    <a:pt x="1300" y="449"/>
                    <a:pt x="762" y="1255"/>
                  </a:cubicBezTo>
                  <a:cubicBezTo>
                    <a:pt x="1" y="2286"/>
                    <a:pt x="1" y="2734"/>
                    <a:pt x="1" y="2868"/>
                  </a:cubicBezTo>
                  <a:cubicBezTo>
                    <a:pt x="1" y="3809"/>
                    <a:pt x="807" y="4661"/>
                    <a:pt x="1793" y="4661"/>
                  </a:cubicBezTo>
                  <a:cubicBezTo>
                    <a:pt x="2824" y="4661"/>
                    <a:pt x="3585" y="3854"/>
                    <a:pt x="3585" y="2868"/>
                  </a:cubicBezTo>
                  <a:cubicBezTo>
                    <a:pt x="3585" y="2689"/>
                    <a:pt x="3585" y="2241"/>
                    <a:pt x="2868" y="1255"/>
                  </a:cubicBezTo>
                  <a:cubicBezTo>
                    <a:pt x="2196" y="449"/>
                    <a:pt x="2151" y="449"/>
                    <a:pt x="1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9711" name="Google Shape;9711;p49"/>
          <p:cNvSpPr/>
          <p:nvPr/>
        </p:nvSpPr>
        <p:spPr>
          <a:xfrm>
            <a:off x="3264974" y="3183768"/>
            <a:ext cx="297941" cy="420818"/>
          </a:xfrm>
          <a:custGeom>
            <a:avLst/>
            <a:gdLst/>
            <a:ahLst/>
            <a:cxnLst/>
            <a:rect l="l" t="t" r="r" b="b"/>
            <a:pathLst>
              <a:path w="10756" h="15192" extrusionOk="0">
                <a:moveTo>
                  <a:pt x="5557" y="1031"/>
                </a:moveTo>
                <a:lnTo>
                  <a:pt x="6005" y="1928"/>
                </a:lnTo>
                <a:lnTo>
                  <a:pt x="4751" y="1928"/>
                </a:lnTo>
                <a:lnTo>
                  <a:pt x="5199" y="1031"/>
                </a:lnTo>
                <a:close/>
                <a:moveTo>
                  <a:pt x="3630" y="2779"/>
                </a:moveTo>
                <a:lnTo>
                  <a:pt x="3496" y="3675"/>
                </a:lnTo>
                <a:lnTo>
                  <a:pt x="2958" y="3675"/>
                </a:lnTo>
                <a:lnTo>
                  <a:pt x="2555" y="2779"/>
                </a:lnTo>
                <a:close/>
                <a:moveTo>
                  <a:pt x="6319" y="2779"/>
                </a:moveTo>
                <a:lnTo>
                  <a:pt x="6409" y="3675"/>
                </a:lnTo>
                <a:lnTo>
                  <a:pt x="4392" y="3675"/>
                </a:lnTo>
                <a:lnTo>
                  <a:pt x="4527" y="2779"/>
                </a:lnTo>
                <a:close/>
                <a:moveTo>
                  <a:pt x="8156" y="2779"/>
                </a:moveTo>
                <a:lnTo>
                  <a:pt x="7798" y="3675"/>
                </a:lnTo>
                <a:lnTo>
                  <a:pt x="7260" y="3675"/>
                </a:lnTo>
                <a:lnTo>
                  <a:pt x="7170" y="2779"/>
                </a:lnTo>
                <a:close/>
                <a:moveTo>
                  <a:pt x="6498" y="4571"/>
                </a:moveTo>
                <a:lnTo>
                  <a:pt x="6588" y="5468"/>
                </a:lnTo>
                <a:lnTo>
                  <a:pt x="4258" y="5468"/>
                </a:lnTo>
                <a:lnTo>
                  <a:pt x="4303" y="4571"/>
                </a:lnTo>
                <a:close/>
                <a:moveTo>
                  <a:pt x="8694" y="6274"/>
                </a:moveTo>
                <a:lnTo>
                  <a:pt x="8694" y="6319"/>
                </a:lnTo>
                <a:lnTo>
                  <a:pt x="8246" y="7170"/>
                </a:lnTo>
                <a:lnTo>
                  <a:pt x="7619" y="7170"/>
                </a:lnTo>
                <a:lnTo>
                  <a:pt x="7484" y="6274"/>
                </a:lnTo>
                <a:close/>
                <a:moveTo>
                  <a:pt x="3227" y="6319"/>
                </a:moveTo>
                <a:lnTo>
                  <a:pt x="3138" y="7215"/>
                </a:lnTo>
                <a:lnTo>
                  <a:pt x="2510" y="7215"/>
                </a:lnTo>
                <a:lnTo>
                  <a:pt x="2107" y="6319"/>
                </a:lnTo>
                <a:close/>
                <a:moveTo>
                  <a:pt x="6678" y="6319"/>
                </a:moveTo>
                <a:lnTo>
                  <a:pt x="6767" y="7215"/>
                </a:lnTo>
                <a:lnTo>
                  <a:pt x="4034" y="7215"/>
                </a:lnTo>
                <a:lnTo>
                  <a:pt x="4123" y="6319"/>
                </a:lnTo>
                <a:close/>
                <a:moveTo>
                  <a:pt x="6722" y="8111"/>
                </a:moveTo>
                <a:lnTo>
                  <a:pt x="5378" y="8963"/>
                </a:lnTo>
                <a:lnTo>
                  <a:pt x="4034" y="8111"/>
                </a:lnTo>
                <a:close/>
                <a:moveTo>
                  <a:pt x="6902" y="8963"/>
                </a:moveTo>
                <a:lnTo>
                  <a:pt x="6991" y="10038"/>
                </a:lnTo>
                <a:lnTo>
                  <a:pt x="6140" y="9500"/>
                </a:lnTo>
                <a:lnTo>
                  <a:pt x="6902" y="8963"/>
                </a:lnTo>
                <a:close/>
                <a:moveTo>
                  <a:pt x="3855" y="9052"/>
                </a:moveTo>
                <a:lnTo>
                  <a:pt x="4571" y="9545"/>
                </a:lnTo>
                <a:lnTo>
                  <a:pt x="3765" y="10128"/>
                </a:lnTo>
                <a:lnTo>
                  <a:pt x="3855" y="9052"/>
                </a:lnTo>
                <a:close/>
                <a:moveTo>
                  <a:pt x="5378" y="10128"/>
                </a:moveTo>
                <a:lnTo>
                  <a:pt x="6767" y="11024"/>
                </a:lnTo>
                <a:lnTo>
                  <a:pt x="5378" y="11965"/>
                </a:lnTo>
                <a:lnTo>
                  <a:pt x="3989" y="11024"/>
                </a:lnTo>
                <a:lnTo>
                  <a:pt x="5378" y="10128"/>
                </a:lnTo>
                <a:close/>
                <a:moveTo>
                  <a:pt x="7170" y="11741"/>
                </a:moveTo>
                <a:lnTo>
                  <a:pt x="7350" y="13264"/>
                </a:lnTo>
                <a:lnTo>
                  <a:pt x="7350" y="13264"/>
                </a:lnTo>
                <a:lnTo>
                  <a:pt x="6140" y="12413"/>
                </a:lnTo>
                <a:lnTo>
                  <a:pt x="7170" y="11741"/>
                </a:lnTo>
                <a:close/>
                <a:moveTo>
                  <a:pt x="3630" y="11786"/>
                </a:moveTo>
                <a:lnTo>
                  <a:pt x="4616" y="12458"/>
                </a:lnTo>
                <a:lnTo>
                  <a:pt x="3451" y="13309"/>
                </a:lnTo>
                <a:lnTo>
                  <a:pt x="3630" y="11786"/>
                </a:lnTo>
                <a:close/>
                <a:moveTo>
                  <a:pt x="5378" y="13040"/>
                </a:moveTo>
                <a:lnTo>
                  <a:pt x="7215" y="14295"/>
                </a:lnTo>
                <a:lnTo>
                  <a:pt x="3586" y="14295"/>
                </a:lnTo>
                <a:lnTo>
                  <a:pt x="5378" y="13040"/>
                </a:lnTo>
                <a:close/>
                <a:moveTo>
                  <a:pt x="4706" y="1"/>
                </a:moveTo>
                <a:lnTo>
                  <a:pt x="3810" y="1793"/>
                </a:lnTo>
                <a:lnTo>
                  <a:pt x="494" y="1793"/>
                </a:lnTo>
                <a:lnTo>
                  <a:pt x="494" y="3137"/>
                </a:lnTo>
                <a:lnTo>
                  <a:pt x="1390" y="3137"/>
                </a:lnTo>
                <a:lnTo>
                  <a:pt x="1390" y="2689"/>
                </a:lnTo>
                <a:lnTo>
                  <a:pt x="1569" y="2689"/>
                </a:lnTo>
                <a:lnTo>
                  <a:pt x="2331" y="4482"/>
                </a:lnTo>
                <a:lnTo>
                  <a:pt x="3406" y="4482"/>
                </a:lnTo>
                <a:lnTo>
                  <a:pt x="3317" y="5423"/>
                </a:lnTo>
                <a:lnTo>
                  <a:pt x="46" y="5423"/>
                </a:lnTo>
                <a:lnTo>
                  <a:pt x="46" y="6722"/>
                </a:lnTo>
                <a:lnTo>
                  <a:pt x="942" y="6722"/>
                </a:lnTo>
                <a:lnTo>
                  <a:pt x="942" y="6319"/>
                </a:lnTo>
                <a:lnTo>
                  <a:pt x="1121" y="6319"/>
                </a:lnTo>
                <a:lnTo>
                  <a:pt x="1883" y="8111"/>
                </a:lnTo>
                <a:lnTo>
                  <a:pt x="3003" y="8111"/>
                </a:lnTo>
                <a:lnTo>
                  <a:pt x="2376" y="14295"/>
                </a:lnTo>
                <a:lnTo>
                  <a:pt x="1" y="14295"/>
                </a:lnTo>
                <a:lnTo>
                  <a:pt x="1" y="15191"/>
                </a:lnTo>
                <a:lnTo>
                  <a:pt x="10621" y="15191"/>
                </a:lnTo>
                <a:lnTo>
                  <a:pt x="10621" y="14295"/>
                </a:lnTo>
                <a:lnTo>
                  <a:pt x="8291" y="14295"/>
                </a:lnTo>
                <a:lnTo>
                  <a:pt x="7708" y="8111"/>
                </a:lnTo>
                <a:lnTo>
                  <a:pt x="8784" y="8111"/>
                </a:lnTo>
                <a:lnTo>
                  <a:pt x="9680" y="6319"/>
                </a:lnTo>
                <a:lnTo>
                  <a:pt x="9859" y="6319"/>
                </a:lnTo>
                <a:lnTo>
                  <a:pt x="9859" y="6722"/>
                </a:lnTo>
                <a:lnTo>
                  <a:pt x="10755" y="6722"/>
                </a:lnTo>
                <a:lnTo>
                  <a:pt x="10755" y="5423"/>
                </a:lnTo>
                <a:lnTo>
                  <a:pt x="7484" y="5423"/>
                </a:lnTo>
                <a:lnTo>
                  <a:pt x="7394" y="4482"/>
                </a:lnTo>
                <a:lnTo>
                  <a:pt x="8335" y="4482"/>
                </a:lnTo>
                <a:lnTo>
                  <a:pt x="9232" y="2689"/>
                </a:lnTo>
                <a:lnTo>
                  <a:pt x="9411" y="2689"/>
                </a:lnTo>
                <a:lnTo>
                  <a:pt x="9411" y="3137"/>
                </a:lnTo>
                <a:lnTo>
                  <a:pt x="10307" y="3137"/>
                </a:lnTo>
                <a:lnTo>
                  <a:pt x="10307" y="1793"/>
                </a:lnTo>
                <a:lnTo>
                  <a:pt x="7036" y="1793"/>
                </a:lnTo>
                <a:lnTo>
                  <a:pt x="6140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9712" name="Google Shape;9712;p49"/>
          <p:cNvGrpSpPr/>
          <p:nvPr/>
        </p:nvGrpSpPr>
        <p:grpSpPr>
          <a:xfrm>
            <a:off x="5561227" y="3184401"/>
            <a:ext cx="337635" cy="419544"/>
            <a:chOff x="7071802" y="1504639"/>
            <a:chExt cx="337635" cy="419544"/>
          </a:xfrm>
        </p:grpSpPr>
        <p:sp>
          <p:nvSpPr>
            <p:cNvPr id="9713" name="Google Shape;9713;p49"/>
            <p:cNvSpPr/>
            <p:nvPr/>
          </p:nvSpPr>
          <p:spPr>
            <a:xfrm>
              <a:off x="7286533" y="1554277"/>
              <a:ext cx="73266" cy="24847"/>
            </a:xfrm>
            <a:custGeom>
              <a:avLst/>
              <a:gdLst/>
              <a:ahLst/>
              <a:cxnLst/>
              <a:rect l="l" t="t" r="r" b="b"/>
              <a:pathLst>
                <a:path w="2645" h="897" extrusionOk="0">
                  <a:moveTo>
                    <a:pt x="1" y="1"/>
                  </a:moveTo>
                  <a:lnTo>
                    <a:pt x="1" y="897"/>
                  </a:lnTo>
                  <a:lnTo>
                    <a:pt x="2645" y="897"/>
                  </a:lnTo>
                  <a:lnTo>
                    <a:pt x="264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14" name="Google Shape;9714;p49"/>
            <p:cNvSpPr/>
            <p:nvPr/>
          </p:nvSpPr>
          <p:spPr>
            <a:xfrm>
              <a:off x="7071802" y="1504639"/>
              <a:ext cx="337635" cy="419544"/>
            </a:xfrm>
            <a:custGeom>
              <a:avLst/>
              <a:gdLst/>
              <a:ahLst/>
              <a:cxnLst/>
              <a:rect l="l" t="t" r="r" b="b"/>
              <a:pathLst>
                <a:path w="12189" h="15146" extrusionOk="0">
                  <a:moveTo>
                    <a:pt x="2555" y="2465"/>
                  </a:moveTo>
                  <a:lnTo>
                    <a:pt x="3137" y="3092"/>
                  </a:lnTo>
                  <a:lnTo>
                    <a:pt x="1928" y="4347"/>
                  </a:lnTo>
                  <a:lnTo>
                    <a:pt x="1300" y="3719"/>
                  </a:lnTo>
                  <a:lnTo>
                    <a:pt x="2555" y="2465"/>
                  </a:lnTo>
                  <a:close/>
                  <a:moveTo>
                    <a:pt x="11338" y="852"/>
                  </a:moveTo>
                  <a:lnTo>
                    <a:pt x="11338" y="14205"/>
                  </a:lnTo>
                  <a:lnTo>
                    <a:pt x="1524" y="14205"/>
                  </a:lnTo>
                  <a:lnTo>
                    <a:pt x="1524" y="5960"/>
                  </a:lnTo>
                  <a:lnTo>
                    <a:pt x="4840" y="2644"/>
                  </a:lnTo>
                  <a:lnTo>
                    <a:pt x="5736" y="2644"/>
                  </a:lnTo>
                  <a:lnTo>
                    <a:pt x="7529" y="852"/>
                  </a:lnTo>
                  <a:close/>
                  <a:moveTo>
                    <a:pt x="7125" y="0"/>
                  </a:moveTo>
                  <a:lnTo>
                    <a:pt x="5333" y="1793"/>
                  </a:lnTo>
                  <a:lnTo>
                    <a:pt x="4437" y="1793"/>
                  </a:lnTo>
                  <a:lnTo>
                    <a:pt x="3765" y="2465"/>
                  </a:lnTo>
                  <a:lnTo>
                    <a:pt x="2555" y="1255"/>
                  </a:lnTo>
                  <a:lnTo>
                    <a:pt x="1" y="3764"/>
                  </a:lnTo>
                  <a:lnTo>
                    <a:pt x="1255" y="5019"/>
                  </a:lnTo>
                  <a:lnTo>
                    <a:pt x="583" y="5691"/>
                  </a:lnTo>
                  <a:lnTo>
                    <a:pt x="583" y="15146"/>
                  </a:lnTo>
                  <a:lnTo>
                    <a:pt x="12189" y="15146"/>
                  </a:lnTo>
                  <a:lnTo>
                    <a:pt x="121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15" name="Google Shape;9715;p49"/>
            <p:cNvSpPr/>
            <p:nvPr/>
          </p:nvSpPr>
          <p:spPr>
            <a:xfrm>
              <a:off x="7138836" y="1602697"/>
              <a:ext cx="220963" cy="270601"/>
            </a:xfrm>
            <a:custGeom>
              <a:avLst/>
              <a:gdLst/>
              <a:ahLst/>
              <a:cxnLst/>
              <a:rect l="l" t="t" r="r" b="b"/>
              <a:pathLst>
                <a:path w="7977" h="9769" extrusionOk="0">
                  <a:moveTo>
                    <a:pt x="7080" y="851"/>
                  </a:moveTo>
                  <a:lnTo>
                    <a:pt x="7080" y="896"/>
                  </a:lnTo>
                  <a:lnTo>
                    <a:pt x="7080" y="8872"/>
                  </a:lnTo>
                  <a:lnTo>
                    <a:pt x="852" y="8872"/>
                  </a:lnTo>
                  <a:lnTo>
                    <a:pt x="852" y="3271"/>
                  </a:lnTo>
                  <a:lnTo>
                    <a:pt x="3272" y="851"/>
                  </a:lnTo>
                  <a:close/>
                  <a:moveTo>
                    <a:pt x="2913" y="0"/>
                  </a:moveTo>
                  <a:lnTo>
                    <a:pt x="0" y="2913"/>
                  </a:lnTo>
                  <a:lnTo>
                    <a:pt x="0" y="9769"/>
                  </a:lnTo>
                  <a:lnTo>
                    <a:pt x="7977" y="9769"/>
                  </a:lnTo>
                  <a:lnTo>
                    <a:pt x="79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16" name="Google Shape;9716;p49"/>
            <p:cNvSpPr/>
            <p:nvPr/>
          </p:nvSpPr>
          <p:spPr>
            <a:xfrm>
              <a:off x="7207089" y="1692057"/>
              <a:ext cx="84457" cy="109249"/>
            </a:xfrm>
            <a:custGeom>
              <a:avLst/>
              <a:gdLst/>
              <a:ahLst/>
              <a:cxnLst/>
              <a:rect l="l" t="t" r="r" b="b"/>
              <a:pathLst>
                <a:path w="3049" h="3944" extrusionOk="0">
                  <a:moveTo>
                    <a:pt x="1525" y="1300"/>
                  </a:moveTo>
                  <a:cubicBezTo>
                    <a:pt x="1838" y="1748"/>
                    <a:pt x="2152" y="2196"/>
                    <a:pt x="2152" y="2420"/>
                  </a:cubicBezTo>
                  <a:cubicBezTo>
                    <a:pt x="2152" y="2779"/>
                    <a:pt x="1838" y="3047"/>
                    <a:pt x="1525" y="3047"/>
                  </a:cubicBezTo>
                  <a:cubicBezTo>
                    <a:pt x="1166" y="3047"/>
                    <a:pt x="897" y="2779"/>
                    <a:pt x="897" y="2420"/>
                  </a:cubicBezTo>
                  <a:cubicBezTo>
                    <a:pt x="897" y="2286"/>
                    <a:pt x="1166" y="1838"/>
                    <a:pt x="1525" y="1300"/>
                  </a:cubicBezTo>
                  <a:close/>
                  <a:moveTo>
                    <a:pt x="1525" y="0"/>
                  </a:moveTo>
                  <a:cubicBezTo>
                    <a:pt x="1166" y="404"/>
                    <a:pt x="1121" y="404"/>
                    <a:pt x="628" y="1076"/>
                  </a:cubicBezTo>
                  <a:cubicBezTo>
                    <a:pt x="315" y="1479"/>
                    <a:pt x="1" y="1972"/>
                    <a:pt x="1" y="2420"/>
                  </a:cubicBezTo>
                  <a:cubicBezTo>
                    <a:pt x="1" y="3271"/>
                    <a:pt x="673" y="3944"/>
                    <a:pt x="1525" y="3944"/>
                  </a:cubicBezTo>
                  <a:cubicBezTo>
                    <a:pt x="2376" y="3944"/>
                    <a:pt x="3048" y="3271"/>
                    <a:pt x="3048" y="2420"/>
                  </a:cubicBezTo>
                  <a:cubicBezTo>
                    <a:pt x="3048" y="1972"/>
                    <a:pt x="2690" y="1434"/>
                    <a:pt x="2421" y="1076"/>
                  </a:cubicBezTo>
                  <a:cubicBezTo>
                    <a:pt x="1928" y="404"/>
                    <a:pt x="1928" y="404"/>
                    <a:pt x="15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9717" name="Google Shape;9717;p49"/>
          <p:cNvGrpSpPr/>
          <p:nvPr/>
        </p:nvGrpSpPr>
        <p:grpSpPr>
          <a:xfrm>
            <a:off x="3253814" y="1455920"/>
            <a:ext cx="320267" cy="418298"/>
            <a:chOff x="4687414" y="1518295"/>
            <a:chExt cx="320267" cy="418298"/>
          </a:xfrm>
        </p:grpSpPr>
        <p:sp>
          <p:nvSpPr>
            <p:cNvPr id="9718" name="Google Shape;9718;p49"/>
            <p:cNvSpPr/>
            <p:nvPr/>
          </p:nvSpPr>
          <p:spPr>
            <a:xfrm>
              <a:off x="4784225" y="1618818"/>
              <a:ext cx="173818" cy="96839"/>
            </a:xfrm>
            <a:custGeom>
              <a:avLst/>
              <a:gdLst/>
              <a:ahLst/>
              <a:cxnLst/>
              <a:rect l="l" t="t" r="r" b="b"/>
              <a:pathLst>
                <a:path w="6275" h="3496" extrusionOk="0">
                  <a:moveTo>
                    <a:pt x="4482" y="1"/>
                  </a:moveTo>
                  <a:lnTo>
                    <a:pt x="4482" y="2600"/>
                  </a:lnTo>
                  <a:lnTo>
                    <a:pt x="3630" y="2600"/>
                  </a:lnTo>
                  <a:lnTo>
                    <a:pt x="3630" y="807"/>
                  </a:lnTo>
                  <a:lnTo>
                    <a:pt x="2734" y="807"/>
                  </a:lnTo>
                  <a:lnTo>
                    <a:pt x="2734" y="2600"/>
                  </a:lnTo>
                  <a:lnTo>
                    <a:pt x="1793" y="2600"/>
                  </a:lnTo>
                  <a:lnTo>
                    <a:pt x="1793" y="1703"/>
                  </a:lnTo>
                  <a:lnTo>
                    <a:pt x="897" y="1703"/>
                  </a:lnTo>
                  <a:lnTo>
                    <a:pt x="897" y="2600"/>
                  </a:lnTo>
                  <a:lnTo>
                    <a:pt x="1" y="2600"/>
                  </a:lnTo>
                  <a:lnTo>
                    <a:pt x="1" y="3496"/>
                  </a:lnTo>
                  <a:lnTo>
                    <a:pt x="6274" y="3496"/>
                  </a:lnTo>
                  <a:lnTo>
                    <a:pt x="6274" y="2600"/>
                  </a:lnTo>
                  <a:lnTo>
                    <a:pt x="5378" y="2600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19" name="Google Shape;9719;p49"/>
            <p:cNvSpPr/>
            <p:nvPr/>
          </p:nvSpPr>
          <p:spPr>
            <a:xfrm>
              <a:off x="4785472" y="1740449"/>
              <a:ext cx="24847" cy="24875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1" y="1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20" name="Google Shape;9720;p49"/>
            <p:cNvSpPr/>
            <p:nvPr/>
          </p:nvSpPr>
          <p:spPr>
            <a:xfrm>
              <a:off x="4785472" y="1788869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1" y="1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21" name="Google Shape;9721;p49"/>
            <p:cNvSpPr/>
            <p:nvPr/>
          </p:nvSpPr>
          <p:spPr>
            <a:xfrm>
              <a:off x="4785472" y="1838507"/>
              <a:ext cx="24847" cy="24875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1" y="1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22" name="Google Shape;9722;p49"/>
            <p:cNvSpPr/>
            <p:nvPr/>
          </p:nvSpPr>
          <p:spPr>
            <a:xfrm>
              <a:off x="4687414" y="1518295"/>
              <a:ext cx="320267" cy="418298"/>
            </a:xfrm>
            <a:custGeom>
              <a:avLst/>
              <a:gdLst/>
              <a:ahLst/>
              <a:cxnLst/>
              <a:rect l="l" t="t" r="r" b="b"/>
              <a:pathLst>
                <a:path w="11562" h="15101" extrusionOk="0">
                  <a:moveTo>
                    <a:pt x="8873" y="941"/>
                  </a:moveTo>
                  <a:lnTo>
                    <a:pt x="8873" y="1837"/>
                  </a:lnTo>
                  <a:lnTo>
                    <a:pt x="1793" y="1837"/>
                  </a:lnTo>
                  <a:lnTo>
                    <a:pt x="1793" y="12457"/>
                  </a:lnTo>
                  <a:lnTo>
                    <a:pt x="897" y="12457"/>
                  </a:lnTo>
                  <a:lnTo>
                    <a:pt x="897" y="941"/>
                  </a:lnTo>
                  <a:close/>
                  <a:moveTo>
                    <a:pt x="10083" y="12412"/>
                  </a:moveTo>
                  <a:lnTo>
                    <a:pt x="8873" y="13622"/>
                  </a:lnTo>
                  <a:lnTo>
                    <a:pt x="8873" y="12412"/>
                  </a:lnTo>
                  <a:close/>
                  <a:moveTo>
                    <a:pt x="10665" y="2733"/>
                  </a:moveTo>
                  <a:lnTo>
                    <a:pt x="10665" y="11561"/>
                  </a:lnTo>
                  <a:lnTo>
                    <a:pt x="8022" y="11561"/>
                  </a:lnTo>
                  <a:lnTo>
                    <a:pt x="8022" y="14205"/>
                  </a:lnTo>
                  <a:lnTo>
                    <a:pt x="2689" y="14205"/>
                  </a:lnTo>
                  <a:lnTo>
                    <a:pt x="2689" y="2733"/>
                  </a:lnTo>
                  <a:close/>
                  <a:moveTo>
                    <a:pt x="1" y="0"/>
                  </a:moveTo>
                  <a:lnTo>
                    <a:pt x="1" y="13308"/>
                  </a:lnTo>
                  <a:lnTo>
                    <a:pt x="1793" y="13308"/>
                  </a:lnTo>
                  <a:lnTo>
                    <a:pt x="1793" y="15101"/>
                  </a:lnTo>
                  <a:lnTo>
                    <a:pt x="8694" y="15101"/>
                  </a:lnTo>
                  <a:lnTo>
                    <a:pt x="11562" y="12233"/>
                  </a:lnTo>
                  <a:lnTo>
                    <a:pt x="11562" y="1837"/>
                  </a:lnTo>
                  <a:lnTo>
                    <a:pt x="9769" y="1837"/>
                  </a:lnTo>
                  <a:lnTo>
                    <a:pt x="97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23" name="Google Shape;9723;p49"/>
            <p:cNvSpPr/>
            <p:nvPr/>
          </p:nvSpPr>
          <p:spPr>
            <a:xfrm>
              <a:off x="4835138" y="1788869"/>
              <a:ext cx="122905" cy="24847"/>
            </a:xfrm>
            <a:custGeom>
              <a:avLst/>
              <a:gdLst/>
              <a:ahLst/>
              <a:cxnLst/>
              <a:rect l="l" t="t" r="r" b="b"/>
              <a:pathLst>
                <a:path w="4437" h="897" extrusionOk="0">
                  <a:moveTo>
                    <a:pt x="0" y="1"/>
                  </a:moveTo>
                  <a:lnTo>
                    <a:pt x="0" y="897"/>
                  </a:lnTo>
                  <a:lnTo>
                    <a:pt x="4436" y="897"/>
                  </a:lnTo>
                  <a:lnTo>
                    <a:pt x="44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24" name="Google Shape;9724;p49"/>
            <p:cNvSpPr/>
            <p:nvPr/>
          </p:nvSpPr>
          <p:spPr>
            <a:xfrm>
              <a:off x="4835138" y="1740449"/>
              <a:ext cx="99304" cy="24875"/>
            </a:xfrm>
            <a:custGeom>
              <a:avLst/>
              <a:gdLst/>
              <a:ahLst/>
              <a:cxnLst/>
              <a:rect l="l" t="t" r="r" b="b"/>
              <a:pathLst>
                <a:path w="3585" h="898" extrusionOk="0">
                  <a:moveTo>
                    <a:pt x="0" y="1"/>
                  </a:moveTo>
                  <a:lnTo>
                    <a:pt x="0" y="897"/>
                  </a:lnTo>
                  <a:lnTo>
                    <a:pt x="3585" y="897"/>
                  </a:lnTo>
                  <a:lnTo>
                    <a:pt x="35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25" name="Google Shape;9725;p49"/>
            <p:cNvSpPr/>
            <p:nvPr/>
          </p:nvSpPr>
          <p:spPr>
            <a:xfrm>
              <a:off x="4835138" y="1838507"/>
              <a:ext cx="49666" cy="24875"/>
            </a:xfrm>
            <a:custGeom>
              <a:avLst/>
              <a:gdLst/>
              <a:ahLst/>
              <a:cxnLst/>
              <a:rect l="l" t="t" r="r" b="b"/>
              <a:pathLst>
                <a:path w="1793" h="898" extrusionOk="0">
                  <a:moveTo>
                    <a:pt x="0" y="1"/>
                  </a:moveTo>
                  <a:lnTo>
                    <a:pt x="0" y="897"/>
                  </a:lnTo>
                  <a:lnTo>
                    <a:pt x="1792" y="897"/>
                  </a:lnTo>
                  <a:lnTo>
                    <a:pt x="17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0" name="Google Shape;9730;p50"/>
          <p:cNvSpPr txBox="1">
            <a:spLocks noGrp="1"/>
          </p:cNvSpPr>
          <p:nvPr>
            <p:ph type="subTitle" idx="2"/>
          </p:nvPr>
        </p:nvSpPr>
        <p:spPr>
          <a:xfrm>
            <a:off x="3579000" y="2407432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9731" name="Google Shape;9731;p50"/>
          <p:cNvSpPr txBox="1">
            <a:spLocks noGrp="1"/>
          </p:cNvSpPr>
          <p:nvPr>
            <p:ph type="subTitle" idx="5"/>
          </p:nvPr>
        </p:nvSpPr>
        <p:spPr>
          <a:xfrm>
            <a:off x="6048845" y="2407432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9732" name="Google Shape;9732;p5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عناصر حفاری</a:t>
            </a:r>
            <a:endParaRPr>
              <a:cs typeface="B Nazanin" pitchFamily="2" charset="-78"/>
            </a:endParaRPr>
          </a:p>
        </p:txBody>
      </p:sp>
      <p:sp>
        <p:nvSpPr>
          <p:cNvPr id="9733" name="Google Shape;9733;p50"/>
          <p:cNvSpPr txBox="1">
            <a:spLocks noGrp="1"/>
          </p:cNvSpPr>
          <p:nvPr>
            <p:ph type="subTitle" idx="1"/>
          </p:nvPr>
        </p:nvSpPr>
        <p:spPr>
          <a:xfrm>
            <a:off x="1109155" y="2407432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9734" name="Google Shape;9734;p50"/>
          <p:cNvSpPr txBox="1">
            <a:spLocks noGrp="1"/>
          </p:cNvSpPr>
          <p:nvPr>
            <p:ph type="subTitle" idx="3"/>
          </p:nvPr>
        </p:nvSpPr>
        <p:spPr>
          <a:xfrm>
            <a:off x="1109155" y="4034707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9735" name="Google Shape;9735;p50"/>
          <p:cNvSpPr txBox="1">
            <a:spLocks noGrp="1"/>
          </p:cNvSpPr>
          <p:nvPr>
            <p:ph type="subTitle" idx="4"/>
          </p:nvPr>
        </p:nvSpPr>
        <p:spPr>
          <a:xfrm>
            <a:off x="3579000" y="4034707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9736" name="Google Shape;9736;p50"/>
          <p:cNvSpPr txBox="1">
            <a:spLocks noGrp="1"/>
          </p:cNvSpPr>
          <p:nvPr>
            <p:ph type="subTitle" idx="6"/>
          </p:nvPr>
        </p:nvSpPr>
        <p:spPr>
          <a:xfrm>
            <a:off x="6048845" y="4034707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9737" name="Google Shape;9737;p50"/>
          <p:cNvSpPr txBox="1">
            <a:spLocks noGrp="1"/>
          </p:cNvSpPr>
          <p:nvPr>
            <p:ph type="subTitle" idx="7"/>
          </p:nvPr>
        </p:nvSpPr>
        <p:spPr>
          <a:xfrm>
            <a:off x="1113055" y="2214388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عنوان مطلب</a:t>
            </a:r>
            <a:endParaRPr>
              <a:cs typeface="B Nazanin" pitchFamily="2" charset="-78"/>
            </a:endParaRPr>
          </a:p>
        </p:txBody>
      </p:sp>
      <p:sp>
        <p:nvSpPr>
          <p:cNvPr id="9738" name="Google Shape;9738;p50"/>
          <p:cNvSpPr txBox="1">
            <a:spLocks noGrp="1"/>
          </p:cNvSpPr>
          <p:nvPr>
            <p:ph type="subTitle" idx="8"/>
          </p:nvPr>
        </p:nvSpPr>
        <p:spPr>
          <a:xfrm>
            <a:off x="3582900" y="2214388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عنوان مطلب</a:t>
            </a:r>
          </a:p>
        </p:txBody>
      </p:sp>
      <p:sp>
        <p:nvSpPr>
          <p:cNvPr id="9739" name="Google Shape;9739;p50"/>
          <p:cNvSpPr txBox="1">
            <a:spLocks noGrp="1"/>
          </p:cNvSpPr>
          <p:nvPr>
            <p:ph type="subTitle" idx="9"/>
          </p:nvPr>
        </p:nvSpPr>
        <p:spPr>
          <a:xfrm>
            <a:off x="6052745" y="2214388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عنوان مطلب</a:t>
            </a:r>
          </a:p>
        </p:txBody>
      </p:sp>
      <p:sp>
        <p:nvSpPr>
          <p:cNvPr id="9740" name="Google Shape;9740;p50"/>
          <p:cNvSpPr txBox="1">
            <a:spLocks noGrp="1"/>
          </p:cNvSpPr>
          <p:nvPr>
            <p:ph type="subTitle" idx="13"/>
          </p:nvPr>
        </p:nvSpPr>
        <p:spPr>
          <a:xfrm>
            <a:off x="1113055" y="384052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rtl="1"/>
            <a:r>
              <a:rPr lang="fa-IR" dirty="0">
                <a:cs typeface="B Nazanin" pitchFamily="2" charset="-78"/>
              </a:rPr>
              <a:t>عنوان مطلب</a:t>
            </a:r>
          </a:p>
        </p:txBody>
      </p:sp>
      <p:sp>
        <p:nvSpPr>
          <p:cNvPr id="9741" name="Google Shape;9741;p50"/>
          <p:cNvSpPr txBox="1">
            <a:spLocks noGrp="1"/>
          </p:cNvSpPr>
          <p:nvPr>
            <p:ph type="subTitle" idx="14"/>
          </p:nvPr>
        </p:nvSpPr>
        <p:spPr>
          <a:xfrm>
            <a:off x="3582900" y="384052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عنوان مطلب</a:t>
            </a:r>
          </a:p>
        </p:txBody>
      </p:sp>
      <p:sp>
        <p:nvSpPr>
          <p:cNvPr id="9742" name="Google Shape;9742;p50"/>
          <p:cNvSpPr txBox="1">
            <a:spLocks noGrp="1"/>
          </p:cNvSpPr>
          <p:nvPr>
            <p:ph type="subTitle" idx="15"/>
          </p:nvPr>
        </p:nvSpPr>
        <p:spPr>
          <a:xfrm>
            <a:off x="6052745" y="3840525"/>
            <a:ext cx="1978200" cy="37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rtl="1"/>
            <a:r>
              <a:rPr lang="fa-IR" dirty="0">
                <a:cs typeface="B Nazanin" pitchFamily="2" charset="-78"/>
              </a:rPr>
              <a:t>عنوان مطلب</a:t>
            </a:r>
          </a:p>
        </p:txBody>
      </p:sp>
      <p:grpSp>
        <p:nvGrpSpPr>
          <p:cNvPr id="9743" name="Google Shape;9743;p50"/>
          <p:cNvGrpSpPr/>
          <p:nvPr/>
        </p:nvGrpSpPr>
        <p:grpSpPr>
          <a:xfrm>
            <a:off x="4365329" y="3181706"/>
            <a:ext cx="413339" cy="412121"/>
            <a:chOff x="2789604" y="3493056"/>
            <a:chExt cx="413339" cy="412121"/>
          </a:xfrm>
        </p:grpSpPr>
        <p:sp>
          <p:nvSpPr>
            <p:cNvPr id="9744" name="Google Shape;9744;p50"/>
            <p:cNvSpPr/>
            <p:nvPr/>
          </p:nvSpPr>
          <p:spPr>
            <a:xfrm>
              <a:off x="2789604" y="3493056"/>
              <a:ext cx="413339" cy="412121"/>
            </a:xfrm>
            <a:custGeom>
              <a:avLst/>
              <a:gdLst/>
              <a:ahLst/>
              <a:cxnLst/>
              <a:rect l="l" t="t" r="r" b="b"/>
              <a:pathLst>
                <a:path w="14922" h="14878" extrusionOk="0">
                  <a:moveTo>
                    <a:pt x="8245" y="718"/>
                  </a:moveTo>
                  <a:lnTo>
                    <a:pt x="8290" y="1659"/>
                  </a:lnTo>
                  <a:cubicBezTo>
                    <a:pt x="9141" y="1838"/>
                    <a:pt x="9993" y="2152"/>
                    <a:pt x="10665" y="2689"/>
                  </a:cubicBezTo>
                  <a:lnTo>
                    <a:pt x="11382" y="2062"/>
                  </a:lnTo>
                  <a:lnTo>
                    <a:pt x="12681" y="3362"/>
                  </a:lnTo>
                  <a:lnTo>
                    <a:pt x="12054" y="4079"/>
                  </a:lnTo>
                  <a:cubicBezTo>
                    <a:pt x="12547" y="4751"/>
                    <a:pt x="12905" y="5602"/>
                    <a:pt x="13084" y="6409"/>
                  </a:cubicBezTo>
                  <a:lnTo>
                    <a:pt x="14025" y="6498"/>
                  </a:lnTo>
                  <a:lnTo>
                    <a:pt x="14025" y="8335"/>
                  </a:lnTo>
                  <a:lnTo>
                    <a:pt x="13084" y="8380"/>
                  </a:lnTo>
                  <a:cubicBezTo>
                    <a:pt x="12905" y="9232"/>
                    <a:pt x="12547" y="10083"/>
                    <a:pt x="12054" y="10755"/>
                  </a:cubicBezTo>
                  <a:lnTo>
                    <a:pt x="12681" y="11472"/>
                  </a:lnTo>
                  <a:lnTo>
                    <a:pt x="11382" y="12772"/>
                  </a:lnTo>
                  <a:lnTo>
                    <a:pt x="10665" y="12144"/>
                  </a:lnTo>
                  <a:cubicBezTo>
                    <a:pt x="9993" y="12637"/>
                    <a:pt x="9141" y="12996"/>
                    <a:pt x="8290" y="13130"/>
                  </a:cubicBezTo>
                  <a:lnTo>
                    <a:pt x="8245" y="14116"/>
                  </a:lnTo>
                  <a:lnTo>
                    <a:pt x="6408" y="14116"/>
                  </a:lnTo>
                  <a:lnTo>
                    <a:pt x="6363" y="13130"/>
                  </a:lnTo>
                  <a:cubicBezTo>
                    <a:pt x="5512" y="12996"/>
                    <a:pt x="4660" y="12637"/>
                    <a:pt x="3988" y="12144"/>
                  </a:cubicBezTo>
                  <a:lnTo>
                    <a:pt x="3271" y="12772"/>
                  </a:lnTo>
                  <a:lnTo>
                    <a:pt x="1972" y="11472"/>
                  </a:lnTo>
                  <a:lnTo>
                    <a:pt x="2599" y="10755"/>
                  </a:lnTo>
                  <a:cubicBezTo>
                    <a:pt x="2106" y="10083"/>
                    <a:pt x="1748" y="9232"/>
                    <a:pt x="1568" y="8380"/>
                  </a:cubicBezTo>
                  <a:lnTo>
                    <a:pt x="627" y="8335"/>
                  </a:lnTo>
                  <a:lnTo>
                    <a:pt x="627" y="6498"/>
                  </a:lnTo>
                  <a:lnTo>
                    <a:pt x="1568" y="6409"/>
                  </a:lnTo>
                  <a:cubicBezTo>
                    <a:pt x="1748" y="5602"/>
                    <a:pt x="2106" y="4751"/>
                    <a:pt x="2599" y="4079"/>
                  </a:cubicBezTo>
                  <a:lnTo>
                    <a:pt x="1972" y="3362"/>
                  </a:lnTo>
                  <a:lnTo>
                    <a:pt x="3271" y="2062"/>
                  </a:lnTo>
                  <a:lnTo>
                    <a:pt x="3988" y="2689"/>
                  </a:lnTo>
                  <a:cubicBezTo>
                    <a:pt x="4615" y="2286"/>
                    <a:pt x="5467" y="1883"/>
                    <a:pt x="6363" y="1659"/>
                  </a:cubicBezTo>
                  <a:lnTo>
                    <a:pt x="6408" y="718"/>
                  </a:lnTo>
                  <a:close/>
                  <a:moveTo>
                    <a:pt x="5736" y="1"/>
                  </a:moveTo>
                  <a:lnTo>
                    <a:pt x="5691" y="1121"/>
                  </a:lnTo>
                  <a:cubicBezTo>
                    <a:pt x="5153" y="1256"/>
                    <a:pt x="4705" y="1435"/>
                    <a:pt x="4257" y="1704"/>
                  </a:cubicBezTo>
                  <a:lnTo>
                    <a:pt x="3450" y="942"/>
                  </a:lnTo>
                  <a:lnTo>
                    <a:pt x="986" y="3406"/>
                  </a:lnTo>
                  <a:lnTo>
                    <a:pt x="1748" y="4258"/>
                  </a:lnTo>
                  <a:cubicBezTo>
                    <a:pt x="1479" y="4706"/>
                    <a:pt x="1300" y="5199"/>
                    <a:pt x="1120" y="5647"/>
                  </a:cubicBezTo>
                  <a:lnTo>
                    <a:pt x="0" y="5692"/>
                  </a:lnTo>
                  <a:lnTo>
                    <a:pt x="0" y="9187"/>
                  </a:lnTo>
                  <a:lnTo>
                    <a:pt x="1120" y="9232"/>
                  </a:lnTo>
                  <a:cubicBezTo>
                    <a:pt x="1300" y="9725"/>
                    <a:pt x="1479" y="10173"/>
                    <a:pt x="1748" y="10621"/>
                  </a:cubicBezTo>
                  <a:lnTo>
                    <a:pt x="986" y="11472"/>
                  </a:lnTo>
                  <a:lnTo>
                    <a:pt x="3450" y="13937"/>
                  </a:lnTo>
                  <a:lnTo>
                    <a:pt x="4257" y="13130"/>
                  </a:lnTo>
                  <a:cubicBezTo>
                    <a:pt x="4705" y="13444"/>
                    <a:pt x="5243" y="13578"/>
                    <a:pt x="5691" y="13757"/>
                  </a:cubicBezTo>
                  <a:lnTo>
                    <a:pt x="5736" y="14878"/>
                  </a:lnTo>
                  <a:lnTo>
                    <a:pt x="9186" y="14878"/>
                  </a:lnTo>
                  <a:lnTo>
                    <a:pt x="9276" y="13757"/>
                  </a:lnTo>
                  <a:cubicBezTo>
                    <a:pt x="9769" y="13578"/>
                    <a:pt x="10217" y="13444"/>
                    <a:pt x="10665" y="13130"/>
                  </a:cubicBezTo>
                  <a:lnTo>
                    <a:pt x="11516" y="13937"/>
                  </a:lnTo>
                  <a:lnTo>
                    <a:pt x="13981" y="11472"/>
                  </a:lnTo>
                  <a:lnTo>
                    <a:pt x="13174" y="10621"/>
                  </a:lnTo>
                  <a:cubicBezTo>
                    <a:pt x="13443" y="10173"/>
                    <a:pt x="13622" y="9680"/>
                    <a:pt x="13801" y="9232"/>
                  </a:cubicBezTo>
                  <a:lnTo>
                    <a:pt x="14922" y="9187"/>
                  </a:lnTo>
                  <a:lnTo>
                    <a:pt x="14922" y="5692"/>
                  </a:lnTo>
                  <a:lnTo>
                    <a:pt x="13801" y="5647"/>
                  </a:lnTo>
                  <a:cubicBezTo>
                    <a:pt x="13622" y="5154"/>
                    <a:pt x="13443" y="4706"/>
                    <a:pt x="13174" y="4258"/>
                  </a:cubicBezTo>
                  <a:lnTo>
                    <a:pt x="13981" y="3406"/>
                  </a:lnTo>
                  <a:lnTo>
                    <a:pt x="11516" y="942"/>
                  </a:lnTo>
                  <a:lnTo>
                    <a:pt x="10665" y="1704"/>
                  </a:lnTo>
                  <a:cubicBezTo>
                    <a:pt x="10217" y="1435"/>
                    <a:pt x="9724" y="1256"/>
                    <a:pt x="9276" y="1121"/>
                  </a:cubicBezTo>
                  <a:lnTo>
                    <a:pt x="91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45" name="Google Shape;9745;p50"/>
            <p:cNvSpPr/>
            <p:nvPr/>
          </p:nvSpPr>
          <p:spPr>
            <a:xfrm>
              <a:off x="2857857" y="3563829"/>
              <a:ext cx="270629" cy="270601"/>
            </a:xfrm>
            <a:custGeom>
              <a:avLst/>
              <a:gdLst/>
              <a:ahLst/>
              <a:cxnLst/>
              <a:rect l="l" t="t" r="r" b="b"/>
              <a:pathLst>
                <a:path w="9770" h="9769" extrusionOk="0">
                  <a:moveTo>
                    <a:pt x="4885" y="896"/>
                  </a:moveTo>
                  <a:cubicBezTo>
                    <a:pt x="7081" y="896"/>
                    <a:pt x="8873" y="2689"/>
                    <a:pt x="8873" y="4884"/>
                  </a:cubicBezTo>
                  <a:cubicBezTo>
                    <a:pt x="8918" y="7080"/>
                    <a:pt x="7125" y="8872"/>
                    <a:pt x="4885" y="8872"/>
                  </a:cubicBezTo>
                  <a:cubicBezTo>
                    <a:pt x="2689" y="8872"/>
                    <a:pt x="897" y="7080"/>
                    <a:pt x="897" y="4884"/>
                  </a:cubicBezTo>
                  <a:cubicBezTo>
                    <a:pt x="897" y="2689"/>
                    <a:pt x="2689" y="896"/>
                    <a:pt x="4885" y="896"/>
                  </a:cubicBezTo>
                  <a:close/>
                  <a:moveTo>
                    <a:pt x="4885" y="0"/>
                  </a:moveTo>
                  <a:cubicBezTo>
                    <a:pt x="2196" y="0"/>
                    <a:pt x="1" y="2196"/>
                    <a:pt x="1" y="4884"/>
                  </a:cubicBezTo>
                  <a:cubicBezTo>
                    <a:pt x="1" y="7573"/>
                    <a:pt x="2196" y="9769"/>
                    <a:pt x="4885" y="9769"/>
                  </a:cubicBezTo>
                  <a:cubicBezTo>
                    <a:pt x="7573" y="9769"/>
                    <a:pt x="9769" y="7573"/>
                    <a:pt x="9769" y="4884"/>
                  </a:cubicBezTo>
                  <a:cubicBezTo>
                    <a:pt x="9769" y="2196"/>
                    <a:pt x="7573" y="0"/>
                    <a:pt x="48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46" name="Google Shape;9746;p50"/>
            <p:cNvSpPr/>
            <p:nvPr/>
          </p:nvSpPr>
          <p:spPr>
            <a:xfrm>
              <a:off x="2944752" y="3630835"/>
              <a:ext cx="99332" cy="127891"/>
            </a:xfrm>
            <a:custGeom>
              <a:avLst/>
              <a:gdLst/>
              <a:ahLst/>
              <a:cxnLst/>
              <a:rect l="l" t="t" r="r" b="b"/>
              <a:pathLst>
                <a:path w="3586" h="4617" extrusionOk="0">
                  <a:moveTo>
                    <a:pt x="1748" y="1345"/>
                  </a:moveTo>
                  <a:cubicBezTo>
                    <a:pt x="2196" y="1972"/>
                    <a:pt x="2644" y="2555"/>
                    <a:pt x="2644" y="2869"/>
                  </a:cubicBezTo>
                  <a:cubicBezTo>
                    <a:pt x="2644" y="3361"/>
                    <a:pt x="2241" y="3765"/>
                    <a:pt x="1748" y="3765"/>
                  </a:cubicBezTo>
                  <a:cubicBezTo>
                    <a:pt x="1255" y="3765"/>
                    <a:pt x="852" y="3361"/>
                    <a:pt x="852" y="2869"/>
                  </a:cubicBezTo>
                  <a:cubicBezTo>
                    <a:pt x="852" y="2555"/>
                    <a:pt x="1255" y="1883"/>
                    <a:pt x="1748" y="1345"/>
                  </a:cubicBezTo>
                  <a:close/>
                  <a:moveTo>
                    <a:pt x="1748" y="1"/>
                  </a:moveTo>
                  <a:cubicBezTo>
                    <a:pt x="1345" y="449"/>
                    <a:pt x="1300" y="449"/>
                    <a:pt x="762" y="1211"/>
                  </a:cubicBezTo>
                  <a:cubicBezTo>
                    <a:pt x="0" y="2286"/>
                    <a:pt x="0" y="2734"/>
                    <a:pt x="0" y="2869"/>
                  </a:cubicBezTo>
                  <a:cubicBezTo>
                    <a:pt x="0" y="3810"/>
                    <a:pt x="807" y="4616"/>
                    <a:pt x="1793" y="4616"/>
                  </a:cubicBezTo>
                  <a:cubicBezTo>
                    <a:pt x="2778" y="4616"/>
                    <a:pt x="3585" y="3854"/>
                    <a:pt x="3585" y="2869"/>
                  </a:cubicBezTo>
                  <a:cubicBezTo>
                    <a:pt x="3585" y="2689"/>
                    <a:pt x="3585" y="2241"/>
                    <a:pt x="2868" y="1211"/>
                  </a:cubicBezTo>
                  <a:cubicBezTo>
                    <a:pt x="2196" y="449"/>
                    <a:pt x="2151" y="449"/>
                    <a:pt x="17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9747" name="Google Shape;9747;p50"/>
          <p:cNvGrpSpPr/>
          <p:nvPr/>
        </p:nvGrpSpPr>
        <p:grpSpPr>
          <a:xfrm>
            <a:off x="1892373" y="3178565"/>
            <a:ext cx="419572" cy="417079"/>
            <a:chOff x="3397785" y="2817840"/>
            <a:chExt cx="419572" cy="417079"/>
          </a:xfrm>
        </p:grpSpPr>
        <p:sp>
          <p:nvSpPr>
            <p:cNvPr id="9748" name="Google Shape;9748;p50"/>
            <p:cNvSpPr/>
            <p:nvPr/>
          </p:nvSpPr>
          <p:spPr>
            <a:xfrm>
              <a:off x="3397785" y="2817840"/>
              <a:ext cx="419572" cy="417079"/>
            </a:xfrm>
            <a:custGeom>
              <a:avLst/>
              <a:gdLst/>
              <a:ahLst/>
              <a:cxnLst/>
              <a:rect l="l" t="t" r="r" b="b"/>
              <a:pathLst>
                <a:path w="15147" h="15057" extrusionOk="0">
                  <a:moveTo>
                    <a:pt x="6677" y="897"/>
                  </a:moveTo>
                  <a:cubicBezTo>
                    <a:pt x="7484" y="897"/>
                    <a:pt x="8246" y="1076"/>
                    <a:pt x="8918" y="1345"/>
                  </a:cubicBezTo>
                  <a:lnTo>
                    <a:pt x="8022" y="2331"/>
                  </a:lnTo>
                  <a:lnTo>
                    <a:pt x="6453" y="2331"/>
                  </a:lnTo>
                  <a:lnTo>
                    <a:pt x="5692" y="3899"/>
                  </a:lnTo>
                  <a:lnTo>
                    <a:pt x="3810" y="3899"/>
                  </a:lnTo>
                  <a:lnTo>
                    <a:pt x="3048" y="3137"/>
                  </a:lnTo>
                  <a:lnTo>
                    <a:pt x="2196" y="3137"/>
                  </a:lnTo>
                  <a:cubicBezTo>
                    <a:pt x="3182" y="1793"/>
                    <a:pt x="4885" y="897"/>
                    <a:pt x="6677" y="897"/>
                  </a:cubicBezTo>
                  <a:close/>
                  <a:moveTo>
                    <a:pt x="1793" y="6364"/>
                  </a:moveTo>
                  <a:lnTo>
                    <a:pt x="2600" y="7170"/>
                  </a:lnTo>
                  <a:lnTo>
                    <a:pt x="3093" y="7170"/>
                  </a:lnTo>
                  <a:lnTo>
                    <a:pt x="3093" y="8111"/>
                  </a:lnTo>
                  <a:lnTo>
                    <a:pt x="1883" y="9366"/>
                  </a:lnTo>
                  <a:lnTo>
                    <a:pt x="1569" y="9366"/>
                  </a:lnTo>
                  <a:cubicBezTo>
                    <a:pt x="1211" y="8559"/>
                    <a:pt x="897" y="7663"/>
                    <a:pt x="897" y="6722"/>
                  </a:cubicBezTo>
                  <a:lnTo>
                    <a:pt x="897" y="6364"/>
                  </a:lnTo>
                  <a:close/>
                  <a:moveTo>
                    <a:pt x="12323" y="5512"/>
                  </a:moveTo>
                  <a:cubicBezTo>
                    <a:pt x="12413" y="5871"/>
                    <a:pt x="12458" y="6274"/>
                    <a:pt x="12458" y="6632"/>
                  </a:cubicBezTo>
                  <a:cubicBezTo>
                    <a:pt x="12458" y="6856"/>
                    <a:pt x="12458" y="7080"/>
                    <a:pt x="12413" y="7304"/>
                  </a:cubicBezTo>
                  <a:cubicBezTo>
                    <a:pt x="12010" y="7215"/>
                    <a:pt x="11562" y="7080"/>
                    <a:pt x="11113" y="7080"/>
                  </a:cubicBezTo>
                  <a:cubicBezTo>
                    <a:pt x="9052" y="7125"/>
                    <a:pt x="7305" y="8783"/>
                    <a:pt x="7125" y="10844"/>
                  </a:cubicBezTo>
                  <a:lnTo>
                    <a:pt x="6857" y="10844"/>
                  </a:lnTo>
                  <a:lnTo>
                    <a:pt x="5557" y="9545"/>
                  </a:lnTo>
                  <a:lnTo>
                    <a:pt x="5557" y="8380"/>
                  </a:lnTo>
                  <a:lnTo>
                    <a:pt x="6857" y="7080"/>
                  </a:lnTo>
                  <a:lnTo>
                    <a:pt x="8425" y="7080"/>
                  </a:lnTo>
                  <a:lnTo>
                    <a:pt x="9993" y="5512"/>
                  </a:lnTo>
                  <a:close/>
                  <a:moveTo>
                    <a:pt x="9724" y="1748"/>
                  </a:moveTo>
                  <a:cubicBezTo>
                    <a:pt x="10755" y="2420"/>
                    <a:pt x="11606" y="3406"/>
                    <a:pt x="12054" y="4661"/>
                  </a:cubicBezTo>
                  <a:lnTo>
                    <a:pt x="9590" y="4661"/>
                  </a:lnTo>
                  <a:lnTo>
                    <a:pt x="8022" y="6229"/>
                  </a:lnTo>
                  <a:lnTo>
                    <a:pt x="6453" y="6229"/>
                  </a:lnTo>
                  <a:lnTo>
                    <a:pt x="4661" y="8021"/>
                  </a:lnTo>
                  <a:lnTo>
                    <a:pt x="4661" y="9903"/>
                  </a:lnTo>
                  <a:lnTo>
                    <a:pt x="6453" y="11696"/>
                  </a:lnTo>
                  <a:lnTo>
                    <a:pt x="7125" y="11696"/>
                  </a:lnTo>
                  <a:cubicBezTo>
                    <a:pt x="7170" y="11920"/>
                    <a:pt x="7215" y="12144"/>
                    <a:pt x="7305" y="12323"/>
                  </a:cubicBezTo>
                  <a:cubicBezTo>
                    <a:pt x="7125" y="12413"/>
                    <a:pt x="6901" y="12413"/>
                    <a:pt x="6677" y="12413"/>
                  </a:cubicBezTo>
                  <a:cubicBezTo>
                    <a:pt x="4840" y="12413"/>
                    <a:pt x="3227" y="11517"/>
                    <a:pt x="2152" y="10172"/>
                  </a:cubicBezTo>
                  <a:lnTo>
                    <a:pt x="2196" y="10172"/>
                  </a:lnTo>
                  <a:lnTo>
                    <a:pt x="3989" y="8380"/>
                  </a:lnTo>
                  <a:lnTo>
                    <a:pt x="3989" y="6229"/>
                  </a:lnTo>
                  <a:lnTo>
                    <a:pt x="2958" y="6229"/>
                  </a:lnTo>
                  <a:lnTo>
                    <a:pt x="2196" y="5423"/>
                  </a:lnTo>
                  <a:lnTo>
                    <a:pt x="1031" y="5423"/>
                  </a:lnTo>
                  <a:cubicBezTo>
                    <a:pt x="1121" y="4930"/>
                    <a:pt x="1300" y="4392"/>
                    <a:pt x="1524" y="3989"/>
                  </a:cubicBezTo>
                  <a:lnTo>
                    <a:pt x="2600" y="3989"/>
                  </a:lnTo>
                  <a:lnTo>
                    <a:pt x="3361" y="4750"/>
                  </a:lnTo>
                  <a:lnTo>
                    <a:pt x="6184" y="4750"/>
                  </a:lnTo>
                  <a:lnTo>
                    <a:pt x="6946" y="3182"/>
                  </a:lnTo>
                  <a:lnTo>
                    <a:pt x="8425" y="3182"/>
                  </a:lnTo>
                  <a:lnTo>
                    <a:pt x="9724" y="1748"/>
                  </a:lnTo>
                  <a:close/>
                  <a:moveTo>
                    <a:pt x="11113" y="8066"/>
                  </a:moveTo>
                  <a:cubicBezTo>
                    <a:pt x="12861" y="8066"/>
                    <a:pt x="14205" y="9455"/>
                    <a:pt x="14205" y="11113"/>
                  </a:cubicBezTo>
                  <a:cubicBezTo>
                    <a:pt x="14205" y="12816"/>
                    <a:pt x="12861" y="14205"/>
                    <a:pt x="11113" y="14205"/>
                  </a:cubicBezTo>
                  <a:cubicBezTo>
                    <a:pt x="9366" y="14205"/>
                    <a:pt x="8022" y="12816"/>
                    <a:pt x="8022" y="11113"/>
                  </a:cubicBezTo>
                  <a:cubicBezTo>
                    <a:pt x="8022" y="9455"/>
                    <a:pt x="9411" y="8066"/>
                    <a:pt x="11113" y="8066"/>
                  </a:cubicBezTo>
                  <a:close/>
                  <a:moveTo>
                    <a:pt x="6677" y="1"/>
                  </a:moveTo>
                  <a:cubicBezTo>
                    <a:pt x="4885" y="1"/>
                    <a:pt x="3272" y="673"/>
                    <a:pt x="1972" y="1927"/>
                  </a:cubicBezTo>
                  <a:cubicBezTo>
                    <a:pt x="718" y="3182"/>
                    <a:pt x="1" y="4840"/>
                    <a:pt x="1" y="6632"/>
                  </a:cubicBezTo>
                  <a:cubicBezTo>
                    <a:pt x="1" y="8425"/>
                    <a:pt x="673" y="10083"/>
                    <a:pt x="1972" y="11382"/>
                  </a:cubicBezTo>
                  <a:cubicBezTo>
                    <a:pt x="3182" y="12592"/>
                    <a:pt x="4885" y="13309"/>
                    <a:pt x="6677" y="13309"/>
                  </a:cubicBezTo>
                  <a:cubicBezTo>
                    <a:pt x="6991" y="13309"/>
                    <a:pt x="7394" y="13264"/>
                    <a:pt x="7753" y="13219"/>
                  </a:cubicBezTo>
                  <a:cubicBezTo>
                    <a:pt x="8470" y="14340"/>
                    <a:pt x="9680" y="15057"/>
                    <a:pt x="11113" y="15057"/>
                  </a:cubicBezTo>
                  <a:cubicBezTo>
                    <a:pt x="13264" y="15057"/>
                    <a:pt x="15057" y="13264"/>
                    <a:pt x="15057" y="11068"/>
                  </a:cubicBezTo>
                  <a:cubicBezTo>
                    <a:pt x="15146" y="9679"/>
                    <a:pt x="14340" y="8470"/>
                    <a:pt x="13220" y="7708"/>
                  </a:cubicBezTo>
                  <a:cubicBezTo>
                    <a:pt x="13264" y="7394"/>
                    <a:pt x="13354" y="6991"/>
                    <a:pt x="13354" y="6632"/>
                  </a:cubicBezTo>
                  <a:cubicBezTo>
                    <a:pt x="13354" y="4885"/>
                    <a:pt x="12682" y="3227"/>
                    <a:pt x="11382" y="1927"/>
                  </a:cubicBezTo>
                  <a:cubicBezTo>
                    <a:pt x="10172" y="718"/>
                    <a:pt x="8470" y="1"/>
                    <a:pt x="6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49" name="Google Shape;9749;p50"/>
            <p:cNvSpPr/>
            <p:nvPr/>
          </p:nvSpPr>
          <p:spPr>
            <a:xfrm>
              <a:off x="3657196" y="3058637"/>
              <a:ext cx="99332" cy="127863"/>
            </a:xfrm>
            <a:custGeom>
              <a:avLst/>
              <a:gdLst/>
              <a:ahLst/>
              <a:cxnLst/>
              <a:rect l="l" t="t" r="r" b="b"/>
              <a:pathLst>
                <a:path w="3586" h="4616" extrusionOk="0">
                  <a:moveTo>
                    <a:pt x="1748" y="1345"/>
                  </a:moveTo>
                  <a:cubicBezTo>
                    <a:pt x="2197" y="1927"/>
                    <a:pt x="2645" y="2555"/>
                    <a:pt x="2645" y="2824"/>
                  </a:cubicBezTo>
                  <a:cubicBezTo>
                    <a:pt x="2645" y="3361"/>
                    <a:pt x="2241" y="3720"/>
                    <a:pt x="1748" y="3720"/>
                  </a:cubicBezTo>
                  <a:cubicBezTo>
                    <a:pt x="1256" y="3720"/>
                    <a:pt x="852" y="3361"/>
                    <a:pt x="852" y="2824"/>
                  </a:cubicBezTo>
                  <a:cubicBezTo>
                    <a:pt x="852" y="2555"/>
                    <a:pt x="1256" y="1883"/>
                    <a:pt x="1748" y="1345"/>
                  </a:cubicBezTo>
                  <a:close/>
                  <a:moveTo>
                    <a:pt x="1748" y="1"/>
                  </a:moveTo>
                  <a:cubicBezTo>
                    <a:pt x="1345" y="449"/>
                    <a:pt x="1300" y="449"/>
                    <a:pt x="718" y="1210"/>
                  </a:cubicBezTo>
                  <a:cubicBezTo>
                    <a:pt x="1" y="2286"/>
                    <a:pt x="1" y="2734"/>
                    <a:pt x="1" y="2824"/>
                  </a:cubicBezTo>
                  <a:cubicBezTo>
                    <a:pt x="1" y="3809"/>
                    <a:pt x="807" y="4616"/>
                    <a:pt x="1793" y="4616"/>
                  </a:cubicBezTo>
                  <a:cubicBezTo>
                    <a:pt x="2779" y="4616"/>
                    <a:pt x="3586" y="3854"/>
                    <a:pt x="3586" y="2824"/>
                  </a:cubicBezTo>
                  <a:cubicBezTo>
                    <a:pt x="3586" y="2689"/>
                    <a:pt x="3586" y="2241"/>
                    <a:pt x="2869" y="1210"/>
                  </a:cubicBezTo>
                  <a:cubicBezTo>
                    <a:pt x="2197" y="449"/>
                    <a:pt x="2152" y="449"/>
                    <a:pt x="17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9750" name="Google Shape;9750;p50"/>
          <p:cNvGrpSpPr/>
          <p:nvPr/>
        </p:nvGrpSpPr>
        <p:grpSpPr>
          <a:xfrm>
            <a:off x="4436677" y="1602008"/>
            <a:ext cx="270629" cy="417079"/>
            <a:chOff x="4725889" y="2174896"/>
            <a:chExt cx="270629" cy="417079"/>
          </a:xfrm>
        </p:grpSpPr>
        <p:sp>
          <p:nvSpPr>
            <p:cNvPr id="9751" name="Google Shape;9751;p50"/>
            <p:cNvSpPr/>
            <p:nvPr/>
          </p:nvSpPr>
          <p:spPr>
            <a:xfrm>
              <a:off x="4725889" y="2174896"/>
              <a:ext cx="270629" cy="417079"/>
            </a:xfrm>
            <a:custGeom>
              <a:avLst/>
              <a:gdLst/>
              <a:ahLst/>
              <a:cxnLst/>
              <a:rect l="l" t="t" r="r" b="b"/>
              <a:pathLst>
                <a:path w="9770" h="15057" extrusionOk="0">
                  <a:moveTo>
                    <a:pt x="2689" y="896"/>
                  </a:moveTo>
                  <a:lnTo>
                    <a:pt x="2689" y="1793"/>
                  </a:lnTo>
                  <a:lnTo>
                    <a:pt x="897" y="1793"/>
                  </a:lnTo>
                  <a:lnTo>
                    <a:pt x="897" y="896"/>
                  </a:lnTo>
                  <a:close/>
                  <a:moveTo>
                    <a:pt x="3810" y="6229"/>
                  </a:moveTo>
                  <a:lnTo>
                    <a:pt x="5333" y="7752"/>
                  </a:lnTo>
                  <a:lnTo>
                    <a:pt x="5333" y="12457"/>
                  </a:lnTo>
                  <a:lnTo>
                    <a:pt x="897" y="12457"/>
                  </a:lnTo>
                  <a:lnTo>
                    <a:pt x="897" y="6229"/>
                  </a:lnTo>
                  <a:close/>
                  <a:moveTo>
                    <a:pt x="3810" y="2689"/>
                  </a:moveTo>
                  <a:lnTo>
                    <a:pt x="8873" y="7752"/>
                  </a:lnTo>
                  <a:lnTo>
                    <a:pt x="8873" y="8873"/>
                  </a:lnTo>
                  <a:lnTo>
                    <a:pt x="7081" y="8873"/>
                  </a:lnTo>
                  <a:lnTo>
                    <a:pt x="7081" y="9769"/>
                  </a:lnTo>
                  <a:lnTo>
                    <a:pt x="8873" y="9769"/>
                  </a:lnTo>
                  <a:lnTo>
                    <a:pt x="8873" y="10665"/>
                  </a:lnTo>
                  <a:lnTo>
                    <a:pt x="7081" y="10665"/>
                  </a:lnTo>
                  <a:lnTo>
                    <a:pt x="7081" y="11561"/>
                  </a:lnTo>
                  <a:lnTo>
                    <a:pt x="8873" y="11561"/>
                  </a:lnTo>
                  <a:lnTo>
                    <a:pt x="8873" y="12457"/>
                  </a:lnTo>
                  <a:lnTo>
                    <a:pt x="7081" y="12457"/>
                  </a:lnTo>
                  <a:lnTo>
                    <a:pt x="7081" y="13353"/>
                  </a:lnTo>
                  <a:lnTo>
                    <a:pt x="8873" y="13353"/>
                  </a:lnTo>
                  <a:lnTo>
                    <a:pt x="8873" y="14250"/>
                  </a:lnTo>
                  <a:lnTo>
                    <a:pt x="897" y="14250"/>
                  </a:lnTo>
                  <a:lnTo>
                    <a:pt x="897" y="13353"/>
                  </a:lnTo>
                  <a:lnTo>
                    <a:pt x="6229" y="13353"/>
                  </a:lnTo>
                  <a:lnTo>
                    <a:pt x="6229" y="7349"/>
                  </a:lnTo>
                  <a:lnTo>
                    <a:pt x="4213" y="5333"/>
                  </a:lnTo>
                  <a:lnTo>
                    <a:pt x="897" y="5333"/>
                  </a:lnTo>
                  <a:lnTo>
                    <a:pt x="897" y="2689"/>
                  </a:lnTo>
                  <a:close/>
                  <a:moveTo>
                    <a:pt x="1" y="0"/>
                  </a:moveTo>
                  <a:lnTo>
                    <a:pt x="1" y="15056"/>
                  </a:lnTo>
                  <a:lnTo>
                    <a:pt x="9769" y="15056"/>
                  </a:lnTo>
                  <a:lnTo>
                    <a:pt x="9769" y="7349"/>
                  </a:lnTo>
                  <a:lnTo>
                    <a:pt x="4168" y="1793"/>
                  </a:lnTo>
                  <a:lnTo>
                    <a:pt x="3541" y="1793"/>
                  </a:ln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52" name="Google Shape;9752;p50"/>
            <p:cNvSpPr/>
            <p:nvPr/>
          </p:nvSpPr>
          <p:spPr>
            <a:xfrm>
              <a:off x="4769351" y="2375970"/>
              <a:ext cx="84430" cy="108002"/>
            </a:xfrm>
            <a:custGeom>
              <a:avLst/>
              <a:gdLst/>
              <a:ahLst/>
              <a:cxnLst/>
              <a:rect l="l" t="t" r="r" b="b"/>
              <a:pathLst>
                <a:path w="3048" h="3899" extrusionOk="0">
                  <a:moveTo>
                    <a:pt x="1524" y="1345"/>
                  </a:moveTo>
                  <a:cubicBezTo>
                    <a:pt x="1882" y="1793"/>
                    <a:pt x="2151" y="2241"/>
                    <a:pt x="2151" y="2465"/>
                  </a:cubicBezTo>
                  <a:cubicBezTo>
                    <a:pt x="2151" y="2779"/>
                    <a:pt x="1882" y="3047"/>
                    <a:pt x="1524" y="3047"/>
                  </a:cubicBezTo>
                  <a:cubicBezTo>
                    <a:pt x="1210" y="3047"/>
                    <a:pt x="896" y="2779"/>
                    <a:pt x="896" y="2465"/>
                  </a:cubicBezTo>
                  <a:cubicBezTo>
                    <a:pt x="896" y="2286"/>
                    <a:pt x="1210" y="1838"/>
                    <a:pt x="1524" y="1345"/>
                  </a:cubicBezTo>
                  <a:close/>
                  <a:moveTo>
                    <a:pt x="1524" y="0"/>
                  </a:moveTo>
                  <a:cubicBezTo>
                    <a:pt x="1210" y="359"/>
                    <a:pt x="1120" y="359"/>
                    <a:pt x="628" y="1031"/>
                  </a:cubicBezTo>
                  <a:cubicBezTo>
                    <a:pt x="359" y="1434"/>
                    <a:pt x="0" y="1927"/>
                    <a:pt x="0" y="2375"/>
                  </a:cubicBezTo>
                  <a:cubicBezTo>
                    <a:pt x="0" y="3227"/>
                    <a:pt x="672" y="3899"/>
                    <a:pt x="1524" y="3899"/>
                  </a:cubicBezTo>
                  <a:cubicBezTo>
                    <a:pt x="2375" y="3899"/>
                    <a:pt x="3047" y="3227"/>
                    <a:pt x="3047" y="2375"/>
                  </a:cubicBezTo>
                  <a:cubicBezTo>
                    <a:pt x="3047" y="1927"/>
                    <a:pt x="2689" y="1389"/>
                    <a:pt x="2420" y="1031"/>
                  </a:cubicBezTo>
                  <a:cubicBezTo>
                    <a:pt x="1927" y="359"/>
                    <a:pt x="1927" y="448"/>
                    <a:pt x="15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9753" name="Google Shape;9753;p50"/>
          <p:cNvGrpSpPr/>
          <p:nvPr/>
        </p:nvGrpSpPr>
        <p:grpSpPr>
          <a:xfrm>
            <a:off x="6832040" y="3179824"/>
            <a:ext cx="417079" cy="414586"/>
            <a:chOff x="4022115" y="3495549"/>
            <a:chExt cx="417079" cy="414586"/>
          </a:xfrm>
        </p:grpSpPr>
        <p:sp>
          <p:nvSpPr>
            <p:cNvPr id="9754" name="Google Shape;9754;p50"/>
            <p:cNvSpPr/>
            <p:nvPr/>
          </p:nvSpPr>
          <p:spPr>
            <a:xfrm>
              <a:off x="4022115" y="3495549"/>
              <a:ext cx="417079" cy="414586"/>
            </a:xfrm>
            <a:custGeom>
              <a:avLst/>
              <a:gdLst/>
              <a:ahLst/>
              <a:cxnLst/>
              <a:rect l="l" t="t" r="r" b="b"/>
              <a:pathLst>
                <a:path w="15057" h="14967" extrusionOk="0">
                  <a:moveTo>
                    <a:pt x="7887" y="852"/>
                  </a:moveTo>
                  <a:cubicBezTo>
                    <a:pt x="8559" y="897"/>
                    <a:pt x="9097" y="1166"/>
                    <a:pt x="9635" y="1569"/>
                  </a:cubicBezTo>
                  <a:lnTo>
                    <a:pt x="9232" y="1972"/>
                  </a:lnTo>
                  <a:lnTo>
                    <a:pt x="9859" y="2599"/>
                  </a:lnTo>
                  <a:lnTo>
                    <a:pt x="10217" y="2196"/>
                  </a:lnTo>
                  <a:cubicBezTo>
                    <a:pt x="10621" y="2689"/>
                    <a:pt x="10845" y="3272"/>
                    <a:pt x="10979" y="3944"/>
                  </a:cubicBezTo>
                  <a:lnTo>
                    <a:pt x="10397" y="3944"/>
                  </a:lnTo>
                  <a:lnTo>
                    <a:pt x="10397" y="4840"/>
                  </a:lnTo>
                  <a:lnTo>
                    <a:pt x="10979" y="4840"/>
                  </a:lnTo>
                  <a:cubicBezTo>
                    <a:pt x="10934" y="5512"/>
                    <a:pt x="10621" y="6050"/>
                    <a:pt x="10217" y="6543"/>
                  </a:cubicBezTo>
                  <a:lnTo>
                    <a:pt x="9859" y="6184"/>
                  </a:lnTo>
                  <a:lnTo>
                    <a:pt x="9232" y="6767"/>
                  </a:lnTo>
                  <a:lnTo>
                    <a:pt x="9635" y="7170"/>
                  </a:lnTo>
                  <a:cubicBezTo>
                    <a:pt x="9097" y="7573"/>
                    <a:pt x="8559" y="7797"/>
                    <a:pt x="7887" y="7887"/>
                  </a:cubicBezTo>
                  <a:lnTo>
                    <a:pt x="7887" y="7349"/>
                  </a:lnTo>
                  <a:lnTo>
                    <a:pt x="6991" y="7349"/>
                  </a:lnTo>
                  <a:lnTo>
                    <a:pt x="6991" y="7394"/>
                  </a:lnTo>
                  <a:lnTo>
                    <a:pt x="6991" y="7977"/>
                  </a:lnTo>
                  <a:cubicBezTo>
                    <a:pt x="6319" y="7887"/>
                    <a:pt x="5781" y="7618"/>
                    <a:pt x="5244" y="7215"/>
                  </a:cubicBezTo>
                  <a:lnTo>
                    <a:pt x="5647" y="6856"/>
                  </a:lnTo>
                  <a:lnTo>
                    <a:pt x="5020" y="6229"/>
                  </a:lnTo>
                  <a:lnTo>
                    <a:pt x="4661" y="6632"/>
                  </a:lnTo>
                  <a:cubicBezTo>
                    <a:pt x="4258" y="6095"/>
                    <a:pt x="4034" y="5557"/>
                    <a:pt x="3899" y="4885"/>
                  </a:cubicBezTo>
                  <a:lnTo>
                    <a:pt x="4482" y="4885"/>
                  </a:lnTo>
                  <a:lnTo>
                    <a:pt x="4482" y="3944"/>
                  </a:lnTo>
                  <a:lnTo>
                    <a:pt x="3899" y="3944"/>
                  </a:lnTo>
                  <a:cubicBezTo>
                    <a:pt x="3989" y="3272"/>
                    <a:pt x="4258" y="2689"/>
                    <a:pt x="4661" y="2196"/>
                  </a:cubicBezTo>
                  <a:lnTo>
                    <a:pt x="5020" y="2599"/>
                  </a:lnTo>
                  <a:lnTo>
                    <a:pt x="5647" y="1972"/>
                  </a:lnTo>
                  <a:lnTo>
                    <a:pt x="5244" y="1569"/>
                  </a:lnTo>
                  <a:cubicBezTo>
                    <a:pt x="5781" y="1166"/>
                    <a:pt x="6319" y="942"/>
                    <a:pt x="6991" y="852"/>
                  </a:cubicBezTo>
                  <a:lnTo>
                    <a:pt x="6991" y="1390"/>
                  </a:lnTo>
                  <a:lnTo>
                    <a:pt x="7887" y="1390"/>
                  </a:lnTo>
                  <a:lnTo>
                    <a:pt x="7887" y="852"/>
                  </a:lnTo>
                  <a:close/>
                  <a:moveTo>
                    <a:pt x="8784" y="8559"/>
                  </a:moveTo>
                  <a:lnTo>
                    <a:pt x="8784" y="9903"/>
                  </a:lnTo>
                  <a:lnTo>
                    <a:pt x="8156" y="10531"/>
                  </a:lnTo>
                  <a:lnTo>
                    <a:pt x="6767" y="10531"/>
                  </a:lnTo>
                  <a:lnTo>
                    <a:pt x="6140" y="9903"/>
                  </a:lnTo>
                  <a:lnTo>
                    <a:pt x="6140" y="8559"/>
                  </a:lnTo>
                  <a:cubicBezTo>
                    <a:pt x="6543" y="8738"/>
                    <a:pt x="6991" y="8783"/>
                    <a:pt x="7439" y="8783"/>
                  </a:cubicBezTo>
                  <a:cubicBezTo>
                    <a:pt x="7887" y="8783"/>
                    <a:pt x="8335" y="8738"/>
                    <a:pt x="8784" y="8559"/>
                  </a:cubicBezTo>
                  <a:close/>
                  <a:moveTo>
                    <a:pt x="3093" y="11337"/>
                  </a:moveTo>
                  <a:lnTo>
                    <a:pt x="3093" y="13399"/>
                  </a:lnTo>
                  <a:lnTo>
                    <a:pt x="852" y="13399"/>
                  </a:lnTo>
                  <a:lnTo>
                    <a:pt x="852" y="11337"/>
                  </a:lnTo>
                  <a:close/>
                  <a:moveTo>
                    <a:pt x="14116" y="11337"/>
                  </a:moveTo>
                  <a:lnTo>
                    <a:pt x="14116" y="13399"/>
                  </a:lnTo>
                  <a:lnTo>
                    <a:pt x="11875" y="13399"/>
                  </a:lnTo>
                  <a:lnTo>
                    <a:pt x="11875" y="11337"/>
                  </a:lnTo>
                  <a:close/>
                  <a:moveTo>
                    <a:pt x="10531" y="10576"/>
                  </a:moveTo>
                  <a:lnTo>
                    <a:pt x="11024" y="11113"/>
                  </a:lnTo>
                  <a:lnTo>
                    <a:pt x="10979" y="13667"/>
                  </a:lnTo>
                  <a:lnTo>
                    <a:pt x="10486" y="14160"/>
                  </a:lnTo>
                  <a:lnTo>
                    <a:pt x="4347" y="14160"/>
                  </a:lnTo>
                  <a:lnTo>
                    <a:pt x="3855" y="13667"/>
                  </a:lnTo>
                  <a:lnTo>
                    <a:pt x="3855" y="11113"/>
                  </a:lnTo>
                  <a:lnTo>
                    <a:pt x="4347" y="10576"/>
                  </a:lnTo>
                  <a:lnTo>
                    <a:pt x="5468" y="10576"/>
                  </a:lnTo>
                  <a:lnTo>
                    <a:pt x="6364" y="11472"/>
                  </a:lnTo>
                  <a:lnTo>
                    <a:pt x="8515" y="11472"/>
                  </a:lnTo>
                  <a:lnTo>
                    <a:pt x="9411" y="10576"/>
                  </a:lnTo>
                  <a:close/>
                  <a:moveTo>
                    <a:pt x="7484" y="1"/>
                  </a:moveTo>
                  <a:cubicBezTo>
                    <a:pt x="5020" y="1"/>
                    <a:pt x="3093" y="1972"/>
                    <a:pt x="3093" y="4437"/>
                  </a:cubicBezTo>
                  <a:cubicBezTo>
                    <a:pt x="3093" y="6050"/>
                    <a:pt x="3989" y="7484"/>
                    <a:pt x="5333" y="8245"/>
                  </a:cubicBezTo>
                  <a:lnTo>
                    <a:pt x="5333" y="9679"/>
                  </a:lnTo>
                  <a:lnTo>
                    <a:pt x="4079" y="9679"/>
                  </a:lnTo>
                  <a:lnTo>
                    <a:pt x="3362" y="10441"/>
                  </a:lnTo>
                  <a:lnTo>
                    <a:pt x="1" y="10441"/>
                  </a:lnTo>
                  <a:lnTo>
                    <a:pt x="1" y="14250"/>
                  </a:lnTo>
                  <a:lnTo>
                    <a:pt x="3362" y="14250"/>
                  </a:lnTo>
                  <a:lnTo>
                    <a:pt x="4079" y="14967"/>
                  </a:lnTo>
                  <a:lnTo>
                    <a:pt x="10979" y="14967"/>
                  </a:lnTo>
                  <a:lnTo>
                    <a:pt x="11696" y="14250"/>
                  </a:lnTo>
                  <a:lnTo>
                    <a:pt x="15057" y="14250"/>
                  </a:lnTo>
                  <a:lnTo>
                    <a:pt x="15057" y="10441"/>
                  </a:lnTo>
                  <a:lnTo>
                    <a:pt x="11607" y="10441"/>
                  </a:lnTo>
                  <a:lnTo>
                    <a:pt x="10845" y="9679"/>
                  </a:lnTo>
                  <a:lnTo>
                    <a:pt x="9680" y="9679"/>
                  </a:lnTo>
                  <a:lnTo>
                    <a:pt x="9680" y="8245"/>
                  </a:lnTo>
                  <a:cubicBezTo>
                    <a:pt x="11024" y="7439"/>
                    <a:pt x="11920" y="6050"/>
                    <a:pt x="11920" y="4437"/>
                  </a:cubicBezTo>
                  <a:cubicBezTo>
                    <a:pt x="11920" y="1972"/>
                    <a:pt x="9949" y="1"/>
                    <a:pt x="74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55" name="Google Shape;9755;p50"/>
            <p:cNvSpPr/>
            <p:nvPr/>
          </p:nvSpPr>
          <p:spPr>
            <a:xfrm>
              <a:off x="4190919" y="3556378"/>
              <a:ext cx="74513" cy="98086"/>
            </a:xfrm>
            <a:custGeom>
              <a:avLst/>
              <a:gdLst/>
              <a:ahLst/>
              <a:cxnLst/>
              <a:rect l="l" t="t" r="r" b="b"/>
              <a:pathLst>
                <a:path w="2690" h="3541" extrusionOk="0">
                  <a:moveTo>
                    <a:pt x="1345" y="1703"/>
                  </a:moveTo>
                  <a:cubicBezTo>
                    <a:pt x="1569" y="1703"/>
                    <a:pt x="1793" y="1927"/>
                    <a:pt x="1793" y="2196"/>
                  </a:cubicBezTo>
                  <a:cubicBezTo>
                    <a:pt x="1793" y="2465"/>
                    <a:pt x="1614" y="2644"/>
                    <a:pt x="1345" y="2644"/>
                  </a:cubicBezTo>
                  <a:cubicBezTo>
                    <a:pt x="1121" y="2644"/>
                    <a:pt x="897" y="2420"/>
                    <a:pt x="897" y="2196"/>
                  </a:cubicBezTo>
                  <a:cubicBezTo>
                    <a:pt x="897" y="1927"/>
                    <a:pt x="1121" y="1703"/>
                    <a:pt x="1345" y="1703"/>
                  </a:cubicBezTo>
                  <a:close/>
                  <a:moveTo>
                    <a:pt x="897" y="0"/>
                  </a:moveTo>
                  <a:lnTo>
                    <a:pt x="897" y="941"/>
                  </a:lnTo>
                  <a:cubicBezTo>
                    <a:pt x="404" y="1120"/>
                    <a:pt x="1" y="1613"/>
                    <a:pt x="1" y="2196"/>
                  </a:cubicBezTo>
                  <a:cubicBezTo>
                    <a:pt x="1" y="2913"/>
                    <a:pt x="628" y="3540"/>
                    <a:pt x="1345" y="3540"/>
                  </a:cubicBezTo>
                  <a:cubicBezTo>
                    <a:pt x="2062" y="3540"/>
                    <a:pt x="2690" y="2913"/>
                    <a:pt x="2690" y="2196"/>
                  </a:cubicBezTo>
                  <a:cubicBezTo>
                    <a:pt x="2690" y="1613"/>
                    <a:pt x="2286" y="1120"/>
                    <a:pt x="1793" y="941"/>
                  </a:cubicBezTo>
                  <a:lnTo>
                    <a:pt x="179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9756" name="Google Shape;9756;p50"/>
          <p:cNvGrpSpPr/>
          <p:nvPr/>
        </p:nvGrpSpPr>
        <p:grpSpPr>
          <a:xfrm>
            <a:off x="6833267" y="1600769"/>
            <a:ext cx="418325" cy="419572"/>
            <a:chOff x="5227342" y="2171156"/>
            <a:chExt cx="418325" cy="419572"/>
          </a:xfrm>
        </p:grpSpPr>
        <p:sp>
          <p:nvSpPr>
            <p:cNvPr id="9757" name="Google Shape;9757;p50"/>
            <p:cNvSpPr/>
            <p:nvPr/>
          </p:nvSpPr>
          <p:spPr>
            <a:xfrm>
              <a:off x="5326647" y="2223288"/>
              <a:ext cx="172571" cy="122905"/>
            </a:xfrm>
            <a:custGeom>
              <a:avLst/>
              <a:gdLst/>
              <a:ahLst/>
              <a:cxnLst/>
              <a:rect l="l" t="t" r="r" b="b"/>
              <a:pathLst>
                <a:path w="6230" h="4437" extrusionOk="0">
                  <a:moveTo>
                    <a:pt x="5333" y="897"/>
                  </a:moveTo>
                  <a:lnTo>
                    <a:pt x="5333" y="3541"/>
                  </a:lnTo>
                  <a:lnTo>
                    <a:pt x="897" y="3541"/>
                  </a:lnTo>
                  <a:lnTo>
                    <a:pt x="897" y="897"/>
                  </a:lnTo>
                  <a:close/>
                  <a:moveTo>
                    <a:pt x="1" y="1"/>
                  </a:moveTo>
                  <a:lnTo>
                    <a:pt x="1" y="4437"/>
                  </a:lnTo>
                  <a:lnTo>
                    <a:pt x="6229" y="4437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58" name="Google Shape;9758;p50"/>
            <p:cNvSpPr/>
            <p:nvPr/>
          </p:nvSpPr>
          <p:spPr>
            <a:xfrm>
              <a:off x="5227342" y="2171156"/>
              <a:ext cx="418325" cy="419572"/>
            </a:xfrm>
            <a:custGeom>
              <a:avLst/>
              <a:gdLst/>
              <a:ahLst/>
              <a:cxnLst/>
              <a:rect l="l" t="t" r="r" b="b"/>
              <a:pathLst>
                <a:path w="15102" h="15147" extrusionOk="0">
                  <a:moveTo>
                    <a:pt x="14250" y="4571"/>
                  </a:moveTo>
                  <a:lnTo>
                    <a:pt x="14250" y="6364"/>
                  </a:lnTo>
                  <a:lnTo>
                    <a:pt x="13937" y="6364"/>
                  </a:lnTo>
                  <a:lnTo>
                    <a:pt x="13937" y="6319"/>
                  </a:lnTo>
                  <a:lnTo>
                    <a:pt x="13354" y="5692"/>
                  </a:lnTo>
                  <a:lnTo>
                    <a:pt x="13354" y="4571"/>
                  </a:lnTo>
                  <a:close/>
                  <a:moveTo>
                    <a:pt x="10621" y="987"/>
                  </a:moveTo>
                  <a:lnTo>
                    <a:pt x="10621" y="14250"/>
                  </a:lnTo>
                  <a:lnTo>
                    <a:pt x="2689" y="14250"/>
                  </a:lnTo>
                  <a:lnTo>
                    <a:pt x="2689" y="987"/>
                  </a:lnTo>
                  <a:close/>
                  <a:moveTo>
                    <a:pt x="1793" y="1"/>
                  </a:moveTo>
                  <a:lnTo>
                    <a:pt x="1793" y="14161"/>
                  </a:lnTo>
                  <a:lnTo>
                    <a:pt x="1" y="14161"/>
                  </a:lnTo>
                  <a:lnTo>
                    <a:pt x="1" y="15146"/>
                  </a:lnTo>
                  <a:lnTo>
                    <a:pt x="15102" y="15146"/>
                  </a:lnTo>
                  <a:lnTo>
                    <a:pt x="15102" y="14250"/>
                  </a:lnTo>
                  <a:lnTo>
                    <a:pt x="11562" y="14250"/>
                  </a:lnTo>
                  <a:lnTo>
                    <a:pt x="11562" y="11562"/>
                  </a:lnTo>
                  <a:lnTo>
                    <a:pt x="12010" y="11562"/>
                  </a:lnTo>
                  <a:cubicBezTo>
                    <a:pt x="12234" y="11562"/>
                    <a:pt x="12458" y="11786"/>
                    <a:pt x="12458" y="12010"/>
                  </a:cubicBezTo>
                  <a:cubicBezTo>
                    <a:pt x="12458" y="12772"/>
                    <a:pt x="13040" y="13354"/>
                    <a:pt x="13802" y="13354"/>
                  </a:cubicBezTo>
                  <a:cubicBezTo>
                    <a:pt x="14519" y="13354"/>
                    <a:pt x="15102" y="12772"/>
                    <a:pt x="15102" y="12010"/>
                  </a:cubicBezTo>
                  <a:lnTo>
                    <a:pt x="15102" y="3854"/>
                  </a:lnTo>
                  <a:lnTo>
                    <a:pt x="12772" y="1480"/>
                  </a:lnTo>
                  <a:lnTo>
                    <a:pt x="12144" y="2107"/>
                  </a:lnTo>
                  <a:lnTo>
                    <a:pt x="13623" y="3586"/>
                  </a:lnTo>
                  <a:lnTo>
                    <a:pt x="12503" y="3586"/>
                  </a:lnTo>
                  <a:lnTo>
                    <a:pt x="12503" y="5960"/>
                  </a:lnTo>
                  <a:lnTo>
                    <a:pt x="13623" y="7081"/>
                  </a:lnTo>
                  <a:lnTo>
                    <a:pt x="14250" y="7081"/>
                  </a:lnTo>
                  <a:lnTo>
                    <a:pt x="14250" y="11965"/>
                  </a:lnTo>
                  <a:cubicBezTo>
                    <a:pt x="14250" y="12189"/>
                    <a:pt x="14026" y="12413"/>
                    <a:pt x="13802" y="12413"/>
                  </a:cubicBezTo>
                  <a:cubicBezTo>
                    <a:pt x="13578" y="12413"/>
                    <a:pt x="13354" y="12189"/>
                    <a:pt x="13354" y="11965"/>
                  </a:cubicBezTo>
                  <a:cubicBezTo>
                    <a:pt x="13354" y="11248"/>
                    <a:pt x="12727" y="10621"/>
                    <a:pt x="12010" y="10621"/>
                  </a:cubicBezTo>
                  <a:lnTo>
                    <a:pt x="11562" y="10621"/>
                  </a:lnTo>
                  <a:lnTo>
                    <a:pt x="115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59" name="Google Shape;9759;p50"/>
            <p:cNvSpPr/>
            <p:nvPr/>
          </p:nvSpPr>
          <p:spPr>
            <a:xfrm>
              <a:off x="5474343" y="2371012"/>
              <a:ext cx="24875" cy="24847"/>
            </a:xfrm>
            <a:custGeom>
              <a:avLst/>
              <a:gdLst/>
              <a:ahLst/>
              <a:cxnLst/>
              <a:rect l="l" t="t" r="r" b="b"/>
              <a:pathLst>
                <a:path w="898" h="897" extrusionOk="0">
                  <a:moveTo>
                    <a:pt x="1" y="0"/>
                  </a:moveTo>
                  <a:lnTo>
                    <a:pt x="1" y="896"/>
                  </a:lnTo>
                  <a:lnTo>
                    <a:pt x="897" y="896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60" name="Google Shape;9760;p50"/>
            <p:cNvSpPr/>
            <p:nvPr/>
          </p:nvSpPr>
          <p:spPr>
            <a:xfrm>
              <a:off x="5370080" y="2395831"/>
              <a:ext cx="83211" cy="108002"/>
            </a:xfrm>
            <a:custGeom>
              <a:avLst/>
              <a:gdLst/>
              <a:ahLst/>
              <a:cxnLst/>
              <a:rect l="l" t="t" r="r" b="b"/>
              <a:pathLst>
                <a:path w="3004" h="3899" extrusionOk="0">
                  <a:moveTo>
                    <a:pt x="1525" y="1345"/>
                  </a:moveTo>
                  <a:cubicBezTo>
                    <a:pt x="1838" y="1793"/>
                    <a:pt x="2152" y="2241"/>
                    <a:pt x="2152" y="2465"/>
                  </a:cubicBezTo>
                  <a:cubicBezTo>
                    <a:pt x="2107" y="2779"/>
                    <a:pt x="1838" y="3092"/>
                    <a:pt x="1525" y="3092"/>
                  </a:cubicBezTo>
                  <a:cubicBezTo>
                    <a:pt x="1166" y="3092"/>
                    <a:pt x="897" y="2779"/>
                    <a:pt x="897" y="2465"/>
                  </a:cubicBezTo>
                  <a:cubicBezTo>
                    <a:pt x="897" y="2286"/>
                    <a:pt x="1166" y="1838"/>
                    <a:pt x="1525" y="1345"/>
                  </a:cubicBezTo>
                  <a:close/>
                  <a:moveTo>
                    <a:pt x="1525" y="0"/>
                  </a:moveTo>
                  <a:cubicBezTo>
                    <a:pt x="1166" y="404"/>
                    <a:pt x="1121" y="404"/>
                    <a:pt x="628" y="1076"/>
                  </a:cubicBezTo>
                  <a:cubicBezTo>
                    <a:pt x="359" y="1434"/>
                    <a:pt x="1" y="1972"/>
                    <a:pt x="1" y="2420"/>
                  </a:cubicBezTo>
                  <a:cubicBezTo>
                    <a:pt x="1" y="3227"/>
                    <a:pt x="673" y="3899"/>
                    <a:pt x="1525" y="3899"/>
                  </a:cubicBezTo>
                  <a:cubicBezTo>
                    <a:pt x="2331" y="3899"/>
                    <a:pt x="3003" y="3227"/>
                    <a:pt x="3003" y="2420"/>
                  </a:cubicBezTo>
                  <a:cubicBezTo>
                    <a:pt x="3003" y="1972"/>
                    <a:pt x="2690" y="1389"/>
                    <a:pt x="2421" y="1076"/>
                  </a:cubicBezTo>
                  <a:cubicBezTo>
                    <a:pt x="1928" y="404"/>
                    <a:pt x="1928" y="448"/>
                    <a:pt x="15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61" name="Google Shape;9761;p50"/>
            <p:cNvSpPr/>
            <p:nvPr/>
          </p:nvSpPr>
          <p:spPr>
            <a:xfrm>
              <a:off x="5326647" y="2371012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1" y="0"/>
                  </a:moveTo>
                  <a:lnTo>
                    <a:pt x="1" y="896"/>
                  </a:lnTo>
                  <a:lnTo>
                    <a:pt x="897" y="896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9762" name="Google Shape;9762;p50"/>
          <p:cNvGrpSpPr/>
          <p:nvPr/>
        </p:nvGrpSpPr>
        <p:grpSpPr>
          <a:xfrm>
            <a:off x="1893610" y="1669049"/>
            <a:ext cx="417079" cy="283011"/>
            <a:chOff x="1669998" y="2305224"/>
            <a:chExt cx="417079" cy="283011"/>
          </a:xfrm>
        </p:grpSpPr>
        <p:sp>
          <p:nvSpPr>
            <p:cNvPr id="9763" name="Google Shape;9763;p50"/>
            <p:cNvSpPr/>
            <p:nvPr/>
          </p:nvSpPr>
          <p:spPr>
            <a:xfrm>
              <a:off x="2013838" y="2465330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0" y="1"/>
                  </a:moveTo>
                  <a:lnTo>
                    <a:pt x="0" y="897"/>
                  </a:lnTo>
                  <a:lnTo>
                    <a:pt x="896" y="897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64" name="Google Shape;9764;p50"/>
            <p:cNvSpPr/>
            <p:nvPr/>
          </p:nvSpPr>
          <p:spPr>
            <a:xfrm>
              <a:off x="1669998" y="2305224"/>
              <a:ext cx="417079" cy="283011"/>
            </a:xfrm>
            <a:custGeom>
              <a:avLst/>
              <a:gdLst/>
              <a:ahLst/>
              <a:cxnLst/>
              <a:rect l="l" t="t" r="r" b="b"/>
              <a:pathLst>
                <a:path w="15057" h="10217" extrusionOk="0">
                  <a:moveTo>
                    <a:pt x="3541" y="1345"/>
                  </a:moveTo>
                  <a:lnTo>
                    <a:pt x="3541" y="2241"/>
                  </a:lnTo>
                  <a:lnTo>
                    <a:pt x="2600" y="2241"/>
                  </a:lnTo>
                  <a:lnTo>
                    <a:pt x="2600" y="1345"/>
                  </a:lnTo>
                  <a:close/>
                  <a:moveTo>
                    <a:pt x="3541" y="3137"/>
                  </a:moveTo>
                  <a:lnTo>
                    <a:pt x="3541" y="4033"/>
                  </a:lnTo>
                  <a:lnTo>
                    <a:pt x="2600" y="4033"/>
                  </a:lnTo>
                  <a:lnTo>
                    <a:pt x="2600" y="3137"/>
                  </a:lnTo>
                  <a:close/>
                  <a:moveTo>
                    <a:pt x="12592" y="2241"/>
                  </a:moveTo>
                  <a:lnTo>
                    <a:pt x="13757" y="4033"/>
                  </a:lnTo>
                  <a:lnTo>
                    <a:pt x="11472" y="4033"/>
                  </a:lnTo>
                  <a:lnTo>
                    <a:pt x="11472" y="2241"/>
                  </a:lnTo>
                  <a:close/>
                  <a:moveTo>
                    <a:pt x="8470" y="1345"/>
                  </a:moveTo>
                  <a:cubicBezTo>
                    <a:pt x="8739" y="2106"/>
                    <a:pt x="8828" y="2823"/>
                    <a:pt x="8828" y="3585"/>
                  </a:cubicBezTo>
                  <a:cubicBezTo>
                    <a:pt x="8828" y="4392"/>
                    <a:pt x="8739" y="5109"/>
                    <a:pt x="8470" y="5825"/>
                  </a:cubicBezTo>
                  <a:lnTo>
                    <a:pt x="1300" y="5825"/>
                  </a:lnTo>
                  <a:cubicBezTo>
                    <a:pt x="987" y="5109"/>
                    <a:pt x="897" y="4347"/>
                    <a:pt x="897" y="3585"/>
                  </a:cubicBezTo>
                  <a:cubicBezTo>
                    <a:pt x="897" y="2823"/>
                    <a:pt x="987" y="2106"/>
                    <a:pt x="1300" y="1345"/>
                  </a:cubicBezTo>
                  <a:lnTo>
                    <a:pt x="1793" y="1345"/>
                  </a:lnTo>
                  <a:lnTo>
                    <a:pt x="1793" y="5333"/>
                  </a:lnTo>
                  <a:lnTo>
                    <a:pt x="2690" y="5333"/>
                  </a:lnTo>
                  <a:lnTo>
                    <a:pt x="2690" y="4884"/>
                  </a:lnTo>
                  <a:lnTo>
                    <a:pt x="3586" y="4884"/>
                  </a:lnTo>
                  <a:lnTo>
                    <a:pt x="3586" y="5333"/>
                  </a:lnTo>
                  <a:lnTo>
                    <a:pt x="4437" y="5333"/>
                  </a:lnTo>
                  <a:lnTo>
                    <a:pt x="4437" y="1345"/>
                  </a:lnTo>
                  <a:close/>
                  <a:moveTo>
                    <a:pt x="10710" y="6677"/>
                  </a:moveTo>
                  <a:lnTo>
                    <a:pt x="10710" y="7528"/>
                  </a:lnTo>
                  <a:cubicBezTo>
                    <a:pt x="10710" y="7528"/>
                    <a:pt x="10710" y="7573"/>
                    <a:pt x="10621" y="7573"/>
                  </a:cubicBezTo>
                  <a:lnTo>
                    <a:pt x="6588" y="7573"/>
                  </a:lnTo>
                  <a:cubicBezTo>
                    <a:pt x="6319" y="7125"/>
                    <a:pt x="5826" y="6901"/>
                    <a:pt x="5244" y="6901"/>
                  </a:cubicBezTo>
                  <a:cubicBezTo>
                    <a:pt x="4751" y="6901"/>
                    <a:pt x="4303" y="7125"/>
                    <a:pt x="4034" y="7483"/>
                  </a:cubicBezTo>
                  <a:cubicBezTo>
                    <a:pt x="3765" y="7125"/>
                    <a:pt x="3317" y="6901"/>
                    <a:pt x="2779" y="6901"/>
                  </a:cubicBezTo>
                  <a:cubicBezTo>
                    <a:pt x="2241" y="6901"/>
                    <a:pt x="1749" y="7170"/>
                    <a:pt x="1435" y="7573"/>
                  </a:cubicBezTo>
                  <a:lnTo>
                    <a:pt x="942" y="7573"/>
                  </a:lnTo>
                  <a:lnTo>
                    <a:pt x="942" y="6677"/>
                  </a:lnTo>
                  <a:close/>
                  <a:moveTo>
                    <a:pt x="14161" y="4884"/>
                  </a:moveTo>
                  <a:lnTo>
                    <a:pt x="14161" y="7528"/>
                  </a:lnTo>
                  <a:lnTo>
                    <a:pt x="13309" y="7573"/>
                  </a:lnTo>
                  <a:cubicBezTo>
                    <a:pt x="13040" y="7125"/>
                    <a:pt x="12548" y="6901"/>
                    <a:pt x="11965" y="6901"/>
                  </a:cubicBezTo>
                  <a:cubicBezTo>
                    <a:pt x="11831" y="6901"/>
                    <a:pt x="11696" y="6901"/>
                    <a:pt x="11517" y="6946"/>
                  </a:cubicBezTo>
                  <a:lnTo>
                    <a:pt x="11517" y="5825"/>
                  </a:lnTo>
                  <a:lnTo>
                    <a:pt x="11517" y="4884"/>
                  </a:lnTo>
                  <a:close/>
                  <a:moveTo>
                    <a:pt x="2734" y="7797"/>
                  </a:moveTo>
                  <a:cubicBezTo>
                    <a:pt x="3182" y="7797"/>
                    <a:pt x="3541" y="8111"/>
                    <a:pt x="3541" y="8604"/>
                  </a:cubicBezTo>
                  <a:cubicBezTo>
                    <a:pt x="3541" y="9052"/>
                    <a:pt x="3182" y="9365"/>
                    <a:pt x="2734" y="9365"/>
                  </a:cubicBezTo>
                  <a:cubicBezTo>
                    <a:pt x="2286" y="9365"/>
                    <a:pt x="1973" y="9052"/>
                    <a:pt x="1973" y="8604"/>
                  </a:cubicBezTo>
                  <a:cubicBezTo>
                    <a:pt x="1973" y="8111"/>
                    <a:pt x="2286" y="7797"/>
                    <a:pt x="2734" y="7797"/>
                  </a:cubicBezTo>
                  <a:close/>
                  <a:moveTo>
                    <a:pt x="5199" y="7797"/>
                  </a:moveTo>
                  <a:cubicBezTo>
                    <a:pt x="5647" y="7797"/>
                    <a:pt x="5961" y="8111"/>
                    <a:pt x="5961" y="8604"/>
                  </a:cubicBezTo>
                  <a:cubicBezTo>
                    <a:pt x="5961" y="9052"/>
                    <a:pt x="5647" y="9365"/>
                    <a:pt x="5199" y="9365"/>
                  </a:cubicBezTo>
                  <a:cubicBezTo>
                    <a:pt x="4751" y="9365"/>
                    <a:pt x="4437" y="9052"/>
                    <a:pt x="4437" y="8604"/>
                  </a:cubicBezTo>
                  <a:cubicBezTo>
                    <a:pt x="4437" y="8111"/>
                    <a:pt x="4751" y="7797"/>
                    <a:pt x="5199" y="7797"/>
                  </a:cubicBezTo>
                  <a:close/>
                  <a:moveTo>
                    <a:pt x="11965" y="7797"/>
                  </a:moveTo>
                  <a:cubicBezTo>
                    <a:pt x="12413" y="7797"/>
                    <a:pt x="12772" y="8111"/>
                    <a:pt x="12772" y="8604"/>
                  </a:cubicBezTo>
                  <a:cubicBezTo>
                    <a:pt x="12772" y="9052"/>
                    <a:pt x="12368" y="9365"/>
                    <a:pt x="11965" y="9365"/>
                  </a:cubicBezTo>
                  <a:cubicBezTo>
                    <a:pt x="11517" y="9365"/>
                    <a:pt x="11203" y="9052"/>
                    <a:pt x="11203" y="8604"/>
                  </a:cubicBezTo>
                  <a:cubicBezTo>
                    <a:pt x="11203" y="8111"/>
                    <a:pt x="11517" y="7797"/>
                    <a:pt x="11965" y="7797"/>
                  </a:cubicBezTo>
                  <a:close/>
                  <a:moveTo>
                    <a:pt x="1704" y="0"/>
                  </a:moveTo>
                  <a:lnTo>
                    <a:pt x="1704" y="448"/>
                  </a:lnTo>
                  <a:lnTo>
                    <a:pt x="673" y="448"/>
                  </a:lnTo>
                  <a:cubicBezTo>
                    <a:pt x="225" y="1434"/>
                    <a:pt x="1" y="2465"/>
                    <a:pt x="1" y="3540"/>
                  </a:cubicBezTo>
                  <a:cubicBezTo>
                    <a:pt x="1" y="4347"/>
                    <a:pt x="91" y="5064"/>
                    <a:pt x="315" y="5781"/>
                  </a:cubicBezTo>
                  <a:lnTo>
                    <a:pt x="1" y="5781"/>
                  </a:lnTo>
                  <a:lnTo>
                    <a:pt x="1" y="8424"/>
                  </a:lnTo>
                  <a:lnTo>
                    <a:pt x="1076" y="8424"/>
                  </a:lnTo>
                  <a:cubicBezTo>
                    <a:pt x="987" y="9365"/>
                    <a:pt x="1793" y="10217"/>
                    <a:pt x="2734" y="10217"/>
                  </a:cubicBezTo>
                  <a:cubicBezTo>
                    <a:pt x="3227" y="10217"/>
                    <a:pt x="3675" y="9993"/>
                    <a:pt x="3989" y="9634"/>
                  </a:cubicBezTo>
                  <a:cubicBezTo>
                    <a:pt x="4258" y="9993"/>
                    <a:pt x="4706" y="10217"/>
                    <a:pt x="5199" y="10217"/>
                  </a:cubicBezTo>
                  <a:cubicBezTo>
                    <a:pt x="6140" y="10217"/>
                    <a:pt x="6946" y="9410"/>
                    <a:pt x="6902" y="8424"/>
                  </a:cubicBezTo>
                  <a:lnTo>
                    <a:pt x="10307" y="8424"/>
                  </a:lnTo>
                  <a:cubicBezTo>
                    <a:pt x="10262" y="9365"/>
                    <a:pt x="11024" y="10217"/>
                    <a:pt x="11965" y="10217"/>
                  </a:cubicBezTo>
                  <a:cubicBezTo>
                    <a:pt x="12951" y="10217"/>
                    <a:pt x="13713" y="9410"/>
                    <a:pt x="13668" y="8424"/>
                  </a:cubicBezTo>
                  <a:lnTo>
                    <a:pt x="15057" y="8424"/>
                  </a:lnTo>
                  <a:lnTo>
                    <a:pt x="15057" y="4347"/>
                  </a:lnTo>
                  <a:lnTo>
                    <a:pt x="13085" y="1345"/>
                  </a:lnTo>
                  <a:lnTo>
                    <a:pt x="10621" y="1345"/>
                  </a:lnTo>
                  <a:lnTo>
                    <a:pt x="10621" y="5781"/>
                  </a:lnTo>
                  <a:lnTo>
                    <a:pt x="9411" y="5781"/>
                  </a:lnTo>
                  <a:cubicBezTo>
                    <a:pt x="9635" y="5064"/>
                    <a:pt x="9725" y="4347"/>
                    <a:pt x="9725" y="3540"/>
                  </a:cubicBezTo>
                  <a:cubicBezTo>
                    <a:pt x="9725" y="2465"/>
                    <a:pt x="9501" y="1434"/>
                    <a:pt x="9052" y="448"/>
                  </a:cubicBezTo>
                  <a:lnTo>
                    <a:pt x="8022" y="448"/>
                  </a:lnTo>
                  <a:lnTo>
                    <a:pt x="8022" y="0"/>
                  </a:lnTo>
                  <a:lnTo>
                    <a:pt x="7081" y="0"/>
                  </a:lnTo>
                  <a:lnTo>
                    <a:pt x="7081" y="448"/>
                  </a:lnTo>
                  <a:lnTo>
                    <a:pt x="4437" y="448"/>
                  </a:lnTo>
                  <a:lnTo>
                    <a:pt x="4437" y="0"/>
                  </a:lnTo>
                  <a:lnTo>
                    <a:pt x="3541" y="0"/>
                  </a:lnTo>
                  <a:lnTo>
                    <a:pt x="3541" y="448"/>
                  </a:lnTo>
                  <a:lnTo>
                    <a:pt x="2600" y="448"/>
                  </a:lnTo>
                  <a:lnTo>
                    <a:pt x="260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9" name="Google Shape;9769;p51"/>
          <p:cNvSpPr txBox="1">
            <a:spLocks noGrp="1"/>
          </p:cNvSpPr>
          <p:nvPr>
            <p:ph type="title"/>
          </p:nvPr>
        </p:nvSpPr>
        <p:spPr>
          <a:xfrm>
            <a:off x="4460875" y="1683150"/>
            <a:ext cx="3969900" cy="21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کلمات فوق العاده</a:t>
            </a:r>
            <a:endParaRPr>
              <a:cs typeface="B Nazanin" pitchFamily="2" charset="-78"/>
            </a:endParaRPr>
          </a:p>
        </p:txBody>
      </p:sp>
      <p:grpSp>
        <p:nvGrpSpPr>
          <p:cNvPr id="9770" name="Google Shape;9770;p51"/>
          <p:cNvGrpSpPr/>
          <p:nvPr/>
        </p:nvGrpSpPr>
        <p:grpSpPr>
          <a:xfrm>
            <a:off x="439347" y="621864"/>
            <a:ext cx="3916389" cy="3899755"/>
            <a:chOff x="1492850" y="533875"/>
            <a:chExt cx="4567750" cy="4548350"/>
          </a:xfrm>
        </p:grpSpPr>
        <p:sp>
          <p:nvSpPr>
            <p:cNvPr id="9771" name="Google Shape;9771;p51"/>
            <p:cNvSpPr/>
            <p:nvPr/>
          </p:nvSpPr>
          <p:spPr>
            <a:xfrm>
              <a:off x="3773950" y="1766850"/>
              <a:ext cx="573050" cy="747750"/>
            </a:xfrm>
            <a:custGeom>
              <a:avLst/>
              <a:gdLst/>
              <a:ahLst/>
              <a:cxnLst/>
              <a:rect l="l" t="t" r="r" b="b"/>
              <a:pathLst>
                <a:path w="22922" h="29910" extrusionOk="0">
                  <a:moveTo>
                    <a:pt x="0" y="1"/>
                  </a:moveTo>
                  <a:lnTo>
                    <a:pt x="0" y="16785"/>
                  </a:lnTo>
                  <a:lnTo>
                    <a:pt x="22922" y="29910"/>
                  </a:lnTo>
                  <a:cubicBezTo>
                    <a:pt x="17192" y="25326"/>
                    <a:pt x="16304" y="9465"/>
                    <a:pt x="16304" y="94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5C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72" name="Google Shape;9772;p51"/>
            <p:cNvSpPr/>
            <p:nvPr/>
          </p:nvSpPr>
          <p:spPr>
            <a:xfrm>
              <a:off x="3784100" y="3627400"/>
              <a:ext cx="2276500" cy="1454825"/>
            </a:xfrm>
            <a:custGeom>
              <a:avLst/>
              <a:gdLst/>
              <a:ahLst/>
              <a:cxnLst/>
              <a:rect l="l" t="t" r="r" b="b"/>
              <a:pathLst>
                <a:path w="91060" h="58193" extrusionOk="0">
                  <a:moveTo>
                    <a:pt x="91060" y="1"/>
                  </a:moveTo>
                  <a:lnTo>
                    <a:pt x="1" y="52943"/>
                  </a:lnTo>
                  <a:lnTo>
                    <a:pt x="1" y="58193"/>
                  </a:lnTo>
                  <a:lnTo>
                    <a:pt x="91060" y="5324"/>
                  </a:lnTo>
                  <a:lnTo>
                    <a:pt x="910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73" name="Google Shape;9773;p51"/>
            <p:cNvSpPr/>
            <p:nvPr/>
          </p:nvSpPr>
          <p:spPr>
            <a:xfrm>
              <a:off x="1493775" y="3627400"/>
              <a:ext cx="2290350" cy="1454825"/>
            </a:xfrm>
            <a:custGeom>
              <a:avLst/>
              <a:gdLst/>
              <a:ahLst/>
              <a:cxnLst/>
              <a:rect l="l" t="t" r="r" b="b"/>
              <a:pathLst>
                <a:path w="91614" h="58193" extrusionOk="0">
                  <a:moveTo>
                    <a:pt x="0" y="1"/>
                  </a:moveTo>
                  <a:lnTo>
                    <a:pt x="0" y="5324"/>
                  </a:lnTo>
                  <a:lnTo>
                    <a:pt x="91614" y="58193"/>
                  </a:lnTo>
                  <a:lnTo>
                    <a:pt x="91614" y="529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74" name="Google Shape;9774;p51"/>
            <p:cNvSpPr/>
            <p:nvPr/>
          </p:nvSpPr>
          <p:spPr>
            <a:xfrm>
              <a:off x="1493775" y="2304775"/>
              <a:ext cx="4566825" cy="2646200"/>
            </a:xfrm>
            <a:custGeom>
              <a:avLst/>
              <a:gdLst/>
              <a:ahLst/>
              <a:cxnLst/>
              <a:rect l="l" t="t" r="r" b="b"/>
              <a:pathLst>
                <a:path w="182673" h="105848" extrusionOk="0">
                  <a:moveTo>
                    <a:pt x="91022" y="1"/>
                  </a:moveTo>
                  <a:lnTo>
                    <a:pt x="0" y="52906"/>
                  </a:lnTo>
                  <a:lnTo>
                    <a:pt x="91614" y="105848"/>
                  </a:lnTo>
                  <a:lnTo>
                    <a:pt x="182673" y="52906"/>
                  </a:lnTo>
                  <a:lnTo>
                    <a:pt x="91022" y="1"/>
                  </a:lnTo>
                  <a:close/>
                </a:path>
              </a:pathLst>
            </a:custGeom>
            <a:solidFill>
              <a:srgbClr val="C1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75" name="Google Shape;9775;p51"/>
            <p:cNvSpPr/>
            <p:nvPr/>
          </p:nvSpPr>
          <p:spPr>
            <a:xfrm>
              <a:off x="3784100" y="3501700"/>
              <a:ext cx="2276500" cy="1455750"/>
            </a:xfrm>
            <a:custGeom>
              <a:avLst/>
              <a:gdLst/>
              <a:ahLst/>
              <a:cxnLst/>
              <a:rect l="l" t="t" r="r" b="b"/>
              <a:pathLst>
                <a:path w="91060" h="58230" extrusionOk="0">
                  <a:moveTo>
                    <a:pt x="91060" y="1"/>
                  </a:moveTo>
                  <a:lnTo>
                    <a:pt x="1" y="52943"/>
                  </a:lnTo>
                  <a:lnTo>
                    <a:pt x="1" y="58229"/>
                  </a:lnTo>
                  <a:lnTo>
                    <a:pt x="91060" y="5324"/>
                  </a:lnTo>
                  <a:lnTo>
                    <a:pt x="9106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76" name="Google Shape;9776;p51"/>
            <p:cNvSpPr/>
            <p:nvPr/>
          </p:nvSpPr>
          <p:spPr>
            <a:xfrm>
              <a:off x="1493775" y="3501700"/>
              <a:ext cx="2290350" cy="1455750"/>
            </a:xfrm>
            <a:custGeom>
              <a:avLst/>
              <a:gdLst/>
              <a:ahLst/>
              <a:cxnLst/>
              <a:rect l="l" t="t" r="r" b="b"/>
              <a:pathLst>
                <a:path w="91614" h="58230" extrusionOk="0">
                  <a:moveTo>
                    <a:pt x="0" y="1"/>
                  </a:moveTo>
                  <a:lnTo>
                    <a:pt x="0" y="5324"/>
                  </a:lnTo>
                  <a:lnTo>
                    <a:pt x="91614" y="58229"/>
                  </a:lnTo>
                  <a:lnTo>
                    <a:pt x="91614" y="529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77" name="Google Shape;9777;p51"/>
            <p:cNvSpPr/>
            <p:nvPr/>
          </p:nvSpPr>
          <p:spPr>
            <a:xfrm>
              <a:off x="1493775" y="2179075"/>
              <a:ext cx="4566825" cy="2646200"/>
            </a:xfrm>
            <a:custGeom>
              <a:avLst/>
              <a:gdLst/>
              <a:ahLst/>
              <a:cxnLst/>
              <a:rect l="l" t="t" r="r" b="b"/>
              <a:pathLst>
                <a:path w="182673" h="105848" extrusionOk="0">
                  <a:moveTo>
                    <a:pt x="91022" y="1"/>
                  </a:moveTo>
                  <a:lnTo>
                    <a:pt x="0" y="52906"/>
                  </a:lnTo>
                  <a:lnTo>
                    <a:pt x="91614" y="105848"/>
                  </a:lnTo>
                  <a:lnTo>
                    <a:pt x="182673" y="52906"/>
                  </a:lnTo>
                  <a:lnTo>
                    <a:pt x="91022" y="1"/>
                  </a:lnTo>
                  <a:close/>
                </a:path>
              </a:pathLst>
            </a:custGeom>
            <a:solidFill>
              <a:srgbClr val="C1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78" name="Google Shape;9778;p51"/>
            <p:cNvSpPr/>
            <p:nvPr/>
          </p:nvSpPr>
          <p:spPr>
            <a:xfrm>
              <a:off x="1493775" y="1771475"/>
              <a:ext cx="4566825" cy="2644350"/>
            </a:xfrm>
            <a:custGeom>
              <a:avLst/>
              <a:gdLst/>
              <a:ahLst/>
              <a:cxnLst/>
              <a:rect l="l" t="t" r="r" b="b"/>
              <a:pathLst>
                <a:path w="182673" h="105774" extrusionOk="0">
                  <a:moveTo>
                    <a:pt x="182673" y="52869"/>
                  </a:moveTo>
                  <a:lnTo>
                    <a:pt x="91614" y="105774"/>
                  </a:lnTo>
                  <a:lnTo>
                    <a:pt x="0" y="52869"/>
                  </a:lnTo>
                  <a:lnTo>
                    <a:pt x="910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79" name="Google Shape;9779;p51"/>
            <p:cNvSpPr/>
            <p:nvPr/>
          </p:nvSpPr>
          <p:spPr>
            <a:xfrm>
              <a:off x="3784100" y="3093175"/>
              <a:ext cx="2276500" cy="1737650"/>
            </a:xfrm>
            <a:custGeom>
              <a:avLst/>
              <a:gdLst/>
              <a:ahLst/>
              <a:cxnLst/>
              <a:rect l="l" t="t" r="r" b="b"/>
              <a:pathLst>
                <a:path w="91060" h="69506" extrusionOk="0">
                  <a:moveTo>
                    <a:pt x="91060" y="1"/>
                  </a:moveTo>
                  <a:lnTo>
                    <a:pt x="63775" y="15861"/>
                  </a:lnTo>
                  <a:lnTo>
                    <a:pt x="63775" y="25104"/>
                  </a:lnTo>
                  <a:cubicBezTo>
                    <a:pt x="63775" y="25732"/>
                    <a:pt x="63221" y="26287"/>
                    <a:pt x="62592" y="26287"/>
                  </a:cubicBezTo>
                  <a:cubicBezTo>
                    <a:pt x="61927" y="26287"/>
                    <a:pt x="61372" y="25732"/>
                    <a:pt x="61372" y="25104"/>
                  </a:cubicBezTo>
                  <a:lnTo>
                    <a:pt x="61372" y="17229"/>
                  </a:lnTo>
                  <a:lnTo>
                    <a:pt x="32535" y="34014"/>
                  </a:lnTo>
                  <a:lnTo>
                    <a:pt x="32535" y="42295"/>
                  </a:lnTo>
                  <a:cubicBezTo>
                    <a:pt x="32535" y="42924"/>
                    <a:pt x="31980" y="43478"/>
                    <a:pt x="31352" y="43478"/>
                  </a:cubicBezTo>
                  <a:cubicBezTo>
                    <a:pt x="30687" y="43478"/>
                    <a:pt x="30132" y="42924"/>
                    <a:pt x="30132" y="42295"/>
                  </a:cubicBezTo>
                  <a:lnTo>
                    <a:pt x="30132" y="35382"/>
                  </a:lnTo>
                  <a:lnTo>
                    <a:pt x="1" y="52906"/>
                  </a:lnTo>
                  <a:lnTo>
                    <a:pt x="1" y="69505"/>
                  </a:lnTo>
                  <a:lnTo>
                    <a:pt x="91060" y="16600"/>
                  </a:lnTo>
                  <a:lnTo>
                    <a:pt x="910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80" name="Google Shape;9780;p51"/>
            <p:cNvSpPr/>
            <p:nvPr/>
          </p:nvSpPr>
          <p:spPr>
            <a:xfrm>
              <a:off x="1493775" y="3093175"/>
              <a:ext cx="2290350" cy="1737650"/>
            </a:xfrm>
            <a:custGeom>
              <a:avLst/>
              <a:gdLst/>
              <a:ahLst/>
              <a:cxnLst/>
              <a:rect l="l" t="t" r="r" b="b"/>
              <a:pathLst>
                <a:path w="91614" h="69506" extrusionOk="0">
                  <a:moveTo>
                    <a:pt x="0" y="1"/>
                  </a:moveTo>
                  <a:lnTo>
                    <a:pt x="0" y="16600"/>
                  </a:lnTo>
                  <a:lnTo>
                    <a:pt x="91614" y="69505"/>
                  </a:lnTo>
                  <a:lnTo>
                    <a:pt x="91614" y="529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81" name="Google Shape;9781;p51"/>
            <p:cNvSpPr/>
            <p:nvPr/>
          </p:nvSpPr>
          <p:spPr>
            <a:xfrm>
              <a:off x="1492850" y="3092250"/>
              <a:ext cx="574000" cy="746825"/>
            </a:xfrm>
            <a:custGeom>
              <a:avLst/>
              <a:gdLst/>
              <a:ahLst/>
              <a:cxnLst/>
              <a:rect l="l" t="t" r="r" b="b"/>
              <a:pathLst>
                <a:path w="22960" h="29873" extrusionOk="0">
                  <a:moveTo>
                    <a:pt x="0" y="1"/>
                  </a:moveTo>
                  <a:lnTo>
                    <a:pt x="0" y="16748"/>
                  </a:lnTo>
                  <a:lnTo>
                    <a:pt x="22959" y="29873"/>
                  </a:lnTo>
                  <a:cubicBezTo>
                    <a:pt x="17229" y="25326"/>
                    <a:pt x="16341" y="9465"/>
                    <a:pt x="16341" y="94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82" name="Google Shape;9782;p51"/>
            <p:cNvSpPr/>
            <p:nvPr/>
          </p:nvSpPr>
          <p:spPr>
            <a:xfrm>
              <a:off x="3810000" y="3071000"/>
              <a:ext cx="60100" cy="689525"/>
            </a:xfrm>
            <a:custGeom>
              <a:avLst/>
              <a:gdLst/>
              <a:ahLst/>
              <a:cxnLst/>
              <a:rect l="l" t="t" r="r" b="b"/>
              <a:pathLst>
                <a:path w="2404" h="27581" extrusionOk="0">
                  <a:moveTo>
                    <a:pt x="1183" y="0"/>
                  </a:moveTo>
                  <a:cubicBezTo>
                    <a:pt x="555" y="0"/>
                    <a:pt x="0" y="555"/>
                    <a:pt x="0" y="1183"/>
                  </a:cubicBezTo>
                  <a:lnTo>
                    <a:pt x="0" y="26397"/>
                  </a:lnTo>
                  <a:cubicBezTo>
                    <a:pt x="0" y="27026"/>
                    <a:pt x="555" y="27580"/>
                    <a:pt x="1183" y="27580"/>
                  </a:cubicBezTo>
                  <a:cubicBezTo>
                    <a:pt x="1886" y="27580"/>
                    <a:pt x="2403" y="27026"/>
                    <a:pt x="2403" y="26397"/>
                  </a:cubicBezTo>
                  <a:lnTo>
                    <a:pt x="2403" y="1183"/>
                  </a:lnTo>
                  <a:cubicBezTo>
                    <a:pt x="2403" y="555"/>
                    <a:pt x="1849" y="0"/>
                    <a:pt x="1183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83" name="Google Shape;9783;p51"/>
            <p:cNvSpPr/>
            <p:nvPr/>
          </p:nvSpPr>
          <p:spPr>
            <a:xfrm>
              <a:off x="4538300" y="3490600"/>
              <a:ext cx="61025" cy="689550"/>
            </a:xfrm>
            <a:custGeom>
              <a:avLst/>
              <a:gdLst/>
              <a:ahLst/>
              <a:cxnLst/>
              <a:rect l="l" t="t" r="r" b="b"/>
              <a:pathLst>
                <a:path w="2441" h="27582" extrusionOk="0">
                  <a:moveTo>
                    <a:pt x="1221" y="1"/>
                  </a:moveTo>
                  <a:cubicBezTo>
                    <a:pt x="555" y="1"/>
                    <a:pt x="1" y="556"/>
                    <a:pt x="1" y="1184"/>
                  </a:cubicBezTo>
                  <a:lnTo>
                    <a:pt x="1" y="26398"/>
                  </a:lnTo>
                  <a:cubicBezTo>
                    <a:pt x="1" y="27027"/>
                    <a:pt x="592" y="27581"/>
                    <a:pt x="1221" y="27581"/>
                  </a:cubicBezTo>
                  <a:cubicBezTo>
                    <a:pt x="1886" y="27581"/>
                    <a:pt x="2441" y="27027"/>
                    <a:pt x="2441" y="26398"/>
                  </a:cubicBezTo>
                  <a:lnTo>
                    <a:pt x="2441" y="1184"/>
                  </a:lnTo>
                  <a:cubicBezTo>
                    <a:pt x="2441" y="556"/>
                    <a:pt x="1849" y="1"/>
                    <a:pt x="1221" y="1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84" name="Google Shape;9784;p51"/>
            <p:cNvSpPr/>
            <p:nvPr/>
          </p:nvSpPr>
          <p:spPr>
            <a:xfrm>
              <a:off x="5320250" y="3060825"/>
              <a:ext cx="60100" cy="689525"/>
            </a:xfrm>
            <a:custGeom>
              <a:avLst/>
              <a:gdLst/>
              <a:ahLst/>
              <a:cxnLst/>
              <a:rect l="l" t="t" r="r" b="b"/>
              <a:pathLst>
                <a:path w="2404" h="27581" extrusionOk="0">
                  <a:moveTo>
                    <a:pt x="1183" y="1"/>
                  </a:moveTo>
                  <a:cubicBezTo>
                    <a:pt x="555" y="1"/>
                    <a:pt x="0" y="555"/>
                    <a:pt x="0" y="1184"/>
                  </a:cubicBezTo>
                  <a:lnTo>
                    <a:pt x="0" y="26361"/>
                  </a:lnTo>
                  <a:cubicBezTo>
                    <a:pt x="0" y="27026"/>
                    <a:pt x="555" y="27581"/>
                    <a:pt x="1183" y="27581"/>
                  </a:cubicBezTo>
                  <a:cubicBezTo>
                    <a:pt x="1849" y="27581"/>
                    <a:pt x="2403" y="27063"/>
                    <a:pt x="2403" y="26361"/>
                  </a:cubicBezTo>
                  <a:lnTo>
                    <a:pt x="2403" y="1184"/>
                  </a:lnTo>
                  <a:cubicBezTo>
                    <a:pt x="2403" y="555"/>
                    <a:pt x="1849" y="1"/>
                    <a:pt x="1183" y="1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85" name="Google Shape;9785;p51"/>
            <p:cNvSpPr/>
            <p:nvPr/>
          </p:nvSpPr>
          <p:spPr>
            <a:xfrm>
              <a:off x="4538300" y="3943500"/>
              <a:ext cx="61025" cy="236650"/>
            </a:xfrm>
            <a:custGeom>
              <a:avLst/>
              <a:gdLst/>
              <a:ahLst/>
              <a:cxnLst/>
              <a:rect l="l" t="t" r="r" b="b"/>
              <a:pathLst>
                <a:path w="2441" h="9466" extrusionOk="0">
                  <a:moveTo>
                    <a:pt x="2441" y="1"/>
                  </a:moveTo>
                  <a:lnTo>
                    <a:pt x="1" y="1369"/>
                  </a:lnTo>
                  <a:lnTo>
                    <a:pt x="1" y="8282"/>
                  </a:lnTo>
                  <a:cubicBezTo>
                    <a:pt x="1" y="8911"/>
                    <a:pt x="592" y="9465"/>
                    <a:pt x="1221" y="9465"/>
                  </a:cubicBezTo>
                  <a:cubicBezTo>
                    <a:pt x="1886" y="9465"/>
                    <a:pt x="2441" y="8911"/>
                    <a:pt x="2441" y="8282"/>
                  </a:cubicBezTo>
                  <a:lnTo>
                    <a:pt x="24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86" name="Google Shape;9786;p51"/>
            <p:cNvSpPr/>
            <p:nvPr/>
          </p:nvSpPr>
          <p:spPr>
            <a:xfrm>
              <a:off x="4539225" y="3490600"/>
              <a:ext cx="60100" cy="487125"/>
            </a:xfrm>
            <a:custGeom>
              <a:avLst/>
              <a:gdLst/>
              <a:ahLst/>
              <a:cxnLst/>
              <a:rect l="l" t="t" r="r" b="b"/>
              <a:pathLst>
                <a:path w="2404" h="19485" extrusionOk="0">
                  <a:moveTo>
                    <a:pt x="1184" y="1"/>
                  </a:moveTo>
                  <a:cubicBezTo>
                    <a:pt x="555" y="1"/>
                    <a:pt x="1" y="556"/>
                    <a:pt x="1" y="1184"/>
                  </a:cubicBezTo>
                  <a:lnTo>
                    <a:pt x="1" y="19485"/>
                  </a:lnTo>
                  <a:lnTo>
                    <a:pt x="2404" y="18117"/>
                  </a:lnTo>
                  <a:lnTo>
                    <a:pt x="2404" y="1184"/>
                  </a:lnTo>
                  <a:cubicBezTo>
                    <a:pt x="2404" y="556"/>
                    <a:pt x="1849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87" name="Google Shape;9787;p51"/>
            <p:cNvSpPr/>
            <p:nvPr/>
          </p:nvSpPr>
          <p:spPr>
            <a:xfrm>
              <a:off x="3810000" y="3071000"/>
              <a:ext cx="60100" cy="689525"/>
            </a:xfrm>
            <a:custGeom>
              <a:avLst/>
              <a:gdLst/>
              <a:ahLst/>
              <a:cxnLst/>
              <a:rect l="l" t="t" r="r" b="b"/>
              <a:pathLst>
                <a:path w="2404" h="27581" extrusionOk="0">
                  <a:moveTo>
                    <a:pt x="1183" y="0"/>
                  </a:moveTo>
                  <a:cubicBezTo>
                    <a:pt x="555" y="0"/>
                    <a:pt x="0" y="555"/>
                    <a:pt x="0" y="1183"/>
                  </a:cubicBezTo>
                  <a:lnTo>
                    <a:pt x="0" y="26397"/>
                  </a:lnTo>
                  <a:cubicBezTo>
                    <a:pt x="0" y="27026"/>
                    <a:pt x="555" y="27580"/>
                    <a:pt x="1183" y="27580"/>
                  </a:cubicBezTo>
                  <a:cubicBezTo>
                    <a:pt x="1886" y="27580"/>
                    <a:pt x="2403" y="27026"/>
                    <a:pt x="2403" y="26397"/>
                  </a:cubicBezTo>
                  <a:lnTo>
                    <a:pt x="2403" y="1183"/>
                  </a:lnTo>
                  <a:cubicBezTo>
                    <a:pt x="2403" y="555"/>
                    <a:pt x="1849" y="0"/>
                    <a:pt x="1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88" name="Google Shape;9788;p51"/>
            <p:cNvSpPr/>
            <p:nvPr/>
          </p:nvSpPr>
          <p:spPr>
            <a:xfrm>
              <a:off x="5320250" y="3488775"/>
              <a:ext cx="60100" cy="261575"/>
            </a:xfrm>
            <a:custGeom>
              <a:avLst/>
              <a:gdLst/>
              <a:ahLst/>
              <a:cxnLst/>
              <a:rect l="l" t="t" r="r" b="b"/>
              <a:pathLst>
                <a:path w="2404" h="10463" extrusionOk="0">
                  <a:moveTo>
                    <a:pt x="2403" y="0"/>
                  </a:moveTo>
                  <a:lnTo>
                    <a:pt x="0" y="1405"/>
                  </a:lnTo>
                  <a:lnTo>
                    <a:pt x="0" y="9243"/>
                  </a:lnTo>
                  <a:cubicBezTo>
                    <a:pt x="0" y="9908"/>
                    <a:pt x="555" y="10463"/>
                    <a:pt x="1183" y="10463"/>
                  </a:cubicBezTo>
                  <a:cubicBezTo>
                    <a:pt x="1849" y="10463"/>
                    <a:pt x="2403" y="9908"/>
                    <a:pt x="2403" y="9243"/>
                  </a:cubicBezTo>
                  <a:lnTo>
                    <a:pt x="24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89" name="Google Shape;9789;p51"/>
            <p:cNvSpPr/>
            <p:nvPr/>
          </p:nvSpPr>
          <p:spPr>
            <a:xfrm>
              <a:off x="5320250" y="3060825"/>
              <a:ext cx="60100" cy="463075"/>
            </a:xfrm>
            <a:custGeom>
              <a:avLst/>
              <a:gdLst/>
              <a:ahLst/>
              <a:cxnLst/>
              <a:rect l="l" t="t" r="r" b="b"/>
              <a:pathLst>
                <a:path w="2404" h="18523" extrusionOk="0">
                  <a:moveTo>
                    <a:pt x="1183" y="1"/>
                  </a:moveTo>
                  <a:cubicBezTo>
                    <a:pt x="555" y="1"/>
                    <a:pt x="0" y="555"/>
                    <a:pt x="0" y="1184"/>
                  </a:cubicBezTo>
                  <a:lnTo>
                    <a:pt x="0" y="18523"/>
                  </a:lnTo>
                  <a:lnTo>
                    <a:pt x="2403" y="17118"/>
                  </a:lnTo>
                  <a:lnTo>
                    <a:pt x="2403" y="1184"/>
                  </a:lnTo>
                  <a:cubicBezTo>
                    <a:pt x="2403" y="555"/>
                    <a:pt x="1849" y="1"/>
                    <a:pt x="1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90" name="Google Shape;9790;p51"/>
            <p:cNvSpPr/>
            <p:nvPr/>
          </p:nvSpPr>
          <p:spPr>
            <a:xfrm>
              <a:off x="3651025" y="2664325"/>
              <a:ext cx="1177525" cy="628525"/>
            </a:xfrm>
            <a:custGeom>
              <a:avLst/>
              <a:gdLst/>
              <a:ahLst/>
              <a:cxnLst/>
              <a:rect l="l" t="t" r="r" b="b"/>
              <a:pathLst>
                <a:path w="47101" h="25141" extrusionOk="0">
                  <a:moveTo>
                    <a:pt x="47101" y="0"/>
                  </a:moveTo>
                  <a:cubicBezTo>
                    <a:pt x="47101" y="111"/>
                    <a:pt x="47101" y="185"/>
                    <a:pt x="47064" y="296"/>
                  </a:cubicBezTo>
                  <a:lnTo>
                    <a:pt x="47064" y="370"/>
                  </a:lnTo>
                  <a:cubicBezTo>
                    <a:pt x="47064" y="407"/>
                    <a:pt x="47027" y="518"/>
                    <a:pt x="47027" y="555"/>
                  </a:cubicBezTo>
                  <a:cubicBezTo>
                    <a:pt x="47027" y="592"/>
                    <a:pt x="46990" y="666"/>
                    <a:pt x="46990" y="666"/>
                  </a:cubicBezTo>
                  <a:cubicBezTo>
                    <a:pt x="46990" y="703"/>
                    <a:pt x="46916" y="740"/>
                    <a:pt x="46916" y="777"/>
                  </a:cubicBezTo>
                  <a:cubicBezTo>
                    <a:pt x="46916" y="850"/>
                    <a:pt x="46879" y="887"/>
                    <a:pt x="46879" y="887"/>
                  </a:cubicBezTo>
                  <a:cubicBezTo>
                    <a:pt x="46842" y="924"/>
                    <a:pt x="46842" y="961"/>
                    <a:pt x="46805" y="1035"/>
                  </a:cubicBezTo>
                  <a:cubicBezTo>
                    <a:pt x="46731" y="1072"/>
                    <a:pt x="46731" y="1109"/>
                    <a:pt x="46694" y="1109"/>
                  </a:cubicBezTo>
                  <a:cubicBezTo>
                    <a:pt x="46657" y="1146"/>
                    <a:pt x="46620" y="1220"/>
                    <a:pt x="46620" y="1257"/>
                  </a:cubicBezTo>
                  <a:lnTo>
                    <a:pt x="46509" y="1331"/>
                  </a:lnTo>
                  <a:lnTo>
                    <a:pt x="46361" y="1479"/>
                  </a:lnTo>
                  <a:cubicBezTo>
                    <a:pt x="46324" y="1516"/>
                    <a:pt x="46287" y="1590"/>
                    <a:pt x="46250" y="1590"/>
                  </a:cubicBezTo>
                  <a:lnTo>
                    <a:pt x="46103" y="1701"/>
                  </a:lnTo>
                  <a:cubicBezTo>
                    <a:pt x="46029" y="1775"/>
                    <a:pt x="45992" y="1775"/>
                    <a:pt x="45955" y="1812"/>
                  </a:cubicBezTo>
                  <a:cubicBezTo>
                    <a:pt x="45881" y="1849"/>
                    <a:pt x="45807" y="1886"/>
                    <a:pt x="45733" y="1960"/>
                  </a:cubicBezTo>
                  <a:lnTo>
                    <a:pt x="16563" y="18892"/>
                  </a:lnTo>
                  <a:cubicBezTo>
                    <a:pt x="16341" y="19040"/>
                    <a:pt x="16119" y="19151"/>
                    <a:pt x="15860" y="19262"/>
                  </a:cubicBezTo>
                  <a:cubicBezTo>
                    <a:pt x="15639" y="19373"/>
                    <a:pt x="15417" y="19447"/>
                    <a:pt x="15195" y="19595"/>
                  </a:cubicBezTo>
                  <a:cubicBezTo>
                    <a:pt x="15121" y="19595"/>
                    <a:pt x="15084" y="19632"/>
                    <a:pt x="15047" y="19632"/>
                  </a:cubicBezTo>
                  <a:cubicBezTo>
                    <a:pt x="14899" y="19706"/>
                    <a:pt x="14788" y="19742"/>
                    <a:pt x="14677" y="19779"/>
                  </a:cubicBezTo>
                  <a:cubicBezTo>
                    <a:pt x="14419" y="19890"/>
                    <a:pt x="14234" y="19927"/>
                    <a:pt x="14012" y="20001"/>
                  </a:cubicBezTo>
                  <a:cubicBezTo>
                    <a:pt x="13864" y="20075"/>
                    <a:pt x="13753" y="20112"/>
                    <a:pt x="13642" y="20149"/>
                  </a:cubicBezTo>
                  <a:cubicBezTo>
                    <a:pt x="13420" y="20260"/>
                    <a:pt x="13199" y="20297"/>
                    <a:pt x="13014" y="20334"/>
                  </a:cubicBezTo>
                  <a:lnTo>
                    <a:pt x="12570" y="20482"/>
                  </a:lnTo>
                  <a:cubicBezTo>
                    <a:pt x="12348" y="20519"/>
                    <a:pt x="12126" y="20630"/>
                    <a:pt x="11905" y="20667"/>
                  </a:cubicBezTo>
                  <a:cubicBezTo>
                    <a:pt x="11757" y="20704"/>
                    <a:pt x="11609" y="20704"/>
                    <a:pt x="11461" y="20741"/>
                  </a:cubicBezTo>
                  <a:lnTo>
                    <a:pt x="10795" y="20889"/>
                  </a:lnTo>
                  <a:cubicBezTo>
                    <a:pt x="10648" y="20926"/>
                    <a:pt x="10500" y="20926"/>
                    <a:pt x="10352" y="20999"/>
                  </a:cubicBezTo>
                  <a:cubicBezTo>
                    <a:pt x="10167" y="21036"/>
                    <a:pt x="9945" y="21036"/>
                    <a:pt x="9760" y="21073"/>
                  </a:cubicBezTo>
                  <a:cubicBezTo>
                    <a:pt x="9612" y="21110"/>
                    <a:pt x="9428" y="21110"/>
                    <a:pt x="9317" y="21184"/>
                  </a:cubicBezTo>
                  <a:cubicBezTo>
                    <a:pt x="9169" y="21184"/>
                    <a:pt x="8984" y="21221"/>
                    <a:pt x="8836" y="21221"/>
                  </a:cubicBezTo>
                  <a:cubicBezTo>
                    <a:pt x="8651" y="21258"/>
                    <a:pt x="8429" y="21258"/>
                    <a:pt x="8245" y="21258"/>
                  </a:cubicBezTo>
                  <a:cubicBezTo>
                    <a:pt x="8097" y="21258"/>
                    <a:pt x="8023" y="21258"/>
                    <a:pt x="7875" y="21295"/>
                  </a:cubicBezTo>
                  <a:cubicBezTo>
                    <a:pt x="7653" y="21295"/>
                    <a:pt x="7468" y="21369"/>
                    <a:pt x="7209" y="21369"/>
                  </a:cubicBezTo>
                  <a:lnTo>
                    <a:pt x="5878" y="21369"/>
                  </a:lnTo>
                  <a:cubicBezTo>
                    <a:pt x="5657" y="21369"/>
                    <a:pt x="5472" y="21369"/>
                    <a:pt x="5287" y="21295"/>
                  </a:cubicBezTo>
                  <a:lnTo>
                    <a:pt x="4991" y="21295"/>
                  </a:lnTo>
                  <a:cubicBezTo>
                    <a:pt x="4806" y="21295"/>
                    <a:pt x="4621" y="21258"/>
                    <a:pt x="4510" y="21258"/>
                  </a:cubicBezTo>
                  <a:cubicBezTo>
                    <a:pt x="4363" y="21258"/>
                    <a:pt x="4215" y="21221"/>
                    <a:pt x="4067" y="21221"/>
                  </a:cubicBezTo>
                  <a:cubicBezTo>
                    <a:pt x="3845" y="21184"/>
                    <a:pt x="3586" y="21110"/>
                    <a:pt x="3327" y="21073"/>
                  </a:cubicBezTo>
                  <a:cubicBezTo>
                    <a:pt x="3290" y="21073"/>
                    <a:pt x="3253" y="21036"/>
                    <a:pt x="3216" y="21036"/>
                  </a:cubicBezTo>
                  <a:cubicBezTo>
                    <a:pt x="2958" y="20999"/>
                    <a:pt x="2736" y="20889"/>
                    <a:pt x="2514" y="20815"/>
                  </a:cubicBezTo>
                  <a:cubicBezTo>
                    <a:pt x="2292" y="20704"/>
                    <a:pt x="2033" y="20630"/>
                    <a:pt x="1812" y="20482"/>
                  </a:cubicBezTo>
                  <a:lnTo>
                    <a:pt x="1664" y="20371"/>
                  </a:lnTo>
                  <a:cubicBezTo>
                    <a:pt x="1590" y="20334"/>
                    <a:pt x="1442" y="20260"/>
                    <a:pt x="1368" y="20186"/>
                  </a:cubicBezTo>
                  <a:cubicBezTo>
                    <a:pt x="1294" y="20149"/>
                    <a:pt x="1257" y="20149"/>
                    <a:pt x="1257" y="20112"/>
                  </a:cubicBezTo>
                  <a:cubicBezTo>
                    <a:pt x="1183" y="20001"/>
                    <a:pt x="1072" y="19964"/>
                    <a:pt x="998" y="19890"/>
                  </a:cubicBezTo>
                  <a:cubicBezTo>
                    <a:pt x="998" y="19890"/>
                    <a:pt x="998" y="19816"/>
                    <a:pt x="924" y="19816"/>
                  </a:cubicBezTo>
                  <a:lnTo>
                    <a:pt x="702" y="19595"/>
                  </a:lnTo>
                  <a:lnTo>
                    <a:pt x="666" y="19558"/>
                  </a:lnTo>
                  <a:cubicBezTo>
                    <a:pt x="555" y="19447"/>
                    <a:pt x="518" y="19373"/>
                    <a:pt x="481" y="19262"/>
                  </a:cubicBezTo>
                  <a:cubicBezTo>
                    <a:pt x="481" y="19262"/>
                    <a:pt x="481" y="19225"/>
                    <a:pt x="444" y="19225"/>
                  </a:cubicBezTo>
                  <a:cubicBezTo>
                    <a:pt x="370" y="19151"/>
                    <a:pt x="333" y="19040"/>
                    <a:pt x="296" y="19003"/>
                  </a:cubicBezTo>
                  <a:cubicBezTo>
                    <a:pt x="296" y="18966"/>
                    <a:pt x="259" y="18892"/>
                    <a:pt x="259" y="18892"/>
                  </a:cubicBezTo>
                  <a:cubicBezTo>
                    <a:pt x="185" y="18818"/>
                    <a:pt x="185" y="18781"/>
                    <a:pt x="148" y="18670"/>
                  </a:cubicBezTo>
                  <a:cubicBezTo>
                    <a:pt x="148" y="18633"/>
                    <a:pt x="111" y="18596"/>
                    <a:pt x="111" y="18522"/>
                  </a:cubicBezTo>
                  <a:cubicBezTo>
                    <a:pt x="111" y="18485"/>
                    <a:pt x="74" y="18412"/>
                    <a:pt x="74" y="18338"/>
                  </a:cubicBezTo>
                  <a:cubicBezTo>
                    <a:pt x="74" y="18301"/>
                    <a:pt x="74" y="18227"/>
                    <a:pt x="0" y="18153"/>
                  </a:cubicBezTo>
                  <a:lnTo>
                    <a:pt x="0" y="21591"/>
                  </a:lnTo>
                  <a:lnTo>
                    <a:pt x="0" y="21850"/>
                  </a:lnTo>
                  <a:lnTo>
                    <a:pt x="0" y="21924"/>
                  </a:lnTo>
                  <a:cubicBezTo>
                    <a:pt x="0" y="21961"/>
                    <a:pt x="0" y="22035"/>
                    <a:pt x="74" y="22109"/>
                  </a:cubicBezTo>
                  <a:lnTo>
                    <a:pt x="74" y="22220"/>
                  </a:lnTo>
                  <a:lnTo>
                    <a:pt x="74" y="22293"/>
                  </a:lnTo>
                  <a:cubicBezTo>
                    <a:pt x="74" y="22330"/>
                    <a:pt x="74" y="22367"/>
                    <a:pt x="111" y="22404"/>
                  </a:cubicBezTo>
                  <a:cubicBezTo>
                    <a:pt x="111" y="22478"/>
                    <a:pt x="111" y="22515"/>
                    <a:pt x="148" y="22552"/>
                  </a:cubicBezTo>
                  <a:cubicBezTo>
                    <a:pt x="148" y="22589"/>
                    <a:pt x="148" y="22589"/>
                    <a:pt x="185" y="22663"/>
                  </a:cubicBezTo>
                  <a:cubicBezTo>
                    <a:pt x="185" y="22700"/>
                    <a:pt x="259" y="22737"/>
                    <a:pt x="259" y="22737"/>
                  </a:cubicBezTo>
                  <a:cubicBezTo>
                    <a:pt x="259" y="22774"/>
                    <a:pt x="259" y="22774"/>
                    <a:pt x="296" y="22848"/>
                  </a:cubicBezTo>
                  <a:cubicBezTo>
                    <a:pt x="333" y="22885"/>
                    <a:pt x="333" y="22922"/>
                    <a:pt x="370" y="23033"/>
                  </a:cubicBezTo>
                  <a:cubicBezTo>
                    <a:pt x="370" y="23033"/>
                    <a:pt x="370" y="23070"/>
                    <a:pt x="444" y="23070"/>
                  </a:cubicBezTo>
                  <a:cubicBezTo>
                    <a:pt x="481" y="23144"/>
                    <a:pt x="518" y="23218"/>
                    <a:pt x="555" y="23292"/>
                  </a:cubicBezTo>
                  <a:lnTo>
                    <a:pt x="629" y="23329"/>
                  </a:lnTo>
                  <a:lnTo>
                    <a:pt x="666" y="23403"/>
                  </a:lnTo>
                  <a:lnTo>
                    <a:pt x="739" y="23477"/>
                  </a:lnTo>
                  <a:lnTo>
                    <a:pt x="887" y="23624"/>
                  </a:lnTo>
                  <a:cubicBezTo>
                    <a:pt x="887" y="23624"/>
                    <a:pt x="887" y="23661"/>
                    <a:pt x="924" y="23661"/>
                  </a:cubicBezTo>
                  <a:cubicBezTo>
                    <a:pt x="998" y="23698"/>
                    <a:pt x="1072" y="23809"/>
                    <a:pt x="1183" y="23846"/>
                  </a:cubicBezTo>
                  <a:lnTo>
                    <a:pt x="1220" y="23883"/>
                  </a:lnTo>
                  <a:cubicBezTo>
                    <a:pt x="1257" y="23957"/>
                    <a:pt x="1294" y="23957"/>
                    <a:pt x="1294" y="23994"/>
                  </a:cubicBezTo>
                  <a:cubicBezTo>
                    <a:pt x="1368" y="24031"/>
                    <a:pt x="1405" y="24031"/>
                    <a:pt x="1442" y="24068"/>
                  </a:cubicBezTo>
                  <a:cubicBezTo>
                    <a:pt x="1479" y="24142"/>
                    <a:pt x="1590" y="24179"/>
                    <a:pt x="1627" y="24179"/>
                  </a:cubicBezTo>
                  <a:lnTo>
                    <a:pt x="1775" y="24253"/>
                  </a:lnTo>
                  <a:cubicBezTo>
                    <a:pt x="1849" y="24327"/>
                    <a:pt x="1923" y="24364"/>
                    <a:pt x="1996" y="24401"/>
                  </a:cubicBezTo>
                  <a:cubicBezTo>
                    <a:pt x="2144" y="24512"/>
                    <a:pt x="2292" y="24549"/>
                    <a:pt x="2477" y="24586"/>
                  </a:cubicBezTo>
                  <a:cubicBezTo>
                    <a:pt x="2699" y="24697"/>
                    <a:pt x="2921" y="24734"/>
                    <a:pt x="3143" y="24807"/>
                  </a:cubicBezTo>
                  <a:cubicBezTo>
                    <a:pt x="3216" y="24807"/>
                    <a:pt x="3253" y="24881"/>
                    <a:pt x="3290" y="24881"/>
                  </a:cubicBezTo>
                  <a:cubicBezTo>
                    <a:pt x="3512" y="24918"/>
                    <a:pt x="3697" y="24955"/>
                    <a:pt x="3956" y="24992"/>
                  </a:cubicBezTo>
                  <a:lnTo>
                    <a:pt x="4030" y="24992"/>
                  </a:lnTo>
                  <a:cubicBezTo>
                    <a:pt x="4178" y="24992"/>
                    <a:pt x="4326" y="25066"/>
                    <a:pt x="4437" y="25066"/>
                  </a:cubicBezTo>
                  <a:cubicBezTo>
                    <a:pt x="4584" y="25066"/>
                    <a:pt x="4732" y="25103"/>
                    <a:pt x="4880" y="25103"/>
                  </a:cubicBezTo>
                  <a:lnTo>
                    <a:pt x="5287" y="25103"/>
                  </a:lnTo>
                  <a:cubicBezTo>
                    <a:pt x="5435" y="25103"/>
                    <a:pt x="5546" y="25103"/>
                    <a:pt x="5694" y="25140"/>
                  </a:cubicBezTo>
                  <a:lnTo>
                    <a:pt x="7394" y="25140"/>
                  </a:lnTo>
                  <a:cubicBezTo>
                    <a:pt x="7542" y="25140"/>
                    <a:pt x="7727" y="25103"/>
                    <a:pt x="7875" y="25103"/>
                  </a:cubicBezTo>
                  <a:cubicBezTo>
                    <a:pt x="8023" y="25103"/>
                    <a:pt x="8097" y="25103"/>
                    <a:pt x="8245" y="25066"/>
                  </a:cubicBezTo>
                  <a:lnTo>
                    <a:pt x="8318" y="25066"/>
                  </a:lnTo>
                  <a:cubicBezTo>
                    <a:pt x="8503" y="25066"/>
                    <a:pt x="8651" y="24992"/>
                    <a:pt x="8836" y="24992"/>
                  </a:cubicBezTo>
                  <a:cubicBezTo>
                    <a:pt x="8984" y="24992"/>
                    <a:pt x="9132" y="24955"/>
                    <a:pt x="9317" y="24955"/>
                  </a:cubicBezTo>
                  <a:lnTo>
                    <a:pt x="9354" y="24955"/>
                  </a:lnTo>
                  <a:cubicBezTo>
                    <a:pt x="9502" y="24955"/>
                    <a:pt x="9612" y="24918"/>
                    <a:pt x="9760" y="24918"/>
                  </a:cubicBezTo>
                  <a:cubicBezTo>
                    <a:pt x="9945" y="24881"/>
                    <a:pt x="10167" y="24881"/>
                    <a:pt x="10352" y="24807"/>
                  </a:cubicBezTo>
                  <a:lnTo>
                    <a:pt x="10463" y="24807"/>
                  </a:lnTo>
                  <a:cubicBezTo>
                    <a:pt x="10537" y="24807"/>
                    <a:pt x="10685" y="24771"/>
                    <a:pt x="10795" y="24734"/>
                  </a:cubicBezTo>
                  <a:lnTo>
                    <a:pt x="11461" y="24586"/>
                  </a:lnTo>
                  <a:cubicBezTo>
                    <a:pt x="11535" y="24586"/>
                    <a:pt x="11572" y="24586"/>
                    <a:pt x="11609" y="24549"/>
                  </a:cubicBezTo>
                  <a:cubicBezTo>
                    <a:pt x="11720" y="24549"/>
                    <a:pt x="11794" y="24512"/>
                    <a:pt x="11905" y="24438"/>
                  </a:cubicBezTo>
                  <a:cubicBezTo>
                    <a:pt x="12126" y="24401"/>
                    <a:pt x="12348" y="24364"/>
                    <a:pt x="12570" y="24253"/>
                  </a:cubicBezTo>
                  <a:cubicBezTo>
                    <a:pt x="12644" y="24253"/>
                    <a:pt x="12718" y="24216"/>
                    <a:pt x="12755" y="24216"/>
                  </a:cubicBezTo>
                  <a:cubicBezTo>
                    <a:pt x="12866" y="24216"/>
                    <a:pt x="12903" y="24179"/>
                    <a:pt x="13014" y="24142"/>
                  </a:cubicBezTo>
                  <a:cubicBezTo>
                    <a:pt x="13236" y="24068"/>
                    <a:pt x="13457" y="23994"/>
                    <a:pt x="13679" y="23957"/>
                  </a:cubicBezTo>
                  <a:cubicBezTo>
                    <a:pt x="13790" y="23883"/>
                    <a:pt x="13827" y="23883"/>
                    <a:pt x="13938" y="23846"/>
                  </a:cubicBezTo>
                  <a:cubicBezTo>
                    <a:pt x="13975" y="23846"/>
                    <a:pt x="14012" y="23809"/>
                    <a:pt x="14049" y="23809"/>
                  </a:cubicBezTo>
                  <a:cubicBezTo>
                    <a:pt x="14308" y="23698"/>
                    <a:pt x="14493" y="23661"/>
                    <a:pt x="14714" y="23587"/>
                  </a:cubicBezTo>
                  <a:cubicBezTo>
                    <a:pt x="14788" y="23513"/>
                    <a:pt x="14899" y="23513"/>
                    <a:pt x="14936" y="23477"/>
                  </a:cubicBezTo>
                  <a:cubicBezTo>
                    <a:pt x="14973" y="23477"/>
                    <a:pt x="15047" y="23440"/>
                    <a:pt x="15084" y="23440"/>
                  </a:cubicBezTo>
                  <a:cubicBezTo>
                    <a:pt x="15121" y="23440"/>
                    <a:pt x="15158" y="23403"/>
                    <a:pt x="15232" y="23403"/>
                  </a:cubicBezTo>
                  <a:lnTo>
                    <a:pt x="15897" y="23107"/>
                  </a:lnTo>
                  <a:cubicBezTo>
                    <a:pt x="16156" y="22959"/>
                    <a:pt x="16378" y="22885"/>
                    <a:pt x="16600" y="22737"/>
                  </a:cubicBezTo>
                  <a:lnTo>
                    <a:pt x="45770" y="5768"/>
                  </a:lnTo>
                  <a:cubicBezTo>
                    <a:pt x="45807" y="5768"/>
                    <a:pt x="45807" y="5731"/>
                    <a:pt x="45844" y="5731"/>
                  </a:cubicBezTo>
                  <a:cubicBezTo>
                    <a:pt x="45918" y="5694"/>
                    <a:pt x="45955" y="5694"/>
                    <a:pt x="45992" y="5657"/>
                  </a:cubicBezTo>
                  <a:cubicBezTo>
                    <a:pt x="46029" y="5583"/>
                    <a:pt x="46103" y="5583"/>
                    <a:pt x="46139" y="5546"/>
                  </a:cubicBezTo>
                  <a:lnTo>
                    <a:pt x="46287" y="5398"/>
                  </a:lnTo>
                  <a:cubicBezTo>
                    <a:pt x="46324" y="5361"/>
                    <a:pt x="46361" y="5324"/>
                    <a:pt x="46398" y="5324"/>
                  </a:cubicBezTo>
                  <a:lnTo>
                    <a:pt x="46546" y="5176"/>
                  </a:lnTo>
                  <a:lnTo>
                    <a:pt x="46657" y="5102"/>
                  </a:lnTo>
                  <a:cubicBezTo>
                    <a:pt x="46694" y="5028"/>
                    <a:pt x="46731" y="4991"/>
                    <a:pt x="46731" y="4954"/>
                  </a:cubicBezTo>
                  <a:cubicBezTo>
                    <a:pt x="46731" y="4917"/>
                    <a:pt x="46805" y="4843"/>
                    <a:pt x="46805" y="4806"/>
                  </a:cubicBezTo>
                  <a:cubicBezTo>
                    <a:pt x="46842" y="4769"/>
                    <a:pt x="46842" y="4732"/>
                    <a:pt x="46879" y="4658"/>
                  </a:cubicBezTo>
                  <a:cubicBezTo>
                    <a:pt x="46879" y="4621"/>
                    <a:pt x="46916" y="4584"/>
                    <a:pt x="46916" y="4584"/>
                  </a:cubicBezTo>
                  <a:cubicBezTo>
                    <a:pt x="46990" y="4548"/>
                    <a:pt x="46990" y="4474"/>
                    <a:pt x="46990" y="4400"/>
                  </a:cubicBezTo>
                  <a:cubicBezTo>
                    <a:pt x="46990" y="4363"/>
                    <a:pt x="47027" y="4289"/>
                    <a:pt x="47027" y="4289"/>
                  </a:cubicBezTo>
                  <a:cubicBezTo>
                    <a:pt x="47027" y="4252"/>
                    <a:pt x="47064" y="4178"/>
                    <a:pt x="47064" y="4104"/>
                  </a:cubicBezTo>
                  <a:lnTo>
                    <a:pt x="47064" y="4030"/>
                  </a:lnTo>
                  <a:cubicBezTo>
                    <a:pt x="47064" y="3919"/>
                    <a:pt x="47064" y="3845"/>
                    <a:pt x="47101" y="3734"/>
                  </a:cubicBezTo>
                  <a:lnTo>
                    <a:pt x="47101" y="0"/>
                  </a:lnTo>
                  <a:close/>
                </a:path>
              </a:pathLst>
            </a:custGeom>
            <a:solidFill>
              <a:srgbClr val="9B1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91" name="Google Shape;9791;p51"/>
            <p:cNvSpPr/>
            <p:nvPr/>
          </p:nvSpPr>
          <p:spPr>
            <a:xfrm>
              <a:off x="3607575" y="2517125"/>
              <a:ext cx="1234850" cy="684725"/>
            </a:xfrm>
            <a:custGeom>
              <a:avLst/>
              <a:gdLst/>
              <a:ahLst/>
              <a:cxnLst/>
              <a:rect l="l" t="t" r="r" b="b"/>
              <a:pathLst>
                <a:path w="49394" h="27389" extrusionOk="0">
                  <a:moveTo>
                    <a:pt x="38746" y="1"/>
                  </a:moveTo>
                  <a:cubicBezTo>
                    <a:pt x="37452" y="1"/>
                    <a:pt x="36158" y="287"/>
                    <a:pt x="35160" y="860"/>
                  </a:cubicBezTo>
                  <a:lnTo>
                    <a:pt x="6027" y="17830"/>
                  </a:lnTo>
                  <a:cubicBezTo>
                    <a:pt x="2699" y="19752"/>
                    <a:pt x="0" y="24484"/>
                    <a:pt x="3365" y="26407"/>
                  </a:cubicBezTo>
                  <a:lnTo>
                    <a:pt x="3513" y="26518"/>
                  </a:lnTo>
                  <a:cubicBezTo>
                    <a:pt x="4578" y="27133"/>
                    <a:pt x="6135" y="27389"/>
                    <a:pt x="7869" y="27389"/>
                  </a:cubicBezTo>
                  <a:cubicBezTo>
                    <a:pt x="11554" y="27389"/>
                    <a:pt x="16038" y="26235"/>
                    <a:pt x="18301" y="24928"/>
                  </a:cubicBezTo>
                  <a:lnTo>
                    <a:pt x="47471" y="7958"/>
                  </a:lnTo>
                  <a:cubicBezTo>
                    <a:pt x="49393" y="6812"/>
                    <a:pt x="49393" y="4964"/>
                    <a:pt x="47434" y="3818"/>
                  </a:cubicBezTo>
                  <a:lnTo>
                    <a:pt x="42332" y="860"/>
                  </a:lnTo>
                  <a:cubicBezTo>
                    <a:pt x="41334" y="287"/>
                    <a:pt x="40040" y="1"/>
                    <a:pt x="38746" y="1"/>
                  </a:cubicBez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92" name="Google Shape;9792;p51"/>
            <p:cNvSpPr/>
            <p:nvPr/>
          </p:nvSpPr>
          <p:spPr>
            <a:xfrm>
              <a:off x="3649175" y="2518975"/>
              <a:ext cx="1181225" cy="778500"/>
            </a:xfrm>
            <a:custGeom>
              <a:avLst/>
              <a:gdLst/>
              <a:ahLst/>
              <a:cxnLst/>
              <a:rect l="l" t="t" r="r" b="b"/>
              <a:pathLst>
                <a:path w="47249" h="31140" extrusionOk="0">
                  <a:moveTo>
                    <a:pt x="47249" y="6112"/>
                  </a:moveTo>
                  <a:lnTo>
                    <a:pt x="47249" y="6112"/>
                  </a:lnTo>
                  <a:cubicBezTo>
                    <a:pt x="47249" y="6147"/>
                    <a:pt x="47247" y="6148"/>
                    <a:pt x="47175" y="6184"/>
                  </a:cubicBezTo>
                  <a:lnTo>
                    <a:pt x="47175" y="6221"/>
                  </a:lnTo>
                  <a:cubicBezTo>
                    <a:pt x="47247" y="6184"/>
                    <a:pt x="47249" y="6148"/>
                    <a:pt x="47249" y="6112"/>
                  </a:cubicBezTo>
                  <a:close/>
                  <a:moveTo>
                    <a:pt x="46990" y="6738"/>
                  </a:moveTo>
                  <a:cubicBezTo>
                    <a:pt x="46990" y="6775"/>
                    <a:pt x="46953" y="6775"/>
                    <a:pt x="46953" y="6775"/>
                  </a:cubicBezTo>
                  <a:cubicBezTo>
                    <a:pt x="46953" y="6738"/>
                    <a:pt x="46990" y="6738"/>
                    <a:pt x="46990" y="6738"/>
                  </a:cubicBezTo>
                  <a:close/>
                  <a:moveTo>
                    <a:pt x="46283" y="7519"/>
                  </a:moveTo>
                  <a:lnTo>
                    <a:pt x="46213" y="7589"/>
                  </a:lnTo>
                  <a:cubicBezTo>
                    <a:pt x="46232" y="7552"/>
                    <a:pt x="46260" y="7533"/>
                    <a:pt x="46283" y="7519"/>
                  </a:cubicBezTo>
                  <a:close/>
                  <a:moveTo>
                    <a:pt x="507" y="25160"/>
                  </a:moveTo>
                  <a:lnTo>
                    <a:pt x="507" y="25160"/>
                  </a:lnTo>
                  <a:cubicBezTo>
                    <a:pt x="513" y="25166"/>
                    <a:pt x="518" y="25174"/>
                    <a:pt x="518" y="25187"/>
                  </a:cubicBezTo>
                  <a:lnTo>
                    <a:pt x="518" y="25187"/>
                  </a:lnTo>
                  <a:cubicBezTo>
                    <a:pt x="518" y="25187"/>
                    <a:pt x="518" y="25171"/>
                    <a:pt x="507" y="25160"/>
                  </a:cubicBezTo>
                  <a:close/>
                  <a:moveTo>
                    <a:pt x="9760" y="26998"/>
                  </a:moveTo>
                  <a:cubicBezTo>
                    <a:pt x="9612" y="27035"/>
                    <a:pt x="9428" y="27035"/>
                    <a:pt x="9280" y="27072"/>
                  </a:cubicBezTo>
                  <a:cubicBezTo>
                    <a:pt x="9428" y="27035"/>
                    <a:pt x="9612" y="26998"/>
                    <a:pt x="9760" y="26998"/>
                  </a:cubicBezTo>
                  <a:close/>
                  <a:moveTo>
                    <a:pt x="3549" y="27035"/>
                  </a:moveTo>
                  <a:cubicBezTo>
                    <a:pt x="3734" y="27035"/>
                    <a:pt x="3882" y="27072"/>
                    <a:pt x="4067" y="27109"/>
                  </a:cubicBezTo>
                  <a:cubicBezTo>
                    <a:pt x="3882" y="27072"/>
                    <a:pt x="3734" y="27072"/>
                    <a:pt x="3549" y="27035"/>
                  </a:cubicBezTo>
                  <a:close/>
                  <a:moveTo>
                    <a:pt x="5287" y="27220"/>
                  </a:moveTo>
                  <a:cubicBezTo>
                    <a:pt x="5472" y="27220"/>
                    <a:pt x="5694" y="27220"/>
                    <a:pt x="5878" y="27257"/>
                  </a:cubicBezTo>
                  <a:cubicBezTo>
                    <a:pt x="5694" y="27257"/>
                    <a:pt x="5509" y="27257"/>
                    <a:pt x="5287" y="27220"/>
                  </a:cubicBezTo>
                  <a:close/>
                  <a:moveTo>
                    <a:pt x="36952" y="0"/>
                  </a:moveTo>
                  <a:cubicBezTo>
                    <a:pt x="35658" y="0"/>
                    <a:pt x="34364" y="287"/>
                    <a:pt x="33385" y="860"/>
                  </a:cubicBezTo>
                  <a:lnTo>
                    <a:pt x="4215" y="17830"/>
                  </a:lnTo>
                  <a:cubicBezTo>
                    <a:pt x="1960" y="19124"/>
                    <a:pt x="0" y="21712"/>
                    <a:pt x="0" y="23893"/>
                  </a:cubicBezTo>
                  <a:lnTo>
                    <a:pt x="0" y="27590"/>
                  </a:lnTo>
                  <a:lnTo>
                    <a:pt x="0" y="27849"/>
                  </a:lnTo>
                  <a:lnTo>
                    <a:pt x="0" y="27923"/>
                  </a:lnTo>
                  <a:cubicBezTo>
                    <a:pt x="0" y="27960"/>
                    <a:pt x="0" y="28034"/>
                    <a:pt x="37" y="28107"/>
                  </a:cubicBezTo>
                  <a:lnTo>
                    <a:pt x="37" y="28218"/>
                  </a:lnTo>
                  <a:lnTo>
                    <a:pt x="37" y="28292"/>
                  </a:lnTo>
                  <a:cubicBezTo>
                    <a:pt x="37" y="28329"/>
                    <a:pt x="37" y="28366"/>
                    <a:pt x="111" y="28403"/>
                  </a:cubicBezTo>
                  <a:cubicBezTo>
                    <a:pt x="111" y="28477"/>
                    <a:pt x="111" y="28514"/>
                    <a:pt x="148" y="28551"/>
                  </a:cubicBezTo>
                  <a:cubicBezTo>
                    <a:pt x="148" y="28588"/>
                    <a:pt x="148" y="28588"/>
                    <a:pt x="185" y="28662"/>
                  </a:cubicBezTo>
                  <a:cubicBezTo>
                    <a:pt x="185" y="28699"/>
                    <a:pt x="222" y="28736"/>
                    <a:pt x="222" y="28736"/>
                  </a:cubicBezTo>
                  <a:cubicBezTo>
                    <a:pt x="222" y="28773"/>
                    <a:pt x="222" y="28773"/>
                    <a:pt x="296" y="28847"/>
                  </a:cubicBezTo>
                  <a:cubicBezTo>
                    <a:pt x="333" y="28884"/>
                    <a:pt x="333" y="28921"/>
                    <a:pt x="370" y="29032"/>
                  </a:cubicBezTo>
                  <a:cubicBezTo>
                    <a:pt x="370" y="29032"/>
                    <a:pt x="370" y="29069"/>
                    <a:pt x="407" y="29069"/>
                  </a:cubicBezTo>
                  <a:cubicBezTo>
                    <a:pt x="481" y="29143"/>
                    <a:pt x="518" y="29217"/>
                    <a:pt x="555" y="29291"/>
                  </a:cubicBezTo>
                  <a:lnTo>
                    <a:pt x="592" y="29327"/>
                  </a:lnTo>
                  <a:lnTo>
                    <a:pt x="666" y="29401"/>
                  </a:lnTo>
                  <a:lnTo>
                    <a:pt x="740" y="29475"/>
                  </a:lnTo>
                  <a:lnTo>
                    <a:pt x="887" y="29623"/>
                  </a:lnTo>
                  <a:cubicBezTo>
                    <a:pt x="887" y="29623"/>
                    <a:pt x="887" y="29660"/>
                    <a:pt x="924" y="29660"/>
                  </a:cubicBezTo>
                  <a:cubicBezTo>
                    <a:pt x="961" y="29697"/>
                    <a:pt x="1072" y="29808"/>
                    <a:pt x="1146" y="29845"/>
                  </a:cubicBezTo>
                  <a:lnTo>
                    <a:pt x="1220" y="29882"/>
                  </a:lnTo>
                  <a:cubicBezTo>
                    <a:pt x="1257" y="29956"/>
                    <a:pt x="1294" y="29956"/>
                    <a:pt x="1294" y="29993"/>
                  </a:cubicBezTo>
                  <a:cubicBezTo>
                    <a:pt x="1331" y="30030"/>
                    <a:pt x="1405" y="30030"/>
                    <a:pt x="1442" y="30067"/>
                  </a:cubicBezTo>
                  <a:cubicBezTo>
                    <a:pt x="1479" y="30141"/>
                    <a:pt x="1590" y="30178"/>
                    <a:pt x="1627" y="30178"/>
                  </a:cubicBezTo>
                  <a:lnTo>
                    <a:pt x="1775" y="30252"/>
                  </a:lnTo>
                  <a:cubicBezTo>
                    <a:pt x="1849" y="30326"/>
                    <a:pt x="1886" y="30363"/>
                    <a:pt x="1997" y="30400"/>
                  </a:cubicBezTo>
                  <a:cubicBezTo>
                    <a:pt x="2144" y="30511"/>
                    <a:pt x="2255" y="30548"/>
                    <a:pt x="2440" y="30585"/>
                  </a:cubicBezTo>
                  <a:cubicBezTo>
                    <a:pt x="2699" y="30695"/>
                    <a:pt x="2921" y="30732"/>
                    <a:pt x="3143" y="30806"/>
                  </a:cubicBezTo>
                  <a:cubicBezTo>
                    <a:pt x="3180" y="30806"/>
                    <a:pt x="3254" y="30880"/>
                    <a:pt x="3290" y="30880"/>
                  </a:cubicBezTo>
                  <a:cubicBezTo>
                    <a:pt x="3512" y="30917"/>
                    <a:pt x="3697" y="30954"/>
                    <a:pt x="3919" y="30991"/>
                  </a:cubicBezTo>
                  <a:lnTo>
                    <a:pt x="4030" y="30991"/>
                  </a:lnTo>
                  <a:cubicBezTo>
                    <a:pt x="4178" y="30991"/>
                    <a:pt x="4289" y="31065"/>
                    <a:pt x="4437" y="31065"/>
                  </a:cubicBezTo>
                  <a:cubicBezTo>
                    <a:pt x="4584" y="31065"/>
                    <a:pt x="4732" y="31102"/>
                    <a:pt x="4843" y="31102"/>
                  </a:cubicBezTo>
                  <a:lnTo>
                    <a:pt x="5287" y="31102"/>
                  </a:lnTo>
                  <a:cubicBezTo>
                    <a:pt x="5398" y="31102"/>
                    <a:pt x="5546" y="31102"/>
                    <a:pt x="5694" y="31139"/>
                  </a:cubicBezTo>
                  <a:lnTo>
                    <a:pt x="7394" y="31139"/>
                  </a:lnTo>
                  <a:cubicBezTo>
                    <a:pt x="7542" y="31139"/>
                    <a:pt x="7727" y="31102"/>
                    <a:pt x="7875" y="31102"/>
                  </a:cubicBezTo>
                  <a:cubicBezTo>
                    <a:pt x="7986" y="31102"/>
                    <a:pt x="8097" y="31102"/>
                    <a:pt x="8245" y="31065"/>
                  </a:cubicBezTo>
                  <a:lnTo>
                    <a:pt x="8319" y="31065"/>
                  </a:lnTo>
                  <a:cubicBezTo>
                    <a:pt x="8503" y="31065"/>
                    <a:pt x="8651" y="30991"/>
                    <a:pt x="8836" y="30991"/>
                  </a:cubicBezTo>
                  <a:cubicBezTo>
                    <a:pt x="8984" y="30991"/>
                    <a:pt x="9095" y="30954"/>
                    <a:pt x="9280" y="30954"/>
                  </a:cubicBezTo>
                  <a:lnTo>
                    <a:pt x="9354" y="30954"/>
                  </a:lnTo>
                  <a:cubicBezTo>
                    <a:pt x="9465" y="30954"/>
                    <a:pt x="9612" y="30917"/>
                    <a:pt x="9760" y="30917"/>
                  </a:cubicBezTo>
                  <a:cubicBezTo>
                    <a:pt x="9945" y="30880"/>
                    <a:pt x="10167" y="30880"/>
                    <a:pt x="10352" y="30806"/>
                  </a:cubicBezTo>
                  <a:lnTo>
                    <a:pt x="10463" y="30806"/>
                  </a:lnTo>
                  <a:cubicBezTo>
                    <a:pt x="10537" y="30806"/>
                    <a:pt x="10685" y="30769"/>
                    <a:pt x="10759" y="30732"/>
                  </a:cubicBezTo>
                  <a:lnTo>
                    <a:pt x="11461" y="30585"/>
                  </a:lnTo>
                  <a:cubicBezTo>
                    <a:pt x="11498" y="30585"/>
                    <a:pt x="11572" y="30585"/>
                    <a:pt x="11609" y="30548"/>
                  </a:cubicBezTo>
                  <a:cubicBezTo>
                    <a:pt x="11683" y="30548"/>
                    <a:pt x="11794" y="30511"/>
                    <a:pt x="11868" y="30437"/>
                  </a:cubicBezTo>
                  <a:cubicBezTo>
                    <a:pt x="12126" y="30400"/>
                    <a:pt x="12348" y="30363"/>
                    <a:pt x="12570" y="30252"/>
                  </a:cubicBezTo>
                  <a:cubicBezTo>
                    <a:pt x="12607" y="30252"/>
                    <a:pt x="12718" y="30215"/>
                    <a:pt x="12755" y="30215"/>
                  </a:cubicBezTo>
                  <a:cubicBezTo>
                    <a:pt x="12866" y="30215"/>
                    <a:pt x="12903" y="30178"/>
                    <a:pt x="12977" y="30141"/>
                  </a:cubicBezTo>
                  <a:cubicBezTo>
                    <a:pt x="13236" y="30067"/>
                    <a:pt x="13457" y="29993"/>
                    <a:pt x="13679" y="29956"/>
                  </a:cubicBezTo>
                  <a:cubicBezTo>
                    <a:pt x="13790" y="29882"/>
                    <a:pt x="13827" y="29882"/>
                    <a:pt x="13901" y="29845"/>
                  </a:cubicBezTo>
                  <a:cubicBezTo>
                    <a:pt x="13975" y="29845"/>
                    <a:pt x="14012" y="29808"/>
                    <a:pt x="14049" y="29808"/>
                  </a:cubicBezTo>
                  <a:cubicBezTo>
                    <a:pt x="14271" y="29697"/>
                    <a:pt x="14456" y="29660"/>
                    <a:pt x="14714" y="29586"/>
                  </a:cubicBezTo>
                  <a:cubicBezTo>
                    <a:pt x="14788" y="29512"/>
                    <a:pt x="14899" y="29512"/>
                    <a:pt x="14936" y="29475"/>
                  </a:cubicBezTo>
                  <a:cubicBezTo>
                    <a:pt x="14973" y="29475"/>
                    <a:pt x="15010" y="29438"/>
                    <a:pt x="15084" y="29438"/>
                  </a:cubicBezTo>
                  <a:cubicBezTo>
                    <a:pt x="15121" y="29438"/>
                    <a:pt x="15158" y="29401"/>
                    <a:pt x="15195" y="29401"/>
                  </a:cubicBezTo>
                  <a:lnTo>
                    <a:pt x="15898" y="29106"/>
                  </a:lnTo>
                  <a:cubicBezTo>
                    <a:pt x="16119" y="28958"/>
                    <a:pt x="16378" y="28884"/>
                    <a:pt x="16600" y="28736"/>
                  </a:cubicBezTo>
                  <a:lnTo>
                    <a:pt x="45770" y="11766"/>
                  </a:lnTo>
                  <a:cubicBezTo>
                    <a:pt x="45807" y="11582"/>
                    <a:pt x="45844" y="11582"/>
                    <a:pt x="45844" y="11582"/>
                  </a:cubicBezTo>
                  <a:cubicBezTo>
                    <a:pt x="45881" y="11545"/>
                    <a:pt x="45955" y="11545"/>
                    <a:pt x="45992" y="11508"/>
                  </a:cubicBezTo>
                  <a:cubicBezTo>
                    <a:pt x="46029" y="11471"/>
                    <a:pt x="46066" y="11471"/>
                    <a:pt x="46140" y="11397"/>
                  </a:cubicBezTo>
                  <a:lnTo>
                    <a:pt x="46250" y="11286"/>
                  </a:lnTo>
                  <a:cubicBezTo>
                    <a:pt x="46324" y="11212"/>
                    <a:pt x="46361" y="11175"/>
                    <a:pt x="46398" y="11175"/>
                  </a:cubicBezTo>
                  <a:lnTo>
                    <a:pt x="46546" y="11027"/>
                  </a:lnTo>
                  <a:lnTo>
                    <a:pt x="46620" y="10953"/>
                  </a:lnTo>
                  <a:cubicBezTo>
                    <a:pt x="46694" y="10916"/>
                    <a:pt x="46731" y="10842"/>
                    <a:pt x="46731" y="10805"/>
                  </a:cubicBezTo>
                  <a:cubicBezTo>
                    <a:pt x="46768" y="10768"/>
                    <a:pt x="46768" y="10731"/>
                    <a:pt x="46805" y="10731"/>
                  </a:cubicBezTo>
                  <a:cubicBezTo>
                    <a:pt x="46879" y="10657"/>
                    <a:pt x="46879" y="10620"/>
                    <a:pt x="46916" y="10583"/>
                  </a:cubicBezTo>
                  <a:cubicBezTo>
                    <a:pt x="46916" y="10546"/>
                    <a:pt x="46953" y="10472"/>
                    <a:pt x="46953" y="10472"/>
                  </a:cubicBezTo>
                  <a:cubicBezTo>
                    <a:pt x="46990" y="10435"/>
                    <a:pt x="46990" y="10398"/>
                    <a:pt x="46990" y="10288"/>
                  </a:cubicBezTo>
                  <a:cubicBezTo>
                    <a:pt x="46990" y="10251"/>
                    <a:pt x="47064" y="10214"/>
                    <a:pt x="47064" y="10214"/>
                  </a:cubicBezTo>
                  <a:cubicBezTo>
                    <a:pt x="47064" y="10177"/>
                    <a:pt x="47101" y="10066"/>
                    <a:pt x="47101" y="10029"/>
                  </a:cubicBezTo>
                  <a:lnTo>
                    <a:pt x="47101" y="9918"/>
                  </a:lnTo>
                  <a:cubicBezTo>
                    <a:pt x="47101" y="9844"/>
                    <a:pt x="47138" y="9733"/>
                    <a:pt x="47138" y="9659"/>
                  </a:cubicBezTo>
                  <a:lnTo>
                    <a:pt x="47138" y="6517"/>
                  </a:lnTo>
                  <a:cubicBezTo>
                    <a:pt x="47101" y="6480"/>
                    <a:pt x="47138" y="6480"/>
                    <a:pt x="47138" y="6406"/>
                  </a:cubicBezTo>
                  <a:lnTo>
                    <a:pt x="47138" y="6036"/>
                  </a:lnTo>
                  <a:cubicBezTo>
                    <a:pt x="47175" y="5260"/>
                    <a:pt x="46731" y="4446"/>
                    <a:pt x="45659" y="3818"/>
                  </a:cubicBezTo>
                  <a:lnTo>
                    <a:pt x="40520" y="860"/>
                  </a:lnTo>
                  <a:cubicBezTo>
                    <a:pt x="39540" y="287"/>
                    <a:pt x="38246" y="0"/>
                    <a:pt x="36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93" name="Google Shape;9793;p51"/>
            <p:cNvSpPr/>
            <p:nvPr/>
          </p:nvSpPr>
          <p:spPr>
            <a:xfrm>
              <a:off x="4648300" y="3472125"/>
              <a:ext cx="35150" cy="61025"/>
            </a:xfrm>
            <a:custGeom>
              <a:avLst/>
              <a:gdLst/>
              <a:ahLst/>
              <a:cxnLst/>
              <a:rect l="l" t="t" r="r" b="b"/>
              <a:pathLst>
                <a:path w="1406" h="2441" extrusionOk="0">
                  <a:moveTo>
                    <a:pt x="1405" y="1"/>
                  </a:moveTo>
                  <a:lnTo>
                    <a:pt x="0" y="814"/>
                  </a:lnTo>
                  <a:lnTo>
                    <a:pt x="0" y="2441"/>
                  </a:lnTo>
                  <a:lnTo>
                    <a:pt x="1405" y="1590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932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94" name="Google Shape;9794;p51"/>
            <p:cNvSpPr/>
            <p:nvPr/>
          </p:nvSpPr>
          <p:spPr>
            <a:xfrm>
              <a:off x="4052150" y="3127375"/>
              <a:ext cx="631300" cy="365100"/>
            </a:xfrm>
            <a:custGeom>
              <a:avLst/>
              <a:gdLst/>
              <a:ahLst/>
              <a:cxnLst/>
              <a:rect l="l" t="t" r="r" b="b"/>
              <a:pathLst>
                <a:path w="25252" h="14604" extrusionOk="0">
                  <a:moveTo>
                    <a:pt x="1405" y="0"/>
                  </a:moveTo>
                  <a:lnTo>
                    <a:pt x="0" y="851"/>
                  </a:lnTo>
                  <a:lnTo>
                    <a:pt x="23846" y="14604"/>
                  </a:lnTo>
                  <a:lnTo>
                    <a:pt x="25251" y="13791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95" name="Google Shape;9795;p51"/>
            <p:cNvSpPr/>
            <p:nvPr/>
          </p:nvSpPr>
          <p:spPr>
            <a:xfrm>
              <a:off x="4052150" y="3148625"/>
              <a:ext cx="596175" cy="384525"/>
            </a:xfrm>
            <a:custGeom>
              <a:avLst/>
              <a:gdLst/>
              <a:ahLst/>
              <a:cxnLst/>
              <a:rect l="l" t="t" r="r" b="b"/>
              <a:pathLst>
                <a:path w="23847" h="15381" extrusionOk="0">
                  <a:moveTo>
                    <a:pt x="0" y="1"/>
                  </a:moveTo>
                  <a:lnTo>
                    <a:pt x="0" y="1627"/>
                  </a:lnTo>
                  <a:lnTo>
                    <a:pt x="23846" y="15381"/>
                  </a:lnTo>
                  <a:lnTo>
                    <a:pt x="23846" y="137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1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96" name="Google Shape;9796;p51"/>
            <p:cNvSpPr/>
            <p:nvPr/>
          </p:nvSpPr>
          <p:spPr>
            <a:xfrm>
              <a:off x="5331325" y="3073775"/>
              <a:ext cx="36075" cy="61025"/>
            </a:xfrm>
            <a:custGeom>
              <a:avLst/>
              <a:gdLst/>
              <a:ahLst/>
              <a:cxnLst/>
              <a:rect l="l" t="t" r="r" b="b"/>
              <a:pathLst>
                <a:path w="1443" h="2441" extrusionOk="0">
                  <a:moveTo>
                    <a:pt x="1443" y="0"/>
                  </a:moveTo>
                  <a:lnTo>
                    <a:pt x="38" y="814"/>
                  </a:lnTo>
                  <a:lnTo>
                    <a:pt x="1" y="2440"/>
                  </a:lnTo>
                  <a:lnTo>
                    <a:pt x="1" y="2440"/>
                  </a:lnTo>
                  <a:lnTo>
                    <a:pt x="1443" y="166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932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97" name="Google Shape;9797;p51"/>
            <p:cNvSpPr/>
            <p:nvPr/>
          </p:nvSpPr>
          <p:spPr>
            <a:xfrm>
              <a:off x="4736100" y="2729025"/>
              <a:ext cx="631300" cy="365100"/>
            </a:xfrm>
            <a:custGeom>
              <a:avLst/>
              <a:gdLst/>
              <a:ahLst/>
              <a:cxnLst/>
              <a:rect l="l" t="t" r="r" b="b"/>
              <a:pathLst>
                <a:path w="25252" h="14604" extrusionOk="0">
                  <a:moveTo>
                    <a:pt x="1406" y="0"/>
                  </a:moveTo>
                  <a:lnTo>
                    <a:pt x="1" y="850"/>
                  </a:lnTo>
                  <a:lnTo>
                    <a:pt x="23847" y="14604"/>
                  </a:lnTo>
                  <a:lnTo>
                    <a:pt x="25252" y="13790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98" name="Google Shape;9798;p51"/>
            <p:cNvSpPr/>
            <p:nvPr/>
          </p:nvSpPr>
          <p:spPr>
            <a:xfrm>
              <a:off x="4736100" y="2750275"/>
              <a:ext cx="596175" cy="384525"/>
            </a:xfrm>
            <a:custGeom>
              <a:avLst/>
              <a:gdLst/>
              <a:ahLst/>
              <a:cxnLst/>
              <a:rect l="l" t="t" r="r" b="b"/>
              <a:pathLst>
                <a:path w="23847" h="15381" extrusionOk="0">
                  <a:moveTo>
                    <a:pt x="1" y="0"/>
                  </a:moveTo>
                  <a:lnTo>
                    <a:pt x="1" y="1590"/>
                  </a:lnTo>
                  <a:lnTo>
                    <a:pt x="23810" y="15380"/>
                  </a:lnTo>
                  <a:lnTo>
                    <a:pt x="23847" y="137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B1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99" name="Google Shape;9799;p51"/>
            <p:cNvSpPr/>
            <p:nvPr/>
          </p:nvSpPr>
          <p:spPr>
            <a:xfrm>
              <a:off x="4052150" y="3127375"/>
              <a:ext cx="631300" cy="405775"/>
            </a:xfrm>
            <a:custGeom>
              <a:avLst/>
              <a:gdLst/>
              <a:ahLst/>
              <a:cxnLst/>
              <a:rect l="l" t="t" r="r" b="b"/>
              <a:pathLst>
                <a:path w="25252" h="16231" extrusionOk="0">
                  <a:moveTo>
                    <a:pt x="1405" y="0"/>
                  </a:moveTo>
                  <a:lnTo>
                    <a:pt x="0" y="851"/>
                  </a:lnTo>
                  <a:lnTo>
                    <a:pt x="0" y="2477"/>
                  </a:lnTo>
                  <a:lnTo>
                    <a:pt x="23846" y="16231"/>
                  </a:lnTo>
                  <a:lnTo>
                    <a:pt x="25251" y="15380"/>
                  </a:lnTo>
                  <a:lnTo>
                    <a:pt x="25251" y="13791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0C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00" name="Google Shape;9800;p51"/>
            <p:cNvSpPr/>
            <p:nvPr/>
          </p:nvSpPr>
          <p:spPr>
            <a:xfrm>
              <a:off x="4736100" y="2750275"/>
              <a:ext cx="631300" cy="384525"/>
            </a:xfrm>
            <a:custGeom>
              <a:avLst/>
              <a:gdLst/>
              <a:ahLst/>
              <a:cxnLst/>
              <a:rect l="l" t="t" r="r" b="b"/>
              <a:pathLst>
                <a:path w="25252" h="15381" extrusionOk="0">
                  <a:moveTo>
                    <a:pt x="1" y="0"/>
                  </a:moveTo>
                  <a:lnTo>
                    <a:pt x="1" y="1590"/>
                  </a:lnTo>
                  <a:lnTo>
                    <a:pt x="23810" y="15380"/>
                  </a:lnTo>
                  <a:lnTo>
                    <a:pt x="25252" y="14604"/>
                  </a:lnTo>
                  <a:lnTo>
                    <a:pt x="25252" y="12940"/>
                  </a:lnTo>
                  <a:lnTo>
                    <a:pt x="23847" y="137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0C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01" name="Google Shape;9801;p51"/>
            <p:cNvSpPr/>
            <p:nvPr/>
          </p:nvSpPr>
          <p:spPr>
            <a:xfrm>
              <a:off x="4736100" y="2729025"/>
              <a:ext cx="631300" cy="365100"/>
            </a:xfrm>
            <a:custGeom>
              <a:avLst/>
              <a:gdLst/>
              <a:ahLst/>
              <a:cxnLst/>
              <a:rect l="l" t="t" r="r" b="b"/>
              <a:pathLst>
                <a:path w="25252" h="14604" extrusionOk="0">
                  <a:moveTo>
                    <a:pt x="1406" y="0"/>
                  </a:moveTo>
                  <a:lnTo>
                    <a:pt x="1" y="850"/>
                  </a:lnTo>
                  <a:lnTo>
                    <a:pt x="23847" y="14604"/>
                  </a:lnTo>
                  <a:lnTo>
                    <a:pt x="25252" y="13790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40C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02" name="Google Shape;9802;p51"/>
            <p:cNvSpPr/>
            <p:nvPr/>
          </p:nvSpPr>
          <p:spPr>
            <a:xfrm>
              <a:off x="4371025" y="3092250"/>
              <a:ext cx="1178450" cy="629450"/>
            </a:xfrm>
            <a:custGeom>
              <a:avLst/>
              <a:gdLst/>
              <a:ahLst/>
              <a:cxnLst/>
              <a:rect l="l" t="t" r="r" b="b"/>
              <a:pathLst>
                <a:path w="47138" h="25178" extrusionOk="0">
                  <a:moveTo>
                    <a:pt x="47138" y="1"/>
                  </a:moveTo>
                  <a:cubicBezTo>
                    <a:pt x="47138" y="75"/>
                    <a:pt x="47138" y="185"/>
                    <a:pt x="47101" y="259"/>
                  </a:cubicBezTo>
                  <a:lnTo>
                    <a:pt x="47101" y="370"/>
                  </a:lnTo>
                  <a:cubicBezTo>
                    <a:pt x="47101" y="407"/>
                    <a:pt x="47064" y="481"/>
                    <a:pt x="47064" y="555"/>
                  </a:cubicBezTo>
                  <a:cubicBezTo>
                    <a:pt x="47064" y="592"/>
                    <a:pt x="47027" y="629"/>
                    <a:pt x="47027" y="629"/>
                  </a:cubicBezTo>
                  <a:cubicBezTo>
                    <a:pt x="47027" y="666"/>
                    <a:pt x="46953" y="740"/>
                    <a:pt x="46953" y="777"/>
                  </a:cubicBezTo>
                  <a:cubicBezTo>
                    <a:pt x="46953" y="814"/>
                    <a:pt x="46916" y="851"/>
                    <a:pt x="46916" y="851"/>
                  </a:cubicBezTo>
                  <a:cubicBezTo>
                    <a:pt x="46879" y="925"/>
                    <a:pt x="46879" y="962"/>
                    <a:pt x="46842" y="999"/>
                  </a:cubicBezTo>
                  <a:cubicBezTo>
                    <a:pt x="46768" y="1036"/>
                    <a:pt x="46768" y="1110"/>
                    <a:pt x="46731" y="1110"/>
                  </a:cubicBezTo>
                  <a:cubicBezTo>
                    <a:pt x="46694" y="1147"/>
                    <a:pt x="46657" y="1184"/>
                    <a:pt x="46657" y="1221"/>
                  </a:cubicBezTo>
                  <a:lnTo>
                    <a:pt x="46546" y="1332"/>
                  </a:lnTo>
                  <a:lnTo>
                    <a:pt x="46398" y="1479"/>
                  </a:lnTo>
                  <a:cubicBezTo>
                    <a:pt x="46362" y="1516"/>
                    <a:pt x="46325" y="1553"/>
                    <a:pt x="46288" y="1553"/>
                  </a:cubicBezTo>
                  <a:lnTo>
                    <a:pt x="46140" y="1701"/>
                  </a:lnTo>
                  <a:cubicBezTo>
                    <a:pt x="46103" y="1738"/>
                    <a:pt x="46029" y="1738"/>
                    <a:pt x="45992" y="1775"/>
                  </a:cubicBezTo>
                  <a:cubicBezTo>
                    <a:pt x="45918" y="1849"/>
                    <a:pt x="45844" y="1886"/>
                    <a:pt x="45770" y="1923"/>
                  </a:cubicBezTo>
                  <a:lnTo>
                    <a:pt x="16563" y="18930"/>
                  </a:lnTo>
                  <a:cubicBezTo>
                    <a:pt x="16341" y="19077"/>
                    <a:pt x="16082" y="19151"/>
                    <a:pt x="15861" y="19299"/>
                  </a:cubicBezTo>
                  <a:cubicBezTo>
                    <a:pt x="15639" y="19410"/>
                    <a:pt x="15417" y="19484"/>
                    <a:pt x="15158" y="19632"/>
                  </a:cubicBezTo>
                  <a:cubicBezTo>
                    <a:pt x="15121" y="19632"/>
                    <a:pt x="15084" y="19669"/>
                    <a:pt x="15047" y="19669"/>
                  </a:cubicBezTo>
                  <a:cubicBezTo>
                    <a:pt x="14899" y="19706"/>
                    <a:pt x="14789" y="19780"/>
                    <a:pt x="14678" y="19817"/>
                  </a:cubicBezTo>
                  <a:cubicBezTo>
                    <a:pt x="14419" y="19891"/>
                    <a:pt x="14234" y="19965"/>
                    <a:pt x="14012" y="20039"/>
                  </a:cubicBezTo>
                  <a:cubicBezTo>
                    <a:pt x="13864" y="20076"/>
                    <a:pt x="13753" y="20150"/>
                    <a:pt x="13642" y="20187"/>
                  </a:cubicBezTo>
                  <a:cubicBezTo>
                    <a:pt x="13421" y="20261"/>
                    <a:pt x="13199" y="20334"/>
                    <a:pt x="13014" y="20371"/>
                  </a:cubicBezTo>
                  <a:lnTo>
                    <a:pt x="12570" y="20519"/>
                  </a:lnTo>
                  <a:cubicBezTo>
                    <a:pt x="12348" y="20556"/>
                    <a:pt x="12127" y="20630"/>
                    <a:pt x="11905" y="20704"/>
                  </a:cubicBezTo>
                  <a:cubicBezTo>
                    <a:pt x="11757" y="20741"/>
                    <a:pt x="11609" y="20741"/>
                    <a:pt x="11461" y="20778"/>
                  </a:cubicBezTo>
                  <a:lnTo>
                    <a:pt x="10796" y="20926"/>
                  </a:lnTo>
                  <a:cubicBezTo>
                    <a:pt x="10648" y="20963"/>
                    <a:pt x="10500" y="20963"/>
                    <a:pt x="10352" y="21000"/>
                  </a:cubicBezTo>
                  <a:cubicBezTo>
                    <a:pt x="10167" y="21074"/>
                    <a:pt x="9945" y="21074"/>
                    <a:pt x="9760" y="21111"/>
                  </a:cubicBezTo>
                  <a:cubicBezTo>
                    <a:pt x="9613" y="21148"/>
                    <a:pt x="9428" y="21148"/>
                    <a:pt x="9317" y="21185"/>
                  </a:cubicBezTo>
                  <a:cubicBezTo>
                    <a:pt x="9169" y="21185"/>
                    <a:pt x="8984" y="21259"/>
                    <a:pt x="8836" y="21259"/>
                  </a:cubicBezTo>
                  <a:cubicBezTo>
                    <a:pt x="8651" y="21296"/>
                    <a:pt x="8430" y="21296"/>
                    <a:pt x="8245" y="21296"/>
                  </a:cubicBezTo>
                  <a:cubicBezTo>
                    <a:pt x="8097" y="21296"/>
                    <a:pt x="8023" y="21296"/>
                    <a:pt x="7875" y="21333"/>
                  </a:cubicBezTo>
                  <a:cubicBezTo>
                    <a:pt x="7653" y="21333"/>
                    <a:pt x="7468" y="21370"/>
                    <a:pt x="7210" y="21370"/>
                  </a:cubicBezTo>
                  <a:lnTo>
                    <a:pt x="5879" y="21370"/>
                  </a:lnTo>
                  <a:cubicBezTo>
                    <a:pt x="5657" y="21370"/>
                    <a:pt x="5472" y="21370"/>
                    <a:pt x="5287" y="21333"/>
                  </a:cubicBezTo>
                  <a:lnTo>
                    <a:pt x="4954" y="21333"/>
                  </a:lnTo>
                  <a:cubicBezTo>
                    <a:pt x="4769" y="21333"/>
                    <a:pt x="4585" y="21296"/>
                    <a:pt x="4437" y="21296"/>
                  </a:cubicBezTo>
                  <a:cubicBezTo>
                    <a:pt x="4326" y="21296"/>
                    <a:pt x="4178" y="21259"/>
                    <a:pt x="4030" y="21259"/>
                  </a:cubicBezTo>
                  <a:cubicBezTo>
                    <a:pt x="3808" y="21185"/>
                    <a:pt x="3512" y="21148"/>
                    <a:pt x="3291" y="21111"/>
                  </a:cubicBezTo>
                  <a:cubicBezTo>
                    <a:pt x="3254" y="21111"/>
                    <a:pt x="3217" y="21037"/>
                    <a:pt x="3143" y="21037"/>
                  </a:cubicBezTo>
                  <a:cubicBezTo>
                    <a:pt x="2921" y="21000"/>
                    <a:pt x="2699" y="20926"/>
                    <a:pt x="2477" y="20815"/>
                  </a:cubicBezTo>
                  <a:cubicBezTo>
                    <a:pt x="2218" y="20741"/>
                    <a:pt x="1997" y="20630"/>
                    <a:pt x="1775" y="20482"/>
                  </a:cubicBezTo>
                  <a:lnTo>
                    <a:pt x="1627" y="20408"/>
                  </a:lnTo>
                  <a:cubicBezTo>
                    <a:pt x="1553" y="20371"/>
                    <a:pt x="1405" y="20261"/>
                    <a:pt x="1294" y="20224"/>
                  </a:cubicBezTo>
                  <a:cubicBezTo>
                    <a:pt x="1257" y="20187"/>
                    <a:pt x="1220" y="20187"/>
                    <a:pt x="1220" y="20150"/>
                  </a:cubicBezTo>
                  <a:cubicBezTo>
                    <a:pt x="1109" y="20039"/>
                    <a:pt x="1035" y="20002"/>
                    <a:pt x="924" y="19891"/>
                  </a:cubicBezTo>
                  <a:cubicBezTo>
                    <a:pt x="924" y="19891"/>
                    <a:pt x="924" y="19854"/>
                    <a:pt x="888" y="19854"/>
                  </a:cubicBezTo>
                  <a:lnTo>
                    <a:pt x="666" y="19632"/>
                  </a:lnTo>
                  <a:lnTo>
                    <a:pt x="629" y="19558"/>
                  </a:lnTo>
                  <a:cubicBezTo>
                    <a:pt x="518" y="19484"/>
                    <a:pt x="481" y="19410"/>
                    <a:pt x="444" y="19299"/>
                  </a:cubicBezTo>
                  <a:cubicBezTo>
                    <a:pt x="444" y="19299"/>
                    <a:pt x="444" y="19262"/>
                    <a:pt x="370" y="19262"/>
                  </a:cubicBezTo>
                  <a:cubicBezTo>
                    <a:pt x="333" y="19151"/>
                    <a:pt x="296" y="19077"/>
                    <a:pt x="259" y="19004"/>
                  </a:cubicBezTo>
                  <a:cubicBezTo>
                    <a:pt x="259" y="18967"/>
                    <a:pt x="185" y="18930"/>
                    <a:pt x="185" y="18930"/>
                  </a:cubicBezTo>
                  <a:cubicBezTo>
                    <a:pt x="148" y="18819"/>
                    <a:pt x="148" y="18782"/>
                    <a:pt x="148" y="18708"/>
                  </a:cubicBezTo>
                  <a:cubicBezTo>
                    <a:pt x="148" y="18634"/>
                    <a:pt x="111" y="18597"/>
                    <a:pt x="111" y="18560"/>
                  </a:cubicBezTo>
                  <a:cubicBezTo>
                    <a:pt x="111" y="18523"/>
                    <a:pt x="37" y="18412"/>
                    <a:pt x="37" y="18375"/>
                  </a:cubicBezTo>
                  <a:cubicBezTo>
                    <a:pt x="37" y="18338"/>
                    <a:pt x="37" y="18227"/>
                    <a:pt x="0" y="18190"/>
                  </a:cubicBezTo>
                  <a:lnTo>
                    <a:pt x="0" y="21628"/>
                  </a:lnTo>
                  <a:lnTo>
                    <a:pt x="0" y="21887"/>
                  </a:lnTo>
                  <a:lnTo>
                    <a:pt x="0" y="21924"/>
                  </a:lnTo>
                  <a:cubicBezTo>
                    <a:pt x="0" y="21998"/>
                    <a:pt x="0" y="22072"/>
                    <a:pt x="37" y="22109"/>
                  </a:cubicBezTo>
                  <a:lnTo>
                    <a:pt x="37" y="22257"/>
                  </a:lnTo>
                  <a:lnTo>
                    <a:pt x="37" y="22294"/>
                  </a:lnTo>
                  <a:cubicBezTo>
                    <a:pt x="37" y="22368"/>
                    <a:pt x="37" y="22405"/>
                    <a:pt x="111" y="22442"/>
                  </a:cubicBezTo>
                  <a:cubicBezTo>
                    <a:pt x="111" y="22479"/>
                    <a:pt x="111" y="22553"/>
                    <a:pt x="148" y="22590"/>
                  </a:cubicBezTo>
                  <a:cubicBezTo>
                    <a:pt x="148" y="22627"/>
                    <a:pt x="148" y="22627"/>
                    <a:pt x="185" y="22664"/>
                  </a:cubicBezTo>
                  <a:cubicBezTo>
                    <a:pt x="185" y="22738"/>
                    <a:pt x="259" y="22775"/>
                    <a:pt x="259" y="22775"/>
                  </a:cubicBezTo>
                  <a:cubicBezTo>
                    <a:pt x="259" y="22811"/>
                    <a:pt x="259" y="22811"/>
                    <a:pt x="296" y="22848"/>
                  </a:cubicBezTo>
                  <a:cubicBezTo>
                    <a:pt x="333" y="22922"/>
                    <a:pt x="333" y="22959"/>
                    <a:pt x="370" y="23033"/>
                  </a:cubicBezTo>
                  <a:cubicBezTo>
                    <a:pt x="370" y="23033"/>
                    <a:pt x="370" y="23107"/>
                    <a:pt x="444" y="23107"/>
                  </a:cubicBezTo>
                  <a:cubicBezTo>
                    <a:pt x="481" y="23181"/>
                    <a:pt x="518" y="23218"/>
                    <a:pt x="555" y="23329"/>
                  </a:cubicBezTo>
                  <a:lnTo>
                    <a:pt x="629" y="23366"/>
                  </a:lnTo>
                  <a:lnTo>
                    <a:pt x="666" y="23403"/>
                  </a:lnTo>
                  <a:lnTo>
                    <a:pt x="740" y="23514"/>
                  </a:lnTo>
                  <a:lnTo>
                    <a:pt x="888" y="23662"/>
                  </a:lnTo>
                  <a:cubicBezTo>
                    <a:pt x="888" y="23662"/>
                    <a:pt x="888" y="23699"/>
                    <a:pt x="924" y="23699"/>
                  </a:cubicBezTo>
                  <a:cubicBezTo>
                    <a:pt x="998" y="23736"/>
                    <a:pt x="1072" y="23847"/>
                    <a:pt x="1183" y="23884"/>
                  </a:cubicBezTo>
                  <a:lnTo>
                    <a:pt x="1220" y="23921"/>
                  </a:lnTo>
                  <a:cubicBezTo>
                    <a:pt x="1257" y="23958"/>
                    <a:pt x="1294" y="23958"/>
                    <a:pt x="1294" y="24032"/>
                  </a:cubicBezTo>
                  <a:cubicBezTo>
                    <a:pt x="1368" y="24069"/>
                    <a:pt x="1405" y="24069"/>
                    <a:pt x="1442" y="24105"/>
                  </a:cubicBezTo>
                  <a:cubicBezTo>
                    <a:pt x="1479" y="24142"/>
                    <a:pt x="1590" y="24216"/>
                    <a:pt x="1627" y="24216"/>
                  </a:cubicBezTo>
                  <a:lnTo>
                    <a:pt x="1775" y="24290"/>
                  </a:lnTo>
                  <a:cubicBezTo>
                    <a:pt x="1849" y="24327"/>
                    <a:pt x="1923" y="24401"/>
                    <a:pt x="1997" y="24438"/>
                  </a:cubicBezTo>
                  <a:cubicBezTo>
                    <a:pt x="2145" y="24512"/>
                    <a:pt x="2292" y="24586"/>
                    <a:pt x="2477" y="24623"/>
                  </a:cubicBezTo>
                  <a:cubicBezTo>
                    <a:pt x="2699" y="24697"/>
                    <a:pt x="2921" y="24771"/>
                    <a:pt x="3143" y="24845"/>
                  </a:cubicBezTo>
                  <a:cubicBezTo>
                    <a:pt x="3217" y="24845"/>
                    <a:pt x="3254" y="24882"/>
                    <a:pt x="3291" y="24882"/>
                  </a:cubicBezTo>
                  <a:cubicBezTo>
                    <a:pt x="3512" y="24956"/>
                    <a:pt x="3697" y="24993"/>
                    <a:pt x="3956" y="25030"/>
                  </a:cubicBezTo>
                  <a:lnTo>
                    <a:pt x="4030" y="25030"/>
                  </a:lnTo>
                  <a:cubicBezTo>
                    <a:pt x="4178" y="25030"/>
                    <a:pt x="4326" y="25067"/>
                    <a:pt x="4437" y="25067"/>
                  </a:cubicBezTo>
                  <a:cubicBezTo>
                    <a:pt x="4585" y="25067"/>
                    <a:pt x="4732" y="25141"/>
                    <a:pt x="4880" y="25141"/>
                  </a:cubicBezTo>
                  <a:lnTo>
                    <a:pt x="5287" y="25141"/>
                  </a:lnTo>
                  <a:cubicBezTo>
                    <a:pt x="5435" y="25141"/>
                    <a:pt x="5546" y="25141"/>
                    <a:pt x="5694" y="25178"/>
                  </a:cubicBezTo>
                  <a:lnTo>
                    <a:pt x="7394" y="25178"/>
                  </a:lnTo>
                  <a:cubicBezTo>
                    <a:pt x="7542" y="25178"/>
                    <a:pt x="7727" y="25141"/>
                    <a:pt x="7875" y="25141"/>
                  </a:cubicBezTo>
                  <a:cubicBezTo>
                    <a:pt x="8023" y="25141"/>
                    <a:pt x="8097" y="25141"/>
                    <a:pt x="8245" y="25067"/>
                  </a:cubicBezTo>
                  <a:lnTo>
                    <a:pt x="8319" y="25067"/>
                  </a:lnTo>
                  <a:cubicBezTo>
                    <a:pt x="8503" y="25067"/>
                    <a:pt x="8651" y="25030"/>
                    <a:pt x="8836" y="25030"/>
                  </a:cubicBezTo>
                  <a:cubicBezTo>
                    <a:pt x="8984" y="25030"/>
                    <a:pt x="9132" y="24993"/>
                    <a:pt x="9317" y="24993"/>
                  </a:cubicBezTo>
                  <a:lnTo>
                    <a:pt x="9354" y="24993"/>
                  </a:lnTo>
                  <a:cubicBezTo>
                    <a:pt x="9502" y="24993"/>
                    <a:pt x="9613" y="24956"/>
                    <a:pt x="9760" y="24956"/>
                  </a:cubicBezTo>
                  <a:cubicBezTo>
                    <a:pt x="9945" y="24882"/>
                    <a:pt x="10167" y="24882"/>
                    <a:pt x="10352" y="24845"/>
                  </a:cubicBezTo>
                  <a:lnTo>
                    <a:pt x="10463" y="24845"/>
                  </a:lnTo>
                  <a:cubicBezTo>
                    <a:pt x="10537" y="24845"/>
                    <a:pt x="10685" y="24808"/>
                    <a:pt x="10796" y="24771"/>
                  </a:cubicBezTo>
                  <a:lnTo>
                    <a:pt x="11461" y="24623"/>
                  </a:lnTo>
                  <a:cubicBezTo>
                    <a:pt x="11535" y="24623"/>
                    <a:pt x="11572" y="24623"/>
                    <a:pt x="11609" y="24586"/>
                  </a:cubicBezTo>
                  <a:cubicBezTo>
                    <a:pt x="11720" y="24586"/>
                    <a:pt x="11794" y="24512"/>
                    <a:pt x="11905" y="24475"/>
                  </a:cubicBezTo>
                  <a:cubicBezTo>
                    <a:pt x="12127" y="24438"/>
                    <a:pt x="12348" y="24401"/>
                    <a:pt x="12570" y="24290"/>
                  </a:cubicBezTo>
                  <a:cubicBezTo>
                    <a:pt x="12644" y="24290"/>
                    <a:pt x="12718" y="24253"/>
                    <a:pt x="12755" y="24253"/>
                  </a:cubicBezTo>
                  <a:cubicBezTo>
                    <a:pt x="12866" y="24253"/>
                    <a:pt x="12903" y="24216"/>
                    <a:pt x="13014" y="24142"/>
                  </a:cubicBezTo>
                  <a:cubicBezTo>
                    <a:pt x="13236" y="24105"/>
                    <a:pt x="13458" y="24032"/>
                    <a:pt x="13679" y="23958"/>
                  </a:cubicBezTo>
                  <a:cubicBezTo>
                    <a:pt x="13790" y="23921"/>
                    <a:pt x="13827" y="23921"/>
                    <a:pt x="13938" y="23884"/>
                  </a:cubicBezTo>
                  <a:cubicBezTo>
                    <a:pt x="13975" y="23884"/>
                    <a:pt x="14012" y="23847"/>
                    <a:pt x="14049" y="23847"/>
                  </a:cubicBezTo>
                  <a:cubicBezTo>
                    <a:pt x="14308" y="23736"/>
                    <a:pt x="14493" y="23699"/>
                    <a:pt x="14715" y="23588"/>
                  </a:cubicBezTo>
                  <a:cubicBezTo>
                    <a:pt x="14789" y="23551"/>
                    <a:pt x="14899" y="23551"/>
                    <a:pt x="14936" y="23514"/>
                  </a:cubicBezTo>
                  <a:cubicBezTo>
                    <a:pt x="14973" y="23514"/>
                    <a:pt x="15047" y="23477"/>
                    <a:pt x="15084" y="23477"/>
                  </a:cubicBezTo>
                  <a:cubicBezTo>
                    <a:pt x="15121" y="23477"/>
                    <a:pt x="15158" y="23403"/>
                    <a:pt x="15232" y="23403"/>
                  </a:cubicBezTo>
                  <a:lnTo>
                    <a:pt x="15898" y="23144"/>
                  </a:lnTo>
                  <a:cubicBezTo>
                    <a:pt x="16156" y="22996"/>
                    <a:pt x="16378" y="22922"/>
                    <a:pt x="16600" y="22775"/>
                  </a:cubicBezTo>
                  <a:lnTo>
                    <a:pt x="45770" y="5805"/>
                  </a:lnTo>
                  <a:cubicBezTo>
                    <a:pt x="45807" y="5805"/>
                    <a:pt x="45807" y="5768"/>
                    <a:pt x="45844" y="5768"/>
                  </a:cubicBezTo>
                  <a:cubicBezTo>
                    <a:pt x="45918" y="5694"/>
                    <a:pt x="45955" y="5694"/>
                    <a:pt x="45992" y="5657"/>
                  </a:cubicBezTo>
                  <a:cubicBezTo>
                    <a:pt x="46029" y="5620"/>
                    <a:pt x="46103" y="5620"/>
                    <a:pt x="46140" y="5583"/>
                  </a:cubicBezTo>
                  <a:lnTo>
                    <a:pt x="46288" y="5435"/>
                  </a:lnTo>
                  <a:cubicBezTo>
                    <a:pt x="46325" y="5398"/>
                    <a:pt x="46362" y="5361"/>
                    <a:pt x="46398" y="5361"/>
                  </a:cubicBezTo>
                  <a:lnTo>
                    <a:pt x="46546" y="5213"/>
                  </a:lnTo>
                  <a:lnTo>
                    <a:pt x="46657" y="5103"/>
                  </a:lnTo>
                  <a:cubicBezTo>
                    <a:pt x="46694" y="5066"/>
                    <a:pt x="46731" y="5029"/>
                    <a:pt x="46731" y="4992"/>
                  </a:cubicBezTo>
                  <a:cubicBezTo>
                    <a:pt x="46768" y="4844"/>
                    <a:pt x="46768" y="4770"/>
                    <a:pt x="46842" y="4770"/>
                  </a:cubicBezTo>
                  <a:cubicBezTo>
                    <a:pt x="46879" y="4733"/>
                    <a:pt x="46879" y="4696"/>
                    <a:pt x="46916" y="4659"/>
                  </a:cubicBezTo>
                  <a:cubicBezTo>
                    <a:pt x="46916" y="4585"/>
                    <a:pt x="46953" y="4548"/>
                    <a:pt x="46953" y="4548"/>
                  </a:cubicBezTo>
                  <a:cubicBezTo>
                    <a:pt x="47027" y="4511"/>
                    <a:pt x="47027" y="4474"/>
                    <a:pt x="47027" y="4363"/>
                  </a:cubicBezTo>
                  <a:cubicBezTo>
                    <a:pt x="47027" y="4326"/>
                    <a:pt x="47064" y="4289"/>
                    <a:pt x="47064" y="4289"/>
                  </a:cubicBezTo>
                  <a:cubicBezTo>
                    <a:pt x="47064" y="4252"/>
                    <a:pt x="47101" y="4141"/>
                    <a:pt x="47101" y="4104"/>
                  </a:cubicBezTo>
                  <a:lnTo>
                    <a:pt x="47101" y="3993"/>
                  </a:lnTo>
                  <a:cubicBezTo>
                    <a:pt x="47101" y="3919"/>
                    <a:pt x="47101" y="3809"/>
                    <a:pt x="47138" y="3735"/>
                  </a:cubicBezTo>
                  <a:lnTo>
                    <a:pt x="47138" y="1"/>
                  </a:lnTo>
                  <a:close/>
                </a:path>
              </a:pathLst>
            </a:custGeom>
            <a:solidFill>
              <a:srgbClr val="9B1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03" name="Google Shape;9803;p51"/>
            <p:cNvSpPr/>
            <p:nvPr/>
          </p:nvSpPr>
          <p:spPr>
            <a:xfrm>
              <a:off x="4327575" y="2941600"/>
              <a:ext cx="1235775" cy="685325"/>
            </a:xfrm>
            <a:custGeom>
              <a:avLst/>
              <a:gdLst/>
              <a:ahLst/>
              <a:cxnLst/>
              <a:rect l="l" t="t" r="r" b="b"/>
              <a:pathLst>
                <a:path w="49431" h="27413" extrusionOk="0">
                  <a:moveTo>
                    <a:pt x="38746" y="0"/>
                  </a:moveTo>
                  <a:cubicBezTo>
                    <a:pt x="37452" y="0"/>
                    <a:pt x="36158" y="296"/>
                    <a:pt x="35160" y="888"/>
                  </a:cubicBezTo>
                  <a:lnTo>
                    <a:pt x="5990" y="17820"/>
                  </a:lnTo>
                  <a:cubicBezTo>
                    <a:pt x="2662" y="19780"/>
                    <a:pt x="1" y="24512"/>
                    <a:pt x="3365" y="26434"/>
                  </a:cubicBezTo>
                  <a:lnTo>
                    <a:pt x="3513" y="26508"/>
                  </a:lnTo>
                  <a:cubicBezTo>
                    <a:pt x="4597" y="27147"/>
                    <a:pt x="6192" y="27412"/>
                    <a:pt x="7965" y="27412"/>
                  </a:cubicBezTo>
                  <a:cubicBezTo>
                    <a:pt x="11631" y="27412"/>
                    <a:pt x="16058" y="26276"/>
                    <a:pt x="18301" y="24956"/>
                  </a:cubicBezTo>
                  <a:lnTo>
                    <a:pt x="47508" y="8060"/>
                  </a:lnTo>
                  <a:cubicBezTo>
                    <a:pt x="49430" y="6877"/>
                    <a:pt x="49430" y="5028"/>
                    <a:pt x="47471" y="3882"/>
                  </a:cubicBezTo>
                  <a:lnTo>
                    <a:pt x="42332" y="888"/>
                  </a:lnTo>
                  <a:cubicBezTo>
                    <a:pt x="41334" y="296"/>
                    <a:pt x="40040" y="0"/>
                    <a:pt x="38746" y="0"/>
                  </a:cubicBez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04" name="Google Shape;9804;p51"/>
            <p:cNvSpPr/>
            <p:nvPr/>
          </p:nvSpPr>
          <p:spPr>
            <a:xfrm>
              <a:off x="4371950" y="2943225"/>
              <a:ext cx="1180300" cy="778475"/>
            </a:xfrm>
            <a:custGeom>
              <a:avLst/>
              <a:gdLst/>
              <a:ahLst/>
              <a:cxnLst/>
              <a:rect l="l" t="t" r="r" b="b"/>
              <a:pathLst>
                <a:path w="47212" h="31139" extrusionOk="0">
                  <a:moveTo>
                    <a:pt x="46251" y="7625"/>
                  </a:moveTo>
                  <a:cubicBezTo>
                    <a:pt x="46177" y="7662"/>
                    <a:pt x="46177" y="7662"/>
                    <a:pt x="46140" y="7662"/>
                  </a:cubicBezTo>
                  <a:cubicBezTo>
                    <a:pt x="46140" y="7662"/>
                    <a:pt x="46177" y="7625"/>
                    <a:pt x="46251" y="7625"/>
                  </a:cubicBezTo>
                  <a:close/>
                  <a:moveTo>
                    <a:pt x="333" y="25223"/>
                  </a:moveTo>
                  <a:cubicBezTo>
                    <a:pt x="407" y="25223"/>
                    <a:pt x="407" y="25223"/>
                    <a:pt x="407" y="25260"/>
                  </a:cubicBezTo>
                  <a:cubicBezTo>
                    <a:pt x="407" y="25260"/>
                    <a:pt x="407" y="25223"/>
                    <a:pt x="333" y="25223"/>
                  </a:cubicBezTo>
                  <a:close/>
                  <a:moveTo>
                    <a:pt x="15824" y="25260"/>
                  </a:moveTo>
                  <a:cubicBezTo>
                    <a:pt x="15750" y="25297"/>
                    <a:pt x="15639" y="25371"/>
                    <a:pt x="15565" y="25371"/>
                  </a:cubicBezTo>
                  <a:cubicBezTo>
                    <a:pt x="15639" y="25371"/>
                    <a:pt x="15713" y="25297"/>
                    <a:pt x="15824" y="25260"/>
                  </a:cubicBezTo>
                  <a:close/>
                  <a:moveTo>
                    <a:pt x="11794" y="26665"/>
                  </a:moveTo>
                  <a:cubicBezTo>
                    <a:pt x="11646" y="26702"/>
                    <a:pt x="11535" y="26702"/>
                    <a:pt x="11387" y="26739"/>
                  </a:cubicBezTo>
                  <a:cubicBezTo>
                    <a:pt x="11535" y="26702"/>
                    <a:pt x="11683" y="26665"/>
                    <a:pt x="11794" y="26665"/>
                  </a:cubicBezTo>
                  <a:close/>
                  <a:moveTo>
                    <a:pt x="9687" y="27072"/>
                  </a:moveTo>
                  <a:cubicBezTo>
                    <a:pt x="9539" y="27109"/>
                    <a:pt x="9354" y="27109"/>
                    <a:pt x="9206" y="27146"/>
                  </a:cubicBezTo>
                  <a:cubicBezTo>
                    <a:pt x="9354" y="27109"/>
                    <a:pt x="9502" y="27072"/>
                    <a:pt x="9687" y="27072"/>
                  </a:cubicBezTo>
                  <a:close/>
                  <a:moveTo>
                    <a:pt x="3475" y="27109"/>
                  </a:moveTo>
                  <a:cubicBezTo>
                    <a:pt x="3623" y="27109"/>
                    <a:pt x="3808" y="27146"/>
                    <a:pt x="3993" y="27220"/>
                  </a:cubicBezTo>
                  <a:cubicBezTo>
                    <a:pt x="3808" y="27146"/>
                    <a:pt x="3660" y="27146"/>
                    <a:pt x="3475" y="27109"/>
                  </a:cubicBezTo>
                  <a:close/>
                  <a:moveTo>
                    <a:pt x="8762" y="27220"/>
                  </a:moveTo>
                  <a:cubicBezTo>
                    <a:pt x="8577" y="27220"/>
                    <a:pt x="8430" y="27257"/>
                    <a:pt x="8245" y="27257"/>
                  </a:cubicBezTo>
                  <a:cubicBezTo>
                    <a:pt x="8393" y="27220"/>
                    <a:pt x="8577" y="27220"/>
                    <a:pt x="8762" y="27220"/>
                  </a:cubicBezTo>
                  <a:close/>
                  <a:moveTo>
                    <a:pt x="36971" y="0"/>
                  </a:moveTo>
                  <a:cubicBezTo>
                    <a:pt x="35677" y="0"/>
                    <a:pt x="34383" y="287"/>
                    <a:pt x="33385" y="860"/>
                  </a:cubicBezTo>
                  <a:lnTo>
                    <a:pt x="4215" y="17829"/>
                  </a:lnTo>
                  <a:cubicBezTo>
                    <a:pt x="1960" y="19123"/>
                    <a:pt x="0" y="21711"/>
                    <a:pt x="0" y="23892"/>
                  </a:cubicBezTo>
                  <a:lnTo>
                    <a:pt x="0" y="27589"/>
                  </a:lnTo>
                  <a:lnTo>
                    <a:pt x="0" y="27848"/>
                  </a:lnTo>
                  <a:lnTo>
                    <a:pt x="0" y="27885"/>
                  </a:lnTo>
                  <a:cubicBezTo>
                    <a:pt x="0" y="27959"/>
                    <a:pt x="0" y="28033"/>
                    <a:pt x="74" y="28070"/>
                  </a:cubicBezTo>
                  <a:lnTo>
                    <a:pt x="74" y="28218"/>
                  </a:lnTo>
                  <a:lnTo>
                    <a:pt x="74" y="28255"/>
                  </a:lnTo>
                  <a:cubicBezTo>
                    <a:pt x="74" y="28329"/>
                    <a:pt x="74" y="28366"/>
                    <a:pt x="111" y="28403"/>
                  </a:cubicBezTo>
                  <a:cubicBezTo>
                    <a:pt x="111" y="28440"/>
                    <a:pt x="111" y="28514"/>
                    <a:pt x="148" y="28551"/>
                  </a:cubicBezTo>
                  <a:cubicBezTo>
                    <a:pt x="148" y="28588"/>
                    <a:pt x="148" y="28588"/>
                    <a:pt x="222" y="28625"/>
                  </a:cubicBezTo>
                  <a:cubicBezTo>
                    <a:pt x="222" y="28699"/>
                    <a:pt x="259" y="28736"/>
                    <a:pt x="259" y="28736"/>
                  </a:cubicBezTo>
                  <a:cubicBezTo>
                    <a:pt x="259" y="28772"/>
                    <a:pt x="259" y="28772"/>
                    <a:pt x="296" y="28809"/>
                  </a:cubicBezTo>
                  <a:cubicBezTo>
                    <a:pt x="333" y="28883"/>
                    <a:pt x="333" y="28920"/>
                    <a:pt x="407" y="28994"/>
                  </a:cubicBezTo>
                  <a:cubicBezTo>
                    <a:pt x="407" y="28994"/>
                    <a:pt x="407" y="29068"/>
                    <a:pt x="444" y="29068"/>
                  </a:cubicBezTo>
                  <a:cubicBezTo>
                    <a:pt x="481" y="29142"/>
                    <a:pt x="518" y="29179"/>
                    <a:pt x="592" y="29290"/>
                  </a:cubicBezTo>
                  <a:lnTo>
                    <a:pt x="629" y="29327"/>
                  </a:lnTo>
                  <a:lnTo>
                    <a:pt x="666" y="29364"/>
                  </a:lnTo>
                  <a:lnTo>
                    <a:pt x="777" y="29475"/>
                  </a:lnTo>
                  <a:lnTo>
                    <a:pt x="887" y="29623"/>
                  </a:lnTo>
                  <a:cubicBezTo>
                    <a:pt x="887" y="29623"/>
                    <a:pt x="887" y="29660"/>
                    <a:pt x="961" y="29660"/>
                  </a:cubicBezTo>
                  <a:cubicBezTo>
                    <a:pt x="998" y="29697"/>
                    <a:pt x="1072" y="29808"/>
                    <a:pt x="1183" y="29845"/>
                  </a:cubicBezTo>
                  <a:lnTo>
                    <a:pt x="1220" y="29882"/>
                  </a:lnTo>
                  <a:cubicBezTo>
                    <a:pt x="1257" y="29919"/>
                    <a:pt x="1331" y="29919"/>
                    <a:pt x="1331" y="29993"/>
                  </a:cubicBezTo>
                  <a:cubicBezTo>
                    <a:pt x="1368" y="30030"/>
                    <a:pt x="1405" y="30030"/>
                    <a:pt x="1442" y="30066"/>
                  </a:cubicBezTo>
                  <a:cubicBezTo>
                    <a:pt x="1516" y="30103"/>
                    <a:pt x="1590" y="30177"/>
                    <a:pt x="1627" y="30177"/>
                  </a:cubicBezTo>
                  <a:lnTo>
                    <a:pt x="1775" y="30251"/>
                  </a:lnTo>
                  <a:cubicBezTo>
                    <a:pt x="1886" y="30288"/>
                    <a:pt x="1923" y="30362"/>
                    <a:pt x="1997" y="30399"/>
                  </a:cubicBezTo>
                  <a:cubicBezTo>
                    <a:pt x="2145" y="30473"/>
                    <a:pt x="2292" y="30547"/>
                    <a:pt x="2477" y="30584"/>
                  </a:cubicBezTo>
                  <a:cubicBezTo>
                    <a:pt x="2699" y="30658"/>
                    <a:pt x="2921" y="30732"/>
                    <a:pt x="3180" y="30806"/>
                  </a:cubicBezTo>
                  <a:cubicBezTo>
                    <a:pt x="3217" y="30806"/>
                    <a:pt x="3254" y="30843"/>
                    <a:pt x="3291" y="30843"/>
                  </a:cubicBezTo>
                  <a:cubicBezTo>
                    <a:pt x="3549" y="30917"/>
                    <a:pt x="3734" y="30954"/>
                    <a:pt x="3956" y="30991"/>
                  </a:cubicBezTo>
                  <a:lnTo>
                    <a:pt x="4030" y="30991"/>
                  </a:lnTo>
                  <a:cubicBezTo>
                    <a:pt x="4178" y="30991"/>
                    <a:pt x="4326" y="31028"/>
                    <a:pt x="4474" y="31028"/>
                  </a:cubicBezTo>
                  <a:cubicBezTo>
                    <a:pt x="4585" y="31028"/>
                    <a:pt x="4732" y="31102"/>
                    <a:pt x="4880" y="31102"/>
                  </a:cubicBezTo>
                  <a:lnTo>
                    <a:pt x="5287" y="31102"/>
                  </a:lnTo>
                  <a:cubicBezTo>
                    <a:pt x="5435" y="31102"/>
                    <a:pt x="5583" y="31102"/>
                    <a:pt x="5694" y="31139"/>
                  </a:cubicBezTo>
                  <a:lnTo>
                    <a:pt x="7431" y="31139"/>
                  </a:lnTo>
                  <a:cubicBezTo>
                    <a:pt x="7542" y="31139"/>
                    <a:pt x="7727" y="31102"/>
                    <a:pt x="7875" y="31102"/>
                  </a:cubicBezTo>
                  <a:cubicBezTo>
                    <a:pt x="8023" y="31102"/>
                    <a:pt x="8097" y="31102"/>
                    <a:pt x="8245" y="31028"/>
                  </a:cubicBezTo>
                  <a:lnTo>
                    <a:pt x="8356" y="31028"/>
                  </a:lnTo>
                  <a:cubicBezTo>
                    <a:pt x="8540" y="31028"/>
                    <a:pt x="8651" y="30991"/>
                    <a:pt x="8836" y="30991"/>
                  </a:cubicBezTo>
                  <a:cubicBezTo>
                    <a:pt x="8984" y="30991"/>
                    <a:pt x="9132" y="30954"/>
                    <a:pt x="9317" y="30954"/>
                  </a:cubicBezTo>
                  <a:lnTo>
                    <a:pt x="9354" y="30954"/>
                  </a:lnTo>
                  <a:cubicBezTo>
                    <a:pt x="9502" y="30954"/>
                    <a:pt x="9650" y="30917"/>
                    <a:pt x="9760" y="30917"/>
                  </a:cubicBezTo>
                  <a:cubicBezTo>
                    <a:pt x="9945" y="30843"/>
                    <a:pt x="10204" y="30843"/>
                    <a:pt x="10389" y="30806"/>
                  </a:cubicBezTo>
                  <a:lnTo>
                    <a:pt x="10463" y="30806"/>
                  </a:lnTo>
                  <a:cubicBezTo>
                    <a:pt x="10574" y="30806"/>
                    <a:pt x="10685" y="30769"/>
                    <a:pt x="10796" y="30732"/>
                  </a:cubicBezTo>
                  <a:lnTo>
                    <a:pt x="11498" y="30584"/>
                  </a:lnTo>
                  <a:cubicBezTo>
                    <a:pt x="11535" y="30584"/>
                    <a:pt x="11572" y="30584"/>
                    <a:pt x="11609" y="30547"/>
                  </a:cubicBezTo>
                  <a:cubicBezTo>
                    <a:pt x="11720" y="30547"/>
                    <a:pt x="11794" y="30473"/>
                    <a:pt x="11905" y="30436"/>
                  </a:cubicBezTo>
                  <a:cubicBezTo>
                    <a:pt x="12127" y="30399"/>
                    <a:pt x="12348" y="30362"/>
                    <a:pt x="12607" y="30251"/>
                  </a:cubicBezTo>
                  <a:cubicBezTo>
                    <a:pt x="12644" y="30251"/>
                    <a:pt x="12718" y="30214"/>
                    <a:pt x="12792" y="30214"/>
                  </a:cubicBezTo>
                  <a:cubicBezTo>
                    <a:pt x="12866" y="30214"/>
                    <a:pt x="12903" y="30177"/>
                    <a:pt x="13014" y="30103"/>
                  </a:cubicBezTo>
                  <a:cubicBezTo>
                    <a:pt x="13236" y="30066"/>
                    <a:pt x="13458" y="29993"/>
                    <a:pt x="13716" y="29919"/>
                  </a:cubicBezTo>
                  <a:cubicBezTo>
                    <a:pt x="13790" y="29882"/>
                    <a:pt x="13827" y="29882"/>
                    <a:pt x="13938" y="29845"/>
                  </a:cubicBezTo>
                  <a:cubicBezTo>
                    <a:pt x="13975" y="29845"/>
                    <a:pt x="14012" y="29808"/>
                    <a:pt x="14086" y="29808"/>
                  </a:cubicBezTo>
                  <a:cubicBezTo>
                    <a:pt x="14308" y="29697"/>
                    <a:pt x="14493" y="29660"/>
                    <a:pt x="14715" y="29549"/>
                  </a:cubicBezTo>
                  <a:cubicBezTo>
                    <a:pt x="14825" y="29512"/>
                    <a:pt x="14899" y="29512"/>
                    <a:pt x="14936" y="29475"/>
                  </a:cubicBezTo>
                  <a:cubicBezTo>
                    <a:pt x="15010" y="29475"/>
                    <a:pt x="15047" y="29438"/>
                    <a:pt x="15084" y="29438"/>
                  </a:cubicBezTo>
                  <a:cubicBezTo>
                    <a:pt x="15121" y="29438"/>
                    <a:pt x="15195" y="29364"/>
                    <a:pt x="15232" y="29364"/>
                  </a:cubicBezTo>
                  <a:lnTo>
                    <a:pt x="15935" y="29105"/>
                  </a:lnTo>
                  <a:cubicBezTo>
                    <a:pt x="16156" y="28957"/>
                    <a:pt x="16378" y="28883"/>
                    <a:pt x="16600" y="28736"/>
                  </a:cubicBezTo>
                  <a:lnTo>
                    <a:pt x="45770" y="11766"/>
                  </a:lnTo>
                  <a:cubicBezTo>
                    <a:pt x="45807" y="11766"/>
                    <a:pt x="45807" y="11729"/>
                    <a:pt x="45881" y="11729"/>
                  </a:cubicBezTo>
                  <a:cubicBezTo>
                    <a:pt x="45918" y="11655"/>
                    <a:pt x="45955" y="11655"/>
                    <a:pt x="45992" y="11618"/>
                  </a:cubicBezTo>
                  <a:cubicBezTo>
                    <a:pt x="46066" y="11581"/>
                    <a:pt x="46103" y="11581"/>
                    <a:pt x="46140" y="11544"/>
                  </a:cubicBezTo>
                  <a:lnTo>
                    <a:pt x="46288" y="11396"/>
                  </a:lnTo>
                  <a:cubicBezTo>
                    <a:pt x="46325" y="11359"/>
                    <a:pt x="46361" y="11322"/>
                    <a:pt x="46435" y="11322"/>
                  </a:cubicBezTo>
                  <a:lnTo>
                    <a:pt x="46546" y="11174"/>
                  </a:lnTo>
                  <a:lnTo>
                    <a:pt x="46657" y="11064"/>
                  </a:lnTo>
                  <a:cubicBezTo>
                    <a:pt x="46694" y="11027"/>
                    <a:pt x="46731" y="10990"/>
                    <a:pt x="46731" y="10953"/>
                  </a:cubicBezTo>
                  <a:cubicBezTo>
                    <a:pt x="46805" y="10879"/>
                    <a:pt x="46805" y="10842"/>
                    <a:pt x="46842" y="10842"/>
                  </a:cubicBezTo>
                  <a:cubicBezTo>
                    <a:pt x="46879" y="10805"/>
                    <a:pt x="46879" y="10768"/>
                    <a:pt x="46916" y="10694"/>
                  </a:cubicBezTo>
                  <a:cubicBezTo>
                    <a:pt x="46916" y="10657"/>
                    <a:pt x="46990" y="10620"/>
                    <a:pt x="46990" y="10620"/>
                  </a:cubicBezTo>
                  <a:cubicBezTo>
                    <a:pt x="47027" y="10583"/>
                    <a:pt x="47027" y="10509"/>
                    <a:pt x="47027" y="10435"/>
                  </a:cubicBezTo>
                  <a:cubicBezTo>
                    <a:pt x="47027" y="10398"/>
                    <a:pt x="47064" y="10324"/>
                    <a:pt x="47064" y="10324"/>
                  </a:cubicBezTo>
                  <a:cubicBezTo>
                    <a:pt x="47064" y="10287"/>
                    <a:pt x="47101" y="10213"/>
                    <a:pt x="47101" y="10139"/>
                  </a:cubicBezTo>
                  <a:lnTo>
                    <a:pt x="47101" y="10065"/>
                  </a:lnTo>
                  <a:cubicBezTo>
                    <a:pt x="47101" y="9954"/>
                    <a:pt x="47175" y="9880"/>
                    <a:pt x="47175" y="9770"/>
                  </a:cubicBezTo>
                  <a:lnTo>
                    <a:pt x="47175" y="6331"/>
                  </a:lnTo>
                  <a:cubicBezTo>
                    <a:pt x="47101" y="6257"/>
                    <a:pt x="47101" y="6220"/>
                    <a:pt x="47175" y="6183"/>
                  </a:cubicBezTo>
                  <a:lnTo>
                    <a:pt x="47175" y="6036"/>
                  </a:lnTo>
                  <a:cubicBezTo>
                    <a:pt x="47212" y="5259"/>
                    <a:pt x="46731" y="4409"/>
                    <a:pt x="45696" y="3817"/>
                  </a:cubicBezTo>
                  <a:lnTo>
                    <a:pt x="40557" y="860"/>
                  </a:lnTo>
                  <a:cubicBezTo>
                    <a:pt x="39559" y="287"/>
                    <a:pt x="38265" y="0"/>
                    <a:pt x="36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05" name="Google Shape;9805;p51"/>
            <p:cNvSpPr/>
            <p:nvPr/>
          </p:nvSpPr>
          <p:spPr>
            <a:xfrm>
              <a:off x="3237875" y="2820100"/>
              <a:ext cx="120175" cy="10275"/>
            </a:xfrm>
            <a:custGeom>
              <a:avLst/>
              <a:gdLst/>
              <a:ahLst/>
              <a:cxnLst/>
              <a:rect l="l" t="t" r="r" b="b"/>
              <a:pathLst>
                <a:path w="4807" h="411" extrusionOk="0">
                  <a:moveTo>
                    <a:pt x="1753" y="0"/>
                  </a:moveTo>
                  <a:cubicBezTo>
                    <a:pt x="1156" y="0"/>
                    <a:pt x="568" y="39"/>
                    <a:pt x="0" y="165"/>
                  </a:cubicBezTo>
                  <a:cubicBezTo>
                    <a:pt x="733" y="344"/>
                    <a:pt x="1501" y="410"/>
                    <a:pt x="2282" y="410"/>
                  </a:cubicBezTo>
                  <a:cubicBezTo>
                    <a:pt x="3116" y="410"/>
                    <a:pt x="3966" y="334"/>
                    <a:pt x="4806" y="239"/>
                  </a:cubicBezTo>
                  <a:cubicBezTo>
                    <a:pt x="4806" y="202"/>
                    <a:pt x="4585" y="165"/>
                    <a:pt x="4178" y="91"/>
                  </a:cubicBezTo>
                  <a:cubicBezTo>
                    <a:pt x="3373" y="70"/>
                    <a:pt x="2555" y="0"/>
                    <a:pt x="1753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06" name="Google Shape;9806;p51"/>
            <p:cNvSpPr/>
            <p:nvPr/>
          </p:nvSpPr>
          <p:spPr>
            <a:xfrm>
              <a:off x="2640800" y="3411325"/>
              <a:ext cx="205200" cy="17500"/>
            </a:xfrm>
            <a:custGeom>
              <a:avLst/>
              <a:gdLst/>
              <a:ahLst/>
              <a:cxnLst/>
              <a:rect l="l" t="t" r="r" b="b"/>
              <a:pathLst>
                <a:path w="8208" h="700" extrusionOk="0">
                  <a:moveTo>
                    <a:pt x="2999" y="1"/>
                  </a:moveTo>
                  <a:cubicBezTo>
                    <a:pt x="1983" y="1"/>
                    <a:pt x="975" y="63"/>
                    <a:pt x="0" y="251"/>
                  </a:cubicBezTo>
                  <a:cubicBezTo>
                    <a:pt x="1288" y="578"/>
                    <a:pt x="2621" y="700"/>
                    <a:pt x="3972" y="700"/>
                  </a:cubicBezTo>
                  <a:cubicBezTo>
                    <a:pt x="5374" y="700"/>
                    <a:pt x="6796" y="569"/>
                    <a:pt x="8208" y="399"/>
                  </a:cubicBezTo>
                  <a:cubicBezTo>
                    <a:pt x="8208" y="288"/>
                    <a:pt x="7801" y="214"/>
                    <a:pt x="7098" y="177"/>
                  </a:cubicBezTo>
                  <a:cubicBezTo>
                    <a:pt x="5760" y="114"/>
                    <a:pt x="4372" y="1"/>
                    <a:pt x="2999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07" name="Google Shape;9807;p51"/>
            <p:cNvSpPr/>
            <p:nvPr/>
          </p:nvSpPr>
          <p:spPr>
            <a:xfrm>
              <a:off x="3250800" y="3814325"/>
              <a:ext cx="213525" cy="17475"/>
            </a:xfrm>
            <a:custGeom>
              <a:avLst/>
              <a:gdLst/>
              <a:ahLst/>
              <a:cxnLst/>
              <a:rect l="l" t="t" r="r" b="b"/>
              <a:pathLst>
                <a:path w="8541" h="699" extrusionOk="0">
                  <a:moveTo>
                    <a:pt x="3130" y="0"/>
                  </a:moveTo>
                  <a:cubicBezTo>
                    <a:pt x="2071" y="0"/>
                    <a:pt x="1023" y="62"/>
                    <a:pt x="1" y="250"/>
                  </a:cubicBezTo>
                  <a:cubicBezTo>
                    <a:pt x="1343" y="577"/>
                    <a:pt x="2740" y="699"/>
                    <a:pt x="4150" y="699"/>
                  </a:cubicBezTo>
                  <a:cubicBezTo>
                    <a:pt x="5613" y="699"/>
                    <a:pt x="7091" y="568"/>
                    <a:pt x="8541" y="398"/>
                  </a:cubicBezTo>
                  <a:cubicBezTo>
                    <a:pt x="8541" y="324"/>
                    <a:pt x="8134" y="214"/>
                    <a:pt x="7432" y="177"/>
                  </a:cubicBezTo>
                  <a:cubicBezTo>
                    <a:pt x="6008" y="113"/>
                    <a:pt x="4560" y="0"/>
                    <a:pt x="3130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08" name="Google Shape;9808;p51"/>
            <p:cNvSpPr/>
            <p:nvPr/>
          </p:nvSpPr>
          <p:spPr>
            <a:xfrm>
              <a:off x="2706400" y="3673375"/>
              <a:ext cx="213550" cy="17250"/>
            </a:xfrm>
            <a:custGeom>
              <a:avLst/>
              <a:gdLst/>
              <a:ahLst/>
              <a:cxnLst/>
              <a:rect l="l" t="t" r="r" b="b"/>
              <a:pathLst>
                <a:path w="8542" h="690" extrusionOk="0">
                  <a:moveTo>
                    <a:pt x="3139" y="0"/>
                  </a:moveTo>
                  <a:cubicBezTo>
                    <a:pt x="2077" y="0"/>
                    <a:pt x="1026" y="64"/>
                    <a:pt x="1" y="269"/>
                  </a:cubicBezTo>
                  <a:cubicBezTo>
                    <a:pt x="1342" y="577"/>
                    <a:pt x="2736" y="690"/>
                    <a:pt x="4144" y="690"/>
                  </a:cubicBezTo>
                  <a:cubicBezTo>
                    <a:pt x="5609" y="690"/>
                    <a:pt x="7090" y="568"/>
                    <a:pt x="8541" y="417"/>
                  </a:cubicBezTo>
                  <a:cubicBezTo>
                    <a:pt x="8541" y="306"/>
                    <a:pt x="8135" y="232"/>
                    <a:pt x="7432" y="158"/>
                  </a:cubicBezTo>
                  <a:cubicBezTo>
                    <a:pt x="6011" y="116"/>
                    <a:pt x="4566" y="0"/>
                    <a:pt x="3139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09" name="Google Shape;9809;p51"/>
            <p:cNvSpPr/>
            <p:nvPr/>
          </p:nvSpPr>
          <p:spPr>
            <a:xfrm>
              <a:off x="3453225" y="2255050"/>
              <a:ext cx="78575" cy="6550"/>
            </a:xfrm>
            <a:custGeom>
              <a:avLst/>
              <a:gdLst/>
              <a:ahLst/>
              <a:cxnLst/>
              <a:rect l="l" t="t" r="r" b="b"/>
              <a:pathLst>
                <a:path w="3143" h="262" extrusionOk="0">
                  <a:moveTo>
                    <a:pt x="1121" y="0"/>
                  </a:moveTo>
                  <a:cubicBezTo>
                    <a:pt x="738" y="0"/>
                    <a:pt x="362" y="25"/>
                    <a:pt x="0" y="104"/>
                  </a:cubicBezTo>
                  <a:cubicBezTo>
                    <a:pt x="499" y="215"/>
                    <a:pt x="1017" y="261"/>
                    <a:pt x="1544" y="261"/>
                  </a:cubicBezTo>
                  <a:cubicBezTo>
                    <a:pt x="2071" y="261"/>
                    <a:pt x="2607" y="215"/>
                    <a:pt x="3143" y="141"/>
                  </a:cubicBezTo>
                  <a:cubicBezTo>
                    <a:pt x="3143" y="104"/>
                    <a:pt x="2958" y="67"/>
                    <a:pt x="2699" y="67"/>
                  </a:cubicBezTo>
                  <a:cubicBezTo>
                    <a:pt x="2168" y="46"/>
                    <a:pt x="1638" y="0"/>
                    <a:pt x="1121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10" name="Google Shape;9810;p51"/>
            <p:cNvSpPr/>
            <p:nvPr/>
          </p:nvSpPr>
          <p:spPr>
            <a:xfrm>
              <a:off x="2881100" y="3512150"/>
              <a:ext cx="161775" cy="12850"/>
            </a:xfrm>
            <a:custGeom>
              <a:avLst/>
              <a:gdLst/>
              <a:ahLst/>
              <a:cxnLst/>
              <a:rect l="l" t="t" r="r" b="b"/>
              <a:pathLst>
                <a:path w="6471" h="514" extrusionOk="0">
                  <a:moveTo>
                    <a:pt x="2438" y="1"/>
                  </a:moveTo>
                  <a:cubicBezTo>
                    <a:pt x="1612" y="1"/>
                    <a:pt x="796" y="49"/>
                    <a:pt x="0" y="211"/>
                  </a:cubicBezTo>
                  <a:cubicBezTo>
                    <a:pt x="940" y="433"/>
                    <a:pt x="1926" y="513"/>
                    <a:pt x="2930" y="513"/>
                  </a:cubicBezTo>
                  <a:cubicBezTo>
                    <a:pt x="4101" y="513"/>
                    <a:pt x="5296" y="404"/>
                    <a:pt x="6470" y="285"/>
                  </a:cubicBezTo>
                  <a:cubicBezTo>
                    <a:pt x="6470" y="211"/>
                    <a:pt x="6175" y="137"/>
                    <a:pt x="5620" y="100"/>
                  </a:cubicBezTo>
                  <a:cubicBezTo>
                    <a:pt x="4562" y="79"/>
                    <a:pt x="3493" y="1"/>
                    <a:pt x="2438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11" name="Google Shape;9811;p51"/>
            <p:cNvSpPr/>
            <p:nvPr/>
          </p:nvSpPr>
          <p:spPr>
            <a:xfrm>
              <a:off x="1797850" y="3222925"/>
              <a:ext cx="161775" cy="13550"/>
            </a:xfrm>
            <a:custGeom>
              <a:avLst/>
              <a:gdLst/>
              <a:ahLst/>
              <a:cxnLst/>
              <a:rect l="l" t="t" r="r" b="b"/>
              <a:pathLst>
                <a:path w="6471" h="542" extrusionOk="0">
                  <a:moveTo>
                    <a:pt x="2378" y="1"/>
                  </a:moveTo>
                  <a:cubicBezTo>
                    <a:pt x="1570" y="1"/>
                    <a:pt x="772" y="51"/>
                    <a:pt x="1" y="208"/>
                  </a:cubicBezTo>
                  <a:cubicBezTo>
                    <a:pt x="968" y="454"/>
                    <a:pt x="1993" y="542"/>
                    <a:pt x="3033" y="542"/>
                  </a:cubicBezTo>
                  <a:cubicBezTo>
                    <a:pt x="4181" y="542"/>
                    <a:pt x="5346" y="436"/>
                    <a:pt x="6471" y="319"/>
                  </a:cubicBezTo>
                  <a:cubicBezTo>
                    <a:pt x="6471" y="245"/>
                    <a:pt x="6175" y="171"/>
                    <a:pt x="5657" y="134"/>
                  </a:cubicBezTo>
                  <a:cubicBezTo>
                    <a:pt x="4575" y="92"/>
                    <a:pt x="3468" y="1"/>
                    <a:pt x="2378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12" name="Google Shape;9812;p51"/>
            <p:cNvSpPr/>
            <p:nvPr/>
          </p:nvSpPr>
          <p:spPr>
            <a:xfrm>
              <a:off x="2021525" y="3318975"/>
              <a:ext cx="161775" cy="13525"/>
            </a:xfrm>
            <a:custGeom>
              <a:avLst/>
              <a:gdLst/>
              <a:ahLst/>
              <a:cxnLst/>
              <a:rect l="l" t="t" r="r" b="b"/>
              <a:pathLst>
                <a:path w="6471" h="541" extrusionOk="0">
                  <a:moveTo>
                    <a:pt x="2438" y="1"/>
                  </a:moveTo>
                  <a:cubicBezTo>
                    <a:pt x="1612" y="1"/>
                    <a:pt x="796" y="49"/>
                    <a:pt x="1" y="211"/>
                  </a:cubicBezTo>
                  <a:cubicBezTo>
                    <a:pt x="947" y="452"/>
                    <a:pt x="1941" y="541"/>
                    <a:pt x="2953" y="541"/>
                  </a:cubicBezTo>
                  <a:cubicBezTo>
                    <a:pt x="4117" y="541"/>
                    <a:pt x="5304" y="424"/>
                    <a:pt x="6471" y="285"/>
                  </a:cubicBezTo>
                  <a:cubicBezTo>
                    <a:pt x="6471" y="211"/>
                    <a:pt x="6138" y="174"/>
                    <a:pt x="5620" y="100"/>
                  </a:cubicBezTo>
                  <a:cubicBezTo>
                    <a:pt x="4562" y="80"/>
                    <a:pt x="3493" y="1"/>
                    <a:pt x="2438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13" name="Google Shape;9813;p51"/>
            <p:cNvSpPr/>
            <p:nvPr/>
          </p:nvSpPr>
          <p:spPr>
            <a:xfrm>
              <a:off x="2434675" y="3593100"/>
              <a:ext cx="137750" cy="12025"/>
            </a:xfrm>
            <a:custGeom>
              <a:avLst/>
              <a:gdLst/>
              <a:ahLst/>
              <a:cxnLst/>
              <a:rect l="l" t="t" r="r" b="b"/>
              <a:pathLst>
                <a:path w="5510" h="481" extrusionOk="0">
                  <a:moveTo>
                    <a:pt x="1982" y="0"/>
                  </a:moveTo>
                  <a:cubicBezTo>
                    <a:pt x="1307" y="0"/>
                    <a:pt x="644" y="48"/>
                    <a:pt x="1" y="190"/>
                  </a:cubicBezTo>
                  <a:cubicBezTo>
                    <a:pt x="914" y="399"/>
                    <a:pt x="1857" y="481"/>
                    <a:pt x="2809" y="481"/>
                  </a:cubicBezTo>
                  <a:cubicBezTo>
                    <a:pt x="3707" y="481"/>
                    <a:pt x="4612" y="408"/>
                    <a:pt x="5509" y="300"/>
                  </a:cubicBezTo>
                  <a:cubicBezTo>
                    <a:pt x="5509" y="227"/>
                    <a:pt x="5250" y="153"/>
                    <a:pt x="4770" y="153"/>
                  </a:cubicBezTo>
                  <a:cubicBezTo>
                    <a:pt x="3833" y="89"/>
                    <a:pt x="2897" y="0"/>
                    <a:pt x="1982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14" name="Google Shape;9814;p51"/>
            <p:cNvSpPr/>
            <p:nvPr/>
          </p:nvSpPr>
          <p:spPr>
            <a:xfrm>
              <a:off x="2257225" y="3134350"/>
              <a:ext cx="119250" cy="10275"/>
            </a:xfrm>
            <a:custGeom>
              <a:avLst/>
              <a:gdLst/>
              <a:ahLst/>
              <a:cxnLst/>
              <a:rect l="l" t="t" r="r" b="b"/>
              <a:pathLst>
                <a:path w="4770" h="411" extrusionOk="0">
                  <a:moveTo>
                    <a:pt x="1736" y="0"/>
                  </a:moveTo>
                  <a:cubicBezTo>
                    <a:pt x="1150" y="0"/>
                    <a:pt x="568" y="39"/>
                    <a:pt x="0" y="165"/>
                  </a:cubicBezTo>
                  <a:cubicBezTo>
                    <a:pt x="733" y="344"/>
                    <a:pt x="1492" y="410"/>
                    <a:pt x="2264" y="410"/>
                  </a:cubicBezTo>
                  <a:cubicBezTo>
                    <a:pt x="3089" y="410"/>
                    <a:pt x="3929" y="335"/>
                    <a:pt x="4769" y="239"/>
                  </a:cubicBezTo>
                  <a:cubicBezTo>
                    <a:pt x="4769" y="202"/>
                    <a:pt x="4511" y="165"/>
                    <a:pt x="4104" y="91"/>
                  </a:cubicBezTo>
                  <a:cubicBezTo>
                    <a:pt x="3320" y="70"/>
                    <a:pt x="2524" y="0"/>
                    <a:pt x="1736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15" name="Google Shape;9815;p51"/>
            <p:cNvSpPr/>
            <p:nvPr/>
          </p:nvSpPr>
          <p:spPr>
            <a:xfrm>
              <a:off x="2029850" y="3116025"/>
              <a:ext cx="145125" cy="12425"/>
            </a:xfrm>
            <a:custGeom>
              <a:avLst/>
              <a:gdLst/>
              <a:ahLst/>
              <a:cxnLst/>
              <a:rect l="l" t="t" r="r" b="b"/>
              <a:pathLst>
                <a:path w="5805" h="497" extrusionOk="0">
                  <a:moveTo>
                    <a:pt x="2285" y="0"/>
                  </a:moveTo>
                  <a:cubicBezTo>
                    <a:pt x="1518" y="0"/>
                    <a:pt x="755" y="45"/>
                    <a:pt x="0" y="196"/>
                  </a:cubicBezTo>
                  <a:cubicBezTo>
                    <a:pt x="901" y="412"/>
                    <a:pt x="1844" y="496"/>
                    <a:pt x="2798" y="496"/>
                  </a:cubicBezTo>
                  <a:cubicBezTo>
                    <a:pt x="3803" y="496"/>
                    <a:pt x="4818" y="402"/>
                    <a:pt x="5805" y="270"/>
                  </a:cubicBezTo>
                  <a:cubicBezTo>
                    <a:pt x="5805" y="196"/>
                    <a:pt x="5546" y="159"/>
                    <a:pt x="5065" y="85"/>
                  </a:cubicBezTo>
                  <a:cubicBezTo>
                    <a:pt x="4137" y="65"/>
                    <a:pt x="3208" y="0"/>
                    <a:pt x="2285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16" name="Google Shape;9816;p51"/>
            <p:cNvSpPr/>
            <p:nvPr/>
          </p:nvSpPr>
          <p:spPr>
            <a:xfrm>
              <a:off x="2367200" y="3377500"/>
              <a:ext cx="136825" cy="11700"/>
            </a:xfrm>
            <a:custGeom>
              <a:avLst/>
              <a:gdLst/>
              <a:ahLst/>
              <a:cxnLst/>
              <a:rect l="l" t="t" r="r" b="b"/>
              <a:pathLst>
                <a:path w="5473" h="468" extrusionOk="0">
                  <a:moveTo>
                    <a:pt x="1922" y="0"/>
                  </a:moveTo>
                  <a:cubicBezTo>
                    <a:pt x="1270" y="0"/>
                    <a:pt x="626" y="40"/>
                    <a:pt x="1" y="162"/>
                  </a:cubicBezTo>
                  <a:cubicBezTo>
                    <a:pt x="870" y="384"/>
                    <a:pt x="1775" y="467"/>
                    <a:pt x="2695" y="467"/>
                  </a:cubicBezTo>
                  <a:cubicBezTo>
                    <a:pt x="3615" y="467"/>
                    <a:pt x="4548" y="384"/>
                    <a:pt x="5472" y="273"/>
                  </a:cubicBezTo>
                  <a:cubicBezTo>
                    <a:pt x="5472" y="236"/>
                    <a:pt x="5214" y="125"/>
                    <a:pt x="4733" y="125"/>
                  </a:cubicBezTo>
                  <a:cubicBezTo>
                    <a:pt x="3799" y="82"/>
                    <a:pt x="2852" y="0"/>
                    <a:pt x="1922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17" name="Google Shape;9817;p51"/>
            <p:cNvSpPr/>
            <p:nvPr/>
          </p:nvSpPr>
          <p:spPr>
            <a:xfrm>
              <a:off x="2188825" y="2918125"/>
              <a:ext cx="119250" cy="10225"/>
            </a:xfrm>
            <a:custGeom>
              <a:avLst/>
              <a:gdLst/>
              <a:ahLst/>
              <a:cxnLst/>
              <a:rect l="l" t="t" r="r" b="b"/>
              <a:pathLst>
                <a:path w="4770" h="409" extrusionOk="0">
                  <a:moveTo>
                    <a:pt x="1677" y="1"/>
                  </a:moveTo>
                  <a:cubicBezTo>
                    <a:pt x="1110" y="1"/>
                    <a:pt x="549" y="41"/>
                    <a:pt x="0" y="163"/>
                  </a:cubicBezTo>
                  <a:cubicBezTo>
                    <a:pt x="733" y="342"/>
                    <a:pt x="1492" y="408"/>
                    <a:pt x="2264" y="408"/>
                  </a:cubicBezTo>
                  <a:cubicBezTo>
                    <a:pt x="3089" y="408"/>
                    <a:pt x="3929" y="332"/>
                    <a:pt x="4770" y="237"/>
                  </a:cubicBezTo>
                  <a:cubicBezTo>
                    <a:pt x="4770" y="200"/>
                    <a:pt x="4548" y="163"/>
                    <a:pt x="4104" y="126"/>
                  </a:cubicBezTo>
                  <a:cubicBezTo>
                    <a:pt x="3300" y="83"/>
                    <a:pt x="2484" y="1"/>
                    <a:pt x="1677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18" name="Google Shape;9818;p51"/>
            <p:cNvSpPr/>
            <p:nvPr/>
          </p:nvSpPr>
          <p:spPr>
            <a:xfrm>
              <a:off x="1960525" y="2899825"/>
              <a:ext cx="145150" cy="12800"/>
            </a:xfrm>
            <a:custGeom>
              <a:avLst/>
              <a:gdLst/>
              <a:ahLst/>
              <a:cxnLst/>
              <a:rect l="l" t="t" r="r" b="b"/>
              <a:pathLst>
                <a:path w="5806" h="512" extrusionOk="0">
                  <a:moveTo>
                    <a:pt x="2204" y="0"/>
                  </a:moveTo>
                  <a:cubicBezTo>
                    <a:pt x="1464" y="0"/>
                    <a:pt x="729" y="47"/>
                    <a:pt x="1" y="193"/>
                  </a:cubicBezTo>
                  <a:cubicBezTo>
                    <a:pt x="901" y="427"/>
                    <a:pt x="1845" y="512"/>
                    <a:pt x="2799" y="512"/>
                  </a:cubicBezTo>
                  <a:cubicBezTo>
                    <a:pt x="3803" y="512"/>
                    <a:pt x="4819" y="417"/>
                    <a:pt x="5805" y="303"/>
                  </a:cubicBezTo>
                  <a:cubicBezTo>
                    <a:pt x="5805" y="193"/>
                    <a:pt x="5509" y="156"/>
                    <a:pt x="5066" y="119"/>
                  </a:cubicBezTo>
                  <a:cubicBezTo>
                    <a:pt x="4109" y="77"/>
                    <a:pt x="3153" y="0"/>
                    <a:pt x="2204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19" name="Google Shape;9819;p51"/>
            <p:cNvSpPr/>
            <p:nvPr/>
          </p:nvSpPr>
          <p:spPr>
            <a:xfrm>
              <a:off x="2608450" y="2513225"/>
              <a:ext cx="145125" cy="12125"/>
            </a:xfrm>
            <a:custGeom>
              <a:avLst/>
              <a:gdLst/>
              <a:ahLst/>
              <a:cxnLst/>
              <a:rect l="l" t="t" r="r" b="b"/>
              <a:pathLst>
                <a:path w="5805" h="485" extrusionOk="0">
                  <a:moveTo>
                    <a:pt x="2118" y="1"/>
                  </a:moveTo>
                  <a:cubicBezTo>
                    <a:pt x="1402" y="1"/>
                    <a:pt x="694" y="40"/>
                    <a:pt x="0" y="166"/>
                  </a:cubicBezTo>
                  <a:cubicBezTo>
                    <a:pt x="900" y="400"/>
                    <a:pt x="1844" y="485"/>
                    <a:pt x="2798" y="485"/>
                  </a:cubicBezTo>
                  <a:cubicBezTo>
                    <a:pt x="3803" y="485"/>
                    <a:pt x="4818" y="390"/>
                    <a:pt x="5804" y="277"/>
                  </a:cubicBezTo>
                  <a:cubicBezTo>
                    <a:pt x="5804" y="240"/>
                    <a:pt x="5546" y="129"/>
                    <a:pt x="5028" y="92"/>
                  </a:cubicBezTo>
                  <a:cubicBezTo>
                    <a:pt x="4053" y="71"/>
                    <a:pt x="3078" y="1"/>
                    <a:pt x="2118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20" name="Google Shape;9820;p51"/>
            <p:cNvSpPr/>
            <p:nvPr/>
          </p:nvSpPr>
          <p:spPr>
            <a:xfrm>
              <a:off x="2442075" y="2781350"/>
              <a:ext cx="142350" cy="12050"/>
            </a:xfrm>
            <a:custGeom>
              <a:avLst/>
              <a:gdLst/>
              <a:ahLst/>
              <a:cxnLst/>
              <a:rect l="l" t="t" r="r" b="b"/>
              <a:pathLst>
                <a:path w="5694" h="482" extrusionOk="0">
                  <a:moveTo>
                    <a:pt x="2029" y="0"/>
                  </a:moveTo>
                  <a:cubicBezTo>
                    <a:pt x="1348" y="0"/>
                    <a:pt x="671" y="40"/>
                    <a:pt x="0" y="162"/>
                  </a:cubicBezTo>
                  <a:cubicBezTo>
                    <a:pt x="865" y="396"/>
                    <a:pt x="1781" y="481"/>
                    <a:pt x="2717" y="481"/>
                  </a:cubicBezTo>
                  <a:cubicBezTo>
                    <a:pt x="3702" y="481"/>
                    <a:pt x="4708" y="387"/>
                    <a:pt x="5694" y="273"/>
                  </a:cubicBezTo>
                  <a:cubicBezTo>
                    <a:pt x="5694" y="162"/>
                    <a:pt x="5398" y="125"/>
                    <a:pt x="4954" y="125"/>
                  </a:cubicBezTo>
                  <a:cubicBezTo>
                    <a:pt x="3977" y="82"/>
                    <a:pt x="2999" y="0"/>
                    <a:pt x="2029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21" name="Google Shape;9821;p51"/>
            <p:cNvSpPr/>
            <p:nvPr/>
          </p:nvSpPr>
          <p:spPr>
            <a:xfrm>
              <a:off x="3397775" y="3173075"/>
              <a:ext cx="107225" cy="9450"/>
            </a:xfrm>
            <a:custGeom>
              <a:avLst/>
              <a:gdLst/>
              <a:ahLst/>
              <a:cxnLst/>
              <a:rect l="l" t="t" r="r" b="b"/>
              <a:pathLst>
                <a:path w="4289" h="378" extrusionOk="0">
                  <a:moveTo>
                    <a:pt x="1620" y="1"/>
                  </a:moveTo>
                  <a:cubicBezTo>
                    <a:pt x="1067" y="1"/>
                    <a:pt x="523" y="34"/>
                    <a:pt x="0" y="132"/>
                  </a:cubicBezTo>
                  <a:cubicBezTo>
                    <a:pt x="644" y="311"/>
                    <a:pt x="1330" y="377"/>
                    <a:pt x="2031" y="377"/>
                  </a:cubicBezTo>
                  <a:cubicBezTo>
                    <a:pt x="2780" y="377"/>
                    <a:pt x="3544" y="301"/>
                    <a:pt x="4289" y="206"/>
                  </a:cubicBezTo>
                  <a:cubicBezTo>
                    <a:pt x="4289" y="169"/>
                    <a:pt x="4067" y="132"/>
                    <a:pt x="3734" y="95"/>
                  </a:cubicBezTo>
                  <a:cubicBezTo>
                    <a:pt x="3032" y="54"/>
                    <a:pt x="2319" y="1"/>
                    <a:pt x="1620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22" name="Google Shape;9822;p51"/>
            <p:cNvSpPr/>
            <p:nvPr/>
          </p:nvSpPr>
          <p:spPr>
            <a:xfrm>
              <a:off x="3116775" y="3503325"/>
              <a:ext cx="108175" cy="9625"/>
            </a:xfrm>
            <a:custGeom>
              <a:avLst/>
              <a:gdLst/>
              <a:ahLst/>
              <a:cxnLst/>
              <a:rect l="l" t="t" r="r" b="b"/>
              <a:pathLst>
                <a:path w="4327" h="385" extrusionOk="0">
                  <a:moveTo>
                    <a:pt x="1499" y="1"/>
                  </a:moveTo>
                  <a:cubicBezTo>
                    <a:pt x="986" y="1"/>
                    <a:pt x="484" y="30"/>
                    <a:pt x="1" y="120"/>
                  </a:cubicBezTo>
                  <a:cubicBezTo>
                    <a:pt x="708" y="312"/>
                    <a:pt x="1445" y="384"/>
                    <a:pt x="2196" y="384"/>
                  </a:cubicBezTo>
                  <a:cubicBezTo>
                    <a:pt x="2898" y="384"/>
                    <a:pt x="3612" y="321"/>
                    <a:pt x="4327" y="231"/>
                  </a:cubicBezTo>
                  <a:cubicBezTo>
                    <a:pt x="4327" y="194"/>
                    <a:pt x="4105" y="120"/>
                    <a:pt x="3772" y="83"/>
                  </a:cubicBezTo>
                  <a:cubicBezTo>
                    <a:pt x="3007" y="62"/>
                    <a:pt x="2241" y="1"/>
                    <a:pt x="1499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23" name="Google Shape;9823;p51"/>
            <p:cNvSpPr/>
            <p:nvPr/>
          </p:nvSpPr>
          <p:spPr>
            <a:xfrm>
              <a:off x="2684225" y="2826725"/>
              <a:ext cx="131275" cy="10925"/>
            </a:xfrm>
            <a:custGeom>
              <a:avLst/>
              <a:gdLst/>
              <a:ahLst/>
              <a:cxnLst/>
              <a:rect l="l" t="t" r="r" b="b"/>
              <a:pathLst>
                <a:path w="5251" h="437" extrusionOk="0">
                  <a:moveTo>
                    <a:pt x="2023" y="0"/>
                  </a:moveTo>
                  <a:cubicBezTo>
                    <a:pt x="1346" y="0"/>
                    <a:pt x="670" y="42"/>
                    <a:pt x="1" y="159"/>
                  </a:cubicBezTo>
                  <a:cubicBezTo>
                    <a:pt x="833" y="362"/>
                    <a:pt x="1701" y="436"/>
                    <a:pt x="2584" y="436"/>
                  </a:cubicBezTo>
                  <a:cubicBezTo>
                    <a:pt x="3467" y="436"/>
                    <a:pt x="4363" y="362"/>
                    <a:pt x="5251" y="270"/>
                  </a:cubicBezTo>
                  <a:cubicBezTo>
                    <a:pt x="5251" y="196"/>
                    <a:pt x="4992" y="159"/>
                    <a:pt x="4474" y="122"/>
                  </a:cubicBezTo>
                  <a:cubicBezTo>
                    <a:pt x="3664" y="61"/>
                    <a:pt x="2843" y="0"/>
                    <a:pt x="2023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24" name="Google Shape;9824;p51"/>
            <p:cNvSpPr/>
            <p:nvPr/>
          </p:nvSpPr>
          <p:spPr>
            <a:xfrm>
              <a:off x="2281250" y="3062175"/>
              <a:ext cx="107250" cy="9425"/>
            </a:xfrm>
            <a:custGeom>
              <a:avLst/>
              <a:gdLst/>
              <a:ahLst/>
              <a:cxnLst/>
              <a:rect l="l" t="t" r="r" b="b"/>
              <a:pathLst>
                <a:path w="4290" h="377" extrusionOk="0">
                  <a:moveTo>
                    <a:pt x="1648" y="0"/>
                  </a:moveTo>
                  <a:cubicBezTo>
                    <a:pt x="1093" y="0"/>
                    <a:pt x="539" y="33"/>
                    <a:pt x="0" y="131"/>
                  </a:cubicBezTo>
                  <a:cubicBezTo>
                    <a:pt x="680" y="310"/>
                    <a:pt x="1376" y="377"/>
                    <a:pt x="2074" y="377"/>
                  </a:cubicBezTo>
                  <a:cubicBezTo>
                    <a:pt x="2818" y="377"/>
                    <a:pt x="3563" y="301"/>
                    <a:pt x="4289" y="205"/>
                  </a:cubicBezTo>
                  <a:cubicBezTo>
                    <a:pt x="4289" y="168"/>
                    <a:pt x="4067" y="131"/>
                    <a:pt x="3734" y="94"/>
                  </a:cubicBezTo>
                  <a:cubicBezTo>
                    <a:pt x="3053" y="53"/>
                    <a:pt x="2349" y="0"/>
                    <a:pt x="1648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25" name="Google Shape;9825;p51"/>
            <p:cNvSpPr/>
            <p:nvPr/>
          </p:nvSpPr>
          <p:spPr>
            <a:xfrm>
              <a:off x="4315550" y="2481100"/>
              <a:ext cx="108175" cy="9600"/>
            </a:xfrm>
            <a:custGeom>
              <a:avLst/>
              <a:gdLst/>
              <a:ahLst/>
              <a:cxnLst/>
              <a:rect l="l" t="t" r="r" b="b"/>
              <a:pathLst>
                <a:path w="4327" h="384" extrusionOk="0">
                  <a:moveTo>
                    <a:pt x="1525" y="0"/>
                  </a:moveTo>
                  <a:cubicBezTo>
                    <a:pt x="1010" y="0"/>
                    <a:pt x="499" y="29"/>
                    <a:pt x="1" y="120"/>
                  </a:cubicBezTo>
                  <a:cubicBezTo>
                    <a:pt x="708" y="311"/>
                    <a:pt x="1454" y="383"/>
                    <a:pt x="2210" y="383"/>
                  </a:cubicBezTo>
                  <a:cubicBezTo>
                    <a:pt x="2916" y="383"/>
                    <a:pt x="3630" y="320"/>
                    <a:pt x="4327" y="231"/>
                  </a:cubicBezTo>
                  <a:cubicBezTo>
                    <a:pt x="4327" y="157"/>
                    <a:pt x="4068" y="120"/>
                    <a:pt x="3772" y="83"/>
                  </a:cubicBezTo>
                  <a:cubicBezTo>
                    <a:pt x="3028" y="61"/>
                    <a:pt x="2272" y="0"/>
                    <a:pt x="1525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26" name="Google Shape;9826;p51"/>
            <p:cNvSpPr/>
            <p:nvPr/>
          </p:nvSpPr>
          <p:spPr>
            <a:xfrm>
              <a:off x="4035500" y="2811225"/>
              <a:ext cx="108175" cy="9900"/>
            </a:xfrm>
            <a:custGeom>
              <a:avLst/>
              <a:gdLst/>
              <a:ahLst/>
              <a:cxnLst/>
              <a:rect l="l" t="t" r="r" b="b"/>
              <a:pathLst>
                <a:path w="4327" h="396" extrusionOk="0">
                  <a:moveTo>
                    <a:pt x="1629" y="1"/>
                  </a:moveTo>
                  <a:cubicBezTo>
                    <a:pt x="1071" y="1"/>
                    <a:pt x="525" y="36"/>
                    <a:pt x="1" y="150"/>
                  </a:cubicBezTo>
                  <a:cubicBezTo>
                    <a:pt x="662" y="329"/>
                    <a:pt x="1350" y="396"/>
                    <a:pt x="2050" y="396"/>
                  </a:cubicBezTo>
                  <a:cubicBezTo>
                    <a:pt x="2799" y="396"/>
                    <a:pt x="3563" y="320"/>
                    <a:pt x="4326" y="224"/>
                  </a:cubicBezTo>
                  <a:cubicBezTo>
                    <a:pt x="4326" y="187"/>
                    <a:pt x="4142" y="150"/>
                    <a:pt x="3772" y="76"/>
                  </a:cubicBezTo>
                  <a:cubicBezTo>
                    <a:pt x="3051" y="56"/>
                    <a:pt x="2331" y="1"/>
                    <a:pt x="1629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27" name="Google Shape;9827;p51"/>
            <p:cNvSpPr/>
            <p:nvPr/>
          </p:nvSpPr>
          <p:spPr>
            <a:xfrm>
              <a:off x="3603875" y="2135825"/>
              <a:ext cx="131275" cy="10950"/>
            </a:xfrm>
            <a:custGeom>
              <a:avLst/>
              <a:gdLst/>
              <a:ahLst/>
              <a:cxnLst/>
              <a:rect l="l" t="t" r="r" b="b"/>
              <a:pathLst>
                <a:path w="5251" h="438" extrusionOk="0">
                  <a:moveTo>
                    <a:pt x="2027" y="1"/>
                  </a:moveTo>
                  <a:cubicBezTo>
                    <a:pt x="1348" y="1"/>
                    <a:pt x="671" y="44"/>
                    <a:pt x="1" y="178"/>
                  </a:cubicBezTo>
                  <a:cubicBezTo>
                    <a:pt x="782" y="369"/>
                    <a:pt x="1596" y="437"/>
                    <a:pt x="2423" y="437"/>
                  </a:cubicBezTo>
                  <a:cubicBezTo>
                    <a:pt x="3357" y="437"/>
                    <a:pt x="4309" y="350"/>
                    <a:pt x="5250" y="252"/>
                  </a:cubicBezTo>
                  <a:cubicBezTo>
                    <a:pt x="5250" y="178"/>
                    <a:pt x="4955" y="104"/>
                    <a:pt x="4474" y="104"/>
                  </a:cubicBezTo>
                  <a:cubicBezTo>
                    <a:pt x="3665" y="63"/>
                    <a:pt x="2845" y="1"/>
                    <a:pt x="2027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28" name="Google Shape;9828;p51"/>
            <p:cNvSpPr/>
            <p:nvPr/>
          </p:nvSpPr>
          <p:spPr>
            <a:xfrm>
              <a:off x="3199975" y="2370175"/>
              <a:ext cx="107225" cy="9600"/>
            </a:xfrm>
            <a:custGeom>
              <a:avLst/>
              <a:gdLst/>
              <a:ahLst/>
              <a:cxnLst/>
              <a:rect l="l" t="t" r="r" b="b"/>
              <a:pathLst>
                <a:path w="4289" h="384" extrusionOk="0">
                  <a:moveTo>
                    <a:pt x="1495" y="1"/>
                  </a:moveTo>
                  <a:cubicBezTo>
                    <a:pt x="985" y="1"/>
                    <a:pt x="484" y="30"/>
                    <a:pt x="0" y="120"/>
                  </a:cubicBezTo>
                  <a:cubicBezTo>
                    <a:pt x="707" y="311"/>
                    <a:pt x="1444" y="384"/>
                    <a:pt x="2190" y="384"/>
                  </a:cubicBezTo>
                  <a:cubicBezTo>
                    <a:pt x="2887" y="384"/>
                    <a:pt x="3592" y="321"/>
                    <a:pt x="4289" y="231"/>
                  </a:cubicBezTo>
                  <a:cubicBezTo>
                    <a:pt x="4289" y="157"/>
                    <a:pt x="4104" y="120"/>
                    <a:pt x="3734" y="83"/>
                  </a:cubicBezTo>
                  <a:cubicBezTo>
                    <a:pt x="2991" y="62"/>
                    <a:pt x="2234" y="1"/>
                    <a:pt x="1495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29" name="Google Shape;9829;p51"/>
            <p:cNvSpPr/>
            <p:nvPr/>
          </p:nvSpPr>
          <p:spPr>
            <a:xfrm>
              <a:off x="3321975" y="2488525"/>
              <a:ext cx="146050" cy="12800"/>
            </a:xfrm>
            <a:custGeom>
              <a:avLst/>
              <a:gdLst/>
              <a:ahLst/>
              <a:cxnLst/>
              <a:rect l="l" t="t" r="r" b="b"/>
              <a:pathLst>
                <a:path w="5842" h="512" extrusionOk="0">
                  <a:moveTo>
                    <a:pt x="2200" y="0"/>
                  </a:moveTo>
                  <a:cubicBezTo>
                    <a:pt x="1453" y="0"/>
                    <a:pt x="713" y="47"/>
                    <a:pt x="0" y="193"/>
                  </a:cubicBezTo>
                  <a:cubicBezTo>
                    <a:pt x="901" y="427"/>
                    <a:pt x="1845" y="512"/>
                    <a:pt x="2803" y="512"/>
                  </a:cubicBezTo>
                  <a:cubicBezTo>
                    <a:pt x="3812" y="512"/>
                    <a:pt x="4837" y="417"/>
                    <a:pt x="5842" y="303"/>
                  </a:cubicBezTo>
                  <a:cubicBezTo>
                    <a:pt x="5842" y="193"/>
                    <a:pt x="5546" y="156"/>
                    <a:pt x="5065" y="119"/>
                  </a:cubicBezTo>
                  <a:cubicBezTo>
                    <a:pt x="4130" y="77"/>
                    <a:pt x="3160" y="0"/>
                    <a:pt x="2200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30" name="Google Shape;9830;p51"/>
            <p:cNvSpPr/>
            <p:nvPr/>
          </p:nvSpPr>
          <p:spPr>
            <a:xfrm>
              <a:off x="3727725" y="2024225"/>
              <a:ext cx="178400" cy="15550"/>
            </a:xfrm>
            <a:custGeom>
              <a:avLst/>
              <a:gdLst/>
              <a:ahLst/>
              <a:cxnLst/>
              <a:rect l="l" t="t" r="r" b="b"/>
              <a:pathLst>
                <a:path w="7136" h="622" extrusionOk="0">
                  <a:moveTo>
                    <a:pt x="2553" y="1"/>
                  </a:moveTo>
                  <a:cubicBezTo>
                    <a:pt x="1688" y="1"/>
                    <a:pt x="835" y="57"/>
                    <a:pt x="1" y="242"/>
                  </a:cubicBezTo>
                  <a:cubicBezTo>
                    <a:pt x="1128" y="519"/>
                    <a:pt x="2311" y="621"/>
                    <a:pt x="3513" y="621"/>
                  </a:cubicBezTo>
                  <a:cubicBezTo>
                    <a:pt x="4714" y="621"/>
                    <a:pt x="5934" y="519"/>
                    <a:pt x="7136" y="390"/>
                  </a:cubicBezTo>
                  <a:cubicBezTo>
                    <a:pt x="7136" y="279"/>
                    <a:pt x="6803" y="205"/>
                    <a:pt x="6212" y="131"/>
                  </a:cubicBezTo>
                  <a:cubicBezTo>
                    <a:pt x="4985" y="110"/>
                    <a:pt x="3758" y="1"/>
                    <a:pt x="2553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31" name="Google Shape;9831;p51"/>
            <p:cNvSpPr/>
            <p:nvPr/>
          </p:nvSpPr>
          <p:spPr>
            <a:xfrm>
              <a:off x="3496650" y="2360725"/>
              <a:ext cx="146075" cy="12125"/>
            </a:xfrm>
            <a:custGeom>
              <a:avLst/>
              <a:gdLst/>
              <a:ahLst/>
              <a:cxnLst/>
              <a:rect l="l" t="t" r="r" b="b"/>
              <a:pathLst>
                <a:path w="5843" h="485" extrusionOk="0">
                  <a:moveTo>
                    <a:pt x="2130" y="1"/>
                  </a:moveTo>
                  <a:cubicBezTo>
                    <a:pt x="1410" y="1"/>
                    <a:pt x="695" y="39"/>
                    <a:pt x="1" y="166"/>
                  </a:cubicBezTo>
                  <a:cubicBezTo>
                    <a:pt x="901" y="400"/>
                    <a:pt x="1845" y="485"/>
                    <a:pt x="2803" y="485"/>
                  </a:cubicBezTo>
                  <a:cubicBezTo>
                    <a:pt x="3812" y="485"/>
                    <a:pt x="4837" y="390"/>
                    <a:pt x="5842" y="277"/>
                  </a:cubicBezTo>
                  <a:cubicBezTo>
                    <a:pt x="5842" y="240"/>
                    <a:pt x="5547" y="129"/>
                    <a:pt x="5029" y="92"/>
                  </a:cubicBezTo>
                  <a:cubicBezTo>
                    <a:pt x="4075" y="70"/>
                    <a:pt x="3097" y="1"/>
                    <a:pt x="2130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32" name="Google Shape;9832;p51"/>
            <p:cNvSpPr/>
            <p:nvPr/>
          </p:nvSpPr>
          <p:spPr>
            <a:xfrm>
              <a:off x="4102975" y="2133100"/>
              <a:ext cx="178425" cy="15150"/>
            </a:xfrm>
            <a:custGeom>
              <a:avLst/>
              <a:gdLst/>
              <a:ahLst/>
              <a:cxnLst/>
              <a:rect l="l" t="t" r="r" b="b"/>
              <a:pathLst>
                <a:path w="7137" h="606" extrusionOk="0">
                  <a:moveTo>
                    <a:pt x="2439" y="0"/>
                  </a:moveTo>
                  <a:cubicBezTo>
                    <a:pt x="1612" y="0"/>
                    <a:pt x="795" y="51"/>
                    <a:pt x="1" y="213"/>
                  </a:cubicBezTo>
                  <a:cubicBezTo>
                    <a:pt x="1172" y="496"/>
                    <a:pt x="2382" y="606"/>
                    <a:pt x="3605" y="606"/>
                  </a:cubicBezTo>
                  <a:cubicBezTo>
                    <a:pt x="4777" y="606"/>
                    <a:pt x="5961" y="505"/>
                    <a:pt x="7136" y="361"/>
                  </a:cubicBezTo>
                  <a:cubicBezTo>
                    <a:pt x="7136" y="287"/>
                    <a:pt x="6766" y="176"/>
                    <a:pt x="6212" y="139"/>
                  </a:cubicBezTo>
                  <a:cubicBezTo>
                    <a:pt x="4965" y="117"/>
                    <a:pt x="3691" y="0"/>
                    <a:pt x="2439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33" name="Google Shape;9833;p51"/>
            <p:cNvSpPr/>
            <p:nvPr/>
          </p:nvSpPr>
          <p:spPr>
            <a:xfrm>
              <a:off x="2129675" y="2816175"/>
              <a:ext cx="132200" cy="10850"/>
            </a:xfrm>
            <a:custGeom>
              <a:avLst/>
              <a:gdLst/>
              <a:ahLst/>
              <a:cxnLst/>
              <a:rect l="l" t="t" r="r" b="b"/>
              <a:pathLst>
                <a:path w="5288" h="434" extrusionOk="0">
                  <a:moveTo>
                    <a:pt x="1970" y="0"/>
                  </a:moveTo>
                  <a:cubicBezTo>
                    <a:pt x="1306" y="0"/>
                    <a:pt x="646" y="45"/>
                    <a:pt x="0" y="174"/>
                  </a:cubicBezTo>
                  <a:cubicBezTo>
                    <a:pt x="816" y="365"/>
                    <a:pt x="1640" y="434"/>
                    <a:pt x="2469" y="434"/>
                  </a:cubicBezTo>
                  <a:cubicBezTo>
                    <a:pt x="3404" y="434"/>
                    <a:pt x="4346" y="346"/>
                    <a:pt x="5287" y="248"/>
                  </a:cubicBezTo>
                  <a:cubicBezTo>
                    <a:pt x="5287" y="211"/>
                    <a:pt x="5065" y="174"/>
                    <a:pt x="4548" y="137"/>
                  </a:cubicBezTo>
                  <a:cubicBezTo>
                    <a:pt x="3694" y="75"/>
                    <a:pt x="2828" y="0"/>
                    <a:pt x="1970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34" name="Google Shape;9834;p51"/>
            <p:cNvSpPr/>
            <p:nvPr/>
          </p:nvSpPr>
          <p:spPr>
            <a:xfrm>
              <a:off x="2409725" y="3187950"/>
              <a:ext cx="144200" cy="12125"/>
            </a:xfrm>
            <a:custGeom>
              <a:avLst/>
              <a:gdLst/>
              <a:ahLst/>
              <a:cxnLst/>
              <a:rect l="l" t="t" r="r" b="b"/>
              <a:pathLst>
                <a:path w="5768" h="485" extrusionOk="0">
                  <a:moveTo>
                    <a:pt x="2115" y="0"/>
                  </a:moveTo>
                  <a:cubicBezTo>
                    <a:pt x="1402" y="0"/>
                    <a:pt x="695" y="39"/>
                    <a:pt x="0" y="165"/>
                  </a:cubicBezTo>
                  <a:cubicBezTo>
                    <a:pt x="901" y="399"/>
                    <a:pt x="1836" y="484"/>
                    <a:pt x="2781" y="484"/>
                  </a:cubicBezTo>
                  <a:cubicBezTo>
                    <a:pt x="3776" y="484"/>
                    <a:pt x="4782" y="390"/>
                    <a:pt x="5768" y="276"/>
                  </a:cubicBezTo>
                  <a:cubicBezTo>
                    <a:pt x="5768" y="239"/>
                    <a:pt x="5435" y="128"/>
                    <a:pt x="4991" y="91"/>
                  </a:cubicBezTo>
                  <a:cubicBezTo>
                    <a:pt x="4038" y="70"/>
                    <a:pt x="3072" y="0"/>
                    <a:pt x="2115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35" name="Google Shape;9835;p51"/>
            <p:cNvSpPr/>
            <p:nvPr/>
          </p:nvSpPr>
          <p:spPr>
            <a:xfrm>
              <a:off x="2901425" y="2430225"/>
              <a:ext cx="208000" cy="17275"/>
            </a:xfrm>
            <a:custGeom>
              <a:avLst/>
              <a:gdLst/>
              <a:ahLst/>
              <a:cxnLst/>
              <a:rect l="l" t="t" r="r" b="b"/>
              <a:pathLst>
                <a:path w="8320" h="691" extrusionOk="0">
                  <a:moveTo>
                    <a:pt x="3059" y="1"/>
                  </a:moveTo>
                  <a:cubicBezTo>
                    <a:pt x="2032" y="1"/>
                    <a:pt x="1010" y="64"/>
                    <a:pt x="1" y="269"/>
                  </a:cubicBezTo>
                  <a:cubicBezTo>
                    <a:pt x="1287" y="577"/>
                    <a:pt x="2645" y="690"/>
                    <a:pt x="4021" y="690"/>
                  </a:cubicBezTo>
                  <a:cubicBezTo>
                    <a:pt x="5453" y="690"/>
                    <a:pt x="6905" y="568"/>
                    <a:pt x="8319" y="417"/>
                  </a:cubicBezTo>
                  <a:cubicBezTo>
                    <a:pt x="8319" y="306"/>
                    <a:pt x="7949" y="232"/>
                    <a:pt x="7210" y="158"/>
                  </a:cubicBezTo>
                  <a:cubicBezTo>
                    <a:pt x="5832" y="116"/>
                    <a:pt x="4441" y="1"/>
                    <a:pt x="3059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36" name="Google Shape;9836;p51"/>
            <p:cNvSpPr/>
            <p:nvPr/>
          </p:nvSpPr>
          <p:spPr>
            <a:xfrm>
              <a:off x="2612125" y="2656675"/>
              <a:ext cx="208000" cy="17250"/>
            </a:xfrm>
            <a:custGeom>
              <a:avLst/>
              <a:gdLst/>
              <a:ahLst/>
              <a:cxnLst/>
              <a:rect l="l" t="t" r="r" b="b"/>
              <a:pathLst>
                <a:path w="8320" h="690" extrusionOk="0">
                  <a:moveTo>
                    <a:pt x="3044" y="0"/>
                  </a:moveTo>
                  <a:cubicBezTo>
                    <a:pt x="2014" y="0"/>
                    <a:pt x="994" y="64"/>
                    <a:pt x="1" y="269"/>
                  </a:cubicBezTo>
                  <a:cubicBezTo>
                    <a:pt x="1287" y="577"/>
                    <a:pt x="2645" y="690"/>
                    <a:pt x="4021" y="690"/>
                  </a:cubicBezTo>
                  <a:cubicBezTo>
                    <a:pt x="5453" y="690"/>
                    <a:pt x="6905" y="568"/>
                    <a:pt x="8319" y="417"/>
                  </a:cubicBezTo>
                  <a:cubicBezTo>
                    <a:pt x="8319" y="306"/>
                    <a:pt x="7876" y="232"/>
                    <a:pt x="7210" y="158"/>
                  </a:cubicBezTo>
                  <a:cubicBezTo>
                    <a:pt x="5832" y="116"/>
                    <a:pt x="4429" y="0"/>
                    <a:pt x="3044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37" name="Google Shape;9837;p51"/>
            <p:cNvSpPr/>
            <p:nvPr/>
          </p:nvSpPr>
          <p:spPr>
            <a:xfrm>
              <a:off x="3870075" y="3454375"/>
              <a:ext cx="146975" cy="12800"/>
            </a:xfrm>
            <a:custGeom>
              <a:avLst/>
              <a:gdLst/>
              <a:ahLst/>
              <a:cxnLst/>
              <a:rect l="l" t="t" r="r" b="b"/>
              <a:pathLst>
                <a:path w="5879" h="512" extrusionOk="0">
                  <a:moveTo>
                    <a:pt x="2203" y="1"/>
                  </a:moveTo>
                  <a:cubicBezTo>
                    <a:pt x="1464" y="1"/>
                    <a:pt x="728" y="47"/>
                    <a:pt x="0" y="193"/>
                  </a:cubicBezTo>
                  <a:cubicBezTo>
                    <a:pt x="918" y="427"/>
                    <a:pt x="1872" y="512"/>
                    <a:pt x="2834" y="512"/>
                  </a:cubicBezTo>
                  <a:cubicBezTo>
                    <a:pt x="3848" y="512"/>
                    <a:pt x="4873" y="418"/>
                    <a:pt x="5878" y="304"/>
                  </a:cubicBezTo>
                  <a:cubicBezTo>
                    <a:pt x="5878" y="230"/>
                    <a:pt x="5583" y="156"/>
                    <a:pt x="5065" y="119"/>
                  </a:cubicBezTo>
                  <a:cubicBezTo>
                    <a:pt x="4109" y="77"/>
                    <a:pt x="3153" y="1"/>
                    <a:pt x="2203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38" name="Google Shape;9838;p51"/>
            <p:cNvSpPr/>
            <p:nvPr/>
          </p:nvSpPr>
          <p:spPr>
            <a:xfrm>
              <a:off x="3635300" y="3560100"/>
              <a:ext cx="85975" cy="7375"/>
            </a:xfrm>
            <a:custGeom>
              <a:avLst/>
              <a:gdLst/>
              <a:ahLst/>
              <a:cxnLst/>
              <a:rect l="l" t="t" r="r" b="b"/>
              <a:pathLst>
                <a:path w="3439" h="295" extrusionOk="0">
                  <a:moveTo>
                    <a:pt x="1246" y="1"/>
                  </a:moveTo>
                  <a:cubicBezTo>
                    <a:pt x="826" y="1"/>
                    <a:pt x="410" y="26"/>
                    <a:pt x="1" y="105"/>
                  </a:cubicBezTo>
                  <a:cubicBezTo>
                    <a:pt x="581" y="240"/>
                    <a:pt x="1171" y="294"/>
                    <a:pt x="1771" y="294"/>
                  </a:cubicBezTo>
                  <a:cubicBezTo>
                    <a:pt x="2319" y="294"/>
                    <a:pt x="2874" y="249"/>
                    <a:pt x="3439" y="179"/>
                  </a:cubicBezTo>
                  <a:cubicBezTo>
                    <a:pt x="3439" y="142"/>
                    <a:pt x="3254" y="68"/>
                    <a:pt x="2958" y="68"/>
                  </a:cubicBezTo>
                  <a:cubicBezTo>
                    <a:pt x="2385" y="46"/>
                    <a:pt x="1812" y="1"/>
                    <a:pt x="1246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39" name="Google Shape;9839;p51"/>
            <p:cNvSpPr/>
            <p:nvPr/>
          </p:nvSpPr>
          <p:spPr>
            <a:xfrm>
              <a:off x="4032725" y="3437650"/>
              <a:ext cx="169175" cy="14750"/>
            </a:xfrm>
            <a:custGeom>
              <a:avLst/>
              <a:gdLst/>
              <a:ahLst/>
              <a:cxnLst/>
              <a:rect l="l" t="t" r="r" b="b"/>
              <a:pathLst>
                <a:path w="6767" h="590" extrusionOk="0">
                  <a:moveTo>
                    <a:pt x="2340" y="0"/>
                  </a:moveTo>
                  <a:cubicBezTo>
                    <a:pt x="1547" y="0"/>
                    <a:pt x="765" y="47"/>
                    <a:pt x="1" y="196"/>
                  </a:cubicBezTo>
                  <a:cubicBezTo>
                    <a:pt x="1097" y="480"/>
                    <a:pt x="2240" y="589"/>
                    <a:pt x="3403" y="589"/>
                  </a:cubicBezTo>
                  <a:cubicBezTo>
                    <a:pt x="4516" y="589"/>
                    <a:pt x="5646" y="489"/>
                    <a:pt x="6767" y="344"/>
                  </a:cubicBezTo>
                  <a:cubicBezTo>
                    <a:pt x="6767" y="270"/>
                    <a:pt x="6434" y="196"/>
                    <a:pt x="5879" y="123"/>
                  </a:cubicBezTo>
                  <a:cubicBezTo>
                    <a:pt x="4692" y="101"/>
                    <a:pt x="3504" y="0"/>
                    <a:pt x="2340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40" name="Google Shape;9840;p51"/>
            <p:cNvSpPr/>
            <p:nvPr/>
          </p:nvSpPr>
          <p:spPr>
            <a:xfrm>
              <a:off x="1620400" y="3091050"/>
              <a:ext cx="169175" cy="15100"/>
            </a:xfrm>
            <a:custGeom>
              <a:avLst/>
              <a:gdLst/>
              <a:ahLst/>
              <a:cxnLst/>
              <a:rect l="l" t="t" r="r" b="b"/>
              <a:pathLst>
                <a:path w="6767" h="604" extrusionOk="0">
                  <a:moveTo>
                    <a:pt x="2339" y="0"/>
                  </a:moveTo>
                  <a:cubicBezTo>
                    <a:pt x="1546" y="0"/>
                    <a:pt x="764" y="47"/>
                    <a:pt x="0" y="196"/>
                  </a:cubicBezTo>
                  <a:cubicBezTo>
                    <a:pt x="1073" y="492"/>
                    <a:pt x="2191" y="603"/>
                    <a:pt x="3328" y="603"/>
                  </a:cubicBezTo>
                  <a:cubicBezTo>
                    <a:pt x="4465" y="603"/>
                    <a:pt x="5620" y="492"/>
                    <a:pt x="6766" y="344"/>
                  </a:cubicBezTo>
                  <a:cubicBezTo>
                    <a:pt x="6766" y="270"/>
                    <a:pt x="6396" y="233"/>
                    <a:pt x="5879" y="123"/>
                  </a:cubicBezTo>
                  <a:cubicBezTo>
                    <a:pt x="4691" y="101"/>
                    <a:pt x="3504" y="0"/>
                    <a:pt x="2339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41" name="Google Shape;9841;p51"/>
            <p:cNvSpPr/>
            <p:nvPr/>
          </p:nvSpPr>
          <p:spPr>
            <a:xfrm>
              <a:off x="2944875" y="2915475"/>
              <a:ext cx="201525" cy="17250"/>
            </a:xfrm>
            <a:custGeom>
              <a:avLst/>
              <a:gdLst/>
              <a:ahLst/>
              <a:cxnLst/>
              <a:rect l="l" t="t" r="r" b="b"/>
              <a:pathLst>
                <a:path w="8061" h="690" extrusionOk="0">
                  <a:moveTo>
                    <a:pt x="2952" y="0"/>
                  </a:moveTo>
                  <a:cubicBezTo>
                    <a:pt x="1951" y="0"/>
                    <a:pt x="962" y="64"/>
                    <a:pt x="0" y="269"/>
                  </a:cubicBezTo>
                  <a:cubicBezTo>
                    <a:pt x="1269" y="577"/>
                    <a:pt x="2581" y="690"/>
                    <a:pt x="3908" y="690"/>
                  </a:cubicBezTo>
                  <a:cubicBezTo>
                    <a:pt x="5288" y="690"/>
                    <a:pt x="6684" y="568"/>
                    <a:pt x="8060" y="417"/>
                  </a:cubicBezTo>
                  <a:cubicBezTo>
                    <a:pt x="8060" y="306"/>
                    <a:pt x="7653" y="232"/>
                    <a:pt x="7025" y="158"/>
                  </a:cubicBezTo>
                  <a:cubicBezTo>
                    <a:pt x="5668" y="116"/>
                    <a:pt x="4298" y="0"/>
                    <a:pt x="2952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42" name="Google Shape;9842;p51"/>
            <p:cNvSpPr/>
            <p:nvPr/>
          </p:nvSpPr>
          <p:spPr>
            <a:xfrm>
              <a:off x="4807275" y="2476450"/>
              <a:ext cx="199675" cy="17250"/>
            </a:xfrm>
            <a:custGeom>
              <a:avLst/>
              <a:gdLst/>
              <a:ahLst/>
              <a:cxnLst/>
              <a:rect l="l" t="t" r="r" b="b"/>
              <a:pathLst>
                <a:path w="7987" h="690" extrusionOk="0">
                  <a:moveTo>
                    <a:pt x="2908" y="0"/>
                  </a:moveTo>
                  <a:cubicBezTo>
                    <a:pt x="1930" y="0"/>
                    <a:pt x="962" y="64"/>
                    <a:pt x="0" y="269"/>
                  </a:cubicBezTo>
                  <a:cubicBezTo>
                    <a:pt x="1269" y="577"/>
                    <a:pt x="2564" y="690"/>
                    <a:pt x="3872" y="690"/>
                  </a:cubicBezTo>
                  <a:cubicBezTo>
                    <a:pt x="5234" y="690"/>
                    <a:pt x="6610" y="568"/>
                    <a:pt x="7986" y="417"/>
                  </a:cubicBezTo>
                  <a:cubicBezTo>
                    <a:pt x="7986" y="343"/>
                    <a:pt x="7579" y="269"/>
                    <a:pt x="6914" y="158"/>
                  </a:cubicBezTo>
                  <a:cubicBezTo>
                    <a:pt x="5557" y="116"/>
                    <a:pt x="4224" y="0"/>
                    <a:pt x="2908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43" name="Google Shape;9843;p51"/>
            <p:cNvSpPr/>
            <p:nvPr/>
          </p:nvSpPr>
          <p:spPr>
            <a:xfrm>
              <a:off x="3742525" y="2161650"/>
              <a:ext cx="191350" cy="16075"/>
            </a:xfrm>
            <a:custGeom>
              <a:avLst/>
              <a:gdLst/>
              <a:ahLst/>
              <a:cxnLst/>
              <a:rect l="l" t="t" r="r" b="b"/>
              <a:pathLst>
                <a:path w="7654" h="643" extrusionOk="0">
                  <a:moveTo>
                    <a:pt x="2854" y="1"/>
                  </a:moveTo>
                  <a:cubicBezTo>
                    <a:pt x="1890" y="1"/>
                    <a:pt x="934" y="61"/>
                    <a:pt x="0" y="254"/>
                  </a:cubicBezTo>
                  <a:cubicBezTo>
                    <a:pt x="1188" y="537"/>
                    <a:pt x="2410" y="643"/>
                    <a:pt x="3641" y="643"/>
                  </a:cubicBezTo>
                  <a:cubicBezTo>
                    <a:pt x="4977" y="643"/>
                    <a:pt x="6325" y="519"/>
                    <a:pt x="7653" y="365"/>
                  </a:cubicBezTo>
                  <a:cubicBezTo>
                    <a:pt x="7653" y="291"/>
                    <a:pt x="7283" y="180"/>
                    <a:pt x="6618" y="143"/>
                  </a:cubicBezTo>
                  <a:cubicBezTo>
                    <a:pt x="5366" y="101"/>
                    <a:pt x="4102" y="1"/>
                    <a:pt x="2854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44" name="Google Shape;9844;p51"/>
            <p:cNvSpPr/>
            <p:nvPr/>
          </p:nvSpPr>
          <p:spPr>
            <a:xfrm>
              <a:off x="3652850" y="2426175"/>
              <a:ext cx="119275" cy="10000"/>
            </a:xfrm>
            <a:custGeom>
              <a:avLst/>
              <a:gdLst/>
              <a:ahLst/>
              <a:cxnLst/>
              <a:rect l="l" t="t" r="r" b="b"/>
              <a:pathLst>
                <a:path w="4771" h="400" extrusionOk="0">
                  <a:moveTo>
                    <a:pt x="1614" y="0"/>
                  </a:moveTo>
                  <a:cubicBezTo>
                    <a:pt x="1068" y="0"/>
                    <a:pt x="529" y="33"/>
                    <a:pt x="1" y="136"/>
                  </a:cubicBezTo>
                  <a:cubicBezTo>
                    <a:pt x="784" y="327"/>
                    <a:pt x="1597" y="399"/>
                    <a:pt x="2425" y="399"/>
                  </a:cubicBezTo>
                  <a:cubicBezTo>
                    <a:pt x="3198" y="399"/>
                    <a:pt x="3984" y="336"/>
                    <a:pt x="4770" y="246"/>
                  </a:cubicBezTo>
                  <a:cubicBezTo>
                    <a:pt x="4770" y="210"/>
                    <a:pt x="4511" y="136"/>
                    <a:pt x="4142" y="99"/>
                  </a:cubicBezTo>
                  <a:cubicBezTo>
                    <a:pt x="3294" y="76"/>
                    <a:pt x="2446" y="0"/>
                    <a:pt x="1614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45" name="Google Shape;9845;p51"/>
            <p:cNvSpPr/>
            <p:nvPr/>
          </p:nvSpPr>
          <p:spPr>
            <a:xfrm>
              <a:off x="4134400" y="2398300"/>
              <a:ext cx="90600" cy="7275"/>
            </a:xfrm>
            <a:custGeom>
              <a:avLst/>
              <a:gdLst/>
              <a:ahLst/>
              <a:cxnLst/>
              <a:rect l="l" t="t" r="r" b="b"/>
              <a:pathLst>
                <a:path w="3624" h="291" extrusionOk="0">
                  <a:moveTo>
                    <a:pt x="1323" y="1"/>
                  </a:moveTo>
                  <a:cubicBezTo>
                    <a:pt x="882" y="1"/>
                    <a:pt x="442" y="26"/>
                    <a:pt x="1" y="104"/>
                  </a:cubicBezTo>
                  <a:cubicBezTo>
                    <a:pt x="528" y="240"/>
                    <a:pt x="1078" y="290"/>
                    <a:pt x="1637" y="290"/>
                  </a:cubicBezTo>
                  <a:cubicBezTo>
                    <a:pt x="2295" y="290"/>
                    <a:pt x="2965" y="221"/>
                    <a:pt x="3624" y="141"/>
                  </a:cubicBezTo>
                  <a:cubicBezTo>
                    <a:pt x="3624" y="104"/>
                    <a:pt x="3439" y="68"/>
                    <a:pt x="3106" y="68"/>
                  </a:cubicBezTo>
                  <a:cubicBezTo>
                    <a:pt x="2512" y="46"/>
                    <a:pt x="1918" y="1"/>
                    <a:pt x="1323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46" name="Google Shape;9846;p51"/>
            <p:cNvSpPr/>
            <p:nvPr/>
          </p:nvSpPr>
          <p:spPr>
            <a:xfrm>
              <a:off x="3365425" y="3486200"/>
              <a:ext cx="201500" cy="17500"/>
            </a:xfrm>
            <a:custGeom>
              <a:avLst/>
              <a:gdLst/>
              <a:ahLst/>
              <a:cxnLst/>
              <a:rect l="l" t="t" r="r" b="b"/>
              <a:pathLst>
                <a:path w="8060" h="700" extrusionOk="0">
                  <a:moveTo>
                    <a:pt x="2940" y="1"/>
                  </a:moveTo>
                  <a:cubicBezTo>
                    <a:pt x="1945" y="1"/>
                    <a:pt x="959" y="62"/>
                    <a:pt x="0" y="251"/>
                  </a:cubicBezTo>
                  <a:cubicBezTo>
                    <a:pt x="1270" y="578"/>
                    <a:pt x="2585" y="699"/>
                    <a:pt x="3914" y="699"/>
                  </a:cubicBezTo>
                  <a:cubicBezTo>
                    <a:pt x="5292" y="699"/>
                    <a:pt x="6685" y="568"/>
                    <a:pt x="8060" y="399"/>
                  </a:cubicBezTo>
                  <a:cubicBezTo>
                    <a:pt x="8060" y="325"/>
                    <a:pt x="7690" y="214"/>
                    <a:pt x="6988" y="177"/>
                  </a:cubicBezTo>
                  <a:cubicBezTo>
                    <a:pt x="5649" y="113"/>
                    <a:pt x="4286" y="1"/>
                    <a:pt x="2940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47" name="Google Shape;9847;p51"/>
            <p:cNvSpPr/>
            <p:nvPr/>
          </p:nvSpPr>
          <p:spPr>
            <a:xfrm>
              <a:off x="3792425" y="4131450"/>
              <a:ext cx="120175" cy="10000"/>
            </a:xfrm>
            <a:custGeom>
              <a:avLst/>
              <a:gdLst/>
              <a:ahLst/>
              <a:cxnLst/>
              <a:rect l="l" t="t" r="r" b="b"/>
              <a:pathLst>
                <a:path w="4807" h="400" extrusionOk="0">
                  <a:moveTo>
                    <a:pt x="1627" y="0"/>
                  </a:moveTo>
                  <a:cubicBezTo>
                    <a:pt x="1073" y="0"/>
                    <a:pt x="528" y="33"/>
                    <a:pt x="1" y="136"/>
                  </a:cubicBezTo>
                  <a:cubicBezTo>
                    <a:pt x="784" y="327"/>
                    <a:pt x="1607" y="399"/>
                    <a:pt x="2444" y="399"/>
                  </a:cubicBezTo>
                  <a:cubicBezTo>
                    <a:pt x="3226" y="399"/>
                    <a:pt x="4021" y="336"/>
                    <a:pt x="4807" y="246"/>
                  </a:cubicBezTo>
                  <a:cubicBezTo>
                    <a:pt x="4807" y="209"/>
                    <a:pt x="4585" y="136"/>
                    <a:pt x="4178" y="99"/>
                  </a:cubicBezTo>
                  <a:cubicBezTo>
                    <a:pt x="3330" y="76"/>
                    <a:pt x="2469" y="0"/>
                    <a:pt x="1627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48" name="Google Shape;9848;p51"/>
            <p:cNvSpPr/>
            <p:nvPr/>
          </p:nvSpPr>
          <p:spPr>
            <a:xfrm>
              <a:off x="3358025" y="3691850"/>
              <a:ext cx="206125" cy="17275"/>
            </a:xfrm>
            <a:custGeom>
              <a:avLst/>
              <a:gdLst/>
              <a:ahLst/>
              <a:cxnLst/>
              <a:rect l="l" t="t" r="r" b="b"/>
              <a:pathLst>
                <a:path w="8245" h="691" extrusionOk="0">
                  <a:moveTo>
                    <a:pt x="3026" y="1"/>
                  </a:moveTo>
                  <a:cubicBezTo>
                    <a:pt x="2007" y="1"/>
                    <a:pt x="994" y="64"/>
                    <a:pt x="0" y="269"/>
                  </a:cubicBezTo>
                  <a:cubicBezTo>
                    <a:pt x="1287" y="577"/>
                    <a:pt x="2626" y="690"/>
                    <a:pt x="3985" y="690"/>
                  </a:cubicBezTo>
                  <a:cubicBezTo>
                    <a:pt x="5398" y="690"/>
                    <a:pt x="6831" y="568"/>
                    <a:pt x="8245" y="417"/>
                  </a:cubicBezTo>
                  <a:cubicBezTo>
                    <a:pt x="8245" y="306"/>
                    <a:pt x="7801" y="195"/>
                    <a:pt x="7136" y="158"/>
                  </a:cubicBezTo>
                  <a:cubicBezTo>
                    <a:pt x="5778" y="116"/>
                    <a:pt x="4397" y="1"/>
                    <a:pt x="3026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49" name="Google Shape;9849;p51"/>
            <p:cNvSpPr/>
            <p:nvPr/>
          </p:nvSpPr>
          <p:spPr>
            <a:xfrm>
              <a:off x="3703700" y="4246425"/>
              <a:ext cx="213525" cy="17250"/>
            </a:xfrm>
            <a:custGeom>
              <a:avLst/>
              <a:gdLst/>
              <a:ahLst/>
              <a:cxnLst/>
              <a:rect l="l" t="t" r="r" b="b"/>
              <a:pathLst>
                <a:path w="8541" h="690" extrusionOk="0">
                  <a:moveTo>
                    <a:pt x="3138" y="0"/>
                  </a:moveTo>
                  <a:cubicBezTo>
                    <a:pt x="2077" y="0"/>
                    <a:pt x="1025" y="64"/>
                    <a:pt x="0" y="269"/>
                  </a:cubicBezTo>
                  <a:cubicBezTo>
                    <a:pt x="1341" y="577"/>
                    <a:pt x="2735" y="689"/>
                    <a:pt x="4143" y="689"/>
                  </a:cubicBezTo>
                  <a:cubicBezTo>
                    <a:pt x="5609" y="689"/>
                    <a:pt x="7089" y="567"/>
                    <a:pt x="8541" y="417"/>
                  </a:cubicBezTo>
                  <a:cubicBezTo>
                    <a:pt x="8541" y="306"/>
                    <a:pt x="8134" y="232"/>
                    <a:pt x="7431" y="158"/>
                  </a:cubicBezTo>
                  <a:cubicBezTo>
                    <a:pt x="6011" y="115"/>
                    <a:pt x="4566" y="0"/>
                    <a:pt x="3138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50" name="Google Shape;9850;p51"/>
            <p:cNvSpPr/>
            <p:nvPr/>
          </p:nvSpPr>
          <p:spPr>
            <a:xfrm>
              <a:off x="4188950" y="3424250"/>
              <a:ext cx="78575" cy="6550"/>
            </a:xfrm>
            <a:custGeom>
              <a:avLst/>
              <a:gdLst/>
              <a:ahLst/>
              <a:cxnLst/>
              <a:rect l="l" t="t" r="r" b="b"/>
              <a:pathLst>
                <a:path w="3143" h="262" extrusionOk="0">
                  <a:moveTo>
                    <a:pt x="1121" y="0"/>
                  </a:moveTo>
                  <a:cubicBezTo>
                    <a:pt x="738" y="0"/>
                    <a:pt x="362" y="25"/>
                    <a:pt x="0" y="104"/>
                  </a:cubicBezTo>
                  <a:cubicBezTo>
                    <a:pt x="499" y="215"/>
                    <a:pt x="1017" y="261"/>
                    <a:pt x="1544" y="261"/>
                  </a:cubicBezTo>
                  <a:cubicBezTo>
                    <a:pt x="2070" y="261"/>
                    <a:pt x="2606" y="215"/>
                    <a:pt x="3143" y="141"/>
                  </a:cubicBezTo>
                  <a:cubicBezTo>
                    <a:pt x="3143" y="104"/>
                    <a:pt x="2958" y="104"/>
                    <a:pt x="2699" y="67"/>
                  </a:cubicBezTo>
                  <a:cubicBezTo>
                    <a:pt x="2168" y="46"/>
                    <a:pt x="1637" y="0"/>
                    <a:pt x="1121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51" name="Google Shape;9851;p51"/>
            <p:cNvSpPr/>
            <p:nvPr/>
          </p:nvSpPr>
          <p:spPr>
            <a:xfrm>
              <a:off x="3561350" y="3348625"/>
              <a:ext cx="171025" cy="15050"/>
            </a:xfrm>
            <a:custGeom>
              <a:avLst/>
              <a:gdLst/>
              <a:ahLst/>
              <a:cxnLst/>
              <a:rect l="l" t="t" r="r" b="b"/>
              <a:pathLst>
                <a:path w="6841" h="602" extrusionOk="0">
                  <a:moveTo>
                    <a:pt x="2491" y="1"/>
                  </a:moveTo>
                  <a:cubicBezTo>
                    <a:pt x="1652" y="1"/>
                    <a:pt x="820" y="51"/>
                    <a:pt x="1" y="208"/>
                  </a:cubicBezTo>
                  <a:cubicBezTo>
                    <a:pt x="1134" y="492"/>
                    <a:pt x="2306" y="601"/>
                    <a:pt x="3482" y="601"/>
                  </a:cubicBezTo>
                  <a:cubicBezTo>
                    <a:pt x="4608" y="601"/>
                    <a:pt x="5738" y="501"/>
                    <a:pt x="6840" y="356"/>
                  </a:cubicBezTo>
                  <a:cubicBezTo>
                    <a:pt x="6840" y="282"/>
                    <a:pt x="6508" y="171"/>
                    <a:pt x="5916" y="134"/>
                  </a:cubicBezTo>
                  <a:cubicBezTo>
                    <a:pt x="4770" y="92"/>
                    <a:pt x="3624" y="1"/>
                    <a:pt x="2491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52" name="Google Shape;9852;p51"/>
            <p:cNvSpPr/>
            <p:nvPr/>
          </p:nvSpPr>
          <p:spPr>
            <a:xfrm>
              <a:off x="4088200" y="3573675"/>
              <a:ext cx="134950" cy="11925"/>
            </a:xfrm>
            <a:custGeom>
              <a:avLst/>
              <a:gdLst/>
              <a:ahLst/>
              <a:cxnLst/>
              <a:rect l="l" t="t" r="r" b="b"/>
              <a:pathLst>
                <a:path w="5398" h="477" extrusionOk="0">
                  <a:moveTo>
                    <a:pt x="1978" y="1"/>
                  </a:moveTo>
                  <a:cubicBezTo>
                    <a:pt x="1306" y="1"/>
                    <a:pt x="643" y="49"/>
                    <a:pt x="0" y="190"/>
                  </a:cubicBezTo>
                  <a:cubicBezTo>
                    <a:pt x="851" y="394"/>
                    <a:pt x="1756" y="477"/>
                    <a:pt x="2671" y="477"/>
                  </a:cubicBezTo>
                  <a:cubicBezTo>
                    <a:pt x="3586" y="477"/>
                    <a:pt x="4511" y="394"/>
                    <a:pt x="5398" y="264"/>
                  </a:cubicBezTo>
                  <a:cubicBezTo>
                    <a:pt x="5398" y="227"/>
                    <a:pt x="5139" y="153"/>
                    <a:pt x="4732" y="153"/>
                  </a:cubicBezTo>
                  <a:cubicBezTo>
                    <a:pt x="3817" y="89"/>
                    <a:pt x="2890" y="1"/>
                    <a:pt x="1978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53" name="Google Shape;9853;p51"/>
            <p:cNvSpPr/>
            <p:nvPr/>
          </p:nvSpPr>
          <p:spPr>
            <a:xfrm>
              <a:off x="3602025" y="4053775"/>
              <a:ext cx="161775" cy="13150"/>
            </a:xfrm>
            <a:custGeom>
              <a:avLst/>
              <a:gdLst/>
              <a:ahLst/>
              <a:cxnLst/>
              <a:rect l="l" t="t" r="r" b="b"/>
              <a:pathLst>
                <a:path w="6471" h="526" extrusionOk="0">
                  <a:moveTo>
                    <a:pt x="2438" y="0"/>
                  </a:moveTo>
                  <a:cubicBezTo>
                    <a:pt x="1612" y="0"/>
                    <a:pt x="796" y="49"/>
                    <a:pt x="1" y="211"/>
                  </a:cubicBezTo>
                  <a:cubicBezTo>
                    <a:pt x="967" y="439"/>
                    <a:pt x="1984" y="526"/>
                    <a:pt x="3019" y="526"/>
                  </a:cubicBezTo>
                  <a:cubicBezTo>
                    <a:pt x="4162" y="526"/>
                    <a:pt x="5326" y="421"/>
                    <a:pt x="6470" y="285"/>
                  </a:cubicBezTo>
                  <a:cubicBezTo>
                    <a:pt x="6470" y="211"/>
                    <a:pt x="6138" y="174"/>
                    <a:pt x="5620" y="100"/>
                  </a:cubicBezTo>
                  <a:cubicBezTo>
                    <a:pt x="4562" y="79"/>
                    <a:pt x="3493" y="0"/>
                    <a:pt x="2438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54" name="Google Shape;9854;p51"/>
            <p:cNvSpPr/>
            <p:nvPr/>
          </p:nvSpPr>
          <p:spPr>
            <a:xfrm>
              <a:off x="4179700" y="4077425"/>
              <a:ext cx="137725" cy="11900"/>
            </a:xfrm>
            <a:custGeom>
              <a:avLst/>
              <a:gdLst/>
              <a:ahLst/>
              <a:cxnLst/>
              <a:rect l="l" t="t" r="r" b="b"/>
              <a:pathLst>
                <a:path w="5509" h="476" extrusionOk="0">
                  <a:moveTo>
                    <a:pt x="1981" y="0"/>
                  </a:moveTo>
                  <a:cubicBezTo>
                    <a:pt x="1307" y="0"/>
                    <a:pt x="643" y="48"/>
                    <a:pt x="0" y="189"/>
                  </a:cubicBezTo>
                  <a:cubicBezTo>
                    <a:pt x="869" y="393"/>
                    <a:pt x="1784" y="476"/>
                    <a:pt x="2713" y="476"/>
                  </a:cubicBezTo>
                  <a:cubicBezTo>
                    <a:pt x="3642" y="476"/>
                    <a:pt x="4585" y="393"/>
                    <a:pt x="5509" y="263"/>
                  </a:cubicBezTo>
                  <a:cubicBezTo>
                    <a:pt x="5509" y="226"/>
                    <a:pt x="5213" y="152"/>
                    <a:pt x="4770" y="152"/>
                  </a:cubicBezTo>
                  <a:cubicBezTo>
                    <a:pt x="3833" y="88"/>
                    <a:pt x="2897" y="0"/>
                    <a:pt x="1981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55" name="Google Shape;9855;p51"/>
            <p:cNvSpPr/>
            <p:nvPr/>
          </p:nvSpPr>
          <p:spPr>
            <a:xfrm>
              <a:off x="4002225" y="3618475"/>
              <a:ext cx="119275" cy="10000"/>
            </a:xfrm>
            <a:custGeom>
              <a:avLst/>
              <a:gdLst/>
              <a:ahLst/>
              <a:cxnLst/>
              <a:rect l="l" t="t" r="r" b="b"/>
              <a:pathLst>
                <a:path w="4771" h="400" extrusionOk="0">
                  <a:moveTo>
                    <a:pt x="1630" y="0"/>
                  </a:moveTo>
                  <a:cubicBezTo>
                    <a:pt x="1086" y="0"/>
                    <a:pt x="543" y="33"/>
                    <a:pt x="1" y="136"/>
                  </a:cubicBezTo>
                  <a:cubicBezTo>
                    <a:pt x="803" y="327"/>
                    <a:pt x="1626" y="399"/>
                    <a:pt x="2452" y="399"/>
                  </a:cubicBezTo>
                  <a:cubicBezTo>
                    <a:pt x="3225" y="399"/>
                    <a:pt x="4002" y="336"/>
                    <a:pt x="4770" y="247"/>
                  </a:cubicBezTo>
                  <a:cubicBezTo>
                    <a:pt x="4770" y="210"/>
                    <a:pt x="4548" y="136"/>
                    <a:pt x="4142" y="99"/>
                  </a:cubicBezTo>
                  <a:cubicBezTo>
                    <a:pt x="3294" y="77"/>
                    <a:pt x="2459" y="0"/>
                    <a:pt x="1630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56" name="Google Shape;9856;p51"/>
            <p:cNvSpPr/>
            <p:nvPr/>
          </p:nvSpPr>
          <p:spPr>
            <a:xfrm>
              <a:off x="3773950" y="3600325"/>
              <a:ext cx="146050" cy="12100"/>
            </a:xfrm>
            <a:custGeom>
              <a:avLst/>
              <a:gdLst/>
              <a:ahLst/>
              <a:cxnLst/>
              <a:rect l="l" t="t" r="r" b="b"/>
              <a:pathLst>
                <a:path w="5842" h="484" extrusionOk="0">
                  <a:moveTo>
                    <a:pt x="2288" y="1"/>
                  </a:moveTo>
                  <a:cubicBezTo>
                    <a:pt x="1518" y="1"/>
                    <a:pt x="755" y="45"/>
                    <a:pt x="0" y="196"/>
                  </a:cubicBezTo>
                  <a:cubicBezTo>
                    <a:pt x="874" y="406"/>
                    <a:pt x="1789" y="484"/>
                    <a:pt x="2719" y="484"/>
                  </a:cubicBezTo>
                  <a:cubicBezTo>
                    <a:pt x="3755" y="484"/>
                    <a:pt x="4808" y="387"/>
                    <a:pt x="5842" y="270"/>
                  </a:cubicBezTo>
                  <a:cubicBezTo>
                    <a:pt x="5842" y="159"/>
                    <a:pt x="5546" y="122"/>
                    <a:pt x="5102" y="85"/>
                  </a:cubicBezTo>
                  <a:cubicBezTo>
                    <a:pt x="4153" y="65"/>
                    <a:pt x="3215" y="1"/>
                    <a:pt x="2288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57" name="Google Shape;9857;p51"/>
            <p:cNvSpPr/>
            <p:nvPr/>
          </p:nvSpPr>
          <p:spPr>
            <a:xfrm>
              <a:off x="3056700" y="3890400"/>
              <a:ext cx="145150" cy="12125"/>
            </a:xfrm>
            <a:custGeom>
              <a:avLst/>
              <a:gdLst/>
              <a:ahLst/>
              <a:cxnLst/>
              <a:rect l="l" t="t" r="r" b="b"/>
              <a:pathLst>
                <a:path w="5806" h="485" extrusionOk="0">
                  <a:moveTo>
                    <a:pt x="2118" y="0"/>
                  </a:moveTo>
                  <a:cubicBezTo>
                    <a:pt x="1403" y="0"/>
                    <a:pt x="695" y="39"/>
                    <a:pt x="1" y="165"/>
                  </a:cubicBezTo>
                  <a:cubicBezTo>
                    <a:pt x="901" y="399"/>
                    <a:pt x="1845" y="484"/>
                    <a:pt x="2799" y="484"/>
                  </a:cubicBezTo>
                  <a:cubicBezTo>
                    <a:pt x="3804" y="484"/>
                    <a:pt x="4819" y="390"/>
                    <a:pt x="5805" y="276"/>
                  </a:cubicBezTo>
                  <a:cubicBezTo>
                    <a:pt x="5805" y="239"/>
                    <a:pt x="5546" y="128"/>
                    <a:pt x="5029" y="91"/>
                  </a:cubicBezTo>
                  <a:cubicBezTo>
                    <a:pt x="4054" y="70"/>
                    <a:pt x="3079" y="0"/>
                    <a:pt x="2118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58" name="Google Shape;9858;p51"/>
            <p:cNvSpPr/>
            <p:nvPr/>
          </p:nvSpPr>
          <p:spPr>
            <a:xfrm>
              <a:off x="3056700" y="3388825"/>
              <a:ext cx="142375" cy="12275"/>
            </a:xfrm>
            <a:custGeom>
              <a:avLst/>
              <a:gdLst/>
              <a:ahLst/>
              <a:cxnLst/>
              <a:rect l="l" t="t" r="r" b="b"/>
              <a:pathLst>
                <a:path w="5695" h="491" extrusionOk="0">
                  <a:moveTo>
                    <a:pt x="2089" y="1"/>
                  </a:moveTo>
                  <a:cubicBezTo>
                    <a:pt x="1388" y="1"/>
                    <a:pt x="691" y="49"/>
                    <a:pt x="1" y="190"/>
                  </a:cubicBezTo>
                  <a:cubicBezTo>
                    <a:pt x="883" y="406"/>
                    <a:pt x="1800" y="491"/>
                    <a:pt x="2731" y="491"/>
                  </a:cubicBezTo>
                  <a:cubicBezTo>
                    <a:pt x="3712" y="491"/>
                    <a:pt x="4708" y="397"/>
                    <a:pt x="5694" y="264"/>
                  </a:cubicBezTo>
                  <a:cubicBezTo>
                    <a:pt x="5694" y="227"/>
                    <a:pt x="5399" y="153"/>
                    <a:pt x="4955" y="153"/>
                  </a:cubicBezTo>
                  <a:cubicBezTo>
                    <a:pt x="3997" y="89"/>
                    <a:pt x="3039" y="1"/>
                    <a:pt x="2089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59" name="Google Shape;9859;p51"/>
            <p:cNvSpPr/>
            <p:nvPr/>
          </p:nvSpPr>
          <p:spPr>
            <a:xfrm>
              <a:off x="4054000" y="3577275"/>
              <a:ext cx="107225" cy="9600"/>
            </a:xfrm>
            <a:custGeom>
              <a:avLst/>
              <a:gdLst/>
              <a:ahLst/>
              <a:cxnLst/>
              <a:rect l="l" t="t" r="r" b="b"/>
              <a:pathLst>
                <a:path w="4289" h="384" extrusionOk="0">
                  <a:moveTo>
                    <a:pt x="1495" y="1"/>
                  </a:moveTo>
                  <a:cubicBezTo>
                    <a:pt x="985" y="1"/>
                    <a:pt x="483" y="30"/>
                    <a:pt x="0" y="120"/>
                  </a:cubicBezTo>
                  <a:cubicBezTo>
                    <a:pt x="688" y="311"/>
                    <a:pt x="1425" y="384"/>
                    <a:pt x="2176" y="384"/>
                  </a:cubicBezTo>
                  <a:cubicBezTo>
                    <a:pt x="2878" y="384"/>
                    <a:pt x="3592" y="320"/>
                    <a:pt x="4289" y="231"/>
                  </a:cubicBezTo>
                  <a:cubicBezTo>
                    <a:pt x="4289" y="157"/>
                    <a:pt x="4104" y="120"/>
                    <a:pt x="3734" y="83"/>
                  </a:cubicBezTo>
                  <a:cubicBezTo>
                    <a:pt x="2991" y="61"/>
                    <a:pt x="2234" y="1"/>
                    <a:pt x="1495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60" name="Google Shape;9860;p51"/>
            <p:cNvSpPr/>
            <p:nvPr/>
          </p:nvSpPr>
          <p:spPr>
            <a:xfrm>
              <a:off x="3773950" y="3907875"/>
              <a:ext cx="109075" cy="9425"/>
            </a:xfrm>
            <a:custGeom>
              <a:avLst/>
              <a:gdLst/>
              <a:ahLst/>
              <a:cxnLst/>
              <a:rect l="l" t="t" r="r" b="b"/>
              <a:pathLst>
                <a:path w="4363" h="377" extrusionOk="0">
                  <a:moveTo>
                    <a:pt x="1654" y="1"/>
                  </a:moveTo>
                  <a:cubicBezTo>
                    <a:pt x="1092" y="1"/>
                    <a:pt x="539" y="34"/>
                    <a:pt x="0" y="132"/>
                  </a:cubicBezTo>
                  <a:cubicBezTo>
                    <a:pt x="679" y="310"/>
                    <a:pt x="1376" y="377"/>
                    <a:pt x="2082" y="377"/>
                  </a:cubicBezTo>
                  <a:cubicBezTo>
                    <a:pt x="2835" y="377"/>
                    <a:pt x="3599" y="301"/>
                    <a:pt x="4363" y="206"/>
                  </a:cubicBezTo>
                  <a:cubicBezTo>
                    <a:pt x="4363" y="169"/>
                    <a:pt x="4104" y="132"/>
                    <a:pt x="3808" y="95"/>
                  </a:cubicBezTo>
                  <a:cubicBezTo>
                    <a:pt x="3086" y="53"/>
                    <a:pt x="2363" y="1"/>
                    <a:pt x="1654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61" name="Google Shape;9861;p51"/>
            <p:cNvSpPr/>
            <p:nvPr/>
          </p:nvSpPr>
          <p:spPr>
            <a:xfrm>
              <a:off x="3175950" y="4000150"/>
              <a:ext cx="130325" cy="10975"/>
            </a:xfrm>
            <a:custGeom>
              <a:avLst/>
              <a:gdLst/>
              <a:ahLst/>
              <a:cxnLst/>
              <a:rect l="l" t="t" r="r" b="b"/>
              <a:pathLst>
                <a:path w="5213" h="439" extrusionOk="0">
                  <a:moveTo>
                    <a:pt x="1937" y="1"/>
                  </a:moveTo>
                  <a:cubicBezTo>
                    <a:pt x="1280" y="1"/>
                    <a:pt x="630" y="46"/>
                    <a:pt x="0" y="175"/>
                  </a:cubicBezTo>
                  <a:cubicBezTo>
                    <a:pt x="805" y="371"/>
                    <a:pt x="1635" y="438"/>
                    <a:pt x="2479" y="438"/>
                  </a:cubicBezTo>
                  <a:cubicBezTo>
                    <a:pt x="3380" y="438"/>
                    <a:pt x="4297" y="362"/>
                    <a:pt x="5213" y="286"/>
                  </a:cubicBezTo>
                  <a:cubicBezTo>
                    <a:pt x="5213" y="212"/>
                    <a:pt x="4991" y="175"/>
                    <a:pt x="4474" y="138"/>
                  </a:cubicBezTo>
                  <a:cubicBezTo>
                    <a:pt x="3640" y="75"/>
                    <a:pt x="2784" y="1"/>
                    <a:pt x="1937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62" name="Google Shape;9862;p51"/>
            <p:cNvSpPr/>
            <p:nvPr/>
          </p:nvSpPr>
          <p:spPr>
            <a:xfrm>
              <a:off x="3103850" y="2697075"/>
              <a:ext cx="107225" cy="9450"/>
            </a:xfrm>
            <a:custGeom>
              <a:avLst/>
              <a:gdLst/>
              <a:ahLst/>
              <a:cxnLst/>
              <a:rect l="l" t="t" r="r" b="b"/>
              <a:pathLst>
                <a:path w="4289" h="378" extrusionOk="0">
                  <a:moveTo>
                    <a:pt x="1648" y="1"/>
                  </a:moveTo>
                  <a:cubicBezTo>
                    <a:pt x="1093" y="1"/>
                    <a:pt x="539" y="34"/>
                    <a:pt x="0" y="132"/>
                  </a:cubicBezTo>
                  <a:cubicBezTo>
                    <a:pt x="680" y="311"/>
                    <a:pt x="1376" y="377"/>
                    <a:pt x="2073" y="377"/>
                  </a:cubicBezTo>
                  <a:cubicBezTo>
                    <a:pt x="2818" y="377"/>
                    <a:pt x="3563" y="301"/>
                    <a:pt x="4289" y="206"/>
                  </a:cubicBezTo>
                  <a:cubicBezTo>
                    <a:pt x="4289" y="169"/>
                    <a:pt x="4104" y="132"/>
                    <a:pt x="3734" y="95"/>
                  </a:cubicBezTo>
                  <a:cubicBezTo>
                    <a:pt x="3053" y="54"/>
                    <a:pt x="2349" y="1"/>
                    <a:pt x="1648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63" name="Google Shape;9863;p51"/>
            <p:cNvSpPr/>
            <p:nvPr/>
          </p:nvSpPr>
          <p:spPr>
            <a:xfrm>
              <a:off x="4264725" y="3891175"/>
              <a:ext cx="219075" cy="18625"/>
            </a:xfrm>
            <a:custGeom>
              <a:avLst/>
              <a:gdLst/>
              <a:ahLst/>
              <a:cxnLst/>
              <a:rect l="l" t="t" r="r" b="b"/>
              <a:pathLst>
                <a:path w="8763" h="745" extrusionOk="0">
                  <a:moveTo>
                    <a:pt x="3096" y="0"/>
                  </a:moveTo>
                  <a:cubicBezTo>
                    <a:pt x="2054" y="0"/>
                    <a:pt x="1018" y="69"/>
                    <a:pt x="1" y="282"/>
                  </a:cubicBezTo>
                  <a:cubicBezTo>
                    <a:pt x="1338" y="621"/>
                    <a:pt x="2745" y="745"/>
                    <a:pt x="4170" y="745"/>
                  </a:cubicBezTo>
                  <a:cubicBezTo>
                    <a:pt x="5699" y="745"/>
                    <a:pt x="7251" y="602"/>
                    <a:pt x="8763" y="430"/>
                  </a:cubicBezTo>
                  <a:cubicBezTo>
                    <a:pt x="8763" y="319"/>
                    <a:pt x="8319" y="245"/>
                    <a:pt x="7580" y="208"/>
                  </a:cubicBezTo>
                  <a:cubicBezTo>
                    <a:pt x="6098" y="143"/>
                    <a:pt x="4591" y="0"/>
                    <a:pt x="3096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64" name="Google Shape;9864;p51"/>
            <p:cNvSpPr/>
            <p:nvPr/>
          </p:nvSpPr>
          <p:spPr>
            <a:xfrm>
              <a:off x="3908875" y="3816450"/>
              <a:ext cx="146075" cy="12125"/>
            </a:xfrm>
            <a:custGeom>
              <a:avLst/>
              <a:gdLst/>
              <a:ahLst/>
              <a:cxnLst/>
              <a:rect l="l" t="t" r="r" b="b"/>
              <a:pathLst>
                <a:path w="5843" h="485" extrusionOk="0">
                  <a:moveTo>
                    <a:pt x="2144" y="1"/>
                  </a:moveTo>
                  <a:cubicBezTo>
                    <a:pt x="1416" y="1"/>
                    <a:pt x="695" y="39"/>
                    <a:pt x="1" y="165"/>
                  </a:cubicBezTo>
                  <a:cubicBezTo>
                    <a:pt x="901" y="400"/>
                    <a:pt x="1845" y="485"/>
                    <a:pt x="2803" y="485"/>
                  </a:cubicBezTo>
                  <a:cubicBezTo>
                    <a:pt x="3812" y="485"/>
                    <a:pt x="4837" y="390"/>
                    <a:pt x="5842" y="276"/>
                  </a:cubicBezTo>
                  <a:cubicBezTo>
                    <a:pt x="5842" y="239"/>
                    <a:pt x="5546" y="165"/>
                    <a:pt x="5066" y="92"/>
                  </a:cubicBezTo>
                  <a:cubicBezTo>
                    <a:pt x="4112" y="70"/>
                    <a:pt x="3122" y="1"/>
                    <a:pt x="2144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65" name="Google Shape;9865;p51"/>
            <p:cNvSpPr/>
            <p:nvPr/>
          </p:nvSpPr>
          <p:spPr>
            <a:xfrm>
              <a:off x="4004075" y="4045375"/>
              <a:ext cx="208925" cy="17500"/>
            </a:xfrm>
            <a:custGeom>
              <a:avLst/>
              <a:gdLst/>
              <a:ahLst/>
              <a:cxnLst/>
              <a:rect l="l" t="t" r="r" b="b"/>
              <a:pathLst>
                <a:path w="8357" h="700" extrusionOk="0">
                  <a:moveTo>
                    <a:pt x="3054" y="1"/>
                  </a:moveTo>
                  <a:cubicBezTo>
                    <a:pt x="2027" y="1"/>
                    <a:pt x="1007" y="63"/>
                    <a:pt x="1" y="251"/>
                  </a:cubicBezTo>
                  <a:cubicBezTo>
                    <a:pt x="1307" y="578"/>
                    <a:pt x="2667" y="700"/>
                    <a:pt x="4046" y="700"/>
                  </a:cubicBezTo>
                  <a:cubicBezTo>
                    <a:pt x="5476" y="700"/>
                    <a:pt x="6926" y="568"/>
                    <a:pt x="8356" y="399"/>
                  </a:cubicBezTo>
                  <a:cubicBezTo>
                    <a:pt x="8356" y="325"/>
                    <a:pt x="7950" y="214"/>
                    <a:pt x="7247" y="177"/>
                  </a:cubicBezTo>
                  <a:cubicBezTo>
                    <a:pt x="5845" y="113"/>
                    <a:pt x="4442" y="1"/>
                    <a:pt x="3054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66" name="Google Shape;9866;p51"/>
            <p:cNvSpPr/>
            <p:nvPr/>
          </p:nvSpPr>
          <p:spPr>
            <a:xfrm>
              <a:off x="4315550" y="3351925"/>
              <a:ext cx="178425" cy="15100"/>
            </a:xfrm>
            <a:custGeom>
              <a:avLst/>
              <a:gdLst/>
              <a:ahLst/>
              <a:cxnLst/>
              <a:rect l="l" t="t" r="r" b="b"/>
              <a:pathLst>
                <a:path w="7137" h="604" extrusionOk="0">
                  <a:moveTo>
                    <a:pt x="2544" y="1"/>
                  </a:moveTo>
                  <a:cubicBezTo>
                    <a:pt x="1682" y="1"/>
                    <a:pt x="832" y="55"/>
                    <a:pt x="1" y="224"/>
                  </a:cubicBezTo>
                  <a:cubicBezTo>
                    <a:pt x="1129" y="501"/>
                    <a:pt x="2312" y="603"/>
                    <a:pt x="3513" y="603"/>
                  </a:cubicBezTo>
                  <a:cubicBezTo>
                    <a:pt x="4715" y="603"/>
                    <a:pt x="5935" y="501"/>
                    <a:pt x="7136" y="372"/>
                  </a:cubicBezTo>
                  <a:cubicBezTo>
                    <a:pt x="7136" y="335"/>
                    <a:pt x="6767" y="224"/>
                    <a:pt x="6212" y="150"/>
                  </a:cubicBezTo>
                  <a:cubicBezTo>
                    <a:pt x="4982" y="107"/>
                    <a:pt x="3752" y="1"/>
                    <a:pt x="2544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67" name="Google Shape;9867;p51"/>
            <p:cNvSpPr/>
            <p:nvPr/>
          </p:nvSpPr>
          <p:spPr>
            <a:xfrm>
              <a:off x="3016050" y="2588725"/>
              <a:ext cx="132175" cy="10950"/>
            </a:xfrm>
            <a:custGeom>
              <a:avLst/>
              <a:gdLst/>
              <a:ahLst/>
              <a:cxnLst/>
              <a:rect l="l" t="t" r="r" b="b"/>
              <a:pathLst>
                <a:path w="5287" h="438" extrusionOk="0">
                  <a:moveTo>
                    <a:pt x="2033" y="0"/>
                  </a:moveTo>
                  <a:cubicBezTo>
                    <a:pt x="1348" y="0"/>
                    <a:pt x="670" y="43"/>
                    <a:pt x="0" y="177"/>
                  </a:cubicBezTo>
                  <a:cubicBezTo>
                    <a:pt x="799" y="368"/>
                    <a:pt x="1622" y="437"/>
                    <a:pt x="2454" y="437"/>
                  </a:cubicBezTo>
                  <a:cubicBezTo>
                    <a:pt x="3394" y="437"/>
                    <a:pt x="4346" y="349"/>
                    <a:pt x="5287" y="251"/>
                  </a:cubicBezTo>
                  <a:cubicBezTo>
                    <a:pt x="5287" y="214"/>
                    <a:pt x="5028" y="177"/>
                    <a:pt x="4548" y="103"/>
                  </a:cubicBezTo>
                  <a:cubicBezTo>
                    <a:pt x="3698" y="63"/>
                    <a:pt x="2860" y="0"/>
                    <a:pt x="2033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68" name="Google Shape;9868;p51"/>
            <p:cNvSpPr/>
            <p:nvPr/>
          </p:nvSpPr>
          <p:spPr>
            <a:xfrm>
              <a:off x="3129725" y="3729725"/>
              <a:ext cx="144200" cy="12100"/>
            </a:xfrm>
            <a:custGeom>
              <a:avLst/>
              <a:gdLst/>
              <a:ahLst/>
              <a:cxnLst/>
              <a:rect l="l" t="t" r="r" b="b"/>
              <a:pathLst>
                <a:path w="5768" h="484" extrusionOk="0">
                  <a:moveTo>
                    <a:pt x="2236" y="1"/>
                  </a:moveTo>
                  <a:cubicBezTo>
                    <a:pt x="1474" y="1"/>
                    <a:pt x="722" y="45"/>
                    <a:pt x="1" y="196"/>
                  </a:cubicBezTo>
                  <a:cubicBezTo>
                    <a:pt x="875" y="406"/>
                    <a:pt x="1773" y="483"/>
                    <a:pt x="2685" y="483"/>
                  </a:cubicBezTo>
                  <a:cubicBezTo>
                    <a:pt x="3702" y="483"/>
                    <a:pt x="4735" y="387"/>
                    <a:pt x="5768" y="270"/>
                  </a:cubicBezTo>
                  <a:cubicBezTo>
                    <a:pt x="5768" y="233"/>
                    <a:pt x="5472" y="122"/>
                    <a:pt x="4992" y="85"/>
                  </a:cubicBezTo>
                  <a:cubicBezTo>
                    <a:pt x="4083" y="65"/>
                    <a:pt x="3152" y="1"/>
                    <a:pt x="2236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69" name="Google Shape;9869;p51"/>
            <p:cNvSpPr/>
            <p:nvPr/>
          </p:nvSpPr>
          <p:spPr>
            <a:xfrm>
              <a:off x="3686125" y="2105925"/>
              <a:ext cx="92450" cy="7225"/>
            </a:xfrm>
            <a:custGeom>
              <a:avLst/>
              <a:gdLst/>
              <a:ahLst/>
              <a:cxnLst/>
              <a:rect l="l" t="t" r="r" b="b"/>
              <a:pathLst>
                <a:path w="3698" h="289" extrusionOk="0">
                  <a:moveTo>
                    <a:pt x="1480" y="1"/>
                  </a:moveTo>
                  <a:cubicBezTo>
                    <a:pt x="981" y="1"/>
                    <a:pt x="483" y="31"/>
                    <a:pt x="1" y="117"/>
                  </a:cubicBezTo>
                  <a:cubicBezTo>
                    <a:pt x="584" y="240"/>
                    <a:pt x="1166" y="288"/>
                    <a:pt x="1753" y="288"/>
                  </a:cubicBezTo>
                  <a:cubicBezTo>
                    <a:pt x="2395" y="288"/>
                    <a:pt x="3041" y="231"/>
                    <a:pt x="3698" y="154"/>
                  </a:cubicBezTo>
                  <a:cubicBezTo>
                    <a:pt x="3698" y="117"/>
                    <a:pt x="3513" y="80"/>
                    <a:pt x="3180" y="80"/>
                  </a:cubicBezTo>
                  <a:cubicBezTo>
                    <a:pt x="2627" y="40"/>
                    <a:pt x="2053" y="1"/>
                    <a:pt x="1480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70" name="Google Shape;9870;p51"/>
            <p:cNvSpPr/>
            <p:nvPr/>
          </p:nvSpPr>
          <p:spPr>
            <a:xfrm>
              <a:off x="4999525" y="3114750"/>
              <a:ext cx="119250" cy="10000"/>
            </a:xfrm>
            <a:custGeom>
              <a:avLst/>
              <a:gdLst/>
              <a:ahLst/>
              <a:cxnLst/>
              <a:rect l="l" t="t" r="r" b="b"/>
              <a:pathLst>
                <a:path w="4770" h="400" extrusionOk="0">
                  <a:moveTo>
                    <a:pt x="1630" y="0"/>
                  </a:moveTo>
                  <a:cubicBezTo>
                    <a:pt x="1085" y="0"/>
                    <a:pt x="543" y="33"/>
                    <a:pt x="0" y="136"/>
                  </a:cubicBezTo>
                  <a:cubicBezTo>
                    <a:pt x="803" y="327"/>
                    <a:pt x="1635" y="399"/>
                    <a:pt x="2466" y="399"/>
                  </a:cubicBezTo>
                  <a:cubicBezTo>
                    <a:pt x="3243" y="399"/>
                    <a:pt x="4019" y="336"/>
                    <a:pt x="4770" y="247"/>
                  </a:cubicBezTo>
                  <a:cubicBezTo>
                    <a:pt x="4770" y="210"/>
                    <a:pt x="4548" y="136"/>
                    <a:pt x="4141" y="99"/>
                  </a:cubicBezTo>
                  <a:cubicBezTo>
                    <a:pt x="3293" y="76"/>
                    <a:pt x="2459" y="0"/>
                    <a:pt x="1630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71" name="Google Shape;9871;p51"/>
            <p:cNvSpPr/>
            <p:nvPr/>
          </p:nvSpPr>
          <p:spPr>
            <a:xfrm>
              <a:off x="3462475" y="2165025"/>
              <a:ext cx="146050" cy="12800"/>
            </a:xfrm>
            <a:custGeom>
              <a:avLst/>
              <a:gdLst/>
              <a:ahLst/>
              <a:cxnLst/>
              <a:rect l="l" t="t" r="r" b="b"/>
              <a:pathLst>
                <a:path w="5842" h="512" extrusionOk="0">
                  <a:moveTo>
                    <a:pt x="2203" y="1"/>
                  </a:moveTo>
                  <a:cubicBezTo>
                    <a:pt x="1464" y="1"/>
                    <a:pt x="728" y="47"/>
                    <a:pt x="0" y="193"/>
                  </a:cubicBezTo>
                  <a:cubicBezTo>
                    <a:pt x="918" y="427"/>
                    <a:pt x="1871" y="512"/>
                    <a:pt x="2830" y="512"/>
                  </a:cubicBezTo>
                  <a:cubicBezTo>
                    <a:pt x="3840" y="512"/>
                    <a:pt x="4855" y="418"/>
                    <a:pt x="5841" y="304"/>
                  </a:cubicBezTo>
                  <a:cubicBezTo>
                    <a:pt x="5841" y="193"/>
                    <a:pt x="5583" y="156"/>
                    <a:pt x="5065" y="119"/>
                  </a:cubicBezTo>
                  <a:cubicBezTo>
                    <a:pt x="4109" y="77"/>
                    <a:pt x="3153" y="1"/>
                    <a:pt x="2203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72" name="Google Shape;9872;p51"/>
            <p:cNvSpPr/>
            <p:nvPr/>
          </p:nvSpPr>
          <p:spPr>
            <a:xfrm>
              <a:off x="4670475" y="3726900"/>
              <a:ext cx="189500" cy="16400"/>
            </a:xfrm>
            <a:custGeom>
              <a:avLst/>
              <a:gdLst/>
              <a:ahLst/>
              <a:cxnLst/>
              <a:rect l="l" t="t" r="r" b="b"/>
              <a:pathLst>
                <a:path w="7580" h="656" extrusionOk="0">
                  <a:moveTo>
                    <a:pt x="2833" y="0"/>
                  </a:moveTo>
                  <a:cubicBezTo>
                    <a:pt x="1879" y="0"/>
                    <a:pt x="933" y="59"/>
                    <a:pt x="1" y="235"/>
                  </a:cubicBezTo>
                  <a:cubicBezTo>
                    <a:pt x="1178" y="543"/>
                    <a:pt x="2409" y="656"/>
                    <a:pt x="3659" y="656"/>
                  </a:cubicBezTo>
                  <a:cubicBezTo>
                    <a:pt x="4959" y="656"/>
                    <a:pt x="6279" y="534"/>
                    <a:pt x="7580" y="383"/>
                  </a:cubicBezTo>
                  <a:cubicBezTo>
                    <a:pt x="7580" y="309"/>
                    <a:pt x="7210" y="235"/>
                    <a:pt x="6582" y="161"/>
                  </a:cubicBezTo>
                  <a:cubicBezTo>
                    <a:pt x="5327" y="99"/>
                    <a:pt x="4073" y="0"/>
                    <a:pt x="2833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73" name="Google Shape;9873;p51"/>
            <p:cNvSpPr/>
            <p:nvPr/>
          </p:nvSpPr>
          <p:spPr>
            <a:xfrm>
              <a:off x="3226775" y="2269825"/>
              <a:ext cx="85050" cy="7025"/>
            </a:xfrm>
            <a:custGeom>
              <a:avLst/>
              <a:gdLst/>
              <a:ahLst/>
              <a:cxnLst/>
              <a:rect l="l" t="t" r="r" b="b"/>
              <a:pathLst>
                <a:path w="3402" h="281" extrusionOk="0">
                  <a:moveTo>
                    <a:pt x="1234" y="1"/>
                  </a:moveTo>
                  <a:cubicBezTo>
                    <a:pt x="819" y="1"/>
                    <a:pt x="410" y="26"/>
                    <a:pt x="0" y="105"/>
                  </a:cubicBezTo>
                  <a:cubicBezTo>
                    <a:pt x="555" y="234"/>
                    <a:pt x="1119" y="280"/>
                    <a:pt x="1687" y="280"/>
                  </a:cubicBezTo>
                  <a:cubicBezTo>
                    <a:pt x="2256" y="280"/>
                    <a:pt x="2829" y="234"/>
                    <a:pt x="3402" y="178"/>
                  </a:cubicBezTo>
                  <a:cubicBezTo>
                    <a:pt x="3402" y="178"/>
                    <a:pt x="3254" y="105"/>
                    <a:pt x="2958" y="68"/>
                  </a:cubicBezTo>
                  <a:cubicBezTo>
                    <a:pt x="2364" y="46"/>
                    <a:pt x="1794" y="1"/>
                    <a:pt x="1234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74" name="Google Shape;9874;p51"/>
            <p:cNvSpPr/>
            <p:nvPr/>
          </p:nvSpPr>
          <p:spPr>
            <a:xfrm>
              <a:off x="3457850" y="2049900"/>
              <a:ext cx="195950" cy="17125"/>
            </a:xfrm>
            <a:custGeom>
              <a:avLst/>
              <a:gdLst/>
              <a:ahLst/>
              <a:cxnLst/>
              <a:rect l="l" t="t" r="r" b="b"/>
              <a:pathLst>
                <a:path w="7838" h="685" extrusionOk="0">
                  <a:moveTo>
                    <a:pt x="2862" y="0"/>
                  </a:moveTo>
                  <a:cubicBezTo>
                    <a:pt x="1900" y="0"/>
                    <a:pt x="943" y="62"/>
                    <a:pt x="0" y="250"/>
                  </a:cubicBezTo>
                  <a:cubicBezTo>
                    <a:pt x="1239" y="565"/>
                    <a:pt x="2542" y="685"/>
                    <a:pt x="3864" y="685"/>
                  </a:cubicBezTo>
                  <a:cubicBezTo>
                    <a:pt x="5185" y="685"/>
                    <a:pt x="6525" y="565"/>
                    <a:pt x="7838" y="398"/>
                  </a:cubicBezTo>
                  <a:cubicBezTo>
                    <a:pt x="7838" y="324"/>
                    <a:pt x="7468" y="213"/>
                    <a:pt x="6766" y="176"/>
                  </a:cubicBezTo>
                  <a:cubicBezTo>
                    <a:pt x="5470" y="113"/>
                    <a:pt x="4161" y="0"/>
                    <a:pt x="2862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75" name="Google Shape;9875;p51"/>
            <p:cNvSpPr/>
            <p:nvPr/>
          </p:nvSpPr>
          <p:spPr>
            <a:xfrm>
              <a:off x="3265600" y="2150625"/>
              <a:ext cx="202425" cy="17500"/>
            </a:xfrm>
            <a:custGeom>
              <a:avLst/>
              <a:gdLst/>
              <a:ahLst/>
              <a:cxnLst/>
              <a:rect l="l" t="t" r="r" b="b"/>
              <a:pathLst>
                <a:path w="8097" h="700" extrusionOk="0">
                  <a:moveTo>
                    <a:pt x="2943" y="1"/>
                  </a:moveTo>
                  <a:cubicBezTo>
                    <a:pt x="1945" y="1"/>
                    <a:pt x="959" y="63"/>
                    <a:pt x="0" y="251"/>
                  </a:cubicBezTo>
                  <a:cubicBezTo>
                    <a:pt x="1270" y="578"/>
                    <a:pt x="2585" y="700"/>
                    <a:pt x="3918" y="700"/>
                  </a:cubicBezTo>
                  <a:cubicBezTo>
                    <a:pt x="5301" y="700"/>
                    <a:pt x="6704" y="569"/>
                    <a:pt x="8097" y="399"/>
                  </a:cubicBezTo>
                  <a:cubicBezTo>
                    <a:pt x="8097" y="325"/>
                    <a:pt x="7727" y="214"/>
                    <a:pt x="7025" y="177"/>
                  </a:cubicBezTo>
                  <a:cubicBezTo>
                    <a:pt x="5665" y="114"/>
                    <a:pt x="4293" y="1"/>
                    <a:pt x="2943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76" name="Google Shape;9876;p51"/>
            <p:cNvSpPr/>
            <p:nvPr/>
          </p:nvSpPr>
          <p:spPr>
            <a:xfrm>
              <a:off x="3234175" y="3458475"/>
              <a:ext cx="200575" cy="17500"/>
            </a:xfrm>
            <a:custGeom>
              <a:avLst/>
              <a:gdLst/>
              <a:ahLst/>
              <a:cxnLst/>
              <a:rect l="l" t="t" r="r" b="b"/>
              <a:pathLst>
                <a:path w="8023" h="700" extrusionOk="0">
                  <a:moveTo>
                    <a:pt x="2930" y="0"/>
                  </a:moveTo>
                  <a:cubicBezTo>
                    <a:pt x="1950" y="0"/>
                    <a:pt x="975" y="62"/>
                    <a:pt x="0" y="251"/>
                  </a:cubicBezTo>
                  <a:cubicBezTo>
                    <a:pt x="1270" y="577"/>
                    <a:pt x="2576" y="699"/>
                    <a:pt x="3896" y="699"/>
                  </a:cubicBezTo>
                  <a:cubicBezTo>
                    <a:pt x="5265" y="699"/>
                    <a:pt x="6649" y="568"/>
                    <a:pt x="8023" y="399"/>
                  </a:cubicBezTo>
                  <a:cubicBezTo>
                    <a:pt x="8023" y="288"/>
                    <a:pt x="7653" y="214"/>
                    <a:pt x="6951" y="177"/>
                  </a:cubicBezTo>
                  <a:cubicBezTo>
                    <a:pt x="5591" y="113"/>
                    <a:pt x="4255" y="0"/>
                    <a:pt x="2930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77" name="Google Shape;9877;p51"/>
            <p:cNvSpPr/>
            <p:nvPr/>
          </p:nvSpPr>
          <p:spPr>
            <a:xfrm>
              <a:off x="4956075" y="3434725"/>
              <a:ext cx="115575" cy="10275"/>
            </a:xfrm>
            <a:custGeom>
              <a:avLst/>
              <a:gdLst/>
              <a:ahLst/>
              <a:cxnLst/>
              <a:rect l="l" t="t" r="r" b="b"/>
              <a:pathLst>
                <a:path w="4623" h="411" extrusionOk="0">
                  <a:moveTo>
                    <a:pt x="1675" y="1"/>
                  </a:moveTo>
                  <a:cubicBezTo>
                    <a:pt x="1112" y="1"/>
                    <a:pt x="553" y="39"/>
                    <a:pt x="1" y="166"/>
                  </a:cubicBezTo>
                  <a:cubicBezTo>
                    <a:pt x="716" y="344"/>
                    <a:pt x="1465" y="411"/>
                    <a:pt x="2220" y="411"/>
                  </a:cubicBezTo>
                  <a:cubicBezTo>
                    <a:pt x="3027" y="411"/>
                    <a:pt x="3839" y="335"/>
                    <a:pt x="4622" y="240"/>
                  </a:cubicBezTo>
                  <a:cubicBezTo>
                    <a:pt x="4622" y="203"/>
                    <a:pt x="4400" y="166"/>
                    <a:pt x="3957" y="92"/>
                  </a:cubicBezTo>
                  <a:cubicBezTo>
                    <a:pt x="3194" y="70"/>
                    <a:pt x="2431" y="1"/>
                    <a:pt x="1675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78" name="Google Shape;9878;p51"/>
            <p:cNvSpPr/>
            <p:nvPr/>
          </p:nvSpPr>
          <p:spPr>
            <a:xfrm>
              <a:off x="4634425" y="3640650"/>
              <a:ext cx="117425" cy="9650"/>
            </a:xfrm>
            <a:custGeom>
              <a:avLst/>
              <a:gdLst/>
              <a:ahLst/>
              <a:cxnLst/>
              <a:rect l="l" t="t" r="r" b="b"/>
              <a:pathLst>
                <a:path w="4697" h="386" extrusionOk="0">
                  <a:moveTo>
                    <a:pt x="1581" y="1"/>
                  </a:moveTo>
                  <a:cubicBezTo>
                    <a:pt x="1044" y="1"/>
                    <a:pt x="514" y="33"/>
                    <a:pt x="1" y="136"/>
                  </a:cubicBezTo>
                  <a:cubicBezTo>
                    <a:pt x="740" y="321"/>
                    <a:pt x="1517" y="386"/>
                    <a:pt x="2307" y="386"/>
                  </a:cubicBezTo>
                  <a:cubicBezTo>
                    <a:pt x="3097" y="386"/>
                    <a:pt x="3901" y="321"/>
                    <a:pt x="4696" y="247"/>
                  </a:cubicBezTo>
                  <a:cubicBezTo>
                    <a:pt x="4696" y="173"/>
                    <a:pt x="4437" y="136"/>
                    <a:pt x="4031" y="99"/>
                  </a:cubicBezTo>
                  <a:cubicBezTo>
                    <a:pt x="3227" y="77"/>
                    <a:pt x="2397" y="1"/>
                    <a:pt x="1581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79" name="Google Shape;9879;p51"/>
            <p:cNvSpPr/>
            <p:nvPr/>
          </p:nvSpPr>
          <p:spPr>
            <a:xfrm>
              <a:off x="4584525" y="3342625"/>
              <a:ext cx="140500" cy="11900"/>
            </a:xfrm>
            <a:custGeom>
              <a:avLst/>
              <a:gdLst/>
              <a:ahLst/>
              <a:cxnLst/>
              <a:rect l="l" t="t" r="r" b="b"/>
              <a:pathLst>
                <a:path w="5620" h="476" extrusionOk="0">
                  <a:moveTo>
                    <a:pt x="2038" y="0"/>
                  </a:moveTo>
                  <a:cubicBezTo>
                    <a:pt x="1356" y="0"/>
                    <a:pt x="675" y="48"/>
                    <a:pt x="0" y="189"/>
                  </a:cubicBezTo>
                  <a:cubicBezTo>
                    <a:pt x="906" y="393"/>
                    <a:pt x="1849" y="476"/>
                    <a:pt x="2796" y="476"/>
                  </a:cubicBezTo>
                  <a:cubicBezTo>
                    <a:pt x="3744" y="476"/>
                    <a:pt x="4696" y="393"/>
                    <a:pt x="5620" y="263"/>
                  </a:cubicBezTo>
                  <a:cubicBezTo>
                    <a:pt x="5620" y="189"/>
                    <a:pt x="5324" y="153"/>
                    <a:pt x="4807" y="153"/>
                  </a:cubicBezTo>
                  <a:cubicBezTo>
                    <a:pt x="3891" y="89"/>
                    <a:pt x="2964" y="0"/>
                    <a:pt x="2038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80" name="Google Shape;9880;p51"/>
            <p:cNvSpPr/>
            <p:nvPr/>
          </p:nvSpPr>
          <p:spPr>
            <a:xfrm>
              <a:off x="3620525" y="3800450"/>
              <a:ext cx="202425" cy="17500"/>
            </a:xfrm>
            <a:custGeom>
              <a:avLst/>
              <a:gdLst/>
              <a:ahLst/>
              <a:cxnLst/>
              <a:rect l="l" t="t" r="r" b="b"/>
              <a:pathLst>
                <a:path w="8097" h="700" extrusionOk="0">
                  <a:moveTo>
                    <a:pt x="2943" y="1"/>
                  </a:moveTo>
                  <a:cubicBezTo>
                    <a:pt x="1945" y="1"/>
                    <a:pt x="959" y="62"/>
                    <a:pt x="0" y="251"/>
                  </a:cubicBezTo>
                  <a:cubicBezTo>
                    <a:pt x="1270" y="578"/>
                    <a:pt x="2585" y="699"/>
                    <a:pt x="3918" y="699"/>
                  </a:cubicBezTo>
                  <a:cubicBezTo>
                    <a:pt x="5301" y="699"/>
                    <a:pt x="6704" y="568"/>
                    <a:pt x="8097" y="399"/>
                  </a:cubicBezTo>
                  <a:cubicBezTo>
                    <a:pt x="8097" y="325"/>
                    <a:pt x="7653" y="214"/>
                    <a:pt x="7024" y="177"/>
                  </a:cubicBezTo>
                  <a:cubicBezTo>
                    <a:pt x="5664" y="113"/>
                    <a:pt x="4292" y="1"/>
                    <a:pt x="2943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81" name="Google Shape;9881;p51"/>
            <p:cNvSpPr/>
            <p:nvPr/>
          </p:nvSpPr>
          <p:spPr>
            <a:xfrm>
              <a:off x="4568800" y="2450550"/>
              <a:ext cx="147000" cy="12425"/>
            </a:xfrm>
            <a:custGeom>
              <a:avLst/>
              <a:gdLst/>
              <a:ahLst/>
              <a:cxnLst/>
              <a:rect l="l" t="t" r="r" b="b"/>
              <a:pathLst>
                <a:path w="5880" h="497" extrusionOk="0">
                  <a:moveTo>
                    <a:pt x="2289" y="0"/>
                  </a:moveTo>
                  <a:cubicBezTo>
                    <a:pt x="1519" y="0"/>
                    <a:pt x="756" y="45"/>
                    <a:pt x="1" y="196"/>
                  </a:cubicBezTo>
                  <a:cubicBezTo>
                    <a:pt x="919" y="412"/>
                    <a:pt x="1864" y="496"/>
                    <a:pt x="2821" y="496"/>
                  </a:cubicBezTo>
                  <a:cubicBezTo>
                    <a:pt x="3831" y="496"/>
                    <a:pt x="4855" y="402"/>
                    <a:pt x="5879" y="270"/>
                  </a:cubicBezTo>
                  <a:cubicBezTo>
                    <a:pt x="5879" y="196"/>
                    <a:pt x="5584" y="159"/>
                    <a:pt x="5103" y="85"/>
                  </a:cubicBezTo>
                  <a:cubicBezTo>
                    <a:pt x="4154" y="65"/>
                    <a:pt x="3216" y="0"/>
                    <a:pt x="2289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82" name="Google Shape;9882;p51"/>
            <p:cNvSpPr/>
            <p:nvPr/>
          </p:nvSpPr>
          <p:spPr>
            <a:xfrm>
              <a:off x="5154800" y="3344550"/>
              <a:ext cx="182100" cy="16125"/>
            </a:xfrm>
            <a:custGeom>
              <a:avLst/>
              <a:gdLst/>
              <a:ahLst/>
              <a:cxnLst/>
              <a:rect l="l" t="t" r="r" b="b"/>
              <a:pathLst>
                <a:path w="7284" h="645" extrusionOk="0">
                  <a:moveTo>
                    <a:pt x="2600" y="0"/>
                  </a:moveTo>
                  <a:cubicBezTo>
                    <a:pt x="1719" y="0"/>
                    <a:pt x="847" y="54"/>
                    <a:pt x="0" y="223"/>
                  </a:cubicBezTo>
                  <a:cubicBezTo>
                    <a:pt x="1160" y="531"/>
                    <a:pt x="2346" y="644"/>
                    <a:pt x="3542" y="644"/>
                  </a:cubicBezTo>
                  <a:cubicBezTo>
                    <a:pt x="4786" y="644"/>
                    <a:pt x="6039" y="522"/>
                    <a:pt x="7284" y="371"/>
                  </a:cubicBezTo>
                  <a:cubicBezTo>
                    <a:pt x="7284" y="297"/>
                    <a:pt x="6914" y="223"/>
                    <a:pt x="6322" y="149"/>
                  </a:cubicBezTo>
                  <a:cubicBezTo>
                    <a:pt x="5092" y="106"/>
                    <a:pt x="3837" y="0"/>
                    <a:pt x="2600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83" name="Google Shape;9883;p51"/>
            <p:cNvSpPr/>
            <p:nvPr/>
          </p:nvSpPr>
          <p:spPr>
            <a:xfrm>
              <a:off x="5073450" y="3363375"/>
              <a:ext cx="120200" cy="9650"/>
            </a:xfrm>
            <a:custGeom>
              <a:avLst/>
              <a:gdLst/>
              <a:ahLst/>
              <a:cxnLst/>
              <a:rect l="l" t="t" r="r" b="b"/>
              <a:pathLst>
                <a:path w="4808" h="386" extrusionOk="0">
                  <a:moveTo>
                    <a:pt x="1643" y="0"/>
                  </a:moveTo>
                  <a:cubicBezTo>
                    <a:pt x="1091" y="0"/>
                    <a:pt x="543" y="33"/>
                    <a:pt x="1" y="136"/>
                  </a:cubicBezTo>
                  <a:cubicBezTo>
                    <a:pt x="777" y="321"/>
                    <a:pt x="1581" y="385"/>
                    <a:pt x="2390" y="385"/>
                  </a:cubicBezTo>
                  <a:cubicBezTo>
                    <a:pt x="3199" y="385"/>
                    <a:pt x="4012" y="321"/>
                    <a:pt x="4807" y="247"/>
                  </a:cubicBezTo>
                  <a:cubicBezTo>
                    <a:pt x="4807" y="173"/>
                    <a:pt x="4585" y="136"/>
                    <a:pt x="4179" y="99"/>
                  </a:cubicBezTo>
                  <a:cubicBezTo>
                    <a:pt x="3331" y="77"/>
                    <a:pt x="2483" y="0"/>
                    <a:pt x="1643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84" name="Google Shape;9884;p51"/>
            <p:cNvSpPr/>
            <p:nvPr/>
          </p:nvSpPr>
          <p:spPr>
            <a:xfrm>
              <a:off x="4641825" y="3184900"/>
              <a:ext cx="205225" cy="17475"/>
            </a:xfrm>
            <a:custGeom>
              <a:avLst/>
              <a:gdLst/>
              <a:ahLst/>
              <a:cxnLst/>
              <a:rect l="l" t="t" r="r" b="b"/>
              <a:pathLst>
                <a:path w="8209" h="699" extrusionOk="0">
                  <a:moveTo>
                    <a:pt x="3000" y="0"/>
                  </a:moveTo>
                  <a:cubicBezTo>
                    <a:pt x="1984" y="0"/>
                    <a:pt x="975" y="62"/>
                    <a:pt x="1" y="250"/>
                  </a:cubicBezTo>
                  <a:cubicBezTo>
                    <a:pt x="1289" y="577"/>
                    <a:pt x="2622" y="699"/>
                    <a:pt x="3973" y="699"/>
                  </a:cubicBezTo>
                  <a:cubicBezTo>
                    <a:pt x="5375" y="699"/>
                    <a:pt x="6796" y="568"/>
                    <a:pt x="8208" y="398"/>
                  </a:cubicBezTo>
                  <a:cubicBezTo>
                    <a:pt x="8208" y="287"/>
                    <a:pt x="7838" y="213"/>
                    <a:pt x="7099" y="176"/>
                  </a:cubicBezTo>
                  <a:cubicBezTo>
                    <a:pt x="5760" y="113"/>
                    <a:pt x="4373" y="0"/>
                    <a:pt x="3000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85" name="Google Shape;9885;p51"/>
            <p:cNvSpPr/>
            <p:nvPr/>
          </p:nvSpPr>
          <p:spPr>
            <a:xfrm>
              <a:off x="5095650" y="3495450"/>
              <a:ext cx="213525" cy="17475"/>
            </a:xfrm>
            <a:custGeom>
              <a:avLst/>
              <a:gdLst/>
              <a:ahLst/>
              <a:cxnLst/>
              <a:rect l="l" t="t" r="r" b="b"/>
              <a:pathLst>
                <a:path w="8541" h="699" extrusionOk="0">
                  <a:moveTo>
                    <a:pt x="3129" y="0"/>
                  </a:moveTo>
                  <a:cubicBezTo>
                    <a:pt x="2071" y="0"/>
                    <a:pt x="1022" y="62"/>
                    <a:pt x="0" y="251"/>
                  </a:cubicBezTo>
                  <a:cubicBezTo>
                    <a:pt x="1343" y="577"/>
                    <a:pt x="2739" y="699"/>
                    <a:pt x="4149" y="699"/>
                  </a:cubicBezTo>
                  <a:cubicBezTo>
                    <a:pt x="5613" y="699"/>
                    <a:pt x="7091" y="568"/>
                    <a:pt x="8541" y="398"/>
                  </a:cubicBezTo>
                  <a:cubicBezTo>
                    <a:pt x="8541" y="325"/>
                    <a:pt x="8134" y="214"/>
                    <a:pt x="7431" y="177"/>
                  </a:cubicBezTo>
                  <a:cubicBezTo>
                    <a:pt x="6008" y="113"/>
                    <a:pt x="4560" y="0"/>
                    <a:pt x="3129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86" name="Google Shape;9886;p51"/>
            <p:cNvSpPr/>
            <p:nvPr/>
          </p:nvSpPr>
          <p:spPr>
            <a:xfrm>
              <a:off x="4256400" y="2365950"/>
              <a:ext cx="79525" cy="6550"/>
            </a:xfrm>
            <a:custGeom>
              <a:avLst/>
              <a:gdLst/>
              <a:ahLst/>
              <a:cxnLst/>
              <a:rect l="l" t="t" r="r" b="b"/>
              <a:pathLst>
                <a:path w="3181" h="262" extrusionOk="0">
                  <a:moveTo>
                    <a:pt x="1152" y="1"/>
                  </a:moveTo>
                  <a:cubicBezTo>
                    <a:pt x="763" y="1"/>
                    <a:pt x="379" y="26"/>
                    <a:pt x="1" y="104"/>
                  </a:cubicBezTo>
                  <a:cubicBezTo>
                    <a:pt x="518" y="215"/>
                    <a:pt x="1045" y="262"/>
                    <a:pt x="1577" y="262"/>
                  </a:cubicBezTo>
                  <a:cubicBezTo>
                    <a:pt x="2108" y="262"/>
                    <a:pt x="2644" y="215"/>
                    <a:pt x="3180" y="141"/>
                  </a:cubicBezTo>
                  <a:cubicBezTo>
                    <a:pt x="3180" y="104"/>
                    <a:pt x="3032" y="68"/>
                    <a:pt x="2737" y="68"/>
                  </a:cubicBezTo>
                  <a:cubicBezTo>
                    <a:pt x="2206" y="46"/>
                    <a:pt x="1675" y="1"/>
                    <a:pt x="1152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87" name="Google Shape;9887;p51"/>
            <p:cNvSpPr/>
            <p:nvPr/>
          </p:nvSpPr>
          <p:spPr>
            <a:xfrm>
              <a:off x="3859900" y="2314825"/>
              <a:ext cx="171925" cy="15050"/>
            </a:xfrm>
            <a:custGeom>
              <a:avLst/>
              <a:gdLst/>
              <a:ahLst/>
              <a:cxnLst/>
              <a:rect l="l" t="t" r="r" b="b"/>
              <a:pathLst>
                <a:path w="6877" h="602" extrusionOk="0">
                  <a:moveTo>
                    <a:pt x="2499" y="1"/>
                  </a:moveTo>
                  <a:cubicBezTo>
                    <a:pt x="1657" y="1"/>
                    <a:pt x="822" y="53"/>
                    <a:pt x="0" y="227"/>
                  </a:cubicBezTo>
                  <a:cubicBezTo>
                    <a:pt x="1086" y="498"/>
                    <a:pt x="2197" y="601"/>
                    <a:pt x="3318" y="601"/>
                  </a:cubicBezTo>
                  <a:cubicBezTo>
                    <a:pt x="4489" y="601"/>
                    <a:pt x="5669" y="489"/>
                    <a:pt x="6840" y="338"/>
                  </a:cubicBezTo>
                  <a:cubicBezTo>
                    <a:pt x="6877" y="264"/>
                    <a:pt x="6507" y="227"/>
                    <a:pt x="5916" y="116"/>
                  </a:cubicBezTo>
                  <a:cubicBezTo>
                    <a:pt x="4772" y="95"/>
                    <a:pt x="3629" y="1"/>
                    <a:pt x="2499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88" name="Google Shape;9888;p51"/>
            <p:cNvSpPr/>
            <p:nvPr/>
          </p:nvSpPr>
          <p:spPr>
            <a:xfrm>
              <a:off x="5369225" y="2805550"/>
              <a:ext cx="135900" cy="11650"/>
            </a:xfrm>
            <a:custGeom>
              <a:avLst/>
              <a:gdLst/>
              <a:ahLst/>
              <a:cxnLst/>
              <a:rect l="l" t="t" r="r" b="b"/>
              <a:pathLst>
                <a:path w="5436" h="466" extrusionOk="0">
                  <a:moveTo>
                    <a:pt x="2058" y="0"/>
                  </a:moveTo>
                  <a:cubicBezTo>
                    <a:pt x="1367" y="0"/>
                    <a:pt x="680" y="47"/>
                    <a:pt x="1" y="192"/>
                  </a:cubicBezTo>
                  <a:cubicBezTo>
                    <a:pt x="844" y="390"/>
                    <a:pt x="1722" y="465"/>
                    <a:pt x="2610" y="465"/>
                  </a:cubicBezTo>
                  <a:cubicBezTo>
                    <a:pt x="3551" y="465"/>
                    <a:pt x="4503" y="381"/>
                    <a:pt x="5435" y="266"/>
                  </a:cubicBezTo>
                  <a:cubicBezTo>
                    <a:pt x="5435" y="229"/>
                    <a:pt x="5177" y="119"/>
                    <a:pt x="4733" y="119"/>
                  </a:cubicBezTo>
                  <a:cubicBezTo>
                    <a:pt x="3839" y="77"/>
                    <a:pt x="2945" y="0"/>
                    <a:pt x="2058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89" name="Google Shape;9889;p51"/>
            <p:cNvSpPr/>
            <p:nvPr/>
          </p:nvSpPr>
          <p:spPr>
            <a:xfrm>
              <a:off x="4883075" y="3285325"/>
              <a:ext cx="161750" cy="13225"/>
            </a:xfrm>
            <a:custGeom>
              <a:avLst/>
              <a:gdLst/>
              <a:ahLst/>
              <a:cxnLst/>
              <a:rect l="l" t="t" r="r" b="b"/>
              <a:pathLst>
                <a:path w="6470" h="529" extrusionOk="0">
                  <a:moveTo>
                    <a:pt x="2374" y="0"/>
                  </a:moveTo>
                  <a:cubicBezTo>
                    <a:pt x="1568" y="0"/>
                    <a:pt x="774" y="53"/>
                    <a:pt x="0" y="226"/>
                  </a:cubicBezTo>
                  <a:cubicBezTo>
                    <a:pt x="939" y="448"/>
                    <a:pt x="1925" y="528"/>
                    <a:pt x="2930" y="528"/>
                  </a:cubicBezTo>
                  <a:cubicBezTo>
                    <a:pt x="4101" y="528"/>
                    <a:pt x="5296" y="420"/>
                    <a:pt x="6470" y="300"/>
                  </a:cubicBezTo>
                  <a:cubicBezTo>
                    <a:pt x="6470" y="226"/>
                    <a:pt x="6137" y="152"/>
                    <a:pt x="5657" y="115"/>
                  </a:cubicBezTo>
                  <a:cubicBezTo>
                    <a:pt x="4555" y="94"/>
                    <a:pt x="3454" y="0"/>
                    <a:pt x="2374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90" name="Google Shape;9890;p51"/>
            <p:cNvSpPr/>
            <p:nvPr/>
          </p:nvSpPr>
          <p:spPr>
            <a:xfrm>
              <a:off x="5404350" y="3334300"/>
              <a:ext cx="137750" cy="12050"/>
            </a:xfrm>
            <a:custGeom>
              <a:avLst/>
              <a:gdLst/>
              <a:ahLst/>
              <a:cxnLst/>
              <a:rect l="l" t="t" r="r" b="b"/>
              <a:pathLst>
                <a:path w="5510" h="482" extrusionOk="0">
                  <a:moveTo>
                    <a:pt x="1981" y="1"/>
                  </a:moveTo>
                  <a:cubicBezTo>
                    <a:pt x="1307" y="1"/>
                    <a:pt x="644" y="49"/>
                    <a:pt x="0" y="190"/>
                  </a:cubicBezTo>
                  <a:cubicBezTo>
                    <a:pt x="895" y="399"/>
                    <a:pt x="1839" y="481"/>
                    <a:pt x="2796" y="481"/>
                  </a:cubicBezTo>
                  <a:cubicBezTo>
                    <a:pt x="3698" y="481"/>
                    <a:pt x="4612" y="408"/>
                    <a:pt x="5509" y="301"/>
                  </a:cubicBezTo>
                  <a:cubicBezTo>
                    <a:pt x="5509" y="227"/>
                    <a:pt x="5213" y="190"/>
                    <a:pt x="4770" y="153"/>
                  </a:cubicBezTo>
                  <a:cubicBezTo>
                    <a:pt x="3833" y="89"/>
                    <a:pt x="2897" y="1"/>
                    <a:pt x="1981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91" name="Google Shape;9891;p51"/>
            <p:cNvSpPr/>
            <p:nvPr/>
          </p:nvSpPr>
          <p:spPr>
            <a:xfrm>
              <a:off x="5227825" y="2875550"/>
              <a:ext cx="118325" cy="10275"/>
            </a:xfrm>
            <a:custGeom>
              <a:avLst/>
              <a:gdLst/>
              <a:ahLst/>
              <a:cxnLst/>
              <a:rect l="l" t="t" r="r" b="b"/>
              <a:pathLst>
                <a:path w="4733" h="411" extrusionOk="0">
                  <a:moveTo>
                    <a:pt x="1724" y="0"/>
                  </a:moveTo>
                  <a:cubicBezTo>
                    <a:pt x="1143" y="0"/>
                    <a:pt x="568" y="39"/>
                    <a:pt x="0" y="165"/>
                  </a:cubicBezTo>
                  <a:cubicBezTo>
                    <a:pt x="733" y="344"/>
                    <a:pt x="1492" y="410"/>
                    <a:pt x="2260" y="410"/>
                  </a:cubicBezTo>
                  <a:cubicBezTo>
                    <a:pt x="3080" y="410"/>
                    <a:pt x="3911" y="335"/>
                    <a:pt x="4732" y="239"/>
                  </a:cubicBezTo>
                  <a:cubicBezTo>
                    <a:pt x="4732" y="202"/>
                    <a:pt x="4511" y="165"/>
                    <a:pt x="4104" y="91"/>
                  </a:cubicBezTo>
                  <a:cubicBezTo>
                    <a:pt x="3299" y="70"/>
                    <a:pt x="2505" y="0"/>
                    <a:pt x="1724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92" name="Google Shape;9892;p51"/>
            <p:cNvSpPr/>
            <p:nvPr/>
          </p:nvSpPr>
          <p:spPr>
            <a:xfrm>
              <a:off x="4998600" y="2857225"/>
              <a:ext cx="146050" cy="12425"/>
            </a:xfrm>
            <a:custGeom>
              <a:avLst/>
              <a:gdLst/>
              <a:ahLst/>
              <a:cxnLst/>
              <a:rect l="l" t="t" r="r" b="b"/>
              <a:pathLst>
                <a:path w="5842" h="497" extrusionOk="0">
                  <a:moveTo>
                    <a:pt x="2288" y="0"/>
                  </a:moveTo>
                  <a:cubicBezTo>
                    <a:pt x="1518" y="0"/>
                    <a:pt x="755" y="45"/>
                    <a:pt x="0" y="196"/>
                  </a:cubicBezTo>
                  <a:cubicBezTo>
                    <a:pt x="900" y="412"/>
                    <a:pt x="1844" y="496"/>
                    <a:pt x="2802" y="496"/>
                  </a:cubicBezTo>
                  <a:cubicBezTo>
                    <a:pt x="3812" y="496"/>
                    <a:pt x="4836" y="403"/>
                    <a:pt x="5842" y="270"/>
                  </a:cubicBezTo>
                  <a:cubicBezTo>
                    <a:pt x="5842" y="196"/>
                    <a:pt x="5546" y="159"/>
                    <a:pt x="5102" y="85"/>
                  </a:cubicBezTo>
                  <a:cubicBezTo>
                    <a:pt x="4153" y="65"/>
                    <a:pt x="3215" y="0"/>
                    <a:pt x="2288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93" name="Google Shape;9893;p51"/>
            <p:cNvSpPr/>
            <p:nvPr/>
          </p:nvSpPr>
          <p:spPr>
            <a:xfrm>
              <a:off x="4454200" y="3189950"/>
              <a:ext cx="146050" cy="12425"/>
            </a:xfrm>
            <a:custGeom>
              <a:avLst/>
              <a:gdLst/>
              <a:ahLst/>
              <a:cxnLst/>
              <a:rect l="l" t="t" r="r" b="b"/>
              <a:pathLst>
                <a:path w="5842" h="497" extrusionOk="0">
                  <a:moveTo>
                    <a:pt x="2254" y="1"/>
                  </a:moveTo>
                  <a:cubicBezTo>
                    <a:pt x="1492" y="1"/>
                    <a:pt x="739" y="45"/>
                    <a:pt x="1" y="196"/>
                  </a:cubicBezTo>
                  <a:cubicBezTo>
                    <a:pt x="901" y="412"/>
                    <a:pt x="1845" y="497"/>
                    <a:pt x="2803" y="497"/>
                  </a:cubicBezTo>
                  <a:cubicBezTo>
                    <a:pt x="3812" y="497"/>
                    <a:pt x="4837" y="403"/>
                    <a:pt x="5842" y="270"/>
                  </a:cubicBezTo>
                  <a:cubicBezTo>
                    <a:pt x="5842" y="196"/>
                    <a:pt x="5546" y="159"/>
                    <a:pt x="5029" y="85"/>
                  </a:cubicBezTo>
                  <a:cubicBezTo>
                    <a:pt x="4100" y="65"/>
                    <a:pt x="3171" y="1"/>
                    <a:pt x="2254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94" name="Google Shape;9894;p51"/>
            <p:cNvSpPr/>
            <p:nvPr/>
          </p:nvSpPr>
          <p:spPr>
            <a:xfrm>
              <a:off x="5509725" y="3222000"/>
              <a:ext cx="218150" cy="18625"/>
            </a:xfrm>
            <a:custGeom>
              <a:avLst/>
              <a:gdLst/>
              <a:ahLst/>
              <a:cxnLst/>
              <a:rect l="l" t="t" r="r" b="b"/>
              <a:pathLst>
                <a:path w="8726" h="745" extrusionOk="0">
                  <a:moveTo>
                    <a:pt x="3068" y="1"/>
                  </a:moveTo>
                  <a:cubicBezTo>
                    <a:pt x="2029" y="1"/>
                    <a:pt x="1002" y="70"/>
                    <a:pt x="0" y="282"/>
                  </a:cubicBezTo>
                  <a:cubicBezTo>
                    <a:pt x="1338" y="621"/>
                    <a:pt x="2735" y="745"/>
                    <a:pt x="4152" y="745"/>
                  </a:cubicBezTo>
                  <a:cubicBezTo>
                    <a:pt x="5672" y="745"/>
                    <a:pt x="7213" y="602"/>
                    <a:pt x="8725" y="430"/>
                  </a:cubicBezTo>
                  <a:cubicBezTo>
                    <a:pt x="8725" y="356"/>
                    <a:pt x="8245" y="245"/>
                    <a:pt x="7579" y="208"/>
                  </a:cubicBezTo>
                  <a:cubicBezTo>
                    <a:pt x="6076" y="143"/>
                    <a:pt x="4560" y="1"/>
                    <a:pt x="3068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95" name="Google Shape;9895;p51"/>
            <p:cNvSpPr/>
            <p:nvPr/>
          </p:nvSpPr>
          <p:spPr>
            <a:xfrm>
              <a:off x="3898725" y="2270800"/>
              <a:ext cx="207975" cy="17475"/>
            </a:xfrm>
            <a:custGeom>
              <a:avLst/>
              <a:gdLst/>
              <a:ahLst/>
              <a:cxnLst/>
              <a:rect l="l" t="t" r="r" b="b"/>
              <a:pathLst>
                <a:path w="8319" h="699" extrusionOk="0">
                  <a:moveTo>
                    <a:pt x="3050" y="0"/>
                  </a:moveTo>
                  <a:cubicBezTo>
                    <a:pt x="2026" y="0"/>
                    <a:pt x="1006" y="62"/>
                    <a:pt x="0" y="250"/>
                  </a:cubicBezTo>
                  <a:cubicBezTo>
                    <a:pt x="1289" y="577"/>
                    <a:pt x="2648" y="699"/>
                    <a:pt x="4026" y="699"/>
                  </a:cubicBezTo>
                  <a:cubicBezTo>
                    <a:pt x="5456" y="699"/>
                    <a:pt x="6907" y="568"/>
                    <a:pt x="8319" y="398"/>
                  </a:cubicBezTo>
                  <a:cubicBezTo>
                    <a:pt x="8319" y="324"/>
                    <a:pt x="7912" y="213"/>
                    <a:pt x="7209" y="176"/>
                  </a:cubicBezTo>
                  <a:cubicBezTo>
                    <a:pt x="5828" y="113"/>
                    <a:pt x="4435" y="0"/>
                    <a:pt x="3050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96" name="Google Shape;9896;p51"/>
            <p:cNvSpPr/>
            <p:nvPr/>
          </p:nvSpPr>
          <p:spPr>
            <a:xfrm>
              <a:off x="5003225" y="2708075"/>
              <a:ext cx="115550" cy="10000"/>
            </a:xfrm>
            <a:custGeom>
              <a:avLst/>
              <a:gdLst/>
              <a:ahLst/>
              <a:cxnLst/>
              <a:rect l="l" t="t" r="r" b="b"/>
              <a:pathLst>
                <a:path w="4622" h="400" extrusionOk="0">
                  <a:moveTo>
                    <a:pt x="1557" y="0"/>
                  </a:moveTo>
                  <a:cubicBezTo>
                    <a:pt x="1032" y="0"/>
                    <a:pt x="513" y="33"/>
                    <a:pt x="0" y="136"/>
                  </a:cubicBezTo>
                  <a:cubicBezTo>
                    <a:pt x="765" y="327"/>
                    <a:pt x="1568" y="399"/>
                    <a:pt x="2376" y="399"/>
                  </a:cubicBezTo>
                  <a:cubicBezTo>
                    <a:pt x="3131" y="399"/>
                    <a:pt x="3889" y="336"/>
                    <a:pt x="4622" y="247"/>
                  </a:cubicBezTo>
                  <a:cubicBezTo>
                    <a:pt x="4622" y="210"/>
                    <a:pt x="4400" y="136"/>
                    <a:pt x="3993" y="99"/>
                  </a:cubicBezTo>
                  <a:cubicBezTo>
                    <a:pt x="3167" y="76"/>
                    <a:pt x="2355" y="0"/>
                    <a:pt x="1557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97" name="Google Shape;9897;p51"/>
            <p:cNvSpPr/>
            <p:nvPr/>
          </p:nvSpPr>
          <p:spPr>
            <a:xfrm>
              <a:off x="4632575" y="2614975"/>
              <a:ext cx="139600" cy="11700"/>
            </a:xfrm>
            <a:custGeom>
              <a:avLst/>
              <a:gdLst/>
              <a:ahLst/>
              <a:cxnLst/>
              <a:rect l="l" t="t" r="r" b="b"/>
              <a:pathLst>
                <a:path w="5584" h="468" extrusionOk="0">
                  <a:moveTo>
                    <a:pt x="1954" y="0"/>
                  </a:moveTo>
                  <a:cubicBezTo>
                    <a:pt x="1294" y="0"/>
                    <a:pt x="641" y="41"/>
                    <a:pt x="1" y="163"/>
                  </a:cubicBezTo>
                  <a:cubicBezTo>
                    <a:pt x="907" y="384"/>
                    <a:pt x="1840" y="468"/>
                    <a:pt x="2778" y="468"/>
                  </a:cubicBezTo>
                  <a:cubicBezTo>
                    <a:pt x="3716" y="468"/>
                    <a:pt x="4659" y="384"/>
                    <a:pt x="5584" y="273"/>
                  </a:cubicBezTo>
                  <a:cubicBezTo>
                    <a:pt x="5584" y="237"/>
                    <a:pt x="5288" y="163"/>
                    <a:pt x="4807" y="126"/>
                  </a:cubicBezTo>
                  <a:cubicBezTo>
                    <a:pt x="3851" y="82"/>
                    <a:pt x="2895" y="0"/>
                    <a:pt x="1954" y="0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98" name="Google Shape;9898;p51"/>
            <p:cNvSpPr/>
            <p:nvPr/>
          </p:nvSpPr>
          <p:spPr>
            <a:xfrm>
              <a:off x="5367375" y="3259750"/>
              <a:ext cx="202450" cy="17500"/>
            </a:xfrm>
            <a:custGeom>
              <a:avLst/>
              <a:gdLst/>
              <a:ahLst/>
              <a:cxnLst/>
              <a:rect l="l" t="t" r="r" b="b"/>
              <a:pathLst>
                <a:path w="8098" h="700" extrusionOk="0">
                  <a:moveTo>
                    <a:pt x="2944" y="1"/>
                  </a:moveTo>
                  <a:cubicBezTo>
                    <a:pt x="1945" y="1"/>
                    <a:pt x="960" y="62"/>
                    <a:pt x="1" y="251"/>
                  </a:cubicBezTo>
                  <a:cubicBezTo>
                    <a:pt x="1271" y="578"/>
                    <a:pt x="2586" y="699"/>
                    <a:pt x="3919" y="699"/>
                  </a:cubicBezTo>
                  <a:cubicBezTo>
                    <a:pt x="5301" y="699"/>
                    <a:pt x="6704" y="568"/>
                    <a:pt x="8097" y="399"/>
                  </a:cubicBezTo>
                  <a:cubicBezTo>
                    <a:pt x="8097" y="325"/>
                    <a:pt x="7654" y="214"/>
                    <a:pt x="7025" y="177"/>
                  </a:cubicBezTo>
                  <a:cubicBezTo>
                    <a:pt x="5665" y="113"/>
                    <a:pt x="4293" y="1"/>
                    <a:pt x="2944" y="1"/>
                  </a:cubicBezTo>
                  <a:close/>
                </a:path>
              </a:pathLst>
            </a:custGeom>
            <a:solidFill>
              <a:srgbClr val="FBF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99" name="Google Shape;9899;p51"/>
            <p:cNvSpPr/>
            <p:nvPr/>
          </p:nvSpPr>
          <p:spPr>
            <a:xfrm>
              <a:off x="1901375" y="1941550"/>
              <a:ext cx="2282975" cy="1387350"/>
            </a:xfrm>
            <a:custGeom>
              <a:avLst/>
              <a:gdLst/>
              <a:ahLst/>
              <a:cxnLst/>
              <a:rect l="l" t="t" r="r" b="b"/>
              <a:pathLst>
                <a:path w="91319" h="55494" extrusionOk="0">
                  <a:moveTo>
                    <a:pt x="91318" y="0"/>
                  </a:moveTo>
                  <a:lnTo>
                    <a:pt x="0" y="52979"/>
                  </a:lnTo>
                  <a:lnTo>
                    <a:pt x="0" y="55493"/>
                  </a:lnTo>
                  <a:lnTo>
                    <a:pt x="91281" y="2477"/>
                  </a:lnTo>
                  <a:lnTo>
                    <a:pt x="913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00" name="Google Shape;9900;p51"/>
            <p:cNvSpPr/>
            <p:nvPr/>
          </p:nvSpPr>
          <p:spPr>
            <a:xfrm>
              <a:off x="1493775" y="3028475"/>
              <a:ext cx="407625" cy="300425"/>
            </a:xfrm>
            <a:custGeom>
              <a:avLst/>
              <a:gdLst/>
              <a:ahLst/>
              <a:cxnLst/>
              <a:rect l="l" t="t" r="r" b="b"/>
              <a:pathLst>
                <a:path w="16305" h="12017" extrusionOk="0">
                  <a:moveTo>
                    <a:pt x="0" y="1"/>
                  </a:moveTo>
                  <a:lnTo>
                    <a:pt x="0" y="2552"/>
                  </a:lnTo>
                  <a:lnTo>
                    <a:pt x="16304" y="12016"/>
                  </a:lnTo>
                  <a:lnTo>
                    <a:pt x="16304" y="95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01" name="Google Shape;9901;p51"/>
            <p:cNvSpPr/>
            <p:nvPr/>
          </p:nvSpPr>
          <p:spPr>
            <a:xfrm>
              <a:off x="1493775" y="1705850"/>
              <a:ext cx="2690575" cy="1560200"/>
            </a:xfrm>
            <a:custGeom>
              <a:avLst/>
              <a:gdLst/>
              <a:ahLst/>
              <a:cxnLst/>
              <a:rect l="l" t="t" r="r" b="b"/>
              <a:pathLst>
                <a:path w="107623" h="62408" extrusionOk="0">
                  <a:moveTo>
                    <a:pt x="91022" y="0"/>
                  </a:moveTo>
                  <a:lnTo>
                    <a:pt x="0" y="52906"/>
                  </a:lnTo>
                  <a:lnTo>
                    <a:pt x="16304" y="62407"/>
                  </a:lnTo>
                  <a:lnTo>
                    <a:pt x="107622" y="9428"/>
                  </a:lnTo>
                  <a:lnTo>
                    <a:pt x="91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02" name="Google Shape;9902;p51"/>
            <p:cNvSpPr/>
            <p:nvPr/>
          </p:nvSpPr>
          <p:spPr>
            <a:xfrm>
              <a:off x="1851475" y="2991500"/>
              <a:ext cx="433500" cy="251425"/>
            </a:xfrm>
            <a:custGeom>
              <a:avLst/>
              <a:gdLst/>
              <a:ahLst/>
              <a:cxnLst/>
              <a:rect l="l" t="t" r="r" b="b"/>
              <a:pathLst>
                <a:path w="17340" h="10057" extrusionOk="0">
                  <a:moveTo>
                    <a:pt x="15676" y="592"/>
                  </a:moveTo>
                  <a:lnTo>
                    <a:pt x="16452" y="999"/>
                  </a:lnTo>
                  <a:lnTo>
                    <a:pt x="15195" y="1738"/>
                  </a:lnTo>
                  <a:lnTo>
                    <a:pt x="15676" y="592"/>
                  </a:lnTo>
                  <a:close/>
                  <a:moveTo>
                    <a:pt x="15121" y="777"/>
                  </a:moveTo>
                  <a:lnTo>
                    <a:pt x="14603" y="2071"/>
                  </a:lnTo>
                  <a:lnTo>
                    <a:pt x="13310" y="2811"/>
                  </a:lnTo>
                  <a:lnTo>
                    <a:pt x="13827" y="1517"/>
                  </a:lnTo>
                  <a:lnTo>
                    <a:pt x="15121" y="777"/>
                  </a:lnTo>
                  <a:close/>
                  <a:moveTo>
                    <a:pt x="13162" y="1886"/>
                  </a:moveTo>
                  <a:lnTo>
                    <a:pt x="12681" y="3180"/>
                  </a:lnTo>
                  <a:lnTo>
                    <a:pt x="11387" y="3920"/>
                  </a:lnTo>
                  <a:lnTo>
                    <a:pt x="11387" y="3920"/>
                  </a:lnTo>
                  <a:lnTo>
                    <a:pt x="11868" y="2626"/>
                  </a:lnTo>
                  <a:lnTo>
                    <a:pt x="13162" y="1886"/>
                  </a:lnTo>
                  <a:close/>
                  <a:moveTo>
                    <a:pt x="11276" y="2995"/>
                  </a:moveTo>
                  <a:lnTo>
                    <a:pt x="10759" y="4289"/>
                  </a:lnTo>
                  <a:lnTo>
                    <a:pt x="9465" y="5029"/>
                  </a:lnTo>
                  <a:lnTo>
                    <a:pt x="9982" y="3735"/>
                  </a:lnTo>
                  <a:lnTo>
                    <a:pt x="11276" y="2995"/>
                  </a:lnTo>
                  <a:close/>
                  <a:moveTo>
                    <a:pt x="9391" y="4105"/>
                  </a:moveTo>
                  <a:lnTo>
                    <a:pt x="8873" y="5398"/>
                  </a:lnTo>
                  <a:lnTo>
                    <a:pt x="7579" y="6138"/>
                  </a:lnTo>
                  <a:lnTo>
                    <a:pt x="8097" y="4844"/>
                  </a:lnTo>
                  <a:lnTo>
                    <a:pt x="9391" y="4105"/>
                  </a:lnTo>
                  <a:close/>
                  <a:moveTo>
                    <a:pt x="7431" y="5214"/>
                  </a:moveTo>
                  <a:lnTo>
                    <a:pt x="6951" y="6508"/>
                  </a:lnTo>
                  <a:lnTo>
                    <a:pt x="5657" y="7247"/>
                  </a:lnTo>
                  <a:lnTo>
                    <a:pt x="5657" y="7247"/>
                  </a:lnTo>
                  <a:lnTo>
                    <a:pt x="6137" y="5953"/>
                  </a:lnTo>
                  <a:lnTo>
                    <a:pt x="7431" y="5214"/>
                  </a:lnTo>
                  <a:close/>
                  <a:moveTo>
                    <a:pt x="5509" y="6323"/>
                  </a:moveTo>
                  <a:lnTo>
                    <a:pt x="4991" y="7617"/>
                  </a:lnTo>
                  <a:lnTo>
                    <a:pt x="3697" y="8356"/>
                  </a:lnTo>
                  <a:lnTo>
                    <a:pt x="4215" y="7062"/>
                  </a:lnTo>
                  <a:lnTo>
                    <a:pt x="5509" y="6323"/>
                  </a:lnTo>
                  <a:close/>
                  <a:moveTo>
                    <a:pt x="1701" y="8504"/>
                  </a:moveTo>
                  <a:lnTo>
                    <a:pt x="1405" y="9354"/>
                  </a:lnTo>
                  <a:lnTo>
                    <a:pt x="776" y="9059"/>
                  </a:lnTo>
                  <a:lnTo>
                    <a:pt x="1701" y="8504"/>
                  </a:lnTo>
                  <a:close/>
                  <a:moveTo>
                    <a:pt x="3623" y="7432"/>
                  </a:moveTo>
                  <a:lnTo>
                    <a:pt x="3106" y="8726"/>
                  </a:lnTo>
                  <a:lnTo>
                    <a:pt x="1812" y="9465"/>
                  </a:lnTo>
                  <a:lnTo>
                    <a:pt x="2329" y="8171"/>
                  </a:lnTo>
                  <a:lnTo>
                    <a:pt x="3623" y="7432"/>
                  </a:lnTo>
                  <a:close/>
                  <a:moveTo>
                    <a:pt x="15639" y="1"/>
                  </a:moveTo>
                  <a:lnTo>
                    <a:pt x="15528" y="38"/>
                  </a:lnTo>
                  <a:lnTo>
                    <a:pt x="15454" y="75"/>
                  </a:lnTo>
                  <a:lnTo>
                    <a:pt x="14160" y="814"/>
                  </a:lnTo>
                  <a:lnTo>
                    <a:pt x="13827" y="999"/>
                  </a:lnTo>
                  <a:lnTo>
                    <a:pt x="13494" y="1184"/>
                  </a:lnTo>
                  <a:lnTo>
                    <a:pt x="12200" y="1923"/>
                  </a:lnTo>
                  <a:lnTo>
                    <a:pt x="11609" y="2293"/>
                  </a:lnTo>
                  <a:lnTo>
                    <a:pt x="10315" y="3032"/>
                  </a:lnTo>
                  <a:lnTo>
                    <a:pt x="9723" y="3402"/>
                  </a:lnTo>
                  <a:lnTo>
                    <a:pt x="8429" y="4141"/>
                  </a:lnTo>
                  <a:lnTo>
                    <a:pt x="8097" y="4326"/>
                  </a:lnTo>
                  <a:lnTo>
                    <a:pt x="7764" y="4511"/>
                  </a:lnTo>
                  <a:lnTo>
                    <a:pt x="6470" y="5251"/>
                  </a:lnTo>
                  <a:lnTo>
                    <a:pt x="5878" y="5620"/>
                  </a:lnTo>
                  <a:lnTo>
                    <a:pt x="4584" y="6360"/>
                  </a:lnTo>
                  <a:lnTo>
                    <a:pt x="4178" y="6619"/>
                  </a:lnTo>
                  <a:lnTo>
                    <a:pt x="3993" y="6729"/>
                  </a:lnTo>
                  <a:lnTo>
                    <a:pt x="2699" y="7469"/>
                  </a:lnTo>
                  <a:lnTo>
                    <a:pt x="2070" y="7839"/>
                  </a:lnTo>
                  <a:lnTo>
                    <a:pt x="0" y="9059"/>
                  </a:lnTo>
                  <a:lnTo>
                    <a:pt x="1294" y="9798"/>
                  </a:lnTo>
                  <a:lnTo>
                    <a:pt x="1664" y="10020"/>
                  </a:lnTo>
                  <a:lnTo>
                    <a:pt x="1701" y="10057"/>
                  </a:lnTo>
                  <a:lnTo>
                    <a:pt x="2921" y="9391"/>
                  </a:lnTo>
                  <a:lnTo>
                    <a:pt x="3253" y="9206"/>
                  </a:lnTo>
                  <a:lnTo>
                    <a:pt x="3549" y="9022"/>
                  </a:lnTo>
                  <a:lnTo>
                    <a:pt x="4843" y="8282"/>
                  </a:lnTo>
                  <a:lnTo>
                    <a:pt x="5472" y="7912"/>
                  </a:lnTo>
                  <a:lnTo>
                    <a:pt x="6766" y="7173"/>
                  </a:lnTo>
                  <a:lnTo>
                    <a:pt x="7357" y="6803"/>
                  </a:lnTo>
                  <a:lnTo>
                    <a:pt x="8651" y="6064"/>
                  </a:lnTo>
                  <a:lnTo>
                    <a:pt x="8947" y="5879"/>
                  </a:lnTo>
                  <a:lnTo>
                    <a:pt x="9280" y="5694"/>
                  </a:lnTo>
                  <a:lnTo>
                    <a:pt x="10574" y="4955"/>
                  </a:lnTo>
                  <a:lnTo>
                    <a:pt x="10906" y="4770"/>
                  </a:lnTo>
                  <a:lnTo>
                    <a:pt x="11239" y="4585"/>
                  </a:lnTo>
                  <a:lnTo>
                    <a:pt x="12533" y="3846"/>
                  </a:lnTo>
                  <a:lnTo>
                    <a:pt x="13125" y="3476"/>
                  </a:lnTo>
                  <a:lnTo>
                    <a:pt x="14419" y="2737"/>
                  </a:lnTo>
                  <a:lnTo>
                    <a:pt x="15010" y="2367"/>
                  </a:lnTo>
                  <a:lnTo>
                    <a:pt x="17339" y="999"/>
                  </a:lnTo>
                  <a:lnTo>
                    <a:pt x="15860" y="149"/>
                  </a:lnTo>
                  <a:lnTo>
                    <a:pt x="15639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03" name="Google Shape;9903;p51"/>
            <p:cNvSpPr/>
            <p:nvPr/>
          </p:nvSpPr>
          <p:spPr>
            <a:xfrm>
              <a:off x="2465175" y="2635675"/>
              <a:ext cx="433500" cy="251425"/>
            </a:xfrm>
            <a:custGeom>
              <a:avLst/>
              <a:gdLst/>
              <a:ahLst/>
              <a:cxnLst/>
              <a:rect l="l" t="t" r="r" b="b"/>
              <a:pathLst>
                <a:path w="17340" h="10057" extrusionOk="0">
                  <a:moveTo>
                    <a:pt x="15676" y="592"/>
                  </a:moveTo>
                  <a:lnTo>
                    <a:pt x="16453" y="998"/>
                  </a:lnTo>
                  <a:lnTo>
                    <a:pt x="15196" y="1738"/>
                  </a:lnTo>
                  <a:lnTo>
                    <a:pt x="15676" y="592"/>
                  </a:lnTo>
                  <a:close/>
                  <a:moveTo>
                    <a:pt x="15122" y="776"/>
                  </a:moveTo>
                  <a:lnTo>
                    <a:pt x="14604" y="2070"/>
                  </a:lnTo>
                  <a:lnTo>
                    <a:pt x="13310" y="2810"/>
                  </a:lnTo>
                  <a:lnTo>
                    <a:pt x="13310" y="2810"/>
                  </a:lnTo>
                  <a:lnTo>
                    <a:pt x="13791" y="1516"/>
                  </a:lnTo>
                  <a:lnTo>
                    <a:pt x="15122" y="776"/>
                  </a:lnTo>
                  <a:close/>
                  <a:moveTo>
                    <a:pt x="13162" y="1886"/>
                  </a:moveTo>
                  <a:lnTo>
                    <a:pt x="12645" y="3180"/>
                  </a:lnTo>
                  <a:lnTo>
                    <a:pt x="11351" y="3919"/>
                  </a:lnTo>
                  <a:lnTo>
                    <a:pt x="11351" y="3919"/>
                  </a:lnTo>
                  <a:lnTo>
                    <a:pt x="11868" y="2625"/>
                  </a:lnTo>
                  <a:lnTo>
                    <a:pt x="13162" y="1886"/>
                  </a:lnTo>
                  <a:close/>
                  <a:moveTo>
                    <a:pt x="11277" y="2995"/>
                  </a:moveTo>
                  <a:lnTo>
                    <a:pt x="10759" y="4289"/>
                  </a:lnTo>
                  <a:lnTo>
                    <a:pt x="9465" y="5028"/>
                  </a:lnTo>
                  <a:lnTo>
                    <a:pt x="9983" y="3734"/>
                  </a:lnTo>
                  <a:lnTo>
                    <a:pt x="11277" y="2995"/>
                  </a:lnTo>
                  <a:close/>
                  <a:moveTo>
                    <a:pt x="9391" y="4104"/>
                  </a:moveTo>
                  <a:lnTo>
                    <a:pt x="8874" y="5398"/>
                  </a:lnTo>
                  <a:lnTo>
                    <a:pt x="7580" y="6137"/>
                  </a:lnTo>
                  <a:lnTo>
                    <a:pt x="7580" y="6137"/>
                  </a:lnTo>
                  <a:lnTo>
                    <a:pt x="8097" y="4843"/>
                  </a:lnTo>
                  <a:lnTo>
                    <a:pt x="9391" y="4104"/>
                  </a:lnTo>
                  <a:close/>
                  <a:moveTo>
                    <a:pt x="7432" y="5213"/>
                  </a:moveTo>
                  <a:lnTo>
                    <a:pt x="6914" y="6507"/>
                  </a:lnTo>
                  <a:lnTo>
                    <a:pt x="5620" y="7246"/>
                  </a:lnTo>
                  <a:lnTo>
                    <a:pt x="5620" y="7246"/>
                  </a:lnTo>
                  <a:lnTo>
                    <a:pt x="6138" y="5952"/>
                  </a:lnTo>
                  <a:lnTo>
                    <a:pt x="7432" y="5213"/>
                  </a:lnTo>
                  <a:close/>
                  <a:moveTo>
                    <a:pt x="5472" y="6322"/>
                  </a:moveTo>
                  <a:lnTo>
                    <a:pt x="4992" y="7616"/>
                  </a:lnTo>
                  <a:lnTo>
                    <a:pt x="3698" y="8355"/>
                  </a:lnTo>
                  <a:lnTo>
                    <a:pt x="4215" y="7061"/>
                  </a:lnTo>
                  <a:lnTo>
                    <a:pt x="5472" y="6322"/>
                  </a:lnTo>
                  <a:close/>
                  <a:moveTo>
                    <a:pt x="1701" y="8503"/>
                  </a:moveTo>
                  <a:lnTo>
                    <a:pt x="1369" y="9391"/>
                  </a:lnTo>
                  <a:lnTo>
                    <a:pt x="777" y="9058"/>
                  </a:lnTo>
                  <a:lnTo>
                    <a:pt x="1701" y="8503"/>
                  </a:lnTo>
                  <a:close/>
                  <a:moveTo>
                    <a:pt x="3587" y="7431"/>
                  </a:moveTo>
                  <a:lnTo>
                    <a:pt x="3106" y="8725"/>
                  </a:lnTo>
                  <a:lnTo>
                    <a:pt x="1812" y="9465"/>
                  </a:lnTo>
                  <a:lnTo>
                    <a:pt x="2293" y="8171"/>
                  </a:lnTo>
                  <a:lnTo>
                    <a:pt x="3587" y="7431"/>
                  </a:lnTo>
                  <a:close/>
                  <a:moveTo>
                    <a:pt x="15602" y="0"/>
                  </a:moveTo>
                  <a:lnTo>
                    <a:pt x="15528" y="37"/>
                  </a:lnTo>
                  <a:lnTo>
                    <a:pt x="15417" y="74"/>
                  </a:lnTo>
                  <a:lnTo>
                    <a:pt x="14123" y="813"/>
                  </a:lnTo>
                  <a:lnTo>
                    <a:pt x="13828" y="998"/>
                  </a:lnTo>
                  <a:lnTo>
                    <a:pt x="13495" y="1183"/>
                  </a:lnTo>
                  <a:lnTo>
                    <a:pt x="12201" y="1923"/>
                  </a:lnTo>
                  <a:lnTo>
                    <a:pt x="11609" y="2292"/>
                  </a:lnTo>
                  <a:lnTo>
                    <a:pt x="10315" y="3032"/>
                  </a:lnTo>
                  <a:lnTo>
                    <a:pt x="9687" y="3401"/>
                  </a:lnTo>
                  <a:lnTo>
                    <a:pt x="8393" y="4141"/>
                  </a:lnTo>
                  <a:lnTo>
                    <a:pt x="8097" y="4326"/>
                  </a:lnTo>
                  <a:lnTo>
                    <a:pt x="7764" y="4510"/>
                  </a:lnTo>
                  <a:lnTo>
                    <a:pt x="6470" y="5250"/>
                  </a:lnTo>
                  <a:lnTo>
                    <a:pt x="5879" y="5620"/>
                  </a:lnTo>
                  <a:lnTo>
                    <a:pt x="4585" y="6359"/>
                  </a:lnTo>
                  <a:lnTo>
                    <a:pt x="4141" y="6618"/>
                  </a:lnTo>
                  <a:lnTo>
                    <a:pt x="3956" y="6729"/>
                  </a:lnTo>
                  <a:lnTo>
                    <a:pt x="2663" y="7468"/>
                  </a:lnTo>
                  <a:lnTo>
                    <a:pt x="2071" y="7838"/>
                  </a:lnTo>
                  <a:lnTo>
                    <a:pt x="1" y="9058"/>
                  </a:lnTo>
                  <a:lnTo>
                    <a:pt x="1295" y="9797"/>
                  </a:lnTo>
                  <a:lnTo>
                    <a:pt x="1664" y="10019"/>
                  </a:lnTo>
                  <a:lnTo>
                    <a:pt x="1701" y="10056"/>
                  </a:lnTo>
                  <a:lnTo>
                    <a:pt x="2884" y="9391"/>
                  </a:lnTo>
                  <a:lnTo>
                    <a:pt x="3217" y="9169"/>
                  </a:lnTo>
                  <a:lnTo>
                    <a:pt x="3550" y="8984"/>
                  </a:lnTo>
                  <a:lnTo>
                    <a:pt x="4844" y="8245"/>
                  </a:lnTo>
                  <a:lnTo>
                    <a:pt x="5435" y="7875"/>
                  </a:lnTo>
                  <a:lnTo>
                    <a:pt x="6729" y="7135"/>
                  </a:lnTo>
                  <a:lnTo>
                    <a:pt x="7321" y="6766"/>
                  </a:lnTo>
                  <a:lnTo>
                    <a:pt x="8615" y="6026"/>
                  </a:lnTo>
                  <a:lnTo>
                    <a:pt x="8948" y="5841"/>
                  </a:lnTo>
                  <a:lnTo>
                    <a:pt x="9280" y="5657"/>
                  </a:lnTo>
                  <a:lnTo>
                    <a:pt x="10574" y="4917"/>
                  </a:lnTo>
                  <a:lnTo>
                    <a:pt x="10907" y="4732"/>
                  </a:lnTo>
                  <a:lnTo>
                    <a:pt x="11203" y="4547"/>
                  </a:lnTo>
                  <a:lnTo>
                    <a:pt x="12497" y="3808"/>
                  </a:lnTo>
                  <a:lnTo>
                    <a:pt x="13125" y="3438"/>
                  </a:lnTo>
                  <a:lnTo>
                    <a:pt x="14419" y="2699"/>
                  </a:lnTo>
                  <a:lnTo>
                    <a:pt x="15011" y="2329"/>
                  </a:lnTo>
                  <a:lnTo>
                    <a:pt x="17340" y="998"/>
                  </a:lnTo>
                  <a:lnTo>
                    <a:pt x="15861" y="148"/>
                  </a:lnTo>
                  <a:lnTo>
                    <a:pt x="156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04" name="Google Shape;9904;p51"/>
            <p:cNvSpPr/>
            <p:nvPr/>
          </p:nvSpPr>
          <p:spPr>
            <a:xfrm>
              <a:off x="3077975" y="2279825"/>
              <a:ext cx="433500" cy="251425"/>
            </a:xfrm>
            <a:custGeom>
              <a:avLst/>
              <a:gdLst/>
              <a:ahLst/>
              <a:cxnLst/>
              <a:rect l="l" t="t" r="r" b="b"/>
              <a:pathLst>
                <a:path w="17340" h="10057" extrusionOk="0">
                  <a:moveTo>
                    <a:pt x="15676" y="592"/>
                  </a:moveTo>
                  <a:lnTo>
                    <a:pt x="16489" y="999"/>
                  </a:lnTo>
                  <a:lnTo>
                    <a:pt x="15232" y="1738"/>
                  </a:lnTo>
                  <a:lnTo>
                    <a:pt x="15232" y="1738"/>
                  </a:lnTo>
                  <a:lnTo>
                    <a:pt x="15676" y="592"/>
                  </a:lnTo>
                  <a:close/>
                  <a:moveTo>
                    <a:pt x="15121" y="777"/>
                  </a:moveTo>
                  <a:lnTo>
                    <a:pt x="14641" y="2071"/>
                  </a:lnTo>
                  <a:lnTo>
                    <a:pt x="13347" y="2810"/>
                  </a:lnTo>
                  <a:lnTo>
                    <a:pt x="13347" y="2810"/>
                  </a:lnTo>
                  <a:lnTo>
                    <a:pt x="13827" y="1516"/>
                  </a:lnTo>
                  <a:lnTo>
                    <a:pt x="15121" y="777"/>
                  </a:lnTo>
                  <a:close/>
                  <a:moveTo>
                    <a:pt x="13199" y="1886"/>
                  </a:moveTo>
                  <a:lnTo>
                    <a:pt x="12681" y="3180"/>
                  </a:lnTo>
                  <a:lnTo>
                    <a:pt x="11387" y="3919"/>
                  </a:lnTo>
                  <a:lnTo>
                    <a:pt x="11387" y="3919"/>
                  </a:lnTo>
                  <a:lnTo>
                    <a:pt x="11905" y="2625"/>
                  </a:lnTo>
                  <a:lnTo>
                    <a:pt x="13199" y="1886"/>
                  </a:lnTo>
                  <a:close/>
                  <a:moveTo>
                    <a:pt x="11313" y="2995"/>
                  </a:moveTo>
                  <a:lnTo>
                    <a:pt x="10796" y="4289"/>
                  </a:lnTo>
                  <a:lnTo>
                    <a:pt x="9502" y="5028"/>
                  </a:lnTo>
                  <a:lnTo>
                    <a:pt x="9502" y="5028"/>
                  </a:lnTo>
                  <a:lnTo>
                    <a:pt x="10019" y="3734"/>
                  </a:lnTo>
                  <a:lnTo>
                    <a:pt x="11313" y="2995"/>
                  </a:lnTo>
                  <a:close/>
                  <a:moveTo>
                    <a:pt x="9354" y="4104"/>
                  </a:moveTo>
                  <a:lnTo>
                    <a:pt x="8836" y="5398"/>
                  </a:lnTo>
                  <a:lnTo>
                    <a:pt x="7542" y="6137"/>
                  </a:lnTo>
                  <a:lnTo>
                    <a:pt x="8060" y="4843"/>
                  </a:lnTo>
                  <a:lnTo>
                    <a:pt x="9354" y="4104"/>
                  </a:lnTo>
                  <a:close/>
                  <a:moveTo>
                    <a:pt x="7468" y="5213"/>
                  </a:moveTo>
                  <a:lnTo>
                    <a:pt x="6951" y="6507"/>
                  </a:lnTo>
                  <a:lnTo>
                    <a:pt x="5657" y="7247"/>
                  </a:lnTo>
                  <a:lnTo>
                    <a:pt x="6174" y="5953"/>
                  </a:lnTo>
                  <a:lnTo>
                    <a:pt x="7468" y="5213"/>
                  </a:lnTo>
                  <a:close/>
                  <a:moveTo>
                    <a:pt x="5509" y="6322"/>
                  </a:moveTo>
                  <a:lnTo>
                    <a:pt x="5028" y="7616"/>
                  </a:lnTo>
                  <a:lnTo>
                    <a:pt x="3697" y="8356"/>
                  </a:lnTo>
                  <a:lnTo>
                    <a:pt x="4215" y="7062"/>
                  </a:lnTo>
                  <a:lnTo>
                    <a:pt x="5509" y="6322"/>
                  </a:lnTo>
                  <a:close/>
                  <a:moveTo>
                    <a:pt x="1701" y="8504"/>
                  </a:moveTo>
                  <a:lnTo>
                    <a:pt x="1368" y="9391"/>
                  </a:lnTo>
                  <a:lnTo>
                    <a:pt x="777" y="9058"/>
                  </a:lnTo>
                  <a:lnTo>
                    <a:pt x="1701" y="8504"/>
                  </a:lnTo>
                  <a:close/>
                  <a:moveTo>
                    <a:pt x="3623" y="7431"/>
                  </a:moveTo>
                  <a:lnTo>
                    <a:pt x="3106" y="8725"/>
                  </a:lnTo>
                  <a:lnTo>
                    <a:pt x="1812" y="9465"/>
                  </a:lnTo>
                  <a:lnTo>
                    <a:pt x="2329" y="8171"/>
                  </a:lnTo>
                  <a:lnTo>
                    <a:pt x="3623" y="7431"/>
                  </a:lnTo>
                  <a:close/>
                  <a:moveTo>
                    <a:pt x="15639" y="0"/>
                  </a:moveTo>
                  <a:lnTo>
                    <a:pt x="15565" y="37"/>
                  </a:lnTo>
                  <a:lnTo>
                    <a:pt x="15454" y="74"/>
                  </a:lnTo>
                  <a:lnTo>
                    <a:pt x="14160" y="814"/>
                  </a:lnTo>
                  <a:lnTo>
                    <a:pt x="13827" y="999"/>
                  </a:lnTo>
                  <a:lnTo>
                    <a:pt x="13531" y="1183"/>
                  </a:lnTo>
                  <a:lnTo>
                    <a:pt x="12238" y="1923"/>
                  </a:lnTo>
                  <a:lnTo>
                    <a:pt x="11609" y="2292"/>
                  </a:lnTo>
                  <a:lnTo>
                    <a:pt x="10315" y="3032"/>
                  </a:lnTo>
                  <a:lnTo>
                    <a:pt x="9724" y="3402"/>
                  </a:lnTo>
                  <a:lnTo>
                    <a:pt x="8430" y="4141"/>
                  </a:lnTo>
                  <a:lnTo>
                    <a:pt x="8097" y="4326"/>
                  </a:lnTo>
                  <a:lnTo>
                    <a:pt x="7801" y="4511"/>
                  </a:lnTo>
                  <a:lnTo>
                    <a:pt x="6507" y="5250"/>
                  </a:lnTo>
                  <a:lnTo>
                    <a:pt x="5879" y="5620"/>
                  </a:lnTo>
                  <a:lnTo>
                    <a:pt x="4585" y="6359"/>
                  </a:lnTo>
                  <a:lnTo>
                    <a:pt x="4178" y="6618"/>
                  </a:lnTo>
                  <a:lnTo>
                    <a:pt x="3993" y="6729"/>
                  </a:lnTo>
                  <a:lnTo>
                    <a:pt x="2699" y="7468"/>
                  </a:lnTo>
                  <a:lnTo>
                    <a:pt x="2108" y="7838"/>
                  </a:lnTo>
                  <a:lnTo>
                    <a:pt x="0" y="9058"/>
                  </a:lnTo>
                  <a:lnTo>
                    <a:pt x="1294" y="9798"/>
                  </a:lnTo>
                  <a:lnTo>
                    <a:pt x="1664" y="10019"/>
                  </a:lnTo>
                  <a:lnTo>
                    <a:pt x="1738" y="10056"/>
                  </a:lnTo>
                  <a:lnTo>
                    <a:pt x="2921" y="9391"/>
                  </a:lnTo>
                  <a:lnTo>
                    <a:pt x="3254" y="9206"/>
                  </a:lnTo>
                  <a:lnTo>
                    <a:pt x="3586" y="9021"/>
                  </a:lnTo>
                  <a:lnTo>
                    <a:pt x="4880" y="8282"/>
                  </a:lnTo>
                  <a:lnTo>
                    <a:pt x="5472" y="7912"/>
                  </a:lnTo>
                  <a:lnTo>
                    <a:pt x="6766" y="7173"/>
                  </a:lnTo>
                  <a:lnTo>
                    <a:pt x="7357" y="6766"/>
                  </a:lnTo>
                  <a:lnTo>
                    <a:pt x="8651" y="6064"/>
                  </a:lnTo>
                  <a:lnTo>
                    <a:pt x="8984" y="5842"/>
                  </a:lnTo>
                  <a:lnTo>
                    <a:pt x="9317" y="5657"/>
                  </a:lnTo>
                  <a:lnTo>
                    <a:pt x="10611" y="4917"/>
                  </a:lnTo>
                  <a:lnTo>
                    <a:pt x="10907" y="4733"/>
                  </a:lnTo>
                  <a:lnTo>
                    <a:pt x="11239" y="4548"/>
                  </a:lnTo>
                  <a:lnTo>
                    <a:pt x="12533" y="3808"/>
                  </a:lnTo>
                  <a:lnTo>
                    <a:pt x="13162" y="3439"/>
                  </a:lnTo>
                  <a:lnTo>
                    <a:pt x="14456" y="2699"/>
                  </a:lnTo>
                  <a:lnTo>
                    <a:pt x="15047" y="2329"/>
                  </a:lnTo>
                  <a:lnTo>
                    <a:pt x="17339" y="999"/>
                  </a:lnTo>
                  <a:lnTo>
                    <a:pt x="15861" y="148"/>
                  </a:lnTo>
                  <a:lnTo>
                    <a:pt x="156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05" name="Google Shape;9905;p51"/>
            <p:cNvSpPr/>
            <p:nvPr/>
          </p:nvSpPr>
          <p:spPr>
            <a:xfrm>
              <a:off x="3690750" y="1922125"/>
              <a:ext cx="434450" cy="253275"/>
            </a:xfrm>
            <a:custGeom>
              <a:avLst/>
              <a:gdLst/>
              <a:ahLst/>
              <a:cxnLst/>
              <a:rect l="l" t="t" r="r" b="b"/>
              <a:pathLst>
                <a:path w="17378" h="10131" extrusionOk="0">
                  <a:moveTo>
                    <a:pt x="15713" y="629"/>
                  </a:moveTo>
                  <a:lnTo>
                    <a:pt x="16490" y="1036"/>
                  </a:lnTo>
                  <a:lnTo>
                    <a:pt x="15270" y="1775"/>
                  </a:lnTo>
                  <a:lnTo>
                    <a:pt x="15713" y="629"/>
                  </a:lnTo>
                  <a:close/>
                  <a:moveTo>
                    <a:pt x="15159" y="851"/>
                  </a:moveTo>
                  <a:lnTo>
                    <a:pt x="14641" y="2145"/>
                  </a:lnTo>
                  <a:lnTo>
                    <a:pt x="13347" y="2884"/>
                  </a:lnTo>
                  <a:lnTo>
                    <a:pt x="13865" y="1590"/>
                  </a:lnTo>
                  <a:lnTo>
                    <a:pt x="15159" y="851"/>
                  </a:lnTo>
                  <a:close/>
                  <a:moveTo>
                    <a:pt x="13236" y="1960"/>
                  </a:moveTo>
                  <a:lnTo>
                    <a:pt x="12719" y="3254"/>
                  </a:lnTo>
                  <a:lnTo>
                    <a:pt x="11425" y="3993"/>
                  </a:lnTo>
                  <a:lnTo>
                    <a:pt x="11942" y="2700"/>
                  </a:lnTo>
                  <a:lnTo>
                    <a:pt x="13236" y="1960"/>
                  </a:lnTo>
                  <a:close/>
                  <a:moveTo>
                    <a:pt x="11314" y="3069"/>
                  </a:moveTo>
                  <a:lnTo>
                    <a:pt x="10833" y="4363"/>
                  </a:lnTo>
                  <a:lnTo>
                    <a:pt x="9539" y="5103"/>
                  </a:lnTo>
                  <a:lnTo>
                    <a:pt x="9539" y="5103"/>
                  </a:lnTo>
                  <a:lnTo>
                    <a:pt x="10020" y="3809"/>
                  </a:lnTo>
                  <a:lnTo>
                    <a:pt x="11314" y="3069"/>
                  </a:lnTo>
                  <a:close/>
                  <a:moveTo>
                    <a:pt x="9391" y="4178"/>
                  </a:moveTo>
                  <a:lnTo>
                    <a:pt x="8874" y="5472"/>
                  </a:lnTo>
                  <a:lnTo>
                    <a:pt x="7580" y="6212"/>
                  </a:lnTo>
                  <a:lnTo>
                    <a:pt x="8097" y="4918"/>
                  </a:lnTo>
                  <a:lnTo>
                    <a:pt x="9391" y="4178"/>
                  </a:lnTo>
                  <a:close/>
                  <a:moveTo>
                    <a:pt x="7506" y="5287"/>
                  </a:moveTo>
                  <a:lnTo>
                    <a:pt x="6988" y="6581"/>
                  </a:lnTo>
                  <a:lnTo>
                    <a:pt x="5694" y="7321"/>
                  </a:lnTo>
                  <a:lnTo>
                    <a:pt x="5694" y="7321"/>
                  </a:lnTo>
                  <a:lnTo>
                    <a:pt x="6212" y="6027"/>
                  </a:lnTo>
                  <a:lnTo>
                    <a:pt x="7506" y="5287"/>
                  </a:lnTo>
                  <a:close/>
                  <a:moveTo>
                    <a:pt x="5546" y="6397"/>
                  </a:moveTo>
                  <a:lnTo>
                    <a:pt x="5029" y="7691"/>
                  </a:lnTo>
                  <a:lnTo>
                    <a:pt x="3735" y="8430"/>
                  </a:lnTo>
                  <a:lnTo>
                    <a:pt x="3735" y="8430"/>
                  </a:lnTo>
                  <a:lnTo>
                    <a:pt x="4252" y="7136"/>
                  </a:lnTo>
                  <a:lnTo>
                    <a:pt x="5546" y="6397"/>
                  </a:lnTo>
                  <a:close/>
                  <a:moveTo>
                    <a:pt x="1701" y="8578"/>
                  </a:moveTo>
                  <a:lnTo>
                    <a:pt x="1406" y="9465"/>
                  </a:lnTo>
                  <a:lnTo>
                    <a:pt x="777" y="9132"/>
                  </a:lnTo>
                  <a:lnTo>
                    <a:pt x="1701" y="8578"/>
                  </a:lnTo>
                  <a:close/>
                  <a:moveTo>
                    <a:pt x="3661" y="7506"/>
                  </a:moveTo>
                  <a:lnTo>
                    <a:pt x="3143" y="8800"/>
                  </a:lnTo>
                  <a:lnTo>
                    <a:pt x="1849" y="9539"/>
                  </a:lnTo>
                  <a:lnTo>
                    <a:pt x="1849" y="9539"/>
                  </a:lnTo>
                  <a:lnTo>
                    <a:pt x="2367" y="8245"/>
                  </a:lnTo>
                  <a:lnTo>
                    <a:pt x="3661" y="7506"/>
                  </a:lnTo>
                  <a:close/>
                  <a:moveTo>
                    <a:pt x="15676" y="1"/>
                  </a:moveTo>
                  <a:lnTo>
                    <a:pt x="15528" y="112"/>
                  </a:lnTo>
                  <a:lnTo>
                    <a:pt x="15455" y="149"/>
                  </a:lnTo>
                  <a:lnTo>
                    <a:pt x="14161" y="888"/>
                  </a:lnTo>
                  <a:lnTo>
                    <a:pt x="13828" y="1073"/>
                  </a:lnTo>
                  <a:lnTo>
                    <a:pt x="13495" y="1258"/>
                  </a:lnTo>
                  <a:lnTo>
                    <a:pt x="12201" y="1997"/>
                  </a:lnTo>
                  <a:lnTo>
                    <a:pt x="11610" y="2367"/>
                  </a:lnTo>
                  <a:lnTo>
                    <a:pt x="10316" y="3106"/>
                  </a:lnTo>
                  <a:lnTo>
                    <a:pt x="9687" y="3476"/>
                  </a:lnTo>
                  <a:lnTo>
                    <a:pt x="8393" y="4215"/>
                  </a:lnTo>
                  <a:lnTo>
                    <a:pt x="8097" y="4400"/>
                  </a:lnTo>
                  <a:lnTo>
                    <a:pt x="7765" y="4585"/>
                  </a:lnTo>
                  <a:lnTo>
                    <a:pt x="6471" y="5324"/>
                  </a:lnTo>
                  <a:lnTo>
                    <a:pt x="5879" y="5694"/>
                  </a:lnTo>
                  <a:lnTo>
                    <a:pt x="4585" y="6434"/>
                  </a:lnTo>
                  <a:lnTo>
                    <a:pt x="4142" y="6692"/>
                  </a:lnTo>
                  <a:lnTo>
                    <a:pt x="3957" y="6803"/>
                  </a:lnTo>
                  <a:lnTo>
                    <a:pt x="2663" y="7543"/>
                  </a:lnTo>
                  <a:lnTo>
                    <a:pt x="2071" y="7912"/>
                  </a:lnTo>
                  <a:lnTo>
                    <a:pt x="1" y="9132"/>
                  </a:lnTo>
                  <a:lnTo>
                    <a:pt x="1295" y="9872"/>
                  </a:lnTo>
                  <a:lnTo>
                    <a:pt x="1664" y="10094"/>
                  </a:lnTo>
                  <a:lnTo>
                    <a:pt x="1701" y="10131"/>
                  </a:lnTo>
                  <a:lnTo>
                    <a:pt x="2921" y="9465"/>
                  </a:lnTo>
                  <a:lnTo>
                    <a:pt x="3217" y="9280"/>
                  </a:lnTo>
                  <a:lnTo>
                    <a:pt x="3550" y="9095"/>
                  </a:lnTo>
                  <a:lnTo>
                    <a:pt x="4844" y="8356"/>
                  </a:lnTo>
                  <a:lnTo>
                    <a:pt x="5435" y="7986"/>
                  </a:lnTo>
                  <a:lnTo>
                    <a:pt x="6729" y="7247"/>
                  </a:lnTo>
                  <a:lnTo>
                    <a:pt x="7358" y="6877"/>
                  </a:lnTo>
                  <a:lnTo>
                    <a:pt x="8652" y="6138"/>
                  </a:lnTo>
                  <a:lnTo>
                    <a:pt x="8948" y="5953"/>
                  </a:lnTo>
                  <a:lnTo>
                    <a:pt x="9280" y="5731"/>
                  </a:lnTo>
                  <a:lnTo>
                    <a:pt x="10574" y="5029"/>
                  </a:lnTo>
                  <a:lnTo>
                    <a:pt x="10907" y="4807"/>
                  </a:lnTo>
                  <a:lnTo>
                    <a:pt x="11240" y="4622"/>
                  </a:lnTo>
                  <a:lnTo>
                    <a:pt x="12534" y="3883"/>
                  </a:lnTo>
                  <a:lnTo>
                    <a:pt x="13125" y="3513"/>
                  </a:lnTo>
                  <a:lnTo>
                    <a:pt x="14419" y="2773"/>
                  </a:lnTo>
                  <a:lnTo>
                    <a:pt x="15011" y="2404"/>
                  </a:lnTo>
                  <a:lnTo>
                    <a:pt x="17377" y="1036"/>
                  </a:lnTo>
                  <a:lnTo>
                    <a:pt x="15898" y="149"/>
                  </a:lnTo>
                  <a:lnTo>
                    <a:pt x="1567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06" name="Google Shape;9906;p51"/>
            <p:cNvSpPr/>
            <p:nvPr/>
          </p:nvSpPr>
          <p:spPr>
            <a:xfrm>
              <a:off x="3873750" y="2621800"/>
              <a:ext cx="1428025" cy="824475"/>
            </a:xfrm>
            <a:custGeom>
              <a:avLst/>
              <a:gdLst/>
              <a:ahLst/>
              <a:cxnLst/>
              <a:rect l="l" t="t" r="r" b="b"/>
              <a:pathLst>
                <a:path w="57121" h="32979" extrusionOk="0">
                  <a:moveTo>
                    <a:pt x="28542" y="0"/>
                  </a:moveTo>
                  <a:lnTo>
                    <a:pt x="1" y="16489"/>
                  </a:lnTo>
                  <a:lnTo>
                    <a:pt x="28542" y="32978"/>
                  </a:lnTo>
                  <a:lnTo>
                    <a:pt x="57121" y="16489"/>
                  </a:lnTo>
                  <a:lnTo>
                    <a:pt x="28542" y="0"/>
                  </a:lnTo>
                  <a:close/>
                </a:path>
              </a:pathLst>
            </a:custGeom>
            <a:solidFill>
              <a:srgbClr val="AB9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07" name="Google Shape;9907;p51"/>
            <p:cNvSpPr/>
            <p:nvPr/>
          </p:nvSpPr>
          <p:spPr>
            <a:xfrm>
              <a:off x="5210250" y="2942525"/>
              <a:ext cx="222775" cy="190650"/>
            </a:xfrm>
            <a:custGeom>
              <a:avLst/>
              <a:gdLst/>
              <a:ahLst/>
              <a:cxnLst/>
              <a:rect l="l" t="t" r="r" b="b"/>
              <a:pathLst>
                <a:path w="8911" h="7626" extrusionOk="0">
                  <a:moveTo>
                    <a:pt x="8911" y="0"/>
                  </a:moveTo>
                  <a:cubicBezTo>
                    <a:pt x="8911" y="481"/>
                    <a:pt x="8504" y="888"/>
                    <a:pt x="7580" y="1220"/>
                  </a:cubicBezTo>
                  <a:cubicBezTo>
                    <a:pt x="6729" y="1553"/>
                    <a:pt x="5592" y="1719"/>
                    <a:pt x="4456" y="1719"/>
                  </a:cubicBezTo>
                  <a:cubicBezTo>
                    <a:pt x="3319" y="1719"/>
                    <a:pt x="2182" y="1553"/>
                    <a:pt x="1332" y="1220"/>
                  </a:cubicBezTo>
                  <a:cubicBezTo>
                    <a:pt x="592" y="925"/>
                    <a:pt x="185" y="555"/>
                    <a:pt x="75" y="148"/>
                  </a:cubicBezTo>
                  <a:lnTo>
                    <a:pt x="75" y="4917"/>
                  </a:lnTo>
                  <a:cubicBezTo>
                    <a:pt x="1" y="5657"/>
                    <a:pt x="444" y="6359"/>
                    <a:pt x="1369" y="6877"/>
                  </a:cubicBezTo>
                  <a:cubicBezTo>
                    <a:pt x="2256" y="7376"/>
                    <a:pt x="3393" y="7626"/>
                    <a:pt x="4520" y="7626"/>
                  </a:cubicBezTo>
                  <a:cubicBezTo>
                    <a:pt x="5648" y="7626"/>
                    <a:pt x="6766" y="7376"/>
                    <a:pt x="7617" y="6877"/>
                  </a:cubicBezTo>
                  <a:cubicBezTo>
                    <a:pt x="8467" y="6433"/>
                    <a:pt x="8874" y="5842"/>
                    <a:pt x="8911" y="5176"/>
                  </a:cubicBezTo>
                  <a:lnTo>
                    <a:pt x="8911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08" name="Google Shape;9908;p51"/>
            <p:cNvSpPr/>
            <p:nvPr/>
          </p:nvSpPr>
          <p:spPr>
            <a:xfrm>
              <a:off x="5213950" y="2783550"/>
              <a:ext cx="219075" cy="202675"/>
            </a:xfrm>
            <a:custGeom>
              <a:avLst/>
              <a:gdLst/>
              <a:ahLst/>
              <a:cxnLst/>
              <a:rect l="l" t="t" r="r" b="b"/>
              <a:pathLst>
                <a:path w="8763" h="8107" extrusionOk="0">
                  <a:moveTo>
                    <a:pt x="8763" y="0"/>
                  </a:moveTo>
                  <a:cubicBezTo>
                    <a:pt x="8763" y="407"/>
                    <a:pt x="8356" y="888"/>
                    <a:pt x="7469" y="1183"/>
                  </a:cubicBezTo>
                  <a:cubicBezTo>
                    <a:pt x="6618" y="1535"/>
                    <a:pt x="5491" y="1710"/>
                    <a:pt x="4358" y="1710"/>
                  </a:cubicBezTo>
                  <a:cubicBezTo>
                    <a:pt x="3226" y="1710"/>
                    <a:pt x="2089" y="1535"/>
                    <a:pt x="1221" y="1183"/>
                  </a:cubicBezTo>
                  <a:cubicBezTo>
                    <a:pt x="481" y="925"/>
                    <a:pt x="74" y="555"/>
                    <a:pt x="1" y="148"/>
                  </a:cubicBezTo>
                  <a:lnTo>
                    <a:pt x="1" y="6174"/>
                  </a:lnTo>
                  <a:lnTo>
                    <a:pt x="1" y="6507"/>
                  </a:lnTo>
                  <a:cubicBezTo>
                    <a:pt x="74" y="6877"/>
                    <a:pt x="481" y="7247"/>
                    <a:pt x="1221" y="7579"/>
                  </a:cubicBezTo>
                  <a:cubicBezTo>
                    <a:pt x="2089" y="7931"/>
                    <a:pt x="3226" y="8106"/>
                    <a:pt x="4358" y="8106"/>
                  </a:cubicBezTo>
                  <a:cubicBezTo>
                    <a:pt x="5491" y="8106"/>
                    <a:pt x="6618" y="7931"/>
                    <a:pt x="7469" y="7579"/>
                  </a:cubicBezTo>
                  <a:cubicBezTo>
                    <a:pt x="8319" y="7247"/>
                    <a:pt x="8726" y="6840"/>
                    <a:pt x="8763" y="6359"/>
                  </a:cubicBezTo>
                  <a:lnTo>
                    <a:pt x="87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09" name="Google Shape;9909;p51"/>
            <p:cNvSpPr/>
            <p:nvPr/>
          </p:nvSpPr>
          <p:spPr>
            <a:xfrm>
              <a:off x="5213950" y="2622725"/>
              <a:ext cx="219075" cy="202675"/>
            </a:xfrm>
            <a:custGeom>
              <a:avLst/>
              <a:gdLst/>
              <a:ahLst/>
              <a:cxnLst/>
              <a:rect l="l" t="t" r="r" b="b"/>
              <a:pathLst>
                <a:path w="8763" h="8107" extrusionOk="0">
                  <a:moveTo>
                    <a:pt x="1" y="0"/>
                  </a:moveTo>
                  <a:lnTo>
                    <a:pt x="1" y="6285"/>
                  </a:lnTo>
                  <a:lnTo>
                    <a:pt x="1" y="6470"/>
                  </a:lnTo>
                  <a:lnTo>
                    <a:pt x="1" y="6507"/>
                  </a:lnTo>
                  <a:cubicBezTo>
                    <a:pt x="74" y="6877"/>
                    <a:pt x="481" y="7247"/>
                    <a:pt x="1221" y="7579"/>
                  </a:cubicBezTo>
                  <a:cubicBezTo>
                    <a:pt x="2089" y="7931"/>
                    <a:pt x="3226" y="8106"/>
                    <a:pt x="4358" y="8106"/>
                  </a:cubicBezTo>
                  <a:cubicBezTo>
                    <a:pt x="5491" y="8106"/>
                    <a:pt x="6618" y="7931"/>
                    <a:pt x="7469" y="7579"/>
                  </a:cubicBezTo>
                  <a:cubicBezTo>
                    <a:pt x="8319" y="7247"/>
                    <a:pt x="8726" y="6840"/>
                    <a:pt x="8763" y="6396"/>
                  </a:cubicBezTo>
                  <a:lnTo>
                    <a:pt x="87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10" name="Google Shape;9910;p51"/>
            <p:cNvSpPr/>
            <p:nvPr/>
          </p:nvSpPr>
          <p:spPr>
            <a:xfrm>
              <a:off x="5202850" y="2577200"/>
              <a:ext cx="242200" cy="90150"/>
            </a:xfrm>
            <a:custGeom>
              <a:avLst/>
              <a:gdLst/>
              <a:ahLst/>
              <a:cxnLst/>
              <a:rect l="l" t="t" r="r" b="b"/>
              <a:pathLst>
                <a:path w="9688" h="3606" extrusionOk="0">
                  <a:moveTo>
                    <a:pt x="4844" y="1"/>
                  </a:moveTo>
                  <a:cubicBezTo>
                    <a:pt x="3716" y="1"/>
                    <a:pt x="2589" y="176"/>
                    <a:pt x="1738" y="527"/>
                  </a:cubicBezTo>
                  <a:cubicBezTo>
                    <a:pt x="1" y="1267"/>
                    <a:pt x="1" y="2376"/>
                    <a:pt x="1738" y="3078"/>
                  </a:cubicBezTo>
                  <a:cubicBezTo>
                    <a:pt x="2589" y="3430"/>
                    <a:pt x="3716" y="3605"/>
                    <a:pt x="4844" y="3605"/>
                  </a:cubicBezTo>
                  <a:cubicBezTo>
                    <a:pt x="5972" y="3605"/>
                    <a:pt x="7099" y="3430"/>
                    <a:pt x="7950" y="3078"/>
                  </a:cubicBezTo>
                  <a:cubicBezTo>
                    <a:pt x="9687" y="2339"/>
                    <a:pt x="9687" y="1230"/>
                    <a:pt x="7950" y="527"/>
                  </a:cubicBezTo>
                  <a:cubicBezTo>
                    <a:pt x="7099" y="176"/>
                    <a:pt x="5972" y="1"/>
                    <a:pt x="4844" y="1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11" name="Google Shape;9911;p51"/>
            <p:cNvSpPr/>
            <p:nvPr/>
          </p:nvSpPr>
          <p:spPr>
            <a:xfrm>
              <a:off x="5210250" y="2942525"/>
              <a:ext cx="222775" cy="190650"/>
            </a:xfrm>
            <a:custGeom>
              <a:avLst/>
              <a:gdLst/>
              <a:ahLst/>
              <a:cxnLst/>
              <a:rect l="l" t="t" r="r" b="b"/>
              <a:pathLst>
                <a:path w="8911" h="7626" extrusionOk="0">
                  <a:moveTo>
                    <a:pt x="8911" y="0"/>
                  </a:moveTo>
                  <a:cubicBezTo>
                    <a:pt x="8911" y="481"/>
                    <a:pt x="8504" y="888"/>
                    <a:pt x="7580" y="1220"/>
                  </a:cubicBezTo>
                  <a:cubicBezTo>
                    <a:pt x="6729" y="1553"/>
                    <a:pt x="5592" y="1719"/>
                    <a:pt x="4456" y="1719"/>
                  </a:cubicBezTo>
                  <a:cubicBezTo>
                    <a:pt x="3319" y="1719"/>
                    <a:pt x="2182" y="1553"/>
                    <a:pt x="1332" y="1220"/>
                  </a:cubicBezTo>
                  <a:cubicBezTo>
                    <a:pt x="592" y="925"/>
                    <a:pt x="185" y="555"/>
                    <a:pt x="75" y="148"/>
                  </a:cubicBezTo>
                  <a:lnTo>
                    <a:pt x="75" y="4917"/>
                  </a:lnTo>
                  <a:cubicBezTo>
                    <a:pt x="1" y="5657"/>
                    <a:pt x="444" y="6359"/>
                    <a:pt x="1369" y="6877"/>
                  </a:cubicBezTo>
                  <a:cubicBezTo>
                    <a:pt x="2256" y="7376"/>
                    <a:pt x="3393" y="7626"/>
                    <a:pt x="4520" y="7626"/>
                  </a:cubicBezTo>
                  <a:cubicBezTo>
                    <a:pt x="5648" y="7626"/>
                    <a:pt x="6766" y="7376"/>
                    <a:pt x="7617" y="6877"/>
                  </a:cubicBezTo>
                  <a:cubicBezTo>
                    <a:pt x="8467" y="6433"/>
                    <a:pt x="8874" y="5842"/>
                    <a:pt x="8911" y="5176"/>
                  </a:cubicBezTo>
                  <a:lnTo>
                    <a:pt x="89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12" name="Google Shape;9912;p51"/>
            <p:cNvSpPr/>
            <p:nvPr/>
          </p:nvSpPr>
          <p:spPr>
            <a:xfrm>
              <a:off x="3736975" y="2940675"/>
              <a:ext cx="222775" cy="189950"/>
            </a:xfrm>
            <a:custGeom>
              <a:avLst/>
              <a:gdLst/>
              <a:ahLst/>
              <a:cxnLst/>
              <a:rect l="l" t="t" r="r" b="b"/>
              <a:pathLst>
                <a:path w="8911" h="7598" extrusionOk="0">
                  <a:moveTo>
                    <a:pt x="8910" y="0"/>
                  </a:moveTo>
                  <a:cubicBezTo>
                    <a:pt x="8910" y="407"/>
                    <a:pt x="8467" y="888"/>
                    <a:pt x="7579" y="1183"/>
                  </a:cubicBezTo>
                  <a:cubicBezTo>
                    <a:pt x="6729" y="1535"/>
                    <a:pt x="5592" y="1710"/>
                    <a:pt x="4455" y="1710"/>
                  </a:cubicBezTo>
                  <a:cubicBezTo>
                    <a:pt x="3318" y="1710"/>
                    <a:pt x="2182" y="1535"/>
                    <a:pt x="1331" y="1183"/>
                  </a:cubicBezTo>
                  <a:cubicBezTo>
                    <a:pt x="592" y="925"/>
                    <a:pt x="185" y="555"/>
                    <a:pt x="74" y="111"/>
                  </a:cubicBezTo>
                  <a:lnTo>
                    <a:pt x="74" y="4881"/>
                  </a:lnTo>
                  <a:cubicBezTo>
                    <a:pt x="0" y="5620"/>
                    <a:pt x="444" y="6322"/>
                    <a:pt x="1368" y="6877"/>
                  </a:cubicBezTo>
                  <a:cubicBezTo>
                    <a:pt x="2256" y="7358"/>
                    <a:pt x="3392" y="7598"/>
                    <a:pt x="4520" y="7598"/>
                  </a:cubicBezTo>
                  <a:cubicBezTo>
                    <a:pt x="5648" y="7598"/>
                    <a:pt x="6766" y="7358"/>
                    <a:pt x="7616" y="6877"/>
                  </a:cubicBezTo>
                  <a:cubicBezTo>
                    <a:pt x="8467" y="6433"/>
                    <a:pt x="8873" y="5768"/>
                    <a:pt x="8910" y="5176"/>
                  </a:cubicBezTo>
                  <a:lnTo>
                    <a:pt x="8910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13" name="Google Shape;9913;p51"/>
            <p:cNvSpPr/>
            <p:nvPr/>
          </p:nvSpPr>
          <p:spPr>
            <a:xfrm>
              <a:off x="3740675" y="2779850"/>
              <a:ext cx="219075" cy="202675"/>
            </a:xfrm>
            <a:custGeom>
              <a:avLst/>
              <a:gdLst/>
              <a:ahLst/>
              <a:cxnLst/>
              <a:rect l="l" t="t" r="r" b="b"/>
              <a:pathLst>
                <a:path w="8763" h="8107" extrusionOk="0">
                  <a:moveTo>
                    <a:pt x="8762" y="0"/>
                  </a:moveTo>
                  <a:cubicBezTo>
                    <a:pt x="8762" y="481"/>
                    <a:pt x="8319" y="888"/>
                    <a:pt x="7468" y="1220"/>
                  </a:cubicBezTo>
                  <a:cubicBezTo>
                    <a:pt x="6618" y="1553"/>
                    <a:pt x="5490" y="1720"/>
                    <a:pt x="4358" y="1720"/>
                  </a:cubicBezTo>
                  <a:cubicBezTo>
                    <a:pt x="3226" y="1720"/>
                    <a:pt x="2089" y="1553"/>
                    <a:pt x="1220" y="1220"/>
                  </a:cubicBezTo>
                  <a:cubicBezTo>
                    <a:pt x="518" y="925"/>
                    <a:pt x="74" y="555"/>
                    <a:pt x="0" y="148"/>
                  </a:cubicBezTo>
                  <a:lnTo>
                    <a:pt x="0" y="6212"/>
                  </a:lnTo>
                  <a:lnTo>
                    <a:pt x="0" y="6507"/>
                  </a:lnTo>
                  <a:cubicBezTo>
                    <a:pt x="74" y="6877"/>
                    <a:pt x="518" y="7247"/>
                    <a:pt x="1220" y="7579"/>
                  </a:cubicBezTo>
                  <a:cubicBezTo>
                    <a:pt x="2089" y="7931"/>
                    <a:pt x="3226" y="8106"/>
                    <a:pt x="4358" y="8106"/>
                  </a:cubicBezTo>
                  <a:cubicBezTo>
                    <a:pt x="5490" y="8106"/>
                    <a:pt x="6618" y="7931"/>
                    <a:pt x="7468" y="7579"/>
                  </a:cubicBezTo>
                  <a:cubicBezTo>
                    <a:pt x="8319" y="7247"/>
                    <a:pt x="8725" y="6840"/>
                    <a:pt x="8762" y="6396"/>
                  </a:cubicBezTo>
                  <a:lnTo>
                    <a:pt x="87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14" name="Google Shape;9914;p51"/>
            <p:cNvSpPr/>
            <p:nvPr/>
          </p:nvSpPr>
          <p:spPr>
            <a:xfrm>
              <a:off x="3740675" y="2619025"/>
              <a:ext cx="219075" cy="203825"/>
            </a:xfrm>
            <a:custGeom>
              <a:avLst/>
              <a:gdLst/>
              <a:ahLst/>
              <a:cxnLst/>
              <a:rect l="l" t="t" r="r" b="b"/>
              <a:pathLst>
                <a:path w="8763" h="8153" extrusionOk="0">
                  <a:moveTo>
                    <a:pt x="0" y="1"/>
                  </a:moveTo>
                  <a:lnTo>
                    <a:pt x="0" y="6286"/>
                  </a:lnTo>
                  <a:lnTo>
                    <a:pt x="0" y="6544"/>
                  </a:lnTo>
                  <a:lnTo>
                    <a:pt x="0" y="6581"/>
                  </a:lnTo>
                  <a:cubicBezTo>
                    <a:pt x="74" y="6951"/>
                    <a:pt x="518" y="7321"/>
                    <a:pt x="1220" y="7653"/>
                  </a:cubicBezTo>
                  <a:cubicBezTo>
                    <a:pt x="2089" y="7986"/>
                    <a:pt x="3226" y="8153"/>
                    <a:pt x="4358" y="8153"/>
                  </a:cubicBezTo>
                  <a:cubicBezTo>
                    <a:pt x="5490" y="8153"/>
                    <a:pt x="6618" y="7986"/>
                    <a:pt x="7468" y="7653"/>
                  </a:cubicBezTo>
                  <a:cubicBezTo>
                    <a:pt x="8319" y="7321"/>
                    <a:pt x="8725" y="6914"/>
                    <a:pt x="8762" y="6433"/>
                  </a:cubicBezTo>
                  <a:lnTo>
                    <a:pt x="8762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15" name="Google Shape;9915;p51"/>
            <p:cNvSpPr/>
            <p:nvPr/>
          </p:nvSpPr>
          <p:spPr>
            <a:xfrm>
              <a:off x="3728650" y="2575350"/>
              <a:ext cx="242175" cy="89225"/>
            </a:xfrm>
            <a:custGeom>
              <a:avLst/>
              <a:gdLst/>
              <a:ahLst/>
              <a:cxnLst/>
              <a:rect l="l" t="t" r="r" b="b"/>
              <a:pathLst>
                <a:path w="9687" h="3569" extrusionOk="0">
                  <a:moveTo>
                    <a:pt x="4858" y="1"/>
                  </a:moveTo>
                  <a:cubicBezTo>
                    <a:pt x="3735" y="1"/>
                    <a:pt x="2607" y="176"/>
                    <a:pt x="1738" y="528"/>
                  </a:cubicBezTo>
                  <a:cubicBezTo>
                    <a:pt x="1" y="1267"/>
                    <a:pt x="1" y="2376"/>
                    <a:pt x="1738" y="3042"/>
                  </a:cubicBezTo>
                  <a:cubicBezTo>
                    <a:pt x="2589" y="3393"/>
                    <a:pt x="3716" y="3568"/>
                    <a:pt x="4844" y="3568"/>
                  </a:cubicBezTo>
                  <a:cubicBezTo>
                    <a:pt x="5971" y="3568"/>
                    <a:pt x="7099" y="3393"/>
                    <a:pt x="7949" y="3042"/>
                  </a:cubicBezTo>
                  <a:cubicBezTo>
                    <a:pt x="9687" y="2302"/>
                    <a:pt x="9687" y="1193"/>
                    <a:pt x="7949" y="528"/>
                  </a:cubicBezTo>
                  <a:cubicBezTo>
                    <a:pt x="7099" y="176"/>
                    <a:pt x="5981" y="1"/>
                    <a:pt x="4858" y="1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16" name="Google Shape;9916;p51"/>
            <p:cNvSpPr/>
            <p:nvPr/>
          </p:nvSpPr>
          <p:spPr>
            <a:xfrm>
              <a:off x="3736975" y="2940675"/>
              <a:ext cx="222775" cy="189950"/>
            </a:xfrm>
            <a:custGeom>
              <a:avLst/>
              <a:gdLst/>
              <a:ahLst/>
              <a:cxnLst/>
              <a:rect l="l" t="t" r="r" b="b"/>
              <a:pathLst>
                <a:path w="8911" h="7598" extrusionOk="0">
                  <a:moveTo>
                    <a:pt x="8910" y="0"/>
                  </a:moveTo>
                  <a:cubicBezTo>
                    <a:pt x="8910" y="407"/>
                    <a:pt x="8467" y="888"/>
                    <a:pt x="7579" y="1183"/>
                  </a:cubicBezTo>
                  <a:cubicBezTo>
                    <a:pt x="6729" y="1535"/>
                    <a:pt x="5592" y="1710"/>
                    <a:pt x="4455" y="1710"/>
                  </a:cubicBezTo>
                  <a:cubicBezTo>
                    <a:pt x="3318" y="1710"/>
                    <a:pt x="2182" y="1535"/>
                    <a:pt x="1331" y="1183"/>
                  </a:cubicBezTo>
                  <a:cubicBezTo>
                    <a:pt x="592" y="925"/>
                    <a:pt x="185" y="555"/>
                    <a:pt x="74" y="111"/>
                  </a:cubicBezTo>
                  <a:lnTo>
                    <a:pt x="74" y="4881"/>
                  </a:lnTo>
                  <a:cubicBezTo>
                    <a:pt x="0" y="5620"/>
                    <a:pt x="444" y="6322"/>
                    <a:pt x="1368" y="6877"/>
                  </a:cubicBezTo>
                  <a:cubicBezTo>
                    <a:pt x="2256" y="7358"/>
                    <a:pt x="3392" y="7598"/>
                    <a:pt x="4520" y="7598"/>
                  </a:cubicBezTo>
                  <a:cubicBezTo>
                    <a:pt x="5648" y="7598"/>
                    <a:pt x="6766" y="7358"/>
                    <a:pt x="7616" y="6877"/>
                  </a:cubicBezTo>
                  <a:cubicBezTo>
                    <a:pt x="8467" y="6433"/>
                    <a:pt x="8873" y="5768"/>
                    <a:pt x="8910" y="5176"/>
                  </a:cubicBezTo>
                  <a:lnTo>
                    <a:pt x="89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17" name="Google Shape;9917;p51"/>
            <p:cNvSpPr/>
            <p:nvPr/>
          </p:nvSpPr>
          <p:spPr>
            <a:xfrm>
              <a:off x="4622425" y="3141250"/>
              <a:ext cx="35150" cy="61950"/>
            </a:xfrm>
            <a:custGeom>
              <a:avLst/>
              <a:gdLst/>
              <a:ahLst/>
              <a:cxnLst/>
              <a:rect l="l" t="t" r="r" b="b"/>
              <a:pathLst>
                <a:path w="1406" h="2478" extrusionOk="0">
                  <a:moveTo>
                    <a:pt x="0" y="0"/>
                  </a:moveTo>
                  <a:lnTo>
                    <a:pt x="0" y="1664"/>
                  </a:lnTo>
                  <a:lnTo>
                    <a:pt x="1405" y="2477"/>
                  </a:lnTo>
                  <a:lnTo>
                    <a:pt x="1405" y="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2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18" name="Google Shape;9918;p51"/>
            <p:cNvSpPr/>
            <p:nvPr/>
          </p:nvSpPr>
          <p:spPr>
            <a:xfrm>
              <a:off x="4622425" y="2797400"/>
              <a:ext cx="631300" cy="365125"/>
            </a:xfrm>
            <a:custGeom>
              <a:avLst/>
              <a:gdLst/>
              <a:ahLst/>
              <a:cxnLst/>
              <a:rect l="l" t="t" r="r" b="b"/>
              <a:pathLst>
                <a:path w="25252" h="14605" extrusionOk="0">
                  <a:moveTo>
                    <a:pt x="23846" y="1"/>
                  </a:moveTo>
                  <a:lnTo>
                    <a:pt x="0" y="13754"/>
                  </a:lnTo>
                  <a:lnTo>
                    <a:pt x="1405" y="14604"/>
                  </a:lnTo>
                  <a:lnTo>
                    <a:pt x="25251" y="814"/>
                  </a:lnTo>
                  <a:lnTo>
                    <a:pt x="23846" y="1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19" name="Google Shape;9919;p51"/>
            <p:cNvSpPr/>
            <p:nvPr/>
          </p:nvSpPr>
          <p:spPr>
            <a:xfrm>
              <a:off x="4657550" y="2817750"/>
              <a:ext cx="596175" cy="385450"/>
            </a:xfrm>
            <a:custGeom>
              <a:avLst/>
              <a:gdLst/>
              <a:ahLst/>
              <a:cxnLst/>
              <a:rect l="l" t="t" r="r" b="b"/>
              <a:pathLst>
                <a:path w="23847" h="15418" extrusionOk="0">
                  <a:moveTo>
                    <a:pt x="23846" y="0"/>
                  </a:moveTo>
                  <a:lnTo>
                    <a:pt x="0" y="13790"/>
                  </a:lnTo>
                  <a:lnTo>
                    <a:pt x="0" y="15417"/>
                  </a:lnTo>
                  <a:lnTo>
                    <a:pt x="23846" y="1627"/>
                  </a:lnTo>
                  <a:lnTo>
                    <a:pt x="2384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20" name="Google Shape;9920;p51"/>
            <p:cNvSpPr/>
            <p:nvPr/>
          </p:nvSpPr>
          <p:spPr>
            <a:xfrm>
              <a:off x="4513350" y="3139400"/>
              <a:ext cx="35150" cy="61950"/>
            </a:xfrm>
            <a:custGeom>
              <a:avLst/>
              <a:gdLst/>
              <a:ahLst/>
              <a:cxnLst/>
              <a:rect l="l" t="t" r="r" b="b"/>
              <a:pathLst>
                <a:path w="1406" h="2478" extrusionOk="0">
                  <a:moveTo>
                    <a:pt x="1406" y="0"/>
                  </a:moveTo>
                  <a:lnTo>
                    <a:pt x="1" y="813"/>
                  </a:lnTo>
                  <a:lnTo>
                    <a:pt x="1" y="2477"/>
                  </a:lnTo>
                  <a:lnTo>
                    <a:pt x="1406" y="1664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932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21" name="Google Shape;9921;p51"/>
            <p:cNvSpPr/>
            <p:nvPr/>
          </p:nvSpPr>
          <p:spPr>
            <a:xfrm>
              <a:off x="3917200" y="2794625"/>
              <a:ext cx="631300" cy="365125"/>
            </a:xfrm>
            <a:custGeom>
              <a:avLst/>
              <a:gdLst/>
              <a:ahLst/>
              <a:cxnLst/>
              <a:rect l="l" t="t" r="r" b="b"/>
              <a:pathLst>
                <a:path w="25252" h="14605" extrusionOk="0">
                  <a:moveTo>
                    <a:pt x="1405" y="1"/>
                  </a:moveTo>
                  <a:lnTo>
                    <a:pt x="1" y="851"/>
                  </a:lnTo>
                  <a:lnTo>
                    <a:pt x="23847" y="14604"/>
                  </a:lnTo>
                  <a:lnTo>
                    <a:pt x="25252" y="13791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22" name="Google Shape;9922;p51"/>
            <p:cNvSpPr/>
            <p:nvPr/>
          </p:nvSpPr>
          <p:spPr>
            <a:xfrm>
              <a:off x="3917200" y="2815900"/>
              <a:ext cx="596175" cy="385450"/>
            </a:xfrm>
            <a:custGeom>
              <a:avLst/>
              <a:gdLst/>
              <a:ahLst/>
              <a:cxnLst/>
              <a:rect l="l" t="t" r="r" b="b"/>
              <a:pathLst>
                <a:path w="23847" h="15418" extrusionOk="0">
                  <a:moveTo>
                    <a:pt x="1" y="0"/>
                  </a:moveTo>
                  <a:lnTo>
                    <a:pt x="1" y="1664"/>
                  </a:lnTo>
                  <a:lnTo>
                    <a:pt x="23847" y="15417"/>
                  </a:lnTo>
                  <a:lnTo>
                    <a:pt x="23847" y="137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23" name="Google Shape;9923;p51"/>
            <p:cNvSpPr/>
            <p:nvPr/>
          </p:nvSpPr>
          <p:spPr>
            <a:xfrm>
              <a:off x="4472700" y="3372300"/>
              <a:ext cx="222750" cy="190900"/>
            </a:xfrm>
            <a:custGeom>
              <a:avLst/>
              <a:gdLst/>
              <a:ahLst/>
              <a:cxnLst/>
              <a:rect l="l" t="t" r="r" b="b"/>
              <a:pathLst>
                <a:path w="8910" h="7636" extrusionOk="0">
                  <a:moveTo>
                    <a:pt x="8910" y="1"/>
                  </a:moveTo>
                  <a:cubicBezTo>
                    <a:pt x="8873" y="481"/>
                    <a:pt x="8466" y="888"/>
                    <a:pt x="7579" y="1221"/>
                  </a:cubicBezTo>
                  <a:cubicBezTo>
                    <a:pt x="6729" y="1553"/>
                    <a:pt x="5601" y="1720"/>
                    <a:pt x="4469" y="1720"/>
                  </a:cubicBezTo>
                  <a:cubicBezTo>
                    <a:pt x="3337" y="1720"/>
                    <a:pt x="2200" y="1553"/>
                    <a:pt x="1331" y="1221"/>
                  </a:cubicBezTo>
                  <a:cubicBezTo>
                    <a:pt x="592" y="925"/>
                    <a:pt x="185" y="555"/>
                    <a:pt x="111" y="149"/>
                  </a:cubicBezTo>
                  <a:lnTo>
                    <a:pt x="111" y="4918"/>
                  </a:lnTo>
                  <a:cubicBezTo>
                    <a:pt x="0" y="5657"/>
                    <a:pt x="481" y="6360"/>
                    <a:pt x="1405" y="6914"/>
                  </a:cubicBezTo>
                  <a:cubicBezTo>
                    <a:pt x="2274" y="7395"/>
                    <a:pt x="3401" y="7635"/>
                    <a:pt x="4524" y="7635"/>
                  </a:cubicBezTo>
                  <a:cubicBezTo>
                    <a:pt x="5647" y="7635"/>
                    <a:pt x="6766" y="7395"/>
                    <a:pt x="7616" y="6914"/>
                  </a:cubicBezTo>
                  <a:cubicBezTo>
                    <a:pt x="8466" y="6434"/>
                    <a:pt x="8873" y="5842"/>
                    <a:pt x="8910" y="5177"/>
                  </a:cubicBezTo>
                  <a:lnTo>
                    <a:pt x="8910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24" name="Google Shape;9924;p51"/>
            <p:cNvSpPr/>
            <p:nvPr/>
          </p:nvSpPr>
          <p:spPr>
            <a:xfrm>
              <a:off x="4476375" y="3149550"/>
              <a:ext cx="219075" cy="266450"/>
            </a:xfrm>
            <a:custGeom>
              <a:avLst/>
              <a:gdLst/>
              <a:ahLst/>
              <a:cxnLst/>
              <a:rect l="l" t="t" r="r" b="b"/>
              <a:pathLst>
                <a:path w="8763" h="10658" extrusionOk="0">
                  <a:moveTo>
                    <a:pt x="8763" y="1"/>
                  </a:moveTo>
                  <a:cubicBezTo>
                    <a:pt x="8726" y="481"/>
                    <a:pt x="8319" y="888"/>
                    <a:pt x="7469" y="1221"/>
                  </a:cubicBezTo>
                  <a:cubicBezTo>
                    <a:pt x="6619" y="1554"/>
                    <a:pt x="5491" y="1720"/>
                    <a:pt x="4363" y="1720"/>
                  </a:cubicBezTo>
                  <a:cubicBezTo>
                    <a:pt x="3236" y="1720"/>
                    <a:pt x="2108" y="1554"/>
                    <a:pt x="1258" y="1221"/>
                  </a:cubicBezTo>
                  <a:cubicBezTo>
                    <a:pt x="518" y="925"/>
                    <a:pt x="75" y="555"/>
                    <a:pt x="1" y="149"/>
                  </a:cubicBezTo>
                  <a:lnTo>
                    <a:pt x="1" y="8726"/>
                  </a:lnTo>
                  <a:lnTo>
                    <a:pt x="1" y="9059"/>
                  </a:lnTo>
                  <a:cubicBezTo>
                    <a:pt x="75" y="9428"/>
                    <a:pt x="518" y="9798"/>
                    <a:pt x="1258" y="10131"/>
                  </a:cubicBezTo>
                  <a:cubicBezTo>
                    <a:pt x="2108" y="10482"/>
                    <a:pt x="3236" y="10658"/>
                    <a:pt x="4363" y="10658"/>
                  </a:cubicBezTo>
                  <a:cubicBezTo>
                    <a:pt x="5491" y="10658"/>
                    <a:pt x="6619" y="10482"/>
                    <a:pt x="7469" y="10131"/>
                  </a:cubicBezTo>
                  <a:cubicBezTo>
                    <a:pt x="8319" y="9798"/>
                    <a:pt x="8726" y="9391"/>
                    <a:pt x="8763" y="8911"/>
                  </a:cubicBezTo>
                  <a:lnTo>
                    <a:pt x="876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25" name="Google Shape;9925;p51"/>
            <p:cNvSpPr/>
            <p:nvPr/>
          </p:nvSpPr>
          <p:spPr>
            <a:xfrm>
              <a:off x="4476375" y="2988725"/>
              <a:ext cx="219075" cy="203825"/>
            </a:xfrm>
            <a:custGeom>
              <a:avLst/>
              <a:gdLst/>
              <a:ahLst/>
              <a:cxnLst/>
              <a:rect l="l" t="t" r="r" b="b"/>
              <a:pathLst>
                <a:path w="8763" h="8153" extrusionOk="0">
                  <a:moveTo>
                    <a:pt x="1" y="1"/>
                  </a:moveTo>
                  <a:lnTo>
                    <a:pt x="1" y="6286"/>
                  </a:lnTo>
                  <a:lnTo>
                    <a:pt x="1" y="6545"/>
                  </a:lnTo>
                  <a:lnTo>
                    <a:pt x="1" y="6582"/>
                  </a:lnTo>
                  <a:cubicBezTo>
                    <a:pt x="75" y="6951"/>
                    <a:pt x="518" y="7321"/>
                    <a:pt x="1258" y="7654"/>
                  </a:cubicBezTo>
                  <a:cubicBezTo>
                    <a:pt x="2108" y="7987"/>
                    <a:pt x="3236" y="8153"/>
                    <a:pt x="4363" y="8153"/>
                  </a:cubicBezTo>
                  <a:cubicBezTo>
                    <a:pt x="5491" y="8153"/>
                    <a:pt x="6619" y="7987"/>
                    <a:pt x="7469" y="7654"/>
                  </a:cubicBezTo>
                  <a:cubicBezTo>
                    <a:pt x="8319" y="7321"/>
                    <a:pt x="8726" y="6914"/>
                    <a:pt x="8763" y="6434"/>
                  </a:cubicBezTo>
                  <a:lnTo>
                    <a:pt x="8763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26" name="Google Shape;9926;p51"/>
            <p:cNvSpPr/>
            <p:nvPr/>
          </p:nvSpPr>
          <p:spPr>
            <a:xfrm>
              <a:off x="4465300" y="2945050"/>
              <a:ext cx="241250" cy="89225"/>
            </a:xfrm>
            <a:custGeom>
              <a:avLst/>
              <a:gdLst/>
              <a:ahLst/>
              <a:cxnLst/>
              <a:rect l="l" t="t" r="r" b="b"/>
              <a:pathLst>
                <a:path w="9650" h="3569" extrusionOk="0">
                  <a:moveTo>
                    <a:pt x="4811" y="1"/>
                  </a:moveTo>
                  <a:cubicBezTo>
                    <a:pt x="3679" y="1"/>
                    <a:pt x="2551" y="177"/>
                    <a:pt x="1701" y="528"/>
                  </a:cubicBezTo>
                  <a:cubicBezTo>
                    <a:pt x="0" y="1267"/>
                    <a:pt x="0" y="2376"/>
                    <a:pt x="1701" y="3042"/>
                  </a:cubicBezTo>
                  <a:cubicBezTo>
                    <a:pt x="2551" y="3393"/>
                    <a:pt x="3679" y="3569"/>
                    <a:pt x="4811" y="3569"/>
                  </a:cubicBezTo>
                  <a:cubicBezTo>
                    <a:pt x="5943" y="3569"/>
                    <a:pt x="7080" y="3393"/>
                    <a:pt x="7949" y="3042"/>
                  </a:cubicBezTo>
                  <a:cubicBezTo>
                    <a:pt x="9650" y="2302"/>
                    <a:pt x="9650" y="1193"/>
                    <a:pt x="7949" y="528"/>
                  </a:cubicBezTo>
                  <a:cubicBezTo>
                    <a:pt x="7080" y="177"/>
                    <a:pt x="5943" y="1"/>
                    <a:pt x="4811" y="1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27" name="Google Shape;9927;p51"/>
            <p:cNvSpPr/>
            <p:nvPr/>
          </p:nvSpPr>
          <p:spPr>
            <a:xfrm>
              <a:off x="4472700" y="3372300"/>
              <a:ext cx="222750" cy="190900"/>
            </a:xfrm>
            <a:custGeom>
              <a:avLst/>
              <a:gdLst/>
              <a:ahLst/>
              <a:cxnLst/>
              <a:rect l="l" t="t" r="r" b="b"/>
              <a:pathLst>
                <a:path w="8910" h="7636" extrusionOk="0">
                  <a:moveTo>
                    <a:pt x="8910" y="1"/>
                  </a:moveTo>
                  <a:cubicBezTo>
                    <a:pt x="8873" y="481"/>
                    <a:pt x="8466" y="888"/>
                    <a:pt x="7579" y="1221"/>
                  </a:cubicBezTo>
                  <a:cubicBezTo>
                    <a:pt x="6729" y="1553"/>
                    <a:pt x="5601" y="1720"/>
                    <a:pt x="4469" y="1720"/>
                  </a:cubicBezTo>
                  <a:cubicBezTo>
                    <a:pt x="3337" y="1720"/>
                    <a:pt x="2200" y="1553"/>
                    <a:pt x="1331" y="1221"/>
                  </a:cubicBezTo>
                  <a:cubicBezTo>
                    <a:pt x="592" y="925"/>
                    <a:pt x="185" y="555"/>
                    <a:pt x="111" y="149"/>
                  </a:cubicBezTo>
                  <a:lnTo>
                    <a:pt x="111" y="4918"/>
                  </a:lnTo>
                  <a:cubicBezTo>
                    <a:pt x="0" y="5657"/>
                    <a:pt x="481" y="6360"/>
                    <a:pt x="1405" y="6914"/>
                  </a:cubicBezTo>
                  <a:cubicBezTo>
                    <a:pt x="2274" y="7395"/>
                    <a:pt x="3401" y="7635"/>
                    <a:pt x="4524" y="7635"/>
                  </a:cubicBezTo>
                  <a:cubicBezTo>
                    <a:pt x="5647" y="7635"/>
                    <a:pt x="6766" y="7395"/>
                    <a:pt x="7616" y="6914"/>
                  </a:cubicBezTo>
                  <a:cubicBezTo>
                    <a:pt x="8466" y="6434"/>
                    <a:pt x="8873" y="5842"/>
                    <a:pt x="8910" y="5177"/>
                  </a:cubicBezTo>
                  <a:lnTo>
                    <a:pt x="89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28" name="Google Shape;9928;p51"/>
            <p:cNvSpPr/>
            <p:nvPr/>
          </p:nvSpPr>
          <p:spPr>
            <a:xfrm>
              <a:off x="4578050" y="2565425"/>
              <a:ext cx="892875" cy="571225"/>
            </a:xfrm>
            <a:custGeom>
              <a:avLst/>
              <a:gdLst/>
              <a:ahLst/>
              <a:cxnLst/>
              <a:rect l="l" t="t" r="r" b="b"/>
              <a:pathLst>
                <a:path w="35715" h="22849" extrusionOk="0">
                  <a:moveTo>
                    <a:pt x="35714" y="0"/>
                  </a:moveTo>
                  <a:lnTo>
                    <a:pt x="1" y="20778"/>
                  </a:lnTo>
                  <a:lnTo>
                    <a:pt x="1" y="22848"/>
                  </a:lnTo>
                  <a:lnTo>
                    <a:pt x="35714" y="2071"/>
                  </a:lnTo>
                  <a:lnTo>
                    <a:pt x="357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29" name="Google Shape;9929;p51"/>
            <p:cNvSpPr/>
            <p:nvPr/>
          </p:nvSpPr>
          <p:spPr>
            <a:xfrm>
              <a:off x="3677825" y="2565425"/>
              <a:ext cx="900250" cy="571225"/>
            </a:xfrm>
            <a:custGeom>
              <a:avLst/>
              <a:gdLst/>
              <a:ahLst/>
              <a:cxnLst/>
              <a:rect l="l" t="t" r="r" b="b"/>
              <a:pathLst>
                <a:path w="36010" h="22849" extrusionOk="0">
                  <a:moveTo>
                    <a:pt x="0" y="0"/>
                  </a:moveTo>
                  <a:lnTo>
                    <a:pt x="0" y="2071"/>
                  </a:lnTo>
                  <a:lnTo>
                    <a:pt x="36010" y="22848"/>
                  </a:lnTo>
                  <a:lnTo>
                    <a:pt x="36010" y="207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30" name="Google Shape;9930;p51"/>
            <p:cNvSpPr/>
            <p:nvPr/>
          </p:nvSpPr>
          <p:spPr>
            <a:xfrm>
              <a:off x="3677825" y="2045975"/>
              <a:ext cx="1793100" cy="1038900"/>
            </a:xfrm>
            <a:custGeom>
              <a:avLst/>
              <a:gdLst/>
              <a:ahLst/>
              <a:cxnLst/>
              <a:rect l="l" t="t" r="r" b="b"/>
              <a:pathLst>
                <a:path w="71724" h="41556" extrusionOk="0">
                  <a:moveTo>
                    <a:pt x="35788" y="1"/>
                  </a:moveTo>
                  <a:lnTo>
                    <a:pt x="0" y="20778"/>
                  </a:lnTo>
                  <a:lnTo>
                    <a:pt x="36010" y="41556"/>
                  </a:lnTo>
                  <a:lnTo>
                    <a:pt x="71723" y="20778"/>
                  </a:lnTo>
                  <a:lnTo>
                    <a:pt x="35788" y="1"/>
                  </a:lnTo>
                  <a:close/>
                </a:path>
              </a:pathLst>
            </a:custGeom>
            <a:solidFill>
              <a:srgbClr val="C1BE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31" name="Google Shape;9931;p51"/>
            <p:cNvSpPr/>
            <p:nvPr/>
          </p:nvSpPr>
          <p:spPr>
            <a:xfrm>
              <a:off x="4578050" y="2534925"/>
              <a:ext cx="892875" cy="552725"/>
            </a:xfrm>
            <a:custGeom>
              <a:avLst/>
              <a:gdLst/>
              <a:ahLst/>
              <a:cxnLst/>
              <a:rect l="l" t="t" r="r" b="b"/>
              <a:pathLst>
                <a:path w="35715" h="22109" extrusionOk="0">
                  <a:moveTo>
                    <a:pt x="35714" y="0"/>
                  </a:moveTo>
                  <a:lnTo>
                    <a:pt x="1" y="20815"/>
                  </a:lnTo>
                  <a:lnTo>
                    <a:pt x="1" y="22109"/>
                  </a:lnTo>
                  <a:lnTo>
                    <a:pt x="35714" y="1294"/>
                  </a:lnTo>
                  <a:lnTo>
                    <a:pt x="35714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32" name="Google Shape;9932;p51"/>
            <p:cNvSpPr/>
            <p:nvPr/>
          </p:nvSpPr>
          <p:spPr>
            <a:xfrm>
              <a:off x="3677825" y="2534925"/>
              <a:ext cx="900250" cy="552725"/>
            </a:xfrm>
            <a:custGeom>
              <a:avLst/>
              <a:gdLst/>
              <a:ahLst/>
              <a:cxnLst/>
              <a:rect l="l" t="t" r="r" b="b"/>
              <a:pathLst>
                <a:path w="36010" h="22109" extrusionOk="0">
                  <a:moveTo>
                    <a:pt x="0" y="0"/>
                  </a:moveTo>
                  <a:lnTo>
                    <a:pt x="0" y="1294"/>
                  </a:lnTo>
                  <a:lnTo>
                    <a:pt x="36010" y="22109"/>
                  </a:lnTo>
                  <a:lnTo>
                    <a:pt x="36010" y="208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33" name="Google Shape;9933;p51"/>
            <p:cNvSpPr/>
            <p:nvPr/>
          </p:nvSpPr>
          <p:spPr>
            <a:xfrm>
              <a:off x="3677825" y="2016400"/>
              <a:ext cx="1793100" cy="1038900"/>
            </a:xfrm>
            <a:custGeom>
              <a:avLst/>
              <a:gdLst/>
              <a:ahLst/>
              <a:cxnLst/>
              <a:rect l="l" t="t" r="r" b="b"/>
              <a:pathLst>
                <a:path w="71724" h="41556" extrusionOk="0">
                  <a:moveTo>
                    <a:pt x="35788" y="1"/>
                  </a:moveTo>
                  <a:lnTo>
                    <a:pt x="0" y="20741"/>
                  </a:lnTo>
                  <a:lnTo>
                    <a:pt x="36010" y="41556"/>
                  </a:lnTo>
                  <a:lnTo>
                    <a:pt x="71723" y="20741"/>
                  </a:lnTo>
                  <a:lnTo>
                    <a:pt x="35788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34" name="Google Shape;9934;p51"/>
            <p:cNvSpPr/>
            <p:nvPr/>
          </p:nvSpPr>
          <p:spPr>
            <a:xfrm>
              <a:off x="3724025" y="2042275"/>
              <a:ext cx="1700675" cy="986225"/>
            </a:xfrm>
            <a:custGeom>
              <a:avLst/>
              <a:gdLst/>
              <a:ahLst/>
              <a:cxnLst/>
              <a:rect l="l" t="t" r="r" b="b"/>
              <a:pathLst>
                <a:path w="68027" h="39449" extrusionOk="0">
                  <a:moveTo>
                    <a:pt x="33940" y="1"/>
                  </a:moveTo>
                  <a:lnTo>
                    <a:pt x="1" y="19706"/>
                  </a:lnTo>
                  <a:lnTo>
                    <a:pt x="34162" y="39449"/>
                  </a:lnTo>
                  <a:lnTo>
                    <a:pt x="68027" y="19706"/>
                  </a:lnTo>
                  <a:lnTo>
                    <a:pt x="33940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35" name="Google Shape;9935;p51"/>
            <p:cNvSpPr/>
            <p:nvPr/>
          </p:nvSpPr>
          <p:spPr>
            <a:xfrm>
              <a:off x="4823900" y="2193875"/>
              <a:ext cx="390075" cy="224600"/>
            </a:xfrm>
            <a:custGeom>
              <a:avLst/>
              <a:gdLst/>
              <a:ahLst/>
              <a:cxnLst/>
              <a:rect l="l" t="t" r="r" b="b"/>
              <a:pathLst>
                <a:path w="15603" h="8984" extrusionOk="0">
                  <a:moveTo>
                    <a:pt x="7210" y="0"/>
                  </a:moveTo>
                  <a:lnTo>
                    <a:pt x="1" y="4141"/>
                  </a:lnTo>
                  <a:lnTo>
                    <a:pt x="8393" y="8984"/>
                  </a:lnTo>
                  <a:lnTo>
                    <a:pt x="15603" y="4806"/>
                  </a:lnTo>
                  <a:lnTo>
                    <a:pt x="7210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36" name="Google Shape;9936;p51"/>
            <p:cNvSpPr/>
            <p:nvPr/>
          </p:nvSpPr>
          <p:spPr>
            <a:xfrm>
              <a:off x="4615025" y="2072775"/>
              <a:ext cx="389150" cy="225550"/>
            </a:xfrm>
            <a:custGeom>
              <a:avLst/>
              <a:gdLst/>
              <a:ahLst/>
              <a:cxnLst/>
              <a:rect l="l" t="t" r="r" b="b"/>
              <a:pathLst>
                <a:path w="15566" h="9022" extrusionOk="0">
                  <a:moveTo>
                    <a:pt x="7173" y="1"/>
                  </a:moveTo>
                  <a:lnTo>
                    <a:pt x="0" y="4179"/>
                  </a:lnTo>
                  <a:lnTo>
                    <a:pt x="8430" y="9022"/>
                  </a:lnTo>
                  <a:lnTo>
                    <a:pt x="15565" y="4807"/>
                  </a:lnTo>
                  <a:lnTo>
                    <a:pt x="7173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37" name="Google Shape;9937;p51"/>
            <p:cNvSpPr/>
            <p:nvPr/>
          </p:nvSpPr>
          <p:spPr>
            <a:xfrm>
              <a:off x="5033725" y="2272425"/>
              <a:ext cx="180250" cy="246800"/>
            </a:xfrm>
            <a:custGeom>
              <a:avLst/>
              <a:gdLst/>
              <a:ahLst/>
              <a:cxnLst/>
              <a:rect l="l" t="t" r="r" b="b"/>
              <a:pathLst>
                <a:path w="7210" h="9872" extrusionOk="0">
                  <a:moveTo>
                    <a:pt x="7210" y="1"/>
                  </a:moveTo>
                  <a:lnTo>
                    <a:pt x="0" y="4178"/>
                  </a:lnTo>
                  <a:lnTo>
                    <a:pt x="0" y="5805"/>
                  </a:lnTo>
                  <a:lnTo>
                    <a:pt x="0" y="9872"/>
                  </a:lnTo>
                  <a:lnTo>
                    <a:pt x="7210" y="5694"/>
                  </a:lnTo>
                  <a:lnTo>
                    <a:pt x="7210" y="1627"/>
                  </a:lnTo>
                  <a:lnTo>
                    <a:pt x="7210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38" name="Google Shape;9938;p51"/>
            <p:cNvSpPr/>
            <p:nvPr/>
          </p:nvSpPr>
          <p:spPr>
            <a:xfrm>
              <a:off x="4823900" y="2297375"/>
              <a:ext cx="209850" cy="222775"/>
            </a:xfrm>
            <a:custGeom>
              <a:avLst/>
              <a:gdLst/>
              <a:ahLst/>
              <a:cxnLst/>
              <a:rect l="l" t="t" r="r" b="b"/>
              <a:pathLst>
                <a:path w="8394" h="8911" extrusionOk="0">
                  <a:moveTo>
                    <a:pt x="1" y="1"/>
                  </a:moveTo>
                  <a:lnTo>
                    <a:pt x="1" y="2034"/>
                  </a:lnTo>
                  <a:lnTo>
                    <a:pt x="1" y="4068"/>
                  </a:lnTo>
                  <a:lnTo>
                    <a:pt x="4216" y="6471"/>
                  </a:lnTo>
                  <a:lnTo>
                    <a:pt x="8393" y="8911"/>
                  </a:lnTo>
                  <a:lnTo>
                    <a:pt x="8393" y="6877"/>
                  </a:lnTo>
                  <a:lnTo>
                    <a:pt x="8393" y="4844"/>
                  </a:lnTo>
                  <a:lnTo>
                    <a:pt x="4216" y="24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39" name="Google Shape;9939;p51"/>
            <p:cNvSpPr/>
            <p:nvPr/>
          </p:nvSpPr>
          <p:spPr>
            <a:xfrm>
              <a:off x="4946825" y="2405525"/>
              <a:ext cx="1875" cy="63800"/>
            </a:xfrm>
            <a:custGeom>
              <a:avLst/>
              <a:gdLst/>
              <a:ahLst/>
              <a:cxnLst/>
              <a:rect l="l" t="t" r="r" b="b"/>
              <a:pathLst>
                <a:path w="75" h="2552" extrusionOk="0">
                  <a:moveTo>
                    <a:pt x="75" y="0"/>
                  </a:moveTo>
                  <a:lnTo>
                    <a:pt x="1" y="37"/>
                  </a:lnTo>
                  <a:lnTo>
                    <a:pt x="1" y="2551"/>
                  </a:lnTo>
                  <a:lnTo>
                    <a:pt x="75" y="255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1B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40" name="Google Shape;9940;p51"/>
            <p:cNvSpPr/>
            <p:nvPr/>
          </p:nvSpPr>
          <p:spPr>
            <a:xfrm>
              <a:off x="4945925" y="2404600"/>
              <a:ext cx="2775" cy="1875"/>
            </a:xfrm>
            <a:custGeom>
              <a:avLst/>
              <a:gdLst/>
              <a:ahLst/>
              <a:cxnLst/>
              <a:rect l="l" t="t" r="r" b="b"/>
              <a:pathLst>
                <a:path w="111" h="75" extrusionOk="0">
                  <a:moveTo>
                    <a:pt x="37" y="0"/>
                  </a:moveTo>
                  <a:lnTo>
                    <a:pt x="0" y="37"/>
                  </a:lnTo>
                  <a:lnTo>
                    <a:pt x="37" y="74"/>
                  </a:lnTo>
                  <a:lnTo>
                    <a:pt x="111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41" name="Google Shape;9941;p51"/>
            <p:cNvSpPr/>
            <p:nvPr/>
          </p:nvSpPr>
          <p:spPr>
            <a:xfrm>
              <a:off x="4945925" y="2405525"/>
              <a:ext cx="925" cy="63800"/>
            </a:xfrm>
            <a:custGeom>
              <a:avLst/>
              <a:gdLst/>
              <a:ahLst/>
              <a:cxnLst/>
              <a:rect l="l" t="t" r="r" b="b"/>
              <a:pathLst>
                <a:path w="37" h="2552" extrusionOk="0">
                  <a:moveTo>
                    <a:pt x="0" y="0"/>
                  </a:moveTo>
                  <a:lnTo>
                    <a:pt x="0" y="2551"/>
                  </a:lnTo>
                  <a:lnTo>
                    <a:pt x="37" y="255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42" name="Google Shape;9942;p51"/>
            <p:cNvSpPr/>
            <p:nvPr/>
          </p:nvSpPr>
          <p:spPr>
            <a:xfrm>
              <a:off x="5006925" y="2500725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7" y="0"/>
                  </a:moveTo>
                  <a:lnTo>
                    <a:pt x="0" y="74"/>
                  </a:lnTo>
                  <a:lnTo>
                    <a:pt x="0" y="111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43" name="Google Shape;9943;p51"/>
            <p:cNvSpPr/>
            <p:nvPr/>
          </p:nvSpPr>
          <p:spPr>
            <a:xfrm>
              <a:off x="4946825" y="2469300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1" y="0"/>
                  </a:moveTo>
                  <a:lnTo>
                    <a:pt x="2404" y="1368"/>
                  </a:lnTo>
                  <a:lnTo>
                    <a:pt x="2404" y="13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44" name="Google Shape;9944;p51"/>
            <p:cNvSpPr/>
            <p:nvPr/>
          </p:nvSpPr>
          <p:spPr>
            <a:xfrm>
              <a:off x="4946825" y="2466525"/>
              <a:ext cx="61050" cy="36075"/>
            </a:xfrm>
            <a:custGeom>
              <a:avLst/>
              <a:gdLst/>
              <a:ahLst/>
              <a:cxnLst/>
              <a:rect l="l" t="t" r="r" b="b"/>
              <a:pathLst>
                <a:path w="2442" h="1443" extrusionOk="0">
                  <a:moveTo>
                    <a:pt x="75" y="0"/>
                  </a:moveTo>
                  <a:lnTo>
                    <a:pt x="1" y="111"/>
                  </a:lnTo>
                  <a:lnTo>
                    <a:pt x="2404" y="1442"/>
                  </a:lnTo>
                  <a:lnTo>
                    <a:pt x="2441" y="136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45" name="Google Shape;9945;p51"/>
            <p:cNvSpPr/>
            <p:nvPr/>
          </p:nvSpPr>
          <p:spPr>
            <a:xfrm>
              <a:off x="5006925" y="24970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7" y="0"/>
                  </a:moveTo>
                  <a:lnTo>
                    <a:pt x="37" y="0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46" name="Google Shape;9946;p51"/>
            <p:cNvSpPr/>
            <p:nvPr/>
          </p:nvSpPr>
          <p:spPr>
            <a:xfrm>
              <a:off x="4946825" y="2464675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8"/>
                  </a:moveTo>
                  <a:lnTo>
                    <a:pt x="2404" y="136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47" name="Google Shape;9947;p51"/>
            <p:cNvSpPr/>
            <p:nvPr/>
          </p:nvSpPr>
          <p:spPr>
            <a:xfrm>
              <a:off x="4946825" y="2461900"/>
              <a:ext cx="61050" cy="37000"/>
            </a:xfrm>
            <a:custGeom>
              <a:avLst/>
              <a:gdLst/>
              <a:ahLst/>
              <a:cxnLst/>
              <a:rect l="l" t="t" r="r" b="b"/>
              <a:pathLst>
                <a:path w="2442" h="1480" extrusionOk="0">
                  <a:moveTo>
                    <a:pt x="75" y="1"/>
                  </a:moveTo>
                  <a:lnTo>
                    <a:pt x="1" y="111"/>
                  </a:lnTo>
                  <a:lnTo>
                    <a:pt x="2404" y="1479"/>
                  </a:lnTo>
                  <a:lnTo>
                    <a:pt x="2441" y="140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48" name="Google Shape;9948;p51"/>
            <p:cNvSpPr/>
            <p:nvPr/>
          </p:nvSpPr>
          <p:spPr>
            <a:xfrm>
              <a:off x="5006925" y="2492400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7" y="1"/>
                  </a:moveTo>
                  <a:lnTo>
                    <a:pt x="37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49" name="Google Shape;9949;p51"/>
            <p:cNvSpPr/>
            <p:nvPr/>
          </p:nvSpPr>
          <p:spPr>
            <a:xfrm>
              <a:off x="4946825" y="2460050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9"/>
                  </a:moveTo>
                  <a:lnTo>
                    <a:pt x="2404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50" name="Google Shape;9950;p51"/>
            <p:cNvSpPr/>
            <p:nvPr/>
          </p:nvSpPr>
          <p:spPr>
            <a:xfrm>
              <a:off x="4946825" y="2457275"/>
              <a:ext cx="61050" cy="37000"/>
            </a:xfrm>
            <a:custGeom>
              <a:avLst/>
              <a:gdLst/>
              <a:ahLst/>
              <a:cxnLst/>
              <a:rect l="l" t="t" r="r" b="b"/>
              <a:pathLst>
                <a:path w="2442" h="1480" extrusionOk="0">
                  <a:moveTo>
                    <a:pt x="75" y="1"/>
                  </a:moveTo>
                  <a:lnTo>
                    <a:pt x="1" y="112"/>
                  </a:lnTo>
                  <a:lnTo>
                    <a:pt x="2404" y="1480"/>
                  </a:lnTo>
                  <a:lnTo>
                    <a:pt x="2441" y="140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51" name="Google Shape;9951;p51"/>
            <p:cNvSpPr/>
            <p:nvPr/>
          </p:nvSpPr>
          <p:spPr>
            <a:xfrm>
              <a:off x="5006925" y="248777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7" y="1"/>
                  </a:moveTo>
                  <a:lnTo>
                    <a:pt x="37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52" name="Google Shape;9952;p51"/>
            <p:cNvSpPr/>
            <p:nvPr/>
          </p:nvSpPr>
          <p:spPr>
            <a:xfrm>
              <a:off x="4946825" y="2455425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9"/>
                  </a:moveTo>
                  <a:lnTo>
                    <a:pt x="2404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53" name="Google Shape;9953;p51"/>
            <p:cNvSpPr/>
            <p:nvPr/>
          </p:nvSpPr>
          <p:spPr>
            <a:xfrm>
              <a:off x="4946825" y="2452650"/>
              <a:ext cx="61050" cy="37000"/>
            </a:xfrm>
            <a:custGeom>
              <a:avLst/>
              <a:gdLst/>
              <a:ahLst/>
              <a:cxnLst/>
              <a:rect l="l" t="t" r="r" b="b"/>
              <a:pathLst>
                <a:path w="2442" h="1480" extrusionOk="0">
                  <a:moveTo>
                    <a:pt x="75" y="1"/>
                  </a:moveTo>
                  <a:lnTo>
                    <a:pt x="1" y="112"/>
                  </a:lnTo>
                  <a:lnTo>
                    <a:pt x="2404" y="1480"/>
                  </a:lnTo>
                  <a:lnTo>
                    <a:pt x="2441" y="140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54" name="Google Shape;9954;p51"/>
            <p:cNvSpPr/>
            <p:nvPr/>
          </p:nvSpPr>
          <p:spPr>
            <a:xfrm>
              <a:off x="5006925" y="2483150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7" y="1"/>
                  </a:moveTo>
                  <a:lnTo>
                    <a:pt x="37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55" name="Google Shape;9955;p51"/>
            <p:cNvSpPr/>
            <p:nvPr/>
          </p:nvSpPr>
          <p:spPr>
            <a:xfrm>
              <a:off x="4946825" y="2450800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9"/>
                  </a:moveTo>
                  <a:lnTo>
                    <a:pt x="2404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56" name="Google Shape;9956;p51"/>
            <p:cNvSpPr/>
            <p:nvPr/>
          </p:nvSpPr>
          <p:spPr>
            <a:xfrm>
              <a:off x="4946825" y="2448025"/>
              <a:ext cx="61050" cy="37000"/>
            </a:xfrm>
            <a:custGeom>
              <a:avLst/>
              <a:gdLst/>
              <a:ahLst/>
              <a:cxnLst/>
              <a:rect l="l" t="t" r="r" b="b"/>
              <a:pathLst>
                <a:path w="2442" h="1480" extrusionOk="0">
                  <a:moveTo>
                    <a:pt x="75" y="1"/>
                  </a:moveTo>
                  <a:lnTo>
                    <a:pt x="1" y="112"/>
                  </a:lnTo>
                  <a:lnTo>
                    <a:pt x="2404" y="1480"/>
                  </a:lnTo>
                  <a:lnTo>
                    <a:pt x="2441" y="140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57" name="Google Shape;9957;p51"/>
            <p:cNvSpPr/>
            <p:nvPr/>
          </p:nvSpPr>
          <p:spPr>
            <a:xfrm>
              <a:off x="5006925" y="247855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37" y="0"/>
                  </a:moveTo>
                  <a:lnTo>
                    <a:pt x="37" y="0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58" name="Google Shape;9958;p51"/>
            <p:cNvSpPr/>
            <p:nvPr/>
          </p:nvSpPr>
          <p:spPr>
            <a:xfrm>
              <a:off x="4946825" y="2446200"/>
              <a:ext cx="60125" cy="34200"/>
            </a:xfrm>
            <a:custGeom>
              <a:avLst/>
              <a:gdLst/>
              <a:ahLst/>
              <a:cxnLst/>
              <a:rect l="l" t="t" r="r" b="b"/>
              <a:pathLst>
                <a:path w="2405" h="1368" extrusionOk="0">
                  <a:moveTo>
                    <a:pt x="2404" y="1368"/>
                  </a:moveTo>
                  <a:lnTo>
                    <a:pt x="2404" y="136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59" name="Google Shape;9959;p51"/>
            <p:cNvSpPr/>
            <p:nvPr/>
          </p:nvSpPr>
          <p:spPr>
            <a:xfrm>
              <a:off x="4946825" y="2443425"/>
              <a:ext cx="61050" cy="36975"/>
            </a:xfrm>
            <a:custGeom>
              <a:avLst/>
              <a:gdLst/>
              <a:ahLst/>
              <a:cxnLst/>
              <a:rect l="l" t="t" r="r" b="b"/>
              <a:pathLst>
                <a:path w="2442" h="1479" extrusionOk="0">
                  <a:moveTo>
                    <a:pt x="75" y="0"/>
                  </a:moveTo>
                  <a:lnTo>
                    <a:pt x="1" y="111"/>
                  </a:lnTo>
                  <a:lnTo>
                    <a:pt x="2404" y="1479"/>
                  </a:lnTo>
                  <a:lnTo>
                    <a:pt x="2441" y="140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60" name="Google Shape;9960;p51"/>
            <p:cNvSpPr/>
            <p:nvPr/>
          </p:nvSpPr>
          <p:spPr>
            <a:xfrm>
              <a:off x="5006925" y="24739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7" y="0"/>
                  </a:moveTo>
                  <a:lnTo>
                    <a:pt x="37" y="0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61" name="Google Shape;9961;p51"/>
            <p:cNvSpPr/>
            <p:nvPr/>
          </p:nvSpPr>
          <p:spPr>
            <a:xfrm>
              <a:off x="4946825" y="2441575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1" y="0"/>
                  </a:moveTo>
                  <a:lnTo>
                    <a:pt x="1" y="37"/>
                  </a:lnTo>
                  <a:lnTo>
                    <a:pt x="2404" y="136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62" name="Google Shape;9962;p51"/>
            <p:cNvSpPr/>
            <p:nvPr/>
          </p:nvSpPr>
          <p:spPr>
            <a:xfrm>
              <a:off x="4946825" y="2438800"/>
              <a:ext cx="61050" cy="37000"/>
            </a:xfrm>
            <a:custGeom>
              <a:avLst/>
              <a:gdLst/>
              <a:ahLst/>
              <a:cxnLst/>
              <a:rect l="l" t="t" r="r" b="b"/>
              <a:pathLst>
                <a:path w="2442" h="1480" extrusionOk="0">
                  <a:moveTo>
                    <a:pt x="75" y="0"/>
                  </a:moveTo>
                  <a:lnTo>
                    <a:pt x="1" y="111"/>
                  </a:lnTo>
                  <a:lnTo>
                    <a:pt x="2404" y="1479"/>
                  </a:lnTo>
                  <a:lnTo>
                    <a:pt x="2441" y="140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63" name="Google Shape;9963;p51"/>
            <p:cNvSpPr/>
            <p:nvPr/>
          </p:nvSpPr>
          <p:spPr>
            <a:xfrm>
              <a:off x="5006925" y="2469300"/>
              <a:ext cx="950" cy="3725"/>
            </a:xfrm>
            <a:custGeom>
              <a:avLst/>
              <a:gdLst/>
              <a:ahLst/>
              <a:cxnLst/>
              <a:rect l="l" t="t" r="r" b="b"/>
              <a:pathLst>
                <a:path w="38" h="149" extrusionOk="0">
                  <a:moveTo>
                    <a:pt x="37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64" name="Google Shape;9964;p51"/>
            <p:cNvSpPr/>
            <p:nvPr/>
          </p:nvSpPr>
          <p:spPr>
            <a:xfrm>
              <a:off x="4946825" y="2437875"/>
              <a:ext cx="60125" cy="35150"/>
            </a:xfrm>
            <a:custGeom>
              <a:avLst/>
              <a:gdLst/>
              <a:ahLst/>
              <a:cxnLst/>
              <a:rect l="l" t="t" r="r" b="b"/>
              <a:pathLst>
                <a:path w="2405" h="1406" extrusionOk="0">
                  <a:moveTo>
                    <a:pt x="1" y="0"/>
                  </a:moveTo>
                  <a:lnTo>
                    <a:pt x="2404" y="1405"/>
                  </a:lnTo>
                  <a:lnTo>
                    <a:pt x="2404" y="13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65" name="Google Shape;9965;p51"/>
            <p:cNvSpPr/>
            <p:nvPr/>
          </p:nvSpPr>
          <p:spPr>
            <a:xfrm>
              <a:off x="4946825" y="2436025"/>
              <a:ext cx="61050" cy="35150"/>
            </a:xfrm>
            <a:custGeom>
              <a:avLst/>
              <a:gdLst/>
              <a:ahLst/>
              <a:cxnLst/>
              <a:rect l="l" t="t" r="r" b="b"/>
              <a:pathLst>
                <a:path w="2442" h="1406" extrusionOk="0">
                  <a:moveTo>
                    <a:pt x="75" y="0"/>
                  </a:moveTo>
                  <a:lnTo>
                    <a:pt x="1" y="74"/>
                  </a:lnTo>
                  <a:lnTo>
                    <a:pt x="2404" y="1405"/>
                  </a:lnTo>
                  <a:lnTo>
                    <a:pt x="2441" y="133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66" name="Google Shape;9966;p51"/>
            <p:cNvSpPr/>
            <p:nvPr/>
          </p:nvSpPr>
          <p:spPr>
            <a:xfrm>
              <a:off x="5006925" y="2465600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7" y="0"/>
                  </a:moveTo>
                  <a:lnTo>
                    <a:pt x="37" y="0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67" name="Google Shape;9967;p51"/>
            <p:cNvSpPr/>
            <p:nvPr/>
          </p:nvSpPr>
          <p:spPr>
            <a:xfrm>
              <a:off x="4946825" y="2433250"/>
              <a:ext cx="60125" cy="35150"/>
            </a:xfrm>
            <a:custGeom>
              <a:avLst/>
              <a:gdLst/>
              <a:ahLst/>
              <a:cxnLst/>
              <a:rect l="l" t="t" r="r" b="b"/>
              <a:pathLst>
                <a:path w="2405" h="1406" extrusionOk="0">
                  <a:moveTo>
                    <a:pt x="2404" y="1405"/>
                  </a:moveTo>
                  <a:lnTo>
                    <a:pt x="2404" y="140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68" name="Google Shape;9968;p51"/>
            <p:cNvSpPr/>
            <p:nvPr/>
          </p:nvSpPr>
          <p:spPr>
            <a:xfrm>
              <a:off x="4946825" y="2431400"/>
              <a:ext cx="61050" cy="37000"/>
            </a:xfrm>
            <a:custGeom>
              <a:avLst/>
              <a:gdLst/>
              <a:ahLst/>
              <a:cxnLst/>
              <a:rect l="l" t="t" r="r" b="b"/>
              <a:pathLst>
                <a:path w="2442" h="1480" extrusionOk="0">
                  <a:moveTo>
                    <a:pt x="75" y="1"/>
                  </a:moveTo>
                  <a:lnTo>
                    <a:pt x="1" y="74"/>
                  </a:lnTo>
                  <a:lnTo>
                    <a:pt x="2404" y="1479"/>
                  </a:lnTo>
                  <a:lnTo>
                    <a:pt x="2441" y="136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69" name="Google Shape;9969;p51"/>
            <p:cNvSpPr/>
            <p:nvPr/>
          </p:nvSpPr>
          <p:spPr>
            <a:xfrm>
              <a:off x="5006925" y="2460975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7" y="1"/>
                  </a:moveTo>
                  <a:lnTo>
                    <a:pt x="37" y="1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70" name="Google Shape;9970;p51"/>
            <p:cNvSpPr/>
            <p:nvPr/>
          </p:nvSpPr>
          <p:spPr>
            <a:xfrm>
              <a:off x="4946825" y="2428625"/>
              <a:ext cx="60125" cy="35150"/>
            </a:xfrm>
            <a:custGeom>
              <a:avLst/>
              <a:gdLst/>
              <a:ahLst/>
              <a:cxnLst/>
              <a:rect l="l" t="t" r="r" b="b"/>
              <a:pathLst>
                <a:path w="2405" h="1406" extrusionOk="0">
                  <a:moveTo>
                    <a:pt x="2404" y="1405"/>
                  </a:moveTo>
                  <a:lnTo>
                    <a:pt x="2404" y="140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71" name="Google Shape;9971;p51"/>
            <p:cNvSpPr/>
            <p:nvPr/>
          </p:nvSpPr>
          <p:spPr>
            <a:xfrm>
              <a:off x="4946825" y="2426775"/>
              <a:ext cx="61050" cy="37000"/>
            </a:xfrm>
            <a:custGeom>
              <a:avLst/>
              <a:gdLst/>
              <a:ahLst/>
              <a:cxnLst/>
              <a:rect l="l" t="t" r="r" b="b"/>
              <a:pathLst>
                <a:path w="2442" h="1480" extrusionOk="0">
                  <a:moveTo>
                    <a:pt x="75" y="1"/>
                  </a:moveTo>
                  <a:lnTo>
                    <a:pt x="1" y="75"/>
                  </a:lnTo>
                  <a:lnTo>
                    <a:pt x="2404" y="1479"/>
                  </a:lnTo>
                  <a:lnTo>
                    <a:pt x="2441" y="136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72" name="Google Shape;9972;p51"/>
            <p:cNvSpPr/>
            <p:nvPr/>
          </p:nvSpPr>
          <p:spPr>
            <a:xfrm>
              <a:off x="5006925" y="2456350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7" y="1"/>
                  </a:moveTo>
                  <a:lnTo>
                    <a:pt x="37" y="1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73" name="Google Shape;9973;p51"/>
            <p:cNvSpPr/>
            <p:nvPr/>
          </p:nvSpPr>
          <p:spPr>
            <a:xfrm>
              <a:off x="4946825" y="2424000"/>
              <a:ext cx="60125" cy="35150"/>
            </a:xfrm>
            <a:custGeom>
              <a:avLst/>
              <a:gdLst/>
              <a:ahLst/>
              <a:cxnLst/>
              <a:rect l="l" t="t" r="r" b="b"/>
              <a:pathLst>
                <a:path w="2405" h="1406" extrusionOk="0">
                  <a:moveTo>
                    <a:pt x="2404" y="1406"/>
                  </a:moveTo>
                  <a:lnTo>
                    <a:pt x="2404" y="1406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74" name="Google Shape;9974;p51"/>
            <p:cNvSpPr/>
            <p:nvPr/>
          </p:nvSpPr>
          <p:spPr>
            <a:xfrm>
              <a:off x="4946825" y="2422150"/>
              <a:ext cx="61050" cy="37000"/>
            </a:xfrm>
            <a:custGeom>
              <a:avLst/>
              <a:gdLst/>
              <a:ahLst/>
              <a:cxnLst/>
              <a:rect l="l" t="t" r="r" b="b"/>
              <a:pathLst>
                <a:path w="2442" h="1480" extrusionOk="0">
                  <a:moveTo>
                    <a:pt x="75" y="1"/>
                  </a:moveTo>
                  <a:lnTo>
                    <a:pt x="1" y="75"/>
                  </a:lnTo>
                  <a:lnTo>
                    <a:pt x="2404" y="1480"/>
                  </a:lnTo>
                  <a:lnTo>
                    <a:pt x="2441" y="136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75" name="Google Shape;9975;p51"/>
            <p:cNvSpPr/>
            <p:nvPr/>
          </p:nvSpPr>
          <p:spPr>
            <a:xfrm>
              <a:off x="5006925" y="2451725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7" y="1"/>
                  </a:moveTo>
                  <a:lnTo>
                    <a:pt x="37" y="1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76" name="Google Shape;9976;p51"/>
            <p:cNvSpPr/>
            <p:nvPr/>
          </p:nvSpPr>
          <p:spPr>
            <a:xfrm>
              <a:off x="4946825" y="2419375"/>
              <a:ext cx="60125" cy="35150"/>
            </a:xfrm>
            <a:custGeom>
              <a:avLst/>
              <a:gdLst/>
              <a:ahLst/>
              <a:cxnLst/>
              <a:rect l="l" t="t" r="r" b="b"/>
              <a:pathLst>
                <a:path w="2405" h="1406" extrusionOk="0">
                  <a:moveTo>
                    <a:pt x="2404" y="1406"/>
                  </a:moveTo>
                  <a:lnTo>
                    <a:pt x="2404" y="1406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77" name="Google Shape;9977;p51"/>
            <p:cNvSpPr/>
            <p:nvPr/>
          </p:nvSpPr>
          <p:spPr>
            <a:xfrm>
              <a:off x="4946825" y="2417525"/>
              <a:ext cx="61050" cy="37000"/>
            </a:xfrm>
            <a:custGeom>
              <a:avLst/>
              <a:gdLst/>
              <a:ahLst/>
              <a:cxnLst/>
              <a:rect l="l" t="t" r="r" b="b"/>
              <a:pathLst>
                <a:path w="2442" h="1480" extrusionOk="0">
                  <a:moveTo>
                    <a:pt x="75" y="1"/>
                  </a:moveTo>
                  <a:lnTo>
                    <a:pt x="1" y="75"/>
                  </a:lnTo>
                  <a:lnTo>
                    <a:pt x="2404" y="1480"/>
                  </a:lnTo>
                  <a:lnTo>
                    <a:pt x="2441" y="136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78" name="Google Shape;9978;p51"/>
            <p:cNvSpPr/>
            <p:nvPr/>
          </p:nvSpPr>
          <p:spPr>
            <a:xfrm>
              <a:off x="5006925" y="2447125"/>
              <a:ext cx="950" cy="2775"/>
            </a:xfrm>
            <a:custGeom>
              <a:avLst/>
              <a:gdLst/>
              <a:ahLst/>
              <a:cxnLst/>
              <a:rect l="l" t="t" r="r" b="b"/>
              <a:pathLst>
                <a:path w="38" h="111" extrusionOk="0">
                  <a:moveTo>
                    <a:pt x="37" y="0"/>
                  </a:moveTo>
                  <a:lnTo>
                    <a:pt x="37" y="0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79" name="Google Shape;9979;p51"/>
            <p:cNvSpPr/>
            <p:nvPr/>
          </p:nvSpPr>
          <p:spPr>
            <a:xfrm>
              <a:off x="4946825" y="2414775"/>
              <a:ext cx="60125" cy="35125"/>
            </a:xfrm>
            <a:custGeom>
              <a:avLst/>
              <a:gdLst/>
              <a:ahLst/>
              <a:cxnLst/>
              <a:rect l="l" t="t" r="r" b="b"/>
              <a:pathLst>
                <a:path w="2405" h="1405" extrusionOk="0">
                  <a:moveTo>
                    <a:pt x="2404" y="1405"/>
                  </a:moveTo>
                  <a:lnTo>
                    <a:pt x="2404" y="140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80" name="Google Shape;9980;p51"/>
            <p:cNvSpPr/>
            <p:nvPr/>
          </p:nvSpPr>
          <p:spPr>
            <a:xfrm>
              <a:off x="4946825" y="2412925"/>
              <a:ext cx="61050" cy="36975"/>
            </a:xfrm>
            <a:custGeom>
              <a:avLst/>
              <a:gdLst/>
              <a:ahLst/>
              <a:cxnLst/>
              <a:rect l="l" t="t" r="r" b="b"/>
              <a:pathLst>
                <a:path w="2442" h="1479" extrusionOk="0">
                  <a:moveTo>
                    <a:pt x="75" y="0"/>
                  </a:moveTo>
                  <a:lnTo>
                    <a:pt x="1" y="74"/>
                  </a:lnTo>
                  <a:lnTo>
                    <a:pt x="2404" y="1479"/>
                  </a:lnTo>
                  <a:lnTo>
                    <a:pt x="2441" y="136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81" name="Google Shape;9981;p51"/>
            <p:cNvSpPr/>
            <p:nvPr/>
          </p:nvSpPr>
          <p:spPr>
            <a:xfrm>
              <a:off x="5006925" y="2442500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7" y="0"/>
                  </a:moveTo>
                  <a:lnTo>
                    <a:pt x="37" y="0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82" name="Google Shape;9982;p51"/>
            <p:cNvSpPr/>
            <p:nvPr/>
          </p:nvSpPr>
          <p:spPr>
            <a:xfrm>
              <a:off x="4946825" y="2410150"/>
              <a:ext cx="60125" cy="35150"/>
            </a:xfrm>
            <a:custGeom>
              <a:avLst/>
              <a:gdLst/>
              <a:ahLst/>
              <a:cxnLst/>
              <a:rect l="l" t="t" r="r" b="b"/>
              <a:pathLst>
                <a:path w="2405" h="1406" extrusionOk="0">
                  <a:moveTo>
                    <a:pt x="1" y="0"/>
                  </a:moveTo>
                  <a:lnTo>
                    <a:pt x="1" y="37"/>
                  </a:lnTo>
                  <a:lnTo>
                    <a:pt x="2404" y="1405"/>
                  </a:lnTo>
                  <a:lnTo>
                    <a:pt x="2404" y="1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83" name="Google Shape;9983;p51"/>
            <p:cNvSpPr/>
            <p:nvPr/>
          </p:nvSpPr>
          <p:spPr>
            <a:xfrm>
              <a:off x="4946825" y="2408300"/>
              <a:ext cx="61050" cy="37000"/>
            </a:xfrm>
            <a:custGeom>
              <a:avLst/>
              <a:gdLst/>
              <a:ahLst/>
              <a:cxnLst/>
              <a:rect l="l" t="t" r="r" b="b"/>
              <a:pathLst>
                <a:path w="2442" h="1480" extrusionOk="0">
                  <a:moveTo>
                    <a:pt x="75" y="0"/>
                  </a:moveTo>
                  <a:lnTo>
                    <a:pt x="1" y="74"/>
                  </a:lnTo>
                  <a:lnTo>
                    <a:pt x="2404" y="1479"/>
                  </a:lnTo>
                  <a:lnTo>
                    <a:pt x="2441" y="136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84" name="Google Shape;9984;p51"/>
            <p:cNvSpPr/>
            <p:nvPr/>
          </p:nvSpPr>
          <p:spPr>
            <a:xfrm>
              <a:off x="4945925" y="2403675"/>
              <a:ext cx="64700" cy="101700"/>
            </a:xfrm>
            <a:custGeom>
              <a:avLst/>
              <a:gdLst/>
              <a:ahLst/>
              <a:cxnLst/>
              <a:rect l="l" t="t" r="r" b="b"/>
              <a:pathLst>
                <a:path w="2588" h="4068" extrusionOk="0">
                  <a:moveTo>
                    <a:pt x="37" y="0"/>
                  </a:moveTo>
                  <a:lnTo>
                    <a:pt x="0" y="37"/>
                  </a:lnTo>
                  <a:lnTo>
                    <a:pt x="2514" y="1516"/>
                  </a:lnTo>
                  <a:lnTo>
                    <a:pt x="2514" y="4067"/>
                  </a:lnTo>
                  <a:lnTo>
                    <a:pt x="2588" y="3993"/>
                  </a:lnTo>
                  <a:lnTo>
                    <a:pt x="2588" y="147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85" name="Google Shape;9985;p51"/>
            <p:cNvSpPr/>
            <p:nvPr/>
          </p:nvSpPr>
          <p:spPr>
            <a:xfrm>
              <a:off x="4945925" y="2404600"/>
              <a:ext cx="62875" cy="100775"/>
            </a:xfrm>
            <a:custGeom>
              <a:avLst/>
              <a:gdLst/>
              <a:ahLst/>
              <a:cxnLst/>
              <a:rect l="l" t="t" r="r" b="b"/>
              <a:pathLst>
                <a:path w="2515" h="4031" extrusionOk="0">
                  <a:moveTo>
                    <a:pt x="0" y="0"/>
                  </a:moveTo>
                  <a:lnTo>
                    <a:pt x="0" y="74"/>
                  </a:lnTo>
                  <a:lnTo>
                    <a:pt x="2440" y="1516"/>
                  </a:lnTo>
                  <a:lnTo>
                    <a:pt x="2440" y="3956"/>
                  </a:lnTo>
                  <a:lnTo>
                    <a:pt x="2514" y="4030"/>
                  </a:lnTo>
                  <a:lnTo>
                    <a:pt x="2514" y="14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86" name="Google Shape;9986;p51"/>
            <p:cNvSpPr/>
            <p:nvPr/>
          </p:nvSpPr>
          <p:spPr>
            <a:xfrm>
              <a:off x="4939450" y="2392575"/>
              <a:ext cx="7400" cy="8350"/>
            </a:xfrm>
            <a:custGeom>
              <a:avLst/>
              <a:gdLst/>
              <a:ahLst/>
              <a:cxnLst/>
              <a:rect l="l" t="t" r="r" b="b"/>
              <a:pathLst>
                <a:path w="296" h="334" extrusionOk="0">
                  <a:moveTo>
                    <a:pt x="296" y="333"/>
                  </a:moveTo>
                  <a:lnTo>
                    <a:pt x="296" y="333"/>
                  </a:lnTo>
                  <a:lnTo>
                    <a:pt x="0" y="186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87" name="Google Shape;9987;p51"/>
            <p:cNvSpPr/>
            <p:nvPr/>
          </p:nvSpPr>
          <p:spPr>
            <a:xfrm>
              <a:off x="4939450" y="2392575"/>
              <a:ext cx="7400" cy="8350"/>
            </a:xfrm>
            <a:custGeom>
              <a:avLst/>
              <a:gdLst/>
              <a:ahLst/>
              <a:cxnLst/>
              <a:rect l="l" t="t" r="r" b="b"/>
              <a:pathLst>
                <a:path w="296" h="334" extrusionOk="0">
                  <a:moveTo>
                    <a:pt x="0" y="1"/>
                  </a:moveTo>
                  <a:lnTo>
                    <a:pt x="0" y="186"/>
                  </a:lnTo>
                  <a:lnTo>
                    <a:pt x="296" y="333"/>
                  </a:lnTo>
                  <a:lnTo>
                    <a:pt x="296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88" name="Google Shape;9988;p51"/>
            <p:cNvSpPr/>
            <p:nvPr/>
          </p:nvSpPr>
          <p:spPr>
            <a:xfrm>
              <a:off x="4938525" y="2394425"/>
              <a:ext cx="9250" cy="6500"/>
            </a:xfrm>
            <a:custGeom>
              <a:avLst/>
              <a:gdLst/>
              <a:ahLst/>
              <a:cxnLst/>
              <a:rect l="l" t="t" r="r" b="b"/>
              <a:pathLst>
                <a:path w="370" h="260" extrusionOk="0">
                  <a:moveTo>
                    <a:pt x="37" y="1"/>
                  </a:moveTo>
                  <a:cubicBezTo>
                    <a:pt x="0" y="1"/>
                    <a:pt x="0" y="38"/>
                    <a:pt x="0" y="38"/>
                  </a:cubicBezTo>
                  <a:lnTo>
                    <a:pt x="37" y="75"/>
                  </a:lnTo>
                  <a:cubicBezTo>
                    <a:pt x="37" y="112"/>
                    <a:pt x="37" y="186"/>
                    <a:pt x="111" y="186"/>
                  </a:cubicBezTo>
                  <a:lnTo>
                    <a:pt x="296" y="259"/>
                  </a:lnTo>
                  <a:lnTo>
                    <a:pt x="370" y="259"/>
                  </a:lnTo>
                  <a:lnTo>
                    <a:pt x="370" y="11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BF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89" name="Google Shape;9989;p51"/>
            <p:cNvSpPr/>
            <p:nvPr/>
          </p:nvSpPr>
          <p:spPr>
            <a:xfrm>
              <a:off x="5011525" y="2434175"/>
              <a:ext cx="6500" cy="7425"/>
            </a:xfrm>
            <a:custGeom>
              <a:avLst/>
              <a:gdLst/>
              <a:ahLst/>
              <a:cxnLst/>
              <a:rect l="l" t="t" r="r" b="b"/>
              <a:pathLst>
                <a:path w="260" h="297" extrusionOk="0">
                  <a:moveTo>
                    <a:pt x="260" y="296"/>
                  </a:moveTo>
                  <a:lnTo>
                    <a:pt x="260" y="296"/>
                  </a:lnTo>
                  <a:lnTo>
                    <a:pt x="1" y="148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48"/>
                  </a:ln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90" name="Google Shape;9990;p51"/>
            <p:cNvSpPr/>
            <p:nvPr/>
          </p:nvSpPr>
          <p:spPr>
            <a:xfrm>
              <a:off x="5011525" y="2434175"/>
              <a:ext cx="6500" cy="7425"/>
            </a:xfrm>
            <a:custGeom>
              <a:avLst/>
              <a:gdLst/>
              <a:ahLst/>
              <a:cxnLst/>
              <a:rect l="l" t="t" r="r" b="b"/>
              <a:pathLst>
                <a:path w="260" h="297" extrusionOk="0">
                  <a:moveTo>
                    <a:pt x="1" y="0"/>
                  </a:moveTo>
                  <a:lnTo>
                    <a:pt x="1" y="148"/>
                  </a:lnTo>
                  <a:lnTo>
                    <a:pt x="260" y="296"/>
                  </a:lnTo>
                  <a:lnTo>
                    <a:pt x="260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91" name="Google Shape;9991;p51"/>
            <p:cNvSpPr/>
            <p:nvPr/>
          </p:nvSpPr>
          <p:spPr>
            <a:xfrm>
              <a:off x="5010600" y="2434175"/>
              <a:ext cx="9275" cy="7425"/>
            </a:xfrm>
            <a:custGeom>
              <a:avLst/>
              <a:gdLst/>
              <a:ahLst/>
              <a:cxnLst/>
              <a:rect l="l" t="t" r="r" b="b"/>
              <a:pathLst>
                <a:path w="371" h="297" extrusionOk="0">
                  <a:moveTo>
                    <a:pt x="38" y="0"/>
                  </a:moveTo>
                  <a:cubicBezTo>
                    <a:pt x="1" y="0"/>
                    <a:pt x="1" y="74"/>
                    <a:pt x="1" y="74"/>
                  </a:cubicBezTo>
                  <a:lnTo>
                    <a:pt x="38" y="111"/>
                  </a:lnTo>
                  <a:cubicBezTo>
                    <a:pt x="38" y="148"/>
                    <a:pt x="38" y="185"/>
                    <a:pt x="75" y="185"/>
                  </a:cubicBezTo>
                  <a:lnTo>
                    <a:pt x="260" y="296"/>
                  </a:lnTo>
                  <a:lnTo>
                    <a:pt x="371" y="296"/>
                  </a:lnTo>
                  <a:lnTo>
                    <a:pt x="371" y="14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F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92" name="Google Shape;9992;p51"/>
            <p:cNvSpPr/>
            <p:nvPr/>
          </p:nvSpPr>
          <p:spPr>
            <a:xfrm>
              <a:off x="4842400" y="2378725"/>
              <a:ext cx="60100" cy="64725"/>
            </a:xfrm>
            <a:custGeom>
              <a:avLst/>
              <a:gdLst/>
              <a:ahLst/>
              <a:cxnLst/>
              <a:rect l="l" t="t" r="r" b="b"/>
              <a:pathLst>
                <a:path w="2404" h="2589" extrusionOk="0">
                  <a:moveTo>
                    <a:pt x="2145" y="0"/>
                  </a:moveTo>
                  <a:lnTo>
                    <a:pt x="111" y="1220"/>
                  </a:lnTo>
                  <a:lnTo>
                    <a:pt x="0" y="1220"/>
                  </a:lnTo>
                  <a:lnTo>
                    <a:pt x="2366" y="2588"/>
                  </a:lnTo>
                  <a:lnTo>
                    <a:pt x="2403" y="148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93" name="Google Shape;9993;p51"/>
            <p:cNvSpPr/>
            <p:nvPr/>
          </p:nvSpPr>
          <p:spPr>
            <a:xfrm>
              <a:off x="4845175" y="2349150"/>
              <a:ext cx="50850" cy="60100"/>
            </a:xfrm>
            <a:custGeom>
              <a:avLst/>
              <a:gdLst/>
              <a:ahLst/>
              <a:cxnLst/>
              <a:rect l="l" t="t" r="r" b="b"/>
              <a:pathLst>
                <a:path w="2034" h="2404" extrusionOk="0">
                  <a:moveTo>
                    <a:pt x="0" y="0"/>
                  </a:moveTo>
                  <a:lnTo>
                    <a:pt x="0" y="2403"/>
                  </a:lnTo>
                  <a:lnTo>
                    <a:pt x="2034" y="1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94" name="Google Shape;9994;p51"/>
            <p:cNvSpPr/>
            <p:nvPr/>
          </p:nvSpPr>
          <p:spPr>
            <a:xfrm>
              <a:off x="4842400" y="2346375"/>
              <a:ext cx="2800" cy="63800"/>
            </a:xfrm>
            <a:custGeom>
              <a:avLst/>
              <a:gdLst/>
              <a:ahLst/>
              <a:cxnLst/>
              <a:rect l="l" t="t" r="r" b="b"/>
              <a:pathLst>
                <a:path w="112" h="2552" extrusionOk="0">
                  <a:moveTo>
                    <a:pt x="111" y="0"/>
                  </a:moveTo>
                  <a:lnTo>
                    <a:pt x="0" y="74"/>
                  </a:lnTo>
                  <a:lnTo>
                    <a:pt x="0" y="2551"/>
                  </a:lnTo>
                  <a:lnTo>
                    <a:pt x="111" y="251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95" name="Google Shape;9995;p51"/>
            <p:cNvSpPr/>
            <p:nvPr/>
          </p:nvSpPr>
          <p:spPr>
            <a:xfrm>
              <a:off x="4841475" y="2346375"/>
              <a:ext cx="3725" cy="1875"/>
            </a:xfrm>
            <a:custGeom>
              <a:avLst/>
              <a:gdLst/>
              <a:ahLst/>
              <a:cxnLst/>
              <a:rect l="l" t="t" r="r" b="b"/>
              <a:pathLst>
                <a:path w="149" h="75" extrusionOk="0">
                  <a:moveTo>
                    <a:pt x="0" y="0"/>
                  </a:moveTo>
                  <a:lnTo>
                    <a:pt x="37" y="7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96" name="Google Shape;9996;p51"/>
            <p:cNvSpPr/>
            <p:nvPr/>
          </p:nvSpPr>
          <p:spPr>
            <a:xfrm>
              <a:off x="4841475" y="2346375"/>
              <a:ext cx="950" cy="63800"/>
            </a:xfrm>
            <a:custGeom>
              <a:avLst/>
              <a:gdLst/>
              <a:ahLst/>
              <a:cxnLst/>
              <a:rect l="l" t="t" r="r" b="b"/>
              <a:pathLst>
                <a:path w="38" h="2552" extrusionOk="0">
                  <a:moveTo>
                    <a:pt x="0" y="0"/>
                  </a:moveTo>
                  <a:lnTo>
                    <a:pt x="0" y="2514"/>
                  </a:lnTo>
                  <a:lnTo>
                    <a:pt x="37" y="2551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97" name="Google Shape;9997;p51"/>
            <p:cNvSpPr/>
            <p:nvPr/>
          </p:nvSpPr>
          <p:spPr>
            <a:xfrm>
              <a:off x="4901550" y="239627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74" y="1"/>
                  </a:moveTo>
                  <a:lnTo>
                    <a:pt x="74" y="1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98" name="Google Shape;9998;p51"/>
            <p:cNvSpPr/>
            <p:nvPr/>
          </p:nvSpPr>
          <p:spPr>
            <a:xfrm>
              <a:off x="4842400" y="2363925"/>
              <a:ext cx="59175" cy="35150"/>
            </a:xfrm>
            <a:custGeom>
              <a:avLst/>
              <a:gdLst/>
              <a:ahLst/>
              <a:cxnLst/>
              <a:rect l="l" t="t" r="r" b="b"/>
              <a:pathLst>
                <a:path w="2367" h="1406" extrusionOk="0">
                  <a:moveTo>
                    <a:pt x="2366" y="1406"/>
                  </a:moveTo>
                  <a:lnTo>
                    <a:pt x="2366" y="1406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99" name="Google Shape;9999;p51"/>
            <p:cNvSpPr/>
            <p:nvPr/>
          </p:nvSpPr>
          <p:spPr>
            <a:xfrm>
              <a:off x="4842400" y="2362075"/>
              <a:ext cx="61025" cy="37000"/>
            </a:xfrm>
            <a:custGeom>
              <a:avLst/>
              <a:gdLst/>
              <a:ahLst/>
              <a:cxnLst/>
              <a:rect l="l" t="t" r="r" b="b"/>
              <a:pathLst>
                <a:path w="2441" h="1480" extrusionOk="0">
                  <a:moveTo>
                    <a:pt x="111" y="1"/>
                  </a:moveTo>
                  <a:lnTo>
                    <a:pt x="0" y="75"/>
                  </a:lnTo>
                  <a:lnTo>
                    <a:pt x="2366" y="1480"/>
                  </a:lnTo>
                  <a:lnTo>
                    <a:pt x="2440" y="136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00" name="Google Shape;10000;p51"/>
            <p:cNvSpPr/>
            <p:nvPr/>
          </p:nvSpPr>
          <p:spPr>
            <a:xfrm>
              <a:off x="4901550" y="239905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74" y="1"/>
                  </a:moveTo>
                  <a:lnTo>
                    <a:pt x="74" y="1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01" name="Google Shape;10001;p51"/>
            <p:cNvSpPr/>
            <p:nvPr/>
          </p:nvSpPr>
          <p:spPr>
            <a:xfrm>
              <a:off x="4842400" y="2366700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2366" y="1368"/>
                  </a:moveTo>
                  <a:lnTo>
                    <a:pt x="2366" y="1368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02" name="Google Shape;10002;p51"/>
            <p:cNvSpPr/>
            <p:nvPr/>
          </p:nvSpPr>
          <p:spPr>
            <a:xfrm>
              <a:off x="4842400" y="2363925"/>
              <a:ext cx="61025" cy="37000"/>
            </a:xfrm>
            <a:custGeom>
              <a:avLst/>
              <a:gdLst/>
              <a:ahLst/>
              <a:cxnLst/>
              <a:rect l="l" t="t" r="r" b="b"/>
              <a:pathLst>
                <a:path w="2441" h="1480" extrusionOk="0">
                  <a:moveTo>
                    <a:pt x="111" y="1"/>
                  </a:moveTo>
                  <a:lnTo>
                    <a:pt x="0" y="112"/>
                  </a:lnTo>
                  <a:lnTo>
                    <a:pt x="2366" y="1479"/>
                  </a:lnTo>
                  <a:lnTo>
                    <a:pt x="2440" y="140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03" name="Google Shape;10003;p51"/>
            <p:cNvSpPr/>
            <p:nvPr/>
          </p:nvSpPr>
          <p:spPr>
            <a:xfrm>
              <a:off x="4901550" y="239442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74" y="1"/>
                  </a:moveTo>
                  <a:lnTo>
                    <a:pt x="74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04" name="Google Shape;10004;p51"/>
            <p:cNvSpPr/>
            <p:nvPr/>
          </p:nvSpPr>
          <p:spPr>
            <a:xfrm>
              <a:off x="4842400" y="2362075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2366" y="1369"/>
                  </a:moveTo>
                  <a:lnTo>
                    <a:pt x="2366" y="1369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05" name="Google Shape;10005;p51"/>
            <p:cNvSpPr/>
            <p:nvPr/>
          </p:nvSpPr>
          <p:spPr>
            <a:xfrm>
              <a:off x="4842400" y="2359300"/>
              <a:ext cx="61025" cy="37000"/>
            </a:xfrm>
            <a:custGeom>
              <a:avLst/>
              <a:gdLst/>
              <a:ahLst/>
              <a:cxnLst/>
              <a:rect l="l" t="t" r="r" b="b"/>
              <a:pathLst>
                <a:path w="2441" h="1480" extrusionOk="0">
                  <a:moveTo>
                    <a:pt x="111" y="1"/>
                  </a:moveTo>
                  <a:lnTo>
                    <a:pt x="0" y="112"/>
                  </a:lnTo>
                  <a:lnTo>
                    <a:pt x="2366" y="1480"/>
                  </a:lnTo>
                  <a:lnTo>
                    <a:pt x="2440" y="140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06" name="Google Shape;10006;p51"/>
            <p:cNvSpPr/>
            <p:nvPr/>
          </p:nvSpPr>
          <p:spPr>
            <a:xfrm>
              <a:off x="4901550" y="239627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74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07" name="Google Shape;10007;p51"/>
            <p:cNvSpPr/>
            <p:nvPr/>
          </p:nvSpPr>
          <p:spPr>
            <a:xfrm>
              <a:off x="4842400" y="2363925"/>
              <a:ext cx="59175" cy="35150"/>
            </a:xfrm>
            <a:custGeom>
              <a:avLst/>
              <a:gdLst/>
              <a:ahLst/>
              <a:cxnLst/>
              <a:rect l="l" t="t" r="r" b="b"/>
              <a:pathLst>
                <a:path w="2367" h="1406" extrusionOk="0">
                  <a:moveTo>
                    <a:pt x="0" y="1"/>
                  </a:moveTo>
                  <a:lnTo>
                    <a:pt x="2366" y="1406"/>
                  </a:lnTo>
                  <a:lnTo>
                    <a:pt x="2366" y="13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08" name="Google Shape;10008;p51"/>
            <p:cNvSpPr/>
            <p:nvPr/>
          </p:nvSpPr>
          <p:spPr>
            <a:xfrm>
              <a:off x="4842400" y="2362075"/>
              <a:ext cx="61025" cy="35150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111" y="1"/>
                  </a:moveTo>
                  <a:lnTo>
                    <a:pt x="0" y="75"/>
                  </a:lnTo>
                  <a:lnTo>
                    <a:pt x="2366" y="1406"/>
                  </a:lnTo>
                  <a:lnTo>
                    <a:pt x="2440" y="136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09" name="Google Shape;10009;p51"/>
            <p:cNvSpPr/>
            <p:nvPr/>
          </p:nvSpPr>
          <p:spPr>
            <a:xfrm>
              <a:off x="4901550" y="239165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74" y="1"/>
                  </a:moveTo>
                  <a:lnTo>
                    <a:pt x="74" y="1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10" name="Google Shape;10010;p51"/>
            <p:cNvSpPr/>
            <p:nvPr/>
          </p:nvSpPr>
          <p:spPr>
            <a:xfrm>
              <a:off x="4842400" y="2359300"/>
              <a:ext cx="59175" cy="35150"/>
            </a:xfrm>
            <a:custGeom>
              <a:avLst/>
              <a:gdLst/>
              <a:ahLst/>
              <a:cxnLst/>
              <a:rect l="l" t="t" r="r" b="b"/>
              <a:pathLst>
                <a:path w="2367" h="1406" extrusionOk="0">
                  <a:moveTo>
                    <a:pt x="2366" y="1406"/>
                  </a:moveTo>
                  <a:lnTo>
                    <a:pt x="2366" y="1406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11" name="Google Shape;10011;p51"/>
            <p:cNvSpPr/>
            <p:nvPr/>
          </p:nvSpPr>
          <p:spPr>
            <a:xfrm>
              <a:off x="4842400" y="2357450"/>
              <a:ext cx="61025" cy="37000"/>
            </a:xfrm>
            <a:custGeom>
              <a:avLst/>
              <a:gdLst/>
              <a:ahLst/>
              <a:cxnLst/>
              <a:rect l="l" t="t" r="r" b="b"/>
              <a:pathLst>
                <a:path w="2441" h="1480" extrusionOk="0">
                  <a:moveTo>
                    <a:pt x="111" y="1"/>
                  </a:moveTo>
                  <a:lnTo>
                    <a:pt x="0" y="75"/>
                  </a:lnTo>
                  <a:lnTo>
                    <a:pt x="2366" y="1480"/>
                  </a:lnTo>
                  <a:lnTo>
                    <a:pt x="2440" y="136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12" name="Google Shape;10012;p51"/>
            <p:cNvSpPr/>
            <p:nvPr/>
          </p:nvSpPr>
          <p:spPr>
            <a:xfrm>
              <a:off x="4901550" y="2392575"/>
              <a:ext cx="1875" cy="3725"/>
            </a:xfrm>
            <a:custGeom>
              <a:avLst/>
              <a:gdLst/>
              <a:ahLst/>
              <a:cxnLst/>
              <a:rect l="l" t="t" r="r" b="b"/>
              <a:pathLst>
                <a:path w="75" h="149" extrusionOk="0">
                  <a:moveTo>
                    <a:pt x="74" y="1"/>
                  </a:moveTo>
                  <a:lnTo>
                    <a:pt x="0" y="112"/>
                  </a:lnTo>
                  <a:lnTo>
                    <a:pt x="0" y="149"/>
                  </a:lnTo>
                  <a:lnTo>
                    <a:pt x="74" y="7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13" name="Google Shape;10013;p51"/>
            <p:cNvSpPr/>
            <p:nvPr/>
          </p:nvSpPr>
          <p:spPr>
            <a:xfrm>
              <a:off x="4842400" y="2362075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0" y="1"/>
                  </a:moveTo>
                  <a:lnTo>
                    <a:pt x="2366" y="1369"/>
                  </a:lnTo>
                  <a:lnTo>
                    <a:pt x="2366" y="13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14" name="Google Shape;10014;p51"/>
            <p:cNvSpPr/>
            <p:nvPr/>
          </p:nvSpPr>
          <p:spPr>
            <a:xfrm>
              <a:off x="4842400" y="2359300"/>
              <a:ext cx="61025" cy="36075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111" y="1"/>
                  </a:moveTo>
                  <a:lnTo>
                    <a:pt x="0" y="112"/>
                  </a:lnTo>
                  <a:lnTo>
                    <a:pt x="2366" y="1443"/>
                  </a:lnTo>
                  <a:lnTo>
                    <a:pt x="2440" y="133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15" name="Google Shape;10015;p51"/>
            <p:cNvSpPr/>
            <p:nvPr/>
          </p:nvSpPr>
          <p:spPr>
            <a:xfrm>
              <a:off x="4901550" y="23898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74" y="1"/>
                  </a:moveTo>
                  <a:lnTo>
                    <a:pt x="74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16" name="Google Shape;10016;p51"/>
            <p:cNvSpPr/>
            <p:nvPr/>
          </p:nvSpPr>
          <p:spPr>
            <a:xfrm>
              <a:off x="4842400" y="2357450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2366" y="1369"/>
                  </a:moveTo>
                  <a:lnTo>
                    <a:pt x="2366" y="1369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17" name="Google Shape;10017;p51"/>
            <p:cNvSpPr/>
            <p:nvPr/>
          </p:nvSpPr>
          <p:spPr>
            <a:xfrm>
              <a:off x="4842400" y="2354675"/>
              <a:ext cx="61025" cy="37000"/>
            </a:xfrm>
            <a:custGeom>
              <a:avLst/>
              <a:gdLst/>
              <a:ahLst/>
              <a:cxnLst/>
              <a:rect l="l" t="t" r="r" b="b"/>
              <a:pathLst>
                <a:path w="2441" h="1480" extrusionOk="0">
                  <a:moveTo>
                    <a:pt x="111" y="1"/>
                  </a:moveTo>
                  <a:lnTo>
                    <a:pt x="0" y="112"/>
                  </a:lnTo>
                  <a:lnTo>
                    <a:pt x="2366" y="1480"/>
                  </a:lnTo>
                  <a:lnTo>
                    <a:pt x="2440" y="140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18" name="Google Shape;10018;p51"/>
            <p:cNvSpPr/>
            <p:nvPr/>
          </p:nvSpPr>
          <p:spPr>
            <a:xfrm>
              <a:off x="4901550" y="239072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74" y="1"/>
                  </a:moveTo>
                  <a:lnTo>
                    <a:pt x="0" y="75"/>
                  </a:lnTo>
                  <a:lnTo>
                    <a:pt x="74" y="3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19" name="Google Shape;10019;p51"/>
            <p:cNvSpPr/>
            <p:nvPr/>
          </p:nvSpPr>
          <p:spPr>
            <a:xfrm>
              <a:off x="4842400" y="2359300"/>
              <a:ext cx="59175" cy="33300"/>
            </a:xfrm>
            <a:custGeom>
              <a:avLst/>
              <a:gdLst/>
              <a:ahLst/>
              <a:cxnLst/>
              <a:rect l="l" t="t" r="r" b="b"/>
              <a:pathLst>
                <a:path w="2367" h="1332" extrusionOk="0">
                  <a:moveTo>
                    <a:pt x="2366" y="1332"/>
                  </a:moveTo>
                  <a:lnTo>
                    <a:pt x="2366" y="1332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20" name="Google Shape;10020;p51"/>
            <p:cNvSpPr/>
            <p:nvPr/>
          </p:nvSpPr>
          <p:spPr>
            <a:xfrm>
              <a:off x="4842400" y="2357450"/>
              <a:ext cx="61025" cy="35150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111" y="1"/>
                  </a:moveTo>
                  <a:lnTo>
                    <a:pt x="0" y="75"/>
                  </a:lnTo>
                  <a:lnTo>
                    <a:pt x="2366" y="1406"/>
                  </a:lnTo>
                  <a:lnTo>
                    <a:pt x="2440" y="133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21" name="Google Shape;10021;p51"/>
            <p:cNvSpPr/>
            <p:nvPr/>
          </p:nvSpPr>
          <p:spPr>
            <a:xfrm>
              <a:off x="4901550" y="238702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74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22" name="Google Shape;10022;p51"/>
            <p:cNvSpPr/>
            <p:nvPr/>
          </p:nvSpPr>
          <p:spPr>
            <a:xfrm>
              <a:off x="4842400" y="2354675"/>
              <a:ext cx="59175" cy="35150"/>
            </a:xfrm>
            <a:custGeom>
              <a:avLst/>
              <a:gdLst/>
              <a:ahLst/>
              <a:cxnLst/>
              <a:rect l="l" t="t" r="r" b="b"/>
              <a:pathLst>
                <a:path w="2367" h="1406" extrusionOk="0">
                  <a:moveTo>
                    <a:pt x="0" y="1"/>
                  </a:moveTo>
                  <a:lnTo>
                    <a:pt x="2366" y="1406"/>
                  </a:lnTo>
                  <a:lnTo>
                    <a:pt x="2366" y="13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23" name="Google Shape;10023;p51"/>
            <p:cNvSpPr/>
            <p:nvPr/>
          </p:nvSpPr>
          <p:spPr>
            <a:xfrm>
              <a:off x="4842400" y="2352825"/>
              <a:ext cx="61025" cy="35150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111" y="1"/>
                  </a:moveTo>
                  <a:lnTo>
                    <a:pt x="0" y="75"/>
                  </a:lnTo>
                  <a:lnTo>
                    <a:pt x="2366" y="1406"/>
                  </a:lnTo>
                  <a:lnTo>
                    <a:pt x="2440" y="136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24" name="Google Shape;10024;p51"/>
            <p:cNvSpPr/>
            <p:nvPr/>
          </p:nvSpPr>
          <p:spPr>
            <a:xfrm>
              <a:off x="4901550" y="238795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74" y="1"/>
                  </a:moveTo>
                  <a:lnTo>
                    <a:pt x="74" y="1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25" name="Google Shape;10025;p51"/>
            <p:cNvSpPr/>
            <p:nvPr/>
          </p:nvSpPr>
          <p:spPr>
            <a:xfrm>
              <a:off x="4842400" y="2357450"/>
              <a:ext cx="59175" cy="33300"/>
            </a:xfrm>
            <a:custGeom>
              <a:avLst/>
              <a:gdLst/>
              <a:ahLst/>
              <a:cxnLst/>
              <a:rect l="l" t="t" r="r" b="b"/>
              <a:pathLst>
                <a:path w="2367" h="1332" extrusionOk="0">
                  <a:moveTo>
                    <a:pt x="2366" y="1332"/>
                  </a:moveTo>
                  <a:lnTo>
                    <a:pt x="2366" y="1332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26" name="Google Shape;10026;p51"/>
            <p:cNvSpPr/>
            <p:nvPr/>
          </p:nvSpPr>
          <p:spPr>
            <a:xfrm>
              <a:off x="4842400" y="2354675"/>
              <a:ext cx="61025" cy="36075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111" y="1"/>
                  </a:moveTo>
                  <a:lnTo>
                    <a:pt x="0" y="112"/>
                  </a:lnTo>
                  <a:lnTo>
                    <a:pt x="2366" y="1443"/>
                  </a:lnTo>
                  <a:lnTo>
                    <a:pt x="2440" y="133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27" name="Google Shape;10027;p51"/>
            <p:cNvSpPr/>
            <p:nvPr/>
          </p:nvSpPr>
          <p:spPr>
            <a:xfrm>
              <a:off x="4901550" y="238517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74" y="1"/>
                  </a:moveTo>
                  <a:lnTo>
                    <a:pt x="0" y="38"/>
                  </a:lnTo>
                  <a:lnTo>
                    <a:pt x="0" y="7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28" name="Google Shape;10028;p51"/>
            <p:cNvSpPr/>
            <p:nvPr/>
          </p:nvSpPr>
          <p:spPr>
            <a:xfrm>
              <a:off x="4842400" y="2352825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0" y="1"/>
                  </a:moveTo>
                  <a:lnTo>
                    <a:pt x="2366" y="1369"/>
                  </a:lnTo>
                  <a:lnTo>
                    <a:pt x="2366" y="13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29" name="Google Shape;10029;p51"/>
            <p:cNvSpPr/>
            <p:nvPr/>
          </p:nvSpPr>
          <p:spPr>
            <a:xfrm>
              <a:off x="4842400" y="2350075"/>
              <a:ext cx="61025" cy="36050"/>
            </a:xfrm>
            <a:custGeom>
              <a:avLst/>
              <a:gdLst/>
              <a:ahLst/>
              <a:cxnLst/>
              <a:rect l="l" t="t" r="r" b="b"/>
              <a:pathLst>
                <a:path w="2441" h="1442" extrusionOk="0">
                  <a:moveTo>
                    <a:pt x="111" y="0"/>
                  </a:moveTo>
                  <a:lnTo>
                    <a:pt x="0" y="111"/>
                  </a:lnTo>
                  <a:lnTo>
                    <a:pt x="2366" y="1442"/>
                  </a:lnTo>
                  <a:lnTo>
                    <a:pt x="2440" y="140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30" name="Google Shape;10030;p51"/>
            <p:cNvSpPr/>
            <p:nvPr/>
          </p:nvSpPr>
          <p:spPr>
            <a:xfrm>
              <a:off x="4901550" y="23861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74" y="1"/>
                  </a:moveTo>
                  <a:lnTo>
                    <a:pt x="74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31" name="Google Shape;10031;p51"/>
            <p:cNvSpPr/>
            <p:nvPr/>
          </p:nvSpPr>
          <p:spPr>
            <a:xfrm>
              <a:off x="4842400" y="2354675"/>
              <a:ext cx="59175" cy="33300"/>
            </a:xfrm>
            <a:custGeom>
              <a:avLst/>
              <a:gdLst/>
              <a:ahLst/>
              <a:cxnLst/>
              <a:rect l="l" t="t" r="r" b="b"/>
              <a:pathLst>
                <a:path w="2367" h="1332" extrusionOk="0">
                  <a:moveTo>
                    <a:pt x="2366" y="1332"/>
                  </a:moveTo>
                  <a:lnTo>
                    <a:pt x="2366" y="1332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32" name="Google Shape;10032;p51"/>
            <p:cNvSpPr/>
            <p:nvPr/>
          </p:nvSpPr>
          <p:spPr>
            <a:xfrm>
              <a:off x="4842400" y="2352825"/>
              <a:ext cx="61025" cy="35150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111" y="1"/>
                  </a:moveTo>
                  <a:lnTo>
                    <a:pt x="0" y="75"/>
                  </a:lnTo>
                  <a:lnTo>
                    <a:pt x="2366" y="1406"/>
                  </a:lnTo>
                  <a:lnTo>
                    <a:pt x="2440" y="133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33" name="Google Shape;10033;p51"/>
            <p:cNvSpPr/>
            <p:nvPr/>
          </p:nvSpPr>
          <p:spPr>
            <a:xfrm>
              <a:off x="4901550" y="2381500"/>
              <a:ext cx="1875" cy="3700"/>
            </a:xfrm>
            <a:custGeom>
              <a:avLst/>
              <a:gdLst/>
              <a:ahLst/>
              <a:cxnLst/>
              <a:rect l="l" t="t" r="r" b="b"/>
              <a:pathLst>
                <a:path w="75" h="148" extrusionOk="0">
                  <a:moveTo>
                    <a:pt x="74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74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34" name="Google Shape;10034;p51"/>
            <p:cNvSpPr/>
            <p:nvPr/>
          </p:nvSpPr>
          <p:spPr>
            <a:xfrm>
              <a:off x="4842400" y="2350075"/>
              <a:ext cx="59175" cy="35125"/>
            </a:xfrm>
            <a:custGeom>
              <a:avLst/>
              <a:gdLst/>
              <a:ahLst/>
              <a:cxnLst/>
              <a:rect l="l" t="t" r="r" b="b"/>
              <a:pathLst>
                <a:path w="2367" h="1405" extrusionOk="0">
                  <a:moveTo>
                    <a:pt x="0" y="0"/>
                  </a:moveTo>
                  <a:lnTo>
                    <a:pt x="2366" y="1405"/>
                  </a:lnTo>
                  <a:lnTo>
                    <a:pt x="2366" y="13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35" name="Google Shape;10035;p51"/>
            <p:cNvSpPr/>
            <p:nvPr/>
          </p:nvSpPr>
          <p:spPr>
            <a:xfrm>
              <a:off x="4842400" y="2348225"/>
              <a:ext cx="61025" cy="35150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111" y="0"/>
                  </a:moveTo>
                  <a:lnTo>
                    <a:pt x="0" y="74"/>
                  </a:lnTo>
                  <a:lnTo>
                    <a:pt x="2366" y="1405"/>
                  </a:lnTo>
                  <a:lnTo>
                    <a:pt x="2440" y="133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36" name="Google Shape;10036;p51"/>
            <p:cNvSpPr/>
            <p:nvPr/>
          </p:nvSpPr>
          <p:spPr>
            <a:xfrm>
              <a:off x="4901550" y="2383350"/>
              <a:ext cx="1875" cy="2775"/>
            </a:xfrm>
            <a:custGeom>
              <a:avLst/>
              <a:gdLst/>
              <a:ahLst/>
              <a:cxnLst/>
              <a:rect l="l" t="t" r="r" b="b"/>
              <a:pathLst>
                <a:path w="75" h="111" extrusionOk="0">
                  <a:moveTo>
                    <a:pt x="74" y="0"/>
                  </a:moveTo>
                  <a:lnTo>
                    <a:pt x="74" y="0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37" name="Google Shape;10037;p51"/>
            <p:cNvSpPr/>
            <p:nvPr/>
          </p:nvSpPr>
          <p:spPr>
            <a:xfrm>
              <a:off x="4842400" y="2352825"/>
              <a:ext cx="59175" cy="33300"/>
            </a:xfrm>
            <a:custGeom>
              <a:avLst/>
              <a:gdLst/>
              <a:ahLst/>
              <a:cxnLst/>
              <a:rect l="l" t="t" r="r" b="b"/>
              <a:pathLst>
                <a:path w="2367" h="1332" extrusionOk="0">
                  <a:moveTo>
                    <a:pt x="2366" y="1332"/>
                  </a:moveTo>
                  <a:lnTo>
                    <a:pt x="2366" y="1332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38" name="Google Shape;10038;p51"/>
            <p:cNvSpPr/>
            <p:nvPr/>
          </p:nvSpPr>
          <p:spPr>
            <a:xfrm>
              <a:off x="4842400" y="2350075"/>
              <a:ext cx="61025" cy="36050"/>
            </a:xfrm>
            <a:custGeom>
              <a:avLst/>
              <a:gdLst/>
              <a:ahLst/>
              <a:cxnLst/>
              <a:rect l="l" t="t" r="r" b="b"/>
              <a:pathLst>
                <a:path w="2441" h="1442" extrusionOk="0">
                  <a:moveTo>
                    <a:pt x="111" y="0"/>
                  </a:moveTo>
                  <a:lnTo>
                    <a:pt x="0" y="111"/>
                  </a:lnTo>
                  <a:lnTo>
                    <a:pt x="2366" y="1442"/>
                  </a:lnTo>
                  <a:lnTo>
                    <a:pt x="2440" y="133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39" name="Google Shape;10039;p51"/>
            <p:cNvSpPr/>
            <p:nvPr/>
          </p:nvSpPr>
          <p:spPr>
            <a:xfrm>
              <a:off x="4841475" y="2345450"/>
              <a:ext cx="64725" cy="99850"/>
            </a:xfrm>
            <a:custGeom>
              <a:avLst/>
              <a:gdLst/>
              <a:ahLst/>
              <a:cxnLst/>
              <a:rect l="l" t="t" r="r" b="b"/>
              <a:pathLst>
                <a:path w="2589" h="3994" extrusionOk="0">
                  <a:moveTo>
                    <a:pt x="37" y="0"/>
                  </a:moveTo>
                  <a:lnTo>
                    <a:pt x="0" y="37"/>
                  </a:lnTo>
                  <a:lnTo>
                    <a:pt x="2477" y="1479"/>
                  </a:lnTo>
                  <a:lnTo>
                    <a:pt x="2477" y="3993"/>
                  </a:lnTo>
                  <a:lnTo>
                    <a:pt x="2551" y="3993"/>
                  </a:lnTo>
                  <a:lnTo>
                    <a:pt x="2588" y="144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40" name="Google Shape;10040;p51"/>
            <p:cNvSpPr/>
            <p:nvPr/>
          </p:nvSpPr>
          <p:spPr>
            <a:xfrm>
              <a:off x="4841475" y="2346375"/>
              <a:ext cx="61950" cy="98925"/>
            </a:xfrm>
            <a:custGeom>
              <a:avLst/>
              <a:gdLst/>
              <a:ahLst/>
              <a:cxnLst/>
              <a:rect l="l" t="t" r="r" b="b"/>
              <a:pathLst>
                <a:path w="2478" h="3957" extrusionOk="0">
                  <a:moveTo>
                    <a:pt x="0" y="0"/>
                  </a:moveTo>
                  <a:lnTo>
                    <a:pt x="0" y="74"/>
                  </a:lnTo>
                  <a:lnTo>
                    <a:pt x="2403" y="1479"/>
                  </a:lnTo>
                  <a:lnTo>
                    <a:pt x="2403" y="3956"/>
                  </a:lnTo>
                  <a:lnTo>
                    <a:pt x="2477" y="3956"/>
                  </a:lnTo>
                  <a:lnTo>
                    <a:pt x="2477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41" name="Google Shape;10041;p51"/>
            <p:cNvSpPr/>
            <p:nvPr/>
          </p:nvSpPr>
          <p:spPr>
            <a:xfrm>
              <a:off x="4835925" y="233527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0" y="1"/>
                  </a:moveTo>
                  <a:lnTo>
                    <a:pt x="0" y="148"/>
                  </a:lnTo>
                  <a:lnTo>
                    <a:pt x="259" y="259"/>
                  </a:lnTo>
                  <a:lnTo>
                    <a:pt x="37" y="14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42" name="Google Shape;10042;p51"/>
            <p:cNvSpPr/>
            <p:nvPr/>
          </p:nvSpPr>
          <p:spPr>
            <a:xfrm>
              <a:off x="4836850" y="23352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0" y="1"/>
                  </a:moveTo>
                  <a:lnTo>
                    <a:pt x="0" y="148"/>
                  </a:lnTo>
                  <a:lnTo>
                    <a:pt x="222" y="259"/>
                  </a:lnTo>
                  <a:lnTo>
                    <a:pt x="222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43" name="Google Shape;10043;p51"/>
            <p:cNvSpPr/>
            <p:nvPr/>
          </p:nvSpPr>
          <p:spPr>
            <a:xfrm>
              <a:off x="4834075" y="2335275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74" y="1"/>
                  </a:moveTo>
                  <a:lnTo>
                    <a:pt x="1" y="38"/>
                  </a:lnTo>
                  <a:lnTo>
                    <a:pt x="1" y="74"/>
                  </a:lnTo>
                  <a:cubicBezTo>
                    <a:pt x="1" y="148"/>
                    <a:pt x="1" y="185"/>
                    <a:pt x="74" y="185"/>
                  </a:cubicBezTo>
                  <a:lnTo>
                    <a:pt x="259" y="259"/>
                  </a:lnTo>
                  <a:lnTo>
                    <a:pt x="333" y="259"/>
                  </a:lnTo>
                  <a:lnTo>
                    <a:pt x="333" y="14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BF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44" name="Google Shape;10044;p51"/>
            <p:cNvSpPr/>
            <p:nvPr/>
          </p:nvSpPr>
          <p:spPr>
            <a:xfrm>
              <a:off x="4906175" y="2375950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296" y="259"/>
                  </a:moveTo>
                  <a:lnTo>
                    <a:pt x="296" y="259"/>
                  </a:lnTo>
                  <a:lnTo>
                    <a:pt x="0" y="11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45" name="Google Shape;10045;p51"/>
            <p:cNvSpPr/>
            <p:nvPr/>
          </p:nvSpPr>
          <p:spPr>
            <a:xfrm>
              <a:off x="4906175" y="2375950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0" y="0"/>
                  </a:moveTo>
                  <a:lnTo>
                    <a:pt x="0" y="111"/>
                  </a:lnTo>
                  <a:lnTo>
                    <a:pt x="296" y="259"/>
                  </a:lnTo>
                  <a:lnTo>
                    <a:pt x="296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46" name="Google Shape;10046;p51"/>
            <p:cNvSpPr/>
            <p:nvPr/>
          </p:nvSpPr>
          <p:spPr>
            <a:xfrm>
              <a:off x="4905250" y="2375950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37" y="0"/>
                  </a:moveTo>
                  <a:lnTo>
                    <a:pt x="0" y="37"/>
                  </a:lnTo>
                  <a:lnTo>
                    <a:pt x="0" y="74"/>
                  </a:lnTo>
                  <a:cubicBezTo>
                    <a:pt x="0" y="111"/>
                    <a:pt x="0" y="185"/>
                    <a:pt x="37" y="185"/>
                  </a:cubicBezTo>
                  <a:lnTo>
                    <a:pt x="222" y="259"/>
                  </a:lnTo>
                  <a:lnTo>
                    <a:pt x="333" y="259"/>
                  </a:lnTo>
                  <a:lnTo>
                    <a:pt x="333" y="11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BF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47" name="Google Shape;10047;p51"/>
            <p:cNvSpPr/>
            <p:nvPr/>
          </p:nvSpPr>
          <p:spPr>
            <a:xfrm>
              <a:off x="4615950" y="2178150"/>
              <a:ext cx="209825" cy="222775"/>
            </a:xfrm>
            <a:custGeom>
              <a:avLst/>
              <a:gdLst/>
              <a:ahLst/>
              <a:cxnLst/>
              <a:rect l="l" t="t" r="r" b="b"/>
              <a:pathLst>
                <a:path w="8393" h="8911" extrusionOk="0">
                  <a:moveTo>
                    <a:pt x="0" y="1"/>
                  </a:moveTo>
                  <a:lnTo>
                    <a:pt x="0" y="4067"/>
                  </a:lnTo>
                  <a:lnTo>
                    <a:pt x="4881" y="6877"/>
                  </a:lnTo>
                  <a:lnTo>
                    <a:pt x="4918" y="6914"/>
                  </a:lnTo>
                  <a:lnTo>
                    <a:pt x="4955" y="6877"/>
                  </a:lnTo>
                  <a:lnTo>
                    <a:pt x="4955" y="5250"/>
                  </a:lnTo>
                  <a:lnTo>
                    <a:pt x="4955" y="4955"/>
                  </a:lnTo>
                  <a:lnTo>
                    <a:pt x="4955" y="4585"/>
                  </a:lnTo>
                  <a:lnTo>
                    <a:pt x="6988" y="5731"/>
                  </a:lnTo>
                  <a:lnTo>
                    <a:pt x="7210" y="5879"/>
                  </a:lnTo>
                  <a:lnTo>
                    <a:pt x="7210" y="6286"/>
                  </a:lnTo>
                  <a:lnTo>
                    <a:pt x="7210" y="6544"/>
                  </a:lnTo>
                  <a:lnTo>
                    <a:pt x="7210" y="8319"/>
                  </a:lnTo>
                  <a:lnTo>
                    <a:pt x="7284" y="8356"/>
                  </a:lnTo>
                  <a:lnTo>
                    <a:pt x="8282" y="8910"/>
                  </a:lnTo>
                  <a:lnTo>
                    <a:pt x="8393" y="4770"/>
                  </a:lnTo>
                  <a:lnTo>
                    <a:pt x="8282" y="4696"/>
                  </a:lnTo>
                  <a:lnTo>
                    <a:pt x="4326" y="2441"/>
                  </a:lnTo>
                  <a:lnTo>
                    <a:pt x="4215" y="24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48" name="Google Shape;10048;p51"/>
            <p:cNvSpPr/>
            <p:nvPr/>
          </p:nvSpPr>
          <p:spPr>
            <a:xfrm>
              <a:off x="4633500" y="2224375"/>
              <a:ext cx="950" cy="63800"/>
            </a:xfrm>
            <a:custGeom>
              <a:avLst/>
              <a:gdLst/>
              <a:ahLst/>
              <a:cxnLst/>
              <a:rect l="l" t="t" r="r" b="b"/>
              <a:pathLst>
                <a:path w="38" h="2552" extrusionOk="0">
                  <a:moveTo>
                    <a:pt x="38" y="0"/>
                  </a:moveTo>
                  <a:lnTo>
                    <a:pt x="1" y="37"/>
                  </a:lnTo>
                  <a:lnTo>
                    <a:pt x="1" y="2551"/>
                  </a:lnTo>
                  <a:lnTo>
                    <a:pt x="38" y="247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1B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49" name="Google Shape;10049;p51"/>
            <p:cNvSpPr/>
            <p:nvPr/>
          </p:nvSpPr>
          <p:spPr>
            <a:xfrm>
              <a:off x="4631650" y="222345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75" y="0"/>
                  </a:moveTo>
                  <a:lnTo>
                    <a:pt x="1" y="37"/>
                  </a:lnTo>
                  <a:lnTo>
                    <a:pt x="75" y="74"/>
                  </a:lnTo>
                  <a:lnTo>
                    <a:pt x="112" y="3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50" name="Google Shape;10050;p51"/>
            <p:cNvSpPr/>
            <p:nvPr/>
          </p:nvSpPr>
          <p:spPr>
            <a:xfrm>
              <a:off x="4631650" y="2224375"/>
              <a:ext cx="1875" cy="63800"/>
            </a:xfrm>
            <a:custGeom>
              <a:avLst/>
              <a:gdLst/>
              <a:ahLst/>
              <a:cxnLst/>
              <a:rect l="l" t="t" r="r" b="b"/>
              <a:pathLst>
                <a:path w="75" h="2552" extrusionOk="0">
                  <a:moveTo>
                    <a:pt x="1" y="0"/>
                  </a:moveTo>
                  <a:lnTo>
                    <a:pt x="1" y="2477"/>
                  </a:lnTo>
                  <a:lnTo>
                    <a:pt x="75" y="255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51" name="Google Shape;10051;p51"/>
            <p:cNvSpPr/>
            <p:nvPr/>
          </p:nvSpPr>
          <p:spPr>
            <a:xfrm>
              <a:off x="4692675" y="2318650"/>
              <a:ext cx="1850" cy="2775"/>
            </a:xfrm>
            <a:custGeom>
              <a:avLst/>
              <a:gdLst/>
              <a:ahLst/>
              <a:cxnLst/>
              <a:rect l="l" t="t" r="r" b="b"/>
              <a:pathLst>
                <a:path w="74" h="111" extrusionOk="0">
                  <a:moveTo>
                    <a:pt x="74" y="0"/>
                  </a:moveTo>
                  <a:lnTo>
                    <a:pt x="74" y="0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52" name="Google Shape;10052;p51"/>
            <p:cNvSpPr/>
            <p:nvPr/>
          </p:nvSpPr>
          <p:spPr>
            <a:xfrm>
              <a:off x="4632575" y="2286300"/>
              <a:ext cx="60125" cy="35125"/>
            </a:xfrm>
            <a:custGeom>
              <a:avLst/>
              <a:gdLst/>
              <a:ahLst/>
              <a:cxnLst/>
              <a:rect l="l" t="t" r="r" b="b"/>
              <a:pathLst>
                <a:path w="2405" h="1405" extrusionOk="0">
                  <a:moveTo>
                    <a:pt x="1" y="0"/>
                  </a:moveTo>
                  <a:lnTo>
                    <a:pt x="1" y="74"/>
                  </a:lnTo>
                  <a:lnTo>
                    <a:pt x="2404" y="1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53" name="Google Shape;10053;p51"/>
            <p:cNvSpPr/>
            <p:nvPr/>
          </p:nvSpPr>
          <p:spPr>
            <a:xfrm>
              <a:off x="4632575" y="2284450"/>
              <a:ext cx="61950" cy="36975"/>
            </a:xfrm>
            <a:custGeom>
              <a:avLst/>
              <a:gdLst/>
              <a:ahLst/>
              <a:cxnLst/>
              <a:rect l="l" t="t" r="r" b="b"/>
              <a:pathLst>
                <a:path w="2478" h="1479" extrusionOk="0">
                  <a:moveTo>
                    <a:pt x="75" y="0"/>
                  </a:moveTo>
                  <a:lnTo>
                    <a:pt x="1" y="74"/>
                  </a:lnTo>
                  <a:lnTo>
                    <a:pt x="2404" y="1479"/>
                  </a:lnTo>
                  <a:lnTo>
                    <a:pt x="2478" y="136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54" name="Google Shape;10054;p51"/>
            <p:cNvSpPr/>
            <p:nvPr/>
          </p:nvSpPr>
          <p:spPr>
            <a:xfrm>
              <a:off x="4692675" y="2314025"/>
              <a:ext cx="1850" cy="3725"/>
            </a:xfrm>
            <a:custGeom>
              <a:avLst/>
              <a:gdLst/>
              <a:ahLst/>
              <a:cxnLst/>
              <a:rect l="l" t="t" r="r" b="b"/>
              <a:pathLst>
                <a:path w="74" h="149" extrusionOk="0">
                  <a:moveTo>
                    <a:pt x="74" y="0"/>
                  </a:moveTo>
                  <a:lnTo>
                    <a:pt x="0" y="111"/>
                  </a:lnTo>
                  <a:lnTo>
                    <a:pt x="0" y="148"/>
                  </a:lnTo>
                  <a:lnTo>
                    <a:pt x="74" y="7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55" name="Google Shape;10055;p51"/>
            <p:cNvSpPr/>
            <p:nvPr/>
          </p:nvSpPr>
          <p:spPr>
            <a:xfrm>
              <a:off x="4632575" y="2281675"/>
              <a:ext cx="60125" cy="36075"/>
            </a:xfrm>
            <a:custGeom>
              <a:avLst/>
              <a:gdLst/>
              <a:ahLst/>
              <a:cxnLst/>
              <a:rect l="l" t="t" r="r" b="b"/>
              <a:pathLst>
                <a:path w="2405" h="1443" extrusionOk="0">
                  <a:moveTo>
                    <a:pt x="1" y="0"/>
                  </a:moveTo>
                  <a:lnTo>
                    <a:pt x="1" y="74"/>
                  </a:lnTo>
                  <a:lnTo>
                    <a:pt x="2404" y="1442"/>
                  </a:lnTo>
                  <a:lnTo>
                    <a:pt x="2404" y="1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56" name="Google Shape;10056;p51"/>
            <p:cNvSpPr/>
            <p:nvPr/>
          </p:nvSpPr>
          <p:spPr>
            <a:xfrm>
              <a:off x="4632575" y="2280750"/>
              <a:ext cx="61950" cy="36075"/>
            </a:xfrm>
            <a:custGeom>
              <a:avLst/>
              <a:gdLst/>
              <a:ahLst/>
              <a:cxnLst/>
              <a:rect l="l" t="t" r="r" b="b"/>
              <a:pathLst>
                <a:path w="2478" h="1443" extrusionOk="0">
                  <a:moveTo>
                    <a:pt x="75" y="0"/>
                  </a:moveTo>
                  <a:lnTo>
                    <a:pt x="1" y="37"/>
                  </a:lnTo>
                  <a:lnTo>
                    <a:pt x="2404" y="1442"/>
                  </a:lnTo>
                  <a:lnTo>
                    <a:pt x="2478" y="133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57" name="Google Shape;10057;p51"/>
            <p:cNvSpPr/>
            <p:nvPr/>
          </p:nvSpPr>
          <p:spPr>
            <a:xfrm>
              <a:off x="4692675" y="2311250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74" y="0"/>
                  </a:moveTo>
                  <a:lnTo>
                    <a:pt x="0" y="37"/>
                  </a:lnTo>
                  <a:lnTo>
                    <a:pt x="0" y="7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58" name="Google Shape;10058;p51"/>
            <p:cNvSpPr/>
            <p:nvPr/>
          </p:nvSpPr>
          <p:spPr>
            <a:xfrm>
              <a:off x="4632575" y="2278900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1" y="0"/>
                  </a:moveTo>
                  <a:lnTo>
                    <a:pt x="2404" y="1368"/>
                  </a:lnTo>
                  <a:lnTo>
                    <a:pt x="2404" y="13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59" name="Google Shape;10059;p51"/>
            <p:cNvSpPr/>
            <p:nvPr/>
          </p:nvSpPr>
          <p:spPr>
            <a:xfrm>
              <a:off x="4632575" y="2276125"/>
              <a:ext cx="61950" cy="36075"/>
            </a:xfrm>
            <a:custGeom>
              <a:avLst/>
              <a:gdLst/>
              <a:ahLst/>
              <a:cxnLst/>
              <a:rect l="l" t="t" r="r" b="b"/>
              <a:pathLst>
                <a:path w="2478" h="1443" extrusionOk="0">
                  <a:moveTo>
                    <a:pt x="75" y="0"/>
                  </a:moveTo>
                  <a:lnTo>
                    <a:pt x="1" y="111"/>
                  </a:lnTo>
                  <a:lnTo>
                    <a:pt x="2404" y="1442"/>
                  </a:lnTo>
                  <a:lnTo>
                    <a:pt x="2478" y="140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60" name="Google Shape;10060;p51"/>
            <p:cNvSpPr/>
            <p:nvPr/>
          </p:nvSpPr>
          <p:spPr>
            <a:xfrm>
              <a:off x="4692675" y="2306625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74" y="0"/>
                  </a:moveTo>
                  <a:lnTo>
                    <a:pt x="74" y="0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61" name="Google Shape;10061;p51"/>
            <p:cNvSpPr/>
            <p:nvPr/>
          </p:nvSpPr>
          <p:spPr>
            <a:xfrm>
              <a:off x="4632575" y="2274275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8"/>
                  </a:moveTo>
                  <a:lnTo>
                    <a:pt x="2404" y="136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62" name="Google Shape;10062;p51"/>
            <p:cNvSpPr/>
            <p:nvPr/>
          </p:nvSpPr>
          <p:spPr>
            <a:xfrm>
              <a:off x="4632575" y="2271500"/>
              <a:ext cx="61950" cy="37000"/>
            </a:xfrm>
            <a:custGeom>
              <a:avLst/>
              <a:gdLst/>
              <a:ahLst/>
              <a:cxnLst/>
              <a:rect l="l" t="t" r="r" b="b"/>
              <a:pathLst>
                <a:path w="2478" h="1480" extrusionOk="0">
                  <a:moveTo>
                    <a:pt x="75" y="1"/>
                  </a:moveTo>
                  <a:lnTo>
                    <a:pt x="1" y="111"/>
                  </a:lnTo>
                  <a:lnTo>
                    <a:pt x="2404" y="1479"/>
                  </a:lnTo>
                  <a:lnTo>
                    <a:pt x="2478" y="140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63" name="Google Shape;10063;p51"/>
            <p:cNvSpPr/>
            <p:nvPr/>
          </p:nvSpPr>
          <p:spPr>
            <a:xfrm>
              <a:off x="4692675" y="2302000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74" y="1"/>
                  </a:moveTo>
                  <a:lnTo>
                    <a:pt x="74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64" name="Google Shape;10064;p51"/>
            <p:cNvSpPr/>
            <p:nvPr/>
          </p:nvSpPr>
          <p:spPr>
            <a:xfrm>
              <a:off x="4632575" y="2269650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9"/>
                  </a:moveTo>
                  <a:lnTo>
                    <a:pt x="2404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65" name="Google Shape;10065;p51"/>
            <p:cNvSpPr/>
            <p:nvPr/>
          </p:nvSpPr>
          <p:spPr>
            <a:xfrm>
              <a:off x="4632575" y="2266875"/>
              <a:ext cx="61950" cy="37000"/>
            </a:xfrm>
            <a:custGeom>
              <a:avLst/>
              <a:gdLst/>
              <a:ahLst/>
              <a:cxnLst/>
              <a:rect l="l" t="t" r="r" b="b"/>
              <a:pathLst>
                <a:path w="2478" h="1480" extrusionOk="0">
                  <a:moveTo>
                    <a:pt x="75" y="1"/>
                  </a:moveTo>
                  <a:lnTo>
                    <a:pt x="1" y="112"/>
                  </a:lnTo>
                  <a:lnTo>
                    <a:pt x="2404" y="1480"/>
                  </a:lnTo>
                  <a:lnTo>
                    <a:pt x="2478" y="140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66" name="Google Shape;10066;p51"/>
            <p:cNvSpPr/>
            <p:nvPr/>
          </p:nvSpPr>
          <p:spPr>
            <a:xfrm>
              <a:off x="4692675" y="2297375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74" y="1"/>
                  </a:moveTo>
                  <a:lnTo>
                    <a:pt x="74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67" name="Google Shape;10067;p51"/>
            <p:cNvSpPr/>
            <p:nvPr/>
          </p:nvSpPr>
          <p:spPr>
            <a:xfrm>
              <a:off x="4632575" y="2265025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9"/>
                  </a:moveTo>
                  <a:lnTo>
                    <a:pt x="2404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68" name="Google Shape;10068;p51"/>
            <p:cNvSpPr/>
            <p:nvPr/>
          </p:nvSpPr>
          <p:spPr>
            <a:xfrm>
              <a:off x="4632575" y="2262250"/>
              <a:ext cx="61950" cy="37000"/>
            </a:xfrm>
            <a:custGeom>
              <a:avLst/>
              <a:gdLst/>
              <a:ahLst/>
              <a:cxnLst/>
              <a:rect l="l" t="t" r="r" b="b"/>
              <a:pathLst>
                <a:path w="2478" h="1480" extrusionOk="0">
                  <a:moveTo>
                    <a:pt x="75" y="1"/>
                  </a:moveTo>
                  <a:lnTo>
                    <a:pt x="1" y="112"/>
                  </a:lnTo>
                  <a:lnTo>
                    <a:pt x="2404" y="1480"/>
                  </a:lnTo>
                  <a:lnTo>
                    <a:pt x="2478" y="140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69" name="Google Shape;10069;p51"/>
            <p:cNvSpPr/>
            <p:nvPr/>
          </p:nvSpPr>
          <p:spPr>
            <a:xfrm>
              <a:off x="4692675" y="2292750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74" y="1"/>
                  </a:moveTo>
                  <a:lnTo>
                    <a:pt x="74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70" name="Google Shape;10070;p51"/>
            <p:cNvSpPr/>
            <p:nvPr/>
          </p:nvSpPr>
          <p:spPr>
            <a:xfrm>
              <a:off x="4632575" y="2260400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9"/>
                  </a:moveTo>
                  <a:lnTo>
                    <a:pt x="2404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71" name="Google Shape;10071;p51"/>
            <p:cNvSpPr/>
            <p:nvPr/>
          </p:nvSpPr>
          <p:spPr>
            <a:xfrm>
              <a:off x="4632575" y="2257650"/>
              <a:ext cx="61950" cy="36975"/>
            </a:xfrm>
            <a:custGeom>
              <a:avLst/>
              <a:gdLst/>
              <a:ahLst/>
              <a:cxnLst/>
              <a:rect l="l" t="t" r="r" b="b"/>
              <a:pathLst>
                <a:path w="2478" h="1479" extrusionOk="0">
                  <a:moveTo>
                    <a:pt x="75" y="0"/>
                  </a:moveTo>
                  <a:lnTo>
                    <a:pt x="1" y="111"/>
                  </a:lnTo>
                  <a:lnTo>
                    <a:pt x="2404" y="1479"/>
                  </a:lnTo>
                  <a:lnTo>
                    <a:pt x="2478" y="140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72" name="Google Shape;10072;p51"/>
            <p:cNvSpPr/>
            <p:nvPr/>
          </p:nvSpPr>
          <p:spPr>
            <a:xfrm>
              <a:off x="4692675" y="2288150"/>
              <a:ext cx="1850" cy="1850"/>
            </a:xfrm>
            <a:custGeom>
              <a:avLst/>
              <a:gdLst/>
              <a:ahLst/>
              <a:cxnLst/>
              <a:rect l="l" t="t" r="r" b="b"/>
              <a:pathLst>
                <a:path w="74" h="74" extrusionOk="0">
                  <a:moveTo>
                    <a:pt x="74" y="0"/>
                  </a:moveTo>
                  <a:lnTo>
                    <a:pt x="74" y="0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73" name="Google Shape;10073;p51"/>
            <p:cNvSpPr/>
            <p:nvPr/>
          </p:nvSpPr>
          <p:spPr>
            <a:xfrm>
              <a:off x="4632575" y="2255800"/>
              <a:ext cx="60125" cy="34200"/>
            </a:xfrm>
            <a:custGeom>
              <a:avLst/>
              <a:gdLst/>
              <a:ahLst/>
              <a:cxnLst/>
              <a:rect l="l" t="t" r="r" b="b"/>
              <a:pathLst>
                <a:path w="2405" h="1368" extrusionOk="0">
                  <a:moveTo>
                    <a:pt x="2404" y="1368"/>
                  </a:moveTo>
                  <a:lnTo>
                    <a:pt x="2404" y="136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74" name="Google Shape;10074;p51"/>
            <p:cNvSpPr/>
            <p:nvPr/>
          </p:nvSpPr>
          <p:spPr>
            <a:xfrm>
              <a:off x="4632575" y="2253025"/>
              <a:ext cx="61950" cy="36975"/>
            </a:xfrm>
            <a:custGeom>
              <a:avLst/>
              <a:gdLst/>
              <a:ahLst/>
              <a:cxnLst/>
              <a:rect l="l" t="t" r="r" b="b"/>
              <a:pathLst>
                <a:path w="2478" h="1479" extrusionOk="0">
                  <a:moveTo>
                    <a:pt x="75" y="0"/>
                  </a:moveTo>
                  <a:lnTo>
                    <a:pt x="1" y="111"/>
                  </a:lnTo>
                  <a:lnTo>
                    <a:pt x="2404" y="1479"/>
                  </a:lnTo>
                  <a:lnTo>
                    <a:pt x="2478" y="140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75" name="Google Shape;10075;p51"/>
            <p:cNvSpPr/>
            <p:nvPr/>
          </p:nvSpPr>
          <p:spPr>
            <a:xfrm>
              <a:off x="4692675" y="2283525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74" y="0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74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76" name="Google Shape;10076;p51"/>
            <p:cNvSpPr/>
            <p:nvPr/>
          </p:nvSpPr>
          <p:spPr>
            <a:xfrm>
              <a:off x="4632575" y="2251175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1" y="0"/>
                  </a:moveTo>
                  <a:lnTo>
                    <a:pt x="1" y="37"/>
                  </a:lnTo>
                  <a:lnTo>
                    <a:pt x="2404" y="1368"/>
                  </a:lnTo>
                  <a:lnTo>
                    <a:pt x="2404" y="136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77" name="Google Shape;10077;p51"/>
            <p:cNvSpPr/>
            <p:nvPr/>
          </p:nvSpPr>
          <p:spPr>
            <a:xfrm>
              <a:off x="4632575" y="2248400"/>
              <a:ext cx="61950" cy="37000"/>
            </a:xfrm>
            <a:custGeom>
              <a:avLst/>
              <a:gdLst/>
              <a:ahLst/>
              <a:cxnLst/>
              <a:rect l="l" t="t" r="r" b="b"/>
              <a:pathLst>
                <a:path w="2478" h="1480" extrusionOk="0">
                  <a:moveTo>
                    <a:pt x="75" y="0"/>
                  </a:moveTo>
                  <a:lnTo>
                    <a:pt x="1" y="111"/>
                  </a:lnTo>
                  <a:lnTo>
                    <a:pt x="2404" y="1479"/>
                  </a:lnTo>
                  <a:lnTo>
                    <a:pt x="2478" y="140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78" name="Google Shape;10078;p51"/>
            <p:cNvSpPr/>
            <p:nvPr/>
          </p:nvSpPr>
          <p:spPr>
            <a:xfrm>
              <a:off x="4692675" y="2279825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74" y="0"/>
                  </a:moveTo>
                  <a:lnTo>
                    <a:pt x="0" y="37"/>
                  </a:lnTo>
                  <a:lnTo>
                    <a:pt x="0" y="7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79" name="Google Shape;10079;p51"/>
            <p:cNvSpPr/>
            <p:nvPr/>
          </p:nvSpPr>
          <p:spPr>
            <a:xfrm>
              <a:off x="4632575" y="2247475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1" y="0"/>
                  </a:moveTo>
                  <a:lnTo>
                    <a:pt x="2404" y="1368"/>
                  </a:lnTo>
                  <a:lnTo>
                    <a:pt x="2404" y="13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80" name="Google Shape;10080;p51"/>
            <p:cNvSpPr/>
            <p:nvPr/>
          </p:nvSpPr>
          <p:spPr>
            <a:xfrm>
              <a:off x="4632575" y="2244700"/>
              <a:ext cx="61950" cy="36075"/>
            </a:xfrm>
            <a:custGeom>
              <a:avLst/>
              <a:gdLst/>
              <a:ahLst/>
              <a:cxnLst/>
              <a:rect l="l" t="t" r="r" b="b"/>
              <a:pathLst>
                <a:path w="2478" h="1443" extrusionOk="0">
                  <a:moveTo>
                    <a:pt x="75" y="0"/>
                  </a:moveTo>
                  <a:lnTo>
                    <a:pt x="1" y="111"/>
                  </a:lnTo>
                  <a:lnTo>
                    <a:pt x="2404" y="1442"/>
                  </a:lnTo>
                  <a:lnTo>
                    <a:pt x="2478" y="140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81" name="Google Shape;10081;p51"/>
            <p:cNvSpPr/>
            <p:nvPr/>
          </p:nvSpPr>
          <p:spPr>
            <a:xfrm>
              <a:off x="4692675" y="2275200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74" y="0"/>
                  </a:moveTo>
                  <a:lnTo>
                    <a:pt x="74" y="0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82" name="Google Shape;10082;p51"/>
            <p:cNvSpPr/>
            <p:nvPr/>
          </p:nvSpPr>
          <p:spPr>
            <a:xfrm>
              <a:off x="4632575" y="2242850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8"/>
                  </a:moveTo>
                  <a:lnTo>
                    <a:pt x="2404" y="136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83" name="Google Shape;10083;p51"/>
            <p:cNvSpPr/>
            <p:nvPr/>
          </p:nvSpPr>
          <p:spPr>
            <a:xfrm>
              <a:off x="4632575" y="2240075"/>
              <a:ext cx="61950" cy="37000"/>
            </a:xfrm>
            <a:custGeom>
              <a:avLst/>
              <a:gdLst/>
              <a:ahLst/>
              <a:cxnLst/>
              <a:rect l="l" t="t" r="r" b="b"/>
              <a:pathLst>
                <a:path w="2478" h="1480" extrusionOk="0">
                  <a:moveTo>
                    <a:pt x="75" y="1"/>
                  </a:moveTo>
                  <a:lnTo>
                    <a:pt x="1" y="111"/>
                  </a:lnTo>
                  <a:lnTo>
                    <a:pt x="2404" y="1479"/>
                  </a:lnTo>
                  <a:lnTo>
                    <a:pt x="2478" y="140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84" name="Google Shape;10084;p51"/>
            <p:cNvSpPr/>
            <p:nvPr/>
          </p:nvSpPr>
          <p:spPr>
            <a:xfrm>
              <a:off x="4692675" y="2270575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74" y="1"/>
                  </a:moveTo>
                  <a:lnTo>
                    <a:pt x="74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85" name="Google Shape;10085;p51"/>
            <p:cNvSpPr/>
            <p:nvPr/>
          </p:nvSpPr>
          <p:spPr>
            <a:xfrm>
              <a:off x="4632575" y="2238225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9"/>
                  </a:moveTo>
                  <a:lnTo>
                    <a:pt x="2404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86" name="Google Shape;10086;p51"/>
            <p:cNvSpPr/>
            <p:nvPr/>
          </p:nvSpPr>
          <p:spPr>
            <a:xfrm>
              <a:off x="4632575" y="2235450"/>
              <a:ext cx="61950" cy="37000"/>
            </a:xfrm>
            <a:custGeom>
              <a:avLst/>
              <a:gdLst/>
              <a:ahLst/>
              <a:cxnLst/>
              <a:rect l="l" t="t" r="r" b="b"/>
              <a:pathLst>
                <a:path w="2478" h="1480" extrusionOk="0">
                  <a:moveTo>
                    <a:pt x="75" y="1"/>
                  </a:moveTo>
                  <a:lnTo>
                    <a:pt x="1" y="112"/>
                  </a:lnTo>
                  <a:lnTo>
                    <a:pt x="2404" y="1480"/>
                  </a:lnTo>
                  <a:lnTo>
                    <a:pt x="2478" y="140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87" name="Google Shape;10087;p51"/>
            <p:cNvSpPr/>
            <p:nvPr/>
          </p:nvSpPr>
          <p:spPr>
            <a:xfrm>
              <a:off x="4692675" y="2265950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74" y="1"/>
                  </a:moveTo>
                  <a:lnTo>
                    <a:pt x="74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88" name="Google Shape;10088;p51"/>
            <p:cNvSpPr/>
            <p:nvPr/>
          </p:nvSpPr>
          <p:spPr>
            <a:xfrm>
              <a:off x="4632575" y="2233600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9"/>
                  </a:moveTo>
                  <a:lnTo>
                    <a:pt x="2404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89" name="Google Shape;10089;p51"/>
            <p:cNvSpPr/>
            <p:nvPr/>
          </p:nvSpPr>
          <p:spPr>
            <a:xfrm>
              <a:off x="4632575" y="2230825"/>
              <a:ext cx="61950" cy="37000"/>
            </a:xfrm>
            <a:custGeom>
              <a:avLst/>
              <a:gdLst/>
              <a:ahLst/>
              <a:cxnLst/>
              <a:rect l="l" t="t" r="r" b="b"/>
              <a:pathLst>
                <a:path w="2478" h="1480" extrusionOk="0">
                  <a:moveTo>
                    <a:pt x="75" y="1"/>
                  </a:moveTo>
                  <a:lnTo>
                    <a:pt x="1" y="112"/>
                  </a:lnTo>
                  <a:lnTo>
                    <a:pt x="2404" y="1480"/>
                  </a:lnTo>
                  <a:lnTo>
                    <a:pt x="2478" y="140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90" name="Google Shape;10090;p51"/>
            <p:cNvSpPr/>
            <p:nvPr/>
          </p:nvSpPr>
          <p:spPr>
            <a:xfrm>
              <a:off x="4692675" y="2261325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74" y="1"/>
                  </a:moveTo>
                  <a:lnTo>
                    <a:pt x="74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91" name="Google Shape;10091;p51"/>
            <p:cNvSpPr/>
            <p:nvPr/>
          </p:nvSpPr>
          <p:spPr>
            <a:xfrm>
              <a:off x="4632575" y="2228975"/>
              <a:ext cx="60125" cy="34225"/>
            </a:xfrm>
            <a:custGeom>
              <a:avLst/>
              <a:gdLst/>
              <a:ahLst/>
              <a:cxnLst/>
              <a:rect l="l" t="t" r="r" b="b"/>
              <a:pathLst>
                <a:path w="2405" h="1369" extrusionOk="0">
                  <a:moveTo>
                    <a:pt x="2404" y="1369"/>
                  </a:moveTo>
                  <a:lnTo>
                    <a:pt x="2404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92" name="Google Shape;10092;p51"/>
            <p:cNvSpPr/>
            <p:nvPr/>
          </p:nvSpPr>
          <p:spPr>
            <a:xfrm>
              <a:off x="4632575" y="2226225"/>
              <a:ext cx="61950" cy="36975"/>
            </a:xfrm>
            <a:custGeom>
              <a:avLst/>
              <a:gdLst/>
              <a:ahLst/>
              <a:cxnLst/>
              <a:rect l="l" t="t" r="r" b="b"/>
              <a:pathLst>
                <a:path w="2478" h="1479" extrusionOk="0">
                  <a:moveTo>
                    <a:pt x="75" y="0"/>
                  </a:moveTo>
                  <a:lnTo>
                    <a:pt x="1" y="111"/>
                  </a:lnTo>
                  <a:lnTo>
                    <a:pt x="2404" y="1479"/>
                  </a:lnTo>
                  <a:lnTo>
                    <a:pt x="2478" y="140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93" name="Google Shape;10093;p51"/>
            <p:cNvSpPr/>
            <p:nvPr/>
          </p:nvSpPr>
          <p:spPr>
            <a:xfrm>
              <a:off x="4631650" y="2221600"/>
              <a:ext cx="65650" cy="101675"/>
            </a:xfrm>
            <a:custGeom>
              <a:avLst/>
              <a:gdLst/>
              <a:ahLst/>
              <a:cxnLst/>
              <a:rect l="l" t="t" r="r" b="b"/>
              <a:pathLst>
                <a:path w="2626" h="4067" extrusionOk="0">
                  <a:moveTo>
                    <a:pt x="75" y="0"/>
                  </a:moveTo>
                  <a:lnTo>
                    <a:pt x="1" y="74"/>
                  </a:lnTo>
                  <a:lnTo>
                    <a:pt x="2515" y="1553"/>
                  </a:lnTo>
                  <a:lnTo>
                    <a:pt x="2515" y="4067"/>
                  </a:lnTo>
                  <a:lnTo>
                    <a:pt x="2552" y="4030"/>
                  </a:lnTo>
                  <a:lnTo>
                    <a:pt x="2626" y="147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94" name="Google Shape;10094;p51"/>
            <p:cNvSpPr/>
            <p:nvPr/>
          </p:nvSpPr>
          <p:spPr>
            <a:xfrm>
              <a:off x="4631650" y="2223450"/>
              <a:ext cx="62875" cy="99825"/>
            </a:xfrm>
            <a:custGeom>
              <a:avLst/>
              <a:gdLst/>
              <a:ahLst/>
              <a:cxnLst/>
              <a:rect l="l" t="t" r="r" b="b"/>
              <a:pathLst>
                <a:path w="2515" h="3993" extrusionOk="0">
                  <a:moveTo>
                    <a:pt x="1" y="0"/>
                  </a:moveTo>
                  <a:lnTo>
                    <a:pt x="1" y="74"/>
                  </a:lnTo>
                  <a:lnTo>
                    <a:pt x="2441" y="1516"/>
                  </a:lnTo>
                  <a:lnTo>
                    <a:pt x="2441" y="3956"/>
                  </a:lnTo>
                  <a:lnTo>
                    <a:pt x="2515" y="3993"/>
                  </a:lnTo>
                  <a:lnTo>
                    <a:pt x="2515" y="14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95" name="Google Shape;10095;p51"/>
            <p:cNvSpPr/>
            <p:nvPr/>
          </p:nvSpPr>
          <p:spPr>
            <a:xfrm>
              <a:off x="4626125" y="221512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0"/>
                  </a:moveTo>
                  <a:lnTo>
                    <a:pt x="259" y="185"/>
                  </a:lnTo>
                  <a:lnTo>
                    <a:pt x="296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96" name="Google Shape;10096;p51"/>
            <p:cNvSpPr/>
            <p:nvPr/>
          </p:nvSpPr>
          <p:spPr>
            <a:xfrm>
              <a:off x="4626125" y="2211425"/>
              <a:ext cx="7400" cy="8350"/>
            </a:xfrm>
            <a:custGeom>
              <a:avLst/>
              <a:gdLst/>
              <a:ahLst/>
              <a:cxnLst/>
              <a:rect l="l" t="t" r="r" b="b"/>
              <a:pathLst>
                <a:path w="296" h="334" extrusionOk="0">
                  <a:moveTo>
                    <a:pt x="0" y="0"/>
                  </a:moveTo>
                  <a:lnTo>
                    <a:pt x="0" y="148"/>
                  </a:lnTo>
                  <a:lnTo>
                    <a:pt x="296" y="333"/>
                  </a:lnTo>
                  <a:lnTo>
                    <a:pt x="296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97" name="Google Shape;10097;p51"/>
            <p:cNvSpPr/>
            <p:nvPr/>
          </p:nvSpPr>
          <p:spPr>
            <a:xfrm>
              <a:off x="4624275" y="2212350"/>
              <a:ext cx="9250" cy="7425"/>
            </a:xfrm>
            <a:custGeom>
              <a:avLst/>
              <a:gdLst/>
              <a:ahLst/>
              <a:cxnLst/>
              <a:rect l="l" t="t" r="r" b="b"/>
              <a:pathLst>
                <a:path w="370" h="297" extrusionOk="0">
                  <a:moveTo>
                    <a:pt x="37" y="0"/>
                  </a:moveTo>
                  <a:cubicBezTo>
                    <a:pt x="0" y="0"/>
                    <a:pt x="0" y="74"/>
                    <a:pt x="0" y="74"/>
                  </a:cubicBezTo>
                  <a:lnTo>
                    <a:pt x="37" y="111"/>
                  </a:lnTo>
                  <a:cubicBezTo>
                    <a:pt x="37" y="148"/>
                    <a:pt x="37" y="185"/>
                    <a:pt x="111" y="185"/>
                  </a:cubicBezTo>
                  <a:lnTo>
                    <a:pt x="296" y="296"/>
                  </a:lnTo>
                  <a:lnTo>
                    <a:pt x="370" y="296"/>
                  </a:lnTo>
                  <a:lnTo>
                    <a:pt x="370" y="14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BF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98" name="Google Shape;10098;p51"/>
            <p:cNvSpPr/>
            <p:nvPr/>
          </p:nvSpPr>
          <p:spPr>
            <a:xfrm>
              <a:off x="4697275" y="2252100"/>
              <a:ext cx="950" cy="4650"/>
            </a:xfrm>
            <a:custGeom>
              <a:avLst/>
              <a:gdLst/>
              <a:ahLst/>
              <a:cxnLst/>
              <a:rect l="l" t="t" r="r" b="b"/>
              <a:pathLst>
                <a:path w="38" h="186" extrusionOk="0">
                  <a:moveTo>
                    <a:pt x="38" y="0"/>
                  </a:moveTo>
                  <a:lnTo>
                    <a:pt x="1" y="37"/>
                  </a:lnTo>
                  <a:lnTo>
                    <a:pt x="1" y="18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99" name="Google Shape;10099;p51"/>
            <p:cNvSpPr/>
            <p:nvPr/>
          </p:nvSpPr>
          <p:spPr>
            <a:xfrm>
              <a:off x="4697275" y="2252100"/>
              <a:ext cx="6500" cy="8325"/>
            </a:xfrm>
            <a:custGeom>
              <a:avLst/>
              <a:gdLst/>
              <a:ahLst/>
              <a:cxnLst/>
              <a:rect l="l" t="t" r="r" b="b"/>
              <a:pathLst>
                <a:path w="260" h="333" extrusionOk="0">
                  <a:moveTo>
                    <a:pt x="38" y="0"/>
                  </a:moveTo>
                  <a:lnTo>
                    <a:pt x="1" y="185"/>
                  </a:lnTo>
                  <a:lnTo>
                    <a:pt x="260" y="333"/>
                  </a:lnTo>
                  <a:lnTo>
                    <a:pt x="260" y="18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00" name="Google Shape;10100;p51"/>
            <p:cNvSpPr/>
            <p:nvPr/>
          </p:nvSpPr>
          <p:spPr>
            <a:xfrm>
              <a:off x="4695425" y="2253025"/>
              <a:ext cx="10200" cy="7400"/>
            </a:xfrm>
            <a:custGeom>
              <a:avLst/>
              <a:gdLst/>
              <a:ahLst/>
              <a:cxnLst/>
              <a:rect l="l" t="t" r="r" b="b"/>
              <a:pathLst>
                <a:path w="408" h="296" extrusionOk="0">
                  <a:moveTo>
                    <a:pt x="75" y="0"/>
                  </a:moveTo>
                  <a:cubicBezTo>
                    <a:pt x="1" y="0"/>
                    <a:pt x="1" y="37"/>
                    <a:pt x="1" y="37"/>
                  </a:cubicBezTo>
                  <a:lnTo>
                    <a:pt x="75" y="111"/>
                  </a:lnTo>
                  <a:cubicBezTo>
                    <a:pt x="75" y="148"/>
                    <a:pt x="75" y="185"/>
                    <a:pt x="112" y="185"/>
                  </a:cubicBezTo>
                  <a:lnTo>
                    <a:pt x="297" y="296"/>
                  </a:lnTo>
                  <a:lnTo>
                    <a:pt x="408" y="296"/>
                  </a:lnTo>
                  <a:lnTo>
                    <a:pt x="408" y="14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BF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01" name="Google Shape;10101;p51"/>
            <p:cNvSpPr/>
            <p:nvPr/>
          </p:nvSpPr>
          <p:spPr>
            <a:xfrm>
              <a:off x="4738875" y="2317725"/>
              <a:ext cx="59175" cy="64725"/>
            </a:xfrm>
            <a:custGeom>
              <a:avLst/>
              <a:gdLst/>
              <a:ahLst/>
              <a:cxnLst/>
              <a:rect l="l" t="t" r="r" b="b"/>
              <a:pathLst>
                <a:path w="2367" h="2589" extrusionOk="0">
                  <a:moveTo>
                    <a:pt x="2108" y="0"/>
                  </a:moveTo>
                  <a:lnTo>
                    <a:pt x="38" y="1220"/>
                  </a:lnTo>
                  <a:lnTo>
                    <a:pt x="1" y="1257"/>
                  </a:lnTo>
                  <a:lnTo>
                    <a:pt x="2367" y="2588"/>
                  </a:lnTo>
                  <a:lnTo>
                    <a:pt x="2367" y="14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02" name="Google Shape;10102;p51"/>
            <p:cNvSpPr/>
            <p:nvPr/>
          </p:nvSpPr>
          <p:spPr>
            <a:xfrm>
              <a:off x="4739800" y="2289075"/>
              <a:ext cx="51775" cy="59175"/>
            </a:xfrm>
            <a:custGeom>
              <a:avLst/>
              <a:gdLst/>
              <a:ahLst/>
              <a:cxnLst/>
              <a:rect l="l" t="t" r="r" b="b"/>
              <a:pathLst>
                <a:path w="2071" h="2367" extrusionOk="0">
                  <a:moveTo>
                    <a:pt x="38" y="0"/>
                  </a:moveTo>
                  <a:lnTo>
                    <a:pt x="1" y="2366"/>
                  </a:lnTo>
                  <a:lnTo>
                    <a:pt x="2071" y="11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6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03" name="Google Shape;10103;p51"/>
            <p:cNvSpPr/>
            <p:nvPr/>
          </p:nvSpPr>
          <p:spPr>
            <a:xfrm>
              <a:off x="4738875" y="2286300"/>
              <a:ext cx="1875" cy="62875"/>
            </a:xfrm>
            <a:custGeom>
              <a:avLst/>
              <a:gdLst/>
              <a:ahLst/>
              <a:cxnLst/>
              <a:rect l="l" t="t" r="r" b="b"/>
              <a:pathLst>
                <a:path w="75" h="2515" extrusionOk="0">
                  <a:moveTo>
                    <a:pt x="75" y="0"/>
                  </a:moveTo>
                  <a:lnTo>
                    <a:pt x="1" y="74"/>
                  </a:lnTo>
                  <a:lnTo>
                    <a:pt x="1" y="2514"/>
                  </a:lnTo>
                  <a:lnTo>
                    <a:pt x="75" y="247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04" name="Google Shape;10104;p51"/>
            <p:cNvSpPr/>
            <p:nvPr/>
          </p:nvSpPr>
          <p:spPr>
            <a:xfrm>
              <a:off x="4737950" y="2285375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38" y="0"/>
                  </a:moveTo>
                  <a:lnTo>
                    <a:pt x="1" y="37"/>
                  </a:lnTo>
                  <a:lnTo>
                    <a:pt x="38" y="111"/>
                  </a:lnTo>
                  <a:lnTo>
                    <a:pt x="112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05" name="Google Shape;10105;p51"/>
            <p:cNvSpPr/>
            <p:nvPr/>
          </p:nvSpPr>
          <p:spPr>
            <a:xfrm>
              <a:off x="4736100" y="2286300"/>
              <a:ext cx="2800" cy="62875"/>
            </a:xfrm>
            <a:custGeom>
              <a:avLst/>
              <a:gdLst/>
              <a:ahLst/>
              <a:cxnLst/>
              <a:rect l="l" t="t" r="r" b="b"/>
              <a:pathLst>
                <a:path w="112" h="2515" extrusionOk="0">
                  <a:moveTo>
                    <a:pt x="75" y="0"/>
                  </a:moveTo>
                  <a:lnTo>
                    <a:pt x="1" y="2477"/>
                  </a:lnTo>
                  <a:lnTo>
                    <a:pt x="112" y="2514"/>
                  </a:lnTo>
                  <a:lnTo>
                    <a:pt x="112" y="7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06" name="Google Shape;10106;p51"/>
            <p:cNvSpPr/>
            <p:nvPr/>
          </p:nvSpPr>
          <p:spPr>
            <a:xfrm>
              <a:off x="4798025" y="233527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8" y="1"/>
                  </a:moveTo>
                  <a:lnTo>
                    <a:pt x="38" y="1"/>
                  </a:lnTo>
                  <a:lnTo>
                    <a:pt x="1" y="74"/>
                  </a:lnTo>
                  <a:lnTo>
                    <a:pt x="1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07" name="Google Shape;10107;p51"/>
            <p:cNvSpPr/>
            <p:nvPr/>
          </p:nvSpPr>
          <p:spPr>
            <a:xfrm>
              <a:off x="4738875" y="2303850"/>
              <a:ext cx="59175" cy="33300"/>
            </a:xfrm>
            <a:custGeom>
              <a:avLst/>
              <a:gdLst/>
              <a:ahLst/>
              <a:cxnLst/>
              <a:rect l="l" t="t" r="r" b="b"/>
              <a:pathLst>
                <a:path w="2367" h="1332" extrusionOk="0">
                  <a:moveTo>
                    <a:pt x="2367" y="1331"/>
                  </a:moveTo>
                  <a:lnTo>
                    <a:pt x="2367" y="133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08" name="Google Shape;10108;p51"/>
            <p:cNvSpPr/>
            <p:nvPr/>
          </p:nvSpPr>
          <p:spPr>
            <a:xfrm>
              <a:off x="4738875" y="2302000"/>
              <a:ext cx="60100" cy="35150"/>
            </a:xfrm>
            <a:custGeom>
              <a:avLst/>
              <a:gdLst/>
              <a:ahLst/>
              <a:cxnLst/>
              <a:rect l="l" t="t" r="r" b="b"/>
              <a:pathLst>
                <a:path w="2404" h="1406" extrusionOk="0">
                  <a:moveTo>
                    <a:pt x="38" y="1"/>
                  </a:moveTo>
                  <a:lnTo>
                    <a:pt x="1" y="75"/>
                  </a:lnTo>
                  <a:lnTo>
                    <a:pt x="2367" y="1405"/>
                  </a:lnTo>
                  <a:lnTo>
                    <a:pt x="2404" y="133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09" name="Google Shape;10109;p51"/>
            <p:cNvSpPr/>
            <p:nvPr/>
          </p:nvSpPr>
          <p:spPr>
            <a:xfrm>
              <a:off x="4798025" y="2337125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8" y="0"/>
                  </a:moveTo>
                  <a:lnTo>
                    <a:pt x="38" y="0"/>
                  </a:lnTo>
                  <a:lnTo>
                    <a:pt x="1" y="111"/>
                  </a:lnTo>
                  <a:lnTo>
                    <a:pt x="1" y="11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10" name="Google Shape;10110;p51"/>
            <p:cNvSpPr/>
            <p:nvPr/>
          </p:nvSpPr>
          <p:spPr>
            <a:xfrm>
              <a:off x="4738875" y="2304775"/>
              <a:ext cx="59175" cy="35150"/>
            </a:xfrm>
            <a:custGeom>
              <a:avLst/>
              <a:gdLst/>
              <a:ahLst/>
              <a:cxnLst/>
              <a:rect l="l" t="t" r="r" b="b"/>
              <a:pathLst>
                <a:path w="2367" h="1406" extrusionOk="0">
                  <a:moveTo>
                    <a:pt x="1" y="1"/>
                  </a:moveTo>
                  <a:lnTo>
                    <a:pt x="1" y="74"/>
                  </a:lnTo>
                  <a:lnTo>
                    <a:pt x="2367" y="14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11" name="Google Shape;10111;p51"/>
            <p:cNvSpPr/>
            <p:nvPr/>
          </p:nvSpPr>
          <p:spPr>
            <a:xfrm>
              <a:off x="4738875" y="2302925"/>
              <a:ext cx="60100" cy="37000"/>
            </a:xfrm>
            <a:custGeom>
              <a:avLst/>
              <a:gdLst/>
              <a:ahLst/>
              <a:cxnLst/>
              <a:rect l="l" t="t" r="r" b="b"/>
              <a:pathLst>
                <a:path w="2404" h="1480" extrusionOk="0">
                  <a:moveTo>
                    <a:pt x="38" y="1"/>
                  </a:moveTo>
                  <a:lnTo>
                    <a:pt x="1" y="75"/>
                  </a:lnTo>
                  <a:lnTo>
                    <a:pt x="2367" y="1479"/>
                  </a:lnTo>
                  <a:lnTo>
                    <a:pt x="2404" y="136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12" name="Google Shape;10112;p51"/>
            <p:cNvSpPr/>
            <p:nvPr/>
          </p:nvSpPr>
          <p:spPr>
            <a:xfrm>
              <a:off x="4798025" y="2332500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8" y="1"/>
                  </a:moveTo>
                  <a:lnTo>
                    <a:pt x="38" y="1"/>
                  </a:lnTo>
                  <a:lnTo>
                    <a:pt x="1" y="112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13" name="Google Shape;10113;p51"/>
            <p:cNvSpPr/>
            <p:nvPr/>
          </p:nvSpPr>
          <p:spPr>
            <a:xfrm>
              <a:off x="4738875" y="2302000"/>
              <a:ext cx="59175" cy="33300"/>
            </a:xfrm>
            <a:custGeom>
              <a:avLst/>
              <a:gdLst/>
              <a:ahLst/>
              <a:cxnLst/>
              <a:rect l="l" t="t" r="r" b="b"/>
              <a:pathLst>
                <a:path w="2367" h="1332" extrusionOk="0">
                  <a:moveTo>
                    <a:pt x="2367" y="1332"/>
                  </a:moveTo>
                  <a:lnTo>
                    <a:pt x="2367" y="1332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14" name="Google Shape;10114;p51"/>
            <p:cNvSpPr/>
            <p:nvPr/>
          </p:nvSpPr>
          <p:spPr>
            <a:xfrm>
              <a:off x="4738875" y="2299225"/>
              <a:ext cx="60100" cy="36075"/>
            </a:xfrm>
            <a:custGeom>
              <a:avLst/>
              <a:gdLst/>
              <a:ahLst/>
              <a:cxnLst/>
              <a:rect l="l" t="t" r="r" b="b"/>
              <a:pathLst>
                <a:path w="2404" h="1443" extrusionOk="0">
                  <a:moveTo>
                    <a:pt x="38" y="1"/>
                  </a:moveTo>
                  <a:lnTo>
                    <a:pt x="1" y="112"/>
                  </a:lnTo>
                  <a:lnTo>
                    <a:pt x="2367" y="1443"/>
                  </a:lnTo>
                  <a:lnTo>
                    <a:pt x="2404" y="133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15" name="Google Shape;10115;p51"/>
            <p:cNvSpPr/>
            <p:nvPr/>
          </p:nvSpPr>
          <p:spPr>
            <a:xfrm>
              <a:off x="4798025" y="233527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8" y="1"/>
                  </a:moveTo>
                  <a:lnTo>
                    <a:pt x="38" y="1"/>
                  </a:lnTo>
                  <a:lnTo>
                    <a:pt x="1" y="74"/>
                  </a:lnTo>
                  <a:lnTo>
                    <a:pt x="1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16" name="Google Shape;10116;p51"/>
            <p:cNvSpPr/>
            <p:nvPr/>
          </p:nvSpPr>
          <p:spPr>
            <a:xfrm>
              <a:off x="4738875" y="2302925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2367" y="1368"/>
                  </a:moveTo>
                  <a:lnTo>
                    <a:pt x="2367" y="1368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17" name="Google Shape;10117;p51"/>
            <p:cNvSpPr/>
            <p:nvPr/>
          </p:nvSpPr>
          <p:spPr>
            <a:xfrm>
              <a:off x="4738875" y="2300150"/>
              <a:ext cx="60100" cy="37000"/>
            </a:xfrm>
            <a:custGeom>
              <a:avLst/>
              <a:gdLst/>
              <a:ahLst/>
              <a:cxnLst/>
              <a:rect l="l" t="t" r="r" b="b"/>
              <a:pathLst>
                <a:path w="2404" h="1480" extrusionOk="0">
                  <a:moveTo>
                    <a:pt x="38" y="1"/>
                  </a:moveTo>
                  <a:lnTo>
                    <a:pt x="1" y="112"/>
                  </a:lnTo>
                  <a:lnTo>
                    <a:pt x="2367" y="1479"/>
                  </a:lnTo>
                  <a:lnTo>
                    <a:pt x="2404" y="14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18" name="Google Shape;10118;p51"/>
            <p:cNvSpPr/>
            <p:nvPr/>
          </p:nvSpPr>
          <p:spPr>
            <a:xfrm>
              <a:off x="4798025" y="2330650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8" y="1"/>
                  </a:moveTo>
                  <a:lnTo>
                    <a:pt x="38" y="1"/>
                  </a:lnTo>
                  <a:lnTo>
                    <a:pt x="1" y="75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19" name="Google Shape;10119;p51"/>
            <p:cNvSpPr/>
            <p:nvPr/>
          </p:nvSpPr>
          <p:spPr>
            <a:xfrm>
              <a:off x="4738875" y="2299225"/>
              <a:ext cx="59175" cy="33300"/>
            </a:xfrm>
            <a:custGeom>
              <a:avLst/>
              <a:gdLst/>
              <a:ahLst/>
              <a:cxnLst/>
              <a:rect l="l" t="t" r="r" b="b"/>
              <a:pathLst>
                <a:path w="2367" h="1332" extrusionOk="0">
                  <a:moveTo>
                    <a:pt x="2367" y="1332"/>
                  </a:moveTo>
                  <a:lnTo>
                    <a:pt x="2367" y="1332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20" name="Google Shape;10120;p51"/>
            <p:cNvSpPr/>
            <p:nvPr/>
          </p:nvSpPr>
          <p:spPr>
            <a:xfrm>
              <a:off x="4738875" y="2297375"/>
              <a:ext cx="60100" cy="35150"/>
            </a:xfrm>
            <a:custGeom>
              <a:avLst/>
              <a:gdLst/>
              <a:ahLst/>
              <a:cxnLst/>
              <a:rect l="l" t="t" r="r" b="b"/>
              <a:pathLst>
                <a:path w="2404" h="1406" extrusionOk="0">
                  <a:moveTo>
                    <a:pt x="38" y="1"/>
                  </a:moveTo>
                  <a:lnTo>
                    <a:pt x="1" y="75"/>
                  </a:lnTo>
                  <a:lnTo>
                    <a:pt x="2367" y="1406"/>
                  </a:lnTo>
                  <a:lnTo>
                    <a:pt x="2404" y="133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21" name="Google Shape;10121;p51"/>
            <p:cNvSpPr/>
            <p:nvPr/>
          </p:nvSpPr>
          <p:spPr>
            <a:xfrm>
              <a:off x="4798025" y="2332500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8" y="1"/>
                  </a:moveTo>
                  <a:lnTo>
                    <a:pt x="38" y="1"/>
                  </a:lnTo>
                  <a:lnTo>
                    <a:pt x="1" y="112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22" name="Google Shape;10122;p51"/>
            <p:cNvSpPr/>
            <p:nvPr/>
          </p:nvSpPr>
          <p:spPr>
            <a:xfrm>
              <a:off x="4738875" y="2300150"/>
              <a:ext cx="59175" cy="35150"/>
            </a:xfrm>
            <a:custGeom>
              <a:avLst/>
              <a:gdLst/>
              <a:ahLst/>
              <a:cxnLst/>
              <a:rect l="l" t="t" r="r" b="b"/>
              <a:pathLst>
                <a:path w="2367" h="1406" extrusionOk="0">
                  <a:moveTo>
                    <a:pt x="2367" y="1406"/>
                  </a:moveTo>
                  <a:lnTo>
                    <a:pt x="2367" y="1406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23" name="Google Shape;10123;p51"/>
            <p:cNvSpPr/>
            <p:nvPr/>
          </p:nvSpPr>
          <p:spPr>
            <a:xfrm>
              <a:off x="4738875" y="2298300"/>
              <a:ext cx="60100" cy="37000"/>
            </a:xfrm>
            <a:custGeom>
              <a:avLst/>
              <a:gdLst/>
              <a:ahLst/>
              <a:cxnLst/>
              <a:rect l="l" t="t" r="r" b="b"/>
              <a:pathLst>
                <a:path w="2404" h="1480" extrusionOk="0">
                  <a:moveTo>
                    <a:pt x="38" y="1"/>
                  </a:moveTo>
                  <a:lnTo>
                    <a:pt x="1" y="75"/>
                  </a:lnTo>
                  <a:lnTo>
                    <a:pt x="2367" y="1480"/>
                  </a:lnTo>
                  <a:lnTo>
                    <a:pt x="2404" y="136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24" name="Google Shape;10124;p51"/>
            <p:cNvSpPr/>
            <p:nvPr/>
          </p:nvSpPr>
          <p:spPr>
            <a:xfrm>
              <a:off x="4798025" y="2327875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8" y="1"/>
                  </a:moveTo>
                  <a:lnTo>
                    <a:pt x="38" y="1"/>
                  </a:lnTo>
                  <a:lnTo>
                    <a:pt x="1" y="112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25" name="Google Shape;10125;p51"/>
            <p:cNvSpPr/>
            <p:nvPr/>
          </p:nvSpPr>
          <p:spPr>
            <a:xfrm>
              <a:off x="4738875" y="2295525"/>
              <a:ext cx="59175" cy="35150"/>
            </a:xfrm>
            <a:custGeom>
              <a:avLst/>
              <a:gdLst/>
              <a:ahLst/>
              <a:cxnLst/>
              <a:rect l="l" t="t" r="r" b="b"/>
              <a:pathLst>
                <a:path w="2367" h="1406" extrusionOk="0">
                  <a:moveTo>
                    <a:pt x="1" y="1"/>
                  </a:moveTo>
                  <a:lnTo>
                    <a:pt x="1" y="75"/>
                  </a:lnTo>
                  <a:lnTo>
                    <a:pt x="2367" y="140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26" name="Google Shape;10126;p51"/>
            <p:cNvSpPr/>
            <p:nvPr/>
          </p:nvSpPr>
          <p:spPr>
            <a:xfrm>
              <a:off x="4738875" y="2294600"/>
              <a:ext cx="60100" cy="36075"/>
            </a:xfrm>
            <a:custGeom>
              <a:avLst/>
              <a:gdLst/>
              <a:ahLst/>
              <a:cxnLst/>
              <a:rect l="l" t="t" r="r" b="b"/>
              <a:pathLst>
                <a:path w="2404" h="1443" extrusionOk="0">
                  <a:moveTo>
                    <a:pt x="38" y="1"/>
                  </a:moveTo>
                  <a:lnTo>
                    <a:pt x="1" y="38"/>
                  </a:lnTo>
                  <a:lnTo>
                    <a:pt x="2367" y="1443"/>
                  </a:lnTo>
                  <a:lnTo>
                    <a:pt x="2404" y="133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27" name="Google Shape;10127;p51"/>
            <p:cNvSpPr/>
            <p:nvPr/>
          </p:nvSpPr>
          <p:spPr>
            <a:xfrm>
              <a:off x="4798025" y="2330650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8" y="1"/>
                  </a:moveTo>
                  <a:lnTo>
                    <a:pt x="38" y="1"/>
                  </a:lnTo>
                  <a:lnTo>
                    <a:pt x="1" y="75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28" name="Google Shape;10128;p51"/>
            <p:cNvSpPr/>
            <p:nvPr/>
          </p:nvSpPr>
          <p:spPr>
            <a:xfrm>
              <a:off x="4738875" y="2298300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2367" y="1369"/>
                  </a:moveTo>
                  <a:lnTo>
                    <a:pt x="2367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29" name="Google Shape;10129;p51"/>
            <p:cNvSpPr/>
            <p:nvPr/>
          </p:nvSpPr>
          <p:spPr>
            <a:xfrm>
              <a:off x="4738875" y="2295525"/>
              <a:ext cx="60100" cy="37000"/>
            </a:xfrm>
            <a:custGeom>
              <a:avLst/>
              <a:gdLst/>
              <a:ahLst/>
              <a:cxnLst/>
              <a:rect l="l" t="t" r="r" b="b"/>
              <a:pathLst>
                <a:path w="2404" h="1480" extrusionOk="0">
                  <a:moveTo>
                    <a:pt x="38" y="1"/>
                  </a:moveTo>
                  <a:lnTo>
                    <a:pt x="1" y="112"/>
                  </a:lnTo>
                  <a:lnTo>
                    <a:pt x="2367" y="1480"/>
                  </a:lnTo>
                  <a:lnTo>
                    <a:pt x="2404" y="14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30" name="Google Shape;10130;p51"/>
            <p:cNvSpPr/>
            <p:nvPr/>
          </p:nvSpPr>
          <p:spPr>
            <a:xfrm>
              <a:off x="4798025" y="23260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8" y="1"/>
                  </a:moveTo>
                  <a:lnTo>
                    <a:pt x="38" y="1"/>
                  </a:lnTo>
                  <a:lnTo>
                    <a:pt x="1" y="75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31" name="Google Shape;10131;p51"/>
            <p:cNvSpPr/>
            <p:nvPr/>
          </p:nvSpPr>
          <p:spPr>
            <a:xfrm>
              <a:off x="4738875" y="2293675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1" y="1"/>
                  </a:moveTo>
                  <a:lnTo>
                    <a:pt x="1" y="38"/>
                  </a:lnTo>
                  <a:lnTo>
                    <a:pt x="2367" y="13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32" name="Google Shape;10132;p51"/>
            <p:cNvSpPr/>
            <p:nvPr/>
          </p:nvSpPr>
          <p:spPr>
            <a:xfrm>
              <a:off x="4738875" y="2290900"/>
              <a:ext cx="60100" cy="37000"/>
            </a:xfrm>
            <a:custGeom>
              <a:avLst/>
              <a:gdLst/>
              <a:ahLst/>
              <a:cxnLst/>
              <a:rect l="l" t="t" r="r" b="b"/>
              <a:pathLst>
                <a:path w="2404" h="1480" extrusionOk="0">
                  <a:moveTo>
                    <a:pt x="38" y="1"/>
                  </a:moveTo>
                  <a:lnTo>
                    <a:pt x="1" y="112"/>
                  </a:lnTo>
                  <a:lnTo>
                    <a:pt x="2367" y="1480"/>
                  </a:lnTo>
                  <a:lnTo>
                    <a:pt x="2404" y="14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33" name="Google Shape;10133;p51"/>
            <p:cNvSpPr/>
            <p:nvPr/>
          </p:nvSpPr>
          <p:spPr>
            <a:xfrm>
              <a:off x="4798025" y="2327875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8" y="1"/>
                  </a:moveTo>
                  <a:lnTo>
                    <a:pt x="38" y="1"/>
                  </a:lnTo>
                  <a:lnTo>
                    <a:pt x="1" y="112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34" name="Google Shape;10134;p51"/>
            <p:cNvSpPr/>
            <p:nvPr/>
          </p:nvSpPr>
          <p:spPr>
            <a:xfrm>
              <a:off x="4738875" y="2295525"/>
              <a:ext cx="59175" cy="35150"/>
            </a:xfrm>
            <a:custGeom>
              <a:avLst/>
              <a:gdLst/>
              <a:ahLst/>
              <a:cxnLst/>
              <a:rect l="l" t="t" r="r" b="b"/>
              <a:pathLst>
                <a:path w="2367" h="1406" extrusionOk="0">
                  <a:moveTo>
                    <a:pt x="2367" y="1406"/>
                  </a:moveTo>
                  <a:lnTo>
                    <a:pt x="2367" y="1406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35" name="Google Shape;10135;p51"/>
            <p:cNvSpPr/>
            <p:nvPr/>
          </p:nvSpPr>
          <p:spPr>
            <a:xfrm>
              <a:off x="4738875" y="2293675"/>
              <a:ext cx="60100" cy="37000"/>
            </a:xfrm>
            <a:custGeom>
              <a:avLst/>
              <a:gdLst/>
              <a:ahLst/>
              <a:cxnLst/>
              <a:rect l="l" t="t" r="r" b="b"/>
              <a:pathLst>
                <a:path w="2404" h="1480" extrusionOk="0">
                  <a:moveTo>
                    <a:pt x="38" y="1"/>
                  </a:moveTo>
                  <a:lnTo>
                    <a:pt x="1" y="75"/>
                  </a:lnTo>
                  <a:lnTo>
                    <a:pt x="2367" y="1480"/>
                  </a:lnTo>
                  <a:lnTo>
                    <a:pt x="2404" y="136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36" name="Google Shape;10136;p51"/>
            <p:cNvSpPr/>
            <p:nvPr/>
          </p:nvSpPr>
          <p:spPr>
            <a:xfrm>
              <a:off x="4798025" y="2323250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8" y="1"/>
                  </a:moveTo>
                  <a:lnTo>
                    <a:pt x="38" y="1"/>
                  </a:lnTo>
                  <a:lnTo>
                    <a:pt x="1" y="112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37" name="Google Shape;10137;p51"/>
            <p:cNvSpPr/>
            <p:nvPr/>
          </p:nvSpPr>
          <p:spPr>
            <a:xfrm>
              <a:off x="4738875" y="2290900"/>
              <a:ext cx="59175" cy="35150"/>
            </a:xfrm>
            <a:custGeom>
              <a:avLst/>
              <a:gdLst/>
              <a:ahLst/>
              <a:cxnLst/>
              <a:rect l="l" t="t" r="r" b="b"/>
              <a:pathLst>
                <a:path w="2367" h="1406" extrusionOk="0">
                  <a:moveTo>
                    <a:pt x="2367" y="1406"/>
                  </a:moveTo>
                  <a:lnTo>
                    <a:pt x="2367" y="1406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38" name="Google Shape;10138;p51"/>
            <p:cNvSpPr/>
            <p:nvPr/>
          </p:nvSpPr>
          <p:spPr>
            <a:xfrm>
              <a:off x="4738875" y="2289075"/>
              <a:ext cx="60100" cy="36975"/>
            </a:xfrm>
            <a:custGeom>
              <a:avLst/>
              <a:gdLst/>
              <a:ahLst/>
              <a:cxnLst/>
              <a:rect l="l" t="t" r="r" b="b"/>
              <a:pathLst>
                <a:path w="2404" h="1479" extrusionOk="0">
                  <a:moveTo>
                    <a:pt x="38" y="0"/>
                  </a:moveTo>
                  <a:lnTo>
                    <a:pt x="1" y="74"/>
                  </a:lnTo>
                  <a:lnTo>
                    <a:pt x="2367" y="1479"/>
                  </a:lnTo>
                  <a:lnTo>
                    <a:pt x="2404" y="136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39" name="Google Shape;10139;p51"/>
            <p:cNvSpPr/>
            <p:nvPr/>
          </p:nvSpPr>
          <p:spPr>
            <a:xfrm>
              <a:off x="4798025" y="23260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8" y="1"/>
                  </a:moveTo>
                  <a:lnTo>
                    <a:pt x="38" y="1"/>
                  </a:lnTo>
                  <a:lnTo>
                    <a:pt x="1" y="75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40" name="Google Shape;10140;p51"/>
            <p:cNvSpPr/>
            <p:nvPr/>
          </p:nvSpPr>
          <p:spPr>
            <a:xfrm>
              <a:off x="4738875" y="2293675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2367" y="1369"/>
                  </a:moveTo>
                  <a:lnTo>
                    <a:pt x="2367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41" name="Google Shape;10141;p51"/>
            <p:cNvSpPr/>
            <p:nvPr/>
          </p:nvSpPr>
          <p:spPr>
            <a:xfrm>
              <a:off x="4738875" y="2290900"/>
              <a:ext cx="60100" cy="37000"/>
            </a:xfrm>
            <a:custGeom>
              <a:avLst/>
              <a:gdLst/>
              <a:ahLst/>
              <a:cxnLst/>
              <a:rect l="l" t="t" r="r" b="b"/>
              <a:pathLst>
                <a:path w="2404" h="1480" extrusionOk="0">
                  <a:moveTo>
                    <a:pt x="38" y="1"/>
                  </a:moveTo>
                  <a:lnTo>
                    <a:pt x="1" y="112"/>
                  </a:lnTo>
                  <a:lnTo>
                    <a:pt x="2367" y="1480"/>
                  </a:lnTo>
                  <a:lnTo>
                    <a:pt x="2404" y="140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42" name="Google Shape;10142;p51"/>
            <p:cNvSpPr/>
            <p:nvPr/>
          </p:nvSpPr>
          <p:spPr>
            <a:xfrm>
              <a:off x="4798025" y="2321400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8" y="1"/>
                  </a:moveTo>
                  <a:lnTo>
                    <a:pt x="38" y="1"/>
                  </a:lnTo>
                  <a:lnTo>
                    <a:pt x="1" y="75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43" name="Google Shape;10143;p51"/>
            <p:cNvSpPr/>
            <p:nvPr/>
          </p:nvSpPr>
          <p:spPr>
            <a:xfrm>
              <a:off x="4738875" y="2289075"/>
              <a:ext cx="59175" cy="34200"/>
            </a:xfrm>
            <a:custGeom>
              <a:avLst/>
              <a:gdLst/>
              <a:ahLst/>
              <a:cxnLst/>
              <a:rect l="l" t="t" r="r" b="b"/>
              <a:pathLst>
                <a:path w="2367" h="1368" extrusionOk="0">
                  <a:moveTo>
                    <a:pt x="2367" y="1368"/>
                  </a:moveTo>
                  <a:lnTo>
                    <a:pt x="2367" y="136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44" name="Google Shape;10144;p51"/>
            <p:cNvSpPr/>
            <p:nvPr/>
          </p:nvSpPr>
          <p:spPr>
            <a:xfrm>
              <a:off x="4738875" y="2286300"/>
              <a:ext cx="60100" cy="36975"/>
            </a:xfrm>
            <a:custGeom>
              <a:avLst/>
              <a:gdLst/>
              <a:ahLst/>
              <a:cxnLst/>
              <a:rect l="l" t="t" r="r" b="b"/>
              <a:pathLst>
                <a:path w="2404" h="1479" extrusionOk="0">
                  <a:moveTo>
                    <a:pt x="38" y="0"/>
                  </a:moveTo>
                  <a:lnTo>
                    <a:pt x="1" y="111"/>
                  </a:lnTo>
                  <a:lnTo>
                    <a:pt x="2367" y="1479"/>
                  </a:lnTo>
                  <a:lnTo>
                    <a:pt x="2404" y="14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45" name="Google Shape;10145;p51"/>
            <p:cNvSpPr/>
            <p:nvPr/>
          </p:nvSpPr>
          <p:spPr>
            <a:xfrm>
              <a:off x="4798025" y="2323250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38" y="1"/>
                  </a:moveTo>
                  <a:lnTo>
                    <a:pt x="1" y="75"/>
                  </a:lnTo>
                  <a:lnTo>
                    <a:pt x="1" y="11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46" name="Google Shape;10146;p51"/>
            <p:cNvSpPr/>
            <p:nvPr/>
          </p:nvSpPr>
          <p:spPr>
            <a:xfrm>
              <a:off x="4738875" y="2290900"/>
              <a:ext cx="59175" cy="35150"/>
            </a:xfrm>
            <a:custGeom>
              <a:avLst/>
              <a:gdLst/>
              <a:ahLst/>
              <a:cxnLst/>
              <a:rect l="l" t="t" r="r" b="b"/>
              <a:pathLst>
                <a:path w="2367" h="1406" extrusionOk="0">
                  <a:moveTo>
                    <a:pt x="1" y="1"/>
                  </a:moveTo>
                  <a:lnTo>
                    <a:pt x="2367" y="1406"/>
                  </a:lnTo>
                  <a:lnTo>
                    <a:pt x="2367" y="13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47" name="Google Shape;10147;p51"/>
            <p:cNvSpPr/>
            <p:nvPr/>
          </p:nvSpPr>
          <p:spPr>
            <a:xfrm>
              <a:off x="4738875" y="2289075"/>
              <a:ext cx="60100" cy="36050"/>
            </a:xfrm>
            <a:custGeom>
              <a:avLst/>
              <a:gdLst/>
              <a:ahLst/>
              <a:cxnLst/>
              <a:rect l="l" t="t" r="r" b="b"/>
              <a:pathLst>
                <a:path w="2404" h="1442" extrusionOk="0">
                  <a:moveTo>
                    <a:pt x="38" y="0"/>
                  </a:moveTo>
                  <a:lnTo>
                    <a:pt x="1" y="74"/>
                  </a:lnTo>
                  <a:lnTo>
                    <a:pt x="2367" y="1442"/>
                  </a:lnTo>
                  <a:lnTo>
                    <a:pt x="2404" y="136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48" name="Google Shape;10148;p51"/>
            <p:cNvSpPr/>
            <p:nvPr/>
          </p:nvSpPr>
          <p:spPr>
            <a:xfrm>
              <a:off x="4736100" y="2284450"/>
              <a:ext cx="64725" cy="100750"/>
            </a:xfrm>
            <a:custGeom>
              <a:avLst/>
              <a:gdLst/>
              <a:ahLst/>
              <a:cxnLst/>
              <a:rect l="l" t="t" r="r" b="b"/>
              <a:pathLst>
                <a:path w="2589" h="4030" extrusionOk="0">
                  <a:moveTo>
                    <a:pt x="112" y="0"/>
                  </a:moveTo>
                  <a:lnTo>
                    <a:pt x="1" y="37"/>
                  </a:lnTo>
                  <a:lnTo>
                    <a:pt x="2552" y="1479"/>
                  </a:lnTo>
                  <a:lnTo>
                    <a:pt x="2552" y="4030"/>
                  </a:lnTo>
                  <a:lnTo>
                    <a:pt x="2589" y="3956"/>
                  </a:lnTo>
                  <a:lnTo>
                    <a:pt x="2589" y="144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49" name="Google Shape;10149;p51"/>
            <p:cNvSpPr/>
            <p:nvPr/>
          </p:nvSpPr>
          <p:spPr>
            <a:xfrm>
              <a:off x="4736100" y="2285375"/>
              <a:ext cx="63800" cy="99825"/>
            </a:xfrm>
            <a:custGeom>
              <a:avLst/>
              <a:gdLst/>
              <a:ahLst/>
              <a:cxnLst/>
              <a:rect l="l" t="t" r="r" b="b"/>
              <a:pathLst>
                <a:path w="2552" h="3993" extrusionOk="0">
                  <a:moveTo>
                    <a:pt x="1" y="0"/>
                  </a:moveTo>
                  <a:lnTo>
                    <a:pt x="1" y="111"/>
                  </a:lnTo>
                  <a:lnTo>
                    <a:pt x="2478" y="1479"/>
                  </a:lnTo>
                  <a:lnTo>
                    <a:pt x="2478" y="3919"/>
                  </a:lnTo>
                  <a:lnTo>
                    <a:pt x="2552" y="3993"/>
                  </a:lnTo>
                  <a:lnTo>
                    <a:pt x="2552" y="14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50" name="Google Shape;10150;p51"/>
            <p:cNvSpPr/>
            <p:nvPr/>
          </p:nvSpPr>
          <p:spPr>
            <a:xfrm>
              <a:off x="4731475" y="22770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0"/>
                  </a:moveTo>
                  <a:lnTo>
                    <a:pt x="1" y="74"/>
                  </a:lnTo>
                  <a:lnTo>
                    <a:pt x="297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51" name="Google Shape;10151;p51"/>
            <p:cNvSpPr/>
            <p:nvPr/>
          </p:nvSpPr>
          <p:spPr>
            <a:xfrm>
              <a:off x="4731475" y="2274275"/>
              <a:ext cx="7425" cy="7425"/>
            </a:xfrm>
            <a:custGeom>
              <a:avLst/>
              <a:gdLst/>
              <a:ahLst/>
              <a:cxnLst/>
              <a:rect l="l" t="t" r="r" b="b"/>
              <a:pathLst>
                <a:path w="297" h="297" extrusionOk="0">
                  <a:moveTo>
                    <a:pt x="1" y="0"/>
                  </a:moveTo>
                  <a:lnTo>
                    <a:pt x="1" y="111"/>
                  </a:lnTo>
                  <a:lnTo>
                    <a:pt x="297" y="296"/>
                  </a:lnTo>
                  <a:lnTo>
                    <a:pt x="297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52" name="Google Shape;10152;p51"/>
            <p:cNvSpPr/>
            <p:nvPr/>
          </p:nvSpPr>
          <p:spPr>
            <a:xfrm>
              <a:off x="4730550" y="2275200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38" y="0"/>
                  </a:moveTo>
                  <a:lnTo>
                    <a:pt x="1" y="37"/>
                  </a:lnTo>
                  <a:lnTo>
                    <a:pt x="1" y="74"/>
                  </a:lnTo>
                  <a:cubicBezTo>
                    <a:pt x="1" y="148"/>
                    <a:pt x="1" y="185"/>
                    <a:pt x="38" y="185"/>
                  </a:cubicBezTo>
                  <a:lnTo>
                    <a:pt x="223" y="259"/>
                  </a:lnTo>
                  <a:lnTo>
                    <a:pt x="334" y="259"/>
                  </a:lnTo>
                  <a:lnTo>
                    <a:pt x="334" y="14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BF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53" name="Google Shape;10153;p51"/>
            <p:cNvSpPr/>
            <p:nvPr/>
          </p:nvSpPr>
          <p:spPr>
            <a:xfrm>
              <a:off x="4802650" y="2314025"/>
              <a:ext cx="6500" cy="8325"/>
            </a:xfrm>
            <a:custGeom>
              <a:avLst/>
              <a:gdLst/>
              <a:ahLst/>
              <a:cxnLst/>
              <a:rect l="l" t="t" r="r" b="b"/>
              <a:pathLst>
                <a:path w="260" h="333" extrusionOk="0">
                  <a:moveTo>
                    <a:pt x="259" y="333"/>
                  </a:moveTo>
                  <a:lnTo>
                    <a:pt x="259" y="333"/>
                  </a:lnTo>
                  <a:lnTo>
                    <a:pt x="1" y="148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48"/>
                  </a:ln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54" name="Google Shape;10154;p51"/>
            <p:cNvSpPr/>
            <p:nvPr/>
          </p:nvSpPr>
          <p:spPr>
            <a:xfrm>
              <a:off x="4802650" y="2314025"/>
              <a:ext cx="6500" cy="8325"/>
            </a:xfrm>
            <a:custGeom>
              <a:avLst/>
              <a:gdLst/>
              <a:ahLst/>
              <a:cxnLst/>
              <a:rect l="l" t="t" r="r" b="b"/>
              <a:pathLst>
                <a:path w="260" h="333" extrusionOk="0">
                  <a:moveTo>
                    <a:pt x="1" y="0"/>
                  </a:moveTo>
                  <a:lnTo>
                    <a:pt x="1" y="148"/>
                  </a:lnTo>
                  <a:lnTo>
                    <a:pt x="259" y="333"/>
                  </a:lnTo>
                  <a:lnTo>
                    <a:pt x="259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55" name="Google Shape;10155;p51"/>
            <p:cNvSpPr/>
            <p:nvPr/>
          </p:nvSpPr>
          <p:spPr>
            <a:xfrm>
              <a:off x="4800800" y="2315875"/>
              <a:ext cx="8350" cy="6475"/>
            </a:xfrm>
            <a:custGeom>
              <a:avLst/>
              <a:gdLst/>
              <a:ahLst/>
              <a:cxnLst/>
              <a:rect l="l" t="t" r="r" b="b"/>
              <a:pathLst>
                <a:path w="334" h="259" extrusionOk="0">
                  <a:moveTo>
                    <a:pt x="75" y="0"/>
                  </a:moveTo>
                  <a:lnTo>
                    <a:pt x="1" y="37"/>
                  </a:lnTo>
                  <a:lnTo>
                    <a:pt x="1" y="74"/>
                  </a:lnTo>
                  <a:cubicBezTo>
                    <a:pt x="1" y="111"/>
                    <a:pt x="1" y="185"/>
                    <a:pt x="75" y="185"/>
                  </a:cubicBezTo>
                  <a:lnTo>
                    <a:pt x="259" y="259"/>
                  </a:lnTo>
                  <a:lnTo>
                    <a:pt x="333" y="259"/>
                  </a:lnTo>
                  <a:lnTo>
                    <a:pt x="333" y="1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BF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56" name="Google Shape;10156;p51"/>
            <p:cNvSpPr/>
            <p:nvPr/>
          </p:nvSpPr>
          <p:spPr>
            <a:xfrm>
              <a:off x="4720400" y="2091275"/>
              <a:ext cx="182100" cy="146050"/>
            </a:xfrm>
            <a:custGeom>
              <a:avLst/>
              <a:gdLst/>
              <a:ahLst/>
              <a:cxnLst/>
              <a:rect l="l" t="t" r="r" b="b"/>
              <a:pathLst>
                <a:path w="7284" h="5842" extrusionOk="0">
                  <a:moveTo>
                    <a:pt x="7283" y="0"/>
                  </a:moveTo>
                  <a:lnTo>
                    <a:pt x="0" y="4215"/>
                  </a:lnTo>
                  <a:lnTo>
                    <a:pt x="0" y="5842"/>
                  </a:lnTo>
                  <a:lnTo>
                    <a:pt x="7283" y="1627"/>
                  </a:lnTo>
                  <a:lnTo>
                    <a:pt x="7283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57" name="Google Shape;10157;p51"/>
            <p:cNvSpPr/>
            <p:nvPr/>
          </p:nvSpPr>
          <p:spPr>
            <a:xfrm>
              <a:off x="4615950" y="2069075"/>
              <a:ext cx="286550" cy="126650"/>
            </a:xfrm>
            <a:custGeom>
              <a:avLst/>
              <a:gdLst/>
              <a:ahLst/>
              <a:cxnLst/>
              <a:rect l="l" t="t" r="r" b="b"/>
              <a:pathLst>
                <a:path w="11462" h="5066" extrusionOk="0">
                  <a:moveTo>
                    <a:pt x="7284" y="1"/>
                  </a:moveTo>
                  <a:lnTo>
                    <a:pt x="0" y="4253"/>
                  </a:lnTo>
                  <a:lnTo>
                    <a:pt x="4178" y="5066"/>
                  </a:lnTo>
                  <a:lnTo>
                    <a:pt x="11461" y="851"/>
                  </a:lnTo>
                  <a:lnTo>
                    <a:pt x="7284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58" name="Google Shape;10158;p51"/>
            <p:cNvSpPr/>
            <p:nvPr/>
          </p:nvSpPr>
          <p:spPr>
            <a:xfrm>
              <a:off x="4633500" y="2076475"/>
              <a:ext cx="250500" cy="111875"/>
            </a:xfrm>
            <a:custGeom>
              <a:avLst/>
              <a:gdLst/>
              <a:ahLst/>
              <a:cxnLst/>
              <a:rect l="l" t="t" r="r" b="b"/>
              <a:pathLst>
                <a:path w="10020" h="4475" extrusionOk="0">
                  <a:moveTo>
                    <a:pt x="6619" y="1"/>
                  </a:moveTo>
                  <a:lnTo>
                    <a:pt x="1" y="3846"/>
                  </a:lnTo>
                  <a:lnTo>
                    <a:pt x="3402" y="4474"/>
                  </a:lnTo>
                  <a:lnTo>
                    <a:pt x="10020" y="703"/>
                  </a:lnTo>
                  <a:lnTo>
                    <a:pt x="6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59" name="Google Shape;10159;p51"/>
            <p:cNvSpPr/>
            <p:nvPr/>
          </p:nvSpPr>
          <p:spPr>
            <a:xfrm>
              <a:off x="4615950" y="2090350"/>
              <a:ext cx="286550" cy="106300"/>
            </a:xfrm>
            <a:custGeom>
              <a:avLst/>
              <a:gdLst/>
              <a:ahLst/>
              <a:cxnLst/>
              <a:rect l="l" t="t" r="r" b="b"/>
              <a:pathLst>
                <a:path w="11462" h="4252" extrusionOk="0">
                  <a:moveTo>
                    <a:pt x="11461" y="0"/>
                  </a:moveTo>
                  <a:lnTo>
                    <a:pt x="4178" y="4215"/>
                  </a:lnTo>
                  <a:lnTo>
                    <a:pt x="0" y="3402"/>
                  </a:lnTo>
                  <a:lnTo>
                    <a:pt x="0" y="3476"/>
                  </a:lnTo>
                  <a:lnTo>
                    <a:pt x="4178" y="4252"/>
                  </a:lnTo>
                  <a:lnTo>
                    <a:pt x="11461" y="37"/>
                  </a:lnTo>
                  <a:lnTo>
                    <a:pt x="11461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60" name="Google Shape;10160;p51"/>
            <p:cNvSpPr/>
            <p:nvPr/>
          </p:nvSpPr>
          <p:spPr>
            <a:xfrm>
              <a:off x="4822975" y="2152275"/>
              <a:ext cx="181200" cy="146975"/>
            </a:xfrm>
            <a:custGeom>
              <a:avLst/>
              <a:gdLst/>
              <a:ahLst/>
              <a:cxnLst/>
              <a:rect l="l" t="t" r="r" b="b"/>
              <a:pathLst>
                <a:path w="7248" h="5879" extrusionOk="0">
                  <a:moveTo>
                    <a:pt x="7247" y="0"/>
                  </a:moveTo>
                  <a:lnTo>
                    <a:pt x="1" y="4252"/>
                  </a:lnTo>
                  <a:lnTo>
                    <a:pt x="1" y="5879"/>
                  </a:lnTo>
                  <a:lnTo>
                    <a:pt x="7247" y="1664"/>
                  </a:lnTo>
                  <a:lnTo>
                    <a:pt x="7247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61" name="Google Shape;10161;p51"/>
            <p:cNvSpPr/>
            <p:nvPr/>
          </p:nvSpPr>
          <p:spPr>
            <a:xfrm>
              <a:off x="4720400" y="2131925"/>
              <a:ext cx="283775" cy="125750"/>
            </a:xfrm>
            <a:custGeom>
              <a:avLst/>
              <a:gdLst/>
              <a:ahLst/>
              <a:cxnLst/>
              <a:rect l="l" t="t" r="r" b="b"/>
              <a:pathLst>
                <a:path w="11351" h="5030" extrusionOk="0">
                  <a:moveTo>
                    <a:pt x="7283" y="1"/>
                  </a:moveTo>
                  <a:lnTo>
                    <a:pt x="0" y="4216"/>
                  </a:lnTo>
                  <a:lnTo>
                    <a:pt x="4104" y="5029"/>
                  </a:lnTo>
                  <a:lnTo>
                    <a:pt x="11350" y="777"/>
                  </a:lnTo>
                  <a:lnTo>
                    <a:pt x="7283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62" name="Google Shape;10162;p51"/>
            <p:cNvSpPr/>
            <p:nvPr/>
          </p:nvSpPr>
          <p:spPr>
            <a:xfrm>
              <a:off x="4738875" y="2138400"/>
              <a:ext cx="246800" cy="112800"/>
            </a:xfrm>
            <a:custGeom>
              <a:avLst/>
              <a:gdLst/>
              <a:ahLst/>
              <a:cxnLst/>
              <a:rect l="l" t="t" r="r" b="b"/>
              <a:pathLst>
                <a:path w="9872" h="4512" extrusionOk="0">
                  <a:moveTo>
                    <a:pt x="6581" y="1"/>
                  </a:moveTo>
                  <a:lnTo>
                    <a:pt x="1" y="3846"/>
                  </a:lnTo>
                  <a:lnTo>
                    <a:pt x="3328" y="4511"/>
                  </a:lnTo>
                  <a:lnTo>
                    <a:pt x="9872" y="666"/>
                  </a:lnTo>
                  <a:lnTo>
                    <a:pt x="658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63" name="Google Shape;10163;p51"/>
            <p:cNvSpPr/>
            <p:nvPr/>
          </p:nvSpPr>
          <p:spPr>
            <a:xfrm>
              <a:off x="4720400" y="2151350"/>
              <a:ext cx="283775" cy="107225"/>
            </a:xfrm>
            <a:custGeom>
              <a:avLst/>
              <a:gdLst/>
              <a:ahLst/>
              <a:cxnLst/>
              <a:rect l="l" t="t" r="r" b="b"/>
              <a:pathLst>
                <a:path w="11351" h="4289" extrusionOk="0">
                  <a:moveTo>
                    <a:pt x="11350" y="0"/>
                  </a:moveTo>
                  <a:lnTo>
                    <a:pt x="4104" y="4252"/>
                  </a:lnTo>
                  <a:lnTo>
                    <a:pt x="0" y="3439"/>
                  </a:lnTo>
                  <a:lnTo>
                    <a:pt x="0" y="3439"/>
                  </a:lnTo>
                  <a:lnTo>
                    <a:pt x="37" y="3476"/>
                  </a:lnTo>
                  <a:lnTo>
                    <a:pt x="4104" y="4289"/>
                  </a:lnTo>
                  <a:lnTo>
                    <a:pt x="11350" y="37"/>
                  </a:lnTo>
                  <a:lnTo>
                    <a:pt x="11350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64" name="Google Shape;10164;p51"/>
            <p:cNvSpPr/>
            <p:nvPr/>
          </p:nvSpPr>
          <p:spPr>
            <a:xfrm>
              <a:off x="4929275" y="2211425"/>
              <a:ext cx="181175" cy="146975"/>
            </a:xfrm>
            <a:custGeom>
              <a:avLst/>
              <a:gdLst/>
              <a:ahLst/>
              <a:cxnLst/>
              <a:rect l="l" t="t" r="r" b="b"/>
              <a:pathLst>
                <a:path w="7247" h="5879" extrusionOk="0">
                  <a:moveTo>
                    <a:pt x="7247" y="0"/>
                  </a:moveTo>
                  <a:lnTo>
                    <a:pt x="1" y="4252"/>
                  </a:lnTo>
                  <a:lnTo>
                    <a:pt x="1" y="5879"/>
                  </a:lnTo>
                  <a:lnTo>
                    <a:pt x="7247" y="1664"/>
                  </a:lnTo>
                  <a:lnTo>
                    <a:pt x="7247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65" name="Google Shape;10165;p51"/>
            <p:cNvSpPr/>
            <p:nvPr/>
          </p:nvSpPr>
          <p:spPr>
            <a:xfrm>
              <a:off x="4822050" y="2192950"/>
              <a:ext cx="288400" cy="123875"/>
            </a:xfrm>
            <a:custGeom>
              <a:avLst/>
              <a:gdLst/>
              <a:ahLst/>
              <a:cxnLst/>
              <a:rect l="l" t="t" r="r" b="b"/>
              <a:pathLst>
                <a:path w="11536" h="4955" extrusionOk="0">
                  <a:moveTo>
                    <a:pt x="7247" y="0"/>
                  </a:moveTo>
                  <a:lnTo>
                    <a:pt x="1" y="4252"/>
                  </a:lnTo>
                  <a:lnTo>
                    <a:pt x="4290" y="4954"/>
                  </a:lnTo>
                  <a:lnTo>
                    <a:pt x="11536" y="703"/>
                  </a:lnTo>
                  <a:lnTo>
                    <a:pt x="7247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66" name="Google Shape;10166;p51"/>
            <p:cNvSpPr/>
            <p:nvPr/>
          </p:nvSpPr>
          <p:spPr>
            <a:xfrm>
              <a:off x="4840550" y="2200325"/>
              <a:ext cx="251425" cy="109100"/>
            </a:xfrm>
            <a:custGeom>
              <a:avLst/>
              <a:gdLst/>
              <a:ahLst/>
              <a:cxnLst/>
              <a:rect l="l" t="t" r="r" b="b"/>
              <a:pathLst>
                <a:path w="10057" h="4364" extrusionOk="0">
                  <a:moveTo>
                    <a:pt x="6544" y="1"/>
                  </a:moveTo>
                  <a:lnTo>
                    <a:pt x="0" y="3809"/>
                  </a:lnTo>
                  <a:lnTo>
                    <a:pt x="3513" y="4363"/>
                  </a:lnTo>
                  <a:lnTo>
                    <a:pt x="10056" y="555"/>
                  </a:lnTo>
                  <a:lnTo>
                    <a:pt x="65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67" name="Google Shape;10167;p51"/>
            <p:cNvSpPr/>
            <p:nvPr/>
          </p:nvSpPr>
          <p:spPr>
            <a:xfrm>
              <a:off x="4822050" y="2210500"/>
              <a:ext cx="288400" cy="107250"/>
            </a:xfrm>
            <a:custGeom>
              <a:avLst/>
              <a:gdLst/>
              <a:ahLst/>
              <a:cxnLst/>
              <a:rect l="l" t="t" r="r" b="b"/>
              <a:pathLst>
                <a:path w="11536" h="4290" extrusionOk="0">
                  <a:moveTo>
                    <a:pt x="11536" y="1"/>
                  </a:moveTo>
                  <a:lnTo>
                    <a:pt x="4290" y="4252"/>
                  </a:lnTo>
                  <a:lnTo>
                    <a:pt x="1" y="3550"/>
                  </a:lnTo>
                  <a:lnTo>
                    <a:pt x="1" y="3587"/>
                  </a:lnTo>
                  <a:lnTo>
                    <a:pt x="4290" y="4289"/>
                  </a:lnTo>
                  <a:lnTo>
                    <a:pt x="11536" y="37"/>
                  </a:lnTo>
                  <a:lnTo>
                    <a:pt x="11536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68" name="Google Shape;10168;p51"/>
            <p:cNvSpPr/>
            <p:nvPr/>
          </p:nvSpPr>
          <p:spPr>
            <a:xfrm>
              <a:off x="4929275" y="2252100"/>
              <a:ext cx="284700" cy="123875"/>
            </a:xfrm>
            <a:custGeom>
              <a:avLst/>
              <a:gdLst/>
              <a:ahLst/>
              <a:cxnLst/>
              <a:rect l="l" t="t" r="r" b="b"/>
              <a:pathLst>
                <a:path w="11388" h="4955" extrusionOk="0">
                  <a:moveTo>
                    <a:pt x="7321" y="0"/>
                  </a:moveTo>
                  <a:lnTo>
                    <a:pt x="1" y="4215"/>
                  </a:lnTo>
                  <a:lnTo>
                    <a:pt x="4178" y="4954"/>
                  </a:lnTo>
                  <a:lnTo>
                    <a:pt x="11388" y="777"/>
                  </a:lnTo>
                  <a:lnTo>
                    <a:pt x="7321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69" name="Google Shape;10169;p51"/>
            <p:cNvSpPr/>
            <p:nvPr/>
          </p:nvSpPr>
          <p:spPr>
            <a:xfrm>
              <a:off x="4947750" y="2258550"/>
              <a:ext cx="247750" cy="110025"/>
            </a:xfrm>
            <a:custGeom>
              <a:avLst/>
              <a:gdLst/>
              <a:ahLst/>
              <a:cxnLst/>
              <a:rect l="l" t="t" r="r" b="b"/>
              <a:pathLst>
                <a:path w="9910" h="4401" extrusionOk="0">
                  <a:moveTo>
                    <a:pt x="6619" y="1"/>
                  </a:moveTo>
                  <a:lnTo>
                    <a:pt x="1" y="3846"/>
                  </a:lnTo>
                  <a:lnTo>
                    <a:pt x="3365" y="4400"/>
                  </a:lnTo>
                  <a:lnTo>
                    <a:pt x="9909" y="666"/>
                  </a:lnTo>
                  <a:lnTo>
                    <a:pt x="66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70" name="Google Shape;10170;p51"/>
            <p:cNvSpPr/>
            <p:nvPr/>
          </p:nvSpPr>
          <p:spPr>
            <a:xfrm>
              <a:off x="4929275" y="2271500"/>
              <a:ext cx="284700" cy="105400"/>
            </a:xfrm>
            <a:custGeom>
              <a:avLst/>
              <a:gdLst/>
              <a:ahLst/>
              <a:cxnLst/>
              <a:rect l="l" t="t" r="r" b="b"/>
              <a:pathLst>
                <a:path w="11388" h="4216" extrusionOk="0">
                  <a:moveTo>
                    <a:pt x="11388" y="1"/>
                  </a:moveTo>
                  <a:lnTo>
                    <a:pt x="4178" y="4178"/>
                  </a:lnTo>
                  <a:lnTo>
                    <a:pt x="1" y="3439"/>
                  </a:lnTo>
                  <a:lnTo>
                    <a:pt x="1" y="3439"/>
                  </a:lnTo>
                  <a:lnTo>
                    <a:pt x="38" y="3513"/>
                  </a:lnTo>
                  <a:lnTo>
                    <a:pt x="4178" y="4215"/>
                  </a:lnTo>
                  <a:lnTo>
                    <a:pt x="11388" y="38"/>
                  </a:lnTo>
                  <a:lnTo>
                    <a:pt x="113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71" name="Google Shape;10171;p51"/>
            <p:cNvSpPr/>
            <p:nvPr/>
          </p:nvSpPr>
          <p:spPr>
            <a:xfrm>
              <a:off x="5183450" y="2311250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92" y="0"/>
                  </a:moveTo>
                  <a:lnTo>
                    <a:pt x="0" y="370"/>
                  </a:lnTo>
                  <a:lnTo>
                    <a:pt x="592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72" name="Google Shape;10172;p51"/>
            <p:cNvSpPr/>
            <p:nvPr/>
          </p:nvSpPr>
          <p:spPr>
            <a:xfrm>
              <a:off x="5198250" y="2294600"/>
              <a:ext cx="25" cy="17600"/>
            </a:xfrm>
            <a:custGeom>
              <a:avLst/>
              <a:gdLst/>
              <a:ahLst/>
              <a:cxnLst/>
              <a:rect l="l" t="t" r="r" b="b"/>
              <a:pathLst>
                <a:path w="1" h="704" extrusionOk="0">
                  <a:moveTo>
                    <a:pt x="0" y="703"/>
                  </a:moveTo>
                  <a:lnTo>
                    <a:pt x="0" y="666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73" name="Google Shape;10173;p51"/>
            <p:cNvSpPr/>
            <p:nvPr/>
          </p:nvSpPr>
          <p:spPr>
            <a:xfrm>
              <a:off x="5182525" y="2302925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1" y="1"/>
                  </a:moveTo>
                  <a:lnTo>
                    <a:pt x="1" y="740"/>
                  </a:lnTo>
                  <a:lnTo>
                    <a:pt x="1" y="77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74" name="Google Shape;10174;p51"/>
            <p:cNvSpPr/>
            <p:nvPr/>
          </p:nvSpPr>
          <p:spPr>
            <a:xfrm>
              <a:off x="5182525" y="2293675"/>
              <a:ext cx="17575" cy="9275"/>
            </a:xfrm>
            <a:custGeom>
              <a:avLst/>
              <a:gdLst/>
              <a:ahLst/>
              <a:cxnLst/>
              <a:rect l="l" t="t" r="r" b="b"/>
              <a:pathLst>
                <a:path w="703" h="371" extrusionOk="0">
                  <a:moveTo>
                    <a:pt x="703" y="1"/>
                  </a:moveTo>
                  <a:lnTo>
                    <a:pt x="1" y="371"/>
                  </a:lnTo>
                  <a:lnTo>
                    <a:pt x="37" y="37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75" name="Google Shape;10175;p51"/>
            <p:cNvSpPr/>
            <p:nvPr/>
          </p:nvSpPr>
          <p:spPr>
            <a:xfrm>
              <a:off x="5183450" y="229367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703" y="1"/>
                  </a:moveTo>
                  <a:lnTo>
                    <a:pt x="222" y="223"/>
                  </a:lnTo>
                  <a:lnTo>
                    <a:pt x="37" y="371"/>
                  </a:lnTo>
                  <a:lnTo>
                    <a:pt x="0" y="371"/>
                  </a:lnTo>
                  <a:lnTo>
                    <a:pt x="0" y="408"/>
                  </a:lnTo>
                  <a:lnTo>
                    <a:pt x="222" y="260"/>
                  </a:lnTo>
                  <a:lnTo>
                    <a:pt x="592" y="75"/>
                  </a:lnTo>
                  <a:lnTo>
                    <a:pt x="592" y="260"/>
                  </a:lnTo>
                  <a:lnTo>
                    <a:pt x="592" y="445"/>
                  </a:lnTo>
                  <a:lnTo>
                    <a:pt x="592" y="703"/>
                  </a:lnTo>
                  <a:lnTo>
                    <a:pt x="0" y="1073"/>
                  </a:lnTo>
                  <a:lnTo>
                    <a:pt x="0" y="1110"/>
                  </a:lnTo>
                  <a:lnTo>
                    <a:pt x="703" y="74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76" name="Google Shape;10176;p51"/>
            <p:cNvSpPr/>
            <p:nvPr/>
          </p:nvSpPr>
          <p:spPr>
            <a:xfrm>
              <a:off x="5183450" y="2294600"/>
              <a:ext cx="14825" cy="25925"/>
            </a:xfrm>
            <a:custGeom>
              <a:avLst/>
              <a:gdLst/>
              <a:ahLst/>
              <a:cxnLst/>
              <a:rect l="l" t="t" r="r" b="b"/>
              <a:pathLst>
                <a:path w="593" h="1037" extrusionOk="0">
                  <a:moveTo>
                    <a:pt x="592" y="1"/>
                  </a:moveTo>
                  <a:lnTo>
                    <a:pt x="0" y="371"/>
                  </a:lnTo>
                  <a:lnTo>
                    <a:pt x="0" y="1036"/>
                  </a:lnTo>
                  <a:lnTo>
                    <a:pt x="592" y="666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77" name="Google Shape;10177;p51"/>
            <p:cNvSpPr/>
            <p:nvPr/>
          </p:nvSpPr>
          <p:spPr>
            <a:xfrm>
              <a:off x="5167725" y="2320500"/>
              <a:ext cx="14825" cy="9250"/>
            </a:xfrm>
            <a:custGeom>
              <a:avLst/>
              <a:gdLst/>
              <a:ahLst/>
              <a:cxnLst/>
              <a:rect l="l" t="t" r="r" b="b"/>
              <a:pathLst>
                <a:path w="593" h="370" extrusionOk="0">
                  <a:moveTo>
                    <a:pt x="593" y="0"/>
                  </a:moveTo>
                  <a:lnTo>
                    <a:pt x="1" y="370"/>
                  </a:lnTo>
                  <a:lnTo>
                    <a:pt x="1" y="370"/>
                  </a:lnTo>
                  <a:lnTo>
                    <a:pt x="593" y="37"/>
                  </a:lnTo>
                  <a:lnTo>
                    <a:pt x="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78" name="Google Shape;10178;p51"/>
            <p:cNvSpPr/>
            <p:nvPr/>
          </p:nvSpPr>
          <p:spPr>
            <a:xfrm>
              <a:off x="5182525" y="2303850"/>
              <a:ext cx="25" cy="17575"/>
            </a:xfrm>
            <a:custGeom>
              <a:avLst/>
              <a:gdLst/>
              <a:ahLst/>
              <a:cxnLst/>
              <a:rect l="l" t="t" r="r" b="b"/>
              <a:pathLst>
                <a:path w="1" h="703" extrusionOk="0">
                  <a:moveTo>
                    <a:pt x="1" y="703"/>
                  </a:moveTo>
                  <a:lnTo>
                    <a:pt x="1" y="666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79" name="Google Shape;10179;p51"/>
            <p:cNvSpPr/>
            <p:nvPr/>
          </p:nvSpPr>
          <p:spPr>
            <a:xfrm>
              <a:off x="5165900" y="2312175"/>
              <a:ext cx="1850" cy="19425"/>
            </a:xfrm>
            <a:custGeom>
              <a:avLst/>
              <a:gdLst/>
              <a:ahLst/>
              <a:cxnLst/>
              <a:rect l="l" t="t" r="r" b="b"/>
              <a:pathLst>
                <a:path w="74" h="777" extrusionOk="0">
                  <a:moveTo>
                    <a:pt x="0" y="0"/>
                  </a:moveTo>
                  <a:lnTo>
                    <a:pt x="0" y="740"/>
                  </a:lnTo>
                  <a:lnTo>
                    <a:pt x="74" y="77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80" name="Google Shape;10180;p51"/>
            <p:cNvSpPr/>
            <p:nvPr/>
          </p:nvSpPr>
          <p:spPr>
            <a:xfrm>
              <a:off x="5165900" y="2302925"/>
              <a:ext cx="17575" cy="9275"/>
            </a:xfrm>
            <a:custGeom>
              <a:avLst/>
              <a:gdLst/>
              <a:ahLst/>
              <a:cxnLst/>
              <a:rect l="l" t="t" r="r" b="b"/>
              <a:pathLst>
                <a:path w="703" h="371" extrusionOk="0">
                  <a:moveTo>
                    <a:pt x="702" y="1"/>
                  </a:moveTo>
                  <a:lnTo>
                    <a:pt x="0" y="370"/>
                  </a:lnTo>
                  <a:lnTo>
                    <a:pt x="74" y="370"/>
                  </a:lnTo>
                  <a:lnTo>
                    <a:pt x="7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81" name="Google Shape;10181;p51"/>
            <p:cNvSpPr/>
            <p:nvPr/>
          </p:nvSpPr>
          <p:spPr>
            <a:xfrm>
              <a:off x="5165900" y="2302925"/>
              <a:ext cx="17575" cy="28675"/>
            </a:xfrm>
            <a:custGeom>
              <a:avLst/>
              <a:gdLst/>
              <a:ahLst/>
              <a:cxnLst/>
              <a:rect l="l" t="t" r="r" b="b"/>
              <a:pathLst>
                <a:path w="703" h="1147" extrusionOk="0">
                  <a:moveTo>
                    <a:pt x="666" y="1"/>
                  </a:moveTo>
                  <a:lnTo>
                    <a:pt x="74" y="370"/>
                  </a:lnTo>
                  <a:lnTo>
                    <a:pt x="0" y="370"/>
                  </a:lnTo>
                  <a:lnTo>
                    <a:pt x="0" y="592"/>
                  </a:lnTo>
                  <a:lnTo>
                    <a:pt x="0" y="1110"/>
                  </a:lnTo>
                  <a:lnTo>
                    <a:pt x="0" y="1147"/>
                  </a:lnTo>
                  <a:lnTo>
                    <a:pt x="74" y="1147"/>
                  </a:lnTo>
                  <a:lnTo>
                    <a:pt x="629" y="814"/>
                  </a:lnTo>
                  <a:lnTo>
                    <a:pt x="666" y="777"/>
                  </a:lnTo>
                  <a:lnTo>
                    <a:pt x="555" y="814"/>
                  </a:lnTo>
                  <a:lnTo>
                    <a:pt x="74" y="1110"/>
                  </a:lnTo>
                  <a:lnTo>
                    <a:pt x="74" y="407"/>
                  </a:lnTo>
                  <a:lnTo>
                    <a:pt x="666" y="75"/>
                  </a:lnTo>
                  <a:lnTo>
                    <a:pt x="666" y="259"/>
                  </a:lnTo>
                  <a:lnTo>
                    <a:pt x="666" y="777"/>
                  </a:lnTo>
                  <a:lnTo>
                    <a:pt x="702" y="777"/>
                  </a:lnTo>
                  <a:lnTo>
                    <a:pt x="702" y="740"/>
                  </a:lnTo>
                  <a:lnTo>
                    <a:pt x="702" y="259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82" name="Google Shape;10182;p51"/>
            <p:cNvSpPr/>
            <p:nvPr/>
          </p:nvSpPr>
          <p:spPr>
            <a:xfrm>
              <a:off x="5167725" y="230385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93" y="1"/>
                  </a:moveTo>
                  <a:lnTo>
                    <a:pt x="1" y="370"/>
                  </a:lnTo>
                  <a:lnTo>
                    <a:pt x="1" y="1036"/>
                  </a:lnTo>
                  <a:lnTo>
                    <a:pt x="593" y="666"/>
                  </a:lnTo>
                  <a:lnTo>
                    <a:pt x="593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83" name="Google Shape;10183;p51"/>
            <p:cNvSpPr/>
            <p:nvPr/>
          </p:nvSpPr>
          <p:spPr>
            <a:xfrm>
              <a:off x="5151100" y="2329725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592" y="1"/>
                  </a:moveTo>
                  <a:lnTo>
                    <a:pt x="1" y="370"/>
                  </a:lnTo>
                  <a:lnTo>
                    <a:pt x="666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84" name="Google Shape;10184;p51"/>
            <p:cNvSpPr/>
            <p:nvPr/>
          </p:nvSpPr>
          <p:spPr>
            <a:xfrm>
              <a:off x="5165900" y="2313100"/>
              <a:ext cx="1850" cy="17575"/>
            </a:xfrm>
            <a:custGeom>
              <a:avLst/>
              <a:gdLst/>
              <a:ahLst/>
              <a:cxnLst/>
              <a:rect l="l" t="t" r="r" b="b"/>
              <a:pathLst>
                <a:path w="74" h="703" extrusionOk="0">
                  <a:moveTo>
                    <a:pt x="0" y="0"/>
                  </a:moveTo>
                  <a:lnTo>
                    <a:pt x="0" y="666"/>
                  </a:lnTo>
                  <a:lnTo>
                    <a:pt x="74" y="70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85" name="Google Shape;10185;p51"/>
            <p:cNvSpPr/>
            <p:nvPr/>
          </p:nvSpPr>
          <p:spPr>
            <a:xfrm>
              <a:off x="5150175" y="2321400"/>
              <a:ext cx="950" cy="18525"/>
            </a:xfrm>
            <a:custGeom>
              <a:avLst/>
              <a:gdLst/>
              <a:ahLst/>
              <a:cxnLst/>
              <a:rect l="l" t="t" r="r" b="b"/>
              <a:pathLst>
                <a:path w="38" h="741" extrusionOk="0">
                  <a:moveTo>
                    <a:pt x="1" y="1"/>
                  </a:moveTo>
                  <a:lnTo>
                    <a:pt x="1" y="740"/>
                  </a:lnTo>
                  <a:lnTo>
                    <a:pt x="38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86" name="Google Shape;10186;p51"/>
            <p:cNvSpPr/>
            <p:nvPr/>
          </p:nvSpPr>
          <p:spPr>
            <a:xfrm>
              <a:off x="5150175" y="2312175"/>
              <a:ext cx="17575" cy="9250"/>
            </a:xfrm>
            <a:custGeom>
              <a:avLst/>
              <a:gdLst/>
              <a:ahLst/>
              <a:cxnLst/>
              <a:rect l="l" t="t" r="r" b="b"/>
              <a:pathLst>
                <a:path w="703" h="370" extrusionOk="0">
                  <a:moveTo>
                    <a:pt x="703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87" name="Google Shape;10187;p51"/>
            <p:cNvSpPr/>
            <p:nvPr/>
          </p:nvSpPr>
          <p:spPr>
            <a:xfrm>
              <a:off x="5150175" y="231217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703" y="37"/>
                  </a:moveTo>
                  <a:lnTo>
                    <a:pt x="636" y="71"/>
                  </a:lnTo>
                  <a:lnTo>
                    <a:pt x="636" y="71"/>
                  </a:lnTo>
                  <a:lnTo>
                    <a:pt x="703" y="740"/>
                  </a:lnTo>
                  <a:lnTo>
                    <a:pt x="703" y="222"/>
                  </a:lnTo>
                  <a:lnTo>
                    <a:pt x="703" y="37"/>
                  </a:lnTo>
                  <a:close/>
                  <a:moveTo>
                    <a:pt x="629" y="0"/>
                  </a:moveTo>
                  <a:lnTo>
                    <a:pt x="555" y="37"/>
                  </a:lnTo>
                  <a:lnTo>
                    <a:pt x="74" y="333"/>
                  </a:lnTo>
                  <a:lnTo>
                    <a:pt x="1" y="370"/>
                  </a:lnTo>
                  <a:lnTo>
                    <a:pt x="1" y="1109"/>
                  </a:lnTo>
                  <a:lnTo>
                    <a:pt x="74" y="1072"/>
                  </a:lnTo>
                  <a:lnTo>
                    <a:pt x="74" y="407"/>
                  </a:lnTo>
                  <a:lnTo>
                    <a:pt x="185" y="370"/>
                  </a:lnTo>
                  <a:lnTo>
                    <a:pt x="629" y="74"/>
                  </a:lnTo>
                  <a:lnTo>
                    <a:pt x="636" y="71"/>
                  </a:lnTo>
                  <a:lnTo>
                    <a:pt x="636" y="71"/>
                  </a:lnTo>
                  <a:lnTo>
                    <a:pt x="629" y="0"/>
                  </a:lnTo>
                  <a:close/>
                  <a:moveTo>
                    <a:pt x="629" y="740"/>
                  </a:moveTo>
                  <a:lnTo>
                    <a:pt x="185" y="998"/>
                  </a:lnTo>
                  <a:lnTo>
                    <a:pt x="74" y="1072"/>
                  </a:lnTo>
                  <a:lnTo>
                    <a:pt x="74" y="1109"/>
                  </a:lnTo>
                  <a:lnTo>
                    <a:pt x="148" y="1072"/>
                  </a:lnTo>
                  <a:lnTo>
                    <a:pt x="222" y="998"/>
                  </a:lnTo>
                  <a:lnTo>
                    <a:pt x="703" y="74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88" name="Google Shape;10188;p51"/>
            <p:cNvSpPr/>
            <p:nvPr/>
          </p:nvSpPr>
          <p:spPr>
            <a:xfrm>
              <a:off x="5151100" y="231310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92" y="0"/>
                  </a:moveTo>
                  <a:lnTo>
                    <a:pt x="1" y="370"/>
                  </a:lnTo>
                  <a:lnTo>
                    <a:pt x="1" y="1035"/>
                  </a:lnTo>
                  <a:lnTo>
                    <a:pt x="592" y="666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89" name="Google Shape;10189;p51"/>
            <p:cNvSpPr/>
            <p:nvPr/>
          </p:nvSpPr>
          <p:spPr>
            <a:xfrm>
              <a:off x="5151100" y="2312175"/>
              <a:ext cx="53625" cy="31450"/>
            </a:xfrm>
            <a:custGeom>
              <a:avLst/>
              <a:gdLst/>
              <a:ahLst/>
              <a:cxnLst/>
              <a:rect l="l" t="t" r="r" b="b"/>
              <a:pathLst>
                <a:path w="2145" h="1258" extrusionOk="0">
                  <a:moveTo>
                    <a:pt x="1960" y="0"/>
                  </a:moveTo>
                  <a:lnTo>
                    <a:pt x="185" y="998"/>
                  </a:lnTo>
                  <a:lnTo>
                    <a:pt x="111" y="1072"/>
                  </a:lnTo>
                  <a:lnTo>
                    <a:pt x="1" y="1146"/>
                  </a:lnTo>
                  <a:lnTo>
                    <a:pt x="111" y="1183"/>
                  </a:lnTo>
                  <a:lnTo>
                    <a:pt x="185" y="1257"/>
                  </a:lnTo>
                  <a:lnTo>
                    <a:pt x="2145" y="74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90" name="Google Shape;10190;p51"/>
            <p:cNvSpPr/>
            <p:nvPr/>
          </p:nvSpPr>
          <p:spPr>
            <a:xfrm>
              <a:off x="5200075" y="2293675"/>
              <a:ext cx="4650" cy="20375"/>
            </a:xfrm>
            <a:custGeom>
              <a:avLst/>
              <a:gdLst/>
              <a:ahLst/>
              <a:cxnLst/>
              <a:rect l="l" t="t" r="r" b="b"/>
              <a:pathLst>
                <a:path w="186" h="815" extrusionOk="0">
                  <a:moveTo>
                    <a:pt x="1" y="1"/>
                  </a:moveTo>
                  <a:lnTo>
                    <a:pt x="1" y="186"/>
                  </a:lnTo>
                  <a:lnTo>
                    <a:pt x="1" y="740"/>
                  </a:lnTo>
                  <a:lnTo>
                    <a:pt x="186" y="814"/>
                  </a:lnTo>
                  <a:lnTo>
                    <a:pt x="186" y="75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91" name="Google Shape;10191;p51"/>
            <p:cNvSpPr/>
            <p:nvPr/>
          </p:nvSpPr>
          <p:spPr>
            <a:xfrm>
              <a:off x="5149250" y="2289075"/>
              <a:ext cx="58250" cy="57325"/>
            </a:xfrm>
            <a:custGeom>
              <a:avLst/>
              <a:gdLst/>
              <a:ahLst/>
              <a:cxnLst/>
              <a:rect l="l" t="t" r="r" b="b"/>
              <a:pathLst>
                <a:path w="2330" h="2293" extrusionOk="0">
                  <a:moveTo>
                    <a:pt x="2108" y="259"/>
                  </a:moveTo>
                  <a:lnTo>
                    <a:pt x="2108" y="776"/>
                  </a:lnTo>
                  <a:lnTo>
                    <a:pt x="2108" y="998"/>
                  </a:lnTo>
                  <a:lnTo>
                    <a:pt x="2219" y="998"/>
                  </a:lnTo>
                  <a:lnTo>
                    <a:pt x="1442" y="1442"/>
                  </a:lnTo>
                  <a:lnTo>
                    <a:pt x="222" y="2107"/>
                  </a:lnTo>
                  <a:lnTo>
                    <a:pt x="222" y="1849"/>
                  </a:lnTo>
                  <a:lnTo>
                    <a:pt x="222" y="1368"/>
                  </a:lnTo>
                  <a:lnTo>
                    <a:pt x="666" y="1109"/>
                  </a:lnTo>
                  <a:lnTo>
                    <a:pt x="740" y="1109"/>
                  </a:lnTo>
                  <a:lnTo>
                    <a:pt x="777" y="1072"/>
                  </a:lnTo>
                  <a:lnTo>
                    <a:pt x="1295" y="739"/>
                  </a:lnTo>
                  <a:lnTo>
                    <a:pt x="1332" y="739"/>
                  </a:lnTo>
                  <a:lnTo>
                    <a:pt x="1701" y="518"/>
                  </a:lnTo>
                  <a:lnTo>
                    <a:pt x="1886" y="370"/>
                  </a:lnTo>
                  <a:lnTo>
                    <a:pt x="1923" y="370"/>
                  </a:lnTo>
                  <a:lnTo>
                    <a:pt x="2108" y="259"/>
                  </a:lnTo>
                  <a:close/>
                  <a:moveTo>
                    <a:pt x="2108" y="0"/>
                  </a:moveTo>
                  <a:lnTo>
                    <a:pt x="1516" y="370"/>
                  </a:lnTo>
                  <a:lnTo>
                    <a:pt x="518" y="924"/>
                  </a:lnTo>
                  <a:lnTo>
                    <a:pt x="75" y="1183"/>
                  </a:lnTo>
                  <a:lnTo>
                    <a:pt x="1" y="1257"/>
                  </a:lnTo>
                  <a:lnTo>
                    <a:pt x="1" y="1553"/>
                  </a:lnTo>
                  <a:lnTo>
                    <a:pt x="1" y="2107"/>
                  </a:lnTo>
                  <a:lnTo>
                    <a:pt x="1" y="2218"/>
                  </a:lnTo>
                  <a:lnTo>
                    <a:pt x="75" y="2255"/>
                  </a:lnTo>
                  <a:lnTo>
                    <a:pt x="148" y="2292"/>
                  </a:lnTo>
                  <a:lnTo>
                    <a:pt x="259" y="2255"/>
                  </a:lnTo>
                  <a:lnTo>
                    <a:pt x="1590" y="1479"/>
                  </a:lnTo>
                  <a:lnTo>
                    <a:pt x="2330" y="1035"/>
                  </a:lnTo>
                  <a:lnTo>
                    <a:pt x="2330" y="813"/>
                  </a:lnTo>
                  <a:lnTo>
                    <a:pt x="2330" y="74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92" name="Google Shape;10192;p51"/>
            <p:cNvSpPr/>
            <p:nvPr/>
          </p:nvSpPr>
          <p:spPr>
            <a:xfrm>
              <a:off x="5132625" y="2340825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55" y="0"/>
                  </a:moveTo>
                  <a:lnTo>
                    <a:pt x="0" y="370"/>
                  </a:lnTo>
                  <a:lnTo>
                    <a:pt x="592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93" name="Google Shape;10193;p51"/>
            <p:cNvSpPr/>
            <p:nvPr/>
          </p:nvSpPr>
          <p:spPr>
            <a:xfrm>
              <a:off x="5146475" y="2325100"/>
              <a:ext cx="950" cy="16675"/>
            </a:xfrm>
            <a:custGeom>
              <a:avLst/>
              <a:gdLst/>
              <a:ahLst/>
              <a:cxnLst/>
              <a:rect l="l" t="t" r="r" b="b"/>
              <a:pathLst>
                <a:path w="38" h="667" extrusionOk="0">
                  <a:moveTo>
                    <a:pt x="1" y="1"/>
                  </a:moveTo>
                  <a:lnTo>
                    <a:pt x="1" y="629"/>
                  </a:lnTo>
                  <a:lnTo>
                    <a:pt x="38" y="66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94" name="Google Shape;10194;p51"/>
            <p:cNvSpPr/>
            <p:nvPr/>
          </p:nvSpPr>
          <p:spPr>
            <a:xfrm>
              <a:off x="5131700" y="2332500"/>
              <a:ext cx="25" cy="18525"/>
            </a:xfrm>
            <a:custGeom>
              <a:avLst/>
              <a:gdLst/>
              <a:ahLst/>
              <a:cxnLst/>
              <a:rect l="l" t="t" r="r" b="b"/>
              <a:pathLst>
                <a:path w="1" h="741" extrusionOk="0">
                  <a:moveTo>
                    <a:pt x="0" y="740"/>
                  </a:moveTo>
                  <a:lnTo>
                    <a:pt x="0" y="74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95" name="Google Shape;10195;p51"/>
            <p:cNvSpPr/>
            <p:nvPr/>
          </p:nvSpPr>
          <p:spPr>
            <a:xfrm>
              <a:off x="5131700" y="2323250"/>
              <a:ext cx="17575" cy="9275"/>
            </a:xfrm>
            <a:custGeom>
              <a:avLst/>
              <a:gdLst/>
              <a:ahLst/>
              <a:cxnLst/>
              <a:rect l="l" t="t" r="r" b="b"/>
              <a:pathLst>
                <a:path w="703" h="371" extrusionOk="0">
                  <a:moveTo>
                    <a:pt x="629" y="1"/>
                  </a:moveTo>
                  <a:lnTo>
                    <a:pt x="0" y="37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96" name="Google Shape;10196;p51"/>
            <p:cNvSpPr/>
            <p:nvPr/>
          </p:nvSpPr>
          <p:spPr>
            <a:xfrm>
              <a:off x="5131700" y="232510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629" y="38"/>
                  </a:moveTo>
                  <a:lnTo>
                    <a:pt x="629" y="223"/>
                  </a:lnTo>
                  <a:lnTo>
                    <a:pt x="629" y="666"/>
                  </a:lnTo>
                  <a:lnTo>
                    <a:pt x="37" y="1036"/>
                  </a:lnTo>
                  <a:lnTo>
                    <a:pt x="37" y="371"/>
                  </a:lnTo>
                  <a:lnTo>
                    <a:pt x="629" y="38"/>
                  </a:lnTo>
                  <a:close/>
                  <a:moveTo>
                    <a:pt x="703" y="1"/>
                  </a:moveTo>
                  <a:lnTo>
                    <a:pt x="37" y="297"/>
                  </a:lnTo>
                  <a:lnTo>
                    <a:pt x="0" y="1110"/>
                  </a:lnTo>
                  <a:lnTo>
                    <a:pt x="703" y="74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97" name="Google Shape;10197;p51"/>
            <p:cNvSpPr/>
            <p:nvPr/>
          </p:nvSpPr>
          <p:spPr>
            <a:xfrm>
              <a:off x="5132625" y="2325100"/>
              <a:ext cx="13875" cy="25000"/>
            </a:xfrm>
            <a:custGeom>
              <a:avLst/>
              <a:gdLst/>
              <a:ahLst/>
              <a:cxnLst/>
              <a:rect l="l" t="t" r="r" b="b"/>
              <a:pathLst>
                <a:path w="555" h="1000" extrusionOk="0">
                  <a:moveTo>
                    <a:pt x="555" y="1"/>
                  </a:moveTo>
                  <a:lnTo>
                    <a:pt x="0" y="371"/>
                  </a:lnTo>
                  <a:lnTo>
                    <a:pt x="0" y="999"/>
                  </a:lnTo>
                  <a:lnTo>
                    <a:pt x="555" y="6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98" name="Google Shape;10198;p51"/>
            <p:cNvSpPr/>
            <p:nvPr/>
          </p:nvSpPr>
          <p:spPr>
            <a:xfrm>
              <a:off x="5116900" y="2350075"/>
              <a:ext cx="14825" cy="9250"/>
            </a:xfrm>
            <a:custGeom>
              <a:avLst/>
              <a:gdLst/>
              <a:ahLst/>
              <a:cxnLst/>
              <a:rect l="l" t="t" r="r" b="b"/>
              <a:pathLst>
                <a:path w="593" h="370" extrusionOk="0">
                  <a:moveTo>
                    <a:pt x="555" y="0"/>
                  </a:moveTo>
                  <a:lnTo>
                    <a:pt x="1" y="370"/>
                  </a:lnTo>
                  <a:lnTo>
                    <a:pt x="1" y="370"/>
                  </a:lnTo>
                  <a:lnTo>
                    <a:pt x="592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99" name="Google Shape;10199;p51"/>
            <p:cNvSpPr/>
            <p:nvPr/>
          </p:nvSpPr>
          <p:spPr>
            <a:xfrm>
              <a:off x="5130775" y="2334350"/>
              <a:ext cx="950" cy="16675"/>
            </a:xfrm>
            <a:custGeom>
              <a:avLst/>
              <a:gdLst/>
              <a:ahLst/>
              <a:cxnLst/>
              <a:rect l="l" t="t" r="r" b="b"/>
              <a:pathLst>
                <a:path w="38" h="667" extrusionOk="0">
                  <a:moveTo>
                    <a:pt x="37" y="1"/>
                  </a:moveTo>
                  <a:lnTo>
                    <a:pt x="0" y="629"/>
                  </a:lnTo>
                  <a:lnTo>
                    <a:pt x="37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00" name="Google Shape;10200;p51"/>
            <p:cNvSpPr/>
            <p:nvPr/>
          </p:nvSpPr>
          <p:spPr>
            <a:xfrm>
              <a:off x="5115050" y="2341750"/>
              <a:ext cx="25" cy="18500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740"/>
                  </a:moveTo>
                  <a:lnTo>
                    <a:pt x="1" y="74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01" name="Google Shape;10201;p51"/>
            <p:cNvSpPr/>
            <p:nvPr/>
          </p:nvSpPr>
          <p:spPr>
            <a:xfrm>
              <a:off x="5115050" y="2332500"/>
              <a:ext cx="17600" cy="9275"/>
            </a:xfrm>
            <a:custGeom>
              <a:avLst/>
              <a:gdLst/>
              <a:ahLst/>
              <a:cxnLst/>
              <a:rect l="l" t="t" r="r" b="b"/>
              <a:pathLst>
                <a:path w="704" h="371" extrusionOk="0">
                  <a:moveTo>
                    <a:pt x="666" y="1"/>
                  </a:moveTo>
                  <a:lnTo>
                    <a:pt x="1" y="370"/>
                  </a:lnTo>
                  <a:lnTo>
                    <a:pt x="1" y="37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02" name="Google Shape;10202;p51"/>
            <p:cNvSpPr/>
            <p:nvPr/>
          </p:nvSpPr>
          <p:spPr>
            <a:xfrm>
              <a:off x="5115050" y="2332500"/>
              <a:ext cx="17600" cy="29600"/>
            </a:xfrm>
            <a:custGeom>
              <a:avLst/>
              <a:gdLst/>
              <a:ahLst/>
              <a:cxnLst/>
              <a:rect l="l" t="t" r="r" b="b"/>
              <a:pathLst>
                <a:path w="704" h="1184" extrusionOk="0">
                  <a:moveTo>
                    <a:pt x="666" y="1"/>
                  </a:moveTo>
                  <a:lnTo>
                    <a:pt x="75" y="370"/>
                  </a:lnTo>
                  <a:lnTo>
                    <a:pt x="1" y="370"/>
                  </a:lnTo>
                  <a:lnTo>
                    <a:pt x="1" y="629"/>
                  </a:lnTo>
                  <a:lnTo>
                    <a:pt x="1" y="1110"/>
                  </a:lnTo>
                  <a:lnTo>
                    <a:pt x="1" y="1184"/>
                  </a:lnTo>
                  <a:lnTo>
                    <a:pt x="666" y="814"/>
                  </a:lnTo>
                  <a:lnTo>
                    <a:pt x="666" y="814"/>
                  </a:lnTo>
                  <a:lnTo>
                    <a:pt x="75" y="1110"/>
                  </a:lnTo>
                  <a:lnTo>
                    <a:pt x="75" y="444"/>
                  </a:lnTo>
                  <a:lnTo>
                    <a:pt x="666" y="112"/>
                  </a:lnTo>
                  <a:lnTo>
                    <a:pt x="666" y="296"/>
                  </a:lnTo>
                  <a:lnTo>
                    <a:pt x="666" y="814"/>
                  </a:lnTo>
                  <a:lnTo>
                    <a:pt x="703" y="814"/>
                  </a:lnTo>
                  <a:lnTo>
                    <a:pt x="703" y="740"/>
                  </a:lnTo>
                  <a:lnTo>
                    <a:pt x="703" y="296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03" name="Google Shape;10203;p51"/>
            <p:cNvSpPr/>
            <p:nvPr/>
          </p:nvSpPr>
          <p:spPr>
            <a:xfrm>
              <a:off x="5116900" y="2334350"/>
              <a:ext cx="14825" cy="24975"/>
            </a:xfrm>
            <a:custGeom>
              <a:avLst/>
              <a:gdLst/>
              <a:ahLst/>
              <a:cxnLst/>
              <a:rect l="l" t="t" r="r" b="b"/>
              <a:pathLst>
                <a:path w="593" h="999" extrusionOk="0">
                  <a:moveTo>
                    <a:pt x="592" y="1"/>
                  </a:moveTo>
                  <a:lnTo>
                    <a:pt x="1" y="370"/>
                  </a:lnTo>
                  <a:lnTo>
                    <a:pt x="1" y="999"/>
                  </a:lnTo>
                  <a:lnTo>
                    <a:pt x="555" y="629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04" name="Google Shape;10204;p51"/>
            <p:cNvSpPr/>
            <p:nvPr/>
          </p:nvSpPr>
          <p:spPr>
            <a:xfrm>
              <a:off x="5100275" y="2359300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92" y="1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05" name="Google Shape;10205;p51"/>
            <p:cNvSpPr/>
            <p:nvPr/>
          </p:nvSpPr>
          <p:spPr>
            <a:xfrm>
              <a:off x="5115050" y="2343600"/>
              <a:ext cx="25" cy="15725"/>
            </a:xfrm>
            <a:custGeom>
              <a:avLst/>
              <a:gdLst/>
              <a:ahLst/>
              <a:cxnLst/>
              <a:rect l="l" t="t" r="r" b="b"/>
              <a:pathLst>
                <a:path w="1" h="629" extrusionOk="0">
                  <a:moveTo>
                    <a:pt x="1" y="629"/>
                  </a:moveTo>
                  <a:lnTo>
                    <a:pt x="1" y="629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06" name="Google Shape;10206;p51"/>
            <p:cNvSpPr/>
            <p:nvPr/>
          </p:nvSpPr>
          <p:spPr>
            <a:xfrm>
              <a:off x="5099350" y="2351000"/>
              <a:ext cx="25" cy="18500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739"/>
                  </a:moveTo>
                  <a:lnTo>
                    <a:pt x="0" y="73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07" name="Google Shape;10207;p51"/>
            <p:cNvSpPr/>
            <p:nvPr/>
          </p:nvSpPr>
          <p:spPr>
            <a:xfrm>
              <a:off x="5099350" y="2340825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629" y="0"/>
                  </a:moveTo>
                  <a:lnTo>
                    <a:pt x="0" y="407"/>
                  </a:lnTo>
                  <a:lnTo>
                    <a:pt x="703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08" name="Google Shape;10208;p51"/>
            <p:cNvSpPr/>
            <p:nvPr/>
          </p:nvSpPr>
          <p:spPr>
            <a:xfrm>
              <a:off x="5099350" y="234175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629" y="111"/>
                  </a:moveTo>
                  <a:lnTo>
                    <a:pt x="629" y="296"/>
                  </a:lnTo>
                  <a:lnTo>
                    <a:pt x="629" y="703"/>
                  </a:lnTo>
                  <a:lnTo>
                    <a:pt x="185" y="999"/>
                  </a:lnTo>
                  <a:lnTo>
                    <a:pt x="74" y="1036"/>
                  </a:lnTo>
                  <a:lnTo>
                    <a:pt x="37" y="1072"/>
                  </a:lnTo>
                  <a:lnTo>
                    <a:pt x="37" y="444"/>
                  </a:lnTo>
                  <a:lnTo>
                    <a:pt x="148" y="370"/>
                  </a:lnTo>
                  <a:lnTo>
                    <a:pt x="629" y="111"/>
                  </a:lnTo>
                  <a:close/>
                  <a:moveTo>
                    <a:pt x="629" y="0"/>
                  </a:moveTo>
                  <a:lnTo>
                    <a:pt x="74" y="333"/>
                  </a:lnTo>
                  <a:lnTo>
                    <a:pt x="0" y="370"/>
                  </a:lnTo>
                  <a:lnTo>
                    <a:pt x="0" y="1109"/>
                  </a:lnTo>
                  <a:lnTo>
                    <a:pt x="74" y="1072"/>
                  </a:lnTo>
                  <a:lnTo>
                    <a:pt x="148" y="1036"/>
                  </a:lnTo>
                  <a:lnTo>
                    <a:pt x="185" y="1036"/>
                  </a:lnTo>
                  <a:lnTo>
                    <a:pt x="629" y="740"/>
                  </a:lnTo>
                  <a:lnTo>
                    <a:pt x="703" y="740"/>
                  </a:lnTo>
                  <a:lnTo>
                    <a:pt x="703" y="703"/>
                  </a:lnTo>
                  <a:lnTo>
                    <a:pt x="703" y="259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09" name="Google Shape;10209;p51"/>
            <p:cNvSpPr/>
            <p:nvPr/>
          </p:nvSpPr>
          <p:spPr>
            <a:xfrm>
              <a:off x="5100275" y="2343600"/>
              <a:ext cx="14800" cy="24975"/>
            </a:xfrm>
            <a:custGeom>
              <a:avLst/>
              <a:gdLst/>
              <a:ahLst/>
              <a:cxnLst/>
              <a:rect l="l" t="t" r="r" b="b"/>
              <a:pathLst>
                <a:path w="592" h="999" extrusionOk="0">
                  <a:moveTo>
                    <a:pt x="592" y="0"/>
                  </a:moveTo>
                  <a:lnTo>
                    <a:pt x="0" y="370"/>
                  </a:lnTo>
                  <a:lnTo>
                    <a:pt x="0" y="998"/>
                  </a:lnTo>
                  <a:lnTo>
                    <a:pt x="592" y="62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10" name="Google Shape;10210;p51"/>
            <p:cNvSpPr/>
            <p:nvPr/>
          </p:nvSpPr>
          <p:spPr>
            <a:xfrm>
              <a:off x="5099350" y="2341750"/>
              <a:ext cx="52700" cy="31450"/>
            </a:xfrm>
            <a:custGeom>
              <a:avLst/>
              <a:gdLst/>
              <a:ahLst/>
              <a:cxnLst/>
              <a:rect l="l" t="t" r="r" b="b"/>
              <a:pathLst>
                <a:path w="2108" h="1258" extrusionOk="0">
                  <a:moveTo>
                    <a:pt x="1997" y="0"/>
                  </a:moveTo>
                  <a:lnTo>
                    <a:pt x="185" y="1036"/>
                  </a:lnTo>
                  <a:lnTo>
                    <a:pt x="74" y="1072"/>
                  </a:lnTo>
                  <a:lnTo>
                    <a:pt x="0" y="1109"/>
                  </a:lnTo>
                  <a:lnTo>
                    <a:pt x="74" y="1183"/>
                  </a:lnTo>
                  <a:lnTo>
                    <a:pt x="185" y="1257"/>
                  </a:lnTo>
                  <a:lnTo>
                    <a:pt x="2107" y="111"/>
                  </a:lnTo>
                  <a:lnTo>
                    <a:pt x="1997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11" name="Google Shape;10211;p51"/>
            <p:cNvSpPr/>
            <p:nvPr/>
          </p:nvSpPr>
          <p:spPr>
            <a:xfrm>
              <a:off x="5149250" y="2323250"/>
              <a:ext cx="4650" cy="21300"/>
            </a:xfrm>
            <a:custGeom>
              <a:avLst/>
              <a:gdLst/>
              <a:ahLst/>
              <a:cxnLst/>
              <a:rect l="l" t="t" r="r" b="b"/>
              <a:pathLst>
                <a:path w="186" h="852" extrusionOk="0">
                  <a:moveTo>
                    <a:pt x="1" y="1"/>
                  </a:moveTo>
                  <a:lnTo>
                    <a:pt x="1" y="186"/>
                  </a:lnTo>
                  <a:lnTo>
                    <a:pt x="1" y="740"/>
                  </a:lnTo>
                  <a:lnTo>
                    <a:pt x="111" y="851"/>
                  </a:lnTo>
                  <a:lnTo>
                    <a:pt x="185" y="112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12" name="Google Shape;10212;p51"/>
            <p:cNvSpPr/>
            <p:nvPr/>
          </p:nvSpPr>
          <p:spPr>
            <a:xfrm>
              <a:off x="5096575" y="2318650"/>
              <a:ext cx="59175" cy="58250"/>
            </a:xfrm>
            <a:custGeom>
              <a:avLst/>
              <a:gdLst/>
              <a:ahLst/>
              <a:cxnLst/>
              <a:rect l="l" t="t" r="r" b="b"/>
              <a:pathLst>
                <a:path w="2367" h="2330" extrusionOk="0">
                  <a:moveTo>
                    <a:pt x="2292" y="370"/>
                  </a:moveTo>
                  <a:lnTo>
                    <a:pt x="2292" y="850"/>
                  </a:lnTo>
                  <a:lnTo>
                    <a:pt x="2292" y="1035"/>
                  </a:lnTo>
                  <a:lnTo>
                    <a:pt x="2182" y="1072"/>
                  </a:lnTo>
                  <a:lnTo>
                    <a:pt x="296" y="2144"/>
                  </a:lnTo>
                  <a:lnTo>
                    <a:pt x="296" y="1849"/>
                  </a:lnTo>
                  <a:lnTo>
                    <a:pt x="296" y="1405"/>
                  </a:lnTo>
                  <a:lnTo>
                    <a:pt x="740" y="1109"/>
                  </a:lnTo>
                  <a:lnTo>
                    <a:pt x="814" y="1109"/>
                  </a:lnTo>
                  <a:lnTo>
                    <a:pt x="1405" y="813"/>
                  </a:lnTo>
                  <a:lnTo>
                    <a:pt x="1442" y="813"/>
                  </a:lnTo>
                  <a:lnTo>
                    <a:pt x="2034" y="481"/>
                  </a:lnTo>
                  <a:lnTo>
                    <a:pt x="2108" y="481"/>
                  </a:lnTo>
                  <a:lnTo>
                    <a:pt x="2182" y="444"/>
                  </a:lnTo>
                  <a:lnTo>
                    <a:pt x="2218" y="444"/>
                  </a:lnTo>
                  <a:lnTo>
                    <a:pt x="2292" y="370"/>
                  </a:lnTo>
                  <a:close/>
                  <a:moveTo>
                    <a:pt x="2182" y="0"/>
                  </a:moveTo>
                  <a:lnTo>
                    <a:pt x="2108" y="74"/>
                  </a:lnTo>
                  <a:lnTo>
                    <a:pt x="111" y="1220"/>
                  </a:lnTo>
                  <a:lnTo>
                    <a:pt x="0" y="1257"/>
                  </a:lnTo>
                  <a:lnTo>
                    <a:pt x="0" y="1590"/>
                  </a:lnTo>
                  <a:lnTo>
                    <a:pt x="0" y="2144"/>
                  </a:lnTo>
                  <a:lnTo>
                    <a:pt x="0" y="2218"/>
                  </a:lnTo>
                  <a:lnTo>
                    <a:pt x="111" y="2255"/>
                  </a:lnTo>
                  <a:lnTo>
                    <a:pt x="185" y="2329"/>
                  </a:lnTo>
                  <a:lnTo>
                    <a:pt x="296" y="2255"/>
                  </a:lnTo>
                  <a:lnTo>
                    <a:pt x="2255" y="1109"/>
                  </a:lnTo>
                  <a:lnTo>
                    <a:pt x="2366" y="1072"/>
                  </a:lnTo>
                  <a:lnTo>
                    <a:pt x="2366" y="703"/>
                  </a:lnTo>
                  <a:lnTo>
                    <a:pt x="2366" y="148"/>
                  </a:lnTo>
                  <a:lnTo>
                    <a:pt x="2292" y="111"/>
                  </a:lnTo>
                  <a:lnTo>
                    <a:pt x="2218" y="74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13" name="Google Shape;10213;p51"/>
            <p:cNvSpPr/>
            <p:nvPr/>
          </p:nvSpPr>
          <p:spPr>
            <a:xfrm>
              <a:off x="5080850" y="237132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92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14" name="Google Shape;10214;p51"/>
            <p:cNvSpPr/>
            <p:nvPr/>
          </p:nvSpPr>
          <p:spPr>
            <a:xfrm>
              <a:off x="5095650" y="2354675"/>
              <a:ext cx="25" cy="16675"/>
            </a:xfrm>
            <a:custGeom>
              <a:avLst/>
              <a:gdLst/>
              <a:ahLst/>
              <a:cxnLst/>
              <a:rect l="l" t="t" r="r" b="b"/>
              <a:pathLst>
                <a:path w="1" h="667" extrusionOk="0">
                  <a:moveTo>
                    <a:pt x="0" y="666"/>
                  </a:moveTo>
                  <a:lnTo>
                    <a:pt x="0" y="666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15" name="Google Shape;10215;p51"/>
            <p:cNvSpPr/>
            <p:nvPr/>
          </p:nvSpPr>
          <p:spPr>
            <a:xfrm>
              <a:off x="5079925" y="2363000"/>
              <a:ext cx="950" cy="18525"/>
            </a:xfrm>
            <a:custGeom>
              <a:avLst/>
              <a:gdLst/>
              <a:ahLst/>
              <a:cxnLst/>
              <a:rect l="l" t="t" r="r" b="b"/>
              <a:pathLst>
                <a:path w="38" h="741" extrusionOk="0">
                  <a:moveTo>
                    <a:pt x="1" y="1"/>
                  </a:moveTo>
                  <a:lnTo>
                    <a:pt x="1" y="740"/>
                  </a:lnTo>
                  <a:lnTo>
                    <a:pt x="38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16" name="Google Shape;10216;p51"/>
            <p:cNvSpPr/>
            <p:nvPr/>
          </p:nvSpPr>
          <p:spPr>
            <a:xfrm>
              <a:off x="5079925" y="2352825"/>
              <a:ext cx="16675" cy="10200"/>
            </a:xfrm>
            <a:custGeom>
              <a:avLst/>
              <a:gdLst/>
              <a:ahLst/>
              <a:cxnLst/>
              <a:rect l="l" t="t" r="r" b="b"/>
              <a:pathLst>
                <a:path w="667" h="408" extrusionOk="0">
                  <a:moveTo>
                    <a:pt x="666" y="1"/>
                  </a:moveTo>
                  <a:lnTo>
                    <a:pt x="1" y="408"/>
                  </a:lnTo>
                  <a:lnTo>
                    <a:pt x="38" y="40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17" name="Google Shape;10217;p51"/>
            <p:cNvSpPr/>
            <p:nvPr/>
          </p:nvSpPr>
          <p:spPr>
            <a:xfrm>
              <a:off x="5079925" y="2352825"/>
              <a:ext cx="16675" cy="29625"/>
            </a:xfrm>
            <a:custGeom>
              <a:avLst/>
              <a:gdLst/>
              <a:ahLst/>
              <a:cxnLst/>
              <a:rect l="l" t="t" r="r" b="b"/>
              <a:pathLst>
                <a:path w="667" h="1185" extrusionOk="0">
                  <a:moveTo>
                    <a:pt x="629" y="112"/>
                  </a:moveTo>
                  <a:lnTo>
                    <a:pt x="629" y="740"/>
                  </a:lnTo>
                  <a:lnTo>
                    <a:pt x="38" y="1110"/>
                  </a:lnTo>
                  <a:lnTo>
                    <a:pt x="38" y="629"/>
                  </a:lnTo>
                  <a:lnTo>
                    <a:pt x="38" y="445"/>
                  </a:lnTo>
                  <a:lnTo>
                    <a:pt x="629" y="112"/>
                  </a:lnTo>
                  <a:close/>
                  <a:moveTo>
                    <a:pt x="666" y="1"/>
                  </a:moveTo>
                  <a:lnTo>
                    <a:pt x="38" y="408"/>
                  </a:lnTo>
                  <a:lnTo>
                    <a:pt x="1" y="629"/>
                  </a:lnTo>
                  <a:lnTo>
                    <a:pt x="1" y="1184"/>
                  </a:lnTo>
                  <a:lnTo>
                    <a:pt x="38" y="1184"/>
                  </a:lnTo>
                  <a:lnTo>
                    <a:pt x="666" y="814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18" name="Google Shape;10218;p51"/>
            <p:cNvSpPr/>
            <p:nvPr/>
          </p:nvSpPr>
          <p:spPr>
            <a:xfrm>
              <a:off x="5080850" y="2354675"/>
              <a:ext cx="14825" cy="24075"/>
            </a:xfrm>
            <a:custGeom>
              <a:avLst/>
              <a:gdLst/>
              <a:ahLst/>
              <a:cxnLst/>
              <a:rect l="l" t="t" r="r" b="b"/>
              <a:pathLst>
                <a:path w="593" h="963" extrusionOk="0">
                  <a:moveTo>
                    <a:pt x="592" y="1"/>
                  </a:moveTo>
                  <a:lnTo>
                    <a:pt x="1" y="334"/>
                  </a:lnTo>
                  <a:lnTo>
                    <a:pt x="1" y="962"/>
                  </a:lnTo>
                  <a:lnTo>
                    <a:pt x="592" y="666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19" name="Google Shape;10219;p51"/>
            <p:cNvSpPr/>
            <p:nvPr/>
          </p:nvSpPr>
          <p:spPr>
            <a:xfrm>
              <a:off x="5064225" y="2380575"/>
              <a:ext cx="15725" cy="9250"/>
            </a:xfrm>
            <a:custGeom>
              <a:avLst/>
              <a:gdLst/>
              <a:ahLst/>
              <a:cxnLst/>
              <a:rect l="l" t="t" r="r" b="b"/>
              <a:pathLst>
                <a:path w="629" h="370" extrusionOk="0">
                  <a:moveTo>
                    <a:pt x="629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20" name="Google Shape;10220;p51"/>
            <p:cNvSpPr/>
            <p:nvPr/>
          </p:nvSpPr>
          <p:spPr>
            <a:xfrm>
              <a:off x="5079925" y="2363925"/>
              <a:ext cx="25" cy="16675"/>
            </a:xfrm>
            <a:custGeom>
              <a:avLst/>
              <a:gdLst/>
              <a:ahLst/>
              <a:cxnLst/>
              <a:rect l="l" t="t" r="r" b="b"/>
              <a:pathLst>
                <a:path w="1" h="667" extrusionOk="0">
                  <a:moveTo>
                    <a:pt x="1" y="666"/>
                  </a:moveTo>
                  <a:lnTo>
                    <a:pt x="1" y="666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21" name="Google Shape;10221;p51"/>
            <p:cNvSpPr/>
            <p:nvPr/>
          </p:nvSpPr>
          <p:spPr>
            <a:xfrm>
              <a:off x="5063300" y="2372250"/>
              <a:ext cx="950" cy="18500"/>
            </a:xfrm>
            <a:custGeom>
              <a:avLst/>
              <a:gdLst/>
              <a:ahLst/>
              <a:cxnLst/>
              <a:rect l="l" t="t" r="r" b="b"/>
              <a:pathLst>
                <a:path w="38" h="740" extrusionOk="0">
                  <a:moveTo>
                    <a:pt x="0" y="0"/>
                  </a:moveTo>
                  <a:lnTo>
                    <a:pt x="0" y="740"/>
                  </a:lnTo>
                  <a:lnTo>
                    <a:pt x="37" y="7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22" name="Google Shape;10222;p51"/>
            <p:cNvSpPr/>
            <p:nvPr/>
          </p:nvSpPr>
          <p:spPr>
            <a:xfrm>
              <a:off x="5063300" y="2362075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703" y="1"/>
                  </a:moveTo>
                  <a:lnTo>
                    <a:pt x="0" y="407"/>
                  </a:lnTo>
                  <a:lnTo>
                    <a:pt x="37" y="407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23" name="Google Shape;10223;p51"/>
            <p:cNvSpPr/>
            <p:nvPr/>
          </p:nvSpPr>
          <p:spPr>
            <a:xfrm>
              <a:off x="5064225" y="236300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484" y="114"/>
                  </a:moveTo>
                  <a:lnTo>
                    <a:pt x="0" y="370"/>
                  </a:lnTo>
                  <a:lnTo>
                    <a:pt x="74" y="370"/>
                  </a:lnTo>
                  <a:lnTo>
                    <a:pt x="484" y="114"/>
                  </a:lnTo>
                  <a:close/>
                  <a:moveTo>
                    <a:pt x="666" y="1"/>
                  </a:moveTo>
                  <a:lnTo>
                    <a:pt x="484" y="114"/>
                  </a:lnTo>
                  <a:lnTo>
                    <a:pt x="484" y="114"/>
                  </a:lnTo>
                  <a:lnTo>
                    <a:pt x="629" y="38"/>
                  </a:lnTo>
                  <a:lnTo>
                    <a:pt x="629" y="222"/>
                  </a:lnTo>
                  <a:lnTo>
                    <a:pt x="629" y="740"/>
                  </a:lnTo>
                  <a:lnTo>
                    <a:pt x="0" y="1073"/>
                  </a:lnTo>
                  <a:lnTo>
                    <a:pt x="0" y="1110"/>
                  </a:lnTo>
                  <a:lnTo>
                    <a:pt x="666" y="740"/>
                  </a:lnTo>
                  <a:lnTo>
                    <a:pt x="703" y="740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24" name="Google Shape;10224;p51"/>
            <p:cNvSpPr/>
            <p:nvPr/>
          </p:nvSpPr>
          <p:spPr>
            <a:xfrm>
              <a:off x="5064225" y="2363925"/>
              <a:ext cx="15725" cy="24050"/>
            </a:xfrm>
            <a:custGeom>
              <a:avLst/>
              <a:gdLst/>
              <a:ahLst/>
              <a:cxnLst/>
              <a:rect l="l" t="t" r="r" b="b"/>
              <a:pathLst>
                <a:path w="629" h="962" extrusionOk="0">
                  <a:moveTo>
                    <a:pt x="629" y="1"/>
                  </a:moveTo>
                  <a:lnTo>
                    <a:pt x="0" y="333"/>
                  </a:lnTo>
                  <a:lnTo>
                    <a:pt x="0" y="962"/>
                  </a:lnTo>
                  <a:lnTo>
                    <a:pt x="629" y="666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25" name="Google Shape;10225;p51"/>
            <p:cNvSpPr/>
            <p:nvPr/>
          </p:nvSpPr>
          <p:spPr>
            <a:xfrm>
              <a:off x="5048500" y="2389800"/>
              <a:ext cx="15750" cy="9275"/>
            </a:xfrm>
            <a:custGeom>
              <a:avLst/>
              <a:gdLst/>
              <a:ahLst/>
              <a:cxnLst/>
              <a:rect l="l" t="t" r="r" b="b"/>
              <a:pathLst>
                <a:path w="630" h="371" extrusionOk="0">
                  <a:moveTo>
                    <a:pt x="592" y="1"/>
                  </a:moveTo>
                  <a:lnTo>
                    <a:pt x="1" y="297"/>
                  </a:lnTo>
                  <a:lnTo>
                    <a:pt x="1" y="371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26" name="Google Shape;10226;p51"/>
            <p:cNvSpPr/>
            <p:nvPr/>
          </p:nvSpPr>
          <p:spPr>
            <a:xfrm>
              <a:off x="5063300" y="2373175"/>
              <a:ext cx="950" cy="16650"/>
            </a:xfrm>
            <a:custGeom>
              <a:avLst/>
              <a:gdLst/>
              <a:ahLst/>
              <a:cxnLst/>
              <a:rect l="l" t="t" r="r" b="b"/>
              <a:pathLst>
                <a:path w="38" h="666" extrusionOk="0">
                  <a:moveTo>
                    <a:pt x="0" y="0"/>
                  </a:moveTo>
                  <a:lnTo>
                    <a:pt x="0" y="666"/>
                  </a:lnTo>
                  <a:lnTo>
                    <a:pt x="37" y="66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27" name="Google Shape;10227;p51"/>
            <p:cNvSpPr/>
            <p:nvPr/>
          </p:nvSpPr>
          <p:spPr>
            <a:xfrm>
              <a:off x="5047575" y="2381500"/>
              <a:ext cx="950" cy="18500"/>
            </a:xfrm>
            <a:custGeom>
              <a:avLst/>
              <a:gdLst/>
              <a:ahLst/>
              <a:cxnLst/>
              <a:rect l="l" t="t" r="r" b="b"/>
              <a:pathLst>
                <a:path w="38" h="740" extrusionOk="0">
                  <a:moveTo>
                    <a:pt x="1" y="0"/>
                  </a:moveTo>
                  <a:lnTo>
                    <a:pt x="1" y="740"/>
                  </a:lnTo>
                  <a:lnTo>
                    <a:pt x="38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28" name="Google Shape;10228;p51"/>
            <p:cNvSpPr/>
            <p:nvPr/>
          </p:nvSpPr>
          <p:spPr>
            <a:xfrm>
              <a:off x="5047575" y="2371325"/>
              <a:ext cx="16675" cy="10200"/>
            </a:xfrm>
            <a:custGeom>
              <a:avLst/>
              <a:gdLst/>
              <a:ahLst/>
              <a:cxnLst/>
              <a:rect l="l" t="t" r="r" b="b"/>
              <a:pathLst>
                <a:path w="667" h="408" extrusionOk="0">
                  <a:moveTo>
                    <a:pt x="666" y="0"/>
                  </a:moveTo>
                  <a:lnTo>
                    <a:pt x="1" y="407"/>
                  </a:lnTo>
                  <a:lnTo>
                    <a:pt x="38" y="40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29" name="Google Shape;10229;p51"/>
            <p:cNvSpPr/>
            <p:nvPr/>
          </p:nvSpPr>
          <p:spPr>
            <a:xfrm>
              <a:off x="5048500" y="2372250"/>
              <a:ext cx="17600" cy="27750"/>
            </a:xfrm>
            <a:custGeom>
              <a:avLst/>
              <a:gdLst/>
              <a:ahLst/>
              <a:cxnLst/>
              <a:rect l="l" t="t" r="r" b="b"/>
              <a:pathLst>
                <a:path w="704" h="1110" extrusionOk="0">
                  <a:moveTo>
                    <a:pt x="629" y="74"/>
                  </a:moveTo>
                  <a:lnTo>
                    <a:pt x="629" y="703"/>
                  </a:lnTo>
                  <a:lnTo>
                    <a:pt x="186" y="962"/>
                  </a:lnTo>
                  <a:lnTo>
                    <a:pt x="38" y="1036"/>
                  </a:lnTo>
                  <a:lnTo>
                    <a:pt x="38" y="407"/>
                  </a:lnTo>
                  <a:lnTo>
                    <a:pt x="629" y="74"/>
                  </a:lnTo>
                  <a:close/>
                  <a:moveTo>
                    <a:pt x="629" y="0"/>
                  </a:moveTo>
                  <a:lnTo>
                    <a:pt x="1" y="370"/>
                  </a:lnTo>
                  <a:lnTo>
                    <a:pt x="1" y="1110"/>
                  </a:lnTo>
                  <a:lnTo>
                    <a:pt x="75" y="1073"/>
                  </a:lnTo>
                  <a:lnTo>
                    <a:pt x="186" y="999"/>
                  </a:lnTo>
                  <a:lnTo>
                    <a:pt x="629" y="740"/>
                  </a:lnTo>
                  <a:lnTo>
                    <a:pt x="703" y="740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30" name="Google Shape;10230;p51"/>
            <p:cNvSpPr/>
            <p:nvPr/>
          </p:nvSpPr>
          <p:spPr>
            <a:xfrm>
              <a:off x="5048500" y="2373175"/>
              <a:ext cx="14825" cy="24050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592" y="0"/>
                  </a:moveTo>
                  <a:lnTo>
                    <a:pt x="38" y="333"/>
                  </a:lnTo>
                  <a:lnTo>
                    <a:pt x="1" y="962"/>
                  </a:lnTo>
                  <a:lnTo>
                    <a:pt x="592" y="666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31" name="Google Shape;10231;p51"/>
            <p:cNvSpPr/>
            <p:nvPr/>
          </p:nvSpPr>
          <p:spPr>
            <a:xfrm>
              <a:off x="5048500" y="2372250"/>
              <a:ext cx="52725" cy="29600"/>
            </a:xfrm>
            <a:custGeom>
              <a:avLst/>
              <a:gdLst/>
              <a:ahLst/>
              <a:cxnLst/>
              <a:rect l="l" t="t" r="r" b="b"/>
              <a:pathLst>
                <a:path w="2109" h="1184" extrusionOk="0">
                  <a:moveTo>
                    <a:pt x="1923" y="0"/>
                  </a:moveTo>
                  <a:lnTo>
                    <a:pt x="186" y="999"/>
                  </a:lnTo>
                  <a:lnTo>
                    <a:pt x="75" y="1073"/>
                  </a:lnTo>
                  <a:lnTo>
                    <a:pt x="1" y="1110"/>
                  </a:lnTo>
                  <a:lnTo>
                    <a:pt x="75" y="1146"/>
                  </a:lnTo>
                  <a:lnTo>
                    <a:pt x="186" y="1183"/>
                  </a:lnTo>
                  <a:lnTo>
                    <a:pt x="2108" y="74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32" name="Google Shape;10232;p51"/>
            <p:cNvSpPr/>
            <p:nvPr/>
          </p:nvSpPr>
          <p:spPr>
            <a:xfrm>
              <a:off x="5096575" y="2352825"/>
              <a:ext cx="4650" cy="21300"/>
            </a:xfrm>
            <a:custGeom>
              <a:avLst/>
              <a:gdLst/>
              <a:ahLst/>
              <a:cxnLst/>
              <a:rect l="l" t="t" r="r" b="b"/>
              <a:pathLst>
                <a:path w="186" h="852" extrusionOk="0">
                  <a:moveTo>
                    <a:pt x="0" y="1"/>
                  </a:moveTo>
                  <a:lnTo>
                    <a:pt x="0" y="223"/>
                  </a:lnTo>
                  <a:lnTo>
                    <a:pt x="0" y="777"/>
                  </a:lnTo>
                  <a:lnTo>
                    <a:pt x="185" y="851"/>
                  </a:lnTo>
                  <a:lnTo>
                    <a:pt x="185" y="112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33" name="Google Shape;10233;p51"/>
            <p:cNvSpPr/>
            <p:nvPr/>
          </p:nvSpPr>
          <p:spPr>
            <a:xfrm>
              <a:off x="5047575" y="2349150"/>
              <a:ext cx="57325" cy="57325"/>
            </a:xfrm>
            <a:custGeom>
              <a:avLst/>
              <a:gdLst/>
              <a:ahLst/>
              <a:cxnLst/>
              <a:rect l="l" t="t" r="r" b="b"/>
              <a:pathLst>
                <a:path w="2293" h="2293" extrusionOk="0">
                  <a:moveTo>
                    <a:pt x="2108" y="0"/>
                  </a:moveTo>
                  <a:lnTo>
                    <a:pt x="2034" y="37"/>
                  </a:lnTo>
                  <a:lnTo>
                    <a:pt x="1" y="1257"/>
                  </a:lnTo>
                  <a:lnTo>
                    <a:pt x="1" y="2218"/>
                  </a:lnTo>
                  <a:lnTo>
                    <a:pt x="186" y="2292"/>
                  </a:lnTo>
                  <a:lnTo>
                    <a:pt x="2219" y="1109"/>
                  </a:lnTo>
                  <a:lnTo>
                    <a:pt x="2071" y="1072"/>
                  </a:lnTo>
                  <a:lnTo>
                    <a:pt x="223" y="2107"/>
                  </a:lnTo>
                  <a:lnTo>
                    <a:pt x="223" y="1886"/>
                  </a:lnTo>
                  <a:lnTo>
                    <a:pt x="223" y="1849"/>
                  </a:lnTo>
                  <a:lnTo>
                    <a:pt x="223" y="1368"/>
                  </a:lnTo>
                  <a:lnTo>
                    <a:pt x="666" y="1109"/>
                  </a:lnTo>
                  <a:lnTo>
                    <a:pt x="740" y="1109"/>
                  </a:lnTo>
                  <a:lnTo>
                    <a:pt x="1332" y="776"/>
                  </a:lnTo>
                  <a:lnTo>
                    <a:pt x="1369" y="776"/>
                  </a:lnTo>
                  <a:lnTo>
                    <a:pt x="1960" y="444"/>
                  </a:lnTo>
                  <a:lnTo>
                    <a:pt x="2034" y="444"/>
                  </a:lnTo>
                  <a:lnTo>
                    <a:pt x="2108" y="407"/>
                  </a:lnTo>
                  <a:lnTo>
                    <a:pt x="2145" y="407"/>
                  </a:lnTo>
                  <a:lnTo>
                    <a:pt x="2219" y="370"/>
                  </a:lnTo>
                  <a:lnTo>
                    <a:pt x="2219" y="813"/>
                  </a:lnTo>
                  <a:lnTo>
                    <a:pt x="2219" y="1109"/>
                  </a:lnTo>
                  <a:lnTo>
                    <a:pt x="2293" y="1072"/>
                  </a:lnTo>
                  <a:lnTo>
                    <a:pt x="2293" y="74"/>
                  </a:lnTo>
                  <a:lnTo>
                    <a:pt x="2219" y="74"/>
                  </a:lnTo>
                  <a:lnTo>
                    <a:pt x="2145" y="37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34" name="Google Shape;10234;p51"/>
            <p:cNvSpPr/>
            <p:nvPr/>
          </p:nvSpPr>
          <p:spPr>
            <a:xfrm>
              <a:off x="5081775" y="2248400"/>
              <a:ext cx="14825" cy="8350"/>
            </a:xfrm>
            <a:custGeom>
              <a:avLst/>
              <a:gdLst/>
              <a:ahLst/>
              <a:cxnLst/>
              <a:rect l="l" t="t" r="r" b="b"/>
              <a:pathLst>
                <a:path w="593" h="334" extrusionOk="0">
                  <a:moveTo>
                    <a:pt x="555" y="0"/>
                  </a:moveTo>
                  <a:lnTo>
                    <a:pt x="1" y="33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35" name="Google Shape;10235;p51"/>
            <p:cNvSpPr/>
            <p:nvPr/>
          </p:nvSpPr>
          <p:spPr>
            <a:xfrm>
              <a:off x="5095650" y="2230825"/>
              <a:ext cx="950" cy="17600"/>
            </a:xfrm>
            <a:custGeom>
              <a:avLst/>
              <a:gdLst/>
              <a:ahLst/>
              <a:cxnLst/>
              <a:rect l="l" t="t" r="r" b="b"/>
              <a:pathLst>
                <a:path w="38" h="704" extrusionOk="0">
                  <a:moveTo>
                    <a:pt x="0" y="1"/>
                  </a:moveTo>
                  <a:lnTo>
                    <a:pt x="0" y="75"/>
                  </a:lnTo>
                  <a:lnTo>
                    <a:pt x="0" y="703"/>
                  </a:lnTo>
                  <a:lnTo>
                    <a:pt x="37" y="70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36" name="Google Shape;10236;p51"/>
            <p:cNvSpPr/>
            <p:nvPr/>
          </p:nvSpPr>
          <p:spPr>
            <a:xfrm>
              <a:off x="5080850" y="2239150"/>
              <a:ext cx="25" cy="19425"/>
            </a:xfrm>
            <a:custGeom>
              <a:avLst/>
              <a:gdLst/>
              <a:ahLst/>
              <a:cxnLst/>
              <a:rect l="l" t="t" r="r" b="b"/>
              <a:pathLst>
                <a:path w="1" h="777" extrusionOk="0">
                  <a:moveTo>
                    <a:pt x="1" y="777"/>
                  </a:moveTo>
                  <a:lnTo>
                    <a:pt x="1" y="777"/>
                  </a:lnTo>
                  <a:lnTo>
                    <a:pt x="1" y="1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37" name="Google Shape;10237;p51"/>
            <p:cNvSpPr/>
            <p:nvPr/>
          </p:nvSpPr>
          <p:spPr>
            <a:xfrm>
              <a:off x="5080850" y="2229900"/>
              <a:ext cx="17600" cy="10200"/>
            </a:xfrm>
            <a:custGeom>
              <a:avLst/>
              <a:gdLst/>
              <a:ahLst/>
              <a:cxnLst/>
              <a:rect l="l" t="t" r="r" b="b"/>
              <a:pathLst>
                <a:path w="704" h="408" extrusionOk="0">
                  <a:moveTo>
                    <a:pt x="629" y="1"/>
                  </a:moveTo>
                  <a:lnTo>
                    <a:pt x="1" y="371"/>
                  </a:lnTo>
                  <a:lnTo>
                    <a:pt x="1" y="40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38" name="Google Shape;10238;p51"/>
            <p:cNvSpPr/>
            <p:nvPr/>
          </p:nvSpPr>
          <p:spPr>
            <a:xfrm>
              <a:off x="5080850" y="2229900"/>
              <a:ext cx="16675" cy="28675"/>
            </a:xfrm>
            <a:custGeom>
              <a:avLst/>
              <a:gdLst/>
              <a:ahLst/>
              <a:cxnLst/>
              <a:rect l="l" t="t" r="r" b="b"/>
              <a:pathLst>
                <a:path w="667" h="1147" extrusionOk="0">
                  <a:moveTo>
                    <a:pt x="629" y="149"/>
                  </a:moveTo>
                  <a:lnTo>
                    <a:pt x="629" y="334"/>
                  </a:lnTo>
                  <a:lnTo>
                    <a:pt x="629" y="666"/>
                  </a:lnTo>
                  <a:lnTo>
                    <a:pt x="629" y="740"/>
                  </a:lnTo>
                  <a:lnTo>
                    <a:pt x="38" y="1110"/>
                  </a:lnTo>
                  <a:lnTo>
                    <a:pt x="38" y="666"/>
                  </a:lnTo>
                  <a:lnTo>
                    <a:pt x="38" y="482"/>
                  </a:lnTo>
                  <a:lnTo>
                    <a:pt x="149" y="408"/>
                  </a:lnTo>
                  <a:lnTo>
                    <a:pt x="629" y="149"/>
                  </a:lnTo>
                  <a:close/>
                  <a:moveTo>
                    <a:pt x="666" y="1"/>
                  </a:moveTo>
                  <a:lnTo>
                    <a:pt x="75" y="371"/>
                  </a:lnTo>
                  <a:lnTo>
                    <a:pt x="38" y="408"/>
                  </a:lnTo>
                  <a:lnTo>
                    <a:pt x="1" y="408"/>
                  </a:lnTo>
                  <a:lnTo>
                    <a:pt x="1" y="666"/>
                  </a:lnTo>
                  <a:lnTo>
                    <a:pt x="1" y="1147"/>
                  </a:lnTo>
                  <a:lnTo>
                    <a:pt x="666" y="777"/>
                  </a:lnTo>
                  <a:lnTo>
                    <a:pt x="666" y="703"/>
                  </a:lnTo>
                  <a:lnTo>
                    <a:pt x="666" y="223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39" name="Google Shape;10239;p51"/>
            <p:cNvSpPr/>
            <p:nvPr/>
          </p:nvSpPr>
          <p:spPr>
            <a:xfrm>
              <a:off x="5081775" y="2232675"/>
              <a:ext cx="13900" cy="24075"/>
            </a:xfrm>
            <a:custGeom>
              <a:avLst/>
              <a:gdLst/>
              <a:ahLst/>
              <a:cxnLst/>
              <a:rect l="l" t="t" r="r" b="b"/>
              <a:pathLst>
                <a:path w="556" h="963" extrusionOk="0">
                  <a:moveTo>
                    <a:pt x="555" y="1"/>
                  </a:moveTo>
                  <a:lnTo>
                    <a:pt x="1" y="297"/>
                  </a:lnTo>
                  <a:lnTo>
                    <a:pt x="1" y="962"/>
                  </a:lnTo>
                  <a:lnTo>
                    <a:pt x="555" y="6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40" name="Google Shape;10240;p51"/>
            <p:cNvSpPr/>
            <p:nvPr/>
          </p:nvSpPr>
          <p:spPr>
            <a:xfrm>
              <a:off x="5066075" y="2257650"/>
              <a:ext cx="14800" cy="8325"/>
            </a:xfrm>
            <a:custGeom>
              <a:avLst/>
              <a:gdLst/>
              <a:ahLst/>
              <a:cxnLst/>
              <a:rect l="l" t="t" r="r" b="b"/>
              <a:pathLst>
                <a:path w="592" h="333" extrusionOk="0">
                  <a:moveTo>
                    <a:pt x="555" y="0"/>
                  </a:moveTo>
                  <a:lnTo>
                    <a:pt x="0" y="33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41" name="Google Shape;10241;p51"/>
            <p:cNvSpPr/>
            <p:nvPr/>
          </p:nvSpPr>
          <p:spPr>
            <a:xfrm>
              <a:off x="5079925" y="2240075"/>
              <a:ext cx="950" cy="17600"/>
            </a:xfrm>
            <a:custGeom>
              <a:avLst/>
              <a:gdLst/>
              <a:ahLst/>
              <a:cxnLst/>
              <a:rect l="l" t="t" r="r" b="b"/>
              <a:pathLst>
                <a:path w="38" h="704" extrusionOk="0">
                  <a:moveTo>
                    <a:pt x="1" y="1"/>
                  </a:moveTo>
                  <a:lnTo>
                    <a:pt x="1" y="75"/>
                  </a:lnTo>
                  <a:lnTo>
                    <a:pt x="1" y="703"/>
                  </a:lnTo>
                  <a:lnTo>
                    <a:pt x="38" y="70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42" name="Google Shape;10242;p51"/>
            <p:cNvSpPr/>
            <p:nvPr/>
          </p:nvSpPr>
          <p:spPr>
            <a:xfrm>
              <a:off x="5064225" y="2248400"/>
              <a:ext cx="25" cy="19425"/>
            </a:xfrm>
            <a:custGeom>
              <a:avLst/>
              <a:gdLst/>
              <a:ahLst/>
              <a:cxnLst/>
              <a:rect l="l" t="t" r="r" b="b"/>
              <a:pathLst>
                <a:path w="1" h="777" extrusionOk="0">
                  <a:moveTo>
                    <a:pt x="0" y="777"/>
                  </a:moveTo>
                  <a:lnTo>
                    <a:pt x="0" y="777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43" name="Google Shape;10243;p51"/>
            <p:cNvSpPr/>
            <p:nvPr/>
          </p:nvSpPr>
          <p:spPr>
            <a:xfrm>
              <a:off x="5064225" y="223915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666" y="1"/>
                  </a:moveTo>
                  <a:lnTo>
                    <a:pt x="0" y="370"/>
                  </a:lnTo>
                  <a:lnTo>
                    <a:pt x="0" y="407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44" name="Google Shape;10244;p51"/>
            <p:cNvSpPr/>
            <p:nvPr/>
          </p:nvSpPr>
          <p:spPr>
            <a:xfrm>
              <a:off x="5064225" y="224007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666" y="1"/>
                  </a:moveTo>
                  <a:lnTo>
                    <a:pt x="74" y="370"/>
                  </a:lnTo>
                  <a:lnTo>
                    <a:pt x="666" y="75"/>
                  </a:lnTo>
                  <a:lnTo>
                    <a:pt x="666" y="703"/>
                  </a:lnTo>
                  <a:lnTo>
                    <a:pt x="259" y="925"/>
                  </a:lnTo>
                  <a:lnTo>
                    <a:pt x="111" y="1036"/>
                  </a:lnTo>
                  <a:lnTo>
                    <a:pt x="111" y="851"/>
                  </a:lnTo>
                  <a:lnTo>
                    <a:pt x="74" y="555"/>
                  </a:lnTo>
                  <a:lnTo>
                    <a:pt x="74" y="370"/>
                  </a:lnTo>
                  <a:lnTo>
                    <a:pt x="0" y="370"/>
                  </a:lnTo>
                  <a:lnTo>
                    <a:pt x="0" y="629"/>
                  </a:lnTo>
                  <a:lnTo>
                    <a:pt x="0" y="888"/>
                  </a:lnTo>
                  <a:lnTo>
                    <a:pt x="0" y="1110"/>
                  </a:lnTo>
                  <a:lnTo>
                    <a:pt x="222" y="999"/>
                  </a:lnTo>
                  <a:lnTo>
                    <a:pt x="666" y="740"/>
                  </a:lnTo>
                  <a:lnTo>
                    <a:pt x="703" y="740"/>
                  </a:lnTo>
                  <a:lnTo>
                    <a:pt x="703" y="703"/>
                  </a:lnTo>
                  <a:lnTo>
                    <a:pt x="703" y="259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45" name="Google Shape;10245;p51"/>
            <p:cNvSpPr/>
            <p:nvPr/>
          </p:nvSpPr>
          <p:spPr>
            <a:xfrm>
              <a:off x="5066075" y="2241925"/>
              <a:ext cx="13875" cy="24050"/>
            </a:xfrm>
            <a:custGeom>
              <a:avLst/>
              <a:gdLst/>
              <a:ahLst/>
              <a:cxnLst/>
              <a:rect l="l" t="t" r="r" b="b"/>
              <a:pathLst>
                <a:path w="555" h="962" extrusionOk="0">
                  <a:moveTo>
                    <a:pt x="555" y="1"/>
                  </a:moveTo>
                  <a:lnTo>
                    <a:pt x="0" y="296"/>
                  </a:lnTo>
                  <a:lnTo>
                    <a:pt x="0" y="962"/>
                  </a:lnTo>
                  <a:lnTo>
                    <a:pt x="555" y="6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46" name="Google Shape;10246;p51"/>
            <p:cNvSpPr/>
            <p:nvPr/>
          </p:nvSpPr>
          <p:spPr>
            <a:xfrm>
              <a:off x="5048500" y="2266875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629" y="1"/>
                  </a:moveTo>
                  <a:lnTo>
                    <a:pt x="38" y="333"/>
                  </a:lnTo>
                  <a:lnTo>
                    <a:pt x="1" y="333"/>
                  </a:lnTo>
                  <a:lnTo>
                    <a:pt x="38" y="3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47" name="Google Shape;10247;p51"/>
            <p:cNvSpPr/>
            <p:nvPr/>
          </p:nvSpPr>
          <p:spPr>
            <a:xfrm>
              <a:off x="5064225" y="2249325"/>
              <a:ext cx="25" cy="17575"/>
            </a:xfrm>
            <a:custGeom>
              <a:avLst/>
              <a:gdLst/>
              <a:ahLst/>
              <a:cxnLst/>
              <a:rect l="l" t="t" r="r" b="b"/>
              <a:pathLst>
                <a:path w="1" h="703" extrusionOk="0">
                  <a:moveTo>
                    <a:pt x="0" y="703"/>
                  </a:moveTo>
                  <a:lnTo>
                    <a:pt x="0" y="703"/>
                  </a:lnTo>
                  <a:lnTo>
                    <a:pt x="0" y="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48" name="Google Shape;10248;p51"/>
            <p:cNvSpPr/>
            <p:nvPr/>
          </p:nvSpPr>
          <p:spPr>
            <a:xfrm>
              <a:off x="5048500" y="2257650"/>
              <a:ext cx="25" cy="19425"/>
            </a:xfrm>
            <a:custGeom>
              <a:avLst/>
              <a:gdLst/>
              <a:ahLst/>
              <a:cxnLst/>
              <a:rect l="l" t="t" r="r" b="b"/>
              <a:pathLst>
                <a:path w="1" h="777" extrusionOk="0">
                  <a:moveTo>
                    <a:pt x="1" y="776"/>
                  </a:moveTo>
                  <a:lnTo>
                    <a:pt x="1" y="739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49" name="Google Shape;10249;p51"/>
            <p:cNvSpPr/>
            <p:nvPr/>
          </p:nvSpPr>
          <p:spPr>
            <a:xfrm>
              <a:off x="5048500" y="2248400"/>
              <a:ext cx="17600" cy="9275"/>
            </a:xfrm>
            <a:custGeom>
              <a:avLst/>
              <a:gdLst/>
              <a:ahLst/>
              <a:cxnLst/>
              <a:rect l="l" t="t" r="r" b="b"/>
              <a:pathLst>
                <a:path w="704" h="371" extrusionOk="0">
                  <a:moveTo>
                    <a:pt x="629" y="0"/>
                  </a:moveTo>
                  <a:lnTo>
                    <a:pt x="1" y="370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50" name="Google Shape;10250;p51"/>
            <p:cNvSpPr/>
            <p:nvPr/>
          </p:nvSpPr>
          <p:spPr>
            <a:xfrm>
              <a:off x="5048500" y="2249325"/>
              <a:ext cx="17600" cy="27750"/>
            </a:xfrm>
            <a:custGeom>
              <a:avLst/>
              <a:gdLst/>
              <a:ahLst/>
              <a:cxnLst/>
              <a:rect l="l" t="t" r="r" b="b"/>
              <a:pathLst>
                <a:path w="704" h="1110" extrusionOk="0">
                  <a:moveTo>
                    <a:pt x="629" y="111"/>
                  </a:moveTo>
                  <a:lnTo>
                    <a:pt x="629" y="296"/>
                  </a:lnTo>
                  <a:lnTo>
                    <a:pt x="629" y="481"/>
                  </a:lnTo>
                  <a:lnTo>
                    <a:pt x="629" y="703"/>
                  </a:lnTo>
                  <a:lnTo>
                    <a:pt x="186" y="998"/>
                  </a:lnTo>
                  <a:lnTo>
                    <a:pt x="75" y="1035"/>
                  </a:lnTo>
                  <a:lnTo>
                    <a:pt x="38" y="1072"/>
                  </a:lnTo>
                  <a:lnTo>
                    <a:pt x="38" y="592"/>
                  </a:lnTo>
                  <a:lnTo>
                    <a:pt x="38" y="407"/>
                  </a:lnTo>
                  <a:lnTo>
                    <a:pt x="149" y="370"/>
                  </a:lnTo>
                  <a:lnTo>
                    <a:pt x="223" y="333"/>
                  </a:lnTo>
                  <a:lnTo>
                    <a:pt x="629" y="111"/>
                  </a:lnTo>
                  <a:close/>
                  <a:moveTo>
                    <a:pt x="629" y="0"/>
                  </a:moveTo>
                  <a:lnTo>
                    <a:pt x="186" y="296"/>
                  </a:lnTo>
                  <a:lnTo>
                    <a:pt x="75" y="333"/>
                  </a:lnTo>
                  <a:lnTo>
                    <a:pt x="1" y="370"/>
                  </a:lnTo>
                  <a:lnTo>
                    <a:pt x="1" y="592"/>
                  </a:lnTo>
                  <a:lnTo>
                    <a:pt x="1" y="1109"/>
                  </a:lnTo>
                  <a:lnTo>
                    <a:pt x="75" y="1072"/>
                  </a:lnTo>
                  <a:lnTo>
                    <a:pt x="186" y="1035"/>
                  </a:lnTo>
                  <a:lnTo>
                    <a:pt x="629" y="740"/>
                  </a:lnTo>
                  <a:lnTo>
                    <a:pt x="703" y="740"/>
                  </a:lnTo>
                  <a:lnTo>
                    <a:pt x="703" y="518"/>
                  </a:lnTo>
                  <a:lnTo>
                    <a:pt x="703" y="185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51" name="Google Shape;10251;p51"/>
            <p:cNvSpPr/>
            <p:nvPr/>
          </p:nvSpPr>
          <p:spPr>
            <a:xfrm>
              <a:off x="5049425" y="2251175"/>
              <a:ext cx="14825" cy="24050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592" y="0"/>
                  </a:moveTo>
                  <a:lnTo>
                    <a:pt x="1" y="296"/>
                  </a:lnTo>
                  <a:lnTo>
                    <a:pt x="1" y="961"/>
                  </a:lnTo>
                  <a:lnTo>
                    <a:pt x="592" y="62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52" name="Google Shape;10252;p51"/>
            <p:cNvSpPr/>
            <p:nvPr/>
          </p:nvSpPr>
          <p:spPr>
            <a:xfrm>
              <a:off x="5048500" y="2248400"/>
              <a:ext cx="52725" cy="31450"/>
            </a:xfrm>
            <a:custGeom>
              <a:avLst/>
              <a:gdLst/>
              <a:ahLst/>
              <a:cxnLst/>
              <a:rect l="l" t="t" r="r" b="b"/>
              <a:pathLst>
                <a:path w="2109" h="1258" extrusionOk="0">
                  <a:moveTo>
                    <a:pt x="1923" y="0"/>
                  </a:moveTo>
                  <a:lnTo>
                    <a:pt x="186" y="1035"/>
                  </a:lnTo>
                  <a:lnTo>
                    <a:pt x="75" y="1109"/>
                  </a:lnTo>
                  <a:lnTo>
                    <a:pt x="1" y="1146"/>
                  </a:lnTo>
                  <a:lnTo>
                    <a:pt x="75" y="1220"/>
                  </a:lnTo>
                  <a:lnTo>
                    <a:pt x="186" y="1257"/>
                  </a:lnTo>
                  <a:lnTo>
                    <a:pt x="2108" y="111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53" name="Google Shape;10253;p51"/>
            <p:cNvSpPr/>
            <p:nvPr/>
          </p:nvSpPr>
          <p:spPr>
            <a:xfrm>
              <a:off x="5096575" y="2229900"/>
              <a:ext cx="6500" cy="21300"/>
            </a:xfrm>
            <a:custGeom>
              <a:avLst/>
              <a:gdLst/>
              <a:ahLst/>
              <a:cxnLst/>
              <a:rect l="l" t="t" r="r" b="b"/>
              <a:pathLst>
                <a:path w="260" h="852" extrusionOk="0">
                  <a:moveTo>
                    <a:pt x="74" y="1"/>
                  </a:moveTo>
                  <a:lnTo>
                    <a:pt x="74" y="223"/>
                  </a:lnTo>
                  <a:lnTo>
                    <a:pt x="0" y="740"/>
                  </a:lnTo>
                  <a:lnTo>
                    <a:pt x="185" y="851"/>
                  </a:lnTo>
                  <a:lnTo>
                    <a:pt x="259" y="112"/>
                  </a:lnTo>
                  <a:lnTo>
                    <a:pt x="148" y="3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54" name="Google Shape;10254;p51"/>
            <p:cNvSpPr/>
            <p:nvPr/>
          </p:nvSpPr>
          <p:spPr>
            <a:xfrm>
              <a:off x="5045725" y="2226225"/>
              <a:ext cx="58250" cy="58250"/>
            </a:xfrm>
            <a:custGeom>
              <a:avLst/>
              <a:gdLst/>
              <a:ahLst/>
              <a:cxnLst/>
              <a:rect l="l" t="t" r="r" b="b"/>
              <a:pathLst>
                <a:path w="2330" h="2330" extrusionOk="0">
                  <a:moveTo>
                    <a:pt x="2219" y="370"/>
                  </a:moveTo>
                  <a:lnTo>
                    <a:pt x="2219" y="998"/>
                  </a:lnTo>
                  <a:lnTo>
                    <a:pt x="1184" y="1627"/>
                  </a:lnTo>
                  <a:lnTo>
                    <a:pt x="297" y="2144"/>
                  </a:lnTo>
                  <a:lnTo>
                    <a:pt x="297" y="1922"/>
                  </a:lnTo>
                  <a:lnTo>
                    <a:pt x="297" y="1849"/>
                  </a:lnTo>
                  <a:lnTo>
                    <a:pt x="297" y="1405"/>
                  </a:lnTo>
                  <a:lnTo>
                    <a:pt x="481" y="1257"/>
                  </a:lnTo>
                  <a:lnTo>
                    <a:pt x="703" y="1109"/>
                  </a:lnTo>
                  <a:lnTo>
                    <a:pt x="740" y="1109"/>
                  </a:lnTo>
                  <a:lnTo>
                    <a:pt x="1369" y="813"/>
                  </a:lnTo>
                  <a:lnTo>
                    <a:pt x="1406" y="813"/>
                  </a:lnTo>
                  <a:lnTo>
                    <a:pt x="1628" y="665"/>
                  </a:lnTo>
                  <a:lnTo>
                    <a:pt x="1997" y="481"/>
                  </a:lnTo>
                  <a:lnTo>
                    <a:pt x="2034" y="481"/>
                  </a:lnTo>
                  <a:lnTo>
                    <a:pt x="2219" y="370"/>
                  </a:lnTo>
                  <a:close/>
                  <a:moveTo>
                    <a:pt x="2182" y="0"/>
                  </a:moveTo>
                  <a:lnTo>
                    <a:pt x="1406" y="481"/>
                  </a:lnTo>
                  <a:lnTo>
                    <a:pt x="186" y="1183"/>
                  </a:lnTo>
                  <a:lnTo>
                    <a:pt x="1" y="1257"/>
                  </a:lnTo>
                  <a:lnTo>
                    <a:pt x="1" y="2218"/>
                  </a:lnTo>
                  <a:lnTo>
                    <a:pt x="112" y="2255"/>
                  </a:lnTo>
                  <a:lnTo>
                    <a:pt x="186" y="2329"/>
                  </a:lnTo>
                  <a:lnTo>
                    <a:pt x="297" y="2255"/>
                  </a:lnTo>
                  <a:lnTo>
                    <a:pt x="1258" y="1738"/>
                  </a:lnTo>
                  <a:lnTo>
                    <a:pt x="2330" y="1072"/>
                  </a:lnTo>
                  <a:lnTo>
                    <a:pt x="2330" y="111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55" name="Google Shape;10255;p51"/>
            <p:cNvSpPr/>
            <p:nvPr/>
          </p:nvSpPr>
          <p:spPr>
            <a:xfrm>
              <a:off x="5030025" y="2278900"/>
              <a:ext cx="14800" cy="7425"/>
            </a:xfrm>
            <a:custGeom>
              <a:avLst/>
              <a:gdLst/>
              <a:ahLst/>
              <a:cxnLst/>
              <a:rect l="l" t="t" r="r" b="b"/>
              <a:pathLst>
                <a:path w="592" h="297" extrusionOk="0">
                  <a:moveTo>
                    <a:pt x="592" y="0"/>
                  </a:moveTo>
                  <a:lnTo>
                    <a:pt x="0" y="296"/>
                  </a:lnTo>
                  <a:lnTo>
                    <a:pt x="0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56" name="Google Shape;10256;p51"/>
            <p:cNvSpPr/>
            <p:nvPr/>
          </p:nvSpPr>
          <p:spPr>
            <a:xfrm>
              <a:off x="5044800" y="2261325"/>
              <a:ext cx="25" cy="17600"/>
            </a:xfrm>
            <a:custGeom>
              <a:avLst/>
              <a:gdLst/>
              <a:ahLst/>
              <a:cxnLst/>
              <a:rect l="l" t="t" r="r" b="b"/>
              <a:pathLst>
                <a:path w="1" h="704" extrusionOk="0">
                  <a:moveTo>
                    <a:pt x="1" y="703"/>
                  </a:moveTo>
                  <a:lnTo>
                    <a:pt x="1" y="703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57" name="Google Shape;10257;p51"/>
            <p:cNvSpPr/>
            <p:nvPr/>
          </p:nvSpPr>
          <p:spPr>
            <a:xfrm>
              <a:off x="5029100" y="2269650"/>
              <a:ext cx="25" cy="19450"/>
            </a:xfrm>
            <a:custGeom>
              <a:avLst/>
              <a:gdLst/>
              <a:ahLst/>
              <a:cxnLst/>
              <a:rect l="l" t="t" r="r" b="b"/>
              <a:pathLst>
                <a:path w="1" h="778" extrusionOk="0">
                  <a:moveTo>
                    <a:pt x="0" y="777"/>
                  </a:moveTo>
                  <a:lnTo>
                    <a:pt x="0" y="74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58" name="Google Shape;10258;p51"/>
            <p:cNvSpPr/>
            <p:nvPr/>
          </p:nvSpPr>
          <p:spPr>
            <a:xfrm>
              <a:off x="5029100" y="2260400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0" y="371"/>
                  </a:moveTo>
                  <a:lnTo>
                    <a:pt x="0" y="371"/>
                  </a:lnTo>
                  <a:lnTo>
                    <a:pt x="666" y="1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59" name="Google Shape;10259;p51"/>
            <p:cNvSpPr/>
            <p:nvPr/>
          </p:nvSpPr>
          <p:spPr>
            <a:xfrm>
              <a:off x="5029100" y="2260400"/>
              <a:ext cx="16650" cy="27775"/>
            </a:xfrm>
            <a:custGeom>
              <a:avLst/>
              <a:gdLst/>
              <a:ahLst/>
              <a:cxnLst/>
              <a:rect l="l" t="t" r="r" b="b"/>
              <a:pathLst>
                <a:path w="666" h="1111" extrusionOk="0">
                  <a:moveTo>
                    <a:pt x="666" y="1"/>
                  </a:moveTo>
                  <a:lnTo>
                    <a:pt x="37" y="371"/>
                  </a:lnTo>
                  <a:lnTo>
                    <a:pt x="0" y="592"/>
                  </a:lnTo>
                  <a:lnTo>
                    <a:pt x="0" y="1110"/>
                  </a:lnTo>
                  <a:lnTo>
                    <a:pt x="37" y="1110"/>
                  </a:lnTo>
                  <a:lnTo>
                    <a:pt x="37" y="629"/>
                  </a:lnTo>
                  <a:lnTo>
                    <a:pt x="37" y="445"/>
                  </a:lnTo>
                  <a:lnTo>
                    <a:pt x="629" y="112"/>
                  </a:lnTo>
                  <a:lnTo>
                    <a:pt x="629" y="297"/>
                  </a:lnTo>
                  <a:lnTo>
                    <a:pt x="629" y="740"/>
                  </a:lnTo>
                  <a:lnTo>
                    <a:pt x="37" y="1110"/>
                  </a:lnTo>
                  <a:lnTo>
                    <a:pt x="37" y="1110"/>
                  </a:lnTo>
                  <a:lnTo>
                    <a:pt x="666" y="740"/>
                  </a:lnTo>
                  <a:lnTo>
                    <a:pt x="666" y="186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60" name="Google Shape;10260;p51"/>
            <p:cNvSpPr/>
            <p:nvPr/>
          </p:nvSpPr>
          <p:spPr>
            <a:xfrm>
              <a:off x="5030025" y="2261325"/>
              <a:ext cx="14800" cy="25000"/>
            </a:xfrm>
            <a:custGeom>
              <a:avLst/>
              <a:gdLst/>
              <a:ahLst/>
              <a:cxnLst/>
              <a:rect l="l" t="t" r="r" b="b"/>
              <a:pathLst>
                <a:path w="592" h="1000" extrusionOk="0">
                  <a:moveTo>
                    <a:pt x="592" y="1"/>
                  </a:moveTo>
                  <a:lnTo>
                    <a:pt x="0" y="371"/>
                  </a:lnTo>
                  <a:lnTo>
                    <a:pt x="0" y="999"/>
                  </a:lnTo>
                  <a:lnTo>
                    <a:pt x="592" y="703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61" name="Google Shape;10261;p51"/>
            <p:cNvSpPr/>
            <p:nvPr/>
          </p:nvSpPr>
          <p:spPr>
            <a:xfrm>
              <a:off x="5013375" y="2288150"/>
              <a:ext cx="15750" cy="7400"/>
            </a:xfrm>
            <a:custGeom>
              <a:avLst/>
              <a:gdLst/>
              <a:ahLst/>
              <a:cxnLst/>
              <a:rect l="l" t="t" r="r" b="b"/>
              <a:pathLst>
                <a:path w="630" h="296" extrusionOk="0">
                  <a:moveTo>
                    <a:pt x="629" y="0"/>
                  </a:moveTo>
                  <a:lnTo>
                    <a:pt x="1" y="296"/>
                  </a:lnTo>
                  <a:lnTo>
                    <a:pt x="1" y="296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62" name="Google Shape;10262;p51"/>
            <p:cNvSpPr/>
            <p:nvPr/>
          </p:nvSpPr>
          <p:spPr>
            <a:xfrm>
              <a:off x="5029100" y="2270575"/>
              <a:ext cx="25" cy="17600"/>
            </a:xfrm>
            <a:custGeom>
              <a:avLst/>
              <a:gdLst/>
              <a:ahLst/>
              <a:cxnLst/>
              <a:rect l="l" t="t" r="r" b="b"/>
              <a:pathLst>
                <a:path w="1" h="704" extrusionOk="0">
                  <a:moveTo>
                    <a:pt x="0" y="703"/>
                  </a:moveTo>
                  <a:lnTo>
                    <a:pt x="0" y="70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63" name="Google Shape;10263;p51"/>
            <p:cNvSpPr/>
            <p:nvPr/>
          </p:nvSpPr>
          <p:spPr>
            <a:xfrm>
              <a:off x="5012450" y="2278900"/>
              <a:ext cx="25" cy="19425"/>
            </a:xfrm>
            <a:custGeom>
              <a:avLst/>
              <a:gdLst/>
              <a:ahLst/>
              <a:cxnLst/>
              <a:rect l="l" t="t" r="r" b="b"/>
              <a:pathLst>
                <a:path w="1" h="777" extrusionOk="0">
                  <a:moveTo>
                    <a:pt x="1" y="777"/>
                  </a:moveTo>
                  <a:lnTo>
                    <a:pt x="1" y="74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64" name="Google Shape;10264;p51"/>
            <p:cNvSpPr/>
            <p:nvPr/>
          </p:nvSpPr>
          <p:spPr>
            <a:xfrm>
              <a:off x="5012450" y="2269650"/>
              <a:ext cx="17600" cy="9275"/>
            </a:xfrm>
            <a:custGeom>
              <a:avLst/>
              <a:gdLst/>
              <a:ahLst/>
              <a:cxnLst/>
              <a:rect l="l" t="t" r="r" b="b"/>
              <a:pathLst>
                <a:path w="704" h="371" extrusionOk="0">
                  <a:moveTo>
                    <a:pt x="1" y="370"/>
                  </a:moveTo>
                  <a:lnTo>
                    <a:pt x="1" y="370"/>
                  </a:lnTo>
                  <a:lnTo>
                    <a:pt x="703" y="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65" name="Google Shape;10265;p51"/>
            <p:cNvSpPr/>
            <p:nvPr/>
          </p:nvSpPr>
          <p:spPr>
            <a:xfrm>
              <a:off x="5012450" y="2269650"/>
              <a:ext cx="17600" cy="28675"/>
            </a:xfrm>
            <a:custGeom>
              <a:avLst/>
              <a:gdLst/>
              <a:ahLst/>
              <a:cxnLst/>
              <a:rect l="l" t="t" r="r" b="b"/>
              <a:pathLst>
                <a:path w="704" h="1147" extrusionOk="0">
                  <a:moveTo>
                    <a:pt x="629" y="777"/>
                  </a:moveTo>
                  <a:lnTo>
                    <a:pt x="297" y="973"/>
                  </a:lnTo>
                  <a:lnTo>
                    <a:pt x="297" y="973"/>
                  </a:lnTo>
                  <a:lnTo>
                    <a:pt x="666" y="777"/>
                  </a:lnTo>
                  <a:close/>
                  <a:moveTo>
                    <a:pt x="703" y="1"/>
                  </a:moveTo>
                  <a:lnTo>
                    <a:pt x="666" y="38"/>
                  </a:lnTo>
                  <a:lnTo>
                    <a:pt x="38" y="370"/>
                  </a:lnTo>
                  <a:lnTo>
                    <a:pt x="1" y="370"/>
                  </a:lnTo>
                  <a:lnTo>
                    <a:pt x="1" y="592"/>
                  </a:lnTo>
                  <a:lnTo>
                    <a:pt x="1" y="1110"/>
                  </a:lnTo>
                  <a:lnTo>
                    <a:pt x="1" y="1147"/>
                  </a:lnTo>
                  <a:lnTo>
                    <a:pt x="297" y="973"/>
                  </a:lnTo>
                  <a:lnTo>
                    <a:pt x="297" y="973"/>
                  </a:lnTo>
                  <a:lnTo>
                    <a:pt x="38" y="1110"/>
                  </a:lnTo>
                  <a:lnTo>
                    <a:pt x="38" y="629"/>
                  </a:lnTo>
                  <a:lnTo>
                    <a:pt x="38" y="407"/>
                  </a:lnTo>
                  <a:lnTo>
                    <a:pt x="666" y="75"/>
                  </a:lnTo>
                  <a:lnTo>
                    <a:pt x="666" y="777"/>
                  </a:lnTo>
                  <a:lnTo>
                    <a:pt x="703" y="777"/>
                  </a:lnTo>
                  <a:lnTo>
                    <a:pt x="703" y="703"/>
                  </a:lnTo>
                  <a:lnTo>
                    <a:pt x="703" y="259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66" name="Google Shape;10266;p51"/>
            <p:cNvSpPr/>
            <p:nvPr/>
          </p:nvSpPr>
          <p:spPr>
            <a:xfrm>
              <a:off x="5013375" y="2270575"/>
              <a:ext cx="15750" cy="24975"/>
            </a:xfrm>
            <a:custGeom>
              <a:avLst/>
              <a:gdLst/>
              <a:ahLst/>
              <a:cxnLst/>
              <a:rect l="l" t="t" r="r" b="b"/>
              <a:pathLst>
                <a:path w="630" h="999" extrusionOk="0">
                  <a:moveTo>
                    <a:pt x="629" y="1"/>
                  </a:moveTo>
                  <a:lnTo>
                    <a:pt x="1" y="370"/>
                  </a:lnTo>
                  <a:lnTo>
                    <a:pt x="1" y="999"/>
                  </a:lnTo>
                  <a:lnTo>
                    <a:pt x="629" y="703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67" name="Google Shape;10267;p51"/>
            <p:cNvSpPr/>
            <p:nvPr/>
          </p:nvSpPr>
          <p:spPr>
            <a:xfrm>
              <a:off x="4997675" y="2295525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92" y="1"/>
                  </a:moveTo>
                  <a:lnTo>
                    <a:pt x="0" y="371"/>
                  </a:lnTo>
                  <a:lnTo>
                    <a:pt x="0" y="371"/>
                  </a:lnTo>
                  <a:lnTo>
                    <a:pt x="592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68" name="Google Shape;10268;p51"/>
            <p:cNvSpPr/>
            <p:nvPr/>
          </p:nvSpPr>
          <p:spPr>
            <a:xfrm>
              <a:off x="5012450" y="2279825"/>
              <a:ext cx="25" cy="17575"/>
            </a:xfrm>
            <a:custGeom>
              <a:avLst/>
              <a:gdLst/>
              <a:ahLst/>
              <a:cxnLst/>
              <a:rect l="l" t="t" r="r" b="b"/>
              <a:pathLst>
                <a:path w="1" h="703" extrusionOk="0">
                  <a:moveTo>
                    <a:pt x="1" y="703"/>
                  </a:moveTo>
                  <a:lnTo>
                    <a:pt x="1" y="629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69" name="Google Shape;10269;p51"/>
            <p:cNvSpPr/>
            <p:nvPr/>
          </p:nvSpPr>
          <p:spPr>
            <a:xfrm>
              <a:off x="4996750" y="22881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39"/>
                  </a:lnTo>
                  <a:lnTo>
                    <a:pt x="37" y="77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70" name="Google Shape;10270;p51"/>
            <p:cNvSpPr/>
            <p:nvPr/>
          </p:nvSpPr>
          <p:spPr>
            <a:xfrm>
              <a:off x="4996750" y="2278900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666" y="0"/>
                  </a:moveTo>
                  <a:lnTo>
                    <a:pt x="0" y="370"/>
                  </a:lnTo>
                  <a:lnTo>
                    <a:pt x="37" y="37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71" name="Google Shape;10271;p51"/>
            <p:cNvSpPr/>
            <p:nvPr/>
          </p:nvSpPr>
          <p:spPr>
            <a:xfrm>
              <a:off x="4996750" y="227890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629" y="0"/>
                  </a:moveTo>
                  <a:lnTo>
                    <a:pt x="74" y="296"/>
                  </a:lnTo>
                  <a:lnTo>
                    <a:pt x="0" y="333"/>
                  </a:lnTo>
                  <a:lnTo>
                    <a:pt x="0" y="592"/>
                  </a:lnTo>
                  <a:lnTo>
                    <a:pt x="0" y="1072"/>
                  </a:lnTo>
                  <a:lnTo>
                    <a:pt x="37" y="1054"/>
                  </a:lnTo>
                  <a:lnTo>
                    <a:pt x="37" y="1054"/>
                  </a:lnTo>
                  <a:lnTo>
                    <a:pt x="37" y="629"/>
                  </a:lnTo>
                  <a:lnTo>
                    <a:pt x="37" y="444"/>
                  </a:lnTo>
                  <a:lnTo>
                    <a:pt x="111" y="407"/>
                  </a:lnTo>
                  <a:lnTo>
                    <a:pt x="629" y="111"/>
                  </a:lnTo>
                  <a:lnTo>
                    <a:pt x="629" y="296"/>
                  </a:lnTo>
                  <a:lnTo>
                    <a:pt x="629" y="740"/>
                  </a:lnTo>
                  <a:lnTo>
                    <a:pt x="666" y="740"/>
                  </a:lnTo>
                  <a:lnTo>
                    <a:pt x="666" y="666"/>
                  </a:lnTo>
                  <a:lnTo>
                    <a:pt x="666" y="222"/>
                  </a:lnTo>
                  <a:lnTo>
                    <a:pt x="629" y="0"/>
                  </a:lnTo>
                  <a:close/>
                  <a:moveTo>
                    <a:pt x="74" y="1036"/>
                  </a:moveTo>
                  <a:lnTo>
                    <a:pt x="37" y="1054"/>
                  </a:lnTo>
                  <a:lnTo>
                    <a:pt x="37" y="1054"/>
                  </a:lnTo>
                  <a:lnTo>
                    <a:pt x="37" y="1072"/>
                  </a:lnTo>
                  <a:lnTo>
                    <a:pt x="74" y="1036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72" name="Google Shape;10272;p51"/>
            <p:cNvSpPr/>
            <p:nvPr/>
          </p:nvSpPr>
          <p:spPr>
            <a:xfrm>
              <a:off x="4997675" y="2279825"/>
              <a:ext cx="14800" cy="24975"/>
            </a:xfrm>
            <a:custGeom>
              <a:avLst/>
              <a:gdLst/>
              <a:ahLst/>
              <a:cxnLst/>
              <a:rect l="l" t="t" r="r" b="b"/>
              <a:pathLst>
                <a:path w="592" h="999" extrusionOk="0">
                  <a:moveTo>
                    <a:pt x="592" y="0"/>
                  </a:moveTo>
                  <a:lnTo>
                    <a:pt x="0" y="370"/>
                  </a:lnTo>
                  <a:lnTo>
                    <a:pt x="0" y="999"/>
                  </a:lnTo>
                  <a:lnTo>
                    <a:pt x="592" y="62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73" name="Google Shape;10273;p51"/>
            <p:cNvSpPr/>
            <p:nvPr/>
          </p:nvSpPr>
          <p:spPr>
            <a:xfrm>
              <a:off x="4997675" y="2278900"/>
              <a:ext cx="52700" cy="30525"/>
            </a:xfrm>
            <a:custGeom>
              <a:avLst/>
              <a:gdLst/>
              <a:ahLst/>
              <a:cxnLst/>
              <a:rect l="l" t="t" r="r" b="b"/>
              <a:pathLst>
                <a:path w="2108" h="1221" extrusionOk="0">
                  <a:moveTo>
                    <a:pt x="1923" y="0"/>
                  </a:moveTo>
                  <a:lnTo>
                    <a:pt x="148" y="999"/>
                  </a:lnTo>
                  <a:lnTo>
                    <a:pt x="37" y="1036"/>
                  </a:lnTo>
                  <a:lnTo>
                    <a:pt x="0" y="1146"/>
                  </a:lnTo>
                  <a:lnTo>
                    <a:pt x="37" y="1183"/>
                  </a:lnTo>
                  <a:lnTo>
                    <a:pt x="148" y="1220"/>
                  </a:lnTo>
                  <a:lnTo>
                    <a:pt x="2108" y="74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74" name="Google Shape;10274;p51"/>
            <p:cNvSpPr/>
            <p:nvPr/>
          </p:nvSpPr>
          <p:spPr>
            <a:xfrm>
              <a:off x="5045725" y="2260400"/>
              <a:ext cx="4650" cy="20375"/>
            </a:xfrm>
            <a:custGeom>
              <a:avLst/>
              <a:gdLst/>
              <a:ahLst/>
              <a:cxnLst/>
              <a:rect l="l" t="t" r="r" b="b"/>
              <a:pathLst>
                <a:path w="186" h="815" extrusionOk="0">
                  <a:moveTo>
                    <a:pt x="1" y="1"/>
                  </a:moveTo>
                  <a:lnTo>
                    <a:pt x="1" y="186"/>
                  </a:lnTo>
                  <a:lnTo>
                    <a:pt x="1" y="740"/>
                  </a:lnTo>
                  <a:lnTo>
                    <a:pt x="186" y="814"/>
                  </a:lnTo>
                  <a:lnTo>
                    <a:pt x="186" y="75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75" name="Google Shape;10275;p51"/>
            <p:cNvSpPr/>
            <p:nvPr/>
          </p:nvSpPr>
          <p:spPr>
            <a:xfrm>
              <a:off x="4994900" y="2255800"/>
              <a:ext cx="58250" cy="57325"/>
            </a:xfrm>
            <a:custGeom>
              <a:avLst/>
              <a:gdLst/>
              <a:ahLst/>
              <a:cxnLst/>
              <a:rect l="l" t="t" r="r" b="b"/>
              <a:pathLst>
                <a:path w="2330" h="2293" extrusionOk="0">
                  <a:moveTo>
                    <a:pt x="2219" y="407"/>
                  </a:moveTo>
                  <a:lnTo>
                    <a:pt x="2219" y="850"/>
                  </a:lnTo>
                  <a:lnTo>
                    <a:pt x="2219" y="998"/>
                  </a:lnTo>
                  <a:lnTo>
                    <a:pt x="2145" y="1035"/>
                  </a:lnTo>
                  <a:lnTo>
                    <a:pt x="259" y="2144"/>
                  </a:lnTo>
                  <a:lnTo>
                    <a:pt x="259" y="1923"/>
                  </a:lnTo>
                  <a:lnTo>
                    <a:pt x="259" y="1886"/>
                  </a:lnTo>
                  <a:lnTo>
                    <a:pt x="259" y="1479"/>
                  </a:lnTo>
                  <a:lnTo>
                    <a:pt x="259" y="1405"/>
                  </a:lnTo>
                  <a:lnTo>
                    <a:pt x="703" y="1146"/>
                  </a:lnTo>
                  <a:lnTo>
                    <a:pt x="740" y="1146"/>
                  </a:lnTo>
                  <a:lnTo>
                    <a:pt x="1368" y="813"/>
                  </a:lnTo>
                  <a:lnTo>
                    <a:pt x="1405" y="813"/>
                  </a:lnTo>
                  <a:lnTo>
                    <a:pt x="1997" y="481"/>
                  </a:lnTo>
                  <a:lnTo>
                    <a:pt x="2034" y="481"/>
                  </a:lnTo>
                  <a:lnTo>
                    <a:pt x="2145" y="444"/>
                  </a:lnTo>
                  <a:lnTo>
                    <a:pt x="2182" y="444"/>
                  </a:lnTo>
                  <a:lnTo>
                    <a:pt x="2219" y="407"/>
                  </a:lnTo>
                  <a:close/>
                  <a:moveTo>
                    <a:pt x="2182" y="0"/>
                  </a:moveTo>
                  <a:lnTo>
                    <a:pt x="2071" y="37"/>
                  </a:lnTo>
                  <a:lnTo>
                    <a:pt x="111" y="1183"/>
                  </a:lnTo>
                  <a:lnTo>
                    <a:pt x="0" y="1220"/>
                  </a:lnTo>
                  <a:lnTo>
                    <a:pt x="0" y="2218"/>
                  </a:lnTo>
                  <a:lnTo>
                    <a:pt x="111" y="2255"/>
                  </a:lnTo>
                  <a:lnTo>
                    <a:pt x="185" y="2292"/>
                  </a:lnTo>
                  <a:lnTo>
                    <a:pt x="296" y="2255"/>
                  </a:lnTo>
                  <a:lnTo>
                    <a:pt x="2330" y="1035"/>
                  </a:lnTo>
                  <a:lnTo>
                    <a:pt x="2330" y="74"/>
                  </a:lnTo>
                  <a:lnTo>
                    <a:pt x="2293" y="74"/>
                  </a:lnTo>
                  <a:lnTo>
                    <a:pt x="2219" y="37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76" name="Google Shape;10276;p51"/>
            <p:cNvSpPr/>
            <p:nvPr/>
          </p:nvSpPr>
          <p:spPr>
            <a:xfrm>
              <a:off x="4979175" y="2307550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56" y="0"/>
                  </a:moveTo>
                  <a:lnTo>
                    <a:pt x="1" y="370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77" name="Google Shape;10277;p51"/>
            <p:cNvSpPr/>
            <p:nvPr/>
          </p:nvSpPr>
          <p:spPr>
            <a:xfrm>
              <a:off x="4993050" y="2290900"/>
              <a:ext cx="950" cy="16675"/>
            </a:xfrm>
            <a:custGeom>
              <a:avLst/>
              <a:gdLst/>
              <a:ahLst/>
              <a:cxnLst/>
              <a:rect l="l" t="t" r="r" b="b"/>
              <a:pathLst>
                <a:path w="38" h="667" extrusionOk="0">
                  <a:moveTo>
                    <a:pt x="1" y="1"/>
                  </a:moveTo>
                  <a:lnTo>
                    <a:pt x="1" y="666"/>
                  </a:lnTo>
                  <a:lnTo>
                    <a:pt x="37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78" name="Google Shape;10278;p51"/>
            <p:cNvSpPr/>
            <p:nvPr/>
          </p:nvSpPr>
          <p:spPr>
            <a:xfrm>
              <a:off x="4978250" y="2299225"/>
              <a:ext cx="25" cy="18525"/>
            </a:xfrm>
            <a:custGeom>
              <a:avLst/>
              <a:gdLst/>
              <a:ahLst/>
              <a:cxnLst/>
              <a:rect l="l" t="t" r="r" b="b"/>
              <a:pathLst>
                <a:path w="1" h="741" extrusionOk="0">
                  <a:moveTo>
                    <a:pt x="1" y="740"/>
                  </a:moveTo>
                  <a:lnTo>
                    <a:pt x="1" y="74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79" name="Google Shape;10279;p51"/>
            <p:cNvSpPr/>
            <p:nvPr/>
          </p:nvSpPr>
          <p:spPr>
            <a:xfrm>
              <a:off x="4978250" y="2289075"/>
              <a:ext cx="16675" cy="10175"/>
            </a:xfrm>
            <a:custGeom>
              <a:avLst/>
              <a:gdLst/>
              <a:ahLst/>
              <a:cxnLst/>
              <a:rect l="l" t="t" r="r" b="b"/>
              <a:pathLst>
                <a:path w="667" h="407" extrusionOk="0">
                  <a:moveTo>
                    <a:pt x="629" y="0"/>
                  </a:moveTo>
                  <a:lnTo>
                    <a:pt x="1" y="407"/>
                  </a:lnTo>
                  <a:lnTo>
                    <a:pt x="666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80" name="Google Shape;10280;p51"/>
            <p:cNvSpPr/>
            <p:nvPr/>
          </p:nvSpPr>
          <p:spPr>
            <a:xfrm>
              <a:off x="4978250" y="2289975"/>
              <a:ext cx="16675" cy="28700"/>
            </a:xfrm>
            <a:custGeom>
              <a:avLst/>
              <a:gdLst/>
              <a:ahLst/>
              <a:cxnLst/>
              <a:rect l="l" t="t" r="r" b="b"/>
              <a:pathLst>
                <a:path w="667" h="1148" extrusionOk="0">
                  <a:moveTo>
                    <a:pt x="666" y="1"/>
                  </a:moveTo>
                  <a:lnTo>
                    <a:pt x="38" y="371"/>
                  </a:lnTo>
                  <a:lnTo>
                    <a:pt x="1" y="371"/>
                  </a:lnTo>
                  <a:lnTo>
                    <a:pt x="1" y="1110"/>
                  </a:lnTo>
                  <a:lnTo>
                    <a:pt x="38" y="1090"/>
                  </a:lnTo>
                  <a:lnTo>
                    <a:pt x="38" y="408"/>
                  </a:lnTo>
                  <a:lnTo>
                    <a:pt x="629" y="112"/>
                  </a:lnTo>
                  <a:lnTo>
                    <a:pt x="629" y="297"/>
                  </a:lnTo>
                  <a:lnTo>
                    <a:pt x="629" y="761"/>
                  </a:lnTo>
                  <a:lnTo>
                    <a:pt x="666" y="740"/>
                  </a:lnTo>
                  <a:lnTo>
                    <a:pt x="666" y="1"/>
                  </a:lnTo>
                  <a:close/>
                  <a:moveTo>
                    <a:pt x="629" y="761"/>
                  </a:moveTo>
                  <a:lnTo>
                    <a:pt x="38" y="1090"/>
                  </a:lnTo>
                  <a:lnTo>
                    <a:pt x="38" y="1147"/>
                  </a:lnTo>
                  <a:lnTo>
                    <a:pt x="629" y="777"/>
                  </a:lnTo>
                  <a:lnTo>
                    <a:pt x="629" y="76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81" name="Google Shape;10281;p51"/>
            <p:cNvSpPr/>
            <p:nvPr/>
          </p:nvSpPr>
          <p:spPr>
            <a:xfrm>
              <a:off x="4979175" y="2290900"/>
              <a:ext cx="13900" cy="25925"/>
            </a:xfrm>
            <a:custGeom>
              <a:avLst/>
              <a:gdLst/>
              <a:ahLst/>
              <a:cxnLst/>
              <a:rect l="l" t="t" r="r" b="b"/>
              <a:pathLst>
                <a:path w="556" h="1037" extrusionOk="0">
                  <a:moveTo>
                    <a:pt x="556" y="1"/>
                  </a:moveTo>
                  <a:lnTo>
                    <a:pt x="1" y="371"/>
                  </a:lnTo>
                  <a:lnTo>
                    <a:pt x="1" y="1036"/>
                  </a:lnTo>
                  <a:lnTo>
                    <a:pt x="556" y="666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82" name="Google Shape;10282;p51"/>
            <p:cNvSpPr/>
            <p:nvPr/>
          </p:nvSpPr>
          <p:spPr>
            <a:xfrm>
              <a:off x="4962550" y="2316800"/>
              <a:ext cx="15725" cy="9250"/>
            </a:xfrm>
            <a:custGeom>
              <a:avLst/>
              <a:gdLst/>
              <a:ahLst/>
              <a:cxnLst/>
              <a:rect l="l" t="t" r="r" b="b"/>
              <a:pathLst>
                <a:path w="629" h="370" extrusionOk="0">
                  <a:moveTo>
                    <a:pt x="555" y="0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83" name="Google Shape;10283;p51"/>
            <p:cNvSpPr/>
            <p:nvPr/>
          </p:nvSpPr>
          <p:spPr>
            <a:xfrm>
              <a:off x="4976425" y="2300150"/>
              <a:ext cx="1850" cy="16675"/>
            </a:xfrm>
            <a:custGeom>
              <a:avLst/>
              <a:gdLst/>
              <a:ahLst/>
              <a:cxnLst/>
              <a:rect l="l" t="t" r="r" b="b"/>
              <a:pathLst>
                <a:path w="74" h="667" extrusionOk="0">
                  <a:moveTo>
                    <a:pt x="74" y="1"/>
                  </a:moveTo>
                  <a:lnTo>
                    <a:pt x="0" y="666"/>
                  </a:lnTo>
                  <a:lnTo>
                    <a:pt x="74" y="66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84" name="Google Shape;10284;p51"/>
            <p:cNvSpPr/>
            <p:nvPr/>
          </p:nvSpPr>
          <p:spPr>
            <a:xfrm>
              <a:off x="4961625" y="2308475"/>
              <a:ext cx="25" cy="18500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740"/>
                  </a:moveTo>
                  <a:lnTo>
                    <a:pt x="1" y="74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85" name="Google Shape;10285;p51"/>
            <p:cNvSpPr/>
            <p:nvPr/>
          </p:nvSpPr>
          <p:spPr>
            <a:xfrm>
              <a:off x="4961625" y="229830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666" y="1"/>
                  </a:moveTo>
                  <a:lnTo>
                    <a:pt x="1" y="407"/>
                  </a:lnTo>
                  <a:lnTo>
                    <a:pt x="1" y="407"/>
                  </a:lnTo>
                  <a:lnTo>
                    <a:pt x="703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86" name="Google Shape;10286;p51"/>
            <p:cNvSpPr/>
            <p:nvPr/>
          </p:nvSpPr>
          <p:spPr>
            <a:xfrm>
              <a:off x="4961625" y="2299225"/>
              <a:ext cx="17575" cy="28675"/>
            </a:xfrm>
            <a:custGeom>
              <a:avLst/>
              <a:gdLst/>
              <a:ahLst/>
              <a:cxnLst/>
              <a:rect l="l" t="t" r="r" b="b"/>
              <a:pathLst>
                <a:path w="703" h="1147" extrusionOk="0">
                  <a:moveTo>
                    <a:pt x="629" y="777"/>
                  </a:moveTo>
                  <a:lnTo>
                    <a:pt x="296" y="973"/>
                  </a:lnTo>
                  <a:lnTo>
                    <a:pt x="296" y="973"/>
                  </a:lnTo>
                  <a:lnTo>
                    <a:pt x="666" y="777"/>
                  </a:lnTo>
                  <a:close/>
                  <a:moveTo>
                    <a:pt x="666" y="1"/>
                  </a:moveTo>
                  <a:lnTo>
                    <a:pt x="37" y="370"/>
                  </a:lnTo>
                  <a:lnTo>
                    <a:pt x="1" y="370"/>
                  </a:lnTo>
                  <a:lnTo>
                    <a:pt x="1" y="592"/>
                  </a:lnTo>
                  <a:lnTo>
                    <a:pt x="1" y="1110"/>
                  </a:lnTo>
                  <a:lnTo>
                    <a:pt x="1" y="1147"/>
                  </a:lnTo>
                  <a:lnTo>
                    <a:pt x="296" y="973"/>
                  </a:lnTo>
                  <a:lnTo>
                    <a:pt x="296" y="973"/>
                  </a:lnTo>
                  <a:lnTo>
                    <a:pt x="37" y="1110"/>
                  </a:lnTo>
                  <a:lnTo>
                    <a:pt x="37" y="407"/>
                  </a:lnTo>
                  <a:lnTo>
                    <a:pt x="666" y="112"/>
                  </a:lnTo>
                  <a:lnTo>
                    <a:pt x="666" y="296"/>
                  </a:lnTo>
                  <a:lnTo>
                    <a:pt x="666" y="777"/>
                  </a:lnTo>
                  <a:lnTo>
                    <a:pt x="703" y="777"/>
                  </a:lnTo>
                  <a:lnTo>
                    <a:pt x="703" y="740"/>
                  </a:lnTo>
                  <a:lnTo>
                    <a:pt x="703" y="296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87" name="Google Shape;10287;p51"/>
            <p:cNvSpPr/>
            <p:nvPr/>
          </p:nvSpPr>
          <p:spPr>
            <a:xfrm>
              <a:off x="4962550" y="230015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629" y="1"/>
                  </a:moveTo>
                  <a:lnTo>
                    <a:pt x="0" y="370"/>
                  </a:lnTo>
                  <a:lnTo>
                    <a:pt x="0" y="1036"/>
                  </a:lnTo>
                  <a:lnTo>
                    <a:pt x="555" y="666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88" name="Google Shape;10288;p51"/>
            <p:cNvSpPr/>
            <p:nvPr/>
          </p:nvSpPr>
          <p:spPr>
            <a:xfrm>
              <a:off x="4946825" y="232602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93" y="1"/>
                  </a:moveTo>
                  <a:lnTo>
                    <a:pt x="1" y="371"/>
                  </a:lnTo>
                  <a:lnTo>
                    <a:pt x="1" y="371"/>
                  </a:lnTo>
                  <a:lnTo>
                    <a:pt x="1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89" name="Google Shape;10289;p51"/>
            <p:cNvSpPr/>
            <p:nvPr/>
          </p:nvSpPr>
          <p:spPr>
            <a:xfrm>
              <a:off x="4961625" y="2309400"/>
              <a:ext cx="25" cy="16650"/>
            </a:xfrm>
            <a:custGeom>
              <a:avLst/>
              <a:gdLst/>
              <a:ahLst/>
              <a:cxnLst/>
              <a:rect l="l" t="t" r="r" b="b"/>
              <a:pathLst>
                <a:path w="1" h="666" extrusionOk="0">
                  <a:moveTo>
                    <a:pt x="1" y="666"/>
                  </a:moveTo>
                  <a:lnTo>
                    <a:pt x="1" y="66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90" name="Google Shape;10290;p51"/>
            <p:cNvSpPr/>
            <p:nvPr/>
          </p:nvSpPr>
          <p:spPr>
            <a:xfrm>
              <a:off x="4945925" y="2317725"/>
              <a:ext cx="0" cy="18500"/>
            </a:xfrm>
            <a:custGeom>
              <a:avLst/>
              <a:gdLst/>
              <a:ahLst/>
              <a:cxnLst/>
              <a:rect l="l" t="t" r="r" b="b"/>
              <a:pathLst>
                <a:path h="740" extrusionOk="0">
                  <a:moveTo>
                    <a:pt x="0" y="740"/>
                  </a:moveTo>
                  <a:lnTo>
                    <a:pt x="0" y="74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91" name="Google Shape;10291;p51"/>
            <p:cNvSpPr/>
            <p:nvPr/>
          </p:nvSpPr>
          <p:spPr>
            <a:xfrm>
              <a:off x="4945925" y="2307550"/>
              <a:ext cx="16650" cy="10200"/>
            </a:xfrm>
            <a:custGeom>
              <a:avLst/>
              <a:gdLst/>
              <a:ahLst/>
              <a:cxnLst/>
              <a:rect l="l" t="t" r="r" b="b"/>
              <a:pathLst>
                <a:path w="666" h="408" extrusionOk="0">
                  <a:moveTo>
                    <a:pt x="629" y="0"/>
                  </a:moveTo>
                  <a:lnTo>
                    <a:pt x="0" y="407"/>
                  </a:lnTo>
                  <a:lnTo>
                    <a:pt x="665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92" name="Google Shape;10292;p51"/>
            <p:cNvSpPr/>
            <p:nvPr/>
          </p:nvSpPr>
          <p:spPr>
            <a:xfrm>
              <a:off x="4945925" y="2308475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629" y="37"/>
                  </a:moveTo>
                  <a:lnTo>
                    <a:pt x="629" y="222"/>
                  </a:lnTo>
                  <a:lnTo>
                    <a:pt x="629" y="703"/>
                  </a:lnTo>
                  <a:lnTo>
                    <a:pt x="148" y="962"/>
                  </a:lnTo>
                  <a:lnTo>
                    <a:pt x="37" y="1073"/>
                  </a:lnTo>
                  <a:lnTo>
                    <a:pt x="37" y="370"/>
                  </a:lnTo>
                  <a:lnTo>
                    <a:pt x="629" y="37"/>
                  </a:lnTo>
                  <a:close/>
                  <a:moveTo>
                    <a:pt x="629" y="0"/>
                  </a:moveTo>
                  <a:lnTo>
                    <a:pt x="0" y="370"/>
                  </a:lnTo>
                  <a:lnTo>
                    <a:pt x="0" y="1110"/>
                  </a:lnTo>
                  <a:lnTo>
                    <a:pt x="74" y="1073"/>
                  </a:lnTo>
                  <a:lnTo>
                    <a:pt x="148" y="1036"/>
                  </a:lnTo>
                  <a:lnTo>
                    <a:pt x="629" y="740"/>
                  </a:lnTo>
                  <a:lnTo>
                    <a:pt x="665" y="740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93" name="Google Shape;10293;p51"/>
            <p:cNvSpPr/>
            <p:nvPr/>
          </p:nvSpPr>
          <p:spPr>
            <a:xfrm>
              <a:off x="4946825" y="230940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93" y="0"/>
                  </a:moveTo>
                  <a:lnTo>
                    <a:pt x="1" y="333"/>
                  </a:lnTo>
                  <a:lnTo>
                    <a:pt x="1" y="1036"/>
                  </a:lnTo>
                  <a:lnTo>
                    <a:pt x="593" y="666"/>
                  </a:lnTo>
                  <a:lnTo>
                    <a:pt x="593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94" name="Google Shape;10294;p51"/>
            <p:cNvSpPr/>
            <p:nvPr/>
          </p:nvSpPr>
          <p:spPr>
            <a:xfrm>
              <a:off x="4945925" y="2308475"/>
              <a:ext cx="53625" cy="31450"/>
            </a:xfrm>
            <a:custGeom>
              <a:avLst/>
              <a:gdLst/>
              <a:ahLst/>
              <a:cxnLst/>
              <a:rect l="l" t="t" r="r" b="b"/>
              <a:pathLst>
                <a:path w="2145" h="1258" extrusionOk="0">
                  <a:moveTo>
                    <a:pt x="1959" y="0"/>
                  </a:moveTo>
                  <a:lnTo>
                    <a:pt x="148" y="1036"/>
                  </a:lnTo>
                  <a:lnTo>
                    <a:pt x="74" y="1073"/>
                  </a:lnTo>
                  <a:lnTo>
                    <a:pt x="0" y="1110"/>
                  </a:lnTo>
                  <a:lnTo>
                    <a:pt x="74" y="1146"/>
                  </a:lnTo>
                  <a:lnTo>
                    <a:pt x="148" y="1257"/>
                  </a:lnTo>
                  <a:lnTo>
                    <a:pt x="2144" y="111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95" name="Google Shape;10295;p51"/>
            <p:cNvSpPr/>
            <p:nvPr/>
          </p:nvSpPr>
          <p:spPr>
            <a:xfrm>
              <a:off x="4994900" y="2289975"/>
              <a:ext cx="4650" cy="21300"/>
            </a:xfrm>
            <a:custGeom>
              <a:avLst/>
              <a:gdLst/>
              <a:ahLst/>
              <a:cxnLst/>
              <a:rect l="l" t="t" r="r" b="b"/>
              <a:pathLst>
                <a:path w="186" h="852" extrusionOk="0">
                  <a:moveTo>
                    <a:pt x="0" y="1"/>
                  </a:moveTo>
                  <a:lnTo>
                    <a:pt x="0" y="186"/>
                  </a:lnTo>
                  <a:lnTo>
                    <a:pt x="0" y="740"/>
                  </a:lnTo>
                  <a:lnTo>
                    <a:pt x="185" y="851"/>
                  </a:lnTo>
                  <a:lnTo>
                    <a:pt x="185" y="11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96" name="Google Shape;10296;p51"/>
            <p:cNvSpPr/>
            <p:nvPr/>
          </p:nvSpPr>
          <p:spPr>
            <a:xfrm>
              <a:off x="4943150" y="2285375"/>
              <a:ext cx="58250" cy="58250"/>
            </a:xfrm>
            <a:custGeom>
              <a:avLst/>
              <a:gdLst/>
              <a:ahLst/>
              <a:cxnLst/>
              <a:rect l="l" t="t" r="r" b="b"/>
              <a:pathLst>
                <a:path w="2330" h="2330" extrusionOk="0">
                  <a:moveTo>
                    <a:pt x="2329" y="370"/>
                  </a:moveTo>
                  <a:lnTo>
                    <a:pt x="2292" y="388"/>
                  </a:lnTo>
                  <a:lnTo>
                    <a:pt x="2292" y="388"/>
                  </a:lnTo>
                  <a:lnTo>
                    <a:pt x="2292" y="703"/>
                  </a:lnTo>
                  <a:lnTo>
                    <a:pt x="2292" y="1035"/>
                  </a:lnTo>
                  <a:lnTo>
                    <a:pt x="2329" y="1035"/>
                  </a:lnTo>
                  <a:lnTo>
                    <a:pt x="2329" y="850"/>
                  </a:lnTo>
                  <a:lnTo>
                    <a:pt x="2329" y="370"/>
                  </a:lnTo>
                  <a:close/>
                  <a:moveTo>
                    <a:pt x="2144" y="0"/>
                  </a:moveTo>
                  <a:lnTo>
                    <a:pt x="2033" y="37"/>
                  </a:lnTo>
                  <a:lnTo>
                    <a:pt x="0" y="1257"/>
                  </a:lnTo>
                  <a:lnTo>
                    <a:pt x="0" y="2218"/>
                  </a:lnTo>
                  <a:lnTo>
                    <a:pt x="185" y="2329"/>
                  </a:lnTo>
                  <a:lnTo>
                    <a:pt x="2218" y="1109"/>
                  </a:lnTo>
                  <a:lnTo>
                    <a:pt x="2292" y="1072"/>
                  </a:lnTo>
                  <a:lnTo>
                    <a:pt x="2292" y="1035"/>
                  </a:lnTo>
                  <a:lnTo>
                    <a:pt x="2255" y="1035"/>
                  </a:lnTo>
                  <a:lnTo>
                    <a:pt x="2181" y="1072"/>
                  </a:lnTo>
                  <a:lnTo>
                    <a:pt x="333" y="2144"/>
                  </a:lnTo>
                  <a:lnTo>
                    <a:pt x="333" y="1849"/>
                  </a:lnTo>
                  <a:lnTo>
                    <a:pt x="333" y="1405"/>
                  </a:lnTo>
                  <a:lnTo>
                    <a:pt x="776" y="1109"/>
                  </a:lnTo>
                  <a:lnTo>
                    <a:pt x="850" y="1109"/>
                  </a:lnTo>
                  <a:lnTo>
                    <a:pt x="1442" y="777"/>
                  </a:lnTo>
                  <a:lnTo>
                    <a:pt x="1479" y="777"/>
                  </a:lnTo>
                  <a:lnTo>
                    <a:pt x="2070" y="481"/>
                  </a:lnTo>
                  <a:lnTo>
                    <a:pt x="2144" y="481"/>
                  </a:lnTo>
                  <a:lnTo>
                    <a:pt x="2218" y="407"/>
                  </a:lnTo>
                  <a:lnTo>
                    <a:pt x="2255" y="407"/>
                  </a:lnTo>
                  <a:lnTo>
                    <a:pt x="2292" y="388"/>
                  </a:lnTo>
                  <a:lnTo>
                    <a:pt x="2292" y="388"/>
                  </a:lnTo>
                  <a:lnTo>
                    <a:pt x="2292" y="296"/>
                  </a:lnTo>
                  <a:lnTo>
                    <a:pt x="2292" y="148"/>
                  </a:lnTo>
                  <a:lnTo>
                    <a:pt x="2255" y="111"/>
                  </a:lnTo>
                  <a:lnTo>
                    <a:pt x="2218" y="37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97" name="Google Shape;10297;p51"/>
            <p:cNvSpPr/>
            <p:nvPr/>
          </p:nvSpPr>
          <p:spPr>
            <a:xfrm>
              <a:off x="4971800" y="2191100"/>
              <a:ext cx="15725" cy="7400"/>
            </a:xfrm>
            <a:custGeom>
              <a:avLst/>
              <a:gdLst/>
              <a:ahLst/>
              <a:cxnLst/>
              <a:rect l="l" t="t" r="r" b="b"/>
              <a:pathLst>
                <a:path w="629" h="296" extrusionOk="0">
                  <a:moveTo>
                    <a:pt x="555" y="0"/>
                  </a:moveTo>
                  <a:lnTo>
                    <a:pt x="0" y="296"/>
                  </a:lnTo>
                  <a:lnTo>
                    <a:pt x="0" y="29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98" name="Google Shape;10298;p51"/>
            <p:cNvSpPr/>
            <p:nvPr/>
          </p:nvSpPr>
          <p:spPr>
            <a:xfrm>
              <a:off x="4985650" y="2173525"/>
              <a:ext cx="1875" cy="17600"/>
            </a:xfrm>
            <a:custGeom>
              <a:avLst/>
              <a:gdLst/>
              <a:ahLst/>
              <a:cxnLst/>
              <a:rect l="l" t="t" r="r" b="b"/>
              <a:pathLst>
                <a:path w="75" h="704" extrusionOk="0">
                  <a:moveTo>
                    <a:pt x="1" y="1"/>
                  </a:moveTo>
                  <a:lnTo>
                    <a:pt x="1" y="38"/>
                  </a:lnTo>
                  <a:lnTo>
                    <a:pt x="1" y="703"/>
                  </a:lnTo>
                  <a:lnTo>
                    <a:pt x="75" y="70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99" name="Google Shape;10299;p51"/>
            <p:cNvSpPr/>
            <p:nvPr/>
          </p:nvSpPr>
          <p:spPr>
            <a:xfrm>
              <a:off x="4969950" y="2181850"/>
              <a:ext cx="950" cy="19425"/>
            </a:xfrm>
            <a:custGeom>
              <a:avLst/>
              <a:gdLst/>
              <a:ahLst/>
              <a:cxnLst/>
              <a:rect l="l" t="t" r="r" b="b"/>
              <a:pathLst>
                <a:path w="38" h="777" extrusionOk="0">
                  <a:moveTo>
                    <a:pt x="0" y="0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00" name="Google Shape;10300;p51"/>
            <p:cNvSpPr/>
            <p:nvPr/>
          </p:nvSpPr>
          <p:spPr>
            <a:xfrm>
              <a:off x="4969950" y="2172600"/>
              <a:ext cx="17575" cy="9275"/>
            </a:xfrm>
            <a:custGeom>
              <a:avLst/>
              <a:gdLst/>
              <a:ahLst/>
              <a:cxnLst/>
              <a:rect l="l" t="t" r="r" b="b"/>
              <a:pathLst>
                <a:path w="703" h="371" extrusionOk="0">
                  <a:moveTo>
                    <a:pt x="703" y="1"/>
                  </a:moveTo>
                  <a:lnTo>
                    <a:pt x="0" y="370"/>
                  </a:lnTo>
                  <a:lnTo>
                    <a:pt x="37" y="37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01" name="Google Shape;10301;p51"/>
            <p:cNvSpPr/>
            <p:nvPr/>
          </p:nvSpPr>
          <p:spPr>
            <a:xfrm>
              <a:off x="4970875" y="217260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703" y="1"/>
                  </a:moveTo>
                  <a:lnTo>
                    <a:pt x="296" y="223"/>
                  </a:lnTo>
                  <a:lnTo>
                    <a:pt x="37" y="370"/>
                  </a:lnTo>
                  <a:lnTo>
                    <a:pt x="0" y="370"/>
                  </a:lnTo>
                  <a:lnTo>
                    <a:pt x="0" y="1110"/>
                  </a:lnTo>
                  <a:lnTo>
                    <a:pt x="37" y="1090"/>
                  </a:lnTo>
                  <a:lnTo>
                    <a:pt x="37" y="629"/>
                  </a:lnTo>
                  <a:lnTo>
                    <a:pt x="37" y="444"/>
                  </a:lnTo>
                  <a:lnTo>
                    <a:pt x="333" y="260"/>
                  </a:lnTo>
                  <a:lnTo>
                    <a:pt x="666" y="75"/>
                  </a:lnTo>
                  <a:lnTo>
                    <a:pt x="666" y="740"/>
                  </a:lnTo>
                  <a:lnTo>
                    <a:pt x="351" y="925"/>
                  </a:lnTo>
                  <a:lnTo>
                    <a:pt x="703" y="740"/>
                  </a:lnTo>
                  <a:lnTo>
                    <a:pt x="703" y="1"/>
                  </a:lnTo>
                  <a:close/>
                  <a:moveTo>
                    <a:pt x="351" y="925"/>
                  </a:moveTo>
                  <a:lnTo>
                    <a:pt x="37" y="1090"/>
                  </a:lnTo>
                  <a:lnTo>
                    <a:pt x="37" y="1110"/>
                  </a:lnTo>
                  <a:lnTo>
                    <a:pt x="351" y="92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02" name="Google Shape;10302;p51"/>
            <p:cNvSpPr/>
            <p:nvPr/>
          </p:nvSpPr>
          <p:spPr>
            <a:xfrm>
              <a:off x="4971800" y="2174450"/>
              <a:ext cx="13875" cy="24050"/>
            </a:xfrm>
            <a:custGeom>
              <a:avLst/>
              <a:gdLst/>
              <a:ahLst/>
              <a:cxnLst/>
              <a:rect l="l" t="t" r="r" b="b"/>
              <a:pathLst>
                <a:path w="555" h="962" extrusionOk="0">
                  <a:moveTo>
                    <a:pt x="555" y="1"/>
                  </a:moveTo>
                  <a:lnTo>
                    <a:pt x="0" y="333"/>
                  </a:lnTo>
                  <a:lnTo>
                    <a:pt x="0" y="962"/>
                  </a:lnTo>
                  <a:lnTo>
                    <a:pt x="555" y="66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03" name="Google Shape;10303;p51"/>
            <p:cNvSpPr/>
            <p:nvPr/>
          </p:nvSpPr>
          <p:spPr>
            <a:xfrm>
              <a:off x="4956075" y="2200325"/>
              <a:ext cx="14825" cy="7425"/>
            </a:xfrm>
            <a:custGeom>
              <a:avLst/>
              <a:gdLst/>
              <a:ahLst/>
              <a:cxnLst/>
              <a:rect l="l" t="t" r="r" b="b"/>
              <a:pathLst>
                <a:path w="593" h="297" extrusionOk="0">
                  <a:moveTo>
                    <a:pt x="555" y="1"/>
                  </a:moveTo>
                  <a:lnTo>
                    <a:pt x="1" y="297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04" name="Google Shape;10304;p51"/>
            <p:cNvSpPr/>
            <p:nvPr/>
          </p:nvSpPr>
          <p:spPr>
            <a:xfrm>
              <a:off x="4969950" y="2182775"/>
              <a:ext cx="950" cy="17575"/>
            </a:xfrm>
            <a:custGeom>
              <a:avLst/>
              <a:gdLst/>
              <a:ahLst/>
              <a:cxnLst/>
              <a:rect l="l" t="t" r="r" b="b"/>
              <a:pathLst>
                <a:path w="38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7" y="70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05" name="Google Shape;10305;p51"/>
            <p:cNvSpPr/>
            <p:nvPr/>
          </p:nvSpPr>
          <p:spPr>
            <a:xfrm>
              <a:off x="4953300" y="2191100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75" y="0"/>
                  </a:moveTo>
                  <a:lnTo>
                    <a:pt x="1" y="740"/>
                  </a:lnTo>
                  <a:lnTo>
                    <a:pt x="75" y="77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06" name="Google Shape;10306;p51"/>
            <p:cNvSpPr/>
            <p:nvPr/>
          </p:nvSpPr>
          <p:spPr>
            <a:xfrm>
              <a:off x="4955150" y="2181850"/>
              <a:ext cx="16675" cy="9275"/>
            </a:xfrm>
            <a:custGeom>
              <a:avLst/>
              <a:gdLst/>
              <a:ahLst/>
              <a:cxnLst/>
              <a:rect l="l" t="t" r="r" b="b"/>
              <a:pathLst>
                <a:path w="667" h="371" extrusionOk="0">
                  <a:moveTo>
                    <a:pt x="629" y="0"/>
                  </a:moveTo>
                  <a:lnTo>
                    <a:pt x="1" y="37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07" name="Google Shape;10307;p51"/>
            <p:cNvSpPr/>
            <p:nvPr/>
          </p:nvSpPr>
          <p:spPr>
            <a:xfrm>
              <a:off x="4954225" y="2181850"/>
              <a:ext cx="17600" cy="28675"/>
            </a:xfrm>
            <a:custGeom>
              <a:avLst/>
              <a:gdLst/>
              <a:ahLst/>
              <a:cxnLst/>
              <a:rect l="l" t="t" r="r" b="b"/>
              <a:pathLst>
                <a:path w="704" h="1147" extrusionOk="0">
                  <a:moveTo>
                    <a:pt x="666" y="0"/>
                  </a:moveTo>
                  <a:lnTo>
                    <a:pt x="75" y="370"/>
                  </a:lnTo>
                  <a:lnTo>
                    <a:pt x="1" y="370"/>
                  </a:lnTo>
                  <a:lnTo>
                    <a:pt x="1" y="1110"/>
                  </a:lnTo>
                  <a:lnTo>
                    <a:pt x="75" y="1067"/>
                  </a:lnTo>
                  <a:lnTo>
                    <a:pt x="75" y="407"/>
                  </a:lnTo>
                  <a:lnTo>
                    <a:pt x="666" y="74"/>
                  </a:lnTo>
                  <a:lnTo>
                    <a:pt x="666" y="259"/>
                  </a:lnTo>
                  <a:lnTo>
                    <a:pt x="666" y="740"/>
                  </a:lnTo>
                  <a:lnTo>
                    <a:pt x="703" y="740"/>
                  </a:lnTo>
                  <a:lnTo>
                    <a:pt x="666" y="0"/>
                  </a:lnTo>
                  <a:close/>
                  <a:moveTo>
                    <a:pt x="666" y="740"/>
                  </a:moveTo>
                  <a:lnTo>
                    <a:pt x="260" y="962"/>
                  </a:lnTo>
                  <a:lnTo>
                    <a:pt x="75" y="1067"/>
                  </a:lnTo>
                  <a:lnTo>
                    <a:pt x="75" y="1147"/>
                  </a:lnTo>
                  <a:lnTo>
                    <a:pt x="223" y="1036"/>
                  </a:lnTo>
                  <a:lnTo>
                    <a:pt x="666" y="777"/>
                  </a:lnTo>
                  <a:lnTo>
                    <a:pt x="666" y="74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08" name="Google Shape;10308;p51"/>
            <p:cNvSpPr/>
            <p:nvPr/>
          </p:nvSpPr>
          <p:spPr>
            <a:xfrm>
              <a:off x="4956075" y="2182775"/>
              <a:ext cx="13900" cy="24975"/>
            </a:xfrm>
            <a:custGeom>
              <a:avLst/>
              <a:gdLst/>
              <a:ahLst/>
              <a:cxnLst/>
              <a:rect l="l" t="t" r="r" b="b"/>
              <a:pathLst>
                <a:path w="556" h="999" extrusionOk="0">
                  <a:moveTo>
                    <a:pt x="555" y="0"/>
                  </a:moveTo>
                  <a:lnTo>
                    <a:pt x="1" y="370"/>
                  </a:lnTo>
                  <a:lnTo>
                    <a:pt x="1" y="999"/>
                  </a:lnTo>
                  <a:lnTo>
                    <a:pt x="555" y="70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09" name="Google Shape;10309;p51"/>
            <p:cNvSpPr/>
            <p:nvPr/>
          </p:nvSpPr>
          <p:spPr>
            <a:xfrm>
              <a:off x="4939450" y="2207725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555" y="1"/>
                  </a:moveTo>
                  <a:lnTo>
                    <a:pt x="0" y="370"/>
                  </a:lnTo>
                  <a:lnTo>
                    <a:pt x="629" y="7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10" name="Google Shape;10310;p51"/>
            <p:cNvSpPr/>
            <p:nvPr/>
          </p:nvSpPr>
          <p:spPr>
            <a:xfrm>
              <a:off x="4953300" y="2192025"/>
              <a:ext cx="1875" cy="17575"/>
            </a:xfrm>
            <a:custGeom>
              <a:avLst/>
              <a:gdLst/>
              <a:ahLst/>
              <a:cxnLst/>
              <a:rect l="l" t="t" r="r" b="b"/>
              <a:pathLst>
                <a:path w="75" h="703" extrusionOk="0">
                  <a:moveTo>
                    <a:pt x="75" y="0"/>
                  </a:moveTo>
                  <a:lnTo>
                    <a:pt x="1" y="629"/>
                  </a:lnTo>
                  <a:lnTo>
                    <a:pt x="75" y="7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11" name="Google Shape;10311;p51"/>
            <p:cNvSpPr/>
            <p:nvPr/>
          </p:nvSpPr>
          <p:spPr>
            <a:xfrm>
              <a:off x="4938525" y="2200325"/>
              <a:ext cx="25" cy="19450"/>
            </a:xfrm>
            <a:custGeom>
              <a:avLst/>
              <a:gdLst/>
              <a:ahLst/>
              <a:cxnLst/>
              <a:rect l="l" t="t" r="r" b="b"/>
              <a:pathLst>
                <a:path w="1" h="778" extrusionOk="0">
                  <a:moveTo>
                    <a:pt x="0" y="777"/>
                  </a:moveTo>
                  <a:lnTo>
                    <a:pt x="0" y="74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12" name="Google Shape;10312;p51"/>
            <p:cNvSpPr/>
            <p:nvPr/>
          </p:nvSpPr>
          <p:spPr>
            <a:xfrm>
              <a:off x="4938525" y="2191100"/>
              <a:ext cx="17575" cy="9250"/>
            </a:xfrm>
            <a:custGeom>
              <a:avLst/>
              <a:gdLst/>
              <a:ahLst/>
              <a:cxnLst/>
              <a:rect l="l" t="t" r="r" b="b"/>
              <a:pathLst>
                <a:path w="703" h="370" extrusionOk="0">
                  <a:moveTo>
                    <a:pt x="666" y="0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13" name="Google Shape;10313;p51"/>
            <p:cNvSpPr/>
            <p:nvPr/>
          </p:nvSpPr>
          <p:spPr>
            <a:xfrm>
              <a:off x="4938525" y="2191100"/>
              <a:ext cx="17575" cy="26825"/>
            </a:xfrm>
            <a:custGeom>
              <a:avLst/>
              <a:gdLst/>
              <a:ahLst/>
              <a:cxnLst/>
              <a:rect l="l" t="t" r="r" b="b"/>
              <a:pathLst>
                <a:path w="703" h="1073" extrusionOk="0">
                  <a:moveTo>
                    <a:pt x="629" y="74"/>
                  </a:moveTo>
                  <a:lnTo>
                    <a:pt x="629" y="259"/>
                  </a:lnTo>
                  <a:lnTo>
                    <a:pt x="666" y="481"/>
                  </a:lnTo>
                  <a:lnTo>
                    <a:pt x="666" y="666"/>
                  </a:lnTo>
                  <a:lnTo>
                    <a:pt x="185" y="961"/>
                  </a:lnTo>
                  <a:lnTo>
                    <a:pt x="111" y="998"/>
                  </a:lnTo>
                  <a:lnTo>
                    <a:pt x="37" y="1035"/>
                  </a:lnTo>
                  <a:lnTo>
                    <a:pt x="37" y="592"/>
                  </a:lnTo>
                  <a:lnTo>
                    <a:pt x="37" y="407"/>
                  </a:lnTo>
                  <a:lnTo>
                    <a:pt x="148" y="370"/>
                  </a:lnTo>
                  <a:lnTo>
                    <a:pt x="222" y="296"/>
                  </a:lnTo>
                  <a:lnTo>
                    <a:pt x="629" y="74"/>
                  </a:lnTo>
                  <a:close/>
                  <a:moveTo>
                    <a:pt x="666" y="0"/>
                  </a:moveTo>
                  <a:lnTo>
                    <a:pt x="185" y="259"/>
                  </a:lnTo>
                  <a:lnTo>
                    <a:pt x="111" y="296"/>
                  </a:lnTo>
                  <a:lnTo>
                    <a:pt x="0" y="370"/>
                  </a:lnTo>
                  <a:lnTo>
                    <a:pt x="0" y="1072"/>
                  </a:lnTo>
                  <a:lnTo>
                    <a:pt x="111" y="1035"/>
                  </a:lnTo>
                  <a:lnTo>
                    <a:pt x="185" y="998"/>
                  </a:lnTo>
                  <a:lnTo>
                    <a:pt x="666" y="740"/>
                  </a:lnTo>
                  <a:lnTo>
                    <a:pt x="703" y="74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14" name="Google Shape;10314;p51"/>
            <p:cNvSpPr/>
            <p:nvPr/>
          </p:nvSpPr>
          <p:spPr>
            <a:xfrm>
              <a:off x="4939450" y="2192025"/>
              <a:ext cx="15725" cy="24975"/>
            </a:xfrm>
            <a:custGeom>
              <a:avLst/>
              <a:gdLst/>
              <a:ahLst/>
              <a:cxnLst/>
              <a:rect l="l" t="t" r="r" b="b"/>
              <a:pathLst>
                <a:path w="629" h="999" extrusionOk="0">
                  <a:moveTo>
                    <a:pt x="629" y="0"/>
                  </a:moveTo>
                  <a:lnTo>
                    <a:pt x="0" y="370"/>
                  </a:lnTo>
                  <a:lnTo>
                    <a:pt x="0" y="998"/>
                  </a:lnTo>
                  <a:lnTo>
                    <a:pt x="555" y="629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15" name="Google Shape;10315;p51"/>
            <p:cNvSpPr/>
            <p:nvPr/>
          </p:nvSpPr>
          <p:spPr>
            <a:xfrm>
              <a:off x="4938525" y="2191100"/>
              <a:ext cx="53625" cy="30525"/>
            </a:xfrm>
            <a:custGeom>
              <a:avLst/>
              <a:gdLst/>
              <a:ahLst/>
              <a:cxnLst/>
              <a:rect l="l" t="t" r="r" b="b"/>
              <a:pathLst>
                <a:path w="2145" h="1221" extrusionOk="0">
                  <a:moveTo>
                    <a:pt x="1960" y="0"/>
                  </a:moveTo>
                  <a:lnTo>
                    <a:pt x="185" y="998"/>
                  </a:lnTo>
                  <a:lnTo>
                    <a:pt x="111" y="1035"/>
                  </a:lnTo>
                  <a:lnTo>
                    <a:pt x="0" y="1146"/>
                  </a:lnTo>
                  <a:lnTo>
                    <a:pt x="111" y="1183"/>
                  </a:lnTo>
                  <a:lnTo>
                    <a:pt x="185" y="1220"/>
                  </a:lnTo>
                  <a:lnTo>
                    <a:pt x="2145" y="74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16" name="Google Shape;10316;p51"/>
            <p:cNvSpPr/>
            <p:nvPr/>
          </p:nvSpPr>
          <p:spPr>
            <a:xfrm>
              <a:off x="4987500" y="2172600"/>
              <a:ext cx="4650" cy="20375"/>
            </a:xfrm>
            <a:custGeom>
              <a:avLst/>
              <a:gdLst/>
              <a:ahLst/>
              <a:cxnLst/>
              <a:rect l="l" t="t" r="r" b="b"/>
              <a:pathLst>
                <a:path w="186" h="815" extrusionOk="0">
                  <a:moveTo>
                    <a:pt x="1" y="1"/>
                  </a:moveTo>
                  <a:lnTo>
                    <a:pt x="1" y="186"/>
                  </a:lnTo>
                  <a:lnTo>
                    <a:pt x="1" y="740"/>
                  </a:lnTo>
                  <a:lnTo>
                    <a:pt x="186" y="814"/>
                  </a:lnTo>
                  <a:lnTo>
                    <a:pt x="186" y="75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17" name="Google Shape;10317;p51"/>
            <p:cNvSpPr/>
            <p:nvPr/>
          </p:nvSpPr>
          <p:spPr>
            <a:xfrm>
              <a:off x="4934825" y="2167975"/>
              <a:ext cx="59175" cy="56425"/>
            </a:xfrm>
            <a:custGeom>
              <a:avLst/>
              <a:gdLst/>
              <a:ahLst/>
              <a:cxnLst/>
              <a:rect l="l" t="t" r="r" b="b"/>
              <a:pathLst>
                <a:path w="2367" h="2257" extrusionOk="0">
                  <a:moveTo>
                    <a:pt x="2219" y="445"/>
                  </a:moveTo>
                  <a:lnTo>
                    <a:pt x="2219" y="925"/>
                  </a:lnTo>
                  <a:lnTo>
                    <a:pt x="2219" y="999"/>
                  </a:lnTo>
                  <a:lnTo>
                    <a:pt x="2293" y="999"/>
                  </a:lnTo>
                  <a:lnTo>
                    <a:pt x="1183" y="1665"/>
                  </a:lnTo>
                  <a:lnTo>
                    <a:pt x="296" y="2145"/>
                  </a:lnTo>
                  <a:lnTo>
                    <a:pt x="296" y="1923"/>
                  </a:lnTo>
                  <a:lnTo>
                    <a:pt x="296" y="1886"/>
                  </a:lnTo>
                  <a:lnTo>
                    <a:pt x="296" y="1406"/>
                  </a:lnTo>
                  <a:lnTo>
                    <a:pt x="481" y="1332"/>
                  </a:lnTo>
                  <a:lnTo>
                    <a:pt x="703" y="1184"/>
                  </a:lnTo>
                  <a:lnTo>
                    <a:pt x="740" y="1184"/>
                  </a:lnTo>
                  <a:lnTo>
                    <a:pt x="1368" y="851"/>
                  </a:lnTo>
                  <a:lnTo>
                    <a:pt x="1405" y="851"/>
                  </a:lnTo>
                  <a:lnTo>
                    <a:pt x="1812" y="629"/>
                  </a:lnTo>
                  <a:lnTo>
                    <a:pt x="1997" y="555"/>
                  </a:lnTo>
                  <a:lnTo>
                    <a:pt x="2034" y="555"/>
                  </a:lnTo>
                  <a:lnTo>
                    <a:pt x="2219" y="445"/>
                  </a:lnTo>
                  <a:close/>
                  <a:moveTo>
                    <a:pt x="2182" y="1"/>
                  </a:moveTo>
                  <a:lnTo>
                    <a:pt x="1590" y="297"/>
                  </a:lnTo>
                  <a:lnTo>
                    <a:pt x="185" y="1073"/>
                  </a:lnTo>
                  <a:lnTo>
                    <a:pt x="0" y="1184"/>
                  </a:lnTo>
                  <a:lnTo>
                    <a:pt x="0" y="1517"/>
                  </a:lnTo>
                  <a:lnTo>
                    <a:pt x="0" y="2071"/>
                  </a:lnTo>
                  <a:lnTo>
                    <a:pt x="0" y="2145"/>
                  </a:lnTo>
                  <a:lnTo>
                    <a:pt x="111" y="2182"/>
                  </a:lnTo>
                  <a:lnTo>
                    <a:pt x="185" y="2256"/>
                  </a:lnTo>
                  <a:lnTo>
                    <a:pt x="296" y="2182"/>
                  </a:lnTo>
                  <a:lnTo>
                    <a:pt x="1257" y="1628"/>
                  </a:lnTo>
                  <a:lnTo>
                    <a:pt x="2366" y="999"/>
                  </a:lnTo>
                  <a:lnTo>
                    <a:pt x="2366" y="38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18" name="Google Shape;10318;p51"/>
            <p:cNvSpPr/>
            <p:nvPr/>
          </p:nvSpPr>
          <p:spPr>
            <a:xfrm>
              <a:off x="4920025" y="2219750"/>
              <a:ext cx="14825" cy="9250"/>
            </a:xfrm>
            <a:custGeom>
              <a:avLst/>
              <a:gdLst/>
              <a:ahLst/>
              <a:cxnLst/>
              <a:rect l="l" t="t" r="r" b="b"/>
              <a:pathLst>
                <a:path w="593" h="370" extrusionOk="0">
                  <a:moveTo>
                    <a:pt x="592" y="0"/>
                  </a:moveTo>
                  <a:lnTo>
                    <a:pt x="1" y="370"/>
                  </a:lnTo>
                  <a:lnTo>
                    <a:pt x="1" y="370"/>
                  </a:lnTo>
                  <a:lnTo>
                    <a:pt x="592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19" name="Google Shape;10319;p51"/>
            <p:cNvSpPr/>
            <p:nvPr/>
          </p:nvSpPr>
          <p:spPr>
            <a:xfrm>
              <a:off x="4934825" y="2203100"/>
              <a:ext cx="25" cy="17600"/>
            </a:xfrm>
            <a:custGeom>
              <a:avLst/>
              <a:gdLst/>
              <a:ahLst/>
              <a:cxnLst/>
              <a:rect l="l" t="t" r="r" b="b"/>
              <a:pathLst>
                <a:path w="1" h="704" extrusionOk="0">
                  <a:moveTo>
                    <a:pt x="0" y="703"/>
                  </a:moveTo>
                  <a:lnTo>
                    <a:pt x="0" y="666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20" name="Google Shape;10320;p51"/>
            <p:cNvSpPr/>
            <p:nvPr/>
          </p:nvSpPr>
          <p:spPr>
            <a:xfrm>
              <a:off x="4919100" y="2211425"/>
              <a:ext cx="25" cy="18500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740"/>
                  </a:moveTo>
                  <a:lnTo>
                    <a:pt x="1" y="74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21" name="Google Shape;10321;p51"/>
            <p:cNvSpPr/>
            <p:nvPr/>
          </p:nvSpPr>
          <p:spPr>
            <a:xfrm>
              <a:off x="4919100" y="2202175"/>
              <a:ext cx="17600" cy="9275"/>
            </a:xfrm>
            <a:custGeom>
              <a:avLst/>
              <a:gdLst/>
              <a:ahLst/>
              <a:cxnLst/>
              <a:rect l="l" t="t" r="r" b="b"/>
              <a:pathLst>
                <a:path w="704" h="371" extrusionOk="0">
                  <a:moveTo>
                    <a:pt x="1" y="370"/>
                  </a:moveTo>
                  <a:lnTo>
                    <a:pt x="1" y="370"/>
                  </a:lnTo>
                  <a:lnTo>
                    <a:pt x="703" y="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22" name="Google Shape;10322;p51"/>
            <p:cNvSpPr/>
            <p:nvPr/>
          </p:nvSpPr>
          <p:spPr>
            <a:xfrm>
              <a:off x="4919100" y="2202175"/>
              <a:ext cx="17600" cy="28675"/>
            </a:xfrm>
            <a:custGeom>
              <a:avLst/>
              <a:gdLst/>
              <a:ahLst/>
              <a:cxnLst/>
              <a:rect l="l" t="t" r="r" b="b"/>
              <a:pathLst>
                <a:path w="704" h="1147" extrusionOk="0">
                  <a:moveTo>
                    <a:pt x="629" y="149"/>
                  </a:moveTo>
                  <a:lnTo>
                    <a:pt x="629" y="740"/>
                  </a:lnTo>
                  <a:lnTo>
                    <a:pt x="38" y="1110"/>
                  </a:lnTo>
                  <a:lnTo>
                    <a:pt x="38" y="666"/>
                  </a:lnTo>
                  <a:lnTo>
                    <a:pt x="38" y="481"/>
                  </a:lnTo>
                  <a:lnTo>
                    <a:pt x="629" y="149"/>
                  </a:lnTo>
                  <a:close/>
                  <a:moveTo>
                    <a:pt x="703" y="1"/>
                  </a:moveTo>
                  <a:lnTo>
                    <a:pt x="38" y="370"/>
                  </a:lnTo>
                  <a:lnTo>
                    <a:pt x="1" y="1147"/>
                  </a:lnTo>
                  <a:lnTo>
                    <a:pt x="38" y="1147"/>
                  </a:lnTo>
                  <a:lnTo>
                    <a:pt x="703" y="777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23" name="Google Shape;10323;p51"/>
            <p:cNvSpPr/>
            <p:nvPr/>
          </p:nvSpPr>
          <p:spPr>
            <a:xfrm>
              <a:off x="4920025" y="220310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92" y="1"/>
                  </a:moveTo>
                  <a:lnTo>
                    <a:pt x="1" y="370"/>
                  </a:lnTo>
                  <a:lnTo>
                    <a:pt x="1" y="1036"/>
                  </a:lnTo>
                  <a:lnTo>
                    <a:pt x="592" y="666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24" name="Google Shape;10324;p51"/>
            <p:cNvSpPr/>
            <p:nvPr/>
          </p:nvSpPr>
          <p:spPr>
            <a:xfrm>
              <a:off x="4903400" y="2228975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629" y="1"/>
                  </a:moveTo>
                  <a:lnTo>
                    <a:pt x="0" y="371"/>
                  </a:lnTo>
                  <a:lnTo>
                    <a:pt x="629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25" name="Google Shape;10325;p51"/>
            <p:cNvSpPr/>
            <p:nvPr/>
          </p:nvSpPr>
          <p:spPr>
            <a:xfrm>
              <a:off x="4919100" y="2212350"/>
              <a:ext cx="25" cy="17575"/>
            </a:xfrm>
            <a:custGeom>
              <a:avLst/>
              <a:gdLst/>
              <a:ahLst/>
              <a:cxnLst/>
              <a:rect l="l" t="t" r="r" b="b"/>
              <a:pathLst>
                <a:path w="1" h="703" extrusionOk="0">
                  <a:moveTo>
                    <a:pt x="1" y="703"/>
                  </a:moveTo>
                  <a:lnTo>
                    <a:pt x="1" y="66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26" name="Google Shape;10326;p51"/>
            <p:cNvSpPr/>
            <p:nvPr/>
          </p:nvSpPr>
          <p:spPr>
            <a:xfrm>
              <a:off x="4902475" y="2220675"/>
              <a:ext cx="25" cy="18500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740"/>
                  </a:moveTo>
                  <a:lnTo>
                    <a:pt x="0" y="74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27" name="Google Shape;10327;p51"/>
            <p:cNvSpPr/>
            <p:nvPr/>
          </p:nvSpPr>
          <p:spPr>
            <a:xfrm>
              <a:off x="4902475" y="2211425"/>
              <a:ext cx="17575" cy="9275"/>
            </a:xfrm>
            <a:custGeom>
              <a:avLst/>
              <a:gdLst/>
              <a:ahLst/>
              <a:cxnLst/>
              <a:rect l="l" t="t" r="r" b="b"/>
              <a:pathLst>
                <a:path w="703" h="371" extrusionOk="0">
                  <a:moveTo>
                    <a:pt x="0" y="370"/>
                  </a:moveTo>
                  <a:lnTo>
                    <a:pt x="0" y="370"/>
                  </a:lnTo>
                  <a:lnTo>
                    <a:pt x="703" y="0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28" name="Google Shape;10328;p51"/>
            <p:cNvSpPr/>
            <p:nvPr/>
          </p:nvSpPr>
          <p:spPr>
            <a:xfrm>
              <a:off x="4902475" y="221142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666" y="0"/>
                  </a:moveTo>
                  <a:lnTo>
                    <a:pt x="37" y="370"/>
                  </a:lnTo>
                  <a:lnTo>
                    <a:pt x="0" y="370"/>
                  </a:lnTo>
                  <a:lnTo>
                    <a:pt x="0" y="1110"/>
                  </a:lnTo>
                  <a:lnTo>
                    <a:pt x="37" y="1089"/>
                  </a:lnTo>
                  <a:lnTo>
                    <a:pt x="37" y="407"/>
                  </a:lnTo>
                  <a:lnTo>
                    <a:pt x="666" y="111"/>
                  </a:lnTo>
                  <a:lnTo>
                    <a:pt x="666" y="296"/>
                  </a:lnTo>
                  <a:lnTo>
                    <a:pt x="666" y="740"/>
                  </a:lnTo>
                  <a:lnTo>
                    <a:pt x="703" y="740"/>
                  </a:lnTo>
                  <a:lnTo>
                    <a:pt x="666" y="0"/>
                  </a:lnTo>
                  <a:close/>
                  <a:moveTo>
                    <a:pt x="666" y="740"/>
                  </a:moveTo>
                  <a:lnTo>
                    <a:pt x="37" y="1089"/>
                  </a:lnTo>
                  <a:lnTo>
                    <a:pt x="37" y="1110"/>
                  </a:lnTo>
                  <a:lnTo>
                    <a:pt x="666" y="777"/>
                  </a:lnTo>
                  <a:lnTo>
                    <a:pt x="666" y="74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29" name="Google Shape;10329;p51"/>
            <p:cNvSpPr/>
            <p:nvPr/>
          </p:nvSpPr>
          <p:spPr>
            <a:xfrm>
              <a:off x="4903400" y="221235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629" y="0"/>
                  </a:moveTo>
                  <a:lnTo>
                    <a:pt x="0" y="370"/>
                  </a:lnTo>
                  <a:lnTo>
                    <a:pt x="0" y="1036"/>
                  </a:lnTo>
                  <a:lnTo>
                    <a:pt x="629" y="66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30" name="Google Shape;10330;p51"/>
            <p:cNvSpPr/>
            <p:nvPr/>
          </p:nvSpPr>
          <p:spPr>
            <a:xfrm>
              <a:off x="4887675" y="223822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92" y="1"/>
                  </a:moveTo>
                  <a:lnTo>
                    <a:pt x="1" y="370"/>
                  </a:lnTo>
                  <a:lnTo>
                    <a:pt x="1" y="370"/>
                  </a:lnTo>
                  <a:lnTo>
                    <a:pt x="592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31" name="Google Shape;10331;p51"/>
            <p:cNvSpPr/>
            <p:nvPr/>
          </p:nvSpPr>
          <p:spPr>
            <a:xfrm>
              <a:off x="4902475" y="2221600"/>
              <a:ext cx="25" cy="17575"/>
            </a:xfrm>
            <a:custGeom>
              <a:avLst/>
              <a:gdLst/>
              <a:ahLst/>
              <a:cxnLst/>
              <a:rect l="l" t="t" r="r" b="b"/>
              <a:pathLst>
                <a:path w="1" h="703" extrusionOk="0">
                  <a:moveTo>
                    <a:pt x="0" y="703"/>
                  </a:moveTo>
                  <a:lnTo>
                    <a:pt x="0" y="66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32" name="Google Shape;10332;p51"/>
            <p:cNvSpPr/>
            <p:nvPr/>
          </p:nvSpPr>
          <p:spPr>
            <a:xfrm>
              <a:off x="4886750" y="2229900"/>
              <a:ext cx="25" cy="18525"/>
            </a:xfrm>
            <a:custGeom>
              <a:avLst/>
              <a:gdLst/>
              <a:ahLst/>
              <a:cxnLst/>
              <a:rect l="l" t="t" r="r" b="b"/>
              <a:pathLst>
                <a:path w="1" h="741" extrusionOk="0">
                  <a:moveTo>
                    <a:pt x="1" y="740"/>
                  </a:moveTo>
                  <a:lnTo>
                    <a:pt x="1" y="74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33" name="Google Shape;10333;p51"/>
            <p:cNvSpPr/>
            <p:nvPr/>
          </p:nvSpPr>
          <p:spPr>
            <a:xfrm>
              <a:off x="4886750" y="2220675"/>
              <a:ext cx="16675" cy="9250"/>
            </a:xfrm>
            <a:custGeom>
              <a:avLst/>
              <a:gdLst/>
              <a:ahLst/>
              <a:cxnLst/>
              <a:rect l="l" t="t" r="r" b="b"/>
              <a:pathLst>
                <a:path w="667" h="370" extrusionOk="0">
                  <a:moveTo>
                    <a:pt x="1" y="370"/>
                  </a:moveTo>
                  <a:lnTo>
                    <a:pt x="1" y="370"/>
                  </a:lnTo>
                  <a:lnTo>
                    <a:pt x="666" y="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34" name="Google Shape;10334;p51"/>
            <p:cNvSpPr/>
            <p:nvPr/>
          </p:nvSpPr>
          <p:spPr>
            <a:xfrm>
              <a:off x="4886750" y="2220675"/>
              <a:ext cx="17600" cy="27750"/>
            </a:xfrm>
            <a:custGeom>
              <a:avLst/>
              <a:gdLst/>
              <a:ahLst/>
              <a:cxnLst/>
              <a:rect l="l" t="t" r="r" b="b"/>
              <a:pathLst>
                <a:path w="704" h="1110" extrusionOk="0">
                  <a:moveTo>
                    <a:pt x="629" y="0"/>
                  </a:moveTo>
                  <a:lnTo>
                    <a:pt x="75" y="333"/>
                  </a:lnTo>
                  <a:lnTo>
                    <a:pt x="1" y="370"/>
                  </a:lnTo>
                  <a:lnTo>
                    <a:pt x="1" y="1109"/>
                  </a:lnTo>
                  <a:lnTo>
                    <a:pt x="38" y="1091"/>
                  </a:lnTo>
                  <a:lnTo>
                    <a:pt x="38" y="1091"/>
                  </a:lnTo>
                  <a:lnTo>
                    <a:pt x="38" y="629"/>
                  </a:lnTo>
                  <a:lnTo>
                    <a:pt x="38" y="444"/>
                  </a:lnTo>
                  <a:lnTo>
                    <a:pt x="149" y="407"/>
                  </a:lnTo>
                  <a:lnTo>
                    <a:pt x="629" y="148"/>
                  </a:lnTo>
                  <a:lnTo>
                    <a:pt x="629" y="333"/>
                  </a:lnTo>
                  <a:lnTo>
                    <a:pt x="629" y="740"/>
                  </a:lnTo>
                  <a:lnTo>
                    <a:pt x="703" y="740"/>
                  </a:lnTo>
                  <a:lnTo>
                    <a:pt x="629" y="0"/>
                  </a:lnTo>
                  <a:close/>
                  <a:moveTo>
                    <a:pt x="75" y="1072"/>
                  </a:moveTo>
                  <a:lnTo>
                    <a:pt x="38" y="1091"/>
                  </a:lnTo>
                  <a:lnTo>
                    <a:pt x="38" y="1091"/>
                  </a:lnTo>
                  <a:lnTo>
                    <a:pt x="38" y="1109"/>
                  </a:lnTo>
                  <a:lnTo>
                    <a:pt x="75" y="1072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35" name="Google Shape;10335;p51"/>
            <p:cNvSpPr/>
            <p:nvPr/>
          </p:nvSpPr>
          <p:spPr>
            <a:xfrm>
              <a:off x="4887675" y="222160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92" y="0"/>
                  </a:moveTo>
                  <a:lnTo>
                    <a:pt x="1" y="370"/>
                  </a:lnTo>
                  <a:lnTo>
                    <a:pt x="1" y="1035"/>
                  </a:lnTo>
                  <a:lnTo>
                    <a:pt x="592" y="666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36" name="Google Shape;10336;p51"/>
            <p:cNvSpPr/>
            <p:nvPr/>
          </p:nvSpPr>
          <p:spPr>
            <a:xfrm>
              <a:off x="4886750" y="2220675"/>
              <a:ext cx="54575" cy="31450"/>
            </a:xfrm>
            <a:custGeom>
              <a:avLst/>
              <a:gdLst/>
              <a:ahLst/>
              <a:cxnLst/>
              <a:rect l="l" t="t" r="r" b="b"/>
              <a:pathLst>
                <a:path w="2183" h="1258" extrusionOk="0">
                  <a:moveTo>
                    <a:pt x="1997" y="0"/>
                  </a:moveTo>
                  <a:lnTo>
                    <a:pt x="186" y="1035"/>
                  </a:lnTo>
                  <a:lnTo>
                    <a:pt x="75" y="1072"/>
                  </a:lnTo>
                  <a:lnTo>
                    <a:pt x="1" y="1109"/>
                  </a:lnTo>
                  <a:lnTo>
                    <a:pt x="75" y="1220"/>
                  </a:lnTo>
                  <a:lnTo>
                    <a:pt x="186" y="1257"/>
                  </a:lnTo>
                  <a:lnTo>
                    <a:pt x="2182" y="111"/>
                  </a:lnTo>
                  <a:lnTo>
                    <a:pt x="1997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37" name="Google Shape;10337;p51"/>
            <p:cNvSpPr/>
            <p:nvPr/>
          </p:nvSpPr>
          <p:spPr>
            <a:xfrm>
              <a:off x="4936675" y="2202175"/>
              <a:ext cx="4650" cy="21300"/>
            </a:xfrm>
            <a:custGeom>
              <a:avLst/>
              <a:gdLst/>
              <a:ahLst/>
              <a:cxnLst/>
              <a:rect l="l" t="t" r="r" b="b"/>
              <a:pathLst>
                <a:path w="186" h="852" extrusionOk="0">
                  <a:moveTo>
                    <a:pt x="0" y="1"/>
                  </a:moveTo>
                  <a:lnTo>
                    <a:pt x="0" y="186"/>
                  </a:lnTo>
                  <a:lnTo>
                    <a:pt x="0" y="740"/>
                  </a:lnTo>
                  <a:lnTo>
                    <a:pt x="185" y="851"/>
                  </a:lnTo>
                  <a:lnTo>
                    <a:pt x="185" y="11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38" name="Google Shape;10338;p51"/>
            <p:cNvSpPr/>
            <p:nvPr/>
          </p:nvSpPr>
          <p:spPr>
            <a:xfrm>
              <a:off x="4883975" y="2197550"/>
              <a:ext cx="58275" cy="57350"/>
            </a:xfrm>
            <a:custGeom>
              <a:avLst/>
              <a:gdLst/>
              <a:ahLst/>
              <a:cxnLst/>
              <a:rect l="l" t="t" r="r" b="b"/>
              <a:pathLst>
                <a:path w="2331" h="2294" extrusionOk="0">
                  <a:moveTo>
                    <a:pt x="2293" y="408"/>
                  </a:moveTo>
                  <a:lnTo>
                    <a:pt x="2293" y="888"/>
                  </a:lnTo>
                  <a:lnTo>
                    <a:pt x="2293" y="1036"/>
                  </a:lnTo>
                  <a:lnTo>
                    <a:pt x="2182" y="1073"/>
                  </a:lnTo>
                  <a:lnTo>
                    <a:pt x="297" y="2182"/>
                  </a:lnTo>
                  <a:lnTo>
                    <a:pt x="297" y="1960"/>
                  </a:lnTo>
                  <a:lnTo>
                    <a:pt x="297" y="1886"/>
                  </a:lnTo>
                  <a:lnTo>
                    <a:pt x="297" y="1443"/>
                  </a:lnTo>
                  <a:lnTo>
                    <a:pt x="740" y="1147"/>
                  </a:lnTo>
                  <a:lnTo>
                    <a:pt x="814" y="1147"/>
                  </a:lnTo>
                  <a:lnTo>
                    <a:pt x="1406" y="851"/>
                  </a:lnTo>
                  <a:lnTo>
                    <a:pt x="1443" y="851"/>
                  </a:lnTo>
                  <a:lnTo>
                    <a:pt x="2034" y="519"/>
                  </a:lnTo>
                  <a:lnTo>
                    <a:pt x="2108" y="519"/>
                  </a:lnTo>
                  <a:lnTo>
                    <a:pt x="2182" y="482"/>
                  </a:lnTo>
                  <a:lnTo>
                    <a:pt x="2219" y="482"/>
                  </a:lnTo>
                  <a:lnTo>
                    <a:pt x="2293" y="408"/>
                  </a:lnTo>
                  <a:close/>
                  <a:moveTo>
                    <a:pt x="2182" y="1"/>
                  </a:moveTo>
                  <a:lnTo>
                    <a:pt x="2108" y="38"/>
                  </a:lnTo>
                  <a:lnTo>
                    <a:pt x="112" y="1221"/>
                  </a:lnTo>
                  <a:lnTo>
                    <a:pt x="1" y="1258"/>
                  </a:lnTo>
                  <a:lnTo>
                    <a:pt x="1" y="1591"/>
                  </a:lnTo>
                  <a:lnTo>
                    <a:pt x="1" y="2145"/>
                  </a:lnTo>
                  <a:lnTo>
                    <a:pt x="1" y="2219"/>
                  </a:lnTo>
                  <a:lnTo>
                    <a:pt x="112" y="2256"/>
                  </a:lnTo>
                  <a:lnTo>
                    <a:pt x="186" y="2293"/>
                  </a:lnTo>
                  <a:lnTo>
                    <a:pt x="297" y="2256"/>
                  </a:lnTo>
                  <a:lnTo>
                    <a:pt x="2330" y="1073"/>
                  </a:lnTo>
                  <a:lnTo>
                    <a:pt x="2330" y="112"/>
                  </a:lnTo>
                  <a:lnTo>
                    <a:pt x="2293" y="112"/>
                  </a:lnTo>
                  <a:lnTo>
                    <a:pt x="2219" y="38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39" name="Google Shape;10339;p51"/>
            <p:cNvSpPr/>
            <p:nvPr/>
          </p:nvSpPr>
          <p:spPr>
            <a:xfrm>
              <a:off x="4868275" y="2249325"/>
              <a:ext cx="15725" cy="9250"/>
            </a:xfrm>
            <a:custGeom>
              <a:avLst/>
              <a:gdLst/>
              <a:ahLst/>
              <a:cxnLst/>
              <a:rect l="l" t="t" r="r" b="b"/>
              <a:pathLst>
                <a:path w="629" h="370" extrusionOk="0">
                  <a:moveTo>
                    <a:pt x="592" y="0"/>
                  </a:moveTo>
                  <a:lnTo>
                    <a:pt x="37" y="333"/>
                  </a:lnTo>
                  <a:lnTo>
                    <a:pt x="0" y="370"/>
                  </a:lnTo>
                  <a:lnTo>
                    <a:pt x="37" y="370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40" name="Google Shape;10340;p51"/>
            <p:cNvSpPr/>
            <p:nvPr/>
          </p:nvSpPr>
          <p:spPr>
            <a:xfrm>
              <a:off x="4883075" y="2233600"/>
              <a:ext cx="925" cy="15750"/>
            </a:xfrm>
            <a:custGeom>
              <a:avLst/>
              <a:gdLst/>
              <a:ahLst/>
              <a:cxnLst/>
              <a:rect l="l" t="t" r="r" b="b"/>
              <a:pathLst>
                <a:path w="37" h="630" extrusionOk="0">
                  <a:moveTo>
                    <a:pt x="0" y="1"/>
                  </a:moveTo>
                  <a:lnTo>
                    <a:pt x="0" y="629"/>
                  </a:lnTo>
                  <a:lnTo>
                    <a:pt x="37" y="62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41" name="Google Shape;10341;p51"/>
            <p:cNvSpPr/>
            <p:nvPr/>
          </p:nvSpPr>
          <p:spPr>
            <a:xfrm>
              <a:off x="4867350" y="2241925"/>
              <a:ext cx="950" cy="18500"/>
            </a:xfrm>
            <a:custGeom>
              <a:avLst/>
              <a:gdLst/>
              <a:ahLst/>
              <a:cxnLst/>
              <a:rect l="l" t="t" r="r" b="b"/>
              <a:pathLst>
                <a:path w="38" h="740" extrusionOk="0">
                  <a:moveTo>
                    <a:pt x="1" y="1"/>
                  </a:moveTo>
                  <a:lnTo>
                    <a:pt x="1" y="740"/>
                  </a:lnTo>
                  <a:lnTo>
                    <a:pt x="37" y="74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42" name="Google Shape;10342;p51"/>
            <p:cNvSpPr/>
            <p:nvPr/>
          </p:nvSpPr>
          <p:spPr>
            <a:xfrm>
              <a:off x="4867350" y="2230825"/>
              <a:ext cx="16650" cy="11125"/>
            </a:xfrm>
            <a:custGeom>
              <a:avLst/>
              <a:gdLst/>
              <a:ahLst/>
              <a:cxnLst/>
              <a:rect l="l" t="t" r="r" b="b"/>
              <a:pathLst>
                <a:path w="666" h="445" extrusionOk="0">
                  <a:moveTo>
                    <a:pt x="666" y="1"/>
                  </a:moveTo>
                  <a:lnTo>
                    <a:pt x="1" y="445"/>
                  </a:lnTo>
                  <a:lnTo>
                    <a:pt x="37" y="445"/>
                  </a:lnTo>
                  <a:lnTo>
                    <a:pt x="666" y="75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43" name="Google Shape;10343;p51"/>
            <p:cNvSpPr/>
            <p:nvPr/>
          </p:nvSpPr>
          <p:spPr>
            <a:xfrm>
              <a:off x="4867350" y="2232675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666" y="1"/>
                  </a:moveTo>
                  <a:lnTo>
                    <a:pt x="37" y="371"/>
                  </a:lnTo>
                  <a:lnTo>
                    <a:pt x="1" y="371"/>
                  </a:lnTo>
                  <a:lnTo>
                    <a:pt x="1" y="592"/>
                  </a:lnTo>
                  <a:lnTo>
                    <a:pt x="1" y="1110"/>
                  </a:lnTo>
                  <a:lnTo>
                    <a:pt x="37" y="1110"/>
                  </a:lnTo>
                  <a:lnTo>
                    <a:pt x="74" y="1088"/>
                  </a:lnTo>
                  <a:lnTo>
                    <a:pt x="74" y="629"/>
                  </a:lnTo>
                  <a:lnTo>
                    <a:pt x="74" y="371"/>
                  </a:lnTo>
                  <a:lnTo>
                    <a:pt x="666" y="38"/>
                  </a:lnTo>
                  <a:lnTo>
                    <a:pt x="666" y="1"/>
                  </a:lnTo>
                  <a:close/>
                  <a:moveTo>
                    <a:pt x="666" y="740"/>
                  </a:moveTo>
                  <a:lnTo>
                    <a:pt x="74" y="1088"/>
                  </a:lnTo>
                  <a:lnTo>
                    <a:pt x="74" y="1110"/>
                  </a:lnTo>
                  <a:lnTo>
                    <a:pt x="666" y="74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44" name="Google Shape;10344;p51"/>
            <p:cNvSpPr/>
            <p:nvPr/>
          </p:nvSpPr>
          <p:spPr>
            <a:xfrm>
              <a:off x="4869200" y="2233600"/>
              <a:ext cx="13875" cy="24075"/>
            </a:xfrm>
            <a:custGeom>
              <a:avLst/>
              <a:gdLst/>
              <a:ahLst/>
              <a:cxnLst/>
              <a:rect l="l" t="t" r="r" b="b"/>
              <a:pathLst>
                <a:path w="555" h="963" extrusionOk="0">
                  <a:moveTo>
                    <a:pt x="555" y="1"/>
                  </a:moveTo>
                  <a:lnTo>
                    <a:pt x="0" y="334"/>
                  </a:lnTo>
                  <a:lnTo>
                    <a:pt x="0" y="962"/>
                  </a:lnTo>
                  <a:lnTo>
                    <a:pt x="555" y="6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45" name="Google Shape;10345;p51"/>
            <p:cNvSpPr/>
            <p:nvPr/>
          </p:nvSpPr>
          <p:spPr>
            <a:xfrm>
              <a:off x="4851650" y="2258550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629" y="1"/>
                  </a:moveTo>
                  <a:lnTo>
                    <a:pt x="74" y="334"/>
                  </a:lnTo>
                  <a:lnTo>
                    <a:pt x="0" y="371"/>
                  </a:lnTo>
                  <a:lnTo>
                    <a:pt x="74" y="371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46" name="Google Shape;10346;p51"/>
            <p:cNvSpPr/>
            <p:nvPr/>
          </p:nvSpPr>
          <p:spPr>
            <a:xfrm>
              <a:off x="4867350" y="2242850"/>
              <a:ext cx="950" cy="15725"/>
            </a:xfrm>
            <a:custGeom>
              <a:avLst/>
              <a:gdLst/>
              <a:ahLst/>
              <a:cxnLst/>
              <a:rect l="l" t="t" r="r" b="b"/>
              <a:pathLst>
                <a:path w="38" h="629" extrusionOk="0">
                  <a:moveTo>
                    <a:pt x="1" y="0"/>
                  </a:moveTo>
                  <a:lnTo>
                    <a:pt x="1" y="629"/>
                  </a:lnTo>
                  <a:lnTo>
                    <a:pt x="37" y="62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47" name="Google Shape;10347;p51"/>
            <p:cNvSpPr/>
            <p:nvPr/>
          </p:nvSpPr>
          <p:spPr>
            <a:xfrm>
              <a:off x="4851650" y="2251175"/>
              <a:ext cx="0" cy="18500"/>
            </a:xfrm>
            <a:custGeom>
              <a:avLst/>
              <a:gdLst/>
              <a:ahLst/>
              <a:cxnLst/>
              <a:rect l="l" t="t" r="r" b="b"/>
              <a:pathLst>
                <a:path h="740" extrusionOk="0">
                  <a:moveTo>
                    <a:pt x="0" y="740"/>
                  </a:moveTo>
                  <a:lnTo>
                    <a:pt x="0" y="74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48" name="Google Shape;10348;p51"/>
            <p:cNvSpPr/>
            <p:nvPr/>
          </p:nvSpPr>
          <p:spPr>
            <a:xfrm>
              <a:off x="4851650" y="2240075"/>
              <a:ext cx="17575" cy="1112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65" y="1"/>
                  </a:moveTo>
                  <a:lnTo>
                    <a:pt x="0" y="444"/>
                  </a:lnTo>
                  <a:lnTo>
                    <a:pt x="0" y="444"/>
                  </a:lnTo>
                  <a:lnTo>
                    <a:pt x="702" y="7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49" name="Google Shape;10349;p51"/>
            <p:cNvSpPr/>
            <p:nvPr/>
          </p:nvSpPr>
          <p:spPr>
            <a:xfrm>
              <a:off x="4851650" y="2241925"/>
              <a:ext cx="17575" cy="28675"/>
            </a:xfrm>
            <a:custGeom>
              <a:avLst/>
              <a:gdLst/>
              <a:ahLst/>
              <a:cxnLst/>
              <a:rect l="l" t="t" r="r" b="b"/>
              <a:pathLst>
                <a:path w="703" h="1147" extrusionOk="0">
                  <a:moveTo>
                    <a:pt x="665" y="1"/>
                  </a:moveTo>
                  <a:lnTo>
                    <a:pt x="74" y="370"/>
                  </a:lnTo>
                  <a:lnTo>
                    <a:pt x="74" y="370"/>
                  </a:lnTo>
                  <a:lnTo>
                    <a:pt x="665" y="37"/>
                  </a:lnTo>
                  <a:lnTo>
                    <a:pt x="665" y="740"/>
                  </a:lnTo>
                  <a:lnTo>
                    <a:pt x="370" y="851"/>
                  </a:lnTo>
                  <a:lnTo>
                    <a:pt x="74" y="1036"/>
                  </a:lnTo>
                  <a:lnTo>
                    <a:pt x="74" y="592"/>
                  </a:lnTo>
                  <a:lnTo>
                    <a:pt x="74" y="370"/>
                  </a:lnTo>
                  <a:lnTo>
                    <a:pt x="0" y="370"/>
                  </a:lnTo>
                  <a:lnTo>
                    <a:pt x="0" y="592"/>
                  </a:lnTo>
                  <a:lnTo>
                    <a:pt x="0" y="1110"/>
                  </a:lnTo>
                  <a:lnTo>
                    <a:pt x="0" y="1147"/>
                  </a:lnTo>
                  <a:lnTo>
                    <a:pt x="370" y="925"/>
                  </a:lnTo>
                  <a:lnTo>
                    <a:pt x="665" y="777"/>
                  </a:lnTo>
                  <a:lnTo>
                    <a:pt x="702" y="777"/>
                  </a:lnTo>
                  <a:lnTo>
                    <a:pt x="702" y="740"/>
                  </a:lnTo>
                  <a:lnTo>
                    <a:pt x="702" y="259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50" name="Google Shape;10350;p51"/>
            <p:cNvSpPr/>
            <p:nvPr/>
          </p:nvSpPr>
          <p:spPr>
            <a:xfrm>
              <a:off x="4853475" y="2242850"/>
              <a:ext cx="13900" cy="24050"/>
            </a:xfrm>
            <a:custGeom>
              <a:avLst/>
              <a:gdLst/>
              <a:ahLst/>
              <a:cxnLst/>
              <a:rect l="l" t="t" r="r" b="b"/>
              <a:pathLst>
                <a:path w="556" h="962" extrusionOk="0">
                  <a:moveTo>
                    <a:pt x="556" y="0"/>
                  </a:moveTo>
                  <a:lnTo>
                    <a:pt x="1" y="333"/>
                  </a:lnTo>
                  <a:lnTo>
                    <a:pt x="1" y="962"/>
                  </a:lnTo>
                  <a:lnTo>
                    <a:pt x="556" y="629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51" name="Google Shape;10351;p51"/>
            <p:cNvSpPr/>
            <p:nvPr/>
          </p:nvSpPr>
          <p:spPr>
            <a:xfrm>
              <a:off x="4835925" y="2267800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629" y="1"/>
                  </a:moveTo>
                  <a:lnTo>
                    <a:pt x="37" y="333"/>
                  </a:lnTo>
                  <a:lnTo>
                    <a:pt x="0" y="370"/>
                  </a:lnTo>
                  <a:lnTo>
                    <a:pt x="37" y="370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52" name="Google Shape;10352;p51"/>
            <p:cNvSpPr/>
            <p:nvPr/>
          </p:nvSpPr>
          <p:spPr>
            <a:xfrm>
              <a:off x="4851650" y="2252100"/>
              <a:ext cx="0" cy="15725"/>
            </a:xfrm>
            <a:custGeom>
              <a:avLst/>
              <a:gdLst/>
              <a:ahLst/>
              <a:cxnLst/>
              <a:rect l="l" t="t" r="r" b="b"/>
              <a:pathLst>
                <a:path h="629" extrusionOk="0">
                  <a:moveTo>
                    <a:pt x="0" y="629"/>
                  </a:moveTo>
                  <a:lnTo>
                    <a:pt x="0" y="62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53" name="Google Shape;10353;p51"/>
            <p:cNvSpPr/>
            <p:nvPr/>
          </p:nvSpPr>
          <p:spPr>
            <a:xfrm>
              <a:off x="4835925" y="2260400"/>
              <a:ext cx="25" cy="18525"/>
            </a:xfrm>
            <a:custGeom>
              <a:avLst/>
              <a:gdLst/>
              <a:ahLst/>
              <a:cxnLst/>
              <a:rect l="l" t="t" r="r" b="b"/>
              <a:pathLst>
                <a:path w="1" h="741" extrusionOk="0">
                  <a:moveTo>
                    <a:pt x="0" y="740"/>
                  </a:moveTo>
                  <a:lnTo>
                    <a:pt x="0" y="74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54" name="Google Shape;10354;p51"/>
            <p:cNvSpPr/>
            <p:nvPr/>
          </p:nvSpPr>
          <p:spPr>
            <a:xfrm>
              <a:off x="4835925" y="2249325"/>
              <a:ext cx="17575" cy="11100"/>
            </a:xfrm>
            <a:custGeom>
              <a:avLst/>
              <a:gdLst/>
              <a:ahLst/>
              <a:cxnLst/>
              <a:rect l="l" t="t" r="r" b="b"/>
              <a:pathLst>
                <a:path w="703" h="444" extrusionOk="0">
                  <a:moveTo>
                    <a:pt x="629" y="0"/>
                  </a:moveTo>
                  <a:lnTo>
                    <a:pt x="0" y="44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55" name="Google Shape;10355;p51"/>
            <p:cNvSpPr/>
            <p:nvPr/>
          </p:nvSpPr>
          <p:spPr>
            <a:xfrm>
              <a:off x="4835925" y="225117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629" y="74"/>
                  </a:moveTo>
                  <a:lnTo>
                    <a:pt x="629" y="259"/>
                  </a:lnTo>
                  <a:lnTo>
                    <a:pt x="629" y="666"/>
                  </a:lnTo>
                  <a:lnTo>
                    <a:pt x="185" y="961"/>
                  </a:lnTo>
                  <a:lnTo>
                    <a:pt x="37" y="1035"/>
                  </a:lnTo>
                  <a:lnTo>
                    <a:pt x="37" y="407"/>
                  </a:lnTo>
                  <a:lnTo>
                    <a:pt x="629" y="74"/>
                  </a:lnTo>
                  <a:close/>
                  <a:moveTo>
                    <a:pt x="629" y="0"/>
                  </a:moveTo>
                  <a:lnTo>
                    <a:pt x="0" y="370"/>
                  </a:lnTo>
                  <a:lnTo>
                    <a:pt x="0" y="1109"/>
                  </a:lnTo>
                  <a:lnTo>
                    <a:pt x="74" y="1035"/>
                  </a:lnTo>
                  <a:lnTo>
                    <a:pt x="185" y="998"/>
                  </a:lnTo>
                  <a:lnTo>
                    <a:pt x="629" y="740"/>
                  </a:lnTo>
                  <a:lnTo>
                    <a:pt x="703" y="740"/>
                  </a:lnTo>
                  <a:lnTo>
                    <a:pt x="703" y="666"/>
                  </a:lnTo>
                  <a:lnTo>
                    <a:pt x="703" y="222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56" name="Google Shape;10356;p51"/>
            <p:cNvSpPr/>
            <p:nvPr/>
          </p:nvSpPr>
          <p:spPr>
            <a:xfrm>
              <a:off x="4836850" y="2252100"/>
              <a:ext cx="14800" cy="24050"/>
            </a:xfrm>
            <a:custGeom>
              <a:avLst/>
              <a:gdLst/>
              <a:ahLst/>
              <a:cxnLst/>
              <a:rect l="l" t="t" r="r" b="b"/>
              <a:pathLst>
                <a:path w="592" h="962" extrusionOk="0">
                  <a:moveTo>
                    <a:pt x="592" y="0"/>
                  </a:moveTo>
                  <a:lnTo>
                    <a:pt x="0" y="333"/>
                  </a:lnTo>
                  <a:lnTo>
                    <a:pt x="0" y="961"/>
                  </a:lnTo>
                  <a:lnTo>
                    <a:pt x="592" y="62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57" name="Google Shape;10357;p51"/>
            <p:cNvSpPr/>
            <p:nvPr/>
          </p:nvSpPr>
          <p:spPr>
            <a:xfrm>
              <a:off x="4835925" y="2251175"/>
              <a:ext cx="52700" cy="29600"/>
            </a:xfrm>
            <a:custGeom>
              <a:avLst/>
              <a:gdLst/>
              <a:ahLst/>
              <a:cxnLst/>
              <a:rect l="l" t="t" r="r" b="b"/>
              <a:pathLst>
                <a:path w="2108" h="1184" extrusionOk="0">
                  <a:moveTo>
                    <a:pt x="1923" y="0"/>
                  </a:moveTo>
                  <a:lnTo>
                    <a:pt x="185" y="998"/>
                  </a:lnTo>
                  <a:lnTo>
                    <a:pt x="74" y="1035"/>
                  </a:lnTo>
                  <a:lnTo>
                    <a:pt x="0" y="1109"/>
                  </a:lnTo>
                  <a:lnTo>
                    <a:pt x="74" y="1146"/>
                  </a:lnTo>
                  <a:lnTo>
                    <a:pt x="185" y="1183"/>
                  </a:lnTo>
                  <a:lnTo>
                    <a:pt x="2108" y="74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58" name="Google Shape;10358;p51"/>
            <p:cNvSpPr/>
            <p:nvPr/>
          </p:nvSpPr>
          <p:spPr>
            <a:xfrm>
              <a:off x="4883975" y="2232675"/>
              <a:ext cx="4650" cy="20375"/>
            </a:xfrm>
            <a:custGeom>
              <a:avLst/>
              <a:gdLst/>
              <a:ahLst/>
              <a:cxnLst/>
              <a:rect l="l" t="t" r="r" b="b"/>
              <a:pathLst>
                <a:path w="186" h="815" extrusionOk="0">
                  <a:moveTo>
                    <a:pt x="1" y="1"/>
                  </a:moveTo>
                  <a:lnTo>
                    <a:pt x="1" y="186"/>
                  </a:lnTo>
                  <a:lnTo>
                    <a:pt x="1" y="740"/>
                  </a:lnTo>
                  <a:lnTo>
                    <a:pt x="186" y="814"/>
                  </a:lnTo>
                  <a:lnTo>
                    <a:pt x="186" y="75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59" name="Google Shape;10359;p51"/>
            <p:cNvSpPr/>
            <p:nvPr/>
          </p:nvSpPr>
          <p:spPr>
            <a:xfrm>
              <a:off x="4834075" y="2228050"/>
              <a:ext cx="58250" cy="57350"/>
            </a:xfrm>
            <a:custGeom>
              <a:avLst/>
              <a:gdLst/>
              <a:ahLst/>
              <a:cxnLst/>
              <a:rect l="l" t="t" r="r" b="b"/>
              <a:pathLst>
                <a:path w="2330" h="2294" extrusionOk="0">
                  <a:moveTo>
                    <a:pt x="2256" y="408"/>
                  </a:moveTo>
                  <a:lnTo>
                    <a:pt x="2256" y="851"/>
                  </a:lnTo>
                  <a:lnTo>
                    <a:pt x="2256" y="999"/>
                  </a:lnTo>
                  <a:lnTo>
                    <a:pt x="2182" y="999"/>
                  </a:lnTo>
                  <a:lnTo>
                    <a:pt x="2108" y="1036"/>
                  </a:lnTo>
                  <a:lnTo>
                    <a:pt x="1184" y="1591"/>
                  </a:lnTo>
                  <a:lnTo>
                    <a:pt x="259" y="2145"/>
                  </a:lnTo>
                  <a:lnTo>
                    <a:pt x="259" y="1923"/>
                  </a:lnTo>
                  <a:lnTo>
                    <a:pt x="259" y="1886"/>
                  </a:lnTo>
                  <a:lnTo>
                    <a:pt x="259" y="1406"/>
                  </a:lnTo>
                  <a:lnTo>
                    <a:pt x="703" y="1147"/>
                  </a:lnTo>
                  <a:lnTo>
                    <a:pt x="777" y="1147"/>
                  </a:lnTo>
                  <a:lnTo>
                    <a:pt x="851" y="1110"/>
                  </a:lnTo>
                  <a:lnTo>
                    <a:pt x="1368" y="814"/>
                  </a:lnTo>
                  <a:lnTo>
                    <a:pt x="1405" y="814"/>
                  </a:lnTo>
                  <a:lnTo>
                    <a:pt x="1997" y="482"/>
                  </a:lnTo>
                  <a:lnTo>
                    <a:pt x="2071" y="482"/>
                  </a:lnTo>
                  <a:lnTo>
                    <a:pt x="2145" y="445"/>
                  </a:lnTo>
                  <a:lnTo>
                    <a:pt x="2182" y="445"/>
                  </a:lnTo>
                  <a:lnTo>
                    <a:pt x="2256" y="408"/>
                  </a:lnTo>
                  <a:close/>
                  <a:moveTo>
                    <a:pt x="2145" y="1"/>
                  </a:moveTo>
                  <a:lnTo>
                    <a:pt x="2034" y="38"/>
                  </a:lnTo>
                  <a:lnTo>
                    <a:pt x="703" y="814"/>
                  </a:lnTo>
                  <a:lnTo>
                    <a:pt x="1" y="1221"/>
                  </a:lnTo>
                  <a:lnTo>
                    <a:pt x="1" y="2219"/>
                  </a:lnTo>
                  <a:lnTo>
                    <a:pt x="185" y="2293"/>
                  </a:lnTo>
                  <a:lnTo>
                    <a:pt x="1258" y="1665"/>
                  </a:lnTo>
                  <a:lnTo>
                    <a:pt x="2256" y="1110"/>
                  </a:lnTo>
                  <a:lnTo>
                    <a:pt x="2330" y="1036"/>
                  </a:lnTo>
                  <a:lnTo>
                    <a:pt x="2330" y="75"/>
                  </a:lnTo>
                  <a:lnTo>
                    <a:pt x="2256" y="75"/>
                  </a:lnTo>
                  <a:lnTo>
                    <a:pt x="2182" y="38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60" name="Google Shape;10360;p51"/>
            <p:cNvSpPr/>
            <p:nvPr/>
          </p:nvSpPr>
          <p:spPr>
            <a:xfrm>
              <a:off x="4869200" y="2128250"/>
              <a:ext cx="14800" cy="9250"/>
            </a:xfrm>
            <a:custGeom>
              <a:avLst/>
              <a:gdLst/>
              <a:ahLst/>
              <a:cxnLst/>
              <a:rect l="l" t="t" r="r" b="b"/>
              <a:pathLst>
                <a:path w="592" h="370" extrusionOk="0">
                  <a:moveTo>
                    <a:pt x="555" y="0"/>
                  </a:moveTo>
                  <a:lnTo>
                    <a:pt x="0" y="370"/>
                  </a:lnTo>
                  <a:lnTo>
                    <a:pt x="592" y="3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61" name="Google Shape;10361;p51"/>
            <p:cNvSpPr/>
            <p:nvPr/>
          </p:nvSpPr>
          <p:spPr>
            <a:xfrm>
              <a:off x="4883075" y="2111600"/>
              <a:ext cx="925" cy="17600"/>
            </a:xfrm>
            <a:custGeom>
              <a:avLst/>
              <a:gdLst/>
              <a:ahLst/>
              <a:cxnLst/>
              <a:rect l="l" t="t" r="r" b="b"/>
              <a:pathLst>
                <a:path w="37" h="704" extrusionOk="0">
                  <a:moveTo>
                    <a:pt x="0" y="1"/>
                  </a:moveTo>
                  <a:lnTo>
                    <a:pt x="0" y="666"/>
                  </a:lnTo>
                  <a:lnTo>
                    <a:pt x="37" y="70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62" name="Google Shape;10362;p51"/>
            <p:cNvSpPr/>
            <p:nvPr/>
          </p:nvSpPr>
          <p:spPr>
            <a:xfrm>
              <a:off x="4868275" y="2119925"/>
              <a:ext cx="25" cy="18500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740"/>
                  </a:moveTo>
                  <a:lnTo>
                    <a:pt x="0" y="74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63" name="Google Shape;10363;p51"/>
            <p:cNvSpPr/>
            <p:nvPr/>
          </p:nvSpPr>
          <p:spPr>
            <a:xfrm>
              <a:off x="4868275" y="2110675"/>
              <a:ext cx="17575" cy="9275"/>
            </a:xfrm>
            <a:custGeom>
              <a:avLst/>
              <a:gdLst/>
              <a:ahLst/>
              <a:cxnLst/>
              <a:rect l="l" t="t" r="r" b="b"/>
              <a:pathLst>
                <a:path w="703" h="371" extrusionOk="0">
                  <a:moveTo>
                    <a:pt x="629" y="1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64" name="Google Shape;10364;p51"/>
            <p:cNvSpPr/>
            <p:nvPr/>
          </p:nvSpPr>
          <p:spPr>
            <a:xfrm>
              <a:off x="4868275" y="2110675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629" y="112"/>
                  </a:moveTo>
                  <a:lnTo>
                    <a:pt x="629" y="296"/>
                  </a:lnTo>
                  <a:lnTo>
                    <a:pt x="629" y="518"/>
                  </a:lnTo>
                  <a:lnTo>
                    <a:pt x="629" y="703"/>
                  </a:lnTo>
                  <a:lnTo>
                    <a:pt x="37" y="1073"/>
                  </a:lnTo>
                  <a:lnTo>
                    <a:pt x="37" y="444"/>
                  </a:lnTo>
                  <a:lnTo>
                    <a:pt x="222" y="333"/>
                  </a:lnTo>
                  <a:lnTo>
                    <a:pt x="629" y="112"/>
                  </a:lnTo>
                  <a:close/>
                  <a:moveTo>
                    <a:pt x="666" y="1"/>
                  </a:moveTo>
                  <a:lnTo>
                    <a:pt x="185" y="296"/>
                  </a:lnTo>
                  <a:lnTo>
                    <a:pt x="37" y="370"/>
                  </a:lnTo>
                  <a:lnTo>
                    <a:pt x="0" y="370"/>
                  </a:lnTo>
                  <a:lnTo>
                    <a:pt x="0" y="1110"/>
                  </a:lnTo>
                  <a:lnTo>
                    <a:pt x="666" y="740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65" name="Google Shape;10365;p51"/>
            <p:cNvSpPr/>
            <p:nvPr/>
          </p:nvSpPr>
          <p:spPr>
            <a:xfrm>
              <a:off x="4869200" y="2111600"/>
              <a:ext cx="13875" cy="25900"/>
            </a:xfrm>
            <a:custGeom>
              <a:avLst/>
              <a:gdLst/>
              <a:ahLst/>
              <a:cxnLst/>
              <a:rect l="l" t="t" r="r" b="b"/>
              <a:pathLst>
                <a:path w="555" h="1036" extrusionOk="0">
                  <a:moveTo>
                    <a:pt x="555" y="1"/>
                  </a:moveTo>
                  <a:lnTo>
                    <a:pt x="0" y="407"/>
                  </a:lnTo>
                  <a:lnTo>
                    <a:pt x="0" y="1036"/>
                  </a:lnTo>
                  <a:lnTo>
                    <a:pt x="555" y="66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66" name="Google Shape;10366;p51"/>
            <p:cNvSpPr/>
            <p:nvPr/>
          </p:nvSpPr>
          <p:spPr>
            <a:xfrm>
              <a:off x="4853475" y="213747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92" y="1"/>
                  </a:moveTo>
                  <a:lnTo>
                    <a:pt x="1" y="371"/>
                  </a:lnTo>
                  <a:lnTo>
                    <a:pt x="1" y="371"/>
                  </a:lnTo>
                  <a:lnTo>
                    <a:pt x="592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67" name="Google Shape;10367;p51"/>
            <p:cNvSpPr/>
            <p:nvPr/>
          </p:nvSpPr>
          <p:spPr>
            <a:xfrm>
              <a:off x="4868275" y="2121775"/>
              <a:ext cx="25" cy="16650"/>
            </a:xfrm>
            <a:custGeom>
              <a:avLst/>
              <a:gdLst/>
              <a:ahLst/>
              <a:cxnLst/>
              <a:rect l="l" t="t" r="r" b="b"/>
              <a:pathLst>
                <a:path w="1" h="666" extrusionOk="0">
                  <a:moveTo>
                    <a:pt x="0" y="666"/>
                  </a:moveTo>
                  <a:lnTo>
                    <a:pt x="0" y="62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68" name="Google Shape;10368;p51"/>
            <p:cNvSpPr/>
            <p:nvPr/>
          </p:nvSpPr>
          <p:spPr>
            <a:xfrm>
              <a:off x="4851650" y="2129175"/>
              <a:ext cx="0" cy="18500"/>
            </a:xfrm>
            <a:custGeom>
              <a:avLst/>
              <a:gdLst/>
              <a:ahLst/>
              <a:cxnLst/>
              <a:rect l="l" t="t" r="r" b="b"/>
              <a:pathLst>
                <a:path h="740" extrusionOk="0">
                  <a:moveTo>
                    <a:pt x="0" y="739"/>
                  </a:moveTo>
                  <a:lnTo>
                    <a:pt x="0" y="73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69" name="Google Shape;10369;p51"/>
            <p:cNvSpPr/>
            <p:nvPr/>
          </p:nvSpPr>
          <p:spPr>
            <a:xfrm>
              <a:off x="4851650" y="2119925"/>
              <a:ext cx="17575" cy="9275"/>
            </a:xfrm>
            <a:custGeom>
              <a:avLst/>
              <a:gdLst/>
              <a:ahLst/>
              <a:cxnLst/>
              <a:rect l="l" t="t" r="r" b="b"/>
              <a:pathLst>
                <a:path w="703" h="371" extrusionOk="0">
                  <a:moveTo>
                    <a:pt x="665" y="0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70" name="Google Shape;10370;p51"/>
            <p:cNvSpPr/>
            <p:nvPr/>
          </p:nvSpPr>
          <p:spPr>
            <a:xfrm>
              <a:off x="4851650" y="2119925"/>
              <a:ext cx="17575" cy="29600"/>
            </a:xfrm>
            <a:custGeom>
              <a:avLst/>
              <a:gdLst/>
              <a:ahLst/>
              <a:cxnLst/>
              <a:rect l="l" t="t" r="r" b="b"/>
              <a:pathLst>
                <a:path w="703" h="1184" extrusionOk="0">
                  <a:moveTo>
                    <a:pt x="665" y="0"/>
                  </a:moveTo>
                  <a:lnTo>
                    <a:pt x="74" y="370"/>
                  </a:lnTo>
                  <a:lnTo>
                    <a:pt x="0" y="370"/>
                  </a:lnTo>
                  <a:lnTo>
                    <a:pt x="0" y="629"/>
                  </a:lnTo>
                  <a:lnTo>
                    <a:pt x="0" y="1109"/>
                  </a:lnTo>
                  <a:lnTo>
                    <a:pt x="0" y="1183"/>
                  </a:lnTo>
                  <a:lnTo>
                    <a:pt x="74" y="1183"/>
                  </a:lnTo>
                  <a:lnTo>
                    <a:pt x="665" y="814"/>
                  </a:lnTo>
                  <a:lnTo>
                    <a:pt x="74" y="1109"/>
                  </a:lnTo>
                  <a:lnTo>
                    <a:pt x="74" y="444"/>
                  </a:lnTo>
                  <a:lnTo>
                    <a:pt x="665" y="111"/>
                  </a:lnTo>
                  <a:lnTo>
                    <a:pt x="665" y="296"/>
                  </a:lnTo>
                  <a:lnTo>
                    <a:pt x="665" y="814"/>
                  </a:lnTo>
                  <a:lnTo>
                    <a:pt x="702" y="814"/>
                  </a:lnTo>
                  <a:lnTo>
                    <a:pt x="702" y="740"/>
                  </a:lnTo>
                  <a:lnTo>
                    <a:pt x="702" y="296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71" name="Google Shape;10371;p51"/>
            <p:cNvSpPr/>
            <p:nvPr/>
          </p:nvSpPr>
          <p:spPr>
            <a:xfrm>
              <a:off x="4853475" y="2121775"/>
              <a:ext cx="14825" cy="24975"/>
            </a:xfrm>
            <a:custGeom>
              <a:avLst/>
              <a:gdLst/>
              <a:ahLst/>
              <a:cxnLst/>
              <a:rect l="l" t="t" r="r" b="b"/>
              <a:pathLst>
                <a:path w="593" h="999" extrusionOk="0">
                  <a:moveTo>
                    <a:pt x="592" y="0"/>
                  </a:moveTo>
                  <a:lnTo>
                    <a:pt x="1" y="370"/>
                  </a:lnTo>
                  <a:lnTo>
                    <a:pt x="1" y="999"/>
                  </a:lnTo>
                  <a:lnTo>
                    <a:pt x="592" y="62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72" name="Google Shape;10372;p51"/>
            <p:cNvSpPr/>
            <p:nvPr/>
          </p:nvSpPr>
          <p:spPr>
            <a:xfrm>
              <a:off x="4836850" y="2146725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92" y="1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73" name="Google Shape;10373;p51"/>
            <p:cNvSpPr/>
            <p:nvPr/>
          </p:nvSpPr>
          <p:spPr>
            <a:xfrm>
              <a:off x="4851650" y="2131025"/>
              <a:ext cx="0" cy="15725"/>
            </a:xfrm>
            <a:custGeom>
              <a:avLst/>
              <a:gdLst/>
              <a:ahLst/>
              <a:cxnLst/>
              <a:rect l="l" t="t" r="r" b="b"/>
              <a:pathLst>
                <a:path h="629" extrusionOk="0">
                  <a:moveTo>
                    <a:pt x="0" y="629"/>
                  </a:moveTo>
                  <a:lnTo>
                    <a:pt x="0" y="62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74" name="Google Shape;10374;p51"/>
            <p:cNvSpPr/>
            <p:nvPr/>
          </p:nvSpPr>
          <p:spPr>
            <a:xfrm>
              <a:off x="4835925" y="2138400"/>
              <a:ext cx="25" cy="18525"/>
            </a:xfrm>
            <a:custGeom>
              <a:avLst/>
              <a:gdLst/>
              <a:ahLst/>
              <a:cxnLst/>
              <a:rect l="l" t="t" r="r" b="b"/>
              <a:pathLst>
                <a:path w="1" h="741" extrusionOk="0">
                  <a:moveTo>
                    <a:pt x="0" y="740"/>
                  </a:moveTo>
                  <a:lnTo>
                    <a:pt x="0" y="74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75" name="Google Shape;10375;p51"/>
            <p:cNvSpPr/>
            <p:nvPr/>
          </p:nvSpPr>
          <p:spPr>
            <a:xfrm>
              <a:off x="4835925" y="2128250"/>
              <a:ext cx="17575" cy="10175"/>
            </a:xfrm>
            <a:custGeom>
              <a:avLst/>
              <a:gdLst/>
              <a:ahLst/>
              <a:cxnLst/>
              <a:rect l="l" t="t" r="r" b="b"/>
              <a:pathLst>
                <a:path w="703" h="407" extrusionOk="0">
                  <a:moveTo>
                    <a:pt x="629" y="0"/>
                  </a:moveTo>
                  <a:lnTo>
                    <a:pt x="0" y="407"/>
                  </a:lnTo>
                  <a:lnTo>
                    <a:pt x="703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76" name="Google Shape;10376;p51"/>
            <p:cNvSpPr/>
            <p:nvPr/>
          </p:nvSpPr>
          <p:spPr>
            <a:xfrm>
              <a:off x="4835925" y="212917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629" y="37"/>
                  </a:moveTo>
                  <a:lnTo>
                    <a:pt x="629" y="259"/>
                  </a:lnTo>
                  <a:lnTo>
                    <a:pt x="629" y="703"/>
                  </a:lnTo>
                  <a:lnTo>
                    <a:pt x="185" y="998"/>
                  </a:lnTo>
                  <a:lnTo>
                    <a:pt x="74" y="1035"/>
                  </a:lnTo>
                  <a:lnTo>
                    <a:pt x="37" y="1072"/>
                  </a:lnTo>
                  <a:lnTo>
                    <a:pt x="37" y="370"/>
                  </a:lnTo>
                  <a:lnTo>
                    <a:pt x="111" y="333"/>
                  </a:lnTo>
                  <a:lnTo>
                    <a:pt x="629" y="37"/>
                  </a:lnTo>
                  <a:close/>
                  <a:moveTo>
                    <a:pt x="629" y="0"/>
                  </a:moveTo>
                  <a:lnTo>
                    <a:pt x="74" y="333"/>
                  </a:lnTo>
                  <a:lnTo>
                    <a:pt x="0" y="370"/>
                  </a:lnTo>
                  <a:lnTo>
                    <a:pt x="0" y="1109"/>
                  </a:lnTo>
                  <a:lnTo>
                    <a:pt x="74" y="1072"/>
                  </a:lnTo>
                  <a:lnTo>
                    <a:pt x="185" y="1035"/>
                  </a:lnTo>
                  <a:lnTo>
                    <a:pt x="629" y="739"/>
                  </a:lnTo>
                  <a:lnTo>
                    <a:pt x="703" y="739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77" name="Google Shape;10377;p51"/>
            <p:cNvSpPr/>
            <p:nvPr/>
          </p:nvSpPr>
          <p:spPr>
            <a:xfrm>
              <a:off x="4836850" y="2131025"/>
              <a:ext cx="14800" cy="24975"/>
            </a:xfrm>
            <a:custGeom>
              <a:avLst/>
              <a:gdLst/>
              <a:ahLst/>
              <a:cxnLst/>
              <a:rect l="l" t="t" r="r" b="b"/>
              <a:pathLst>
                <a:path w="592" h="999" extrusionOk="0">
                  <a:moveTo>
                    <a:pt x="592" y="0"/>
                  </a:moveTo>
                  <a:lnTo>
                    <a:pt x="0" y="370"/>
                  </a:lnTo>
                  <a:lnTo>
                    <a:pt x="0" y="998"/>
                  </a:lnTo>
                  <a:lnTo>
                    <a:pt x="592" y="62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78" name="Google Shape;10378;p51"/>
            <p:cNvSpPr/>
            <p:nvPr/>
          </p:nvSpPr>
          <p:spPr>
            <a:xfrm>
              <a:off x="4835925" y="2129175"/>
              <a:ext cx="54550" cy="31450"/>
            </a:xfrm>
            <a:custGeom>
              <a:avLst/>
              <a:gdLst/>
              <a:ahLst/>
              <a:cxnLst/>
              <a:rect l="l" t="t" r="r" b="b"/>
              <a:pathLst>
                <a:path w="2182" h="1258" extrusionOk="0">
                  <a:moveTo>
                    <a:pt x="1997" y="0"/>
                  </a:moveTo>
                  <a:lnTo>
                    <a:pt x="185" y="1035"/>
                  </a:lnTo>
                  <a:lnTo>
                    <a:pt x="74" y="1072"/>
                  </a:lnTo>
                  <a:lnTo>
                    <a:pt x="0" y="1109"/>
                  </a:lnTo>
                  <a:lnTo>
                    <a:pt x="74" y="1220"/>
                  </a:lnTo>
                  <a:lnTo>
                    <a:pt x="185" y="1257"/>
                  </a:lnTo>
                  <a:lnTo>
                    <a:pt x="2182" y="111"/>
                  </a:lnTo>
                  <a:lnTo>
                    <a:pt x="1997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79" name="Google Shape;10379;p51"/>
            <p:cNvSpPr/>
            <p:nvPr/>
          </p:nvSpPr>
          <p:spPr>
            <a:xfrm>
              <a:off x="4885825" y="2110675"/>
              <a:ext cx="4650" cy="21275"/>
            </a:xfrm>
            <a:custGeom>
              <a:avLst/>
              <a:gdLst/>
              <a:ahLst/>
              <a:cxnLst/>
              <a:rect l="l" t="t" r="r" b="b"/>
              <a:pathLst>
                <a:path w="186" h="851" extrusionOk="0">
                  <a:moveTo>
                    <a:pt x="1" y="1"/>
                  </a:moveTo>
                  <a:lnTo>
                    <a:pt x="1" y="186"/>
                  </a:lnTo>
                  <a:lnTo>
                    <a:pt x="1" y="740"/>
                  </a:lnTo>
                  <a:lnTo>
                    <a:pt x="186" y="851"/>
                  </a:lnTo>
                  <a:lnTo>
                    <a:pt x="186" y="11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80" name="Google Shape;10380;p51"/>
            <p:cNvSpPr/>
            <p:nvPr/>
          </p:nvSpPr>
          <p:spPr>
            <a:xfrm>
              <a:off x="4835000" y="2106050"/>
              <a:ext cx="58250" cy="56425"/>
            </a:xfrm>
            <a:custGeom>
              <a:avLst/>
              <a:gdLst/>
              <a:ahLst/>
              <a:cxnLst/>
              <a:rect l="l" t="t" r="r" b="b"/>
              <a:pathLst>
                <a:path w="2330" h="2257" extrusionOk="0">
                  <a:moveTo>
                    <a:pt x="2219" y="444"/>
                  </a:moveTo>
                  <a:lnTo>
                    <a:pt x="2219" y="999"/>
                  </a:lnTo>
                  <a:lnTo>
                    <a:pt x="2219" y="1036"/>
                  </a:lnTo>
                  <a:lnTo>
                    <a:pt x="259" y="2182"/>
                  </a:lnTo>
                  <a:lnTo>
                    <a:pt x="259" y="1923"/>
                  </a:lnTo>
                  <a:lnTo>
                    <a:pt x="259" y="1443"/>
                  </a:lnTo>
                  <a:lnTo>
                    <a:pt x="740" y="1184"/>
                  </a:lnTo>
                  <a:lnTo>
                    <a:pt x="777" y="1184"/>
                  </a:lnTo>
                  <a:lnTo>
                    <a:pt x="1368" y="851"/>
                  </a:lnTo>
                  <a:lnTo>
                    <a:pt x="1405" y="851"/>
                  </a:lnTo>
                  <a:lnTo>
                    <a:pt x="1738" y="666"/>
                  </a:lnTo>
                  <a:lnTo>
                    <a:pt x="1960" y="518"/>
                  </a:lnTo>
                  <a:lnTo>
                    <a:pt x="2034" y="518"/>
                  </a:lnTo>
                  <a:lnTo>
                    <a:pt x="2219" y="444"/>
                  </a:lnTo>
                  <a:close/>
                  <a:moveTo>
                    <a:pt x="2108" y="1"/>
                  </a:moveTo>
                  <a:lnTo>
                    <a:pt x="1479" y="371"/>
                  </a:lnTo>
                  <a:lnTo>
                    <a:pt x="74" y="1184"/>
                  </a:lnTo>
                  <a:lnTo>
                    <a:pt x="1" y="1221"/>
                  </a:lnTo>
                  <a:lnTo>
                    <a:pt x="1" y="1517"/>
                  </a:lnTo>
                  <a:lnTo>
                    <a:pt x="1" y="2071"/>
                  </a:lnTo>
                  <a:lnTo>
                    <a:pt x="1" y="2182"/>
                  </a:lnTo>
                  <a:lnTo>
                    <a:pt x="74" y="2219"/>
                  </a:lnTo>
                  <a:lnTo>
                    <a:pt x="185" y="2256"/>
                  </a:lnTo>
                  <a:lnTo>
                    <a:pt x="259" y="2219"/>
                  </a:lnTo>
                  <a:lnTo>
                    <a:pt x="2330" y="1036"/>
                  </a:lnTo>
                  <a:lnTo>
                    <a:pt x="2330" y="851"/>
                  </a:lnTo>
                  <a:lnTo>
                    <a:pt x="2330" y="38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81" name="Google Shape;10381;p51"/>
            <p:cNvSpPr/>
            <p:nvPr/>
          </p:nvSpPr>
          <p:spPr>
            <a:xfrm>
              <a:off x="4817450" y="2158750"/>
              <a:ext cx="14800" cy="9250"/>
            </a:xfrm>
            <a:custGeom>
              <a:avLst/>
              <a:gdLst/>
              <a:ahLst/>
              <a:cxnLst/>
              <a:rect l="l" t="t" r="r" b="b"/>
              <a:pathLst>
                <a:path w="592" h="370" extrusionOk="0">
                  <a:moveTo>
                    <a:pt x="592" y="0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82" name="Google Shape;10382;p51"/>
            <p:cNvSpPr/>
            <p:nvPr/>
          </p:nvSpPr>
          <p:spPr>
            <a:xfrm>
              <a:off x="4832225" y="2142100"/>
              <a:ext cx="25" cy="16675"/>
            </a:xfrm>
            <a:custGeom>
              <a:avLst/>
              <a:gdLst/>
              <a:ahLst/>
              <a:cxnLst/>
              <a:rect l="l" t="t" r="r" b="b"/>
              <a:pathLst>
                <a:path w="1" h="667" extrusionOk="0">
                  <a:moveTo>
                    <a:pt x="1" y="666"/>
                  </a:moveTo>
                  <a:lnTo>
                    <a:pt x="1" y="666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83" name="Google Shape;10383;p51"/>
            <p:cNvSpPr/>
            <p:nvPr/>
          </p:nvSpPr>
          <p:spPr>
            <a:xfrm>
              <a:off x="4816525" y="2150425"/>
              <a:ext cx="25" cy="18500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740"/>
                  </a:moveTo>
                  <a:lnTo>
                    <a:pt x="0" y="74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84" name="Google Shape;10384;p51"/>
            <p:cNvSpPr/>
            <p:nvPr/>
          </p:nvSpPr>
          <p:spPr>
            <a:xfrm>
              <a:off x="4816525" y="2140250"/>
              <a:ext cx="16650" cy="10200"/>
            </a:xfrm>
            <a:custGeom>
              <a:avLst/>
              <a:gdLst/>
              <a:ahLst/>
              <a:cxnLst/>
              <a:rect l="l" t="t" r="r" b="b"/>
              <a:pathLst>
                <a:path w="666" h="408" extrusionOk="0">
                  <a:moveTo>
                    <a:pt x="666" y="1"/>
                  </a:moveTo>
                  <a:lnTo>
                    <a:pt x="0" y="407"/>
                  </a:lnTo>
                  <a:lnTo>
                    <a:pt x="666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85" name="Google Shape;10385;p51"/>
            <p:cNvSpPr/>
            <p:nvPr/>
          </p:nvSpPr>
          <p:spPr>
            <a:xfrm>
              <a:off x="4815600" y="214210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666" y="1"/>
                  </a:moveTo>
                  <a:lnTo>
                    <a:pt x="74" y="333"/>
                  </a:lnTo>
                  <a:lnTo>
                    <a:pt x="666" y="20"/>
                  </a:lnTo>
                  <a:lnTo>
                    <a:pt x="666" y="1"/>
                  </a:lnTo>
                  <a:close/>
                  <a:moveTo>
                    <a:pt x="703" y="1"/>
                  </a:moveTo>
                  <a:lnTo>
                    <a:pt x="666" y="20"/>
                  </a:lnTo>
                  <a:lnTo>
                    <a:pt x="666" y="186"/>
                  </a:lnTo>
                  <a:lnTo>
                    <a:pt x="666" y="666"/>
                  </a:lnTo>
                  <a:lnTo>
                    <a:pt x="74" y="1036"/>
                  </a:lnTo>
                  <a:lnTo>
                    <a:pt x="74" y="333"/>
                  </a:lnTo>
                  <a:lnTo>
                    <a:pt x="0" y="1110"/>
                  </a:lnTo>
                  <a:lnTo>
                    <a:pt x="703" y="74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86" name="Google Shape;10386;p51"/>
            <p:cNvSpPr/>
            <p:nvPr/>
          </p:nvSpPr>
          <p:spPr>
            <a:xfrm>
              <a:off x="4817450" y="2142100"/>
              <a:ext cx="14800" cy="25900"/>
            </a:xfrm>
            <a:custGeom>
              <a:avLst/>
              <a:gdLst/>
              <a:ahLst/>
              <a:cxnLst/>
              <a:rect l="l" t="t" r="r" b="b"/>
              <a:pathLst>
                <a:path w="592" h="1036" extrusionOk="0">
                  <a:moveTo>
                    <a:pt x="592" y="1"/>
                  </a:moveTo>
                  <a:lnTo>
                    <a:pt x="0" y="370"/>
                  </a:lnTo>
                  <a:lnTo>
                    <a:pt x="0" y="1036"/>
                  </a:lnTo>
                  <a:lnTo>
                    <a:pt x="592" y="666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87" name="Google Shape;10387;p51"/>
            <p:cNvSpPr/>
            <p:nvPr/>
          </p:nvSpPr>
          <p:spPr>
            <a:xfrm>
              <a:off x="4800800" y="2167975"/>
              <a:ext cx="15750" cy="9275"/>
            </a:xfrm>
            <a:custGeom>
              <a:avLst/>
              <a:gdLst/>
              <a:ahLst/>
              <a:cxnLst/>
              <a:rect l="l" t="t" r="r" b="b"/>
              <a:pathLst>
                <a:path w="630" h="371" extrusionOk="0">
                  <a:moveTo>
                    <a:pt x="629" y="1"/>
                  </a:moveTo>
                  <a:lnTo>
                    <a:pt x="1" y="371"/>
                  </a:lnTo>
                  <a:lnTo>
                    <a:pt x="1" y="371"/>
                  </a:lnTo>
                  <a:lnTo>
                    <a:pt x="1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88" name="Google Shape;10388;p51"/>
            <p:cNvSpPr/>
            <p:nvPr/>
          </p:nvSpPr>
          <p:spPr>
            <a:xfrm>
              <a:off x="4816525" y="2151350"/>
              <a:ext cx="25" cy="16650"/>
            </a:xfrm>
            <a:custGeom>
              <a:avLst/>
              <a:gdLst/>
              <a:ahLst/>
              <a:cxnLst/>
              <a:rect l="l" t="t" r="r" b="b"/>
              <a:pathLst>
                <a:path w="1" h="666" extrusionOk="0">
                  <a:moveTo>
                    <a:pt x="0" y="666"/>
                  </a:moveTo>
                  <a:lnTo>
                    <a:pt x="0" y="66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89" name="Google Shape;10389;p51"/>
            <p:cNvSpPr/>
            <p:nvPr/>
          </p:nvSpPr>
          <p:spPr>
            <a:xfrm>
              <a:off x="4799875" y="2159675"/>
              <a:ext cx="950" cy="18500"/>
            </a:xfrm>
            <a:custGeom>
              <a:avLst/>
              <a:gdLst/>
              <a:ahLst/>
              <a:cxnLst/>
              <a:rect l="l" t="t" r="r" b="b"/>
              <a:pathLst>
                <a:path w="38" h="740" extrusionOk="0">
                  <a:moveTo>
                    <a:pt x="1" y="0"/>
                  </a:moveTo>
                  <a:lnTo>
                    <a:pt x="1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90" name="Google Shape;10390;p51"/>
            <p:cNvSpPr/>
            <p:nvPr/>
          </p:nvSpPr>
          <p:spPr>
            <a:xfrm>
              <a:off x="4799875" y="2149500"/>
              <a:ext cx="17600" cy="10200"/>
            </a:xfrm>
            <a:custGeom>
              <a:avLst/>
              <a:gdLst/>
              <a:ahLst/>
              <a:cxnLst/>
              <a:rect l="l" t="t" r="r" b="b"/>
              <a:pathLst>
                <a:path w="704" h="408" extrusionOk="0">
                  <a:moveTo>
                    <a:pt x="703" y="0"/>
                  </a:moveTo>
                  <a:lnTo>
                    <a:pt x="1" y="407"/>
                  </a:lnTo>
                  <a:lnTo>
                    <a:pt x="38" y="407"/>
                  </a:lnTo>
                  <a:lnTo>
                    <a:pt x="703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91" name="Google Shape;10391;p51"/>
            <p:cNvSpPr/>
            <p:nvPr/>
          </p:nvSpPr>
          <p:spPr>
            <a:xfrm>
              <a:off x="4799875" y="2150425"/>
              <a:ext cx="17600" cy="27750"/>
            </a:xfrm>
            <a:custGeom>
              <a:avLst/>
              <a:gdLst/>
              <a:ahLst/>
              <a:cxnLst/>
              <a:rect l="l" t="t" r="r" b="b"/>
              <a:pathLst>
                <a:path w="704" h="1110" extrusionOk="0">
                  <a:moveTo>
                    <a:pt x="666" y="0"/>
                  </a:moveTo>
                  <a:lnTo>
                    <a:pt x="38" y="370"/>
                  </a:lnTo>
                  <a:lnTo>
                    <a:pt x="38" y="370"/>
                  </a:lnTo>
                  <a:lnTo>
                    <a:pt x="666" y="37"/>
                  </a:lnTo>
                  <a:lnTo>
                    <a:pt x="666" y="222"/>
                  </a:lnTo>
                  <a:lnTo>
                    <a:pt x="666" y="740"/>
                  </a:lnTo>
                  <a:lnTo>
                    <a:pt x="703" y="740"/>
                  </a:lnTo>
                  <a:lnTo>
                    <a:pt x="703" y="703"/>
                  </a:lnTo>
                  <a:lnTo>
                    <a:pt x="703" y="222"/>
                  </a:lnTo>
                  <a:lnTo>
                    <a:pt x="666" y="0"/>
                  </a:lnTo>
                  <a:close/>
                  <a:moveTo>
                    <a:pt x="1" y="370"/>
                  </a:moveTo>
                  <a:lnTo>
                    <a:pt x="1" y="592"/>
                  </a:lnTo>
                  <a:lnTo>
                    <a:pt x="1" y="888"/>
                  </a:lnTo>
                  <a:lnTo>
                    <a:pt x="1" y="1110"/>
                  </a:lnTo>
                  <a:lnTo>
                    <a:pt x="75" y="1073"/>
                  </a:lnTo>
                  <a:lnTo>
                    <a:pt x="75" y="370"/>
                  </a:lnTo>
                  <a:close/>
                  <a:moveTo>
                    <a:pt x="629" y="740"/>
                  </a:moveTo>
                  <a:lnTo>
                    <a:pt x="407" y="888"/>
                  </a:lnTo>
                  <a:lnTo>
                    <a:pt x="75" y="1073"/>
                  </a:lnTo>
                  <a:lnTo>
                    <a:pt x="75" y="1110"/>
                  </a:lnTo>
                  <a:lnTo>
                    <a:pt x="370" y="925"/>
                  </a:lnTo>
                  <a:lnTo>
                    <a:pt x="666" y="74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92" name="Google Shape;10392;p51"/>
            <p:cNvSpPr/>
            <p:nvPr/>
          </p:nvSpPr>
          <p:spPr>
            <a:xfrm>
              <a:off x="4800800" y="2151350"/>
              <a:ext cx="15750" cy="25900"/>
            </a:xfrm>
            <a:custGeom>
              <a:avLst/>
              <a:gdLst/>
              <a:ahLst/>
              <a:cxnLst/>
              <a:rect l="l" t="t" r="r" b="b"/>
              <a:pathLst>
                <a:path w="630" h="1036" extrusionOk="0">
                  <a:moveTo>
                    <a:pt x="629" y="0"/>
                  </a:moveTo>
                  <a:lnTo>
                    <a:pt x="1" y="333"/>
                  </a:lnTo>
                  <a:lnTo>
                    <a:pt x="1" y="1036"/>
                  </a:lnTo>
                  <a:lnTo>
                    <a:pt x="629" y="66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93" name="Google Shape;10393;p51"/>
            <p:cNvSpPr/>
            <p:nvPr/>
          </p:nvSpPr>
          <p:spPr>
            <a:xfrm>
              <a:off x="4785100" y="2177225"/>
              <a:ext cx="14800" cy="9275"/>
            </a:xfrm>
            <a:custGeom>
              <a:avLst/>
              <a:gdLst/>
              <a:ahLst/>
              <a:cxnLst/>
              <a:rect l="l" t="t" r="r" b="b"/>
              <a:pathLst>
                <a:path w="592" h="371" extrusionOk="0">
                  <a:moveTo>
                    <a:pt x="592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94" name="Google Shape;10394;p51"/>
            <p:cNvSpPr/>
            <p:nvPr/>
          </p:nvSpPr>
          <p:spPr>
            <a:xfrm>
              <a:off x="4799875" y="2160600"/>
              <a:ext cx="950" cy="16650"/>
            </a:xfrm>
            <a:custGeom>
              <a:avLst/>
              <a:gdLst/>
              <a:ahLst/>
              <a:cxnLst/>
              <a:rect l="l" t="t" r="r" b="b"/>
              <a:pathLst>
                <a:path w="38" h="666" extrusionOk="0">
                  <a:moveTo>
                    <a:pt x="1" y="0"/>
                  </a:moveTo>
                  <a:lnTo>
                    <a:pt x="1" y="66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95" name="Google Shape;10395;p51"/>
            <p:cNvSpPr/>
            <p:nvPr/>
          </p:nvSpPr>
          <p:spPr>
            <a:xfrm>
              <a:off x="4784175" y="2168900"/>
              <a:ext cx="950" cy="18525"/>
            </a:xfrm>
            <a:custGeom>
              <a:avLst/>
              <a:gdLst/>
              <a:ahLst/>
              <a:cxnLst/>
              <a:rect l="l" t="t" r="r" b="b"/>
              <a:pathLst>
                <a:path w="38" h="741" extrusionOk="0">
                  <a:moveTo>
                    <a:pt x="0" y="1"/>
                  </a:moveTo>
                  <a:lnTo>
                    <a:pt x="0" y="740"/>
                  </a:lnTo>
                  <a:lnTo>
                    <a:pt x="37" y="74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96" name="Google Shape;10396;p51"/>
            <p:cNvSpPr/>
            <p:nvPr/>
          </p:nvSpPr>
          <p:spPr>
            <a:xfrm>
              <a:off x="4784175" y="2158750"/>
              <a:ext cx="16650" cy="10175"/>
            </a:xfrm>
            <a:custGeom>
              <a:avLst/>
              <a:gdLst/>
              <a:ahLst/>
              <a:cxnLst/>
              <a:rect l="l" t="t" r="r" b="b"/>
              <a:pathLst>
                <a:path w="666" h="407" extrusionOk="0">
                  <a:moveTo>
                    <a:pt x="666" y="0"/>
                  </a:moveTo>
                  <a:lnTo>
                    <a:pt x="0" y="407"/>
                  </a:lnTo>
                  <a:lnTo>
                    <a:pt x="37" y="407"/>
                  </a:lnTo>
                  <a:lnTo>
                    <a:pt x="666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97" name="Google Shape;10397;p51"/>
            <p:cNvSpPr/>
            <p:nvPr/>
          </p:nvSpPr>
          <p:spPr>
            <a:xfrm>
              <a:off x="4784175" y="2159675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629" y="37"/>
                  </a:moveTo>
                  <a:lnTo>
                    <a:pt x="629" y="222"/>
                  </a:lnTo>
                  <a:lnTo>
                    <a:pt x="629" y="518"/>
                  </a:lnTo>
                  <a:lnTo>
                    <a:pt x="629" y="703"/>
                  </a:lnTo>
                  <a:lnTo>
                    <a:pt x="148" y="924"/>
                  </a:lnTo>
                  <a:lnTo>
                    <a:pt x="74" y="961"/>
                  </a:lnTo>
                  <a:lnTo>
                    <a:pt x="37" y="998"/>
                  </a:lnTo>
                  <a:lnTo>
                    <a:pt x="37" y="370"/>
                  </a:lnTo>
                  <a:lnTo>
                    <a:pt x="111" y="333"/>
                  </a:lnTo>
                  <a:lnTo>
                    <a:pt x="629" y="37"/>
                  </a:lnTo>
                  <a:close/>
                  <a:moveTo>
                    <a:pt x="629" y="0"/>
                  </a:moveTo>
                  <a:lnTo>
                    <a:pt x="74" y="333"/>
                  </a:lnTo>
                  <a:lnTo>
                    <a:pt x="0" y="370"/>
                  </a:lnTo>
                  <a:lnTo>
                    <a:pt x="0" y="1109"/>
                  </a:lnTo>
                  <a:lnTo>
                    <a:pt x="74" y="1072"/>
                  </a:lnTo>
                  <a:lnTo>
                    <a:pt x="148" y="998"/>
                  </a:lnTo>
                  <a:lnTo>
                    <a:pt x="629" y="740"/>
                  </a:lnTo>
                  <a:lnTo>
                    <a:pt x="666" y="740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98" name="Google Shape;10398;p51"/>
            <p:cNvSpPr/>
            <p:nvPr/>
          </p:nvSpPr>
          <p:spPr>
            <a:xfrm>
              <a:off x="4785100" y="2160600"/>
              <a:ext cx="14800" cy="24050"/>
            </a:xfrm>
            <a:custGeom>
              <a:avLst/>
              <a:gdLst/>
              <a:ahLst/>
              <a:cxnLst/>
              <a:rect l="l" t="t" r="r" b="b"/>
              <a:pathLst>
                <a:path w="592" h="962" extrusionOk="0">
                  <a:moveTo>
                    <a:pt x="592" y="0"/>
                  </a:moveTo>
                  <a:lnTo>
                    <a:pt x="0" y="333"/>
                  </a:lnTo>
                  <a:lnTo>
                    <a:pt x="0" y="961"/>
                  </a:lnTo>
                  <a:lnTo>
                    <a:pt x="592" y="666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99" name="Google Shape;10399;p51"/>
            <p:cNvSpPr/>
            <p:nvPr/>
          </p:nvSpPr>
          <p:spPr>
            <a:xfrm>
              <a:off x="4785100" y="2159675"/>
              <a:ext cx="52700" cy="31450"/>
            </a:xfrm>
            <a:custGeom>
              <a:avLst/>
              <a:gdLst/>
              <a:ahLst/>
              <a:cxnLst/>
              <a:rect l="l" t="t" r="r" b="b"/>
              <a:pathLst>
                <a:path w="2108" h="1258" extrusionOk="0">
                  <a:moveTo>
                    <a:pt x="1923" y="0"/>
                  </a:moveTo>
                  <a:lnTo>
                    <a:pt x="185" y="998"/>
                  </a:lnTo>
                  <a:lnTo>
                    <a:pt x="74" y="1072"/>
                  </a:lnTo>
                  <a:lnTo>
                    <a:pt x="0" y="1109"/>
                  </a:lnTo>
                  <a:lnTo>
                    <a:pt x="74" y="1146"/>
                  </a:lnTo>
                  <a:lnTo>
                    <a:pt x="185" y="1257"/>
                  </a:lnTo>
                  <a:lnTo>
                    <a:pt x="2107" y="74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00" name="Google Shape;10400;p51"/>
            <p:cNvSpPr/>
            <p:nvPr/>
          </p:nvSpPr>
          <p:spPr>
            <a:xfrm>
              <a:off x="4833150" y="2141175"/>
              <a:ext cx="4650" cy="20375"/>
            </a:xfrm>
            <a:custGeom>
              <a:avLst/>
              <a:gdLst/>
              <a:ahLst/>
              <a:cxnLst/>
              <a:rect l="l" t="t" r="r" b="b"/>
              <a:pathLst>
                <a:path w="186" h="815" extrusionOk="0">
                  <a:moveTo>
                    <a:pt x="1" y="1"/>
                  </a:moveTo>
                  <a:lnTo>
                    <a:pt x="1" y="186"/>
                  </a:lnTo>
                  <a:lnTo>
                    <a:pt x="1" y="740"/>
                  </a:lnTo>
                  <a:lnTo>
                    <a:pt x="185" y="814"/>
                  </a:lnTo>
                  <a:lnTo>
                    <a:pt x="185" y="75"/>
                  </a:lnTo>
                  <a:lnTo>
                    <a:pt x="11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01" name="Google Shape;10401;p51"/>
            <p:cNvSpPr/>
            <p:nvPr/>
          </p:nvSpPr>
          <p:spPr>
            <a:xfrm>
              <a:off x="4782325" y="2136550"/>
              <a:ext cx="59175" cy="57350"/>
            </a:xfrm>
            <a:custGeom>
              <a:avLst/>
              <a:gdLst/>
              <a:ahLst/>
              <a:cxnLst/>
              <a:rect l="l" t="t" r="r" b="b"/>
              <a:pathLst>
                <a:path w="2367" h="2294" extrusionOk="0">
                  <a:moveTo>
                    <a:pt x="2292" y="371"/>
                  </a:moveTo>
                  <a:lnTo>
                    <a:pt x="2292" y="814"/>
                  </a:lnTo>
                  <a:lnTo>
                    <a:pt x="2292" y="999"/>
                  </a:lnTo>
                  <a:lnTo>
                    <a:pt x="2218" y="999"/>
                  </a:lnTo>
                  <a:lnTo>
                    <a:pt x="2144" y="1073"/>
                  </a:lnTo>
                  <a:lnTo>
                    <a:pt x="1479" y="1443"/>
                  </a:lnTo>
                  <a:lnTo>
                    <a:pt x="924" y="1738"/>
                  </a:lnTo>
                  <a:lnTo>
                    <a:pt x="296" y="2108"/>
                  </a:lnTo>
                  <a:lnTo>
                    <a:pt x="296" y="1849"/>
                  </a:lnTo>
                  <a:lnTo>
                    <a:pt x="296" y="1369"/>
                  </a:lnTo>
                  <a:lnTo>
                    <a:pt x="740" y="1110"/>
                  </a:lnTo>
                  <a:lnTo>
                    <a:pt x="814" y="1110"/>
                  </a:lnTo>
                  <a:lnTo>
                    <a:pt x="1405" y="777"/>
                  </a:lnTo>
                  <a:lnTo>
                    <a:pt x="1442" y="777"/>
                  </a:lnTo>
                  <a:lnTo>
                    <a:pt x="2034" y="444"/>
                  </a:lnTo>
                  <a:lnTo>
                    <a:pt x="2108" y="444"/>
                  </a:lnTo>
                  <a:lnTo>
                    <a:pt x="2181" y="408"/>
                  </a:lnTo>
                  <a:lnTo>
                    <a:pt x="2218" y="408"/>
                  </a:lnTo>
                  <a:lnTo>
                    <a:pt x="2292" y="371"/>
                  </a:lnTo>
                  <a:close/>
                  <a:moveTo>
                    <a:pt x="2181" y="1"/>
                  </a:moveTo>
                  <a:lnTo>
                    <a:pt x="2071" y="38"/>
                  </a:lnTo>
                  <a:lnTo>
                    <a:pt x="111" y="1184"/>
                  </a:lnTo>
                  <a:lnTo>
                    <a:pt x="0" y="1258"/>
                  </a:lnTo>
                  <a:lnTo>
                    <a:pt x="0" y="1554"/>
                  </a:lnTo>
                  <a:lnTo>
                    <a:pt x="0" y="2071"/>
                  </a:lnTo>
                  <a:lnTo>
                    <a:pt x="0" y="2219"/>
                  </a:lnTo>
                  <a:lnTo>
                    <a:pt x="111" y="2256"/>
                  </a:lnTo>
                  <a:lnTo>
                    <a:pt x="185" y="2293"/>
                  </a:lnTo>
                  <a:lnTo>
                    <a:pt x="296" y="2256"/>
                  </a:lnTo>
                  <a:lnTo>
                    <a:pt x="961" y="1849"/>
                  </a:lnTo>
                  <a:lnTo>
                    <a:pt x="1664" y="1406"/>
                  </a:lnTo>
                  <a:lnTo>
                    <a:pt x="2255" y="1110"/>
                  </a:lnTo>
                  <a:lnTo>
                    <a:pt x="2366" y="1073"/>
                  </a:lnTo>
                  <a:lnTo>
                    <a:pt x="2366" y="703"/>
                  </a:lnTo>
                  <a:lnTo>
                    <a:pt x="2366" y="149"/>
                  </a:lnTo>
                  <a:lnTo>
                    <a:pt x="2292" y="75"/>
                  </a:lnTo>
                  <a:lnTo>
                    <a:pt x="2218" y="38"/>
                  </a:lnTo>
                  <a:lnTo>
                    <a:pt x="2181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02" name="Google Shape;10402;p51"/>
            <p:cNvSpPr/>
            <p:nvPr/>
          </p:nvSpPr>
          <p:spPr>
            <a:xfrm>
              <a:off x="4764750" y="2188325"/>
              <a:ext cx="16675" cy="9250"/>
            </a:xfrm>
            <a:custGeom>
              <a:avLst/>
              <a:gdLst/>
              <a:ahLst/>
              <a:cxnLst/>
              <a:rect l="l" t="t" r="r" b="b"/>
              <a:pathLst>
                <a:path w="667" h="370" extrusionOk="0">
                  <a:moveTo>
                    <a:pt x="629" y="0"/>
                  </a:moveTo>
                  <a:lnTo>
                    <a:pt x="75" y="333"/>
                  </a:lnTo>
                  <a:lnTo>
                    <a:pt x="1" y="370"/>
                  </a:lnTo>
                  <a:lnTo>
                    <a:pt x="75" y="37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03" name="Google Shape;10403;p51"/>
            <p:cNvSpPr/>
            <p:nvPr/>
          </p:nvSpPr>
          <p:spPr>
            <a:xfrm>
              <a:off x="4780475" y="2172600"/>
              <a:ext cx="950" cy="15750"/>
            </a:xfrm>
            <a:custGeom>
              <a:avLst/>
              <a:gdLst/>
              <a:ahLst/>
              <a:cxnLst/>
              <a:rect l="l" t="t" r="r" b="b"/>
              <a:pathLst>
                <a:path w="38" h="630" extrusionOk="0">
                  <a:moveTo>
                    <a:pt x="37" y="1"/>
                  </a:moveTo>
                  <a:lnTo>
                    <a:pt x="0" y="629"/>
                  </a:lnTo>
                  <a:lnTo>
                    <a:pt x="37" y="62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04" name="Google Shape;10404;p51"/>
            <p:cNvSpPr/>
            <p:nvPr/>
          </p:nvSpPr>
          <p:spPr>
            <a:xfrm>
              <a:off x="4764750" y="2180000"/>
              <a:ext cx="25" cy="18500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740"/>
                  </a:moveTo>
                  <a:lnTo>
                    <a:pt x="1" y="74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05" name="Google Shape;10405;p51"/>
            <p:cNvSpPr/>
            <p:nvPr/>
          </p:nvSpPr>
          <p:spPr>
            <a:xfrm>
              <a:off x="4764750" y="2169825"/>
              <a:ext cx="17600" cy="10200"/>
            </a:xfrm>
            <a:custGeom>
              <a:avLst/>
              <a:gdLst/>
              <a:ahLst/>
              <a:cxnLst/>
              <a:rect l="l" t="t" r="r" b="b"/>
              <a:pathLst>
                <a:path w="704" h="408" extrusionOk="0">
                  <a:moveTo>
                    <a:pt x="666" y="1"/>
                  </a:moveTo>
                  <a:lnTo>
                    <a:pt x="1" y="407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06" name="Google Shape;10406;p51"/>
            <p:cNvSpPr/>
            <p:nvPr/>
          </p:nvSpPr>
          <p:spPr>
            <a:xfrm>
              <a:off x="4764750" y="2169825"/>
              <a:ext cx="17600" cy="28675"/>
            </a:xfrm>
            <a:custGeom>
              <a:avLst/>
              <a:gdLst/>
              <a:ahLst/>
              <a:cxnLst/>
              <a:rect l="l" t="t" r="r" b="b"/>
              <a:pathLst>
                <a:path w="704" h="1147" extrusionOk="0">
                  <a:moveTo>
                    <a:pt x="666" y="112"/>
                  </a:moveTo>
                  <a:lnTo>
                    <a:pt x="666" y="740"/>
                  </a:lnTo>
                  <a:lnTo>
                    <a:pt x="75" y="1110"/>
                  </a:lnTo>
                  <a:lnTo>
                    <a:pt x="75" y="666"/>
                  </a:lnTo>
                  <a:lnTo>
                    <a:pt x="75" y="407"/>
                  </a:lnTo>
                  <a:lnTo>
                    <a:pt x="666" y="112"/>
                  </a:lnTo>
                  <a:close/>
                  <a:moveTo>
                    <a:pt x="703" y="1"/>
                  </a:moveTo>
                  <a:lnTo>
                    <a:pt x="75" y="371"/>
                  </a:lnTo>
                  <a:lnTo>
                    <a:pt x="1" y="371"/>
                  </a:lnTo>
                  <a:lnTo>
                    <a:pt x="1" y="592"/>
                  </a:lnTo>
                  <a:lnTo>
                    <a:pt x="1" y="1147"/>
                  </a:lnTo>
                  <a:lnTo>
                    <a:pt x="75" y="1147"/>
                  </a:lnTo>
                  <a:lnTo>
                    <a:pt x="703" y="777"/>
                  </a:lnTo>
                  <a:lnTo>
                    <a:pt x="703" y="37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07" name="Google Shape;10407;p51"/>
            <p:cNvSpPr/>
            <p:nvPr/>
          </p:nvSpPr>
          <p:spPr>
            <a:xfrm>
              <a:off x="4766600" y="2172600"/>
              <a:ext cx="14825" cy="24050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592" y="1"/>
                  </a:moveTo>
                  <a:lnTo>
                    <a:pt x="1" y="296"/>
                  </a:lnTo>
                  <a:lnTo>
                    <a:pt x="1" y="962"/>
                  </a:lnTo>
                  <a:lnTo>
                    <a:pt x="555" y="629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08" name="Google Shape;10408;p51"/>
            <p:cNvSpPr/>
            <p:nvPr/>
          </p:nvSpPr>
          <p:spPr>
            <a:xfrm>
              <a:off x="4749050" y="2197550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629" y="1"/>
                  </a:moveTo>
                  <a:lnTo>
                    <a:pt x="37" y="334"/>
                  </a:lnTo>
                  <a:lnTo>
                    <a:pt x="0" y="334"/>
                  </a:lnTo>
                  <a:lnTo>
                    <a:pt x="37" y="371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09" name="Google Shape;10409;p51"/>
            <p:cNvSpPr/>
            <p:nvPr/>
          </p:nvSpPr>
          <p:spPr>
            <a:xfrm>
              <a:off x="4764750" y="2180000"/>
              <a:ext cx="25" cy="17575"/>
            </a:xfrm>
            <a:custGeom>
              <a:avLst/>
              <a:gdLst/>
              <a:ahLst/>
              <a:cxnLst/>
              <a:rect l="l" t="t" r="r" b="b"/>
              <a:pathLst>
                <a:path w="1" h="703" extrusionOk="0">
                  <a:moveTo>
                    <a:pt x="1" y="703"/>
                  </a:moveTo>
                  <a:lnTo>
                    <a:pt x="1" y="703"/>
                  </a:lnTo>
                  <a:lnTo>
                    <a:pt x="1" y="74"/>
                  </a:lnTo>
                  <a:lnTo>
                    <a:pt x="1" y="0"/>
                  </a:lnTo>
                  <a:lnTo>
                    <a:pt x="1" y="7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10" name="Google Shape;10410;p51"/>
            <p:cNvSpPr/>
            <p:nvPr/>
          </p:nvSpPr>
          <p:spPr>
            <a:xfrm>
              <a:off x="4749050" y="2189250"/>
              <a:ext cx="25" cy="18500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740"/>
                  </a:moveTo>
                  <a:lnTo>
                    <a:pt x="0" y="74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11" name="Google Shape;10411;p51"/>
            <p:cNvSpPr/>
            <p:nvPr/>
          </p:nvSpPr>
          <p:spPr>
            <a:xfrm>
              <a:off x="4749050" y="2179075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629" y="1"/>
                  </a:moveTo>
                  <a:lnTo>
                    <a:pt x="0" y="407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12" name="Google Shape;10412;p51"/>
            <p:cNvSpPr/>
            <p:nvPr/>
          </p:nvSpPr>
          <p:spPr>
            <a:xfrm>
              <a:off x="4749050" y="218000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666" y="74"/>
                  </a:moveTo>
                  <a:lnTo>
                    <a:pt x="637" y="88"/>
                  </a:lnTo>
                  <a:lnTo>
                    <a:pt x="637" y="88"/>
                  </a:lnTo>
                  <a:lnTo>
                    <a:pt x="666" y="370"/>
                  </a:lnTo>
                  <a:lnTo>
                    <a:pt x="666" y="259"/>
                  </a:lnTo>
                  <a:lnTo>
                    <a:pt x="666" y="74"/>
                  </a:lnTo>
                  <a:close/>
                  <a:moveTo>
                    <a:pt x="629" y="0"/>
                  </a:moveTo>
                  <a:lnTo>
                    <a:pt x="37" y="370"/>
                  </a:lnTo>
                  <a:lnTo>
                    <a:pt x="37" y="370"/>
                  </a:lnTo>
                  <a:lnTo>
                    <a:pt x="637" y="88"/>
                  </a:lnTo>
                  <a:lnTo>
                    <a:pt x="637" y="88"/>
                  </a:lnTo>
                  <a:lnTo>
                    <a:pt x="629" y="0"/>
                  </a:lnTo>
                  <a:close/>
                  <a:moveTo>
                    <a:pt x="666" y="370"/>
                  </a:moveTo>
                  <a:lnTo>
                    <a:pt x="666" y="370"/>
                  </a:lnTo>
                  <a:lnTo>
                    <a:pt x="666" y="370"/>
                  </a:lnTo>
                  <a:close/>
                  <a:moveTo>
                    <a:pt x="666" y="370"/>
                  </a:moveTo>
                  <a:lnTo>
                    <a:pt x="666" y="740"/>
                  </a:lnTo>
                  <a:lnTo>
                    <a:pt x="703" y="740"/>
                  </a:lnTo>
                  <a:lnTo>
                    <a:pt x="666" y="370"/>
                  </a:lnTo>
                  <a:close/>
                  <a:moveTo>
                    <a:pt x="629" y="740"/>
                  </a:moveTo>
                  <a:lnTo>
                    <a:pt x="296" y="936"/>
                  </a:lnTo>
                  <a:lnTo>
                    <a:pt x="666" y="740"/>
                  </a:lnTo>
                  <a:close/>
                  <a:moveTo>
                    <a:pt x="0" y="370"/>
                  </a:moveTo>
                  <a:lnTo>
                    <a:pt x="0" y="1110"/>
                  </a:lnTo>
                  <a:lnTo>
                    <a:pt x="296" y="936"/>
                  </a:lnTo>
                  <a:lnTo>
                    <a:pt x="37" y="1073"/>
                  </a:lnTo>
                  <a:lnTo>
                    <a:pt x="37" y="629"/>
                  </a:lnTo>
                  <a:lnTo>
                    <a:pt x="37" y="37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13" name="Google Shape;10413;p51"/>
            <p:cNvSpPr/>
            <p:nvPr/>
          </p:nvSpPr>
          <p:spPr>
            <a:xfrm>
              <a:off x="4749975" y="2181850"/>
              <a:ext cx="14800" cy="24050"/>
            </a:xfrm>
            <a:custGeom>
              <a:avLst/>
              <a:gdLst/>
              <a:ahLst/>
              <a:cxnLst/>
              <a:rect l="l" t="t" r="r" b="b"/>
              <a:pathLst>
                <a:path w="592" h="962" extrusionOk="0">
                  <a:moveTo>
                    <a:pt x="592" y="0"/>
                  </a:moveTo>
                  <a:lnTo>
                    <a:pt x="0" y="296"/>
                  </a:lnTo>
                  <a:lnTo>
                    <a:pt x="0" y="962"/>
                  </a:lnTo>
                  <a:lnTo>
                    <a:pt x="592" y="62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14" name="Google Shape;10414;p51"/>
            <p:cNvSpPr/>
            <p:nvPr/>
          </p:nvSpPr>
          <p:spPr>
            <a:xfrm>
              <a:off x="4734250" y="2206800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92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15" name="Google Shape;10415;p51"/>
            <p:cNvSpPr/>
            <p:nvPr/>
          </p:nvSpPr>
          <p:spPr>
            <a:xfrm>
              <a:off x="4749050" y="2189250"/>
              <a:ext cx="25" cy="17575"/>
            </a:xfrm>
            <a:custGeom>
              <a:avLst/>
              <a:gdLst/>
              <a:ahLst/>
              <a:cxnLst/>
              <a:rect l="l" t="t" r="r" b="b"/>
              <a:pathLst>
                <a:path w="1" h="703" extrusionOk="0">
                  <a:moveTo>
                    <a:pt x="0" y="703"/>
                  </a:moveTo>
                  <a:lnTo>
                    <a:pt x="0" y="703"/>
                  </a:lnTo>
                  <a:lnTo>
                    <a:pt x="0" y="74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16" name="Google Shape;10416;p51"/>
            <p:cNvSpPr/>
            <p:nvPr/>
          </p:nvSpPr>
          <p:spPr>
            <a:xfrm>
              <a:off x="4733325" y="2198475"/>
              <a:ext cx="25" cy="18525"/>
            </a:xfrm>
            <a:custGeom>
              <a:avLst/>
              <a:gdLst/>
              <a:ahLst/>
              <a:cxnLst/>
              <a:rect l="l" t="t" r="r" b="b"/>
              <a:pathLst>
                <a:path w="1" h="741" extrusionOk="0">
                  <a:moveTo>
                    <a:pt x="1" y="740"/>
                  </a:moveTo>
                  <a:lnTo>
                    <a:pt x="1" y="74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17" name="Google Shape;10417;p51"/>
            <p:cNvSpPr/>
            <p:nvPr/>
          </p:nvSpPr>
          <p:spPr>
            <a:xfrm>
              <a:off x="4733325" y="2188325"/>
              <a:ext cx="16675" cy="10175"/>
            </a:xfrm>
            <a:custGeom>
              <a:avLst/>
              <a:gdLst/>
              <a:ahLst/>
              <a:cxnLst/>
              <a:rect l="l" t="t" r="r" b="b"/>
              <a:pathLst>
                <a:path w="667" h="407" extrusionOk="0">
                  <a:moveTo>
                    <a:pt x="629" y="0"/>
                  </a:moveTo>
                  <a:lnTo>
                    <a:pt x="1" y="40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18" name="Google Shape;10418;p51"/>
            <p:cNvSpPr/>
            <p:nvPr/>
          </p:nvSpPr>
          <p:spPr>
            <a:xfrm>
              <a:off x="4733325" y="2189250"/>
              <a:ext cx="16675" cy="27750"/>
            </a:xfrm>
            <a:custGeom>
              <a:avLst/>
              <a:gdLst/>
              <a:ahLst/>
              <a:cxnLst/>
              <a:rect l="l" t="t" r="r" b="b"/>
              <a:pathLst>
                <a:path w="667" h="1110" extrusionOk="0">
                  <a:moveTo>
                    <a:pt x="629" y="111"/>
                  </a:moveTo>
                  <a:lnTo>
                    <a:pt x="629" y="703"/>
                  </a:lnTo>
                  <a:lnTo>
                    <a:pt x="186" y="998"/>
                  </a:lnTo>
                  <a:lnTo>
                    <a:pt x="38" y="1072"/>
                  </a:lnTo>
                  <a:lnTo>
                    <a:pt x="38" y="444"/>
                  </a:lnTo>
                  <a:lnTo>
                    <a:pt x="629" y="111"/>
                  </a:lnTo>
                  <a:close/>
                  <a:moveTo>
                    <a:pt x="629" y="0"/>
                  </a:moveTo>
                  <a:lnTo>
                    <a:pt x="1" y="370"/>
                  </a:lnTo>
                  <a:lnTo>
                    <a:pt x="1" y="1109"/>
                  </a:lnTo>
                  <a:lnTo>
                    <a:pt x="75" y="1072"/>
                  </a:lnTo>
                  <a:lnTo>
                    <a:pt x="186" y="1035"/>
                  </a:lnTo>
                  <a:lnTo>
                    <a:pt x="629" y="740"/>
                  </a:lnTo>
                  <a:lnTo>
                    <a:pt x="666" y="740"/>
                  </a:lnTo>
                  <a:lnTo>
                    <a:pt x="666" y="703"/>
                  </a:lnTo>
                  <a:lnTo>
                    <a:pt x="666" y="259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19" name="Google Shape;10419;p51"/>
            <p:cNvSpPr/>
            <p:nvPr/>
          </p:nvSpPr>
          <p:spPr>
            <a:xfrm>
              <a:off x="4734250" y="2191100"/>
              <a:ext cx="14825" cy="24050"/>
            </a:xfrm>
            <a:custGeom>
              <a:avLst/>
              <a:gdLst/>
              <a:ahLst/>
              <a:cxnLst/>
              <a:rect l="l" t="t" r="r" b="b"/>
              <a:pathLst>
                <a:path w="593" h="962" extrusionOk="0">
                  <a:moveTo>
                    <a:pt x="592" y="0"/>
                  </a:moveTo>
                  <a:lnTo>
                    <a:pt x="1" y="296"/>
                  </a:lnTo>
                  <a:lnTo>
                    <a:pt x="1" y="961"/>
                  </a:lnTo>
                  <a:lnTo>
                    <a:pt x="592" y="62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20" name="Google Shape;10420;p51"/>
            <p:cNvSpPr/>
            <p:nvPr/>
          </p:nvSpPr>
          <p:spPr>
            <a:xfrm>
              <a:off x="4733325" y="2188325"/>
              <a:ext cx="53650" cy="31450"/>
            </a:xfrm>
            <a:custGeom>
              <a:avLst/>
              <a:gdLst/>
              <a:ahLst/>
              <a:cxnLst/>
              <a:rect l="l" t="t" r="r" b="b"/>
              <a:pathLst>
                <a:path w="2146" h="1258" extrusionOk="0">
                  <a:moveTo>
                    <a:pt x="1960" y="0"/>
                  </a:moveTo>
                  <a:lnTo>
                    <a:pt x="186" y="1072"/>
                  </a:lnTo>
                  <a:lnTo>
                    <a:pt x="75" y="1109"/>
                  </a:lnTo>
                  <a:lnTo>
                    <a:pt x="1" y="1146"/>
                  </a:lnTo>
                  <a:lnTo>
                    <a:pt x="75" y="1220"/>
                  </a:lnTo>
                  <a:lnTo>
                    <a:pt x="186" y="1257"/>
                  </a:lnTo>
                  <a:lnTo>
                    <a:pt x="2145" y="148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21" name="Google Shape;10421;p51"/>
            <p:cNvSpPr/>
            <p:nvPr/>
          </p:nvSpPr>
          <p:spPr>
            <a:xfrm>
              <a:off x="4782325" y="2169825"/>
              <a:ext cx="4650" cy="22225"/>
            </a:xfrm>
            <a:custGeom>
              <a:avLst/>
              <a:gdLst/>
              <a:ahLst/>
              <a:cxnLst/>
              <a:rect l="l" t="t" r="r" b="b"/>
              <a:pathLst>
                <a:path w="186" h="889" extrusionOk="0">
                  <a:moveTo>
                    <a:pt x="0" y="1"/>
                  </a:moveTo>
                  <a:lnTo>
                    <a:pt x="0" y="223"/>
                  </a:lnTo>
                  <a:lnTo>
                    <a:pt x="0" y="740"/>
                  </a:lnTo>
                  <a:lnTo>
                    <a:pt x="185" y="888"/>
                  </a:lnTo>
                  <a:lnTo>
                    <a:pt x="185" y="149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22" name="Google Shape;10422;p51"/>
            <p:cNvSpPr/>
            <p:nvPr/>
          </p:nvSpPr>
          <p:spPr>
            <a:xfrm>
              <a:off x="4731475" y="2165200"/>
              <a:ext cx="58250" cy="58275"/>
            </a:xfrm>
            <a:custGeom>
              <a:avLst/>
              <a:gdLst/>
              <a:ahLst/>
              <a:cxnLst/>
              <a:rect l="l" t="t" r="r" b="b"/>
              <a:pathLst>
                <a:path w="2330" h="2331" extrusionOk="0">
                  <a:moveTo>
                    <a:pt x="2293" y="1085"/>
                  </a:moveTo>
                  <a:lnTo>
                    <a:pt x="2219" y="1110"/>
                  </a:lnTo>
                  <a:lnTo>
                    <a:pt x="2197" y="1123"/>
                  </a:lnTo>
                  <a:lnTo>
                    <a:pt x="2197" y="1123"/>
                  </a:lnTo>
                  <a:lnTo>
                    <a:pt x="2293" y="1147"/>
                  </a:lnTo>
                  <a:lnTo>
                    <a:pt x="2293" y="1085"/>
                  </a:lnTo>
                  <a:close/>
                  <a:moveTo>
                    <a:pt x="2145" y="1"/>
                  </a:moveTo>
                  <a:lnTo>
                    <a:pt x="2034" y="38"/>
                  </a:lnTo>
                  <a:lnTo>
                    <a:pt x="1" y="1258"/>
                  </a:lnTo>
                  <a:lnTo>
                    <a:pt x="1" y="2219"/>
                  </a:lnTo>
                  <a:lnTo>
                    <a:pt x="186" y="2330"/>
                  </a:lnTo>
                  <a:lnTo>
                    <a:pt x="2197" y="1123"/>
                  </a:lnTo>
                  <a:lnTo>
                    <a:pt x="2197" y="1123"/>
                  </a:lnTo>
                  <a:lnTo>
                    <a:pt x="2145" y="1110"/>
                  </a:lnTo>
                  <a:lnTo>
                    <a:pt x="297" y="2182"/>
                  </a:lnTo>
                  <a:lnTo>
                    <a:pt x="297" y="1960"/>
                  </a:lnTo>
                  <a:lnTo>
                    <a:pt x="297" y="1886"/>
                  </a:lnTo>
                  <a:lnTo>
                    <a:pt x="297" y="1443"/>
                  </a:lnTo>
                  <a:lnTo>
                    <a:pt x="740" y="1147"/>
                  </a:lnTo>
                  <a:lnTo>
                    <a:pt x="814" y="1147"/>
                  </a:lnTo>
                  <a:lnTo>
                    <a:pt x="1406" y="851"/>
                  </a:lnTo>
                  <a:lnTo>
                    <a:pt x="1443" y="851"/>
                  </a:lnTo>
                  <a:lnTo>
                    <a:pt x="2034" y="519"/>
                  </a:lnTo>
                  <a:lnTo>
                    <a:pt x="2108" y="519"/>
                  </a:lnTo>
                  <a:lnTo>
                    <a:pt x="2182" y="482"/>
                  </a:lnTo>
                  <a:lnTo>
                    <a:pt x="2219" y="482"/>
                  </a:lnTo>
                  <a:lnTo>
                    <a:pt x="2293" y="408"/>
                  </a:lnTo>
                  <a:lnTo>
                    <a:pt x="2293" y="888"/>
                  </a:lnTo>
                  <a:lnTo>
                    <a:pt x="2293" y="1085"/>
                  </a:lnTo>
                  <a:lnTo>
                    <a:pt x="2293" y="1085"/>
                  </a:lnTo>
                  <a:lnTo>
                    <a:pt x="2330" y="1073"/>
                  </a:lnTo>
                  <a:lnTo>
                    <a:pt x="2330" y="112"/>
                  </a:lnTo>
                  <a:lnTo>
                    <a:pt x="2219" y="112"/>
                  </a:lnTo>
                  <a:lnTo>
                    <a:pt x="2182" y="38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23" name="Google Shape;10423;p51"/>
            <p:cNvSpPr/>
            <p:nvPr/>
          </p:nvSpPr>
          <p:spPr>
            <a:xfrm>
              <a:off x="5164975" y="2417525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592" y="1"/>
                  </a:moveTo>
                  <a:lnTo>
                    <a:pt x="0" y="371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24" name="Google Shape;10424;p51"/>
            <p:cNvSpPr/>
            <p:nvPr/>
          </p:nvSpPr>
          <p:spPr>
            <a:xfrm>
              <a:off x="5179750" y="2383350"/>
              <a:ext cx="1875" cy="34200"/>
            </a:xfrm>
            <a:custGeom>
              <a:avLst/>
              <a:gdLst/>
              <a:ahLst/>
              <a:cxnLst/>
              <a:rect l="l" t="t" r="r" b="b"/>
              <a:pathLst>
                <a:path w="75" h="1368" extrusionOk="0">
                  <a:moveTo>
                    <a:pt x="1" y="0"/>
                  </a:moveTo>
                  <a:lnTo>
                    <a:pt x="1" y="74"/>
                  </a:lnTo>
                  <a:lnTo>
                    <a:pt x="1" y="1368"/>
                  </a:lnTo>
                  <a:lnTo>
                    <a:pt x="75" y="1368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25" name="Google Shape;10425;p51"/>
            <p:cNvSpPr/>
            <p:nvPr/>
          </p:nvSpPr>
          <p:spPr>
            <a:xfrm>
              <a:off x="5163125" y="2392575"/>
              <a:ext cx="950" cy="35150"/>
            </a:xfrm>
            <a:custGeom>
              <a:avLst/>
              <a:gdLst/>
              <a:ahLst/>
              <a:cxnLst/>
              <a:rect l="l" t="t" r="r" b="b"/>
              <a:pathLst>
                <a:path w="38" h="1406" extrusionOk="0">
                  <a:moveTo>
                    <a:pt x="37" y="1"/>
                  </a:moveTo>
                  <a:lnTo>
                    <a:pt x="0" y="1406"/>
                  </a:lnTo>
                  <a:lnTo>
                    <a:pt x="37" y="140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26" name="Google Shape;10426;p51"/>
            <p:cNvSpPr/>
            <p:nvPr/>
          </p:nvSpPr>
          <p:spPr>
            <a:xfrm>
              <a:off x="5164050" y="2382425"/>
              <a:ext cx="17575" cy="10175"/>
            </a:xfrm>
            <a:custGeom>
              <a:avLst/>
              <a:gdLst/>
              <a:ahLst/>
              <a:cxnLst/>
              <a:rect l="l" t="t" r="r" b="b"/>
              <a:pathLst>
                <a:path w="703" h="407" extrusionOk="0">
                  <a:moveTo>
                    <a:pt x="0" y="407"/>
                  </a:moveTo>
                  <a:lnTo>
                    <a:pt x="0" y="407"/>
                  </a:lnTo>
                  <a:lnTo>
                    <a:pt x="703" y="0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27" name="Google Shape;10427;p51"/>
            <p:cNvSpPr/>
            <p:nvPr/>
          </p:nvSpPr>
          <p:spPr>
            <a:xfrm>
              <a:off x="5164050" y="2382425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703" y="111"/>
                  </a:moveTo>
                  <a:lnTo>
                    <a:pt x="703" y="296"/>
                  </a:lnTo>
                  <a:lnTo>
                    <a:pt x="703" y="1405"/>
                  </a:lnTo>
                  <a:lnTo>
                    <a:pt x="37" y="1775"/>
                  </a:lnTo>
                  <a:lnTo>
                    <a:pt x="37" y="481"/>
                  </a:lnTo>
                  <a:lnTo>
                    <a:pt x="703" y="111"/>
                  </a:lnTo>
                  <a:close/>
                  <a:moveTo>
                    <a:pt x="740" y="0"/>
                  </a:moveTo>
                  <a:lnTo>
                    <a:pt x="37" y="407"/>
                  </a:lnTo>
                  <a:lnTo>
                    <a:pt x="0" y="666"/>
                  </a:lnTo>
                  <a:lnTo>
                    <a:pt x="0" y="1812"/>
                  </a:lnTo>
                  <a:lnTo>
                    <a:pt x="740" y="1405"/>
                  </a:lnTo>
                  <a:lnTo>
                    <a:pt x="740" y="370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28" name="Google Shape;10428;p51"/>
            <p:cNvSpPr/>
            <p:nvPr/>
          </p:nvSpPr>
          <p:spPr>
            <a:xfrm>
              <a:off x="5164975" y="2385175"/>
              <a:ext cx="14800" cy="41625"/>
            </a:xfrm>
            <a:custGeom>
              <a:avLst/>
              <a:gdLst/>
              <a:ahLst/>
              <a:cxnLst/>
              <a:rect l="l" t="t" r="r" b="b"/>
              <a:pathLst>
                <a:path w="592" h="1665" extrusionOk="0">
                  <a:moveTo>
                    <a:pt x="592" y="1"/>
                  </a:moveTo>
                  <a:lnTo>
                    <a:pt x="0" y="371"/>
                  </a:lnTo>
                  <a:lnTo>
                    <a:pt x="0" y="1665"/>
                  </a:lnTo>
                  <a:lnTo>
                    <a:pt x="592" y="129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29" name="Google Shape;10429;p51"/>
            <p:cNvSpPr/>
            <p:nvPr/>
          </p:nvSpPr>
          <p:spPr>
            <a:xfrm>
              <a:off x="5147400" y="2426775"/>
              <a:ext cx="16675" cy="9275"/>
            </a:xfrm>
            <a:custGeom>
              <a:avLst/>
              <a:gdLst/>
              <a:ahLst/>
              <a:cxnLst/>
              <a:rect l="l" t="t" r="r" b="b"/>
              <a:pathLst>
                <a:path w="667" h="371" extrusionOk="0">
                  <a:moveTo>
                    <a:pt x="629" y="1"/>
                  </a:moveTo>
                  <a:lnTo>
                    <a:pt x="1" y="370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30" name="Google Shape;10430;p51"/>
            <p:cNvSpPr/>
            <p:nvPr/>
          </p:nvSpPr>
          <p:spPr>
            <a:xfrm>
              <a:off x="5163125" y="2394425"/>
              <a:ext cx="950" cy="32375"/>
            </a:xfrm>
            <a:custGeom>
              <a:avLst/>
              <a:gdLst/>
              <a:ahLst/>
              <a:cxnLst/>
              <a:rect l="l" t="t" r="r" b="b"/>
              <a:pathLst>
                <a:path w="38" h="1295" extrusionOk="0">
                  <a:moveTo>
                    <a:pt x="0" y="1"/>
                  </a:moveTo>
                  <a:lnTo>
                    <a:pt x="0" y="1295"/>
                  </a:lnTo>
                  <a:lnTo>
                    <a:pt x="37" y="129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31" name="Google Shape;10431;p51"/>
            <p:cNvSpPr/>
            <p:nvPr/>
          </p:nvSpPr>
          <p:spPr>
            <a:xfrm>
              <a:off x="5146475" y="2403675"/>
              <a:ext cx="25" cy="34225"/>
            </a:xfrm>
            <a:custGeom>
              <a:avLst/>
              <a:gdLst/>
              <a:ahLst/>
              <a:cxnLst/>
              <a:rect l="l" t="t" r="r" b="b"/>
              <a:pathLst>
                <a:path w="1" h="1369" extrusionOk="0">
                  <a:moveTo>
                    <a:pt x="1" y="1368"/>
                  </a:moveTo>
                  <a:lnTo>
                    <a:pt x="1" y="136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32" name="Google Shape;10432;p51"/>
            <p:cNvSpPr/>
            <p:nvPr/>
          </p:nvSpPr>
          <p:spPr>
            <a:xfrm>
              <a:off x="5146475" y="2392575"/>
              <a:ext cx="18525" cy="11125"/>
            </a:xfrm>
            <a:custGeom>
              <a:avLst/>
              <a:gdLst/>
              <a:ahLst/>
              <a:cxnLst/>
              <a:rect l="l" t="t" r="r" b="b"/>
              <a:pathLst>
                <a:path w="741" h="445" extrusionOk="0">
                  <a:moveTo>
                    <a:pt x="703" y="1"/>
                  </a:moveTo>
                  <a:lnTo>
                    <a:pt x="1" y="44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33" name="Google Shape;10433;p51"/>
            <p:cNvSpPr/>
            <p:nvPr/>
          </p:nvSpPr>
          <p:spPr>
            <a:xfrm>
              <a:off x="5146475" y="2392575"/>
              <a:ext cx="18525" cy="44400"/>
            </a:xfrm>
            <a:custGeom>
              <a:avLst/>
              <a:gdLst/>
              <a:ahLst/>
              <a:cxnLst/>
              <a:rect l="l" t="t" r="r" b="b"/>
              <a:pathLst>
                <a:path w="741" h="1776" extrusionOk="0">
                  <a:moveTo>
                    <a:pt x="703" y="1"/>
                  </a:moveTo>
                  <a:lnTo>
                    <a:pt x="38" y="370"/>
                  </a:lnTo>
                  <a:lnTo>
                    <a:pt x="1" y="370"/>
                  </a:lnTo>
                  <a:lnTo>
                    <a:pt x="1" y="629"/>
                  </a:lnTo>
                  <a:lnTo>
                    <a:pt x="1" y="1738"/>
                  </a:lnTo>
                  <a:lnTo>
                    <a:pt x="1" y="1775"/>
                  </a:lnTo>
                  <a:lnTo>
                    <a:pt x="703" y="1369"/>
                  </a:lnTo>
                  <a:lnTo>
                    <a:pt x="38" y="1738"/>
                  </a:lnTo>
                  <a:lnTo>
                    <a:pt x="38" y="629"/>
                  </a:lnTo>
                  <a:lnTo>
                    <a:pt x="38" y="444"/>
                  </a:lnTo>
                  <a:lnTo>
                    <a:pt x="703" y="75"/>
                  </a:lnTo>
                  <a:lnTo>
                    <a:pt x="703" y="1369"/>
                  </a:lnTo>
                  <a:lnTo>
                    <a:pt x="740" y="1369"/>
                  </a:lnTo>
                  <a:lnTo>
                    <a:pt x="740" y="1295"/>
                  </a:lnTo>
                  <a:lnTo>
                    <a:pt x="740" y="18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34" name="Google Shape;10434;p51"/>
            <p:cNvSpPr/>
            <p:nvPr/>
          </p:nvSpPr>
          <p:spPr>
            <a:xfrm>
              <a:off x="5147400" y="2394425"/>
              <a:ext cx="15750" cy="41625"/>
            </a:xfrm>
            <a:custGeom>
              <a:avLst/>
              <a:gdLst/>
              <a:ahLst/>
              <a:cxnLst/>
              <a:rect l="l" t="t" r="r" b="b"/>
              <a:pathLst>
                <a:path w="630" h="1665" extrusionOk="0">
                  <a:moveTo>
                    <a:pt x="629" y="1"/>
                  </a:moveTo>
                  <a:lnTo>
                    <a:pt x="1" y="370"/>
                  </a:lnTo>
                  <a:lnTo>
                    <a:pt x="1" y="1664"/>
                  </a:lnTo>
                  <a:lnTo>
                    <a:pt x="629" y="1295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35" name="Google Shape;10435;p51"/>
            <p:cNvSpPr/>
            <p:nvPr/>
          </p:nvSpPr>
          <p:spPr>
            <a:xfrm>
              <a:off x="5130775" y="2436950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629" y="0"/>
                  </a:moveTo>
                  <a:lnTo>
                    <a:pt x="0" y="333"/>
                  </a:lnTo>
                  <a:lnTo>
                    <a:pt x="0" y="370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36" name="Google Shape;10436;p51"/>
            <p:cNvSpPr/>
            <p:nvPr/>
          </p:nvSpPr>
          <p:spPr>
            <a:xfrm>
              <a:off x="5146475" y="2403675"/>
              <a:ext cx="25" cy="33300"/>
            </a:xfrm>
            <a:custGeom>
              <a:avLst/>
              <a:gdLst/>
              <a:ahLst/>
              <a:cxnLst/>
              <a:rect l="l" t="t" r="r" b="b"/>
              <a:pathLst>
                <a:path w="1" h="1332" extrusionOk="0">
                  <a:moveTo>
                    <a:pt x="1" y="1331"/>
                  </a:moveTo>
                  <a:lnTo>
                    <a:pt x="1" y="1331"/>
                  </a:lnTo>
                  <a:lnTo>
                    <a:pt x="1" y="37"/>
                  </a:lnTo>
                  <a:lnTo>
                    <a:pt x="1" y="0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37" name="Google Shape;10437;p51"/>
            <p:cNvSpPr/>
            <p:nvPr/>
          </p:nvSpPr>
          <p:spPr>
            <a:xfrm>
              <a:off x="5128925" y="2412925"/>
              <a:ext cx="25" cy="34200"/>
            </a:xfrm>
            <a:custGeom>
              <a:avLst/>
              <a:gdLst/>
              <a:ahLst/>
              <a:cxnLst/>
              <a:rect l="l" t="t" r="r" b="b"/>
              <a:pathLst>
                <a:path w="1" h="1368" extrusionOk="0">
                  <a:moveTo>
                    <a:pt x="0" y="1368"/>
                  </a:moveTo>
                  <a:lnTo>
                    <a:pt x="0" y="136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38" name="Google Shape;10438;p51"/>
            <p:cNvSpPr/>
            <p:nvPr/>
          </p:nvSpPr>
          <p:spPr>
            <a:xfrm>
              <a:off x="5128925" y="2401825"/>
              <a:ext cx="18500" cy="11125"/>
            </a:xfrm>
            <a:custGeom>
              <a:avLst/>
              <a:gdLst/>
              <a:ahLst/>
              <a:cxnLst/>
              <a:rect l="l" t="t" r="r" b="b"/>
              <a:pathLst>
                <a:path w="740" h="445" extrusionOk="0">
                  <a:moveTo>
                    <a:pt x="703" y="0"/>
                  </a:moveTo>
                  <a:lnTo>
                    <a:pt x="0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39" name="Google Shape;10439;p51"/>
            <p:cNvSpPr/>
            <p:nvPr/>
          </p:nvSpPr>
          <p:spPr>
            <a:xfrm>
              <a:off x="5128925" y="240367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703" y="37"/>
                  </a:moveTo>
                  <a:lnTo>
                    <a:pt x="703" y="222"/>
                  </a:lnTo>
                  <a:lnTo>
                    <a:pt x="703" y="1331"/>
                  </a:lnTo>
                  <a:lnTo>
                    <a:pt x="185" y="1590"/>
                  </a:lnTo>
                  <a:lnTo>
                    <a:pt x="37" y="1701"/>
                  </a:lnTo>
                  <a:lnTo>
                    <a:pt x="37" y="407"/>
                  </a:lnTo>
                  <a:lnTo>
                    <a:pt x="703" y="37"/>
                  </a:lnTo>
                  <a:close/>
                  <a:moveTo>
                    <a:pt x="703" y="0"/>
                  </a:moveTo>
                  <a:lnTo>
                    <a:pt x="0" y="407"/>
                  </a:lnTo>
                  <a:lnTo>
                    <a:pt x="0" y="1775"/>
                  </a:lnTo>
                  <a:lnTo>
                    <a:pt x="111" y="1738"/>
                  </a:lnTo>
                  <a:lnTo>
                    <a:pt x="185" y="1701"/>
                  </a:lnTo>
                  <a:lnTo>
                    <a:pt x="703" y="1405"/>
                  </a:lnTo>
                  <a:lnTo>
                    <a:pt x="740" y="1405"/>
                  </a:lnTo>
                  <a:lnTo>
                    <a:pt x="740" y="1368"/>
                  </a:lnTo>
                  <a:lnTo>
                    <a:pt x="740" y="259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40" name="Google Shape;10440;p51"/>
            <p:cNvSpPr/>
            <p:nvPr/>
          </p:nvSpPr>
          <p:spPr>
            <a:xfrm>
              <a:off x="5130775" y="2404600"/>
              <a:ext cx="15725" cy="40700"/>
            </a:xfrm>
            <a:custGeom>
              <a:avLst/>
              <a:gdLst/>
              <a:ahLst/>
              <a:cxnLst/>
              <a:rect l="l" t="t" r="r" b="b"/>
              <a:pathLst>
                <a:path w="629" h="1628" extrusionOk="0">
                  <a:moveTo>
                    <a:pt x="629" y="0"/>
                  </a:moveTo>
                  <a:lnTo>
                    <a:pt x="0" y="370"/>
                  </a:lnTo>
                  <a:lnTo>
                    <a:pt x="0" y="1627"/>
                  </a:lnTo>
                  <a:lnTo>
                    <a:pt x="629" y="129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41" name="Google Shape;10441;p51"/>
            <p:cNvSpPr/>
            <p:nvPr/>
          </p:nvSpPr>
          <p:spPr>
            <a:xfrm>
              <a:off x="5128925" y="2417525"/>
              <a:ext cx="58250" cy="33300"/>
            </a:xfrm>
            <a:custGeom>
              <a:avLst/>
              <a:gdLst/>
              <a:ahLst/>
              <a:cxnLst/>
              <a:rect l="l" t="t" r="r" b="b"/>
              <a:pathLst>
                <a:path w="2330" h="1332" extrusionOk="0">
                  <a:moveTo>
                    <a:pt x="2108" y="1"/>
                  </a:moveTo>
                  <a:lnTo>
                    <a:pt x="185" y="1110"/>
                  </a:lnTo>
                  <a:lnTo>
                    <a:pt x="111" y="1147"/>
                  </a:lnTo>
                  <a:lnTo>
                    <a:pt x="0" y="1184"/>
                  </a:lnTo>
                  <a:lnTo>
                    <a:pt x="111" y="1295"/>
                  </a:lnTo>
                  <a:lnTo>
                    <a:pt x="185" y="1332"/>
                  </a:lnTo>
                  <a:lnTo>
                    <a:pt x="2329" y="112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42" name="Google Shape;10442;p51"/>
            <p:cNvSpPr/>
            <p:nvPr/>
          </p:nvSpPr>
          <p:spPr>
            <a:xfrm>
              <a:off x="5181600" y="2382425"/>
              <a:ext cx="5575" cy="37900"/>
            </a:xfrm>
            <a:custGeom>
              <a:avLst/>
              <a:gdLst/>
              <a:ahLst/>
              <a:cxnLst/>
              <a:rect l="l" t="t" r="r" b="b"/>
              <a:pathLst>
                <a:path w="223" h="1516" extrusionOk="0">
                  <a:moveTo>
                    <a:pt x="1" y="0"/>
                  </a:moveTo>
                  <a:lnTo>
                    <a:pt x="1" y="222"/>
                  </a:lnTo>
                  <a:lnTo>
                    <a:pt x="1" y="1405"/>
                  </a:lnTo>
                  <a:lnTo>
                    <a:pt x="222" y="1516"/>
                  </a:lnTo>
                  <a:lnTo>
                    <a:pt x="222" y="148"/>
                  </a:lnTo>
                  <a:lnTo>
                    <a:pt x="111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43" name="Google Shape;10443;p51"/>
            <p:cNvSpPr/>
            <p:nvPr/>
          </p:nvSpPr>
          <p:spPr>
            <a:xfrm>
              <a:off x="5127075" y="2378725"/>
              <a:ext cx="61025" cy="75800"/>
            </a:xfrm>
            <a:custGeom>
              <a:avLst/>
              <a:gdLst/>
              <a:ahLst/>
              <a:cxnLst/>
              <a:rect l="l" t="t" r="r" b="b"/>
              <a:pathLst>
                <a:path w="2441" h="3032" extrusionOk="0">
                  <a:moveTo>
                    <a:pt x="2403" y="370"/>
                  </a:moveTo>
                  <a:lnTo>
                    <a:pt x="2403" y="1664"/>
                  </a:lnTo>
                  <a:lnTo>
                    <a:pt x="333" y="2884"/>
                  </a:lnTo>
                  <a:lnTo>
                    <a:pt x="333" y="2588"/>
                  </a:lnTo>
                  <a:lnTo>
                    <a:pt x="333" y="1479"/>
                  </a:lnTo>
                  <a:lnTo>
                    <a:pt x="777" y="1220"/>
                  </a:lnTo>
                  <a:lnTo>
                    <a:pt x="814" y="1220"/>
                  </a:lnTo>
                  <a:lnTo>
                    <a:pt x="1479" y="851"/>
                  </a:lnTo>
                  <a:lnTo>
                    <a:pt x="1516" y="851"/>
                  </a:lnTo>
                  <a:lnTo>
                    <a:pt x="2182" y="481"/>
                  </a:lnTo>
                  <a:lnTo>
                    <a:pt x="2219" y="481"/>
                  </a:lnTo>
                  <a:lnTo>
                    <a:pt x="2403" y="370"/>
                  </a:lnTo>
                  <a:close/>
                  <a:moveTo>
                    <a:pt x="2292" y="0"/>
                  </a:moveTo>
                  <a:lnTo>
                    <a:pt x="185" y="1220"/>
                  </a:lnTo>
                  <a:lnTo>
                    <a:pt x="0" y="1294"/>
                  </a:lnTo>
                  <a:lnTo>
                    <a:pt x="0" y="2921"/>
                  </a:lnTo>
                  <a:lnTo>
                    <a:pt x="185" y="3032"/>
                  </a:lnTo>
                  <a:lnTo>
                    <a:pt x="2440" y="1664"/>
                  </a:lnTo>
                  <a:lnTo>
                    <a:pt x="2440" y="37"/>
                  </a:lnTo>
                  <a:lnTo>
                    <a:pt x="2292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44" name="Google Shape;10444;p51"/>
            <p:cNvSpPr/>
            <p:nvPr/>
          </p:nvSpPr>
          <p:spPr>
            <a:xfrm>
              <a:off x="5100275" y="2454500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666" y="1"/>
                  </a:moveTo>
                  <a:lnTo>
                    <a:pt x="0" y="297"/>
                  </a:lnTo>
                  <a:lnTo>
                    <a:pt x="0" y="370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45" name="Google Shape;10445;p51"/>
            <p:cNvSpPr/>
            <p:nvPr/>
          </p:nvSpPr>
          <p:spPr>
            <a:xfrm>
              <a:off x="5116900" y="2420300"/>
              <a:ext cx="25" cy="34225"/>
            </a:xfrm>
            <a:custGeom>
              <a:avLst/>
              <a:gdLst/>
              <a:ahLst/>
              <a:cxnLst/>
              <a:rect l="l" t="t" r="r" b="b"/>
              <a:pathLst>
                <a:path w="1" h="1369" extrusionOk="0">
                  <a:moveTo>
                    <a:pt x="1" y="1369"/>
                  </a:moveTo>
                  <a:lnTo>
                    <a:pt x="1" y="1369"/>
                  </a:lnTo>
                  <a:lnTo>
                    <a:pt x="1" y="75"/>
                  </a:lnTo>
                  <a:lnTo>
                    <a:pt x="1" y="1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46" name="Google Shape;10446;p51"/>
            <p:cNvSpPr/>
            <p:nvPr/>
          </p:nvSpPr>
          <p:spPr>
            <a:xfrm>
              <a:off x="5099350" y="2429550"/>
              <a:ext cx="950" cy="35150"/>
            </a:xfrm>
            <a:custGeom>
              <a:avLst/>
              <a:gdLst/>
              <a:ahLst/>
              <a:cxnLst/>
              <a:rect l="l" t="t" r="r" b="b"/>
              <a:pathLst>
                <a:path w="38" h="1406" extrusionOk="0">
                  <a:moveTo>
                    <a:pt x="0" y="1"/>
                  </a:moveTo>
                  <a:lnTo>
                    <a:pt x="0" y="1405"/>
                  </a:lnTo>
                  <a:lnTo>
                    <a:pt x="37" y="140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47" name="Google Shape;10447;p51"/>
            <p:cNvSpPr/>
            <p:nvPr/>
          </p:nvSpPr>
          <p:spPr>
            <a:xfrm>
              <a:off x="5099350" y="2419375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740" y="1"/>
                  </a:moveTo>
                  <a:lnTo>
                    <a:pt x="0" y="408"/>
                  </a:lnTo>
                  <a:lnTo>
                    <a:pt x="37" y="40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48" name="Google Shape;10448;p51"/>
            <p:cNvSpPr/>
            <p:nvPr/>
          </p:nvSpPr>
          <p:spPr>
            <a:xfrm>
              <a:off x="5099350" y="2419375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703" y="112"/>
                  </a:moveTo>
                  <a:lnTo>
                    <a:pt x="703" y="297"/>
                  </a:lnTo>
                  <a:lnTo>
                    <a:pt x="703" y="1406"/>
                  </a:lnTo>
                  <a:lnTo>
                    <a:pt x="37" y="1775"/>
                  </a:lnTo>
                  <a:lnTo>
                    <a:pt x="37" y="666"/>
                  </a:lnTo>
                  <a:lnTo>
                    <a:pt x="37" y="482"/>
                  </a:lnTo>
                  <a:lnTo>
                    <a:pt x="703" y="112"/>
                  </a:lnTo>
                  <a:close/>
                  <a:moveTo>
                    <a:pt x="740" y="1"/>
                  </a:moveTo>
                  <a:lnTo>
                    <a:pt x="37" y="408"/>
                  </a:lnTo>
                  <a:lnTo>
                    <a:pt x="0" y="666"/>
                  </a:lnTo>
                  <a:lnTo>
                    <a:pt x="0" y="1812"/>
                  </a:lnTo>
                  <a:lnTo>
                    <a:pt x="740" y="1406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49" name="Google Shape;10449;p51"/>
            <p:cNvSpPr/>
            <p:nvPr/>
          </p:nvSpPr>
          <p:spPr>
            <a:xfrm>
              <a:off x="5100275" y="2422150"/>
              <a:ext cx="16650" cy="39775"/>
            </a:xfrm>
            <a:custGeom>
              <a:avLst/>
              <a:gdLst/>
              <a:ahLst/>
              <a:cxnLst/>
              <a:rect l="l" t="t" r="r" b="b"/>
              <a:pathLst>
                <a:path w="666" h="1591" extrusionOk="0">
                  <a:moveTo>
                    <a:pt x="666" y="1"/>
                  </a:moveTo>
                  <a:lnTo>
                    <a:pt x="0" y="371"/>
                  </a:lnTo>
                  <a:lnTo>
                    <a:pt x="0" y="1591"/>
                  </a:lnTo>
                  <a:lnTo>
                    <a:pt x="666" y="1295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50" name="Google Shape;10450;p51"/>
            <p:cNvSpPr/>
            <p:nvPr/>
          </p:nvSpPr>
          <p:spPr>
            <a:xfrm>
              <a:off x="5082700" y="2463750"/>
              <a:ext cx="16675" cy="9275"/>
            </a:xfrm>
            <a:custGeom>
              <a:avLst/>
              <a:gdLst/>
              <a:ahLst/>
              <a:cxnLst/>
              <a:rect l="l" t="t" r="r" b="b"/>
              <a:pathLst>
                <a:path w="667" h="371" extrusionOk="0">
                  <a:moveTo>
                    <a:pt x="666" y="0"/>
                  </a:moveTo>
                  <a:lnTo>
                    <a:pt x="75" y="370"/>
                  </a:lnTo>
                  <a:lnTo>
                    <a:pt x="1" y="370"/>
                  </a:lnTo>
                  <a:lnTo>
                    <a:pt x="75" y="3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51" name="Google Shape;10451;p51"/>
            <p:cNvSpPr/>
            <p:nvPr/>
          </p:nvSpPr>
          <p:spPr>
            <a:xfrm>
              <a:off x="5099350" y="2431400"/>
              <a:ext cx="25" cy="32375"/>
            </a:xfrm>
            <a:custGeom>
              <a:avLst/>
              <a:gdLst/>
              <a:ahLst/>
              <a:cxnLst/>
              <a:rect l="l" t="t" r="r" b="b"/>
              <a:pathLst>
                <a:path w="1" h="1295" extrusionOk="0">
                  <a:moveTo>
                    <a:pt x="0" y="1294"/>
                  </a:moveTo>
                  <a:lnTo>
                    <a:pt x="0" y="1294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52" name="Google Shape;10452;p51"/>
            <p:cNvSpPr/>
            <p:nvPr/>
          </p:nvSpPr>
          <p:spPr>
            <a:xfrm>
              <a:off x="5081775" y="2438800"/>
              <a:ext cx="950" cy="36075"/>
            </a:xfrm>
            <a:custGeom>
              <a:avLst/>
              <a:gdLst/>
              <a:ahLst/>
              <a:cxnLst/>
              <a:rect l="l" t="t" r="r" b="b"/>
              <a:pathLst>
                <a:path w="38" h="1443" extrusionOk="0">
                  <a:moveTo>
                    <a:pt x="1" y="0"/>
                  </a:moveTo>
                  <a:lnTo>
                    <a:pt x="1" y="1442"/>
                  </a:lnTo>
                  <a:lnTo>
                    <a:pt x="38" y="1442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53" name="Google Shape;10453;p51"/>
            <p:cNvSpPr/>
            <p:nvPr/>
          </p:nvSpPr>
          <p:spPr>
            <a:xfrm>
              <a:off x="5081775" y="2428625"/>
              <a:ext cx="18525" cy="12050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740" y="1"/>
                  </a:moveTo>
                  <a:lnTo>
                    <a:pt x="1" y="407"/>
                  </a:lnTo>
                  <a:lnTo>
                    <a:pt x="38" y="481"/>
                  </a:lnTo>
                  <a:lnTo>
                    <a:pt x="740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54" name="Google Shape;10454;p51"/>
            <p:cNvSpPr/>
            <p:nvPr/>
          </p:nvSpPr>
          <p:spPr>
            <a:xfrm>
              <a:off x="5082700" y="2429550"/>
              <a:ext cx="18525" cy="44400"/>
            </a:xfrm>
            <a:custGeom>
              <a:avLst/>
              <a:gdLst/>
              <a:ahLst/>
              <a:cxnLst/>
              <a:rect l="l" t="t" r="r" b="b"/>
              <a:pathLst>
                <a:path w="741" h="1776" extrusionOk="0">
                  <a:moveTo>
                    <a:pt x="703" y="1368"/>
                  </a:moveTo>
                  <a:lnTo>
                    <a:pt x="75" y="1732"/>
                  </a:lnTo>
                  <a:lnTo>
                    <a:pt x="75" y="1738"/>
                  </a:lnTo>
                  <a:lnTo>
                    <a:pt x="703" y="1368"/>
                  </a:lnTo>
                  <a:close/>
                  <a:moveTo>
                    <a:pt x="703" y="1"/>
                  </a:moveTo>
                  <a:lnTo>
                    <a:pt x="75" y="370"/>
                  </a:lnTo>
                  <a:lnTo>
                    <a:pt x="1" y="370"/>
                  </a:lnTo>
                  <a:lnTo>
                    <a:pt x="1" y="629"/>
                  </a:lnTo>
                  <a:lnTo>
                    <a:pt x="1" y="1738"/>
                  </a:lnTo>
                  <a:lnTo>
                    <a:pt x="1" y="1775"/>
                  </a:lnTo>
                  <a:lnTo>
                    <a:pt x="75" y="1732"/>
                  </a:lnTo>
                  <a:lnTo>
                    <a:pt x="75" y="629"/>
                  </a:lnTo>
                  <a:lnTo>
                    <a:pt x="75" y="444"/>
                  </a:lnTo>
                  <a:lnTo>
                    <a:pt x="703" y="75"/>
                  </a:lnTo>
                  <a:lnTo>
                    <a:pt x="703" y="259"/>
                  </a:lnTo>
                  <a:lnTo>
                    <a:pt x="703" y="1368"/>
                  </a:lnTo>
                  <a:lnTo>
                    <a:pt x="740" y="136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55" name="Google Shape;10455;p51"/>
            <p:cNvSpPr/>
            <p:nvPr/>
          </p:nvSpPr>
          <p:spPr>
            <a:xfrm>
              <a:off x="5084550" y="2431400"/>
              <a:ext cx="14825" cy="41625"/>
            </a:xfrm>
            <a:custGeom>
              <a:avLst/>
              <a:gdLst/>
              <a:ahLst/>
              <a:cxnLst/>
              <a:rect l="l" t="t" r="r" b="b"/>
              <a:pathLst>
                <a:path w="593" h="1665" extrusionOk="0">
                  <a:moveTo>
                    <a:pt x="592" y="1"/>
                  </a:moveTo>
                  <a:lnTo>
                    <a:pt x="1" y="370"/>
                  </a:lnTo>
                  <a:lnTo>
                    <a:pt x="1" y="1664"/>
                  </a:lnTo>
                  <a:lnTo>
                    <a:pt x="592" y="1294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56" name="Google Shape;10456;p51"/>
            <p:cNvSpPr/>
            <p:nvPr/>
          </p:nvSpPr>
          <p:spPr>
            <a:xfrm>
              <a:off x="5066075" y="2473925"/>
              <a:ext cx="16650" cy="9250"/>
            </a:xfrm>
            <a:custGeom>
              <a:avLst/>
              <a:gdLst/>
              <a:ahLst/>
              <a:cxnLst/>
              <a:rect l="l" t="t" r="r" b="b"/>
              <a:pathLst>
                <a:path w="666" h="370" extrusionOk="0">
                  <a:moveTo>
                    <a:pt x="629" y="0"/>
                  </a:moveTo>
                  <a:lnTo>
                    <a:pt x="37" y="333"/>
                  </a:lnTo>
                  <a:lnTo>
                    <a:pt x="0" y="370"/>
                  </a:lnTo>
                  <a:lnTo>
                    <a:pt x="37" y="37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57" name="Google Shape;10457;p51"/>
            <p:cNvSpPr/>
            <p:nvPr/>
          </p:nvSpPr>
          <p:spPr>
            <a:xfrm>
              <a:off x="5081775" y="2440650"/>
              <a:ext cx="950" cy="33300"/>
            </a:xfrm>
            <a:custGeom>
              <a:avLst/>
              <a:gdLst/>
              <a:ahLst/>
              <a:cxnLst/>
              <a:rect l="l" t="t" r="r" b="b"/>
              <a:pathLst>
                <a:path w="38" h="1332" extrusionOk="0">
                  <a:moveTo>
                    <a:pt x="1" y="0"/>
                  </a:moveTo>
                  <a:lnTo>
                    <a:pt x="1" y="37"/>
                  </a:lnTo>
                  <a:lnTo>
                    <a:pt x="1" y="1331"/>
                  </a:lnTo>
                  <a:lnTo>
                    <a:pt x="38" y="133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58" name="Google Shape;10458;p51"/>
            <p:cNvSpPr/>
            <p:nvPr/>
          </p:nvSpPr>
          <p:spPr>
            <a:xfrm>
              <a:off x="5066075" y="2449875"/>
              <a:ext cx="25" cy="34225"/>
            </a:xfrm>
            <a:custGeom>
              <a:avLst/>
              <a:gdLst/>
              <a:ahLst/>
              <a:cxnLst/>
              <a:rect l="l" t="t" r="r" b="b"/>
              <a:pathLst>
                <a:path w="1" h="1369" extrusionOk="0">
                  <a:moveTo>
                    <a:pt x="0" y="1369"/>
                  </a:moveTo>
                  <a:lnTo>
                    <a:pt x="0" y="1369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59" name="Google Shape;10459;p51"/>
            <p:cNvSpPr/>
            <p:nvPr/>
          </p:nvSpPr>
          <p:spPr>
            <a:xfrm>
              <a:off x="5066075" y="2438800"/>
              <a:ext cx="18500" cy="11100"/>
            </a:xfrm>
            <a:custGeom>
              <a:avLst/>
              <a:gdLst/>
              <a:ahLst/>
              <a:cxnLst/>
              <a:rect l="l" t="t" r="r" b="b"/>
              <a:pathLst>
                <a:path w="740" h="444" extrusionOk="0">
                  <a:moveTo>
                    <a:pt x="666" y="0"/>
                  </a:moveTo>
                  <a:lnTo>
                    <a:pt x="0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60" name="Google Shape;10460;p51"/>
            <p:cNvSpPr/>
            <p:nvPr/>
          </p:nvSpPr>
          <p:spPr>
            <a:xfrm>
              <a:off x="5066075" y="2440650"/>
              <a:ext cx="18500" cy="43450"/>
            </a:xfrm>
            <a:custGeom>
              <a:avLst/>
              <a:gdLst/>
              <a:ahLst/>
              <a:cxnLst/>
              <a:rect l="l" t="t" r="r" b="b"/>
              <a:pathLst>
                <a:path w="740" h="1738" extrusionOk="0">
                  <a:moveTo>
                    <a:pt x="666" y="37"/>
                  </a:moveTo>
                  <a:lnTo>
                    <a:pt x="666" y="222"/>
                  </a:lnTo>
                  <a:lnTo>
                    <a:pt x="666" y="1331"/>
                  </a:lnTo>
                  <a:lnTo>
                    <a:pt x="148" y="1590"/>
                  </a:lnTo>
                  <a:lnTo>
                    <a:pt x="37" y="1701"/>
                  </a:lnTo>
                  <a:lnTo>
                    <a:pt x="37" y="407"/>
                  </a:lnTo>
                  <a:lnTo>
                    <a:pt x="666" y="37"/>
                  </a:lnTo>
                  <a:close/>
                  <a:moveTo>
                    <a:pt x="666" y="0"/>
                  </a:moveTo>
                  <a:lnTo>
                    <a:pt x="0" y="370"/>
                  </a:lnTo>
                  <a:lnTo>
                    <a:pt x="0" y="1738"/>
                  </a:lnTo>
                  <a:lnTo>
                    <a:pt x="74" y="1701"/>
                  </a:lnTo>
                  <a:lnTo>
                    <a:pt x="148" y="1664"/>
                  </a:lnTo>
                  <a:lnTo>
                    <a:pt x="666" y="1368"/>
                  </a:lnTo>
                  <a:lnTo>
                    <a:pt x="740" y="1368"/>
                  </a:lnTo>
                  <a:lnTo>
                    <a:pt x="740" y="1331"/>
                  </a:lnTo>
                  <a:lnTo>
                    <a:pt x="740" y="222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61" name="Google Shape;10461;p51"/>
            <p:cNvSpPr/>
            <p:nvPr/>
          </p:nvSpPr>
          <p:spPr>
            <a:xfrm>
              <a:off x="5067000" y="2441575"/>
              <a:ext cx="14800" cy="40675"/>
            </a:xfrm>
            <a:custGeom>
              <a:avLst/>
              <a:gdLst/>
              <a:ahLst/>
              <a:cxnLst/>
              <a:rect l="l" t="t" r="r" b="b"/>
              <a:pathLst>
                <a:path w="592" h="1627" extrusionOk="0">
                  <a:moveTo>
                    <a:pt x="592" y="0"/>
                  </a:moveTo>
                  <a:lnTo>
                    <a:pt x="0" y="370"/>
                  </a:lnTo>
                  <a:lnTo>
                    <a:pt x="0" y="1627"/>
                  </a:lnTo>
                  <a:lnTo>
                    <a:pt x="592" y="129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62" name="Google Shape;10462;p51"/>
            <p:cNvSpPr/>
            <p:nvPr/>
          </p:nvSpPr>
          <p:spPr>
            <a:xfrm>
              <a:off x="5066075" y="2454500"/>
              <a:ext cx="56400" cy="33300"/>
            </a:xfrm>
            <a:custGeom>
              <a:avLst/>
              <a:gdLst/>
              <a:ahLst/>
              <a:cxnLst/>
              <a:rect l="l" t="t" r="r" b="b"/>
              <a:pathLst>
                <a:path w="2256" h="1332" extrusionOk="0">
                  <a:moveTo>
                    <a:pt x="2071" y="1"/>
                  </a:moveTo>
                  <a:lnTo>
                    <a:pt x="185" y="1110"/>
                  </a:lnTo>
                  <a:lnTo>
                    <a:pt x="74" y="1147"/>
                  </a:lnTo>
                  <a:lnTo>
                    <a:pt x="0" y="1184"/>
                  </a:lnTo>
                  <a:lnTo>
                    <a:pt x="74" y="1221"/>
                  </a:lnTo>
                  <a:lnTo>
                    <a:pt x="185" y="1332"/>
                  </a:lnTo>
                  <a:lnTo>
                    <a:pt x="2255" y="112"/>
                  </a:lnTo>
                  <a:lnTo>
                    <a:pt x="2071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63" name="Google Shape;10463;p51"/>
            <p:cNvSpPr/>
            <p:nvPr/>
          </p:nvSpPr>
          <p:spPr>
            <a:xfrm>
              <a:off x="5117825" y="2419375"/>
              <a:ext cx="4650" cy="37925"/>
            </a:xfrm>
            <a:custGeom>
              <a:avLst/>
              <a:gdLst/>
              <a:ahLst/>
              <a:cxnLst/>
              <a:rect l="l" t="t" r="r" b="b"/>
              <a:pathLst>
                <a:path w="186" h="1517" extrusionOk="0">
                  <a:moveTo>
                    <a:pt x="1" y="1"/>
                  </a:moveTo>
                  <a:lnTo>
                    <a:pt x="1" y="223"/>
                  </a:lnTo>
                  <a:lnTo>
                    <a:pt x="1" y="1406"/>
                  </a:lnTo>
                  <a:lnTo>
                    <a:pt x="185" y="1517"/>
                  </a:lnTo>
                  <a:lnTo>
                    <a:pt x="185" y="14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64" name="Google Shape;10464;p51"/>
            <p:cNvSpPr/>
            <p:nvPr/>
          </p:nvSpPr>
          <p:spPr>
            <a:xfrm>
              <a:off x="5062375" y="2415700"/>
              <a:ext cx="61025" cy="74875"/>
            </a:xfrm>
            <a:custGeom>
              <a:avLst/>
              <a:gdLst/>
              <a:ahLst/>
              <a:cxnLst/>
              <a:rect l="l" t="t" r="r" b="b"/>
              <a:pathLst>
                <a:path w="2441" h="2995" extrusionOk="0">
                  <a:moveTo>
                    <a:pt x="2403" y="333"/>
                  </a:moveTo>
                  <a:lnTo>
                    <a:pt x="2403" y="1664"/>
                  </a:lnTo>
                  <a:lnTo>
                    <a:pt x="333" y="2884"/>
                  </a:lnTo>
                  <a:lnTo>
                    <a:pt x="333" y="2662"/>
                  </a:lnTo>
                  <a:lnTo>
                    <a:pt x="333" y="2551"/>
                  </a:lnTo>
                  <a:lnTo>
                    <a:pt x="333" y="1442"/>
                  </a:lnTo>
                  <a:lnTo>
                    <a:pt x="777" y="1183"/>
                  </a:lnTo>
                  <a:lnTo>
                    <a:pt x="814" y="1183"/>
                  </a:lnTo>
                  <a:lnTo>
                    <a:pt x="1479" y="813"/>
                  </a:lnTo>
                  <a:lnTo>
                    <a:pt x="1516" y="813"/>
                  </a:lnTo>
                  <a:lnTo>
                    <a:pt x="2182" y="407"/>
                  </a:lnTo>
                  <a:lnTo>
                    <a:pt x="2219" y="407"/>
                  </a:lnTo>
                  <a:lnTo>
                    <a:pt x="2403" y="333"/>
                  </a:lnTo>
                  <a:close/>
                  <a:moveTo>
                    <a:pt x="2293" y="0"/>
                  </a:moveTo>
                  <a:lnTo>
                    <a:pt x="185" y="1220"/>
                  </a:lnTo>
                  <a:lnTo>
                    <a:pt x="0" y="1294"/>
                  </a:lnTo>
                  <a:lnTo>
                    <a:pt x="0" y="2921"/>
                  </a:lnTo>
                  <a:lnTo>
                    <a:pt x="185" y="2995"/>
                  </a:lnTo>
                  <a:lnTo>
                    <a:pt x="2440" y="1664"/>
                  </a:lnTo>
                  <a:lnTo>
                    <a:pt x="2440" y="37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65" name="Google Shape;10465;p51"/>
            <p:cNvSpPr/>
            <p:nvPr/>
          </p:nvSpPr>
          <p:spPr>
            <a:xfrm>
              <a:off x="5164050" y="2371325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629" y="0"/>
                  </a:moveTo>
                  <a:lnTo>
                    <a:pt x="37" y="370"/>
                  </a:lnTo>
                  <a:lnTo>
                    <a:pt x="0" y="370"/>
                  </a:lnTo>
                  <a:lnTo>
                    <a:pt x="37" y="407"/>
                  </a:lnTo>
                  <a:lnTo>
                    <a:pt x="703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66" name="Google Shape;10466;p51"/>
            <p:cNvSpPr/>
            <p:nvPr/>
          </p:nvSpPr>
          <p:spPr>
            <a:xfrm>
              <a:off x="5179750" y="2338975"/>
              <a:ext cx="1875" cy="33300"/>
            </a:xfrm>
            <a:custGeom>
              <a:avLst/>
              <a:gdLst/>
              <a:ahLst/>
              <a:cxnLst/>
              <a:rect l="l" t="t" r="r" b="b"/>
              <a:pathLst>
                <a:path w="75" h="1332" extrusionOk="0">
                  <a:moveTo>
                    <a:pt x="1" y="0"/>
                  </a:moveTo>
                  <a:lnTo>
                    <a:pt x="1" y="1294"/>
                  </a:lnTo>
                  <a:lnTo>
                    <a:pt x="75" y="133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67" name="Google Shape;10467;p51"/>
            <p:cNvSpPr/>
            <p:nvPr/>
          </p:nvSpPr>
          <p:spPr>
            <a:xfrm>
              <a:off x="5163125" y="2348225"/>
              <a:ext cx="950" cy="34225"/>
            </a:xfrm>
            <a:custGeom>
              <a:avLst/>
              <a:gdLst/>
              <a:ahLst/>
              <a:cxnLst/>
              <a:rect l="l" t="t" r="r" b="b"/>
              <a:pathLst>
                <a:path w="38" h="1369" extrusionOk="0">
                  <a:moveTo>
                    <a:pt x="37" y="0"/>
                  </a:moveTo>
                  <a:lnTo>
                    <a:pt x="0" y="1368"/>
                  </a:lnTo>
                  <a:lnTo>
                    <a:pt x="37" y="136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68" name="Google Shape;10468;p51"/>
            <p:cNvSpPr/>
            <p:nvPr/>
          </p:nvSpPr>
          <p:spPr>
            <a:xfrm>
              <a:off x="5164050" y="2337125"/>
              <a:ext cx="17575" cy="1112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0" y="444"/>
                  </a:moveTo>
                  <a:lnTo>
                    <a:pt x="0" y="444"/>
                  </a:lnTo>
                  <a:lnTo>
                    <a:pt x="703" y="0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69" name="Google Shape;10469;p51"/>
            <p:cNvSpPr/>
            <p:nvPr/>
          </p:nvSpPr>
          <p:spPr>
            <a:xfrm>
              <a:off x="5164050" y="233620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740" y="1"/>
                  </a:moveTo>
                  <a:lnTo>
                    <a:pt x="37" y="407"/>
                  </a:lnTo>
                  <a:lnTo>
                    <a:pt x="0" y="666"/>
                  </a:lnTo>
                  <a:lnTo>
                    <a:pt x="0" y="1812"/>
                  </a:lnTo>
                  <a:lnTo>
                    <a:pt x="37" y="1792"/>
                  </a:lnTo>
                  <a:lnTo>
                    <a:pt x="37" y="518"/>
                  </a:lnTo>
                  <a:lnTo>
                    <a:pt x="703" y="148"/>
                  </a:lnTo>
                  <a:lnTo>
                    <a:pt x="703" y="333"/>
                  </a:lnTo>
                  <a:lnTo>
                    <a:pt x="703" y="1426"/>
                  </a:lnTo>
                  <a:lnTo>
                    <a:pt x="740" y="1405"/>
                  </a:lnTo>
                  <a:lnTo>
                    <a:pt x="740" y="370"/>
                  </a:lnTo>
                  <a:lnTo>
                    <a:pt x="740" y="1"/>
                  </a:lnTo>
                  <a:close/>
                  <a:moveTo>
                    <a:pt x="703" y="1426"/>
                  </a:moveTo>
                  <a:lnTo>
                    <a:pt x="37" y="1792"/>
                  </a:lnTo>
                  <a:lnTo>
                    <a:pt x="37" y="1812"/>
                  </a:lnTo>
                  <a:lnTo>
                    <a:pt x="703" y="1442"/>
                  </a:lnTo>
                  <a:lnTo>
                    <a:pt x="703" y="1426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70" name="Google Shape;10470;p51"/>
            <p:cNvSpPr/>
            <p:nvPr/>
          </p:nvSpPr>
          <p:spPr>
            <a:xfrm>
              <a:off x="5164975" y="2338975"/>
              <a:ext cx="14800" cy="41625"/>
            </a:xfrm>
            <a:custGeom>
              <a:avLst/>
              <a:gdLst/>
              <a:ahLst/>
              <a:cxnLst/>
              <a:rect l="l" t="t" r="r" b="b"/>
              <a:pathLst>
                <a:path w="592" h="1665" extrusionOk="0">
                  <a:moveTo>
                    <a:pt x="592" y="0"/>
                  </a:moveTo>
                  <a:lnTo>
                    <a:pt x="0" y="370"/>
                  </a:lnTo>
                  <a:lnTo>
                    <a:pt x="0" y="1664"/>
                  </a:lnTo>
                  <a:lnTo>
                    <a:pt x="592" y="129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71" name="Google Shape;10471;p51"/>
            <p:cNvSpPr/>
            <p:nvPr/>
          </p:nvSpPr>
          <p:spPr>
            <a:xfrm>
              <a:off x="5147400" y="2381500"/>
              <a:ext cx="16675" cy="9250"/>
            </a:xfrm>
            <a:custGeom>
              <a:avLst/>
              <a:gdLst/>
              <a:ahLst/>
              <a:cxnLst/>
              <a:rect l="l" t="t" r="r" b="b"/>
              <a:pathLst>
                <a:path w="667" h="370" extrusionOk="0">
                  <a:moveTo>
                    <a:pt x="629" y="0"/>
                  </a:moveTo>
                  <a:lnTo>
                    <a:pt x="1" y="370"/>
                  </a:lnTo>
                  <a:lnTo>
                    <a:pt x="1" y="37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72" name="Google Shape;10472;p51"/>
            <p:cNvSpPr/>
            <p:nvPr/>
          </p:nvSpPr>
          <p:spPr>
            <a:xfrm>
              <a:off x="5163125" y="2349150"/>
              <a:ext cx="950" cy="32375"/>
            </a:xfrm>
            <a:custGeom>
              <a:avLst/>
              <a:gdLst/>
              <a:ahLst/>
              <a:cxnLst/>
              <a:rect l="l" t="t" r="r" b="b"/>
              <a:pathLst>
                <a:path w="38" h="1295" extrusionOk="0">
                  <a:moveTo>
                    <a:pt x="0" y="0"/>
                  </a:moveTo>
                  <a:lnTo>
                    <a:pt x="0" y="1294"/>
                  </a:lnTo>
                  <a:lnTo>
                    <a:pt x="37" y="129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73" name="Google Shape;10473;p51"/>
            <p:cNvSpPr/>
            <p:nvPr/>
          </p:nvSpPr>
          <p:spPr>
            <a:xfrm>
              <a:off x="5146475" y="2357450"/>
              <a:ext cx="25" cy="34225"/>
            </a:xfrm>
            <a:custGeom>
              <a:avLst/>
              <a:gdLst/>
              <a:ahLst/>
              <a:cxnLst/>
              <a:rect l="l" t="t" r="r" b="b"/>
              <a:pathLst>
                <a:path w="1" h="1369" extrusionOk="0">
                  <a:moveTo>
                    <a:pt x="1" y="1369"/>
                  </a:moveTo>
                  <a:lnTo>
                    <a:pt x="1" y="136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74" name="Google Shape;10474;p51"/>
            <p:cNvSpPr/>
            <p:nvPr/>
          </p:nvSpPr>
          <p:spPr>
            <a:xfrm>
              <a:off x="5146475" y="2346375"/>
              <a:ext cx="18525" cy="11100"/>
            </a:xfrm>
            <a:custGeom>
              <a:avLst/>
              <a:gdLst/>
              <a:ahLst/>
              <a:cxnLst/>
              <a:rect l="l" t="t" r="r" b="b"/>
              <a:pathLst>
                <a:path w="741" h="444" extrusionOk="0">
                  <a:moveTo>
                    <a:pt x="703" y="0"/>
                  </a:moveTo>
                  <a:lnTo>
                    <a:pt x="1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75" name="Google Shape;10475;p51"/>
            <p:cNvSpPr/>
            <p:nvPr/>
          </p:nvSpPr>
          <p:spPr>
            <a:xfrm>
              <a:off x="5146475" y="2348225"/>
              <a:ext cx="18525" cy="43450"/>
            </a:xfrm>
            <a:custGeom>
              <a:avLst/>
              <a:gdLst/>
              <a:ahLst/>
              <a:cxnLst/>
              <a:rect l="l" t="t" r="r" b="b"/>
              <a:pathLst>
                <a:path w="741" h="1738" extrusionOk="0">
                  <a:moveTo>
                    <a:pt x="703" y="0"/>
                  </a:moveTo>
                  <a:lnTo>
                    <a:pt x="38" y="370"/>
                  </a:lnTo>
                  <a:lnTo>
                    <a:pt x="1" y="370"/>
                  </a:lnTo>
                  <a:lnTo>
                    <a:pt x="1" y="592"/>
                  </a:lnTo>
                  <a:lnTo>
                    <a:pt x="1" y="1701"/>
                  </a:lnTo>
                  <a:lnTo>
                    <a:pt x="1" y="1738"/>
                  </a:lnTo>
                  <a:lnTo>
                    <a:pt x="703" y="1331"/>
                  </a:lnTo>
                  <a:lnTo>
                    <a:pt x="38" y="1701"/>
                  </a:lnTo>
                  <a:lnTo>
                    <a:pt x="38" y="592"/>
                  </a:lnTo>
                  <a:lnTo>
                    <a:pt x="38" y="407"/>
                  </a:lnTo>
                  <a:lnTo>
                    <a:pt x="703" y="37"/>
                  </a:lnTo>
                  <a:lnTo>
                    <a:pt x="703" y="1331"/>
                  </a:lnTo>
                  <a:lnTo>
                    <a:pt x="740" y="1331"/>
                  </a:lnTo>
                  <a:lnTo>
                    <a:pt x="740" y="1294"/>
                  </a:lnTo>
                  <a:lnTo>
                    <a:pt x="740" y="185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76" name="Google Shape;10476;p51"/>
            <p:cNvSpPr/>
            <p:nvPr/>
          </p:nvSpPr>
          <p:spPr>
            <a:xfrm>
              <a:off x="5147400" y="2349150"/>
              <a:ext cx="15750" cy="41600"/>
            </a:xfrm>
            <a:custGeom>
              <a:avLst/>
              <a:gdLst/>
              <a:ahLst/>
              <a:cxnLst/>
              <a:rect l="l" t="t" r="r" b="b"/>
              <a:pathLst>
                <a:path w="630" h="1664" extrusionOk="0">
                  <a:moveTo>
                    <a:pt x="629" y="0"/>
                  </a:moveTo>
                  <a:lnTo>
                    <a:pt x="1" y="370"/>
                  </a:lnTo>
                  <a:lnTo>
                    <a:pt x="1" y="1664"/>
                  </a:lnTo>
                  <a:lnTo>
                    <a:pt x="629" y="129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77" name="Google Shape;10477;p51"/>
            <p:cNvSpPr/>
            <p:nvPr/>
          </p:nvSpPr>
          <p:spPr>
            <a:xfrm>
              <a:off x="5130775" y="2390725"/>
              <a:ext cx="15725" cy="10200"/>
            </a:xfrm>
            <a:custGeom>
              <a:avLst/>
              <a:gdLst/>
              <a:ahLst/>
              <a:cxnLst/>
              <a:rect l="l" t="t" r="r" b="b"/>
              <a:pathLst>
                <a:path w="629" h="408" extrusionOk="0">
                  <a:moveTo>
                    <a:pt x="629" y="1"/>
                  </a:moveTo>
                  <a:lnTo>
                    <a:pt x="0" y="371"/>
                  </a:lnTo>
                  <a:lnTo>
                    <a:pt x="0" y="407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78" name="Google Shape;10478;p51"/>
            <p:cNvSpPr/>
            <p:nvPr/>
          </p:nvSpPr>
          <p:spPr>
            <a:xfrm>
              <a:off x="5146475" y="2358375"/>
              <a:ext cx="25" cy="32375"/>
            </a:xfrm>
            <a:custGeom>
              <a:avLst/>
              <a:gdLst/>
              <a:ahLst/>
              <a:cxnLst/>
              <a:rect l="l" t="t" r="r" b="b"/>
              <a:pathLst>
                <a:path w="1" h="1295" extrusionOk="0">
                  <a:moveTo>
                    <a:pt x="1" y="1295"/>
                  </a:moveTo>
                  <a:lnTo>
                    <a:pt x="1" y="1295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79" name="Google Shape;10479;p51"/>
            <p:cNvSpPr/>
            <p:nvPr/>
          </p:nvSpPr>
          <p:spPr>
            <a:xfrm>
              <a:off x="5128925" y="2367625"/>
              <a:ext cx="25" cy="34225"/>
            </a:xfrm>
            <a:custGeom>
              <a:avLst/>
              <a:gdLst/>
              <a:ahLst/>
              <a:cxnLst/>
              <a:rect l="l" t="t" r="r" b="b"/>
              <a:pathLst>
                <a:path w="1" h="1369" extrusionOk="0">
                  <a:moveTo>
                    <a:pt x="0" y="1368"/>
                  </a:moveTo>
                  <a:lnTo>
                    <a:pt x="0" y="1368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80" name="Google Shape;10480;p51"/>
            <p:cNvSpPr/>
            <p:nvPr/>
          </p:nvSpPr>
          <p:spPr>
            <a:xfrm>
              <a:off x="5128925" y="2357450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703" y="1"/>
                  </a:moveTo>
                  <a:lnTo>
                    <a:pt x="0" y="40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81" name="Google Shape;10481;p51"/>
            <p:cNvSpPr/>
            <p:nvPr/>
          </p:nvSpPr>
          <p:spPr>
            <a:xfrm>
              <a:off x="5128925" y="235745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703" y="38"/>
                  </a:moveTo>
                  <a:lnTo>
                    <a:pt x="703" y="223"/>
                  </a:lnTo>
                  <a:lnTo>
                    <a:pt x="703" y="1332"/>
                  </a:lnTo>
                  <a:lnTo>
                    <a:pt x="185" y="1591"/>
                  </a:lnTo>
                  <a:lnTo>
                    <a:pt x="37" y="1702"/>
                  </a:lnTo>
                  <a:lnTo>
                    <a:pt x="37" y="408"/>
                  </a:lnTo>
                  <a:lnTo>
                    <a:pt x="703" y="38"/>
                  </a:lnTo>
                  <a:close/>
                  <a:moveTo>
                    <a:pt x="703" y="1"/>
                  </a:moveTo>
                  <a:lnTo>
                    <a:pt x="0" y="408"/>
                  </a:lnTo>
                  <a:lnTo>
                    <a:pt x="0" y="1775"/>
                  </a:lnTo>
                  <a:lnTo>
                    <a:pt x="111" y="1738"/>
                  </a:lnTo>
                  <a:lnTo>
                    <a:pt x="185" y="1702"/>
                  </a:lnTo>
                  <a:lnTo>
                    <a:pt x="703" y="1406"/>
                  </a:lnTo>
                  <a:lnTo>
                    <a:pt x="740" y="1406"/>
                  </a:lnTo>
                  <a:lnTo>
                    <a:pt x="740" y="1369"/>
                  </a:lnTo>
                  <a:lnTo>
                    <a:pt x="740" y="26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82" name="Google Shape;10482;p51"/>
            <p:cNvSpPr/>
            <p:nvPr/>
          </p:nvSpPr>
          <p:spPr>
            <a:xfrm>
              <a:off x="5130775" y="2358375"/>
              <a:ext cx="15725" cy="41625"/>
            </a:xfrm>
            <a:custGeom>
              <a:avLst/>
              <a:gdLst/>
              <a:ahLst/>
              <a:cxnLst/>
              <a:rect l="l" t="t" r="r" b="b"/>
              <a:pathLst>
                <a:path w="629" h="1665" extrusionOk="0">
                  <a:moveTo>
                    <a:pt x="629" y="1"/>
                  </a:moveTo>
                  <a:lnTo>
                    <a:pt x="0" y="371"/>
                  </a:lnTo>
                  <a:lnTo>
                    <a:pt x="0" y="1665"/>
                  </a:lnTo>
                  <a:lnTo>
                    <a:pt x="629" y="1295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83" name="Google Shape;10483;p51"/>
            <p:cNvSpPr/>
            <p:nvPr/>
          </p:nvSpPr>
          <p:spPr>
            <a:xfrm>
              <a:off x="5128925" y="2372250"/>
              <a:ext cx="58250" cy="32375"/>
            </a:xfrm>
            <a:custGeom>
              <a:avLst/>
              <a:gdLst/>
              <a:ahLst/>
              <a:cxnLst/>
              <a:rect l="l" t="t" r="r" b="b"/>
              <a:pathLst>
                <a:path w="2330" h="1295" extrusionOk="0">
                  <a:moveTo>
                    <a:pt x="2108" y="0"/>
                  </a:moveTo>
                  <a:lnTo>
                    <a:pt x="185" y="1073"/>
                  </a:lnTo>
                  <a:lnTo>
                    <a:pt x="111" y="1146"/>
                  </a:lnTo>
                  <a:lnTo>
                    <a:pt x="0" y="1183"/>
                  </a:lnTo>
                  <a:lnTo>
                    <a:pt x="111" y="1257"/>
                  </a:lnTo>
                  <a:lnTo>
                    <a:pt x="185" y="1294"/>
                  </a:lnTo>
                  <a:lnTo>
                    <a:pt x="2329" y="74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84" name="Google Shape;10484;p51"/>
            <p:cNvSpPr/>
            <p:nvPr/>
          </p:nvSpPr>
          <p:spPr>
            <a:xfrm>
              <a:off x="5181600" y="2337125"/>
              <a:ext cx="5575" cy="37000"/>
            </a:xfrm>
            <a:custGeom>
              <a:avLst/>
              <a:gdLst/>
              <a:ahLst/>
              <a:cxnLst/>
              <a:rect l="l" t="t" r="r" b="b"/>
              <a:pathLst>
                <a:path w="223" h="1480" extrusionOk="0">
                  <a:moveTo>
                    <a:pt x="1" y="0"/>
                  </a:moveTo>
                  <a:lnTo>
                    <a:pt x="1" y="259"/>
                  </a:lnTo>
                  <a:lnTo>
                    <a:pt x="1" y="1405"/>
                  </a:lnTo>
                  <a:lnTo>
                    <a:pt x="222" y="1479"/>
                  </a:lnTo>
                  <a:lnTo>
                    <a:pt x="222" y="111"/>
                  </a:lnTo>
                  <a:lnTo>
                    <a:pt x="111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85" name="Google Shape;10485;p51"/>
            <p:cNvSpPr/>
            <p:nvPr/>
          </p:nvSpPr>
          <p:spPr>
            <a:xfrm>
              <a:off x="5128000" y="2332500"/>
              <a:ext cx="61025" cy="76750"/>
            </a:xfrm>
            <a:custGeom>
              <a:avLst/>
              <a:gdLst/>
              <a:ahLst/>
              <a:cxnLst/>
              <a:rect l="l" t="t" r="r" b="b"/>
              <a:pathLst>
                <a:path w="2441" h="3070" extrusionOk="0">
                  <a:moveTo>
                    <a:pt x="2366" y="370"/>
                  </a:moveTo>
                  <a:lnTo>
                    <a:pt x="2366" y="1664"/>
                  </a:lnTo>
                  <a:lnTo>
                    <a:pt x="296" y="2884"/>
                  </a:lnTo>
                  <a:lnTo>
                    <a:pt x="296" y="2589"/>
                  </a:lnTo>
                  <a:lnTo>
                    <a:pt x="296" y="1479"/>
                  </a:lnTo>
                  <a:lnTo>
                    <a:pt x="740" y="1221"/>
                  </a:lnTo>
                  <a:lnTo>
                    <a:pt x="777" y="1221"/>
                  </a:lnTo>
                  <a:lnTo>
                    <a:pt x="1442" y="851"/>
                  </a:lnTo>
                  <a:lnTo>
                    <a:pt x="1479" y="851"/>
                  </a:lnTo>
                  <a:lnTo>
                    <a:pt x="2145" y="481"/>
                  </a:lnTo>
                  <a:lnTo>
                    <a:pt x="2182" y="481"/>
                  </a:lnTo>
                  <a:lnTo>
                    <a:pt x="2366" y="370"/>
                  </a:lnTo>
                  <a:close/>
                  <a:moveTo>
                    <a:pt x="2255" y="1"/>
                  </a:moveTo>
                  <a:lnTo>
                    <a:pt x="0" y="1369"/>
                  </a:lnTo>
                  <a:lnTo>
                    <a:pt x="0" y="2958"/>
                  </a:lnTo>
                  <a:lnTo>
                    <a:pt x="185" y="3069"/>
                  </a:lnTo>
                  <a:lnTo>
                    <a:pt x="2255" y="1849"/>
                  </a:lnTo>
                  <a:lnTo>
                    <a:pt x="2440" y="1775"/>
                  </a:lnTo>
                  <a:lnTo>
                    <a:pt x="2440" y="149"/>
                  </a:lnTo>
                  <a:lnTo>
                    <a:pt x="2255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86" name="Google Shape;10486;p51"/>
            <p:cNvSpPr/>
            <p:nvPr/>
          </p:nvSpPr>
          <p:spPr>
            <a:xfrm>
              <a:off x="5100275" y="2408300"/>
              <a:ext cx="16650" cy="9250"/>
            </a:xfrm>
            <a:custGeom>
              <a:avLst/>
              <a:gdLst/>
              <a:ahLst/>
              <a:cxnLst/>
              <a:rect l="l" t="t" r="r" b="b"/>
              <a:pathLst>
                <a:path w="666" h="370" extrusionOk="0">
                  <a:moveTo>
                    <a:pt x="666" y="0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87" name="Google Shape;10487;p51"/>
            <p:cNvSpPr/>
            <p:nvPr/>
          </p:nvSpPr>
          <p:spPr>
            <a:xfrm>
              <a:off x="5116900" y="2375950"/>
              <a:ext cx="25" cy="32375"/>
            </a:xfrm>
            <a:custGeom>
              <a:avLst/>
              <a:gdLst/>
              <a:ahLst/>
              <a:cxnLst/>
              <a:rect l="l" t="t" r="r" b="b"/>
              <a:pathLst>
                <a:path w="1" h="1295" extrusionOk="0">
                  <a:moveTo>
                    <a:pt x="1" y="1294"/>
                  </a:moveTo>
                  <a:lnTo>
                    <a:pt x="1" y="129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88" name="Google Shape;10488;p51"/>
            <p:cNvSpPr/>
            <p:nvPr/>
          </p:nvSpPr>
          <p:spPr>
            <a:xfrm>
              <a:off x="5099350" y="2385175"/>
              <a:ext cx="950" cy="34225"/>
            </a:xfrm>
            <a:custGeom>
              <a:avLst/>
              <a:gdLst/>
              <a:ahLst/>
              <a:cxnLst/>
              <a:rect l="l" t="t" r="r" b="b"/>
              <a:pathLst>
                <a:path w="38" h="1369" extrusionOk="0">
                  <a:moveTo>
                    <a:pt x="0" y="1"/>
                  </a:moveTo>
                  <a:lnTo>
                    <a:pt x="0" y="1369"/>
                  </a:lnTo>
                  <a:lnTo>
                    <a:pt x="37" y="136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89" name="Google Shape;10489;p51"/>
            <p:cNvSpPr/>
            <p:nvPr/>
          </p:nvSpPr>
          <p:spPr>
            <a:xfrm>
              <a:off x="5099350" y="2374100"/>
              <a:ext cx="18500" cy="11100"/>
            </a:xfrm>
            <a:custGeom>
              <a:avLst/>
              <a:gdLst/>
              <a:ahLst/>
              <a:cxnLst/>
              <a:rect l="l" t="t" r="r" b="b"/>
              <a:pathLst>
                <a:path w="740" h="444" extrusionOk="0">
                  <a:moveTo>
                    <a:pt x="740" y="0"/>
                  </a:moveTo>
                  <a:lnTo>
                    <a:pt x="0" y="444"/>
                  </a:lnTo>
                  <a:lnTo>
                    <a:pt x="37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90" name="Google Shape;10490;p51"/>
            <p:cNvSpPr/>
            <p:nvPr/>
          </p:nvSpPr>
          <p:spPr>
            <a:xfrm>
              <a:off x="5099350" y="2373175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703" y="111"/>
                  </a:moveTo>
                  <a:lnTo>
                    <a:pt x="703" y="296"/>
                  </a:lnTo>
                  <a:lnTo>
                    <a:pt x="703" y="1405"/>
                  </a:lnTo>
                  <a:lnTo>
                    <a:pt x="37" y="1775"/>
                  </a:lnTo>
                  <a:lnTo>
                    <a:pt x="37" y="666"/>
                  </a:lnTo>
                  <a:lnTo>
                    <a:pt x="37" y="481"/>
                  </a:lnTo>
                  <a:lnTo>
                    <a:pt x="703" y="111"/>
                  </a:lnTo>
                  <a:close/>
                  <a:moveTo>
                    <a:pt x="740" y="0"/>
                  </a:moveTo>
                  <a:lnTo>
                    <a:pt x="37" y="407"/>
                  </a:lnTo>
                  <a:lnTo>
                    <a:pt x="0" y="666"/>
                  </a:lnTo>
                  <a:lnTo>
                    <a:pt x="0" y="1812"/>
                  </a:lnTo>
                  <a:lnTo>
                    <a:pt x="37" y="1812"/>
                  </a:lnTo>
                  <a:lnTo>
                    <a:pt x="740" y="140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91" name="Google Shape;10491;p51"/>
            <p:cNvSpPr/>
            <p:nvPr/>
          </p:nvSpPr>
          <p:spPr>
            <a:xfrm>
              <a:off x="5100275" y="2375950"/>
              <a:ext cx="16650" cy="41600"/>
            </a:xfrm>
            <a:custGeom>
              <a:avLst/>
              <a:gdLst/>
              <a:ahLst/>
              <a:cxnLst/>
              <a:rect l="l" t="t" r="r" b="b"/>
              <a:pathLst>
                <a:path w="666" h="1664" extrusionOk="0">
                  <a:moveTo>
                    <a:pt x="666" y="0"/>
                  </a:moveTo>
                  <a:lnTo>
                    <a:pt x="0" y="370"/>
                  </a:lnTo>
                  <a:lnTo>
                    <a:pt x="0" y="1664"/>
                  </a:lnTo>
                  <a:lnTo>
                    <a:pt x="666" y="129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92" name="Google Shape;10492;p51"/>
            <p:cNvSpPr/>
            <p:nvPr/>
          </p:nvSpPr>
          <p:spPr>
            <a:xfrm>
              <a:off x="5082700" y="2418450"/>
              <a:ext cx="16675" cy="9275"/>
            </a:xfrm>
            <a:custGeom>
              <a:avLst/>
              <a:gdLst/>
              <a:ahLst/>
              <a:cxnLst/>
              <a:rect l="l" t="t" r="r" b="b"/>
              <a:pathLst>
                <a:path w="667" h="371" extrusionOk="0">
                  <a:moveTo>
                    <a:pt x="666" y="1"/>
                  </a:moveTo>
                  <a:lnTo>
                    <a:pt x="75" y="334"/>
                  </a:lnTo>
                  <a:lnTo>
                    <a:pt x="1" y="371"/>
                  </a:lnTo>
                  <a:lnTo>
                    <a:pt x="75" y="371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93" name="Google Shape;10493;p51"/>
            <p:cNvSpPr/>
            <p:nvPr/>
          </p:nvSpPr>
          <p:spPr>
            <a:xfrm>
              <a:off x="5099350" y="2385175"/>
              <a:ext cx="25" cy="33300"/>
            </a:xfrm>
            <a:custGeom>
              <a:avLst/>
              <a:gdLst/>
              <a:ahLst/>
              <a:cxnLst/>
              <a:rect l="l" t="t" r="r" b="b"/>
              <a:pathLst>
                <a:path w="1" h="1332" extrusionOk="0">
                  <a:moveTo>
                    <a:pt x="0" y="1332"/>
                  </a:moveTo>
                  <a:lnTo>
                    <a:pt x="0" y="1332"/>
                  </a:lnTo>
                  <a:lnTo>
                    <a:pt x="0" y="38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94" name="Google Shape;10494;p51"/>
            <p:cNvSpPr/>
            <p:nvPr/>
          </p:nvSpPr>
          <p:spPr>
            <a:xfrm>
              <a:off x="5081775" y="2394425"/>
              <a:ext cx="950" cy="34225"/>
            </a:xfrm>
            <a:custGeom>
              <a:avLst/>
              <a:gdLst/>
              <a:ahLst/>
              <a:cxnLst/>
              <a:rect l="l" t="t" r="r" b="b"/>
              <a:pathLst>
                <a:path w="38" h="1369" extrusionOk="0">
                  <a:moveTo>
                    <a:pt x="1" y="1"/>
                  </a:moveTo>
                  <a:lnTo>
                    <a:pt x="1" y="1369"/>
                  </a:lnTo>
                  <a:lnTo>
                    <a:pt x="38" y="136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95" name="Google Shape;10495;p51"/>
            <p:cNvSpPr/>
            <p:nvPr/>
          </p:nvSpPr>
          <p:spPr>
            <a:xfrm>
              <a:off x="5081775" y="2383350"/>
              <a:ext cx="18525" cy="11100"/>
            </a:xfrm>
            <a:custGeom>
              <a:avLst/>
              <a:gdLst/>
              <a:ahLst/>
              <a:cxnLst/>
              <a:rect l="l" t="t" r="r" b="b"/>
              <a:pathLst>
                <a:path w="741" h="444" extrusionOk="0">
                  <a:moveTo>
                    <a:pt x="740" y="0"/>
                  </a:moveTo>
                  <a:lnTo>
                    <a:pt x="1" y="444"/>
                  </a:lnTo>
                  <a:lnTo>
                    <a:pt x="38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96" name="Google Shape;10496;p51"/>
            <p:cNvSpPr/>
            <p:nvPr/>
          </p:nvSpPr>
          <p:spPr>
            <a:xfrm>
              <a:off x="5082700" y="2385175"/>
              <a:ext cx="18525" cy="43475"/>
            </a:xfrm>
            <a:custGeom>
              <a:avLst/>
              <a:gdLst/>
              <a:ahLst/>
              <a:cxnLst/>
              <a:rect l="l" t="t" r="r" b="b"/>
              <a:pathLst>
                <a:path w="741" h="1739" extrusionOk="0">
                  <a:moveTo>
                    <a:pt x="703" y="1332"/>
                  </a:moveTo>
                  <a:lnTo>
                    <a:pt x="75" y="1696"/>
                  </a:lnTo>
                  <a:lnTo>
                    <a:pt x="75" y="1696"/>
                  </a:lnTo>
                  <a:lnTo>
                    <a:pt x="75" y="1702"/>
                  </a:lnTo>
                  <a:lnTo>
                    <a:pt x="703" y="1332"/>
                  </a:lnTo>
                  <a:close/>
                  <a:moveTo>
                    <a:pt x="703" y="1"/>
                  </a:moveTo>
                  <a:lnTo>
                    <a:pt x="75" y="371"/>
                  </a:lnTo>
                  <a:lnTo>
                    <a:pt x="1" y="371"/>
                  </a:lnTo>
                  <a:lnTo>
                    <a:pt x="1" y="593"/>
                  </a:lnTo>
                  <a:lnTo>
                    <a:pt x="1" y="1702"/>
                  </a:lnTo>
                  <a:lnTo>
                    <a:pt x="1" y="1739"/>
                  </a:lnTo>
                  <a:lnTo>
                    <a:pt x="75" y="1696"/>
                  </a:lnTo>
                  <a:lnTo>
                    <a:pt x="75" y="1696"/>
                  </a:lnTo>
                  <a:lnTo>
                    <a:pt x="75" y="593"/>
                  </a:lnTo>
                  <a:lnTo>
                    <a:pt x="75" y="408"/>
                  </a:lnTo>
                  <a:lnTo>
                    <a:pt x="703" y="38"/>
                  </a:lnTo>
                  <a:lnTo>
                    <a:pt x="703" y="223"/>
                  </a:lnTo>
                  <a:lnTo>
                    <a:pt x="703" y="1332"/>
                  </a:lnTo>
                  <a:lnTo>
                    <a:pt x="740" y="1332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97" name="Google Shape;10497;p51"/>
            <p:cNvSpPr/>
            <p:nvPr/>
          </p:nvSpPr>
          <p:spPr>
            <a:xfrm>
              <a:off x="5084550" y="2386100"/>
              <a:ext cx="14825" cy="40700"/>
            </a:xfrm>
            <a:custGeom>
              <a:avLst/>
              <a:gdLst/>
              <a:ahLst/>
              <a:cxnLst/>
              <a:rect l="l" t="t" r="r" b="b"/>
              <a:pathLst>
                <a:path w="593" h="1628" extrusionOk="0">
                  <a:moveTo>
                    <a:pt x="592" y="1"/>
                  </a:moveTo>
                  <a:lnTo>
                    <a:pt x="1" y="371"/>
                  </a:lnTo>
                  <a:lnTo>
                    <a:pt x="1" y="1628"/>
                  </a:lnTo>
                  <a:lnTo>
                    <a:pt x="592" y="129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98" name="Google Shape;10498;p51"/>
            <p:cNvSpPr/>
            <p:nvPr/>
          </p:nvSpPr>
          <p:spPr>
            <a:xfrm>
              <a:off x="5067000" y="2427700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592" y="1"/>
                  </a:moveTo>
                  <a:lnTo>
                    <a:pt x="0" y="370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99" name="Google Shape;10499;p51"/>
            <p:cNvSpPr/>
            <p:nvPr/>
          </p:nvSpPr>
          <p:spPr>
            <a:xfrm>
              <a:off x="5081775" y="2395350"/>
              <a:ext cx="950" cy="32375"/>
            </a:xfrm>
            <a:custGeom>
              <a:avLst/>
              <a:gdLst/>
              <a:ahLst/>
              <a:cxnLst/>
              <a:rect l="l" t="t" r="r" b="b"/>
              <a:pathLst>
                <a:path w="38" h="1295" extrusionOk="0">
                  <a:moveTo>
                    <a:pt x="1" y="1"/>
                  </a:moveTo>
                  <a:lnTo>
                    <a:pt x="1" y="1295"/>
                  </a:lnTo>
                  <a:lnTo>
                    <a:pt x="38" y="129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00" name="Google Shape;10500;p51"/>
            <p:cNvSpPr/>
            <p:nvPr/>
          </p:nvSpPr>
          <p:spPr>
            <a:xfrm>
              <a:off x="5066075" y="2403675"/>
              <a:ext cx="25" cy="35150"/>
            </a:xfrm>
            <a:custGeom>
              <a:avLst/>
              <a:gdLst/>
              <a:ahLst/>
              <a:cxnLst/>
              <a:rect l="l" t="t" r="r" b="b"/>
              <a:pathLst>
                <a:path w="1" h="1406" extrusionOk="0">
                  <a:moveTo>
                    <a:pt x="0" y="1405"/>
                  </a:moveTo>
                  <a:lnTo>
                    <a:pt x="0" y="1405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01" name="Google Shape;10501;p51"/>
            <p:cNvSpPr/>
            <p:nvPr/>
          </p:nvSpPr>
          <p:spPr>
            <a:xfrm>
              <a:off x="5066075" y="239257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666" y="1"/>
                  </a:moveTo>
                  <a:lnTo>
                    <a:pt x="0" y="444"/>
                  </a:lnTo>
                  <a:lnTo>
                    <a:pt x="0" y="481"/>
                  </a:lnTo>
                  <a:lnTo>
                    <a:pt x="740" y="75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02" name="Google Shape;10502;p51"/>
            <p:cNvSpPr/>
            <p:nvPr/>
          </p:nvSpPr>
          <p:spPr>
            <a:xfrm>
              <a:off x="5066075" y="2394425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666" y="38"/>
                  </a:moveTo>
                  <a:lnTo>
                    <a:pt x="666" y="223"/>
                  </a:lnTo>
                  <a:lnTo>
                    <a:pt x="666" y="1332"/>
                  </a:lnTo>
                  <a:lnTo>
                    <a:pt x="148" y="1590"/>
                  </a:lnTo>
                  <a:lnTo>
                    <a:pt x="37" y="1701"/>
                  </a:lnTo>
                  <a:lnTo>
                    <a:pt x="37" y="407"/>
                  </a:lnTo>
                  <a:lnTo>
                    <a:pt x="666" y="38"/>
                  </a:lnTo>
                  <a:close/>
                  <a:moveTo>
                    <a:pt x="666" y="1"/>
                  </a:moveTo>
                  <a:lnTo>
                    <a:pt x="0" y="407"/>
                  </a:lnTo>
                  <a:lnTo>
                    <a:pt x="0" y="1775"/>
                  </a:lnTo>
                  <a:lnTo>
                    <a:pt x="74" y="1738"/>
                  </a:lnTo>
                  <a:lnTo>
                    <a:pt x="148" y="1701"/>
                  </a:lnTo>
                  <a:lnTo>
                    <a:pt x="666" y="1406"/>
                  </a:lnTo>
                  <a:lnTo>
                    <a:pt x="740" y="1406"/>
                  </a:lnTo>
                  <a:lnTo>
                    <a:pt x="740" y="1369"/>
                  </a:lnTo>
                  <a:lnTo>
                    <a:pt x="740" y="259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03" name="Google Shape;10503;p51"/>
            <p:cNvSpPr/>
            <p:nvPr/>
          </p:nvSpPr>
          <p:spPr>
            <a:xfrm>
              <a:off x="5067000" y="2395350"/>
              <a:ext cx="14800" cy="41625"/>
            </a:xfrm>
            <a:custGeom>
              <a:avLst/>
              <a:gdLst/>
              <a:ahLst/>
              <a:cxnLst/>
              <a:rect l="l" t="t" r="r" b="b"/>
              <a:pathLst>
                <a:path w="592" h="1665" extrusionOk="0">
                  <a:moveTo>
                    <a:pt x="592" y="1"/>
                  </a:moveTo>
                  <a:lnTo>
                    <a:pt x="0" y="370"/>
                  </a:lnTo>
                  <a:lnTo>
                    <a:pt x="0" y="1664"/>
                  </a:lnTo>
                  <a:lnTo>
                    <a:pt x="592" y="129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04" name="Google Shape;10504;p51"/>
            <p:cNvSpPr/>
            <p:nvPr/>
          </p:nvSpPr>
          <p:spPr>
            <a:xfrm>
              <a:off x="5066075" y="2409225"/>
              <a:ext cx="56400" cy="32375"/>
            </a:xfrm>
            <a:custGeom>
              <a:avLst/>
              <a:gdLst/>
              <a:ahLst/>
              <a:cxnLst/>
              <a:rect l="l" t="t" r="r" b="b"/>
              <a:pathLst>
                <a:path w="2256" h="1295" extrusionOk="0">
                  <a:moveTo>
                    <a:pt x="2071" y="0"/>
                  </a:moveTo>
                  <a:lnTo>
                    <a:pt x="185" y="1072"/>
                  </a:lnTo>
                  <a:lnTo>
                    <a:pt x="74" y="1146"/>
                  </a:lnTo>
                  <a:lnTo>
                    <a:pt x="0" y="1183"/>
                  </a:lnTo>
                  <a:lnTo>
                    <a:pt x="74" y="1257"/>
                  </a:lnTo>
                  <a:lnTo>
                    <a:pt x="185" y="1294"/>
                  </a:lnTo>
                  <a:lnTo>
                    <a:pt x="2255" y="74"/>
                  </a:lnTo>
                  <a:lnTo>
                    <a:pt x="2071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05" name="Google Shape;10505;p51"/>
            <p:cNvSpPr/>
            <p:nvPr/>
          </p:nvSpPr>
          <p:spPr>
            <a:xfrm>
              <a:off x="5117825" y="2374100"/>
              <a:ext cx="4650" cy="37000"/>
            </a:xfrm>
            <a:custGeom>
              <a:avLst/>
              <a:gdLst/>
              <a:ahLst/>
              <a:cxnLst/>
              <a:rect l="l" t="t" r="r" b="b"/>
              <a:pathLst>
                <a:path w="186" h="1480" extrusionOk="0">
                  <a:moveTo>
                    <a:pt x="1" y="0"/>
                  </a:moveTo>
                  <a:lnTo>
                    <a:pt x="1" y="259"/>
                  </a:lnTo>
                  <a:lnTo>
                    <a:pt x="1" y="1405"/>
                  </a:lnTo>
                  <a:lnTo>
                    <a:pt x="185" y="1479"/>
                  </a:lnTo>
                  <a:lnTo>
                    <a:pt x="185" y="111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06" name="Google Shape;10506;p51"/>
            <p:cNvSpPr/>
            <p:nvPr/>
          </p:nvSpPr>
          <p:spPr>
            <a:xfrm>
              <a:off x="5063300" y="2369475"/>
              <a:ext cx="61025" cy="76750"/>
            </a:xfrm>
            <a:custGeom>
              <a:avLst/>
              <a:gdLst/>
              <a:ahLst/>
              <a:cxnLst/>
              <a:rect l="l" t="t" r="r" b="b"/>
              <a:pathLst>
                <a:path w="2441" h="3070" extrusionOk="0">
                  <a:moveTo>
                    <a:pt x="2366" y="370"/>
                  </a:moveTo>
                  <a:lnTo>
                    <a:pt x="2366" y="1664"/>
                  </a:lnTo>
                  <a:lnTo>
                    <a:pt x="296" y="2884"/>
                  </a:lnTo>
                  <a:lnTo>
                    <a:pt x="296" y="2662"/>
                  </a:lnTo>
                  <a:lnTo>
                    <a:pt x="296" y="2588"/>
                  </a:lnTo>
                  <a:lnTo>
                    <a:pt x="296" y="1479"/>
                  </a:lnTo>
                  <a:lnTo>
                    <a:pt x="740" y="1221"/>
                  </a:lnTo>
                  <a:lnTo>
                    <a:pt x="777" y="1221"/>
                  </a:lnTo>
                  <a:lnTo>
                    <a:pt x="1442" y="851"/>
                  </a:lnTo>
                  <a:lnTo>
                    <a:pt x="1479" y="851"/>
                  </a:lnTo>
                  <a:lnTo>
                    <a:pt x="2145" y="481"/>
                  </a:lnTo>
                  <a:lnTo>
                    <a:pt x="2182" y="481"/>
                  </a:lnTo>
                  <a:lnTo>
                    <a:pt x="2366" y="370"/>
                  </a:lnTo>
                  <a:close/>
                  <a:moveTo>
                    <a:pt x="2256" y="0"/>
                  </a:moveTo>
                  <a:lnTo>
                    <a:pt x="0" y="1368"/>
                  </a:lnTo>
                  <a:lnTo>
                    <a:pt x="0" y="2958"/>
                  </a:lnTo>
                  <a:lnTo>
                    <a:pt x="185" y="3069"/>
                  </a:lnTo>
                  <a:lnTo>
                    <a:pt x="2256" y="1849"/>
                  </a:lnTo>
                  <a:lnTo>
                    <a:pt x="2440" y="1775"/>
                  </a:lnTo>
                  <a:lnTo>
                    <a:pt x="2440" y="148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07" name="Google Shape;10507;p51"/>
            <p:cNvSpPr/>
            <p:nvPr/>
          </p:nvSpPr>
          <p:spPr>
            <a:xfrm>
              <a:off x="4929275" y="2252100"/>
              <a:ext cx="212600" cy="105375"/>
            </a:xfrm>
            <a:custGeom>
              <a:avLst/>
              <a:gdLst/>
              <a:ahLst/>
              <a:cxnLst/>
              <a:rect l="l" t="t" r="r" b="b"/>
              <a:pathLst>
                <a:path w="8504" h="4215" extrusionOk="0">
                  <a:moveTo>
                    <a:pt x="7321" y="0"/>
                  </a:moveTo>
                  <a:lnTo>
                    <a:pt x="1" y="4215"/>
                  </a:lnTo>
                  <a:lnTo>
                    <a:pt x="1664" y="4215"/>
                  </a:lnTo>
                  <a:lnTo>
                    <a:pt x="8504" y="222"/>
                  </a:lnTo>
                  <a:lnTo>
                    <a:pt x="7321" y="0"/>
                  </a:lnTo>
                  <a:close/>
                </a:path>
              </a:pathLst>
            </a:custGeom>
            <a:solidFill>
              <a:srgbClr val="AC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08" name="Google Shape;10508;p51"/>
            <p:cNvSpPr/>
            <p:nvPr/>
          </p:nvSpPr>
          <p:spPr>
            <a:xfrm>
              <a:off x="4822975" y="2192950"/>
              <a:ext cx="212625" cy="105375"/>
            </a:xfrm>
            <a:custGeom>
              <a:avLst/>
              <a:gdLst/>
              <a:ahLst/>
              <a:cxnLst/>
              <a:rect l="l" t="t" r="r" b="b"/>
              <a:pathLst>
                <a:path w="8505" h="4215" extrusionOk="0">
                  <a:moveTo>
                    <a:pt x="7247" y="0"/>
                  </a:moveTo>
                  <a:lnTo>
                    <a:pt x="1" y="4215"/>
                  </a:lnTo>
                  <a:lnTo>
                    <a:pt x="1628" y="4215"/>
                  </a:lnTo>
                  <a:lnTo>
                    <a:pt x="8504" y="222"/>
                  </a:lnTo>
                  <a:lnTo>
                    <a:pt x="7247" y="0"/>
                  </a:lnTo>
                  <a:close/>
                </a:path>
              </a:pathLst>
            </a:custGeom>
            <a:solidFill>
              <a:srgbClr val="AC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09" name="Google Shape;10509;p51"/>
            <p:cNvSpPr/>
            <p:nvPr/>
          </p:nvSpPr>
          <p:spPr>
            <a:xfrm>
              <a:off x="4720400" y="2131925"/>
              <a:ext cx="213525" cy="105400"/>
            </a:xfrm>
            <a:custGeom>
              <a:avLst/>
              <a:gdLst/>
              <a:ahLst/>
              <a:cxnLst/>
              <a:rect l="l" t="t" r="r" b="b"/>
              <a:pathLst>
                <a:path w="8541" h="4216" extrusionOk="0">
                  <a:moveTo>
                    <a:pt x="7246" y="1"/>
                  </a:moveTo>
                  <a:lnTo>
                    <a:pt x="0" y="4216"/>
                  </a:lnTo>
                  <a:lnTo>
                    <a:pt x="1664" y="4216"/>
                  </a:lnTo>
                  <a:lnTo>
                    <a:pt x="8540" y="223"/>
                  </a:lnTo>
                  <a:lnTo>
                    <a:pt x="72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10" name="Google Shape;10510;p51"/>
            <p:cNvSpPr/>
            <p:nvPr/>
          </p:nvSpPr>
          <p:spPr>
            <a:xfrm>
              <a:off x="4503200" y="1921200"/>
              <a:ext cx="140500" cy="367900"/>
            </a:xfrm>
            <a:custGeom>
              <a:avLst/>
              <a:gdLst/>
              <a:ahLst/>
              <a:cxnLst/>
              <a:rect l="l" t="t" r="r" b="b"/>
              <a:pathLst>
                <a:path w="5620" h="14716" extrusionOk="0">
                  <a:moveTo>
                    <a:pt x="5620" y="1"/>
                  </a:moveTo>
                  <a:lnTo>
                    <a:pt x="37" y="3254"/>
                  </a:lnTo>
                  <a:lnTo>
                    <a:pt x="0" y="14715"/>
                  </a:lnTo>
                  <a:lnTo>
                    <a:pt x="5620" y="11462"/>
                  </a:lnTo>
                  <a:lnTo>
                    <a:pt x="5620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11" name="Google Shape;10511;p51"/>
            <p:cNvSpPr/>
            <p:nvPr/>
          </p:nvSpPr>
          <p:spPr>
            <a:xfrm>
              <a:off x="4343300" y="1910125"/>
              <a:ext cx="160825" cy="378975"/>
            </a:xfrm>
            <a:custGeom>
              <a:avLst/>
              <a:gdLst/>
              <a:ahLst/>
              <a:cxnLst/>
              <a:rect l="l" t="t" r="r" b="b"/>
              <a:pathLst>
                <a:path w="6433" h="15159" extrusionOk="0">
                  <a:moveTo>
                    <a:pt x="74" y="0"/>
                  </a:moveTo>
                  <a:lnTo>
                    <a:pt x="0" y="11461"/>
                  </a:lnTo>
                  <a:lnTo>
                    <a:pt x="6396" y="15158"/>
                  </a:lnTo>
                  <a:lnTo>
                    <a:pt x="6433" y="369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12" name="Google Shape;10512;p51"/>
            <p:cNvSpPr/>
            <p:nvPr/>
          </p:nvSpPr>
          <p:spPr>
            <a:xfrm>
              <a:off x="4345150" y="1828775"/>
              <a:ext cx="298550" cy="173800"/>
            </a:xfrm>
            <a:custGeom>
              <a:avLst/>
              <a:gdLst/>
              <a:ahLst/>
              <a:cxnLst/>
              <a:rect l="l" t="t" r="r" b="b"/>
              <a:pathLst>
                <a:path w="11942" h="6952" extrusionOk="0">
                  <a:moveTo>
                    <a:pt x="5583" y="1"/>
                  </a:moveTo>
                  <a:lnTo>
                    <a:pt x="0" y="3254"/>
                  </a:lnTo>
                  <a:lnTo>
                    <a:pt x="6359" y="6951"/>
                  </a:lnTo>
                  <a:lnTo>
                    <a:pt x="11942" y="3698"/>
                  </a:lnTo>
                  <a:lnTo>
                    <a:pt x="5583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13" name="Google Shape;10513;p51"/>
            <p:cNvSpPr/>
            <p:nvPr/>
          </p:nvSpPr>
          <p:spPr>
            <a:xfrm>
              <a:off x="4374725" y="1846350"/>
              <a:ext cx="239400" cy="138650"/>
            </a:xfrm>
            <a:custGeom>
              <a:avLst/>
              <a:gdLst/>
              <a:ahLst/>
              <a:cxnLst/>
              <a:rect l="l" t="t" r="r" b="b"/>
              <a:pathLst>
                <a:path w="9576" h="5546" extrusionOk="0">
                  <a:moveTo>
                    <a:pt x="4400" y="0"/>
                  </a:moveTo>
                  <a:lnTo>
                    <a:pt x="0" y="2551"/>
                  </a:lnTo>
                  <a:lnTo>
                    <a:pt x="5176" y="5546"/>
                  </a:lnTo>
                  <a:lnTo>
                    <a:pt x="9576" y="2995"/>
                  </a:lnTo>
                  <a:lnTo>
                    <a:pt x="4400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14" name="Google Shape;10514;p51"/>
            <p:cNvSpPr/>
            <p:nvPr/>
          </p:nvSpPr>
          <p:spPr>
            <a:xfrm>
              <a:off x="4585450" y="2178150"/>
              <a:ext cx="16650" cy="10200"/>
            </a:xfrm>
            <a:custGeom>
              <a:avLst/>
              <a:gdLst/>
              <a:ahLst/>
              <a:cxnLst/>
              <a:rect l="l" t="t" r="r" b="b"/>
              <a:pathLst>
                <a:path w="666" h="408" extrusionOk="0">
                  <a:moveTo>
                    <a:pt x="629" y="1"/>
                  </a:moveTo>
                  <a:lnTo>
                    <a:pt x="0" y="407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15" name="Google Shape;10515;p51"/>
            <p:cNvSpPr/>
            <p:nvPr/>
          </p:nvSpPr>
          <p:spPr>
            <a:xfrm>
              <a:off x="4601150" y="2156900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0"/>
                  </a:moveTo>
                  <a:lnTo>
                    <a:pt x="1" y="74"/>
                  </a:lnTo>
                  <a:lnTo>
                    <a:pt x="1" y="851"/>
                  </a:lnTo>
                  <a:lnTo>
                    <a:pt x="38" y="88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16" name="Google Shape;10516;p51"/>
            <p:cNvSpPr/>
            <p:nvPr/>
          </p:nvSpPr>
          <p:spPr>
            <a:xfrm>
              <a:off x="4583600" y="2166125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0" y="1"/>
                  </a:moveTo>
                  <a:lnTo>
                    <a:pt x="0" y="925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17" name="Google Shape;10517;p51"/>
            <p:cNvSpPr/>
            <p:nvPr/>
          </p:nvSpPr>
          <p:spPr>
            <a:xfrm>
              <a:off x="4583600" y="2155975"/>
              <a:ext cx="19425" cy="10175"/>
            </a:xfrm>
            <a:custGeom>
              <a:avLst/>
              <a:gdLst/>
              <a:ahLst/>
              <a:cxnLst/>
              <a:rect l="l" t="t" r="r" b="b"/>
              <a:pathLst>
                <a:path w="777" h="407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407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18" name="Google Shape;10518;p51"/>
            <p:cNvSpPr/>
            <p:nvPr/>
          </p:nvSpPr>
          <p:spPr>
            <a:xfrm>
              <a:off x="4584525" y="215597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666" y="111"/>
                  </a:moveTo>
                  <a:lnTo>
                    <a:pt x="666" y="925"/>
                  </a:lnTo>
                  <a:lnTo>
                    <a:pt x="37" y="1294"/>
                  </a:lnTo>
                  <a:lnTo>
                    <a:pt x="37" y="481"/>
                  </a:lnTo>
                  <a:lnTo>
                    <a:pt x="666" y="111"/>
                  </a:lnTo>
                  <a:close/>
                  <a:moveTo>
                    <a:pt x="740" y="0"/>
                  </a:moveTo>
                  <a:lnTo>
                    <a:pt x="0" y="407"/>
                  </a:lnTo>
                  <a:lnTo>
                    <a:pt x="0" y="1331"/>
                  </a:lnTo>
                  <a:lnTo>
                    <a:pt x="740" y="92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19" name="Google Shape;10519;p51"/>
            <p:cNvSpPr/>
            <p:nvPr/>
          </p:nvSpPr>
          <p:spPr>
            <a:xfrm>
              <a:off x="4585450" y="2158750"/>
              <a:ext cx="15725" cy="29600"/>
            </a:xfrm>
            <a:custGeom>
              <a:avLst/>
              <a:gdLst/>
              <a:ahLst/>
              <a:cxnLst/>
              <a:rect l="l" t="t" r="r" b="b"/>
              <a:pathLst>
                <a:path w="629" h="1184" extrusionOk="0">
                  <a:moveTo>
                    <a:pt x="629" y="0"/>
                  </a:moveTo>
                  <a:lnTo>
                    <a:pt x="0" y="370"/>
                  </a:lnTo>
                  <a:lnTo>
                    <a:pt x="0" y="1183"/>
                  </a:lnTo>
                  <a:lnTo>
                    <a:pt x="629" y="77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20" name="Google Shape;10520;p51"/>
            <p:cNvSpPr/>
            <p:nvPr/>
          </p:nvSpPr>
          <p:spPr>
            <a:xfrm>
              <a:off x="4567875" y="2188325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629" y="0"/>
                  </a:moveTo>
                  <a:lnTo>
                    <a:pt x="1" y="370"/>
                  </a:lnTo>
                  <a:lnTo>
                    <a:pt x="1" y="40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21" name="Google Shape;10521;p51"/>
            <p:cNvSpPr/>
            <p:nvPr/>
          </p:nvSpPr>
          <p:spPr>
            <a:xfrm>
              <a:off x="4583600" y="2167975"/>
              <a:ext cx="1875" cy="20375"/>
            </a:xfrm>
            <a:custGeom>
              <a:avLst/>
              <a:gdLst/>
              <a:ahLst/>
              <a:cxnLst/>
              <a:rect l="l" t="t" r="r" b="b"/>
              <a:pathLst>
                <a:path w="75" h="815" extrusionOk="0">
                  <a:moveTo>
                    <a:pt x="0" y="1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22" name="Google Shape;10522;p51"/>
            <p:cNvSpPr/>
            <p:nvPr/>
          </p:nvSpPr>
          <p:spPr>
            <a:xfrm>
              <a:off x="4566975" y="2177225"/>
              <a:ext cx="25" cy="23125"/>
            </a:xfrm>
            <a:custGeom>
              <a:avLst/>
              <a:gdLst/>
              <a:ahLst/>
              <a:cxnLst/>
              <a:rect l="l" t="t" r="r" b="b"/>
              <a:pathLst>
                <a:path w="1" h="925" extrusionOk="0">
                  <a:moveTo>
                    <a:pt x="0" y="925"/>
                  </a:moveTo>
                  <a:lnTo>
                    <a:pt x="0" y="92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23" name="Google Shape;10523;p51"/>
            <p:cNvSpPr/>
            <p:nvPr/>
          </p:nvSpPr>
          <p:spPr>
            <a:xfrm>
              <a:off x="4566975" y="2166125"/>
              <a:ext cx="18500" cy="11125"/>
            </a:xfrm>
            <a:custGeom>
              <a:avLst/>
              <a:gdLst/>
              <a:ahLst/>
              <a:cxnLst/>
              <a:rect l="l" t="t" r="r" b="b"/>
              <a:pathLst>
                <a:path w="740" h="445" extrusionOk="0">
                  <a:moveTo>
                    <a:pt x="0" y="445"/>
                  </a:moveTo>
                  <a:lnTo>
                    <a:pt x="0" y="445"/>
                  </a:lnTo>
                  <a:lnTo>
                    <a:pt x="739" y="1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24" name="Google Shape;10524;p51"/>
            <p:cNvSpPr/>
            <p:nvPr/>
          </p:nvSpPr>
          <p:spPr>
            <a:xfrm>
              <a:off x="4566975" y="216612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extrusionOk="0">
                  <a:moveTo>
                    <a:pt x="665" y="112"/>
                  </a:moveTo>
                  <a:lnTo>
                    <a:pt x="665" y="925"/>
                  </a:lnTo>
                  <a:lnTo>
                    <a:pt x="37" y="1295"/>
                  </a:lnTo>
                  <a:lnTo>
                    <a:pt x="37" y="482"/>
                  </a:lnTo>
                  <a:lnTo>
                    <a:pt x="665" y="112"/>
                  </a:lnTo>
                  <a:close/>
                  <a:moveTo>
                    <a:pt x="739" y="1"/>
                  </a:moveTo>
                  <a:lnTo>
                    <a:pt x="0" y="445"/>
                  </a:lnTo>
                  <a:lnTo>
                    <a:pt x="0" y="1369"/>
                  </a:lnTo>
                  <a:lnTo>
                    <a:pt x="739" y="925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25" name="Google Shape;10525;p51"/>
            <p:cNvSpPr/>
            <p:nvPr/>
          </p:nvSpPr>
          <p:spPr>
            <a:xfrm>
              <a:off x="4567875" y="2167975"/>
              <a:ext cx="15750" cy="29600"/>
            </a:xfrm>
            <a:custGeom>
              <a:avLst/>
              <a:gdLst/>
              <a:ahLst/>
              <a:cxnLst/>
              <a:rect l="l" t="t" r="r" b="b"/>
              <a:pathLst>
                <a:path w="630" h="1184" extrusionOk="0">
                  <a:moveTo>
                    <a:pt x="629" y="1"/>
                  </a:moveTo>
                  <a:lnTo>
                    <a:pt x="1" y="408"/>
                  </a:lnTo>
                  <a:lnTo>
                    <a:pt x="1" y="1184"/>
                  </a:lnTo>
                  <a:lnTo>
                    <a:pt x="629" y="814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26" name="Google Shape;10526;p51"/>
            <p:cNvSpPr/>
            <p:nvPr/>
          </p:nvSpPr>
          <p:spPr>
            <a:xfrm>
              <a:off x="4550325" y="2198475"/>
              <a:ext cx="16675" cy="9275"/>
            </a:xfrm>
            <a:custGeom>
              <a:avLst/>
              <a:gdLst/>
              <a:ahLst/>
              <a:cxnLst/>
              <a:rect l="l" t="t" r="r" b="b"/>
              <a:pathLst>
                <a:path w="667" h="371" extrusionOk="0">
                  <a:moveTo>
                    <a:pt x="666" y="1"/>
                  </a:moveTo>
                  <a:lnTo>
                    <a:pt x="1" y="371"/>
                  </a:lnTo>
                  <a:lnTo>
                    <a:pt x="1" y="371"/>
                  </a:lnTo>
                  <a:lnTo>
                    <a:pt x="1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27" name="Google Shape;10527;p51"/>
            <p:cNvSpPr/>
            <p:nvPr/>
          </p:nvSpPr>
          <p:spPr>
            <a:xfrm>
              <a:off x="4566975" y="2178150"/>
              <a:ext cx="25" cy="20350"/>
            </a:xfrm>
            <a:custGeom>
              <a:avLst/>
              <a:gdLst/>
              <a:ahLst/>
              <a:cxnLst/>
              <a:rect l="l" t="t" r="r" b="b"/>
              <a:pathLst>
                <a:path w="1" h="814" extrusionOk="0">
                  <a:moveTo>
                    <a:pt x="0" y="814"/>
                  </a:moveTo>
                  <a:lnTo>
                    <a:pt x="0" y="814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28" name="Google Shape;10528;p51"/>
            <p:cNvSpPr/>
            <p:nvPr/>
          </p:nvSpPr>
          <p:spPr>
            <a:xfrm>
              <a:off x="4549400" y="2187400"/>
              <a:ext cx="25" cy="23125"/>
            </a:xfrm>
            <a:custGeom>
              <a:avLst/>
              <a:gdLst/>
              <a:ahLst/>
              <a:cxnLst/>
              <a:rect l="l" t="t" r="r" b="b"/>
              <a:pathLst>
                <a:path w="1" h="925" extrusionOk="0">
                  <a:moveTo>
                    <a:pt x="1" y="925"/>
                  </a:moveTo>
                  <a:lnTo>
                    <a:pt x="1" y="9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29" name="Google Shape;10529;p51"/>
            <p:cNvSpPr/>
            <p:nvPr/>
          </p:nvSpPr>
          <p:spPr>
            <a:xfrm>
              <a:off x="4549400" y="217537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1" y="481"/>
                  </a:moveTo>
                  <a:lnTo>
                    <a:pt x="1" y="481"/>
                  </a:lnTo>
                  <a:lnTo>
                    <a:pt x="740" y="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30" name="Google Shape;10530;p51"/>
            <p:cNvSpPr/>
            <p:nvPr/>
          </p:nvSpPr>
          <p:spPr>
            <a:xfrm>
              <a:off x="4549400" y="217537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extrusionOk="0">
                  <a:moveTo>
                    <a:pt x="703" y="112"/>
                  </a:moveTo>
                  <a:lnTo>
                    <a:pt x="703" y="925"/>
                  </a:lnTo>
                  <a:lnTo>
                    <a:pt x="38" y="1295"/>
                  </a:lnTo>
                  <a:lnTo>
                    <a:pt x="38" y="481"/>
                  </a:lnTo>
                  <a:lnTo>
                    <a:pt x="703" y="112"/>
                  </a:lnTo>
                  <a:close/>
                  <a:moveTo>
                    <a:pt x="740" y="1"/>
                  </a:moveTo>
                  <a:lnTo>
                    <a:pt x="1" y="444"/>
                  </a:lnTo>
                  <a:lnTo>
                    <a:pt x="1" y="1369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31" name="Google Shape;10531;p51"/>
            <p:cNvSpPr/>
            <p:nvPr/>
          </p:nvSpPr>
          <p:spPr>
            <a:xfrm>
              <a:off x="4550325" y="2178150"/>
              <a:ext cx="16675" cy="29600"/>
            </a:xfrm>
            <a:custGeom>
              <a:avLst/>
              <a:gdLst/>
              <a:ahLst/>
              <a:cxnLst/>
              <a:rect l="l" t="t" r="r" b="b"/>
              <a:pathLst>
                <a:path w="667" h="1184" extrusionOk="0">
                  <a:moveTo>
                    <a:pt x="666" y="1"/>
                  </a:moveTo>
                  <a:lnTo>
                    <a:pt x="1" y="370"/>
                  </a:lnTo>
                  <a:lnTo>
                    <a:pt x="1" y="1184"/>
                  </a:lnTo>
                  <a:lnTo>
                    <a:pt x="666" y="814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32" name="Google Shape;10532;p51"/>
            <p:cNvSpPr/>
            <p:nvPr/>
          </p:nvSpPr>
          <p:spPr>
            <a:xfrm>
              <a:off x="4549400" y="2179075"/>
              <a:ext cx="59175" cy="33300"/>
            </a:xfrm>
            <a:custGeom>
              <a:avLst/>
              <a:gdLst/>
              <a:ahLst/>
              <a:cxnLst/>
              <a:rect l="l" t="t" r="r" b="b"/>
              <a:pathLst>
                <a:path w="2367" h="1332" extrusionOk="0">
                  <a:moveTo>
                    <a:pt x="2145" y="1"/>
                  </a:moveTo>
                  <a:lnTo>
                    <a:pt x="185" y="1110"/>
                  </a:lnTo>
                  <a:lnTo>
                    <a:pt x="75" y="1221"/>
                  </a:lnTo>
                  <a:lnTo>
                    <a:pt x="1" y="1258"/>
                  </a:lnTo>
                  <a:lnTo>
                    <a:pt x="75" y="1294"/>
                  </a:lnTo>
                  <a:lnTo>
                    <a:pt x="185" y="1331"/>
                  </a:lnTo>
                  <a:lnTo>
                    <a:pt x="2367" y="111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33" name="Google Shape;10533;p51"/>
            <p:cNvSpPr/>
            <p:nvPr/>
          </p:nvSpPr>
          <p:spPr>
            <a:xfrm>
              <a:off x="4603000" y="2155975"/>
              <a:ext cx="5575" cy="25900"/>
            </a:xfrm>
            <a:custGeom>
              <a:avLst/>
              <a:gdLst/>
              <a:ahLst/>
              <a:cxnLst/>
              <a:rect l="l" t="t" r="r" b="b"/>
              <a:pathLst>
                <a:path w="223" h="1036" extrusionOk="0">
                  <a:moveTo>
                    <a:pt x="1" y="0"/>
                  </a:moveTo>
                  <a:lnTo>
                    <a:pt x="1" y="222"/>
                  </a:lnTo>
                  <a:lnTo>
                    <a:pt x="1" y="925"/>
                  </a:lnTo>
                  <a:lnTo>
                    <a:pt x="223" y="1035"/>
                  </a:lnTo>
                  <a:lnTo>
                    <a:pt x="223" y="111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34" name="Google Shape;10534;p51"/>
            <p:cNvSpPr/>
            <p:nvPr/>
          </p:nvSpPr>
          <p:spPr>
            <a:xfrm>
              <a:off x="4546625" y="2151350"/>
              <a:ext cx="63800" cy="65650"/>
            </a:xfrm>
            <a:custGeom>
              <a:avLst/>
              <a:gdLst/>
              <a:ahLst/>
              <a:cxnLst/>
              <a:rect l="l" t="t" r="r" b="b"/>
              <a:pathLst>
                <a:path w="2552" h="2626" extrusionOk="0">
                  <a:moveTo>
                    <a:pt x="2404" y="333"/>
                  </a:moveTo>
                  <a:lnTo>
                    <a:pt x="2404" y="1257"/>
                  </a:lnTo>
                  <a:lnTo>
                    <a:pt x="296" y="2440"/>
                  </a:lnTo>
                  <a:lnTo>
                    <a:pt x="296" y="2219"/>
                  </a:lnTo>
                  <a:lnTo>
                    <a:pt x="296" y="1516"/>
                  </a:lnTo>
                  <a:lnTo>
                    <a:pt x="2219" y="407"/>
                  </a:lnTo>
                  <a:lnTo>
                    <a:pt x="2404" y="333"/>
                  </a:lnTo>
                  <a:close/>
                  <a:moveTo>
                    <a:pt x="2367" y="0"/>
                  </a:moveTo>
                  <a:lnTo>
                    <a:pt x="1" y="1331"/>
                  </a:lnTo>
                  <a:lnTo>
                    <a:pt x="1" y="2514"/>
                  </a:lnTo>
                  <a:lnTo>
                    <a:pt x="186" y="2625"/>
                  </a:lnTo>
                  <a:lnTo>
                    <a:pt x="2552" y="1294"/>
                  </a:lnTo>
                  <a:lnTo>
                    <a:pt x="2552" y="148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35" name="Google Shape;10535;p51"/>
            <p:cNvSpPr/>
            <p:nvPr/>
          </p:nvSpPr>
          <p:spPr>
            <a:xfrm>
              <a:off x="4585450" y="2099600"/>
              <a:ext cx="16650" cy="9250"/>
            </a:xfrm>
            <a:custGeom>
              <a:avLst/>
              <a:gdLst/>
              <a:ahLst/>
              <a:cxnLst/>
              <a:rect l="l" t="t" r="r" b="b"/>
              <a:pathLst>
                <a:path w="666" h="370" extrusionOk="0">
                  <a:moveTo>
                    <a:pt x="629" y="0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36" name="Google Shape;10536;p51"/>
            <p:cNvSpPr/>
            <p:nvPr/>
          </p:nvSpPr>
          <p:spPr>
            <a:xfrm>
              <a:off x="4601150" y="2077400"/>
              <a:ext cx="950" cy="22225"/>
            </a:xfrm>
            <a:custGeom>
              <a:avLst/>
              <a:gdLst/>
              <a:ahLst/>
              <a:cxnLst/>
              <a:rect l="l" t="t" r="r" b="b"/>
              <a:pathLst>
                <a:path w="38" h="889" extrusionOk="0">
                  <a:moveTo>
                    <a:pt x="1" y="1"/>
                  </a:moveTo>
                  <a:lnTo>
                    <a:pt x="1" y="38"/>
                  </a:lnTo>
                  <a:lnTo>
                    <a:pt x="1" y="888"/>
                  </a:lnTo>
                  <a:lnTo>
                    <a:pt x="38" y="88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37" name="Google Shape;10537;p51"/>
            <p:cNvSpPr/>
            <p:nvPr/>
          </p:nvSpPr>
          <p:spPr>
            <a:xfrm>
              <a:off x="4583600" y="20866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38" name="Google Shape;10538;p51"/>
            <p:cNvSpPr/>
            <p:nvPr/>
          </p:nvSpPr>
          <p:spPr>
            <a:xfrm>
              <a:off x="4583600" y="2076475"/>
              <a:ext cx="19425" cy="11125"/>
            </a:xfrm>
            <a:custGeom>
              <a:avLst/>
              <a:gdLst/>
              <a:ahLst/>
              <a:cxnLst/>
              <a:rect l="l" t="t" r="r" b="b"/>
              <a:pathLst>
                <a:path w="777" h="445" extrusionOk="0">
                  <a:moveTo>
                    <a:pt x="740" y="1"/>
                  </a:moveTo>
                  <a:lnTo>
                    <a:pt x="0" y="407"/>
                  </a:lnTo>
                  <a:lnTo>
                    <a:pt x="74" y="444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39" name="Google Shape;10539;p51"/>
            <p:cNvSpPr/>
            <p:nvPr/>
          </p:nvSpPr>
          <p:spPr>
            <a:xfrm>
              <a:off x="4584525" y="207647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666" y="75"/>
                  </a:moveTo>
                  <a:lnTo>
                    <a:pt x="666" y="925"/>
                  </a:lnTo>
                  <a:lnTo>
                    <a:pt x="37" y="1295"/>
                  </a:lnTo>
                  <a:lnTo>
                    <a:pt x="37" y="444"/>
                  </a:lnTo>
                  <a:lnTo>
                    <a:pt x="666" y="75"/>
                  </a:lnTo>
                  <a:close/>
                  <a:moveTo>
                    <a:pt x="740" y="1"/>
                  </a:moveTo>
                  <a:lnTo>
                    <a:pt x="0" y="407"/>
                  </a:lnTo>
                  <a:lnTo>
                    <a:pt x="0" y="1332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40" name="Google Shape;10540;p51"/>
            <p:cNvSpPr/>
            <p:nvPr/>
          </p:nvSpPr>
          <p:spPr>
            <a:xfrm>
              <a:off x="4585450" y="2078325"/>
              <a:ext cx="15725" cy="30525"/>
            </a:xfrm>
            <a:custGeom>
              <a:avLst/>
              <a:gdLst/>
              <a:ahLst/>
              <a:cxnLst/>
              <a:rect l="l" t="t" r="r" b="b"/>
              <a:pathLst>
                <a:path w="629" h="1221" extrusionOk="0">
                  <a:moveTo>
                    <a:pt x="629" y="1"/>
                  </a:moveTo>
                  <a:lnTo>
                    <a:pt x="0" y="370"/>
                  </a:lnTo>
                  <a:lnTo>
                    <a:pt x="0" y="1221"/>
                  </a:lnTo>
                  <a:lnTo>
                    <a:pt x="629" y="851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41" name="Google Shape;10541;p51"/>
            <p:cNvSpPr/>
            <p:nvPr/>
          </p:nvSpPr>
          <p:spPr>
            <a:xfrm>
              <a:off x="4567875" y="2108825"/>
              <a:ext cx="17600" cy="10200"/>
            </a:xfrm>
            <a:custGeom>
              <a:avLst/>
              <a:gdLst/>
              <a:ahLst/>
              <a:cxnLst/>
              <a:rect l="l" t="t" r="r" b="b"/>
              <a:pathLst>
                <a:path w="704" h="408" extrusionOk="0">
                  <a:moveTo>
                    <a:pt x="629" y="1"/>
                  </a:moveTo>
                  <a:lnTo>
                    <a:pt x="1" y="407"/>
                  </a:lnTo>
                  <a:lnTo>
                    <a:pt x="703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42" name="Google Shape;10542;p51"/>
            <p:cNvSpPr/>
            <p:nvPr/>
          </p:nvSpPr>
          <p:spPr>
            <a:xfrm>
              <a:off x="4583600" y="2087575"/>
              <a:ext cx="1875" cy="22200"/>
            </a:xfrm>
            <a:custGeom>
              <a:avLst/>
              <a:gdLst/>
              <a:ahLst/>
              <a:cxnLst/>
              <a:rect l="l" t="t" r="r" b="b"/>
              <a:pathLst>
                <a:path w="75" h="888" extrusionOk="0">
                  <a:moveTo>
                    <a:pt x="0" y="0"/>
                  </a:moveTo>
                  <a:lnTo>
                    <a:pt x="0" y="37"/>
                  </a:lnTo>
                  <a:lnTo>
                    <a:pt x="0" y="851"/>
                  </a:lnTo>
                  <a:lnTo>
                    <a:pt x="74" y="88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43" name="Google Shape;10543;p51"/>
            <p:cNvSpPr/>
            <p:nvPr/>
          </p:nvSpPr>
          <p:spPr>
            <a:xfrm>
              <a:off x="4566975" y="2096825"/>
              <a:ext cx="25" cy="23125"/>
            </a:xfrm>
            <a:custGeom>
              <a:avLst/>
              <a:gdLst/>
              <a:ahLst/>
              <a:cxnLst/>
              <a:rect l="l" t="t" r="r" b="b"/>
              <a:pathLst>
                <a:path w="1" h="925" extrusionOk="0">
                  <a:moveTo>
                    <a:pt x="0" y="924"/>
                  </a:moveTo>
                  <a:lnTo>
                    <a:pt x="0" y="92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44" name="Google Shape;10544;p51"/>
            <p:cNvSpPr/>
            <p:nvPr/>
          </p:nvSpPr>
          <p:spPr>
            <a:xfrm>
              <a:off x="4566975" y="2086650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0" y="407"/>
                  </a:moveTo>
                  <a:lnTo>
                    <a:pt x="0" y="407"/>
                  </a:lnTo>
                  <a:lnTo>
                    <a:pt x="739" y="0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45" name="Google Shape;10545;p51"/>
            <p:cNvSpPr/>
            <p:nvPr/>
          </p:nvSpPr>
          <p:spPr>
            <a:xfrm>
              <a:off x="4566975" y="208665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665" y="74"/>
                  </a:moveTo>
                  <a:lnTo>
                    <a:pt x="665" y="925"/>
                  </a:lnTo>
                  <a:lnTo>
                    <a:pt x="37" y="1294"/>
                  </a:lnTo>
                  <a:lnTo>
                    <a:pt x="37" y="481"/>
                  </a:lnTo>
                  <a:lnTo>
                    <a:pt x="665" y="74"/>
                  </a:lnTo>
                  <a:close/>
                  <a:moveTo>
                    <a:pt x="739" y="0"/>
                  </a:moveTo>
                  <a:lnTo>
                    <a:pt x="0" y="407"/>
                  </a:lnTo>
                  <a:lnTo>
                    <a:pt x="0" y="1331"/>
                  </a:lnTo>
                  <a:lnTo>
                    <a:pt x="739" y="925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46" name="Google Shape;10546;p51"/>
            <p:cNvSpPr/>
            <p:nvPr/>
          </p:nvSpPr>
          <p:spPr>
            <a:xfrm>
              <a:off x="4567875" y="2088500"/>
              <a:ext cx="15750" cy="30525"/>
            </a:xfrm>
            <a:custGeom>
              <a:avLst/>
              <a:gdLst/>
              <a:ahLst/>
              <a:cxnLst/>
              <a:rect l="l" t="t" r="r" b="b"/>
              <a:pathLst>
                <a:path w="630" h="1221" extrusionOk="0">
                  <a:moveTo>
                    <a:pt x="629" y="0"/>
                  </a:moveTo>
                  <a:lnTo>
                    <a:pt x="1" y="407"/>
                  </a:lnTo>
                  <a:lnTo>
                    <a:pt x="1" y="1220"/>
                  </a:lnTo>
                  <a:lnTo>
                    <a:pt x="629" y="81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47" name="Google Shape;10547;p51"/>
            <p:cNvSpPr/>
            <p:nvPr/>
          </p:nvSpPr>
          <p:spPr>
            <a:xfrm>
              <a:off x="4550325" y="2119000"/>
              <a:ext cx="16675" cy="10200"/>
            </a:xfrm>
            <a:custGeom>
              <a:avLst/>
              <a:gdLst/>
              <a:ahLst/>
              <a:cxnLst/>
              <a:rect l="l" t="t" r="r" b="b"/>
              <a:pathLst>
                <a:path w="667" h="408" extrusionOk="0">
                  <a:moveTo>
                    <a:pt x="666" y="0"/>
                  </a:moveTo>
                  <a:lnTo>
                    <a:pt x="1" y="370"/>
                  </a:lnTo>
                  <a:lnTo>
                    <a:pt x="1" y="40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48" name="Google Shape;10548;p51"/>
            <p:cNvSpPr/>
            <p:nvPr/>
          </p:nvSpPr>
          <p:spPr>
            <a:xfrm>
              <a:off x="4566975" y="2098675"/>
              <a:ext cx="25" cy="20350"/>
            </a:xfrm>
            <a:custGeom>
              <a:avLst/>
              <a:gdLst/>
              <a:ahLst/>
              <a:cxnLst/>
              <a:rect l="l" t="t" r="r" b="b"/>
              <a:pathLst>
                <a:path w="1" h="814" extrusionOk="0">
                  <a:moveTo>
                    <a:pt x="0" y="813"/>
                  </a:moveTo>
                  <a:lnTo>
                    <a:pt x="0" y="81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49" name="Google Shape;10549;p51"/>
            <p:cNvSpPr/>
            <p:nvPr/>
          </p:nvSpPr>
          <p:spPr>
            <a:xfrm>
              <a:off x="4549400" y="2107900"/>
              <a:ext cx="25" cy="23150"/>
            </a:xfrm>
            <a:custGeom>
              <a:avLst/>
              <a:gdLst/>
              <a:ahLst/>
              <a:cxnLst/>
              <a:rect l="l" t="t" r="r" b="b"/>
              <a:pathLst>
                <a:path w="1" h="926" extrusionOk="0">
                  <a:moveTo>
                    <a:pt x="1" y="925"/>
                  </a:moveTo>
                  <a:lnTo>
                    <a:pt x="1" y="9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50" name="Google Shape;10550;p51"/>
            <p:cNvSpPr/>
            <p:nvPr/>
          </p:nvSpPr>
          <p:spPr>
            <a:xfrm>
              <a:off x="4549400" y="2096825"/>
              <a:ext cx="18500" cy="11100"/>
            </a:xfrm>
            <a:custGeom>
              <a:avLst/>
              <a:gdLst/>
              <a:ahLst/>
              <a:cxnLst/>
              <a:rect l="l" t="t" r="r" b="b"/>
              <a:pathLst>
                <a:path w="740" h="444" extrusionOk="0">
                  <a:moveTo>
                    <a:pt x="1" y="444"/>
                  </a:moveTo>
                  <a:lnTo>
                    <a:pt x="1" y="444"/>
                  </a:lnTo>
                  <a:lnTo>
                    <a:pt x="740" y="0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51" name="Google Shape;10551;p51"/>
            <p:cNvSpPr/>
            <p:nvPr/>
          </p:nvSpPr>
          <p:spPr>
            <a:xfrm>
              <a:off x="4549400" y="209682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extrusionOk="0">
                  <a:moveTo>
                    <a:pt x="703" y="111"/>
                  </a:moveTo>
                  <a:lnTo>
                    <a:pt x="703" y="924"/>
                  </a:lnTo>
                  <a:lnTo>
                    <a:pt x="38" y="1294"/>
                  </a:lnTo>
                  <a:lnTo>
                    <a:pt x="38" y="481"/>
                  </a:lnTo>
                  <a:lnTo>
                    <a:pt x="703" y="111"/>
                  </a:lnTo>
                  <a:close/>
                  <a:moveTo>
                    <a:pt x="740" y="0"/>
                  </a:moveTo>
                  <a:lnTo>
                    <a:pt x="1" y="444"/>
                  </a:lnTo>
                  <a:lnTo>
                    <a:pt x="1" y="1368"/>
                  </a:lnTo>
                  <a:lnTo>
                    <a:pt x="740" y="92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52" name="Google Shape;10552;p51"/>
            <p:cNvSpPr/>
            <p:nvPr/>
          </p:nvSpPr>
          <p:spPr>
            <a:xfrm>
              <a:off x="4550325" y="2098675"/>
              <a:ext cx="16675" cy="29600"/>
            </a:xfrm>
            <a:custGeom>
              <a:avLst/>
              <a:gdLst/>
              <a:ahLst/>
              <a:cxnLst/>
              <a:rect l="l" t="t" r="r" b="b"/>
              <a:pathLst>
                <a:path w="667" h="1184" extrusionOk="0">
                  <a:moveTo>
                    <a:pt x="666" y="0"/>
                  </a:moveTo>
                  <a:lnTo>
                    <a:pt x="1" y="370"/>
                  </a:lnTo>
                  <a:lnTo>
                    <a:pt x="1" y="1183"/>
                  </a:lnTo>
                  <a:lnTo>
                    <a:pt x="666" y="813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53" name="Google Shape;10553;p51"/>
            <p:cNvSpPr/>
            <p:nvPr/>
          </p:nvSpPr>
          <p:spPr>
            <a:xfrm>
              <a:off x="4549400" y="2099600"/>
              <a:ext cx="59175" cy="34200"/>
            </a:xfrm>
            <a:custGeom>
              <a:avLst/>
              <a:gdLst/>
              <a:ahLst/>
              <a:cxnLst/>
              <a:rect l="l" t="t" r="r" b="b"/>
              <a:pathLst>
                <a:path w="2367" h="1368" extrusionOk="0">
                  <a:moveTo>
                    <a:pt x="2145" y="0"/>
                  </a:moveTo>
                  <a:lnTo>
                    <a:pt x="185" y="1146"/>
                  </a:lnTo>
                  <a:lnTo>
                    <a:pt x="75" y="1183"/>
                  </a:lnTo>
                  <a:lnTo>
                    <a:pt x="1" y="1257"/>
                  </a:lnTo>
                  <a:lnTo>
                    <a:pt x="75" y="1294"/>
                  </a:lnTo>
                  <a:lnTo>
                    <a:pt x="185" y="1368"/>
                  </a:lnTo>
                  <a:lnTo>
                    <a:pt x="2367" y="148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54" name="Google Shape;10554;p51"/>
            <p:cNvSpPr/>
            <p:nvPr/>
          </p:nvSpPr>
          <p:spPr>
            <a:xfrm>
              <a:off x="4603000" y="2076475"/>
              <a:ext cx="5575" cy="26825"/>
            </a:xfrm>
            <a:custGeom>
              <a:avLst/>
              <a:gdLst/>
              <a:ahLst/>
              <a:cxnLst/>
              <a:rect l="l" t="t" r="r" b="b"/>
              <a:pathLst>
                <a:path w="223" h="1073" extrusionOk="0">
                  <a:moveTo>
                    <a:pt x="1" y="1"/>
                  </a:moveTo>
                  <a:lnTo>
                    <a:pt x="1" y="223"/>
                  </a:lnTo>
                  <a:lnTo>
                    <a:pt x="1" y="925"/>
                  </a:lnTo>
                  <a:lnTo>
                    <a:pt x="223" y="1073"/>
                  </a:lnTo>
                  <a:lnTo>
                    <a:pt x="223" y="149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55" name="Google Shape;10555;p51"/>
            <p:cNvSpPr/>
            <p:nvPr/>
          </p:nvSpPr>
          <p:spPr>
            <a:xfrm>
              <a:off x="4546625" y="2071850"/>
              <a:ext cx="63800" cy="65650"/>
            </a:xfrm>
            <a:custGeom>
              <a:avLst/>
              <a:gdLst/>
              <a:ahLst/>
              <a:cxnLst/>
              <a:rect l="l" t="t" r="r" b="b"/>
              <a:pathLst>
                <a:path w="2552" h="2626" extrusionOk="0">
                  <a:moveTo>
                    <a:pt x="2404" y="297"/>
                  </a:moveTo>
                  <a:lnTo>
                    <a:pt x="2404" y="1221"/>
                  </a:lnTo>
                  <a:lnTo>
                    <a:pt x="296" y="2478"/>
                  </a:lnTo>
                  <a:lnTo>
                    <a:pt x="296" y="2256"/>
                  </a:lnTo>
                  <a:lnTo>
                    <a:pt x="296" y="1554"/>
                  </a:lnTo>
                  <a:lnTo>
                    <a:pt x="2219" y="445"/>
                  </a:lnTo>
                  <a:lnTo>
                    <a:pt x="2404" y="297"/>
                  </a:lnTo>
                  <a:close/>
                  <a:moveTo>
                    <a:pt x="2367" y="1"/>
                  </a:moveTo>
                  <a:lnTo>
                    <a:pt x="1" y="1332"/>
                  </a:lnTo>
                  <a:lnTo>
                    <a:pt x="1" y="2478"/>
                  </a:lnTo>
                  <a:lnTo>
                    <a:pt x="186" y="2626"/>
                  </a:lnTo>
                  <a:lnTo>
                    <a:pt x="2552" y="1295"/>
                  </a:lnTo>
                  <a:lnTo>
                    <a:pt x="2552" y="149"/>
                  </a:lnTo>
                  <a:lnTo>
                    <a:pt x="2367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56" name="Google Shape;10556;p51"/>
            <p:cNvSpPr/>
            <p:nvPr/>
          </p:nvSpPr>
          <p:spPr>
            <a:xfrm>
              <a:off x="4585450" y="2019175"/>
              <a:ext cx="16650" cy="11125"/>
            </a:xfrm>
            <a:custGeom>
              <a:avLst/>
              <a:gdLst/>
              <a:ahLst/>
              <a:cxnLst/>
              <a:rect l="l" t="t" r="r" b="b"/>
              <a:pathLst>
                <a:path w="666" h="445" extrusionOk="0">
                  <a:moveTo>
                    <a:pt x="629" y="1"/>
                  </a:moveTo>
                  <a:lnTo>
                    <a:pt x="0" y="407"/>
                  </a:lnTo>
                  <a:lnTo>
                    <a:pt x="0" y="444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57" name="Google Shape;10557;p51"/>
            <p:cNvSpPr/>
            <p:nvPr/>
          </p:nvSpPr>
          <p:spPr>
            <a:xfrm>
              <a:off x="4601150" y="1998850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58" name="Google Shape;10558;p51"/>
            <p:cNvSpPr/>
            <p:nvPr/>
          </p:nvSpPr>
          <p:spPr>
            <a:xfrm>
              <a:off x="4583600" y="2008075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0" y="1"/>
                  </a:moveTo>
                  <a:lnTo>
                    <a:pt x="0" y="925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59" name="Google Shape;10559;p51"/>
            <p:cNvSpPr/>
            <p:nvPr/>
          </p:nvSpPr>
          <p:spPr>
            <a:xfrm>
              <a:off x="4583600" y="1996075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740" y="0"/>
                  </a:moveTo>
                  <a:lnTo>
                    <a:pt x="0" y="481"/>
                  </a:lnTo>
                  <a:lnTo>
                    <a:pt x="74" y="481"/>
                  </a:lnTo>
                  <a:lnTo>
                    <a:pt x="777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60" name="Google Shape;10560;p51"/>
            <p:cNvSpPr/>
            <p:nvPr/>
          </p:nvSpPr>
          <p:spPr>
            <a:xfrm>
              <a:off x="4584525" y="199792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666" y="74"/>
                  </a:moveTo>
                  <a:lnTo>
                    <a:pt x="666" y="925"/>
                  </a:lnTo>
                  <a:lnTo>
                    <a:pt x="37" y="1294"/>
                  </a:lnTo>
                  <a:lnTo>
                    <a:pt x="37" y="444"/>
                  </a:lnTo>
                  <a:lnTo>
                    <a:pt x="666" y="74"/>
                  </a:lnTo>
                  <a:close/>
                  <a:moveTo>
                    <a:pt x="740" y="0"/>
                  </a:moveTo>
                  <a:lnTo>
                    <a:pt x="0" y="407"/>
                  </a:lnTo>
                  <a:lnTo>
                    <a:pt x="0" y="1331"/>
                  </a:lnTo>
                  <a:lnTo>
                    <a:pt x="740" y="92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61" name="Google Shape;10561;p51"/>
            <p:cNvSpPr/>
            <p:nvPr/>
          </p:nvSpPr>
          <p:spPr>
            <a:xfrm>
              <a:off x="4585450" y="1998850"/>
              <a:ext cx="15725" cy="30525"/>
            </a:xfrm>
            <a:custGeom>
              <a:avLst/>
              <a:gdLst/>
              <a:ahLst/>
              <a:cxnLst/>
              <a:rect l="l" t="t" r="r" b="b"/>
              <a:pathLst>
                <a:path w="629" h="1221" extrusionOk="0">
                  <a:moveTo>
                    <a:pt x="629" y="0"/>
                  </a:moveTo>
                  <a:lnTo>
                    <a:pt x="0" y="370"/>
                  </a:lnTo>
                  <a:lnTo>
                    <a:pt x="0" y="1220"/>
                  </a:lnTo>
                  <a:lnTo>
                    <a:pt x="629" y="81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62" name="Google Shape;10562;p51"/>
            <p:cNvSpPr/>
            <p:nvPr/>
          </p:nvSpPr>
          <p:spPr>
            <a:xfrm>
              <a:off x="4567875" y="2030275"/>
              <a:ext cx="17600" cy="9250"/>
            </a:xfrm>
            <a:custGeom>
              <a:avLst/>
              <a:gdLst/>
              <a:ahLst/>
              <a:cxnLst/>
              <a:rect l="l" t="t" r="r" b="b"/>
              <a:pathLst>
                <a:path w="704" h="370" extrusionOk="0">
                  <a:moveTo>
                    <a:pt x="629" y="0"/>
                  </a:moveTo>
                  <a:lnTo>
                    <a:pt x="1" y="370"/>
                  </a:lnTo>
                  <a:lnTo>
                    <a:pt x="1" y="370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63" name="Google Shape;10563;p51"/>
            <p:cNvSpPr/>
            <p:nvPr/>
          </p:nvSpPr>
          <p:spPr>
            <a:xfrm>
              <a:off x="4583600" y="2009000"/>
              <a:ext cx="1875" cy="21300"/>
            </a:xfrm>
            <a:custGeom>
              <a:avLst/>
              <a:gdLst/>
              <a:ahLst/>
              <a:cxnLst/>
              <a:rect l="l" t="t" r="r" b="b"/>
              <a:pathLst>
                <a:path w="75" h="852" extrusionOk="0">
                  <a:moveTo>
                    <a:pt x="0" y="1"/>
                  </a:moveTo>
                  <a:lnTo>
                    <a:pt x="0" y="851"/>
                  </a:lnTo>
                  <a:lnTo>
                    <a:pt x="74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64" name="Google Shape;10564;p51"/>
            <p:cNvSpPr/>
            <p:nvPr/>
          </p:nvSpPr>
          <p:spPr>
            <a:xfrm>
              <a:off x="4566975" y="2017325"/>
              <a:ext cx="25" cy="24050"/>
            </a:xfrm>
            <a:custGeom>
              <a:avLst/>
              <a:gdLst/>
              <a:ahLst/>
              <a:cxnLst/>
              <a:rect l="l" t="t" r="r" b="b"/>
              <a:pathLst>
                <a:path w="1" h="962" extrusionOk="0">
                  <a:moveTo>
                    <a:pt x="0" y="962"/>
                  </a:moveTo>
                  <a:lnTo>
                    <a:pt x="0" y="962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65" name="Google Shape;10565;p51"/>
            <p:cNvSpPr/>
            <p:nvPr/>
          </p:nvSpPr>
          <p:spPr>
            <a:xfrm>
              <a:off x="4566975" y="2007150"/>
              <a:ext cx="18500" cy="11125"/>
            </a:xfrm>
            <a:custGeom>
              <a:avLst/>
              <a:gdLst/>
              <a:ahLst/>
              <a:cxnLst/>
              <a:rect l="l" t="t" r="r" b="b"/>
              <a:pathLst>
                <a:path w="740" h="445" extrusionOk="0">
                  <a:moveTo>
                    <a:pt x="739" y="1"/>
                  </a:moveTo>
                  <a:lnTo>
                    <a:pt x="0" y="408"/>
                  </a:lnTo>
                  <a:lnTo>
                    <a:pt x="0" y="445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66" name="Google Shape;10566;p51"/>
            <p:cNvSpPr/>
            <p:nvPr/>
          </p:nvSpPr>
          <p:spPr>
            <a:xfrm>
              <a:off x="4566975" y="200715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665" y="75"/>
                  </a:moveTo>
                  <a:lnTo>
                    <a:pt x="665" y="925"/>
                  </a:lnTo>
                  <a:lnTo>
                    <a:pt x="37" y="1295"/>
                  </a:lnTo>
                  <a:lnTo>
                    <a:pt x="37" y="445"/>
                  </a:lnTo>
                  <a:lnTo>
                    <a:pt x="665" y="75"/>
                  </a:lnTo>
                  <a:close/>
                  <a:moveTo>
                    <a:pt x="739" y="1"/>
                  </a:moveTo>
                  <a:lnTo>
                    <a:pt x="0" y="408"/>
                  </a:lnTo>
                  <a:lnTo>
                    <a:pt x="0" y="1332"/>
                  </a:lnTo>
                  <a:lnTo>
                    <a:pt x="739" y="925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67" name="Google Shape;10567;p51"/>
            <p:cNvSpPr/>
            <p:nvPr/>
          </p:nvSpPr>
          <p:spPr>
            <a:xfrm>
              <a:off x="4567875" y="2009000"/>
              <a:ext cx="15750" cy="30525"/>
            </a:xfrm>
            <a:custGeom>
              <a:avLst/>
              <a:gdLst/>
              <a:ahLst/>
              <a:cxnLst/>
              <a:rect l="l" t="t" r="r" b="b"/>
              <a:pathLst>
                <a:path w="630" h="1221" extrusionOk="0">
                  <a:moveTo>
                    <a:pt x="629" y="1"/>
                  </a:moveTo>
                  <a:lnTo>
                    <a:pt x="1" y="371"/>
                  </a:lnTo>
                  <a:lnTo>
                    <a:pt x="1" y="1221"/>
                  </a:lnTo>
                  <a:lnTo>
                    <a:pt x="629" y="851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68" name="Google Shape;10568;p51"/>
            <p:cNvSpPr/>
            <p:nvPr/>
          </p:nvSpPr>
          <p:spPr>
            <a:xfrm>
              <a:off x="4550325" y="2039500"/>
              <a:ext cx="16675" cy="10200"/>
            </a:xfrm>
            <a:custGeom>
              <a:avLst/>
              <a:gdLst/>
              <a:ahLst/>
              <a:cxnLst/>
              <a:rect l="l" t="t" r="r" b="b"/>
              <a:pathLst>
                <a:path w="667" h="408" extrusionOk="0">
                  <a:moveTo>
                    <a:pt x="666" y="1"/>
                  </a:moveTo>
                  <a:lnTo>
                    <a:pt x="1" y="408"/>
                  </a:lnTo>
                  <a:lnTo>
                    <a:pt x="666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69" name="Google Shape;10569;p51"/>
            <p:cNvSpPr/>
            <p:nvPr/>
          </p:nvSpPr>
          <p:spPr>
            <a:xfrm>
              <a:off x="4566975" y="2018250"/>
              <a:ext cx="25" cy="22200"/>
            </a:xfrm>
            <a:custGeom>
              <a:avLst/>
              <a:gdLst/>
              <a:ahLst/>
              <a:cxnLst/>
              <a:rect l="l" t="t" r="r" b="b"/>
              <a:pathLst>
                <a:path w="1" h="888" extrusionOk="0">
                  <a:moveTo>
                    <a:pt x="0" y="888"/>
                  </a:moveTo>
                  <a:lnTo>
                    <a:pt x="0" y="851"/>
                  </a:lnTo>
                  <a:lnTo>
                    <a:pt x="0" y="38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70" name="Google Shape;10570;p51"/>
            <p:cNvSpPr/>
            <p:nvPr/>
          </p:nvSpPr>
          <p:spPr>
            <a:xfrm>
              <a:off x="4549400" y="2027500"/>
              <a:ext cx="25" cy="23125"/>
            </a:xfrm>
            <a:custGeom>
              <a:avLst/>
              <a:gdLst/>
              <a:ahLst/>
              <a:cxnLst/>
              <a:rect l="l" t="t" r="r" b="b"/>
              <a:pathLst>
                <a:path w="1" h="925" extrusionOk="0">
                  <a:moveTo>
                    <a:pt x="1" y="925"/>
                  </a:moveTo>
                  <a:lnTo>
                    <a:pt x="1" y="9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71" name="Google Shape;10571;p51"/>
            <p:cNvSpPr/>
            <p:nvPr/>
          </p:nvSpPr>
          <p:spPr>
            <a:xfrm>
              <a:off x="4549400" y="2017325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1" y="407"/>
                  </a:moveTo>
                  <a:lnTo>
                    <a:pt x="1" y="407"/>
                  </a:lnTo>
                  <a:lnTo>
                    <a:pt x="740" y="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72" name="Google Shape;10572;p51"/>
            <p:cNvSpPr/>
            <p:nvPr/>
          </p:nvSpPr>
          <p:spPr>
            <a:xfrm>
              <a:off x="4549400" y="201732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703" y="75"/>
                  </a:moveTo>
                  <a:lnTo>
                    <a:pt x="703" y="925"/>
                  </a:lnTo>
                  <a:lnTo>
                    <a:pt x="38" y="1295"/>
                  </a:lnTo>
                  <a:lnTo>
                    <a:pt x="38" y="481"/>
                  </a:lnTo>
                  <a:lnTo>
                    <a:pt x="703" y="75"/>
                  </a:lnTo>
                  <a:close/>
                  <a:moveTo>
                    <a:pt x="740" y="1"/>
                  </a:moveTo>
                  <a:lnTo>
                    <a:pt x="1" y="407"/>
                  </a:lnTo>
                  <a:lnTo>
                    <a:pt x="1" y="1332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73" name="Google Shape;10573;p51"/>
            <p:cNvSpPr/>
            <p:nvPr/>
          </p:nvSpPr>
          <p:spPr>
            <a:xfrm>
              <a:off x="4550325" y="2019175"/>
              <a:ext cx="16675" cy="30525"/>
            </a:xfrm>
            <a:custGeom>
              <a:avLst/>
              <a:gdLst/>
              <a:ahLst/>
              <a:cxnLst/>
              <a:rect l="l" t="t" r="r" b="b"/>
              <a:pathLst>
                <a:path w="667" h="1221" extrusionOk="0">
                  <a:moveTo>
                    <a:pt x="666" y="1"/>
                  </a:moveTo>
                  <a:lnTo>
                    <a:pt x="1" y="407"/>
                  </a:lnTo>
                  <a:lnTo>
                    <a:pt x="1" y="1221"/>
                  </a:lnTo>
                  <a:lnTo>
                    <a:pt x="666" y="814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74" name="Google Shape;10574;p51"/>
            <p:cNvSpPr/>
            <p:nvPr/>
          </p:nvSpPr>
          <p:spPr>
            <a:xfrm>
              <a:off x="4549400" y="2021025"/>
              <a:ext cx="59175" cy="33300"/>
            </a:xfrm>
            <a:custGeom>
              <a:avLst/>
              <a:gdLst/>
              <a:ahLst/>
              <a:cxnLst/>
              <a:rect l="l" t="t" r="r" b="b"/>
              <a:pathLst>
                <a:path w="2367" h="1332" extrusionOk="0">
                  <a:moveTo>
                    <a:pt x="2145" y="1"/>
                  </a:moveTo>
                  <a:lnTo>
                    <a:pt x="185" y="1110"/>
                  </a:lnTo>
                  <a:lnTo>
                    <a:pt x="75" y="1147"/>
                  </a:lnTo>
                  <a:lnTo>
                    <a:pt x="1" y="1184"/>
                  </a:lnTo>
                  <a:lnTo>
                    <a:pt x="75" y="1294"/>
                  </a:lnTo>
                  <a:lnTo>
                    <a:pt x="185" y="1331"/>
                  </a:lnTo>
                  <a:lnTo>
                    <a:pt x="2367" y="74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75" name="Google Shape;10575;p51"/>
            <p:cNvSpPr/>
            <p:nvPr/>
          </p:nvSpPr>
          <p:spPr>
            <a:xfrm>
              <a:off x="4603000" y="1997925"/>
              <a:ext cx="5575" cy="24975"/>
            </a:xfrm>
            <a:custGeom>
              <a:avLst/>
              <a:gdLst/>
              <a:ahLst/>
              <a:cxnLst/>
              <a:rect l="l" t="t" r="r" b="b"/>
              <a:pathLst>
                <a:path w="223" h="999" extrusionOk="0">
                  <a:moveTo>
                    <a:pt x="1" y="0"/>
                  </a:moveTo>
                  <a:lnTo>
                    <a:pt x="1" y="222"/>
                  </a:lnTo>
                  <a:lnTo>
                    <a:pt x="1" y="925"/>
                  </a:lnTo>
                  <a:lnTo>
                    <a:pt x="223" y="998"/>
                  </a:lnTo>
                  <a:lnTo>
                    <a:pt x="223" y="74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76" name="Google Shape;10576;p51"/>
            <p:cNvSpPr/>
            <p:nvPr/>
          </p:nvSpPr>
          <p:spPr>
            <a:xfrm>
              <a:off x="4546625" y="1991450"/>
              <a:ext cx="63800" cy="67500"/>
            </a:xfrm>
            <a:custGeom>
              <a:avLst/>
              <a:gdLst/>
              <a:ahLst/>
              <a:cxnLst/>
              <a:rect l="l" t="t" r="r" b="b"/>
              <a:pathLst>
                <a:path w="2552" h="2700" extrusionOk="0">
                  <a:moveTo>
                    <a:pt x="2404" y="333"/>
                  </a:moveTo>
                  <a:lnTo>
                    <a:pt x="2404" y="1257"/>
                  </a:lnTo>
                  <a:lnTo>
                    <a:pt x="296" y="2514"/>
                  </a:lnTo>
                  <a:lnTo>
                    <a:pt x="296" y="2293"/>
                  </a:lnTo>
                  <a:lnTo>
                    <a:pt x="296" y="1590"/>
                  </a:lnTo>
                  <a:lnTo>
                    <a:pt x="2219" y="481"/>
                  </a:lnTo>
                  <a:lnTo>
                    <a:pt x="2404" y="333"/>
                  </a:lnTo>
                  <a:close/>
                  <a:moveTo>
                    <a:pt x="2367" y="0"/>
                  </a:moveTo>
                  <a:lnTo>
                    <a:pt x="1" y="1405"/>
                  </a:lnTo>
                  <a:lnTo>
                    <a:pt x="1" y="2551"/>
                  </a:lnTo>
                  <a:lnTo>
                    <a:pt x="186" y="2699"/>
                  </a:lnTo>
                  <a:lnTo>
                    <a:pt x="2552" y="1331"/>
                  </a:lnTo>
                  <a:lnTo>
                    <a:pt x="2552" y="148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77" name="Google Shape;10577;p51"/>
            <p:cNvSpPr/>
            <p:nvPr/>
          </p:nvSpPr>
          <p:spPr>
            <a:xfrm>
              <a:off x="4383950" y="2184625"/>
              <a:ext cx="25900" cy="15725"/>
            </a:xfrm>
            <a:custGeom>
              <a:avLst/>
              <a:gdLst/>
              <a:ahLst/>
              <a:cxnLst/>
              <a:rect l="l" t="t" r="r" b="b"/>
              <a:pathLst>
                <a:path w="1036" h="629" extrusionOk="0">
                  <a:moveTo>
                    <a:pt x="1" y="0"/>
                  </a:moveTo>
                  <a:lnTo>
                    <a:pt x="1036" y="6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78" name="Google Shape;10578;p51"/>
            <p:cNvSpPr/>
            <p:nvPr/>
          </p:nvSpPr>
          <p:spPr>
            <a:xfrm>
              <a:off x="4383950" y="2132850"/>
              <a:ext cx="950" cy="51800"/>
            </a:xfrm>
            <a:custGeom>
              <a:avLst/>
              <a:gdLst/>
              <a:ahLst/>
              <a:cxnLst/>
              <a:rect l="l" t="t" r="r" b="b"/>
              <a:pathLst>
                <a:path w="38" h="2072" extrusionOk="0">
                  <a:moveTo>
                    <a:pt x="1" y="1"/>
                  </a:moveTo>
                  <a:lnTo>
                    <a:pt x="1" y="2071"/>
                  </a:lnTo>
                  <a:lnTo>
                    <a:pt x="38" y="20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79" name="Google Shape;10579;p51"/>
            <p:cNvSpPr/>
            <p:nvPr/>
          </p:nvSpPr>
          <p:spPr>
            <a:xfrm>
              <a:off x="4411675" y="2146725"/>
              <a:ext cx="25" cy="56400"/>
            </a:xfrm>
            <a:custGeom>
              <a:avLst/>
              <a:gdLst/>
              <a:ahLst/>
              <a:cxnLst/>
              <a:rect l="l" t="t" r="r" b="b"/>
              <a:pathLst>
                <a:path w="1" h="2256" extrusionOk="0">
                  <a:moveTo>
                    <a:pt x="1" y="2256"/>
                  </a:moveTo>
                  <a:lnTo>
                    <a:pt x="1" y="221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80" name="Google Shape;10580;p51"/>
            <p:cNvSpPr/>
            <p:nvPr/>
          </p:nvSpPr>
          <p:spPr>
            <a:xfrm>
              <a:off x="4383025" y="2129175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47" y="703"/>
                  </a:moveTo>
                  <a:lnTo>
                    <a:pt x="1147" y="70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81" name="Google Shape;10581;p51"/>
            <p:cNvSpPr/>
            <p:nvPr/>
          </p:nvSpPr>
          <p:spPr>
            <a:xfrm>
              <a:off x="4383025" y="2129175"/>
              <a:ext cx="28675" cy="73950"/>
            </a:xfrm>
            <a:custGeom>
              <a:avLst/>
              <a:gdLst/>
              <a:ahLst/>
              <a:cxnLst/>
              <a:rect l="l" t="t" r="r" b="b"/>
              <a:pathLst>
                <a:path w="1147" h="2958" extrusionOk="0">
                  <a:moveTo>
                    <a:pt x="75" y="111"/>
                  </a:moveTo>
                  <a:lnTo>
                    <a:pt x="1110" y="703"/>
                  </a:lnTo>
                  <a:lnTo>
                    <a:pt x="1110" y="2773"/>
                  </a:lnTo>
                  <a:lnTo>
                    <a:pt x="1110" y="2847"/>
                  </a:lnTo>
                  <a:lnTo>
                    <a:pt x="38" y="2218"/>
                  </a:lnTo>
                  <a:lnTo>
                    <a:pt x="38" y="111"/>
                  </a:lnTo>
                  <a:close/>
                  <a:moveTo>
                    <a:pt x="1" y="0"/>
                  </a:moveTo>
                  <a:lnTo>
                    <a:pt x="1" y="2292"/>
                  </a:lnTo>
                  <a:lnTo>
                    <a:pt x="1147" y="2958"/>
                  </a:lnTo>
                  <a:lnTo>
                    <a:pt x="1147" y="7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82" name="Google Shape;10582;p51"/>
            <p:cNvSpPr/>
            <p:nvPr/>
          </p:nvSpPr>
          <p:spPr>
            <a:xfrm>
              <a:off x="4383950" y="2132850"/>
              <a:ext cx="25900" cy="67500"/>
            </a:xfrm>
            <a:custGeom>
              <a:avLst/>
              <a:gdLst/>
              <a:ahLst/>
              <a:cxnLst/>
              <a:rect l="l" t="t" r="r" b="b"/>
              <a:pathLst>
                <a:path w="1036" h="2700" extrusionOk="0">
                  <a:moveTo>
                    <a:pt x="1" y="1"/>
                  </a:moveTo>
                  <a:lnTo>
                    <a:pt x="38" y="2071"/>
                  </a:lnTo>
                  <a:lnTo>
                    <a:pt x="1036" y="2700"/>
                  </a:lnTo>
                  <a:lnTo>
                    <a:pt x="1036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83" name="Google Shape;10583;p51"/>
            <p:cNvSpPr/>
            <p:nvPr/>
          </p:nvSpPr>
          <p:spPr>
            <a:xfrm>
              <a:off x="4411675" y="2201250"/>
              <a:ext cx="26850" cy="14825"/>
            </a:xfrm>
            <a:custGeom>
              <a:avLst/>
              <a:gdLst/>
              <a:ahLst/>
              <a:cxnLst/>
              <a:rect l="l" t="t" r="r" b="b"/>
              <a:pathLst>
                <a:path w="1074" h="593" extrusionOk="0">
                  <a:moveTo>
                    <a:pt x="1" y="1"/>
                  </a:moveTo>
                  <a:lnTo>
                    <a:pt x="1036" y="592"/>
                  </a:lnTo>
                  <a:lnTo>
                    <a:pt x="1073" y="592"/>
                  </a:lnTo>
                  <a:lnTo>
                    <a:pt x="1036" y="55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84" name="Google Shape;10584;p51"/>
            <p:cNvSpPr/>
            <p:nvPr/>
          </p:nvSpPr>
          <p:spPr>
            <a:xfrm>
              <a:off x="4411675" y="2149500"/>
              <a:ext cx="950" cy="51775"/>
            </a:xfrm>
            <a:custGeom>
              <a:avLst/>
              <a:gdLst/>
              <a:ahLst/>
              <a:cxnLst/>
              <a:rect l="l" t="t" r="r" b="b"/>
              <a:pathLst>
                <a:path w="38" h="2071" extrusionOk="0">
                  <a:moveTo>
                    <a:pt x="1" y="0"/>
                  </a:moveTo>
                  <a:lnTo>
                    <a:pt x="1" y="2071"/>
                  </a:lnTo>
                  <a:lnTo>
                    <a:pt x="38" y="20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85" name="Google Shape;10585;p51"/>
            <p:cNvSpPr/>
            <p:nvPr/>
          </p:nvSpPr>
          <p:spPr>
            <a:xfrm>
              <a:off x="4439425" y="2161525"/>
              <a:ext cx="25" cy="57325"/>
            </a:xfrm>
            <a:custGeom>
              <a:avLst/>
              <a:gdLst/>
              <a:ahLst/>
              <a:cxnLst/>
              <a:rect l="l" t="t" r="r" b="b"/>
              <a:pathLst>
                <a:path w="1" h="2293" extrusionOk="0">
                  <a:moveTo>
                    <a:pt x="0" y="2292"/>
                  </a:moveTo>
                  <a:lnTo>
                    <a:pt x="0" y="2292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86" name="Google Shape;10586;p51"/>
            <p:cNvSpPr/>
            <p:nvPr/>
          </p:nvSpPr>
          <p:spPr>
            <a:xfrm>
              <a:off x="4409850" y="214580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0" y="1"/>
                  </a:moveTo>
                  <a:lnTo>
                    <a:pt x="1183" y="703"/>
                  </a:lnTo>
                  <a:lnTo>
                    <a:pt x="1183" y="62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87" name="Google Shape;10587;p51"/>
            <p:cNvSpPr/>
            <p:nvPr/>
          </p:nvSpPr>
          <p:spPr>
            <a:xfrm>
              <a:off x="4410750" y="2145800"/>
              <a:ext cx="28700" cy="73975"/>
            </a:xfrm>
            <a:custGeom>
              <a:avLst/>
              <a:gdLst/>
              <a:ahLst/>
              <a:cxnLst/>
              <a:rect l="l" t="t" r="r" b="b"/>
              <a:pathLst>
                <a:path w="1148" h="2959" extrusionOk="0">
                  <a:moveTo>
                    <a:pt x="75" y="74"/>
                  </a:moveTo>
                  <a:lnTo>
                    <a:pt x="1110" y="703"/>
                  </a:lnTo>
                  <a:lnTo>
                    <a:pt x="1110" y="2773"/>
                  </a:lnTo>
                  <a:lnTo>
                    <a:pt x="1110" y="2810"/>
                  </a:lnTo>
                  <a:lnTo>
                    <a:pt x="38" y="2219"/>
                  </a:lnTo>
                  <a:lnTo>
                    <a:pt x="38" y="74"/>
                  </a:lnTo>
                  <a:close/>
                  <a:moveTo>
                    <a:pt x="1" y="1"/>
                  </a:moveTo>
                  <a:lnTo>
                    <a:pt x="1" y="2256"/>
                  </a:lnTo>
                  <a:lnTo>
                    <a:pt x="1147" y="2958"/>
                  </a:lnTo>
                  <a:lnTo>
                    <a:pt x="1147" y="7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88" name="Google Shape;10588;p51"/>
            <p:cNvSpPr/>
            <p:nvPr/>
          </p:nvSpPr>
          <p:spPr>
            <a:xfrm>
              <a:off x="4411675" y="2149500"/>
              <a:ext cx="25925" cy="65650"/>
            </a:xfrm>
            <a:custGeom>
              <a:avLst/>
              <a:gdLst/>
              <a:ahLst/>
              <a:cxnLst/>
              <a:rect l="l" t="t" r="r" b="b"/>
              <a:pathLst>
                <a:path w="1037" h="2626" extrusionOk="0">
                  <a:moveTo>
                    <a:pt x="1" y="0"/>
                  </a:moveTo>
                  <a:lnTo>
                    <a:pt x="38" y="2071"/>
                  </a:lnTo>
                  <a:lnTo>
                    <a:pt x="1036" y="2625"/>
                  </a:lnTo>
                  <a:lnTo>
                    <a:pt x="1036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89" name="Google Shape;10589;p51"/>
            <p:cNvSpPr/>
            <p:nvPr/>
          </p:nvSpPr>
          <p:spPr>
            <a:xfrm>
              <a:off x="4439425" y="2216050"/>
              <a:ext cx="26825" cy="16650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0" y="0"/>
                  </a:moveTo>
                  <a:lnTo>
                    <a:pt x="0" y="37"/>
                  </a:lnTo>
                  <a:lnTo>
                    <a:pt x="998" y="666"/>
                  </a:lnTo>
                  <a:lnTo>
                    <a:pt x="1072" y="592"/>
                  </a:lnTo>
                  <a:lnTo>
                    <a:pt x="998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90" name="Google Shape;10590;p51"/>
            <p:cNvSpPr/>
            <p:nvPr/>
          </p:nvSpPr>
          <p:spPr>
            <a:xfrm>
              <a:off x="4439425" y="2164275"/>
              <a:ext cx="25" cy="52725"/>
            </a:xfrm>
            <a:custGeom>
              <a:avLst/>
              <a:gdLst/>
              <a:ahLst/>
              <a:cxnLst/>
              <a:rect l="l" t="t" r="r" b="b"/>
              <a:pathLst>
                <a:path w="1" h="2109" extrusionOk="0">
                  <a:moveTo>
                    <a:pt x="0" y="2108"/>
                  </a:moveTo>
                  <a:lnTo>
                    <a:pt x="0" y="207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91" name="Google Shape;10591;p51"/>
            <p:cNvSpPr/>
            <p:nvPr/>
          </p:nvSpPr>
          <p:spPr>
            <a:xfrm>
              <a:off x="4466225" y="2178150"/>
              <a:ext cx="950" cy="56400"/>
            </a:xfrm>
            <a:custGeom>
              <a:avLst/>
              <a:gdLst/>
              <a:ahLst/>
              <a:cxnLst/>
              <a:rect l="l" t="t" r="r" b="b"/>
              <a:pathLst>
                <a:path w="38" h="2256" extrusionOk="0">
                  <a:moveTo>
                    <a:pt x="0" y="1"/>
                  </a:moveTo>
                  <a:lnTo>
                    <a:pt x="37" y="225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92" name="Google Shape;10592;p51"/>
            <p:cNvSpPr/>
            <p:nvPr/>
          </p:nvSpPr>
          <p:spPr>
            <a:xfrm>
              <a:off x="4437575" y="216060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37" y="0"/>
                  </a:moveTo>
                  <a:lnTo>
                    <a:pt x="0" y="37"/>
                  </a:lnTo>
                  <a:lnTo>
                    <a:pt x="1146" y="703"/>
                  </a:lnTo>
                  <a:lnTo>
                    <a:pt x="1183" y="70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93" name="Google Shape;10593;p51"/>
            <p:cNvSpPr/>
            <p:nvPr/>
          </p:nvSpPr>
          <p:spPr>
            <a:xfrm>
              <a:off x="4437575" y="2161525"/>
              <a:ext cx="28675" cy="73950"/>
            </a:xfrm>
            <a:custGeom>
              <a:avLst/>
              <a:gdLst/>
              <a:ahLst/>
              <a:cxnLst/>
              <a:rect l="l" t="t" r="r" b="b"/>
              <a:pathLst>
                <a:path w="1147" h="2958" extrusionOk="0">
                  <a:moveTo>
                    <a:pt x="0" y="0"/>
                  </a:moveTo>
                  <a:lnTo>
                    <a:pt x="0" y="2292"/>
                  </a:lnTo>
                  <a:lnTo>
                    <a:pt x="1146" y="2958"/>
                  </a:lnTo>
                  <a:lnTo>
                    <a:pt x="1146" y="2847"/>
                  </a:lnTo>
                  <a:lnTo>
                    <a:pt x="74" y="2218"/>
                  </a:lnTo>
                  <a:lnTo>
                    <a:pt x="74" y="111"/>
                  </a:lnTo>
                  <a:lnTo>
                    <a:pt x="111" y="111"/>
                  </a:lnTo>
                  <a:lnTo>
                    <a:pt x="1146" y="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94" name="Google Shape;10594;p51"/>
            <p:cNvSpPr/>
            <p:nvPr/>
          </p:nvSpPr>
          <p:spPr>
            <a:xfrm>
              <a:off x="4439425" y="2164275"/>
              <a:ext cx="24975" cy="66575"/>
            </a:xfrm>
            <a:custGeom>
              <a:avLst/>
              <a:gdLst/>
              <a:ahLst/>
              <a:cxnLst/>
              <a:rect l="l" t="t" r="r" b="b"/>
              <a:pathLst>
                <a:path w="999" h="2663" extrusionOk="0">
                  <a:moveTo>
                    <a:pt x="0" y="1"/>
                  </a:moveTo>
                  <a:lnTo>
                    <a:pt x="0" y="2071"/>
                  </a:lnTo>
                  <a:lnTo>
                    <a:pt x="998" y="2663"/>
                  </a:lnTo>
                  <a:lnTo>
                    <a:pt x="998" y="59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95" name="Google Shape;10595;p51"/>
            <p:cNvSpPr/>
            <p:nvPr/>
          </p:nvSpPr>
          <p:spPr>
            <a:xfrm>
              <a:off x="4374725" y="2186475"/>
              <a:ext cx="92450" cy="52700"/>
            </a:xfrm>
            <a:custGeom>
              <a:avLst/>
              <a:gdLst/>
              <a:ahLst/>
              <a:cxnLst/>
              <a:rect l="l" t="t" r="r" b="b"/>
              <a:pathLst>
                <a:path w="3698" h="2108" extrusionOk="0">
                  <a:moveTo>
                    <a:pt x="333" y="0"/>
                  </a:moveTo>
                  <a:lnTo>
                    <a:pt x="0" y="185"/>
                  </a:lnTo>
                  <a:lnTo>
                    <a:pt x="3364" y="2108"/>
                  </a:lnTo>
                  <a:lnTo>
                    <a:pt x="3512" y="2034"/>
                  </a:lnTo>
                  <a:lnTo>
                    <a:pt x="3697" y="1923"/>
                  </a:lnTo>
                  <a:lnTo>
                    <a:pt x="3512" y="1849"/>
                  </a:lnTo>
                  <a:lnTo>
                    <a:pt x="3364" y="1738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96" name="Google Shape;10596;p51"/>
            <p:cNvSpPr/>
            <p:nvPr/>
          </p:nvSpPr>
          <p:spPr>
            <a:xfrm>
              <a:off x="4374725" y="2129175"/>
              <a:ext cx="8325" cy="61950"/>
            </a:xfrm>
            <a:custGeom>
              <a:avLst/>
              <a:gdLst/>
              <a:ahLst/>
              <a:cxnLst/>
              <a:rect l="l" t="t" r="r" b="b"/>
              <a:pathLst>
                <a:path w="333" h="2478" extrusionOk="0">
                  <a:moveTo>
                    <a:pt x="333" y="0"/>
                  </a:moveTo>
                  <a:lnTo>
                    <a:pt x="148" y="111"/>
                  </a:lnTo>
                  <a:lnTo>
                    <a:pt x="0" y="185"/>
                  </a:lnTo>
                  <a:lnTo>
                    <a:pt x="0" y="2477"/>
                  </a:lnTo>
                  <a:lnTo>
                    <a:pt x="333" y="2292"/>
                  </a:lnTo>
                  <a:lnTo>
                    <a:pt x="333" y="370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97" name="Google Shape;10597;p51"/>
            <p:cNvSpPr/>
            <p:nvPr/>
          </p:nvSpPr>
          <p:spPr>
            <a:xfrm>
              <a:off x="4370100" y="2123625"/>
              <a:ext cx="100775" cy="122950"/>
            </a:xfrm>
            <a:custGeom>
              <a:avLst/>
              <a:gdLst/>
              <a:ahLst/>
              <a:cxnLst/>
              <a:rect l="l" t="t" r="r" b="b"/>
              <a:pathLst>
                <a:path w="4031" h="4918" extrusionOk="0">
                  <a:moveTo>
                    <a:pt x="185" y="481"/>
                  </a:moveTo>
                  <a:lnTo>
                    <a:pt x="518" y="666"/>
                  </a:lnTo>
                  <a:lnTo>
                    <a:pt x="3549" y="2403"/>
                  </a:lnTo>
                  <a:lnTo>
                    <a:pt x="3549" y="4289"/>
                  </a:lnTo>
                  <a:lnTo>
                    <a:pt x="3549" y="4659"/>
                  </a:lnTo>
                  <a:lnTo>
                    <a:pt x="185" y="2699"/>
                  </a:lnTo>
                  <a:lnTo>
                    <a:pt x="185" y="481"/>
                  </a:lnTo>
                  <a:close/>
                  <a:moveTo>
                    <a:pt x="333" y="0"/>
                  </a:moveTo>
                  <a:lnTo>
                    <a:pt x="0" y="185"/>
                  </a:lnTo>
                  <a:lnTo>
                    <a:pt x="0" y="2773"/>
                  </a:lnTo>
                  <a:lnTo>
                    <a:pt x="3697" y="4917"/>
                  </a:lnTo>
                  <a:lnTo>
                    <a:pt x="4030" y="4733"/>
                  </a:lnTo>
                  <a:lnTo>
                    <a:pt x="4030" y="2145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98" name="Google Shape;10598;p51"/>
            <p:cNvSpPr/>
            <p:nvPr/>
          </p:nvSpPr>
          <p:spPr>
            <a:xfrm>
              <a:off x="4383950" y="2099600"/>
              <a:ext cx="26825" cy="14800"/>
            </a:xfrm>
            <a:custGeom>
              <a:avLst/>
              <a:gdLst/>
              <a:ahLst/>
              <a:cxnLst/>
              <a:rect l="l" t="t" r="r" b="b"/>
              <a:pathLst>
                <a:path w="1073" h="592" extrusionOk="0">
                  <a:moveTo>
                    <a:pt x="1" y="0"/>
                  </a:moveTo>
                  <a:lnTo>
                    <a:pt x="1036" y="592"/>
                  </a:lnTo>
                  <a:lnTo>
                    <a:pt x="1073" y="592"/>
                  </a:lnTo>
                  <a:lnTo>
                    <a:pt x="1036" y="55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99" name="Google Shape;10599;p51"/>
            <p:cNvSpPr/>
            <p:nvPr/>
          </p:nvSpPr>
          <p:spPr>
            <a:xfrm>
              <a:off x="4383950" y="2047825"/>
              <a:ext cx="950" cy="51800"/>
            </a:xfrm>
            <a:custGeom>
              <a:avLst/>
              <a:gdLst/>
              <a:ahLst/>
              <a:cxnLst/>
              <a:rect l="l" t="t" r="r" b="b"/>
              <a:pathLst>
                <a:path w="38" h="2072" extrusionOk="0">
                  <a:moveTo>
                    <a:pt x="1" y="1"/>
                  </a:moveTo>
                  <a:lnTo>
                    <a:pt x="1" y="2071"/>
                  </a:lnTo>
                  <a:lnTo>
                    <a:pt x="38" y="20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00" name="Google Shape;10600;p51"/>
            <p:cNvSpPr/>
            <p:nvPr/>
          </p:nvSpPr>
          <p:spPr>
            <a:xfrm>
              <a:off x="4411675" y="2059850"/>
              <a:ext cx="25" cy="57325"/>
            </a:xfrm>
            <a:custGeom>
              <a:avLst/>
              <a:gdLst/>
              <a:ahLst/>
              <a:cxnLst/>
              <a:rect l="l" t="t" r="r" b="b"/>
              <a:pathLst>
                <a:path w="1" h="2293" extrusionOk="0">
                  <a:moveTo>
                    <a:pt x="1" y="2292"/>
                  </a:moveTo>
                  <a:lnTo>
                    <a:pt x="1" y="2292"/>
                  </a:lnTo>
                  <a:lnTo>
                    <a:pt x="1" y="0"/>
                  </a:lnTo>
                  <a:lnTo>
                    <a:pt x="1" y="7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01" name="Google Shape;10601;p51"/>
            <p:cNvSpPr/>
            <p:nvPr/>
          </p:nvSpPr>
          <p:spPr>
            <a:xfrm>
              <a:off x="4383025" y="2044125"/>
              <a:ext cx="28675" cy="17600"/>
            </a:xfrm>
            <a:custGeom>
              <a:avLst/>
              <a:gdLst/>
              <a:ahLst/>
              <a:cxnLst/>
              <a:rect l="l" t="t" r="r" b="b"/>
              <a:pathLst>
                <a:path w="1147" h="704" extrusionOk="0">
                  <a:moveTo>
                    <a:pt x="1" y="1"/>
                  </a:moveTo>
                  <a:lnTo>
                    <a:pt x="1147" y="703"/>
                  </a:lnTo>
                  <a:lnTo>
                    <a:pt x="1147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02" name="Google Shape;10602;p51"/>
            <p:cNvSpPr/>
            <p:nvPr/>
          </p:nvSpPr>
          <p:spPr>
            <a:xfrm>
              <a:off x="4383025" y="2044125"/>
              <a:ext cx="28675" cy="73975"/>
            </a:xfrm>
            <a:custGeom>
              <a:avLst/>
              <a:gdLst/>
              <a:ahLst/>
              <a:cxnLst/>
              <a:rect l="l" t="t" r="r" b="b"/>
              <a:pathLst>
                <a:path w="1147" h="2959" extrusionOk="0">
                  <a:moveTo>
                    <a:pt x="75" y="75"/>
                  </a:moveTo>
                  <a:lnTo>
                    <a:pt x="1110" y="703"/>
                  </a:lnTo>
                  <a:lnTo>
                    <a:pt x="1110" y="2774"/>
                  </a:lnTo>
                  <a:lnTo>
                    <a:pt x="1110" y="2811"/>
                  </a:lnTo>
                  <a:lnTo>
                    <a:pt x="38" y="2219"/>
                  </a:lnTo>
                  <a:lnTo>
                    <a:pt x="38" y="75"/>
                  </a:lnTo>
                  <a:close/>
                  <a:moveTo>
                    <a:pt x="1" y="1"/>
                  </a:moveTo>
                  <a:lnTo>
                    <a:pt x="1" y="2256"/>
                  </a:lnTo>
                  <a:lnTo>
                    <a:pt x="1147" y="2958"/>
                  </a:lnTo>
                  <a:lnTo>
                    <a:pt x="1147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03" name="Google Shape;10603;p51"/>
            <p:cNvSpPr/>
            <p:nvPr/>
          </p:nvSpPr>
          <p:spPr>
            <a:xfrm>
              <a:off x="4383950" y="2047825"/>
              <a:ext cx="25900" cy="65650"/>
            </a:xfrm>
            <a:custGeom>
              <a:avLst/>
              <a:gdLst/>
              <a:ahLst/>
              <a:cxnLst/>
              <a:rect l="l" t="t" r="r" b="b"/>
              <a:pathLst>
                <a:path w="1036" h="2626" extrusionOk="0">
                  <a:moveTo>
                    <a:pt x="1" y="1"/>
                  </a:moveTo>
                  <a:lnTo>
                    <a:pt x="38" y="2071"/>
                  </a:lnTo>
                  <a:lnTo>
                    <a:pt x="1036" y="2626"/>
                  </a:lnTo>
                  <a:lnTo>
                    <a:pt x="1036" y="5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04" name="Google Shape;10604;p51"/>
            <p:cNvSpPr/>
            <p:nvPr/>
          </p:nvSpPr>
          <p:spPr>
            <a:xfrm>
              <a:off x="4411675" y="2114375"/>
              <a:ext cx="26850" cy="16675"/>
            </a:xfrm>
            <a:custGeom>
              <a:avLst/>
              <a:gdLst/>
              <a:ahLst/>
              <a:cxnLst/>
              <a:rect l="l" t="t" r="r" b="b"/>
              <a:pathLst>
                <a:path w="1074" h="667" extrusionOk="0">
                  <a:moveTo>
                    <a:pt x="38" y="1"/>
                  </a:moveTo>
                  <a:lnTo>
                    <a:pt x="1" y="38"/>
                  </a:lnTo>
                  <a:lnTo>
                    <a:pt x="1036" y="666"/>
                  </a:lnTo>
                  <a:lnTo>
                    <a:pt x="1073" y="592"/>
                  </a:lnTo>
                  <a:lnTo>
                    <a:pt x="1036" y="59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05" name="Google Shape;10605;p51"/>
            <p:cNvSpPr/>
            <p:nvPr/>
          </p:nvSpPr>
          <p:spPr>
            <a:xfrm>
              <a:off x="4411675" y="2062625"/>
              <a:ext cx="950" cy="52700"/>
            </a:xfrm>
            <a:custGeom>
              <a:avLst/>
              <a:gdLst/>
              <a:ahLst/>
              <a:cxnLst/>
              <a:rect l="l" t="t" r="r" b="b"/>
              <a:pathLst>
                <a:path w="38" h="2108" extrusionOk="0">
                  <a:moveTo>
                    <a:pt x="1" y="0"/>
                  </a:moveTo>
                  <a:lnTo>
                    <a:pt x="1" y="2108"/>
                  </a:lnTo>
                  <a:lnTo>
                    <a:pt x="38" y="20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06" name="Google Shape;10606;p51"/>
            <p:cNvSpPr/>
            <p:nvPr/>
          </p:nvSpPr>
          <p:spPr>
            <a:xfrm>
              <a:off x="4439425" y="2076475"/>
              <a:ext cx="25" cy="56400"/>
            </a:xfrm>
            <a:custGeom>
              <a:avLst/>
              <a:gdLst/>
              <a:ahLst/>
              <a:cxnLst/>
              <a:rect l="l" t="t" r="r" b="b"/>
              <a:pathLst>
                <a:path w="1" h="2256" extrusionOk="0">
                  <a:moveTo>
                    <a:pt x="0" y="2256"/>
                  </a:moveTo>
                  <a:lnTo>
                    <a:pt x="0" y="2256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07" name="Google Shape;10607;p51"/>
            <p:cNvSpPr/>
            <p:nvPr/>
          </p:nvSpPr>
          <p:spPr>
            <a:xfrm>
              <a:off x="4409850" y="2058925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37" y="0"/>
                  </a:moveTo>
                  <a:lnTo>
                    <a:pt x="0" y="37"/>
                  </a:lnTo>
                  <a:lnTo>
                    <a:pt x="1183" y="70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08" name="Google Shape;10608;p51"/>
            <p:cNvSpPr/>
            <p:nvPr/>
          </p:nvSpPr>
          <p:spPr>
            <a:xfrm>
              <a:off x="4410750" y="2058925"/>
              <a:ext cx="28700" cy="73950"/>
            </a:xfrm>
            <a:custGeom>
              <a:avLst/>
              <a:gdLst/>
              <a:ahLst/>
              <a:cxnLst/>
              <a:rect l="l" t="t" r="r" b="b"/>
              <a:pathLst>
                <a:path w="1148" h="2958" extrusionOk="0">
                  <a:moveTo>
                    <a:pt x="75" y="148"/>
                  </a:moveTo>
                  <a:lnTo>
                    <a:pt x="1110" y="740"/>
                  </a:lnTo>
                  <a:lnTo>
                    <a:pt x="1110" y="2810"/>
                  </a:lnTo>
                  <a:lnTo>
                    <a:pt x="1110" y="2884"/>
                  </a:lnTo>
                  <a:lnTo>
                    <a:pt x="38" y="2256"/>
                  </a:lnTo>
                  <a:lnTo>
                    <a:pt x="38" y="148"/>
                  </a:lnTo>
                  <a:close/>
                  <a:moveTo>
                    <a:pt x="1" y="0"/>
                  </a:moveTo>
                  <a:lnTo>
                    <a:pt x="1" y="2256"/>
                  </a:lnTo>
                  <a:lnTo>
                    <a:pt x="1147" y="2958"/>
                  </a:lnTo>
                  <a:lnTo>
                    <a:pt x="1147" y="7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09" name="Google Shape;10609;p51"/>
            <p:cNvSpPr/>
            <p:nvPr/>
          </p:nvSpPr>
          <p:spPr>
            <a:xfrm>
              <a:off x="4411675" y="2062625"/>
              <a:ext cx="25925" cy="66575"/>
            </a:xfrm>
            <a:custGeom>
              <a:avLst/>
              <a:gdLst/>
              <a:ahLst/>
              <a:cxnLst/>
              <a:rect l="l" t="t" r="r" b="b"/>
              <a:pathLst>
                <a:path w="1037" h="2663" extrusionOk="0">
                  <a:moveTo>
                    <a:pt x="1" y="0"/>
                  </a:moveTo>
                  <a:lnTo>
                    <a:pt x="38" y="2071"/>
                  </a:lnTo>
                  <a:lnTo>
                    <a:pt x="1036" y="2662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10" name="Google Shape;10610;p51"/>
            <p:cNvSpPr/>
            <p:nvPr/>
          </p:nvSpPr>
          <p:spPr>
            <a:xfrm>
              <a:off x="4439425" y="2131025"/>
              <a:ext cx="26825" cy="14800"/>
            </a:xfrm>
            <a:custGeom>
              <a:avLst/>
              <a:gdLst/>
              <a:ahLst/>
              <a:cxnLst/>
              <a:rect l="l" t="t" r="r" b="b"/>
              <a:pathLst>
                <a:path w="1073" h="592" extrusionOk="0">
                  <a:moveTo>
                    <a:pt x="0" y="0"/>
                  </a:moveTo>
                  <a:lnTo>
                    <a:pt x="998" y="592"/>
                  </a:lnTo>
                  <a:lnTo>
                    <a:pt x="1072" y="592"/>
                  </a:lnTo>
                  <a:lnTo>
                    <a:pt x="99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11" name="Google Shape;10611;p51"/>
            <p:cNvSpPr/>
            <p:nvPr/>
          </p:nvSpPr>
          <p:spPr>
            <a:xfrm>
              <a:off x="4439425" y="2077400"/>
              <a:ext cx="25" cy="53650"/>
            </a:xfrm>
            <a:custGeom>
              <a:avLst/>
              <a:gdLst/>
              <a:ahLst/>
              <a:cxnLst/>
              <a:rect l="l" t="t" r="r" b="b"/>
              <a:pathLst>
                <a:path w="1" h="2146" extrusionOk="0">
                  <a:moveTo>
                    <a:pt x="0" y="2145"/>
                  </a:moveTo>
                  <a:lnTo>
                    <a:pt x="0" y="2145"/>
                  </a:lnTo>
                  <a:lnTo>
                    <a:pt x="0" y="38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12" name="Google Shape;10612;p51"/>
            <p:cNvSpPr/>
            <p:nvPr/>
          </p:nvSpPr>
          <p:spPr>
            <a:xfrm>
              <a:off x="4466225" y="2092200"/>
              <a:ext cx="950" cy="57325"/>
            </a:xfrm>
            <a:custGeom>
              <a:avLst/>
              <a:gdLst/>
              <a:ahLst/>
              <a:cxnLst/>
              <a:rect l="l" t="t" r="r" b="b"/>
              <a:pathLst>
                <a:path w="38" h="2293" extrusionOk="0">
                  <a:moveTo>
                    <a:pt x="0" y="0"/>
                  </a:moveTo>
                  <a:lnTo>
                    <a:pt x="37" y="2292"/>
                  </a:lnTo>
                  <a:lnTo>
                    <a:pt x="37" y="221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13" name="Google Shape;10613;p51"/>
            <p:cNvSpPr/>
            <p:nvPr/>
          </p:nvSpPr>
          <p:spPr>
            <a:xfrm>
              <a:off x="4437575" y="2075550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0" y="1"/>
                  </a:moveTo>
                  <a:lnTo>
                    <a:pt x="1146" y="666"/>
                  </a:lnTo>
                  <a:lnTo>
                    <a:pt x="1183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14" name="Google Shape;10614;p51"/>
            <p:cNvSpPr/>
            <p:nvPr/>
          </p:nvSpPr>
          <p:spPr>
            <a:xfrm>
              <a:off x="4437575" y="2075550"/>
              <a:ext cx="28675" cy="73975"/>
            </a:xfrm>
            <a:custGeom>
              <a:avLst/>
              <a:gdLst/>
              <a:ahLst/>
              <a:cxnLst/>
              <a:rect l="l" t="t" r="r" b="b"/>
              <a:pathLst>
                <a:path w="1147" h="2959" extrusionOk="0">
                  <a:moveTo>
                    <a:pt x="0" y="1"/>
                  </a:moveTo>
                  <a:lnTo>
                    <a:pt x="0" y="2256"/>
                  </a:lnTo>
                  <a:lnTo>
                    <a:pt x="1146" y="2958"/>
                  </a:lnTo>
                  <a:lnTo>
                    <a:pt x="1146" y="2811"/>
                  </a:lnTo>
                  <a:lnTo>
                    <a:pt x="74" y="2219"/>
                  </a:lnTo>
                  <a:lnTo>
                    <a:pt x="74" y="75"/>
                  </a:lnTo>
                  <a:lnTo>
                    <a:pt x="111" y="75"/>
                  </a:lnTo>
                  <a:lnTo>
                    <a:pt x="1146" y="6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15" name="Google Shape;10615;p51"/>
            <p:cNvSpPr/>
            <p:nvPr/>
          </p:nvSpPr>
          <p:spPr>
            <a:xfrm>
              <a:off x="4439425" y="2078325"/>
              <a:ext cx="24975" cy="67500"/>
            </a:xfrm>
            <a:custGeom>
              <a:avLst/>
              <a:gdLst/>
              <a:ahLst/>
              <a:cxnLst/>
              <a:rect l="l" t="t" r="r" b="b"/>
              <a:pathLst>
                <a:path w="999" h="2700" extrusionOk="0">
                  <a:moveTo>
                    <a:pt x="0" y="1"/>
                  </a:moveTo>
                  <a:lnTo>
                    <a:pt x="0" y="2108"/>
                  </a:lnTo>
                  <a:lnTo>
                    <a:pt x="998" y="2700"/>
                  </a:lnTo>
                  <a:lnTo>
                    <a:pt x="998" y="6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16" name="Google Shape;10616;p51"/>
            <p:cNvSpPr/>
            <p:nvPr/>
          </p:nvSpPr>
          <p:spPr>
            <a:xfrm>
              <a:off x="4374725" y="2099600"/>
              <a:ext cx="92450" cy="54550"/>
            </a:xfrm>
            <a:custGeom>
              <a:avLst/>
              <a:gdLst/>
              <a:ahLst/>
              <a:cxnLst/>
              <a:rect l="l" t="t" r="r" b="b"/>
              <a:pathLst>
                <a:path w="3698" h="2182" extrusionOk="0">
                  <a:moveTo>
                    <a:pt x="333" y="0"/>
                  </a:moveTo>
                  <a:lnTo>
                    <a:pt x="0" y="185"/>
                  </a:lnTo>
                  <a:lnTo>
                    <a:pt x="3364" y="2181"/>
                  </a:lnTo>
                  <a:lnTo>
                    <a:pt x="3512" y="2070"/>
                  </a:lnTo>
                  <a:lnTo>
                    <a:pt x="3697" y="1996"/>
                  </a:lnTo>
                  <a:lnTo>
                    <a:pt x="3512" y="1886"/>
                  </a:lnTo>
                  <a:lnTo>
                    <a:pt x="3364" y="1812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17" name="Google Shape;10617;p51"/>
            <p:cNvSpPr/>
            <p:nvPr/>
          </p:nvSpPr>
          <p:spPr>
            <a:xfrm>
              <a:off x="4374725" y="2044125"/>
              <a:ext cx="8325" cy="60100"/>
            </a:xfrm>
            <a:custGeom>
              <a:avLst/>
              <a:gdLst/>
              <a:ahLst/>
              <a:cxnLst/>
              <a:rect l="l" t="t" r="r" b="b"/>
              <a:pathLst>
                <a:path w="333" h="2404" extrusionOk="0">
                  <a:moveTo>
                    <a:pt x="333" y="1"/>
                  </a:moveTo>
                  <a:lnTo>
                    <a:pt x="148" y="75"/>
                  </a:lnTo>
                  <a:lnTo>
                    <a:pt x="0" y="186"/>
                  </a:lnTo>
                  <a:lnTo>
                    <a:pt x="0" y="2404"/>
                  </a:lnTo>
                  <a:lnTo>
                    <a:pt x="333" y="2219"/>
                  </a:lnTo>
                  <a:lnTo>
                    <a:pt x="333" y="370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18" name="Google Shape;10618;p51"/>
            <p:cNvSpPr/>
            <p:nvPr/>
          </p:nvSpPr>
          <p:spPr>
            <a:xfrm>
              <a:off x="4370100" y="2038575"/>
              <a:ext cx="100775" cy="122050"/>
            </a:xfrm>
            <a:custGeom>
              <a:avLst/>
              <a:gdLst/>
              <a:ahLst/>
              <a:cxnLst/>
              <a:rect l="l" t="t" r="r" b="b"/>
              <a:pathLst>
                <a:path w="4031" h="4882" extrusionOk="0">
                  <a:moveTo>
                    <a:pt x="185" y="408"/>
                  </a:moveTo>
                  <a:lnTo>
                    <a:pt x="518" y="592"/>
                  </a:lnTo>
                  <a:lnTo>
                    <a:pt x="3549" y="2330"/>
                  </a:lnTo>
                  <a:lnTo>
                    <a:pt x="3549" y="4253"/>
                  </a:lnTo>
                  <a:lnTo>
                    <a:pt x="3549" y="4622"/>
                  </a:lnTo>
                  <a:lnTo>
                    <a:pt x="185" y="2626"/>
                  </a:lnTo>
                  <a:lnTo>
                    <a:pt x="185" y="408"/>
                  </a:lnTo>
                  <a:close/>
                  <a:moveTo>
                    <a:pt x="333" y="1"/>
                  </a:moveTo>
                  <a:lnTo>
                    <a:pt x="0" y="186"/>
                  </a:lnTo>
                  <a:lnTo>
                    <a:pt x="0" y="2774"/>
                  </a:lnTo>
                  <a:lnTo>
                    <a:pt x="3697" y="4881"/>
                  </a:lnTo>
                  <a:lnTo>
                    <a:pt x="4030" y="4696"/>
                  </a:lnTo>
                  <a:lnTo>
                    <a:pt x="4030" y="210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19" name="Google Shape;10619;p51"/>
            <p:cNvSpPr/>
            <p:nvPr/>
          </p:nvSpPr>
          <p:spPr>
            <a:xfrm>
              <a:off x="4383950" y="2012700"/>
              <a:ext cx="26825" cy="16675"/>
            </a:xfrm>
            <a:custGeom>
              <a:avLst/>
              <a:gdLst/>
              <a:ahLst/>
              <a:cxnLst/>
              <a:rect l="l" t="t" r="r" b="b"/>
              <a:pathLst>
                <a:path w="1073" h="667" extrusionOk="0">
                  <a:moveTo>
                    <a:pt x="38" y="1"/>
                  </a:moveTo>
                  <a:lnTo>
                    <a:pt x="1" y="38"/>
                  </a:lnTo>
                  <a:lnTo>
                    <a:pt x="1036" y="666"/>
                  </a:lnTo>
                  <a:lnTo>
                    <a:pt x="1073" y="592"/>
                  </a:lnTo>
                  <a:lnTo>
                    <a:pt x="1036" y="59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20" name="Google Shape;10620;p51"/>
            <p:cNvSpPr/>
            <p:nvPr/>
          </p:nvSpPr>
          <p:spPr>
            <a:xfrm>
              <a:off x="4383950" y="1960950"/>
              <a:ext cx="950" cy="52700"/>
            </a:xfrm>
            <a:custGeom>
              <a:avLst/>
              <a:gdLst/>
              <a:ahLst/>
              <a:cxnLst/>
              <a:rect l="l" t="t" r="r" b="b"/>
              <a:pathLst>
                <a:path w="38" h="2108" extrusionOk="0">
                  <a:moveTo>
                    <a:pt x="1" y="0"/>
                  </a:moveTo>
                  <a:lnTo>
                    <a:pt x="1" y="2108"/>
                  </a:lnTo>
                  <a:lnTo>
                    <a:pt x="38" y="20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21" name="Google Shape;10621;p51"/>
            <p:cNvSpPr/>
            <p:nvPr/>
          </p:nvSpPr>
          <p:spPr>
            <a:xfrm>
              <a:off x="4411675" y="1974800"/>
              <a:ext cx="25" cy="56425"/>
            </a:xfrm>
            <a:custGeom>
              <a:avLst/>
              <a:gdLst/>
              <a:ahLst/>
              <a:cxnLst/>
              <a:rect l="l" t="t" r="r" b="b"/>
              <a:pathLst>
                <a:path w="1" h="2257" extrusionOk="0">
                  <a:moveTo>
                    <a:pt x="1" y="2256"/>
                  </a:moveTo>
                  <a:lnTo>
                    <a:pt x="1" y="221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22" name="Google Shape;10622;p51"/>
            <p:cNvSpPr/>
            <p:nvPr/>
          </p:nvSpPr>
          <p:spPr>
            <a:xfrm>
              <a:off x="4383025" y="1957250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" y="1"/>
                  </a:moveTo>
                  <a:lnTo>
                    <a:pt x="1" y="38"/>
                  </a:lnTo>
                  <a:lnTo>
                    <a:pt x="1147" y="703"/>
                  </a:lnTo>
                  <a:lnTo>
                    <a:pt x="1147" y="7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23" name="Google Shape;10623;p51"/>
            <p:cNvSpPr/>
            <p:nvPr/>
          </p:nvSpPr>
          <p:spPr>
            <a:xfrm>
              <a:off x="4383025" y="1957250"/>
              <a:ext cx="28675" cy="73975"/>
            </a:xfrm>
            <a:custGeom>
              <a:avLst/>
              <a:gdLst/>
              <a:ahLst/>
              <a:cxnLst/>
              <a:rect l="l" t="t" r="r" b="b"/>
              <a:pathLst>
                <a:path w="1147" h="2959" extrusionOk="0">
                  <a:moveTo>
                    <a:pt x="75" y="148"/>
                  </a:moveTo>
                  <a:lnTo>
                    <a:pt x="1110" y="740"/>
                  </a:lnTo>
                  <a:lnTo>
                    <a:pt x="1110" y="2810"/>
                  </a:lnTo>
                  <a:lnTo>
                    <a:pt x="1110" y="2884"/>
                  </a:lnTo>
                  <a:lnTo>
                    <a:pt x="38" y="2256"/>
                  </a:lnTo>
                  <a:lnTo>
                    <a:pt x="38" y="148"/>
                  </a:lnTo>
                  <a:close/>
                  <a:moveTo>
                    <a:pt x="1" y="1"/>
                  </a:moveTo>
                  <a:lnTo>
                    <a:pt x="1" y="2256"/>
                  </a:lnTo>
                  <a:lnTo>
                    <a:pt x="1147" y="2958"/>
                  </a:lnTo>
                  <a:lnTo>
                    <a:pt x="1147" y="7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24" name="Google Shape;10624;p51"/>
            <p:cNvSpPr/>
            <p:nvPr/>
          </p:nvSpPr>
          <p:spPr>
            <a:xfrm>
              <a:off x="4383950" y="1960950"/>
              <a:ext cx="25900" cy="66575"/>
            </a:xfrm>
            <a:custGeom>
              <a:avLst/>
              <a:gdLst/>
              <a:ahLst/>
              <a:cxnLst/>
              <a:rect l="l" t="t" r="r" b="b"/>
              <a:pathLst>
                <a:path w="1036" h="2663" extrusionOk="0">
                  <a:moveTo>
                    <a:pt x="1" y="0"/>
                  </a:moveTo>
                  <a:lnTo>
                    <a:pt x="38" y="2071"/>
                  </a:lnTo>
                  <a:lnTo>
                    <a:pt x="1036" y="2662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25" name="Google Shape;10625;p51"/>
            <p:cNvSpPr/>
            <p:nvPr/>
          </p:nvSpPr>
          <p:spPr>
            <a:xfrm>
              <a:off x="4411675" y="2029350"/>
              <a:ext cx="25925" cy="14800"/>
            </a:xfrm>
            <a:custGeom>
              <a:avLst/>
              <a:gdLst/>
              <a:ahLst/>
              <a:cxnLst/>
              <a:rect l="l" t="t" r="r" b="b"/>
              <a:pathLst>
                <a:path w="1037" h="592" extrusionOk="0">
                  <a:moveTo>
                    <a:pt x="1" y="0"/>
                  </a:moveTo>
                  <a:lnTo>
                    <a:pt x="1036" y="59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26" name="Google Shape;10626;p51"/>
            <p:cNvSpPr/>
            <p:nvPr/>
          </p:nvSpPr>
          <p:spPr>
            <a:xfrm>
              <a:off x="4411675" y="1976650"/>
              <a:ext cx="950" cy="52725"/>
            </a:xfrm>
            <a:custGeom>
              <a:avLst/>
              <a:gdLst/>
              <a:ahLst/>
              <a:cxnLst/>
              <a:rect l="l" t="t" r="r" b="b"/>
              <a:pathLst>
                <a:path w="38" h="2109" extrusionOk="0">
                  <a:moveTo>
                    <a:pt x="1" y="1"/>
                  </a:moveTo>
                  <a:lnTo>
                    <a:pt x="1" y="2108"/>
                  </a:lnTo>
                  <a:lnTo>
                    <a:pt x="38" y="21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27" name="Google Shape;10627;p51"/>
            <p:cNvSpPr/>
            <p:nvPr/>
          </p:nvSpPr>
          <p:spPr>
            <a:xfrm>
              <a:off x="4439425" y="1990525"/>
              <a:ext cx="25" cy="57325"/>
            </a:xfrm>
            <a:custGeom>
              <a:avLst/>
              <a:gdLst/>
              <a:ahLst/>
              <a:cxnLst/>
              <a:rect l="l" t="t" r="r" b="b"/>
              <a:pathLst>
                <a:path w="1" h="2293" extrusionOk="0">
                  <a:moveTo>
                    <a:pt x="0" y="2293"/>
                  </a:moveTo>
                  <a:lnTo>
                    <a:pt x="0" y="221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28" name="Google Shape;10628;p51"/>
            <p:cNvSpPr/>
            <p:nvPr/>
          </p:nvSpPr>
          <p:spPr>
            <a:xfrm>
              <a:off x="4409850" y="1972975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0" y="0"/>
                  </a:moveTo>
                  <a:lnTo>
                    <a:pt x="1183" y="702"/>
                  </a:lnTo>
                  <a:lnTo>
                    <a:pt x="1183" y="70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29" name="Google Shape;10629;p51"/>
            <p:cNvSpPr/>
            <p:nvPr/>
          </p:nvSpPr>
          <p:spPr>
            <a:xfrm>
              <a:off x="4410750" y="1972975"/>
              <a:ext cx="28700" cy="74875"/>
            </a:xfrm>
            <a:custGeom>
              <a:avLst/>
              <a:gdLst/>
              <a:ahLst/>
              <a:cxnLst/>
              <a:rect l="l" t="t" r="r" b="b"/>
              <a:pathLst>
                <a:path w="1148" h="2995" extrusionOk="0">
                  <a:moveTo>
                    <a:pt x="75" y="111"/>
                  </a:moveTo>
                  <a:lnTo>
                    <a:pt x="1110" y="702"/>
                  </a:lnTo>
                  <a:lnTo>
                    <a:pt x="1110" y="2810"/>
                  </a:lnTo>
                  <a:lnTo>
                    <a:pt x="1110" y="2847"/>
                  </a:lnTo>
                  <a:lnTo>
                    <a:pt x="38" y="2255"/>
                  </a:lnTo>
                  <a:lnTo>
                    <a:pt x="38" y="111"/>
                  </a:lnTo>
                  <a:close/>
                  <a:moveTo>
                    <a:pt x="1" y="0"/>
                  </a:moveTo>
                  <a:lnTo>
                    <a:pt x="1" y="2292"/>
                  </a:lnTo>
                  <a:lnTo>
                    <a:pt x="1147" y="2995"/>
                  </a:lnTo>
                  <a:lnTo>
                    <a:pt x="1147" y="7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30" name="Google Shape;10630;p51"/>
            <p:cNvSpPr/>
            <p:nvPr/>
          </p:nvSpPr>
          <p:spPr>
            <a:xfrm>
              <a:off x="4411675" y="1976650"/>
              <a:ext cx="25925" cy="67500"/>
            </a:xfrm>
            <a:custGeom>
              <a:avLst/>
              <a:gdLst/>
              <a:ahLst/>
              <a:cxnLst/>
              <a:rect l="l" t="t" r="r" b="b"/>
              <a:pathLst>
                <a:path w="1037" h="2700" extrusionOk="0">
                  <a:moveTo>
                    <a:pt x="1" y="1"/>
                  </a:moveTo>
                  <a:lnTo>
                    <a:pt x="38" y="2108"/>
                  </a:lnTo>
                  <a:lnTo>
                    <a:pt x="1036" y="2700"/>
                  </a:lnTo>
                  <a:lnTo>
                    <a:pt x="1036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31" name="Google Shape;10631;p51"/>
            <p:cNvSpPr/>
            <p:nvPr/>
          </p:nvSpPr>
          <p:spPr>
            <a:xfrm>
              <a:off x="4439425" y="2045050"/>
              <a:ext cx="26825" cy="14825"/>
            </a:xfrm>
            <a:custGeom>
              <a:avLst/>
              <a:gdLst/>
              <a:ahLst/>
              <a:cxnLst/>
              <a:rect l="l" t="t" r="r" b="b"/>
              <a:pathLst>
                <a:path w="1073" h="593" extrusionOk="0">
                  <a:moveTo>
                    <a:pt x="0" y="1"/>
                  </a:moveTo>
                  <a:lnTo>
                    <a:pt x="998" y="592"/>
                  </a:lnTo>
                  <a:lnTo>
                    <a:pt x="1072" y="592"/>
                  </a:lnTo>
                  <a:lnTo>
                    <a:pt x="998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32" name="Google Shape;10632;p51"/>
            <p:cNvSpPr/>
            <p:nvPr/>
          </p:nvSpPr>
          <p:spPr>
            <a:xfrm>
              <a:off x="4439425" y="1992375"/>
              <a:ext cx="25" cy="52700"/>
            </a:xfrm>
            <a:custGeom>
              <a:avLst/>
              <a:gdLst/>
              <a:ahLst/>
              <a:cxnLst/>
              <a:rect l="l" t="t" r="r" b="b"/>
              <a:pathLst>
                <a:path w="1" h="2108" extrusionOk="0">
                  <a:moveTo>
                    <a:pt x="0" y="2108"/>
                  </a:moveTo>
                  <a:lnTo>
                    <a:pt x="0" y="2108"/>
                  </a:lnTo>
                  <a:lnTo>
                    <a:pt x="0" y="3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33" name="Google Shape;10633;p51"/>
            <p:cNvSpPr/>
            <p:nvPr/>
          </p:nvSpPr>
          <p:spPr>
            <a:xfrm>
              <a:off x="4466225" y="2006225"/>
              <a:ext cx="950" cy="56425"/>
            </a:xfrm>
            <a:custGeom>
              <a:avLst/>
              <a:gdLst/>
              <a:ahLst/>
              <a:cxnLst/>
              <a:rect l="l" t="t" r="r" b="b"/>
              <a:pathLst>
                <a:path w="38" h="2257" extrusionOk="0">
                  <a:moveTo>
                    <a:pt x="37" y="1"/>
                  </a:moveTo>
                  <a:lnTo>
                    <a:pt x="0" y="38"/>
                  </a:lnTo>
                  <a:lnTo>
                    <a:pt x="37" y="225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34" name="Google Shape;10634;p51"/>
            <p:cNvSpPr/>
            <p:nvPr/>
          </p:nvSpPr>
          <p:spPr>
            <a:xfrm>
              <a:off x="4437575" y="198960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0" y="1"/>
                  </a:moveTo>
                  <a:lnTo>
                    <a:pt x="1146" y="703"/>
                  </a:lnTo>
                  <a:lnTo>
                    <a:pt x="1183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35" name="Google Shape;10635;p51"/>
            <p:cNvSpPr/>
            <p:nvPr/>
          </p:nvSpPr>
          <p:spPr>
            <a:xfrm>
              <a:off x="4437575" y="1989600"/>
              <a:ext cx="28675" cy="73975"/>
            </a:xfrm>
            <a:custGeom>
              <a:avLst/>
              <a:gdLst/>
              <a:ahLst/>
              <a:cxnLst/>
              <a:rect l="l" t="t" r="r" b="b"/>
              <a:pathLst>
                <a:path w="1147" h="2959" extrusionOk="0">
                  <a:moveTo>
                    <a:pt x="0" y="1"/>
                  </a:moveTo>
                  <a:lnTo>
                    <a:pt x="0" y="2256"/>
                  </a:lnTo>
                  <a:lnTo>
                    <a:pt x="1146" y="2958"/>
                  </a:lnTo>
                  <a:lnTo>
                    <a:pt x="1146" y="2810"/>
                  </a:lnTo>
                  <a:lnTo>
                    <a:pt x="74" y="2219"/>
                  </a:lnTo>
                  <a:lnTo>
                    <a:pt x="74" y="111"/>
                  </a:lnTo>
                  <a:lnTo>
                    <a:pt x="111" y="111"/>
                  </a:lnTo>
                  <a:lnTo>
                    <a:pt x="1146" y="7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36" name="Google Shape;10636;p51"/>
            <p:cNvSpPr/>
            <p:nvPr/>
          </p:nvSpPr>
          <p:spPr>
            <a:xfrm>
              <a:off x="4439425" y="1993300"/>
              <a:ext cx="24975" cy="65650"/>
            </a:xfrm>
            <a:custGeom>
              <a:avLst/>
              <a:gdLst/>
              <a:ahLst/>
              <a:cxnLst/>
              <a:rect l="l" t="t" r="r" b="b"/>
              <a:pathLst>
                <a:path w="999" h="2626" extrusionOk="0">
                  <a:moveTo>
                    <a:pt x="0" y="0"/>
                  </a:moveTo>
                  <a:lnTo>
                    <a:pt x="0" y="2071"/>
                  </a:lnTo>
                  <a:lnTo>
                    <a:pt x="998" y="2625"/>
                  </a:lnTo>
                  <a:lnTo>
                    <a:pt x="998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37" name="Google Shape;10637;p51"/>
            <p:cNvSpPr/>
            <p:nvPr/>
          </p:nvSpPr>
          <p:spPr>
            <a:xfrm>
              <a:off x="4374725" y="2013625"/>
              <a:ext cx="92450" cy="53650"/>
            </a:xfrm>
            <a:custGeom>
              <a:avLst/>
              <a:gdLst/>
              <a:ahLst/>
              <a:cxnLst/>
              <a:rect l="l" t="t" r="r" b="b"/>
              <a:pathLst>
                <a:path w="3698" h="2146" extrusionOk="0">
                  <a:moveTo>
                    <a:pt x="333" y="1"/>
                  </a:moveTo>
                  <a:lnTo>
                    <a:pt x="0" y="186"/>
                  </a:lnTo>
                  <a:lnTo>
                    <a:pt x="3364" y="2145"/>
                  </a:lnTo>
                  <a:lnTo>
                    <a:pt x="3512" y="2034"/>
                  </a:lnTo>
                  <a:lnTo>
                    <a:pt x="3697" y="1960"/>
                  </a:lnTo>
                  <a:lnTo>
                    <a:pt x="3512" y="1849"/>
                  </a:lnTo>
                  <a:lnTo>
                    <a:pt x="3364" y="1775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38" name="Google Shape;10638;p51"/>
            <p:cNvSpPr/>
            <p:nvPr/>
          </p:nvSpPr>
          <p:spPr>
            <a:xfrm>
              <a:off x="4374725" y="1958175"/>
              <a:ext cx="8325" cy="60100"/>
            </a:xfrm>
            <a:custGeom>
              <a:avLst/>
              <a:gdLst/>
              <a:ahLst/>
              <a:cxnLst/>
              <a:rect l="l" t="t" r="r" b="b"/>
              <a:pathLst>
                <a:path w="333" h="2404" extrusionOk="0">
                  <a:moveTo>
                    <a:pt x="333" y="1"/>
                  </a:moveTo>
                  <a:lnTo>
                    <a:pt x="148" y="111"/>
                  </a:lnTo>
                  <a:lnTo>
                    <a:pt x="0" y="185"/>
                  </a:lnTo>
                  <a:lnTo>
                    <a:pt x="0" y="2404"/>
                  </a:lnTo>
                  <a:lnTo>
                    <a:pt x="333" y="2219"/>
                  </a:lnTo>
                  <a:lnTo>
                    <a:pt x="333" y="333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39" name="Google Shape;10639;p51"/>
            <p:cNvSpPr/>
            <p:nvPr/>
          </p:nvSpPr>
          <p:spPr>
            <a:xfrm>
              <a:off x="4370100" y="1951700"/>
              <a:ext cx="100775" cy="122025"/>
            </a:xfrm>
            <a:custGeom>
              <a:avLst/>
              <a:gdLst/>
              <a:ahLst/>
              <a:cxnLst/>
              <a:rect l="l" t="t" r="r" b="b"/>
              <a:pathLst>
                <a:path w="4031" h="4881" extrusionOk="0">
                  <a:moveTo>
                    <a:pt x="185" y="444"/>
                  </a:moveTo>
                  <a:lnTo>
                    <a:pt x="518" y="629"/>
                  </a:lnTo>
                  <a:lnTo>
                    <a:pt x="3549" y="2404"/>
                  </a:lnTo>
                  <a:lnTo>
                    <a:pt x="3549" y="4289"/>
                  </a:lnTo>
                  <a:lnTo>
                    <a:pt x="3549" y="4659"/>
                  </a:lnTo>
                  <a:lnTo>
                    <a:pt x="185" y="2663"/>
                  </a:lnTo>
                  <a:lnTo>
                    <a:pt x="185" y="444"/>
                  </a:lnTo>
                  <a:close/>
                  <a:moveTo>
                    <a:pt x="333" y="1"/>
                  </a:moveTo>
                  <a:lnTo>
                    <a:pt x="0" y="186"/>
                  </a:lnTo>
                  <a:lnTo>
                    <a:pt x="0" y="2774"/>
                  </a:lnTo>
                  <a:lnTo>
                    <a:pt x="3697" y="4881"/>
                  </a:lnTo>
                  <a:lnTo>
                    <a:pt x="4030" y="4696"/>
                  </a:lnTo>
                  <a:lnTo>
                    <a:pt x="4030" y="210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40" name="Google Shape;10640;p51"/>
            <p:cNvSpPr/>
            <p:nvPr/>
          </p:nvSpPr>
          <p:spPr>
            <a:xfrm>
              <a:off x="4487475" y="1906425"/>
              <a:ext cx="61950" cy="37900"/>
            </a:xfrm>
            <a:custGeom>
              <a:avLst/>
              <a:gdLst/>
              <a:ahLst/>
              <a:cxnLst/>
              <a:rect l="l" t="t" r="r" b="b"/>
              <a:pathLst>
                <a:path w="2478" h="1516" extrusionOk="0">
                  <a:moveTo>
                    <a:pt x="1258" y="0"/>
                  </a:moveTo>
                  <a:lnTo>
                    <a:pt x="1331" y="777"/>
                  </a:lnTo>
                  <a:lnTo>
                    <a:pt x="1" y="1516"/>
                  </a:lnTo>
                  <a:lnTo>
                    <a:pt x="1184" y="1516"/>
                  </a:lnTo>
                  <a:lnTo>
                    <a:pt x="2478" y="777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C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41" name="Google Shape;10641;p51"/>
            <p:cNvSpPr/>
            <p:nvPr/>
          </p:nvSpPr>
          <p:spPr>
            <a:xfrm>
              <a:off x="4456050" y="1896250"/>
              <a:ext cx="31450" cy="48075"/>
            </a:xfrm>
            <a:custGeom>
              <a:avLst/>
              <a:gdLst/>
              <a:ahLst/>
              <a:cxnLst/>
              <a:rect l="l" t="t" r="r" b="b"/>
              <a:pathLst>
                <a:path w="1258" h="1923" extrusionOk="0">
                  <a:moveTo>
                    <a:pt x="1" y="0"/>
                  </a:moveTo>
                  <a:lnTo>
                    <a:pt x="1" y="1147"/>
                  </a:lnTo>
                  <a:lnTo>
                    <a:pt x="1258" y="1923"/>
                  </a:lnTo>
                  <a:lnTo>
                    <a:pt x="1258" y="7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42" name="Google Shape;10642;p51"/>
            <p:cNvSpPr/>
            <p:nvPr/>
          </p:nvSpPr>
          <p:spPr>
            <a:xfrm>
              <a:off x="4487475" y="1897175"/>
              <a:ext cx="33300" cy="47150"/>
            </a:xfrm>
            <a:custGeom>
              <a:avLst/>
              <a:gdLst/>
              <a:ahLst/>
              <a:cxnLst/>
              <a:rect l="l" t="t" r="r" b="b"/>
              <a:pathLst>
                <a:path w="1332" h="1886" extrusionOk="0">
                  <a:moveTo>
                    <a:pt x="1258" y="0"/>
                  </a:moveTo>
                  <a:lnTo>
                    <a:pt x="1" y="703"/>
                  </a:lnTo>
                  <a:lnTo>
                    <a:pt x="1" y="1886"/>
                  </a:lnTo>
                  <a:lnTo>
                    <a:pt x="1331" y="1147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43" name="Google Shape;10643;p51"/>
            <p:cNvSpPr/>
            <p:nvPr/>
          </p:nvSpPr>
          <p:spPr>
            <a:xfrm>
              <a:off x="4456050" y="1877775"/>
              <a:ext cx="62875" cy="36975"/>
            </a:xfrm>
            <a:custGeom>
              <a:avLst/>
              <a:gdLst/>
              <a:ahLst/>
              <a:cxnLst/>
              <a:rect l="l" t="t" r="r" b="b"/>
              <a:pathLst>
                <a:path w="2515" h="1479" extrusionOk="0">
                  <a:moveTo>
                    <a:pt x="1258" y="0"/>
                  </a:moveTo>
                  <a:lnTo>
                    <a:pt x="1" y="739"/>
                  </a:lnTo>
                  <a:lnTo>
                    <a:pt x="1258" y="1479"/>
                  </a:lnTo>
                  <a:lnTo>
                    <a:pt x="2515" y="776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44" name="Google Shape;10644;p51"/>
            <p:cNvSpPr/>
            <p:nvPr/>
          </p:nvSpPr>
          <p:spPr>
            <a:xfrm>
              <a:off x="4493025" y="1902725"/>
              <a:ext cx="24050" cy="27750"/>
            </a:xfrm>
            <a:custGeom>
              <a:avLst/>
              <a:gdLst/>
              <a:ahLst/>
              <a:cxnLst/>
              <a:rect l="l" t="t" r="r" b="b"/>
              <a:pathLst>
                <a:path w="962" h="1110" extrusionOk="0">
                  <a:moveTo>
                    <a:pt x="962" y="0"/>
                  </a:moveTo>
                  <a:lnTo>
                    <a:pt x="0" y="555"/>
                  </a:lnTo>
                  <a:lnTo>
                    <a:pt x="0" y="1109"/>
                  </a:lnTo>
                  <a:lnTo>
                    <a:pt x="962" y="518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45" name="Google Shape;10645;p51"/>
            <p:cNvSpPr/>
            <p:nvPr/>
          </p:nvSpPr>
          <p:spPr>
            <a:xfrm>
              <a:off x="4517050" y="1901800"/>
              <a:ext cx="25" cy="13875"/>
            </a:xfrm>
            <a:custGeom>
              <a:avLst/>
              <a:gdLst/>
              <a:ahLst/>
              <a:cxnLst/>
              <a:rect l="l" t="t" r="r" b="b"/>
              <a:pathLst>
                <a:path w="1" h="555" extrusionOk="0">
                  <a:moveTo>
                    <a:pt x="1" y="555"/>
                  </a:moveTo>
                  <a:lnTo>
                    <a:pt x="1" y="555"/>
                  </a:lnTo>
                  <a:lnTo>
                    <a:pt x="1" y="3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46" name="Google Shape;10646;p51"/>
            <p:cNvSpPr/>
            <p:nvPr/>
          </p:nvSpPr>
          <p:spPr>
            <a:xfrm>
              <a:off x="4517050" y="19008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1" y="3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47" name="Google Shape;10647;p51"/>
            <p:cNvSpPr/>
            <p:nvPr/>
          </p:nvSpPr>
          <p:spPr>
            <a:xfrm>
              <a:off x="4517050" y="1901800"/>
              <a:ext cx="950" cy="13875"/>
            </a:xfrm>
            <a:custGeom>
              <a:avLst/>
              <a:gdLst/>
              <a:ahLst/>
              <a:cxnLst/>
              <a:rect l="l" t="t" r="r" b="b"/>
              <a:pathLst>
                <a:path w="38" h="555" extrusionOk="0">
                  <a:moveTo>
                    <a:pt x="1" y="0"/>
                  </a:moveTo>
                  <a:lnTo>
                    <a:pt x="1" y="555"/>
                  </a:lnTo>
                  <a:lnTo>
                    <a:pt x="38" y="55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48" name="Google Shape;10648;p51"/>
            <p:cNvSpPr/>
            <p:nvPr/>
          </p:nvSpPr>
          <p:spPr>
            <a:xfrm>
              <a:off x="4493025" y="192860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0"/>
                  </a:moveTo>
                  <a:lnTo>
                    <a:pt x="0" y="0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49" name="Google Shape;10649;p51"/>
            <p:cNvSpPr/>
            <p:nvPr/>
          </p:nvSpPr>
          <p:spPr>
            <a:xfrm>
              <a:off x="4493025" y="1915650"/>
              <a:ext cx="24975" cy="13900"/>
            </a:xfrm>
            <a:custGeom>
              <a:avLst/>
              <a:gdLst/>
              <a:ahLst/>
              <a:cxnLst/>
              <a:rect l="l" t="t" r="r" b="b"/>
              <a:pathLst>
                <a:path w="999" h="556" extrusionOk="0">
                  <a:moveTo>
                    <a:pt x="0" y="555"/>
                  </a:moveTo>
                  <a:lnTo>
                    <a:pt x="0" y="555"/>
                  </a:lnTo>
                  <a:lnTo>
                    <a:pt x="999" y="1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50" name="Google Shape;10650;p51"/>
            <p:cNvSpPr/>
            <p:nvPr/>
          </p:nvSpPr>
          <p:spPr>
            <a:xfrm>
              <a:off x="4493025" y="1914725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962" y="1"/>
                  </a:moveTo>
                  <a:lnTo>
                    <a:pt x="0" y="555"/>
                  </a:lnTo>
                  <a:lnTo>
                    <a:pt x="0" y="592"/>
                  </a:lnTo>
                  <a:lnTo>
                    <a:pt x="999" y="38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51" name="Google Shape;10651;p51"/>
            <p:cNvSpPr/>
            <p:nvPr/>
          </p:nvSpPr>
          <p:spPr>
            <a:xfrm>
              <a:off x="4493025" y="192582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1"/>
                  </a:moveTo>
                  <a:lnTo>
                    <a:pt x="0" y="1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52" name="Google Shape;10652;p51"/>
            <p:cNvSpPr/>
            <p:nvPr/>
          </p:nvSpPr>
          <p:spPr>
            <a:xfrm>
              <a:off x="4493025" y="1913800"/>
              <a:ext cx="24975" cy="12975"/>
            </a:xfrm>
            <a:custGeom>
              <a:avLst/>
              <a:gdLst/>
              <a:ahLst/>
              <a:cxnLst/>
              <a:rect l="l" t="t" r="r" b="b"/>
              <a:pathLst>
                <a:path w="999" h="519" extrusionOk="0">
                  <a:moveTo>
                    <a:pt x="0" y="518"/>
                  </a:moveTo>
                  <a:lnTo>
                    <a:pt x="0" y="518"/>
                  </a:lnTo>
                  <a:lnTo>
                    <a:pt x="999" y="1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53" name="Google Shape;10653;p51"/>
            <p:cNvSpPr/>
            <p:nvPr/>
          </p:nvSpPr>
          <p:spPr>
            <a:xfrm>
              <a:off x="4493025" y="1911950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962" y="1"/>
                  </a:moveTo>
                  <a:lnTo>
                    <a:pt x="0" y="556"/>
                  </a:lnTo>
                  <a:lnTo>
                    <a:pt x="0" y="592"/>
                  </a:lnTo>
                  <a:lnTo>
                    <a:pt x="999" y="75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54" name="Google Shape;10654;p51"/>
            <p:cNvSpPr/>
            <p:nvPr/>
          </p:nvSpPr>
          <p:spPr>
            <a:xfrm>
              <a:off x="4493025" y="192397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1"/>
                  </a:moveTo>
                  <a:lnTo>
                    <a:pt x="0" y="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55" name="Google Shape;10655;p51"/>
            <p:cNvSpPr/>
            <p:nvPr/>
          </p:nvSpPr>
          <p:spPr>
            <a:xfrm>
              <a:off x="4493025" y="1911025"/>
              <a:ext cx="24975" cy="13900"/>
            </a:xfrm>
            <a:custGeom>
              <a:avLst/>
              <a:gdLst/>
              <a:ahLst/>
              <a:cxnLst/>
              <a:rect l="l" t="t" r="r" b="b"/>
              <a:pathLst>
                <a:path w="999" h="556" extrusionOk="0">
                  <a:moveTo>
                    <a:pt x="0" y="556"/>
                  </a:moveTo>
                  <a:lnTo>
                    <a:pt x="0" y="556"/>
                  </a:lnTo>
                  <a:lnTo>
                    <a:pt x="999" y="1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56" name="Google Shape;10656;p51"/>
            <p:cNvSpPr/>
            <p:nvPr/>
          </p:nvSpPr>
          <p:spPr>
            <a:xfrm>
              <a:off x="4493025" y="191012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62" y="0"/>
                  </a:moveTo>
                  <a:lnTo>
                    <a:pt x="0" y="555"/>
                  </a:lnTo>
                  <a:lnTo>
                    <a:pt x="0" y="592"/>
                  </a:lnTo>
                  <a:lnTo>
                    <a:pt x="999" y="37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57" name="Google Shape;10657;p51"/>
            <p:cNvSpPr/>
            <p:nvPr/>
          </p:nvSpPr>
          <p:spPr>
            <a:xfrm>
              <a:off x="4493025" y="1921200"/>
              <a:ext cx="25" cy="1875"/>
            </a:xfrm>
            <a:custGeom>
              <a:avLst/>
              <a:gdLst/>
              <a:ahLst/>
              <a:cxnLst/>
              <a:rect l="l" t="t" r="r" b="b"/>
              <a:pathLst>
                <a:path w="1" h="75" extrusionOk="0">
                  <a:moveTo>
                    <a:pt x="0" y="1"/>
                  </a:moveTo>
                  <a:lnTo>
                    <a:pt x="0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58" name="Google Shape;10658;p51"/>
            <p:cNvSpPr/>
            <p:nvPr/>
          </p:nvSpPr>
          <p:spPr>
            <a:xfrm>
              <a:off x="4493025" y="1909200"/>
              <a:ext cx="24975" cy="13875"/>
            </a:xfrm>
            <a:custGeom>
              <a:avLst/>
              <a:gdLst/>
              <a:ahLst/>
              <a:cxnLst/>
              <a:rect l="l" t="t" r="r" b="b"/>
              <a:pathLst>
                <a:path w="999" h="555" extrusionOk="0">
                  <a:moveTo>
                    <a:pt x="0" y="555"/>
                  </a:moveTo>
                  <a:lnTo>
                    <a:pt x="0" y="555"/>
                  </a:lnTo>
                  <a:lnTo>
                    <a:pt x="999" y="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59" name="Google Shape;10659;p51"/>
            <p:cNvSpPr/>
            <p:nvPr/>
          </p:nvSpPr>
          <p:spPr>
            <a:xfrm>
              <a:off x="4493025" y="1907350"/>
              <a:ext cx="24975" cy="15725"/>
            </a:xfrm>
            <a:custGeom>
              <a:avLst/>
              <a:gdLst/>
              <a:ahLst/>
              <a:cxnLst/>
              <a:rect l="l" t="t" r="r" b="b"/>
              <a:pathLst>
                <a:path w="999" h="629" extrusionOk="0">
                  <a:moveTo>
                    <a:pt x="962" y="0"/>
                  </a:moveTo>
                  <a:lnTo>
                    <a:pt x="0" y="555"/>
                  </a:lnTo>
                  <a:lnTo>
                    <a:pt x="0" y="629"/>
                  </a:lnTo>
                  <a:lnTo>
                    <a:pt x="999" y="74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60" name="Google Shape;10660;p51"/>
            <p:cNvSpPr/>
            <p:nvPr/>
          </p:nvSpPr>
          <p:spPr>
            <a:xfrm>
              <a:off x="4493025" y="191935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1"/>
                  </a:moveTo>
                  <a:lnTo>
                    <a:pt x="0" y="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61" name="Google Shape;10661;p51"/>
            <p:cNvSpPr/>
            <p:nvPr/>
          </p:nvSpPr>
          <p:spPr>
            <a:xfrm>
              <a:off x="4493025" y="1905500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0" y="592"/>
                  </a:moveTo>
                  <a:lnTo>
                    <a:pt x="0" y="592"/>
                  </a:lnTo>
                  <a:lnTo>
                    <a:pt x="999" y="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62" name="Google Shape;10662;p51"/>
            <p:cNvSpPr/>
            <p:nvPr/>
          </p:nvSpPr>
          <p:spPr>
            <a:xfrm>
              <a:off x="4493025" y="1905500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62" y="0"/>
                  </a:moveTo>
                  <a:lnTo>
                    <a:pt x="0" y="555"/>
                  </a:lnTo>
                  <a:lnTo>
                    <a:pt x="0" y="59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63" name="Google Shape;10663;p51"/>
            <p:cNvSpPr/>
            <p:nvPr/>
          </p:nvSpPr>
          <p:spPr>
            <a:xfrm>
              <a:off x="4493025" y="1916575"/>
              <a:ext cx="25" cy="1875"/>
            </a:xfrm>
            <a:custGeom>
              <a:avLst/>
              <a:gdLst/>
              <a:ahLst/>
              <a:cxnLst/>
              <a:rect l="l" t="t" r="r" b="b"/>
              <a:pathLst>
                <a:path w="1" h="75" extrusionOk="0">
                  <a:moveTo>
                    <a:pt x="0" y="1"/>
                  </a:moveTo>
                  <a:lnTo>
                    <a:pt x="0" y="1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64" name="Google Shape;10664;p51"/>
            <p:cNvSpPr/>
            <p:nvPr/>
          </p:nvSpPr>
          <p:spPr>
            <a:xfrm>
              <a:off x="4493025" y="1902725"/>
              <a:ext cx="24975" cy="15725"/>
            </a:xfrm>
            <a:custGeom>
              <a:avLst/>
              <a:gdLst/>
              <a:ahLst/>
              <a:cxnLst/>
              <a:rect l="l" t="t" r="r" b="b"/>
              <a:pathLst>
                <a:path w="999" h="629" extrusionOk="0">
                  <a:moveTo>
                    <a:pt x="0" y="629"/>
                  </a:moveTo>
                  <a:lnTo>
                    <a:pt x="0" y="629"/>
                  </a:lnTo>
                  <a:lnTo>
                    <a:pt x="999" y="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65" name="Google Shape;10665;p51"/>
            <p:cNvSpPr/>
            <p:nvPr/>
          </p:nvSpPr>
          <p:spPr>
            <a:xfrm>
              <a:off x="4493025" y="1902725"/>
              <a:ext cx="24975" cy="15725"/>
            </a:xfrm>
            <a:custGeom>
              <a:avLst/>
              <a:gdLst/>
              <a:ahLst/>
              <a:cxnLst/>
              <a:rect l="l" t="t" r="r" b="b"/>
              <a:pathLst>
                <a:path w="999" h="629" extrusionOk="0">
                  <a:moveTo>
                    <a:pt x="962" y="0"/>
                  </a:moveTo>
                  <a:lnTo>
                    <a:pt x="0" y="555"/>
                  </a:lnTo>
                  <a:lnTo>
                    <a:pt x="0" y="629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66" name="Google Shape;10666;p51"/>
            <p:cNvSpPr/>
            <p:nvPr/>
          </p:nvSpPr>
          <p:spPr>
            <a:xfrm>
              <a:off x="4491175" y="1900875"/>
              <a:ext cx="26825" cy="29600"/>
            </a:xfrm>
            <a:custGeom>
              <a:avLst/>
              <a:gdLst/>
              <a:ahLst/>
              <a:cxnLst/>
              <a:rect l="l" t="t" r="r" b="b"/>
              <a:pathLst>
                <a:path w="1073" h="1184" extrusionOk="0">
                  <a:moveTo>
                    <a:pt x="1036" y="0"/>
                  </a:moveTo>
                  <a:lnTo>
                    <a:pt x="0" y="592"/>
                  </a:lnTo>
                  <a:lnTo>
                    <a:pt x="0" y="1183"/>
                  </a:lnTo>
                  <a:lnTo>
                    <a:pt x="74" y="1183"/>
                  </a:lnTo>
                  <a:lnTo>
                    <a:pt x="74" y="59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67" name="Google Shape;10667;p51"/>
            <p:cNvSpPr/>
            <p:nvPr/>
          </p:nvSpPr>
          <p:spPr>
            <a:xfrm>
              <a:off x="4493025" y="1900875"/>
              <a:ext cx="24975" cy="15725"/>
            </a:xfrm>
            <a:custGeom>
              <a:avLst/>
              <a:gdLst/>
              <a:ahLst/>
              <a:cxnLst/>
              <a:rect l="l" t="t" r="r" b="b"/>
              <a:pathLst>
                <a:path w="999" h="629" extrusionOk="0">
                  <a:moveTo>
                    <a:pt x="999" y="0"/>
                  </a:moveTo>
                  <a:lnTo>
                    <a:pt x="962" y="37"/>
                  </a:lnTo>
                  <a:lnTo>
                    <a:pt x="999" y="37"/>
                  </a:lnTo>
                  <a:lnTo>
                    <a:pt x="999" y="0"/>
                  </a:lnTo>
                  <a:close/>
                  <a:moveTo>
                    <a:pt x="962" y="37"/>
                  </a:moveTo>
                  <a:lnTo>
                    <a:pt x="0" y="592"/>
                  </a:lnTo>
                  <a:lnTo>
                    <a:pt x="0" y="629"/>
                  </a:lnTo>
                  <a:lnTo>
                    <a:pt x="962" y="74"/>
                  </a:lnTo>
                  <a:lnTo>
                    <a:pt x="962" y="37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68" name="Google Shape;10668;p51"/>
            <p:cNvSpPr/>
            <p:nvPr/>
          </p:nvSpPr>
          <p:spPr>
            <a:xfrm>
              <a:off x="4458825" y="1901800"/>
              <a:ext cx="24975" cy="27750"/>
            </a:xfrm>
            <a:custGeom>
              <a:avLst/>
              <a:gdLst/>
              <a:ahLst/>
              <a:cxnLst/>
              <a:rect l="l" t="t" r="r" b="b"/>
              <a:pathLst>
                <a:path w="999" h="1110" extrusionOk="0">
                  <a:moveTo>
                    <a:pt x="0" y="0"/>
                  </a:moveTo>
                  <a:lnTo>
                    <a:pt x="0" y="555"/>
                  </a:lnTo>
                  <a:lnTo>
                    <a:pt x="999" y="1109"/>
                  </a:lnTo>
                  <a:lnTo>
                    <a:pt x="999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69" name="Google Shape;10669;p51"/>
            <p:cNvSpPr/>
            <p:nvPr/>
          </p:nvSpPr>
          <p:spPr>
            <a:xfrm>
              <a:off x="4458825" y="1900875"/>
              <a:ext cx="25" cy="14800"/>
            </a:xfrm>
            <a:custGeom>
              <a:avLst/>
              <a:gdLst/>
              <a:ahLst/>
              <a:cxnLst/>
              <a:rect l="l" t="t" r="r" b="b"/>
              <a:pathLst>
                <a:path w="1" h="592" extrusionOk="0">
                  <a:moveTo>
                    <a:pt x="0" y="592"/>
                  </a:moveTo>
                  <a:lnTo>
                    <a:pt x="0" y="592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70" name="Google Shape;10670;p51"/>
            <p:cNvSpPr/>
            <p:nvPr/>
          </p:nvSpPr>
          <p:spPr>
            <a:xfrm>
              <a:off x="4457900" y="19008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71" name="Google Shape;10671;p51"/>
            <p:cNvSpPr/>
            <p:nvPr/>
          </p:nvSpPr>
          <p:spPr>
            <a:xfrm>
              <a:off x="4457900" y="1900875"/>
              <a:ext cx="950" cy="14800"/>
            </a:xfrm>
            <a:custGeom>
              <a:avLst/>
              <a:gdLst/>
              <a:ahLst/>
              <a:cxnLst/>
              <a:rect l="l" t="t" r="r" b="b"/>
              <a:pathLst>
                <a:path w="38" h="592" extrusionOk="0">
                  <a:moveTo>
                    <a:pt x="0" y="0"/>
                  </a:moveTo>
                  <a:lnTo>
                    <a:pt x="0" y="592"/>
                  </a:lnTo>
                  <a:lnTo>
                    <a:pt x="37" y="59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72" name="Google Shape;10672;p51"/>
            <p:cNvSpPr/>
            <p:nvPr/>
          </p:nvSpPr>
          <p:spPr>
            <a:xfrm>
              <a:off x="4483775" y="192860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0"/>
                  </a:moveTo>
                  <a:lnTo>
                    <a:pt x="1" y="0"/>
                  </a:ln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73" name="Google Shape;10673;p51"/>
            <p:cNvSpPr/>
            <p:nvPr/>
          </p:nvSpPr>
          <p:spPr>
            <a:xfrm>
              <a:off x="4458825" y="1914725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0" y="1"/>
                  </a:moveTo>
                  <a:lnTo>
                    <a:pt x="0" y="38"/>
                  </a:lnTo>
                  <a:lnTo>
                    <a:pt x="999" y="592"/>
                  </a:lnTo>
                  <a:lnTo>
                    <a:pt x="999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74" name="Google Shape;10674;p51"/>
            <p:cNvSpPr/>
            <p:nvPr/>
          </p:nvSpPr>
          <p:spPr>
            <a:xfrm>
              <a:off x="4458825" y="1914725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0" y="1"/>
                  </a:moveTo>
                  <a:lnTo>
                    <a:pt x="999" y="592"/>
                  </a:lnTo>
                  <a:lnTo>
                    <a:pt x="999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75" name="Google Shape;10675;p51"/>
            <p:cNvSpPr/>
            <p:nvPr/>
          </p:nvSpPr>
          <p:spPr>
            <a:xfrm>
              <a:off x="4483775" y="192582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lnTo>
                    <a:pt x="1" y="1"/>
                  </a:ln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76" name="Google Shape;10676;p51"/>
            <p:cNvSpPr/>
            <p:nvPr/>
          </p:nvSpPr>
          <p:spPr>
            <a:xfrm>
              <a:off x="4458825" y="1911950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999" y="592"/>
                  </a:moveTo>
                  <a:lnTo>
                    <a:pt x="999" y="592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77" name="Google Shape;10677;p51"/>
            <p:cNvSpPr/>
            <p:nvPr/>
          </p:nvSpPr>
          <p:spPr>
            <a:xfrm>
              <a:off x="4458825" y="1911950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0" y="1"/>
                  </a:moveTo>
                  <a:lnTo>
                    <a:pt x="999" y="592"/>
                  </a:lnTo>
                  <a:lnTo>
                    <a:pt x="999" y="5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78" name="Google Shape;10678;p51"/>
            <p:cNvSpPr/>
            <p:nvPr/>
          </p:nvSpPr>
          <p:spPr>
            <a:xfrm>
              <a:off x="4483775" y="192397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lnTo>
                    <a:pt x="1" y="1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79" name="Google Shape;10679;p51"/>
            <p:cNvSpPr/>
            <p:nvPr/>
          </p:nvSpPr>
          <p:spPr>
            <a:xfrm>
              <a:off x="4458825" y="191012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0" y="0"/>
                  </a:moveTo>
                  <a:lnTo>
                    <a:pt x="999" y="592"/>
                  </a:lnTo>
                  <a:lnTo>
                    <a:pt x="999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80" name="Google Shape;10680;p51"/>
            <p:cNvSpPr/>
            <p:nvPr/>
          </p:nvSpPr>
          <p:spPr>
            <a:xfrm>
              <a:off x="4458825" y="1909200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0" y="0"/>
                  </a:moveTo>
                  <a:lnTo>
                    <a:pt x="0" y="37"/>
                  </a:lnTo>
                  <a:lnTo>
                    <a:pt x="999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81" name="Google Shape;10681;p51"/>
            <p:cNvSpPr/>
            <p:nvPr/>
          </p:nvSpPr>
          <p:spPr>
            <a:xfrm>
              <a:off x="4483775" y="192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82" name="Google Shape;10682;p51"/>
            <p:cNvSpPr/>
            <p:nvPr/>
          </p:nvSpPr>
          <p:spPr>
            <a:xfrm>
              <a:off x="4458825" y="1907350"/>
              <a:ext cx="24975" cy="13875"/>
            </a:xfrm>
            <a:custGeom>
              <a:avLst/>
              <a:gdLst/>
              <a:ahLst/>
              <a:cxnLst/>
              <a:rect l="l" t="t" r="r" b="b"/>
              <a:pathLst>
                <a:path w="999" h="555" extrusionOk="0">
                  <a:moveTo>
                    <a:pt x="999" y="555"/>
                  </a:moveTo>
                  <a:lnTo>
                    <a:pt x="999" y="55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83" name="Google Shape;10683;p51"/>
            <p:cNvSpPr/>
            <p:nvPr/>
          </p:nvSpPr>
          <p:spPr>
            <a:xfrm>
              <a:off x="4458825" y="190642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0" y="0"/>
                  </a:moveTo>
                  <a:lnTo>
                    <a:pt x="0" y="37"/>
                  </a:lnTo>
                  <a:lnTo>
                    <a:pt x="999" y="592"/>
                  </a:lnTo>
                  <a:lnTo>
                    <a:pt x="999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84" name="Google Shape;10684;p51"/>
            <p:cNvSpPr/>
            <p:nvPr/>
          </p:nvSpPr>
          <p:spPr>
            <a:xfrm>
              <a:off x="4483775" y="191842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85" name="Google Shape;10685;p51"/>
            <p:cNvSpPr/>
            <p:nvPr/>
          </p:nvSpPr>
          <p:spPr>
            <a:xfrm>
              <a:off x="4458825" y="1905500"/>
              <a:ext cx="24975" cy="13875"/>
            </a:xfrm>
            <a:custGeom>
              <a:avLst/>
              <a:gdLst/>
              <a:ahLst/>
              <a:cxnLst/>
              <a:rect l="l" t="t" r="r" b="b"/>
              <a:pathLst>
                <a:path w="999" h="555" extrusionOk="0">
                  <a:moveTo>
                    <a:pt x="999" y="555"/>
                  </a:moveTo>
                  <a:lnTo>
                    <a:pt x="999" y="55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86" name="Google Shape;10686;p51"/>
            <p:cNvSpPr/>
            <p:nvPr/>
          </p:nvSpPr>
          <p:spPr>
            <a:xfrm>
              <a:off x="4458825" y="1903650"/>
              <a:ext cx="24975" cy="15725"/>
            </a:xfrm>
            <a:custGeom>
              <a:avLst/>
              <a:gdLst/>
              <a:ahLst/>
              <a:cxnLst/>
              <a:rect l="l" t="t" r="r" b="b"/>
              <a:pathLst>
                <a:path w="999" h="629" extrusionOk="0">
                  <a:moveTo>
                    <a:pt x="0" y="0"/>
                  </a:moveTo>
                  <a:lnTo>
                    <a:pt x="0" y="74"/>
                  </a:lnTo>
                  <a:lnTo>
                    <a:pt x="999" y="629"/>
                  </a:lnTo>
                  <a:lnTo>
                    <a:pt x="999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87" name="Google Shape;10687;p51"/>
            <p:cNvSpPr/>
            <p:nvPr/>
          </p:nvSpPr>
          <p:spPr>
            <a:xfrm>
              <a:off x="4483775" y="191565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lnTo>
                    <a:pt x="1" y="1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88" name="Google Shape;10688;p51"/>
            <p:cNvSpPr/>
            <p:nvPr/>
          </p:nvSpPr>
          <p:spPr>
            <a:xfrm>
              <a:off x="4458825" y="1902725"/>
              <a:ext cx="24975" cy="13875"/>
            </a:xfrm>
            <a:custGeom>
              <a:avLst/>
              <a:gdLst/>
              <a:ahLst/>
              <a:cxnLst/>
              <a:rect l="l" t="t" r="r" b="b"/>
              <a:pathLst>
                <a:path w="999" h="555" extrusionOk="0">
                  <a:moveTo>
                    <a:pt x="999" y="555"/>
                  </a:moveTo>
                  <a:lnTo>
                    <a:pt x="999" y="55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89" name="Google Shape;10689;p51"/>
            <p:cNvSpPr/>
            <p:nvPr/>
          </p:nvSpPr>
          <p:spPr>
            <a:xfrm>
              <a:off x="4458825" y="1901800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0" y="0"/>
                  </a:moveTo>
                  <a:lnTo>
                    <a:pt x="0" y="37"/>
                  </a:lnTo>
                  <a:lnTo>
                    <a:pt x="999" y="592"/>
                  </a:lnTo>
                  <a:lnTo>
                    <a:pt x="999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90" name="Google Shape;10690;p51"/>
            <p:cNvSpPr/>
            <p:nvPr/>
          </p:nvSpPr>
          <p:spPr>
            <a:xfrm>
              <a:off x="4457900" y="1899950"/>
              <a:ext cx="26825" cy="30525"/>
            </a:xfrm>
            <a:custGeom>
              <a:avLst/>
              <a:gdLst/>
              <a:ahLst/>
              <a:cxnLst/>
              <a:rect l="l" t="t" r="r" b="b"/>
              <a:pathLst>
                <a:path w="1073" h="1221" extrusionOk="0">
                  <a:moveTo>
                    <a:pt x="37" y="0"/>
                  </a:moveTo>
                  <a:lnTo>
                    <a:pt x="0" y="37"/>
                  </a:lnTo>
                  <a:lnTo>
                    <a:pt x="1073" y="629"/>
                  </a:lnTo>
                  <a:lnTo>
                    <a:pt x="1073" y="592"/>
                  </a:lnTo>
                  <a:lnTo>
                    <a:pt x="37" y="0"/>
                  </a:lnTo>
                  <a:close/>
                  <a:moveTo>
                    <a:pt x="1073" y="629"/>
                  </a:moveTo>
                  <a:lnTo>
                    <a:pt x="1036" y="1220"/>
                  </a:lnTo>
                  <a:lnTo>
                    <a:pt x="1073" y="1183"/>
                  </a:lnTo>
                  <a:lnTo>
                    <a:pt x="1073" y="629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91" name="Google Shape;10691;p51"/>
            <p:cNvSpPr/>
            <p:nvPr/>
          </p:nvSpPr>
          <p:spPr>
            <a:xfrm>
              <a:off x="4457900" y="1900875"/>
              <a:ext cx="26825" cy="29600"/>
            </a:xfrm>
            <a:custGeom>
              <a:avLst/>
              <a:gdLst/>
              <a:ahLst/>
              <a:cxnLst/>
              <a:rect l="l" t="t" r="r" b="b"/>
              <a:pathLst>
                <a:path w="1073" h="1184" extrusionOk="0">
                  <a:moveTo>
                    <a:pt x="0" y="0"/>
                  </a:moveTo>
                  <a:lnTo>
                    <a:pt x="0" y="37"/>
                  </a:lnTo>
                  <a:lnTo>
                    <a:pt x="37" y="37"/>
                  </a:lnTo>
                  <a:lnTo>
                    <a:pt x="37" y="0"/>
                  </a:lnTo>
                  <a:close/>
                  <a:moveTo>
                    <a:pt x="37" y="37"/>
                  </a:moveTo>
                  <a:lnTo>
                    <a:pt x="1036" y="592"/>
                  </a:lnTo>
                  <a:lnTo>
                    <a:pt x="1036" y="1146"/>
                  </a:lnTo>
                  <a:lnTo>
                    <a:pt x="1036" y="1183"/>
                  </a:lnTo>
                  <a:lnTo>
                    <a:pt x="1073" y="592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92" name="Google Shape;10692;p51"/>
            <p:cNvSpPr/>
            <p:nvPr/>
          </p:nvSpPr>
          <p:spPr>
            <a:xfrm>
              <a:off x="4279525" y="2049675"/>
              <a:ext cx="141425" cy="368800"/>
            </a:xfrm>
            <a:custGeom>
              <a:avLst/>
              <a:gdLst/>
              <a:ahLst/>
              <a:cxnLst/>
              <a:rect l="l" t="t" r="r" b="b"/>
              <a:pathLst>
                <a:path w="5657" h="14752" extrusionOk="0">
                  <a:moveTo>
                    <a:pt x="5657" y="1"/>
                  </a:moveTo>
                  <a:lnTo>
                    <a:pt x="74" y="3291"/>
                  </a:lnTo>
                  <a:lnTo>
                    <a:pt x="0" y="14752"/>
                  </a:lnTo>
                  <a:lnTo>
                    <a:pt x="5657" y="11462"/>
                  </a:lnTo>
                  <a:lnTo>
                    <a:pt x="5657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93" name="Google Shape;10693;p51"/>
            <p:cNvSpPr/>
            <p:nvPr/>
          </p:nvSpPr>
          <p:spPr>
            <a:xfrm>
              <a:off x="4120550" y="2039500"/>
              <a:ext cx="160850" cy="378975"/>
            </a:xfrm>
            <a:custGeom>
              <a:avLst/>
              <a:gdLst/>
              <a:ahLst/>
              <a:cxnLst/>
              <a:rect l="l" t="t" r="r" b="b"/>
              <a:pathLst>
                <a:path w="6434" h="15159" extrusionOk="0">
                  <a:moveTo>
                    <a:pt x="0" y="1"/>
                  </a:moveTo>
                  <a:lnTo>
                    <a:pt x="0" y="11462"/>
                  </a:lnTo>
                  <a:lnTo>
                    <a:pt x="6359" y="15159"/>
                  </a:lnTo>
                  <a:lnTo>
                    <a:pt x="6433" y="36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94" name="Google Shape;10694;p51"/>
            <p:cNvSpPr/>
            <p:nvPr/>
          </p:nvSpPr>
          <p:spPr>
            <a:xfrm>
              <a:off x="4120550" y="1957250"/>
              <a:ext cx="300400" cy="174700"/>
            </a:xfrm>
            <a:custGeom>
              <a:avLst/>
              <a:gdLst/>
              <a:ahLst/>
              <a:cxnLst/>
              <a:rect l="l" t="t" r="r" b="b"/>
              <a:pathLst>
                <a:path w="12016" h="6988" extrusionOk="0">
                  <a:moveTo>
                    <a:pt x="5657" y="1"/>
                  </a:moveTo>
                  <a:lnTo>
                    <a:pt x="0" y="3291"/>
                  </a:lnTo>
                  <a:lnTo>
                    <a:pt x="6433" y="6988"/>
                  </a:lnTo>
                  <a:lnTo>
                    <a:pt x="12016" y="3698"/>
                  </a:lnTo>
                  <a:lnTo>
                    <a:pt x="5657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95" name="Google Shape;10695;p51"/>
            <p:cNvSpPr/>
            <p:nvPr/>
          </p:nvSpPr>
          <p:spPr>
            <a:xfrm>
              <a:off x="4151975" y="1975725"/>
              <a:ext cx="237550" cy="137750"/>
            </a:xfrm>
            <a:custGeom>
              <a:avLst/>
              <a:gdLst/>
              <a:ahLst/>
              <a:cxnLst/>
              <a:rect l="l" t="t" r="r" b="b"/>
              <a:pathLst>
                <a:path w="9502" h="5510" extrusionOk="0">
                  <a:moveTo>
                    <a:pt x="4400" y="1"/>
                  </a:moveTo>
                  <a:lnTo>
                    <a:pt x="0" y="2552"/>
                  </a:lnTo>
                  <a:lnTo>
                    <a:pt x="5176" y="5510"/>
                  </a:lnTo>
                  <a:lnTo>
                    <a:pt x="9502" y="2959"/>
                  </a:lnTo>
                  <a:lnTo>
                    <a:pt x="4400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96" name="Google Shape;10696;p51"/>
            <p:cNvSpPr/>
            <p:nvPr/>
          </p:nvSpPr>
          <p:spPr>
            <a:xfrm>
              <a:off x="4361775" y="2307550"/>
              <a:ext cx="17575" cy="9275"/>
            </a:xfrm>
            <a:custGeom>
              <a:avLst/>
              <a:gdLst/>
              <a:ahLst/>
              <a:cxnLst/>
              <a:rect l="l" t="t" r="r" b="b"/>
              <a:pathLst>
                <a:path w="703" h="371" extrusionOk="0">
                  <a:moveTo>
                    <a:pt x="666" y="0"/>
                  </a:moveTo>
                  <a:lnTo>
                    <a:pt x="1" y="370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97" name="Google Shape;10697;p51"/>
            <p:cNvSpPr/>
            <p:nvPr/>
          </p:nvSpPr>
          <p:spPr>
            <a:xfrm>
              <a:off x="4378400" y="228537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0"/>
                  </a:moveTo>
                  <a:lnTo>
                    <a:pt x="1" y="37"/>
                  </a:lnTo>
                  <a:lnTo>
                    <a:pt x="1" y="887"/>
                  </a:lnTo>
                  <a:lnTo>
                    <a:pt x="38" y="88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98" name="Google Shape;10698;p51"/>
            <p:cNvSpPr/>
            <p:nvPr/>
          </p:nvSpPr>
          <p:spPr>
            <a:xfrm>
              <a:off x="4360850" y="22946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99" name="Google Shape;10699;p51"/>
            <p:cNvSpPr/>
            <p:nvPr/>
          </p:nvSpPr>
          <p:spPr>
            <a:xfrm>
              <a:off x="4360850" y="2284450"/>
              <a:ext cx="19425" cy="10175"/>
            </a:xfrm>
            <a:custGeom>
              <a:avLst/>
              <a:gdLst/>
              <a:ahLst/>
              <a:cxnLst/>
              <a:rect l="l" t="t" r="r" b="b"/>
              <a:pathLst>
                <a:path w="777" h="407" extrusionOk="0">
                  <a:moveTo>
                    <a:pt x="740" y="0"/>
                  </a:moveTo>
                  <a:lnTo>
                    <a:pt x="1" y="407"/>
                  </a:lnTo>
                  <a:lnTo>
                    <a:pt x="38" y="407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00" name="Google Shape;10700;p51"/>
            <p:cNvSpPr/>
            <p:nvPr/>
          </p:nvSpPr>
          <p:spPr>
            <a:xfrm>
              <a:off x="4361775" y="228445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740" y="0"/>
                  </a:moveTo>
                  <a:lnTo>
                    <a:pt x="1" y="407"/>
                  </a:lnTo>
                  <a:lnTo>
                    <a:pt x="1" y="444"/>
                  </a:lnTo>
                  <a:lnTo>
                    <a:pt x="666" y="74"/>
                  </a:lnTo>
                  <a:lnTo>
                    <a:pt x="666" y="924"/>
                  </a:lnTo>
                  <a:lnTo>
                    <a:pt x="1" y="1294"/>
                  </a:lnTo>
                  <a:lnTo>
                    <a:pt x="1" y="1331"/>
                  </a:lnTo>
                  <a:lnTo>
                    <a:pt x="740" y="92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01" name="Google Shape;10701;p51"/>
            <p:cNvSpPr/>
            <p:nvPr/>
          </p:nvSpPr>
          <p:spPr>
            <a:xfrm>
              <a:off x="4361775" y="2286300"/>
              <a:ext cx="16650" cy="30525"/>
            </a:xfrm>
            <a:custGeom>
              <a:avLst/>
              <a:gdLst/>
              <a:ahLst/>
              <a:cxnLst/>
              <a:rect l="l" t="t" r="r" b="b"/>
              <a:pathLst>
                <a:path w="666" h="1221" extrusionOk="0">
                  <a:moveTo>
                    <a:pt x="666" y="0"/>
                  </a:moveTo>
                  <a:lnTo>
                    <a:pt x="1" y="370"/>
                  </a:lnTo>
                  <a:lnTo>
                    <a:pt x="1" y="1220"/>
                  </a:lnTo>
                  <a:lnTo>
                    <a:pt x="666" y="85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02" name="Google Shape;10702;p51"/>
            <p:cNvSpPr/>
            <p:nvPr/>
          </p:nvSpPr>
          <p:spPr>
            <a:xfrm>
              <a:off x="4345150" y="2316800"/>
              <a:ext cx="15725" cy="10175"/>
            </a:xfrm>
            <a:custGeom>
              <a:avLst/>
              <a:gdLst/>
              <a:ahLst/>
              <a:cxnLst/>
              <a:rect l="l" t="t" r="r" b="b"/>
              <a:pathLst>
                <a:path w="629" h="407" extrusionOk="0">
                  <a:moveTo>
                    <a:pt x="629" y="0"/>
                  </a:moveTo>
                  <a:lnTo>
                    <a:pt x="0" y="370"/>
                  </a:lnTo>
                  <a:lnTo>
                    <a:pt x="0" y="407"/>
                  </a:lnTo>
                  <a:lnTo>
                    <a:pt x="629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03" name="Google Shape;10703;p51"/>
            <p:cNvSpPr/>
            <p:nvPr/>
          </p:nvSpPr>
          <p:spPr>
            <a:xfrm>
              <a:off x="4360850" y="2295525"/>
              <a:ext cx="25" cy="22225"/>
            </a:xfrm>
            <a:custGeom>
              <a:avLst/>
              <a:gdLst/>
              <a:ahLst/>
              <a:cxnLst/>
              <a:rect l="l" t="t" r="r" b="b"/>
              <a:pathLst>
                <a:path w="1" h="889" extrusionOk="0">
                  <a:moveTo>
                    <a:pt x="1" y="888"/>
                  </a:moveTo>
                  <a:lnTo>
                    <a:pt x="1" y="851"/>
                  </a:lnTo>
                  <a:lnTo>
                    <a:pt x="1" y="7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04" name="Google Shape;10704;p51"/>
            <p:cNvSpPr/>
            <p:nvPr/>
          </p:nvSpPr>
          <p:spPr>
            <a:xfrm>
              <a:off x="4343300" y="2304775"/>
              <a:ext cx="25" cy="23125"/>
            </a:xfrm>
            <a:custGeom>
              <a:avLst/>
              <a:gdLst/>
              <a:ahLst/>
              <a:cxnLst/>
              <a:rect l="l" t="t" r="r" b="b"/>
              <a:pathLst>
                <a:path w="1" h="925" extrusionOk="0">
                  <a:moveTo>
                    <a:pt x="0" y="925"/>
                  </a:moveTo>
                  <a:lnTo>
                    <a:pt x="0" y="92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05" name="Google Shape;10705;p51"/>
            <p:cNvSpPr/>
            <p:nvPr/>
          </p:nvSpPr>
          <p:spPr>
            <a:xfrm>
              <a:off x="4343300" y="2294600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0" y="408"/>
                  </a:moveTo>
                  <a:lnTo>
                    <a:pt x="0" y="408"/>
                  </a:lnTo>
                  <a:lnTo>
                    <a:pt x="740" y="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06" name="Google Shape;10706;p51"/>
            <p:cNvSpPr/>
            <p:nvPr/>
          </p:nvSpPr>
          <p:spPr>
            <a:xfrm>
              <a:off x="4343300" y="229460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171" y="1238"/>
                  </a:moveTo>
                  <a:lnTo>
                    <a:pt x="74" y="1291"/>
                  </a:lnTo>
                  <a:lnTo>
                    <a:pt x="74" y="1291"/>
                  </a:lnTo>
                  <a:lnTo>
                    <a:pt x="74" y="1295"/>
                  </a:lnTo>
                  <a:lnTo>
                    <a:pt x="171" y="1238"/>
                  </a:lnTo>
                  <a:close/>
                  <a:moveTo>
                    <a:pt x="740" y="1"/>
                  </a:moveTo>
                  <a:lnTo>
                    <a:pt x="0" y="408"/>
                  </a:lnTo>
                  <a:lnTo>
                    <a:pt x="0" y="1332"/>
                  </a:lnTo>
                  <a:lnTo>
                    <a:pt x="74" y="1291"/>
                  </a:lnTo>
                  <a:lnTo>
                    <a:pt x="74" y="1291"/>
                  </a:lnTo>
                  <a:lnTo>
                    <a:pt x="74" y="481"/>
                  </a:lnTo>
                  <a:lnTo>
                    <a:pt x="703" y="112"/>
                  </a:lnTo>
                  <a:lnTo>
                    <a:pt x="703" y="925"/>
                  </a:lnTo>
                  <a:lnTo>
                    <a:pt x="171" y="1238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07" name="Google Shape;10707;p51"/>
            <p:cNvSpPr/>
            <p:nvPr/>
          </p:nvSpPr>
          <p:spPr>
            <a:xfrm>
              <a:off x="4345150" y="2297375"/>
              <a:ext cx="15725" cy="28675"/>
            </a:xfrm>
            <a:custGeom>
              <a:avLst/>
              <a:gdLst/>
              <a:ahLst/>
              <a:cxnLst/>
              <a:rect l="l" t="t" r="r" b="b"/>
              <a:pathLst>
                <a:path w="629" h="1147" extrusionOk="0">
                  <a:moveTo>
                    <a:pt x="629" y="1"/>
                  </a:moveTo>
                  <a:lnTo>
                    <a:pt x="0" y="370"/>
                  </a:lnTo>
                  <a:lnTo>
                    <a:pt x="0" y="1147"/>
                  </a:lnTo>
                  <a:lnTo>
                    <a:pt x="629" y="777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08" name="Google Shape;10708;p51"/>
            <p:cNvSpPr/>
            <p:nvPr/>
          </p:nvSpPr>
          <p:spPr>
            <a:xfrm>
              <a:off x="4325725" y="2326950"/>
              <a:ext cx="17600" cy="10200"/>
            </a:xfrm>
            <a:custGeom>
              <a:avLst/>
              <a:gdLst/>
              <a:ahLst/>
              <a:cxnLst/>
              <a:rect l="l" t="t" r="r" b="b"/>
              <a:pathLst>
                <a:path w="704" h="408" extrusionOk="0">
                  <a:moveTo>
                    <a:pt x="703" y="1"/>
                  </a:moveTo>
                  <a:lnTo>
                    <a:pt x="75" y="371"/>
                  </a:lnTo>
                  <a:lnTo>
                    <a:pt x="1" y="371"/>
                  </a:lnTo>
                  <a:lnTo>
                    <a:pt x="75" y="407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09" name="Google Shape;10709;p51"/>
            <p:cNvSpPr/>
            <p:nvPr/>
          </p:nvSpPr>
          <p:spPr>
            <a:xfrm>
              <a:off x="4343300" y="2306625"/>
              <a:ext cx="25" cy="20350"/>
            </a:xfrm>
            <a:custGeom>
              <a:avLst/>
              <a:gdLst/>
              <a:ahLst/>
              <a:cxnLst/>
              <a:rect l="l" t="t" r="r" b="b"/>
              <a:pathLst>
                <a:path w="1" h="814" extrusionOk="0">
                  <a:moveTo>
                    <a:pt x="0" y="814"/>
                  </a:moveTo>
                  <a:lnTo>
                    <a:pt x="0" y="81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10" name="Google Shape;10710;p51"/>
            <p:cNvSpPr/>
            <p:nvPr/>
          </p:nvSpPr>
          <p:spPr>
            <a:xfrm>
              <a:off x="4325725" y="2315875"/>
              <a:ext cx="25" cy="23125"/>
            </a:xfrm>
            <a:custGeom>
              <a:avLst/>
              <a:gdLst/>
              <a:ahLst/>
              <a:cxnLst/>
              <a:rect l="l" t="t" r="r" b="b"/>
              <a:pathLst>
                <a:path w="1" h="925" extrusionOk="0">
                  <a:moveTo>
                    <a:pt x="1" y="924"/>
                  </a:moveTo>
                  <a:lnTo>
                    <a:pt x="1" y="924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11" name="Google Shape;10711;p51"/>
            <p:cNvSpPr/>
            <p:nvPr/>
          </p:nvSpPr>
          <p:spPr>
            <a:xfrm>
              <a:off x="4325725" y="2303850"/>
              <a:ext cx="19450" cy="12050"/>
            </a:xfrm>
            <a:custGeom>
              <a:avLst/>
              <a:gdLst/>
              <a:ahLst/>
              <a:cxnLst/>
              <a:rect l="l" t="t" r="r" b="b"/>
              <a:pathLst>
                <a:path w="778" h="482" extrusionOk="0">
                  <a:moveTo>
                    <a:pt x="777" y="1"/>
                  </a:moveTo>
                  <a:lnTo>
                    <a:pt x="1" y="481"/>
                  </a:lnTo>
                  <a:lnTo>
                    <a:pt x="777" y="38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12" name="Google Shape;10712;p51"/>
            <p:cNvSpPr/>
            <p:nvPr/>
          </p:nvSpPr>
          <p:spPr>
            <a:xfrm>
              <a:off x="4325725" y="2304775"/>
              <a:ext cx="19450" cy="34225"/>
            </a:xfrm>
            <a:custGeom>
              <a:avLst/>
              <a:gdLst/>
              <a:ahLst/>
              <a:cxnLst/>
              <a:rect l="l" t="t" r="r" b="b"/>
              <a:pathLst>
                <a:path w="778" h="1369" extrusionOk="0">
                  <a:moveTo>
                    <a:pt x="703" y="111"/>
                  </a:moveTo>
                  <a:lnTo>
                    <a:pt x="703" y="925"/>
                  </a:lnTo>
                  <a:lnTo>
                    <a:pt x="75" y="1294"/>
                  </a:lnTo>
                  <a:lnTo>
                    <a:pt x="75" y="481"/>
                  </a:lnTo>
                  <a:lnTo>
                    <a:pt x="703" y="111"/>
                  </a:lnTo>
                  <a:close/>
                  <a:moveTo>
                    <a:pt x="777" y="1"/>
                  </a:moveTo>
                  <a:lnTo>
                    <a:pt x="1" y="444"/>
                  </a:lnTo>
                  <a:lnTo>
                    <a:pt x="1" y="1368"/>
                  </a:lnTo>
                  <a:lnTo>
                    <a:pt x="777" y="92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13" name="Google Shape;10713;p51"/>
            <p:cNvSpPr/>
            <p:nvPr/>
          </p:nvSpPr>
          <p:spPr>
            <a:xfrm>
              <a:off x="4327575" y="2306625"/>
              <a:ext cx="15750" cy="29600"/>
            </a:xfrm>
            <a:custGeom>
              <a:avLst/>
              <a:gdLst/>
              <a:ahLst/>
              <a:cxnLst/>
              <a:rect l="l" t="t" r="r" b="b"/>
              <a:pathLst>
                <a:path w="630" h="1184" extrusionOk="0">
                  <a:moveTo>
                    <a:pt x="629" y="0"/>
                  </a:moveTo>
                  <a:lnTo>
                    <a:pt x="1" y="370"/>
                  </a:lnTo>
                  <a:lnTo>
                    <a:pt x="1" y="1184"/>
                  </a:lnTo>
                  <a:lnTo>
                    <a:pt x="629" y="81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14" name="Google Shape;10714;p51"/>
            <p:cNvSpPr/>
            <p:nvPr/>
          </p:nvSpPr>
          <p:spPr>
            <a:xfrm>
              <a:off x="4325725" y="2307550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2182" y="0"/>
                  </a:moveTo>
                  <a:lnTo>
                    <a:pt x="222" y="1147"/>
                  </a:lnTo>
                  <a:lnTo>
                    <a:pt x="112" y="1183"/>
                  </a:lnTo>
                  <a:lnTo>
                    <a:pt x="1" y="1257"/>
                  </a:lnTo>
                  <a:lnTo>
                    <a:pt x="112" y="1294"/>
                  </a:lnTo>
                  <a:lnTo>
                    <a:pt x="222" y="1368"/>
                  </a:lnTo>
                  <a:lnTo>
                    <a:pt x="2367" y="148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15" name="Google Shape;10715;p51"/>
            <p:cNvSpPr/>
            <p:nvPr/>
          </p:nvSpPr>
          <p:spPr>
            <a:xfrm>
              <a:off x="4380250" y="2284450"/>
              <a:ext cx="4650" cy="26825"/>
            </a:xfrm>
            <a:custGeom>
              <a:avLst/>
              <a:gdLst/>
              <a:ahLst/>
              <a:cxnLst/>
              <a:rect l="l" t="t" r="r" b="b"/>
              <a:pathLst>
                <a:path w="186" h="1073" extrusionOk="0">
                  <a:moveTo>
                    <a:pt x="1" y="0"/>
                  </a:moveTo>
                  <a:lnTo>
                    <a:pt x="1" y="222"/>
                  </a:lnTo>
                  <a:lnTo>
                    <a:pt x="1" y="924"/>
                  </a:lnTo>
                  <a:lnTo>
                    <a:pt x="186" y="1072"/>
                  </a:lnTo>
                  <a:lnTo>
                    <a:pt x="186" y="148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16" name="Google Shape;10716;p51"/>
            <p:cNvSpPr/>
            <p:nvPr/>
          </p:nvSpPr>
          <p:spPr>
            <a:xfrm>
              <a:off x="4323875" y="2279825"/>
              <a:ext cx="63800" cy="66575"/>
            </a:xfrm>
            <a:custGeom>
              <a:avLst/>
              <a:gdLst/>
              <a:ahLst/>
              <a:cxnLst/>
              <a:rect l="l" t="t" r="r" b="b"/>
              <a:pathLst>
                <a:path w="2552" h="2663" extrusionOk="0">
                  <a:moveTo>
                    <a:pt x="2404" y="370"/>
                  </a:moveTo>
                  <a:lnTo>
                    <a:pt x="2404" y="1294"/>
                  </a:lnTo>
                  <a:lnTo>
                    <a:pt x="296" y="2477"/>
                  </a:lnTo>
                  <a:lnTo>
                    <a:pt x="296" y="2256"/>
                  </a:lnTo>
                  <a:lnTo>
                    <a:pt x="296" y="1553"/>
                  </a:lnTo>
                  <a:lnTo>
                    <a:pt x="2219" y="444"/>
                  </a:lnTo>
                  <a:lnTo>
                    <a:pt x="2404" y="370"/>
                  </a:lnTo>
                  <a:close/>
                  <a:moveTo>
                    <a:pt x="2367" y="0"/>
                  </a:moveTo>
                  <a:lnTo>
                    <a:pt x="1" y="1368"/>
                  </a:lnTo>
                  <a:lnTo>
                    <a:pt x="1" y="2551"/>
                  </a:lnTo>
                  <a:lnTo>
                    <a:pt x="186" y="2662"/>
                  </a:lnTo>
                  <a:lnTo>
                    <a:pt x="2552" y="1294"/>
                  </a:lnTo>
                  <a:lnTo>
                    <a:pt x="2552" y="148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17" name="Google Shape;10717;p51"/>
            <p:cNvSpPr/>
            <p:nvPr/>
          </p:nvSpPr>
          <p:spPr>
            <a:xfrm>
              <a:off x="4361775" y="2228050"/>
              <a:ext cx="17575" cy="9275"/>
            </a:xfrm>
            <a:custGeom>
              <a:avLst/>
              <a:gdLst/>
              <a:ahLst/>
              <a:cxnLst/>
              <a:rect l="l" t="t" r="r" b="b"/>
              <a:pathLst>
                <a:path w="703" h="371" extrusionOk="0">
                  <a:moveTo>
                    <a:pt x="666" y="1"/>
                  </a:moveTo>
                  <a:lnTo>
                    <a:pt x="1" y="371"/>
                  </a:lnTo>
                  <a:lnTo>
                    <a:pt x="1" y="37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18" name="Google Shape;10718;p51"/>
            <p:cNvSpPr/>
            <p:nvPr/>
          </p:nvSpPr>
          <p:spPr>
            <a:xfrm>
              <a:off x="4378400" y="2206800"/>
              <a:ext cx="950" cy="21275"/>
            </a:xfrm>
            <a:custGeom>
              <a:avLst/>
              <a:gdLst/>
              <a:ahLst/>
              <a:cxnLst/>
              <a:rect l="l" t="t" r="r" b="b"/>
              <a:pathLst>
                <a:path w="38" h="851" extrusionOk="0">
                  <a:moveTo>
                    <a:pt x="1" y="1"/>
                  </a:moveTo>
                  <a:lnTo>
                    <a:pt x="1" y="851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19" name="Google Shape;10719;p51"/>
            <p:cNvSpPr/>
            <p:nvPr/>
          </p:nvSpPr>
          <p:spPr>
            <a:xfrm>
              <a:off x="4360850" y="2215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2"/>
                  </a:lnTo>
                  <a:lnTo>
                    <a:pt x="38" y="96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20" name="Google Shape;10720;p51"/>
            <p:cNvSpPr/>
            <p:nvPr/>
          </p:nvSpPr>
          <p:spPr>
            <a:xfrm>
              <a:off x="4360850" y="2204950"/>
              <a:ext cx="19425" cy="11125"/>
            </a:xfrm>
            <a:custGeom>
              <a:avLst/>
              <a:gdLst/>
              <a:ahLst/>
              <a:cxnLst/>
              <a:rect l="l" t="t" r="r" b="b"/>
              <a:pathLst>
                <a:path w="777" h="445" extrusionOk="0">
                  <a:moveTo>
                    <a:pt x="740" y="1"/>
                  </a:moveTo>
                  <a:lnTo>
                    <a:pt x="1" y="407"/>
                  </a:lnTo>
                  <a:lnTo>
                    <a:pt x="38" y="444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21" name="Google Shape;10721;p51"/>
            <p:cNvSpPr/>
            <p:nvPr/>
          </p:nvSpPr>
          <p:spPr>
            <a:xfrm>
              <a:off x="4361775" y="220495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740" y="1"/>
                  </a:moveTo>
                  <a:lnTo>
                    <a:pt x="1" y="407"/>
                  </a:lnTo>
                  <a:lnTo>
                    <a:pt x="1" y="444"/>
                  </a:lnTo>
                  <a:lnTo>
                    <a:pt x="666" y="75"/>
                  </a:lnTo>
                  <a:lnTo>
                    <a:pt x="666" y="925"/>
                  </a:lnTo>
                  <a:lnTo>
                    <a:pt x="1" y="1295"/>
                  </a:lnTo>
                  <a:lnTo>
                    <a:pt x="1" y="1332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22" name="Google Shape;10722;p51"/>
            <p:cNvSpPr/>
            <p:nvPr/>
          </p:nvSpPr>
          <p:spPr>
            <a:xfrm>
              <a:off x="4361775" y="2206800"/>
              <a:ext cx="16650" cy="30525"/>
            </a:xfrm>
            <a:custGeom>
              <a:avLst/>
              <a:gdLst/>
              <a:ahLst/>
              <a:cxnLst/>
              <a:rect l="l" t="t" r="r" b="b"/>
              <a:pathLst>
                <a:path w="666" h="1221" extrusionOk="0">
                  <a:moveTo>
                    <a:pt x="666" y="1"/>
                  </a:moveTo>
                  <a:lnTo>
                    <a:pt x="1" y="370"/>
                  </a:lnTo>
                  <a:lnTo>
                    <a:pt x="1" y="1221"/>
                  </a:lnTo>
                  <a:lnTo>
                    <a:pt x="666" y="851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23" name="Google Shape;10723;p51"/>
            <p:cNvSpPr/>
            <p:nvPr/>
          </p:nvSpPr>
          <p:spPr>
            <a:xfrm>
              <a:off x="4345150" y="2238225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629" y="1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24" name="Google Shape;10724;p51"/>
            <p:cNvSpPr/>
            <p:nvPr/>
          </p:nvSpPr>
          <p:spPr>
            <a:xfrm>
              <a:off x="4360850" y="2216050"/>
              <a:ext cx="25" cy="22200"/>
            </a:xfrm>
            <a:custGeom>
              <a:avLst/>
              <a:gdLst/>
              <a:ahLst/>
              <a:cxnLst/>
              <a:rect l="l" t="t" r="r" b="b"/>
              <a:pathLst>
                <a:path w="1" h="888" extrusionOk="0">
                  <a:moveTo>
                    <a:pt x="1" y="888"/>
                  </a:moveTo>
                  <a:lnTo>
                    <a:pt x="1" y="888"/>
                  </a:lnTo>
                  <a:lnTo>
                    <a:pt x="1" y="37"/>
                  </a:lnTo>
                  <a:lnTo>
                    <a:pt x="1" y="0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25" name="Google Shape;10725;p51"/>
            <p:cNvSpPr/>
            <p:nvPr/>
          </p:nvSpPr>
          <p:spPr>
            <a:xfrm>
              <a:off x="4343300" y="2225300"/>
              <a:ext cx="25" cy="24050"/>
            </a:xfrm>
            <a:custGeom>
              <a:avLst/>
              <a:gdLst/>
              <a:ahLst/>
              <a:cxnLst/>
              <a:rect l="l" t="t" r="r" b="b"/>
              <a:pathLst>
                <a:path w="1" h="962" extrusionOk="0">
                  <a:moveTo>
                    <a:pt x="0" y="961"/>
                  </a:moveTo>
                  <a:lnTo>
                    <a:pt x="0" y="92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26" name="Google Shape;10726;p51"/>
            <p:cNvSpPr/>
            <p:nvPr/>
          </p:nvSpPr>
          <p:spPr>
            <a:xfrm>
              <a:off x="4343300" y="2215125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0" y="407"/>
                  </a:moveTo>
                  <a:lnTo>
                    <a:pt x="0" y="407"/>
                  </a:lnTo>
                  <a:lnTo>
                    <a:pt x="740" y="0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27" name="Google Shape;10727;p51"/>
            <p:cNvSpPr/>
            <p:nvPr/>
          </p:nvSpPr>
          <p:spPr>
            <a:xfrm>
              <a:off x="4343300" y="221512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171" y="1237"/>
                  </a:moveTo>
                  <a:lnTo>
                    <a:pt x="74" y="1291"/>
                  </a:lnTo>
                  <a:lnTo>
                    <a:pt x="74" y="1294"/>
                  </a:lnTo>
                  <a:lnTo>
                    <a:pt x="171" y="1237"/>
                  </a:lnTo>
                  <a:close/>
                  <a:moveTo>
                    <a:pt x="740" y="0"/>
                  </a:moveTo>
                  <a:lnTo>
                    <a:pt x="0" y="407"/>
                  </a:lnTo>
                  <a:lnTo>
                    <a:pt x="0" y="1331"/>
                  </a:lnTo>
                  <a:lnTo>
                    <a:pt x="74" y="1291"/>
                  </a:lnTo>
                  <a:lnTo>
                    <a:pt x="74" y="444"/>
                  </a:lnTo>
                  <a:lnTo>
                    <a:pt x="703" y="74"/>
                  </a:lnTo>
                  <a:lnTo>
                    <a:pt x="703" y="925"/>
                  </a:lnTo>
                  <a:lnTo>
                    <a:pt x="171" y="1237"/>
                  </a:lnTo>
                  <a:lnTo>
                    <a:pt x="171" y="1237"/>
                  </a:lnTo>
                  <a:lnTo>
                    <a:pt x="740" y="92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28" name="Google Shape;10728;p51"/>
            <p:cNvSpPr/>
            <p:nvPr/>
          </p:nvSpPr>
          <p:spPr>
            <a:xfrm>
              <a:off x="4345150" y="2216975"/>
              <a:ext cx="15725" cy="30525"/>
            </a:xfrm>
            <a:custGeom>
              <a:avLst/>
              <a:gdLst/>
              <a:ahLst/>
              <a:cxnLst/>
              <a:rect l="l" t="t" r="r" b="b"/>
              <a:pathLst>
                <a:path w="629" h="1221" extrusionOk="0">
                  <a:moveTo>
                    <a:pt x="629" y="0"/>
                  </a:moveTo>
                  <a:lnTo>
                    <a:pt x="0" y="370"/>
                  </a:lnTo>
                  <a:lnTo>
                    <a:pt x="0" y="1220"/>
                  </a:lnTo>
                  <a:lnTo>
                    <a:pt x="629" y="851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29" name="Google Shape;10729;p51"/>
            <p:cNvSpPr/>
            <p:nvPr/>
          </p:nvSpPr>
          <p:spPr>
            <a:xfrm>
              <a:off x="4325725" y="2247475"/>
              <a:ext cx="17600" cy="10200"/>
            </a:xfrm>
            <a:custGeom>
              <a:avLst/>
              <a:gdLst/>
              <a:ahLst/>
              <a:cxnLst/>
              <a:rect l="l" t="t" r="r" b="b"/>
              <a:pathLst>
                <a:path w="704" h="408" extrusionOk="0">
                  <a:moveTo>
                    <a:pt x="703" y="0"/>
                  </a:moveTo>
                  <a:lnTo>
                    <a:pt x="75" y="370"/>
                  </a:lnTo>
                  <a:lnTo>
                    <a:pt x="1" y="407"/>
                  </a:lnTo>
                  <a:lnTo>
                    <a:pt x="75" y="407"/>
                  </a:lnTo>
                  <a:lnTo>
                    <a:pt x="703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30" name="Google Shape;10730;p51"/>
            <p:cNvSpPr/>
            <p:nvPr/>
          </p:nvSpPr>
          <p:spPr>
            <a:xfrm>
              <a:off x="4343300" y="2226225"/>
              <a:ext cx="25" cy="22200"/>
            </a:xfrm>
            <a:custGeom>
              <a:avLst/>
              <a:gdLst/>
              <a:ahLst/>
              <a:cxnLst/>
              <a:rect l="l" t="t" r="r" b="b"/>
              <a:pathLst>
                <a:path w="1" h="888" extrusionOk="0">
                  <a:moveTo>
                    <a:pt x="0" y="887"/>
                  </a:moveTo>
                  <a:lnTo>
                    <a:pt x="0" y="850"/>
                  </a:lnTo>
                  <a:lnTo>
                    <a:pt x="0" y="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31" name="Google Shape;10731;p51"/>
            <p:cNvSpPr/>
            <p:nvPr/>
          </p:nvSpPr>
          <p:spPr>
            <a:xfrm>
              <a:off x="4325725" y="2235450"/>
              <a:ext cx="25" cy="23125"/>
            </a:xfrm>
            <a:custGeom>
              <a:avLst/>
              <a:gdLst/>
              <a:ahLst/>
              <a:cxnLst/>
              <a:rect l="l" t="t" r="r" b="b"/>
              <a:pathLst>
                <a:path w="1" h="925" extrusionOk="0">
                  <a:moveTo>
                    <a:pt x="1" y="925"/>
                  </a:moveTo>
                  <a:lnTo>
                    <a:pt x="1" y="9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32" name="Google Shape;10732;p51"/>
            <p:cNvSpPr/>
            <p:nvPr/>
          </p:nvSpPr>
          <p:spPr>
            <a:xfrm>
              <a:off x="4325725" y="2225300"/>
              <a:ext cx="19450" cy="10175"/>
            </a:xfrm>
            <a:custGeom>
              <a:avLst/>
              <a:gdLst/>
              <a:ahLst/>
              <a:cxnLst/>
              <a:rect l="l" t="t" r="r" b="b"/>
              <a:pathLst>
                <a:path w="778" h="407" extrusionOk="0">
                  <a:moveTo>
                    <a:pt x="1" y="407"/>
                  </a:moveTo>
                  <a:lnTo>
                    <a:pt x="1" y="407"/>
                  </a:lnTo>
                  <a:lnTo>
                    <a:pt x="777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33" name="Google Shape;10733;p51"/>
            <p:cNvSpPr/>
            <p:nvPr/>
          </p:nvSpPr>
          <p:spPr>
            <a:xfrm>
              <a:off x="4325725" y="2225300"/>
              <a:ext cx="19450" cy="33275"/>
            </a:xfrm>
            <a:custGeom>
              <a:avLst/>
              <a:gdLst/>
              <a:ahLst/>
              <a:cxnLst/>
              <a:rect l="l" t="t" r="r" b="b"/>
              <a:pathLst>
                <a:path w="778" h="1331" extrusionOk="0">
                  <a:moveTo>
                    <a:pt x="102" y="1278"/>
                  </a:moveTo>
                  <a:lnTo>
                    <a:pt x="75" y="1292"/>
                  </a:lnTo>
                  <a:lnTo>
                    <a:pt x="75" y="1292"/>
                  </a:lnTo>
                  <a:lnTo>
                    <a:pt x="75" y="1294"/>
                  </a:lnTo>
                  <a:lnTo>
                    <a:pt x="102" y="1278"/>
                  </a:lnTo>
                  <a:close/>
                  <a:moveTo>
                    <a:pt x="777" y="0"/>
                  </a:moveTo>
                  <a:lnTo>
                    <a:pt x="1" y="407"/>
                  </a:lnTo>
                  <a:lnTo>
                    <a:pt x="1" y="1331"/>
                  </a:lnTo>
                  <a:lnTo>
                    <a:pt x="75" y="1292"/>
                  </a:lnTo>
                  <a:lnTo>
                    <a:pt x="75" y="1292"/>
                  </a:lnTo>
                  <a:lnTo>
                    <a:pt x="75" y="481"/>
                  </a:lnTo>
                  <a:lnTo>
                    <a:pt x="703" y="111"/>
                  </a:lnTo>
                  <a:lnTo>
                    <a:pt x="703" y="924"/>
                  </a:lnTo>
                  <a:lnTo>
                    <a:pt x="102" y="1278"/>
                  </a:lnTo>
                  <a:lnTo>
                    <a:pt x="777" y="92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34" name="Google Shape;10734;p51"/>
            <p:cNvSpPr/>
            <p:nvPr/>
          </p:nvSpPr>
          <p:spPr>
            <a:xfrm>
              <a:off x="4327575" y="2228050"/>
              <a:ext cx="15750" cy="28700"/>
            </a:xfrm>
            <a:custGeom>
              <a:avLst/>
              <a:gdLst/>
              <a:ahLst/>
              <a:cxnLst/>
              <a:rect l="l" t="t" r="r" b="b"/>
              <a:pathLst>
                <a:path w="630" h="1148" extrusionOk="0">
                  <a:moveTo>
                    <a:pt x="629" y="1"/>
                  </a:moveTo>
                  <a:lnTo>
                    <a:pt x="1" y="371"/>
                  </a:lnTo>
                  <a:lnTo>
                    <a:pt x="1" y="1147"/>
                  </a:lnTo>
                  <a:lnTo>
                    <a:pt x="629" y="777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35" name="Google Shape;10735;p51"/>
            <p:cNvSpPr/>
            <p:nvPr/>
          </p:nvSpPr>
          <p:spPr>
            <a:xfrm>
              <a:off x="4325725" y="2228050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2182" y="1"/>
                  </a:moveTo>
                  <a:lnTo>
                    <a:pt x="222" y="1147"/>
                  </a:lnTo>
                  <a:lnTo>
                    <a:pt x="112" y="1184"/>
                  </a:lnTo>
                  <a:lnTo>
                    <a:pt x="1" y="1221"/>
                  </a:lnTo>
                  <a:lnTo>
                    <a:pt x="112" y="1332"/>
                  </a:lnTo>
                  <a:lnTo>
                    <a:pt x="222" y="1369"/>
                  </a:lnTo>
                  <a:lnTo>
                    <a:pt x="2367" y="112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36" name="Google Shape;10736;p51"/>
            <p:cNvSpPr/>
            <p:nvPr/>
          </p:nvSpPr>
          <p:spPr>
            <a:xfrm>
              <a:off x="4380250" y="2204950"/>
              <a:ext cx="4650" cy="25900"/>
            </a:xfrm>
            <a:custGeom>
              <a:avLst/>
              <a:gdLst/>
              <a:ahLst/>
              <a:cxnLst/>
              <a:rect l="l" t="t" r="r" b="b"/>
              <a:pathLst>
                <a:path w="186" h="1036" extrusionOk="0">
                  <a:moveTo>
                    <a:pt x="1" y="1"/>
                  </a:moveTo>
                  <a:lnTo>
                    <a:pt x="1" y="223"/>
                  </a:lnTo>
                  <a:lnTo>
                    <a:pt x="1" y="925"/>
                  </a:lnTo>
                  <a:lnTo>
                    <a:pt x="186" y="1036"/>
                  </a:lnTo>
                  <a:lnTo>
                    <a:pt x="186" y="112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37" name="Google Shape;10737;p51"/>
            <p:cNvSpPr/>
            <p:nvPr/>
          </p:nvSpPr>
          <p:spPr>
            <a:xfrm>
              <a:off x="4323875" y="2200325"/>
              <a:ext cx="63800" cy="65650"/>
            </a:xfrm>
            <a:custGeom>
              <a:avLst/>
              <a:gdLst/>
              <a:ahLst/>
              <a:cxnLst/>
              <a:rect l="l" t="t" r="r" b="b"/>
              <a:pathLst>
                <a:path w="2552" h="2626" extrusionOk="0">
                  <a:moveTo>
                    <a:pt x="2404" y="297"/>
                  </a:moveTo>
                  <a:lnTo>
                    <a:pt x="2404" y="1221"/>
                  </a:lnTo>
                  <a:lnTo>
                    <a:pt x="296" y="2478"/>
                  </a:lnTo>
                  <a:lnTo>
                    <a:pt x="296" y="2256"/>
                  </a:lnTo>
                  <a:lnTo>
                    <a:pt x="296" y="1554"/>
                  </a:lnTo>
                  <a:lnTo>
                    <a:pt x="2219" y="444"/>
                  </a:lnTo>
                  <a:lnTo>
                    <a:pt x="2404" y="297"/>
                  </a:lnTo>
                  <a:close/>
                  <a:moveTo>
                    <a:pt x="2367" y="1"/>
                  </a:moveTo>
                  <a:lnTo>
                    <a:pt x="1" y="1332"/>
                  </a:lnTo>
                  <a:lnTo>
                    <a:pt x="1" y="2478"/>
                  </a:lnTo>
                  <a:lnTo>
                    <a:pt x="186" y="2626"/>
                  </a:lnTo>
                  <a:lnTo>
                    <a:pt x="2552" y="1295"/>
                  </a:lnTo>
                  <a:lnTo>
                    <a:pt x="2552" y="112"/>
                  </a:lnTo>
                  <a:lnTo>
                    <a:pt x="2367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38" name="Google Shape;10738;p51"/>
            <p:cNvSpPr/>
            <p:nvPr/>
          </p:nvSpPr>
          <p:spPr>
            <a:xfrm>
              <a:off x="4361775" y="2147650"/>
              <a:ext cx="17575" cy="11125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666" y="0"/>
                  </a:moveTo>
                  <a:lnTo>
                    <a:pt x="1" y="370"/>
                  </a:lnTo>
                  <a:lnTo>
                    <a:pt x="1" y="44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39" name="Google Shape;10739;p51"/>
            <p:cNvSpPr/>
            <p:nvPr/>
          </p:nvSpPr>
          <p:spPr>
            <a:xfrm>
              <a:off x="4378400" y="21273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3"/>
                  </a:lnTo>
                  <a:lnTo>
                    <a:pt x="38" y="81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40" name="Google Shape;10740;p51"/>
            <p:cNvSpPr/>
            <p:nvPr/>
          </p:nvSpPr>
          <p:spPr>
            <a:xfrm>
              <a:off x="4360850" y="213655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1" y="1"/>
                  </a:moveTo>
                  <a:lnTo>
                    <a:pt x="1" y="925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41" name="Google Shape;10741;p51"/>
            <p:cNvSpPr/>
            <p:nvPr/>
          </p:nvSpPr>
          <p:spPr>
            <a:xfrm>
              <a:off x="4360850" y="2124550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740" y="0"/>
                  </a:moveTo>
                  <a:lnTo>
                    <a:pt x="1" y="481"/>
                  </a:lnTo>
                  <a:lnTo>
                    <a:pt x="38" y="481"/>
                  </a:lnTo>
                  <a:lnTo>
                    <a:pt x="777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42" name="Google Shape;10742;p51"/>
            <p:cNvSpPr/>
            <p:nvPr/>
          </p:nvSpPr>
          <p:spPr>
            <a:xfrm>
              <a:off x="4361775" y="212640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740" y="0"/>
                  </a:moveTo>
                  <a:lnTo>
                    <a:pt x="1" y="407"/>
                  </a:lnTo>
                  <a:lnTo>
                    <a:pt x="1" y="444"/>
                  </a:lnTo>
                  <a:lnTo>
                    <a:pt x="666" y="74"/>
                  </a:lnTo>
                  <a:lnTo>
                    <a:pt x="666" y="887"/>
                  </a:lnTo>
                  <a:lnTo>
                    <a:pt x="1" y="1294"/>
                  </a:lnTo>
                  <a:lnTo>
                    <a:pt x="1" y="1331"/>
                  </a:lnTo>
                  <a:lnTo>
                    <a:pt x="740" y="92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43" name="Google Shape;10743;p51"/>
            <p:cNvSpPr/>
            <p:nvPr/>
          </p:nvSpPr>
          <p:spPr>
            <a:xfrm>
              <a:off x="4361775" y="2127325"/>
              <a:ext cx="16650" cy="29600"/>
            </a:xfrm>
            <a:custGeom>
              <a:avLst/>
              <a:gdLst/>
              <a:ahLst/>
              <a:cxnLst/>
              <a:rect l="l" t="t" r="r" b="b"/>
              <a:pathLst>
                <a:path w="666" h="1184" extrusionOk="0">
                  <a:moveTo>
                    <a:pt x="666" y="0"/>
                  </a:moveTo>
                  <a:lnTo>
                    <a:pt x="1" y="370"/>
                  </a:lnTo>
                  <a:lnTo>
                    <a:pt x="1" y="1183"/>
                  </a:lnTo>
                  <a:lnTo>
                    <a:pt x="666" y="813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44" name="Google Shape;10744;p51"/>
            <p:cNvSpPr/>
            <p:nvPr/>
          </p:nvSpPr>
          <p:spPr>
            <a:xfrm>
              <a:off x="4345150" y="2158750"/>
              <a:ext cx="15725" cy="9250"/>
            </a:xfrm>
            <a:custGeom>
              <a:avLst/>
              <a:gdLst/>
              <a:ahLst/>
              <a:cxnLst/>
              <a:rect l="l" t="t" r="r" b="b"/>
              <a:pathLst>
                <a:path w="629" h="370" extrusionOk="0">
                  <a:moveTo>
                    <a:pt x="629" y="0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45" name="Google Shape;10745;p51"/>
            <p:cNvSpPr/>
            <p:nvPr/>
          </p:nvSpPr>
          <p:spPr>
            <a:xfrm>
              <a:off x="4360850" y="2137475"/>
              <a:ext cx="25" cy="21300"/>
            </a:xfrm>
            <a:custGeom>
              <a:avLst/>
              <a:gdLst/>
              <a:ahLst/>
              <a:cxnLst/>
              <a:rect l="l" t="t" r="r" b="b"/>
              <a:pathLst>
                <a:path w="1" h="852" extrusionOk="0">
                  <a:moveTo>
                    <a:pt x="1" y="851"/>
                  </a:moveTo>
                  <a:lnTo>
                    <a:pt x="1" y="85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46" name="Google Shape;10746;p51"/>
            <p:cNvSpPr/>
            <p:nvPr/>
          </p:nvSpPr>
          <p:spPr>
            <a:xfrm>
              <a:off x="4343300" y="2145800"/>
              <a:ext cx="25" cy="24050"/>
            </a:xfrm>
            <a:custGeom>
              <a:avLst/>
              <a:gdLst/>
              <a:ahLst/>
              <a:cxnLst/>
              <a:rect l="l" t="t" r="r" b="b"/>
              <a:pathLst>
                <a:path w="1" h="962" extrusionOk="0">
                  <a:moveTo>
                    <a:pt x="0" y="962"/>
                  </a:moveTo>
                  <a:lnTo>
                    <a:pt x="0" y="962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47" name="Google Shape;10747;p51"/>
            <p:cNvSpPr/>
            <p:nvPr/>
          </p:nvSpPr>
          <p:spPr>
            <a:xfrm>
              <a:off x="4343300" y="2135625"/>
              <a:ext cx="18500" cy="11125"/>
            </a:xfrm>
            <a:custGeom>
              <a:avLst/>
              <a:gdLst/>
              <a:ahLst/>
              <a:cxnLst/>
              <a:rect l="l" t="t" r="r" b="b"/>
              <a:pathLst>
                <a:path w="740" h="445" extrusionOk="0">
                  <a:moveTo>
                    <a:pt x="740" y="1"/>
                  </a:moveTo>
                  <a:lnTo>
                    <a:pt x="0" y="408"/>
                  </a:lnTo>
                  <a:lnTo>
                    <a:pt x="0" y="44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48" name="Google Shape;10748;p51"/>
            <p:cNvSpPr/>
            <p:nvPr/>
          </p:nvSpPr>
          <p:spPr>
            <a:xfrm>
              <a:off x="4343300" y="2135625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171" y="1238"/>
                  </a:moveTo>
                  <a:lnTo>
                    <a:pt x="74" y="1291"/>
                  </a:lnTo>
                  <a:lnTo>
                    <a:pt x="74" y="1291"/>
                  </a:lnTo>
                  <a:lnTo>
                    <a:pt x="74" y="1295"/>
                  </a:lnTo>
                  <a:lnTo>
                    <a:pt x="171" y="1238"/>
                  </a:lnTo>
                  <a:close/>
                  <a:moveTo>
                    <a:pt x="740" y="1"/>
                  </a:moveTo>
                  <a:lnTo>
                    <a:pt x="0" y="408"/>
                  </a:lnTo>
                  <a:lnTo>
                    <a:pt x="0" y="1332"/>
                  </a:lnTo>
                  <a:lnTo>
                    <a:pt x="74" y="1291"/>
                  </a:lnTo>
                  <a:lnTo>
                    <a:pt x="74" y="1291"/>
                  </a:lnTo>
                  <a:lnTo>
                    <a:pt x="74" y="445"/>
                  </a:lnTo>
                  <a:lnTo>
                    <a:pt x="703" y="75"/>
                  </a:lnTo>
                  <a:lnTo>
                    <a:pt x="703" y="925"/>
                  </a:lnTo>
                  <a:lnTo>
                    <a:pt x="171" y="1238"/>
                  </a:lnTo>
                  <a:lnTo>
                    <a:pt x="171" y="1238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49" name="Google Shape;10749;p51"/>
            <p:cNvSpPr/>
            <p:nvPr/>
          </p:nvSpPr>
          <p:spPr>
            <a:xfrm>
              <a:off x="4345150" y="2137475"/>
              <a:ext cx="15725" cy="30525"/>
            </a:xfrm>
            <a:custGeom>
              <a:avLst/>
              <a:gdLst/>
              <a:ahLst/>
              <a:cxnLst/>
              <a:rect l="l" t="t" r="r" b="b"/>
              <a:pathLst>
                <a:path w="629" h="1221" extrusionOk="0">
                  <a:moveTo>
                    <a:pt x="629" y="1"/>
                  </a:moveTo>
                  <a:lnTo>
                    <a:pt x="0" y="371"/>
                  </a:lnTo>
                  <a:lnTo>
                    <a:pt x="0" y="1221"/>
                  </a:lnTo>
                  <a:lnTo>
                    <a:pt x="629" y="851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50" name="Google Shape;10750;p51"/>
            <p:cNvSpPr/>
            <p:nvPr/>
          </p:nvSpPr>
          <p:spPr>
            <a:xfrm>
              <a:off x="4325725" y="2168900"/>
              <a:ext cx="17600" cy="9275"/>
            </a:xfrm>
            <a:custGeom>
              <a:avLst/>
              <a:gdLst/>
              <a:ahLst/>
              <a:cxnLst/>
              <a:rect l="l" t="t" r="r" b="b"/>
              <a:pathLst>
                <a:path w="704" h="371" extrusionOk="0">
                  <a:moveTo>
                    <a:pt x="703" y="1"/>
                  </a:moveTo>
                  <a:lnTo>
                    <a:pt x="75" y="371"/>
                  </a:lnTo>
                  <a:lnTo>
                    <a:pt x="1" y="371"/>
                  </a:lnTo>
                  <a:lnTo>
                    <a:pt x="75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51" name="Google Shape;10751;p51"/>
            <p:cNvSpPr/>
            <p:nvPr/>
          </p:nvSpPr>
          <p:spPr>
            <a:xfrm>
              <a:off x="4343300" y="2146725"/>
              <a:ext cx="25" cy="22200"/>
            </a:xfrm>
            <a:custGeom>
              <a:avLst/>
              <a:gdLst/>
              <a:ahLst/>
              <a:cxnLst/>
              <a:rect l="l" t="t" r="r" b="b"/>
              <a:pathLst>
                <a:path w="1" h="888" extrusionOk="0">
                  <a:moveTo>
                    <a:pt x="0" y="888"/>
                  </a:moveTo>
                  <a:lnTo>
                    <a:pt x="0" y="888"/>
                  </a:lnTo>
                  <a:lnTo>
                    <a:pt x="0" y="37"/>
                  </a:lnTo>
                  <a:lnTo>
                    <a:pt x="0" y="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52" name="Google Shape;10752;p51"/>
            <p:cNvSpPr/>
            <p:nvPr/>
          </p:nvSpPr>
          <p:spPr>
            <a:xfrm>
              <a:off x="4325725" y="2155975"/>
              <a:ext cx="25" cy="24050"/>
            </a:xfrm>
            <a:custGeom>
              <a:avLst/>
              <a:gdLst/>
              <a:ahLst/>
              <a:cxnLst/>
              <a:rect l="l" t="t" r="r" b="b"/>
              <a:pathLst>
                <a:path w="1" h="962" extrusionOk="0">
                  <a:moveTo>
                    <a:pt x="1" y="961"/>
                  </a:moveTo>
                  <a:lnTo>
                    <a:pt x="1" y="92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53" name="Google Shape;10753;p51"/>
            <p:cNvSpPr/>
            <p:nvPr/>
          </p:nvSpPr>
          <p:spPr>
            <a:xfrm>
              <a:off x="4325725" y="2145800"/>
              <a:ext cx="19450" cy="10200"/>
            </a:xfrm>
            <a:custGeom>
              <a:avLst/>
              <a:gdLst/>
              <a:ahLst/>
              <a:cxnLst/>
              <a:rect l="l" t="t" r="r" b="b"/>
              <a:pathLst>
                <a:path w="778" h="408" extrusionOk="0">
                  <a:moveTo>
                    <a:pt x="1" y="407"/>
                  </a:moveTo>
                  <a:lnTo>
                    <a:pt x="1" y="407"/>
                  </a:lnTo>
                  <a:lnTo>
                    <a:pt x="777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54" name="Google Shape;10754;p51"/>
            <p:cNvSpPr/>
            <p:nvPr/>
          </p:nvSpPr>
          <p:spPr>
            <a:xfrm>
              <a:off x="4325725" y="2145800"/>
              <a:ext cx="19450" cy="33300"/>
            </a:xfrm>
            <a:custGeom>
              <a:avLst/>
              <a:gdLst/>
              <a:ahLst/>
              <a:cxnLst/>
              <a:rect l="l" t="t" r="r" b="b"/>
              <a:pathLst>
                <a:path w="778" h="1332" extrusionOk="0">
                  <a:moveTo>
                    <a:pt x="102" y="1278"/>
                  </a:moveTo>
                  <a:lnTo>
                    <a:pt x="75" y="1293"/>
                  </a:lnTo>
                  <a:lnTo>
                    <a:pt x="75" y="1295"/>
                  </a:lnTo>
                  <a:lnTo>
                    <a:pt x="102" y="1278"/>
                  </a:lnTo>
                  <a:close/>
                  <a:moveTo>
                    <a:pt x="777" y="1"/>
                  </a:moveTo>
                  <a:lnTo>
                    <a:pt x="1" y="407"/>
                  </a:lnTo>
                  <a:lnTo>
                    <a:pt x="1" y="1332"/>
                  </a:lnTo>
                  <a:lnTo>
                    <a:pt x="75" y="1293"/>
                  </a:lnTo>
                  <a:lnTo>
                    <a:pt x="75" y="444"/>
                  </a:lnTo>
                  <a:lnTo>
                    <a:pt x="703" y="74"/>
                  </a:lnTo>
                  <a:lnTo>
                    <a:pt x="703" y="925"/>
                  </a:lnTo>
                  <a:lnTo>
                    <a:pt x="102" y="1278"/>
                  </a:lnTo>
                  <a:lnTo>
                    <a:pt x="102" y="1278"/>
                  </a:lnTo>
                  <a:lnTo>
                    <a:pt x="777" y="92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55" name="Google Shape;10755;p51"/>
            <p:cNvSpPr/>
            <p:nvPr/>
          </p:nvSpPr>
          <p:spPr>
            <a:xfrm>
              <a:off x="4327575" y="2147650"/>
              <a:ext cx="15750" cy="30525"/>
            </a:xfrm>
            <a:custGeom>
              <a:avLst/>
              <a:gdLst/>
              <a:ahLst/>
              <a:cxnLst/>
              <a:rect l="l" t="t" r="r" b="b"/>
              <a:pathLst>
                <a:path w="630" h="1221" extrusionOk="0">
                  <a:moveTo>
                    <a:pt x="629" y="0"/>
                  </a:moveTo>
                  <a:lnTo>
                    <a:pt x="1" y="370"/>
                  </a:lnTo>
                  <a:lnTo>
                    <a:pt x="1" y="1221"/>
                  </a:lnTo>
                  <a:lnTo>
                    <a:pt x="629" y="851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56" name="Google Shape;10756;p51"/>
            <p:cNvSpPr/>
            <p:nvPr/>
          </p:nvSpPr>
          <p:spPr>
            <a:xfrm>
              <a:off x="4325725" y="2149500"/>
              <a:ext cx="59175" cy="33300"/>
            </a:xfrm>
            <a:custGeom>
              <a:avLst/>
              <a:gdLst/>
              <a:ahLst/>
              <a:cxnLst/>
              <a:rect l="l" t="t" r="r" b="b"/>
              <a:pathLst>
                <a:path w="2367" h="1332" extrusionOk="0">
                  <a:moveTo>
                    <a:pt x="2182" y="0"/>
                  </a:moveTo>
                  <a:lnTo>
                    <a:pt x="222" y="1110"/>
                  </a:lnTo>
                  <a:lnTo>
                    <a:pt x="112" y="1147"/>
                  </a:lnTo>
                  <a:lnTo>
                    <a:pt x="1" y="1220"/>
                  </a:lnTo>
                  <a:lnTo>
                    <a:pt x="112" y="1294"/>
                  </a:lnTo>
                  <a:lnTo>
                    <a:pt x="222" y="1331"/>
                  </a:lnTo>
                  <a:lnTo>
                    <a:pt x="2367" y="74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57" name="Google Shape;10757;p51"/>
            <p:cNvSpPr/>
            <p:nvPr/>
          </p:nvSpPr>
          <p:spPr>
            <a:xfrm>
              <a:off x="4380250" y="2126400"/>
              <a:ext cx="4650" cy="24975"/>
            </a:xfrm>
            <a:custGeom>
              <a:avLst/>
              <a:gdLst/>
              <a:ahLst/>
              <a:cxnLst/>
              <a:rect l="l" t="t" r="r" b="b"/>
              <a:pathLst>
                <a:path w="186" h="999" extrusionOk="0">
                  <a:moveTo>
                    <a:pt x="1" y="0"/>
                  </a:moveTo>
                  <a:lnTo>
                    <a:pt x="1" y="222"/>
                  </a:lnTo>
                  <a:lnTo>
                    <a:pt x="1" y="924"/>
                  </a:lnTo>
                  <a:lnTo>
                    <a:pt x="186" y="998"/>
                  </a:lnTo>
                  <a:lnTo>
                    <a:pt x="186" y="74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58" name="Google Shape;10758;p51"/>
            <p:cNvSpPr/>
            <p:nvPr/>
          </p:nvSpPr>
          <p:spPr>
            <a:xfrm>
              <a:off x="4323875" y="2119925"/>
              <a:ext cx="63800" cy="67500"/>
            </a:xfrm>
            <a:custGeom>
              <a:avLst/>
              <a:gdLst/>
              <a:ahLst/>
              <a:cxnLst/>
              <a:rect l="l" t="t" r="r" b="b"/>
              <a:pathLst>
                <a:path w="2552" h="2700" extrusionOk="0">
                  <a:moveTo>
                    <a:pt x="2404" y="370"/>
                  </a:moveTo>
                  <a:lnTo>
                    <a:pt x="2404" y="1294"/>
                  </a:lnTo>
                  <a:lnTo>
                    <a:pt x="296" y="2514"/>
                  </a:lnTo>
                  <a:lnTo>
                    <a:pt x="296" y="2293"/>
                  </a:lnTo>
                  <a:lnTo>
                    <a:pt x="296" y="1590"/>
                  </a:lnTo>
                  <a:lnTo>
                    <a:pt x="2219" y="481"/>
                  </a:lnTo>
                  <a:lnTo>
                    <a:pt x="2404" y="370"/>
                  </a:lnTo>
                  <a:close/>
                  <a:moveTo>
                    <a:pt x="2367" y="0"/>
                  </a:moveTo>
                  <a:lnTo>
                    <a:pt x="1" y="1405"/>
                  </a:lnTo>
                  <a:lnTo>
                    <a:pt x="1" y="2551"/>
                  </a:lnTo>
                  <a:lnTo>
                    <a:pt x="186" y="2699"/>
                  </a:lnTo>
                  <a:lnTo>
                    <a:pt x="2552" y="1294"/>
                  </a:lnTo>
                  <a:lnTo>
                    <a:pt x="2552" y="148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59" name="Google Shape;10759;p51"/>
            <p:cNvSpPr/>
            <p:nvPr/>
          </p:nvSpPr>
          <p:spPr>
            <a:xfrm>
              <a:off x="4161200" y="2313100"/>
              <a:ext cx="25925" cy="16650"/>
            </a:xfrm>
            <a:custGeom>
              <a:avLst/>
              <a:gdLst/>
              <a:ahLst/>
              <a:cxnLst/>
              <a:rect l="l" t="t" r="r" b="b"/>
              <a:pathLst>
                <a:path w="1037" h="666" extrusionOk="0">
                  <a:moveTo>
                    <a:pt x="1" y="0"/>
                  </a:moveTo>
                  <a:lnTo>
                    <a:pt x="1" y="37"/>
                  </a:lnTo>
                  <a:lnTo>
                    <a:pt x="999" y="666"/>
                  </a:lnTo>
                  <a:lnTo>
                    <a:pt x="1036" y="592"/>
                  </a:lnTo>
                  <a:lnTo>
                    <a:pt x="999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60" name="Google Shape;10760;p51"/>
            <p:cNvSpPr/>
            <p:nvPr/>
          </p:nvSpPr>
          <p:spPr>
            <a:xfrm>
              <a:off x="4161200" y="2260400"/>
              <a:ext cx="25" cy="53650"/>
            </a:xfrm>
            <a:custGeom>
              <a:avLst/>
              <a:gdLst/>
              <a:ahLst/>
              <a:cxnLst/>
              <a:rect l="l" t="t" r="r" b="b"/>
              <a:pathLst>
                <a:path w="1" h="2146" extrusionOk="0">
                  <a:moveTo>
                    <a:pt x="1" y="2145"/>
                  </a:moveTo>
                  <a:lnTo>
                    <a:pt x="1" y="2108"/>
                  </a:lnTo>
                  <a:lnTo>
                    <a:pt x="1" y="38"/>
                  </a:lnTo>
                  <a:lnTo>
                    <a:pt x="1" y="1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61" name="Google Shape;10761;p51"/>
            <p:cNvSpPr/>
            <p:nvPr/>
          </p:nvSpPr>
          <p:spPr>
            <a:xfrm>
              <a:off x="4188950" y="2275200"/>
              <a:ext cx="0" cy="56400"/>
            </a:xfrm>
            <a:custGeom>
              <a:avLst/>
              <a:gdLst/>
              <a:ahLst/>
              <a:cxnLst/>
              <a:rect l="l" t="t" r="r" b="b"/>
              <a:pathLst>
                <a:path h="2256" extrusionOk="0">
                  <a:moveTo>
                    <a:pt x="0" y="2256"/>
                  </a:moveTo>
                  <a:lnTo>
                    <a:pt x="0" y="221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62" name="Google Shape;10762;p51"/>
            <p:cNvSpPr/>
            <p:nvPr/>
          </p:nvSpPr>
          <p:spPr>
            <a:xfrm>
              <a:off x="4158425" y="2257650"/>
              <a:ext cx="30525" cy="17575"/>
            </a:xfrm>
            <a:custGeom>
              <a:avLst/>
              <a:gdLst/>
              <a:ahLst/>
              <a:cxnLst/>
              <a:rect l="l" t="t" r="r" b="b"/>
              <a:pathLst>
                <a:path w="1221" h="703" extrusionOk="0">
                  <a:moveTo>
                    <a:pt x="75" y="0"/>
                  </a:moveTo>
                  <a:lnTo>
                    <a:pt x="1" y="37"/>
                  </a:lnTo>
                  <a:lnTo>
                    <a:pt x="1221" y="70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63" name="Google Shape;10763;p51"/>
            <p:cNvSpPr/>
            <p:nvPr/>
          </p:nvSpPr>
          <p:spPr>
            <a:xfrm>
              <a:off x="4158425" y="2257650"/>
              <a:ext cx="29625" cy="73950"/>
            </a:xfrm>
            <a:custGeom>
              <a:avLst/>
              <a:gdLst/>
              <a:ahLst/>
              <a:cxnLst/>
              <a:rect l="l" t="t" r="r" b="b"/>
              <a:pathLst>
                <a:path w="1185" h="2958" extrusionOk="0">
                  <a:moveTo>
                    <a:pt x="1147" y="718"/>
                  </a:moveTo>
                  <a:lnTo>
                    <a:pt x="1147" y="2862"/>
                  </a:lnTo>
                  <a:lnTo>
                    <a:pt x="1184" y="2884"/>
                  </a:lnTo>
                  <a:lnTo>
                    <a:pt x="1184" y="2810"/>
                  </a:lnTo>
                  <a:lnTo>
                    <a:pt x="1184" y="739"/>
                  </a:lnTo>
                  <a:lnTo>
                    <a:pt x="1147" y="718"/>
                  </a:lnTo>
                  <a:close/>
                  <a:moveTo>
                    <a:pt x="1" y="0"/>
                  </a:moveTo>
                  <a:lnTo>
                    <a:pt x="1" y="2255"/>
                  </a:lnTo>
                  <a:lnTo>
                    <a:pt x="1147" y="2958"/>
                  </a:lnTo>
                  <a:lnTo>
                    <a:pt x="1147" y="2862"/>
                  </a:lnTo>
                  <a:lnTo>
                    <a:pt x="112" y="2255"/>
                  </a:lnTo>
                  <a:lnTo>
                    <a:pt x="112" y="148"/>
                  </a:lnTo>
                  <a:lnTo>
                    <a:pt x="149" y="148"/>
                  </a:lnTo>
                  <a:lnTo>
                    <a:pt x="1147" y="718"/>
                  </a:lnTo>
                  <a:lnTo>
                    <a:pt x="1147" y="718"/>
                  </a:lnTo>
                  <a:lnTo>
                    <a:pt x="1147" y="7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64" name="Google Shape;10764;p51"/>
            <p:cNvSpPr/>
            <p:nvPr/>
          </p:nvSpPr>
          <p:spPr>
            <a:xfrm>
              <a:off x="4161200" y="2261325"/>
              <a:ext cx="25000" cy="66575"/>
            </a:xfrm>
            <a:custGeom>
              <a:avLst/>
              <a:gdLst/>
              <a:ahLst/>
              <a:cxnLst/>
              <a:rect l="l" t="t" r="r" b="b"/>
              <a:pathLst>
                <a:path w="1000" h="2663" extrusionOk="0">
                  <a:moveTo>
                    <a:pt x="1" y="1"/>
                  </a:moveTo>
                  <a:lnTo>
                    <a:pt x="1" y="2071"/>
                  </a:lnTo>
                  <a:lnTo>
                    <a:pt x="999" y="2663"/>
                  </a:lnTo>
                  <a:lnTo>
                    <a:pt x="999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65" name="Google Shape;10765;p51"/>
            <p:cNvSpPr/>
            <p:nvPr/>
          </p:nvSpPr>
          <p:spPr>
            <a:xfrm>
              <a:off x="4188950" y="2329725"/>
              <a:ext cx="26825" cy="14825"/>
            </a:xfrm>
            <a:custGeom>
              <a:avLst/>
              <a:gdLst/>
              <a:ahLst/>
              <a:cxnLst/>
              <a:rect l="l" t="t" r="r" b="b"/>
              <a:pathLst>
                <a:path w="1073" h="593" extrusionOk="0">
                  <a:moveTo>
                    <a:pt x="0" y="1"/>
                  </a:moveTo>
                  <a:lnTo>
                    <a:pt x="998" y="592"/>
                  </a:lnTo>
                  <a:lnTo>
                    <a:pt x="1072" y="592"/>
                  </a:lnTo>
                  <a:lnTo>
                    <a:pt x="998" y="5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66" name="Google Shape;10766;p51"/>
            <p:cNvSpPr/>
            <p:nvPr/>
          </p:nvSpPr>
          <p:spPr>
            <a:xfrm>
              <a:off x="4188950" y="2276125"/>
              <a:ext cx="0" cy="53625"/>
            </a:xfrm>
            <a:custGeom>
              <a:avLst/>
              <a:gdLst/>
              <a:ahLst/>
              <a:cxnLst/>
              <a:rect l="l" t="t" r="r" b="b"/>
              <a:pathLst>
                <a:path h="2145" extrusionOk="0">
                  <a:moveTo>
                    <a:pt x="0" y="2145"/>
                  </a:moveTo>
                  <a:lnTo>
                    <a:pt x="0" y="2145"/>
                  </a:lnTo>
                  <a:lnTo>
                    <a:pt x="0" y="37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67" name="Google Shape;10767;p51"/>
            <p:cNvSpPr/>
            <p:nvPr/>
          </p:nvSpPr>
          <p:spPr>
            <a:xfrm>
              <a:off x="4216675" y="2289975"/>
              <a:ext cx="25" cy="58275"/>
            </a:xfrm>
            <a:custGeom>
              <a:avLst/>
              <a:gdLst/>
              <a:ahLst/>
              <a:cxnLst/>
              <a:rect l="l" t="t" r="r" b="b"/>
              <a:pathLst>
                <a:path w="1" h="2331" extrusionOk="0">
                  <a:moveTo>
                    <a:pt x="0" y="2330"/>
                  </a:moveTo>
                  <a:lnTo>
                    <a:pt x="0" y="2256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68" name="Google Shape;10768;p51"/>
            <p:cNvSpPr/>
            <p:nvPr/>
          </p:nvSpPr>
          <p:spPr>
            <a:xfrm>
              <a:off x="4186175" y="2274275"/>
              <a:ext cx="30525" cy="16650"/>
            </a:xfrm>
            <a:custGeom>
              <a:avLst/>
              <a:gdLst/>
              <a:ahLst/>
              <a:cxnLst/>
              <a:rect l="l" t="t" r="r" b="b"/>
              <a:pathLst>
                <a:path w="1221" h="666" extrusionOk="0">
                  <a:moveTo>
                    <a:pt x="0" y="0"/>
                  </a:moveTo>
                  <a:lnTo>
                    <a:pt x="1220" y="666"/>
                  </a:lnTo>
                  <a:lnTo>
                    <a:pt x="1220" y="62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69" name="Google Shape;10769;p51"/>
            <p:cNvSpPr/>
            <p:nvPr/>
          </p:nvSpPr>
          <p:spPr>
            <a:xfrm>
              <a:off x="4186175" y="2274275"/>
              <a:ext cx="29600" cy="73975"/>
            </a:xfrm>
            <a:custGeom>
              <a:avLst/>
              <a:gdLst/>
              <a:ahLst/>
              <a:cxnLst/>
              <a:rect l="l" t="t" r="r" b="b"/>
              <a:pathLst>
                <a:path w="1184" h="2959" extrusionOk="0">
                  <a:moveTo>
                    <a:pt x="132" y="74"/>
                  </a:moveTo>
                  <a:lnTo>
                    <a:pt x="1183" y="666"/>
                  </a:lnTo>
                  <a:lnTo>
                    <a:pt x="148" y="74"/>
                  </a:lnTo>
                  <a:close/>
                  <a:moveTo>
                    <a:pt x="0" y="0"/>
                  </a:moveTo>
                  <a:lnTo>
                    <a:pt x="0" y="2256"/>
                  </a:lnTo>
                  <a:lnTo>
                    <a:pt x="1183" y="2958"/>
                  </a:lnTo>
                  <a:lnTo>
                    <a:pt x="1183" y="2810"/>
                  </a:lnTo>
                  <a:lnTo>
                    <a:pt x="111" y="2219"/>
                  </a:lnTo>
                  <a:lnTo>
                    <a:pt x="111" y="74"/>
                  </a:lnTo>
                  <a:lnTo>
                    <a:pt x="132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70" name="Google Shape;10770;p51"/>
            <p:cNvSpPr/>
            <p:nvPr/>
          </p:nvSpPr>
          <p:spPr>
            <a:xfrm>
              <a:off x="4188950" y="2277050"/>
              <a:ext cx="24975" cy="67500"/>
            </a:xfrm>
            <a:custGeom>
              <a:avLst/>
              <a:gdLst/>
              <a:ahLst/>
              <a:cxnLst/>
              <a:rect l="l" t="t" r="r" b="b"/>
              <a:pathLst>
                <a:path w="999" h="2700" extrusionOk="0">
                  <a:moveTo>
                    <a:pt x="0" y="0"/>
                  </a:moveTo>
                  <a:lnTo>
                    <a:pt x="0" y="2108"/>
                  </a:lnTo>
                  <a:lnTo>
                    <a:pt x="998" y="2699"/>
                  </a:lnTo>
                  <a:lnTo>
                    <a:pt x="998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71" name="Google Shape;10771;p51"/>
            <p:cNvSpPr/>
            <p:nvPr/>
          </p:nvSpPr>
          <p:spPr>
            <a:xfrm>
              <a:off x="4216675" y="2345450"/>
              <a:ext cx="26825" cy="14800"/>
            </a:xfrm>
            <a:custGeom>
              <a:avLst/>
              <a:gdLst/>
              <a:ahLst/>
              <a:cxnLst/>
              <a:rect l="l" t="t" r="r" b="b"/>
              <a:pathLst>
                <a:path w="1073" h="592" extrusionOk="0">
                  <a:moveTo>
                    <a:pt x="0" y="0"/>
                  </a:moveTo>
                  <a:lnTo>
                    <a:pt x="998" y="592"/>
                  </a:lnTo>
                  <a:lnTo>
                    <a:pt x="1072" y="592"/>
                  </a:lnTo>
                  <a:lnTo>
                    <a:pt x="998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72" name="Google Shape;10772;p51"/>
            <p:cNvSpPr/>
            <p:nvPr/>
          </p:nvSpPr>
          <p:spPr>
            <a:xfrm>
              <a:off x="4216675" y="2292750"/>
              <a:ext cx="25" cy="52725"/>
            </a:xfrm>
            <a:custGeom>
              <a:avLst/>
              <a:gdLst/>
              <a:ahLst/>
              <a:cxnLst/>
              <a:rect l="l" t="t" r="r" b="b"/>
              <a:pathLst>
                <a:path w="1" h="2109" extrusionOk="0">
                  <a:moveTo>
                    <a:pt x="0" y="2108"/>
                  </a:moveTo>
                  <a:lnTo>
                    <a:pt x="0" y="2108"/>
                  </a:lnTo>
                  <a:lnTo>
                    <a:pt x="0" y="38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73" name="Google Shape;10773;p51"/>
            <p:cNvSpPr/>
            <p:nvPr/>
          </p:nvSpPr>
          <p:spPr>
            <a:xfrm>
              <a:off x="4243475" y="2306625"/>
              <a:ext cx="950" cy="56400"/>
            </a:xfrm>
            <a:custGeom>
              <a:avLst/>
              <a:gdLst/>
              <a:ahLst/>
              <a:cxnLst/>
              <a:rect l="l" t="t" r="r" b="b"/>
              <a:pathLst>
                <a:path w="38" h="2256" extrusionOk="0">
                  <a:moveTo>
                    <a:pt x="37" y="0"/>
                  </a:moveTo>
                  <a:lnTo>
                    <a:pt x="0" y="37"/>
                  </a:lnTo>
                  <a:lnTo>
                    <a:pt x="0" y="2256"/>
                  </a:lnTo>
                  <a:lnTo>
                    <a:pt x="37" y="225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74" name="Google Shape;10774;p51"/>
            <p:cNvSpPr/>
            <p:nvPr/>
          </p:nvSpPr>
          <p:spPr>
            <a:xfrm>
              <a:off x="4213900" y="2289975"/>
              <a:ext cx="30525" cy="17600"/>
            </a:xfrm>
            <a:custGeom>
              <a:avLst/>
              <a:gdLst/>
              <a:ahLst/>
              <a:cxnLst/>
              <a:rect l="l" t="t" r="r" b="b"/>
              <a:pathLst>
                <a:path w="1221" h="704" extrusionOk="0">
                  <a:moveTo>
                    <a:pt x="0" y="1"/>
                  </a:moveTo>
                  <a:lnTo>
                    <a:pt x="1183" y="703"/>
                  </a:lnTo>
                  <a:lnTo>
                    <a:pt x="1220" y="66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75" name="Google Shape;10775;p51"/>
            <p:cNvSpPr/>
            <p:nvPr/>
          </p:nvSpPr>
          <p:spPr>
            <a:xfrm>
              <a:off x="4213900" y="2289975"/>
              <a:ext cx="29600" cy="73975"/>
            </a:xfrm>
            <a:custGeom>
              <a:avLst/>
              <a:gdLst/>
              <a:ahLst/>
              <a:cxnLst/>
              <a:rect l="l" t="t" r="r" b="b"/>
              <a:pathLst>
                <a:path w="1184" h="2959" extrusionOk="0">
                  <a:moveTo>
                    <a:pt x="0" y="1"/>
                  </a:moveTo>
                  <a:lnTo>
                    <a:pt x="0" y="2256"/>
                  </a:lnTo>
                  <a:lnTo>
                    <a:pt x="1183" y="2959"/>
                  </a:lnTo>
                  <a:lnTo>
                    <a:pt x="1183" y="2811"/>
                  </a:lnTo>
                  <a:lnTo>
                    <a:pt x="111" y="2219"/>
                  </a:lnTo>
                  <a:lnTo>
                    <a:pt x="111" y="112"/>
                  </a:lnTo>
                  <a:lnTo>
                    <a:pt x="148" y="112"/>
                  </a:lnTo>
                  <a:lnTo>
                    <a:pt x="1183" y="7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76" name="Google Shape;10776;p51"/>
            <p:cNvSpPr/>
            <p:nvPr/>
          </p:nvSpPr>
          <p:spPr>
            <a:xfrm>
              <a:off x="4216675" y="2293675"/>
              <a:ext cx="24975" cy="65650"/>
            </a:xfrm>
            <a:custGeom>
              <a:avLst/>
              <a:gdLst/>
              <a:ahLst/>
              <a:cxnLst/>
              <a:rect l="l" t="t" r="r" b="b"/>
              <a:pathLst>
                <a:path w="999" h="2626" extrusionOk="0">
                  <a:moveTo>
                    <a:pt x="0" y="1"/>
                  </a:moveTo>
                  <a:lnTo>
                    <a:pt x="0" y="2071"/>
                  </a:lnTo>
                  <a:lnTo>
                    <a:pt x="998" y="2626"/>
                  </a:lnTo>
                  <a:lnTo>
                    <a:pt x="998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77" name="Google Shape;10777;p51"/>
            <p:cNvSpPr/>
            <p:nvPr/>
          </p:nvSpPr>
          <p:spPr>
            <a:xfrm>
              <a:off x="4151975" y="2314025"/>
              <a:ext cx="92450" cy="53625"/>
            </a:xfrm>
            <a:custGeom>
              <a:avLst/>
              <a:gdLst/>
              <a:ahLst/>
              <a:cxnLst/>
              <a:rect l="l" t="t" r="r" b="b"/>
              <a:pathLst>
                <a:path w="3698" h="2145" extrusionOk="0">
                  <a:moveTo>
                    <a:pt x="333" y="0"/>
                  </a:moveTo>
                  <a:lnTo>
                    <a:pt x="0" y="185"/>
                  </a:lnTo>
                  <a:lnTo>
                    <a:pt x="3365" y="2145"/>
                  </a:lnTo>
                  <a:lnTo>
                    <a:pt x="3512" y="2034"/>
                  </a:lnTo>
                  <a:lnTo>
                    <a:pt x="3697" y="1960"/>
                  </a:lnTo>
                  <a:lnTo>
                    <a:pt x="3512" y="1849"/>
                  </a:lnTo>
                  <a:lnTo>
                    <a:pt x="3365" y="1775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78" name="Google Shape;10778;p51"/>
            <p:cNvSpPr/>
            <p:nvPr/>
          </p:nvSpPr>
          <p:spPr>
            <a:xfrm>
              <a:off x="4151975" y="2257650"/>
              <a:ext cx="8325" cy="61025"/>
            </a:xfrm>
            <a:custGeom>
              <a:avLst/>
              <a:gdLst/>
              <a:ahLst/>
              <a:cxnLst/>
              <a:rect l="l" t="t" r="r" b="b"/>
              <a:pathLst>
                <a:path w="333" h="2441" extrusionOk="0">
                  <a:moveTo>
                    <a:pt x="259" y="0"/>
                  </a:moveTo>
                  <a:lnTo>
                    <a:pt x="148" y="111"/>
                  </a:lnTo>
                  <a:lnTo>
                    <a:pt x="0" y="185"/>
                  </a:lnTo>
                  <a:lnTo>
                    <a:pt x="0" y="2440"/>
                  </a:lnTo>
                  <a:lnTo>
                    <a:pt x="333" y="2255"/>
                  </a:lnTo>
                  <a:lnTo>
                    <a:pt x="259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79" name="Google Shape;10779;p51"/>
            <p:cNvSpPr/>
            <p:nvPr/>
          </p:nvSpPr>
          <p:spPr>
            <a:xfrm>
              <a:off x="4147350" y="2252100"/>
              <a:ext cx="99850" cy="122025"/>
            </a:xfrm>
            <a:custGeom>
              <a:avLst/>
              <a:gdLst/>
              <a:ahLst/>
              <a:cxnLst/>
              <a:rect l="l" t="t" r="r" b="b"/>
              <a:pathLst>
                <a:path w="3994" h="4881" extrusionOk="0">
                  <a:moveTo>
                    <a:pt x="185" y="444"/>
                  </a:moveTo>
                  <a:lnTo>
                    <a:pt x="518" y="629"/>
                  </a:lnTo>
                  <a:lnTo>
                    <a:pt x="3550" y="2403"/>
                  </a:lnTo>
                  <a:lnTo>
                    <a:pt x="3550" y="4289"/>
                  </a:lnTo>
                  <a:lnTo>
                    <a:pt x="3550" y="4658"/>
                  </a:lnTo>
                  <a:lnTo>
                    <a:pt x="185" y="2662"/>
                  </a:lnTo>
                  <a:lnTo>
                    <a:pt x="185" y="444"/>
                  </a:lnTo>
                  <a:close/>
                  <a:moveTo>
                    <a:pt x="296" y="0"/>
                  </a:moveTo>
                  <a:lnTo>
                    <a:pt x="0" y="185"/>
                  </a:lnTo>
                  <a:lnTo>
                    <a:pt x="0" y="2773"/>
                  </a:lnTo>
                  <a:lnTo>
                    <a:pt x="3697" y="4880"/>
                  </a:lnTo>
                  <a:lnTo>
                    <a:pt x="3993" y="4695"/>
                  </a:lnTo>
                  <a:lnTo>
                    <a:pt x="3993" y="210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80" name="Google Shape;10780;p51"/>
            <p:cNvSpPr/>
            <p:nvPr/>
          </p:nvSpPr>
          <p:spPr>
            <a:xfrm>
              <a:off x="4161200" y="2228050"/>
              <a:ext cx="25925" cy="14825"/>
            </a:xfrm>
            <a:custGeom>
              <a:avLst/>
              <a:gdLst/>
              <a:ahLst/>
              <a:cxnLst/>
              <a:rect l="l" t="t" r="r" b="b"/>
              <a:pathLst>
                <a:path w="1037" h="593" extrusionOk="0">
                  <a:moveTo>
                    <a:pt x="1" y="1"/>
                  </a:moveTo>
                  <a:lnTo>
                    <a:pt x="999" y="592"/>
                  </a:lnTo>
                  <a:lnTo>
                    <a:pt x="1036" y="592"/>
                  </a:lnTo>
                  <a:lnTo>
                    <a:pt x="999" y="5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81" name="Google Shape;10781;p51"/>
            <p:cNvSpPr/>
            <p:nvPr/>
          </p:nvSpPr>
          <p:spPr>
            <a:xfrm>
              <a:off x="4161200" y="2174450"/>
              <a:ext cx="25" cy="53625"/>
            </a:xfrm>
            <a:custGeom>
              <a:avLst/>
              <a:gdLst/>
              <a:ahLst/>
              <a:cxnLst/>
              <a:rect l="l" t="t" r="r" b="b"/>
              <a:pathLst>
                <a:path w="1" h="2145" extrusionOk="0">
                  <a:moveTo>
                    <a:pt x="1" y="2145"/>
                  </a:moveTo>
                  <a:lnTo>
                    <a:pt x="1" y="2145"/>
                  </a:lnTo>
                  <a:lnTo>
                    <a:pt x="1" y="38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82" name="Google Shape;10782;p51"/>
            <p:cNvSpPr/>
            <p:nvPr/>
          </p:nvSpPr>
          <p:spPr>
            <a:xfrm>
              <a:off x="4188950" y="2188325"/>
              <a:ext cx="0" cy="56400"/>
            </a:xfrm>
            <a:custGeom>
              <a:avLst/>
              <a:gdLst/>
              <a:ahLst/>
              <a:cxnLst/>
              <a:rect l="l" t="t" r="r" b="b"/>
              <a:pathLst>
                <a:path h="2256" extrusionOk="0">
                  <a:moveTo>
                    <a:pt x="0" y="2255"/>
                  </a:moveTo>
                  <a:lnTo>
                    <a:pt x="0" y="2255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83" name="Google Shape;10783;p51"/>
            <p:cNvSpPr/>
            <p:nvPr/>
          </p:nvSpPr>
          <p:spPr>
            <a:xfrm>
              <a:off x="4158425" y="2172600"/>
              <a:ext cx="30525" cy="16675"/>
            </a:xfrm>
            <a:custGeom>
              <a:avLst/>
              <a:gdLst/>
              <a:ahLst/>
              <a:cxnLst/>
              <a:rect l="l" t="t" r="r" b="b"/>
              <a:pathLst>
                <a:path w="1221" h="667" extrusionOk="0">
                  <a:moveTo>
                    <a:pt x="1" y="1"/>
                  </a:moveTo>
                  <a:lnTo>
                    <a:pt x="1221" y="666"/>
                  </a:lnTo>
                  <a:lnTo>
                    <a:pt x="1221" y="62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84" name="Google Shape;10784;p51"/>
            <p:cNvSpPr/>
            <p:nvPr/>
          </p:nvSpPr>
          <p:spPr>
            <a:xfrm>
              <a:off x="4158425" y="2172600"/>
              <a:ext cx="29625" cy="73975"/>
            </a:xfrm>
            <a:custGeom>
              <a:avLst/>
              <a:gdLst/>
              <a:ahLst/>
              <a:cxnLst/>
              <a:rect l="l" t="t" r="r" b="b"/>
              <a:pathLst>
                <a:path w="1185" h="2959" extrusionOk="0">
                  <a:moveTo>
                    <a:pt x="128" y="75"/>
                  </a:moveTo>
                  <a:lnTo>
                    <a:pt x="1147" y="666"/>
                  </a:lnTo>
                  <a:lnTo>
                    <a:pt x="1147" y="2790"/>
                  </a:lnTo>
                  <a:lnTo>
                    <a:pt x="1184" y="2810"/>
                  </a:lnTo>
                  <a:lnTo>
                    <a:pt x="1184" y="2774"/>
                  </a:lnTo>
                  <a:lnTo>
                    <a:pt x="1184" y="666"/>
                  </a:lnTo>
                  <a:lnTo>
                    <a:pt x="149" y="75"/>
                  </a:lnTo>
                  <a:close/>
                  <a:moveTo>
                    <a:pt x="1" y="1"/>
                  </a:moveTo>
                  <a:lnTo>
                    <a:pt x="1" y="2256"/>
                  </a:lnTo>
                  <a:lnTo>
                    <a:pt x="1147" y="2958"/>
                  </a:lnTo>
                  <a:lnTo>
                    <a:pt x="1147" y="2790"/>
                  </a:lnTo>
                  <a:lnTo>
                    <a:pt x="112" y="2219"/>
                  </a:lnTo>
                  <a:lnTo>
                    <a:pt x="112" y="75"/>
                  </a:lnTo>
                  <a:lnTo>
                    <a:pt x="12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85" name="Google Shape;10785;p51"/>
            <p:cNvSpPr/>
            <p:nvPr/>
          </p:nvSpPr>
          <p:spPr>
            <a:xfrm>
              <a:off x="4161200" y="2175375"/>
              <a:ext cx="25000" cy="66575"/>
            </a:xfrm>
            <a:custGeom>
              <a:avLst/>
              <a:gdLst/>
              <a:ahLst/>
              <a:cxnLst/>
              <a:rect l="l" t="t" r="r" b="b"/>
              <a:pathLst>
                <a:path w="1000" h="2663" extrusionOk="0">
                  <a:moveTo>
                    <a:pt x="1" y="1"/>
                  </a:moveTo>
                  <a:lnTo>
                    <a:pt x="1" y="2108"/>
                  </a:lnTo>
                  <a:lnTo>
                    <a:pt x="999" y="2663"/>
                  </a:lnTo>
                  <a:lnTo>
                    <a:pt x="999" y="5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86" name="Google Shape;10786;p51"/>
            <p:cNvSpPr/>
            <p:nvPr/>
          </p:nvSpPr>
          <p:spPr>
            <a:xfrm>
              <a:off x="4188950" y="2242850"/>
              <a:ext cx="26825" cy="15725"/>
            </a:xfrm>
            <a:custGeom>
              <a:avLst/>
              <a:gdLst/>
              <a:ahLst/>
              <a:cxnLst/>
              <a:rect l="l" t="t" r="r" b="b"/>
              <a:pathLst>
                <a:path w="1073" h="629" extrusionOk="0">
                  <a:moveTo>
                    <a:pt x="0" y="0"/>
                  </a:moveTo>
                  <a:lnTo>
                    <a:pt x="0" y="37"/>
                  </a:lnTo>
                  <a:lnTo>
                    <a:pt x="998" y="629"/>
                  </a:lnTo>
                  <a:lnTo>
                    <a:pt x="1072" y="592"/>
                  </a:lnTo>
                  <a:lnTo>
                    <a:pt x="998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87" name="Google Shape;10787;p51"/>
            <p:cNvSpPr/>
            <p:nvPr/>
          </p:nvSpPr>
          <p:spPr>
            <a:xfrm>
              <a:off x="4188950" y="2191100"/>
              <a:ext cx="0" cy="52700"/>
            </a:xfrm>
            <a:custGeom>
              <a:avLst/>
              <a:gdLst/>
              <a:ahLst/>
              <a:cxnLst/>
              <a:rect l="l" t="t" r="r" b="b"/>
              <a:pathLst>
                <a:path h="2108" extrusionOk="0">
                  <a:moveTo>
                    <a:pt x="0" y="2107"/>
                  </a:moveTo>
                  <a:lnTo>
                    <a:pt x="0" y="2070"/>
                  </a:lnTo>
                  <a:lnTo>
                    <a:pt x="0" y="3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88" name="Google Shape;10788;p51"/>
            <p:cNvSpPr/>
            <p:nvPr/>
          </p:nvSpPr>
          <p:spPr>
            <a:xfrm>
              <a:off x="4216675" y="2204950"/>
              <a:ext cx="25" cy="56400"/>
            </a:xfrm>
            <a:custGeom>
              <a:avLst/>
              <a:gdLst/>
              <a:ahLst/>
              <a:cxnLst/>
              <a:rect l="l" t="t" r="r" b="b"/>
              <a:pathLst>
                <a:path w="1" h="2256" extrusionOk="0">
                  <a:moveTo>
                    <a:pt x="0" y="2256"/>
                  </a:moveTo>
                  <a:lnTo>
                    <a:pt x="0" y="2256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89" name="Google Shape;10789;p51"/>
            <p:cNvSpPr/>
            <p:nvPr/>
          </p:nvSpPr>
          <p:spPr>
            <a:xfrm>
              <a:off x="4186175" y="2188325"/>
              <a:ext cx="30525" cy="16650"/>
            </a:xfrm>
            <a:custGeom>
              <a:avLst/>
              <a:gdLst/>
              <a:ahLst/>
              <a:cxnLst/>
              <a:rect l="l" t="t" r="r" b="b"/>
              <a:pathLst>
                <a:path w="1221" h="666" extrusionOk="0">
                  <a:moveTo>
                    <a:pt x="0" y="0"/>
                  </a:moveTo>
                  <a:lnTo>
                    <a:pt x="1220" y="66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90" name="Google Shape;10790;p51"/>
            <p:cNvSpPr/>
            <p:nvPr/>
          </p:nvSpPr>
          <p:spPr>
            <a:xfrm>
              <a:off x="4186175" y="2188325"/>
              <a:ext cx="29600" cy="73950"/>
            </a:xfrm>
            <a:custGeom>
              <a:avLst/>
              <a:gdLst/>
              <a:ahLst/>
              <a:cxnLst/>
              <a:rect l="l" t="t" r="r" b="b"/>
              <a:pathLst>
                <a:path w="1184" h="2958" extrusionOk="0">
                  <a:moveTo>
                    <a:pt x="0" y="0"/>
                  </a:moveTo>
                  <a:lnTo>
                    <a:pt x="0" y="2255"/>
                  </a:lnTo>
                  <a:lnTo>
                    <a:pt x="1183" y="2958"/>
                  </a:lnTo>
                  <a:lnTo>
                    <a:pt x="1183" y="2810"/>
                  </a:lnTo>
                  <a:lnTo>
                    <a:pt x="111" y="2218"/>
                  </a:lnTo>
                  <a:lnTo>
                    <a:pt x="111" y="111"/>
                  </a:lnTo>
                  <a:lnTo>
                    <a:pt x="148" y="111"/>
                  </a:lnTo>
                  <a:lnTo>
                    <a:pt x="1183" y="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91" name="Google Shape;10791;p51"/>
            <p:cNvSpPr/>
            <p:nvPr/>
          </p:nvSpPr>
          <p:spPr>
            <a:xfrm>
              <a:off x="4188950" y="2192025"/>
              <a:ext cx="24975" cy="65650"/>
            </a:xfrm>
            <a:custGeom>
              <a:avLst/>
              <a:gdLst/>
              <a:ahLst/>
              <a:cxnLst/>
              <a:rect l="l" t="t" r="r" b="b"/>
              <a:pathLst>
                <a:path w="999" h="2626" extrusionOk="0">
                  <a:moveTo>
                    <a:pt x="0" y="0"/>
                  </a:moveTo>
                  <a:lnTo>
                    <a:pt x="0" y="2033"/>
                  </a:lnTo>
                  <a:lnTo>
                    <a:pt x="998" y="2625"/>
                  </a:lnTo>
                  <a:lnTo>
                    <a:pt x="998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92" name="Google Shape;10792;p51"/>
            <p:cNvSpPr/>
            <p:nvPr/>
          </p:nvSpPr>
          <p:spPr>
            <a:xfrm>
              <a:off x="4216675" y="2258550"/>
              <a:ext cx="26825" cy="16675"/>
            </a:xfrm>
            <a:custGeom>
              <a:avLst/>
              <a:gdLst/>
              <a:ahLst/>
              <a:cxnLst/>
              <a:rect l="l" t="t" r="r" b="b"/>
              <a:pathLst>
                <a:path w="1073" h="667" extrusionOk="0">
                  <a:moveTo>
                    <a:pt x="0" y="1"/>
                  </a:moveTo>
                  <a:lnTo>
                    <a:pt x="0" y="75"/>
                  </a:lnTo>
                  <a:lnTo>
                    <a:pt x="998" y="666"/>
                  </a:lnTo>
                  <a:lnTo>
                    <a:pt x="1072" y="629"/>
                  </a:lnTo>
                  <a:lnTo>
                    <a:pt x="998" y="6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93" name="Google Shape;10793;p51"/>
            <p:cNvSpPr/>
            <p:nvPr/>
          </p:nvSpPr>
          <p:spPr>
            <a:xfrm>
              <a:off x="4216675" y="2205875"/>
              <a:ext cx="25" cy="54550"/>
            </a:xfrm>
            <a:custGeom>
              <a:avLst/>
              <a:gdLst/>
              <a:ahLst/>
              <a:cxnLst/>
              <a:rect l="l" t="t" r="r" b="b"/>
              <a:pathLst>
                <a:path w="1" h="2182" extrusionOk="0">
                  <a:moveTo>
                    <a:pt x="0" y="2182"/>
                  </a:moveTo>
                  <a:lnTo>
                    <a:pt x="0" y="2108"/>
                  </a:lnTo>
                  <a:lnTo>
                    <a:pt x="0" y="38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94" name="Google Shape;10794;p51"/>
            <p:cNvSpPr/>
            <p:nvPr/>
          </p:nvSpPr>
          <p:spPr>
            <a:xfrm>
              <a:off x="4243475" y="2220675"/>
              <a:ext cx="950" cy="56400"/>
            </a:xfrm>
            <a:custGeom>
              <a:avLst/>
              <a:gdLst/>
              <a:ahLst/>
              <a:cxnLst/>
              <a:rect l="l" t="t" r="r" b="b"/>
              <a:pathLst>
                <a:path w="38" h="2256" extrusionOk="0">
                  <a:moveTo>
                    <a:pt x="0" y="0"/>
                  </a:moveTo>
                  <a:lnTo>
                    <a:pt x="0" y="2255"/>
                  </a:lnTo>
                  <a:lnTo>
                    <a:pt x="37" y="221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95" name="Google Shape;10795;p51"/>
            <p:cNvSpPr/>
            <p:nvPr/>
          </p:nvSpPr>
          <p:spPr>
            <a:xfrm>
              <a:off x="4213900" y="2203100"/>
              <a:ext cx="30525" cy="17600"/>
            </a:xfrm>
            <a:custGeom>
              <a:avLst/>
              <a:gdLst/>
              <a:ahLst/>
              <a:cxnLst/>
              <a:rect l="l" t="t" r="r" b="b"/>
              <a:pathLst>
                <a:path w="1221" h="704" extrusionOk="0">
                  <a:moveTo>
                    <a:pt x="74" y="1"/>
                  </a:moveTo>
                  <a:lnTo>
                    <a:pt x="0" y="75"/>
                  </a:lnTo>
                  <a:lnTo>
                    <a:pt x="1183" y="703"/>
                  </a:lnTo>
                  <a:lnTo>
                    <a:pt x="1220" y="70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96" name="Google Shape;10796;p51"/>
            <p:cNvSpPr/>
            <p:nvPr/>
          </p:nvSpPr>
          <p:spPr>
            <a:xfrm>
              <a:off x="4213900" y="2203100"/>
              <a:ext cx="29600" cy="73975"/>
            </a:xfrm>
            <a:custGeom>
              <a:avLst/>
              <a:gdLst/>
              <a:ahLst/>
              <a:cxnLst/>
              <a:rect l="l" t="t" r="r" b="b"/>
              <a:pathLst>
                <a:path w="1184" h="2959" extrusionOk="0">
                  <a:moveTo>
                    <a:pt x="0" y="1"/>
                  </a:moveTo>
                  <a:lnTo>
                    <a:pt x="0" y="2293"/>
                  </a:lnTo>
                  <a:lnTo>
                    <a:pt x="1183" y="2958"/>
                  </a:lnTo>
                  <a:lnTo>
                    <a:pt x="1183" y="2884"/>
                  </a:lnTo>
                  <a:lnTo>
                    <a:pt x="111" y="2293"/>
                  </a:lnTo>
                  <a:lnTo>
                    <a:pt x="111" y="149"/>
                  </a:lnTo>
                  <a:lnTo>
                    <a:pt x="148" y="149"/>
                  </a:lnTo>
                  <a:lnTo>
                    <a:pt x="1183" y="740"/>
                  </a:lnTo>
                  <a:lnTo>
                    <a:pt x="1183" y="7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97" name="Google Shape;10797;p51"/>
            <p:cNvSpPr/>
            <p:nvPr/>
          </p:nvSpPr>
          <p:spPr>
            <a:xfrm>
              <a:off x="4216675" y="2206800"/>
              <a:ext cx="24975" cy="67500"/>
            </a:xfrm>
            <a:custGeom>
              <a:avLst/>
              <a:gdLst/>
              <a:ahLst/>
              <a:cxnLst/>
              <a:rect l="l" t="t" r="r" b="b"/>
              <a:pathLst>
                <a:path w="999" h="2700" extrusionOk="0">
                  <a:moveTo>
                    <a:pt x="0" y="1"/>
                  </a:moveTo>
                  <a:lnTo>
                    <a:pt x="0" y="2071"/>
                  </a:lnTo>
                  <a:lnTo>
                    <a:pt x="998" y="2699"/>
                  </a:lnTo>
                  <a:lnTo>
                    <a:pt x="998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98" name="Google Shape;10798;p51"/>
            <p:cNvSpPr/>
            <p:nvPr/>
          </p:nvSpPr>
          <p:spPr>
            <a:xfrm>
              <a:off x="4151975" y="2228975"/>
              <a:ext cx="92450" cy="52725"/>
            </a:xfrm>
            <a:custGeom>
              <a:avLst/>
              <a:gdLst/>
              <a:ahLst/>
              <a:cxnLst/>
              <a:rect l="l" t="t" r="r" b="b"/>
              <a:pathLst>
                <a:path w="3698" h="2109" extrusionOk="0">
                  <a:moveTo>
                    <a:pt x="333" y="1"/>
                  </a:moveTo>
                  <a:lnTo>
                    <a:pt x="0" y="149"/>
                  </a:lnTo>
                  <a:lnTo>
                    <a:pt x="3365" y="2108"/>
                  </a:lnTo>
                  <a:lnTo>
                    <a:pt x="3512" y="2034"/>
                  </a:lnTo>
                  <a:lnTo>
                    <a:pt x="3697" y="1923"/>
                  </a:lnTo>
                  <a:lnTo>
                    <a:pt x="3512" y="1849"/>
                  </a:lnTo>
                  <a:lnTo>
                    <a:pt x="3365" y="173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99" name="Google Shape;10799;p51"/>
            <p:cNvSpPr/>
            <p:nvPr/>
          </p:nvSpPr>
          <p:spPr>
            <a:xfrm>
              <a:off x="4151975" y="2172600"/>
              <a:ext cx="8325" cy="60100"/>
            </a:xfrm>
            <a:custGeom>
              <a:avLst/>
              <a:gdLst/>
              <a:ahLst/>
              <a:cxnLst/>
              <a:rect l="l" t="t" r="r" b="b"/>
              <a:pathLst>
                <a:path w="333" h="2404" extrusionOk="0">
                  <a:moveTo>
                    <a:pt x="259" y="1"/>
                  </a:moveTo>
                  <a:lnTo>
                    <a:pt x="148" y="75"/>
                  </a:lnTo>
                  <a:lnTo>
                    <a:pt x="0" y="186"/>
                  </a:lnTo>
                  <a:lnTo>
                    <a:pt x="0" y="2404"/>
                  </a:lnTo>
                  <a:lnTo>
                    <a:pt x="333" y="2256"/>
                  </a:lnTo>
                  <a:lnTo>
                    <a:pt x="259" y="37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00" name="Google Shape;10800;p51"/>
            <p:cNvSpPr/>
            <p:nvPr/>
          </p:nvSpPr>
          <p:spPr>
            <a:xfrm>
              <a:off x="4147350" y="2166125"/>
              <a:ext cx="99850" cy="122975"/>
            </a:xfrm>
            <a:custGeom>
              <a:avLst/>
              <a:gdLst/>
              <a:ahLst/>
              <a:cxnLst/>
              <a:rect l="l" t="t" r="r" b="b"/>
              <a:pathLst>
                <a:path w="3994" h="4919" extrusionOk="0">
                  <a:moveTo>
                    <a:pt x="185" y="445"/>
                  </a:moveTo>
                  <a:lnTo>
                    <a:pt x="518" y="629"/>
                  </a:lnTo>
                  <a:lnTo>
                    <a:pt x="3550" y="2367"/>
                  </a:lnTo>
                  <a:lnTo>
                    <a:pt x="3550" y="4253"/>
                  </a:lnTo>
                  <a:lnTo>
                    <a:pt x="3550" y="4622"/>
                  </a:lnTo>
                  <a:lnTo>
                    <a:pt x="185" y="2663"/>
                  </a:lnTo>
                  <a:lnTo>
                    <a:pt x="185" y="445"/>
                  </a:lnTo>
                  <a:close/>
                  <a:moveTo>
                    <a:pt x="296" y="1"/>
                  </a:moveTo>
                  <a:lnTo>
                    <a:pt x="0" y="186"/>
                  </a:lnTo>
                  <a:lnTo>
                    <a:pt x="0" y="2774"/>
                  </a:lnTo>
                  <a:lnTo>
                    <a:pt x="3697" y="4918"/>
                  </a:lnTo>
                  <a:lnTo>
                    <a:pt x="3993" y="4733"/>
                  </a:lnTo>
                  <a:lnTo>
                    <a:pt x="3993" y="214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01" name="Google Shape;10801;p51"/>
            <p:cNvSpPr/>
            <p:nvPr/>
          </p:nvSpPr>
          <p:spPr>
            <a:xfrm>
              <a:off x="4161200" y="2141175"/>
              <a:ext cx="25925" cy="15750"/>
            </a:xfrm>
            <a:custGeom>
              <a:avLst/>
              <a:gdLst/>
              <a:ahLst/>
              <a:cxnLst/>
              <a:rect l="l" t="t" r="r" b="b"/>
              <a:pathLst>
                <a:path w="1037" h="630" extrusionOk="0">
                  <a:moveTo>
                    <a:pt x="1" y="1"/>
                  </a:moveTo>
                  <a:lnTo>
                    <a:pt x="1" y="38"/>
                  </a:lnTo>
                  <a:lnTo>
                    <a:pt x="999" y="629"/>
                  </a:lnTo>
                  <a:lnTo>
                    <a:pt x="1036" y="592"/>
                  </a:lnTo>
                  <a:lnTo>
                    <a:pt x="999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02" name="Google Shape;10802;p51"/>
            <p:cNvSpPr/>
            <p:nvPr/>
          </p:nvSpPr>
          <p:spPr>
            <a:xfrm>
              <a:off x="4161200" y="2088500"/>
              <a:ext cx="25" cy="53625"/>
            </a:xfrm>
            <a:custGeom>
              <a:avLst/>
              <a:gdLst/>
              <a:ahLst/>
              <a:cxnLst/>
              <a:rect l="l" t="t" r="r" b="b"/>
              <a:pathLst>
                <a:path w="1" h="2145" extrusionOk="0">
                  <a:moveTo>
                    <a:pt x="1" y="2145"/>
                  </a:moveTo>
                  <a:lnTo>
                    <a:pt x="1" y="2108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03" name="Google Shape;10803;p51"/>
            <p:cNvSpPr/>
            <p:nvPr/>
          </p:nvSpPr>
          <p:spPr>
            <a:xfrm>
              <a:off x="4188950" y="2103275"/>
              <a:ext cx="0" cy="56425"/>
            </a:xfrm>
            <a:custGeom>
              <a:avLst/>
              <a:gdLst/>
              <a:ahLst/>
              <a:cxnLst/>
              <a:rect l="l" t="t" r="r" b="b"/>
              <a:pathLst>
                <a:path h="2257" extrusionOk="0">
                  <a:moveTo>
                    <a:pt x="0" y="2256"/>
                  </a:moveTo>
                  <a:lnTo>
                    <a:pt x="0" y="2256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04" name="Google Shape;10804;p51"/>
            <p:cNvSpPr/>
            <p:nvPr/>
          </p:nvSpPr>
          <p:spPr>
            <a:xfrm>
              <a:off x="4158425" y="2085725"/>
              <a:ext cx="30525" cy="17575"/>
            </a:xfrm>
            <a:custGeom>
              <a:avLst/>
              <a:gdLst/>
              <a:ahLst/>
              <a:cxnLst/>
              <a:rect l="l" t="t" r="r" b="b"/>
              <a:pathLst>
                <a:path w="1221" h="703" extrusionOk="0">
                  <a:moveTo>
                    <a:pt x="75" y="0"/>
                  </a:moveTo>
                  <a:lnTo>
                    <a:pt x="1" y="37"/>
                  </a:lnTo>
                  <a:lnTo>
                    <a:pt x="1221" y="70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05" name="Google Shape;10805;p51"/>
            <p:cNvSpPr/>
            <p:nvPr/>
          </p:nvSpPr>
          <p:spPr>
            <a:xfrm>
              <a:off x="4158425" y="2085725"/>
              <a:ext cx="29625" cy="73975"/>
            </a:xfrm>
            <a:custGeom>
              <a:avLst/>
              <a:gdLst/>
              <a:ahLst/>
              <a:cxnLst/>
              <a:rect l="l" t="t" r="r" b="b"/>
              <a:pathLst>
                <a:path w="1185" h="2959" extrusionOk="0">
                  <a:moveTo>
                    <a:pt x="1147" y="719"/>
                  </a:moveTo>
                  <a:lnTo>
                    <a:pt x="1147" y="2827"/>
                  </a:lnTo>
                  <a:lnTo>
                    <a:pt x="1184" y="2847"/>
                  </a:lnTo>
                  <a:lnTo>
                    <a:pt x="1184" y="2810"/>
                  </a:lnTo>
                  <a:lnTo>
                    <a:pt x="1184" y="740"/>
                  </a:lnTo>
                  <a:lnTo>
                    <a:pt x="1147" y="719"/>
                  </a:lnTo>
                  <a:close/>
                  <a:moveTo>
                    <a:pt x="1" y="0"/>
                  </a:moveTo>
                  <a:lnTo>
                    <a:pt x="1" y="2256"/>
                  </a:lnTo>
                  <a:lnTo>
                    <a:pt x="1147" y="2958"/>
                  </a:lnTo>
                  <a:lnTo>
                    <a:pt x="1147" y="2827"/>
                  </a:lnTo>
                  <a:lnTo>
                    <a:pt x="112" y="2256"/>
                  </a:lnTo>
                  <a:lnTo>
                    <a:pt x="112" y="148"/>
                  </a:lnTo>
                  <a:lnTo>
                    <a:pt x="149" y="148"/>
                  </a:lnTo>
                  <a:lnTo>
                    <a:pt x="1147" y="719"/>
                  </a:lnTo>
                  <a:lnTo>
                    <a:pt x="1147" y="7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06" name="Google Shape;10806;p51"/>
            <p:cNvSpPr/>
            <p:nvPr/>
          </p:nvSpPr>
          <p:spPr>
            <a:xfrm>
              <a:off x="4161200" y="2088500"/>
              <a:ext cx="25000" cy="67500"/>
            </a:xfrm>
            <a:custGeom>
              <a:avLst/>
              <a:gdLst/>
              <a:ahLst/>
              <a:cxnLst/>
              <a:rect l="l" t="t" r="r" b="b"/>
              <a:pathLst>
                <a:path w="1000" h="2700" extrusionOk="0">
                  <a:moveTo>
                    <a:pt x="1" y="0"/>
                  </a:moveTo>
                  <a:lnTo>
                    <a:pt x="1" y="2108"/>
                  </a:lnTo>
                  <a:lnTo>
                    <a:pt x="999" y="2699"/>
                  </a:lnTo>
                  <a:lnTo>
                    <a:pt x="999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07" name="Google Shape;10807;p51"/>
            <p:cNvSpPr/>
            <p:nvPr/>
          </p:nvSpPr>
          <p:spPr>
            <a:xfrm>
              <a:off x="4188950" y="2156900"/>
              <a:ext cx="26825" cy="15725"/>
            </a:xfrm>
            <a:custGeom>
              <a:avLst/>
              <a:gdLst/>
              <a:ahLst/>
              <a:cxnLst/>
              <a:rect l="l" t="t" r="r" b="b"/>
              <a:pathLst>
                <a:path w="1073" h="629" extrusionOk="0">
                  <a:moveTo>
                    <a:pt x="0" y="0"/>
                  </a:moveTo>
                  <a:lnTo>
                    <a:pt x="998" y="629"/>
                  </a:lnTo>
                  <a:lnTo>
                    <a:pt x="1072" y="629"/>
                  </a:lnTo>
                  <a:lnTo>
                    <a:pt x="998" y="6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08" name="Google Shape;10808;p51"/>
            <p:cNvSpPr/>
            <p:nvPr/>
          </p:nvSpPr>
          <p:spPr>
            <a:xfrm>
              <a:off x="4188950" y="2104200"/>
              <a:ext cx="0" cy="52725"/>
            </a:xfrm>
            <a:custGeom>
              <a:avLst/>
              <a:gdLst/>
              <a:ahLst/>
              <a:cxnLst/>
              <a:rect l="l" t="t" r="r" b="b"/>
              <a:pathLst>
                <a:path h="2109" extrusionOk="0">
                  <a:moveTo>
                    <a:pt x="0" y="2108"/>
                  </a:moveTo>
                  <a:lnTo>
                    <a:pt x="0" y="2108"/>
                  </a:lnTo>
                  <a:lnTo>
                    <a:pt x="0" y="38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09" name="Google Shape;10809;p51"/>
            <p:cNvSpPr/>
            <p:nvPr/>
          </p:nvSpPr>
          <p:spPr>
            <a:xfrm>
              <a:off x="4216675" y="2119000"/>
              <a:ext cx="25" cy="56400"/>
            </a:xfrm>
            <a:custGeom>
              <a:avLst/>
              <a:gdLst/>
              <a:ahLst/>
              <a:cxnLst/>
              <a:rect l="l" t="t" r="r" b="b"/>
              <a:pathLst>
                <a:path w="1" h="2256" extrusionOk="0">
                  <a:moveTo>
                    <a:pt x="0" y="2256"/>
                  </a:moveTo>
                  <a:lnTo>
                    <a:pt x="0" y="221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10" name="Google Shape;10810;p51"/>
            <p:cNvSpPr/>
            <p:nvPr/>
          </p:nvSpPr>
          <p:spPr>
            <a:xfrm>
              <a:off x="4186175" y="2101425"/>
              <a:ext cx="30525" cy="17600"/>
            </a:xfrm>
            <a:custGeom>
              <a:avLst/>
              <a:gdLst/>
              <a:ahLst/>
              <a:cxnLst/>
              <a:rect l="l" t="t" r="r" b="b"/>
              <a:pathLst>
                <a:path w="1221" h="704" extrusionOk="0">
                  <a:moveTo>
                    <a:pt x="37" y="1"/>
                  </a:moveTo>
                  <a:lnTo>
                    <a:pt x="0" y="75"/>
                  </a:lnTo>
                  <a:lnTo>
                    <a:pt x="1220" y="703"/>
                  </a:lnTo>
                  <a:lnTo>
                    <a:pt x="1220" y="70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11" name="Google Shape;10811;p51"/>
            <p:cNvSpPr/>
            <p:nvPr/>
          </p:nvSpPr>
          <p:spPr>
            <a:xfrm>
              <a:off x="4186175" y="2101425"/>
              <a:ext cx="29600" cy="73975"/>
            </a:xfrm>
            <a:custGeom>
              <a:avLst/>
              <a:gdLst/>
              <a:ahLst/>
              <a:cxnLst/>
              <a:rect l="l" t="t" r="r" b="b"/>
              <a:pathLst>
                <a:path w="1184" h="2959" extrusionOk="0">
                  <a:moveTo>
                    <a:pt x="0" y="1"/>
                  </a:moveTo>
                  <a:lnTo>
                    <a:pt x="0" y="2293"/>
                  </a:lnTo>
                  <a:lnTo>
                    <a:pt x="1183" y="2959"/>
                  </a:lnTo>
                  <a:lnTo>
                    <a:pt x="1183" y="2848"/>
                  </a:lnTo>
                  <a:lnTo>
                    <a:pt x="111" y="2219"/>
                  </a:lnTo>
                  <a:lnTo>
                    <a:pt x="111" y="112"/>
                  </a:lnTo>
                  <a:lnTo>
                    <a:pt x="148" y="112"/>
                  </a:lnTo>
                  <a:lnTo>
                    <a:pt x="1183" y="7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12" name="Google Shape;10812;p51"/>
            <p:cNvSpPr/>
            <p:nvPr/>
          </p:nvSpPr>
          <p:spPr>
            <a:xfrm>
              <a:off x="4188950" y="2105125"/>
              <a:ext cx="24975" cy="67500"/>
            </a:xfrm>
            <a:custGeom>
              <a:avLst/>
              <a:gdLst/>
              <a:ahLst/>
              <a:cxnLst/>
              <a:rect l="l" t="t" r="r" b="b"/>
              <a:pathLst>
                <a:path w="999" h="2700" extrusionOk="0">
                  <a:moveTo>
                    <a:pt x="0" y="1"/>
                  </a:moveTo>
                  <a:lnTo>
                    <a:pt x="0" y="2071"/>
                  </a:lnTo>
                  <a:lnTo>
                    <a:pt x="998" y="2700"/>
                  </a:lnTo>
                  <a:lnTo>
                    <a:pt x="998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13" name="Google Shape;10813;p51"/>
            <p:cNvSpPr/>
            <p:nvPr/>
          </p:nvSpPr>
          <p:spPr>
            <a:xfrm>
              <a:off x="4216675" y="2173525"/>
              <a:ext cx="26825" cy="14825"/>
            </a:xfrm>
            <a:custGeom>
              <a:avLst/>
              <a:gdLst/>
              <a:ahLst/>
              <a:cxnLst/>
              <a:rect l="l" t="t" r="r" b="b"/>
              <a:pathLst>
                <a:path w="1073" h="593" extrusionOk="0">
                  <a:moveTo>
                    <a:pt x="0" y="1"/>
                  </a:moveTo>
                  <a:lnTo>
                    <a:pt x="998" y="592"/>
                  </a:lnTo>
                  <a:lnTo>
                    <a:pt x="1072" y="592"/>
                  </a:lnTo>
                  <a:lnTo>
                    <a:pt x="998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14" name="Google Shape;10814;p51"/>
            <p:cNvSpPr/>
            <p:nvPr/>
          </p:nvSpPr>
          <p:spPr>
            <a:xfrm>
              <a:off x="4216675" y="2119925"/>
              <a:ext cx="25" cy="53625"/>
            </a:xfrm>
            <a:custGeom>
              <a:avLst/>
              <a:gdLst/>
              <a:ahLst/>
              <a:cxnLst/>
              <a:rect l="l" t="t" r="r" b="b"/>
              <a:pathLst>
                <a:path w="1" h="2145" extrusionOk="0">
                  <a:moveTo>
                    <a:pt x="0" y="2145"/>
                  </a:moveTo>
                  <a:lnTo>
                    <a:pt x="0" y="2145"/>
                  </a:lnTo>
                  <a:lnTo>
                    <a:pt x="0" y="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15" name="Google Shape;10815;p51"/>
            <p:cNvSpPr/>
            <p:nvPr/>
          </p:nvSpPr>
          <p:spPr>
            <a:xfrm>
              <a:off x="4243475" y="2133775"/>
              <a:ext cx="950" cy="57350"/>
            </a:xfrm>
            <a:custGeom>
              <a:avLst/>
              <a:gdLst/>
              <a:ahLst/>
              <a:cxnLst/>
              <a:rect l="l" t="t" r="r" b="b"/>
              <a:pathLst>
                <a:path w="38" h="2294" extrusionOk="0">
                  <a:moveTo>
                    <a:pt x="37" y="1"/>
                  </a:moveTo>
                  <a:lnTo>
                    <a:pt x="0" y="75"/>
                  </a:lnTo>
                  <a:lnTo>
                    <a:pt x="0" y="2293"/>
                  </a:lnTo>
                  <a:lnTo>
                    <a:pt x="37" y="229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16" name="Google Shape;10816;p51"/>
            <p:cNvSpPr/>
            <p:nvPr/>
          </p:nvSpPr>
          <p:spPr>
            <a:xfrm>
              <a:off x="4213900" y="2118075"/>
              <a:ext cx="30525" cy="17575"/>
            </a:xfrm>
            <a:custGeom>
              <a:avLst/>
              <a:gdLst/>
              <a:ahLst/>
              <a:cxnLst/>
              <a:rect l="l" t="t" r="r" b="b"/>
              <a:pathLst>
                <a:path w="1221" h="703" extrusionOk="0">
                  <a:moveTo>
                    <a:pt x="0" y="0"/>
                  </a:moveTo>
                  <a:lnTo>
                    <a:pt x="1183" y="703"/>
                  </a:lnTo>
                  <a:lnTo>
                    <a:pt x="1220" y="62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17" name="Google Shape;10817;p51"/>
            <p:cNvSpPr/>
            <p:nvPr/>
          </p:nvSpPr>
          <p:spPr>
            <a:xfrm>
              <a:off x="4213900" y="2118075"/>
              <a:ext cx="29600" cy="73975"/>
            </a:xfrm>
            <a:custGeom>
              <a:avLst/>
              <a:gdLst/>
              <a:ahLst/>
              <a:cxnLst/>
              <a:rect l="l" t="t" r="r" b="b"/>
              <a:pathLst>
                <a:path w="1184" h="2959" extrusionOk="0">
                  <a:moveTo>
                    <a:pt x="125" y="74"/>
                  </a:moveTo>
                  <a:lnTo>
                    <a:pt x="1183" y="703"/>
                  </a:lnTo>
                  <a:lnTo>
                    <a:pt x="148" y="74"/>
                  </a:lnTo>
                  <a:close/>
                  <a:moveTo>
                    <a:pt x="0" y="0"/>
                  </a:moveTo>
                  <a:lnTo>
                    <a:pt x="0" y="2256"/>
                  </a:lnTo>
                  <a:lnTo>
                    <a:pt x="1183" y="2958"/>
                  </a:lnTo>
                  <a:lnTo>
                    <a:pt x="1183" y="2810"/>
                  </a:lnTo>
                  <a:lnTo>
                    <a:pt x="111" y="2219"/>
                  </a:lnTo>
                  <a:lnTo>
                    <a:pt x="111" y="74"/>
                  </a:lnTo>
                  <a:lnTo>
                    <a:pt x="125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18" name="Google Shape;10818;p51"/>
            <p:cNvSpPr/>
            <p:nvPr/>
          </p:nvSpPr>
          <p:spPr>
            <a:xfrm>
              <a:off x="4216675" y="2121775"/>
              <a:ext cx="24975" cy="65650"/>
            </a:xfrm>
            <a:custGeom>
              <a:avLst/>
              <a:gdLst/>
              <a:ahLst/>
              <a:cxnLst/>
              <a:rect l="l" t="t" r="r" b="b"/>
              <a:pathLst>
                <a:path w="999" h="2626" extrusionOk="0">
                  <a:moveTo>
                    <a:pt x="0" y="0"/>
                  </a:moveTo>
                  <a:lnTo>
                    <a:pt x="0" y="2071"/>
                  </a:lnTo>
                  <a:lnTo>
                    <a:pt x="998" y="2625"/>
                  </a:lnTo>
                  <a:lnTo>
                    <a:pt x="998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19" name="Google Shape;10819;p51"/>
            <p:cNvSpPr/>
            <p:nvPr/>
          </p:nvSpPr>
          <p:spPr>
            <a:xfrm>
              <a:off x="4151975" y="2142100"/>
              <a:ext cx="92450" cy="53625"/>
            </a:xfrm>
            <a:custGeom>
              <a:avLst/>
              <a:gdLst/>
              <a:ahLst/>
              <a:cxnLst/>
              <a:rect l="l" t="t" r="r" b="b"/>
              <a:pathLst>
                <a:path w="3698" h="2145" extrusionOk="0">
                  <a:moveTo>
                    <a:pt x="333" y="1"/>
                  </a:moveTo>
                  <a:lnTo>
                    <a:pt x="0" y="186"/>
                  </a:lnTo>
                  <a:lnTo>
                    <a:pt x="3365" y="2145"/>
                  </a:lnTo>
                  <a:lnTo>
                    <a:pt x="3512" y="2034"/>
                  </a:lnTo>
                  <a:lnTo>
                    <a:pt x="3697" y="1960"/>
                  </a:lnTo>
                  <a:lnTo>
                    <a:pt x="3512" y="1849"/>
                  </a:lnTo>
                  <a:lnTo>
                    <a:pt x="3365" y="1812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20" name="Google Shape;10820;p51"/>
            <p:cNvSpPr/>
            <p:nvPr/>
          </p:nvSpPr>
          <p:spPr>
            <a:xfrm>
              <a:off x="4151975" y="2086650"/>
              <a:ext cx="8325" cy="60100"/>
            </a:xfrm>
            <a:custGeom>
              <a:avLst/>
              <a:gdLst/>
              <a:ahLst/>
              <a:cxnLst/>
              <a:rect l="l" t="t" r="r" b="b"/>
              <a:pathLst>
                <a:path w="333" h="2404" extrusionOk="0">
                  <a:moveTo>
                    <a:pt x="259" y="0"/>
                  </a:moveTo>
                  <a:lnTo>
                    <a:pt x="148" y="74"/>
                  </a:lnTo>
                  <a:lnTo>
                    <a:pt x="0" y="185"/>
                  </a:lnTo>
                  <a:lnTo>
                    <a:pt x="0" y="2404"/>
                  </a:lnTo>
                  <a:lnTo>
                    <a:pt x="333" y="2219"/>
                  </a:lnTo>
                  <a:lnTo>
                    <a:pt x="259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21" name="Google Shape;10821;p51"/>
            <p:cNvSpPr/>
            <p:nvPr/>
          </p:nvSpPr>
          <p:spPr>
            <a:xfrm>
              <a:off x="4147350" y="2080175"/>
              <a:ext cx="99850" cy="122025"/>
            </a:xfrm>
            <a:custGeom>
              <a:avLst/>
              <a:gdLst/>
              <a:ahLst/>
              <a:cxnLst/>
              <a:rect l="l" t="t" r="r" b="b"/>
              <a:pathLst>
                <a:path w="3994" h="4881" extrusionOk="0">
                  <a:moveTo>
                    <a:pt x="185" y="444"/>
                  </a:moveTo>
                  <a:lnTo>
                    <a:pt x="518" y="629"/>
                  </a:lnTo>
                  <a:lnTo>
                    <a:pt x="3550" y="2404"/>
                  </a:lnTo>
                  <a:lnTo>
                    <a:pt x="3550" y="4289"/>
                  </a:lnTo>
                  <a:lnTo>
                    <a:pt x="3550" y="4659"/>
                  </a:lnTo>
                  <a:lnTo>
                    <a:pt x="185" y="2663"/>
                  </a:lnTo>
                  <a:lnTo>
                    <a:pt x="185" y="444"/>
                  </a:lnTo>
                  <a:close/>
                  <a:moveTo>
                    <a:pt x="296" y="1"/>
                  </a:moveTo>
                  <a:lnTo>
                    <a:pt x="0" y="185"/>
                  </a:lnTo>
                  <a:lnTo>
                    <a:pt x="0" y="2773"/>
                  </a:lnTo>
                  <a:lnTo>
                    <a:pt x="3697" y="4881"/>
                  </a:lnTo>
                  <a:lnTo>
                    <a:pt x="3993" y="4696"/>
                  </a:lnTo>
                  <a:lnTo>
                    <a:pt x="3993" y="210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22" name="Google Shape;10822;p51"/>
            <p:cNvSpPr/>
            <p:nvPr/>
          </p:nvSpPr>
          <p:spPr>
            <a:xfrm>
              <a:off x="4264725" y="2034900"/>
              <a:ext cx="61025" cy="37900"/>
            </a:xfrm>
            <a:custGeom>
              <a:avLst/>
              <a:gdLst/>
              <a:ahLst/>
              <a:cxnLst/>
              <a:rect l="l" t="t" r="r" b="b"/>
              <a:pathLst>
                <a:path w="2441" h="1516" extrusionOk="0">
                  <a:moveTo>
                    <a:pt x="1664" y="0"/>
                  </a:moveTo>
                  <a:lnTo>
                    <a:pt x="1258" y="37"/>
                  </a:lnTo>
                  <a:lnTo>
                    <a:pt x="1295" y="776"/>
                  </a:lnTo>
                  <a:lnTo>
                    <a:pt x="1" y="1516"/>
                  </a:lnTo>
                  <a:lnTo>
                    <a:pt x="1184" y="1516"/>
                  </a:lnTo>
                  <a:lnTo>
                    <a:pt x="2441" y="776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AC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23" name="Google Shape;10823;p51"/>
            <p:cNvSpPr/>
            <p:nvPr/>
          </p:nvSpPr>
          <p:spPr>
            <a:xfrm>
              <a:off x="4232375" y="2024725"/>
              <a:ext cx="32375" cy="48075"/>
            </a:xfrm>
            <a:custGeom>
              <a:avLst/>
              <a:gdLst/>
              <a:ahLst/>
              <a:cxnLst/>
              <a:rect l="l" t="t" r="r" b="b"/>
              <a:pathLst>
                <a:path w="1295" h="1923" extrusionOk="0">
                  <a:moveTo>
                    <a:pt x="1" y="0"/>
                  </a:moveTo>
                  <a:lnTo>
                    <a:pt x="1" y="1183"/>
                  </a:lnTo>
                  <a:lnTo>
                    <a:pt x="1295" y="1923"/>
                  </a:lnTo>
                  <a:lnTo>
                    <a:pt x="1295" y="7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24" name="Google Shape;10824;p51"/>
            <p:cNvSpPr/>
            <p:nvPr/>
          </p:nvSpPr>
          <p:spPr>
            <a:xfrm>
              <a:off x="4264725" y="2025650"/>
              <a:ext cx="32375" cy="47150"/>
            </a:xfrm>
            <a:custGeom>
              <a:avLst/>
              <a:gdLst/>
              <a:ahLst/>
              <a:cxnLst/>
              <a:rect l="l" t="t" r="r" b="b"/>
              <a:pathLst>
                <a:path w="1295" h="1886" extrusionOk="0">
                  <a:moveTo>
                    <a:pt x="1258" y="0"/>
                  </a:moveTo>
                  <a:lnTo>
                    <a:pt x="1" y="740"/>
                  </a:lnTo>
                  <a:lnTo>
                    <a:pt x="1" y="1886"/>
                  </a:lnTo>
                  <a:lnTo>
                    <a:pt x="1295" y="1146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25" name="Google Shape;10825;p51"/>
            <p:cNvSpPr/>
            <p:nvPr/>
          </p:nvSpPr>
          <p:spPr>
            <a:xfrm>
              <a:off x="4232375" y="2006225"/>
              <a:ext cx="63800" cy="37925"/>
            </a:xfrm>
            <a:custGeom>
              <a:avLst/>
              <a:gdLst/>
              <a:ahLst/>
              <a:cxnLst/>
              <a:rect l="l" t="t" r="r" b="b"/>
              <a:pathLst>
                <a:path w="2552" h="1517" extrusionOk="0">
                  <a:moveTo>
                    <a:pt x="1258" y="1"/>
                  </a:moveTo>
                  <a:lnTo>
                    <a:pt x="1" y="740"/>
                  </a:lnTo>
                  <a:lnTo>
                    <a:pt x="1295" y="1517"/>
                  </a:lnTo>
                  <a:lnTo>
                    <a:pt x="2552" y="777"/>
                  </a:lnTo>
                  <a:lnTo>
                    <a:pt x="1258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26" name="Google Shape;10826;p51"/>
            <p:cNvSpPr/>
            <p:nvPr/>
          </p:nvSpPr>
          <p:spPr>
            <a:xfrm>
              <a:off x="4269350" y="2031200"/>
              <a:ext cx="24975" cy="27750"/>
            </a:xfrm>
            <a:custGeom>
              <a:avLst/>
              <a:gdLst/>
              <a:ahLst/>
              <a:cxnLst/>
              <a:rect l="l" t="t" r="r" b="b"/>
              <a:pathLst>
                <a:path w="999" h="1110" extrusionOk="0">
                  <a:moveTo>
                    <a:pt x="999" y="0"/>
                  </a:moveTo>
                  <a:lnTo>
                    <a:pt x="0" y="555"/>
                  </a:lnTo>
                  <a:lnTo>
                    <a:pt x="0" y="1109"/>
                  </a:lnTo>
                  <a:lnTo>
                    <a:pt x="999" y="555"/>
                  </a:lnTo>
                  <a:lnTo>
                    <a:pt x="999" y="518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27" name="Google Shape;10827;p51"/>
            <p:cNvSpPr/>
            <p:nvPr/>
          </p:nvSpPr>
          <p:spPr>
            <a:xfrm>
              <a:off x="4294300" y="2030275"/>
              <a:ext cx="25" cy="14800"/>
            </a:xfrm>
            <a:custGeom>
              <a:avLst/>
              <a:gdLst/>
              <a:ahLst/>
              <a:cxnLst/>
              <a:rect l="l" t="t" r="r" b="b"/>
              <a:pathLst>
                <a:path w="1" h="592" extrusionOk="0">
                  <a:moveTo>
                    <a:pt x="1" y="592"/>
                  </a:moveTo>
                  <a:lnTo>
                    <a:pt x="1" y="555"/>
                  </a:lnTo>
                  <a:lnTo>
                    <a:pt x="1" y="3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28" name="Google Shape;10828;p51"/>
            <p:cNvSpPr/>
            <p:nvPr/>
          </p:nvSpPr>
          <p:spPr>
            <a:xfrm>
              <a:off x="4294300" y="202935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1" y="3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29" name="Google Shape;10829;p51"/>
            <p:cNvSpPr/>
            <p:nvPr/>
          </p:nvSpPr>
          <p:spPr>
            <a:xfrm>
              <a:off x="4294300" y="2030275"/>
              <a:ext cx="950" cy="14800"/>
            </a:xfrm>
            <a:custGeom>
              <a:avLst/>
              <a:gdLst/>
              <a:ahLst/>
              <a:cxnLst/>
              <a:rect l="l" t="t" r="r" b="b"/>
              <a:pathLst>
                <a:path w="38" h="592" extrusionOk="0">
                  <a:moveTo>
                    <a:pt x="1" y="0"/>
                  </a:moveTo>
                  <a:lnTo>
                    <a:pt x="1" y="592"/>
                  </a:lnTo>
                  <a:lnTo>
                    <a:pt x="38" y="55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30" name="Google Shape;10830;p51"/>
            <p:cNvSpPr/>
            <p:nvPr/>
          </p:nvSpPr>
          <p:spPr>
            <a:xfrm>
              <a:off x="4269350" y="205707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0"/>
                  </a:moveTo>
                  <a:lnTo>
                    <a:pt x="0" y="0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31" name="Google Shape;10831;p51"/>
            <p:cNvSpPr/>
            <p:nvPr/>
          </p:nvSpPr>
          <p:spPr>
            <a:xfrm>
              <a:off x="4269350" y="2044125"/>
              <a:ext cx="24975" cy="13900"/>
            </a:xfrm>
            <a:custGeom>
              <a:avLst/>
              <a:gdLst/>
              <a:ahLst/>
              <a:cxnLst/>
              <a:rect l="l" t="t" r="r" b="b"/>
              <a:pathLst>
                <a:path w="999" h="556" extrusionOk="0">
                  <a:moveTo>
                    <a:pt x="0" y="555"/>
                  </a:moveTo>
                  <a:lnTo>
                    <a:pt x="0" y="555"/>
                  </a:lnTo>
                  <a:lnTo>
                    <a:pt x="999" y="1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32" name="Google Shape;10832;p51"/>
            <p:cNvSpPr/>
            <p:nvPr/>
          </p:nvSpPr>
          <p:spPr>
            <a:xfrm>
              <a:off x="4269350" y="2042275"/>
              <a:ext cx="24975" cy="15750"/>
            </a:xfrm>
            <a:custGeom>
              <a:avLst/>
              <a:gdLst/>
              <a:ahLst/>
              <a:cxnLst/>
              <a:rect l="l" t="t" r="r" b="b"/>
              <a:pathLst>
                <a:path w="999" h="630" extrusionOk="0">
                  <a:moveTo>
                    <a:pt x="999" y="1"/>
                  </a:moveTo>
                  <a:lnTo>
                    <a:pt x="0" y="592"/>
                  </a:lnTo>
                  <a:lnTo>
                    <a:pt x="0" y="629"/>
                  </a:lnTo>
                  <a:lnTo>
                    <a:pt x="999" y="75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33" name="Google Shape;10833;p51"/>
            <p:cNvSpPr/>
            <p:nvPr/>
          </p:nvSpPr>
          <p:spPr>
            <a:xfrm>
              <a:off x="4269350" y="205430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0"/>
                  </a:moveTo>
                  <a:lnTo>
                    <a:pt x="0" y="0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34" name="Google Shape;10834;p51"/>
            <p:cNvSpPr/>
            <p:nvPr/>
          </p:nvSpPr>
          <p:spPr>
            <a:xfrm>
              <a:off x="4269350" y="2041350"/>
              <a:ext cx="24975" cy="13900"/>
            </a:xfrm>
            <a:custGeom>
              <a:avLst/>
              <a:gdLst/>
              <a:ahLst/>
              <a:cxnLst/>
              <a:rect l="l" t="t" r="r" b="b"/>
              <a:pathLst>
                <a:path w="999" h="556" extrusionOk="0">
                  <a:moveTo>
                    <a:pt x="0" y="555"/>
                  </a:moveTo>
                  <a:lnTo>
                    <a:pt x="0" y="555"/>
                  </a:lnTo>
                  <a:lnTo>
                    <a:pt x="999" y="1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35" name="Google Shape;10835;p51"/>
            <p:cNvSpPr/>
            <p:nvPr/>
          </p:nvSpPr>
          <p:spPr>
            <a:xfrm>
              <a:off x="4269350" y="2040425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999" y="1"/>
                  </a:moveTo>
                  <a:lnTo>
                    <a:pt x="0" y="555"/>
                  </a:lnTo>
                  <a:lnTo>
                    <a:pt x="0" y="592"/>
                  </a:lnTo>
                  <a:lnTo>
                    <a:pt x="999" y="38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36" name="Google Shape;10836;p51"/>
            <p:cNvSpPr/>
            <p:nvPr/>
          </p:nvSpPr>
          <p:spPr>
            <a:xfrm>
              <a:off x="4269350" y="205245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1"/>
                  </a:moveTo>
                  <a:lnTo>
                    <a:pt x="0" y="1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37" name="Google Shape;10837;p51"/>
            <p:cNvSpPr/>
            <p:nvPr/>
          </p:nvSpPr>
          <p:spPr>
            <a:xfrm>
              <a:off x="4269350" y="2039500"/>
              <a:ext cx="24975" cy="13900"/>
            </a:xfrm>
            <a:custGeom>
              <a:avLst/>
              <a:gdLst/>
              <a:ahLst/>
              <a:cxnLst/>
              <a:rect l="l" t="t" r="r" b="b"/>
              <a:pathLst>
                <a:path w="999" h="556" extrusionOk="0">
                  <a:moveTo>
                    <a:pt x="0" y="555"/>
                  </a:moveTo>
                  <a:lnTo>
                    <a:pt x="0" y="555"/>
                  </a:lnTo>
                  <a:lnTo>
                    <a:pt x="999" y="1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38" name="Google Shape;10838;p51"/>
            <p:cNvSpPr/>
            <p:nvPr/>
          </p:nvSpPr>
          <p:spPr>
            <a:xfrm>
              <a:off x="4269350" y="2038575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999" y="1"/>
                  </a:moveTo>
                  <a:lnTo>
                    <a:pt x="0" y="556"/>
                  </a:lnTo>
                  <a:lnTo>
                    <a:pt x="0" y="592"/>
                  </a:lnTo>
                  <a:lnTo>
                    <a:pt x="999" y="38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39" name="Google Shape;10839;p51"/>
            <p:cNvSpPr/>
            <p:nvPr/>
          </p:nvSpPr>
          <p:spPr>
            <a:xfrm>
              <a:off x="4269350" y="204967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1"/>
                  </a:moveTo>
                  <a:lnTo>
                    <a:pt x="0" y="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40" name="Google Shape;10840;p51"/>
            <p:cNvSpPr/>
            <p:nvPr/>
          </p:nvSpPr>
          <p:spPr>
            <a:xfrm>
              <a:off x="4269350" y="2036750"/>
              <a:ext cx="24975" cy="13875"/>
            </a:xfrm>
            <a:custGeom>
              <a:avLst/>
              <a:gdLst/>
              <a:ahLst/>
              <a:cxnLst/>
              <a:rect l="l" t="t" r="r" b="b"/>
              <a:pathLst>
                <a:path w="999" h="555" extrusionOk="0">
                  <a:moveTo>
                    <a:pt x="0" y="555"/>
                  </a:moveTo>
                  <a:lnTo>
                    <a:pt x="0" y="555"/>
                  </a:lnTo>
                  <a:lnTo>
                    <a:pt x="999" y="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41" name="Google Shape;10841;p51"/>
            <p:cNvSpPr/>
            <p:nvPr/>
          </p:nvSpPr>
          <p:spPr>
            <a:xfrm>
              <a:off x="4269350" y="203582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99" y="0"/>
                  </a:moveTo>
                  <a:lnTo>
                    <a:pt x="0" y="555"/>
                  </a:lnTo>
                  <a:lnTo>
                    <a:pt x="0" y="592"/>
                  </a:lnTo>
                  <a:lnTo>
                    <a:pt x="999" y="37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42" name="Google Shape;10842;p51"/>
            <p:cNvSpPr/>
            <p:nvPr/>
          </p:nvSpPr>
          <p:spPr>
            <a:xfrm>
              <a:off x="4269350" y="204782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1"/>
                  </a:moveTo>
                  <a:lnTo>
                    <a:pt x="0" y="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43" name="Google Shape;10843;p51"/>
            <p:cNvSpPr/>
            <p:nvPr/>
          </p:nvSpPr>
          <p:spPr>
            <a:xfrm>
              <a:off x="4269350" y="2034900"/>
              <a:ext cx="24975" cy="13875"/>
            </a:xfrm>
            <a:custGeom>
              <a:avLst/>
              <a:gdLst/>
              <a:ahLst/>
              <a:cxnLst/>
              <a:rect l="l" t="t" r="r" b="b"/>
              <a:pathLst>
                <a:path w="999" h="555" extrusionOk="0">
                  <a:moveTo>
                    <a:pt x="0" y="555"/>
                  </a:moveTo>
                  <a:lnTo>
                    <a:pt x="0" y="555"/>
                  </a:lnTo>
                  <a:lnTo>
                    <a:pt x="999" y="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44" name="Google Shape;10844;p51"/>
            <p:cNvSpPr/>
            <p:nvPr/>
          </p:nvSpPr>
          <p:spPr>
            <a:xfrm>
              <a:off x="4269350" y="203397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99" y="0"/>
                  </a:moveTo>
                  <a:lnTo>
                    <a:pt x="0" y="555"/>
                  </a:lnTo>
                  <a:lnTo>
                    <a:pt x="0" y="592"/>
                  </a:lnTo>
                  <a:lnTo>
                    <a:pt x="999" y="37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45" name="Google Shape;10845;p51"/>
            <p:cNvSpPr/>
            <p:nvPr/>
          </p:nvSpPr>
          <p:spPr>
            <a:xfrm>
              <a:off x="4269350" y="204505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1"/>
                  </a:moveTo>
                  <a:lnTo>
                    <a:pt x="0" y="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46" name="Google Shape;10846;p51"/>
            <p:cNvSpPr/>
            <p:nvPr/>
          </p:nvSpPr>
          <p:spPr>
            <a:xfrm>
              <a:off x="4269350" y="2031200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99" y="0"/>
                  </a:moveTo>
                  <a:lnTo>
                    <a:pt x="0" y="592"/>
                  </a:lnTo>
                  <a:lnTo>
                    <a:pt x="999" y="37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47" name="Google Shape;10847;p51"/>
            <p:cNvSpPr/>
            <p:nvPr/>
          </p:nvSpPr>
          <p:spPr>
            <a:xfrm>
              <a:off x="4269350" y="2031200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99" y="0"/>
                  </a:moveTo>
                  <a:lnTo>
                    <a:pt x="0" y="555"/>
                  </a:lnTo>
                  <a:lnTo>
                    <a:pt x="0" y="59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48" name="Google Shape;10848;p51"/>
            <p:cNvSpPr/>
            <p:nvPr/>
          </p:nvSpPr>
          <p:spPr>
            <a:xfrm>
              <a:off x="4268425" y="2029350"/>
              <a:ext cx="26825" cy="29600"/>
            </a:xfrm>
            <a:custGeom>
              <a:avLst/>
              <a:gdLst/>
              <a:ahLst/>
              <a:cxnLst/>
              <a:rect l="l" t="t" r="r" b="b"/>
              <a:pathLst>
                <a:path w="1073" h="1184" extrusionOk="0">
                  <a:moveTo>
                    <a:pt x="1036" y="0"/>
                  </a:moveTo>
                  <a:lnTo>
                    <a:pt x="0" y="592"/>
                  </a:lnTo>
                  <a:lnTo>
                    <a:pt x="0" y="592"/>
                  </a:lnTo>
                  <a:lnTo>
                    <a:pt x="1073" y="0"/>
                  </a:lnTo>
                  <a:close/>
                  <a:moveTo>
                    <a:pt x="0" y="592"/>
                  </a:moveTo>
                  <a:lnTo>
                    <a:pt x="0" y="1183"/>
                  </a:lnTo>
                  <a:lnTo>
                    <a:pt x="37" y="1183"/>
                  </a:lnTo>
                  <a:lnTo>
                    <a:pt x="0" y="592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49" name="Google Shape;10849;p51"/>
            <p:cNvSpPr/>
            <p:nvPr/>
          </p:nvSpPr>
          <p:spPr>
            <a:xfrm>
              <a:off x="4268425" y="2030275"/>
              <a:ext cx="25900" cy="28675"/>
            </a:xfrm>
            <a:custGeom>
              <a:avLst/>
              <a:gdLst/>
              <a:ahLst/>
              <a:cxnLst/>
              <a:rect l="l" t="t" r="r" b="b"/>
              <a:pathLst>
                <a:path w="1036" h="1147" extrusionOk="0">
                  <a:moveTo>
                    <a:pt x="1036" y="0"/>
                  </a:moveTo>
                  <a:lnTo>
                    <a:pt x="0" y="555"/>
                  </a:lnTo>
                  <a:lnTo>
                    <a:pt x="37" y="1146"/>
                  </a:lnTo>
                  <a:lnTo>
                    <a:pt x="37" y="592"/>
                  </a:lnTo>
                  <a:lnTo>
                    <a:pt x="1036" y="37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50" name="Google Shape;10850;p51"/>
            <p:cNvSpPr/>
            <p:nvPr/>
          </p:nvSpPr>
          <p:spPr>
            <a:xfrm>
              <a:off x="4236075" y="2030275"/>
              <a:ext cx="24050" cy="27750"/>
            </a:xfrm>
            <a:custGeom>
              <a:avLst/>
              <a:gdLst/>
              <a:ahLst/>
              <a:cxnLst/>
              <a:rect l="l" t="t" r="r" b="b"/>
              <a:pathLst>
                <a:path w="962" h="1110" extrusionOk="0">
                  <a:moveTo>
                    <a:pt x="1" y="0"/>
                  </a:moveTo>
                  <a:lnTo>
                    <a:pt x="1" y="555"/>
                  </a:lnTo>
                  <a:lnTo>
                    <a:pt x="962" y="1109"/>
                  </a:lnTo>
                  <a:lnTo>
                    <a:pt x="962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51" name="Google Shape;10851;p51"/>
            <p:cNvSpPr/>
            <p:nvPr/>
          </p:nvSpPr>
          <p:spPr>
            <a:xfrm>
              <a:off x="4236075" y="2029350"/>
              <a:ext cx="25" cy="14800"/>
            </a:xfrm>
            <a:custGeom>
              <a:avLst/>
              <a:gdLst/>
              <a:ahLst/>
              <a:cxnLst/>
              <a:rect l="l" t="t" r="r" b="b"/>
              <a:pathLst>
                <a:path w="1" h="592" extrusionOk="0">
                  <a:moveTo>
                    <a:pt x="1" y="592"/>
                  </a:moveTo>
                  <a:lnTo>
                    <a:pt x="1" y="592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1" y="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52" name="Google Shape;10852;p51"/>
            <p:cNvSpPr/>
            <p:nvPr/>
          </p:nvSpPr>
          <p:spPr>
            <a:xfrm>
              <a:off x="4235150" y="202935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38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53" name="Google Shape;10853;p51"/>
            <p:cNvSpPr/>
            <p:nvPr/>
          </p:nvSpPr>
          <p:spPr>
            <a:xfrm>
              <a:off x="4235150" y="2029350"/>
              <a:ext cx="950" cy="14800"/>
            </a:xfrm>
            <a:custGeom>
              <a:avLst/>
              <a:gdLst/>
              <a:ahLst/>
              <a:cxnLst/>
              <a:rect l="l" t="t" r="r" b="b"/>
              <a:pathLst>
                <a:path w="38" h="592" extrusionOk="0">
                  <a:moveTo>
                    <a:pt x="1" y="0"/>
                  </a:moveTo>
                  <a:lnTo>
                    <a:pt x="1" y="592"/>
                  </a:lnTo>
                  <a:lnTo>
                    <a:pt x="38" y="59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54" name="Google Shape;10854;p51"/>
            <p:cNvSpPr/>
            <p:nvPr/>
          </p:nvSpPr>
          <p:spPr>
            <a:xfrm>
              <a:off x="4260100" y="205707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0"/>
                  </a:moveTo>
                  <a:lnTo>
                    <a:pt x="1" y="0"/>
                  </a:ln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55" name="Google Shape;10855;p51"/>
            <p:cNvSpPr/>
            <p:nvPr/>
          </p:nvSpPr>
          <p:spPr>
            <a:xfrm>
              <a:off x="4236075" y="2044125"/>
              <a:ext cx="24050" cy="13900"/>
            </a:xfrm>
            <a:custGeom>
              <a:avLst/>
              <a:gdLst/>
              <a:ahLst/>
              <a:cxnLst/>
              <a:rect l="l" t="t" r="r" b="b"/>
              <a:pathLst>
                <a:path w="962" h="556" extrusionOk="0">
                  <a:moveTo>
                    <a:pt x="962" y="555"/>
                  </a:moveTo>
                  <a:lnTo>
                    <a:pt x="962" y="55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56" name="Google Shape;10856;p51"/>
            <p:cNvSpPr/>
            <p:nvPr/>
          </p:nvSpPr>
          <p:spPr>
            <a:xfrm>
              <a:off x="4236075" y="2042275"/>
              <a:ext cx="24050" cy="15750"/>
            </a:xfrm>
            <a:custGeom>
              <a:avLst/>
              <a:gdLst/>
              <a:ahLst/>
              <a:cxnLst/>
              <a:rect l="l" t="t" r="r" b="b"/>
              <a:pathLst>
                <a:path w="962" h="630" extrusionOk="0">
                  <a:moveTo>
                    <a:pt x="1" y="1"/>
                  </a:moveTo>
                  <a:lnTo>
                    <a:pt x="1" y="75"/>
                  </a:lnTo>
                  <a:lnTo>
                    <a:pt x="962" y="629"/>
                  </a:lnTo>
                  <a:lnTo>
                    <a:pt x="962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57" name="Google Shape;10857;p51"/>
            <p:cNvSpPr/>
            <p:nvPr/>
          </p:nvSpPr>
          <p:spPr>
            <a:xfrm>
              <a:off x="4260100" y="205430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0"/>
                  </a:moveTo>
                  <a:lnTo>
                    <a:pt x="1" y="0"/>
                  </a:ln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58" name="Google Shape;10858;p51"/>
            <p:cNvSpPr/>
            <p:nvPr/>
          </p:nvSpPr>
          <p:spPr>
            <a:xfrm>
              <a:off x="4236075" y="2040425"/>
              <a:ext cx="24050" cy="14825"/>
            </a:xfrm>
            <a:custGeom>
              <a:avLst/>
              <a:gdLst/>
              <a:ahLst/>
              <a:cxnLst/>
              <a:rect l="l" t="t" r="r" b="b"/>
              <a:pathLst>
                <a:path w="962" h="593" extrusionOk="0">
                  <a:moveTo>
                    <a:pt x="1" y="1"/>
                  </a:moveTo>
                  <a:lnTo>
                    <a:pt x="1" y="38"/>
                  </a:lnTo>
                  <a:lnTo>
                    <a:pt x="962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59" name="Google Shape;10859;p51"/>
            <p:cNvSpPr/>
            <p:nvPr/>
          </p:nvSpPr>
          <p:spPr>
            <a:xfrm>
              <a:off x="4236075" y="2040425"/>
              <a:ext cx="24050" cy="14825"/>
            </a:xfrm>
            <a:custGeom>
              <a:avLst/>
              <a:gdLst/>
              <a:ahLst/>
              <a:cxnLst/>
              <a:rect l="l" t="t" r="r" b="b"/>
              <a:pathLst>
                <a:path w="962" h="593" extrusionOk="0">
                  <a:moveTo>
                    <a:pt x="1" y="1"/>
                  </a:moveTo>
                  <a:lnTo>
                    <a:pt x="962" y="592"/>
                  </a:lnTo>
                  <a:lnTo>
                    <a:pt x="962" y="5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60" name="Google Shape;10860;p51"/>
            <p:cNvSpPr/>
            <p:nvPr/>
          </p:nvSpPr>
          <p:spPr>
            <a:xfrm>
              <a:off x="4260100" y="205245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lnTo>
                    <a:pt x="1" y="1"/>
                  </a:ln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61" name="Google Shape;10861;p51"/>
            <p:cNvSpPr/>
            <p:nvPr/>
          </p:nvSpPr>
          <p:spPr>
            <a:xfrm>
              <a:off x="4236075" y="2038575"/>
              <a:ext cx="24050" cy="14825"/>
            </a:xfrm>
            <a:custGeom>
              <a:avLst/>
              <a:gdLst/>
              <a:ahLst/>
              <a:cxnLst/>
              <a:rect l="l" t="t" r="r" b="b"/>
              <a:pathLst>
                <a:path w="962" h="593" extrusionOk="0">
                  <a:moveTo>
                    <a:pt x="962" y="592"/>
                  </a:moveTo>
                  <a:lnTo>
                    <a:pt x="962" y="592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62" name="Google Shape;10862;p51"/>
            <p:cNvSpPr/>
            <p:nvPr/>
          </p:nvSpPr>
          <p:spPr>
            <a:xfrm>
              <a:off x="4236075" y="2038575"/>
              <a:ext cx="24050" cy="14825"/>
            </a:xfrm>
            <a:custGeom>
              <a:avLst/>
              <a:gdLst/>
              <a:ahLst/>
              <a:cxnLst/>
              <a:rect l="l" t="t" r="r" b="b"/>
              <a:pathLst>
                <a:path w="962" h="593" extrusionOk="0">
                  <a:moveTo>
                    <a:pt x="1" y="1"/>
                  </a:moveTo>
                  <a:lnTo>
                    <a:pt x="962" y="592"/>
                  </a:lnTo>
                  <a:lnTo>
                    <a:pt x="962" y="5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63" name="Google Shape;10863;p51"/>
            <p:cNvSpPr/>
            <p:nvPr/>
          </p:nvSpPr>
          <p:spPr>
            <a:xfrm>
              <a:off x="4260100" y="204967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lnTo>
                    <a:pt x="1" y="1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64" name="Google Shape;10864;p51"/>
            <p:cNvSpPr/>
            <p:nvPr/>
          </p:nvSpPr>
          <p:spPr>
            <a:xfrm>
              <a:off x="4236075" y="2035825"/>
              <a:ext cx="24050" cy="14800"/>
            </a:xfrm>
            <a:custGeom>
              <a:avLst/>
              <a:gdLst/>
              <a:ahLst/>
              <a:cxnLst/>
              <a:rect l="l" t="t" r="r" b="b"/>
              <a:pathLst>
                <a:path w="962" h="592" extrusionOk="0">
                  <a:moveTo>
                    <a:pt x="1" y="0"/>
                  </a:moveTo>
                  <a:lnTo>
                    <a:pt x="962" y="592"/>
                  </a:lnTo>
                  <a:lnTo>
                    <a:pt x="962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65" name="Google Shape;10865;p51"/>
            <p:cNvSpPr/>
            <p:nvPr/>
          </p:nvSpPr>
          <p:spPr>
            <a:xfrm>
              <a:off x="4236075" y="2034900"/>
              <a:ext cx="24050" cy="14800"/>
            </a:xfrm>
            <a:custGeom>
              <a:avLst/>
              <a:gdLst/>
              <a:ahLst/>
              <a:cxnLst/>
              <a:rect l="l" t="t" r="r" b="b"/>
              <a:pathLst>
                <a:path w="962" h="592" extrusionOk="0">
                  <a:moveTo>
                    <a:pt x="1" y="0"/>
                  </a:moveTo>
                  <a:lnTo>
                    <a:pt x="1" y="37"/>
                  </a:lnTo>
                  <a:lnTo>
                    <a:pt x="962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66" name="Google Shape;10866;p51"/>
            <p:cNvSpPr/>
            <p:nvPr/>
          </p:nvSpPr>
          <p:spPr>
            <a:xfrm>
              <a:off x="4260100" y="2047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67" name="Google Shape;10867;p51"/>
            <p:cNvSpPr/>
            <p:nvPr/>
          </p:nvSpPr>
          <p:spPr>
            <a:xfrm>
              <a:off x="4236075" y="2033975"/>
              <a:ext cx="24050" cy="13875"/>
            </a:xfrm>
            <a:custGeom>
              <a:avLst/>
              <a:gdLst/>
              <a:ahLst/>
              <a:cxnLst/>
              <a:rect l="l" t="t" r="r" b="b"/>
              <a:pathLst>
                <a:path w="962" h="555" extrusionOk="0">
                  <a:moveTo>
                    <a:pt x="962" y="555"/>
                  </a:moveTo>
                  <a:lnTo>
                    <a:pt x="962" y="55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68" name="Google Shape;10868;p51"/>
            <p:cNvSpPr/>
            <p:nvPr/>
          </p:nvSpPr>
          <p:spPr>
            <a:xfrm>
              <a:off x="4236075" y="2032125"/>
              <a:ext cx="24050" cy="15725"/>
            </a:xfrm>
            <a:custGeom>
              <a:avLst/>
              <a:gdLst/>
              <a:ahLst/>
              <a:cxnLst/>
              <a:rect l="l" t="t" r="r" b="b"/>
              <a:pathLst>
                <a:path w="962" h="629" extrusionOk="0">
                  <a:moveTo>
                    <a:pt x="1" y="0"/>
                  </a:moveTo>
                  <a:lnTo>
                    <a:pt x="1" y="74"/>
                  </a:lnTo>
                  <a:lnTo>
                    <a:pt x="962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69" name="Google Shape;10869;p51"/>
            <p:cNvSpPr/>
            <p:nvPr/>
          </p:nvSpPr>
          <p:spPr>
            <a:xfrm>
              <a:off x="4260100" y="204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70" name="Google Shape;10870;p51"/>
            <p:cNvSpPr/>
            <p:nvPr/>
          </p:nvSpPr>
          <p:spPr>
            <a:xfrm>
              <a:off x="4236075" y="2031200"/>
              <a:ext cx="24050" cy="13875"/>
            </a:xfrm>
            <a:custGeom>
              <a:avLst/>
              <a:gdLst/>
              <a:ahLst/>
              <a:cxnLst/>
              <a:rect l="l" t="t" r="r" b="b"/>
              <a:pathLst>
                <a:path w="962" h="555" extrusionOk="0">
                  <a:moveTo>
                    <a:pt x="962" y="555"/>
                  </a:moveTo>
                  <a:lnTo>
                    <a:pt x="962" y="55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71" name="Google Shape;10871;p51"/>
            <p:cNvSpPr/>
            <p:nvPr/>
          </p:nvSpPr>
          <p:spPr>
            <a:xfrm>
              <a:off x="4236075" y="2030275"/>
              <a:ext cx="24050" cy="14800"/>
            </a:xfrm>
            <a:custGeom>
              <a:avLst/>
              <a:gdLst/>
              <a:ahLst/>
              <a:cxnLst/>
              <a:rect l="l" t="t" r="r" b="b"/>
              <a:pathLst>
                <a:path w="962" h="592" extrusionOk="0">
                  <a:moveTo>
                    <a:pt x="1" y="0"/>
                  </a:moveTo>
                  <a:lnTo>
                    <a:pt x="1" y="37"/>
                  </a:lnTo>
                  <a:lnTo>
                    <a:pt x="962" y="592"/>
                  </a:lnTo>
                  <a:lnTo>
                    <a:pt x="962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72" name="Google Shape;10872;p51"/>
            <p:cNvSpPr/>
            <p:nvPr/>
          </p:nvSpPr>
          <p:spPr>
            <a:xfrm>
              <a:off x="4235150" y="2029350"/>
              <a:ext cx="26825" cy="29600"/>
            </a:xfrm>
            <a:custGeom>
              <a:avLst/>
              <a:gdLst/>
              <a:ahLst/>
              <a:cxnLst/>
              <a:rect l="l" t="t" r="r" b="b"/>
              <a:pathLst>
                <a:path w="1073" h="1184" extrusionOk="0">
                  <a:moveTo>
                    <a:pt x="1" y="0"/>
                  </a:moveTo>
                  <a:lnTo>
                    <a:pt x="999" y="592"/>
                  </a:lnTo>
                  <a:lnTo>
                    <a:pt x="999" y="1183"/>
                  </a:lnTo>
                  <a:lnTo>
                    <a:pt x="1073" y="1146"/>
                  </a:lnTo>
                  <a:lnTo>
                    <a:pt x="1073" y="59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73" name="Google Shape;10873;p51"/>
            <p:cNvSpPr/>
            <p:nvPr/>
          </p:nvSpPr>
          <p:spPr>
            <a:xfrm>
              <a:off x="4235150" y="202935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1" y="3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74" name="Google Shape;10874;p51"/>
            <p:cNvSpPr/>
            <p:nvPr/>
          </p:nvSpPr>
          <p:spPr>
            <a:xfrm>
              <a:off x="4525375" y="1125400"/>
              <a:ext cx="120175" cy="1428025"/>
            </a:xfrm>
            <a:custGeom>
              <a:avLst/>
              <a:gdLst/>
              <a:ahLst/>
              <a:cxnLst/>
              <a:rect l="l" t="t" r="r" b="b"/>
              <a:pathLst>
                <a:path w="4807" h="57121" extrusionOk="0">
                  <a:moveTo>
                    <a:pt x="2403" y="1"/>
                  </a:moveTo>
                  <a:cubicBezTo>
                    <a:pt x="1036" y="1"/>
                    <a:pt x="0" y="1073"/>
                    <a:pt x="0" y="2404"/>
                  </a:cubicBezTo>
                  <a:lnTo>
                    <a:pt x="0" y="54718"/>
                  </a:lnTo>
                  <a:cubicBezTo>
                    <a:pt x="0" y="56048"/>
                    <a:pt x="1036" y="57121"/>
                    <a:pt x="2403" y="57121"/>
                  </a:cubicBezTo>
                  <a:cubicBezTo>
                    <a:pt x="3734" y="57121"/>
                    <a:pt x="4807" y="56048"/>
                    <a:pt x="4807" y="54718"/>
                  </a:cubicBezTo>
                  <a:lnTo>
                    <a:pt x="4807" y="2404"/>
                  </a:lnTo>
                  <a:cubicBezTo>
                    <a:pt x="4807" y="1073"/>
                    <a:pt x="3734" y="1"/>
                    <a:pt x="2403" y="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75" name="Google Shape;10875;p51"/>
            <p:cNvSpPr/>
            <p:nvPr/>
          </p:nvSpPr>
          <p:spPr>
            <a:xfrm>
              <a:off x="4407075" y="2492400"/>
              <a:ext cx="9250" cy="45325"/>
            </a:xfrm>
            <a:custGeom>
              <a:avLst/>
              <a:gdLst/>
              <a:ahLst/>
              <a:cxnLst/>
              <a:rect l="l" t="t" r="r" b="b"/>
              <a:pathLst>
                <a:path w="370" h="1813" extrusionOk="0">
                  <a:moveTo>
                    <a:pt x="370" y="1"/>
                  </a:moveTo>
                  <a:lnTo>
                    <a:pt x="0" y="222"/>
                  </a:lnTo>
                  <a:lnTo>
                    <a:pt x="0" y="1812"/>
                  </a:lnTo>
                  <a:lnTo>
                    <a:pt x="370" y="155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76" name="Google Shape;10876;p51"/>
            <p:cNvSpPr/>
            <p:nvPr/>
          </p:nvSpPr>
          <p:spPr>
            <a:xfrm>
              <a:off x="4407075" y="2531225"/>
              <a:ext cx="180250" cy="103550"/>
            </a:xfrm>
            <a:custGeom>
              <a:avLst/>
              <a:gdLst/>
              <a:ahLst/>
              <a:cxnLst/>
              <a:rect l="l" t="t" r="r" b="b"/>
              <a:pathLst>
                <a:path w="7210" h="4142" extrusionOk="0">
                  <a:moveTo>
                    <a:pt x="370" y="0"/>
                  </a:moveTo>
                  <a:lnTo>
                    <a:pt x="0" y="259"/>
                  </a:lnTo>
                  <a:lnTo>
                    <a:pt x="6803" y="4141"/>
                  </a:lnTo>
                  <a:lnTo>
                    <a:pt x="7209" y="3882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77" name="Google Shape;10877;p51"/>
            <p:cNvSpPr/>
            <p:nvPr/>
          </p:nvSpPr>
          <p:spPr>
            <a:xfrm>
              <a:off x="4406150" y="2269650"/>
              <a:ext cx="10175" cy="214450"/>
            </a:xfrm>
            <a:custGeom>
              <a:avLst/>
              <a:gdLst/>
              <a:ahLst/>
              <a:cxnLst/>
              <a:rect l="l" t="t" r="r" b="b"/>
              <a:pathLst>
                <a:path w="407" h="8578" extrusionOk="0">
                  <a:moveTo>
                    <a:pt x="370" y="1"/>
                  </a:moveTo>
                  <a:lnTo>
                    <a:pt x="0" y="222"/>
                  </a:lnTo>
                  <a:lnTo>
                    <a:pt x="37" y="8578"/>
                  </a:lnTo>
                  <a:lnTo>
                    <a:pt x="407" y="8356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78" name="Google Shape;10878;p51"/>
            <p:cNvSpPr/>
            <p:nvPr/>
          </p:nvSpPr>
          <p:spPr>
            <a:xfrm>
              <a:off x="4407075" y="2422150"/>
              <a:ext cx="179325" cy="61950"/>
            </a:xfrm>
            <a:custGeom>
              <a:avLst/>
              <a:gdLst/>
              <a:ahLst/>
              <a:cxnLst/>
              <a:rect l="l" t="t" r="r" b="b"/>
              <a:pathLst>
                <a:path w="7173" h="2478" extrusionOk="0">
                  <a:moveTo>
                    <a:pt x="7172" y="1"/>
                  </a:moveTo>
                  <a:lnTo>
                    <a:pt x="370" y="2256"/>
                  </a:lnTo>
                  <a:lnTo>
                    <a:pt x="0" y="2478"/>
                  </a:lnTo>
                  <a:lnTo>
                    <a:pt x="6803" y="186"/>
                  </a:lnTo>
                  <a:lnTo>
                    <a:pt x="7172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79" name="Google Shape;10879;p51"/>
            <p:cNvSpPr/>
            <p:nvPr/>
          </p:nvSpPr>
          <p:spPr>
            <a:xfrm>
              <a:off x="4586375" y="2429550"/>
              <a:ext cx="10200" cy="221850"/>
            </a:xfrm>
            <a:custGeom>
              <a:avLst/>
              <a:gdLst/>
              <a:ahLst/>
              <a:cxnLst/>
              <a:rect l="l" t="t" r="r" b="b"/>
              <a:pathLst>
                <a:path w="408" h="8874" extrusionOk="0">
                  <a:moveTo>
                    <a:pt x="407" y="1"/>
                  </a:moveTo>
                  <a:lnTo>
                    <a:pt x="0" y="259"/>
                  </a:lnTo>
                  <a:lnTo>
                    <a:pt x="37" y="8874"/>
                  </a:lnTo>
                  <a:lnTo>
                    <a:pt x="407" y="8652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80" name="Google Shape;10880;p51"/>
            <p:cNvSpPr/>
            <p:nvPr/>
          </p:nvSpPr>
          <p:spPr>
            <a:xfrm>
              <a:off x="4405225" y="2064475"/>
              <a:ext cx="10175" cy="198725"/>
            </a:xfrm>
            <a:custGeom>
              <a:avLst/>
              <a:gdLst/>
              <a:ahLst/>
              <a:cxnLst/>
              <a:rect l="l" t="t" r="r" b="b"/>
              <a:pathLst>
                <a:path w="407" h="7949" extrusionOk="0">
                  <a:moveTo>
                    <a:pt x="407" y="0"/>
                  </a:moveTo>
                  <a:lnTo>
                    <a:pt x="0" y="185"/>
                  </a:lnTo>
                  <a:lnTo>
                    <a:pt x="37" y="7949"/>
                  </a:lnTo>
                  <a:lnTo>
                    <a:pt x="407" y="772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81" name="Google Shape;10881;p51"/>
            <p:cNvSpPr/>
            <p:nvPr/>
          </p:nvSpPr>
          <p:spPr>
            <a:xfrm>
              <a:off x="4406150" y="2257650"/>
              <a:ext cx="180250" cy="104450"/>
            </a:xfrm>
            <a:custGeom>
              <a:avLst/>
              <a:gdLst/>
              <a:ahLst/>
              <a:cxnLst/>
              <a:rect l="l" t="t" r="r" b="b"/>
              <a:pathLst>
                <a:path w="7210" h="4178" extrusionOk="0">
                  <a:moveTo>
                    <a:pt x="370" y="0"/>
                  </a:moveTo>
                  <a:lnTo>
                    <a:pt x="0" y="222"/>
                  </a:lnTo>
                  <a:lnTo>
                    <a:pt x="6803" y="4178"/>
                  </a:lnTo>
                  <a:lnTo>
                    <a:pt x="7209" y="39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82" name="Google Shape;10882;p51"/>
            <p:cNvSpPr/>
            <p:nvPr/>
          </p:nvSpPr>
          <p:spPr>
            <a:xfrm>
              <a:off x="4405225" y="2049675"/>
              <a:ext cx="181175" cy="258825"/>
            </a:xfrm>
            <a:custGeom>
              <a:avLst/>
              <a:gdLst/>
              <a:ahLst/>
              <a:cxnLst/>
              <a:rect l="l" t="t" r="r" b="b"/>
              <a:pathLst>
                <a:path w="7247" h="10353" extrusionOk="0">
                  <a:moveTo>
                    <a:pt x="407" y="1"/>
                  </a:moveTo>
                  <a:lnTo>
                    <a:pt x="0" y="222"/>
                  </a:lnTo>
                  <a:lnTo>
                    <a:pt x="6840" y="10352"/>
                  </a:lnTo>
                  <a:lnTo>
                    <a:pt x="7246" y="10131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83" name="Google Shape;10883;p51"/>
            <p:cNvSpPr/>
            <p:nvPr/>
          </p:nvSpPr>
          <p:spPr>
            <a:xfrm>
              <a:off x="4405225" y="1996075"/>
              <a:ext cx="10175" cy="59175"/>
            </a:xfrm>
            <a:custGeom>
              <a:avLst/>
              <a:gdLst/>
              <a:ahLst/>
              <a:cxnLst/>
              <a:rect l="l" t="t" r="r" b="b"/>
              <a:pathLst>
                <a:path w="407" h="2367" extrusionOk="0">
                  <a:moveTo>
                    <a:pt x="407" y="0"/>
                  </a:moveTo>
                  <a:lnTo>
                    <a:pt x="0" y="259"/>
                  </a:lnTo>
                  <a:lnTo>
                    <a:pt x="0" y="2366"/>
                  </a:lnTo>
                  <a:lnTo>
                    <a:pt x="407" y="2145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84" name="Google Shape;10884;p51"/>
            <p:cNvSpPr/>
            <p:nvPr/>
          </p:nvSpPr>
          <p:spPr>
            <a:xfrm>
              <a:off x="4405225" y="1944300"/>
              <a:ext cx="10175" cy="46250"/>
            </a:xfrm>
            <a:custGeom>
              <a:avLst/>
              <a:gdLst/>
              <a:ahLst/>
              <a:cxnLst/>
              <a:rect l="l" t="t" r="r" b="b"/>
              <a:pathLst>
                <a:path w="407" h="1850" extrusionOk="0">
                  <a:moveTo>
                    <a:pt x="407" y="1"/>
                  </a:moveTo>
                  <a:lnTo>
                    <a:pt x="0" y="223"/>
                  </a:lnTo>
                  <a:lnTo>
                    <a:pt x="0" y="1849"/>
                  </a:lnTo>
                  <a:lnTo>
                    <a:pt x="407" y="162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85" name="Google Shape;10885;p51"/>
            <p:cNvSpPr/>
            <p:nvPr/>
          </p:nvSpPr>
          <p:spPr>
            <a:xfrm>
              <a:off x="4405225" y="1984975"/>
              <a:ext cx="180250" cy="102625"/>
            </a:xfrm>
            <a:custGeom>
              <a:avLst/>
              <a:gdLst/>
              <a:ahLst/>
              <a:cxnLst/>
              <a:rect l="l" t="t" r="r" b="b"/>
              <a:pathLst>
                <a:path w="7210" h="4105" extrusionOk="0">
                  <a:moveTo>
                    <a:pt x="407" y="1"/>
                  </a:moveTo>
                  <a:lnTo>
                    <a:pt x="0" y="222"/>
                  </a:lnTo>
                  <a:lnTo>
                    <a:pt x="6840" y="4104"/>
                  </a:lnTo>
                  <a:lnTo>
                    <a:pt x="7209" y="3883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86" name="Google Shape;10886;p51"/>
            <p:cNvSpPr/>
            <p:nvPr/>
          </p:nvSpPr>
          <p:spPr>
            <a:xfrm>
              <a:off x="4405225" y="1722475"/>
              <a:ext cx="10175" cy="212625"/>
            </a:xfrm>
            <a:custGeom>
              <a:avLst/>
              <a:gdLst/>
              <a:ahLst/>
              <a:cxnLst/>
              <a:rect l="l" t="t" r="r" b="b"/>
              <a:pathLst>
                <a:path w="407" h="8505" extrusionOk="0">
                  <a:moveTo>
                    <a:pt x="370" y="1"/>
                  </a:moveTo>
                  <a:lnTo>
                    <a:pt x="0" y="260"/>
                  </a:lnTo>
                  <a:lnTo>
                    <a:pt x="0" y="8504"/>
                  </a:lnTo>
                  <a:lnTo>
                    <a:pt x="407" y="8282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87" name="Google Shape;10887;p51"/>
            <p:cNvSpPr/>
            <p:nvPr/>
          </p:nvSpPr>
          <p:spPr>
            <a:xfrm>
              <a:off x="4405225" y="1873150"/>
              <a:ext cx="180250" cy="61950"/>
            </a:xfrm>
            <a:custGeom>
              <a:avLst/>
              <a:gdLst/>
              <a:ahLst/>
              <a:cxnLst/>
              <a:rect l="l" t="t" r="r" b="b"/>
              <a:pathLst>
                <a:path w="7210" h="2478" extrusionOk="0">
                  <a:moveTo>
                    <a:pt x="7209" y="0"/>
                  </a:moveTo>
                  <a:lnTo>
                    <a:pt x="407" y="2255"/>
                  </a:lnTo>
                  <a:lnTo>
                    <a:pt x="0" y="2477"/>
                  </a:lnTo>
                  <a:lnTo>
                    <a:pt x="6766" y="222"/>
                  </a:lnTo>
                  <a:lnTo>
                    <a:pt x="7209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88" name="Google Shape;10888;p51"/>
            <p:cNvSpPr/>
            <p:nvPr/>
          </p:nvSpPr>
          <p:spPr>
            <a:xfrm>
              <a:off x="4585450" y="1880525"/>
              <a:ext cx="11125" cy="555525"/>
            </a:xfrm>
            <a:custGeom>
              <a:avLst/>
              <a:gdLst/>
              <a:ahLst/>
              <a:cxnLst/>
              <a:rect l="l" t="t" r="r" b="b"/>
              <a:pathLst>
                <a:path w="445" h="22221" extrusionOk="0">
                  <a:moveTo>
                    <a:pt x="370" y="1"/>
                  </a:moveTo>
                  <a:lnTo>
                    <a:pt x="0" y="260"/>
                  </a:lnTo>
                  <a:lnTo>
                    <a:pt x="37" y="22220"/>
                  </a:lnTo>
                  <a:lnTo>
                    <a:pt x="444" y="21962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89" name="Google Shape;10889;p51"/>
            <p:cNvSpPr/>
            <p:nvPr/>
          </p:nvSpPr>
          <p:spPr>
            <a:xfrm>
              <a:off x="4405225" y="1711400"/>
              <a:ext cx="178400" cy="103550"/>
            </a:xfrm>
            <a:custGeom>
              <a:avLst/>
              <a:gdLst/>
              <a:ahLst/>
              <a:cxnLst/>
              <a:rect l="l" t="t" r="r" b="b"/>
              <a:pathLst>
                <a:path w="7136" h="4142" extrusionOk="0">
                  <a:moveTo>
                    <a:pt x="370" y="0"/>
                  </a:moveTo>
                  <a:lnTo>
                    <a:pt x="0" y="222"/>
                  </a:lnTo>
                  <a:lnTo>
                    <a:pt x="6766" y="4141"/>
                  </a:lnTo>
                  <a:lnTo>
                    <a:pt x="7135" y="39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90" name="Google Shape;10890;p51"/>
            <p:cNvSpPr/>
            <p:nvPr/>
          </p:nvSpPr>
          <p:spPr>
            <a:xfrm>
              <a:off x="4403375" y="1503425"/>
              <a:ext cx="11100" cy="213550"/>
            </a:xfrm>
            <a:custGeom>
              <a:avLst/>
              <a:gdLst/>
              <a:ahLst/>
              <a:cxnLst/>
              <a:rect l="l" t="t" r="r" b="b"/>
              <a:pathLst>
                <a:path w="444" h="8542" extrusionOk="0">
                  <a:moveTo>
                    <a:pt x="444" y="1"/>
                  </a:moveTo>
                  <a:lnTo>
                    <a:pt x="0" y="186"/>
                  </a:lnTo>
                  <a:lnTo>
                    <a:pt x="74" y="8541"/>
                  </a:lnTo>
                  <a:lnTo>
                    <a:pt x="444" y="831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91" name="Google Shape;10891;p51"/>
            <p:cNvSpPr/>
            <p:nvPr/>
          </p:nvSpPr>
          <p:spPr>
            <a:xfrm>
              <a:off x="4403375" y="1449825"/>
              <a:ext cx="9250" cy="44400"/>
            </a:xfrm>
            <a:custGeom>
              <a:avLst/>
              <a:gdLst/>
              <a:ahLst/>
              <a:cxnLst/>
              <a:rect l="l" t="t" r="r" b="b"/>
              <a:pathLst>
                <a:path w="370" h="1776" extrusionOk="0">
                  <a:moveTo>
                    <a:pt x="370" y="1"/>
                  </a:moveTo>
                  <a:lnTo>
                    <a:pt x="0" y="259"/>
                  </a:lnTo>
                  <a:lnTo>
                    <a:pt x="0" y="1775"/>
                  </a:lnTo>
                  <a:lnTo>
                    <a:pt x="370" y="155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92" name="Google Shape;10892;p51"/>
            <p:cNvSpPr/>
            <p:nvPr/>
          </p:nvSpPr>
          <p:spPr>
            <a:xfrm>
              <a:off x="4403375" y="1488650"/>
              <a:ext cx="180250" cy="258825"/>
            </a:xfrm>
            <a:custGeom>
              <a:avLst/>
              <a:gdLst/>
              <a:ahLst/>
              <a:cxnLst/>
              <a:rect l="l" t="t" r="r" b="b"/>
              <a:pathLst>
                <a:path w="7210" h="10353" extrusionOk="0">
                  <a:moveTo>
                    <a:pt x="370" y="0"/>
                  </a:moveTo>
                  <a:lnTo>
                    <a:pt x="0" y="222"/>
                  </a:lnTo>
                  <a:lnTo>
                    <a:pt x="6840" y="10352"/>
                  </a:lnTo>
                  <a:lnTo>
                    <a:pt x="7209" y="1009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93" name="Google Shape;10893;p51"/>
            <p:cNvSpPr/>
            <p:nvPr/>
          </p:nvSpPr>
          <p:spPr>
            <a:xfrm>
              <a:off x="4403375" y="1385125"/>
              <a:ext cx="9250" cy="59175"/>
            </a:xfrm>
            <a:custGeom>
              <a:avLst/>
              <a:gdLst/>
              <a:ahLst/>
              <a:cxnLst/>
              <a:rect l="l" t="t" r="r" b="b"/>
              <a:pathLst>
                <a:path w="370" h="2367" extrusionOk="0">
                  <a:moveTo>
                    <a:pt x="370" y="1"/>
                  </a:moveTo>
                  <a:lnTo>
                    <a:pt x="0" y="259"/>
                  </a:lnTo>
                  <a:lnTo>
                    <a:pt x="0" y="2367"/>
                  </a:lnTo>
                  <a:lnTo>
                    <a:pt x="370" y="214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94" name="Google Shape;10894;p51"/>
            <p:cNvSpPr/>
            <p:nvPr/>
          </p:nvSpPr>
          <p:spPr>
            <a:xfrm>
              <a:off x="4403375" y="1438725"/>
              <a:ext cx="180250" cy="102625"/>
            </a:xfrm>
            <a:custGeom>
              <a:avLst/>
              <a:gdLst/>
              <a:ahLst/>
              <a:cxnLst/>
              <a:rect l="l" t="t" r="r" b="b"/>
              <a:pathLst>
                <a:path w="7210" h="4105" extrusionOk="0">
                  <a:moveTo>
                    <a:pt x="370" y="1"/>
                  </a:moveTo>
                  <a:lnTo>
                    <a:pt x="0" y="223"/>
                  </a:lnTo>
                  <a:lnTo>
                    <a:pt x="6803" y="4105"/>
                  </a:lnTo>
                  <a:lnTo>
                    <a:pt x="7209" y="388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95" name="Google Shape;10895;p51"/>
            <p:cNvSpPr/>
            <p:nvPr/>
          </p:nvSpPr>
          <p:spPr>
            <a:xfrm>
              <a:off x="4402450" y="1176250"/>
              <a:ext cx="10175" cy="201500"/>
            </a:xfrm>
            <a:custGeom>
              <a:avLst/>
              <a:gdLst/>
              <a:ahLst/>
              <a:cxnLst/>
              <a:rect l="l" t="t" r="r" b="b"/>
              <a:pathLst>
                <a:path w="407" h="8060" extrusionOk="0">
                  <a:moveTo>
                    <a:pt x="407" y="0"/>
                  </a:moveTo>
                  <a:lnTo>
                    <a:pt x="0" y="222"/>
                  </a:lnTo>
                  <a:lnTo>
                    <a:pt x="37" y="8060"/>
                  </a:lnTo>
                  <a:lnTo>
                    <a:pt x="407" y="7801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96" name="Google Shape;10896;p51"/>
            <p:cNvSpPr/>
            <p:nvPr/>
          </p:nvSpPr>
          <p:spPr>
            <a:xfrm>
              <a:off x="4403375" y="1313950"/>
              <a:ext cx="179325" cy="63800"/>
            </a:xfrm>
            <a:custGeom>
              <a:avLst/>
              <a:gdLst/>
              <a:ahLst/>
              <a:cxnLst/>
              <a:rect l="l" t="t" r="r" b="b"/>
              <a:pathLst>
                <a:path w="7173" h="2552" extrusionOk="0">
                  <a:moveTo>
                    <a:pt x="7173" y="1"/>
                  </a:moveTo>
                  <a:lnTo>
                    <a:pt x="370" y="2293"/>
                  </a:lnTo>
                  <a:lnTo>
                    <a:pt x="0" y="2552"/>
                  </a:lnTo>
                  <a:lnTo>
                    <a:pt x="6803" y="223"/>
                  </a:lnTo>
                  <a:lnTo>
                    <a:pt x="7173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97" name="Google Shape;10897;p51"/>
            <p:cNvSpPr/>
            <p:nvPr/>
          </p:nvSpPr>
          <p:spPr>
            <a:xfrm>
              <a:off x="4582675" y="1323200"/>
              <a:ext cx="12050" cy="563825"/>
            </a:xfrm>
            <a:custGeom>
              <a:avLst/>
              <a:gdLst/>
              <a:ahLst/>
              <a:cxnLst/>
              <a:rect l="l" t="t" r="r" b="b"/>
              <a:pathLst>
                <a:path w="482" h="22553" extrusionOk="0">
                  <a:moveTo>
                    <a:pt x="407" y="1"/>
                  </a:moveTo>
                  <a:lnTo>
                    <a:pt x="1" y="185"/>
                  </a:lnTo>
                  <a:lnTo>
                    <a:pt x="111" y="22553"/>
                  </a:lnTo>
                  <a:lnTo>
                    <a:pt x="481" y="22294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98" name="Google Shape;10898;p51"/>
            <p:cNvSpPr/>
            <p:nvPr/>
          </p:nvSpPr>
          <p:spPr>
            <a:xfrm>
              <a:off x="4402450" y="1165150"/>
              <a:ext cx="180250" cy="103550"/>
            </a:xfrm>
            <a:custGeom>
              <a:avLst/>
              <a:gdLst/>
              <a:ahLst/>
              <a:cxnLst/>
              <a:rect l="l" t="t" r="r" b="b"/>
              <a:pathLst>
                <a:path w="7210" h="4142" extrusionOk="0">
                  <a:moveTo>
                    <a:pt x="407" y="1"/>
                  </a:moveTo>
                  <a:lnTo>
                    <a:pt x="0" y="222"/>
                  </a:lnTo>
                  <a:lnTo>
                    <a:pt x="6840" y="4141"/>
                  </a:lnTo>
                  <a:lnTo>
                    <a:pt x="7210" y="3920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99" name="Google Shape;10899;p51"/>
            <p:cNvSpPr/>
            <p:nvPr/>
          </p:nvSpPr>
          <p:spPr>
            <a:xfrm>
              <a:off x="4393200" y="1164225"/>
              <a:ext cx="193200" cy="1487175"/>
            </a:xfrm>
            <a:custGeom>
              <a:avLst/>
              <a:gdLst/>
              <a:ahLst/>
              <a:cxnLst/>
              <a:rect l="l" t="t" r="r" b="b"/>
              <a:pathLst>
                <a:path w="7728" h="59487" extrusionOk="0">
                  <a:moveTo>
                    <a:pt x="370" y="703"/>
                  </a:moveTo>
                  <a:lnTo>
                    <a:pt x="7210" y="4659"/>
                  </a:lnTo>
                  <a:lnTo>
                    <a:pt x="7173" y="6212"/>
                  </a:lnTo>
                  <a:lnTo>
                    <a:pt x="370" y="8467"/>
                  </a:lnTo>
                  <a:lnTo>
                    <a:pt x="370" y="703"/>
                  </a:lnTo>
                  <a:close/>
                  <a:moveTo>
                    <a:pt x="7173" y="6766"/>
                  </a:moveTo>
                  <a:lnTo>
                    <a:pt x="7210" y="15085"/>
                  </a:lnTo>
                  <a:lnTo>
                    <a:pt x="370" y="11166"/>
                  </a:lnTo>
                  <a:lnTo>
                    <a:pt x="370" y="9022"/>
                  </a:lnTo>
                  <a:lnTo>
                    <a:pt x="7173" y="6766"/>
                  </a:lnTo>
                  <a:close/>
                  <a:moveTo>
                    <a:pt x="407" y="11609"/>
                  </a:moveTo>
                  <a:lnTo>
                    <a:pt x="7210" y="15565"/>
                  </a:lnTo>
                  <a:lnTo>
                    <a:pt x="7247" y="23255"/>
                  </a:lnTo>
                  <a:lnTo>
                    <a:pt x="407" y="13162"/>
                  </a:lnTo>
                  <a:lnTo>
                    <a:pt x="407" y="11609"/>
                  </a:lnTo>
                  <a:close/>
                  <a:moveTo>
                    <a:pt x="407" y="13791"/>
                  </a:moveTo>
                  <a:lnTo>
                    <a:pt x="7247" y="23921"/>
                  </a:lnTo>
                  <a:lnTo>
                    <a:pt x="7247" y="26028"/>
                  </a:lnTo>
                  <a:lnTo>
                    <a:pt x="481" y="22146"/>
                  </a:lnTo>
                  <a:lnTo>
                    <a:pt x="407" y="13791"/>
                  </a:lnTo>
                  <a:close/>
                  <a:moveTo>
                    <a:pt x="481" y="22590"/>
                  </a:moveTo>
                  <a:lnTo>
                    <a:pt x="7247" y="26509"/>
                  </a:lnTo>
                  <a:lnTo>
                    <a:pt x="7321" y="28579"/>
                  </a:lnTo>
                  <a:lnTo>
                    <a:pt x="518" y="30834"/>
                  </a:lnTo>
                  <a:lnTo>
                    <a:pt x="481" y="22590"/>
                  </a:lnTo>
                  <a:close/>
                  <a:moveTo>
                    <a:pt x="7247" y="29134"/>
                  </a:moveTo>
                  <a:lnTo>
                    <a:pt x="7321" y="36934"/>
                  </a:lnTo>
                  <a:lnTo>
                    <a:pt x="7321" y="36934"/>
                  </a:lnTo>
                  <a:lnTo>
                    <a:pt x="481" y="33016"/>
                  </a:lnTo>
                  <a:lnTo>
                    <a:pt x="481" y="31389"/>
                  </a:lnTo>
                  <a:lnTo>
                    <a:pt x="7247" y="29134"/>
                  </a:lnTo>
                  <a:close/>
                  <a:moveTo>
                    <a:pt x="518" y="33496"/>
                  </a:moveTo>
                  <a:lnTo>
                    <a:pt x="7321" y="37415"/>
                  </a:lnTo>
                  <a:lnTo>
                    <a:pt x="7358" y="45733"/>
                  </a:lnTo>
                  <a:lnTo>
                    <a:pt x="518" y="35603"/>
                  </a:lnTo>
                  <a:lnTo>
                    <a:pt x="518" y="33496"/>
                  </a:lnTo>
                  <a:close/>
                  <a:moveTo>
                    <a:pt x="481" y="36269"/>
                  </a:moveTo>
                  <a:lnTo>
                    <a:pt x="7321" y="46362"/>
                  </a:lnTo>
                  <a:lnTo>
                    <a:pt x="7321" y="47915"/>
                  </a:lnTo>
                  <a:lnTo>
                    <a:pt x="518" y="44033"/>
                  </a:lnTo>
                  <a:lnTo>
                    <a:pt x="481" y="36269"/>
                  </a:lnTo>
                  <a:close/>
                  <a:moveTo>
                    <a:pt x="518" y="44439"/>
                  </a:moveTo>
                  <a:lnTo>
                    <a:pt x="7321" y="48358"/>
                  </a:lnTo>
                  <a:lnTo>
                    <a:pt x="7358" y="50540"/>
                  </a:lnTo>
                  <a:lnTo>
                    <a:pt x="555" y="52795"/>
                  </a:lnTo>
                  <a:lnTo>
                    <a:pt x="518" y="44439"/>
                  </a:lnTo>
                  <a:close/>
                  <a:moveTo>
                    <a:pt x="7321" y="51094"/>
                  </a:moveTo>
                  <a:lnTo>
                    <a:pt x="7358" y="58821"/>
                  </a:lnTo>
                  <a:lnTo>
                    <a:pt x="518" y="54865"/>
                  </a:lnTo>
                  <a:lnTo>
                    <a:pt x="518" y="53349"/>
                  </a:lnTo>
                  <a:lnTo>
                    <a:pt x="7321" y="51094"/>
                  </a:lnTo>
                  <a:close/>
                  <a:moveTo>
                    <a:pt x="1" y="1"/>
                  </a:moveTo>
                  <a:lnTo>
                    <a:pt x="148" y="55161"/>
                  </a:lnTo>
                  <a:lnTo>
                    <a:pt x="7727" y="59487"/>
                  </a:lnTo>
                  <a:lnTo>
                    <a:pt x="7727" y="59487"/>
                  </a:lnTo>
                  <a:lnTo>
                    <a:pt x="7690" y="50872"/>
                  </a:lnTo>
                  <a:lnTo>
                    <a:pt x="7616" y="28912"/>
                  </a:lnTo>
                  <a:lnTo>
                    <a:pt x="7580" y="6581"/>
                  </a:lnTo>
                  <a:lnTo>
                    <a:pt x="7580" y="428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00" name="Google Shape;10900;p51"/>
            <p:cNvSpPr/>
            <p:nvPr/>
          </p:nvSpPr>
          <p:spPr>
            <a:xfrm>
              <a:off x="4759200" y="2337125"/>
              <a:ext cx="11125" cy="198750"/>
            </a:xfrm>
            <a:custGeom>
              <a:avLst/>
              <a:gdLst/>
              <a:ahLst/>
              <a:cxnLst/>
              <a:rect l="l" t="t" r="r" b="b"/>
              <a:pathLst>
                <a:path w="445" h="7950" extrusionOk="0">
                  <a:moveTo>
                    <a:pt x="1" y="0"/>
                  </a:moveTo>
                  <a:lnTo>
                    <a:pt x="1" y="7727"/>
                  </a:lnTo>
                  <a:lnTo>
                    <a:pt x="445" y="7949"/>
                  </a:lnTo>
                  <a:lnTo>
                    <a:pt x="371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01" name="Google Shape;10901;p51"/>
            <p:cNvSpPr/>
            <p:nvPr/>
          </p:nvSpPr>
          <p:spPr>
            <a:xfrm>
              <a:off x="4590075" y="2530300"/>
              <a:ext cx="180250" cy="102625"/>
            </a:xfrm>
            <a:custGeom>
              <a:avLst/>
              <a:gdLst/>
              <a:ahLst/>
              <a:cxnLst/>
              <a:rect l="l" t="t" r="r" b="b"/>
              <a:pathLst>
                <a:path w="7210" h="4105" extrusionOk="0">
                  <a:moveTo>
                    <a:pt x="6766" y="0"/>
                  </a:moveTo>
                  <a:lnTo>
                    <a:pt x="0" y="3882"/>
                  </a:lnTo>
                  <a:lnTo>
                    <a:pt x="370" y="4104"/>
                  </a:lnTo>
                  <a:lnTo>
                    <a:pt x="7210" y="222"/>
                  </a:lnTo>
                  <a:lnTo>
                    <a:pt x="6766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02" name="Google Shape;10902;p51"/>
            <p:cNvSpPr/>
            <p:nvPr/>
          </p:nvSpPr>
          <p:spPr>
            <a:xfrm>
              <a:off x="4590075" y="2322325"/>
              <a:ext cx="178400" cy="257900"/>
            </a:xfrm>
            <a:custGeom>
              <a:avLst/>
              <a:gdLst/>
              <a:ahLst/>
              <a:cxnLst/>
              <a:rect l="l" t="t" r="r" b="b"/>
              <a:pathLst>
                <a:path w="7136" h="10316" extrusionOk="0">
                  <a:moveTo>
                    <a:pt x="6766" y="1"/>
                  </a:moveTo>
                  <a:lnTo>
                    <a:pt x="0" y="10094"/>
                  </a:lnTo>
                  <a:lnTo>
                    <a:pt x="370" y="10316"/>
                  </a:lnTo>
                  <a:lnTo>
                    <a:pt x="7136" y="223"/>
                  </a:lnTo>
                  <a:lnTo>
                    <a:pt x="6766" y="1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03" name="Google Shape;10903;p51"/>
            <p:cNvSpPr/>
            <p:nvPr/>
          </p:nvSpPr>
          <p:spPr>
            <a:xfrm>
              <a:off x="4758275" y="2269650"/>
              <a:ext cx="10200" cy="58250"/>
            </a:xfrm>
            <a:custGeom>
              <a:avLst/>
              <a:gdLst/>
              <a:ahLst/>
              <a:cxnLst/>
              <a:rect l="l" t="t" r="r" b="b"/>
              <a:pathLst>
                <a:path w="408" h="2330" extrusionOk="0">
                  <a:moveTo>
                    <a:pt x="1" y="1"/>
                  </a:moveTo>
                  <a:lnTo>
                    <a:pt x="38" y="2108"/>
                  </a:lnTo>
                  <a:lnTo>
                    <a:pt x="408" y="2330"/>
                  </a:lnTo>
                  <a:lnTo>
                    <a:pt x="408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04" name="Google Shape;10904;p51"/>
            <p:cNvSpPr/>
            <p:nvPr/>
          </p:nvSpPr>
          <p:spPr>
            <a:xfrm>
              <a:off x="4758275" y="2219750"/>
              <a:ext cx="10200" cy="43450"/>
            </a:xfrm>
            <a:custGeom>
              <a:avLst/>
              <a:gdLst/>
              <a:ahLst/>
              <a:cxnLst/>
              <a:rect l="l" t="t" r="r" b="b"/>
              <a:pathLst>
                <a:path w="408" h="1738" extrusionOk="0">
                  <a:moveTo>
                    <a:pt x="1" y="0"/>
                  </a:moveTo>
                  <a:lnTo>
                    <a:pt x="1" y="1516"/>
                  </a:lnTo>
                  <a:lnTo>
                    <a:pt x="408" y="1738"/>
                  </a:lnTo>
                  <a:lnTo>
                    <a:pt x="408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05" name="Google Shape;10905;p51"/>
            <p:cNvSpPr/>
            <p:nvPr/>
          </p:nvSpPr>
          <p:spPr>
            <a:xfrm>
              <a:off x="4588225" y="2257650"/>
              <a:ext cx="180250" cy="104450"/>
            </a:xfrm>
            <a:custGeom>
              <a:avLst/>
              <a:gdLst/>
              <a:ahLst/>
              <a:cxnLst/>
              <a:rect l="l" t="t" r="r" b="b"/>
              <a:pathLst>
                <a:path w="7210" h="4178" extrusionOk="0">
                  <a:moveTo>
                    <a:pt x="6803" y="0"/>
                  </a:moveTo>
                  <a:lnTo>
                    <a:pt x="0" y="3919"/>
                  </a:lnTo>
                  <a:lnTo>
                    <a:pt x="444" y="4178"/>
                  </a:lnTo>
                  <a:lnTo>
                    <a:pt x="7210" y="222"/>
                  </a:lnTo>
                  <a:lnTo>
                    <a:pt x="6803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06" name="Google Shape;10906;p51"/>
            <p:cNvSpPr/>
            <p:nvPr/>
          </p:nvSpPr>
          <p:spPr>
            <a:xfrm>
              <a:off x="4758275" y="1996075"/>
              <a:ext cx="10200" cy="214450"/>
            </a:xfrm>
            <a:custGeom>
              <a:avLst/>
              <a:gdLst/>
              <a:ahLst/>
              <a:cxnLst/>
              <a:rect l="l" t="t" r="r" b="b"/>
              <a:pathLst>
                <a:path w="408" h="8578" extrusionOk="0">
                  <a:moveTo>
                    <a:pt x="1" y="0"/>
                  </a:moveTo>
                  <a:lnTo>
                    <a:pt x="1" y="8356"/>
                  </a:lnTo>
                  <a:lnTo>
                    <a:pt x="408" y="8578"/>
                  </a:lnTo>
                  <a:lnTo>
                    <a:pt x="408" y="8578"/>
                  </a:lnTo>
                  <a:lnTo>
                    <a:pt x="371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07" name="Google Shape;10907;p51"/>
            <p:cNvSpPr/>
            <p:nvPr/>
          </p:nvSpPr>
          <p:spPr>
            <a:xfrm>
              <a:off x="4588225" y="2147650"/>
              <a:ext cx="180250" cy="62875"/>
            </a:xfrm>
            <a:custGeom>
              <a:avLst/>
              <a:gdLst/>
              <a:ahLst/>
              <a:cxnLst/>
              <a:rect l="l" t="t" r="r" b="b"/>
              <a:pathLst>
                <a:path w="7210" h="2515" extrusionOk="0">
                  <a:moveTo>
                    <a:pt x="0" y="0"/>
                  </a:moveTo>
                  <a:lnTo>
                    <a:pt x="370" y="259"/>
                  </a:lnTo>
                  <a:lnTo>
                    <a:pt x="7210" y="2515"/>
                  </a:lnTo>
                  <a:lnTo>
                    <a:pt x="6803" y="22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08" name="Google Shape;10908;p51"/>
            <p:cNvSpPr/>
            <p:nvPr/>
          </p:nvSpPr>
          <p:spPr>
            <a:xfrm>
              <a:off x="4757350" y="1790875"/>
              <a:ext cx="10200" cy="199675"/>
            </a:xfrm>
            <a:custGeom>
              <a:avLst/>
              <a:gdLst/>
              <a:ahLst/>
              <a:cxnLst/>
              <a:rect l="l" t="t" r="r" b="b"/>
              <a:pathLst>
                <a:path w="408" h="7987" extrusionOk="0">
                  <a:moveTo>
                    <a:pt x="1" y="1"/>
                  </a:moveTo>
                  <a:lnTo>
                    <a:pt x="38" y="7765"/>
                  </a:lnTo>
                  <a:lnTo>
                    <a:pt x="408" y="7986"/>
                  </a:lnTo>
                  <a:lnTo>
                    <a:pt x="408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09" name="Google Shape;10909;p51"/>
            <p:cNvSpPr/>
            <p:nvPr/>
          </p:nvSpPr>
          <p:spPr>
            <a:xfrm>
              <a:off x="4587300" y="1984975"/>
              <a:ext cx="180250" cy="103550"/>
            </a:xfrm>
            <a:custGeom>
              <a:avLst/>
              <a:gdLst/>
              <a:ahLst/>
              <a:cxnLst/>
              <a:rect l="l" t="t" r="r" b="b"/>
              <a:pathLst>
                <a:path w="7210" h="4142" extrusionOk="0">
                  <a:moveTo>
                    <a:pt x="6840" y="1"/>
                  </a:moveTo>
                  <a:lnTo>
                    <a:pt x="0" y="3920"/>
                  </a:lnTo>
                  <a:lnTo>
                    <a:pt x="407" y="4141"/>
                  </a:lnTo>
                  <a:lnTo>
                    <a:pt x="7210" y="222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10" name="Google Shape;10910;p51"/>
            <p:cNvSpPr/>
            <p:nvPr/>
          </p:nvSpPr>
          <p:spPr>
            <a:xfrm>
              <a:off x="4587300" y="1776100"/>
              <a:ext cx="180250" cy="257900"/>
            </a:xfrm>
            <a:custGeom>
              <a:avLst/>
              <a:gdLst/>
              <a:ahLst/>
              <a:cxnLst/>
              <a:rect l="l" t="t" r="r" b="b"/>
              <a:pathLst>
                <a:path w="7210" h="10316" extrusionOk="0">
                  <a:moveTo>
                    <a:pt x="6803" y="0"/>
                  </a:moveTo>
                  <a:lnTo>
                    <a:pt x="0" y="10056"/>
                  </a:lnTo>
                  <a:lnTo>
                    <a:pt x="407" y="10315"/>
                  </a:lnTo>
                  <a:lnTo>
                    <a:pt x="7210" y="222"/>
                  </a:lnTo>
                  <a:lnTo>
                    <a:pt x="6803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11" name="Google Shape;10911;p51"/>
            <p:cNvSpPr/>
            <p:nvPr/>
          </p:nvSpPr>
          <p:spPr>
            <a:xfrm>
              <a:off x="4757350" y="1724325"/>
              <a:ext cx="10200" cy="57350"/>
            </a:xfrm>
            <a:custGeom>
              <a:avLst/>
              <a:gdLst/>
              <a:ahLst/>
              <a:cxnLst/>
              <a:rect l="l" t="t" r="r" b="b"/>
              <a:pathLst>
                <a:path w="408" h="2294" extrusionOk="0">
                  <a:moveTo>
                    <a:pt x="1" y="1"/>
                  </a:moveTo>
                  <a:lnTo>
                    <a:pt x="1" y="2071"/>
                  </a:lnTo>
                  <a:lnTo>
                    <a:pt x="408" y="2293"/>
                  </a:lnTo>
                  <a:lnTo>
                    <a:pt x="408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12" name="Google Shape;10912;p51"/>
            <p:cNvSpPr/>
            <p:nvPr/>
          </p:nvSpPr>
          <p:spPr>
            <a:xfrm>
              <a:off x="4757350" y="1660550"/>
              <a:ext cx="10200" cy="58275"/>
            </a:xfrm>
            <a:custGeom>
              <a:avLst/>
              <a:gdLst/>
              <a:ahLst/>
              <a:cxnLst/>
              <a:rect l="l" t="t" r="r" b="b"/>
              <a:pathLst>
                <a:path w="408" h="2331" extrusionOk="0">
                  <a:moveTo>
                    <a:pt x="1" y="1"/>
                  </a:moveTo>
                  <a:lnTo>
                    <a:pt x="1" y="2108"/>
                  </a:lnTo>
                  <a:lnTo>
                    <a:pt x="408" y="2330"/>
                  </a:lnTo>
                  <a:lnTo>
                    <a:pt x="371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13" name="Google Shape;10913;p51"/>
            <p:cNvSpPr/>
            <p:nvPr/>
          </p:nvSpPr>
          <p:spPr>
            <a:xfrm>
              <a:off x="4587300" y="1713250"/>
              <a:ext cx="180250" cy="103525"/>
            </a:xfrm>
            <a:custGeom>
              <a:avLst/>
              <a:gdLst/>
              <a:ahLst/>
              <a:cxnLst/>
              <a:rect l="l" t="t" r="r" b="b"/>
              <a:pathLst>
                <a:path w="7210" h="4141" extrusionOk="0">
                  <a:moveTo>
                    <a:pt x="6803" y="0"/>
                  </a:moveTo>
                  <a:lnTo>
                    <a:pt x="0" y="3882"/>
                  </a:lnTo>
                  <a:lnTo>
                    <a:pt x="370" y="4141"/>
                  </a:lnTo>
                  <a:lnTo>
                    <a:pt x="7210" y="222"/>
                  </a:lnTo>
                  <a:lnTo>
                    <a:pt x="6803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14" name="Google Shape;10914;p51"/>
            <p:cNvSpPr/>
            <p:nvPr/>
          </p:nvSpPr>
          <p:spPr>
            <a:xfrm>
              <a:off x="4756450" y="1452600"/>
              <a:ext cx="10175" cy="198750"/>
            </a:xfrm>
            <a:custGeom>
              <a:avLst/>
              <a:gdLst/>
              <a:ahLst/>
              <a:cxnLst/>
              <a:rect l="l" t="t" r="r" b="b"/>
              <a:pathLst>
                <a:path w="407" h="7950" extrusionOk="0">
                  <a:moveTo>
                    <a:pt x="0" y="1"/>
                  </a:moveTo>
                  <a:lnTo>
                    <a:pt x="37" y="7727"/>
                  </a:lnTo>
                  <a:lnTo>
                    <a:pt x="407" y="7949"/>
                  </a:lnTo>
                  <a:lnTo>
                    <a:pt x="407" y="2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15" name="Google Shape;10915;p51"/>
            <p:cNvSpPr/>
            <p:nvPr/>
          </p:nvSpPr>
          <p:spPr>
            <a:xfrm>
              <a:off x="4586375" y="1588475"/>
              <a:ext cx="180250" cy="62875"/>
            </a:xfrm>
            <a:custGeom>
              <a:avLst/>
              <a:gdLst/>
              <a:ahLst/>
              <a:cxnLst/>
              <a:rect l="l" t="t" r="r" b="b"/>
              <a:pathLst>
                <a:path w="7210" h="2515" extrusionOk="0">
                  <a:moveTo>
                    <a:pt x="0" y="0"/>
                  </a:moveTo>
                  <a:lnTo>
                    <a:pt x="407" y="185"/>
                  </a:lnTo>
                  <a:lnTo>
                    <a:pt x="7210" y="2514"/>
                  </a:lnTo>
                  <a:lnTo>
                    <a:pt x="6840" y="22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16" name="Google Shape;10916;p51"/>
            <p:cNvSpPr/>
            <p:nvPr/>
          </p:nvSpPr>
          <p:spPr>
            <a:xfrm>
              <a:off x="4586375" y="1440575"/>
              <a:ext cx="180250" cy="103550"/>
            </a:xfrm>
            <a:custGeom>
              <a:avLst/>
              <a:gdLst/>
              <a:ahLst/>
              <a:cxnLst/>
              <a:rect l="l" t="t" r="r" b="b"/>
              <a:pathLst>
                <a:path w="7210" h="4142" extrusionOk="0">
                  <a:moveTo>
                    <a:pt x="6803" y="1"/>
                  </a:moveTo>
                  <a:lnTo>
                    <a:pt x="0" y="3883"/>
                  </a:lnTo>
                  <a:lnTo>
                    <a:pt x="370" y="4142"/>
                  </a:lnTo>
                  <a:lnTo>
                    <a:pt x="7210" y="260"/>
                  </a:lnTo>
                  <a:lnTo>
                    <a:pt x="6803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17" name="Google Shape;10917;p51"/>
            <p:cNvSpPr/>
            <p:nvPr/>
          </p:nvSpPr>
          <p:spPr>
            <a:xfrm>
              <a:off x="4756450" y="1234475"/>
              <a:ext cx="10175" cy="212600"/>
            </a:xfrm>
            <a:custGeom>
              <a:avLst/>
              <a:gdLst/>
              <a:ahLst/>
              <a:cxnLst/>
              <a:rect l="l" t="t" r="r" b="b"/>
              <a:pathLst>
                <a:path w="407" h="8504" extrusionOk="0">
                  <a:moveTo>
                    <a:pt x="0" y="0"/>
                  </a:moveTo>
                  <a:lnTo>
                    <a:pt x="0" y="8245"/>
                  </a:lnTo>
                  <a:lnTo>
                    <a:pt x="407" y="8504"/>
                  </a:lnTo>
                  <a:lnTo>
                    <a:pt x="333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18" name="Google Shape;10918;p51"/>
            <p:cNvSpPr/>
            <p:nvPr/>
          </p:nvSpPr>
          <p:spPr>
            <a:xfrm>
              <a:off x="4756450" y="1179950"/>
              <a:ext cx="8325" cy="45300"/>
            </a:xfrm>
            <a:custGeom>
              <a:avLst/>
              <a:gdLst/>
              <a:ahLst/>
              <a:cxnLst/>
              <a:rect l="l" t="t" r="r" b="b"/>
              <a:pathLst>
                <a:path w="333" h="1812" extrusionOk="0">
                  <a:moveTo>
                    <a:pt x="0" y="0"/>
                  </a:moveTo>
                  <a:lnTo>
                    <a:pt x="0" y="1553"/>
                  </a:lnTo>
                  <a:lnTo>
                    <a:pt x="333" y="1812"/>
                  </a:lnTo>
                  <a:lnTo>
                    <a:pt x="333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19" name="Google Shape;10919;p51"/>
            <p:cNvSpPr/>
            <p:nvPr/>
          </p:nvSpPr>
          <p:spPr>
            <a:xfrm>
              <a:off x="4586375" y="1218750"/>
              <a:ext cx="178400" cy="257900"/>
            </a:xfrm>
            <a:custGeom>
              <a:avLst/>
              <a:gdLst/>
              <a:ahLst/>
              <a:cxnLst/>
              <a:rect l="l" t="t" r="r" b="b"/>
              <a:pathLst>
                <a:path w="7136" h="10316" extrusionOk="0">
                  <a:moveTo>
                    <a:pt x="6803" y="1"/>
                  </a:moveTo>
                  <a:lnTo>
                    <a:pt x="0" y="10094"/>
                  </a:lnTo>
                  <a:lnTo>
                    <a:pt x="370" y="10316"/>
                  </a:lnTo>
                  <a:lnTo>
                    <a:pt x="7136" y="260"/>
                  </a:lnTo>
                  <a:lnTo>
                    <a:pt x="6803" y="1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20" name="Google Shape;10920;p51"/>
            <p:cNvSpPr/>
            <p:nvPr/>
          </p:nvSpPr>
          <p:spPr>
            <a:xfrm>
              <a:off x="4585450" y="1167925"/>
              <a:ext cx="179325" cy="104475"/>
            </a:xfrm>
            <a:custGeom>
              <a:avLst/>
              <a:gdLst/>
              <a:ahLst/>
              <a:cxnLst/>
              <a:rect l="l" t="t" r="r" b="b"/>
              <a:pathLst>
                <a:path w="7173" h="4179" extrusionOk="0">
                  <a:moveTo>
                    <a:pt x="6840" y="1"/>
                  </a:moveTo>
                  <a:lnTo>
                    <a:pt x="0" y="3956"/>
                  </a:lnTo>
                  <a:lnTo>
                    <a:pt x="407" y="4178"/>
                  </a:lnTo>
                  <a:lnTo>
                    <a:pt x="7173" y="259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21" name="Google Shape;10921;p51"/>
            <p:cNvSpPr/>
            <p:nvPr/>
          </p:nvSpPr>
          <p:spPr>
            <a:xfrm>
              <a:off x="4573425" y="1268675"/>
              <a:ext cx="16675" cy="1381800"/>
            </a:xfrm>
            <a:custGeom>
              <a:avLst/>
              <a:gdLst/>
              <a:ahLst/>
              <a:cxnLst/>
              <a:rect l="l" t="t" r="r" b="b"/>
              <a:pathLst>
                <a:path w="667" h="55272" extrusionOk="0">
                  <a:moveTo>
                    <a:pt x="1" y="0"/>
                  </a:moveTo>
                  <a:lnTo>
                    <a:pt x="223" y="55050"/>
                  </a:lnTo>
                  <a:lnTo>
                    <a:pt x="666" y="55272"/>
                  </a:lnTo>
                  <a:lnTo>
                    <a:pt x="407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22" name="Google Shape;10922;p51"/>
            <p:cNvSpPr/>
            <p:nvPr/>
          </p:nvSpPr>
          <p:spPr>
            <a:xfrm>
              <a:off x="4583600" y="1168850"/>
              <a:ext cx="195975" cy="1481625"/>
            </a:xfrm>
            <a:custGeom>
              <a:avLst/>
              <a:gdLst/>
              <a:ahLst/>
              <a:cxnLst/>
              <a:rect l="l" t="t" r="r" b="b"/>
              <a:pathLst>
                <a:path w="7839" h="59265" extrusionOk="0">
                  <a:moveTo>
                    <a:pt x="7247" y="666"/>
                  </a:moveTo>
                  <a:lnTo>
                    <a:pt x="7321" y="2293"/>
                  </a:lnTo>
                  <a:lnTo>
                    <a:pt x="518" y="12349"/>
                  </a:lnTo>
                  <a:lnTo>
                    <a:pt x="481" y="4585"/>
                  </a:lnTo>
                  <a:lnTo>
                    <a:pt x="7247" y="666"/>
                  </a:lnTo>
                  <a:close/>
                  <a:moveTo>
                    <a:pt x="7247" y="2847"/>
                  </a:moveTo>
                  <a:lnTo>
                    <a:pt x="7321" y="11129"/>
                  </a:lnTo>
                  <a:lnTo>
                    <a:pt x="481" y="15048"/>
                  </a:lnTo>
                  <a:lnTo>
                    <a:pt x="481" y="12903"/>
                  </a:lnTo>
                  <a:lnTo>
                    <a:pt x="7247" y="2847"/>
                  </a:lnTo>
                  <a:close/>
                  <a:moveTo>
                    <a:pt x="7321" y="11572"/>
                  </a:moveTo>
                  <a:lnTo>
                    <a:pt x="7358" y="19336"/>
                  </a:lnTo>
                  <a:lnTo>
                    <a:pt x="518" y="17044"/>
                  </a:lnTo>
                  <a:lnTo>
                    <a:pt x="518" y="15491"/>
                  </a:lnTo>
                  <a:lnTo>
                    <a:pt x="7321" y="11572"/>
                  </a:lnTo>
                  <a:close/>
                  <a:moveTo>
                    <a:pt x="518" y="17599"/>
                  </a:moveTo>
                  <a:lnTo>
                    <a:pt x="7358" y="19891"/>
                  </a:lnTo>
                  <a:lnTo>
                    <a:pt x="7358" y="21998"/>
                  </a:lnTo>
                  <a:lnTo>
                    <a:pt x="555" y="25917"/>
                  </a:lnTo>
                  <a:lnTo>
                    <a:pt x="518" y="17599"/>
                  </a:lnTo>
                  <a:close/>
                  <a:moveTo>
                    <a:pt x="7358" y="22442"/>
                  </a:moveTo>
                  <a:lnTo>
                    <a:pt x="7395" y="24512"/>
                  </a:lnTo>
                  <a:lnTo>
                    <a:pt x="629" y="34605"/>
                  </a:lnTo>
                  <a:lnTo>
                    <a:pt x="555" y="26361"/>
                  </a:lnTo>
                  <a:lnTo>
                    <a:pt x="7358" y="22442"/>
                  </a:lnTo>
                  <a:close/>
                  <a:moveTo>
                    <a:pt x="7321" y="25067"/>
                  </a:moveTo>
                  <a:lnTo>
                    <a:pt x="7358" y="32867"/>
                  </a:lnTo>
                  <a:lnTo>
                    <a:pt x="518" y="36749"/>
                  </a:lnTo>
                  <a:lnTo>
                    <a:pt x="518" y="35160"/>
                  </a:lnTo>
                  <a:lnTo>
                    <a:pt x="7321" y="25067"/>
                  </a:lnTo>
                  <a:close/>
                  <a:moveTo>
                    <a:pt x="7358" y="33348"/>
                  </a:moveTo>
                  <a:lnTo>
                    <a:pt x="7395" y="41703"/>
                  </a:lnTo>
                  <a:lnTo>
                    <a:pt x="555" y="39411"/>
                  </a:lnTo>
                  <a:lnTo>
                    <a:pt x="555" y="37267"/>
                  </a:lnTo>
                  <a:lnTo>
                    <a:pt x="7358" y="33348"/>
                  </a:lnTo>
                  <a:close/>
                  <a:moveTo>
                    <a:pt x="555" y="39966"/>
                  </a:moveTo>
                  <a:lnTo>
                    <a:pt x="7395" y="42258"/>
                  </a:lnTo>
                  <a:lnTo>
                    <a:pt x="7395" y="43774"/>
                  </a:lnTo>
                  <a:lnTo>
                    <a:pt x="555" y="47656"/>
                  </a:lnTo>
                  <a:lnTo>
                    <a:pt x="555" y="39966"/>
                  </a:lnTo>
                  <a:close/>
                  <a:moveTo>
                    <a:pt x="7395" y="44254"/>
                  </a:moveTo>
                  <a:lnTo>
                    <a:pt x="7469" y="46436"/>
                  </a:lnTo>
                  <a:lnTo>
                    <a:pt x="666" y="56492"/>
                  </a:lnTo>
                  <a:lnTo>
                    <a:pt x="629" y="48173"/>
                  </a:lnTo>
                  <a:lnTo>
                    <a:pt x="7395" y="44254"/>
                  </a:lnTo>
                  <a:close/>
                  <a:moveTo>
                    <a:pt x="7395" y="46990"/>
                  </a:moveTo>
                  <a:lnTo>
                    <a:pt x="7469" y="54680"/>
                  </a:lnTo>
                  <a:lnTo>
                    <a:pt x="629" y="58562"/>
                  </a:lnTo>
                  <a:lnTo>
                    <a:pt x="629" y="57046"/>
                  </a:lnTo>
                  <a:lnTo>
                    <a:pt x="7395" y="46990"/>
                  </a:lnTo>
                  <a:close/>
                  <a:moveTo>
                    <a:pt x="7690" y="1"/>
                  </a:moveTo>
                  <a:lnTo>
                    <a:pt x="0" y="4215"/>
                  </a:lnTo>
                  <a:lnTo>
                    <a:pt x="259" y="59265"/>
                  </a:lnTo>
                  <a:lnTo>
                    <a:pt x="7838" y="54902"/>
                  </a:lnTo>
                  <a:lnTo>
                    <a:pt x="7764" y="46288"/>
                  </a:lnTo>
                  <a:lnTo>
                    <a:pt x="7727" y="24401"/>
                  </a:lnTo>
                  <a:lnTo>
                    <a:pt x="7690" y="2145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BA49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23" name="Google Shape;10923;p51"/>
            <p:cNvSpPr/>
            <p:nvPr/>
          </p:nvSpPr>
          <p:spPr>
            <a:xfrm>
              <a:off x="4587300" y="1130025"/>
              <a:ext cx="229250" cy="175650"/>
            </a:xfrm>
            <a:custGeom>
              <a:avLst/>
              <a:gdLst/>
              <a:ahLst/>
              <a:cxnLst/>
              <a:rect l="l" t="t" r="r" b="b"/>
              <a:pathLst>
                <a:path w="9170" h="7026" extrusionOk="0">
                  <a:moveTo>
                    <a:pt x="9169" y="1"/>
                  </a:moveTo>
                  <a:lnTo>
                    <a:pt x="0" y="5325"/>
                  </a:lnTo>
                  <a:lnTo>
                    <a:pt x="0" y="7025"/>
                  </a:lnTo>
                  <a:lnTo>
                    <a:pt x="9169" y="1701"/>
                  </a:lnTo>
                  <a:lnTo>
                    <a:pt x="9169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24" name="Google Shape;10924;p51"/>
            <p:cNvSpPr/>
            <p:nvPr/>
          </p:nvSpPr>
          <p:spPr>
            <a:xfrm>
              <a:off x="4357150" y="1130025"/>
              <a:ext cx="230175" cy="175650"/>
            </a:xfrm>
            <a:custGeom>
              <a:avLst/>
              <a:gdLst/>
              <a:ahLst/>
              <a:cxnLst/>
              <a:rect l="l" t="t" r="r" b="b"/>
              <a:pathLst>
                <a:path w="9207" h="7026" extrusionOk="0">
                  <a:moveTo>
                    <a:pt x="1" y="1"/>
                  </a:moveTo>
                  <a:lnTo>
                    <a:pt x="1" y="1701"/>
                  </a:lnTo>
                  <a:lnTo>
                    <a:pt x="9206" y="7025"/>
                  </a:lnTo>
                  <a:lnTo>
                    <a:pt x="9206" y="53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25" name="Google Shape;10925;p51"/>
            <p:cNvSpPr/>
            <p:nvPr/>
          </p:nvSpPr>
          <p:spPr>
            <a:xfrm>
              <a:off x="4357150" y="996925"/>
              <a:ext cx="459400" cy="266225"/>
            </a:xfrm>
            <a:custGeom>
              <a:avLst/>
              <a:gdLst/>
              <a:ahLst/>
              <a:cxnLst/>
              <a:rect l="l" t="t" r="r" b="b"/>
              <a:pathLst>
                <a:path w="18376" h="10649" extrusionOk="0">
                  <a:moveTo>
                    <a:pt x="9169" y="1"/>
                  </a:moveTo>
                  <a:lnTo>
                    <a:pt x="1" y="5325"/>
                  </a:lnTo>
                  <a:lnTo>
                    <a:pt x="9206" y="10649"/>
                  </a:lnTo>
                  <a:lnTo>
                    <a:pt x="18375" y="5325"/>
                  </a:lnTo>
                  <a:lnTo>
                    <a:pt x="9169" y="1"/>
                  </a:lnTo>
                  <a:close/>
                </a:path>
              </a:pathLst>
            </a:custGeom>
            <a:solidFill>
              <a:srgbClr val="FBA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26" name="Google Shape;10926;p51"/>
            <p:cNvSpPr/>
            <p:nvPr/>
          </p:nvSpPr>
          <p:spPr>
            <a:xfrm>
              <a:off x="4400600" y="1130025"/>
              <a:ext cx="24050" cy="15750"/>
            </a:xfrm>
            <a:custGeom>
              <a:avLst/>
              <a:gdLst/>
              <a:ahLst/>
              <a:cxnLst/>
              <a:rect l="l" t="t" r="r" b="b"/>
              <a:pathLst>
                <a:path w="962" h="630" extrusionOk="0">
                  <a:moveTo>
                    <a:pt x="962" y="1"/>
                  </a:moveTo>
                  <a:lnTo>
                    <a:pt x="0" y="555"/>
                  </a:lnTo>
                  <a:lnTo>
                    <a:pt x="0" y="629"/>
                  </a:lnTo>
                  <a:lnTo>
                    <a:pt x="962" y="112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27" name="Google Shape;10927;p51"/>
            <p:cNvSpPr/>
            <p:nvPr/>
          </p:nvSpPr>
          <p:spPr>
            <a:xfrm>
              <a:off x="4375650" y="1130025"/>
              <a:ext cx="24975" cy="15750"/>
            </a:xfrm>
            <a:custGeom>
              <a:avLst/>
              <a:gdLst/>
              <a:ahLst/>
              <a:cxnLst/>
              <a:rect l="l" t="t" r="r" b="b"/>
              <a:pathLst>
                <a:path w="999" h="630" extrusionOk="0">
                  <a:moveTo>
                    <a:pt x="0" y="1"/>
                  </a:moveTo>
                  <a:lnTo>
                    <a:pt x="0" y="112"/>
                  </a:lnTo>
                  <a:lnTo>
                    <a:pt x="998" y="629"/>
                  </a:lnTo>
                  <a:lnTo>
                    <a:pt x="998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28" name="Google Shape;10928;p51"/>
            <p:cNvSpPr/>
            <p:nvPr/>
          </p:nvSpPr>
          <p:spPr>
            <a:xfrm>
              <a:off x="4375650" y="1116175"/>
              <a:ext cx="49000" cy="27750"/>
            </a:xfrm>
            <a:custGeom>
              <a:avLst/>
              <a:gdLst/>
              <a:ahLst/>
              <a:cxnLst/>
              <a:rect l="l" t="t" r="r" b="b"/>
              <a:pathLst>
                <a:path w="1960" h="1110" extrusionOk="0">
                  <a:moveTo>
                    <a:pt x="998" y="0"/>
                  </a:moveTo>
                  <a:lnTo>
                    <a:pt x="0" y="555"/>
                  </a:lnTo>
                  <a:lnTo>
                    <a:pt x="998" y="1109"/>
                  </a:lnTo>
                  <a:lnTo>
                    <a:pt x="1960" y="55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29" name="Google Shape;10929;p51"/>
            <p:cNvSpPr/>
            <p:nvPr/>
          </p:nvSpPr>
          <p:spPr>
            <a:xfrm>
              <a:off x="4587300" y="1240025"/>
              <a:ext cx="24050" cy="15725"/>
            </a:xfrm>
            <a:custGeom>
              <a:avLst/>
              <a:gdLst/>
              <a:ahLst/>
              <a:cxnLst/>
              <a:rect l="l" t="t" r="r" b="b"/>
              <a:pathLst>
                <a:path w="962" h="629" extrusionOk="0">
                  <a:moveTo>
                    <a:pt x="962" y="0"/>
                  </a:moveTo>
                  <a:lnTo>
                    <a:pt x="0" y="555"/>
                  </a:lnTo>
                  <a:lnTo>
                    <a:pt x="0" y="629"/>
                  </a:lnTo>
                  <a:lnTo>
                    <a:pt x="962" y="37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30" name="Google Shape;10930;p51"/>
            <p:cNvSpPr/>
            <p:nvPr/>
          </p:nvSpPr>
          <p:spPr>
            <a:xfrm>
              <a:off x="4563275" y="1240025"/>
              <a:ext cx="24050" cy="15725"/>
            </a:xfrm>
            <a:custGeom>
              <a:avLst/>
              <a:gdLst/>
              <a:ahLst/>
              <a:cxnLst/>
              <a:rect l="l" t="t" r="r" b="b"/>
              <a:pathLst>
                <a:path w="962" h="629" extrusionOk="0">
                  <a:moveTo>
                    <a:pt x="0" y="0"/>
                  </a:moveTo>
                  <a:lnTo>
                    <a:pt x="0" y="37"/>
                  </a:lnTo>
                  <a:lnTo>
                    <a:pt x="961" y="629"/>
                  </a:lnTo>
                  <a:lnTo>
                    <a:pt x="961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31" name="Google Shape;10931;p51"/>
            <p:cNvSpPr/>
            <p:nvPr/>
          </p:nvSpPr>
          <p:spPr>
            <a:xfrm>
              <a:off x="4563275" y="1226150"/>
              <a:ext cx="48075" cy="27750"/>
            </a:xfrm>
            <a:custGeom>
              <a:avLst/>
              <a:gdLst/>
              <a:ahLst/>
              <a:cxnLst/>
              <a:rect l="l" t="t" r="r" b="b"/>
              <a:pathLst>
                <a:path w="1923" h="1110" extrusionOk="0">
                  <a:moveTo>
                    <a:pt x="961" y="1"/>
                  </a:moveTo>
                  <a:lnTo>
                    <a:pt x="0" y="555"/>
                  </a:lnTo>
                  <a:lnTo>
                    <a:pt x="961" y="1110"/>
                  </a:lnTo>
                  <a:lnTo>
                    <a:pt x="1923" y="555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32" name="Google Shape;10932;p51"/>
            <p:cNvSpPr/>
            <p:nvPr/>
          </p:nvSpPr>
          <p:spPr>
            <a:xfrm>
              <a:off x="4774925" y="1130950"/>
              <a:ext cx="24050" cy="16675"/>
            </a:xfrm>
            <a:custGeom>
              <a:avLst/>
              <a:gdLst/>
              <a:ahLst/>
              <a:cxnLst/>
              <a:rect l="l" t="t" r="r" b="b"/>
              <a:pathLst>
                <a:path w="962" h="667" extrusionOk="0">
                  <a:moveTo>
                    <a:pt x="962" y="1"/>
                  </a:moveTo>
                  <a:lnTo>
                    <a:pt x="0" y="555"/>
                  </a:lnTo>
                  <a:lnTo>
                    <a:pt x="0" y="666"/>
                  </a:lnTo>
                  <a:lnTo>
                    <a:pt x="962" y="112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33" name="Google Shape;10933;p51"/>
            <p:cNvSpPr/>
            <p:nvPr/>
          </p:nvSpPr>
          <p:spPr>
            <a:xfrm>
              <a:off x="4749975" y="1130950"/>
              <a:ext cx="24975" cy="16675"/>
            </a:xfrm>
            <a:custGeom>
              <a:avLst/>
              <a:gdLst/>
              <a:ahLst/>
              <a:cxnLst/>
              <a:rect l="l" t="t" r="r" b="b"/>
              <a:pathLst>
                <a:path w="999" h="667" extrusionOk="0">
                  <a:moveTo>
                    <a:pt x="0" y="1"/>
                  </a:moveTo>
                  <a:lnTo>
                    <a:pt x="0" y="112"/>
                  </a:lnTo>
                  <a:lnTo>
                    <a:pt x="998" y="666"/>
                  </a:lnTo>
                  <a:lnTo>
                    <a:pt x="998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34" name="Google Shape;10934;p51"/>
            <p:cNvSpPr/>
            <p:nvPr/>
          </p:nvSpPr>
          <p:spPr>
            <a:xfrm>
              <a:off x="4749975" y="1117100"/>
              <a:ext cx="49000" cy="27750"/>
            </a:xfrm>
            <a:custGeom>
              <a:avLst/>
              <a:gdLst/>
              <a:ahLst/>
              <a:cxnLst/>
              <a:rect l="l" t="t" r="r" b="b"/>
              <a:pathLst>
                <a:path w="1960" h="1110" extrusionOk="0">
                  <a:moveTo>
                    <a:pt x="998" y="0"/>
                  </a:moveTo>
                  <a:lnTo>
                    <a:pt x="0" y="555"/>
                  </a:lnTo>
                  <a:lnTo>
                    <a:pt x="998" y="1109"/>
                  </a:lnTo>
                  <a:lnTo>
                    <a:pt x="1960" y="55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35" name="Google Shape;10935;p51"/>
            <p:cNvSpPr/>
            <p:nvPr/>
          </p:nvSpPr>
          <p:spPr>
            <a:xfrm>
              <a:off x="4423700" y="959050"/>
              <a:ext cx="9275" cy="14800"/>
            </a:xfrm>
            <a:custGeom>
              <a:avLst/>
              <a:gdLst/>
              <a:ahLst/>
              <a:cxnLst/>
              <a:rect l="l" t="t" r="r" b="b"/>
              <a:pathLst>
                <a:path w="371" h="592" extrusionOk="0">
                  <a:moveTo>
                    <a:pt x="1" y="0"/>
                  </a:moveTo>
                  <a:lnTo>
                    <a:pt x="1" y="407"/>
                  </a:lnTo>
                  <a:lnTo>
                    <a:pt x="370" y="592"/>
                  </a:lnTo>
                  <a:lnTo>
                    <a:pt x="37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36" name="Google Shape;10936;p51"/>
            <p:cNvSpPr/>
            <p:nvPr/>
          </p:nvSpPr>
          <p:spPr>
            <a:xfrm>
              <a:off x="4423700" y="865700"/>
              <a:ext cx="171025" cy="98000"/>
            </a:xfrm>
            <a:custGeom>
              <a:avLst/>
              <a:gdLst/>
              <a:ahLst/>
              <a:cxnLst/>
              <a:rect l="l" t="t" r="r" b="b"/>
              <a:pathLst>
                <a:path w="6841" h="3920" extrusionOk="0">
                  <a:moveTo>
                    <a:pt x="6470" y="0"/>
                  </a:moveTo>
                  <a:lnTo>
                    <a:pt x="1" y="3734"/>
                  </a:lnTo>
                  <a:lnTo>
                    <a:pt x="370" y="3919"/>
                  </a:lnTo>
                  <a:lnTo>
                    <a:pt x="6840" y="222"/>
                  </a:lnTo>
                  <a:lnTo>
                    <a:pt x="6470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37" name="Google Shape;10937;p51"/>
            <p:cNvSpPr/>
            <p:nvPr/>
          </p:nvSpPr>
          <p:spPr>
            <a:xfrm>
              <a:off x="4432950" y="871225"/>
              <a:ext cx="161775" cy="102625"/>
            </a:xfrm>
            <a:custGeom>
              <a:avLst/>
              <a:gdLst/>
              <a:ahLst/>
              <a:cxnLst/>
              <a:rect l="l" t="t" r="r" b="b"/>
              <a:pathLst>
                <a:path w="6471" h="4105" extrusionOk="0">
                  <a:moveTo>
                    <a:pt x="6470" y="1"/>
                  </a:moveTo>
                  <a:lnTo>
                    <a:pt x="0" y="3698"/>
                  </a:lnTo>
                  <a:lnTo>
                    <a:pt x="0" y="4105"/>
                  </a:lnTo>
                  <a:lnTo>
                    <a:pt x="6470" y="408"/>
                  </a:lnTo>
                  <a:lnTo>
                    <a:pt x="6470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38" name="Google Shape;10938;p51"/>
            <p:cNvSpPr/>
            <p:nvPr/>
          </p:nvSpPr>
          <p:spPr>
            <a:xfrm>
              <a:off x="4738875" y="955350"/>
              <a:ext cx="9275" cy="16650"/>
            </a:xfrm>
            <a:custGeom>
              <a:avLst/>
              <a:gdLst/>
              <a:ahLst/>
              <a:cxnLst/>
              <a:rect l="l" t="t" r="r" b="b"/>
              <a:pathLst>
                <a:path w="371" h="666" extrusionOk="0">
                  <a:moveTo>
                    <a:pt x="370" y="0"/>
                  </a:moveTo>
                  <a:lnTo>
                    <a:pt x="1" y="259"/>
                  </a:lnTo>
                  <a:lnTo>
                    <a:pt x="1" y="666"/>
                  </a:lnTo>
                  <a:lnTo>
                    <a:pt x="370" y="44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39" name="Google Shape;10939;p51"/>
            <p:cNvSpPr/>
            <p:nvPr/>
          </p:nvSpPr>
          <p:spPr>
            <a:xfrm>
              <a:off x="4577125" y="862000"/>
              <a:ext cx="171025" cy="99850"/>
            </a:xfrm>
            <a:custGeom>
              <a:avLst/>
              <a:gdLst/>
              <a:ahLst/>
              <a:cxnLst/>
              <a:rect l="l" t="t" r="r" b="b"/>
              <a:pathLst>
                <a:path w="6841" h="3994" extrusionOk="0">
                  <a:moveTo>
                    <a:pt x="370" y="0"/>
                  </a:moveTo>
                  <a:lnTo>
                    <a:pt x="1" y="222"/>
                  </a:lnTo>
                  <a:lnTo>
                    <a:pt x="6471" y="3993"/>
                  </a:lnTo>
                  <a:lnTo>
                    <a:pt x="6840" y="373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40" name="Google Shape;10940;p51"/>
            <p:cNvSpPr/>
            <p:nvPr/>
          </p:nvSpPr>
          <p:spPr>
            <a:xfrm>
              <a:off x="4577125" y="867550"/>
              <a:ext cx="161775" cy="104450"/>
            </a:xfrm>
            <a:custGeom>
              <a:avLst/>
              <a:gdLst/>
              <a:ahLst/>
              <a:cxnLst/>
              <a:rect l="l" t="t" r="r" b="b"/>
              <a:pathLst>
                <a:path w="6471" h="4178" extrusionOk="0">
                  <a:moveTo>
                    <a:pt x="1" y="0"/>
                  </a:moveTo>
                  <a:lnTo>
                    <a:pt x="1" y="444"/>
                  </a:lnTo>
                  <a:lnTo>
                    <a:pt x="6471" y="4178"/>
                  </a:lnTo>
                  <a:lnTo>
                    <a:pt x="6471" y="37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BA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41" name="Google Shape;10941;p51"/>
            <p:cNvSpPr/>
            <p:nvPr/>
          </p:nvSpPr>
          <p:spPr>
            <a:xfrm>
              <a:off x="4469925" y="738150"/>
              <a:ext cx="9250" cy="16650"/>
            </a:xfrm>
            <a:custGeom>
              <a:avLst/>
              <a:gdLst/>
              <a:ahLst/>
              <a:cxnLst/>
              <a:rect l="l" t="t" r="r" b="b"/>
              <a:pathLst>
                <a:path w="370" h="666" extrusionOk="0">
                  <a:moveTo>
                    <a:pt x="0" y="0"/>
                  </a:moveTo>
                  <a:lnTo>
                    <a:pt x="0" y="444"/>
                  </a:lnTo>
                  <a:lnTo>
                    <a:pt x="370" y="666"/>
                  </a:lnTo>
                  <a:lnTo>
                    <a:pt x="370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42" name="Google Shape;10942;p51"/>
            <p:cNvSpPr/>
            <p:nvPr/>
          </p:nvSpPr>
          <p:spPr>
            <a:xfrm>
              <a:off x="4469925" y="671600"/>
              <a:ext cx="124800" cy="73025"/>
            </a:xfrm>
            <a:custGeom>
              <a:avLst/>
              <a:gdLst/>
              <a:ahLst/>
              <a:cxnLst/>
              <a:rect l="l" t="t" r="r" b="b"/>
              <a:pathLst>
                <a:path w="4992" h="2921" extrusionOk="0">
                  <a:moveTo>
                    <a:pt x="4621" y="0"/>
                  </a:moveTo>
                  <a:lnTo>
                    <a:pt x="0" y="2662"/>
                  </a:lnTo>
                  <a:lnTo>
                    <a:pt x="370" y="2921"/>
                  </a:lnTo>
                  <a:lnTo>
                    <a:pt x="4991" y="222"/>
                  </a:lnTo>
                  <a:lnTo>
                    <a:pt x="4621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43" name="Google Shape;10943;p51"/>
            <p:cNvSpPr/>
            <p:nvPr/>
          </p:nvSpPr>
          <p:spPr>
            <a:xfrm>
              <a:off x="4479150" y="677150"/>
              <a:ext cx="115575" cy="77650"/>
            </a:xfrm>
            <a:custGeom>
              <a:avLst/>
              <a:gdLst/>
              <a:ahLst/>
              <a:cxnLst/>
              <a:rect l="l" t="t" r="r" b="b"/>
              <a:pathLst>
                <a:path w="4623" h="3106" extrusionOk="0">
                  <a:moveTo>
                    <a:pt x="4622" y="0"/>
                  </a:moveTo>
                  <a:lnTo>
                    <a:pt x="1" y="2699"/>
                  </a:lnTo>
                  <a:lnTo>
                    <a:pt x="1" y="3106"/>
                  </a:lnTo>
                  <a:lnTo>
                    <a:pt x="4622" y="407"/>
                  </a:lnTo>
                  <a:lnTo>
                    <a:pt x="4622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44" name="Google Shape;10944;p51"/>
            <p:cNvSpPr/>
            <p:nvPr/>
          </p:nvSpPr>
          <p:spPr>
            <a:xfrm>
              <a:off x="4699125" y="738150"/>
              <a:ext cx="9275" cy="16650"/>
            </a:xfrm>
            <a:custGeom>
              <a:avLst/>
              <a:gdLst/>
              <a:ahLst/>
              <a:cxnLst/>
              <a:rect l="l" t="t" r="r" b="b"/>
              <a:pathLst>
                <a:path w="371" h="666" extrusionOk="0">
                  <a:moveTo>
                    <a:pt x="371" y="0"/>
                  </a:moveTo>
                  <a:lnTo>
                    <a:pt x="1" y="259"/>
                  </a:lnTo>
                  <a:lnTo>
                    <a:pt x="1" y="666"/>
                  </a:lnTo>
                  <a:lnTo>
                    <a:pt x="371" y="44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45" name="Google Shape;10945;p51"/>
            <p:cNvSpPr/>
            <p:nvPr/>
          </p:nvSpPr>
          <p:spPr>
            <a:xfrm>
              <a:off x="4583600" y="671600"/>
              <a:ext cx="124800" cy="73025"/>
            </a:xfrm>
            <a:custGeom>
              <a:avLst/>
              <a:gdLst/>
              <a:ahLst/>
              <a:cxnLst/>
              <a:rect l="l" t="t" r="r" b="b"/>
              <a:pathLst>
                <a:path w="4992" h="2921" extrusionOk="0">
                  <a:moveTo>
                    <a:pt x="370" y="0"/>
                  </a:moveTo>
                  <a:lnTo>
                    <a:pt x="0" y="222"/>
                  </a:lnTo>
                  <a:lnTo>
                    <a:pt x="4622" y="2921"/>
                  </a:lnTo>
                  <a:lnTo>
                    <a:pt x="4992" y="2662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46" name="Google Shape;10946;p51"/>
            <p:cNvSpPr/>
            <p:nvPr/>
          </p:nvSpPr>
          <p:spPr>
            <a:xfrm>
              <a:off x="4583600" y="677150"/>
              <a:ext cx="115550" cy="77650"/>
            </a:xfrm>
            <a:custGeom>
              <a:avLst/>
              <a:gdLst/>
              <a:ahLst/>
              <a:cxnLst/>
              <a:rect l="l" t="t" r="r" b="b"/>
              <a:pathLst>
                <a:path w="4622" h="3106" extrusionOk="0">
                  <a:moveTo>
                    <a:pt x="0" y="0"/>
                  </a:moveTo>
                  <a:lnTo>
                    <a:pt x="0" y="407"/>
                  </a:lnTo>
                  <a:lnTo>
                    <a:pt x="4622" y="3106"/>
                  </a:lnTo>
                  <a:lnTo>
                    <a:pt x="4622" y="2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A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47" name="Google Shape;10947;p51"/>
            <p:cNvSpPr/>
            <p:nvPr/>
          </p:nvSpPr>
          <p:spPr>
            <a:xfrm>
              <a:off x="4544775" y="627225"/>
              <a:ext cx="80450" cy="534250"/>
            </a:xfrm>
            <a:custGeom>
              <a:avLst/>
              <a:gdLst/>
              <a:ahLst/>
              <a:cxnLst/>
              <a:rect l="l" t="t" r="r" b="b"/>
              <a:pathLst>
                <a:path w="3218" h="21370" extrusionOk="0">
                  <a:moveTo>
                    <a:pt x="1627" y="1"/>
                  </a:moveTo>
                  <a:cubicBezTo>
                    <a:pt x="703" y="1"/>
                    <a:pt x="1" y="740"/>
                    <a:pt x="1" y="1627"/>
                  </a:cubicBezTo>
                  <a:lnTo>
                    <a:pt x="1" y="19743"/>
                  </a:lnTo>
                  <a:cubicBezTo>
                    <a:pt x="1" y="20667"/>
                    <a:pt x="740" y="21370"/>
                    <a:pt x="1627" y="21370"/>
                  </a:cubicBezTo>
                  <a:cubicBezTo>
                    <a:pt x="2478" y="21370"/>
                    <a:pt x="3180" y="20630"/>
                    <a:pt x="3217" y="19743"/>
                  </a:cubicBezTo>
                  <a:lnTo>
                    <a:pt x="3217" y="1627"/>
                  </a:lnTo>
                  <a:cubicBezTo>
                    <a:pt x="3217" y="703"/>
                    <a:pt x="2478" y="1"/>
                    <a:pt x="1627" y="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48" name="Google Shape;10948;p51"/>
            <p:cNvSpPr/>
            <p:nvPr/>
          </p:nvSpPr>
          <p:spPr>
            <a:xfrm>
              <a:off x="4736100" y="969200"/>
              <a:ext cx="38850" cy="166400"/>
            </a:xfrm>
            <a:custGeom>
              <a:avLst/>
              <a:gdLst/>
              <a:ahLst/>
              <a:cxnLst/>
              <a:rect l="l" t="t" r="r" b="b"/>
              <a:pathLst>
                <a:path w="1554" h="6656" extrusionOk="0">
                  <a:moveTo>
                    <a:pt x="1" y="1"/>
                  </a:moveTo>
                  <a:lnTo>
                    <a:pt x="1147" y="6545"/>
                  </a:lnTo>
                  <a:lnTo>
                    <a:pt x="1553" y="6656"/>
                  </a:lnTo>
                  <a:lnTo>
                    <a:pt x="370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BA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49" name="Google Shape;10949;p51"/>
            <p:cNvSpPr/>
            <p:nvPr/>
          </p:nvSpPr>
          <p:spPr>
            <a:xfrm>
              <a:off x="4736100" y="967350"/>
              <a:ext cx="12975" cy="5575"/>
            </a:xfrm>
            <a:custGeom>
              <a:avLst/>
              <a:gdLst/>
              <a:ahLst/>
              <a:cxnLst/>
              <a:rect l="l" t="t" r="r" b="b"/>
              <a:pathLst>
                <a:path w="519" h="223" extrusionOk="0">
                  <a:moveTo>
                    <a:pt x="186" y="1"/>
                  </a:moveTo>
                  <a:lnTo>
                    <a:pt x="1" y="75"/>
                  </a:lnTo>
                  <a:lnTo>
                    <a:pt x="370" y="223"/>
                  </a:lnTo>
                  <a:lnTo>
                    <a:pt x="518" y="149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50" name="Google Shape;10950;p51"/>
            <p:cNvSpPr/>
            <p:nvPr/>
          </p:nvSpPr>
          <p:spPr>
            <a:xfrm>
              <a:off x="4739800" y="955350"/>
              <a:ext cx="9275" cy="15725"/>
            </a:xfrm>
            <a:custGeom>
              <a:avLst/>
              <a:gdLst/>
              <a:ahLst/>
              <a:cxnLst/>
              <a:rect l="l" t="t" r="r" b="b"/>
              <a:pathLst>
                <a:path w="371" h="629" extrusionOk="0">
                  <a:moveTo>
                    <a:pt x="1" y="0"/>
                  </a:moveTo>
                  <a:lnTo>
                    <a:pt x="38" y="481"/>
                  </a:lnTo>
                  <a:lnTo>
                    <a:pt x="370" y="629"/>
                  </a:lnTo>
                  <a:lnTo>
                    <a:pt x="37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51" name="Google Shape;10951;p51"/>
            <p:cNvSpPr/>
            <p:nvPr/>
          </p:nvSpPr>
          <p:spPr>
            <a:xfrm>
              <a:off x="4734250" y="955350"/>
              <a:ext cx="14825" cy="7425"/>
            </a:xfrm>
            <a:custGeom>
              <a:avLst/>
              <a:gdLst/>
              <a:ahLst/>
              <a:cxnLst/>
              <a:rect l="l" t="t" r="r" b="b"/>
              <a:pathLst>
                <a:path w="593" h="297" extrusionOk="0">
                  <a:moveTo>
                    <a:pt x="223" y="0"/>
                  </a:moveTo>
                  <a:lnTo>
                    <a:pt x="1" y="148"/>
                  </a:lnTo>
                  <a:lnTo>
                    <a:pt x="370" y="296"/>
                  </a:lnTo>
                  <a:lnTo>
                    <a:pt x="592" y="185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52" name="Google Shape;10952;p51"/>
            <p:cNvSpPr/>
            <p:nvPr/>
          </p:nvSpPr>
          <p:spPr>
            <a:xfrm>
              <a:off x="4714850" y="847200"/>
              <a:ext cx="28675" cy="115575"/>
            </a:xfrm>
            <a:custGeom>
              <a:avLst/>
              <a:gdLst/>
              <a:ahLst/>
              <a:cxnLst/>
              <a:rect l="l" t="t" r="r" b="b"/>
              <a:pathLst>
                <a:path w="1147" h="4623" extrusionOk="0">
                  <a:moveTo>
                    <a:pt x="0" y="1"/>
                  </a:moveTo>
                  <a:lnTo>
                    <a:pt x="777" y="4474"/>
                  </a:lnTo>
                  <a:lnTo>
                    <a:pt x="1146" y="4622"/>
                  </a:lnTo>
                  <a:lnTo>
                    <a:pt x="370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BA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53" name="Google Shape;10953;p51"/>
            <p:cNvSpPr/>
            <p:nvPr/>
          </p:nvSpPr>
          <p:spPr>
            <a:xfrm>
              <a:off x="4714850" y="841650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222" y="1"/>
                  </a:moveTo>
                  <a:lnTo>
                    <a:pt x="0" y="223"/>
                  </a:lnTo>
                  <a:lnTo>
                    <a:pt x="370" y="371"/>
                  </a:lnTo>
                  <a:lnTo>
                    <a:pt x="555" y="18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54" name="Google Shape;10954;p51"/>
            <p:cNvSpPr/>
            <p:nvPr/>
          </p:nvSpPr>
          <p:spPr>
            <a:xfrm>
              <a:off x="4715775" y="833350"/>
              <a:ext cx="12950" cy="12950"/>
            </a:xfrm>
            <a:custGeom>
              <a:avLst/>
              <a:gdLst/>
              <a:ahLst/>
              <a:cxnLst/>
              <a:rect l="l" t="t" r="r" b="b"/>
              <a:pathLst>
                <a:path w="518" h="518" extrusionOk="0">
                  <a:moveTo>
                    <a:pt x="0" y="0"/>
                  </a:moveTo>
                  <a:lnTo>
                    <a:pt x="185" y="333"/>
                  </a:lnTo>
                  <a:lnTo>
                    <a:pt x="518" y="518"/>
                  </a:lnTo>
                  <a:lnTo>
                    <a:pt x="370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55" name="Google Shape;10955;p51"/>
            <p:cNvSpPr/>
            <p:nvPr/>
          </p:nvSpPr>
          <p:spPr>
            <a:xfrm>
              <a:off x="4712075" y="833350"/>
              <a:ext cx="12950" cy="6475"/>
            </a:xfrm>
            <a:custGeom>
              <a:avLst/>
              <a:gdLst/>
              <a:ahLst/>
              <a:cxnLst/>
              <a:rect l="l" t="t" r="r" b="b"/>
              <a:pathLst>
                <a:path w="518" h="259" extrusionOk="0">
                  <a:moveTo>
                    <a:pt x="148" y="0"/>
                  </a:moveTo>
                  <a:lnTo>
                    <a:pt x="0" y="148"/>
                  </a:lnTo>
                  <a:lnTo>
                    <a:pt x="370" y="259"/>
                  </a:lnTo>
                  <a:lnTo>
                    <a:pt x="518" y="14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56" name="Google Shape;10956;p51"/>
            <p:cNvSpPr/>
            <p:nvPr/>
          </p:nvSpPr>
          <p:spPr>
            <a:xfrm>
              <a:off x="4583600" y="1055175"/>
              <a:ext cx="12975" cy="6475"/>
            </a:xfrm>
            <a:custGeom>
              <a:avLst/>
              <a:gdLst/>
              <a:ahLst/>
              <a:cxnLst/>
              <a:rect l="l" t="t" r="r" b="b"/>
              <a:pathLst>
                <a:path w="519" h="259" extrusionOk="0">
                  <a:moveTo>
                    <a:pt x="148" y="0"/>
                  </a:moveTo>
                  <a:lnTo>
                    <a:pt x="0" y="74"/>
                  </a:lnTo>
                  <a:lnTo>
                    <a:pt x="370" y="259"/>
                  </a:lnTo>
                  <a:lnTo>
                    <a:pt x="518" y="18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57" name="Google Shape;10957;p51"/>
            <p:cNvSpPr/>
            <p:nvPr/>
          </p:nvSpPr>
          <p:spPr>
            <a:xfrm>
              <a:off x="4587300" y="959050"/>
              <a:ext cx="156225" cy="88750"/>
            </a:xfrm>
            <a:custGeom>
              <a:avLst/>
              <a:gdLst/>
              <a:ahLst/>
              <a:cxnLst/>
              <a:rect l="l" t="t" r="r" b="b"/>
              <a:pathLst>
                <a:path w="6249" h="3550" extrusionOk="0">
                  <a:moveTo>
                    <a:pt x="5879" y="0"/>
                  </a:moveTo>
                  <a:lnTo>
                    <a:pt x="0" y="3364"/>
                  </a:lnTo>
                  <a:lnTo>
                    <a:pt x="370" y="3549"/>
                  </a:lnTo>
                  <a:lnTo>
                    <a:pt x="6248" y="148"/>
                  </a:lnTo>
                  <a:lnTo>
                    <a:pt x="5879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58" name="Google Shape;10958;p51"/>
            <p:cNvSpPr/>
            <p:nvPr/>
          </p:nvSpPr>
          <p:spPr>
            <a:xfrm>
              <a:off x="4582675" y="10431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85" y="0"/>
                  </a:moveTo>
                  <a:lnTo>
                    <a:pt x="1" y="111"/>
                  </a:lnTo>
                  <a:lnTo>
                    <a:pt x="370" y="296"/>
                  </a:lnTo>
                  <a:lnTo>
                    <a:pt x="555" y="18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59" name="Google Shape;10959;p51"/>
            <p:cNvSpPr/>
            <p:nvPr/>
          </p:nvSpPr>
          <p:spPr>
            <a:xfrm>
              <a:off x="4582675" y="1045925"/>
              <a:ext cx="10200" cy="15725"/>
            </a:xfrm>
            <a:custGeom>
              <a:avLst/>
              <a:gdLst/>
              <a:ahLst/>
              <a:cxnLst/>
              <a:rect l="l" t="t" r="r" b="b"/>
              <a:pathLst>
                <a:path w="408" h="629" extrusionOk="0">
                  <a:moveTo>
                    <a:pt x="1" y="0"/>
                  </a:moveTo>
                  <a:lnTo>
                    <a:pt x="37" y="444"/>
                  </a:lnTo>
                  <a:lnTo>
                    <a:pt x="407" y="629"/>
                  </a:lnTo>
                  <a:lnTo>
                    <a:pt x="37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60" name="Google Shape;10960;p51"/>
            <p:cNvSpPr/>
            <p:nvPr/>
          </p:nvSpPr>
          <p:spPr>
            <a:xfrm>
              <a:off x="4698200" y="753850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186" y="1"/>
                  </a:moveTo>
                  <a:lnTo>
                    <a:pt x="1" y="75"/>
                  </a:lnTo>
                  <a:lnTo>
                    <a:pt x="371" y="259"/>
                  </a:lnTo>
                  <a:lnTo>
                    <a:pt x="555" y="186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61" name="Google Shape;10961;p51"/>
            <p:cNvSpPr/>
            <p:nvPr/>
          </p:nvSpPr>
          <p:spPr>
            <a:xfrm>
              <a:off x="4698200" y="755700"/>
              <a:ext cx="23150" cy="84125"/>
            </a:xfrm>
            <a:custGeom>
              <a:avLst/>
              <a:gdLst/>
              <a:ahLst/>
              <a:cxnLst/>
              <a:rect l="l" t="t" r="r" b="b"/>
              <a:pathLst>
                <a:path w="926" h="3365" extrusionOk="0">
                  <a:moveTo>
                    <a:pt x="1" y="1"/>
                  </a:moveTo>
                  <a:lnTo>
                    <a:pt x="555" y="3254"/>
                  </a:lnTo>
                  <a:lnTo>
                    <a:pt x="925" y="3365"/>
                  </a:lnTo>
                  <a:lnTo>
                    <a:pt x="371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BA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62" name="Google Shape;10962;p51"/>
            <p:cNvSpPr/>
            <p:nvPr/>
          </p:nvSpPr>
          <p:spPr>
            <a:xfrm>
              <a:off x="4701900" y="741850"/>
              <a:ext cx="10200" cy="16650"/>
            </a:xfrm>
            <a:custGeom>
              <a:avLst/>
              <a:gdLst/>
              <a:ahLst/>
              <a:cxnLst/>
              <a:rect l="l" t="t" r="r" b="b"/>
              <a:pathLst>
                <a:path w="408" h="666" extrusionOk="0">
                  <a:moveTo>
                    <a:pt x="1" y="0"/>
                  </a:moveTo>
                  <a:lnTo>
                    <a:pt x="38" y="481"/>
                  </a:lnTo>
                  <a:lnTo>
                    <a:pt x="407" y="666"/>
                  </a:lnTo>
                  <a:lnTo>
                    <a:pt x="37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63" name="Google Shape;10963;p51"/>
            <p:cNvSpPr/>
            <p:nvPr/>
          </p:nvSpPr>
          <p:spPr>
            <a:xfrm>
              <a:off x="4695425" y="741850"/>
              <a:ext cx="15750" cy="8325"/>
            </a:xfrm>
            <a:custGeom>
              <a:avLst/>
              <a:gdLst/>
              <a:ahLst/>
              <a:cxnLst/>
              <a:rect l="l" t="t" r="r" b="b"/>
              <a:pathLst>
                <a:path w="630" h="333" extrusionOk="0">
                  <a:moveTo>
                    <a:pt x="260" y="0"/>
                  </a:moveTo>
                  <a:lnTo>
                    <a:pt x="1" y="148"/>
                  </a:lnTo>
                  <a:lnTo>
                    <a:pt x="408" y="333"/>
                  </a:lnTo>
                  <a:lnTo>
                    <a:pt x="629" y="185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64" name="Google Shape;10964;p51"/>
            <p:cNvSpPr/>
            <p:nvPr/>
          </p:nvSpPr>
          <p:spPr>
            <a:xfrm>
              <a:off x="4585450" y="9738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74" y="1"/>
                  </a:moveTo>
                  <a:lnTo>
                    <a:pt x="0" y="149"/>
                  </a:lnTo>
                  <a:lnTo>
                    <a:pt x="370" y="296"/>
                  </a:lnTo>
                  <a:lnTo>
                    <a:pt x="444" y="18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65" name="Google Shape;10965;p51"/>
            <p:cNvSpPr/>
            <p:nvPr/>
          </p:nvSpPr>
          <p:spPr>
            <a:xfrm>
              <a:off x="4587300" y="837050"/>
              <a:ext cx="134050" cy="129400"/>
            </a:xfrm>
            <a:custGeom>
              <a:avLst/>
              <a:gdLst/>
              <a:ahLst/>
              <a:cxnLst/>
              <a:rect l="l" t="t" r="r" b="b"/>
              <a:pathLst>
                <a:path w="5362" h="5176" extrusionOk="0">
                  <a:moveTo>
                    <a:pt x="4991" y="0"/>
                  </a:moveTo>
                  <a:lnTo>
                    <a:pt x="0" y="4991"/>
                  </a:lnTo>
                  <a:lnTo>
                    <a:pt x="370" y="5176"/>
                  </a:lnTo>
                  <a:lnTo>
                    <a:pt x="5361" y="111"/>
                  </a:lnTo>
                  <a:lnTo>
                    <a:pt x="4991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66" name="Google Shape;10966;p51"/>
            <p:cNvSpPr/>
            <p:nvPr/>
          </p:nvSpPr>
          <p:spPr>
            <a:xfrm>
              <a:off x="4581750" y="961825"/>
              <a:ext cx="14825" cy="11100"/>
            </a:xfrm>
            <a:custGeom>
              <a:avLst/>
              <a:gdLst/>
              <a:ahLst/>
              <a:cxnLst/>
              <a:rect l="l" t="t" r="r" b="b"/>
              <a:pathLst>
                <a:path w="593" h="444" extrusionOk="0">
                  <a:moveTo>
                    <a:pt x="222" y="0"/>
                  </a:moveTo>
                  <a:lnTo>
                    <a:pt x="1" y="259"/>
                  </a:lnTo>
                  <a:lnTo>
                    <a:pt x="370" y="444"/>
                  </a:lnTo>
                  <a:lnTo>
                    <a:pt x="592" y="185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67" name="Google Shape;10967;p51"/>
            <p:cNvSpPr/>
            <p:nvPr/>
          </p:nvSpPr>
          <p:spPr>
            <a:xfrm>
              <a:off x="4581750" y="968275"/>
              <a:ext cx="12975" cy="12975"/>
            </a:xfrm>
            <a:custGeom>
              <a:avLst/>
              <a:gdLst/>
              <a:ahLst/>
              <a:cxnLst/>
              <a:rect l="l" t="t" r="r" b="b"/>
              <a:pathLst>
                <a:path w="519" h="519" extrusionOk="0">
                  <a:moveTo>
                    <a:pt x="1" y="1"/>
                  </a:moveTo>
                  <a:lnTo>
                    <a:pt x="148" y="371"/>
                  </a:lnTo>
                  <a:lnTo>
                    <a:pt x="518" y="518"/>
                  </a:lnTo>
                  <a:lnTo>
                    <a:pt x="370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B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68" name="Google Shape;10968;p51"/>
            <p:cNvSpPr/>
            <p:nvPr/>
          </p:nvSpPr>
          <p:spPr>
            <a:xfrm>
              <a:off x="4582675" y="820400"/>
              <a:ext cx="13900" cy="5575"/>
            </a:xfrm>
            <a:custGeom>
              <a:avLst/>
              <a:gdLst/>
              <a:ahLst/>
              <a:cxnLst/>
              <a:rect l="l" t="t" r="r" b="b"/>
              <a:pathLst>
                <a:path w="556" h="223" extrusionOk="0">
                  <a:moveTo>
                    <a:pt x="185" y="1"/>
                  </a:moveTo>
                  <a:lnTo>
                    <a:pt x="1" y="111"/>
                  </a:lnTo>
                  <a:lnTo>
                    <a:pt x="370" y="222"/>
                  </a:lnTo>
                  <a:lnTo>
                    <a:pt x="555" y="148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69" name="Google Shape;10969;p51"/>
            <p:cNvSpPr/>
            <p:nvPr/>
          </p:nvSpPr>
          <p:spPr>
            <a:xfrm>
              <a:off x="4587300" y="745525"/>
              <a:ext cx="118325" cy="66575"/>
            </a:xfrm>
            <a:custGeom>
              <a:avLst/>
              <a:gdLst/>
              <a:ahLst/>
              <a:cxnLst/>
              <a:rect l="l" t="t" r="r" b="b"/>
              <a:pathLst>
                <a:path w="4733" h="2663" extrusionOk="0">
                  <a:moveTo>
                    <a:pt x="4326" y="1"/>
                  </a:moveTo>
                  <a:lnTo>
                    <a:pt x="0" y="2552"/>
                  </a:lnTo>
                  <a:lnTo>
                    <a:pt x="370" y="2663"/>
                  </a:lnTo>
                  <a:lnTo>
                    <a:pt x="4733" y="186"/>
                  </a:lnTo>
                  <a:lnTo>
                    <a:pt x="4326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70" name="Google Shape;10970;p51"/>
            <p:cNvSpPr/>
            <p:nvPr/>
          </p:nvSpPr>
          <p:spPr>
            <a:xfrm>
              <a:off x="4674175" y="617975"/>
              <a:ext cx="31450" cy="132200"/>
            </a:xfrm>
            <a:custGeom>
              <a:avLst/>
              <a:gdLst/>
              <a:ahLst/>
              <a:cxnLst/>
              <a:rect l="l" t="t" r="r" b="b"/>
              <a:pathLst>
                <a:path w="1258" h="5288" extrusionOk="0">
                  <a:moveTo>
                    <a:pt x="1" y="1"/>
                  </a:moveTo>
                  <a:lnTo>
                    <a:pt x="851" y="5103"/>
                  </a:lnTo>
                  <a:lnTo>
                    <a:pt x="1258" y="5288"/>
                  </a:lnTo>
                  <a:lnTo>
                    <a:pt x="370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BA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71" name="Google Shape;10971;p51"/>
            <p:cNvSpPr/>
            <p:nvPr/>
          </p:nvSpPr>
          <p:spPr>
            <a:xfrm>
              <a:off x="4582675" y="811150"/>
              <a:ext cx="9275" cy="14825"/>
            </a:xfrm>
            <a:custGeom>
              <a:avLst/>
              <a:gdLst/>
              <a:ahLst/>
              <a:cxnLst/>
              <a:rect l="l" t="t" r="r" b="b"/>
              <a:pathLst>
                <a:path w="371" h="593" extrusionOk="0">
                  <a:moveTo>
                    <a:pt x="1" y="1"/>
                  </a:moveTo>
                  <a:lnTo>
                    <a:pt x="1" y="481"/>
                  </a:lnTo>
                  <a:lnTo>
                    <a:pt x="370" y="592"/>
                  </a:lnTo>
                  <a:lnTo>
                    <a:pt x="370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72" name="Google Shape;10972;p51"/>
            <p:cNvSpPr/>
            <p:nvPr/>
          </p:nvSpPr>
          <p:spPr>
            <a:xfrm>
              <a:off x="4582675" y="809300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185" y="1"/>
                  </a:moveTo>
                  <a:lnTo>
                    <a:pt x="1" y="75"/>
                  </a:lnTo>
                  <a:lnTo>
                    <a:pt x="370" y="260"/>
                  </a:lnTo>
                  <a:lnTo>
                    <a:pt x="555" y="11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73" name="Google Shape;10973;p51"/>
            <p:cNvSpPr/>
            <p:nvPr/>
          </p:nvSpPr>
          <p:spPr>
            <a:xfrm>
              <a:off x="4578050" y="602275"/>
              <a:ext cx="111875" cy="63800"/>
            </a:xfrm>
            <a:custGeom>
              <a:avLst/>
              <a:gdLst/>
              <a:ahLst/>
              <a:cxnLst/>
              <a:rect l="l" t="t" r="r" b="b"/>
              <a:pathLst>
                <a:path w="4475" h="2552" extrusionOk="0">
                  <a:moveTo>
                    <a:pt x="4104" y="0"/>
                  </a:moveTo>
                  <a:lnTo>
                    <a:pt x="1" y="2367"/>
                  </a:lnTo>
                  <a:lnTo>
                    <a:pt x="370" y="2551"/>
                  </a:lnTo>
                  <a:lnTo>
                    <a:pt x="4474" y="185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74" name="Google Shape;10974;p51"/>
            <p:cNvSpPr/>
            <p:nvPr/>
          </p:nvSpPr>
          <p:spPr>
            <a:xfrm>
              <a:off x="4578050" y="661425"/>
              <a:ext cx="9275" cy="582325"/>
            </a:xfrm>
            <a:custGeom>
              <a:avLst/>
              <a:gdLst/>
              <a:ahLst/>
              <a:cxnLst/>
              <a:rect l="l" t="t" r="r" b="b"/>
              <a:pathLst>
                <a:path w="371" h="23293" extrusionOk="0">
                  <a:moveTo>
                    <a:pt x="1" y="1"/>
                  </a:moveTo>
                  <a:lnTo>
                    <a:pt x="38" y="23107"/>
                  </a:lnTo>
                  <a:lnTo>
                    <a:pt x="370" y="23292"/>
                  </a:lnTo>
                  <a:lnTo>
                    <a:pt x="370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75" name="Google Shape;10975;p51"/>
            <p:cNvSpPr/>
            <p:nvPr/>
          </p:nvSpPr>
          <p:spPr>
            <a:xfrm>
              <a:off x="4587300" y="606900"/>
              <a:ext cx="197825" cy="636850"/>
            </a:xfrm>
            <a:custGeom>
              <a:avLst/>
              <a:gdLst/>
              <a:ahLst/>
              <a:cxnLst/>
              <a:rect l="l" t="t" r="r" b="b"/>
              <a:pathLst>
                <a:path w="7913" h="25474" extrusionOk="0">
                  <a:moveTo>
                    <a:pt x="3845" y="592"/>
                  </a:moveTo>
                  <a:lnTo>
                    <a:pt x="4770" y="5694"/>
                  </a:lnTo>
                  <a:lnTo>
                    <a:pt x="407" y="8208"/>
                  </a:lnTo>
                  <a:lnTo>
                    <a:pt x="407" y="2588"/>
                  </a:lnTo>
                  <a:lnTo>
                    <a:pt x="3845" y="592"/>
                  </a:lnTo>
                  <a:close/>
                  <a:moveTo>
                    <a:pt x="4807" y="6137"/>
                  </a:moveTo>
                  <a:lnTo>
                    <a:pt x="5361" y="9317"/>
                  </a:lnTo>
                  <a:lnTo>
                    <a:pt x="370" y="14382"/>
                  </a:lnTo>
                  <a:lnTo>
                    <a:pt x="370" y="8688"/>
                  </a:lnTo>
                  <a:lnTo>
                    <a:pt x="4807" y="6137"/>
                  </a:lnTo>
                  <a:close/>
                  <a:moveTo>
                    <a:pt x="5472" y="9724"/>
                  </a:moveTo>
                  <a:lnTo>
                    <a:pt x="6248" y="14234"/>
                  </a:lnTo>
                  <a:lnTo>
                    <a:pt x="370" y="17635"/>
                  </a:lnTo>
                  <a:lnTo>
                    <a:pt x="370" y="14863"/>
                  </a:lnTo>
                  <a:lnTo>
                    <a:pt x="5472" y="9724"/>
                  </a:lnTo>
                  <a:close/>
                  <a:moveTo>
                    <a:pt x="4104" y="0"/>
                  </a:moveTo>
                  <a:lnTo>
                    <a:pt x="0" y="2366"/>
                  </a:lnTo>
                  <a:lnTo>
                    <a:pt x="37" y="25473"/>
                  </a:lnTo>
                  <a:lnTo>
                    <a:pt x="407" y="25288"/>
                  </a:lnTo>
                  <a:lnTo>
                    <a:pt x="407" y="18116"/>
                  </a:lnTo>
                  <a:lnTo>
                    <a:pt x="6396" y="14678"/>
                  </a:lnTo>
                  <a:lnTo>
                    <a:pt x="7542" y="21222"/>
                  </a:lnTo>
                  <a:lnTo>
                    <a:pt x="7912" y="20926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76" name="Google Shape;10976;p51"/>
            <p:cNvSpPr/>
            <p:nvPr/>
          </p:nvSpPr>
          <p:spPr>
            <a:xfrm>
              <a:off x="4400600" y="969200"/>
              <a:ext cx="37925" cy="168250"/>
            </a:xfrm>
            <a:custGeom>
              <a:avLst/>
              <a:gdLst/>
              <a:ahLst/>
              <a:cxnLst/>
              <a:rect l="l" t="t" r="r" b="b"/>
              <a:pathLst>
                <a:path w="1517" h="6730" extrusionOk="0">
                  <a:moveTo>
                    <a:pt x="1516" y="1"/>
                  </a:moveTo>
                  <a:lnTo>
                    <a:pt x="1146" y="186"/>
                  </a:lnTo>
                  <a:lnTo>
                    <a:pt x="0" y="6730"/>
                  </a:lnTo>
                  <a:lnTo>
                    <a:pt x="370" y="6545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77" name="Google Shape;10977;p51"/>
            <p:cNvSpPr/>
            <p:nvPr/>
          </p:nvSpPr>
          <p:spPr>
            <a:xfrm>
              <a:off x="4425550" y="967350"/>
              <a:ext cx="12975" cy="6500"/>
            </a:xfrm>
            <a:custGeom>
              <a:avLst/>
              <a:gdLst/>
              <a:ahLst/>
              <a:cxnLst/>
              <a:rect l="l" t="t" r="r" b="b"/>
              <a:pathLst>
                <a:path w="519" h="260" extrusionOk="0">
                  <a:moveTo>
                    <a:pt x="370" y="1"/>
                  </a:moveTo>
                  <a:lnTo>
                    <a:pt x="1" y="186"/>
                  </a:lnTo>
                  <a:lnTo>
                    <a:pt x="148" y="260"/>
                  </a:lnTo>
                  <a:lnTo>
                    <a:pt x="518" y="7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78" name="Google Shape;10978;p51"/>
            <p:cNvSpPr/>
            <p:nvPr/>
          </p:nvSpPr>
          <p:spPr>
            <a:xfrm>
              <a:off x="4425550" y="955350"/>
              <a:ext cx="9275" cy="16650"/>
            </a:xfrm>
            <a:custGeom>
              <a:avLst/>
              <a:gdLst/>
              <a:ahLst/>
              <a:cxnLst/>
              <a:rect l="l" t="t" r="r" b="b"/>
              <a:pathLst>
                <a:path w="371" h="666" extrusionOk="0">
                  <a:moveTo>
                    <a:pt x="370" y="0"/>
                  </a:moveTo>
                  <a:lnTo>
                    <a:pt x="1" y="185"/>
                  </a:lnTo>
                  <a:lnTo>
                    <a:pt x="1" y="666"/>
                  </a:lnTo>
                  <a:lnTo>
                    <a:pt x="370" y="481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79" name="Google Shape;10979;p51"/>
            <p:cNvSpPr/>
            <p:nvPr/>
          </p:nvSpPr>
          <p:spPr>
            <a:xfrm>
              <a:off x="4425550" y="955350"/>
              <a:ext cx="14825" cy="8350"/>
            </a:xfrm>
            <a:custGeom>
              <a:avLst/>
              <a:gdLst/>
              <a:ahLst/>
              <a:cxnLst/>
              <a:rect l="l" t="t" r="r" b="b"/>
              <a:pathLst>
                <a:path w="593" h="334" extrusionOk="0">
                  <a:moveTo>
                    <a:pt x="370" y="0"/>
                  </a:moveTo>
                  <a:lnTo>
                    <a:pt x="1" y="185"/>
                  </a:lnTo>
                  <a:lnTo>
                    <a:pt x="222" y="333"/>
                  </a:lnTo>
                  <a:lnTo>
                    <a:pt x="592" y="14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80" name="Google Shape;10980;p51"/>
            <p:cNvSpPr/>
            <p:nvPr/>
          </p:nvSpPr>
          <p:spPr>
            <a:xfrm>
              <a:off x="4431100" y="847200"/>
              <a:ext cx="29600" cy="116500"/>
            </a:xfrm>
            <a:custGeom>
              <a:avLst/>
              <a:gdLst/>
              <a:ahLst/>
              <a:cxnLst/>
              <a:rect l="l" t="t" r="r" b="b"/>
              <a:pathLst>
                <a:path w="1184" h="4660" extrusionOk="0">
                  <a:moveTo>
                    <a:pt x="1183" y="1"/>
                  </a:moveTo>
                  <a:lnTo>
                    <a:pt x="814" y="186"/>
                  </a:lnTo>
                  <a:lnTo>
                    <a:pt x="0" y="4659"/>
                  </a:lnTo>
                  <a:lnTo>
                    <a:pt x="370" y="4474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81" name="Google Shape;10981;p51"/>
            <p:cNvSpPr/>
            <p:nvPr/>
          </p:nvSpPr>
          <p:spPr>
            <a:xfrm>
              <a:off x="4446800" y="841650"/>
              <a:ext cx="13900" cy="10200"/>
            </a:xfrm>
            <a:custGeom>
              <a:avLst/>
              <a:gdLst/>
              <a:ahLst/>
              <a:cxnLst/>
              <a:rect l="l" t="t" r="r" b="b"/>
              <a:pathLst>
                <a:path w="556" h="408" extrusionOk="0">
                  <a:moveTo>
                    <a:pt x="297" y="1"/>
                  </a:moveTo>
                  <a:lnTo>
                    <a:pt x="1" y="186"/>
                  </a:lnTo>
                  <a:lnTo>
                    <a:pt x="186" y="408"/>
                  </a:lnTo>
                  <a:lnTo>
                    <a:pt x="555" y="223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82" name="Google Shape;10982;p51"/>
            <p:cNvSpPr/>
            <p:nvPr/>
          </p:nvSpPr>
          <p:spPr>
            <a:xfrm>
              <a:off x="4446800" y="833350"/>
              <a:ext cx="12050" cy="12950"/>
            </a:xfrm>
            <a:custGeom>
              <a:avLst/>
              <a:gdLst/>
              <a:ahLst/>
              <a:cxnLst/>
              <a:rect l="l" t="t" r="r" b="b"/>
              <a:pathLst>
                <a:path w="482" h="518" extrusionOk="0">
                  <a:moveTo>
                    <a:pt x="481" y="0"/>
                  </a:moveTo>
                  <a:lnTo>
                    <a:pt x="112" y="148"/>
                  </a:lnTo>
                  <a:lnTo>
                    <a:pt x="1" y="518"/>
                  </a:lnTo>
                  <a:lnTo>
                    <a:pt x="297" y="333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F7B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83" name="Google Shape;10983;p51"/>
            <p:cNvSpPr/>
            <p:nvPr/>
          </p:nvSpPr>
          <p:spPr>
            <a:xfrm>
              <a:off x="4449575" y="833350"/>
              <a:ext cx="12975" cy="6475"/>
            </a:xfrm>
            <a:custGeom>
              <a:avLst/>
              <a:gdLst/>
              <a:ahLst/>
              <a:cxnLst/>
              <a:rect l="l" t="t" r="r" b="b"/>
              <a:pathLst>
                <a:path w="519" h="259" extrusionOk="0">
                  <a:moveTo>
                    <a:pt x="370" y="0"/>
                  </a:moveTo>
                  <a:lnTo>
                    <a:pt x="1" y="148"/>
                  </a:lnTo>
                  <a:lnTo>
                    <a:pt x="149" y="259"/>
                  </a:lnTo>
                  <a:lnTo>
                    <a:pt x="518" y="14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84" name="Google Shape;10984;p51"/>
            <p:cNvSpPr/>
            <p:nvPr/>
          </p:nvSpPr>
          <p:spPr>
            <a:xfrm>
              <a:off x="4578050" y="1055175"/>
              <a:ext cx="12975" cy="6475"/>
            </a:xfrm>
            <a:custGeom>
              <a:avLst/>
              <a:gdLst/>
              <a:ahLst/>
              <a:cxnLst/>
              <a:rect l="l" t="t" r="r" b="b"/>
              <a:pathLst>
                <a:path w="519" h="259" extrusionOk="0">
                  <a:moveTo>
                    <a:pt x="370" y="0"/>
                  </a:moveTo>
                  <a:lnTo>
                    <a:pt x="1" y="185"/>
                  </a:lnTo>
                  <a:lnTo>
                    <a:pt x="149" y="259"/>
                  </a:lnTo>
                  <a:lnTo>
                    <a:pt x="518" y="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85" name="Google Shape;10985;p51"/>
            <p:cNvSpPr/>
            <p:nvPr/>
          </p:nvSpPr>
          <p:spPr>
            <a:xfrm>
              <a:off x="4431100" y="959050"/>
              <a:ext cx="156225" cy="88750"/>
            </a:xfrm>
            <a:custGeom>
              <a:avLst/>
              <a:gdLst/>
              <a:ahLst/>
              <a:cxnLst/>
              <a:rect l="l" t="t" r="r" b="b"/>
              <a:pathLst>
                <a:path w="6249" h="3550" extrusionOk="0">
                  <a:moveTo>
                    <a:pt x="370" y="0"/>
                  </a:moveTo>
                  <a:lnTo>
                    <a:pt x="0" y="185"/>
                  </a:lnTo>
                  <a:lnTo>
                    <a:pt x="5879" y="3549"/>
                  </a:lnTo>
                  <a:lnTo>
                    <a:pt x="6248" y="336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86" name="Google Shape;10986;p51"/>
            <p:cNvSpPr/>
            <p:nvPr/>
          </p:nvSpPr>
          <p:spPr>
            <a:xfrm>
              <a:off x="4578050" y="10431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370" y="0"/>
                  </a:moveTo>
                  <a:lnTo>
                    <a:pt x="1" y="185"/>
                  </a:lnTo>
                  <a:lnTo>
                    <a:pt x="186" y="296"/>
                  </a:lnTo>
                  <a:lnTo>
                    <a:pt x="555" y="14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87" name="Google Shape;10987;p51"/>
            <p:cNvSpPr/>
            <p:nvPr/>
          </p:nvSpPr>
          <p:spPr>
            <a:xfrm>
              <a:off x="4581750" y="1046850"/>
              <a:ext cx="10200" cy="14800"/>
            </a:xfrm>
            <a:custGeom>
              <a:avLst/>
              <a:gdLst/>
              <a:ahLst/>
              <a:cxnLst/>
              <a:rect l="l" t="t" r="r" b="b"/>
              <a:pathLst>
                <a:path w="408" h="592" extrusionOk="0">
                  <a:moveTo>
                    <a:pt x="407" y="0"/>
                  </a:moveTo>
                  <a:lnTo>
                    <a:pt x="38" y="148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370" y="40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88" name="Google Shape;10988;p51"/>
            <p:cNvSpPr/>
            <p:nvPr/>
          </p:nvSpPr>
          <p:spPr>
            <a:xfrm>
              <a:off x="4463450" y="7538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333" y="1"/>
                  </a:moveTo>
                  <a:lnTo>
                    <a:pt x="0" y="186"/>
                  </a:lnTo>
                  <a:lnTo>
                    <a:pt x="148" y="259"/>
                  </a:lnTo>
                  <a:lnTo>
                    <a:pt x="518" y="75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89" name="Google Shape;10989;p51"/>
            <p:cNvSpPr/>
            <p:nvPr/>
          </p:nvSpPr>
          <p:spPr>
            <a:xfrm>
              <a:off x="4453275" y="755700"/>
              <a:ext cx="23125" cy="84125"/>
            </a:xfrm>
            <a:custGeom>
              <a:avLst/>
              <a:gdLst/>
              <a:ahLst/>
              <a:cxnLst/>
              <a:rect l="l" t="t" r="r" b="b"/>
              <a:pathLst>
                <a:path w="925" h="3365" extrusionOk="0">
                  <a:moveTo>
                    <a:pt x="925" y="1"/>
                  </a:moveTo>
                  <a:lnTo>
                    <a:pt x="555" y="185"/>
                  </a:lnTo>
                  <a:lnTo>
                    <a:pt x="1" y="3365"/>
                  </a:lnTo>
                  <a:lnTo>
                    <a:pt x="370" y="3254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90" name="Google Shape;10990;p51"/>
            <p:cNvSpPr/>
            <p:nvPr/>
          </p:nvSpPr>
          <p:spPr>
            <a:xfrm>
              <a:off x="4463450" y="742775"/>
              <a:ext cx="9250" cy="15725"/>
            </a:xfrm>
            <a:custGeom>
              <a:avLst/>
              <a:gdLst/>
              <a:ahLst/>
              <a:cxnLst/>
              <a:rect l="l" t="t" r="r" b="b"/>
              <a:pathLst>
                <a:path w="370" h="629" extrusionOk="0">
                  <a:moveTo>
                    <a:pt x="370" y="0"/>
                  </a:moveTo>
                  <a:lnTo>
                    <a:pt x="0" y="148"/>
                  </a:lnTo>
                  <a:lnTo>
                    <a:pt x="0" y="629"/>
                  </a:lnTo>
                  <a:lnTo>
                    <a:pt x="333" y="44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91" name="Google Shape;10991;p51"/>
            <p:cNvSpPr/>
            <p:nvPr/>
          </p:nvSpPr>
          <p:spPr>
            <a:xfrm>
              <a:off x="4463450" y="742775"/>
              <a:ext cx="15725" cy="7400"/>
            </a:xfrm>
            <a:custGeom>
              <a:avLst/>
              <a:gdLst/>
              <a:ahLst/>
              <a:cxnLst/>
              <a:rect l="l" t="t" r="r" b="b"/>
              <a:pathLst>
                <a:path w="629" h="296" extrusionOk="0">
                  <a:moveTo>
                    <a:pt x="370" y="0"/>
                  </a:moveTo>
                  <a:lnTo>
                    <a:pt x="0" y="148"/>
                  </a:lnTo>
                  <a:lnTo>
                    <a:pt x="259" y="296"/>
                  </a:lnTo>
                  <a:lnTo>
                    <a:pt x="629" y="111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92" name="Google Shape;10992;p51"/>
            <p:cNvSpPr/>
            <p:nvPr/>
          </p:nvSpPr>
          <p:spPr>
            <a:xfrm>
              <a:off x="4578050" y="975675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370" y="1"/>
                  </a:moveTo>
                  <a:lnTo>
                    <a:pt x="1" y="112"/>
                  </a:lnTo>
                  <a:lnTo>
                    <a:pt x="75" y="259"/>
                  </a:lnTo>
                  <a:lnTo>
                    <a:pt x="481" y="7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93" name="Google Shape;10993;p51"/>
            <p:cNvSpPr/>
            <p:nvPr/>
          </p:nvSpPr>
          <p:spPr>
            <a:xfrm>
              <a:off x="4453275" y="837050"/>
              <a:ext cx="134050" cy="129400"/>
            </a:xfrm>
            <a:custGeom>
              <a:avLst/>
              <a:gdLst/>
              <a:ahLst/>
              <a:cxnLst/>
              <a:rect l="l" t="t" r="r" b="b"/>
              <a:pathLst>
                <a:path w="5362" h="5176" extrusionOk="0">
                  <a:moveTo>
                    <a:pt x="370" y="0"/>
                  </a:moveTo>
                  <a:lnTo>
                    <a:pt x="1" y="111"/>
                  </a:lnTo>
                  <a:lnTo>
                    <a:pt x="4992" y="5176"/>
                  </a:lnTo>
                  <a:lnTo>
                    <a:pt x="5361" y="502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94" name="Google Shape;10994;p51"/>
            <p:cNvSpPr/>
            <p:nvPr/>
          </p:nvSpPr>
          <p:spPr>
            <a:xfrm>
              <a:off x="4578050" y="962750"/>
              <a:ext cx="14825" cy="10175"/>
            </a:xfrm>
            <a:custGeom>
              <a:avLst/>
              <a:gdLst/>
              <a:ahLst/>
              <a:cxnLst/>
              <a:rect l="l" t="t" r="r" b="b"/>
              <a:pathLst>
                <a:path w="593" h="407" extrusionOk="0">
                  <a:moveTo>
                    <a:pt x="370" y="0"/>
                  </a:moveTo>
                  <a:lnTo>
                    <a:pt x="1" y="148"/>
                  </a:lnTo>
                  <a:lnTo>
                    <a:pt x="296" y="407"/>
                  </a:lnTo>
                  <a:lnTo>
                    <a:pt x="592" y="222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95" name="Google Shape;10995;p51"/>
            <p:cNvSpPr/>
            <p:nvPr/>
          </p:nvSpPr>
          <p:spPr>
            <a:xfrm>
              <a:off x="4579900" y="968275"/>
              <a:ext cx="12975" cy="13900"/>
            </a:xfrm>
            <a:custGeom>
              <a:avLst/>
              <a:gdLst/>
              <a:ahLst/>
              <a:cxnLst/>
              <a:rect l="l" t="t" r="r" b="b"/>
              <a:pathLst>
                <a:path w="519" h="556" extrusionOk="0">
                  <a:moveTo>
                    <a:pt x="518" y="1"/>
                  </a:moveTo>
                  <a:lnTo>
                    <a:pt x="222" y="186"/>
                  </a:lnTo>
                  <a:lnTo>
                    <a:pt x="1" y="555"/>
                  </a:lnTo>
                  <a:lnTo>
                    <a:pt x="407" y="371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F7B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96" name="Google Shape;10996;p51"/>
            <p:cNvSpPr/>
            <p:nvPr/>
          </p:nvSpPr>
          <p:spPr>
            <a:xfrm>
              <a:off x="4578050" y="8204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370" y="1"/>
                  </a:moveTo>
                  <a:lnTo>
                    <a:pt x="1" y="148"/>
                  </a:lnTo>
                  <a:lnTo>
                    <a:pt x="186" y="296"/>
                  </a:lnTo>
                  <a:lnTo>
                    <a:pt x="555" y="111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97" name="Google Shape;10997;p51"/>
            <p:cNvSpPr/>
            <p:nvPr/>
          </p:nvSpPr>
          <p:spPr>
            <a:xfrm>
              <a:off x="4469925" y="745525"/>
              <a:ext cx="117400" cy="66575"/>
            </a:xfrm>
            <a:custGeom>
              <a:avLst/>
              <a:gdLst/>
              <a:ahLst/>
              <a:cxnLst/>
              <a:rect l="l" t="t" r="r" b="b"/>
              <a:pathLst>
                <a:path w="4696" h="2663" extrusionOk="0">
                  <a:moveTo>
                    <a:pt x="370" y="1"/>
                  </a:moveTo>
                  <a:lnTo>
                    <a:pt x="0" y="186"/>
                  </a:lnTo>
                  <a:lnTo>
                    <a:pt x="4326" y="2663"/>
                  </a:lnTo>
                  <a:lnTo>
                    <a:pt x="4695" y="2552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98" name="Google Shape;10998;p51"/>
            <p:cNvSpPr/>
            <p:nvPr/>
          </p:nvSpPr>
          <p:spPr>
            <a:xfrm>
              <a:off x="4469925" y="617975"/>
              <a:ext cx="30525" cy="132200"/>
            </a:xfrm>
            <a:custGeom>
              <a:avLst/>
              <a:gdLst/>
              <a:ahLst/>
              <a:cxnLst/>
              <a:rect l="l" t="t" r="r" b="b"/>
              <a:pathLst>
                <a:path w="1221" h="5288" extrusionOk="0">
                  <a:moveTo>
                    <a:pt x="1220" y="1"/>
                  </a:moveTo>
                  <a:lnTo>
                    <a:pt x="924" y="149"/>
                  </a:lnTo>
                  <a:lnTo>
                    <a:pt x="0" y="5288"/>
                  </a:lnTo>
                  <a:lnTo>
                    <a:pt x="370" y="5103"/>
                  </a:lnTo>
                  <a:lnTo>
                    <a:pt x="1220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99" name="Google Shape;10999;p51"/>
            <p:cNvSpPr/>
            <p:nvPr/>
          </p:nvSpPr>
          <p:spPr>
            <a:xfrm>
              <a:off x="4582675" y="811150"/>
              <a:ext cx="9275" cy="16675"/>
            </a:xfrm>
            <a:custGeom>
              <a:avLst/>
              <a:gdLst/>
              <a:ahLst/>
              <a:cxnLst/>
              <a:rect l="l" t="t" r="r" b="b"/>
              <a:pathLst>
                <a:path w="371" h="667" extrusionOk="0">
                  <a:moveTo>
                    <a:pt x="370" y="1"/>
                  </a:moveTo>
                  <a:lnTo>
                    <a:pt x="37" y="186"/>
                  </a:lnTo>
                  <a:lnTo>
                    <a:pt x="1" y="666"/>
                  </a:lnTo>
                  <a:lnTo>
                    <a:pt x="370" y="481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00" name="Google Shape;11000;p51"/>
            <p:cNvSpPr/>
            <p:nvPr/>
          </p:nvSpPr>
          <p:spPr>
            <a:xfrm>
              <a:off x="4578050" y="809300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370" y="1"/>
                  </a:moveTo>
                  <a:lnTo>
                    <a:pt x="1" y="112"/>
                  </a:lnTo>
                  <a:lnTo>
                    <a:pt x="222" y="260"/>
                  </a:lnTo>
                  <a:lnTo>
                    <a:pt x="555" y="7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7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01" name="Google Shape;11001;p51"/>
            <p:cNvSpPr/>
            <p:nvPr/>
          </p:nvSpPr>
          <p:spPr>
            <a:xfrm>
              <a:off x="4484700" y="602275"/>
              <a:ext cx="111875" cy="63800"/>
            </a:xfrm>
            <a:custGeom>
              <a:avLst/>
              <a:gdLst/>
              <a:ahLst/>
              <a:cxnLst/>
              <a:rect l="l" t="t" r="r" b="b"/>
              <a:pathLst>
                <a:path w="4475" h="2552" extrusionOk="0">
                  <a:moveTo>
                    <a:pt x="370" y="0"/>
                  </a:moveTo>
                  <a:lnTo>
                    <a:pt x="1" y="185"/>
                  </a:lnTo>
                  <a:lnTo>
                    <a:pt x="4104" y="2551"/>
                  </a:lnTo>
                  <a:lnTo>
                    <a:pt x="4474" y="24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02" name="Google Shape;11002;p51"/>
            <p:cNvSpPr/>
            <p:nvPr/>
          </p:nvSpPr>
          <p:spPr>
            <a:xfrm>
              <a:off x="4587300" y="662350"/>
              <a:ext cx="9275" cy="581400"/>
            </a:xfrm>
            <a:custGeom>
              <a:avLst/>
              <a:gdLst/>
              <a:ahLst/>
              <a:cxnLst/>
              <a:rect l="l" t="t" r="r" b="b"/>
              <a:pathLst>
                <a:path w="371" h="23256" extrusionOk="0">
                  <a:moveTo>
                    <a:pt x="370" y="1"/>
                  </a:moveTo>
                  <a:lnTo>
                    <a:pt x="0" y="148"/>
                  </a:lnTo>
                  <a:lnTo>
                    <a:pt x="0" y="23255"/>
                  </a:lnTo>
                  <a:lnTo>
                    <a:pt x="333" y="2307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03" name="Google Shape;11003;p51"/>
            <p:cNvSpPr/>
            <p:nvPr/>
          </p:nvSpPr>
          <p:spPr>
            <a:xfrm>
              <a:off x="4391350" y="606900"/>
              <a:ext cx="196900" cy="636850"/>
            </a:xfrm>
            <a:custGeom>
              <a:avLst/>
              <a:gdLst/>
              <a:ahLst/>
              <a:cxnLst/>
              <a:rect l="l" t="t" r="r" b="b"/>
              <a:pathLst>
                <a:path w="7876" h="25474" extrusionOk="0">
                  <a:moveTo>
                    <a:pt x="4067" y="592"/>
                  </a:moveTo>
                  <a:lnTo>
                    <a:pt x="7506" y="2588"/>
                  </a:lnTo>
                  <a:lnTo>
                    <a:pt x="7506" y="8208"/>
                  </a:lnTo>
                  <a:lnTo>
                    <a:pt x="3180" y="5694"/>
                  </a:lnTo>
                  <a:lnTo>
                    <a:pt x="4067" y="592"/>
                  </a:lnTo>
                  <a:close/>
                  <a:moveTo>
                    <a:pt x="3032" y="6137"/>
                  </a:moveTo>
                  <a:lnTo>
                    <a:pt x="7469" y="8688"/>
                  </a:lnTo>
                  <a:lnTo>
                    <a:pt x="7469" y="14382"/>
                  </a:lnTo>
                  <a:lnTo>
                    <a:pt x="2478" y="9317"/>
                  </a:lnTo>
                  <a:lnTo>
                    <a:pt x="3032" y="6137"/>
                  </a:lnTo>
                  <a:close/>
                  <a:moveTo>
                    <a:pt x="2404" y="9798"/>
                  </a:moveTo>
                  <a:lnTo>
                    <a:pt x="7469" y="14900"/>
                  </a:lnTo>
                  <a:lnTo>
                    <a:pt x="7469" y="17672"/>
                  </a:lnTo>
                  <a:lnTo>
                    <a:pt x="1590" y="14271"/>
                  </a:lnTo>
                  <a:lnTo>
                    <a:pt x="2404" y="9798"/>
                  </a:lnTo>
                  <a:close/>
                  <a:moveTo>
                    <a:pt x="3735" y="0"/>
                  </a:moveTo>
                  <a:lnTo>
                    <a:pt x="1" y="20926"/>
                  </a:lnTo>
                  <a:lnTo>
                    <a:pt x="370" y="21222"/>
                  </a:lnTo>
                  <a:lnTo>
                    <a:pt x="1516" y="14678"/>
                  </a:lnTo>
                  <a:lnTo>
                    <a:pt x="7469" y="18116"/>
                  </a:lnTo>
                  <a:lnTo>
                    <a:pt x="7469" y="25288"/>
                  </a:lnTo>
                  <a:lnTo>
                    <a:pt x="7838" y="25473"/>
                  </a:lnTo>
                  <a:lnTo>
                    <a:pt x="7875" y="2366"/>
                  </a:lnTo>
                  <a:lnTo>
                    <a:pt x="3735" y="0"/>
                  </a:lnTo>
                  <a:close/>
                </a:path>
              </a:pathLst>
            </a:custGeom>
            <a:solidFill>
              <a:srgbClr val="FBA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04" name="Google Shape;11004;p51"/>
            <p:cNvSpPr/>
            <p:nvPr/>
          </p:nvSpPr>
          <p:spPr>
            <a:xfrm>
              <a:off x="4585450" y="602275"/>
              <a:ext cx="117400" cy="75825"/>
            </a:xfrm>
            <a:custGeom>
              <a:avLst/>
              <a:gdLst/>
              <a:ahLst/>
              <a:cxnLst/>
              <a:rect l="l" t="t" r="r" b="b"/>
              <a:pathLst>
                <a:path w="4696" h="3033" extrusionOk="0">
                  <a:moveTo>
                    <a:pt x="4696" y="0"/>
                  </a:moveTo>
                  <a:lnTo>
                    <a:pt x="0" y="2736"/>
                  </a:lnTo>
                  <a:lnTo>
                    <a:pt x="0" y="3032"/>
                  </a:lnTo>
                  <a:lnTo>
                    <a:pt x="4659" y="333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05" name="Google Shape;11005;p51"/>
            <p:cNvSpPr/>
            <p:nvPr/>
          </p:nvSpPr>
          <p:spPr>
            <a:xfrm>
              <a:off x="4466225" y="602275"/>
              <a:ext cx="119250" cy="75825"/>
            </a:xfrm>
            <a:custGeom>
              <a:avLst/>
              <a:gdLst/>
              <a:ahLst/>
              <a:cxnLst/>
              <a:rect l="l" t="t" r="r" b="b"/>
              <a:pathLst>
                <a:path w="4770" h="3033" extrusionOk="0">
                  <a:moveTo>
                    <a:pt x="0" y="0"/>
                  </a:moveTo>
                  <a:lnTo>
                    <a:pt x="0" y="333"/>
                  </a:lnTo>
                  <a:lnTo>
                    <a:pt x="4769" y="3032"/>
                  </a:lnTo>
                  <a:lnTo>
                    <a:pt x="4769" y="2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06" name="Google Shape;11006;p51"/>
            <p:cNvSpPr/>
            <p:nvPr/>
          </p:nvSpPr>
          <p:spPr>
            <a:xfrm>
              <a:off x="4466225" y="533875"/>
              <a:ext cx="236625" cy="136825"/>
            </a:xfrm>
            <a:custGeom>
              <a:avLst/>
              <a:gdLst/>
              <a:ahLst/>
              <a:cxnLst/>
              <a:rect l="l" t="t" r="r" b="b"/>
              <a:pathLst>
                <a:path w="9465" h="5473" extrusionOk="0">
                  <a:moveTo>
                    <a:pt x="4695" y="1"/>
                  </a:moveTo>
                  <a:lnTo>
                    <a:pt x="0" y="2736"/>
                  </a:lnTo>
                  <a:lnTo>
                    <a:pt x="4769" y="5472"/>
                  </a:lnTo>
                  <a:lnTo>
                    <a:pt x="9465" y="2736"/>
                  </a:lnTo>
                  <a:lnTo>
                    <a:pt x="4695" y="1"/>
                  </a:lnTo>
                  <a:close/>
                </a:path>
              </a:pathLst>
            </a:custGeom>
            <a:solidFill>
              <a:srgbClr val="FBA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07" name="Google Shape;11007;p51"/>
            <p:cNvSpPr/>
            <p:nvPr/>
          </p:nvSpPr>
          <p:spPr>
            <a:xfrm>
              <a:off x="5089175" y="2403900"/>
              <a:ext cx="467700" cy="271525"/>
            </a:xfrm>
            <a:custGeom>
              <a:avLst/>
              <a:gdLst/>
              <a:ahLst/>
              <a:cxnLst/>
              <a:rect l="l" t="t" r="r" b="b"/>
              <a:pathLst>
                <a:path w="18708" h="10861" extrusionOk="0">
                  <a:moveTo>
                    <a:pt x="9354" y="1"/>
                  </a:moveTo>
                  <a:cubicBezTo>
                    <a:pt x="8846" y="1"/>
                    <a:pt x="8337" y="121"/>
                    <a:pt x="7949" y="361"/>
                  </a:cubicBezTo>
                  <a:lnTo>
                    <a:pt x="592" y="4613"/>
                  </a:lnTo>
                  <a:lnTo>
                    <a:pt x="0" y="4613"/>
                  </a:lnTo>
                  <a:lnTo>
                    <a:pt x="0" y="5537"/>
                  </a:lnTo>
                  <a:cubicBezTo>
                    <a:pt x="37" y="5796"/>
                    <a:pt x="222" y="6018"/>
                    <a:pt x="592" y="6276"/>
                  </a:cubicBezTo>
                  <a:lnTo>
                    <a:pt x="7949" y="10528"/>
                  </a:lnTo>
                  <a:cubicBezTo>
                    <a:pt x="8337" y="10750"/>
                    <a:pt x="8836" y="10861"/>
                    <a:pt x="9340" y="10861"/>
                  </a:cubicBezTo>
                  <a:cubicBezTo>
                    <a:pt x="9844" y="10861"/>
                    <a:pt x="10352" y="10750"/>
                    <a:pt x="10759" y="10528"/>
                  </a:cubicBezTo>
                  <a:lnTo>
                    <a:pt x="18116" y="6276"/>
                  </a:lnTo>
                  <a:cubicBezTo>
                    <a:pt x="18486" y="6018"/>
                    <a:pt x="18671" y="5796"/>
                    <a:pt x="18708" y="5574"/>
                  </a:cubicBezTo>
                  <a:lnTo>
                    <a:pt x="18708" y="5352"/>
                  </a:lnTo>
                  <a:lnTo>
                    <a:pt x="18708" y="4687"/>
                  </a:lnTo>
                  <a:lnTo>
                    <a:pt x="18375" y="4835"/>
                  </a:lnTo>
                  <a:cubicBezTo>
                    <a:pt x="18301" y="4724"/>
                    <a:pt x="18190" y="4687"/>
                    <a:pt x="18116" y="4613"/>
                  </a:cubicBezTo>
                  <a:lnTo>
                    <a:pt x="10759" y="361"/>
                  </a:lnTo>
                  <a:cubicBezTo>
                    <a:pt x="10371" y="121"/>
                    <a:pt x="9862" y="1"/>
                    <a:pt x="9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08" name="Google Shape;11008;p51"/>
            <p:cNvSpPr/>
            <p:nvPr/>
          </p:nvSpPr>
          <p:spPr>
            <a:xfrm>
              <a:off x="5085475" y="2385425"/>
              <a:ext cx="476950" cy="270375"/>
            </a:xfrm>
            <a:custGeom>
              <a:avLst/>
              <a:gdLst/>
              <a:ahLst/>
              <a:cxnLst/>
              <a:rect l="l" t="t" r="r" b="b"/>
              <a:pathLst>
                <a:path w="19078" h="10815" extrusionOk="0">
                  <a:moveTo>
                    <a:pt x="9539" y="0"/>
                  </a:moveTo>
                  <a:cubicBezTo>
                    <a:pt x="9031" y="0"/>
                    <a:pt x="8522" y="120"/>
                    <a:pt x="8134" y="361"/>
                  </a:cubicBezTo>
                  <a:lnTo>
                    <a:pt x="777" y="4612"/>
                  </a:lnTo>
                  <a:cubicBezTo>
                    <a:pt x="1" y="5019"/>
                    <a:pt x="1" y="5758"/>
                    <a:pt x="777" y="6202"/>
                  </a:cubicBezTo>
                  <a:lnTo>
                    <a:pt x="8134" y="10454"/>
                  </a:lnTo>
                  <a:cubicBezTo>
                    <a:pt x="8504" y="10694"/>
                    <a:pt x="9012" y="10814"/>
                    <a:pt x="9525" y="10814"/>
                  </a:cubicBezTo>
                  <a:cubicBezTo>
                    <a:pt x="10038" y="10814"/>
                    <a:pt x="10556" y="10694"/>
                    <a:pt x="10944" y="10454"/>
                  </a:cubicBezTo>
                  <a:lnTo>
                    <a:pt x="18301" y="6202"/>
                  </a:lnTo>
                  <a:cubicBezTo>
                    <a:pt x="19077" y="5795"/>
                    <a:pt x="19077" y="5056"/>
                    <a:pt x="18301" y="4612"/>
                  </a:cubicBezTo>
                  <a:lnTo>
                    <a:pt x="10944" y="361"/>
                  </a:lnTo>
                  <a:cubicBezTo>
                    <a:pt x="10556" y="120"/>
                    <a:pt x="10047" y="0"/>
                    <a:pt x="9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09" name="Google Shape;11009;p51"/>
            <p:cNvSpPr/>
            <p:nvPr/>
          </p:nvSpPr>
          <p:spPr>
            <a:xfrm>
              <a:off x="5181600" y="2434175"/>
              <a:ext cx="283775" cy="171000"/>
            </a:xfrm>
            <a:custGeom>
              <a:avLst/>
              <a:gdLst/>
              <a:ahLst/>
              <a:cxnLst/>
              <a:rect l="l" t="t" r="r" b="b"/>
              <a:pathLst>
                <a:path w="11351" h="6840" extrusionOk="0">
                  <a:moveTo>
                    <a:pt x="5657" y="555"/>
                  </a:moveTo>
                  <a:cubicBezTo>
                    <a:pt x="7099" y="555"/>
                    <a:pt x="8393" y="888"/>
                    <a:pt x="9354" y="1442"/>
                  </a:cubicBezTo>
                  <a:cubicBezTo>
                    <a:pt x="10315" y="1997"/>
                    <a:pt x="10833" y="2699"/>
                    <a:pt x="10833" y="3439"/>
                  </a:cubicBezTo>
                  <a:cubicBezTo>
                    <a:pt x="10833" y="4178"/>
                    <a:pt x="10278" y="4881"/>
                    <a:pt x="9354" y="5435"/>
                  </a:cubicBezTo>
                  <a:cubicBezTo>
                    <a:pt x="8393" y="5990"/>
                    <a:pt x="7062" y="6285"/>
                    <a:pt x="5657" y="6285"/>
                  </a:cubicBezTo>
                  <a:cubicBezTo>
                    <a:pt x="4289" y="6285"/>
                    <a:pt x="2958" y="5990"/>
                    <a:pt x="1960" y="5435"/>
                  </a:cubicBezTo>
                  <a:cubicBezTo>
                    <a:pt x="999" y="4881"/>
                    <a:pt x="481" y="4178"/>
                    <a:pt x="481" y="3439"/>
                  </a:cubicBezTo>
                  <a:cubicBezTo>
                    <a:pt x="481" y="2699"/>
                    <a:pt x="1036" y="1997"/>
                    <a:pt x="1960" y="1442"/>
                  </a:cubicBezTo>
                  <a:cubicBezTo>
                    <a:pt x="2958" y="888"/>
                    <a:pt x="4289" y="555"/>
                    <a:pt x="5657" y="555"/>
                  </a:cubicBezTo>
                  <a:close/>
                  <a:moveTo>
                    <a:pt x="5657" y="0"/>
                  </a:moveTo>
                  <a:cubicBezTo>
                    <a:pt x="4141" y="0"/>
                    <a:pt x="2773" y="370"/>
                    <a:pt x="1701" y="999"/>
                  </a:cubicBezTo>
                  <a:cubicBezTo>
                    <a:pt x="592" y="1627"/>
                    <a:pt x="1" y="2514"/>
                    <a:pt x="1" y="3439"/>
                  </a:cubicBezTo>
                  <a:cubicBezTo>
                    <a:pt x="1" y="4363"/>
                    <a:pt x="592" y="5250"/>
                    <a:pt x="1701" y="5879"/>
                  </a:cubicBezTo>
                  <a:cubicBezTo>
                    <a:pt x="2773" y="6544"/>
                    <a:pt x="4178" y="6840"/>
                    <a:pt x="5657" y="6840"/>
                  </a:cubicBezTo>
                  <a:cubicBezTo>
                    <a:pt x="7136" y="6840"/>
                    <a:pt x="8578" y="6544"/>
                    <a:pt x="9650" y="5879"/>
                  </a:cubicBezTo>
                  <a:cubicBezTo>
                    <a:pt x="10759" y="5250"/>
                    <a:pt x="11351" y="4363"/>
                    <a:pt x="11351" y="3439"/>
                  </a:cubicBezTo>
                  <a:cubicBezTo>
                    <a:pt x="11351" y="2514"/>
                    <a:pt x="10759" y="1627"/>
                    <a:pt x="9650" y="999"/>
                  </a:cubicBezTo>
                  <a:cubicBezTo>
                    <a:pt x="8578" y="333"/>
                    <a:pt x="7136" y="0"/>
                    <a:pt x="5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10" name="Google Shape;11010;p51"/>
            <p:cNvSpPr/>
            <p:nvPr/>
          </p:nvSpPr>
          <p:spPr>
            <a:xfrm>
              <a:off x="5250925" y="2473000"/>
              <a:ext cx="157150" cy="90600"/>
            </a:xfrm>
            <a:custGeom>
              <a:avLst/>
              <a:gdLst/>
              <a:ahLst/>
              <a:cxnLst/>
              <a:rect l="l" t="t" r="r" b="b"/>
              <a:pathLst>
                <a:path w="6286" h="3624" extrusionOk="0">
                  <a:moveTo>
                    <a:pt x="3587" y="0"/>
                  </a:moveTo>
                  <a:lnTo>
                    <a:pt x="0" y="2071"/>
                  </a:lnTo>
                  <a:lnTo>
                    <a:pt x="444" y="2329"/>
                  </a:lnTo>
                  <a:lnTo>
                    <a:pt x="2108" y="1368"/>
                  </a:lnTo>
                  <a:lnTo>
                    <a:pt x="3882" y="2403"/>
                  </a:lnTo>
                  <a:lnTo>
                    <a:pt x="2219" y="3365"/>
                  </a:lnTo>
                  <a:lnTo>
                    <a:pt x="2662" y="3623"/>
                  </a:lnTo>
                  <a:lnTo>
                    <a:pt x="6285" y="1553"/>
                  </a:lnTo>
                  <a:lnTo>
                    <a:pt x="5805" y="1294"/>
                  </a:lnTo>
                  <a:lnTo>
                    <a:pt x="4326" y="2144"/>
                  </a:lnTo>
                  <a:lnTo>
                    <a:pt x="2588" y="1146"/>
                  </a:lnTo>
                  <a:lnTo>
                    <a:pt x="4067" y="259"/>
                  </a:lnTo>
                  <a:lnTo>
                    <a:pt x="3587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11" name="Google Shape;11011;p51"/>
            <p:cNvSpPr/>
            <p:nvPr/>
          </p:nvSpPr>
          <p:spPr>
            <a:xfrm>
              <a:off x="3952325" y="2075550"/>
              <a:ext cx="34225" cy="10200"/>
            </a:xfrm>
            <a:custGeom>
              <a:avLst/>
              <a:gdLst/>
              <a:ahLst/>
              <a:cxnLst/>
              <a:rect l="l" t="t" r="r" b="b"/>
              <a:pathLst>
                <a:path w="1369" h="408" extrusionOk="0">
                  <a:moveTo>
                    <a:pt x="0" y="1"/>
                  </a:moveTo>
                  <a:lnTo>
                    <a:pt x="222" y="75"/>
                  </a:lnTo>
                  <a:lnTo>
                    <a:pt x="1368" y="407"/>
                  </a:lnTo>
                  <a:lnTo>
                    <a:pt x="1147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2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12" name="Google Shape;11012;p51"/>
            <p:cNvSpPr/>
            <p:nvPr/>
          </p:nvSpPr>
          <p:spPr>
            <a:xfrm>
              <a:off x="3938450" y="2081100"/>
              <a:ext cx="11125" cy="41625"/>
            </a:xfrm>
            <a:custGeom>
              <a:avLst/>
              <a:gdLst/>
              <a:ahLst/>
              <a:cxnLst/>
              <a:rect l="l" t="t" r="r" b="b"/>
              <a:pathLst>
                <a:path w="445" h="1665" extrusionOk="0">
                  <a:moveTo>
                    <a:pt x="223" y="1"/>
                  </a:moveTo>
                  <a:lnTo>
                    <a:pt x="223" y="38"/>
                  </a:lnTo>
                  <a:lnTo>
                    <a:pt x="223" y="75"/>
                  </a:lnTo>
                  <a:cubicBezTo>
                    <a:pt x="223" y="148"/>
                    <a:pt x="223" y="148"/>
                    <a:pt x="1" y="407"/>
                  </a:cubicBezTo>
                  <a:lnTo>
                    <a:pt x="186" y="1479"/>
                  </a:lnTo>
                  <a:cubicBezTo>
                    <a:pt x="186" y="1516"/>
                    <a:pt x="186" y="1553"/>
                    <a:pt x="223" y="1553"/>
                  </a:cubicBezTo>
                  <a:lnTo>
                    <a:pt x="408" y="1664"/>
                  </a:lnTo>
                  <a:cubicBezTo>
                    <a:pt x="408" y="1664"/>
                    <a:pt x="371" y="1590"/>
                    <a:pt x="371" y="1553"/>
                  </a:cubicBezTo>
                  <a:lnTo>
                    <a:pt x="186" y="481"/>
                  </a:lnTo>
                  <a:lnTo>
                    <a:pt x="186" y="407"/>
                  </a:lnTo>
                  <a:lnTo>
                    <a:pt x="186" y="296"/>
                  </a:lnTo>
                  <a:cubicBezTo>
                    <a:pt x="186" y="259"/>
                    <a:pt x="223" y="259"/>
                    <a:pt x="223" y="222"/>
                  </a:cubicBezTo>
                  <a:lnTo>
                    <a:pt x="260" y="185"/>
                  </a:lnTo>
                  <a:lnTo>
                    <a:pt x="297" y="112"/>
                  </a:lnTo>
                  <a:cubicBezTo>
                    <a:pt x="297" y="75"/>
                    <a:pt x="371" y="75"/>
                    <a:pt x="371" y="75"/>
                  </a:cubicBezTo>
                  <a:lnTo>
                    <a:pt x="445" y="75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9D2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13" name="Google Shape;11013;p51"/>
            <p:cNvSpPr/>
            <p:nvPr/>
          </p:nvSpPr>
          <p:spPr>
            <a:xfrm>
              <a:off x="3947775" y="2077325"/>
              <a:ext cx="41550" cy="39850"/>
            </a:xfrm>
            <a:custGeom>
              <a:avLst/>
              <a:gdLst/>
              <a:ahLst/>
              <a:cxnLst/>
              <a:rect l="l" t="t" r="r" b="b"/>
              <a:pathLst>
                <a:path w="1662" h="1594" extrusionOk="0">
                  <a:moveTo>
                    <a:pt x="338" y="0"/>
                  </a:moveTo>
                  <a:cubicBezTo>
                    <a:pt x="192" y="0"/>
                    <a:pt x="0" y="238"/>
                    <a:pt x="35" y="410"/>
                  </a:cubicBezTo>
                  <a:lnTo>
                    <a:pt x="219" y="1483"/>
                  </a:lnTo>
                  <a:cubicBezTo>
                    <a:pt x="219" y="1520"/>
                    <a:pt x="256" y="1593"/>
                    <a:pt x="293" y="1593"/>
                  </a:cubicBezTo>
                  <a:cubicBezTo>
                    <a:pt x="367" y="1593"/>
                    <a:pt x="404" y="1593"/>
                    <a:pt x="441" y="1520"/>
                  </a:cubicBezTo>
                  <a:lnTo>
                    <a:pt x="1403" y="854"/>
                  </a:lnTo>
                  <a:cubicBezTo>
                    <a:pt x="1587" y="706"/>
                    <a:pt x="1661" y="373"/>
                    <a:pt x="1513" y="336"/>
                  </a:cubicBezTo>
                  <a:lnTo>
                    <a:pt x="367" y="4"/>
                  </a:lnTo>
                  <a:cubicBezTo>
                    <a:pt x="358" y="1"/>
                    <a:pt x="348" y="0"/>
                    <a:pt x="338" y="0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14" name="Google Shape;11014;p51"/>
            <p:cNvSpPr/>
            <p:nvPr/>
          </p:nvSpPr>
          <p:spPr>
            <a:xfrm>
              <a:off x="3685200" y="1975725"/>
              <a:ext cx="31450" cy="10200"/>
            </a:xfrm>
            <a:custGeom>
              <a:avLst/>
              <a:gdLst/>
              <a:ahLst/>
              <a:cxnLst/>
              <a:rect l="l" t="t" r="r" b="b"/>
              <a:pathLst>
                <a:path w="1258" h="408" extrusionOk="0">
                  <a:moveTo>
                    <a:pt x="1" y="1"/>
                  </a:moveTo>
                  <a:lnTo>
                    <a:pt x="186" y="112"/>
                  </a:lnTo>
                  <a:lnTo>
                    <a:pt x="1258" y="408"/>
                  </a:lnTo>
                  <a:lnTo>
                    <a:pt x="1258" y="408"/>
                  </a:lnTo>
                  <a:lnTo>
                    <a:pt x="1073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B2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15" name="Google Shape;11015;p51"/>
            <p:cNvSpPr/>
            <p:nvPr/>
          </p:nvSpPr>
          <p:spPr>
            <a:xfrm>
              <a:off x="3671350" y="1981275"/>
              <a:ext cx="11125" cy="36075"/>
            </a:xfrm>
            <a:custGeom>
              <a:avLst/>
              <a:gdLst/>
              <a:ahLst/>
              <a:cxnLst/>
              <a:rect l="l" t="t" r="r" b="b"/>
              <a:pathLst>
                <a:path w="445" h="1443" extrusionOk="0">
                  <a:moveTo>
                    <a:pt x="259" y="1"/>
                  </a:moveTo>
                  <a:lnTo>
                    <a:pt x="259" y="75"/>
                  </a:lnTo>
                  <a:lnTo>
                    <a:pt x="259" y="112"/>
                  </a:lnTo>
                  <a:cubicBezTo>
                    <a:pt x="259" y="112"/>
                    <a:pt x="259" y="149"/>
                    <a:pt x="0" y="334"/>
                  </a:cubicBezTo>
                  <a:lnTo>
                    <a:pt x="185" y="1258"/>
                  </a:lnTo>
                  <a:cubicBezTo>
                    <a:pt x="185" y="1295"/>
                    <a:pt x="185" y="1332"/>
                    <a:pt x="222" y="1332"/>
                  </a:cubicBezTo>
                  <a:lnTo>
                    <a:pt x="407" y="1443"/>
                  </a:lnTo>
                  <a:cubicBezTo>
                    <a:pt x="407" y="1443"/>
                    <a:pt x="370" y="1406"/>
                    <a:pt x="370" y="1332"/>
                  </a:cubicBezTo>
                  <a:lnTo>
                    <a:pt x="185" y="407"/>
                  </a:lnTo>
                  <a:lnTo>
                    <a:pt x="185" y="334"/>
                  </a:lnTo>
                  <a:lnTo>
                    <a:pt x="185" y="297"/>
                  </a:lnTo>
                  <a:cubicBezTo>
                    <a:pt x="222" y="297"/>
                    <a:pt x="222" y="223"/>
                    <a:pt x="222" y="223"/>
                  </a:cubicBezTo>
                  <a:lnTo>
                    <a:pt x="259" y="186"/>
                  </a:lnTo>
                  <a:lnTo>
                    <a:pt x="333" y="149"/>
                  </a:lnTo>
                  <a:cubicBezTo>
                    <a:pt x="333" y="112"/>
                    <a:pt x="370" y="112"/>
                    <a:pt x="370" y="112"/>
                  </a:cubicBezTo>
                  <a:lnTo>
                    <a:pt x="444" y="112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2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16" name="Google Shape;11016;p51"/>
            <p:cNvSpPr/>
            <p:nvPr/>
          </p:nvSpPr>
          <p:spPr>
            <a:xfrm>
              <a:off x="3681625" y="1978175"/>
              <a:ext cx="39650" cy="34550"/>
            </a:xfrm>
            <a:custGeom>
              <a:avLst/>
              <a:gdLst/>
              <a:ahLst/>
              <a:cxnLst/>
              <a:rect l="l" t="t" r="r" b="b"/>
              <a:pathLst>
                <a:path w="1586" h="1382" extrusionOk="0">
                  <a:moveTo>
                    <a:pt x="274" y="1"/>
                  </a:moveTo>
                  <a:cubicBezTo>
                    <a:pt x="140" y="1"/>
                    <a:pt x="1" y="221"/>
                    <a:pt x="33" y="384"/>
                  </a:cubicBezTo>
                  <a:lnTo>
                    <a:pt x="218" y="1308"/>
                  </a:lnTo>
                  <a:cubicBezTo>
                    <a:pt x="218" y="1345"/>
                    <a:pt x="292" y="1382"/>
                    <a:pt x="329" y="1382"/>
                  </a:cubicBezTo>
                  <a:cubicBezTo>
                    <a:pt x="366" y="1382"/>
                    <a:pt x="403" y="1382"/>
                    <a:pt x="477" y="1345"/>
                  </a:cubicBezTo>
                  <a:lnTo>
                    <a:pt x="1327" y="679"/>
                  </a:lnTo>
                  <a:cubicBezTo>
                    <a:pt x="1512" y="531"/>
                    <a:pt x="1586" y="273"/>
                    <a:pt x="1438" y="273"/>
                  </a:cubicBezTo>
                  <a:lnTo>
                    <a:pt x="329" y="14"/>
                  </a:lnTo>
                  <a:cubicBezTo>
                    <a:pt x="311" y="5"/>
                    <a:pt x="293" y="1"/>
                    <a:pt x="274" y="1"/>
                  </a:cubicBezTo>
                  <a:close/>
                </a:path>
              </a:pathLst>
            </a:custGeom>
            <a:solidFill>
              <a:srgbClr val="34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17" name="Google Shape;11017;p51"/>
            <p:cNvSpPr/>
            <p:nvPr/>
          </p:nvSpPr>
          <p:spPr>
            <a:xfrm>
              <a:off x="4014250" y="2409225"/>
              <a:ext cx="96150" cy="80425"/>
            </a:xfrm>
            <a:custGeom>
              <a:avLst/>
              <a:gdLst/>
              <a:ahLst/>
              <a:cxnLst/>
              <a:rect l="l" t="t" r="r" b="b"/>
              <a:pathLst>
                <a:path w="3846" h="3217" extrusionOk="0">
                  <a:moveTo>
                    <a:pt x="1" y="0"/>
                  </a:moveTo>
                  <a:lnTo>
                    <a:pt x="1" y="998"/>
                  </a:lnTo>
                  <a:lnTo>
                    <a:pt x="3845" y="3217"/>
                  </a:lnTo>
                  <a:lnTo>
                    <a:pt x="3845" y="22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3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18" name="Google Shape;11018;p51"/>
            <p:cNvSpPr/>
            <p:nvPr/>
          </p:nvSpPr>
          <p:spPr>
            <a:xfrm>
              <a:off x="3825700" y="2497025"/>
              <a:ext cx="12975" cy="32375"/>
            </a:xfrm>
            <a:custGeom>
              <a:avLst/>
              <a:gdLst/>
              <a:ahLst/>
              <a:cxnLst/>
              <a:rect l="l" t="t" r="r" b="b"/>
              <a:pathLst>
                <a:path w="519" h="1295" extrusionOk="0">
                  <a:moveTo>
                    <a:pt x="1" y="0"/>
                  </a:moveTo>
                  <a:lnTo>
                    <a:pt x="1" y="962"/>
                  </a:lnTo>
                  <a:lnTo>
                    <a:pt x="518" y="1294"/>
                  </a:lnTo>
                  <a:lnTo>
                    <a:pt x="518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3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19" name="Google Shape;11019;p51"/>
            <p:cNvSpPr/>
            <p:nvPr/>
          </p:nvSpPr>
          <p:spPr>
            <a:xfrm>
              <a:off x="3782250" y="2497025"/>
              <a:ext cx="43475" cy="49925"/>
            </a:xfrm>
            <a:custGeom>
              <a:avLst/>
              <a:gdLst/>
              <a:ahLst/>
              <a:cxnLst/>
              <a:rect l="l" t="t" r="r" b="b"/>
              <a:pathLst>
                <a:path w="1739" h="1997" extrusionOk="0">
                  <a:moveTo>
                    <a:pt x="1739" y="0"/>
                  </a:moveTo>
                  <a:lnTo>
                    <a:pt x="1" y="999"/>
                  </a:lnTo>
                  <a:lnTo>
                    <a:pt x="1" y="1997"/>
                  </a:lnTo>
                  <a:lnTo>
                    <a:pt x="1739" y="962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9F3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20" name="Google Shape;11020;p51"/>
            <p:cNvSpPr/>
            <p:nvPr/>
          </p:nvSpPr>
          <p:spPr>
            <a:xfrm>
              <a:off x="3797975" y="2409225"/>
              <a:ext cx="216300" cy="149750"/>
            </a:xfrm>
            <a:custGeom>
              <a:avLst/>
              <a:gdLst/>
              <a:ahLst/>
              <a:cxnLst/>
              <a:rect l="l" t="t" r="r" b="b"/>
              <a:pathLst>
                <a:path w="8652" h="5990" extrusionOk="0">
                  <a:moveTo>
                    <a:pt x="8652" y="0"/>
                  </a:moveTo>
                  <a:lnTo>
                    <a:pt x="0" y="4991"/>
                  </a:lnTo>
                  <a:lnTo>
                    <a:pt x="0" y="5989"/>
                  </a:lnTo>
                  <a:lnTo>
                    <a:pt x="8652" y="998"/>
                  </a:lnTo>
                  <a:lnTo>
                    <a:pt x="8652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21" name="Google Shape;11021;p51"/>
            <p:cNvSpPr/>
            <p:nvPr/>
          </p:nvSpPr>
          <p:spPr>
            <a:xfrm>
              <a:off x="3773950" y="2520125"/>
              <a:ext cx="24050" cy="38850"/>
            </a:xfrm>
            <a:custGeom>
              <a:avLst/>
              <a:gdLst/>
              <a:ahLst/>
              <a:cxnLst/>
              <a:rect l="l" t="t" r="r" b="b"/>
              <a:pathLst>
                <a:path w="962" h="1554" extrusionOk="0">
                  <a:moveTo>
                    <a:pt x="0" y="1"/>
                  </a:moveTo>
                  <a:lnTo>
                    <a:pt x="0" y="999"/>
                  </a:lnTo>
                  <a:lnTo>
                    <a:pt x="961" y="1553"/>
                  </a:lnTo>
                  <a:lnTo>
                    <a:pt x="961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B3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22" name="Google Shape;11022;p51"/>
            <p:cNvSpPr/>
            <p:nvPr/>
          </p:nvSpPr>
          <p:spPr>
            <a:xfrm>
              <a:off x="3947700" y="2565425"/>
              <a:ext cx="13900" cy="33300"/>
            </a:xfrm>
            <a:custGeom>
              <a:avLst/>
              <a:gdLst/>
              <a:ahLst/>
              <a:cxnLst/>
              <a:rect l="l" t="t" r="r" b="b"/>
              <a:pathLst>
                <a:path w="556" h="1332" extrusionOk="0">
                  <a:moveTo>
                    <a:pt x="1" y="0"/>
                  </a:moveTo>
                  <a:lnTo>
                    <a:pt x="1" y="998"/>
                  </a:lnTo>
                  <a:lnTo>
                    <a:pt x="555" y="1331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3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23" name="Google Shape;11023;p51"/>
            <p:cNvSpPr/>
            <p:nvPr/>
          </p:nvSpPr>
          <p:spPr>
            <a:xfrm>
              <a:off x="3901500" y="2565425"/>
              <a:ext cx="46225" cy="51775"/>
            </a:xfrm>
            <a:custGeom>
              <a:avLst/>
              <a:gdLst/>
              <a:ahLst/>
              <a:cxnLst/>
              <a:rect l="l" t="t" r="r" b="b"/>
              <a:pathLst>
                <a:path w="1849" h="2071" extrusionOk="0">
                  <a:moveTo>
                    <a:pt x="1849" y="0"/>
                  </a:moveTo>
                  <a:lnTo>
                    <a:pt x="0" y="1035"/>
                  </a:lnTo>
                  <a:lnTo>
                    <a:pt x="0" y="2071"/>
                  </a:lnTo>
                  <a:lnTo>
                    <a:pt x="1849" y="998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9F3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24" name="Google Shape;11024;p51"/>
            <p:cNvSpPr/>
            <p:nvPr/>
          </p:nvSpPr>
          <p:spPr>
            <a:xfrm>
              <a:off x="3894100" y="2590375"/>
              <a:ext cx="24050" cy="39775"/>
            </a:xfrm>
            <a:custGeom>
              <a:avLst/>
              <a:gdLst/>
              <a:ahLst/>
              <a:cxnLst/>
              <a:rect l="l" t="t" r="r" b="b"/>
              <a:pathLst>
                <a:path w="962" h="1591" extrusionOk="0">
                  <a:moveTo>
                    <a:pt x="0" y="0"/>
                  </a:moveTo>
                  <a:lnTo>
                    <a:pt x="0" y="962"/>
                  </a:lnTo>
                  <a:lnTo>
                    <a:pt x="962" y="1590"/>
                  </a:lnTo>
                  <a:lnTo>
                    <a:pt x="962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3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25" name="Google Shape;11025;p51"/>
            <p:cNvSpPr/>
            <p:nvPr/>
          </p:nvSpPr>
          <p:spPr>
            <a:xfrm>
              <a:off x="3773950" y="2376875"/>
              <a:ext cx="392825" cy="227400"/>
            </a:xfrm>
            <a:custGeom>
              <a:avLst/>
              <a:gdLst/>
              <a:ahLst/>
              <a:cxnLst/>
              <a:rect l="l" t="t" r="r" b="b"/>
              <a:pathLst>
                <a:path w="15713" h="9096" extrusionOk="0">
                  <a:moveTo>
                    <a:pt x="2071" y="4806"/>
                  </a:moveTo>
                  <a:lnTo>
                    <a:pt x="2625" y="5139"/>
                  </a:lnTo>
                  <a:lnTo>
                    <a:pt x="887" y="6137"/>
                  </a:lnTo>
                  <a:lnTo>
                    <a:pt x="333" y="5805"/>
                  </a:lnTo>
                  <a:lnTo>
                    <a:pt x="2071" y="4806"/>
                  </a:lnTo>
                  <a:close/>
                  <a:moveTo>
                    <a:pt x="6951" y="7542"/>
                  </a:moveTo>
                  <a:lnTo>
                    <a:pt x="7505" y="7838"/>
                  </a:lnTo>
                  <a:lnTo>
                    <a:pt x="5657" y="8910"/>
                  </a:lnTo>
                  <a:lnTo>
                    <a:pt x="5102" y="8577"/>
                  </a:lnTo>
                  <a:lnTo>
                    <a:pt x="6951" y="7542"/>
                  </a:lnTo>
                  <a:close/>
                  <a:moveTo>
                    <a:pt x="9945" y="0"/>
                  </a:moveTo>
                  <a:lnTo>
                    <a:pt x="0" y="5731"/>
                  </a:lnTo>
                  <a:lnTo>
                    <a:pt x="961" y="6322"/>
                  </a:lnTo>
                  <a:lnTo>
                    <a:pt x="9613" y="1331"/>
                  </a:lnTo>
                  <a:lnTo>
                    <a:pt x="13457" y="3549"/>
                  </a:lnTo>
                  <a:lnTo>
                    <a:pt x="4806" y="8540"/>
                  </a:lnTo>
                  <a:lnTo>
                    <a:pt x="5768" y="9095"/>
                  </a:lnTo>
                  <a:lnTo>
                    <a:pt x="15713" y="3365"/>
                  </a:lnTo>
                  <a:lnTo>
                    <a:pt x="9945" y="0"/>
                  </a:lnTo>
                  <a:close/>
                </a:path>
              </a:pathLst>
            </a:custGeom>
            <a:solidFill>
              <a:srgbClr val="FE6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26" name="Google Shape;11026;p51"/>
            <p:cNvSpPr/>
            <p:nvPr/>
          </p:nvSpPr>
          <p:spPr>
            <a:xfrm>
              <a:off x="3918125" y="2460975"/>
              <a:ext cx="247725" cy="169175"/>
            </a:xfrm>
            <a:custGeom>
              <a:avLst/>
              <a:gdLst/>
              <a:ahLst/>
              <a:cxnLst/>
              <a:rect l="l" t="t" r="r" b="b"/>
              <a:pathLst>
                <a:path w="9909" h="6767" extrusionOk="0">
                  <a:moveTo>
                    <a:pt x="9909" y="1"/>
                  </a:moveTo>
                  <a:lnTo>
                    <a:pt x="1" y="5731"/>
                  </a:lnTo>
                  <a:lnTo>
                    <a:pt x="1" y="6766"/>
                  </a:lnTo>
                  <a:lnTo>
                    <a:pt x="9909" y="1036"/>
                  </a:lnTo>
                  <a:lnTo>
                    <a:pt x="9909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27" name="Google Shape;11027;p51"/>
            <p:cNvSpPr/>
            <p:nvPr/>
          </p:nvSpPr>
          <p:spPr>
            <a:xfrm>
              <a:off x="3908875" y="2440650"/>
              <a:ext cx="142375" cy="87825"/>
            </a:xfrm>
            <a:custGeom>
              <a:avLst/>
              <a:gdLst/>
              <a:ahLst/>
              <a:cxnLst/>
              <a:rect l="l" t="t" r="r" b="b"/>
              <a:pathLst>
                <a:path w="5695" h="3513" extrusionOk="0">
                  <a:moveTo>
                    <a:pt x="1" y="0"/>
                  </a:moveTo>
                  <a:lnTo>
                    <a:pt x="75" y="222"/>
                  </a:lnTo>
                  <a:lnTo>
                    <a:pt x="5694" y="3512"/>
                  </a:lnTo>
                  <a:lnTo>
                    <a:pt x="5694" y="32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3E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28" name="Google Shape;11028;p51"/>
            <p:cNvSpPr/>
            <p:nvPr/>
          </p:nvSpPr>
          <p:spPr>
            <a:xfrm>
              <a:off x="4051225" y="2471150"/>
              <a:ext cx="86900" cy="57325"/>
            </a:xfrm>
            <a:custGeom>
              <a:avLst/>
              <a:gdLst/>
              <a:ahLst/>
              <a:cxnLst/>
              <a:rect l="l" t="t" r="r" b="b"/>
              <a:pathLst>
                <a:path w="3476" h="2293" extrusionOk="0">
                  <a:moveTo>
                    <a:pt x="3476" y="0"/>
                  </a:moveTo>
                  <a:lnTo>
                    <a:pt x="0" y="2034"/>
                  </a:lnTo>
                  <a:lnTo>
                    <a:pt x="0" y="2292"/>
                  </a:lnTo>
                  <a:lnTo>
                    <a:pt x="3476" y="296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9F3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29" name="Google Shape;11029;p51"/>
            <p:cNvSpPr/>
            <p:nvPr/>
          </p:nvSpPr>
          <p:spPr>
            <a:xfrm>
              <a:off x="3908875" y="2389800"/>
              <a:ext cx="229250" cy="132200"/>
            </a:xfrm>
            <a:custGeom>
              <a:avLst/>
              <a:gdLst/>
              <a:ahLst/>
              <a:cxnLst/>
              <a:rect l="l" t="t" r="r" b="b"/>
              <a:pathLst>
                <a:path w="9170" h="5288" extrusionOk="0">
                  <a:moveTo>
                    <a:pt x="3513" y="1"/>
                  </a:moveTo>
                  <a:lnTo>
                    <a:pt x="1" y="2034"/>
                  </a:lnTo>
                  <a:lnTo>
                    <a:pt x="5694" y="5288"/>
                  </a:lnTo>
                  <a:lnTo>
                    <a:pt x="9170" y="3254"/>
                  </a:lnTo>
                  <a:lnTo>
                    <a:pt x="3513" y="1"/>
                  </a:lnTo>
                  <a:close/>
                </a:path>
              </a:pathLst>
            </a:custGeom>
            <a:solidFill>
              <a:srgbClr val="FE6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30" name="Google Shape;11030;p51"/>
            <p:cNvSpPr/>
            <p:nvPr/>
          </p:nvSpPr>
          <p:spPr>
            <a:xfrm>
              <a:off x="3968025" y="2436025"/>
              <a:ext cx="112800" cy="44375"/>
            </a:xfrm>
            <a:custGeom>
              <a:avLst/>
              <a:gdLst/>
              <a:ahLst/>
              <a:cxnLst/>
              <a:rect l="l" t="t" r="r" b="b"/>
              <a:pathLst>
                <a:path w="4512" h="1775" extrusionOk="0">
                  <a:moveTo>
                    <a:pt x="1" y="0"/>
                  </a:moveTo>
                  <a:lnTo>
                    <a:pt x="1" y="481"/>
                  </a:lnTo>
                  <a:cubicBezTo>
                    <a:pt x="1" y="814"/>
                    <a:pt x="186" y="1146"/>
                    <a:pt x="666" y="1405"/>
                  </a:cubicBezTo>
                  <a:cubicBezTo>
                    <a:pt x="740" y="1479"/>
                    <a:pt x="888" y="1516"/>
                    <a:pt x="962" y="1553"/>
                  </a:cubicBezTo>
                  <a:cubicBezTo>
                    <a:pt x="999" y="1553"/>
                    <a:pt x="999" y="1590"/>
                    <a:pt x="1073" y="1590"/>
                  </a:cubicBezTo>
                  <a:cubicBezTo>
                    <a:pt x="1110" y="1590"/>
                    <a:pt x="1147" y="1664"/>
                    <a:pt x="1184" y="1664"/>
                  </a:cubicBezTo>
                  <a:cubicBezTo>
                    <a:pt x="1258" y="1664"/>
                    <a:pt x="1295" y="1701"/>
                    <a:pt x="1332" y="1701"/>
                  </a:cubicBezTo>
                  <a:cubicBezTo>
                    <a:pt x="1369" y="1738"/>
                    <a:pt x="1369" y="1738"/>
                    <a:pt x="1443" y="1738"/>
                  </a:cubicBezTo>
                  <a:lnTo>
                    <a:pt x="1480" y="1738"/>
                  </a:lnTo>
                  <a:cubicBezTo>
                    <a:pt x="1554" y="1738"/>
                    <a:pt x="1665" y="1775"/>
                    <a:pt x="1739" y="1775"/>
                  </a:cubicBezTo>
                  <a:lnTo>
                    <a:pt x="2737" y="1775"/>
                  </a:lnTo>
                  <a:cubicBezTo>
                    <a:pt x="2811" y="1738"/>
                    <a:pt x="2848" y="1738"/>
                    <a:pt x="2959" y="1738"/>
                  </a:cubicBezTo>
                  <a:cubicBezTo>
                    <a:pt x="2996" y="1701"/>
                    <a:pt x="3033" y="1701"/>
                    <a:pt x="3107" y="1701"/>
                  </a:cubicBezTo>
                  <a:cubicBezTo>
                    <a:pt x="3107" y="1664"/>
                    <a:pt x="3144" y="1664"/>
                    <a:pt x="3180" y="1664"/>
                  </a:cubicBezTo>
                  <a:lnTo>
                    <a:pt x="3291" y="1664"/>
                  </a:lnTo>
                  <a:cubicBezTo>
                    <a:pt x="3328" y="1664"/>
                    <a:pt x="3402" y="1590"/>
                    <a:pt x="3476" y="1590"/>
                  </a:cubicBezTo>
                  <a:cubicBezTo>
                    <a:pt x="3513" y="1590"/>
                    <a:pt x="3550" y="1553"/>
                    <a:pt x="3587" y="1553"/>
                  </a:cubicBezTo>
                  <a:cubicBezTo>
                    <a:pt x="3698" y="1516"/>
                    <a:pt x="3846" y="1442"/>
                    <a:pt x="3920" y="1405"/>
                  </a:cubicBezTo>
                  <a:cubicBezTo>
                    <a:pt x="3957" y="1368"/>
                    <a:pt x="4068" y="1331"/>
                    <a:pt x="4105" y="1257"/>
                  </a:cubicBezTo>
                  <a:lnTo>
                    <a:pt x="4142" y="1220"/>
                  </a:lnTo>
                  <a:lnTo>
                    <a:pt x="4290" y="1073"/>
                  </a:lnTo>
                  <a:lnTo>
                    <a:pt x="4437" y="962"/>
                  </a:lnTo>
                  <a:lnTo>
                    <a:pt x="4437" y="888"/>
                  </a:lnTo>
                  <a:cubicBezTo>
                    <a:pt x="4437" y="851"/>
                    <a:pt x="4474" y="851"/>
                    <a:pt x="4474" y="814"/>
                  </a:cubicBezTo>
                  <a:lnTo>
                    <a:pt x="4474" y="777"/>
                  </a:lnTo>
                  <a:lnTo>
                    <a:pt x="4474" y="740"/>
                  </a:lnTo>
                  <a:cubicBezTo>
                    <a:pt x="4511" y="666"/>
                    <a:pt x="4511" y="666"/>
                    <a:pt x="4511" y="629"/>
                  </a:cubicBezTo>
                  <a:lnTo>
                    <a:pt x="4511" y="592"/>
                  </a:lnTo>
                  <a:lnTo>
                    <a:pt x="4511" y="481"/>
                  </a:lnTo>
                  <a:lnTo>
                    <a:pt x="4511" y="444"/>
                  </a:lnTo>
                  <a:lnTo>
                    <a:pt x="4511" y="407"/>
                  </a:lnTo>
                  <a:lnTo>
                    <a:pt x="4511" y="111"/>
                  </a:lnTo>
                  <a:cubicBezTo>
                    <a:pt x="4474" y="185"/>
                    <a:pt x="4474" y="185"/>
                    <a:pt x="4474" y="222"/>
                  </a:cubicBezTo>
                  <a:lnTo>
                    <a:pt x="4474" y="259"/>
                  </a:lnTo>
                  <a:cubicBezTo>
                    <a:pt x="4474" y="296"/>
                    <a:pt x="4437" y="296"/>
                    <a:pt x="4437" y="333"/>
                  </a:cubicBezTo>
                  <a:cubicBezTo>
                    <a:pt x="4401" y="333"/>
                    <a:pt x="4401" y="407"/>
                    <a:pt x="4401" y="407"/>
                  </a:cubicBezTo>
                  <a:lnTo>
                    <a:pt x="4253" y="518"/>
                  </a:lnTo>
                  <a:lnTo>
                    <a:pt x="4105" y="666"/>
                  </a:lnTo>
                  <a:lnTo>
                    <a:pt x="4068" y="740"/>
                  </a:lnTo>
                  <a:cubicBezTo>
                    <a:pt x="4031" y="777"/>
                    <a:pt x="3957" y="814"/>
                    <a:pt x="3883" y="851"/>
                  </a:cubicBezTo>
                  <a:cubicBezTo>
                    <a:pt x="3772" y="925"/>
                    <a:pt x="3698" y="962"/>
                    <a:pt x="3550" y="999"/>
                  </a:cubicBezTo>
                  <a:cubicBezTo>
                    <a:pt x="3513" y="999"/>
                    <a:pt x="3476" y="1036"/>
                    <a:pt x="3402" y="1036"/>
                  </a:cubicBezTo>
                  <a:cubicBezTo>
                    <a:pt x="3328" y="1109"/>
                    <a:pt x="3217" y="1146"/>
                    <a:pt x="3144" y="1146"/>
                  </a:cubicBezTo>
                  <a:cubicBezTo>
                    <a:pt x="3144" y="1183"/>
                    <a:pt x="3107" y="1183"/>
                    <a:pt x="3033" y="1183"/>
                  </a:cubicBezTo>
                  <a:cubicBezTo>
                    <a:pt x="2959" y="1183"/>
                    <a:pt x="2885" y="1220"/>
                    <a:pt x="2737" y="1220"/>
                  </a:cubicBezTo>
                  <a:lnTo>
                    <a:pt x="1813" y="1220"/>
                  </a:lnTo>
                  <a:cubicBezTo>
                    <a:pt x="1665" y="1220"/>
                    <a:pt x="1591" y="1220"/>
                    <a:pt x="1443" y="1183"/>
                  </a:cubicBezTo>
                  <a:cubicBezTo>
                    <a:pt x="1369" y="1146"/>
                    <a:pt x="1369" y="1146"/>
                    <a:pt x="1332" y="1146"/>
                  </a:cubicBezTo>
                  <a:cubicBezTo>
                    <a:pt x="1258" y="1109"/>
                    <a:pt x="1147" y="1109"/>
                    <a:pt x="1073" y="1036"/>
                  </a:cubicBezTo>
                  <a:cubicBezTo>
                    <a:pt x="1036" y="1036"/>
                    <a:pt x="1036" y="999"/>
                    <a:pt x="962" y="999"/>
                  </a:cubicBezTo>
                  <a:cubicBezTo>
                    <a:pt x="888" y="962"/>
                    <a:pt x="740" y="925"/>
                    <a:pt x="666" y="851"/>
                  </a:cubicBezTo>
                  <a:cubicBezTo>
                    <a:pt x="223" y="592"/>
                    <a:pt x="1" y="259"/>
                    <a:pt x="1" y="0"/>
                  </a:cubicBez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31" name="Google Shape;11031;p51"/>
            <p:cNvSpPr/>
            <p:nvPr/>
          </p:nvSpPr>
          <p:spPr>
            <a:xfrm>
              <a:off x="3962500" y="2400425"/>
              <a:ext cx="126650" cy="66575"/>
            </a:xfrm>
            <a:custGeom>
              <a:avLst/>
              <a:gdLst/>
              <a:ahLst/>
              <a:cxnLst/>
              <a:rect l="l" t="t" r="r" b="b"/>
              <a:pathLst>
                <a:path w="5066" h="2663" extrusionOk="0">
                  <a:moveTo>
                    <a:pt x="2547" y="1"/>
                  </a:moveTo>
                  <a:cubicBezTo>
                    <a:pt x="1960" y="1"/>
                    <a:pt x="1368" y="130"/>
                    <a:pt x="924" y="389"/>
                  </a:cubicBezTo>
                  <a:cubicBezTo>
                    <a:pt x="37" y="907"/>
                    <a:pt x="0" y="1720"/>
                    <a:pt x="924" y="2275"/>
                  </a:cubicBezTo>
                  <a:cubicBezTo>
                    <a:pt x="1368" y="2533"/>
                    <a:pt x="1960" y="2663"/>
                    <a:pt x="2547" y="2663"/>
                  </a:cubicBezTo>
                  <a:cubicBezTo>
                    <a:pt x="3133" y="2663"/>
                    <a:pt x="3716" y="2533"/>
                    <a:pt x="4141" y="2275"/>
                  </a:cubicBezTo>
                  <a:cubicBezTo>
                    <a:pt x="5028" y="1794"/>
                    <a:pt x="5065" y="944"/>
                    <a:pt x="4141" y="389"/>
                  </a:cubicBezTo>
                  <a:cubicBezTo>
                    <a:pt x="3716" y="130"/>
                    <a:pt x="3133" y="1"/>
                    <a:pt x="2547" y="1"/>
                  </a:cubicBezTo>
                  <a:close/>
                </a:path>
              </a:pathLst>
            </a:custGeom>
            <a:solidFill>
              <a:srgbClr val="C6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32" name="Google Shape;11032;p51"/>
            <p:cNvSpPr/>
            <p:nvPr/>
          </p:nvSpPr>
          <p:spPr>
            <a:xfrm>
              <a:off x="3968825" y="2426775"/>
              <a:ext cx="113850" cy="37925"/>
            </a:xfrm>
            <a:custGeom>
              <a:avLst/>
              <a:gdLst/>
              <a:ahLst/>
              <a:cxnLst/>
              <a:rect l="l" t="t" r="r" b="b"/>
              <a:pathLst>
                <a:path w="4554" h="1517" extrusionOk="0">
                  <a:moveTo>
                    <a:pt x="6" y="1"/>
                  </a:moveTo>
                  <a:cubicBezTo>
                    <a:pt x="1" y="38"/>
                    <a:pt x="1" y="76"/>
                    <a:pt x="6" y="116"/>
                  </a:cubicBezTo>
                  <a:lnTo>
                    <a:pt x="6" y="116"/>
                  </a:lnTo>
                  <a:lnTo>
                    <a:pt x="6" y="1"/>
                  </a:lnTo>
                  <a:close/>
                  <a:moveTo>
                    <a:pt x="4553" y="112"/>
                  </a:moveTo>
                  <a:cubicBezTo>
                    <a:pt x="4479" y="186"/>
                    <a:pt x="4479" y="186"/>
                    <a:pt x="4479" y="222"/>
                  </a:cubicBezTo>
                  <a:lnTo>
                    <a:pt x="4479" y="259"/>
                  </a:lnTo>
                  <a:cubicBezTo>
                    <a:pt x="4479" y="296"/>
                    <a:pt x="4442" y="296"/>
                    <a:pt x="4442" y="370"/>
                  </a:cubicBezTo>
                  <a:cubicBezTo>
                    <a:pt x="4405" y="370"/>
                    <a:pt x="4405" y="407"/>
                    <a:pt x="4405" y="407"/>
                  </a:cubicBezTo>
                  <a:lnTo>
                    <a:pt x="4258" y="555"/>
                  </a:lnTo>
                  <a:lnTo>
                    <a:pt x="4110" y="666"/>
                  </a:lnTo>
                  <a:lnTo>
                    <a:pt x="4073" y="740"/>
                  </a:lnTo>
                  <a:cubicBezTo>
                    <a:pt x="4036" y="777"/>
                    <a:pt x="3999" y="814"/>
                    <a:pt x="3888" y="851"/>
                  </a:cubicBezTo>
                  <a:cubicBezTo>
                    <a:pt x="3814" y="925"/>
                    <a:pt x="3703" y="962"/>
                    <a:pt x="3555" y="999"/>
                  </a:cubicBezTo>
                  <a:cubicBezTo>
                    <a:pt x="3518" y="999"/>
                    <a:pt x="3481" y="1036"/>
                    <a:pt x="3444" y="1036"/>
                  </a:cubicBezTo>
                  <a:cubicBezTo>
                    <a:pt x="3333" y="1110"/>
                    <a:pt x="3259" y="1147"/>
                    <a:pt x="3148" y="1147"/>
                  </a:cubicBezTo>
                  <a:cubicBezTo>
                    <a:pt x="3148" y="1184"/>
                    <a:pt x="3112" y="1184"/>
                    <a:pt x="3075" y="1184"/>
                  </a:cubicBezTo>
                  <a:cubicBezTo>
                    <a:pt x="2964" y="1184"/>
                    <a:pt x="2890" y="1221"/>
                    <a:pt x="2742" y="1221"/>
                  </a:cubicBezTo>
                  <a:lnTo>
                    <a:pt x="1818" y="1221"/>
                  </a:lnTo>
                  <a:cubicBezTo>
                    <a:pt x="1670" y="1221"/>
                    <a:pt x="1596" y="1221"/>
                    <a:pt x="1448" y="1184"/>
                  </a:cubicBezTo>
                  <a:cubicBezTo>
                    <a:pt x="1411" y="1147"/>
                    <a:pt x="1411" y="1147"/>
                    <a:pt x="1337" y="1147"/>
                  </a:cubicBezTo>
                  <a:cubicBezTo>
                    <a:pt x="1263" y="1110"/>
                    <a:pt x="1152" y="1110"/>
                    <a:pt x="1078" y="1036"/>
                  </a:cubicBezTo>
                  <a:cubicBezTo>
                    <a:pt x="1041" y="1036"/>
                    <a:pt x="1041" y="999"/>
                    <a:pt x="1004" y="999"/>
                  </a:cubicBezTo>
                  <a:cubicBezTo>
                    <a:pt x="893" y="962"/>
                    <a:pt x="745" y="925"/>
                    <a:pt x="671" y="851"/>
                  </a:cubicBezTo>
                  <a:cubicBezTo>
                    <a:pt x="259" y="629"/>
                    <a:pt x="38" y="353"/>
                    <a:pt x="6" y="116"/>
                  </a:cubicBezTo>
                  <a:lnTo>
                    <a:pt x="6" y="116"/>
                  </a:lnTo>
                  <a:lnTo>
                    <a:pt x="6" y="222"/>
                  </a:lnTo>
                  <a:cubicBezTo>
                    <a:pt x="6" y="555"/>
                    <a:pt x="191" y="851"/>
                    <a:pt x="671" y="1147"/>
                  </a:cubicBezTo>
                  <a:cubicBezTo>
                    <a:pt x="745" y="1184"/>
                    <a:pt x="893" y="1221"/>
                    <a:pt x="967" y="1295"/>
                  </a:cubicBezTo>
                  <a:cubicBezTo>
                    <a:pt x="1041" y="1295"/>
                    <a:pt x="1041" y="1332"/>
                    <a:pt x="1078" y="1332"/>
                  </a:cubicBezTo>
                  <a:cubicBezTo>
                    <a:pt x="1115" y="1332"/>
                    <a:pt x="1152" y="1369"/>
                    <a:pt x="1226" y="1369"/>
                  </a:cubicBezTo>
                  <a:cubicBezTo>
                    <a:pt x="1263" y="1369"/>
                    <a:pt x="1300" y="1406"/>
                    <a:pt x="1337" y="1406"/>
                  </a:cubicBezTo>
                  <a:cubicBezTo>
                    <a:pt x="1411" y="1479"/>
                    <a:pt x="1411" y="1479"/>
                    <a:pt x="1448" y="1479"/>
                  </a:cubicBezTo>
                  <a:lnTo>
                    <a:pt x="1485" y="1479"/>
                  </a:lnTo>
                  <a:cubicBezTo>
                    <a:pt x="1596" y="1479"/>
                    <a:pt x="1670" y="1516"/>
                    <a:pt x="1781" y="1516"/>
                  </a:cubicBezTo>
                  <a:lnTo>
                    <a:pt x="2742" y="1516"/>
                  </a:lnTo>
                  <a:cubicBezTo>
                    <a:pt x="2816" y="1479"/>
                    <a:pt x="2890" y="1479"/>
                    <a:pt x="2964" y="1479"/>
                  </a:cubicBezTo>
                  <a:cubicBezTo>
                    <a:pt x="3001" y="1406"/>
                    <a:pt x="3075" y="1406"/>
                    <a:pt x="3112" y="1406"/>
                  </a:cubicBezTo>
                  <a:cubicBezTo>
                    <a:pt x="3112" y="1369"/>
                    <a:pt x="3148" y="1369"/>
                    <a:pt x="3185" y="1369"/>
                  </a:cubicBezTo>
                  <a:lnTo>
                    <a:pt x="3296" y="1369"/>
                  </a:lnTo>
                  <a:cubicBezTo>
                    <a:pt x="3333" y="1369"/>
                    <a:pt x="3444" y="1332"/>
                    <a:pt x="3481" y="1332"/>
                  </a:cubicBezTo>
                  <a:cubicBezTo>
                    <a:pt x="3518" y="1332"/>
                    <a:pt x="3555" y="1295"/>
                    <a:pt x="3629" y="1295"/>
                  </a:cubicBezTo>
                  <a:cubicBezTo>
                    <a:pt x="3703" y="1221"/>
                    <a:pt x="3851" y="1184"/>
                    <a:pt x="3925" y="1147"/>
                  </a:cubicBezTo>
                  <a:cubicBezTo>
                    <a:pt x="3999" y="1110"/>
                    <a:pt x="4073" y="1036"/>
                    <a:pt x="4110" y="999"/>
                  </a:cubicBezTo>
                  <a:lnTo>
                    <a:pt x="4184" y="962"/>
                  </a:lnTo>
                  <a:lnTo>
                    <a:pt x="4295" y="814"/>
                  </a:lnTo>
                  <a:lnTo>
                    <a:pt x="4442" y="666"/>
                  </a:lnTo>
                  <a:lnTo>
                    <a:pt x="4442" y="629"/>
                  </a:lnTo>
                  <a:cubicBezTo>
                    <a:pt x="4442" y="592"/>
                    <a:pt x="4479" y="592"/>
                    <a:pt x="4479" y="555"/>
                  </a:cubicBezTo>
                  <a:lnTo>
                    <a:pt x="4479" y="481"/>
                  </a:lnTo>
                  <a:lnTo>
                    <a:pt x="4479" y="444"/>
                  </a:lnTo>
                  <a:cubicBezTo>
                    <a:pt x="4553" y="407"/>
                    <a:pt x="4553" y="407"/>
                    <a:pt x="4553" y="370"/>
                  </a:cubicBezTo>
                  <a:lnTo>
                    <a:pt x="4553" y="296"/>
                  </a:lnTo>
                  <a:lnTo>
                    <a:pt x="4553" y="222"/>
                  </a:lnTo>
                  <a:lnTo>
                    <a:pt x="4553" y="186"/>
                  </a:lnTo>
                  <a:lnTo>
                    <a:pt x="4553" y="112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33" name="Google Shape;11033;p51"/>
            <p:cNvSpPr/>
            <p:nvPr/>
          </p:nvSpPr>
          <p:spPr>
            <a:xfrm>
              <a:off x="3962500" y="2391200"/>
              <a:ext cx="126650" cy="66575"/>
            </a:xfrm>
            <a:custGeom>
              <a:avLst/>
              <a:gdLst/>
              <a:ahLst/>
              <a:cxnLst/>
              <a:rect l="l" t="t" r="r" b="b"/>
              <a:pathLst>
                <a:path w="5066" h="2663" extrusionOk="0">
                  <a:moveTo>
                    <a:pt x="2547" y="0"/>
                  </a:moveTo>
                  <a:cubicBezTo>
                    <a:pt x="1960" y="0"/>
                    <a:pt x="1368" y="130"/>
                    <a:pt x="924" y="388"/>
                  </a:cubicBezTo>
                  <a:cubicBezTo>
                    <a:pt x="37" y="906"/>
                    <a:pt x="0" y="1719"/>
                    <a:pt x="924" y="2274"/>
                  </a:cubicBezTo>
                  <a:cubicBezTo>
                    <a:pt x="1368" y="2533"/>
                    <a:pt x="1960" y="2662"/>
                    <a:pt x="2547" y="2662"/>
                  </a:cubicBezTo>
                  <a:cubicBezTo>
                    <a:pt x="3133" y="2662"/>
                    <a:pt x="3716" y="2533"/>
                    <a:pt x="4141" y="2274"/>
                  </a:cubicBezTo>
                  <a:cubicBezTo>
                    <a:pt x="5028" y="1793"/>
                    <a:pt x="5065" y="943"/>
                    <a:pt x="4141" y="388"/>
                  </a:cubicBezTo>
                  <a:cubicBezTo>
                    <a:pt x="3716" y="130"/>
                    <a:pt x="3133" y="0"/>
                    <a:pt x="2547" y="0"/>
                  </a:cubicBezTo>
                  <a:close/>
                </a:path>
              </a:pathLst>
            </a:custGeom>
            <a:solidFill>
              <a:srgbClr val="FE6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34" name="Google Shape;11034;p51"/>
            <p:cNvSpPr/>
            <p:nvPr/>
          </p:nvSpPr>
          <p:spPr>
            <a:xfrm>
              <a:off x="4009625" y="2395350"/>
              <a:ext cx="9275" cy="4650"/>
            </a:xfrm>
            <a:custGeom>
              <a:avLst/>
              <a:gdLst/>
              <a:ahLst/>
              <a:cxnLst/>
              <a:rect l="l" t="t" r="r" b="b"/>
              <a:pathLst>
                <a:path w="371" h="186" extrusionOk="0">
                  <a:moveTo>
                    <a:pt x="38" y="1"/>
                  </a:moveTo>
                  <a:cubicBezTo>
                    <a:pt x="1" y="75"/>
                    <a:pt x="1" y="149"/>
                    <a:pt x="38" y="149"/>
                  </a:cubicBezTo>
                  <a:cubicBezTo>
                    <a:pt x="112" y="149"/>
                    <a:pt x="112" y="186"/>
                    <a:pt x="149" y="186"/>
                  </a:cubicBezTo>
                  <a:lnTo>
                    <a:pt x="186" y="186"/>
                  </a:lnTo>
                  <a:cubicBezTo>
                    <a:pt x="149" y="186"/>
                    <a:pt x="112" y="186"/>
                    <a:pt x="112" y="149"/>
                  </a:cubicBezTo>
                  <a:cubicBezTo>
                    <a:pt x="38" y="75"/>
                    <a:pt x="38" y="75"/>
                    <a:pt x="38" y="38"/>
                  </a:cubicBezTo>
                  <a:lnTo>
                    <a:pt x="38" y="1"/>
                  </a:lnTo>
                  <a:close/>
                  <a:moveTo>
                    <a:pt x="370" y="75"/>
                  </a:moveTo>
                  <a:cubicBezTo>
                    <a:pt x="370" y="75"/>
                    <a:pt x="370" y="149"/>
                    <a:pt x="333" y="149"/>
                  </a:cubicBezTo>
                  <a:cubicBezTo>
                    <a:pt x="333" y="186"/>
                    <a:pt x="333" y="186"/>
                    <a:pt x="259" y="186"/>
                  </a:cubicBezTo>
                  <a:lnTo>
                    <a:pt x="333" y="186"/>
                  </a:lnTo>
                  <a:lnTo>
                    <a:pt x="370" y="149"/>
                  </a:lnTo>
                  <a:lnTo>
                    <a:pt x="370" y="75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35" name="Google Shape;11035;p51"/>
            <p:cNvSpPr/>
            <p:nvPr/>
          </p:nvSpPr>
          <p:spPr>
            <a:xfrm>
              <a:off x="4008700" y="2393050"/>
              <a:ext cx="11125" cy="6725"/>
            </a:xfrm>
            <a:custGeom>
              <a:avLst/>
              <a:gdLst/>
              <a:ahLst/>
              <a:cxnLst/>
              <a:rect l="l" t="t" r="r" b="b"/>
              <a:pathLst>
                <a:path w="445" h="269" extrusionOk="0">
                  <a:moveTo>
                    <a:pt x="250" y="0"/>
                  </a:moveTo>
                  <a:cubicBezTo>
                    <a:pt x="195" y="0"/>
                    <a:pt x="130" y="19"/>
                    <a:pt x="75" y="56"/>
                  </a:cubicBezTo>
                  <a:cubicBezTo>
                    <a:pt x="1" y="93"/>
                    <a:pt x="1" y="167"/>
                    <a:pt x="75" y="241"/>
                  </a:cubicBezTo>
                  <a:cubicBezTo>
                    <a:pt x="130" y="259"/>
                    <a:pt x="195" y="268"/>
                    <a:pt x="250" y="268"/>
                  </a:cubicBezTo>
                  <a:cubicBezTo>
                    <a:pt x="306" y="268"/>
                    <a:pt x="352" y="259"/>
                    <a:pt x="370" y="241"/>
                  </a:cubicBezTo>
                  <a:cubicBezTo>
                    <a:pt x="444" y="167"/>
                    <a:pt x="444" y="93"/>
                    <a:pt x="370" y="56"/>
                  </a:cubicBezTo>
                  <a:cubicBezTo>
                    <a:pt x="352" y="19"/>
                    <a:pt x="306" y="0"/>
                    <a:pt x="250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36" name="Google Shape;11036;p51"/>
            <p:cNvSpPr/>
            <p:nvPr/>
          </p:nvSpPr>
          <p:spPr>
            <a:xfrm>
              <a:off x="4030900" y="2394425"/>
              <a:ext cx="10175" cy="4650"/>
            </a:xfrm>
            <a:custGeom>
              <a:avLst/>
              <a:gdLst/>
              <a:ahLst/>
              <a:cxnLst/>
              <a:rect l="l" t="t" r="r" b="b"/>
              <a:pathLst>
                <a:path w="407" h="186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75"/>
                    <a:pt x="0" y="75"/>
                    <a:pt x="37" y="112"/>
                  </a:cubicBezTo>
                  <a:cubicBezTo>
                    <a:pt x="37" y="186"/>
                    <a:pt x="74" y="186"/>
                    <a:pt x="111" y="186"/>
                  </a:cubicBezTo>
                  <a:lnTo>
                    <a:pt x="185" y="186"/>
                  </a:lnTo>
                  <a:cubicBezTo>
                    <a:pt x="111" y="186"/>
                    <a:pt x="111" y="112"/>
                    <a:pt x="74" y="112"/>
                  </a:cubicBezTo>
                  <a:cubicBezTo>
                    <a:pt x="37" y="112"/>
                    <a:pt x="37" y="75"/>
                    <a:pt x="0" y="1"/>
                  </a:cubicBezTo>
                  <a:close/>
                  <a:moveTo>
                    <a:pt x="407" y="75"/>
                  </a:moveTo>
                  <a:cubicBezTo>
                    <a:pt x="407" y="75"/>
                    <a:pt x="407" y="112"/>
                    <a:pt x="333" y="112"/>
                  </a:cubicBezTo>
                  <a:cubicBezTo>
                    <a:pt x="333" y="186"/>
                    <a:pt x="333" y="186"/>
                    <a:pt x="296" y="186"/>
                  </a:cubicBezTo>
                  <a:lnTo>
                    <a:pt x="333" y="186"/>
                  </a:lnTo>
                  <a:lnTo>
                    <a:pt x="407" y="112"/>
                  </a:lnTo>
                  <a:lnTo>
                    <a:pt x="407" y="75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37" name="Google Shape;11037;p51"/>
            <p:cNvSpPr/>
            <p:nvPr/>
          </p:nvSpPr>
          <p:spPr>
            <a:xfrm>
              <a:off x="4030900" y="2393050"/>
              <a:ext cx="11100" cy="6725"/>
            </a:xfrm>
            <a:custGeom>
              <a:avLst/>
              <a:gdLst/>
              <a:ahLst/>
              <a:cxnLst/>
              <a:rect l="l" t="t" r="r" b="b"/>
              <a:pathLst>
                <a:path w="444" h="269" extrusionOk="0">
                  <a:moveTo>
                    <a:pt x="236" y="0"/>
                  </a:moveTo>
                  <a:cubicBezTo>
                    <a:pt x="185" y="0"/>
                    <a:pt x="129" y="19"/>
                    <a:pt x="74" y="56"/>
                  </a:cubicBezTo>
                  <a:cubicBezTo>
                    <a:pt x="0" y="93"/>
                    <a:pt x="0" y="167"/>
                    <a:pt x="74" y="241"/>
                  </a:cubicBezTo>
                  <a:cubicBezTo>
                    <a:pt x="129" y="259"/>
                    <a:pt x="185" y="268"/>
                    <a:pt x="236" y="268"/>
                  </a:cubicBezTo>
                  <a:cubicBezTo>
                    <a:pt x="287" y="268"/>
                    <a:pt x="333" y="259"/>
                    <a:pt x="370" y="241"/>
                  </a:cubicBezTo>
                  <a:cubicBezTo>
                    <a:pt x="444" y="167"/>
                    <a:pt x="444" y="93"/>
                    <a:pt x="370" y="56"/>
                  </a:cubicBezTo>
                  <a:cubicBezTo>
                    <a:pt x="333" y="19"/>
                    <a:pt x="287" y="0"/>
                    <a:pt x="236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38" name="Google Shape;11038;p51"/>
            <p:cNvSpPr/>
            <p:nvPr/>
          </p:nvSpPr>
          <p:spPr>
            <a:xfrm>
              <a:off x="4051225" y="2399975"/>
              <a:ext cx="10200" cy="4650"/>
            </a:xfrm>
            <a:custGeom>
              <a:avLst/>
              <a:gdLst/>
              <a:ahLst/>
              <a:cxnLst/>
              <a:rect l="l" t="t" r="r" b="b"/>
              <a:pathLst>
                <a:path w="408" h="186" extrusionOk="0">
                  <a:moveTo>
                    <a:pt x="0" y="1"/>
                  </a:moveTo>
                  <a:lnTo>
                    <a:pt x="0" y="37"/>
                  </a:lnTo>
                  <a:cubicBezTo>
                    <a:pt x="0" y="74"/>
                    <a:pt x="0" y="74"/>
                    <a:pt x="37" y="148"/>
                  </a:cubicBezTo>
                  <a:cubicBezTo>
                    <a:pt x="37" y="185"/>
                    <a:pt x="111" y="185"/>
                    <a:pt x="148" y="185"/>
                  </a:cubicBezTo>
                  <a:lnTo>
                    <a:pt x="185" y="185"/>
                  </a:lnTo>
                  <a:cubicBezTo>
                    <a:pt x="148" y="185"/>
                    <a:pt x="148" y="148"/>
                    <a:pt x="111" y="148"/>
                  </a:cubicBezTo>
                  <a:cubicBezTo>
                    <a:pt x="37" y="148"/>
                    <a:pt x="0" y="74"/>
                    <a:pt x="0" y="1"/>
                  </a:cubicBezTo>
                  <a:close/>
                  <a:moveTo>
                    <a:pt x="407" y="74"/>
                  </a:moveTo>
                  <a:cubicBezTo>
                    <a:pt x="407" y="74"/>
                    <a:pt x="407" y="148"/>
                    <a:pt x="370" y="148"/>
                  </a:cubicBezTo>
                  <a:cubicBezTo>
                    <a:pt x="370" y="185"/>
                    <a:pt x="370" y="185"/>
                    <a:pt x="333" y="185"/>
                  </a:cubicBezTo>
                  <a:lnTo>
                    <a:pt x="370" y="185"/>
                  </a:lnTo>
                  <a:lnTo>
                    <a:pt x="407" y="148"/>
                  </a:lnTo>
                  <a:lnTo>
                    <a:pt x="407" y="7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39" name="Google Shape;11039;p51"/>
            <p:cNvSpPr/>
            <p:nvPr/>
          </p:nvSpPr>
          <p:spPr>
            <a:xfrm>
              <a:off x="4051225" y="2397675"/>
              <a:ext cx="12025" cy="6725"/>
            </a:xfrm>
            <a:custGeom>
              <a:avLst/>
              <a:gdLst/>
              <a:ahLst/>
              <a:cxnLst/>
              <a:rect l="l" t="t" r="r" b="b"/>
              <a:pathLst>
                <a:path w="481" h="269" extrusionOk="0">
                  <a:moveTo>
                    <a:pt x="227" y="0"/>
                  </a:moveTo>
                  <a:cubicBezTo>
                    <a:pt x="176" y="0"/>
                    <a:pt x="130" y="19"/>
                    <a:pt x="111" y="56"/>
                  </a:cubicBezTo>
                  <a:cubicBezTo>
                    <a:pt x="0" y="93"/>
                    <a:pt x="0" y="166"/>
                    <a:pt x="111" y="240"/>
                  </a:cubicBezTo>
                  <a:cubicBezTo>
                    <a:pt x="148" y="259"/>
                    <a:pt x="204" y="268"/>
                    <a:pt x="255" y="268"/>
                  </a:cubicBezTo>
                  <a:cubicBezTo>
                    <a:pt x="305" y="268"/>
                    <a:pt x="352" y="259"/>
                    <a:pt x="370" y="240"/>
                  </a:cubicBezTo>
                  <a:cubicBezTo>
                    <a:pt x="481" y="166"/>
                    <a:pt x="481" y="93"/>
                    <a:pt x="370" y="56"/>
                  </a:cubicBezTo>
                  <a:cubicBezTo>
                    <a:pt x="333" y="19"/>
                    <a:pt x="278" y="0"/>
                    <a:pt x="227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40" name="Google Shape;11040;p51"/>
            <p:cNvSpPr/>
            <p:nvPr/>
          </p:nvSpPr>
          <p:spPr>
            <a:xfrm>
              <a:off x="4065075" y="2410150"/>
              <a:ext cx="10200" cy="4650"/>
            </a:xfrm>
            <a:custGeom>
              <a:avLst/>
              <a:gdLst/>
              <a:ahLst/>
              <a:cxnLst/>
              <a:rect l="l" t="t" r="r" b="b"/>
              <a:pathLst>
                <a:path w="408" h="186" extrusionOk="0">
                  <a:moveTo>
                    <a:pt x="1" y="0"/>
                  </a:moveTo>
                  <a:lnTo>
                    <a:pt x="1" y="37"/>
                  </a:lnTo>
                  <a:cubicBezTo>
                    <a:pt x="1" y="111"/>
                    <a:pt x="1" y="111"/>
                    <a:pt x="38" y="148"/>
                  </a:cubicBezTo>
                  <a:cubicBezTo>
                    <a:pt x="38" y="185"/>
                    <a:pt x="112" y="185"/>
                    <a:pt x="149" y="185"/>
                  </a:cubicBezTo>
                  <a:lnTo>
                    <a:pt x="186" y="185"/>
                  </a:lnTo>
                  <a:cubicBezTo>
                    <a:pt x="149" y="185"/>
                    <a:pt x="149" y="148"/>
                    <a:pt x="112" y="148"/>
                  </a:cubicBezTo>
                  <a:cubicBezTo>
                    <a:pt x="38" y="148"/>
                    <a:pt x="1" y="111"/>
                    <a:pt x="1" y="0"/>
                  </a:cubicBezTo>
                  <a:close/>
                  <a:moveTo>
                    <a:pt x="408" y="111"/>
                  </a:moveTo>
                  <a:cubicBezTo>
                    <a:pt x="408" y="111"/>
                    <a:pt x="408" y="148"/>
                    <a:pt x="371" y="148"/>
                  </a:cubicBezTo>
                  <a:cubicBezTo>
                    <a:pt x="371" y="185"/>
                    <a:pt x="371" y="185"/>
                    <a:pt x="334" y="185"/>
                  </a:cubicBezTo>
                  <a:lnTo>
                    <a:pt x="371" y="185"/>
                  </a:lnTo>
                  <a:lnTo>
                    <a:pt x="408" y="148"/>
                  </a:lnTo>
                  <a:lnTo>
                    <a:pt x="408" y="111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41" name="Google Shape;11041;p51"/>
            <p:cNvSpPr/>
            <p:nvPr/>
          </p:nvSpPr>
          <p:spPr>
            <a:xfrm>
              <a:off x="4065075" y="2408525"/>
              <a:ext cx="12050" cy="6025"/>
            </a:xfrm>
            <a:custGeom>
              <a:avLst/>
              <a:gdLst/>
              <a:ahLst/>
              <a:cxnLst/>
              <a:rect l="l" t="t" r="r" b="b"/>
              <a:pathLst>
                <a:path w="482" h="241" extrusionOk="0">
                  <a:moveTo>
                    <a:pt x="227" y="0"/>
                  </a:moveTo>
                  <a:cubicBezTo>
                    <a:pt x="177" y="0"/>
                    <a:pt x="130" y="10"/>
                    <a:pt x="112" y="28"/>
                  </a:cubicBezTo>
                  <a:cubicBezTo>
                    <a:pt x="1" y="65"/>
                    <a:pt x="1" y="176"/>
                    <a:pt x="112" y="213"/>
                  </a:cubicBezTo>
                  <a:cubicBezTo>
                    <a:pt x="149" y="232"/>
                    <a:pt x="204" y="241"/>
                    <a:pt x="255" y="241"/>
                  </a:cubicBezTo>
                  <a:cubicBezTo>
                    <a:pt x="306" y="241"/>
                    <a:pt x="352" y="232"/>
                    <a:pt x="371" y="213"/>
                  </a:cubicBezTo>
                  <a:cubicBezTo>
                    <a:pt x="482" y="176"/>
                    <a:pt x="482" y="65"/>
                    <a:pt x="371" y="28"/>
                  </a:cubicBezTo>
                  <a:cubicBezTo>
                    <a:pt x="334" y="10"/>
                    <a:pt x="278" y="0"/>
                    <a:pt x="227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42" name="Google Shape;11042;p51"/>
            <p:cNvSpPr/>
            <p:nvPr/>
          </p:nvSpPr>
          <p:spPr>
            <a:xfrm>
              <a:off x="4068775" y="2423075"/>
              <a:ext cx="10200" cy="4650"/>
            </a:xfrm>
            <a:custGeom>
              <a:avLst/>
              <a:gdLst/>
              <a:ahLst/>
              <a:cxnLst/>
              <a:rect l="l" t="t" r="r" b="b"/>
              <a:pathLst>
                <a:path w="408" h="186" extrusionOk="0">
                  <a:moveTo>
                    <a:pt x="1" y="1"/>
                  </a:moveTo>
                  <a:lnTo>
                    <a:pt x="1" y="38"/>
                  </a:lnTo>
                  <a:cubicBezTo>
                    <a:pt x="1" y="75"/>
                    <a:pt x="1" y="75"/>
                    <a:pt x="38" y="149"/>
                  </a:cubicBezTo>
                  <a:cubicBezTo>
                    <a:pt x="38" y="186"/>
                    <a:pt x="75" y="186"/>
                    <a:pt x="149" y="186"/>
                  </a:cubicBezTo>
                  <a:lnTo>
                    <a:pt x="186" y="186"/>
                  </a:lnTo>
                  <a:cubicBezTo>
                    <a:pt x="149" y="186"/>
                    <a:pt x="149" y="149"/>
                    <a:pt x="75" y="149"/>
                  </a:cubicBezTo>
                  <a:cubicBezTo>
                    <a:pt x="38" y="75"/>
                    <a:pt x="38" y="75"/>
                    <a:pt x="1" y="1"/>
                  </a:cubicBezTo>
                  <a:close/>
                  <a:moveTo>
                    <a:pt x="407" y="75"/>
                  </a:moveTo>
                  <a:cubicBezTo>
                    <a:pt x="407" y="75"/>
                    <a:pt x="407" y="149"/>
                    <a:pt x="371" y="149"/>
                  </a:cubicBezTo>
                  <a:cubicBezTo>
                    <a:pt x="371" y="186"/>
                    <a:pt x="371" y="186"/>
                    <a:pt x="334" y="186"/>
                  </a:cubicBezTo>
                  <a:lnTo>
                    <a:pt x="371" y="186"/>
                  </a:lnTo>
                  <a:lnTo>
                    <a:pt x="407" y="149"/>
                  </a:lnTo>
                  <a:lnTo>
                    <a:pt x="407" y="75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43" name="Google Shape;11043;p51"/>
            <p:cNvSpPr/>
            <p:nvPr/>
          </p:nvSpPr>
          <p:spPr>
            <a:xfrm>
              <a:off x="4068775" y="2420775"/>
              <a:ext cx="11125" cy="6725"/>
            </a:xfrm>
            <a:custGeom>
              <a:avLst/>
              <a:gdLst/>
              <a:ahLst/>
              <a:cxnLst/>
              <a:rect l="l" t="t" r="r" b="b"/>
              <a:pathLst>
                <a:path w="445" h="269" extrusionOk="0">
                  <a:moveTo>
                    <a:pt x="250" y="0"/>
                  </a:moveTo>
                  <a:cubicBezTo>
                    <a:pt x="195" y="0"/>
                    <a:pt x="130" y="19"/>
                    <a:pt x="75" y="56"/>
                  </a:cubicBezTo>
                  <a:cubicBezTo>
                    <a:pt x="1" y="93"/>
                    <a:pt x="1" y="167"/>
                    <a:pt x="75" y="241"/>
                  </a:cubicBezTo>
                  <a:cubicBezTo>
                    <a:pt x="130" y="259"/>
                    <a:pt x="195" y="268"/>
                    <a:pt x="250" y="268"/>
                  </a:cubicBezTo>
                  <a:cubicBezTo>
                    <a:pt x="306" y="268"/>
                    <a:pt x="352" y="259"/>
                    <a:pt x="371" y="241"/>
                  </a:cubicBezTo>
                  <a:cubicBezTo>
                    <a:pt x="444" y="167"/>
                    <a:pt x="444" y="93"/>
                    <a:pt x="371" y="56"/>
                  </a:cubicBezTo>
                  <a:cubicBezTo>
                    <a:pt x="352" y="19"/>
                    <a:pt x="306" y="0"/>
                    <a:pt x="250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44" name="Google Shape;11044;p51"/>
            <p:cNvSpPr/>
            <p:nvPr/>
          </p:nvSpPr>
          <p:spPr>
            <a:xfrm>
              <a:off x="4063225" y="243417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38" y="0"/>
                  </a:moveTo>
                  <a:cubicBezTo>
                    <a:pt x="1" y="111"/>
                    <a:pt x="1" y="148"/>
                    <a:pt x="38" y="148"/>
                  </a:cubicBezTo>
                  <a:cubicBezTo>
                    <a:pt x="75" y="148"/>
                    <a:pt x="75" y="185"/>
                    <a:pt x="112" y="185"/>
                  </a:cubicBezTo>
                  <a:lnTo>
                    <a:pt x="149" y="185"/>
                  </a:lnTo>
                  <a:cubicBezTo>
                    <a:pt x="112" y="185"/>
                    <a:pt x="75" y="185"/>
                    <a:pt x="75" y="148"/>
                  </a:cubicBezTo>
                  <a:cubicBezTo>
                    <a:pt x="38" y="111"/>
                    <a:pt x="38" y="111"/>
                    <a:pt x="38" y="74"/>
                  </a:cubicBezTo>
                  <a:lnTo>
                    <a:pt x="38" y="0"/>
                  </a:lnTo>
                  <a:close/>
                  <a:moveTo>
                    <a:pt x="334" y="111"/>
                  </a:moveTo>
                  <a:cubicBezTo>
                    <a:pt x="334" y="111"/>
                    <a:pt x="334" y="148"/>
                    <a:pt x="297" y="148"/>
                  </a:cubicBezTo>
                  <a:cubicBezTo>
                    <a:pt x="297" y="185"/>
                    <a:pt x="297" y="185"/>
                    <a:pt x="260" y="185"/>
                  </a:cubicBezTo>
                  <a:lnTo>
                    <a:pt x="297" y="185"/>
                  </a:lnTo>
                  <a:lnTo>
                    <a:pt x="334" y="148"/>
                  </a:lnTo>
                  <a:lnTo>
                    <a:pt x="334" y="111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45" name="Google Shape;11045;p51"/>
            <p:cNvSpPr/>
            <p:nvPr/>
          </p:nvSpPr>
          <p:spPr>
            <a:xfrm>
              <a:off x="4061400" y="2433475"/>
              <a:ext cx="12025" cy="6725"/>
            </a:xfrm>
            <a:custGeom>
              <a:avLst/>
              <a:gdLst/>
              <a:ahLst/>
              <a:cxnLst/>
              <a:rect l="l" t="t" r="r" b="b"/>
              <a:pathLst>
                <a:path w="481" h="269" extrusionOk="0">
                  <a:moveTo>
                    <a:pt x="254" y="1"/>
                  </a:moveTo>
                  <a:cubicBezTo>
                    <a:pt x="203" y="1"/>
                    <a:pt x="148" y="10"/>
                    <a:pt x="111" y="28"/>
                  </a:cubicBezTo>
                  <a:cubicBezTo>
                    <a:pt x="0" y="102"/>
                    <a:pt x="0" y="176"/>
                    <a:pt x="111" y="213"/>
                  </a:cubicBezTo>
                  <a:cubicBezTo>
                    <a:pt x="148" y="250"/>
                    <a:pt x="203" y="269"/>
                    <a:pt x="254" y="269"/>
                  </a:cubicBezTo>
                  <a:cubicBezTo>
                    <a:pt x="305" y="269"/>
                    <a:pt x="351" y="250"/>
                    <a:pt x="370" y="213"/>
                  </a:cubicBezTo>
                  <a:cubicBezTo>
                    <a:pt x="481" y="176"/>
                    <a:pt x="481" y="102"/>
                    <a:pt x="370" y="28"/>
                  </a:cubicBezTo>
                  <a:cubicBezTo>
                    <a:pt x="351" y="10"/>
                    <a:pt x="305" y="1"/>
                    <a:pt x="254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46" name="Google Shape;11046;p51"/>
            <p:cNvSpPr/>
            <p:nvPr/>
          </p:nvSpPr>
          <p:spPr>
            <a:xfrm>
              <a:off x="4046600" y="2445275"/>
              <a:ext cx="9275" cy="4625"/>
            </a:xfrm>
            <a:custGeom>
              <a:avLst/>
              <a:gdLst/>
              <a:ahLst/>
              <a:cxnLst/>
              <a:rect l="l" t="t" r="r" b="b"/>
              <a:pathLst>
                <a:path w="371" h="185" extrusionOk="0">
                  <a:moveTo>
                    <a:pt x="37" y="0"/>
                  </a:moveTo>
                  <a:cubicBezTo>
                    <a:pt x="1" y="37"/>
                    <a:pt x="1" y="74"/>
                    <a:pt x="37" y="111"/>
                  </a:cubicBezTo>
                  <a:cubicBezTo>
                    <a:pt x="111" y="111"/>
                    <a:pt x="111" y="185"/>
                    <a:pt x="148" y="185"/>
                  </a:cubicBezTo>
                  <a:lnTo>
                    <a:pt x="185" y="185"/>
                  </a:lnTo>
                  <a:cubicBezTo>
                    <a:pt x="148" y="185"/>
                    <a:pt x="111" y="185"/>
                    <a:pt x="111" y="111"/>
                  </a:cubicBezTo>
                  <a:cubicBezTo>
                    <a:pt x="37" y="74"/>
                    <a:pt x="37" y="74"/>
                    <a:pt x="37" y="37"/>
                  </a:cubicBezTo>
                  <a:lnTo>
                    <a:pt x="37" y="0"/>
                  </a:lnTo>
                  <a:close/>
                  <a:moveTo>
                    <a:pt x="370" y="74"/>
                  </a:moveTo>
                  <a:cubicBezTo>
                    <a:pt x="370" y="74"/>
                    <a:pt x="370" y="111"/>
                    <a:pt x="333" y="111"/>
                  </a:cubicBezTo>
                  <a:cubicBezTo>
                    <a:pt x="333" y="185"/>
                    <a:pt x="333" y="185"/>
                    <a:pt x="296" y="185"/>
                  </a:cubicBezTo>
                  <a:lnTo>
                    <a:pt x="333" y="185"/>
                  </a:lnTo>
                  <a:lnTo>
                    <a:pt x="370" y="111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47" name="Google Shape;11047;p51"/>
            <p:cNvSpPr/>
            <p:nvPr/>
          </p:nvSpPr>
          <p:spPr>
            <a:xfrm>
              <a:off x="4045675" y="2442725"/>
              <a:ext cx="11125" cy="6725"/>
            </a:xfrm>
            <a:custGeom>
              <a:avLst/>
              <a:gdLst/>
              <a:ahLst/>
              <a:cxnLst/>
              <a:rect l="l" t="t" r="r" b="b"/>
              <a:pathLst>
                <a:path w="445" h="269" extrusionOk="0">
                  <a:moveTo>
                    <a:pt x="250" y="0"/>
                  </a:moveTo>
                  <a:cubicBezTo>
                    <a:pt x="195" y="0"/>
                    <a:pt x="130" y="10"/>
                    <a:pt x="74" y="28"/>
                  </a:cubicBezTo>
                  <a:cubicBezTo>
                    <a:pt x="1" y="102"/>
                    <a:pt x="1" y="176"/>
                    <a:pt x="74" y="213"/>
                  </a:cubicBezTo>
                  <a:cubicBezTo>
                    <a:pt x="130" y="250"/>
                    <a:pt x="195" y="268"/>
                    <a:pt x="250" y="268"/>
                  </a:cubicBezTo>
                  <a:cubicBezTo>
                    <a:pt x="306" y="268"/>
                    <a:pt x="352" y="250"/>
                    <a:pt x="370" y="213"/>
                  </a:cubicBezTo>
                  <a:cubicBezTo>
                    <a:pt x="444" y="176"/>
                    <a:pt x="444" y="102"/>
                    <a:pt x="370" y="28"/>
                  </a:cubicBezTo>
                  <a:cubicBezTo>
                    <a:pt x="352" y="10"/>
                    <a:pt x="306" y="0"/>
                    <a:pt x="250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48" name="Google Shape;11048;p51"/>
            <p:cNvSpPr/>
            <p:nvPr/>
          </p:nvSpPr>
          <p:spPr>
            <a:xfrm>
              <a:off x="4024425" y="2448025"/>
              <a:ext cx="10175" cy="4650"/>
            </a:xfrm>
            <a:custGeom>
              <a:avLst/>
              <a:gdLst/>
              <a:ahLst/>
              <a:cxnLst/>
              <a:rect l="l" t="t" r="r" b="b"/>
              <a:pathLst>
                <a:path w="407" h="186" extrusionOk="0">
                  <a:moveTo>
                    <a:pt x="0" y="1"/>
                  </a:moveTo>
                  <a:lnTo>
                    <a:pt x="0" y="75"/>
                  </a:lnTo>
                  <a:cubicBezTo>
                    <a:pt x="0" y="112"/>
                    <a:pt x="0" y="112"/>
                    <a:pt x="74" y="149"/>
                  </a:cubicBezTo>
                  <a:cubicBezTo>
                    <a:pt x="74" y="186"/>
                    <a:pt x="111" y="186"/>
                    <a:pt x="148" y="186"/>
                  </a:cubicBezTo>
                  <a:lnTo>
                    <a:pt x="185" y="186"/>
                  </a:lnTo>
                  <a:cubicBezTo>
                    <a:pt x="148" y="186"/>
                    <a:pt x="148" y="149"/>
                    <a:pt x="111" y="149"/>
                  </a:cubicBezTo>
                  <a:cubicBezTo>
                    <a:pt x="74" y="112"/>
                    <a:pt x="74" y="112"/>
                    <a:pt x="0" y="1"/>
                  </a:cubicBezTo>
                  <a:close/>
                  <a:moveTo>
                    <a:pt x="407" y="112"/>
                  </a:moveTo>
                  <a:cubicBezTo>
                    <a:pt x="407" y="112"/>
                    <a:pt x="407" y="149"/>
                    <a:pt x="370" y="149"/>
                  </a:cubicBezTo>
                  <a:cubicBezTo>
                    <a:pt x="370" y="186"/>
                    <a:pt x="370" y="186"/>
                    <a:pt x="333" y="186"/>
                  </a:cubicBezTo>
                  <a:lnTo>
                    <a:pt x="370" y="186"/>
                  </a:lnTo>
                  <a:lnTo>
                    <a:pt x="407" y="149"/>
                  </a:lnTo>
                  <a:lnTo>
                    <a:pt x="407" y="112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49" name="Google Shape;11049;p51"/>
            <p:cNvSpPr/>
            <p:nvPr/>
          </p:nvSpPr>
          <p:spPr>
            <a:xfrm>
              <a:off x="4024425" y="2446425"/>
              <a:ext cx="12025" cy="6025"/>
            </a:xfrm>
            <a:custGeom>
              <a:avLst/>
              <a:gdLst/>
              <a:ahLst/>
              <a:cxnLst/>
              <a:rect l="l" t="t" r="r" b="b"/>
              <a:pathLst>
                <a:path w="481" h="241" extrusionOk="0">
                  <a:moveTo>
                    <a:pt x="254" y="0"/>
                  </a:moveTo>
                  <a:cubicBezTo>
                    <a:pt x="204" y="0"/>
                    <a:pt x="148" y="10"/>
                    <a:pt x="111" y="28"/>
                  </a:cubicBezTo>
                  <a:cubicBezTo>
                    <a:pt x="0" y="65"/>
                    <a:pt x="0" y="176"/>
                    <a:pt x="111" y="213"/>
                  </a:cubicBezTo>
                  <a:cubicBezTo>
                    <a:pt x="148" y="231"/>
                    <a:pt x="204" y="241"/>
                    <a:pt x="254" y="241"/>
                  </a:cubicBezTo>
                  <a:cubicBezTo>
                    <a:pt x="305" y="241"/>
                    <a:pt x="351" y="231"/>
                    <a:pt x="370" y="213"/>
                  </a:cubicBezTo>
                  <a:cubicBezTo>
                    <a:pt x="481" y="176"/>
                    <a:pt x="481" y="65"/>
                    <a:pt x="370" y="28"/>
                  </a:cubicBezTo>
                  <a:cubicBezTo>
                    <a:pt x="351" y="10"/>
                    <a:pt x="305" y="0"/>
                    <a:pt x="254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50" name="Google Shape;11050;p51"/>
            <p:cNvSpPr/>
            <p:nvPr/>
          </p:nvSpPr>
          <p:spPr>
            <a:xfrm>
              <a:off x="4003150" y="2446200"/>
              <a:ext cx="10200" cy="4625"/>
            </a:xfrm>
            <a:custGeom>
              <a:avLst/>
              <a:gdLst/>
              <a:ahLst/>
              <a:cxnLst/>
              <a:rect l="l" t="t" r="r" b="b"/>
              <a:pathLst>
                <a:path w="408" h="185" extrusionOk="0">
                  <a:moveTo>
                    <a:pt x="1" y="0"/>
                  </a:moveTo>
                  <a:lnTo>
                    <a:pt x="1" y="37"/>
                  </a:lnTo>
                  <a:cubicBezTo>
                    <a:pt x="1" y="74"/>
                    <a:pt x="1" y="74"/>
                    <a:pt x="38" y="148"/>
                  </a:cubicBezTo>
                  <a:cubicBezTo>
                    <a:pt x="38" y="185"/>
                    <a:pt x="75" y="185"/>
                    <a:pt x="112" y="185"/>
                  </a:cubicBezTo>
                  <a:lnTo>
                    <a:pt x="186" y="185"/>
                  </a:lnTo>
                  <a:cubicBezTo>
                    <a:pt x="112" y="185"/>
                    <a:pt x="112" y="148"/>
                    <a:pt x="75" y="148"/>
                  </a:cubicBezTo>
                  <a:cubicBezTo>
                    <a:pt x="38" y="74"/>
                    <a:pt x="38" y="74"/>
                    <a:pt x="1" y="0"/>
                  </a:cubicBezTo>
                  <a:close/>
                  <a:moveTo>
                    <a:pt x="408" y="74"/>
                  </a:moveTo>
                  <a:cubicBezTo>
                    <a:pt x="408" y="74"/>
                    <a:pt x="408" y="148"/>
                    <a:pt x="334" y="148"/>
                  </a:cubicBezTo>
                  <a:cubicBezTo>
                    <a:pt x="334" y="185"/>
                    <a:pt x="334" y="185"/>
                    <a:pt x="297" y="185"/>
                  </a:cubicBezTo>
                  <a:lnTo>
                    <a:pt x="334" y="185"/>
                  </a:lnTo>
                  <a:lnTo>
                    <a:pt x="408" y="148"/>
                  </a:lnTo>
                  <a:lnTo>
                    <a:pt x="408" y="7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51" name="Google Shape;11051;p51"/>
            <p:cNvSpPr/>
            <p:nvPr/>
          </p:nvSpPr>
          <p:spPr>
            <a:xfrm>
              <a:off x="4003150" y="2443875"/>
              <a:ext cx="11125" cy="6725"/>
            </a:xfrm>
            <a:custGeom>
              <a:avLst/>
              <a:gdLst/>
              <a:ahLst/>
              <a:cxnLst/>
              <a:rect l="l" t="t" r="r" b="b"/>
              <a:pathLst>
                <a:path w="445" h="269" extrusionOk="0">
                  <a:moveTo>
                    <a:pt x="237" y="1"/>
                  </a:moveTo>
                  <a:cubicBezTo>
                    <a:pt x="186" y="1"/>
                    <a:pt x="130" y="19"/>
                    <a:pt x="75" y="56"/>
                  </a:cubicBezTo>
                  <a:cubicBezTo>
                    <a:pt x="1" y="93"/>
                    <a:pt x="1" y="167"/>
                    <a:pt x="75" y="241"/>
                  </a:cubicBezTo>
                  <a:cubicBezTo>
                    <a:pt x="130" y="259"/>
                    <a:pt x="186" y="269"/>
                    <a:pt x="237" y="269"/>
                  </a:cubicBezTo>
                  <a:cubicBezTo>
                    <a:pt x="287" y="269"/>
                    <a:pt x="334" y="259"/>
                    <a:pt x="371" y="241"/>
                  </a:cubicBezTo>
                  <a:cubicBezTo>
                    <a:pt x="445" y="167"/>
                    <a:pt x="445" y="93"/>
                    <a:pt x="371" y="56"/>
                  </a:cubicBezTo>
                  <a:cubicBezTo>
                    <a:pt x="334" y="19"/>
                    <a:pt x="287" y="1"/>
                    <a:pt x="237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52" name="Google Shape;11052;p51"/>
            <p:cNvSpPr/>
            <p:nvPr/>
          </p:nvSpPr>
          <p:spPr>
            <a:xfrm>
              <a:off x="3985600" y="2437875"/>
              <a:ext cx="10200" cy="4650"/>
            </a:xfrm>
            <a:custGeom>
              <a:avLst/>
              <a:gdLst/>
              <a:ahLst/>
              <a:cxnLst/>
              <a:rect l="l" t="t" r="r" b="b"/>
              <a:pathLst>
                <a:path w="408" h="186" extrusionOk="0">
                  <a:moveTo>
                    <a:pt x="0" y="0"/>
                  </a:moveTo>
                  <a:lnTo>
                    <a:pt x="0" y="37"/>
                  </a:lnTo>
                  <a:cubicBezTo>
                    <a:pt x="0" y="111"/>
                    <a:pt x="0" y="111"/>
                    <a:pt x="37" y="148"/>
                  </a:cubicBezTo>
                  <a:cubicBezTo>
                    <a:pt x="37" y="185"/>
                    <a:pt x="74" y="185"/>
                    <a:pt x="148" y="185"/>
                  </a:cubicBezTo>
                  <a:lnTo>
                    <a:pt x="185" y="185"/>
                  </a:lnTo>
                  <a:cubicBezTo>
                    <a:pt x="148" y="185"/>
                    <a:pt x="148" y="148"/>
                    <a:pt x="74" y="148"/>
                  </a:cubicBezTo>
                  <a:cubicBezTo>
                    <a:pt x="37" y="111"/>
                    <a:pt x="37" y="111"/>
                    <a:pt x="0" y="0"/>
                  </a:cubicBezTo>
                  <a:close/>
                  <a:moveTo>
                    <a:pt x="407" y="111"/>
                  </a:moveTo>
                  <a:cubicBezTo>
                    <a:pt x="407" y="111"/>
                    <a:pt x="407" y="148"/>
                    <a:pt x="370" y="148"/>
                  </a:cubicBezTo>
                  <a:cubicBezTo>
                    <a:pt x="370" y="185"/>
                    <a:pt x="370" y="185"/>
                    <a:pt x="296" y="185"/>
                  </a:cubicBezTo>
                  <a:lnTo>
                    <a:pt x="370" y="185"/>
                  </a:lnTo>
                  <a:lnTo>
                    <a:pt x="407" y="148"/>
                  </a:lnTo>
                  <a:lnTo>
                    <a:pt x="407" y="111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53" name="Google Shape;11053;p51"/>
            <p:cNvSpPr/>
            <p:nvPr/>
          </p:nvSpPr>
          <p:spPr>
            <a:xfrm>
              <a:off x="3985600" y="2436250"/>
              <a:ext cx="11125" cy="6025"/>
            </a:xfrm>
            <a:custGeom>
              <a:avLst/>
              <a:gdLst/>
              <a:ahLst/>
              <a:cxnLst/>
              <a:rect l="l" t="t" r="r" b="b"/>
              <a:pathLst>
                <a:path w="445" h="241" extrusionOk="0">
                  <a:moveTo>
                    <a:pt x="222" y="1"/>
                  </a:moveTo>
                  <a:cubicBezTo>
                    <a:pt x="176" y="1"/>
                    <a:pt x="130" y="10"/>
                    <a:pt x="74" y="28"/>
                  </a:cubicBezTo>
                  <a:cubicBezTo>
                    <a:pt x="0" y="65"/>
                    <a:pt x="0" y="176"/>
                    <a:pt x="74" y="213"/>
                  </a:cubicBezTo>
                  <a:cubicBezTo>
                    <a:pt x="130" y="232"/>
                    <a:pt x="195" y="241"/>
                    <a:pt x="250" y="241"/>
                  </a:cubicBezTo>
                  <a:cubicBezTo>
                    <a:pt x="305" y="241"/>
                    <a:pt x="352" y="232"/>
                    <a:pt x="370" y="213"/>
                  </a:cubicBezTo>
                  <a:cubicBezTo>
                    <a:pt x="444" y="176"/>
                    <a:pt x="444" y="65"/>
                    <a:pt x="370" y="28"/>
                  </a:cubicBezTo>
                  <a:cubicBezTo>
                    <a:pt x="315" y="10"/>
                    <a:pt x="268" y="1"/>
                    <a:pt x="222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54" name="Google Shape;11054;p51"/>
            <p:cNvSpPr/>
            <p:nvPr/>
          </p:nvSpPr>
          <p:spPr>
            <a:xfrm>
              <a:off x="3976350" y="2426775"/>
              <a:ext cx="10200" cy="4650"/>
            </a:xfrm>
            <a:custGeom>
              <a:avLst/>
              <a:gdLst/>
              <a:ahLst/>
              <a:cxnLst/>
              <a:rect l="l" t="t" r="r" b="b"/>
              <a:pathLst>
                <a:path w="408" h="186" extrusionOk="0">
                  <a:moveTo>
                    <a:pt x="1" y="1"/>
                  </a:moveTo>
                  <a:lnTo>
                    <a:pt x="1" y="38"/>
                  </a:lnTo>
                  <a:cubicBezTo>
                    <a:pt x="1" y="75"/>
                    <a:pt x="1" y="75"/>
                    <a:pt x="38" y="112"/>
                  </a:cubicBezTo>
                  <a:cubicBezTo>
                    <a:pt x="38" y="186"/>
                    <a:pt x="75" y="186"/>
                    <a:pt x="149" y="186"/>
                  </a:cubicBezTo>
                  <a:lnTo>
                    <a:pt x="186" y="186"/>
                  </a:lnTo>
                  <a:cubicBezTo>
                    <a:pt x="149" y="186"/>
                    <a:pt x="149" y="112"/>
                    <a:pt x="75" y="112"/>
                  </a:cubicBezTo>
                  <a:cubicBezTo>
                    <a:pt x="38" y="75"/>
                    <a:pt x="38" y="38"/>
                    <a:pt x="1" y="1"/>
                  </a:cubicBezTo>
                  <a:close/>
                  <a:moveTo>
                    <a:pt x="407" y="75"/>
                  </a:moveTo>
                  <a:cubicBezTo>
                    <a:pt x="407" y="75"/>
                    <a:pt x="407" y="112"/>
                    <a:pt x="370" y="112"/>
                  </a:cubicBezTo>
                  <a:cubicBezTo>
                    <a:pt x="370" y="186"/>
                    <a:pt x="370" y="186"/>
                    <a:pt x="333" y="186"/>
                  </a:cubicBezTo>
                  <a:lnTo>
                    <a:pt x="370" y="186"/>
                  </a:lnTo>
                  <a:lnTo>
                    <a:pt x="407" y="112"/>
                  </a:lnTo>
                  <a:lnTo>
                    <a:pt x="407" y="75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55" name="Google Shape;11055;p51"/>
            <p:cNvSpPr/>
            <p:nvPr/>
          </p:nvSpPr>
          <p:spPr>
            <a:xfrm>
              <a:off x="3976350" y="2424225"/>
              <a:ext cx="11125" cy="6750"/>
            </a:xfrm>
            <a:custGeom>
              <a:avLst/>
              <a:gdLst/>
              <a:ahLst/>
              <a:cxnLst/>
              <a:rect l="l" t="t" r="r" b="b"/>
              <a:pathLst>
                <a:path w="445" h="270" extrusionOk="0">
                  <a:moveTo>
                    <a:pt x="250" y="1"/>
                  </a:moveTo>
                  <a:cubicBezTo>
                    <a:pt x="195" y="1"/>
                    <a:pt x="130" y="10"/>
                    <a:pt x="75" y="29"/>
                  </a:cubicBezTo>
                  <a:cubicBezTo>
                    <a:pt x="1" y="103"/>
                    <a:pt x="1" y="177"/>
                    <a:pt x="75" y="214"/>
                  </a:cubicBezTo>
                  <a:cubicBezTo>
                    <a:pt x="130" y="251"/>
                    <a:pt x="195" y="269"/>
                    <a:pt x="250" y="269"/>
                  </a:cubicBezTo>
                  <a:cubicBezTo>
                    <a:pt x="306" y="269"/>
                    <a:pt x="352" y="251"/>
                    <a:pt x="370" y="214"/>
                  </a:cubicBezTo>
                  <a:cubicBezTo>
                    <a:pt x="444" y="177"/>
                    <a:pt x="444" y="103"/>
                    <a:pt x="370" y="29"/>
                  </a:cubicBezTo>
                  <a:cubicBezTo>
                    <a:pt x="352" y="10"/>
                    <a:pt x="306" y="1"/>
                    <a:pt x="250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56" name="Google Shape;11056;p51"/>
            <p:cNvSpPr/>
            <p:nvPr/>
          </p:nvSpPr>
          <p:spPr>
            <a:xfrm>
              <a:off x="3978200" y="2413850"/>
              <a:ext cx="9275" cy="4625"/>
            </a:xfrm>
            <a:custGeom>
              <a:avLst/>
              <a:gdLst/>
              <a:ahLst/>
              <a:cxnLst/>
              <a:rect l="l" t="t" r="r" b="b"/>
              <a:pathLst>
                <a:path w="371" h="185" extrusionOk="0">
                  <a:moveTo>
                    <a:pt x="75" y="0"/>
                  </a:moveTo>
                  <a:cubicBezTo>
                    <a:pt x="1" y="37"/>
                    <a:pt x="1" y="74"/>
                    <a:pt x="75" y="148"/>
                  </a:cubicBezTo>
                  <a:cubicBezTo>
                    <a:pt x="112" y="148"/>
                    <a:pt x="112" y="185"/>
                    <a:pt x="149" y="185"/>
                  </a:cubicBezTo>
                  <a:lnTo>
                    <a:pt x="186" y="185"/>
                  </a:lnTo>
                  <a:cubicBezTo>
                    <a:pt x="149" y="185"/>
                    <a:pt x="112" y="185"/>
                    <a:pt x="112" y="148"/>
                  </a:cubicBezTo>
                  <a:cubicBezTo>
                    <a:pt x="75" y="74"/>
                    <a:pt x="75" y="74"/>
                    <a:pt x="75" y="37"/>
                  </a:cubicBezTo>
                  <a:lnTo>
                    <a:pt x="75" y="0"/>
                  </a:lnTo>
                  <a:close/>
                  <a:moveTo>
                    <a:pt x="370" y="74"/>
                  </a:moveTo>
                  <a:cubicBezTo>
                    <a:pt x="370" y="74"/>
                    <a:pt x="370" y="148"/>
                    <a:pt x="333" y="148"/>
                  </a:cubicBezTo>
                  <a:cubicBezTo>
                    <a:pt x="333" y="185"/>
                    <a:pt x="333" y="185"/>
                    <a:pt x="296" y="185"/>
                  </a:cubicBezTo>
                  <a:lnTo>
                    <a:pt x="333" y="185"/>
                  </a:lnTo>
                  <a:lnTo>
                    <a:pt x="370" y="14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57" name="Google Shape;11057;p51"/>
            <p:cNvSpPr/>
            <p:nvPr/>
          </p:nvSpPr>
          <p:spPr>
            <a:xfrm>
              <a:off x="3977275" y="2411525"/>
              <a:ext cx="12050" cy="6725"/>
            </a:xfrm>
            <a:custGeom>
              <a:avLst/>
              <a:gdLst/>
              <a:ahLst/>
              <a:cxnLst/>
              <a:rect l="l" t="t" r="r" b="b"/>
              <a:pathLst>
                <a:path w="482" h="269" extrusionOk="0">
                  <a:moveTo>
                    <a:pt x="255" y="1"/>
                  </a:moveTo>
                  <a:cubicBezTo>
                    <a:pt x="204" y="1"/>
                    <a:pt x="149" y="19"/>
                    <a:pt x="112" y="56"/>
                  </a:cubicBezTo>
                  <a:cubicBezTo>
                    <a:pt x="1" y="93"/>
                    <a:pt x="1" y="167"/>
                    <a:pt x="112" y="241"/>
                  </a:cubicBezTo>
                  <a:cubicBezTo>
                    <a:pt x="149" y="259"/>
                    <a:pt x="204" y="269"/>
                    <a:pt x="255" y="269"/>
                  </a:cubicBezTo>
                  <a:cubicBezTo>
                    <a:pt x="306" y="269"/>
                    <a:pt x="352" y="259"/>
                    <a:pt x="370" y="241"/>
                  </a:cubicBezTo>
                  <a:cubicBezTo>
                    <a:pt x="481" y="167"/>
                    <a:pt x="481" y="93"/>
                    <a:pt x="370" y="56"/>
                  </a:cubicBezTo>
                  <a:cubicBezTo>
                    <a:pt x="352" y="19"/>
                    <a:pt x="306" y="1"/>
                    <a:pt x="255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58" name="Google Shape;11058;p51"/>
            <p:cNvSpPr/>
            <p:nvPr/>
          </p:nvSpPr>
          <p:spPr>
            <a:xfrm>
              <a:off x="3989300" y="2401825"/>
              <a:ext cx="10175" cy="4650"/>
            </a:xfrm>
            <a:custGeom>
              <a:avLst/>
              <a:gdLst/>
              <a:ahLst/>
              <a:cxnLst/>
              <a:rect l="l" t="t" r="r" b="b"/>
              <a:pathLst>
                <a:path w="407" h="186" extrusionOk="0">
                  <a:moveTo>
                    <a:pt x="0" y="0"/>
                  </a:moveTo>
                  <a:lnTo>
                    <a:pt x="0" y="74"/>
                  </a:lnTo>
                  <a:cubicBezTo>
                    <a:pt x="0" y="111"/>
                    <a:pt x="0" y="111"/>
                    <a:pt x="37" y="148"/>
                  </a:cubicBezTo>
                  <a:cubicBezTo>
                    <a:pt x="37" y="185"/>
                    <a:pt x="74" y="185"/>
                    <a:pt x="111" y="185"/>
                  </a:cubicBezTo>
                  <a:lnTo>
                    <a:pt x="185" y="185"/>
                  </a:lnTo>
                  <a:cubicBezTo>
                    <a:pt x="111" y="185"/>
                    <a:pt x="111" y="148"/>
                    <a:pt x="74" y="148"/>
                  </a:cubicBezTo>
                  <a:cubicBezTo>
                    <a:pt x="37" y="111"/>
                    <a:pt x="37" y="111"/>
                    <a:pt x="0" y="0"/>
                  </a:cubicBezTo>
                  <a:close/>
                  <a:moveTo>
                    <a:pt x="407" y="111"/>
                  </a:moveTo>
                  <a:cubicBezTo>
                    <a:pt x="407" y="111"/>
                    <a:pt x="407" y="148"/>
                    <a:pt x="333" y="148"/>
                  </a:cubicBezTo>
                  <a:cubicBezTo>
                    <a:pt x="333" y="185"/>
                    <a:pt x="333" y="185"/>
                    <a:pt x="296" y="185"/>
                  </a:cubicBezTo>
                  <a:lnTo>
                    <a:pt x="333" y="185"/>
                  </a:lnTo>
                  <a:lnTo>
                    <a:pt x="407" y="148"/>
                  </a:lnTo>
                  <a:lnTo>
                    <a:pt x="407" y="111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59" name="Google Shape;11059;p51"/>
            <p:cNvSpPr/>
            <p:nvPr/>
          </p:nvSpPr>
          <p:spPr>
            <a:xfrm>
              <a:off x="3989300" y="2400200"/>
              <a:ext cx="11100" cy="6050"/>
            </a:xfrm>
            <a:custGeom>
              <a:avLst/>
              <a:gdLst/>
              <a:ahLst/>
              <a:cxnLst/>
              <a:rect l="l" t="t" r="r" b="b"/>
              <a:pathLst>
                <a:path w="444" h="242" extrusionOk="0">
                  <a:moveTo>
                    <a:pt x="236" y="1"/>
                  </a:moveTo>
                  <a:cubicBezTo>
                    <a:pt x="185" y="1"/>
                    <a:pt x="130" y="10"/>
                    <a:pt x="74" y="28"/>
                  </a:cubicBezTo>
                  <a:cubicBezTo>
                    <a:pt x="0" y="65"/>
                    <a:pt x="0" y="176"/>
                    <a:pt x="74" y="213"/>
                  </a:cubicBezTo>
                  <a:cubicBezTo>
                    <a:pt x="130" y="232"/>
                    <a:pt x="185" y="241"/>
                    <a:pt x="236" y="241"/>
                  </a:cubicBezTo>
                  <a:cubicBezTo>
                    <a:pt x="287" y="241"/>
                    <a:pt x="333" y="232"/>
                    <a:pt x="370" y="213"/>
                  </a:cubicBezTo>
                  <a:cubicBezTo>
                    <a:pt x="444" y="176"/>
                    <a:pt x="444" y="65"/>
                    <a:pt x="370" y="28"/>
                  </a:cubicBezTo>
                  <a:cubicBezTo>
                    <a:pt x="333" y="10"/>
                    <a:pt x="287" y="1"/>
                    <a:pt x="236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60" name="Google Shape;11060;p51"/>
            <p:cNvSpPr/>
            <p:nvPr/>
          </p:nvSpPr>
          <p:spPr>
            <a:xfrm>
              <a:off x="4004075" y="2092200"/>
              <a:ext cx="46250" cy="348475"/>
            </a:xfrm>
            <a:custGeom>
              <a:avLst/>
              <a:gdLst/>
              <a:ahLst/>
              <a:cxnLst/>
              <a:rect l="l" t="t" r="r" b="b"/>
              <a:pathLst>
                <a:path w="1850" h="13939" extrusionOk="0">
                  <a:moveTo>
                    <a:pt x="999" y="0"/>
                  </a:moveTo>
                  <a:lnTo>
                    <a:pt x="1" y="13384"/>
                  </a:lnTo>
                  <a:lnTo>
                    <a:pt x="814" y="13938"/>
                  </a:lnTo>
                  <a:lnTo>
                    <a:pt x="1849" y="55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61" name="Google Shape;11061;p51"/>
            <p:cNvSpPr/>
            <p:nvPr/>
          </p:nvSpPr>
          <p:spPr>
            <a:xfrm>
              <a:off x="4029050" y="2080175"/>
              <a:ext cx="50850" cy="25900"/>
            </a:xfrm>
            <a:custGeom>
              <a:avLst/>
              <a:gdLst/>
              <a:ahLst/>
              <a:cxnLst/>
              <a:rect l="l" t="t" r="r" b="b"/>
              <a:pathLst>
                <a:path w="2034" h="1036" extrusionOk="0">
                  <a:moveTo>
                    <a:pt x="1220" y="1"/>
                  </a:moveTo>
                  <a:lnTo>
                    <a:pt x="0" y="481"/>
                  </a:lnTo>
                  <a:lnTo>
                    <a:pt x="850" y="1036"/>
                  </a:lnTo>
                  <a:lnTo>
                    <a:pt x="2033" y="481"/>
                  </a:lnTo>
                  <a:lnTo>
                    <a:pt x="1220" y="1"/>
                  </a:lnTo>
                  <a:close/>
                </a:path>
              </a:pathLst>
            </a:custGeom>
            <a:solidFill>
              <a:srgbClr val="FE5C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62" name="Google Shape;11062;p51"/>
            <p:cNvSpPr/>
            <p:nvPr/>
          </p:nvSpPr>
          <p:spPr>
            <a:xfrm>
              <a:off x="4024425" y="2092200"/>
              <a:ext cx="55475" cy="348475"/>
            </a:xfrm>
            <a:custGeom>
              <a:avLst/>
              <a:gdLst/>
              <a:ahLst/>
              <a:cxnLst/>
              <a:rect l="l" t="t" r="r" b="b"/>
              <a:pathLst>
                <a:path w="2219" h="13939" extrusionOk="0">
                  <a:moveTo>
                    <a:pt x="2218" y="0"/>
                  </a:moveTo>
                  <a:lnTo>
                    <a:pt x="1035" y="555"/>
                  </a:lnTo>
                  <a:lnTo>
                    <a:pt x="0" y="13938"/>
                  </a:lnTo>
                  <a:lnTo>
                    <a:pt x="1220" y="13384"/>
                  </a:lnTo>
                  <a:lnTo>
                    <a:pt x="2218" y="0"/>
                  </a:lnTo>
                  <a:close/>
                </a:path>
              </a:pathLst>
            </a:custGeom>
            <a:solidFill>
              <a:srgbClr val="CA3B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63" name="Google Shape;11063;p51"/>
            <p:cNvSpPr/>
            <p:nvPr/>
          </p:nvSpPr>
          <p:spPr>
            <a:xfrm>
              <a:off x="3972650" y="2227750"/>
              <a:ext cx="56425" cy="180575"/>
            </a:xfrm>
            <a:custGeom>
              <a:avLst/>
              <a:gdLst/>
              <a:ahLst/>
              <a:cxnLst/>
              <a:rect l="l" t="t" r="r" b="b"/>
              <a:pathLst>
                <a:path w="2257" h="7223" extrusionOk="0">
                  <a:moveTo>
                    <a:pt x="672" y="0"/>
                  </a:moveTo>
                  <a:cubicBezTo>
                    <a:pt x="633" y="0"/>
                    <a:pt x="594" y="4"/>
                    <a:pt x="555" y="13"/>
                  </a:cubicBezTo>
                  <a:cubicBezTo>
                    <a:pt x="223" y="50"/>
                    <a:pt x="1" y="383"/>
                    <a:pt x="38" y="678"/>
                  </a:cubicBezTo>
                  <a:lnTo>
                    <a:pt x="1036" y="6705"/>
                  </a:lnTo>
                  <a:cubicBezTo>
                    <a:pt x="1073" y="6963"/>
                    <a:pt x="1295" y="7222"/>
                    <a:pt x="1628" y="7222"/>
                  </a:cubicBezTo>
                  <a:lnTo>
                    <a:pt x="1702" y="7222"/>
                  </a:lnTo>
                  <a:cubicBezTo>
                    <a:pt x="2034" y="7148"/>
                    <a:pt x="2256" y="6853"/>
                    <a:pt x="2219" y="6520"/>
                  </a:cubicBezTo>
                  <a:lnTo>
                    <a:pt x="1258" y="494"/>
                  </a:lnTo>
                  <a:cubicBezTo>
                    <a:pt x="1225" y="232"/>
                    <a:pt x="962" y="0"/>
                    <a:pt x="672" y="0"/>
                  </a:cubicBezTo>
                  <a:close/>
                </a:path>
              </a:pathLst>
            </a:custGeom>
            <a:solidFill>
              <a:srgbClr val="2E2E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64" name="Google Shape;11064;p51"/>
            <p:cNvSpPr/>
            <p:nvPr/>
          </p:nvSpPr>
          <p:spPr>
            <a:xfrm>
              <a:off x="3952325" y="2088375"/>
              <a:ext cx="47150" cy="155425"/>
            </a:xfrm>
            <a:custGeom>
              <a:avLst/>
              <a:gdLst/>
              <a:ahLst/>
              <a:cxnLst/>
              <a:rect l="l" t="t" r="r" b="b"/>
              <a:pathLst>
                <a:path w="1886" h="6217" extrusionOk="0">
                  <a:moveTo>
                    <a:pt x="464" y="1"/>
                  </a:moveTo>
                  <a:cubicBezTo>
                    <a:pt x="445" y="1"/>
                    <a:pt x="426" y="2"/>
                    <a:pt x="407" y="5"/>
                  </a:cubicBezTo>
                  <a:cubicBezTo>
                    <a:pt x="185" y="79"/>
                    <a:pt x="0" y="301"/>
                    <a:pt x="37" y="523"/>
                  </a:cubicBezTo>
                  <a:lnTo>
                    <a:pt x="962" y="5847"/>
                  </a:lnTo>
                  <a:cubicBezTo>
                    <a:pt x="962" y="6069"/>
                    <a:pt x="1147" y="6216"/>
                    <a:pt x="1368" y="6216"/>
                  </a:cubicBezTo>
                  <a:lnTo>
                    <a:pt x="1479" y="6216"/>
                  </a:lnTo>
                  <a:cubicBezTo>
                    <a:pt x="1701" y="6179"/>
                    <a:pt x="1886" y="5958"/>
                    <a:pt x="1849" y="5699"/>
                  </a:cubicBezTo>
                  <a:lnTo>
                    <a:pt x="925" y="412"/>
                  </a:lnTo>
                  <a:cubicBezTo>
                    <a:pt x="857" y="175"/>
                    <a:pt x="666" y="1"/>
                    <a:pt x="464" y="1"/>
                  </a:cubicBez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65" name="Google Shape;11065;p51"/>
            <p:cNvSpPr/>
            <p:nvPr/>
          </p:nvSpPr>
          <p:spPr>
            <a:xfrm>
              <a:off x="3962500" y="2082025"/>
              <a:ext cx="33300" cy="10200"/>
            </a:xfrm>
            <a:custGeom>
              <a:avLst/>
              <a:gdLst/>
              <a:ahLst/>
              <a:cxnLst/>
              <a:rect l="l" t="t" r="r" b="b"/>
              <a:pathLst>
                <a:path w="1332" h="408" extrusionOk="0">
                  <a:moveTo>
                    <a:pt x="0" y="1"/>
                  </a:moveTo>
                  <a:lnTo>
                    <a:pt x="185" y="111"/>
                  </a:lnTo>
                  <a:lnTo>
                    <a:pt x="1331" y="407"/>
                  </a:lnTo>
                  <a:lnTo>
                    <a:pt x="1331" y="407"/>
                  </a:lnTo>
                  <a:lnTo>
                    <a:pt x="1109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2A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66" name="Google Shape;11066;p51"/>
            <p:cNvSpPr/>
            <p:nvPr/>
          </p:nvSpPr>
          <p:spPr>
            <a:xfrm>
              <a:off x="3948625" y="2087575"/>
              <a:ext cx="11125" cy="41625"/>
            </a:xfrm>
            <a:custGeom>
              <a:avLst/>
              <a:gdLst/>
              <a:ahLst/>
              <a:cxnLst/>
              <a:rect l="l" t="t" r="r" b="b"/>
              <a:pathLst>
                <a:path w="445" h="1665" extrusionOk="0">
                  <a:moveTo>
                    <a:pt x="222" y="0"/>
                  </a:moveTo>
                  <a:lnTo>
                    <a:pt x="185" y="74"/>
                  </a:lnTo>
                  <a:cubicBezTo>
                    <a:pt x="185" y="83"/>
                    <a:pt x="185" y="96"/>
                    <a:pt x="185" y="111"/>
                  </a:cubicBezTo>
                  <a:cubicBezTo>
                    <a:pt x="185" y="111"/>
                    <a:pt x="185" y="148"/>
                    <a:pt x="1" y="407"/>
                  </a:cubicBezTo>
                  <a:lnTo>
                    <a:pt x="185" y="1479"/>
                  </a:lnTo>
                  <a:cubicBezTo>
                    <a:pt x="185" y="1516"/>
                    <a:pt x="185" y="1590"/>
                    <a:pt x="222" y="1590"/>
                  </a:cubicBezTo>
                  <a:lnTo>
                    <a:pt x="407" y="1664"/>
                  </a:lnTo>
                  <a:cubicBezTo>
                    <a:pt x="407" y="1664"/>
                    <a:pt x="370" y="1627"/>
                    <a:pt x="370" y="1590"/>
                  </a:cubicBezTo>
                  <a:lnTo>
                    <a:pt x="185" y="518"/>
                  </a:lnTo>
                  <a:lnTo>
                    <a:pt x="185" y="407"/>
                  </a:lnTo>
                  <a:lnTo>
                    <a:pt x="185" y="333"/>
                  </a:lnTo>
                  <a:cubicBezTo>
                    <a:pt x="185" y="296"/>
                    <a:pt x="222" y="296"/>
                    <a:pt x="222" y="259"/>
                  </a:cubicBezTo>
                  <a:lnTo>
                    <a:pt x="259" y="185"/>
                  </a:lnTo>
                  <a:lnTo>
                    <a:pt x="333" y="148"/>
                  </a:lnTo>
                  <a:cubicBezTo>
                    <a:pt x="333" y="111"/>
                    <a:pt x="370" y="111"/>
                    <a:pt x="370" y="111"/>
                  </a:cubicBezTo>
                  <a:lnTo>
                    <a:pt x="444" y="11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9D2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67" name="Google Shape;11067;p51"/>
            <p:cNvSpPr/>
            <p:nvPr/>
          </p:nvSpPr>
          <p:spPr>
            <a:xfrm>
              <a:off x="3956225" y="2084500"/>
              <a:ext cx="42350" cy="39150"/>
            </a:xfrm>
            <a:custGeom>
              <a:avLst/>
              <a:gdLst/>
              <a:ahLst/>
              <a:cxnLst/>
              <a:rect l="l" t="t" r="r" b="b"/>
              <a:pathLst>
                <a:path w="1694" h="1566" extrusionOk="0">
                  <a:moveTo>
                    <a:pt x="348" y="1"/>
                  </a:moveTo>
                  <a:cubicBezTo>
                    <a:pt x="199" y="1"/>
                    <a:pt x="0" y="254"/>
                    <a:pt x="66" y="419"/>
                  </a:cubicBezTo>
                  <a:lnTo>
                    <a:pt x="251" y="1491"/>
                  </a:lnTo>
                  <a:cubicBezTo>
                    <a:pt x="251" y="1528"/>
                    <a:pt x="288" y="1565"/>
                    <a:pt x="325" y="1565"/>
                  </a:cubicBezTo>
                  <a:cubicBezTo>
                    <a:pt x="399" y="1565"/>
                    <a:pt x="436" y="1565"/>
                    <a:pt x="473" y="1528"/>
                  </a:cubicBezTo>
                  <a:lnTo>
                    <a:pt x="1434" y="826"/>
                  </a:lnTo>
                  <a:cubicBezTo>
                    <a:pt x="1619" y="678"/>
                    <a:pt x="1693" y="382"/>
                    <a:pt x="1545" y="308"/>
                  </a:cubicBezTo>
                  <a:lnTo>
                    <a:pt x="399" y="12"/>
                  </a:lnTo>
                  <a:cubicBezTo>
                    <a:pt x="383" y="5"/>
                    <a:pt x="366" y="1"/>
                    <a:pt x="348" y="1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68" name="Google Shape;11068;p51"/>
            <p:cNvSpPr/>
            <p:nvPr/>
          </p:nvSpPr>
          <p:spPr>
            <a:xfrm>
              <a:off x="3698150" y="200715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1"/>
                  </a:moveTo>
                  <a:lnTo>
                    <a:pt x="1" y="334"/>
                  </a:lnTo>
                  <a:lnTo>
                    <a:pt x="74" y="371"/>
                  </a:lnTo>
                  <a:lnTo>
                    <a:pt x="7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59E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69" name="Google Shape;11069;p51"/>
            <p:cNvSpPr/>
            <p:nvPr/>
          </p:nvSpPr>
          <p:spPr>
            <a:xfrm>
              <a:off x="3670425" y="2018250"/>
              <a:ext cx="24050" cy="40325"/>
            </a:xfrm>
            <a:custGeom>
              <a:avLst/>
              <a:gdLst/>
              <a:ahLst/>
              <a:cxnLst/>
              <a:rect l="l" t="t" r="r" b="b"/>
              <a:pathLst>
                <a:path w="962" h="1613" extrusionOk="0">
                  <a:moveTo>
                    <a:pt x="851" y="1"/>
                  </a:moveTo>
                  <a:lnTo>
                    <a:pt x="851" y="555"/>
                  </a:lnTo>
                  <a:lnTo>
                    <a:pt x="851" y="592"/>
                  </a:lnTo>
                  <a:lnTo>
                    <a:pt x="851" y="703"/>
                  </a:lnTo>
                  <a:cubicBezTo>
                    <a:pt x="851" y="703"/>
                    <a:pt x="814" y="740"/>
                    <a:pt x="814" y="777"/>
                  </a:cubicBezTo>
                  <a:cubicBezTo>
                    <a:pt x="814" y="851"/>
                    <a:pt x="777" y="888"/>
                    <a:pt x="777" y="925"/>
                  </a:cubicBezTo>
                  <a:cubicBezTo>
                    <a:pt x="703" y="962"/>
                    <a:pt x="703" y="1036"/>
                    <a:pt x="666" y="1073"/>
                  </a:cubicBezTo>
                  <a:cubicBezTo>
                    <a:pt x="666" y="1110"/>
                    <a:pt x="629" y="1184"/>
                    <a:pt x="592" y="1221"/>
                  </a:cubicBezTo>
                  <a:lnTo>
                    <a:pt x="444" y="1369"/>
                  </a:lnTo>
                  <a:cubicBezTo>
                    <a:pt x="407" y="1405"/>
                    <a:pt x="296" y="1442"/>
                    <a:pt x="259" y="1479"/>
                  </a:cubicBezTo>
                  <a:cubicBezTo>
                    <a:pt x="239" y="1479"/>
                    <a:pt x="230" y="1502"/>
                    <a:pt x="214" y="1522"/>
                  </a:cubicBezTo>
                  <a:lnTo>
                    <a:pt x="214" y="1522"/>
                  </a:lnTo>
                  <a:cubicBezTo>
                    <a:pt x="216" y="1520"/>
                    <a:pt x="219" y="1518"/>
                    <a:pt x="222" y="1516"/>
                  </a:cubicBezTo>
                  <a:lnTo>
                    <a:pt x="629" y="1516"/>
                  </a:lnTo>
                  <a:lnTo>
                    <a:pt x="666" y="1479"/>
                  </a:lnTo>
                  <a:lnTo>
                    <a:pt x="703" y="1442"/>
                  </a:lnTo>
                  <a:lnTo>
                    <a:pt x="777" y="1405"/>
                  </a:lnTo>
                  <a:lnTo>
                    <a:pt x="814" y="1332"/>
                  </a:lnTo>
                  <a:lnTo>
                    <a:pt x="814" y="1295"/>
                  </a:lnTo>
                  <a:lnTo>
                    <a:pt x="814" y="1258"/>
                  </a:lnTo>
                  <a:lnTo>
                    <a:pt x="851" y="1221"/>
                  </a:lnTo>
                  <a:cubicBezTo>
                    <a:pt x="888" y="1221"/>
                    <a:pt x="888" y="1147"/>
                    <a:pt x="888" y="1147"/>
                  </a:cubicBezTo>
                  <a:lnTo>
                    <a:pt x="888" y="1110"/>
                  </a:lnTo>
                  <a:lnTo>
                    <a:pt x="888" y="1073"/>
                  </a:lnTo>
                  <a:cubicBezTo>
                    <a:pt x="962" y="1073"/>
                    <a:pt x="962" y="1036"/>
                    <a:pt x="962" y="1036"/>
                  </a:cubicBezTo>
                  <a:lnTo>
                    <a:pt x="962" y="962"/>
                  </a:lnTo>
                  <a:lnTo>
                    <a:pt x="962" y="925"/>
                  </a:lnTo>
                  <a:lnTo>
                    <a:pt x="962" y="888"/>
                  </a:lnTo>
                  <a:lnTo>
                    <a:pt x="962" y="851"/>
                  </a:lnTo>
                  <a:lnTo>
                    <a:pt x="962" y="777"/>
                  </a:lnTo>
                  <a:lnTo>
                    <a:pt x="962" y="740"/>
                  </a:lnTo>
                  <a:lnTo>
                    <a:pt x="962" y="703"/>
                  </a:lnTo>
                  <a:lnTo>
                    <a:pt x="962" y="666"/>
                  </a:lnTo>
                  <a:lnTo>
                    <a:pt x="962" y="592"/>
                  </a:lnTo>
                  <a:lnTo>
                    <a:pt x="962" y="38"/>
                  </a:lnTo>
                  <a:lnTo>
                    <a:pt x="851" y="1"/>
                  </a:lnTo>
                  <a:close/>
                  <a:moveTo>
                    <a:pt x="214" y="1522"/>
                  </a:moveTo>
                  <a:cubicBezTo>
                    <a:pt x="194" y="1533"/>
                    <a:pt x="177" y="1543"/>
                    <a:pt x="162" y="1552"/>
                  </a:cubicBezTo>
                  <a:lnTo>
                    <a:pt x="162" y="1552"/>
                  </a:lnTo>
                  <a:cubicBezTo>
                    <a:pt x="187" y="1549"/>
                    <a:pt x="202" y="1536"/>
                    <a:pt x="214" y="1522"/>
                  </a:cubicBezTo>
                  <a:close/>
                  <a:moveTo>
                    <a:pt x="162" y="1552"/>
                  </a:moveTo>
                  <a:cubicBezTo>
                    <a:pt x="158" y="1553"/>
                    <a:pt x="153" y="1553"/>
                    <a:pt x="148" y="1553"/>
                  </a:cubicBezTo>
                  <a:cubicBezTo>
                    <a:pt x="141" y="1561"/>
                    <a:pt x="135" y="1566"/>
                    <a:pt x="130" y="1571"/>
                  </a:cubicBezTo>
                  <a:lnTo>
                    <a:pt x="130" y="1571"/>
                  </a:lnTo>
                  <a:cubicBezTo>
                    <a:pt x="140" y="1565"/>
                    <a:pt x="150" y="1559"/>
                    <a:pt x="162" y="1552"/>
                  </a:cubicBezTo>
                  <a:close/>
                  <a:moveTo>
                    <a:pt x="130" y="1571"/>
                  </a:moveTo>
                  <a:cubicBezTo>
                    <a:pt x="118" y="1578"/>
                    <a:pt x="107" y="1584"/>
                    <a:pt x="97" y="1590"/>
                  </a:cubicBezTo>
                  <a:lnTo>
                    <a:pt x="97" y="1590"/>
                  </a:lnTo>
                  <a:cubicBezTo>
                    <a:pt x="110" y="1588"/>
                    <a:pt x="117" y="1584"/>
                    <a:pt x="130" y="1571"/>
                  </a:cubicBezTo>
                  <a:close/>
                  <a:moveTo>
                    <a:pt x="97" y="1590"/>
                  </a:moveTo>
                  <a:cubicBezTo>
                    <a:pt x="91" y="1590"/>
                    <a:pt x="84" y="1590"/>
                    <a:pt x="74" y="1590"/>
                  </a:cubicBezTo>
                  <a:lnTo>
                    <a:pt x="0" y="1590"/>
                  </a:lnTo>
                  <a:cubicBezTo>
                    <a:pt x="14" y="1604"/>
                    <a:pt x="23" y="1612"/>
                    <a:pt x="37" y="1612"/>
                  </a:cubicBezTo>
                  <a:cubicBezTo>
                    <a:pt x="50" y="1612"/>
                    <a:pt x="67" y="1606"/>
                    <a:pt x="97" y="1590"/>
                  </a:cubicBezTo>
                  <a:close/>
                </a:path>
              </a:pathLst>
            </a:custGeom>
            <a:solidFill>
              <a:srgbClr val="FFE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70" name="Google Shape;11070;p51"/>
            <p:cNvSpPr/>
            <p:nvPr/>
          </p:nvSpPr>
          <p:spPr>
            <a:xfrm>
              <a:off x="3691675" y="2010850"/>
              <a:ext cx="2800" cy="8350"/>
            </a:xfrm>
            <a:custGeom>
              <a:avLst/>
              <a:gdLst/>
              <a:ahLst/>
              <a:cxnLst/>
              <a:rect l="l" t="t" r="r" b="b"/>
              <a:pathLst>
                <a:path w="112" h="334" extrusionOk="0">
                  <a:moveTo>
                    <a:pt x="1" y="1"/>
                  </a:moveTo>
                  <a:lnTo>
                    <a:pt x="1" y="297"/>
                  </a:lnTo>
                  <a:lnTo>
                    <a:pt x="112" y="334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59E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71" name="Google Shape;11071;p51"/>
            <p:cNvSpPr/>
            <p:nvPr/>
          </p:nvSpPr>
          <p:spPr>
            <a:xfrm>
              <a:off x="3685200" y="1984975"/>
              <a:ext cx="20375" cy="26225"/>
            </a:xfrm>
            <a:custGeom>
              <a:avLst/>
              <a:gdLst/>
              <a:ahLst/>
              <a:cxnLst/>
              <a:rect l="l" t="t" r="r" b="b"/>
              <a:pathLst>
                <a:path w="815" h="1049" extrusionOk="0">
                  <a:moveTo>
                    <a:pt x="666" y="1"/>
                  </a:moveTo>
                  <a:cubicBezTo>
                    <a:pt x="740" y="38"/>
                    <a:pt x="777" y="38"/>
                    <a:pt x="777" y="112"/>
                  </a:cubicBezTo>
                  <a:cubicBezTo>
                    <a:pt x="796" y="130"/>
                    <a:pt x="805" y="149"/>
                    <a:pt x="810" y="167"/>
                  </a:cubicBezTo>
                  <a:lnTo>
                    <a:pt x="810" y="167"/>
                  </a:lnTo>
                  <a:cubicBezTo>
                    <a:pt x="814" y="158"/>
                    <a:pt x="814" y="149"/>
                    <a:pt x="814" y="149"/>
                  </a:cubicBezTo>
                  <a:lnTo>
                    <a:pt x="814" y="112"/>
                  </a:lnTo>
                  <a:cubicBezTo>
                    <a:pt x="814" y="112"/>
                    <a:pt x="814" y="38"/>
                    <a:pt x="777" y="38"/>
                  </a:cubicBezTo>
                  <a:lnTo>
                    <a:pt x="666" y="1"/>
                  </a:lnTo>
                  <a:close/>
                  <a:moveTo>
                    <a:pt x="1" y="962"/>
                  </a:moveTo>
                  <a:lnTo>
                    <a:pt x="38" y="999"/>
                  </a:lnTo>
                  <a:cubicBezTo>
                    <a:pt x="29" y="980"/>
                    <a:pt x="19" y="962"/>
                    <a:pt x="1" y="962"/>
                  </a:cubicBezTo>
                  <a:close/>
                  <a:moveTo>
                    <a:pt x="38" y="999"/>
                  </a:moveTo>
                  <a:cubicBezTo>
                    <a:pt x="47" y="1017"/>
                    <a:pt x="56" y="1036"/>
                    <a:pt x="75" y="1036"/>
                  </a:cubicBezTo>
                  <a:lnTo>
                    <a:pt x="38" y="999"/>
                  </a:lnTo>
                  <a:close/>
                  <a:moveTo>
                    <a:pt x="810" y="167"/>
                  </a:moveTo>
                  <a:cubicBezTo>
                    <a:pt x="805" y="176"/>
                    <a:pt x="796" y="186"/>
                    <a:pt x="777" y="186"/>
                  </a:cubicBezTo>
                  <a:cubicBezTo>
                    <a:pt x="777" y="186"/>
                    <a:pt x="777" y="222"/>
                    <a:pt x="740" y="222"/>
                  </a:cubicBezTo>
                  <a:lnTo>
                    <a:pt x="740" y="296"/>
                  </a:lnTo>
                  <a:lnTo>
                    <a:pt x="592" y="296"/>
                  </a:lnTo>
                  <a:lnTo>
                    <a:pt x="371" y="407"/>
                  </a:lnTo>
                  <a:lnTo>
                    <a:pt x="112" y="407"/>
                  </a:lnTo>
                  <a:cubicBezTo>
                    <a:pt x="136" y="846"/>
                    <a:pt x="145" y="995"/>
                    <a:pt x="126" y="1036"/>
                  </a:cubicBezTo>
                  <a:lnTo>
                    <a:pt x="186" y="1036"/>
                  </a:lnTo>
                  <a:cubicBezTo>
                    <a:pt x="223" y="1036"/>
                    <a:pt x="223" y="1036"/>
                    <a:pt x="260" y="962"/>
                  </a:cubicBezTo>
                  <a:cubicBezTo>
                    <a:pt x="297" y="962"/>
                    <a:pt x="371" y="925"/>
                    <a:pt x="371" y="925"/>
                  </a:cubicBezTo>
                  <a:cubicBezTo>
                    <a:pt x="408" y="925"/>
                    <a:pt x="408" y="888"/>
                    <a:pt x="445" y="888"/>
                  </a:cubicBezTo>
                  <a:lnTo>
                    <a:pt x="556" y="777"/>
                  </a:lnTo>
                  <a:lnTo>
                    <a:pt x="629" y="703"/>
                  </a:lnTo>
                  <a:cubicBezTo>
                    <a:pt x="666" y="666"/>
                    <a:pt x="666" y="666"/>
                    <a:pt x="666" y="592"/>
                  </a:cubicBezTo>
                  <a:cubicBezTo>
                    <a:pt x="666" y="555"/>
                    <a:pt x="740" y="555"/>
                    <a:pt x="740" y="518"/>
                  </a:cubicBezTo>
                  <a:cubicBezTo>
                    <a:pt x="740" y="481"/>
                    <a:pt x="777" y="481"/>
                    <a:pt x="777" y="407"/>
                  </a:cubicBezTo>
                  <a:cubicBezTo>
                    <a:pt x="777" y="370"/>
                    <a:pt x="777" y="370"/>
                    <a:pt x="814" y="333"/>
                  </a:cubicBezTo>
                  <a:lnTo>
                    <a:pt x="814" y="222"/>
                  </a:lnTo>
                  <a:cubicBezTo>
                    <a:pt x="814" y="204"/>
                    <a:pt x="814" y="186"/>
                    <a:pt x="810" y="167"/>
                  </a:cubicBezTo>
                  <a:close/>
                  <a:moveTo>
                    <a:pt x="75" y="1036"/>
                  </a:moveTo>
                  <a:cubicBezTo>
                    <a:pt x="89" y="1043"/>
                    <a:pt x="100" y="1049"/>
                    <a:pt x="109" y="1049"/>
                  </a:cubicBezTo>
                  <a:cubicBezTo>
                    <a:pt x="116" y="1049"/>
                    <a:pt x="122" y="1045"/>
                    <a:pt x="126" y="1036"/>
                  </a:cubicBezTo>
                  <a:close/>
                </a:path>
              </a:pathLst>
            </a:custGeom>
            <a:solidFill>
              <a:srgbClr val="FDD5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72" name="Google Shape;11072;p51"/>
            <p:cNvSpPr/>
            <p:nvPr/>
          </p:nvSpPr>
          <p:spPr>
            <a:xfrm>
              <a:off x="3659325" y="2052450"/>
              <a:ext cx="7425" cy="12975"/>
            </a:xfrm>
            <a:custGeom>
              <a:avLst/>
              <a:gdLst/>
              <a:ahLst/>
              <a:cxnLst/>
              <a:rect l="l" t="t" r="r" b="b"/>
              <a:pathLst>
                <a:path w="297" h="519" extrusionOk="0">
                  <a:moveTo>
                    <a:pt x="1" y="1"/>
                  </a:moveTo>
                  <a:lnTo>
                    <a:pt x="1" y="37"/>
                  </a:lnTo>
                  <a:cubicBezTo>
                    <a:pt x="1" y="74"/>
                    <a:pt x="1" y="74"/>
                    <a:pt x="112" y="74"/>
                  </a:cubicBezTo>
                  <a:lnTo>
                    <a:pt x="112" y="37"/>
                  </a:lnTo>
                  <a:lnTo>
                    <a:pt x="1" y="1"/>
                  </a:lnTo>
                  <a:close/>
                  <a:moveTo>
                    <a:pt x="112" y="296"/>
                  </a:moveTo>
                  <a:lnTo>
                    <a:pt x="112" y="333"/>
                  </a:lnTo>
                  <a:lnTo>
                    <a:pt x="112" y="407"/>
                  </a:lnTo>
                  <a:cubicBezTo>
                    <a:pt x="149" y="444"/>
                    <a:pt x="149" y="481"/>
                    <a:pt x="186" y="481"/>
                  </a:cubicBezTo>
                  <a:lnTo>
                    <a:pt x="297" y="518"/>
                  </a:lnTo>
                  <a:cubicBezTo>
                    <a:pt x="223" y="481"/>
                    <a:pt x="186" y="481"/>
                    <a:pt x="186" y="444"/>
                  </a:cubicBezTo>
                  <a:cubicBezTo>
                    <a:pt x="149" y="444"/>
                    <a:pt x="149" y="407"/>
                    <a:pt x="149" y="407"/>
                  </a:cubicBezTo>
                  <a:cubicBezTo>
                    <a:pt x="112" y="333"/>
                    <a:pt x="112" y="333"/>
                    <a:pt x="112" y="296"/>
                  </a:cubicBezTo>
                  <a:close/>
                </a:path>
              </a:pathLst>
            </a:custGeom>
            <a:solidFill>
              <a:srgbClr val="FDD5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73" name="Google Shape;11073;p51"/>
            <p:cNvSpPr/>
            <p:nvPr/>
          </p:nvSpPr>
          <p:spPr>
            <a:xfrm>
              <a:off x="3659325" y="204875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260" y="1"/>
                  </a:moveTo>
                  <a:lnTo>
                    <a:pt x="1" y="75"/>
                  </a:lnTo>
                  <a:lnTo>
                    <a:pt x="112" y="185"/>
                  </a:lnTo>
                  <a:lnTo>
                    <a:pt x="334" y="75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FFE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74" name="Google Shape;11074;p51"/>
            <p:cNvSpPr/>
            <p:nvPr/>
          </p:nvSpPr>
          <p:spPr>
            <a:xfrm>
              <a:off x="3661175" y="2008075"/>
              <a:ext cx="38850" cy="57775"/>
            </a:xfrm>
            <a:custGeom>
              <a:avLst/>
              <a:gdLst/>
              <a:ahLst/>
              <a:cxnLst/>
              <a:rect l="l" t="t" r="r" b="b"/>
              <a:pathLst>
                <a:path w="1554" h="2311" extrusionOk="0">
                  <a:moveTo>
                    <a:pt x="1553" y="1"/>
                  </a:moveTo>
                  <a:lnTo>
                    <a:pt x="1332" y="149"/>
                  </a:lnTo>
                  <a:lnTo>
                    <a:pt x="1332" y="445"/>
                  </a:lnTo>
                  <a:lnTo>
                    <a:pt x="1332" y="999"/>
                  </a:lnTo>
                  <a:cubicBezTo>
                    <a:pt x="1332" y="1110"/>
                    <a:pt x="1184" y="1665"/>
                    <a:pt x="703" y="1923"/>
                  </a:cubicBezTo>
                  <a:cubicBezTo>
                    <a:pt x="633" y="1994"/>
                    <a:pt x="548" y="2019"/>
                    <a:pt x="466" y="2019"/>
                  </a:cubicBezTo>
                  <a:cubicBezTo>
                    <a:pt x="420" y="2019"/>
                    <a:pt x="374" y="2011"/>
                    <a:pt x="333" y="1997"/>
                  </a:cubicBezTo>
                  <a:cubicBezTo>
                    <a:pt x="223" y="1886"/>
                    <a:pt x="260" y="1665"/>
                    <a:pt x="260" y="1665"/>
                  </a:cubicBezTo>
                  <a:lnTo>
                    <a:pt x="260" y="1665"/>
                  </a:lnTo>
                  <a:lnTo>
                    <a:pt x="38" y="1739"/>
                  </a:lnTo>
                  <a:cubicBezTo>
                    <a:pt x="38" y="1739"/>
                    <a:pt x="1" y="2108"/>
                    <a:pt x="223" y="2256"/>
                  </a:cubicBezTo>
                  <a:cubicBezTo>
                    <a:pt x="274" y="2295"/>
                    <a:pt x="321" y="2311"/>
                    <a:pt x="370" y="2311"/>
                  </a:cubicBezTo>
                  <a:cubicBezTo>
                    <a:pt x="461" y="2311"/>
                    <a:pt x="559" y="2254"/>
                    <a:pt x="703" y="2182"/>
                  </a:cubicBezTo>
                  <a:cubicBezTo>
                    <a:pt x="1258" y="1849"/>
                    <a:pt x="1517" y="1184"/>
                    <a:pt x="1553" y="888"/>
                  </a:cubicBezTo>
                  <a:lnTo>
                    <a:pt x="1553" y="334"/>
                  </a:lnTo>
                  <a:lnTo>
                    <a:pt x="1553" y="1"/>
                  </a:lnTo>
                  <a:close/>
                </a:path>
              </a:pathLst>
            </a:custGeom>
            <a:solidFill>
              <a:srgbClr val="EAA6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75" name="Google Shape;11075;p51"/>
            <p:cNvSpPr/>
            <p:nvPr/>
          </p:nvSpPr>
          <p:spPr>
            <a:xfrm>
              <a:off x="3677825" y="1975550"/>
              <a:ext cx="38825" cy="46350"/>
            </a:xfrm>
            <a:custGeom>
              <a:avLst/>
              <a:gdLst/>
              <a:ahLst/>
              <a:cxnLst/>
              <a:rect l="l" t="t" r="r" b="b"/>
              <a:pathLst>
                <a:path w="1553" h="1854" extrusionOk="0">
                  <a:moveTo>
                    <a:pt x="1013" y="364"/>
                  </a:moveTo>
                  <a:cubicBezTo>
                    <a:pt x="1151" y="364"/>
                    <a:pt x="1257" y="446"/>
                    <a:pt x="1257" y="599"/>
                  </a:cubicBezTo>
                  <a:cubicBezTo>
                    <a:pt x="1257" y="895"/>
                    <a:pt x="1072" y="1228"/>
                    <a:pt x="814" y="1339"/>
                  </a:cubicBezTo>
                  <a:cubicBezTo>
                    <a:pt x="705" y="1407"/>
                    <a:pt x="607" y="1440"/>
                    <a:pt x="527" y="1440"/>
                  </a:cubicBezTo>
                  <a:cubicBezTo>
                    <a:pt x="390" y="1440"/>
                    <a:pt x="310" y="1341"/>
                    <a:pt x="333" y="1154"/>
                  </a:cubicBezTo>
                  <a:cubicBezTo>
                    <a:pt x="333" y="895"/>
                    <a:pt x="518" y="563"/>
                    <a:pt x="814" y="415"/>
                  </a:cubicBezTo>
                  <a:cubicBezTo>
                    <a:pt x="882" y="380"/>
                    <a:pt x="951" y="364"/>
                    <a:pt x="1013" y="364"/>
                  </a:cubicBezTo>
                  <a:close/>
                  <a:moveTo>
                    <a:pt x="1153" y="1"/>
                  </a:moveTo>
                  <a:cubicBezTo>
                    <a:pt x="1043" y="1"/>
                    <a:pt x="915" y="38"/>
                    <a:pt x="777" y="119"/>
                  </a:cubicBezTo>
                  <a:cubicBezTo>
                    <a:pt x="333" y="378"/>
                    <a:pt x="0" y="932"/>
                    <a:pt x="0" y="1339"/>
                  </a:cubicBezTo>
                  <a:cubicBezTo>
                    <a:pt x="0" y="1667"/>
                    <a:pt x="162" y="1854"/>
                    <a:pt x="396" y="1854"/>
                  </a:cubicBezTo>
                  <a:cubicBezTo>
                    <a:pt x="478" y="1854"/>
                    <a:pt x="569" y="1831"/>
                    <a:pt x="666" y="1783"/>
                  </a:cubicBezTo>
                  <a:lnTo>
                    <a:pt x="666" y="1450"/>
                  </a:lnTo>
                  <a:lnTo>
                    <a:pt x="887" y="1302"/>
                  </a:lnTo>
                  <a:lnTo>
                    <a:pt x="887" y="1635"/>
                  </a:lnTo>
                  <a:cubicBezTo>
                    <a:pt x="1257" y="1339"/>
                    <a:pt x="1553" y="895"/>
                    <a:pt x="1553" y="489"/>
                  </a:cubicBezTo>
                  <a:cubicBezTo>
                    <a:pt x="1553" y="183"/>
                    <a:pt x="1395" y="1"/>
                    <a:pt x="1153" y="1"/>
                  </a:cubicBezTo>
                  <a:close/>
                </a:path>
              </a:pathLst>
            </a:custGeom>
            <a:solidFill>
              <a:srgbClr val="EAA6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76" name="Google Shape;11076;p51"/>
            <p:cNvSpPr/>
            <p:nvPr/>
          </p:nvSpPr>
          <p:spPr>
            <a:xfrm>
              <a:off x="3675975" y="1972050"/>
              <a:ext cx="37000" cy="44375"/>
            </a:xfrm>
            <a:custGeom>
              <a:avLst/>
              <a:gdLst/>
              <a:ahLst/>
              <a:cxnLst/>
              <a:rect l="l" t="t" r="r" b="b"/>
              <a:pathLst>
                <a:path w="1480" h="1775" extrusionOk="0">
                  <a:moveTo>
                    <a:pt x="666" y="0"/>
                  </a:moveTo>
                  <a:cubicBezTo>
                    <a:pt x="666" y="74"/>
                    <a:pt x="629" y="74"/>
                    <a:pt x="629" y="74"/>
                  </a:cubicBezTo>
                  <a:cubicBezTo>
                    <a:pt x="629" y="111"/>
                    <a:pt x="592" y="111"/>
                    <a:pt x="592" y="111"/>
                  </a:cubicBezTo>
                  <a:cubicBezTo>
                    <a:pt x="592" y="148"/>
                    <a:pt x="555" y="148"/>
                    <a:pt x="555" y="148"/>
                  </a:cubicBezTo>
                  <a:cubicBezTo>
                    <a:pt x="555" y="185"/>
                    <a:pt x="481" y="185"/>
                    <a:pt x="481" y="185"/>
                  </a:cubicBezTo>
                  <a:cubicBezTo>
                    <a:pt x="481" y="259"/>
                    <a:pt x="444" y="259"/>
                    <a:pt x="444" y="259"/>
                  </a:cubicBezTo>
                  <a:cubicBezTo>
                    <a:pt x="444" y="296"/>
                    <a:pt x="407" y="296"/>
                    <a:pt x="407" y="296"/>
                  </a:cubicBezTo>
                  <a:lnTo>
                    <a:pt x="370" y="333"/>
                  </a:lnTo>
                  <a:cubicBezTo>
                    <a:pt x="296" y="333"/>
                    <a:pt x="296" y="370"/>
                    <a:pt x="296" y="370"/>
                  </a:cubicBezTo>
                  <a:cubicBezTo>
                    <a:pt x="259" y="370"/>
                    <a:pt x="259" y="444"/>
                    <a:pt x="259" y="444"/>
                  </a:cubicBezTo>
                  <a:cubicBezTo>
                    <a:pt x="222" y="444"/>
                    <a:pt x="222" y="481"/>
                    <a:pt x="222" y="481"/>
                  </a:cubicBezTo>
                  <a:cubicBezTo>
                    <a:pt x="185" y="481"/>
                    <a:pt x="185" y="518"/>
                    <a:pt x="185" y="518"/>
                  </a:cubicBezTo>
                  <a:cubicBezTo>
                    <a:pt x="111" y="518"/>
                    <a:pt x="111" y="555"/>
                    <a:pt x="111" y="555"/>
                  </a:cubicBezTo>
                  <a:lnTo>
                    <a:pt x="74" y="629"/>
                  </a:lnTo>
                  <a:cubicBezTo>
                    <a:pt x="37" y="629"/>
                    <a:pt x="37" y="666"/>
                    <a:pt x="37" y="666"/>
                  </a:cubicBezTo>
                  <a:lnTo>
                    <a:pt x="37" y="703"/>
                  </a:lnTo>
                  <a:lnTo>
                    <a:pt x="0" y="739"/>
                  </a:lnTo>
                  <a:lnTo>
                    <a:pt x="0" y="813"/>
                  </a:lnTo>
                  <a:lnTo>
                    <a:pt x="0" y="850"/>
                  </a:lnTo>
                  <a:lnTo>
                    <a:pt x="0" y="887"/>
                  </a:lnTo>
                  <a:lnTo>
                    <a:pt x="0" y="924"/>
                  </a:lnTo>
                  <a:lnTo>
                    <a:pt x="0" y="998"/>
                  </a:lnTo>
                  <a:lnTo>
                    <a:pt x="0" y="1035"/>
                  </a:lnTo>
                  <a:lnTo>
                    <a:pt x="0" y="1072"/>
                  </a:lnTo>
                  <a:lnTo>
                    <a:pt x="0" y="1109"/>
                  </a:lnTo>
                  <a:lnTo>
                    <a:pt x="0" y="1183"/>
                  </a:lnTo>
                  <a:lnTo>
                    <a:pt x="0" y="1220"/>
                  </a:lnTo>
                  <a:lnTo>
                    <a:pt x="0" y="1257"/>
                  </a:lnTo>
                  <a:lnTo>
                    <a:pt x="0" y="1294"/>
                  </a:lnTo>
                  <a:lnTo>
                    <a:pt x="0" y="1368"/>
                  </a:lnTo>
                  <a:lnTo>
                    <a:pt x="0" y="1405"/>
                  </a:lnTo>
                  <a:cubicBezTo>
                    <a:pt x="0" y="1417"/>
                    <a:pt x="0" y="1425"/>
                    <a:pt x="4" y="1425"/>
                  </a:cubicBezTo>
                  <a:cubicBezTo>
                    <a:pt x="13" y="1425"/>
                    <a:pt x="37" y="1393"/>
                    <a:pt x="111" y="1294"/>
                  </a:cubicBezTo>
                  <a:lnTo>
                    <a:pt x="111" y="1220"/>
                  </a:lnTo>
                  <a:cubicBezTo>
                    <a:pt x="111" y="1109"/>
                    <a:pt x="185" y="1072"/>
                    <a:pt x="185" y="1035"/>
                  </a:cubicBezTo>
                  <a:cubicBezTo>
                    <a:pt x="222" y="924"/>
                    <a:pt x="222" y="887"/>
                    <a:pt x="259" y="850"/>
                  </a:cubicBezTo>
                  <a:cubicBezTo>
                    <a:pt x="296" y="813"/>
                    <a:pt x="296" y="739"/>
                    <a:pt x="370" y="703"/>
                  </a:cubicBezTo>
                  <a:cubicBezTo>
                    <a:pt x="370" y="666"/>
                    <a:pt x="407" y="629"/>
                    <a:pt x="444" y="555"/>
                  </a:cubicBezTo>
                  <a:lnTo>
                    <a:pt x="592" y="444"/>
                  </a:lnTo>
                  <a:lnTo>
                    <a:pt x="740" y="296"/>
                  </a:lnTo>
                  <a:cubicBezTo>
                    <a:pt x="777" y="259"/>
                    <a:pt x="814" y="259"/>
                    <a:pt x="851" y="185"/>
                  </a:cubicBezTo>
                  <a:cubicBezTo>
                    <a:pt x="961" y="148"/>
                    <a:pt x="998" y="111"/>
                    <a:pt x="1035" y="111"/>
                  </a:cubicBezTo>
                  <a:cubicBezTo>
                    <a:pt x="1109" y="74"/>
                    <a:pt x="1146" y="74"/>
                    <a:pt x="1183" y="74"/>
                  </a:cubicBezTo>
                  <a:lnTo>
                    <a:pt x="1331" y="74"/>
                  </a:lnTo>
                  <a:cubicBezTo>
                    <a:pt x="1368" y="74"/>
                    <a:pt x="1405" y="111"/>
                    <a:pt x="1479" y="111"/>
                  </a:cubicBezTo>
                  <a:lnTo>
                    <a:pt x="1368" y="74"/>
                  </a:lnTo>
                  <a:cubicBezTo>
                    <a:pt x="1368" y="0"/>
                    <a:pt x="1331" y="0"/>
                    <a:pt x="1331" y="0"/>
                  </a:cubicBezTo>
                  <a:close/>
                  <a:moveTo>
                    <a:pt x="111" y="1553"/>
                  </a:moveTo>
                  <a:lnTo>
                    <a:pt x="111" y="1590"/>
                  </a:lnTo>
                  <a:lnTo>
                    <a:pt x="111" y="1627"/>
                  </a:lnTo>
                  <a:cubicBezTo>
                    <a:pt x="111" y="1664"/>
                    <a:pt x="185" y="1664"/>
                    <a:pt x="222" y="1738"/>
                  </a:cubicBezTo>
                  <a:lnTo>
                    <a:pt x="267" y="1760"/>
                  </a:lnTo>
                  <a:lnTo>
                    <a:pt x="267" y="1760"/>
                  </a:lnTo>
                  <a:cubicBezTo>
                    <a:pt x="254" y="1743"/>
                    <a:pt x="246" y="1711"/>
                    <a:pt x="222" y="1664"/>
                  </a:cubicBezTo>
                  <a:cubicBezTo>
                    <a:pt x="185" y="1664"/>
                    <a:pt x="185" y="1627"/>
                    <a:pt x="185" y="1627"/>
                  </a:cubicBezTo>
                  <a:cubicBezTo>
                    <a:pt x="111" y="1627"/>
                    <a:pt x="111" y="1590"/>
                    <a:pt x="111" y="1553"/>
                  </a:cubicBezTo>
                  <a:close/>
                  <a:moveTo>
                    <a:pt x="267" y="1760"/>
                  </a:moveTo>
                  <a:cubicBezTo>
                    <a:pt x="274" y="1770"/>
                    <a:pt x="283" y="1775"/>
                    <a:pt x="296" y="1775"/>
                  </a:cubicBezTo>
                  <a:lnTo>
                    <a:pt x="267" y="1760"/>
                  </a:lnTo>
                  <a:close/>
                </a:path>
              </a:pathLst>
            </a:custGeom>
            <a:solidFill>
              <a:srgbClr val="FFE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77" name="Google Shape;11077;p51"/>
            <p:cNvSpPr/>
            <p:nvPr/>
          </p:nvSpPr>
          <p:spPr>
            <a:xfrm>
              <a:off x="3693525" y="1980350"/>
              <a:ext cx="30525" cy="9275"/>
            </a:xfrm>
            <a:custGeom>
              <a:avLst/>
              <a:gdLst/>
              <a:ahLst/>
              <a:cxnLst/>
              <a:rect l="l" t="t" r="r" b="b"/>
              <a:pathLst>
                <a:path w="1221" h="371" extrusionOk="0">
                  <a:moveTo>
                    <a:pt x="1" y="1"/>
                  </a:moveTo>
                  <a:lnTo>
                    <a:pt x="186" y="112"/>
                  </a:lnTo>
                  <a:lnTo>
                    <a:pt x="1221" y="371"/>
                  </a:lnTo>
                  <a:lnTo>
                    <a:pt x="1221" y="371"/>
                  </a:lnTo>
                  <a:lnTo>
                    <a:pt x="1036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B2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78" name="Google Shape;11078;p51"/>
            <p:cNvSpPr/>
            <p:nvPr/>
          </p:nvSpPr>
          <p:spPr>
            <a:xfrm>
              <a:off x="3679675" y="1984975"/>
              <a:ext cx="11100" cy="36075"/>
            </a:xfrm>
            <a:custGeom>
              <a:avLst/>
              <a:gdLst/>
              <a:ahLst/>
              <a:cxnLst/>
              <a:rect l="l" t="t" r="r" b="b"/>
              <a:pathLst>
                <a:path w="444" h="1443" extrusionOk="0">
                  <a:moveTo>
                    <a:pt x="259" y="1"/>
                  </a:moveTo>
                  <a:lnTo>
                    <a:pt x="259" y="38"/>
                  </a:lnTo>
                  <a:lnTo>
                    <a:pt x="259" y="112"/>
                  </a:lnTo>
                  <a:cubicBezTo>
                    <a:pt x="259" y="149"/>
                    <a:pt x="259" y="149"/>
                    <a:pt x="0" y="333"/>
                  </a:cubicBezTo>
                  <a:lnTo>
                    <a:pt x="185" y="1258"/>
                  </a:lnTo>
                  <a:cubicBezTo>
                    <a:pt x="185" y="1295"/>
                    <a:pt x="185" y="1332"/>
                    <a:pt x="222" y="1332"/>
                  </a:cubicBezTo>
                  <a:lnTo>
                    <a:pt x="407" y="1443"/>
                  </a:lnTo>
                  <a:cubicBezTo>
                    <a:pt x="407" y="1443"/>
                    <a:pt x="370" y="1369"/>
                    <a:pt x="370" y="1332"/>
                  </a:cubicBezTo>
                  <a:lnTo>
                    <a:pt x="185" y="407"/>
                  </a:lnTo>
                  <a:lnTo>
                    <a:pt x="185" y="333"/>
                  </a:lnTo>
                  <a:lnTo>
                    <a:pt x="185" y="259"/>
                  </a:lnTo>
                  <a:cubicBezTo>
                    <a:pt x="222" y="259"/>
                    <a:pt x="222" y="222"/>
                    <a:pt x="222" y="222"/>
                  </a:cubicBezTo>
                  <a:lnTo>
                    <a:pt x="259" y="186"/>
                  </a:lnTo>
                  <a:lnTo>
                    <a:pt x="296" y="149"/>
                  </a:lnTo>
                  <a:cubicBezTo>
                    <a:pt x="296" y="112"/>
                    <a:pt x="370" y="112"/>
                    <a:pt x="370" y="112"/>
                  </a:cubicBezTo>
                  <a:lnTo>
                    <a:pt x="444" y="112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2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79" name="Google Shape;11079;p51"/>
            <p:cNvSpPr/>
            <p:nvPr/>
          </p:nvSpPr>
          <p:spPr>
            <a:xfrm>
              <a:off x="3689950" y="1982800"/>
              <a:ext cx="38725" cy="34550"/>
            </a:xfrm>
            <a:custGeom>
              <a:avLst/>
              <a:gdLst/>
              <a:ahLst/>
              <a:cxnLst/>
              <a:rect l="l" t="t" r="r" b="b"/>
              <a:pathLst>
                <a:path w="1549" h="1382" extrusionOk="0">
                  <a:moveTo>
                    <a:pt x="274" y="1"/>
                  </a:moveTo>
                  <a:cubicBezTo>
                    <a:pt x="140" y="1"/>
                    <a:pt x="0" y="221"/>
                    <a:pt x="33" y="383"/>
                  </a:cubicBezTo>
                  <a:lnTo>
                    <a:pt x="218" y="1308"/>
                  </a:lnTo>
                  <a:cubicBezTo>
                    <a:pt x="218" y="1345"/>
                    <a:pt x="255" y="1382"/>
                    <a:pt x="329" y="1382"/>
                  </a:cubicBezTo>
                  <a:cubicBezTo>
                    <a:pt x="366" y="1382"/>
                    <a:pt x="402" y="1382"/>
                    <a:pt x="439" y="1345"/>
                  </a:cubicBezTo>
                  <a:lnTo>
                    <a:pt x="1327" y="679"/>
                  </a:lnTo>
                  <a:cubicBezTo>
                    <a:pt x="1512" y="531"/>
                    <a:pt x="1549" y="273"/>
                    <a:pt x="1438" y="273"/>
                  </a:cubicBezTo>
                  <a:lnTo>
                    <a:pt x="329" y="14"/>
                  </a:lnTo>
                  <a:cubicBezTo>
                    <a:pt x="311" y="5"/>
                    <a:pt x="293" y="1"/>
                    <a:pt x="274" y="1"/>
                  </a:cubicBezTo>
                  <a:close/>
                </a:path>
              </a:pathLst>
            </a:custGeom>
            <a:solidFill>
              <a:srgbClr val="34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80" name="Google Shape;11080;p51"/>
            <p:cNvSpPr/>
            <p:nvPr/>
          </p:nvSpPr>
          <p:spPr>
            <a:xfrm>
              <a:off x="3801675" y="1987750"/>
              <a:ext cx="28675" cy="39775"/>
            </a:xfrm>
            <a:custGeom>
              <a:avLst/>
              <a:gdLst/>
              <a:ahLst/>
              <a:cxnLst/>
              <a:rect l="l" t="t" r="r" b="b"/>
              <a:pathLst>
                <a:path w="1147" h="1591" extrusionOk="0">
                  <a:moveTo>
                    <a:pt x="592" y="1"/>
                  </a:moveTo>
                  <a:lnTo>
                    <a:pt x="0" y="1368"/>
                  </a:lnTo>
                  <a:lnTo>
                    <a:pt x="555" y="1590"/>
                  </a:lnTo>
                  <a:lnTo>
                    <a:pt x="1146" y="22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823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81" name="Google Shape;11081;p51"/>
            <p:cNvSpPr/>
            <p:nvPr/>
          </p:nvSpPr>
          <p:spPr>
            <a:xfrm>
              <a:off x="3815525" y="1993300"/>
              <a:ext cx="270850" cy="134050"/>
            </a:xfrm>
            <a:custGeom>
              <a:avLst/>
              <a:gdLst/>
              <a:ahLst/>
              <a:cxnLst/>
              <a:rect l="l" t="t" r="r" b="b"/>
              <a:pathLst>
                <a:path w="10834" h="5362" extrusionOk="0">
                  <a:moveTo>
                    <a:pt x="592" y="0"/>
                  </a:moveTo>
                  <a:lnTo>
                    <a:pt x="1" y="1368"/>
                  </a:lnTo>
                  <a:lnTo>
                    <a:pt x="10279" y="5361"/>
                  </a:lnTo>
                  <a:lnTo>
                    <a:pt x="10833" y="3956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CA3B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82" name="Google Shape;11082;p51"/>
            <p:cNvSpPr/>
            <p:nvPr/>
          </p:nvSpPr>
          <p:spPr>
            <a:xfrm>
              <a:off x="3816450" y="1987750"/>
              <a:ext cx="269925" cy="104475"/>
            </a:xfrm>
            <a:custGeom>
              <a:avLst/>
              <a:gdLst/>
              <a:ahLst/>
              <a:cxnLst/>
              <a:rect l="l" t="t" r="r" b="b"/>
              <a:pathLst>
                <a:path w="10797" h="4179" extrusionOk="0">
                  <a:moveTo>
                    <a:pt x="1" y="1"/>
                  </a:moveTo>
                  <a:lnTo>
                    <a:pt x="555" y="222"/>
                  </a:lnTo>
                  <a:lnTo>
                    <a:pt x="10796" y="4178"/>
                  </a:lnTo>
                  <a:lnTo>
                    <a:pt x="10796" y="4178"/>
                  </a:lnTo>
                  <a:lnTo>
                    <a:pt x="10242" y="39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3F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83" name="Google Shape;11083;p51"/>
            <p:cNvSpPr/>
            <p:nvPr/>
          </p:nvSpPr>
          <p:spPr>
            <a:xfrm>
              <a:off x="3668575" y="1939700"/>
              <a:ext cx="21275" cy="36975"/>
            </a:xfrm>
            <a:custGeom>
              <a:avLst/>
              <a:gdLst/>
              <a:ahLst/>
              <a:cxnLst/>
              <a:rect l="l" t="t" r="r" b="b"/>
              <a:pathLst>
                <a:path w="851" h="1479" extrusionOk="0">
                  <a:moveTo>
                    <a:pt x="518" y="0"/>
                  </a:moveTo>
                  <a:lnTo>
                    <a:pt x="0" y="1331"/>
                  </a:lnTo>
                  <a:lnTo>
                    <a:pt x="333" y="1479"/>
                  </a:lnTo>
                  <a:lnTo>
                    <a:pt x="851" y="148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84" name="Google Shape;11084;p51"/>
            <p:cNvSpPr/>
            <p:nvPr/>
          </p:nvSpPr>
          <p:spPr>
            <a:xfrm>
              <a:off x="3676900" y="1943375"/>
              <a:ext cx="151600" cy="82300"/>
            </a:xfrm>
            <a:custGeom>
              <a:avLst/>
              <a:gdLst/>
              <a:ahLst/>
              <a:cxnLst/>
              <a:rect l="l" t="t" r="r" b="b"/>
              <a:pathLst>
                <a:path w="6064" h="3292" extrusionOk="0">
                  <a:moveTo>
                    <a:pt x="518" y="1"/>
                  </a:moveTo>
                  <a:lnTo>
                    <a:pt x="0" y="1332"/>
                  </a:lnTo>
                  <a:lnTo>
                    <a:pt x="5509" y="3291"/>
                  </a:lnTo>
                  <a:lnTo>
                    <a:pt x="6063" y="1960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2F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85" name="Google Shape;11085;p51"/>
            <p:cNvSpPr/>
            <p:nvPr/>
          </p:nvSpPr>
          <p:spPr>
            <a:xfrm>
              <a:off x="3681525" y="1939700"/>
              <a:ext cx="146975" cy="52700"/>
            </a:xfrm>
            <a:custGeom>
              <a:avLst/>
              <a:gdLst/>
              <a:ahLst/>
              <a:cxnLst/>
              <a:rect l="l" t="t" r="r" b="b"/>
              <a:pathLst>
                <a:path w="5879" h="2108" extrusionOk="0">
                  <a:moveTo>
                    <a:pt x="0" y="0"/>
                  </a:moveTo>
                  <a:lnTo>
                    <a:pt x="333" y="148"/>
                  </a:lnTo>
                  <a:lnTo>
                    <a:pt x="5878" y="2107"/>
                  </a:lnTo>
                  <a:lnTo>
                    <a:pt x="5546" y="19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2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86" name="Google Shape;11086;p51"/>
            <p:cNvSpPr/>
            <p:nvPr/>
          </p:nvSpPr>
          <p:spPr>
            <a:xfrm>
              <a:off x="3830325" y="1979100"/>
              <a:ext cx="232925" cy="97400"/>
            </a:xfrm>
            <a:custGeom>
              <a:avLst/>
              <a:gdLst/>
              <a:ahLst/>
              <a:cxnLst/>
              <a:rect l="l" t="t" r="r" b="b"/>
              <a:pathLst>
                <a:path w="9317" h="3896" extrusionOk="0">
                  <a:moveTo>
                    <a:pt x="377" y="1"/>
                  </a:moveTo>
                  <a:cubicBezTo>
                    <a:pt x="256" y="1"/>
                    <a:pt x="132" y="55"/>
                    <a:pt x="74" y="199"/>
                  </a:cubicBezTo>
                  <a:cubicBezTo>
                    <a:pt x="0" y="347"/>
                    <a:pt x="74" y="494"/>
                    <a:pt x="259" y="605"/>
                  </a:cubicBezTo>
                  <a:lnTo>
                    <a:pt x="8836" y="3896"/>
                  </a:lnTo>
                  <a:lnTo>
                    <a:pt x="8984" y="3896"/>
                  </a:lnTo>
                  <a:cubicBezTo>
                    <a:pt x="9132" y="3896"/>
                    <a:pt x="9206" y="3785"/>
                    <a:pt x="9243" y="3711"/>
                  </a:cubicBezTo>
                  <a:cubicBezTo>
                    <a:pt x="9317" y="3563"/>
                    <a:pt x="9243" y="3378"/>
                    <a:pt x="9058" y="3267"/>
                  </a:cubicBezTo>
                  <a:lnTo>
                    <a:pt x="481" y="14"/>
                  </a:lnTo>
                  <a:cubicBezTo>
                    <a:pt x="448" y="6"/>
                    <a:pt x="413" y="1"/>
                    <a:pt x="377" y="1"/>
                  </a:cubicBezTo>
                  <a:close/>
                </a:path>
              </a:pathLst>
            </a:custGeom>
            <a:solidFill>
              <a:srgbClr val="2E2E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87" name="Google Shape;11087;p51"/>
            <p:cNvSpPr/>
            <p:nvPr/>
          </p:nvSpPr>
          <p:spPr>
            <a:xfrm>
              <a:off x="3716625" y="1937475"/>
              <a:ext cx="124800" cy="51225"/>
            </a:xfrm>
            <a:custGeom>
              <a:avLst/>
              <a:gdLst/>
              <a:ahLst/>
              <a:cxnLst/>
              <a:rect l="l" t="t" r="r" b="b"/>
              <a:pathLst>
                <a:path w="4992" h="2049" extrusionOk="0">
                  <a:moveTo>
                    <a:pt x="142" y="1"/>
                  </a:moveTo>
                  <a:cubicBezTo>
                    <a:pt x="78" y="1"/>
                    <a:pt x="38" y="35"/>
                    <a:pt x="38" y="89"/>
                  </a:cubicBezTo>
                  <a:cubicBezTo>
                    <a:pt x="1" y="200"/>
                    <a:pt x="38" y="274"/>
                    <a:pt x="112" y="274"/>
                  </a:cubicBezTo>
                  <a:lnTo>
                    <a:pt x="4733" y="2049"/>
                  </a:lnTo>
                  <a:lnTo>
                    <a:pt x="4807" y="2049"/>
                  </a:lnTo>
                  <a:cubicBezTo>
                    <a:pt x="4844" y="2049"/>
                    <a:pt x="4918" y="2012"/>
                    <a:pt x="4918" y="1938"/>
                  </a:cubicBezTo>
                  <a:cubicBezTo>
                    <a:pt x="4992" y="1864"/>
                    <a:pt x="4918" y="1753"/>
                    <a:pt x="4844" y="1753"/>
                  </a:cubicBezTo>
                  <a:lnTo>
                    <a:pt x="223" y="15"/>
                  </a:lnTo>
                  <a:cubicBezTo>
                    <a:pt x="193" y="5"/>
                    <a:pt x="166" y="1"/>
                    <a:pt x="142" y="1"/>
                  </a:cubicBez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88" name="Google Shape;11088;p51"/>
            <p:cNvSpPr/>
            <p:nvPr/>
          </p:nvSpPr>
          <p:spPr>
            <a:xfrm>
              <a:off x="3719400" y="1929525"/>
              <a:ext cx="12050" cy="25900"/>
            </a:xfrm>
            <a:custGeom>
              <a:avLst/>
              <a:gdLst/>
              <a:ahLst/>
              <a:cxnLst/>
              <a:rect l="l" t="t" r="r" b="b"/>
              <a:pathLst>
                <a:path w="482" h="1036" extrusionOk="0">
                  <a:moveTo>
                    <a:pt x="297" y="0"/>
                  </a:moveTo>
                  <a:lnTo>
                    <a:pt x="1" y="1036"/>
                  </a:lnTo>
                  <a:lnTo>
                    <a:pt x="186" y="1036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272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89" name="Google Shape;11089;p51"/>
            <p:cNvSpPr/>
            <p:nvPr/>
          </p:nvSpPr>
          <p:spPr>
            <a:xfrm>
              <a:off x="3718475" y="1925825"/>
              <a:ext cx="12975" cy="3725"/>
            </a:xfrm>
            <a:custGeom>
              <a:avLst/>
              <a:gdLst/>
              <a:ahLst/>
              <a:cxnLst/>
              <a:rect l="l" t="t" r="r" b="b"/>
              <a:pathLst>
                <a:path w="519" h="149" extrusionOk="0">
                  <a:moveTo>
                    <a:pt x="1" y="1"/>
                  </a:moveTo>
                  <a:lnTo>
                    <a:pt x="334" y="148"/>
                  </a:lnTo>
                  <a:lnTo>
                    <a:pt x="518" y="148"/>
                  </a:lnTo>
                  <a:lnTo>
                    <a:pt x="149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F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90" name="Google Shape;11090;p51"/>
            <p:cNvSpPr/>
            <p:nvPr/>
          </p:nvSpPr>
          <p:spPr>
            <a:xfrm>
              <a:off x="3712025" y="1925825"/>
              <a:ext cx="14800" cy="29600"/>
            </a:xfrm>
            <a:custGeom>
              <a:avLst/>
              <a:gdLst/>
              <a:ahLst/>
              <a:cxnLst/>
              <a:rect l="l" t="t" r="r" b="b"/>
              <a:pathLst>
                <a:path w="592" h="1184" extrusionOk="0">
                  <a:moveTo>
                    <a:pt x="259" y="1"/>
                  </a:moveTo>
                  <a:lnTo>
                    <a:pt x="0" y="1036"/>
                  </a:lnTo>
                  <a:lnTo>
                    <a:pt x="296" y="1184"/>
                  </a:lnTo>
                  <a:lnTo>
                    <a:pt x="592" y="14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1F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91" name="Google Shape;11091;p51"/>
            <p:cNvSpPr/>
            <p:nvPr/>
          </p:nvSpPr>
          <p:spPr>
            <a:xfrm>
              <a:off x="4015175" y="2065400"/>
              <a:ext cx="94300" cy="350300"/>
            </a:xfrm>
            <a:custGeom>
              <a:avLst/>
              <a:gdLst/>
              <a:ahLst/>
              <a:cxnLst/>
              <a:rect l="l" t="t" r="r" b="b"/>
              <a:pathLst>
                <a:path w="3772" h="14012" extrusionOk="0">
                  <a:moveTo>
                    <a:pt x="1812" y="0"/>
                  </a:moveTo>
                  <a:lnTo>
                    <a:pt x="1775" y="148"/>
                  </a:lnTo>
                  <a:cubicBezTo>
                    <a:pt x="1775" y="148"/>
                    <a:pt x="3143" y="481"/>
                    <a:pt x="3439" y="1368"/>
                  </a:cubicBezTo>
                  <a:cubicBezTo>
                    <a:pt x="3624" y="1849"/>
                    <a:pt x="3402" y="2440"/>
                    <a:pt x="2810" y="3069"/>
                  </a:cubicBezTo>
                  <a:cubicBezTo>
                    <a:pt x="1997" y="4030"/>
                    <a:pt x="2219" y="6322"/>
                    <a:pt x="2441" y="8540"/>
                  </a:cubicBezTo>
                  <a:cubicBezTo>
                    <a:pt x="2699" y="10685"/>
                    <a:pt x="2921" y="12977"/>
                    <a:pt x="1997" y="13605"/>
                  </a:cubicBezTo>
                  <a:cubicBezTo>
                    <a:pt x="1827" y="13729"/>
                    <a:pt x="1612" y="13788"/>
                    <a:pt x="1355" y="13788"/>
                  </a:cubicBezTo>
                  <a:cubicBezTo>
                    <a:pt x="996" y="13788"/>
                    <a:pt x="554" y="13673"/>
                    <a:pt x="37" y="13457"/>
                  </a:cubicBezTo>
                  <a:lnTo>
                    <a:pt x="1" y="13605"/>
                  </a:lnTo>
                  <a:cubicBezTo>
                    <a:pt x="518" y="13901"/>
                    <a:pt x="999" y="14012"/>
                    <a:pt x="1368" y="14012"/>
                  </a:cubicBezTo>
                  <a:cubicBezTo>
                    <a:pt x="1627" y="14012"/>
                    <a:pt x="1923" y="13938"/>
                    <a:pt x="2108" y="13790"/>
                  </a:cubicBezTo>
                  <a:cubicBezTo>
                    <a:pt x="3069" y="13088"/>
                    <a:pt x="2847" y="10869"/>
                    <a:pt x="2588" y="8577"/>
                  </a:cubicBezTo>
                  <a:cubicBezTo>
                    <a:pt x="2367" y="6396"/>
                    <a:pt x="2145" y="4141"/>
                    <a:pt x="2921" y="3217"/>
                  </a:cubicBezTo>
                  <a:cubicBezTo>
                    <a:pt x="3513" y="2514"/>
                    <a:pt x="3772" y="1849"/>
                    <a:pt x="3587" y="1331"/>
                  </a:cubicBezTo>
                  <a:cubicBezTo>
                    <a:pt x="3254" y="333"/>
                    <a:pt x="1849" y="74"/>
                    <a:pt x="1812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92" name="Google Shape;11092;p51"/>
            <p:cNvSpPr/>
            <p:nvPr/>
          </p:nvSpPr>
          <p:spPr>
            <a:xfrm>
              <a:off x="4052150" y="2091275"/>
              <a:ext cx="40700" cy="950"/>
            </a:xfrm>
            <a:custGeom>
              <a:avLst/>
              <a:gdLst/>
              <a:ahLst/>
              <a:cxnLst/>
              <a:rect l="l" t="t" r="r" b="b"/>
              <a:pathLst>
                <a:path w="1628" h="38" extrusionOk="0">
                  <a:moveTo>
                    <a:pt x="0" y="0"/>
                  </a:moveTo>
                  <a:lnTo>
                    <a:pt x="111" y="37"/>
                  </a:lnTo>
                  <a:lnTo>
                    <a:pt x="1627" y="37"/>
                  </a:lnTo>
                  <a:lnTo>
                    <a:pt x="1553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93" name="Google Shape;11093;p51"/>
            <p:cNvSpPr/>
            <p:nvPr/>
          </p:nvSpPr>
          <p:spPr>
            <a:xfrm>
              <a:off x="4042900" y="2091275"/>
              <a:ext cx="9275" cy="77650"/>
            </a:xfrm>
            <a:custGeom>
              <a:avLst/>
              <a:gdLst/>
              <a:ahLst/>
              <a:cxnLst/>
              <a:rect l="l" t="t" r="r" b="b"/>
              <a:pathLst>
                <a:path w="371" h="3106" extrusionOk="0">
                  <a:moveTo>
                    <a:pt x="185" y="0"/>
                  </a:moveTo>
                  <a:cubicBezTo>
                    <a:pt x="185" y="37"/>
                    <a:pt x="149" y="37"/>
                    <a:pt x="149" y="37"/>
                  </a:cubicBezTo>
                  <a:lnTo>
                    <a:pt x="112" y="111"/>
                  </a:lnTo>
                  <a:lnTo>
                    <a:pt x="112" y="148"/>
                  </a:lnTo>
                  <a:lnTo>
                    <a:pt x="112" y="185"/>
                  </a:lnTo>
                  <a:lnTo>
                    <a:pt x="112" y="222"/>
                  </a:lnTo>
                  <a:lnTo>
                    <a:pt x="112" y="296"/>
                  </a:lnTo>
                  <a:cubicBezTo>
                    <a:pt x="75" y="333"/>
                    <a:pt x="75" y="370"/>
                    <a:pt x="75" y="407"/>
                  </a:cubicBezTo>
                  <a:cubicBezTo>
                    <a:pt x="75" y="481"/>
                    <a:pt x="75" y="518"/>
                    <a:pt x="1" y="518"/>
                  </a:cubicBezTo>
                  <a:lnTo>
                    <a:pt x="1" y="2958"/>
                  </a:lnTo>
                  <a:cubicBezTo>
                    <a:pt x="1" y="2995"/>
                    <a:pt x="1" y="3032"/>
                    <a:pt x="75" y="3032"/>
                  </a:cubicBezTo>
                  <a:lnTo>
                    <a:pt x="149" y="3106"/>
                  </a:lnTo>
                  <a:cubicBezTo>
                    <a:pt x="149" y="3032"/>
                    <a:pt x="112" y="3032"/>
                    <a:pt x="112" y="2995"/>
                  </a:cubicBezTo>
                  <a:lnTo>
                    <a:pt x="112" y="555"/>
                  </a:lnTo>
                  <a:lnTo>
                    <a:pt x="112" y="444"/>
                  </a:lnTo>
                  <a:lnTo>
                    <a:pt x="112" y="407"/>
                  </a:lnTo>
                  <a:lnTo>
                    <a:pt x="112" y="333"/>
                  </a:lnTo>
                  <a:cubicBezTo>
                    <a:pt x="112" y="296"/>
                    <a:pt x="149" y="296"/>
                    <a:pt x="149" y="222"/>
                  </a:cubicBezTo>
                  <a:cubicBezTo>
                    <a:pt x="149" y="185"/>
                    <a:pt x="185" y="148"/>
                    <a:pt x="185" y="148"/>
                  </a:cubicBezTo>
                  <a:lnTo>
                    <a:pt x="222" y="111"/>
                  </a:lnTo>
                  <a:cubicBezTo>
                    <a:pt x="222" y="37"/>
                    <a:pt x="296" y="37"/>
                    <a:pt x="296" y="37"/>
                  </a:cubicBezTo>
                  <a:lnTo>
                    <a:pt x="370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D2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94" name="Google Shape;11094;p51"/>
            <p:cNvSpPr/>
            <p:nvPr/>
          </p:nvSpPr>
          <p:spPr>
            <a:xfrm>
              <a:off x="4046600" y="2092200"/>
              <a:ext cx="50825" cy="77650"/>
            </a:xfrm>
            <a:custGeom>
              <a:avLst/>
              <a:gdLst/>
              <a:ahLst/>
              <a:cxnLst/>
              <a:rect l="l" t="t" r="r" b="b"/>
              <a:pathLst>
                <a:path w="2033" h="3106" extrusionOk="0">
                  <a:moveTo>
                    <a:pt x="370" y="0"/>
                  </a:moveTo>
                  <a:cubicBezTo>
                    <a:pt x="185" y="0"/>
                    <a:pt x="1" y="333"/>
                    <a:pt x="37" y="555"/>
                  </a:cubicBezTo>
                  <a:lnTo>
                    <a:pt x="37" y="3032"/>
                  </a:lnTo>
                  <a:cubicBezTo>
                    <a:pt x="111" y="3069"/>
                    <a:pt x="111" y="3106"/>
                    <a:pt x="185" y="3106"/>
                  </a:cubicBezTo>
                  <a:cubicBezTo>
                    <a:pt x="222" y="3106"/>
                    <a:pt x="296" y="3069"/>
                    <a:pt x="370" y="3032"/>
                  </a:cubicBezTo>
                  <a:lnTo>
                    <a:pt x="1849" y="555"/>
                  </a:lnTo>
                  <a:cubicBezTo>
                    <a:pt x="2017" y="386"/>
                    <a:pt x="2032" y="65"/>
                    <a:pt x="1894" y="65"/>
                  </a:cubicBezTo>
                  <a:cubicBezTo>
                    <a:pt x="1880" y="65"/>
                    <a:pt x="1865" y="68"/>
                    <a:pt x="1849" y="74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FE5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95" name="Google Shape;11095;p51"/>
            <p:cNvSpPr/>
            <p:nvPr/>
          </p:nvSpPr>
          <p:spPr>
            <a:xfrm>
              <a:off x="4055850" y="2105125"/>
              <a:ext cx="18500" cy="25925"/>
            </a:xfrm>
            <a:custGeom>
              <a:avLst/>
              <a:gdLst/>
              <a:ahLst/>
              <a:cxnLst/>
              <a:rect l="l" t="t" r="r" b="b"/>
              <a:pathLst>
                <a:path w="740" h="1037" extrusionOk="0">
                  <a:moveTo>
                    <a:pt x="677" y="65"/>
                  </a:moveTo>
                  <a:lnTo>
                    <a:pt x="740" y="112"/>
                  </a:lnTo>
                  <a:cubicBezTo>
                    <a:pt x="728" y="88"/>
                    <a:pt x="705" y="72"/>
                    <a:pt x="677" y="65"/>
                  </a:cubicBezTo>
                  <a:close/>
                  <a:moveTo>
                    <a:pt x="592" y="1"/>
                  </a:moveTo>
                  <a:cubicBezTo>
                    <a:pt x="518" y="1"/>
                    <a:pt x="407" y="1"/>
                    <a:pt x="333" y="38"/>
                  </a:cubicBezTo>
                  <a:cubicBezTo>
                    <a:pt x="259" y="38"/>
                    <a:pt x="222" y="112"/>
                    <a:pt x="185" y="149"/>
                  </a:cubicBezTo>
                  <a:lnTo>
                    <a:pt x="148" y="186"/>
                  </a:lnTo>
                  <a:cubicBezTo>
                    <a:pt x="148" y="186"/>
                    <a:pt x="111" y="186"/>
                    <a:pt x="111" y="223"/>
                  </a:cubicBezTo>
                  <a:cubicBezTo>
                    <a:pt x="37" y="223"/>
                    <a:pt x="37" y="297"/>
                    <a:pt x="37" y="297"/>
                  </a:cubicBezTo>
                  <a:cubicBezTo>
                    <a:pt x="37" y="334"/>
                    <a:pt x="0" y="334"/>
                    <a:pt x="0" y="371"/>
                  </a:cubicBezTo>
                  <a:lnTo>
                    <a:pt x="0" y="408"/>
                  </a:lnTo>
                  <a:lnTo>
                    <a:pt x="0" y="518"/>
                  </a:lnTo>
                  <a:lnTo>
                    <a:pt x="0" y="555"/>
                  </a:lnTo>
                  <a:lnTo>
                    <a:pt x="0" y="666"/>
                  </a:lnTo>
                  <a:lnTo>
                    <a:pt x="0" y="703"/>
                  </a:lnTo>
                  <a:lnTo>
                    <a:pt x="37" y="740"/>
                  </a:lnTo>
                  <a:cubicBezTo>
                    <a:pt x="41" y="742"/>
                    <a:pt x="44" y="744"/>
                    <a:pt x="48" y="745"/>
                  </a:cubicBezTo>
                  <a:lnTo>
                    <a:pt x="48" y="745"/>
                  </a:lnTo>
                  <a:cubicBezTo>
                    <a:pt x="68" y="705"/>
                    <a:pt x="111" y="649"/>
                    <a:pt x="111" y="592"/>
                  </a:cubicBezTo>
                  <a:cubicBezTo>
                    <a:pt x="148" y="518"/>
                    <a:pt x="148" y="481"/>
                    <a:pt x="185" y="408"/>
                  </a:cubicBezTo>
                  <a:cubicBezTo>
                    <a:pt x="222" y="371"/>
                    <a:pt x="222" y="334"/>
                    <a:pt x="296" y="297"/>
                  </a:cubicBezTo>
                  <a:lnTo>
                    <a:pt x="333" y="223"/>
                  </a:lnTo>
                  <a:cubicBezTo>
                    <a:pt x="370" y="186"/>
                    <a:pt x="407" y="186"/>
                    <a:pt x="481" y="149"/>
                  </a:cubicBezTo>
                  <a:cubicBezTo>
                    <a:pt x="522" y="88"/>
                    <a:pt x="585" y="60"/>
                    <a:pt x="639" y="60"/>
                  </a:cubicBezTo>
                  <a:cubicBezTo>
                    <a:pt x="653" y="60"/>
                    <a:pt x="665" y="62"/>
                    <a:pt x="677" y="65"/>
                  </a:cubicBezTo>
                  <a:lnTo>
                    <a:pt x="677" y="65"/>
                  </a:lnTo>
                  <a:lnTo>
                    <a:pt x="592" y="1"/>
                  </a:lnTo>
                  <a:close/>
                  <a:moveTo>
                    <a:pt x="48" y="745"/>
                  </a:moveTo>
                  <a:cubicBezTo>
                    <a:pt x="41" y="758"/>
                    <a:pt x="37" y="769"/>
                    <a:pt x="37" y="777"/>
                  </a:cubicBezTo>
                  <a:lnTo>
                    <a:pt x="37" y="876"/>
                  </a:lnTo>
                  <a:lnTo>
                    <a:pt x="37" y="876"/>
                  </a:lnTo>
                  <a:cubicBezTo>
                    <a:pt x="106" y="782"/>
                    <a:pt x="102" y="773"/>
                    <a:pt x="48" y="745"/>
                  </a:cubicBezTo>
                  <a:close/>
                  <a:moveTo>
                    <a:pt x="37" y="876"/>
                  </a:moveTo>
                  <a:lnTo>
                    <a:pt x="37" y="876"/>
                  </a:lnTo>
                  <a:cubicBezTo>
                    <a:pt x="27" y="890"/>
                    <a:pt x="14" y="906"/>
                    <a:pt x="0" y="925"/>
                  </a:cubicBezTo>
                  <a:lnTo>
                    <a:pt x="148" y="1036"/>
                  </a:lnTo>
                  <a:lnTo>
                    <a:pt x="111" y="962"/>
                  </a:lnTo>
                  <a:cubicBezTo>
                    <a:pt x="37" y="962"/>
                    <a:pt x="37" y="962"/>
                    <a:pt x="37" y="925"/>
                  </a:cubicBezTo>
                  <a:lnTo>
                    <a:pt x="37" y="888"/>
                  </a:lnTo>
                  <a:lnTo>
                    <a:pt x="37" y="876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96" name="Google Shape;11096;p51"/>
            <p:cNvSpPr/>
            <p:nvPr/>
          </p:nvSpPr>
          <p:spPr>
            <a:xfrm>
              <a:off x="4059550" y="2103125"/>
              <a:ext cx="18500" cy="23975"/>
            </a:xfrm>
            <a:custGeom>
              <a:avLst/>
              <a:gdLst/>
              <a:ahLst/>
              <a:cxnLst/>
              <a:rect l="l" t="t" r="r" b="b"/>
              <a:pathLst>
                <a:path w="740" h="959" extrusionOk="0">
                  <a:moveTo>
                    <a:pt x="515" y="0"/>
                  </a:moveTo>
                  <a:cubicBezTo>
                    <a:pt x="469" y="0"/>
                    <a:pt x="419" y="14"/>
                    <a:pt x="370" y="44"/>
                  </a:cubicBezTo>
                  <a:cubicBezTo>
                    <a:pt x="148" y="192"/>
                    <a:pt x="0" y="451"/>
                    <a:pt x="0" y="672"/>
                  </a:cubicBezTo>
                  <a:cubicBezTo>
                    <a:pt x="0" y="868"/>
                    <a:pt x="106" y="958"/>
                    <a:pt x="238" y="958"/>
                  </a:cubicBezTo>
                  <a:cubicBezTo>
                    <a:pt x="280" y="958"/>
                    <a:pt x="325" y="949"/>
                    <a:pt x="370" y="931"/>
                  </a:cubicBezTo>
                  <a:cubicBezTo>
                    <a:pt x="592" y="820"/>
                    <a:pt x="740" y="488"/>
                    <a:pt x="740" y="266"/>
                  </a:cubicBezTo>
                  <a:cubicBezTo>
                    <a:pt x="740" y="103"/>
                    <a:pt x="640" y="0"/>
                    <a:pt x="515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97" name="Google Shape;11097;p51"/>
            <p:cNvSpPr/>
            <p:nvPr/>
          </p:nvSpPr>
          <p:spPr>
            <a:xfrm>
              <a:off x="3700000" y="1989825"/>
              <a:ext cx="8350" cy="13675"/>
            </a:xfrm>
            <a:custGeom>
              <a:avLst/>
              <a:gdLst/>
              <a:ahLst/>
              <a:cxnLst/>
              <a:rect l="l" t="t" r="r" b="b"/>
              <a:pathLst>
                <a:path w="334" h="547" extrusionOk="0">
                  <a:moveTo>
                    <a:pt x="208" y="1"/>
                  </a:moveTo>
                  <a:cubicBezTo>
                    <a:pt x="185" y="1"/>
                    <a:pt x="167" y="10"/>
                    <a:pt x="148" y="28"/>
                  </a:cubicBezTo>
                  <a:cubicBezTo>
                    <a:pt x="74" y="28"/>
                    <a:pt x="37" y="102"/>
                    <a:pt x="37" y="102"/>
                  </a:cubicBezTo>
                  <a:lnTo>
                    <a:pt x="37" y="139"/>
                  </a:lnTo>
                  <a:lnTo>
                    <a:pt x="0" y="176"/>
                  </a:lnTo>
                  <a:lnTo>
                    <a:pt x="0" y="213"/>
                  </a:lnTo>
                  <a:lnTo>
                    <a:pt x="0" y="287"/>
                  </a:lnTo>
                  <a:lnTo>
                    <a:pt x="0" y="324"/>
                  </a:lnTo>
                  <a:cubicBezTo>
                    <a:pt x="0" y="287"/>
                    <a:pt x="37" y="287"/>
                    <a:pt x="37" y="213"/>
                  </a:cubicBezTo>
                  <a:lnTo>
                    <a:pt x="74" y="176"/>
                  </a:lnTo>
                  <a:lnTo>
                    <a:pt x="74" y="139"/>
                  </a:lnTo>
                  <a:cubicBezTo>
                    <a:pt x="148" y="139"/>
                    <a:pt x="148" y="102"/>
                    <a:pt x="185" y="102"/>
                  </a:cubicBezTo>
                  <a:lnTo>
                    <a:pt x="333" y="102"/>
                  </a:lnTo>
                  <a:lnTo>
                    <a:pt x="296" y="28"/>
                  </a:lnTo>
                  <a:cubicBezTo>
                    <a:pt x="259" y="10"/>
                    <a:pt x="232" y="1"/>
                    <a:pt x="208" y="1"/>
                  </a:cubicBezTo>
                  <a:close/>
                  <a:moveTo>
                    <a:pt x="0" y="398"/>
                  </a:moveTo>
                  <a:lnTo>
                    <a:pt x="0" y="472"/>
                  </a:lnTo>
                  <a:lnTo>
                    <a:pt x="0" y="509"/>
                  </a:lnTo>
                  <a:cubicBezTo>
                    <a:pt x="37" y="472"/>
                    <a:pt x="37" y="472"/>
                    <a:pt x="0" y="398"/>
                  </a:cubicBezTo>
                  <a:close/>
                  <a:moveTo>
                    <a:pt x="0" y="509"/>
                  </a:moveTo>
                  <a:lnTo>
                    <a:pt x="37" y="528"/>
                  </a:lnTo>
                  <a:lnTo>
                    <a:pt x="37" y="528"/>
                  </a:lnTo>
                  <a:lnTo>
                    <a:pt x="37" y="509"/>
                  </a:lnTo>
                  <a:close/>
                  <a:moveTo>
                    <a:pt x="37" y="528"/>
                  </a:moveTo>
                  <a:lnTo>
                    <a:pt x="37" y="546"/>
                  </a:lnTo>
                  <a:lnTo>
                    <a:pt x="74" y="546"/>
                  </a:lnTo>
                  <a:lnTo>
                    <a:pt x="37" y="528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98" name="Google Shape;11098;p51"/>
            <p:cNvSpPr/>
            <p:nvPr/>
          </p:nvSpPr>
          <p:spPr>
            <a:xfrm>
              <a:off x="3700925" y="1990200"/>
              <a:ext cx="9275" cy="12700"/>
            </a:xfrm>
            <a:custGeom>
              <a:avLst/>
              <a:gdLst/>
              <a:ahLst/>
              <a:cxnLst/>
              <a:rect l="l" t="t" r="r" b="b"/>
              <a:pathLst>
                <a:path w="371" h="508" extrusionOk="0">
                  <a:moveTo>
                    <a:pt x="257" y="0"/>
                  </a:moveTo>
                  <a:cubicBezTo>
                    <a:pt x="236" y="0"/>
                    <a:pt x="212" y="5"/>
                    <a:pt x="185" y="13"/>
                  </a:cubicBezTo>
                  <a:cubicBezTo>
                    <a:pt x="111" y="50"/>
                    <a:pt x="0" y="235"/>
                    <a:pt x="0" y="346"/>
                  </a:cubicBezTo>
                  <a:cubicBezTo>
                    <a:pt x="0" y="459"/>
                    <a:pt x="65" y="507"/>
                    <a:pt x="129" y="507"/>
                  </a:cubicBezTo>
                  <a:cubicBezTo>
                    <a:pt x="148" y="507"/>
                    <a:pt x="168" y="503"/>
                    <a:pt x="185" y="494"/>
                  </a:cubicBezTo>
                  <a:cubicBezTo>
                    <a:pt x="296" y="494"/>
                    <a:pt x="370" y="309"/>
                    <a:pt x="370" y="161"/>
                  </a:cubicBezTo>
                  <a:cubicBezTo>
                    <a:pt x="370" y="48"/>
                    <a:pt x="327" y="0"/>
                    <a:pt x="257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99" name="Google Shape;11099;p51"/>
            <p:cNvSpPr/>
            <p:nvPr/>
          </p:nvSpPr>
          <p:spPr>
            <a:xfrm>
              <a:off x="4340525" y="2411075"/>
              <a:ext cx="79500" cy="360475"/>
            </a:xfrm>
            <a:custGeom>
              <a:avLst/>
              <a:gdLst/>
              <a:ahLst/>
              <a:cxnLst/>
              <a:rect l="l" t="t" r="r" b="b"/>
              <a:pathLst>
                <a:path w="3180" h="14419" extrusionOk="0">
                  <a:moveTo>
                    <a:pt x="3180" y="0"/>
                  </a:moveTo>
                  <a:lnTo>
                    <a:pt x="3179" y="154"/>
                  </a:lnTo>
                  <a:lnTo>
                    <a:pt x="3179" y="154"/>
                  </a:lnTo>
                  <a:cubicBezTo>
                    <a:pt x="3180" y="127"/>
                    <a:pt x="3180" y="101"/>
                    <a:pt x="3180" y="74"/>
                  </a:cubicBezTo>
                  <a:lnTo>
                    <a:pt x="3180" y="0"/>
                  </a:lnTo>
                  <a:close/>
                  <a:moveTo>
                    <a:pt x="3179" y="154"/>
                  </a:moveTo>
                  <a:cubicBezTo>
                    <a:pt x="3175" y="240"/>
                    <a:pt x="3162" y="331"/>
                    <a:pt x="3106" y="444"/>
                  </a:cubicBezTo>
                  <a:cubicBezTo>
                    <a:pt x="3069" y="555"/>
                    <a:pt x="3069" y="666"/>
                    <a:pt x="3032" y="740"/>
                  </a:cubicBezTo>
                  <a:cubicBezTo>
                    <a:pt x="2995" y="887"/>
                    <a:pt x="2958" y="998"/>
                    <a:pt x="2847" y="1109"/>
                  </a:cubicBezTo>
                  <a:cubicBezTo>
                    <a:pt x="2773" y="1257"/>
                    <a:pt x="2699" y="1368"/>
                    <a:pt x="2625" y="1479"/>
                  </a:cubicBezTo>
                  <a:cubicBezTo>
                    <a:pt x="2514" y="1627"/>
                    <a:pt x="2403" y="1775"/>
                    <a:pt x="2255" y="1923"/>
                  </a:cubicBezTo>
                  <a:cubicBezTo>
                    <a:pt x="2034" y="2107"/>
                    <a:pt x="1775" y="2329"/>
                    <a:pt x="1479" y="2477"/>
                  </a:cubicBezTo>
                  <a:cubicBezTo>
                    <a:pt x="1405" y="2477"/>
                    <a:pt x="1405" y="2514"/>
                    <a:pt x="1368" y="2514"/>
                  </a:cubicBezTo>
                  <a:cubicBezTo>
                    <a:pt x="961" y="2736"/>
                    <a:pt x="481" y="2921"/>
                    <a:pt x="37" y="3106"/>
                  </a:cubicBezTo>
                  <a:lnTo>
                    <a:pt x="0" y="14419"/>
                  </a:lnTo>
                  <a:cubicBezTo>
                    <a:pt x="444" y="14308"/>
                    <a:pt x="924" y="14049"/>
                    <a:pt x="1331" y="13827"/>
                  </a:cubicBezTo>
                  <a:cubicBezTo>
                    <a:pt x="1368" y="13827"/>
                    <a:pt x="1368" y="13790"/>
                    <a:pt x="1405" y="13790"/>
                  </a:cubicBezTo>
                  <a:cubicBezTo>
                    <a:pt x="1701" y="13605"/>
                    <a:pt x="1960" y="13421"/>
                    <a:pt x="2181" y="13236"/>
                  </a:cubicBezTo>
                  <a:cubicBezTo>
                    <a:pt x="2329" y="13088"/>
                    <a:pt x="2477" y="12940"/>
                    <a:pt x="2588" y="12829"/>
                  </a:cubicBezTo>
                  <a:cubicBezTo>
                    <a:pt x="2662" y="12681"/>
                    <a:pt x="2736" y="12570"/>
                    <a:pt x="2810" y="12459"/>
                  </a:cubicBezTo>
                  <a:cubicBezTo>
                    <a:pt x="2847" y="12348"/>
                    <a:pt x="2958" y="12200"/>
                    <a:pt x="2995" y="12090"/>
                  </a:cubicBezTo>
                  <a:cubicBezTo>
                    <a:pt x="3032" y="11979"/>
                    <a:pt x="3069" y="11831"/>
                    <a:pt x="3069" y="11757"/>
                  </a:cubicBezTo>
                  <a:cubicBezTo>
                    <a:pt x="3106" y="11609"/>
                    <a:pt x="3106" y="11535"/>
                    <a:pt x="3106" y="11387"/>
                  </a:cubicBezTo>
                  <a:lnTo>
                    <a:pt x="3106" y="11350"/>
                  </a:lnTo>
                  <a:lnTo>
                    <a:pt x="3179" y="15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00" name="Google Shape;11100;p51"/>
            <p:cNvSpPr/>
            <p:nvPr/>
          </p:nvSpPr>
          <p:spPr>
            <a:xfrm>
              <a:off x="4179700" y="2485000"/>
              <a:ext cx="162700" cy="297650"/>
            </a:xfrm>
            <a:custGeom>
              <a:avLst/>
              <a:gdLst/>
              <a:ahLst/>
              <a:cxnLst/>
              <a:rect l="l" t="t" r="r" b="b"/>
              <a:pathLst>
                <a:path w="6508" h="11906" extrusionOk="0">
                  <a:moveTo>
                    <a:pt x="37" y="1"/>
                  </a:moveTo>
                  <a:lnTo>
                    <a:pt x="0" y="11351"/>
                  </a:lnTo>
                  <a:cubicBezTo>
                    <a:pt x="222" y="11425"/>
                    <a:pt x="518" y="11536"/>
                    <a:pt x="740" y="11573"/>
                  </a:cubicBezTo>
                  <a:cubicBezTo>
                    <a:pt x="962" y="11610"/>
                    <a:pt x="1146" y="11647"/>
                    <a:pt x="1368" y="11721"/>
                  </a:cubicBezTo>
                  <a:cubicBezTo>
                    <a:pt x="1553" y="11757"/>
                    <a:pt x="1775" y="11794"/>
                    <a:pt x="1997" y="11794"/>
                  </a:cubicBezTo>
                  <a:cubicBezTo>
                    <a:pt x="2145" y="11831"/>
                    <a:pt x="2403" y="11831"/>
                    <a:pt x="2588" y="11831"/>
                  </a:cubicBezTo>
                  <a:cubicBezTo>
                    <a:pt x="2773" y="11831"/>
                    <a:pt x="2995" y="11905"/>
                    <a:pt x="3180" y="11905"/>
                  </a:cubicBezTo>
                  <a:lnTo>
                    <a:pt x="3845" y="11905"/>
                  </a:lnTo>
                  <a:cubicBezTo>
                    <a:pt x="4067" y="11905"/>
                    <a:pt x="4289" y="11831"/>
                    <a:pt x="4511" y="11831"/>
                  </a:cubicBezTo>
                  <a:cubicBezTo>
                    <a:pt x="4806" y="11794"/>
                    <a:pt x="5028" y="11794"/>
                    <a:pt x="5324" y="11757"/>
                  </a:cubicBezTo>
                  <a:cubicBezTo>
                    <a:pt x="5731" y="11647"/>
                    <a:pt x="6100" y="11573"/>
                    <a:pt x="6470" y="11462"/>
                  </a:cubicBezTo>
                  <a:lnTo>
                    <a:pt x="6507" y="149"/>
                  </a:lnTo>
                  <a:lnTo>
                    <a:pt x="6507" y="149"/>
                  </a:lnTo>
                  <a:cubicBezTo>
                    <a:pt x="6137" y="260"/>
                    <a:pt x="5731" y="334"/>
                    <a:pt x="5361" y="444"/>
                  </a:cubicBezTo>
                  <a:cubicBezTo>
                    <a:pt x="5065" y="481"/>
                    <a:pt x="4843" y="518"/>
                    <a:pt x="4585" y="518"/>
                  </a:cubicBezTo>
                  <a:cubicBezTo>
                    <a:pt x="4326" y="518"/>
                    <a:pt x="4104" y="555"/>
                    <a:pt x="3882" y="555"/>
                  </a:cubicBezTo>
                  <a:lnTo>
                    <a:pt x="3217" y="555"/>
                  </a:lnTo>
                  <a:cubicBezTo>
                    <a:pt x="3032" y="555"/>
                    <a:pt x="2810" y="555"/>
                    <a:pt x="2625" y="518"/>
                  </a:cubicBezTo>
                  <a:cubicBezTo>
                    <a:pt x="2440" y="518"/>
                    <a:pt x="2219" y="481"/>
                    <a:pt x="2034" y="481"/>
                  </a:cubicBezTo>
                  <a:cubicBezTo>
                    <a:pt x="1849" y="444"/>
                    <a:pt x="1627" y="444"/>
                    <a:pt x="1442" y="371"/>
                  </a:cubicBezTo>
                  <a:cubicBezTo>
                    <a:pt x="1183" y="334"/>
                    <a:pt x="999" y="297"/>
                    <a:pt x="777" y="260"/>
                  </a:cubicBezTo>
                  <a:cubicBezTo>
                    <a:pt x="518" y="149"/>
                    <a:pt x="259" y="112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01" name="Google Shape;11101;p51"/>
            <p:cNvSpPr/>
            <p:nvPr/>
          </p:nvSpPr>
          <p:spPr>
            <a:xfrm>
              <a:off x="4113150" y="2410150"/>
              <a:ext cx="68425" cy="356775"/>
            </a:xfrm>
            <a:custGeom>
              <a:avLst/>
              <a:gdLst/>
              <a:ahLst/>
              <a:cxnLst/>
              <a:rect l="l" t="t" r="r" b="b"/>
              <a:pathLst>
                <a:path w="2737" h="14271" extrusionOk="0">
                  <a:moveTo>
                    <a:pt x="37" y="0"/>
                  </a:moveTo>
                  <a:lnTo>
                    <a:pt x="0" y="11313"/>
                  </a:lnTo>
                  <a:cubicBezTo>
                    <a:pt x="0" y="12237"/>
                    <a:pt x="629" y="13162"/>
                    <a:pt x="1812" y="13864"/>
                  </a:cubicBezTo>
                  <a:cubicBezTo>
                    <a:pt x="2108" y="14012"/>
                    <a:pt x="2367" y="14160"/>
                    <a:pt x="2699" y="14271"/>
                  </a:cubicBezTo>
                  <a:lnTo>
                    <a:pt x="2736" y="2958"/>
                  </a:lnTo>
                  <a:cubicBezTo>
                    <a:pt x="2440" y="2810"/>
                    <a:pt x="2108" y="2699"/>
                    <a:pt x="1812" y="2551"/>
                  </a:cubicBezTo>
                  <a:cubicBezTo>
                    <a:pt x="629" y="1849"/>
                    <a:pt x="37" y="924"/>
                    <a:pt x="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02" name="Google Shape;11102;p51"/>
            <p:cNvSpPr/>
            <p:nvPr/>
          </p:nvSpPr>
          <p:spPr>
            <a:xfrm>
              <a:off x="4100200" y="2321875"/>
              <a:ext cx="334625" cy="176800"/>
            </a:xfrm>
            <a:custGeom>
              <a:avLst/>
              <a:gdLst/>
              <a:ahLst/>
              <a:cxnLst/>
              <a:rect l="l" t="t" r="r" b="b"/>
              <a:pathLst>
                <a:path w="13385" h="7072" extrusionOk="0">
                  <a:moveTo>
                    <a:pt x="6642" y="0"/>
                  </a:moveTo>
                  <a:cubicBezTo>
                    <a:pt x="5075" y="0"/>
                    <a:pt x="3513" y="352"/>
                    <a:pt x="2330" y="1054"/>
                  </a:cubicBezTo>
                  <a:cubicBezTo>
                    <a:pt x="1" y="2422"/>
                    <a:pt x="1" y="4640"/>
                    <a:pt x="2404" y="6045"/>
                  </a:cubicBezTo>
                  <a:cubicBezTo>
                    <a:pt x="3605" y="6729"/>
                    <a:pt x="5158" y="7071"/>
                    <a:pt x="6711" y="7071"/>
                  </a:cubicBezTo>
                  <a:cubicBezTo>
                    <a:pt x="8264" y="7071"/>
                    <a:pt x="9817" y="6729"/>
                    <a:pt x="11018" y="6045"/>
                  </a:cubicBezTo>
                  <a:cubicBezTo>
                    <a:pt x="13384" y="4640"/>
                    <a:pt x="13384" y="2422"/>
                    <a:pt x="10981" y="1054"/>
                  </a:cubicBezTo>
                  <a:cubicBezTo>
                    <a:pt x="9780" y="352"/>
                    <a:pt x="8208" y="0"/>
                    <a:pt x="6642" y="0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03" name="Google Shape;11103;p51"/>
            <p:cNvSpPr/>
            <p:nvPr/>
          </p:nvSpPr>
          <p:spPr>
            <a:xfrm>
              <a:off x="4120550" y="2327875"/>
              <a:ext cx="293925" cy="89675"/>
            </a:xfrm>
            <a:custGeom>
              <a:avLst/>
              <a:gdLst/>
              <a:ahLst/>
              <a:cxnLst/>
              <a:rect l="l" t="t" r="r" b="b"/>
              <a:pathLst>
                <a:path w="11757" h="3587" extrusionOk="0">
                  <a:moveTo>
                    <a:pt x="5879" y="1"/>
                  </a:moveTo>
                  <a:cubicBezTo>
                    <a:pt x="4252" y="1"/>
                    <a:pt x="2773" y="370"/>
                    <a:pt x="1664" y="1036"/>
                  </a:cubicBezTo>
                  <a:cubicBezTo>
                    <a:pt x="592" y="1664"/>
                    <a:pt x="0" y="2478"/>
                    <a:pt x="0" y="3328"/>
                  </a:cubicBezTo>
                  <a:lnTo>
                    <a:pt x="0" y="3513"/>
                  </a:lnTo>
                  <a:cubicBezTo>
                    <a:pt x="74" y="2737"/>
                    <a:pt x="703" y="1997"/>
                    <a:pt x="1664" y="1443"/>
                  </a:cubicBezTo>
                  <a:cubicBezTo>
                    <a:pt x="2773" y="814"/>
                    <a:pt x="4289" y="444"/>
                    <a:pt x="5879" y="444"/>
                  </a:cubicBezTo>
                  <a:cubicBezTo>
                    <a:pt x="7431" y="444"/>
                    <a:pt x="8984" y="814"/>
                    <a:pt x="10056" y="1443"/>
                  </a:cubicBezTo>
                  <a:cubicBezTo>
                    <a:pt x="11054" y="2034"/>
                    <a:pt x="11646" y="2774"/>
                    <a:pt x="11757" y="3587"/>
                  </a:cubicBezTo>
                  <a:lnTo>
                    <a:pt x="11757" y="3328"/>
                  </a:lnTo>
                  <a:cubicBezTo>
                    <a:pt x="11757" y="2478"/>
                    <a:pt x="11128" y="1627"/>
                    <a:pt x="10056" y="1036"/>
                  </a:cubicBezTo>
                  <a:cubicBezTo>
                    <a:pt x="8947" y="370"/>
                    <a:pt x="7431" y="1"/>
                    <a:pt x="5879" y="1"/>
                  </a:cubicBez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04" name="Google Shape;11104;p51"/>
            <p:cNvSpPr/>
            <p:nvPr/>
          </p:nvSpPr>
          <p:spPr>
            <a:xfrm>
              <a:off x="4120550" y="2337125"/>
              <a:ext cx="293925" cy="156225"/>
            </a:xfrm>
            <a:custGeom>
              <a:avLst/>
              <a:gdLst/>
              <a:ahLst/>
              <a:cxnLst/>
              <a:rect l="l" t="t" r="r" b="b"/>
              <a:pathLst>
                <a:path w="11757" h="6249" extrusionOk="0">
                  <a:moveTo>
                    <a:pt x="5879" y="0"/>
                  </a:moveTo>
                  <a:cubicBezTo>
                    <a:pt x="4252" y="0"/>
                    <a:pt x="2773" y="370"/>
                    <a:pt x="1664" y="1036"/>
                  </a:cubicBezTo>
                  <a:cubicBezTo>
                    <a:pt x="629" y="1590"/>
                    <a:pt x="74" y="2330"/>
                    <a:pt x="0" y="3106"/>
                  </a:cubicBezTo>
                  <a:cubicBezTo>
                    <a:pt x="74" y="3882"/>
                    <a:pt x="629" y="4622"/>
                    <a:pt x="1664" y="5250"/>
                  </a:cubicBezTo>
                  <a:cubicBezTo>
                    <a:pt x="2773" y="5879"/>
                    <a:pt x="4289" y="6249"/>
                    <a:pt x="5879" y="6249"/>
                  </a:cubicBezTo>
                  <a:cubicBezTo>
                    <a:pt x="7468" y="6249"/>
                    <a:pt x="8984" y="5879"/>
                    <a:pt x="10056" y="5250"/>
                  </a:cubicBezTo>
                  <a:cubicBezTo>
                    <a:pt x="11091" y="4696"/>
                    <a:pt x="11646" y="3956"/>
                    <a:pt x="11757" y="3143"/>
                  </a:cubicBezTo>
                  <a:cubicBezTo>
                    <a:pt x="11646" y="2367"/>
                    <a:pt x="11054" y="1627"/>
                    <a:pt x="10056" y="1036"/>
                  </a:cubicBezTo>
                  <a:cubicBezTo>
                    <a:pt x="8947" y="370"/>
                    <a:pt x="7431" y="0"/>
                    <a:pt x="5879" y="0"/>
                  </a:cubicBez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05" name="Google Shape;11105;p51"/>
            <p:cNvSpPr/>
            <p:nvPr/>
          </p:nvSpPr>
          <p:spPr>
            <a:xfrm>
              <a:off x="4138100" y="2456350"/>
              <a:ext cx="4650" cy="300425"/>
            </a:xfrm>
            <a:custGeom>
              <a:avLst/>
              <a:gdLst/>
              <a:ahLst/>
              <a:cxnLst/>
              <a:rect l="l" t="t" r="r" b="b"/>
              <a:pathLst>
                <a:path w="186" h="12017" extrusionOk="0">
                  <a:moveTo>
                    <a:pt x="75" y="1"/>
                  </a:moveTo>
                  <a:cubicBezTo>
                    <a:pt x="38" y="1"/>
                    <a:pt x="1" y="38"/>
                    <a:pt x="1" y="112"/>
                  </a:cubicBezTo>
                  <a:lnTo>
                    <a:pt x="1" y="11942"/>
                  </a:lnTo>
                  <a:cubicBezTo>
                    <a:pt x="1" y="11979"/>
                    <a:pt x="38" y="12016"/>
                    <a:pt x="75" y="12016"/>
                  </a:cubicBezTo>
                  <a:cubicBezTo>
                    <a:pt x="148" y="12016"/>
                    <a:pt x="185" y="11979"/>
                    <a:pt x="185" y="11942"/>
                  </a:cubicBezTo>
                  <a:lnTo>
                    <a:pt x="185" y="112"/>
                  </a:lnTo>
                  <a:cubicBezTo>
                    <a:pt x="185" y="38"/>
                    <a:pt x="148" y="1"/>
                    <a:pt x="75" y="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06" name="Google Shape;11106;p51"/>
            <p:cNvSpPr/>
            <p:nvPr/>
          </p:nvSpPr>
          <p:spPr>
            <a:xfrm>
              <a:off x="4153825" y="2465600"/>
              <a:ext cx="4625" cy="300400"/>
            </a:xfrm>
            <a:custGeom>
              <a:avLst/>
              <a:gdLst/>
              <a:ahLst/>
              <a:cxnLst/>
              <a:rect l="l" t="t" r="r" b="b"/>
              <a:pathLst>
                <a:path w="185" h="12016" extrusionOk="0">
                  <a:moveTo>
                    <a:pt x="111" y="0"/>
                  </a:moveTo>
                  <a:cubicBezTo>
                    <a:pt x="74" y="0"/>
                    <a:pt x="0" y="37"/>
                    <a:pt x="0" y="111"/>
                  </a:cubicBezTo>
                  <a:lnTo>
                    <a:pt x="0" y="11942"/>
                  </a:lnTo>
                  <a:cubicBezTo>
                    <a:pt x="0" y="11979"/>
                    <a:pt x="37" y="12016"/>
                    <a:pt x="111" y="12016"/>
                  </a:cubicBezTo>
                  <a:cubicBezTo>
                    <a:pt x="148" y="12016"/>
                    <a:pt x="185" y="11979"/>
                    <a:pt x="185" y="11942"/>
                  </a:cubicBezTo>
                  <a:lnTo>
                    <a:pt x="185" y="111"/>
                  </a:lnTo>
                  <a:cubicBezTo>
                    <a:pt x="185" y="37"/>
                    <a:pt x="148" y="0"/>
                    <a:pt x="111" y="0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07" name="Google Shape;11107;p51"/>
            <p:cNvSpPr/>
            <p:nvPr/>
          </p:nvSpPr>
          <p:spPr>
            <a:xfrm>
              <a:off x="4138100" y="24646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0"/>
                  </a:moveTo>
                  <a:cubicBezTo>
                    <a:pt x="75" y="0"/>
                    <a:pt x="38" y="0"/>
                    <a:pt x="1" y="37"/>
                  </a:cubicBezTo>
                  <a:cubicBezTo>
                    <a:pt x="1" y="74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18"/>
                    <a:pt x="814" y="518"/>
                  </a:cubicBezTo>
                  <a:cubicBezTo>
                    <a:pt x="814" y="444"/>
                    <a:pt x="814" y="407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08" name="Google Shape;11108;p51"/>
            <p:cNvSpPr/>
            <p:nvPr/>
          </p:nvSpPr>
          <p:spPr>
            <a:xfrm>
              <a:off x="4138100" y="247577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cubicBezTo>
                    <a:pt x="75" y="0"/>
                    <a:pt x="38" y="0"/>
                    <a:pt x="1" y="74"/>
                  </a:cubicBezTo>
                  <a:cubicBezTo>
                    <a:pt x="1" y="111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18"/>
                    <a:pt x="814" y="518"/>
                  </a:cubicBezTo>
                  <a:cubicBezTo>
                    <a:pt x="814" y="481"/>
                    <a:pt x="814" y="444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09" name="Google Shape;11109;p51"/>
            <p:cNvSpPr/>
            <p:nvPr/>
          </p:nvSpPr>
          <p:spPr>
            <a:xfrm>
              <a:off x="4138100" y="24877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38"/>
                  </a:cubicBezTo>
                  <a:cubicBezTo>
                    <a:pt x="1" y="75"/>
                    <a:pt x="1" y="149"/>
                    <a:pt x="38" y="186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18"/>
                    <a:pt x="814" y="518"/>
                  </a:cubicBezTo>
                  <a:cubicBezTo>
                    <a:pt x="814" y="444"/>
                    <a:pt x="814" y="407"/>
                    <a:pt x="777" y="370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10" name="Google Shape;11110;p51"/>
            <p:cNvSpPr/>
            <p:nvPr/>
          </p:nvSpPr>
          <p:spPr>
            <a:xfrm>
              <a:off x="4138100" y="249887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cubicBezTo>
                    <a:pt x="75" y="0"/>
                    <a:pt x="38" y="0"/>
                    <a:pt x="1" y="74"/>
                  </a:cubicBezTo>
                  <a:cubicBezTo>
                    <a:pt x="1" y="111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18"/>
                    <a:pt x="814" y="518"/>
                  </a:cubicBezTo>
                  <a:cubicBezTo>
                    <a:pt x="814" y="481"/>
                    <a:pt x="814" y="444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11" name="Google Shape;11111;p51"/>
            <p:cNvSpPr/>
            <p:nvPr/>
          </p:nvSpPr>
          <p:spPr>
            <a:xfrm>
              <a:off x="4138100" y="25108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38"/>
                  </a:cubicBezTo>
                  <a:cubicBezTo>
                    <a:pt x="1" y="75"/>
                    <a:pt x="1" y="149"/>
                    <a:pt x="38" y="186"/>
                  </a:cubicBezTo>
                  <a:lnTo>
                    <a:pt x="666" y="556"/>
                  </a:lnTo>
                  <a:lnTo>
                    <a:pt x="740" y="556"/>
                  </a:lnTo>
                  <a:cubicBezTo>
                    <a:pt x="777" y="556"/>
                    <a:pt x="814" y="519"/>
                    <a:pt x="814" y="519"/>
                  </a:cubicBezTo>
                  <a:cubicBezTo>
                    <a:pt x="814" y="445"/>
                    <a:pt x="814" y="408"/>
                    <a:pt x="777" y="371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12" name="Google Shape;11112;p51"/>
            <p:cNvSpPr/>
            <p:nvPr/>
          </p:nvSpPr>
          <p:spPr>
            <a:xfrm>
              <a:off x="4138100" y="25219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75"/>
                  </a:cubicBezTo>
                  <a:cubicBezTo>
                    <a:pt x="1" y="112"/>
                    <a:pt x="1" y="149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18"/>
                    <a:pt x="814" y="518"/>
                  </a:cubicBezTo>
                  <a:cubicBezTo>
                    <a:pt x="814" y="481"/>
                    <a:pt x="814" y="444"/>
                    <a:pt x="777" y="370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13" name="Google Shape;11113;p51"/>
            <p:cNvSpPr/>
            <p:nvPr/>
          </p:nvSpPr>
          <p:spPr>
            <a:xfrm>
              <a:off x="4138100" y="253400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cubicBezTo>
                    <a:pt x="75" y="0"/>
                    <a:pt x="38" y="0"/>
                    <a:pt x="1" y="37"/>
                  </a:cubicBezTo>
                  <a:cubicBezTo>
                    <a:pt x="1" y="74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18"/>
                    <a:pt x="814" y="518"/>
                  </a:cubicBezTo>
                  <a:cubicBezTo>
                    <a:pt x="814" y="444"/>
                    <a:pt x="814" y="407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14" name="Google Shape;11114;p51"/>
            <p:cNvSpPr/>
            <p:nvPr/>
          </p:nvSpPr>
          <p:spPr>
            <a:xfrm>
              <a:off x="4138100" y="25450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75"/>
                  </a:cubicBezTo>
                  <a:cubicBezTo>
                    <a:pt x="1" y="112"/>
                    <a:pt x="1" y="149"/>
                    <a:pt x="38" y="186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18"/>
                    <a:pt x="814" y="518"/>
                  </a:cubicBezTo>
                  <a:cubicBezTo>
                    <a:pt x="814" y="482"/>
                    <a:pt x="814" y="445"/>
                    <a:pt x="777" y="371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15" name="Google Shape;11115;p51"/>
            <p:cNvSpPr/>
            <p:nvPr/>
          </p:nvSpPr>
          <p:spPr>
            <a:xfrm>
              <a:off x="4138100" y="255710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37"/>
                  </a:cubicBezTo>
                  <a:cubicBezTo>
                    <a:pt x="1" y="74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18"/>
                    <a:pt x="814" y="518"/>
                  </a:cubicBezTo>
                  <a:cubicBezTo>
                    <a:pt x="814" y="444"/>
                    <a:pt x="814" y="407"/>
                    <a:pt x="777" y="370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16" name="Google Shape;11116;p51"/>
            <p:cNvSpPr/>
            <p:nvPr/>
          </p:nvSpPr>
          <p:spPr>
            <a:xfrm>
              <a:off x="4138100" y="256820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cubicBezTo>
                    <a:pt x="75" y="0"/>
                    <a:pt x="38" y="0"/>
                    <a:pt x="1" y="74"/>
                  </a:cubicBezTo>
                  <a:cubicBezTo>
                    <a:pt x="1" y="111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18"/>
                    <a:pt x="814" y="518"/>
                  </a:cubicBezTo>
                  <a:cubicBezTo>
                    <a:pt x="814" y="481"/>
                    <a:pt x="814" y="444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17" name="Google Shape;11117;p51"/>
            <p:cNvSpPr/>
            <p:nvPr/>
          </p:nvSpPr>
          <p:spPr>
            <a:xfrm>
              <a:off x="4138100" y="258020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38"/>
                  </a:cubicBezTo>
                  <a:cubicBezTo>
                    <a:pt x="1" y="75"/>
                    <a:pt x="1" y="149"/>
                    <a:pt x="38" y="186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18"/>
                    <a:pt x="814" y="518"/>
                  </a:cubicBezTo>
                  <a:cubicBezTo>
                    <a:pt x="814" y="444"/>
                    <a:pt x="814" y="407"/>
                    <a:pt x="777" y="370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18" name="Google Shape;11118;p51"/>
            <p:cNvSpPr/>
            <p:nvPr/>
          </p:nvSpPr>
          <p:spPr>
            <a:xfrm>
              <a:off x="4138100" y="259130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cubicBezTo>
                    <a:pt x="75" y="0"/>
                    <a:pt x="38" y="0"/>
                    <a:pt x="1" y="74"/>
                  </a:cubicBezTo>
                  <a:cubicBezTo>
                    <a:pt x="1" y="111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81"/>
                    <a:pt x="814" y="444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19" name="Google Shape;11119;p51"/>
            <p:cNvSpPr/>
            <p:nvPr/>
          </p:nvSpPr>
          <p:spPr>
            <a:xfrm>
              <a:off x="4138100" y="26033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cubicBezTo>
                    <a:pt x="75" y="0"/>
                    <a:pt x="38" y="0"/>
                    <a:pt x="1" y="37"/>
                  </a:cubicBezTo>
                  <a:cubicBezTo>
                    <a:pt x="1" y="74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44"/>
                    <a:pt x="814" y="407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20" name="Google Shape;11120;p51"/>
            <p:cNvSpPr/>
            <p:nvPr/>
          </p:nvSpPr>
          <p:spPr>
            <a:xfrm>
              <a:off x="4138100" y="261440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75"/>
                  </a:cubicBezTo>
                  <a:cubicBezTo>
                    <a:pt x="1" y="112"/>
                    <a:pt x="1" y="149"/>
                    <a:pt x="38" y="186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81"/>
                    <a:pt x="814" y="444"/>
                    <a:pt x="777" y="370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21" name="Google Shape;11121;p51"/>
            <p:cNvSpPr/>
            <p:nvPr/>
          </p:nvSpPr>
          <p:spPr>
            <a:xfrm>
              <a:off x="4138100" y="26264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cubicBezTo>
                    <a:pt x="75" y="0"/>
                    <a:pt x="38" y="0"/>
                    <a:pt x="1" y="37"/>
                  </a:cubicBezTo>
                  <a:cubicBezTo>
                    <a:pt x="1" y="74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44"/>
                    <a:pt x="814" y="407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22" name="Google Shape;11122;p51"/>
            <p:cNvSpPr/>
            <p:nvPr/>
          </p:nvSpPr>
          <p:spPr>
            <a:xfrm>
              <a:off x="4138100" y="263750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75"/>
                  </a:cubicBezTo>
                  <a:cubicBezTo>
                    <a:pt x="1" y="112"/>
                    <a:pt x="1" y="149"/>
                    <a:pt x="38" y="186"/>
                  </a:cubicBezTo>
                  <a:lnTo>
                    <a:pt x="666" y="556"/>
                  </a:lnTo>
                  <a:lnTo>
                    <a:pt x="740" y="556"/>
                  </a:lnTo>
                  <a:cubicBezTo>
                    <a:pt x="777" y="556"/>
                    <a:pt x="814" y="556"/>
                    <a:pt x="814" y="519"/>
                  </a:cubicBezTo>
                  <a:cubicBezTo>
                    <a:pt x="814" y="482"/>
                    <a:pt x="814" y="445"/>
                    <a:pt x="777" y="371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23" name="Google Shape;11123;p51"/>
            <p:cNvSpPr/>
            <p:nvPr/>
          </p:nvSpPr>
          <p:spPr>
            <a:xfrm>
              <a:off x="4138100" y="26495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38"/>
                  </a:cubicBezTo>
                  <a:cubicBezTo>
                    <a:pt x="1" y="75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44"/>
                    <a:pt x="814" y="407"/>
                    <a:pt x="777" y="370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24" name="Google Shape;11124;p51"/>
            <p:cNvSpPr/>
            <p:nvPr/>
          </p:nvSpPr>
          <p:spPr>
            <a:xfrm>
              <a:off x="4138100" y="26606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cubicBezTo>
                    <a:pt x="75" y="0"/>
                    <a:pt x="38" y="0"/>
                    <a:pt x="1" y="74"/>
                  </a:cubicBezTo>
                  <a:cubicBezTo>
                    <a:pt x="1" y="111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81"/>
                    <a:pt x="814" y="444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25" name="Google Shape;11125;p51"/>
            <p:cNvSpPr/>
            <p:nvPr/>
          </p:nvSpPr>
          <p:spPr>
            <a:xfrm>
              <a:off x="4138100" y="26726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38"/>
                  </a:cubicBezTo>
                  <a:cubicBezTo>
                    <a:pt x="1" y="75"/>
                    <a:pt x="1" y="149"/>
                    <a:pt x="38" y="186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45"/>
                    <a:pt x="814" y="408"/>
                    <a:pt x="777" y="371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26" name="Google Shape;11126;p51"/>
            <p:cNvSpPr/>
            <p:nvPr/>
          </p:nvSpPr>
          <p:spPr>
            <a:xfrm>
              <a:off x="4138100" y="26837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74"/>
                  </a:cubicBezTo>
                  <a:cubicBezTo>
                    <a:pt x="1" y="111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81"/>
                    <a:pt x="814" y="444"/>
                    <a:pt x="777" y="370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27" name="Google Shape;11127;p51"/>
            <p:cNvSpPr/>
            <p:nvPr/>
          </p:nvSpPr>
          <p:spPr>
            <a:xfrm>
              <a:off x="4138100" y="269575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cubicBezTo>
                    <a:pt x="75" y="0"/>
                    <a:pt x="38" y="0"/>
                    <a:pt x="1" y="37"/>
                  </a:cubicBezTo>
                  <a:cubicBezTo>
                    <a:pt x="1" y="74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44"/>
                    <a:pt x="814" y="407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28" name="Google Shape;11128;p51"/>
            <p:cNvSpPr/>
            <p:nvPr/>
          </p:nvSpPr>
          <p:spPr>
            <a:xfrm>
              <a:off x="4138100" y="27068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75"/>
                  </a:cubicBezTo>
                  <a:cubicBezTo>
                    <a:pt x="1" y="112"/>
                    <a:pt x="1" y="149"/>
                    <a:pt x="38" y="186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81"/>
                    <a:pt x="814" y="444"/>
                    <a:pt x="777" y="370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29" name="Google Shape;11129;p51"/>
            <p:cNvSpPr/>
            <p:nvPr/>
          </p:nvSpPr>
          <p:spPr>
            <a:xfrm>
              <a:off x="4138100" y="271885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cubicBezTo>
                    <a:pt x="75" y="0"/>
                    <a:pt x="38" y="0"/>
                    <a:pt x="1" y="37"/>
                  </a:cubicBezTo>
                  <a:cubicBezTo>
                    <a:pt x="1" y="74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44"/>
                    <a:pt x="814" y="407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30" name="Google Shape;11130;p51"/>
            <p:cNvSpPr/>
            <p:nvPr/>
          </p:nvSpPr>
          <p:spPr>
            <a:xfrm>
              <a:off x="4138100" y="272995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cubicBezTo>
                    <a:pt x="75" y="0"/>
                    <a:pt x="38" y="0"/>
                    <a:pt x="1" y="74"/>
                  </a:cubicBezTo>
                  <a:cubicBezTo>
                    <a:pt x="1" y="111"/>
                    <a:pt x="1" y="148"/>
                    <a:pt x="38" y="185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81"/>
                    <a:pt x="814" y="444"/>
                    <a:pt x="777" y="37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31" name="Google Shape;11131;p51"/>
            <p:cNvSpPr/>
            <p:nvPr/>
          </p:nvSpPr>
          <p:spPr>
            <a:xfrm>
              <a:off x="4138100" y="274195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cubicBezTo>
                    <a:pt x="75" y="1"/>
                    <a:pt x="38" y="1"/>
                    <a:pt x="1" y="38"/>
                  </a:cubicBezTo>
                  <a:cubicBezTo>
                    <a:pt x="1" y="75"/>
                    <a:pt x="1" y="149"/>
                    <a:pt x="38" y="186"/>
                  </a:cubicBezTo>
                  <a:lnTo>
                    <a:pt x="666" y="555"/>
                  </a:lnTo>
                  <a:lnTo>
                    <a:pt x="740" y="555"/>
                  </a:lnTo>
                  <a:cubicBezTo>
                    <a:pt x="777" y="555"/>
                    <a:pt x="814" y="555"/>
                    <a:pt x="814" y="518"/>
                  </a:cubicBezTo>
                  <a:cubicBezTo>
                    <a:pt x="814" y="444"/>
                    <a:pt x="814" y="407"/>
                    <a:pt x="777" y="370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32" name="Google Shape;11132;p51"/>
            <p:cNvSpPr/>
            <p:nvPr/>
          </p:nvSpPr>
          <p:spPr>
            <a:xfrm>
              <a:off x="4125175" y="2501650"/>
              <a:ext cx="51775" cy="32375"/>
            </a:xfrm>
            <a:custGeom>
              <a:avLst/>
              <a:gdLst/>
              <a:ahLst/>
              <a:cxnLst/>
              <a:rect l="l" t="t" r="r" b="b"/>
              <a:pathLst>
                <a:path w="2071" h="1295" extrusionOk="0">
                  <a:moveTo>
                    <a:pt x="370" y="0"/>
                  </a:moveTo>
                  <a:cubicBezTo>
                    <a:pt x="148" y="148"/>
                    <a:pt x="0" y="370"/>
                    <a:pt x="0" y="555"/>
                  </a:cubicBezTo>
                  <a:cubicBezTo>
                    <a:pt x="0" y="777"/>
                    <a:pt x="148" y="962"/>
                    <a:pt x="370" y="1109"/>
                  </a:cubicBezTo>
                  <a:cubicBezTo>
                    <a:pt x="592" y="1257"/>
                    <a:pt x="887" y="1294"/>
                    <a:pt x="1220" y="1294"/>
                  </a:cubicBezTo>
                  <a:cubicBezTo>
                    <a:pt x="1479" y="1294"/>
                    <a:pt x="1812" y="1257"/>
                    <a:pt x="2033" y="1109"/>
                  </a:cubicBezTo>
                  <a:cubicBezTo>
                    <a:pt x="2070" y="1109"/>
                    <a:pt x="2070" y="1072"/>
                    <a:pt x="2070" y="998"/>
                  </a:cubicBezTo>
                  <a:cubicBezTo>
                    <a:pt x="2070" y="962"/>
                    <a:pt x="2033" y="962"/>
                    <a:pt x="1996" y="962"/>
                  </a:cubicBezTo>
                  <a:cubicBezTo>
                    <a:pt x="1775" y="1072"/>
                    <a:pt x="1488" y="1128"/>
                    <a:pt x="1202" y="1128"/>
                  </a:cubicBezTo>
                  <a:cubicBezTo>
                    <a:pt x="915" y="1128"/>
                    <a:pt x="629" y="1072"/>
                    <a:pt x="407" y="962"/>
                  </a:cubicBezTo>
                  <a:cubicBezTo>
                    <a:pt x="185" y="814"/>
                    <a:pt x="111" y="703"/>
                    <a:pt x="111" y="555"/>
                  </a:cubicBezTo>
                  <a:cubicBezTo>
                    <a:pt x="111" y="407"/>
                    <a:pt x="222" y="222"/>
                    <a:pt x="407" y="148"/>
                  </a:cubicBezTo>
                  <a:cubicBezTo>
                    <a:pt x="481" y="148"/>
                    <a:pt x="481" y="74"/>
                    <a:pt x="481" y="37"/>
                  </a:cubicBezTo>
                  <a:cubicBezTo>
                    <a:pt x="481" y="0"/>
                    <a:pt x="407" y="0"/>
                    <a:pt x="370" y="0"/>
                  </a:cubicBez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33" name="Google Shape;11133;p51"/>
            <p:cNvSpPr/>
            <p:nvPr/>
          </p:nvSpPr>
          <p:spPr>
            <a:xfrm>
              <a:off x="4125175" y="2548775"/>
              <a:ext cx="51775" cy="32375"/>
            </a:xfrm>
            <a:custGeom>
              <a:avLst/>
              <a:gdLst/>
              <a:ahLst/>
              <a:cxnLst/>
              <a:rect l="l" t="t" r="r" b="b"/>
              <a:pathLst>
                <a:path w="2071" h="1295" extrusionOk="0">
                  <a:moveTo>
                    <a:pt x="370" y="1"/>
                  </a:moveTo>
                  <a:cubicBezTo>
                    <a:pt x="148" y="149"/>
                    <a:pt x="0" y="370"/>
                    <a:pt x="0" y="555"/>
                  </a:cubicBezTo>
                  <a:cubicBezTo>
                    <a:pt x="0" y="777"/>
                    <a:pt x="148" y="962"/>
                    <a:pt x="370" y="1110"/>
                  </a:cubicBezTo>
                  <a:cubicBezTo>
                    <a:pt x="592" y="1258"/>
                    <a:pt x="887" y="1295"/>
                    <a:pt x="1220" y="1295"/>
                  </a:cubicBezTo>
                  <a:cubicBezTo>
                    <a:pt x="1479" y="1295"/>
                    <a:pt x="1812" y="1258"/>
                    <a:pt x="2033" y="1110"/>
                  </a:cubicBezTo>
                  <a:cubicBezTo>
                    <a:pt x="2070" y="1110"/>
                    <a:pt x="2070" y="1073"/>
                    <a:pt x="2070" y="1036"/>
                  </a:cubicBezTo>
                  <a:cubicBezTo>
                    <a:pt x="2070" y="962"/>
                    <a:pt x="2033" y="962"/>
                    <a:pt x="1996" y="962"/>
                  </a:cubicBezTo>
                  <a:cubicBezTo>
                    <a:pt x="1775" y="1091"/>
                    <a:pt x="1488" y="1156"/>
                    <a:pt x="1202" y="1156"/>
                  </a:cubicBezTo>
                  <a:cubicBezTo>
                    <a:pt x="915" y="1156"/>
                    <a:pt x="629" y="1091"/>
                    <a:pt x="407" y="962"/>
                  </a:cubicBezTo>
                  <a:cubicBezTo>
                    <a:pt x="185" y="851"/>
                    <a:pt x="111" y="703"/>
                    <a:pt x="111" y="555"/>
                  </a:cubicBezTo>
                  <a:cubicBezTo>
                    <a:pt x="111" y="407"/>
                    <a:pt x="222" y="223"/>
                    <a:pt x="407" y="149"/>
                  </a:cubicBezTo>
                  <a:cubicBezTo>
                    <a:pt x="481" y="149"/>
                    <a:pt x="481" y="112"/>
                    <a:pt x="481" y="38"/>
                  </a:cubicBezTo>
                  <a:cubicBezTo>
                    <a:pt x="481" y="1"/>
                    <a:pt x="407" y="1"/>
                    <a:pt x="370" y="1"/>
                  </a:cubicBez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34" name="Google Shape;11134;p51"/>
            <p:cNvSpPr/>
            <p:nvPr/>
          </p:nvSpPr>
          <p:spPr>
            <a:xfrm>
              <a:off x="4125175" y="2595925"/>
              <a:ext cx="51775" cy="32375"/>
            </a:xfrm>
            <a:custGeom>
              <a:avLst/>
              <a:gdLst/>
              <a:ahLst/>
              <a:cxnLst/>
              <a:rect l="l" t="t" r="r" b="b"/>
              <a:pathLst>
                <a:path w="2071" h="1295" extrusionOk="0">
                  <a:moveTo>
                    <a:pt x="370" y="0"/>
                  </a:moveTo>
                  <a:cubicBezTo>
                    <a:pt x="148" y="148"/>
                    <a:pt x="0" y="370"/>
                    <a:pt x="0" y="555"/>
                  </a:cubicBezTo>
                  <a:cubicBezTo>
                    <a:pt x="0" y="814"/>
                    <a:pt x="148" y="999"/>
                    <a:pt x="370" y="1109"/>
                  </a:cubicBezTo>
                  <a:cubicBezTo>
                    <a:pt x="592" y="1257"/>
                    <a:pt x="887" y="1294"/>
                    <a:pt x="1220" y="1294"/>
                  </a:cubicBezTo>
                  <a:cubicBezTo>
                    <a:pt x="1479" y="1294"/>
                    <a:pt x="1812" y="1257"/>
                    <a:pt x="2033" y="1109"/>
                  </a:cubicBezTo>
                  <a:cubicBezTo>
                    <a:pt x="2070" y="1109"/>
                    <a:pt x="2070" y="1072"/>
                    <a:pt x="2070" y="1035"/>
                  </a:cubicBezTo>
                  <a:cubicBezTo>
                    <a:pt x="2070" y="999"/>
                    <a:pt x="2033" y="999"/>
                    <a:pt x="1996" y="999"/>
                  </a:cubicBezTo>
                  <a:cubicBezTo>
                    <a:pt x="1775" y="1109"/>
                    <a:pt x="1488" y="1165"/>
                    <a:pt x="1202" y="1165"/>
                  </a:cubicBezTo>
                  <a:cubicBezTo>
                    <a:pt x="915" y="1165"/>
                    <a:pt x="629" y="1109"/>
                    <a:pt x="407" y="999"/>
                  </a:cubicBezTo>
                  <a:cubicBezTo>
                    <a:pt x="185" y="851"/>
                    <a:pt x="111" y="703"/>
                    <a:pt x="111" y="555"/>
                  </a:cubicBezTo>
                  <a:cubicBezTo>
                    <a:pt x="111" y="444"/>
                    <a:pt x="222" y="259"/>
                    <a:pt x="407" y="148"/>
                  </a:cubicBezTo>
                  <a:cubicBezTo>
                    <a:pt x="481" y="148"/>
                    <a:pt x="481" y="111"/>
                    <a:pt x="481" y="74"/>
                  </a:cubicBezTo>
                  <a:cubicBezTo>
                    <a:pt x="481" y="0"/>
                    <a:pt x="407" y="0"/>
                    <a:pt x="370" y="0"/>
                  </a:cubicBez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35" name="Google Shape;11135;p51"/>
            <p:cNvSpPr/>
            <p:nvPr/>
          </p:nvSpPr>
          <p:spPr>
            <a:xfrm>
              <a:off x="4125175" y="2643975"/>
              <a:ext cx="51775" cy="32375"/>
            </a:xfrm>
            <a:custGeom>
              <a:avLst/>
              <a:gdLst/>
              <a:ahLst/>
              <a:cxnLst/>
              <a:rect l="l" t="t" r="r" b="b"/>
              <a:pathLst>
                <a:path w="2071" h="1295" extrusionOk="0">
                  <a:moveTo>
                    <a:pt x="370" y="1"/>
                  </a:moveTo>
                  <a:cubicBezTo>
                    <a:pt x="148" y="186"/>
                    <a:pt x="0" y="370"/>
                    <a:pt x="0" y="555"/>
                  </a:cubicBezTo>
                  <a:cubicBezTo>
                    <a:pt x="0" y="777"/>
                    <a:pt x="148" y="962"/>
                    <a:pt x="370" y="1110"/>
                  </a:cubicBezTo>
                  <a:cubicBezTo>
                    <a:pt x="592" y="1221"/>
                    <a:pt x="887" y="1295"/>
                    <a:pt x="1220" y="1295"/>
                  </a:cubicBezTo>
                  <a:cubicBezTo>
                    <a:pt x="1479" y="1295"/>
                    <a:pt x="1812" y="1221"/>
                    <a:pt x="2033" y="1110"/>
                  </a:cubicBezTo>
                  <a:cubicBezTo>
                    <a:pt x="2070" y="1110"/>
                    <a:pt x="2070" y="1036"/>
                    <a:pt x="2070" y="999"/>
                  </a:cubicBezTo>
                  <a:cubicBezTo>
                    <a:pt x="2070" y="962"/>
                    <a:pt x="2033" y="962"/>
                    <a:pt x="1996" y="962"/>
                  </a:cubicBezTo>
                  <a:cubicBezTo>
                    <a:pt x="1775" y="1073"/>
                    <a:pt x="1488" y="1128"/>
                    <a:pt x="1202" y="1128"/>
                  </a:cubicBezTo>
                  <a:cubicBezTo>
                    <a:pt x="915" y="1128"/>
                    <a:pt x="629" y="1073"/>
                    <a:pt x="407" y="962"/>
                  </a:cubicBezTo>
                  <a:cubicBezTo>
                    <a:pt x="185" y="814"/>
                    <a:pt x="111" y="666"/>
                    <a:pt x="111" y="555"/>
                  </a:cubicBezTo>
                  <a:cubicBezTo>
                    <a:pt x="111" y="407"/>
                    <a:pt x="222" y="223"/>
                    <a:pt x="407" y="112"/>
                  </a:cubicBezTo>
                  <a:cubicBezTo>
                    <a:pt x="481" y="112"/>
                    <a:pt x="481" y="75"/>
                    <a:pt x="481" y="38"/>
                  </a:cubicBezTo>
                  <a:cubicBezTo>
                    <a:pt x="481" y="1"/>
                    <a:pt x="407" y="1"/>
                    <a:pt x="370" y="1"/>
                  </a:cubicBez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36" name="Google Shape;11136;p51"/>
            <p:cNvSpPr/>
            <p:nvPr/>
          </p:nvSpPr>
          <p:spPr>
            <a:xfrm>
              <a:off x="4125175" y="2692050"/>
              <a:ext cx="51775" cy="32375"/>
            </a:xfrm>
            <a:custGeom>
              <a:avLst/>
              <a:gdLst/>
              <a:ahLst/>
              <a:cxnLst/>
              <a:rect l="l" t="t" r="r" b="b"/>
              <a:pathLst>
                <a:path w="2071" h="1295" extrusionOk="0">
                  <a:moveTo>
                    <a:pt x="370" y="0"/>
                  </a:moveTo>
                  <a:cubicBezTo>
                    <a:pt x="148" y="148"/>
                    <a:pt x="0" y="370"/>
                    <a:pt x="0" y="555"/>
                  </a:cubicBezTo>
                  <a:cubicBezTo>
                    <a:pt x="0" y="777"/>
                    <a:pt x="148" y="961"/>
                    <a:pt x="370" y="1109"/>
                  </a:cubicBezTo>
                  <a:cubicBezTo>
                    <a:pt x="592" y="1257"/>
                    <a:pt x="887" y="1294"/>
                    <a:pt x="1220" y="1294"/>
                  </a:cubicBezTo>
                  <a:cubicBezTo>
                    <a:pt x="1479" y="1294"/>
                    <a:pt x="1812" y="1220"/>
                    <a:pt x="2033" y="1109"/>
                  </a:cubicBezTo>
                  <a:cubicBezTo>
                    <a:pt x="2070" y="1109"/>
                    <a:pt x="2070" y="1072"/>
                    <a:pt x="2070" y="1035"/>
                  </a:cubicBezTo>
                  <a:cubicBezTo>
                    <a:pt x="2070" y="961"/>
                    <a:pt x="2033" y="961"/>
                    <a:pt x="1996" y="961"/>
                  </a:cubicBezTo>
                  <a:cubicBezTo>
                    <a:pt x="1775" y="1091"/>
                    <a:pt x="1488" y="1156"/>
                    <a:pt x="1202" y="1156"/>
                  </a:cubicBezTo>
                  <a:cubicBezTo>
                    <a:pt x="915" y="1156"/>
                    <a:pt x="629" y="1091"/>
                    <a:pt x="407" y="961"/>
                  </a:cubicBezTo>
                  <a:cubicBezTo>
                    <a:pt x="185" y="851"/>
                    <a:pt x="111" y="703"/>
                    <a:pt x="111" y="555"/>
                  </a:cubicBezTo>
                  <a:cubicBezTo>
                    <a:pt x="111" y="407"/>
                    <a:pt x="222" y="222"/>
                    <a:pt x="407" y="148"/>
                  </a:cubicBezTo>
                  <a:cubicBezTo>
                    <a:pt x="481" y="148"/>
                    <a:pt x="481" y="111"/>
                    <a:pt x="481" y="37"/>
                  </a:cubicBezTo>
                  <a:cubicBezTo>
                    <a:pt x="481" y="0"/>
                    <a:pt x="407" y="0"/>
                    <a:pt x="370" y="0"/>
                  </a:cubicBez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37" name="Google Shape;11137;p51"/>
            <p:cNvSpPr/>
            <p:nvPr/>
          </p:nvSpPr>
          <p:spPr>
            <a:xfrm>
              <a:off x="4125175" y="2454500"/>
              <a:ext cx="51775" cy="32375"/>
            </a:xfrm>
            <a:custGeom>
              <a:avLst/>
              <a:gdLst/>
              <a:ahLst/>
              <a:cxnLst/>
              <a:rect l="l" t="t" r="r" b="b"/>
              <a:pathLst>
                <a:path w="2071" h="1295" extrusionOk="0">
                  <a:moveTo>
                    <a:pt x="370" y="1"/>
                  </a:moveTo>
                  <a:cubicBezTo>
                    <a:pt x="148" y="112"/>
                    <a:pt x="0" y="370"/>
                    <a:pt x="0" y="555"/>
                  </a:cubicBezTo>
                  <a:cubicBezTo>
                    <a:pt x="0" y="777"/>
                    <a:pt x="148" y="962"/>
                    <a:pt x="370" y="1110"/>
                  </a:cubicBezTo>
                  <a:cubicBezTo>
                    <a:pt x="592" y="1221"/>
                    <a:pt x="887" y="1295"/>
                    <a:pt x="1220" y="1295"/>
                  </a:cubicBezTo>
                  <a:cubicBezTo>
                    <a:pt x="1479" y="1295"/>
                    <a:pt x="1812" y="1184"/>
                    <a:pt x="2033" y="1110"/>
                  </a:cubicBezTo>
                  <a:cubicBezTo>
                    <a:pt x="2070" y="1110"/>
                    <a:pt x="2070" y="1036"/>
                    <a:pt x="2070" y="999"/>
                  </a:cubicBezTo>
                  <a:cubicBezTo>
                    <a:pt x="2070" y="962"/>
                    <a:pt x="2033" y="962"/>
                    <a:pt x="1996" y="962"/>
                  </a:cubicBezTo>
                  <a:cubicBezTo>
                    <a:pt x="1775" y="1073"/>
                    <a:pt x="1488" y="1128"/>
                    <a:pt x="1202" y="1128"/>
                  </a:cubicBezTo>
                  <a:cubicBezTo>
                    <a:pt x="915" y="1128"/>
                    <a:pt x="629" y="1073"/>
                    <a:pt x="407" y="962"/>
                  </a:cubicBezTo>
                  <a:cubicBezTo>
                    <a:pt x="185" y="814"/>
                    <a:pt x="111" y="666"/>
                    <a:pt x="111" y="555"/>
                  </a:cubicBezTo>
                  <a:cubicBezTo>
                    <a:pt x="111" y="407"/>
                    <a:pt x="222" y="223"/>
                    <a:pt x="407" y="112"/>
                  </a:cubicBezTo>
                  <a:cubicBezTo>
                    <a:pt x="481" y="112"/>
                    <a:pt x="481" y="75"/>
                    <a:pt x="481" y="38"/>
                  </a:cubicBezTo>
                  <a:cubicBezTo>
                    <a:pt x="481" y="1"/>
                    <a:pt x="407" y="1"/>
                    <a:pt x="370" y="1"/>
                  </a:cubicBez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38" name="Google Shape;11138;p51"/>
            <p:cNvSpPr/>
            <p:nvPr/>
          </p:nvSpPr>
          <p:spPr>
            <a:xfrm>
              <a:off x="4165825" y="2479450"/>
              <a:ext cx="4650" cy="293950"/>
            </a:xfrm>
            <a:custGeom>
              <a:avLst/>
              <a:gdLst/>
              <a:ahLst/>
              <a:cxnLst/>
              <a:rect l="l" t="t" r="r" b="b"/>
              <a:pathLst>
                <a:path w="186" h="11758" extrusionOk="0">
                  <a:moveTo>
                    <a:pt x="75" y="1"/>
                  </a:moveTo>
                  <a:cubicBezTo>
                    <a:pt x="38" y="1"/>
                    <a:pt x="1" y="38"/>
                    <a:pt x="1" y="112"/>
                  </a:cubicBezTo>
                  <a:lnTo>
                    <a:pt x="1" y="11647"/>
                  </a:lnTo>
                  <a:cubicBezTo>
                    <a:pt x="1" y="11684"/>
                    <a:pt x="38" y="11758"/>
                    <a:pt x="75" y="11758"/>
                  </a:cubicBezTo>
                  <a:cubicBezTo>
                    <a:pt x="149" y="11758"/>
                    <a:pt x="186" y="11684"/>
                    <a:pt x="186" y="11647"/>
                  </a:cubicBezTo>
                  <a:lnTo>
                    <a:pt x="186" y="112"/>
                  </a:lnTo>
                  <a:cubicBezTo>
                    <a:pt x="186" y="38"/>
                    <a:pt x="149" y="1"/>
                    <a:pt x="75" y="1"/>
                  </a:cubicBez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39" name="Google Shape;11139;p51"/>
            <p:cNvSpPr/>
            <p:nvPr/>
          </p:nvSpPr>
          <p:spPr>
            <a:xfrm>
              <a:off x="4127925" y="2457275"/>
              <a:ext cx="4650" cy="293950"/>
            </a:xfrm>
            <a:custGeom>
              <a:avLst/>
              <a:gdLst/>
              <a:ahLst/>
              <a:cxnLst/>
              <a:rect l="l" t="t" r="r" b="b"/>
              <a:pathLst>
                <a:path w="186" h="11758" extrusionOk="0">
                  <a:moveTo>
                    <a:pt x="75" y="1"/>
                  </a:moveTo>
                  <a:cubicBezTo>
                    <a:pt x="38" y="1"/>
                    <a:pt x="1" y="75"/>
                    <a:pt x="1" y="112"/>
                  </a:cubicBezTo>
                  <a:lnTo>
                    <a:pt x="1" y="11646"/>
                  </a:lnTo>
                  <a:cubicBezTo>
                    <a:pt x="1" y="11720"/>
                    <a:pt x="38" y="11757"/>
                    <a:pt x="75" y="11757"/>
                  </a:cubicBezTo>
                  <a:cubicBezTo>
                    <a:pt x="112" y="11757"/>
                    <a:pt x="186" y="11720"/>
                    <a:pt x="186" y="11646"/>
                  </a:cubicBezTo>
                  <a:lnTo>
                    <a:pt x="186" y="112"/>
                  </a:lnTo>
                  <a:cubicBezTo>
                    <a:pt x="186" y="75"/>
                    <a:pt x="112" y="1"/>
                    <a:pt x="75" y="1"/>
                  </a:cubicBez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40" name="Google Shape;11140;p51"/>
            <p:cNvSpPr/>
            <p:nvPr/>
          </p:nvSpPr>
          <p:spPr>
            <a:xfrm>
              <a:off x="4231450" y="2389800"/>
              <a:ext cx="68425" cy="25900"/>
            </a:xfrm>
            <a:custGeom>
              <a:avLst/>
              <a:gdLst/>
              <a:ahLst/>
              <a:cxnLst/>
              <a:rect l="l" t="t" r="r" b="b"/>
              <a:pathLst>
                <a:path w="2737" h="1036" extrusionOk="0">
                  <a:moveTo>
                    <a:pt x="1" y="1"/>
                  </a:moveTo>
                  <a:lnTo>
                    <a:pt x="1" y="371"/>
                  </a:lnTo>
                  <a:cubicBezTo>
                    <a:pt x="38" y="444"/>
                    <a:pt x="112" y="592"/>
                    <a:pt x="186" y="666"/>
                  </a:cubicBezTo>
                  <a:cubicBezTo>
                    <a:pt x="222" y="740"/>
                    <a:pt x="333" y="777"/>
                    <a:pt x="370" y="814"/>
                  </a:cubicBezTo>
                  <a:cubicBezTo>
                    <a:pt x="370" y="851"/>
                    <a:pt x="407" y="851"/>
                    <a:pt x="407" y="851"/>
                  </a:cubicBezTo>
                  <a:cubicBezTo>
                    <a:pt x="481" y="851"/>
                    <a:pt x="481" y="925"/>
                    <a:pt x="518" y="925"/>
                  </a:cubicBezTo>
                  <a:cubicBezTo>
                    <a:pt x="592" y="925"/>
                    <a:pt x="666" y="962"/>
                    <a:pt x="703" y="962"/>
                  </a:cubicBezTo>
                  <a:cubicBezTo>
                    <a:pt x="740" y="962"/>
                    <a:pt x="777" y="999"/>
                    <a:pt x="851" y="999"/>
                  </a:cubicBezTo>
                  <a:cubicBezTo>
                    <a:pt x="925" y="1036"/>
                    <a:pt x="962" y="1036"/>
                    <a:pt x="1036" y="1036"/>
                  </a:cubicBezTo>
                  <a:lnTo>
                    <a:pt x="1812" y="1036"/>
                  </a:lnTo>
                  <a:cubicBezTo>
                    <a:pt x="1886" y="1036"/>
                    <a:pt x="1960" y="999"/>
                    <a:pt x="1997" y="999"/>
                  </a:cubicBezTo>
                  <a:cubicBezTo>
                    <a:pt x="2034" y="999"/>
                    <a:pt x="2071" y="962"/>
                    <a:pt x="2145" y="962"/>
                  </a:cubicBezTo>
                  <a:cubicBezTo>
                    <a:pt x="2219" y="925"/>
                    <a:pt x="2256" y="925"/>
                    <a:pt x="2330" y="851"/>
                  </a:cubicBezTo>
                  <a:lnTo>
                    <a:pt x="2367" y="851"/>
                  </a:lnTo>
                  <a:cubicBezTo>
                    <a:pt x="2404" y="851"/>
                    <a:pt x="2404" y="814"/>
                    <a:pt x="2441" y="814"/>
                  </a:cubicBezTo>
                  <a:lnTo>
                    <a:pt x="2626" y="629"/>
                  </a:lnTo>
                  <a:cubicBezTo>
                    <a:pt x="2700" y="555"/>
                    <a:pt x="2736" y="444"/>
                    <a:pt x="2736" y="371"/>
                  </a:cubicBezTo>
                  <a:lnTo>
                    <a:pt x="2736" y="1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41" name="Google Shape;11141;p51"/>
            <p:cNvSpPr/>
            <p:nvPr/>
          </p:nvSpPr>
          <p:spPr>
            <a:xfrm>
              <a:off x="4237000" y="2387950"/>
              <a:ext cx="4650" cy="22225"/>
            </a:xfrm>
            <a:custGeom>
              <a:avLst/>
              <a:gdLst/>
              <a:ahLst/>
              <a:cxnLst/>
              <a:rect l="l" t="t" r="r" b="b"/>
              <a:pathLst>
                <a:path w="186" h="889" extrusionOk="0">
                  <a:moveTo>
                    <a:pt x="0" y="1"/>
                  </a:moveTo>
                  <a:lnTo>
                    <a:pt x="0" y="740"/>
                  </a:lnTo>
                  <a:cubicBezTo>
                    <a:pt x="74" y="814"/>
                    <a:pt x="148" y="851"/>
                    <a:pt x="185" y="888"/>
                  </a:cubicBezTo>
                  <a:lnTo>
                    <a:pt x="185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42" name="Google Shape;11142;p51"/>
            <p:cNvSpPr/>
            <p:nvPr/>
          </p:nvSpPr>
          <p:spPr>
            <a:xfrm>
              <a:off x="4245325" y="2389800"/>
              <a:ext cx="4650" cy="25000"/>
            </a:xfrm>
            <a:custGeom>
              <a:avLst/>
              <a:gdLst/>
              <a:ahLst/>
              <a:cxnLst/>
              <a:rect l="l" t="t" r="r" b="b"/>
              <a:pathLst>
                <a:path w="186" h="1000" extrusionOk="0">
                  <a:moveTo>
                    <a:pt x="185" y="1"/>
                  </a:moveTo>
                  <a:lnTo>
                    <a:pt x="0" y="38"/>
                  </a:lnTo>
                  <a:lnTo>
                    <a:pt x="0" y="962"/>
                  </a:lnTo>
                  <a:cubicBezTo>
                    <a:pt x="111" y="962"/>
                    <a:pt x="148" y="999"/>
                    <a:pt x="185" y="999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43" name="Google Shape;11143;p51"/>
            <p:cNvSpPr/>
            <p:nvPr/>
          </p:nvSpPr>
          <p:spPr>
            <a:xfrm>
              <a:off x="4253625" y="2387950"/>
              <a:ext cx="4650" cy="27750"/>
            </a:xfrm>
            <a:custGeom>
              <a:avLst/>
              <a:gdLst/>
              <a:ahLst/>
              <a:cxnLst/>
              <a:rect l="l" t="t" r="r" b="b"/>
              <a:pathLst>
                <a:path w="186" h="1110" extrusionOk="0">
                  <a:moveTo>
                    <a:pt x="1" y="1"/>
                  </a:moveTo>
                  <a:lnTo>
                    <a:pt x="1" y="1073"/>
                  </a:lnTo>
                  <a:cubicBezTo>
                    <a:pt x="75" y="1110"/>
                    <a:pt x="112" y="1110"/>
                    <a:pt x="186" y="1110"/>
                  </a:cubicBezTo>
                  <a:lnTo>
                    <a:pt x="186" y="75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44" name="Google Shape;11144;p51"/>
            <p:cNvSpPr/>
            <p:nvPr/>
          </p:nvSpPr>
          <p:spPr>
            <a:xfrm>
              <a:off x="4260100" y="2389800"/>
              <a:ext cx="4650" cy="27750"/>
            </a:xfrm>
            <a:custGeom>
              <a:avLst/>
              <a:gdLst/>
              <a:ahLst/>
              <a:cxnLst/>
              <a:rect l="l" t="t" r="r" b="b"/>
              <a:pathLst>
                <a:path w="186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186" y="111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45" name="Google Shape;11145;p51"/>
            <p:cNvSpPr/>
            <p:nvPr/>
          </p:nvSpPr>
          <p:spPr>
            <a:xfrm>
              <a:off x="4268425" y="2387950"/>
              <a:ext cx="4650" cy="27750"/>
            </a:xfrm>
            <a:custGeom>
              <a:avLst/>
              <a:gdLst/>
              <a:ahLst/>
              <a:cxnLst/>
              <a:rect l="l" t="t" r="r" b="b"/>
              <a:pathLst>
                <a:path w="186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185" y="1110"/>
                  </a:lnTo>
                  <a:lnTo>
                    <a:pt x="185" y="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46" name="Google Shape;11146;p51"/>
            <p:cNvSpPr/>
            <p:nvPr/>
          </p:nvSpPr>
          <p:spPr>
            <a:xfrm>
              <a:off x="4276750" y="2388875"/>
              <a:ext cx="4650" cy="26825"/>
            </a:xfrm>
            <a:custGeom>
              <a:avLst/>
              <a:gdLst/>
              <a:ahLst/>
              <a:cxnLst/>
              <a:rect l="l" t="t" r="r" b="b"/>
              <a:pathLst>
                <a:path w="186" h="1073" extrusionOk="0">
                  <a:moveTo>
                    <a:pt x="0" y="1"/>
                  </a:moveTo>
                  <a:lnTo>
                    <a:pt x="0" y="1073"/>
                  </a:lnTo>
                  <a:cubicBezTo>
                    <a:pt x="74" y="1073"/>
                    <a:pt x="111" y="1036"/>
                    <a:pt x="185" y="1036"/>
                  </a:cubicBezTo>
                  <a:lnTo>
                    <a:pt x="185" y="38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47" name="Google Shape;11147;p51"/>
            <p:cNvSpPr/>
            <p:nvPr/>
          </p:nvSpPr>
          <p:spPr>
            <a:xfrm>
              <a:off x="4285050" y="2389800"/>
              <a:ext cx="4650" cy="24075"/>
            </a:xfrm>
            <a:custGeom>
              <a:avLst/>
              <a:gdLst/>
              <a:ahLst/>
              <a:cxnLst/>
              <a:rect l="l" t="t" r="r" b="b"/>
              <a:pathLst>
                <a:path w="186" h="963" extrusionOk="0">
                  <a:moveTo>
                    <a:pt x="1" y="1"/>
                  </a:moveTo>
                  <a:lnTo>
                    <a:pt x="1" y="962"/>
                  </a:lnTo>
                  <a:cubicBezTo>
                    <a:pt x="75" y="925"/>
                    <a:pt x="112" y="925"/>
                    <a:pt x="186" y="851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48" name="Google Shape;11148;p51"/>
            <p:cNvSpPr/>
            <p:nvPr/>
          </p:nvSpPr>
          <p:spPr>
            <a:xfrm>
              <a:off x="4291525" y="2389800"/>
              <a:ext cx="4650" cy="20375"/>
            </a:xfrm>
            <a:custGeom>
              <a:avLst/>
              <a:gdLst/>
              <a:ahLst/>
              <a:cxnLst/>
              <a:rect l="l" t="t" r="r" b="b"/>
              <a:pathLst>
                <a:path w="186" h="815" extrusionOk="0">
                  <a:moveTo>
                    <a:pt x="1" y="1"/>
                  </a:moveTo>
                  <a:lnTo>
                    <a:pt x="1" y="814"/>
                  </a:lnTo>
                  <a:lnTo>
                    <a:pt x="186" y="629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49" name="Google Shape;11149;p51"/>
            <p:cNvSpPr/>
            <p:nvPr/>
          </p:nvSpPr>
          <p:spPr>
            <a:xfrm>
              <a:off x="4231450" y="2371325"/>
              <a:ext cx="71200" cy="37225"/>
            </a:xfrm>
            <a:custGeom>
              <a:avLst/>
              <a:gdLst/>
              <a:ahLst/>
              <a:cxnLst/>
              <a:rect l="l" t="t" r="r" b="b"/>
              <a:pathLst>
                <a:path w="2848" h="1489" extrusionOk="0">
                  <a:moveTo>
                    <a:pt x="1443" y="0"/>
                  </a:moveTo>
                  <a:cubicBezTo>
                    <a:pt x="1110" y="0"/>
                    <a:pt x="777" y="74"/>
                    <a:pt x="518" y="222"/>
                  </a:cubicBezTo>
                  <a:cubicBezTo>
                    <a:pt x="1" y="481"/>
                    <a:pt x="1" y="999"/>
                    <a:pt x="518" y="1294"/>
                  </a:cubicBezTo>
                  <a:cubicBezTo>
                    <a:pt x="777" y="1424"/>
                    <a:pt x="1110" y="1488"/>
                    <a:pt x="1443" y="1488"/>
                  </a:cubicBezTo>
                  <a:cubicBezTo>
                    <a:pt x="1775" y="1488"/>
                    <a:pt x="2108" y="1424"/>
                    <a:pt x="2367" y="1294"/>
                  </a:cubicBezTo>
                  <a:cubicBezTo>
                    <a:pt x="2847" y="999"/>
                    <a:pt x="2847" y="555"/>
                    <a:pt x="2367" y="222"/>
                  </a:cubicBezTo>
                  <a:cubicBezTo>
                    <a:pt x="2108" y="74"/>
                    <a:pt x="1775" y="0"/>
                    <a:pt x="1443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50" name="Google Shape;11150;p51"/>
            <p:cNvSpPr/>
            <p:nvPr/>
          </p:nvSpPr>
          <p:spPr>
            <a:xfrm>
              <a:off x="4260100" y="2360925"/>
              <a:ext cx="152525" cy="391225"/>
            </a:xfrm>
            <a:custGeom>
              <a:avLst/>
              <a:gdLst/>
              <a:ahLst/>
              <a:cxnLst/>
              <a:rect l="l" t="t" r="r" b="b"/>
              <a:pathLst>
                <a:path w="6101" h="15649" extrusionOk="0">
                  <a:moveTo>
                    <a:pt x="648" y="0"/>
                  </a:moveTo>
                  <a:cubicBezTo>
                    <a:pt x="537" y="0"/>
                    <a:pt x="426" y="28"/>
                    <a:pt x="333" y="84"/>
                  </a:cubicBezTo>
                  <a:cubicBezTo>
                    <a:pt x="149" y="158"/>
                    <a:pt x="1" y="416"/>
                    <a:pt x="1" y="638"/>
                  </a:cubicBezTo>
                  <a:lnTo>
                    <a:pt x="1" y="1008"/>
                  </a:lnTo>
                  <a:cubicBezTo>
                    <a:pt x="1" y="1156"/>
                    <a:pt x="112" y="1230"/>
                    <a:pt x="260" y="1230"/>
                  </a:cubicBezTo>
                  <a:cubicBezTo>
                    <a:pt x="370" y="1230"/>
                    <a:pt x="481" y="1156"/>
                    <a:pt x="481" y="1008"/>
                  </a:cubicBezTo>
                  <a:lnTo>
                    <a:pt x="481" y="638"/>
                  </a:lnTo>
                  <a:cubicBezTo>
                    <a:pt x="481" y="527"/>
                    <a:pt x="518" y="490"/>
                    <a:pt x="555" y="490"/>
                  </a:cubicBezTo>
                  <a:cubicBezTo>
                    <a:pt x="580" y="490"/>
                    <a:pt x="621" y="474"/>
                    <a:pt x="668" y="474"/>
                  </a:cubicBezTo>
                  <a:cubicBezTo>
                    <a:pt x="691" y="474"/>
                    <a:pt x="716" y="478"/>
                    <a:pt x="740" y="490"/>
                  </a:cubicBezTo>
                  <a:lnTo>
                    <a:pt x="4955" y="3041"/>
                  </a:lnTo>
                  <a:cubicBezTo>
                    <a:pt x="5361" y="3300"/>
                    <a:pt x="5657" y="3744"/>
                    <a:pt x="5657" y="4224"/>
                  </a:cubicBezTo>
                  <a:lnTo>
                    <a:pt x="5657" y="15427"/>
                  </a:lnTo>
                  <a:cubicBezTo>
                    <a:pt x="5657" y="15574"/>
                    <a:pt x="5731" y="15648"/>
                    <a:pt x="5879" y="15648"/>
                  </a:cubicBezTo>
                  <a:cubicBezTo>
                    <a:pt x="6027" y="15648"/>
                    <a:pt x="6101" y="15574"/>
                    <a:pt x="6064" y="15390"/>
                  </a:cubicBezTo>
                  <a:lnTo>
                    <a:pt x="6064" y="4187"/>
                  </a:lnTo>
                  <a:cubicBezTo>
                    <a:pt x="6064" y="3559"/>
                    <a:pt x="5731" y="2930"/>
                    <a:pt x="5177" y="2635"/>
                  </a:cubicBezTo>
                  <a:lnTo>
                    <a:pt x="962" y="84"/>
                  </a:lnTo>
                  <a:cubicBezTo>
                    <a:pt x="870" y="28"/>
                    <a:pt x="759" y="0"/>
                    <a:pt x="6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51" name="Google Shape;11151;p51"/>
            <p:cNvSpPr/>
            <p:nvPr/>
          </p:nvSpPr>
          <p:spPr>
            <a:xfrm>
              <a:off x="4540150" y="2692975"/>
              <a:ext cx="70275" cy="196875"/>
            </a:xfrm>
            <a:custGeom>
              <a:avLst/>
              <a:gdLst/>
              <a:ahLst/>
              <a:cxnLst/>
              <a:rect l="l" t="t" r="r" b="b"/>
              <a:pathLst>
                <a:path w="2811" h="7875" extrusionOk="0">
                  <a:moveTo>
                    <a:pt x="2811" y="0"/>
                  </a:moveTo>
                  <a:lnTo>
                    <a:pt x="2810" y="153"/>
                  </a:lnTo>
                  <a:lnTo>
                    <a:pt x="2810" y="153"/>
                  </a:lnTo>
                  <a:cubicBezTo>
                    <a:pt x="2811" y="124"/>
                    <a:pt x="2811" y="97"/>
                    <a:pt x="2811" y="74"/>
                  </a:cubicBezTo>
                  <a:lnTo>
                    <a:pt x="2811" y="0"/>
                  </a:lnTo>
                  <a:close/>
                  <a:moveTo>
                    <a:pt x="2810" y="153"/>
                  </a:moveTo>
                  <a:cubicBezTo>
                    <a:pt x="2807" y="217"/>
                    <a:pt x="2799" y="293"/>
                    <a:pt x="2774" y="370"/>
                  </a:cubicBezTo>
                  <a:cubicBezTo>
                    <a:pt x="2774" y="481"/>
                    <a:pt x="2700" y="555"/>
                    <a:pt x="2663" y="703"/>
                  </a:cubicBezTo>
                  <a:cubicBezTo>
                    <a:pt x="2626" y="777"/>
                    <a:pt x="2589" y="888"/>
                    <a:pt x="2515" y="1035"/>
                  </a:cubicBezTo>
                  <a:cubicBezTo>
                    <a:pt x="2478" y="1109"/>
                    <a:pt x="2404" y="1257"/>
                    <a:pt x="2293" y="1331"/>
                  </a:cubicBezTo>
                  <a:cubicBezTo>
                    <a:pt x="2219" y="1479"/>
                    <a:pt x="2071" y="1590"/>
                    <a:pt x="1997" y="1701"/>
                  </a:cubicBezTo>
                  <a:cubicBezTo>
                    <a:pt x="1812" y="1886"/>
                    <a:pt x="1554" y="2071"/>
                    <a:pt x="1295" y="2218"/>
                  </a:cubicBezTo>
                  <a:lnTo>
                    <a:pt x="1221" y="2255"/>
                  </a:lnTo>
                  <a:cubicBezTo>
                    <a:pt x="851" y="2514"/>
                    <a:pt x="481" y="2625"/>
                    <a:pt x="38" y="2773"/>
                  </a:cubicBezTo>
                  <a:lnTo>
                    <a:pt x="1" y="7875"/>
                  </a:lnTo>
                  <a:cubicBezTo>
                    <a:pt x="408" y="7727"/>
                    <a:pt x="814" y="7542"/>
                    <a:pt x="1184" y="7357"/>
                  </a:cubicBezTo>
                  <a:lnTo>
                    <a:pt x="1221" y="7320"/>
                  </a:lnTo>
                  <a:cubicBezTo>
                    <a:pt x="1517" y="7173"/>
                    <a:pt x="1738" y="6988"/>
                    <a:pt x="1923" y="6803"/>
                  </a:cubicBezTo>
                  <a:cubicBezTo>
                    <a:pt x="2071" y="6655"/>
                    <a:pt x="2145" y="6581"/>
                    <a:pt x="2256" y="6433"/>
                  </a:cubicBezTo>
                  <a:cubicBezTo>
                    <a:pt x="2330" y="6322"/>
                    <a:pt x="2404" y="6211"/>
                    <a:pt x="2478" y="6100"/>
                  </a:cubicBezTo>
                  <a:cubicBezTo>
                    <a:pt x="2515" y="6026"/>
                    <a:pt x="2589" y="5916"/>
                    <a:pt x="2626" y="5768"/>
                  </a:cubicBezTo>
                  <a:cubicBezTo>
                    <a:pt x="2663" y="5694"/>
                    <a:pt x="2663" y="5583"/>
                    <a:pt x="2700" y="5472"/>
                  </a:cubicBezTo>
                  <a:cubicBezTo>
                    <a:pt x="2700" y="5361"/>
                    <a:pt x="2774" y="5287"/>
                    <a:pt x="2774" y="5139"/>
                  </a:cubicBezTo>
                  <a:lnTo>
                    <a:pt x="2774" y="5102"/>
                  </a:lnTo>
                  <a:lnTo>
                    <a:pt x="2810" y="15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52" name="Google Shape;11152;p51"/>
            <p:cNvSpPr/>
            <p:nvPr/>
          </p:nvSpPr>
          <p:spPr>
            <a:xfrm>
              <a:off x="4398750" y="2756750"/>
              <a:ext cx="142350" cy="141425"/>
            </a:xfrm>
            <a:custGeom>
              <a:avLst/>
              <a:gdLst/>
              <a:ahLst/>
              <a:cxnLst/>
              <a:rect l="l" t="t" r="r" b="b"/>
              <a:pathLst>
                <a:path w="5694" h="5657" extrusionOk="0">
                  <a:moveTo>
                    <a:pt x="74" y="0"/>
                  </a:moveTo>
                  <a:lnTo>
                    <a:pt x="0" y="5102"/>
                  </a:lnTo>
                  <a:cubicBezTo>
                    <a:pt x="259" y="5176"/>
                    <a:pt x="407" y="5213"/>
                    <a:pt x="666" y="5324"/>
                  </a:cubicBezTo>
                  <a:lnTo>
                    <a:pt x="1220" y="5472"/>
                  </a:lnTo>
                  <a:cubicBezTo>
                    <a:pt x="1405" y="5509"/>
                    <a:pt x="1590" y="5509"/>
                    <a:pt x="1775" y="5546"/>
                  </a:cubicBezTo>
                  <a:cubicBezTo>
                    <a:pt x="1960" y="5583"/>
                    <a:pt x="2145" y="5583"/>
                    <a:pt x="2256" y="5583"/>
                  </a:cubicBezTo>
                  <a:cubicBezTo>
                    <a:pt x="2440" y="5583"/>
                    <a:pt x="2625" y="5657"/>
                    <a:pt x="2773" y="5657"/>
                  </a:cubicBezTo>
                  <a:lnTo>
                    <a:pt x="3328" y="5657"/>
                  </a:lnTo>
                  <a:cubicBezTo>
                    <a:pt x="3513" y="5657"/>
                    <a:pt x="3734" y="5657"/>
                    <a:pt x="3956" y="5583"/>
                  </a:cubicBezTo>
                  <a:cubicBezTo>
                    <a:pt x="4178" y="5583"/>
                    <a:pt x="4400" y="5546"/>
                    <a:pt x="4622" y="5509"/>
                  </a:cubicBezTo>
                  <a:cubicBezTo>
                    <a:pt x="4991" y="5472"/>
                    <a:pt x="5324" y="5361"/>
                    <a:pt x="5657" y="5287"/>
                  </a:cubicBezTo>
                  <a:lnTo>
                    <a:pt x="5694" y="185"/>
                  </a:lnTo>
                  <a:lnTo>
                    <a:pt x="5694" y="185"/>
                  </a:lnTo>
                  <a:cubicBezTo>
                    <a:pt x="5361" y="222"/>
                    <a:pt x="5065" y="333"/>
                    <a:pt x="4696" y="407"/>
                  </a:cubicBezTo>
                  <a:cubicBezTo>
                    <a:pt x="4437" y="481"/>
                    <a:pt x="4215" y="518"/>
                    <a:pt x="3993" y="518"/>
                  </a:cubicBezTo>
                  <a:cubicBezTo>
                    <a:pt x="3808" y="518"/>
                    <a:pt x="3587" y="555"/>
                    <a:pt x="3402" y="555"/>
                  </a:cubicBezTo>
                  <a:lnTo>
                    <a:pt x="2847" y="555"/>
                  </a:lnTo>
                  <a:cubicBezTo>
                    <a:pt x="2662" y="555"/>
                    <a:pt x="2477" y="555"/>
                    <a:pt x="2330" y="518"/>
                  </a:cubicBezTo>
                  <a:cubicBezTo>
                    <a:pt x="2145" y="518"/>
                    <a:pt x="1960" y="481"/>
                    <a:pt x="1812" y="481"/>
                  </a:cubicBezTo>
                  <a:cubicBezTo>
                    <a:pt x="1627" y="407"/>
                    <a:pt x="1442" y="407"/>
                    <a:pt x="1257" y="370"/>
                  </a:cubicBezTo>
                  <a:lnTo>
                    <a:pt x="703" y="222"/>
                  </a:lnTo>
                  <a:cubicBezTo>
                    <a:pt x="481" y="185"/>
                    <a:pt x="259" y="111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53" name="Google Shape;11153;p51"/>
            <p:cNvSpPr/>
            <p:nvPr/>
          </p:nvSpPr>
          <p:spPr>
            <a:xfrm>
              <a:off x="4340525" y="2692050"/>
              <a:ext cx="60100" cy="192275"/>
            </a:xfrm>
            <a:custGeom>
              <a:avLst/>
              <a:gdLst/>
              <a:ahLst/>
              <a:cxnLst/>
              <a:rect l="l" t="t" r="r" b="b"/>
              <a:pathLst>
                <a:path w="2404" h="7691" extrusionOk="0">
                  <a:moveTo>
                    <a:pt x="37" y="0"/>
                  </a:moveTo>
                  <a:lnTo>
                    <a:pt x="0" y="5065"/>
                  </a:lnTo>
                  <a:cubicBezTo>
                    <a:pt x="0" y="5879"/>
                    <a:pt x="481" y="6692"/>
                    <a:pt x="1553" y="7320"/>
                  </a:cubicBezTo>
                  <a:cubicBezTo>
                    <a:pt x="1775" y="7431"/>
                    <a:pt x="2071" y="7579"/>
                    <a:pt x="2329" y="7690"/>
                  </a:cubicBezTo>
                  <a:lnTo>
                    <a:pt x="2403" y="2588"/>
                  </a:lnTo>
                  <a:cubicBezTo>
                    <a:pt x="2108" y="2514"/>
                    <a:pt x="1886" y="2366"/>
                    <a:pt x="1590" y="2218"/>
                  </a:cubicBezTo>
                  <a:cubicBezTo>
                    <a:pt x="555" y="1627"/>
                    <a:pt x="37" y="77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54" name="Google Shape;11154;p51"/>
            <p:cNvSpPr/>
            <p:nvPr/>
          </p:nvSpPr>
          <p:spPr>
            <a:xfrm>
              <a:off x="4327575" y="2614625"/>
              <a:ext cx="295800" cy="155775"/>
            </a:xfrm>
            <a:custGeom>
              <a:avLst/>
              <a:gdLst/>
              <a:ahLst/>
              <a:cxnLst/>
              <a:rect l="l" t="t" r="r" b="b"/>
              <a:pathLst>
                <a:path w="11832" h="6231" extrusionOk="0">
                  <a:moveTo>
                    <a:pt x="5907" y="1"/>
                  </a:moveTo>
                  <a:cubicBezTo>
                    <a:pt x="4530" y="1"/>
                    <a:pt x="3143" y="306"/>
                    <a:pt x="2071" y="916"/>
                  </a:cubicBezTo>
                  <a:cubicBezTo>
                    <a:pt x="1" y="2136"/>
                    <a:pt x="1" y="4132"/>
                    <a:pt x="2108" y="5315"/>
                  </a:cubicBezTo>
                  <a:cubicBezTo>
                    <a:pt x="3180" y="5926"/>
                    <a:pt x="4566" y="6231"/>
                    <a:pt x="5948" y="6231"/>
                  </a:cubicBezTo>
                  <a:cubicBezTo>
                    <a:pt x="7330" y="6231"/>
                    <a:pt x="8707" y="5926"/>
                    <a:pt x="9761" y="5315"/>
                  </a:cubicBezTo>
                  <a:cubicBezTo>
                    <a:pt x="11831" y="4132"/>
                    <a:pt x="11831" y="2136"/>
                    <a:pt x="9687" y="916"/>
                  </a:cubicBezTo>
                  <a:cubicBezTo>
                    <a:pt x="8652" y="306"/>
                    <a:pt x="7284" y="1"/>
                    <a:pt x="5907" y="1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55" name="Google Shape;11155;p51"/>
            <p:cNvSpPr/>
            <p:nvPr/>
          </p:nvSpPr>
          <p:spPr>
            <a:xfrm>
              <a:off x="4346975" y="2619025"/>
              <a:ext cx="257900" cy="77675"/>
            </a:xfrm>
            <a:custGeom>
              <a:avLst/>
              <a:gdLst/>
              <a:ahLst/>
              <a:cxnLst/>
              <a:rect l="l" t="t" r="r" b="b"/>
              <a:pathLst>
                <a:path w="10316" h="3107" extrusionOk="0">
                  <a:moveTo>
                    <a:pt x="5177" y="1"/>
                  </a:moveTo>
                  <a:cubicBezTo>
                    <a:pt x="3772" y="1"/>
                    <a:pt x="2441" y="333"/>
                    <a:pt x="1480" y="888"/>
                  </a:cubicBezTo>
                  <a:cubicBezTo>
                    <a:pt x="519" y="1442"/>
                    <a:pt x="1" y="2182"/>
                    <a:pt x="1" y="2921"/>
                  </a:cubicBezTo>
                  <a:lnTo>
                    <a:pt x="1" y="3106"/>
                  </a:lnTo>
                  <a:cubicBezTo>
                    <a:pt x="38" y="2404"/>
                    <a:pt x="556" y="1775"/>
                    <a:pt x="1443" y="1258"/>
                  </a:cubicBezTo>
                  <a:cubicBezTo>
                    <a:pt x="2404" y="703"/>
                    <a:pt x="3735" y="370"/>
                    <a:pt x="5140" y="370"/>
                  </a:cubicBezTo>
                  <a:cubicBezTo>
                    <a:pt x="6508" y="370"/>
                    <a:pt x="7876" y="703"/>
                    <a:pt x="8837" y="1258"/>
                  </a:cubicBezTo>
                  <a:cubicBezTo>
                    <a:pt x="9724" y="1775"/>
                    <a:pt x="10205" y="2404"/>
                    <a:pt x="10316" y="3106"/>
                  </a:cubicBezTo>
                  <a:lnTo>
                    <a:pt x="10316" y="2921"/>
                  </a:lnTo>
                  <a:cubicBezTo>
                    <a:pt x="10316" y="2182"/>
                    <a:pt x="9798" y="1442"/>
                    <a:pt x="8874" y="888"/>
                  </a:cubicBezTo>
                  <a:cubicBezTo>
                    <a:pt x="7913" y="333"/>
                    <a:pt x="6545" y="1"/>
                    <a:pt x="5177" y="1"/>
                  </a:cubicBez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56" name="Google Shape;11156;p51"/>
            <p:cNvSpPr/>
            <p:nvPr/>
          </p:nvSpPr>
          <p:spPr>
            <a:xfrm>
              <a:off x="4346975" y="2628275"/>
              <a:ext cx="257900" cy="136800"/>
            </a:xfrm>
            <a:custGeom>
              <a:avLst/>
              <a:gdLst/>
              <a:ahLst/>
              <a:cxnLst/>
              <a:rect l="l" t="t" r="r" b="b"/>
              <a:pathLst>
                <a:path w="10316" h="5472" extrusionOk="0">
                  <a:moveTo>
                    <a:pt x="5140" y="0"/>
                  </a:moveTo>
                  <a:cubicBezTo>
                    <a:pt x="3735" y="0"/>
                    <a:pt x="2404" y="333"/>
                    <a:pt x="1443" y="888"/>
                  </a:cubicBezTo>
                  <a:cubicBezTo>
                    <a:pt x="593" y="1405"/>
                    <a:pt x="75" y="2034"/>
                    <a:pt x="1" y="2736"/>
                  </a:cubicBezTo>
                  <a:cubicBezTo>
                    <a:pt x="75" y="3439"/>
                    <a:pt x="593" y="4067"/>
                    <a:pt x="1480" y="4585"/>
                  </a:cubicBezTo>
                  <a:cubicBezTo>
                    <a:pt x="2441" y="5139"/>
                    <a:pt x="3772" y="5472"/>
                    <a:pt x="5177" y="5472"/>
                  </a:cubicBezTo>
                  <a:cubicBezTo>
                    <a:pt x="6545" y="5472"/>
                    <a:pt x="7913" y="5139"/>
                    <a:pt x="8874" y="4585"/>
                  </a:cubicBezTo>
                  <a:cubicBezTo>
                    <a:pt x="9724" y="4067"/>
                    <a:pt x="10205" y="3439"/>
                    <a:pt x="10316" y="2736"/>
                  </a:cubicBezTo>
                  <a:cubicBezTo>
                    <a:pt x="10242" y="2034"/>
                    <a:pt x="9724" y="1405"/>
                    <a:pt x="8837" y="888"/>
                  </a:cubicBezTo>
                  <a:cubicBezTo>
                    <a:pt x="7876" y="333"/>
                    <a:pt x="6508" y="0"/>
                    <a:pt x="5140" y="0"/>
                  </a:cubicBez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57" name="Google Shape;11157;p51"/>
            <p:cNvSpPr/>
            <p:nvPr/>
          </p:nvSpPr>
          <p:spPr>
            <a:xfrm>
              <a:off x="4445875" y="2671700"/>
              <a:ext cx="58250" cy="24075"/>
            </a:xfrm>
            <a:custGeom>
              <a:avLst/>
              <a:gdLst/>
              <a:ahLst/>
              <a:cxnLst/>
              <a:rect l="l" t="t" r="r" b="b"/>
              <a:pathLst>
                <a:path w="2330" h="963" extrusionOk="0">
                  <a:moveTo>
                    <a:pt x="1" y="1"/>
                  </a:moveTo>
                  <a:lnTo>
                    <a:pt x="1" y="297"/>
                  </a:lnTo>
                  <a:cubicBezTo>
                    <a:pt x="1" y="408"/>
                    <a:pt x="75" y="482"/>
                    <a:pt x="149" y="592"/>
                  </a:cubicBezTo>
                  <a:lnTo>
                    <a:pt x="297" y="740"/>
                  </a:lnTo>
                  <a:cubicBezTo>
                    <a:pt x="297" y="777"/>
                    <a:pt x="334" y="777"/>
                    <a:pt x="334" y="777"/>
                  </a:cubicBezTo>
                  <a:cubicBezTo>
                    <a:pt x="371" y="777"/>
                    <a:pt x="371" y="814"/>
                    <a:pt x="445" y="814"/>
                  </a:cubicBezTo>
                  <a:cubicBezTo>
                    <a:pt x="481" y="814"/>
                    <a:pt x="518" y="851"/>
                    <a:pt x="555" y="851"/>
                  </a:cubicBezTo>
                  <a:cubicBezTo>
                    <a:pt x="629" y="925"/>
                    <a:pt x="666" y="925"/>
                    <a:pt x="703" y="925"/>
                  </a:cubicBezTo>
                  <a:cubicBezTo>
                    <a:pt x="740" y="962"/>
                    <a:pt x="814" y="962"/>
                    <a:pt x="851" y="962"/>
                  </a:cubicBezTo>
                  <a:lnTo>
                    <a:pt x="1554" y="962"/>
                  </a:lnTo>
                  <a:cubicBezTo>
                    <a:pt x="1591" y="962"/>
                    <a:pt x="1628" y="925"/>
                    <a:pt x="1665" y="925"/>
                  </a:cubicBezTo>
                  <a:cubicBezTo>
                    <a:pt x="1738" y="925"/>
                    <a:pt x="1775" y="851"/>
                    <a:pt x="1812" y="851"/>
                  </a:cubicBezTo>
                  <a:cubicBezTo>
                    <a:pt x="1886" y="851"/>
                    <a:pt x="1923" y="851"/>
                    <a:pt x="1960" y="814"/>
                  </a:cubicBezTo>
                  <a:lnTo>
                    <a:pt x="1997" y="814"/>
                  </a:lnTo>
                  <a:cubicBezTo>
                    <a:pt x="2071" y="814"/>
                    <a:pt x="2071" y="777"/>
                    <a:pt x="2108" y="777"/>
                  </a:cubicBezTo>
                  <a:lnTo>
                    <a:pt x="2256" y="629"/>
                  </a:lnTo>
                  <a:cubicBezTo>
                    <a:pt x="2293" y="592"/>
                    <a:pt x="2330" y="482"/>
                    <a:pt x="2330" y="408"/>
                  </a:cubicBezTo>
                  <a:lnTo>
                    <a:pt x="2330" y="75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58" name="Google Shape;11158;p51"/>
            <p:cNvSpPr/>
            <p:nvPr/>
          </p:nvSpPr>
          <p:spPr>
            <a:xfrm>
              <a:off x="4449575" y="2672625"/>
              <a:ext cx="3725" cy="19450"/>
            </a:xfrm>
            <a:custGeom>
              <a:avLst/>
              <a:gdLst/>
              <a:ahLst/>
              <a:cxnLst/>
              <a:rect l="l" t="t" r="r" b="b"/>
              <a:pathLst>
                <a:path w="149" h="778" extrusionOk="0">
                  <a:moveTo>
                    <a:pt x="1" y="1"/>
                  </a:moveTo>
                  <a:lnTo>
                    <a:pt x="1" y="629"/>
                  </a:lnTo>
                  <a:lnTo>
                    <a:pt x="149" y="777"/>
                  </a:lnTo>
                  <a:lnTo>
                    <a:pt x="149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59" name="Google Shape;11159;p51"/>
            <p:cNvSpPr/>
            <p:nvPr/>
          </p:nvSpPr>
          <p:spPr>
            <a:xfrm>
              <a:off x="4456975" y="2673550"/>
              <a:ext cx="3725" cy="22225"/>
            </a:xfrm>
            <a:custGeom>
              <a:avLst/>
              <a:gdLst/>
              <a:ahLst/>
              <a:cxnLst/>
              <a:rect l="l" t="t" r="r" b="b"/>
              <a:pathLst>
                <a:path w="149" h="889" extrusionOk="0">
                  <a:moveTo>
                    <a:pt x="1" y="1"/>
                  </a:moveTo>
                  <a:lnTo>
                    <a:pt x="1" y="851"/>
                  </a:lnTo>
                  <a:cubicBezTo>
                    <a:pt x="37" y="851"/>
                    <a:pt x="74" y="888"/>
                    <a:pt x="148" y="888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60" name="Google Shape;11160;p51"/>
            <p:cNvSpPr/>
            <p:nvPr/>
          </p:nvSpPr>
          <p:spPr>
            <a:xfrm>
              <a:off x="4463450" y="2672625"/>
              <a:ext cx="3725" cy="24075"/>
            </a:xfrm>
            <a:custGeom>
              <a:avLst/>
              <a:gdLst/>
              <a:ahLst/>
              <a:cxnLst/>
              <a:rect l="l" t="t" r="r" b="b"/>
              <a:pathLst>
                <a:path w="149" h="963" extrusionOk="0">
                  <a:moveTo>
                    <a:pt x="0" y="1"/>
                  </a:moveTo>
                  <a:lnTo>
                    <a:pt x="0" y="925"/>
                  </a:lnTo>
                  <a:cubicBezTo>
                    <a:pt x="74" y="962"/>
                    <a:pt x="111" y="962"/>
                    <a:pt x="148" y="962"/>
                  </a:cubicBezTo>
                  <a:lnTo>
                    <a:pt x="148" y="3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61" name="Google Shape;11161;p51"/>
            <p:cNvSpPr/>
            <p:nvPr/>
          </p:nvSpPr>
          <p:spPr>
            <a:xfrm>
              <a:off x="4470850" y="2673550"/>
              <a:ext cx="3700" cy="24075"/>
            </a:xfrm>
            <a:custGeom>
              <a:avLst/>
              <a:gdLst/>
              <a:ahLst/>
              <a:cxnLst/>
              <a:rect l="l" t="t" r="r" b="b"/>
              <a:pathLst>
                <a:path w="14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148" y="96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62" name="Google Shape;11162;p51"/>
            <p:cNvSpPr/>
            <p:nvPr/>
          </p:nvSpPr>
          <p:spPr>
            <a:xfrm>
              <a:off x="4477300" y="2673550"/>
              <a:ext cx="3725" cy="24075"/>
            </a:xfrm>
            <a:custGeom>
              <a:avLst/>
              <a:gdLst/>
              <a:ahLst/>
              <a:cxnLst/>
              <a:rect l="l" t="t" r="r" b="b"/>
              <a:pathLst>
                <a:path w="149" h="963" extrusionOk="0">
                  <a:moveTo>
                    <a:pt x="1" y="1"/>
                  </a:moveTo>
                  <a:lnTo>
                    <a:pt x="1" y="962"/>
                  </a:lnTo>
                  <a:lnTo>
                    <a:pt x="149" y="96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63" name="Google Shape;11163;p51"/>
            <p:cNvSpPr/>
            <p:nvPr/>
          </p:nvSpPr>
          <p:spPr>
            <a:xfrm>
              <a:off x="4484700" y="2674475"/>
              <a:ext cx="2800" cy="23150"/>
            </a:xfrm>
            <a:custGeom>
              <a:avLst/>
              <a:gdLst/>
              <a:ahLst/>
              <a:cxnLst/>
              <a:rect l="l" t="t" r="r" b="b"/>
              <a:pathLst>
                <a:path w="112" h="926" extrusionOk="0">
                  <a:moveTo>
                    <a:pt x="1" y="1"/>
                  </a:moveTo>
                  <a:lnTo>
                    <a:pt x="1" y="925"/>
                  </a:lnTo>
                  <a:cubicBezTo>
                    <a:pt x="38" y="925"/>
                    <a:pt x="75" y="888"/>
                    <a:pt x="112" y="888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64" name="Google Shape;11164;p51"/>
            <p:cNvSpPr/>
            <p:nvPr/>
          </p:nvSpPr>
          <p:spPr>
            <a:xfrm>
              <a:off x="4491175" y="2672625"/>
              <a:ext cx="3725" cy="22225"/>
            </a:xfrm>
            <a:custGeom>
              <a:avLst/>
              <a:gdLst/>
              <a:ahLst/>
              <a:cxnLst/>
              <a:rect l="l" t="t" r="r" b="b"/>
              <a:pathLst>
                <a:path w="149" h="889" extrusionOk="0">
                  <a:moveTo>
                    <a:pt x="0" y="1"/>
                  </a:moveTo>
                  <a:lnTo>
                    <a:pt x="0" y="888"/>
                  </a:lnTo>
                  <a:cubicBezTo>
                    <a:pt x="74" y="888"/>
                    <a:pt x="111" y="888"/>
                    <a:pt x="148" y="814"/>
                  </a:cubicBezTo>
                  <a:lnTo>
                    <a:pt x="148" y="3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65" name="Google Shape;11165;p51"/>
            <p:cNvSpPr/>
            <p:nvPr/>
          </p:nvSpPr>
          <p:spPr>
            <a:xfrm>
              <a:off x="4498575" y="2673550"/>
              <a:ext cx="3725" cy="17600"/>
            </a:xfrm>
            <a:custGeom>
              <a:avLst/>
              <a:gdLst/>
              <a:ahLst/>
              <a:cxnLst/>
              <a:rect l="l" t="t" r="r" b="b"/>
              <a:pathLst>
                <a:path w="149" h="704" extrusionOk="0">
                  <a:moveTo>
                    <a:pt x="0" y="1"/>
                  </a:moveTo>
                  <a:lnTo>
                    <a:pt x="0" y="703"/>
                  </a:lnTo>
                  <a:lnTo>
                    <a:pt x="148" y="55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66" name="Google Shape;11166;p51"/>
            <p:cNvSpPr/>
            <p:nvPr/>
          </p:nvSpPr>
          <p:spPr>
            <a:xfrm>
              <a:off x="4444025" y="2657850"/>
              <a:ext cx="63800" cy="33525"/>
            </a:xfrm>
            <a:custGeom>
              <a:avLst/>
              <a:gdLst/>
              <a:ahLst/>
              <a:cxnLst/>
              <a:rect l="l" t="t" r="r" b="b"/>
              <a:pathLst>
                <a:path w="2552" h="1341" extrusionOk="0">
                  <a:moveTo>
                    <a:pt x="1290" y="0"/>
                  </a:moveTo>
                  <a:cubicBezTo>
                    <a:pt x="999" y="0"/>
                    <a:pt x="703" y="74"/>
                    <a:pt x="482" y="222"/>
                  </a:cubicBezTo>
                  <a:cubicBezTo>
                    <a:pt x="1" y="444"/>
                    <a:pt x="1" y="851"/>
                    <a:pt x="482" y="1146"/>
                  </a:cubicBezTo>
                  <a:cubicBezTo>
                    <a:pt x="685" y="1276"/>
                    <a:pt x="971" y="1341"/>
                    <a:pt x="1263" y="1341"/>
                  </a:cubicBezTo>
                  <a:cubicBezTo>
                    <a:pt x="1554" y="1341"/>
                    <a:pt x="1849" y="1276"/>
                    <a:pt x="2071" y="1146"/>
                  </a:cubicBezTo>
                  <a:cubicBezTo>
                    <a:pt x="2552" y="851"/>
                    <a:pt x="2552" y="444"/>
                    <a:pt x="2071" y="222"/>
                  </a:cubicBezTo>
                  <a:cubicBezTo>
                    <a:pt x="1868" y="74"/>
                    <a:pt x="1581" y="0"/>
                    <a:pt x="1290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67" name="Google Shape;11167;p51"/>
            <p:cNvSpPr/>
            <p:nvPr/>
          </p:nvSpPr>
          <p:spPr>
            <a:xfrm>
              <a:off x="4471775" y="2649075"/>
              <a:ext cx="133100" cy="221375"/>
            </a:xfrm>
            <a:custGeom>
              <a:avLst/>
              <a:gdLst/>
              <a:ahLst/>
              <a:cxnLst/>
              <a:rect l="l" t="t" r="r" b="b"/>
              <a:pathLst>
                <a:path w="5324" h="8855" extrusionOk="0">
                  <a:moveTo>
                    <a:pt x="573" y="0"/>
                  </a:moveTo>
                  <a:cubicBezTo>
                    <a:pt x="481" y="0"/>
                    <a:pt x="388" y="19"/>
                    <a:pt x="296" y="56"/>
                  </a:cubicBezTo>
                  <a:cubicBezTo>
                    <a:pt x="111" y="203"/>
                    <a:pt x="0" y="388"/>
                    <a:pt x="0" y="573"/>
                  </a:cubicBezTo>
                  <a:lnTo>
                    <a:pt x="0" y="906"/>
                  </a:lnTo>
                  <a:cubicBezTo>
                    <a:pt x="0" y="980"/>
                    <a:pt x="111" y="1091"/>
                    <a:pt x="185" y="1091"/>
                  </a:cubicBezTo>
                  <a:cubicBezTo>
                    <a:pt x="296" y="1091"/>
                    <a:pt x="370" y="980"/>
                    <a:pt x="370" y="906"/>
                  </a:cubicBezTo>
                  <a:lnTo>
                    <a:pt x="370" y="573"/>
                  </a:lnTo>
                  <a:cubicBezTo>
                    <a:pt x="370" y="462"/>
                    <a:pt x="407" y="425"/>
                    <a:pt x="481" y="425"/>
                  </a:cubicBezTo>
                  <a:cubicBezTo>
                    <a:pt x="481" y="425"/>
                    <a:pt x="514" y="409"/>
                    <a:pt x="546" y="409"/>
                  </a:cubicBezTo>
                  <a:cubicBezTo>
                    <a:pt x="563" y="409"/>
                    <a:pt x="579" y="413"/>
                    <a:pt x="592" y="425"/>
                  </a:cubicBezTo>
                  <a:lnTo>
                    <a:pt x="4289" y="2644"/>
                  </a:lnTo>
                  <a:cubicBezTo>
                    <a:pt x="4658" y="2865"/>
                    <a:pt x="4917" y="3309"/>
                    <a:pt x="4917" y="3716"/>
                  </a:cubicBezTo>
                  <a:lnTo>
                    <a:pt x="4917" y="8670"/>
                  </a:lnTo>
                  <a:cubicBezTo>
                    <a:pt x="4917" y="8744"/>
                    <a:pt x="4991" y="8855"/>
                    <a:pt x="5102" y="8855"/>
                  </a:cubicBezTo>
                  <a:cubicBezTo>
                    <a:pt x="5213" y="8855"/>
                    <a:pt x="5324" y="8744"/>
                    <a:pt x="5324" y="8596"/>
                  </a:cubicBezTo>
                  <a:lnTo>
                    <a:pt x="5324" y="3679"/>
                  </a:lnTo>
                  <a:cubicBezTo>
                    <a:pt x="5324" y="3124"/>
                    <a:pt x="5028" y="2570"/>
                    <a:pt x="4547" y="2274"/>
                  </a:cubicBezTo>
                  <a:lnTo>
                    <a:pt x="850" y="56"/>
                  </a:lnTo>
                  <a:cubicBezTo>
                    <a:pt x="758" y="19"/>
                    <a:pt x="666" y="0"/>
                    <a:pt x="573" y="0"/>
                  </a:cubicBez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68" name="Google Shape;11168;p51"/>
            <p:cNvSpPr/>
            <p:nvPr/>
          </p:nvSpPr>
          <p:spPr>
            <a:xfrm>
              <a:off x="4350675" y="2734550"/>
              <a:ext cx="47175" cy="27775"/>
            </a:xfrm>
            <a:custGeom>
              <a:avLst/>
              <a:gdLst/>
              <a:ahLst/>
              <a:cxnLst/>
              <a:rect l="l" t="t" r="r" b="b"/>
              <a:pathLst>
                <a:path w="1887" h="1111" extrusionOk="0">
                  <a:moveTo>
                    <a:pt x="334" y="1"/>
                  </a:moveTo>
                  <a:cubicBezTo>
                    <a:pt x="149" y="149"/>
                    <a:pt x="1" y="297"/>
                    <a:pt x="1" y="482"/>
                  </a:cubicBezTo>
                  <a:cubicBezTo>
                    <a:pt x="1" y="666"/>
                    <a:pt x="75" y="814"/>
                    <a:pt x="334" y="925"/>
                  </a:cubicBezTo>
                  <a:cubicBezTo>
                    <a:pt x="518" y="1073"/>
                    <a:pt x="777" y="1110"/>
                    <a:pt x="1073" y="1110"/>
                  </a:cubicBezTo>
                  <a:cubicBezTo>
                    <a:pt x="1332" y="1110"/>
                    <a:pt x="1628" y="1036"/>
                    <a:pt x="1886" y="925"/>
                  </a:cubicBezTo>
                  <a:lnTo>
                    <a:pt x="1886" y="851"/>
                  </a:lnTo>
                  <a:lnTo>
                    <a:pt x="1775" y="851"/>
                  </a:lnTo>
                  <a:cubicBezTo>
                    <a:pt x="1591" y="962"/>
                    <a:pt x="1341" y="1018"/>
                    <a:pt x="1092" y="1018"/>
                  </a:cubicBezTo>
                  <a:cubicBezTo>
                    <a:pt x="842" y="1018"/>
                    <a:pt x="592" y="962"/>
                    <a:pt x="408" y="851"/>
                  </a:cubicBezTo>
                  <a:cubicBezTo>
                    <a:pt x="223" y="740"/>
                    <a:pt x="112" y="629"/>
                    <a:pt x="112" y="482"/>
                  </a:cubicBezTo>
                  <a:cubicBezTo>
                    <a:pt x="112" y="334"/>
                    <a:pt x="223" y="186"/>
                    <a:pt x="408" y="112"/>
                  </a:cubicBezTo>
                  <a:lnTo>
                    <a:pt x="408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69" name="Google Shape;11169;p51"/>
            <p:cNvSpPr/>
            <p:nvPr/>
          </p:nvSpPr>
          <p:spPr>
            <a:xfrm>
              <a:off x="4350675" y="2776150"/>
              <a:ext cx="47175" cy="27750"/>
            </a:xfrm>
            <a:custGeom>
              <a:avLst/>
              <a:gdLst/>
              <a:ahLst/>
              <a:cxnLst/>
              <a:rect l="l" t="t" r="r" b="b"/>
              <a:pathLst>
                <a:path w="1887" h="1110" extrusionOk="0">
                  <a:moveTo>
                    <a:pt x="334" y="1"/>
                  </a:moveTo>
                  <a:cubicBezTo>
                    <a:pt x="149" y="148"/>
                    <a:pt x="1" y="296"/>
                    <a:pt x="1" y="481"/>
                  </a:cubicBezTo>
                  <a:cubicBezTo>
                    <a:pt x="1" y="666"/>
                    <a:pt x="75" y="777"/>
                    <a:pt x="334" y="925"/>
                  </a:cubicBezTo>
                  <a:cubicBezTo>
                    <a:pt x="518" y="1073"/>
                    <a:pt x="777" y="1110"/>
                    <a:pt x="1073" y="1110"/>
                  </a:cubicBezTo>
                  <a:cubicBezTo>
                    <a:pt x="1332" y="1110"/>
                    <a:pt x="1628" y="1036"/>
                    <a:pt x="1886" y="925"/>
                  </a:cubicBezTo>
                  <a:lnTo>
                    <a:pt x="1886" y="851"/>
                  </a:lnTo>
                  <a:lnTo>
                    <a:pt x="1775" y="851"/>
                  </a:lnTo>
                  <a:cubicBezTo>
                    <a:pt x="1591" y="962"/>
                    <a:pt x="1341" y="1017"/>
                    <a:pt x="1092" y="1017"/>
                  </a:cubicBezTo>
                  <a:cubicBezTo>
                    <a:pt x="842" y="1017"/>
                    <a:pt x="592" y="962"/>
                    <a:pt x="408" y="851"/>
                  </a:cubicBezTo>
                  <a:cubicBezTo>
                    <a:pt x="223" y="740"/>
                    <a:pt x="112" y="629"/>
                    <a:pt x="112" y="481"/>
                  </a:cubicBezTo>
                  <a:cubicBezTo>
                    <a:pt x="112" y="333"/>
                    <a:pt x="223" y="185"/>
                    <a:pt x="408" y="111"/>
                  </a:cubicBezTo>
                  <a:lnTo>
                    <a:pt x="408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70" name="Google Shape;11170;p51"/>
            <p:cNvSpPr/>
            <p:nvPr/>
          </p:nvSpPr>
          <p:spPr>
            <a:xfrm>
              <a:off x="4350675" y="2817750"/>
              <a:ext cx="47175" cy="27750"/>
            </a:xfrm>
            <a:custGeom>
              <a:avLst/>
              <a:gdLst/>
              <a:ahLst/>
              <a:cxnLst/>
              <a:rect l="l" t="t" r="r" b="b"/>
              <a:pathLst>
                <a:path w="1887" h="1110" extrusionOk="0">
                  <a:moveTo>
                    <a:pt x="334" y="0"/>
                  </a:moveTo>
                  <a:cubicBezTo>
                    <a:pt x="149" y="148"/>
                    <a:pt x="1" y="296"/>
                    <a:pt x="1" y="481"/>
                  </a:cubicBezTo>
                  <a:cubicBezTo>
                    <a:pt x="1" y="666"/>
                    <a:pt x="75" y="777"/>
                    <a:pt x="334" y="925"/>
                  </a:cubicBezTo>
                  <a:cubicBezTo>
                    <a:pt x="518" y="1072"/>
                    <a:pt x="777" y="1109"/>
                    <a:pt x="1073" y="1109"/>
                  </a:cubicBezTo>
                  <a:cubicBezTo>
                    <a:pt x="1332" y="1109"/>
                    <a:pt x="1628" y="1072"/>
                    <a:pt x="1886" y="925"/>
                  </a:cubicBezTo>
                  <a:lnTo>
                    <a:pt x="1886" y="851"/>
                  </a:lnTo>
                  <a:lnTo>
                    <a:pt x="1775" y="851"/>
                  </a:lnTo>
                  <a:cubicBezTo>
                    <a:pt x="1591" y="962"/>
                    <a:pt x="1341" y="1017"/>
                    <a:pt x="1092" y="1017"/>
                  </a:cubicBezTo>
                  <a:cubicBezTo>
                    <a:pt x="842" y="1017"/>
                    <a:pt x="592" y="962"/>
                    <a:pt x="408" y="851"/>
                  </a:cubicBezTo>
                  <a:cubicBezTo>
                    <a:pt x="223" y="740"/>
                    <a:pt x="112" y="629"/>
                    <a:pt x="112" y="481"/>
                  </a:cubicBezTo>
                  <a:cubicBezTo>
                    <a:pt x="112" y="333"/>
                    <a:pt x="223" y="185"/>
                    <a:pt x="408" y="111"/>
                  </a:cubicBezTo>
                  <a:lnTo>
                    <a:pt x="408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71" name="Google Shape;11171;p51"/>
            <p:cNvSpPr/>
            <p:nvPr/>
          </p:nvSpPr>
          <p:spPr>
            <a:xfrm>
              <a:off x="4387650" y="2757675"/>
              <a:ext cx="3725" cy="131275"/>
            </a:xfrm>
            <a:custGeom>
              <a:avLst/>
              <a:gdLst/>
              <a:ahLst/>
              <a:cxnLst/>
              <a:rect l="l" t="t" r="r" b="b"/>
              <a:pathLst>
                <a:path w="149" h="5251" extrusionOk="0">
                  <a:moveTo>
                    <a:pt x="38" y="0"/>
                  </a:moveTo>
                  <a:cubicBezTo>
                    <a:pt x="38" y="0"/>
                    <a:pt x="1" y="0"/>
                    <a:pt x="1" y="74"/>
                  </a:cubicBezTo>
                  <a:lnTo>
                    <a:pt x="1" y="5176"/>
                  </a:lnTo>
                  <a:cubicBezTo>
                    <a:pt x="1" y="5176"/>
                    <a:pt x="1" y="5250"/>
                    <a:pt x="38" y="5250"/>
                  </a:cubicBezTo>
                  <a:cubicBezTo>
                    <a:pt x="75" y="5250"/>
                    <a:pt x="149" y="5250"/>
                    <a:pt x="75" y="5176"/>
                  </a:cubicBezTo>
                  <a:lnTo>
                    <a:pt x="75" y="74"/>
                  </a:lnTo>
                  <a:cubicBezTo>
                    <a:pt x="75" y="74"/>
                    <a:pt x="75" y="0"/>
                    <a:pt x="38" y="0"/>
                  </a:cubicBez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72" name="Google Shape;11172;p51"/>
            <p:cNvSpPr/>
            <p:nvPr/>
          </p:nvSpPr>
          <p:spPr>
            <a:xfrm>
              <a:off x="4353450" y="2737325"/>
              <a:ext cx="3725" cy="131275"/>
            </a:xfrm>
            <a:custGeom>
              <a:avLst/>
              <a:gdLst/>
              <a:ahLst/>
              <a:cxnLst/>
              <a:rect l="l" t="t" r="r" b="b"/>
              <a:pathLst>
                <a:path w="149" h="5251" extrusionOk="0">
                  <a:moveTo>
                    <a:pt x="75" y="1"/>
                  </a:moveTo>
                  <a:cubicBezTo>
                    <a:pt x="75" y="1"/>
                    <a:pt x="1" y="1"/>
                    <a:pt x="1" y="38"/>
                  </a:cubicBezTo>
                  <a:lnTo>
                    <a:pt x="1" y="5214"/>
                  </a:lnTo>
                  <a:cubicBezTo>
                    <a:pt x="1" y="5214"/>
                    <a:pt x="1" y="5251"/>
                    <a:pt x="75" y="5251"/>
                  </a:cubicBezTo>
                  <a:cubicBezTo>
                    <a:pt x="112" y="5251"/>
                    <a:pt x="149" y="5251"/>
                    <a:pt x="112" y="5214"/>
                  </a:cubicBezTo>
                  <a:lnTo>
                    <a:pt x="112" y="38"/>
                  </a:lnTo>
                  <a:cubicBezTo>
                    <a:pt x="112" y="38"/>
                    <a:pt x="112" y="1"/>
                    <a:pt x="75" y="1"/>
                  </a:cubicBez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73" name="Google Shape;11173;p51"/>
            <p:cNvSpPr/>
            <p:nvPr/>
          </p:nvSpPr>
          <p:spPr>
            <a:xfrm>
              <a:off x="4361775" y="2731775"/>
              <a:ext cx="4650" cy="143300"/>
            </a:xfrm>
            <a:custGeom>
              <a:avLst/>
              <a:gdLst/>
              <a:ahLst/>
              <a:cxnLst/>
              <a:rect l="l" t="t" r="r" b="b"/>
              <a:pathLst>
                <a:path w="186" h="5732" extrusionOk="0">
                  <a:moveTo>
                    <a:pt x="111" y="1"/>
                  </a:moveTo>
                  <a:cubicBezTo>
                    <a:pt x="74" y="1"/>
                    <a:pt x="1" y="38"/>
                    <a:pt x="1" y="75"/>
                  </a:cubicBezTo>
                  <a:lnTo>
                    <a:pt x="1" y="5621"/>
                  </a:lnTo>
                  <a:cubicBezTo>
                    <a:pt x="1" y="5658"/>
                    <a:pt x="37" y="5731"/>
                    <a:pt x="111" y="5731"/>
                  </a:cubicBezTo>
                  <a:cubicBezTo>
                    <a:pt x="148" y="5731"/>
                    <a:pt x="148" y="5658"/>
                    <a:pt x="185" y="5621"/>
                  </a:cubicBezTo>
                  <a:lnTo>
                    <a:pt x="185" y="75"/>
                  </a:lnTo>
                  <a:cubicBezTo>
                    <a:pt x="185" y="38"/>
                    <a:pt x="148" y="1"/>
                    <a:pt x="111" y="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74" name="Google Shape;11174;p51"/>
            <p:cNvSpPr/>
            <p:nvPr/>
          </p:nvSpPr>
          <p:spPr>
            <a:xfrm>
              <a:off x="4375650" y="2739175"/>
              <a:ext cx="4625" cy="143300"/>
            </a:xfrm>
            <a:custGeom>
              <a:avLst/>
              <a:gdLst/>
              <a:ahLst/>
              <a:cxnLst/>
              <a:rect l="l" t="t" r="r" b="b"/>
              <a:pathLst>
                <a:path w="185" h="5732" extrusionOk="0">
                  <a:moveTo>
                    <a:pt x="111" y="1"/>
                  </a:moveTo>
                  <a:cubicBezTo>
                    <a:pt x="74" y="1"/>
                    <a:pt x="0" y="75"/>
                    <a:pt x="0" y="112"/>
                  </a:cubicBezTo>
                  <a:lnTo>
                    <a:pt x="0" y="5657"/>
                  </a:lnTo>
                  <a:cubicBezTo>
                    <a:pt x="0" y="5694"/>
                    <a:pt x="37" y="5731"/>
                    <a:pt x="111" y="5731"/>
                  </a:cubicBezTo>
                  <a:cubicBezTo>
                    <a:pt x="148" y="5731"/>
                    <a:pt x="185" y="5694"/>
                    <a:pt x="185" y="5657"/>
                  </a:cubicBezTo>
                  <a:lnTo>
                    <a:pt x="185" y="112"/>
                  </a:lnTo>
                  <a:cubicBezTo>
                    <a:pt x="185" y="75"/>
                    <a:pt x="148" y="1"/>
                    <a:pt x="111" y="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75" name="Google Shape;11175;p51"/>
            <p:cNvSpPr/>
            <p:nvPr/>
          </p:nvSpPr>
          <p:spPr>
            <a:xfrm>
              <a:off x="4360850" y="27382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4" y="1"/>
                  </a:moveTo>
                  <a:cubicBezTo>
                    <a:pt x="74" y="1"/>
                    <a:pt x="1" y="1"/>
                    <a:pt x="1" y="38"/>
                  </a:cubicBezTo>
                  <a:cubicBezTo>
                    <a:pt x="1" y="38"/>
                    <a:pt x="1" y="149"/>
                    <a:pt x="38" y="149"/>
                  </a:cubicBezTo>
                  <a:lnTo>
                    <a:pt x="703" y="518"/>
                  </a:lnTo>
                  <a:cubicBezTo>
                    <a:pt x="740" y="518"/>
                    <a:pt x="777" y="518"/>
                    <a:pt x="740" y="407"/>
                  </a:cubicBezTo>
                  <a:cubicBezTo>
                    <a:pt x="740" y="407"/>
                    <a:pt x="740" y="334"/>
                    <a:pt x="703" y="334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76" name="Google Shape;11176;p51"/>
            <p:cNvSpPr/>
            <p:nvPr/>
          </p:nvSpPr>
          <p:spPr>
            <a:xfrm>
              <a:off x="4360850" y="27484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4" y="0"/>
                  </a:moveTo>
                  <a:cubicBezTo>
                    <a:pt x="74" y="0"/>
                    <a:pt x="1" y="0"/>
                    <a:pt x="1" y="74"/>
                  </a:cubicBezTo>
                  <a:cubicBezTo>
                    <a:pt x="1" y="74"/>
                    <a:pt x="1" y="148"/>
                    <a:pt x="38" y="148"/>
                  </a:cubicBezTo>
                  <a:lnTo>
                    <a:pt x="703" y="518"/>
                  </a:lnTo>
                  <a:cubicBezTo>
                    <a:pt x="740" y="518"/>
                    <a:pt x="777" y="518"/>
                    <a:pt x="740" y="444"/>
                  </a:cubicBezTo>
                  <a:cubicBezTo>
                    <a:pt x="740" y="444"/>
                    <a:pt x="740" y="333"/>
                    <a:pt x="703" y="333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77" name="Google Shape;11177;p51"/>
            <p:cNvSpPr/>
            <p:nvPr/>
          </p:nvSpPr>
          <p:spPr>
            <a:xfrm>
              <a:off x="4360850" y="2759525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74" y="0"/>
                  </a:moveTo>
                  <a:cubicBezTo>
                    <a:pt x="74" y="0"/>
                    <a:pt x="1" y="0"/>
                    <a:pt x="1" y="37"/>
                  </a:cubicBezTo>
                  <a:cubicBezTo>
                    <a:pt x="1" y="37"/>
                    <a:pt x="1" y="111"/>
                    <a:pt x="38" y="111"/>
                  </a:cubicBezTo>
                  <a:lnTo>
                    <a:pt x="703" y="481"/>
                  </a:lnTo>
                  <a:cubicBezTo>
                    <a:pt x="740" y="481"/>
                    <a:pt x="777" y="481"/>
                    <a:pt x="740" y="407"/>
                  </a:cubicBezTo>
                  <a:cubicBezTo>
                    <a:pt x="740" y="407"/>
                    <a:pt x="740" y="296"/>
                    <a:pt x="703" y="296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78" name="Google Shape;11178;p51"/>
            <p:cNvSpPr/>
            <p:nvPr/>
          </p:nvSpPr>
          <p:spPr>
            <a:xfrm>
              <a:off x="4360850" y="27696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4" y="1"/>
                  </a:moveTo>
                  <a:cubicBezTo>
                    <a:pt x="74" y="1"/>
                    <a:pt x="1" y="1"/>
                    <a:pt x="1" y="38"/>
                  </a:cubicBezTo>
                  <a:cubicBezTo>
                    <a:pt x="1" y="38"/>
                    <a:pt x="1" y="112"/>
                    <a:pt x="38" y="112"/>
                  </a:cubicBezTo>
                  <a:lnTo>
                    <a:pt x="703" y="518"/>
                  </a:lnTo>
                  <a:cubicBezTo>
                    <a:pt x="740" y="518"/>
                    <a:pt x="777" y="518"/>
                    <a:pt x="740" y="407"/>
                  </a:cubicBezTo>
                  <a:cubicBezTo>
                    <a:pt x="740" y="407"/>
                    <a:pt x="740" y="334"/>
                    <a:pt x="703" y="334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79" name="Google Shape;11179;p51"/>
            <p:cNvSpPr/>
            <p:nvPr/>
          </p:nvSpPr>
          <p:spPr>
            <a:xfrm>
              <a:off x="4360850" y="27798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4" y="0"/>
                  </a:moveTo>
                  <a:cubicBezTo>
                    <a:pt x="74" y="0"/>
                    <a:pt x="1" y="0"/>
                    <a:pt x="1" y="37"/>
                  </a:cubicBezTo>
                  <a:cubicBezTo>
                    <a:pt x="1" y="37"/>
                    <a:pt x="1" y="148"/>
                    <a:pt x="38" y="148"/>
                  </a:cubicBezTo>
                  <a:lnTo>
                    <a:pt x="703" y="518"/>
                  </a:lnTo>
                  <a:cubicBezTo>
                    <a:pt x="740" y="518"/>
                    <a:pt x="777" y="481"/>
                    <a:pt x="740" y="407"/>
                  </a:cubicBezTo>
                  <a:cubicBezTo>
                    <a:pt x="740" y="407"/>
                    <a:pt x="740" y="333"/>
                    <a:pt x="703" y="333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80" name="Google Shape;11180;p51"/>
            <p:cNvSpPr/>
            <p:nvPr/>
          </p:nvSpPr>
          <p:spPr>
            <a:xfrm>
              <a:off x="4360850" y="27900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4" y="0"/>
                  </a:moveTo>
                  <a:cubicBezTo>
                    <a:pt x="74" y="0"/>
                    <a:pt x="1" y="0"/>
                    <a:pt x="1" y="74"/>
                  </a:cubicBezTo>
                  <a:cubicBezTo>
                    <a:pt x="1" y="74"/>
                    <a:pt x="1" y="148"/>
                    <a:pt x="38" y="148"/>
                  </a:cubicBezTo>
                  <a:lnTo>
                    <a:pt x="703" y="518"/>
                  </a:lnTo>
                  <a:cubicBezTo>
                    <a:pt x="740" y="518"/>
                    <a:pt x="777" y="481"/>
                    <a:pt x="740" y="444"/>
                  </a:cubicBezTo>
                  <a:cubicBezTo>
                    <a:pt x="740" y="444"/>
                    <a:pt x="740" y="333"/>
                    <a:pt x="703" y="333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81" name="Google Shape;11181;p51"/>
            <p:cNvSpPr/>
            <p:nvPr/>
          </p:nvSpPr>
          <p:spPr>
            <a:xfrm>
              <a:off x="4360850" y="27992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4" y="1"/>
                  </a:moveTo>
                  <a:cubicBezTo>
                    <a:pt x="74" y="1"/>
                    <a:pt x="1" y="1"/>
                    <a:pt x="1" y="75"/>
                  </a:cubicBezTo>
                  <a:cubicBezTo>
                    <a:pt x="1" y="75"/>
                    <a:pt x="1" y="149"/>
                    <a:pt x="38" y="149"/>
                  </a:cubicBezTo>
                  <a:lnTo>
                    <a:pt x="703" y="518"/>
                  </a:lnTo>
                  <a:cubicBezTo>
                    <a:pt x="740" y="518"/>
                    <a:pt x="777" y="518"/>
                    <a:pt x="740" y="444"/>
                  </a:cubicBezTo>
                  <a:cubicBezTo>
                    <a:pt x="740" y="444"/>
                    <a:pt x="740" y="334"/>
                    <a:pt x="703" y="334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82" name="Google Shape;11182;p51"/>
            <p:cNvSpPr/>
            <p:nvPr/>
          </p:nvSpPr>
          <p:spPr>
            <a:xfrm>
              <a:off x="4360850" y="2810350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4" y="0"/>
                  </a:moveTo>
                  <a:cubicBezTo>
                    <a:pt x="74" y="0"/>
                    <a:pt x="1" y="0"/>
                    <a:pt x="1" y="37"/>
                  </a:cubicBezTo>
                  <a:cubicBezTo>
                    <a:pt x="1" y="37"/>
                    <a:pt x="1" y="111"/>
                    <a:pt x="38" y="111"/>
                  </a:cubicBezTo>
                  <a:lnTo>
                    <a:pt x="703" y="481"/>
                  </a:lnTo>
                  <a:cubicBezTo>
                    <a:pt x="740" y="481"/>
                    <a:pt x="777" y="481"/>
                    <a:pt x="740" y="407"/>
                  </a:cubicBezTo>
                  <a:cubicBezTo>
                    <a:pt x="740" y="407"/>
                    <a:pt x="740" y="296"/>
                    <a:pt x="703" y="296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83" name="Google Shape;11183;p51"/>
            <p:cNvSpPr/>
            <p:nvPr/>
          </p:nvSpPr>
          <p:spPr>
            <a:xfrm>
              <a:off x="4360850" y="28205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4" y="0"/>
                  </a:moveTo>
                  <a:cubicBezTo>
                    <a:pt x="74" y="0"/>
                    <a:pt x="1" y="0"/>
                    <a:pt x="1" y="37"/>
                  </a:cubicBezTo>
                  <a:cubicBezTo>
                    <a:pt x="1" y="37"/>
                    <a:pt x="1" y="148"/>
                    <a:pt x="38" y="148"/>
                  </a:cubicBezTo>
                  <a:lnTo>
                    <a:pt x="703" y="518"/>
                  </a:lnTo>
                  <a:cubicBezTo>
                    <a:pt x="740" y="518"/>
                    <a:pt x="777" y="518"/>
                    <a:pt x="740" y="407"/>
                  </a:cubicBezTo>
                  <a:cubicBezTo>
                    <a:pt x="740" y="407"/>
                    <a:pt x="740" y="333"/>
                    <a:pt x="703" y="333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84" name="Google Shape;11184;p51"/>
            <p:cNvSpPr/>
            <p:nvPr/>
          </p:nvSpPr>
          <p:spPr>
            <a:xfrm>
              <a:off x="4360850" y="28306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4" y="1"/>
                  </a:moveTo>
                  <a:cubicBezTo>
                    <a:pt x="74" y="1"/>
                    <a:pt x="1" y="1"/>
                    <a:pt x="1" y="38"/>
                  </a:cubicBezTo>
                  <a:cubicBezTo>
                    <a:pt x="1" y="38"/>
                    <a:pt x="1" y="149"/>
                    <a:pt x="38" y="149"/>
                  </a:cubicBezTo>
                  <a:lnTo>
                    <a:pt x="703" y="518"/>
                  </a:lnTo>
                  <a:cubicBezTo>
                    <a:pt x="740" y="518"/>
                    <a:pt x="777" y="518"/>
                    <a:pt x="740" y="408"/>
                  </a:cubicBezTo>
                  <a:cubicBezTo>
                    <a:pt x="740" y="408"/>
                    <a:pt x="740" y="334"/>
                    <a:pt x="703" y="334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85" name="Google Shape;11185;p51"/>
            <p:cNvSpPr/>
            <p:nvPr/>
          </p:nvSpPr>
          <p:spPr>
            <a:xfrm>
              <a:off x="4360850" y="28408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4" y="1"/>
                  </a:moveTo>
                  <a:cubicBezTo>
                    <a:pt x="74" y="1"/>
                    <a:pt x="1" y="1"/>
                    <a:pt x="1" y="74"/>
                  </a:cubicBezTo>
                  <a:cubicBezTo>
                    <a:pt x="1" y="74"/>
                    <a:pt x="1" y="148"/>
                    <a:pt x="38" y="148"/>
                  </a:cubicBezTo>
                  <a:lnTo>
                    <a:pt x="703" y="518"/>
                  </a:lnTo>
                  <a:cubicBezTo>
                    <a:pt x="740" y="518"/>
                    <a:pt x="777" y="481"/>
                    <a:pt x="740" y="444"/>
                  </a:cubicBezTo>
                  <a:cubicBezTo>
                    <a:pt x="740" y="444"/>
                    <a:pt x="740" y="333"/>
                    <a:pt x="703" y="333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86" name="Google Shape;11186;p51"/>
            <p:cNvSpPr/>
            <p:nvPr/>
          </p:nvSpPr>
          <p:spPr>
            <a:xfrm>
              <a:off x="4360850" y="28501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4" y="0"/>
                  </a:moveTo>
                  <a:cubicBezTo>
                    <a:pt x="74" y="0"/>
                    <a:pt x="1" y="0"/>
                    <a:pt x="1" y="74"/>
                  </a:cubicBezTo>
                  <a:cubicBezTo>
                    <a:pt x="1" y="74"/>
                    <a:pt x="1" y="148"/>
                    <a:pt x="38" y="148"/>
                  </a:cubicBezTo>
                  <a:lnTo>
                    <a:pt x="703" y="518"/>
                  </a:lnTo>
                  <a:cubicBezTo>
                    <a:pt x="740" y="518"/>
                    <a:pt x="777" y="518"/>
                    <a:pt x="740" y="407"/>
                  </a:cubicBezTo>
                  <a:cubicBezTo>
                    <a:pt x="740" y="407"/>
                    <a:pt x="740" y="333"/>
                    <a:pt x="703" y="333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87" name="Google Shape;11187;p51"/>
            <p:cNvSpPr/>
            <p:nvPr/>
          </p:nvSpPr>
          <p:spPr>
            <a:xfrm>
              <a:off x="4360850" y="286117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4" y="1"/>
                  </a:moveTo>
                  <a:cubicBezTo>
                    <a:pt x="74" y="1"/>
                    <a:pt x="1" y="1"/>
                    <a:pt x="1" y="38"/>
                  </a:cubicBezTo>
                  <a:cubicBezTo>
                    <a:pt x="1" y="38"/>
                    <a:pt x="1" y="112"/>
                    <a:pt x="38" y="112"/>
                  </a:cubicBezTo>
                  <a:lnTo>
                    <a:pt x="703" y="482"/>
                  </a:lnTo>
                  <a:cubicBezTo>
                    <a:pt x="740" y="482"/>
                    <a:pt x="777" y="482"/>
                    <a:pt x="740" y="408"/>
                  </a:cubicBezTo>
                  <a:cubicBezTo>
                    <a:pt x="740" y="408"/>
                    <a:pt x="740" y="297"/>
                    <a:pt x="703" y="297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88" name="Google Shape;11188;p51"/>
            <p:cNvSpPr/>
            <p:nvPr/>
          </p:nvSpPr>
          <p:spPr>
            <a:xfrm>
              <a:off x="4809125" y="2508125"/>
              <a:ext cx="140500" cy="368800"/>
            </a:xfrm>
            <a:custGeom>
              <a:avLst/>
              <a:gdLst/>
              <a:ahLst/>
              <a:cxnLst/>
              <a:rect l="l" t="t" r="r" b="b"/>
              <a:pathLst>
                <a:path w="5620" h="14752" extrusionOk="0">
                  <a:moveTo>
                    <a:pt x="5620" y="0"/>
                  </a:moveTo>
                  <a:lnTo>
                    <a:pt x="37" y="3290"/>
                  </a:lnTo>
                  <a:lnTo>
                    <a:pt x="0" y="14751"/>
                  </a:lnTo>
                  <a:lnTo>
                    <a:pt x="5620" y="11461"/>
                  </a:lnTo>
                  <a:lnTo>
                    <a:pt x="5620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89" name="Google Shape;11189;p51"/>
            <p:cNvSpPr/>
            <p:nvPr/>
          </p:nvSpPr>
          <p:spPr>
            <a:xfrm>
              <a:off x="4649225" y="2497950"/>
              <a:ext cx="160850" cy="378975"/>
            </a:xfrm>
            <a:custGeom>
              <a:avLst/>
              <a:gdLst/>
              <a:ahLst/>
              <a:cxnLst/>
              <a:rect l="l" t="t" r="r" b="b"/>
              <a:pathLst>
                <a:path w="6434" h="15159" extrusionOk="0">
                  <a:moveTo>
                    <a:pt x="0" y="0"/>
                  </a:moveTo>
                  <a:lnTo>
                    <a:pt x="0" y="11461"/>
                  </a:lnTo>
                  <a:lnTo>
                    <a:pt x="6396" y="15158"/>
                  </a:lnTo>
                  <a:lnTo>
                    <a:pt x="6433" y="36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90" name="Google Shape;11190;p51"/>
            <p:cNvSpPr/>
            <p:nvPr/>
          </p:nvSpPr>
          <p:spPr>
            <a:xfrm>
              <a:off x="4649225" y="2417525"/>
              <a:ext cx="300400" cy="172875"/>
            </a:xfrm>
            <a:custGeom>
              <a:avLst/>
              <a:gdLst/>
              <a:ahLst/>
              <a:cxnLst/>
              <a:rect l="l" t="t" r="r" b="b"/>
              <a:pathLst>
                <a:path w="12016" h="6915" extrusionOk="0">
                  <a:moveTo>
                    <a:pt x="5657" y="1"/>
                  </a:moveTo>
                  <a:lnTo>
                    <a:pt x="0" y="3217"/>
                  </a:lnTo>
                  <a:lnTo>
                    <a:pt x="6433" y="6914"/>
                  </a:lnTo>
                  <a:lnTo>
                    <a:pt x="12016" y="3624"/>
                  </a:lnTo>
                  <a:lnTo>
                    <a:pt x="5657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91" name="Google Shape;11191;p51"/>
            <p:cNvSpPr/>
            <p:nvPr/>
          </p:nvSpPr>
          <p:spPr>
            <a:xfrm>
              <a:off x="4680650" y="2434175"/>
              <a:ext cx="238475" cy="137750"/>
            </a:xfrm>
            <a:custGeom>
              <a:avLst/>
              <a:gdLst/>
              <a:ahLst/>
              <a:cxnLst/>
              <a:rect l="l" t="t" r="r" b="b"/>
              <a:pathLst>
                <a:path w="9539" h="5510" extrusionOk="0">
                  <a:moveTo>
                    <a:pt x="4400" y="0"/>
                  </a:moveTo>
                  <a:lnTo>
                    <a:pt x="0" y="2551"/>
                  </a:lnTo>
                  <a:lnTo>
                    <a:pt x="5176" y="5509"/>
                  </a:lnTo>
                  <a:lnTo>
                    <a:pt x="9539" y="3032"/>
                  </a:lnTo>
                  <a:lnTo>
                    <a:pt x="4400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92" name="Google Shape;11192;p51"/>
            <p:cNvSpPr/>
            <p:nvPr/>
          </p:nvSpPr>
          <p:spPr>
            <a:xfrm>
              <a:off x="4891375" y="2765975"/>
              <a:ext cx="17600" cy="10200"/>
            </a:xfrm>
            <a:custGeom>
              <a:avLst/>
              <a:gdLst/>
              <a:ahLst/>
              <a:cxnLst/>
              <a:rect l="l" t="t" r="r" b="b"/>
              <a:pathLst>
                <a:path w="704" h="408" extrusionOk="0">
                  <a:moveTo>
                    <a:pt x="629" y="1"/>
                  </a:moveTo>
                  <a:lnTo>
                    <a:pt x="1" y="371"/>
                  </a:lnTo>
                  <a:lnTo>
                    <a:pt x="1" y="40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93" name="Google Shape;11193;p51"/>
            <p:cNvSpPr/>
            <p:nvPr/>
          </p:nvSpPr>
          <p:spPr>
            <a:xfrm>
              <a:off x="4907100" y="2745650"/>
              <a:ext cx="1875" cy="20350"/>
            </a:xfrm>
            <a:custGeom>
              <a:avLst/>
              <a:gdLst/>
              <a:ahLst/>
              <a:cxnLst/>
              <a:rect l="l" t="t" r="r" b="b"/>
              <a:pathLst>
                <a:path w="75" h="814" extrusionOk="0">
                  <a:moveTo>
                    <a:pt x="0" y="1"/>
                  </a:moveTo>
                  <a:lnTo>
                    <a:pt x="0" y="814"/>
                  </a:lnTo>
                  <a:lnTo>
                    <a:pt x="74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94" name="Google Shape;11194;p51"/>
            <p:cNvSpPr/>
            <p:nvPr/>
          </p:nvSpPr>
          <p:spPr>
            <a:xfrm>
              <a:off x="4890450" y="27549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925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95" name="Google Shape;11195;p51"/>
            <p:cNvSpPr/>
            <p:nvPr/>
          </p:nvSpPr>
          <p:spPr>
            <a:xfrm>
              <a:off x="4890450" y="2742875"/>
              <a:ext cx="19450" cy="12050"/>
            </a:xfrm>
            <a:custGeom>
              <a:avLst/>
              <a:gdLst/>
              <a:ahLst/>
              <a:cxnLst/>
              <a:rect l="l" t="t" r="r" b="b"/>
              <a:pathLst>
                <a:path w="778" h="482" extrusionOk="0">
                  <a:moveTo>
                    <a:pt x="740" y="1"/>
                  </a:moveTo>
                  <a:lnTo>
                    <a:pt x="1" y="481"/>
                  </a:lnTo>
                  <a:lnTo>
                    <a:pt x="38" y="481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96" name="Google Shape;11196;p51"/>
            <p:cNvSpPr/>
            <p:nvPr/>
          </p:nvSpPr>
          <p:spPr>
            <a:xfrm>
              <a:off x="4891375" y="2743800"/>
              <a:ext cx="18525" cy="34225"/>
            </a:xfrm>
            <a:custGeom>
              <a:avLst/>
              <a:gdLst/>
              <a:ahLst/>
              <a:cxnLst/>
              <a:rect l="l" t="t" r="r" b="b"/>
              <a:pathLst>
                <a:path w="741" h="1369" extrusionOk="0">
                  <a:moveTo>
                    <a:pt x="740" y="1"/>
                  </a:moveTo>
                  <a:lnTo>
                    <a:pt x="1" y="444"/>
                  </a:lnTo>
                  <a:lnTo>
                    <a:pt x="1" y="481"/>
                  </a:lnTo>
                  <a:lnTo>
                    <a:pt x="629" y="112"/>
                  </a:lnTo>
                  <a:lnTo>
                    <a:pt x="629" y="925"/>
                  </a:lnTo>
                  <a:lnTo>
                    <a:pt x="1" y="1295"/>
                  </a:lnTo>
                  <a:lnTo>
                    <a:pt x="1" y="1369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97" name="Google Shape;11197;p51"/>
            <p:cNvSpPr/>
            <p:nvPr/>
          </p:nvSpPr>
          <p:spPr>
            <a:xfrm>
              <a:off x="4891375" y="2745650"/>
              <a:ext cx="15750" cy="29600"/>
            </a:xfrm>
            <a:custGeom>
              <a:avLst/>
              <a:gdLst/>
              <a:ahLst/>
              <a:cxnLst/>
              <a:rect l="l" t="t" r="r" b="b"/>
              <a:pathLst>
                <a:path w="630" h="1184" extrusionOk="0">
                  <a:moveTo>
                    <a:pt x="629" y="1"/>
                  </a:moveTo>
                  <a:lnTo>
                    <a:pt x="1" y="370"/>
                  </a:lnTo>
                  <a:lnTo>
                    <a:pt x="1" y="1184"/>
                  </a:lnTo>
                  <a:lnTo>
                    <a:pt x="629" y="814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98" name="Google Shape;11198;p51"/>
            <p:cNvSpPr/>
            <p:nvPr/>
          </p:nvSpPr>
          <p:spPr>
            <a:xfrm>
              <a:off x="4873825" y="2776150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666" y="1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99" name="Google Shape;11199;p51"/>
            <p:cNvSpPr/>
            <p:nvPr/>
          </p:nvSpPr>
          <p:spPr>
            <a:xfrm>
              <a:off x="4890450" y="2755825"/>
              <a:ext cx="950" cy="20350"/>
            </a:xfrm>
            <a:custGeom>
              <a:avLst/>
              <a:gdLst/>
              <a:ahLst/>
              <a:cxnLst/>
              <a:rect l="l" t="t" r="r" b="b"/>
              <a:pathLst>
                <a:path w="38" h="814" extrusionOk="0">
                  <a:moveTo>
                    <a:pt x="1" y="0"/>
                  </a:moveTo>
                  <a:lnTo>
                    <a:pt x="1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00" name="Google Shape;11200;p51"/>
            <p:cNvSpPr/>
            <p:nvPr/>
          </p:nvSpPr>
          <p:spPr>
            <a:xfrm>
              <a:off x="4872900" y="2764125"/>
              <a:ext cx="25" cy="24075"/>
            </a:xfrm>
            <a:custGeom>
              <a:avLst/>
              <a:gdLst/>
              <a:ahLst/>
              <a:cxnLst/>
              <a:rect l="l" t="t" r="r" b="b"/>
              <a:pathLst>
                <a:path w="1" h="963" extrusionOk="0">
                  <a:moveTo>
                    <a:pt x="0" y="962"/>
                  </a:moveTo>
                  <a:lnTo>
                    <a:pt x="0" y="962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01" name="Google Shape;11201;p51"/>
            <p:cNvSpPr/>
            <p:nvPr/>
          </p:nvSpPr>
          <p:spPr>
            <a:xfrm>
              <a:off x="4872900" y="2753050"/>
              <a:ext cx="18500" cy="12025"/>
            </a:xfrm>
            <a:custGeom>
              <a:avLst/>
              <a:gdLst/>
              <a:ahLst/>
              <a:cxnLst/>
              <a:rect l="l" t="t" r="r" b="b"/>
              <a:pathLst>
                <a:path w="740" h="481" extrusionOk="0">
                  <a:moveTo>
                    <a:pt x="740" y="0"/>
                  </a:moveTo>
                  <a:lnTo>
                    <a:pt x="0" y="444"/>
                  </a:lnTo>
                  <a:lnTo>
                    <a:pt x="0" y="48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02" name="Google Shape;11202;p51"/>
            <p:cNvSpPr/>
            <p:nvPr/>
          </p:nvSpPr>
          <p:spPr>
            <a:xfrm>
              <a:off x="4872900" y="2753050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extrusionOk="0">
                  <a:moveTo>
                    <a:pt x="703" y="111"/>
                  </a:moveTo>
                  <a:lnTo>
                    <a:pt x="703" y="925"/>
                  </a:lnTo>
                  <a:lnTo>
                    <a:pt x="37" y="1294"/>
                  </a:lnTo>
                  <a:lnTo>
                    <a:pt x="37" y="481"/>
                  </a:lnTo>
                  <a:lnTo>
                    <a:pt x="703" y="111"/>
                  </a:lnTo>
                  <a:close/>
                  <a:moveTo>
                    <a:pt x="740" y="0"/>
                  </a:moveTo>
                  <a:lnTo>
                    <a:pt x="0" y="444"/>
                  </a:lnTo>
                  <a:lnTo>
                    <a:pt x="0" y="1368"/>
                  </a:lnTo>
                  <a:lnTo>
                    <a:pt x="740" y="92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03" name="Google Shape;11203;p51"/>
            <p:cNvSpPr/>
            <p:nvPr/>
          </p:nvSpPr>
          <p:spPr>
            <a:xfrm>
              <a:off x="4873825" y="2755825"/>
              <a:ext cx="16650" cy="29600"/>
            </a:xfrm>
            <a:custGeom>
              <a:avLst/>
              <a:gdLst/>
              <a:ahLst/>
              <a:cxnLst/>
              <a:rect l="l" t="t" r="r" b="b"/>
              <a:pathLst>
                <a:path w="666" h="1184" extrusionOk="0">
                  <a:moveTo>
                    <a:pt x="666" y="0"/>
                  </a:moveTo>
                  <a:lnTo>
                    <a:pt x="0" y="370"/>
                  </a:lnTo>
                  <a:lnTo>
                    <a:pt x="0" y="1183"/>
                  </a:lnTo>
                  <a:lnTo>
                    <a:pt x="666" y="81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04" name="Google Shape;11204;p51"/>
            <p:cNvSpPr/>
            <p:nvPr/>
          </p:nvSpPr>
          <p:spPr>
            <a:xfrm>
              <a:off x="4855325" y="2787250"/>
              <a:ext cx="17600" cy="9250"/>
            </a:xfrm>
            <a:custGeom>
              <a:avLst/>
              <a:gdLst/>
              <a:ahLst/>
              <a:cxnLst/>
              <a:rect l="l" t="t" r="r" b="b"/>
              <a:pathLst>
                <a:path w="704" h="370" extrusionOk="0">
                  <a:moveTo>
                    <a:pt x="703" y="0"/>
                  </a:moveTo>
                  <a:lnTo>
                    <a:pt x="38" y="370"/>
                  </a:lnTo>
                  <a:lnTo>
                    <a:pt x="1" y="370"/>
                  </a:lnTo>
                  <a:lnTo>
                    <a:pt x="38" y="3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05" name="Google Shape;11205;p51"/>
            <p:cNvSpPr/>
            <p:nvPr/>
          </p:nvSpPr>
          <p:spPr>
            <a:xfrm>
              <a:off x="4872900" y="2765050"/>
              <a:ext cx="25" cy="22225"/>
            </a:xfrm>
            <a:custGeom>
              <a:avLst/>
              <a:gdLst/>
              <a:ahLst/>
              <a:cxnLst/>
              <a:rect l="l" t="t" r="r" b="b"/>
              <a:pathLst>
                <a:path w="1" h="889" extrusionOk="0">
                  <a:moveTo>
                    <a:pt x="0" y="888"/>
                  </a:moveTo>
                  <a:lnTo>
                    <a:pt x="0" y="888"/>
                  </a:lnTo>
                  <a:lnTo>
                    <a:pt x="0" y="38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06" name="Google Shape;11206;p51"/>
            <p:cNvSpPr/>
            <p:nvPr/>
          </p:nvSpPr>
          <p:spPr>
            <a:xfrm>
              <a:off x="4855325" y="2774300"/>
              <a:ext cx="25" cy="24050"/>
            </a:xfrm>
            <a:custGeom>
              <a:avLst/>
              <a:gdLst/>
              <a:ahLst/>
              <a:cxnLst/>
              <a:rect l="l" t="t" r="r" b="b"/>
              <a:pathLst>
                <a:path w="1" h="962" extrusionOk="0">
                  <a:moveTo>
                    <a:pt x="1" y="962"/>
                  </a:moveTo>
                  <a:lnTo>
                    <a:pt x="1" y="9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07" name="Google Shape;11207;p51"/>
            <p:cNvSpPr/>
            <p:nvPr/>
          </p:nvSpPr>
          <p:spPr>
            <a:xfrm>
              <a:off x="4855325" y="2764125"/>
              <a:ext cx="18525" cy="10200"/>
            </a:xfrm>
            <a:custGeom>
              <a:avLst/>
              <a:gdLst/>
              <a:ahLst/>
              <a:cxnLst/>
              <a:rect l="l" t="t" r="r" b="b"/>
              <a:pathLst>
                <a:path w="741" h="408" extrusionOk="0">
                  <a:moveTo>
                    <a:pt x="1" y="408"/>
                  </a:moveTo>
                  <a:lnTo>
                    <a:pt x="1" y="408"/>
                  </a:lnTo>
                  <a:lnTo>
                    <a:pt x="740" y="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08" name="Google Shape;11208;p51"/>
            <p:cNvSpPr/>
            <p:nvPr/>
          </p:nvSpPr>
          <p:spPr>
            <a:xfrm>
              <a:off x="4855325" y="2764125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extrusionOk="0">
                  <a:moveTo>
                    <a:pt x="703" y="75"/>
                  </a:moveTo>
                  <a:lnTo>
                    <a:pt x="703" y="925"/>
                  </a:lnTo>
                  <a:lnTo>
                    <a:pt x="38" y="1295"/>
                  </a:lnTo>
                  <a:lnTo>
                    <a:pt x="38" y="445"/>
                  </a:lnTo>
                  <a:lnTo>
                    <a:pt x="703" y="75"/>
                  </a:lnTo>
                  <a:close/>
                  <a:moveTo>
                    <a:pt x="740" y="1"/>
                  </a:moveTo>
                  <a:lnTo>
                    <a:pt x="1" y="408"/>
                  </a:lnTo>
                  <a:lnTo>
                    <a:pt x="1" y="1332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09" name="Google Shape;11209;p51"/>
            <p:cNvSpPr/>
            <p:nvPr/>
          </p:nvSpPr>
          <p:spPr>
            <a:xfrm>
              <a:off x="4856250" y="2765975"/>
              <a:ext cx="16675" cy="30525"/>
            </a:xfrm>
            <a:custGeom>
              <a:avLst/>
              <a:gdLst/>
              <a:ahLst/>
              <a:cxnLst/>
              <a:rect l="l" t="t" r="r" b="b"/>
              <a:pathLst>
                <a:path w="667" h="1221" extrusionOk="0">
                  <a:moveTo>
                    <a:pt x="666" y="1"/>
                  </a:moveTo>
                  <a:lnTo>
                    <a:pt x="1" y="371"/>
                  </a:lnTo>
                  <a:lnTo>
                    <a:pt x="1" y="1221"/>
                  </a:lnTo>
                  <a:lnTo>
                    <a:pt x="666" y="851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10" name="Google Shape;11210;p51"/>
            <p:cNvSpPr/>
            <p:nvPr/>
          </p:nvSpPr>
          <p:spPr>
            <a:xfrm>
              <a:off x="4855325" y="2766900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2182" y="1"/>
                  </a:moveTo>
                  <a:lnTo>
                    <a:pt x="186" y="1110"/>
                  </a:lnTo>
                  <a:lnTo>
                    <a:pt x="75" y="1184"/>
                  </a:lnTo>
                  <a:lnTo>
                    <a:pt x="1" y="1258"/>
                  </a:lnTo>
                  <a:lnTo>
                    <a:pt x="75" y="1295"/>
                  </a:lnTo>
                  <a:lnTo>
                    <a:pt x="186" y="1369"/>
                  </a:lnTo>
                  <a:lnTo>
                    <a:pt x="2367" y="112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11" name="Google Shape;11211;p51"/>
            <p:cNvSpPr/>
            <p:nvPr/>
          </p:nvSpPr>
          <p:spPr>
            <a:xfrm>
              <a:off x="4909875" y="2743800"/>
              <a:ext cx="4625" cy="25900"/>
            </a:xfrm>
            <a:custGeom>
              <a:avLst/>
              <a:gdLst/>
              <a:ahLst/>
              <a:cxnLst/>
              <a:rect l="l" t="t" r="r" b="b"/>
              <a:pathLst>
                <a:path w="185" h="1036" extrusionOk="0">
                  <a:moveTo>
                    <a:pt x="0" y="1"/>
                  </a:moveTo>
                  <a:lnTo>
                    <a:pt x="0" y="259"/>
                  </a:lnTo>
                  <a:lnTo>
                    <a:pt x="0" y="925"/>
                  </a:lnTo>
                  <a:lnTo>
                    <a:pt x="185" y="1036"/>
                  </a:lnTo>
                  <a:lnTo>
                    <a:pt x="185" y="112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12" name="Google Shape;11212;p51"/>
            <p:cNvSpPr/>
            <p:nvPr/>
          </p:nvSpPr>
          <p:spPr>
            <a:xfrm>
              <a:off x="4853475" y="2738250"/>
              <a:ext cx="62875" cy="67500"/>
            </a:xfrm>
            <a:custGeom>
              <a:avLst/>
              <a:gdLst/>
              <a:ahLst/>
              <a:cxnLst/>
              <a:rect l="l" t="t" r="r" b="b"/>
              <a:pathLst>
                <a:path w="2515" h="2700" extrusionOk="0">
                  <a:moveTo>
                    <a:pt x="2404" y="370"/>
                  </a:moveTo>
                  <a:lnTo>
                    <a:pt x="2404" y="1295"/>
                  </a:lnTo>
                  <a:lnTo>
                    <a:pt x="260" y="2515"/>
                  </a:lnTo>
                  <a:lnTo>
                    <a:pt x="260" y="2256"/>
                  </a:lnTo>
                  <a:lnTo>
                    <a:pt x="260" y="1591"/>
                  </a:lnTo>
                  <a:lnTo>
                    <a:pt x="2219" y="481"/>
                  </a:lnTo>
                  <a:lnTo>
                    <a:pt x="2404" y="370"/>
                  </a:lnTo>
                  <a:close/>
                  <a:moveTo>
                    <a:pt x="2330" y="1"/>
                  </a:moveTo>
                  <a:lnTo>
                    <a:pt x="1" y="1369"/>
                  </a:lnTo>
                  <a:lnTo>
                    <a:pt x="1" y="2552"/>
                  </a:lnTo>
                  <a:lnTo>
                    <a:pt x="149" y="2700"/>
                  </a:lnTo>
                  <a:lnTo>
                    <a:pt x="2515" y="1295"/>
                  </a:lnTo>
                  <a:lnTo>
                    <a:pt x="2515" y="149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13" name="Google Shape;11213;p51"/>
            <p:cNvSpPr/>
            <p:nvPr/>
          </p:nvSpPr>
          <p:spPr>
            <a:xfrm>
              <a:off x="4891375" y="2686500"/>
              <a:ext cx="17600" cy="10200"/>
            </a:xfrm>
            <a:custGeom>
              <a:avLst/>
              <a:gdLst/>
              <a:ahLst/>
              <a:cxnLst/>
              <a:rect l="l" t="t" r="r" b="b"/>
              <a:pathLst>
                <a:path w="704" h="408" extrusionOk="0">
                  <a:moveTo>
                    <a:pt x="629" y="0"/>
                  </a:moveTo>
                  <a:lnTo>
                    <a:pt x="1" y="370"/>
                  </a:lnTo>
                  <a:lnTo>
                    <a:pt x="1" y="407"/>
                  </a:lnTo>
                  <a:lnTo>
                    <a:pt x="703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14" name="Google Shape;11214;p51"/>
            <p:cNvSpPr/>
            <p:nvPr/>
          </p:nvSpPr>
          <p:spPr>
            <a:xfrm>
              <a:off x="4907100" y="2665250"/>
              <a:ext cx="1875" cy="22200"/>
            </a:xfrm>
            <a:custGeom>
              <a:avLst/>
              <a:gdLst/>
              <a:ahLst/>
              <a:cxnLst/>
              <a:rect l="l" t="t" r="r" b="b"/>
              <a:pathLst>
                <a:path w="75" h="888" extrusionOk="0">
                  <a:moveTo>
                    <a:pt x="0" y="0"/>
                  </a:moveTo>
                  <a:lnTo>
                    <a:pt x="0" y="74"/>
                  </a:lnTo>
                  <a:lnTo>
                    <a:pt x="0" y="850"/>
                  </a:lnTo>
                  <a:lnTo>
                    <a:pt x="74" y="88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15" name="Google Shape;11215;p51"/>
            <p:cNvSpPr/>
            <p:nvPr/>
          </p:nvSpPr>
          <p:spPr>
            <a:xfrm>
              <a:off x="4890450" y="267447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1" y="1"/>
                  </a:moveTo>
                  <a:lnTo>
                    <a:pt x="1" y="925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16" name="Google Shape;11216;p51"/>
            <p:cNvSpPr/>
            <p:nvPr/>
          </p:nvSpPr>
          <p:spPr>
            <a:xfrm>
              <a:off x="4890450" y="2664325"/>
              <a:ext cx="19450" cy="10175"/>
            </a:xfrm>
            <a:custGeom>
              <a:avLst/>
              <a:gdLst/>
              <a:ahLst/>
              <a:cxnLst/>
              <a:rect l="l" t="t" r="r" b="b"/>
              <a:pathLst>
                <a:path w="778" h="407" extrusionOk="0">
                  <a:moveTo>
                    <a:pt x="740" y="0"/>
                  </a:moveTo>
                  <a:lnTo>
                    <a:pt x="1" y="407"/>
                  </a:lnTo>
                  <a:lnTo>
                    <a:pt x="38" y="407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17" name="Google Shape;11217;p51"/>
            <p:cNvSpPr/>
            <p:nvPr/>
          </p:nvSpPr>
          <p:spPr>
            <a:xfrm>
              <a:off x="4891375" y="2664325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extrusionOk="0">
                  <a:moveTo>
                    <a:pt x="740" y="0"/>
                  </a:moveTo>
                  <a:lnTo>
                    <a:pt x="1" y="407"/>
                  </a:lnTo>
                  <a:lnTo>
                    <a:pt x="1" y="481"/>
                  </a:lnTo>
                  <a:lnTo>
                    <a:pt x="629" y="111"/>
                  </a:lnTo>
                  <a:lnTo>
                    <a:pt x="629" y="924"/>
                  </a:lnTo>
                  <a:lnTo>
                    <a:pt x="1" y="1294"/>
                  </a:lnTo>
                  <a:lnTo>
                    <a:pt x="1" y="1331"/>
                  </a:lnTo>
                  <a:lnTo>
                    <a:pt x="740" y="92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18" name="Google Shape;11218;p51"/>
            <p:cNvSpPr/>
            <p:nvPr/>
          </p:nvSpPr>
          <p:spPr>
            <a:xfrm>
              <a:off x="4891375" y="2667100"/>
              <a:ext cx="15750" cy="28675"/>
            </a:xfrm>
            <a:custGeom>
              <a:avLst/>
              <a:gdLst/>
              <a:ahLst/>
              <a:cxnLst/>
              <a:rect l="l" t="t" r="r" b="b"/>
              <a:pathLst>
                <a:path w="630" h="1147" extrusionOk="0">
                  <a:moveTo>
                    <a:pt x="629" y="0"/>
                  </a:moveTo>
                  <a:lnTo>
                    <a:pt x="1" y="370"/>
                  </a:lnTo>
                  <a:lnTo>
                    <a:pt x="1" y="1146"/>
                  </a:lnTo>
                  <a:lnTo>
                    <a:pt x="629" y="77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19" name="Google Shape;11219;p51"/>
            <p:cNvSpPr/>
            <p:nvPr/>
          </p:nvSpPr>
          <p:spPr>
            <a:xfrm>
              <a:off x="4873825" y="2696675"/>
              <a:ext cx="16650" cy="10175"/>
            </a:xfrm>
            <a:custGeom>
              <a:avLst/>
              <a:gdLst/>
              <a:ahLst/>
              <a:cxnLst/>
              <a:rect l="l" t="t" r="r" b="b"/>
              <a:pathLst>
                <a:path w="666" h="407" extrusionOk="0">
                  <a:moveTo>
                    <a:pt x="666" y="0"/>
                  </a:moveTo>
                  <a:lnTo>
                    <a:pt x="0" y="370"/>
                  </a:lnTo>
                  <a:lnTo>
                    <a:pt x="0" y="40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20" name="Google Shape;11220;p51"/>
            <p:cNvSpPr/>
            <p:nvPr/>
          </p:nvSpPr>
          <p:spPr>
            <a:xfrm>
              <a:off x="4890450" y="2676325"/>
              <a:ext cx="950" cy="20375"/>
            </a:xfrm>
            <a:custGeom>
              <a:avLst/>
              <a:gdLst/>
              <a:ahLst/>
              <a:cxnLst/>
              <a:rect l="l" t="t" r="r" b="b"/>
              <a:pathLst>
                <a:path w="38" h="815" extrusionOk="0">
                  <a:moveTo>
                    <a:pt x="1" y="1"/>
                  </a:moveTo>
                  <a:lnTo>
                    <a:pt x="1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21" name="Google Shape;11221;p51"/>
            <p:cNvSpPr/>
            <p:nvPr/>
          </p:nvSpPr>
          <p:spPr>
            <a:xfrm>
              <a:off x="4872900" y="2685575"/>
              <a:ext cx="25" cy="23125"/>
            </a:xfrm>
            <a:custGeom>
              <a:avLst/>
              <a:gdLst/>
              <a:ahLst/>
              <a:cxnLst/>
              <a:rect l="l" t="t" r="r" b="b"/>
              <a:pathLst>
                <a:path w="1" h="925" extrusionOk="0">
                  <a:moveTo>
                    <a:pt x="0" y="925"/>
                  </a:moveTo>
                  <a:lnTo>
                    <a:pt x="0" y="92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22" name="Google Shape;11222;p51"/>
            <p:cNvSpPr/>
            <p:nvPr/>
          </p:nvSpPr>
          <p:spPr>
            <a:xfrm>
              <a:off x="4872900" y="2674475"/>
              <a:ext cx="18500" cy="11125"/>
            </a:xfrm>
            <a:custGeom>
              <a:avLst/>
              <a:gdLst/>
              <a:ahLst/>
              <a:cxnLst/>
              <a:rect l="l" t="t" r="r" b="b"/>
              <a:pathLst>
                <a:path w="740" h="445" extrusionOk="0">
                  <a:moveTo>
                    <a:pt x="0" y="444"/>
                  </a:moveTo>
                  <a:lnTo>
                    <a:pt x="0" y="444"/>
                  </a:lnTo>
                  <a:lnTo>
                    <a:pt x="740" y="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23" name="Google Shape;11223;p51"/>
            <p:cNvSpPr/>
            <p:nvPr/>
          </p:nvSpPr>
          <p:spPr>
            <a:xfrm>
              <a:off x="4872900" y="2674475"/>
              <a:ext cx="18500" cy="34225"/>
            </a:xfrm>
            <a:custGeom>
              <a:avLst/>
              <a:gdLst/>
              <a:ahLst/>
              <a:cxnLst/>
              <a:rect l="l" t="t" r="r" b="b"/>
              <a:pathLst>
                <a:path w="740" h="1369" extrusionOk="0">
                  <a:moveTo>
                    <a:pt x="703" y="112"/>
                  </a:moveTo>
                  <a:lnTo>
                    <a:pt x="703" y="925"/>
                  </a:lnTo>
                  <a:lnTo>
                    <a:pt x="37" y="1295"/>
                  </a:lnTo>
                  <a:lnTo>
                    <a:pt x="37" y="481"/>
                  </a:lnTo>
                  <a:lnTo>
                    <a:pt x="703" y="112"/>
                  </a:lnTo>
                  <a:close/>
                  <a:moveTo>
                    <a:pt x="740" y="1"/>
                  </a:moveTo>
                  <a:lnTo>
                    <a:pt x="0" y="444"/>
                  </a:lnTo>
                  <a:lnTo>
                    <a:pt x="0" y="1369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24" name="Google Shape;11224;p51"/>
            <p:cNvSpPr/>
            <p:nvPr/>
          </p:nvSpPr>
          <p:spPr>
            <a:xfrm>
              <a:off x="4873825" y="2676325"/>
              <a:ext cx="16650" cy="29600"/>
            </a:xfrm>
            <a:custGeom>
              <a:avLst/>
              <a:gdLst/>
              <a:ahLst/>
              <a:cxnLst/>
              <a:rect l="l" t="t" r="r" b="b"/>
              <a:pathLst>
                <a:path w="666" h="1184" extrusionOk="0">
                  <a:moveTo>
                    <a:pt x="666" y="1"/>
                  </a:moveTo>
                  <a:lnTo>
                    <a:pt x="0" y="370"/>
                  </a:lnTo>
                  <a:lnTo>
                    <a:pt x="0" y="1184"/>
                  </a:lnTo>
                  <a:lnTo>
                    <a:pt x="666" y="814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25" name="Google Shape;11225;p51"/>
            <p:cNvSpPr/>
            <p:nvPr/>
          </p:nvSpPr>
          <p:spPr>
            <a:xfrm>
              <a:off x="4855325" y="2706825"/>
              <a:ext cx="17600" cy="9275"/>
            </a:xfrm>
            <a:custGeom>
              <a:avLst/>
              <a:gdLst/>
              <a:ahLst/>
              <a:cxnLst/>
              <a:rect l="l" t="t" r="r" b="b"/>
              <a:pathLst>
                <a:path w="704" h="371" extrusionOk="0">
                  <a:moveTo>
                    <a:pt x="703" y="1"/>
                  </a:moveTo>
                  <a:lnTo>
                    <a:pt x="38" y="370"/>
                  </a:lnTo>
                  <a:lnTo>
                    <a:pt x="1" y="370"/>
                  </a:lnTo>
                  <a:lnTo>
                    <a:pt x="38" y="3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26" name="Google Shape;11226;p51"/>
            <p:cNvSpPr/>
            <p:nvPr/>
          </p:nvSpPr>
          <p:spPr>
            <a:xfrm>
              <a:off x="4872900" y="2686500"/>
              <a:ext cx="25" cy="20350"/>
            </a:xfrm>
            <a:custGeom>
              <a:avLst/>
              <a:gdLst/>
              <a:ahLst/>
              <a:cxnLst/>
              <a:rect l="l" t="t" r="r" b="b"/>
              <a:pathLst>
                <a:path w="1" h="814" extrusionOk="0">
                  <a:moveTo>
                    <a:pt x="0" y="814"/>
                  </a:moveTo>
                  <a:lnTo>
                    <a:pt x="0" y="81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27" name="Google Shape;11227;p51"/>
            <p:cNvSpPr/>
            <p:nvPr/>
          </p:nvSpPr>
          <p:spPr>
            <a:xfrm>
              <a:off x="4855325" y="2694825"/>
              <a:ext cx="25" cy="24050"/>
            </a:xfrm>
            <a:custGeom>
              <a:avLst/>
              <a:gdLst/>
              <a:ahLst/>
              <a:cxnLst/>
              <a:rect l="l" t="t" r="r" b="b"/>
              <a:pathLst>
                <a:path w="1" h="962" extrusionOk="0">
                  <a:moveTo>
                    <a:pt x="1" y="961"/>
                  </a:moveTo>
                  <a:lnTo>
                    <a:pt x="1" y="961"/>
                  </a:lnTo>
                  <a:lnTo>
                    <a:pt x="1" y="0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28" name="Google Shape;11228;p51"/>
            <p:cNvSpPr/>
            <p:nvPr/>
          </p:nvSpPr>
          <p:spPr>
            <a:xfrm>
              <a:off x="4855325" y="2683725"/>
              <a:ext cx="18525" cy="12050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740" y="1"/>
                  </a:moveTo>
                  <a:lnTo>
                    <a:pt x="1" y="444"/>
                  </a:lnTo>
                  <a:lnTo>
                    <a:pt x="1" y="48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29" name="Google Shape;11229;p51"/>
            <p:cNvSpPr/>
            <p:nvPr/>
          </p:nvSpPr>
          <p:spPr>
            <a:xfrm>
              <a:off x="4855325" y="2683725"/>
              <a:ext cx="18525" cy="34225"/>
            </a:xfrm>
            <a:custGeom>
              <a:avLst/>
              <a:gdLst/>
              <a:ahLst/>
              <a:cxnLst/>
              <a:rect l="l" t="t" r="r" b="b"/>
              <a:pathLst>
                <a:path w="741" h="1369" extrusionOk="0">
                  <a:moveTo>
                    <a:pt x="703" y="111"/>
                  </a:moveTo>
                  <a:lnTo>
                    <a:pt x="703" y="925"/>
                  </a:lnTo>
                  <a:lnTo>
                    <a:pt x="38" y="1294"/>
                  </a:lnTo>
                  <a:lnTo>
                    <a:pt x="38" y="481"/>
                  </a:lnTo>
                  <a:lnTo>
                    <a:pt x="703" y="111"/>
                  </a:lnTo>
                  <a:close/>
                  <a:moveTo>
                    <a:pt x="740" y="1"/>
                  </a:moveTo>
                  <a:lnTo>
                    <a:pt x="1" y="444"/>
                  </a:lnTo>
                  <a:lnTo>
                    <a:pt x="1" y="1368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30" name="Google Shape;11230;p51"/>
            <p:cNvSpPr/>
            <p:nvPr/>
          </p:nvSpPr>
          <p:spPr>
            <a:xfrm>
              <a:off x="4856250" y="2686500"/>
              <a:ext cx="16675" cy="29600"/>
            </a:xfrm>
            <a:custGeom>
              <a:avLst/>
              <a:gdLst/>
              <a:ahLst/>
              <a:cxnLst/>
              <a:rect l="l" t="t" r="r" b="b"/>
              <a:pathLst>
                <a:path w="667" h="1184" extrusionOk="0">
                  <a:moveTo>
                    <a:pt x="666" y="0"/>
                  </a:moveTo>
                  <a:lnTo>
                    <a:pt x="1" y="370"/>
                  </a:lnTo>
                  <a:lnTo>
                    <a:pt x="1" y="1183"/>
                  </a:lnTo>
                  <a:lnTo>
                    <a:pt x="666" y="81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31" name="Google Shape;11231;p51"/>
            <p:cNvSpPr/>
            <p:nvPr/>
          </p:nvSpPr>
          <p:spPr>
            <a:xfrm>
              <a:off x="4855325" y="2687425"/>
              <a:ext cx="59175" cy="33300"/>
            </a:xfrm>
            <a:custGeom>
              <a:avLst/>
              <a:gdLst/>
              <a:ahLst/>
              <a:cxnLst/>
              <a:rect l="l" t="t" r="r" b="b"/>
              <a:pathLst>
                <a:path w="2367" h="1332" extrusionOk="0">
                  <a:moveTo>
                    <a:pt x="2182" y="0"/>
                  </a:moveTo>
                  <a:lnTo>
                    <a:pt x="186" y="1110"/>
                  </a:lnTo>
                  <a:lnTo>
                    <a:pt x="75" y="1220"/>
                  </a:lnTo>
                  <a:lnTo>
                    <a:pt x="1" y="1257"/>
                  </a:lnTo>
                  <a:lnTo>
                    <a:pt x="75" y="1294"/>
                  </a:lnTo>
                  <a:lnTo>
                    <a:pt x="186" y="1331"/>
                  </a:lnTo>
                  <a:lnTo>
                    <a:pt x="2367" y="111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32" name="Google Shape;11232;p51"/>
            <p:cNvSpPr/>
            <p:nvPr/>
          </p:nvSpPr>
          <p:spPr>
            <a:xfrm>
              <a:off x="4909875" y="2664325"/>
              <a:ext cx="4625" cy="25900"/>
            </a:xfrm>
            <a:custGeom>
              <a:avLst/>
              <a:gdLst/>
              <a:ahLst/>
              <a:cxnLst/>
              <a:rect l="l" t="t" r="r" b="b"/>
              <a:pathLst>
                <a:path w="185" h="1036" extrusionOk="0">
                  <a:moveTo>
                    <a:pt x="0" y="0"/>
                  </a:moveTo>
                  <a:lnTo>
                    <a:pt x="0" y="222"/>
                  </a:lnTo>
                  <a:lnTo>
                    <a:pt x="0" y="924"/>
                  </a:lnTo>
                  <a:lnTo>
                    <a:pt x="185" y="1035"/>
                  </a:lnTo>
                  <a:lnTo>
                    <a:pt x="185" y="11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33" name="Google Shape;11233;p51"/>
            <p:cNvSpPr/>
            <p:nvPr/>
          </p:nvSpPr>
          <p:spPr>
            <a:xfrm>
              <a:off x="4853475" y="2659700"/>
              <a:ext cx="62875" cy="65650"/>
            </a:xfrm>
            <a:custGeom>
              <a:avLst/>
              <a:gdLst/>
              <a:ahLst/>
              <a:cxnLst/>
              <a:rect l="l" t="t" r="r" b="b"/>
              <a:pathLst>
                <a:path w="2515" h="2626" extrusionOk="0">
                  <a:moveTo>
                    <a:pt x="2404" y="296"/>
                  </a:moveTo>
                  <a:lnTo>
                    <a:pt x="2404" y="1220"/>
                  </a:lnTo>
                  <a:lnTo>
                    <a:pt x="260" y="2440"/>
                  </a:lnTo>
                  <a:lnTo>
                    <a:pt x="260" y="2219"/>
                  </a:lnTo>
                  <a:lnTo>
                    <a:pt x="260" y="1516"/>
                  </a:lnTo>
                  <a:lnTo>
                    <a:pt x="2219" y="407"/>
                  </a:lnTo>
                  <a:lnTo>
                    <a:pt x="2404" y="296"/>
                  </a:lnTo>
                  <a:close/>
                  <a:moveTo>
                    <a:pt x="2330" y="0"/>
                  </a:moveTo>
                  <a:lnTo>
                    <a:pt x="1" y="1331"/>
                  </a:lnTo>
                  <a:lnTo>
                    <a:pt x="1" y="2514"/>
                  </a:lnTo>
                  <a:lnTo>
                    <a:pt x="149" y="2625"/>
                  </a:lnTo>
                  <a:lnTo>
                    <a:pt x="2515" y="1294"/>
                  </a:lnTo>
                  <a:lnTo>
                    <a:pt x="2515" y="148"/>
                  </a:lnTo>
                  <a:lnTo>
                    <a:pt x="2330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34" name="Google Shape;11234;p51"/>
            <p:cNvSpPr/>
            <p:nvPr/>
          </p:nvSpPr>
          <p:spPr>
            <a:xfrm>
              <a:off x="4891375" y="2607925"/>
              <a:ext cx="17600" cy="9275"/>
            </a:xfrm>
            <a:custGeom>
              <a:avLst/>
              <a:gdLst/>
              <a:ahLst/>
              <a:cxnLst/>
              <a:rect l="l" t="t" r="r" b="b"/>
              <a:pathLst>
                <a:path w="704" h="371" extrusionOk="0">
                  <a:moveTo>
                    <a:pt x="629" y="1"/>
                  </a:moveTo>
                  <a:lnTo>
                    <a:pt x="1" y="37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35" name="Google Shape;11235;p51"/>
            <p:cNvSpPr/>
            <p:nvPr/>
          </p:nvSpPr>
          <p:spPr>
            <a:xfrm>
              <a:off x="4907100" y="2585750"/>
              <a:ext cx="1875" cy="22200"/>
            </a:xfrm>
            <a:custGeom>
              <a:avLst/>
              <a:gdLst/>
              <a:ahLst/>
              <a:cxnLst/>
              <a:rect l="l" t="t" r="r" b="b"/>
              <a:pathLst>
                <a:path w="75" h="888" extrusionOk="0">
                  <a:moveTo>
                    <a:pt x="0" y="1"/>
                  </a:moveTo>
                  <a:lnTo>
                    <a:pt x="0" y="38"/>
                  </a:lnTo>
                  <a:lnTo>
                    <a:pt x="0" y="888"/>
                  </a:lnTo>
                  <a:lnTo>
                    <a:pt x="74" y="888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36" name="Google Shape;11236;p51"/>
            <p:cNvSpPr/>
            <p:nvPr/>
          </p:nvSpPr>
          <p:spPr>
            <a:xfrm>
              <a:off x="4890450" y="25950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37" name="Google Shape;11237;p51"/>
            <p:cNvSpPr/>
            <p:nvPr/>
          </p:nvSpPr>
          <p:spPr>
            <a:xfrm>
              <a:off x="4890450" y="2584825"/>
              <a:ext cx="19450" cy="11125"/>
            </a:xfrm>
            <a:custGeom>
              <a:avLst/>
              <a:gdLst/>
              <a:ahLst/>
              <a:cxnLst/>
              <a:rect l="l" t="t" r="r" b="b"/>
              <a:pathLst>
                <a:path w="778" h="445" extrusionOk="0">
                  <a:moveTo>
                    <a:pt x="740" y="1"/>
                  </a:moveTo>
                  <a:lnTo>
                    <a:pt x="1" y="407"/>
                  </a:lnTo>
                  <a:lnTo>
                    <a:pt x="38" y="444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38" name="Google Shape;11238;p51"/>
            <p:cNvSpPr/>
            <p:nvPr/>
          </p:nvSpPr>
          <p:spPr>
            <a:xfrm>
              <a:off x="4891375" y="2584825"/>
              <a:ext cx="18525" cy="33300"/>
            </a:xfrm>
            <a:custGeom>
              <a:avLst/>
              <a:gdLst/>
              <a:ahLst/>
              <a:cxnLst/>
              <a:rect l="l" t="t" r="r" b="b"/>
              <a:pathLst>
                <a:path w="741" h="1332" extrusionOk="0">
                  <a:moveTo>
                    <a:pt x="740" y="1"/>
                  </a:moveTo>
                  <a:lnTo>
                    <a:pt x="1" y="407"/>
                  </a:lnTo>
                  <a:lnTo>
                    <a:pt x="1" y="444"/>
                  </a:lnTo>
                  <a:lnTo>
                    <a:pt x="629" y="75"/>
                  </a:lnTo>
                  <a:lnTo>
                    <a:pt x="629" y="925"/>
                  </a:lnTo>
                  <a:lnTo>
                    <a:pt x="1" y="1295"/>
                  </a:lnTo>
                  <a:lnTo>
                    <a:pt x="1" y="1332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39" name="Google Shape;11239;p51"/>
            <p:cNvSpPr/>
            <p:nvPr/>
          </p:nvSpPr>
          <p:spPr>
            <a:xfrm>
              <a:off x="4891375" y="2586675"/>
              <a:ext cx="15750" cy="30525"/>
            </a:xfrm>
            <a:custGeom>
              <a:avLst/>
              <a:gdLst/>
              <a:ahLst/>
              <a:cxnLst/>
              <a:rect l="l" t="t" r="r" b="b"/>
              <a:pathLst>
                <a:path w="630" h="1221" extrusionOk="0">
                  <a:moveTo>
                    <a:pt x="629" y="1"/>
                  </a:moveTo>
                  <a:lnTo>
                    <a:pt x="1" y="370"/>
                  </a:lnTo>
                  <a:lnTo>
                    <a:pt x="1" y="1221"/>
                  </a:lnTo>
                  <a:lnTo>
                    <a:pt x="629" y="851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40" name="Google Shape;11240;p51"/>
            <p:cNvSpPr/>
            <p:nvPr/>
          </p:nvSpPr>
          <p:spPr>
            <a:xfrm>
              <a:off x="4873825" y="2617175"/>
              <a:ext cx="16650" cy="10200"/>
            </a:xfrm>
            <a:custGeom>
              <a:avLst/>
              <a:gdLst/>
              <a:ahLst/>
              <a:cxnLst/>
              <a:rect l="l" t="t" r="r" b="b"/>
              <a:pathLst>
                <a:path w="666" h="408" extrusionOk="0">
                  <a:moveTo>
                    <a:pt x="666" y="1"/>
                  </a:moveTo>
                  <a:lnTo>
                    <a:pt x="0" y="407"/>
                  </a:lnTo>
                  <a:lnTo>
                    <a:pt x="0" y="407"/>
                  </a:lnTo>
                  <a:lnTo>
                    <a:pt x="666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41" name="Google Shape;11241;p51"/>
            <p:cNvSpPr/>
            <p:nvPr/>
          </p:nvSpPr>
          <p:spPr>
            <a:xfrm>
              <a:off x="4890450" y="2595925"/>
              <a:ext cx="950" cy="22200"/>
            </a:xfrm>
            <a:custGeom>
              <a:avLst/>
              <a:gdLst/>
              <a:ahLst/>
              <a:cxnLst/>
              <a:rect l="l" t="t" r="r" b="b"/>
              <a:pathLst>
                <a:path w="38" h="888" extrusionOk="0">
                  <a:moveTo>
                    <a:pt x="1" y="0"/>
                  </a:moveTo>
                  <a:lnTo>
                    <a:pt x="1" y="74"/>
                  </a:lnTo>
                  <a:lnTo>
                    <a:pt x="1" y="851"/>
                  </a:lnTo>
                  <a:lnTo>
                    <a:pt x="1" y="88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42" name="Google Shape;11242;p51"/>
            <p:cNvSpPr/>
            <p:nvPr/>
          </p:nvSpPr>
          <p:spPr>
            <a:xfrm>
              <a:off x="4872900" y="2605150"/>
              <a:ext cx="25" cy="23150"/>
            </a:xfrm>
            <a:custGeom>
              <a:avLst/>
              <a:gdLst/>
              <a:ahLst/>
              <a:cxnLst/>
              <a:rect l="l" t="t" r="r" b="b"/>
              <a:pathLst>
                <a:path w="1" h="926" extrusionOk="0">
                  <a:moveTo>
                    <a:pt x="0" y="925"/>
                  </a:moveTo>
                  <a:lnTo>
                    <a:pt x="0" y="92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43" name="Google Shape;11243;p51"/>
            <p:cNvSpPr/>
            <p:nvPr/>
          </p:nvSpPr>
          <p:spPr>
            <a:xfrm>
              <a:off x="4872900" y="2595000"/>
              <a:ext cx="18500" cy="10175"/>
            </a:xfrm>
            <a:custGeom>
              <a:avLst/>
              <a:gdLst/>
              <a:ahLst/>
              <a:cxnLst/>
              <a:rect l="l" t="t" r="r" b="b"/>
              <a:pathLst>
                <a:path w="740" h="407" extrusionOk="0">
                  <a:moveTo>
                    <a:pt x="0" y="407"/>
                  </a:moveTo>
                  <a:lnTo>
                    <a:pt x="0" y="407"/>
                  </a:lnTo>
                  <a:lnTo>
                    <a:pt x="740" y="0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44" name="Google Shape;11244;p51"/>
            <p:cNvSpPr/>
            <p:nvPr/>
          </p:nvSpPr>
          <p:spPr>
            <a:xfrm>
              <a:off x="4872900" y="2595000"/>
              <a:ext cx="18500" cy="33300"/>
            </a:xfrm>
            <a:custGeom>
              <a:avLst/>
              <a:gdLst/>
              <a:ahLst/>
              <a:cxnLst/>
              <a:rect l="l" t="t" r="r" b="b"/>
              <a:pathLst>
                <a:path w="740" h="1332" extrusionOk="0">
                  <a:moveTo>
                    <a:pt x="703" y="111"/>
                  </a:moveTo>
                  <a:lnTo>
                    <a:pt x="703" y="925"/>
                  </a:lnTo>
                  <a:lnTo>
                    <a:pt x="37" y="1294"/>
                  </a:lnTo>
                  <a:lnTo>
                    <a:pt x="37" y="481"/>
                  </a:lnTo>
                  <a:lnTo>
                    <a:pt x="703" y="111"/>
                  </a:lnTo>
                  <a:close/>
                  <a:moveTo>
                    <a:pt x="740" y="0"/>
                  </a:moveTo>
                  <a:lnTo>
                    <a:pt x="0" y="407"/>
                  </a:lnTo>
                  <a:lnTo>
                    <a:pt x="0" y="1331"/>
                  </a:lnTo>
                  <a:lnTo>
                    <a:pt x="740" y="92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45" name="Google Shape;11245;p51"/>
            <p:cNvSpPr/>
            <p:nvPr/>
          </p:nvSpPr>
          <p:spPr>
            <a:xfrm>
              <a:off x="4873825" y="2597775"/>
              <a:ext cx="16650" cy="29600"/>
            </a:xfrm>
            <a:custGeom>
              <a:avLst/>
              <a:gdLst/>
              <a:ahLst/>
              <a:cxnLst/>
              <a:rect l="l" t="t" r="r" b="b"/>
              <a:pathLst>
                <a:path w="666" h="1184" extrusionOk="0">
                  <a:moveTo>
                    <a:pt x="666" y="0"/>
                  </a:moveTo>
                  <a:lnTo>
                    <a:pt x="0" y="370"/>
                  </a:lnTo>
                  <a:lnTo>
                    <a:pt x="0" y="1183"/>
                  </a:lnTo>
                  <a:lnTo>
                    <a:pt x="666" y="77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46" name="Google Shape;11246;p51"/>
            <p:cNvSpPr/>
            <p:nvPr/>
          </p:nvSpPr>
          <p:spPr>
            <a:xfrm>
              <a:off x="4855325" y="26273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703" y="0"/>
                  </a:moveTo>
                  <a:lnTo>
                    <a:pt x="38" y="370"/>
                  </a:lnTo>
                  <a:lnTo>
                    <a:pt x="1" y="370"/>
                  </a:lnTo>
                  <a:lnTo>
                    <a:pt x="38" y="40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47" name="Google Shape;11247;p51"/>
            <p:cNvSpPr/>
            <p:nvPr/>
          </p:nvSpPr>
          <p:spPr>
            <a:xfrm>
              <a:off x="4872900" y="2607000"/>
              <a:ext cx="25" cy="20375"/>
            </a:xfrm>
            <a:custGeom>
              <a:avLst/>
              <a:gdLst/>
              <a:ahLst/>
              <a:cxnLst/>
              <a:rect l="l" t="t" r="r" b="b"/>
              <a:pathLst>
                <a:path w="1" h="815" extrusionOk="0">
                  <a:moveTo>
                    <a:pt x="0" y="814"/>
                  </a:moveTo>
                  <a:lnTo>
                    <a:pt x="0" y="814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48" name="Google Shape;11248;p51"/>
            <p:cNvSpPr/>
            <p:nvPr/>
          </p:nvSpPr>
          <p:spPr>
            <a:xfrm>
              <a:off x="4855325" y="2616250"/>
              <a:ext cx="25" cy="23125"/>
            </a:xfrm>
            <a:custGeom>
              <a:avLst/>
              <a:gdLst/>
              <a:ahLst/>
              <a:cxnLst/>
              <a:rect l="l" t="t" r="r" b="b"/>
              <a:pathLst>
                <a:path w="1" h="925" extrusionOk="0">
                  <a:moveTo>
                    <a:pt x="1" y="925"/>
                  </a:moveTo>
                  <a:lnTo>
                    <a:pt x="1" y="92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49" name="Google Shape;11249;p51"/>
            <p:cNvSpPr/>
            <p:nvPr/>
          </p:nvSpPr>
          <p:spPr>
            <a:xfrm>
              <a:off x="4855325" y="2605150"/>
              <a:ext cx="18525" cy="11125"/>
            </a:xfrm>
            <a:custGeom>
              <a:avLst/>
              <a:gdLst/>
              <a:ahLst/>
              <a:cxnLst/>
              <a:rect l="l" t="t" r="r" b="b"/>
              <a:pathLst>
                <a:path w="741" h="445" extrusionOk="0">
                  <a:moveTo>
                    <a:pt x="1" y="445"/>
                  </a:moveTo>
                  <a:lnTo>
                    <a:pt x="1" y="445"/>
                  </a:lnTo>
                  <a:lnTo>
                    <a:pt x="740" y="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50" name="Google Shape;11250;p51"/>
            <p:cNvSpPr/>
            <p:nvPr/>
          </p:nvSpPr>
          <p:spPr>
            <a:xfrm>
              <a:off x="4855325" y="2605150"/>
              <a:ext cx="18525" cy="34225"/>
            </a:xfrm>
            <a:custGeom>
              <a:avLst/>
              <a:gdLst/>
              <a:ahLst/>
              <a:cxnLst/>
              <a:rect l="l" t="t" r="r" b="b"/>
              <a:pathLst>
                <a:path w="741" h="1369" extrusionOk="0">
                  <a:moveTo>
                    <a:pt x="703" y="112"/>
                  </a:moveTo>
                  <a:lnTo>
                    <a:pt x="703" y="925"/>
                  </a:lnTo>
                  <a:lnTo>
                    <a:pt x="38" y="1295"/>
                  </a:lnTo>
                  <a:lnTo>
                    <a:pt x="38" y="482"/>
                  </a:lnTo>
                  <a:lnTo>
                    <a:pt x="703" y="112"/>
                  </a:lnTo>
                  <a:close/>
                  <a:moveTo>
                    <a:pt x="740" y="1"/>
                  </a:moveTo>
                  <a:lnTo>
                    <a:pt x="1" y="445"/>
                  </a:lnTo>
                  <a:lnTo>
                    <a:pt x="1" y="1369"/>
                  </a:lnTo>
                  <a:lnTo>
                    <a:pt x="740" y="92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51" name="Google Shape;11251;p51"/>
            <p:cNvSpPr/>
            <p:nvPr/>
          </p:nvSpPr>
          <p:spPr>
            <a:xfrm>
              <a:off x="4856250" y="2607000"/>
              <a:ext cx="16675" cy="29600"/>
            </a:xfrm>
            <a:custGeom>
              <a:avLst/>
              <a:gdLst/>
              <a:ahLst/>
              <a:cxnLst/>
              <a:rect l="l" t="t" r="r" b="b"/>
              <a:pathLst>
                <a:path w="667" h="1184" extrusionOk="0">
                  <a:moveTo>
                    <a:pt x="666" y="1"/>
                  </a:moveTo>
                  <a:lnTo>
                    <a:pt x="1" y="371"/>
                  </a:lnTo>
                  <a:lnTo>
                    <a:pt x="1" y="1184"/>
                  </a:lnTo>
                  <a:lnTo>
                    <a:pt x="666" y="814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52" name="Google Shape;11252;p51"/>
            <p:cNvSpPr/>
            <p:nvPr/>
          </p:nvSpPr>
          <p:spPr>
            <a:xfrm>
              <a:off x="4855325" y="2607925"/>
              <a:ext cx="59175" cy="34225"/>
            </a:xfrm>
            <a:custGeom>
              <a:avLst/>
              <a:gdLst/>
              <a:ahLst/>
              <a:cxnLst/>
              <a:rect l="l" t="t" r="r" b="b"/>
              <a:pathLst>
                <a:path w="2367" h="1369" extrusionOk="0">
                  <a:moveTo>
                    <a:pt x="2182" y="1"/>
                  </a:moveTo>
                  <a:lnTo>
                    <a:pt x="186" y="1147"/>
                  </a:lnTo>
                  <a:lnTo>
                    <a:pt x="75" y="1184"/>
                  </a:lnTo>
                  <a:lnTo>
                    <a:pt x="1" y="1258"/>
                  </a:lnTo>
                  <a:lnTo>
                    <a:pt x="75" y="1295"/>
                  </a:lnTo>
                  <a:lnTo>
                    <a:pt x="186" y="1369"/>
                  </a:lnTo>
                  <a:lnTo>
                    <a:pt x="2367" y="149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53" name="Google Shape;11253;p51"/>
            <p:cNvSpPr/>
            <p:nvPr/>
          </p:nvSpPr>
          <p:spPr>
            <a:xfrm>
              <a:off x="4909875" y="2584825"/>
              <a:ext cx="4625" cy="26825"/>
            </a:xfrm>
            <a:custGeom>
              <a:avLst/>
              <a:gdLst/>
              <a:ahLst/>
              <a:cxnLst/>
              <a:rect l="l" t="t" r="r" b="b"/>
              <a:pathLst>
                <a:path w="185" h="1073" extrusionOk="0">
                  <a:moveTo>
                    <a:pt x="0" y="1"/>
                  </a:moveTo>
                  <a:lnTo>
                    <a:pt x="0" y="222"/>
                  </a:lnTo>
                  <a:lnTo>
                    <a:pt x="0" y="925"/>
                  </a:lnTo>
                  <a:lnTo>
                    <a:pt x="185" y="1073"/>
                  </a:lnTo>
                  <a:lnTo>
                    <a:pt x="185" y="149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54" name="Google Shape;11254;p51"/>
            <p:cNvSpPr/>
            <p:nvPr/>
          </p:nvSpPr>
          <p:spPr>
            <a:xfrm>
              <a:off x="4853475" y="2580200"/>
              <a:ext cx="62875" cy="66575"/>
            </a:xfrm>
            <a:custGeom>
              <a:avLst/>
              <a:gdLst/>
              <a:ahLst/>
              <a:cxnLst/>
              <a:rect l="l" t="t" r="r" b="b"/>
              <a:pathLst>
                <a:path w="2515" h="2663" extrusionOk="0">
                  <a:moveTo>
                    <a:pt x="2404" y="370"/>
                  </a:moveTo>
                  <a:lnTo>
                    <a:pt x="2404" y="1295"/>
                  </a:lnTo>
                  <a:lnTo>
                    <a:pt x="260" y="2478"/>
                  </a:lnTo>
                  <a:lnTo>
                    <a:pt x="260" y="2256"/>
                  </a:lnTo>
                  <a:lnTo>
                    <a:pt x="260" y="1554"/>
                  </a:lnTo>
                  <a:lnTo>
                    <a:pt x="2219" y="444"/>
                  </a:lnTo>
                  <a:lnTo>
                    <a:pt x="2404" y="370"/>
                  </a:lnTo>
                  <a:close/>
                  <a:moveTo>
                    <a:pt x="2330" y="1"/>
                  </a:moveTo>
                  <a:lnTo>
                    <a:pt x="1" y="1369"/>
                  </a:lnTo>
                  <a:lnTo>
                    <a:pt x="1" y="2552"/>
                  </a:lnTo>
                  <a:lnTo>
                    <a:pt x="149" y="2663"/>
                  </a:lnTo>
                  <a:lnTo>
                    <a:pt x="2515" y="1295"/>
                  </a:lnTo>
                  <a:lnTo>
                    <a:pt x="2515" y="149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55" name="Google Shape;11255;p51"/>
            <p:cNvSpPr/>
            <p:nvPr/>
          </p:nvSpPr>
          <p:spPr>
            <a:xfrm>
              <a:off x="4689900" y="2773375"/>
              <a:ext cx="26825" cy="14825"/>
            </a:xfrm>
            <a:custGeom>
              <a:avLst/>
              <a:gdLst/>
              <a:ahLst/>
              <a:cxnLst/>
              <a:rect l="l" t="t" r="r" b="b"/>
              <a:pathLst>
                <a:path w="1073" h="593" extrusionOk="0">
                  <a:moveTo>
                    <a:pt x="0" y="1"/>
                  </a:moveTo>
                  <a:lnTo>
                    <a:pt x="1035" y="592"/>
                  </a:lnTo>
                  <a:lnTo>
                    <a:pt x="1072" y="592"/>
                  </a:lnTo>
                  <a:lnTo>
                    <a:pt x="1035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56" name="Google Shape;11256;p51"/>
            <p:cNvSpPr/>
            <p:nvPr/>
          </p:nvSpPr>
          <p:spPr>
            <a:xfrm>
              <a:off x="4689900" y="2719775"/>
              <a:ext cx="25" cy="53625"/>
            </a:xfrm>
            <a:custGeom>
              <a:avLst/>
              <a:gdLst/>
              <a:ahLst/>
              <a:cxnLst/>
              <a:rect l="l" t="t" r="r" b="b"/>
              <a:pathLst>
                <a:path w="1" h="2145" extrusionOk="0">
                  <a:moveTo>
                    <a:pt x="0" y="2145"/>
                  </a:moveTo>
                  <a:lnTo>
                    <a:pt x="0" y="2145"/>
                  </a:lnTo>
                  <a:lnTo>
                    <a:pt x="0" y="3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57" name="Google Shape;11257;p51"/>
            <p:cNvSpPr/>
            <p:nvPr/>
          </p:nvSpPr>
          <p:spPr>
            <a:xfrm>
              <a:off x="4717625" y="2733625"/>
              <a:ext cx="25" cy="56425"/>
            </a:xfrm>
            <a:custGeom>
              <a:avLst/>
              <a:gdLst/>
              <a:ahLst/>
              <a:cxnLst/>
              <a:rect l="l" t="t" r="r" b="b"/>
              <a:pathLst>
                <a:path w="1" h="2257" extrusionOk="0">
                  <a:moveTo>
                    <a:pt x="0" y="2256"/>
                  </a:moveTo>
                  <a:lnTo>
                    <a:pt x="0" y="2256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58" name="Google Shape;11258;p51"/>
            <p:cNvSpPr/>
            <p:nvPr/>
          </p:nvSpPr>
          <p:spPr>
            <a:xfrm>
              <a:off x="4688050" y="2717925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0" y="0"/>
                  </a:moveTo>
                  <a:lnTo>
                    <a:pt x="1183" y="666"/>
                  </a:lnTo>
                  <a:lnTo>
                    <a:pt x="1183" y="62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59" name="Google Shape;11259;p51"/>
            <p:cNvSpPr/>
            <p:nvPr/>
          </p:nvSpPr>
          <p:spPr>
            <a:xfrm>
              <a:off x="4688975" y="2717925"/>
              <a:ext cx="28675" cy="73975"/>
            </a:xfrm>
            <a:custGeom>
              <a:avLst/>
              <a:gdLst/>
              <a:ahLst/>
              <a:cxnLst/>
              <a:rect l="l" t="t" r="r" b="b"/>
              <a:pathLst>
                <a:path w="1147" h="2959" extrusionOk="0">
                  <a:moveTo>
                    <a:pt x="111" y="74"/>
                  </a:moveTo>
                  <a:lnTo>
                    <a:pt x="1109" y="666"/>
                  </a:lnTo>
                  <a:lnTo>
                    <a:pt x="1109" y="2773"/>
                  </a:lnTo>
                  <a:lnTo>
                    <a:pt x="1109" y="2810"/>
                  </a:lnTo>
                  <a:lnTo>
                    <a:pt x="37" y="2219"/>
                  </a:lnTo>
                  <a:lnTo>
                    <a:pt x="37" y="74"/>
                  </a:lnTo>
                  <a:close/>
                  <a:moveTo>
                    <a:pt x="0" y="0"/>
                  </a:moveTo>
                  <a:lnTo>
                    <a:pt x="0" y="2256"/>
                  </a:lnTo>
                  <a:lnTo>
                    <a:pt x="1146" y="2958"/>
                  </a:lnTo>
                  <a:lnTo>
                    <a:pt x="1146" y="6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60" name="Google Shape;11260;p51"/>
            <p:cNvSpPr/>
            <p:nvPr/>
          </p:nvSpPr>
          <p:spPr>
            <a:xfrm>
              <a:off x="4689900" y="2720700"/>
              <a:ext cx="25900" cy="66575"/>
            </a:xfrm>
            <a:custGeom>
              <a:avLst/>
              <a:gdLst/>
              <a:ahLst/>
              <a:cxnLst/>
              <a:rect l="l" t="t" r="r" b="b"/>
              <a:pathLst>
                <a:path w="1036" h="2663" extrusionOk="0">
                  <a:moveTo>
                    <a:pt x="0" y="0"/>
                  </a:moveTo>
                  <a:lnTo>
                    <a:pt x="0" y="2108"/>
                  </a:lnTo>
                  <a:lnTo>
                    <a:pt x="1035" y="2662"/>
                  </a:lnTo>
                  <a:lnTo>
                    <a:pt x="1035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61" name="Google Shape;11261;p51"/>
            <p:cNvSpPr/>
            <p:nvPr/>
          </p:nvSpPr>
          <p:spPr>
            <a:xfrm>
              <a:off x="4717625" y="2788175"/>
              <a:ext cx="26825" cy="15725"/>
            </a:xfrm>
            <a:custGeom>
              <a:avLst/>
              <a:gdLst/>
              <a:ahLst/>
              <a:cxnLst/>
              <a:rect l="l" t="t" r="r" b="b"/>
              <a:pathLst>
                <a:path w="1073" h="629" extrusionOk="0">
                  <a:moveTo>
                    <a:pt x="0" y="0"/>
                  </a:moveTo>
                  <a:lnTo>
                    <a:pt x="0" y="37"/>
                  </a:lnTo>
                  <a:lnTo>
                    <a:pt x="1035" y="629"/>
                  </a:lnTo>
                  <a:lnTo>
                    <a:pt x="1072" y="592"/>
                  </a:lnTo>
                  <a:lnTo>
                    <a:pt x="1035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62" name="Google Shape;11262;p51"/>
            <p:cNvSpPr/>
            <p:nvPr/>
          </p:nvSpPr>
          <p:spPr>
            <a:xfrm>
              <a:off x="4717625" y="2736400"/>
              <a:ext cx="25" cy="52725"/>
            </a:xfrm>
            <a:custGeom>
              <a:avLst/>
              <a:gdLst/>
              <a:ahLst/>
              <a:cxnLst/>
              <a:rect l="l" t="t" r="r" b="b"/>
              <a:pathLst>
                <a:path w="1" h="2109" extrusionOk="0">
                  <a:moveTo>
                    <a:pt x="0" y="2108"/>
                  </a:moveTo>
                  <a:lnTo>
                    <a:pt x="0" y="2071"/>
                  </a:lnTo>
                  <a:lnTo>
                    <a:pt x="0" y="38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63" name="Google Shape;11263;p51"/>
            <p:cNvSpPr/>
            <p:nvPr/>
          </p:nvSpPr>
          <p:spPr>
            <a:xfrm>
              <a:off x="4745350" y="2750275"/>
              <a:ext cx="25" cy="56400"/>
            </a:xfrm>
            <a:custGeom>
              <a:avLst/>
              <a:gdLst/>
              <a:ahLst/>
              <a:cxnLst/>
              <a:rect l="l" t="t" r="r" b="b"/>
              <a:pathLst>
                <a:path w="1" h="2256" extrusionOk="0">
                  <a:moveTo>
                    <a:pt x="0" y="2256"/>
                  </a:moveTo>
                  <a:lnTo>
                    <a:pt x="0" y="22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64" name="Google Shape;11264;p51"/>
            <p:cNvSpPr/>
            <p:nvPr/>
          </p:nvSpPr>
          <p:spPr>
            <a:xfrm>
              <a:off x="4715775" y="2733625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0" y="1"/>
                  </a:moveTo>
                  <a:lnTo>
                    <a:pt x="1183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65" name="Google Shape;11265;p51"/>
            <p:cNvSpPr/>
            <p:nvPr/>
          </p:nvSpPr>
          <p:spPr>
            <a:xfrm>
              <a:off x="4716700" y="2733625"/>
              <a:ext cx="28675" cy="73975"/>
            </a:xfrm>
            <a:custGeom>
              <a:avLst/>
              <a:gdLst/>
              <a:ahLst/>
              <a:cxnLst/>
              <a:rect l="l" t="t" r="r" b="b"/>
              <a:pathLst>
                <a:path w="1147" h="2959" extrusionOk="0">
                  <a:moveTo>
                    <a:pt x="111" y="112"/>
                  </a:moveTo>
                  <a:lnTo>
                    <a:pt x="1109" y="703"/>
                  </a:lnTo>
                  <a:lnTo>
                    <a:pt x="1109" y="2774"/>
                  </a:lnTo>
                  <a:lnTo>
                    <a:pt x="1109" y="2811"/>
                  </a:lnTo>
                  <a:lnTo>
                    <a:pt x="37" y="2219"/>
                  </a:lnTo>
                  <a:lnTo>
                    <a:pt x="37" y="112"/>
                  </a:lnTo>
                  <a:close/>
                  <a:moveTo>
                    <a:pt x="0" y="1"/>
                  </a:moveTo>
                  <a:lnTo>
                    <a:pt x="0" y="2256"/>
                  </a:lnTo>
                  <a:lnTo>
                    <a:pt x="1146" y="2959"/>
                  </a:lnTo>
                  <a:lnTo>
                    <a:pt x="1146" y="7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66" name="Google Shape;11266;p51"/>
            <p:cNvSpPr/>
            <p:nvPr/>
          </p:nvSpPr>
          <p:spPr>
            <a:xfrm>
              <a:off x="4717625" y="2737325"/>
              <a:ext cx="25900" cy="65650"/>
            </a:xfrm>
            <a:custGeom>
              <a:avLst/>
              <a:gdLst/>
              <a:ahLst/>
              <a:cxnLst/>
              <a:rect l="l" t="t" r="r" b="b"/>
              <a:pathLst>
                <a:path w="1036" h="2626" extrusionOk="0">
                  <a:moveTo>
                    <a:pt x="0" y="1"/>
                  </a:moveTo>
                  <a:lnTo>
                    <a:pt x="0" y="2034"/>
                  </a:lnTo>
                  <a:lnTo>
                    <a:pt x="1035" y="2626"/>
                  </a:lnTo>
                  <a:lnTo>
                    <a:pt x="1035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67" name="Google Shape;11267;p51"/>
            <p:cNvSpPr/>
            <p:nvPr/>
          </p:nvSpPr>
          <p:spPr>
            <a:xfrm>
              <a:off x="4745350" y="2803875"/>
              <a:ext cx="26825" cy="15750"/>
            </a:xfrm>
            <a:custGeom>
              <a:avLst/>
              <a:gdLst/>
              <a:ahLst/>
              <a:cxnLst/>
              <a:rect l="l" t="t" r="r" b="b"/>
              <a:pathLst>
                <a:path w="1073" h="630" extrusionOk="0">
                  <a:moveTo>
                    <a:pt x="0" y="1"/>
                  </a:moveTo>
                  <a:lnTo>
                    <a:pt x="1036" y="629"/>
                  </a:lnTo>
                  <a:lnTo>
                    <a:pt x="1073" y="629"/>
                  </a:lnTo>
                  <a:lnTo>
                    <a:pt x="1036" y="6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68" name="Google Shape;11268;p51"/>
            <p:cNvSpPr/>
            <p:nvPr/>
          </p:nvSpPr>
          <p:spPr>
            <a:xfrm>
              <a:off x="4745350" y="2751200"/>
              <a:ext cx="25" cy="52700"/>
            </a:xfrm>
            <a:custGeom>
              <a:avLst/>
              <a:gdLst/>
              <a:ahLst/>
              <a:cxnLst/>
              <a:rect l="l" t="t" r="r" b="b"/>
              <a:pathLst>
                <a:path w="1" h="2108" extrusionOk="0">
                  <a:moveTo>
                    <a:pt x="0" y="2108"/>
                  </a:moveTo>
                  <a:lnTo>
                    <a:pt x="0" y="2108"/>
                  </a:lnTo>
                  <a:lnTo>
                    <a:pt x="0" y="37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69" name="Google Shape;11269;p51"/>
            <p:cNvSpPr/>
            <p:nvPr/>
          </p:nvSpPr>
          <p:spPr>
            <a:xfrm>
              <a:off x="4772150" y="2765975"/>
              <a:ext cx="950" cy="56425"/>
            </a:xfrm>
            <a:custGeom>
              <a:avLst/>
              <a:gdLst/>
              <a:ahLst/>
              <a:cxnLst/>
              <a:rect l="l" t="t" r="r" b="b"/>
              <a:pathLst>
                <a:path w="38" h="2257" extrusionOk="0">
                  <a:moveTo>
                    <a:pt x="1" y="1"/>
                  </a:moveTo>
                  <a:lnTo>
                    <a:pt x="1" y="2256"/>
                  </a:lnTo>
                  <a:lnTo>
                    <a:pt x="37" y="221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70" name="Google Shape;11270;p51"/>
            <p:cNvSpPr/>
            <p:nvPr/>
          </p:nvSpPr>
          <p:spPr>
            <a:xfrm>
              <a:off x="4743500" y="2748425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37" y="0"/>
                  </a:moveTo>
                  <a:lnTo>
                    <a:pt x="0" y="74"/>
                  </a:lnTo>
                  <a:lnTo>
                    <a:pt x="1147" y="703"/>
                  </a:lnTo>
                  <a:lnTo>
                    <a:pt x="1183" y="70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71" name="Google Shape;11271;p51"/>
            <p:cNvSpPr/>
            <p:nvPr/>
          </p:nvSpPr>
          <p:spPr>
            <a:xfrm>
              <a:off x="4743500" y="2748425"/>
              <a:ext cx="28675" cy="73975"/>
            </a:xfrm>
            <a:custGeom>
              <a:avLst/>
              <a:gdLst/>
              <a:ahLst/>
              <a:cxnLst/>
              <a:rect l="l" t="t" r="r" b="b"/>
              <a:pathLst>
                <a:path w="1147" h="2959" extrusionOk="0">
                  <a:moveTo>
                    <a:pt x="0" y="0"/>
                  </a:moveTo>
                  <a:lnTo>
                    <a:pt x="0" y="2293"/>
                  </a:lnTo>
                  <a:lnTo>
                    <a:pt x="1147" y="2958"/>
                  </a:lnTo>
                  <a:lnTo>
                    <a:pt x="1147" y="2847"/>
                  </a:lnTo>
                  <a:lnTo>
                    <a:pt x="74" y="2219"/>
                  </a:lnTo>
                  <a:lnTo>
                    <a:pt x="74" y="111"/>
                  </a:lnTo>
                  <a:lnTo>
                    <a:pt x="148" y="111"/>
                  </a:lnTo>
                  <a:lnTo>
                    <a:pt x="1147" y="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72" name="Google Shape;11272;p51"/>
            <p:cNvSpPr/>
            <p:nvPr/>
          </p:nvSpPr>
          <p:spPr>
            <a:xfrm>
              <a:off x="4745350" y="2752125"/>
              <a:ext cx="25900" cy="67500"/>
            </a:xfrm>
            <a:custGeom>
              <a:avLst/>
              <a:gdLst/>
              <a:ahLst/>
              <a:cxnLst/>
              <a:rect l="l" t="t" r="r" b="b"/>
              <a:pathLst>
                <a:path w="1036" h="2700" extrusionOk="0">
                  <a:moveTo>
                    <a:pt x="0" y="0"/>
                  </a:moveTo>
                  <a:lnTo>
                    <a:pt x="0" y="2071"/>
                  </a:lnTo>
                  <a:lnTo>
                    <a:pt x="1036" y="2699"/>
                  </a:lnTo>
                  <a:lnTo>
                    <a:pt x="1036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73" name="Google Shape;11273;p51"/>
            <p:cNvSpPr/>
            <p:nvPr/>
          </p:nvSpPr>
          <p:spPr>
            <a:xfrm>
              <a:off x="4680650" y="2773375"/>
              <a:ext cx="92450" cy="53625"/>
            </a:xfrm>
            <a:custGeom>
              <a:avLst/>
              <a:gdLst/>
              <a:ahLst/>
              <a:cxnLst/>
              <a:rect l="l" t="t" r="r" b="b"/>
              <a:pathLst>
                <a:path w="3698" h="2145" extrusionOk="0">
                  <a:moveTo>
                    <a:pt x="333" y="1"/>
                  </a:moveTo>
                  <a:lnTo>
                    <a:pt x="0" y="186"/>
                  </a:lnTo>
                  <a:lnTo>
                    <a:pt x="3365" y="2145"/>
                  </a:lnTo>
                  <a:lnTo>
                    <a:pt x="3513" y="2071"/>
                  </a:lnTo>
                  <a:lnTo>
                    <a:pt x="3697" y="1960"/>
                  </a:lnTo>
                  <a:lnTo>
                    <a:pt x="3513" y="1886"/>
                  </a:lnTo>
                  <a:lnTo>
                    <a:pt x="3365" y="1775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74" name="Google Shape;11274;p51"/>
            <p:cNvSpPr/>
            <p:nvPr/>
          </p:nvSpPr>
          <p:spPr>
            <a:xfrm>
              <a:off x="4680650" y="2717925"/>
              <a:ext cx="8350" cy="60100"/>
            </a:xfrm>
            <a:custGeom>
              <a:avLst/>
              <a:gdLst/>
              <a:ahLst/>
              <a:cxnLst/>
              <a:rect l="l" t="t" r="r" b="b"/>
              <a:pathLst>
                <a:path w="334" h="2404" extrusionOk="0">
                  <a:moveTo>
                    <a:pt x="296" y="0"/>
                  </a:moveTo>
                  <a:lnTo>
                    <a:pt x="148" y="74"/>
                  </a:lnTo>
                  <a:lnTo>
                    <a:pt x="0" y="185"/>
                  </a:lnTo>
                  <a:lnTo>
                    <a:pt x="0" y="2404"/>
                  </a:lnTo>
                  <a:lnTo>
                    <a:pt x="333" y="2219"/>
                  </a:lnTo>
                  <a:lnTo>
                    <a:pt x="296" y="37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75" name="Google Shape;11275;p51"/>
            <p:cNvSpPr/>
            <p:nvPr/>
          </p:nvSpPr>
          <p:spPr>
            <a:xfrm>
              <a:off x="4676025" y="2711450"/>
              <a:ext cx="100775" cy="122950"/>
            </a:xfrm>
            <a:custGeom>
              <a:avLst/>
              <a:gdLst/>
              <a:ahLst/>
              <a:cxnLst/>
              <a:rect l="l" t="t" r="r" b="b"/>
              <a:pathLst>
                <a:path w="4031" h="4918" extrusionOk="0">
                  <a:moveTo>
                    <a:pt x="185" y="444"/>
                  </a:moveTo>
                  <a:lnTo>
                    <a:pt x="518" y="629"/>
                  </a:lnTo>
                  <a:lnTo>
                    <a:pt x="3587" y="2367"/>
                  </a:lnTo>
                  <a:lnTo>
                    <a:pt x="3587" y="4252"/>
                  </a:lnTo>
                  <a:lnTo>
                    <a:pt x="3587" y="4622"/>
                  </a:lnTo>
                  <a:lnTo>
                    <a:pt x="185" y="2663"/>
                  </a:lnTo>
                  <a:lnTo>
                    <a:pt x="185" y="444"/>
                  </a:lnTo>
                  <a:close/>
                  <a:moveTo>
                    <a:pt x="333" y="1"/>
                  </a:moveTo>
                  <a:lnTo>
                    <a:pt x="1" y="185"/>
                  </a:lnTo>
                  <a:lnTo>
                    <a:pt x="1" y="2773"/>
                  </a:lnTo>
                  <a:lnTo>
                    <a:pt x="3698" y="4918"/>
                  </a:lnTo>
                  <a:lnTo>
                    <a:pt x="4030" y="4733"/>
                  </a:lnTo>
                  <a:lnTo>
                    <a:pt x="4030" y="2145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76" name="Google Shape;11276;p51"/>
            <p:cNvSpPr/>
            <p:nvPr/>
          </p:nvSpPr>
          <p:spPr>
            <a:xfrm>
              <a:off x="4689900" y="2686500"/>
              <a:ext cx="26825" cy="15725"/>
            </a:xfrm>
            <a:custGeom>
              <a:avLst/>
              <a:gdLst/>
              <a:ahLst/>
              <a:cxnLst/>
              <a:rect l="l" t="t" r="r" b="b"/>
              <a:pathLst>
                <a:path w="1073" h="629" extrusionOk="0">
                  <a:moveTo>
                    <a:pt x="0" y="0"/>
                  </a:moveTo>
                  <a:lnTo>
                    <a:pt x="0" y="37"/>
                  </a:lnTo>
                  <a:lnTo>
                    <a:pt x="1035" y="629"/>
                  </a:lnTo>
                  <a:lnTo>
                    <a:pt x="1072" y="592"/>
                  </a:lnTo>
                  <a:lnTo>
                    <a:pt x="1035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77" name="Google Shape;11277;p51"/>
            <p:cNvSpPr/>
            <p:nvPr/>
          </p:nvSpPr>
          <p:spPr>
            <a:xfrm>
              <a:off x="4689900" y="2634750"/>
              <a:ext cx="25" cy="52700"/>
            </a:xfrm>
            <a:custGeom>
              <a:avLst/>
              <a:gdLst/>
              <a:ahLst/>
              <a:cxnLst/>
              <a:rect l="l" t="t" r="r" b="b"/>
              <a:pathLst>
                <a:path w="1" h="2108" extrusionOk="0">
                  <a:moveTo>
                    <a:pt x="0" y="2107"/>
                  </a:moveTo>
                  <a:lnTo>
                    <a:pt x="0" y="207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78" name="Google Shape;11278;p51"/>
            <p:cNvSpPr/>
            <p:nvPr/>
          </p:nvSpPr>
          <p:spPr>
            <a:xfrm>
              <a:off x="4717625" y="2648600"/>
              <a:ext cx="25" cy="56400"/>
            </a:xfrm>
            <a:custGeom>
              <a:avLst/>
              <a:gdLst/>
              <a:ahLst/>
              <a:cxnLst/>
              <a:rect l="l" t="t" r="r" b="b"/>
              <a:pathLst>
                <a:path w="1" h="2256" extrusionOk="0">
                  <a:moveTo>
                    <a:pt x="0" y="2256"/>
                  </a:moveTo>
                  <a:lnTo>
                    <a:pt x="0" y="2256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79" name="Google Shape;11279;p51"/>
            <p:cNvSpPr/>
            <p:nvPr/>
          </p:nvSpPr>
          <p:spPr>
            <a:xfrm>
              <a:off x="4688050" y="263105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37" y="0"/>
                  </a:moveTo>
                  <a:lnTo>
                    <a:pt x="0" y="37"/>
                  </a:lnTo>
                  <a:lnTo>
                    <a:pt x="1183" y="70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80" name="Google Shape;11280;p51"/>
            <p:cNvSpPr/>
            <p:nvPr/>
          </p:nvSpPr>
          <p:spPr>
            <a:xfrm>
              <a:off x="4688975" y="2631050"/>
              <a:ext cx="28675" cy="73950"/>
            </a:xfrm>
            <a:custGeom>
              <a:avLst/>
              <a:gdLst/>
              <a:ahLst/>
              <a:cxnLst/>
              <a:rect l="l" t="t" r="r" b="b"/>
              <a:pathLst>
                <a:path w="1147" h="2958" extrusionOk="0">
                  <a:moveTo>
                    <a:pt x="111" y="148"/>
                  </a:moveTo>
                  <a:lnTo>
                    <a:pt x="1109" y="740"/>
                  </a:lnTo>
                  <a:lnTo>
                    <a:pt x="1109" y="2810"/>
                  </a:lnTo>
                  <a:lnTo>
                    <a:pt x="1109" y="2847"/>
                  </a:lnTo>
                  <a:lnTo>
                    <a:pt x="37" y="2255"/>
                  </a:lnTo>
                  <a:lnTo>
                    <a:pt x="37" y="148"/>
                  </a:lnTo>
                  <a:close/>
                  <a:moveTo>
                    <a:pt x="0" y="0"/>
                  </a:moveTo>
                  <a:lnTo>
                    <a:pt x="0" y="2255"/>
                  </a:lnTo>
                  <a:lnTo>
                    <a:pt x="1146" y="2958"/>
                  </a:lnTo>
                  <a:lnTo>
                    <a:pt x="1146" y="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81" name="Google Shape;11281;p51"/>
            <p:cNvSpPr/>
            <p:nvPr/>
          </p:nvSpPr>
          <p:spPr>
            <a:xfrm>
              <a:off x="4689900" y="2634750"/>
              <a:ext cx="25900" cy="66550"/>
            </a:xfrm>
            <a:custGeom>
              <a:avLst/>
              <a:gdLst/>
              <a:ahLst/>
              <a:cxnLst/>
              <a:rect l="l" t="t" r="r" b="b"/>
              <a:pathLst>
                <a:path w="1036" h="2662" extrusionOk="0">
                  <a:moveTo>
                    <a:pt x="0" y="0"/>
                  </a:moveTo>
                  <a:lnTo>
                    <a:pt x="0" y="2070"/>
                  </a:lnTo>
                  <a:lnTo>
                    <a:pt x="1035" y="2662"/>
                  </a:lnTo>
                  <a:lnTo>
                    <a:pt x="1035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82" name="Google Shape;11282;p51"/>
            <p:cNvSpPr/>
            <p:nvPr/>
          </p:nvSpPr>
          <p:spPr>
            <a:xfrm>
              <a:off x="4717625" y="2702200"/>
              <a:ext cx="26825" cy="15750"/>
            </a:xfrm>
            <a:custGeom>
              <a:avLst/>
              <a:gdLst/>
              <a:ahLst/>
              <a:cxnLst/>
              <a:rect l="l" t="t" r="r" b="b"/>
              <a:pathLst>
                <a:path w="1073" h="630" extrusionOk="0">
                  <a:moveTo>
                    <a:pt x="0" y="1"/>
                  </a:moveTo>
                  <a:lnTo>
                    <a:pt x="1035" y="629"/>
                  </a:lnTo>
                  <a:lnTo>
                    <a:pt x="1072" y="629"/>
                  </a:lnTo>
                  <a:lnTo>
                    <a:pt x="1035" y="6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83" name="Google Shape;11283;p51"/>
            <p:cNvSpPr/>
            <p:nvPr/>
          </p:nvSpPr>
          <p:spPr>
            <a:xfrm>
              <a:off x="4717625" y="2649525"/>
              <a:ext cx="25" cy="52700"/>
            </a:xfrm>
            <a:custGeom>
              <a:avLst/>
              <a:gdLst/>
              <a:ahLst/>
              <a:cxnLst/>
              <a:rect l="l" t="t" r="r" b="b"/>
              <a:pathLst>
                <a:path w="1" h="2108" extrusionOk="0">
                  <a:moveTo>
                    <a:pt x="0" y="2108"/>
                  </a:moveTo>
                  <a:lnTo>
                    <a:pt x="0" y="2108"/>
                  </a:lnTo>
                  <a:lnTo>
                    <a:pt x="0" y="38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84" name="Google Shape;11284;p51"/>
            <p:cNvSpPr/>
            <p:nvPr/>
          </p:nvSpPr>
          <p:spPr>
            <a:xfrm>
              <a:off x="4745350" y="2664325"/>
              <a:ext cx="25" cy="56400"/>
            </a:xfrm>
            <a:custGeom>
              <a:avLst/>
              <a:gdLst/>
              <a:ahLst/>
              <a:cxnLst/>
              <a:rect l="l" t="t" r="r" b="b"/>
              <a:pathLst>
                <a:path w="1" h="2256" extrusionOk="0">
                  <a:moveTo>
                    <a:pt x="0" y="2255"/>
                  </a:moveTo>
                  <a:lnTo>
                    <a:pt x="0" y="22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85" name="Google Shape;11285;p51"/>
            <p:cNvSpPr/>
            <p:nvPr/>
          </p:nvSpPr>
          <p:spPr>
            <a:xfrm>
              <a:off x="4715775" y="2646750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37" y="1"/>
                  </a:moveTo>
                  <a:lnTo>
                    <a:pt x="0" y="75"/>
                  </a:lnTo>
                  <a:lnTo>
                    <a:pt x="1183" y="70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86" name="Google Shape;11286;p51"/>
            <p:cNvSpPr/>
            <p:nvPr/>
          </p:nvSpPr>
          <p:spPr>
            <a:xfrm>
              <a:off x="4716700" y="2646750"/>
              <a:ext cx="28675" cy="73975"/>
            </a:xfrm>
            <a:custGeom>
              <a:avLst/>
              <a:gdLst/>
              <a:ahLst/>
              <a:cxnLst/>
              <a:rect l="l" t="t" r="r" b="b"/>
              <a:pathLst>
                <a:path w="1147" h="2959" extrusionOk="0">
                  <a:moveTo>
                    <a:pt x="111" y="112"/>
                  </a:moveTo>
                  <a:lnTo>
                    <a:pt x="1109" y="703"/>
                  </a:lnTo>
                  <a:lnTo>
                    <a:pt x="1109" y="2773"/>
                  </a:lnTo>
                  <a:lnTo>
                    <a:pt x="1109" y="2847"/>
                  </a:lnTo>
                  <a:lnTo>
                    <a:pt x="37" y="2219"/>
                  </a:lnTo>
                  <a:lnTo>
                    <a:pt x="37" y="112"/>
                  </a:lnTo>
                  <a:close/>
                  <a:moveTo>
                    <a:pt x="0" y="1"/>
                  </a:moveTo>
                  <a:lnTo>
                    <a:pt x="0" y="2293"/>
                  </a:lnTo>
                  <a:lnTo>
                    <a:pt x="1146" y="2958"/>
                  </a:lnTo>
                  <a:lnTo>
                    <a:pt x="1146" y="7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87" name="Google Shape;11287;p51"/>
            <p:cNvSpPr/>
            <p:nvPr/>
          </p:nvSpPr>
          <p:spPr>
            <a:xfrm>
              <a:off x="4717625" y="2650450"/>
              <a:ext cx="25900" cy="67500"/>
            </a:xfrm>
            <a:custGeom>
              <a:avLst/>
              <a:gdLst/>
              <a:ahLst/>
              <a:cxnLst/>
              <a:rect l="l" t="t" r="r" b="b"/>
              <a:pathLst>
                <a:path w="1036" h="2700" extrusionOk="0">
                  <a:moveTo>
                    <a:pt x="0" y="1"/>
                  </a:moveTo>
                  <a:lnTo>
                    <a:pt x="0" y="2071"/>
                  </a:lnTo>
                  <a:lnTo>
                    <a:pt x="1035" y="2699"/>
                  </a:lnTo>
                  <a:lnTo>
                    <a:pt x="1035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88" name="Google Shape;11288;p51"/>
            <p:cNvSpPr/>
            <p:nvPr/>
          </p:nvSpPr>
          <p:spPr>
            <a:xfrm>
              <a:off x="4745350" y="2718850"/>
              <a:ext cx="26825" cy="14800"/>
            </a:xfrm>
            <a:custGeom>
              <a:avLst/>
              <a:gdLst/>
              <a:ahLst/>
              <a:cxnLst/>
              <a:rect l="l" t="t" r="r" b="b"/>
              <a:pathLst>
                <a:path w="1073" h="592" extrusionOk="0">
                  <a:moveTo>
                    <a:pt x="0" y="0"/>
                  </a:moveTo>
                  <a:lnTo>
                    <a:pt x="1036" y="592"/>
                  </a:lnTo>
                  <a:lnTo>
                    <a:pt x="1073" y="592"/>
                  </a:lnTo>
                  <a:lnTo>
                    <a:pt x="1036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89" name="Google Shape;11289;p51"/>
            <p:cNvSpPr/>
            <p:nvPr/>
          </p:nvSpPr>
          <p:spPr>
            <a:xfrm>
              <a:off x="4745350" y="2665250"/>
              <a:ext cx="25" cy="53625"/>
            </a:xfrm>
            <a:custGeom>
              <a:avLst/>
              <a:gdLst/>
              <a:ahLst/>
              <a:cxnLst/>
              <a:rect l="l" t="t" r="r" b="b"/>
              <a:pathLst>
                <a:path w="1" h="2145" extrusionOk="0">
                  <a:moveTo>
                    <a:pt x="0" y="2144"/>
                  </a:moveTo>
                  <a:lnTo>
                    <a:pt x="0" y="2144"/>
                  </a:lnTo>
                  <a:lnTo>
                    <a:pt x="0" y="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90" name="Google Shape;11290;p51"/>
            <p:cNvSpPr/>
            <p:nvPr/>
          </p:nvSpPr>
          <p:spPr>
            <a:xfrm>
              <a:off x="4772150" y="2679100"/>
              <a:ext cx="950" cy="57325"/>
            </a:xfrm>
            <a:custGeom>
              <a:avLst/>
              <a:gdLst/>
              <a:ahLst/>
              <a:cxnLst/>
              <a:rect l="l" t="t" r="r" b="b"/>
              <a:pathLst>
                <a:path w="38" h="2293" extrusionOk="0">
                  <a:moveTo>
                    <a:pt x="37" y="1"/>
                  </a:moveTo>
                  <a:lnTo>
                    <a:pt x="1" y="75"/>
                  </a:lnTo>
                  <a:lnTo>
                    <a:pt x="1" y="2293"/>
                  </a:lnTo>
                  <a:lnTo>
                    <a:pt x="37" y="229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91" name="Google Shape;11291;p51"/>
            <p:cNvSpPr/>
            <p:nvPr/>
          </p:nvSpPr>
          <p:spPr>
            <a:xfrm>
              <a:off x="4743500" y="266340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0" y="0"/>
                  </a:moveTo>
                  <a:lnTo>
                    <a:pt x="1147" y="703"/>
                  </a:lnTo>
                  <a:lnTo>
                    <a:pt x="1183" y="62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92" name="Google Shape;11292;p51"/>
            <p:cNvSpPr/>
            <p:nvPr/>
          </p:nvSpPr>
          <p:spPr>
            <a:xfrm>
              <a:off x="4743500" y="2663400"/>
              <a:ext cx="28675" cy="73950"/>
            </a:xfrm>
            <a:custGeom>
              <a:avLst/>
              <a:gdLst/>
              <a:ahLst/>
              <a:cxnLst/>
              <a:rect l="l" t="t" r="r" b="b"/>
              <a:pathLst>
                <a:path w="1147" h="2958" extrusionOk="0">
                  <a:moveTo>
                    <a:pt x="121" y="74"/>
                  </a:moveTo>
                  <a:lnTo>
                    <a:pt x="1147" y="703"/>
                  </a:lnTo>
                  <a:lnTo>
                    <a:pt x="148" y="74"/>
                  </a:lnTo>
                  <a:close/>
                  <a:moveTo>
                    <a:pt x="0" y="0"/>
                  </a:moveTo>
                  <a:lnTo>
                    <a:pt x="0" y="2255"/>
                  </a:lnTo>
                  <a:lnTo>
                    <a:pt x="1147" y="2958"/>
                  </a:lnTo>
                  <a:lnTo>
                    <a:pt x="1147" y="2810"/>
                  </a:lnTo>
                  <a:lnTo>
                    <a:pt x="74" y="2218"/>
                  </a:lnTo>
                  <a:lnTo>
                    <a:pt x="74" y="74"/>
                  </a:lnTo>
                  <a:lnTo>
                    <a:pt x="121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93" name="Google Shape;11293;p51"/>
            <p:cNvSpPr/>
            <p:nvPr/>
          </p:nvSpPr>
          <p:spPr>
            <a:xfrm>
              <a:off x="4745350" y="2667100"/>
              <a:ext cx="25900" cy="65625"/>
            </a:xfrm>
            <a:custGeom>
              <a:avLst/>
              <a:gdLst/>
              <a:ahLst/>
              <a:cxnLst/>
              <a:rect l="l" t="t" r="r" b="b"/>
              <a:pathLst>
                <a:path w="1036" h="2625" extrusionOk="0">
                  <a:moveTo>
                    <a:pt x="0" y="0"/>
                  </a:moveTo>
                  <a:lnTo>
                    <a:pt x="0" y="2070"/>
                  </a:lnTo>
                  <a:lnTo>
                    <a:pt x="1036" y="2625"/>
                  </a:lnTo>
                  <a:lnTo>
                    <a:pt x="1036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94" name="Google Shape;11294;p51"/>
            <p:cNvSpPr/>
            <p:nvPr/>
          </p:nvSpPr>
          <p:spPr>
            <a:xfrm>
              <a:off x="4680650" y="2687425"/>
              <a:ext cx="92450" cy="53625"/>
            </a:xfrm>
            <a:custGeom>
              <a:avLst/>
              <a:gdLst/>
              <a:ahLst/>
              <a:cxnLst/>
              <a:rect l="l" t="t" r="r" b="b"/>
              <a:pathLst>
                <a:path w="3698" h="2145" extrusionOk="0">
                  <a:moveTo>
                    <a:pt x="333" y="0"/>
                  </a:moveTo>
                  <a:lnTo>
                    <a:pt x="0" y="185"/>
                  </a:lnTo>
                  <a:lnTo>
                    <a:pt x="3365" y="2145"/>
                  </a:lnTo>
                  <a:lnTo>
                    <a:pt x="3513" y="2034"/>
                  </a:lnTo>
                  <a:lnTo>
                    <a:pt x="3697" y="1960"/>
                  </a:lnTo>
                  <a:lnTo>
                    <a:pt x="3513" y="1849"/>
                  </a:lnTo>
                  <a:lnTo>
                    <a:pt x="3365" y="1775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95" name="Google Shape;11295;p51"/>
            <p:cNvSpPr/>
            <p:nvPr/>
          </p:nvSpPr>
          <p:spPr>
            <a:xfrm>
              <a:off x="4680650" y="2631975"/>
              <a:ext cx="8350" cy="60100"/>
            </a:xfrm>
            <a:custGeom>
              <a:avLst/>
              <a:gdLst/>
              <a:ahLst/>
              <a:cxnLst/>
              <a:rect l="l" t="t" r="r" b="b"/>
              <a:pathLst>
                <a:path w="334" h="2404" extrusionOk="0">
                  <a:moveTo>
                    <a:pt x="296" y="0"/>
                  </a:moveTo>
                  <a:lnTo>
                    <a:pt x="148" y="111"/>
                  </a:lnTo>
                  <a:lnTo>
                    <a:pt x="0" y="185"/>
                  </a:lnTo>
                  <a:lnTo>
                    <a:pt x="0" y="2403"/>
                  </a:lnTo>
                  <a:lnTo>
                    <a:pt x="333" y="2218"/>
                  </a:lnTo>
                  <a:lnTo>
                    <a:pt x="296" y="37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96" name="Google Shape;11296;p51"/>
            <p:cNvSpPr/>
            <p:nvPr/>
          </p:nvSpPr>
          <p:spPr>
            <a:xfrm>
              <a:off x="4676025" y="2625500"/>
              <a:ext cx="100775" cy="122025"/>
            </a:xfrm>
            <a:custGeom>
              <a:avLst/>
              <a:gdLst/>
              <a:ahLst/>
              <a:cxnLst/>
              <a:rect l="l" t="t" r="r" b="b"/>
              <a:pathLst>
                <a:path w="4031" h="4881" extrusionOk="0">
                  <a:moveTo>
                    <a:pt x="185" y="444"/>
                  </a:moveTo>
                  <a:lnTo>
                    <a:pt x="518" y="629"/>
                  </a:lnTo>
                  <a:lnTo>
                    <a:pt x="3587" y="2403"/>
                  </a:lnTo>
                  <a:lnTo>
                    <a:pt x="3587" y="4289"/>
                  </a:lnTo>
                  <a:lnTo>
                    <a:pt x="3587" y="4659"/>
                  </a:lnTo>
                  <a:lnTo>
                    <a:pt x="185" y="2662"/>
                  </a:lnTo>
                  <a:lnTo>
                    <a:pt x="185" y="444"/>
                  </a:lnTo>
                  <a:close/>
                  <a:moveTo>
                    <a:pt x="333" y="0"/>
                  </a:moveTo>
                  <a:lnTo>
                    <a:pt x="1" y="185"/>
                  </a:lnTo>
                  <a:lnTo>
                    <a:pt x="1" y="2773"/>
                  </a:lnTo>
                  <a:lnTo>
                    <a:pt x="3698" y="4880"/>
                  </a:lnTo>
                  <a:lnTo>
                    <a:pt x="4030" y="4696"/>
                  </a:lnTo>
                  <a:lnTo>
                    <a:pt x="4030" y="2108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97" name="Google Shape;11297;p51"/>
            <p:cNvSpPr/>
            <p:nvPr/>
          </p:nvSpPr>
          <p:spPr>
            <a:xfrm>
              <a:off x="4689900" y="2600550"/>
              <a:ext cx="26825" cy="15725"/>
            </a:xfrm>
            <a:custGeom>
              <a:avLst/>
              <a:gdLst/>
              <a:ahLst/>
              <a:cxnLst/>
              <a:rect l="l" t="t" r="r" b="b"/>
              <a:pathLst>
                <a:path w="1073" h="629" extrusionOk="0">
                  <a:moveTo>
                    <a:pt x="0" y="0"/>
                  </a:moveTo>
                  <a:lnTo>
                    <a:pt x="1035" y="629"/>
                  </a:lnTo>
                  <a:lnTo>
                    <a:pt x="1072" y="629"/>
                  </a:lnTo>
                  <a:lnTo>
                    <a:pt x="1035" y="6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98" name="Google Shape;11298;p51"/>
            <p:cNvSpPr/>
            <p:nvPr/>
          </p:nvSpPr>
          <p:spPr>
            <a:xfrm>
              <a:off x="4689900" y="2547850"/>
              <a:ext cx="25" cy="52725"/>
            </a:xfrm>
            <a:custGeom>
              <a:avLst/>
              <a:gdLst/>
              <a:ahLst/>
              <a:cxnLst/>
              <a:rect l="l" t="t" r="r" b="b"/>
              <a:pathLst>
                <a:path w="1" h="2109" extrusionOk="0">
                  <a:moveTo>
                    <a:pt x="0" y="2108"/>
                  </a:moveTo>
                  <a:lnTo>
                    <a:pt x="0" y="2108"/>
                  </a:lnTo>
                  <a:lnTo>
                    <a:pt x="0" y="38"/>
                  </a:lnTo>
                  <a:lnTo>
                    <a:pt x="0" y="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99" name="Google Shape;11299;p51"/>
            <p:cNvSpPr/>
            <p:nvPr/>
          </p:nvSpPr>
          <p:spPr>
            <a:xfrm>
              <a:off x="4717625" y="2562650"/>
              <a:ext cx="25" cy="56400"/>
            </a:xfrm>
            <a:custGeom>
              <a:avLst/>
              <a:gdLst/>
              <a:ahLst/>
              <a:cxnLst/>
              <a:rect l="l" t="t" r="r" b="b"/>
              <a:pathLst>
                <a:path w="1" h="2256" extrusionOk="0">
                  <a:moveTo>
                    <a:pt x="0" y="2256"/>
                  </a:moveTo>
                  <a:lnTo>
                    <a:pt x="0" y="221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00" name="Google Shape;11300;p51"/>
            <p:cNvSpPr/>
            <p:nvPr/>
          </p:nvSpPr>
          <p:spPr>
            <a:xfrm>
              <a:off x="4688050" y="2545075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0" y="1"/>
                  </a:moveTo>
                  <a:lnTo>
                    <a:pt x="1183" y="70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01" name="Google Shape;11301;p51"/>
            <p:cNvSpPr/>
            <p:nvPr/>
          </p:nvSpPr>
          <p:spPr>
            <a:xfrm>
              <a:off x="4688975" y="2545075"/>
              <a:ext cx="28675" cy="73975"/>
            </a:xfrm>
            <a:custGeom>
              <a:avLst/>
              <a:gdLst/>
              <a:ahLst/>
              <a:cxnLst/>
              <a:rect l="l" t="t" r="r" b="b"/>
              <a:pathLst>
                <a:path w="1147" h="2959" extrusionOk="0">
                  <a:moveTo>
                    <a:pt x="111" y="112"/>
                  </a:moveTo>
                  <a:lnTo>
                    <a:pt x="1109" y="703"/>
                  </a:lnTo>
                  <a:lnTo>
                    <a:pt x="1109" y="2774"/>
                  </a:lnTo>
                  <a:lnTo>
                    <a:pt x="1109" y="2848"/>
                  </a:lnTo>
                  <a:lnTo>
                    <a:pt x="37" y="2219"/>
                  </a:lnTo>
                  <a:lnTo>
                    <a:pt x="37" y="112"/>
                  </a:lnTo>
                  <a:close/>
                  <a:moveTo>
                    <a:pt x="0" y="1"/>
                  </a:moveTo>
                  <a:lnTo>
                    <a:pt x="0" y="2293"/>
                  </a:lnTo>
                  <a:lnTo>
                    <a:pt x="1146" y="2959"/>
                  </a:lnTo>
                  <a:lnTo>
                    <a:pt x="1146" y="7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02" name="Google Shape;11302;p51"/>
            <p:cNvSpPr/>
            <p:nvPr/>
          </p:nvSpPr>
          <p:spPr>
            <a:xfrm>
              <a:off x="4689900" y="2548775"/>
              <a:ext cx="25900" cy="67500"/>
            </a:xfrm>
            <a:custGeom>
              <a:avLst/>
              <a:gdLst/>
              <a:ahLst/>
              <a:cxnLst/>
              <a:rect l="l" t="t" r="r" b="b"/>
              <a:pathLst>
                <a:path w="1036" h="2700" extrusionOk="0">
                  <a:moveTo>
                    <a:pt x="0" y="1"/>
                  </a:moveTo>
                  <a:lnTo>
                    <a:pt x="0" y="2071"/>
                  </a:lnTo>
                  <a:lnTo>
                    <a:pt x="1035" y="2700"/>
                  </a:lnTo>
                  <a:lnTo>
                    <a:pt x="1035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03" name="Google Shape;11303;p51"/>
            <p:cNvSpPr/>
            <p:nvPr/>
          </p:nvSpPr>
          <p:spPr>
            <a:xfrm>
              <a:off x="4717625" y="2617175"/>
              <a:ext cx="26825" cy="14825"/>
            </a:xfrm>
            <a:custGeom>
              <a:avLst/>
              <a:gdLst/>
              <a:ahLst/>
              <a:cxnLst/>
              <a:rect l="l" t="t" r="r" b="b"/>
              <a:pathLst>
                <a:path w="1073" h="593" extrusionOk="0">
                  <a:moveTo>
                    <a:pt x="0" y="1"/>
                  </a:moveTo>
                  <a:lnTo>
                    <a:pt x="1035" y="592"/>
                  </a:lnTo>
                  <a:lnTo>
                    <a:pt x="1072" y="592"/>
                  </a:lnTo>
                  <a:lnTo>
                    <a:pt x="1035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04" name="Google Shape;11304;p51"/>
            <p:cNvSpPr/>
            <p:nvPr/>
          </p:nvSpPr>
          <p:spPr>
            <a:xfrm>
              <a:off x="4717625" y="2563575"/>
              <a:ext cx="25" cy="53625"/>
            </a:xfrm>
            <a:custGeom>
              <a:avLst/>
              <a:gdLst/>
              <a:ahLst/>
              <a:cxnLst/>
              <a:rect l="l" t="t" r="r" b="b"/>
              <a:pathLst>
                <a:path w="1" h="2145" extrusionOk="0">
                  <a:moveTo>
                    <a:pt x="0" y="2145"/>
                  </a:moveTo>
                  <a:lnTo>
                    <a:pt x="0" y="2145"/>
                  </a:lnTo>
                  <a:lnTo>
                    <a:pt x="0" y="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05" name="Google Shape;11305;p51"/>
            <p:cNvSpPr/>
            <p:nvPr/>
          </p:nvSpPr>
          <p:spPr>
            <a:xfrm>
              <a:off x="4745350" y="2577425"/>
              <a:ext cx="25" cy="57350"/>
            </a:xfrm>
            <a:custGeom>
              <a:avLst/>
              <a:gdLst/>
              <a:ahLst/>
              <a:cxnLst/>
              <a:rect l="l" t="t" r="r" b="b"/>
              <a:pathLst>
                <a:path w="1" h="2294" extrusionOk="0">
                  <a:moveTo>
                    <a:pt x="0" y="2293"/>
                  </a:moveTo>
                  <a:lnTo>
                    <a:pt x="0" y="2293"/>
                  </a:lnTo>
                  <a:lnTo>
                    <a:pt x="0" y="1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06" name="Google Shape;11306;p51"/>
            <p:cNvSpPr/>
            <p:nvPr/>
          </p:nvSpPr>
          <p:spPr>
            <a:xfrm>
              <a:off x="4715775" y="2561725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0" y="0"/>
                  </a:moveTo>
                  <a:lnTo>
                    <a:pt x="1183" y="703"/>
                  </a:lnTo>
                  <a:lnTo>
                    <a:pt x="1183" y="62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07" name="Google Shape;11307;p51"/>
            <p:cNvSpPr/>
            <p:nvPr/>
          </p:nvSpPr>
          <p:spPr>
            <a:xfrm>
              <a:off x="4716700" y="2561725"/>
              <a:ext cx="28675" cy="73975"/>
            </a:xfrm>
            <a:custGeom>
              <a:avLst/>
              <a:gdLst/>
              <a:ahLst/>
              <a:cxnLst/>
              <a:rect l="l" t="t" r="r" b="b"/>
              <a:pathLst>
                <a:path w="1147" h="2959" extrusionOk="0">
                  <a:moveTo>
                    <a:pt x="111" y="74"/>
                  </a:moveTo>
                  <a:lnTo>
                    <a:pt x="1109" y="703"/>
                  </a:lnTo>
                  <a:lnTo>
                    <a:pt x="1109" y="2773"/>
                  </a:lnTo>
                  <a:lnTo>
                    <a:pt x="1109" y="2810"/>
                  </a:lnTo>
                  <a:lnTo>
                    <a:pt x="37" y="2219"/>
                  </a:lnTo>
                  <a:lnTo>
                    <a:pt x="37" y="74"/>
                  </a:lnTo>
                  <a:close/>
                  <a:moveTo>
                    <a:pt x="0" y="0"/>
                  </a:moveTo>
                  <a:lnTo>
                    <a:pt x="0" y="2256"/>
                  </a:lnTo>
                  <a:lnTo>
                    <a:pt x="1146" y="2958"/>
                  </a:lnTo>
                  <a:lnTo>
                    <a:pt x="1146" y="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08" name="Google Shape;11308;p51"/>
            <p:cNvSpPr/>
            <p:nvPr/>
          </p:nvSpPr>
          <p:spPr>
            <a:xfrm>
              <a:off x="4717625" y="2565425"/>
              <a:ext cx="25900" cy="65650"/>
            </a:xfrm>
            <a:custGeom>
              <a:avLst/>
              <a:gdLst/>
              <a:ahLst/>
              <a:cxnLst/>
              <a:rect l="l" t="t" r="r" b="b"/>
              <a:pathLst>
                <a:path w="1036" h="2626" extrusionOk="0">
                  <a:moveTo>
                    <a:pt x="0" y="0"/>
                  </a:moveTo>
                  <a:lnTo>
                    <a:pt x="0" y="2071"/>
                  </a:lnTo>
                  <a:lnTo>
                    <a:pt x="1035" y="2625"/>
                  </a:lnTo>
                  <a:lnTo>
                    <a:pt x="1035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09" name="Google Shape;11309;p51"/>
            <p:cNvSpPr/>
            <p:nvPr/>
          </p:nvSpPr>
          <p:spPr>
            <a:xfrm>
              <a:off x="4745350" y="2631975"/>
              <a:ext cx="26825" cy="16650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0" y="0"/>
                  </a:moveTo>
                  <a:lnTo>
                    <a:pt x="0" y="37"/>
                  </a:lnTo>
                  <a:lnTo>
                    <a:pt x="1036" y="666"/>
                  </a:lnTo>
                  <a:lnTo>
                    <a:pt x="1073" y="592"/>
                  </a:lnTo>
                  <a:lnTo>
                    <a:pt x="1036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10" name="Google Shape;11310;p51"/>
            <p:cNvSpPr/>
            <p:nvPr/>
          </p:nvSpPr>
          <p:spPr>
            <a:xfrm>
              <a:off x="4745350" y="2580200"/>
              <a:ext cx="25" cy="52725"/>
            </a:xfrm>
            <a:custGeom>
              <a:avLst/>
              <a:gdLst/>
              <a:ahLst/>
              <a:cxnLst/>
              <a:rect l="l" t="t" r="r" b="b"/>
              <a:pathLst>
                <a:path w="1" h="2109" extrusionOk="0">
                  <a:moveTo>
                    <a:pt x="0" y="2108"/>
                  </a:moveTo>
                  <a:lnTo>
                    <a:pt x="0" y="207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11" name="Google Shape;11311;p51"/>
            <p:cNvSpPr/>
            <p:nvPr/>
          </p:nvSpPr>
          <p:spPr>
            <a:xfrm>
              <a:off x="4772150" y="2594075"/>
              <a:ext cx="950" cy="56400"/>
            </a:xfrm>
            <a:custGeom>
              <a:avLst/>
              <a:gdLst/>
              <a:ahLst/>
              <a:cxnLst/>
              <a:rect l="l" t="t" r="r" b="b"/>
              <a:pathLst>
                <a:path w="38" h="2256" extrusionOk="0">
                  <a:moveTo>
                    <a:pt x="1" y="0"/>
                  </a:moveTo>
                  <a:lnTo>
                    <a:pt x="1" y="2256"/>
                  </a:lnTo>
                  <a:lnTo>
                    <a:pt x="37" y="225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12" name="Google Shape;11312;p51"/>
            <p:cNvSpPr/>
            <p:nvPr/>
          </p:nvSpPr>
          <p:spPr>
            <a:xfrm>
              <a:off x="4743500" y="2576500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37" y="1"/>
                  </a:moveTo>
                  <a:lnTo>
                    <a:pt x="0" y="38"/>
                  </a:lnTo>
                  <a:lnTo>
                    <a:pt x="1147" y="703"/>
                  </a:lnTo>
                  <a:lnTo>
                    <a:pt x="1183" y="70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13" name="Google Shape;11313;p51"/>
            <p:cNvSpPr/>
            <p:nvPr/>
          </p:nvSpPr>
          <p:spPr>
            <a:xfrm>
              <a:off x="4743500" y="2576500"/>
              <a:ext cx="28675" cy="73975"/>
            </a:xfrm>
            <a:custGeom>
              <a:avLst/>
              <a:gdLst/>
              <a:ahLst/>
              <a:cxnLst/>
              <a:rect l="l" t="t" r="r" b="b"/>
              <a:pathLst>
                <a:path w="1147" h="2959" extrusionOk="0">
                  <a:moveTo>
                    <a:pt x="0" y="1"/>
                  </a:moveTo>
                  <a:lnTo>
                    <a:pt x="0" y="2256"/>
                  </a:lnTo>
                  <a:lnTo>
                    <a:pt x="1147" y="2959"/>
                  </a:lnTo>
                  <a:lnTo>
                    <a:pt x="1147" y="2885"/>
                  </a:lnTo>
                  <a:lnTo>
                    <a:pt x="74" y="2256"/>
                  </a:lnTo>
                  <a:lnTo>
                    <a:pt x="74" y="149"/>
                  </a:lnTo>
                  <a:lnTo>
                    <a:pt x="148" y="149"/>
                  </a:lnTo>
                  <a:lnTo>
                    <a:pt x="1147" y="740"/>
                  </a:lnTo>
                  <a:lnTo>
                    <a:pt x="1147" y="7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14" name="Google Shape;11314;p51"/>
            <p:cNvSpPr/>
            <p:nvPr/>
          </p:nvSpPr>
          <p:spPr>
            <a:xfrm>
              <a:off x="4745350" y="2580200"/>
              <a:ext cx="25900" cy="66575"/>
            </a:xfrm>
            <a:custGeom>
              <a:avLst/>
              <a:gdLst/>
              <a:ahLst/>
              <a:cxnLst/>
              <a:rect l="l" t="t" r="r" b="b"/>
              <a:pathLst>
                <a:path w="1036" h="2663" extrusionOk="0">
                  <a:moveTo>
                    <a:pt x="0" y="1"/>
                  </a:moveTo>
                  <a:lnTo>
                    <a:pt x="0" y="2071"/>
                  </a:lnTo>
                  <a:lnTo>
                    <a:pt x="1036" y="2663"/>
                  </a:lnTo>
                  <a:lnTo>
                    <a:pt x="1036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15" name="Google Shape;11315;p51"/>
            <p:cNvSpPr/>
            <p:nvPr/>
          </p:nvSpPr>
          <p:spPr>
            <a:xfrm>
              <a:off x="4680650" y="2602400"/>
              <a:ext cx="92450" cy="52700"/>
            </a:xfrm>
            <a:custGeom>
              <a:avLst/>
              <a:gdLst/>
              <a:ahLst/>
              <a:cxnLst/>
              <a:rect l="l" t="t" r="r" b="b"/>
              <a:pathLst>
                <a:path w="3698" h="2108" extrusionOk="0">
                  <a:moveTo>
                    <a:pt x="333" y="0"/>
                  </a:moveTo>
                  <a:lnTo>
                    <a:pt x="0" y="185"/>
                  </a:lnTo>
                  <a:lnTo>
                    <a:pt x="3365" y="2107"/>
                  </a:lnTo>
                  <a:lnTo>
                    <a:pt x="3513" y="2033"/>
                  </a:lnTo>
                  <a:lnTo>
                    <a:pt x="3697" y="1923"/>
                  </a:lnTo>
                  <a:lnTo>
                    <a:pt x="3513" y="1849"/>
                  </a:lnTo>
                  <a:lnTo>
                    <a:pt x="3365" y="1738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16" name="Google Shape;11316;p51"/>
            <p:cNvSpPr/>
            <p:nvPr/>
          </p:nvSpPr>
          <p:spPr>
            <a:xfrm>
              <a:off x="4680650" y="2545075"/>
              <a:ext cx="8350" cy="61950"/>
            </a:xfrm>
            <a:custGeom>
              <a:avLst/>
              <a:gdLst/>
              <a:ahLst/>
              <a:cxnLst/>
              <a:rect l="l" t="t" r="r" b="b"/>
              <a:pathLst>
                <a:path w="334" h="2478" extrusionOk="0">
                  <a:moveTo>
                    <a:pt x="296" y="1"/>
                  </a:moveTo>
                  <a:lnTo>
                    <a:pt x="148" y="112"/>
                  </a:lnTo>
                  <a:lnTo>
                    <a:pt x="0" y="186"/>
                  </a:lnTo>
                  <a:lnTo>
                    <a:pt x="0" y="2478"/>
                  </a:lnTo>
                  <a:lnTo>
                    <a:pt x="333" y="2293"/>
                  </a:lnTo>
                  <a:lnTo>
                    <a:pt x="296" y="371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17" name="Google Shape;11317;p51"/>
            <p:cNvSpPr/>
            <p:nvPr/>
          </p:nvSpPr>
          <p:spPr>
            <a:xfrm>
              <a:off x="4676025" y="2539550"/>
              <a:ext cx="100775" cy="122950"/>
            </a:xfrm>
            <a:custGeom>
              <a:avLst/>
              <a:gdLst/>
              <a:ahLst/>
              <a:cxnLst/>
              <a:rect l="l" t="t" r="r" b="b"/>
              <a:pathLst>
                <a:path w="4031" h="4918" extrusionOk="0">
                  <a:moveTo>
                    <a:pt x="185" y="481"/>
                  </a:moveTo>
                  <a:lnTo>
                    <a:pt x="518" y="666"/>
                  </a:lnTo>
                  <a:lnTo>
                    <a:pt x="3587" y="2403"/>
                  </a:lnTo>
                  <a:lnTo>
                    <a:pt x="3587" y="4289"/>
                  </a:lnTo>
                  <a:lnTo>
                    <a:pt x="3587" y="4658"/>
                  </a:lnTo>
                  <a:lnTo>
                    <a:pt x="185" y="2699"/>
                  </a:lnTo>
                  <a:lnTo>
                    <a:pt x="185" y="481"/>
                  </a:lnTo>
                  <a:close/>
                  <a:moveTo>
                    <a:pt x="333" y="0"/>
                  </a:moveTo>
                  <a:lnTo>
                    <a:pt x="1" y="185"/>
                  </a:lnTo>
                  <a:lnTo>
                    <a:pt x="1" y="2773"/>
                  </a:lnTo>
                  <a:lnTo>
                    <a:pt x="3698" y="4917"/>
                  </a:lnTo>
                  <a:lnTo>
                    <a:pt x="4030" y="4732"/>
                  </a:lnTo>
                  <a:lnTo>
                    <a:pt x="4030" y="2144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18" name="Google Shape;11318;p51"/>
            <p:cNvSpPr/>
            <p:nvPr/>
          </p:nvSpPr>
          <p:spPr>
            <a:xfrm>
              <a:off x="4794325" y="2494250"/>
              <a:ext cx="61025" cy="38850"/>
            </a:xfrm>
            <a:custGeom>
              <a:avLst/>
              <a:gdLst/>
              <a:ahLst/>
              <a:cxnLst/>
              <a:rect l="l" t="t" r="r" b="b"/>
              <a:pathLst>
                <a:path w="2441" h="1554" extrusionOk="0">
                  <a:moveTo>
                    <a:pt x="1258" y="1"/>
                  </a:moveTo>
                  <a:lnTo>
                    <a:pt x="1295" y="814"/>
                  </a:lnTo>
                  <a:lnTo>
                    <a:pt x="1" y="1553"/>
                  </a:lnTo>
                  <a:lnTo>
                    <a:pt x="1147" y="1553"/>
                  </a:lnTo>
                  <a:lnTo>
                    <a:pt x="2441" y="814"/>
                  </a:lnTo>
                  <a:lnTo>
                    <a:pt x="1664" y="1"/>
                  </a:lnTo>
                  <a:close/>
                </a:path>
              </a:pathLst>
            </a:custGeom>
            <a:solidFill>
              <a:srgbClr val="AC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19" name="Google Shape;11319;p51"/>
            <p:cNvSpPr/>
            <p:nvPr/>
          </p:nvSpPr>
          <p:spPr>
            <a:xfrm>
              <a:off x="4761975" y="2484075"/>
              <a:ext cx="32375" cy="47175"/>
            </a:xfrm>
            <a:custGeom>
              <a:avLst/>
              <a:gdLst/>
              <a:ahLst/>
              <a:cxnLst/>
              <a:rect l="l" t="t" r="r" b="b"/>
              <a:pathLst>
                <a:path w="1295" h="1887" extrusionOk="0">
                  <a:moveTo>
                    <a:pt x="1" y="1"/>
                  </a:moveTo>
                  <a:lnTo>
                    <a:pt x="1" y="1147"/>
                  </a:lnTo>
                  <a:lnTo>
                    <a:pt x="1295" y="1886"/>
                  </a:lnTo>
                  <a:lnTo>
                    <a:pt x="1295" y="7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20" name="Google Shape;11320;p51"/>
            <p:cNvSpPr/>
            <p:nvPr/>
          </p:nvSpPr>
          <p:spPr>
            <a:xfrm>
              <a:off x="4794325" y="2484075"/>
              <a:ext cx="32375" cy="47175"/>
            </a:xfrm>
            <a:custGeom>
              <a:avLst/>
              <a:gdLst/>
              <a:ahLst/>
              <a:cxnLst/>
              <a:rect l="l" t="t" r="r" b="b"/>
              <a:pathLst>
                <a:path w="1295" h="1887" extrusionOk="0">
                  <a:moveTo>
                    <a:pt x="1258" y="1"/>
                  </a:moveTo>
                  <a:lnTo>
                    <a:pt x="1" y="740"/>
                  </a:lnTo>
                  <a:lnTo>
                    <a:pt x="1" y="1886"/>
                  </a:lnTo>
                  <a:lnTo>
                    <a:pt x="1295" y="1221"/>
                  </a:lnTo>
                  <a:lnTo>
                    <a:pt x="1258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21" name="Google Shape;11321;p51"/>
            <p:cNvSpPr/>
            <p:nvPr/>
          </p:nvSpPr>
          <p:spPr>
            <a:xfrm>
              <a:off x="4761975" y="2465600"/>
              <a:ext cx="63800" cy="37000"/>
            </a:xfrm>
            <a:custGeom>
              <a:avLst/>
              <a:gdLst/>
              <a:ahLst/>
              <a:cxnLst/>
              <a:rect l="l" t="t" r="r" b="b"/>
              <a:pathLst>
                <a:path w="2552" h="1480" extrusionOk="0">
                  <a:moveTo>
                    <a:pt x="1295" y="0"/>
                  </a:moveTo>
                  <a:lnTo>
                    <a:pt x="1" y="740"/>
                  </a:lnTo>
                  <a:lnTo>
                    <a:pt x="1295" y="1479"/>
                  </a:lnTo>
                  <a:lnTo>
                    <a:pt x="2552" y="740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22" name="Google Shape;11322;p51"/>
            <p:cNvSpPr/>
            <p:nvPr/>
          </p:nvSpPr>
          <p:spPr>
            <a:xfrm>
              <a:off x="4798950" y="2489625"/>
              <a:ext cx="24050" cy="27750"/>
            </a:xfrm>
            <a:custGeom>
              <a:avLst/>
              <a:gdLst/>
              <a:ahLst/>
              <a:cxnLst/>
              <a:rect l="l" t="t" r="r" b="b"/>
              <a:pathLst>
                <a:path w="962" h="1110" extrusionOk="0">
                  <a:moveTo>
                    <a:pt x="962" y="1"/>
                  </a:moveTo>
                  <a:lnTo>
                    <a:pt x="1" y="555"/>
                  </a:lnTo>
                  <a:lnTo>
                    <a:pt x="1" y="1110"/>
                  </a:lnTo>
                  <a:lnTo>
                    <a:pt x="962" y="555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23" name="Google Shape;11323;p51"/>
            <p:cNvSpPr/>
            <p:nvPr/>
          </p:nvSpPr>
          <p:spPr>
            <a:xfrm>
              <a:off x="4822975" y="2488700"/>
              <a:ext cx="25" cy="14825"/>
            </a:xfrm>
            <a:custGeom>
              <a:avLst/>
              <a:gdLst/>
              <a:ahLst/>
              <a:cxnLst/>
              <a:rect l="l" t="t" r="r" b="b"/>
              <a:pathLst>
                <a:path w="1" h="593" extrusionOk="0">
                  <a:moveTo>
                    <a:pt x="1" y="592"/>
                  </a:moveTo>
                  <a:lnTo>
                    <a:pt x="1" y="592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24" name="Google Shape;11324;p51"/>
            <p:cNvSpPr/>
            <p:nvPr/>
          </p:nvSpPr>
          <p:spPr>
            <a:xfrm>
              <a:off x="4822975" y="24887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1"/>
                  </a:moveTo>
                  <a:lnTo>
                    <a:pt x="1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25" name="Google Shape;11325;p51"/>
            <p:cNvSpPr/>
            <p:nvPr/>
          </p:nvSpPr>
          <p:spPr>
            <a:xfrm>
              <a:off x="4822975" y="2488700"/>
              <a:ext cx="950" cy="14825"/>
            </a:xfrm>
            <a:custGeom>
              <a:avLst/>
              <a:gdLst/>
              <a:ahLst/>
              <a:cxnLst/>
              <a:rect l="l" t="t" r="r" b="b"/>
              <a:pathLst>
                <a:path w="38" h="593" extrusionOk="0">
                  <a:moveTo>
                    <a:pt x="38" y="1"/>
                  </a:moveTo>
                  <a:lnTo>
                    <a:pt x="1" y="38"/>
                  </a:lnTo>
                  <a:lnTo>
                    <a:pt x="1" y="592"/>
                  </a:lnTo>
                  <a:lnTo>
                    <a:pt x="38" y="59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26" name="Google Shape;11326;p51"/>
            <p:cNvSpPr/>
            <p:nvPr/>
          </p:nvSpPr>
          <p:spPr>
            <a:xfrm>
              <a:off x="4798950" y="251642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lnTo>
                    <a:pt x="1" y="1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27" name="Google Shape;11327;p51"/>
            <p:cNvSpPr/>
            <p:nvPr/>
          </p:nvSpPr>
          <p:spPr>
            <a:xfrm>
              <a:off x="4798950" y="250257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99" y="0"/>
                  </a:moveTo>
                  <a:lnTo>
                    <a:pt x="1" y="592"/>
                  </a:lnTo>
                  <a:lnTo>
                    <a:pt x="962" y="37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28" name="Google Shape;11328;p51"/>
            <p:cNvSpPr/>
            <p:nvPr/>
          </p:nvSpPr>
          <p:spPr>
            <a:xfrm>
              <a:off x="4798950" y="250257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62" y="0"/>
                  </a:moveTo>
                  <a:lnTo>
                    <a:pt x="1" y="555"/>
                  </a:lnTo>
                  <a:lnTo>
                    <a:pt x="1" y="59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29" name="Google Shape;11329;p51"/>
            <p:cNvSpPr/>
            <p:nvPr/>
          </p:nvSpPr>
          <p:spPr>
            <a:xfrm>
              <a:off x="4798950" y="251457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lnTo>
                    <a:pt x="1" y="1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30" name="Google Shape;11330;p51"/>
            <p:cNvSpPr/>
            <p:nvPr/>
          </p:nvSpPr>
          <p:spPr>
            <a:xfrm>
              <a:off x="4798950" y="250072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62" y="0"/>
                  </a:moveTo>
                  <a:lnTo>
                    <a:pt x="1" y="59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31" name="Google Shape;11331;p51"/>
            <p:cNvSpPr/>
            <p:nvPr/>
          </p:nvSpPr>
          <p:spPr>
            <a:xfrm>
              <a:off x="4798950" y="250072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62" y="0"/>
                  </a:moveTo>
                  <a:lnTo>
                    <a:pt x="1" y="555"/>
                  </a:lnTo>
                  <a:lnTo>
                    <a:pt x="1" y="59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32" name="Google Shape;11332;p51"/>
            <p:cNvSpPr/>
            <p:nvPr/>
          </p:nvSpPr>
          <p:spPr>
            <a:xfrm>
              <a:off x="4798950" y="251180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lnTo>
                    <a:pt x="1" y="1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33" name="Google Shape;11333;p51"/>
            <p:cNvSpPr/>
            <p:nvPr/>
          </p:nvSpPr>
          <p:spPr>
            <a:xfrm>
              <a:off x="4798950" y="2497950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62" y="0"/>
                  </a:moveTo>
                  <a:lnTo>
                    <a:pt x="1" y="592"/>
                  </a:lnTo>
                  <a:lnTo>
                    <a:pt x="1" y="59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34" name="Google Shape;11334;p51"/>
            <p:cNvSpPr/>
            <p:nvPr/>
          </p:nvSpPr>
          <p:spPr>
            <a:xfrm>
              <a:off x="4798950" y="2497950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962" y="0"/>
                  </a:moveTo>
                  <a:lnTo>
                    <a:pt x="1" y="555"/>
                  </a:lnTo>
                  <a:lnTo>
                    <a:pt x="1" y="59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35" name="Google Shape;11335;p51"/>
            <p:cNvSpPr/>
            <p:nvPr/>
          </p:nvSpPr>
          <p:spPr>
            <a:xfrm>
              <a:off x="4798950" y="2509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36" name="Google Shape;11336;p51"/>
            <p:cNvSpPr/>
            <p:nvPr/>
          </p:nvSpPr>
          <p:spPr>
            <a:xfrm>
              <a:off x="4798950" y="2496100"/>
              <a:ext cx="24975" cy="13900"/>
            </a:xfrm>
            <a:custGeom>
              <a:avLst/>
              <a:gdLst/>
              <a:ahLst/>
              <a:cxnLst/>
              <a:rect l="l" t="t" r="r" b="b"/>
              <a:pathLst>
                <a:path w="999" h="556" extrusionOk="0">
                  <a:moveTo>
                    <a:pt x="962" y="0"/>
                  </a:moveTo>
                  <a:lnTo>
                    <a:pt x="1" y="555"/>
                  </a:lnTo>
                  <a:lnTo>
                    <a:pt x="1" y="55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37" name="Google Shape;11337;p51"/>
            <p:cNvSpPr/>
            <p:nvPr/>
          </p:nvSpPr>
          <p:spPr>
            <a:xfrm>
              <a:off x="4798950" y="2494250"/>
              <a:ext cx="24975" cy="15750"/>
            </a:xfrm>
            <a:custGeom>
              <a:avLst/>
              <a:gdLst/>
              <a:ahLst/>
              <a:cxnLst/>
              <a:rect l="l" t="t" r="r" b="b"/>
              <a:pathLst>
                <a:path w="999" h="630" extrusionOk="0">
                  <a:moveTo>
                    <a:pt x="962" y="1"/>
                  </a:moveTo>
                  <a:lnTo>
                    <a:pt x="1" y="629"/>
                  </a:lnTo>
                  <a:lnTo>
                    <a:pt x="1" y="629"/>
                  </a:lnTo>
                  <a:lnTo>
                    <a:pt x="999" y="74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38" name="Google Shape;11338;p51"/>
            <p:cNvSpPr/>
            <p:nvPr/>
          </p:nvSpPr>
          <p:spPr>
            <a:xfrm>
              <a:off x="4798950" y="2507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39" name="Google Shape;11339;p51"/>
            <p:cNvSpPr/>
            <p:nvPr/>
          </p:nvSpPr>
          <p:spPr>
            <a:xfrm>
              <a:off x="4798950" y="2493325"/>
              <a:ext cx="24975" cy="13900"/>
            </a:xfrm>
            <a:custGeom>
              <a:avLst/>
              <a:gdLst/>
              <a:ahLst/>
              <a:cxnLst/>
              <a:rect l="l" t="t" r="r" b="b"/>
              <a:pathLst>
                <a:path w="999" h="556" extrusionOk="0">
                  <a:moveTo>
                    <a:pt x="962" y="1"/>
                  </a:moveTo>
                  <a:lnTo>
                    <a:pt x="1" y="555"/>
                  </a:lnTo>
                  <a:lnTo>
                    <a:pt x="1" y="555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40" name="Google Shape;11340;p51"/>
            <p:cNvSpPr/>
            <p:nvPr/>
          </p:nvSpPr>
          <p:spPr>
            <a:xfrm>
              <a:off x="4798950" y="2492400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962" y="1"/>
                  </a:moveTo>
                  <a:lnTo>
                    <a:pt x="1" y="592"/>
                  </a:lnTo>
                  <a:lnTo>
                    <a:pt x="999" y="38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41" name="Google Shape;11341;p51"/>
            <p:cNvSpPr/>
            <p:nvPr/>
          </p:nvSpPr>
          <p:spPr>
            <a:xfrm>
              <a:off x="4798950" y="2503500"/>
              <a:ext cx="25" cy="1875"/>
            </a:xfrm>
            <a:custGeom>
              <a:avLst/>
              <a:gdLst/>
              <a:ahLst/>
              <a:cxnLst/>
              <a:rect l="l" t="t" r="r" b="b"/>
              <a:pathLst>
                <a:path w="1" h="75" extrusionOk="0">
                  <a:moveTo>
                    <a:pt x="1" y="0"/>
                  </a:moveTo>
                  <a:lnTo>
                    <a:pt x="1" y="74"/>
                  </a:lnTo>
                  <a:lnTo>
                    <a:pt x="1" y="74"/>
                  </a:lnTo>
                  <a:lnTo>
                    <a:pt x="1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42" name="Google Shape;11342;p51"/>
            <p:cNvSpPr/>
            <p:nvPr/>
          </p:nvSpPr>
          <p:spPr>
            <a:xfrm>
              <a:off x="4798950" y="2491475"/>
              <a:ext cx="24975" cy="13900"/>
            </a:xfrm>
            <a:custGeom>
              <a:avLst/>
              <a:gdLst/>
              <a:ahLst/>
              <a:cxnLst/>
              <a:rect l="l" t="t" r="r" b="b"/>
              <a:pathLst>
                <a:path w="999" h="556" extrusionOk="0">
                  <a:moveTo>
                    <a:pt x="962" y="1"/>
                  </a:moveTo>
                  <a:lnTo>
                    <a:pt x="1" y="555"/>
                  </a:lnTo>
                  <a:lnTo>
                    <a:pt x="1" y="555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43" name="Google Shape;11343;p51"/>
            <p:cNvSpPr/>
            <p:nvPr/>
          </p:nvSpPr>
          <p:spPr>
            <a:xfrm>
              <a:off x="4798950" y="2489625"/>
              <a:ext cx="24975" cy="15750"/>
            </a:xfrm>
            <a:custGeom>
              <a:avLst/>
              <a:gdLst/>
              <a:ahLst/>
              <a:cxnLst/>
              <a:rect l="l" t="t" r="r" b="b"/>
              <a:pathLst>
                <a:path w="999" h="630" extrusionOk="0">
                  <a:moveTo>
                    <a:pt x="962" y="1"/>
                  </a:moveTo>
                  <a:lnTo>
                    <a:pt x="1" y="555"/>
                  </a:lnTo>
                  <a:lnTo>
                    <a:pt x="1" y="629"/>
                  </a:lnTo>
                  <a:lnTo>
                    <a:pt x="999" y="75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44" name="Google Shape;11344;p51"/>
            <p:cNvSpPr/>
            <p:nvPr/>
          </p:nvSpPr>
          <p:spPr>
            <a:xfrm>
              <a:off x="4798025" y="2488700"/>
              <a:ext cx="25900" cy="30525"/>
            </a:xfrm>
            <a:custGeom>
              <a:avLst/>
              <a:gdLst/>
              <a:ahLst/>
              <a:cxnLst/>
              <a:rect l="l" t="t" r="r" b="b"/>
              <a:pathLst>
                <a:path w="1036" h="1221" extrusionOk="0">
                  <a:moveTo>
                    <a:pt x="999" y="1"/>
                  </a:moveTo>
                  <a:lnTo>
                    <a:pt x="1" y="592"/>
                  </a:lnTo>
                  <a:lnTo>
                    <a:pt x="1" y="1147"/>
                  </a:lnTo>
                  <a:lnTo>
                    <a:pt x="38" y="1221"/>
                  </a:lnTo>
                  <a:lnTo>
                    <a:pt x="38" y="592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45" name="Google Shape;11345;p51"/>
            <p:cNvSpPr/>
            <p:nvPr/>
          </p:nvSpPr>
          <p:spPr>
            <a:xfrm>
              <a:off x="4822975" y="24887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1"/>
                  </a:moveTo>
                  <a:lnTo>
                    <a:pt x="1" y="38"/>
                  </a:lnTo>
                  <a:lnTo>
                    <a:pt x="38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46" name="Google Shape;11346;p51"/>
            <p:cNvSpPr/>
            <p:nvPr/>
          </p:nvSpPr>
          <p:spPr>
            <a:xfrm>
              <a:off x="4764750" y="2489625"/>
              <a:ext cx="24975" cy="27750"/>
            </a:xfrm>
            <a:custGeom>
              <a:avLst/>
              <a:gdLst/>
              <a:ahLst/>
              <a:cxnLst/>
              <a:rect l="l" t="t" r="r" b="b"/>
              <a:pathLst>
                <a:path w="999" h="1110" extrusionOk="0">
                  <a:moveTo>
                    <a:pt x="1" y="1"/>
                  </a:moveTo>
                  <a:lnTo>
                    <a:pt x="1" y="518"/>
                  </a:lnTo>
                  <a:lnTo>
                    <a:pt x="1" y="555"/>
                  </a:lnTo>
                  <a:lnTo>
                    <a:pt x="999" y="1110"/>
                  </a:lnTo>
                  <a:lnTo>
                    <a:pt x="999" y="5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47" name="Google Shape;11347;p51"/>
            <p:cNvSpPr/>
            <p:nvPr/>
          </p:nvSpPr>
          <p:spPr>
            <a:xfrm>
              <a:off x="4764750" y="2488700"/>
              <a:ext cx="25" cy="14825"/>
            </a:xfrm>
            <a:custGeom>
              <a:avLst/>
              <a:gdLst/>
              <a:ahLst/>
              <a:cxnLst/>
              <a:rect l="l" t="t" r="r" b="b"/>
              <a:pathLst>
                <a:path w="1" h="593" extrusionOk="0">
                  <a:moveTo>
                    <a:pt x="1" y="592"/>
                  </a:moveTo>
                  <a:lnTo>
                    <a:pt x="1" y="555"/>
                  </a:lnTo>
                  <a:lnTo>
                    <a:pt x="1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48" name="Google Shape;11348;p51"/>
            <p:cNvSpPr/>
            <p:nvPr/>
          </p:nvSpPr>
          <p:spPr>
            <a:xfrm>
              <a:off x="4763825" y="2488700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1" y="1"/>
                  </a:moveTo>
                  <a:lnTo>
                    <a:pt x="38" y="1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49" name="Google Shape;11349;p51"/>
            <p:cNvSpPr/>
            <p:nvPr/>
          </p:nvSpPr>
          <p:spPr>
            <a:xfrm>
              <a:off x="4763825" y="2488700"/>
              <a:ext cx="950" cy="14825"/>
            </a:xfrm>
            <a:custGeom>
              <a:avLst/>
              <a:gdLst/>
              <a:ahLst/>
              <a:cxnLst/>
              <a:rect l="l" t="t" r="r" b="b"/>
              <a:pathLst>
                <a:path w="38" h="593" extrusionOk="0">
                  <a:moveTo>
                    <a:pt x="1" y="1"/>
                  </a:moveTo>
                  <a:lnTo>
                    <a:pt x="1" y="555"/>
                  </a:lnTo>
                  <a:lnTo>
                    <a:pt x="38" y="59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50" name="Google Shape;11350;p51"/>
            <p:cNvSpPr/>
            <p:nvPr/>
          </p:nvSpPr>
          <p:spPr>
            <a:xfrm>
              <a:off x="4789700" y="251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51" name="Google Shape;11351;p51"/>
            <p:cNvSpPr/>
            <p:nvPr/>
          </p:nvSpPr>
          <p:spPr>
            <a:xfrm>
              <a:off x="4764750" y="2502575"/>
              <a:ext cx="24975" cy="13875"/>
            </a:xfrm>
            <a:custGeom>
              <a:avLst/>
              <a:gdLst/>
              <a:ahLst/>
              <a:cxnLst/>
              <a:rect l="l" t="t" r="r" b="b"/>
              <a:pathLst>
                <a:path w="999" h="555" extrusionOk="0">
                  <a:moveTo>
                    <a:pt x="999" y="555"/>
                  </a:moveTo>
                  <a:lnTo>
                    <a:pt x="999" y="55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52" name="Google Shape;11352;p51"/>
            <p:cNvSpPr/>
            <p:nvPr/>
          </p:nvSpPr>
          <p:spPr>
            <a:xfrm>
              <a:off x="4764750" y="2501650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1" y="0"/>
                  </a:moveTo>
                  <a:lnTo>
                    <a:pt x="1" y="37"/>
                  </a:lnTo>
                  <a:lnTo>
                    <a:pt x="999" y="592"/>
                  </a:lnTo>
                  <a:lnTo>
                    <a:pt x="999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53" name="Google Shape;11353;p51"/>
            <p:cNvSpPr/>
            <p:nvPr/>
          </p:nvSpPr>
          <p:spPr>
            <a:xfrm>
              <a:off x="4789700" y="2512725"/>
              <a:ext cx="25" cy="1875"/>
            </a:xfrm>
            <a:custGeom>
              <a:avLst/>
              <a:gdLst/>
              <a:ahLst/>
              <a:cxnLst/>
              <a:rect l="l" t="t" r="r" b="b"/>
              <a:pathLst>
                <a:path w="1" h="75" extrusionOk="0">
                  <a:moveTo>
                    <a:pt x="1" y="1"/>
                  </a:move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54" name="Google Shape;11354;p51"/>
            <p:cNvSpPr/>
            <p:nvPr/>
          </p:nvSpPr>
          <p:spPr>
            <a:xfrm>
              <a:off x="4764750" y="2500725"/>
              <a:ext cx="24975" cy="13875"/>
            </a:xfrm>
            <a:custGeom>
              <a:avLst/>
              <a:gdLst/>
              <a:ahLst/>
              <a:cxnLst/>
              <a:rect l="l" t="t" r="r" b="b"/>
              <a:pathLst>
                <a:path w="999" h="555" extrusionOk="0">
                  <a:moveTo>
                    <a:pt x="999" y="555"/>
                  </a:moveTo>
                  <a:lnTo>
                    <a:pt x="999" y="55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55" name="Google Shape;11355;p51"/>
            <p:cNvSpPr/>
            <p:nvPr/>
          </p:nvSpPr>
          <p:spPr>
            <a:xfrm>
              <a:off x="4764750" y="2498875"/>
              <a:ext cx="24975" cy="15725"/>
            </a:xfrm>
            <a:custGeom>
              <a:avLst/>
              <a:gdLst/>
              <a:ahLst/>
              <a:cxnLst/>
              <a:rect l="l" t="t" r="r" b="b"/>
              <a:pathLst>
                <a:path w="999" h="629" extrusionOk="0">
                  <a:moveTo>
                    <a:pt x="1" y="0"/>
                  </a:moveTo>
                  <a:lnTo>
                    <a:pt x="1" y="74"/>
                  </a:lnTo>
                  <a:lnTo>
                    <a:pt x="999" y="629"/>
                  </a:lnTo>
                  <a:lnTo>
                    <a:pt x="999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56" name="Google Shape;11356;p51"/>
            <p:cNvSpPr/>
            <p:nvPr/>
          </p:nvSpPr>
          <p:spPr>
            <a:xfrm>
              <a:off x="4789700" y="251087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lnTo>
                    <a:pt x="1" y="1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57" name="Google Shape;11357;p51"/>
            <p:cNvSpPr/>
            <p:nvPr/>
          </p:nvSpPr>
          <p:spPr>
            <a:xfrm>
              <a:off x="4764750" y="2497950"/>
              <a:ext cx="24975" cy="13875"/>
            </a:xfrm>
            <a:custGeom>
              <a:avLst/>
              <a:gdLst/>
              <a:ahLst/>
              <a:cxnLst/>
              <a:rect l="l" t="t" r="r" b="b"/>
              <a:pathLst>
                <a:path w="999" h="555" extrusionOk="0">
                  <a:moveTo>
                    <a:pt x="999" y="555"/>
                  </a:moveTo>
                  <a:lnTo>
                    <a:pt x="999" y="55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58" name="Google Shape;11358;p51"/>
            <p:cNvSpPr/>
            <p:nvPr/>
          </p:nvSpPr>
          <p:spPr>
            <a:xfrm>
              <a:off x="4764750" y="249702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1" y="0"/>
                  </a:moveTo>
                  <a:lnTo>
                    <a:pt x="1" y="37"/>
                  </a:lnTo>
                  <a:lnTo>
                    <a:pt x="999" y="592"/>
                  </a:lnTo>
                  <a:lnTo>
                    <a:pt x="999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59" name="Google Shape;11359;p51"/>
            <p:cNvSpPr/>
            <p:nvPr/>
          </p:nvSpPr>
          <p:spPr>
            <a:xfrm>
              <a:off x="4789700" y="2508125"/>
              <a:ext cx="25" cy="1875"/>
            </a:xfrm>
            <a:custGeom>
              <a:avLst/>
              <a:gdLst/>
              <a:ahLst/>
              <a:cxnLst/>
              <a:rect l="l" t="t" r="r" b="b"/>
              <a:pathLst>
                <a:path w="1" h="75" extrusionOk="0">
                  <a:moveTo>
                    <a:pt x="1" y="0"/>
                  </a:moveTo>
                  <a:lnTo>
                    <a:pt x="1" y="0"/>
                  </a:lnTo>
                  <a:lnTo>
                    <a:pt x="1" y="74"/>
                  </a:lnTo>
                  <a:lnTo>
                    <a:pt x="1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60" name="Google Shape;11360;p51"/>
            <p:cNvSpPr/>
            <p:nvPr/>
          </p:nvSpPr>
          <p:spPr>
            <a:xfrm>
              <a:off x="4764750" y="2496100"/>
              <a:ext cx="24975" cy="13900"/>
            </a:xfrm>
            <a:custGeom>
              <a:avLst/>
              <a:gdLst/>
              <a:ahLst/>
              <a:cxnLst/>
              <a:rect l="l" t="t" r="r" b="b"/>
              <a:pathLst>
                <a:path w="999" h="556" extrusionOk="0">
                  <a:moveTo>
                    <a:pt x="999" y="555"/>
                  </a:moveTo>
                  <a:lnTo>
                    <a:pt x="999" y="55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61" name="Google Shape;11361;p51"/>
            <p:cNvSpPr/>
            <p:nvPr/>
          </p:nvSpPr>
          <p:spPr>
            <a:xfrm>
              <a:off x="4764750" y="2494250"/>
              <a:ext cx="24975" cy="15750"/>
            </a:xfrm>
            <a:custGeom>
              <a:avLst/>
              <a:gdLst/>
              <a:ahLst/>
              <a:cxnLst/>
              <a:rect l="l" t="t" r="r" b="b"/>
              <a:pathLst>
                <a:path w="999" h="630" extrusionOk="0">
                  <a:moveTo>
                    <a:pt x="1" y="1"/>
                  </a:moveTo>
                  <a:lnTo>
                    <a:pt x="1" y="74"/>
                  </a:lnTo>
                  <a:lnTo>
                    <a:pt x="999" y="629"/>
                  </a:lnTo>
                  <a:lnTo>
                    <a:pt x="999" y="5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62" name="Google Shape;11362;p51"/>
            <p:cNvSpPr/>
            <p:nvPr/>
          </p:nvSpPr>
          <p:spPr>
            <a:xfrm>
              <a:off x="4789700" y="250627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0"/>
                  </a:moveTo>
                  <a:lnTo>
                    <a:pt x="1" y="0"/>
                  </a:ln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63" name="Google Shape;11363;p51"/>
            <p:cNvSpPr/>
            <p:nvPr/>
          </p:nvSpPr>
          <p:spPr>
            <a:xfrm>
              <a:off x="4764750" y="2493325"/>
              <a:ext cx="24975" cy="13900"/>
            </a:xfrm>
            <a:custGeom>
              <a:avLst/>
              <a:gdLst/>
              <a:ahLst/>
              <a:cxnLst/>
              <a:rect l="l" t="t" r="r" b="b"/>
              <a:pathLst>
                <a:path w="999" h="556" extrusionOk="0">
                  <a:moveTo>
                    <a:pt x="999" y="555"/>
                  </a:moveTo>
                  <a:lnTo>
                    <a:pt x="999" y="55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64" name="Google Shape;11364;p51"/>
            <p:cNvSpPr/>
            <p:nvPr/>
          </p:nvSpPr>
          <p:spPr>
            <a:xfrm>
              <a:off x="4764750" y="2492400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1" y="1"/>
                  </a:moveTo>
                  <a:lnTo>
                    <a:pt x="1" y="38"/>
                  </a:lnTo>
                  <a:lnTo>
                    <a:pt x="999" y="592"/>
                  </a:lnTo>
                  <a:lnTo>
                    <a:pt x="999" y="5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65" name="Google Shape;11365;p51"/>
            <p:cNvSpPr/>
            <p:nvPr/>
          </p:nvSpPr>
          <p:spPr>
            <a:xfrm>
              <a:off x="4789700" y="2503500"/>
              <a:ext cx="25" cy="1875"/>
            </a:xfrm>
            <a:custGeom>
              <a:avLst/>
              <a:gdLst/>
              <a:ahLst/>
              <a:cxnLst/>
              <a:rect l="l" t="t" r="r" b="b"/>
              <a:pathLst>
                <a:path w="1" h="75" extrusionOk="0">
                  <a:moveTo>
                    <a:pt x="1" y="0"/>
                  </a:moveTo>
                  <a:lnTo>
                    <a:pt x="1" y="0"/>
                  </a:lnTo>
                  <a:lnTo>
                    <a:pt x="1" y="74"/>
                  </a:lnTo>
                  <a:lnTo>
                    <a:pt x="1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66" name="Google Shape;11366;p51"/>
            <p:cNvSpPr/>
            <p:nvPr/>
          </p:nvSpPr>
          <p:spPr>
            <a:xfrm>
              <a:off x="4764750" y="2491475"/>
              <a:ext cx="24975" cy="13900"/>
            </a:xfrm>
            <a:custGeom>
              <a:avLst/>
              <a:gdLst/>
              <a:ahLst/>
              <a:cxnLst/>
              <a:rect l="l" t="t" r="r" b="b"/>
              <a:pathLst>
                <a:path w="999" h="556" extrusionOk="0">
                  <a:moveTo>
                    <a:pt x="999" y="555"/>
                  </a:moveTo>
                  <a:lnTo>
                    <a:pt x="999" y="55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67" name="Google Shape;11367;p51"/>
            <p:cNvSpPr/>
            <p:nvPr/>
          </p:nvSpPr>
          <p:spPr>
            <a:xfrm>
              <a:off x="4764750" y="2489625"/>
              <a:ext cx="24975" cy="15750"/>
            </a:xfrm>
            <a:custGeom>
              <a:avLst/>
              <a:gdLst/>
              <a:ahLst/>
              <a:cxnLst/>
              <a:rect l="l" t="t" r="r" b="b"/>
              <a:pathLst>
                <a:path w="999" h="630" extrusionOk="0">
                  <a:moveTo>
                    <a:pt x="1" y="1"/>
                  </a:moveTo>
                  <a:lnTo>
                    <a:pt x="1" y="75"/>
                  </a:lnTo>
                  <a:lnTo>
                    <a:pt x="999" y="629"/>
                  </a:lnTo>
                  <a:lnTo>
                    <a:pt x="999" y="5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68" name="Google Shape;11368;p51"/>
            <p:cNvSpPr/>
            <p:nvPr/>
          </p:nvSpPr>
          <p:spPr>
            <a:xfrm>
              <a:off x="4763825" y="2487775"/>
              <a:ext cx="26825" cy="29600"/>
            </a:xfrm>
            <a:custGeom>
              <a:avLst/>
              <a:gdLst/>
              <a:ahLst/>
              <a:cxnLst/>
              <a:rect l="l" t="t" r="r" b="b"/>
              <a:pathLst>
                <a:path w="1073" h="1184" extrusionOk="0">
                  <a:moveTo>
                    <a:pt x="38" y="1"/>
                  </a:moveTo>
                  <a:lnTo>
                    <a:pt x="1" y="38"/>
                  </a:lnTo>
                  <a:lnTo>
                    <a:pt x="1073" y="629"/>
                  </a:lnTo>
                  <a:lnTo>
                    <a:pt x="1073" y="592"/>
                  </a:lnTo>
                  <a:lnTo>
                    <a:pt x="38" y="1"/>
                  </a:lnTo>
                  <a:close/>
                  <a:moveTo>
                    <a:pt x="1073" y="629"/>
                  </a:moveTo>
                  <a:lnTo>
                    <a:pt x="1036" y="1184"/>
                  </a:lnTo>
                  <a:lnTo>
                    <a:pt x="1073" y="1184"/>
                  </a:lnTo>
                  <a:lnTo>
                    <a:pt x="1073" y="629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69" name="Google Shape;11369;p51"/>
            <p:cNvSpPr/>
            <p:nvPr/>
          </p:nvSpPr>
          <p:spPr>
            <a:xfrm>
              <a:off x="4763825" y="2488700"/>
              <a:ext cx="26825" cy="28675"/>
            </a:xfrm>
            <a:custGeom>
              <a:avLst/>
              <a:gdLst/>
              <a:ahLst/>
              <a:cxnLst/>
              <a:rect l="l" t="t" r="r" b="b"/>
              <a:pathLst>
                <a:path w="1073" h="1147" extrusionOk="0">
                  <a:moveTo>
                    <a:pt x="1" y="1"/>
                  </a:moveTo>
                  <a:lnTo>
                    <a:pt x="38" y="38"/>
                  </a:lnTo>
                  <a:lnTo>
                    <a:pt x="1036" y="592"/>
                  </a:lnTo>
                  <a:lnTo>
                    <a:pt x="1036" y="1147"/>
                  </a:lnTo>
                  <a:lnTo>
                    <a:pt x="1073" y="59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70" name="Google Shape;11370;p51"/>
            <p:cNvSpPr/>
            <p:nvPr/>
          </p:nvSpPr>
          <p:spPr>
            <a:xfrm>
              <a:off x="3121400" y="3536350"/>
              <a:ext cx="1017650" cy="553800"/>
            </a:xfrm>
            <a:custGeom>
              <a:avLst/>
              <a:gdLst/>
              <a:ahLst/>
              <a:cxnLst/>
              <a:rect l="l" t="t" r="r" b="b"/>
              <a:pathLst>
                <a:path w="40706" h="22152" extrusionOk="0">
                  <a:moveTo>
                    <a:pt x="10371" y="1"/>
                  </a:moveTo>
                  <a:cubicBezTo>
                    <a:pt x="9114" y="1"/>
                    <a:pt x="7857" y="278"/>
                    <a:pt x="6877" y="833"/>
                  </a:cubicBezTo>
                  <a:lnTo>
                    <a:pt x="1923" y="3717"/>
                  </a:lnTo>
                  <a:cubicBezTo>
                    <a:pt x="1" y="4826"/>
                    <a:pt x="1" y="6600"/>
                    <a:pt x="1923" y="7709"/>
                  </a:cubicBezTo>
                  <a:lnTo>
                    <a:pt x="22886" y="19799"/>
                  </a:lnTo>
                  <a:cubicBezTo>
                    <a:pt x="25049" y="21067"/>
                    <a:pt x="29338" y="22152"/>
                    <a:pt x="32915" y="22152"/>
                  </a:cubicBezTo>
                  <a:cubicBezTo>
                    <a:pt x="34655" y="22152"/>
                    <a:pt x="36227" y="21895"/>
                    <a:pt x="37304" y="21278"/>
                  </a:cubicBezTo>
                  <a:lnTo>
                    <a:pt x="37415" y="21241"/>
                  </a:lnTo>
                  <a:cubicBezTo>
                    <a:pt x="40706" y="19318"/>
                    <a:pt x="38081" y="14734"/>
                    <a:pt x="34790" y="12885"/>
                  </a:cubicBezTo>
                  <a:lnTo>
                    <a:pt x="13865" y="833"/>
                  </a:lnTo>
                  <a:cubicBezTo>
                    <a:pt x="12885" y="278"/>
                    <a:pt x="11628" y="1"/>
                    <a:pt x="10371" y="1"/>
                  </a:cubicBezTo>
                  <a:close/>
                </a:path>
              </a:pathLst>
            </a:custGeom>
            <a:solidFill>
              <a:srgbClr val="AB9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71" name="Google Shape;11371;p51"/>
            <p:cNvSpPr/>
            <p:nvPr/>
          </p:nvSpPr>
          <p:spPr>
            <a:xfrm>
              <a:off x="3078900" y="3568250"/>
              <a:ext cx="5550" cy="20350"/>
            </a:xfrm>
            <a:custGeom>
              <a:avLst/>
              <a:gdLst/>
              <a:ahLst/>
              <a:cxnLst/>
              <a:rect l="l" t="t" r="r" b="b"/>
              <a:pathLst>
                <a:path w="222" h="814" extrusionOk="0">
                  <a:moveTo>
                    <a:pt x="0" y="0"/>
                  </a:moveTo>
                  <a:lnTo>
                    <a:pt x="0" y="111"/>
                  </a:lnTo>
                  <a:lnTo>
                    <a:pt x="0" y="259"/>
                  </a:lnTo>
                  <a:cubicBezTo>
                    <a:pt x="0" y="296"/>
                    <a:pt x="0" y="370"/>
                    <a:pt x="37" y="370"/>
                  </a:cubicBezTo>
                  <a:cubicBezTo>
                    <a:pt x="37" y="407"/>
                    <a:pt x="37" y="444"/>
                    <a:pt x="74" y="481"/>
                  </a:cubicBezTo>
                  <a:cubicBezTo>
                    <a:pt x="74" y="555"/>
                    <a:pt x="111" y="555"/>
                    <a:pt x="111" y="592"/>
                  </a:cubicBezTo>
                  <a:cubicBezTo>
                    <a:pt x="111" y="629"/>
                    <a:pt x="148" y="666"/>
                    <a:pt x="148" y="740"/>
                  </a:cubicBezTo>
                  <a:cubicBezTo>
                    <a:pt x="148" y="772"/>
                    <a:pt x="203" y="776"/>
                    <a:pt x="218" y="800"/>
                  </a:cubicBezTo>
                  <a:lnTo>
                    <a:pt x="218" y="800"/>
                  </a:lnTo>
                  <a:cubicBezTo>
                    <a:pt x="73" y="291"/>
                    <a:pt x="0" y="0"/>
                    <a:pt x="0" y="0"/>
                  </a:cubicBezTo>
                  <a:close/>
                  <a:moveTo>
                    <a:pt x="218" y="800"/>
                  </a:moveTo>
                  <a:cubicBezTo>
                    <a:pt x="219" y="805"/>
                    <a:pt x="221" y="809"/>
                    <a:pt x="222" y="814"/>
                  </a:cubicBezTo>
                  <a:cubicBezTo>
                    <a:pt x="222" y="809"/>
                    <a:pt x="221" y="804"/>
                    <a:pt x="218" y="800"/>
                  </a:cubicBezTo>
                  <a:close/>
                </a:path>
              </a:pathLst>
            </a:custGeom>
            <a:solidFill>
              <a:srgbClr val="262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72" name="Google Shape;11372;p51"/>
            <p:cNvSpPr/>
            <p:nvPr/>
          </p:nvSpPr>
          <p:spPr>
            <a:xfrm>
              <a:off x="3108475" y="3663450"/>
              <a:ext cx="598025" cy="392850"/>
            </a:xfrm>
            <a:custGeom>
              <a:avLst/>
              <a:gdLst/>
              <a:ahLst/>
              <a:cxnLst/>
              <a:rect l="l" t="t" r="r" b="b"/>
              <a:pathLst>
                <a:path w="23921" h="15714" extrusionOk="0">
                  <a:moveTo>
                    <a:pt x="0" y="0"/>
                  </a:moveTo>
                  <a:cubicBezTo>
                    <a:pt x="185" y="629"/>
                    <a:pt x="333" y="1036"/>
                    <a:pt x="333" y="1036"/>
                  </a:cubicBezTo>
                  <a:lnTo>
                    <a:pt x="333" y="1110"/>
                  </a:lnTo>
                  <a:lnTo>
                    <a:pt x="333" y="1257"/>
                  </a:lnTo>
                  <a:cubicBezTo>
                    <a:pt x="333" y="1294"/>
                    <a:pt x="333" y="1294"/>
                    <a:pt x="370" y="1331"/>
                  </a:cubicBezTo>
                  <a:cubicBezTo>
                    <a:pt x="370" y="1405"/>
                    <a:pt x="370" y="1442"/>
                    <a:pt x="407" y="1479"/>
                  </a:cubicBezTo>
                  <a:lnTo>
                    <a:pt x="407" y="1553"/>
                  </a:lnTo>
                  <a:cubicBezTo>
                    <a:pt x="407" y="1590"/>
                    <a:pt x="444" y="1590"/>
                    <a:pt x="444" y="1627"/>
                  </a:cubicBezTo>
                  <a:cubicBezTo>
                    <a:pt x="444" y="1664"/>
                    <a:pt x="518" y="1738"/>
                    <a:pt x="518" y="1775"/>
                  </a:cubicBezTo>
                  <a:lnTo>
                    <a:pt x="518" y="1812"/>
                  </a:lnTo>
                  <a:cubicBezTo>
                    <a:pt x="518" y="1849"/>
                    <a:pt x="555" y="1849"/>
                    <a:pt x="555" y="1849"/>
                  </a:cubicBezTo>
                  <a:cubicBezTo>
                    <a:pt x="592" y="1923"/>
                    <a:pt x="592" y="1960"/>
                    <a:pt x="629" y="1997"/>
                  </a:cubicBezTo>
                  <a:cubicBezTo>
                    <a:pt x="629" y="1997"/>
                    <a:pt x="629" y="2034"/>
                    <a:pt x="703" y="2034"/>
                  </a:cubicBezTo>
                  <a:lnTo>
                    <a:pt x="740" y="2108"/>
                  </a:lnTo>
                  <a:lnTo>
                    <a:pt x="925" y="2293"/>
                  </a:lnTo>
                  <a:lnTo>
                    <a:pt x="961" y="2330"/>
                  </a:lnTo>
                  <a:lnTo>
                    <a:pt x="998" y="2330"/>
                  </a:lnTo>
                  <a:cubicBezTo>
                    <a:pt x="1072" y="2367"/>
                    <a:pt x="1109" y="2404"/>
                    <a:pt x="1146" y="2404"/>
                  </a:cubicBezTo>
                  <a:cubicBezTo>
                    <a:pt x="1183" y="2478"/>
                    <a:pt x="1257" y="2478"/>
                    <a:pt x="1294" y="2514"/>
                  </a:cubicBezTo>
                  <a:cubicBezTo>
                    <a:pt x="1331" y="2551"/>
                    <a:pt x="1368" y="2551"/>
                    <a:pt x="1442" y="2588"/>
                  </a:cubicBezTo>
                  <a:cubicBezTo>
                    <a:pt x="1479" y="2588"/>
                    <a:pt x="1516" y="2662"/>
                    <a:pt x="1516" y="2699"/>
                  </a:cubicBezTo>
                  <a:cubicBezTo>
                    <a:pt x="1516" y="2699"/>
                    <a:pt x="1553" y="2699"/>
                    <a:pt x="1553" y="2736"/>
                  </a:cubicBezTo>
                  <a:lnTo>
                    <a:pt x="23920" y="15713"/>
                  </a:lnTo>
                  <a:lnTo>
                    <a:pt x="23920" y="13938"/>
                  </a:lnTo>
                  <a:lnTo>
                    <a:pt x="888" y="5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73" name="Google Shape;11373;p51"/>
            <p:cNvSpPr/>
            <p:nvPr/>
          </p:nvSpPr>
          <p:spPr>
            <a:xfrm>
              <a:off x="3085350" y="3589500"/>
              <a:ext cx="624850" cy="423350"/>
            </a:xfrm>
            <a:custGeom>
              <a:avLst/>
              <a:gdLst/>
              <a:ahLst/>
              <a:cxnLst/>
              <a:rect l="l" t="t" r="r" b="b"/>
              <a:pathLst>
                <a:path w="24994" h="16934" extrusionOk="0">
                  <a:moveTo>
                    <a:pt x="1" y="1"/>
                  </a:moveTo>
                  <a:cubicBezTo>
                    <a:pt x="1" y="42"/>
                    <a:pt x="12" y="71"/>
                    <a:pt x="35" y="96"/>
                  </a:cubicBezTo>
                  <a:lnTo>
                    <a:pt x="35" y="96"/>
                  </a:lnTo>
                  <a:cubicBezTo>
                    <a:pt x="24" y="64"/>
                    <a:pt x="13" y="32"/>
                    <a:pt x="1" y="1"/>
                  </a:cubicBezTo>
                  <a:close/>
                  <a:moveTo>
                    <a:pt x="35" y="96"/>
                  </a:moveTo>
                  <a:lnTo>
                    <a:pt x="35" y="96"/>
                  </a:lnTo>
                  <a:cubicBezTo>
                    <a:pt x="128" y="367"/>
                    <a:pt x="198" y="661"/>
                    <a:pt x="297" y="925"/>
                  </a:cubicBezTo>
                  <a:cubicBezTo>
                    <a:pt x="519" y="1628"/>
                    <a:pt x="740" y="2404"/>
                    <a:pt x="925" y="3032"/>
                  </a:cubicBezTo>
                  <a:lnTo>
                    <a:pt x="1813" y="3513"/>
                  </a:lnTo>
                  <a:lnTo>
                    <a:pt x="24882" y="16933"/>
                  </a:lnTo>
                  <a:lnTo>
                    <a:pt x="24993" y="14900"/>
                  </a:lnTo>
                  <a:lnTo>
                    <a:pt x="1036" y="888"/>
                  </a:lnTo>
                  <a:cubicBezTo>
                    <a:pt x="962" y="851"/>
                    <a:pt x="925" y="814"/>
                    <a:pt x="851" y="814"/>
                  </a:cubicBezTo>
                  <a:cubicBezTo>
                    <a:pt x="777" y="740"/>
                    <a:pt x="740" y="703"/>
                    <a:pt x="703" y="703"/>
                  </a:cubicBezTo>
                  <a:cubicBezTo>
                    <a:pt x="629" y="666"/>
                    <a:pt x="629" y="666"/>
                    <a:pt x="592" y="666"/>
                  </a:cubicBezTo>
                  <a:cubicBezTo>
                    <a:pt x="592" y="666"/>
                    <a:pt x="556" y="666"/>
                    <a:pt x="556" y="592"/>
                  </a:cubicBezTo>
                  <a:cubicBezTo>
                    <a:pt x="519" y="555"/>
                    <a:pt x="482" y="518"/>
                    <a:pt x="408" y="518"/>
                  </a:cubicBezTo>
                  <a:cubicBezTo>
                    <a:pt x="371" y="518"/>
                    <a:pt x="371" y="481"/>
                    <a:pt x="334" y="444"/>
                  </a:cubicBezTo>
                  <a:lnTo>
                    <a:pt x="149" y="260"/>
                  </a:lnTo>
                  <a:cubicBezTo>
                    <a:pt x="149" y="186"/>
                    <a:pt x="112" y="186"/>
                    <a:pt x="112" y="149"/>
                  </a:cubicBezTo>
                  <a:cubicBezTo>
                    <a:pt x="79" y="132"/>
                    <a:pt x="53" y="116"/>
                    <a:pt x="35" y="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74" name="Google Shape;11374;p51"/>
            <p:cNvSpPr/>
            <p:nvPr/>
          </p:nvSpPr>
          <p:spPr>
            <a:xfrm>
              <a:off x="4049375" y="3936100"/>
              <a:ext cx="16650" cy="44400"/>
            </a:xfrm>
            <a:custGeom>
              <a:avLst/>
              <a:gdLst/>
              <a:ahLst/>
              <a:cxnLst/>
              <a:rect l="l" t="t" r="r" b="b"/>
              <a:pathLst>
                <a:path w="666" h="1776" extrusionOk="0">
                  <a:moveTo>
                    <a:pt x="666" y="1"/>
                  </a:moveTo>
                  <a:cubicBezTo>
                    <a:pt x="666" y="1"/>
                    <a:pt x="407" y="814"/>
                    <a:pt x="0" y="1775"/>
                  </a:cubicBezTo>
                  <a:cubicBezTo>
                    <a:pt x="222" y="1554"/>
                    <a:pt x="407" y="1258"/>
                    <a:pt x="555" y="999"/>
                  </a:cubicBezTo>
                  <a:cubicBezTo>
                    <a:pt x="592" y="666"/>
                    <a:pt x="666" y="334"/>
                    <a:pt x="666" y="1"/>
                  </a:cubicBezTo>
                  <a:close/>
                </a:path>
              </a:pathLst>
            </a:custGeom>
            <a:solidFill>
              <a:srgbClr val="1C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75" name="Google Shape;11375;p51"/>
            <p:cNvSpPr/>
            <p:nvPr/>
          </p:nvSpPr>
          <p:spPr>
            <a:xfrm>
              <a:off x="3705550" y="3959225"/>
              <a:ext cx="341075" cy="101675"/>
            </a:xfrm>
            <a:custGeom>
              <a:avLst/>
              <a:gdLst/>
              <a:ahLst/>
              <a:cxnLst/>
              <a:rect l="l" t="t" r="r" b="b"/>
              <a:pathLst>
                <a:path w="13643" h="4067" extrusionOk="0">
                  <a:moveTo>
                    <a:pt x="13643" y="777"/>
                  </a:moveTo>
                  <a:lnTo>
                    <a:pt x="13643" y="777"/>
                  </a:lnTo>
                  <a:cubicBezTo>
                    <a:pt x="13642" y="846"/>
                    <a:pt x="13610" y="916"/>
                    <a:pt x="13544" y="1017"/>
                  </a:cubicBezTo>
                  <a:lnTo>
                    <a:pt x="13544" y="1017"/>
                  </a:lnTo>
                  <a:cubicBezTo>
                    <a:pt x="13552" y="1010"/>
                    <a:pt x="13560" y="1004"/>
                    <a:pt x="13569" y="998"/>
                  </a:cubicBezTo>
                  <a:cubicBezTo>
                    <a:pt x="13606" y="924"/>
                    <a:pt x="13642" y="887"/>
                    <a:pt x="13643" y="777"/>
                  </a:cubicBezTo>
                  <a:close/>
                  <a:moveTo>
                    <a:pt x="148" y="0"/>
                  </a:moveTo>
                  <a:lnTo>
                    <a:pt x="0" y="2033"/>
                  </a:lnTo>
                  <a:lnTo>
                    <a:pt x="555" y="2366"/>
                  </a:lnTo>
                  <a:cubicBezTo>
                    <a:pt x="2551" y="3512"/>
                    <a:pt x="5805" y="4067"/>
                    <a:pt x="8688" y="4067"/>
                  </a:cubicBezTo>
                  <a:cubicBezTo>
                    <a:pt x="9982" y="4067"/>
                    <a:pt x="11092" y="3882"/>
                    <a:pt x="11868" y="3549"/>
                  </a:cubicBezTo>
                  <a:cubicBezTo>
                    <a:pt x="11942" y="3549"/>
                    <a:pt x="11942" y="3512"/>
                    <a:pt x="11979" y="3512"/>
                  </a:cubicBezTo>
                  <a:cubicBezTo>
                    <a:pt x="12127" y="3475"/>
                    <a:pt x="12238" y="3364"/>
                    <a:pt x="12386" y="3327"/>
                  </a:cubicBezTo>
                  <a:lnTo>
                    <a:pt x="12422" y="3290"/>
                  </a:lnTo>
                  <a:cubicBezTo>
                    <a:pt x="12718" y="2773"/>
                    <a:pt x="13051" y="2144"/>
                    <a:pt x="13310" y="1479"/>
                  </a:cubicBezTo>
                  <a:cubicBezTo>
                    <a:pt x="13421" y="1294"/>
                    <a:pt x="13458" y="1146"/>
                    <a:pt x="13532" y="1035"/>
                  </a:cubicBezTo>
                  <a:cubicBezTo>
                    <a:pt x="13536" y="1029"/>
                    <a:pt x="13540" y="1023"/>
                    <a:pt x="13544" y="1017"/>
                  </a:cubicBezTo>
                  <a:lnTo>
                    <a:pt x="13544" y="1017"/>
                  </a:lnTo>
                  <a:cubicBezTo>
                    <a:pt x="13400" y="1121"/>
                    <a:pt x="13226" y="1228"/>
                    <a:pt x="13051" y="1368"/>
                  </a:cubicBezTo>
                  <a:lnTo>
                    <a:pt x="12940" y="1405"/>
                  </a:lnTo>
                  <a:lnTo>
                    <a:pt x="12681" y="1553"/>
                  </a:lnTo>
                  <a:cubicBezTo>
                    <a:pt x="12644" y="1553"/>
                    <a:pt x="12644" y="1590"/>
                    <a:pt x="12570" y="1590"/>
                  </a:cubicBezTo>
                  <a:cubicBezTo>
                    <a:pt x="12533" y="1627"/>
                    <a:pt x="12459" y="1627"/>
                    <a:pt x="12386" y="1664"/>
                  </a:cubicBezTo>
                  <a:cubicBezTo>
                    <a:pt x="12275" y="1738"/>
                    <a:pt x="12090" y="1775"/>
                    <a:pt x="11942" y="1812"/>
                  </a:cubicBezTo>
                  <a:cubicBezTo>
                    <a:pt x="11905" y="1812"/>
                    <a:pt x="11831" y="1812"/>
                    <a:pt x="11794" y="1849"/>
                  </a:cubicBezTo>
                  <a:cubicBezTo>
                    <a:pt x="11646" y="1923"/>
                    <a:pt x="11572" y="1923"/>
                    <a:pt x="11424" y="1960"/>
                  </a:cubicBezTo>
                  <a:lnTo>
                    <a:pt x="11350" y="1960"/>
                  </a:lnTo>
                  <a:cubicBezTo>
                    <a:pt x="11202" y="1997"/>
                    <a:pt x="11018" y="1997"/>
                    <a:pt x="10870" y="2033"/>
                  </a:cubicBezTo>
                  <a:lnTo>
                    <a:pt x="10722" y="2033"/>
                  </a:lnTo>
                  <a:cubicBezTo>
                    <a:pt x="10611" y="2033"/>
                    <a:pt x="10426" y="2107"/>
                    <a:pt x="10278" y="2107"/>
                  </a:cubicBezTo>
                  <a:lnTo>
                    <a:pt x="10167" y="2107"/>
                  </a:lnTo>
                  <a:cubicBezTo>
                    <a:pt x="9945" y="2107"/>
                    <a:pt x="9761" y="2144"/>
                    <a:pt x="9539" y="2144"/>
                  </a:cubicBezTo>
                  <a:lnTo>
                    <a:pt x="8467" y="2144"/>
                  </a:lnTo>
                  <a:cubicBezTo>
                    <a:pt x="8282" y="2144"/>
                    <a:pt x="8097" y="2144"/>
                    <a:pt x="7912" y="2107"/>
                  </a:cubicBezTo>
                  <a:cubicBezTo>
                    <a:pt x="7727" y="2107"/>
                    <a:pt x="7542" y="2033"/>
                    <a:pt x="7357" y="2033"/>
                  </a:cubicBezTo>
                  <a:lnTo>
                    <a:pt x="7210" y="2033"/>
                  </a:lnTo>
                  <a:cubicBezTo>
                    <a:pt x="6951" y="1997"/>
                    <a:pt x="6729" y="1997"/>
                    <a:pt x="6433" y="1960"/>
                  </a:cubicBezTo>
                  <a:lnTo>
                    <a:pt x="6359" y="1960"/>
                  </a:lnTo>
                  <a:cubicBezTo>
                    <a:pt x="6064" y="1923"/>
                    <a:pt x="5805" y="1849"/>
                    <a:pt x="5546" y="1812"/>
                  </a:cubicBezTo>
                  <a:lnTo>
                    <a:pt x="5472" y="1812"/>
                  </a:lnTo>
                  <a:cubicBezTo>
                    <a:pt x="5250" y="1775"/>
                    <a:pt x="5065" y="1738"/>
                    <a:pt x="4807" y="1664"/>
                  </a:cubicBezTo>
                  <a:lnTo>
                    <a:pt x="4733" y="1664"/>
                  </a:lnTo>
                  <a:cubicBezTo>
                    <a:pt x="4511" y="1627"/>
                    <a:pt x="4326" y="1590"/>
                    <a:pt x="4067" y="1553"/>
                  </a:cubicBezTo>
                  <a:cubicBezTo>
                    <a:pt x="4030" y="1553"/>
                    <a:pt x="3993" y="1479"/>
                    <a:pt x="3956" y="1479"/>
                  </a:cubicBezTo>
                  <a:cubicBezTo>
                    <a:pt x="3697" y="1442"/>
                    <a:pt x="3513" y="1405"/>
                    <a:pt x="3291" y="1294"/>
                  </a:cubicBezTo>
                  <a:cubicBezTo>
                    <a:pt x="3254" y="1294"/>
                    <a:pt x="3254" y="1294"/>
                    <a:pt x="3217" y="1257"/>
                  </a:cubicBezTo>
                  <a:cubicBezTo>
                    <a:pt x="3032" y="1220"/>
                    <a:pt x="2847" y="1183"/>
                    <a:pt x="2662" y="1072"/>
                  </a:cubicBezTo>
                  <a:cubicBezTo>
                    <a:pt x="2588" y="1072"/>
                    <a:pt x="2588" y="1072"/>
                    <a:pt x="2551" y="1035"/>
                  </a:cubicBezTo>
                  <a:cubicBezTo>
                    <a:pt x="2514" y="1035"/>
                    <a:pt x="2477" y="998"/>
                    <a:pt x="2403" y="998"/>
                  </a:cubicBezTo>
                  <a:cubicBezTo>
                    <a:pt x="2329" y="924"/>
                    <a:pt x="2293" y="924"/>
                    <a:pt x="2182" y="887"/>
                  </a:cubicBezTo>
                  <a:cubicBezTo>
                    <a:pt x="2145" y="887"/>
                    <a:pt x="2108" y="850"/>
                    <a:pt x="2034" y="850"/>
                  </a:cubicBezTo>
                  <a:cubicBezTo>
                    <a:pt x="1997" y="776"/>
                    <a:pt x="1923" y="776"/>
                    <a:pt x="1812" y="740"/>
                  </a:cubicBezTo>
                  <a:cubicBezTo>
                    <a:pt x="1775" y="740"/>
                    <a:pt x="1738" y="703"/>
                    <a:pt x="1664" y="703"/>
                  </a:cubicBezTo>
                  <a:cubicBezTo>
                    <a:pt x="1627" y="666"/>
                    <a:pt x="1553" y="666"/>
                    <a:pt x="1479" y="592"/>
                  </a:cubicBezTo>
                  <a:cubicBezTo>
                    <a:pt x="1442" y="592"/>
                    <a:pt x="1405" y="555"/>
                    <a:pt x="1368" y="555"/>
                  </a:cubicBezTo>
                  <a:cubicBezTo>
                    <a:pt x="1294" y="518"/>
                    <a:pt x="1220" y="518"/>
                    <a:pt x="1183" y="481"/>
                  </a:cubicBezTo>
                  <a:cubicBezTo>
                    <a:pt x="1109" y="481"/>
                    <a:pt x="1072" y="407"/>
                    <a:pt x="1035" y="407"/>
                  </a:cubicBezTo>
                  <a:cubicBezTo>
                    <a:pt x="999" y="370"/>
                    <a:pt x="888" y="370"/>
                    <a:pt x="851" y="333"/>
                  </a:cubicBezTo>
                  <a:cubicBezTo>
                    <a:pt x="814" y="333"/>
                    <a:pt x="740" y="296"/>
                    <a:pt x="703" y="296"/>
                  </a:cubicBezTo>
                  <a:cubicBezTo>
                    <a:pt x="666" y="222"/>
                    <a:pt x="555" y="222"/>
                    <a:pt x="518" y="185"/>
                  </a:cubicBezTo>
                  <a:cubicBezTo>
                    <a:pt x="481" y="185"/>
                    <a:pt x="481" y="148"/>
                    <a:pt x="444" y="148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76" name="Google Shape;11376;p51"/>
            <p:cNvSpPr/>
            <p:nvPr/>
          </p:nvSpPr>
          <p:spPr>
            <a:xfrm>
              <a:off x="3707400" y="4012825"/>
              <a:ext cx="309650" cy="79500"/>
            </a:xfrm>
            <a:custGeom>
              <a:avLst/>
              <a:gdLst/>
              <a:ahLst/>
              <a:cxnLst/>
              <a:rect l="l" t="t" r="r" b="b"/>
              <a:pathLst>
                <a:path w="12386" h="3180" extrusionOk="0">
                  <a:moveTo>
                    <a:pt x="12385" y="1294"/>
                  </a:moveTo>
                  <a:lnTo>
                    <a:pt x="12275" y="1331"/>
                  </a:lnTo>
                  <a:cubicBezTo>
                    <a:pt x="12268" y="1341"/>
                    <a:pt x="12262" y="1351"/>
                    <a:pt x="12256" y="1361"/>
                  </a:cubicBezTo>
                  <a:lnTo>
                    <a:pt x="12256" y="1361"/>
                  </a:lnTo>
                  <a:cubicBezTo>
                    <a:pt x="12298" y="1340"/>
                    <a:pt x="12340" y="1317"/>
                    <a:pt x="12385" y="1294"/>
                  </a:cubicBezTo>
                  <a:close/>
                  <a:moveTo>
                    <a:pt x="0" y="0"/>
                  </a:moveTo>
                  <a:lnTo>
                    <a:pt x="0" y="1812"/>
                  </a:lnTo>
                  <a:cubicBezTo>
                    <a:pt x="2810" y="2810"/>
                    <a:pt x="3771" y="2810"/>
                    <a:pt x="3993" y="2847"/>
                  </a:cubicBezTo>
                  <a:lnTo>
                    <a:pt x="4104" y="2847"/>
                  </a:lnTo>
                  <a:cubicBezTo>
                    <a:pt x="4363" y="2921"/>
                    <a:pt x="4659" y="2958"/>
                    <a:pt x="4880" y="2995"/>
                  </a:cubicBezTo>
                  <a:lnTo>
                    <a:pt x="4954" y="2995"/>
                  </a:lnTo>
                  <a:cubicBezTo>
                    <a:pt x="5250" y="3032"/>
                    <a:pt x="5472" y="3032"/>
                    <a:pt x="5768" y="3106"/>
                  </a:cubicBezTo>
                  <a:lnTo>
                    <a:pt x="5842" y="3106"/>
                  </a:lnTo>
                  <a:cubicBezTo>
                    <a:pt x="6026" y="3106"/>
                    <a:pt x="6211" y="3143"/>
                    <a:pt x="6396" y="3143"/>
                  </a:cubicBezTo>
                  <a:cubicBezTo>
                    <a:pt x="6581" y="3143"/>
                    <a:pt x="6766" y="3143"/>
                    <a:pt x="6951" y="3180"/>
                  </a:cubicBezTo>
                  <a:lnTo>
                    <a:pt x="7986" y="3180"/>
                  </a:lnTo>
                  <a:cubicBezTo>
                    <a:pt x="8208" y="3180"/>
                    <a:pt x="8393" y="3180"/>
                    <a:pt x="8614" y="3143"/>
                  </a:cubicBezTo>
                  <a:lnTo>
                    <a:pt x="8725" y="3143"/>
                  </a:lnTo>
                  <a:cubicBezTo>
                    <a:pt x="8836" y="3143"/>
                    <a:pt x="9021" y="3106"/>
                    <a:pt x="9169" y="3106"/>
                  </a:cubicBezTo>
                  <a:lnTo>
                    <a:pt x="9317" y="3106"/>
                  </a:lnTo>
                  <a:cubicBezTo>
                    <a:pt x="9502" y="3032"/>
                    <a:pt x="9650" y="3032"/>
                    <a:pt x="9761" y="2995"/>
                  </a:cubicBezTo>
                  <a:lnTo>
                    <a:pt x="9834" y="2995"/>
                  </a:lnTo>
                  <a:cubicBezTo>
                    <a:pt x="9945" y="2958"/>
                    <a:pt x="10093" y="2958"/>
                    <a:pt x="10204" y="2921"/>
                  </a:cubicBezTo>
                  <a:lnTo>
                    <a:pt x="10278" y="2921"/>
                  </a:lnTo>
                  <a:cubicBezTo>
                    <a:pt x="10426" y="2847"/>
                    <a:pt x="10611" y="2810"/>
                    <a:pt x="10759" y="2773"/>
                  </a:cubicBezTo>
                  <a:cubicBezTo>
                    <a:pt x="10796" y="2736"/>
                    <a:pt x="10870" y="2736"/>
                    <a:pt x="10944" y="2662"/>
                  </a:cubicBezTo>
                  <a:cubicBezTo>
                    <a:pt x="10981" y="2662"/>
                    <a:pt x="10981" y="2625"/>
                    <a:pt x="11018" y="2625"/>
                  </a:cubicBezTo>
                  <a:lnTo>
                    <a:pt x="11313" y="2477"/>
                  </a:lnTo>
                  <a:lnTo>
                    <a:pt x="11387" y="2440"/>
                  </a:lnTo>
                  <a:cubicBezTo>
                    <a:pt x="11605" y="2295"/>
                    <a:pt x="11930" y="1901"/>
                    <a:pt x="12256" y="1361"/>
                  </a:cubicBezTo>
                  <a:lnTo>
                    <a:pt x="12256" y="1361"/>
                  </a:lnTo>
                  <a:cubicBezTo>
                    <a:pt x="12162" y="1410"/>
                    <a:pt x="12070" y="1454"/>
                    <a:pt x="11942" y="1479"/>
                  </a:cubicBezTo>
                  <a:cubicBezTo>
                    <a:pt x="11905" y="1479"/>
                    <a:pt x="11905" y="1516"/>
                    <a:pt x="11868" y="1516"/>
                  </a:cubicBezTo>
                  <a:cubicBezTo>
                    <a:pt x="11091" y="1849"/>
                    <a:pt x="9982" y="2034"/>
                    <a:pt x="8688" y="2034"/>
                  </a:cubicBezTo>
                  <a:cubicBezTo>
                    <a:pt x="5768" y="2034"/>
                    <a:pt x="3069" y="1331"/>
                    <a:pt x="555" y="3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77" name="Google Shape;11377;p51"/>
            <p:cNvSpPr/>
            <p:nvPr/>
          </p:nvSpPr>
          <p:spPr>
            <a:xfrm>
              <a:off x="3067800" y="3441175"/>
              <a:ext cx="1037975" cy="572300"/>
            </a:xfrm>
            <a:custGeom>
              <a:avLst/>
              <a:gdLst/>
              <a:ahLst/>
              <a:cxnLst/>
              <a:rect l="l" t="t" r="r" b="b"/>
              <a:pathLst>
                <a:path w="41519" h="22892" extrusionOk="0">
                  <a:moveTo>
                    <a:pt x="9257" y="0"/>
                  </a:moveTo>
                  <a:cubicBezTo>
                    <a:pt x="8134" y="0"/>
                    <a:pt x="7006" y="240"/>
                    <a:pt x="6138" y="721"/>
                  </a:cubicBezTo>
                  <a:lnTo>
                    <a:pt x="1738" y="3272"/>
                  </a:lnTo>
                  <a:cubicBezTo>
                    <a:pt x="1" y="4233"/>
                    <a:pt x="1" y="5860"/>
                    <a:pt x="1738" y="6821"/>
                  </a:cubicBezTo>
                  <a:lnTo>
                    <a:pt x="25695" y="20796"/>
                  </a:lnTo>
                  <a:cubicBezTo>
                    <a:pt x="27643" y="21920"/>
                    <a:pt x="31479" y="22892"/>
                    <a:pt x="34665" y="22892"/>
                  </a:cubicBezTo>
                  <a:cubicBezTo>
                    <a:pt x="36195" y="22892"/>
                    <a:pt x="37576" y="22667"/>
                    <a:pt x="38524" y="22127"/>
                  </a:cubicBezTo>
                  <a:lnTo>
                    <a:pt x="38598" y="22053"/>
                  </a:lnTo>
                  <a:cubicBezTo>
                    <a:pt x="41519" y="20389"/>
                    <a:pt x="39189" y="16323"/>
                    <a:pt x="36343" y="14659"/>
                  </a:cubicBezTo>
                  <a:lnTo>
                    <a:pt x="12349" y="721"/>
                  </a:lnTo>
                  <a:cubicBezTo>
                    <a:pt x="11498" y="240"/>
                    <a:pt x="10380" y="0"/>
                    <a:pt x="9257" y="0"/>
                  </a:cubicBez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78" name="Google Shape;11378;p51"/>
            <p:cNvSpPr/>
            <p:nvPr/>
          </p:nvSpPr>
          <p:spPr>
            <a:xfrm>
              <a:off x="3086275" y="3449025"/>
              <a:ext cx="970525" cy="556425"/>
            </a:xfrm>
            <a:custGeom>
              <a:avLst/>
              <a:gdLst/>
              <a:ahLst/>
              <a:cxnLst/>
              <a:rect l="l" t="t" r="r" b="b"/>
              <a:pathLst>
                <a:path w="38821" h="22257" extrusionOk="0">
                  <a:moveTo>
                    <a:pt x="8467" y="0"/>
                  </a:moveTo>
                  <a:cubicBezTo>
                    <a:pt x="7358" y="0"/>
                    <a:pt x="6286" y="222"/>
                    <a:pt x="5547" y="666"/>
                  </a:cubicBezTo>
                  <a:lnTo>
                    <a:pt x="1110" y="3217"/>
                  </a:lnTo>
                  <a:cubicBezTo>
                    <a:pt x="445" y="3660"/>
                    <a:pt x="1" y="4215"/>
                    <a:pt x="1" y="4769"/>
                  </a:cubicBezTo>
                  <a:cubicBezTo>
                    <a:pt x="1" y="4843"/>
                    <a:pt x="1" y="4917"/>
                    <a:pt x="75" y="5028"/>
                  </a:cubicBezTo>
                  <a:cubicBezTo>
                    <a:pt x="149" y="5509"/>
                    <a:pt x="519" y="5916"/>
                    <a:pt x="1110" y="6248"/>
                  </a:cubicBezTo>
                  <a:lnTo>
                    <a:pt x="25104" y="20186"/>
                  </a:lnTo>
                  <a:cubicBezTo>
                    <a:pt x="27100" y="21332"/>
                    <a:pt x="30982" y="22257"/>
                    <a:pt x="33903" y="22257"/>
                  </a:cubicBezTo>
                  <a:cubicBezTo>
                    <a:pt x="35456" y="22257"/>
                    <a:pt x="36750" y="22035"/>
                    <a:pt x="37600" y="21517"/>
                  </a:cubicBezTo>
                  <a:lnTo>
                    <a:pt x="37674" y="21480"/>
                  </a:lnTo>
                  <a:cubicBezTo>
                    <a:pt x="38377" y="21074"/>
                    <a:pt x="38746" y="20519"/>
                    <a:pt x="38820" y="19817"/>
                  </a:cubicBezTo>
                  <a:lnTo>
                    <a:pt x="38820" y="19521"/>
                  </a:lnTo>
                  <a:cubicBezTo>
                    <a:pt x="38820" y="17931"/>
                    <a:pt x="37304" y="15750"/>
                    <a:pt x="35382" y="14641"/>
                  </a:cubicBezTo>
                  <a:lnTo>
                    <a:pt x="11388" y="666"/>
                  </a:lnTo>
                  <a:cubicBezTo>
                    <a:pt x="10612" y="222"/>
                    <a:pt x="9576" y="0"/>
                    <a:pt x="8467" y="0"/>
                  </a:cubicBez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79" name="Google Shape;11379;p51"/>
            <p:cNvSpPr/>
            <p:nvPr/>
          </p:nvSpPr>
          <p:spPr>
            <a:xfrm>
              <a:off x="3088125" y="3463800"/>
              <a:ext cx="968675" cy="541650"/>
            </a:xfrm>
            <a:custGeom>
              <a:avLst/>
              <a:gdLst/>
              <a:ahLst/>
              <a:cxnLst/>
              <a:rect l="l" t="t" r="r" b="b"/>
              <a:pathLst>
                <a:path w="38747" h="21666" extrusionOk="0">
                  <a:moveTo>
                    <a:pt x="8430" y="1"/>
                  </a:moveTo>
                  <a:cubicBezTo>
                    <a:pt x="7321" y="1"/>
                    <a:pt x="6286" y="223"/>
                    <a:pt x="5510" y="703"/>
                  </a:cubicBezTo>
                  <a:lnTo>
                    <a:pt x="1073" y="3254"/>
                  </a:lnTo>
                  <a:cubicBezTo>
                    <a:pt x="481" y="3550"/>
                    <a:pt x="75" y="3994"/>
                    <a:pt x="1" y="4437"/>
                  </a:cubicBezTo>
                  <a:cubicBezTo>
                    <a:pt x="75" y="4918"/>
                    <a:pt x="445" y="5325"/>
                    <a:pt x="1036" y="5657"/>
                  </a:cubicBezTo>
                  <a:lnTo>
                    <a:pt x="25030" y="19595"/>
                  </a:lnTo>
                  <a:cubicBezTo>
                    <a:pt x="27026" y="20741"/>
                    <a:pt x="30908" y="21666"/>
                    <a:pt x="33829" y="21666"/>
                  </a:cubicBezTo>
                  <a:cubicBezTo>
                    <a:pt x="35382" y="21666"/>
                    <a:pt x="36676" y="21444"/>
                    <a:pt x="37526" y="20926"/>
                  </a:cubicBezTo>
                  <a:lnTo>
                    <a:pt x="37600" y="20889"/>
                  </a:lnTo>
                  <a:cubicBezTo>
                    <a:pt x="38303" y="20483"/>
                    <a:pt x="38672" y="19928"/>
                    <a:pt x="38746" y="19226"/>
                  </a:cubicBezTo>
                  <a:cubicBezTo>
                    <a:pt x="38561" y="17636"/>
                    <a:pt x="37156" y="15713"/>
                    <a:pt x="35345" y="14641"/>
                  </a:cubicBezTo>
                  <a:lnTo>
                    <a:pt x="11351" y="703"/>
                  </a:lnTo>
                  <a:cubicBezTo>
                    <a:pt x="10575" y="223"/>
                    <a:pt x="9539" y="1"/>
                    <a:pt x="8430" y="1"/>
                  </a:cubicBezTo>
                  <a:close/>
                </a:path>
              </a:pathLst>
            </a:custGeom>
            <a:solidFill>
              <a:srgbClr val="56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80" name="Google Shape;11380;p51"/>
            <p:cNvSpPr/>
            <p:nvPr/>
          </p:nvSpPr>
          <p:spPr>
            <a:xfrm>
              <a:off x="3174100" y="3332550"/>
              <a:ext cx="65650" cy="217475"/>
            </a:xfrm>
            <a:custGeom>
              <a:avLst/>
              <a:gdLst/>
              <a:ahLst/>
              <a:cxnLst/>
              <a:rect l="l" t="t" r="r" b="b"/>
              <a:pathLst>
                <a:path w="2626" h="8699" extrusionOk="0">
                  <a:moveTo>
                    <a:pt x="0" y="1"/>
                  </a:moveTo>
                  <a:lnTo>
                    <a:pt x="0" y="8024"/>
                  </a:lnTo>
                  <a:cubicBezTo>
                    <a:pt x="0" y="8208"/>
                    <a:pt x="148" y="8393"/>
                    <a:pt x="407" y="8504"/>
                  </a:cubicBezTo>
                  <a:cubicBezTo>
                    <a:pt x="666" y="8634"/>
                    <a:pt x="989" y="8698"/>
                    <a:pt x="1313" y="8698"/>
                  </a:cubicBezTo>
                  <a:cubicBezTo>
                    <a:pt x="1636" y="8698"/>
                    <a:pt x="1960" y="8634"/>
                    <a:pt x="2218" y="8504"/>
                  </a:cubicBezTo>
                  <a:cubicBezTo>
                    <a:pt x="2514" y="8356"/>
                    <a:pt x="2625" y="8098"/>
                    <a:pt x="2588" y="7950"/>
                  </a:cubicBezTo>
                  <a:lnTo>
                    <a:pt x="2588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81" name="Google Shape;11381;p51"/>
            <p:cNvSpPr/>
            <p:nvPr/>
          </p:nvSpPr>
          <p:spPr>
            <a:xfrm>
              <a:off x="3171325" y="3319850"/>
              <a:ext cx="70275" cy="25450"/>
            </a:xfrm>
            <a:custGeom>
              <a:avLst/>
              <a:gdLst/>
              <a:ahLst/>
              <a:cxnLst/>
              <a:rect l="l" t="t" r="r" b="b"/>
              <a:pathLst>
                <a:path w="2811" h="1018" extrusionOk="0">
                  <a:moveTo>
                    <a:pt x="1414" y="1"/>
                  </a:moveTo>
                  <a:cubicBezTo>
                    <a:pt x="1082" y="1"/>
                    <a:pt x="740" y="47"/>
                    <a:pt x="481" y="139"/>
                  </a:cubicBezTo>
                  <a:cubicBezTo>
                    <a:pt x="0" y="287"/>
                    <a:pt x="0" y="620"/>
                    <a:pt x="481" y="879"/>
                  </a:cubicBezTo>
                  <a:cubicBezTo>
                    <a:pt x="740" y="971"/>
                    <a:pt x="1063" y="1017"/>
                    <a:pt x="1387" y="1017"/>
                  </a:cubicBezTo>
                  <a:cubicBezTo>
                    <a:pt x="1710" y="1017"/>
                    <a:pt x="2034" y="971"/>
                    <a:pt x="2292" y="879"/>
                  </a:cubicBezTo>
                  <a:cubicBezTo>
                    <a:pt x="2810" y="694"/>
                    <a:pt x="2810" y="361"/>
                    <a:pt x="2292" y="139"/>
                  </a:cubicBezTo>
                  <a:cubicBezTo>
                    <a:pt x="2071" y="47"/>
                    <a:pt x="1747" y="1"/>
                    <a:pt x="1414" y="1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82" name="Google Shape;11382;p51"/>
            <p:cNvSpPr/>
            <p:nvPr/>
          </p:nvSpPr>
          <p:spPr>
            <a:xfrm>
              <a:off x="3177800" y="3323325"/>
              <a:ext cx="56400" cy="18500"/>
            </a:xfrm>
            <a:custGeom>
              <a:avLst/>
              <a:gdLst/>
              <a:ahLst/>
              <a:cxnLst/>
              <a:rect l="l" t="t" r="r" b="b"/>
              <a:pathLst>
                <a:path w="2256" h="740" extrusionOk="0">
                  <a:moveTo>
                    <a:pt x="1109" y="0"/>
                  </a:moveTo>
                  <a:cubicBezTo>
                    <a:pt x="776" y="0"/>
                    <a:pt x="481" y="37"/>
                    <a:pt x="296" y="111"/>
                  </a:cubicBezTo>
                  <a:cubicBezTo>
                    <a:pt x="37" y="222"/>
                    <a:pt x="0" y="296"/>
                    <a:pt x="0" y="370"/>
                  </a:cubicBezTo>
                  <a:cubicBezTo>
                    <a:pt x="0" y="407"/>
                    <a:pt x="111" y="481"/>
                    <a:pt x="296" y="592"/>
                  </a:cubicBezTo>
                  <a:cubicBezTo>
                    <a:pt x="518" y="666"/>
                    <a:pt x="850" y="740"/>
                    <a:pt x="1146" y="740"/>
                  </a:cubicBezTo>
                  <a:cubicBezTo>
                    <a:pt x="1479" y="740"/>
                    <a:pt x="1812" y="666"/>
                    <a:pt x="1996" y="592"/>
                  </a:cubicBezTo>
                  <a:cubicBezTo>
                    <a:pt x="2218" y="481"/>
                    <a:pt x="2255" y="407"/>
                    <a:pt x="2255" y="370"/>
                  </a:cubicBezTo>
                  <a:cubicBezTo>
                    <a:pt x="2255" y="296"/>
                    <a:pt x="2181" y="222"/>
                    <a:pt x="1996" y="111"/>
                  </a:cubicBezTo>
                  <a:cubicBezTo>
                    <a:pt x="1775" y="37"/>
                    <a:pt x="1442" y="0"/>
                    <a:pt x="1109" y="0"/>
                  </a:cubicBez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83" name="Google Shape;11383;p51"/>
            <p:cNvSpPr/>
            <p:nvPr/>
          </p:nvSpPr>
          <p:spPr>
            <a:xfrm>
              <a:off x="3125100" y="3519275"/>
              <a:ext cx="93375" cy="99825"/>
            </a:xfrm>
            <a:custGeom>
              <a:avLst/>
              <a:gdLst/>
              <a:ahLst/>
              <a:cxnLst/>
              <a:rect l="l" t="t" r="r" b="b"/>
              <a:pathLst>
                <a:path w="3735" h="3993" extrusionOk="0">
                  <a:moveTo>
                    <a:pt x="1" y="0"/>
                  </a:moveTo>
                  <a:lnTo>
                    <a:pt x="1" y="1812"/>
                  </a:lnTo>
                  <a:lnTo>
                    <a:pt x="3735" y="3993"/>
                  </a:lnTo>
                  <a:lnTo>
                    <a:pt x="3735" y="21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84" name="Google Shape;11384;p51"/>
            <p:cNvSpPr/>
            <p:nvPr/>
          </p:nvSpPr>
          <p:spPr>
            <a:xfrm>
              <a:off x="3218450" y="3491525"/>
              <a:ext cx="142375" cy="127575"/>
            </a:xfrm>
            <a:custGeom>
              <a:avLst/>
              <a:gdLst/>
              <a:ahLst/>
              <a:cxnLst/>
              <a:rect l="l" t="t" r="r" b="b"/>
              <a:pathLst>
                <a:path w="5695" h="5103" extrusionOk="0">
                  <a:moveTo>
                    <a:pt x="5694" y="1"/>
                  </a:moveTo>
                  <a:lnTo>
                    <a:pt x="1" y="3291"/>
                  </a:lnTo>
                  <a:lnTo>
                    <a:pt x="1" y="5103"/>
                  </a:lnTo>
                  <a:lnTo>
                    <a:pt x="5694" y="1812"/>
                  </a:lnTo>
                  <a:lnTo>
                    <a:pt x="5694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85" name="Google Shape;11385;p51"/>
            <p:cNvSpPr/>
            <p:nvPr/>
          </p:nvSpPr>
          <p:spPr>
            <a:xfrm>
              <a:off x="3125100" y="3437000"/>
              <a:ext cx="235725" cy="136825"/>
            </a:xfrm>
            <a:custGeom>
              <a:avLst/>
              <a:gdLst/>
              <a:ahLst/>
              <a:cxnLst/>
              <a:rect l="l" t="t" r="r" b="b"/>
              <a:pathLst>
                <a:path w="9429" h="5473" extrusionOk="0">
                  <a:moveTo>
                    <a:pt x="5657" y="1"/>
                  </a:moveTo>
                  <a:lnTo>
                    <a:pt x="1" y="3291"/>
                  </a:lnTo>
                  <a:lnTo>
                    <a:pt x="3735" y="5472"/>
                  </a:lnTo>
                  <a:lnTo>
                    <a:pt x="9428" y="2182"/>
                  </a:lnTo>
                  <a:lnTo>
                    <a:pt x="5657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86" name="Google Shape;11386;p51"/>
            <p:cNvSpPr/>
            <p:nvPr/>
          </p:nvSpPr>
          <p:spPr>
            <a:xfrm>
              <a:off x="3306250" y="3426825"/>
              <a:ext cx="20375" cy="17600"/>
            </a:xfrm>
            <a:custGeom>
              <a:avLst/>
              <a:gdLst/>
              <a:ahLst/>
              <a:cxnLst/>
              <a:rect l="l" t="t" r="r" b="b"/>
              <a:pathLst>
                <a:path w="815" h="704" extrusionOk="0">
                  <a:moveTo>
                    <a:pt x="1" y="1"/>
                  </a:moveTo>
                  <a:lnTo>
                    <a:pt x="1" y="186"/>
                  </a:lnTo>
                  <a:lnTo>
                    <a:pt x="814" y="703"/>
                  </a:lnTo>
                  <a:lnTo>
                    <a:pt x="814" y="4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3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87" name="Google Shape;11387;p51"/>
            <p:cNvSpPr/>
            <p:nvPr/>
          </p:nvSpPr>
          <p:spPr>
            <a:xfrm>
              <a:off x="3326600" y="3393575"/>
              <a:ext cx="61950" cy="50850"/>
            </a:xfrm>
            <a:custGeom>
              <a:avLst/>
              <a:gdLst/>
              <a:ahLst/>
              <a:cxnLst/>
              <a:rect l="l" t="t" r="r" b="b"/>
              <a:pathLst>
                <a:path w="2478" h="2034" extrusionOk="0">
                  <a:moveTo>
                    <a:pt x="2477" y="0"/>
                  </a:moveTo>
                  <a:lnTo>
                    <a:pt x="0" y="1812"/>
                  </a:lnTo>
                  <a:lnTo>
                    <a:pt x="0" y="2033"/>
                  </a:lnTo>
                  <a:lnTo>
                    <a:pt x="2477" y="185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88" name="Google Shape;11388;p51"/>
            <p:cNvSpPr/>
            <p:nvPr/>
          </p:nvSpPr>
          <p:spPr>
            <a:xfrm>
              <a:off x="3306250" y="3389875"/>
              <a:ext cx="82300" cy="49000"/>
            </a:xfrm>
            <a:custGeom>
              <a:avLst/>
              <a:gdLst/>
              <a:ahLst/>
              <a:cxnLst/>
              <a:rect l="l" t="t" r="r" b="b"/>
              <a:pathLst>
                <a:path w="3292" h="1960" extrusionOk="0">
                  <a:moveTo>
                    <a:pt x="3107" y="0"/>
                  </a:moveTo>
                  <a:lnTo>
                    <a:pt x="1" y="1479"/>
                  </a:lnTo>
                  <a:lnTo>
                    <a:pt x="814" y="1960"/>
                  </a:lnTo>
                  <a:lnTo>
                    <a:pt x="3291" y="148"/>
                  </a:lnTo>
                  <a:lnTo>
                    <a:pt x="3107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89" name="Google Shape;11389;p51"/>
            <p:cNvSpPr/>
            <p:nvPr/>
          </p:nvSpPr>
          <p:spPr>
            <a:xfrm>
              <a:off x="3180550" y="3478600"/>
              <a:ext cx="52725" cy="86900"/>
            </a:xfrm>
            <a:custGeom>
              <a:avLst/>
              <a:gdLst/>
              <a:ahLst/>
              <a:cxnLst/>
              <a:rect l="l" t="t" r="r" b="b"/>
              <a:pathLst>
                <a:path w="2109" h="3476" extrusionOk="0">
                  <a:moveTo>
                    <a:pt x="1" y="0"/>
                  </a:moveTo>
                  <a:lnTo>
                    <a:pt x="1" y="2219"/>
                  </a:lnTo>
                  <a:lnTo>
                    <a:pt x="2108" y="3476"/>
                  </a:lnTo>
                  <a:lnTo>
                    <a:pt x="2108" y="1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90" name="Google Shape;11390;p51"/>
            <p:cNvSpPr/>
            <p:nvPr/>
          </p:nvSpPr>
          <p:spPr>
            <a:xfrm>
              <a:off x="3233250" y="3446250"/>
              <a:ext cx="110000" cy="119250"/>
            </a:xfrm>
            <a:custGeom>
              <a:avLst/>
              <a:gdLst/>
              <a:ahLst/>
              <a:cxnLst/>
              <a:rect l="l" t="t" r="r" b="b"/>
              <a:pathLst>
                <a:path w="4400" h="4770" extrusionOk="0">
                  <a:moveTo>
                    <a:pt x="4363" y="0"/>
                  </a:moveTo>
                  <a:lnTo>
                    <a:pt x="0" y="2551"/>
                  </a:lnTo>
                  <a:lnTo>
                    <a:pt x="0" y="4770"/>
                  </a:lnTo>
                  <a:lnTo>
                    <a:pt x="4400" y="2293"/>
                  </a:lnTo>
                  <a:lnTo>
                    <a:pt x="4363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91" name="Google Shape;11391;p51"/>
            <p:cNvSpPr/>
            <p:nvPr/>
          </p:nvSpPr>
          <p:spPr>
            <a:xfrm>
              <a:off x="3180550" y="3415750"/>
              <a:ext cx="161775" cy="94300"/>
            </a:xfrm>
            <a:custGeom>
              <a:avLst/>
              <a:gdLst/>
              <a:ahLst/>
              <a:cxnLst/>
              <a:rect l="l" t="t" r="r" b="b"/>
              <a:pathLst>
                <a:path w="6471" h="3772" extrusionOk="0">
                  <a:moveTo>
                    <a:pt x="4327" y="0"/>
                  </a:moveTo>
                  <a:lnTo>
                    <a:pt x="1" y="2514"/>
                  </a:lnTo>
                  <a:lnTo>
                    <a:pt x="2108" y="3771"/>
                  </a:lnTo>
                  <a:lnTo>
                    <a:pt x="6471" y="1220"/>
                  </a:lnTo>
                  <a:lnTo>
                    <a:pt x="4327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92" name="Google Shape;11392;p51"/>
            <p:cNvSpPr/>
            <p:nvPr/>
          </p:nvSpPr>
          <p:spPr>
            <a:xfrm>
              <a:off x="3135275" y="3534050"/>
              <a:ext cx="4650" cy="7425"/>
            </a:xfrm>
            <a:custGeom>
              <a:avLst/>
              <a:gdLst/>
              <a:ahLst/>
              <a:cxnLst/>
              <a:rect l="l" t="t" r="r" b="b"/>
              <a:pathLst>
                <a:path w="186" h="297" extrusionOk="0">
                  <a:moveTo>
                    <a:pt x="0" y="1"/>
                  </a:moveTo>
                  <a:lnTo>
                    <a:pt x="0" y="185"/>
                  </a:lnTo>
                  <a:lnTo>
                    <a:pt x="185" y="296"/>
                  </a:lnTo>
                  <a:lnTo>
                    <a:pt x="185" y="1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93" name="Google Shape;11393;p51"/>
            <p:cNvSpPr/>
            <p:nvPr/>
          </p:nvSpPr>
          <p:spPr>
            <a:xfrm>
              <a:off x="3139900" y="3500775"/>
              <a:ext cx="77650" cy="40700"/>
            </a:xfrm>
            <a:custGeom>
              <a:avLst/>
              <a:gdLst/>
              <a:ahLst/>
              <a:cxnLst/>
              <a:rect l="l" t="t" r="r" b="b"/>
              <a:pathLst>
                <a:path w="3106" h="1628" extrusionOk="0">
                  <a:moveTo>
                    <a:pt x="3106" y="1"/>
                  </a:moveTo>
                  <a:lnTo>
                    <a:pt x="0" y="1442"/>
                  </a:lnTo>
                  <a:lnTo>
                    <a:pt x="0" y="1627"/>
                  </a:lnTo>
                  <a:lnTo>
                    <a:pt x="3106" y="185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94" name="Google Shape;11394;p51"/>
            <p:cNvSpPr/>
            <p:nvPr/>
          </p:nvSpPr>
          <p:spPr>
            <a:xfrm>
              <a:off x="3135275" y="3487850"/>
              <a:ext cx="82275" cy="49000"/>
            </a:xfrm>
            <a:custGeom>
              <a:avLst/>
              <a:gdLst/>
              <a:ahLst/>
              <a:cxnLst/>
              <a:rect l="l" t="t" r="r" b="b"/>
              <a:pathLst>
                <a:path w="3291" h="1960" extrusionOk="0">
                  <a:moveTo>
                    <a:pt x="2440" y="0"/>
                  </a:moveTo>
                  <a:lnTo>
                    <a:pt x="0" y="1849"/>
                  </a:lnTo>
                  <a:lnTo>
                    <a:pt x="185" y="1959"/>
                  </a:lnTo>
                  <a:lnTo>
                    <a:pt x="3291" y="518"/>
                  </a:lnTo>
                  <a:lnTo>
                    <a:pt x="2440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95" name="Google Shape;11395;p51"/>
            <p:cNvSpPr/>
            <p:nvPr/>
          </p:nvSpPr>
          <p:spPr>
            <a:xfrm>
              <a:off x="3346925" y="3526650"/>
              <a:ext cx="5575" cy="2800"/>
            </a:xfrm>
            <a:custGeom>
              <a:avLst/>
              <a:gdLst/>
              <a:ahLst/>
              <a:cxnLst/>
              <a:rect l="l" t="t" r="r" b="b"/>
              <a:pathLst>
                <a:path w="223" h="112" extrusionOk="0">
                  <a:moveTo>
                    <a:pt x="223" y="1"/>
                  </a:move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96" name="Google Shape;11396;p51"/>
            <p:cNvSpPr/>
            <p:nvPr/>
          </p:nvSpPr>
          <p:spPr>
            <a:xfrm>
              <a:off x="3352475" y="3514650"/>
              <a:ext cx="25" cy="12025"/>
            </a:xfrm>
            <a:custGeom>
              <a:avLst/>
              <a:gdLst/>
              <a:ahLst/>
              <a:cxnLst/>
              <a:rect l="l" t="t" r="r" b="b"/>
              <a:pathLst>
                <a:path w="1" h="481" extrusionOk="0">
                  <a:moveTo>
                    <a:pt x="1" y="481"/>
                  </a:moveTo>
                  <a:lnTo>
                    <a:pt x="1" y="48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97" name="Google Shape;11397;p51"/>
            <p:cNvSpPr/>
            <p:nvPr/>
          </p:nvSpPr>
          <p:spPr>
            <a:xfrm>
              <a:off x="3346925" y="3518350"/>
              <a:ext cx="25" cy="11100"/>
            </a:xfrm>
            <a:custGeom>
              <a:avLst/>
              <a:gdLst/>
              <a:ahLst/>
              <a:cxnLst/>
              <a:rect l="l" t="t" r="r" b="b"/>
              <a:pathLst>
                <a:path w="1" h="444" extrusionOk="0">
                  <a:moveTo>
                    <a:pt x="1" y="444"/>
                  </a:moveTo>
                  <a:lnTo>
                    <a:pt x="1" y="444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98" name="Google Shape;11398;p51"/>
            <p:cNvSpPr/>
            <p:nvPr/>
          </p:nvSpPr>
          <p:spPr>
            <a:xfrm>
              <a:off x="3346925" y="35137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185"/>
                  </a:moveTo>
                  <a:lnTo>
                    <a:pt x="1" y="185"/>
                  </a:lnTo>
                  <a:lnTo>
                    <a:pt x="259" y="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99" name="Google Shape;11399;p51"/>
            <p:cNvSpPr/>
            <p:nvPr/>
          </p:nvSpPr>
          <p:spPr>
            <a:xfrm>
              <a:off x="3346925" y="3513725"/>
              <a:ext cx="6500" cy="15725"/>
            </a:xfrm>
            <a:custGeom>
              <a:avLst/>
              <a:gdLst/>
              <a:ahLst/>
              <a:cxnLst/>
              <a:rect l="l" t="t" r="r" b="b"/>
              <a:pathLst>
                <a:path w="260" h="629" extrusionOk="0">
                  <a:moveTo>
                    <a:pt x="259" y="74"/>
                  </a:moveTo>
                  <a:lnTo>
                    <a:pt x="225" y="555"/>
                  </a:lnTo>
                  <a:lnTo>
                    <a:pt x="259" y="555"/>
                  </a:lnTo>
                  <a:lnTo>
                    <a:pt x="259" y="148"/>
                  </a:lnTo>
                  <a:lnTo>
                    <a:pt x="259" y="74"/>
                  </a:lnTo>
                  <a:close/>
                  <a:moveTo>
                    <a:pt x="259" y="0"/>
                  </a:moveTo>
                  <a:lnTo>
                    <a:pt x="1" y="148"/>
                  </a:lnTo>
                  <a:lnTo>
                    <a:pt x="1" y="629"/>
                  </a:lnTo>
                  <a:lnTo>
                    <a:pt x="38" y="629"/>
                  </a:lnTo>
                  <a:lnTo>
                    <a:pt x="38" y="185"/>
                  </a:lnTo>
                  <a:lnTo>
                    <a:pt x="259" y="37"/>
                  </a:lnTo>
                  <a:lnTo>
                    <a:pt x="259" y="0"/>
                  </a:lnTo>
                  <a:close/>
                  <a:moveTo>
                    <a:pt x="186" y="555"/>
                  </a:moveTo>
                  <a:lnTo>
                    <a:pt x="112" y="592"/>
                  </a:lnTo>
                  <a:lnTo>
                    <a:pt x="75" y="592"/>
                  </a:lnTo>
                  <a:lnTo>
                    <a:pt x="38" y="629"/>
                  </a:lnTo>
                  <a:lnTo>
                    <a:pt x="149" y="629"/>
                  </a:lnTo>
                  <a:lnTo>
                    <a:pt x="223" y="592"/>
                  </a:lnTo>
                  <a:lnTo>
                    <a:pt x="225" y="55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00" name="Google Shape;11400;p51"/>
            <p:cNvSpPr/>
            <p:nvPr/>
          </p:nvSpPr>
          <p:spPr>
            <a:xfrm>
              <a:off x="3346925" y="3514650"/>
              <a:ext cx="5575" cy="14800"/>
            </a:xfrm>
            <a:custGeom>
              <a:avLst/>
              <a:gdLst/>
              <a:ahLst/>
              <a:cxnLst/>
              <a:rect l="l" t="t" r="r" b="b"/>
              <a:pathLst>
                <a:path w="223" h="592" extrusionOk="0">
                  <a:moveTo>
                    <a:pt x="223" y="0"/>
                  </a:moveTo>
                  <a:lnTo>
                    <a:pt x="1" y="148"/>
                  </a:lnTo>
                  <a:lnTo>
                    <a:pt x="1" y="592"/>
                  </a:lnTo>
                  <a:lnTo>
                    <a:pt x="223" y="481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01" name="Google Shape;11401;p51"/>
            <p:cNvSpPr/>
            <p:nvPr/>
          </p:nvSpPr>
          <p:spPr>
            <a:xfrm>
              <a:off x="3346925" y="35266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59" y="1"/>
                  </a:moveTo>
                  <a:lnTo>
                    <a:pt x="75" y="112"/>
                  </a:lnTo>
                  <a:lnTo>
                    <a:pt x="1" y="112"/>
                  </a:lnTo>
                  <a:lnTo>
                    <a:pt x="38" y="186"/>
                  </a:lnTo>
                  <a:lnTo>
                    <a:pt x="75" y="186"/>
                  </a:lnTo>
                  <a:lnTo>
                    <a:pt x="296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02" name="Google Shape;11402;p51"/>
            <p:cNvSpPr/>
            <p:nvPr/>
          </p:nvSpPr>
          <p:spPr>
            <a:xfrm>
              <a:off x="3353400" y="3513725"/>
              <a:ext cx="950" cy="13875"/>
            </a:xfrm>
            <a:custGeom>
              <a:avLst/>
              <a:gdLst/>
              <a:ahLst/>
              <a:cxnLst/>
              <a:rect l="l" t="t" r="r" b="b"/>
              <a:pathLst>
                <a:path w="38" h="555" extrusionOk="0">
                  <a:moveTo>
                    <a:pt x="0" y="0"/>
                  </a:moveTo>
                  <a:lnTo>
                    <a:pt x="0" y="74"/>
                  </a:lnTo>
                  <a:lnTo>
                    <a:pt x="0" y="518"/>
                  </a:lnTo>
                  <a:lnTo>
                    <a:pt x="37" y="555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03" name="Google Shape;11403;p51"/>
            <p:cNvSpPr/>
            <p:nvPr/>
          </p:nvSpPr>
          <p:spPr>
            <a:xfrm>
              <a:off x="3345075" y="3511875"/>
              <a:ext cx="11125" cy="21275"/>
            </a:xfrm>
            <a:custGeom>
              <a:avLst/>
              <a:gdLst/>
              <a:ahLst/>
              <a:cxnLst/>
              <a:rect l="l" t="t" r="r" b="b"/>
              <a:pathLst>
                <a:path w="445" h="851" extrusionOk="0">
                  <a:moveTo>
                    <a:pt x="370" y="469"/>
                  </a:moveTo>
                  <a:lnTo>
                    <a:pt x="333" y="666"/>
                  </a:lnTo>
                  <a:lnTo>
                    <a:pt x="370" y="629"/>
                  </a:lnTo>
                  <a:lnTo>
                    <a:pt x="370" y="469"/>
                  </a:lnTo>
                  <a:close/>
                  <a:moveTo>
                    <a:pt x="333" y="0"/>
                  </a:moveTo>
                  <a:lnTo>
                    <a:pt x="1" y="185"/>
                  </a:lnTo>
                  <a:lnTo>
                    <a:pt x="1" y="814"/>
                  </a:lnTo>
                  <a:lnTo>
                    <a:pt x="75" y="851"/>
                  </a:lnTo>
                  <a:lnTo>
                    <a:pt x="112" y="814"/>
                  </a:lnTo>
                  <a:lnTo>
                    <a:pt x="186" y="740"/>
                  </a:lnTo>
                  <a:lnTo>
                    <a:pt x="260" y="740"/>
                  </a:lnTo>
                  <a:lnTo>
                    <a:pt x="297" y="703"/>
                  </a:lnTo>
                  <a:lnTo>
                    <a:pt x="333" y="666"/>
                  </a:lnTo>
                  <a:lnTo>
                    <a:pt x="260" y="666"/>
                  </a:lnTo>
                  <a:lnTo>
                    <a:pt x="149" y="703"/>
                  </a:lnTo>
                  <a:lnTo>
                    <a:pt x="149" y="666"/>
                  </a:lnTo>
                  <a:lnTo>
                    <a:pt x="149" y="296"/>
                  </a:lnTo>
                  <a:lnTo>
                    <a:pt x="333" y="222"/>
                  </a:lnTo>
                  <a:lnTo>
                    <a:pt x="370" y="111"/>
                  </a:lnTo>
                  <a:lnTo>
                    <a:pt x="370" y="469"/>
                  </a:lnTo>
                  <a:lnTo>
                    <a:pt x="444" y="74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04" name="Google Shape;11404;p51"/>
            <p:cNvSpPr/>
            <p:nvPr/>
          </p:nvSpPr>
          <p:spPr>
            <a:xfrm>
              <a:off x="3326600" y="3537750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259" y="0"/>
                  </a:moveTo>
                  <a:lnTo>
                    <a:pt x="0" y="148"/>
                  </a:lnTo>
                  <a:lnTo>
                    <a:pt x="0" y="148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05" name="Google Shape;11405;p51"/>
            <p:cNvSpPr/>
            <p:nvPr/>
          </p:nvSpPr>
          <p:spPr>
            <a:xfrm>
              <a:off x="3333075" y="3526650"/>
              <a:ext cx="25" cy="11125"/>
            </a:xfrm>
            <a:custGeom>
              <a:avLst/>
              <a:gdLst/>
              <a:ahLst/>
              <a:cxnLst/>
              <a:rect l="l" t="t" r="r" b="b"/>
              <a:pathLst>
                <a:path w="1" h="445" extrusionOk="0">
                  <a:moveTo>
                    <a:pt x="0" y="444"/>
                  </a:moveTo>
                  <a:lnTo>
                    <a:pt x="0" y="444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06" name="Google Shape;11406;p51"/>
            <p:cNvSpPr/>
            <p:nvPr/>
          </p:nvSpPr>
          <p:spPr>
            <a:xfrm>
              <a:off x="3325675" y="3529425"/>
              <a:ext cx="25" cy="12050"/>
            </a:xfrm>
            <a:custGeom>
              <a:avLst/>
              <a:gdLst/>
              <a:ahLst/>
              <a:cxnLst/>
              <a:rect l="l" t="t" r="r" b="b"/>
              <a:pathLst>
                <a:path w="1" h="482" extrusionOk="0">
                  <a:moveTo>
                    <a:pt x="0" y="481"/>
                  </a:moveTo>
                  <a:lnTo>
                    <a:pt x="0" y="48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07" name="Google Shape;11407;p51"/>
            <p:cNvSpPr/>
            <p:nvPr/>
          </p:nvSpPr>
          <p:spPr>
            <a:xfrm>
              <a:off x="3325675" y="35248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0" y="186"/>
                  </a:moveTo>
                  <a:lnTo>
                    <a:pt x="0" y="186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08" name="Google Shape;11408;p51"/>
            <p:cNvSpPr/>
            <p:nvPr/>
          </p:nvSpPr>
          <p:spPr>
            <a:xfrm>
              <a:off x="3325675" y="3524800"/>
              <a:ext cx="8350" cy="16675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333" y="75"/>
                  </a:moveTo>
                  <a:lnTo>
                    <a:pt x="296" y="93"/>
                  </a:lnTo>
                  <a:lnTo>
                    <a:pt x="296" y="112"/>
                  </a:lnTo>
                  <a:lnTo>
                    <a:pt x="233" y="555"/>
                  </a:lnTo>
                  <a:lnTo>
                    <a:pt x="333" y="555"/>
                  </a:lnTo>
                  <a:lnTo>
                    <a:pt x="333" y="149"/>
                  </a:lnTo>
                  <a:lnTo>
                    <a:pt x="333" y="75"/>
                  </a:lnTo>
                  <a:close/>
                  <a:moveTo>
                    <a:pt x="296" y="1"/>
                  </a:moveTo>
                  <a:lnTo>
                    <a:pt x="0" y="149"/>
                  </a:lnTo>
                  <a:lnTo>
                    <a:pt x="0" y="666"/>
                  </a:lnTo>
                  <a:lnTo>
                    <a:pt x="111" y="666"/>
                  </a:lnTo>
                  <a:lnTo>
                    <a:pt x="111" y="186"/>
                  </a:lnTo>
                  <a:lnTo>
                    <a:pt x="296" y="93"/>
                  </a:lnTo>
                  <a:lnTo>
                    <a:pt x="296" y="1"/>
                  </a:lnTo>
                  <a:close/>
                  <a:moveTo>
                    <a:pt x="222" y="555"/>
                  </a:moveTo>
                  <a:lnTo>
                    <a:pt x="185" y="629"/>
                  </a:lnTo>
                  <a:lnTo>
                    <a:pt x="148" y="629"/>
                  </a:lnTo>
                  <a:lnTo>
                    <a:pt x="111" y="666"/>
                  </a:lnTo>
                  <a:lnTo>
                    <a:pt x="185" y="666"/>
                  </a:lnTo>
                  <a:lnTo>
                    <a:pt x="222" y="629"/>
                  </a:lnTo>
                  <a:lnTo>
                    <a:pt x="233" y="55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09" name="Google Shape;11409;p51"/>
            <p:cNvSpPr/>
            <p:nvPr/>
          </p:nvSpPr>
          <p:spPr>
            <a:xfrm>
              <a:off x="3326600" y="3526650"/>
              <a:ext cx="6500" cy="14825"/>
            </a:xfrm>
            <a:custGeom>
              <a:avLst/>
              <a:gdLst/>
              <a:ahLst/>
              <a:cxnLst/>
              <a:rect l="l" t="t" r="r" b="b"/>
              <a:pathLst>
                <a:path w="260" h="593" extrusionOk="0">
                  <a:moveTo>
                    <a:pt x="259" y="1"/>
                  </a:moveTo>
                  <a:lnTo>
                    <a:pt x="0" y="112"/>
                  </a:lnTo>
                  <a:lnTo>
                    <a:pt x="0" y="592"/>
                  </a:lnTo>
                  <a:lnTo>
                    <a:pt x="259" y="444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10" name="Google Shape;11410;p51"/>
            <p:cNvSpPr/>
            <p:nvPr/>
          </p:nvSpPr>
          <p:spPr>
            <a:xfrm>
              <a:off x="3325675" y="3537750"/>
              <a:ext cx="9275" cy="4650"/>
            </a:xfrm>
            <a:custGeom>
              <a:avLst/>
              <a:gdLst/>
              <a:ahLst/>
              <a:cxnLst/>
              <a:rect l="l" t="t" r="r" b="b"/>
              <a:pathLst>
                <a:path w="371" h="186" extrusionOk="0">
                  <a:moveTo>
                    <a:pt x="296" y="0"/>
                  </a:moveTo>
                  <a:lnTo>
                    <a:pt x="111" y="148"/>
                  </a:lnTo>
                  <a:lnTo>
                    <a:pt x="0" y="148"/>
                  </a:lnTo>
                  <a:lnTo>
                    <a:pt x="37" y="185"/>
                  </a:lnTo>
                  <a:lnTo>
                    <a:pt x="111" y="185"/>
                  </a:lnTo>
                  <a:lnTo>
                    <a:pt x="370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11" name="Google Shape;11411;p51"/>
            <p:cNvSpPr/>
            <p:nvPr/>
          </p:nvSpPr>
          <p:spPr>
            <a:xfrm>
              <a:off x="3333075" y="3524800"/>
              <a:ext cx="1875" cy="13900"/>
            </a:xfrm>
            <a:custGeom>
              <a:avLst/>
              <a:gdLst/>
              <a:ahLst/>
              <a:cxnLst/>
              <a:rect l="l" t="t" r="r" b="b"/>
              <a:pathLst>
                <a:path w="75" h="556" extrusionOk="0">
                  <a:moveTo>
                    <a:pt x="0" y="1"/>
                  </a:moveTo>
                  <a:lnTo>
                    <a:pt x="0" y="112"/>
                  </a:lnTo>
                  <a:lnTo>
                    <a:pt x="0" y="518"/>
                  </a:lnTo>
                  <a:lnTo>
                    <a:pt x="74" y="555"/>
                  </a:lnTo>
                  <a:lnTo>
                    <a:pt x="74" y="75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12" name="Google Shape;11412;p51"/>
            <p:cNvSpPr/>
            <p:nvPr/>
          </p:nvSpPr>
          <p:spPr>
            <a:xfrm>
              <a:off x="3324750" y="3523875"/>
              <a:ext cx="10200" cy="21300"/>
            </a:xfrm>
            <a:custGeom>
              <a:avLst/>
              <a:gdLst/>
              <a:ahLst/>
              <a:cxnLst/>
              <a:rect l="l" t="t" r="r" b="b"/>
              <a:pathLst>
                <a:path w="408" h="852" extrusionOk="0">
                  <a:moveTo>
                    <a:pt x="407" y="112"/>
                  </a:moveTo>
                  <a:lnTo>
                    <a:pt x="390" y="129"/>
                  </a:lnTo>
                  <a:lnTo>
                    <a:pt x="390" y="129"/>
                  </a:lnTo>
                  <a:lnTo>
                    <a:pt x="296" y="629"/>
                  </a:lnTo>
                  <a:lnTo>
                    <a:pt x="278" y="666"/>
                  </a:lnTo>
                  <a:lnTo>
                    <a:pt x="370" y="666"/>
                  </a:lnTo>
                  <a:lnTo>
                    <a:pt x="407" y="592"/>
                  </a:lnTo>
                  <a:lnTo>
                    <a:pt x="407" y="112"/>
                  </a:lnTo>
                  <a:close/>
                  <a:moveTo>
                    <a:pt x="333" y="1"/>
                  </a:moveTo>
                  <a:lnTo>
                    <a:pt x="0" y="186"/>
                  </a:lnTo>
                  <a:lnTo>
                    <a:pt x="0" y="777"/>
                  </a:lnTo>
                  <a:lnTo>
                    <a:pt x="37" y="851"/>
                  </a:lnTo>
                  <a:lnTo>
                    <a:pt x="74" y="777"/>
                  </a:lnTo>
                  <a:lnTo>
                    <a:pt x="185" y="740"/>
                  </a:lnTo>
                  <a:lnTo>
                    <a:pt x="222" y="740"/>
                  </a:lnTo>
                  <a:lnTo>
                    <a:pt x="259" y="703"/>
                  </a:lnTo>
                  <a:lnTo>
                    <a:pt x="278" y="666"/>
                  </a:lnTo>
                  <a:lnTo>
                    <a:pt x="259" y="666"/>
                  </a:lnTo>
                  <a:lnTo>
                    <a:pt x="148" y="740"/>
                  </a:lnTo>
                  <a:lnTo>
                    <a:pt x="148" y="703"/>
                  </a:lnTo>
                  <a:lnTo>
                    <a:pt x="148" y="297"/>
                  </a:lnTo>
                  <a:lnTo>
                    <a:pt x="333" y="186"/>
                  </a:lnTo>
                  <a:lnTo>
                    <a:pt x="390" y="129"/>
                  </a:lnTo>
                  <a:lnTo>
                    <a:pt x="390" y="129"/>
                  </a:lnTo>
                  <a:lnTo>
                    <a:pt x="407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13" name="Google Shape;11413;p51"/>
            <p:cNvSpPr/>
            <p:nvPr/>
          </p:nvSpPr>
          <p:spPr>
            <a:xfrm>
              <a:off x="3306250" y="3549775"/>
              <a:ext cx="5575" cy="2775"/>
            </a:xfrm>
            <a:custGeom>
              <a:avLst/>
              <a:gdLst/>
              <a:ahLst/>
              <a:cxnLst/>
              <a:rect l="l" t="t" r="r" b="b"/>
              <a:pathLst>
                <a:path w="223" h="111" extrusionOk="0">
                  <a:moveTo>
                    <a:pt x="223" y="0"/>
                  </a:moveTo>
                  <a:lnTo>
                    <a:pt x="1" y="111"/>
                  </a:lnTo>
                  <a:lnTo>
                    <a:pt x="1" y="111"/>
                  </a:lnTo>
                  <a:lnTo>
                    <a:pt x="1" y="1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14" name="Google Shape;11414;p51"/>
            <p:cNvSpPr/>
            <p:nvPr/>
          </p:nvSpPr>
          <p:spPr>
            <a:xfrm>
              <a:off x="3311800" y="3537750"/>
              <a:ext cx="25" cy="12050"/>
            </a:xfrm>
            <a:custGeom>
              <a:avLst/>
              <a:gdLst/>
              <a:ahLst/>
              <a:cxnLst/>
              <a:rect l="l" t="t" r="r" b="b"/>
              <a:pathLst>
                <a:path w="1" h="482" extrusionOk="0">
                  <a:moveTo>
                    <a:pt x="1" y="481"/>
                  </a:moveTo>
                  <a:lnTo>
                    <a:pt x="1" y="48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15" name="Google Shape;11415;p51"/>
            <p:cNvSpPr/>
            <p:nvPr/>
          </p:nvSpPr>
          <p:spPr>
            <a:xfrm>
              <a:off x="3306250" y="3541450"/>
              <a:ext cx="25" cy="12950"/>
            </a:xfrm>
            <a:custGeom>
              <a:avLst/>
              <a:gdLst/>
              <a:ahLst/>
              <a:cxnLst/>
              <a:rect l="l" t="t" r="r" b="b"/>
              <a:pathLst>
                <a:path w="1" h="518" extrusionOk="0">
                  <a:moveTo>
                    <a:pt x="1" y="518"/>
                  </a:moveTo>
                  <a:lnTo>
                    <a:pt x="1" y="444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16" name="Google Shape;11416;p51"/>
            <p:cNvSpPr/>
            <p:nvPr/>
          </p:nvSpPr>
          <p:spPr>
            <a:xfrm>
              <a:off x="3306250" y="35368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1" y="185"/>
                  </a:moveTo>
                  <a:lnTo>
                    <a:pt x="1" y="185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17" name="Google Shape;11417;p51"/>
            <p:cNvSpPr/>
            <p:nvPr/>
          </p:nvSpPr>
          <p:spPr>
            <a:xfrm>
              <a:off x="3305325" y="3536825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297" y="37"/>
                  </a:moveTo>
                  <a:lnTo>
                    <a:pt x="260" y="62"/>
                  </a:lnTo>
                  <a:lnTo>
                    <a:pt x="260" y="62"/>
                  </a:lnTo>
                  <a:lnTo>
                    <a:pt x="260" y="74"/>
                  </a:lnTo>
                  <a:lnTo>
                    <a:pt x="225" y="555"/>
                  </a:lnTo>
                  <a:lnTo>
                    <a:pt x="297" y="555"/>
                  </a:lnTo>
                  <a:lnTo>
                    <a:pt x="297" y="148"/>
                  </a:lnTo>
                  <a:lnTo>
                    <a:pt x="297" y="37"/>
                  </a:lnTo>
                  <a:close/>
                  <a:moveTo>
                    <a:pt x="260" y="0"/>
                  </a:moveTo>
                  <a:lnTo>
                    <a:pt x="1" y="148"/>
                  </a:lnTo>
                  <a:lnTo>
                    <a:pt x="1" y="629"/>
                  </a:lnTo>
                  <a:lnTo>
                    <a:pt x="75" y="629"/>
                  </a:lnTo>
                  <a:lnTo>
                    <a:pt x="75" y="185"/>
                  </a:lnTo>
                  <a:lnTo>
                    <a:pt x="260" y="62"/>
                  </a:lnTo>
                  <a:lnTo>
                    <a:pt x="260" y="62"/>
                  </a:lnTo>
                  <a:lnTo>
                    <a:pt x="260" y="0"/>
                  </a:lnTo>
                  <a:close/>
                  <a:moveTo>
                    <a:pt x="223" y="555"/>
                  </a:moveTo>
                  <a:lnTo>
                    <a:pt x="186" y="592"/>
                  </a:lnTo>
                  <a:lnTo>
                    <a:pt x="112" y="592"/>
                  </a:lnTo>
                  <a:lnTo>
                    <a:pt x="75" y="629"/>
                  </a:lnTo>
                  <a:lnTo>
                    <a:pt x="149" y="629"/>
                  </a:lnTo>
                  <a:lnTo>
                    <a:pt x="223" y="592"/>
                  </a:lnTo>
                  <a:lnTo>
                    <a:pt x="225" y="55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18" name="Google Shape;11418;p51"/>
            <p:cNvSpPr/>
            <p:nvPr/>
          </p:nvSpPr>
          <p:spPr>
            <a:xfrm>
              <a:off x="3306250" y="3537750"/>
              <a:ext cx="5575" cy="14800"/>
            </a:xfrm>
            <a:custGeom>
              <a:avLst/>
              <a:gdLst/>
              <a:ahLst/>
              <a:cxnLst/>
              <a:rect l="l" t="t" r="r" b="b"/>
              <a:pathLst>
                <a:path w="223" h="592" extrusionOk="0">
                  <a:moveTo>
                    <a:pt x="223" y="0"/>
                  </a:moveTo>
                  <a:lnTo>
                    <a:pt x="1" y="148"/>
                  </a:lnTo>
                  <a:lnTo>
                    <a:pt x="1" y="592"/>
                  </a:lnTo>
                  <a:lnTo>
                    <a:pt x="223" y="481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19" name="Google Shape;11419;p51"/>
            <p:cNvSpPr/>
            <p:nvPr/>
          </p:nvSpPr>
          <p:spPr>
            <a:xfrm>
              <a:off x="3306250" y="3549775"/>
              <a:ext cx="8350" cy="4625"/>
            </a:xfrm>
            <a:custGeom>
              <a:avLst/>
              <a:gdLst/>
              <a:ahLst/>
              <a:cxnLst/>
              <a:rect l="l" t="t" r="r" b="b"/>
              <a:pathLst>
                <a:path w="334" h="185" extrusionOk="0">
                  <a:moveTo>
                    <a:pt x="260" y="0"/>
                  </a:moveTo>
                  <a:lnTo>
                    <a:pt x="38" y="111"/>
                  </a:lnTo>
                  <a:lnTo>
                    <a:pt x="1" y="185"/>
                  </a:lnTo>
                  <a:lnTo>
                    <a:pt x="38" y="185"/>
                  </a:lnTo>
                  <a:lnTo>
                    <a:pt x="334" y="37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20" name="Google Shape;11420;p51"/>
            <p:cNvSpPr/>
            <p:nvPr/>
          </p:nvSpPr>
          <p:spPr>
            <a:xfrm>
              <a:off x="3312725" y="3537750"/>
              <a:ext cx="1875" cy="12975"/>
            </a:xfrm>
            <a:custGeom>
              <a:avLst/>
              <a:gdLst/>
              <a:ahLst/>
              <a:cxnLst/>
              <a:rect l="l" t="t" r="r" b="b"/>
              <a:pathLst>
                <a:path w="75" h="519" extrusionOk="0">
                  <a:moveTo>
                    <a:pt x="1" y="0"/>
                  </a:moveTo>
                  <a:lnTo>
                    <a:pt x="1" y="37"/>
                  </a:lnTo>
                  <a:lnTo>
                    <a:pt x="1" y="481"/>
                  </a:lnTo>
                  <a:lnTo>
                    <a:pt x="75" y="51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21" name="Google Shape;11421;p51"/>
            <p:cNvSpPr/>
            <p:nvPr/>
          </p:nvSpPr>
          <p:spPr>
            <a:xfrm>
              <a:off x="3305325" y="3534975"/>
              <a:ext cx="10200" cy="21275"/>
            </a:xfrm>
            <a:custGeom>
              <a:avLst/>
              <a:gdLst/>
              <a:ahLst/>
              <a:cxnLst/>
              <a:rect l="l" t="t" r="r" b="b"/>
              <a:pathLst>
                <a:path w="408" h="851" extrusionOk="0">
                  <a:moveTo>
                    <a:pt x="371" y="272"/>
                  </a:moveTo>
                  <a:lnTo>
                    <a:pt x="297" y="666"/>
                  </a:lnTo>
                  <a:lnTo>
                    <a:pt x="371" y="629"/>
                  </a:lnTo>
                  <a:lnTo>
                    <a:pt x="371" y="272"/>
                  </a:lnTo>
                  <a:close/>
                  <a:moveTo>
                    <a:pt x="297" y="1"/>
                  </a:moveTo>
                  <a:lnTo>
                    <a:pt x="1" y="185"/>
                  </a:lnTo>
                  <a:lnTo>
                    <a:pt x="1" y="814"/>
                  </a:lnTo>
                  <a:lnTo>
                    <a:pt x="38" y="851"/>
                  </a:lnTo>
                  <a:lnTo>
                    <a:pt x="75" y="814"/>
                  </a:lnTo>
                  <a:lnTo>
                    <a:pt x="186" y="740"/>
                  </a:lnTo>
                  <a:lnTo>
                    <a:pt x="223" y="740"/>
                  </a:lnTo>
                  <a:lnTo>
                    <a:pt x="260" y="703"/>
                  </a:lnTo>
                  <a:lnTo>
                    <a:pt x="297" y="666"/>
                  </a:lnTo>
                  <a:lnTo>
                    <a:pt x="223" y="666"/>
                  </a:lnTo>
                  <a:lnTo>
                    <a:pt x="112" y="703"/>
                  </a:lnTo>
                  <a:lnTo>
                    <a:pt x="112" y="666"/>
                  </a:lnTo>
                  <a:lnTo>
                    <a:pt x="112" y="296"/>
                  </a:lnTo>
                  <a:lnTo>
                    <a:pt x="297" y="222"/>
                  </a:lnTo>
                  <a:lnTo>
                    <a:pt x="371" y="111"/>
                  </a:lnTo>
                  <a:lnTo>
                    <a:pt x="371" y="272"/>
                  </a:lnTo>
                  <a:lnTo>
                    <a:pt x="408" y="74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22" name="Google Shape;11422;p51"/>
            <p:cNvSpPr/>
            <p:nvPr/>
          </p:nvSpPr>
          <p:spPr>
            <a:xfrm>
              <a:off x="3285000" y="3560850"/>
              <a:ext cx="7425" cy="3725"/>
            </a:xfrm>
            <a:custGeom>
              <a:avLst/>
              <a:gdLst/>
              <a:ahLst/>
              <a:cxnLst/>
              <a:rect l="l" t="t" r="r" b="b"/>
              <a:pathLst>
                <a:path w="297" h="149" extrusionOk="0">
                  <a:moveTo>
                    <a:pt x="259" y="1"/>
                  </a:moveTo>
                  <a:lnTo>
                    <a:pt x="1" y="149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23" name="Google Shape;11423;p51"/>
            <p:cNvSpPr/>
            <p:nvPr/>
          </p:nvSpPr>
          <p:spPr>
            <a:xfrm>
              <a:off x="3291475" y="3549775"/>
              <a:ext cx="950" cy="11100"/>
            </a:xfrm>
            <a:custGeom>
              <a:avLst/>
              <a:gdLst/>
              <a:ahLst/>
              <a:cxnLst/>
              <a:rect l="l" t="t" r="r" b="b"/>
              <a:pathLst>
                <a:path w="38" h="444" extrusionOk="0">
                  <a:moveTo>
                    <a:pt x="0" y="0"/>
                  </a:moveTo>
                  <a:lnTo>
                    <a:pt x="0" y="444"/>
                  </a:lnTo>
                  <a:lnTo>
                    <a:pt x="37" y="44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24" name="Google Shape;11424;p51"/>
            <p:cNvSpPr/>
            <p:nvPr/>
          </p:nvSpPr>
          <p:spPr>
            <a:xfrm>
              <a:off x="3285000" y="3552525"/>
              <a:ext cx="25" cy="12975"/>
            </a:xfrm>
            <a:custGeom>
              <a:avLst/>
              <a:gdLst/>
              <a:ahLst/>
              <a:cxnLst/>
              <a:rect l="l" t="t" r="r" b="b"/>
              <a:pathLst>
                <a:path w="1" h="519" extrusionOk="0">
                  <a:moveTo>
                    <a:pt x="1" y="519"/>
                  </a:moveTo>
                  <a:lnTo>
                    <a:pt x="1" y="482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25" name="Google Shape;11425;p51"/>
            <p:cNvSpPr/>
            <p:nvPr/>
          </p:nvSpPr>
          <p:spPr>
            <a:xfrm>
              <a:off x="3285000" y="3547925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1" y="185"/>
                  </a:moveTo>
                  <a:lnTo>
                    <a:pt x="1" y="185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26" name="Google Shape;11426;p51"/>
            <p:cNvSpPr/>
            <p:nvPr/>
          </p:nvSpPr>
          <p:spPr>
            <a:xfrm>
              <a:off x="3285000" y="3547925"/>
              <a:ext cx="7425" cy="16650"/>
            </a:xfrm>
            <a:custGeom>
              <a:avLst/>
              <a:gdLst/>
              <a:ahLst/>
              <a:cxnLst/>
              <a:rect l="l" t="t" r="r" b="b"/>
              <a:pathLst>
                <a:path w="297" h="666" extrusionOk="0">
                  <a:moveTo>
                    <a:pt x="296" y="111"/>
                  </a:moveTo>
                  <a:lnTo>
                    <a:pt x="265" y="555"/>
                  </a:lnTo>
                  <a:lnTo>
                    <a:pt x="296" y="555"/>
                  </a:lnTo>
                  <a:lnTo>
                    <a:pt x="296" y="148"/>
                  </a:lnTo>
                  <a:lnTo>
                    <a:pt x="296" y="111"/>
                  </a:lnTo>
                  <a:close/>
                  <a:moveTo>
                    <a:pt x="296" y="0"/>
                  </a:moveTo>
                  <a:lnTo>
                    <a:pt x="1" y="148"/>
                  </a:lnTo>
                  <a:lnTo>
                    <a:pt x="1" y="666"/>
                  </a:lnTo>
                  <a:lnTo>
                    <a:pt x="75" y="666"/>
                  </a:lnTo>
                  <a:lnTo>
                    <a:pt x="75" y="185"/>
                  </a:lnTo>
                  <a:lnTo>
                    <a:pt x="296" y="74"/>
                  </a:lnTo>
                  <a:lnTo>
                    <a:pt x="296" y="0"/>
                  </a:lnTo>
                  <a:close/>
                  <a:moveTo>
                    <a:pt x="185" y="555"/>
                  </a:moveTo>
                  <a:lnTo>
                    <a:pt x="149" y="629"/>
                  </a:lnTo>
                  <a:lnTo>
                    <a:pt x="112" y="629"/>
                  </a:lnTo>
                  <a:lnTo>
                    <a:pt x="75" y="666"/>
                  </a:lnTo>
                  <a:lnTo>
                    <a:pt x="185" y="666"/>
                  </a:lnTo>
                  <a:lnTo>
                    <a:pt x="259" y="629"/>
                  </a:lnTo>
                  <a:lnTo>
                    <a:pt x="265" y="55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27" name="Google Shape;11427;p51"/>
            <p:cNvSpPr/>
            <p:nvPr/>
          </p:nvSpPr>
          <p:spPr>
            <a:xfrm>
              <a:off x="3285000" y="3549775"/>
              <a:ext cx="6500" cy="14800"/>
            </a:xfrm>
            <a:custGeom>
              <a:avLst/>
              <a:gdLst/>
              <a:ahLst/>
              <a:cxnLst/>
              <a:rect l="l" t="t" r="r" b="b"/>
              <a:pathLst>
                <a:path w="260" h="592" extrusionOk="0">
                  <a:moveTo>
                    <a:pt x="259" y="0"/>
                  </a:moveTo>
                  <a:lnTo>
                    <a:pt x="1" y="111"/>
                  </a:lnTo>
                  <a:lnTo>
                    <a:pt x="1" y="592"/>
                  </a:lnTo>
                  <a:lnTo>
                    <a:pt x="259" y="444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28" name="Google Shape;11428;p51"/>
            <p:cNvSpPr/>
            <p:nvPr/>
          </p:nvSpPr>
          <p:spPr>
            <a:xfrm>
              <a:off x="3285000" y="3560850"/>
              <a:ext cx="9275" cy="4650"/>
            </a:xfrm>
            <a:custGeom>
              <a:avLst/>
              <a:gdLst/>
              <a:ahLst/>
              <a:cxnLst/>
              <a:rect l="l" t="t" r="r" b="b"/>
              <a:pathLst>
                <a:path w="371" h="186" extrusionOk="0">
                  <a:moveTo>
                    <a:pt x="296" y="1"/>
                  </a:moveTo>
                  <a:lnTo>
                    <a:pt x="112" y="149"/>
                  </a:lnTo>
                  <a:lnTo>
                    <a:pt x="75" y="149"/>
                  </a:lnTo>
                  <a:lnTo>
                    <a:pt x="1" y="186"/>
                  </a:lnTo>
                  <a:lnTo>
                    <a:pt x="112" y="186"/>
                  </a:lnTo>
                  <a:lnTo>
                    <a:pt x="370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29" name="Google Shape;11429;p51"/>
            <p:cNvSpPr/>
            <p:nvPr/>
          </p:nvSpPr>
          <p:spPr>
            <a:xfrm>
              <a:off x="3292400" y="3547925"/>
              <a:ext cx="1875" cy="13875"/>
            </a:xfrm>
            <a:custGeom>
              <a:avLst/>
              <a:gdLst/>
              <a:ahLst/>
              <a:cxnLst/>
              <a:rect l="l" t="t" r="r" b="b"/>
              <a:pathLst>
                <a:path w="75" h="555" extrusionOk="0">
                  <a:moveTo>
                    <a:pt x="0" y="0"/>
                  </a:moveTo>
                  <a:lnTo>
                    <a:pt x="0" y="111"/>
                  </a:lnTo>
                  <a:lnTo>
                    <a:pt x="0" y="518"/>
                  </a:lnTo>
                  <a:lnTo>
                    <a:pt x="74" y="555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30" name="Google Shape;11430;p51"/>
            <p:cNvSpPr/>
            <p:nvPr/>
          </p:nvSpPr>
          <p:spPr>
            <a:xfrm>
              <a:off x="3284075" y="3547000"/>
              <a:ext cx="10200" cy="21275"/>
            </a:xfrm>
            <a:custGeom>
              <a:avLst/>
              <a:gdLst/>
              <a:ahLst/>
              <a:cxnLst/>
              <a:rect l="l" t="t" r="r" b="b"/>
              <a:pathLst>
                <a:path w="408" h="851" extrusionOk="0">
                  <a:moveTo>
                    <a:pt x="370" y="370"/>
                  </a:moveTo>
                  <a:lnTo>
                    <a:pt x="339" y="655"/>
                  </a:lnTo>
                  <a:lnTo>
                    <a:pt x="370" y="592"/>
                  </a:lnTo>
                  <a:lnTo>
                    <a:pt x="370" y="370"/>
                  </a:lnTo>
                  <a:close/>
                  <a:moveTo>
                    <a:pt x="333" y="0"/>
                  </a:moveTo>
                  <a:lnTo>
                    <a:pt x="1" y="185"/>
                  </a:lnTo>
                  <a:lnTo>
                    <a:pt x="1" y="777"/>
                  </a:lnTo>
                  <a:lnTo>
                    <a:pt x="38" y="850"/>
                  </a:lnTo>
                  <a:lnTo>
                    <a:pt x="112" y="777"/>
                  </a:lnTo>
                  <a:lnTo>
                    <a:pt x="186" y="740"/>
                  </a:lnTo>
                  <a:lnTo>
                    <a:pt x="296" y="740"/>
                  </a:lnTo>
                  <a:lnTo>
                    <a:pt x="333" y="703"/>
                  </a:lnTo>
                  <a:lnTo>
                    <a:pt x="339" y="655"/>
                  </a:lnTo>
                  <a:lnTo>
                    <a:pt x="333" y="666"/>
                  </a:lnTo>
                  <a:lnTo>
                    <a:pt x="222" y="666"/>
                  </a:lnTo>
                  <a:lnTo>
                    <a:pt x="149" y="703"/>
                  </a:lnTo>
                  <a:lnTo>
                    <a:pt x="149" y="666"/>
                  </a:lnTo>
                  <a:lnTo>
                    <a:pt x="149" y="296"/>
                  </a:lnTo>
                  <a:lnTo>
                    <a:pt x="333" y="185"/>
                  </a:lnTo>
                  <a:lnTo>
                    <a:pt x="370" y="111"/>
                  </a:lnTo>
                  <a:lnTo>
                    <a:pt x="370" y="370"/>
                  </a:lnTo>
                  <a:lnTo>
                    <a:pt x="407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31" name="Google Shape;11431;p51"/>
            <p:cNvSpPr/>
            <p:nvPr/>
          </p:nvSpPr>
          <p:spPr>
            <a:xfrm>
              <a:off x="3265600" y="3572875"/>
              <a:ext cx="5575" cy="2800"/>
            </a:xfrm>
            <a:custGeom>
              <a:avLst/>
              <a:gdLst/>
              <a:ahLst/>
              <a:cxnLst/>
              <a:rect l="l" t="t" r="r" b="b"/>
              <a:pathLst>
                <a:path w="223" h="112" extrusionOk="0">
                  <a:moveTo>
                    <a:pt x="222" y="0"/>
                  </a:moveTo>
                  <a:lnTo>
                    <a:pt x="0" y="111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32" name="Google Shape;11432;p51"/>
            <p:cNvSpPr/>
            <p:nvPr/>
          </p:nvSpPr>
          <p:spPr>
            <a:xfrm>
              <a:off x="3271150" y="3560850"/>
              <a:ext cx="25" cy="12050"/>
            </a:xfrm>
            <a:custGeom>
              <a:avLst/>
              <a:gdLst/>
              <a:ahLst/>
              <a:cxnLst/>
              <a:rect l="l" t="t" r="r" b="b"/>
              <a:pathLst>
                <a:path w="1" h="482" extrusionOk="0">
                  <a:moveTo>
                    <a:pt x="0" y="481"/>
                  </a:moveTo>
                  <a:lnTo>
                    <a:pt x="0" y="48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33" name="Google Shape;11433;p51"/>
            <p:cNvSpPr/>
            <p:nvPr/>
          </p:nvSpPr>
          <p:spPr>
            <a:xfrm>
              <a:off x="3264675" y="3564550"/>
              <a:ext cx="950" cy="12975"/>
            </a:xfrm>
            <a:custGeom>
              <a:avLst/>
              <a:gdLst/>
              <a:ahLst/>
              <a:cxnLst/>
              <a:rect l="l" t="t" r="r" b="b"/>
              <a:pathLst>
                <a:path w="38" h="519" extrusionOk="0">
                  <a:moveTo>
                    <a:pt x="0" y="1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34" name="Google Shape;11434;p51"/>
            <p:cNvSpPr/>
            <p:nvPr/>
          </p:nvSpPr>
          <p:spPr>
            <a:xfrm>
              <a:off x="3264675" y="35599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59" y="1"/>
                  </a:moveTo>
                  <a:lnTo>
                    <a:pt x="0" y="186"/>
                  </a:lnTo>
                  <a:lnTo>
                    <a:pt x="37" y="186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35" name="Google Shape;11435;p51"/>
            <p:cNvSpPr/>
            <p:nvPr/>
          </p:nvSpPr>
          <p:spPr>
            <a:xfrm>
              <a:off x="3264675" y="3559925"/>
              <a:ext cx="8350" cy="15750"/>
            </a:xfrm>
            <a:custGeom>
              <a:avLst/>
              <a:gdLst/>
              <a:ahLst/>
              <a:cxnLst/>
              <a:rect l="l" t="t" r="r" b="b"/>
              <a:pathLst>
                <a:path w="334" h="630" extrusionOk="0">
                  <a:moveTo>
                    <a:pt x="333" y="38"/>
                  </a:moveTo>
                  <a:lnTo>
                    <a:pt x="259" y="80"/>
                  </a:lnTo>
                  <a:lnTo>
                    <a:pt x="259" y="80"/>
                  </a:lnTo>
                  <a:lnTo>
                    <a:pt x="225" y="555"/>
                  </a:lnTo>
                  <a:lnTo>
                    <a:pt x="333" y="555"/>
                  </a:lnTo>
                  <a:lnTo>
                    <a:pt x="333" y="149"/>
                  </a:lnTo>
                  <a:lnTo>
                    <a:pt x="333" y="38"/>
                  </a:lnTo>
                  <a:close/>
                  <a:moveTo>
                    <a:pt x="259" y="1"/>
                  </a:moveTo>
                  <a:lnTo>
                    <a:pt x="0" y="149"/>
                  </a:lnTo>
                  <a:lnTo>
                    <a:pt x="0" y="629"/>
                  </a:lnTo>
                  <a:lnTo>
                    <a:pt x="74" y="629"/>
                  </a:lnTo>
                  <a:lnTo>
                    <a:pt x="74" y="186"/>
                  </a:lnTo>
                  <a:lnTo>
                    <a:pt x="259" y="80"/>
                  </a:lnTo>
                  <a:lnTo>
                    <a:pt x="259" y="80"/>
                  </a:lnTo>
                  <a:lnTo>
                    <a:pt x="259" y="75"/>
                  </a:lnTo>
                  <a:lnTo>
                    <a:pt x="259" y="1"/>
                  </a:lnTo>
                  <a:close/>
                  <a:moveTo>
                    <a:pt x="222" y="555"/>
                  </a:moveTo>
                  <a:lnTo>
                    <a:pt x="185" y="592"/>
                  </a:lnTo>
                  <a:lnTo>
                    <a:pt x="148" y="592"/>
                  </a:lnTo>
                  <a:lnTo>
                    <a:pt x="74" y="629"/>
                  </a:lnTo>
                  <a:lnTo>
                    <a:pt x="185" y="629"/>
                  </a:lnTo>
                  <a:lnTo>
                    <a:pt x="222" y="592"/>
                  </a:lnTo>
                  <a:lnTo>
                    <a:pt x="225" y="55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36" name="Google Shape;11436;p51"/>
            <p:cNvSpPr/>
            <p:nvPr/>
          </p:nvSpPr>
          <p:spPr>
            <a:xfrm>
              <a:off x="3265600" y="3560850"/>
              <a:ext cx="5575" cy="14825"/>
            </a:xfrm>
            <a:custGeom>
              <a:avLst/>
              <a:gdLst/>
              <a:ahLst/>
              <a:cxnLst/>
              <a:rect l="l" t="t" r="r" b="b"/>
              <a:pathLst>
                <a:path w="223" h="593" extrusionOk="0">
                  <a:moveTo>
                    <a:pt x="222" y="1"/>
                  </a:moveTo>
                  <a:lnTo>
                    <a:pt x="0" y="149"/>
                  </a:lnTo>
                  <a:lnTo>
                    <a:pt x="0" y="592"/>
                  </a:lnTo>
                  <a:lnTo>
                    <a:pt x="222" y="4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37" name="Google Shape;11437;p51"/>
            <p:cNvSpPr/>
            <p:nvPr/>
          </p:nvSpPr>
          <p:spPr>
            <a:xfrm>
              <a:off x="3265600" y="357287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222" y="0"/>
                  </a:moveTo>
                  <a:lnTo>
                    <a:pt x="37" y="111"/>
                  </a:lnTo>
                  <a:lnTo>
                    <a:pt x="0" y="111"/>
                  </a:lnTo>
                  <a:lnTo>
                    <a:pt x="0" y="185"/>
                  </a:lnTo>
                  <a:lnTo>
                    <a:pt x="37" y="185"/>
                  </a:lnTo>
                  <a:lnTo>
                    <a:pt x="333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38" name="Google Shape;11438;p51"/>
            <p:cNvSpPr/>
            <p:nvPr/>
          </p:nvSpPr>
          <p:spPr>
            <a:xfrm>
              <a:off x="3271150" y="3559925"/>
              <a:ext cx="2775" cy="13900"/>
            </a:xfrm>
            <a:custGeom>
              <a:avLst/>
              <a:gdLst/>
              <a:ahLst/>
              <a:cxnLst/>
              <a:rect l="l" t="t" r="r" b="b"/>
              <a:pathLst>
                <a:path w="111" h="556" extrusionOk="0">
                  <a:moveTo>
                    <a:pt x="0" y="1"/>
                  </a:moveTo>
                  <a:lnTo>
                    <a:pt x="0" y="75"/>
                  </a:lnTo>
                  <a:lnTo>
                    <a:pt x="0" y="518"/>
                  </a:lnTo>
                  <a:lnTo>
                    <a:pt x="111" y="555"/>
                  </a:lnTo>
                  <a:lnTo>
                    <a:pt x="111" y="38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39" name="Google Shape;11439;p51"/>
            <p:cNvSpPr/>
            <p:nvPr/>
          </p:nvSpPr>
          <p:spPr>
            <a:xfrm>
              <a:off x="3264675" y="3558075"/>
              <a:ext cx="10175" cy="21300"/>
            </a:xfrm>
            <a:custGeom>
              <a:avLst/>
              <a:gdLst/>
              <a:ahLst/>
              <a:cxnLst/>
              <a:rect l="l" t="t" r="r" b="b"/>
              <a:pathLst>
                <a:path w="407" h="852" extrusionOk="0">
                  <a:moveTo>
                    <a:pt x="370" y="371"/>
                  </a:moveTo>
                  <a:lnTo>
                    <a:pt x="333" y="666"/>
                  </a:lnTo>
                  <a:lnTo>
                    <a:pt x="333" y="666"/>
                  </a:lnTo>
                  <a:lnTo>
                    <a:pt x="370" y="629"/>
                  </a:lnTo>
                  <a:lnTo>
                    <a:pt x="370" y="371"/>
                  </a:lnTo>
                  <a:close/>
                  <a:moveTo>
                    <a:pt x="333" y="1"/>
                  </a:moveTo>
                  <a:lnTo>
                    <a:pt x="0" y="186"/>
                  </a:lnTo>
                  <a:lnTo>
                    <a:pt x="0" y="814"/>
                  </a:lnTo>
                  <a:lnTo>
                    <a:pt x="37" y="851"/>
                  </a:lnTo>
                  <a:lnTo>
                    <a:pt x="74" y="814"/>
                  </a:lnTo>
                  <a:lnTo>
                    <a:pt x="185" y="740"/>
                  </a:lnTo>
                  <a:lnTo>
                    <a:pt x="222" y="740"/>
                  </a:lnTo>
                  <a:lnTo>
                    <a:pt x="259" y="703"/>
                  </a:lnTo>
                  <a:lnTo>
                    <a:pt x="333" y="666"/>
                  </a:lnTo>
                  <a:lnTo>
                    <a:pt x="222" y="666"/>
                  </a:lnTo>
                  <a:lnTo>
                    <a:pt x="148" y="703"/>
                  </a:lnTo>
                  <a:lnTo>
                    <a:pt x="148" y="666"/>
                  </a:lnTo>
                  <a:lnTo>
                    <a:pt x="148" y="297"/>
                  </a:lnTo>
                  <a:lnTo>
                    <a:pt x="333" y="223"/>
                  </a:lnTo>
                  <a:lnTo>
                    <a:pt x="370" y="112"/>
                  </a:lnTo>
                  <a:lnTo>
                    <a:pt x="370" y="371"/>
                  </a:lnTo>
                  <a:lnTo>
                    <a:pt x="407" y="75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40" name="Google Shape;11440;p51"/>
            <p:cNvSpPr/>
            <p:nvPr/>
          </p:nvSpPr>
          <p:spPr>
            <a:xfrm>
              <a:off x="3245250" y="358395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3" y="1"/>
                  </a:move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41" name="Google Shape;11441;p51"/>
            <p:cNvSpPr/>
            <p:nvPr/>
          </p:nvSpPr>
          <p:spPr>
            <a:xfrm>
              <a:off x="3250800" y="3572875"/>
              <a:ext cx="25" cy="11100"/>
            </a:xfrm>
            <a:custGeom>
              <a:avLst/>
              <a:gdLst/>
              <a:ahLst/>
              <a:cxnLst/>
              <a:rect l="l" t="t" r="r" b="b"/>
              <a:pathLst>
                <a:path w="1" h="444" extrusionOk="0">
                  <a:moveTo>
                    <a:pt x="1" y="444"/>
                  </a:moveTo>
                  <a:lnTo>
                    <a:pt x="1" y="44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42" name="Google Shape;11442;p51"/>
            <p:cNvSpPr/>
            <p:nvPr/>
          </p:nvSpPr>
          <p:spPr>
            <a:xfrm>
              <a:off x="3245250" y="3575650"/>
              <a:ext cx="25" cy="12950"/>
            </a:xfrm>
            <a:custGeom>
              <a:avLst/>
              <a:gdLst/>
              <a:ahLst/>
              <a:cxnLst/>
              <a:rect l="l" t="t" r="r" b="b"/>
              <a:pathLst>
                <a:path w="1" h="518" extrusionOk="0">
                  <a:moveTo>
                    <a:pt x="1" y="518"/>
                  </a:moveTo>
                  <a:lnTo>
                    <a:pt x="1" y="51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43" name="Google Shape;11443;p51"/>
            <p:cNvSpPr/>
            <p:nvPr/>
          </p:nvSpPr>
          <p:spPr>
            <a:xfrm>
              <a:off x="3245250" y="35710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185"/>
                  </a:moveTo>
                  <a:lnTo>
                    <a:pt x="1" y="185"/>
                  </a:lnTo>
                  <a:lnTo>
                    <a:pt x="260" y="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44" name="Google Shape;11444;p51"/>
            <p:cNvSpPr/>
            <p:nvPr/>
          </p:nvSpPr>
          <p:spPr>
            <a:xfrm>
              <a:off x="3245250" y="3571025"/>
              <a:ext cx="6500" cy="16650"/>
            </a:xfrm>
            <a:custGeom>
              <a:avLst/>
              <a:gdLst/>
              <a:ahLst/>
              <a:cxnLst/>
              <a:rect l="l" t="t" r="r" b="b"/>
              <a:pathLst>
                <a:path w="260" h="666" extrusionOk="0">
                  <a:moveTo>
                    <a:pt x="260" y="111"/>
                  </a:moveTo>
                  <a:lnTo>
                    <a:pt x="228" y="555"/>
                  </a:lnTo>
                  <a:lnTo>
                    <a:pt x="260" y="555"/>
                  </a:lnTo>
                  <a:lnTo>
                    <a:pt x="260" y="148"/>
                  </a:lnTo>
                  <a:lnTo>
                    <a:pt x="260" y="111"/>
                  </a:lnTo>
                  <a:close/>
                  <a:moveTo>
                    <a:pt x="260" y="0"/>
                  </a:moveTo>
                  <a:lnTo>
                    <a:pt x="1" y="148"/>
                  </a:lnTo>
                  <a:lnTo>
                    <a:pt x="1" y="666"/>
                  </a:lnTo>
                  <a:lnTo>
                    <a:pt x="38" y="666"/>
                  </a:lnTo>
                  <a:lnTo>
                    <a:pt x="38" y="185"/>
                  </a:lnTo>
                  <a:lnTo>
                    <a:pt x="260" y="74"/>
                  </a:lnTo>
                  <a:lnTo>
                    <a:pt x="260" y="0"/>
                  </a:lnTo>
                  <a:close/>
                  <a:moveTo>
                    <a:pt x="186" y="555"/>
                  </a:moveTo>
                  <a:lnTo>
                    <a:pt x="112" y="629"/>
                  </a:lnTo>
                  <a:lnTo>
                    <a:pt x="75" y="629"/>
                  </a:lnTo>
                  <a:lnTo>
                    <a:pt x="38" y="666"/>
                  </a:lnTo>
                  <a:lnTo>
                    <a:pt x="186" y="666"/>
                  </a:lnTo>
                  <a:lnTo>
                    <a:pt x="223" y="629"/>
                  </a:lnTo>
                  <a:lnTo>
                    <a:pt x="228" y="55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45" name="Google Shape;11445;p51"/>
            <p:cNvSpPr/>
            <p:nvPr/>
          </p:nvSpPr>
          <p:spPr>
            <a:xfrm>
              <a:off x="3245250" y="3572875"/>
              <a:ext cx="5575" cy="14800"/>
            </a:xfrm>
            <a:custGeom>
              <a:avLst/>
              <a:gdLst/>
              <a:ahLst/>
              <a:cxnLst/>
              <a:rect l="l" t="t" r="r" b="b"/>
              <a:pathLst>
                <a:path w="223" h="592" extrusionOk="0">
                  <a:moveTo>
                    <a:pt x="223" y="0"/>
                  </a:moveTo>
                  <a:lnTo>
                    <a:pt x="1" y="111"/>
                  </a:lnTo>
                  <a:lnTo>
                    <a:pt x="1" y="592"/>
                  </a:lnTo>
                  <a:lnTo>
                    <a:pt x="223" y="44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46" name="Google Shape;11446;p51"/>
            <p:cNvSpPr/>
            <p:nvPr/>
          </p:nvSpPr>
          <p:spPr>
            <a:xfrm>
              <a:off x="3245250" y="358395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60" y="1"/>
                  </a:moveTo>
                  <a:lnTo>
                    <a:pt x="75" y="149"/>
                  </a:lnTo>
                  <a:lnTo>
                    <a:pt x="38" y="149"/>
                  </a:lnTo>
                  <a:lnTo>
                    <a:pt x="1" y="186"/>
                  </a:lnTo>
                  <a:lnTo>
                    <a:pt x="38" y="186"/>
                  </a:lnTo>
                  <a:lnTo>
                    <a:pt x="75" y="223"/>
                  </a:lnTo>
                  <a:lnTo>
                    <a:pt x="297" y="38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47" name="Google Shape;11447;p51"/>
            <p:cNvSpPr/>
            <p:nvPr/>
          </p:nvSpPr>
          <p:spPr>
            <a:xfrm>
              <a:off x="3251725" y="3572875"/>
              <a:ext cx="950" cy="12025"/>
            </a:xfrm>
            <a:custGeom>
              <a:avLst/>
              <a:gdLst/>
              <a:ahLst/>
              <a:cxnLst/>
              <a:rect l="l" t="t" r="r" b="b"/>
              <a:pathLst>
                <a:path w="38" h="481" extrusionOk="0">
                  <a:moveTo>
                    <a:pt x="1" y="0"/>
                  </a:moveTo>
                  <a:lnTo>
                    <a:pt x="1" y="37"/>
                  </a:lnTo>
                  <a:lnTo>
                    <a:pt x="1" y="444"/>
                  </a:lnTo>
                  <a:lnTo>
                    <a:pt x="38" y="48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48" name="Google Shape;11448;p51"/>
            <p:cNvSpPr/>
            <p:nvPr/>
          </p:nvSpPr>
          <p:spPr>
            <a:xfrm>
              <a:off x="3243400" y="3570100"/>
              <a:ext cx="11125" cy="21275"/>
            </a:xfrm>
            <a:custGeom>
              <a:avLst/>
              <a:gdLst/>
              <a:ahLst/>
              <a:cxnLst/>
              <a:rect l="l" t="t" r="r" b="b"/>
              <a:pathLst>
                <a:path w="445" h="851" extrusionOk="0">
                  <a:moveTo>
                    <a:pt x="371" y="432"/>
                  </a:moveTo>
                  <a:lnTo>
                    <a:pt x="334" y="629"/>
                  </a:lnTo>
                  <a:lnTo>
                    <a:pt x="315" y="666"/>
                  </a:lnTo>
                  <a:lnTo>
                    <a:pt x="334" y="666"/>
                  </a:lnTo>
                  <a:lnTo>
                    <a:pt x="371" y="592"/>
                  </a:lnTo>
                  <a:lnTo>
                    <a:pt x="371" y="432"/>
                  </a:lnTo>
                  <a:close/>
                  <a:moveTo>
                    <a:pt x="334" y="0"/>
                  </a:moveTo>
                  <a:lnTo>
                    <a:pt x="1" y="185"/>
                  </a:lnTo>
                  <a:lnTo>
                    <a:pt x="1" y="777"/>
                  </a:lnTo>
                  <a:lnTo>
                    <a:pt x="75" y="851"/>
                  </a:lnTo>
                  <a:lnTo>
                    <a:pt x="112" y="777"/>
                  </a:lnTo>
                  <a:lnTo>
                    <a:pt x="186" y="740"/>
                  </a:lnTo>
                  <a:lnTo>
                    <a:pt x="260" y="740"/>
                  </a:lnTo>
                  <a:lnTo>
                    <a:pt x="297" y="703"/>
                  </a:lnTo>
                  <a:lnTo>
                    <a:pt x="315" y="666"/>
                  </a:lnTo>
                  <a:lnTo>
                    <a:pt x="260" y="666"/>
                  </a:lnTo>
                  <a:lnTo>
                    <a:pt x="149" y="740"/>
                  </a:lnTo>
                  <a:lnTo>
                    <a:pt x="149" y="703"/>
                  </a:lnTo>
                  <a:lnTo>
                    <a:pt x="149" y="296"/>
                  </a:lnTo>
                  <a:lnTo>
                    <a:pt x="334" y="185"/>
                  </a:lnTo>
                  <a:lnTo>
                    <a:pt x="371" y="111"/>
                  </a:lnTo>
                  <a:lnTo>
                    <a:pt x="371" y="432"/>
                  </a:lnTo>
                  <a:lnTo>
                    <a:pt x="445" y="37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49" name="Google Shape;11449;p51"/>
            <p:cNvSpPr/>
            <p:nvPr/>
          </p:nvSpPr>
          <p:spPr>
            <a:xfrm>
              <a:off x="3224925" y="3595975"/>
              <a:ext cx="6500" cy="2800"/>
            </a:xfrm>
            <a:custGeom>
              <a:avLst/>
              <a:gdLst/>
              <a:ahLst/>
              <a:cxnLst/>
              <a:rect l="l" t="t" r="r" b="b"/>
              <a:pathLst>
                <a:path w="260" h="112" extrusionOk="0">
                  <a:moveTo>
                    <a:pt x="259" y="1"/>
                  </a:moveTo>
                  <a:lnTo>
                    <a:pt x="1" y="112"/>
                  </a:lnTo>
                  <a:lnTo>
                    <a:pt x="1" y="112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50" name="Google Shape;11450;p51"/>
            <p:cNvSpPr/>
            <p:nvPr/>
          </p:nvSpPr>
          <p:spPr>
            <a:xfrm>
              <a:off x="3231400" y="3583950"/>
              <a:ext cx="25" cy="12050"/>
            </a:xfrm>
            <a:custGeom>
              <a:avLst/>
              <a:gdLst/>
              <a:ahLst/>
              <a:cxnLst/>
              <a:rect l="l" t="t" r="r" b="b"/>
              <a:pathLst>
                <a:path w="1" h="482" extrusionOk="0">
                  <a:moveTo>
                    <a:pt x="0" y="482"/>
                  </a:moveTo>
                  <a:lnTo>
                    <a:pt x="0" y="48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51" name="Google Shape;11451;p51"/>
            <p:cNvSpPr/>
            <p:nvPr/>
          </p:nvSpPr>
          <p:spPr>
            <a:xfrm>
              <a:off x="3224000" y="3587650"/>
              <a:ext cx="25" cy="12975"/>
            </a:xfrm>
            <a:custGeom>
              <a:avLst/>
              <a:gdLst/>
              <a:ahLst/>
              <a:cxnLst/>
              <a:rect l="l" t="t" r="r" b="b"/>
              <a:pathLst>
                <a:path w="1" h="519" extrusionOk="0">
                  <a:moveTo>
                    <a:pt x="1" y="518"/>
                  </a:moveTo>
                  <a:lnTo>
                    <a:pt x="1" y="518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52" name="Google Shape;11452;p51"/>
            <p:cNvSpPr/>
            <p:nvPr/>
          </p:nvSpPr>
          <p:spPr>
            <a:xfrm>
              <a:off x="3224000" y="3583050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1" y="185"/>
                  </a:moveTo>
                  <a:lnTo>
                    <a:pt x="1" y="185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53" name="Google Shape;11453;p51"/>
            <p:cNvSpPr/>
            <p:nvPr/>
          </p:nvSpPr>
          <p:spPr>
            <a:xfrm>
              <a:off x="3224000" y="3583050"/>
              <a:ext cx="8350" cy="15725"/>
            </a:xfrm>
            <a:custGeom>
              <a:avLst/>
              <a:gdLst/>
              <a:ahLst/>
              <a:cxnLst/>
              <a:rect l="l" t="t" r="r" b="b"/>
              <a:pathLst>
                <a:path w="334" h="629" extrusionOk="0">
                  <a:moveTo>
                    <a:pt x="333" y="37"/>
                  </a:moveTo>
                  <a:lnTo>
                    <a:pt x="296" y="62"/>
                  </a:lnTo>
                  <a:lnTo>
                    <a:pt x="296" y="74"/>
                  </a:lnTo>
                  <a:lnTo>
                    <a:pt x="228" y="555"/>
                  </a:lnTo>
                  <a:lnTo>
                    <a:pt x="333" y="555"/>
                  </a:lnTo>
                  <a:lnTo>
                    <a:pt x="333" y="148"/>
                  </a:lnTo>
                  <a:lnTo>
                    <a:pt x="333" y="37"/>
                  </a:lnTo>
                  <a:close/>
                  <a:moveTo>
                    <a:pt x="296" y="0"/>
                  </a:moveTo>
                  <a:lnTo>
                    <a:pt x="1" y="148"/>
                  </a:lnTo>
                  <a:lnTo>
                    <a:pt x="1" y="629"/>
                  </a:lnTo>
                  <a:lnTo>
                    <a:pt x="111" y="629"/>
                  </a:lnTo>
                  <a:lnTo>
                    <a:pt x="111" y="185"/>
                  </a:lnTo>
                  <a:lnTo>
                    <a:pt x="296" y="62"/>
                  </a:lnTo>
                  <a:lnTo>
                    <a:pt x="296" y="0"/>
                  </a:lnTo>
                  <a:close/>
                  <a:moveTo>
                    <a:pt x="222" y="555"/>
                  </a:moveTo>
                  <a:lnTo>
                    <a:pt x="185" y="592"/>
                  </a:lnTo>
                  <a:lnTo>
                    <a:pt x="148" y="592"/>
                  </a:lnTo>
                  <a:lnTo>
                    <a:pt x="111" y="629"/>
                  </a:lnTo>
                  <a:lnTo>
                    <a:pt x="185" y="629"/>
                  </a:lnTo>
                  <a:lnTo>
                    <a:pt x="222" y="592"/>
                  </a:lnTo>
                  <a:lnTo>
                    <a:pt x="228" y="55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54" name="Google Shape;11454;p51"/>
            <p:cNvSpPr/>
            <p:nvPr/>
          </p:nvSpPr>
          <p:spPr>
            <a:xfrm>
              <a:off x="3224925" y="3583950"/>
              <a:ext cx="6500" cy="14825"/>
            </a:xfrm>
            <a:custGeom>
              <a:avLst/>
              <a:gdLst/>
              <a:ahLst/>
              <a:cxnLst/>
              <a:rect l="l" t="t" r="r" b="b"/>
              <a:pathLst>
                <a:path w="260" h="593" extrusionOk="0">
                  <a:moveTo>
                    <a:pt x="259" y="1"/>
                  </a:moveTo>
                  <a:lnTo>
                    <a:pt x="1" y="149"/>
                  </a:lnTo>
                  <a:lnTo>
                    <a:pt x="1" y="593"/>
                  </a:lnTo>
                  <a:lnTo>
                    <a:pt x="259" y="482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55" name="Google Shape;11455;p51"/>
            <p:cNvSpPr/>
            <p:nvPr/>
          </p:nvSpPr>
          <p:spPr>
            <a:xfrm>
              <a:off x="3224000" y="3595975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6" y="1"/>
                  </a:moveTo>
                  <a:lnTo>
                    <a:pt x="111" y="112"/>
                  </a:lnTo>
                  <a:lnTo>
                    <a:pt x="38" y="112"/>
                  </a:lnTo>
                  <a:lnTo>
                    <a:pt x="1" y="185"/>
                  </a:lnTo>
                  <a:lnTo>
                    <a:pt x="38" y="185"/>
                  </a:lnTo>
                  <a:lnTo>
                    <a:pt x="111" y="222"/>
                  </a:lnTo>
                  <a:lnTo>
                    <a:pt x="370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56" name="Google Shape;11456;p51"/>
            <p:cNvSpPr/>
            <p:nvPr/>
          </p:nvSpPr>
          <p:spPr>
            <a:xfrm>
              <a:off x="3231400" y="3583050"/>
              <a:ext cx="1875" cy="13875"/>
            </a:xfrm>
            <a:custGeom>
              <a:avLst/>
              <a:gdLst/>
              <a:ahLst/>
              <a:cxnLst/>
              <a:rect l="l" t="t" r="r" b="b"/>
              <a:pathLst>
                <a:path w="75" h="555" extrusionOk="0">
                  <a:moveTo>
                    <a:pt x="0" y="0"/>
                  </a:moveTo>
                  <a:lnTo>
                    <a:pt x="0" y="74"/>
                  </a:lnTo>
                  <a:lnTo>
                    <a:pt x="0" y="518"/>
                  </a:lnTo>
                  <a:lnTo>
                    <a:pt x="74" y="555"/>
                  </a:lnTo>
                  <a:lnTo>
                    <a:pt x="74" y="3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57" name="Google Shape;11457;p51"/>
            <p:cNvSpPr/>
            <p:nvPr/>
          </p:nvSpPr>
          <p:spPr>
            <a:xfrm>
              <a:off x="3223075" y="3581200"/>
              <a:ext cx="10200" cy="21275"/>
            </a:xfrm>
            <a:custGeom>
              <a:avLst/>
              <a:gdLst/>
              <a:ahLst/>
              <a:cxnLst/>
              <a:rect l="l" t="t" r="r" b="b"/>
              <a:pathLst>
                <a:path w="408" h="851" extrusionOk="0">
                  <a:moveTo>
                    <a:pt x="407" y="111"/>
                  </a:moveTo>
                  <a:lnTo>
                    <a:pt x="401" y="131"/>
                  </a:lnTo>
                  <a:lnTo>
                    <a:pt x="401" y="131"/>
                  </a:lnTo>
                  <a:lnTo>
                    <a:pt x="338" y="666"/>
                  </a:lnTo>
                  <a:lnTo>
                    <a:pt x="370" y="666"/>
                  </a:lnTo>
                  <a:lnTo>
                    <a:pt x="407" y="629"/>
                  </a:lnTo>
                  <a:lnTo>
                    <a:pt x="407" y="111"/>
                  </a:lnTo>
                  <a:close/>
                  <a:moveTo>
                    <a:pt x="333" y="0"/>
                  </a:moveTo>
                  <a:lnTo>
                    <a:pt x="1" y="185"/>
                  </a:lnTo>
                  <a:lnTo>
                    <a:pt x="1" y="813"/>
                  </a:lnTo>
                  <a:lnTo>
                    <a:pt x="38" y="850"/>
                  </a:lnTo>
                  <a:lnTo>
                    <a:pt x="75" y="813"/>
                  </a:lnTo>
                  <a:lnTo>
                    <a:pt x="185" y="739"/>
                  </a:lnTo>
                  <a:lnTo>
                    <a:pt x="259" y="739"/>
                  </a:lnTo>
                  <a:lnTo>
                    <a:pt x="333" y="703"/>
                  </a:lnTo>
                  <a:lnTo>
                    <a:pt x="338" y="666"/>
                  </a:lnTo>
                  <a:lnTo>
                    <a:pt x="259" y="666"/>
                  </a:lnTo>
                  <a:lnTo>
                    <a:pt x="185" y="703"/>
                  </a:lnTo>
                  <a:lnTo>
                    <a:pt x="185" y="666"/>
                  </a:lnTo>
                  <a:lnTo>
                    <a:pt x="185" y="296"/>
                  </a:lnTo>
                  <a:lnTo>
                    <a:pt x="370" y="222"/>
                  </a:lnTo>
                  <a:lnTo>
                    <a:pt x="401" y="131"/>
                  </a:lnTo>
                  <a:lnTo>
                    <a:pt x="401" y="131"/>
                  </a:lnTo>
                  <a:lnTo>
                    <a:pt x="407" y="74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58" name="Google Shape;11458;p51"/>
            <p:cNvSpPr/>
            <p:nvPr/>
          </p:nvSpPr>
          <p:spPr>
            <a:xfrm>
              <a:off x="3324750" y="3501700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222" y="1"/>
                  </a:moveTo>
                  <a:lnTo>
                    <a:pt x="0" y="14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59" name="Google Shape;11459;p51"/>
            <p:cNvSpPr/>
            <p:nvPr/>
          </p:nvSpPr>
          <p:spPr>
            <a:xfrm>
              <a:off x="3330300" y="3490600"/>
              <a:ext cx="950" cy="11125"/>
            </a:xfrm>
            <a:custGeom>
              <a:avLst/>
              <a:gdLst/>
              <a:ahLst/>
              <a:cxnLst/>
              <a:rect l="l" t="t" r="r" b="b"/>
              <a:pathLst>
                <a:path w="38" h="445" extrusionOk="0">
                  <a:moveTo>
                    <a:pt x="0" y="1"/>
                  </a:moveTo>
                  <a:lnTo>
                    <a:pt x="0" y="445"/>
                  </a:lnTo>
                  <a:lnTo>
                    <a:pt x="37" y="44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60" name="Google Shape;11460;p51"/>
            <p:cNvSpPr/>
            <p:nvPr/>
          </p:nvSpPr>
          <p:spPr>
            <a:xfrm>
              <a:off x="3324750" y="3494300"/>
              <a:ext cx="25" cy="12050"/>
            </a:xfrm>
            <a:custGeom>
              <a:avLst/>
              <a:gdLst/>
              <a:ahLst/>
              <a:cxnLst/>
              <a:rect l="l" t="t" r="r" b="b"/>
              <a:pathLst>
                <a:path w="1" h="482" extrusionOk="0">
                  <a:moveTo>
                    <a:pt x="0" y="481"/>
                  </a:moveTo>
                  <a:lnTo>
                    <a:pt x="0" y="48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61" name="Google Shape;11461;p51"/>
            <p:cNvSpPr/>
            <p:nvPr/>
          </p:nvSpPr>
          <p:spPr>
            <a:xfrm>
              <a:off x="3324750" y="348877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259" y="0"/>
                  </a:moveTo>
                  <a:lnTo>
                    <a:pt x="0" y="222"/>
                  </a:lnTo>
                  <a:lnTo>
                    <a:pt x="0" y="222"/>
                  </a:lnTo>
                  <a:lnTo>
                    <a:pt x="259" y="74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62" name="Google Shape;11462;p51"/>
            <p:cNvSpPr/>
            <p:nvPr/>
          </p:nvSpPr>
          <p:spPr>
            <a:xfrm>
              <a:off x="3324750" y="3489675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259" y="75"/>
                  </a:moveTo>
                  <a:lnTo>
                    <a:pt x="225" y="556"/>
                  </a:lnTo>
                  <a:lnTo>
                    <a:pt x="259" y="556"/>
                  </a:lnTo>
                  <a:lnTo>
                    <a:pt x="259" y="112"/>
                  </a:lnTo>
                  <a:lnTo>
                    <a:pt x="259" y="75"/>
                  </a:lnTo>
                  <a:close/>
                  <a:moveTo>
                    <a:pt x="259" y="1"/>
                  </a:moveTo>
                  <a:lnTo>
                    <a:pt x="0" y="112"/>
                  </a:lnTo>
                  <a:lnTo>
                    <a:pt x="0" y="629"/>
                  </a:lnTo>
                  <a:lnTo>
                    <a:pt x="37" y="629"/>
                  </a:lnTo>
                  <a:lnTo>
                    <a:pt x="37" y="186"/>
                  </a:lnTo>
                  <a:lnTo>
                    <a:pt x="259" y="38"/>
                  </a:lnTo>
                  <a:lnTo>
                    <a:pt x="259" y="1"/>
                  </a:lnTo>
                  <a:close/>
                  <a:moveTo>
                    <a:pt x="185" y="556"/>
                  </a:moveTo>
                  <a:lnTo>
                    <a:pt x="148" y="593"/>
                  </a:lnTo>
                  <a:lnTo>
                    <a:pt x="74" y="593"/>
                  </a:lnTo>
                  <a:lnTo>
                    <a:pt x="37" y="629"/>
                  </a:lnTo>
                  <a:lnTo>
                    <a:pt x="185" y="629"/>
                  </a:lnTo>
                  <a:lnTo>
                    <a:pt x="222" y="593"/>
                  </a:lnTo>
                  <a:lnTo>
                    <a:pt x="225" y="556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63" name="Google Shape;11463;p51"/>
            <p:cNvSpPr/>
            <p:nvPr/>
          </p:nvSpPr>
          <p:spPr>
            <a:xfrm>
              <a:off x="3324750" y="3490600"/>
              <a:ext cx="5575" cy="14825"/>
            </a:xfrm>
            <a:custGeom>
              <a:avLst/>
              <a:gdLst/>
              <a:ahLst/>
              <a:cxnLst/>
              <a:rect l="l" t="t" r="r" b="b"/>
              <a:pathLst>
                <a:path w="223" h="593" extrusionOk="0">
                  <a:moveTo>
                    <a:pt x="222" y="1"/>
                  </a:moveTo>
                  <a:lnTo>
                    <a:pt x="0" y="149"/>
                  </a:lnTo>
                  <a:lnTo>
                    <a:pt x="0" y="592"/>
                  </a:lnTo>
                  <a:lnTo>
                    <a:pt x="222" y="445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64" name="Google Shape;11464;p51"/>
            <p:cNvSpPr/>
            <p:nvPr/>
          </p:nvSpPr>
          <p:spPr>
            <a:xfrm>
              <a:off x="3324750" y="3501700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259" y="1"/>
                  </a:moveTo>
                  <a:lnTo>
                    <a:pt x="74" y="148"/>
                  </a:lnTo>
                  <a:lnTo>
                    <a:pt x="37" y="148"/>
                  </a:lnTo>
                  <a:lnTo>
                    <a:pt x="0" y="185"/>
                  </a:lnTo>
                  <a:lnTo>
                    <a:pt x="37" y="185"/>
                  </a:lnTo>
                  <a:lnTo>
                    <a:pt x="74" y="259"/>
                  </a:lnTo>
                  <a:lnTo>
                    <a:pt x="333" y="75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65" name="Google Shape;11465;p51"/>
            <p:cNvSpPr/>
            <p:nvPr/>
          </p:nvSpPr>
          <p:spPr>
            <a:xfrm>
              <a:off x="3331225" y="3490600"/>
              <a:ext cx="1875" cy="12975"/>
            </a:xfrm>
            <a:custGeom>
              <a:avLst/>
              <a:gdLst/>
              <a:ahLst/>
              <a:cxnLst/>
              <a:rect l="l" t="t" r="r" b="b"/>
              <a:pathLst>
                <a:path w="75" h="519" extrusionOk="0">
                  <a:moveTo>
                    <a:pt x="0" y="1"/>
                  </a:moveTo>
                  <a:lnTo>
                    <a:pt x="0" y="38"/>
                  </a:lnTo>
                  <a:lnTo>
                    <a:pt x="0" y="445"/>
                  </a:lnTo>
                  <a:lnTo>
                    <a:pt x="74" y="51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66" name="Google Shape;11466;p51"/>
            <p:cNvSpPr/>
            <p:nvPr/>
          </p:nvSpPr>
          <p:spPr>
            <a:xfrm>
              <a:off x="3323825" y="3487850"/>
              <a:ext cx="10200" cy="21275"/>
            </a:xfrm>
            <a:custGeom>
              <a:avLst/>
              <a:gdLst/>
              <a:ahLst/>
              <a:cxnLst/>
              <a:rect l="l" t="t" r="r" b="b"/>
              <a:pathLst>
                <a:path w="408" h="851" extrusionOk="0">
                  <a:moveTo>
                    <a:pt x="370" y="247"/>
                  </a:moveTo>
                  <a:lnTo>
                    <a:pt x="296" y="666"/>
                  </a:lnTo>
                  <a:lnTo>
                    <a:pt x="370" y="629"/>
                  </a:lnTo>
                  <a:lnTo>
                    <a:pt x="370" y="247"/>
                  </a:lnTo>
                  <a:close/>
                  <a:moveTo>
                    <a:pt x="296" y="0"/>
                  </a:moveTo>
                  <a:lnTo>
                    <a:pt x="0" y="185"/>
                  </a:lnTo>
                  <a:lnTo>
                    <a:pt x="0" y="776"/>
                  </a:lnTo>
                  <a:lnTo>
                    <a:pt x="37" y="850"/>
                  </a:lnTo>
                  <a:lnTo>
                    <a:pt x="74" y="776"/>
                  </a:lnTo>
                  <a:lnTo>
                    <a:pt x="185" y="739"/>
                  </a:lnTo>
                  <a:lnTo>
                    <a:pt x="222" y="739"/>
                  </a:lnTo>
                  <a:lnTo>
                    <a:pt x="259" y="702"/>
                  </a:lnTo>
                  <a:lnTo>
                    <a:pt x="296" y="666"/>
                  </a:lnTo>
                  <a:lnTo>
                    <a:pt x="222" y="666"/>
                  </a:lnTo>
                  <a:lnTo>
                    <a:pt x="111" y="702"/>
                  </a:lnTo>
                  <a:lnTo>
                    <a:pt x="111" y="666"/>
                  </a:lnTo>
                  <a:lnTo>
                    <a:pt x="111" y="259"/>
                  </a:lnTo>
                  <a:lnTo>
                    <a:pt x="296" y="148"/>
                  </a:lnTo>
                  <a:lnTo>
                    <a:pt x="370" y="111"/>
                  </a:lnTo>
                  <a:lnTo>
                    <a:pt x="370" y="247"/>
                  </a:lnTo>
                  <a:lnTo>
                    <a:pt x="407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67" name="Google Shape;11467;p51"/>
            <p:cNvSpPr/>
            <p:nvPr/>
          </p:nvSpPr>
          <p:spPr>
            <a:xfrm>
              <a:off x="3305325" y="351372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3" y="0"/>
                  </a:moveTo>
                  <a:lnTo>
                    <a:pt x="1" y="148"/>
                  </a:lnTo>
                  <a:lnTo>
                    <a:pt x="1" y="148"/>
                  </a:lnTo>
                  <a:lnTo>
                    <a:pt x="1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68" name="Google Shape;11468;p51"/>
            <p:cNvSpPr/>
            <p:nvPr/>
          </p:nvSpPr>
          <p:spPr>
            <a:xfrm>
              <a:off x="3310875" y="3501700"/>
              <a:ext cx="25" cy="12050"/>
            </a:xfrm>
            <a:custGeom>
              <a:avLst/>
              <a:gdLst/>
              <a:ahLst/>
              <a:cxnLst/>
              <a:rect l="l" t="t" r="r" b="b"/>
              <a:pathLst>
                <a:path w="1" h="482" extrusionOk="0">
                  <a:moveTo>
                    <a:pt x="1" y="481"/>
                  </a:moveTo>
                  <a:lnTo>
                    <a:pt x="1" y="48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69" name="Google Shape;11469;p51"/>
            <p:cNvSpPr/>
            <p:nvPr/>
          </p:nvSpPr>
          <p:spPr>
            <a:xfrm>
              <a:off x="3303500" y="3505400"/>
              <a:ext cx="25" cy="12975"/>
            </a:xfrm>
            <a:custGeom>
              <a:avLst/>
              <a:gdLst/>
              <a:ahLst/>
              <a:cxnLst/>
              <a:rect l="l" t="t" r="r" b="b"/>
              <a:pathLst>
                <a:path w="1" h="519" extrusionOk="0">
                  <a:moveTo>
                    <a:pt x="0" y="518"/>
                  </a:moveTo>
                  <a:lnTo>
                    <a:pt x="0" y="5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70" name="Google Shape;11470;p51"/>
            <p:cNvSpPr/>
            <p:nvPr/>
          </p:nvSpPr>
          <p:spPr>
            <a:xfrm>
              <a:off x="3303500" y="35007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1"/>
                  </a:moveTo>
                  <a:lnTo>
                    <a:pt x="0" y="185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71" name="Google Shape;11471;p51"/>
            <p:cNvSpPr/>
            <p:nvPr/>
          </p:nvSpPr>
          <p:spPr>
            <a:xfrm>
              <a:off x="3303500" y="3500775"/>
              <a:ext cx="8325" cy="16675"/>
            </a:xfrm>
            <a:custGeom>
              <a:avLst/>
              <a:gdLst/>
              <a:ahLst/>
              <a:cxnLst/>
              <a:rect l="l" t="t" r="r" b="b"/>
              <a:pathLst>
                <a:path w="333" h="667" extrusionOk="0">
                  <a:moveTo>
                    <a:pt x="333" y="38"/>
                  </a:moveTo>
                  <a:lnTo>
                    <a:pt x="296" y="62"/>
                  </a:lnTo>
                  <a:lnTo>
                    <a:pt x="296" y="112"/>
                  </a:lnTo>
                  <a:lnTo>
                    <a:pt x="225" y="572"/>
                  </a:lnTo>
                  <a:lnTo>
                    <a:pt x="225" y="572"/>
                  </a:lnTo>
                  <a:lnTo>
                    <a:pt x="259" y="555"/>
                  </a:lnTo>
                  <a:lnTo>
                    <a:pt x="333" y="555"/>
                  </a:lnTo>
                  <a:lnTo>
                    <a:pt x="333" y="149"/>
                  </a:lnTo>
                  <a:lnTo>
                    <a:pt x="333" y="38"/>
                  </a:lnTo>
                  <a:close/>
                  <a:moveTo>
                    <a:pt x="296" y="1"/>
                  </a:moveTo>
                  <a:lnTo>
                    <a:pt x="0" y="149"/>
                  </a:lnTo>
                  <a:lnTo>
                    <a:pt x="0" y="666"/>
                  </a:lnTo>
                  <a:lnTo>
                    <a:pt x="111" y="666"/>
                  </a:lnTo>
                  <a:lnTo>
                    <a:pt x="111" y="185"/>
                  </a:lnTo>
                  <a:lnTo>
                    <a:pt x="296" y="62"/>
                  </a:lnTo>
                  <a:lnTo>
                    <a:pt x="296" y="1"/>
                  </a:lnTo>
                  <a:close/>
                  <a:moveTo>
                    <a:pt x="225" y="572"/>
                  </a:moveTo>
                  <a:lnTo>
                    <a:pt x="185" y="592"/>
                  </a:lnTo>
                  <a:lnTo>
                    <a:pt x="148" y="592"/>
                  </a:lnTo>
                  <a:lnTo>
                    <a:pt x="111" y="666"/>
                  </a:lnTo>
                  <a:lnTo>
                    <a:pt x="185" y="666"/>
                  </a:lnTo>
                  <a:lnTo>
                    <a:pt x="222" y="592"/>
                  </a:lnTo>
                  <a:lnTo>
                    <a:pt x="225" y="572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72" name="Google Shape;11472;p51"/>
            <p:cNvSpPr/>
            <p:nvPr/>
          </p:nvSpPr>
          <p:spPr>
            <a:xfrm>
              <a:off x="3305325" y="3501700"/>
              <a:ext cx="5575" cy="15750"/>
            </a:xfrm>
            <a:custGeom>
              <a:avLst/>
              <a:gdLst/>
              <a:ahLst/>
              <a:cxnLst/>
              <a:rect l="l" t="t" r="r" b="b"/>
              <a:pathLst>
                <a:path w="223" h="630" extrusionOk="0">
                  <a:moveTo>
                    <a:pt x="223" y="1"/>
                  </a:moveTo>
                  <a:lnTo>
                    <a:pt x="1" y="148"/>
                  </a:lnTo>
                  <a:lnTo>
                    <a:pt x="1" y="629"/>
                  </a:lnTo>
                  <a:lnTo>
                    <a:pt x="223" y="481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73" name="Google Shape;11473;p51"/>
            <p:cNvSpPr/>
            <p:nvPr/>
          </p:nvSpPr>
          <p:spPr>
            <a:xfrm>
              <a:off x="3303500" y="3513725"/>
              <a:ext cx="9250" cy="5575"/>
            </a:xfrm>
            <a:custGeom>
              <a:avLst/>
              <a:gdLst/>
              <a:ahLst/>
              <a:cxnLst/>
              <a:rect l="l" t="t" r="r" b="b"/>
              <a:pathLst>
                <a:path w="370" h="223" extrusionOk="0">
                  <a:moveTo>
                    <a:pt x="296" y="0"/>
                  </a:moveTo>
                  <a:lnTo>
                    <a:pt x="111" y="148"/>
                  </a:lnTo>
                  <a:lnTo>
                    <a:pt x="74" y="148"/>
                  </a:lnTo>
                  <a:lnTo>
                    <a:pt x="0" y="185"/>
                  </a:lnTo>
                  <a:lnTo>
                    <a:pt x="74" y="185"/>
                  </a:lnTo>
                  <a:lnTo>
                    <a:pt x="111" y="222"/>
                  </a:lnTo>
                  <a:lnTo>
                    <a:pt x="370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74" name="Google Shape;11474;p51"/>
            <p:cNvSpPr/>
            <p:nvPr/>
          </p:nvSpPr>
          <p:spPr>
            <a:xfrm>
              <a:off x="3310875" y="3501700"/>
              <a:ext cx="1875" cy="12975"/>
            </a:xfrm>
            <a:custGeom>
              <a:avLst/>
              <a:gdLst/>
              <a:ahLst/>
              <a:cxnLst/>
              <a:rect l="l" t="t" r="r" b="b"/>
              <a:pathLst>
                <a:path w="75" h="519" extrusionOk="0">
                  <a:moveTo>
                    <a:pt x="1" y="1"/>
                  </a:moveTo>
                  <a:lnTo>
                    <a:pt x="1" y="75"/>
                  </a:lnTo>
                  <a:lnTo>
                    <a:pt x="1" y="481"/>
                  </a:lnTo>
                  <a:lnTo>
                    <a:pt x="75" y="51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75" name="Google Shape;11475;p51"/>
            <p:cNvSpPr/>
            <p:nvPr/>
          </p:nvSpPr>
          <p:spPr>
            <a:xfrm>
              <a:off x="3303500" y="3499850"/>
              <a:ext cx="11100" cy="20350"/>
            </a:xfrm>
            <a:custGeom>
              <a:avLst/>
              <a:gdLst/>
              <a:ahLst/>
              <a:cxnLst/>
              <a:rect l="l" t="t" r="r" b="b"/>
              <a:pathLst>
                <a:path w="444" h="814" extrusionOk="0">
                  <a:moveTo>
                    <a:pt x="370" y="432"/>
                  </a:moveTo>
                  <a:lnTo>
                    <a:pt x="333" y="629"/>
                  </a:lnTo>
                  <a:lnTo>
                    <a:pt x="333" y="629"/>
                  </a:lnTo>
                  <a:lnTo>
                    <a:pt x="370" y="592"/>
                  </a:lnTo>
                  <a:lnTo>
                    <a:pt x="370" y="432"/>
                  </a:lnTo>
                  <a:close/>
                  <a:moveTo>
                    <a:pt x="333" y="1"/>
                  </a:moveTo>
                  <a:lnTo>
                    <a:pt x="0" y="186"/>
                  </a:lnTo>
                  <a:lnTo>
                    <a:pt x="0" y="777"/>
                  </a:lnTo>
                  <a:lnTo>
                    <a:pt x="74" y="814"/>
                  </a:lnTo>
                  <a:lnTo>
                    <a:pt x="111" y="777"/>
                  </a:lnTo>
                  <a:lnTo>
                    <a:pt x="185" y="740"/>
                  </a:lnTo>
                  <a:lnTo>
                    <a:pt x="259" y="740"/>
                  </a:lnTo>
                  <a:lnTo>
                    <a:pt x="296" y="666"/>
                  </a:lnTo>
                  <a:lnTo>
                    <a:pt x="333" y="629"/>
                  </a:lnTo>
                  <a:lnTo>
                    <a:pt x="259" y="629"/>
                  </a:lnTo>
                  <a:lnTo>
                    <a:pt x="148" y="703"/>
                  </a:lnTo>
                  <a:lnTo>
                    <a:pt x="148" y="629"/>
                  </a:lnTo>
                  <a:lnTo>
                    <a:pt x="148" y="222"/>
                  </a:lnTo>
                  <a:lnTo>
                    <a:pt x="333" y="149"/>
                  </a:lnTo>
                  <a:lnTo>
                    <a:pt x="370" y="75"/>
                  </a:lnTo>
                  <a:lnTo>
                    <a:pt x="370" y="432"/>
                  </a:lnTo>
                  <a:lnTo>
                    <a:pt x="444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76" name="Google Shape;11476;p51"/>
            <p:cNvSpPr/>
            <p:nvPr/>
          </p:nvSpPr>
          <p:spPr>
            <a:xfrm>
              <a:off x="3284075" y="352480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2" y="1"/>
                  </a:move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77" name="Google Shape;11477;p51"/>
            <p:cNvSpPr/>
            <p:nvPr/>
          </p:nvSpPr>
          <p:spPr>
            <a:xfrm>
              <a:off x="3289625" y="3513725"/>
              <a:ext cx="25" cy="11100"/>
            </a:xfrm>
            <a:custGeom>
              <a:avLst/>
              <a:gdLst/>
              <a:ahLst/>
              <a:cxnLst/>
              <a:rect l="l" t="t" r="r" b="b"/>
              <a:pathLst>
                <a:path w="1" h="444" extrusionOk="0">
                  <a:moveTo>
                    <a:pt x="0" y="444"/>
                  </a:moveTo>
                  <a:lnTo>
                    <a:pt x="0" y="4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78" name="Google Shape;11478;p51"/>
            <p:cNvSpPr/>
            <p:nvPr/>
          </p:nvSpPr>
          <p:spPr>
            <a:xfrm>
              <a:off x="3284075" y="3517425"/>
              <a:ext cx="25" cy="12025"/>
            </a:xfrm>
            <a:custGeom>
              <a:avLst/>
              <a:gdLst/>
              <a:ahLst/>
              <a:cxnLst/>
              <a:rect l="l" t="t" r="r" b="b"/>
              <a:pathLst>
                <a:path w="1" h="481" extrusionOk="0">
                  <a:moveTo>
                    <a:pt x="1" y="481"/>
                  </a:moveTo>
                  <a:lnTo>
                    <a:pt x="1" y="48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79" name="Google Shape;11479;p51"/>
            <p:cNvSpPr/>
            <p:nvPr/>
          </p:nvSpPr>
          <p:spPr>
            <a:xfrm>
              <a:off x="3284075" y="3511875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22" y="0"/>
                  </a:moveTo>
                  <a:lnTo>
                    <a:pt x="1" y="222"/>
                  </a:lnTo>
                  <a:lnTo>
                    <a:pt x="1" y="222"/>
                  </a:lnTo>
                  <a:lnTo>
                    <a:pt x="296" y="7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80" name="Google Shape;11480;p51"/>
            <p:cNvSpPr/>
            <p:nvPr/>
          </p:nvSpPr>
          <p:spPr>
            <a:xfrm>
              <a:off x="3284075" y="3512800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296" y="74"/>
                  </a:moveTo>
                  <a:lnTo>
                    <a:pt x="228" y="555"/>
                  </a:lnTo>
                  <a:lnTo>
                    <a:pt x="296" y="555"/>
                  </a:lnTo>
                  <a:lnTo>
                    <a:pt x="296" y="111"/>
                  </a:lnTo>
                  <a:lnTo>
                    <a:pt x="296" y="74"/>
                  </a:lnTo>
                  <a:close/>
                  <a:moveTo>
                    <a:pt x="296" y="0"/>
                  </a:moveTo>
                  <a:lnTo>
                    <a:pt x="1" y="111"/>
                  </a:lnTo>
                  <a:lnTo>
                    <a:pt x="1" y="629"/>
                  </a:lnTo>
                  <a:lnTo>
                    <a:pt x="38" y="629"/>
                  </a:lnTo>
                  <a:lnTo>
                    <a:pt x="38" y="185"/>
                  </a:lnTo>
                  <a:lnTo>
                    <a:pt x="296" y="37"/>
                  </a:lnTo>
                  <a:lnTo>
                    <a:pt x="296" y="0"/>
                  </a:lnTo>
                  <a:close/>
                  <a:moveTo>
                    <a:pt x="186" y="555"/>
                  </a:moveTo>
                  <a:lnTo>
                    <a:pt x="149" y="592"/>
                  </a:lnTo>
                  <a:lnTo>
                    <a:pt x="112" y="592"/>
                  </a:lnTo>
                  <a:lnTo>
                    <a:pt x="38" y="629"/>
                  </a:lnTo>
                  <a:lnTo>
                    <a:pt x="186" y="629"/>
                  </a:lnTo>
                  <a:lnTo>
                    <a:pt x="222" y="592"/>
                  </a:lnTo>
                  <a:lnTo>
                    <a:pt x="228" y="55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81" name="Google Shape;11481;p51"/>
            <p:cNvSpPr/>
            <p:nvPr/>
          </p:nvSpPr>
          <p:spPr>
            <a:xfrm>
              <a:off x="3284075" y="3513725"/>
              <a:ext cx="5575" cy="14800"/>
            </a:xfrm>
            <a:custGeom>
              <a:avLst/>
              <a:gdLst/>
              <a:ahLst/>
              <a:cxnLst/>
              <a:rect l="l" t="t" r="r" b="b"/>
              <a:pathLst>
                <a:path w="223" h="592" extrusionOk="0">
                  <a:moveTo>
                    <a:pt x="222" y="0"/>
                  </a:moveTo>
                  <a:lnTo>
                    <a:pt x="1" y="148"/>
                  </a:lnTo>
                  <a:lnTo>
                    <a:pt x="1" y="592"/>
                  </a:lnTo>
                  <a:lnTo>
                    <a:pt x="222" y="44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82" name="Google Shape;11482;p51"/>
            <p:cNvSpPr/>
            <p:nvPr/>
          </p:nvSpPr>
          <p:spPr>
            <a:xfrm>
              <a:off x="3284075" y="3524800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296" y="1"/>
                  </a:moveTo>
                  <a:lnTo>
                    <a:pt x="38" y="149"/>
                  </a:lnTo>
                  <a:lnTo>
                    <a:pt x="1" y="186"/>
                  </a:lnTo>
                  <a:lnTo>
                    <a:pt x="38" y="186"/>
                  </a:lnTo>
                  <a:lnTo>
                    <a:pt x="38" y="260"/>
                  </a:lnTo>
                  <a:lnTo>
                    <a:pt x="333" y="7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83" name="Google Shape;11483;p51"/>
            <p:cNvSpPr/>
            <p:nvPr/>
          </p:nvSpPr>
          <p:spPr>
            <a:xfrm>
              <a:off x="3291475" y="3513725"/>
              <a:ext cx="950" cy="12950"/>
            </a:xfrm>
            <a:custGeom>
              <a:avLst/>
              <a:gdLst/>
              <a:ahLst/>
              <a:cxnLst/>
              <a:rect l="l" t="t" r="r" b="b"/>
              <a:pathLst>
                <a:path w="38" h="518" extrusionOk="0">
                  <a:moveTo>
                    <a:pt x="0" y="0"/>
                  </a:moveTo>
                  <a:lnTo>
                    <a:pt x="0" y="37"/>
                  </a:lnTo>
                  <a:lnTo>
                    <a:pt x="0" y="444"/>
                  </a:lnTo>
                  <a:lnTo>
                    <a:pt x="37" y="51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84" name="Google Shape;11484;p51"/>
            <p:cNvSpPr/>
            <p:nvPr/>
          </p:nvSpPr>
          <p:spPr>
            <a:xfrm>
              <a:off x="3283150" y="3510950"/>
              <a:ext cx="10200" cy="21275"/>
            </a:xfrm>
            <a:custGeom>
              <a:avLst/>
              <a:gdLst/>
              <a:ahLst/>
              <a:cxnLst/>
              <a:rect l="l" t="t" r="r" b="b"/>
              <a:pathLst>
                <a:path w="408" h="851" extrusionOk="0">
                  <a:moveTo>
                    <a:pt x="370" y="352"/>
                  </a:moveTo>
                  <a:lnTo>
                    <a:pt x="333" y="666"/>
                  </a:lnTo>
                  <a:lnTo>
                    <a:pt x="259" y="703"/>
                  </a:lnTo>
                  <a:lnTo>
                    <a:pt x="333" y="703"/>
                  </a:lnTo>
                  <a:lnTo>
                    <a:pt x="370" y="666"/>
                  </a:lnTo>
                  <a:lnTo>
                    <a:pt x="370" y="352"/>
                  </a:lnTo>
                  <a:close/>
                  <a:moveTo>
                    <a:pt x="333" y="0"/>
                  </a:moveTo>
                  <a:lnTo>
                    <a:pt x="1" y="185"/>
                  </a:lnTo>
                  <a:lnTo>
                    <a:pt x="1" y="777"/>
                  </a:lnTo>
                  <a:lnTo>
                    <a:pt x="38" y="851"/>
                  </a:lnTo>
                  <a:lnTo>
                    <a:pt x="75" y="777"/>
                  </a:lnTo>
                  <a:lnTo>
                    <a:pt x="186" y="740"/>
                  </a:lnTo>
                  <a:lnTo>
                    <a:pt x="223" y="740"/>
                  </a:lnTo>
                  <a:lnTo>
                    <a:pt x="259" y="703"/>
                  </a:lnTo>
                  <a:lnTo>
                    <a:pt x="223" y="703"/>
                  </a:lnTo>
                  <a:lnTo>
                    <a:pt x="149" y="740"/>
                  </a:lnTo>
                  <a:lnTo>
                    <a:pt x="149" y="703"/>
                  </a:lnTo>
                  <a:lnTo>
                    <a:pt x="149" y="296"/>
                  </a:lnTo>
                  <a:lnTo>
                    <a:pt x="333" y="185"/>
                  </a:lnTo>
                  <a:lnTo>
                    <a:pt x="370" y="148"/>
                  </a:lnTo>
                  <a:lnTo>
                    <a:pt x="370" y="352"/>
                  </a:lnTo>
                  <a:lnTo>
                    <a:pt x="407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85" name="Google Shape;11485;p51"/>
            <p:cNvSpPr/>
            <p:nvPr/>
          </p:nvSpPr>
          <p:spPr>
            <a:xfrm>
              <a:off x="3263750" y="3536825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259" y="0"/>
                  </a:moveTo>
                  <a:lnTo>
                    <a:pt x="37" y="148"/>
                  </a:lnTo>
                  <a:lnTo>
                    <a:pt x="0" y="148"/>
                  </a:lnTo>
                  <a:lnTo>
                    <a:pt x="37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86" name="Google Shape;11486;p51"/>
            <p:cNvSpPr/>
            <p:nvPr/>
          </p:nvSpPr>
          <p:spPr>
            <a:xfrm>
              <a:off x="3270225" y="3524800"/>
              <a:ext cx="25" cy="12050"/>
            </a:xfrm>
            <a:custGeom>
              <a:avLst/>
              <a:gdLst/>
              <a:ahLst/>
              <a:cxnLst/>
              <a:rect l="l" t="t" r="r" b="b"/>
              <a:pathLst>
                <a:path w="1" h="482" extrusionOk="0">
                  <a:moveTo>
                    <a:pt x="0" y="481"/>
                  </a:moveTo>
                  <a:lnTo>
                    <a:pt x="0" y="48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87" name="Google Shape;11487;p51"/>
            <p:cNvSpPr/>
            <p:nvPr/>
          </p:nvSpPr>
          <p:spPr>
            <a:xfrm>
              <a:off x="3263750" y="3528500"/>
              <a:ext cx="25" cy="12975"/>
            </a:xfrm>
            <a:custGeom>
              <a:avLst/>
              <a:gdLst/>
              <a:ahLst/>
              <a:cxnLst/>
              <a:rect l="l" t="t" r="r" b="b"/>
              <a:pathLst>
                <a:path w="1" h="519" extrusionOk="0">
                  <a:moveTo>
                    <a:pt x="0" y="518"/>
                  </a:moveTo>
                  <a:lnTo>
                    <a:pt x="0" y="518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88" name="Google Shape;11488;p51"/>
            <p:cNvSpPr/>
            <p:nvPr/>
          </p:nvSpPr>
          <p:spPr>
            <a:xfrm>
              <a:off x="3263750" y="3524800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0" y="149"/>
                  </a:moveTo>
                  <a:lnTo>
                    <a:pt x="0" y="149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89" name="Google Shape;11489;p51"/>
            <p:cNvSpPr/>
            <p:nvPr/>
          </p:nvSpPr>
          <p:spPr>
            <a:xfrm>
              <a:off x="3263750" y="3523875"/>
              <a:ext cx="6500" cy="16675"/>
            </a:xfrm>
            <a:custGeom>
              <a:avLst/>
              <a:gdLst/>
              <a:ahLst/>
              <a:cxnLst/>
              <a:rect l="l" t="t" r="r" b="b"/>
              <a:pathLst>
                <a:path w="260" h="667" extrusionOk="0">
                  <a:moveTo>
                    <a:pt x="259" y="112"/>
                  </a:moveTo>
                  <a:lnTo>
                    <a:pt x="225" y="555"/>
                  </a:lnTo>
                  <a:lnTo>
                    <a:pt x="259" y="555"/>
                  </a:lnTo>
                  <a:lnTo>
                    <a:pt x="259" y="149"/>
                  </a:lnTo>
                  <a:lnTo>
                    <a:pt x="259" y="112"/>
                  </a:lnTo>
                  <a:close/>
                  <a:moveTo>
                    <a:pt x="259" y="1"/>
                  </a:moveTo>
                  <a:lnTo>
                    <a:pt x="0" y="149"/>
                  </a:lnTo>
                  <a:lnTo>
                    <a:pt x="0" y="666"/>
                  </a:lnTo>
                  <a:lnTo>
                    <a:pt x="37" y="666"/>
                  </a:lnTo>
                  <a:lnTo>
                    <a:pt x="37" y="186"/>
                  </a:lnTo>
                  <a:lnTo>
                    <a:pt x="259" y="38"/>
                  </a:lnTo>
                  <a:lnTo>
                    <a:pt x="259" y="1"/>
                  </a:lnTo>
                  <a:close/>
                  <a:moveTo>
                    <a:pt x="185" y="555"/>
                  </a:moveTo>
                  <a:lnTo>
                    <a:pt x="111" y="592"/>
                  </a:lnTo>
                  <a:lnTo>
                    <a:pt x="74" y="592"/>
                  </a:lnTo>
                  <a:lnTo>
                    <a:pt x="37" y="666"/>
                  </a:lnTo>
                  <a:lnTo>
                    <a:pt x="185" y="666"/>
                  </a:lnTo>
                  <a:lnTo>
                    <a:pt x="222" y="592"/>
                  </a:lnTo>
                  <a:lnTo>
                    <a:pt x="225" y="55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90" name="Google Shape;11490;p51"/>
            <p:cNvSpPr/>
            <p:nvPr/>
          </p:nvSpPr>
          <p:spPr>
            <a:xfrm>
              <a:off x="3264675" y="3524800"/>
              <a:ext cx="5575" cy="15750"/>
            </a:xfrm>
            <a:custGeom>
              <a:avLst/>
              <a:gdLst/>
              <a:ahLst/>
              <a:cxnLst/>
              <a:rect l="l" t="t" r="r" b="b"/>
              <a:pathLst>
                <a:path w="223" h="630" extrusionOk="0">
                  <a:moveTo>
                    <a:pt x="222" y="1"/>
                  </a:moveTo>
                  <a:lnTo>
                    <a:pt x="0" y="149"/>
                  </a:lnTo>
                  <a:lnTo>
                    <a:pt x="0" y="629"/>
                  </a:lnTo>
                  <a:lnTo>
                    <a:pt x="222" y="4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91" name="Google Shape;11491;p51"/>
            <p:cNvSpPr/>
            <p:nvPr/>
          </p:nvSpPr>
          <p:spPr>
            <a:xfrm>
              <a:off x="3263750" y="3536825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59" y="0"/>
                  </a:moveTo>
                  <a:lnTo>
                    <a:pt x="74" y="148"/>
                  </a:lnTo>
                  <a:lnTo>
                    <a:pt x="37" y="148"/>
                  </a:lnTo>
                  <a:lnTo>
                    <a:pt x="0" y="185"/>
                  </a:lnTo>
                  <a:lnTo>
                    <a:pt x="37" y="185"/>
                  </a:lnTo>
                  <a:lnTo>
                    <a:pt x="74" y="222"/>
                  </a:lnTo>
                  <a:lnTo>
                    <a:pt x="370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92" name="Google Shape;11492;p51"/>
            <p:cNvSpPr/>
            <p:nvPr/>
          </p:nvSpPr>
          <p:spPr>
            <a:xfrm>
              <a:off x="3270225" y="3524800"/>
              <a:ext cx="2800" cy="12975"/>
            </a:xfrm>
            <a:custGeom>
              <a:avLst/>
              <a:gdLst/>
              <a:ahLst/>
              <a:cxnLst/>
              <a:rect l="l" t="t" r="r" b="b"/>
              <a:pathLst>
                <a:path w="112" h="519" extrusionOk="0">
                  <a:moveTo>
                    <a:pt x="0" y="1"/>
                  </a:moveTo>
                  <a:lnTo>
                    <a:pt x="0" y="75"/>
                  </a:lnTo>
                  <a:lnTo>
                    <a:pt x="0" y="481"/>
                  </a:lnTo>
                  <a:lnTo>
                    <a:pt x="111" y="518"/>
                  </a:lnTo>
                  <a:lnTo>
                    <a:pt x="111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93" name="Google Shape;11493;p51"/>
            <p:cNvSpPr/>
            <p:nvPr/>
          </p:nvSpPr>
          <p:spPr>
            <a:xfrm>
              <a:off x="3261900" y="3522950"/>
              <a:ext cx="11125" cy="20375"/>
            </a:xfrm>
            <a:custGeom>
              <a:avLst/>
              <a:gdLst/>
              <a:ahLst/>
              <a:cxnLst/>
              <a:rect l="l" t="t" r="r" b="b"/>
              <a:pathLst>
                <a:path w="445" h="815" extrusionOk="0">
                  <a:moveTo>
                    <a:pt x="444" y="149"/>
                  </a:moveTo>
                  <a:lnTo>
                    <a:pt x="421" y="160"/>
                  </a:lnTo>
                  <a:lnTo>
                    <a:pt x="421" y="160"/>
                  </a:lnTo>
                  <a:lnTo>
                    <a:pt x="333" y="629"/>
                  </a:lnTo>
                  <a:lnTo>
                    <a:pt x="296" y="666"/>
                  </a:lnTo>
                  <a:lnTo>
                    <a:pt x="274" y="711"/>
                  </a:lnTo>
                  <a:lnTo>
                    <a:pt x="296" y="703"/>
                  </a:lnTo>
                  <a:lnTo>
                    <a:pt x="370" y="703"/>
                  </a:lnTo>
                  <a:lnTo>
                    <a:pt x="444" y="629"/>
                  </a:lnTo>
                  <a:lnTo>
                    <a:pt x="444" y="149"/>
                  </a:lnTo>
                  <a:close/>
                  <a:moveTo>
                    <a:pt x="274" y="711"/>
                  </a:moveTo>
                  <a:lnTo>
                    <a:pt x="185" y="740"/>
                  </a:lnTo>
                  <a:lnTo>
                    <a:pt x="259" y="740"/>
                  </a:lnTo>
                  <a:lnTo>
                    <a:pt x="274" y="711"/>
                  </a:lnTo>
                  <a:close/>
                  <a:moveTo>
                    <a:pt x="333" y="1"/>
                  </a:moveTo>
                  <a:lnTo>
                    <a:pt x="0" y="186"/>
                  </a:lnTo>
                  <a:lnTo>
                    <a:pt x="0" y="777"/>
                  </a:lnTo>
                  <a:lnTo>
                    <a:pt x="74" y="814"/>
                  </a:lnTo>
                  <a:lnTo>
                    <a:pt x="111" y="777"/>
                  </a:lnTo>
                  <a:lnTo>
                    <a:pt x="185" y="740"/>
                  </a:lnTo>
                  <a:lnTo>
                    <a:pt x="185" y="703"/>
                  </a:lnTo>
                  <a:lnTo>
                    <a:pt x="185" y="260"/>
                  </a:lnTo>
                  <a:lnTo>
                    <a:pt x="370" y="186"/>
                  </a:lnTo>
                  <a:lnTo>
                    <a:pt x="421" y="160"/>
                  </a:lnTo>
                  <a:lnTo>
                    <a:pt x="421" y="160"/>
                  </a:lnTo>
                  <a:lnTo>
                    <a:pt x="444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94" name="Google Shape;11494;p51"/>
            <p:cNvSpPr/>
            <p:nvPr/>
          </p:nvSpPr>
          <p:spPr>
            <a:xfrm>
              <a:off x="3243400" y="3547925"/>
              <a:ext cx="6500" cy="3700"/>
            </a:xfrm>
            <a:custGeom>
              <a:avLst/>
              <a:gdLst/>
              <a:ahLst/>
              <a:cxnLst/>
              <a:rect l="l" t="t" r="r" b="b"/>
              <a:pathLst>
                <a:path w="260" h="148" extrusionOk="0">
                  <a:moveTo>
                    <a:pt x="260" y="0"/>
                  </a:moveTo>
                  <a:lnTo>
                    <a:pt x="1" y="148"/>
                  </a:lnTo>
                  <a:lnTo>
                    <a:pt x="1" y="148"/>
                  </a:lnTo>
                  <a:lnTo>
                    <a:pt x="1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95" name="Google Shape;11495;p51"/>
            <p:cNvSpPr/>
            <p:nvPr/>
          </p:nvSpPr>
          <p:spPr>
            <a:xfrm>
              <a:off x="3249875" y="3536825"/>
              <a:ext cx="25" cy="11125"/>
            </a:xfrm>
            <a:custGeom>
              <a:avLst/>
              <a:gdLst/>
              <a:ahLst/>
              <a:cxnLst/>
              <a:rect l="l" t="t" r="r" b="b"/>
              <a:pathLst>
                <a:path w="1" h="445" extrusionOk="0">
                  <a:moveTo>
                    <a:pt x="1" y="444"/>
                  </a:moveTo>
                  <a:lnTo>
                    <a:pt x="1" y="444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96" name="Google Shape;11496;p51"/>
            <p:cNvSpPr/>
            <p:nvPr/>
          </p:nvSpPr>
          <p:spPr>
            <a:xfrm>
              <a:off x="3243400" y="3540525"/>
              <a:ext cx="25" cy="12025"/>
            </a:xfrm>
            <a:custGeom>
              <a:avLst/>
              <a:gdLst/>
              <a:ahLst/>
              <a:cxnLst/>
              <a:rect l="l" t="t" r="r" b="b"/>
              <a:pathLst>
                <a:path w="1" h="481" extrusionOk="0">
                  <a:moveTo>
                    <a:pt x="1" y="481"/>
                  </a:moveTo>
                  <a:lnTo>
                    <a:pt x="1" y="48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97" name="Google Shape;11497;p51"/>
            <p:cNvSpPr/>
            <p:nvPr/>
          </p:nvSpPr>
          <p:spPr>
            <a:xfrm>
              <a:off x="3243400" y="3536825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1" y="148"/>
                  </a:moveTo>
                  <a:lnTo>
                    <a:pt x="1" y="148"/>
                  </a:lnTo>
                  <a:lnTo>
                    <a:pt x="260" y="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98" name="Google Shape;11498;p51"/>
            <p:cNvSpPr/>
            <p:nvPr/>
          </p:nvSpPr>
          <p:spPr>
            <a:xfrm>
              <a:off x="3242475" y="3535900"/>
              <a:ext cx="8350" cy="15725"/>
            </a:xfrm>
            <a:custGeom>
              <a:avLst/>
              <a:gdLst/>
              <a:ahLst/>
              <a:cxnLst/>
              <a:rect l="l" t="t" r="r" b="b"/>
              <a:pathLst>
                <a:path w="334" h="629" extrusionOk="0">
                  <a:moveTo>
                    <a:pt x="334" y="37"/>
                  </a:moveTo>
                  <a:lnTo>
                    <a:pt x="297" y="62"/>
                  </a:lnTo>
                  <a:lnTo>
                    <a:pt x="297" y="62"/>
                  </a:lnTo>
                  <a:lnTo>
                    <a:pt x="297" y="74"/>
                  </a:lnTo>
                  <a:lnTo>
                    <a:pt x="228" y="555"/>
                  </a:lnTo>
                  <a:lnTo>
                    <a:pt x="334" y="555"/>
                  </a:lnTo>
                  <a:lnTo>
                    <a:pt x="334" y="111"/>
                  </a:lnTo>
                  <a:lnTo>
                    <a:pt x="334" y="37"/>
                  </a:lnTo>
                  <a:close/>
                  <a:moveTo>
                    <a:pt x="297" y="1"/>
                  </a:moveTo>
                  <a:lnTo>
                    <a:pt x="1" y="111"/>
                  </a:lnTo>
                  <a:lnTo>
                    <a:pt x="1" y="629"/>
                  </a:lnTo>
                  <a:lnTo>
                    <a:pt x="112" y="629"/>
                  </a:lnTo>
                  <a:lnTo>
                    <a:pt x="112" y="185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97" y="1"/>
                  </a:lnTo>
                  <a:close/>
                  <a:moveTo>
                    <a:pt x="223" y="555"/>
                  </a:moveTo>
                  <a:lnTo>
                    <a:pt x="186" y="592"/>
                  </a:lnTo>
                  <a:lnTo>
                    <a:pt x="149" y="592"/>
                  </a:lnTo>
                  <a:lnTo>
                    <a:pt x="112" y="629"/>
                  </a:lnTo>
                  <a:lnTo>
                    <a:pt x="186" y="629"/>
                  </a:lnTo>
                  <a:lnTo>
                    <a:pt x="223" y="592"/>
                  </a:lnTo>
                  <a:lnTo>
                    <a:pt x="228" y="55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99" name="Google Shape;11499;p51"/>
            <p:cNvSpPr/>
            <p:nvPr/>
          </p:nvSpPr>
          <p:spPr>
            <a:xfrm>
              <a:off x="3243400" y="3536825"/>
              <a:ext cx="6500" cy="14800"/>
            </a:xfrm>
            <a:custGeom>
              <a:avLst/>
              <a:gdLst/>
              <a:ahLst/>
              <a:cxnLst/>
              <a:rect l="l" t="t" r="r" b="b"/>
              <a:pathLst>
                <a:path w="260" h="592" extrusionOk="0">
                  <a:moveTo>
                    <a:pt x="260" y="0"/>
                  </a:moveTo>
                  <a:lnTo>
                    <a:pt x="1" y="148"/>
                  </a:lnTo>
                  <a:lnTo>
                    <a:pt x="1" y="592"/>
                  </a:lnTo>
                  <a:lnTo>
                    <a:pt x="260" y="444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00" name="Google Shape;11500;p51"/>
            <p:cNvSpPr/>
            <p:nvPr/>
          </p:nvSpPr>
          <p:spPr>
            <a:xfrm>
              <a:off x="3243400" y="3547925"/>
              <a:ext cx="8350" cy="6475"/>
            </a:xfrm>
            <a:custGeom>
              <a:avLst/>
              <a:gdLst/>
              <a:ahLst/>
              <a:cxnLst/>
              <a:rect l="l" t="t" r="r" b="b"/>
              <a:pathLst>
                <a:path w="334" h="259" extrusionOk="0">
                  <a:moveTo>
                    <a:pt x="260" y="0"/>
                  </a:moveTo>
                  <a:lnTo>
                    <a:pt x="75" y="148"/>
                  </a:lnTo>
                  <a:lnTo>
                    <a:pt x="1" y="148"/>
                  </a:lnTo>
                  <a:lnTo>
                    <a:pt x="1" y="185"/>
                  </a:lnTo>
                  <a:lnTo>
                    <a:pt x="75" y="259"/>
                  </a:lnTo>
                  <a:lnTo>
                    <a:pt x="334" y="74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01" name="Google Shape;11501;p51"/>
            <p:cNvSpPr/>
            <p:nvPr/>
          </p:nvSpPr>
          <p:spPr>
            <a:xfrm>
              <a:off x="3249875" y="3536825"/>
              <a:ext cx="1875" cy="12975"/>
            </a:xfrm>
            <a:custGeom>
              <a:avLst/>
              <a:gdLst/>
              <a:ahLst/>
              <a:cxnLst/>
              <a:rect l="l" t="t" r="r" b="b"/>
              <a:pathLst>
                <a:path w="75" h="519" extrusionOk="0">
                  <a:moveTo>
                    <a:pt x="1" y="0"/>
                  </a:moveTo>
                  <a:lnTo>
                    <a:pt x="1" y="37"/>
                  </a:lnTo>
                  <a:lnTo>
                    <a:pt x="1" y="444"/>
                  </a:lnTo>
                  <a:lnTo>
                    <a:pt x="75" y="518"/>
                  </a:lnTo>
                  <a:lnTo>
                    <a:pt x="75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02" name="Google Shape;11502;p51"/>
            <p:cNvSpPr/>
            <p:nvPr/>
          </p:nvSpPr>
          <p:spPr>
            <a:xfrm>
              <a:off x="3242475" y="3534050"/>
              <a:ext cx="10200" cy="21275"/>
            </a:xfrm>
            <a:custGeom>
              <a:avLst/>
              <a:gdLst/>
              <a:ahLst/>
              <a:cxnLst/>
              <a:rect l="l" t="t" r="r" b="b"/>
              <a:pathLst>
                <a:path w="408" h="851" extrusionOk="0">
                  <a:moveTo>
                    <a:pt x="371" y="352"/>
                  </a:moveTo>
                  <a:lnTo>
                    <a:pt x="334" y="666"/>
                  </a:lnTo>
                  <a:lnTo>
                    <a:pt x="297" y="703"/>
                  </a:lnTo>
                  <a:lnTo>
                    <a:pt x="223" y="740"/>
                  </a:lnTo>
                  <a:lnTo>
                    <a:pt x="297" y="740"/>
                  </a:lnTo>
                  <a:lnTo>
                    <a:pt x="334" y="703"/>
                  </a:lnTo>
                  <a:lnTo>
                    <a:pt x="371" y="666"/>
                  </a:lnTo>
                  <a:lnTo>
                    <a:pt x="371" y="352"/>
                  </a:lnTo>
                  <a:close/>
                  <a:moveTo>
                    <a:pt x="186" y="740"/>
                  </a:moveTo>
                  <a:lnTo>
                    <a:pt x="149" y="758"/>
                  </a:lnTo>
                  <a:lnTo>
                    <a:pt x="149" y="758"/>
                  </a:lnTo>
                  <a:lnTo>
                    <a:pt x="149" y="814"/>
                  </a:lnTo>
                  <a:lnTo>
                    <a:pt x="223" y="740"/>
                  </a:lnTo>
                  <a:close/>
                  <a:moveTo>
                    <a:pt x="334" y="1"/>
                  </a:moveTo>
                  <a:lnTo>
                    <a:pt x="1" y="185"/>
                  </a:lnTo>
                  <a:lnTo>
                    <a:pt x="1" y="777"/>
                  </a:lnTo>
                  <a:lnTo>
                    <a:pt x="38" y="851"/>
                  </a:lnTo>
                  <a:lnTo>
                    <a:pt x="112" y="777"/>
                  </a:lnTo>
                  <a:lnTo>
                    <a:pt x="149" y="758"/>
                  </a:lnTo>
                  <a:lnTo>
                    <a:pt x="149" y="758"/>
                  </a:lnTo>
                  <a:lnTo>
                    <a:pt x="149" y="740"/>
                  </a:lnTo>
                  <a:lnTo>
                    <a:pt x="149" y="333"/>
                  </a:lnTo>
                  <a:lnTo>
                    <a:pt x="334" y="259"/>
                  </a:lnTo>
                  <a:lnTo>
                    <a:pt x="371" y="148"/>
                  </a:lnTo>
                  <a:lnTo>
                    <a:pt x="371" y="352"/>
                  </a:lnTo>
                  <a:lnTo>
                    <a:pt x="408" y="38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03" name="Google Shape;11503;p51"/>
            <p:cNvSpPr/>
            <p:nvPr/>
          </p:nvSpPr>
          <p:spPr>
            <a:xfrm>
              <a:off x="3314575" y="347675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81" y="0"/>
                  </a:moveTo>
                  <a:lnTo>
                    <a:pt x="1" y="259"/>
                  </a:lnTo>
                  <a:lnTo>
                    <a:pt x="1" y="259"/>
                  </a:lnTo>
                  <a:lnTo>
                    <a:pt x="1" y="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04" name="Google Shape;11504;p51"/>
            <p:cNvSpPr/>
            <p:nvPr/>
          </p:nvSpPr>
          <p:spPr>
            <a:xfrm>
              <a:off x="3326600" y="3462875"/>
              <a:ext cx="25" cy="13900"/>
            </a:xfrm>
            <a:custGeom>
              <a:avLst/>
              <a:gdLst/>
              <a:ahLst/>
              <a:cxnLst/>
              <a:rect l="l" t="t" r="r" b="b"/>
              <a:pathLst>
                <a:path w="1" h="556" extrusionOk="0">
                  <a:moveTo>
                    <a:pt x="0" y="555"/>
                  </a:moveTo>
                  <a:lnTo>
                    <a:pt x="0" y="555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05" name="Google Shape;11505;p51"/>
            <p:cNvSpPr/>
            <p:nvPr/>
          </p:nvSpPr>
          <p:spPr>
            <a:xfrm>
              <a:off x="3314575" y="3469350"/>
              <a:ext cx="25" cy="15750"/>
            </a:xfrm>
            <a:custGeom>
              <a:avLst/>
              <a:gdLst/>
              <a:ahLst/>
              <a:cxnLst/>
              <a:rect l="l" t="t" r="r" b="b"/>
              <a:pathLst>
                <a:path w="1" h="630" extrusionOk="0">
                  <a:moveTo>
                    <a:pt x="1" y="629"/>
                  </a:moveTo>
                  <a:lnTo>
                    <a:pt x="1" y="62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06" name="Google Shape;11506;p51"/>
            <p:cNvSpPr/>
            <p:nvPr/>
          </p:nvSpPr>
          <p:spPr>
            <a:xfrm>
              <a:off x="3314575" y="34619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297"/>
                  </a:moveTo>
                  <a:lnTo>
                    <a:pt x="1" y="297"/>
                  </a:lnTo>
                  <a:lnTo>
                    <a:pt x="555" y="1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07" name="Google Shape;11507;p51"/>
            <p:cNvSpPr/>
            <p:nvPr/>
          </p:nvSpPr>
          <p:spPr>
            <a:xfrm>
              <a:off x="3314575" y="3461950"/>
              <a:ext cx="13900" cy="23150"/>
            </a:xfrm>
            <a:custGeom>
              <a:avLst/>
              <a:gdLst/>
              <a:ahLst/>
              <a:cxnLst/>
              <a:rect l="l" t="t" r="r" b="b"/>
              <a:pathLst>
                <a:path w="556" h="926" extrusionOk="0">
                  <a:moveTo>
                    <a:pt x="481" y="38"/>
                  </a:moveTo>
                  <a:lnTo>
                    <a:pt x="1" y="297"/>
                  </a:lnTo>
                  <a:lnTo>
                    <a:pt x="1" y="297"/>
                  </a:lnTo>
                  <a:lnTo>
                    <a:pt x="481" y="40"/>
                  </a:lnTo>
                  <a:lnTo>
                    <a:pt x="481" y="40"/>
                  </a:lnTo>
                  <a:lnTo>
                    <a:pt x="481" y="38"/>
                  </a:lnTo>
                  <a:close/>
                  <a:moveTo>
                    <a:pt x="555" y="1"/>
                  </a:moveTo>
                  <a:lnTo>
                    <a:pt x="481" y="40"/>
                  </a:lnTo>
                  <a:lnTo>
                    <a:pt x="481" y="40"/>
                  </a:lnTo>
                  <a:lnTo>
                    <a:pt x="481" y="592"/>
                  </a:lnTo>
                  <a:lnTo>
                    <a:pt x="1" y="851"/>
                  </a:lnTo>
                  <a:lnTo>
                    <a:pt x="1" y="925"/>
                  </a:lnTo>
                  <a:lnTo>
                    <a:pt x="555" y="59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08" name="Google Shape;11508;p51"/>
            <p:cNvSpPr/>
            <p:nvPr/>
          </p:nvSpPr>
          <p:spPr>
            <a:xfrm>
              <a:off x="3314575" y="3462875"/>
              <a:ext cx="12050" cy="20375"/>
            </a:xfrm>
            <a:custGeom>
              <a:avLst/>
              <a:gdLst/>
              <a:ahLst/>
              <a:cxnLst/>
              <a:rect l="l" t="t" r="r" b="b"/>
              <a:pathLst>
                <a:path w="482" h="815" extrusionOk="0">
                  <a:moveTo>
                    <a:pt x="481" y="1"/>
                  </a:moveTo>
                  <a:lnTo>
                    <a:pt x="1" y="260"/>
                  </a:lnTo>
                  <a:lnTo>
                    <a:pt x="1" y="814"/>
                  </a:lnTo>
                  <a:lnTo>
                    <a:pt x="481" y="55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09" name="Google Shape;11509;p51"/>
            <p:cNvSpPr/>
            <p:nvPr/>
          </p:nvSpPr>
          <p:spPr>
            <a:xfrm>
              <a:off x="3301650" y="3485075"/>
              <a:ext cx="12950" cy="6475"/>
            </a:xfrm>
            <a:custGeom>
              <a:avLst/>
              <a:gdLst/>
              <a:ahLst/>
              <a:cxnLst/>
              <a:rect l="l" t="t" r="r" b="b"/>
              <a:pathLst>
                <a:path w="518" h="259" extrusionOk="0">
                  <a:moveTo>
                    <a:pt x="444" y="0"/>
                  </a:moveTo>
                  <a:lnTo>
                    <a:pt x="0" y="259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10" name="Google Shape;11510;p51"/>
            <p:cNvSpPr/>
            <p:nvPr/>
          </p:nvSpPr>
          <p:spPr>
            <a:xfrm>
              <a:off x="3312725" y="3469350"/>
              <a:ext cx="1875" cy="15750"/>
            </a:xfrm>
            <a:custGeom>
              <a:avLst/>
              <a:gdLst/>
              <a:ahLst/>
              <a:cxnLst/>
              <a:rect l="l" t="t" r="r" b="b"/>
              <a:pathLst>
                <a:path w="75" h="630" extrusionOk="0">
                  <a:moveTo>
                    <a:pt x="1" y="1"/>
                  </a:moveTo>
                  <a:lnTo>
                    <a:pt x="1" y="75"/>
                  </a:lnTo>
                  <a:lnTo>
                    <a:pt x="1" y="629"/>
                  </a:lnTo>
                  <a:lnTo>
                    <a:pt x="75" y="629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11" name="Google Shape;11511;p51"/>
            <p:cNvSpPr/>
            <p:nvPr/>
          </p:nvSpPr>
          <p:spPr>
            <a:xfrm>
              <a:off x="3300725" y="3476750"/>
              <a:ext cx="25" cy="15725"/>
            </a:xfrm>
            <a:custGeom>
              <a:avLst/>
              <a:gdLst/>
              <a:ahLst/>
              <a:cxnLst/>
              <a:rect l="l" t="t" r="r" b="b"/>
              <a:pathLst>
                <a:path w="1" h="629" extrusionOk="0">
                  <a:moveTo>
                    <a:pt x="0" y="629"/>
                  </a:moveTo>
                  <a:lnTo>
                    <a:pt x="0" y="629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12" name="Google Shape;11512;p51"/>
            <p:cNvSpPr/>
            <p:nvPr/>
          </p:nvSpPr>
          <p:spPr>
            <a:xfrm>
              <a:off x="3300725" y="3468425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555" y="1"/>
                  </a:moveTo>
                  <a:lnTo>
                    <a:pt x="0" y="333"/>
                  </a:lnTo>
                  <a:lnTo>
                    <a:pt x="0" y="370"/>
                  </a:lnTo>
                  <a:lnTo>
                    <a:pt x="555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13" name="Google Shape;11513;p51"/>
            <p:cNvSpPr/>
            <p:nvPr/>
          </p:nvSpPr>
          <p:spPr>
            <a:xfrm>
              <a:off x="3300725" y="3469350"/>
              <a:ext cx="13875" cy="23125"/>
            </a:xfrm>
            <a:custGeom>
              <a:avLst/>
              <a:gdLst/>
              <a:ahLst/>
              <a:cxnLst/>
              <a:rect l="l" t="t" r="r" b="b"/>
              <a:pathLst>
                <a:path w="555" h="925" extrusionOk="0">
                  <a:moveTo>
                    <a:pt x="555" y="1"/>
                  </a:moveTo>
                  <a:lnTo>
                    <a:pt x="0" y="333"/>
                  </a:lnTo>
                  <a:lnTo>
                    <a:pt x="0" y="925"/>
                  </a:lnTo>
                  <a:lnTo>
                    <a:pt x="555" y="629"/>
                  </a:lnTo>
                  <a:lnTo>
                    <a:pt x="555" y="629"/>
                  </a:lnTo>
                  <a:lnTo>
                    <a:pt x="37" y="888"/>
                  </a:lnTo>
                  <a:lnTo>
                    <a:pt x="37" y="333"/>
                  </a:lnTo>
                  <a:lnTo>
                    <a:pt x="555" y="7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14" name="Google Shape;11514;p51"/>
            <p:cNvSpPr/>
            <p:nvPr/>
          </p:nvSpPr>
          <p:spPr>
            <a:xfrm>
              <a:off x="3301650" y="3471200"/>
              <a:ext cx="11100" cy="20350"/>
            </a:xfrm>
            <a:custGeom>
              <a:avLst/>
              <a:gdLst/>
              <a:ahLst/>
              <a:cxnLst/>
              <a:rect l="l" t="t" r="r" b="b"/>
              <a:pathLst>
                <a:path w="444" h="814" extrusionOk="0">
                  <a:moveTo>
                    <a:pt x="444" y="1"/>
                  </a:moveTo>
                  <a:lnTo>
                    <a:pt x="0" y="259"/>
                  </a:lnTo>
                  <a:lnTo>
                    <a:pt x="0" y="814"/>
                  </a:lnTo>
                  <a:lnTo>
                    <a:pt x="444" y="55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15" name="Google Shape;11515;p51"/>
            <p:cNvSpPr/>
            <p:nvPr/>
          </p:nvSpPr>
          <p:spPr>
            <a:xfrm>
              <a:off x="3287775" y="349152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1" y="297"/>
                  </a:lnTo>
                  <a:lnTo>
                    <a:pt x="1" y="334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16" name="Google Shape;11516;p51"/>
            <p:cNvSpPr/>
            <p:nvPr/>
          </p:nvSpPr>
          <p:spPr>
            <a:xfrm>
              <a:off x="3300725" y="3477675"/>
              <a:ext cx="25" cy="13875"/>
            </a:xfrm>
            <a:custGeom>
              <a:avLst/>
              <a:gdLst/>
              <a:ahLst/>
              <a:cxnLst/>
              <a:rect l="l" t="t" r="r" b="b"/>
              <a:pathLst>
                <a:path w="1" h="555" extrusionOk="0">
                  <a:moveTo>
                    <a:pt x="0" y="555"/>
                  </a:moveTo>
                  <a:lnTo>
                    <a:pt x="0" y="55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17" name="Google Shape;11517;p51"/>
            <p:cNvSpPr/>
            <p:nvPr/>
          </p:nvSpPr>
          <p:spPr>
            <a:xfrm>
              <a:off x="3286850" y="3485075"/>
              <a:ext cx="950" cy="15725"/>
            </a:xfrm>
            <a:custGeom>
              <a:avLst/>
              <a:gdLst/>
              <a:ahLst/>
              <a:cxnLst/>
              <a:rect l="l" t="t" r="r" b="b"/>
              <a:pathLst>
                <a:path w="38" h="629" extrusionOk="0">
                  <a:moveTo>
                    <a:pt x="1" y="0"/>
                  </a:moveTo>
                  <a:lnTo>
                    <a:pt x="1" y="592"/>
                  </a:lnTo>
                  <a:lnTo>
                    <a:pt x="38" y="6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18" name="Google Shape;11518;p51"/>
            <p:cNvSpPr/>
            <p:nvPr/>
          </p:nvSpPr>
          <p:spPr>
            <a:xfrm>
              <a:off x="3286850" y="3476750"/>
              <a:ext cx="14825" cy="8350"/>
            </a:xfrm>
            <a:custGeom>
              <a:avLst/>
              <a:gdLst/>
              <a:ahLst/>
              <a:cxnLst/>
              <a:rect l="l" t="t" r="r" b="b"/>
              <a:pathLst>
                <a:path w="593" h="334" extrusionOk="0">
                  <a:moveTo>
                    <a:pt x="592" y="0"/>
                  </a:moveTo>
                  <a:lnTo>
                    <a:pt x="1" y="333"/>
                  </a:lnTo>
                  <a:lnTo>
                    <a:pt x="38" y="33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19" name="Google Shape;11519;p51"/>
            <p:cNvSpPr/>
            <p:nvPr/>
          </p:nvSpPr>
          <p:spPr>
            <a:xfrm>
              <a:off x="3287775" y="3476750"/>
              <a:ext cx="13900" cy="23125"/>
            </a:xfrm>
            <a:custGeom>
              <a:avLst/>
              <a:gdLst/>
              <a:ahLst/>
              <a:cxnLst/>
              <a:rect l="l" t="t" r="r" b="b"/>
              <a:pathLst>
                <a:path w="556" h="925" extrusionOk="0">
                  <a:moveTo>
                    <a:pt x="555" y="0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518" y="74"/>
                  </a:lnTo>
                  <a:lnTo>
                    <a:pt x="518" y="614"/>
                  </a:lnTo>
                  <a:lnTo>
                    <a:pt x="555" y="592"/>
                  </a:lnTo>
                  <a:lnTo>
                    <a:pt x="555" y="0"/>
                  </a:lnTo>
                  <a:close/>
                  <a:moveTo>
                    <a:pt x="518" y="614"/>
                  </a:moveTo>
                  <a:lnTo>
                    <a:pt x="1" y="925"/>
                  </a:lnTo>
                  <a:lnTo>
                    <a:pt x="518" y="629"/>
                  </a:lnTo>
                  <a:lnTo>
                    <a:pt x="518" y="614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20" name="Google Shape;11520;p51"/>
            <p:cNvSpPr/>
            <p:nvPr/>
          </p:nvSpPr>
          <p:spPr>
            <a:xfrm>
              <a:off x="3287775" y="3477675"/>
              <a:ext cx="12975" cy="21275"/>
            </a:xfrm>
            <a:custGeom>
              <a:avLst/>
              <a:gdLst/>
              <a:ahLst/>
              <a:cxnLst/>
              <a:rect l="l" t="t" r="r" b="b"/>
              <a:pathLst>
                <a:path w="519" h="851" extrusionOk="0">
                  <a:moveTo>
                    <a:pt x="518" y="0"/>
                  </a:moveTo>
                  <a:lnTo>
                    <a:pt x="1" y="333"/>
                  </a:lnTo>
                  <a:lnTo>
                    <a:pt x="1" y="851"/>
                  </a:lnTo>
                  <a:lnTo>
                    <a:pt x="518" y="555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21" name="Google Shape;11521;p51"/>
            <p:cNvSpPr/>
            <p:nvPr/>
          </p:nvSpPr>
          <p:spPr>
            <a:xfrm>
              <a:off x="3287775" y="3476750"/>
              <a:ext cx="43475" cy="26825"/>
            </a:xfrm>
            <a:custGeom>
              <a:avLst/>
              <a:gdLst/>
              <a:ahLst/>
              <a:cxnLst/>
              <a:rect l="l" t="t" r="r" b="b"/>
              <a:pathLst>
                <a:path w="1739" h="1073" extrusionOk="0">
                  <a:moveTo>
                    <a:pt x="1627" y="0"/>
                  </a:moveTo>
                  <a:lnTo>
                    <a:pt x="148" y="888"/>
                  </a:lnTo>
                  <a:lnTo>
                    <a:pt x="38" y="925"/>
                  </a:lnTo>
                  <a:lnTo>
                    <a:pt x="1" y="962"/>
                  </a:lnTo>
                  <a:lnTo>
                    <a:pt x="38" y="999"/>
                  </a:lnTo>
                  <a:lnTo>
                    <a:pt x="148" y="1073"/>
                  </a:lnTo>
                  <a:lnTo>
                    <a:pt x="1738" y="74"/>
                  </a:lnTo>
                  <a:lnTo>
                    <a:pt x="1627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22" name="Google Shape;11522;p51"/>
            <p:cNvSpPr/>
            <p:nvPr/>
          </p:nvSpPr>
          <p:spPr>
            <a:xfrm>
              <a:off x="3328450" y="3461950"/>
              <a:ext cx="2800" cy="16675"/>
            </a:xfrm>
            <a:custGeom>
              <a:avLst/>
              <a:gdLst/>
              <a:ahLst/>
              <a:cxnLst/>
              <a:rect l="l" t="t" r="r" b="b"/>
              <a:pathLst>
                <a:path w="112" h="667" extrusionOk="0">
                  <a:moveTo>
                    <a:pt x="0" y="1"/>
                  </a:moveTo>
                  <a:lnTo>
                    <a:pt x="0" y="149"/>
                  </a:lnTo>
                  <a:lnTo>
                    <a:pt x="0" y="592"/>
                  </a:lnTo>
                  <a:lnTo>
                    <a:pt x="111" y="666"/>
                  </a:lnTo>
                  <a:lnTo>
                    <a:pt x="111" y="75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23" name="Google Shape;11523;p51"/>
            <p:cNvSpPr/>
            <p:nvPr/>
          </p:nvSpPr>
          <p:spPr>
            <a:xfrm>
              <a:off x="3323825" y="3463800"/>
              <a:ext cx="7425" cy="14825"/>
            </a:xfrm>
            <a:custGeom>
              <a:avLst/>
              <a:gdLst/>
              <a:ahLst/>
              <a:cxnLst/>
              <a:rect l="l" t="t" r="r" b="b"/>
              <a:pathLst>
                <a:path w="297" h="593" extrusionOk="0">
                  <a:moveTo>
                    <a:pt x="296" y="1"/>
                  </a:moveTo>
                  <a:lnTo>
                    <a:pt x="0" y="186"/>
                  </a:lnTo>
                  <a:lnTo>
                    <a:pt x="0" y="555"/>
                  </a:lnTo>
                  <a:lnTo>
                    <a:pt x="37" y="592"/>
                  </a:lnTo>
                  <a:lnTo>
                    <a:pt x="296" y="592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AC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24" name="Google Shape;11524;p51"/>
            <p:cNvSpPr/>
            <p:nvPr/>
          </p:nvSpPr>
          <p:spPr>
            <a:xfrm>
              <a:off x="3285000" y="3458250"/>
              <a:ext cx="49025" cy="47175"/>
            </a:xfrm>
            <a:custGeom>
              <a:avLst/>
              <a:gdLst/>
              <a:ahLst/>
              <a:cxnLst/>
              <a:rect l="l" t="t" r="r" b="b"/>
              <a:pathLst>
                <a:path w="1961" h="1887" extrusionOk="0">
                  <a:moveTo>
                    <a:pt x="1849" y="186"/>
                  </a:moveTo>
                  <a:lnTo>
                    <a:pt x="1849" y="777"/>
                  </a:lnTo>
                  <a:lnTo>
                    <a:pt x="259" y="1813"/>
                  </a:lnTo>
                  <a:lnTo>
                    <a:pt x="259" y="1628"/>
                  </a:lnTo>
                  <a:lnTo>
                    <a:pt x="259" y="1147"/>
                  </a:lnTo>
                  <a:lnTo>
                    <a:pt x="1738" y="260"/>
                  </a:lnTo>
                  <a:lnTo>
                    <a:pt x="1849" y="186"/>
                  </a:lnTo>
                  <a:close/>
                  <a:moveTo>
                    <a:pt x="1812" y="1"/>
                  </a:moveTo>
                  <a:lnTo>
                    <a:pt x="1" y="999"/>
                  </a:lnTo>
                  <a:lnTo>
                    <a:pt x="1" y="1813"/>
                  </a:lnTo>
                  <a:lnTo>
                    <a:pt x="149" y="1886"/>
                  </a:lnTo>
                  <a:lnTo>
                    <a:pt x="1960" y="888"/>
                  </a:lnTo>
                  <a:lnTo>
                    <a:pt x="1960" y="75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25" name="Google Shape;11525;p51"/>
            <p:cNvSpPr/>
            <p:nvPr/>
          </p:nvSpPr>
          <p:spPr>
            <a:xfrm>
              <a:off x="3271150" y="35007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74" y="296"/>
                  </a:lnTo>
                  <a:lnTo>
                    <a:pt x="0" y="333"/>
                  </a:lnTo>
                  <a:lnTo>
                    <a:pt x="74" y="333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26" name="Google Shape;11526;p51"/>
            <p:cNvSpPr/>
            <p:nvPr/>
          </p:nvSpPr>
          <p:spPr>
            <a:xfrm>
              <a:off x="3284075" y="3486925"/>
              <a:ext cx="25" cy="13875"/>
            </a:xfrm>
            <a:custGeom>
              <a:avLst/>
              <a:gdLst/>
              <a:ahLst/>
              <a:cxnLst/>
              <a:rect l="l" t="t" r="r" b="b"/>
              <a:pathLst>
                <a:path w="1" h="555" extrusionOk="0">
                  <a:moveTo>
                    <a:pt x="1" y="555"/>
                  </a:moveTo>
                  <a:lnTo>
                    <a:pt x="1" y="555"/>
                  </a:lnTo>
                  <a:lnTo>
                    <a:pt x="1" y="3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27" name="Google Shape;11527;p51"/>
            <p:cNvSpPr/>
            <p:nvPr/>
          </p:nvSpPr>
          <p:spPr>
            <a:xfrm>
              <a:off x="3271150" y="3494300"/>
              <a:ext cx="25" cy="15750"/>
            </a:xfrm>
            <a:custGeom>
              <a:avLst/>
              <a:gdLst/>
              <a:ahLst/>
              <a:cxnLst/>
              <a:rect l="l" t="t" r="r" b="b"/>
              <a:pathLst>
                <a:path w="1" h="630" extrusionOk="0">
                  <a:moveTo>
                    <a:pt x="0" y="629"/>
                  </a:moveTo>
                  <a:lnTo>
                    <a:pt x="0" y="629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28" name="Google Shape;11528;p51"/>
            <p:cNvSpPr/>
            <p:nvPr/>
          </p:nvSpPr>
          <p:spPr>
            <a:xfrm>
              <a:off x="3271150" y="348600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0" y="333"/>
                  </a:moveTo>
                  <a:lnTo>
                    <a:pt x="0" y="333"/>
                  </a:lnTo>
                  <a:lnTo>
                    <a:pt x="555" y="0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29" name="Google Shape;11529;p51"/>
            <p:cNvSpPr/>
            <p:nvPr/>
          </p:nvSpPr>
          <p:spPr>
            <a:xfrm>
              <a:off x="3271150" y="3486000"/>
              <a:ext cx="13875" cy="23125"/>
            </a:xfrm>
            <a:custGeom>
              <a:avLst/>
              <a:gdLst/>
              <a:ahLst/>
              <a:cxnLst/>
              <a:rect l="l" t="t" r="r" b="b"/>
              <a:pathLst>
                <a:path w="555" h="925" extrusionOk="0">
                  <a:moveTo>
                    <a:pt x="555" y="0"/>
                  </a:moveTo>
                  <a:lnTo>
                    <a:pt x="0" y="333"/>
                  </a:lnTo>
                  <a:lnTo>
                    <a:pt x="0" y="924"/>
                  </a:lnTo>
                  <a:lnTo>
                    <a:pt x="74" y="880"/>
                  </a:lnTo>
                  <a:lnTo>
                    <a:pt x="74" y="880"/>
                  </a:lnTo>
                  <a:lnTo>
                    <a:pt x="74" y="370"/>
                  </a:lnTo>
                  <a:lnTo>
                    <a:pt x="555" y="74"/>
                  </a:lnTo>
                  <a:lnTo>
                    <a:pt x="555" y="0"/>
                  </a:lnTo>
                  <a:close/>
                  <a:moveTo>
                    <a:pt x="555" y="592"/>
                  </a:moveTo>
                  <a:lnTo>
                    <a:pt x="74" y="880"/>
                  </a:lnTo>
                  <a:lnTo>
                    <a:pt x="74" y="880"/>
                  </a:lnTo>
                  <a:lnTo>
                    <a:pt x="74" y="924"/>
                  </a:lnTo>
                  <a:lnTo>
                    <a:pt x="555" y="629"/>
                  </a:lnTo>
                  <a:lnTo>
                    <a:pt x="555" y="592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30" name="Google Shape;11530;p51"/>
            <p:cNvSpPr/>
            <p:nvPr/>
          </p:nvSpPr>
          <p:spPr>
            <a:xfrm>
              <a:off x="3273000" y="3487850"/>
              <a:ext cx="11100" cy="20350"/>
            </a:xfrm>
            <a:custGeom>
              <a:avLst/>
              <a:gdLst/>
              <a:ahLst/>
              <a:cxnLst/>
              <a:rect l="l" t="t" r="r" b="b"/>
              <a:pathLst>
                <a:path w="444" h="814" extrusionOk="0">
                  <a:moveTo>
                    <a:pt x="444" y="0"/>
                  </a:moveTo>
                  <a:lnTo>
                    <a:pt x="0" y="296"/>
                  </a:lnTo>
                  <a:lnTo>
                    <a:pt x="0" y="813"/>
                  </a:lnTo>
                  <a:lnTo>
                    <a:pt x="444" y="518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31" name="Google Shape;11531;p51"/>
            <p:cNvSpPr/>
            <p:nvPr/>
          </p:nvSpPr>
          <p:spPr>
            <a:xfrm>
              <a:off x="3259125" y="350910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81" y="0"/>
                  </a:moveTo>
                  <a:lnTo>
                    <a:pt x="0" y="259"/>
                  </a:lnTo>
                  <a:lnTo>
                    <a:pt x="0" y="259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32" name="Google Shape;11532;p51"/>
            <p:cNvSpPr/>
            <p:nvPr/>
          </p:nvSpPr>
          <p:spPr>
            <a:xfrm>
              <a:off x="3271150" y="3495225"/>
              <a:ext cx="25" cy="13900"/>
            </a:xfrm>
            <a:custGeom>
              <a:avLst/>
              <a:gdLst/>
              <a:ahLst/>
              <a:cxnLst/>
              <a:rect l="l" t="t" r="r" b="b"/>
              <a:pathLst>
                <a:path w="1" h="556" extrusionOk="0">
                  <a:moveTo>
                    <a:pt x="0" y="555"/>
                  </a:moveTo>
                  <a:lnTo>
                    <a:pt x="0" y="555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33" name="Google Shape;11533;p51"/>
            <p:cNvSpPr/>
            <p:nvPr/>
          </p:nvSpPr>
          <p:spPr>
            <a:xfrm>
              <a:off x="3257275" y="3501700"/>
              <a:ext cx="25" cy="15750"/>
            </a:xfrm>
            <a:custGeom>
              <a:avLst/>
              <a:gdLst/>
              <a:ahLst/>
              <a:cxnLst/>
              <a:rect l="l" t="t" r="r" b="b"/>
              <a:pathLst>
                <a:path w="1" h="630" extrusionOk="0">
                  <a:moveTo>
                    <a:pt x="1" y="629"/>
                  </a:moveTo>
                  <a:lnTo>
                    <a:pt x="1" y="62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34" name="Google Shape;11534;p51"/>
            <p:cNvSpPr/>
            <p:nvPr/>
          </p:nvSpPr>
          <p:spPr>
            <a:xfrm>
              <a:off x="3257275" y="3494300"/>
              <a:ext cx="15750" cy="7425"/>
            </a:xfrm>
            <a:custGeom>
              <a:avLst/>
              <a:gdLst/>
              <a:ahLst/>
              <a:cxnLst/>
              <a:rect l="l" t="t" r="r" b="b"/>
              <a:pathLst>
                <a:path w="630" h="297" extrusionOk="0">
                  <a:moveTo>
                    <a:pt x="555" y="1"/>
                  </a:moveTo>
                  <a:lnTo>
                    <a:pt x="1" y="297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35" name="Google Shape;11535;p51"/>
            <p:cNvSpPr/>
            <p:nvPr/>
          </p:nvSpPr>
          <p:spPr>
            <a:xfrm>
              <a:off x="3259125" y="3494300"/>
              <a:ext cx="13900" cy="23150"/>
            </a:xfrm>
            <a:custGeom>
              <a:avLst/>
              <a:gdLst/>
              <a:ahLst/>
              <a:cxnLst/>
              <a:rect l="l" t="t" r="r" b="b"/>
              <a:pathLst>
                <a:path w="556" h="926" extrusionOk="0">
                  <a:moveTo>
                    <a:pt x="481" y="38"/>
                  </a:moveTo>
                  <a:lnTo>
                    <a:pt x="0" y="297"/>
                  </a:lnTo>
                  <a:lnTo>
                    <a:pt x="0" y="297"/>
                  </a:lnTo>
                  <a:lnTo>
                    <a:pt x="481" y="40"/>
                  </a:lnTo>
                  <a:lnTo>
                    <a:pt x="481" y="40"/>
                  </a:lnTo>
                  <a:lnTo>
                    <a:pt x="481" y="38"/>
                  </a:lnTo>
                  <a:close/>
                  <a:moveTo>
                    <a:pt x="555" y="1"/>
                  </a:moveTo>
                  <a:lnTo>
                    <a:pt x="481" y="40"/>
                  </a:lnTo>
                  <a:lnTo>
                    <a:pt x="481" y="40"/>
                  </a:lnTo>
                  <a:lnTo>
                    <a:pt x="481" y="592"/>
                  </a:lnTo>
                  <a:lnTo>
                    <a:pt x="0" y="851"/>
                  </a:lnTo>
                  <a:lnTo>
                    <a:pt x="0" y="925"/>
                  </a:lnTo>
                  <a:lnTo>
                    <a:pt x="555" y="59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36" name="Google Shape;11536;p51"/>
            <p:cNvSpPr/>
            <p:nvPr/>
          </p:nvSpPr>
          <p:spPr>
            <a:xfrm>
              <a:off x="3259125" y="3495225"/>
              <a:ext cx="12050" cy="20375"/>
            </a:xfrm>
            <a:custGeom>
              <a:avLst/>
              <a:gdLst/>
              <a:ahLst/>
              <a:cxnLst/>
              <a:rect l="l" t="t" r="r" b="b"/>
              <a:pathLst>
                <a:path w="482" h="815" extrusionOk="0">
                  <a:moveTo>
                    <a:pt x="481" y="1"/>
                  </a:moveTo>
                  <a:lnTo>
                    <a:pt x="0" y="260"/>
                  </a:lnTo>
                  <a:lnTo>
                    <a:pt x="0" y="814"/>
                  </a:lnTo>
                  <a:lnTo>
                    <a:pt x="481" y="55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37" name="Google Shape;11537;p51"/>
            <p:cNvSpPr/>
            <p:nvPr/>
          </p:nvSpPr>
          <p:spPr>
            <a:xfrm>
              <a:off x="3245250" y="3515575"/>
              <a:ext cx="12050" cy="8325"/>
            </a:xfrm>
            <a:custGeom>
              <a:avLst/>
              <a:gdLst/>
              <a:ahLst/>
              <a:cxnLst/>
              <a:rect l="l" t="t" r="r" b="b"/>
              <a:pathLst>
                <a:path w="482" h="333" extrusionOk="0">
                  <a:moveTo>
                    <a:pt x="482" y="0"/>
                  </a:moveTo>
                  <a:lnTo>
                    <a:pt x="1" y="333"/>
                  </a:lnTo>
                  <a:lnTo>
                    <a:pt x="1" y="333"/>
                  </a:lnTo>
                  <a:lnTo>
                    <a:pt x="482" y="7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38" name="Google Shape;11538;p51"/>
            <p:cNvSpPr/>
            <p:nvPr/>
          </p:nvSpPr>
          <p:spPr>
            <a:xfrm>
              <a:off x="3257275" y="3501700"/>
              <a:ext cx="25" cy="15750"/>
            </a:xfrm>
            <a:custGeom>
              <a:avLst/>
              <a:gdLst/>
              <a:ahLst/>
              <a:cxnLst/>
              <a:rect l="l" t="t" r="r" b="b"/>
              <a:pathLst>
                <a:path w="1" h="630" extrusionOk="0">
                  <a:moveTo>
                    <a:pt x="1" y="629"/>
                  </a:moveTo>
                  <a:lnTo>
                    <a:pt x="1" y="555"/>
                  </a:lnTo>
                  <a:lnTo>
                    <a:pt x="1" y="75"/>
                  </a:lnTo>
                  <a:lnTo>
                    <a:pt x="1" y="1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39" name="Google Shape;11539;p51"/>
            <p:cNvSpPr/>
            <p:nvPr/>
          </p:nvSpPr>
          <p:spPr>
            <a:xfrm>
              <a:off x="3245250" y="3509100"/>
              <a:ext cx="25" cy="15725"/>
            </a:xfrm>
            <a:custGeom>
              <a:avLst/>
              <a:gdLst/>
              <a:ahLst/>
              <a:cxnLst/>
              <a:rect l="l" t="t" r="r" b="b"/>
              <a:pathLst>
                <a:path w="1" h="629" extrusionOk="0">
                  <a:moveTo>
                    <a:pt x="1" y="629"/>
                  </a:moveTo>
                  <a:lnTo>
                    <a:pt x="1" y="629"/>
                  </a:lnTo>
                  <a:lnTo>
                    <a:pt x="1" y="0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40" name="Google Shape;11540;p51"/>
            <p:cNvSpPr/>
            <p:nvPr/>
          </p:nvSpPr>
          <p:spPr>
            <a:xfrm>
              <a:off x="3245250" y="350077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555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555" y="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41" name="Google Shape;11541;p51"/>
            <p:cNvSpPr/>
            <p:nvPr/>
          </p:nvSpPr>
          <p:spPr>
            <a:xfrm>
              <a:off x="3245250" y="3501700"/>
              <a:ext cx="13900" cy="23125"/>
            </a:xfrm>
            <a:custGeom>
              <a:avLst/>
              <a:gdLst/>
              <a:ahLst/>
              <a:cxnLst/>
              <a:rect l="l" t="t" r="r" b="b"/>
              <a:pathLst>
                <a:path w="556" h="925" extrusionOk="0">
                  <a:moveTo>
                    <a:pt x="482" y="38"/>
                  </a:moveTo>
                  <a:lnTo>
                    <a:pt x="1" y="333"/>
                  </a:lnTo>
                  <a:lnTo>
                    <a:pt x="482" y="45"/>
                  </a:lnTo>
                  <a:lnTo>
                    <a:pt x="482" y="45"/>
                  </a:lnTo>
                  <a:lnTo>
                    <a:pt x="482" y="38"/>
                  </a:lnTo>
                  <a:close/>
                  <a:moveTo>
                    <a:pt x="555" y="1"/>
                  </a:moveTo>
                  <a:lnTo>
                    <a:pt x="482" y="45"/>
                  </a:lnTo>
                  <a:lnTo>
                    <a:pt x="482" y="45"/>
                  </a:lnTo>
                  <a:lnTo>
                    <a:pt x="482" y="592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555" y="6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42" name="Google Shape;11542;p51"/>
            <p:cNvSpPr/>
            <p:nvPr/>
          </p:nvSpPr>
          <p:spPr>
            <a:xfrm>
              <a:off x="3245250" y="3503550"/>
              <a:ext cx="12050" cy="20350"/>
            </a:xfrm>
            <a:custGeom>
              <a:avLst/>
              <a:gdLst/>
              <a:ahLst/>
              <a:cxnLst/>
              <a:rect l="l" t="t" r="r" b="b"/>
              <a:pathLst>
                <a:path w="482" h="814" extrusionOk="0">
                  <a:moveTo>
                    <a:pt x="482" y="1"/>
                  </a:moveTo>
                  <a:lnTo>
                    <a:pt x="38" y="259"/>
                  </a:lnTo>
                  <a:lnTo>
                    <a:pt x="1" y="814"/>
                  </a:lnTo>
                  <a:lnTo>
                    <a:pt x="482" y="48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43" name="Google Shape;11543;p51"/>
            <p:cNvSpPr/>
            <p:nvPr/>
          </p:nvSpPr>
          <p:spPr>
            <a:xfrm>
              <a:off x="3245250" y="3501700"/>
              <a:ext cx="43475" cy="25900"/>
            </a:xfrm>
            <a:custGeom>
              <a:avLst/>
              <a:gdLst/>
              <a:ahLst/>
              <a:cxnLst/>
              <a:rect l="l" t="t" r="r" b="b"/>
              <a:pathLst>
                <a:path w="1739" h="1036" extrusionOk="0">
                  <a:moveTo>
                    <a:pt x="1591" y="1"/>
                  </a:moveTo>
                  <a:lnTo>
                    <a:pt x="112" y="851"/>
                  </a:lnTo>
                  <a:lnTo>
                    <a:pt x="38" y="888"/>
                  </a:lnTo>
                  <a:lnTo>
                    <a:pt x="1" y="925"/>
                  </a:lnTo>
                  <a:lnTo>
                    <a:pt x="38" y="999"/>
                  </a:lnTo>
                  <a:lnTo>
                    <a:pt x="112" y="1036"/>
                  </a:lnTo>
                  <a:lnTo>
                    <a:pt x="1739" y="112"/>
                  </a:lnTo>
                  <a:lnTo>
                    <a:pt x="1591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44" name="Google Shape;11544;p51"/>
            <p:cNvSpPr/>
            <p:nvPr/>
          </p:nvSpPr>
          <p:spPr>
            <a:xfrm>
              <a:off x="3285000" y="3486000"/>
              <a:ext cx="3725" cy="18500"/>
            </a:xfrm>
            <a:custGeom>
              <a:avLst/>
              <a:gdLst/>
              <a:ahLst/>
              <a:cxnLst/>
              <a:rect l="l" t="t" r="r" b="b"/>
              <a:pathLst>
                <a:path w="149" h="740" extrusionOk="0">
                  <a:moveTo>
                    <a:pt x="1" y="0"/>
                  </a:moveTo>
                  <a:lnTo>
                    <a:pt x="1" y="185"/>
                  </a:lnTo>
                  <a:lnTo>
                    <a:pt x="1" y="629"/>
                  </a:lnTo>
                  <a:lnTo>
                    <a:pt x="149" y="740"/>
                  </a:lnTo>
                  <a:lnTo>
                    <a:pt x="149" y="74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45" name="Google Shape;11545;p51"/>
            <p:cNvSpPr/>
            <p:nvPr/>
          </p:nvSpPr>
          <p:spPr>
            <a:xfrm>
              <a:off x="3280375" y="3487850"/>
              <a:ext cx="8350" cy="16650"/>
            </a:xfrm>
            <a:custGeom>
              <a:avLst/>
              <a:gdLst/>
              <a:ahLst/>
              <a:cxnLst/>
              <a:rect l="l" t="t" r="r" b="b"/>
              <a:pathLst>
                <a:path w="334" h="666" extrusionOk="0">
                  <a:moveTo>
                    <a:pt x="334" y="0"/>
                  </a:moveTo>
                  <a:lnTo>
                    <a:pt x="1" y="185"/>
                  </a:lnTo>
                  <a:lnTo>
                    <a:pt x="1" y="629"/>
                  </a:lnTo>
                  <a:lnTo>
                    <a:pt x="75" y="629"/>
                  </a:lnTo>
                  <a:lnTo>
                    <a:pt x="75" y="666"/>
                  </a:lnTo>
                  <a:lnTo>
                    <a:pt x="334" y="666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AC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46" name="Google Shape;11546;p51"/>
            <p:cNvSpPr/>
            <p:nvPr/>
          </p:nvSpPr>
          <p:spPr>
            <a:xfrm>
              <a:off x="3242475" y="3482300"/>
              <a:ext cx="49025" cy="47150"/>
            </a:xfrm>
            <a:custGeom>
              <a:avLst/>
              <a:gdLst/>
              <a:ahLst/>
              <a:cxnLst/>
              <a:rect l="l" t="t" r="r" b="b"/>
              <a:pathLst>
                <a:path w="1961" h="1886" extrusionOk="0">
                  <a:moveTo>
                    <a:pt x="1850" y="185"/>
                  </a:moveTo>
                  <a:lnTo>
                    <a:pt x="1850" y="777"/>
                  </a:lnTo>
                  <a:lnTo>
                    <a:pt x="223" y="1812"/>
                  </a:lnTo>
                  <a:lnTo>
                    <a:pt x="223" y="1627"/>
                  </a:lnTo>
                  <a:lnTo>
                    <a:pt x="223" y="1146"/>
                  </a:lnTo>
                  <a:lnTo>
                    <a:pt x="1702" y="296"/>
                  </a:lnTo>
                  <a:lnTo>
                    <a:pt x="1850" y="185"/>
                  </a:lnTo>
                  <a:close/>
                  <a:moveTo>
                    <a:pt x="1813" y="0"/>
                  </a:moveTo>
                  <a:lnTo>
                    <a:pt x="1" y="1035"/>
                  </a:lnTo>
                  <a:lnTo>
                    <a:pt x="1" y="1812"/>
                  </a:lnTo>
                  <a:lnTo>
                    <a:pt x="149" y="1886"/>
                  </a:lnTo>
                  <a:lnTo>
                    <a:pt x="1960" y="888"/>
                  </a:lnTo>
                  <a:lnTo>
                    <a:pt x="1960" y="111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47" name="Google Shape;11547;p51"/>
            <p:cNvSpPr/>
            <p:nvPr/>
          </p:nvSpPr>
          <p:spPr>
            <a:xfrm>
              <a:off x="3236950" y="3475825"/>
              <a:ext cx="23125" cy="9275"/>
            </a:xfrm>
            <a:custGeom>
              <a:avLst/>
              <a:gdLst/>
              <a:ahLst/>
              <a:cxnLst/>
              <a:rect l="l" t="t" r="r" b="b"/>
              <a:pathLst>
                <a:path w="925" h="371" extrusionOk="0">
                  <a:moveTo>
                    <a:pt x="259" y="0"/>
                  </a:moveTo>
                  <a:lnTo>
                    <a:pt x="0" y="37"/>
                  </a:lnTo>
                  <a:lnTo>
                    <a:pt x="333" y="259"/>
                  </a:lnTo>
                  <a:lnTo>
                    <a:pt x="924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AC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48" name="Google Shape;11548;p51"/>
            <p:cNvSpPr/>
            <p:nvPr/>
          </p:nvSpPr>
          <p:spPr>
            <a:xfrm>
              <a:off x="3255425" y="3446250"/>
              <a:ext cx="47175" cy="38850"/>
            </a:xfrm>
            <a:custGeom>
              <a:avLst/>
              <a:gdLst/>
              <a:ahLst/>
              <a:cxnLst/>
              <a:rect l="l" t="t" r="r" b="b"/>
              <a:pathLst>
                <a:path w="1887" h="1554" extrusionOk="0">
                  <a:moveTo>
                    <a:pt x="1738" y="0"/>
                  </a:moveTo>
                  <a:lnTo>
                    <a:pt x="1" y="1036"/>
                  </a:lnTo>
                  <a:lnTo>
                    <a:pt x="185" y="1553"/>
                  </a:lnTo>
                  <a:lnTo>
                    <a:pt x="1886" y="518"/>
                  </a:lnTo>
                  <a:lnTo>
                    <a:pt x="1738" y="0"/>
                  </a:ln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49" name="Google Shape;11549;p51"/>
            <p:cNvSpPr/>
            <p:nvPr/>
          </p:nvSpPr>
          <p:spPr>
            <a:xfrm>
              <a:off x="3247100" y="3441625"/>
              <a:ext cx="51800" cy="30525"/>
            </a:xfrm>
            <a:custGeom>
              <a:avLst/>
              <a:gdLst/>
              <a:ahLst/>
              <a:cxnLst/>
              <a:rect l="l" t="t" r="r" b="b"/>
              <a:pathLst>
                <a:path w="2072" h="1221" extrusionOk="0">
                  <a:moveTo>
                    <a:pt x="1701" y="0"/>
                  </a:moveTo>
                  <a:lnTo>
                    <a:pt x="1" y="1036"/>
                  </a:lnTo>
                  <a:lnTo>
                    <a:pt x="334" y="1221"/>
                  </a:lnTo>
                  <a:lnTo>
                    <a:pt x="2071" y="18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FF7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50" name="Google Shape;11550;p51"/>
            <p:cNvSpPr/>
            <p:nvPr/>
          </p:nvSpPr>
          <p:spPr>
            <a:xfrm>
              <a:off x="3243400" y="3467500"/>
              <a:ext cx="16675" cy="17600"/>
            </a:xfrm>
            <a:custGeom>
              <a:avLst/>
              <a:gdLst/>
              <a:ahLst/>
              <a:cxnLst/>
              <a:rect l="l" t="t" r="r" b="b"/>
              <a:pathLst>
                <a:path w="667" h="704" extrusionOk="0">
                  <a:moveTo>
                    <a:pt x="149" y="1"/>
                  </a:moveTo>
                  <a:lnTo>
                    <a:pt x="1" y="333"/>
                  </a:lnTo>
                  <a:lnTo>
                    <a:pt x="666" y="703"/>
                  </a:lnTo>
                  <a:lnTo>
                    <a:pt x="482" y="18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51" name="Google Shape;11551;p51"/>
            <p:cNvSpPr/>
            <p:nvPr/>
          </p:nvSpPr>
          <p:spPr>
            <a:xfrm>
              <a:off x="3297950" y="3449950"/>
              <a:ext cx="3725" cy="8325"/>
            </a:xfrm>
            <a:custGeom>
              <a:avLst/>
              <a:gdLst/>
              <a:ahLst/>
              <a:cxnLst/>
              <a:rect l="l" t="t" r="r" b="b"/>
              <a:pathLst>
                <a:path w="149" h="333" extrusionOk="0">
                  <a:moveTo>
                    <a:pt x="0" y="0"/>
                  </a:moveTo>
                  <a:lnTo>
                    <a:pt x="111" y="333"/>
                  </a:lnTo>
                  <a:lnTo>
                    <a:pt x="14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52" name="Google Shape;11552;p51"/>
            <p:cNvSpPr/>
            <p:nvPr/>
          </p:nvSpPr>
          <p:spPr>
            <a:xfrm>
              <a:off x="3287775" y="346472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1"/>
                  </a:moveTo>
                  <a:lnTo>
                    <a:pt x="1" y="3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D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53" name="Google Shape;11553;p51"/>
            <p:cNvSpPr/>
            <p:nvPr/>
          </p:nvSpPr>
          <p:spPr>
            <a:xfrm>
              <a:off x="3287775" y="3458250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518" y="1"/>
                  </a:moveTo>
                  <a:lnTo>
                    <a:pt x="1" y="260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54" name="Google Shape;11554;p51"/>
            <p:cNvSpPr/>
            <p:nvPr/>
          </p:nvSpPr>
          <p:spPr>
            <a:xfrm>
              <a:off x="3285000" y="3457350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0"/>
                  </a:moveTo>
                  <a:lnTo>
                    <a:pt x="1" y="0"/>
                  </a:ln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7D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55" name="Google Shape;11555;p51"/>
            <p:cNvSpPr/>
            <p:nvPr/>
          </p:nvSpPr>
          <p:spPr>
            <a:xfrm>
              <a:off x="3284075" y="345825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" y="1"/>
                  </a:moveTo>
                  <a:lnTo>
                    <a:pt x="112" y="297"/>
                  </a:lnTo>
                  <a:lnTo>
                    <a:pt x="149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56" name="Google Shape;11556;p51"/>
            <p:cNvSpPr/>
            <p:nvPr/>
          </p:nvSpPr>
          <p:spPr>
            <a:xfrm>
              <a:off x="3273900" y="347305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1"/>
                  </a:moveTo>
                  <a:lnTo>
                    <a:pt x="1" y="37"/>
                  </a:lnTo>
                  <a:lnTo>
                    <a:pt x="38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D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57" name="Google Shape;11557;p51"/>
            <p:cNvSpPr/>
            <p:nvPr/>
          </p:nvSpPr>
          <p:spPr>
            <a:xfrm>
              <a:off x="3273900" y="34656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9" y="1"/>
                  </a:moveTo>
                  <a:lnTo>
                    <a:pt x="1" y="297"/>
                  </a:lnTo>
                  <a:lnTo>
                    <a:pt x="1" y="297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58" name="Google Shape;11558;p51"/>
            <p:cNvSpPr/>
            <p:nvPr/>
          </p:nvSpPr>
          <p:spPr>
            <a:xfrm>
              <a:off x="3271150" y="346472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1"/>
                  </a:moveTo>
                  <a:lnTo>
                    <a:pt x="0" y="1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7D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59" name="Google Shape;11559;p51"/>
            <p:cNvSpPr/>
            <p:nvPr/>
          </p:nvSpPr>
          <p:spPr>
            <a:xfrm>
              <a:off x="3270225" y="3465650"/>
              <a:ext cx="3700" cy="8350"/>
            </a:xfrm>
            <a:custGeom>
              <a:avLst/>
              <a:gdLst/>
              <a:ahLst/>
              <a:cxnLst/>
              <a:rect l="l" t="t" r="r" b="b"/>
              <a:pathLst>
                <a:path w="148" h="334" extrusionOk="0">
                  <a:moveTo>
                    <a:pt x="0" y="1"/>
                  </a:moveTo>
                  <a:lnTo>
                    <a:pt x="148" y="333"/>
                  </a:lnTo>
                  <a:lnTo>
                    <a:pt x="148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60" name="Google Shape;11560;p51"/>
            <p:cNvSpPr/>
            <p:nvPr/>
          </p:nvSpPr>
          <p:spPr>
            <a:xfrm>
              <a:off x="3260050" y="347397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296"/>
                  </a:moveTo>
                  <a:lnTo>
                    <a:pt x="37" y="296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37" y="29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61" name="Google Shape;11561;p51"/>
            <p:cNvSpPr/>
            <p:nvPr/>
          </p:nvSpPr>
          <p:spPr>
            <a:xfrm>
              <a:off x="3256350" y="3473050"/>
              <a:ext cx="3725" cy="9275"/>
            </a:xfrm>
            <a:custGeom>
              <a:avLst/>
              <a:gdLst/>
              <a:ahLst/>
              <a:cxnLst/>
              <a:rect l="l" t="t" r="r" b="b"/>
              <a:pathLst>
                <a:path w="149" h="371" extrusionOk="0">
                  <a:moveTo>
                    <a:pt x="1" y="1"/>
                  </a:moveTo>
                  <a:lnTo>
                    <a:pt x="1" y="1"/>
                  </a:lnTo>
                  <a:lnTo>
                    <a:pt x="148" y="370"/>
                  </a:lnTo>
                  <a:lnTo>
                    <a:pt x="148" y="37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62" name="Google Shape;11562;p51"/>
            <p:cNvSpPr/>
            <p:nvPr/>
          </p:nvSpPr>
          <p:spPr>
            <a:xfrm>
              <a:off x="3285000" y="344902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518" y="0"/>
                  </a:moveTo>
                  <a:lnTo>
                    <a:pt x="1" y="33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63" name="Google Shape;11563;p51"/>
            <p:cNvSpPr/>
            <p:nvPr/>
          </p:nvSpPr>
          <p:spPr>
            <a:xfrm>
              <a:off x="3256350" y="3449950"/>
              <a:ext cx="46250" cy="32375"/>
            </a:xfrm>
            <a:custGeom>
              <a:avLst/>
              <a:gdLst/>
              <a:ahLst/>
              <a:cxnLst/>
              <a:rect l="l" t="t" r="r" b="b"/>
              <a:pathLst>
                <a:path w="1850" h="1295" extrusionOk="0">
                  <a:moveTo>
                    <a:pt x="555" y="629"/>
                  </a:moveTo>
                  <a:lnTo>
                    <a:pt x="296" y="777"/>
                  </a:lnTo>
                  <a:lnTo>
                    <a:pt x="296" y="777"/>
                  </a:lnTo>
                  <a:lnTo>
                    <a:pt x="560" y="645"/>
                  </a:lnTo>
                  <a:lnTo>
                    <a:pt x="560" y="645"/>
                  </a:lnTo>
                  <a:lnTo>
                    <a:pt x="555" y="629"/>
                  </a:lnTo>
                  <a:close/>
                  <a:moveTo>
                    <a:pt x="1701" y="0"/>
                  </a:moveTo>
                  <a:lnTo>
                    <a:pt x="1147" y="333"/>
                  </a:lnTo>
                  <a:lnTo>
                    <a:pt x="1664" y="37"/>
                  </a:lnTo>
                  <a:lnTo>
                    <a:pt x="1775" y="370"/>
                  </a:lnTo>
                  <a:lnTo>
                    <a:pt x="1258" y="629"/>
                  </a:lnTo>
                  <a:lnTo>
                    <a:pt x="1147" y="333"/>
                  </a:lnTo>
                  <a:lnTo>
                    <a:pt x="592" y="629"/>
                  </a:lnTo>
                  <a:lnTo>
                    <a:pt x="1110" y="370"/>
                  </a:lnTo>
                  <a:lnTo>
                    <a:pt x="1184" y="703"/>
                  </a:lnTo>
                  <a:lnTo>
                    <a:pt x="703" y="961"/>
                  </a:lnTo>
                  <a:lnTo>
                    <a:pt x="740" y="961"/>
                  </a:lnTo>
                  <a:lnTo>
                    <a:pt x="1258" y="703"/>
                  </a:lnTo>
                  <a:lnTo>
                    <a:pt x="1295" y="703"/>
                  </a:lnTo>
                  <a:lnTo>
                    <a:pt x="1849" y="370"/>
                  </a:lnTo>
                  <a:lnTo>
                    <a:pt x="1701" y="0"/>
                  </a:lnTo>
                  <a:close/>
                  <a:moveTo>
                    <a:pt x="592" y="629"/>
                  </a:moveTo>
                  <a:lnTo>
                    <a:pt x="560" y="645"/>
                  </a:lnTo>
                  <a:lnTo>
                    <a:pt x="560" y="645"/>
                  </a:lnTo>
                  <a:lnTo>
                    <a:pt x="666" y="961"/>
                  </a:lnTo>
                  <a:lnTo>
                    <a:pt x="148" y="1257"/>
                  </a:lnTo>
                  <a:lnTo>
                    <a:pt x="38" y="925"/>
                  </a:lnTo>
                  <a:lnTo>
                    <a:pt x="296" y="777"/>
                  </a:lnTo>
                  <a:lnTo>
                    <a:pt x="296" y="777"/>
                  </a:lnTo>
                  <a:lnTo>
                    <a:pt x="1" y="925"/>
                  </a:lnTo>
                  <a:lnTo>
                    <a:pt x="148" y="1294"/>
                  </a:lnTo>
                  <a:lnTo>
                    <a:pt x="703" y="961"/>
                  </a:lnTo>
                  <a:lnTo>
                    <a:pt x="592" y="629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64" name="Google Shape;11564;p51"/>
            <p:cNvSpPr/>
            <p:nvPr/>
          </p:nvSpPr>
          <p:spPr>
            <a:xfrm>
              <a:off x="3257275" y="3465650"/>
              <a:ext cx="16650" cy="15750"/>
            </a:xfrm>
            <a:custGeom>
              <a:avLst/>
              <a:gdLst/>
              <a:ahLst/>
              <a:cxnLst/>
              <a:rect l="l" t="t" r="r" b="b"/>
              <a:pathLst>
                <a:path w="666" h="630" extrusionOk="0">
                  <a:moveTo>
                    <a:pt x="518" y="1"/>
                  </a:moveTo>
                  <a:lnTo>
                    <a:pt x="1" y="297"/>
                  </a:lnTo>
                  <a:lnTo>
                    <a:pt x="148" y="629"/>
                  </a:lnTo>
                  <a:lnTo>
                    <a:pt x="666" y="333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65" name="Google Shape;11565;p51"/>
            <p:cNvSpPr/>
            <p:nvPr/>
          </p:nvSpPr>
          <p:spPr>
            <a:xfrm>
              <a:off x="3271150" y="3458250"/>
              <a:ext cx="15725" cy="14825"/>
            </a:xfrm>
            <a:custGeom>
              <a:avLst/>
              <a:gdLst/>
              <a:ahLst/>
              <a:cxnLst/>
              <a:rect l="l" t="t" r="r" b="b"/>
              <a:pathLst>
                <a:path w="629" h="593" extrusionOk="0">
                  <a:moveTo>
                    <a:pt x="518" y="1"/>
                  </a:moveTo>
                  <a:lnTo>
                    <a:pt x="0" y="297"/>
                  </a:lnTo>
                  <a:lnTo>
                    <a:pt x="111" y="593"/>
                  </a:lnTo>
                  <a:lnTo>
                    <a:pt x="629" y="297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66" name="Google Shape;11566;p51"/>
            <p:cNvSpPr/>
            <p:nvPr/>
          </p:nvSpPr>
          <p:spPr>
            <a:xfrm>
              <a:off x="3285000" y="3449950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518" y="0"/>
                  </a:moveTo>
                  <a:lnTo>
                    <a:pt x="1" y="333"/>
                  </a:lnTo>
                  <a:lnTo>
                    <a:pt x="112" y="592"/>
                  </a:lnTo>
                  <a:lnTo>
                    <a:pt x="629" y="333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67" name="Google Shape;11567;p51"/>
            <p:cNvSpPr/>
            <p:nvPr/>
          </p:nvSpPr>
          <p:spPr>
            <a:xfrm>
              <a:off x="3981900" y="3936100"/>
              <a:ext cx="30525" cy="45325"/>
            </a:xfrm>
            <a:custGeom>
              <a:avLst/>
              <a:gdLst/>
              <a:ahLst/>
              <a:cxnLst/>
              <a:rect l="l" t="t" r="r" b="b"/>
              <a:pathLst>
                <a:path w="1221" h="1813" extrusionOk="0">
                  <a:moveTo>
                    <a:pt x="1221" y="1"/>
                  </a:moveTo>
                  <a:lnTo>
                    <a:pt x="1" y="703"/>
                  </a:lnTo>
                  <a:lnTo>
                    <a:pt x="1" y="1812"/>
                  </a:lnTo>
                  <a:lnTo>
                    <a:pt x="1221" y="1110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68" name="Google Shape;11568;p51"/>
            <p:cNvSpPr/>
            <p:nvPr/>
          </p:nvSpPr>
          <p:spPr>
            <a:xfrm>
              <a:off x="3952325" y="3936100"/>
              <a:ext cx="29600" cy="45325"/>
            </a:xfrm>
            <a:custGeom>
              <a:avLst/>
              <a:gdLst/>
              <a:ahLst/>
              <a:cxnLst/>
              <a:rect l="l" t="t" r="r" b="b"/>
              <a:pathLst>
                <a:path w="1184" h="1813" extrusionOk="0">
                  <a:moveTo>
                    <a:pt x="0" y="1"/>
                  </a:moveTo>
                  <a:lnTo>
                    <a:pt x="0" y="1110"/>
                  </a:lnTo>
                  <a:lnTo>
                    <a:pt x="1184" y="1812"/>
                  </a:lnTo>
                  <a:lnTo>
                    <a:pt x="1184" y="7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69" name="Google Shape;11569;p51"/>
            <p:cNvSpPr/>
            <p:nvPr/>
          </p:nvSpPr>
          <p:spPr>
            <a:xfrm>
              <a:off x="3952325" y="3919475"/>
              <a:ext cx="60100" cy="34225"/>
            </a:xfrm>
            <a:custGeom>
              <a:avLst/>
              <a:gdLst/>
              <a:ahLst/>
              <a:cxnLst/>
              <a:rect l="l" t="t" r="r" b="b"/>
              <a:pathLst>
                <a:path w="2404" h="1369" extrusionOk="0">
                  <a:moveTo>
                    <a:pt x="1184" y="0"/>
                  </a:moveTo>
                  <a:lnTo>
                    <a:pt x="0" y="666"/>
                  </a:lnTo>
                  <a:lnTo>
                    <a:pt x="1184" y="1368"/>
                  </a:lnTo>
                  <a:lnTo>
                    <a:pt x="2404" y="666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70" name="Google Shape;11570;p51"/>
            <p:cNvSpPr/>
            <p:nvPr/>
          </p:nvSpPr>
          <p:spPr>
            <a:xfrm>
              <a:off x="3954175" y="3942575"/>
              <a:ext cx="23125" cy="25900"/>
            </a:xfrm>
            <a:custGeom>
              <a:avLst/>
              <a:gdLst/>
              <a:ahLst/>
              <a:cxnLst/>
              <a:rect l="l" t="t" r="r" b="b"/>
              <a:pathLst>
                <a:path w="925" h="1036" extrusionOk="0">
                  <a:moveTo>
                    <a:pt x="37" y="1"/>
                  </a:moveTo>
                  <a:lnTo>
                    <a:pt x="37" y="481"/>
                  </a:lnTo>
                  <a:lnTo>
                    <a:pt x="0" y="481"/>
                  </a:lnTo>
                  <a:lnTo>
                    <a:pt x="925" y="1036"/>
                  </a:lnTo>
                  <a:lnTo>
                    <a:pt x="925" y="48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71" name="Google Shape;11571;p51"/>
            <p:cNvSpPr/>
            <p:nvPr/>
          </p:nvSpPr>
          <p:spPr>
            <a:xfrm>
              <a:off x="3954175" y="3940725"/>
              <a:ext cx="950" cy="13900"/>
            </a:xfrm>
            <a:custGeom>
              <a:avLst/>
              <a:gdLst/>
              <a:ahLst/>
              <a:cxnLst/>
              <a:rect l="l" t="t" r="r" b="b"/>
              <a:pathLst>
                <a:path w="38" h="556" extrusionOk="0">
                  <a:moveTo>
                    <a:pt x="0" y="1"/>
                  </a:moveTo>
                  <a:lnTo>
                    <a:pt x="0" y="75"/>
                  </a:lnTo>
                  <a:lnTo>
                    <a:pt x="0" y="555"/>
                  </a:lnTo>
                  <a:lnTo>
                    <a:pt x="37" y="555"/>
                  </a:lnTo>
                  <a:lnTo>
                    <a:pt x="37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72" name="Google Shape;11572;p51"/>
            <p:cNvSpPr/>
            <p:nvPr/>
          </p:nvSpPr>
          <p:spPr>
            <a:xfrm>
              <a:off x="3953250" y="3940725"/>
              <a:ext cx="1875" cy="25"/>
            </a:xfrm>
            <a:custGeom>
              <a:avLst/>
              <a:gdLst/>
              <a:ahLst/>
              <a:cxnLst/>
              <a:rect l="l" t="t" r="r" b="b"/>
              <a:pathLst>
                <a:path w="75" h="1" extrusionOk="0">
                  <a:moveTo>
                    <a:pt x="0" y="1"/>
                  </a:moveTo>
                  <a:lnTo>
                    <a:pt x="37" y="1"/>
                  </a:lnTo>
                  <a:lnTo>
                    <a:pt x="74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73" name="Google Shape;11573;p51"/>
            <p:cNvSpPr/>
            <p:nvPr/>
          </p:nvSpPr>
          <p:spPr>
            <a:xfrm>
              <a:off x="3953250" y="3940725"/>
              <a:ext cx="950" cy="13900"/>
            </a:xfrm>
            <a:custGeom>
              <a:avLst/>
              <a:gdLst/>
              <a:ahLst/>
              <a:cxnLst/>
              <a:rect l="l" t="t" r="r" b="b"/>
              <a:pathLst>
                <a:path w="3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37" y="55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74" name="Google Shape;11574;p51"/>
            <p:cNvSpPr/>
            <p:nvPr/>
          </p:nvSpPr>
          <p:spPr>
            <a:xfrm>
              <a:off x="3977275" y="396660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1" y="1"/>
                  </a:moveTo>
                  <a:lnTo>
                    <a:pt x="1" y="38"/>
                  </a:lnTo>
                  <a:lnTo>
                    <a:pt x="1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75" name="Google Shape;11575;p51"/>
            <p:cNvSpPr/>
            <p:nvPr/>
          </p:nvSpPr>
          <p:spPr>
            <a:xfrm>
              <a:off x="3954175" y="3954600"/>
              <a:ext cx="23125" cy="12950"/>
            </a:xfrm>
            <a:custGeom>
              <a:avLst/>
              <a:gdLst/>
              <a:ahLst/>
              <a:cxnLst/>
              <a:rect l="l" t="t" r="r" b="b"/>
              <a:pathLst>
                <a:path w="925" h="518" extrusionOk="0">
                  <a:moveTo>
                    <a:pt x="925" y="518"/>
                  </a:moveTo>
                  <a:lnTo>
                    <a:pt x="925" y="5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76" name="Google Shape;11576;p51"/>
            <p:cNvSpPr/>
            <p:nvPr/>
          </p:nvSpPr>
          <p:spPr>
            <a:xfrm>
              <a:off x="3954175" y="3953675"/>
              <a:ext cx="23125" cy="13875"/>
            </a:xfrm>
            <a:custGeom>
              <a:avLst/>
              <a:gdLst/>
              <a:ahLst/>
              <a:cxnLst/>
              <a:rect l="l" t="t" r="r" b="b"/>
              <a:pathLst>
                <a:path w="925" h="555" extrusionOk="0">
                  <a:moveTo>
                    <a:pt x="0" y="0"/>
                  </a:moveTo>
                  <a:lnTo>
                    <a:pt x="0" y="37"/>
                  </a:lnTo>
                  <a:lnTo>
                    <a:pt x="925" y="555"/>
                  </a:lnTo>
                  <a:lnTo>
                    <a:pt x="925" y="5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77" name="Google Shape;11577;p51"/>
            <p:cNvSpPr/>
            <p:nvPr/>
          </p:nvSpPr>
          <p:spPr>
            <a:xfrm>
              <a:off x="3977275" y="3963825"/>
              <a:ext cx="25" cy="1875"/>
            </a:xfrm>
            <a:custGeom>
              <a:avLst/>
              <a:gdLst/>
              <a:ahLst/>
              <a:cxnLst/>
              <a:rect l="l" t="t" r="r" b="b"/>
              <a:pathLst>
                <a:path w="1" h="75" extrusionOk="0">
                  <a:moveTo>
                    <a:pt x="1" y="1"/>
                  </a:move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78" name="Google Shape;11578;p51"/>
            <p:cNvSpPr/>
            <p:nvPr/>
          </p:nvSpPr>
          <p:spPr>
            <a:xfrm>
              <a:off x="3954175" y="3952750"/>
              <a:ext cx="23125" cy="12950"/>
            </a:xfrm>
            <a:custGeom>
              <a:avLst/>
              <a:gdLst/>
              <a:ahLst/>
              <a:cxnLst/>
              <a:rect l="l" t="t" r="r" b="b"/>
              <a:pathLst>
                <a:path w="925" h="518" extrusionOk="0">
                  <a:moveTo>
                    <a:pt x="925" y="518"/>
                  </a:moveTo>
                  <a:lnTo>
                    <a:pt x="925" y="5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79" name="Google Shape;11579;p51"/>
            <p:cNvSpPr/>
            <p:nvPr/>
          </p:nvSpPr>
          <p:spPr>
            <a:xfrm>
              <a:off x="3954175" y="3950900"/>
              <a:ext cx="23125" cy="14800"/>
            </a:xfrm>
            <a:custGeom>
              <a:avLst/>
              <a:gdLst/>
              <a:ahLst/>
              <a:cxnLst/>
              <a:rect l="l" t="t" r="r" b="b"/>
              <a:pathLst>
                <a:path w="925" h="592" extrusionOk="0">
                  <a:moveTo>
                    <a:pt x="0" y="0"/>
                  </a:moveTo>
                  <a:lnTo>
                    <a:pt x="0" y="74"/>
                  </a:lnTo>
                  <a:lnTo>
                    <a:pt x="925" y="592"/>
                  </a:lnTo>
                  <a:lnTo>
                    <a:pt x="925" y="5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80" name="Google Shape;11580;p51"/>
            <p:cNvSpPr/>
            <p:nvPr/>
          </p:nvSpPr>
          <p:spPr>
            <a:xfrm>
              <a:off x="3977275" y="3962000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0"/>
                  </a:moveTo>
                  <a:lnTo>
                    <a:pt x="1" y="37"/>
                  </a:ln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81" name="Google Shape;11581;p51"/>
            <p:cNvSpPr/>
            <p:nvPr/>
          </p:nvSpPr>
          <p:spPr>
            <a:xfrm>
              <a:off x="3954175" y="3949975"/>
              <a:ext cx="23125" cy="12950"/>
            </a:xfrm>
            <a:custGeom>
              <a:avLst/>
              <a:gdLst/>
              <a:ahLst/>
              <a:cxnLst/>
              <a:rect l="l" t="t" r="r" b="b"/>
              <a:pathLst>
                <a:path w="925" h="518" extrusionOk="0">
                  <a:moveTo>
                    <a:pt x="925" y="518"/>
                  </a:moveTo>
                  <a:lnTo>
                    <a:pt x="925" y="5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82" name="Google Shape;11582;p51"/>
            <p:cNvSpPr/>
            <p:nvPr/>
          </p:nvSpPr>
          <p:spPr>
            <a:xfrm>
              <a:off x="3954175" y="3949050"/>
              <a:ext cx="23125" cy="13875"/>
            </a:xfrm>
            <a:custGeom>
              <a:avLst/>
              <a:gdLst/>
              <a:ahLst/>
              <a:cxnLst/>
              <a:rect l="l" t="t" r="r" b="b"/>
              <a:pathLst>
                <a:path w="925" h="555" extrusionOk="0">
                  <a:moveTo>
                    <a:pt x="0" y="0"/>
                  </a:moveTo>
                  <a:lnTo>
                    <a:pt x="0" y="37"/>
                  </a:lnTo>
                  <a:lnTo>
                    <a:pt x="925" y="555"/>
                  </a:lnTo>
                  <a:lnTo>
                    <a:pt x="925" y="5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83" name="Google Shape;11583;p51"/>
            <p:cNvSpPr/>
            <p:nvPr/>
          </p:nvSpPr>
          <p:spPr>
            <a:xfrm>
              <a:off x="3977275" y="3961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84" name="Google Shape;11584;p51"/>
            <p:cNvSpPr/>
            <p:nvPr/>
          </p:nvSpPr>
          <p:spPr>
            <a:xfrm>
              <a:off x="3954175" y="3948125"/>
              <a:ext cx="23125" cy="12975"/>
            </a:xfrm>
            <a:custGeom>
              <a:avLst/>
              <a:gdLst/>
              <a:ahLst/>
              <a:cxnLst/>
              <a:rect l="l" t="t" r="r" b="b"/>
              <a:pathLst>
                <a:path w="925" h="519" extrusionOk="0">
                  <a:moveTo>
                    <a:pt x="925" y="518"/>
                  </a:moveTo>
                  <a:lnTo>
                    <a:pt x="925" y="5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85" name="Google Shape;11585;p51"/>
            <p:cNvSpPr/>
            <p:nvPr/>
          </p:nvSpPr>
          <p:spPr>
            <a:xfrm>
              <a:off x="3954175" y="3947200"/>
              <a:ext cx="23125" cy="13900"/>
            </a:xfrm>
            <a:custGeom>
              <a:avLst/>
              <a:gdLst/>
              <a:ahLst/>
              <a:cxnLst/>
              <a:rect l="l" t="t" r="r" b="b"/>
              <a:pathLst>
                <a:path w="925" h="556" extrusionOk="0">
                  <a:moveTo>
                    <a:pt x="0" y="0"/>
                  </a:moveTo>
                  <a:lnTo>
                    <a:pt x="0" y="37"/>
                  </a:lnTo>
                  <a:lnTo>
                    <a:pt x="925" y="5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86" name="Google Shape;11586;p51"/>
            <p:cNvSpPr/>
            <p:nvPr/>
          </p:nvSpPr>
          <p:spPr>
            <a:xfrm>
              <a:off x="3977275" y="3958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87" name="Google Shape;11587;p51"/>
            <p:cNvSpPr/>
            <p:nvPr/>
          </p:nvSpPr>
          <p:spPr>
            <a:xfrm>
              <a:off x="3954175" y="3945350"/>
              <a:ext cx="23125" cy="12975"/>
            </a:xfrm>
            <a:custGeom>
              <a:avLst/>
              <a:gdLst/>
              <a:ahLst/>
              <a:cxnLst/>
              <a:rect l="l" t="t" r="r" b="b"/>
              <a:pathLst>
                <a:path w="925" h="519" extrusionOk="0">
                  <a:moveTo>
                    <a:pt x="925" y="518"/>
                  </a:moveTo>
                  <a:lnTo>
                    <a:pt x="925" y="518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88" name="Google Shape;11588;p51"/>
            <p:cNvSpPr/>
            <p:nvPr/>
          </p:nvSpPr>
          <p:spPr>
            <a:xfrm>
              <a:off x="3954175" y="3944425"/>
              <a:ext cx="23125" cy="13900"/>
            </a:xfrm>
            <a:custGeom>
              <a:avLst/>
              <a:gdLst/>
              <a:ahLst/>
              <a:cxnLst/>
              <a:rect l="l" t="t" r="r" b="b"/>
              <a:pathLst>
                <a:path w="925" h="556" extrusionOk="0">
                  <a:moveTo>
                    <a:pt x="0" y="1"/>
                  </a:moveTo>
                  <a:lnTo>
                    <a:pt x="0" y="38"/>
                  </a:lnTo>
                  <a:lnTo>
                    <a:pt x="925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89" name="Google Shape;11589;p51"/>
            <p:cNvSpPr/>
            <p:nvPr/>
          </p:nvSpPr>
          <p:spPr>
            <a:xfrm>
              <a:off x="3977275" y="395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90" name="Google Shape;11590;p51"/>
            <p:cNvSpPr/>
            <p:nvPr/>
          </p:nvSpPr>
          <p:spPr>
            <a:xfrm>
              <a:off x="3954175" y="3943500"/>
              <a:ext cx="23125" cy="12975"/>
            </a:xfrm>
            <a:custGeom>
              <a:avLst/>
              <a:gdLst/>
              <a:ahLst/>
              <a:cxnLst/>
              <a:rect l="l" t="t" r="r" b="b"/>
              <a:pathLst>
                <a:path w="925" h="519" extrusionOk="0">
                  <a:moveTo>
                    <a:pt x="925" y="518"/>
                  </a:moveTo>
                  <a:lnTo>
                    <a:pt x="925" y="518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91" name="Google Shape;11591;p51"/>
            <p:cNvSpPr/>
            <p:nvPr/>
          </p:nvSpPr>
          <p:spPr>
            <a:xfrm>
              <a:off x="3954175" y="3942575"/>
              <a:ext cx="23125" cy="13900"/>
            </a:xfrm>
            <a:custGeom>
              <a:avLst/>
              <a:gdLst/>
              <a:ahLst/>
              <a:cxnLst/>
              <a:rect l="l" t="t" r="r" b="b"/>
              <a:pathLst>
                <a:path w="925" h="556" extrusionOk="0">
                  <a:moveTo>
                    <a:pt x="0" y="1"/>
                  </a:moveTo>
                  <a:lnTo>
                    <a:pt x="0" y="38"/>
                  </a:lnTo>
                  <a:lnTo>
                    <a:pt x="925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92" name="Google Shape;11592;p51"/>
            <p:cNvSpPr/>
            <p:nvPr/>
          </p:nvSpPr>
          <p:spPr>
            <a:xfrm>
              <a:off x="3953250" y="3939800"/>
              <a:ext cx="24975" cy="28675"/>
            </a:xfrm>
            <a:custGeom>
              <a:avLst/>
              <a:gdLst/>
              <a:ahLst/>
              <a:cxnLst/>
              <a:rect l="l" t="t" r="r" b="b"/>
              <a:pathLst>
                <a:path w="999" h="1147" extrusionOk="0">
                  <a:moveTo>
                    <a:pt x="37" y="1"/>
                  </a:moveTo>
                  <a:lnTo>
                    <a:pt x="0" y="38"/>
                  </a:lnTo>
                  <a:lnTo>
                    <a:pt x="962" y="592"/>
                  </a:lnTo>
                  <a:lnTo>
                    <a:pt x="962" y="1147"/>
                  </a:lnTo>
                  <a:lnTo>
                    <a:pt x="999" y="1147"/>
                  </a:lnTo>
                  <a:lnTo>
                    <a:pt x="999" y="59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93" name="Google Shape;11593;p51"/>
            <p:cNvSpPr/>
            <p:nvPr/>
          </p:nvSpPr>
          <p:spPr>
            <a:xfrm>
              <a:off x="3953250" y="394072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0" y="1"/>
                  </a:moveTo>
                  <a:lnTo>
                    <a:pt x="0" y="75"/>
                  </a:lnTo>
                  <a:lnTo>
                    <a:pt x="74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94" name="Google Shape;11594;p51"/>
            <p:cNvSpPr/>
            <p:nvPr/>
          </p:nvSpPr>
          <p:spPr>
            <a:xfrm>
              <a:off x="3986525" y="3942575"/>
              <a:ext cx="23125" cy="24975"/>
            </a:xfrm>
            <a:custGeom>
              <a:avLst/>
              <a:gdLst/>
              <a:ahLst/>
              <a:cxnLst/>
              <a:rect l="l" t="t" r="r" b="b"/>
              <a:pathLst>
                <a:path w="925" h="999" extrusionOk="0">
                  <a:moveTo>
                    <a:pt x="888" y="1"/>
                  </a:moveTo>
                  <a:lnTo>
                    <a:pt x="0" y="481"/>
                  </a:lnTo>
                  <a:lnTo>
                    <a:pt x="0" y="999"/>
                  </a:lnTo>
                  <a:lnTo>
                    <a:pt x="925" y="481"/>
                  </a:lnTo>
                  <a:lnTo>
                    <a:pt x="888" y="444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95" name="Google Shape;11595;p51"/>
            <p:cNvSpPr/>
            <p:nvPr/>
          </p:nvSpPr>
          <p:spPr>
            <a:xfrm>
              <a:off x="4008700" y="3940725"/>
              <a:ext cx="950" cy="13900"/>
            </a:xfrm>
            <a:custGeom>
              <a:avLst/>
              <a:gdLst/>
              <a:ahLst/>
              <a:cxnLst/>
              <a:rect l="l" t="t" r="r" b="b"/>
              <a:pathLst>
                <a:path w="38" h="556" extrusionOk="0">
                  <a:moveTo>
                    <a:pt x="1" y="1"/>
                  </a:moveTo>
                  <a:lnTo>
                    <a:pt x="1" y="75"/>
                  </a:lnTo>
                  <a:lnTo>
                    <a:pt x="1" y="518"/>
                  </a:lnTo>
                  <a:lnTo>
                    <a:pt x="38" y="555"/>
                  </a:lnTo>
                  <a:lnTo>
                    <a:pt x="38" y="7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96" name="Google Shape;11596;p51"/>
            <p:cNvSpPr/>
            <p:nvPr/>
          </p:nvSpPr>
          <p:spPr>
            <a:xfrm>
              <a:off x="4008700" y="39398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1"/>
                  </a:moveTo>
                  <a:lnTo>
                    <a:pt x="1" y="38"/>
                  </a:lnTo>
                  <a:lnTo>
                    <a:pt x="38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97" name="Google Shape;11597;p51"/>
            <p:cNvSpPr/>
            <p:nvPr/>
          </p:nvSpPr>
          <p:spPr>
            <a:xfrm>
              <a:off x="4009625" y="3940725"/>
              <a:ext cx="25" cy="13900"/>
            </a:xfrm>
            <a:custGeom>
              <a:avLst/>
              <a:gdLst/>
              <a:ahLst/>
              <a:cxnLst/>
              <a:rect l="l" t="t" r="r" b="b"/>
              <a:pathLst>
                <a:path w="1" h="556" extrusionOk="0">
                  <a:moveTo>
                    <a:pt x="1" y="1"/>
                  </a:moveTo>
                  <a:lnTo>
                    <a:pt x="1" y="555"/>
                  </a:lnTo>
                  <a:lnTo>
                    <a:pt x="1" y="518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98" name="Google Shape;11598;p51"/>
            <p:cNvSpPr/>
            <p:nvPr/>
          </p:nvSpPr>
          <p:spPr>
            <a:xfrm>
              <a:off x="3985600" y="39666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1"/>
                  </a:moveTo>
                  <a:lnTo>
                    <a:pt x="0" y="1"/>
                  </a:lnTo>
                  <a:lnTo>
                    <a:pt x="37" y="38"/>
                  </a:lnTo>
                  <a:lnTo>
                    <a:pt x="37" y="38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99" name="Google Shape;11599;p51"/>
            <p:cNvSpPr/>
            <p:nvPr/>
          </p:nvSpPr>
          <p:spPr>
            <a:xfrm>
              <a:off x="3986525" y="3953675"/>
              <a:ext cx="23125" cy="13875"/>
            </a:xfrm>
            <a:custGeom>
              <a:avLst/>
              <a:gdLst/>
              <a:ahLst/>
              <a:cxnLst/>
              <a:rect l="l" t="t" r="r" b="b"/>
              <a:pathLst>
                <a:path w="925" h="555" extrusionOk="0">
                  <a:moveTo>
                    <a:pt x="0" y="555"/>
                  </a:moveTo>
                  <a:lnTo>
                    <a:pt x="0" y="555"/>
                  </a:lnTo>
                  <a:lnTo>
                    <a:pt x="925" y="0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00" name="Google Shape;11600;p51"/>
            <p:cNvSpPr/>
            <p:nvPr/>
          </p:nvSpPr>
          <p:spPr>
            <a:xfrm>
              <a:off x="3985600" y="3953675"/>
              <a:ext cx="24050" cy="13875"/>
            </a:xfrm>
            <a:custGeom>
              <a:avLst/>
              <a:gdLst/>
              <a:ahLst/>
              <a:cxnLst/>
              <a:rect l="l" t="t" r="r" b="b"/>
              <a:pathLst>
                <a:path w="962" h="555" extrusionOk="0">
                  <a:moveTo>
                    <a:pt x="925" y="0"/>
                  </a:moveTo>
                  <a:lnTo>
                    <a:pt x="0" y="518"/>
                  </a:lnTo>
                  <a:lnTo>
                    <a:pt x="37" y="555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01" name="Google Shape;11601;p51"/>
            <p:cNvSpPr/>
            <p:nvPr/>
          </p:nvSpPr>
          <p:spPr>
            <a:xfrm>
              <a:off x="3985600" y="39638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0" y="1"/>
                  </a:moveTo>
                  <a:lnTo>
                    <a:pt x="0" y="1"/>
                  </a:lnTo>
                  <a:lnTo>
                    <a:pt x="37" y="75"/>
                  </a:lnTo>
                  <a:lnTo>
                    <a:pt x="37" y="75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02" name="Google Shape;11602;p51"/>
            <p:cNvSpPr/>
            <p:nvPr/>
          </p:nvSpPr>
          <p:spPr>
            <a:xfrm>
              <a:off x="3986525" y="3950900"/>
              <a:ext cx="23125" cy="14800"/>
            </a:xfrm>
            <a:custGeom>
              <a:avLst/>
              <a:gdLst/>
              <a:ahLst/>
              <a:cxnLst/>
              <a:rect l="l" t="t" r="r" b="b"/>
              <a:pathLst>
                <a:path w="925" h="592" extrusionOk="0">
                  <a:moveTo>
                    <a:pt x="0" y="592"/>
                  </a:moveTo>
                  <a:lnTo>
                    <a:pt x="0" y="592"/>
                  </a:lnTo>
                  <a:lnTo>
                    <a:pt x="925" y="0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03" name="Google Shape;11603;p51"/>
            <p:cNvSpPr/>
            <p:nvPr/>
          </p:nvSpPr>
          <p:spPr>
            <a:xfrm>
              <a:off x="3985600" y="3950900"/>
              <a:ext cx="24050" cy="14800"/>
            </a:xfrm>
            <a:custGeom>
              <a:avLst/>
              <a:gdLst/>
              <a:ahLst/>
              <a:cxnLst/>
              <a:rect l="l" t="t" r="r" b="b"/>
              <a:pathLst>
                <a:path w="962" h="592" extrusionOk="0">
                  <a:moveTo>
                    <a:pt x="925" y="0"/>
                  </a:moveTo>
                  <a:lnTo>
                    <a:pt x="0" y="518"/>
                  </a:lnTo>
                  <a:lnTo>
                    <a:pt x="37" y="592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04" name="Google Shape;11604;p51"/>
            <p:cNvSpPr/>
            <p:nvPr/>
          </p:nvSpPr>
          <p:spPr>
            <a:xfrm>
              <a:off x="3985600" y="3962000"/>
              <a:ext cx="950" cy="925"/>
            </a:xfrm>
            <a:custGeom>
              <a:avLst/>
              <a:gdLst/>
              <a:ahLst/>
              <a:cxnLst/>
              <a:rect l="l" t="t" r="r" b="b"/>
              <a:pathLst>
                <a:path w="38" h="37" extrusionOk="0">
                  <a:moveTo>
                    <a:pt x="0" y="0"/>
                  </a:moveTo>
                  <a:lnTo>
                    <a:pt x="0" y="0"/>
                  </a:lnTo>
                  <a:lnTo>
                    <a:pt x="37" y="3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05" name="Google Shape;11605;p51"/>
            <p:cNvSpPr/>
            <p:nvPr/>
          </p:nvSpPr>
          <p:spPr>
            <a:xfrm>
              <a:off x="3986525" y="3949050"/>
              <a:ext cx="23125" cy="13875"/>
            </a:xfrm>
            <a:custGeom>
              <a:avLst/>
              <a:gdLst/>
              <a:ahLst/>
              <a:cxnLst/>
              <a:rect l="l" t="t" r="r" b="b"/>
              <a:pathLst>
                <a:path w="925" h="555" extrusionOk="0">
                  <a:moveTo>
                    <a:pt x="0" y="555"/>
                  </a:moveTo>
                  <a:lnTo>
                    <a:pt x="0" y="555"/>
                  </a:lnTo>
                  <a:lnTo>
                    <a:pt x="925" y="0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06" name="Google Shape;11606;p51"/>
            <p:cNvSpPr/>
            <p:nvPr/>
          </p:nvSpPr>
          <p:spPr>
            <a:xfrm>
              <a:off x="3985600" y="3949050"/>
              <a:ext cx="24050" cy="13875"/>
            </a:xfrm>
            <a:custGeom>
              <a:avLst/>
              <a:gdLst/>
              <a:ahLst/>
              <a:cxnLst/>
              <a:rect l="l" t="t" r="r" b="b"/>
              <a:pathLst>
                <a:path w="962" h="555" extrusionOk="0">
                  <a:moveTo>
                    <a:pt x="925" y="0"/>
                  </a:moveTo>
                  <a:lnTo>
                    <a:pt x="0" y="518"/>
                  </a:lnTo>
                  <a:lnTo>
                    <a:pt x="37" y="555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07" name="Google Shape;11607;p51"/>
            <p:cNvSpPr/>
            <p:nvPr/>
          </p:nvSpPr>
          <p:spPr>
            <a:xfrm>
              <a:off x="3985600" y="39592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0" y="0"/>
                  </a:moveTo>
                  <a:lnTo>
                    <a:pt x="0" y="0"/>
                  </a:lnTo>
                  <a:lnTo>
                    <a:pt x="37" y="74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08" name="Google Shape;11608;p51"/>
            <p:cNvSpPr/>
            <p:nvPr/>
          </p:nvSpPr>
          <p:spPr>
            <a:xfrm>
              <a:off x="3986525" y="3947200"/>
              <a:ext cx="23125" cy="13900"/>
            </a:xfrm>
            <a:custGeom>
              <a:avLst/>
              <a:gdLst/>
              <a:ahLst/>
              <a:cxnLst/>
              <a:rect l="l" t="t" r="r" b="b"/>
              <a:pathLst>
                <a:path w="925" h="556" extrusionOk="0">
                  <a:moveTo>
                    <a:pt x="0" y="555"/>
                  </a:moveTo>
                  <a:lnTo>
                    <a:pt x="0" y="555"/>
                  </a:lnTo>
                  <a:lnTo>
                    <a:pt x="925" y="0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09" name="Google Shape;11609;p51"/>
            <p:cNvSpPr/>
            <p:nvPr/>
          </p:nvSpPr>
          <p:spPr>
            <a:xfrm>
              <a:off x="3985600" y="3947200"/>
              <a:ext cx="24050" cy="13900"/>
            </a:xfrm>
            <a:custGeom>
              <a:avLst/>
              <a:gdLst/>
              <a:ahLst/>
              <a:cxnLst/>
              <a:rect l="l" t="t" r="r" b="b"/>
              <a:pathLst>
                <a:path w="962" h="556" extrusionOk="0">
                  <a:moveTo>
                    <a:pt x="925" y="0"/>
                  </a:moveTo>
                  <a:lnTo>
                    <a:pt x="0" y="481"/>
                  </a:lnTo>
                  <a:lnTo>
                    <a:pt x="37" y="555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10" name="Google Shape;11610;p51"/>
            <p:cNvSpPr/>
            <p:nvPr/>
          </p:nvSpPr>
          <p:spPr>
            <a:xfrm>
              <a:off x="3985600" y="39573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0" y="0"/>
                  </a:lnTo>
                  <a:lnTo>
                    <a:pt x="37" y="37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11" name="Google Shape;11611;p51"/>
            <p:cNvSpPr/>
            <p:nvPr/>
          </p:nvSpPr>
          <p:spPr>
            <a:xfrm>
              <a:off x="3986525" y="3944425"/>
              <a:ext cx="23125" cy="13900"/>
            </a:xfrm>
            <a:custGeom>
              <a:avLst/>
              <a:gdLst/>
              <a:ahLst/>
              <a:cxnLst/>
              <a:rect l="l" t="t" r="r" b="b"/>
              <a:pathLst>
                <a:path w="925" h="556" extrusionOk="0">
                  <a:moveTo>
                    <a:pt x="0" y="555"/>
                  </a:moveTo>
                  <a:lnTo>
                    <a:pt x="0" y="555"/>
                  </a:lnTo>
                  <a:lnTo>
                    <a:pt x="925" y="1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12" name="Google Shape;11612;p51"/>
            <p:cNvSpPr/>
            <p:nvPr/>
          </p:nvSpPr>
          <p:spPr>
            <a:xfrm>
              <a:off x="3985600" y="3944425"/>
              <a:ext cx="24050" cy="13900"/>
            </a:xfrm>
            <a:custGeom>
              <a:avLst/>
              <a:gdLst/>
              <a:ahLst/>
              <a:cxnLst/>
              <a:rect l="l" t="t" r="r" b="b"/>
              <a:pathLst>
                <a:path w="962" h="556" extrusionOk="0">
                  <a:moveTo>
                    <a:pt x="925" y="1"/>
                  </a:moveTo>
                  <a:lnTo>
                    <a:pt x="0" y="518"/>
                  </a:lnTo>
                  <a:lnTo>
                    <a:pt x="37" y="555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13" name="Google Shape;11613;p51"/>
            <p:cNvSpPr/>
            <p:nvPr/>
          </p:nvSpPr>
          <p:spPr>
            <a:xfrm>
              <a:off x="3985600" y="3954600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0" y="0"/>
                  </a:moveTo>
                  <a:lnTo>
                    <a:pt x="0" y="0"/>
                  </a:lnTo>
                  <a:lnTo>
                    <a:pt x="37" y="74"/>
                  </a:lnTo>
                  <a:lnTo>
                    <a:pt x="37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14" name="Google Shape;11614;p51"/>
            <p:cNvSpPr/>
            <p:nvPr/>
          </p:nvSpPr>
          <p:spPr>
            <a:xfrm>
              <a:off x="3986525" y="3942575"/>
              <a:ext cx="23125" cy="13900"/>
            </a:xfrm>
            <a:custGeom>
              <a:avLst/>
              <a:gdLst/>
              <a:ahLst/>
              <a:cxnLst/>
              <a:rect l="l" t="t" r="r" b="b"/>
              <a:pathLst>
                <a:path w="925" h="556" extrusionOk="0">
                  <a:moveTo>
                    <a:pt x="0" y="555"/>
                  </a:moveTo>
                  <a:lnTo>
                    <a:pt x="0" y="555"/>
                  </a:lnTo>
                  <a:lnTo>
                    <a:pt x="925" y="1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15" name="Google Shape;11615;p51"/>
            <p:cNvSpPr/>
            <p:nvPr/>
          </p:nvSpPr>
          <p:spPr>
            <a:xfrm>
              <a:off x="3985600" y="3942575"/>
              <a:ext cx="24050" cy="13900"/>
            </a:xfrm>
            <a:custGeom>
              <a:avLst/>
              <a:gdLst/>
              <a:ahLst/>
              <a:cxnLst/>
              <a:rect l="l" t="t" r="r" b="b"/>
              <a:pathLst>
                <a:path w="962" h="556" extrusionOk="0">
                  <a:moveTo>
                    <a:pt x="925" y="1"/>
                  </a:moveTo>
                  <a:lnTo>
                    <a:pt x="0" y="481"/>
                  </a:lnTo>
                  <a:lnTo>
                    <a:pt x="37" y="555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16" name="Google Shape;11616;p51"/>
            <p:cNvSpPr/>
            <p:nvPr/>
          </p:nvSpPr>
          <p:spPr>
            <a:xfrm>
              <a:off x="3984675" y="3939800"/>
              <a:ext cx="24975" cy="27750"/>
            </a:xfrm>
            <a:custGeom>
              <a:avLst/>
              <a:gdLst/>
              <a:ahLst/>
              <a:cxnLst/>
              <a:rect l="l" t="t" r="r" b="b"/>
              <a:pathLst>
                <a:path w="999" h="1110" extrusionOk="0">
                  <a:moveTo>
                    <a:pt x="999" y="1"/>
                  </a:moveTo>
                  <a:lnTo>
                    <a:pt x="0" y="555"/>
                  </a:lnTo>
                  <a:lnTo>
                    <a:pt x="37" y="1110"/>
                  </a:lnTo>
                  <a:lnTo>
                    <a:pt x="37" y="592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17" name="Google Shape;11617;p51"/>
            <p:cNvSpPr/>
            <p:nvPr/>
          </p:nvSpPr>
          <p:spPr>
            <a:xfrm>
              <a:off x="3985600" y="3940725"/>
              <a:ext cx="24050" cy="27750"/>
            </a:xfrm>
            <a:custGeom>
              <a:avLst/>
              <a:gdLst/>
              <a:ahLst/>
              <a:cxnLst/>
              <a:rect l="l" t="t" r="r" b="b"/>
              <a:pathLst>
                <a:path w="962" h="1110" extrusionOk="0">
                  <a:moveTo>
                    <a:pt x="925" y="1"/>
                  </a:moveTo>
                  <a:lnTo>
                    <a:pt x="0" y="555"/>
                  </a:lnTo>
                  <a:lnTo>
                    <a:pt x="0" y="1110"/>
                  </a:lnTo>
                  <a:lnTo>
                    <a:pt x="37" y="1073"/>
                  </a:lnTo>
                  <a:lnTo>
                    <a:pt x="37" y="555"/>
                  </a:lnTo>
                  <a:lnTo>
                    <a:pt x="925" y="75"/>
                  </a:lnTo>
                  <a:lnTo>
                    <a:pt x="962" y="75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18" name="Google Shape;11618;p51"/>
            <p:cNvSpPr/>
            <p:nvPr/>
          </p:nvSpPr>
          <p:spPr>
            <a:xfrm>
              <a:off x="3603875" y="3695450"/>
              <a:ext cx="86900" cy="50275"/>
            </a:xfrm>
            <a:custGeom>
              <a:avLst/>
              <a:gdLst/>
              <a:ahLst/>
              <a:cxnLst/>
              <a:rect l="l" t="t" r="r" b="b"/>
              <a:pathLst>
                <a:path w="3476" h="2011" extrusionOk="0">
                  <a:moveTo>
                    <a:pt x="3220" y="1"/>
                  </a:moveTo>
                  <a:cubicBezTo>
                    <a:pt x="3196" y="1"/>
                    <a:pt x="3171" y="5"/>
                    <a:pt x="3143" y="14"/>
                  </a:cubicBezTo>
                  <a:lnTo>
                    <a:pt x="148" y="1678"/>
                  </a:lnTo>
                  <a:cubicBezTo>
                    <a:pt x="74" y="1752"/>
                    <a:pt x="1" y="1826"/>
                    <a:pt x="74" y="1937"/>
                  </a:cubicBezTo>
                  <a:cubicBezTo>
                    <a:pt x="111" y="1974"/>
                    <a:pt x="185" y="2011"/>
                    <a:pt x="259" y="2011"/>
                  </a:cubicBezTo>
                  <a:lnTo>
                    <a:pt x="333" y="2011"/>
                  </a:lnTo>
                  <a:lnTo>
                    <a:pt x="3328" y="347"/>
                  </a:lnTo>
                  <a:cubicBezTo>
                    <a:pt x="3439" y="310"/>
                    <a:pt x="3476" y="199"/>
                    <a:pt x="3439" y="125"/>
                  </a:cubicBezTo>
                  <a:cubicBezTo>
                    <a:pt x="3356" y="42"/>
                    <a:pt x="3293" y="1"/>
                    <a:pt x="3220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19" name="Google Shape;11619;p51"/>
            <p:cNvSpPr/>
            <p:nvPr/>
          </p:nvSpPr>
          <p:spPr>
            <a:xfrm>
              <a:off x="3785950" y="3888975"/>
              <a:ext cx="52725" cy="40700"/>
            </a:xfrm>
            <a:custGeom>
              <a:avLst/>
              <a:gdLst/>
              <a:ahLst/>
              <a:cxnLst/>
              <a:rect l="l" t="t" r="r" b="b"/>
              <a:pathLst>
                <a:path w="2109" h="1628" extrusionOk="0">
                  <a:moveTo>
                    <a:pt x="1" y="0"/>
                  </a:moveTo>
                  <a:lnTo>
                    <a:pt x="1" y="370"/>
                  </a:lnTo>
                  <a:lnTo>
                    <a:pt x="2108" y="1627"/>
                  </a:lnTo>
                  <a:lnTo>
                    <a:pt x="2108" y="1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20" name="Google Shape;11620;p51"/>
            <p:cNvSpPr/>
            <p:nvPr/>
          </p:nvSpPr>
          <p:spPr>
            <a:xfrm>
              <a:off x="3838650" y="3888975"/>
              <a:ext cx="55475" cy="40700"/>
            </a:xfrm>
            <a:custGeom>
              <a:avLst/>
              <a:gdLst/>
              <a:ahLst/>
              <a:cxnLst/>
              <a:rect l="l" t="t" r="r" b="b"/>
              <a:pathLst>
                <a:path w="2219" h="1628" extrusionOk="0">
                  <a:moveTo>
                    <a:pt x="2181" y="0"/>
                  </a:moveTo>
                  <a:lnTo>
                    <a:pt x="0" y="1257"/>
                  </a:lnTo>
                  <a:lnTo>
                    <a:pt x="0" y="1627"/>
                  </a:lnTo>
                  <a:lnTo>
                    <a:pt x="2218" y="370"/>
                  </a:lnTo>
                  <a:lnTo>
                    <a:pt x="2181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21" name="Google Shape;11621;p51"/>
            <p:cNvSpPr/>
            <p:nvPr/>
          </p:nvSpPr>
          <p:spPr>
            <a:xfrm>
              <a:off x="3785950" y="3856625"/>
              <a:ext cx="107250" cy="63800"/>
            </a:xfrm>
            <a:custGeom>
              <a:avLst/>
              <a:gdLst/>
              <a:ahLst/>
              <a:cxnLst/>
              <a:rect l="l" t="t" r="r" b="b"/>
              <a:pathLst>
                <a:path w="4290" h="2552" extrusionOk="0">
                  <a:moveTo>
                    <a:pt x="2145" y="0"/>
                  </a:moveTo>
                  <a:lnTo>
                    <a:pt x="1" y="1294"/>
                  </a:lnTo>
                  <a:lnTo>
                    <a:pt x="2108" y="2551"/>
                  </a:lnTo>
                  <a:lnTo>
                    <a:pt x="4289" y="1294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22" name="Google Shape;11622;p51"/>
            <p:cNvSpPr/>
            <p:nvPr/>
          </p:nvSpPr>
          <p:spPr>
            <a:xfrm>
              <a:off x="3777650" y="3878800"/>
              <a:ext cx="61950" cy="43475"/>
            </a:xfrm>
            <a:custGeom>
              <a:avLst/>
              <a:gdLst/>
              <a:ahLst/>
              <a:cxnLst/>
              <a:rect l="l" t="t" r="r" b="b"/>
              <a:pathLst>
                <a:path w="2478" h="1739" extrusionOk="0">
                  <a:moveTo>
                    <a:pt x="0" y="1"/>
                  </a:moveTo>
                  <a:lnTo>
                    <a:pt x="0" y="333"/>
                  </a:lnTo>
                  <a:lnTo>
                    <a:pt x="2477" y="1738"/>
                  </a:lnTo>
                  <a:lnTo>
                    <a:pt x="2477" y="14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23" name="Google Shape;11623;p51"/>
            <p:cNvSpPr/>
            <p:nvPr/>
          </p:nvSpPr>
          <p:spPr>
            <a:xfrm>
              <a:off x="3839575" y="3878800"/>
              <a:ext cx="62875" cy="43475"/>
            </a:xfrm>
            <a:custGeom>
              <a:avLst/>
              <a:gdLst/>
              <a:ahLst/>
              <a:cxnLst/>
              <a:rect l="l" t="t" r="r" b="b"/>
              <a:pathLst>
                <a:path w="2515" h="1739" extrusionOk="0">
                  <a:moveTo>
                    <a:pt x="2514" y="1"/>
                  </a:moveTo>
                  <a:lnTo>
                    <a:pt x="0" y="1443"/>
                  </a:lnTo>
                  <a:lnTo>
                    <a:pt x="0" y="1738"/>
                  </a:lnTo>
                  <a:lnTo>
                    <a:pt x="2514" y="333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24" name="Google Shape;11624;p51"/>
            <p:cNvSpPr/>
            <p:nvPr/>
          </p:nvSpPr>
          <p:spPr>
            <a:xfrm>
              <a:off x="3777650" y="3842750"/>
              <a:ext cx="124800" cy="72125"/>
            </a:xfrm>
            <a:custGeom>
              <a:avLst/>
              <a:gdLst/>
              <a:ahLst/>
              <a:cxnLst/>
              <a:rect l="l" t="t" r="r" b="b"/>
              <a:pathLst>
                <a:path w="4992" h="2885" extrusionOk="0">
                  <a:moveTo>
                    <a:pt x="2477" y="1"/>
                  </a:moveTo>
                  <a:lnTo>
                    <a:pt x="0" y="1443"/>
                  </a:lnTo>
                  <a:lnTo>
                    <a:pt x="2477" y="2885"/>
                  </a:lnTo>
                  <a:lnTo>
                    <a:pt x="4991" y="1443"/>
                  </a:lnTo>
                  <a:lnTo>
                    <a:pt x="2477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25" name="Google Shape;11625;p51"/>
            <p:cNvSpPr/>
            <p:nvPr/>
          </p:nvSpPr>
          <p:spPr>
            <a:xfrm>
              <a:off x="3668575" y="3820575"/>
              <a:ext cx="54550" cy="41625"/>
            </a:xfrm>
            <a:custGeom>
              <a:avLst/>
              <a:gdLst/>
              <a:ahLst/>
              <a:cxnLst/>
              <a:rect l="l" t="t" r="r" b="b"/>
              <a:pathLst>
                <a:path w="2182" h="1665" extrusionOk="0">
                  <a:moveTo>
                    <a:pt x="0" y="0"/>
                  </a:moveTo>
                  <a:lnTo>
                    <a:pt x="0" y="444"/>
                  </a:lnTo>
                  <a:lnTo>
                    <a:pt x="2182" y="1664"/>
                  </a:lnTo>
                  <a:lnTo>
                    <a:pt x="2182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26" name="Google Shape;11626;p51"/>
            <p:cNvSpPr/>
            <p:nvPr/>
          </p:nvSpPr>
          <p:spPr>
            <a:xfrm>
              <a:off x="3723100" y="3820575"/>
              <a:ext cx="54575" cy="41625"/>
            </a:xfrm>
            <a:custGeom>
              <a:avLst/>
              <a:gdLst/>
              <a:ahLst/>
              <a:cxnLst/>
              <a:rect l="l" t="t" r="r" b="b"/>
              <a:pathLst>
                <a:path w="2183" h="1665" extrusionOk="0">
                  <a:moveTo>
                    <a:pt x="2182" y="0"/>
                  </a:moveTo>
                  <a:lnTo>
                    <a:pt x="1" y="1257"/>
                  </a:lnTo>
                  <a:lnTo>
                    <a:pt x="1" y="1664"/>
                  </a:lnTo>
                  <a:lnTo>
                    <a:pt x="2182" y="444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27" name="Google Shape;11627;p51"/>
            <p:cNvSpPr/>
            <p:nvPr/>
          </p:nvSpPr>
          <p:spPr>
            <a:xfrm>
              <a:off x="3668575" y="3789150"/>
              <a:ext cx="109100" cy="62875"/>
            </a:xfrm>
            <a:custGeom>
              <a:avLst/>
              <a:gdLst/>
              <a:ahLst/>
              <a:cxnLst/>
              <a:rect l="l" t="t" r="r" b="b"/>
              <a:pathLst>
                <a:path w="4364" h="2515" extrusionOk="0">
                  <a:moveTo>
                    <a:pt x="2182" y="0"/>
                  </a:moveTo>
                  <a:lnTo>
                    <a:pt x="0" y="1257"/>
                  </a:lnTo>
                  <a:lnTo>
                    <a:pt x="2182" y="2514"/>
                  </a:lnTo>
                  <a:lnTo>
                    <a:pt x="4363" y="1257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28" name="Google Shape;11628;p51"/>
            <p:cNvSpPr/>
            <p:nvPr/>
          </p:nvSpPr>
          <p:spPr>
            <a:xfrm>
              <a:off x="3661175" y="3811325"/>
              <a:ext cx="62875" cy="44400"/>
            </a:xfrm>
            <a:custGeom>
              <a:avLst/>
              <a:gdLst/>
              <a:ahLst/>
              <a:cxnLst/>
              <a:rect l="l" t="t" r="r" b="b"/>
              <a:pathLst>
                <a:path w="2515" h="1776" extrusionOk="0">
                  <a:moveTo>
                    <a:pt x="1" y="1"/>
                  </a:moveTo>
                  <a:lnTo>
                    <a:pt x="38" y="297"/>
                  </a:lnTo>
                  <a:lnTo>
                    <a:pt x="2515" y="1775"/>
                  </a:lnTo>
                  <a:lnTo>
                    <a:pt x="2515" y="1775"/>
                  </a:lnTo>
                  <a:lnTo>
                    <a:pt x="2478" y="144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29" name="Google Shape;11629;p51"/>
            <p:cNvSpPr/>
            <p:nvPr/>
          </p:nvSpPr>
          <p:spPr>
            <a:xfrm>
              <a:off x="3723100" y="3811325"/>
              <a:ext cx="63800" cy="44400"/>
            </a:xfrm>
            <a:custGeom>
              <a:avLst/>
              <a:gdLst/>
              <a:ahLst/>
              <a:cxnLst/>
              <a:rect l="l" t="t" r="r" b="b"/>
              <a:pathLst>
                <a:path w="2552" h="1776" extrusionOk="0">
                  <a:moveTo>
                    <a:pt x="2552" y="1"/>
                  </a:moveTo>
                  <a:lnTo>
                    <a:pt x="1" y="1443"/>
                  </a:lnTo>
                  <a:lnTo>
                    <a:pt x="38" y="1775"/>
                  </a:lnTo>
                  <a:lnTo>
                    <a:pt x="2552" y="297"/>
                  </a:lnTo>
                  <a:lnTo>
                    <a:pt x="2552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30" name="Google Shape;11630;p51"/>
            <p:cNvSpPr/>
            <p:nvPr/>
          </p:nvSpPr>
          <p:spPr>
            <a:xfrm>
              <a:off x="3661175" y="3774350"/>
              <a:ext cx="125725" cy="73050"/>
            </a:xfrm>
            <a:custGeom>
              <a:avLst/>
              <a:gdLst/>
              <a:ahLst/>
              <a:cxnLst/>
              <a:rect l="l" t="t" r="r" b="b"/>
              <a:pathLst>
                <a:path w="5029" h="2922" extrusionOk="0">
                  <a:moveTo>
                    <a:pt x="2515" y="1"/>
                  </a:moveTo>
                  <a:lnTo>
                    <a:pt x="1" y="1480"/>
                  </a:lnTo>
                  <a:lnTo>
                    <a:pt x="2478" y="2922"/>
                  </a:lnTo>
                  <a:lnTo>
                    <a:pt x="5029" y="1480"/>
                  </a:lnTo>
                  <a:lnTo>
                    <a:pt x="2515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31" name="Google Shape;11631;p51"/>
            <p:cNvSpPr/>
            <p:nvPr/>
          </p:nvSpPr>
          <p:spPr>
            <a:xfrm>
              <a:off x="3553050" y="3754025"/>
              <a:ext cx="54550" cy="40700"/>
            </a:xfrm>
            <a:custGeom>
              <a:avLst/>
              <a:gdLst/>
              <a:ahLst/>
              <a:cxnLst/>
              <a:rect l="l" t="t" r="r" b="b"/>
              <a:pathLst>
                <a:path w="2182" h="1628" extrusionOk="0">
                  <a:moveTo>
                    <a:pt x="0" y="1"/>
                  </a:moveTo>
                  <a:lnTo>
                    <a:pt x="0" y="370"/>
                  </a:lnTo>
                  <a:lnTo>
                    <a:pt x="2181" y="1627"/>
                  </a:lnTo>
                  <a:lnTo>
                    <a:pt x="2181" y="12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32" name="Google Shape;11632;p51"/>
            <p:cNvSpPr/>
            <p:nvPr/>
          </p:nvSpPr>
          <p:spPr>
            <a:xfrm>
              <a:off x="3607575" y="3754025"/>
              <a:ext cx="54550" cy="40700"/>
            </a:xfrm>
            <a:custGeom>
              <a:avLst/>
              <a:gdLst/>
              <a:ahLst/>
              <a:cxnLst/>
              <a:rect l="l" t="t" r="r" b="b"/>
              <a:pathLst>
                <a:path w="2182" h="1628" extrusionOk="0">
                  <a:moveTo>
                    <a:pt x="2182" y="1"/>
                  </a:moveTo>
                  <a:lnTo>
                    <a:pt x="0" y="1258"/>
                  </a:lnTo>
                  <a:lnTo>
                    <a:pt x="0" y="1627"/>
                  </a:lnTo>
                  <a:lnTo>
                    <a:pt x="2182" y="370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33" name="Google Shape;11633;p51"/>
            <p:cNvSpPr/>
            <p:nvPr/>
          </p:nvSpPr>
          <p:spPr>
            <a:xfrm>
              <a:off x="3553050" y="3721675"/>
              <a:ext cx="109075" cy="63800"/>
            </a:xfrm>
            <a:custGeom>
              <a:avLst/>
              <a:gdLst/>
              <a:ahLst/>
              <a:cxnLst/>
              <a:rect l="l" t="t" r="r" b="b"/>
              <a:pathLst>
                <a:path w="4363" h="2552" extrusionOk="0">
                  <a:moveTo>
                    <a:pt x="2181" y="1"/>
                  </a:moveTo>
                  <a:lnTo>
                    <a:pt x="0" y="1295"/>
                  </a:lnTo>
                  <a:lnTo>
                    <a:pt x="2181" y="2552"/>
                  </a:lnTo>
                  <a:lnTo>
                    <a:pt x="4363" y="1295"/>
                  </a:lnTo>
                  <a:lnTo>
                    <a:pt x="2181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34" name="Google Shape;11634;p51"/>
            <p:cNvSpPr/>
            <p:nvPr/>
          </p:nvSpPr>
          <p:spPr>
            <a:xfrm>
              <a:off x="3545650" y="3742925"/>
              <a:ext cx="61950" cy="44400"/>
            </a:xfrm>
            <a:custGeom>
              <a:avLst/>
              <a:gdLst/>
              <a:ahLst/>
              <a:cxnLst/>
              <a:rect l="l" t="t" r="r" b="b"/>
              <a:pathLst>
                <a:path w="2478" h="1776" extrusionOk="0">
                  <a:moveTo>
                    <a:pt x="0" y="1"/>
                  </a:moveTo>
                  <a:lnTo>
                    <a:pt x="0" y="334"/>
                  </a:lnTo>
                  <a:lnTo>
                    <a:pt x="2477" y="1776"/>
                  </a:lnTo>
                  <a:lnTo>
                    <a:pt x="2477" y="14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35" name="Google Shape;11635;p51"/>
            <p:cNvSpPr/>
            <p:nvPr/>
          </p:nvSpPr>
          <p:spPr>
            <a:xfrm>
              <a:off x="3607575" y="3742925"/>
              <a:ext cx="62875" cy="44400"/>
            </a:xfrm>
            <a:custGeom>
              <a:avLst/>
              <a:gdLst/>
              <a:ahLst/>
              <a:cxnLst/>
              <a:rect l="l" t="t" r="r" b="b"/>
              <a:pathLst>
                <a:path w="2515" h="1776" extrusionOk="0">
                  <a:moveTo>
                    <a:pt x="2514" y="1"/>
                  </a:moveTo>
                  <a:lnTo>
                    <a:pt x="0" y="1443"/>
                  </a:lnTo>
                  <a:lnTo>
                    <a:pt x="0" y="1776"/>
                  </a:lnTo>
                  <a:lnTo>
                    <a:pt x="2514" y="334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36" name="Google Shape;11636;p51"/>
            <p:cNvSpPr/>
            <p:nvPr/>
          </p:nvSpPr>
          <p:spPr>
            <a:xfrm>
              <a:off x="3545650" y="3707825"/>
              <a:ext cx="124800" cy="71175"/>
            </a:xfrm>
            <a:custGeom>
              <a:avLst/>
              <a:gdLst/>
              <a:ahLst/>
              <a:cxnLst/>
              <a:rect l="l" t="t" r="r" b="b"/>
              <a:pathLst>
                <a:path w="4992" h="2847" extrusionOk="0">
                  <a:moveTo>
                    <a:pt x="2477" y="0"/>
                  </a:moveTo>
                  <a:lnTo>
                    <a:pt x="0" y="1405"/>
                  </a:lnTo>
                  <a:lnTo>
                    <a:pt x="2477" y="2847"/>
                  </a:lnTo>
                  <a:lnTo>
                    <a:pt x="4991" y="1405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37" name="Google Shape;11637;p51"/>
            <p:cNvSpPr/>
            <p:nvPr/>
          </p:nvSpPr>
          <p:spPr>
            <a:xfrm>
              <a:off x="3436575" y="3685625"/>
              <a:ext cx="54575" cy="41625"/>
            </a:xfrm>
            <a:custGeom>
              <a:avLst/>
              <a:gdLst/>
              <a:ahLst/>
              <a:cxnLst/>
              <a:rect l="l" t="t" r="r" b="b"/>
              <a:pathLst>
                <a:path w="2183" h="1665" extrusionOk="0">
                  <a:moveTo>
                    <a:pt x="1" y="1"/>
                  </a:moveTo>
                  <a:lnTo>
                    <a:pt x="1" y="407"/>
                  </a:lnTo>
                  <a:lnTo>
                    <a:pt x="2182" y="1664"/>
                  </a:lnTo>
                  <a:lnTo>
                    <a:pt x="2182" y="12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38" name="Google Shape;11638;p51"/>
            <p:cNvSpPr/>
            <p:nvPr/>
          </p:nvSpPr>
          <p:spPr>
            <a:xfrm>
              <a:off x="3491125" y="3685625"/>
              <a:ext cx="54550" cy="41625"/>
            </a:xfrm>
            <a:custGeom>
              <a:avLst/>
              <a:gdLst/>
              <a:ahLst/>
              <a:cxnLst/>
              <a:rect l="l" t="t" r="r" b="b"/>
              <a:pathLst>
                <a:path w="2182" h="1665" extrusionOk="0">
                  <a:moveTo>
                    <a:pt x="2181" y="1"/>
                  </a:moveTo>
                  <a:lnTo>
                    <a:pt x="0" y="1258"/>
                  </a:lnTo>
                  <a:lnTo>
                    <a:pt x="0" y="1664"/>
                  </a:lnTo>
                  <a:lnTo>
                    <a:pt x="2181" y="407"/>
                  </a:lnTo>
                  <a:lnTo>
                    <a:pt x="2181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39" name="Google Shape;11639;p51"/>
            <p:cNvSpPr/>
            <p:nvPr/>
          </p:nvSpPr>
          <p:spPr>
            <a:xfrm>
              <a:off x="3436575" y="3654200"/>
              <a:ext cx="109100" cy="62875"/>
            </a:xfrm>
            <a:custGeom>
              <a:avLst/>
              <a:gdLst/>
              <a:ahLst/>
              <a:cxnLst/>
              <a:rect l="l" t="t" r="r" b="b"/>
              <a:pathLst>
                <a:path w="4364" h="2515" extrusionOk="0">
                  <a:moveTo>
                    <a:pt x="2182" y="1"/>
                  </a:moveTo>
                  <a:lnTo>
                    <a:pt x="1" y="1258"/>
                  </a:lnTo>
                  <a:lnTo>
                    <a:pt x="2182" y="2515"/>
                  </a:lnTo>
                  <a:lnTo>
                    <a:pt x="4363" y="1258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40" name="Google Shape;11640;p51"/>
            <p:cNvSpPr/>
            <p:nvPr/>
          </p:nvSpPr>
          <p:spPr>
            <a:xfrm>
              <a:off x="3430125" y="3676400"/>
              <a:ext cx="61950" cy="43450"/>
            </a:xfrm>
            <a:custGeom>
              <a:avLst/>
              <a:gdLst/>
              <a:ahLst/>
              <a:cxnLst/>
              <a:rect l="l" t="t" r="r" b="b"/>
              <a:pathLst>
                <a:path w="2478" h="1738" extrusionOk="0">
                  <a:moveTo>
                    <a:pt x="0" y="0"/>
                  </a:moveTo>
                  <a:lnTo>
                    <a:pt x="0" y="296"/>
                  </a:lnTo>
                  <a:lnTo>
                    <a:pt x="2477" y="1738"/>
                  </a:lnTo>
                  <a:lnTo>
                    <a:pt x="2477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41" name="Google Shape;11641;p51"/>
            <p:cNvSpPr/>
            <p:nvPr/>
          </p:nvSpPr>
          <p:spPr>
            <a:xfrm>
              <a:off x="3492050" y="3676400"/>
              <a:ext cx="62875" cy="43450"/>
            </a:xfrm>
            <a:custGeom>
              <a:avLst/>
              <a:gdLst/>
              <a:ahLst/>
              <a:cxnLst/>
              <a:rect l="l" t="t" r="r" b="b"/>
              <a:pathLst>
                <a:path w="2515" h="1738" extrusionOk="0">
                  <a:moveTo>
                    <a:pt x="2514" y="0"/>
                  </a:moveTo>
                  <a:lnTo>
                    <a:pt x="0" y="1442"/>
                  </a:lnTo>
                  <a:lnTo>
                    <a:pt x="0" y="1738"/>
                  </a:lnTo>
                  <a:lnTo>
                    <a:pt x="2514" y="296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42" name="Google Shape;11642;p51"/>
            <p:cNvSpPr/>
            <p:nvPr/>
          </p:nvSpPr>
          <p:spPr>
            <a:xfrm>
              <a:off x="3430125" y="3639425"/>
              <a:ext cx="124800" cy="73025"/>
            </a:xfrm>
            <a:custGeom>
              <a:avLst/>
              <a:gdLst/>
              <a:ahLst/>
              <a:cxnLst/>
              <a:rect l="l" t="t" r="r" b="b"/>
              <a:pathLst>
                <a:path w="4992" h="2921" extrusionOk="0">
                  <a:moveTo>
                    <a:pt x="2477" y="0"/>
                  </a:moveTo>
                  <a:lnTo>
                    <a:pt x="0" y="1479"/>
                  </a:lnTo>
                  <a:lnTo>
                    <a:pt x="2477" y="2921"/>
                  </a:lnTo>
                  <a:lnTo>
                    <a:pt x="4991" y="1479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43" name="Google Shape;11643;p51"/>
            <p:cNvSpPr/>
            <p:nvPr/>
          </p:nvSpPr>
          <p:spPr>
            <a:xfrm>
              <a:off x="3321050" y="3619075"/>
              <a:ext cx="54550" cy="39775"/>
            </a:xfrm>
            <a:custGeom>
              <a:avLst/>
              <a:gdLst/>
              <a:ahLst/>
              <a:cxnLst/>
              <a:rect l="l" t="t" r="r" b="b"/>
              <a:pathLst>
                <a:path w="2182" h="1591" extrusionOk="0">
                  <a:moveTo>
                    <a:pt x="1" y="1"/>
                  </a:moveTo>
                  <a:lnTo>
                    <a:pt x="1" y="334"/>
                  </a:lnTo>
                  <a:lnTo>
                    <a:pt x="2182" y="1591"/>
                  </a:lnTo>
                  <a:lnTo>
                    <a:pt x="2182" y="122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44" name="Google Shape;11644;p51"/>
            <p:cNvSpPr/>
            <p:nvPr/>
          </p:nvSpPr>
          <p:spPr>
            <a:xfrm>
              <a:off x="3375575" y="3619075"/>
              <a:ext cx="54575" cy="39775"/>
            </a:xfrm>
            <a:custGeom>
              <a:avLst/>
              <a:gdLst/>
              <a:ahLst/>
              <a:cxnLst/>
              <a:rect l="l" t="t" r="r" b="b"/>
              <a:pathLst>
                <a:path w="2183" h="1591" extrusionOk="0">
                  <a:moveTo>
                    <a:pt x="2182" y="1"/>
                  </a:moveTo>
                  <a:lnTo>
                    <a:pt x="1" y="1221"/>
                  </a:lnTo>
                  <a:lnTo>
                    <a:pt x="1" y="1591"/>
                  </a:lnTo>
                  <a:lnTo>
                    <a:pt x="2182" y="33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45" name="Google Shape;11645;p51"/>
            <p:cNvSpPr/>
            <p:nvPr/>
          </p:nvSpPr>
          <p:spPr>
            <a:xfrm>
              <a:off x="3321050" y="3586725"/>
              <a:ext cx="109100" cy="62875"/>
            </a:xfrm>
            <a:custGeom>
              <a:avLst/>
              <a:gdLst/>
              <a:ahLst/>
              <a:cxnLst/>
              <a:rect l="l" t="t" r="r" b="b"/>
              <a:pathLst>
                <a:path w="4364" h="2515" extrusionOk="0">
                  <a:moveTo>
                    <a:pt x="2182" y="1"/>
                  </a:moveTo>
                  <a:lnTo>
                    <a:pt x="1" y="1295"/>
                  </a:lnTo>
                  <a:lnTo>
                    <a:pt x="2182" y="2515"/>
                  </a:lnTo>
                  <a:lnTo>
                    <a:pt x="4363" y="1295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46" name="Google Shape;11646;p51"/>
            <p:cNvSpPr/>
            <p:nvPr/>
          </p:nvSpPr>
          <p:spPr>
            <a:xfrm>
              <a:off x="3312725" y="3608000"/>
              <a:ext cx="62875" cy="44375"/>
            </a:xfrm>
            <a:custGeom>
              <a:avLst/>
              <a:gdLst/>
              <a:ahLst/>
              <a:cxnLst/>
              <a:rect l="l" t="t" r="r" b="b"/>
              <a:pathLst>
                <a:path w="2515" h="1775" extrusionOk="0">
                  <a:moveTo>
                    <a:pt x="1" y="0"/>
                  </a:moveTo>
                  <a:lnTo>
                    <a:pt x="1" y="333"/>
                  </a:lnTo>
                  <a:lnTo>
                    <a:pt x="2515" y="1775"/>
                  </a:lnTo>
                  <a:lnTo>
                    <a:pt x="2515" y="14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47" name="Google Shape;11647;p51"/>
            <p:cNvSpPr/>
            <p:nvPr/>
          </p:nvSpPr>
          <p:spPr>
            <a:xfrm>
              <a:off x="3375575" y="3608000"/>
              <a:ext cx="63800" cy="44375"/>
            </a:xfrm>
            <a:custGeom>
              <a:avLst/>
              <a:gdLst/>
              <a:ahLst/>
              <a:cxnLst/>
              <a:rect l="l" t="t" r="r" b="b"/>
              <a:pathLst>
                <a:path w="2552" h="1775" extrusionOk="0">
                  <a:moveTo>
                    <a:pt x="2552" y="0"/>
                  </a:moveTo>
                  <a:lnTo>
                    <a:pt x="1" y="1442"/>
                  </a:lnTo>
                  <a:lnTo>
                    <a:pt x="1" y="1775"/>
                  </a:lnTo>
                  <a:lnTo>
                    <a:pt x="2552" y="333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48" name="Google Shape;11648;p51"/>
            <p:cNvSpPr/>
            <p:nvPr/>
          </p:nvSpPr>
          <p:spPr>
            <a:xfrm>
              <a:off x="3312725" y="3572875"/>
              <a:ext cx="126650" cy="71200"/>
            </a:xfrm>
            <a:custGeom>
              <a:avLst/>
              <a:gdLst/>
              <a:ahLst/>
              <a:cxnLst/>
              <a:rect l="l" t="t" r="r" b="b"/>
              <a:pathLst>
                <a:path w="5066" h="2848" extrusionOk="0">
                  <a:moveTo>
                    <a:pt x="2552" y="0"/>
                  </a:moveTo>
                  <a:lnTo>
                    <a:pt x="1" y="1405"/>
                  </a:lnTo>
                  <a:lnTo>
                    <a:pt x="2515" y="2847"/>
                  </a:lnTo>
                  <a:lnTo>
                    <a:pt x="5066" y="1405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49" name="Google Shape;11649;p51"/>
            <p:cNvSpPr/>
            <p:nvPr/>
          </p:nvSpPr>
          <p:spPr>
            <a:xfrm>
              <a:off x="3659325" y="3847000"/>
              <a:ext cx="51800" cy="31825"/>
            </a:xfrm>
            <a:custGeom>
              <a:avLst/>
              <a:gdLst/>
              <a:ahLst/>
              <a:cxnLst/>
              <a:rect l="l" t="t" r="r" b="b"/>
              <a:pathLst>
                <a:path w="2072" h="1273" extrusionOk="0">
                  <a:moveTo>
                    <a:pt x="1884" y="0"/>
                  </a:moveTo>
                  <a:cubicBezTo>
                    <a:pt x="1859" y="0"/>
                    <a:pt x="1834" y="5"/>
                    <a:pt x="1812" y="16"/>
                  </a:cubicBezTo>
                  <a:lnTo>
                    <a:pt x="112" y="940"/>
                  </a:lnTo>
                  <a:cubicBezTo>
                    <a:pt x="75" y="977"/>
                    <a:pt x="1" y="1088"/>
                    <a:pt x="75" y="1162"/>
                  </a:cubicBezTo>
                  <a:cubicBezTo>
                    <a:pt x="112" y="1236"/>
                    <a:pt x="149" y="1273"/>
                    <a:pt x="186" y="1273"/>
                  </a:cubicBezTo>
                  <a:cubicBezTo>
                    <a:pt x="260" y="1273"/>
                    <a:pt x="260" y="1273"/>
                    <a:pt x="297" y="1236"/>
                  </a:cubicBezTo>
                  <a:lnTo>
                    <a:pt x="1997" y="311"/>
                  </a:lnTo>
                  <a:cubicBezTo>
                    <a:pt x="2034" y="237"/>
                    <a:pt x="2071" y="164"/>
                    <a:pt x="2034" y="53"/>
                  </a:cubicBezTo>
                  <a:cubicBezTo>
                    <a:pt x="2008" y="26"/>
                    <a:pt x="1945" y="0"/>
                    <a:pt x="1884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50" name="Google Shape;11650;p51"/>
            <p:cNvSpPr/>
            <p:nvPr/>
          </p:nvSpPr>
          <p:spPr>
            <a:xfrm>
              <a:off x="3647325" y="3838700"/>
              <a:ext cx="51775" cy="31800"/>
            </a:xfrm>
            <a:custGeom>
              <a:avLst/>
              <a:gdLst/>
              <a:ahLst/>
              <a:cxnLst/>
              <a:rect l="l" t="t" r="r" b="b"/>
              <a:pathLst>
                <a:path w="2071" h="1272" extrusionOk="0">
                  <a:moveTo>
                    <a:pt x="1856" y="0"/>
                  </a:moveTo>
                  <a:cubicBezTo>
                    <a:pt x="1832" y="0"/>
                    <a:pt x="1804" y="5"/>
                    <a:pt x="1775" y="15"/>
                  </a:cubicBezTo>
                  <a:lnTo>
                    <a:pt x="74" y="939"/>
                  </a:lnTo>
                  <a:cubicBezTo>
                    <a:pt x="37" y="1013"/>
                    <a:pt x="0" y="1087"/>
                    <a:pt x="37" y="1198"/>
                  </a:cubicBezTo>
                  <a:cubicBezTo>
                    <a:pt x="74" y="1235"/>
                    <a:pt x="111" y="1272"/>
                    <a:pt x="185" y="1272"/>
                  </a:cubicBezTo>
                  <a:cubicBezTo>
                    <a:pt x="185" y="1272"/>
                    <a:pt x="222" y="1272"/>
                    <a:pt x="259" y="1235"/>
                  </a:cubicBezTo>
                  <a:lnTo>
                    <a:pt x="1960" y="311"/>
                  </a:lnTo>
                  <a:cubicBezTo>
                    <a:pt x="1997" y="274"/>
                    <a:pt x="2071" y="163"/>
                    <a:pt x="1997" y="89"/>
                  </a:cubicBezTo>
                  <a:cubicBezTo>
                    <a:pt x="1970" y="35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51" name="Google Shape;11651;p51"/>
            <p:cNvSpPr/>
            <p:nvPr/>
          </p:nvSpPr>
          <p:spPr>
            <a:xfrm>
              <a:off x="3631600" y="3830875"/>
              <a:ext cx="51800" cy="31325"/>
            </a:xfrm>
            <a:custGeom>
              <a:avLst/>
              <a:gdLst/>
              <a:ahLst/>
              <a:cxnLst/>
              <a:rect l="l" t="t" r="r" b="b"/>
              <a:pathLst>
                <a:path w="2072" h="1253" extrusionOk="0">
                  <a:moveTo>
                    <a:pt x="1888" y="1"/>
                  </a:moveTo>
                  <a:cubicBezTo>
                    <a:pt x="1862" y="1"/>
                    <a:pt x="1835" y="9"/>
                    <a:pt x="1812" y="32"/>
                  </a:cubicBezTo>
                  <a:lnTo>
                    <a:pt x="112" y="956"/>
                  </a:lnTo>
                  <a:cubicBezTo>
                    <a:pt x="38" y="993"/>
                    <a:pt x="1" y="1067"/>
                    <a:pt x="38" y="1178"/>
                  </a:cubicBezTo>
                  <a:cubicBezTo>
                    <a:pt x="112" y="1215"/>
                    <a:pt x="149" y="1252"/>
                    <a:pt x="186" y="1252"/>
                  </a:cubicBezTo>
                  <a:cubicBezTo>
                    <a:pt x="259" y="1252"/>
                    <a:pt x="296" y="1252"/>
                    <a:pt x="296" y="1215"/>
                  </a:cubicBezTo>
                  <a:lnTo>
                    <a:pt x="1997" y="291"/>
                  </a:lnTo>
                  <a:cubicBezTo>
                    <a:pt x="2034" y="254"/>
                    <a:pt x="2071" y="143"/>
                    <a:pt x="2034" y="69"/>
                  </a:cubicBezTo>
                  <a:cubicBezTo>
                    <a:pt x="2009" y="44"/>
                    <a:pt x="1948" y="1"/>
                    <a:pt x="1888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52" name="Google Shape;11652;p51"/>
            <p:cNvSpPr/>
            <p:nvPr/>
          </p:nvSpPr>
          <p:spPr>
            <a:xfrm>
              <a:off x="3776725" y="3915400"/>
              <a:ext cx="51775" cy="31825"/>
            </a:xfrm>
            <a:custGeom>
              <a:avLst/>
              <a:gdLst/>
              <a:ahLst/>
              <a:cxnLst/>
              <a:rect l="l" t="t" r="r" b="b"/>
              <a:pathLst>
                <a:path w="2071" h="1273" extrusionOk="0">
                  <a:moveTo>
                    <a:pt x="1863" y="0"/>
                  </a:moveTo>
                  <a:cubicBezTo>
                    <a:pt x="1836" y="0"/>
                    <a:pt x="1807" y="5"/>
                    <a:pt x="1775" y="15"/>
                  </a:cubicBezTo>
                  <a:lnTo>
                    <a:pt x="74" y="940"/>
                  </a:lnTo>
                  <a:cubicBezTo>
                    <a:pt x="37" y="977"/>
                    <a:pt x="0" y="1088"/>
                    <a:pt x="37" y="1162"/>
                  </a:cubicBezTo>
                  <a:cubicBezTo>
                    <a:pt x="74" y="1199"/>
                    <a:pt x="111" y="1272"/>
                    <a:pt x="185" y="1272"/>
                  </a:cubicBezTo>
                  <a:cubicBezTo>
                    <a:pt x="185" y="1272"/>
                    <a:pt x="222" y="1272"/>
                    <a:pt x="259" y="1199"/>
                  </a:cubicBezTo>
                  <a:lnTo>
                    <a:pt x="1960" y="274"/>
                  </a:lnTo>
                  <a:cubicBezTo>
                    <a:pt x="1996" y="237"/>
                    <a:pt x="2070" y="163"/>
                    <a:pt x="1996" y="52"/>
                  </a:cubicBezTo>
                  <a:cubicBezTo>
                    <a:pt x="1970" y="26"/>
                    <a:pt x="1926" y="0"/>
                    <a:pt x="1863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53" name="Google Shape;11653;p51"/>
            <p:cNvSpPr/>
            <p:nvPr/>
          </p:nvSpPr>
          <p:spPr>
            <a:xfrm>
              <a:off x="3763775" y="3907075"/>
              <a:ext cx="51775" cy="31825"/>
            </a:xfrm>
            <a:custGeom>
              <a:avLst/>
              <a:gdLst/>
              <a:ahLst/>
              <a:cxnLst/>
              <a:rect l="l" t="t" r="r" b="b"/>
              <a:pathLst>
                <a:path w="2071" h="1273" extrusionOk="0">
                  <a:moveTo>
                    <a:pt x="1864" y="0"/>
                  </a:moveTo>
                  <a:cubicBezTo>
                    <a:pt x="1837" y="0"/>
                    <a:pt x="1808" y="5"/>
                    <a:pt x="1775" y="16"/>
                  </a:cubicBezTo>
                  <a:lnTo>
                    <a:pt x="74" y="940"/>
                  </a:lnTo>
                  <a:cubicBezTo>
                    <a:pt x="37" y="977"/>
                    <a:pt x="0" y="1088"/>
                    <a:pt x="37" y="1162"/>
                  </a:cubicBezTo>
                  <a:cubicBezTo>
                    <a:pt x="74" y="1236"/>
                    <a:pt x="148" y="1273"/>
                    <a:pt x="185" y="1273"/>
                  </a:cubicBezTo>
                  <a:cubicBezTo>
                    <a:pt x="185" y="1273"/>
                    <a:pt x="222" y="1273"/>
                    <a:pt x="259" y="1236"/>
                  </a:cubicBezTo>
                  <a:lnTo>
                    <a:pt x="1960" y="312"/>
                  </a:lnTo>
                  <a:cubicBezTo>
                    <a:pt x="2034" y="238"/>
                    <a:pt x="2071" y="164"/>
                    <a:pt x="2034" y="53"/>
                  </a:cubicBezTo>
                  <a:cubicBezTo>
                    <a:pt x="1982" y="27"/>
                    <a:pt x="1929" y="0"/>
                    <a:pt x="1864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54" name="Google Shape;11654;p51"/>
            <p:cNvSpPr/>
            <p:nvPr/>
          </p:nvSpPr>
          <p:spPr>
            <a:xfrm>
              <a:off x="3748975" y="3898775"/>
              <a:ext cx="51800" cy="31800"/>
            </a:xfrm>
            <a:custGeom>
              <a:avLst/>
              <a:gdLst/>
              <a:ahLst/>
              <a:cxnLst/>
              <a:rect l="l" t="t" r="r" b="b"/>
              <a:pathLst>
                <a:path w="2072" h="1272" extrusionOk="0">
                  <a:moveTo>
                    <a:pt x="1857" y="0"/>
                  </a:moveTo>
                  <a:cubicBezTo>
                    <a:pt x="1832" y="0"/>
                    <a:pt x="1805" y="5"/>
                    <a:pt x="1776" y="15"/>
                  </a:cubicBezTo>
                  <a:lnTo>
                    <a:pt x="75" y="939"/>
                  </a:lnTo>
                  <a:cubicBezTo>
                    <a:pt x="38" y="1013"/>
                    <a:pt x="1" y="1087"/>
                    <a:pt x="38" y="1198"/>
                  </a:cubicBezTo>
                  <a:cubicBezTo>
                    <a:pt x="75" y="1235"/>
                    <a:pt x="112" y="1272"/>
                    <a:pt x="186" y="1272"/>
                  </a:cubicBezTo>
                  <a:cubicBezTo>
                    <a:pt x="223" y="1272"/>
                    <a:pt x="223" y="1235"/>
                    <a:pt x="260" y="1235"/>
                  </a:cubicBezTo>
                  <a:lnTo>
                    <a:pt x="1960" y="311"/>
                  </a:lnTo>
                  <a:cubicBezTo>
                    <a:pt x="2034" y="274"/>
                    <a:pt x="2071" y="163"/>
                    <a:pt x="2034" y="89"/>
                  </a:cubicBezTo>
                  <a:cubicBezTo>
                    <a:pt x="1980" y="35"/>
                    <a:pt x="1926" y="0"/>
                    <a:pt x="1857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55" name="Google Shape;11655;p51"/>
            <p:cNvSpPr/>
            <p:nvPr/>
          </p:nvSpPr>
          <p:spPr>
            <a:xfrm>
              <a:off x="3541950" y="3778625"/>
              <a:ext cx="51775" cy="31800"/>
            </a:xfrm>
            <a:custGeom>
              <a:avLst/>
              <a:gdLst/>
              <a:ahLst/>
              <a:cxnLst/>
              <a:rect l="l" t="t" r="r" b="b"/>
              <a:pathLst>
                <a:path w="2071" h="1272" extrusionOk="0">
                  <a:moveTo>
                    <a:pt x="1863" y="0"/>
                  </a:moveTo>
                  <a:cubicBezTo>
                    <a:pt x="1835" y="0"/>
                    <a:pt x="1805" y="5"/>
                    <a:pt x="1775" y="15"/>
                  </a:cubicBezTo>
                  <a:lnTo>
                    <a:pt x="74" y="939"/>
                  </a:lnTo>
                  <a:cubicBezTo>
                    <a:pt x="37" y="1013"/>
                    <a:pt x="1" y="1087"/>
                    <a:pt x="37" y="1198"/>
                  </a:cubicBezTo>
                  <a:cubicBezTo>
                    <a:pt x="74" y="1235"/>
                    <a:pt x="148" y="1272"/>
                    <a:pt x="185" y="1272"/>
                  </a:cubicBezTo>
                  <a:cubicBezTo>
                    <a:pt x="222" y="1272"/>
                    <a:pt x="259" y="1272"/>
                    <a:pt x="259" y="1235"/>
                  </a:cubicBezTo>
                  <a:lnTo>
                    <a:pt x="1997" y="311"/>
                  </a:lnTo>
                  <a:cubicBezTo>
                    <a:pt x="2034" y="274"/>
                    <a:pt x="2071" y="163"/>
                    <a:pt x="2034" y="89"/>
                  </a:cubicBezTo>
                  <a:cubicBezTo>
                    <a:pt x="2007" y="35"/>
                    <a:pt x="1940" y="0"/>
                    <a:pt x="1863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56" name="Google Shape;11656;p51"/>
            <p:cNvSpPr/>
            <p:nvPr/>
          </p:nvSpPr>
          <p:spPr>
            <a:xfrm>
              <a:off x="3529000" y="3770800"/>
              <a:ext cx="51800" cy="31325"/>
            </a:xfrm>
            <a:custGeom>
              <a:avLst/>
              <a:gdLst/>
              <a:ahLst/>
              <a:cxnLst/>
              <a:rect l="l" t="t" r="r" b="b"/>
              <a:pathLst>
                <a:path w="2072" h="1253" extrusionOk="0">
                  <a:moveTo>
                    <a:pt x="1889" y="0"/>
                  </a:moveTo>
                  <a:cubicBezTo>
                    <a:pt x="1862" y="0"/>
                    <a:pt x="1835" y="9"/>
                    <a:pt x="1812" y="32"/>
                  </a:cubicBezTo>
                  <a:lnTo>
                    <a:pt x="112" y="956"/>
                  </a:lnTo>
                  <a:cubicBezTo>
                    <a:pt x="38" y="993"/>
                    <a:pt x="1" y="1067"/>
                    <a:pt x="38" y="1178"/>
                  </a:cubicBezTo>
                  <a:cubicBezTo>
                    <a:pt x="112" y="1215"/>
                    <a:pt x="149" y="1252"/>
                    <a:pt x="186" y="1252"/>
                  </a:cubicBezTo>
                  <a:cubicBezTo>
                    <a:pt x="223" y="1252"/>
                    <a:pt x="223" y="1252"/>
                    <a:pt x="297" y="1215"/>
                  </a:cubicBezTo>
                  <a:lnTo>
                    <a:pt x="1997" y="291"/>
                  </a:lnTo>
                  <a:cubicBezTo>
                    <a:pt x="2034" y="254"/>
                    <a:pt x="2071" y="143"/>
                    <a:pt x="2034" y="69"/>
                  </a:cubicBezTo>
                  <a:cubicBezTo>
                    <a:pt x="2009" y="44"/>
                    <a:pt x="1948" y="0"/>
                    <a:pt x="1889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57" name="Google Shape;11657;p51"/>
            <p:cNvSpPr/>
            <p:nvPr/>
          </p:nvSpPr>
          <p:spPr>
            <a:xfrm>
              <a:off x="3515150" y="3762875"/>
              <a:ext cx="51775" cy="31850"/>
            </a:xfrm>
            <a:custGeom>
              <a:avLst/>
              <a:gdLst/>
              <a:ahLst/>
              <a:cxnLst/>
              <a:rect l="l" t="t" r="r" b="b"/>
              <a:pathLst>
                <a:path w="2071" h="1274" extrusionOk="0">
                  <a:moveTo>
                    <a:pt x="1884" y="1"/>
                  </a:moveTo>
                  <a:cubicBezTo>
                    <a:pt x="1858" y="1"/>
                    <a:pt x="1834" y="5"/>
                    <a:pt x="1812" y="16"/>
                  </a:cubicBezTo>
                  <a:lnTo>
                    <a:pt x="74" y="941"/>
                  </a:lnTo>
                  <a:cubicBezTo>
                    <a:pt x="37" y="978"/>
                    <a:pt x="0" y="1088"/>
                    <a:pt x="37" y="1162"/>
                  </a:cubicBezTo>
                  <a:cubicBezTo>
                    <a:pt x="111" y="1199"/>
                    <a:pt x="148" y="1273"/>
                    <a:pt x="185" y="1273"/>
                  </a:cubicBezTo>
                  <a:cubicBezTo>
                    <a:pt x="185" y="1273"/>
                    <a:pt x="222" y="1273"/>
                    <a:pt x="296" y="1199"/>
                  </a:cubicBezTo>
                  <a:lnTo>
                    <a:pt x="1997" y="275"/>
                  </a:lnTo>
                  <a:cubicBezTo>
                    <a:pt x="2034" y="238"/>
                    <a:pt x="2071" y="164"/>
                    <a:pt x="2034" y="53"/>
                  </a:cubicBezTo>
                  <a:cubicBezTo>
                    <a:pt x="2008" y="27"/>
                    <a:pt x="1944" y="1"/>
                    <a:pt x="1884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58" name="Google Shape;11658;p51"/>
            <p:cNvSpPr/>
            <p:nvPr/>
          </p:nvSpPr>
          <p:spPr>
            <a:xfrm>
              <a:off x="3427350" y="3711650"/>
              <a:ext cx="51775" cy="31300"/>
            </a:xfrm>
            <a:custGeom>
              <a:avLst/>
              <a:gdLst/>
              <a:ahLst/>
              <a:cxnLst/>
              <a:rect l="l" t="t" r="r" b="b"/>
              <a:pathLst>
                <a:path w="2071" h="1252" extrusionOk="0">
                  <a:moveTo>
                    <a:pt x="1888" y="0"/>
                  </a:moveTo>
                  <a:cubicBezTo>
                    <a:pt x="1861" y="0"/>
                    <a:pt x="1835" y="9"/>
                    <a:pt x="1812" y="32"/>
                  </a:cubicBezTo>
                  <a:lnTo>
                    <a:pt x="111" y="956"/>
                  </a:lnTo>
                  <a:cubicBezTo>
                    <a:pt x="37" y="993"/>
                    <a:pt x="0" y="1104"/>
                    <a:pt x="37" y="1178"/>
                  </a:cubicBezTo>
                  <a:cubicBezTo>
                    <a:pt x="111" y="1215"/>
                    <a:pt x="148" y="1252"/>
                    <a:pt x="185" y="1252"/>
                  </a:cubicBezTo>
                  <a:cubicBezTo>
                    <a:pt x="222" y="1252"/>
                    <a:pt x="222" y="1252"/>
                    <a:pt x="296" y="1215"/>
                  </a:cubicBezTo>
                  <a:lnTo>
                    <a:pt x="1997" y="291"/>
                  </a:lnTo>
                  <a:cubicBezTo>
                    <a:pt x="2034" y="254"/>
                    <a:pt x="2070" y="180"/>
                    <a:pt x="2034" y="69"/>
                  </a:cubicBezTo>
                  <a:cubicBezTo>
                    <a:pt x="2008" y="43"/>
                    <a:pt x="1947" y="0"/>
                    <a:pt x="1888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59" name="Google Shape;11659;p51"/>
            <p:cNvSpPr/>
            <p:nvPr/>
          </p:nvSpPr>
          <p:spPr>
            <a:xfrm>
              <a:off x="3414400" y="3703725"/>
              <a:ext cx="51775" cy="31850"/>
            </a:xfrm>
            <a:custGeom>
              <a:avLst/>
              <a:gdLst/>
              <a:ahLst/>
              <a:cxnLst/>
              <a:rect l="l" t="t" r="r" b="b"/>
              <a:pathLst>
                <a:path w="2071" h="1274" extrusionOk="0">
                  <a:moveTo>
                    <a:pt x="1884" y="1"/>
                  </a:moveTo>
                  <a:cubicBezTo>
                    <a:pt x="1859" y="1"/>
                    <a:pt x="1834" y="5"/>
                    <a:pt x="1812" y="16"/>
                  </a:cubicBezTo>
                  <a:lnTo>
                    <a:pt x="111" y="940"/>
                  </a:lnTo>
                  <a:cubicBezTo>
                    <a:pt x="74" y="977"/>
                    <a:pt x="1" y="1088"/>
                    <a:pt x="74" y="1162"/>
                  </a:cubicBezTo>
                  <a:cubicBezTo>
                    <a:pt x="111" y="1199"/>
                    <a:pt x="148" y="1273"/>
                    <a:pt x="185" y="1273"/>
                  </a:cubicBezTo>
                  <a:cubicBezTo>
                    <a:pt x="259" y="1273"/>
                    <a:pt x="259" y="1273"/>
                    <a:pt x="296" y="1236"/>
                  </a:cubicBezTo>
                  <a:lnTo>
                    <a:pt x="1997" y="312"/>
                  </a:lnTo>
                  <a:cubicBezTo>
                    <a:pt x="2034" y="238"/>
                    <a:pt x="2071" y="164"/>
                    <a:pt x="2034" y="53"/>
                  </a:cubicBezTo>
                  <a:cubicBezTo>
                    <a:pt x="2008" y="27"/>
                    <a:pt x="1945" y="1"/>
                    <a:pt x="1884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60" name="Google Shape;11660;p51"/>
            <p:cNvSpPr/>
            <p:nvPr/>
          </p:nvSpPr>
          <p:spPr>
            <a:xfrm>
              <a:off x="3400525" y="3695425"/>
              <a:ext cx="51800" cy="31825"/>
            </a:xfrm>
            <a:custGeom>
              <a:avLst/>
              <a:gdLst/>
              <a:ahLst/>
              <a:cxnLst/>
              <a:rect l="l" t="t" r="r" b="b"/>
              <a:pathLst>
                <a:path w="2072" h="1273" extrusionOk="0">
                  <a:moveTo>
                    <a:pt x="1878" y="1"/>
                  </a:moveTo>
                  <a:cubicBezTo>
                    <a:pt x="1855" y="1"/>
                    <a:pt x="1832" y="6"/>
                    <a:pt x="1813" y="15"/>
                  </a:cubicBezTo>
                  <a:lnTo>
                    <a:pt x="112" y="940"/>
                  </a:lnTo>
                  <a:cubicBezTo>
                    <a:pt x="38" y="1014"/>
                    <a:pt x="1" y="1088"/>
                    <a:pt x="38" y="1199"/>
                  </a:cubicBezTo>
                  <a:cubicBezTo>
                    <a:pt x="112" y="1235"/>
                    <a:pt x="149" y="1272"/>
                    <a:pt x="186" y="1272"/>
                  </a:cubicBezTo>
                  <a:cubicBezTo>
                    <a:pt x="186" y="1272"/>
                    <a:pt x="260" y="1272"/>
                    <a:pt x="297" y="1235"/>
                  </a:cubicBezTo>
                  <a:lnTo>
                    <a:pt x="1997" y="311"/>
                  </a:lnTo>
                  <a:cubicBezTo>
                    <a:pt x="2034" y="274"/>
                    <a:pt x="2071" y="163"/>
                    <a:pt x="2034" y="89"/>
                  </a:cubicBezTo>
                  <a:cubicBezTo>
                    <a:pt x="2007" y="35"/>
                    <a:pt x="1941" y="1"/>
                    <a:pt x="1878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61" name="Google Shape;11661;p51"/>
            <p:cNvSpPr/>
            <p:nvPr/>
          </p:nvSpPr>
          <p:spPr>
            <a:xfrm>
              <a:off x="3310875" y="3646025"/>
              <a:ext cx="51800" cy="31325"/>
            </a:xfrm>
            <a:custGeom>
              <a:avLst/>
              <a:gdLst/>
              <a:ahLst/>
              <a:cxnLst/>
              <a:rect l="l" t="t" r="r" b="b"/>
              <a:pathLst>
                <a:path w="2072" h="1253" extrusionOk="0">
                  <a:moveTo>
                    <a:pt x="1876" y="0"/>
                  </a:moveTo>
                  <a:cubicBezTo>
                    <a:pt x="1844" y="0"/>
                    <a:pt x="1810" y="9"/>
                    <a:pt x="1775" y="32"/>
                  </a:cubicBezTo>
                  <a:lnTo>
                    <a:pt x="75" y="956"/>
                  </a:lnTo>
                  <a:cubicBezTo>
                    <a:pt x="38" y="993"/>
                    <a:pt x="1" y="1067"/>
                    <a:pt x="38" y="1178"/>
                  </a:cubicBezTo>
                  <a:cubicBezTo>
                    <a:pt x="75" y="1215"/>
                    <a:pt x="149" y="1252"/>
                    <a:pt x="186" y="1252"/>
                  </a:cubicBezTo>
                  <a:cubicBezTo>
                    <a:pt x="223" y="1252"/>
                    <a:pt x="223" y="1252"/>
                    <a:pt x="260" y="1215"/>
                  </a:cubicBezTo>
                  <a:lnTo>
                    <a:pt x="1997" y="291"/>
                  </a:lnTo>
                  <a:cubicBezTo>
                    <a:pt x="2034" y="254"/>
                    <a:pt x="2071" y="143"/>
                    <a:pt x="2034" y="69"/>
                  </a:cubicBezTo>
                  <a:cubicBezTo>
                    <a:pt x="2009" y="43"/>
                    <a:pt x="1948" y="0"/>
                    <a:pt x="1876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62" name="Google Shape;11662;p51"/>
            <p:cNvSpPr/>
            <p:nvPr/>
          </p:nvSpPr>
          <p:spPr>
            <a:xfrm>
              <a:off x="3297950" y="3638100"/>
              <a:ext cx="51775" cy="31850"/>
            </a:xfrm>
            <a:custGeom>
              <a:avLst/>
              <a:gdLst/>
              <a:ahLst/>
              <a:cxnLst/>
              <a:rect l="l" t="t" r="r" b="b"/>
              <a:pathLst>
                <a:path w="2071" h="1274" extrusionOk="0">
                  <a:moveTo>
                    <a:pt x="1883" y="1"/>
                  </a:moveTo>
                  <a:cubicBezTo>
                    <a:pt x="1858" y="1"/>
                    <a:pt x="1833" y="5"/>
                    <a:pt x="1812" y="16"/>
                  </a:cubicBezTo>
                  <a:lnTo>
                    <a:pt x="111" y="941"/>
                  </a:lnTo>
                  <a:cubicBezTo>
                    <a:pt x="37" y="977"/>
                    <a:pt x="0" y="1088"/>
                    <a:pt x="37" y="1162"/>
                  </a:cubicBezTo>
                  <a:cubicBezTo>
                    <a:pt x="111" y="1199"/>
                    <a:pt x="148" y="1273"/>
                    <a:pt x="185" y="1273"/>
                  </a:cubicBezTo>
                  <a:cubicBezTo>
                    <a:pt x="185" y="1273"/>
                    <a:pt x="222" y="1199"/>
                    <a:pt x="296" y="1199"/>
                  </a:cubicBezTo>
                  <a:lnTo>
                    <a:pt x="1997" y="275"/>
                  </a:lnTo>
                  <a:cubicBezTo>
                    <a:pt x="2034" y="238"/>
                    <a:pt x="2071" y="164"/>
                    <a:pt x="2034" y="53"/>
                  </a:cubicBezTo>
                  <a:cubicBezTo>
                    <a:pt x="2007" y="27"/>
                    <a:pt x="1944" y="1"/>
                    <a:pt x="1883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63" name="Google Shape;11663;p51"/>
            <p:cNvSpPr/>
            <p:nvPr/>
          </p:nvSpPr>
          <p:spPr>
            <a:xfrm>
              <a:off x="3284075" y="3628450"/>
              <a:ext cx="51800" cy="32250"/>
            </a:xfrm>
            <a:custGeom>
              <a:avLst/>
              <a:gdLst/>
              <a:ahLst/>
              <a:cxnLst/>
              <a:rect l="l" t="t" r="r" b="b"/>
              <a:pathLst>
                <a:path w="2072" h="1290" extrusionOk="0">
                  <a:moveTo>
                    <a:pt x="1888" y="1"/>
                  </a:moveTo>
                  <a:cubicBezTo>
                    <a:pt x="1862" y="1"/>
                    <a:pt x="1835" y="10"/>
                    <a:pt x="1812" y="33"/>
                  </a:cubicBezTo>
                  <a:lnTo>
                    <a:pt x="75" y="957"/>
                  </a:lnTo>
                  <a:cubicBezTo>
                    <a:pt x="38" y="994"/>
                    <a:pt x="1" y="1105"/>
                    <a:pt x="38" y="1179"/>
                  </a:cubicBezTo>
                  <a:cubicBezTo>
                    <a:pt x="112" y="1216"/>
                    <a:pt x="149" y="1290"/>
                    <a:pt x="186" y="1290"/>
                  </a:cubicBezTo>
                  <a:cubicBezTo>
                    <a:pt x="186" y="1290"/>
                    <a:pt x="222" y="1290"/>
                    <a:pt x="296" y="1216"/>
                  </a:cubicBezTo>
                  <a:lnTo>
                    <a:pt x="1997" y="291"/>
                  </a:lnTo>
                  <a:cubicBezTo>
                    <a:pt x="2034" y="254"/>
                    <a:pt x="2071" y="180"/>
                    <a:pt x="2034" y="70"/>
                  </a:cubicBezTo>
                  <a:cubicBezTo>
                    <a:pt x="2009" y="44"/>
                    <a:pt x="1948" y="1"/>
                    <a:pt x="1888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64" name="Google Shape;11664;p51"/>
            <p:cNvSpPr/>
            <p:nvPr/>
          </p:nvSpPr>
          <p:spPr>
            <a:xfrm>
              <a:off x="3242475" y="3534975"/>
              <a:ext cx="751475" cy="438125"/>
            </a:xfrm>
            <a:custGeom>
              <a:avLst/>
              <a:gdLst/>
              <a:ahLst/>
              <a:cxnLst/>
              <a:rect l="l" t="t" r="r" b="b"/>
              <a:pathLst>
                <a:path w="30059" h="17525" extrusionOk="0">
                  <a:moveTo>
                    <a:pt x="6508" y="333"/>
                  </a:moveTo>
                  <a:cubicBezTo>
                    <a:pt x="6767" y="333"/>
                    <a:pt x="6951" y="407"/>
                    <a:pt x="7099" y="518"/>
                  </a:cubicBezTo>
                  <a:lnTo>
                    <a:pt x="29541" y="13458"/>
                  </a:lnTo>
                  <a:cubicBezTo>
                    <a:pt x="29615" y="13569"/>
                    <a:pt x="29615" y="13606"/>
                    <a:pt x="29615" y="13643"/>
                  </a:cubicBezTo>
                  <a:cubicBezTo>
                    <a:pt x="29615" y="13680"/>
                    <a:pt x="29615" y="13791"/>
                    <a:pt x="29541" y="13828"/>
                  </a:cubicBezTo>
                  <a:lnTo>
                    <a:pt x="23884" y="17007"/>
                  </a:lnTo>
                  <a:cubicBezTo>
                    <a:pt x="23699" y="17136"/>
                    <a:pt x="23496" y="17201"/>
                    <a:pt x="23293" y="17201"/>
                  </a:cubicBezTo>
                  <a:cubicBezTo>
                    <a:pt x="23089" y="17201"/>
                    <a:pt x="22886" y="17136"/>
                    <a:pt x="22701" y="17007"/>
                  </a:cubicBezTo>
                  <a:lnTo>
                    <a:pt x="408" y="4141"/>
                  </a:lnTo>
                  <a:cubicBezTo>
                    <a:pt x="334" y="4030"/>
                    <a:pt x="334" y="3993"/>
                    <a:pt x="334" y="3956"/>
                  </a:cubicBezTo>
                  <a:cubicBezTo>
                    <a:pt x="334" y="3919"/>
                    <a:pt x="334" y="3809"/>
                    <a:pt x="408" y="3772"/>
                  </a:cubicBezTo>
                  <a:lnTo>
                    <a:pt x="5916" y="518"/>
                  </a:lnTo>
                  <a:cubicBezTo>
                    <a:pt x="6101" y="407"/>
                    <a:pt x="6286" y="333"/>
                    <a:pt x="6508" y="333"/>
                  </a:cubicBezTo>
                  <a:close/>
                  <a:moveTo>
                    <a:pt x="6563" y="1"/>
                  </a:moveTo>
                  <a:cubicBezTo>
                    <a:pt x="6286" y="1"/>
                    <a:pt x="6009" y="74"/>
                    <a:pt x="5768" y="222"/>
                  </a:cubicBezTo>
                  <a:lnTo>
                    <a:pt x="297" y="3439"/>
                  </a:lnTo>
                  <a:cubicBezTo>
                    <a:pt x="112" y="3587"/>
                    <a:pt x="1" y="3772"/>
                    <a:pt x="1" y="3956"/>
                  </a:cubicBezTo>
                  <a:cubicBezTo>
                    <a:pt x="1" y="4141"/>
                    <a:pt x="112" y="4326"/>
                    <a:pt x="297" y="4400"/>
                  </a:cubicBezTo>
                  <a:lnTo>
                    <a:pt x="22553" y="17303"/>
                  </a:lnTo>
                  <a:cubicBezTo>
                    <a:pt x="22775" y="17451"/>
                    <a:pt x="23071" y="17525"/>
                    <a:pt x="23330" y="17525"/>
                  </a:cubicBezTo>
                  <a:cubicBezTo>
                    <a:pt x="23588" y="17525"/>
                    <a:pt x="23847" y="17451"/>
                    <a:pt x="24143" y="17340"/>
                  </a:cubicBezTo>
                  <a:lnTo>
                    <a:pt x="29762" y="14160"/>
                  </a:lnTo>
                  <a:cubicBezTo>
                    <a:pt x="29947" y="14012"/>
                    <a:pt x="30058" y="13828"/>
                    <a:pt x="30058" y="13643"/>
                  </a:cubicBezTo>
                  <a:cubicBezTo>
                    <a:pt x="30058" y="13421"/>
                    <a:pt x="29947" y="13236"/>
                    <a:pt x="29762" y="13162"/>
                  </a:cubicBezTo>
                  <a:lnTo>
                    <a:pt x="7358" y="222"/>
                  </a:lnTo>
                  <a:cubicBezTo>
                    <a:pt x="7118" y="74"/>
                    <a:pt x="6841" y="1"/>
                    <a:pt x="6563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65" name="Google Shape;11665;p51"/>
            <p:cNvSpPr/>
            <p:nvPr/>
          </p:nvSpPr>
          <p:spPr>
            <a:xfrm>
              <a:off x="2364425" y="2710525"/>
              <a:ext cx="1135950" cy="658350"/>
            </a:xfrm>
            <a:custGeom>
              <a:avLst/>
              <a:gdLst/>
              <a:ahLst/>
              <a:cxnLst/>
              <a:rect l="l" t="t" r="r" b="b"/>
              <a:pathLst>
                <a:path w="45438" h="26334" extrusionOk="0">
                  <a:moveTo>
                    <a:pt x="32660" y="1"/>
                  </a:moveTo>
                  <a:cubicBezTo>
                    <a:pt x="30492" y="1"/>
                    <a:pt x="28320" y="481"/>
                    <a:pt x="26657" y="1443"/>
                  </a:cubicBezTo>
                  <a:lnTo>
                    <a:pt x="3291" y="14863"/>
                  </a:lnTo>
                  <a:cubicBezTo>
                    <a:pt x="1" y="16785"/>
                    <a:pt x="3180" y="19373"/>
                    <a:pt x="2921" y="23107"/>
                  </a:cubicBezTo>
                  <a:lnTo>
                    <a:pt x="5879" y="24919"/>
                  </a:lnTo>
                  <a:cubicBezTo>
                    <a:pt x="7543" y="25862"/>
                    <a:pt x="9715" y="26333"/>
                    <a:pt x="11887" y="26333"/>
                  </a:cubicBezTo>
                  <a:cubicBezTo>
                    <a:pt x="14059" y="26333"/>
                    <a:pt x="16231" y="25862"/>
                    <a:pt x="17895" y="24919"/>
                  </a:cubicBezTo>
                  <a:lnTo>
                    <a:pt x="42147" y="10352"/>
                  </a:lnTo>
                  <a:cubicBezTo>
                    <a:pt x="45438" y="8467"/>
                    <a:pt x="45438" y="5361"/>
                    <a:pt x="42147" y="3476"/>
                  </a:cubicBezTo>
                  <a:lnTo>
                    <a:pt x="38635" y="1443"/>
                  </a:lnTo>
                  <a:cubicBezTo>
                    <a:pt x="36990" y="481"/>
                    <a:pt x="34827" y="1"/>
                    <a:pt x="32660" y="1"/>
                  </a:cubicBezTo>
                  <a:close/>
                </a:path>
              </a:pathLst>
            </a:custGeom>
            <a:solidFill>
              <a:srgbClr val="AB9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66" name="Google Shape;11666;p51"/>
            <p:cNvSpPr/>
            <p:nvPr/>
          </p:nvSpPr>
          <p:spPr>
            <a:xfrm>
              <a:off x="3363575" y="2840850"/>
              <a:ext cx="41600" cy="77675"/>
            </a:xfrm>
            <a:custGeom>
              <a:avLst/>
              <a:gdLst/>
              <a:ahLst/>
              <a:cxnLst/>
              <a:rect l="l" t="t" r="r" b="b"/>
              <a:pathLst>
                <a:path w="1664" h="3107" extrusionOk="0">
                  <a:moveTo>
                    <a:pt x="1664" y="1"/>
                  </a:moveTo>
                  <a:lnTo>
                    <a:pt x="740" y="666"/>
                  </a:lnTo>
                  <a:lnTo>
                    <a:pt x="4" y="3092"/>
                  </a:lnTo>
                  <a:lnTo>
                    <a:pt x="4" y="3092"/>
                  </a:lnTo>
                  <a:cubicBezTo>
                    <a:pt x="20" y="3069"/>
                    <a:pt x="74" y="3069"/>
                    <a:pt x="74" y="3069"/>
                  </a:cubicBezTo>
                  <a:cubicBezTo>
                    <a:pt x="111" y="2995"/>
                    <a:pt x="148" y="2995"/>
                    <a:pt x="185" y="2958"/>
                  </a:cubicBezTo>
                  <a:cubicBezTo>
                    <a:pt x="296" y="2958"/>
                    <a:pt x="333" y="2921"/>
                    <a:pt x="370" y="2884"/>
                  </a:cubicBezTo>
                  <a:cubicBezTo>
                    <a:pt x="444" y="2884"/>
                    <a:pt x="481" y="2810"/>
                    <a:pt x="518" y="2773"/>
                  </a:cubicBezTo>
                  <a:lnTo>
                    <a:pt x="666" y="2625"/>
                  </a:lnTo>
                  <a:lnTo>
                    <a:pt x="703" y="2588"/>
                  </a:lnTo>
                  <a:lnTo>
                    <a:pt x="740" y="2552"/>
                  </a:lnTo>
                  <a:cubicBezTo>
                    <a:pt x="814" y="2478"/>
                    <a:pt x="887" y="2404"/>
                    <a:pt x="924" y="2330"/>
                  </a:cubicBezTo>
                  <a:lnTo>
                    <a:pt x="998" y="2293"/>
                  </a:lnTo>
                  <a:cubicBezTo>
                    <a:pt x="1035" y="2293"/>
                    <a:pt x="1035" y="2219"/>
                    <a:pt x="1035" y="2219"/>
                  </a:cubicBezTo>
                  <a:cubicBezTo>
                    <a:pt x="1035" y="2145"/>
                    <a:pt x="1072" y="2108"/>
                    <a:pt x="1109" y="2034"/>
                  </a:cubicBezTo>
                  <a:cubicBezTo>
                    <a:pt x="1109" y="1997"/>
                    <a:pt x="1183" y="1997"/>
                    <a:pt x="1183" y="1960"/>
                  </a:cubicBezTo>
                  <a:lnTo>
                    <a:pt x="1183" y="1923"/>
                  </a:lnTo>
                  <a:cubicBezTo>
                    <a:pt x="1183" y="1849"/>
                    <a:pt x="1220" y="1812"/>
                    <a:pt x="1220" y="1775"/>
                  </a:cubicBezTo>
                  <a:cubicBezTo>
                    <a:pt x="1220" y="1738"/>
                    <a:pt x="1257" y="1738"/>
                    <a:pt x="1257" y="1664"/>
                  </a:cubicBezTo>
                  <a:lnTo>
                    <a:pt x="1257" y="1627"/>
                  </a:lnTo>
                  <a:cubicBezTo>
                    <a:pt x="1294" y="1590"/>
                    <a:pt x="1294" y="1553"/>
                    <a:pt x="1294" y="1479"/>
                  </a:cubicBezTo>
                  <a:cubicBezTo>
                    <a:pt x="1368" y="1442"/>
                    <a:pt x="1368" y="1442"/>
                    <a:pt x="1368" y="1405"/>
                  </a:cubicBezTo>
                  <a:lnTo>
                    <a:pt x="1368" y="1368"/>
                  </a:lnTo>
                  <a:lnTo>
                    <a:pt x="1368" y="1221"/>
                  </a:lnTo>
                  <a:lnTo>
                    <a:pt x="1368" y="1110"/>
                  </a:lnTo>
                  <a:cubicBezTo>
                    <a:pt x="1368" y="1110"/>
                    <a:pt x="1479" y="666"/>
                    <a:pt x="1664" y="1"/>
                  </a:cubicBezTo>
                  <a:close/>
                  <a:moveTo>
                    <a:pt x="4" y="3092"/>
                  </a:moveTo>
                  <a:cubicBezTo>
                    <a:pt x="2" y="3096"/>
                    <a:pt x="0" y="3101"/>
                    <a:pt x="0" y="3106"/>
                  </a:cubicBezTo>
                  <a:lnTo>
                    <a:pt x="4" y="3092"/>
                  </a:lnTo>
                  <a:close/>
                </a:path>
              </a:pathLst>
            </a:custGeom>
            <a:solidFill>
              <a:srgbClr val="9B1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67" name="Google Shape;11667;p51"/>
            <p:cNvSpPr/>
            <p:nvPr/>
          </p:nvSpPr>
          <p:spPr>
            <a:xfrm>
              <a:off x="3382050" y="2759525"/>
              <a:ext cx="49000" cy="95225"/>
            </a:xfrm>
            <a:custGeom>
              <a:avLst/>
              <a:gdLst/>
              <a:ahLst/>
              <a:cxnLst/>
              <a:rect l="l" t="t" r="r" b="b"/>
              <a:pathLst>
                <a:path w="1960" h="3809" extrusionOk="0">
                  <a:moveTo>
                    <a:pt x="1960" y="0"/>
                  </a:moveTo>
                  <a:cubicBezTo>
                    <a:pt x="1930" y="30"/>
                    <a:pt x="1876" y="84"/>
                    <a:pt x="1896" y="84"/>
                  </a:cubicBezTo>
                  <a:cubicBezTo>
                    <a:pt x="1900" y="84"/>
                    <a:pt x="1909" y="81"/>
                    <a:pt x="1923" y="74"/>
                  </a:cubicBezTo>
                  <a:lnTo>
                    <a:pt x="1923" y="74"/>
                  </a:lnTo>
                  <a:lnTo>
                    <a:pt x="1812" y="185"/>
                  </a:lnTo>
                  <a:cubicBezTo>
                    <a:pt x="1775" y="259"/>
                    <a:pt x="1738" y="370"/>
                    <a:pt x="1627" y="407"/>
                  </a:cubicBezTo>
                  <a:lnTo>
                    <a:pt x="1553" y="481"/>
                  </a:lnTo>
                  <a:lnTo>
                    <a:pt x="1405" y="629"/>
                  </a:lnTo>
                  <a:cubicBezTo>
                    <a:pt x="1405" y="666"/>
                    <a:pt x="1368" y="666"/>
                    <a:pt x="1368" y="666"/>
                  </a:cubicBezTo>
                  <a:lnTo>
                    <a:pt x="1258" y="776"/>
                  </a:lnTo>
                  <a:cubicBezTo>
                    <a:pt x="1221" y="813"/>
                    <a:pt x="1110" y="850"/>
                    <a:pt x="1073" y="924"/>
                  </a:cubicBezTo>
                  <a:cubicBezTo>
                    <a:pt x="1036" y="924"/>
                    <a:pt x="925" y="961"/>
                    <a:pt x="888" y="998"/>
                  </a:cubicBezTo>
                  <a:lnTo>
                    <a:pt x="1" y="3808"/>
                  </a:lnTo>
                  <a:lnTo>
                    <a:pt x="1" y="3808"/>
                  </a:lnTo>
                  <a:lnTo>
                    <a:pt x="999" y="3254"/>
                  </a:lnTo>
                  <a:cubicBezTo>
                    <a:pt x="1184" y="2588"/>
                    <a:pt x="1442" y="1738"/>
                    <a:pt x="1664" y="961"/>
                  </a:cubicBezTo>
                  <a:cubicBezTo>
                    <a:pt x="1775" y="629"/>
                    <a:pt x="1849" y="259"/>
                    <a:pt x="1960" y="0"/>
                  </a:cubicBezTo>
                  <a:close/>
                </a:path>
              </a:pathLst>
            </a:custGeom>
            <a:solidFill>
              <a:srgbClr val="13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68" name="Google Shape;11668;p51"/>
            <p:cNvSpPr/>
            <p:nvPr/>
          </p:nvSpPr>
          <p:spPr>
            <a:xfrm>
              <a:off x="3431950" y="2736400"/>
              <a:ext cx="5575" cy="21300"/>
            </a:xfrm>
            <a:custGeom>
              <a:avLst/>
              <a:gdLst/>
              <a:ahLst/>
              <a:cxnLst/>
              <a:rect l="l" t="t" r="r" b="b"/>
              <a:pathLst>
                <a:path w="223" h="852" extrusionOk="0">
                  <a:moveTo>
                    <a:pt x="223" y="1"/>
                  </a:moveTo>
                  <a:cubicBezTo>
                    <a:pt x="223" y="1"/>
                    <a:pt x="115" y="360"/>
                    <a:pt x="6" y="831"/>
                  </a:cubicBezTo>
                  <a:lnTo>
                    <a:pt x="6" y="831"/>
                  </a:lnTo>
                  <a:cubicBezTo>
                    <a:pt x="15" y="812"/>
                    <a:pt x="38" y="806"/>
                    <a:pt x="38" y="777"/>
                  </a:cubicBezTo>
                  <a:cubicBezTo>
                    <a:pt x="38" y="740"/>
                    <a:pt x="112" y="666"/>
                    <a:pt x="112" y="629"/>
                  </a:cubicBezTo>
                  <a:cubicBezTo>
                    <a:pt x="112" y="629"/>
                    <a:pt x="149" y="592"/>
                    <a:pt x="149" y="555"/>
                  </a:cubicBezTo>
                  <a:cubicBezTo>
                    <a:pt x="186" y="481"/>
                    <a:pt x="186" y="444"/>
                    <a:pt x="186" y="408"/>
                  </a:cubicBezTo>
                  <a:cubicBezTo>
                    <a:pt x="223" y="371"/>
                    <a:pt x="223" y="297"/>
                    <a:pt x="223" y="260"/>
                  </a:cubicBezTo>
                  <a:lnTo>
                    <a:pt x="223" y="112"/>
                  </a:lnTo>
                  <a:lnTo>
                    <a:pt x="223" y="1"/>
                  </a:lnTo>
                  <a:close/>
                  <a:moveTo>
                    <a:pt x="6" y="831"/>
                  </a:moveTo>
                  <a:cubicBezTo>
                    <a:pt x="3" y="837"/>
                    <a:pt x="1" y="843"/>
                    <a:pt x="1" y="851"/>
                  </a:cubicBezTo>
                  <a:cubicBezTo>
                    <a:pt x="3" y="845"/>
                    <a:pt x="4" y="838"/>
                    <a:pt x="6" y="831"/>
                  </a:cubicBezTo>
                  <a:close/>
                </a:path>
              </a:pathLst>
            </a:custGeom>
            <a:solidFill>
              <a:srgbClr val="262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69" name="Google Shape;11669;p51"/>
            <p:cNvSpPr/>
            <p:nvPr/>
          </p:nvSpPr>
          <p:spPr>
            <a:xfrm>
              <a:off x="2769250" y="2854725"/>
              <a:ext cx="611900" cy="396525"/>
            </a:xfrm>
            <a:custGeom>
              <a:avLst/>
              <a:gdLst/>
              <a:ahLst/>
              <a:cxnLst/>
              <a:rect l="l" t="t" r="r" b="b"/>
              <a:pathLst>
                <a:path w="24476" h="15861" extrusionOk="0">
                  <a:moveTo>
                    <a:pt x="24476" y="0"/>
                  </a:moveTo>
                  <a:lnTo>
                    <a:pt x="1" y="14234"/>
                  </a:lnTo>
                  <a:lnTo>
                    <a:pt x="703" y="15861"/>
                  </a:lnTo>
                  <a:lnTo>
                    <a:pt x="23736" y="2477"/>
                  </a:lnTo>
                  <a:lnTo>
                    <a:pt x="244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70" name="Google Shape;11670;p51"/>
            <p:cNvSpPr/>
            <p:nvPr/>
          </p:nvSpPr>
          <p:spPr>
            <a:xfrm>
              <a:off x="2748000" y="2784475"/>
              <a:ext cx="655325" cy="426100"/>
            </a:xfrm>
            <a:custGeom>
              <a:avLst/>
              <a:gdLst/>
              <a:ahLst/>
              <a:cxnLst/>
              <a:rect l="l" t="t" r="r" b="b"/>
              <a:pathLst>
                <a:path w="26213" h="17044" extrusionOk="0">
                  <a:moveTo>
                    <a:pt x="26213" y="0"/>
                  </a:moveTo>
                  <a:lnTo>
                    <a:pt x="1" y="15269"/>
                  </a:lnTo>
                  <a:lnTo>
                    <a:pt x="851" y="17044"/>
                  </a:lnTo>
                  <a:lnTo>
                    <a:pt x="25326" y="2810"/>
                  </a:lnTo>
                  <a:lnTo>
                    <a:pt x="26213" y="0"/>
                  </a:lnTo>
                  <a:close/>
                </a:path>
              </a:pathLst>
            </a:custGeom>
            <a:solidFill>
              <a:srgbClr val="13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71" name="Google Shape;11671;p51"/>
            <p:cNvSpPr/>
            <p:nvPr/>
          </p:nvSpPr>
          <p:spPr>
            <a:xfrm>
              <a:off x="2411575" y="3255850"/>
              <a:ext cx="26825" cy="32375"/>
            </a:xfrm>
            <a:custGeom>
              <a:avLst/>
              <a:gdLst/>
              <a:ahLst/>
              <a:cxnLst/>
              <a:rect l="l" t="t" r="r" b="b"/>
              <a:pathLst>
                <a:path w="1073" h="1295" extrusionOk="0">
                  <a:moveTo>
                    <a:pt x="0" y="0"/>
                  </a:moveTo>
                  <a:cubicBezTo>
                    <a:pt x="333" y="629"/>
                    <a:pt x="666" y="1110"/>
                    <a:pt x="925" y="1257"/>
                  </a:cubicBezTo>
                  <a:lnTo>
                    <a:pt x="1072" y="1294"/>
                  </a:lnTo>
                  <a:lnTo>
                    <a:pt x="629" y="333"/>
                  </a:lnTo>
                  <a:cubicBezTo>
                    <a:pt x="629" y="333"/>
                    <a:pt x="555" y="296"/>
                    <a:pt x="518" y="296"/>
                  </a:cubicBezTo>
                  <a:cubicBezTo>
                    <a:pt x="370" y="185"/>
                    <a:pt x="259" y="148"/>
                    <a:pt x="111" y="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72" name="Google Shape;11672;p51"/>
            <p:cNvSpPr/>
            <p:nvPr/>
          </p:nvSpPr>
          <p:spPr>
            <a:xfrm>
              <a:off x="2359800" y="3139400"/>
              <a:ext cx="19450" cy="48075"/>
            </a:xfrm>
            <a:custGeom>
              <a:avLst/>
              <a:gdLst/>
              <a:ahLst/>
              <a:cxnLst/>
              <a:rect l="l" t="t" r="r" b="b"/>
              <a:pathLst>
                <a:path w="778" h="1923" extrusionOk="0">
                  <a:moveTo>
                    <a:pt x="1" y="0"/>
                  </a:moveTo>
                  <a:cubicBezTo>
                    <a:pt x="1" y="370"/>
                    <a:pt x="38" y="703"/>
                    <a:pt x="186" y="1035"/>
                  </a:cubicBezTo>
                  <a:cubicBezTo>
                    <a:pt x="334" y="1368"/>
                    <a:pt x="519" y="1664"/>
                    <a:pt x="777" y="1923"/>
                  </a:cubicBezTo>
                  <a:cubicBezTo>
                    <a:pt x="334" y="88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73" name="Google Shape;11673;p51"/>
            <p:cNvSpPr/>
            <p:nvPr/>
          </p:nvSpPr>
          <p:spPr>
            <a:xfrm>
              <a:off x="2379225" y="3187450"/>
              <a:ext cx="48075" cy="76750"/>
            </a:xfrm>
            <a:custGeom>
              <a:avLst/>
              <a:gdLst/>
              <a:ahLst/>
              <a:cxnLst/>
              <a:rect l="l" t="t" r="r" b="b"/>
              <a:pathLst>
                <a:path w="1923" h="3070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111"/>
                    <a:pt x="111" y="185"/>
                    <a:pt x="111" y="296"/>
                  </a:cubicBezTo>
                  <a:cubicBezTo>
                    <a:pt x="185" y="481"/>
                    <a:pt x="259" y="666"/>
                    <a:pt x="333" y="777"/>
                  </a:cubicBezTo>
                  <a:cubicBezTo>
                    <a:pt x="666" y="1479"/>
                    <a:pt x="999" y="2182"/>
                    <a:pt x="1294" y="2736"/>
                  </a:cubicBezTo>
                  <a:lnTo>
                    <a:pt x="1405" y="2773"/>
                  </a:lnTo>
                  <a:cubicBezTo>
                    <a:pt x="1516" y="2884"/>
                    <a:pt x="1664" y="2921"/>
                    <a:pt x="1812" y="2995"/>
                  </a:cubicBezTo>
                  <a:cubicBezTo>
                    <a:pt x="1849" y="2995"/>
                    <a:pt x="1923" y="3069"/>
                    <a:pt x="1923" y="3069"/>
                  </a:cubicBezTo>
                  <a:lnTo>
                    <a:pt x="814" y="555"/>
                  </a:lnTo>
                  <a:lnTo>
                    <a:pt x="703" y="518"/>
                  </a:lnTo>
                  <a:cubicBezTo>
                    <a:pt x="518" y="444"/>
                    <a:pt x="333" y="296"/>
                    <a:pt x="148" y="1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74" name="Google Shape;11674;p51"/>
            <p:cNvSpPr/>
            <p:nvPr/>
          </p:nvSpPr>
          <p:spPr>
            <a:xfrm>
              <a:off x="2428200" y="3207775"/>
              <a:ext cx="358650" cy="95225"/>
            </a:xfrm>
            <a:custGeom>
              <a:avLst/>
              <a:gdLst/>
              <a:ahLst/>
              <a:cxnLst/>
              <a:rect l="l" t="t" r="r" b="b"/>
              <a:pathLst>
                <a:path w="14346" h="3809" extrusionOk="0">
                  <a:moveTo>
                    <a:pt x="13680" y="1"/>
                  </a:moveTo>
                  <a:lnTo>
                    <a:pt x="13051" y="371"/>
                  </a:lnTo>
                  <a:cubicBezTo>
                    <a:pt x="10833" y="1665"/>
                    <a:pt x="6656" y="2626"/>
                    <a:pt x="3439" y="2626"/>
                  </a:cubicBezTo>
                  <a:cubicBezTo>
                    <a:pt x="2071" y="2626"/>
                    <a:pt x="851" y="2441"/>
                    <a:pt x="1" y="2071"/>
                  </a:cubicBezTo>
                  <a:lnTo>
                    <a:pt x="1" y="2071"/>
                  </a:lnTo>
                  <a:lnTo>
                    <a:pt x="444" y="3069"/>
                  </a:lnTo>
                  <a:cubicBezTo>
                    <a:pt x="592" y="3143"/>
                    <a:pt x="666" y="3180"/>
                    <a:pt x="777" y="3217"/>
                  </a:cubicBezTo>
                  <a:cubicBezTo>
                    <a:pt x="777" y="3217"/>
                    <a:pt x="814" y="3254"/>
                    <a:pt x="851" y="3254"/>
                  </a:cubicBezTo>
                  <a:cubicBezTo>
                    <a:pt x="925" y="3328"/>
                    <a:pt x="999" y="3328"/>
                    <a:pt x="1073" y="3365"/>
                  </a:cubicBezTo>
                  <a:cubicBezTo>
                    <a:pt x="1221" y="3439"/>
                    <a:pt x="1369" y="3513"/>
                    <a:pt x="1554" y="3550"/>
                  </a:cubicBezTo>
                  <a:lnTo>
                    <a:pt x="1701" y="3550"/>
                  </a:lnTo>
                  <a:cubicBezTo>
                    <a:pt x="1849" y="3587"/>
                    <a:pt x="1997" y="3587"/>
                    <a:pt x="2108" y="3624"/>
                  </a:cubicBezTo>
                  <a:lnTo>
                    <a:pt x="2145" y="3624"/>
                  </a:lnTo>
                  <a:cubicBezTo>
                    <a:pt x="2293" y="3698"/>
                    <a:pt x="2478" y="3698"/>
                    <a:pt x="2663" y="3735"/>
                  </a:cubicBezTo>
                  <a:lnTo>
                    <a:pt x="2811" y="3735"/>
                  </a:lnTo>
                  <a:cubicBezTo>
                    <a:pt x="2958" y="3735"/>
                    <a:pt x="3143" y="3772"/>
                    <a:pt x="3328" y="3772"/>
                  </a:cubicBezTo>
                  <a:lnTo>
                    <a:pt x="3439" y="3772"/>
                  </a:lnTo>
                  <a:cubicBezTo>
                    <a:pt x="3698" y="3809"/>
                    <a:pt x="3920" y="3809"/>
                    <a:pt x="4142" y="3809"/>
                  </a:cubicBezTo>
                  <a:lnTo>
                    <a:pt x="5251" y="3809"/>
                  </a:lnTo>
                  <a:cubicBezTo>
                    <a:pt x="5435" y="3772"/>
                    <a:pt x="5657" y="3772"/>
                    <a:pt x="5842" y="3772"/>
                  </a:cubicBezTo>
                  <a:cubicBezTo>
                    <a:pt x="6027" y="3772"/>
                    <a:pt x="6286" y="3735"/>
                    <a:pt x="6471" y="3735"/>
                  </a:cubicBezTo>
                  <a:lnTo>
                    <a:pt x="6582" y="3735"/>
                  </a:lnTo>
                  <a:cubicBezTo>
                    <a:pt x="6914" y="3735"/>
                    <a:pt x="7210" y="3698"/>
                    <a:pt x="7469" y="3624"/>
                  </a:cubicBezTo>
                  <a:lnTo>
                    <a:pt x="7580" y="3624"/>
                  </a:lnTo>
                  <a:cubicBezTo>
                    <a:pt x="7839" y="3587"/>
                    <a:pt x="8171" y="3550"/>
                    <a:pt x="8430" y="3513"/>
                  </a:cubicBezTo>
                  <a:lnTo>
                    <a:pt x="8578" y="3513"/>
                  </a:lnTo>
                  <a:lnTo>
                    <a:pt x="9280" y="3365"/>
                  </a:lnTo>
                  <a:lnTo>
                    <a:pt x="9354" y="3365"/>
                  </a:lnTo>
                  <a:lnTo>
                    <a:pt x="10057" y="3217"/>
                  </a:lnTo>
                  <a:cubicBezTo>
                    <a:pt x="10094" y="3180"/>
                    <a:pt x="10168" y="3180"/>
                    <a:pt x="10205" y="3180"/>
                  </a:cubicBezTo>
                  <a:cubicBezTo>
                    <a:pt x="10427" y="3143"/>
                    <a:pt x="10648" y="3033"/>
                    <a:pt x="10907" y="2996"/>
                  </a:cubicBezTo>
                  <a:cubicBezTo>
                    <a:pt x="10944" y="2959"/>
                    <a:pt x="10944" y="2959"/>
                    <a:pt x="10981" y="2959"/>
                  </a:cubicBezTo>
                  <a:cubicBezTo>
                    <a:pt x="11166" y="2885"/>
                    <a:pt x="11388" y="2811"/>
                    <a:pt x="11573" y="2774"/>
                  </a:cubicBezTo>
                  <a:lnTo>
                    <a:pt x="11684" y="2774"/>
                  </a:lnTo>
                  <a:cubicBezTo>
                    <a:pt x="11757" y="2774"/>
                    <a:pt x="11831" y="2700"/>
                    <a:pt x="11868" y="2700"/>
                  </a:cubicBezTo>
                  <a:cubicBezTo>
                    <a:pt x="11905" y="2663"/>
                    <a:pt x="12016" y="2663"/>
                    <a:pt x="12090" y="2626"/>
                  </a:cubicBezTo>
                  <a:cubicBezTo>
                    <a:pt x="12201" y="2626"/>
                    <a:pt x="12238" y="2589"/>
                    <a:pt x="12275" y="2589"/>
                  </a:cubicBezTo>
                  <a:cubicBezTo>
                    <a:pt x="12386" y="2515"/>
                    <a:pt x="12423" y="2515"/>
                    <a:pt x="12497" y="2478"/>
                  </a:cubicBezTo>
                  <a:cubicBezTo>
                    <a:pt x="12608" y="2478"/>
                    <a:pt x="12645" y="2441"/>
                    <a:pt x="12682" y="2441"/>
                  </a:cubicBezTo>
                  <a:cubicBezTo>
                    <a:pt x="12793" y="2404"/>
                    <a:pt x="12830" y="2404"/>
                    <a:pt x="12941" y="2330"/>
                  </a:cubicBezTo>
                  <a:cubicBezTo>
                    <a:pt x="12978" y="2330"/>
                    <a:pt x="13014" y="2293"/>
                    <a:pt x="13051" y="2293"/>
                  </a:cubicBezTo>
                  <a:cubicBezTo>
                    <a:pt x="13162" y="2256"/>
                    <a:pt x="13199" y="2256"/>
                    <a:pt x="13310" y="2219"/>
                  </a:cubicBezTo>
                  <a:cubicBezTo>
                    <a:pt x="13347" y="2219"/>
                    <a:pt x="13384" y="2145"/>
                    <a:pt x="13421" y="2145"/>
                  </a:cubicBezTo>
                  <a:cubicBezTo>
                    <a:pt x="13495" y="2108"/>
                    <a:pt x="13569" y="2108"/>
                    <a:pt x="13643" y="2071"/>
                  </a:cubicBezTo>
                  <a:cubicBezTo>
                    <a:pt x="13680" y="2071"/>
                    <a:pt x="13717" y="2034"/>
                    <a:pt x="13754" y="2034"/>
                  </a:cubicBezTo>
                  <a:cubicBezTo>
                    <a:pt x="13865" y="2034"/>
                    <a:pt x="13902" y="1960"/>
                    <a:pt x="14013" y="1923"/>
                  </a:cubicBezTo>
                  <a:cubicBezTo>
                    <a:pt x="14050" y="1923"/>
                    <a:pt x="14050" y="1886"/>
                    <a:pt x="14087" y="1886"/>
                  </a:cubicBezTo>
                  <a:lnTo>
                    <a:pt x="14345" y="1739"/>
                  </a:lnTo>
                  <a:lnTo>
                    <a:pt x="136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75" name="Google Shape;11675;p51"/>
            <p:cNvSpPr/>
            <p:nvPr/>
          </p:nvSpPr>
          <p:spPr>
            <a:xfrm>
              <a:off x="2398625" y="3166200"/>
              <a:ext cx="370650" cy="110925"/>
            </a:xfrm>
            <a:custGeom>
              <a:avLst/>
              <a:gdLst/>
              <a:ahLst/>
              <a:cxnLst/>
              <a:rect l="l" t="t" r="r" b="b"/>
              <a:pathLst>
                <a:path w="14826" h="4437" extrusionOk="0">
                  <a:moveTo>
                    <a:pt x="13976" y="0"/>
                  </a:moveTo>
                  <a:cubicBezTo>
                    <a:pt x="13902" y="74"/>
                    <a:pt x="13791" y="111"/>
                    <a:pt x="13717" y="185"/>
                  </a:cubicBezTo>
                  <a:cubicBezTo>
                    <a:pt x="13717" y="185"/>
                    <a:pt x="13643" y="222"/>
                    <a:pt x="13606" y="222"/>
                  </a:cubicBezTo>
                  <a:cubicBezTo>
                    <a:pt x="13532" y="222"/>
                    <a:pt x="13458" y="259"/>
                    <a:pt x="13384" y="296"/>
                  </a:cubicBezTo>
                  <a:cubicBezTo>
                    <a:pt x="13347" y="296"/>
                    <a:pt x="13273" y="370"/>
                    <a:pt x="13236" y="370"/>
                  </a:cubicBezTo>
                  <a:cubicBezTo>
                    <a:pt x="13199" y="407"/>
                    <a:pt x="13162" y="407"/>
                    <a:pt x="13051" y="444"/>
                  </a:cubicBezTo>
                  <a:cubicBezTo>
                    <a:pt x="13014" y="444"/>
                    <a:pt x="12977" y="481"/>
                    <a:pt x="12904" y="481"/>
                  </a:cubicBezTo>
                  <a:cubicBezTo>
                    <a:pt x="12867" y="555"/>
                    <a:pt x="12830" y="555"/>
                    <a:pt x="12719" y="592"/>
                  </a:cubicBezTo>
                  <a:cubicBezTo>
                    <a:pt x="12682" y="592"/>
                    <a:pt x="12645" y="629"/>
                    <a:pt x="12571" y="629"/>
                  </a:cubicBezTo>
                  <a:cubicBezTo>
                    <a:pt x="12497" y="666"/>
                    <a:pt x="12460" y="666"/>
                    <a:pt x="12349" y="740"/>
                  </a:cubicBezTo>
                  <a:cubicBezTo>
                    <a:pt x="12275" y="740"/>
                    <a:pt x="12201" y="777"/>
                    <a:pt x="12164" y="777"/>
                  </a:cubicBezTo>
                  <a:cubicBezTo>
                    <a:pt x="12090" y="814"/>
                    <a:pt x="12016" y="814"/>
                    <a:pt x="11942" y="851"/>
                  </a:cubicBezTo>
                  <a:cubicBezTo>
                    <a:pt x="11831" y="851"/>
                    <a:pt x="11794" y="924"/>
                    <a:pt x="11757" y="924"/>
                  </a:cubicBezTo>
                  <a:cubicBezTo>
                    <a:pt x="11720" y="961"/>
                    <a:pt x="11610" y="961"/>
                    <a:pt x="11536" y="998"/>
                  </a:cubicBezTo>
                  <a:cubicBezTo>
                    <a:pt x="11425" y="998"/>
                    <a:pt x="11388" y="1035"/>
                    <a:pt x="11351" y="1035"/>
                  </a:cubicBezTo>
                  <a:cubicBezTo>
                    <a:pt x="11351" y="1109"/>
                    <a:pt x="11277" y="1109"/>
                    <a:pt x="11240" y="1109"/>
                  </a:cubicBezTo>
                  <a:cubicBezTo>
                    <a:pt x="11055" y="1146"/>
                    <a:pt x="10870" y="1220"/>
                    <a:pt x="10648" y="1294"/>
                  </a:cubicBezTo>
                  <a:cubicBezTo>
                    <a:pt x="10611" y="1331"/>
                    <a:pt x="10611" y="1331"/>
                    <a:pt x="10537" y="1331"/>
                  </a:cubicBezTo>
                  <a:cubicBezTo>
                    <a:pt x="10316" y="1368"/>
                    <a:pt x="10094" y="1442"/>
                    <a:pt x="9872" y="1516"/>
                  </a:cubicBezTo>
                  <a:cubicBezTo>
                    <a:pt x="9798" y="1516"/>
                    <a:pt x="9761" y="1553"/>
                    <a:pt x="9724" y="1553"/>
                  </a:cubicBezTo>
                  <a:cubicBezTo>
                    <a:pt x="9502" y="1664"/>
                    <a:pt x="9243" y="1701"/>
                    <a:pt x="9022" y="1738"/>
                  </a:cubicBezTo>
                  <a:lnTo>
                    <a:pt x="8948" y="1738"/>
                  </a:lnTo>
                  <a:lnTo>
                    <a:pt x="8245" y="1886"/>
                  </a:lnTo>
                  <a:lnTo>
                    <a:pt x="8134" y="1886"/>
                  </a:lnTo>
                  <a:cubicBezTo>
                    <a:pt x="7875" y="1923"/>
                    <a:pt x="7543" y="1960"/>
                    <a:pt x="7284" y="2034"/>
                  </a:cubicBezTo>
                  <a:lnTo>
                    <a:pt x="7173" y="2034"/>
                  </a:lnTo>
                  <a:cubicBezTo>
                    <a:pt x="6840" y="2071"/>
                    <a:pt x="6582" y="2071"/>
                    <a:pt x="6286" y="2108"/>
                  </a:cubicBezTo>
                  <a:lnTo>
                    <a:pt x="6175" y="2108"/>
                  </a:lnTo>
                  <a:cubicBezTo>
                    <a:pt x="5990" y="2108"/>
                    <a:pt x="5731" y="2145"/>
                    <a:pt x="5546" y="2145"/>
                  </a:cubicBezTo>
                  <a:cubicBezTo>
                    <a:pt x="5325" y="2218"/>
                    <a:pt x="5140" y="2218"/>
                    <a:pt x="4955" y="2218"/>
                  </a:cubicBezTo>
                  <a:lnTo>
                    <a:pt x="3772" y="2218"/>
                  </a:lnTo>
                  <a:cubicBezTo>
                    <a:pt x="3513" y="2218"/>
                    <a:pt x="3291" y="2145"/>
                    <a:pt x="3069" y="2145"/>
                  </a:cubicBezTo>
                  <a:lnTo>
                    <a:pt x="2958" y="2145"/>
                  </a:lnTo>
                  <a:cubicBezTo>
                    <a:pt x="2774" y="2145"/>
                    <a:pt x="2663" y="2145"/>
                    <a:pt x="2478" y="2108"/>
                  </a:cubicBezTo>
                  <a:lnTo>
                    <a:pt x="2330" y="2108"/>
                  </a:lnTo>
                  <a:cubicBezTo>
                    <a:pt x="2182" y="2071"/>
                    <a:pt x="1997" y="2071"/>
                    <a:pt x="1812" y="2034"/>
                  </a:cubicBezTo>
                  <a:lnTo>
                    <a:pt x="1738" y="2034"/>
                  </a:lnTo>
                  <a:cubicBezTo>
                    <a:pt x="1590" y="2034"/>
                    <a:pt x="1443" y="1960"/>
                    <a:pt x="1295" y="1923"/>
                  </a:cubicBezTo>
                  <a:cubicBezTo>
                    <a:pt x="1258" y="1886"/>
                    <a:pt x="1221" y="1886"/>
                    <a:pt x="1184" y="1886"/>
                  </a:cubicBezTo>
                  <a:cubicBezTo>
                    <a:pt x="999" y="1849"/>
                    <a:pt x="814" y="1738"/>
                    <a:pt x="666" y="1701"/>
                  </a:cubicBezTo>
                  <a:cubicBezTo>
                    <a:pt x="555" y="1664"/>
                    <a:pt x="481" y="1664"/>
                    <a:pt x="444" y="1590"/>
                  </a:cubicBezTo>
                  <a:cubicBezTo>
                    <a:pt x="444" y="1590"/>
                    <a:pt x="370" y="1553"/>
                    <a:pt x="333" y="1553"/>
                  </a:cubicBezTo>
                  <a:cubicBezTo>
                    <a:pt x="186" y="1516"/>
                    <a:pt x="112" y="1479"/>
                    <a:pt x="1" y="1405"/>
                  </a:cubicBezTo>
                  <a:lnTo>
                    <a:pt x="1" y="1405"/>
                  </a:lnTo>
                  <a:lnTo>
                    <a:pt x="1110" y="3882"/>
                  </a:lnTo>
                  <a:cubicBezTo>
                    <a:pt x="1997" y="4252"/>
                    <a:pt x="3180" y="4437"/>
                    <a:pt x="4585" y="4437"/>
                  </a:cubicBezTo>
                  <a:cubicBezTo>
                    <a:pt x="7839" y="4437"/>
                    <a:pt x="12053" y="3402"/>
                    <a:pt x="14197" y="2145"/>
                  </a:cubicBezTo>
                  <a:lnTo>
                    <a:pt x="14826" y="1775"/>
                  </a:lnTo>
                  <a:lnTo>
                    <a:pt x="13976" y="0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76" name="Google Shape;11676;p51"/>
            <p:cNvSpPr/>
            <p:nvPr/>
          </p:nvSpPr>
          <p:spPr>
            <a:xfrm>
              <a:off x="2314525" y="2599625"/>
              <a:ext cx="1135025" cy="623775"/>
            </a:xfrm>
            <a:custGeom>
              <a:avLst/>
              <a:gdLst/>
              <a:ahLst/>
              <a:cxnLst/>
              <a:rect l="l" t="t" r="r" b="b"/>
              <a:pathLst>
                <a:path w="45401" h="24951" extrusionOk="0">
                  <a:moveTo>
                    <a:pt x="35270" y="0"/>
                  </a:moveTo>
                  <a:cubicBezTo>
                    <a:pt x="34050" y="0"/>
                    <a:pt x="32830" y="259"/>
                    <a:pt x="31906" y="777"/>
                  </a:cubicBezTo>
                  <a:lnTo>
                    <a:pt x="5694" y="16008"/>
                  </a:lnTo>
                  <a:cubicBezTo>
                    <a:pt x="2551" y="17857"/>
                    <a:pt x="0" y="22220"/>
                    <a:pt x="3180" y="24068"/>
                  </a:cubicBezTo>
                  <a:lnTo>
                    <a:pt x="3328" y="24142"/>
                  </a:lnTo>
                  <a:cubicBezTo>
                    <a:pt x="4339" y="24713"/>
                    <a:pt x="5820" y="24951"/>
                    <a:pt x="7469" y="24951"/>
                  </a:cubicBezTo>
                  <a:cubicBezTo>
                    <a:pt x="10947" y="24951"/>
                    <a:pt x="15171" y="23892"/>
                    <a:pt x="17303" y="22663"/>
                  </a:cubicBezTo>
                  <a:lnTo>
                    <a:pt x="43515" y="7431"/>
                  </a:lnTo>
                  <a:cubicBezTo>
                    <a:pt x="45400" y="6322"/>
                    <a:pt x="45363" y="4585"/>
                    <a:pt x="43515" y="3512"/>
                  </a:cubicBezTo>
                  <a:lnTo>
                    <a:pt x="38635" y="777"/>
                  </a:lnTo>
                  <a:cubicBezTo>
                    <a:pt x="37711" y="259"/>
                    <a:pt x="36490" y="0"/>
                    <a:pt x="35270" y="0"/>
                  </a:cubicBez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77" name="Google Shape;11677;p51"/>
            <p:cNvSpPr/>
            <p:nvPr/>
          </p:nvSpPr>
          <p:spPr>
            <a:xfrm>
              <a:off x="2369050" y="2607925"/>
              <a:ext cx="1059250" cy="606350"/>
            </a:xfrm>
            <a:custGeom>
              <a:avLst/>
              <a:gdLst/>
              <a:ahLst/>
              <a:cxnLst/>
              <a:rect l="l" t="t" r="r" b="b"/>
              <a:pathLst>
                <a:path w="42370" h="24254" extrusionOk="0">
                  <a:moveTo>
                    <a:pt x="33200" y="1"/>
                  </a:moveTo>
                  <a:cubicBezTo>
                    <a:pt x="31980" y="1"/>
                    <a:pt x="30834" y="223"/>
                    <a:pt x="29984" y="740"/>
                  </a:cubicBezTo>
                  <a:lnTo>
                    <a:pt x="3772" y="15935"/>
                  </a:lnTo>
                  <a:cubicBezTo>
                    <a:pt x="1664" y="17192"/>
                    <a:pt x="1" y="19521"/>
                    <a:pt x="1" y="21296"/>
                  </a:cubicBezTo>
                  <a:lnTo>
                    <a:pt x="1" y="21592"/>
                  </a:lnTo>
                  <a:cubicBezTo>
                    <a:pt x="38" y="22368"/>
                    <a:pt x="518" y="22960"/>
                    <a:pt x="1258" y="23440"/>
                  </a:cubicBezTo>
                  <a:lnTo>
                    <a:pt x="1332" y="23477"/>
                  </a:lnTo>
                  <a:cubicBezTo>
                    <a:pt x="2256" y="23958"/>
                    <a:pt x="3661" y="24254"/>
                    <a:pt x="5361" y="24254"/>
                  </a:cubicBezTo>
                  <a:cubicBezTo>
                    <a:pt x="8578" y="24254"/>
                    <a:pt x="12793" y="23219"/>
                    <a:pt x="14974" y="21998"/>
                  </a:cubicBezTo>
                  <a:lnTo>
                    <a:pt x="41186" y="6804"/>
                  </a:lnTo>
                  <a:cubicBezTo>
                    <a:pt x="41815" y="6397"/>
                    <a:pt x="42184" y="5953"/>
                    <a:pt x="42332" y="5436"/>
                  </a:cubicBezTo>
                  <a:cubicBezTo>
                    <a:pt x="42369" y="5362"/>
                    <a:pt x="42369" y="5214"/>
                    <a:pt x="42369" y="5140"/>
                  </a:cubicBezTo>
                  <a:cubicBezTo>
                    <a:pt x="42369" y="4511"/>
                    <a:pt x="41925" y="3920"/>
                    <a:pt x="41186" y="3513"/>
                  </a:cubicBezTo>
                  <a:lnTo>
                    <a:pt x="36380" y="740"/>
                  </a:lnTo>
                  <a:cubicBezTo>
                    <a:pt x="35530" y="260"/>
                    <a:pt x="34383" y="1"/>
                    <a:pt x="33200" y="1"/>
                  </a:cubicBez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78" name="Google Shape;11678;p51"/>
            <p:cNvSpPr/>
            <p:nvPr/>
          </p:nvSpPr>
          <p:spPr>
            <a:xfrm>
              <a:off x="2369050" y="2623650"/>
              <a:ext cx="1058325" cy="590625"/>
            </a:xfrm>
            <a:custGeom>
              <a:avLst/>
              <a:gdLst/>
              <a:ahLst/>
              <a:cxnLst/>
              <a:rect l="l" t="t" r="r" b="b"/>
              <a:pathLst>
                <a:path w="42333" h="23625" extrusionOk="0">
                  <a:moveTo>
                    <a:pt x="33126" y="0"/>
                  </a:moveTo>
                  <a:cubicBezTo>
                    <a:pt x="31943" y="0"/>
                    <a:pt x="30760" y="259"/>
                    <a:pt x="29947" y="740"/>
                  </a:cubicBezTo>
                  <a:lnTo>
                    <a:pt x="3735" y="15972"/>
                  </a:lnTo>
                  <a:cubicBezTo>
                    <a:pt x="1738" y="17118"/>
                    <a:pt x="186" y="19225"/>
                    <a:pt x="1" y="20963"/>
                  </a:cubicBezTo>
                  <a:cubicBezTo>
                    <a:pt x="38" y="21739"/>
                    <a:pt x="518" y="22331"/>
                    <a:pt x="1258" y="22811"/>
                  </a:cubicBezTo>
                  <a:lnTo>
                    <a:pt x="1332" y="22848"/>
                  </a:lnTo>
                  <a:cubicBezTo>
                    <a:pt x="2256" y="23366"/>
                    <a:pt x="3661" y="23625"/>
                    <a:pt x="5361" y="23625"/>
                  </a:cubicBezTo>
                  <a:cubicBezTo>
                    <a:pt x="8578" y="23625"/>
                    <a:pt x="12793" y="22626"/>
                    <a:pt x="14974" y="21369"/>
                  </a:cubicBezTo>
                  <a:lnTo>
                    <a:pt x="41186" y="6175"/>
                  </a:lnTo>
                  <a:cubicBezTo>
                    <a:pt x="41815" y="5805"/>
                    <a:pt x="42184" y="5324"/>
                    <a:pt x="42332" y="4807"/>
                  </a:cubicBezTo>
                  <a:cubicBezTo>
                    <a:pt x="42258" y="4326"/>
                    <a:pt x="41815" y="3845"/>
                    <a:pt x="41112" y="3513"/>
                  </a:cubicBezTo>
                  <a:lnTo>
                    <a:pt x="36306" y="740"/>
                  </a:lnTo>
                  <a:cubicBezTo>
                    <a:pt x="35493" y="296"/>
                    <a:pt x="34346" y="0"/>
                    <a:pt x="33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79" name="Google Shape;11679;p51"/>
            <p:cNvSpPr/>
            <p:nvPr/>
          </p:nvSpPr>
          <p:spPr>
            <a:xfrm>
              <a:off x="3260975" y="2479450"/>
              <a:ext cx="72125" cy="239425"/>
            </a:xfrm>
            <a:custGeom>
              <a:avLst/>
              <a:gdLst/>
              <a:ahLst/>
              <a:cxnLst/>
              <a:rect l="l" t="t" r="r" b="b"/>
              <a:pathLst>
                <a:path w="2885" h="9577" extrusionOk="0">
                  <a:moveTo>
                    <a:pt x="37" y="1"/>
                  </a:moveTo>
                  <a:lnTo>
                    <a:pt x="37" y="8689"/>
                  </a:lnTo>
                  <a:cubicBezTo>
                    <a:pt x="0" y="8911"/>
                    <a:pt x="148" y="9170"/>
                    <a:pt x="481" y="9355"/>
                  </a:cubicBezTo>
                  <a:cubicBezTo>
                    <a:pt x="758" y="9502"/>
                    <a:pt x="1110" y="9576"/>
                    <a:pt x="1461" y="9576"/>
                  </a:cubicBezTo>
                  <a:cubicBezTo>
                    <a:pt x="1812" y="9576"/>
                    <a:pt x="2163" y="9502"/>
                    <a:pt x="2440" y="9355"/>
                  </a:cubicBezTo>
                  <a:cubicBezTo>
                    <a:pt x="2736" y="9170"/>
                    <a:pt x="2884" y="8985"/>
                    <a:pt x="2884" y="8800"/>
                  </a:cubicBezTo>
                  <a:lnTo>
                    <a:pt x="28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80" name="Google Shape;11680;p51"/>
            <p:cNvSpPr/>
            <p:nvPr/>
          </p:nvSpPr>
          <p:spPr>
            <a:xfrm>
              <a:off x="3259125" y="2465125"/>
              <a:ext cx="76750" cy="27775"/>
            </a:xfrm>
            <a:custGeom>
              <a:avLst/>
              <a:gdLst/>
              <a:ahLst/>
              <a:cxnLst/>
              <a:rect l="l" t="t" r="r" b="b"/>
              <a:pathLst>
                <a:path w="3070" h="1111" extrusionOk="0">
                  <a:moveTo>
                    <a:pt x="1535" y="1"/>
                  </a:moveTo>
                  <a:cubicBezTo>
                    <a:pt x="1184" y="1"/>
                    <a:pt x="832" y="56"/>
                    <a:pt x="555" y="167"/>
                  </a:cubicBezTo>
                  <a:cubicBezTo>
                    <a:pt x="0" y="352"/>
                    <a:pt x="0" y="722"/>
                    <a:pt x="555" y="944"/>
                  </a:cubicBezTo>
                  <a:cubicBezTo>
                    <a:pt x="832" y="1055"/>
                    <a:pt x="1184" y="1110"/>
                    <a:pt x="1535" y="1110"/>
                  </a:cubicBezTo>
                  <a:cubicBezTo>
                    <a:pt x="1886" y="1110"/>
                    <a:pt x="2237" y="1055"/>
                    <a:pt x="2514" y="944"/>
                  </a:cubicBezTo>
                  <a:cubicBezTo>
                    <a:pt x="3069" y="759"/>
                    <a:pt x="3069" y="389"/>
                    <a:pt x="2514" y="167"/>
                  </a:cubicBezTo>
                  <a:cubicBezTo>
                    <a:pt x="2237" y="56"/>
                    <a:pt x="1886" y="1"/>
                    <a:pt x="1535" y="1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81" name="Google Shape;11681;p51"/>
            <p:cNvSpPr/>
            <p:nvPr/>
          </p:nvSpPr>
          <p:spPr>
            <a:xfrm>
              <a:off x="3265600" y="2469300"/>
              <a:ext cx="62875" cy="20350"/>
            </a:xfrm>
            <a:custGeom>
              <a:avLst/>
              <a:gdLst/>
              <a:ahLst/>
              <a:cxnLst/>
              <a:rect l="l" t="t" r="r" b="b"/>
              <a:pathLst>
                <a:path w="2515" h="814" extrusionOk="0">
                  <a:moveTo>
                    <a:pt x="1257" y="0"/>
                  </a:moveTo>
                  <a:cubicBezTo>
                    <a:pt x="925" y="0"/>
                    <a:pt x="555" y="37"/>
                    <a:pt x="333" y="148"/>
                  </a:cubicBezTo>
                  <a:cubicBezTo>
                    <a:pt x="111" y="222"/>
                    <a:pt x="0" y="370"/>
                    <a:pt x="0" y="407"/>
                  </a:cubicBezTo>
                  <a:cubicBezTo>
                    <a:pt x="0" y="518"/>
                    <a:pt x="111" y="592"/>
                    <a:pt x="333" y="703"/>
                  </a:cubicBezTo>
                  <a:cubicBezTo>
                    <a:pt x="555" y="777"/>
                    <a:pt x="888" y="814"/>
                    <a:pt x="1257" y="814"/>
                  </a:cubicBezTo>
                  <a:cubicBezTo>
                    <a:pt x="1627" y="814"/>
                    <a:pt x="1960" y="777"/>
                    <a:pt x="2182" y="703"/>
                  </a:cubicBezTo>
                  <a:cubicBezTo>
                    <a:pt x="2403" y="592"/>
                    <a:pt x="2514" y="444"/>
                    <a:pt x="2514" y="407"/>
                  </a:cubicBezTo>
                  <a:cubicBezTo>
                    <a:pt x="2514" y="333"/>
                    <a:pt x="2403" y="222"/>
                    <a:pt x="2182" y="148"/>
                  </a:cubicBezTo>
                  <a:cubicBezTo>
                    <a:pt x="1960" y="37"/>
                    <a:pt x="1627" y="0"/>
                    <a:pt x="1257" y="0"/>
                  </a:cubicBez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82" name="Google Shape;11682;p51"/>
            <p:cNvSpPr/>
            <p:nvPr/>
          </p:nvSpPr>
          <p:spPr>
            <a:xfrm>
              <a:off x="3284075" y="2682800"/>
              <a:ext cx="102625" cy="109100"/>
            </a:xfrm>
            <a:custGeom>
              <a:avLst/>
              <a:gdLst/>
              <a:ahLst/>
              <a:cxnLst/>
              <a:rect l="l" t="t" r="r" b="b"/>
              <a:pathLst>
                <a:path w="4105" h="4364" extrusionOk="0">
                  <a:moveTo>
                    <a:pt x="4104" y="1"/>
                  </a:moveTo>
                  <a:lnTo>
                    <a:pt x="38" y="2404"/>
                  </a:lnTo>
                  <a:lnTo>
                    <a:pt x="1" y="4363"/>
                  </a:lnTo>
                  <a:lnTo>
                    <a:pt x="4104" y="1997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83" name="Google Shape;11683;p51"/>
            <p:cNvSpPr/>
            <p:nvPr/>
          </p:nvSpPr>
          <p:spPr>
            <a:xfrm>
              <a:off x="3130650" y="2654150"/>
              <a:ext cx="154375" cy="137750"/>
            </a:xfrm>
            <a:custGeom>
              <a:avLst/>
              <a:gdLst/>
              <a:ahLst/>
              <a:cxnLst/>
              <a:rect l="l" t="t" r="r" b="b"/>
              <a:pathLst>
                <a:path w="6175" h="5510" extrusionOk="0">
                  <a:moveTo>
                    <a:pt x="1" y="0"/>
                  </a:moveTo>
                  <a:lnTo>
                    <a:pt x="1" y="1923"/>
                  </a:lnTo>
                  <a:lnTo>
                    <a:pt x="6138" y="5509"/>
                  </a:lnTo>
                  <a:lnTo>
                    <a:pt x="6175" y="35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84" name="Google Shape;11684;p51"/>
            <p:cNvSpPr/>
            <p:nvPr/>
          </p:nvSpPr>
          <p:spPr>
            <a:xfrm>
              <a:off x="3130650" y="2594075"/>
              <a:ext cx="256050" cy="148825"/>
            </a:xfrm>
            <a:custGeom>
              <a:avLst/>
              <a:gdLst/>
              <a:ahLst/>
              <a:cxnLst/>
              <a:rect l="l" t="t" r="r" b="b"/>
              <a:pathLst>
                <a:path w="10242" h="5953" extrusionOk="0">
                  <a:moveTo>
                    <a:pt x="4067" y="0"/>
                  </a:moveTo>
                  <a:lnTo>
                    <a:pt x="1" y="2403"/>
                  </a:lnTo>
                  <a:lnTo>
                    <a:pt x="6175" y="5953"/>
                  </a:lnTo>
                  <a:lnTo>
                    <a:pt x="10241" y="3550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85" name="Google Shape;11685;p51"/>
            <p:cNvSpPr/>
            <p:nvPr/>
          </p:nvSpPr>
          <p:spPr>
            <a:xfrm>
              <a:off x="3166700" y="2582050"/>
              <a:ext cx="23125" cy="18525"/>
            </a:xfrm>
            <a:custGeom>
              <a:avLst/>
              <a:gdLst/>
              <a:ahLst/>
              <a:cxnLst/>
              <a:rect l="l" t="t" r="r" b="b"/>
              <a:pathLst>
                <a:path w="925" h="741" extrusionOk="0">
                  <a:moveTo>
                    <a:pt x="925" y="1"/>
                  </a:moveTo>
                  <a:lnTo>
                    <a:pt x="0" y="518"/>
                  </a:lnTo>
                  <a:lnTo>
                    <a:pt x="0" y="740"/>
                  </a:lnTo>
                  <a:lnTo>
                    <a:pt x="925" y="186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C03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86" name="Google Shape;11686;p51"/>
            <p:cNvSpPr/>
            <p:nvPr/>
          </p:nvSpPr>
          <p:spPr>
            <a:xfrm>
              <a:off x="3100150" y="2545075"/>
              <a:ext cx="66575" cy="55500"/>
            </a:xfrm>
            <a:custGeom>
              <a:avLst/>
              <a:gdLst/>
              <a:ahLst/>
              <a:cxnLst/>
              <a:rect l="l" t="t" r="r" b="b"/>
              <a:pathLst>
                <a:path w="2663" h="2220" extrusionOk="0">
                  <a:moveTo>
                    <a:pt x="0" y="1"/>
                  </a:moveTo>
                  <a:lnTo>
                    <a:pt x="0" y="260"/>
                  </a:lnTo>
                  <a:lnTo>
                    <a:pt x="2662" y="2219"/>
                  </a:lnTo>
                  <a:lnTo>
                    <a:pt x="2662" y="19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87" name="Google Shape;11687;p51"/>
            <p:cNvSpPr/>
            <p:nvPr/>
          </p:nvSpPr>
          <p:spPr>
            <a:xfrm>
              <a:off x="3100150" y="2543225"/>
              <a:ext cx="89675" cy="51800"/>
            </a:xfrm>
            <a:custGeom>
              <a:avLst/>
              <a:gdLst/>
              <a:ahLst/>
              <a:cxnLst/>
              <a:rect l="l" t="t" r="r" b="b"/>
              <a:pathLst>
                <a:path w="3587" h="2072" extrusionOk="0">
                  <a:moveTo>
                    <a:pt x="185" y="1"/>
                  </a:moveTo>
                  <a:lnTo>
                    <a:pt x="0" y="75"/>
                  </a:lnTo>
                  <a:lnTo>
                    <a:pt x="2662" y="2071"/>
                  </a:lnTo>
                  <a:lnTo>
                    <a:pt x="3587" y="155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88" name="Google Shape;11688;p51"/>
            <p:cNvSpPr/>
            <p:nvPr/>
          </p:nvSpPr>
          <p:spPr>
            <a:xfrm>
              <a:off x="3268375" y="2639350"/>
              <a:ext cx="58250" cy="94300"/>
            </a:xfrm>
            <a:custGeom>
              <a:avLst/>
              <a:gdLst/>
              <a:ahLst/>
              <a:cxnLst/>
              <a:rect l="l" t="t" r="r" b="b"/>
              <a:pathLst>
                <a:path w="2330" h="3772" extrusionOk="0">
                  <a:moveTo>
                    <a:pt x="2329" y="1"/>
                  </a:moveTo>
                  <a:lnTo>
                    <a:pt x="0" y="1332"/>
                  </a:lnTo>
                  <a:lnTo>
                    <a:pt x="0" y="3772"/>
                  </a:lnTo>
                  <a:lnTo>
                    <a:pt x="2329" y="2441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89" name="Google Shape;11689;p51"/>
            <p:cNvSpPr/>
            <p:nvPr/>
          </p:nvSpPr>
          <p:spPr>
            <a:xfrm>
              <a:off x="3149125" y="2604250"/>
              <a:ext cx="119275" cy="129400"/>
            </a:xfrm>
            <a:custGeom>
              <a:avLst/>
              <a:gdLst/>
              <a:ahLst/>
              <a:cxnLst/>
              <a:rect l="l" t="t" r="r" b="b"/>
              <a:pathLst>
                <a:path w="4771" h="5176" extrusionOk="0">
                  <a:moveTo>
                    <a:pt x="1" y="0"/>
                  </a:moveTo>
                  <a:lnTo>
                    <a:pt x="1" y="2440"/>
                  </a:lnTo>
                  <a:lnTo>
                    <a:pt x="4770" y="5176"/>
                  </a:lnTo>
                  <a:lnTo>
                    <a:pt x="4770" y="27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90" name="Google Shape;11690;p51"/>
            <p:cNvSpPr/>
            <p:nvPr/>
          </p:nvSpPr>
          <p:spPr>
            <a:xfrm>
              <a:off x="3149125" y="2570050"/>
              <a:ext cx="177500" cy="102600"/>
            </a:xfrm>
            <a:custGeom>
              <a:avLst/>
              <a:gdLst/>
              <a:ahLst/>
              <a:cxnLst/>
              <a:rect l="l" t="t" r="r" b="b"/>
              <a:pathLst>
                <a:path w="7100" h="4104" extrusionOk="0">
                  <a:moveTo>
                    <a:pt x="2367" y="0"/>
                  </a:moveTo>
                  <a:lnTo>
                    <a:pt x="1" y="1368"/>
                  </a:lnTo>
                  <a:lnTo>
                    <a:pt x="4770" y="4104"/>
                  </a:lnTo>
                  <a:lnTo>
                    <a:pt x="7099" y="2773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91" name="Google Shape;11691;p51"/>
            <p:cNvSpPr/>
            <p:nvPr/>
          </p:nvSpPr>
          <p:spPr>
            <a:xfrm>
              <a:off x="3370950" y="2699450"/>
              <a:ext cx="4650" cy="7400"/>
            </a:xfrm>
            <a:custGeom>
              <a:avLst/>
              <a:gdLst/>
              <a:ahLst/>
              <a:cxnLst/>
              <a:rect l="l" t="t" r="r" b="b"/>
              <a:pathLst>
                <a:path w="186" h="296" extrusionOk="0">
                  <a:moveTo>
                    <a:pt x="186" y="0"/>
                  </a:moveTo>
                  <a:lnTo>
                    <a:pt x="1" y="111"/>
                  </a:lnTo>
                  <a:lnTo>
                    <a:pt x="1" y="296"/>
                  </a:lnTo>
                  <a:lnTo>
                    <a:pt x="186" y="222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92" name="Google Shape;11692;p51"/>
            <p:cNvSpPr/>
            <p:nvPr/>
          </p:nvSpPr>
          <p:spPr>
            <a:xfrm>
              <a:off x="3285000" y="2663400"/>
              <a:ext cx="85975" cy="43450"/>
            </a:xfrm>
            <a:custGeom>
              <a:avLst/>
              <a:gdLst/>
              <a:ahLst/>
              <a:cxnLst/>
              <a:rect l="l" t="t" r="r" b="b"/>
              <a:pathLst>
                <a:path w="3439" h="1738" extrusionOk="0">
                  <a:moveTo>
                    <a:pt x="1" y="0"/>
                  </a:moveTo>
                  <a:lnTo>
                    <a:pt x="1" y="185"/>
                  </a:lnTo>
                  <a:lnTo>
                    <a:pt x="3439" y="1738"/>
                  </a:lnTo>
                  <a:lnTo>
                    <a:pt x="3439" y="15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93" name="Google Shape;11693;p51"/>
            <p:cNvSpPr/>
            <p:nvPr/>
          </p:nvSpPr>
          <p:spPr>
            <a:xfrm>
              <a:off x="3285000" y="2649525"/>
              <a:ext cx="90600" cy="52700"/>
            </a:xfrm>
            <a:custGeom>
              <a:avLst/>
              <a:gdLst/>
              <a:ahLst/>
              <a:cxnLst/>
              <a:rect l="l" t="t" r="r" b="b"/>
              <a:pathLst>
                <a:path w="3624" h="2108" extrusionOk="0">
                  <a:moveTo>
                    <a:pt x="999" y="1"/>
                  </a:moveTo>
                  <a:lnTo>
                    <a:pt x="1" y="555"/>
                  </a:lnTo>
                  <a:lnTo>
                    <a:pt x="3439" y="2108"/>
                  </a:lnTo>
                  <a:lnTo>
                    <a:pt x="3624" y="1997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94" name="Google Shape;11694;p51"/>
            <p:cNvSpPr/>
            <p:nvPr/>
          </p:nvSpPr>
          <p:spPr>
            <a:xfrm>
              <a:off x="3138975" y="269112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0" y="0"/>
                  </a:moveTo>
                  <a:lnTo>
                    <a:pt x="222" y="148"/>
                  </a:lnTo>
                  <a:lnTo>
                    <a:pt x="222" y="148"/>
                  </a:lnTo>
                  <a:lnTo>
                    <a:pt x="222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95" name="Google Shape;11695;p51"/>
            <p:cNvSpPr/>
            <p:nvPr/>
          </p:nvSpPr>
          <p:spPr>
            <a:xfrm>
              <a:off x="3138975" y="2678175"/>
              <a:ext cx="25" cy="12975"/>
            </a:xfrm>
            <a:custGeom>
              <a:avLst/>
              <a:gdLst/>
              <a:ahLst/>
              <a:cxnLst/>
              <a:rect l="l" t="t" r="r" b="b"/>
              <a:pathLst>
                <a:path w="1" h="519" extrusionOk="0">
                  <a:moveTo>
                    <a:pt x="0" y="518"/>
                  </a:moveTo>
                  <a:lnTo>
                    <a:pt x="0" y="518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96" name="Google Shape;11696;p51"/>
            <p:cNvSpPr/>
            <p:nvPr/>
          </p:nvSpPr>
          <p:spPr>
            <a:xfrm>
              <a:off x="3144525" y="2681875"/>
              <a:ext cx="950" cy="13900"/>
            </a:xfrm>
            <a:custGeom>
              <a:avLst/>
              <a:gdLst/>
              <a:ahLst/>
              <a:cxnLst/>
              <a:rect l="l" t="t" r="r" b="b"/>
              <a:pathLst>
                <a:path w="38" h="556" extrusionOk="0">
                  <a:moveTo>
                    <a:pt x="37" y="1"/>
                  </a:moveTo>
                  <a:lnTo>
                    <a:pt x="0" y="555"/>
                  </a:lnTo>
                  <a:lnTo>
                    <a:pt x="37" y="55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97" name="Google Shape;11697;p51"/>
            <p:cNvSpPr/>
            <p:nvPr/>
          </p:nvSpPr>
          <p:spPr>
            <a:xfrm>
              <a:off x="3137125" y="267725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333" y="186"/>
                  </a:moveTo>
                  <a:lnTo>
                    <a:pt x="333" y="186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98" name="Google Shape;11698;p51"/>
            <p:cNvSpPr/>
            <p:nvPr/>
          </p:nvSpPr>
          <p:spPr>
            <a:xfrm>
              <a:off x="3136200" y="2676325"/>
              <a:ext cx="8350" cy="18525"/>
            </a:xfrm>
            <a:custGeom>
              <a:avLst/>
              <a:gdLst/>
              <a:ahLst/>
              <a:cxnLst/>
              <a:rect l="l" t="t" r="r" b="b"/>
              <a:pathLst>
                <a:path w="334" h="741" extrusionOk="0">
                  <a:moveTo>
                    <a:pt x="0" y="1"/>
                  </a:moveTo>
                  <a:lnTo>
                    <a:pt x="0" y="75"/>
                  </a:lnTo>
                  <a:lnTo>
                    <a:pt x="37" y="592"/>
                  </a:lnTo>
                  <a:lnTo>
                    <a:pt x="111" y="629"/>
                  </a:lnTo>
                  <a:lnTo>
                    <a:pt x="148" y="666"/>
                  </a:lnTo>
                  <a:lnTo>
                    <a:pt x="185" y="740"/>
                  </a:lnTo>
                  <a:lnTo>
                    <a:pt x="259" y="740"/>
                  </a:lnTo>
                  <a:lnTo>
                    <a:pt x="259" y="666"/>
                  </a:lnTo>
                  <a:lnTo>
                    <a:pt x="222" y="666"/>
                  </a:lnTo>
                  <a:lnTo>
                    <a:pt x="185" y="629"/>
                  </a:lnTo>
                  <a:lnTo>
                    <a:pt x="111" y="592"/>
                  </a:lnTo>
                  <a:lnTo>
                    <a:pt x="111" y="186"/>
                  </a:lnTo>
                  <a:lnTo>
                    <a:pt x="111" y="80"/>
                  </a:lnTo>
                  <a:lnTo>
                    <a:pt x="111" y="80"/>
                  </a:lnTo>
                  <a:lnTo>
                    <a:pt x="0" y="1"/>
                  </a:lnTo>
                  <a:close/>
                  <a:moveTo>
                    <a:pt x="111" y="75"/>
                  </a:moveTo>
                  <a:lnTo>
                    <a:pt x="111" y="80"/>
                  </a:lnTo>
                  <a:lnTo>
                    <a:pt x="111" y="80"/>
                  </a:lnTo>
                  <a:lnTo>
                    <a:pt x="259" y="186"/>
                  </a:lnTo>
                  <a:lnTo>
                    <a:pt x="259" y="666"/>
                  </a:lnTo>
                  <a:lnTo>
                    <a:pt x="296" y="666"/>
                  </a:lnTo>
                  <a:lnTo>
                    <a:pt x="333" y="740"/>
                  </a:lnTo>
                  <a:lnTo>
                    <a:pt x="333" y="223"/>
                  </a:lnTo>
                  <a:lnTo>
                    <a:pt x="111" y="75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99" name="Google Shape;11699;p51"/>
            <p:cNvSpPr/>
            <p:nvPr/>
          </p:nvSpPr>
          <p:spPr>
            <a:xfrm>
              <a:off x="3138975" y="2678175"/>
              <a:ext cx="5575" cy="16675"/>
            </a:xfrm>
            <a:custGeom>
              <a:avLst/>
              <a:gdLst/>
              <a:ahLst/>
              <a:cxnLst/>
              <a:rect l="l" t="t" r="r" b="b"/>
              <a:pathLst>
                <a:path w="223" h="667" extrusionOk="0">
                  <a:moveTo>
                    <a:pt x="0" y="1"/>
                  </a:moveTo>
                  <a:lnTo>
                    <a:pt x="0" y="518"/>
                  </a:lnTo>
                  <a:lnTo>
                    <a:pt x="222" y="666"/>
                  </a:lnTo>
                  <a:lnTo>
                    <a:pt x="222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00" name="Google Shape;11700;p51"/>
            <p:cNvSpPr/>
            <p:nvPr/>
          </p:nvSpPr>
          <p:spPr>
            <a:xfrm>
              <a:off x="3135275" y="2691125"/>
              <a:ext cx="10200" cy="5575"/>
            </a:xfrm>
            <a:custGeom>
              <a:avLst/>
              <a:gdLst/>
              <a:ahLst/>
              <a:cxnLst/>
              <a:rect l="l" t="t" r="r" b="b"/>
              <a:pathLst>
                <a:path w="408" h="223" extrusionOk="0">
                  <a:moveTo>
                    <a:pt x="74" y="0"/>
                  </a:moveTo>
                  <a:lnTo>
                    <a:pt x="0" y="37"/>
                  </a:lnTo>
                  <a:lnTo>
                    <a:pt x="333" y="222"/>
                  </a:lnTo>
                  <a:lnTo>
                    <a:pt x="370" y="185"/>
                  </a:lnTo>
                  <a:lnTo>
                    <a:pt x="407" y="185"/>
                  </a:lnTo>
                  <a:lnTo>
                    <a:pt x="370" y="148"/>
                  </a:lnTo>
                  <a:lnTo>
                    <a:pt x="333" y="14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01" name="Google Shape;11701;p51"/>
            <p:cNvSpPr/>
            <p:nvPr/>
          </p:nvSpPr>
          <p:spPr>
            <a:xfrm>
              <a:off x="3135275" y="2677250"/>
              <a:ext cx="1875" cy="14825"/>
            </a:xfrm>
            <a:custGeom>
              <a:avLst/>
              <a:gdLst/>
              <a:ahLst/>
              <a:cxnLst/>
              <a:rect l="l" t="t" r="r" b="b"/>
              <a:pathLst>
                <a:path w="75" h="593" extrusionOk="0">
                  <a:moveTo>
                    <a:pt x="74" y="1"/>
                  </a:moveTo>
                  <a:lnTo>
                    <a:pt x="37" y="38"/>
                  </a:lnTo>
                  <a:lnTo>
                    <a:pt x="0" y="38"/>
                  </a:lnTo>
                  <a:lnTo>
                    <a:pt x="0" y="592"/>
                  </a:lnTo>
                  <a:lnTo>
                    <a:pt x="74" y="555"/>
                  </a:lnTo>
                  <a:lnTo>
                    <a:pt x="74" y="7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02" name="Google Shape;11702;p51"/>
            <p:cNvSpPr/>
            <p:nvPr/>
          </p:nvSpPr>
          <p:spPr>
            <a:xfrm>
              <a:off x="3132500" y="2674475"/>
              <a:ext cx="12050" cy="23150"/>
            </a:xfrm>
            <a:custGeom>
              <a:avLst/>
              <a:gdLst/>
              <a:ahLst/>
              <a:cxnLst/>
              <a:rect l="l" t="t" r="r" b="b"/>
              <a:pathLst>
                <a:path w="482" h="926" extrusionOk="0">
                  <a:moveTo>
                    <a:pt x="148" y="112"/>
                  </a:moveTo>
                  <a:lnTo>
                    <a:pt x="185" y="186"/>
                  </a:lnTo>
                  <a:lnTo>
                    <a:pt x="444" y="334"/>
                  </a:lnTo>
                  <a:lnTo>
                    <a:pt x="444" y="814"/>
                  </a:lnTo>
                  <a:lnTo>
                    <a:pt x="444" y="851"/>
                  </a:lnTo>
                  <a:lnTo>
                    <a:pt x="333" y="814"/>
                  </a:lnTo>
                  <a:lnTo>
                    <a:pt x="296" y="740"/>
                  </a:lnTo>
                  <a:lnTo>
                    <a:pt x="259" y="703"/>
                  </a:lnTo>
                  <a:lnTo>
                    <a:pt x="148" y="666"/>
                  </a:lnTo>
                  <a:lnTo>
                    <a:pt x="148" y="112"/>
                  </a:lnTo>
                  <a:close/>
                  <a:moveTo>
                    <a:pt x="111" y="1"/>
                  </a:moveTo>
                  <a:lnTo>
                    <a:pt x="0" y="38"/>
                  </a:lnTo>
                  <a:lnTo>
                    <a:pt x="111" y="703"/>
                  </a:lnTo>
                  <a:lnTo>
                    <a:pt x="185" y="740"/>
                  </a:lnTo>
                  <a:lnTo>
                    <a:pt x="259" y="814"/>
                  </a:lnTo>
                  <a:lnTo>
                    <a:pt x="296" y="851"/>
                  </a:lnTo>
                  <a:lnTo>
                    <a:pt x="370" y="888"/>
                  </a:lnTo>
                  <a:lnTo>
                    <a:pt x="407" y="925"/>
                  </a:lnTo>
                  <a:lnTo>
                    <a:pt x="481" y="888"/>
                  </a:lnTo>
                  <a:lnTo>
                    <a:pt x="481" y="22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03" name="Google Shape;11703;p51"/>
            <p:cNvSpPr/>
            <p:nvPr/>
          </p:nvSpPr>
          <p:spPr>
            <a:xfrm>
              <a:off x="3160225" y="2704050"/>
              <a:ext cx="7425" cy="2800"/>
            </a:xfrm>
            <a:custGeom>
              <a:avLst/>
              <a:gdLst/>
              <a:ahLst/>
              <a:cxnLst/>
              <a:rect l="l" t="t" r="r" b="b"/>
              <a:pathLst>
                <a:path w="297" h="112" extrusionOk="0">
                  <a:moveTo>
                    <a:pt x="1" y="1"/>
                  </a:moveTo>
                  <a:lnTo>
                    <a:pt x="259" y="112"/>
                  </a:lnTo>
                  <a:lnTo>
                    <a:pt x="296" y="112"/>
                  </a:lnTo>
                  <a:lnTo>
                    <a:pt x="259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04" name="Google Shape;11704;p51"/>
            <p:cNvSpPr/>
            <p:nvPr/>
          </p:nvSpPr>
          <p:spPr>
            <a:xfrm>
              <a:off x="3160225" y="2691125"/>
              <a:ext cx="25" cy="12950"/>
            </a:xfrm>
            <a:custGeom>
              <a:avLst/>
              <a:gdLst/>
              <a:ahLst/>
              <a:cxnLst/>
              <a:rect l="l" t="t" r="r" b="b"/>
              <a:pathLst>
                <a:path w="1" h="518" extrusionOk="0">
                  <a:moveTo>
                    <a:pt x="1" y="518"/>
                  </a:moveTo>
                  <a:lnTo>
                    <a:pt x="1" y="518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05" name="Google Shape;11705;p51"/>
            <p:cNvSpPr/>
            <p:nvPr/>
          </p:nvSpPr>
          <p:spPr>
            <a:xfrm>
              <a:off x="3167625" y="2694825"/>
              <a:ext cx="25" cy="13875"/>
            </a:xfrm>
            <a:custGeom>
              <a:avLst/>
              <a:gdLst/>
              <a:ahLst/>
              <a:cxnLst/>
              <a:rect l="l" t="t" r="r" b="b"/>
              <a:pathLst>
                <a:path w="1" h="555" extrusionOk="0">
                  <a:moveTo>
                    <a:pt x="0" y="555"/>
                  </a:moveTo>
                  <a:lnTo>
                    <a:pt x="0" y="55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06" name="Google Shape;11706;p51"/>
            <p:cNvSpPr/>
            <p:nvPr/>
          </p:nvSpPr>
          <p:spPr>
            <a:xfrm>
              <a:off x="3159300" y="269020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0"/>
                  </a:moveTo>
                  <a:lnTo>
                    <a:pt x="333" y="18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07" name="Google Shape;11707;p51"/>
            <p:cNvSpPr/>
            <p:nvPr/>
          </p:nvSpPr>
          <p:spPr>
            <a:xfrm>
              <a:off x="3158375" y="2688350"/>
              <a:ext cx="8350" cy="18500"/>
            </a:xfrm>
            <a:custGeom>
              <a:avLst/>
              <a:gdLst/>
              <a:ahLst/>
              <a:cxnLst/>
              <a:rect l="l" t="t" r="r" b="b"/>
              <a:pathLst>
                <a:path w="334" h="740" extrusionOk="0">
                  <a:moveTo>
                    <a:pt x="1" y="0"/>
                  </a:moveTo>
                  <a:lnTo>
                    <a:pt x="1" y="111"/>
                  </a:lnTo>
                  <a:lnTo>
                    <a:pt x="38" y="629"/>
                  </a:lnTo>
                  <a:lnTo>
                    <a:pt x="75" y="666"/>
                  </a:lnTo>
                  <a:lnTo>
                    <a:pt x="149" y="703"/>
                  </a:lnTo>
                  <a:lnTo>
                    <a:pt x="186" y="740"/>
                  </a:lnTo>
                  <a:lnTo>
                    <a:pt x="259" y="740"/>
                  </a:lnTo>
                  <a:lnTo>
                    <a:pt x="259" y="703"/>
                  </a:lnTo>
                  <a:lnTo>
                    <a:pt x="222" y="703"/>
                  </a:lnTo>
                  <a:lnTo>
                    <a:pt x="186" y="666"/>
                  </a:lnTo>
                  <a:lnTo>
                    <a:pt x="75" y="629"/>
                  </a:lnTo>
                  <a:lnTo>
                    <a:pt x="75" y="185"/>
                  </a:lnTo>
                  <a:lnTo>
                    <a:pt x="75" y="111"/>
                  </a:lnTo>
                  <a:lnTo>
                    <a:pt x="259" y="217"/>
                  </a:lnTo>
                  <a:lnTo>
                    <a:pt x="259" y="217"/>
                  </a:lnTo>
                  <a:lnTo>
                    <a:pt x="259" y="185"/>
                  </a:lnTo>
                  <a:lnTo>
                    <a:pt x="1" y="0"/>
                  </a:lnTo>
                  <a:close/>
                  <a:moveTo>
                    <a:pt x="259" y="217"/>
                  </a:moveTo>
                  <a:lnTo>
                    <a:pt x="259" y="703"/>
                  </a:lnTo>
                  <a:lnTo>
                    <a:pt x="333" y="740"/>
                  </a:lnTo>
                  <a:lnTo>
                    <a:pt x="333" y="259"/>
                  </a:lnTo>
                  <a:lnTo>
                    <a:pt x="259" y="217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08" name="Google Shape;11708;p51"/>
            <p:cNvSpPr/>
            <p:nvPr/>
          </p:nvSpPr>
          <p:spPr>
            <a:xfrm>
              <a:off x="3160225" y="2691125"/>
              <a:ext cx="6500" cy="15725"/>
            </a:xfrm>
            <a:custGeom>
              <a:avLst/>
              <a:gdLst/>
              <a:ahLst/>
              <a:cxnLst/>
              <a:rect l="l" t="t" r="r" b="b"/>
              <a:pathLst>
                <a:path w="260" h="629" extrusionOk="0">
                  <a:moveTo>
                    <a:pt x="1" y="0"/>
                  </a:moveTo>
                  <a:lnTo>
                    <a:pt x="1" y="518"/>
                  </a:lnTo>
                  <a:lnTo>
                    <a:pt x="259" y="629"/>
                  </a:lnTo>
                  <a:lnTo>
                    <a:pt x="259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09" name="Google Shape;11709;p51"/>
            <p:cNvSpPr/>
            <p:nvPr/>
          </p:nvSpPr>
          <p:spPr>
            <a:xfrm>
              <a:off x="3158375" y="27040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38" y="1"/>
                  </a:moveTo>
                  <a:lnTo>
                    <a:pt x="1" y="38"/>
                  </a:lnTo>
                  <a:lnTo>
                    <a:pt x="259" y="223"/>
                  </a:lnTo>
                  <a:lnTo>
                    <a:pt x="333" y="186"/>
                  </a:lnTo>
                  <a:lnTo>
                    <a:pt x="370" y="186"/>
                  </a:lnTo>
                  <a:lnTo>
                    <a:pt x="333" y="112"/>
                  </a:lnTo>
                  <a:lnTo>
                    <a:pt x="259" y="11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10" name="Google Shape;11710;p51"/>
            <p:cNvSpPr/>
            <p:nvPr/>
          </p:nvSpPr>
          <p:spPr>
            <a:xfrm>
              <a:off x="3158375" y="2691125"/>
              <a:ext cx="950" cy="13875"/>
            </a:xfrm>
            <a:custGeom>
              <a:avLst/>
              <a:gdLst/>
              <a:ahLst/>
              <a:cxnLst/>
              <a:rect l="l" t="t" r="r" b="b"/>
              <a:pathLst>
                <a:path w="38" h="555" extrusionOk="0">
                  <a:moveTo>
                    <a:pt x="1" y="0"/>
                  </a:moveTo>
                  <a:lnTo>
                    <a:pt x="1" y="555"/>
                  </a:lnTo>
                  <a:lnTo>
                    <a:pt x="38" y="518"/>
                  </a:lnTo>
                  <a:lnTo>
                    <a:pt x="38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11" name="Google Shape;11711;p51"/>
            <p:cNvSpPr/>
            <p:nvPr/>
          </p:nvSpPr>
          <p:spPr>
            <a:xfrm>
              <a:off x="3154675" y="2687425"/>
              <a:ext cx="11125" cy="23125"/>
            </a:xfrm>
            <a:custGeom>
              <a:avLst/>
              <a:gdLst/>
              <a:ahLst/>
              <a:cxnLst/>
              <a:rect l="l" t="t" r="r" b="b"/>
              <a:pathLst>
                <a:path w="445" h="925" extrusionOk="0">
                  <a:moveTo>
                    <a:pt x="149" y="111"/>
                  </a:moveTo>
                  <a:lnTo>
                    <a:pt x="186" y="185"/>
                  </a:lnTo>
                  <a:lnTo>
                    <a:pt x="407" y="333"/>
                  </a:lnTo>
                  <a:lnTo>
                    <a:pt x="407" y="777"/>
                  </a:lnTo>
                  <a:lnTo>
                    <a:pt x="407" y="851"/>
                  </a:lnTo>
                  <a:lnTo>
                    <a:pt x="334" y="777"/>
                  </a:lnTo>
                  <a:lnTo>
                    <a:pt x="297" y="740"/>
                  </a:lnTo>
                  <a:lnTo>
                    <a:pt x="223" y="703"/>
                  </a:lnTo>
                  <a:lnTo>
                    <a:pt x="149" y="666"/>
                  </a:lnTo>
                  <a:lnTo>
                    <a:pt x="149" y="111"/>
                  </a:lnTo>
                  <a:close/>
                  <a:moveTo>
                    <a:pt x="75" y="0"/>
                  </a:moveTo>
                  <a:lnTo>
                    <a:pt x="1" y="37"/>
                  </a:lnTo>
                  <a:lnTo>
                    <a:pt x="112" y="703"/>
                  </a:lnTo>
                  <a:lnTo>
                    <a:pt x="186" y="740"/>
                  </a:lnTo>
                  <a:lnTo>
                    <a:pt x="223" y="777"/>
                  </a:lnTo>
                  <a:lnTo>
                    <a:pt x="260" y="851"/>
                  </a:lnTo>
                  <a:lnTo>
                    <a:pt x="370" y="888"/>
                  </a:lnTo>
                  <a:lnTo>
                    <a:pt x="407" y="925"/>
                  </a:lnTo>
                  <a:lnTo>
                    <a:pt x="444" y="888"/>
                  </a:lnTo>
                  <a:lnTo>
                    <a:pt x="444" y="22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12" name="Google Shape;11712;p51"/>
            <p:cNvSpPr/>
            <p:nvPr/>
          </p:nvSpPr>
          <p:spPr>
            <a:xfrm>
              <a:off x="3182400" y="2716075"/>
              <a:ext cx="7425" cy="3725"/>
            </a:xfrm>
            <a:custGeom>
              <a:avLst/>
              <a:gdLst/>
              <a:ahLst/>
              <a:cxnLst/>
              <a:rect l="l" t="t" r="r" b="b"/>
              <a:pathLst>
                <a:path w="297" h="149" extrusionOk="0">
                  <a:moveTo>
                    <a:pt x="1" y="0"/>
                  </a:moveTo>
                  <a:lnTo>
                    <a:pt x="297" y="148"/>
                  </a:lnTo>
                  <a:lnTo>
                    <a:pt x="297" y="148"/>
                  </a:lnTo>
                  <a:lnTo>
                    <a:pt x="297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13" name="Google Shape;11713;p51"/>
            <p:cNvSpPr/>
            <p:nvPr/>
          </p:nvSpPr>
          <p:spPr>
            <a:xfrm>
              <a:off x="3182400" y="2704050"/>
              <a:ext cx="25" cy="12050"/>
            </a:xfrm>
            <a:custGeom>
              <a:avLst/>
              <a:gdLst/>
              <a:ahLst/>
              <a:cxnLst/>
              <a:rect l="l" t="t" r="r" b="b"/>
              <a:pathLst>
                <a:path w="1" h="482" extrusionOk="0">
                  <a:moveTo>
                    <a:pt x="1" y="481"/>
                  </a:moveTo>
                  <a:lnTo>
                    <a:pt x="1" y="48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14" name="Google Shape;11714;p51"/>
            <p:cNvSpPr/>
            <p:nvPr/>
          </p:nvSpPr>
          <p:spPr>
            <a:xfrm>
              <a:off x="3189800" y="2706825"/>
              <a:ext cx="25" cy="13900"/>
            </a:xfrm>
            <a:custGeom>
              <a:avLst/>
              <a:gdLst/>
              <a:ahLst/>
              <a:cxnLst/>
              <a:rect l="l" t="t" r="r" b="b"/>
              <a:pathLst>
                <a:path w="1" h="556" extrusionOk="0">
                  <a:moveTo>
                    <a:pt x="1" y="555"/>
                  </a:moveTo>
                  <a:lnTo>
                    <a:pt x="1" y="55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15" name="Google Shape;11715;p51"/>
            <p:cNvSpPr/>
            <p:nvPr/>
          </p:nvSpPr>
          <p:spPr>
            <a:xfrm>
              <a:off x="3182400" y="27022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86"/>
                  </a:moveTo>
                  <a:lnTo>
                    <a:pt x="297" y="186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16" name="Google Shape;11716;p51"/>
            <p:cNvSpPr/>
            <p:nvPr/>
          </p:nvSpPr>
          <p:spPr>
            <a:xfrm>
              <a:off x="3181475" y="2701275"/>
              <a:ext cx="6500" cy="18525"/>
            </a:xfrm>
            <a:custGeom>
              <a:avLst/>
              <a:gdLst/>
              <a:ahLst/>
              <a:cxnLst/>
              <a:rect l="l" t="t" r="r" b="b"/>
              <a:pathLst>
                <a:path w="260" h="741" extrusionOk="0">
                  <a:moveTo>
                    <a:pt x="1" y="1"/>
                  </a:moveTo>
                  <a:lnTo>
                    <a:pt x="1" y="75"/>
                  </a:lnTo>
                  <a:lnTo>
                    <a:pt x="38" y="592"/>
                  </a:lnTo>
                  <a:lnTo>
                    <a:pt x="38" y="186"/>
                  </a:lnTo>
                  <a:lnTo>
                    <a:pt x="38" y="112"/>
                  </a:lnTo>
                  <a:lnTo>
                    <a:pt x="260" y="223"/>
                  </a:lnTo>
                  <a:lnTo>
                    <a:pt x="260" y="186"/>
                  </a:lnTo>
                  <a:lnTo>
                    <a:pt x="1" y="1"/>
                  </a:lnTo>
                  <a:close/>
                  <a:moveTo>
                    <a:pt x="38" y="592"/>
                  </a:moveTo>
                  <a:lnTo>
                    <a:pt x="75" y="666"/>
                  </a:lnTo>
                  <a:lnTo>
                    <a:pt x="149" y="703"/>
                  </a:lnTo>
                  <a:lnTo>
                    <a:pt x="186" y="740"/>
                  </a:lnTo>
                  <a:lnTo>
                    <a:pt x="260" y="740"/>
                  </a:lnTo>
                  <a:lnTo>
                    <a:pt x="223" y="703"/>
                  </a:lnTo>
                  <a:lnTo>
                    <a:pt x="186" y="703"/>
                  </a:lnTo>
                  <a:lnTo>
                    <a:pt x="149" y="666"/>
                  </a:lnTo>
                  <a:lnTo>
                    <a:pt x="38" y="592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17" name="Google Shape;11717;p51"/>
            <p:cNvSpPr/>
            <p:nvPr/>
          </p:nvSpPr>
          <p:spPr>
            <a:xfrm>
              <a:off x="3182400" y="2704050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1" y="1"/>
                  </a:moveTo>
                  <a:lnTo>
                    <a:pt x="1" y="481"/>
                  </a:lnTo>
                  <a:lnTo>
                    <a:pt x="297" y="629"/>
                  </a:lnTo>
                  <a:lnTo>
                    <a:pt x="297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18" name="Google Shape;11718;p51"/>
            <p:cNvSpPr/>
            <p:nvPr/>
          </p:nvSpPr>
          <p:spPr>
            <a:xfrm>
              <a:off x="3180550" y="2716075"/>
              <a:ext cx="9275" cy="6500"/>
            </a:xfrm>
            <a:custGeom>
              <a:avLst/>
              <a:gdLst/>
              <a:ahLst/>
              <a:cxnLst/>
              <a:rect l="l" t="t" r="r" b="b"/>
              <a:pathLst>
                <a:path w="371" h="260" extrusionOk="0">
                  <a:moveTo>
                    <a:pt x="75" y="0"/>
                  </a:moveTo>
                  <a:lnTo>
                    <a:pt x="1" y="74"/>
                  </a:lnTo>
                  <a:lnTo>
                    <a:pt x="260" y="259"/>
                  </a:lnTo>
                  <a:lnTo>
                    <a:pt x="297" y="185"/>
                  </a:lnTo>
                  <a:lnTo>
                    <a:pt x="371" y="185"/>
                  </a:lnTo>
                  <a:lnTo>
                    <a:pt x="297" y="148"/>
                  </a:lnTo>
                  <a:lnTo>
                    <a:pt x="260" y="14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19" name="Google Shape;11719;p51"/>
            <p:cNvSpPr/>
            <p:nvPr/>
          </p:nvSpPr>
          <p:spPr>
            <a:xfrm>
              <a:off x="3180550" y="2702200"/>
              <a:ext cx="1875" cy="15750"/>
            </a:xfrm>
            <a:custGeom>
              <a:avLst/>
              <a:gdLst/>
              <a:ahLst/>
              <a:cxnLst/>
              <a:rect l="l" t="t" r="r" b="b"/>
              <a:pathLst>
                <a:path w="75" h="630" extrusionOk="0">
                  <a:moveTo>
                    <a:pt x="75" y="1"/>
                  </a:moveTo>
                  <a:lnTo>
                    <a:pt x="38" y="75"/>
                  </a:lnTo>
                  <a:lnTo>
                    <a:pt x="1" y="75"/>
                  </a:lnTo>
                  <a:lnTo>
                    <a:pt x="1" y="629"/>
                  </a:lnTo>
                  <a:lnTo>
                    <a:pt x="75" y="555"/>
                  </a:lnTo>
                  <a:lnTo>
                    <a:pt x="75" y="11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20" name="Google Shape;11720;p51"/>
            <p:cNvSpPr/>
            <p:nvPr/>
          </p:nvSpPr>
          <p:spPr>
            <a:xfrm>
              <a:off x="3176875" y="2700350"/>
              <a:ext cx="11100" cy="23150"/>
            </a:xfrm>
            <a:custGeom>
              <a:avLst/>
              <a:gdLst/>
              <a:ahLst/>
              <a:cxnLst/>
              <a:rect l="l" t="t" r="r" b="b"/>
              <a:pathLst>
                <a:path w="444" h="926" extrusionOk="0">
                  <a:moveTo>
                    <a:pt x="74" y="1"/>
                  </a:moveTo>
                  <a:lnTo>
                    <a:pt x="0" y="38"/>
                  </a:lnTo>
                  <a:lnTo>
                    <a:pt x="74" y="703"/>
                  </a:lnTo>
                  <a:lnTo>
                    <a:pt x="185" y="740"/>
                  </a:lnTo>
                  <a:lnTo>
                    <a:pt x="222" y="777"/>
                  </a:lnTo>
                  <a:lnTo>
                    <a:pt x="259" y="814"/>
                  </a:lnTo>
                  <a:lnTo>
                    <a:pt x="370" y="851"/>
                  </a:lnTo>
                  <a:lnTo>
                    <a:pt x="407" y="925"/>
                  </a:lnTo>
                  <a:lnTo>
                    <a:pt x="444" y="851"/>
                  </a:lnTo>
                  <a:lnTo>
                    <a:pt x="444" y="814"/>
                  </a:lnTo>
                  <a:lnTo>
                    <a:pt x="370" y="777"/>
                  </a:lnTo>
                  <a:lnTo>
                    <a:pt x="333" y="740"/>
                  </a:lnTo>
                  <a:lnTo>
                    <a:pt x="259" y="703"/>
                  </a:lnTo>
                  <a:lnTo>
                    <a:pt x="185" y="629"/>
                  </a:lnTo>
                  <a:lnTo>
                    <a:pt x="185" y="75"/>
                  </a:lnTo>
                  <a:lnTo>
                    <a:pt x="222" y="186"/>
                  </a:lnTo>
                  <a:lnTo>
                    <a:pt x="444" y="334"/>
                  </a:lnTo>
                  <a:lnTo>
                    <a:pt x="444" y="22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21" name="Google Shape;11721;p51"/>
            <p:cNvSpPr/>
            <p:nvPr/>
          </p:nvSpPr>
          <p:spPr>
            <a:xfrm>
              <a:off x="3204600" y="2729025"/>
              <a:ext cx="6475" cy="3700"/>
            </a:xfrm>
            <a:custGeom>
              <a:avLst/>
              <a:gdLst/>
              <a:ahLst/>
              <a:cxnLst/>
              <a:rect l="l" t="t" r="r" b="b"/>
              <a:pathLst>
                <a:path w="259" h="148" extrusionOk="0">
                  <a:moveTo>
                    <a:pt x="0" y="0"/>
                  </a:moveTo>
                  <a:lnTo>
                    <a:pt x="259" y="148"/>
                  </a:lnTo>
                  <a:lnTo>
                    <a:pt x="259" y="148"/>
                  </a:lnTo>
                  <a:lnTo>
                    <a:pt x="259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22" name="Google Shape;11722;p51"/>
            <p:cNvSpPr/>
            <p:nvPr/>
          </p:nvSpPr>
          <p:spPr>
            <a:xfrm>
              <a:off x="3204600" y="2716075"/>
              <a:ext cx="25" cy="12975"/>
            </a:xfrm>
            <a:custGeom>
              <a:avLst/>
              <a:gdLst/>
              <a:ahLst/>
              <a:cxnLst/>
              <a:rect l="l" t="t" r="r" b="b"/>
              <a:pathLst>
                <a:path w="1" h="519" extrusionOk="0">
                  <a:moveTo>
                    <a:pt x="0" y="518"/>
                  </a:moveTo>
                  <a:lnTo>
                    <a:pt x="0" y="51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23" name="Google Shape;11723;p51"/>
            <p:cNvSpPr/>
            <p:nvPr/>
          </p:nvSpPr>
          <p:spPr>
            <a:xfrm>
              <a:off x="3211050" y="2719775"/>
              <a:ext cx="25" cy="13875"/>
            </a:xfrm>
            <a:custGeom>
              <a:avLst/>
              <a:gdLst/>
              <a:ahLst/>
              <a:cxnLst/>
              <a:rect l="l" t="t" r="r" b="b"/>
              <a:pathLst>
                <a:path w="1" h="555" extrusionOk="0">
                  <a:moveTo>
                    <a:pt x="1" y="555"/>
                  </a:moveTo>
                  <a:lnTo>
                    <a:pt x="1" y="55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24" name="Google Shape;11724;p51"/>
            <p:cNvSpPr/>
            <p:nvPr/>
          </p:nvSpPr>
          <p:spPr>
            <a:xfrm>
              <a:off x="3204600" y="271515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59" y="185"/>
                  </a:moveTo>
                  <a:lnTo>
                    <a:pt x="259" y="18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25" name="Google Shape;11725;p51"/>
            <p:cNvSpPr/>
            <p:nvPr/>
          </p:nvSpPr>
          <p:spPr>
            <a:xfrm>
              <a:off x="3203675" y="2714225"/>
              <a:ext cx="6500" cy="18500"/>
            </a:xfrm>
            <a:custGeom>
              <a:avLst/>
              <a:gdLst/>
              <a:ahLst/>
              <a:cxnLst/>
              <a:rect l="l" t="t" r="r" b="b"/>
              <a:pathLst>
                <a:path w="260" h="740" extrusionOk="0">
                  <a:moveTo>
                    <a:pt x="0" y="1"/>
                  </a:moveTo>
                  <a:lnTo>
                    <a:pt x="0" y="74"/>
                  </a:lnTo>
                  <a:lnTo>
                    <a:pt x="37" y="592"/>
                  </a:lnTo>
                  <a:lnTo>
                    <a:pt x="37" y="185"/>
                  </a:lnTo>
                  <a:lnTo>
                    <a:pt x="37" y="74"/>
                  </a:lnTo>
                  <a:lnTo>
                    <a:pt x="259" y="222"/>
                  </a:lnTo>
                  <a:lnTo>
                    <a:pt x="259" y="185"/>
                  </a:lnTo>
                  <a:lnTo>
                    <a:pt x="0" y="1"/>
                  </a:lnTo>
                  <a:close/>
                  <a:moveTo>
                    <a:pt x="37" y="592"/>
                  </a:moveTo>
                  <a:lnTo>
                    <a:pt x="74" y="629"/>
                  </a:lnTo>
                  <a:lnTo>
                    <a:pt x="111" y="703"/>
                  </a:lnTo>
                  <a:lnTo>
                    <a:pt x="185" y="740"/>
                  </a:lnTo>
                  <a:lnTo>
                    <a:pt x="259" y="740"/>
                  </a:lnTo>
                  <a:lnTo>
                    <a:pt x="222" y="703"/>
                  </a:lnTo>
                  <a:lnTo>
                    <a:pt x="185" y="703"/>
                  </a:lnTo>
                  <a:lnTo>
                    <a:pt x="111" y="629"/>
                  </a:lnTo>
                  <a:lnTo>
                    <a:pt x="37" y="592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26" name="Google Shape;11726;p51"/>
            <p:cNvSpPr/>
            <p:nvPr/>
          </p:nvSpPr>
          <p:spPr>
            <a:xfrm>
              <a:off x="3204600" y="2716075"/>
              <a:ext cx="6475" cy="16650"/>
            </a:xfrm>
            <a:custGeom>
              <a:avLst/>
              <a:gdLst/>
              <a:ahLst/>
              <a:cxnLst/>
              <a:rect l="l" t="t" r="r" b="b"/>
              <a:pathLst>
                <a:path w="259" h="666" extrusionOk="0">
                  <a:moveTo>
                    <a:pt x="0" y="0"/>
                  </a:moveTo>
                  <a:lnTo>
                    <a:pt x="0" y="518"/>
                  </a:lnTo>
                  <a:lnTo>
                    <a:pt x="259" y="666"/>
                  </a:lnTo>
                  <a:lnTo>
                    <a:pt x="259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27" name="Google Shape;11727;p51"/>
            <p:cNvSpPr/>
            <p:nvPr/>
          </p:nvSpPr>
          <p:spPr>
            <a:xfrm>
              <a:off x="3201825" y="2729025"/>
              <a:ext cx="9250" cy="5550"/>
            </a:xfrm>
            <a:custGeom>
              <a:avLst/>
              <a:gdLst/>
              <a:ahLst/>
              <a:cxnLst/>
              <a:rect l="l" t="t" r="r" b="b"/>
              <a:pathLst>
                <a:path w="370" h="222" extrusionOk="0">
                  <a:moveTo>
                    <a:pt x="111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333" y="185"/>
                  </a:lnTo>
                  <a:lnTo>
                    <a:pt x="370" y="185"/>
                  </a:lnTo>
                  <a:lnTo>
                    <a:pt x="333" y="148"/>
                  </a:lnTo>
                  <a:lnTo>
                    <a:pt x="296" y="14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28" name="Google Shape;11728;p51"/>
            <p:cNvSpPr/>
            <p:nvPr/>
          </p:nvSpPr>
          <p:spPr>
            <a:xfrm>
              <a:off x="3201825" y="2715150"/>
              <a:ext cx="2800" cy="14825"/>
            </a:xfrm>
            <a:custGeom>
              <a:avLst/>
              <a:gdLst/>
              <a:ahLst/>
              <a:cxnLst/>
              <a:rect l="l" t="t" r="r" b="b"/>
              <a:pathLst>
                <a:path w="112" h="593" extrusionOk="0">
                  <a:moveTo>
                    <a:pt x="111" y="1"/>
                  </a:moveTo>
                  <a:lnTo>
                    <a:pt x="74" y="37"/>
                  </a:lnTo>
                  <a:lnTo>
                    <a:pt x="0" y="37"/>
                  </a:lnTo>
                  <a:lnTo>
                    <a:pt x="0" y="592"/>
                  </a:lnTo>
                  <a:lnTo>
                    <a:pt x="111" y="555"/>
                  </a:lnTo>
                  <a:lnTo>
                    <a:pt x="111" y="11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29" name="Google Shape;11729;p51"/>
            <p:cNvSpPr/>
            <p:nvPr/>
          </p:nvSpPr>
          <p:spPr>
            <a:xfrm>
              <a:off x="3198125" y="2712375"/>
              <a:ext cx="12050" cy="23125"/>
            </a:xfrm>
            <a:custGeom>
              <a:avLst/>
              <a:gdLst/>
              <a:ahLst/>
              <a:cxnLst/>
              <a:rect l="l" t="t" r="r" b="b"/>
              <a:pathLst>
                <a:path w="482" h="925" extrusionOk="0">
                  <a:moveTo>
                    <a:pt x="111" y="1"/>
                  </a:moveTo>
                  <a:lnTo>
                    <a:pt x="0" y="75"/>
                  </a:lnTo>
                  <a:lnTo>
                    <a:pt x="111" y="703"/>
                  </a:lnTo>
                  <a:lnTo>
                    <a:pt x="222" y="777"/>
                  </a:lnTo>
                  <a:lnTo>
                    <a:pt x="259" y="814"/>
                  </a:lnTo>
                  <a:lnTo>
                    <a:pt x="296" y="851"/>
                  </a:lnTo>
                  <a:lnTo>
                    <a:pt x="370" y="888"/>
                  </a:lnTo>
                  <a:lnTo>
                    <a:pt x="444" y="925"/>
                  </a:lnTo>
                  <a:lnTo>
                    <a:pt x="481" y="888"/>
                  </a:lnTo>
                  <a:lnTo>
                    <a:pt x="481" y="851"/>
                  </a:lnTo>
                  <a:lnTo>
                    <a:pt x="407" y="814"/>
                  </a:lnTo>
                  <a:lnTo>
                    <a:pt x="333" y="777"/>
                  </a:lnTo>
                  <a:lnTo>
                    <a:pt x="296" y="703"/>
                  </a:lnTo>
                  <a:lnTo>
                    <a:pt x="222" y="666"/>
                  </a:lnTo>
                  <a:lnTo>
                    <a:pt x="222" y="112"/>
                  </a:lnTo>
                  <a:lnTo>
                    <a:pt x="259" y="222"/>
                  </a:lnTo>
                  <a:lnTo>
                    <a:pt x="481" y="333"/>
                  </a:lnTo>
                  <a:lnTo>
                    <a:pt x="481" y="25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30" name="Google Shape;11730;p51"/>
            <p:cNvSpPr/>
            <p:nvPr/>
          </p:nvSpPr>
          <p:spPr>
            <a:xfrm>
              <a:off x="3226775" y="2741950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0" y="1"/>
                  </a:moveTo>
                  <a:lnTo>
                    <a:pt x="259" y="149"/>
                  </a:lnTo>
                  <a:lnTo>
                    <a:pt x="259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31" name="Google Shape;11731;p51"/>
            <p:cNvSpPr/>
            <p:nvPr/>
          </p:nvSpPr>
          <p:spPr>
            <a:xfrm>
              <a:off x="3226775" y="2729025"/>
              <a:ext cx="950" cy="12950"/>
            </a:xfrm>
            <a:custGeom>
              <a:avLst/>
              <a:gdLst/>
              <a:ahLst/>
              <a:cxnLst/>
              <a:rect l="l" t="t" r="r" b="b"/>
              <a:pathLst>
                <a:path w="38" h="518" extrusionOk="0">
                  <a:moveTo>
                    <a:pt x="0" y="0"/>
                  </a:moveTo>
                  <a:lnTo>
                    <a:pt x="0" y="518"/>
                  </a:lnTo>
                  <a:lnTo>
                    <a:pt x="37" y="51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32" name="Google Shape;11732;p51"/>
            <p:cNvSpPr/>
            <p:nvPr/>
          </p:nvSpPr>
          <p:spPr>
            <a:xfrm>
              <a:off x="3233250" y="2732700"/>
              <a:ext cx="950" cy="13900"/>
            </a:xfrm>
            <a:custGeom>
              <a:avLst/>
              <a:gdLst/>
              <a:ahLst/>
              <a:cxnLst/>
              <a:rect l="l" t="t" r="r" b="b"/>
              <a:pathLst>
                <a:path w="38" h="556" extrusionOk="0">
                  <a:moveTo>
                    <a:pt x="0" y="1"/>
                  </a:moveTo>
                  <a:lnTo>
                    <a:pt x="0" y="556"/>
                  </a:lnTo>
                  <a:lnTo>
                    <a:pt x="37" y="55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33" name="Google Shape;11733;p51"/>
            <p:cNvSpPr/>
            <p:nvPr/>
          </p:nvSpPr>
          <p:spPr>
            <a:xfrm>
              <a:off x="3226775" y="2728100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0" y="0"/>
                  </a:moveTo>
                  <a:lnTo>
                    <a:pt x="259" y="185"/>
                  </a:lnTo>
                  <a:lnTo>
                    <a:pt x="296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34" name="Google Shape;11734;p51"/>
            <p:cNvSpPr/>
            <p:nvPr/>
          </p:nvSpPr>
          <p:spPr>
            <a:xfrm>
              <a:off x="3224925" y="2726250"/>
              <a:ext cx="7425" cy="19425"/>
            </a:xfrm>
            <a:custGeom>
              <a:avLst/>
              <a:gdLst/>
              <a:ahLst/>
              <a:cxnLst/>
              <a:rect l="l" t="t" r="r" b="b"/>
              <a:pathLst>
                <a:path w="297" h="777" extrusionOk="0">
                  <a:moveTo>
                    <a:pt x="1" y="0"/>
                  </a:moveTo>
                  <a:lnTo>
                    <a:pt x="1" y="111"/>
                  </a:lnTo>
                  <a:lnTo>
                    <a:pt x="74" y="629"/>
                  </a:lnTo>
                  <a:lnTo>
                    <a:pt x="74" y="222"/>
                  </a:lnTo>
                  <a:lnTo>
                    <a:pt x="74" y="111"/>
                  </a:lnTo>
                  <a:lnTo>
                    <a:pt x="296" y="259"/>
                  </a:lnTo>
                  <a:lnTo>
                    <a:pt x="296" y="222"/>
                  </a:lnTo>
                  <a:lnTo>
                    <a:pt x="1" y="0"/>
                  </a:lnTo>
                  <a:close/>
                  <a:moveTo>
                    <a:pt x="74" y="629"/>
                  </a:moveTo>
                  <a:lnTo>
                    <a:pt x="111" y="666"/>
                  </a:lnTo>
                  <a:lnTo>
                    <a:pt x="148" y="703"/>
                  </a:lnTo>
                  <a:lnTo>
                    <a:pt x="185" y="740"/>
                  </a:lnTo>
                  <a:lnTo>
                    <a:pt x="278" y="740"/>
                  </a:lnTo>
                  <a:lnTo>
                    <a:pt x="259" y="703"/>
                  </a:lnTo>
                  <a:lnTo>
                    <a:pt x="185" y="703"/>
                  </a:lnTo>
                  <a:lnTo>
                    <a:pt x="148" y="666"/>
                  </a:lnTo>
                  <a:lnTo>
                    <a:pt x="74" y="629"/>
                  </a:lnTo>
                  <a:close/>
                  <a:moveTo>
                    <a:pt x="278" y="740"/>
                  </a:moveTo>
                  <a:lnTo>
                    <a:pt x="296" y="777"/>
                  </a:lnTo>
                  <a:lnTo>
                    <a:pt x="296" y="74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35" name="Google Shape;11735;p51"/>
            <p:cNvSpPr/>
            <p:nvPr/>
          </p:nvSpPr>
          <p:spPr>
            <a:xfrm>
              <a:off x="3227700" y="2729025"/>
              <a:ext cx="5575" cy="16650"/>
            </a:xfrm>
            <a:custGeom>
              <a:avLst/>
              <a:gdLst/>
              <a:ahLst/>
              <a:cxnLst/>
              <a:rect l="l" t="t" r="r" b="b"/>
              <a:pathLst>
                <a:path w="223" h="666" extrusionOk="0">
                  <a:moveTo>
                    <a:pt x="0" y="0"/>
                  </a:moveTo>
                  <a:lnTo>
                    <a:pt x="0" y="518"/>
                  </a:lnTo>
                  <a:lnTo>
                    <a:pt x="222" y="666"/>
                  </a:lnTo>
                  <a:lnTo>
                    <a:pt x="222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36" name="Google Shape;11736;p51"/>
            <p:cNvSpPr/>
            <p:nvPr/>
          </p:nvSpPr>
          <p:spPr>
            <a:xfrm>
              <a:off x="3224000" y="27419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111" y="1"/>
                  </a:moveTo>
                  <a:lnTo>
                    <a:pt x="1" y="38"/>
                  </a:lnTo>
                  <a:lnTo>
                    <a:pt x="333" y="222"/>
                  </a:lnTo>
                  <a:lnTo>
                    <a:pt x="370" y="186"/>
                  </a:lnTo>
                  <a:lnTo>
                    <a:pt x="370" y="149"/>
                  </a:lnTo>
                  <a:lnTo>
                    <a:pt x="333" y="14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37" name="Google Shape;11737;p51"/>
            <p:cNvSpPr/>
            <p:nvPr/>
          </p:nvSpPr>
          <p:spPr>
            <a:xfrm>
              <a:off x="3224000" y="2728100"/>
              <a:ext cx="2800" cy="14800"/>
            </a:xfrm>
            <a:custGeom>
              <a:avLst/>
              <a:gdLst/>
              <a:ahLst/>
              <a:cxnLst/>
              <a:rect l="l" t="t" r="r" b="b"/>
              <a:pathLst>
                <a:path w="112" h="592" extrusionOk="0">
                  <a:moveTo>
                    <a:pt x="111" y="0"/>
                  </a:moveTo>
                  <a:lnTo>
                    <a:pt x="38" y="37"/>
                  </a:lnTo>
                  <a:lnTo>
                    <a:pt x="1" y="37"/>
                  </a:lnTo>
                  <a:lnTo>
                    <a:pt x="1" y="592"/>
                  </a:lnTo>
                  <a:lnTo>
                    <a:pt x="111" y="555"/>
                  </a:lnTo>
                  <a:lnTo>
                    <a:pt x="111" y="7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38" name="Google Shape;11738;p51"/>
            <p:cNvSpPr/>
            <p:nvPr/>
          </p:nvSpPr>
          <p:spPr>
            <a:xfrm>
              <a:off x="3220300" y="2725325"/>
              <a:ext cx="12050" cy="23125"/>
            </a:xfrm>
            <a:custGeom>
              <a:avLst/>
              <a:gdLst/>
              <a:ahLst/>
              <a:cxnLst/>
              <a:rect l="l" t="t" r="r" b="b"/>
              <a:pathLst>
                <a:path w="482" h="925" extrusionOk="0">
                  <a:moveTo>
                    <a:pt x="112" y="0"/>
                  </a:moveTo>
                  <a:lnTo>
                    <a:pt x="1" y="37"/>
                  </a:lnTo>
                  <a:lnTo>
                    <a:pt x="112" y="703"/>
                  </a:lnTo>
                  <a:lnTo>
                    <a:pt x="186" y="740"/>
                  </a:lnTo>
                  <a:lnTo>
                    <a:pt x="259" y="814"/>
                  </a:lnTo>
                  <a:lnTo>
                    <a:pt x="296" y="851"/>
                  </a:lnTo>
                  <a:lnTo>
                    <a:pt x="370" y="887"/>
                  </a:lnTo>
                  <a:lnTo>
                    <a:pt x="407" y="924"/>
                  </a:lnTo>
                  <a:lnTo>
                    <a:pt x="481" y="887"/>
                  </a:lnTo>
                  <a:lnTo>
                    <a:pt x="481" y="851"/>
                  </a:lnTo>
                  <a:lnTo>
                    <a:pt x="370" y="814"/>
                  </a:lnTo>
                  <a:lnTo>
                    <a:pt x="333" y="740"/>
                  </a:lnTo>
                  <a:lnTo>
                    <a:pt x="296" y="703"/>
                  </a:lnTo>
                  <a:lnTo>
                    <a:pt x="186" y="666"/>
                  </a:lnTo>
                  <a:lnTo>
                    <a:pt x="186" y="111"/>
                  </a:lnTo>
                  <a:lnTo>
                    <a:pt x="259" y="185"/>
                  </a:lnTo>
                  <a:lnTo>
                    <a:pt x="481" y="333"/>
                  </a:lnTo>
                  <a:lnTo>
                    <a:pt x="481" y="25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39" name="Google Shape;11739;p51"/>
            <p:cNvSpPr/>
            <p:nvPr/>
          </p:nvSpPr>
          <p:spPr>
            <a:xfrm>
              <a:off x="3249875" y="2754900"/>
              <a:ext cx="5575" cy="2800"/>
            </a:xfrm>
            <a:custGeom>
              <a:avLst/>
              <a:gdLst/>
              <a:ahLst/>
              <a:cxnLst/>
              <a:rect l="l" t="t" r="r" b="b"/>
              <a:pathLst>
                <a:path w="223" h="112" extrusionOk="0">
                  <a:moveTo>
                    <a:pt x="1" y="0"/>
                  </a:moveTo>
                  <a:lnTo>
                    <a:pt x="223" y="111"/>
                  </a:lnTo>
                  <a:lnTo>
                    <a:pt x="223" y="111"/>
                  </a:lnTo>
                  <a:lnTo>
                    <a:pt x="223" y="1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40" name="Google Shape;11740;p51"/>
            <p:cNvSpPr/>
            <p:nvPr/>
          </p:nvSpPr>
          <p:spPr>
            <a:xfrm>
              <a:off x="3249875" y="2741950"/>
              <a:ext cx="25" cy="12975"/>
            </a:xfrm>
            <a:custGeom>
              <a:avLst/>
              <a:gdLst/>
              <a:ahLst/>
              <a:cxnLst/>
              <a:rect l="l" t="t" r="r" b="b"/>
              <a:pathLst>
                <a:path w="1" h="519" extrusionOk="0">
                  <a:moveTo>
                    <a:pt x="1" y="518"/>
                  </a:moveTo>
                  <a:lnTo>
                    <a:pt x="1" y="51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41" name="Google Shape;11741;p51"/>
            <p:cNvSpPr/>
            <p:nvPr/>
          </p:nvSpPr>
          <p:spPr>
            <a:xfrm>
              <a:off x="3256350" y="2745650"/>
              <a:ext cx="25" cy="13900"/>
            </a:xfrm>
            <a:custGeom>
              <a:avLst/>
              <a:gdLst/>
              <a:ahLst/>
              <a:cxnLst/>
              <a:rect l="l" t="t" r="r" b="b"/>
              <a:pathLst>
                <a:path w="1" h="556" extrusionOk="0">
                  <a:moveTo>
                    <a:pt x="1" y="555"/>
                  </a:moveTo>
                  <a:lnTo>
                    <a:pt x="1" y="48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42" name="Google Shape;11742;p51"/>
            <p:cNvSpPr/>
            <p:nvPr/>
          </p:nvSpPr>
          <p:spPr>
            <a:xfrm>
              <a:off x="3248025" y="274102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334" y="186"/>
                  </a:moveTo>
                  <a:lnTo>
                    <a:pt x="334" y="186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43" name="Google Shape;11743;p51"/>
            <p:cNvSpPr/>
            <p:nvPr/>
          </p:nvSpPr>
          <p:spPr>
            <a:xfrm>
              <a:off x="3247100" y="2739175"/>
              <a:ext cx="8350" cy="18525"/>
            </a:xfrm>
            <a:custGeom>
              <a:avLst/>
              <a:gdLst/>
              <a:ahLst/>
              <a:cxnLst/>
              <a:rect l="l" t="t" r="r" b="b"/>
              <a:pathLst>
                <a:path w="334" h="741" extrusionOk="0">
                  <a:moveTo>
                    <a:pt x="1" y="1"/>
                  </a:moveTo>
                  <a:lnTo>
                    <a:pt x="1" y="112"/>
                  </a:lnTo>
                  <a:lnTo>
                    <a:pt x="38" y="629"/>
                  </a:lnTo>
                  <a:lnTo>
                    <a:pt x="112" y="666"/>
                  </a:lnTo>
                  <a:lnTo>
                    <a:pt x="149" y="703"/>
                  </a:lnTo>
                  <a:lnTo>
                    <a:pt x="186" y="740"/>
                  </a:lnTo>
                  <a:lnTo>
                    <a:pt x="260" y="740"/>
                  </a:lnTo>
                  <a:lnTo>
                    <a:pt x="260" y="703"/>
                  </a:lnTo>
                  <a:lnTo>
                    <a:pt x="223" y="703"/>
                  </a:lnTo>
                  <a:lnTo>
                    <a:pt x="186" y="666"/>
                  </a:lnTo>
                  <a:lnTo>
                    <a:pt x="112" y="629"/>
                  </a:lnTo>
                  <a:lnTo>
                    <a:pt x="112" y="186"/>
                  </a:lnTo>
                  <a:lnTo>
                    <a:pt x="112" y="112"/>
                  </a:lnTo>
                  <a:lnTo>
                    <a:pt x="260" y="210"/>
                  </a:lnTo>
                  <a:lnTo>
                    <a:pt x="260" y="210"/>
                  </a:lnTo>
                  <a:lnTo>
                    <a:pt x="260" y="186"/>
                  </a:lnTo>
                  <a:lnTo>
                    <a:pt x="1" y="1"/>
                  </a:lnTo>
                  <a:close/>
                  <a:moveTo>
                    <a:pt x="260" y="210"/>
                  </a:moveTo>
                  <a:lnTo>
                    <a:pt x="260" y="703"/>
                  </a:lnTo>
                  <a:lnTo>
                    <a:pt x="297" y="703"/>
                  </a:lnTo>
                  <a:lnTo>
                    <a:pt x="334" y="740"/>
                  </a:lnTo>
                  <a:lnTo>
                    <a:pt x="334" y="260"/>
                  </a:lnTo>
                  <a:lnTo>
                    <a:pt x="260" y="21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44" name="Google Shape;11744;p51"/>
            <p:cNvSpPr/>
            <p:nvPr/>
          </p:nvSpPr>
          <p:spPr>
            <a:xfrm>
              <a:off x="3249875" y="2741950"/>
              <a:ext cx="5575" cy="15750"/>
            </a:xfrm>
            <a:custGeom>
              <a:avLst/>
              <a:gdLst/>
              <a:ahLst/>
              <a:cxnLst/>
              <a:rect l="l" t="t" r="r" b="b"/>
              <a:pathLst>
                <a:path w="223" h="630" extrusionOk="0">
                  <a:moveTo>
                    <a:pt x="1" y="1"/>
                  </a:moveTo>
                  <a:lnTo>
                    <a:pt x="1" y="518"/>
                  </a:lnTo>
                  <a:lnTo>
                    <a:pt x="223" y="629"/>
                  </a:lnTo>
                  <a:lnTo>
                    <a:pt x="223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45" name="Google Shape;11745;p51"/>
            <p:cNvSpPr/>
            <p:nvPr/>
          </p:nvSpPr>
          <p:spPr>
            <a:xfrm>
              <a:off x="3247100" y="275490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38" y="0"/>
                  </a:moveTo>
                  <a:lnTo>
                    <a:pt x="1" y="37"/>
                  </a:lnTo>
                  <a:lnTo>
                    <a:pt x="297" y="222"/>
                  </a:lnTo>
                  <a:lnTo>
                    <a:pt x="334" y="185"/>
                  </a:lnTo>
                  <a:lnTo>
                    <a:pt x="371" y="185"/>
                  </a:lnTo>
                  <a:lnTo>
                    <a:pt x="334" y="111"/>
                  </a:lnTo>
                  <a:lnTo>
                    <a:pt x="297" y="1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46" name="Google Shape;11746;p51"/>
            <p:cNvSpPr/>
            <p:nvPr/>
          </p:nvSpPr>
          <p:spPr>
            <a:xfrm>
              <a:off x="3247100" y="2741025"/>
              <a:ext cx="950" cy="14825"/>
            </a:xfrm>
            <a:custGeom>
              <a:avLst/>
              <a:gdLst/>
              <a:ahLst/>
              <a:cxnLst/>
              <a:rect l="l" t="t" r="r" b="b"/>
              <a:pathLst>
                <a:path w="38" h="593" extrusionOk="0">
                  <a:moveTo>
                    <a:pt x="38" y="1"/>
                  </a:moveTo>
                  <a:lnTo>
                    <a:pt x="1" y="38"/>
                  </a:lnTo>
                  <a:lnTo>
                    <a:pt x="1" y="592"/>
                  </a:lnTo>
                  <a:lnTo>
                    <a:pt x="38" y="555"/>
                  </a:lnTo>
                  <a:lnTo>
                    <a:pt x="38" y="7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47" name="Google Shape;11747;p51"/>
            <p:cNvSpPr/>
            <p:nvPr/>
          </p:nvSpPr>
          <p:spPr>
            <a:xfrm>
              <a:off x="3243400" y="2738250"/>
              <a:ext cx="12050" cy="23150"/>
            </a:xfrm>
            <a:custGeom>
              <a:avLst/>
              <a:gdLst/>
              <a:ahLst/>
              <a:cxnLst/>
              <a:rect l="l" t="t" r="r" b="b"/>
              <a:pathLst>
                <a:path w="482" h="926" extrusionOk="0">
                  <a:moveTo>
                    <a:pt x="149" y="112"/>
                  </a:moveTo>
                  <a:lnTo>
                    <a:pt x="186" y="186"/>
                  </a:lnTo>
                  <a:lnTo>
                    <a:pt x="445" y="334"/>
                  </a:lnTo>
                  <a:lnTo>
                    <a:pt x="445" y="777"/>
                  </a:lnTo>
                  <a:lnTo>
                    <a:pt x="445" y="851"/>
                  </a:lnTo>
                  <a:lnTo>
                    <a:pt x="334" y="777"/>
                  </a:lnTo>
                  <a:lnTo>
                    <a:pt x="297" y="740"/>
                  </a:lnTo>
                  <a:lnTo>
                    <a:pt x="260" y="703"/>
                  </a:lnTo>
                  <a:lnTo>
                    <a:pt x="149" y="666"/>
                  </a:lnTo>
                  <a:lnTo>
                    <a:pt x="149" y="112"/>
                  </a:lnTo>
                  <a:close/>
                  <a:moveTo>
                    <a:pt x="112" y="1"/>
                  </a:moveTo>
                  <a:lnTo>
                    <a:pt x="1" y="38"/>
                  </a:lnTo>
                  <a:lnTo>
                    <a:pt x="112" y="703"/>
                  </a:lnTo>
                  <a:lnTo>
                    <a:pt x="186" y="740"/>
                  </a:lnTo>
                  <a:lnTo>
                    <a:pt x="260" y="777"/>
                  </a:lnTo>
                  <a:lnTo>
                    <a:pt x="297" y="851"/>
                  </a:lnTo>
                  <a:lnTo>
                    <a:pt x="371" y="888"/>
                  </a:lnTo>
                  <a:lnTo>
                    <a:pt x="408" y="925"/>
                  </a:lnTo>
                  <a:lnTo>
                    <a:pt x="482" y="888"/>
                  </a:lnTo>
                  <a:lnTo>
                    <a:pt x="482" y="22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48" name="Google Shape;11748;p51"/>
            <p:cNvSpPr/>
            <p:nvPr/>
          </p:nvSpPr>
          <p:spPr>
            <a:xfrm>
              <a:off x="3271150" y="2766900"/>
              <a:ext cx="7400" cy="3725"/>
            </a:xfrm>
            <a:custGeom>
              <a:avLst/>
              <a:gdLst/>
              <a:ahLst/>
              <a:cxnLst/>
              <a:rect l="l" t="t" r="r" b="b"/>
              <a:pathLst>
                <a:path w="296" h="149" extrusionOk="0">
                  <a:moveTo>
                    <a:pt x="0" y="1"/>
                  </a:moveTo>
                  <a:lnTo>
                    <a:pt x="259" y="149"/>
                  </a:lnTo>
                  <a:lnTo>
                    <a:pt x="296" y="149"/>
                  </a:lnTo>
                  <a:lnTo>
                    <a:pt x="259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49" name="Google Shape;11749;p51"/>
            <p:cNvSpPr/>
            <p:nvPr/>
          </p:nvSpPr>
          <p:spPr>
            <a:xfrm>
              <a:off x="3271150" y="2753050"/>
              <a:ext cx="25" cy="13875"/>
            </a:xfrm>
            <a:custGeom>
              <a:avLst/>
              <a:gdLst/>
              <a:ahLst/>
              <a:cxnLst/>
              <a:rect l="l" t="t" r="r" b="b"/>
              <a:pathLst>
                <a:path w="1" h="555" extrusionOk="0">
                  <a:moveTo>
                    <a:pt x="0" y="555"/>
                  </a:moveTo>
                  <a:lnTo>
                    <a:pt x="0" y="555"/>
                  </a:lnTo>
                  <a:lnTo>
                    <a:pt x="0" y="74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50" name="Google Shape;11750;p51"/>
            <p:cNvSpPr/>
            <p:nvPr/>
          </p:nvSpPr>
          <p:spPr>
            <a:xfrm>
              <a:off x="3278525" y="2757675"/>
              <a:ext cx="25" cy="13875"/>
            </a:xfrm>
            <a:custGeom>
              <a:avLst/>
              <a:gdLst/>
              <a:ahLst/>
              <a:cxnLst/>
              <a:rect l="l" t="t" r="r" b="b"/>
              <a:pathLst>
                <a:path w="1" h="555" extrusionOk="0">
                  <a:moveTo>
                    <a:pt x="1" y="555"/>
                  </a:moveTo>
                  <a:lnTo>
                    <a:pt x="1" y="51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51" name="Google Shape;11751;p51"/>
            <p:cNvSpPr/>
            <p:nvPr/>
          </p:nvSpPr>
          <p:spPr>
            <a:xfrm>
              <a:off x="3271150" y="275305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185"/>
                  </a:moveTo>
                  <a:lnTo>
                    <a:pt x="296" y="18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52" name="Google Shape;11752;p51"/>
            <p:cNvSpPr/>
            <p:nvPr/>
          </p:nvSpPr>
          <p:spPr>
            <a:xfrm>
              <a:off x="3269300" y="2752125"/>
              <a:ext cx="8325" cy="18500"/>
            </a:xfrm>
            <a:custGeom>
              <a:avLst/>
              <a:gdLst/>
              <a:ahLst/>
              <a:cxnLst/>
              <a:rect l="l" t="t" r="r" b="b"/>
              <a:pathLst>
                <a:path w="333" h="740" extrusionOk="0">
                  <a:moveTo>
                    <a:pt x="0" y="0"/>
                  </a:moveTo>
                  <a:lnTo>
                    <a:pt x="0" y="111"/>
                  </a:lnTo>
                  <a:lnTo>
                    <a:pt x="37" y="592"/>
                  </a:lnTo>
                  <a:lnTo>
                    <a:pt x="74" y="666"/>
                  </a:lnTo>
                  <a:lnTo>
                    <a:pt x="148" y="703"/>
                  </a:lnTo>
                  <a:lnTo>
                    <a:pt x="185" y="740"/>
                  </a:lnTo>
                  <a:lnTo>
                    <a:pt x="259" y="740"/>
                  </a:lnTo>
                  <a:lnTo>
                    <a:pt x="259" y="703"/>
                  </a:lnTo>
                  <a:lnTo>
                    <a:pt x="222" y="703"/>
                  </a:lnTo>
                  <a:lnTo>
                    <a:pt x="185" y="666"/>
                  </a:lnTo>
                  <a:lnTo>
                    <a:pt x="74" y="592"/>
                  </a:lnTo>
                  <a:lnTo>
                    <a:pt x="74" y="185"/>
                  </a:lnTo>
                  <a:lnTo>
                    <a:pt x="74" y="111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85"/>
                  </a:lnTo>
                  <a:lnTo>
                    <a:pt x="0" y="0"/>
                  </a:lnTo>
                  <a:close/>
                  <a:moveTo>
                    <a:pt x="259" y="190"/>
                  </a:moveTo>
                  <a:lnTo>
                    <a:pt x="259" y="703"/>
                  </a:lnTo>
                  <a:lnTo>
                    <a:pt x="333" y="740"/>
                  </a:lnTo>
                  <a:lnTo>
                    <a:pt x="333" y="222"/>
                  </a:lnTo>
                  <a:lnTo>
                    <a:pt x="259" y="19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53" name="Google Shape;11753;p51"/>
            <p:cNvSpPr/>
            <p:nvPr/>
          </p:nvSpPr>
          <p:spPr>
            <a:xfrm>
              <a:off x="3271150" y="2754900"/>
              <a:ext cx="7400" cy="15725"/>
            </a:xfrm>
            <a:custGeom>
              <a:avLst/>
              <a:gdLst/>
              <a:ahLst/>
              <a:cxnLst/>
              <a:rect l="l" t="t" r="r" b="b"/>
              <a:pathLst>
                <a:path w="296" h="629" extrusionOk="0">
                  <a:moveTo>
                    <a:pt x="0" y="0"/>
                  </a:moveTo>
                  <a:lnTo>
                    <a:pt x="0" y="481"/>
                  </a:lnTo>
                  <a:lnTo>
                    <a:pt x="259" y="629"/>
                  </a:lnTo>
                  <a:lnTo>
                    <a:pt x="296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54" name="Google Shape;11754;p51"/>
            <p:cNvSpPr/>
            <p:nvPr/>
          </p:nvSpPr>
          <p:spPr>
            <a:xfrm>
              <a:off x="3269300" y="2766900"/>
              <a:ext cx="9250" cy="6500"/>
            </a:xfrm>
            <a:custGeom>
              <a:avLst/>
              <a:gdLst/>
              <a:ahLst/>
              <a:cxnLst/>
              <a:rect l="l" t="t" r="r" b="b"/>
              <a:pathLst>
                <a:path w="370" h="260" extrusionOk="0">
                  <a:moveTo>
                    <a:pt x="37" y="1"/>
                  </a:moveTo>
                  <a:lnTo>
                    <a:pt x="0" y="75"/>
                  </a:lnTo>
                  <a:lnTo>
                    <a:pt x="259" y="260"/>
                  </a:lnTo>
                  <a:lnTo>
                    <a:pt x="333" y="186"/>
                  </a:lnTo>
                  <a:lnTo>
                    <a:pt x="370" y="186"/>
                  </a:lnTo>
                  <a:lnTo>
                    <a:pt x="333" y="149"/>
                  </a:lnTo>
                  <a:lnTo>
                    <a:pt x="259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55" name="Google Shape;11755;p51"/>
            <p:cNvSpPr/>
            <p:nvPr/>
          </p:nvSpPr>
          <p:spPr>
            <a:xfrm>
              <a:off x="3269300" y="2754900"/>
              <a:ext cx="950" cy="13875"/>
            </a:xfrm>
            <a:custGeom>
              <a:avLst/>
              <a:gdLst/>
              <a:ahLst/>
              <a:cxnLst/>
              <a:rect l="l" t="t" r="r" b="b"/>
              <a:pathLst>
                <a:path w="38" h="555" extrusionOk="0">
                  <a:moveTo>
                    <a:pt x="0" y="0"/>
                  </a:moveTo>
                  <a:lnTo>
                    <a:pt x="0" y="555"/>
                  </a:lnTo>
                  <a:lnTo>
                    <a:pt x="37" y="481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56" name="Google Shape;11756;p51"/>
            <p:cNvSpPr/>
            <p:nvPr/>
          </p:nvSpPr>
          <p:spPr>
            <a:xfrm>
              <a:off x="3265600" y="2751200"/>
              <a:ext cx="11100" cy="23125"/>
            </a:xfrm>
            <a:custGeom>
              <a:avLst/>
              <a:gdLst/>
              <a:ahLst/>
              <a:cxnLst/>
              <a:rect l="l" t="t" r="r" b="b"/>
              <a:pathLst>
                <a:path w="444" h="925" extrusionOk="0">
                  <a:moveTo>
                    <a:pt x="148" y="74"/>
                  </a:moveTo>
                  <a:lnTo>
                    <a:pt x="185" y="185"/>
                  </a:lnTo>
                  <a:lnTo>
                    <a:pt x="407" y="333"/>
                  </a:lnTo>
                  <a:lnTo>
                    <a:pt x="407" y="777"/>
                  </a:lnTo>
                  <a:lnTo>
                    <a:pt x="407" y="814"/>
                  </a:lnTo>
                  <a:lnTo>
                    <a:pt x="333" y="777"/>
                  </a:lnTo>
                  <a:lnTo>
                    <a:pt x="296" y="740"/>
                  </a:lnTo>
                  <a:lnTo>
                    <a:pt x="222" y="703"/>
                  </a:lnTo>
                  <a:lnTo>
                    <a:pt x="148" y="629"/>
                  </a:lnTo>
                  <a:lnTo>
                    <a:pt x="148" y="74"/>
                  </a:lnTo>
                  <a:close/>
                  <a:moveTo>
                    <a:pt x="74" y="0"/>
                  </a:moveTo>
                  <a:lnTo>
                    <a:pt x="0" y="37"/>
                  </a:lnTo>
                  <a:lnTo>
                    <a:pt x="111" y="703"/>
                  </a:lnTo>
                  <a:lnTo>
                    <a:pt x="185" y="740"/>
                  </a:lnTo>
                  <a:lnTo>
                    <a:pt x="222" y="777"/>
                  </a:lnTo>
                  <a:lnTo>
                    <a:pt x="296" y="814"/>
                  </a:lnTo>
                  <a:lnTo>
                    <a:pt x="370" y="851"/>
                  </a:lnTo>
                  <a:lnTo>
                    <a:pt x="407" y="925"/>
                  </a:lnTo>
                  <a:lnTo>
                    <a:pt x="444" y="851"/>
                  </a:lnTo>
                  <a:lnTo>
                    <a:pt x="444" y="2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57" name="Google Shape;11757;p51"/>
            <p:cNvSpPr/>
            <p:nvPr/>
          </p:nvSpPr>
          <p:spPr>
            <a:xfrm>
              <a:off x="3162075" y="2664325"/>
              <a:ext cx="6500" cy="4625"/>
            </a:xfrm>
            <a:custGeom>
              <a:avLst/>
              <a:gdLst/>
              <a:ahLst/>
              <a:cxnLst/>
              <a:rect l="l" t="t" r="r" b="b"/>
              <a:pathLst>
                <a:path w="260" h="185" extrusionOk="0">
                  <a:moveTo>
                    <a:pt x="1" y="0"/>
                  </a:moveTo>
                  <a:lnTo>
                    <a:pt x="259" y="185"/>
                  </a:lnTo>
                  <a:lnTo>
                    <a:pt x="259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58" name="Google Shape;11758;p51"/>
            <p:cNvSpPr/>
            <p:nvPr/>
          </p:nvSpPr>
          <p:spPr>
            <a:xfrm>
              <a:off x="3162075" y="2651375"/>
              <a:ext cx="25" cy="12975"/>
            </a:xfrm>
            <a:custGeom>
              <a:avLst/>
              <a:gdLst/>
              <a:ahLst/>
              <a:cxnLst/>
              <a:rect l="l" t="t" r="r" b="b"/>
              <a:pathLst>
                <a:path w="1" h="519" extrusionOk="0">
                  <a:moveTo>
                    <a:pt x="1" y="518"/>
                  </a:moveTo>
                  <a:lnTo>
                    <a:pt x="1" y="51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59" name="Google Shape;11759;p51"/>
            <p:cNvSpPr/>
            <p:nvPr/>
          </p:nvSpPr>
          <p:spPr>
            <a:xfrm>
              <a:off x="3168550" y="2655075"/>
              <a:ext cx="25" cy="13875"/>
            </a:xfrm>
            <a:custGeom>
              <a:avLst/>
              <a:gdLst/>
              <a:ahLst/>
              <a:cxnLst/>
              <a:rect l="l" t="t" r="r" b="b"/>
              <a:pathLst>
                <a:path w="1" h="555" extrusionOk="0">
                  <a:moveTo>
                    <a:pt x="0" y="555"/>
                  </a:moveTo>
                  <a:lnTo>
                    <a:pt x="0" y="55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60" name="Google Shape;11760;p51"/>
            <p:cNvSpPr/>
            <p:nvPr/>
          </p:nvSpPr>
          <p:spPr>
            <a:xfrm>
              <a:off x="3162075" y="2651375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259" y="148"/>
                  </a:moveTo>
                  <a:lnTo>
                    <a:pt x="259" y="148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61" name="Google Shape;11761;p51"/>
            <p:cNvSpPr/>
            <p:nvPr/>
          </p:nvSpPr>
          <p:spPr>
            <a:xfrm>
              <a:off x="3160225" y="2649525"/>
              <a:ext cx="7425" cy="18500"/>
            </a:xfrm>
            <a:custGeom>
              <a:avLst/>
              <a:gdLst/>
              <a:ahLst/>
              <a:cxnLst/>
              <a:rect l="l" t="t" r="r" b="b"/>
              <a:pathLst>
                <a:path w="297" h="740" extrusionOk="0">
                  <a:moveTo>
                    <a:pt x="1" y="1"/>
                  </a:moveTo>
                  <a:lnTo>
                    <a:pt x="1" y="75"/>
                  </a:lnTo>
                  <a:lnTo>
                    <a:pt x="75" y="592"/>
                  </a:lnTo>
                  <a:lnTo>
                    <a:pt x="75" y="185"/>
                  </a:lnTo>
                  <a:lnTo>
                    <a:pt x="75" y="75"/>
                  </a:lnTo>
                  <a:lnTo>
                    <a:pt x="296" y="222"/>
                  </a:lnTo>
                  <a:lnTo>
                    <a:pt x="296" y="185"/>
                  </a:lnTo>
                  <a:lnTo>
                    <a:pt x="1" y="1"/>
                  </a:lnTo>
                  <a:close/>
                  <a:moveTo>
                    <a:pt x="75" y="592"/>
                  </a:moveTo>
                  <a:lnTo>
                    <a:pt x="112" y="629"/>
                  </a:lnTo>
                  <a:lnTo>
                    <a:pt x="148" y="703"/>
                  </a:lnTo>
                  <a:lnTo>
                    <a:pt x="185" y="740"/>
                  </a:lnTo>
                  <a:lnTo>
                    <a:pt x="296" y="740"/>
                  </a:lnTo>
                  <a:lnTo>
                    <a:pt x="259" y="703"/>
                  </a:lnTo>
                  <a:lnTo>
                    <a:pt x="185" y="703"/>
                  </a:lnTo>
                  <a:lnTo>
                    <a:pt x="148" y="629"/>
                  </a:lnTo>
                  <a:lnTo>
                    <a:pt x="75" y="592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62" name="Google Shape;11762;p51"/>
            <p:cNvSpPr/>
            <p:nvPr/>
          </p:nvSpPr>
          <p:spPr>
            <a:xfrm>
              <a:off x="3162075" y="2651375"/>
              <a:ext cx="6500" cy="16650"/>
            </a:xfrm>
            <a:custGeom>
              <a:avLst/>
              <a:gdLst/>
              <a:ahLst/>
              <a:cxnLst/>
              <a:rect l="l" t="t" r="r" b="b"/>
              <a:pathLst>
                <a:path w="260" h="666" extrusionOk="0">
                  <a:moveTo>
                    <a:pt x="1" y="1"/>
                  </a:moveTo>
                  <a:lnTo>
                    <a:pt x="1" y="518"/>
                  </a:lnTo>
                  <a:lnTo>
                    <a:pt x="259" y="666"/>
                  </a:lnTo>
                  <a:lnTo>
                    <a:pt x="259" y="1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63" name="Google Shape;11763;p51"/>
            <p:cNvSpPr/>
            <p:nvPr/>
          </p:nvSpPr>
          <p:spPr>
            <a:xfrm>
              <a:off x="3159300" y="2664325"/>
              <a:ext cx="9275" cy="5550"/>
            </a:xfrm>
            <a:custGeom>
              <a:avLst/>
              <a:gdLst/>
              <a:ahLst/>
              <a:cxnLst/>
              <a:rect l="l" t="t" r="r" b="b"/>
              <a:pathLst>
                <a:path w="371" h="222" extrusionOk="0">
                  <a:moveTo>
                    <a:pt x="112" y="0"/>
                  </a:moveTo>
                  <a:lnTo>
                    <a:pt x="1" y="37"/>
                  </a:lnTo>
                  <a:lnTo>
                    <a:pt x="296" y="222"/>
                  </a:lnTo>
                  <a:lnTo>
                    <a:pt x="333" y="222"/>
                  </a:lnTo>
                  <a:lnTo>
                    <a:pt x="370" y="185"/>
                  </a:lnTo>
                  <a:lnTo>
                    <a:pt x="333" y="185"/>
                  </a:lnTo>
                  <a:lnTo>
                    <a:pt x="296" y="14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64" name="Google Shape;11764;p51"/>
            <p:cNvSpPr/>
            <p:nvPr/>
          </p:nvSpPr>
          <p:spPr>
            <a:xfrm>
              <a:off x="3159300" y="2651375"/>
              <a:ext cx="2800" cy="13900"/>
            </a:xfrm>
            <a:custGeom>
              <a:avLst/>
              <a:gdLst/>
              <a:ahLst/>
              <a:cxnLst/>
              <a:rect l="l" t="t" r="r" b="b"/>
              <a:pathLst>
                <a:path w="112" h="556" extrusionOk="0">
                  <a:moveTo>
                    <a:pt x="38" y="1"/>
                  </a:moveTo>
                  <a:lnTo>
                    <a:pt x="1" y="74"/>
                  </a:lnTo>
                  <a:lnTo>
                    <a:pt x="1" y="555"/>
                  </a:lnTo>
                  <a:lnTo>
                    <a:pt x="112" y="518"/>
                  </a:lnTo>
                  <a:lnTo>
                    <a:pt x="112" y="111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65" name="Google Shape;11765;p51"/>
            <p:cNvSpPr/>
            <p:nvPr/>
          </p:nvSpPr>
          <p:spPr>
            <a:xfrm>
              <a:off x="3155600" y="2649525"/>
              <a:ext cx="12050" cy="23125"/>
            </a:xfrm>
            <a:custGeom>
              <a:avLst/>
              <a:gdLst/>
              <a:ahLst/>
              <a:cxnLst/>
              <a:rect l="l" t="t" r="r" b="b"/>
              <a:pathLst>
                <a:path w="482" h="925" extrusionOk="0">
                  <a:moveTo>
                    <a:pt x="112" y="1"/>
                  </a:moveTo>
                  <a:lnTo>
                    <a:pt x="1" y="38"/>
                  </a:lnTo>
                  <a:lnTo>
                    <a:pt x="112" y="703"/>
                  </a:lnTo>
                  <a:lnTo>
                    <a:pt x="186" y="740"/>
                  </a:lnTo>
                  <a:lnTo>
                    <a:pt x="260" y="777"/>
                  </a:lnTo>
                  <a:lnTo>
                    <a:pt x="297" y="814"/>
                  </a:lnTo>
                  <a:lnTo>
                    <a:pt x="370" y="851"/>
                  </a:lnTo>
                  <a:lnTo>
                    <a:pt x="407" y="925"/>
                  </a:lnTo>
                  <a:lnTo>
                    <a:pt x="481" y="851"/>
                  </a:lnTo>
                  <a:lnTo>
                    <a:pt x="481" y="814"/>
                  </a:lnTo>
                  <a:lnTo>
                    <a:pt x="370" y="777"/>
                  </a:lnTo>
                  <a:lnTo>
                    <a:pt x="333" y="740"/>
                  </a:lnTo>
                  <a:lnTo>
                    <a:pt x="297" y="703"/>
                  </a:lnTo>
                  <a:lnTo>
                    <a:pt x="186" y="629"/>
                  </a:lnTo>
                  <a:lnTo>
                    <a:pt x="186" y="75"/>
                  </a:lnTo>
                  <a:lnTo>
                    <a:pt x="260" y="185"/>
                  </a:lnTo>
                  <a:lnTo>
                    <a:pt x="481" y="333"/>
                  </a:lnTo>
                  <a:lnTo>
                    <a:pt x="481" y="22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66" name="Google Shape;11766;p51"/>
            <p:cNvSpPr/>
            <p:nvPr/>
          </p:nvSpPr>
          <p:spPr>
            <a:xfrm>
              <a:off x="3183325" y="26772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297" y="186"/>
                  </a:lnTo>
                  <a:lnTo>
                    <a:pt x="297" y="14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67" name="Google Shape;11767;p51"/>
            <p:cNvSpPr/>
            <p:nvPr/>
          </p:nvSpPr>
          <p:spPr>
            <a:xfrm>
              <a:off x="3183325" y="2664325"/>
              <a:ext cx="1875" cy="12950"/>
            </a:xfrm>
            <a:custGeom>
              <a:avLst/>
              <a:gdLst/>
              <a:ahLst/>
              <a:cxnLst/>
              <a:rect l="l" t="t" r="r" b="b"/>
              <a:pathLst>
                <a:path w="75" h="518" extrusionOk="0">
                  <a:moveTo>
                    <a:pt x="1" y="0"/>
                  </a:moveTo>
                  <a:lnTo>
                    <a:pt x="1" y="518"/>
                  </a:lnTo>
                  <a:lnTo>
                    <a:pt x="75" y="51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68" name="Google Shape;11768;p51"/>
            <p:cNvSpPr/>
            <p:nvPr/>
          </p:nvSpPr>
          <p:spPr>
            <a:xfrm>
              <a:off x="3190725" y="2668025"/>
              <a:ext cx="950" cy="13875"/>
            </a:xfrm>
            <a:custGeom>
              <a:avLst/>
              <a:gdLst/>
              <a:ahLst/>
              <a:cxnLst/>
              <a:rect l="l" t="t" r="r" b="b"/>
              <a:pathLst>
                <a:path w="38" h="555" extrusionOk="0">
                  <a:moveTo>
                    <a:pt x="1" y="0"/>
                  </a:moveTo>
                  <a:lnTo>
                    <a:pt x="1" y="55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69" name="Google Shape;11769;p51"/>
            <p:cNvSpPr/>
            <p:nvPr/>
          </p:nvSpPr>
          <p:spPr>
            <a:xfrm>
              <a:off x="3183325" y="2663400"/>
              <a:ext cx="8350" cy="4625"/>
            </a:xfrm>
            <a:custGeom>
              <a:avLst/>
              <a:gdLst/>
              <a:ahLst/>
              <a:cxnLst/>
              <a:rect l="l" t="t" r="r" b="b"/>
              <a:pathLst>
                <a:path w="334" h="185" extrusionOk="0">
                  <a:moveTo>
                    <a:pt x="1" y="0"/>
                  </a:moveTo>
                  <a:lnTo>
                    <a:pt x="1" y="37"/>
                  </a:lnTo>
                  <a:lnTo>
                    <a:pt x="297" y="185"/>
                  </a:lnTo>
                  <a:lnTo>
                    <a:pt x="334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70" name="Google Shape;11770;p51"/>
            <p:cNvSpPr/>
            <p:nvPr/>
          </p:nvSpPr>
          <p:spPr>
            <a:xfrm>
              <a:off x="3182400" y="2662475"/>
              <a:ext cx="7425" cy="18500"/>
            </a:xfrm>
            <a:custGeom>
              <a:avLst/>
              <a:gdLst/>
              <a:ahLst/>
              <a:cxnLst/>
              <a:rect l="l" t="t" r="r" b="b"/>
              <a:pathLst>
                <a:path w="297" h="740" extrusionOk="0">
                  <a:moveTo>
                    <a:pt x="1" y="0"/>
                  </a:moveTo>
                  <a:lnTo>
                    <a:pt x="1" y="74"/>
                  </a:lnTo>
                  <a:lnTo>
                    <a:pt x="38" y="592"/>
                  </a:lnTo>
                  <a:lnTo>
                    <a:pt x="38" y="185"/>
                  </a:lnTo>
                  <a:lnTo>
                    <a:pt x="38" y="74"/>
                  </a:lnTo>
                  <a:lnTo>
                    <a:pt x="260" y="201"/>
                  </a:lnTo>
                  <a:lnTo>
                    <a:pt x="260" y="185"/>
                  </a:lnTo>
                  <a:lnTo>
                    <a:pt x="1" y="0"/>
                  </a:lnTo>
                  <a:close/>
                  <a:moveTo>
                    <a:pt x="38" y="592"/>
                  </a:moveTo>
                  <a:lnTo>
                    <a:pt x="112" y="629"/>
                  </a:lnTo>
                  <a:lnTo>
                    <a:pt x="149" y="666"/>
                  </a:lnTo>
                  <a:lnTo>
                    <a:pt x="186" y="703"/>
                  </a:lnTo>
                  <a:lnTo>
                    <a:pt x="260" y="703"/>
                  </a:lnTo>
                  <a:lnTo>
                    <a:pt x="223" y="666"/>
                  </a:lnTo>
                  <a:lnTo>
                    <a:pt x="186" y="666"/>
                  </a:lnTo>
                  <a:lnTo>
                    <a:pt x="149" y="629"/>
                  </a:lnTo>
                  <a:lnTo>
                    <a:pt x="38" y="592"/>
                  </a:lnTo>
                  <a:close/>
                  <a:moveTo>
                    <a:pt x="260" y="201"/>
                  </a:moveTo>
                  <a:lnTo>
                    <a:pt x="260" y="703"/>
                  </a:lnTo>
                  <a:lnTo>
                    <a:pt x="297" y="740"/>
                  </a:lnTo>
                  <a:lnTo>
                    <a:pt x="297" y="222"/>
                  </a:lnTo>
                  <a:lnTo>
                    <a:pt x="260" y="20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71" name="Google Shape;11771;p51"/>
            <p:cNvSpPr/>
            <p:nvPr/>
          </p:nvSpPr>
          <p:spPr>
            <a:xfrm>
              <a:off x="3185175" y="2664325"/>
              <a:ext cx="5575" cy="16650"/>
            </a:xfrm>
            <a:custGeom>
              <a:avLst/>
              <a:gdLst/>
              <a:ahLst/>
              <a:cxnLst/>
              <a:rect l="l" t="t" r="r" b="b"/>
              <a:pathLst>
                <a:path w="223" h="666" extrusionOk="0">
                  <a:moveTo>
                    <a:pt x="1" y="0"/>
                  </a:moveTo>
                  <a:lnTo>
                    <a:pt x="1" y="518"/>
                  </a:lnTo>
                  <a:lnTo>
                    <a:pt x="223" y="666"/>
                  </a:lnTo>
                  <a:lnTo>
                    <a:pt x="223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72" name="Google Shape;11772;p51"/>
            <p:cNvSpPr/>
            <p:nvPr/>
          </p:nvSpPr>
          <p:spPr>
            <a:xfrm>
              <a:off x="3181475" y="26772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75" y="1"/>
                  </a:moveTo>
                  <a:lnTo>
                    <a:pt x="1" y="38"/>
                  </a:lnTo>
                  <a:lnTo>
                    <a:pt x="334" y="223"/>
                  </a:lnTo>
                  <a:lnTo>
                    <a:pt x="371" y="186"/>
                  </a:lnTo>
                  <a:lnTo>
                    <a:pt x="334" y="186"/>
                  </a:lnTo>
                  <a:lnTo>
                    <a:pt x="334" y="14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73" name="Google Shape;11773;p51"/>
            <p:cNvSpPr/>
            <p:nvPr/>
          </p:nvSpPr>
          <p:spPr>
            <a:xfrm>
              <a:off x="3181475" y="2664325"/>
              <a:ext cx="1875" cy="13875"/>
            </a:xfrm>
            <a:custGeom>
              <a:avLst/>
              <a:gdLst/>
              <a:ahLst/>
              <a:cxnLst/>
              <a:rect l="l" t="t" r="r" b="b"/>
              <a:pathLst>
                <a:path w="75" h="555" extrusionOk="0">
                  <a:moveTo>
                    <a:pt x="38" y="0"/>
                  </a:moveTo>
                  <a:lnTo>
                    <a:pt x="1" y="37"/>
                  </a:lnTo>
                  <a:lnTo>
                    <a:pt x="1" y="555"/>
                  </a:lnTo>
                  <a:lnTo>
                    <a:pt x="75" y="518"/>
                  </a:lnTo>
                  <a:lnTo>
                    <a:pt x="75" y="1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74" name="Google Shape;11774;p51"/>
            <p:cNvSpPr/>
            <p:nvPr/>
          </p:nvSpPr>
          <p:spPr>
            <a:xfrm>
              <a:off x="3177800" y="2662475"/>
              <a:ext cx="12025" cy="23125"/>
            </a:xfrm>
            <a:custGeom>
              <a:avLst/>
              <a:gdLst/>
              <a:ahLst/>
              <a:cxnLst/>
              <a:rect l="l" t="t" r="r" b="b"/>
              <a:pathLst>
                <a:path w="481" h="925" extrusionOk="0">
                  <a:moveTo>
                    <a:pt x="444" y="280"/>
                  </a:moveTo>
                  <a:lnTo>
                    <a:pt x="444" y="801"/>
                  </a:lnTo>
                  <a:lnTo>
                    <a:pt x="444" y="801"/>
                  </a:lnTo>
                  <a:lnTo>
                    <a:pt x="481" y="814"/>
                  </a:lnTo>
                  <a:lnTo>
                    <a:pt x="481" y="777"/>
                  </a:lnTo>
                  <a:lnTo>
                    <a:pt x="481" y="296"/>
                  </a:lnTo>
                  <a:lnTo>
                    <a:pt x="444" y="280"/>
                  </a:lnTo>
                  <a:close/>
                  <a:moveTo>
                    <a:pt x="74" y="0"/>
                  </a:moveTo>
                  <a:lnTo>
                    <a:pt x="0" y="37"/>
                  </a:lnTo>
                  <a:lnTo>
                    <a:pt x="111" y="666"/>
                  </a:lnTo>
                  <a:lnTo>
                    <a:pt x="185" y="740"/>
                  </a:lnTo>
                  <a:lnTo>
                    <a:pt x="222" y="777"/>
                  </a:lnTo>
                  <a:lnTo>
                    <a:pt x="259" y="814"/>
                  </a:lnTo>
                  <a:lnTo>
                    <a:pt x="370" y="851"/>
                  </a:lnTo>
                  <a:lnTo>
                    <a:pt x="407" y="924"/>
                  </a:lnTo>
                  <a:lnTo>
                    <a:pt x="444" y="851"/>
                  </a:lnTo>
                  <a:lnTo>
                    <a:pt x="444" y="801"/>
                  </a:lnTo>
                  <a:lnTo>
                    <a:pt x="444" y="801"/>
                  </a:lnTo>
                  <a:lnTo>
                    <a:pt x="370" y="777"/>
                  </a:lnTo>
                  <a:lnTo>
                    <a:pt x="333" y="740"/>
                  </a:lnTo>
                  <a:lnTo>
                    <a:pt x="296" y="666"/>
                  </a:lnTo>
                  <a:lnTo>
                    <a:pt x="185" y="629"/>
                  </a:lnTo>
                  <a:lnTo>
                    <a:pt x="185" y="74"/>
                  </a:lnTo>
                  <a:lnTo>
                    <a:pt x="222" y="185"/>
                  </a:lnTo>
                  <a:lnTo>
                    <a:pt x="444" y="280"/>
                  </a:lnTo>
                  <a:lnTo>
                    <a:pt x="444" y="2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75" name="Google Shape;11775;p51"/>
            <p:cNvSpPr/>
            <p:nvPr/>
          </p:nvSpPr>
          <p:spPr>
            <a:xfrm>
              <a:off x="3206450" y="2690200"/>
              <a:ext cx="6475" cy="2800"/>
            </a:xfrm>
            <a:custGeom>
              <a:avLst/>
              <a:gdLst/>
              <a:ahLst/>
              <a:cxnLst/>
              <a:rect l="l" t="t" r="r" b="b"/>
              <a:pathLst>
                <a:path w="259" h="112" extrusionOk="0">
                  <a:moveTo>
                    <a:pt x="0" y="0"/>
                  </a:moveTo>
                  <a:lnTo>
                    <a:pt x="259" y="111"/>
                  </a:lnTo>
                  <a:lnTo>
                    <a:pt x="259" y="111"/>
                  </a:lnTo>
                  <a:lnTo>
                    <a:pt x="259" y="1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76" name="Google Shape;11776;p51"/>
            <p:cNvSpPr/>
            <p:nvPr/>
          </p:nvSpPr>
          <p:spPr>
            <a:xfrm>
              <a:off x="3206450" y="2677250"/>
              <a:ext cx="25" cy="12975"/>
            </a:xfrm>
            <a:custGeom>
              <a:avLst/>
              <a:gdLst/>
              <a:ahLst/>
              <a:cxnLst/>
              <a:rect l="l" t="t" r="r" b="b"/>
              <a:pathLst>
                <a:path w="1" h="519" extrusionOk="0">
                  <a:moveTo>
                    <a:pt x="0" y="518"/>
                  </a:moveTo>
                  <a:lnTo>
                    <a:pt x="0" y="518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77" name="Google Shape;11777;p51"/>
            <p:cNvSpPr/>
            <p:nvPr/>
          </p:nvSpPr>
          <p:spPr>
            <a:xfrm>
              <a:off x="3213825" y="2680950"/>
              <a:ext cx="25" cy="13900"/>
            </a:xfrm>
            <a:custGeom>
              <a:avLst/>
              <a:gdLst/>
              <a:ahLst/>
              <a:cxnLst/>
              <a:rect l="l" t="t" r="r" b="b"/>
              <a:pathLst>
                <a:path w="1" h="556" extrusionOk="0">
                  <a:moveTo>
                    <a:pt x="1" y="555"/>
                  </a:moveTo>
                  <a:lnTo>
                    <a:pt x="1" y="55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78" name="Google Shape;11778;p51"/>
            <p:cNvSpPr/>
            <p:nvPr/>
          </p:nvSpPr>
          <p:spPr>
            <a:xfrm>
              <a:off x="3205525" y="267632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1"/>
                  </a:moveTo>
                  <a:lnTo>
                    <a:pt x="0" y="38"/>
                  </a:lnTo>
                  <a:lnTo>
                    <a:pt x="333" y="186"/>
                  </a:lnTo>
                  <a:lnTo>
                    <a:pt x="333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79" name="Google Shape;11779;p51"/>
            <p:cNvSpPr/>
            <p:nvPr/>
          </p:nvSpPr>
          <p:spPr>
            <a:xfrm>
              <a:off x="3204600" y="2674475"/>
              <a:ext cx="8325" cy="18525"/>
            </a:xfrm>
            <a:custGeom>
              <a:avLst/>
              <a:gdLst/>
              <a:ahLst/>
              <a:cxnLst/>
              <a:rect l="l" t="t" r="r" b="b"/>
              <a:pathLst>
                <a:path w="333" h="741" extrusionOk="0">
                  <a:moveTo>
                    <a:pt x="0" y="1"/>
                  </a:moveTo>
                  <a:lnTo>
                    <a:pt x="0" y="112"/>
                  </a:lnTo>
                  <a:lnTo>
                    <a:pt x="37" y="629"/>
                  </a:lnTo>
                  <a:lnTo>
                    <a:pt x="74" y="666"/>
                  </a:lnTo>
                  <a:lnTo>
                    <a:pt x="148" y="703"/>
                  </a:lnTo>
                  <a:lnTo>
                    <a:pt x="185" y="740"/>
                  </a:lnTo>
                  <a:lnTo>
                    <a:pt x="259" y="740"/>
                  </a:lnTo>
                  <a:lnTo>
                    <a:pt x="259" y="703"/>
                  </a:lnTo>
                  <a:lnTo>
                    <a:pt x="222" y="703"/>
                  </a:lnTo>
                  <a:lnTo>
                    <a:pt x="185" y="666"/>
                  </a:lnTo>
                  <a:lnTo>
                    <a:pt x="74" y="629"/>
                  </a:lnTo>
                  <a:lnTo>
                    <a:pt x="74" y="186"/>
                  </a:lnTo>
                  <a:lnTo>
                    <a:pt x="74" y="112"/>
                  </a:lnTo>
                  <a:lnTo>
                    <a:pt x="259" y="217"/>
                  </a:lnTo>
                  <a:lnTo>
                    <a:pt x="259" y="217"/>
                  </a:lnTo>
                  <a:lnTo>
                    <a:pt x="259" y="186"/>
                  </a:lnTo>
                  <a:lnTo>
                    <a:pt x="0" y="1"/>
                  </a:lnTo>
                  <a:close/>
                  <a:moveTo>
                    <a:pt x="259" y="217"/>
                  </a:moveTo>
                  <a:lnTo>
                    <a:pt x="259" y="703"/>
                  </a:lnTo>
                  <a:lnTo>
                    <a:pt x="333" y="740"/>
                  </a:lnTo>
                  <a:lnTo>
                    <a:pt x="333" y="260"/>
                  </a:lnTo>
                  <a:lnTo>
                    <a:pt x="259" y="217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80" name="Google Shape;11780;p51"/>
            <p:cNvSpPr/>
            <p:nvPr/>
          </p:nvSpPr>
          <p:spPr>
            <a:xfrm>
              <a:off x="3206450" y="2677250"/>
              <a:ext cx="6475" cy="15750"/>
            </a:xfrm>
            <a:custGeom>
              <a:avLst/>
              <a:gdLst/>
              <a:ahLst/>
              <a:cxnLst/>
              <a:rect l="l" t="t" r="r" b="b"/>
              <a:pathLst>
                <a:path w="259" h="630" extrusionOk="0">
                  <a:moveTo>
                    <a:pt x="0" y="1"/>
                  </a:moveTo>
                  <a:lnTo>
                    <a:pt x="0" y="518"/>
                  </a:lnTo>
                  <a:lnTo>
                    <a:pt x="259" y="629"/>
                  </a:lnTo>
                  <a:lnTo>
                    <a:pt x="259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81" name="Google Shape;11781;p51"/>
            <p:cNvSpPr/>
            <p:nvPr/>
          </p:nvSpPr>
          <p:spPr>
            <a:xfrm>
              <a:off x="3204600" y="2690200"/>
              <a:ext cx="9250" cy="5575"/>
            </a:xfrm>
            <a:custGeom>
              <a:avLst/>
              <a:gdLst/>
              <a:ahLst/>
              <a:cxnLst/>
              <a:rect l="l" t="t" r="r" b="b"/>
              <a:pathLst>
                <a:path w="370" h="223" extrusionOk="0">
                  <a:moveTo>
                    <a:pt x="37" y="0"/>
                  </a:moveTo>
                  <a:lnTo>
                    <a:pt x="0" y="37"/>
                  </a:lnTo>
                  <a:lnTo>
                    <a:pt x="259" y="222"/>
                  </a:lnTo>
                  <a:lnTo>
                    <a:pt x="333" y="222"/>
                  </a:lnTo>
                  <a:lnTo>
                    <a:pt x="370" y="185"/>
                  </a:lnTo>
                  <a:lnTo>
                    <a:pt x="333" y="185"/>
                  </a:lnTo>
                  <a:lnTo>
                    <a:pt x="259" y="11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82" name="Google Shape;11782;p51"/>
            <p:cNvSpPr/>
            <p:nvPr/>
          </p:nvSpPr>
          <p:spPr>
            <a:xfrm>
              <a:off x="3204600" y="2677250"/>
              <a:ext cx="950" cy="13900"/>
            </a:xfrm>
            <a:custGeom>
              <a:avLst/>
              <a:gdLst/>
              <a:ahLst/>
              <a:cxnLst/>
              <a:rect l="l" t="t" r="r" b="b"/>
              <a:pathLst>
                <a:path w="38" h="556" extrusionOk="0">
                  <a:moveTo>
                    <a:pt x="0" y="1"/>
                  </a:moveTo>
                  <a:lnTo>
                    <a:pt x="0" y="38"/>
                  </a:lnTo>
                  <a:lnTo>
                    <a:pt x="0" y="555"/>
                  </a:lnTo>
                  <a:lnTo>
                    <a:pt x="37" y="518"/>
                  </a:lnTo>
                  <a:lnTo>
                    <a:pt x="37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83" name="Google Shape;11783;p51"/>
            <p:cNvSpPr/>
            <p:nvPr/>
          </p:nvSpPr>
          <p:spPr>
            <a:xfrm>
              <a:off x="3200900" y="2673550"/>
              <a:ext cx="11100" cy="23150"/>
            </a:xfrm>
            <a:custGeom>
              <a:avLst/>
              <a:gdLst/>
              <a:ahLst/>
              <a:cxnLst/>
              <a:rect l="l" t="t" r="r" b="b"/>
              <a:pathLst>
                <a:path w="444" h="926" extrusionOk="0">
                  <a:moveTo>
                    <a:pt x="148" y="149"/>
                  </a:moveTo>
                  <a:lnTo>
                    <a:pt x="185" y="223"/>
                  </a:lnTo>
                  <a:lnTo>
                    <a:pt x="407" y="371"/>
                  </a:lnTo>
                  <a:lnTo>
                    <a:pt x="407" y="851"/>
                  </a:lnTo>
                  <a:lnTo>
                    <a:pt x="407" y="888"/>
                  </a:lnTo>
                  <a:lnTo>
                    <a:pt x="333" y="851"/>
                  </a:lnTo>
                  <a:lnTo>
                    <a:pt x="296" y="777"/>
                  </a:lnTo>
                  <a:lnTo>
                    <a:pt x="222" y="740"/>
                  </a:lnTo>
                  <a:lnTo>
                    <a:pt x="148" y="703"/>
                  </a:lnTo>
                  <a:lnTo>
                    <a:pt x="148" y="149"/>
                  </a:lnTo>
                  <a:close/>
                  <a:moveTo>
                    <a:pt x="74" y="1"/>
                  </a:moveTo>
                  <a:lnTo>
                    <a:pt x="0" y="38"/>
                  </a:lnTo>
                  <a:lnTo>
                    <a:pt x="111" y="703"/>
                  </a:lnTo>
                  <a:lnTo>
                    <a:pt x="185" y="740"/>
                  </a:lnTo>
                  <a:lnTo>
                    <a:pt x="222" y="777"/>
                  </a:lnTo>
                  <a:lnTo>
                    <a:pt x="259" y="851"/>
                  </a:lnTo>
                  <a:lnTo>
                    <a:pt x="370" y="888"/>
                  </a:lnTo>
                  <a:lnTo>
                    <a:pt x="407" y="925"/>
                  </a:lnTo>
                  <a:lnTo>
                    <a:pt x="444" y="888"/>
                  </a:lnTo>
                  <a:lnTo>
                    <a:pt x="444" y="22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84" name="Google Shape;11784;p51"/>
            <p:cNvSpPr/>
            <p:nvPr/>
          </p:nvSpPr>
          <p:spPr>
            <a:xfrm>
              <a:off x="3228625" y="2702200"/>
              <a:ext cx="7425" cy="3725"/>
            </a:xfrm>
            <a:custGeom>
              <a:avLst/>
              <a:gdLst/>
              <a:ahLst/>
              <a:cxnLst/>
              <a:rect l="l" t="t" r="r" b="b"/>
              <a:pathLst>
                <a:path w="297" h="149" extrusionOk="0">
                  <a:moveTo>
                    <a:pt x="0" y="1"/>
                  </a:moveTo>
                  <a:lnTo>
                    <a:pt x="222" y="149"/>
                  </a:lnTo>
                  <a:lnTo>
                    <a:pt x="296" y="149"/>
                  </a:lnTo>
                  <a:lnTo>
                    <a:pt x="222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85" name="Google Shape;11785;p51"/>
            <p:cNvSpPr/>
            <p:nvPr/>
          </p:nvSpPr>
          <p:spPr>
            <a:xfrm>
              <a:off x="3228625" y="2690200"/>
              <a:ext cx="25" cy="12025"/>
            </a:xfrm>
            <a:custGeom>
              <a:avLst/>
              <a:gdLst/>
              <a:ahLst/>
              <a:cxnLst/>
              <a:rect l="l" t="t" r="r" b="b"/>
              <a:pathLst>
                <a:path w="1" h="481" extrusionOk="0">
                  <a:moveTo>
                    <a:pt x="0" y="481"/>
                  </a:moveTo>
                  <a:lnTo>
                    <a:pt x="0" y="48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86" name="Google Shape;11786;p51"/>
            <p:cNvSpPr/>
            <p:nvPr/>
          </p:nvSpPr>
          <p:spPr>
            <a:xfrm>
              <a:off x="3236025" y="2692975"/>
              <a:ext cx="25" cy="13875"/>
            </a:xfrm>
            <a:custGeom>
              <a:avLst/>
              <a:gdLst/>
              <a:ahLst/>
              <a:cxnLst/>
              <a:rect l="l" t="t" r="r" b="b"/>
              <a:pathLst>
                <a:path w="1" h="555" extrusionOk="0">
                  <a:moveTo>
                    <a:pt x="0" y="555"/>
                  </a:moveTo>
                  <a:lnTo>
                    <a:pt x="0" y="55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87" name="Google Shape;11787;p51"/>
            <p:cNvSpPr/>
            <p:nvPr/>
          </p:nvSpPr>
          <p:spPr>
            <a:xfrm>
              <a:off x="3227700" y="268835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0" y="0"/>
                  </a:moveTo>
                  <a:lnTo>
                    <a:pt x="333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88" name="Google Shape;11788;p51"/>
            <p:cNvSpPr/>
            <p:nvPr/>
          </p:nvSpPr>
          <p:spPr>
            <a:xfrm>
              <a:off x="3226775" y="2687425"/>
              <a:ext cx="7425" cy="18500"/>
            </a:xfrm>
            <a:custGeom>
              <a:avLst/>
              <a:gdLst/>
              <a:ahLst/>
              <a:cxnLst/>
              <a:rect l="l" t="t" r="r" b="b"/>
              <a:pathLst>
                <a:path w="297" h="740" extrusionOk="0">
                  <a:moveTo>
                    <a:pt x="0" y="0"/>
                  </a:moveTo>
                  <a:lnTo>
                    <a:pt x="0" y="111"/>
                  </a:lnTo>
                  <a:lnTo>
                    <a:pt x="37" y="592"/>
                  </a:lnTo>
                  <a:lnTo>
                    <a:pt x="74" y="666"/>
                  </a:lnTo>
                  <a:lnTo>
                    <a:pt x="111" y="703"/>
                  </a:lnTo>
                  <a:lnTo>
                    <a:pt x="185" y="740"/>
                  </a:lnTo>
                  <a:lnTo>
                    <a:pt x="259" y="740"/>
                  </a:lnTo>
                  <a:lnTo>
                    <a:pt x="259" y="703"/>
                  </a:lnTo>
                  <a:lnTo>
                    <a:pt x="222" y="703"/>
                  </a:lnTo>
                  <a:lnTo>
                    <a:pt x="185" y="666"/>
                  </a:lnTo>
                  <a:lnTo>
                    <a:pt x="74" y="592"/>
                  </a:lnTo>
                  <a:lnTo>
                    <a:pt x="74" y="185"/>
                  </a:lnTo>
                  <a:lnTo>
                    <a:pt x="74" y="111"/>
                  </a:lnTo>
                  <a:lnTo>
                    <a:pt x="259" y="204"/>
                  </a:lnTo>
                  <a:lnTo>
                    <a:pt x="259" y="204"/>
                  </a:lnTo>
                  <a:lnTo>
                    <a:pt x="259" y="185"/>
                  </a:lnTo>
                  <a:lnTo>
                    <a:pt x="0" y="0"/>
                  </a:lnTo>
                  <a:close/>
                  <a:moveTo>
                    <a:pt x="259" y="204"/>
                  </a:moveTo>
                  <a:lnTo>
                    <a:pt x="259" y="703"/>
                  </a:lnTo>
                  <a:lnTo>
                    <a:pt x="296" y="740"/>
                  </a:lnTo>
                  <a:lnTo>
                    <a:pt x="296" y="222"/>
                  </a:lnTo>
                  <a:lnTo>
                    <a:pt x="259" y="204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89" name="Google Shape;11789;p51"/>
            <p:cNvSpPr/>
            <p:nvPr/>
          </p:nvSpPr>
          <p:spPr>
            <a:xfrm>
              <a:off x="3228625" y="2690200"/>
              <a:ext cx="5575" cy="15725"/>
            </a:xfrm>
            <a:custGeom>
              <a:avLst/>
              <a:gdLst/>
              <a:ahLst/>
              <a:cxnLst/>
              <a:rect l="l" t="t" r="r" b="b"/>
              <a:pathLst>
                <a:path w="223" h="629" extrusionOk="0">
                  <a:moveTo>
                    <a:pt x="0" y="0"/>
                  </a:moveTo>
                  <a:lnTo>
                    <a:pt x="0" y="481"/>
                  </a:lnTo>
                  <a:lnTo>
                    <a:pt x="222" y="629"/>
                  </a:lnTo>
                  <a:lnTo>
                    <a:pt x="222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90" name="Google Shape;11790;p51"/>
            <p:cNvSpPr/>
            <p:nvPr/>
          </p:nvSpPr>
          <p:spPr>
            <a:xfrm>
              <a:off x="3226775" y="2702200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37" y="1"/>
                  </a:moveTo>
                  <a:lnTo>
                    <a:pt x="0" y="75"/>
                  </a:lnTo>
                  <a:lnTo>
                    <a:pt x="259" y="260"/>
                  </a:lnTo>
                  <a:lnTo>
                    <a:pt x="296" y="186"/>
                  </a:lnTo>
                  <a:lnTo>
                    <a:pt x="259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91" name="Google Shape;11791;p51"/>
            <p:cNvSpPr/>
            <p:nvPr/>
          </p:nvSpPr>
          <p:spPr>
            <a:xfrm>
              <a:off x="3226775" y="2690200"/>
              <a:ext cx="950" cy="13875"/>
            </a:xfrm>
            <a:custGeom>
              <a:avLst/>
              <a:gdLst/>
              <a:ahLst/>
              <a:cxnLst/>
              <a:rect l="l" t="t" r="r" b="b"/>
              <a:pathLst>
                <a:path w="38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555"/>
                  </a:lnTo>
                  <a:lnTo>
                    <a:pt x="37" y="481"/>
                  </a:lnTo>
                  <a:lnTo>
                    <a:pt x="37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92" name="Google Shape;11792;p51"/>
            <p:cNvSpPr/>
            <p:nvPr/>
          </p:nvSpPr>
          <p:spPr>
            <a:xfrm>
              <a:off x="3223075" y="2686500"/>
              <a:ext cx="11125" cy="23125"/>
            </a:xfrm>
            <a:custGeom>
              <a:avLst/>
              <a:gdLst/>
              <a:ahLst/>
              <a:cxnLst/>
              <a:rect l="l" t="t" r="r" b="b"/>
              <a:pathLst>
                <a:path w="445" h="925" extrusionOk="0">
                  <a:moveTo>
                    <a:pt x="148" y="148"/>
                  </a:moveTo>
                  <a:lnTo>
                    <a:pt x="185" y="222"/>
                  </a:lnTo>
                  <a:lnTo>
                    <a:pt x="407" y="370"/>
                  </a:lnTo>
                  <a:lnTo>
                    <a:pt x="407" y="814"/>
                  </a:lnTo>
                  <a:lnTo>
                    <a:pt x="407" y="888"/>
                  </a:lnTo>
                  <a:lnTo>
                    <a:pt x="333" y="814"/>
                  </a:lnTo>
                  <a:lnTo>
                    <a:pt x="259" y="777"/>
                  </a:lnTo>
                  <a:lnTo>
                    <a:pt x="222" y="740"/>
                  </a:lnTo>
                  <a:lnTo>
                    <a:pt x="148" y="703"/>
                  </a:lnTo>
                  <a:lnTo>
                    <a:pt x="148" y="148"/>
                  </a:lnTo>
                  <a:close/>
                  <a:moveTo>
                    <a:pt x="75" y="0"/>
                  </a:moveTo>
                  <a:lnTo>
                    <a:pt x="1" y="37"/>
                  </a:lnTo>
                  <a:lnTo>
                    <a:pt x="75" y="703"/>
                  </a:lnTo>
                  <a:lnTo>
                    <a:pt x="185" y="740"/>
                  </a:lnTo>
                  <a:lnTo>
                    <a:pt x="222" y="777"/>
                  </a:lnTo>
                  <a:lnTo>
                    <a:pt x="259" y="814"/>
                  </a:lnTo>
                  <a:lnTo>
                    <a:pt x="370" y="888"/>
                  </a:lnTo>
                  <a:lnTo>
                    <a:pt x="407" y="925"/>
                  </a:lnTo>
                  <a:lnTo>
                    <a:pt x="444" y="888"/>
                  </a:lnTo>
                  <a:lnTo>
                    <a:pt x="444" y="22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93" name="Google Shape;11793;p51"/>
            <p:cNvSpPr/>
            <p:nvPr/>
          </p:nvSpPr>
          <p:spPr>
            <a:xfrm>
              <a:off x="3250800" y="2715150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1" y="1"/>
                  </a:moveTo>
                  <a:lnTo>
                    <a:pt x="260" y="148"/>
                  </a:lnTo>
                  <a:lnTo>
                    <a:pt x="260" y="148"/>
                  </a:lnTo>
                  <a:lnTo>
                    <a:pt x="260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94" name="Google Shape;11794;p51"/>
            <p:cNvSpPr/>
            <p:nvPr/>
          </p:nvSpPr>
          <p:spPr>
            <a:xfrm>
              <a:off x="3250800" y="2702200"/>
              <a:ext cx="25" cy="12975"/>
            </a:xfrm>
            <a:custGeom>
              <a:avLst/>
              <a:gdLst/>
              <a:ahLst/>
              <a:cxnLst/>
              <a:rect l="l" t="t" r="r" b="b"/>
              <a:pathLst>
                <a:path w="1" h="519" extrusionOk="0">
                  <a:moveTo>
                    <a:pt x="1" y="519"/>
                  </a:moveTo>
                  <a:lnTo>
                    <a:pt x="1" y="519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95" name="Google Shape;11795;p51"/>
            <p:cNvSpPr/>
            <p:nvPr/>
          </p:nvSpPr>
          <p:spPr>
            <a:xfrm>
              <a:off x="3257275" y="2705900"/>
              <a:ext cx="25" cy="13900"/>
            </a:xfrm>
            <a:custGeom>
              <a:avLst/>
              <a:gdLst/>
              <a:ahLst/>
              <a:cxnLst/>
              <a:rect l="l" t="t" r="r" b="b"/>
              <a:pathLst>
                <a:path w="1" h="556" extrusionOk="0">
                  <a:moveTo>
                    <a:pt x="1" y="555"/>
                  </a:moveTo>
                  <a:lnTo>
                    <a:pt x="1" y="555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96" name="Google Shape;11796;p51"/>
            <p:cNvSpPr/>
            <p:nvPr/>
          </p:nvSpPr>
          <p:spPr>
            <a:xfrm>
              <a:off x="3250800" y="270127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60" y="186"/>
                  </a:moveTo>
                  <a:lnTo>
                    <a:pt x="260" y="186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97" name="Google Shape;11797;p51"/>
            <p:cNvSpPr/>
            <p:nvPr/>
          </p:nvSpPr>
          <p:spPr>
            <a:xfrm>
              <a:off x="3249875" y="2700350"/>
              <a:ext cx="6500" cy="18525"/>
            </a:xfrm>
            <a:custGeom>
              <a:avLst/>
              <a:gdLst/>
              <a:ahLst/>
              <a:cxnLst/>
              <a:rect l="l" t="t" r="r" b="b"/>
              <a:pathLst>
                <a:path w="260" h="741" extrusionOk="0">
                  <a:moveTo>
                    <a:pt x="1" y="1"/>
                  </a:moveTo>
                  <a:lnTo>
                    <a:pt x="1" y="75"/>
                  </a:lnTo>
                  <a:lnTo>
                    <a:pt x="38" y="593"/>
                  </a:lnTo>
                  <a:lnTo>
                    <a:pt x="38" y="186"/>
                  </a:lnTo>
                  <a:lnTo>
                    <a:pt x="38" y="75"/>
                  </a:lnTo>
                  <a:lnTo>
                    <a:pt x="260" y="223"/>
                  </a:lnTo>
                  <a:lnTo>
                    <a:pt x="260" y="186"/>
                  </a:lnTo>
                  <a:lnTo>
                    <a:pt x="1" y="1"/>
                  </a:lnTo>
                  <a:close/>
                  <a:moveTo>
                    <a:pt x="38" y="593"/>
                  </a:moveTo>
                  <a:lnTo>
                    <a:pt x="75" y="629"/>
                  </a:lnTo>
                  <a:lnTo>
                    <a:pt x="112" y="703"/>
                  </a:lnTo>
                  <a:lnTo>
                    <a:pt x="186" y="740"/>
                  </a:lnTo>
                  <a:lnTo>
                    <a:pt x="260" y="740"/>
                  </a:lnTo>
                  <a:lnTo>
                    <a:pt x="223" y="703"/>
                  </a:lnTo>
                  <a:lnTo>
                    <a:pt x="186" y="703"/>
                  </a:lnTo>
                  <a:lnTo>
                    <a:pt x="112" y="629"/>
                  </a:lnTo>
                  <a:lnTo>
                    <a:pt x="38" y="593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98" name="Google Shape;11798;p51"/>
            <p:cNvSpPr/>
            <p:nvPr/>
          </p:nvSpPr>
          <p:spPr>
            <a:xfrm>
              <a:off x="3250800" y="2702200"/>
              <a:ext cx="6500" cy="16675"/>
            </a:xfrm>
            <a:custGeom>
              <a:avLst/>
              <a:gdLst/>
              <a:ahLst/>
              <a:cxnLst/>
              <a:rect l="l" t="t" r="r" b="b"/>
              <a:pathLst>
                <a:path w="260" h="667" extrusionOk="0">
                  <a:moveTo>
                    <a:pt x="1" y="1"/>
                  </a:moveTo>
                  <a:lnTo>
                    <a:pt x="1" y="519"/>
                  </a:lnTo>
                  <a:lnTo>
                    <a:pt x="260" y="666"/>
                  </a:lnTo>
                  <a:lnTo>
                    <a:pt x="260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99" name="Google Shape;11799;p51"/>
            <p:cNvSpPr/>
            <p:nvPr/>
          </p:nvSpPr>
          <p:spPr>
            <a:xfrm>
              <a:off x="3248025" y="27151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112" y="1"/>
                  </a:moveTo>
                  <a:lnTo>
                    <a:pt x="1" y="37"/>
                  </a:lnTo>
                  <a:lnTo>
                    <a:pt x="297" y="222"/>
                  </a:lnTo>
                  <a:lnTo>
                    <a:pt x="334" y="185"/>
                  </a:lnTo>
                  <a:lnTo>
                    <a:pt x="371" y="185"/>
                  </a:lnTo>
                  <a:lnTo>
                    <a:pt x="334" y="148"/>
                  </a:lnTo>
                  <a:lnTo>
                    <a:pt x="297" y="14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00" name="Google Shape;11800;p51"/>
            <p:cNvSpPr/>
            <p:nvPr/>
          </p:nvSpPr>
          <p:spPr>
            <a:xfrm>
              <a:off x="3248025" y="2701275"/>
              <a:ext cx="2800" cy="14825"/>
            </a:xfrm>
            <a:custGeom>
              <a:avLst/>
              <a:gdLst/>
              <a:ahLst/>
              <a:cxnLst/>
              <a:rect l="l" t="t" r="r" b="b"/>
              <a:pathLst>
                <a:path w="112" h="593" extrusionOk="0">
                  <a:moveTo>
                    <a:pt x="112" y="1"/>
                  </a:moveTo>
                  <a:lnTo>
                    <a:pt x="75" y="38"/>
                  </a:lnTo>
                  <a:lnTo>
                    <a:pt x="1" y="38"/>
                  </a:lnTo>
                  <a:lnTo>
                    <a:pt x="1" y="592"/>
                  </a:lnTo>
                  <a:lnTo>
                    <a:pt x="112" y="556"/>
                  </a:lnTo>
                  <a:lnTo>
                    <a:pt x="112" y="11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01" name="Google Shape;11801;p51"/>
            <p:cNvSpPr/>
            <p:nvPr/>
          </p:nvSpPr>
          <p:spPr>
            <a:xfrm>
              <a:off x="3244325" y="2698525"/>
              <a:ext cx="12050" cy="23125"/>
            </a:xfrm>
            <a:custGeom>
              <a:avLst/>
              <a:gdLst/>
              <a:ahLst/>
              <a:cxnLst/>
              <a:rect l="l" t="t" r="r" b="b"/>
              <a:pathLst>
                <a:path w="482" h="925" extrusionOk="0">
                  <a:moveTo>
                    <a:pt x="112" y="0"/>
                  </a:moveTo>
                  <a:lnTo>
                    <a:pt x="1" y="74"/>
                  </a:lnTo>
                  <a:lnTo>
                    <a:pt x="112" y="702"/>
                  </a:lnTo>
                  <a:lnTo>
                    <a:pt x="223" y="776"/>
                  </a:lnTo>
                  <a:lnTo>
                    <a:pt x="260" y="813"/>
                  </a:lnTo>
                  <a:lnTo>
                    <a:pt x="297" y="850"/>
                  </a:lnTo>
                  <a:lnTo>
                    <a:pt x="371" y="887"/>
                  </a:lnTo>
                  <a:lnTo>
                    <a:pt x="445" y="924"/>
                  </a:lnTo>
                  <a:lnTo>
                    <a:pt x="482" y="887"/>
                  </a:lnTo>
                  <a:lnTo>
                    <a:pt x="482" y="850"/>
                  </a:lnTo>
                  <a:lnTo>
                    <a:pt x="408" y="813"/>
                  </a:lnTo>
                  <a:lnTo>
                    <a:pt x="334" y="776"/>
                  </a:lnTo>
                  <a:lnTo>
                    <a:pt x="297" y="702"/>
                  </a:lnTo>
                  <a:lnTo>
                    <a:pt x="223" y="666"/>
                  </a:lnTo>
                  <a:lnTo>
                    <a:pt x="223" y="111"/>
                  </a:lnTo>
                  <a:lnTo>
                    <a:pt x="260" y="222"/>
                  </a:lnTo>
                  <a:lnTo>
                    <a:pt x="482" y="333"/>
                  </a:lnTo>
                  <a:lnTo>
                    <a:pt x="482" y="25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02" name="Google Shape;11802;p51"/>
            <p:cNvSpPr/>
            <p:nvPr/>
          </p:nvSpPr>
          <p:spPr>
            <a:xfrm>
              <a:off x="3166700" y="263660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0" y="0"/>
                  </a:moveTo>
                  <a:lnTo>
                    <a:pt x="555" y="333"/>
                  </a:lnTo>
                  <a:lnTo>
                    <a:pt x="555" y="333"/>
                  </a:lnTo>
                  <a:lnTo>
                    <a:pt x="555" y="3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03" name="Google Shape;11803;p51"/>
            <p:cNvSpPr/>
            <p:nvPr/>
          </p:nvSpPr>
          <p:spPr>
            <a:xfrm>
              <a:off x="3166700" y="2621800"/>
              <a:ext cx="25" cy="14800"/>
            </a:xfrm>
            <a:custGeom>
              <a:avLst/>
              <a:gdLst/>
              <a:ahLst/>
              <a:cxnLst/>
              <a:rect l="l" t="t" r="r" b="b"/>
              <a:pathLst>
                <a:path w="1" h="592" extrusionOk="0">
                  <a:moveTo>
                    <a:pt x="0" y="592"/>
                  </a:moveTo>
                  <a:lnTo>
                    <a:pt x="0" y="59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04" name="Google Shape;11804;p51"/>
            <p:cNvSpPr/>
            <p:nvPr/>
          </p:nvSpPr>
          <p:spPr>
            <a:xfrm>
              <a:off x="3180550" y="2628275"/>
              <a:ext cx="950" cy="17575"/>
            </a:xfrm>
            <a:custGeom>
              <a:avLst/>
              <a:gdLst/>
              <a:ahLst/>
              <a:cxnLst/>
              <a:rect l="l" t="t" r="r" b="b"/>
              <a:pathLst>
                <a:path w="38" h="703" extrusionOk="0">
                  <a:moveTo>
                    <a:pt x="1" y="0"/>
                  </a:moveTo>
                  <a:lnTo>
                    <a:pt x="1" y="703"/>
                  </a:lnTo>
                  <a:lnTo>
                    <a:pt x="38" y="70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05" name="Google Shape;11805;p51"/>
            <p:cNvSpPr/>
            <p:nvPr/>
          </p:nvSpPr>
          <p:spPr>
            <a:xfrm>
              <a:off x="3164850" y="2620875"/>
              <a:ext cx="16650" cy="7425"/>
            </a:xfrm>
            <a:custGeom>
              <a:avLst/>
              <a:gdLst/>
              <a:ahLst/>
              <a:cxnLst/>
              <a:rect l="l" t="t" r="r" b="b"/>
              <a:pathLst>
                <a:path w="666" h="297" extrusionOk="0">
                  <a:moveTo>
                    <a:pt x="0" y="1"/>
                  </a:moveTo>
                  <a:lnTo>
                    <a:pt x="629" y="296"/>
                  </a:lnTo>
                  <a:lnTo>
                    <a:pt x="666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06" name="Google Shape;11806;p51"/>
            <p:cNvSpPr/>
            <p:nvPr/>
          </p:nvSpPr>
          <p:spPr>
            <a:xfrm>
              <a:off x="3164850" y="2620875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74" y="37"/>
                  </a:moveTo>
                  <a:lnTo>
                    <a:pt x="74" y="44"/>
                  </a:lnTo>
                  <a:lnTo>
                    <a:pt x="74" y="44"/>
                  </a:lnTo>
                  <a:lnTo>
                    <a:pt x="629" y="370"/>
                  </a:lnTo>
                  <a:lnTo>
                    <a:pt x="629" y="333"/>
                  </a:lnTo>
                  <a:lnTo>
                    <a:pt x="74" y="37"/>
                  </a:lnTo>
                  <a:close/>
                  <a:moveTo>
                    <a:pt x="0" y="1"/>
                  </a:moveTo>
                  <a:lnTo>
                    <a:pt x="0" y="666"/>
                  </a:lnTo>
                  <a:lnTo>
                    <a:pt x="629" y="1036"/>
                  </a:lnTo>
                  <a:lnTo>
                    <a:pt x="629" y="962"/>
                  </a:lnTo>
                  <a:lnTo>
                    <a:pt x="74" y="629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07" name="Google Shape;11807;p51"/>
            <p:cNvSpPr/>
            <p:nvPr/>
          </p:nvSpPr>
          <p:spPr>
            <a:xfrm>
              <a:off x="3166700" y="2621800"/>
              <a:ext cx="13875" cy="23125"/>
            </a:xfrm>
            <a:custGeom>
              <a:avLst/>
              <a:gdLst/>
              <a:ahLst/>
              <a:cxnLst/>
              <a:rect l="l" t="t" r="r" b="b"/>
              <a:pathLst>
                <a:path w="555" h="925" extrusionOk="0">
                  <a:moveTo>
                    <a:pt x="0" y="0"/>
                  </a:moveTo>
                  <a:lnTo>
                    <a:pt x="0" y="592"/>
                  </a:lnTo>
                  <a:lnTo>
                    <a:pt x="555" y="925"/>
                  </a:lnTo>
                  <a:lnTo>
                    <a:pt x="555" y="925"/>
                  </a:lnTo>
                  <a:lnTo>
                    <a:pt x="481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08" name="Google Shape;11808;p51"/>
            <p:cNvSpPr/>
            <p:nvPr/>
          </p:nvSpPr>
          <p:spPr>
            <a:xfrm>
              <a:off x="3180550" y="26449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1" y="1"/>
                  </a:moveTo>
                  <a:lnTo>
                    <a:pt x="556" y="33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09" name="Google Shape;11809;p51"/>
            <p:cNvSpPr/>
            <p:nvPr/>
          </p:nvSpPr>
          <p:spPr>
            <a:xfrm>
              <a:off x="3180550" y="2630125"/>
              <a:ext cx="950" cy="14800"/>
            </a:xfrm>
            <a:custGeom>
              <a:avLst/>
              <a:gdLst/>
              <a:ahLst/>
              <a:cxnLst/>
              <a:rect l="l" t="t" r="r" b="b"/>
              <a:pathLst>
                <a:path w="38" h="592" extrusionOk="0">
                  <a:moveTo>
                    <a:pt x="1" y="0"/>
                  </a:moveTo>
                  <a:lnTo>
                    <a:pt x="1" y="592"/>
                  </a:lnTo>
                  <a:lnTo>
                    <a:pt x="38" y="59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10" name="Google Shape;11810;p51"/>
            <p:cNvSpPr/>
            <p:nvPr/>
          </p:nvSpPr>
          <p:spPr>
            <a:xfrm>
              <a:off x="3195350" y="2637500"/>
              <a:ext cx="25" cy="16675"/>
            </a:xfrm>
            <a:custGeom>
              <a:avLst/>
              <a:gdLst/>
              <a:ahLst/>
              <a:cxnLst/>
              <a:rect l="l" t="t" r="r" b="b"/>
              <a:pathLst>
                <a:path w="1" h="667" extrusionOk="0">
                  <a:moveTo>
                    <a:pt x="0" y="666"/>
                  </a:moveTo>
                  <a:lnTo>
                    <a:pt x="0" y="666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11" name="Google Shape;11811;p51"/>
            <p:cNvSpPr/>
            <p:nvPr/>
          </p:nvSpPr>
          <p:spPr>
            <a:xfrm>
              <a:off x="3180550" y="2628275"/>
              <a:ext cx="14825" cy="9250"/>
            </a:xfrm>
            <a:custGeom>
              <a:avLst/>
              <a:gdLst/>
              <a:ahLst/>
              <a:cxnLst/>
              <a:rect l="l" t="t" r="r" b="b"/>
              <a:pathLst>
                <a:path w="593" h="370" extrusionOk="0">
                  <a:moveTo>
                    <a:pt x="592" y="370"/>
                  </a:moveTo>
                  <a:lnTo>
                    <a:pt x="592" y="37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12" name="Google Shape;11812;p51"/>
            <p:cNvSpPr/>
            <p:nvPr/>
          </p:nvSpPr>
          <p:spPr>
            <a:xfrm>
              <a:off x="3180550" y="2628275"/>
              <a:ext cx="14825" cy="26825"/>
            </a:xfrm>
            <a:custGeom>
              <a:avLst/>
              <a:gdLst/>
              <a:ahLst/>
              <a:cxnLst/>
              <a:rect l="l" t="t" r="r" b="b"/>
              <a:pathLst>
                <a:path w="593" h="1073" extrusionOk="0">
                  <a:moveTo>
                    <a:pt x="1" y="0"/>
                  </a:moveTo>
                  <a:lnTo>
                    <a:pt x="1" y="74"/>
                  </a:lnTo>
                  <a:lnTo>
                    <a:pt x="519" y="370"/>
                  </a:lnTo>
                  <a:lnTo>
                    <a:pt x="519" y="998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592" y="1072"/>
                  </a:lnTo>
                  <a:lnTo>
                    <a:pt x="592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13" name="Google Shape;11813;p51"/>
            <p:cNvSpPr/>
            <p:nvPr/>
          </p:nvSpPr>
          <p:spPr>
            <a:xfrm>
              <a:off x="3181475" y="2630125"/>
              <a:ext cx="12975" cy="23125"/>
            </a:xfrm>
            <a:custGeom>
              <a:avLst/>
              <a:gdLst/>
              <a:ahLst/>
              <a:cxnLst/>
              <a:rect l="l" t="t" r="r" b="b"/>
              <a:pathLst>
                <a:path w="519" h="925" extrusionOk="0">
                  <a:moveTo>
                    <a:pt x="1" y="0"/>
                  </a:moveTo>
                  <a:lnTo>
                    <a:pt x="1" y="592"/>
                  </a:lnTo>
                  <a:lnTo>
                    <a:pt x="519" y="924"/>
                  </a:lnTo>
                  <a:lnTo>
                    <a:pt x="519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14" name="Google Shape;11814;p51"/>
            <p:cNvSpPr/>
            <p:nvPr/>
          </p:nvSpPr>
          <p:spPr>
            <a:xfrm>
              <a:off x="3195350" y="26532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0" y="0"/>
                  </a:moveTo>
                  <a:lnTo>
                    <a:pt x="0" y="37"/>
                  </a:lnTo>
                  <a:lnTo>
                    <a:pt x="555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15" name="Google Shape;11815;p51"/>
            <p:cNvSpPr/>
            <p:nvPr/>
          </p:nvSpPr>
          <p:spPr>
            <a:xfrm>
              <a:off x="3195350" y="2637500"/>
              <a:ext cx="25" cy="16675"/>
            </a:xfrm>
            <a:custGeom>
              <a:avLst/>
              <a:gdLst/>
              <a:ahLst/>
              <a:cxnLst/>
              <a:rect l="l" t="t" r="r" b="b"/>
              <a:pathLst>
                <a:path w="1" h="667" extrusionOk="0">
                  <a:moveTo>
                    <a:pt x="0" y="666"/>
                  </a:moveTo>
                  <a:lnTo>
                    <a:pt x="0" y="629"/>
                  </a:lnTo>
                  <a:lnTo>
                    <a:pt x="0" y="7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16" name="Google Shape;11816;p51"/>
            <p:cNvSpPr/>
            <p:nvPr/>
          </p:nvSpPr>
          <p:spPr>
            <a:xfrm>
              <a:off x="3209225" y="2645825"/>
              <a:ext cx="950" cy="17600"/>
            </a:xfrm>
            <a:custGeom>
              <a:avLst/>
              <a:gdLst/>
              <a:ahLst/>
              <a:cxnLst/>
              <a:rect l="l" t="t" r="r" b="b"/>
              <a:pathLst>
                <a:path w="38" h="704" extrusionOk="0">
                  <a:moveTo>
                    <a:pt x="0" y="1"/>
                  </a:moveTo>
                  <a:lnTo>
                    <a:pt x="0" y="703"/>
                  </a:lnTo>
                  <a:lnTo>
                    <a:pt x="37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17" name="Google Shape;11817;p51"/>
            <p:cNvSpPr/>
            <p:nvPr/>
          </p:nvSpPr>
          <p:spPr>
            <a:xfrm>
              <a:off x="3194425" y="2636600"/>
              <a:ext cx="15750" cy="9250"/>
            </a:xfrm>
            <a:custGeom>
              <a:avLst/>
              <a:gdLst/>
              <a:ahLst/>
              <a:cxnLst/>
              <a:rect l="l" t="t" r="r" b="b"/>
              <a:pathLst>
                <a:path w="630" h="370" extrusionOk="0">
                  <a:moveTo>
                    <a:pt x="1" y="0"/>
                  </a:moveTo>
                  <a:lnTo>
                    <a:pt x="592" y="370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18" name="Google Shape;11818;p51"/>
            <p:cNvSpPr/>
            <p:nvPr/>
          </p:nvSpPr>
          <p:spPr>
            <a:xfrm>
              <a:off x="3194425" y="2636600"/>
              <a:ext cx="14825" cy="26825"/>
            </a:xfrm>
            <a:custGeom>
              <a:avLst/>
              <a:gdLst/>
              <a:ahLst/>
              <a:cxnLst/>
              <a:rect l="l" t="t" r="r" b="b"/>
              <a:pathLst>
                <a:path w="593" h="1073" extrusionOk="0">
                  <a:moveTo>
                    <a:pt x="1" y="0"/>
                  </a:moveTo>
                  <a:lnTo>
                    <a:pt x="1" y="702"/>
                  </a:lnTo>
                  <a:lnTo>
                    <a:pt x="592" y="1072"/>
                  </a:lnTo>
                  <a:lnTo>
                    <a:pt x="592" y="1035"/>
                  </a:lnTo>
                  <a:lnTo>
                    <a:pt x="37" y="702"/>
                  </a:lnTo>
                  <a:lnTo>
                    <a:pt x="37" y="111"/>
                  </a:lnTo>
                  <a:lnTo>
                    <a:pt x="592" y="407"/>
                  </a:lnTo>
                  <a:lnTo>
                    <a:pt x="592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19" name="Google Shape;11819;p51"/>
            <p:cNvSpPr/>
            <p:nvPr/>
          </p:nvSpPr>
          <p:spPr>
            <a:xfrm>
              <a:off x="3195350" y="2639350"/>
              <a:ext cx="13900" cy="21300"/>
            </a:xfrm>
            <a:custGeom>
              <a:avLst/>
              <a:gdLst/>
              <a:ahLst/>
              <a:cxnLst/>
              <a:rect l="l" t="t" r="r" b="b"/>
              <a:pathLst>
                <a:path w="556" h="852" extrusionOk="0">
                  <a:moveTo>
                    <a:pt x="0" y="1"/>
                  </a:moveTo>
                  <a:lnTo>
                    <a:pt x="0" y="555"/>
                  </a:lnTo>
                  <a:lnTo>
                    <a:pt x="555" y="851"/>
                  </a:lnTo>
                  <a:lnTo>
                    <a:pt x="555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20" name="Google Shape;11820;p51"/>
            <p:cNvSpPr/>
            <p:nvPr/>
          </p:nvSpPr>
          <p:spPr>
            <a:xfrm>
              <a:off x="3160225" y="2636600"/>
              <a:ext cx="49025" cy="28675"/>
            </a:xfrm>
            <a:custGeom>
              <a:avLst/>
              <a:gdLst/>
              <a:ahLst/>
              <a:cxnLst/>
              <a:rect l="l" t="t" r="r" b="b"/>
              <a:pathLst>
                <a:path w="1961" h="1147" extrusionOk="0">
                  <a:moveTo>
                    <a:pt x="185" y="0"/>
                  </a:moveTo>
                  <a:lnTo>
                    <a:pt x="1" y="111"/>
                  </a:lnTo>
                  <a:lnTo>
                    <a:pt x="1812" y="1146"/>
                  </a:lnTo>
                  <a:lnTo>
                    <a:pt x="1923" y="1109"/>
                  </a:lnTo>
                  <a:lnTo>
                    <a:pt x="1960" y="1072"/>
                  </a:lnTo>
                  <a:lnTo>
                    <a:pt x="1923" y="1035"/>
                  </a:lnTo>
                  <a:lnTo>
                    <a:pt x="1812" y="96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21" name="Google Shape;11821;p51"/>
            <p:cNvSpPr/>
            <p:nvPr/>
          </p:nvSpPr>
          <p:spPr>
            <a:xfrm>
              <a:off x="3160225" y="2620875"/>
              <a:ext cx="4650" cy="18500"/>
            </a:xfrm>
            <a:custGeom>
              <a:avLst/>
              <a:gdLst/>
              <a:ahLst/>
              <a:cxnLst/>
              <a:rect l="l" t="t" r="r" b="b"/>
              <a:pathLst>
                <a:path w="186" h="740" extrusionOk="0">
                  <a:moveTo>
                    <a:pt x="185" y="1"/>
                  </a:moveTo>
                  <a:lnTo>
                    <a:pt x="112" y="37"/>
                  </a:lnTo>
                  <a:lnTo>
                    <a:pt x="1" y="74"/>
                  </a:lnTo>
                  <a:lnTo>
                    <a:pt x="1" y="740"/>
                  </a:lnTo>
                  <a:lnTo>
                    <a:pt x="185" y="629"/>
                  </a:lnTo>
                  <a:lnTo>
                    <a:pt x="185" y="1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22" name="Google Shape;11822;p51"/>
            <p:cNvSpPr/>
            <p:nvPr/>
          </p:nvSpPr>
          <p:spPr>
            <a:xfrm>
              <a:off x="3160225" y="2622725"/>
              <a:ext cx="9275" cy="17575"/>
            </a:xfrm>
            <a:custGeom>
              <a:avLst/>
              <a:gdLst/>
              <a:ahLst/>
              <a:cxnLst/>
              <a:rect l="l" t="t" r="r" b="b"/>
              <a:pathLst>
                <a:path w="371" h="703" extrusionOk="0">
                  <a:moveTo>
                    <a:pt x="1" y="0"/>
                  </a:moveTo>
                  <a:lnTo>
                    <a:pt x="1" y="703"/>
                  </a:lnTo>
                  <a:lnTo>
                    <a:pt x="370" y="703"/>
                  </a:lnTo>
                  <a:lnTo>
                    <a:pt x="370" y="666"/>
                  </a:lnTo>
                  <a:lnTo>
                    <a:pt x="37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C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23" name="Google Shape;11823;p51"/>
            <p:cNvSpPr/>
            <p:nvPr/>
          </p:nvSpPr>
          <p:spPr>
            <a:xfrm>
              <a:off x="3159300" y="2617175"/>
              <a:ext cx="53625" cy="51775"/>
            </a:xfrm>
            <a:custGeom>
              <a:avLst/>
              <a:gdLst/>
              <a:ahLst/>
              <a:cxnLst/>
              <a:rect l="l" t="t" r="r" b="b"/>
              <a:pathLst>
                <a:path w="2145" h="2071" extrusionOk="0">
                  <a:moveTo>
                    <a:pt x="38" y="185"/>
                  </a:moveTo>
                  <a:lnTo>
                    <a:pt x="222" y="259"/>
                  </a:lnTo>
                  <a:lnTo>
                    <a:pt x="1849" y="1184"/>
                  </a:lnTo>
                  <a:lnTo>
                    <a:pt x="1849" y="1664"/>
                  </a:lnTo>
                  <a:lnTo>
                    <a:pt x="1849" y="1849"/>
                  </a:lnTo>
                  <a:lnTo>
                    <a:pt x="38" y="888"/>
                  </a:lnTo>
                  <a:lnTo>
                    <a:pt x="38" y="185"/>
                  </a:lnTo>
                  <a:close/>
                  <a:moveTo>
                    <a:pt x="185" y="1"/>
                  </a:moveTo>
                  <a:lnTo>
                    <a:pt x="1" y="75"/>
                  </a:lnTo>
                  <a:lnTo>
                    <a:pt x="1" y="962"/>
                  </a:lnTo>
                  <a:lnTo>
                    <a:pt x="1960" y="2071"/>
                  </a:lnTo>
                  <a:lnTo>
                    <a:pt x="2145" y="1997"/>
                  </a:lnTo>
                  <a:lnTo>
                    <a:pt x="2145" y="111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24" name="Google Shape;11824;p51"/>
            <p:cNvSpPr/>
            <p:nvPr/>
          </p:nvSpPr>
          <p:spPr>
            <a:xfrm>
              <a:off x="3212900" y="26634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1" y="0"/>
                  </a:moveTo>
                  <a:lnTo>
                    <a:pt x="555" y="333"/>
                  </a:lnTo>
                  <a:lnTo>
                    <a:pt x="555" y="333"/>
                  </a:lnTo>
                  <a:lnTo>
                    <a:pt x="555" y="3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25" name="Google Shape;11825;p51"/>
            <p:cNvSpPr/>
            <p:nvPr/>
          </p:nvSpPr>
          <p:spPr>
            <a:xfrm>
              <a:off x="3212900" y="2648600"/>
              <a:ext cx="25" cy="14825"/>
            </a:xfrm>
            <a:custGeom>
              <a:avLst/>
              <a:gdLst/>
              <a:ahLst/>
              <a:cxnLst/>
              <a:rect l="l" t="t" r="r" b="b"/>
              <a:pathLst>
                <a:path w="1" h="593" extrusionOk="0">
                  <a:moveTo>
                    <a:pt x="1" y="592"/>
                  </a:moveTo>
                  <a:lnTo>
                    <a:pt x="1" y="592"/>
                  </a:lnTo>
                  <a:lnTo>
                    <a:pt x="1" y="38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26" name="Google Shape;11826;p51"/>
            <p:cNvSpPr/>
            <p:nvPr/>
          </p:nvSpPr>
          <p:spPr>
            <a:xfrm>
              <a:off x="3226775" y="2656000"/>
              <a:ext cx="950" cy="17575"/>
            </a:xfrm>
            <a:custGeom>
              <a:avLst/>
              <a:gdLst/>
              <a:ahLst/>
              <a:cxnLst/>
              <a:rect l="l" t="t" r="r" b="b"/>
              <a:pathLst>
                <a:path w="38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7" y="66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27" name="Google Shape;11827;p51"/>
            <p:cNvSpPr/>
            <p:nvPr/>
          </p:nvSpPr>
          <p:spPr>
            <a:xfrm>
              <a:off x="3211050" y="2646750"/>
              <a:ext cx="16675" cy="9275"/>
            </a:xfrm>
            <a:custGeom>
              <a:avLst/>
              <a:gdLst/>
              <a:ahLst/>
              <a:cxnLst/>
              <a:rect l="l" t="t" r="r" b="b"/>
              <a:pathLst>
                <a:path w="667" h="371" extrusionOk="0">
                  <a:moveTo>
                    <a:pt x="1" y="1"/>
                  </a:moveTo>
                  <a:lnTo>
                    <a:pt x="629" y="370"/>
                  </a:lnTo>
                  <a:lnTo>
                    <a:pt x="666" y="37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28" name="Google Shape;11828;p51"/>
            <p:cNvSpPr/>
            <p:nvPr/>
          </p:nvSpPr>
          <p:spPr>
            <a:xfrm>
              <a:off x="3211050" y="2646750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1" y="1"/>
                  </a:moveTo>
                  <a:lnTo>
                    <a:pt x="1" y="703"/>
                  </a:lnTo>
                  <a:lnTo>
                    <a:pt x="629" y="1073"/>
                  </a:lnTo>
                  <a:lnTo>
                    <a:pt x="629" y="999"/>
                  </a:lnTo>
                  <a:lnTo>
                    <a:pt x="75" y="666"/>
                  </a:lnTo>
                  <a:lnTo>
                    <a:pt x="75" y="75"/>
                  </a:lnTo>
                  <a:lnTo>
                    <a:pt x="629" y="370"/>
                  </a:lnTo>
                  <a:lnTo>
                    <a:pt x="62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29" name="Google Shape;11829;p51"/>
            <p:cNvSpPr/>
            <p:nvPr/>
          </p:nvSpPr>
          <p:spPr>
            <a:xfrm>
              <a:off x="3212900" y="2649525"/>
              <a:ext cx="13900" cy="22200"/>
            </a:xfrm>
            <a:custGeom>
              <a:avLst/>
              <a:gdLst/>
              <a:ahLst/>
              <a:cxnLst/>
              <a:rect l="l" t="t" r="r" b="b"/>
              <a:pathLst>
                <a:path w="556" h="888" extrusionOk="0">
                  <a:moveTo>
                    <a:pt x="1" y="1"/>
                  </a:moveTo>
                  <a:lnTo>
                    <a:pt x="1" y="555"/>
                  </a:lnTo>
                  <a:lnTo>
                    <a:pt x="555" y="888"/>
                  </a:lnTo>
                  <a:lnTo>
                    <a:pt x="555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30" name="Google Shape;11830;p51"/>
            <p:cNvSpPr/>
            <p:nvPr/>
          </p:nvSpPr>
          <p:spPr>
            <a:xfrm>
              <a:off x="3227700" y="26726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0" y="1"/>
                  </a:moveTo>
                  <a:lnTo>
                    <a:pt x="518" y="334"/>
                  </a:lnTo>
                  <a:lnTo>
                    <a:pt x="555" y="260"/>
                  </a:lnTo>
                  <a:lnTo>
                    <a:pt x="518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31" name="Google Shape;11831;p51"/>
            <p:cNvSpPr/>
            <p:nvPr/>
          </p:nvSpPr>
          <p:spPr>
            <a:xfrm>
              <a:off x="3227700" y="2656000"/>
              <a:ext cx="25" cy="16650"/>
            </a:xfrm>
            <a:custGeom>
              <a:avLst/>
              <a:gdLst/>
              <a:ahLst/>
              <a:cxnLst/>
              <a:rect l="l" t="t" r="r" b="b"/>
              <a:pathLst>
                <a:path w="1" h="666" extrusionOk="0">
                  <a:moveTo>
                    <a:pt x="0" y="666"/>
                  </a:moveTo>
                  <a:lnTo>
                    <a:pt x="0" y="666"/>
                  </a:lnTo>
                  <a:lnTo>
                    <a:pt x="0" y="74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32" name="Google Shape;11832;p51"/>
            <p:cNvSpPr/>
            <p:nvPr/>
          </p:nvSpPr>
          <p:spPr>
            <a:xfrm>
              <a:off x="3241575" y="2664325"/>
              <a:ext cx="25" cy="17575"/>
            </a:xfrm>
            <a:custGeom>
              <a:avLst/>
              <a:gdLst/>
              <a:ahLst/>
              <a:cxnLst/>
              <a:rect l="l" t="t" r="r" b="b"/>
              <a:pathLst>
                <a:path w="1" h="703" extrusionOk="0">
                  <a:moveTo>
                    <a:pt x="0" y="703"/>
                  </a:moveTo>
                  <a:lnTo>
                    <a:pt x="0" y="70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33" name="Google Shape;11833;p51"/>
            <p:cNvSpPr/>
            <p:nvPr/>
          </p:nvSpPr>
          <p:spPr>
            <a:xfrm>
              <a:off x="3226775" y="265507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592" y="370"/>
                  </a:moveTo>
                  <a:lnTo>
                    <a:pt x="592" y="37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34" name="Google Shape;11834;p51"/>
            <p:cNvSpPr/>
            <p:nvPr/>
          </p:nvSpPr>
          <p:spPr>
            <a:xfrm>
              <a:off x="3226775" y="2655075"/>
              <a:ext cx="14825" cy="26825"/>
            </a:xfrm>
            <a:custGeom>
              <a:avLst/>
              <a:gdLst/>
              <a:ahLst/>
              <a:cxnLst/>
              <a:rect l="l" t="t" r="r" b="b"/>
              <a:pathLst>
                <a:path w="593" h="1073" extrusionOk="0">
                  <a:moveTo>
                    <a:pt x="0" y="0"/>
                  </a:moveTo>
                  <a:lnTo>
                    <a:pt x="0" y="703"/>
                  </a:lnTo>
                  <a:lnTo>
                    <a:pt x="592" y="1073"/>
                  </a:lnTo>
                  <a:lnTo>
                    <a:pt x="592" y="999"/>
                  </a:lnTo>
                  <a:lnTo>
                    <a:pt x="37" y="703"/>
                  </a:lnTo>
                  <a:lnTo>
                    <a:pt x="37" y="74"/>
                  </a:lnTo>
                  <a:lnTo>
                    <a:pt x="592" y="407"/>
                  </a:lnTo>
                  <a:lnTo>
                    <a:pt x="59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35" name="Google Shape;11835;p51"/>
            <p:cNvSpPr/>
            <p:nvPr/>
          </p:nvSpPr>
          <p:spPr>
            <a:xfrm>
              <a:off x="3227700" y="2657850"/>
              <a:ext cx="12975" cy="21275"/>
            </a:xfrm>
            <a:custGeom>
              <a:avLst/>
              <a:gdLst/>
              <a:ahLst/>
              <a:cxnLst/>
              <a:rect l="l" t="t" r="r" b="b"/>
              <a:pathLst>
                <a:path w="519" h="851" extrusionOk="0">
                  <a:moveTo>
                    <a:pt x="0" y="0"/>
                  </a:moveTo>
                  <a:lnTo>
                    <a:pt x="0" y="592"/>
                  </a:lnTo>
                  <a:lnTo>
                    <a:pt x="518" y="851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36" name="Google Shape;11836;p51"/>
            <p:cNvSpPr/>
            <p:nvPr/>
          </p:nvSpPr>
          <p:spPr>
            <a:xfrm>
              <a:off x="3241575" y="26809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1"/>
                  </a:moveTo>
                  <a:lnTo>
                    <a:pt x="555" y="296"/>
                  </a:lnTo>
                  <a:lnTo>
                    <a:pt x="555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37" name="Google Shape;11837;p51"/>
            <p:cNvSpPr/>
            <p:nvPr/>
          </p:nvSpPr>
          <p:spPr>
            <a:xfrm>
              <a:off x="3241575" y="2665250"/>
              <a:ext cx="25" cy="15725"/>
            </a:xfrm>
            <a:custGeom>
              <a:avLst/>
              <a:gdLst/>
              <a:ahLst/>
              <a:cxnLst/>
              <a:rect l="l" t="t" r="r" b="b"/>
              <a:pathLst>
                <a:path w="1" h="629" extrusionOk="0">
                  <a:moveTo>
                    <a:pt x="0" y="629"/>
                  </a:moveTo>
                  <a:lnTo>
                    <a:pt x="0" y="62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38" name="Google Shape;11838;p51"/>
            <p:cNvSpPr/>
            <p:nvPr/>
          </p:nvSpPr>
          <p:spPr>
            <a:xfrm>
              <a:off x="3256350" y="2672625"/>
              <a:ext cx="25" cy="17600"/>
            </a:xfrm>
            <a:custGeom>
              <a:avLst/>
              <a:gdLst/>
              <a:ahLst/>
              <a:cxnLst/>
              <a:rect l="l" t="t" r="r" b="b"/>
              <a:pathLst>
                <a:path w="1" h="704" extrusionOk="0">
                  <a:moveTo>
                    <a:pt x="1" y="703"/>
                  </a:moveTo>
                  <a:lnTo>
                    <a:pt x="1" y="703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39" name="Google Shape;11839;p51"/>
            <p:cNvSpPr/>
            <p:nvPr/>
          </p:nvSpPr>
          <p:spPr>
            <a:xfrm>
              <a:off x="3240650" y="2663400"/>
              <a:ext cx="15725" cy="9250"/>
            </a:xfrm>
            <a:custGeom>
              <a:avLst/>
              <a:gdLst/>
              <a:ahLst/>
              <a:cxnLst/>
              <a:rect l="l" t="t" r="r" b="b"/>
              <a:pathLst>
                <a:path w="629" h="370" extrusionOk="0">
                  <a:moveTo>
                    <a:pt x="37" y="0"/>
                  </a:moveTo>
                  <a:lnTo>
                    <a:pt x="0" y="37"/>
                  </a:lnTo>
                  <a:lnTo>
                    <a:pt x="629" y="370"/>
                  </a:lnTo>
                  <a:lnTo>
                    <a:pt x="629" y="37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40" name="Google Shape;11840;p51"/>
            <p:cNvSpPr/>
            <p:nvPr/>
          </p:nvSpPr>
          <p:spPr>
            <a:xfrm>
              <a:off x="3240650" y="2663400"/>
              <a:ext cx="14800" cy="26825"/>
            </a:xfrm>
            <a:custGeom>
              <a:avLst/>
              <a:gdLst/>
              <a:ahLst/>
              <a:cxnLst/>
              <a:rect l="l" t="t" r="r" b="b"/>
              <a:pathLst>
                <a:path w="592" h="1073" extrusionOk="0">
                  <a:moveTo>
                    <a:pt x="0" y="0"/>
                  </a:moveTo>
                  <a:lnTo>
                    <a:pt x="0" y="703"/>
                  </a:lnTo>
                  <a:lnTo>
                    <a:pt x="592" y="1072"/>
                  </a:lnTo>
                  <a:lnTo>
                    <a:pt x="592" y="998"/>
                  </a:lnTo>
                  <a:lnTo>
                    <a:pt x="37" y="703"/>
                  </a:lnTo>
                  <a:lnTo>
                    <a:pt x="37" y="74"/>
                  </a:lnTo>
                  <a:lnTo>
                    <a:pt x="592" y="407"/>
                  </a:lnTo>
                  <a:lnTo>
                    <a:pt x="59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41" name="Google Shape;11841;p51"/>
            <p:cNvSpPr/>
            <p:nvPr/>
          </p:nvSpPr>
          <p:spPr>
            <a:xfrm>
              <a:off x="3241575" y="2665250"/>
              <a:ext cx="13875" cy="22200"/>
            </a:xfrm>
            <a:custGeom>
              <a:avLst/>
              <a:gdLst/>
              <a:ahLst/>
              <a:cxnLst/>
              <a:rect l="l" t="t" r="r" b="b"/>
              <a:pathLst>
                <a:path w="555" h="888" extrusionOk="0">
                  <a:moveTo>
                    <a:pt x="0" y="0"/>
                  </a:moveTo>
                  <a:lnTo>
                    <a:pt x="0" y="629"/>
                  </a:lnTo>
                  <a:lnTo>
                    <a:pt x="555" y="887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42" name="Google Shape;11842;p51"/>
            <p:cNvSpPr/>
            <p:nvPr/>
          </p:nvSpPr>
          <p:spPr>
            <a:xfrm>
              <a:off x="3208300" y="2664325"/>
              <a:ext cx="48075" cy="27750"/>
            </a:xfrm>
            <a:custGeom>
              <a:avLst/>
              <a:gdLst/>
              <a:ahLst/>
              <a:cxnLst/>
              <a:rect l="l" t="t" r="r" b="b"/>
              <a:pathLst>
                <a:path w="1923" h="1110" extrusionOk="0">
                  <a:moveTo>
                    <a:pt x="111" y="0"/>
                  </a:moveTo>
                  <a:lnTo>
                    <a:pt x="0" y="111"/>
                  </a:lnTo>
                  <a:lnTo>
                    <a:pt x="1738" y="1109"/>
                  </a:lnTo>
                  <a:lnTo>
                    <a:pt x="1849" y="1072"/>
                  </a:lnTo>
                  <a:lnTo>
                    <a:pt x="1923" y="1035"/>
                  </a:lnTo>
                  <a:lnTo>
                    <a:pt x="1849" y="961"/>
                  </a:lnTo>
                  <a:lnTo>
                    <a:pt x="1738" y="92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43" name="Google Shape;11843;p51"/>
            <p:cNvSpPr/>
            <p:nvPr/>
          </p:nvSpPr>
          <p:spPr>
            <a:xfrm>
              <a:off x="3208300" y="2646750"/>
              <a:ext cx="2775" cy="20375"/>
            </a:xfrm>
            <a:custGeom>
              <a:avLst/>
              <a:gdLst/>
              <a:ahLst/>
              <a:cxnLst/>
              <a:rect l="l" t="t" r="r" b="b"/>
              <a:pathLst>
                <a:path w="111" h="815" extrusionOk="0">
                  <a:moveTo>
                    <a:pt x="111" y="1"/>
                  </a:moveTo>
                  <a:lnTo>
                    <a:pt x="37" y="75"/>
                  </a:lnTo>
                  <a:lnTo>
                    <a:pt x="0" y="112"/>
                  </a:lnTo>
                  <a:lnTo>
                    <a:pt x="0" y="814"/>
                  </a:lnTo>
                  <a:lnTo>
                    <a:pt x="111" y="703"/>
                  </a:lnTo>
                  <a:lnTo>
                    <a:pt x="111" y="18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9187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44" name="Google Shape;11844;p51"/>
            <p:cNvSpPr/>
            <p:nvPr/>
          </p:nvSpPr>
          <p:spPr>
            <a:xfrm>
              <a:off x="3208300" y="2649525"/>
              <a:ext cx="7400" cy="17600"/>
            </a:xfrm>
            <a:custGeom>
              <a:avLst/>
              <a:gdLst/>
              <a:ahLst/>
              <a:cxnLst/>
              <a:rect l="l" t="t" r="r" b="b"/>
              <a:pathLst>
                <a:path w="296" h="704" extrusionOk="0">
                  <a:moveTo>
                    <a:pt x="0" y="1"/>
                  </a:moveTo>
                  <a:lnTo>
                    <a:pt x="0" y="703"/>
                  </a:lnTo>
                  <a:lnTo>
                    <a:pt x="296" y="703"/>
                  </a:lnTo>
                  <a:lnTo>
                    <a:pt x="296" y="629"/>
                  </a:lnTo>
                  <a:lnTo>
                    <a:pt x="296" y="1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45" name="Google Shape;11845;p51"/>
            <p:cNvSpPr/>
            <p:nvPr/>
          </p:nvSpPr>
          <p:spPr>
            <a:xfrm>
              <a:off x="3205525" y="2643975"/>
              <a:ext cx="53625" cy="51800"/>
            </a:xfrm>
            <a:custGeom>
              <a:avLst/>
              <a:gdLst/>
              <a:ahLst/>
              <a:cxnLst/>
              <a:rect l="l" t="t" r="r" b="b"/>
              <a:pathLst>
                <a:path w="2145" h="2072" extrusionOk="0">
                  <a:moveTo>
                    <a:pt x="111" y="223"/>
                  </a:moveTo>
                  <a:lnTo>
                    <a:pt x="296" y="297"/>
                  </a:lnTo>
                  <a:lnTo>
                    <a:pt x="1886" y="1221"/>
                  </a:lnTo>
                  <a:lnTo>
                    <a:pt x="1886" y="1701"/>
                  </a:lnTo>
                  <a:lnTo>
                    <a:pt x="1886" y="1886"/>
                  </a:lnTo>
                  <a:lnTo>
                    <a:pt x="111" y="925"/>
                  </a:lnTo>
                  <a:lnTo>
                    <a:pt x="111" y="223"/>
                  </a:lnTo>
                  <a:close/>
                  <a:moveTo>
                    <a:pt x="185" y="1"/>
                  </a:moveTo>
                  <a:lnTo>
                    <a:pt x="0" y="75"/>
                  </a:lnTo>
                  <a:lnTo>
                    <a:pt x="0" y="962"/>
                  </a:lnTo>
                  <a:lnTo>
                    <a:pt x="1960" y="2071"/>
                  </a:lnTo>
                  <a:lnTo>
                    <a:pt x="2144" y="1960"/>
                  </a:lnTo>
                  <a:lnTo>
                    <a:pt x="2144" y="111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46" name="Google Shape;11846;p51"/>
            <p:cNvSpPr/>
            <p:nvPr/>
          </p:nvSpPr>
          <p:spPr>
            <a:xfrm>
              <a:off x="3240650" y="2635675"/>
              <a:ext cx="24050" cy="9250"/>
            </a:xfrm>
            <a:custGeom>
              <a:avLst/>
              <a:gdLst/>
              <a:ahLst/>
              <a:cxnLst/>
              <a:rect l="l" t="t" r="r" b="b"/>
              <a:pathLst>
                <a:path w="962" h="370" extrusionOk="0">
                  <a:moveTo>
                    <a:pt x="666" y="0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592" y="259"/>
                  </a:lnTo>
                  <a:lnTo>
                    <a:pt x="961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AC95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47" name="Google Shape;11847;p51"/>
            <p:cNvSpPr/>
            <p:nvPr/>
          </p:nvSpPr>
          <p:spPr>
            <a:xfrm>
              <a:off x="3191650" y="2604250"/>
              <a:ext cx="53625" cy="40675"/>
            </a:xfrm>
            <a:custGeom>
              <a:avLst/>
              <a:gdLst/>
              <a:ahLst/>
              <a:cxnLst/>
              <a:rect l="l" t="t" r="r" b="b"/>
              <a:pathLst>
                <a:path w="2145" h="1627" extrusionOk="0">
                  <a:moveTo>
                    <a:pt x="185" y="0"/>
                  </a:moveTo>
                  <a:lnTo>
                    <a:pt x="1" y="518"/>
                  </a:lnTo>
                  <a:lnTo>
                    <a:pt x="1960" y="1627"/>
                  </a:lnTo>
                  <a:lnTo>
                    <a:pt x="2145" y="110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48" name="Google Shape;11848;p51"/>
            <p:cNvSpPr/>
            <p:nvPr/>
          </p:nvSpPr>
          <p:spPr>
            <a:xfrm>
              <a:off x="3196275" y="2598700"/>
              <a:ext cx="58250" cy="33300"/>
            </a:xfrm>
            <a:custGeom>
              <a:avLst/>
              <a:gdLst/>
              <a:ahLst/>
              <a:cxnLst/>
              <a:rect l="l" t="t" r="r" b="b"/>
              <a:pathLst>
                <a:path w="2330" h="1332" extrusionOk="0">
                  <a:moveTo>
                    <a:pt x="370" y="0"/>
                  </a:moveTo>
                  <a:lnTo>
                    <a:pt x="0" y="222"/>
                  </a:lnTo>
                  <a:lnTo>
                    <a:pt x="1960" y="1331"/>
                  </a:lnTo>
                  <a:lnTo>
                    <a:pt x="2330" y="110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74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49" name="Google Shape;11849;p51"/>
            <p:cNvSpPr/>
            <p:nvPr/>
          </p:nvSpPr>
          <p:spPr>
            <a:xfrm>
              <a:off x="3240650" y="2626425"/>
              <a:ext cx="16650" cy="18500"/>
            </a:xfrm>
            <a:custGeom>
              <a:avLst/>
              <a:gdLst/>
              <a:ahLst/>
              <a:cxnLst/>
              <a:rect l="l" t="t" r="r" b="b"/>
              <a:pathLst>
                <a:path w="666" h="740" extrusionOk="0">
                  <a:moveTo>
                    <a:pt x="555" y="0"/>
                  </a:moveTo>
                  <a:lnTo>
                    <a:pt x="185" y="222"/>
                  </a:lnTo>
                  <a:lnTo>
                    <a:pt x="0" y="740"/>
                  </a:lnTo>
                  <a:lnTo>
                    <a:pt x="666" y="370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50" name="Google Shape;11850;p51"/>
            <p:cNvSpPr/>
            <p:nvPr/>
          </p:nvSpPr>
          <p:spPr>
            <a:xfrm>
              <a:off x="3194425" y="2607925"/>
              <a:ext cx="2800" cy="9275"/>
            </a:xfrm>
            <a:custGeom>
              <a:avLst/>
              <a:gdLst/>
              <a:ahLst/>
              <a:cxnLst/>
              <a:rect l="l" t="t" r="r" b="b"/>
              <a:pathLst>
                <a:path w="112" h="371" extrusionOk="0">
                  <a:moveTo>
                    <a:pt x="111" y="1"/>
                  </a:moveTo>
                  <a:lnTo>
                    <a:pt x="1" y="371"/>
                  </a:lnTo>
                  <a:lnTo>
                    <a:pt x="37" y="33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51" name="Google Shape;11851;p51"/>
            <p:cNvSpPr/>
            <p:nvPr/>
          </p:nvSpPr>
          <p:spPr>
            <a:xfrm>
              <a:off x="3208300" y="2625500"/>
              <a:ext cx="950" cy="25"/>
            </a:xfrm>
            <a:custGeom>
              <a:avLst/>
              <a:gdLst/>
              <a:ahLst/>
              <a:cxnLst/>
              <a:rect l="l" t="t" r="r" b="b"/>
              <a:pathLst>
                <a:path w="38" h="1" extrusionOk="0">
                  <a:moveTo>
                    <a:pt x="37" y="0"/>
                  </a:moveTo>
                  <a:lnTo>
                    <a:pt x="37" y="0"/>
                  </a:lnTo>
                  <a:lnTo>
                    <a:pt x="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52" name="Google Shape;11852;p51"/>
            <p:cNvSpPr/>
            <p:nvPr/>
          </p:nvSpPr>
          <p:spPr>
            <a:xfrm>
              <a:off x="3194425" y="2616250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37" y="1"/>
                  </a:moveTo>
                  <a:lnTo>
                    <a:pt x="1" y="38"/>
                  </a:lnTo>
                  <a:lnTo>
                    <a:pt x="592" y="370"/>
                  </a:lnTo>
                  <a:lnTo>
                    <a:pt x="592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53" name="Google Shape;11853;p51"/>
            <p:cNvSpPr/>
            <p:nvPr/>
          </p:nvSpPr>
          <p:spPr>
            <a:xfrm>
              <a:off x="3211050" y="2616250"/>
              <a:ext cx="1875" cy="25"/>
            </a:xfrm>
            <a:custGeom>
              <a:avLst/>
              <a:gdLst/>
              <a:ahLst/>
              <a:cxnLst/>
              <a:rect l="l" t="t" r="r" b="b"/>
              <a:pathLst>
                <a:path w="75" h="1" extrusionOk="0">
                  <a:moveTo>
                    <a:pt x="1" y="1"/>
                  </a:moveTo>
                  <a:lnTo>
                    <a:pt x="75" y="1"/>
                  </a:lnTo>
                  <a:close/>
                </a:path>
              </a:pathLst>
            </a:custGeom>
            <a:solidFill>
              <a:srgbClr val="7D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54" name="Google Shape;11854;p51"/>
            <p:cNvSpPr/>
            <p:nvPr/>
          </p:nvSpPr>
          <p:spPr>
            <a:xfrm>
              <a:off x="3209225" y="2617175"/>
              <a:ext cx="3700" cy="8350"/>
            </a:xfrm>
            <a:custGeom>
              <a:avLst/>
              <a:gdLst/>
              <a:ahLst/>
              <a:cxnLst/>
              <a:rect l="l" t="t" r="r" b="b"/>
              <a:pathLst>
                <a:path w="148" h="334" extrusionOk="0">
                  <a:moveTo>
                    <a:pt x="148" y="1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55" name="Google Shape;11855;p51"/>
            <p:cNvSpPr/>
            <p:nvPr/>
          </p:nvSpPr>
          <p:spPr>
            <a:xfrm>
              <a:off x="3223075" y="2632900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8" y="0"/>
                  </a:moveTo>
                  <a:lnTo>
                    <a:pt x="1" y="74"/>
                  </a:lnTo>
                  <a:lnTo>
                    <a:pt x="38" y="7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D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56" name="Google Shape;11856;p51"/>
            <p:cNvSpPr/>
            <p:nvPr/>
          </p:nvSpPr>
          <p:spPr>
            <a:xfrm>
              <a:off x="3209225" y="2625500"/>
              <a:ext cx="14800" cy="7425"/>
            </a:xfrm>
            <a:custGeom>
              <a:avLst/>
              <a:gdLst/>
              <a:ahLst/>
              <a:cxnLst/>
              <a:rect l="l" t="t" r="r" b="b"/>
              <a:pathLst>
                <a:path w="592" h="297" extrusionOk="0">
                  <a:moveTo>
                    <a:pt x="0" y="0"/>
                  </a:moveTo>
                  <a:lnTo>
                    <a:pt x="592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57" name="Google Shape;11857;p51"/>
            <p:cNvSpPr/>
            <p:nvPr/>
          </p:nvSpPr>
          <p:spPr>
            <a:xfrm>
              <a:off x="3226775" y="2623650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0" y="0"/>
                  </a:moveTo>
                  <a:lnTo>
                    <a:pt x="0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D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58" name="Google Shape;11858;p51"/>
            <p:cNvSpPr/>
            <p:nvPr/>
          </p:nvSpPr>
          <p:spPr>
            <a:xfrm>
              <a:off x="3224000" y="26255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0"/>
                  </a:moveTo>
                  <a:lnTo>
                    <a:pt x="1" y="296"/>
                  </a:lnTo>
                  <a:lnTo>
                    <a:pt x="38" y="29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59" name="Google Shape;11859;p51"/>
            <p:cNvSpPr/>
            <p:nvPr/>
          </p:nvSpPr>
          <p:spPr>
            <a:xfrm>
              <a:off x="3224000" y="2632900"/>
              <a:ext cx="14825" cy="8325"/>
            </a:xfrm>
            <a:custGeom>
              <a:avLst/>
              <a:gdLst/>
              <a:ahLst/>
              <a:cxnLst/>
              <a:rect l="l" t="t" r="r" b="b"/>
              <a:pathLst>
                <a:path w="593" h="333" extrusionOk="0">
                  <a:moveTo>
                    <a:pt x="1" y="0"/>
                  </a:moveTo>
                  <a:lnTo>
                    <a:pt x="592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60" name="Google Shape;11860;p51"/>
            <p:cNvSpPr/>
            <p:nvPr/>
          </p:nvSpPr>
          <p:spPr>
            <a:xfrm>
              <a:off x="3238800" y="2632900"/>
              <a:ext cx="3700" cy="11100"/>
            </a:xfrm>
            <a:custGeom>
              <a:avLst/>
              <a:gdLst/>
              <a:ahLst/>
              <a:cxnLst/>
              <a:rect l="l" t="t" r="r" b="b"/>
              <a:pathLst>
                <a:path w="148" h="444" extrusionOk="0">
                  <a:moveTo>
                    <a:pt x="148" y="0"/>
                  </a:moveTo>
                  <a:lnTo>
                    <a:pt x="148" y="0"/>
                  </a:lnTo>
                  <a:lnTo>
                    <a:pt x="0" y="444"/>
                  </a:lnTo>
                  <a:lnTo>
                    <a:pt x="0" y="444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61" name="Google Shape;11861;p51"/>
            <p:cNvSpPr/>
            <p:nvPr/>
          </p:nvSpPr>
          <p:spPr>
            <a:xfrm>
              <a:off x="3197200" y="2607000"/>
              <a:ext cx="45300" cy="25925"/>
            </a:xfrm>
            <a:custGeom>
              <a:avLst/>
              <a:gdLst/>
              <a:ahLst/>
              <a:cxnLst/>
              <a:rect l="l" t="t" r="r" b="b"/>
              <a:pathLst>
                <a:path w="1812" h="1037" extrusionOk="0">
                  <a:moveTo>
                    <a:pt x="0" y="1"/>
                  </a:moveTo>
                  <a:lnTo>
                    <a:pt x="555" y="371"/>
                  </a:lnTo>
                  <a:lnTo>
                    <a:pt x="1183" y="666"/>
                  </a:lnTo>
                  <a:lnTo>
                    <a:pt x="1812" y="1036"/>
                  </a:lnTo>
                  <a:lnTo>
                    <a:pt x="1220" y="666"/>
                  </a:lnTo>
                  <a:lnTo>
                    <a:pt x="629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62" name="Google Shape;11862;p51"/>
            <p:cNvSpPr/>
            <p:nvPr/>
          </p:nvSpPr>
          <p:spPr>
            <a:xfrm>
              <a:off x="3193500" y="2607925"/>
              <a:ext cx="49925" cy="34225"/>
            </a:xfrm>
            <a:custGeom>
              <a:avLst/>
              <a:gdLst/>
              <a:ahLst/>
              <a:cxnLst/>
              <a:rect l="l" t="t" r="r" b="b"/>
              <a:pathLst>
                <a:path w="1997" h="1369" extrusionOk="0">
                  <a:moveTo>
                    <a:pt x="777" y="371"/>
                  </a:moveTo>
                  <a:lnTo>
                    <a:pt x="1331" y="703"/>
                  </a:lnTo>
                  <a:lnTo>
                    <a:pt x="1221" y="999"/>
                  </a:lnTo>
                  <a:lnTo>
                    <a:pt x="666" y="703"/>
                  </a:lnTo>
                  <a:lnTo>
                    <a:pt x="777" y="371"/>
                  </a:lnTo>
                  <a:close/>
                  <a:moveTo>
                    <a:pt x="1368" y="703"/>
                  </a:moveTo>
                  <a:lnTo>
                    <a:pt x="1923" y="999"/>
                  </a:lnTo>
                  <a:lnTo>
                    <a:pt x="1812" y="1332"/>
                  </a:lnTo>
                  <a:lnTo>
                    <a:pt x="1258" y="999"/>
                  </a:lnTo>
                  <a:lnTo>
                    <a:pt x="1368" y="703"/>
                  </a:lnTo>
                  <a:close/>
                  <a:moveTo>
                    <a:pt x="148" y="1"/>
                  </a:moveTo>
                  <a:lnTo>
                    <a:pt x="1" y="408"/>
                  </a:lnTo>
                  <a:lnTo>
                    <a:pt x="629" y="740"/>
                  </a:lnTo>
                  <a:lnTo>
                    <a:pt x="666" y="740"/>
                  </a:lnTo>
                  <a:lnTo>
                    <a:pt x="1221" y="1073"/>
                  </a:lnTo>
                  <a:lnTo>
                    <a:pt x="1258" y="1073"/>
                  </a:lnTo>
                  <a:lnTo>
                    <a:pt x="1849" y="1369"/>
                  </a:lnTo>
                  <a:lnTo>
                    <a:pt x="1997" y="962"/>
                  </a:lnTo>
                  <a:lnTo>
                    <a:pt x="1368" y="629"/>
                  </a:lnTo>
                  <a:lnTo>
                    <a:pt x="777" y="334"/>
                  </a:lnTo>
                  <a:lnTo>
                    <a:pt x="148" y="1"/>
                  </a:lnTo>
                  <a:lnTo>
                    <a:pt x="148" y="1"/>
                  </a:lnTo>
                  <a:lnTo>
                    <a:pt x="703" y="334"/>
                  </a:lnTo>
                  <a:lnTo>
                    <a:pt x="629" y="629"/>
                  </a:lnTo>
                  <a:lnTo>
                    <a:pt x="74" y="334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63" name="Google Shape;11863;p51"/>
            <p:cNvSpPr/>
            <p:nvPr/>
          </p:nvSpPr>
          <p:spPr>
            <a:xfrm>
              <a:off x="3224925" y="2625500"/>
              <a:ext cx="16675" cy="15725"/>
            </a:xfrm>
            <a:custGeom>
              <a:avLst/>
              <a:gdLst/>
              <a:ahLst/>
              <a:cxnLst/>
              <a:rect l="l" t="t" r="r" b="b"/>
              <a:pathLst>
                <a:path w="667" h="629" extrusionOk="0">
                  <a:moveTo>
                    <a:pt x="111" y="0"/>
                  </a:moveTo>
                  <a:lnTo>
                    <a:pt x="1" y="296"/>
                  </a:lnTo>
                  <a:lnTo>
                    <a:pt x="555" y="629"/>
                  </a:lnTo>
                  <a:lnTo>
                    <a:pt x="666" y="296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64" name="Google Shape;11864;p51"/>
            <p:cNvSpPr/>
            <p:nvPr/>
          </p:nvSpPr>
          <p:spPr>
            <a:xfrm>
              <a:off x="3210150" y="2617175"/>
              <a:ext cx="16650" cy="15750"/>
            </a:xfrm>
            <a:custGeom>
              <a:avLst/>
              <a:gdLst/>
              <a:ahLst/>
              <a:cxnLst/>
              <a:rect l="l" t="t" r="r" b="b"/>
              <a:pathLst>
                <a:path w="666" h="630" extrusionOk="0">
                  <a:moveTo>
                    <a:pt x="111" y="1"/>
                  </a:moveTo>
                  <a:lnTo>
                    <a:pt x="0" y="333"/>
                  </a:lnTo>
                  <a:lnTo>
                    <a:pt x="555" y="629"/>
                  </a:lnTo>
                  <a:lnTo>
                    <a:pt x="665" y="33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65" name="Google Shape;11865;p51"/>
            <p:cNvSpPr/>
            <p:nvPr/>
          </p:nvSpPr>
          <p:spPr>
            <a:xfrm>
              <a:off x="3195350" y="2607925"/>
              <a:ext cx="15725" cy="15750"/>
            </a:xfrm>
            <a:custGeom>
              <a:avLst/>
              <a:gdLst/>
              <a:ahLst/>
              <a:cxnLst/>
              <a:rect l="l" t="t" r="r" b="b"/>
              <a:pathLst>
                <a:path w="629" h="630" extrusionOk="0">
                  <a:moveTo>
                    <a:pt x="74" y="1"/>
                  </a:moveTo>
                  <a:lnTo>
                    <a:pt x="0" y="334"/>
                  </a:lnTo>
                  <a:lnTo>
                    <a:pt x="555" y="629"/>
                  </a:lnTo>
                  <a:lnTo>
                    <a:pt x="629" y="33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B5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66" name="Google Shape;11866;p51"/>
            <p:cNvSpPr/>
            <p:nvPr/>
          </p:nvSpPr>
          <p:spPr>
            <a:xfrm>
              <a:off x="2418050" y="3139400"/>
              <a:ext cx="33300" cy="48075"/>
            </a:xfrm>
            <a:custGeom>
              <a:avLst/>
              <a:gdLst/>
              <a:ahLst/>
              <a:cxnLst/>
              <a:rect l="l" t="t" r="r" b="b"/>
              <a:pathLst>
                <a:path w="1332" h="1923" extrusionOk="0">
                  <a:moveTo>
                    <a:pt x="0" y="0"/>
                  </a:moveTo>
                  <a:lnTo>
                    <a:pt x="0" y="1183"/>
                  </a:lnTo>
                  <a:lnTo>
                    <a:pt x="1331" y="1923"/>
                  </a:lnTo>
                  <a:lnTo>
                    <a:pt x="1331" y="7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67" name="Google Shape;11867;p51"/>
            <p:cNvSpPr/>
            <p:nvPr/>
          </p:nvSpPr>
          <p:spPr>
            <a:xfrm>
              <a:off x="2451325" y="3139400"/>
              <a:ext cx="33275" cy="48075"/>
            </a:xfrm>
            <a:custGeom>
              <a:avLst/>
              <a:gdLst/>
              <a:ahLst/>
              <a:cxnLst/>
              <a:rect l="l" t="t" r="r" b="b"/>
              <a:pathLst>
                <a:path w="1331" h="1923" extrusionOk="0">
                  <a:moveTo>
                    <a:pt x="1294" y="0"/>
                  </a:moveTo>
                  <a:lnTo>
                    <a:pt x="0" y="739"/>
                  </a:lnTo>
                  <a:lnTo>
                    <a:pt x="0" y="1923"/>
                  </a:lnTo>
                  <a:lnTo>
                    <a:pt x="1331" y="1183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68" name="Google Shape;11868;p51"/>
            <p:cNvSpPr/>
            <p:nvPr/>
          </p:nvSpPr>
          <p:spPr>
            <a:xfrm>
              <a:off x="2418050" y="3119975"/>
              <a:ext cx="65650" cy="37925"/>
            </a:xfrm>
            <a:custGeom>
              <a:avLst/>
              <a:gdLst/>
              <a:ahLst/>
              <a:cxnLst/>
              <a:rect l="l" t="t" r="r" b="b"/>
              <a:pathLst>
                <a:path w="2626" h="1517" extrusionOk="0">
                  <a:moveTo>
                    <a:pt x="1331" y="1"/>
                  </a:moveTo>
                  <a:lnTo>
                    <a:pt x="0" y="777"/>
                  </a:lnTo>
                  <a:lnTo>
                    <a:pt x="1331" y="1516"/>
                  </a:lnTo>
                  <a:lnTo>
                    <a:pt x="2625" y="777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69" name="Google Shape;11869;p51"/>
            <p:cNvSpPr/>
            <p:nvPr/>
          </p:nvSpPr>
          <p:spPr>
            <a:xfrm>
              <a:off x="2455925" y="3144925"/>
              <a:ext cx="25000" cy="28675"/>
            </a:xfrm>
            <a:custGeom>
              <a:avLst/>
              <a:gdLst/>
              <a:ahLst/>
              <a:cxnLst/>
              <a:rect l="l" t="t" r="r" b="b"/>
              <a:pathLst>
                <a:path w="1000" h="1147" extrusionOk="0">
                  <a:moveTo>
                    <a:pt x="962" y="1"/>
                  </a:moveTo>
                  <a:lnTo>
                    <a:pt x="1" y="555"/>
                  </a:lnTo>
                  <a:lnTo>
                    <a:pt x="1" y="1147"/>
                  </a:lnTo>
                  <a:lnTo>
                    <a:pt x="999" y="555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70" name="Google Shape;11870;p51"/>
            <p:cNvSpPr/>
            <p:nvPr/>
          </p:nvSpPr>
          <p:spPr>
            <a:xfrm>
              <a:off x="2479975" y="3144000"/>
              <a:ext cx="950" cy="14825"/>
            </a:xfrm>
            <a:custGeom>
              <a:avLst/>
              <a:gdLst/>
              <a:ahLst/>
              <a:cxnLst/>
              <a:rect l="l" t="t" r="r" b="b"/>
              <a:pathLst>
                <a:path w="38" h="593" extrusionOk="0">
                  <a:moveTo>
                    <a:pt x="0" y="1"/>
                  </a:moveTo>
                  <a:lnTo>
                    <a:pt x="0" y="38"/>
                  </a:lnTo>
                  <a:lnTo>
                    <a:pt x="37" y="592"/>
                  </a:lnTo>
                  <a:lnTo>
                    <a:pt x="37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71" name="Google Shape;11871;p51"/>
            <p:cNvSpPr/>
            <p:nvPr/>
          </p:nvSpPr>
          <p:spPr>
            <a:xfrm>
              <a:off x="2479975" y="31440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0" y="1"/>
                  </a:moveTo>
                  <a:lnTo>
                    <a:pt x="37" y="3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72" name="Google Shape;11872;p51"/>
            <p:cNvSpPr/>
            <p:nvPr/>
          </p:nvSpPr>
          <p:spPr>
            <a:xfrm>
              <a:off x="2480900" y="3144000"/>
              <a:ext cx="1875" cy="14825"/>
            </a:xfrm>
            <a:custGeom>
              <a:avLst/>
              <a:gdLst/>
              <a:ahLst/>
              <a:cxnLst/>
              <a:rect l="l" t="t" r="r" b="b"/>
              <a:pathLst>
                <a:path w="75" h="593" extrusionOk="0">
                  <a:moveTo>
                    <a:pt x="74" y="1"/>
                  </a:moveTo>
                  <a:lnTo>
                    <a:pt x="0" y="38"/>
                  </a:lnTo>
                  <a:lnTo>
                    <a:pt x="0" y="592"/>
                  </a:lnTo>
                  <a:lnTo>
                    <a:pt x="74" y="59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73" name="Google Shape;11873;p51"/>
            <p:cNvSpPr/>
            <p:nvPr/>
          </p:nvSpPr>
          <p:spPr>
            <a:xfrm>
              <a:off x="2455925" y="317175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1" y="3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74" name="Google Shape;11874;p51"/>
            <p:cNvSpPr/>
            <p:nvPr/>
          </p:nvSpPr>
          <p:spPr>
            <a:xfrm>
              <a:off x="2456850" y="3158800"/>
              <a:ext cx="24075" cy="13900"/>
            </a:xfrm>
            <a:custGeom>
              <a:avLst/>
              <a:gdLst/>
              <a:ahLst/>
              <a:cxnLst/>
              <a:rect l="l" t="t" r="r" b="b"/>
              <a:pathLst>
                <a:path w="963" h="556" extrusionOk="0">
                  <a:moveTo>
                    <a:pt x="1" y="555"/>
                  </a:moveTo>
                  <a:lnTo>
                    <a:pt x="1" y="555"/>
                  </a:lnTo>
                  <a:lnTo>
                    <a:pt x="962" y="0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75" name="Google Shape;11875;p51"/>
            <p:cNvSpPr/>
            <p:nvPr/>
          </p:nvSpPr>
          <p:spPr>
            <a:xfrm>
              <a:off x="2455925" y="3157875"/>
              <a:ext cx="25000" cy="14825"/>
            </a:xfrm>
            <a:custGeom>
              <a:avLst/>
              <a:gdLst/>
              <a:ahLst/>
              <a:cxnLst/>
              <a:rect l="l" t="t" r="r" b="b"/>
              <a:pathLst>
                <a:path w="1000" h="593" extrusionOk="0">
                  <a:moveTo>
                    <a:pt x="999" y="0"/>
                  </a:moveTo>
                  <a:lnTo>
                    <a:pt x="1" y="555"/>
                  </a:lnTo>
                  <a:lnTo>
                    <a:pt x="38" y="592"/>
                  </a:lnTo>
                  <a:lnTo>
                    <a:pt x="999" y="37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76" name="Google Shape;11876;p51"/>
            <p:cNvSpPr/>
            <p:nvPr/>
          </p:nvSpPr>
          <p:spPr>
            <a:xfrm>
              <a:off x="2455925" y="316897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1" y="0"/>
                  </a:moveTo>
                  <a:lnTo>
                    <a:pt x="1" y="0"/>
                  </a:lnTo>
                  <a:lnTo>
                    <a:pt x="38" y="74"/>
                  </a:lnTo>
                  <a:lnTo>
                    <a:pt x="38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77" name="Google Shape;11877;p51"/>
            <p:cNvSpPr/>
            <p:nvPr/>
          </p:nvSpPr>
          <p:spPr>
            <a:xfrm>
              <a:off x="2456850" y="3156950"/>
              <a:ext cx="24075" cy="13900"/>
            </a:xfrm>
            <a:custGeom>
              <a:avLst/>
              <a:gdLst/>
              <a:ahLst/>
              <a:cxnLst/>
              <a:rect l="l" t="t" r="r" b="b"/>
              <a:pathLst>
                <a:path w="963" h="556" extrusionOk="0">
                  <a:moveTo>
                    <a:pt x="1" y="555"/>
                  </a:moveTo>
                  <a:lnTo>
                    <a:pt x="1" y="555"/>
                  </a:lnTo>
                  <a:lnTo>
                    <a:pt x="962" y="1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78" name="Google Shape;11878;p51"/>
            <p:cNvSpPr/>
            <p:nvPr/>
          </p:nvSpPr>
          <p:spPr>
            <a:xfrm>
              <a:off x="2455925" y="3155100"/>
              <a:ext cx="25000" cy="15750"/>
            </a:xfrm>
            <a:custGeom>
              <a:avLst/>
              <a:gdLst/>
              <a:ahLst/>
              <a:cxnLst/>
              <a:rect l="l" t="t" r="r" b="b"/>
              <a:pathLst>
                <a:path w="1000" h="630" extrusionOk="0">
                  <a:moveTo>
                    <a:pt x="999" y="1"/>
                  </a:moveTo>
                  <a:lnTo>
                    <a:pt x="1" y="555"/>
                  </a:lnTo>
                  <a:lnTo>
                    <a:pt x="38" y="629"/>
                  </a:lnTo>
                  <a:lnTo>
                    <a:pt x="999" y="75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79" name="Google Shape;11879;p51"/>
            <p:cNvSpPr/>
            <p:nvPr/>
          </p:nvSpPr>
          <p:spPr>
            <a:xfrm>
              <a:off x="2455925" y="316712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1" y="0"/>
                  </a:lnTo>
                  <a:lnTo>
                    <a:pt x="38" y="37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80" name="Google Shape;11880;p51"/>
            <p:cNvSpPr/>
            <p:nvPr/>
          </p:nvSpPr>
          <p:spPr>
            <a:xfrm>
              <a:off x="2456850" y="3153250"/>
              <a:ext cx="24075" cy="14825"/>
            </a:xfrm>
            <a:custGeom>
              <a:avLst/>
              <a:gdLst/>
              <a:ahLst/>
              <a:cxnLst/>
              <a:rect l="l" t="t" r="r" b="b"/>
              <a:pathLst>
                <a:path w="963" h="593" extrusionOk="0">
                  <a:moveTo>
                    <a:pt x="1" y="592"/>
                  </a:moveTo>
                  <a:lnTo>
                    <a:pt x="1" y="592"/>
                  </a:lnTo>
                  <a:lnTo>
                    <a:pt x="962" y="1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81" name="Google Shape;11881;p51"/>
            <p:cNvSpPr/>
            <p:nvPr/>
          </p:nvSpPr>
          <p:spPr>
            <a:xfrm>
              <a:off x="2455925" y="3153250"/>
              <a:ext cx="25000" cy="14825"/>
            </a:xfrm>
            <a:custGeom>
              <a:avLst/>
              <a:gdLst/>
              <a:ahLst/>
              <a:cxnLst/>
              <a:rect l="l" t="t" r="r" b="b"/>
              <a:pathLst>
                <a:path w="1000" h="593" extrusionOk="0">
                  <a:moveTo>
                    <a:pt x="999" y="1"/>
                  </a:moveTo>
                  <a:lnTo>
                    <a:pt x="1" y="555"/>
                  </a:lnTo>
                  <a:lnTo>
                    <a:pt x="38" y="592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82" name="Google Shape;11882;p51"/>
            <p:cNvSpPr/>
            <p:nvPr/>
          </p:nvSpPr>
          <p:spPr>
            <a:xfrm>
              <a:off x="2455925" y="3164350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1" y="0"/>
                  </a:moveTo>
                  <a:lnTo>
                    <a:pt x="1" y="0"/>
                  </a:lnTo>
                  <a:lnTo>
                    <a:pt x="38" y="74"/>
                  </a:lnTo>
                  <a:lnTo>
                    <a:pt x="38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83" name="Google Shape;11883;p51"/>
            <p:cNvSpPr/>
            <p:nvPr/>
          </p:nvSpPr>
          <p:spPr>
            <a:xfrm>
              <a:off x="2456850" y="3150475"/>
              <a:ext cx="24075" cy="15750"/>
            </a:xfrm>
            <a:custGeom>
              <a:avLst/>
              <a:gdLst/>
              <a:ahLst/>
              <a:cxnLst/>
              <a:rect l="l" t="t" r="r" b="b"/>
              <a:pathLst>
                <a:path w="963" h="630" extrusionOk="0">
                  <a:moveTo>
                    <a:pt x="1" y="629"/>
                  </a:moveTo>
                  <a:lnTo>
                    <a:pt x="1" y="629"/>
                  </a:lnTo>
                  <a:lnTo>
                    <a:pt x="962" y="1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84" name="Google Shape;11884;p51"/>
            <p:cNvSpPr/>
            <p:nvPr/>
          </p:nvSpPr>
          <p:spPr>
            <a:xfrm>
              <a:off x="2455925" y="3149550"/>
              <a:ext cx="25000" cy="16675"/>
            </a:xfrm>
            <a:custGeom>
              <a:avLst/>
              <a:gdLst/>
              <a:ahLst/>
              <a:cxnLst/>
              <a:rect l="l" t="t" r="r" b="b"/>
              <a:pathLst>
                <a:path w="1000" h="667" extrusionOk="0">
                  <a:moveTo>
                    <a:pt x="999" y="1"/>
                  </a:moveTo>
                  <a:lnTo>
                    <a:pt x="1" y="592"/>
                  </a:lnTo>
                  <a:lnTo>
                    <a:pt x="38" y="666"/>
                  </a:lnTo>
                  <a:lnTo>
                    <a:pt x="999" y="38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85" name="Google Shape;11885;p51"/>
            <p:cNvSpPr/>
            <p:nvPr/>
          </p:nvSpPr>
          <p:spPr>
            <a:xfrm>
              <a:off x="2455925" y="31625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1" y="0"/>
                  </a:lnTo>
                  <a:lnTo>
                    <a:pt x="38" y="37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86" name="Google Shape;11886;p51"/>
            <p:cNvSpPr/>
            <p:nvPr/>
          </p:nvSpPr>
          <p:spPr>
            <a:xfrm>
              <a:off x="2456850" y="3148625"/>
              <a:ext cx="24075" cy="14825"/>
            </a:xfrm>
            <a:custGeom>
              <a:avLst/>
              <a:gdLst/>
              <a:ahLst/>
              <a:cxnLst/>
              <a:rect l="l" t="t" r="r" b="b"/>
              <a:pathLst>
                <a:path w="963" h="593" extrusionOk="0">
                  <a:moveTo>
                    <a:pt x="1" y="592"/>
                  </a:moveTo>
                  <a:lnTo>
                    <a:pt x="1" y="592"/>
                  </a:lnTo>
                  <a:lnTo>
                    <a:pt x="962" y="1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87" name="Google Shape;11887;p51"/>
            <p:cNvSpPr/>
            <p:nvPr/>
          </p:nvSpPr>
          <p:spPr>
            <a:xfrm>
              <a:off x="2455925" y="3147700"/>
              <a:ext cx="25000" cy="15750"/>
            </a:xfrm>
            <a:custGeom>
              <a:avLst/>
              <a:gdLst/>
              <a:ahLst/>
              <a:cxnLst/>
              <a:rect l="l" t="t" r="r" b="b"/>
              <a:pathLst>
                <a:path w="1000" h="630" extrusionOk="0">
                  <a:moveTo>
                    <a:pt x="999" y="1"/>
                  </a:moveTo>
                  <a:lnTo>
                    <a:pt x="1" y="592"/>
                  </a:lnTo>
                  <a:lnTo>
                    <a:pt x="38" y="629"/>
                  </a:lnTo>
                  <a:lnTo>
                    <a:pt x="999" y="38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88" name="Google Shape;11888;p51"/>
            <p:cNvSpPr/>
            <p:nvPr/>
          </p:nvSpPr>
          <p:spPr>
            <a:xfrm>
              <a:off x="2455925" y="31597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1" y="0"/>
                  </a:moveTo>
                  <a:lnTo>
                    <a:pt x="1" y="0"/>
                  </a:lnTo>
                  <a:lnTo>
                    <a:pt x="38" y="74"/>
                  </a:lnTo>
                  <a:lnTo>
                    <a:pt x="38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89" name="Google Shape;11889;p51"/>
            <p:cNvSpPr/>
            <p:nvPr/>
          </p:nvSpPr>
          <p:spPr>
            <a:xfrm>
              <a:off x="2456850" y="3145850"/>
              <a:ext cx="24075" cy="15750"/>
            </a:xfrm>
            <a:custGeom>
              <a:avLst/>
              <a:gdLst/>
              <a:ahLst/>
              <a:cxnLst/>
              <a:rect l="l" t="t" r="r" b="b"/>
              <a:pathLst>
                <a:path w="963" h="630" extrusionOk="0">
                  <a:moveTo>
                    <a:pt x="1" y="629"/>
                  </a:moveTo>
                  <a:lnTo>
                    <a:pt x="1" y="629"/>
                  </a:lnTo>
                  <a:lnTo>
                    <a:pt x="962" y="1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90" name="Google Shape;11890;p51"/>
            <p:cNvSpPr/>
            <p:nvPr/>
          </p:nvSpPr>
          <p:spPr>
            <a:xfrm>
              <a:off x="2455925" y="3144925"/>
              <a:ext cx="25000" cy="16675"/>
            </a:xfrm>
            <a:custGeom>
              <a:avLst/>
              <a:gdLst/>
              <a:ahLst/>
              <a:cxnLst/>
              <a:rect l="l" t="t" r="r" b="b"/>
              <a:pathLst>
                <a:path w="1000" h="667" extrusionOk="0">
                  <a:moveTo>
                    <a:pt x="999" y="1"/>
                  </a:moveTo>
                  <a:lnTo>
                    <a:pt x="1" y="592"/>
                  </a:lnTo>
                  <a:lnTo>
                    <a:pt x="38" y="666"/>
                  </a:lnTo>
                  <a:lnTo>
                    <a:pt x="999" y="38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91" name="Google Shape;11891;p51"/>
            <p:cNvSpPr/>
            <p:nvPr/>
          </p:nvSpPr>
          <p:spPr>
            <a:xfrm>
              <a:off x="2455000" y="3143075"/>
              <a:ext cx="27775" cy="30525"/>
            </a:xfrm>
            <a:custGeom>
              <a:avLst/>
              <a:gdLst/>
              <a:ahLst/>
              <a:cxnLst/>
              <a:rect l="l" t="t" r="r" b="b"/>
              <a:pathLst>
                <a:path w="1111" h="1221" extrusionOk="0">
                  <a:moveTo>
                    <a:pt x="1036" y="1"/>
                  </a:moveTo>
                  <a:lnTo>
                    <a:pt x="1" y="629"/>
                  </a:lnTo>
                  <a:lnTo>
                    <a:pt x="1" y="1221"/>
                  </a:lnTo>
                  <a:lnTo>
                    <a:pt x="38" y="1221"/>
                  </a:lnTo>
                  <a:lnTo>
                    <a:pt x="38" y="629"/>
                  </a:lnTo>
                  <a:lnTo>
                    <a:pt x="1110" y="38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B5A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92" name="Google Shape;11892;p51"/>
            <p:cNvSpPr/>
            <p:nvPr/>
          </p:nvSpPr>
          <p:spPr>
            <a:xfrm>
              <a:off x="2479975" y="31440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37" y="1"/>
                  </a:moveTo>
                  <a:lnTo>
                    <a:pt x="0" y="38"/>
                  </a:lnTo>
                  <a:lnTo>
                    <a:pt x="111" y="3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93" name="Google Shape;11893;p51"/>
            <p:cNvSpPr/>
            <p:nvPr/>
          </p:nvSpPr>
          <p:spPr>
            <a:xfrm>
              <a:off x="2420825" y="3144925"/>
              <a:ext cx="25900" cy="28675"/>
            </a:xfrm>
            <a:custGeom>
              <a:avLst/>
              <a:gdLst/>
              <a:ahLst/>
              <a:cxnLst/>
              <a:rect l="l" t="t" r="r" b="b"/>
              <a:pathLst>
                <a:path w="1036" h="1147" extrusionOk="0">
                  <a:moveTo>
                    <a:pt x="74" y="1"/>
                  </a:moveTo>
                  <a:lnTo>
                    <a:pt x="74" y="555"/>
                  </a:lnTo>
                  <a:lnTo>
                    <a:pt x="0" y="555"/>
                  </a:lnTo>
                  <a:lnTo>
                    <a:pt x="1035" y="1147"/>
                  </a:lnTo>
                  <a:lnTo>
                    <a:pt x="1035" y="55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94" name="Google Shape;11894;p51"/>
            <p:cNvSpPr/>
            <p:nvPr/>
          </p:nvSpPr>
          <p:spPr>
            <a:xfrm>
              <a:off x="2420825" y="3144000"/>
              <a:ext cx="1850" cy="14825"/>
            </a:xfrm>
            <a:custGeom>
              <a:avLst/>
              <a:gdLst/>
              <a:ahLst/>
              <a:cxnLst/>
              <a:rect l="l" t="t" r="r" b="b"/>
              <a:pathLst>
                <a:path w="74" h="593" extrusionOk="0">
                  <a:moveTo>
                    <a:pt x="0" y="1"/>
                  </a:moveTo>
                  <a:lnTo>
                    <a:pt x="0" y="38"/>
                  </a:lnTo>
                  <a:lnTo>
                    <a:pt x="0" y="592"/>
                  </a:lnTo>
                  <a:lnTo>
                    <a:pt x="74" y="592"/>
                  </a:lnTo>
                  <a:lnTo>
                    <a:pt x="74" y="3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95" name="Google Shape;11895;p51"/>
            <p:cNvSpPr/>
            <p:nvPr/>
          </p:nvSpPr>
          <p:spPr>
            <a:xfrm>
              <a:off x="2419900" y="3143075"/>
              <a:ext cx="2775" cy="950"/>
            </a:xfrm>
            <a:custGeom>
              <a:avLst/>
              <a:gdLst/>
              <a:ahLst/>
              <a:cxnLst/>
              <a:rect l="l" t="t" r="r" b="b"/>
              <a:pathLst>
                <a:path w="111" h="38" extrusionOk="0">
                  <a:moveTo>
                    <a:pt x="37" y="1"/>
                  </a:moveTo>
                  <a:lnTo>
                    <a:pt x="0" y="38"/>
                  </a:lnTo>
                  <a:lnTo>
                    <a:pt x="111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C6C7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96" name="Google Shape;11896;p51"/>
            <p:cNvSpPr/>
            <p:nvPr/>
          </p:nvSpPr>
          <p:spPr>
            <a:xfrm>
              <a:off x="2419900" y="3144000"/>
              <a:ext cx="950" cy="14825"/>
            </a:xfrm>
            <a:custGeom>
              <a:avLst/>
              <a:gdLst/>
              <a:ahLst/>
              <a:cxnLst/>
              <a:rect l="l" t="t" r="r" b="b"/>
              <a:pathLst>
                <a:path w="38" h="593" extrusionOk="0">
                  <a:moveTo>
                    <a:pt x="0" y="1"/>
                  </a:moveTo>
                  <a:lnTo>
                    <a:pt x="0" y="592"/>
                  </a:lnTo>
                  <a:lnTo>
                    <a:pt x="37" y="59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97" name="Google Shape;11897;p51"/>
            <p:cNvSpPr/>
            <p:nvPr/>
          </p:nvSpPr>
          <p:spPr>
            <a:xfrm>
              <a:off x="2446700" y="317175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0"/>
                  </a:moveTo>
                  <a:lnTo>
                    <a:pt x="0" y="0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98" name="Google Shape;11898;p51"/>
            <p:cNvSpPr/>
            <p:nvPr/>
          </p:nvSpPr>
          <p:spPr>
            <a:xfrm>
              <a:off x="2420825" y="3157875"/>
              <a:ext cx="25900" cy="14825"/>
            </a:xfrm>
            <a:custGeom>
              <a:avLst/>
              <a:gdLst/>
              <a:ahLst/>
              <a:cxnLst/>
              <a:rect l="l" t="t" r="r" b="b"/>
              <a:pathLst>
                <a:path w="1036" h="593" extrusionOk="0">
                  <a:moveTo>
                    <a:pt x="1035" y="592"/>
                  </a:moveTo>
                  <a:lnTo>
                    <a:pt x="1035" y="59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99" name="Google Shape;11899;p51"/>
            <p:cNvSpPr/>
            <p:nvPr/>
          </p:nvSpPr>
          <p:spPr>
            <a:xfrm>
              <a:off x="2420825" y="3157875"/>
              <a:ext cx="25900" cy="14825"/>
            </a:xfrm>
            <a:custGeom>
              <a:avLst/>
              <a:gdLst/>
              <a:ahLst/>
              <a:cxnLst/>
              <a:rect l="l" t="t" r="r" b="b"/>
              <a:pathLst>
                <a:path w="1036" h="593" extrusionOk="0">
                  <a:moveTo>
                    <a:pt x="0" y="0"/>
                  </a:moveTo>
                  <a:lnTo>
                    <a:pt x="1035" y="592"/>
                  </a:lnTo>
                  <a:lnTo>
                    <a:pt x="1035" y="55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00" name="Google Shape;11900;p51"/>
            <p:cNvSpPr/>
            <p:nvPr/>
          </p:nvSpPr>
          <p:spPr>
            <a:xfrm>
              <a:off x="2446700" y="3168975"/>
              <a:ext cx="25" cy="1875"/>
            </a:xfrm>
            <a:custGeom>
              <a:avLst/>
              <a:gdLst/>
              <a:ahLst/>
              <a:cxnLst/>
              <a:rect l="l" t="t" r="r" b="b"/>
              <a:pathLst>
                <a:path w="1" h="75" extrusionOk="0">
                  <a:moveTo>
                    <a:pt x="0" y="0"/>
                  </a:moveTo>
                  <a:lnTo>
                    <a:pt x="0" y="0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01" name="Google Shape;11901;p51"/>
            <p:cNvSpPr/>
            <p:nvPr/>
          </p:nvSpPr>
          <p:spPr>
            <a:xfrm>
              <a:off x="2420825" y="3155100"/>
              <a:ext cx="25900" cy="15750"/>
            </a:xfrm>
            <a:custGeom>
              <a:avLst/>
              <a:gdLst/>
              <a:ahLst/>
              <a:cxnLst/>
              <a:rect l="l" t="t" r="r" b="b"/>
              <a:pathLst>
                <a:path w="1036" h="630" extrusionOk="0">
                  <a:moveTo>
                    <a:pt x="1035" y="629"/>
                  </a:moveTo>
                  <a:lnTo>
                    <a:pt x="1035" y="629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02" name="Google Shape;11902;p51"/>
            <p:cNvSpPr/>
            <p:nvPr/>
          </p:nvSpPr>
          <p:spPr>
            <a:xfrm>
              <a:off x="2420825" y="3154175"/>
              <a:ext cx="25900" cy="16675"/>
            </a:xfrm>
            <a:custGeom>
              <a:avLst/>
              <a:gdLst/>
              <a:ahLst/>
              <a:cxnLst/>
              <a:rect l="l" t="t" r="r" b="b"/>
              <a:pathLst>
                <a:path w="1036" h="667" extrusionOk="0">
                  <a:moveTo>
                    <a:pt x="74" y="1"/>
                  </a:moveTo>
                  <a:lnTo>
                    <a:pt x="0" y="38"/>
                  </a:lnTo>
                  <a:lnTo>
                    <a:pt x="1035" y="666"/>
                  </a:lnTo>
                  <a:lnTo>
                    <a:pt x="1035" y="59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03" name="Google Shape;11903;p51"/>
            <p:cNvSpPr/>
            <p:nvPr/>
          </p:nvSpPr>
          <p:spPr>
            <a:xfrm>
              <a:off x="2446700" y="316712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0"/>
                  </a:moveTo>
                  <a:lnTo>
                    <a:pt x="0" y="0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04" name="Google Shape;11904;p51"/>
            <p:cNvSpPr/>
            <p:nvPr/>
          </p:nvSpPr>
          <p:spPr>
            <a:xfrm>
              <a:off x="2420825" y="3153250"/>
              <a:ext cx="25900" cy="14825"/>
            </a:xfrm>
            <a:custGeom>
              <a:avLst/>
              <a:gdLst/>
              <a:ahLst/>
              <a:cxnLst/>
              <a:rect l="l" t="t" r="r" b="b"/>
              <a:pathLst>
                <a:path w="1036" h="593" extrusionOk="0">
                  <a:moveTo>
                    <a:pt x="1035" y="592"/>
                  </a:moveTo>
                  <a:lnTo>
                    <a:pt x="1035" y="592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05" name="Google Shape;11905;p51"/>
            <p:cNvSpPr/>
            <p:nvPr/>
          </p:nvSpPr>
          <p:spPr>
            <a:xfrm>
              <a:off x="2420825" y="3152325"/>
              <a:ext cx="25900" cy="15750"/>
            </a:xfrm>
            <a:custGeom>
              <a:avLst/>
              <a:gdLst/>
              <a:ahLst/>
              <a:cxnLst/>
              <a:rect l="l" t="t" r="r" b="b"/>
              <a:pathLst>
                <a:path w="1036" h="630" extrusionOk="0">
                  <a:moveTo>
                    <a:pt x="74" y="1"/>
                  </a:moveTo>
                  <a:lnTo>
                    <a:pt x="0" y="38"/>
                  </a:lnTo>
                  <a:lnTo>
                    <a:pt x="1035" y="629"/>
                  </a:lnTo>
                  <a:lnTo>
                    <a:pt x="1035" y="59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06" name="Google Shape;11906;p51"/>
            <p:cNvSpPr/>
            <p:nvPr/>
          </p:nvSpPr>
          <p:spPr>
            <a:xfrm>
              <a:off x="2446700" y="3164350"/>
              <a:ext cx="25" cy="1875"/>
            </a:xfrm>
            <a:custGeom>
              <a:avLst/>
              <a:gdLst/>
              <a:ahLst/>
              <a:cxnLst/>
              <a:rect l="l" t="t" r="r" b="b"/>
              <a:pathLst>
                <a:path w="1" h="75" extrusionOk="0">
                  <a:moveTo>
                    <a:pt x="0" y="0"/>
                  </a:move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07" name="Google Shape;11907;p51"/>
            <p:cNvSpPr/>
            <p:nvPr/>
          </p:nvSpPr>
          <p:spPr>
            <a:xfrm>
              <a:off x="2420825" y="3150475"/>
              <a:ext cx="25900" cy="15750"/>
            </a:xfrm>
            <a:custGeom>
              <a:avLst/>
              <a:gdLst/>
              <a:ahLst/>
              <a:cxnLst/>
              <a:rect l="l" t="t" r="r" b="b"/>
              <a:pathLst>
                <a:path w="1036" h="630" extrusionOk="0">
                  <a:moveTo>
                    <a:pt x="0" y="1"/>
                  </a:moveTo>
                  <a:lnTo>
                    <a:pt x="1035" y="629"/>
                  </a:lnTo>
                  <a:lnTo>
                    <a:pt x="1035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08" name="Google Shape;11908;p51"/>
            <p:cNvSpPr/>
            <p:nvPr/>
          </p:nvSpPr>
          <p:spPr>
            <a:xfrm>
              <a:off x="2420825" y="3149550"/>
              <a:ext cx="25900" cy="14825"/>
            </a:xfrm>
            <a:custGeom>
              <a:avLst/>
              <a:gdLst/>
              <a:ahLst/>
              <a:cxnLst/>
              <a:rect l="l" t="t" r="r" b="b"/>
              <a:pathLst>
                <a:path w="1036" h="593" extrusionOk="0">
                  <a:moveTo>
                    <a:pt x="74" y="1"/>
                  </a:moveTo>
                  <a:lnTo>
                    <a:pt x="0" y="38"/>
                  </a:lnTo>
                  <a:lnTo>
                    <a:pt x="1035" y="59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09" name="Google Shape;11909;p51"/>
            <p:cNvSpPr/>
            <p:nvPr/>
          </p:nvSpPr>
          <p:spPr>
            <a:xfrm>
              <a:off x="2446700" y="3161575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0"/>
                  </a:moveTo>
                  <a:lnTo>
                    <a:pt x="0" y="37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10" name="Google Shape;11910;p51"/>
            <p:cNvSpPr/>
            <p:nvPr/>
          </p:nvSpPr>
          <p:spPr>
            <a:xfrm>
              <a:off x="2420825" y="3148625"/>
              <a:ext cx="25900" cy="13900"/>
            </a:xfrm>
            <a:custGeom>
              <a:avLst/>
              <a:gdLst/>
              <a:ahLst/>
              <a:cxnLst/>
              <a:rect l="l" t="t" r="r" b="b"/>
              <a:pathLst>
                <a:path w="1036" h="556" extrusionOk="0">
                  <a:moveTo>
                    <a:pt x="1035" y="555"/>
                  </a:moveTo>
                  <a:lnTo>
                    <a:pt x="1035" y="55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11" name="Google Shape;11911;p51"/>
            <p:cNvSpPr/>
            <p:nvPr/>
          </p:nvSpPr>
          <p:spPr>
            <a:xfrm>
              <a:off x="2420825" y="3147700"/>
              <a:ext cx="25900" cy="14825"/>
            </a:xfrm>
            <a:custGeom>
              <a:avLst/>
              <a:gdLst/>
              <a:ahLst/>
              <a:cxnLst/>
              <a:rect l="l" t="t" r="r" b="b"/>
              <a:pathLst>
                <a:path w="1036" h="593" extrusionOk="0">
                  <a:moveTo>
                    <a:pt x="74" y="1"/>
                  </a:moveTo>
                  <a:lnTo>
                    <a:pt x="0" y="38"/>
                  </a:lnTo>
                  <a:lnTo>
                    <a:pt x="1035" y="592"/>
                  </a:lnTo>
                  <a:lnTo>
                    <a:pt x="1035" y="55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12" name="Google Shape;11912;p51"/>
            <p:cNvSpPr/>
            <p:nvPr/>
          </p:nvSpPr>
          <p:spPr>
            <a:xfrm>
              <a:off x="2446700" y="3158800"/>
              <a:ext cx="25" cy="950"/>
            </a:xfrm>
            <a:custGeom>
              <a:avLst/>
              <a:gdLst/>
              <a:ahLst/>
              <a:cxnLst/>
              <a:rect l="l" t="t" r="r" b="b"/>
              <a:pathLst>
                <a:path w="1" h="38" extrusionOk="0">
                  <a:moveTo>
                    <a:pt x="0" y="0"/>
                  </a:moveTo>
                  <a:lnTo>
                    <a:pt x="0" y="0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B8B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13" name="Google Shape;11913;p51"/>
            <p:cNvSpPr/>
            <p:nvPr/>
          </p:nvSpPr>
          <p:spPr>
            <a:xfrm>
              <a:off x="2420825" y="3145850"/>
              <a:ext cx="25900" cy="13900"/>
            </a:xfrm>
            <a:custGeom>
              <a:avLst/>
              <a:gdLst/>
              <a:ahLst/>
              <a:cxnLst/>
              <a:rect l="l" t="t" r="r" b="b"/>
              <a:pathLst>
                <a:path w="1036" h="556" extrusionOk="0">
                  <a:moveTo>
                    <a:pt x="1035" y="555"/>
                  </a:moveTo>
                  <a:lnTo>
                    <a:pt x="1035" y="55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14" name="Google Shape;11914;p51"/>
            <p:cNvSpPr/>
            <p:nvPr/>
          </p:nvSpPr>
          <p:spPr>
            <a:xfrm>
              <a:off x="2420825" y="3144925"/>
              <a:ext cx="25900" cy="14825"/>
            </a:xfrm>
            <a:custGeom>
              <a:avLst/>
              <a:gdLst/>
              <a:ahLst/>
              <a:cxnLst/>
              <a:rect l="l" t="t" r="r" b="b"/>
              <a:pathLst>
                <a:path w="1036" h="593" extrusionOk="0">
                  <a:moveTo>
                    <a:pt x="74" y="1"/>
                  </a:moveTo>
                  <a:lnTo>
                    <a:pt x="0" y="38"/>
                  </a:lnTo>
                  <a:lnTo>
                    <a:pt x="1035" y="592"/>
                  </a:lnTo>
                  <a:lnTo>
                    <a:pt x="1035" y="55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15" name="Google Shape;11915;p51"/>
            <p:cNvSpPr/>
            <p:nvPr/>
          </p:nvSpPr>
          <p:spPr>
            <a:xfrm>
              <a:off x="2419900" y="3143075"/>
              <a:ext cx="27750" cy="30525"/>
            </a:xfrm>
            <a:custGeom>
              <a:avLst/>
              <a:gdLst/>
              <a:ahLst/>
              <a:cxnLst/>
              <a:rect l="l" t="t" r="r" b="b"/>
              <a:pathLst>
                <a:path w="1110" h="1221" extrusionOk="0">
                  <a:moveTo>
                    <a:pt x="0" y="1"/>
                  </a:moveTo>
                  <a:lnTo>
                    <a:pt x="1109" y="629"/>
                  </a:lnTo>
                  <a:lnTo>
                    <a:pt x="1109" y="592"/>
                  </a:lnTo>
                  <a:lnTo>
                    <a:pt x="37" y="1"/>
                  </a:lnTo>
                  <a:close/>
                  <a:moveTo>
                    <a:pt x="1109" y="629"/>
                  </a:moveTo>
                  <a:lnTo>
                    <a:pt x="1072" y="1221"/>
                  </a:lnTo>
                  <a:lnTo>
                    <a:pt x="1109" y="1221"/>
                  </a:lnTo>
                  <a:lnTo>
                    <a:pt x="1109" y="629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16" name="Google Shape;11916;p51"/>
            <p:cNvSpPr/>
            <p:nvPr/>
          </p:nvSpPr>
          <p:spPr>
            <a:xfrm>
              <a:off x="2419900" y="3143075"/>
              <a:ext cx="27750" cy="30525"/>
            </a:xfrm>
            <a:custGeom>
              <a:avLst/>
              <a:gdLst/>
              <a:ahLst/>
              <a:cxnLst/>
              <a:rect l="l" t="t" r="r" b="b"/>
              <a:pathLst>
                <a:path w="1110" h="1221" extrusionOk="0">
                  <a:moveTo>
                    <a:pt x="0" y="1"/>
                  </a:moveTo>
                  <a:lnTo>
                    <a:pt x="0" y="38"/>
                  </a:lnTo>
                  <a:lnTo>
                    <a:pt x="37" y="75"/>
                  </a:lnTo>
                  <a:lnTo>
                    <a:pt x="111" y="75"/>
                  </a:lnTo>
                  <a:lnTo>
                    <a:pt x="1072" y="629"/>
                  </a:lnTo>
                  <a:lnTo>
                    <a:pt x="1072" y="1221"/>
                  </a:lnTo>
                  <a:lnTo>
                    <a:pt x="1109" y="629"/>
                  </a:lnTo>
                  <a:lnTo>
                    <a:pt x="111" y="3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17" name="Google Shape;11917;p51"/>
            <p:cNvSpPr/>
            <p:nvPr/>
          </p:nvSpPr>
          <p:spPr>
            <a:xfrm>
              <a:off x="2769250" y="2872850"/>
              <a:ext cx="93400" cy="57675"/>
            </a:xfrm>
            <a:custGeom>
              <a:avLst/>
              <a:gdLst/>
              <a:ahLst/>
              <a:cxnLst/>
              <a:rect l="l" t="t" r="r" b="b"/>
              <a:pathLst>
                <a:path w="3736" h="2307" extrusionOk="0">
                  <a:moveTo>
                    <a:pt x="230" y="1"/>
                  </a:moveTo>
                  <a:cubicBezTo>
                    <a:pt x="156" y="1"/>
                    <a:pt x="66" y="42"/>
                    <a:pt x="38" y="125"/>
                  </a:cubicBezTo>
                  <a:cubicBezTo>
                    <a:pt x="1" y="199"/>
                    <a:pt x="38" y="347"/>
                    <a:pt x="112" y="384"/>
                  </a:cubicBezTo>
                  <a:lnTo>
                    <a:pt x="3402" y="2233"/>
                  </a:lnTo>
                  <a:cubicBezTo>
                    <a:pt x="3439" y="2307"/>
                    <a:pt x="3439" y="2307"/>
                    <a:pt x="3476" y="2307"/>
                  </a:cubicBezTo>
                  <a:cubicBezTo>
                    <a:pt x="3587" y="2307"/>
                    <a:pt x="3624" y="2307"/>
                    <a:pt x="3698" y="2159"/>
                  </a:cubicBezTo>
                  <a:cubicBezTo>
                    <a:pt x="3735" y="2048"/>
                    <a:pt x="3698" y="1937"/>
                    <a:pt x="3587" y="1863"/>
                  </a:cubicBezTo>
                  <a:lnTo>
                    <a:pt x="297" y="15"/>
                  </a:lnTo>
                  <a:cubicBezTo>
                    <a:pt x="278" y="5"/>
                    <a:pt x="255" y="1"/>
                    <a:pt x="230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18" name="Google Shape;11918;p51"/>
            <p:cNvSpPr/>
            <p:nvPr/>
          </p:nvSpPr>
          <p:spPr>
            <a:xfrm>
              <a:off x="2607525" y="3085775"/>
              <a:ext cx="58250" cy="46250"/>
            </a:xfrm>
            <a:custGeom>
              <a:avLst/>
              <a:gdLst/>
              <a:ahLst/>
              <a:cxnLst/>
              <a:rect l="l" t="t" r="r" b="b"/>
              <a:pathLst>
                <a:path w="2330" h="1850" extrusionOk="0">
                  <a:moveTo>
                    <a:pt x="2329" y="1"/>
                  </a:moveTo>
                  <a:lnTo>
                    <a:pt x="0" y="1406"/>
                  </a:lnTo>
                  <a:lnTo>
                    <a:pt x="0" y="1849"/>
                  </a:lnTo>
                  <a:lnTo>
                    <a:pt x="2329" y="481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19" name="Google Shape;11919;p51"/>
            <p:cNvSpPr/>
            <p:nvPr/>
          </p:nvSpPr>
          <p:spPr>
            <a:xfrm>
              <a:off x="2547450" y="3085775"/>
              <a:ext cx="60100" cy="46250"/>
            </a:xfrm>
            <a:custGeom>
              <a:avLst/>
              <a:gdLst/>
              <a:ahLst/>
              <a:cxnLst/>
              <a:rect l="l" t="t" r="r" b="b"/>
              <a:pathLst>
                <a:path w="2404" h="1850" extrusionOk="0">
                  <a:moveTo>
                    <a:pt x="0" y="1"/>
                  </a:moveTo>
                  <a:lnTo>
                    <a:pt x="0" y="481"/>
                  </a:lnTo>
                  <a:lnTo>
                    <a:pt x="2403" y="1849"/>
                  </a:lnTo>
                  <a:lnTo>
                    <a:pt x="2403" y="14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20" name="Google Shape;11920;p51"/>
            <p:cNvSpPr/>
            <p:nvPr/>
          </p:nvSpPr>
          <p:spPr>
            <a:xfrm>
              <a:off x="2547450" y="3052500"/>
              <a:ext cx="118325" cy="68425"/>
            </a:xfrm>
            <a:custGeom>
              <a:avLst/>
              <a:gdLst/>
              <a:ahLst/>
              <a:cxnLst/>
              <a:rect l="l" t="t" r="r" b="b"/>
              <a:pathLst>
                <a:path w="4733" h="2737" extrusionOk="0">
                  <a:moveTo>
                    <a:pt x="2403" y="1"/>
                  </a:moveTo>
                  <a:lnTo>
                    <a:pt x="0" y="1332"/>
                  </a:lnTo>
                  <a:lnTo>
                    <a:pt x="2403" y="2737"/>
                  </a:lnTo>
                  <a:lnTo>
                    <a:pt x="4732" y="1332"/>
                  </a:lnTo>
                  <a:lnTo>
                    <a:pt x="2403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21" name="Google Shape;11921;p51"/>
            <p:cNvSpPr/>
            <p:nvPr/>
          </p:nvSpPr>
          <p:spPr>
            <a:xfrm>
              <a:off x="2605675" y="3075625"/>
              <a:ext cx="68400" cy="49000"/>
            </a:xfrm>
            <a:custGeom>
              <a:avLst/>
              <a:gdLst/>
              <a:ahLst/>
              <a:cxnLst/>
              <a:rect l="l" t="t" r="r" b="b"/>
              <a:pathLst>
                <a:path w="2736" h="1960" extrusionOk="0">
                  <a:moveTo>
                    <a:pt x="2736" y="0"/>
                  </a:moveTo>
                  <a:lnTo>
                    <a:pt x="0" y="1590"/>
                  </a:lnTo>
                  <a:lnTo>
                    <a:pt x="0" y="1960"/>
                  </a:lnTo>
                  <a:lnTo>
                    <a:pt x="2736" y="333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22" name="Google Shape;11922;p51"/>
            <p:cNvSpPr/>
            <p:nvPr/>
          </p:nvSpPr>
          <p:spPr>
            <a:xfrm>
              <a:off x="2538200" y="3075625"/>
              <a:ext cx="67500" cy="49000"/>
            </a:xfrm>
            <a:custGeom>
              <a:avLst/>
              <a:gdLst/>
              <a:ahLst/>
              <a:cxnLst/>
              <a:rect l="l" t="t" r="r" b="b"/>
              <a:pathLst>
                <a:path w="2700" h="1960" extrusionOk="0">
                  <a:moveTo>
                    <a:pt x="0" y="0"/>
                  </a:moveTo>
                  <a:lnTo>
                    <a:pt x="0" y="370"/>
                  </a:lnTo>
                  <a:lnTo>
                    <a:pt x="2699" y="1960"/>
                  </a:lnTo>
                  <a:lnTo>
                    <a:pt x="2699" y="1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23" name="Google Shape;11923;p51"/>
            <p:cNvSpPr/>
            <p:nvPr/>
          </p:nvSpPr>
          <p:spPr>
            <a:xfrm>
              <a:off x="2538200" y="3036800"/>
              <a:ext cx="135875" cy="78575"/>
            </a:xfrm>
            <a:custGeom>
              <a:avLst/>
              <a:gdLst/>
              <a:ahLst/>
              <a:cxnLst/>
              <a:rect l="l" t="t" r="r" b="b"/>
              <a:pathLst>
                <a:path w="5435" h="3143" extrusionOk="0">
                  <a:moveTo>
                    <a:pt x="2699" y="0"/>
                  </a:moveTo>
                  <a:lnTo>
                    <a:pt x="0" y="1553"/>
                  </a:lnTo>
                  <a:lnTo>
                    <a:pt x="2699" y="3143"/>
                  </a:lnTo>
                  <a:lnTo>
                    <a:pt x="5435" y="1553"/>
                  </a:lnTo>
                  <a:lnTo>
                    <a:pt x="2699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24" name="Google Shape;11924;p51"/>
            <p:cNvSpPr/>
            <p:nvPr/>
          </p:nvSpPr>
          <p:spPr>
            <a:xfrm>
              <a:off x="2733225" y="3013700"/>
              <a:ext cx="60100" cy="44375"/>
            </a:xfrm>
            <a:custGeom>
              <a:avLst/>
              <a:gdLst/>
              <a:ahLst/>
              <a:cxnLst/>
              <a:rect l="l" t="t" r="r" b="b"/>
              <a:pathLst>
                <a:path w="2404" h="1775" extrusionOk="0">
                  <a:moveTo>
                    <a:pt x="2403" y="0"/>
                  </a:moveTo>
                  <a:lnTo>
                    <a:pt x="37" y="1331"/>
                  </a:lnTo>
                  <a:lnTo>
                    <a:pt x="0" y="1775"/>
                  </a:lnTo>
                  <a:lnTo>
                    <a:pt x="2366" y="407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25" name="Google Shape;11925;p51"/>
            <p:cNvSpPr/>
            <p:nvPr/>
          </p:nvSpPr>
          <p:spPr>
            <a:xfrm>
              <a:off x="2674050" y="3013700"/>
              <a:ext cx="60125" cy="44375"/>
            </a:xfrm>
            <a:custGeom>
              <a:avLst/>
              <a:gdLst/>
              <a:ahLst/>
              <a:cxnLst/>
              <a:rect l="l" t="t" r="r" b="b"/>
              <a:pathLst>
                <a:path w="2405" h="1775" extrusionOk="0">
                  <a:moveTo>
                    <a:pt x="1" y="0"/>
                  </a:moveTo>
                  <a:lnTo>
                    <a:pt x="1" y="407"/>
                  </a:lnTo>
                  <a:lnTo>
                    <a:pt x="2367" y="1775"/>
                  </a:lnTo>
                  <a:lnTo>
                    <a:pt x="2404" y="13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26" name="Google Shape;11926;p51"/>
            <p:cNvSpPr/>
            <p:nvPr/>
          </p:nvSpPr>
          <p:spPr>
            <a:xfrm>
              <a:off x="2674050" y="2978575"/>
              <a:ext cx="119275" cy="68400"/>
            </a:xfrm>
            <a:custGeom>
              <a:avLst/>
              <a:gdLst/>
              <a:ahLst/>
              <a:cxnLst/>
              <a:rect l="l" t="t" r="r" b="b"/>
              <a:pathLst>
                <a:path w="4771" h="2736" extrusionOk="0">
                  <a:moveTo>
                    <a:pt x="2367" y="0"/>
                  </a:moveTo>
                  <a:lnTo>
                    <a:pt x="1" y="1405"/>
                  </a:lnTo>
                  <a:lnTo>
                    <a:pt x="2404" y="2736"/>
                  </a:lnTo>
                  <a:lnTo>
                    <a:pt x="4770" y="1405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27" name="Google Shape;11927;p51"/>
            <p:cNvSpPr/>
            <p:nvPr/>
          </p:nvSpPr>
          <p:spPr>
            <a:xfrm>
              <a:off x="2733225" y="3001675"/>
              <a:ext cx="68400" cy="49000"/>
            </a:xfrm>
            <a:custGeom>
              <a:avLst/>
              <a:gdLst/>
              <a:ahLst/>
              <a:cxnLst/>
              <a:rect l="l" t="t" r="r" b="b"/>
              <a:pathLst>
                <a:path w="2736" h="1960" extrusionOk="0">
                  <a:moveTo>
                    <a:pt x="2736" y="0"/>
                  </a:moveTo>
                  <a:lnTo>
                    <a:pt x="0" y="1590"/>
                  </a:lnTo>
                  <a:lnTo>
                    <a:pt x="0" y="1960"/>
                  </a:lnTo>
                  <a:lnTo>
                    <a:pt x="2736" y="370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28" name="Google Shape;11928;p51"/>
            <p:cNvSpPr/>
            <p:nvPr/>
          </p:nvSpPr>
          <p:spPr>
            <a:xfrm>
              <a:off x="2664825" y="3001675"/>
              <a:ext cx="68425" cy="49000"/>
            </a:xfrm>
            <a:custGeom>
              <a:avLst/>
              <a:gdLst/>
              <a:ahLst/>
              <a:cxnLst/>
              <a:rect l="l" t="t" r="r" b="b"/>
              <a:pathLst>
                <a:path w="2737" h="1960" extrusionOk="0">
                  <a:moveTo>
                    <a:pt x="0" y="0"/>
                  </a:moveTo>
                  <a:lnTo>
                    <a:pt x="0" y="370"/>
                  </a:lnTo>
                  <a:lnTo>
                    <a:pt x="2736" y="1960"/>
                  </a:lnTo>
                  <a:lnTo>
                    <a:pt x="2736" y="1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29" name="Google Shape;11929;p51"/>
            <p:cNvSpPr/>
            <p:nvPr/>
          </p:nvSpPr>
          <p:spPr>
            <a:xfrm>
              <a:off x="2664825" y="2962850"/>
              <a:ext cx="136800" cy="78600"/>
            </a:xfrm>
            <a:custGeom>
              <a:avLst/>
              <a:gdLst/>
              <a:ahLst/>
              <a:cxnLst/>
              <a:rect l="l" t="t" r="r" b="b"/>
              <a:pathLst>
                <a:path w="5472" h="3144" extrusionOk="0">
                  <a:moveTo>
                    <a:pt x="2736" y="1"/>
                  </a:moveTo>
                  <a:lnTo>
                    <a:pt x="0" y="1553"/>
                  </a:lnTo>
                  <a:lnTo>
                    <a:pt x="2736" y="3143"/>
                  </a:lnTo>
                  <a:lnTo>
                    <a:pt x="5472" y="1553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30" name="Google Shape;11930;p51"/>
            <p:cNvSpPr/>
            <p:nvPr/>
          </p:nvSpPr>
          <p:spPr>
            <a:xfrm>
              <a:off x="2859850" y="2939750"/>
              <a:ext cx="59175" cy="44375"/>
            </a:xfrm>
            <a:custGeom>
              <a:avLst/>
              <a:gdLst/>
              <a:ahLst/>
              <a:cxnLst/>
              <a:rect l="l" t="t" r="r" b="b"/>
              <a:pathLst>
                <a:path w="2367" h="1775" extrusionOk="0">
                  <a:moveTo>
                    <a:pt x="2366" y="0"/>
                  </a:moveTo>
                  <a:lnTo>
                    <a:pt x="0" y="1331"/>
                  </a:lnTo>
                  <a:lnTo>
                    <a:pt x="0" y="1775"/>
                  </a:lnTo>
                  <a:lnTo>
                    <a:pt x="2366" y="407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31" name="Google Shape;11931;p51"/>
            <p:cNvSpPr/>
            <p:nvPr/>
          </p:nvSpPr>
          <p:spPr>
            <a:xfrm>
              <a:off x="2801600" y="2939750"/>
              <a:ext cx="58275" cy="44375"/>
            </a:xfrm>
            <a:custGeom>
              <a:avLst/>
              <a:gdLst/>
              <a:ahLst/>
              <a:cxnLst/>
              <a:rect l="l" t="t" r="r" b="b"/>
              <a:pathLst>
                <a:path w="2331" h="1775" extrusionOk="0">
                  <a:moveTo>
                    <a:pt x="1" y="0"/>
                  </a:moveTo>
                  <a:lnTo>
                    <a:pt x="1" y="407"/>
                  </a:lnTo>
                  <a:lnTo>
                    <a:pt x="2330" y="1775"/>
                  </a:lnTo>
                  <a:lnTo>
                    <a:pt x="2330" y="13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32" name="Google Shape;11932;p51"/>
            <p:cNvSpPr/>
            <p:nvPr/>
          </p:nvSpPr>
          <p:spPr>
            <a:xfrm>
              <a:off x="2801600" y="2904625"/>
              <a:ext cx="117425" cy="68425"/>
            </a:xfrm>
            <a:custGeom>
              <a:avLst/>
              <a:gdLst/>
              <a:ahLst/>
              <a:cxnLst/>
              <a:rect l="l" t="t" r="r" b="b"/>
              <a:pathLst>
                <a:path w="4697" h="2737" extrusionOk="0">
                  <a:moveTo>
                    <a:pt x="2330" y="1"/>
                  </a:moveTo>
                  <a:lnTo>
                    <a:pt x="1" y="1405"/>
                  </a:lnTo>
                  <a:lnTo>
                    <a:pt x="2330" y="2736"/>
                  </a:lnTo>
                  <a:lnTo>
                    <a:pt x="4696" y="1405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33" name="Google Shape;11933;p51"/>
            <p:cNvSpPr/>
            <p:nvPr/>
          </p:nvSpPr>
          <p:spPr>
            <a:xfrm>
              <a:off x="2859850" y="2927725"/>
              <a:ext cx="68400" cy="49025"/>
            </a:xfrm>
            <a:custGeom>
              <a:avLst/>
              <a:gdLst/>
              <a:ahLst/>
              <a:cxnLst/>
              <a:rect l="l" t="t" r="r" b="b"/>
              <a:pathLst>
                <a:path w="2736" h="1961" extrusionOk="0">
                  <a:moveTo>
                    <a:pt x="2736" y="1"/>
                  </a:moveTo>
                  <a:lnTo>
                    <a:pt x="0" y="1627"/>
                  </a:lnTo>
                  <a:lnTo>
                    <a:pt x="0" y="1960"/>
                  </a:lnTo>
                  <a:lnTo>
                    <a:pt x="2736" y="370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34" name="Google Shape;11934;p51"/>
            <p:cNvSpPr/>
            <p:nvPr/>
          </p:nvSpPr>
          <p:spPr>
            <a:xfrm>
              <a:off x="2790525" y="2927725"/>
              <a:ext cx="69350" cy="49025"/>
            </a:xfrm>
            <a:custGeom>
              <a:avLst/>
              <a:gdLst/>
              <a:ahLst/>
              <a:cxnLst/>
              <a:rect l="l" t="t" r="r" b="b"/>
              <a:pathLst>
                <a:path w="2774" h="1961" extrusionOk="0">
                  <a:moveTo>
                    <a:pt x="0" y="1"/>
                  </a:moveTo>
                  <a:lnTo>
                    <a:pt x="0" y="370"/>
                  </a:lnTo>
                  <a:lnTo>
                    <a:pt x="2773" y="1960"/>
                  </a:lnTo>
                  <a:lnTo>
                    <a:pt x="2773" y="16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35" name="Google Shape;11935;p51"/>
            <p:cNvSpPr/>
            <p:nvPr/>
          </p:nvSpPr>
          <p:spPr>
            <a:xfrm>
              <a:off x="2790525" y="2888925"/>
              <a:ext cx="137725" cy="79500"/>
            </a:xfrm>
            <a:custGeom>
              <a:avLst/>
              <a:gdLst/>
              <a:ahLst/>
              <a:cxnLst/>
              <a:rect l="l" t="t" r="r" b="b"/>
              <a:pathLst>
                <a:path w="5509" h="3180" extrusionOk="0">
                  <a:moveTo>
                    <a:pt x="2736" y="0"/>
                  </a:moveTo>
                  <a:lnTo>
                    <a:pt x="0" y="1553"/>
                  </a:lnTo>
                  <a:lnTo>
                    <a:pt x="2773" y="3179"/>
                  </a:lnTo>
                  <a:lnTo>
                    <a:pt x="5509" y="1553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36" name="Google Shape;11936;p51"/>
            <p:cNvSpPr/>
            <p:nvPr/>
          </p:nvSpPr>
          <p:spPr>
            <a:xfrm>
              <a:off x="2987400" y="2865800"/>
              <a:ext cx="59175" cy="44400"/>
            </a:xfrm>
            <a:custGeom>
              <a:avLst/>
              <a:gdLst/>
              <a:ahLst/>
              <a:cxnLst/>
              <a:rect l="l" t="t" r="r" b="b"/>
              <a:pathLst>
                <a:path w="2367" h="1776" extrusionOk="0">
                  <a:moveTo>
                    <a:pt x="2366" y="1"/>
                  </a:moveTo>
                  <a:lnTo>
                    <a:pt x="0" y="1332"/>
                  </a:lnTo>
                  <a:lnTo>
                    <a:pt x="0" y="1775"/>
                  </a:lnTo>
                  <a:lnTo>
                    <a:pt x="2366" y="407"/>
                  </a:lnTo>
                  <a:lnTo>
                    <a:pt x="2366" y="1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37" name="Google Shape;11937;p51"/>
            <p:cNvSpPr/>
            <p:nvPr/>
          </p:nvSpPr>
          <p:spPr>
            <a:xfrm>
              <a:off x="2927300" y="2865800"/>
              <a:ext cx="60125" cy="44400"/>
            </a:xfrm>
            <a:custGeom>
              <a:avLst/>
              <a:gdLst/>
              <a:ahLst/>
              <a:cxnLst/>
              <a:rect l="l" t="t" r="r" b="b"/>
              <a:pathLst>
                <a:path w="2405" h="1776" extrusionOk="0">
                  <a:moveTo>
                    <a:pt x="1" y="1"/>
                  </a:moveTo>
                  <a:lnTo>
                    <a:pt x="1" y="407"/>
                  </a:lnTo>
                  <a:lnTo>
                    <a:pt x="2404" y="1775"/>
                  </a:lnTo>
                  <a:lnTo>
                    <a:pt x="2404" y="133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38" name="Google Shape;11938;p51"/>
            <p:cNvSpPr/>
            <p:nvPr/>
          </p:nvSpPr>
          <p:spPr>
            <a:xfrm>
              <a:off x="2927300" y="2830675"/>
              <a:ext cx="119275" cy="68425"/>
            </a:xfrm>
            <a:custGeom>
              <a:avLst/>
              <a:gdLst/>
              <a:ahLst/>
              <a:cxnLst/>
              <a:rect l="l" t="t" r="r" b="b"/>
              <a:pathLst>
                <a:path w="4771" h="2737" extrusionOk="0">
                  <a:moveTo>
                    <a:pt x="2404" y="1"/>
                  </a:moveTo>
                  <a:lnTo>
                    <a:pt x="1" y="1406"/>
                  </a:lnTo>
                  <a:lnTo>
                    <a:pt x="2404" y="2737"/>
                  </a:lnTo>
                  <a:lnTo>
                    <a:pt x="4770" y="1406"/>
                  </a:lnTo>
                  <a:lnTo>
                    <a:pt x="2404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39" name="Google Shape;11939;p51"/>
            <p:cNvSpPr/>
            <p:nvPr/>
          </p:nvSpPr>
          <p:spPr>
            <a:xfrm>
              <a:off x="2986475" y="2853800"/>
              <a:ext cx="67475" cy="49000"/>
            </a:xfrm>
            <a:custGeom>
              <a:avLst/>
              <a:gdLst/>
              <a:ahLst/>
              <a:cxnLst/>
              <a:rect l="l" t="t" r="r" b="b"/>
              <a:pathLst>
                <a:path w="2699" h="1960" extrusionOk="0">
                  <a:moveTo>
                    <a:pt x="2699" y="0"/>
                  </a:moveTo>
                  <a:lnTo>
                    <a:pt x="0" y="1627"/>
                  </a:lnTo>
                  <a:lnTo>
                    <a:pt x="0" y="1960"/>
                  </a:lnTo>
                  <a:lnTo>
                    <a:pt x="2699" y="370"/>
                  </a:lnTo>
                  <a:lnTo>
                    <a:pt x="2699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40" name="Google Shape;11940;p51"/>
            <p:cNvSpPr/>
            <p:nvPr/>
          </p:nvSpPr>
          <p:spPr>
            <a:xfrm>
              <a:off x="2918075" y="2853800"/>
              <a:ext cx="68425" cy="49000"/>
            </a:xfrm>
            <a:custGeom>
              <a:avLst/>
              <a:gdLst/>
              <a:ahLst/>
              <a:cxnLst/>
              <a:rect l="l" t="t" r="r" b="b"/>
              <a:pathLst>
                <a:path w="2737" h="1960" extrusionOk="0">
                  <a:moveTo>
                    <a:pt x="0" y="0"/>
                  </a:moveTo>
                  <a:lnTo>
                    <a:pt x="0" y="370"/>
                  </a:lnTo>
                  <a:lnTo>
                    <a:pt x="2736" y="1960"/>
                  </a:lnTo>
                  <a:lnTo>
                    <a:pt x="2736" y="16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41" name="Google Shape;11941;p51"/>
            <p:cNvSpPr/>
            <p:nvPr/>
          </p:nvSpPr>
          <p:spPr>
            <a:xfrm>
              <a:off x="2918075" y="2814975"/>
              <a:ext cx="135875" cy="79500"/>
            </a:xfrm>
            <a:custGeom>
              <a:avLst/>
              <a:gdLst/>
              <a:ahLst/>
              <a:cxnLst/>
              <a:rect l="l" t="t" r="r" b="b"/>
              <a:pathLst>
                <a:path w="5435" h="3180" extrusionOk="0">
                  <a:moveTo>
                    <a:pt x="2736" y="0"/>
                  </a:moveTo>
                  <a:lnTo>
                    <a:pt x="0" y="1553"/>
                  </a:lnTo>
                  <a:lnTo>
                    <a:pt x="2736" y="3180"/>
                  </a:lnTo>
                  <a:lnTo>
                    <a:pt x="5435" y="1553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42" name="Google Shape;11942;p51"/>
            <p:cNvSpPr/>
            <p:nvPr/>
          </p:nvSpPr>
          <p:spPr>
            <a:xfrm>
              <a:off x="3113100" y="2791875"/>
              <a:ext cx="60100" cy="44375"/>
            </a:xfrm>
            <a:custGeom>
              <a:avLst/>
              <a:gdLst/>
              <a:ahLst/>
              <a:cxnLst/>
              <a:rect l="l" t="t" r="r" b="b"/>
              <a:pathLst>
                <a:path w="2404" h="1775" extrusionOk="0">
                  <a:moveTo>
                    <a:pt x="2403" y="0"/>
                  </a:moveTo>
                  <a:lnTo>
                    <a:pt x="0" y="1368"/>
                  </a:lnTo>
                  <a:lnTo>
                    <a:pt x="0" y="1775"/>
                  </a:lnTo>
                  <a:lnTo>
                    <a:pt x="2366" y="407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rgbClr val="7066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43" name="Google Shape;11943;p51"/>
            <p:cNvSpPr/>
            <p:nvPr/>
          </p:nvSpPr>
          <p:spPr>
            <a:xfrm>
              <a:off x="3053925" y="2791875"/>
              <a:ext cx="59200" cy="44375"/>
            </a:xfrm>
            <a:custGeom>
              <a:avLst/>
              <a:gdLst/>
              <a:ahLst/>
              <a:cxnLst/>
              <a:rect l="l" t="t" r="r" b="b"/>
              <a:pathLst>
                <a:path w="2368" h="1775" extrusionOk="0">
                  <a:moveTo>
                    <a:pt x="1" y="0"/>
                  </a:moveTo>
                  <a:lnTo>
                    <a:pt x="1" y="407"/>
                  </a:lnTo>
                  <a:lnTo>
                    <a:pt x="2367" y="1775"/>
                  </a:lnTo>
                  <a:lnTo>
                    <a:pt x="2367" y="136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44" name="Google Shape;11944;p51"/>
            <p:cNvSpPr/>
            <p:nvPr/>
          </p:nvSpPr>
          <p:spPr>
            <a:xfrm>
              <a:off x="3053925" y="2756750"/>
              <a:ext cx="119275" cy="69325"/>
            </a:xfrm>
            <a:custGeom>
              <a:avLst/>
              <a:gdLst/>
              <a:ahLst/>
              <a:cxnLst/>
              <a:rect l="l" t="t" r="r" b="b"/>
              <a:pathLst>
                <a:path w="4771" h="2773" extrusionOk="0">
                  <a:moveTo>
                    <a:pt x="2367" y="0"/>
                  </a:moveTo>
                  <a:lnTo>
                    <a:pt x="1" y="1405"/>
                  </a:lnTo>
                  <a:lnTo>
                    <a:pt x="2367" y="2773"/>
                  </a:lnTo>
                  <a:lnTo>
                    <a:pt x="4770" y="1405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45" name="Google Shape;11945;p51"/>
            <p:cNvSpPr/>
            <p:nvPr/>
          </p:nvSpPr>
          <p:spPr>
            <a:xfrm>
              <a:off x="3113100" y="2780775"/>
              <a:ext cx="68400" cy="48075"/>
            </a:xfrm>
            <a:custGeom>
              <a:avLst/>
              <a:gdLst/>
              <a:ahLst/>
              <a:cxnLst/>
              <a:rect l="l" t="t" r="r" b="b"/>
              <a:pathLst>
                <a:path w="2736" h="1923" extrusionOk="0">
                  <a:moveTo>
                    <a:pt x="2736" y="0"/>
                  </a:moveTo>
                  <a:lnTo>
                    <a:pt x="0" y="1590"/>
                  </a:lnTo>
                  <a:lnTo>
                    <a:pt x="0" y="1923"/>
                  </a:lnTo>
                  <a:lnTo>
                    <a:pt x="2736" y="333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46" name="Google Shape;11946;p51"/>
            <p:cNvSpPr/>
            <p:nvPr/>
          </p:nvSpPr>
          <p:spPr>
            <a:xfrm>
              <a:off x="3044700" y="2780775"/>
              <a:ext cx="68425" cy="48075"/>
            </a:xfrm>
            <a:custGeom>
              <a:avLst/>
              <a:gdLst/>
              <a:ahLst/>
              <a:cxnLst/>
              <a:rect l="l" t="t" r="r" b="b"/>
              <a:pathLst>
                <a:path w="2737" h="1923" extrusionOk="0">
                  <a:moveTo>
                    <a:pt x="0" y="0"/>
                  </a:moveTo>
                  <a:lnTo>
                    <a:pt x="0" y="333"/>
                  </a:lnTo>
                  <a:lnTo>
                    <a:pt x="2736" y="1923"/>
                  </a:lnTo>
                  <a:lnTo>
                    <a:pt x="2736" y="1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47" name="Google Shape;11947;p51"/>
            <p:cNvSpPr/>
            <p:nvPr/>
          </p:nvSpPr>
          <p:spPr>
            <a:xfrm>
              <a:off x="3044700" y="2741025"/>
              <a:ext cx="136800" cy="79525"/>
            </a:xfrm>
            <a:custGeom>
              <a:avLst/>
              <a:gdLst/>
              <a:ahLst/>
              <a:cxnLst/>
              <a:rect l="l" t="t" r="r" b="b"/>
              <a:pathLst>
                <a:path w="5472" h="3181" extrusionOk="0">
                  <a:moveTo>
                    <a:pt x="2736" y="1"/>
                  </a:moveTo>
                  <a:lnTo>
                    <a:pt x="0" y="1590"/>
                  </a:lnTo>
                  <a:lnTo>
                    <a:pt x="2736" y="3180"/>
                  </a:lnTo>
                  <a:lnTo>
                    <a:pt x="5472" y="1590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48" name="Google Shape;11948;p51"/>
            <p:cNvSpPr/>
            <p:nvPr/>
          </p:nvSpPr>
          <p:spPr>
            <a:xfrm>
              <a:off x="2746150" y="3042925"/>
              <a:ext cx="56400" cy="33650"/>
            </a:xfrm>
            <a:custGeom>
              <a:avLst/>
              <a:gdLst/>
              <a:ahLst/>
              <a:cxnLst/>
              <a:rect l="l" t="t" r="r" b="b"/>
              <a:pathLst>
                <a:path w="2256" h="1346" extrusionOk="0">
                  <a:moveTo>
                    <a:pt x="199" y="0"/>
                  </a:moveTo>
                  <a:cubicBezTo>
                    <a:pt x="135" y="0"/>
                    <a:pt x="65" y="42"/>
                    <a:pt x="38" y="125"/>
                  </a:cubicBezTo>
                  <a:cubicBezTo>
                    <a:pt x="1" y="199"/>
                    <a:pt x="38" y="310"/>
                    <a:pt x="112" y="347"/>
                  </a:cubicBezTo>
                  <a:lnTo>
                    <a:pt x="1960" y="1345"/>
                  </a:lnTo>
                  <a:lnTo>
                    <a:pt x="2071" y="1345"/>
                  </a:lnTo>
                  <a:cubicBezTo>
                    <a:pt x="2145" y="1345"/>
                    <a:pt x="2219" y="1308"/>
                    <a:pt x="2219" y="1271"/>
                  </a:cubicBezTo>
                  <a:cubicBezTo>
                    <a:pt x="2256" y="1160"/>
                    <a:pt x="2219" y="1086"/>
                    <a:pt x="2108" y="1049"/>
                  </a:cubicBezTo>
                  <a:lnTo>
                    <a:pt x="260" y="14"/>
                  </a:lnTo>
                  <a:cubicBezTo>
                    <a:pt x="241" y="5"/>
                    <a:pt x="220" y="0"/>
                    <a:pt x="199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49" name="Google Shape;11949;p51"/>
            <p:cNvSpPr/>
            <p:nvPr/>
          </p:nvSpPr>
          <p:spPr>
            <a:xfrm>
              <a:off x="2760950" y="3033675"/>
              <a:ext cx="56400" cy="33650"/>
            </a:xfrm>
            <a:custGeom>
              <a:avLst/>
              <a:gdLst/>
              <a:ahLst/>
              <a:cxnLst/>
              <a:rect l="l" t="t" r="r" b="b"/>
              <a:pathLst>
                <a:path w="2256" h="1346" extrusionOk="0">
                  <a:moveTo>
                    <a:pt x="198" y="1"/>
                  </a:moveTo>
                  <a:cubicBezTo>
                    <a:pt x="134" y="1"/>
                    <a:pt x="65" y="42"/>
                    <a:pt x="37" y="125"/>
                  </a:cubicBezTo>
                  <a:cubicBezTo>
                    <a:pt x="0" y="199"/>
                    <a:pt x="37" y="310"/>
                    <a:pt x="148" y="347"/>
                  </a:cubicBezTo>
                  <a:lnTo>
                    <a:pt x="1997" y="1345"/>
                  </a:lnTo>
                  <a:lnTo>
                    <a:pt x="2071" y="1345"/>
                  </a:lnTo>
                  <a:cubicBezTo>
                    <a:pt x="2108" y="1345"/>
                    <a:pt x="2182" y="1308"/>
                    <a:pt x="2218" y="1271"/>
                  </a:cubicBezTo>
                  <a:cubicBezTo>
                    <a:pt x="2255" y="1161"/>
                    <a:pt x="2218" y="1087"/>
                    <a:pt x="2108" y="1050"/>
                  </a:cubicBezTo>
                  <a:lnTo>
                    <a:pt x="259" y="14"/>
                  </a:lnTo>
                  <a:cubicBezTo>
                    <a:pt x="241" y="5"/>
                    <a:pt x="220" y="1"/>
                    <a:pt x="198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50" name="Google Shape;11950;p51"/>
            <p:cNvSpPr/>
            <p:nvPr/>
          </p:nvSpPr>
          <p:spPr>
            <a:xfrm>
              <a:off x="2775725" y="3024425"/>
              <a:ext cx="56400" cy="33650"/>
            </a:xfrm>
            <a:custGeom>
              <a:avLst/>
              <a:gdLst/>
              <a:ahLst/>
              <a:cxnLst/>
              <a:rect l="l" t="t" r="r" b="b"/>
              <a:pathLst>
                <a:path w="2256" h="1346" extrusionOk="0">
                  <a:moveTo>
                    <a:pt x="220" y="1"/>
                  </a:moveTo>
                  <a:cubicBezTo>
                    <a:pt x="149" y="1"/>
                    <a:pt x="93" y="42"/>
                    <a:pt x="38" y="126"/>
                  </a:cubicBezTo>
                  <a:cubicBezTo>
                    <a:pt x="1" y="200"/>
                    <a:pt x="38" y="310"/>
                    <a:pt x="149" y="347"/>
                  </a:cubicBezTo>
                  <a:lnTo>
                    <a:pt x="1997" y="1346"/>
                  </a:lnTo>
                  <a:lnTo>
                    <a:pt x="2071" y="1346"/>
                  </a:lnTo>
                  <a:cubicBezTo>
                    <a:pt x="2145" y="1346"/>
                    <a:pt x="2219" y="1309"/>
                    <a:pt x="2219" y="1272"/>
                  </a:cubicBezTo>
                  <a:cubicBezTo>
                    <a:pt x="2256" y="1161"/>
                    <a:pt x="2219" y="1087"/>
                    <a:pt x="2145" y="1050"/>
                  </a:cubicBezTo>
                  <a:lnTo>
                    <a:pt x="297" y="15"/>
                  </a:lnTo>
                  <a:cubicBezTo>
                    <a:pt x="269" y="5"/>
                    <a:pt x="243" y="1"/>
                    <a:pt x="220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51" name="Google Shape;11951;p51"/>
            <p:cNvSpPr/>
            <p:nvPr/>
          </p:nvSpPr>
          <p:spPr>
            <a:xfrm>
              <a:off x="2618600" y="3115925"/>
              <a:ext cx="56400" cy="33650"/>
            </a:xfrm>
            <a:custGeom>
              <a:avLst/>
              <a:gdLst/>
              <a:ahLst/>
              <a:cxnLst/>
              <a:rect l="l" t="t" r="r" b="b"/>
              <a:pathLst>
                <a:path w="2256" h="1346" extrusionOk="0">
                  <a:moveTo>
                    <a:pt x="194" y="0"/>
                  </a:moveTo>
                  <a:cubicBezTo>
                    <a:pt x="131" y="0"/>
                    <a:pt x="65" y="35"/>
                    <a:pt x="38" y="89"/>
                  </a:cubicBezTo>
                  <a:cubicBezTo>
                    <a:pt x="1" y="200"/>
                    <a:pt x="38" y="274"/>
                    <a:pt x="149" y="348"/>
                  </a:cubicBezTo>
                  <a:lnTo>
                    <a:pt x="1997" y="1346"/>
                  </a:lnTo>
                  <a:lnTo>
                    <a:pt x="2071" y="1346"/>
                  </a:lnTo>
                  <a:cubicBezTo>
                    <a:pt x="2182" y="1346"/>
                    <a:pt x="2219" y="1346"/>
                    <a:pt x="2219" y="1272"/>
                  </a:cubicBezTo>
                  <a:cubicBezTo>
                    <a:pt x="2256" y="1161"/>
                    <a:pt x="2219" y="1087"/>
                    <a:pt x="2108" y="1013"/>
                  </a:cubicBezTo>
                  <a:lnTo>
                    <a:pt x="260" y="15"/>
                  </a:lnTo>
                  <a:cubicBezTo>
                    <a:pt x="240" y="5"/>
                    <a:pt x="217" y="0"/>
                    <a:pt x="194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52" name="Google Shape;11952;p51"/>
            <p:cNvSpPr/>
            <p:nvPr/>
          </p:nvSpPr>
          <p:spPr>
            <a:xfrm>
              <a:off x="2632475" y="3107625"/>
              <a:ext cx="56400" cy="33650"/>
            </a:xfrm>
            <a:custGeom>
              <a:avLst/>
              <a:gdLst/>
              <a:ahLst/>
              <a:cxnLst/>
              <a:rect l="l" t="t" r="r" b="b"/>
              <a:pathLst>
                <a:path w="2256" h="1346" extrusionOk="0">
                  <a:moveTo>
                    <a:pt x="219" y="0"/>
                  </a:moveTo>
                  <a:cubicBezTo>
                    <a:pt x="148" y="0"/>
                    <a:pt x="93" y="42"/>
                    <a:pt x="37" y="125"/>
                  </a:cubicBezTo>
                  <a:cubicBezTo>
                    <a:pt x="0" y="199"/>
                    <a:pt x="37" y="310"/>
                    <a:pt x="148" y="347"/>
                  </a:cubicBezTo>
                  <a:lnTo>
                    <a:pt x="1997" y="1345"/>
                  </a:lnTo>
                  <a:lnTo>
                    <a:pt x="2071" y="1345"/>
                  </a:lnTo>
                  <a:cubicBezTo>
                    <a:pt x="2182" y="1345"/>
                    <a:pt x="2219" y="1308"/>
                    <a:pt x="2219" y="1271"/>
                  </a:cubicBezTo>
                  <a:cubicBezTo>
                    <a:pt x="2256" y="1160"/>
                    <a:pt x="2219" y="1086"/>
                    <a:pt x="2145" y="1049"/>
                  </a:cubicBezTo>
                  <a:lnTo>
                    <a:pt x="296" y="14"/>
                  </a:lnTo>
                  <a:cubicBezTo>
                    <a:pt x="268" y="5"/>
                    <a:pt x="243" y="0"/>
                    <a:pt x="219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53" name="Google Shape;11953;p51"/>
            <p:cNvSpPr/>
            <p:nvPr/>
          </p:nvSpPr>
          <p:spPr>
            <a:xfrm>
              <a:off x="2649100" y="3098375"/>
              <a:ext cx="56400" cy="33650"/>
            </a:xfrm>
            <a:custGeom>
              <a:avLst/>
              <a:gdLst/>
              <a:ahLst/>
              <a:cxnLst/>
              <a:rect l="l" t="t" r="r" b="b"/>
              <a:pathLst>
                <a:path w="2256" h="1346" extrusionOk="0">
                  <a:moveTo>
                    <a:pt x="199" y="0"/>
                  </a:moveTo>
                  <a:cubicBezTo>
                    <a:pt x="135" y="0"/>
                    <a:pt x="65" y="42"/>
                    <a:pt x="38" y="125"/>
                  </a:cubicBezTo>
                  <a:cubicBezTo>
                    <a:pt x="1" y="199"/>
                    <a:pt x="38" y="310"/>
                    <a:pt x="112" y="347"/>
                  </a:cubicBezTo>
                  <a:lnTo>
                    <a:pt x="1960" y="1345"/>
                  </a:lnTo>
                  <a:lnTo>
                    <a:pt x="2071" y="1345"/>
                  </a:lnTo>
                  <a:cubicBezTo>
                    <a:pt x="2108" y="1345"/>
                    <a:pt x="2219" y="1308"/>
                    <a:pt x="2219" y="1271"/>
                  </a:cubicBezTo>
                  <a:cubicBezTo>
                    <a:pt x="2256" y="1160"/>
                    <a:pt x="2219" y="1087"/>
                    <a:pt x="2108" y="1050"/>
                  </a:cubicBezTo>
                  <a:lnTo>
                    <a:pt x="260" y="14"/>
                  </a:lnTo>
                  <a:cubicBezTo>
                    <a:pt x="241" y="5"/>
                    <a:pt x="220" y="0"/>
                    <a:pt x="199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54" name="Google Shape;11954;p51"/>
            <p:cNvSpPr/>
            <p:nvPr/>
          </p:nvSpPr>
          <p:spPr>
            <a:xfrm>
              <a:off x="2873700" y="2968025"/>
              <a:ext cx="57325" cy="33675"/>
            </a:xfrm>
            <a:custGeom>
              <a:avLst/>
              <a:gdLst/>
              <a:ahLst/>
              <a:cxnLst/>
              <a:rect l="l" t="t" r="r" b="b"/>
              <a:pathLst>
                <a:path w="2293" h="1347" extrusionOk="0">
                  <a:moveTo>
                    <a:pt x="215" y="1"/>
                  </a:moveTo>
                  <a:cubicBezTo>
                    <a:pt x="149" y="1"/>
                    <a:pt x="102" y="35"/>
                    <a:pt x="75" y="89"/>
                  </a:cubicBezTo>
                  <a:cubicBezTo>
                    <a:pt x="1" y="200"/>
                    <a:pt x="75" y="274"/>
                    <a:pt x="149" y="348"/>
                  </a:cubicBezTo>
                  <a:lnTo>
                    <a:pt x="1997" y="1346"/>
                  </a:lnTo>
                  <a:lnTo>
                    <a:pt x="2071" y="1346"/>
                  </a:lnTo>
                  <a:cubicBezTo>
                    <a:pt x="2182" y="1346"/>
                    <a:pt x="2219" y="1309"/>
                    <a:pt x="2219" y="1272"/>
                  </a:cubicBezTo>
                  <a:cubicBezTo>
                    <a:pt x="2293" y="1162"/>
                    <a:pt x="2219" y="1088"/>
                    <a:pt x="2145" y="1014"/>
                  </a:cubicBezTo>
                  <a:lnTo>
                    <a:pt x="296" y="15"/>
                  </a:lnTo>
                  <a:cubicBezTo>
                    <a:pt x="267" y="6"/>
                    <a:pt x="240" y="1"/>
                    <a:pt x="215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55" name="Google Shape;11955;p51"/>
            <p:cNvSpPr/>
            <p:nvPr/>
          </p:nvSpPr>
          <p:spPr>
            <a:xfrm>
              <a:off x="2887575" y="2958800"/>
              <a:ext cx="57325" cy="33650"/>
            </a:xfrm>
            <a:custGeom>
              <a:avLst/>
              <a:gdLst/>
              <a:ahLst/>
              <a:cxnLst/>
              <a:rect l="l" t="t" r="r" b="b"/>
              <a:pathLst>
                <a:path w="2293" h="1346" extrusionOk="0">
                  <a:moveTo>
                    <a:pt x="215" y="0"/>
                  </a:moveTo>
                  <a:cubicBezTo>
                    <a:pt x="148" y="0"/>
                    <a:pt x="101" y="35"/>
                    <a:pt x="74" y="89"/>
                  </a:cubicBezTo>
                  <a:cubicBezTo>
                    <a:pt x="0" y="200"/>
                    <a:pt x="74" y="274"/>
                    <a:pt x="148" y="348"/>
                  </a:cubicBezTo>
                  <a:lnTo>
                    <a:pt x="1997" y="1346"/>
                  </a:lnTo>
                  <a:lnTo>
                    <a:pt x="2108" y="1346"/>
                  </a:lnTo>
                  <a:cubicBezTo>
                    <a:pt x="2182" y="1346"/>
                    <a:pt x="2218" y="1309"/>
                    <a:pt x="2218" y="1272"/>
                  </a:cubicBezTo>
                  <a:cubicBezTo>
                    <a:pt x="2292" y="1161"/>
                    <a:pt x="2218" y="1087"/>
                    <a:pt x="2145" y="1013"/>
                  </a:cubicBezTo>
                  <a:lnTo>
                    <a:pt x="296" y="15"/>
                  </a:lnTo>
                  <a:cubicBezTo>
                    <a:pt x="266" y="5"/>
                    <a:pt x="239" y="0"/>
                    <a:pt x="215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56" name="Google Shape;11956;p51"/>
            <p:cNvSpPr/>
            <p:nvPr/>
          </p:nvSpPr>
          <p:spPr>
            <a:xfrm>
              <a:off x="2904200" y="2949550"/>
              <a:ext cx="56400" cy="33675"/>
            </a:xfrm>
            <a:custGeom>
              <a:avLst/>
              <a:gdLst/>
              <a:ahLst/>
              <a:cxnLst/>
              <a:rect l="l" t="t" r="r" b="b"/>
              <a:pathLst>
                <a:path w="2256" h="1347" extrusionOk="0">
                  <a:moveTo>
                    <a:pt x="194" y="1"/>
                  </a:moveTo>
                  <a:cubicBezTo>
                    <a:pt x="131" y="1"/>
                    <a:pt x="65" y="35"/>
                    <a:pt x="38" y="89"/>
                  </a:cubicBezTo>
                  <a:cubicBezTo>
                    <a:pt x="1" y="200"/>
                    <a:pt x="38" y="274"/>
                    <a:pt x="149" y="348"/>
                  </a:cubicBezTo>
                  <a:lnTo>
                    <a:pt x="1997" y="1346"/>
                  </a:lnTo>
                  <a:lnTo>
                    <a:pt x="2071" y="1346"/>
                  </a:lnTo>
                  <a:cubicBezTo>
                    <a:pt x="2108" y="1346"/>
                    <a:pt x="2219" y="1346"/>
                    <a:pt x="2219" y="1272"/>
                  </a:cubicBezTo>
                  <a:cubicBezTo>
                    <a:pt x="2256" y="1161"/>
                    <a:pt x="2219" y="1087"/>
                    <a:pt x="2108" y="1013"/>
                  </a:cubicBezTo>
                  <a:lnTo>
                    <a:pt x="260" y="15"/>
                  </a:lnTo>
                  <a:cubicBezTo>
                    <a:pt x="240" y="5"/>
                    <a:pt x="217" y="1"/>
                    <a:pt x="194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57" name="Google Shape;11957;p51"/>
            <p:cNvSpPr/>
            <p:nvPr/>
          </p:nvSpPr>
          <p:spPr>
            <a:xfrm>
              <a:off x="2998475" y="2895025"/>
              <a:ext cx="57325" cy="33650"/>
            </a:xfrm>
            <a:custGeom>
              <a:avLst/>
              <a:gdLst/>
              <a:ahLst/>
              <a:cxnLst/>
              <a:rect l="l" t="t" r="r" b="b"/>
              <a:pathLst>
                <a:path w="2293" h="1346" extrusionOk="0">
                  <a:moveTo>
                    <a:pt x="220" y="1"/>
                  </a:moveTo>
                  <a:cubicBezTo>
                    <a:pt x="151" y="1"/>
                    <a:pt x="102" y="43"/>
                    <a:pt x="75" y="126"/>
                  </a:cubicBezTo>
                  <a:cubicBezTo>
                    <a:pt x="1" y="200"/>
                    <a:pt x="75" y="311"/>
                    <a:pt x="149" y="348"/>
                  </a:cubicBezTo>
                  <a:lnTo>
                    <a:pt x="1997" y="1346"/>
                  </a:lnTo>
                  <a:lnTo>
                    <a:pt x="2108" y="1346"/>
                  </a:lnTo>
                  <a:cubicBezTo>
                    <a:pt x="2182" y="1346"/>
                    <a:pt x="2219" y="1309"/>
                    <a:pt x="2219" y="1272"/>
                  </a:cubicBezTo>
                  <a:cubicBezTo>
                    <a:pt x="2293" y="1161"/>
                    <a:pt x="2219" y="1087"/>
                    <a:pt x="2145" y="1050"/>
                  </a:cubicBezTo>
                  <a:lnTo>
                    <a:pt x="296" y="15"/>
                  </a:lnTo>
                  <a:cubicBezTo>
                    <a:pt x="269" y="6"/>
                    <a:pt x="243" y="1"/>
                    <a:pt x="220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58" name="Google Shape;11958;p51"/>
            <p:cNvSpPr/>
            <p:nvPr/>
          </p:nvSpPr>
          <p:spPr>
            <a:xfrm>
              <a:off x="3014200" y="2885800"/>
              <a:ext cx="56400" cy="33650"/>
            </a:xfrm>
            <a:custGeom>
              <a:avLst/>
              <a:gdLst/>
              <a:ahLst/>
              <a:cxnLst/>
              <a:rect l="l" t="t" r="r" b="b"/>
              <a:pathLst>
                <a:path w="2256" h="1346" extrusionOk="0">
                  <a:moveTo>
                    <a:pt x="198" y="0"/>
                  </a:moveTo>
                  <a:cubicBezTo>
                    <a:pt x="134" y="0"/>
                    <a:pt x="65" y="42"/>
                    <a:pt x="37" y="125"/>
                  </a:cubicBezTo>
                  <a:cubicBezTo>
                    <a:pt x="0" y="199"/>
                    <a:pt x="37" y="310"/>
                    <a:pt x="111" y="347"/>
                  </a:cubicBezTo>
                  <a:lnTo>
                    <a:pt x="1960" y="1345"/>
                  </a:lnTo>
                  <a:lnTo>
                    <a:pt x="2071" y="1345"/>
                  </a:lnTo>
                  <a:cubicBezTo>
                    <a:pt x="2108" y="1345"/>
                    <a:pt x="2145" y="1308"/>
                    <a:pt x="2218" y="1271"/>
                  </a:cubicBezTo>
                  <a:cubicBezTo>
                    <a:pt x="2255" y="1160"/>
                    <a:pt x="2218" y="1086"/>
                    <a:pt x="2108" y="1049"/>
                  </a:cubicBezTo>
                  <a:lnTo>
                    <a:pt x="259" y="14"/>
                  </a:lnTo>
                  <a:cubicBezTo>
                    <a:pt x="241" y="5"/>
                    <a:pt x="220" y="0"/>
                    <a:pt x="198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59" name="Google Shape;11959;p51"/>
            <p:cNvSpPr/>
            <p:nvPr/>
          </p:nvSpPr>
          <p:spPr>
            <a:xfrm>
              <a:off x="3028975" y="2876550"/>
              <a:ext cx="56400" cy="33650"/>
            </a:xfrm>
            <a:custGeom>
              <a:avLst/>
              <a:gdLst/>
              <a:ahLst/>
              <a:cxnLst/>
              <a:rect l="l" t="t" r="r" b="b"/>
              <a:pathLst>
                <a:path w="2256" h="1346" extrusionOk="0">
                  <a:moveTo>
                    <a:pt x="199" y="1"/>
                  </a:moveTo>
                  <a:cubicBezTo>
                    <a:pt x="135" y="1"/>
                    <a:pt x="65" y="42"/>
                    <a:pt x="38" y="125"/>
                  </a:cubicBezTo>
                  <a:cubicBezTo>
                    <a:pt x="1" y="199"/>
                    <a:pt x="38" y="310"/>
                    <a:pt x="149" y="347"/>
                  </a:cubicBezTo>
                  <a:lnTo>
                    <a:pt x="1997" y="1345"/>
                  </a:lnTo>
                  <a:lnTo>
                    <a:pt x="2071" y="1345"/>
                  </a:lnTo>
                  <a:cubicBezTo>
                    <a:pt x="2108" y="1345"/>
                    <a:pt x="2219" y="1308"/>
                    <a:pt x="2219" y="1271"/>
                  </a:cubicBezTo>
                  <a:cubicBezTo>
                    <a:pt x="2256" y="1160"/>
                    <a:pt x="2219" y="1087"/>
                    <a:pt x="2108" y="1050"/>
                  </a:cubicBezTo>
                  <a:lnTo>
                    <a:pt x="260" y="14"/>
                  </a:lnTo>
                  <a:cubicBezTo>
                    <a:pt x="241" y="5"/>
                    <a:pt x="220" y="1"/>
                    <a:pt x="199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60" name="Google Shape;11960;p51"/>
            <p:cNvSpPr/>
            <p:nvPr/>
          </p:nvSpPr>
          <p:spPr>
            <a:xfrm>
              <a:off x="3126950" y="2822025"/>
              <a:ext cx="56400" cy="34575"/>
            </a:xfrm>
            <a:custGeom>
              <a:avLst/>
              <a:gdLst/>
              <a:ahLst/>
              <a:cxnLst/>
              <a:rect l="l" t="t" r="r" b="b"/>
              <a:pathLst>
                <a:path w="2256" h="1383" extrusionOk="0">
                  <a:moveTo>
                    <a:pt x="220" y="0"/>
                  </a:moveTo>
                  <a:cubicBezTo>
                    <a:pt x="149" y="0"/>
                    <a:pt x="93" y="42"/>
                    <a:pt x="38" y="125"/>
                  </a:cubicBezTo>
                  <a:cubicBezTo>
                    <a:pt x="1" y="199"/>
                    <a:pt x="38" y="310"/>
                    <a:pt x="149" y="347"/>
                  </a:cubicBezTo>
                  <a:lnTo>
                    <a:pt x="1997" y="1382"/>
                  </a:lnTo>
                  <a:lnTo>
                    <a:pt x="2071" y="1382"/>
                  </a:lnTo>
                  <a:cubicBezTo>
                    <a:pt x="2145" y="1382"/>
                    <a:pt x="2182" y="1308"/>
                    <a:pt x="2219" y="1271"/>
                  </a:cubicBezTo>
                  <a:cubicBezTo>
                    <a:pt x="2256" y="1197"/>
                    <a:pt x="2219" y="1086"/>
                    <a:pt x="2145" y="1049"/>
                  </a:cubicBezTo>
                  <a:lnTo>
                    <a:pt x="296" y="14"/>
                  </a:lnTo>
                  <a:cubicBezTo>
                    <a:pt x="269" y="5"/>
                    <a:pt x="243" y="0"/>
                    <a:pt x="220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61" name="Google Shape;11961;p51"/>
            <p:cNvSpPr/>
            <p:nvPr/>
          </p:nvSpPr>
          <p:spPr>
            <a:xfrm>
              <a:off x="3140825" y="2812775"/>
              <a:ext cx="56400" cy="34575"/>
            </a:xfrm>
            <a:custGeom>
              <a:avLst/>
              <a:gdLst/>
              <a:ahLst/>
              <a:cxnLst/>
              <a:rect l="l" t="t" r="r" b="b"/>
              <a:pathLst>
                <a:path w="2256" h="1383" extrusionOk="0">
                  <a:moveTo>
                    <a:pt x="219" y="1"/>
                  </a:moveTo>
                  <a:cubicBezTo>
                    <a:pt x="148" y="1"/>
                    <a:pt x="93" y="42"/>
                    <a:pt x="37" y="125"/>
                  </a:cubicBezTo>
                  <a:cubicBezTo>
                    <a:pt x="0" y="199"/>
                    <a:pt x="37" y="310"/>
                    <a:pt x="148" y="347"/>
                  </a:cubicBezTo>
                  <a:lnTo>
                    <a:pt x="1997" y="1382"/>
                  </a:lnTo>
                  <a:lnTo>
                    <a:pt x="2071" y="1382"/>
                  </a:lnTo>
                  <a:cubicBezTo>
                    <a:pt x="2145" y="1382"/>
                    <a:pt x="2218" y="1308"/>
                    <a:pt x="2218" y="1271"/>
                  </a:cubicBezTo>
                  <a:cubicBezTo>
                    <a:pt x="2255" y="1197"/>
                    <a:pt x="2218" y="1087"/>
                    <a:pt x="2145" y="1050"/>
                  </a:cubicBezTo>
                  <a:lnTo>
                    <a:pt x="296" y="14"/>
                  </a:lnTo>
                  <a:cubicBezTo>
                    <a:pt x="268" y="5"/>
                    <a:pt x="243" y="1"/>
                    <a:pt x="219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62" name="Google Shape;11962;p51"/>
            <p:cNvSpPr/>
            <p:nvPr/>
          </p:nvSpPr>
          <p:spPr>
            <a:xfrm>
              <a:off x="3157450" y="2803525"/>
              <a:ext cx="56400" cy="34575"/>
            </a:xfrm>
            <a:custGeom>
              <a:avLst/>
              <a:gdLst/>
              <a:ahLst/>
              <a:cxnLst/>
              <a:rect l="l" t="t" r="r" b="b"/>
              <a:pathLst>
                <a:path w="2256" h="1383" extrusionOk="0">
                  <a:moveTo>
                    <a:pt x="199" y="1"/>
                  </a:moveTo>
                  <a:cubicBezTo>
                    <a:pt x="135" y="1"/>
                    <a:pt x="65" y="42"/>
                    <a:pt x="38" y="126"/>
                  </a:cubicBezTo>
                  <a:cubicBezTo>
                    <a:pt x="1" y="200"/>
                    <a:pt x="38" y="310"/>
                    <a:pt x="112" y="347"/>
                  </a:cubicBezTo>
                  <a:lnTo>
                    <a:pt x="1960" y="1383"/>
                  </a:lnTo>
                  <a:lnTo>
                    <a:pt x="2071" y="1383"/>
                  </a:lnTo>
                  <a:cubicBezTo>
                    <a:pt x="2108" y="1383"/>
                    <a:pt x="2145" y="1309"/>
                    <a:pt x="2219" y="1272"/>
                  </a:cubicBezTo>
                  <a:cubicBezTo>
                    <a:pt x="2256" y="1198"/>
                    <a:pt x="2219" y="1087"/>
                    <a:pt x="2108" y="1050"/>
                  </a:cubicBezTo>
                  <a:lnTo>
                    <a:pt x="259" y="15"/>
                  </a:lnTo>
                  <a:cubicBezTo>
                    <a:pt x="241" y="5"/>
                    <a:pt x="220" y="1"/>
                    <a:pt x="199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63" name="Google Shape;11963;p51"/>
            <p:cNvSpPr/>
            <p:nvPr/>
          </p:nvSpPr>
          <p:spPr>
            <a:xfrm>
              <a:off x="2439300" y="2699675"/>
              <a:ext cx="820775" cy="478550"/>
            </a:xfrm>
            <a:custGeom>
              <a:avLst/>
              <a:gdLst/>
              <a:ahLst/>
              <a:cxnLst/>
              <a:rect l="l" t="t" r="r" b="b"/>
              <a:pathLst>
                <a:path w="32831" h="19142" extrusionOk="0">
                  <a:moveTo>
                    <a:pt x="25621" y="435"/>
                  </a:moveTo>
                  <a:cubicBezTo>
                    <a:pt x="25880" y="435"/>
                    <a:pt x="26065" y="472"/>
                    <a:pt x="26287" y="583"/>
                  </a:cubicBezTo>
                  <a:lnTo>
                    <a:pt x="32276" y="4132"/>
                  </a:lnTo>
                  <a:cubicBezTo>
                    <a:pt x="32350" y="4169"/>
                    <a:pt x="32350" y="4280"/>
                    <a:pt x="32350" y="4317"/>
                  </a:cubicBezTo>
                  <a:cubicBezTo>
                    <a:pt x="32350" y="4354"/>
                    <a:pt x="32350" y="4464"/>
                    <a:pt x="32276" y="4501"/>
                  </a:cubicBezTo>
                  <a:lnTo>
                    <a:pt x="7949" y="18587"/>
                  </a:lnTo>
                  <a:cubicBezTo>
                    <a:pt x="7764" y="18717"/>
                    <a:pt x="7552" y="18781"/>
                    <a:pt x="7330" y="18781"/>
                  </a:cubicBezTo>
                  <a:cubicBezTo>
                    <a:pt x="7108" y="18781"/>
                    <a:pt x="6877" y="18717"/>
                    <a:pt x="6655" y="18587"/>
                  </a:cubicBezTo>
                  <a:lnTo>
                    <a:pt x="518" y="15149"/>
                  </a:lnTo>
                  <a:cubicBezTo>
                    <a:pt x="407" y="15075"/>
                    <a:pt x="407" y="15001"/>
                    <a:pt x="407" y="14964"/>
                  </a:cubicBezTo>
                  <a:cubicBezTo>
                    <a:pt x="407" y="14890"/>
                    <a:pt x="407" y="14816"/>
                    <a:pt x="518" y="14779"/>
                  </a:cubicBezTo>
                  <a:lnTo>
                    <a:pt x="24956" y="620"/>
                  </a:lnTo>
                  <a:cubicBezTo>
                    <a:pt x="25141" y="472"/>
                    <a:pt x="25399" y="435"/>
                    <a:pt x="25621" y="435"/>
                  </a:cubicBezTo>
                  <a:close/>
                  <a:moveTo>
                    <a:pt x="25644" y="0"/>
                  </a:moveTo>
                  <a:cubicBezTo>
                    <a:pt x="25335" y="0"/>
                    <a:pt x="25030" y="83"/>
                    <a:pt x="24771" y="250"/>
                  </a:cubicBezTo>
                  <a:lnTo>
                    <a:pt x="333" y="14410"/>
                  </a:lnTo>
                  <a:cubicBezTo>
                    <a:pt x="111" y="14521"/>
                    <a:pt x="0" y="14705"/>
                    <a:pt x="0" y="14964"/>
                  </a:cubicBezTo>
                  <a:cubicBezTo>
                    <a:pt x="0" y="15149"/>
                    <a:pt x="148" y="15371"/>
                    <a:pt x="333" y="15445"/>
                  </a:cubicBezTo>
                  <a:lnTo>
                    <a:pt x="6470" y="18920"/>
                  </a:lnTo>
                  <a:cubicBezTo>
                    <a:pt x="6729" y="19068"/>
                    <a:pt x="7025" y="19142"/>
                    <a:pt x="7321" y="19142"/>
                  </a:cubicBezTo>
                  <a:cubicBezTo>
                    <a:pt x="7579" y="19142"/>
                    <a:pt x="7912" y="19105"/>
                    <a:pt x="8134" y="18920"/>
                  </a:cubicBezTo>
                  <a:lnTo>
                    <a:pt x="32498" y="4834"/>
                  </a:lnTo>
                  <a:cubicBezTo>
                    <a:pt x="32720" y="4723"/>
                    <a:pt x="32830" y="4538"/>
                    <a:pt x="32830" y="4317"/>
                  </a:cubicBezTo>
                  <a:cubicBezTo>
                    <a:pt x="32830" y="4132"/>
                    <a:pt x="32683" y="3910"/>
                    <a:pt x="32498" y="3799"/>
                  </a:cubicBezTo>
                  <a:lnTo>
                    <a:pt x="26545" y="250"/>
                  </a:lnTo>
                  <a:cubicBezTo>
                    <a:pt x="26268" y="83"/>
                    <a:pt x="25954" y="0"/>
                    <a:pt x="25644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64" name="Google Shape;11964;p51"/>
            <p:cNvSpPr/>
            <p:nvPr/>
          </p:nvSpPr>
          <p:spPr>
            <a:xfrm>
              <a:off x="2011350" y="2528675"/>
              <a:ext cx="624850" cy="347775"/>
            </a:xfrm>
            <a:custGeom>
              <a:avLst/>
              <a:gdLst/>
              <a:ahLst/>
              <a:cxnLst/>
              <a:rect l="l" t="t" r="r" b="b"/>
              <a:pathLst>
                <a:path w="24994" h="13911" extrusionOk="0">
                  <a:moveTo>
                    <a:pt x="19591" y="1"/>
                  </a:moveTo>
                  <a:cubicBezTo>
                    <a:pt x="18671" y="1"/>
                    <a:pt x="17747" y="195"/>
                    <a:pt x="17044" y="583"/>
                  </a:cubicBezTo>
                  <a:lnTo>
                    <a:pt x="1369" y="9493"/>
                  </a:lnTo>
                  <a:cubicBezTo>
                    <a:pt x="1" y="10269"/>
                    <a:pt x="1" y="11637"/>
                    <a:pt x="1369" y="12414"/>
                  </a:cubicBezTo>
                  <a:lnTo>
                    <a:pt x="2848" y="13301"/>
                  </a:lnTo>
                  <a:cubicBezTo>
                    <a:pt x="3569" y="13708"/>
                    <a:pt x="4493" y="13911"/>
                    <a:pt x="5413" y="13911"/>
                  </a:cubicBezTo>
                  <a:cubicBezTo>
                    <a:pt x="6332" y="13911"/>
                    <a:pt x="7247" y="13708"/>
                    <a:pt x="7950" y="13301"/>
                  </a:cubicBezTo>
                  <a:lnTo>
                    <a:pt x="23588" y="4354"/>
                  </a:lnTo>
                  <a:cubicBezTo>
                    <a:pt x="24993" y="3578"/>
                    <a:pt x="24993" y="2247"/>
                    <a:pt x="23588" y="1433"/>
                  </a:cubicBezTo>
                  <a:lnTo>
                    <a:pt x="22109" y="583"/>
                  </a:lnTo>
                  <a:cubicBezTo>
                    <a:pt x="21426" y="195"/>
                    <a:pt x="20510" y="1"/>
                    <a:pt x="19591" y="1"/>
                  </a:cubicBezTo>
                  <a:close/>
                </a:path>
              </a:pathLst>
            </a:custGeom>
            <a:solidFill>
              <a:srgbClr val="AB9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65" name="Google Shape;11965;p51"/>
            <p:cNvSpPr/>
            <p:nvPr/>
          </p:nvSpPr>
          <p:spPr>
            <a:xfrm>
              <a:off x="2516925" y="2432325"/>
              <a:ext cx="2800" cy="37000"/>
            </a:xfrm>
            <a:custGeom>
              <a:avLst/>
              <a:gdLst/>
              <a:ahLst/>
              <a:cxnLst/>
              <a:rect l="l" t="t" r="r" b="b"/>
              <a:pathLst>
                <a:path w="112" h="1480" extrusionOk="0">
                  <a:moveTo>
                    <a:pt x="38" y="0"/>
                  </a:moveTo>
                  <a:cubicBezTo>
                    <a:pt x="1" y="0"/>
                    <a:pt x="1" y="37"/>
                    <a:pt x="1" y="37"/>
                  </a:cubicBezTo>
                  <a:lnTo>
                    <a:pt x="38" y="1479"/>
                  </a:lnTo>
                  <a:lnTo>
                    <a:pt x="112" y="37"/>
                  </a:lnTo>
                  <a:cubicBezTo>
                    <a:pt x="112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66" name="Google Shape;11966;p51"/>
            <p:cNvSpPr/>
            <p:nvPr/>
          </p:nvSpPr>
          <p:spPr>
            <a:xfrm>
              <a:off x="2547450" y="2446200"/>
              <a:ext cx="1850" cy="36975"/>
            </a:xfrm>
            <a:custGeom>
              <a:avLst/>
              <a:gdLst/>
              <a:ahLst/>
              <a:cxnLst/>
              <a:rect l="l" t="t" r="r" b="b"/>
              <a:pathLst>
                <a:path w="74" h="1479" extrusionOk="0">
                  <a:moveTo>
                    <a:pt x="37" y="0"/>
                  </a:moveTo>
                  <a:cubicBezTo>
                    <a:pt x="0" y="0"/>
                    <a:pt x="0" y="37"/>
                    <a:pt x="0" y="37"/>
                  </a:cubicBezTo>
                  <a:lnTo>
                    <a:pt x="37" y="1479"/>
                  </a:lnTo>
                  <a:lnTo>
                    <a:pt x="74" y="37"/>
                  </a:lnTo>
                  <a:cubicBezTo>
                    <a:pt x="74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67" name="Google Shape;11967;p51"/>
            <p:cNvSpPr/>
            <p:nvPr/>
          </p:nvSpPr>
          <p:spPr>
            <a:xfrm>
              <a:off x="2478125" y="2524750"/>
              <a:ext cx="118325" cy="85050"/>
            </a:xfrm>
            <a:custGeom>
              <a:avLst/>
              <a:gdLst/>
              <a:ahLst/>
              <a:cxnLst/>
              <a:rect l="l" t="t" r="r" b="b"/>
              <a:pathLst>
                <a:path w="4733" h="3402" extrusionOk="0">
                  <a:moveTo>
                    <a:pt x="0" y="1"/>
                  </a:moveTo>
                  <a:lnTo>
                    <a:pt x="3179" y="1725"/>
                  </a:lnTo>
                  <a:lnTo>
                    <a:pt x="3179" y="1725"/>
                  </a:lnTo>
                  <a:cubicBezTo>
                    <a:pt x="3186" y="1718"/>
                    <a:pt x="3197" y="1711"/>
                    <a:pt x="3217" y="1701"/>
                  </a:cubicBezTo>
                  <a:lnTo>
                    <a:pt x="3180" y="1664"/>
                  </a:lnTo>
                  <a:cubicBezTo>
                    <a:pt x="3106" y="1627"/>
                    <a:pt x="37" y="1"/>
                    <a:pt x="0" y="1"/>
                  </a:cubicBezTo>
                  <a:close/>
                  <a:moveTo>
                    <a:pt x="3179" y="1725"/>
                  </a:moveTo>
                  <a:cubicBezTo>
                    <a:pt x="3159" y="1743"/>
                    <a:pt x="3180" y="1757"/>
                    <a:pt x="3180" y="1812"/>
                  </a:cubicBezTo>
                  <a:lnTo>
                    <a:pt x="3254" y="1886"/>
                  </a:lnTo>
                  <a:cubicBezTo>
                    <a:pt x="3254" y="1923"/>
                    <a:pt x="3328" y="1923"/>
                    <a:pt x="3328" y="1997"/>
                  </a:cubicBezTo>
                  <a:cubicBezTo>
                    <a:pt x="3328" y="2034"/>
                    <a:pt x="3365" y="2071"/>
                    <a:pt x="3365" y="2108"/>
                  </a:cubicBezTo>
                  <a:cubicBezTo>
                    <a:pt x="3365" y="2182"/>
                    <a:pt x="3402" y="2219"/>
                    <a:pt x="3402" y="2256"/>
                  </a:cubicBezTo>
                  <a:cubicBezTo>
                    <a:pt x="3402" y="2293"/>
                    <a:pt x="3402" y="2367"/>
                    <a:pt x="3438" y="2441"/>
                  </a:cubicBezTo>
                  <a:lnTo>
                    <a:pt x="3438" y="2625"/>
                  </a:lnTo>
                  <a:lnTo>
                    <a:pt x="4732" y="3402"/>
                  </a:lnTo>
                  <a:lnTo>
                    <a:pt x="4732" y="3365"/>
                  </a:lnTo>
                  <a:lnTo>
                    <a:pt x="4732" y="3291"/>
                  </a:lnTo>
                  <a:lnTo>
                    <a:pt x="4732" y="3217"/>
                  </a:lnTo>
                  <a:lnTo>
                    <a:pt x="4732" y="3143"/>
                  </a:lnTo>
                  <a:lnTo>
                    <a:pt x="4732" y="3032"/>
                  </a:lnTo>
                  <a:lnTo>
                    <a:pt x="4732" y="2995"/>
                  </a:lnTo>
                  <a:lnTo>
                    <a:pt x="4732" y="2921"/>
                  </a:lnTo>
                  <a:lnTo>
                    <a:pt x="4732" y="2847"/>
                  </a:lnTo>
                  <a:lnTo>
                    <a:pt x="4732" y="2810"/>
                  </a:lnTo>
                  <a:cubicBezTo>
                    <a:pt x="4732" y="2773"/>
                    <a:pt x="4732" y="2773"/>
                    <a:pt x="4695" y="2736"/>
                  </a:cubicBezTo>
                  <a:lnTo>
                    <a:pt x="4695" y="2662"/>
                  </a:lnTo>
                  <a:lnTo>
                    <a:pt x="4659" y="2625"/>
                  </a:lnTo>
                  <a:cubicBezTo>
                    <a:pt x="4659" y="2588"/>
                    <a:pt x="4622" y="2588"/>
                    <a:pt x="4548" y="2552"/>
                  </a:cubicBezTo>
                  <a:cubicBezTo>
                    <a:pt x="4548" y="2478"/>
                    <a:pt x="4511" y="2478"/>
                    <a:pt x="4511" y="2478"/>
                  </a:cubicBezTo>
                  <a:lnTo>
                    <a:pt x="4474" y="2441"/>
                  </a:lnTo>
                  <a:lnTo>
                    <a:pt x="4363" y="2367"/>
                  </a:lnTo>
                  <a:lnTo>
                    <a:pt x="3179" y="1725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68" name="Google Shape;11968;p51"/>
            <p:cNvSpPr/>
            <p:nvPr/>
          </p:nvSpPr>
          <p:spPr>
            <a:xfrm>
              <a:off x="2553900" y="2599625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740" y="0"/>
                  </a:moveTo>
                  <a:lnTo>
                    <a:pt x="777" y="37"/>
                  </a:lnTo>
                  <a:lnTo>
                    <a:pt x="851" y="111"/>
                  </a:lnTo>
                  <a:cubicBezTo>
                    <a:pt x="851" y="148"/>
                    <a:pt x="851" y="148"/>
                    <a:pt x="888" y="185"/>
                  </a:cubicBezTo>
                  <a:lnTo>
                    <a:pt x="888" y="296"/>
                  </a:lnTo>
                  <a:lnTo>
                    <a:pt x="888" y="370"/>
                  </a:lnTo>
                  <a:cubicBezTo>
                    <a:pt x="888" y="407"/>
                    <a:pt x="888" y="444"/>
                    <a:pt x="851" y="444"/>
                  </a:cubicBezTo>
                  <a:cubicBezTo>
                    <a:pt x="851" y="518"/>
                    <a:pt x="777" y="555"/>
                    <a:pt x="777" y="555"/>
                  </a:cubicBezTo>
                  <a:cubicBezTo>
                    <a:pt x="777" y="592"/>
                    <a:pt x="740" y="592"/>
                    <a:pt x="740" y="629"/>
                  </a:cubicBezTo>
                  <a:cubicBezTo>
                    <a:pt x="740" y="629"/>
                    <a:pt x="740" y="703"/>
                    <a:pt x="703" y="703"/>
                  </a:cubicBezTo>
                  <a:cubicBezTo>
                    <a:pt x="703" y="740"/>
                    <a:pt x="666" y="740"/>
                    <a:pt x="666" y="777"/>
                  </a:cubicBezTo>
                  <a:lnTo>
                    <a:pt x="555" y="887"/>
                  </a:lnTo>
                  <a:lnTo>
                    <a:pt x="481" y="961"/>
                  </a:lnTo>
                  <a:cubicBezTo>
                    <a:pt x="407" y="998"/>
                    <a:pt x="407" y="998"/>
                    <a:pt x="371" y="998"/>
                  </a:cubicBezTo>
                  <a:cubicBezTo>
                    <a:pt x="371" y="998"/>
                    <a:pt x="334" y="998"/>
                    <a:pt x="334" y="1072"/>
                  </a:cubicBezTo>
                  <a:lnTo>
                    <a:pt x="1" y="1072"/>
                  </a:lnTo>
                  <a:lnTo>
                    <a:pt x="407" y="1294"/>
                  </a:lnTo>
                  <a:lnTo>
                    <a:pt x="592" y="1294"/>
                  </a:lnTo>
                  <a:lnTo>
                    <a:pt x="592" y="1257"/>
                  </a:lnTo>
                  <a:cubicBezTo>
                    <a:pt x="592" y="1257"/>
                    <a:pt x="592" y="1183"/>
                    <a:pt x="666" y="1183"/>
                  </a:cubicBezTo>
                  <a:lnTo>
                    <a:pt x="666" y="1146"/>
                  </a:lnTo>
                  <a:lnTo>
                    <a:pt x="666" y="1109"/>
                  </a:lnTo>
                  <a:cubicBezTo>
                    <a:pt x="1147" y="481"/>
                    <a:pt x="1147" y="481"/>
                    <a:pt x="1147" y="407"/>
                  </a:cubicBezTo>
                  <a:lnTo>
                    <a:pt x="1147" y="370"/>
                  </a:lnTo>
                  <a:lnTo>
                    <a:pt x="1147" y="333"/>
                  </a:lnTo>
                  <a:lnTo>
                    <a:pt x="1147" y="296"/>
                  </a:lnTo>
                  <a:lnTo>
                    <a:pt x="1110" y="222"/>
                  </a:lnTo>
                  <a:lnTo>
                    <a:pt x="1036" y="18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69" name="Google Shape;11969;p51"/>
            <p:cNvSpPr/>
            <p:nvPr/>
          </p:nvSpPr>
          <p:spPr>
            <a:xfrm>
              <a:off x="2557600" y="2600575"/>
              <a:ext cx="23125" cy="29350"/>
            </a:xfrm>
            <a:custGeom>
              <a:avLst/>
              <a:gdLst/>
              <a:ahLst/>
              <a:cxnLst/>
              <a:rect l="l" t="t" r="r" b="b"/>
              <a:pathLst>
                <a:path w="925" h="1174" extrusionOk="0">
                  <a:moveTo>
                    <a:pt x="678" y="0"/>
                  </a:moveTo>
                  <a:cubicBezTo>
                    <a:pt x="608" y="0"/>
                    <a:pt x="528" y="25"/>
                    <a:pt x="444" y="73"/>
                  </a:cubicBezTo>
                  <a:cubicBezTo>
                    <a:pt x="186" y="184"/>
                    <a:pt x="1" y="554"/>
                    <a:pt x="1" y="849"/>
                  </a:cubicBezTo>
                  <a:cubicBezTo>
                    <a:pt x="1" y="1057"/>
                    <a:pt x="110" y="1173"/>
                    <a:pt x="252" y="1173"/>
                  </a:cubicBezTo>
                  <a:cubicBezTo>
                    <a:pt x="312" y="1173"/>
                    <a:pt x="378" y="1152"/>
                    <a:pt x="444" y="1108"/>
                  </a:cubicBezTo>
                  <a:cubicBezTo>
                    <a:pt x="740" y="997"/>
                    <a:pt x="925" y="628"/>
                    <a:pt x="925" y="332"/>
                  </a:cubicBezTo>
                  <a:cubicBezTo>
                    <a:pt x="925" y="107"/>
                    <a:pt x="824" y="0"/>
                    <a:pt x="678" y="0"/>
                  </a:cubicBez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70" name="Google Shape;11970;p51"/>
            <p:cNvSpPr/>
            <p:nvPr/>
          </p:nvSpPr>
          <p:spPr>
            <a:xfrm>
              <a:off x="2562225" y="2616250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74" y="1"/>
                  </a:moveTo>
                  <a:cubicBezTo>
                    <a:pt x="1" y="1"/>
                    <a:pt x="1" y="1"/>
                    <a:pt x="38" y="38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71" name="Google Shape;11971;p51"/>
            <p:cNvSpPr/>
            <p:nvPr/>
          </p:nvSpPr>
          <p:spPr>
            <a:xfrm>
              <a:off x="2563150" y="261625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37" y="1"/>
                  </a:moveTo>
                  <a:cubicBezTo>
                    <a:pt x="1" y="1"/>
                    <a:pt x="1" y="38"/>
                    <a:pt x="1" y="75"/>
                  </a:cubicBezTo>
                  <a:lnTo>
                    <a:pt x="37" y="75"/>
                  </a:lnTo>
                  <a:cubicBezTo>
                    <a:pt x="37" y="75"/>
                    <a:pt x="111" y="38"/>
                    <a:pt x="3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72" name="Google Shape;11972;p51"/>
            <p:cNvSpPr/>
            <p:nvPr/>
          </p:nvSpPr>
          <p:spPr>
            <a:xfrm>
              <a:off x="2564075" y="2622725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25" y="21"/>
                  </a:moveTo>
                  <a:cubicBezTo>
                    <a:pt x="9" y="21"/>
                    <a:pt x="25" y="37"/>
                    <a:pt x="74" y="37"/>
                  </a:cubicBezTo>
                  <a:cubicBezTo>
                    <a:pt x="50" y="25"/>
                    <a:pt x="33" y="21"/>
                    <a:pt x="25" y="21"/>
                  </a:cubicBezTo>
                  <a:close/>
                  <a:moveTo>
                    <a:pt x="74" y="0"/>
                  </a:moveTo>
                  <a:cubicBezTo>
                    <a:pt x="0" y="0"/>
                    <a:pt x="0" y="0"/>
                    <a:pt x="74" y="37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73" name="Google Shape;11973;p51"/>
            <p:cNvSpPr/>
            <p:nvPr/>
          </p:nvSpPr>
          <p:spPr>
            <a:xfrm>
              <a:off x="2565925" y="262272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7" y="0"/>
                  </a:moveTo>
                  <a:cubicBezTo>
                    <a:pt x="0" y="0"/>
                    <a:pt x="0" y="37"/>
                    <a:pt x="0" y="111"/>
                  </a:cubicBezTo>
                  <a:lnTo>
                    <a:pt x="37" y="111"/>
                  </a:lnTo>
                  <a:cubicBezTo>
                    <a:pt x="37" y="111"/>
                    <a:pt x="74" y="37"/>
                    <a:pt x="37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74" name="Google Shape;11974;p51"/>
            <p:cNvSpPr/>
            <p:nvPr/>
          </p:nvSpPr>
          <p:spPr>
            <a:xfrm>
              <a:off x="2572400" y="26181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7" y="1"/>
                  </a:moveTo>
                  <a:cubicBezTo>
                    <a:pt x="0" y="1"/>
                    <a:pt x="0" y="1"/>
                    <a:pt x="0" y="38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75" name="Google Shape;11975;p51"/>
            <p:cNvSpPr/>
            <p:nvPr/>
          </p:nvSpPr>
          <p:spPr>
            <a:xfrm>
              <a:off x="2572400" y="2618100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37" y="1"/>
                  </a:moveTo>
                  <a:cubicBezTo>
                    <a:pt x="37" y="1"/>
                    <a:pt x="0" y="38"/>
                    <a:pt x="0" y="112"/>
                  </a:cubicBezTo>
                  <a:lnTo>
                    <a:pt x="37" y="112"/>
                  </a:lnTo>
                  <a:cubicBezTo>
                    <a:pt x="37" y="112"/>
                    <a:pt x="111" y="38"/>
                    <a:pt x="3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76" name="Google Shape;11976;p51"/>
            <p:cNvSpPr/>
            <p:nvPr/>
          </p:nvSpPr>
          <p:spPr>
            <a:xfrm>
              <a:off x="2575175" y="260885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7" y="1"/>
                  </a:moveTo>
                  <a:cubicBezTo>
                    <a:pt x="0" y="1"/>
                    <a:pt x="0" y="1"/>
                    <a:pt x="0" y="38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77" name="Google Shape;11977;p51"/>
            <p:cNvSpPr/>
            <p:nvPr/>
          </p:nvSpPr>
          <p:spPr>
            <a:xfrm>
              <a:off x="2575175" y="260885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7" y="1"/>
                  </a:moveTo>
                  <a:cubicBezTo>
                    <a:pt x="37" y="1"/>
                    <a:pt x="0" y="38"/>
                    <a:pt x="0" y="75"/>
                  </a:cubicBezTo>
                  <a:lnTo>
                    <a:pt x="37" y="75"/>
                  </a:lnTo>
                  <a:cubicBezTo>
                    <a:pt x="37" y="75"/>
                    <a:pt x="74" y="38"/>
                    <a:pt x="3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78" name="Google Shape;11978;p51"/>
            <p:cNvSpPr/>
            <p:nvPr/>
          </p:nvSpPr>
          <p:spPr>
            <a:xfrm>
              <a:off x="2568700" y="2607000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0" y="1"/>
                  </a:moveTo>
                  <a:lnTo>
                    <a:pt x="0" y="38"/>
                  </a:lnTo>
                  <a:lnTo>
                    <a:pt x="74" y="3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79" name="Google Shape;11979;p51"/>
            <p:cNvSpPr/>
            <p:nvPr/>
          </p:nvSpPr>
          <p:spPr>
            <a:xfrm>
              <a:off x="2568700" y="2607525"/>
              <a:ext cx="2800" cy="2275"/>
            </a:xfrm>
            <a:custGeom>
              <a:avLst/>
              <a:gdLst/>
              <a:ahLst/>
              <a:cxnLst/>
              <a:rect l="l" t="t" r="r" b="b"/>
              <a:pathLst>
                <a:path w="112" h="91" extrusionOk="0">
                  <a:moveTo>
                    <a:pt x="82" y="0"/>
                  </a:moveTo>
                  <a:cubicBezTo>
                    <a:pt x="78" y="0"/>
                    <a:pt x="74" y="5"/>
                    <a:pt x="74" y="17"/>
                  </a:cubicBezTo>
                  <a:cubicBezTo>
                    <a:pt x="99" y="17"/>
                    <a:pt x="91" y="0"/>
                    <a:pt x="82" y="0"/>
                  </a:cubicBezTo>
                  <a:close/>
                  <a:moveTo>
                    <a:pt x="74" y="17"/>
                  </a:moveTo>
                  <a:cubicBezTo>
                    <a:pt x="0" y="17"/>
                    <a:pt x="0" y="54"/>
                    <a:pt x="0" y="91"/>
                  </a:cubicBezTo>
                  <a:lnTo>
                    <a:pt x="74" y="91"/>
                  </a:lnTo>
                  <a:cubicBezTo>
                    <a:pt x="74" y="91"/>
                    <a:pt x="111" y="54"/>
                    <a:pt x="74" y="17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80" name="Google Shape;11980;p51"/>
            <p:cNvSpPr/>
            <p:nvPr/>
          </p:nvSpPr>
          <p:spPr>
            <a:xfrm>
              <a:off x="2567775" y="2611625"/>
              <a:ext cx="3725" cy="5175"/>
            </a:xfrm>
            <a:custGeom>
              <a:avLst/>
              <a:gdLst/>
              <a:ahLst/>
              <a:cxnLst/>
              <a:rect l="l" t="t" r="r" b="b"/>
              <a:pathLst>
                <a:path w="149" h="207" extrusionOk="0">
                  <a:moveTo>
                    <a:pt x="111" y="1"/>
                  </a:moveTo>
                  <a:cubicBezTo>
                    <a:pt x="111" y="1"/>
                    <a:pt x="37" y="1"/>
                    <a:pt x="37" y="38"/>
                  </a:cubicBezTo>
                  <a:cubicBezTo>
                    <a:pt x="37" y="62"/>
                    <a:pt x="37" y="71"/>
                    <a:pt x="59" y="84"/>
                  </a:cubicBezTo>
                  <a:cubicBezTo>
                    <a:pt x="70" y="79"/>
                    <a:pt x="87" y="75"/>
                    <a:pt x="111" y="75"/>
                  </a:cubicBezTo>
                  <a:lnTo>
                    <a:pt x="148" y="38"/>
                  </a:lnTo>
                  <a:lnTo>
                    <a:pt x="111" y="1"/>
                  </a:lnTo>
                  <a:close/>
                  <a:moveTo>
                    <a:pt x="111" y="75"/>
                  </a:moveTo>
                  <a:cubicBezTo>
                    <a:pt x="104" y="84"/>
                    <a:pt x="97" y="93"/>
                    <a:pt x="91" y="102"/>
                  </a:cubicBezTo>
                  <a:lnTo>
                    <a:pt x="91" y="102"/>
                  </a:lnTo>
                  <a:cubicBezTo>
                    <a:pt x="97" y="105"/>
                    <a:pt x="104" y="108"/>
                    <a:pt x="111" y="112"/>
                  </a:cubicBezTo>
                  <a:lnTo>
                    <a:pt x="148" y="186"/>
                  </a:lnTo>
                  <a:cubicBezTo>
                    <a:pt x="148" y="186"/>
                    <a:pt x="111" y="112"/>
                    <a:pt x="111" y="75"/>
                  </a:cubicBezTo>
                  <a:close/>
                  <a:moveTo>
                    <a:pt x="59" y="84"/>
                  </a:moveTo>
                  <a:cubicBezTo>
                    <a:pt x="37" y="95"/>
                    <a:pt x="37" y="112"/>
                    <a:pt x="37" y="112"/>
                  </a:cubicBezTo>
                  <a:cubicBezTo>
                    <a:pt x="0" y="112"/>
                    <a:pt x="0" y="186"/>
                    <a:pt x="0" y="186"/>
                  </a:cubicBezTo>
                  <a:cubicBezTo>
                    <a:pt x="0" y="198"/>
                    <a:pt x="0" y="206"/>
                    <a:pt x="4" y="206"/>
                  </a:cubicBezTo>
                  <a:cubicBezTo>
                    <a:pt x="12" y="206"/>
                    <a:pt x="33" y="179"/>
                    <a:pt x="91" y="102"/>
                  </a:cubicBezTo>
                  <a:lnTo>
                    <a:pt x="91" y="102"/>
                  </a:lnTo>
                  <a:cubicBezTo>
                    <a:pt x="77" y="95"/>
                    <a:pt x="67" y="89"/>
                    <a:pt x="59" y="84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81" name="Google Shape;11981;p51"/>
            <p:cNvSpPr/>
            <p:nvPr/>
          </p:nvSpPr>
          <p:spPr>
            <a:xfrm>
              <a:off x="2567775" y="2612175"/>
              <a:ext cx="4650" cy="6325"/>
            </a:xfrm>
            <a:custGeom>
              <a:avLst/>
              <a:gdLst/>
              <a:ahLst/>
              <a:cxnLst/>
              <a:rect l="l" t="t" r="r" b="b"/>
              <a:pathLst>
                <a:path w="186" h="253" extrusionOk="0">
                  <a:moveTo>
                    <a:pt x="143" y="0"/>
                  </a:moveTo>
                  <a:cubicBezTo>
                    <a:pt x="133" y="0"/>
                    <a:pt x="122" y="5"/>
                    <a:pt x="111" y="16"/>
                  </a:cubicBezTo>
                  <a:cubicBezTo>
                    <a:pt x="37" y="53"/>
                    <a:pt x="0" y="164"/>
                    <a:pt x="0" y="201"/>
                  </a:cubicBezTo>
                  <a:cubicBezTo>
                    <a:pt x="0" y="227"/>
                    <a:pt x="19" y="253"/>
                    <a:pt x="56" y="253"/>
                  </a:cubicBezTo>
                  <a:cubicBezTo>
                    <a:pt x="71" y="253"/>
                    <a:pt x="90" y="248"/>
                    <a:pt x="111" y="238"/>
                  </a:cubicBezTo>
                  <a:cubicBezTo>
                    <a:pt x="148" y="201"/>
                    <a:pt x="185" y="164"/>
                    <a:pt x="185" y="53"/>
                  </a:cubicBezTo>
                  <a:cubicBezTo>
                    <a:pt x="185" y="27"/>
                    <a:pt x="167" y="0"/>
                    <a:pt x="143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82" name="Google Shape;11982;p51"/>
            <p:cNvSpPr/>
            <p:nvPr/>
          </p:nvSpPr>
          <p:spPr>
            <a:xfrm>
              <a:off x="2543750" y="2585750"/>
              <a:ext cx="39750" cy="55475"/>
            </a:xfrm>
            <a:custGeom>
              <a:avLst/>
              <a:gdLst/>
              <a:ahLst/>
              <a:cxnLst/>
              <a:rect l="l" t="t" r="r" b="b"/>
              <a:pathLst>
                <a:path w="1590" h="2219" extrusionOk="0">
                  <a:moveTo>
                    <a:pt x="1527" y="370"/>
                  </a:moveTo>
                  <a:lnTo>
                    <a:pt x="1590" y="407"/>
                  </a:lnTo>
                  <a:cubicBezTo>
                    <a:pt x="1590" y="370"/>
                    <a:pt x="1553" y="370"/>
                    <a:pt x="1553" y="370"/>
                  </a:cubicBezTo>
                  <a:close/>
                  <a:moveTo>
                    <a:pt x="407" y="1"/>
                  </a:moveTo>
                  <a:lnTo>
                    <a:pt x="370" y="38"/>
                  </a:lnTo>
                  <a:lnTo>
                    <a:pt x="333" y="112"/>
                  </a:lnTo>
                  <a:lnTo>
                    <a:pt x="259" y="148"/>
                  </a:lnTo>
                  <a:lnTo>
                    <a:pt x="222" y="185"/>
                  </a:lnTo>
                  <a:lnTo>
                    <a:pt x="185" y="222"/>
                  </a:lnTo>
                  <a:lnTo>
                    <a:pt x="148" y="296"/>
                  </a:lnTo>
                  <a:lnTo>
                    <a:pt x="148" y="333"/>
                  </a:lnTo>
                  <a:lnTo>
                    <a:pt x="148" y="370"/>
                  </a:lnTo>
                  <a:lnTo>
                    <a:pt x="148" y="407"/>
                  </a:lnTo>
                  <a:lnTo>
                    <a:pt x="148" y="481"/>
                  </a:lnTo>
                  <a:lnTo>
                    <a:pt x="74" y="518"/>
                  </a:lnTo>
                  <a:cubicBezTo>
                    <a:pt x="37" y="555"/>
                    <a:pt x="37" y="592"/>
                    <a:pt x="0" y="666"/>
                  </a:cubicBezTo>
                  <a:lnTo>
                    <a:pt x="0" y="703"/>
                  </a:lnTo>
                  <a:lnTo>
                    <a:pt x="0" y="740"/>
                  </a:lnTo>
                  <a:lnTo>
                    <a:pt x="0" y="777"/>
                  </a:lnTo>
                  <a:lnTo>
                    <a:pt x="0" y="851"/>
                  </a:lnTo>
                  <a:lnTo>
                    <a:pt x="0" y="888"/>
                  </a:lnTo>
                  <a:lnTo>
                    <a:pt x="0" y="925"/>
                  </a:lnTo>
                  <a:lnTo>
                    <a:pt x="0" y="962"/>
                  </a:lnTo>
                  <a:lnTo>
                    <a:pt x="0" y="1036"/>
                  </a:lnTo>
                  <a:lnTo>
                    <a:pt x="0" y="1073"/>
                  </a:lnTo>
                  <a:lnTo>
                    <a:pt x="0" y="1110"/>
                  </a:lnTo>
                  <a:lnTo>
                    <a:pt x="0" y="1147"/>
                  </a:lnTo>
                  <a:lnTo>
                    <a:pt x="0" y="1221"/>
                  </a:lnTo>
                  <a:lnTo>
                    <a:pt x="0" y="1258"/>
                  </a:lnTo>
                  <a:lnTo>
                    <a:pt x="0" y="1295"/>
                  </a:lnTo>
                  <a:lnTo>
                    <a:pt x="0" y="1332"/>
                  </a:lnTo>
                  <a:lnTo>
                    <a:pt x="0" y="1406"/>
                  </a:lnTo>
                  <a:lnTo>
                    <a:pt x="0" y="1442"/>
                  </a:lnTo>
                  <a:lnTo>
                    <a:pt x="0" y="1479"/>
                  </a:lnTo>
                  <a:lnTo>
                    <a:pt x="0" y="1516"/>
                  </a:lnTo>
                  <a:lnTo>
                    <a:pt x="0" y="1590"/>
                  </a:lnTo>
                  <a:lnTo>
                    <a:pt x="0" y="1627"/>
                  </a:lnTo>
                  <a:lnTo>
                    <a:pt x="0" y="1664"/>
                  </a:lnTo>
                  <a:lnTo>
                    <a:pt x="0" y="1701"/>
                  </a:lnTo>
                  <a:cubicBezTo>
                    <a:pt x="0" y="1701"/>
                    <a:pt x="0" y="1775"/>
                    <a:pt x="37" y="1775"/>
                  </a:cubicBezTo>
                  <a:lnTo>
                    <a:pt x="74" y="1812"/>
                  </a:lnTo>
                  <a:lnTo>
                    <a:pt x="148" y="1849"/>
                  </a:lnTo>
                  <a:lnTo>
                    <a:pt x="333" y="1958"/>
                  </a:lnTo>
                  <a:lnTo>
                    <a:pt x="333" y="1958"/>
                  </a:lnTo>
                  <a:lnTo>
                    <a:pt x="333" y="1849"/>
                  </a:lnTo>
                  <a:lnTo>
                    <a:pt x="333" y="1775"/>
                  </a:lnTo>
                  <a:lnTo>
                    <a:pt x="333" y="1664"/>
                  </a:lnTo>
                  <a:lnTo>
                    <a:pt x="333" y="1590"/>
                  </a:lnTo>
                  <a:lnTo>
                    <a:pt x="333" y="1479"/>
                  </a:lnTo>
                  <a:cubicBezTo>
                    <a:pt x="333" y="1442"/>
                    <a:pt x="333" y="1442"/>
                    <a:pt x="370" y="1406"/>
                  </a:cubicBezTo>
                  <a:cubicBezTo>
                    <a:pt x="370" y="1332"/>
                    <a:pt x="370" y="1332"/>
                    <a:pt x="407" y="1295"/>
                  </a:cubicBezTo>
                  <a:cubicBezTo>
                    <a:pt x="407" y="1258"/>
                    <a:pt x="444" y="1258"/>
                    <a:pt x="444" y="1221"/>
                  </a:cubicBezTo>
                  <a:cubicBezTo>
                    <a:pt x="444" y="1147"/>
                    <a:pt x="481" y="1147"/>
                    <a:pt x="481" y="1110"/>
                  </a:cubicBezTo>
                  <a:cubicBezTo>
                    <a:pt x="555" y="1073"/>
                    <a:pt x="555" y="1036"/>
                    <a:pt x="592" y="962"/>
                  </a:cubicBezTo>
                  <a:cubicBezTo>
                    <a:pt x="592" y="925"/>
                    <a:pt x="629" y="925"/>
                    <a:pt x="629" y="888"/>
                  </a:cubicBezTo>
                  <a:cubicBezTo>
                    <a:pt x="629" y="851"/>
                    <a:pt x="666" y="851"/>
                    <a:pt x="666" y="777"/>
                  </a:cubicBezTo>
                  <a:cubicBezTo>
                    <a:pt x="666" y="740"/>
                    <a:pt x="740" y="740"/>
                    <a:pt x="740" y="703"/>
                  </a:cubicBezTo>
                  <a:lnTo>
                    <a:pt x="813" y="592"/>
                  </a:lnTo>
                  <a:cubicBezTo>
                    <a:pt x="850" y="592"/>
                    <a:pt x="850" y="555"/>
                    <a:pt x="924" y="555"/>
                  </a:cubicBezTo>
                  <a:cubicBezTo>
                    <a:pt x="961" y="555"/>
                    <a:pt x="961" y="518"/>
                    <a:pt x="998" y="518"/>
                  </a:cubicBezTo>
                  <a:cubicBezTo>
                    <a:pt x="1035" y="518"/>
                    <a:pt x="1035" y="481"/>
                    <a:pt x="1109" y="481"/>
                  </a:cubicBezTo>
                  <a:cubicBezTo>
                    <a:pt x="1146" y="481"/>
                    <a:pt x="1146" y="407"/>
                    <a:pt x="1183" y="407"/>
                  </a:cubicBezTo>
                  <a:cubicBezTo>
                    <a:pt x="1220" y="407"/>
                    <a:pt x="1220" y="407"/>
                    <a:pt x="1294" y="370"/>
                  </a:cubicBezTo>
                  <a:lnTo>
                    <a:pt x="1527" y="370"/>
                  </a:lnTo>
                  <a:lnTo>
                    <a:pt x="961" y="38"/>
                  </a:lnTo>
                  <a:cubicBezTo>
                    <a:pt x="961" y="38"/>
                    <a:pt x="924" y="38"/>
                    <a:pt x="924" y="1"/>
                  </a:cubicBezTo>
                  <a:close/>
                  <a:moveTo>
                    <a:pt x="333" y="1958"/>
                  </a:moveTo>
                  <a:lnTo>
                    <a:pt x="333" y="1960"/>
                  </a:lnTo>
                  <a:lnTo>
                    <a:pt x="333" y="2034"/>
                  </a:lnTo>
                  <a:cubicBezTo>
                    <a:pt x="370" y="2034"/>
                    <a:pt x="370" y="2071"/>
                    <a:pt x="370" y="2071"/>
                  </a:cubicBezTo>
                  <a:cubicBezTo>
                    <a:pt x="407" y="2071"/>
                    <a:pt x="407" y="2145"/>
                    <a:pt x="407" y="2145"/>
                  </a:cubicBezTo>
                  <a:lnTo>
                    <a:pt x="444" y="2182"/>
                  </a:lnTo>
                  <a:cubicBezTo>
                    <a:pt x="481" y="2200"/>
                    <a:pt x="499" y="2210"/>
                    <a:pt x="536" y="2210"/>
                  </a:cubicBezTo>
                  <a:cubicBezTo>
                    <a:pt x="571" y="2210"/>
                    <a:pt x="622" y="2201"/>
                    <a:pt x="719" y="2185"/>
                  </a:cubicBezTo>
                  <a:lnTo>
                    <a:pt x="719" y="2185"/>
                  </a:lnTo>
                  <a:lnTo>
                    <a:pt x="743" y="2199"/>
                  </a:lnTo>
                  <a:lnTo>
                    <a:pt x="743" y="2199"/>
                  </a:lnTo>
                  <a:cubicBezTo>
                    <a:pt x="741" y="2195"/>
                    <a:pt x="740" y="2189"/>
                    <a:pt x="740" y="2182"/>
                  </a:cubicBezTo>
                  <a:cubicBezTo>
                    <a:pt x="733" y="2183"/>
                    <a:pt x="726" y="2184"/>
                    <a:pt x="719" y="2185"/>
                  </a:cubicBezTo>
                  <a:lnTo>
                    <a:pt x="719" y="2185"/>
                  </a:lnTo>
                  <a:lnTo>
                    <a:pt x="333" y="1958"/>
                  </a:lnTo>
                  <a:close/>
                  <a:moveTo>
                    <a:pt x="743" y="2199"/>
                  </a:moveTo>
                  <a:cubicBezTo>
                    <a:pt x="752" y="2219"/>
                    <a:pt x="777" y="2219"/>
                    <a:pt x="777" y="2219"/>
                  </a:cubicBezTo>
                  <a:lnTo>
                    <a:pt x="743" y="2199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83" name="Google Shape;11983;p51"/>
            <p:cNvSpPr/>
            <p:nvPr/>
          </p:nvSpPr>
          <p:spPr>
            <a:xfrm>
              <a:off x="2552050" y="2590925"/>
              <a:ext cx="41625" cy="52100"/>
            </a:xfrm>
            <a:custGeom>
              <a:avLst/>
              <a:gdLst/>
              <a:ahLst/>
              <a:cxnLst/>
              <a:rect l="l" t="t" r="r" b="b"/>
              <a:pathLst>
                <a:path w="1665" h="2084" extrusionOk="0">
                  <a:moveTo>
                    <a:pt x="1014" y="437"/>
                  </a:moveTo>
                  <a:cubicBezTo>
                    <a:pt x="1178" y="437"/>
                    <a:pt x="1295" y="567"/>
                    <a:pt x="1295" y="755"/>
                  </a:cubicBezTo>
                  <a:cubicBezTo>
                    <a:pt x="1295" y="1051"/>
                    <a:pt x="1036" y="1420"/>
                    <a:pt x="814" y="1568"/>
                  </a:cubicBezTo>
                  <a:cubicBezTo>
                    <a:pt x="737" y="1623"/>
                    <a:pt x="667" y="1649"/>
                    <a:pt x="606" y="1649"/>
                  </a:cubicBezTo>
                  <a:cubicBezTo>
                    <a:pt x="462" y="1649"/>
                    <a:pt x="371" y="1506"/>
                    <a:pt x="371" y="1272"/>
                  </a:cubicBezTo>
                  <a:cubicBezTo>
                    <a:pt x="371" y="1014"/>
                    <a:pt x="592" y="644"/>
                    <a:pt x="814" y="496"/>
                  </a:cubicBezTo>
                  <a:cubicBezTo>
                    <a:pt x="885" y="456"/>
                    <a:pt x="953" y="437"/>
                    <a:pt x="1014" y="437"/>
                  </a:cubicBezTo>
                  <a:close/>
                  <a:moveTo>
                    <a:pt x="1201" y="1"/>
                  </a:moveTo>
                  <a:cubicBezTo>
                    <a:pt x="1086" y="1"/>
                    <a:pt x="955" y="40"/>
                    <a:pt x="814" y="126"/>
                  </a:cubicBezTo>
                  <a:cubicBezTo>
                    <a:pt x="371" y="348"/>
                    <a:pt x="1" y="1014"/>
                    <a:pt x="1" y="1494"/>
                  </a:cubicBezTo>
                  <a:cubicBezTo>
                    <a:pt x="1" y="1864"/>
                    <a:pt x="190" y="2083"/>
                    <a:pt x="460" y="2083"/>
                  </a:cubicBezTo>
                  <a:cubicBezTo>
                    <a:pt x="567" y="2083"/>
                    <a:pt x="688" y="2049"/>
                    <a:pt x="814" y="1975"/>
                  </a:cubicBezTo>
                  <a:cubicBezTo>
                    <a:pt x="1295" y="1753"/>
                    <a:pt x="1665" y="1088"/>
                    <a:pt x="1665" y="570"/>
                  </a:cubicBezTo>
                  <a:cubicBezTo>
                    <a:pt x="1665" y="230"/>
                    <a:pt x="1479" y="1"/>
                    <a:pt x="1201" y="1"/>
                  </a:cubicBezTo>
                  <a:close/>
                </a:path>
              </a:pathLst>
            </a:custGeom>
            <a:solidFill>
              <a:srgbClr val="21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84" name="Google Shape;11984;p51"/>
            <p:cNvSpPr/>
            <p:nvPr/>
          </p:nvSpPr>
          <p:spPr>
            <a:xfrm>
              <a:off x="2511400" y="2625500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740" y="0"/>
                  </a:moveTo>
                  <a:lnTo>
                    <a:pt x="777" y="37"/>
                  </a:lnTo>
                  <a:lnTo>
                    <a:pt x="814" y="74"/>
                  </a:lnTo>
                  <a:cubicBezTo>
                    <a:pt x="814" y="111"/>
                    <a:pt x="814" y="111"/>
                    <a:pt x="850" y="185"/>
                  </a:cubicBezTo>
                  <a:lnTo>
                    <a:pt x="850" y="259"/>
                  </a:lnTo>
                  <a:lnTo>
                    <a:pt x="850" y="333"/>
                  </a:lnTo>
                  <a:cubicBezTo>
                    <a:pt x="850" y="407"/>
                    <a:pt x="850" y="444"/>
                    <a:pt x="814" y="444"/>
                  </a:cubicBezTo>
                  <a:cubicBezTo>
                    <a:pt x="814" y="481"/>
                    <a:pt x="777" y="518"/>
                    <a:pt x="777" y="518"/>
                  </a:cubicBezTo>
                  <a:cubicBezTo>
                    <a:pt x="777" y="592"/>
                    <a:pt x="740" y="592"/>
                    <a:pt x="740" y="629"/>
                  </a:cubicBezTo>
                  <a:cubicBezTo>
                    <a:pt x="740" y="629"/>
                    <a:pt x="740" y="666"/>
                    <a:pt x="703" y="666"/>
                  </a:cubicBezTo>
                  <a:cubicBezTo>
                    <a:pt x="703" y="703"/>
                    <a:pt x="629" y="703"/>
                    <a:pt x="629" y="777"/>
                  </a:cubicBezTo>
                  <a:lnTo>
                    <a:pt x="555" y="851"/>
                  </a:lnTo>
                  <a:lnTo>
                    <a:pt x="444" y="962"/>
                  </a:lnTo>
                  <a:cubicBezTo>
                    <a:pt x="407" y="999"/>
                    <a:pt x="407" y="999"/>
                    <a:pt x="370" y="999"/>
                  </a:cubicBezTo>
                  <a:cubicBezTo>
                    <a:pt x="370" y="999"/>
                    <a:pt x="333" y="999"/>
                    <a:pt x="333" y="1036"/>
                  </a:cubicBezTo>
                  <a:lnTo>
                    <a:pt x="0" y="1036"/>
                  </a:lnTo>
                  <a:lnTo>
                    <a:pt x="407" y="1257"/>
                  </a:lnTo>
                  <a:lnTo>
                    <a:pt x="592" y="1257"/>
                  </a:lnTo>
                  <a:lnTo>
                    <a:pt x="592" y="1220"/>
                  </a:lnTo>
                  <a:cubicBezTo>
                    <a:pt x="592" y="1220"/>
                    <a:pt x="592" y="1183"/>
                    <a:pt x="629" y="1183"/>
                  </a:cubicBezTo>
                  <a:lnTo>
                    <a:pt x="629" y="1146"/>
                  </a:lnTo>
                  <a:lnTo>
                    <a:pt x="629" y="1073"/>
                  </a:lnTo>
                  <a:cubicBezTo>
                    <a:pt x="1146" y="444"/>
                    <a:pt x="1146" y="444"/>
                    <a:pt x="1146" y="407"/>
                  </a:cubicBezTo>
                  <a:lnTo>
                    <a:pt x="1146" y="370"/>
                  </a:lnTo>
                  <a:lnTo>
                    <a:pt x="1146" y="296"/>
                  </a:lnTo>
                  <a:lnTo>
                    <a:pt x="1146" y="259"/>
                  </a:lnTo>
                  <a:lnTo>
                    <a:pt x="1109" y="222"/>
                  </a:lnTo>
                  <a:lnTo>
                    <a:pt x="998" y="18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85" name="Google Shape;11985;p51"/>
            <p:cNvSpPr/>
            <p:nvPr/>
          </p:nvSpPr>
          <p:spPr>
            <a:xfrm>
              <a:off x="2513250" y="2625750"/>
              <a:ext cx="23125" cy="30025"/>
            </a:xfrm>
            <a:custGeom>
              <a:avLst/>
              <a:gdLst/>
              <a:ahLst/>
              <a:cxnLst/>
              <a:rect l="l" t="t" r="r" b="b"/>
              <a:pathLst>
                <a:path w="925" h="1201" extrusionOk="0">
                  <a:moveTo>
                    <a:pt x="669" y="0"/>
                  </a:moveTo>
                  <a:cubicBezTo>
                    <a:pt x="610" y="0"/>
                    <a:pt x="545" y="21"/>
                    <a:pt x="481" y="64"/>
                  </a:cubicBezTo>
                  <a:cubicBezTo>
                    <a:pt x="259" y="212"/>
                    <a:pt x="0" y="582"/>
                    <a:pt x="0" y="841"/>
                  </a:cubicBezTo>
                  <a:cubicBezTo>
                    <a:pt x="0" y="1076"/>
                    <a:pt x="130" y="1201"/>
                    <a:pt x="284" y="1201"/>
                  </a:cubicBezTo>
                  <a:cubicBezTo>
                    <a:pt x="348" y="1201"/>
                    <a:pt x="416" y="1180"/>
                    <a:pt x="481" y="1136"/>
                  </a:cubicBezTo>
                  <a:cubicBezTo>
                    <a:pt x="740" y="989"/>
                    <a:pt x="924" y="619"/>
                    <a:pt x="924" y="360"/>
                  </a:cubicBezTo>
                  <a:cubicBezTo>
                    <a:pt x="924" y="124"/>
                    <a:pt x="813" y="0"/>
                    <a:pt x="669" y="0"/>
                  </a:cubicBez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86" name="Google Shape;11986;p51"/>
            <p:cNvSpPr/>
            <p:nvPr/>
          </p:nvSpPr>
          <p:spPr>
            <a:xfrm>
              <a:off x="2519700" y="26412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1"/>
                  </a:moveTo>
                  <a:cubicBezTo>
                    <a:pt x="1" y="1"/>
                    <a:pt x="1" y="1"/>
                    <a:pt x="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87" name="Google Shape;11987;p51"/>
            <p:cNvSpPr/>
            <p:nvPr/>
          </p:nvSpPr>
          <p:spPr>
            <a:xfrm>
              <a:off x="2519700" y="26412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8" y="1"/>
                  </a:moveTo>
                  <a:cubicBezTo>
                    <a:pt x="1" y="1"/>
                    <a:pt x="1" y="38"/>
                    <a:pt x="1" y="112"/>
                  </a:cubicBezTo>
                  <a:lnTo>
                    <a:pt x="38" y="112"/>
                  </a:lnTo>
                  <a:cubicBezTo>
                    <a:pt x="38" y="112"/>
                    <a:pt x="75" y="38"/>
                    <a:pt x="38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88" name="Google Shape;11988;p51"/>
            <p:cNvSpPr/>
            <p:nvPr/>
          </p:nvSpPr>
          <p:spPr>
            <a:xfrm>
              <a:off x="2520725" y="2648600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9" y="21"/>
                  </a:moveTo>
                  <a:cubicBezTo>
                    <a:pt x="1" y="21"/>
                    <a:pt x="9" y="38"/>
                    <a:pt x="34" y="38"/>
                  </a:cubicBezTo>
                  <a:cubicBezTo>
                    <a:pt x="22" y="25"/>
                    <a:pt x="13" y="21"/>
                    <a:pt x="9" y="21"/>
                  </a:cubicBezTo>
                  <a:close/>
                  <a:moveTo>
                    <a:pt x="34" y="1"/>
                  </a:moveTo>
                  <a:lnTo>
                    <a:pt x="34" y="3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89" name="Google Shape;11989;p51"/>
            <p:cNvSpPr/>
            <p:nvPr/>
          </p:nvSpPr>
          <p:spPr>
            <a:xfrm>
              <a:off x="2521550" y="264860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38" y="1"/>
                  </a:moveTo>
                  <a:cubicBezTo>
                    <a:pt x="1" y="1"/>
                    <a:pt x="1" y="38"/>
                    <a:pt x="1" y="75"/>
                  </a:cubicBezTo>
                  <a:lnTo>
                    <a:pt x="38" y="75"/>
                  </a:lnTo>
                  <a:cubicBezTo>
                    <a:pt x="38" y="75"/>
                    <a:pt x="112" y="38"/>
                    <a:pt x="38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90" name="Google Shape;11990;p51"/>
            <p:cNvSpPr/>
            <p:nvPr/>
          </p:nvSpPr>
          <p:spPr>
            <a:xfrm>
              <a:off x="2528950" y="2643975"/>
              <a:ext cx="1875" cy="1375"/>
            </a:xfrm>
            <a:custGeom>
              <a:avLst/>
              <a:gdLst/>
              <a:ahLst/>
              <a:cxnLst/>
              <a:rect l="l" t="t" r="r" b="b"/>
              <a:pathLst>
                <a:path w="75" h="55" extrusionOk="0">
                  <a:moveTo>
                    <a:pt x="13" y="21"/>
                  </a:moveTo>
                  <a:cubicBezTo>
                    <a:pt x="5" y="21"/>
                    <a:pt x="13" y="38"/>
                    <a:pt x="38" y="38"/>
                  </a:cubicBezTo>
                  <a:cubicBezTo>
                    <a:pt x="25" y="25"/>
                    <a:pt x="17" y="21"/>
                    <a:pt x="13" y="21"/>
                  </a:cubicBezTo>
                  <a:close/>
                  <a:moveTo>
                    <a:pt x="75" y="1"/>
                  </a:moveTo>
                  <a:cubicBezTo>
                    <a:pt x="1" y="1"/>
                    <a:pt x="1" y="1"/>
                    <a:pt x="38" y="38"/>
                  </a:cubicBezTo>
                  <a:lnTo>
                    <a:pt x="75" y="1"/>
                  </a:lnTo>
                  <a:close/>
                  <a:moveTo>
                    <a:pt x="38" y="38"/>
                  </a:moveTo>
                  <a:cubicBezTo>
                    <a:pt x="13" y="38"/>
                    <a:pt x="5" y="54"/>
                    <a:pt x="13" y="54"/>
                  </a:cubicBezTo>
                  <a:cubicBezTo>
                    <a:pt x="17" y="54"/>
                    <a:pt x="25" y="50"/>
                    <a:pt x="38" y="3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91" name="Google Shape;11991;p51"/>
            <p:cNvSpPr/>
            <p:nvPr/>
          </p:nvSpPr>
          <p:spPr>
            <a:xfrm>
              <a:off x="2528950" y="264397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8" y="1"/>
                  </a:moveTo>
                  <a:cubicBezTo>
                    <a:pt x="38" y="38"/>
                    <a:pt x="38" y="38"/>
                    <a:pt x="1" y="75"/>
                  </a:cubicBezTo>
                  <a:lnTo>
                    <a:pt x="38" y="75"/>
                  </a:lnTo>
                  <a:cubicBezTo>
                    <a:pt x="38" y="75"/>
                    <a:pt x="75" y="38"/>
                    <a:pt x="38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92" name="Google Shape;11992;p51"/>
            <p:cNvSpPr/>
            <p:nvPr/>
          </p:nvSpPr>
          <p:spPr>
            <a:xfrm>
              <a:off x="2530800" y="2634750"/>
              <a:ext cx="1875" cy="1625"/>
            </a:xfrm>
            <a:custGeom>
              <a:avLst/>
              <a:gdLst/>
              <a:ahLst/>
              <a:cxnLst/>
              <a:rect l="l" t="t" r="r" b="b"/>
              <a:pathLst>
                <a:path w="75" h="65" extrusionOk="0">
                  <a:moveTo>
                    <a:pt x="13" y="21"/>
                  </a:moveTo>
                  <a:cubicBezTo>
                    <a:pt x="5" y="21"/>
                    <a:pt x="13" y="37"/>
                    <a:pt x="38" y="37"/>
                  </a:cubicBezTo>
                  <a:cubicBezTo>
                    <a:pt x="25" y="25"/>
                    <a:pt x="17" y="21"/>
                    <a:pt x="13" y="21"/>
                  </a:cubicBezTo>
                  <a:close/>
                  <a:moveTo>
                    <a:pt x="74" y="0"/>
                  </a:moveTo>
                  <a:cubicBezTo>
                    <a:pt x="1" y="0"/>
                    <a:pt x="1" y="0"/>
                    <a:pt x="38" y="37"/>
                  </a:cubicBezTo>
                  <a:lnTo>
                    <a:pt x="74" y="0"/>
                  </a:lnTo>
                  <a:close/>
                  <a:moveTo>
                    <a:pt x="38" y="37"/>
                  </a:moveTo>
                  <a:lnTo>
                    <a:pt x="38" y="37"/>
                  </a:lnTo>
                  <a:cubicBezTo>
                    <a:pt x="19" y="56"/>
                    <a:pt x="19" y="65"/>
                    <a:pt x="24" y="65"/>
                  </a:cubicBezTo>
                  <a:cubicBezTo>
                    <a:pt x="28" y="65"/>
                    <a:pt x="38" y="56"/>
                    <a:pt x="38" y="3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93" name="Google Shape;11993;p51"/>
            <p:cNvSpPr/>
            <p:nvPr/>
          </p:nvSpPr>
          <p:spPr>
            <a:xfrm>
              <a:off x="2530800" y="2634750"/>
              <a:ext cx="1875" cy="1850"/>
            </a:xfrm>
            <a:custGeom>
              <a:avLst/>
              <a:gdLst/>
              <a:ahLst/>
              <a:cxnLst/>
              <a:rect l="l" t="t" r="r" b="b"/>
              <a:pathLst>
                <a:path w="75" h="74" extrusionOk="0">
                  <a:moveTo>
                    <a:pt x="38" y="0"/>
                  </a:moveTo>
                  <a:cubicBezTo>
                    <a:pt x="38" y="0"/>
                    <a:pt x="1" y="37"/>
                    <a:pt x="1" y="74"/>
                  </a:cubicBezTo>
                  <a:lnTo>
                    <a:pt x="38" y="74"/>
                  </a:lnTo>
                  <a:cubicBezTo>
                    <a:pt x="38" y="74"/>
                    <a:pt x="74" y="37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94" name="Google Shape;11994;p51"/>
            <p:cNvSpPr/>
            <p:nvPr/>
          </p:nvSpPr>
          <p:spPr>
            <a:xfrm>
              <a:off x="2525250" y="26319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1" y="37"/>
                  </a:lnTo>
                  <a:lnTo>
                    <a:pt x="38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95" name="Google Shape;11995;p51"/>
            <p:cNvSpPr/>
            <p:nvPr/>
          </p:nvSpPr>
          <p:spPr>
            <a:xfrm>
              <a:off x="2525250" y="26329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8" y="0"/>
                  </a:moveTo>
                  <a:cubicBezTo>
                    <a:pt x="38" y="0"/>
                    <a:pt x="1" y="74"/>
                    <a:pt x="1" y="111"/>
                  </a:cubicBezTo>
                  <a:lnTo>
                    <a:pt x="38" y="111"/>
                  </a:lnTo>
                  <a:cubicBezTo>
                    <a:pt x="38" y="111"/>
                    <a:pt x="75" y="74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96" name="Google Shape;11996;p51"/>
            <p:cNvSpPr/>
            <p:nvPr/>
          </p:nvSpPr>
          <p:spPr>
            <a:xfrm>
              <a:off x="2524325" y="2636600"/>
              <a:ext cx="2800" cy="5175"/>
            </a:xfrm>
            <a:custGeom>
              <a:avLst/>
              <a:gdLst/>
              <a:ahLst/>
              <a:cxnLst/>
              <a:rect l="l" t="t" r="r" b="b"/>
              <a:pathLst>
                <a:path w="112" h="207" extrusionOk="0">
                  <a:moveTo>
                    <a:pt x="75" y="0"/>
                  </a:moveTo>
                  <a:cubicBezTo>
                    <a:pt x="75" y="0"/>
                    <a:pt x="38" y="0"/>
                    <a:pt x="38" y="37"/>
                  </a:cubicBezTo>
                  <a:cubicBezTo>
                    <a:pt x="38" y="87"/>
                    <a:pt x="38" y="103"/>
                    <a:pt x="49" y="120"/>
                  </a:cubicBezTo>
                  <a:lnTo>
                    <a:pt x="49" y="120"/>
                  </a:lnTo>
                  <a:cubicBezTo>
                    <a:pt x="55" y="115"/>
                    <a:pt x="63" y="111"/>
                    <a:pt x="75" y="111"/>
                  </a:cubicBezTo>
                  <a:lnTo>
                    <a:pt x="112" y="37"/>
                  </a:lnTo>
                  <a:lnTo>
                    <a:pt x="75" y="0"/>
                  </a:lnTo>
                  <a:close/>
                  <a:moveTo>
                    <a:pt x="75" y="111"/>
                  </a:moveTo>
                  <a:cubicBezTo>
                    <a:pt x="69" y="119"/>
                    <a:pt x="65" y="126"/>
                    <a:pt x="60" y="133"/>
                  </a:cubicBezTo>
                  <a:lnTo>
                    <a:pt x="60" y="133"/>
                  </a:lnTo>
                  <a:cubicBezTo>
                    <a:pt x="56" y="128"/>
                    <a:pt x="52" y="124"/>
                    <a:pt x="49" y="120"/>
                  </a:cubicBezTo>
                  <a:lnTo>
                    <a:pt x="49" y="120"/>
                  </a:lnTo>
                  <a:cubicBezTo>
                    <a:pt x="38" y="131"/>
                    <a:pt x="38" y="148"/>
                    <a:pt x="38" y="148"/>
                  </a:cubicBezTo>
                  <a:cubicBezTo>
                    <a:pt x="1" y="148"/>
                    <a:pt x="1" y="185"/>
                    <a:pt x="1" y="185"/>
                  </a:cubicBezTo>
                  <a:cubicBezTo>
                    <a:pt x="1" y="198"/>
                    <a:pt x="1" y="207"/>
                    <a:pt x="4" y="207"/>
                  </a:cubicBezTo>
                  <a:cubicBezTo>
                    <a:pt x="10" y="207"/>
                    <a:pt x="24" y="187"/>
                    <a:pt x="60" y="133"/>
                  </a:cubicBezTo>
                  <a:lnTo>
                    <a:pt x="60" y="133"/>
                  </a:lnTo>
                  <a:cubicBezTo>
                    <a:pt x="64" y="137"/>
                    <a:pt x="69" y="142"/>
                    <a:pt x="75" y="148"/>
                  </a:cubicBezTo>
                  <a:lnTo>
                    <a:pt x="112" y="185"/>
                  </a:lnTo>
                  <a:cubicBezTo>
                    <a:pt x="112" y="185"/>
                    <a:pt x="75" y="148"/>
                    <a:pt x="75" y="11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97" name="Google Shape;11997;p51"/>
            <p:cNvSpPr/>
            <p:nvPr/>
          </p:nvSpPr>
          <p:spPr>
            <a:xfrm>
              <a:off x="2524325" y="2637150"/>
              <a:ext cx="4650" cy="7225"/>
            </a:xfrm>
            <a:custGeom>
              <a:avLst/>
              <a:gdLst/>
              <a:ahLst/>
              <a:cxnLst/>
              <a:rect l="l" t="t" r="r" b="b"/>
              <a:pathLst>
                <a:path w="186" h="289" extrusionOk="0">
                  <a:moveTo>
                    <a:pt x="110" y="0"/>
                  </a:moveTo>
                  <a:cubicBezTo>
                    <a:pt x="97" y="0"/>
                    <a:pt x="85" y="5"/>
                    <a:pt x="75" y="15"/>
                  </a:cubicBezTo>
                  <a:cubicBezTo>
                    <a:pt x="38" y="89"/>
                    <a:pt x="1" y="163"/>
                    <a:pt x="1" y="200"/>
                  </a:cubicBezTo>
                  <a:cubicBezTo>
                    <a:pt x="1" y="254"/>
                    <a:pt x="21" y="288"/>
                    <a:pt x="46" y="288"/>
                  </a:cubicBezTo>
                  <a:cubicBezTo>
                    <a:pt x="55" y="288"/>
                    <a:pt x="65" y="284"/>
                    <a:pt x="75" y="274"/>
                  </a:cubicBezTo>
                  <a:cubicBezTo>
                    <a:pt x="112" y="200"/>
                    <a:pt x="186" y="163"/>
                    <a:pt x="186" y="89"/>
                  </a:cubicBezTo>
                  <a:cubicBezTo>
                    <a:pt x="186" y="35"/>
                    <a:pt x="146" y="0"/>
                    <a:pt x="110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98" name="Google Shape;11998;p51"/>
            <p:cNvSpPr/>
            <p:nvPr/>
          </p:nvSpPr>
          <p:spPr>
            <a:xfrm>
              <a:off x="2499375" y="2611625"/>
              <a:ext cx="40700" cy="55500"/>
            </a:xfrm>
            <a:custGeom>
              <a:avLst/>
              <a:gdLst/>
              <a:ahLst/>
              <a:cxnLst/>
              <a:rect l="l" t="t" r="r" b="b"/>
              <a:pathLst>
                <a:path w="1628" h="2220" extrusionOk="0">
                  <a:moveTo>
                    <a:pt x="1561" y="371"/>
                  </a:moveTo>
                  <a:lnTo>
                    <a:pt x="1627" y="407"/>
                  </a:lnTo>
                  <a:cubicBezTo>
                    <a:pt x="1627" y="371"/>
                    <a:pt x="1590" y="371"/>
                    <a:pt x="1590" y="371"/>
                  </a:cubicBezTo>
                  <a:close/>
                  <a:moveTo>
                    <a:pt x="444" y="1"/>
                  </a:moveTo>
                  <a:lnTo>
                    <a:pt x="370" y="38"/>
                  </a:lnTo>
                  <a:lnTo>
                    <a:pt x="333" y="75"/>
                  </a:lnTo>
                  <a:lnTo>
                    <a:pt x="296" y="112"/>
                  </a:lnTo>
                  <a:lnTo>
                    <a:pt x="259" y="186"/>
                  </a:lnTo>
                  <a:lnTo>
                    <a:pt x="185" y="223"/>
                  </a:lnTo>
                  <a:lnTo>
                    <a:pt x="148" y="260"/>
                  </a:lnTo>
                  <a:lnTo>
                    <a:pt x="148" y="297"/>
                  </a:lnTo>
                  <a:lnTo>
                    <a:pt x="148" y="371"/>
                  </a:lnTo>
                  <a:lnTo>
                    <a:pt x="148" y="407"/>
                  </a:lnTo>
                  <a:lnTo>
                    <a:pt x="148" y="444"/>
                  </a:lnTo>
                  <a:lnTo>
                    <a:pt x="111" y="481"/>
                  </a:lnTo>
                  <a:cubicBezTo>
                    <a:pt x="74" y="555"/>
                    <a:pt x="74" y="592"/>
                    <a:pt x="1" y="629"/>
                  </a:cubicBezTo>
                  <a:lnTo>
                    <a:pt x="1" y="666"/>
                  </a:lnTo>
                  <a:lnTo>
                    <a:pt x="1" y="740"/>
                  </a:lnTo>
                  <a:lnTo>
                    <a:pt x="1" y="777"/>
                  </a:lnTo>
                  <a:lnTo>
                    <a:pt x="1" y="814"/>
                  </a:lnTo>
                  <a:lnTo>
                    <a:pt x="1" y="851"/>
                  </a:lnTo>
                  <a:lnTo>
                    <a:pt x="1" y="925"/>
                  </a:lnTo>
                  <a:lnTo>
                    <a:pt x="1" y="962"/>
                  </a:lnTo>
                  <a:lnTo>
                    <a:pt x="1" y="999"/>
                  </a:lnTo>
                  <a:lnTo>
                    <a:pt x="1" y="1036"/>
                  </a:lnTo>
                  <a:lnTo>
                    <a:pt x="1" y="1110"/>
                  </a:lnTo>
                  <a:lnTo>
                    <a:pt x="1" y="1147"/>
                  </a:lnTo>
                  <a:lnTo>
                    <a:pt x="1" y="1184"/>
                  </a:lnTo>
                  <a:lnTo>
                    <a:pt x="1" y="1221"/>
                  </a:lnTo>
                  <a:lnTo>
                    <a:pt x="1" y="1295"/>
                  </a:lnTo>
                  <a:lnTo>
                    <a:pt x="1" y="1332"/>
                  </a:lnTo>
                  <a:lnTo>
                    <a:pt x="1" y="1369"/>
                  </a:lnTo>
                  <a:lnTo>
                    <a:pt x="1" y="1406"/>
                  </a:lnTo>
                  <a:lnTo>
                    <a:pt x="1" y="1480"/>
                  </a:lnTo>
                  <a:lnTo>
                    <a:pt x="1" y="1517"/>
                  </a:lnTo>
                  <a:lnTo>
                    <a:pt x="1" y="1554"/>
                  </a:lnTo>
                  <a:lnTo>
                    <a:pt x="1" y="1591"/>
                  </a:lnTo>
                  <a:lnTo>
                    <a:pt x="1" y="1664"/>
                  </a:lnTo>
                  <a:lnTo>
                    <a:pt x="1" y="1701"/>
                  </a:lnTo>
                  <a:cubicBezTo>
                    <a:pt x="1" y="1701"/>
                    <a:pt x="1" y="1738"/>
                    <a:pt x="74" y="1738"/>
                  </a:cubicBezTo>
                  <a:lnTo>
                    <a:pt x="111" y="1775"/>
                  </a:lnTo>
                  <a:lnTo>
                    <a:pt x="148" y="1812"/>
                  </a:lnTo>
                  <a:lnTo>
                    <a:pt x="333" y="1925"/>
                  </a:lnTo>
                  <a:lnTo>
                    <a:pt x="333" y="1923"/>
                  </a:lnTo>
                  <a:lnTo>
                    <a:pt x="333" y="1849"/>
                  </a:lnTo>
                  <a:lnTo>
                    <a:pt x="333" y="1738"/>
                  </a:lnTo>
                  <a:lnTo>
                    <a:pt x="333" y="1664"/>
                  </a:lnTo>
                  <a:lnTo>
                    <a:pt x="333" y="1554"/>
                  </a:lnTo>
                  <a:lnTo>
                    <a:pt x="333" y="1480"/>
                  </a:lnTo>
                  <a:cubicBezTo>
                    <a:pt x="333" y="1406"/>
                    <a:pt x="333" y="1406"/>
                    <a:pt x="370" y="1369"/>
                  </a:cubicBezTo>
                  <a:cubicBezTo>
                    <a:pt x="370" y="1332"/>
                    <a:pt x="370" y="1332"/>
                    <a:pt x="444" y="1295"/>
                  </a:cubicBezTo>
                  <a:cubicBezTo>
                    <a:pt x="444" y="1221"/>
                    <a:pt x="481" y="1221"/>
                    <a:pt x="481" y="1184"/>
                  </a:cubicBezTo>
                  <a:cubicBezTo>
                    <a:pt x="481" y="1147"/>
                    <a:pt x="518" y="1147"/>
                    <a:pt x="518" y="1110"/>
                  </a:cubicBezTo>
                  <a:cubicBezTo>
                    <a:pt x="555" y="1036"/>
                    <a:pt x="555" y="999"/>
                    <a:pt x="629" y="962"/>
                  </a:cubicBezTo>
                  <a:cubicBezTo>
                    <a:pt x="629" y="925"/>
                    <a:pt x="666" y="925"/>
                    <a:pt x="666" y="851"/>
                  </a:cubicBezTo>
                  <a:cubicBezTo>
                    <a:pt x="666" y="814"/>
                    <a:pt x="703" y="814"/>
                    <a:pt x="703" y="777"/>
                  </a:cubicBezTo>
                  <a:cubicBezTo>
                    <a:pt x="703" y="740"/>
                    <a:pt x="740" y="740"/>
                    <a:pt x="740" y="666"/>
                  </a:cubicBezTo>
                  <a:lnTo>
                    <a:pt x="851" y="592"/>
                  </a:lnTo>
                  <a:cubicBezTo>
                    <a:pt x="888" y="592"/>
                    <a:pt x="888" y="555"/>
                    <a:pt x="925" y="555"/>
                  </a:cubicBezTo>
                  <a:cubicBezTo>
                    <a:pt x="962" y="555"/>
                    <a:pt x="962" y="481"/>
                    <a:pt x="1036" y="481"/>
                  </a:cubicBezTo>
                  <a:cubicBezTo>
                    <a:pt x="1073" y="481"/>
                    <a:pt x="1073" y="444"/>
                    <a:pt x="1110" y="444"/>
                  </a:cubicBezTo>
                  <a:cubicBezTo>
                    <a:pt x="1147" y="444"/>
                    <a:pt x="1147" y="407"/>
                    <a:pt x="1221" y="407"/>
                  </a:cubicBezTo>
                  <a:cubicBezTo>
                    <a:pt x="1258" y="407"/>
                    <a:pt x="1258" y="407"/>
                    <a:pt x="1295" y="371"/>
                  </a:cubicBezTo>
                  <a:lnTo>
                    <a:pt x="1561" y="371"/>
                  </a:lnTo>
                  <a:lnTo>
                    <a:pt x="962" y="38"/>
                  </a:lnTo>
                  <a:cubicBezTo>
                    <a:pt x="962" y="38"/>
                    <a:pt x="925" y="38"/>
                    <a:pt x="925" y="1"/>
                  </a:cubicBezTo>
                  <a:close/>
                  <a:moveTo>
                    <a:pt x="740" y="2145"/>
                  </a:moveTo>
                  <a:cubicBezTo>
                    <a:pt x="729" y="2149"/>
                    <a:pt x="719" y="2152"/>
                    <a:pt x="709" y="2155"/>
                  </a:cubicBezTo>
                  <a:lnTo>
                    <a:pt x="709" y="2155"/>
                  </a:lnTo>
                  <a:lnTo>
                    <a:pt x="746" y="2178"/>
                  </a:lnTo>
                  <a:lnTo>
                    <a:pt x="746" y="2178"/>
                  </a:lnTo>
                  <a:cubicBezTo>
                    <a:pt x="742" y="2169"/>
                    <a:pt x="740" y="2158"/>
                    <a:pt x="740" y="2145"/>
                  </a:cubicBezTo>
                  <a:close/>
                  <a:moveTo>
                    <a:pt x="333" y="1925"/>
                  </a:moveTo>
                  <a:lnTo>
                    <a:pt x="333" y="2034"/>
                  </a:lnTo>
                  <a:cubicBezTo>
                    <a:pt x="370" y="2034"/>
                    <a:pt x="370" y="2071"/>
                    <a:pt x="370" y="2071"/>
                  </a:cubicBezTo>
                  <a:cubicBezTo>
                    <a:pt x="444" y="2071"/>
                    <a:pt x="444" y="2108"/>
                    <a:pt x="444" y="2108"/>
                  </a:cubicBezTo>
                  <a:lnTo>
                    <a:pt x="481" y="2145"/>
                  </a:lnTo>
                  <a:cubicBezTo>
                    <a:pt x="500" y="2182"/>
                    <a:pt x="509" y="2201"/>
                    <a:pt x="541" y="2201"/>
                  </a:cubicBezTo>
                  <a:cubicBezTo>
                    <a:pt x="570" y="2201"/>
                    <a:pt x="619" y="2185"/>
                    <a:pt x="709" y="2155"/>
                  </a:cubicBezTo>
                  <a:lnTo>
                    <a:pt x="709" y="2155"/>
                  </a:lnTo>
                  <a:lnTo>
                    <a:pt x="333" y="1925"/>
                  </a:lnTo>
                  <a:close/>
                  <a:moveTo>
                    <a:pt x="746" y="2178"/>
                  </a:moveTo>
                  <a:cubicBezTo>
                    <a:pt x="764" y="2219"/>
                    <a:pt x="814" y="2219"/>
                    <a:pt x="814" y="2219"/>
                  </a:cubicBezTo>
                  <a:lnTo>
                    <a:pt x="746" y="2178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99" name="Google Shape;11999;p51"/>
            <p:cNvSpPr/>
            <p:nvPr/>
          </p:nvSpPr>
          <p:spPr>
            <a:xfrm>
              <a:off x="2507700" y="2616325"/>
              <a:ext cx="41600" cy="52250"/>
            </a:xfrm>
            <a:custGeom>
              <a:avLst/>
              <a:gdLst/>
              <a:ahLst/>
              <a:cxnLst/>
              <a:rect l="l" t="t" r="r" b="b"/>
              <a:pathLst>
                <a:path w="1664" h="2090" extrusionOk="0">
                  <a:moveTo>
                    <a:pt x="1033" y="436"/>
                  </a:moveTo>
                  <a:cubicBezTo>
                    <a:pt x="1192" y="436"/>
                    <a:pt x="1294" y="554"/>
                    <a:pt x="1294" y="774"/>
                  </a:cubicBezTo>
                  <a:cubicBezTo>
                    <a:pt x="1294" y="1033"/>
                    <a:pt x="1072" y="1403"/>
                    <a:pt x="851" y="1550"/>
                  </a:cubicBezTo>
                  <a:cubicBezTo>
                    <a:pt x="761" y="1606"/>
                    <a:pt x="681" y="1632"/>
                    <a:pt x="614" y="1632"/>
                  </a:cubicBezTo>
                  <a:cubicBezTo>
                    <a:pt x="460" y="1632"/>
                    <a:pt x="370" y="1498"/>
                    <a:pt x="370" y="1292"/>
                  </a:cubicBezTo>
                  <a:cubicBezTo>
                    <a:pt x="370" y="996"/>
                    <a:pt x="592" y="626"/>
                    <a:pt x="851" y="478"/>
                  </a:cubicBezTo>
                  <a:cubicBezTo>
                    <a:pt x="917" y="450"/>
                    <a:pt x="978" y="436"/>
                    <a:pt x="1033" y="436"/>
                  </a:cubicBezTo>
                  <a:close/>
                  <a:moveTo>
                    <a:pt x="1205" y="0"/>
                  </a:moveTo>
                  <a:cubicBezTo>
                    <a:pt x="1097" y="0"/>
                    <a:pt x="977" y="35"/>
                    <a:pt x="851" y="109"/>
                  </a:cubicBezTo>
                  <a:cubicBezTo>
                    <a:pt x="370" y="404"/>
                    <a:pt x="0" y="996"/>
                    <a:pt x="0" y="1513"/>
                  </a:cubicBezTo>
                  <a:cubicBezTo>
                    <a:pt x="0" y="1873"/>
                    <a:pt x="178" y="2090"/>
                    <a:pt x="448" y="2090"/>
                  </a:cubicBezTo>
                  <a:cubicBezTo>
                    <a:pt x="567" y="2090"/>
                    <a:pt x="704" y="2048"/>
                    <a:pt x="851" y="1957"/>
                  </a:cubicBezTo>
                  <a:cubicBezTo>
                    <a:pt x="1294" y="1735"/>
                    <a:pt x="1664" y="1107"/>
                    <a:pt x="1664" y="589"/>
                  </a:cubicBezTo>
                  <a:cubicBezTo>
                    <a:pt x="1664" y="219"/>
                    <a:pt x="1475" y="0"/>
                    <a:pt x="1205" y="0"/>
                  </a:cubicBezTo>
                  <a:close/>
                </a:path>
              </a:pathLst>
            </a:custGeom>
            <a:solidFill>
              <a:srgbClr val="21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00" name="Google Shape;12000;p51"/>
            <p:cNvSpPr/>
            <p:nvPr/>
          </p:nvSpPr>
          <p:spPr>
            <a:xfrm>
              <a:off x="2381075" y="2521050"/>
              <a:ext cx="206125" cy="122950"/>
            </a:xfrm>
            <a:custGeom>
              <a:avLst/>
              <a:gdLst/>
              <a:ahLst/>
              <a:cxnLst/>
              <a:rect l="l" t="t" r="r" b="b"/>
              <a:pathLst>
                <a:path w="8245" h="4918" extrusionOk="0">
                  <a:moveTo>
                    <a:pt x="3623" y="1"/>
                  </a:moveTo>
                  <a:lnTo>
                    <a:pt x="0" y="2145"/>
                  </a:lnTo>
                  <a:lnTo>
                    <a:pt x="4806" y="4918"/>
                  </a:lnTo>
                  <a:lnTo>
                    <a:pt x="4880" y="4659"/>
                  </a:lnTo>
                  <a:cubicBezTo>
                    <a:pt x="5028" y="4289"/>
                    <a:pt x="5287" y="3994"/>
                    <a:pt x="5620" y="3809"/>
                  </a:cubicBezTo>
                  <a:lnTo>
                    <a:pt x="7986" y="2515"/>
                  </a:lnTo>
                  <a:lnTo>
                    <a:pt x="8245" y="2515"/>
                  </a:lnTo>
                  <a:lnTo>
                    <a:pt x="3623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01" name="Google Shape;12001;p51"/>
            <p:cNvSpPr/>
            <p:nvPr/>
          </p:nvSpPr>
          <p:spPr>
            <a:xfrm>
              <a:off x="2499375" y="2582625"/>
              <a:ext cx="98925" cy="62300"/>
            </a:xfrm>
            <a:custGeom>
              <a:avLst/>
              <a:gdLst/>
              <a:ahLst/>
              <a:cxnLst/>
              <a:rect l="l" t="t" r="r" b="b"/>
              <a:pathLst>
                <a:path w="3957" h="2492" extrusionOk="0">
                  <a:moveTo>
                    <a:pt x="3286" y="0"/>
                  </a:moveTo>
                  <a:cubicBezTo>
                    <a:pt x="3221" y="0"/>
                    <a:pt x="3151" y="28"/>
                    <a:pt x="3069" y="89"/>
                  </a:cubicBezTo>
                  <a:lnTo>
                    <a:pt x="851" y="1383"/>
                  </a:lnTo>
                  <a:cubicBezTo>
                    <a:pt x="518" y="1567"/>
                    <a:pt x="259" y="1900"/>
                    <a:pt x="111" y="2270"/>
                  </a:cubicBezTo>
                  <a:lnTo>
                    <a:pt x="1" y="2492"/>
                  </a:lnTo>
                  <a:lnTo>
                    <a:pt x="111" y="2455"/>
                  </a:lnTo>
                  <a:lnTo>
                    <a:pt x="148" y="2307"/>
                  </a:lnTo>
                  <a:cubicBezTo>
                    <a:pt x="296" y="1937"/>
                    <a:pt x="555" y="1604"/>
                    <a:pt x="888" y="1420"/>
                  </a:cubicBezTo>
                  <a:lnTo>
                    <a:pt x="3032" y="237"/>
                  </a:lnTo>
                  <a:cubicBezTo>
                    <a:pt x="3113" y="188"/>
                    <a:pt x="3201" y="161"/>
                    <a:pt x="3289" y="161"/>
                  </a:cubicBezTo>
                  <a:cubicBezTo>
                    <a:pt x="3404" y="161"/>
                    <a:pt x="3519" y="206"/>
                    <a:pt x="3624" y="310"/>
                  </a:cubicBezTo>
                  <a:cubicBezTo>
                    <a:pt x="3809" y="495"/>
                    <a:pt x="3882" y="828"/>
                    <a:pt x="3882" y="1198"/>
                  </a:cubicBezTo>
                  <a:lnTo>
                    <a:pt x="3919" y="1161"/>
                  </a:lnTo>
                  <a:cubicBezTo>
                    <a:pt x="3956" y="310"/>
                    <a:pt x="3661" y="89"/>
                    <a:pt x="3439" y="52"/>
                  </a:cubicBezTo>
                  <a:cubicBezTo>
                    <a:pt x="3389" y="18"/>
                    <a:pt x="3339" y="0"/>
                    <a:pt x="3286" y="0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02" name="Google Shape;12002;p51"/>
            <p:cNvSpPr/>
            <p:nvPr/>
          </p:nvSpPr>
          <p:spPr>
            <a:xfrm>
              <a:off x="2340400" y="2591300"/>
              <a:ext cx="116475" cy="82275"/>
            </a:xfrm>
            <a:custGeom>
              <a:avLst/>
              <a:gdLst/>
              <a:ahLst/>
              <a:cxnLst/>
              <a:rect l="l" t="t" r="r" b="b"/>
              <a:pathLst>
                <a:path w="4659" h="3291" extrusionOk="0">
                  <a:moveTo>
                    <a:pt x="1" y="0"/>
                  </a:moveTo>
                  <a:lnTo>
                    <a:pt x="1" y="703"/>
                  </a:lnTo>
                  <a:lnTo>
                    <a:pt x="4659" y="3291"/>
                  </a:lnTo>
                  <a:lnTo>
                    <a:pt x="4659" y="26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03" name="Google Shape;12003;p51"/>
            <p:cNvSpPr/>
            <p:nvPr/>
          </p:nvSpPr>
          <p:spPr>
            <a:xfrm>
              <a:off x="2340400" y="2570050"/>
              <a:ext cx="156225" cy="88750"/>
            </a:xfrm>
            <a:custGeom>
              <a:avLst/>
              <a:gdLst/>
              <a:ahLst/>
              <a:cxnLst/>
              <a:rect l="l" t="t" r="r" b="b"/>
              <a:pathLst>
                <a:path w="6249" h="3550" extrusionOk="0">
                  <a:moveTo>
                    <a:pt x="1553" y="0"/>
                  </a:moveTo>
                  <a:lnTo>
                    <a:pt x="1" y="850"/>
                  </a:lnTo>
                  <a:lnTo>
                    <a:pt x="4659" y="3549"/>
                  </a:lnTo>
                  <a:lnTo>
                    <a:pt x="6249" y="2625"/>
                  </a:lnTo>
                  <a:lnTo>
                    <a:pt x="1553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04" name="Google Shape;12004;p51"/>
            <p:cNvSpPr/>
            <p:nvPr/>
          </p:nvSpPr>
          <p:spPr>
            <a:xfrm>
              <a:off x="2456850" y="2635675"/>
              <a:ext cx="39775" cy="37900"/>
            </a:xfrm>
            <a:custGeom>
              <a:avLst/>
              <a:gdLst/>
              <a:ahLst/>
              <a:cxnLst/>
              <a:rect l="l" t="t" r="r" b="b"/>
              <a:pathLst>
                <a:path w="1591" h="1516" extrusionOk="0">
                  <a:moveTo>
                    <a:pt x="1591" y="0"/>
                  </a:moveTo>
                  <a:lnTo>
                    <a:pt x="1" y="924"/>
                  </a:lnTo>
                  <a:lnTo>
                    <a:pt x="1" y="1516"/>
                  </a:lnTo>
                  <a:lnTo>
                    <a:pt x="1591" y="592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05" name="Google Shape;12005;p51"/>
            <p:cNvSpPr/>
            <p:nvPr/>
          </p:nvSpPr>
          <p:spPr>
            <a:xfrm>
              <a:off x="2339475" y="2605150"/>
              <a:ext cx="118325" cy="86000"/>
            </a:xfrm>
            <a:custGeom>
              <a:avLst/>
              <a:gdLst/>
              <a:ahLst/>
              <a:cxnLst/>
              <a:rect l="l" t="t" r="r" b="b"/>
              <a:pathLst>
                <a:path w="4733" h="3440" extrusionOk="0">
                  <a:moveTo>
                    <a:pt x="1" y="1"/>
                  </a:moveTo>
                  <a:lnTo>
                    <a:pt x="3210" y="1742"/>
                  </a:lnTo>
                  <a:lnTo>
                    <a:pt x="3210" y="1742"/>
                  </a:lnTo>
                  <a:cubicBezTo>
                    <a:pt x="3213" y="1741"/>
                    <a:pt x="3215" y="1740"/>
                    <a:pt x="3217" y="1739"/>
                  </a:cubicBezTo>
                  <a:lnTo>
                    <a:pt x="3180" y="1665"/>
                  </a:lnTo>
                  <a:cubicBezTo>
                    <a:pt x="3106" y="1628"/>
                    <a:pt x="38" y="1"/>
                    <a:pt x="1" y="1"/>
                  </a:cubicBezTo>
                  <a:close/>
                  <a:moveTo>
                    <a:pt x="3210" y="1742"/>
                  </a:moveTo>
                  <a:cubicBezTo>
                    <a:pt x="3143" y="1776"/>
                    <a:pt x="3144" y="1777"/>
                    <a:pt x="3180" y="1813"/>
                  </a:cubicBezTo>
                  <a:lnTo>
                    <a:pt x="3254" y="1923"/>
                  </a:lnTo>
                  <a:cubicBezTo>
                    <a:pt x="3254" y="1960"/>
                    <a:pt x="3328" y="1960"/>
                    <a:pt x="3328" y="1997"/>
                  </a:cubicBezTo>
                  <a:cubicBezTo>
                    <a:pt x="3328" y="2034"/>
                    <a:pt x="3365" y="2071"/>
                    <a:pt x="3365" y="2145"/>
                  </a:cubicBezTo>
                  <a:cubicBezTo>
                    <a:pt x="3365" y="2182"/>
                    <a:pt x="3402" y="2219"/>
                    <a:pt x="3402" y="2293"/>
                  </a:cubicBezTo>
                  <a:cubicBezTo>
                    <a:pt x="3402" y="2330"/>
                    <a:pt x="3402" y="2367"/>
                    <a:pt x="3439" y="2478"/>
                  </a:cubicBezTo>
                  <a:lnTo>
                    <a:pt x="3439" y="2663"/>
                  </a:lnTo>
                  <a:lnTo>
                    <a:pt x="4733" y="3439"/>
                  </a:lnTo>
                  <a:lnTo>
                    <a:pt x="4733" y="3402"/>
                  </a:lnTo>
                  <a:lnTo>
                    <a:pt x="4733" y="3291"/>
                  </a:lnTo>
                  <a:lnTo>
                    <a:pt x="4733" y="3254"/>
                  </a:lnTo>
                  <a:lnTo>
                    <a:pt x="4733" y="3144"/>
                  </a:lnTo>
                  <a:lnTo>
                    <a:pt x="4733" y="3070"/>
                  </a:lnTo>
                  <a:lnTo>
                    <a:pt x="4733" y="3033"/>
                  </a:lnTo>
                  <a:lnTo>
                    <a:pt x="4733" y="2922"/>
                  </a:lnTo>
                  <a:lnTo>
                    <a:pt x="4733" y="2885"/>
                  </a:lnTo>
                  <a:lnTo>
                    <a:pt x="4733" y="2848"/>
                  </a:lnTo>
                  <a:cubicBezTo>
                    <a:pt x="4733" y="2774"/>
                    <a:pt x="4733" y="2774"/>
                    <a:pt x="4696" y="2737"/>
                  </a:cubicBezTo>
                  <a:lnTo>
                    <a:pt x="4696" y="2700"/>
                  </a:lnTo>
                  <a:lnTo>
                    <a:pt x="4659" y="2663"/>
                  </a:lnTo>
                  <a:cubicBezTo>
                    <a:pt x="4659" y="2589"/>
                    <a:pt x="4622" y="2589"/>
                    <a:pt x="4548" y="2552"/>
                  </a:cubicBezTo>
                  <a:cubicBezTo>
                    <a:pt x="4548" y="2515"/>
                    <a:pt x="4511" y="2515"/>
                    <a:pt x="4511" y="2515"/>
                  </a:cubicBezTo>
                  <a:lnTo>
                    <a:pt x="4474" y="2478"/>
                  </a:lnTo>
                  <a:lnTo>
                    <a:pt x="4363" y="2367"/>
                  </a:lnTo>
                  <a:lnTo>
                    <a:pt x="3210" y="1742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06" name="Google Shape;12006;p51"/>
            <p:cNvSpPr/>
            <p:nvPr/>
          </p:nvSpPr>
          <p:spPr>
            <a:xfrm>
              <a:off x="2415275" y="2680950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740" y="1"/>
                  </a:moveTo>
                  <a:lnTo>
                    <a:pt x="777" y="38"/>
                  </a:lnTo>
                  <a:lnTo>
                    <a:pt x="851" y="75"/>
                  </a:lnTo>
                  <a:cubicBezTo>
                    <a:pt x="851" y="112"/>
                    <a:pt x="851" y="112"/>
                    <a:pt x="887" y="185"/>
                  </a:cubicBezTo>
                  <a:lnTo>
                    <a:pt x="887" y="259"/>
                  </a:lnTo>
                  <a:lnTo>
                    <a:pt x="887" y="370"/>
                  </a:lnTo>
                  <a:cubicBezTo>
                    <a:pt x="887" y="407"/>
                    <a:pt x="887" y="444"/>
                    <a:pt x="851" y="444"/>
                  </a:cubicBezTo>
                  <a:cubicBezTo>
                    <a:pt x="851" y="481"/>
                    <a:pt x="777" y="518"/>
                    <a:pt x="777" y="518"/>
                  </a:cubicBezTo>
                  <a:cubicBezTo>
                    <a:pt x="777" y="592"/>
                    <a:pt x="740" y="592"/>
                    <a:pt x="740" y="629"/>
                  </a:cubicBezTo>
                  <a:cubicBezTo>
                    <a:pt x="740" y="629"/>
                    <a:pt x="740" y="666"/>
                    <a:pt x="703" y="666"/>
                  </a:cubicBezTo>
                  <a:cubicBezTo>
                    <a:pt x="703" y="703"/>
                    <a:pt x="666" y="703"/>
                    <a:pt x="666" y="777"/>
                  </a:cubicBezTo>
                  <a:lnTo>
                    <a:pt x="555" y="851"/>
                  </a:lnTo>
                  <a:lnTo>
                    <a:pt x="481" y="962"/>
                  </a:lnTo>
                  <a:cubicBezTo>
                    <a:pt x="407" y="999"/>
                    <a:pt x="407" y="999"/>
                    <a:pt x="370" y="999"/>
                  </a:cubicBezTo>
                  <a:cubicBezTo>
                    <a:pt x="370" y="999"/>
                    <a:pt x="333" y="999"/>
                    <a:pt x="333" y="1036"/>
                  </a:cubicBezTo>
                  <a:lnTo>
                    <a:pt x="0" y="1036"/>
                  </a:lnTo>
                  <a:lnTo>
                    <a:pt x="407" y="1258"/>
                  </a:lnTo>
                  <a:lnTo>
                    <a:pt x="592" y="1258"/>
                  </a:lnTo>
                  <a:lnTo>
                    <a:pt x="592" y="1221"/>
                  </a:lnTo>
                  <a:cubicBezTo>
                    <a:pt x="592" y="1221"/>
                    <a:pt x="592" y="1184"/>
                    <a:pt x="666" y="1184"/>
                  </a:cubicBezTo>
                  <a:lnTo>
                    <a:pt x="666" y="1147"/>
                  </a:lnTo>
                  <a:lnTo>
                    <a:pt x="666" y="1073"/>
                  </a:lnTo>
                  <a:cubicBezTo>
                    <a:pt x="1146" y="444"/>
                    <a:pt x="1146" y="444"/>
                    <a:pt x="1146" y="407"/>
                  </a:cubicBezTo>
                  <a:lnTo>
                    <a:pt x="1146" y="370"/>
                  </a:lnTo>
                  <a:lnTo>
                    <a:pt x="1146" y="296"/>
                  </a:lnTo>
                  <a:lnTo>
                    <a:pt x="1146" y="259"/>
                  </a:lnTo>
                  <a:lnTo>
                    <a:pt x="1109" y="222"/>
                  </a:lnTo>
                  <a:lnTo>
                    <a:pt x="1035" y="18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07" name="Google Shape;12007;p51"/>
            <p:cNvSpPr/>
            <p:nvPr/>
          </p:nvSpPr>
          <p:spPr>
            <a:xfrm>
              <a:off x="2418050" y="2681200"/>
              <a:ext cx="23125" cy="30025"/>
            </a:xfrm>
            <a:custGeom>
              <a:avLst/>
              <a:gdLst/>
              <a:ahLst/>
              <a:cxnLst/>
              <a:rect l="l" t="t" r="r" b="b"/>
              <a:pathLst>
                <a:path w="925" h="1201" extrusionOk="0">
                  <a:moveTo>
                    <a:pt x="640" y="0"/>
                  </a:moveTo>
                  <a:cubicBezTo>
                    <a:pt x="576" y="0"/>
                    <a:pt x="508" y="21"/>
                    <a:pt x="444" y="65"/>
                  </a:cubicBezTo>
                  <a:cubicBezTo>
                    <a:pt x="222" y="212"/>
                    <a:pt x="0" y="582"/>
                    <a:pt x="0" y="841"/>
                  </a:cubicBezTo>
                  <a:cubicBezTo>
                    <a:pt x="0" y="1077"/>
                    <a:pt x="111" y="1201"/>
                    <a:pt x="255" y="1201"/>
                  </a:cubicBezTo>
                  <a:cubicBezTo>
                    <a:pt x="314" y="1201"/>
                    <a:pt x="379" y="1180"/>
                    <a:pt x="444" y="1137"/>
                  </a:cubicBezTo>
                  <a:cubicBezTo>
                    <a:pt x="740" y="989"/>
                    <a:pt x="924" y="619"/>
                    <a:pt x="924" y="360"/>
                  </a:cubicBezTo>
                  <a:cubicBezTo>
                    <a:pt x="924" y="125"/>
                    <a:pt x="795" y="0"/>
                    <a:pt x="640" y="0"/>
                  </a:cubicBez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08" name="Google Shape;12008;p51"/>
            <p:cNvSpPr/>
            <p:nvPr/>
          </p:nvSpPr>
          <p:spPr>
            <a:xfrm>
              <a:off x="2423575" y="26966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0"/>
                  </a:moveTo>
                  <a:cubicBezTo>
                    <a:pt x="1" y="0"/>
                    <a:pt x="1" y="0"/>
                    <a:pt x="1" y="37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09" name="Google Shape;12009;p51"/>
            <p:cNvSpPr/>
            <p:nvPr/>
          </p:nvSpPr>
          <p:spPr>
            <a:xfrm>
              <a:off x="2423575" y="269667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8" y="0"/>
                  </a:moveTo>
                  <a:cubicBezTo>
                    <a:pt x="1" y="0"/>
                    <a:pt x="1" y="37"/>
                    <a:pt x="1" y="111"/>
                  </a:cubicBezTo>
                  <a:lnTo>
                    <a:pt x="38" y="111"/>
                  </a:lnTo>
                  <a:cubicBezTo>
                    <a:pt x="38" y="111"/>
                    <a:pt x="75" y="37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10" name="Google Shape;12010;p51"/>
            <p:cNvSpPr/>
            <p:nvPr/>
          </p:nvSpPr>
          <p:spPr>
            <a:xfrm>
              <a:off x="2425425" y="2704050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1" y="1"/>
                  </a:moveTo>
                  <a:lnTo>
                    <a:pt x="1" y="3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11" name="Google Shape;12011;p51"/>
            <p:cNvSpPr/>
            <p:nvPr/>
          </p:nvSpPr>
          <p:spPr>
            <a:xfrm>
              <a:off x="2425425" y="270405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75" y="1"/>
                  </a:moveTo>
                  <a:cubicBezTo>
                    <a:pt x="1" y="1"/>
                    <a:pt x="1" y="38"/>
                    <a:pt x="1" y="75"/>
                  </a:cubicBezTo>
                  <a:lnTo>
                    <a:pt x="75" y="75"/>
                  </a:lnTo>
                  <a:cubicBezTo>
                    <a:pt x="75" y="75"/>
                    <a:pt x="112" y="38"/>
                    <a:pt x="75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12" name="Google Shape;12012;p51"/>
            <p:cNvSpPr/>
            <p:nvPr/>
          </p:nvSpPr>
          <p:spPr>
            <a:xfrm>
              <a:off x="2432825" y="2699450"/>
              <a:ext cx="1875" cy="1625"/>
            </a:xfrm>
            <a:custGeom>
              <a:avLst/>
              <a:gdLst/>
              <a:ahLst/>
              <a:cxnLst/>
              <a:rect l="l" t="t" r="r" b="b"/>
              <a:pathLst>
                <a:path w="75" h="65" extrusionOk="0">
                  <a:moveTo>
                    <a:pt x="75" y="0"/>
                  </a:moveTo>
                  <a:cubicBezTo>
                    <a:pt x="1" y="0"/>
                    <a:pt x="1" y="0"/>
                    <a:pt x="38" y="37"/>
                  </a:cubicBezTo>
                  <a:lnTo>
                    <a:pt x="75" y="0"/>
                  </a:lnTo>
                  <a:close/>
                  <a:moveTo>
                    <a:pt x="38" y="37"/>
                  </a:moveTo>
                  <a:cubicBezTo>
                    <a:pt x="13" y="37"/>
                    <a:pt x="5" y="53"/>
                    <a:pt x="13" y="53"/>
                  </a:cubicBezTo>
                  <a:cubicBezTo>
                    <a:pt x="17" y="53"/>
                    <a:pt x="25" y="49"/>
                    <a:pt x="38" y="37"/>
                  </a:cubicBezTo>
                  <a:lnTo>
                    <a:pt x="38" y="37"/>
                  </a:lnTo>
                  <a:cubicBezTo>
                    <a:pt x="19" y="55"/>
                    <a:pt x="19" y="65"/>
                    <a:pt x="24" y="65"/>
                  </a:cubicBezTo>
                  <a:cubicBezTo>
                    <a:pt x="28" y="65"/>
                    <a:pt x="38" y="55"/>
                    <a:pt x="38" y="3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13" name="Google Shape;12013;p51"/>
            <p:cNvSpPr/>
            <p:nvPr/>
          </p:nvSpPr>
          <p:spPr>
            <a:xfrm>
              <a:off x="2432825" y="2699450"/>
              <a:ext cx="1875" cy="1850"/>
            </a:xfrm>
            <a:custGeom>
              <a:avLst/>
              <a:gdLst/>
              <a:ahLst/>
              <a:cxnLst/>
              <a:rect l="l" t="t" r="r" b="b"/>
              <a:pathLst>
                <a:path w="75" h="74" extrusionOk="0">
                  <a:moveTo>
                    <a:pt x="38" y="0"/>
                  </a:moveTo>
                  <a:cubicBezTo>
                    <a:pt x="38" y="0"/>
                    <a:pt x="1" y="37"/>
                    <a:pt x="1" y="74"/>
                  </a:cubicBezTo>
                  <a:lnTo>
                    <a:pt x="38" y="74"/>
                  </a:lnTo>
                  <a:cubicBezTo>
                    <a:pt x="38" y="74"/>
                    <a:pt x="75" y="37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14" name="Google Shape;12014;p51"/>
            <p:cNvSpPr/>
            <p:nvPr/>
          </p:nvSpPr>
          <p:spPr>
            <a:xfrm>
              <a:off x="2434675" y="2690200"/>
              <a:ext cx="1875" cy="1625"/>
            </a:xfrm>
            <a:custGeom>
              <a:avLst/>
              <a:gdLst/>
              <a:ahLst/>
              <a:cxnLst/>
              <a:rect l="l" t="t" r="r" b="b"/>
              <a:pathLst>
                <a:path w="75" h="65" extrusionOk="0">
                  <a:moveTo>
                    <a:pt x="75" y="0"/>
                  </a:moveTo>
                  <a:cubicBezTo>
                    <a:pt x="1" y="0"/>
                    <a:pt x="1" y="0"/>
                    <a:pt x="1" y="37"/>
                  </a:cubicBezTo>
                  <a:lnTo>
                    <a:pt x="75" y="0"/>
                  </a:lnTo>
                  <a:close/>
                  <a:moveTo>
                    <a:pt x="50" y="21"/>
                  </a:moveTo>
                  <a:cubicBezTo>
                    <a:pt x="42" y="21"/>
                    <a:pt x="25" y="25"/>
                    <a:pt x="1" y="37"/>
                  </a:cubicBezTo>
                  <a:cubicBezTo>
                    <a:pt x="50" y="37"/>
                    <a:pt x="66" y="21"/>
                    <a:pt x="50" y="21"/>
                  </a:cubicBezTo>
                  <a:close/>
                  <a:moveTo>
                    <a:pt x="1" y="37"/>
                  </a:moveTo>
                  <a:cubicBezTo>
                    <a:pt x="1" y="56"/>
                    <a:pt x="19" y="65"/>
                    <a:pt x="28" y="65"/>
                  </a:cubicBezTo>
                  <a:cubicBezTo>
                    <a:pt x="38" y="65"/>
                    <a:pt x="38" y="56"/>
                    <a:pt x="1" y="3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15" name="Google Shape;12015;p51"/>
            <p:cNvSpPr/>
            <p:nvPr/>
          </p:nvSpPr>
          <p:spPr>
            <a:xfrm>
              <a:off x="2434675" y="269020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75" y="0"/>
                  </a:moveTo>
                  <a:cubicBezTo>
                    <a:pt x="75" y="0"/>
                    <a:pt x="1" y="37"/>
                    <a:pt x="1" y="74"/>
                  </a:cubicBezTo>
                  <a:lnTo>
                    <a:pt x="75" y="74"/>
                  </a:lnTo>
                  <a:cubicBezTo>
                    <a:pt x="75" y="74"/>
                    <a:pt x="111" y="37"/>
                    <a:pt x="75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16" name="Google Shape;12016;p51"/>
            <p:cNvSpPr/>
            <p:nvPr/>
          </p:nvSpPr>
          <p:spPr>
            <a:xfrm>
              <a:off x="2429125" y="268742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38" y="0"/>
                  </a:moveTo>
                  <a:cubicBezTo>
                    <a:pt x="38" y="19"/>
                    <a:pt x="56" y="28"/>
                    <a:pt x="65" y="28"/>
                  </a:cubicBezTo>
                  <a:cubicBezTo>
                    <a:pt x="75" y="28"/>
                    <a:pt x="75" y="19"/>
                    <a:pt x="38" y="0"/>
                  </a:cubicBezTo>
                  <a:close/>
                  <a:moveTo>
                    <a:pt x="1" y="0"/>
                  </a:moveTo>
                  <a:lnTo>
                    <a:pt x="1" y="37"/>
                  </a:lnTo>
                  <a:lnTo>
                    <a:pt x="38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17" name="Google Shape;12017;p51"/>
            <p:cNvSpPr/>
            <p:nvPr/>
          </p:nvSpPr>
          <p:spPr>
            <a:xfrm>
              <a:off x="2429125" y="2687925"/>
              <a:ext cx="2800" cy="3225"/>
            </a:xfrm>
            <a:custGeom>
              <a:avLst/>
              <a:gdLst/>
              <a:ahLst/>
              <a:cxnLst/>
              <a:rect l="l" t="t" r="r" b="b"/>
              <a:pathLst>
                <a:path w="112" h="129" extrusionOk="0">
                  <a:moveTo>
                    <a:pt x="87" y="1"/>
                  </a:moveTo>
                  <a:cubicBezTo>
                    <a:pt x="79" y="1"/>
                    <a:pt x="62" y="5"/>
                    <a:pt x="38" y="17"/>
                  </a:cubicBezTo>
                  <a:cubicBezTo>
                    <a:pt x="87" y="17"/>
                    <a:pt x="103" y="1"/>
                    <a:pt x="87" y="1"/>
                  </a:cubicBezTo>
                  <a:close/>
                  <a:moveTo>
                    <a:pt x="38" y="17"/>
                  </a:moveTo>
                  <a:cubicBezTo>
                    <a:pt x="38" y="17"/>
                    <a:pt x="1" y="91"/>
                    <a:pt x="1" y="128"/>
                  </a:cubicBezTo>
                  <a:lnTo>
                    <a:pt x="38" y="128"/>
                  </a:lnTo>
                  <a:cubicBezTo>
                    <a:pt x="38" y="128"/>
                    <a:pt x="112" y="91"/>
                    <a:pt x="38" y="17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18" name="Google Shape;12018;p51"/>
            <p:cNvSpPr/>
            <p:nvPr/>
          </p:nvSpPr>
          <p:spPr>
            <a:xfrm>
              <a:off x="2428200" y="2692050"/>
              <a:ext cx="2800" cy="5200"/>
            </a:xfrm>
            <a:custGeom>
              <a:avLst/>
              <a:gdLst/>
              <a:ahLst/>
              <a:cxnLst/>
              <a:rect l="l" t="t" r="r" b="b"/>
              <a:pathLst>
                <a:path w="112" h="208" extrusionOk="0">
                  <a:moveTo>
                    <a:pt x="75" y="0"/>
                  </a:moveTo>
                  <a:cubicBezTo>
                    <a:pt x="75" y="0"/>
                    <a:pt x="38" y="0"/>
                    <a:pt x="38" y="37"/>
                  </a:cubicBezTo>
                  <a:cubicBezTo>
                    <a:pt x="38" y="87"/>
                    <a:pt x="38" y="103"/>
                    <a:pt x="49" y="120"/>
                  </a:cubicBezTo>
                  <a:lnTo>
                    <a:pt x="49" y="120"/>
                  </a:lnTo>
                  <a:cubicBezTo>
                    <a:pt x="55" y="115"/>
                    <a:pt x="63" y="111"/>
                    <a:pt x="75" y="111"/>
                  </a:cubicBezTo>
                  <a:lnTo>
                    <a:pt x="112" y="37"/>
                  </a:lnTo>
                  <a:lnTo>
                    <a:pt x="75" y="0"/>
                  </a:lnTo>
                  <a:close/>
                  <a:moveTo>
                    <a:pt x="75" y="111"/>
                  </a:moveTo>
                  <a:cubicBezTo>
                    <a:pt x="69" y="119"/>
                    <a:pt x="65" y="126"/>
                    <a:pt x="60" y="133"/>
                  </a:cubicBezTo>
                  <a:lnTo>
                    <a:pt x="60" y="133"/>
                  </a:lnTo>
                  <a:cubicBezTo>
                    <a:pt x="56" y="128"/>
                    <a:pt x="52" y="124"/>
                    <a:pt x="49" y="120"/>
                  </a:cubicBezTo>
                  <a:lnTo>
                    <a:pt x="49" y="120"/>
                  </a:lnTo>
                  <a:cubicBezTo>
                    <a:pt x="38" y="131"/>
                    <a:pt x="38" y="148"/>
                    <a:pt x="38" y="148"/>
                  </a:cubicBezTo>
                  <a:cubicBezTo>
                    <a:pt x="1" y="148"/>
                    <a:pt x="1" y="185"/>
                    <a:pt x="1" y="185"/>
                  </a:cubicBezTo>
                  <a:cubicBezTo>
                    <a:pt x="1" y="199"/>
                    <a:pt x="1" y="207"/>
                    <a:pt x="4" y="207"/>
                  </a:cubicBezTo>
                  <a:cubicBezTo>
                    <a:pt x="10" y="207"/>
                    <a:pt x="24" y="187"/>
                    <a:pt x="60" y="133"/>
                  </a:cubicBezTo>
                  <a:lnTo>
                    <a:pt x="60" y="133"/>
                  </a:lnTo>
                  <a:cubicBezTo>
                    <a:pt x="64" y="138"/>
                    <a:pt x="69" y="142"/>
                    <a:pt x="75" y="148"/>
                  </a:cubicBezTo>
                  <a:lnTo>
                    <a:pt x="112" y="185"/>
                  </a:lnTo>
                  <a:cubicBezTo>
                    <a:pt x="112" y="185"/>
                    <a:pt x="75" y="148"/>
                    <a:pt x="75" y="11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19" name="Google Shape;12019;p51"/>
            <p:cNvSpPr/>
            <p:nvPr/>
          </p:nvSpPr>
          <p:spPr>
            <a:xfrm>
              <a:off x="2428200" y="2692600"/>
              <a:ext cx="4650" cy="7225"/>
            </a:xfrm>
            <a:custGeom>
              <a:avLst/>
              <a:gdLst/>
              <a:ahLst/>
              <a:cxnLst/>
              <a:rect l="l" t="t" r="r" b="b"/>
              <a:pathLst>
                <a:path w="186" h="289" extrusionOk="0">
                  <a:moveTo>
                    <a:pt x="126" y="1"/>
                  </a:moveTo>
                  <a:cubicBezTo>
                    <a:pt x="112" y="1"/>
                    <a:pt x="95" y="5"/>
                    <a:pt x="75" y="15"/>
                  </a:cubicBezTo>
                  <a:cubicBezTo>
                    <a:pt x="38" y="89"/>
                    <a:pt x="1" y="163"/>
                    <a:pt x="1" y="200"/>
                  </a:cubicBezTo>
                  <a:cubicBezTo>
                    <a:pt x="1" y="254"/>
                    <a:pt x="21" y="289"/>
                    <a:pt x="46" y="289"/>
                  </a:cubicBezTo>
                  <a:cubicBezTo>
                    <a:pt x="55" y="289"/>
                    <a:pt x="65" y="284"/>
                    <a:pt x="75" y="274"/>
                  </a:cubicBezTo>
                  <a:cubicBezTo>
                    <a:pt x="149" y="200"/>
                    <a:pt x="186" y="163"/>
                    <a:pt x="186" y="89"/>
                  </a:cubicBezTo>
                  <a:cubicBezTo>
                    <a:pt x="186" y="35"/>
                    <a:pt x="166" y="1"/>
                    <a:pt x="126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20" name="Google Shape;12020;p51"/>
            <p:cNvSpPr/>
            <p:nvPr/>
          </p:nvSpPr>
          <p:spPr>
            <a:xfrm>
              <a:off x="2404175" y="2667100"/>
              <a:ext cx="39775" cy="55475"/>
            </a:xfrm>
            <a:custGeom>
              <a:avLst/>
              <a:gdLst/>
              <a:ahLst/>
              <a:cxnLst/>
              <a:rect l="l" t="t" r="r" b="b"/>
              <a:pathLst>
                <a:path w="1591" h="2219" extrusionOk="0">
                  <a:moveTo>
                    <a:pt x="1527" y="370"/>
                  </a:moveTo>
                  <a:lnTo>
                    <a:pt x="1590" y="407"/>
                  </a:lnTo>
                  <a:cubicBezTo>
                    <a:pt x="1590" y="370"/>
                    <a:pt x="1553" y="370"/>
                    <a:pt x="1553" y="370"/>
                  </a:cubicBezTo>
                  <a:close/>
                  <a:moveTo>
                    <a:pt x="407" y="0"/>
                  </a:moveTo>
                  <a:lnTo>
                    <a:pt x="370" y="37"/>
                  </a:lnTo>
                  <a:lnTo>
                    <a:pt x="296" y="74"/>
                  </a:lnTo>
                  <a:lnTo>
                    <a:pt x="259" y="111"/>
                  </a:lnTo>
                  <a:lnTo>
                    <a:pt x="222" y="185"/>
                  </a:lnTo>
                  <a:lnTo>
                    <a:pt x="185" y="222"/>
                  </a:lnTo>
                  <a:lnTo>
                    <a:pt x="111" y="259"/>
                  </a:lnTo>
                  <a:lnTo>
                    <a:pt x="111" y="296"/>
                  </a:lnTo>
                  <a:lnTo>
                    <a:pt x="111" y="370"/>
                  </a:lnTo>
                  <a:lnTo>
                    <a:pt x="111" y="407"/>
                  </a:lnTo>
                  <a:lnTo>
                    <a:pt x="111" y="444"/>
                  </a:lnTo>
                  <a:lnTo>
                    <a:pt x="74" y="481"/>
                  </a:lnTo>
                  <a:cubicBezTo>
                    <a:pt x="38" y="555"/>
                    <a:pt x="38" y="592"/>
                    <a:pt x="1" y="629"/>
                  </a:cubicBezTo>
                  <a:lnTo>
                    <a:pt x="1" y="666"/>
                  </a:lnTo>
                  <a:lnTo>
                    <a:pt x="1" y="739"/>
                  </a:lnTo>
                  <a:lnTo>
                    <a:pt x="1" y="776"/>
                  </a:lnTo>
                  <a:lnTo>
                    <a:pt x="1" y="813"/>
                  </a:lnTo>
                  <a:lnTo>
                    <a:pt x="1" y="850"/>
                  </a:lnTo>
                  <a:lnTo>
                    <a:pt x="1" y="924"/>
                  </a:lnTo>
                  <a:lnTo>
                    <a:pt x="1" y="961"/>
                  </a:lnTo>
                  <a:lnTo>
                    <a:pt x="1" y="998"/>
                  </a:lnTo>
                  <a:lnTo>
                    <a:pt x="1" y="1035"/>
                  </a:lnTo>
                  <a:lnTo>
                    <a:pt x="1" y="1109"/>
                  </a:lnTo>
                  <a:lnTo>
                    <a:pt x="1" y="1146"/>
                  </a:lnTo>
                  <a:lnTo>
                    <a:pt x="1" y="1183"/>
                  </a:lnTo>
                  <a:lnTo>
                    <a:pt x="1" y="1220"/>
                  </a:lnTo>
                  <a:lnTo>
                    <a:pt x="1" y="1294"/>
                  </a:lnTo>
                  <a:lnTo>
                    <a:pt x="1" y="1331"/>
                  </a:lnTo>
                  <a:lnTo>
                    <a:pt x="1" y="1368"/>
                  </a:lnTo>
                  <a:lnTo>
                    <a:pt x="1" y="1405"/>
                  </a:lnTo>
                  <a:lnTo>
                    <a:pt x="1" y="1479"/>
                  </a:lnTo>
                  <a:lnTo>
                    <a:pt x="1" y="1516"/>
                  </a:lnTo>
                  <a:lnTo>
                    <a:pt x="1" y="1553"/>
                  </a:lnTo>
                  <a:lnTo>
                    <a:pt x="1" y="1590"/>
                  </a:lnTo>
                  <a:lnTo>
                    <a:pt x="1" y="1664"/>
                  </a:lnTo>
                  <a:lnTo>
                    <a:pt x="1" y="1701"/>
                  </a:lnTo>
                  <a:cubicBezTo>
                    <a:pt x="1" y="1701"/>
                    <a:pt x="1" y="1738"/>
                    <a:pt x="38" y="1738"/>
                  </a:cubicBezTo>
                  <a:lnTo>
                    <a:pt x="74" y="1775"/>
                  </a:lnTo>
                  <a:lnTo>
                    <a:pt x="111" y="1849"/>
                  </a:lnTo>
                  <a:lnTo>
                    <a:pt x="296" y="1951"/>
                  </a:lnTo>
                  <a:lnTo>
                    <a:pt x="296" y="1951"/>
                  </a:lnTo>
                  <a:lnTo>
                    <a:pt x="296" y="1923"/>
                  </a:lnTo>
                  <a:lnTo>
                    <a:pt x="296" y="1849"/>
                  </a:lnTo>
                  <a:lnTo>
                    <a:pt x="296" y="1738"/>
                  </a:lnTo>
                  <a:lnTo>
                    <a:pt x="296" y="1664"/>
                  </a:lnTo>
                  <a:lnTo>
                    <a:pt x="296" y="1553"/>
                  </a:lnTo>
                  <a:lnTo>
                    <a:pt x="296" y="1479"/>
                  </a:lnTo>
                  <a:cubicBezTo>
                    <a:pt x="296" y="1405"/>
                    <a:pt x="296" y="1405"/>
                    <a:pt x="370" y="1368"/>
                  </a:cubicBezTo>
                  <a:cubicBezTo>
                    <a:pt x="370" y="1331"/>
                    <a:pt x="370" y="1331"/>
                    <a:pt x="407" y="1294"/>
                  </a:cubicBezTo>
                  <a:cubicBezTo>
                    <a:pt x="407" y="1220"/>
                    <a:pt x="444" y="1220"/>
                    <a:pt x="444" y="1183"/>
                  </a:cubicBezTo>
                  <a:cubicBezTo>
                    <a:pt x="444" y="1146"/>
                    <a:pt x="481" y="1146"/>
                    <a:pt x="481" y="1109"/>
                  </a:cubicBezTo>
                  <a:cubicBezTo>
                    <a:pt x="518" y="1035"/>
                    <a:pt x="518" y="998"/>
                    <a:pt x="592" y="961"/>
                  </a:cubicBezTo>
                  <a:cubicBezTo>
                    <a:pt x="592" y="924"/>
                    <a:pt x="629" y="924"/>
                    <a:pt x="629" y="850"/>
                  </a:cubicBezTo>
                  <a:cubicBezTo>
                    <a:pt x="629" y="813"/>
                    <a:pt x="666" y="813"/>
                    <a:pt x="666" y="776"/>
                  </a:cubicBezTo>
                  <a:cubicBezTo>
                    <a:pt x="666" y="739"/>
                    <a:pt x="703" y="739"/>
                    <a:pt x="703" y="666"/>
                  </a:cubicBezTo>
                  <a:lnTo>
                    <a:pt x="814" y="592"/>
                  </a:lnTo>
                  <a:cubicBezTo>
                    <a:pt x="851" y="592"/>
                    <a:pt x="851" y="555"/>
                    <a:pt x="888" y="555"/>
                  </a:cubicBezTo>
                  <a:cubicBezTo>
                    <a:pt x="962" y="555"/>
                    <a:pt x="962" y="481"/>
                    <a:pt x="999" y="481"/>
                  </a:cubicBezTo>
                  <a:cubicBezTo>
                    <a:pt x="1036" y="481"/>
                    <a:pt x="1036" y="444"/>
                    <a:pt x="1110" y="444"/>
                  </a:cubicBezTo>
                  <a:cubicBezTo>
                    <a:pt x="1147" y="444"/>
                    <a:pt x="1147" y="407"/>
                    <a:pt x="1184" y="407"/>
                  </a:cubicBezTo>
                  <a:cubicBezTo>
                    <a:pt x="1221" y="407"/>
                    <a:pt x="1221" y="407"/>
                    <a:pt x="1295" y="370"/>
                  </a:cubicBezTo>
                  <a:lnTo>
                    <a:pt x="1527" y="370"/>
                  </a:lnTo>
                  <a:lnTo>
                    <a:pt x="962" y="37"/>
                  </a:lnTo>
                  <a:cubicBezTo>
                    <a:pt x="962" y="37"/>
                    <a:pt x="888" y="37"/>
                    <a:pt x="888" y="0"/>
                  </a:cubicBezTo>
                  <a:close/>
                  <a:moveTo>
                    <a:pt x="296" y="1951"/>
                  </a:moveTo>
                  <a:lnTo>
                    <a:pt x="296" y="2033"/>
                  </a:lnTo>
                  <a:cubicBezTo>
                    <a:pt x="370" y="2033"/>
                    <a:pt x="370" y="2070"/>
                    <a:pt x="370" y="2070"/>
                  </a:cubicBezTo>
                  <a:cubicBezTo>
                    <a:pt x="407" y="2070"/>
                    <a:pt x="407" y="2107"/>
                    <a:pt x="407" y="2107"/>
                  </a:cubicBezTo>
                  <a:lnTo>
                    <a:pt x="444" y="2144"/>
                  </a:lnTo>
                  <a:cubicBezTo>
                    <a:pt x="463" y="2181"/>
                    <a:pt x="472" y="2200"/>
                    <a:pt x="509" y="2200"/>
                  </a:cubicBezTo>
                  <a:cubicBezTo>
                    <a:pt x="539" y="2200"/>
                    <a:pt x="588" y="2187"/>
                    <a:pt x="676" y="2162"/>
                  </a:cubicBezTo>
                  <a:lnTo>
                    <a:pt x="676" y="2162"/>
                  </a:lnTo>
                  <a:lnTo>
                    <a:pt x="296" y="1951"/>
                  </a:lnTo>
                  <a:close/>
                  <a:moveTo>
                    <a:pt x="740" y="2144"/>
                  </a:moveTo>
                  <a:cubicBezTo>
                    <a:pt x="717" y="2151"/>
                    <a:pt x="696" y="2157"/>
                    <a:pt x="676" y="2162"/>
                  </a:cubicBezTo>
                  <a:lnTo>
                    <a:pt x="676" y="2162"/>
                  </a:lnTo>
                  <a:lnTo>
                    <a:pt x="756" y="2207"/>
                  </a:lnTo>
                  <a:lnTo>
                    <a:pt x="756" y="2207"/>
                  </a:lnTo>
                  <a:cubicBezTo>
                    <a:pt x="748" y="2197"/>
                    <a:pt x="740" y="2179"/>
                    <a:pt x="740" y="2144"/>
                  </a:cubicBezTo>
                  <a:close/>
                  <a:moveTo>
                    <a:pt x="756" y="2207"/>
                  </a:moveTo>
                  <a:cubicBezTo>
                    <a:pt x="766" y="2218"/>
                    <a:pt x="777" y="2218"/>
                    <a:pt x="777" y="2218"/>
                  </a:cubicBezTo>
                  <a:lnTo>
                    <a:pt x="756" y="2207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21" name="Google Shape;12021;p51"/>
            <p:cNvSpPr/>
            <p:nvPr/>
          </p:nvSpPr>
          <p:spPr>
            <a:xfrm>
              <a:off x="2411575" y="2671775"/>
              <a:ext cx="41600" cy="52250"/>
            </a:xfrm>
            <a:custGeom>
              <a:avLst/>
              <a:gdLst/>
              <a:ahLst/>
              <a:cxnLst/>
              <a:rect l="l" t="t" r="r" b="b"/>
              <a:pathLst>
                <a:path w="1664" h="2090" extrusionOk="0">
                  <a:moveTo>
                    <a:pt x="1033" y="436"/>
                  </a:moveTo>
                  <a:cubicBezTo>
                    <a:pt x="1192" y="436"/>
                    <a:pt x="1294" y="554"/>
                    <a:pt x="1294" y="774"/>
                  </a:cubicBezTo>
                  <a:cubicBezTo>
                    <a:pt x="1294" y="1033"/>
                    <a:pt x="1072" y="1403"/>
                    <a:pt x="851" y="1551"/>
                  </a:cubicBezTo>
                  <a:cubicBezTo>
                    <a:pt x="761" y="1607"/>
                    <a:pt x="681" y="1632"/>
                    <a:pt x="614" y="1632"/>
                  </a:cubicBezTo>
                  <a:cubicBezTo>
                    <a:pt x="460" y="1632"/>
                    <a:pt x="370" y="1498"/>
                    <a:pt x="370" y="1292"/>
                  </a:cubicBezTo>
                  <a:cubicBezTo>
                    <a:pt x="370" y="996"/>
                    <a:pt x="629" y="626"/>
                    <a:pt x="851" y="479"/>
                  </a:cubicBezTo>
                  <a:cubicBezTo>
                    <a:pt x="917" y="450"/>
                    <a:pt x="978" y="436"/>
                    <a:pt x="1033" y="436"/>
                  </a:cubicBezTo>
                  <a:close/>
                  <a:moveTo>
                    <a:pt x="1205" y="0"/>
                  </a:moveTo>
                  <a:cubicBezTo>
                    <a:pt x="1097" y="0"/>
                    <a:pt x="977" y="35"/>
                    <a:pt x="851" y="109"/>
                  </a:cubicBezTo>
                  <a:cubicBezTo>
                    <a:pt x="370" y="368"/>
                    <a:pt x="0" y="996"/>
                    <a:pt x="0" y="1514"/>
                  </a:cubicBezTo>
                  <a:cubicBezTo>
                    <a:pt x="0" y="1873"/>
                    <a:pt x="179" y="2090"/>
                    <a:pt x="448" y="2090"/>
                  </a:cubicBezTo>
                  <a:cubicBezTo>
                    <a:pt x="567" y="2090"/>
                    <a:pt x="704" y="2048"/>
                    <a:pt x="851" y="1957"/>
                  </a:cubicBezTo>
                  <a:cubicBezTo>
                    <a:pt x="1294" y="1736"/>
                    <a:pt x="1664" y="1107"/>
                    <a:pt x="1664" y="589"/>
                  </a:cubicBezTo>
                  <a:cubicBezTo>
                    <a:pt x="1664" y="219"/>
                    <a:pt x="1475" y="0"/>
                    <a:pt x="1205" y="0"/>
                  </a:cubicBezTo>
                  <a:close/>
                </a:path>
              </a:pathLst>
            </a:custGeom>
            <a:solidFill>
              <a:srgbClr val="21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22" name="Google Shape;12022;p51"/>
            <p:cNvSpPr/>
            <p:nvPr/>
          </p:nvSpPr>
          <p:spPr>
            <a:xfrm>
              <a:off x="2371825" y="2705900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740" y="1"/>
                  </a:moveTo>
                  <a:lnTo>
                    <a:pt x="777" y="38"/>
                  </a:lnTo>
                  <a:lnTo>
                    <a:pt x="814" y="112"/>
                  </a:lnTo>
                  <a:cubicBezTo>
                    <a:pt x="814" y="149"/>
                    <a:pt x="814" y="149"/>
                    <a:pt x="851" y="186"/>
                  </a:cubicBezTo>
                  <a:lnTo>
                    <a:pt x="851" y="297"/>
                  </a:lnTo>
                  <a:lnTo>
                    <a:pt x="851" y="371"/>
                  </a:lnTo>
                  <a:cubicBezTo>
                    <a:pt x="851" y="407"/>
                    <a:pt x="851" y="444"/>
                    <a:pt x="814" y="444"/>
                  </a:cubicBezTo>
                  <a:cubicBezTo>
                    <a:pt x="814" y="518"/>
                    <a:pt x="777" y="555"/>
                    <a:pt x="777" y="555"/>
                  </a:cubicBezTo>
                  <a:cubicBezTo>
                    <a:pt x="777" y="592"/>
                    <a:pt x="740" y="592"/>
                    <a:pt x="740" y="629"/>
                  </a:cubicBezTo>
                  <a:cubicBezTo>
                    <a:pt x="740" y="629"/>
                    <a:pt x="740" y="703"/>
                    <a:pt x="666" y="703"/>
                  </a:cubicBezTo>
                  <a:cubicBezTo>
                    <a:pt x="666" y="740"/>
                    <a:pt x="629" y="740"/>
                    <a:pt x="629" y="777"/>
                  </a:cubicBezTo>
                  <a:lnTo>
                    <a:pt x="555" y="888"/>
                  </a:lnTo>
                  <a:lnTo>
                    <a:pt x="444" y="962"/>
                  </a:lnTo>
                  <a:cubicBezTo>
                    <a:pt x="407" y="999"/>
                    <a:pt x="407" y="999"/>
                    <a:pt x="370" y="999"/>
                  </a:cubicBezTo>
                  <a:cubicBezTo>
                    <a:pt x="370" y="999"/>
                    <a:pt x="296" y="999"/>
                    <a:pt x="296" y="1073"/>
                  </a:cubicBezTo>
                  <a:lnTo>
                    <a:pt x="1" y="1073"/>
                  </a:lnTo>
                  <a:lnTo>
                    <a:pt x="407" y="1295"/>
                  </a:lnTo>
                  <a:lnTo>
                    <a:pt x="592" y="1295"/>
                  </a:lnTo>
                  <a:lnTo>
                    <a:pt x="592" y="1258"/>
                  </a:lnTo>
                  <a:cubicBezTo>
                    <a:pt x="592" y="1258"/>
                    <a:pt x="592" y="1184"/>
                    <a:pt x="629" y="1184"/>
                  </a:cubicBezTo>
                  <a:lnTo>
                    <a:pt x="629" y="1147"/>
                  </a:lnTo>
                  <a:lnTo>
                    <a:pt x="629" y="1110"/>
                  </a:lnTo>
                  <a:cubicBezTo>
                    <a:pt x="1147" y="481"/>
                    <a:pt x="1147" y="481"/>
                    <a:pt x="1147" y="407"/>
                  </a:cubicBezTo>
                  <a:lnTo>
                    <a:pt x="1147" y="371"/>
                  </a:lnTo>
                  <a:lnTo>
                    <a:pt x="1147" y="334"/>
                  </a:lnTo>
                  <a:lnTo>
                    <a:pt x="1147" y="297"/>
                  </a:lnTo>
                  <a:lnTo>
                    <a:pt x="1110" y="223"/>
                  </a:lnTo>
                  <a:lnTo>
                    <a:pt x="999" y="186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23" name="Google Shape;12023;p51"/>
            <p:cNvSpPr/>
            <p:nvPr/>
          </p:nvSpPr>
          <p:spPr>
            <a:xfrm>
              <a:off x="2373675" y="2706875"/>
              <a:ext cx="23125" cy="29525"/>
            </a:xfrm>
            <a:custGeom>
              <a:avLst/>
              <a:gdLst/>
              <a:ahLst/>
              <a:cxnLst/>
              <a:rect l="l" t="t" r="r" b="b"/>
              <a:pathLst>
                <a:path w="925" h="1181" extrusionOk="0">
                  <a:moveTo>
                    <a:pt x="690" y="0"/>
                  </a:moveTo>
                  <a:cubicBezTo>
                    <a:pt x="625" y="0"/>
                    <a:pt x="553" y="25"/>
                    <a:pt x="481" y="73"/>
                  </a:cubicBezTo>
                  <a:cubicBezTo>
                    <a:pt x="222" y="184"/>
                    <a:pt x="1" y="553"/>
                    <a:pt x="1" y="849"/>
                  </a:cubicBezTo>
                  <a:cubicBezTo>
                    <a:pt x="1" y="1074"/>
                    <a:pt x="102" y="1181"/>
                    <a:pt x="247" y="1181"/>
                  </a:cubicBezTo>
                  <a:cubicBezTo>
                    <a:pt x="317" y="1181"/>
                    <a:pt x="397" y="1156"/>
                    <a:pt x="481" y="1108"/>
                  </a:cubicBezTo>
                  <a:cubicBezTo>
                    <a:pt x="740" y="997"/>
                    <a:pt x="925" y="627"/>
                    <a:pt x="925" y="332"/>
                  </a:cubicBezTo>
                  <a:cubicBezTo>
                    <a:pt x="925" y="107"/>
                    <a:pt x="824" y="0"/>
                    <a:pt x="690" y="0"/>
                  </a:cubicBez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24" name="Google Shape;12024;p51"/>
            <p:cNvSpPr/>
            <p:nvPr/>
          </p:nvSpPr>
          <p:spPr>
            <a:xfrm>
              <a:off x="2379225" y="2722550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74" y="0"/>
                  </a:moveTo>
                  <a:cubicBezTo>
                    <a:pt x="0" y="0"/>
                    <a:pt x="0" y="0"/>
                    <a:pt x="0" y="37"/>
                  </a:cubicBezTo>
                  <a:lnTo>
                    <a:pt x="74" y="0"/>
                  </a:lnTo>
                  <a:close/>
                  <a:moveTo>
                    <a:pt x="50" y="21"/>
                  </a:moveTo>
                  <a:cubicBezTo>
                    <a:pt x="41" y="21"/>
                    <a:pt x="25" y="25"/>
                    <a:pt x="0" y="37"/>
                  </a:cubicBezTo>
                  <a:cubicBezTo>
                    <a:pt x="50" y="37"/>
                    <a:pt x="66" y="21"/>
                    <a:pt x="50" y="2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25" name="Google Shape;12025;p51"/>
            <p:cNvSpPr/>
            <p:nvPr/>
          </p:nvSpPr>
          <p:spPr>
            <a:xfrm>
              <a:off x="2379225" y="272255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74" y="0"/>
                  </a:moveTo>
                  <a:cubicBezTo>
                    <a:pt x="74" y="0"/>
                    <a:pt x="0" y="37"/>
                    <a:pt x="0" y="74"/>
                  </a:cubicBezTo>
                  <a:lnTo>
                    <a:pt x="74" y="74"/>
                  </a:lnTo>
                  <a:cubicBezTo>
                    <a:pt x="74" y="74"/>
                    <a:pt x="111" y="37"/>
                    <a:pt x="74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26" name="Google Shape;12026;p51"/>
            <p:cNvSpPr/>
            <p:nvPr/>
          </p:nvSpPr>
          <p:spPr>
            <a:xfrm>
              <a:off x="2382000" y="272902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0" y="37"/>
                  </a:lnTo>
                  <a:lnTo>
                    <a:pt x="37" y="0"/>
                  </a:lnTo>
                  <a:close/>
                  <a:moveTo>
                    <a:pt x="25" y="21"/>
                  </a:moveTo>
                  <a:cubicBezTo>
                    <a:pt x="21" y="21"/>
                    <a:pt x="13" y="25"/>
                    <a:pt x="0" y="37"/>
                  </a:cubicBezTo>
                  <a:cubicBezTo>
                    <a:pt x="25" y="37"/>
                    <a:pt x="33" y="21"/>
                    <a:pt x="25" y="2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27" name="Google Shape;12027;p51"/>
            <p:cNvSpPr/>
            <p:nvPr/>
          </p:nvSpPr>
          <p:spPr>
            <a:xfrm>
              <a:off x="2382000" y="2729025"/>
              <a:ext cx="1875" cy="2775"/>
            </a:xfrm>
            <a:custGeom>
              <a:avLst/>
              <a:gdLst/>
              <a:ahLst/>
              <a:cxnLst/>
              <a:rect l="l" t="t" r="r" b="b"/>
              <a:pathLst>
                <a:path w="75" h="111" extrusionOk="0">
                  <a:moveTo>
                    <a:pt x="37" y="0"/>
                  </a:moveTo>
                  <a:cubicBezTo>
                    <a:pt x="37" y="0"/>
                    <a:pt x="0" y="37"/>
                    <a:pt x="0" y="111"/>
                  </a:cubicBezTo>
                  <a:lnTo>
                    <a:pt x="37" y="111"/>
                  </a:lnTo>
                  <a:cubicBezTo>
                    <a:pt x="37" y="111"/>
                    <a:pt x="74" y="37"/>
                    <a:pt x="37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28" name="Google Shape;12028;p51"/>
            <p:cNvSpPr/>
            <p:nvPr/>
          </p:nvSpPr>
          <p:spPr>
            <a:xfrm>
              <a:off x="2388475" y="2724400"/>
              <a:ext cx="2775" cy="950"/>
            </a:xfrm>
            <a:custGeom>
              <a:avLst/>
              <a:gdLst/>
              <a:ahLst/>
              <a:cxnLst/>
              <a:rect l="l" t="t" r="r" b="b"/>
              <a:pathLst>
                <a:path w="111" h="38" extrusionOk="0">
                  <a:moveTo>
                    <a:pt x="111" y="0"/>
                  </a:moveTo>
                  <a:cubicBezTo>
                    <a:pt x="0" y="0"/>
                    <a:pt x="0" y="0"/>
                    <a:pt x="74" y="37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29" name="Google Shape;12029;p51"/>
            <p:cNvSpPr/>
            <p:nvPr/>
          </p:nvSpPr>
          <p:spPr>
            <a:xfrm>
              <a:off x="2390300" y="27244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8" y="0"/>
                  </a:moveTo>
                  <a:cubicBezTo>
                    <a:pt x="1" y="37"/>
                    <a:pt x="1" y="37"/>
                    <a:pt x="1" y="74"/>
                  </a:cubicBezTo>
                  <a:lnTo>
                    <a:pt x="38" y="74"/>
                  </a:lnTo>
                  <a:cubicBezTo>
                    <a:pt x="38" y="74"/>
                    <a:pt x="75" y="37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30" name="Google Shape;12030;p51"/>
            <p:cNvSpPr/>
            <p:nvPr/>
          </p:nvSpPr>
          <p:spPr>
            <a:xfrm>
              <a:off x="2391225" y="2715150"/>
              <a:ext cx="1875" cy="1775"/>
            </a:xfrm>
            <a:custGeom>
              <a:avLst/>
              <a:gdLst/>
              <a:ahLst/>
              <a:cxnLst/>
              <a:rect l="l" t="t" r="r" b="b"/>
              <a:pathLst>
                <a:path w="75" h="71" extrusionOk="0">
                  <a:moveTo>
                    <a:pt x="75" y="1"/>
                  </a:moveTo>
                  <a:cubicBezTo>
                    <a:pt x="1" y="1"/>
                    <a:pt x="1" y="1"/>
                    <a:pt x="38" y="37"/>
                  </a:cubicBezTo>
                  <a:lnTo>
                    <a:pt x="75" y="1"/>
                  </a:lnTo>
                  <a:close/>
                  <a:moveTo>
                    <a:pt x="38" y="37"/>
                  </a:moveTo>
                  <a:cubicBezTo>
                    <a:pt x="13" y="37"/>
                    <a:pt x="5" y="70"/>
                    <a:pt x="13" y="70"/>
                  </a:cubicBezTo>
                  <a:cubicBezTo>
                    <a:pt x="17" y="70"/>
                    <a:pt x="26" y="62"/>
                    <a:pt x="38" y="3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31" name="Google Shape;12031;p51"/>
            <p:cNvSpPr/>
            <p:nvPr/>
          </p:nvSpPr>
          <p:spPr>
            <a:xfrm>
              <a:off x="2391225" y="271515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8" y="1"/>
                  </a:moveTo>
                  <a:cubicBezTo>
                    <a:pt x="38" y="1"/>
                    <a:pt x="38" y="37"/>
                    <a:pt x="1" y="111"/>
                  </a:cubicBezTo>
                  <a:lnTo>
                    <a:pt x="38" y="111"/>
                  </a:lnTo>
                  <a:cubicBezTo>
                    <a:pt x="38" y="111"/>
                    <a:pt x="75" y="37"/>
                    <a:pt x="38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32" name="Google Shape;12032;p51"/>
            <p:cNvSpPr/>
            <p:nvPr/>
          </p:nvSpPr>
          <p:spPr>
            <a:xfrm>
              <a:off x="2385700" y="27133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1"/>
                  </a:moveTo>
                  <a:lnTo>
                    <a:pt x="0" y="38"/>
                  </a:lnTo>
                  <a:lnTo>
                    <a:pt x="37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33" name="Google Shape;12033;p51"/>
            <p:cNvSpPr/>
            <p:nvPr/>
          </p:nvSpPr>
          <p:spPr>
            <a:xfrm>
              <a:off x="2385700" y="271422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7" y="1"/>
                  </a:moveTo>
                  <a:cubicBezTo>
                    <a:pt x="37" y="1"/>
                    <a:pt x="0" y="38"/>
                    <a:pt x="0" y="74"/>
                  </a:cubicBezTo>
                  <a:lnTo>
                    <a:pt x="37" y="74"/>
                  </a:lnTo>
                  <a:cubicBezTo>
                    <a:pt x="37" y="74"/>
                    <a:pt x="74" y="38"/>
                    <a:pt x="3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34" name="Google Shape;12034;p51"/>
            <p:cNvSpPr/>
            <p:nvPr/>
          </p:nvSpPr>
          <p:spPr>
            <a:xfrm>
              <a:off x="2383850" y="2718850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11" y="0"/>
                  </a:moveTo>
                  <a:cubicBezTo>
                    <a:pt x="111" y="0"/>
                    <a:pt x="74" y="0"/>
                    <a:pt x="74" y="37"/>
                  </a:cubicBezTo>
                  <a:cubicBezTo>
                    <a:pt x="74" y="62"/>
                    <a:pt x="74" y="70"/>
                    <a:pt x="85" y="94"/>
                  </a:cubicBezTo>
                  <a:lnTo>
                    <a:pt x="85" y="94"/>
                  </a:lnTo>
                  <a:cubicBezTo>
                    <a:pt x="90" y="83"/>
                    <a:pt x="99" y="74"/>
                    <a:pt x="111" y="74"/>
                  </a:cubicBezTo>
                  <a:lnTo>
                    <a:pt x="148" y="37"/>
                  </a:lnTo>
                  <a:lnTo>
                    <a:pt x="111" y="0"/>
                  </a:lnTo>
                  <a:close/>
                  <a:moveTo>
                    <a:pt x="81" y="105"/>
                  </a:moveTo>
                  <a:lnTo>
                    <a:pt x="31" y="154"/>
                  </a:lnTo>
                  <a:lnTo>
                    <a:pt x="31" y="154"/>
                  </a:lnTo>
                  <a:cubicBezTo>
                    <a:pt x="42" y="151"/>
                    <a:pt x="56" y="148"/>
                    <a:pt x="74" y="148"/>
                  </a:cubicBezTo>
                  <a:cubicBezTo>
                    <a:pt x="74" y="148"/>
                    <a:pt x="74" y="125"/>
                    <a:pt x="81" y="105"/>
                  </a:cubicBezTo>
                  <a:close/>
                  <a:moveTo>
                    <a:pt x="31" y="154"/>
                  </a:moveTo>
                  <a:cubicBezTo>
                    <a:pt x="0" y="164"/>
                    <a:pt x="0" y="185"/>
                    <a:pt x="0" y="185"/>
                  </a:cubicBezTo>
                  <a:lnTo>
                    <a:pt x="31" y="154"/>
                  </a:lnTo>
                  <a:close/>
                  <a:moveTo>
                    <a:pt x="111" y="74"/>
                  </a:moveTo>
                  <a:lnTo>
                    <a:pt x="87" y="99"/>
                  </a:lnTo>
                  <a:lnTo>
                    <a:pt x="87" y="99"/>
                  </a:lnTo>
                  <a:cubicBezTo>
                    <a:pt x="86" y="97"/>
                    <a:pt x="85" y="96"/>
                    <a:pt x="85" y="94"/>
                  </a:cubicBezTo>
                  <a:lnTo>
                    <a:pt x="85" y="94"/>
                  </a:lnTo>
                  <a:cubicBezTo>
                    <a:pt x="83" y="98"/>
                    <a:pt x="82" y="101"/>
                    <a:pt x="81" y="105"/>
                  </a:cubicBezTo>
                  <a:lnTo>
                    <a:pt x="81" y="105"/>
                  </a:lnTo>
                  <a:lnTo>
                    <a:pt x="87" y="99"/>
                  </a:lnTo>
                  <a:lnTo>
                    <a:pt x="87" y="99"/>
                  </a:lnTo>
                  <a:cubicBezTo>
                    <a:pt x="92" y="111"/>
                    <a:pt x="100" y="126"/>
                    <a:pt x="111" y="148"/>
                  </a:cubicBezTo>
                  <a:lnTo>
                    <a:pt x="148" y="185"/>
                  </a:lnTo>
                  <a:cubicBezTo>
                    <a:pt x="148" y="185"/>
                    <a:pt x="111" y="148"/>
                    <a:pt x="111" y="74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35" name="Google Shape;12035;p51"/>
            <p:cNvSpPr/>
            <p:nvPr/>
          </p:nvSpPr>
          <p:spPr>
            <a:xfrm>
              <a:off x="2383850" y="2718475"/>
              <a:ext cx="6475" cy="6325"/>
            </a:xfrm>
            <a:custGeom>
              <a:avLst/>
              <a:gdLst/>
              <a:ahLst/>
              <a:cxnLst/>
              <a:rect l="l" t="t" r="r" b="b"/>
              <a:pathLst>
                <a:path w="259" h="253" extrusionOk="0">
                  <a:moveTo>
                    <a:pt x="187" y="0"/>
                  </a:moveTo>
                  <a:cubicBezTo>
                    <a:pt x="173" y="0"/>
                    <a:pt x="159" y="5"/>
                    <a:pt x="148" y="15"/>
                  </a:cubicBezTo>
                  <a:cubicBezTo>
                    <a:pt x="74" y="52"/>
                    <a:pt x="0" y="163"/>
                    <a:pt x="74" y="200"/>
                  </a:cubicBezTo>
                  <a:cubicBezTo>
                    <a:pt x="74" y="226"/>
                    <a:pt x="93" y="253"/>
                    <a:pt x="117" y="253"/>
                  </a:cubicBezTo>
                  <a:cubicBezTo>
                    <a:pt x="126" y="253"/>
                    <a:pt x="137" y="248"/>
                    <a:pt x="148" y="237"/>
                  </a:cubicBezTo>
                  <a:cubicBezTo>
                    <a:pt x="185" y="200"/>
                    <a:pt x="259" y="126"/>
                    <a:pt x="259" y="52"/>
                  </a:cubicBezTo>
                  <a:cubicBezTo>
                    <a:pt x="259" y="26"/>
                    <a:pt x="222" y="0"/>
                    <a:pt x="187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36" name="Google Shape;12036;p51"/>
            <p:cNvSpPr/>
            <p:nvPr/>
          </p:nvSpPr>
          <p:spPr>
            <a:xfrm>
              <a:off x="2359800" y="2692050"/>
              <a:ext cx="40700" cy="55475"/>
            </a:xfrm>
            <a:custGeom>
              <a:avLst/>
              <a:gdLst/>
              <a:ahLst/>
              <a:cxnLst/>
              <a:rect l="l" t="t" r="r" b="b"/>
              <a:pathLst>
                <a:path w="1628" h="2219" extrusionOk="0">
                  <a:moveTo>
                    <a:pt x="1562" y="370"/>
                  </a:moveTo>
                  <a:lnTo>
                    <a:pt x="1628" y="407"/>
                  </a:lnTo>
                  <a:cubicBezTo>
                    <a:pt x="1628" y="377"/>
                    <a:pt x="1581" y="371"/>
                    <a:pt x="1562" y="370"/>
                  </a:cubicBezTo>
                  <a:close/>
                  <a:moveTo>
                    <a:pt x="408" y="0"/>
                  </a:moveTo>
                  <a:lnTo>
                    <a:pt x="371" y="37"/>
                  </a:lnTo>
                  <a:lnTo>
                    <a:pt x="334" y="111"/>
                  </a:lnTo>
                  <a:lnTo>
                    <a:pt x="297" y="148"/>
                  </a:lnTo>
                  <a:lnTo>
                    <a:pt x="223" y="185"/>
                  </a:lnTo>
                  <a:lnTo>
                    <a:pt x="186" y="222"/>
                  </a:lnTo>
                  <a:lnTo>
                    <a:pt x="149" y="296"/>
                  </a:lnTo>
                  <a:lnTo>
                    <a:pt x="149" y="333"/>
                  </a:lnTo>
                  <a:lnTo>
                    <a:pt x="149" y="370"/>
                  </a:lnTo>
                  <a:lnTo>
                    <a:pt x="149" y="407"/>
                  </a:lnTo>
                  <a:lnTo>
                    <a:pt x="149" y="481"/>
                  </a:lnTo>
                  <a:lnTo>
                    <a:pt x="112" y="518"/>
                  </a:lnTo>
                  <a:cubicBezTo>
                    <a:pt x="38" y="555"/>
                    <a:pt x="38" y="592"/>
                    <a:pt x="1" y="666"/>
                  </a:cubicBezTo>
                  <a:lnTo>
                    <a:pt x="1" y="703"/>
                  </a:lnTo>
                  <a:lnTo>
                    <a:pt x="1" y="740"/>
                  </a:lnTo>
                  <a:lnTo>
                    <a:pt x="1" y="777"/>
                  </a:lnTo>
                  <a:lnTo>
                    <a:pt x="1" y="851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" y="961"/>
                  </a:lnTo>
                  <a:lnTo>
                    <a:pt x="1" y="1035"/>
                  </a:lnTo>
                  <a:lnTo>
                    <a:pt x="1" y="1072"/>
                  </a:lnTo>
                  <a:lnTo>
                    <a:pt x="1" y="1109"/>
                  </a:lnTo>
                  <a:lnTo>
                    <a:pt x="1" y="1146"/>
                  </a:lnTo>
                  <a:lnTo>
                    <a:pt x="1" y="1220"/>
                  </a:lnTo>
                  <a:lnTo>
                    <a:pt x="1" y="1257"/>
                  </a:lnTo>
                  <a:lnTo>
                    <a:pt x="1" y="1294"/>
                  </a:lnTo>
                  <a:lnTo>
                    <a:pt x="1" y="1331"/>
                  </a:lnTo>
                  <a:lnTo>
                    <a:pt x="1" y="1405"/>
                  </a:lnTo>
                  <a:lnTo>
                    <a:pt x="1" y="1442"/>
                  </a:lnTo>
                  <a:lnTo>
                    <a:pt x="1" y="1479"/>
                  </a:lnTo>
                  <a:lnTo>
                    <a:pt x="1" y="1516"/>
                  </a:lnTo>
                  <a:lnTo>
                    <a:pt x="1" y="1590"/>
                  </a:lnTo>
                  <a:lnTo>
                    <a:pt x="1" y="1627"/>
                  </a:lnTo>
                  <a:lnTo>
                    <a:pt x="1" y="1664"/>
                  </a:lnTo>
                  <a:lnTo>
                    <a:pt x="1" y="1701"/>
                  </a:lnTo>
                  <a:cubicBezTo>
                    <a:pt x="1" y="1701"/>
                    <a:pt x="1" y="1775"/>
                    <a:pt x="38" y="1775"/>
                  </a:cubicBezTo>
                  <a:lnTo>
                    <a:pt x="112" y="1812"/>
                  </a:lnTo>
                  <a:lnTo>
                    <a:pt x="149" y="1849"/>
                  </a:lnTo>
                  <a:lnTo>
                    <a:pt x="334" y="1958"/>
                  </a:lnTo>
                  <a:lnTo>
                    <a:pt x="334" y="1849"/>
                  </a:lnTo>
                  <a:lnTo>
                    <a:pt x="334" y="1775"/>
                  </a:lnTo>
                  <a:lnTo>
                    <a:pt x="334" y="1664"/>
                  </a:lnTo>
                  <a:lnTo>
                    <a:pt x="334" y="1590"/>
                  </a:lnTo>
                  <a:lnTo>
                    <a:pt x="334" y="1479"/>
                  </a:lnTo>
                  <a:cubicBezTo>
                    <a:pt x="334" y="1442"/>
                    <a:pt x="334" y="1442"/>
                    <a:pt x="371" y="1405"/>
                  </a:cubicBezTo>
                  <a:cubicBezTo>
                    <a:pt x="371" y="1331"/>
                    <a:pt x="371" y="1331"/>
                    <a:pt x="408" y="1294"/>
                  </a:cubicBezTo>
                  <a:cubicBezTo>
                    <a:pt x="408" y="1257"/>
                    <a:pt x="482" y="1257"/>
                    <a:pt x="482" y="1220"/>
                  </a:cubicBezTo>
                  <a:cubicBezTo>
                    <a:pt x="482" y="1146"/>
                    <a:pt x="519" y="1146"/>
                    <a:pt x="519" y="1109"/>
                  </a:cubicBezTo>
                  <a:cubicBezTo>
                    <a:pt x="556" y="1072"/>
                    <a:pt x="556" y="1035"/>
                    <a:pt x="592" y="961"/>
                  </a:cubicBezTo>
                  <a:cubicBezTo>
                    <a:pt x="592" y="925"/>
                    <a:pt x="666" y="925"/>
                    <a:pt x="666" y="888"/>
                  </a:cubicBezTo>
                  <a:cubicBezTo>
                    <a:pt x="666" y="851"/>
                    <a:pt x="703" y="851"/>
                    <a:pt x="703" y="777"/>
                  </a:cubicBezTo>
                  <a:cubicBezTo>
                    <a:pt x="703" y="740"/>
                    <a:pt x="740" y="740"/>
                    <a:pt x="740" y="703"/>
                  </a:cubicBezTo>
                  <a:lnTo>
                    <a:pt x="814" y="592"/>
                  </a:lnTo>
                  <a:cubicBezTo>
                    <a:pt x="888" y="592"/>
                    <a:pt x="888" y="555"/>
                    <a:pt x="925" y="555"/>
                  </a:cubicBezTo>
                  <a:cubicBezTo>
                    <a:pt x="962" y="555"/>
                    <a:pt x="962" y="518"/>
                    <a:pt x="1036" y="518"/>
                  </a:cubicBezTo>
                  <a:cubicBezTo>
                    <a:pt x="1073" y="518"/>
                    <a:pt x="1073" y="481"/>
                    <a:pt x="1110" y="481"/>
                  </a:cubicBezTo>
                  <a:cubicBezTo>
                    <a:pt x="1147" y="481"/>
                    <a:pt x="1147" y="407"/>
                    <a:pt x="1221" y="407"/>
                  </a:cubicBezTo>
                  <a:cubicBezTo>
                    <a:pt x="1258" y="407"/>
                    <a:pt x="1258" y="407"/>
                    <a:pt x="1295" y="370"/>
                  </a:cubicBezTo>
                  <a:lnTo>
                    <a:pt x="1554" y="370"/>
                  </a:lnTo>
                  <a:cubicBezTo>
                    <a:pt x="1554" y="370"/>
                    <a:pt x="1557" y="370"/>
                    <a:pt x="1562" y="370"/>
                  </a:cubicBezTo>
                  <a:lnTo>
                    <a:pt x="1562" y="370"/>
                  </a:lnTo>
                  <a:lnTo>
                    <a:pt x="962" y="37"/>
                  </a:lnTo>
                  <a:cubicBezTo>
                    <a:pt x="962" y="37"/>
                    <a:pt x="925" y="37"/>
                    <a:pt x="925" y="0"/>
                  </a:cubicBezTo>
                  <a:close/>
                  <a:moveTo>
                    <a:pt x="334" y="1958"/>
                  </a:moveTo>
                  <a:lnTo>
                    <a:pt x="334" y="1960"/>
                  </a:lnTo>
                  <a:lnTo>
                    <a:pt x="334" y="2034"/>
                  </a:lnTo>
                  <a:cubicBezTo>
                    <a:pt x="371" y="2034"/>
                    <a:pt x="371" y="2071"/>
                    <a:pt x="371" y="2071"/>
                  </a:cubicBezTo>
                  <a:cubicBezTo>
                    <a:pt x="408" y="2071"/>
                    <a:pt x="408" y="2145"/>
                    <a:pt x="408" y="2145"/>
                  </a:cubicBezTo>
                  <a:lnTo>
                    <a:pt x="482" y="2182"/>
                  </a:lnTo>
                  <a:cubicBezTo>
                    <a:pt x="500" y="2200"/>
                    <a:pt x="509" y="2209"/>
                    <a:pt x="542" y="2209"/>
                  </a:cubicBezTo>
                  <a:cubicBezTo>
                    <a:pt x="572" y="2209"/>
                    <a:pt x="623" y="2201"/>
                    <a:pt x="720" y="2185"/>
                  </a:cubicBezTo>
                  <a:lnTo>
                    <a:pt x="720" y="2185"/>
                  </a:lnTo>
                  <a:lnTo>
                    <a:pt x="744" y="2199"/>
                  </a:lnTo>
                  <a:lnTo>
                    <a:pt x="744" y="2199"/>
                  </a:lnTo>
                  <a:cubicBezTo>
                    <a:pt x="742" y="2194"/>
                    <a:pt x="740" y="2189"/>
                    <a:pt x="740" y="2182"/>
                  </a:cubicBezTo>
                  <a:cubicBezTo>
                    <a:pt x="733" y="2183"/>
                    <a:pt x="727" y="2184"/>
                    <a:pt x="720" y="2185"/>
                  </a:cubicBezTo>
                  <a:lnTo>
                    <a:pt x="720" y="2185"/>
                  </a:lnTo>
                  <a:lnTo>
                    <a:pt x="334" y="1958"/>
                  </a:lnTo>
                  <a:close/>
                  <a:moveTo>
                    <a:pt x="744" y="2199"/>
                  </a:moveTo>
                  <a:lnTo>
                    <a:pt x="744" y="2199"/>
                  </a:lnTo>
                  <a:cubicBezTo>
                    <a:pt x="753" y="2218"/>
                    <a:pt x="777" y="2218"/>
                    <a:pt x="777" y="2218"/>
                  </a:cubicBezTo>
                  <a:lnTo>
                    <a:pt x="744" y="2199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37" name="Google Shape;12037;p51"/>
            <p:cNvSpPr/>
            <p:nvPr/>
          </p:nvSpPr>
          <p:spPr>
            <a:xfrm>
              <a:off x="2368125" y="2697225"/>
              <a:ext cx="41625" cy="52075"/>
            </a:xfrm>
            <a:custGeom>
              <a:avLst/>
              <a:gdLst/>
              <a:ahLst/>
              <a:cxnLst/>
              <a:rect l="l" t="t" r="r" b="b"/>
              <a:pathLst>
                <a:path w="1665" h="2083" extrusionOk="0">
                  <a:moveTo>
                    <a:pt x="1026" y="475"/>
                  </a:moveTo>
                  <a:cubicBezTo>
                    <a:pt x="1196" y="475"/>
                    <a:pt x="1295" y="612"/>
                    <a:pt x="1295" y="828"/>
                  </a:cubicBezTo>
                  <a:cubicBezTo>
                    <a:pt x="1295" y="1087"/>
                    <a:pt x="1073" y="1457"/>
                    <a:pt x="814" y="1605"/>
                  </a:cubicBezTo>
                  <a:cubicBezTo>
                    <a:pt x="755" y="1644"/>
                    <a:pt x="695" y="1663"/>
                    <a:pt x="640" y="1663"/>
                  </a:cubicBezTo>
                  <a:cubicBezTo>
                    <a:pt x="489" y="1663"/>
                    <a:pt x="370" y="1526"/>
                    <a:pt x="370" y="1309"/>
                  </a:cubicBezTo>
                  <a:cubicBezTo>
                    <a:pt x="370" y="1050"/>
                    <a:pt x="592" y="681"/>
                    <a:pt x="814" y="533"/>
                  </a:cubicBezTo>
                  <a:cubicBezTo>
                    <a:pt x="893" y="493"/>
                    <a:pt x="965" y="475"/>
                    <a:pt x="1026" y="475"/>
                  </a:cubicBezTo>
                  <a:close/>
                  <a:moveTo>
                    <a:pt x="1201" y="0"/>
                  </a:moveTo>
                  <a:cubicBezTo>
                    <a:pt x="1086" y="0"/>
                    <a:pt x="955" y="40"/>
                    <a:pt x="814" y="126"/>
                  </a:cubicBezTo>
                  <a:cubicBezTo>
                    <a:pt x="370" y="385"/>
                    <a:pt x="1" y="1013"/>
                    <a:pt x="1" y="1494"/>
                  </a:cubicBezTo>
                  <a:cubicBezTo>
                    <a:pt x="1" y="1864"/>
                    <a:pt x="190" y="2083"/>
                    <a:pt x="460" y="2083"/>
                  </a:cubicBezTo>
                  <a:cubicBezTo>
                    <a:pt x="567" y="2083"/>
                    <a:pt x="688" y="2048"/>
                    <a:pt x="814" y="1975"/>
                  </a:cubicBezTo>
                  <a:cubicBezTo>
                    <a:pt x="1295" y="1753"/>
                    <a:pt x="1664" y="1087"/>
                    <a:pt x="1664" y="570"/>
                  </a:cubicBezTo>
                  <a:cubicBezTo>
                    <a:pt x="1664" y="229"/>
                    <a:pt x="1479" y="0"/>
                    <a:pt x="1201" y="0"/>
                  </a:cubicBezTo>
                  <a:close/>
                </a:path>
              </a:pathLst>
            </a:custGeom>
            <a:solidFill>
              <a:srgbClr val="21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38" name="Google Shape;12038;p51"/>
            <p:cNvSpPr/>
            <p:nvPr/>
          </p:nvSpPr>
          <p:spPr>
            <a:xfrm>
              <a:off x="2240575" y="2602400"/>
              <a:ext cx="207075" cy="122025"/>
            </a:xfrm>
            <a:custGeom>
              <a:avLst/>
              <a:gdLst/>
              <a:ahLst/>
              <a:cxnLst/>
              <a:rect l="l" t="t" r="r" b="b"/>
              <a:pathLst>
                <a:path w="8283" h="4881" extrusionOk="0">
                  <a:moveTo>
                    <a:pt x="3661" y="0"/>
                  </a:moveTo>
                  <a:lnTo>
                    <a:pt x="1" y="2107"/>
                  </a:lnTo>
                  <a:lnTo>
                    <a:pt x="4807" y="4880"/>
                  </a:lnTo>
                  <a:lnTo>
                    <a:pt x="4918" y="4658"/>
                  </a:lnTo>
                  <a:cubicBezTo>
                    <a:pt x="5066" y="4289"/>
                    <a:pt x="5325" y="3956"/>
                    <a:pt x="5657" y="3771"/>
                  </a:cubicBezTo>
                  <a:lnTo>
                    <a:pt x="8023" y="2477"/>
                  </a:lnTo>
                  <a:lnTo>
                    <a:pt x="8282" y="2477"/>
                  </a:lnTo>
                  <a:lnTo>
                    <a:pt x="366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39" name="Google Shape;12039;p51"/>
            <p:cNvSpPr/>
            <p:nvPr/>
          </p:nvSpPr>
          <p:spPr>
            <a:xfrm>
              <a:off x="2359800" y="2663700"/>
              <a:ext cx="98000" cy="61650"/>
            </a:xfrm>
            <a:custGeom>
              <a:avLst/>
              <a:gdLst/>
              <a:ahLst/>
              <a:cxnLst/>
              <a:rect l="l" t="t" r="r" b="b"/>
              <a:pathLst>
                <a:path w="3920" h="2466" extrusionOk="0">
                  <a:moveTo>
                    <a:pt x="3288" y="1"/>
                  </a:moveTo>
                  <a:cubicBezTo>
                    <a:pt x="3212" y="1"/>
                    <a:pt x="3134" y="19"/>
                    <a:pt x="3070" y="62"/>
                  </a:cubicBezTo>
                  <a:lnTo>
                    <a:pt x="851" y="1356"/>
                  </a:lnTo>
                  <a:cubicBezTo>
                    <a:pt x="519" y="1541"/>
                    <a:pt x="223" y="1874"/>
                    <a:pt x="112" y="2243"/>
                  </a:cubicBezTo>
                  <a:lnTo>
                    <a:pt x="1" y="2465"/>
                  </a:lnTo>
                  <a:lnTo>
                    <a:pt x="1" y="2465"/>
                  </a:lnTo>
                  <a:lnTo>
                    <a:pt x="112" y="2428"/>
                  </a:lnTo>
                  <a:lnTo>
                    <a:pt x="149" y="2280"/>
                  </a:lnTo>
                  <a:cubicBezTo>
                    <a:pt x="297" y="1911"/>
                    <a:pt x="556" y="1615"/>
                    <a:pt x="888" y="1430"/>
                  </a:cubicBezTo>
                  <a:lnTo>
                    <a:pt x="2996" y="210"/>
                  </a:lnTo>
                  <a:cubicBezTo>
                    <a:pt x="3067" y="181"/>
                    <a:pt x="3150" y="164"/>
                    <a:pt x="3233" y="164"/>
                  </a:cubicBezTo>
                  <a:cubicBezTo>
                    <a:pt x="3364" y="164"/>
                    <a:pt x="3497" y="208"/>
                    <a:pt x="3587" y="321"/>
                  </a:cubicBezTo>
                  <a:cubicBezTo>
                    <a:pt x="3809" y="506"/>
                    <a:pt x="3883" y="802"/>
                    <a:pt x="3883" y="1171"/>
                  </a:cubicBezTo>
                  <a:lnTo>
                    <a:pt x="3920" y="1134"/>
                  </a:lnTo>
                  <a:cubicBezTo>
                    <a:pt x="3920" y="321"/>
                    <a:pt x="3661" y="62"/>
                    <a:pt x="3439" y="25"/>
                  </a:cubicBezTo>
                  <a:cubicBezTo>
                    <a:pt x="3393" y="10"/>
                    <a:pt x="3341" y="1"/>
                    <a:pt x="3288" y="1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40" name="Google Shape;12040;p51"/>
            <p:cNvSpPr/>
            <p:nvPr/>
          </p:nvSpPr>
          <p:spPr>
            <a:xfrm>
              <a:off x="2189750" y="2679100"/>
              <a:ext cx="114625" cy="85975"/>
            </a:xfrm>
            <a:custGeom>
              <a:avLst/>
              <a:gdLst/>
              <a:ahLst/>
              <a:cxnLst/>
              <a:rect l="l" t="t" r="r" b="b"/>
              <a:pathLst>
                <a:path w="4585" h="3439" extrusionOk="0">
                  <a:moveTo>
                    <a:pt x="0" y="1"/>
                  </a:moveTo>
                  <a:lnTo>
                    <a:pt x="0" y="814"/>
                  </a:lnTo>
                  <a:lnTo>
                    <a:pt x="4585" y="3439"/>
                  </a:lnTo>
                  <a:lnTo>
                    <a:pt x="4548" y="26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41" name="Google Shape;12041;p51"/>
            <p:cNvSpPr/>
            <p:nvPr/>
          </p:nvSpPr>
          <p:spPr>
            <a:xfrm>
              <a:off x="2189750" y="2650450"/>
              <a:ext cx="165475" cy="95225"/>
            </a:xfrm>
            <a:custGeom>
              <a:avLst/>
              <a:gdLst/>
              <a:ahLst/>
              <a:cxnLst/>
              <a:rect l="l" t="t" r="r" b="b"/>
              <a:pathLst>
                <a:path w="6619" h="3809" extrusionOk="0">
                  <a:moveTo>
                    <a:pt x="2034" y="1"/>
                  </a:moveTo>
                  <a:lnTo>
                    <a:pt x="0" y="1147"/>
                  </a:lnTo>
                  <a:lnTo>
                    <a:pt x="4548" y="3809"/>
                  </a:lnTo>
                  <a:lnTo>
                    <a:pt x="6618" y="2589"/>
                  </a:lnTo>
                  <a:lnTo>
                    <a:pt x="2034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42" name="Google Shape;12042;p51"/>
            <p:cNvSpPr/>
            <p:nvPr/>
          </p:nvSpPr>
          <p:spPr>
            <a:xfrm>
              <a:off x="2303425" y="2715150"/>
              <a:ext cx="51800" cy="49925"/>
            </a:xfrm>
            <a:custGeom>
              <a:avLst/>
              <a:gdLst/>
              <a:ahLst/>
              <a:cxnLst/>
              <a:rect l="l" t="t" r="r" b="b"/>
              <a:pathLst>
                <a:path w="2072" h="1997" extrusionOk="0">
                  <a:moveTo>
                    <a:pt x="2071" y="1"/>
                  </a:moveTo>
                  <a:lnTo>
                    <a:pt x="1" y="1221"/>
                  </a:lnTo>
                  <a:lnTo>
                    <a:pt x="38" y="1997"/>
                  </a:lnTo>
                  <a:lnTo>
                    <a:pt x="2071" y="777"/>
                  </a:lnTo>
                  <a:lnTo>
                    <a:pt x="2071" y="1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43" name="Google Shape;12043;p51"/>
            <p:cNvSpPr/>
            <p:nvPr/>
          </p:nvSpPr>
          <p:spPr>
            <a:xfrm>
              <a:off x="2101025" y="2731775"/>
              <a:ext cx="113700" cy="84150"/>
            </a:xfrm>
            <a:custGeom>
              <a:avLst/>
              <a:gdLst/>
              <a:ahLst/>
              <a:cxnLst/>
              <a:rect l="l" t="t" r="r" b="b"/>
              <a:pathLst>
                <a:path w="4548" h="3366" extrusionOk="0">
                  <a:moveTo>
                    <a:pt x="0" y="1"/>
                  </a:moveTo>
                  <a:lnTo>
                    <a:pt x="0" y="777"/>
                  </a:lnTo>
                  <a:lnTo>
                    <a:pt x="4548" y="3365"/>
                  </a:lnTo>
                  <a:lnTo>
                    <a:pt x="4548" y="25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44" name="Google Shape;12044;p51"/>
            <p:cNvSpPr/>
            <p:nvPr/>
          </p:nvSpPr>
          <p:spPr>
            <a:xfrm>
              <a:off x="2101025" y="2683725"/>
              <a:ext cx="196875" cy="112775"/>
            </a:xfrm>
            <a:custGeom>
              <a:avLst/>
              <a:gdLst/>
              <a:ahLst/>
              <a:cxnLst/>
              <a:rect l="l" t="t" r="r" b="b"/>
              <a:pathLst>
                <a:path w="7875" h="4511" extrusionOk="0">
                  <a:moveTo>
                    <a:pt x="3291" y="1"/>
                  </a:moveTo>
                  <a:lnTo>
                    <a:pt x="0" y="1923"/>
                  </a:lnTo>
                  <a:lnTo>
                    <a:pt x="4548" y="4511"/>
                  </a:lnTo>
                  <a:lnTo>
                    <a:pt x="7875" y="2588"/>
                  </a:lnTo>
                  <a:lnTo>
                    <a:pt x="329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45" name="Google Shape;12045;p51"/>
            <p:cNvSpPr/>
            <p:nvPr/>
          </p:nvSpPr>
          <p:spPr>
            <a:xfrm>
              <a:off x="2214700" y="2748425"/>
              <a:ext cx="83200" cy="67500"/>
            </a:xfrm>
            <a:custGeom>
              <a:avLst/>
              <a:gdLst/>
              <a:ahLst/>
              <a:cxnLst/>
              <a:rect l="l" t="t" r="r" b="b"/>
              <a:pathLst>
                <a:path w="3328" h="2700" extrusionOk="0">
                  <a:moveTo>
                    <a:pt x="3328" y="0"/>
                  </a:moveTo>
                  <a:lnTo>
                    <a:pt x="1" y="1923"/>
                  </a:lnTo>
                  <a:lnTo>
                    <a:pt x="1" y="2699"/>
                  </a:lnTo>
                  <a:lnTo>
                    <a:pt x="3328" y="814"/>
                  </a:lnTo>
                  <a:lnTo>
                    <a:pt x="3328" y="0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46" name="Google Shape;12046;p51"/>
            <p:cNvSpPr/>
            <p:nvPr/>
          </p:nvSpPr>
          <p:spPr>
            <a:xfrm>
              <a:off x="2225800" y="2461900"/>
              <a:ext cx="359550" cy="265300"/>
            </a:xfrm>
            <a:custGeom>
              <a:avLst/>
              <a:gdLst/>
              <a:ahLst/>
              <a:cxnLst/>
              <a:rect l="l" t="t" r="r" b="b"/>
              <a:pathLst>
                <a:path w="14382" h="10612" extrusionOk="0">
                  <a:moveTo>
                    <a:pt x="13236" y="1"/>
                  </a:moveTo>
                  <a:lnTo>
                    <a:pt x="0" y="7690"/>
                  </a:lnTo>
                  <a:cubicBezTo>
                    <a:pt x="0" y="7727"/>
                    <a:pt x="37" y="7764"/>
                    <a:pt x="111" y="7801"/>
                  </a:cubicBezTo>
                  <a:cubicBezTo>
                    <a:pt x="148" y="7912"/>
                    <a:pt x="185" y="7949"/>
                    <a:pt x="222" y="8060"/>
                  </a:cubicBezTo>
                  <a:cubicBezTo>
                    <a:pt x="333" y="8134"/>
                    <a:pt x="370" y="8245"/>
                    <a:pt x="407" y="8319"/>
                  </a:cubicBezTo>
                  <a:cubicBezTo>
                    <a:pt x="481" y="8430"/>
                    <a:pt x="518" y="8467"/>
                    <a:pt x="555" y="8541"/>
                  </a:cubicBezTo>
                  <a:cubicBezTo>
                    <a:pt x="592" y="8615"/>
                    <a:pt x="592" y="8652"/>
                    <a:pt x="666" y="8689"/>
                  </a:cubicBezTo>
                  <a:cubicBezTo>
                    <a:pt x="666" y="8726"/>
                    <a:pt x="703" y="8800"/>
                    <a:pt x="703" y="8837"/>
                  </a:cubicBezTo>
                  <a:cubicBezTo>
                    <a:pt x="703" y="8837"/>
                    <a:pt x="740" y="8874"/>
                    <a:pt x="740" y="8910"/>
                  </a:cubicBezTo>
                  <a:cubicBezTo>
                    <a:pt x="740" y="8910"/>
                    <a:pt x="777" y="8984"/>
                    <a:pt x="777" y="9021"/>
                  </a:cubicBezTo>
                  <a:cubicBezTo>
                    <a:pt x="777" y="9021"/>
                    <a:pt x="851" y="9058"/>
                    <a:pt x="851" y="9095"/>
                  </a:cubicBezTo>
                  <a:cubicBezTo>
                    <a:pt x="851" y="9169"/>
                    <a:pt x="887" y="9206"/>
                    <a:pt x="887" y="9243"/>
                  </a:cubicBezTo>
                  <a:cubicBezTo>
                    <a:pt x="887" y="9280"/>
                    <a:pt x="924" y="9354"/>
                    <a:pt x="924" y="9391"/>
                  </a:cubicBezTo>
                  <a:cubicBezTo>
                    <a:pt x="924" y="9428"/>
                    <a:pt x="961" y="9465"/>
                    <a:pt x="961" y="9539"/>
                  </a:cubicBezTo>
                  <a:cubicBezTo>
                    <a:pt x="961" y="9576"/>
                    <a:pt x="1035" y="9613"/>
                    <a:pt x="1035" y="9650"/>
                  </a:cubicBezTo>
                  <a:cubicBezTo>
                    <a:pt x="1072" y="9724"/>
                    <a:pt x="1072" y="9761"/>
                    <a:pt x="1072" y="9798"/>
                  </a:cubicBezTo>
                  <a:cubicBezTo>
                    <a:pt x="1109" y="9872"/>
                    <a:pt x="1109" y="9909"/>
                    <a:pt x="1109" y="9946"/>
                  </a:cubicBezTo>
                  <a:cubicBezTo>
                    <a:pt x="1146" y="9983"/>
                    <a:pt x="1146" y="10057"/>
                    <a:pt x="1146" y="10094"/>
                  </a:cubicBezTo>
                  <a:lnTo>
                    <a:pt x="1146" y="10241"/>
                  </a:lnTo>
                  <a:lnTo>
                    <a:pt x="1146" y="10315"/>
                  </a:lnTo>
                  <a:lnTo>
                    <a:pt x="1146" y="10352"/>
                  </a:lnTo>
                  <a:lnTo>
                    <a:pt x="1146" y="10500"/>
                  </a:lnTo>
                  <a:lnTo>
                    <a:pt x="1146" y="10611"/>
                  </a:lnTo>
                  <a:lnTo>
                    <a:pt x="14382" y="2921"/>
                  </a:lnTo>
                  <a:lnTo>
                    <a:pt x="14382" y="2773"/>
                  </a:lnTo>
                  <a:lnTo>
                    <a:pt x="14382" y="2662"/>
                  </a:lnTo>
                  <a:lnTo>
                    <a:pt x="14382" y="2552"/>
                  </a:lnTo>
                  <a:lnTo>
                    <a:pt x="14382" y="2404"/>
                  </a:lnTo>
                  <a:cubicBezTo>
                    <a:pt x="14345" y="2367"/>
                    <a:pt x="14345" y="2330"/>
                    <a:pt x="14345" y="2293"/>
                  </a:cubicBezTo>
                  <a:cubicBezTo>
                    <a:pt x="14271" y="2219"/>
                    <a:pt x="14271" y="2182"/>
                    <a:pt x="14271" y="2145"/>
                  </a:cubicBezTo>
                  <a:cubicBezTo>
                    <a:pt x="14234" y="2071"/>
                    <a:pt x="14234" y="2034"/>
                    <a:pt x="14234" y="1997"/>
                  </a:cubicBezTo>
                  <a:cubicBezTo>
                    <a:pt x="14234" y="1960"/>
                    <a:pt x="14197" y="1886"/>
                    <a:pt x="14197" y="1849"/>
                  </a:cubicBezTo>
                  <a:cubicBezTo>
                    <a:pt x="14197" y="1812"/>
                    <a:pt x="14160" y="1775"/>
                    <a:pt x="14160" y="1701"/>
                  </a:cubicBezTo>
                  <a:cubicBezTo>
                    <a:pt x="14160" y="1664"/>
                    <a:pt x="14086" y="1627"/>
                    <a:pt x="14086" y="1590"/>
                  </a:cubicBezTo>
                  <a:cubicBezTo>
                    <a:pt x="14086" y="1516"/>
                    <a:pt x="14049" y="1479"/>
                    <a:pt x="14049" y="1442"/>
                  </a:cubicBezTo>
                  <a:cubicBezTo>
                    <a:pt x="14049" y="1442"/>
                    <a:pt x="14012" y="1405"/>
                    <a:pt x="14012" y="1331"/>
                  </a:cubicBezTo>
                  <a:cubicBezTo>
                    <a:pt x="14012" y="1331"/>
                    <a:pt x="13975" y="1295"/>
                    <a:pt x="13975" y="1258"/>
                  </a:cubicBezTo>
                  <a:cubicBezTo>
                    <a:pt x="13975" y="1258"/>
                    <a:pt x="13901" y="1221"/>
                    <a:pt x="13901" y="1147"/>
                  </a:cubicBezTo>
                  <a:cubicBezTo>
                    <a:pt x="13901" y="1110"/>
                    <a:pt x="13864" y="1073"/>
                    <a:pt x="13864" y="1036"/>
                  </a:cubicBezTo>
                  <a:cubicBezTo>
                    <a:pt x="13827" y="962"/>
                    <a:pt x="13827" y="925"/>
                    <a:pt x="13790" y="888"/>
                  </a:cubicBezTo>
                  <a:cubicBezTo>
                    <a:pt x="13716" y="777"/>
                    <a:pt x="13679" y="703"/>
                    <a:pt x="13642" y="666"/>
                  </a:cubicBezTo>
                  <a:cubicBezTo>
                    <a:pt x="13605" y="555"/>
                    <a:pt x="13495" y="481"/>
                    <a:pt x="13458" y="370"/>
                  </a:cubicBezTo>
                  <a:cubicBezTo>
                    <a:pt x="13421" y="296"/>
                    <a:pt x="13347" y="222"/>
                    <a:pt x="13310" y="148"/>
                  </a:cubicBezTo>
                  <a:cubicBezTo>
                    <a:pt x="13310" y="111"/>
                    <a:pt x="13273" y="38"/>
                    <a:pt x="13236" y="1"/>
                  </a:cubicBezTo>
                  <a:close/>
                </a:path>
              </a:pathLst>
            </a:custGeom>
            <a:solidFill>
              <a:srgbClr val="FBA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47" name="Google Shape;12047;p51"/>
            <p:cNvSpPr/>
            <p:nvPr/>
          </p:nvSpPr>
          <p:spPr>
            <a:xfrm>
              <a:off x="2239650" y="2537700"/>
              <a:ext cx="347550" cy="233850"/>
            </a:xfrm>
            <a:custGeom>
              <a:avLst/>
              <a:gdLst/>
              <a:ahLst/>
              <a:cxnLst/>
              <a:rect l="l" t="t" r="r" b="b"/>
              <a:pathLst>
                <a:path w="13902" h="9354" extrusionOk="0">
                  <a:moveTo>
                    <a:pt x="13902" y="0"/>
                  </a:moveTo>
                  <a:lnTo>
                    <a:pt x="703" y="7653"/>
                  </a:lnTo>
                  <a:lnTo>
                    <a:pt x="703" y="7764"/>
                  </a:lnTo>
                  <a:lnTo>
                    <a:pt x="703" y="7838"/>
                  </a:lnTo>
                  <a:lnTo>
                    <a:pt x="703" y="7875"/>
                  </a:lnTo>
                  <a:lnTo>
                    <a:pt x="703" y="7949"/>
                  </a:lnTo>
                  <a:lnTo>
                    <a:pt x="703" y="8023"/>
                  </a:lnTo>
                  <a:lnTo>
                    <a:pt x="703" y="8134"/>
                  </a:lnTo>
                  <a:lnTo>
                    <a:pt x="703" y="8208"/>
                  </a:lnTo>
                  <a:cubicBezTo>
                    <a:pt x="666" y="8245"/>
                    <a:pt x="666" y="8319"/>
                    <a:pt x="666" y="8356"/>
                  </a:cubicBezTo>
                  <a:cubicBezTo>
                    <a:pt x="592" y="8392"/>
                    <a:pt x="592" y="8429"/>
                    <a:pt x="592" y="8503"/>
                  </a:cubicBezTo>
                  <a:cubicBezTo>
                    <a:pt x="592" y="8540"/>
                    <a:pt x="555" y="8577"/>
                    <a:pt x="555" y="8614"/>
                  </a:cubicBezTo>
                  <a:cubicBezTo>
                    <a:pt x="555" y="8688"/>
                    <a:pt x="518" y="8725"/>
                    <a:pt x="518" y="8762"/>
                  </a:cubicBezTo>
                  <a:cubicBezTo>
                    <a:pt x="481" y="8873"/>
                    <a:pt x="481" y="8910"/>
                    <a:pt x="407" y="8947"/>
                  </a:cubicBezTo>
                  <a:cubicBezTo>
                    <a:pt x="360" y="9067"/>
                    <a:pt x="281" y="9171"/>
                    <a:pt x="181" y="9250"/>
                  </a:cubicBezTo>
                  <a:lnTo>
                    <a:pt x="181" y="9250"/>
                  </a:lnTo>
                  <a:lnTo>
                    <a:pt x="13236" y="1701"/>
                  </a:lnTo>
                  <a:cubicBezTo>
                    <a:pt x="13421" y="1590"/>
                    <a:pt x="13532" y="1479"/>
                    <a:pt x="13643" y="1294"/>
                  </a:cubicBezTo>
                  <a:cubicBezTo>
                    <a:pt x="13680" y="1183"/>
                    <a:pt x="13680" y="1146"/>
                    <a:pt x="13717" y="1109"/>
                  </a:cubicBezTo>
                  <a:cubicBezTo>
                    <a:pt x="13717" y="1035"/>
                    <a:pt x="13791" y="998"/>
                    <a:pt x="13791" y="961"/>
                  </a:cubicBezTo>
                  <a:cubicBezTo>
                    <a:pt x="13791" y="924"/>
                    <a:pt x="13828" y="850"/>
                    <a:pt x="13828" y="813"/>
                  </a:cubicBezTo>
                  <a:cubicBezTo>
                    <a:pt x="13865" y="777"/>
                    <a:pt x="13865" y="740"/>
                    <a:pt x="13865" y="666"/>
                  </a:cubicBezTo>
                  <a:lnTo>
                    <a:pt x="13865" y="555"/>
                  </a:lnTo>
                  <a:lnTo>
                    <a:pt x="13865" y="444"/>
                  </a:lnTo>
                  <a:lnTo>
                    <a:pt x="13865" y="370"/>
                  </a:lnTo>
                  <a:lnTo>
                    <a:pt x="13865" y="259"/>
                  </a:lnTo>
                  <a:lnTo>
                    <a:pt x="13865" y="111"/>
                  </a:lnTo>
                  <a:cubicBezTo>
                    <a:pt x="13865" y="85"/>
                    <a:pt x="13865" y="59"/>
                    <a:pt x="13878" y="59"/>
                  </a:cubicBezTo>
                  <a:cubicBezTo>
                    <a:pt x="13883" y="59"/>
                    <a:pt x="13891" y="63"/>
                    <a:pt x="13902" y="74"/>
                  </a:cubicBezTo>
                  <a:lnTo>
                    <a:pt x="13902" y="0"/>
                  </a:lnTo>
                  <a:close/>
                  <a:moveTo>
                    <a:pt x="181" y="9250"/>
                  </a:moveTo>
                  <a:lnTo>
                    <a:pt x="1" y="9354"/>
                  </a:lnTo>
                  <a:cubicBezTo>
                    <a:pt x="66" y="9328"/>
                    <a:pt x="126" y="9292"/>
                    <a:pt x="181" y="9250"/>
                  </a:cubicBez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48" name="Google Shape;12048;p51"/>
            <p:cNvSpPr/>
            <p:nvPr/>
          </p:nvSpPr>
          <p:spPr>
            <a:xfrm>
              <a:off x="2156475" y="2431400"/>
              <a:ext cx="401150" cy="224625"/>
            </a:xfrm>
            <a:custGeom>
              <a:avLst/>
              <a:gdLst/>
              <a:ahLst/>
              <a:cxnLst/>
              <a:rect l="l" t="t" r="r" b="b"/>
              <a:pathLst>
                <a:path w="16046" h="8985" extrusionOk="0">
                  <a:moveTo>
                    <a:pt x="191" y="7690"/>
                  </a:moveTo>
                  <a:lnTo>
                    <a:pt x="191" y="7690"/>
                  </a:lnTo>
                  <a:cubicBezTo>
                    <a:pt x="189" y="7690"/>
                    <a:pt x="187" y="7690"/>
                    <a:pt x="185" y="7690"/>
                  </a:cubicBezTo>
                  <a:cubicBezTo>
                    <a:pt x="184" y="7692"/>
                    <a:pt x="184" y="7694"/>
                    <a:pt x="183" y="7695"/>
                  </a:cubicBezTo>
                  <a:lnTo>
                    <a:pt x="183" y="7695"/>
                  </a:lnTo>
                  <a:lnTo>
                    <a:pt x="191" y="7690"/>
                  </a:lnTo>
                  <a:close/>
                  <a:moveTo>
                    <a:pt x="183" y="7695"/>
                  </a:moveTo>
                  <a:lnTo>
                    <a:pt x="38" y="7780"/>
                  </a:lnTo>
                  <a:lnTo>
                    <a:pt x="38" y="7780"/>
                  </a:lnTo>
                  <a:cubicBezTo>
                    <a:pt x="85" y="7761"/>
                    <a:pt x="153" y="7747"/>
                    <a:pt x="183" y="7695"/>
                  </a:cubicBezTo>
                  <a:close/>
                  <a:moveTo>
                    <a:pt x="38" y="7780"/>
                  </a:moveTo>
                  <a:cubicBezTo>
                    <a:pt x="22" y="7786"/>
                    <a:pt x="9" y="7792"/>
                    <a:pt x="0" y="7801"/>
                  </a:cubicBezTo>
                  <a:lnTo>
                    <a:pt x="38" y="7780"/>
                  </a:lnTo>
                  <a:close/>
                  <a:moveTo>
                    <a:pt x="13569" y="1"/>
                  </a:moveTo>
                  <a:cubicBezTo>
                    <a:pt x="13532" y="1"/>
                    <a:pt x="13495" y="37"/>
                    <a:pt x="13384" y="37"/>
                  </a:cubicBezTo>
                  <a:cubicBezTo>
                    <a:pt x="13347" y="74"/>
                    <a:pt x="13273" y="74"/>
                    <a:pt x="13199" y="111"/>
                  </a:cubicBezTo>
                  <a:lnTo>
                    <a:pt x="191" y="7690"/>
                  </a:lnTo>
                  <a:lnTo>
                    <a:pt x="191" y="7690"/>
                  </a:lnTo>
                  <a:cubicBezTo>
                    <a:pt x="226" y="7686"/>
                    <a:pt x="265" y="7653"/>
                    <a:pt x="370" y="7653"/>
                  </a:cubicBezTo>
                  <a:lnTo>
                    <a:pt x="999" y="7653"/>
                  </a:lnTo>
                  <a:cubicBezTo>
                    <a:pt x="1073" y="7653"/>
                    <a:pt x="1073" y="7653"/>
                    <a:pt x="1110" y="7690"/>
                  </a:cubicBezTo>
                  <a:cubicBezTo>
                    <a:pt x="1146" y="7690"/>
                    <a:pt x="1146" y="7690"/>
                    <a:pt x="1183" y="7764"/>
                  </a:cubicBezTo>
                  <a:cubicBezTo>
                    <a:pt x="1257" y="7764"/>
                    <a:pt x="1257" y="7801"/>
                    <a:pt x="1294" y="7801"/>
                  </a:cubicBezTo>
                  <a:cubicBezTo>
                    <a:pt x="1331" y="7801"/>
                    <a:pt x="1331" y="7838"/>
                    <a:pt x="1368" y="7838"/>
                  </a:cubicBezTo>
                  <a:cubicBezTo>
                    <a:pt x="1442" y="7838"/>
                    <a:pt x="1442" y="7875"/>
                    <a:pt x="1479" y="7875"/>
                  </a:cubicBezTo>
                  <a:cubicBezTo>
                    <a:pt x="1516" y="7875"/>
                    <a:pt x="1516" y="7949"/>
                    <a:pt x="1553" y="7949"/>
                  </a:cubicBezTo>
                  <a:cubicBezTo>
                    <a:pt x="1627" y="7949"/>
                    <a:pt x="1627" y="7986"/>
                    <a:pt x="1664" y="7986"/>
                  </a:cubicBezTo>
                  <a:lnTo>
                    <a:pt x="1701" y="7986"/>
                  </a:lnTo>
                  <a:cubicBezTo>
                    <a:pt x="1738" y="7986"/>
                    <a:pt x="1738" y="8023"/>
                    <a:pt x="1812" y="8023"/>
                  </a:cubicBezTo>
                  <a:cubicBezTo>
                    <a:pt x="1849" y="8023"/>
                    <a:pt x="1849" y="8060"/>
                    <a:pt x="1886" y="8060"/>
                  </a:cubicBezTo>
                  <a:lnTo>
                    <a:pt x="1997" y="8171"/>
                  </a:lnTo>
                  <a:cubicBezTo>
                    <a:pt x="2034" y="8208"/>
                    <a:pt x="2071" y="8208"/>
                    <a:pt x="2071" y="8245"/>
                  </a:cubicBezTo>
                  <a:cubicBezTo>
                    <a:pt x="2108" y="8319"/>
                    <a:pt x="2182" y="8319"/>
                    <a:pt x="2182" y="8356"/>
                  </a:cubicBezTo>
                  <a:cubicBezTo>
                    <a:pt x="2219" y="8393"/>
                    <a:pt x="2256" y="8393"/>
                    <a:pt x="2256" y="8430"/>
                  </a:cubicBezTo>
                  <a:cubicBezTo>
                    <a:pt x="2293" y="8504"/>
                    <a:pt x="2367" y="8504"/>
                    <a:pt x="2367" y="8541"/>
                  </a:cubicBezTo>
                  <a:lnTo>
                    <a:pt x="2440" y="8615"/>
                  </a:lnTo>
                  <a:lnTo>
                    <a:pt x="2551" y="8726"/>
                  </a:lnTo>
                  <a:lnTo>
                    <a:pt x="2625" y="8800"/>
                  </a:lnTo>
                  <a:cubicBezTo>
                    <a:pt x="2699" y="8873"/>
                    <a:pt x="2699" y="8910"/>
                    <a:pt x="2736" y="8910"/>
                  </a:cubicBezTo>
                  <a:cubicBezTo>
                    <a:pt x="2773" y="8947"/>
                    <a:pt x="2773" y="8984"/>
                    <a:pt x="2810" y="8984"/>
                  </a:cubicBezTo>
                  <a:lnTo>
                    <a:pt x="16046" y="1331"/>
                  </a:lnTo>
                  <a:cubicBezTo>
                    <a:pt x="16009" y="1331"/>
                    <a:pt x="15935" y="1294"/>
                    <a:pt x="15935" y="1221"/>
                  </a:cubicBezTo>
                  <a:cubicBezTo>
                    <a:pt x="15898" y="1184"/>
                    <a:pt x="15898" y="1147"/>
                    <a:pt x="15861" y="1147"/>
                  </a:cubicBezTo>
                  <a:lnTo>
                    <a:pt x="15750" y="1036"/>
                  </a:lnTo>
                  <a:lnTo>
                    <a:pt x="15676" y="962"/>
                  </a:lnTo>
                  <a:lnTo>
                    <a:pt x="15565" y="851"/>
                  </a:lnTo>
                  <a:lnTo>
                    <a:pt x="15491" y="777"/>
                  </a:lnTo>
                  <a:cubicBezTo>
                    <a:pt x="15417" y="740"/>
                    <a:pt x="15380" y="740"/>
                    <a:pt x="15380" y="666"/>
                  </a:cubicBezTo>
                  <a:cubicBezTo>
                    <a:pt x="15343" y="629"/>
                    <a:pt x="15306" y="629"/>
                    <a:pt x="15306" y="592"/>
                  </a:cubicBezTo>
                  <a:lnTo>
                    <a:pt x="15195" y="481"/>
                  </a:lnTo>
                  <a:lnTo>
                    <a:pt x="15121" y="407"/>
                  </a:lnTo>
                  <a:cubicBezTo>
                    <a:pt x="15047" y="407"/>
                    <a:pt x="15047" y="370"/>
                    <a:pt x="15011" y="370"/>
                  </a:cubicBezTo>
                  <a:cubicBezTo>
                    <a:pt x="14974" y="370"/>
                    <a:pt x="14974" y="296"/>
                    <a:pt x="14937" y="296"/>
                  </a:cubicBezTo>
                  <a:lnTo>
                    <a:pt x="14863" y="296"/>
                  </a:lnTo>
                  <a:cubicBezTo>
                    <a:pt x="14826" y="296"/>
                    <a:pt x="14826" y="259"/>
                    <a:pt x="14789" y="259"/>
                  </a:cubicBezTo>
                  <a:cubicBezTo>
                    <a:pt x="14752" y="259"/>
                    <a:pt x="14752" y="222"/>
                    <a:pt x="14678" y="222"/>
                  </a:cubicBezTo>
                  <a:cubicBezTo>
                    <a:pt x="14641" y="222"/>
                    <a:pt x="14641" y="185"/>
                    <a:pt x="14604" y="185"/>
                  </a:cubicBezTo>
                  <a:cubicBezTo>
                    <a:pt x="14567" y="185"/>
                    <a:pt x="14567" y="111"/>
                    <a:pt x="14493" y="111"/>
                  </a:cubicBezTo>
                  <a:cubicBezTo>
                    <a:pt x="14456" y="111"/>
                    <a:pt x="14456" y="74"/>
                    <a:pt x="14419" y="74"/>
                  </a:cubicBezTo>
                  <a:cubicBezTo>
                    <a:pt x="14382" y="74"/>
                    <a:pt x="14382" y="74"/>
                    <a:pt x="14308" y="37"/>
                  </a:cubicBezTo>
                  <a:cubicBezTo>
                    <a:pt x="14271" y="37"/>
                    <a:pt x="14271" y="37"/>
                    <a:pt x="14234" y="1"/>
                  </a:cubicBez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49" name="Google Shape;12049;p51"/>
            <p:cNvSpPr/>
            <p:nvPr/>
          </p:nvSpPr>
          <p:spPr>
            <a:xfrm>
              <a:off x="2136150" y="2622500"/>
              <a:ext cx="118325" cy="153375"/>
            </a:xfrm>
            <a:custGeom>
              <a:avLst/>
              <a:gdLst/>
              <a:ahLst/>
              <a:cxnLst/>
              <a:rect l="l" t="t" r="r" b="b"/>
              <a:pathLst>
                <a:path w="4733" h="6135" extrusionOk="0">
                  <a:moveTo>
                    <a:pt x="1319" y="1"/>
                  </a:moveTo>
                  <a:cubicBezTo>
                    <a:pt x="546" y="1"/>
                    <a:pt x="0" y="609"/>
                    <a:pt x="0" y="1673"/>
                  </a:cubicBezTo>
                  <a:cubicBezTo>
                    <a:pt x="0" y="3189"/>
                    <a:pt x="1035" y="5037"/>
                    <a:pt x="2329" y="5777"/>
                  </a:cubicBezTo>
                  <a:cubicBezTo>
                    <a:pt x="2739" y="6020"/>
                    <a:pt x="3118" y="6135"/>
                    <a:pt x="3449" y="6135"/>
                  </a:cubicBezTo>
                  <a:cubicBezTo>
                    <a:pt x="4224" y="6135"/>
                    <a:pt x="4732" y="5508"/>
                    <a:pt x="4732" y="4446"/>
                  </a:cubicBezTo>
                  <a:cubicBezTo>
                    <a:pt x="4732" y="2930"/>
                    <a:pt x="3697" y="1082"/>
                    <a:pt x="2403" y="342"/>
                  </a:cubicBezTo>
                  <a:cubicBezTo>
                    <a:pt x="2017" y="111"/>
                    <a:pt x="1648" y="1"/>
                    <a:pt x="1319" y="1"/>
                  </a:cubicBez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50" name="Google Shape;12050;p51"/>
            <p:cNvSpPr/>
            <p:nvPr/>
          </p:nvSpPr>
          <p:spPr>
            <a:xfrm>
              <a:off x="2108400" y="2630125"/>
              <a:ext cx="120200" cy="146550"/>
            </a:xfrm>
            <a:custGeom>
              <a:avLst/>
              <a:gdLst/>
              <a:ahLst/>
              <a:cxnLst/>
              <a:rect l="l" t="t" r="r" b="b"/>
              <a:pathLst>
                <a:path w="4808" h="5862" extrusionOk="0">
                  <a:moveTo>
                    <a:pt x="1591" y="0"/>
                  </a:moveTo>
                  <a:cubicBezTo>
                    <a:pt x="1591" y="0"/>
                    <a:pt x="1" y="1738"/>
                    <a:pt x="1221" y="3956"/>
                  </a:cubicBezTo>
                  <a:cubicBezTo>
                    <a:pt x="2119" y="5541"/>
                    <a:pt x="3130" y="5861"/>
                    <a:pt x="3944" y="5861"/>
                  </a:cubicBezTo>
                  <a:cubicBezTo>
                    <a:pt x="4270" y="5861"/>
                    <a:pt x="4564" y="5810"/>
                    <a:pt x="4807" y="5768"/>
                  </a:cubicBezTo>
                  <a:lnTo>
                    <a:pt x="1591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51" name="Google Shape;12051;p51"/>
            <p:cNvSpPr/>
            <p:nvPr/>
          </p:nvSpPr>
          <p:spPr>
            <a:xfrm>
              <a:off x="2482750" y="2618100"/>
              <a:ext cx="4625" cy="950"/>
            </a:xfrm>
            <a:custGeom>
              <a:avLst/>
              <a:gdLst/>
              <a:ahLst/>
              <a:cxnLst/>
              <a:rect l="l" t="t" r="r" b="b"/>
              <a:pathLst>
                <a:path w="185" h="38" extrusionOk="0">
                  <a:moveTo>
                    <a:pt x="74" y="1"/>
                  </a:moveTo>
                  <a:cubicBezTo>
                    <a:pt x="0" y="1"/>
                    <a:pt x="0" y="1"/>
                    <a:pt x="185" y="38"/>
                  </a:cubicBezTo>
                  <a:cubicBezTo>
                    <a:pt x="185" y="1"/>
                    <a:pt x="111" y="1"/>
                    <a:pt x="74" y="1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52" name="Google Shape;12052;p51"/>
            <p:cNvSpPr/>
            <p:nvPr/>
          </p:nvSpPr>
          <p:spPr>
            <a:xfrm>
              <a:off x="2491975" y="2581125"/>
              <a:ext cx="75825" cy="45325"/>
            </a:xfrm>
            <a:custGeom>
              <a:avLst/>
              <a:gdLst/>
              <a:ahLst/>
              <a:cxnLst/>
              <a:rect l="l" t="t" r="r" b="b"/>
              <a:pathLst>
                <a:path w="3033" h="1813" extrusionOk="0">
                  <a:moveTo>
                    <a:pt x="3032" y="1"/>
                  </a:moveTo>
                  <a:lnTo>
                    <a:pt x="1" y="1775"/>
                  </a:lnTo>
                  <a:lnTo>
                    <a:pt x="1" y="1812"/>
                  </a:lnTo>
                  <a:lnTo>
                    <a:pt x="3032" y="112"/>
                  </a:lnTo>
                  <a:lnTo>
                    <a:pt x="3032" y="38"/>
                  </a:lnTo>
                  <a:lnTo>
                    <a:pt x="3032" y="1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53" name="Google Shape;12053;p51"/>
            <p:cNvSpPr/>
            <p:nvPr/>
          </p:nvSpPr>
          <p:spPr>
            <a:xfrm>
              <a:off x="2490125" y="2584825"/>
              <a:ext cx="77675" cy="45325"/>
            </a:xfrm>
            <a:custGeom>
              <a:avLst/>
              <a:gdLst/>
              <a:ahLst/>
              <a:cxnLst/>
              <a:rect l="l" t="t" r="r" b="b"/>
              <a:pathLst>
                <a:path w="3107" h="1813" extrusionOk="0">
                  <a:moveTo>
                    <a:pt x="3106" y="1"/>
                  </a:moveTo>
                  <a:lnTo>
                    <a:pt x="75" y="1738"/>
                  </a:lnTo>
                  <a:lnTo>
                    <a:pt x="1" y="1812"/>
                  </a:lnTo>
                  <a:lnTo>
                    <a:pt x="1" y="1812"/>
                  </a:lnTo>
                  <a:lnTo>
                    <a:pt x="3069" y="38"/>
                  </a:lnTo>
                  <a:cubicBezTo>
                    <a:pt x="3069" y="38"/>
                    <a:pt x="3106" y="38"/>
                    <a:pt x="3106" y="1"/>
                  </a:cubicBez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54" name="Google Shape;12054;p51"/>
            <p:cNvSpPr/>
            <p:nvPr/>
          </p:nvSpPr>
          <p:spPr>
            <a:xfrm>
              <a:off x="2480900" y="2618125"/>
              <a:ext cx="12025" cy="15525"/>
            </a:xfrm>
            <a:custGeom>
              <a:avLst/>
              <a:gdLst/>
              <a:ahLst/>
              <a:cxnLst/>
              <a:rect l="l" t="t" r="r" b="b"/>
              <a:pathLst>
                <a:path w="481" h="621" extrusionOk="0">
                  <a:moveTo>
                    <a:pt x="132" y="1"/>
                  </a:moveTo>
                  <a:cubicBezTo>
                    <a:pt x="52" y="1"/>
                    <a:pt x="0" y="58"/>
                    <a:pt x="0" y="184"/>
                  </a:cubicBezTo>
                  <a:cubicBezTo>
                    <a:pt x="0" y="369"/>
                    <a:pt x="111" y="517"/>
                    <a:pt x="259" y="591"/>
                  </a:cubicBezTo>
                  <a:cubicBezTo>
                    <a:pt x="290" y="612"/>
                    <a:pt x="321" y="621"/>
                    <a:pt x="349" y="621"/>
                  </a:cubicBezTo>
                  <a:cubicBezTo>
                    <a:pt x="423" y="621"/>
                    <a:pt x="481" y="560"/>
                    <a:pt x="481" y="480"/>
                  </a:cubicBezTo>
                  <a:cubicBezTo>
                    <a:pt x="481" y="295"/>
                    <a:pt x="370" y="147"/>
                    <a:pt x="259" y="37"/>
                  </a:cubicBezTo>
                  <a:cubicBezTo>
                    <a:pt x="212" y="13"/>
                    <a:pt x="169" y="1"/>
                    <a:pt x="132" y="1"/>
                  </a:cubicBez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55" name="Google Shape;12055;p51"/>
            <p:cNvSpPr/>
            <p:nvPr/>
          </p:nvSpPr>
          <p:spPr>
            <a:xfrm>
              <a:off x="2328375" y="2530300"/>
              <a:ext cx="52725" cy="22200"/>
            </a:xfrm>
            <a:custGeom>
              <a:avLst/>
              <a:gdLst/>
              <a:ahLst/>
              <a:cxnLst/>
              <a:rect l="l" t="t" r="r" b="b"/>
              <a:pathLst>
                <a:path w="2109" h="888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370"/>
                    <a:pt x="75" y="481"/>
                    <a:pt x="149" y="555"/>
                  </a:cubicBezTo>
                  <a:cubicBezTo>
                    <a:pt x="186" y="592"/>
                    <a:pt x="260" y="592"/>
                    <a:pt x="297" y="666"/>
                  </a:cubicBezTo>
                  <a:cubicBezTo>
                    <a:pt x="297" y="703"/>
                    <a:pt x="334" y="703"/>
                    <a:pt x="334" y="703"/>
                  </a:cubicBezTo>
                  <a:cubicBezTo>
                    <a:pt x="371" y="703"/>
                    <a:pt x="371" y="740"/>
                    <a:pt x="445" y="740"/>
                  </a:cubicBezTo>
                  <a:cubicBezTo>
                    <a:pt x="482" y="740"/>
                    <a:pt x="519" y="777"/>
                    <a:pt x="556" y="777"/>
                  </a:cubicBezTo>
                  <a:cubicBezTo>
                    <a:pt x="556" y="851"/>
                    <a:pt x="629" y="851"/>
                    <a:pt x="666" y="851"/>
                  </a:cubicBezTo>
                  <a:cubicBezTo>
                    <a:pt x="703" y="888"/>
                    <a:pt x="740" y="888"/>
                    <a:pt x="814" y="888"/>
                  </a:cubicBezTo>
                  <a:lnTo>
                    <a:pt x="1369" y="888"/>
                  </a:lnTo>
                  <a:cubicBezTo>
                    <a:pt x="1406" y="851"/>
                    <a:pt x="1443" y="851"/>
                    <a:pt x="1480" y="851"/>
                  </a:cubicBezTo>
                  <a:cubicBezTo>
                    <a:pt x="1480" y="851"/>
                    <a:pt x="1554" y="777"/>
                    <a:pt x="1591" y="777"/>
                  </a:cubicBezTo>
                  <a:cubicBezTo>
                    <a:pt x="1628" y="777"/>
                    <a:pt x="1665" y="740"/>
                    <a:pt x="1739" y="740"/>
                  </a:cubicBezTo>
                  <a:lnTo>
                    <a:pt x="1776" y="740"/>
                  </a:lnTo>
                  <a:cubicBezTo>
                    <a:pt x="1813" y="740"/>
                    <a:pt x="1813" y="703"/>
                    <a:pt x="1849" y="703"/>
                  </a:cubicBezTo>
                  <a:lnTo>
                    <a:pt x="1997" y="555"/>
                  </a:lnTo>
                  <a:cubicBezTo>
                    <a:pt x="2034" y="481"/>
                    <a:pt x="2108" y="407"/>
                    <a:pt x="2108" y="333"/>
                  </a:cubicBezTo>
                  <a:lnTo>
                    <a:pt x="2108" y="37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56" name="Google Shape;12056;p51"/>
            <p:cNvSpPr/>
            <p:nvPr/>
          </p:nvSpPr>
          <p:spPr>
            <a:xfrm>
              <a:off x="2332075" y="2530300"/>
              <a:ext cx="3725" cy="16650"/>
            </a:xfrm>
            <a:custGeom>
              <a:avLst/>
              <a:gdLst/>
              <a:ahLst/>
              <a:cxnLst/>
              <a:rect l="l" t="t" r="r" b="b"/>
              <a:pathLst>
                <a:path w="149" h="666" extrusionOk="0">
                  <a:moveTo>
                    <a:pt x="1" y="0"/>
                  </a:moveTo>
                  <a:lnTo>
                    <a:pt x="1" y="555"/>
                  </a:lnTo>
                  <a:cubicBezTo>
                    <a:pt x="38" y="592"/>
                    <a:pt x="112" y="592"/>
                    <a:pt x="149" y="66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57" name="Google Shape;12057;p51"/>
            <p:cNvSpPr/>
            <p:nvPr/>
          </p:nvSpPr>
          <p:spPr>
            <a:xfrm>
              <a:off x="2337625" y="2530300"/>
              <a:ext cx="3725" cy="19425"/>
            </a:xfrm>
            <a:custGeom>
              <a:avLst/>
              <a:gdLst/>
              <a:ahLst/>
              <a:cxnLst/>
              <a:rect l="l" t="t" r="r" b="b"/>
              <a:pathLst>
                <a:path w="149" h="777" extrusionOk="0">
                  <a:moveTo>
                    <a:pt x="1" y="0"/>
                  </a:moveTo>
                  <a:lnTo>
                    <a:pt x="1" y="740"/>
                  </a:lnTo>
                  <a:cubicBezTo>
                    <a:pt x="75" y="740"/>
                    <a:pt x="112" y="777"/>
                    <a:pt x="149" y="777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58" name="Google Shape;12058;p51"/>
            <p:cNvSpPr/>
            <p:nvPr/>
          </p:nvSpPr>
          <p:spPr>
            <a:xfrm>
              <a:off x="2345025" y="2529375"/>
              <a:ext cx="3725" cy="22200"/>
            </a:xfrm>
            <a:custGeom>
              <a:avLst/>
              <a:gdLst/>
              <a:ahLst/>
              <a:cxnLst/>
              <a:rect l="l" t="t" r="r" b="b"/>
              <a:pathLst>
                <a:path w="149" h="888" extrusionOk="0">
                  <a:moveTo>
                    <a:pt x="0" y="0"/>
                  </a:moveTo>
                  <a:lnTo>
                    <a:pt x="0" y="814"/>
                  </a:lnTo>
                  <a:cubicBezTo>
                    <a:pt x="37" y="888"/>
                    <a:pt x="74" y="888"/>
                    <a:pt x="148" y="888"/>
                  </a:cubicBezTo>
                  <a:lnTo>
                    <a:pt x="148" y="3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59" name="Google Shape;12059;p51"/>
            <p:cNvSpPr/>
            <p:nvPr/>
          </p:nvSpPr>
          <p:spPr>
            <a:xfrm>
              <a:off x="2350575" y="2530300"/>
              <a:ext cx="3725" cy="22200"/>
            </a:xfrm>
            <a:custGeom>
              <a:avLst/>
              <a:gdLst/>
              <a:ahLst/>
              <a:cxnLst/>
              <a:rect l="l" t="t" r="r" b="b"/>
              <a:pathLst>
                <a:path w="149" h="888" extrusionOk="0">
                  <a:moveTo>
                    <a:pt x="0" y="0"/>
                  </a:moveTo>
                  <a:lnTo>
                    <a:pt x="0" y="888"/>
                  </a:lnTo>
                  <a:lnTo>
                    <a:pt x="148" y="88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60" name="Google Shape;12060;p51"/>
            <p:cNvSpPr/>
            <p:nvPr/>
          </p:nvSpPr>
          <p:spPr>
            <a:xfrm>
              <a:off x="2356125" y="2529375"/>
              <a:ext cx="3700" cy="22200"/>
            </a:xfrm>
            <a:custGeom>
              <a:avLst/>
              <a:gdLst/>
              <a:ahLst/>
              <a:cxnLst/>
              <a:rect l="l" t="t" r="r" b="b"/>
              <a:pathLst>
                <a:path w="148" h="888" extrusionOk="0">
                  <a:moveTo>
                    <a:pt x="0" y="0"/>
                  </a:moveTo>
                  <a:lnTo>
                    <a:pt x="0" y="888"/>
                  </a:lnTo>
                  <a:lnTo>
                    <a:pt x="148" y="888"/>
                  </a:lnTo>
                  <a:lnTo>
                    <a:pt x="148" y="3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61" name="Google Shape;12061;p51"/>
            <p:cNvSpPr/>
            <p:nvPr/>
          </p:nvSpPr>
          <p:spPr>
            <a:xfrm>
              <a:off x="2363500" y="2530300"/>
              <a:ext cx="3725" cy="21275"/>
            </a:xfrm>
            <a:custGeom>
              <a:avLst/>
              <a:gdLst/>
              <a:ahLst/>
              <a:cxnLst/>
              <a:rect l="l" t="t" r="r" b="b"/>
              <a:pathLst>
                <a:path w="149" h="851" extrusionOk="0">
                  <a:moveTo>
                    <a:pt x="1" y="0"/>
                  </a:moveTo>
                  <a:lnTo>
                    <a:pt x="1" y="851"/>
                  </a:lnTo>
                  <a:cubicBezTo>
                    <a:pt x="38" y="777"/>
                    <a:pt x="75" y="777"/>
                    <a:pt x="149" y="777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62" name="Google Shape;12062;p51"/>
            <p:cNvSpPr/>
            <p:nvPr/>
          </p:nvSpPr>
          <p:spPr>
            <a:xfrm>
              <a:off x="2369050" y="2530300"/>
              <a:ext cx="3725" cy="19425"/>
            </a:xfrm>
            <a:custGeom>
              <a:avLst/>
              <a:gdLst/>
              <a:ahLst/>
              <a:cxnLst/>
              <a:rect l="l" t="t" r="r" b="b"/>
              <a:pathLst>
                <a:path w="149" h="777" extrusionOk="0">
                  <a:moveTo>
                    <a:pt x="1" y="0"/>
                  </a:moveTo>
                  <a:lnTo>
                    <a:pt x="1" y="777"/>
                  </a:lnTo>
                  <a:cubicBezTo>
                    <a:pt x="38" y="777"/>
                    <a:pt x="112" y="740"/>
                    <a:pt x="149" y="740"/>
                  </a:cubicBezTo>
                  <a:lnTo>
                    <a:pt x="149" y="37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63" name="Google Shape;12063;p51"/>
            <p:cNvSpPr/>
            <p:nvPr/>
          </p:nvSpPr>
          <p:spPr>
            <a:xfrm>
              <a:off x="2374600" y="2531225"/>
              <a:ext cx="3725" cy="16650"/>
            </a:xfrm>
            <a:custGeom>
              <a:avLst/>
              <a:gdLst/>
              <a:ahLst/>
              <a:cxnLst/>
              <a:rect l="l" t="t" r="r" b="b"/>
              <a:pathLst>
                <a:path w="149" h="666" extrusionOk="0">
                  <a:moveTo>
                    <a:pt x="0" y="0"/>
                  </a:moveTo>
                  <a:lnTo>
                    <a:pt x="0" y="666"/>
                  </a:lnTo>
                  <a:lnTo>
                    <a:pt x="148" y="51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64" name="Google Shape;12064;p51"/>
            <p:cNvSpPr/>
            <p:nvPr/>
          </p:nvSpPr>
          <p:spPr>
            <a:xfrm>
              <a:off x="2326550" y="2516900"/>
              <a:ext cx="56400" cy="29600"/>
            </a:xfrm>
            <a:custGeom>
              <a:avLst/>
              <a:gdLst/>
              <a:ahLst/>
              <a:cxnLst/>
              <a:rect l="l" t="t" r="r" b="b"/>
              <a:pathLst>
                <a:path w="2256" h="1184" extrusionOk="0">
                  <a:moveTo>
                    <a:pt x="1146" y="0"/>
                  </a:moveTo>
                  <a:cubicBezTo>
                    <a:pt x="878" y="0"/>
                    <a:pt x="610" y="56"/>
                    <a:pt x="407" y="167"/>
                  </a:cubicBezTo>
                  <a:cubicBezTo>
                    <a:pt x="0" y="388"/>
                    <a:pt x="0" y="758"/>
                    <a:pt x="407" y="1017"/>
                  </a:cubicBezTo>
                  <a:cubicBezTo>
                    <a:pt x="610" y="1128"/>
                    <a:pt x="878" y="1183"/>
                    <a:pt x="1146" y="1183"/>
                  </a:cubicBezTo>
                  <a:cubicBezTo>
                    <a:pt x="1414" y="1183"/>
                    <a:pt x="1682" y="1128"/>
                    <a:pt x="1886" y="1017"/>
                  </a:cubicBezTo>
                  <a:cubicBezTo>
                    <a:pt x="2255" y="758"/>
                    <a:pt x="2255" y="388"/>
                    <a:pt x="1886" y="167"/>
                  </a:cubicBezTo>
                  <a:cubicBezTo>
                    <a:pt x="1682" y="56"/>
                    <a:pt x="1414" y="0"/>
                    <a:pt x="1146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65" name="Google Shape;12065;p51"/>
            <p:cNvSpPr/>
            <p:nvPr/>
          </p:nvSpPr>
          <p:spPr>
            <a:xfrm>
              <a:off x="2255375" y="2530300"/>
              <a:ext cx="331825" cy="204275"/>
            </a:xfrm>
            <a:custGeom>
              <a:avLst/>
              <a:gdLst/>
              <a:ahLst/>
              <a:cxnLst/>
              <a:rect l="l" t="t" r="r" b="b"/>
              <a:pathLst>
                <a:path w="13273" h="8171" extrusionOk="0">
                  <a:moveTo>
                    <a:pt x="13273" y="0"/>
                  </a:moveTo>
                  <a:lnTo>
                    <a:pt x="0" y="7690"/>
                  </a:lnTo>
                  <a:lnTo>
                    <a:pt x="0" y="7727"/>
                  </a:lnTo>
                  <a:lnTo>
                    <a:pt x="0" y="7875"/>
                  </a:lnTo>
                  <a:lnTo>
                    <a:pt x="0" y="7949"/>
                  </a:lnTo>
                  <a:lnTo>
                    <a:pt x="0" y="8060"/>
                  </a:lnTo>
                  <a:lnTo>
                    <a:pt x="0" y="8134"/>
                  </a:lnTo>
                  <a:lnTo>
                    <a:pt x="0" y="8171"/>
                  </a:lnTo>
                  <a:lnTo>
                    <a:pt x="13236" y="555"/>
                  </a:lnTo>
                  <a:lnTo>
                    <a:pt x="13236" y="407"/>
                  </a:lnTo>
                  <a:cubicBezTo>
                    <a:pt x="13236" y="370"/>
                    <a:pt x="13236" y="333"/>
                    <a:pt x="13273" y="333"/>
                  </a:cubicBezTo>
                  <a:lnTo>
                    <a:pt x="13273" y="222"/>
                  </a:lnTo>
                  <a:lnTo>
                    <a:pt x="13273" y="148"/>
                  </a:lnTo>
                  <a:lnTo>
                    <a:pt x="13273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66" name="Google Shape;12066;p51"/>
            <p:cNvSpPr/>
            <p:nvPr/>
          </p:nvSpPr>
          <p:spPr>
            <a:xfrm>
              <a:off x="2258150" y="2715150"/>
              <a:ext cx="12025" cy="14825"/>
            </a:xfrm>
            <a:custGeom>
              <a:avLst/>
              <a:gdLst/>
              <a:ahLst/>
              <a:cxnLst/>
              <a:rect l="l" t="t" r="r" b="b"/>
              <a:pathLst>
                <a:path w="481" h="593" extrusionOk="0">
                  <a:moveTo>
                    <a:pt x="481" y="1"/>
                  </a:moveTo>
                  <a:lnTo>
                    <a:pt x="333" y="37"/>
                  </a:lnTo>
                  <a:lnTo>
                    <a:pt x="0" y="592"/>
                  </a:lnTo>
                  <a:lnTo>
                    <a:pt x="185" y="51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67" name="Google Shape;12067;p51"/>
            <p:cNvSpPr/>
            <p:nvPr/>
          </p:nvSpPr>
          <p:spPr>
            <a:xfrm>
              <a:off x="2271075" y="2708675"/>
              <a:ext cx="11125" cy="14825"/>
            </a:xfrm>
            <a:custGeom>
              <a:avLst/>
              <a:gdLst/>
              <a:ahLst/>
              <a:cxnLst/>
              <a:rect l="l" t="t" r="r" b="b"/>
              <a:pathLst>
                <a:path w="445" h="593" extrusionOk="0">
                  <a:moveTo>
                    <a:pt x="444" y="1"/>
                  </a:moveTo>
                  <a:lnTo>
                    <a:pt x="260" y="75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49" y="481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68" name="Google Shape;12068;p51"/>
            <p:cNvSpPr/>
            <p:nvPr/>
          </p:nvSpPr>
          <p:spPr>
            <a:xfrm>
              <a:off x="2282175" y="2701275"/>
              <a:ext cx="12050" cy="14825"/>
            </a:xfrm>
            <a:custGeom>
              <a:avLst/>
              <a:gdLst/>
              <a:ahLst/>
              <a:cxnLst/>
              <a:rect l="l" t="t" r="r" b="b"/>
              <a:pathLst>
                <a:path w="482" h="593" extrusionOk="0">
                  <a:moveTo>
                    <a:pt x="481" y="1"/>
                  </a:moveTo>
                  <a:lnTo>
                    <a:pt x="333" y="112"/>
                  </a:lnTo>
                  <a:lnTo>
                    <a:pt x="0" y="592"/>
                  </a:lnTo>
                  <a:lnTo>
                    <a:pt x="148" y="556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69" name="Google Shape;12069;p51"/>
            <p:cNvSpPr/>
            <p:nvPr/>
          </p:nvSpPr>
          <p:spPr>
            <a:xfrm>
              <a:off x="2294200" y="2694825"/>
              <a:ext cx="11100" cy="15725"/>
            </a:xfrm>
            <a:custGeom>
              <a:avLst/>
              <a:gdLst/>
              <a:ahLst/>
              <a:cxnLst/>
              <a:rect l="l" t="t" r="r" b="b"/>
              <a:pathLst>
                <a:path w="444" h="629" extrusionOk="0">
                  <a:moveTo>
                    <a:pt x="444" y="0"/>
                  </a:moveTo>
                  <a:lnTo>
                    <a:pt x="333" y="74"/>
                  </a:lnTo>
                  <a:lnTo>
                    <a:pt x="0" y="629"/>
                  </a:lnTo>
                  <a:lnTo>
                    <a:pt x="148" y="555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70" name="Google Shape;12070;p51"/>
            <p:cNvSpPr/>
            <p:nvPr/>
          </p:nvSpPr>
          <p:spPr>
            <a:xfrm>
              <a:off x="2305275" y="2687425"/>
              <a:ext cx="12050" cy="16650"/>
            </a:xfrm>
            <a:custGeom>
              <a:avLst/>
              <a:gdLst/>
              <a:ahLst/>
              <a:cxnLst/>
              <a:rect l="l" t="t" r="r" b="b"/>
              <a:pathLst>
                <a:path w="482" h="666" extrusionOk="0">
                  <a:moveTo>
                    <a:pt x="481" y="0"/>
                  </a:moveTo>
                  <a:lnTo>
                    <a:pt x="333" y="111"/>
                  </a:lnTo>
                  <a:lnTo>
                    <a:pt x="1" y="666"/>
                  </a:lnTo>
                  <a:lnTo>
                    <a:pt x="149" y="555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71" name="Google Shape;12071;p51"/>
            <p:cNvSpPr/>
            <p:nvPr/>
          </p:nvSpPr>
          <p:spPr>
            <a:xfrm>
              <a:off x="2317300" y="2680950"/>
              <a:ext cx="11100" cy="15750"/>
            </a:xfrm>
            <a:custGeom>
              <a:avLst/>
              <a:gdLst/>
              <a:ahLst/>
              <a:cxnLst/>
              <a:rect l="l" t="t" r="r" b="b"/>
              <a:pathLst>
                <a:path w="444" h="630" extrusionOk="0">
                  <a:moveTo>
                    <a:pt x="444" y="1"/>
                  </a:moveTo>
                  <a:lnTo>
                    <a:pt x="333" y="75"/>
                  </a:lnTo>
                  <a:lnTo>
                    <a:pt x="0" y="629"/>
                  </a:lnTo>
                  <a:lnTo>
                    <a:pt x="148" y="55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72" name="Google Shape;12072;p51"/>
            <p:cNvSpPr/>
            <p:nvPr/>
          </p:nvSpPr>
          <p:spPr>
            <a:xfrm>
              <a:off x="2328375" y="2673550"/>
              <a:ext cx="12050" cy="16675"/>
            </a:xfrm>
            <a:custGeom>
              <a:avLst/>
              <a:gdLst/>
              <a:ahLst/>
              <a:cxnLst/>
              <a:rect l="l" t="t" r="r" b="b"/>
              <a:pathLst>
                <a:path w="482" h="667" extrusionOk="0">
                  <a:moveTo>
                    <a:pt x="482" y="1"/>
                  </a:moveTo>
                  <a:lnTo>
                    <a:pt x="334" y="1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186" y="555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73" name="Google Shape;12073;p51"/>
            <p:cNvSpPr/>
            <p:nvPr/>
          </p:nvSpPr>
          <p:spPr>
            <a:xfrm>
              <a:off x="2341325" y="2667100"/>
              <a:ext cx="12050" cy="15725"/>
            </a:xfrm>
            <a:custGeom>
              <a:avLst/>
              <a:gdLst/>
              <a:ahLst/>
              <a:cxnLst/>
              <a:rect l="l" t="t" r="r" b="b"/>
              <a:pathLst>
                <a:path w="482" h="629" extrusionOk="0">
                  <a:moveTo>
                    <a:pt x="481" y="0"/>
                  </a:moveTo>
                  <a:lnTo>
                    <a:pt x="296" y="74"/>
                  </a:lnTo>
                  <a:lnTo>
                    <a:pt x="1" y="629"/>
                  </a:lnTo>
                  <a:lnTo>
                    <a:pt x="148" y="555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74" name="Google Shape;12074;p51"/>
            <p:cNvSpPr/>
            <p:nvPr/>
          </p:nvSpPr>
          <p:spPr>
            <a:xfrm>
              <a:off x="2353350" y="2660625"/>
              <a:ext cx="11100" cy="15725"/>
            </a:xfrm>
            <a:custGeom>
              <a:avLst/>
              <a:gdLst/>
              <a:ahLst/>
              <a:cxnLst/>
              <a:rect l="l" t="t" r="r" b="b"/>
              <a:pathLst>
                <a:path w="444" h="629" extrusionOk="0">
                  <a:moveTo>
                    <a:pt x="444" y="0"/>
                  </a:moveTo>
                  <a:lnTo>
                    <a:pt x="259" y="74"/>
                  </a:lnTo>
                  <a:lnTo>
                    <a:pt x="0" y="629"/>
                  </a:lnTo>
                  <a:lnTo>
                    <a:pt x="111" y="518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75" name="Google Shape;12075;p51"/>
            <p:cNvSpPr/>
            <p:nvPr/>
          </p:nvSpPr>
          <p:spPr>
            <a:xfrm>
              <a:off x="2364425" y="2654150"/>
              <a:ext cx="12050" cy="14800"/>
            </a:xfrm>
            <a:custGeom>
              <a:avLst/>
              <a:gdLst/>
              <a:ahLst/>
              <a:cxnLst/>
              <a:rect l="l" t="t" r="r" b="b"/>
              <a:pathLst>
                <a:path w="482" h="592" extrusionOk="0">
                  <a:moveTo>
                    <a:pt x="481" y="0"/>
                  </a:moveTo>
                  <a:lnTo>
                    <a:pt x="334" y="74"/>
                  </a:lnTo>
                  <a:lnTo>
                    <a:pt x="1" y="592"/>
                  </a:lnTo>
                  <a:lnTo>
                    <a:pt x="149" y="518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76" name="Google Shape;12076;p51"/>
            <p:cNvSpPr/>
            <p:nvPr/>
          </p:nvSpPr>
          <p:spPr>
            <a:xfrm>
              <a:off x="2376450" y="2646750"/>
              <a:ext cx="11125" cy="15750"/>
            </a:xfrm>
            <a:custGeom>
              <a:avLst/>
              <a:gdLst/>
              <a:ahLst/>
              <a:cxnLst/>
              <a:rect l="l" t="t" r="r" b="b"/>
              <a:pathLst>
                <a:path w="445" h="630" extrusionOk="0">
                  <a:moveTo>
                    <a:pt x="444" y="1"/>
                  </a:moveTo>
                  <a:lnTo>
                    <a:pt x="296" y="112"/>
                  </a:lnTo>
                  <a:lnTo>
                    <a:pt x="0" y="629"/>
                  </a:lnTo>
                  <a:lnTo>
                    <a:pt x="111" y="55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77" name="Google Shape;12077;p51"/>
            <p:cNvSpPr/>
            <p:nvPr/>
          </p:nvSpPr>
          <p:spPr>
            <a:xfrm>
              <a:off x="2455000" y="2602400"/>
              <a:ext cx="11125" cy="15725"/>
            </a:xfrm>
            <a:custGeom>
              <a:avLst/>
              <a:gdLst/>
              <a:ahLst/>
              <a:cxnLst/>
              <a:rect l="l" t="t" r="r" b="b"/>
              <a:pathLst>
                <a:path w="445" h="629" extrusionOk="0">
                  <a:moveTo>
                    <a:pt x="445" y="0"/>
                  </a:moveTo>
                  <a:lnTo>
                    <a:pt x="260" y="74"/>
                  </a:lnTo>
                  <a:lnTo>
                    <a:pt x="1" y="629"/>
                  </a:lnTo>
                  <a:lnTo>
                    <a:pt x="112" y="555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78" name="Google Shape;12078;p51"/>
            <p:cNvSpPr/>
            <p:nvPr/>
          </p:nvSpPr>
          <p:spPr>
            <a:xfrm>
              <a:off x="2466100" y="2595000"/>
              <a:ext cx="12050" cy="16650"/>
            </a:xfrm>
            <a:custGeom>
              <a:avLst/>
              <a:gdLst/>
              <a:ahLst/>
              <a:cxnLst/>
              <a:rect l="l" t="t" r="r" b="b"/>
              <a:pathLst>
                <a:path w="482" h="666" extrusionOk="0">
                  <a:moveTo>
                    <a:pt x="481" y="0"/>
                  </a:moveTo>
                  <a:lnTo>
                    <a:pt x="296" y="111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148" y="555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79" name="Google Shape;12079;p51"/>
            <p:cNvSpPr/>
            <p:nvPr/>
          </p:nvSpPr>
          <p:spPr>
            <a:xfrm>
              <a:off x="2478125" y="2589450"/>
              <a:ext cx="11100" cy="14825"/>
            </a:xfrm>
            <a:custGeom>
              <a:avLst/>
              <a:gdLst/>
              <a:ahLst/>
              <a:cxnLst/>
              <a:rect l="l" t="t" r="r" b="b"/>
              <a:pathLst>
                <a:path w="444" h="593" extrusionOk="0">
                  <a:moveTo>
                    <a:pt x="444" y="0"/>
                  </a:moveTo>
                  <a:lnTo>
                    <a:pt x="296" y="37"/>
                  </a:lnTo>
                  <a:lnTo>
                    <a:pt x="0" y="592"/>
                  </a:lnTo>
                  <a:lnTo>
                    <a:pt x="111" y="518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80" name="Google Shape;12080;p51"/>
            <p:cNvSpPr/>
            <p:nvPr/>
          </p:nvSpPr>
          <p:spPr>
            <a:xfrm>
              <a:off x="2489200" y="2582050"/>
              <a:ext cx="12050" cy="15750"/>
            </a:xfrm>
            <a:custGeom>
              <a:avLst/>
              <a:gdLst/>
              <a:ahLst/>
              <a:cxnLst/>
              <a:rect l="l" t="t" r="r" b="b"/>
              <a:pathLst>
                <a:path w="482" h="630" extrusionOk="0">
                  <a:moveTo>
                    <a:pt x="481" y="1"/>
                  </a:moveTo>
                  <a:lnTo>
                    <a:pt x="334" y="112"/>
                  </a:lnTo>
                  <a:lnTo>
                    <a:pt x="1" y="629"/>
                  </a:lnTo>
                  <a:lnTo>
                    <a:pt x="149" y="51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81" name="Google Shape;12081;p51"/>
            <p:cNvSpPr/>
            <p:nvPr/>
          </p:nvSpPr>
          <p:spPr>
            <a:xfrm>
              <a:off x="2501225" y="2575575"/>
              <a:ext cx="11125" cy="14825"/>
            </a:xfrm>
            <a:custGeom>
              <a:avLst/>
              <a:gdLst/>
              <a:ahLst/>
              <a:cxnLst/>
              <a:rect l="l" t="t" r="r" b="b"/>
              <a:pathLst>
                <a:path w="445" h="593" extrusionOk="0">
                  <a:moveTo>
                    <a:pt x="444" y="1"/>
                  </a:moveTo>
                  <a:lnTo>
                    <a:pt x="296" y="75"/>
                  </a:lnTo>
                  <a:lnTo>
                    <a:pt x="0" y="592"/>
                  </a:lnTo>
                  <a:lnTo>
                    <a:pt x="0" y="592"/>
                  </a:lnTo>
                  <a:lnTo>
                    <a:pt x="111" y="55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82" name="Google Shape;12082;p51"/>
            <p:cNvSpPr/>
            <p:nvPr/>
          </p:nvSpPr>
          <p:spPr>
            <a:xfrm>
              <a:off x="2512325" y="2568200"/>
              <a:ext cx="12025" cy="16650"/>
            </a:xfrm>
            <a:custGeom>
              <a:avLst/>
              <a:gdLst/>
              <a:ahLst/>
              <a:cxnLst/>
              <a:rect l="l" t="t" r="r" b="b"/>
              <a:pathLst>
                <a:path w="481" h="666" extrusionOk="0">
                  <a:moveTo>
                    <a:pt x="481" y="0"/>
                  </a:moveTo>
                  <a:lnTo>
                    <a:pt x="333" y="111"/>
                  </a:lnTo>
                  <a:lnTo>
                    <a:pt x="0" y="666"/>
                  </a:lnTo>
                  <a:lnTo>
                    <a:pt x="185" y="555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83" name="Google Shape;12083;p51"/>
            <p:cNvSpPr/>
            <p:nvPr/>
          </p:nvSpPr>
          <p:spPr>
            <a:xfrm>
              <a:off x="2524325" y="2561725"/>
              <a:ext cx="11125" cy="15725"/>
            </a:xfrm>
            <a:custGeom>
              <a:avLst/>
              <a:gdLst/>
              <a:ahLst/>
              <a:cxnLst/>
              <a:rect l="l" t="t" r="r" b="b"/>
              <a:pathLst>
                <a:path w="445" h="629" extrusionOk="0">
                  <a:moveTo>
                    <a:pt x="444" y="0"/>
                  </a:moveTo>
                  <a:lnTo>
                    <a:pt x="297" y="74"/>
                  </a:lnTo>
                  <a:lnTo>
                    <a:pt x="1" y="629"/>
                  </a:lnTo>
                  <a:lnTo>
                    <a:pt x="186" y="555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84" name="Google Shape;12084;p51"/>
            <p:cNvSpPr/>
            <p:nvPr/>
          </p:nvSpPr>
          <p:spPr>
            <a:xfrm>
              <a:off x="2536350" y="2554325"/>
              <a:ext cx="12025" cy="16675"/>
            </a:xfrm>
            <a:custGeom>
              <a:avLst/>
              <a:gdLst/>
              <a:ahLst/>
              <a:cxnLst/>
              <a:rect l="l" t="t" r="r" b="b"/>
              <a:pathLst>
                <a:path w="481" h="667" extrusionOk="0">
                  <a:moveTo>
                    <a:pt x="481" y="1"/>
                  </a:moveTo>
                  <a:lnTo>
                    <a:pt x="296" y="112"/>
                  </a:lnTo>
                  <a:lnTo>
                    <a:pt x="0" y="666"/>
                  </a:lnTo>
                  <a:lnTo>
                    <a:pt x="148" y="55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85" name="Google Shape;12085;p51"/>
            <p:cNvSpPr/>
            <p:nvPr/>
          </p:nvSpPr>
          <p:spPr>
            <a:xfrm>
              <a:off x="2548350" y="2547850"/>
              <a:ext cx="11125" cy="15750"/>
            </a:xfrm>
            <a:custGeom>
              <a:avLst/>
              <a:gdLst/>
              <a:ahLst/>
              <a:cxnLst/>
              <a:rect l="l" t="t" r="r" b="b"/>
              <a:pathLst>
                <a:path w="445" h="630" extrusionOk="0">
                  <a:moveTo>
                    <a:pt x="445" y="1"/>
                  </a:moveTo>
                  <a:lnTo>
                    <a:pt x="334" y="75"/>
                  </a:lnTo>
                  <a:lnTo>
                    <a:pt x="1" y="629"/>
                  </a:lnTo>
                  <a:lnTo>
                    <a:pt x="149" y="555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86" name="Google Shape;12086;p51"/>
            <p:cNvSpPr/>
            <p:nvPr/>
          </p:nvSpPr>
          <p:spPr>
            <a:xfrm>
              <a:off x="2559450" y="2542300"/>
              <a:ext cx="12050" cy="14825"/>
            </a:xfrm>
            <a:custGeom>
              <a:avLst/>
              <a:gdLst/>
              <a:ahLst/>
              <a:cxnLst/>
              <a:rect l="l" t="t" r="r" b="b"/>
              <a:pathLst>
                <a:path w="482" h="593" extrusionOk="0">
                  <a:moveTo>
                    <a:pt x="481" y="1"/>
                  </a:moveTo>
                  <a:lnTo>
                    <a:pt x="333" y="38"/>
                  </a:lnTo>
                  <a:lnTo>
                    <a:pt x="1" y="593"/>
                  </a:lnTo>
                  <a:lnTo>
                    <a:pt x="149" y="482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87" name="Google Shape;12087;p51"/>
            <p:cNvSpPr/>
            <p:nvPr/>
          </p:nvSpPr>
          <p:spPr>
            <a:xfrm>
              <a:off x="2571475" y="2534925"/>
              <a:ext cx="11100" cy="14800"/>
            </a:xfrm>
            <a:custGeom>
              <a:avLst/>
              <a:gdLst/>
              <a:ahLst/>
              <a:cxnLst/>
              <a:rect l="l" t="t" r="r" b="b"/>
              <a:pathLst>
                <a:path w="444" h="592" extrusionOk="0">
                  <a:moveTo>
                    <a:pt x="444" y="0"/>
                  </a:moveTo>
                  <a:lnTo>
                    <a:pt x="333" y="111"/>
                  </a:lnTo>
                  <a:lnTo>
                    <a:pt x="0" y="592"/>
                  </a:lnTo>
                  <a:lnTo>
                    <a:pt x="148" y="518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88" name="Google Shape;12088;p51"/>
            <p:cNvSpPr/>
            <p:nvPr/>
          </p:nvSpPr>
          <p:spPr>
            <a:xfrm>
              <a:off x="2504000" y="2426775"/>
              <a:ext cx="15725" cy="9275"/>
            </a:xfrm>
            <a:custGeom>
              <a:avLst/>
              <a:gdLst/>
              <a:ahLst/>
              <a:cxnLst/>
              <a:rect l="l" t="t" r="r" b="b"/>
              <a:pathLst>
                <a:path w="629" h="371" extrusionOk="0">
                  <a:moveTo>
                    <a:pt x="259" y="1"/>
                  </a:moveTo>
                  <a:cubicBezTo>
                    <a:pt x="148" y="38"/>
                    <a:pt x="74" y="75"/>
                    <a:pt x="0" y="186"/>
                  </a:cubicBezTo>
                  <a:lnTo>
                    <a:pt x="0" y="222"/>
                  </a:lnTo>
                  <a:lnTo>
                    <a:pt x="74" y="222"/>
                  </a:lnTo>
                  <a:cubicBezTo>
                    <a:pt x="111" y="112"/>
                    <a:pt x="148" y="75"/>
                    <a:pt x="259" y="75"/>
                  </a:cubicBezTo>
                  <a:cubicBezTo>
                    <a:pt x="274" y="67"/>
                    <a:pt x="290" y="64"/>
                    <a:pt x="307" y="64"/>
                  </a:cubicBezTo>
                  <a:cubicBezTo>
                    <a:pt x="373" y="64"/>
                    <a:pt x="444" y="112"/>
                    <a:pt x="444" y="112"/>
                  </a:cubicBezTo>
                  <a:cubicBezTo>
                    <a:pt x="444" y="112"/>
                    <a:pt x="518" y="222"/>
                    <a:pt x="555" y="370"/>
                  </a:cubicBezTo>
                  <a:cubicBezTo>
                    <a:pt x="629" y="186"/>
                    <a:pt x="518" y="75"/>
                    <a:pt x="481" y="75"/>
                  </a:cubicBezTo>
                  <a:cubicBezTo>
                    <a:pt x="481" y="38"/>
                    <a:pt x="370" y="1"/>
                    <a:pt x="259" y="1"/>
                  </a:cubicBezTo>
                  <a:close/>
                  <a:moveTo>
                    <a:pt x="604" y="337"/>
                  </a:moveTo>
                  <a:cubicBezTo>
                    <a:pt x="596" y="337"/>
                    <a:pt x="580" y="346"/>
                    <a:pt x="555" y="370"/>
                  </a:cubicBezTo>
                  <a:cubicBezTo>
                    <a:pt x="604" y="370"/>
                    <a:pt x="621" y="337"/>
                    <a:pt x="604" y="337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89" name="Google Shape;12089;p51"/>
            <p:cNvSpPr/>
            <p:nvPr/>
          </p:nvSpPr>
          <p:spPr>
            <a:xfrm>
              <a:off x="2534500" y="2438800"/>
              <a:ext cx="13875" cy="9250"/>
            </a:xfrm>
            <a:custGeom>
              <a:avLst/>
              <a:gdLst/>
              <a:ahLst/>
              <a:cxnLst/>
              <a:rect l="l" t="t" r="r" b="b"/>
              <a:pathLst>
                <a:path w="555" h="370" extrusionOk="0">
                  <a:moveTo>
                    <a:pt x="222" y="0"/>
                  </a:moveTo>
                  <a:cubicBezTo>
                    <a:pt x="148" y="74"/>
                    <a:pt x="37" y="111"/>
                    <a:pt x="0" y="185"/>
                  </a:cubicBezTo>
                  <a:lnTo>
                    <a:pt x="0" y="259"/>
                  </a:lnTo>
                  <a:lnTo>
                    <a:pt x="37" y="259"/>
                  </a:lnTo>
                  <a:cubicBezTo>
                    <a:pt x="74" y="148"/>
                    <a:pt x="148" y="111"/>
                    <a:pt x="222" y="111"/>
                  </a:cubicBezTo>
                  <a:cubicBezTo>
                    <a:pt x="244" y="104"/>
                    <a:pt x="265" y="101"/>
                    <a:pt x="284" y="101"/>
                  </a:cubicBezTo>
                  <a:cubicBezTo>
                    <a:pt x="360" y="101"/>
                    <a:pt x="407" y="148"/>
                    <a:pt x="407" y="148"/>
                  </a:cubicBezTo>
                  <a:cubicBezTo>
                    <a:pt x="407" y="148"/>
                    <a:pt x="518" y="259"/>
                    <a:pt x="555" y="370"/>
                  </a:cubicBezTo>
                  <a:cubicBezTo>
                    <a:pt x="555" y="185"/>
                    <a:pt x="444" y="148"/>
                    <a:pt x="444" y="111"/>
                  </a:cubicBezTo>
                  <a:cubicBezTo>
                    <a:pt x="444" y="74"/>
                    <a:pt x="370" y="0"/>
                    <a:pt x="222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90" name="Google Shape;12090;p51"/>
            <p:cNvSpPr/>
            <p:nvPr/>
          </p:nvSpPr>
          <p:spPr>
            <a:xfrm>
              <a:off x="2410650" y="2608850"/>
              <a:ext cx="23125" cy="40825"/>
            </a:xfrm>
            <a:custGeom>
              <a:avLst/>
              <a:gdLst/>
              <a:ahLst/>
              <a:cxnLst/>
              <a:rect l="l" t="t" r="r" b="b"/>
              <a:pathLst>
                <a:path w="925" h="1633" extrusionOk="0">
                  <a:moveTo>
                    <a:pt x="481" y="1"/>
                  </a:moveTo>
                  <a:cubicBezTo>
                    <a:pt x="481" y="1"/>
                    <a:pt x="0" y="962"/>
                    <a:pt x="0" y="1295"/>
                  </a:cubicBezTo>
                  <a:cubicBezTo>
                    <a:pt x="0" y="1515"/>
                    <a:pt x="123" y="1633"/>
                    <a:pt x="293" y="1633"/>
                  </a:cubicBezTo>
                  <a:cubicBezTo>
                    <a:pt x="351" y="1633"/>
                    <a:pt x="415" y="1619"/>
                    <a:pt x="481" y="1591"/>
                  </a:cubicBezTo>
                  <a:cubicBezTo>
                    <a:pt x="740" y="1443"/>
                    <a:pt x="925" y="1073"/>
                    <a:pt x="925" y="740"/>
                  </a:cubicBezTo>
                  <a:cubicBezTo>
                    <a:pt x="925" y="408"/>
                    <a:pt x="481" y="1"/>
                    <a:pt x="481" y="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91" name="Google Shape;12091;p51"/>
            <p:cNvSpPr/>
            <p:nvPr/>
          </p:nvSpPr>
          <p:spPr>
            <a:xfrm>
              <a:off x="2234100" y="2787250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1" y="0"/>
                  </a:moveTo>
                  <a:lnTo>
                    <a:pt x="1" y="296"/>
                  </a:lnTo>
                  <a:lnTo>
                    <a:pt x="75" y="370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B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92" name="Google Shape;12092;p51"/>
            <p:cNvSpPr/>
            <p:nvPr/>
          </p:nvSpPr>
          <p:spPr>
            <a:xfrm>
              <a:off x="2234100" y="2755825"/>
              <a:ext cx="57350" cy="32375"/>
            </a:xfrm>
            <a:custGeom>
              <a:avLst/>
              <a:gdLst/>
              <a:ahLst/>
              <a:cxnLst/>
              <a:rect l="l" t="t" r="r" b="b"/>
              <a:pathLst>
                <a:path w="2294" h="1295" extrusionOk="0">
                  <a:moveTo>
                    <a:pt x="2219" y="0"/>
                  </a:moveTo>
                  <a:lnTo>
                    <a:pt x="1" y="1257"/>
                  </a:lnTo>
                  <a:lnTo>
                    <a:pt x="75" y="1294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93" name="Google Shape;12093;p51"/>
            <p:cNvSpPr/>
            <p:nvPr/>
          </p:nvSpPr>
          <p:spPr>
            <a:xfrm>
              <a:off x="2235950" y="2755825"/>
              <a:ext cx="55500" cy="40675"/>
            </a:xfrm>
            <a:custGeom>
              <a:avLst/>
              <a:gdLst/>
              <a:ahLst/>
              <a:cxnLst/>
              <a:rect l="l" t="t" r="r" b="b"/>
              <a:pathLst>
                <a:path w="2220" h="1627" extrusionOk="0">
                  <a:moveTo>
                    <a:pt x="2219" y="0"/>
                  </a:moveTo>
                  <a:lnTo>
                    <a:pt x="2145" y="37"/>
                  </a:lnTo>
                  <a:lnTo>
                    <a:pt x="1812" y="222"/>
                  </a:lnTo>
                  <a:lnTo>
                    <a:pt x="1665" y="333"/>
                  </a:lnTo>
                  <a:lnTo>
                    <a:pt x="1369" y="518"/>
                  </a:lnTo>
                  <a:lnTo>
                    <a:pt x="1184" y="592"/>
                  </a:lnTo>
                  <a:lnTo>
                    <a:pt x="851" y="777"/>
                  </a:lnTo>
                  <a:lnTo>
                    <a:pt x="703" y="888"/>
                  </a:lnTo>
                  <a:lnTo>
                    <a:pt x="371" y="1072"/>
                  </a:lnTo>
                  <a:lnTo>
                    <a:pt x="260" y="1146"/>
                  </a:lnTo>
                  <a:lnTo>
                    <a:pt x="1" y="1294"/>
                  </a:lnTo>
                  <a:lnTo>
                    <a:pt x="1" y="1553"/>
                  </a:lnTo>
                  <a:lnTo>
                    <a:pt x="1" y="1627"/>
                  </a:lnTo>
                  <a:lnTo>
                    <a:pt x="112" y="1516"/>
                  </a:lnTo>
                  <a:lnTo>
                    <a:pt x="445" y="1331"/>
                  </a:lnTo>
                  <a:lnTo>
                    <a:pt x="629" y="1257"/>
                  </a:lnTo>
                  <a:lnTo>
                    <a:pt x="888" y="1072"/>
                  </a:lnTo>
                  <a:lnTo>
                    <a:pt x="1073" y="961"/>
                  </a:lnTo>
                  <a:lnTo>
                    <a:pt x="1406" y="777"/>
                  </a:lnTo>
                  <a:lnTo>
                    <a:pt x="1554" y="703"/>
                  </a:lnTo>
                  <a:lnTo>
                    <a:pt x="1849" y="518"/>
                  </a:lnTo>
                  <a:lnTo>
                    <a:pt x="1997" y="444"/>
                  </a:lnTo>
                  <a:lnTo>
                    <a:pt x="2219" y="333"/>
                  </a:lnTo>
                  <a:lnTo>
                    <a:pt x="2219" y="74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94" name="Google Shape;12094;p51"/>
            <p:cNvSpPr/>
            <p:nvPr/>
          </p:nvSpPr>
          <p:spPr>
            <a:xfrm>
              <a:off x="2235950" y="2782625"/>
              <a:ext cx="9275" cy="13875"/>
            </a:xfrm>
            <a:custGeom>
              <a:avLst/>
              <a:gdLst/>
              <a:ahLst/>
              <a:cxnLst/>
              <a:rect l="l" t="t" r="r" b="b"/>
              <a:pathLst>
                <a:path w="371" h="555" extrusionOk="0">
                  <a:moveTo>
                    <a:pt x="371" y="0"/>
                  </a:moveTo>
                  <a:lnTo>
                    <a:pt x="260" y="74"/>
                  </a:lnTo>
                  <a:lnTo>
                    <a:pt x="1" y="481"/>
                  </a:lnTo>
                  <a:lnTo>
                    <a:pt x="1" y="555"/>
                  </a:lnTo>
                  <a:lnTo>
                    <a:pt x="112" y="44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95" name="Google Shape;12095;p51"/>
            <p:cNvSpPr/>
            <p:nvPr/>
          </p:nvSpPr>
          <p:spPr>
            <a:xfrm>
              <a:off x="2247050" y="2775225"/>
              <a:ext cx="10200" cy="14825"/>
            </a:xfrm>
            <a:custGeom>
              <a:avLst/>
              <a:gdLst/>
              <a:ahLst/>
              <a:cxnLst/>
              <a:rect l="l" t="t" r="r" b="b"/>
              <a:pathLst>
                <a:path w="408" h="593" extrusionOk="0">
                  <a:moveTo>
                    <a:pt x="407" y="1"/>
                  </a:moveTo>
                  <a:lnTo>
                    <a:pt x="259" y="112"/>
                  </a:lnTo>
                  <a:lnTo>
                    <a:pt x="1" y="555"/>
                  </a:lnTo>
                  <a:lnTo>
                    <a:pt x="1" y="592"/>
                  </a:lnTo>
                  <a:lnTo>
                    <a:pt x="111" y="518"/>
                  </a:lnTo>
                  <a:lnTo>
                    <a:pt x="185" y="481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96" name="Google Shape;12096;p51"/>
            <p:cNvSpPr/>
            <p:nvPr/>
          </p:nvSpPr>
          <p:spPr>
            <a:xfrm>
              <a:off x="2258150" y="2768750"/>
              <a:ext cx="12025" cy="13900"/>
            </a:xfrm>
            <a:custGeom>
              <a:avLst/>
              <a:gdLst/>
              <a:ahLst/>
              <a:cxnLst/>
              <a:rect l="l" t="t" r="r" b="b"/>
              <a:pathLst>
                <a:path w="481" h="556" extrusionOk="0">
                  <a:moveTo>
                    <a:pt x="481" y="1"/>
                  </a:moveTo>
                  <a:lnTo>
                    <a:pt x="296" y="75"/>
                  </a:lnTo>
                  <a:lnTo>
                    <a:pt x="0" y="555"/>
                  </a:lnTo>
                  <a:lnTo>
                    <a:pt x="185" y="444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97" name="Google Shape;12097;p51"/>
            <p:cNvSpPr/>
            <p:nvPr/>
          </p:nvSpPr>
          <p:spPr>
            <a:xfrm>
              <a:off x="2271075" y="2761375"/>
              <a:ext cx="10200" cy="13875"/>
            </a:xfrm>
            <a:custGeom>
              <a:avLst/>
              <a:gdLst/>
              <a:ahLst/>
              <a:cxnLst/>
              <a:rect l="l" t="t" r="r" b="b"/>
              <a:pathLst>
                <a:path w="408" h="555" extrusionOk="0">
                  <a:moveTo>
                    <a:pt x="407" y="0"/>
                  </a:moveTo>
                  <a:lnTo>
                    <a:pt x="260" y="111"/>
                  </a:lnTo>
                  <a:lnTo>
                    <a:pt x="1" y="555"/>
                  </a:lnTo>
                  <a:lnTo>
                    <a:pt x="149" y="481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98" name="Google Shape;12098;p51"/>
            <p:cNvSpPr/>
            <p:nvPr/>
          </p:nvSpPr>
          <p:spPr>
            <a:xfrm>
              <a:off x="2282175" y="2755825"/>
              <a:ext cx="9275" cy="12950"/>
            </a:xfrm>
            <a:custGeom>
              <a:avLst/>
              <a:gdLst/>
              <a:ahLst/>
              <a:cxnLst/>
              <a:rect l="l" t="t" r="r" b="b"/>
              <a:pathLst>
                <a:path w="371" h="518" extrusionOk="0">
                  <a:moveTo>
                    <a:pt x="370" y="0"/>
                  </a:moveTo>
                  <a:lnTo>
                    <a:pt x="296" y="37"/>
                  </a:lnTo>
                  <a:lnTo>
                    <a:pt x="0" y="518"/>
                  </a:lnTo>
                  <a:lnTo>
                    <a:pt x="148" y="444"/>
                  </a:lnTo>
                  <a:lnTo>
                    <a:pt x="370" y="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99" name="Google Shape;12099;p51"/>
            <p:cNvSpPr/>
            <p:nvPr/>
          </p:nvSpPr>
          <p:spPr>
            <a:xfrm>
              <a:off x="2025225" y="2709600"/>
              <a:ext cx="8350" cy="24050"/>
            </a:xfrm>
            <a:custGeom>
              <a:avLst/>
              <a:gdLst/>
              <a:ahLst/>
              <a:cxnLst/>
              <a:rect l="l" t="t" r="r" b="b"/>
              <a:pathLst>
                <a:path w="334" h="962" extrusionOk="0">
                  <a:moveTo>
                    <a:pt x="38" y="1"/>
                  </a:moveTo>
                  <a:cubicBezTo>
                    <a:pt x="38" y="1"/>
                    <a:pt x="1" y="1"/>
                    <a:pt x="1" y="38"/>
                  </a:cubicBezTo>
                  <a:cubicBezTo>
                    <a:pt x="1" y="149"/>
                    <a:pt x="1" y="740"/>
                    <a:pt x="185" y="925"/>
                  </a:cubicBezTo>
                  <a:cubicBezTo>
                    <a:pt x="222" y="962"/>
                    <a:pt x="259" y="962"/>
                    <a:pt x="296" y="962"/>
                  </a:cubicBezTo>
                  <a:lnTo>
                    <a:pt x="333" y="925"/>
                  </a:lnTo>
                  <a:cubicBezTo>
                    <a:pt x="333" y="888"/>
                    <a:pt x="333" y="888"/>
                    <a:pt x="296" y="888"/>
                  </a:cubicBezTo>
                  <a:cubicBezTo>
                    <a:pt x="259" y="888"/>
                    <a:pt x="259" y="814"/>
                    <a:pt x="222" y="814"/>
                  </a:cubicBezTo>
                  <a:cubicBezTo>
                    <a:pt x="74" y="740"/>
                    <a:pt x="74" y="223"/>
                    <a:pt x="74" y="38"/>
                  </a:cubicBezTo>
                  <a:cubicBezTo>
                    <a:pt x="74" y="38"/>
                    <a:pt x="74" y="1"/>
                    <a:pt x="38" y="1"/>
                  </a:cubicBezTo>
                  <a:close/>
                </a:path>
              </a:pathLst>
            </a:custGeom>
            <a:solidFill>
              <a:srgbClr val="2F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00" name="Google Shape;12100;p51"/>
            <p:cNvSpPr/>
            <p:nvPr/>
          </p:nvSpPr>
          <p:spPr>
            <a:xfrm>
              <a:off x="2027075" y="2697600"/>
              <a:ext cx="4650" cy="27750"/>
            </a:xfrm>
            <a:custGeom>
              <a:avLst/>
              <a:gdLst/>
              <a:ahLst/>
              <a:cxnLst/>
              <a:rect l="l" t="t" r="r" b="b"/>
              <a:pathLst>
                <a:path w="186" h="1110" extrusionOk="0">
                  <a:moveTo>
                    <a:pt x="0" y="0"/>
                  </a:moveTo>
                  <a:lnTo>
                    <a:pt x="74" y="148"/>
                  </a:lnTo>
                  <a:lnTo>
                    <a:pt x="74" y="185"/>
                  </a:lnTo>
                  <a:lnTo>
                    <a:pt x="74" y="259"/>
                  </a:lnTo>
                  <a:lnTo>
                    <a:pt x="74" y="296"/>
                  </a:lnTo>
                  <a:lnTo>
                    <a:pt x="74" y="333"/>
                  </a:lnTo>
                  <a:lnTo>
                    <a:pt x="74" y="370"/>
                  </a:lnTo>
                  <a:lnTo>
                    <a:pt x="74" y="1035"/>
                  </a:lnTo>
                  <a:cubicBezTo>
                    <a:pt x="74" y="1072"/>
                    <a:pt x="74" y="1109"/>
                    <a:pt x="37" y="1109"/>
                  </a:cubicBezTo>
                  <a:lnTo>
                    <a:pt x="148" y="1109"/>
                  </a:lnTo>
                  <a:cubicBezTo>
                    <a:pt x="148" y="1109"/>
                    <a:pt x="185" y="1072"/>
                    <a:pt x="185" y="1035"/>
                  </a:cubicBezTo>
                  <a:lnTo>
                    <a:pt x="185" y="259"/>
                  </a:lnTo>
                  <a:lnTo>
                    <a:pt x="185" y="185"/>
                  </a:lnTo>
                  <a:lnTo>
                    <a:pt x="185" y="14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2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01" name="Google Shape;12101;p51"/>
            <p:cNvSpPr/>
            <p:nvPr/>
          </p:nvSpPr>
          <p:spPr>
            <a:xfrm>
              <a:off x="2025225" y="2695125"/>
              <a:ext cx="3725" cy="28000"/>
            </a:xfrm>
            <a:custGeom>
              <a:avLst/>
              <a:gdLst/>
              <a:ahLst/>
              <a:cxnLst/>
              <a:rect l="l" t="t" r="r" b="b"/>
              <a:pathLst>
                <a:path w="149" h="1120" extrusionOk="0">
                  <a:moveTo>
                    <a:pt x="24" y="1"/>
                  </a:moveTo>
                  <a:cubicBezTo>
                    <a:pt x="13" y="1"/>
                    <a:pt x="1" y="19"/>
                    <a:pt x="1" y="62"/>
                  </a:cubicBezTo>
                  <a:lnTo>
                    <a:pt x="1" y="543"/>
                  </a:lnTo>
                  <a:cubicBezTo>
                    <a:pt x="1" y="728"/>
                    <a:pt x="38" y="949"/>
                    <a:pt x="111" y="1023"/>
                  </a:cubicBezTo>
                  <a:lnTo>
                    <a:pt x="111" y="1097"/>
                  </a:lnTo>
                  <a:cubicBezTo>
                    <a:pt x="111" y="1111"/>
                    <a:pt x="116" y="1119"/>
                    <a:pt x="123" y="1119"/>
                  </a:cubicBezTo>
                  <a:cubicBezTo>
                    <a:pt x="134" y="1119"/>
                    <a:pt x="148" y="1094"/>
                    <a:pt x="148" y="1023"/>
                  </a:cubicBezTo>
                  <a:lnTo>
                    <a:pt x="148" y="395"/>
                  </a:lnTo>
                  <a:cubicBezTo>
                    <a:pt x="148" y="284"/>
                    <a:pt x="148" y="210"/>
                    <a:pt x="111" y="173"/>
                  </a:cubicBezTo>
                  <a:lnTo>
                    <a:pt x="38" y="25"/>
                  </a:lnTo>
                  <a:cubicBezTo>
                    <a:pt x="38" y="10"/>
                    <a:pt x="31" y="1"/>
                    <a:pt x="24" y="1"/>
                  </a:cubicBezTo>
                  <a:close/>
                </a:path>
              </a:pathLst>
            </a:custGeom>
            <a:solidFill>
              <a:srgbClr val="2F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02" name="Google Shape;12102;p51"/>
            <p:cNvSpPr/>
            <p:nvPr/>
          </p:nvSpPr>
          <p:spPr>
            <a:xfrm>
              <a:off x="2173100" y="2783550"/>
              <a:ext cx="40700" cy="46225"/>
            </a:xfrm>
            <a:custGeom>
              <a:avLst/>
              <a:gdLst/>
              <a:ahLst/>
              <a:cxnLst/>
              <a:rect l="l" t="t" r="r" b="b"/>
              <a:pathLst>
                <a:path w="1628" h="1849" extrusionOk="0">
                  <a:moveTo>
                    <a:pt x="1" y="0"/>
                  </a:moveTo>
                  <a:lnTo>
                    <a:pt x="63" y="38"/>
                  </a:lnTo>
                  <a:lnTo>
                    <a:pt x="63" y="38"/>
                  </a:lnTo>
                  <a:cubicBezTo>
                    <a:pt x="50" y="16"/>
                    <a:pt x="25" y="0"/>
                    <a:pt x="1" y="0"/>
                  </a:cubicBezTo>
                  <a:close/>
                  <a:moveTo>
                    <a:pt x="63" y="38"/>
                  </a:moveTo>
                  <a:lnTo>
                    <a:pt x="63" y="38"/>
                  </a:lnTo>
                  <a:cubicBezTo>
                    <a:pt x="70" y="49"/>
                    <a:pt x="75" y="62"/>
                    <a:pt x="75" y="74"/>
                  </a:cubicBezTo>
                  <a:lnTo>
                    <a:pt x="112" y="148"/>
                  </a:lnTo>
                  <a:cubicBezTo>
                    <a:pt x="38" y="185"/>
                    <a:pt x="75" y="185"/>
                    <a:pt x="75" y="222"/>
                  </a:cubicBezTo>
                  <a:lnTo>
                    <a:pt x="186" y="333"/>
                  </a:lnTo>
                  <a:cubicBezTo>
                    <a:pt x="186" y="370"/>
                    <a:pt x="223" y="370"/>
                    <a:pt x="223" y="407"/>
                  </a:cubicBezTo>
                  <a:cubicBezTo>
                    <a:pt x="223" y="444"/>
                    <a:pt x="260" y="481"/>
                    <a:pt x="260" y="555"/>
                  </a:cubicBezTo>
                  <a:cubicBezTo>
                    <a:pt x="260" y="592"/>
                    <a:pt x="297" y="629"/>
                    <a:pt x="297" y="703"/>
                  </a:cubicBezTo>
                  <a:cubicBezTo>
                    <a:pt x="297" y="740"/>
                    <a:pt x="297" y="777"/>
                    <a:pt x="334" y="888"/>
                  </a:cubicBezTo>
                  <a:lnTo>
                    <a:pt x="334" y="1072"/>
                  </a:lnTo>
                  <a:lnTo>
                    <a:pt x="1628" y="1849"/>
                  </a:lnTo>
                  <a:lnTo>
                    <a:pt x="1628" y="1812"/>
                  </a:lnTo>
                  <a:lnTo>
                    <a:pt x="1628" y="1701"/>
                  </a:lnTo>
                  <a:lnTo>
                    <a:pt x="1628" y="1664"/>
                  </a:lnTo>
                  <a:lnTo>
                    <a:pt x="1628" y="1553"/>
                  </a:lnTo>
                  <a:lnTo>
                    <a:pt x="1628" y="1479"/>
                  </a:lnTo>
                  <a:lnTo>
                    <a:pt x="1628" y="1442"/>
                  </a:lnTo>
                  <a:lnTo>
                    <a:pt x="1628" y="1331"/>
                  </a:lnTo>
                  <a:lnTo>
                    <a:pt x="1628" y="1294"/>
                  </a:lnTo>
                  <a:lnTo>
                    <a:pt x="1628" y="1257"/>
                  </a:lnTo>
                  <a:cubicBezTo>
                    <a:pt x="1628" y="1183"/>
                    <a:pt x="1628" y="1183"/>
                    <a:pt x="1591" y="1146"/>
                  </a:cubicBezTo>
                  <a:lnTo>
                    <a:pt x="1591" y="1109"/>
                  </a:lnTo>
                  <a:lnTo>
                    <a:pt x="1554" y="1072"/>
                  </a:lnTo>
                  <a:cubicBezTo>
                    <a:pt x="1554" y="999"/>
                    <a:pt x="1517" y="999"/>
                    <a:pt x="1443" y="962"/>
                  </a:cubicBezTo>
                  <a:cubicBezTo>
                    <a:pt x="1443" y="925"/>
                    <a:pt x="1406" y="925"/>
                    <a:pt x="1406" y="925"/>
                  </a:cubicBezTo>
                  <a:lnTo>
                    <a:pt x="1369" y="888"/>
                  </a:lnTo>
                  <a:lnTo>
                    <a:pt x="1295" y="777"/>
                  </a:lnTo>
                  <a:lnTo>
                    <a:pt x="63" y="38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03" name="Google Shape;12103;p51"/>
            <p:cNvSpPr/>
            <p:nvPr/>
          </p:nvSpPr>
          <p:spPr>
            <a:xfrm>
              <a:off x="2173100" y="2819600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740" y="0"/>
                  </a:moveTo>
                  <a:lnTo>
                    <a:pt x="777" y="37"/>
                  </a:lnTo>
                  <a:lnTo>
                    <a:pt x="814" y="74"/>
                  </a:lnTo>
                  <a:cubicBezTo>
                    <a:pt x="814" y="111"/>
                    <a:pt x="814" y="111"/>
                    <a:pt x="851" y="185"/>
                  </a:cubicBezTo>
                  <a:lnTo>
                    <a:pt x="851" y="259"/>
                  </a:lnTo>
                  <a:lnTo>
                    <a:pt x="851" y="370"/>
                  </a:lnTo>
                  <a:cubicBezTo>
                    <a:pt x="851" y="407"/>
                    <a:pt x="851" y="444"/>
                    <a:pt x="814" y="444"/>
                  </a:cubicBezTo>
                  <a:cubicBezTo>
                    <a:pt x="814" y="481"/>
                    <a:pt x="777" y="518"/>
                    <a:pt x="777" y="518"/>
                  </a:cubicBezTo>
                  <a:cubicBezTo>
                    <a:pt x="777" y="592"/>
                    <a:pt x="740" y="592"/>
                    <a:pt x="740" y="629"/>
                  </a:cubicBezTo>
                  <a:cubicBezTo>
                    <a:pt x="740" y="629"/>
                    <a:pt x="740" y="666"/>
                    <a:pt x="666" y="666"/>
                  </a:cubicBezTo>
                  <a:cubicBezTo>
                    <a:pt x="666" y="703"/>
                    <a:pt x="629" y="703"/>
                    <a:pt x="629" y="777"/>
                  </a:cubicBezTo>
                  <a:lnTo>
                    <a:pt x="555" y="851"/>
                  </a:lnTo>
                  <a:lnTo>
                    <a:pt x="445" y="961"/>
                  </a:lnTo>
                  <a:cubicBezTo>
                    <a:pt x="408" y="998"/>
                    <a:pt x="408" y="998"/>
                    <a:pt x="371" y="998"/>
                  </a:cubicBezTo>
                  <a:cubicBezTo>
                    <a:pt x="371" y="998"/>
                    <a:pt x="297" y="998"/>
                    <a:pt x="297" y="1035"/>
                  </a:cubicBezTo>
                  <a:lnTo>
                    <a:pt x="1" y="1035"/>
                  </a:lnTo>
                  <a:lnTo>
                    <a:pt x="408" y="1257"/>
                  </a:lnTo>
                  <a:lnTo>
                    <a:pt x="592" y="1257"/>
                  </a:lnTo>
                  <a:lnTo>
                    <a:pt x="592" y="1220"/>
                  </a:lnTo>
                  <a:cubicBezTo>
                    <a:pt x="592" y="1220"/>
                    <a:pt x="592" y="1183"/>
                    <a:pt x="629" y="1183"/>
                  </a:cubicBezTo>
                  <a:lnTo>
                    <a:pt x="629" y="1146"/>
                  </a:lnTo>
                  <a:lnTo>
                    <a:pt x="629" y="1072"/>
                  </a:lnTo>
                  <a:lnTo>
                    <a:pt x="629" y="1035"/>
                  </a:lnTo>
                  <a:lnTo>
                    <a:pt x="629" y="998"/>
                  </a:lnTo>
                  <a:cubicBezTo>
                    <a:pt x="1147" y="481"/>
                    <a:pt x="1147" y="444"/>
                    <a:pt x="1147" y="407"/>
                  </a:cubicBezTo>
                  <a:lnTo>
                    <a:pt x="1147" y="370"/>
                  </a:lnTo>
                  <a:lnTo>
                    <a:pt x="1147" y="296"/>
                  </a:lnTo>
                  <a:lnTo>
                    <a:pt x="1147" y="259"/>
                  </a:lnTo>
                  <a:lnTo>
                    <a:pt x="1110" y="222"/>
                  </a:lnTo>
                  <a:lnTo>
                    <a:pt x="999" y="18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04" name="Google Shape;12104;p51"/>
            <p:cNvSpPr/>
            <p:nvPr/>
          </p:nvSpPr>
          <p:spPr>
            <a:xfrm>
              <a:off x="2178650" y="2805725"/>
              <a:ext cx="20375" cy="24975"/>
            </a:xfrm>
            <a:custGeom>
              <a:avLst/>
              <a:gdLst/>
              <a:ahLst/>
              <a:cxnLst/>
              <a:rect l="l" t="t" r="r" b="b"/>
              <a:pathLst>
                <a:path w="815" h="999" extrusionOk="0">
                  <a:moveTo>
                    <a:pt x="455" y="487"/>
                  </a:moveTo>
                  <a:lnTo>
                    <a:pt x="455" y="487"/>
                  </a:lnTo>
                  <a:cubicBezTo>
                    <a:pt x="392" y="579"/>
                    <a:pt x="382" y="605"/>
                    <a:pt x="390" y="605"/>
                  </a:cubicBezTo>
                  <a:cubicBezTo>
                    <a:pt x="393" y="605"/>
                    <a:pt x="400" y="599"/>
                    <a:pt x="407" y="592"/>
                  </a:cubicBezTo>
                  <a:lnTo>
                    <a:pt x="407" y="592"/>
                  </a:lnTo>
                  <a:cubicBezTo>
                    <a:pt x="407" y="592"/>
                    <a:pt x="407" y="592"/>
                    <a:pt x="407" y="592"/>
                  </a:cubicBezTo>
                  <a:lnTo>
                    <a:pt x="666" y="592"/>
                  </a:lnTo>
                  <a:lnTo>
                    <a:pt x="455" y="487"/>
                  </a:lnTo>
                  <a:close/>
                  <a:moveTo>
                    <a:pt x="814" y="1"/>
                  </a:moveTo>
                  <a:cubicBezTo>
                    <a:pt x="777" y="1"/>
                    <a:pt x="777" y="1"/>
                    <a:pt x="740" y="38"/>
                  </a:cubicBezTo>
                  <a:lnTo>
                    <a:pt x="629" y="112"/>
                  </a:lnTo>
                  <a:lnTo>
                    <a:pt x="555" y="222"/>
                  </a:lnTo>
                  <a:cubicBezTo>
                    <a:pt x="555" y="259"/>
                    <a:pt x="518" y="259"/>
                    <a:pt x="518" y="296"/>
                  </a:cubicBezTo>
                  <a:cubicBezTo>
                    <a:pt x="444" y="296"/>
                    <a:pt x="444" y="370"/>
                    <a:pt x="444" y="370"/>
                  </a:cubicBezTo>
                  <a:cubicBezTo>
                    <a:pt x="444" y="407"/>
                    <a:pt x="407" y="407"/>
                    <a:pt x="407" y="444"/>
                  </a:cubicBezTo>
                  <a:cubicBezTo>
                    <a:pt x="407" y="444"/>
                    <a:pt x="403" y="449"/>
                    <a:pt x="397" y="458"/>
                  </a:cubicBezTo>
                  <a:lnTo>
                    <a:pt x="397" y="458"/>
                  </a:lnTo>
                  <a:lnTo>
                    <a:pt x="223" y="370"/>
                  </a:lnTo>
                  <a:lnTo>
                    <a:pt x="38" y="370"/>
                  </a:lnTo>
                  <a:lnTo>
                    <a:pt x="38" y="407"/>
                  </a:lnTo>
                  <a:cubicBezTo>
                    <a:pt x="38" y="407"/>
                    <a:pt x="38" y="444"/>
                    <a:pt x="1" y="444"/>
                  </a:cubicBezTo>
                  <a:lnTo>
                    <a:pt x="1" y="481"/>
                  </a:lnTo>
                  <a:lnTo>
                    <a:pt x="1" y="518"/>
                  </a:lnTo>
                  <a:lnTo>
                    <a:pt x="1" y="592"/>
                  </a:lnTo>
                  <a:lnTo>
                    <a:pt x="1" y="629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38" y="777"/>
                  </a:lnTo>
                  <a:lnTo>
                    <a:pt x="444" y="999"/>
                  </a:lnTo>
                  <a:lnTo>
                    <a:pt x="407" y="962"/>
                  </a:lnTo>
                  <a:lnTo>
                    <a:pt x="370" y="888"/>
                  </a:lnTo>
                  <a:cubicBezTo>
                    <a:pt x="370" y="851"/>
                    <a:pt x="370" y="851"/>
                    <a:pt x="333" y="814"/>
                  </a:cubicBezTo>
                  <a:lnTo>
                    <a:pt x="333" y="740"/>
                  </a:lnTo>
                  <a:lnTo>
                    <a:pt x="333" y="629"/>
                  </a:lnTo>
                  <a:cubicBezTo>
                    <a:pt x="333" y="592"/>
                    <a:pt x="333" y="555"/>
                    <a:pt x="370" y="555"/>
                  </a:cubicBezTo>
                  <a:cubicBezTo>
                    <a:pt x="370" y="507"/>
                    <a:pt x="386" y="474"/>
                    <a:pt x="397" y="458"/>
                  </a:cubicBezTo>
                  <a:lnTo>
                    <a:pt x="397" y="458"/>
                  </a:lnTo>
                  <a:lnTo>
                    <a:pt x="455" y="487"/>
                  </a:lnTo>
                  <a:lnTo>
                    <a:pt x="455" y="487"/>
                  </a:lnTo>
                  <a:cubicBezTo>
                    <a:pt x="516" y="398"/>
                    <a:pt x="625" y="248"/>
                    <a:pt x="814" y="1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05" name="Google Shape;12105;p51"/>
            <p:cNvSpPr/>
            <p:nvPr/>
          </p:nvSpPr>
          <p:spPr>
            <a:xfrm>
              <a:off x="2174950" y="2819825"/>
              <a:ext cx="23150" cy="30050"/>
            </a:xfrm>
            <a:custGeom>
              <a:avLst/>
              <a:gdLst/>
              <a:ahLst/>
              <a:cxnLst/>
              <a:rect l="l" t="t" r="r" b="b"/>
              <a:pathLst>
                <a:path w="926" h="1202" extrusionOk="0">
                  <a:moveTo>
                    <a:pt x="686" y="1"/>
                  </a:moveTo>
                  <a:cubicBezTo>
                    <a:pt x="626" y="1"/>
                    <a:pt x="557" y="22"/>
                    <a:pt x="481" y="65"/>
                  </a:cubicBezTo>
                  <a:cubicBezTo>
                    <a:pt x="186" y="213"/>
                    <a:pt x="1" y="583"/>
                    <a:pt x="1" y="842"/>
                  </a:cubicBezTo>
                  <a:cubicBezTo>
                    <a:pt x="1" y="1077"/>
                    <a:pt x="94" y="1202"/>
                    <a:pt x="253" y="1202"/>
                  </a:cubicBezTo>
                  <a:cubicBezTo>
                    <a:pt x="318" y="1202"/>
                    <a:pt x="395" y="1180"/>
                    <a:pt x="481" y="1137"/>
                  </a:cubicBezTo>
                  <a:cubicBezTo>
                    <a:pt x="740" y="989"/>
                    <a:pt x="925" y="620"/>
                    <a:pt x="925" y="361"/>
                  </a:cubicBezTo>
                  <a:cubicBezTo>
                    <a:pt x="925" y="125"/>
                    <a:pt x="832" y="1"/>
                    <a:pt x="686" y="1"/>
                  </a:cubicBez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06" name="Google Shape;12106;p51"/>
            <p:cNvSpPr/>
            <p:nvPr/>
          </p:nvSpPr>
          <p:spPr>
            <a:xfrm>
              <a:off x="2179575" y="2835300"/>
              <a:ext cx="2800" cy="1775"/>
            </a:xfrm>
            <a:custGeom>
              <a:avLst/>
              <a:gdLst/>
              <a:ahLst/>
              <a:cxnLst/>
              <a:rect l="l" t="t" r="r" b="b"/>
              <a:pathLst>
                <a:path w="112" h="71" extrusionOk="0">
                  <a:moveTo>
                    <a:pt x="112" y="1"/>
                  </a:moveTo>
                  <a:cubicBezTo>
                    <a:pt x="1" y="1"/>
                    <a:pt x="1" y="1"/>
                    <a:pt x="38" y="38"/>
                  </a:cubicBezTo>
                  <a:lnTo>
                    <a:pt x="112" y="1"/>
                  </a:lnTo>
                  <a:close/>
                  <a:moveTo>
                    <a:pt x="38" y="38"/>
                  </a:moveTo>
                  <a:cubicBezTo>
                    <a:pt x="13" y="38"/>
                    <a:pt x="5" y="71"/>
                    <a:pt x="13" y="71"/>
                  </a:cubicBezTo>
                  <a:cubicBezTo>
                    <a:pt x="17" y="71"/>
                    <a:pt x="25" y="62"/>
                    <a:pt x="38" y="3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07" name="Google Shape;12107;p51"/>
            <p:cNvSpPr/>
            <p:nvPr/>
          </p:nvSpPr>
          <p:spPr>
            <a:xfrm>
              <a:off x="2180500" y="2835300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75" y="1"/>
                  </a:moveTo>
                  <a:cubicBezTo>
                    <a:pt x="1" y="1"/>
                    <a:pt x="1" y="38"/>
                    <a:pt x="1" y="112"/>
                  </a:cubicBezTo>
                  <a:lnTo>
                    <a:pt x="75" y="112"/>
                  </a:lnTo>
                  <a:cubicBezTo>
                    <a:pt x="75" y="112"/>
                    <a:pt x="112" y="38"/>
                    <a:pt x="75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08" name="Google Shape;12108;p51"/>
            <p:cNvSpPr/>
            <p:nvPr/>
          </p:nvSpPr>
          <p:spPr>
            <a:xfrm>
              <a:off x="2182350" y="2842700"/>
              <a:ext cx="1875" cy="1350"/>
            </a:xfrm>
            <a:custGeom>
              <a:avLst/>
              <a:gdLst/>
              <a:ahLst/>
              <a:cxnLst/>
              <a:rect l="l" t="t" r="r" b="b"/>
              <a:pathLst>
                <a:path w="75" h="54" extrusionOk="0">
                  <a:moveTo>
                    <a:pt x="13" y="21"/>
                  </a:moveTo>
                  <a:cubicBezTo>
                    <a:pt x="5" y="21"/>
                    <a:pt x="13" y="37"/>
                    <a:pt x="38" y="37"/>
                  </a:cubicBezTo>
                  <a:cubicBezTo>
                    <a:pt x="25" y="25"/>
                    <a:pt x="17" y="21"/>
                    <a:pt x="13" y="21"/>
                  </a:cubicBezTo>
                  <a:close/>
                  <a:moveTo>
                    <a:pt x="38" y="0"/>
                  </a:moveTo>
                  <a:cubicBezTo>
                    <a:pt x="1" y="0"/>
                    <a:pt x="1" y="0"/>
                    <a:pt x="38" y="37"/>
                  </a:cubicBezTo>
                  <a:lnTo>
                    <a:pt x="75" y="0"/>
                  </a:lnTo>
                  <a:close/>
                  <a:moveTo>
                    <a:pt x="38" y="37"/>
                  </a:moveTo>
                  <a:cubicBezTo>
                    <a:pt x="13" y="37"/>
                    <a:pt x="5" y="54"/>
                    <a:pt x="13" y="54"/>
                  </a:cubicBezTo>
                  <a:cubicBezTo>
                    <a:pt x="17" y="54"/>
                    <a:pt x="25" y="50"/>
                    <a:pt x="38" y="3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09" name="Google Shape;12109;p51"/>
            <p:cNvSpPr/>
            <p:nvPr/>
          </p:nvSpPr>
          <p:spPr>
            <a:xfrm>
              <a:off x="2183275" y="28427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8" y="0"/>
                  </a:moveTo>
                  <a:cubicBezTo>
                    <a:pt x="1" y="0"/>
                    <a:pt x="1" y="37"/>
                    <a:pt x="1" y="74"/>
                  </a:cubicBezTo>
                  <a:lnTo>
                    <a:pt x="38" y="74"/>
                  </a:lnTo>
                  <a:cubicBezTo>
                    <a:pt x="38" y="74"/>
                    <a:pt x="74" y="37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10" name="Google Shape;12110;p51"/>
            <p:cNvSpPr/>
            <p:nvPr/>
          </p:nvSpPr>
          <p:spPr>
            <a:xfrm>
              <a:off x="2189750" y="2838075"/>
              <a:ext cx="2800" cy="1650"/>
            </a:xfrm>
            <a:custGeom>
              <a:avLst/>
              <a:gdLst/>
              <a:ahLst/>
              <a:cxnLst/>
              <a:rect l="l" t="t" r="r" b="b"/>
              <a:pathLst>
                <a:path w="112" h="66" extrusionOk="0">
                  <a:moveTo>
                    <a:pt x="111" y="1"/>
                  </a:moveTo>
                  <a:cubicBezTo>
                    <a:pt x="0" y="1"/>
                    <a:pt x="0" y="1"/>
                    <a:pt x="74" y="38"/>
                  </a:cubicBezTo>
                  <a:lnTo>
                    <a:pt x="111" y="1"/>
                  </a:lnTo>
                  <a:close/>
                  <a:moveTo>
                    <a:pt x="74" y="38"/>
                  </a:moveTo>
                  <a:cubicBezTo>
                    <a:pt x="74" y="38"/>
                    <a:pt x="74" y="38"/>
                    <a:pt x="74" y="38"/>
                  </a:cubicBezTo>
                  <a:lnTo>
                    <a:pt x="74" y="38"/>
                  </a:lnTo>
                  <a:cubicBezTo>
                    <a:pt x="37" y="56"/>
                    <a:pt x="37" y="65"/>
                    <a:pt x="47" y="65"/>
                  </a:cubicBezTo>
                  <a:cubicBezTo>
                    <a:pt x="56" y="65"/>
                    <a:pt x="74" y="56"/>
                    <a:pt x="74" y="3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11" name="Google Shape;12111;p51"/>
            <p:cNvSpPr/>
            <p:nvPr/>
          </p:nvSpPr>
          <p:spPr>
            <a:xfrm>
              <a:off x="2189750" y="2838075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74" y="1"/>
                  </a:moveTo>
                  <a:cubicBezTo>
                    <a:pt x="74" y="38"/>
                    <a:pt x="0" y="38"/>
                    <a:pt x="0" y="75"/>
                  </a:cubicBezTo>
                  <a:lnTo>
                    <a:pt x="74" y="75"/>
                  </a:lnTo>
                  <a:cubicBezTo>
                    <a:pt x="74" y="75"/>
                    <a:pt x="111" y="38"/>
                    <a:pt x="74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12" name="Google Shape;12112;p51"/>
            <p:cNvSpPr/>
            <p:nvPr/>
          </p:nvSpPr>
          <p:spPr>
            <a:xfrm>
              <a:off x="2192525" y="282882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7" y="1"/>
                  </a:moveTo>
                  <a:cubicBezTo>
                    <a:pt x="0" y="1"/>
                    <a:pt x="0" y="1"/>
                    <a:pt x="0" y="38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13" name="Google Shape;12113;p51"/>
            <p:cNvSpPr/>
            <p:nvPr/>
          </p:nvSpPr>
          <p:spPr>
            <a:xfrm>
              <a:off x="2192525" y="282882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7" y="1"/>
                  </a:moveTo>
                  <a:cubicBezTo>
                    <a:pt x="37" y="1"/>
                    <a:pt x="0" y="38"/>
                    <a:pt x="0" y="75"/>
                  </a:cubicBezTo>
                  <a:lnTo>
                    <a:pt x="37" y="75"/>
                  </a:lnTo>
                  <a:cubicBezTo>
                    <a:pt x="37" y="75"/>
                    <a:pt x="74" y="38"/>
                    <a:pt x="3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14" name="Google Shape;12114;p51"/>
            <p:cNvSpPr/>
            <p:nvPr/>
          </p:nvSpPr>
          <p:spPr>
            <a:xfrm>
              <a:off x="2186975" y="282605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1"/>
                  </a:moveTo>
                  <a:lnTo>
                    <a:pt x="0" y="38"/>
                  </a:lnTo>
                  <a:lnTo>
                    <a:pt x="37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15" name="Google Shape;12115;p51"/>
            <p:cNvSpPr/>
            <p:nvPr/>
          </p:nvSpPr>
          <p:spPr>
            <a:xfrm>
              <a:off x="2186975" y="282697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7" y="1"/>
                  </a:moveTo>
                  <a:cubicBezTo>
                    <a:pt x="37" y="1"/>
                    <a:pt x="0" y="75"/>
                    <a:pt x="0" y="112"/>
                  </a:cubicBezTo>
                  <a:lnTo>
                    <a:pt x="37" y="112"/>
                  </a:lnTo>
                  <a:cubicBezTo>
                    <a:pt x="37" y="112"/>
                    <a:pt x="74" y="75"/>
                    <a:pt x="3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16" name="Google Shape;12116;p51"/>
            <p:cNvSpPr/>
            <p:nvPr/>
          </p:nvSpPr>
          <p:spPr>
            <a:xfrm>
              <a:off x="2185125" y="2831600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11" y="1"/>
                  </a:moveTo>
                  <a:cubicBezTo>
                    <a:pt x="111" y="1"/>
                    <a:pt x="37" y="1"/>
                    <a:pt x="37" y="75"/>
                  </a:cubicBezTo>
                  <a:cubicBezTo>
                    <a:pt x="37" y="99"/>
                    <a:pt x="37" y="108"/>
                    <a:pt x="59" y="121"/>
                  </a:cubicBezTo>
                  <a:lnTo>
                    <a:pt x="59" y="121"/>
                  </a:lnTo>
                  <a:cubicBezTo>
                    <a:pt x="70" y="116"/>
                    <a:pt x="87" y="112"/>
                    <a:pt x="111" y="112"/>
                  </a:cubicBezTo>
                  <a:lnTo>
                    <a:pt x="148" y="75"/>
                  </a:lnTo>
                  <a:lnTo>
                    <a:pt x="111" y="1"/>
                  </a:lnTo>
                  <a:close/>
                  <a:moveTo>
                    <a:pt x="111" y="112"/>
                  </a:moveTo>
                  <a:lnTo>
                    <a:pt x="80" y="133"/>
                  </a:lnTo>
                  <a:lnTo>
                    <a:pt x="80" y="133"/>
                  </a:lnTo>
                  <a:cubicBezTo>
                    <a:pt x="71" y="128"/>
                    <a:pt x="65" y="125"/>
                    <a:pt x="59" y="121"/>
                  </a:cubicBezTo>
                  <a:lnTo>
                    <a:pt x="59" y="121"/>
                  </a:lnTo>
                  <a:cubicBezTo>
                    <a:pt x="37" y="132"/>
                    <a:pt x="37" y="149"/>
                    <a:pt x="37" y="149"/>
                  </a:cubicBezTo>
                  <a:cubicBezTo>
                    <a:pt x="0" y="149"/>
                    <a:pt x="0" y="186"/>
                    <a:pt x="0" y="186"/>
                  </a:cubicBezTo>
                  <a:lnTo>
                    <a:pt x="80" y="133"/>
                  </a:lnTo>
                  <a:lnTo>
                    <a:pt x="80" y="133"/>
                  </a:lnTo>
                  <a:cubicBezTo>
                    <a:pt x="89" y="137"/>
                    <a:pt x="99" y="142"/>
                    <a:pt x="111" y="149"/>
                  </a:cubicBezTo>
                  <a:lnTo>
                    <a:pt x="148" y="186"/>
                  </a:lnTo>
                  <a:cubicBezTo>
                    <a:pt x="148" y="186"/>
                    <a:pt x="111" y="149"/>
                    <a:pt x="111" y="112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17" name="Google Shape;12117;p51"/>
            <p:cNvSpPr/>
            <p:nvPr/>
          </p:nvSpPr>
          <p:spPr>
            <a:xfrm>
              <a:off x="2185125" y="2832675"/>
              <a:ext cx="4650" cy="6725"/>
            </a:xfrm>
            <a:custGeom>
              <a:avLst/>
              <a:gdLst/>
              <a:ahLst/>
              <a:cxnLst/>
              <a:rect l="l" t="t" r="r" b="b"/>
              <a:pathLst>
                <a:path w="186" h="269" extrusionOk="0">
                  <a:moveTo>
                    <a:pt x="145" y="0"/>
                  </a:moveTo>
                  <a:cubicBezTo>
                    <a:pt x="134" y="0"/>
                    <a:pt x="123" y="9"/>
                    <a:pt x="111" y="32"/>
                  </a:cubicBezTo>
                  <a:cubicBezTo>
                    <a:pt x="74" y="32"/>
                    <a:pt x="0" y="106"/>
                    <a:pt x="0" y="217"/>
                  </a:cubicBezTo>
                  <a:cubicBezTo>
                    <a:pt x="0" y="243"/>
                    <a:pt x="37" y="269"/>
                    <a:pt x="72" y="269"/>
                  </a:cubicBezTo>
                  <a:cubicBezTo>
                    <a:pt x="87" y="269"/>
                    <a:pt x="101" y="264"/>
                    <a:pt x="111" y="254"/>
                  </a:cubicBezTo>
                  <a:cubicBezTo>
                    <a:pt x="148" y="217"/>
                    <a:pt x="185" y="143"/>
                    <a:pt x="185" y="69"/>
                  </a:cubicBezTo>
                  <a:cubicBezTo>
                    <a:pt x="185" y="43"/>
                    <a:pt x="168" y="0"/>
                    <a:pt x="145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18" name="Google Shape;12118;p51"/>
            <p:cNvSpPr/>
            <p:nvPr/>
          </p:nvSpPr>
          <p:spPr>
            <a:xfrm>
              <a:off x="2165725" y="2808500"/>
              <a:ext cx="36050" cy="53625"/>
            </a:xfrm>
            <a:custGeom>
              <a:avLst/>
              <a:gdLst/>
              <a:ahLst/>
              <a:cxnLst/>
              <a:rect l="l" t="t" r="r" b="b"/>
              <a:pathLst>
                <a:path w="1442" h="2145" extrusionOk="0">
                  <a:moveTo>
                    <a:pt x="1368" y="259"/>
                  </a:moveTo>
                  <a:lnTo>
                    <a:pt x="1442" y="296"/>
                  </a:lnTo>
                  <a:cubicBezTo>
                    <a:pt x="1442" y="259"/>
                    <a:pt x="1368" y="259"/>
                    <a:pt x="1368" y="259"/>
                  </a:cubicBezTo>
                  <a:close/>
                  <a:moveTo>
                    <a:pt x="481" y="1"/>
                  </a:moveTo>
                  <a:lnTo>
                    <a:pt x="407" y="74"/>
                  </a:lnTo>
                  <a:lnTo>
                    <a:pt x="370" y="111"/>
                  </a:lnTo>
                  <a:lnTo>
                    <a:pt x="333" y="148"/>
                  </a:lnTo>
                  <a:lnTo>
                    <a:pt x="296" y="148"/>
                  </a:lnTo>
                  <a:lnTo>
                    <a:pt x="222" y="185"/>
                  </a:lnTo>
                  <a:lnTo>
                    <a:pt x="185" y="259"/>
                  </a:lnTo>
                  <a:lnTo>
                    <a:pt x="148" y="296"/>
                  </a:lnTo>
                  <a:lnTo>
                    <a:pt x="148" y="333"/>
                  </a:lnTo>
                  <a:lnTo>
                    <a:pt x="148" y="370"/>
                  </a:lnTo>
                  <a:lnTo>
                    <a:pt x="148" y="444"/>
                  </a:lnTo>
                  <a:lnTo>
                    <a:pt x="148" y="481"/>
                  </a:lnTo>
                  <a:lnTo>
                    <a:pt x="148" y="518"/>
                  </a:lnTo>
                  <a:cubicBezTo>
                    <a:pt x="148" y="518"/>
                    <a:pt x="148" y="555"/>
                    <a:pt x="111" y="555"/>
                  </a:cubicBezTo>
                  <a:cubicBezTo>
                    <a:pt x="37" y="629"/>
                    <a:pt x="37" y="666"/>
                    <a:pt x="0" y="703"/>
                  </a:cubicBezTo>
                  <a:lnTo>
                    <a:pt x="0" y="740"/>
                  </a:lnTo>
                  <a:lnTo>
                    <a:pt x="0" y="814"/>
                  </a:lnTo>
                  <a:lnTo>
                    <a:pt x="0" y="851"/>
                  </a:lnTo>
                  <a:lnTo>
                    <a:pt x="0" y="888"/>
                  </a:lnTo>
                  <a:lnTo>
                    <a:pt x="0" y="925"/>
                  </a:lnTo>
                  <a:lnTo>
                    <a:pt x="0" y="999"/>
                  </a:lnTo>
                  <a:lnTo>
                    <a:pt x="0" y="1036"/>
                  </a:lnTo>
                  <a:lnTo>
                    <a:pt x="0" y="1073"/>
                  </a:lnTo>
                  <a:lnTo>
                    <a:pt x="0" y="1110"/>
                  </a:lnTo>
                  <a:lnTo>
                    <a:pt x="0" y="1184"/>
                  </a:lnTo>
                  <a:lnTo>
                    <a:pt x="0" y="1221"/>
                  </a:lnTo>
                  <a:lnTo>
                    <a:pt x="0" y="1258"/>
                  </a:lnTo>
                  <a:lnTo>
                    <a:pt x="0" y="1295"/>
                  </a:lnTo>
                  <a:lnTo>
                    <a:pt x="0" y="1368"/>
                  </a:lnTo>
                  <a:lnTo>
                    <a:pt x="0" y="1405"/>
                  </a:lnTo>
                  <a:lnTo>
                    <a:pt x="0" y="1442"/>
                  </a:lnTo>
                  <a:lnTo>
                    <a:pt x="0" y="1479"/>
                  </a:lnTo>
                  <a:lnTo>
                    <a:pt x="0" y="1553"/>
                  </a:lnTo>
                  <a:lnTo>
                    <a:pt x="0" y="1590"/>
                  </a:lnTo>
                  <a:lnTo>
                    <a:pt x="0" y="1627"/>
                  </a:lnTo>
                  <a:lnTo>
                    <a:pt x="0" y="1664"/>
                  </a:lnTo>
                  <a:lnTo>
                    <a:pt x="0" y="1738"/>
                  </a:lnTo>
                  <a:lnTo>
                    <a:pt x="0" y="1775"/>
                  </a:lnTo>
                  <a:cubicBezTo>
                    <a:pt x="0" y="1775"/>
                    <a:pt x="0" y="1812"/>
                    <a:pt x="37" y="1812"/>
                  </a:cubicBezTo>
                  <a:lnTo>
                    <a:pt x="111" y="1849"/>
                  </a:lnTo>
                  <a:lnTo>
                    <a:pt x="148" y="1923"/>
                  </a:lnTo>
                  <a:lnTo>
                    <a:pt x="148" y="1812"/>
                  </a:lnTo>
                  <a:lnTo>
                    <a:pt x="148" y="1738"/>
                  </a:lnTo>
                  <a:lnTo>
                    <a:pt x="148" y="1627"/>
                  </a:lnTo>
                  <a:lnTo>
                    <a:pt x="148" y="1553"/>
                  </a:lnTo>
                  <a:lnTo>
                    <a:pt x="148" y="1442"/>
                  </a:lnTo>
                  <a:lnTo>
                    <a:pt x="148" y="1368"/>
                  </a:lnTo>
                  <a:cubicBezTo>
                    <a:pt x="148" y="1295"/>
                    <a:pt x="148" y="1295"/>
                    <a:pt x="185" y="1258"/>
                  </a:cubicBezTo>
                  <a:cubicBezTo>
                    <a:pt x="185" y="1221"/>
                    <a:pt x="185" y="1221"/>
                    <a:pt x="222" y="1184"/>
                  </a:cubicBezTo>
                  <a:cubicBezTo>
                    <a:pt x="222" y="1110"/>
                    <a:pt x="296" y="1110"/>
                    <a:pt x="296" y="1073"/>
                  </a:cubicBezTo>
                  <a:cubicBezTo>
                    <a:pt x="296" y="1036"/>
                    <a:pt x="333" y="1036"/>
                    <a:pt x="333" y="999"/>
                  </a:cubicBezTo>
                  <a:cubicBezTo>
                    <a:pt x="370" y="925"/>
                    <a:pt x="370" y="888"/>
                    <a:pt x="407" y="851"/>
                  </a:cubicBezTo>
                  <a:cubicBezTo>
                    <a:pt x="407" y="814"/>
                    <a:pt x="481" y="814"/>
                    <a:pt x="481" y="740"/>
                  </a:cubicBezTo>
                  <a:cubicBezTo>
                    <a:pt x="481" y="703"/>
                    <a:pt x="518" y="703"/>
                    <a:pt x="518" y="666"/>
                  </a:cubicBezTo>
                  <a:cubicBezTo>
                    <a:pt x="518" y="629"/>
                    <a:pt x="555" y="629"/>
                    <a:pt x="555" y="555"/>
                  </a:cubicBezTo>
                  <a:lnTo>
                    <a:pt x="629" y="481"/>
                  </a:lnTo>
                  <a:cubicBezTo>
                    <a:pt x="703" y="481"/>
                    <a:pt x="703" y="444"/>
                    <a:pt x="740" y="444"/>
                  </a:cubicBezTo>
                  <a:cubicBezTo>
                    <a:pt x="776" y="444"/>
                    <a:pt x="776" y="370"/>
                    <a:pt x="813" y="370"/>
                  </a:cubicBezTo>
                  <a:cubicBezTo>
                    <a:pt x="887" y="370"/>
                    <a:pt x="887" y="333"/>
                    <a:pt x="924" y="333"/>
                  </a:cubicBezTo>
                  <a:cubicBezTo>
                    <a:pt x="961" y="333"/>
                    <a:pt x="961" y="296"/>
                    <a:pt x="1035" y="296"/>
                  </a:cubicBezTo>
                  <a:cubicBezTo>
                    <a:pt x="1072" y="296"/>
                    <a:pt x="1072" y="296"/>
                    <a:pt x="1109" y="259"/>
                  </a:cubicBezTo>
                  <a:lnTo>
                    <a:pt x="1368" y="259"/>
                  </a:lnTo>
                  <a:lnTo>
                    <a:pt x="998" y="74"/>
                  </a:lnTo>
                  <a:cubicBezTo>
                    <a:pt x="998" y="74"/>
                    <a:pt x="961" y="74"/>
                    <a:pt x="961" y="1"/>
                  </a:cubicBezTo>
                  <a:close/>
                  <a:moveTo>
                    <a:pt x="148" y="1923"/>
                  </a:moveTo>
                  <a:lnTo>
                    <a:pt x="180" y="1940"/>
                  </a:lnTo>
                  <a:lnTo>
                    <a:pt x="180" y="1940"/>
                  </a:lnTo>
                  <a:cubicBezTo>
                    <a:pt x="175" y="1932"/>
                    <a:pt x="166" y="1923"/>
                    <a:pt x="148" y="1923"/>
                  </a:cubicBezTo>
                  <a:close/>
                  <a:moveTo>
                    <a:pt x="180" y="1940"/>
                  </a:moveTo>
                  <a:cubicBezTo>
                    <a:pt x="185" y="1950"/>
                    <a:pt x="185" y="1960"/>
                    <a:pt x="185" y="1960"/>
                  </a:cubicBezTo>
                  <a:cubicBezTo>
                    <a:pt x="222" y="1960"/>
                    <a:pt x="222" y="1997"/>
                    <a:pt x="222" y="1997"/>
                  </a:cubicBezTo>
                  <a:lnTo>
                    <a:pt x="296" y="2034"/>
                  </a:lnTo>
                  <a:cubicBezTo>
                    <a:pt x="331" y="2104"/>
                    <a:pt x="333" y="2108"/>
                    <a:pt x="487" y="2108"/>
                  </a:cubicBezTo>
                  <a:lnTo>
                    <a:pt x="487" y="2108"/>
                  </a:lnTo>
                  <a:lnTo>
                    <a:pt x="180" y="1940"/>
                  </a:lnTo>
                  <a:close/>
                  <a:moveTo>
                    <a:pt x="487" y="2108"/>
                  </a:moveTo>
                  <a:lnTo>
                    <a:pt x="522" y="2127"/>
                  </a:lnTo>
                  <a:lnTo>
                    <a:pt x="522" y="2127"/>
                  </a:lnTo>
                  <a:cubicBezTo>
                    <a:pt x="519" y="2122"/>
                    <a:pt x="518" y="2116"/>
                    <a:pt x="518" y="2108"/>
                  </a:cubicBezTo>
                  <a:cubicBezTo>
                    <a:pt x="507" y="2108"/>
                    <a:pt x="497" y="2108"/>
                    <a:pt x="487" y="2108"/>
                  </a:cubicBezTo>
                  <a:close/>
                  <a:moveTo>
                    <a:pt x="522" y="2127"/>
                  </a:moveTo>
                  <a:lnTo>
                    <a:pt x="522" y="2127"/>
                  </a:lnTo>
                  <a:cubicBezTo>
                    <a:pt x="532" y="2145"/>
                    <a:pt x="555" y="2145"/>
                    <a:pt x="555" y="2145"/>
                  </a:cubicBezTo>
                  <a:lnTo>
                    <a:pt x="522" y="2127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19" name="Google Shape;12119;p51"/>
            <p:cNvSpPr/>
            <p:nvPr/>
          </p:nvSpPr>
          <p:spPr>
            <a:xfrm>
              <a:off x="2169400" y="2810400"/>
              <a:ext cx="41625" cy="53525"/>
            </a:xfrm>
            <a:custGeom>
              <a:avLst/>
              <a:gdLst/>
              <a:ahLst/>
              <a:cxnLst/>
              <a:rect l="l" t="t" r="r" b="b"/>
              <a:pathLst>
                <a:path w="1665" h="2141" extrusionOk="0">
                  <a:moveTo>
                    <a:pt x="1031" y="494"/>
                  </a:moveTo>
                  <a:cubicBezTo>
                    <a:pt x="1197" y="494"/>
                    <a:pt x="1295" y="624"/>
                    <a:pt x="1295" y="812"/>
                  </a:cubicBezTo>
                  <a:cubicBezTo>
                    <a:pt x="1295" y="1108"/>
                    <a:pt x="1110" y="1477"/>
                    <a:pt x="814" y="1588"/>
                  </a:cubicBezTo>
                  <a:cubicBezTo>
                    <a:pt x="744" y="1629"/>
                    <a:pt x="678" y="1647"/>
                    <a:pt x="621" y="1647"/>
                  </a:cubicBezTo>
                  <a:cubicBezTo>
                    <a:pt x="468" y="1647"/>
                    <a:pt x="371" y="1517"/>
                    <a:pt x="371" y="1329"/>
                  </a:cubicBezTo>
                  <a:cubicBezTo>
                    <a:pt x="371" y="1034"/>
                    <a:pt x="556" y="664"/>
                    <a:pt x="814" y="553"/>
                  </a:cubicBezTo>
                  <a:cubicBezTo>
                    <a:pt x="895" y="513"/>
                    <a:pt x="968" y="494"/>
                    <a:pt x="1031" y="494"/>
                  </a:cubicBezTo>
                  <a:close/>
                  <a:moveTo>
                    <a:pt x="1192" y="1"/>
                  </a:moveTo>
                  <a:cubicBezTo>
                    <a:pt x="1079" y="1"/>
                    <a:pt x="951" y="36"/>
                    <a:pt x="814" y="109"/>
                  </a:cubicBezTo>
                  <a:cubicBezTo>
                    <a:pt x="371" y="405"/>
                    <a:pt x="1" y="997"/>
                    <a:pt x="1" y="1551"/>
                  </a:cubicBezTo>
                  <a:cubicBezTo>
                    <a:pt x="1" y="1921"/>
                    <a:pt x="190" y="2140"/>
                    <a:pt x="460" y="2140"/>
                  </a:cubicBezTo>
                  <a:cubicBezTo>
                    <a:pt x="568" y="2140"/>
                    <a:pt x="688" y="2106"/>
                    <a:pt x="814" y="2032"/>
                  </a:cubicBezTo>
                  <a:cubicBezTo>
                    <a:pt x="1295" y="1736"/>
                    <a:pt x="1665" y="1108"/>
                    <a:pt x="1665" y="590"/>
                  </a:cubicBezTo>
                  <a:cubicBezTo>
                    <a:pt x="1665" y="220"/>
                    <a:pt x="1476" y="1"/>
                    <a:pt x="1192" y="1"/>
                  </a:cubicBezTo>
                  <a:close/>
                </a:path>
              </a:pathLst>
            </a:custGeom>
            <a:solidFill>
              <a:srgbClr val="21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20" name="Google Shape;12120;p51"/>
            <p:cNvSpPr/>
            <p:nvPr/>
          </p:nvSpPr>
          <p:spPr>
            <a:xfrm>
              <a:off x="2188825" y="2793725"/>
              <a:ext cx="14800" cy="7400"/>
            </a:xfrm>
            <a:custGeom>
              <a:avLst/>
              <a:gdLst/>
              <a:ahLst/>
              <a:cxnLst/>
              <a:rect l="l" t="t" r="r" b="b"/>
              <a:pathLst>
                <a:path w="592" h="296" extrusionOk="0">
                  <a:moveTo>
                    <a:pt x="0" y="0"/>
                  </a:moveTo>
                  <a:lnTo>
                    <a:pt x="0" y="222"/>
                  </a:lnTo>
                  <a:lnTo>
                    <a:pt x="444" y="222"/>
                  </a:lnTo>
                  <a:lnTo>
                    <a:pt x="0" y="0"/>
                  </a:lnTo>
                  <a:close/>
                  <a:moveTo>
                    <a:pt x="444" y="222"/>
                  </a:moveTo>
                  <a:lnTo>
                    <a:pt x="592" y="296"/>
                  </a:lnTo>
                  <a:cubicBezTo>
                    <a:pt x="592" y="222"/>
                    <a:pt x="555" y="222"/>
                    <a:pt x="555" y="222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21" name="Google Shape;12121;p51"/>
            <p:cNvSpPr/>
            <p:nvPr/>
          </p:nvSpPr>
          <p:spPr>
            <a:xfrm>
              <a:off x="2111175" y="2760450"/>
              <a:ext cx="86925" cy="110000"/>
            </a:xfrm>
            <a:custGeom>
              <a:avLst/>
              <a:gdLst/>
              <a:ahLst/>
              <a:cxnLst/>
              <a:rect l="l" t="t" r="r" b="b"/>
              <a:pathLst>
                <a:path w="3477" h="4400" extrusionOk="0">
                  <a:moveTo>
                    <a:pt x="3476" y="0"/>
                  </a:moveTo>
                  <a:lnTo>
                    <a:pt x="3476" y="0"/>
                  </a:lnTo>
                  <a:cubicBezTo>
                    <a:pt x="3291" y="74"/>
                    <a:pt x="1480" y="1146"/>
                    <a:pt x="740" y="1701"/>
                  </a:cubicBezTo>
                  <a:cubicBezTo>
                    <a:pt x="703" y="1738"/>
                    <a:pt x="629" y="1849"/>
                    <a:pt x="555" y="1923"/>
                  </a:cubicBezTo>
                  <a:cubicBezTo>
                    <a:pt x="186" y="2477"/>
                    <a:pt x="75" y="3882"/>
                    <a:pt x="1" y="3919"/>
                  </a:cubicBezTo>
                  <a:lnTo>
                    <a:pt x="555" y="3771"/>
                  </a:lnTo>
                  <a:lnTo>
                    <a:pt x="629" y="4400"/>
                  </a:lnTo>
                  <a:lnTo>
                    <a:pt x="1665" y="3771"/>
                  </a:lnTo>
                  <a:lnTo>
                    <a:pt x="1923" y="3660"/>
                  </a:lnTo>
                  <a:lnTo>
                    <a:pt x="1960" y="3586"/>
                  </a:lnTo>
                  <a:cubicBezTo>
                    <a:pt x="1997" y="2958"/>
                    <a:pt x="2367" y="2218"/>
                    <a:pt x="2885" y="1886"/>
                  </a:cubicBezTo>
                  <a:cubicBezTo>
                    <a:pt x="3032" y="1812"/>
                    <a:pt x="3402" y="1516"/>
                    <a:pt x="3402" y="1516"/>
                  </a:cubicBezTo>
                  <a:lnTo>
                    <a:pt x="3476" y="0"/>
                  </a:lnTo>
                  <a:close/>
                </a:path>
              </a:pathLst>
            </a:custGeom>
            <a:solidFill>
              <a:srgbClr val="B723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22" name="Google Shape;12122;p51"/>
            <p:cNvSpPr/>
            <p:nvPr/>
          </p:nvSpPr>
          <p:spPr>
            <a:xfrm>
              <a:off x="2134175" y="2762300"/>
              <a:ext cx="59950" cy="92450"/>
            </a:xfrm>
            <a:custGeom>
              <a:avLst/>
              <a:gdLst/>
              <a:ahLst/>
              <a:cxnLst/>
              <a:rect l="l" t="t" r="r" b="b"/>
              <a:pathLst>
                <a:path w="2398" h="3698" extrusionOk="0">
                  <a:moveTo>
                    <a:pt x="2334" y="0"/>
                  </a:moveTo>
                  <a:cubicBezTo>
                    <a:pt x="2374" y="60"/>
                    <a:pt x="2393" y="241"/>
                    <a:pt x="2395" y="446"/>
                  </a:cubicBezTo>
                  <a:lnTo>
                    <a:pt x="2395" y="446"/>
                  </a:lnTo>
                  <a:cubicBezTo>
                    <a:pt x="2398" y="212"/>
                    <a:pt x="2381" y="70"/>
                    <a:pt x="2334" y="0"/>
                  </a:cubicBezTo>
                  <a:close/>
                  <a:moveTo>
                    <a:pt x="2395" y="446"/>
                  </a:moveTo>
                  <a:cubicBezTo>
                    <a:pt x="2394" y="585"/>
                    <a:pt x="2385" y="755"/>
                    <a:pt x="2371" y="961"/>
                  </a:cubicBezTo>
                  <a:cubicBezTo>
                    <a:pt x="2388" y="809"/>
                    <a:pt x="2397" y="619"/>
                    <a:pt x="2395" y="446"/>
                  </a:cubicBezTo>
                  <a:close/>
                  <a:moveTo>
                    <a:pt x="5" y="1479"/>
                  </a:moveTo>
                  <a:cubicBezTo>
                    <a:pt x="5" y="1479"/>
                    <a:pt x="1" y="1709"/>
                    <a:pt x="1" y="2020"/>
                  </a:cubicBezTo>
                  <a:lnTo>
                    <a:pt x="1" y="2020"/>
                  </a:lnTo>
                  <a:cubicBezTo>
                    <a:pt x="1" y="1725"/>
                    <a:pt x="5" y="1503"/>
                    <a:pt x="5" y="1479"/>
                  </a:cubicBezTo>
                  <a:close/>
                  <a:moveTo>
                    <a:pt x="2371" y="961"/>
                  </a:moveTo>
                  <a:cubicBezTo>
                    <a:pt x="2371" y="1146"/>
                    <a:pt x="2223" y="1331"/>
                    <a:pt x="2038" y="1442"/>
                  </a:cubicBezTo>
                  <a:cubicBezTo>
                    <a:pt x="1928" y="1553"/>
                    <a:pt x="1817" y="1590"/>
                    <a:pt x="1817" y="1590"/>
                  </a:cubicBezTo>
                  <a:cubicBezTo>
                    <a:pt x="1224" y="2064"/>
                    <a:pt x="1012" y="2614"/>
                    <a:pt x="935" y="2967"/>
                  </a:cubicBezTo>
                  <a:lnTo>
                    <a:pt x="935" y="2967"/>
                  </a:lnTo>
                  <a:cubicBezTo>
                    <a:pt x="1012" y="2619"/>
                    <a:pt x="1226" y="2081"/>
                    <a:pt x="1817" y="1627"/>
                  </a:cubicBezTo>
                  <a:cubicBezTo>
                    <a:pt x="1817" y="1627"/>
                    <a:pt x="1928" y="1516"/>
                    <a:pt x="2038" y="1479"/>
                  </a:cubicBezTo>
                  <a:cubicBezTo>
                    <a:pt x="2223" y="1405"/>
                    <a:pt x="2371" y="1220"/>
                    <a:pt x="2371" y="961"/>
                  </a:cubicBezTo>
                  <a:close/>
                  <a:moveTo>
                    <a:pt x="935" y="2967"/>
                  </a:moveTo>
                  <a:lnTo>
                    <a:pt x="935" y="2967"/>
                  </a:lnTo>
                  <a:cubicBezTo>
                    <a:pt x="887" y="3185"/>
                    <a:pt x="892" y="3327"/>
                    <a:pt x="892" y="3327"/>
                  </a:cubicBezTo>
                  <a:cubicBezTo>
                    <a:pt x="892" y="3301"/>
                    <a:pt x="892" y="3165"/>
                    <a:pt x="935" y="2967"/>
                  </a:cubicBezTo>
                  <a:close/>
                  <a:moveTo>
                    <a:pt x="1" y="2020"/>
                  </a:moveTo>
                  <a:cubicBezTo>
                    <a:pt x="1" y="2625"/>
                    <a:pt x="17" y="3536"/>
                    <a:pt x="116" y="3660"/>
                  </a:cubicBezTo>
                  <a:cubicBezTo>
                    <a:pt x="18" y="3538"/>
                    <a:pt x="1" y="2625"/>
                    <a:pt x="1" y="2020"/>
                  </a:cubicBezTo>
                  <a:close/>
                  <a:moveTo>
                    <a:pt x="116" y="3660"/>
                  </a:moveTo>
                  <a:cubicBezTo>
                    <a:pt x="116" y="3697"/>
                    <a:pt x="153" y="3697"/>
                    <a:pt x="190" y="3697"/>
                  </a:cubicBezTo>
                  <a:lnTo>
                    <a:pt x="116" y="3660"/>
                  </a:lnTo>
                  <a:close/>
                </a:path>
              </a:pathLst>
            </a:custGeom>
            <a:solidFill>
              <a:srgbClr val="AA1D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23" name="Google Shape;12123;p51"/>
            <p:cNvSpPr/>
            <p:nvPr/>
          </p:nvSpPr>
          <p:spPr>
            <a:xfrm>
              <a:off x="2022450" y="2743800"/>
              <a:ext cx="107250" cy="118325"/>
            </a:xfrm>
            <a:custGeom>
              <a:avLst/>
              <a:gdLst/>
              <a:ahLst/>
              <a:cxnLst/>
              <a:rect l="l" t="t" r="r" b="b"/>
              <a:pathLst>
                <a:path w="4290" h="4733" extrusionOk="0">
                  <a:moveTo>
                    <a:pt x="222" y="1"/>
                  </a:moveTo>
                  <a:cubicBezTo>
                    <a:pt x="222" y="1"/>
                    <a:pt x="185" y="1"/>
                    <a:pt x="149" y="222"/>
                  </a:cubicBezTo>
                  <a:cubicBezTo>
                    <a:pt x="149" y="333"/>
                    <a:pt x="38" y="555"/>
                    <a:pt x="38" y="740"/>
                  </a:cubicBezTo>
                  <a:cubicBezTo>
                    <a:pt x="38" y="962"/>
                    <a:pt x="1" y="1442"/>
                    <a:pt x="1" y="1775"/>
                  </a:cubicBezTo>
                  <a:cubicBezTo>
                    <a:pt x="1" y="1886"/>
                    <a:pt x="38" y="2441"/>
                    <a:pt x="38" y="2515"/>
                  </a:cubicBezTo>
                  <a:lnTo>
                    <a:pt x="296" y="2773"/>
                  </a:lnTo>
                  <a:lnTo>
                    <a:pt x="333" y="2810"/>
                  </a:lnTo>
                  <a:lnTo>
                    <a:pt x="3180" y="4622"/>
                  </a:lnTo>
                  <a:lnTo>
                    <a:pt x="3846" y="4733"/>
                  </a:lnTo>
                  <a:cubicBezTo>
                    <a:pt x="3883" y="4659"/>
                    <a:pt x="3846" y="3143"/>
                    <a:pt x="4215" y="2589"/>
                  </a:cubicBezTo>
                  <a:lnTo>
                    <a:pt x="4215" y="2552"/>
                  </a:lnTo>
                  <a:lnTo>
                    <a:pt x="4215" y="2515"/>
                  </a:lnTo>
                  <a:lnTo>
                    <a:pt x="4215" y="2441"/>
                  </a:lnTo>
                  <a:lnTo>
                    <a:pt x="4215" y="2404"/>
                  </a:lnTo>
                  <a:lnTo>
                    <a:pt x="4215" y="2367"/>
                  </a:lnTo>
                  <a:lnTo>
                    <a:pt x="4215" y="2330"/>
                  </a:lnTo>
                  <a:cubicBezTo>
                    <a:pt x="4252" y="2293"/>
                    <a:pt x="4252" y="2219"/>
                    <a:pt x="4252" y="2219"/>
                  </a:cubicBezTo>
                  <a:lnTo>
                    <a:pt x="4289" y="2182"/>
                  </a:lnTo>
                  <a:lnTo>
                    <a:pt x="4215" y="2219"/>
                  </a:lnTo>
                  <a:lnTo>
                    <a:pt x="3661" y="1960"/>
                  </a:lnTo>
                  <a:lnTo>
                    <a:pt x="481" y="185"/>
                  </a:lnTo>
                  <a:lnTo>
                    <a:pt x="222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24" name="Google Shape;12124;p51"/>
            <p:cNvSpPr/>
            <p:nvPr/>
          </p:nvSpPr>
          <p:spPr>
            <a:xfrm>
              <a:off x="2026150" y="2691125"/>
              <a:ext cx="33300" cy="55475"/>
            </a:xfrm>
            <a:custGeom>
              <a:avLst/>
              <a:gdLst/>
              <a:ahLst/>
              <a:cxnLst/>
              <a:rect l="l" t="t" r="r" b="b"/>
              <a:pathLst>
                <a:path w="1332" h="2219" extrusionOk="0">
                  <a:moveTo>
                    <a:pt x="1327" y="515"/>
                  </a:moveTo>
                  <a:cubicBezTo>
                    <a:pt x="1327" y="515"/>
                    <a:pt x="1327" y="515"/>
                    <a:pt x="1327" y="516"/>
                  </a:cubicBezTo>
                  <a:lnTo>
                    <a:pt x="1327" y="516"/>
                  </a:lnTo>
                  <a:lnTo>
                    <a:pt x="1331" y="518"/>
                  </a:lnTo>
                  <a:cubicBezTo>
                    <a:pt x="1331" y="516"/>
                    <a:pt x="1329" y="515"/>
                    <a:pt x="1327" y="515"/>
                  </a:cubicBezTo>
                  <a:close/>
                  <a:moveTo>
                    <a:pt x="259" y="0"/>
                  </a:moveTo>
                  <a:lnTo>
                    <a:pt x="1" y="2219"/>
                  </a:lnTo>
                  <a:lnTo>
                    <a:pt x="1" y="2219"/>
                  </a:lnTo>
                  <a:lnTo>
                    <a:pt x="74" y="2182"/>
                  </a:lnTo>
                  <a:cubicBezTo>
                    <a:pt x="74" y="2109"/>
                    <a:pt x="1235" y="525"/>
                    <a:pt x="1327" y="516"/>
                  </a:cubicBezTo>
                  <a:lnTo>
                    <a:pt x="1327" y="51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25" name="Google Shape;12125;p51"/>
            <p:cNvSpPr/>
            <p:nvPr/>
          </p:nvSpPr>
          <p:spPr>
            <a:xfrm>
              <a:off x="2018750" y="2742050"/>
              <a:ext cx="15750" cy="69250"/>
            </a:xfrm>
            <a:custGeom>
              <a:avLst/>
              <a:gdLst/>
              <a:ahLst/>
              <a:cxnLst/>
              <a:rect l="l" t="t" r="r" b="b"/>
              <a:pathLst>
                <a:path w="630" h="2770" extrusionOk="0">
                  <a:moveTo>
                    <a:pt x="320" y="1"/>
                  </a:moveTo>
                  <a:cubicBezTo>
                    <a:pt x="295" y="1"/>
                    <a:pt x="277" y="43"/>
                    <a:pt x="260" y="218"/>
                  </a:cubicBezTo>
                  <a:cubicBezTo>
                    <a:pt x="260" y="329"/>
                    <a:pt x="149" y="551"/>
                    <a:pt x="149" y="736"/>
                  </a:cubicBezTo>
                  <a:cubicBezTo>
                    <a:pt x="149" y="958"/>
                    <a:pt x="112" y="1439"/>
                    <a:pt x="112" y="1734"/>
                  </a:cubicBezTo>
                  <a:cubicBezTo>
                    <a:pt x="112" y="1882"/>
                    <a:pt x="149" y="2437"/>
                    <a:pt x="149" y="2474"/>
                  </a:cubicBezTo>
                  <a:lnTo>
                    <a:pt x="370" y="2769"/>
                  </a:lnTo>
                  <a:lnTo>
                    <a:pt x="481" y="2769"/>
                  </a:lnTo>
                  <a:cubicBezTo>
                    <a:pt x="370" y="2585"/>
                    <a:pt x="1" y="1328"/>
                    <a:pt x="555" y="366"/>
                  </a:cubicBezTo>
                  <a:cubicBezTo>
                    <a:pt x="629" y="255"/>
                    <a:pt x="629" y="218"/>
                    <a:pt x="629" y="182"/>
                  </a:cubicBezTo>
                  <a:lnTo>
                    <a:pt x="444" y="34"/>
                  </a:lnTo>
                  <a:cubicBezTo>
                    <a:pt x="435" y="37"/>
                    <a:pt x="427" y="38"/>
                    <a:pt x="418" y="38"/>
                  </a:cubicBezTo>
                  <a:cubicBezTo>
                    <a:pt x="374" y="38"/>
                    <a:pt x="344" y="1"/>
                    <a:pt x="320" y="1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26" name="Google Shape;12126;p51"/>
            <p:cNvSpPr/>
            <p:nvPr/>
          </p:nvSpPr>
          <p:spPr>
            <a:xfrm>
              <a:off x="2114875" y="2705900"/>
              <a:ext cx="83225" cy="93375"/>
            </a:xfrm>
            <a:custGeom>
              <a:avLst/>
              <a:gdLst/>
              <a:ahLst/>
              <a:cxnLst/>
              <a:rect l="l" t="t" r="r" b="b"/>
              <a:pathLst>
                <a:path w="3329" h="3735" extrusionOk="0">
                  <a:moveTo>
                    <a:pt x="3254" y="1"/>
                  </a:moveTo>
                  <a:lnTo>
                    <a:pt x="1221" y="1073"/>
                  </a:lnTo>
                  <a:cubicBezTo>
                    <a:pt x="962" y="1221"/>
                    <a:pt x="703" y="1295"/>
                    <a:pt x="703" y="1591"/>
                  </a:cubicBezTo>
                  <a:lnTo>
                    <a:pt x="112" y="1628"/>
                  </a:lnTo>
                  <a:lnTo>
                    <a:pt x="1" y="3365"/>
                  </a:lnTo>
                  <a:lnTo>
                    <a:pt x="38" y="3513"/>
                  </a:lnTo>
                  <a:lnTo>
                    <a:pt x="703" y="3735"/>
                  </a:lnTo>
                  <a:lnTo>
                    <a:pt x="3328" y="2145"/>
                  </a:lnTo>
                  <a:lnTo>
                    <a:pt x="3254" y="2034"/>
                  </a:lnTo>
                  <a:lnTo>
                    <a:pt x="3254" y="1"/>
                  </a:lnTo>
                  <a:close/>
                </a:path>
              </a:pathLst>
            </a:custGeom>
            <a:solidFill>
              <a:srgbClr val="B723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27" name="Google Shape;12127;p51"/>
            <p:cNvSpPr/>
            <p:nvPr/>
          </p:nvSpPr>
          <p:spPr>
            <a:xfrm>
              <a:off x="2134300" y="2715150"/>
              <a:ext cx="57325" cy="81350"/>
            </a:xfrm>
            <a:custGeom>
              <a:avLst/>
              <a:gdLst/>
              <a:ahLst/>
              <a:cxnLst/>
              <a:rect l="l" t="t" r="r" b="b"/>
              <a:pathLst>
                <a:path w="2293" h="3254" extrusionOk="0">
                  <a:moveTo>
                    <a:pt x="2218" y="1"/>
                  </a:moveTo>
                  <a:cubicBezTo>
                    <a:pt x="2292" y="37"/>
                    <a:pt x="2292" y="37"/>
                    <a:pt x="2292" y="111"/>
                  </a:cubicBezTo>
                  <a:cubicBezTo>
                    <a:pt x="2292" y="37"/>
                    <a:pt x="2292" y="1"/>
                    <a:pt x="2218" y="1"/>
                  </a:cubicBezTo>
                  <a:close/>
                  <a:moveTo>
                    <a:pt x="2107" y="1"/>
                  </a:moveTo>
                  <a:lnTo>
                    <a:pt x="518" y="888"/>
                  </a:lnTo>
                  <a:cubicBezTo>
                    <a:pt x="370" y="925"/>
                    <a:pt x="259" y="1110"/>
                    <a:pt x="185" y="1331"/>
                  </a:cubicBezTo>
                  <a:cubicBezTo>
                    <a:pt x="74" y="2034"/>
                    <a:pt x="0" y="3254"/>
                    <a:pt x="0" y="3254"/>
                  </a:cubicBezTo>
                  <a:cubicBezTo>
                    <a:pt x="0" y="3254"/>
                    <a:pt x="74" y="2071"/>
                    <a:pt x="259" y="1331"/>
                  </a:cubicBezTo>
                  <a:cubicBezTo>
                    <a:pt x="296" y="1073"/>
                    <a:pt x="444" y="925"/>
                    <a:pt x="555" y="888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AA1D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28" name="Google Shape;12128;p51"/>
            <p:cNvSpPr/>
            <p:nvPr/>
          </p:nvSpPr>
          <p:spPr>
            <a:xfrm>
              <a:off x="2104975" y="2756750"/>
              <a:ext cx="93125" cy="103675"/>
            </a:xfrm>
            <a:custGeom>
              <a:avLst/>
              <a:gdLst/>
              <a:ahLst/>
              <a:cxnLst/>
              <a:rect l="l" t="t" r="r" b="b"/>
              <a:pathLst>
                <a:path w="3725" h="4147" extrusionOk="0">
                  <a:moveTo>
                    <a:pt x="3687" y="0"/>
                  </a:moveTo>
                  <a:lnTo>
                    <a:pt x="3206" y="259"/>
                  </a:lnTo>
                  <a:lnTo>
                    <a:pt x="3170" y="333"/>
                  </a:lnTo>
                  <a:lnTo>
                    <a:pt x="2578" y="703"/>
                  </a:lnTo>
                  <a:cubicBezTo>
                    <a:pt x="2578" y="703"/>
                    <a:pt x="1395" y="1331"/>
                    <a:pt x="1284" y="1442"/>
                  </a:cubicBezTo>
                  <a:cubicBezTo>
                    <a:pt x="1247" y="1442"/>
                    <a:pt x="1136" y="1553"/>
                    <a:pt x="988" y="1627"/>
                  </a:cubicBezTo>
                  <a:lnTo>
                    <a:pt x="914" y="1627"/>
                  </a:lnTo>
                  <a:cubicBezTo>
                    <a:pt x="766" y="1627"/>
                    <a:pt x="619" y="1553"/>
                    <a:pt x="619" y="1553"/>
                  </a:cubicBezTo>
                  <a:cubicBezTo>
                    <a:pt x="619" y="1553"/>
                    <a:pt x="360" y="1553"/>
                    <a:pt x="27" y="3328"/>
                  </a:cubicBezTo>
                  <a:lnTo>
                    <a:pt x="27" y="3845"/>
                  </a:lnTo>
                  <a:cubicBezTo>
                    <a:pt x="1" y="4109"/>
                    <a:pt x="125" y="4147"/>
                    <a:pt x="306" y="4147"/>
                  </a:cubicBezTo>
                  <a:cubicBezTo>
                    <a:pt x="379" y="4147"/>
                    <a:pt x="460" y="4141"/>
                    <a:pt x="545" y="4141"/>
                  </a:cubicBezTo>
                  <a:lnTo>
                    <a:pt x="545" y="3660"/>
                  </a:lnTo>
                  <a:cubicBezTo>
                    <a:pt x="582" y="3549"/>
                    <a:pt x="545" y="2588"/>
                    <a:pt x="877" y="2034"/>
                  </a:cubicBezTo>
                  <a:cubicBezTo>
                    <a:pt x="914" y="1960"/>
                    <a:pt x="951" y="1849"/>
                    <a:pt x="1062" y="1812"/>
                  </a:cubicBezTo>
                  <a:cubicBezTo>
                    <a:pt x="1691" y="1294"/>
                    <a:pt x="3539" y="222"/>
                    <a:pt x="3724" y="111"/>
                  </a:cubicBezTo>
                  <a:lnTo>
                    <a:pt x="3687" y="0"/>
                  </a:ln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29" name="Google Shape;12129;p51"/>
            <p:cNvSpPr/>
            <p:nvPr/>
          </p:nvSpPr>
          <p:spPr>
            <a:xfrm>
              <a:off x="2159250" y="2799250"/>
              <a:ext cx="58250" cy="55500"/>
            </a:xfrm>
            <a:custGeom>
              <a:avLst/>
              <a:gdLst/>
              <a:ahLst/>
              <a:cxnLst/>
              <a:rect l="l" t="t" r="r" b="b"/>
              <a:pathLst>
                <a:path w="2330" h="2220" extrusionOk="0">
                  <a:moveTo>
                    <a:pt x="1516" y="1"/>
                  </a:moveTo>
                  <a:cubicBezTo>
                    <a:pt x="1331" y="1"/>
                    <a:pt x="1146" y="75"/>
                    <a:pt x="962" y="149"/>
                  </a:cubicBezTo>
                  <a:cubicBezTo>
                    <a:pt x="296" y="518"/>
                    <a:pt x="0" y="1258"/>
                    <a:pt x="0" y="1997"/>
                  </a:cubicBezTo>
                  <a:lnTo>
                    <a:pt x="0" y="2108"/>
                  </a:lnTo>
                  <a:lnTo>
                    <a:pt x="222" y="2219"/>
                  </a:lnTo>
                  <a:cubicBezTo>
                    <a:pt x="147" y="1444"/>
                    <a:pt x="883" y="332"/>
                    <a:pt x="1516" y="332"/>
                  </a:cubicBezTo>
                  <a:cubicBezTo>
                    <a:pt x="1820" y="332"/>
                    <a:pt x="2100" y="587"/>
                    <a:pt x="2256" y="1258"/>
                  </a:cubicBezTo>
                  <a:lnTo>
                    <a:pt x="2329" y="1221"/>
                  </a:lnTo>
                  <a:cubicBezTo>
                    <a:pt x="2292" y="666"/>
                    <a:pt x="2071" y="260"/>
                    <a:pt x="1738" y="112"/>
                  </a:cubicBezTo>
                  <a:lnTo>
                    <a:pt x="1664" y="75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30" name="Google Shape;12130;p51"/>
            <p:cNvSpPr/>
            <p:nvPr/>
          </p:nvSpPr>
          <p:spPr>
            <a:xfrm>
              <a:off x="2159250" y="2798325"/>
              <a:ext cx="46225" cy="55500"/>
            </a:xfrm>
            <a:custGeom>
              <a:avLst/>
              <a:gdLst/>
              <a:ahLst/>
              <a:cxnLst/>
              <a:rect l="l" t="t" r="r" b="b"/>
              <a:pathLst>
                <a:path w="1849" h="2220" extrusionOk="0">
                  <a:moveTo>
                    <a:pt x="1516" y="1"/>
                  </a:moveTo>
                  <a:lnTo>
                    <a:pt x="1664" y="38"/>
                  </a:lnTo>
                  <a:lnTo>
                    <a:pt x="1849" y="149"/>
                  </a:lnTo>
                  <a:cubicBezTo>
                    <a:pt x="407" y="518"/>
                    <a:pt x="259" y="1554"/>
                    <a:pt x="222" y="2219"/>
                  </a:cubicBezTo>
                  <a:lnTo>
                    <a:pt x="0" y="2071"/>
                  </a:lnTo>
                  <a:lnTo>
                    <a:pt x="0" y="1997"/>
                  </a:lnTo>
                  <a:cubicBezTo>
                    <a:pt x="0" y="1258"/>
                    <a:pt x="296" y="518"/>
                    <a:pt x="962" y="149"/>
                  </a:cubicBezTo>
                  <a:cubicBezTo>
                    <a:pt x="1146" y="38"/>
                    <a:pt x="1331" y="1"/>
                    <a:pt x="151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31" name="Google Shape;12131;p51"/>
            <p:cNvSpPr/>
            <p:nvPr/>
          </p:nvSpPr>
          <p:spPr>
            <a:xfrm>
              <a:off x="2032625" y="2646050"/>
              <a:ext cx="164550" cy="144000"/>
            </a:xfrm>
            <a:custGeom>
              <a:avLst/>
              <a:gdLst/>
              <a:ahLst/>
              <a:cxnLst/>
              <a:rect l="l" t="t" r="r" b="b"/>
              <a:pathLst>
                <a:path w="6582" h="5760" extrusionOk="0">
                  <a:moveTo>
                    <a:pt x="2459" y="1"/>
                  </a:moveTo>
                  <a:cubicBezTo>
                    <a:pt x="2422" y="1"/>
                    <a:pt x="2385" y="10"/>
                    <a:pt x="2366" y="29"/>
                  </a:cubicBezTo>
                  <a:lnTo>
                    <a:pt x="481" y="1138"/>
                  </a:lnTo>
                  <a:cubicBezTo>
                    <a:pt x="222" y="1286"/>
                    <a:pt x="0" y="1581"/>
                    <a:pt x="0" y="1840"/>
                  </a:cubicBezTo>
                  <a:lnTo>
                    <a:pt x="3697" y="4428"/>
                  </a:lnTo>
                  <a:lnTo>
                    <a:pt x="3439" y="5759"/>
                  </a:lnTo>
                  <a:cubicBezTo>
                    <a:pt x="3439" y="5759"/>
                    <a:pt x="3808" y="4835"/>
                    <a:pt x="4030" y="4022"/>
                  </a:cubicBezTo>
                  <a:cubicBezTo>
                    <a:pt x="4141" y="3652"/>
                    <a:pt x="4548" y="3504"/>
                    <a:pt x="4880" y="3319"/>
                  </a:cubicBezTo>
                  <a:lnTo>
                    <a:pt x="6581" y="2358"/>
                  </a:lnTo>
                  <a:lnTo>
                    <a:pt x="2551" y="29"/>
                  </a:lnTo>
                  <a:cubicBezTo>
                    <a:pt x="2533" y="10"/>
                    <a:pt x="2496" y="1"/>
                    <a:pt x="2459" y="1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32" name="Google Shape;12132;p51"/>
            <p:cNvSpPr/>
            <p:nvPr/>
          </p:nvSpPr>
          <p:spPr>
            <a:xfrm>
              <a:off x="2028925" y="2738250"/>
              <a:ext cx="96150" cy="58250"/>
            </a:xfrm>
            <a:custGeom>
              <a:avLst/>
              <a:gdLst/>
              <a:ahLst/>
              <a:cxnLst/>
              <a:rect l="l" t="t" r="r" b="b"/>
              <a:pathLst>
                <a:path w="3846" h="2330" extrusionOk="0">
                  <a:moveTo>
                    <a:pt x="0" y="1"/>
                  </a:moveTo>
                  <a:cubicBezTo>
                    <a:pt x="0" y="1"/>
                    <a:pt x="0" y="223"/>
                    <a:pt x="74" y="297"/>
                  </a:cubicBezTo>
                  <a:cubicBezTo>
                    <a:pt x="111" y="407"/>
                    <a:pt x="1664" y="1627"/>
                    <a:pt x="3587" y="2330"/>
                  </a:cubicBezTo>
                  <a:cubicBezTo>
                    <a:pt x="3624" y="2330"/>
                    <a:pt x="3771" y="2219"/>
                    <a:pt x="3808" y="2145"/>
                  </a:cubicBezTo>
                  <a:cubicBezTo>
                    <a:pt x="3845" y="2034"/>
                    <a:pt x="3845" y="1886"/>
                    <a:pt x="3698" y="1812"/>
                  </a:cubicBezTo>
                  <a:cubicBezTo>
                    <a:pt x="3365" y="170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A1D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33" name="Google Shape;12133;p51"/>
            <p:cNvSpPr/>
            <p:nvPr/>
          </p:nvSpPr>
          <p:spPr>
            <a:xfrm>
              <a:off x="2027075" y="2692600"/>
              <a:ext cx="105400" cy="104250"/>
            </a:xfrm>
            <a:custGeom>
              <a:avLst/>
              <a:gdLst/>
              <a:ahLst/>
              <a:cxnLst/>
              <a:rect l="l" t="t" r="r" b="b"/>
              <a:pathLst>
                <a:path w="4216" h="4170" extrusionOk="0">
                  <a:moveTo>
                    <a:pt x="341" y="1"/>
                  </a:moveTo>
                  <a:cubicBezTo>
                    <a:pt x="316" y="1"/>
                    <a:pt x="296" y="35"/>
                    <a:pt x="296" y="89"/>
                  </a:cubicBezTo>
                  <a:lnTo>
                    <a:pt x="0" y="1827"/>
                  </a:lnTo>
                  <a:lnTo>
                    <a:pt x="0" y="1938"/>
                  </a:lnTo>
                  <a:cubicBezTo>
                    <a:pt x="37" y="2049"/>
                    <a:pt x="148" y="2196"/>
                    <a:pt x="222" y="2233"/>
                  </a:cubicBezTo>
                  <a:lnTo>
                    <a:pt x="1294" y="2862"/>
                  </a:lnTo>
                  <a:lnTo>
                    <a:pt x="3365" y="4045"/>
                  </a:lnTo>
                  <a:lnTo>
                    <a:pt x="3550" y="4156"/>
                  </a:lnTo>
                  <a:cubicBezTo>
                    <a:pt x="3585" y="4165"/>
                    <a:pt x="3622" y="4169"/>
                    <a:pt x="3658" y="4169"/>
                  </a:cubicBezTo>
                  <a:cubicBezTo>
                    <a:pt x="3777" y="4169"/>
                    <a:pt x="3891" y="4121"/>
                    <a:pt x="3919" y="4008"/>
                  </a:cubicBezTo>
                  <a:lnTo>
                    <a:pt x="3919" y="3971"/>
                  </a:lnTo>
                  <a:lnTo>
                    <a:pt x="4215" y="2307"/>
                  </a:lnTo>
                  <a:cubicBezTo>
                    <a:pt x="4215" y="2196"/>
                    <a:pt x="4178" y="2049"/>
                    <a:pt x="4030" y="2012"/>
                  </a:cubicBezTo>
                  <a:lnTo>
                    <a:pt x="3735" y="1864"/>
                  </a:lnTo>
                  <a:lnTo>
                    <a:pt x="370" y="15"/>
                  </a:lnTo>
                  <a:cubicBezTo>
                    <a:pt x="360" y="5"/>
                    <a:pt x="350" y="1"/>
                    <a:pt x="341" y="1"/>
                  </a:cubicBezTo>
                  <a:close/>
                </a:path>
              </a:pathLst>
            </a:custGeom>
            <a:solidFill>
              <a:srgbClr val="3C5B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34" name="Google Shape;12134;p51"/>
            <p:cNvSpPr/>
            <p:nvPr/>
          </p:nvSpPr>
          <p:spPr>
            <a:xfrm>
              <a:off x="2106550" y="2769675"/>
              <a:ext cx="9275" cy="5175"/>
            </a:xfrm>
            <a:custGeom>
              <a:avLst/>
              <a:gdLst/>
              <a:ahLst/>
              <a:cxnLst/>
              <a:rect l="l" t="t" r="r" b="b"/>
              <a:pathLst>
                <a:path w="371" h="207" extrusionOk="0">
                  <a:moveTo>
                    <a:pt x="75" y="1"/>
                  </a:moveTo>
                  <a:lnTo>
                    <a:pt x="1" y="38"/>
                  </a:lnTo>
                  <a:lnTo>
                    <a:pt x="75" y="75"/>
                  </a:lnTo>
                  <a:cubicBezTo>
                    <a:pt x="115" y="98"/>
                    <a:pt x="149" y="117"/>
                    <a:pt x="178" y="134"/>
                  </a:cubicBezTo>
                  <a:lnTo>
                    <a:pt x="178" y="134"/>
                  </a:lnTo>
                  <a:lnTo>
                    <a:pt x="149" y="75"/>
                  </a:lnTo>
                  <a:lnTo>
                    <a:pt x="112" y="38"/>
                  </a:lnTo>
                  <a:lnTo>
                    <a:pt x="75" y="1"/>
                  </a:lnTo>
                  <a:close/>
                  <a:moveTo>
                    <a:pt x="178" y="134"/>
                  </a:moveTo>
                  <a:lnTo>
                    <a:pt x="186" y="149"/>
                  </a:lnTo>
                  <a:lnTo>
                    <a:pt x="260" y="186"/>
                  </a:lnTo>
                  <a:lnTo>
                    <a:pt x="275" y="186"/>
                  </a:lnTo>
                  <a:cubicBezTo>
                    <a:pt x="251" y="174"/>
                    <a:pt x="220" y="157"/>
                    <a:pt x="178" y="134"/>
                  </a:cubicBezTo>
                  <a:close/>
                  <a:moveTo>
                    <a:pt x="275" y="186"/>
                  </a:moveTo>
                  <a:cubicBezTo>
                    <a:pt x="304" y="200"/>
                    <a:pt x="322" y="206"/>
                    <a:pt x="335" y="206"/>
                  </a:cubicBezTo>
                  <a:cubicBezTo>
                    <a:pt x="350" y="206"/>
                    <a:pt x="358" y="198"/>
                    <a:pt x="370" y="186"/>
                  </a:cubicBezTo>
                  <a:lnTo>
                    <a:pt x="370" y="186"/>
                  </a:lnTo>
                  <a:lnTo>
                    <a:pt x="371" y="186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35" name="Google Shape;12135;p51"/>
            <p:cNvSpPr/>
            <p:nvPr/>
          </p:nvSpPr>
          <p:spPr>
            <a:xfrm>
              <a:off x="2103800" y="2762300"/>
              <a:ext cx="1875" cy="3400"/>
            </a:xfrm>
            <a:custGeom>
              <a:avLst/>
              <a:gdLst/>
              <a:ahLst/>
              <a:cxnLst/>
              <a:rect l="l" t="t" r="r" b="b"/>
              <a:pathLst>
                <a:path w="75" h="136" extrusionOk="0">
                  <a:moveTo>
                    <a:pt x="37" y="0"/>
                  </a:moveTo>
                  <a:lnTo>
                    <a:pt x="0" y="74"/>
                  </a:lnTo>
                  <a:cubicBezTo>
                    <a:pt x="22" y="117"/>
                    <a:pt x="31" y="135"/>
                    <a:pt x="42" y="135"/>
                  </a:cubicBezTo>
                  <a:cubicBezTo>
                    <a:pt x="50" y="135"/>
                    <a:pt x="59" y="126"/>
                    <a:pt x="74" y="111"/>
                  </a:cubicBezTo>
                  <a:lnTo>
                    <a:pt x="74" y="111"/>
                  </a:lnTo>
                  <a:lnTo>
                    <a:pt x="74" y="111"/>
                  </a:lnTo>
                  <a:lnTo>
                    <a:pt x="37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36" name="Google Shape;12136;p51"/>
            <p:cNvSpPr/>
            <p:nvPr/>
          </p:nvSpPr>
          <p:spPr>
            <a:xfrm>
              <a:off x="2104725" y="2765975"/>
              <a:ext cx="5550" cy="2800"/>
            </a:xfrm>
            <a:custGeom>
              <a:avLst/>
              <a:gdLst/>
              <a:ahLst/>
              <a:cxnLst/>
              <a:rect l="l" t="t" r="r" b="b"/>
              <a:pathLst>
                <a:path w="222" h="112" extrusionOk="0">
                  <a:moveTo>
                    <a:pt x="37" y="1"/>
                  </a:moveTo>
                  <a:lnTo>
                    <a:pt x="0" y="38"/>
                  </a:lnTo>
                  <a:lnTo>
                    <a:pt x="185" y="112"/>
                  </a:lnTo>
                  <a:lnTo>
                    <a:pt x="222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37" name="Google Shape;12137;p51"/>
            <p:cNvSpPr/>
            <p:nvPr/>
          </p:nvSpPr>
          <p:spPr>
            <a:xfrm>
              <a:off x="2110250" y="2766900"/>
              <a:ext cx="7425" cy="8350"/>
            </a:xfrm>
            <a:custGeom>
              <a:avLst/>
              <a:gdLst/>
              <a:ahLst/>
              <a:cxnLst/>
              <a:rect l="l" t="t" r="r" b="b"/>
              <a:pathLst>
                <a:path w="297" h="334" extrusionOk="0">
                  <a:moveTo>
                    <a:pt x="38" y="1"/>
                  </a:moveTo>
                  <a:lnTo>
                    <a:pt x="1" y="75"/>
                  </a:lnTo>
                  <a:lnTo>
                    <a:pt x="297" y="334"/>
                  </a:lnTo>
                  <a:lnTo>
                    <a:pt x="297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38" name="Google Shape;12138;p51"/>
            <p:cNvSpPr/>
            <p:nvPr/>
          </p:nvSpPr>
          <p:spPr>
            <a:xfrm>
              <a:off x="2109325" y="2764125"/>
              <a:ext cx="1875" cy="4650"/>
            </a:xfrm>
            <a:custGeom>
              <a:avLst/>
              <a:gdLst/>
              <a:ahLst/>
              <a:cxnLst/>
              <a:rect l="l" t="t" r="r" b="b"/>
              <a:pathLst>
                <a:path w="75" h="186" extrusionOk="0">
                  <a:moveTo>
                    <a:pt x="38" y="1"/>
                  </a:moveTo>
                  <a:lnTo>
                    <a:pt x="1" y="38"/>
                  </a:lnTo>
                  <a:lnTo>
                    <a:pt x="38" y="186"/>
                  </a:lnTo>
                  <a:lnTo>
                    <a:pt x="75" y="11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39" name="Google Shape;12139;p51"/>
            <p:cNvSpPr/>
            <p:nvPr/>
          </p:nvSpPr>
          <p:spPr>
            <a:xfrm>
              <a:off x="2117650" y="2773375"/>
              <a:ext cx="14825" cy="12050"/>
            </a:xfrm>
            <a:custGeom>
              <a:avLst/>
              <a:gdLst/>
              <a:ahLst/>
              <a:cxnLst/>
              <a:rect l="l" t="t" r="r" b="b"/>
              <a:pathLst>
                <a:path w="593" h="482" extrusionOk="0">
                  <a:moveTo>
                    <a:pt x="38" y="1"/>
                  </a:moveTo>
                  <a:lnTo>
                    <a:pt x="1" y="38"/>
                  </a:lnTo>
                  <a:lnTo>
                    <a:pt x="75" y="38"/>
                  </a:lnTo>
                  <a:lnTo>
                    <a:pt x="38" y="1"/>
                  </a:lnTo>
                  <a:close/>
                  <a:moveTo>
                    <a:pt x="75" y="38"/>
                  </a:moveTo>
                  <a:lnTo>
                    <a:pt x="75" y="75"/>
                  </a:lnTo>
                  <a:cubicBezTo>
                    <a:pt x="38" y="75"/>
                    <a:pt x="38" y="75"/>
                    <a:pt x="592" y="481"/>
                  </a:cubicBezTo>
                  <a:lnTo>
                    <a:pt x="592" y="444"/>
                  </a:lnTo>
                  <a:cubicBezTo>
                    <a:pt x="518" y="444"/>
                    <a:pt x="518" y="407"/>
                    <a:pt x="518" y="407"/>
                  </a:cubicBezTo>
                  <a:lnTo>
                    <a:pt x="481" y="370"/>
                  </a:lnTo>
                  <a:cubicBezTo>
                    <a:pt x="481" y="296"/>
                    <a:pt x="444" y="259"/>
                    <a:pt x="407" y="222"/>
                  </a:cubicBezTo>
                  <a:lnTo>
                    <a:pt x="333" y="186"/>
                  </a:lnTo>
                  <a:cubicBezTo>
                    <a:pt x="296" y="112"/>
                    <a:pt x="259" y="112"/>
                    <a:pt x="222" y="75"/>
                  </a:cubicBezTo>
                  <a:lnTo>
                    <a:pt x="149" y="38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40" name="Google Shape;12140;p51"/>
            <p:cNvSpPr/>
            <p:nvPr/>
          </p:nvSpPr>
          <p:spPr>
            <a:xfrm>
              <a:off x="2100400" y="2760450"/>
              <a:ext cx="18325" cy="16700"/>
            </a:xfrm>
            <a:custGeom>
              <a:avLst/>
              <a:gdLst/>
              <a:ahLst/>
              <a:cxnLst/>
              <a:rect l="l" t="t" r="r" b="b"/>
              <a:pathLst>
                <a:path w="733" h="668" extrusionOk="0">
                  <a:moveTo>
                    <a:pt x="173" y="324"/>
                  </a:moveTo>
                  <a:cubicBezTo>
                    <a:pt x="173" y="327"/>
                    <a:pt x="173" y="330"/>
                    <a:pt x="173" y="333"/>
                  </a:cubicBezTo>
                  <a:lnTo>
                    <a:pt x="180" y="333"/>
                  </a:lnTo>
                  <a:cubicBezTo>
                    <a:pt x="178" y="330"/>
                    <a:pt x="175" y="327"/>
                    <a:pt x="173" y="324"/>
                  </a:cubicBezTo>
                  <a:close/>
                  <a:moveTo>
                    <a:pt x="358" y="185"/>
                  </a:moveTo>
                  <a:lnTo>
                    <a:pt x="358" y="185"/>
                  </a:lnTo>
                  <a:cubicBezTo>
                    <a:pt x="506" y="259"/>
                    <a:pt x="580" y="407"/>
                    <a:pt x="617" y="444"/>
                  </a:cubicBezTo>
                  <a:lnTo>
                    <a:pt x="617" y="555"/>
                  </a:lnTo>
                  <a:lnTo>
                    <a:pt x="395" y="333"/>
                  </a:lnTo>
                  <a:lnTo>
                    <a:pt x="358" y="185"/>
                  </a:lnTo>
                  <a:close/>
                  <a:moveTo>
                    <a:pt x="395" y="370"/>
                  </a:moveTo>
                  <a:lnTo>
                    <a:pt x="617" y="592"/>
                  </a:lnTo>
                  <a:cubicBezTo>
                    <a:pt x="580" y="592"/>
                    <a:pt x="543" y="592"/>
                    <a:pt x="506" y="555"/>
                  </a:cubicBezTo>
                  <a:cubicBezTo>
                    <a:pt x="395" y="518"/>
                    <a:pt x="358" y="444"/>
                    <a:pt x="247" y="370"/>
                  </a:cubicBezTo>
                  <a:close/>
                  <a:moveTo>
                    <a:pt x="72" y="0"/>
                  </a:moveTo>
                  <a:cubicBezTo>
                    <a:pt x="9" y="0"/>
                    <a:pt x="1" y="49"/>
                    <a:pt x="25" y="148"/>
                  </a:cubicBezTo>
                  <a:cubicBezTo>
                    <a:pt x="68" y="191"/>
                    <a:pt x="117" y="256"/>
                    <a:pt x="173" y="324"/>
                  </a:cubicBezTo>
                  <a:lnTo>
                    <a:pt x="173" y="324"/>
                  </a:lnTo>
                  <a:cubicBezTo>
                    <a:pt x="170" y="259"/>
                    <a:pt x="136" y="257"/>
                    <a:pt x="136" y="222"/>
                  </a:cubicBezTo>
                  <a:cubicBezTo>
                    <a:pt x="96" y="143"/>
                    <a:pt x="110" y="106"/>
                    <a:pt x="142" y="106"/>
                  </a:cubicBezTo>
                  <a:cubicBezTo>
                    <a:pt x="170" y="106"/>
                    <a:pt x="213" y="133"/>
                    <a:pt x="247" y="185"/>
                  </a:cubicBezTo>
                  <a:lnTo>
                    <a:pt x="284" y="333"/>
                  </a:lnTo>
                  <a:lnTo>
                    <a:pt x="180" y="333"/>
                  </a:lnTo>
                  <a:cubicBezTo>
                    <a:pt x="268" y="438"/>
                    <a:pt x="374" y="548"/>
                    <a:pt x="506" y="592"/>
                  </a:cubicBezTo>
                  <a:cubicBezTo>
                    <a:pt x="586" y="640"/>
                    <a:pt x="646" y="667"/>
                    <a:pt x="681" y="667"/>
                  </a:cubicBezTo>
                  <a:cubicBezTo>
                    <a:pt x="727" y="667"/>
                    <a:pt x="732" y="622"/>
                    <a:pt x="691" y="518"/>
                  </a:cubicBezTo>
                  <a:cubicBezTo>
                    <a:pt x="580" y="370"/>
                    <a:pt x="395" y="148"/>
                    <a:pt x="210" y="37"/>
                  </a:cubicBezTo>
                  <a:cubicBezTo>
                    <a:pt x="148" y="12"/>
                    <a:pt x="103" y="0"/>
                    <a:pt x="72" y="0"/>
                  </a:cubicBez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41" name="Google Shape;12141;p51"/>
            <p:cNvSpPr/>
            <p:nvPr/>
          </p:nvSpPr>
          <p:spPr>
            <a:xfrm>
              <a:off x="2110250" y="2770600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112" y="1"/>
                  </a:moveTo>
                  <a:lnTo>
                    <a:pt x="1" y="112"/>
                  </a:lnTo>
                  <a:lnTo>
                    <a:pt x="38" y="149"/>
                  </a:lnTo>
                  <a:lnTo>
                    <a:pt x="112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42" name="Google Shape;12142;p51"/>
            <p:cNvSpPr/>
            <p:nvPr/>
          </p:nvSpPr>
          <p:spPr>
            <a:xfrm>
              <a:off x="2105650" y="2769000"/>
              <a:ext cx="4625" cy="5100"/>
            </a:xfrm>
            <a:custGeom>
              <a:avLst/>
              <a:gdLst/>
              <a:ahLst/>
              <a:cxnLst/>
              <a:rect l="l" t="t" r="r" b="b"/>
              <a:pathLst>
                <a:path w="185" h="204" extrusionOk="0">
                  <a:moveTo>
                    <a:pt x="5" y="0"/>
                  </a:moveTo>
                  <a:cubicBezTo>
                    <a:pt x="0" y="0"/>
                    <a:pt x="0" y="9"/>
                    <a:pt x="0" y="28"/>
                  </a:cubicBezTo>
                  <a:lnTo>
                    <a:pt x="148" y="176"/>
                  </a:lnTo>
                  <a:cubicBezTo>
                    <a:pt x="166" y="194"/>
                    <a:pt x="176" y="203"/>
                    <a:pt x="180" y="203"/>
                  </a:cubicBezTo>
                  <a:cubicBezTo>
                    <a:pt x="185" y="203"/>
                    <a:pt x="185" y="194"/>
                    <a:pt x="185" y="176"/>
                  </a:cubicBezTo>
                  <a:lnTo>
                    <a:pt x="37" y="28"/>
                  </a:lnTo>
                  <a:cubicBezTo>
                    <a:pt x="18" y="9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43" name="Google Shape;12143;p51"/>
            <p:cNvSpPr/>
            <p:nvPr/>
          </p:nvSpPr>
          <p:spPr>
            <a:xfrm>
              <a:off x="2094550" y="2767600"/>
              <a:ext cx="21275" cy="16900"/>
            </a:xfrm>
            <a:custGeom>
              <a:avLst/>
              <a:gdLst/>
              <a:ahLst/>
              <a:cxnLst/>
              <a:rect l="l" t="t" r="r" b="b"/>
              <a:pathLst>
                <a:path w="851" h="676" extrusionOk="0">
                  <a:moveTo>
                    <a:pt x="241" y="1"/>
                  </a:moveTo>
                  <a:cubicBezTo>
                    <a:pt x="148" y="1"/>
                    <a:pt x="56" y="28"/>
                    <a:pt x="0" y="84"/>
                  </a:cubicBezTo>
                  <a:lnTo>
                    <a:pt x="37" y="306"/>
                  </a:lnTo>
                  <a:lnTo>
                    <a:pt x="629" y="675"/>
                  </a:lnTo>
                  <a:lnTo>
                    <a:pt x="851" y="675"/>
                  </a:lnTo>
                  <a:lnTo>
                    <a:pt x="851" y="601"/>
                  </a:lnTo>
                  <a:cubicBezTo>
                    <a:pt x="851" y="417"/>
                    <a:pt x="777" y="232"/>
                    <a:pt x="592" y="121"/>
                  </a:cubicBezTo>
                  <a:lnTo>
                    <a:pt x="481" y="84"/>
                  </a:lnTo>
                  <a:cubicBezTo>
                    <a:pt x="426" y="28"/>
                    <a:pt x="333" y="1"/>
                    <a:pt x="241" y="1"/>
                  </a:cubicBez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44" name="Google Shape;12144;p51"/>
            <p:cNvSpPr/>
            <p:nvPr/>
          </p:nvSpPr>
          <p:spPr>
            <a:xfrm>
              <a:off x="2028000" y="2735900"/>
              <a:ext cx="97075" cy="60950"/>
            </a:xfrm>
            <a:custGeom>
              <a:avLst/>
              <a:gdLst/>
              <a:ahLst/>
              <a:cxnLst/>
              <a:rect l="l" t="t" r="r" b="b"/>
              <a:pathLst>
                <a:path w="3883" h="2438" extrusionOk="0">
                  <a:moveTo>
                    <a:pt x="305" y="1"/>
                  </a:moveTo>
                  <a:cubicBezTo>
                    <a:pt x="205" y="1"/>
                    <a:pt x="91" y="116"/>
                    <a:pt x="0" y="206"/>
                  </a:cubicBezTo>
                  <a:cubicBezTo>
                    <a:pt x="37" y="317"/>
                    <a:pt x="148" y="464"/>
                    <a:pt x="259" y="501"/>
                  </a:cubicBezTo>
                  <a:lnTo>
                    <a:pt x="3328" y="2313"/>
                  </a:lnTo>
                  <a:lnTo>
                    <a:pt x="3513" y="2424"/>
                  </a:lnTo>
                  <a:cubicBezTo>
                    <a:pt x="3548" y="2433"/>
                    <a:pt x="3585" y="2437"/>
                    <a:pt x="3621" y="2437"/>
                  </a:cubicBezTo>
                  <a:cubicBezTo>
                    <a:pt x="3740" y="2437"/>
                    <a:pt x="3854" y="2389"/>
                    <a:pt x="3882" y="2276"/>
                  </a:cubicBezTo>
                  <a:lnTo>
                    <a:pt x="3882" y="2239"/>
                  </a:lnTo>
                  <a:lnTo>
                    <a:pt x="3882" y="2054"/>
                  </a:lnTo>
                  <a:cubicBezTo>
                    <a:pt x="3808" y="1906"/>
                    <a:pt x="703" y="58"/>
                    <a:pt x="370" y="21"/>
                  </a:cubicBezTo>
                  <a:cubicBezTo>
                    <a:pt x="349" y="7"/>
                    <a:pt x="327" y="1"/>
                    <a:pt x="305" y="1"/>
                  </a:cubicBez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45" name="Google Shape;12145;p51"/>
            <p:cNvSpPr/>
            <p:nvPr/>
          </p:nvSpPr>
          <p:spPr>
            <a:xfrm>
              <a:off x="2028000" y="2692975"/>
              <a:ext cx="104475" cy="104450"/>
            </a:xfrm>
            <a:custGeom>
              <a:avLst/>
              <a:gdLst/>
              <a:ahLst/>
              <a:cxnLst/>
              <a:rect l="l" t="t" r="r" b="b"/>
              <a:pathLst>
                <a:path w="4179" h="4178" extrusionOk="0">
                  <a:moveTo>
                    <a:pt x="333" y="74"/>
                  </a:moveTo>
                  <a:lnTo>
                    <a:pt x="3698" y="1923"/>
                  </a:lnTo>
                  <a:lnTo>
                    <a:pt x="3993" y="2034"/>
                  </a:lnTo>
                  <a:cubicBezTo>
                    <a:pt x="4067" y="2108"/>
                    <a:pt x="4104" y="2181"/>
                    <a:pt x="4104" y="2292"/>
                  </a:cubicBezTo>
                  <a:lnTo>
                    <a:pt x="3845" y="3956"/>
                  </a:lnTo>
                  <a:lnTo>
                    <a:pt x="3845" y="3993"/>
                  </a:lnTo>
                  <a:cubicBezTo>
                    <a:pt x="3808" y="4067"/>
                    <a:pt x="3735" y="4141"/>
                    <a:pt x="3661" y="4141"/>
                  </a:cubicBezTo>
                  <a:cubicBezTo>
                    <a:pt x="3624" y="4141"/>
                    <a:pt x="3624" y="4141"/>
                    <a:pt x="3550" y="4067"/>
                  </a:cubicBezTo>
                  <a:lnTo>
                    <a:pt x="3365" y="3993"/>
                  </a:lnTo>
                  <a:lnTo>
                    <a:pt x="296" y="2181"/>
                  </a:lnTo>
                  <a:cubicBezTo>
                    <a:pt x="185" y="2145"/>
                    <a:pt x="111" y="2034"/>
                    <a:pt x="111" y="1923"/>
                  </a:cubicBezTo>
                  <a:lnTo>
                    <a:pt x="111" y="1812"/>
                  </a:lnTo>
                  <a:lnTo>
                    <a:pt x="333" y="74"/>
                  </a:lnTo>
                  <a:close/>
                  <a:moveTo>
                    <a:pt x="333" y="0"/>
                  </a:moveTo>
                  <a:cubicBezTo>
                    <a:pt x="296" y="0"/>
                    <a:pt x="296" y="74"/>
                    <a:pt x="296" y="74"/>
                  </a:cubicBezTo>
                  <a:lnTo>
                    <a:pt x="0" y="1812"/>
                  </a:lnTo>
                  <a:lnTo>
                    <a:pt x="0" y="1923"/>
                  </a:lnTo>
                  <a:cubicBezTo>
                    <a:pt x="0" y="2034"/>
                    <a:pt x="111" y="2145"/>
                    <a:pt x="259" y="2218"/>
                  </a:cubicBezTo>
                  <a:lnTo>
                    <a:pt x="3328" y="4030"/>
                  </a:lnTo>
                  <a:lnTo>
                    <a:pt x="3513" y="4104"/>
                  </a:lnTo>
                  <a:cubicBezTo>
                    <a:pt x="3587" y="4104"/>
                    <a:pt x="3624" y="4178"/>
                    <a:pt x="3661" y="4178"/>
                  </a:cubicBezTo>
                  <a:cubicBezTo>
                    <a:pt x="3771" y="4178"/>
                    <a:pt x="3845" y="4104"/>
                    <a:pt x="3882" y="3993"/>
                  </a:cubicBezTo>
                  <a:lnTo>
                    <a:pt x="3882" y="3919"/>
                  </a:lnTo>
                  <a:lnTo>
                    <a:pt x="4178" y="2255"/>
                  </a:lnTo>
                  <a:cubicBezTo>
                    <a:pt x="4178" y="2181"/>
                    <a:pt x="4141" y="2034"/>
                    <a:pt x="4030" y="1997"/>
                  </a:cubicBezTo>
                  <a:lnTo>
                    <a:pt x="3771" y="1849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46" name="Google Shape;12146;p51"/>
            <p:cNvSpPr/>
            <p:nvPr/>
          </p:nvSpPr>
          <p:spPr>
            <a:xfrm>
              <a:off x="2027075" y="2692050"/>
              <a:ext cx="78600" cy="72100"/>
            </a:xfrm>
            <a:custGeom>
              <a:avLst/>
              <a:gdLst/>
              <a:ahLst/>
              <a:cxnLst/>
              <a:rect l="l" t="t" r="r" b="b"/>
              <a:pathLst>
                <a:path w="3144" h="2884" extrusionOk="0">
                  <a:moveTo>
                    <a:pt x="3143" y="1516"/>
                  </a:moveTo>
                  <a:cubicBezTo>
                    <a:pt x="2810" y="1886"/>
                    <a:pt x="2071" y="2699"/>
                    <a:pt x="1294" y="2884"/>
                  </a:cubicBezTo>
                  <a:lnTo>
                    <a:pt x="222" y="2255"/>
                  </a:lnTo>
                  <a:cubicBezTo>
                    <a:pt x="148" y="2218"/>
                    <a:pt x="37" y="2071"/>
                    <a:pt x="0" y="1960"/>
                  </a:cubicBezTo>
                  <a:lnTo>
                    <a:pt x="0" y="1849"/>
                  </a:lnTo>
                  <a:lnTo>
                    <a:pt x="296" y="111"/>
                  </a:lnTo>
                  <a:cubicBezTo>
                    <a:pt x="296" y="37"/>
                    <a:pt x="333" y="0"/>
                    <a:pt x="370" y="37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47" name="Google Shape;12147;p51"/>
            <p:cNvSpPr/>
            <p:nvPr/>
          </p:nvSpPr>
          <p:spPr>
            <a:xfrm>
              <a:off x="2143525" y="2853800"/>
              <a:ext cx="21300" cy="12950"/>
            </a:xfrm>
            <a:custGeom>
              <a:avLst/>
              <a:gdLst/>
              <a:ahLst/>
              <a:cxnLst/>
              <a:rect l="l" t="t" r="r" b="b"/>
              <a:pathLst>
                <a:path w="852" h="518" extrusionOk="0">
                  <a:moveTo>
                    <a:pt x="851" y="0"/>
                  </a:moveTo>
                  <a:lnTo>
                    <a:pt x="1" y="481"/>
                  </a:lnTo>
                  <a:lnTo>
                    <a:pt x="1" y="518"/>
                  </a:lnTo>
                  <a:lnTo>
                    <a:pt x="851" y="37"/>
                  </a:lnTo>
                  <a:lnTo>
                    <a:pt x="851" y="0"/>
                  </a:lnTo>
                  <a:close/>
                </a:path>
              </a:pathLst>
            </a:custGeom>
            <a:solidFill>
              <a:srgbClr val="323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48" name="Google Shape;12148;p51"/>
            <p:cNvSpPr/>
            <p:nvPr/>
          </p:nvSpPr>
          <p:spPr>
            <a:xfrm>
              <a:off x="2137075" y="286210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0" y="1"/>
                  </a:moveTo>
                  <a:lnTo>
                    <a:pt x="0" y="38"/>
                  </a:lnTo>
                  <a:lnTo>
                    <a:pt x="259" y="186"/>
                  </a:lnTo>
                  <a:lnTo>
                    <a:pt x="259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32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49" name="Google Shape;12149;p51"/>
            <p:cNvSpPr/>
            <p:nvPr/>
          </p:nvSpPr>
          <p:spPr>
            <a:xfrm>
              <a:off x="2137075" y="2850100"/>
              <a:ext cx="27750" cy="15725"/>
            </a:xfrm>
            <a:custGeom>
              <a:avLst/>
              <a:gdLst/>
              <a:ahLst/>
              <a:cxnLst/>
              <a:rect l="l" t="t" r="r" b="b"/>
              <a:pathLst>
                <a:path w="1110" h="629" extrusionOk="0">
                  <a:moveTo>
                    <a:pt x="813" y="0"/>
                  </a:moveTo>
                  <a:lnTo>
                    <a:pt x="0" y="481"/>
                  </a:lnTo>
                  <a:lnTo>
                    <a:pt x="259" y="629"/>
                  </a:lnTo>
                  <a:lnTo>
                    <a:pt x="1109" y="148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383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50" name="Google Shape;12150;p51"/>
            <p:cNvSpPr/>
            <p:nvPr/>
          </p:nvSpPr>
          <p:spPr>
            <a:xfrm>
              <a:off x="2137075" y="2718250"/>
              <a:ext cx="50850" cy="74575"/>
            </a:xfrm>
            <a:custGeom>
              <a:avLst/>
              <a:gdLst/>
              <a:ahLst/>
              <a:cxnLst/>
              <a:rect l="l" t="t" r="r" b="b"/>
              <a:pathLst>
                <a:path w="2034" h="2983" extrusionOk="0">
                  <a:moveTo>
                    <a:pt x="1995" y="0"/>
                  </a:moveTo>
                  <a:cubicBezTo>
                    <a:pt x="1977" y="0"/>
                    <a:pt x="1953" y="9"/>
                    <a:pt x="1922" y="24"/>
                  </a:cubicBezTo>
                  <a:lnTo>
                    <a:pt x="518" y="838"/>
                  </a:lnTo>
                  <a:cubicBezTo>
                    <a:pt x="185" y="1023"/>
                    <a:pt x="185" y="1318"/>
                    <a:pt x="185" y="1318"/>
                  </a:cubicBezTo>
                  <a:lnTo>
                    <a:pt x="74" y="1947"/>
                  </a:lnTo>
                  <a:lnTo>
                    <a:pt x="0" y="2982"/>
                  </a:lnTo>
                  <a:lnTo>
                    <a:pt x="1812" y="1910"/>
                  </a:lnTo>
                  <a:cubicBezTo>
                    <a:pt x="1922" y="1836"/>
                    <a:pt x="2033" y="1688"/>
                    <a:pt x="2033" y="1503"/>
                  </a:cubicBezTo>
                  <a:lnTo>
                    <a:pt x="2033" y="61"/>
                  </a:lnTo>
                  <a:cubicBezTo>
                    <a:pt x="2033" y="18"/>
                    <a:pt x="2021" y="0"/>
                    <a:pt x="1995" y="0"/>
                  </a:cubicBezTo>
                  <a:close/>
                </a:path>
              </a:pathLst>
            </a:custGeom>
            <a:solidFill>
              <a:srgbClr val="3C5B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51" name="Google Shape;12151;p51"/>
            <p:cNvSpPr/>
            <p:nvPr/>
          </p:nvSpPr>
          <p:spPr>
            <a:xfrm>
              <a:off x="2138900" y="2717925"/>
              <a:ext cx="49025" cy="48075"/>
            </a:xfrm>
            <a:custGeom>
              <a:avLst/>
              <a:gdLst/>
              <a:ahLst/>
              <a:cxnLst/>
              <a:rect l="l" t="t" r="r" b="b"/>
              <a:pathLst>
                <a:path w="1961" h="1923" extrusionOk="0">
                  <a:moveTo>
                    <a:pt x="1960" y="74"/>
                  </a:moveTo>
                  <a:lnTo>
                    <a:pt x="1960" y="370"/>
                  </a:lnTo>
                  <a:cubicBezTo>
                    <a:pt x="1628" y="740"/>
                    <a:pt x="703" y="1775"/>
                    <a:pt x="1" y="1923"/>
                  </a:cubicBezTo>
                  <a:lnTo>
                    <a:pt x="112" y="1294"/>
                  </a:lnTo>
                  <a:cubicBezTo>
                    <a:pt x="112" y="1294"/>
                    <a:pt x="112" y="999"/>
                    <a:pt x="445" y="814"/>
                  </a:cubicBezTo>
                  <a:lnTo>
                    <a:pt x="1849" y="0"/>
                  </a:lnTo>
                  <a:cubicBezTo>
                    <a:pt x="1923" y="0"/>
                    <a:pt x="1960" y="0"/>
                    <a:pt x="1960" y="74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52" name="Google Shape;12152;p51"/>
            <p:cNvSpPr/>
            <p:nvPr/>
          </p:nvSpPr>
          <p:spPr>
            <a:xfrm>
              <a:off x="2137075" y="2717925"/>
              <a:ext cx="50850" cy="73975"/>
            </a:xfrm>
            <a:custGeom>
              <a:avLst/>
              <a:gdLst/>
              <a:ahLst/>
              <a:cxnLst/>
              <a:rect l="l" t="t" r="r" b="b"/>
              <a:pathLst>
                <a:path w="2034" h="2959" extrusionOk="0">
                  <a:moveTo>
                    <a:pt x="1996" y="37"/>
                  </a:moveTo>
                  <a:lnTo>
                    <a:pt x="1996" y="1479"/>
                  </a:lnTo>
                  <a:cubicBezTo>
                    <a:pt x="1996" y="1590"/>
                    <a:pt x="1886" y="1738"/>
                    <a:pt x="1738" y="1849"/>
                  </a:cubicBezTo>
                  <a:lnTo>
                    <a:pt x="37" y="2847"/>
                  </a:lnTo>
                  <a:lnTo>
                    <a:pt x="37" y="2847"/>
                  </a:lnTo>
                  <a:lnTo>
                    <a:pt x="222" y="1257"/>
                  </a:lnTo>
                  <a:cubicBezTo>
                    <a:pt x="222" y="1257"/>
                    <a:pt x="222" y="1036"/>
                    <a:pt x="518" y="851"/>
                  </a:cubicBezTo>
                  <a:lnTo>
                    <a:pt x="1996" y="37"/>
                  </a:lnTo>
                  <a:close/>
                  <a:moveTo>
                    <a:pt x="1996" y="0"/>
                  </a:moveTo>
                  <a:lnTo>
                    <a:pt x="518" y="814"/>
                  </a:lnTo>
                  <a:cubicBezTo>
                    <a:pt x="185" y="999"/>
                    <a:pt x="185" y="1294"/>
                    <a:pt x="185" y="1294"/>
                  </a:cubicBezTo>
                  <a:lnTo>
                    <a:pt x="0" y="2958"/>
                  </a:lnTo>
                  <a:lnTo>
                    <a:pt x="1812" y="1886"/>
                  </a:lnTo>
                  <a:cubicBezTo>
                    <a:pt x="1922" y="1775"/>
                    <a:pt x="2033" y="1664"/>
                    <a:pt x="2033" y="1479"/>
                  </a:cubicBezTo>
                  <a:lnTo>
                    <a:pt x="2033" y="37"/>
                  </a:lnTo>
                  <a:cubicBezTo>
                    <a:pt x="2033" y="37"/>
                    <a:pt x="2033" y="0"/>
                    <a:pt x="1996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53" name="Google Shape;12153;p51"/>
            <p:cNvSpPr/>
            <p:nvPr/>
          </p:nvSpPr>
          <p:spPr>
            <a:xfrm>
              <a:off x="2175875" y="2778925"/>
              <a:ext cx="12050" cy="5625"/>
            </a:xfrm>
            <a:custGeom>
              <a:avLst/>
              <a:gdLst/>
              <a:ahLst/>
              <a:cxnLst/>
              <a:rect l="l" t="t" r="r" b="b"/>
              <a:pathLst>
                <a:path w="482" h="225" extrusionOk="0">
                  <a:moveTo>
                    <a:pt x="481" y="0"/>
                  </a:moveTo>
                  <a:lnTo>
                    <a:pt x="1" y="222"/>
                  </a:lnTo>
                  <a:cubicBezTo>
                    <a:pt x="1" y="222"/>
                    <a:pt x="15" y="224"/>
                    <a:pt x="40" y="224"/>
                  </a:cubicBezTo>
                  <a:cubicBezTo>
                    <a:pt x="127" y="224"/>
                    <a:pt x="338" y="202"/>
                    <a:pt x="481" y="0"/>
                  </a:cubicBezTo>
                  <a:close/>
                </a:path>
              </a:pathLst>
            </a:custGeom>
            <a:solidFill>
              <a:srgbClr val="AA1D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54" name="Google Shape;12154;p51"/>
            <p:cNvSpPr/>
            <p:nvPr/>
          </p:nvSpPr>
          <p:spPr>
            <a:xfrm>
              <a:off x="2177725" y="2775225"/>
              <a:ext cx="11125" cy="10200"/>
            </a:xfrm>
            <a:custGeom>
              <a:avLst/>
              <a:gdLst/>
              <a:ahLst/>
              <a:cxnLst/>
              <a:rect l="l" t="t" r="r" b="b"/>
              <a:pathLst>
                <a:path w="445" h="408" extrusionOk="0">
                  <a:moveTo>
                    <a:pt x="444" y="1"/>
                  </a:moveTo>
                  <a:lnTo>
                    <a:pt x="75" y="185"/>
                  </a:lnTo>
                  <a:cubicBezTo>
                    <a:pt x="38" y="222"/>
                    <a:pt x="1" y="296"/>
                    <a:pt x="1" y="370"/>
                  </a:cubicBezTo>
                  <a:lnTo>
                    <a:pt x="1" y="407"/>
                  </a:lnTo>
                  <a:lnTo>
                    <a:pt x="38" y="407"/>
                  </a:lnTo>
                  <a:lnTo>
                    <a:pt x="38" y="370"/>
                  </a:lnTo>
                  <a:cubicBezTo>
                    <a:pt x="38" y="296"/>
                    <a:pt x="75" y="222"/>
                    <a:pt x="112" y="185"/>
                  </a:cubicBezTo>
                  <a:lnTo>
                    <a:pt x="444" y="1"/>
                  </a:lnTo>
                  <a:close/>
                </a:path>
              </a:pathLst>
            </a:custGeom>
            <a:solidFill>
              <a:srgbClr val="383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55" name="Google Shape;12155;p51"/>
            <p:cNvSpPr/>
            <p:nvPr/>
          </p:nvSpPr>
          <p:spPr>
            <a:xfrm>
              <a:off x="2177725" y="2775225"/>
              <a:ext cx="11125" cy="10200"/>
            </a:xfrm>
            <a:custGeom>
              <a:avLst/>
              <a:gdLst/>
              <a:ahLst/>
              <a:cxnLst/>
              <a:rect l="l" t="t" r="r" b="b"/>
              <a:pathLst>
                <a:path w="445" h="408" extrusionOk="0">
                  <a:moveTo>
                    <a:pt x="444" y="1"/>
                  </a:moveTo>
                  <a:lnTo>
                    <a:pt x="75" y="185"/>
                  </a:lnTo>
                  <a:cubicBezTo>
                    <a:pt x="38" y="222"/>
                    <a:pt x="1" y="296"/>
                    <a:pt x="1" y="370"/>
                  </a:cubicBezTo>
                  <a:lnTo>
                    <a:pt x="1" y="407"/>
                  </a:lnTo>
                  <a:lnTo>
                    <a:pt x="444" y="14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323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56" name="Google Shape;12156;p51"/>
            <p:cNvSpPr/>
            <p:nvPr/>
          </p:nvSpPr>
          <p:spPr>
            <a:xfrm>
              <a:off x="2044625" y="2679100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1" y="1"/>
                  </a:moveTo>
                  <a:lnTo>
                    <a:pt x="1" y="112"/>
                  </a:lnTo>
                  <a:lnTo>
                    <a:pt x="38" y="11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57" name="Google Shape;12157;p51"/>
            <p:cNvSpPr/>
            <p:nvPr/>
          </p:nvSpPr>
          <p:spPr>
            <a:xfrm>
              <a:off x="2040950" y="2672875"/>
              <a:ext cx="14800" cy="7650"/>
            </a:xfrm>
            <a:custGeom>
              <a:avLst/>
              <a:gdLst/>
              <a:ahLst/>
              <a:cxnLst/>
              <a:rect l="l" t="t" r="r" b="b"/>
              <a:pathLst>
                <a:path w="592" h="306" extrusionOk="0">
                  <a:moveTo>
                    <a:pt x="277" y="0"/>
                  </a:moveTo>
                  <a:cubicBezTo>
                    <a:pt x="213" y="0"/>
                    <a:pt x="148" y="9"/>
                    <a:pt x="111" y="28"/>
                  </a:cubicBezTo>
                  <a:cubicBezTo>
                    <a:pt x="0" y="139"/>
                    <a:pt x="0" y="213"/>
                    <a:pt x="111" y="250"/>
                  </a:cubicBezTo>
                  <a:cubicBezTo>
                    <a:pt x="148" y="287"/>
                    <a:pt x="213" y="305"/>
                    <a:pt x="277" y="305"/>
                  </a:cubicBezTo>
                  <a:cubicBezTo>
                    <a:pt x="342" y="305"/>
                    <a:pt x="407" y="287"/>
                    <a:pt x="444" y="250"/>
                  </a:cubicBezTo>
                  <a:cubicBezTo>
                    <a:pt x="592" y="213"/>
                    <a:pt x="592" y="139"/>
                    <a:pt x="444" y="28"/>
                  </a:cubicBezTo>
                  <a:cubicBezTo>
                    <a:pt x="407" y="9"/>
                    <a:pt x="342" y="0"/>
                    <a:pt x="277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58" name="Google Shape;12158;p51"/>
            <p:cNvSpPr/>
            <p:nvPr/>
          </p:nvSpPr>
          <p:spPr>
            <a:xfrm>
              <a:off x="2043700" y="2669525"/>
              <a:ext cx="11125" cy="9225"/>
            </a:xfrm>
            <a:custGeom>
              <a:avLst/>
              <a:gdLst/>
              <a:ahLst/>
              <a:cxnLst/>
              <a:rect l="l" t="t" r="r" b="b"/>
              <a:pathLst>
                <a:path w="445" h="369" extrusionOk="0">
                  <a:moveTo>
                    <a:pt x="261" y="0"/>
                  </a:moveTo>
                  <a:cubicBezTo>
                    <a:pt x="156" y="0"/>
                    <a:pt x="66" y="42"/>
                    <a:pt x="38" y="125"/>
                  </a:cubicBezTo>
                  <a:cubicBezTo>
                    <a:pt x="1" y="162"/>
                    <a:pt x="1" y="162"/>
                    <a:pt x="1" y="199"/>
                  </a:cubicBezTo>
                  <a:lnTo>
                    <a:pt x="1" y="310"/>
                  </a:lnTo>
                  <a:lnTo>
                    <a:pt x="38" y="347"/>
                  </a:lnTo>
                  <a:cubicBezTo>
                    <a:pt x="65" y="360"/>
                    <a:pt x="102" y="369"/>
                    <a:pt x="145" y="369"/>
                  </a:cubicBezTo>
                  <a:cubicBezTo>
                    <a:pt x="220" y="369"/>
                    <a:pt x="314" y="343"/>
                    <a:pt x="408" y="273"/>
                  </a:cubicBezTo>
                  <a:cubicBezTo>
                    <a:pt x="408" y="273"/>
                    <a:pt x="445" y="273"/>
                    <a:pt x="445" y="199"/>
                  </a:cubicBezTo>
                  <a:lnTo>
                    <a:pt x="445" y="162"/>
                  </a:lnTo>
                  <a:cubicBezTo>
                    <a:pt x="445" y="125"/>
                    <a:pt x="408" y="88"/>
                    <a:pt x="371" y="14"/>
                  </a:cubicBezTo>
                  <a:cubicBezTo>
                    <a:pt x="334" y="5"/>
                    <a:pt x="297" y="0"/>
                    <a:pt x="261" y="0"/>
                  </a:cubicBezTo>
                  <a:close/>
                </a:path>
              </a:pathLst>
            </a:custGeom>
            <a:solidFill>
              <a:srgbClr val="F7B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59" name="Google Shape;12159;p51"/>
            <p:cNvSpPr/>
            <p:nvPr/>
          </p:nvSpPr>
          <p:spPr>
            <a:xfrm>
              <a:off x="2146300" y="2762300"/>
              <a:ext cx="12050" cy="20350"/>
            </a:xfrm>
            <a:custGeom>
              <a:avLst/>
              <a:gdLst/>
              <a:ahLst/>
              <a:cxnLst/>
              <a:rect l="l" t="t" r="r" b="b"/>
              <a:pathLst>
                <a:path w="482" h="814" extrusionOk="0">
                  <a:moveTo>
                    <a:pt x="38" y="0"/>
                  </a:moveTo>
                  <a:lnTo>
                    <a:pt x="1" y="74"/>
                  </a:lnTo>
                  <a:lnTo>
                    <a:pt x="186" y="74"/>
                  </a:lnTo>
                  <a:lnTo>
                    <a:pt x="363" y="104"/>
                  </a:lnTo>
                  <a:lnTo>
                    <a:pt x="363" y="104"/>
                  </a:lnTo>
                  <a:lnTo>
                    <a:pt x="333" y="74"/>
                  </a:lnTo>
                  <a:lnTo>
                    <a:pt x="75" y="0"/>
                  </a:lnTo>
                  <a:close/>
                  <a:moveTo>
                    <a:pt x="370" y="111"/>
                  </a:moveTo>
                  <a:cubicBezTo>
                    <a:pt x="352" y="129"/>
                    <a:pt x="343" y="129"/>
                    <a:pt x="356" y="134"/>
                  </a:cubicBezTo>
                  <a:lnTo>
                    <a:pt x="356" y="134"/>
                  </a:lnTo>
                  <a:cubicBezTo>
                    <a:pt x="358" y="126"/>
                    <a:pt x="363" y="119"/>
                    <a:pt x="370" y="111"/>
                  </a:cubicBezTo>
                  <a:close/>
                  <a:moveTo>
                    <a:pt x="372" y="139"/>
                  </a:moveTo>
                  <a:cubicBezTo>
                    <a:pt x="379" y="141"/>
                    <a:pt x="388" y="144"/>
                    <a:pt x="398" y="148"/>
                  </a:cubicBezTo>
                  <a:lnTo>
                    <a:pt x="398" y="148"/>
                  </a:lnTo>
                  <a:cubicBezTo>
                    <a:pt x="382" y="148"/>
                    <a:pt x="375" y="147"/>
                    <a:pt x="372" y="139"/>
                  </a:cubicBezTo>
                  <a:close/>
                  <a:moveTo>
                    <a:pt x="398" y="148"/>
                  </a:moveTo>
                  <a:cubicBezTo>
                    <a:pt x="401" y="148"/>
                    <a:pt x="404" y="148"/>
                    <a:pt x="407" y="148"/>
                  </a:cubicBezTo>
                  <a:lnTo>
                    <a:pt x="407" y="152"/>
                  </a:lnTo>
                  <a:lnTo>
                    <a:pt x="407" y="152"/>
                  </a:lnTo>
                  <a:cubicBezTo>
                    <a:pt x="404" y="150"/>
                    <a:pt x="401" y="149"/>
                    <a:pt x="398" y="148"/>
                  </a:cubicBezTo>
                  <a:close/>
                  <a:moveTo>
                    <a:pt x="363" y="104"/>
                  </a:moveTo>
                  <a:lnTo>
                    <a:pt x="370" y="111"/>
                  </a:lnTo>
                  <a:cubicBezTo>
                    <a:pt x="370" y="125"/>
                    <a:pt x="370" y="134"/>
                    <a:pt x="372" y="139"/>
                  </a:cubicBezTo>
                  <a:lnTo>
                    <a:pt x="372" y="139"/>
                  </a:lnTo>
                  <a:cubicBezTo>
                    <a:pt x="365" y="137"/>
                    <a:pt x="360" y="135"/>
                    <a:pt x="356" y="134"/>
                  </a:cubicBezTo>
                  <a:lnTo>
                    <a:pt x="356" y="134"/>
                  </a:lnTo>
                  <a:cubicBezTo>
                    <a:pt x="347" y="162"/>
                    <a:pt x="370" y="185"/>
                    <a:pt x="370" y="185"/>
                  </a:cubicBezTo>
                  <a:lnTo>
                    <a:pt x="370" y="665"/>
                  </a:lnTo>
                  <a:cubicBezTo>
                    <a:pt x="370" y="702"/>
                    <a:pt x="370" y="739"/>
                    <a:pt x="333" y="813"/>
                  </a:cubicBezTo>
                  <a:lnTo>
                    <a:pt x="370" y="739"/>
                  </a:lnTo>
                  <a:cubicBezTo>
                    <a:pt x="407" y="702"/>
                    <a:pt x="407" y="665"/>
                    <a:pt x="407" y="629"/>
                  </a:cubicBezTo>
                  <a:lnTo>
                    <a:pt x="407" y="152"/>
                  </a:lnTo>
                  <a:lnTo>
                    <a:pt x="407" y="152"/>
                  </a:lnTo>
                  <a:cubicBezTo>
                    <a:pt x="426" y="159"/>
                    <a:pt x="451" y="170"/>
                    <a:pt x="481" y="185"/>
                  </a:cubicBezTo>
                  <a:lnTo>
                    <a:pt x="444" y="148"/>
                  </a:lnTo>
                  <a:cubicBezTo>
                    <a:pt x="444" y="111"/>
                    <a:pt x="407" y="111"/>
                    <a:pt x="407" y="111"/>
                  </a:cubicBezTo>
                  <a:lnTo>
                    <a:pt x="363" y="104"/>
                  </a:lnTo>
                  <a:close/>
                </a:path>
              </a:pathLst>
            </a:custGeom>
            <a:solidFill>
              <a:srgbClr val="22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60" name="Google Shape;12160;p51"/>
            <p:cNvSpPr/>
            <p:nvPr/>
          </p:nvSpPr>
          <p:spPr>
            <a:xfrm>
              <a:off x="2141675" y="2763375"/>
              <a:ext cx="12975" cy="22625"/>
            </a:xfrm>
            <a:custGeom>
              <a:avLst/>
              <a:gdLst/>
              <a:ahLst/>
              <a:cxnLst/>
              <a:rect l="l" t="t" r="r" b="b"/>
              <a:pathLst>
                <a:path w="519" h="905" extrusionOk="0">
                  <a:moveTo>
                    <a:pt x="86" y="0"/>
                  </a:moveTo>
                  <a:cubicBezTo>
                    <a:pt x="38" y="0"/>
                    <a:pt x="1" y="53"/>
                    <a:pt x="1" y="105"/>
                  </a:cubicBezTo>
                  <a:lnTo>
                    <a:pt x="1" y="696"/>
                  </a:lnTo>
                  <a:cubicBezTo>
                    <a:pt x="1" y="807"/>
                    <a:pt x="38" y="881"/>
                    <a:pt x="149" y="881"/>
                  </a:cubicBezTo>
                  <a:lnTo>
                    <a:pt x="186" y="881"/>
                  </a:lnTo>
                  <a:cubicBezTo>
                    <a:pt x="225" y="897"/>
                    <a:pt x="263" y="904"/>
                    <a:pt x="298" y="904"/>
                  </a:cubicBezTo>
                  <a:cubicBezTo>
                    <a:pt x="427" y="904"/>
                    <a:pt x="518" y="805"/>
                    <a:pt x="518" y="659"/>
                  </a:cubicBezTo>
                  <a:lnTo>
                    <a:pt x="518" y="216"/>
                  </a:lnTo>
                  <a:cubicBezTo>
                    <a:pt x="518" y="105"/>
                    <a:pt x="445" y="31"/>
                    <a:pt x="371" y="31"/>
                  </a:cubicBezTo>
                  <a:lnTo>
                    <a:pt x="149" y="31"/>
                  </a:lnTo>
                  <a:cubicBezTo>
                    <a:pt x="127" y="9"/>
                    <a:pt x="105" y="0"/>
                    <a:pt x="86" y="0"/>
                  </a:cubicBezTo>
                  <a:close/>
                </a:path>
              </a:pathLst>
            </a:custGeom>
            <a:solidFill>
              <a:srgbClr val="2D2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61" name="Google Shape;12161;p51"/>
            <p:cNvSpPr/>
            <p:nvPr/>
          </p:nvSpPr>
          <p:spPr>
            <a:xfrm>
              <a:off x="2131525" y="2773375"/>
              <a:ext cx="19425" cy="14825"/>
            </a:xfrm>
            <a:custGeom>
              <a:avLst/>
              <a:gdLst/>
              <a:ahLst/>
              <a:cxnLst/>
              <a:rect l="l" t="t" r="r" b="b"/>
              <a:pathLst>
                <a:path w="777" h="593" extrusionOk="0">
                  <a:moveTo>
                    <a:pt x="740" y="1"/>
                  </a:moveTo>
                  <a:cubicBezTo>
                    <a:pt x="666" y="1"/>
                    <a:pt x="666" y="1"/>
                    <a:pt x="666" y="38"/>
                  </a:cubicBezTo>
                  <a:cubicBezTo>
                    <a:pt x="666" y="38"/>
                    <a:pt x="666" y="186"/>
                    <a:pt x="592" y="296"/>
                  </a:cubicBezTo>
                  <a:cubicBezTo>
                    <a:pt x="444" y="444"/>
                    <a:pt x="259" y="481"/>
                    <a:pt x="37" y="481"/>
                  </a:cubicBezTo>
                  <a:cubicBezTo>
                    <a:pt x="0" y="481"/>
                    <a:pt x="0" y="481"/>
                    <a:pt x="0" y="555"/>
                  </a:cubicBezTo>
                  <a:cubicBezTo>
                    <a:pt x="0" y="592"/>
                    <a:pt x="0" y="592"/>
                    <a:pt x="37" y="592"/>
                  </a:cubicBezTo>
                  <a:cubicBezTo>
                    <a:pt x="296" y="592"/>
                    <a:pt x="555" y="481"/>
                    <a:pt x="629" y="370"/>
                  </a:cubicBezTo>
                  <a:cubicBezTo>
                    <a:pt x="777" y="222"/>
                    <a:pt x="777" y="38"/>
                    <a:pt x="777" y="38"/>
                  </a:cubicBezTo>
                  <a:cubicBezTo>
                    <a:pt x="777" y="1"/>
                    <a:pt x="777" y="1"/>
                    <a:pt x="740" y="1"/>
                  </a:cubicBezTo>
                  <a:close/>
                </a:path>
              </a:pathLst>
            </a:custGeom>
            <a:solidFill>
              <a:srgbClr val="2D2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62" name="Google Shape;12162;p51"/>
            <p:cNvSpPr/>
            <p:nvPr/>
          </p:nvSpPr>
          <p:spPr>
            <a:xfrm>
              <a:off x="2057575" y="281220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38" y="0"/>
                  </a:moveTo>
                  <a:lnTo>
                    <a:pt x="1" y="37"/>
                  </a:lnTo>
                  <a:lnTo>
                    <a:pt x="222" y="148"/>
                  </a:lnTo>
                  <a:lnTo>
                    <a:pt x="222" y="1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02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63" name="Google Shape;12163;p51"/>
            <p:cNvSpPr/>
            <p:nvPr/>
          </p:nvSpPr>
          <p:spPr>
            <a:xfrm>
              <a:off x="2045550" y="2780775"/>
              <a:ext cx="10200" cy="30525"/>
            </a:xfrm>
            <a:custGeom>
              <a:avLst/>
              <a:gdLst/>
              <a:ahLst/>
              <a:cxnLst/>
              <a:rect l="l" t="t" r="r" b="b"/>
              <a:pathLst>
                <a:path w="408" h="1221" extrusionOk="0">
                  <a:moveTo>
                    <a:pt x="38" y="0"/>
                  </a:moveTo>
                  <a:lnTo>
                    <a:pt x="1" y="74"/>
                  </a:lnTo>
                  <a:lnTo>
                    <a:pt x="186" y="1073"/>
                  </a:lnTo>
                  <a:cubicBezTo>
                    <a:pt x="186" y="1110"/>
                    <a:pt x="223" y="1183"/>
                    <a:pt x="223" y="1183"/>
                  </a:cubicBezTo>
                  <a:lnTo>
                    <a:pt x="408" y="1220"/>
                  </a:lnTo>
                  <a:lnTo>
                    <a:pt x="334" y="1073"/>
                  </a:lnTo>
                  <a:lnTo>
                    <a:pt x="223" y="10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E2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64" name="Google Shape;12164;p51"/>
            <p:cNvSpPr/>
            <p:nvPr/>
          </p:nvSpPr>
          <p:spPr>
            <a:xfrm>
              <a:off x="2044625" y="2779850"/>
              <a:ext cx="12975" cy="33300"/>
            </a:xfrm>
            <a:custGeom>
              <a:avLst/>
              <a:gdLst/>
              <a:ahLst/>
              <a:cxnLst/>
              <a:rect l="l" t="t" r="r" b="b"/>
              <a:pathLst>
                <a:path w="519" h="1332" extrusionOk="0">
                  <a:moveTo>
                    <a:pt x="75" y="0"/>
                  </a:moveTo>
                  <a:cubicBezTo>
                    <a:pt x="75" y="0"/>
                    <a:pt x="38" y="37"/>
                    <a:pt x="75" y="111"/>
                  </a:cubicBezTo>
                  <a:lnTo>
                    <a:pt x="260" y="185"/>
                  </a:lnTo>
                  <a:lnTo>
                    <a:pt x="400" y="1235"/>
                  </a:lnTo>
                  <a:lnTo>
                    <a:pt x="400" y="1235"/>
                  </a:lnTo>
                  <a:lnTo>
                    <a:pt x="405" y="1238"/>
                  </a:lnTo>
                  <a:lnTo>
                    <a:pt x="405" y="1238"/>
                  </a:lnTo>
                  <a:lnTo>
                    <a:pt x="260" y="111"/>
                  </a:lnTo>
                  <a:lnTo>
                    <a:pt x="75" y="0"/>
                  </a:lnTo>
                  <a:close/>
                  <a:moveTo>
                    <a:pt x="405" y="1238"/>
                  </a:moveTo>
                  <a:lnTo>
                    <a:pt x="408" y="1257"/>
                  </a:lnTo>
                  <a:lnTo>
                    <a:pt x="519" y="1294"/>
                  </a:lnTo>
                  <a:lnTo>
                    <a:pt x="519" y="1294"/>
                  </a:lnTo>
                  <a:lnTo>
                    <a:pt x="405" y="1238"/>
                  </a:lnTo>
                  <a:close/>
                  <a:moveTo>
                    <a:pt x="1" y="111"/>
                  </a:moveTo>
                  <a:lnTo>
                    <a:pt x="186" y="1110"/>
                  </a:lnTo>
                  <a:lnTo>
                    <a:pt x="260" y="1220"/>
                  </a:lnTo>
                  <a:lnTo>
                    <a:pt x="408" y="1331"/>
                  </a:lnTo>
                  <a:lnTo>
                    <a:pt x="408" y="1294"/>
                  </a:lnTo>
                  <a:lnTo>
                    <a:pt x="400" y="1235"/>
                  </a:lnTo>
                  <a:lnTo>
                    <a:pt x="400" y="1235"/>
                  </a:lnTo>
                  <a:lnTo>
                    <a:pt x="371" y="1220"/>
                  </a:lnTo>
                  <a:cubicBezTo>
                    <a:pt x="297" y="1220"/>
                    <a:pt x="260" y="1110"/>
                    <a:pt x="260" y="1073"/>
                  </a:cubicBezTo>
                  <a:lnTo>
                    <a:pt x="75" y="111"/>
                  </a:lnTo>
                  <a:close/>
                </a:path>
              </a:pathLst>
            </a:custGeom>
            <a:solidFill>
              <a:srgbClr val="14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65" name="Google Shape;12165;p51"/>
            <p:cNvSpPr/>
            <p:nvPr/>
          </p:nvSpPr>
          <p:spPr>
            <a:xfrm>
              <a:off x="2047400" y="2783550"/>
              <a:ext cx="7425" cy="26825"/>
            </a:xfrm>
            <a:custGeom>
              <a:avLst/>
              <a:gdLst/>
              <a:ahLst/>
              <a:cxnLst/>
              <a:rect l="l" t="t" r="r" b="b"/>
              <a:pathLst>
                <a:path w="297" h="1073" extrusionOk="0">
                  <a:moveTo>
                    <a:pt x="1" y="0"/>
                  </a:moveTo>
                  <a:lnTo>
                    <a:pt x="186" y="999"/>
                  </a:lnTo>
                  <a:lnTo>
                    <a:pt x="297" y="1072"/>
                  </a:lnTo>
                  <a:lnTo>
                    <a:pt x="260" y="7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66" name="Google Shape;12166;p51"/>
            <p:cNvSpPr/>
            <p:nvPr/>
          </p:nvSpPr>
          <p:spPr>
            <a:xfrm>
              <a:off x="2045550" y="2778925"/>
              <a:ext cx="10200" cy="33300"/>
            </a:xfrm>
            <a:custGeom>
              <a:avLst/>
              <a:gdLst/>
              <a:ahLst/>
              <a:cxnLst/>
              <a:rect l="l" t="t" r="r" b="b"/>
              <a:pathLst>
                <a:path w="408" h="1332" extrusionOk="0">
                  <a:moveTo>
                    <a:pt x="75" y="0"/>
                  </a:moveTo>
                  <a:lnTo>
                    <a:pt x="1" y="37"/>
                  </a:lnTo>
                  <a:lnTo>
                    <a:pt x="260" y="74"/>
                  </a:lnTo>
                  <a:lnTo>
                    <a:pt x="75" y="0"/>
                  </a:lnTo>
                  <a:close/>
                  <a:moveTo>
                    <a:pt x="260" y="74"/>
                  </a:moveTo>
                  <a:lnTo>
                    <a:pt x="371" y="1331"/>
                  </a:lnTo>
                  <a:lnTo>
                    <a:pt x="408" y="1294"/>
                  </a:lnTo>
                  <a:lnTo>
                    <a:pt x="260" y="74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67" name="Google Shape;12167;p51"/>
            <p:cNvSpPr/>
            <p:nvPr/>
          </p:nvSpPr>
          <p:spPr>
            <a:xfrm>
              <a:off x="2054800" y="2784475"/>
              <a:ext cx="3725" cy="28675"/>
            </a:xfrm>
            <a:custGeom>
              <a:avLst/>
              <a:gdLst/>
              <a:ahLst/>
              <a:cxnLst/>
              <a:rect l="l" t="t" r="r" b="b"/>
              <a:pathLst>
                <a:path w="149" h="1147" extrusionOk="0">
                  <a:moveTo>
                    <a:pt x="1" y="0"/>
                  </a:moveTo>
                  <a:lnTo>
                    <a:pt x="112" y="1146"/>
                  </a:lnTo>
                  <a:lnTo>
                    <a:pt x="149" y="1109"/>
                  </a:lnTo>
                  <a:lnTo>
                    <a:pt x="38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2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68" name="Google Shape;12168;p51"/>
            <p:cNvSpPr/>
            <p:nvPr/>
          </p:nvSpPr>
          <p:spPr>
            <a:xfrm>
              <a:off x="2053875" y="2783550"/>
              <a:ext cx="10200" cy="33300"/>
            </a:xfrm>
            <a:custGeom>
              <a:avLst/>
              <a:gdLst/>
              <a:ahLst/>
              <a:cxnLst/>
              <a:rect l="l" t="t" r="r" b="b"/>
              <a:pathLst>
                <a:path w="408" h="1332" extrusionOk="0">
                  <a:moveTo>
                    <a:pt x="1" y="0"/>
                  </a:moveTo>
                  <a:lnTo>
                    <a:pt x="333" y="185"/>
                  </a:lnTo>
                  <a:lnTo>
                    <a:pt x="370" y="1331"/>
                  </a:lnTo>
                  <a:lnTo>
                    <a:pt x="407" y="1331"/>
                  </a:lnTo>
                  <a:lnTo>
                    <a:pt x="370" y="18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69" name="Google Shape;12169;p51"/>
            <p:cNvSpPr/>
            <p:nvPr/>
          </p:nvSpPr>
          <p:spPr>
            <a:xfrm>
              <a:off x="2053875" y="2783550"/>
              <a:ext cx="9275" cy="33300"/>
            </a:xfrm>
            <a:custGeom>
              <a:avLst/>
              <a:gdLst/>
              <a:ahLst/>
              <a:cxnLst/>
              <a:rect l="l" t="t" r="r" b="b"/>
              <a:pathLst>
                <a:path w="371" h="1332" extrusionOk="0">
                  <a:moveTo>
                    <a:pt x="1" y="37"/>
                  </a:moveTo>
                  <a:lnTo>
                    <a:pt x="149" y="1183"/>
                  </a:lnTo>
                  <a:lnTo>
                    <a:pt x="6" y="43"/>
                  </a:lnTo>
                  <a:lnTo>
                    <a:pt x="6" y="43"/>
                  </a:lnTo>
                  <a:lnTo>
                    <a:pt x="1" y="37"/>
                  </a:lnTo>
                  <a:close/>
                  <a:moveTo>
                    <a:pt x="149" y="1183"/>
                  </a:moveTo>
                  <a:lnTo>
                    <a:pt x="296" y="1331"/>
                  </a:lnTo>
                  <a:lnTo>
                    <a:pt x="296" y="1294"/>
                  </a:lnTo>
                  <a:lnTo>
                    <a:pt x="296" y="1282"/>
                  </a:lnTo>
                  <a:lnTo>
                    <a:pt x="149" y="1183"/>
                  </a:lnTo>
                  <a:close/>
                  <a:moveTo>
                    <a:pt x="1" y="0"/>
                  </a:moveTo>
                  <a:lnTo>
                    <a:pt x="6" y="43"/>
                  </a:lnTo>
                  <a:lnTo>
                    <a:pt x="6" y="43"/>
                  </a:lnTo>
                  <a:lnTo>
                    <a:pt x="38" y="74"/>
                  </a:lnTo>
                  <a:lnTo>
                    <a:pt x="259" y="222"/>
                  </a:lnTo>
                  <a:lnTo>
                    <a:pt x="296" y="1282"/>
                  </a:lnTo>
                  <a:lnTo>
                    <a:pt x="370" y="1331"/>
                  </a:lnTo>
                  <a:lnTo>
                    <a:pt x="370" y="1294"/>
                  </a:lnTo>
                  <a:lnTo>
                    <a:pt x="333" y="185"/>
                  </a:lnTo>
                  <a:lnTo>
                    <a:pt x="75" y="3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70" name="Google Shape;12170;p51"/>
            <p:cNvSpPr/>
            <p:nvPr/>
          </p:nvSpPr>
          <p:spPr>
            <a:xfrm>
              <a:off x="2055725" y="2785400"/>
              <a:ext cx="7425" cy="29600"/>
            </a:xfrm>
            <a:custGeom>
              <a:avLst/>
              <a:gdLst/>
              <a:ahLst/>
              <a:cxnLst/>
              <a:rect l="l" t="t" r="r" b="b"/>
              <a:pathLst>
                <a:path w="297" h="1184" extrusionOk="0">
                  <a:moveTo>
                    <a:pt x="1" y="0"/>
                  </a:moveTo>
                  <a:lnTo>
                    <a:pt x="112" y="1072"/>
                  </a:lnTo>
                  <a:lnTo>
                    <a:pt x="296" y="1183"/>
                  </a:lnTo>
                  <a:lnTo>
                    <a:pt x="185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71" name="Google Shape;12171;p51"/>
            <p:cNvSpPr/>
            <p:nvPr/>
          </p:nvSpPr>
          <p:spPr>
            <a:xfrm>
              <a:off x="2064975" y="2816825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74" y="0"/>
                  </a:moveTo>
                  <a:lnTo>
                    <a:pt x="0" y="37"/>
                  </a:lnTo>
                  <a:lnTo>
                    <a:pt x="185" y="148"/>
                  </a:lnTo>
                  <a:lnTo>
                    <a:pt x="259" y="148"/>
                  </a:lnTo>
                  <a:lnTo>
                    <a:pt x="185" y="1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02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72" name="Google Shape;12172;p51"/>
            <p:cNvSpPr/>
            <p:nvPr/>
          </p:nvSpPr>
          <p:spPr>
            <a:xfrm>
              <a:off x="2064050" y="279002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0" y="0"/>
                  </a:moveTo>
                  <a:lnTo>
                    <a:pt x="37" y="1109"/>
                  </a:lnTo>
                  <a:lnTo>
                    <a:pt x="111" y="1072"/>
                  </a:lnTo>
                  <a:lnTo>
                    <a:pt x="37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73" name="Google Shape;12173;p51"/>
            <p:cNvSpPr/>
            <p:nvPr/>
          </p:nvSpPr>
          <p:spPr>
            <a:xfrm>
              <a:off x="2064050" y="2789100"/>
              <a:ext cx="9275" cy="32375"/>
            </a:xfrm>
            <a:custGeom>
              <a:avLst/>
              <a:gdLst/>
              <a:ahLst/>
              <a:cxnLst/>
              <a:rect l="l" t="t" r="r" b="b"/>
              <a:pathLst>
                <a:path w="371" h="1295" extrusionOk="0">
                  <a:moveTo>
                    <a:pt x="0" y="0"/>
                  </a:moveTo>
                  <a:lnTo>
                    <a:pt x="333" y="185"/>
                  </a:lnTo>
                  <a:lnTo>
                    <a:pt x="296" y="1294"/>
                  </a:lnTo>
                  <a:lnTo>
                    <a:pt x="333" y="1294"/>
                  </a:lnTo>
                  <a:lnTo>
                    <a:pt x="370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74" name="Google Shape;12174;p51"/>
            <p:cNvSpPr/>
            <p:nvPr/>
          </p:nvSpPr>
          <p:spPr>
            <a:xfrm>
              <a:off x="2064050" y="2789100"/>
              <a:ext cx="8350" cy="32375"/>
            </a:xfrm>
            <a:custGeom>
              <a:avLst/>
              <a:gdLst/>
              <a:ahLst/>
              <a:cxnLst/>
              <a:rect l="l" t="t" r="r" b="b"/>
              <a:pathLst>
                <a:path w="334" h="1295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37" y="1146"/>
                  </a:lnTo>
                  <a:lnTo>
                    <a:pt x="199" y="1239"/>
                  </a:lnTo>
                  <a:lnTo>
                    <a:pt x="199" y="1239"/>
                  </a:lnTo>
                  <a:lnTo>
                    <a:pt x="37" y="1109"/>
                  </a:lnTo>
                  <a:lnTo>
                    <a:pt x="0" y="0"/>
                  </a:lnTo>
                  <a:close/>
                  <a:moveTo>
                    <a:pt x="199" y="1239"/>
                  </a:moveTo>
                  <a:lnTo>
                    <a:pt x="222" y="1257"/>
                  </a:lnTo>
                  <a:lnTo>
                    <a:pt x="222" y="1252"/>
                  </a:lnTo>
                  <a:lnTo>
                    <a:pt x="222" y="1252"/>
                  </a:lnTo>
                  <a:lnTo>
                    <a:pt x="199" y="1239"/>
                  </a:lnTo>
                  <a:close/>
                  <a:moveTo>
                    <a:pt x="37" y="37"/>
                  </a:moveTo>
                  <a:lnTo>
                    <a:pt x="259" y="185"/>
                  </a:lnTo>
                  <a:lnTo>
                    <a:pt x="222" y="1220"/>
                  </a:lnTo>
                  <a:lnTo>
                    <a:pt x="222" y="1252"/>
                  </a:lnTo>
                  <a:lnTo>
                    <a:pt x="222" y="1252"/>
                  </a:lnTo>
                  <a:lnTo>
                    <a:pt x="296" y="1294"/>
                  </a:lnTo>
                  <a:lnTo>
                    <a:pt x="296" y="1257"/>
                  </a:lnTo>
                  <a:lnTo>
                    <a:pt x="333" y="222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14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75" name="Google Shape;12175;p51"/>
            <p:cNvSpPr/>
            <p:nvPr/>
          </p:nvSpPr>
          <p:spPr>
            <a:xfrm>
              <a:off x="2064975" y="2791875"/>
              <a:ext cx="6500" cy="27750"/>
            </a:xfrm>
            <a:custGeom>
              <a:avLst/>
              <a:gdLst/>
              <a:ahLst/>
              <a:cxnLst/>
              <a:rect l="l" t="t" r="r" b="b"/>
              <a:pathLst>
                <a:path w="260" h="1110" extrusionOk="0">
                  <a:moveTo>
                    <a:pt x="0" y="0"/>
                  </a:moveTo>
                  <a:lnTo>
                    <a:pt x="74" y="998"/>
                  </a:lnTo>
                  <a:lnTo>
                    <a:pt x="185" y="1109"/>
                  </a:lnTo>
                  <a:lnTo>
                    <a:pt x="259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76" name="Google Shape;12176;p51"/>
            <p:cNvSpPr/>
            <p:nvPr/>
          </p:nvSpPr>
          <p:spPr>
            <a:xfrm>
              <a:off x="2073300" y="2821450"/>
              <a:ext cx="5550" cy="3725"/>
            </a:xfrm>
            <a:custGeom>
              <a:avLst/>
              <a:gdLst/>
              <a:ahLst/>
              <a:cxnLst/>
              <a:rect l="l" t="t" r="r" b="b"/>
              <a:pathLst>
                <a:path w="222" h="149" extrusionOk="0">
                  <a:moveTo>
                    <a:pt x="37" y="0"/>
                  </a:moveTo>
                  <a:lnTo>
                    <a:pt x="0" y="37"/>
                  </a:lnTo>
                  <a:lnTo>
                    <a:pt x="185" y="148"/>
                  </a:lnTo>
                  <a:lnTo>
                    <a:pt x="222" y="148"/>
                  </a:lnTo>
                  <a:lnTo>
                    <a:pt x="185" y="11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02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77" name="Google Shape;12177;p51"/>
            <p:cNvSpPr/>
            <p:nvPr/>
          </p:nvSpPr>
          <p:spPr>
            <a:xfrm>
              <a:off x="2081600" y="2826975"/>
              <a:ext cx="4650" cy="2800"/>
            </a:xfrm>
            <a:custGeom>
              <a:avLst/>
              <a:gdLst/>
              <a:ahLst/>
              <a:cxnLst/>
              <a:rect l="l" t="t" r="r" b="b"/>
              <a:pathLst>
                <a:path w="186" h="112" extrusionOk="0">
                  <a:moveTo>
                    <a:pt x="38" y="1"/>
                  </a:moveTo>
                  <a:lnTo>
                    <a:pt x="1" y="75"/>
                  </a:lnTo>
                  <a:lnTo>
                    <a:pt x="75" y="112"/>
                  </a:lnTo>
                  <a:cubicBezTo>
                    <a:pt x="149" y="75"/>
                    <a:pt x="149" y="75"/>
                    <a:pt x="186" y="75"/>
                  </a:cubicBezTo>
                  <a:lnTo>
                    <a:pt x="149" y="7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78" name="Google Shape;12178;p51"/>
            <p:cNvSpPr/>
            <p:nvPr/>
          </p:nvSpPr>
          <p:spPr>
            <a:xfrm>
              <a:off x="2073300" y="2796475"/>
              <a:ext cx="1850" cy="25925"/>
            </a:xfrm>
            <a:custGeom>
              <a:avLst/>
              <a:gdLst/>
              <a:ahLst/>
              <a:cxnLst/>
              <a:rect l="l" t="t" r="r" b="b"/>
              <a:pathLst>
                <a:path w="74" h="1037" extrusionOk="0">
                  <a:moveTo>
                    <a:pt x="37" y="1"/>
                  </a:moveTo>
                  <a:lnTo>
                    <a:pt x="0" y="1036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74" y="3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B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79" name="Google Shape;12179;p51"/>
            <p:cNvSpPr/>
            <p:nvPr/>
          </p:nvSpPr>
          <p:spPr>
            <a:xfrm>
              <a:off x="2074225" y="2794625"/>
              <a:ext cx="8325" cy="31450"/>
            </a:xfrm>
            <a:custGeom>
              <a:avLst/>
              <a:gdLst/>
              <a:ahLst/>
              <a:cxnLst/>
              <a:rect l="l" t="t" r="r" b="b"/>
              <a:pathLst>
                <a:path w="333" h="1258" extrusionOk="0">
                  <a:moveTo>
                    <a:pt x="0" y="1"/>
                  </a:moveTo>
                  <a:lnTo>
                    <a:pt x="296" y="186"/>
                  </a:lnTo>
                  <a:lnTo>
                    <a:pt x="185" y="1258"/>
                  </a:lnTo>
                  <a:lnTo>
                    <a:pt x="333" y="18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80" name="Google Shape;12180;p51"/>
            <p:cNvSpPr/>
            <p:nvPr/>
          </p:nvSpPr>
          <p:spPr>
            <a:xfrm>
              <a:off x="2073300" y="2794625"/>
              <a:ext cx="9250" cy="31450"/>
            </a:xfrm>
            <a:custGeom>
              <a:avLst/>
              <a:gdLst/>
              <a:ahLst/>
              <a:cxnLst/>
              <a:rect l="l" t="t" r="r" b="b"/>
              <a:pathLst>
                <a:path w="370" h="1258" extrusionOk="0">
                  <a:moveTo>
                    <a:pt x="37" y="1"/>
                  </a:moveTo>
                  <a:lnTo>
                    <a:pt x="74" y="75"/>
                  </a:lnTo>
                  <a:lnTo>
                    <a:pt x="321" y="229"/>
                  </a:lnTo>
                  <a:lnTo>
                    <a:pt x="333" y="149"/>
                  </a:lnTo>
                  <a:lnTo>
                    <a:pt x="74" y="1"/>
                  </a:lnTo>
                  <a:close/>
                  <a:moveTo>
                    <a:pt x="37" y="1"/>
                  </a:moveTo>
                  <a:lnTo>
                    <a:pt x="0" y="1073"/>
                  </a:lnTo>
                  <a:lnTo>
                    <a:pt x="1" y="1074"/>
                  </a:lnTo>
                  <a:lnTo>
                    <a:pt x="37" y="1"/>
                  </a:lnTo>
                  <a:close/>
                  <a:moveTo>
                    <a:pt x="321" y="229"/>
                  </a:moveTo>
                  <a:lnTo>
                    <a:pt x="185" y="1184"/>
                  </a:lnTo>
                  <a:lnTo>
                    <a:pt x="1" y="1074"/>
                  </a:lnTo>
                  <a:lnTo>
                    <a:pt x="0" y="1110"/>
                  </a:lnTo>
                  <a:lnTo>
                    <a:pt x="222" y="1258"/>
                  </a:lnTo>
                  <a:lnTo>
                    <a:pt x="222" y="1221"/>
                  </a:lnTo>
                  <a:lnTo>
                    <a:pt x="370" y="260"/>
                  </a:lnTo>
                  <a:lnTo>
                    <a:pt x="321" y="229"/>
                  </a:lnTo>
                  <a:close/>
                </a:path>
              </a:pathLst>
            </a:custGeom>
            <a:solidFill>
              <a:srgbClr val="14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81" name="Google Shape;12181;p51"/>
            <p:cNvSpPr/>
            <p:nvPr/>
          </p:nvSpPr>
          <p:spPr>
            <a:xfrm>
              <a:off x="2074225" y="2797400"/>
              <a:ext cx="7400" cy="26850"/>
            </a:xfrm>
            <a:custGeom>
              <a:avLst/>
              <a:gdLst/>
              <a:ahLst/>
              <a:cxnLst/>
              <a:rect l="l" t="t" r="r" b="b"/>
              <a:pathLst>
                <a:path w="296" h="1074" extrusionOk="0">
                  <a:moveTo>
                    <a:pt x="37" y="1"/>
                  </a:moveTo>
                  <a:lnTo>
                    <a:pt x="0" y="962"/>
                  </a:lnTo>
                  <a:lnTo>
                    <a:pt x="148" y="1073"/>
                  </a:lnTo>
                  <a:lnTo>
                    <a:pt x="296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82" name="Google Shape;12182;p51"/>
            <p:cNvSpPr/>
            <p:nvPr/>
          </p:nvSpPr>
          <p:spPr>
            <a:xfrm>
              <a:off x="2081600" y="2802025"/>
              <a:ext cx="4650" cy="24975"/>
            </a:xfrm>
            <a:custGeom>
              <a:avLst/>
              <a:gdLst/>
              <a:ahLst/>
              <a:cxnLst/>
              <a:rect l="l" t="t" r="r" b="b"/>
              <a:pathLst>
                <a:path w="186" h="999" extrusionOk="0">
                  <a:moveTo>
                    <a:pt x="149" y="1"/>
                  </a:moveTo>
                  <a:lnTo>
                    <a:pt x="1" y="999"/>
                  </a:lnTo>
                  <a:lnTo>
                    <a:pt x="38" y="962"/>
                  </a:lnTo>
                  <a:lnTo>
                    <a:pt x="186" y="3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1A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83" name="Google Shape;12183;p51"/>
            <p:cNvSpPr/>
            <p:nvPr/>
          </p:nvSpPr>
          <p:spPr>
            <a:xfrm>
              <a:off x="2081600" y="2802025"/>
              <a:ext cx="10200" cy="27750"/>
            </a:xfrm>
            <a:custGeom>
              <a:avLst/>
              <a:gdLst/>
              <a:ahLst/>
              <a:cxnLst/>
              <a:rect l="l" t="t" r="r" b="b"/>
              <a:pathLst>
                <a:path w="408" h="1110" extrusionOk="0">
                  <a:moveTo>
                    <a:pt x="223" y="1"/>
                  </a:moveTo>
                  <a:lnTo>
                    <a:pt x="221" y="13"/>
                  </a:lnTo>
                  <a:lnTo>
                    <a:pt x="221" y="13"/>
                  </a:lnTo>
                  <a:lnTo>
                    <a:pt x="297" y="38"/>
                  </a:lnTo>
                  <a:cubicBezTo>
                    <a:pt x="370" y="38"/>
                    <a:pt x="370" y="75"/>
                    <a:pt x="407" y="149"/>
                  </a:cubicBezTo>
                  <a:lnTo>
                    <a:pt x="407" y="75"/>
                  </a:lnTo>
                  <a:lnTo>
                    <a:pt x="407" y="38"/>
                  </a:lnTo>
                  <a:lnTo>
                    <a:pt x="370" y="38"/>
                  </a:lnTo>
                  <a:lnTo>
                    <a:pt x="260" y="1"/>
                  </a:lnTo>
                  <a:close/>
                  <a:moveTo>
                    <a:pt x="112" y="1"/>
                  </a:moveTo>
                  <a:lnTo>
                    <a:pt x="1" y="999"/>
                  </a:lnTo>
                  <a:lnTo>
                    <a:pt x="75" y="1073"/>
                  </a:lnTo>
                  <a:cubicBezTo>
                    <a:pt x="113" y="1073"/>
                    <a:pt x="141" y="1073"/>
                    <a:pt x="160" y="1063"/>
                  </a:cubicBezTo>
                  <a:lnTo>
                    <a:pt x="160" y="1063"/>
                  </a:lnTo>
                  <a:lnTo>
                    <a:pt x="223" y="1110"/>
                  </a:lnTo>
                  <a:lnTo>
                    <a:pt x="334" y="1110"/>
                  </a:lnTo>
                  <a:lnTo>
                    <a:pt x="407" y="223"/>
                  </a:lnTo>
                  <a:lnTo>
                    <a:pt x="407" y="186"/>
                  </a:lnTo>
                  <a:lnTo>
                    <a:pt x="407" y="149"/>
                  </a:lnTo>
                  <a:cubicBezTo>
                    <a:pt x="370" y="223"/>
                    <a:pt x="370" y="223"/>
                    <a:pt x="370" y="260"/>
                  </a:cubicBezTo>
                  <a:lnTo>
                    <a:pt x="186" y="999"/>
                  </a:lnTo>
                  <a:cubicBezTo>
                    <a:pt x="186" y="1035"/>
                    <a:pt x="177" y="1053"/>
                    <a:pt x="160" y="1063"/>
                  </a:cubicBezTo>
                  <a:lnTo>
                    <a:pt x="160" y="1063"/>
                  </a:lnTo>
                  <a:lnTo>
                    <a:pt x="75" y="999"/>
                  </a:lnTo>
                  <a:lnTo>
                    <a:pt x="221" y="13"/>
                  </a:lnTo>
                  <a:lnTo>
                    <a:pt x="221" y="13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14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84" name="Google Shape;12184;p51"/>
            <p:cNvSpPr/>
            <p:nvPr/>
          </p:nvSpPr>
          <p:spPr>
            <a:xfrm>
              <a:off x="2081600" y="2802025"/>
              <a:ext cx="10200" cy="26825"/>
            </a:xfrm>
            <a:custGeom>
              <a:avLst/>
              <a:gdLst/>
              <a:ahLst/>
              <a:cxnLst/>
              <a:rect l="l" t="t" r="r" b="b"/>
              <a:pathLst>
                <a:path w="408" h="1073" extrusionOk="0">
                  <a:moveTo>
                    <a:pt x="186" y="1"/>
                  </a:moveTo>
                  <a:lnTo>
                    <a:pt x="38" y="962"/>
                  </a:lnTo>
                  <a:lnTo>
                    <a:pt x="1" y="999"/>
                  </a:lnTo>
                  <a:lnTo>
                    <a:pt x="75" y="1073"/>
                  </a:lnTo>
                  <a:cubicBezTo>
                    <a:pt x="149" y="1073"/>
                    <a:pt x="186" y="1073"/>
                    <a:pt x="186" y="999"/>
                  </a:cubicBezTo>
                  <a:lnTo>
                    <a:pt x="370" y="260"/>
                  </a:lnTo>
                  <a:cubicBezTo>
                    <a:pt x="370" y="223"/>
                    <a:pt x="370" y="223"/>
                    <a:pt x="407" y="149"/>
                  </a:cubicBezTo>
                  <a:cubicBezTo>
                    <a:pt x="370" y="75"/>
                    <a:pt x="370" y="38"/>
                    <a:pt x="297" y="3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85" name="Google Shape;12185;p51"/>
            <p:cNvSpPr/>
            <p:nvPr/>
          </p:nvSpPr>
          <p:spPr>
            <a:xfrm>
              <a:off x="2087150" y="2803875"/>
              <a:ext cx="5575" cy="23125"/>
            </a:xfrm>
            <a:custGeom>
              <a:avLst/>
              <a:gdLst/>
              <a:ahLst/>
              <a:cxnLst/>
              <a:rect l="l" t="t" r="r" b="b"/>
              <a:pathLst>
                <a:path w="223" h="925" extrusionOk="0">
                  <a:moveTo>
                    <a:pt x="38" y="1"/>
                  </a:moveTo>
                  <a:lnTo>
                    <a:pt x="1" y="75"/>
                  </a:lnTo>
                  <a:lnTo>
                    <a:pt x="185" y="149"/>
                  </a:lnTo>
                  <a:lnTo>
                    <a:pt x="222" y="149"/>
                  </a:lnTo>
                  <a:cubicBezTo>
                    <a:pt x="198" y="149"/>
                    <a:pt x="190" y="132"/>
                    <a:pt x="198" y="132"/>
                  </a:cubicBezTo>
                  <a:cubicBezTo>
                    <a:pt x="202" y="132"/>
                    <a:pt x="210" y="136"/>
                    <a:pt x="222" y="149"/>
                  </a:cubicBezTo>
                  <a:lnTo>
                    <a:pt x="222" y="112"/>
                  </a:lnTo>
                  <a:lnTo>
                    <a:pt x="38" y="1"/>
                  </a:lnTo>
                  <a:close/>
                  <a:moveTo>
                    <a:pt x="222" y="149"/>
                  </a:moveTo>
                  <a:cubicBezTo>
                    <a:pt x="197" y="149"/>
                    <a:pt x="171" y="149"/>
                    <a:pt x="182" y="198"/>
                  </a:cubicBezTo>
                  <a:lnTo>
                    <a:pt x="182" y="198"/>
                  </a:lnTo>
                  <a:lnTo>
                    <a:pt x="185" y="186"/>
                  </a:lnTo>
                  <a:lnTo>
                    <a:pt x="222" y="149"/>
                  </a:lnTo>
                  <a:lnTo>
                    <a:pt x="222" y="149"/>
                  </a:lnTo>
                  <a:lnTo>
                    <a:pt x="222" y="149"/>
                  </a:lnTo>
                  <a:close/>
                  <a:moveTo>
                    <a:pt x="222" y="149"/>
                  </a:moveTo>
                  <a:lnTo>
                    <a:pt x="198" y="245"/>
                  </a:lnTo>
                  <a:lnTo>
                    <a:pt x="198" y="245"/>
                  </a:lnTo>
                  <a:cubicBezTo>
                    <a:pt x="190" y="225"/>
                    <a:pt x="185" y="210"/>
                    <a:pt x="182" y="198"/>
                  </a:cubicBezTo>
                  <a:lnTo>
                    <a:pt x="182" y="198"/>
                  </a:lnTo>
                  <a:lnTo>
                    <a:pt x="1" y="925"/>
                  </a:lnTo>
                  <a:lnTo>
                    <a:pt x="38" y="888"/>
                  </a:lnTo>
                  <a:lnTo>
                    <a:pt x="198" y="245"/>
                  </a:lnTo>
                  <a:lnTo>
                    <a:pt x="198" y="245"/>
                  </a:lnTo>
                  <a:cubicBezTo>
                    <a:pt x="205" y="259"/>
                    <a:pt x="213" y="277"/>
                    <a:pt x="222" y="296"/>
                  </a:cubicBezTo>
                  <a:lnTo>
                    <a:pt x="222" y="259"/>
                  </a:lnTo>
                  <a:lnTo>
                    <a:pt x="222" y="186"/>
                  </a:lnTo>
                  <a:lnTo>
                    <a:pt x="222" y="149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86" name="Google Shape;12186;p51"/>
            <p:cNvSpPr/>
            <p:nvPr/>
          </p:nvSpPr>
          <p:spPr>
            <a:xfrm>
              <a:off x="2015975" y="2802950"/>
              <a:ext cx="115575" cy="73500"/>
            </a:xfrm>
            <a:custGeom>
              <a:avLst/>
              <a:gdLst/>
              <a:ahLst/>
              <a:cxnLst/>
              <a:rect l="l" t="t" r="r" b="b"/>
              <a:pathLst>
                <a:path w="4623" h="2940" extrusionOk="0">
                  <a:moveTo>
                    <a:pt x="186" y="1"/>
                  </a:moveTo>
                  <a:cubicBezTo>
                    <a:pt x="1" y="112"/>
                    <a:pt x="75" y="370"/>
                    <a:pt x="75" y="555"/>
                  </a:cubicBezTo>
                  <a:lnTo>
                    <a:pt x="75" y="666"/>
                  </a:lnTo>
                  <a:cubicBezTo>
                    <a:pt x="112" y="777"/>
                    <a:pt x="186" y="888"/>
                    <a:pt x="260" y="925"/>
                  </a:cubicBezTo>
                  <a:lnTo>
                    <a:pt x="3624" y="2884"/>
                  </a:lnTo>
                  <a:cubicBezTo>
                    <a:pt x="3698" y="2921"/>
                    <a:pt x="3790" y="2940"/>
                    <a:pt x="3883" y="2940"/>
                  </a:cubicBezTo>
                  <a:cubicBezTo>
                    <a:pt x="3975" y="2940"/>
                    <a:pt x="4068" y="2921"/>
                    <a:pt x="4142" y="2884"/>
                  </a:cubicBezTo>
                  <a:lnTo>
                    <a:pt x="4622" y="2626"/>
                  </a:lnTo>
                  <a:lnTo>
                    <a:pt x="4622" y="2034"/>
                  </a:lnTo>
                  <a:lnTo>
                    <a:pt x="4105" y="2219"/>
                  </a:lnTo>
                  <a:cubicBezTo>
                    <a:pt x="4031" y="2274"/>
                    <a:pt x="3957" y="2302"/>
                    <a:pt x="3887" y="2302"/>
                  </a:cubicBezTo>
                  <a:cubicBezTo>
                    <a:pt x="3818" y="2302"/>
                    <a:pt x="3753" y="2274"/>
                    <a:pt x="3698" y="2219"/>
                  </a:cubicBezTo>
                  <a:lnTo>
                    <a:pt x="297" y="186"/>
                  </a:lnTo>
                  <a:cubicBezTo>
                    <a:pt x="260" y="149"/>
                    <a:pt x="223" y="38"/>
                    <a:pt x="186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87" name="Google Shape;12187;p51"/>
            <p:cNvSpPr/>
            <p:nvPr/>
          </p:nvSpPr>
          <p:spPr>
            <a:xfrm>
              <a:off x="2021525" y="2799250"/>
              <a:ext cx="110025" cy="59175"/>
            </a:xfrm>
            <a:custGeom>
              <a:avLst/>
              <a:gdLst/>
              <a:ahLst/>
              <a:cxnLst/>
              <a:rect l="l" t="t" r="r" b="b"/>
              <a:pathLst>
                <a:path w="4401" h="2367" extrusionOk="0">
                  <a:moveTo>
                    <a:pt x="75" y="1"/>
                  </a:moveTo>
                  <a:cubicBezTo>
                    <a:pt x="38" y="1"/>
                    <a:pt x="38" y="75"/>
                    <a:pt x="1" y="75"/>
                  </a:cubicBezTo>
                  <a:cubicBezTo>
                    <a:pt x="38" y="149"/>
                    <a:pt x="75" y="186"/>
                    <a:pt x="149" y="260"/>
                  </a:cubicBezTo>
                  <a:lnTo>
                    <a:pt x="3513" y="2330"/>
                  </a:lnTo>
                  <a:cubicBezTo>
                    <a:pt x="3587" y="2367"/>
                    <a:pt x="3772" y="2367"/>
                    <a:pt x="3883" y="2367"/>
                  </a:cubicBezTo>
                  <a:lnTo>
                    <a:pt x="4400" y="2182"/>
                  </a:lnTo>
                  <a:lnTo>
                    <a:pt x="4400" y="2145"/>
                  </a:lnTo>
                  <a:lnTo>
                    <a:pt x="4289" y="2034"/>
                  </a:lnTo>
                  <a:cubicBezTo>
                    <a:pt x="4080" y="2104"/>
                    <a:pt x="3969" y="2141"/>
                    <a:pt x="3880" y="2141"/>
                  </a:cubicBezTo>
                  <a:cubicBezTo>
                    <a:pt x="3780" y="2141"/>
                    <a:pt x="3706" y="2095"/>
                    <a:pt x="3550" y="1997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88" name="Google Shape;12188;p51"/>
            <p:cNvSpPr/>
            <p:nvPr/>
          </p:nvSpPr>
          <p:spPr>
            <a:xfrm>
              <a:off x="2025225" y="2815900"/>
              <a:ext cx="11125" cy="11100"/>
            </a:xfrm>
            <a:custGeom>
              <a:avLst/>
              <a:gdLst/>
              <a:ahLst/>
              <a:cxnLst/>
              <a:rect l="l" t="t" r="r" b="b"/>
              <a:pathLst>
                <a:path w="445" h="444" extrusionOk="0">
                  <a:moveTo>
                    <a:pt x="407" y="407"/>
                  </a:moveTo>
                  <a:lnTo>
                    <a:pt x="38" y="185"/>
                  </a:lnTo>
                  <a:cubicBezTo>
                    <a:pt x="1" y="185"/>
                    <a:pt x="1" y="148"/>
                    <a:pt x="1" y="74"/>
                  </a:cubicBezTo>
                  <a:lnTo>
                    <a:pt x="1" y="37"/>
                  </a:lnTo>
                  <a:cubicBezTo>
                    <a:pt x="1" y="0"/>
                    <a:pt x="38" y="0"/>
                    <a:pt x="38" y="0"/>
                  </a:cubicBezTo>
                  <a:lnTo>
                    <a:pt x="407" y="222"/>
                  </a:lnTo>
                  <a:cubicBezTo>
                    <a:pt x="444" y="222"/>
                    <a:pt x="444" y="259"/>
                    <a:pt x="444" y="333"/>
                  </a:cubicBezTo>
                  <a:lnTo>
                    <a:pt x="444" y="370"/>
                  </a:lnTo>
                  <a:cubicBezTo>
                    <a:pt x="444" y="407"/>
                    <a:pt x="444" y="444"/>
                    <a:pt x="407" y="407"/>
                  </a:cubicBezTo>
                  <a:close/>
                </a:path>
              </a:pathLst>
            </a:custGeom>
            <a:solidFill>
              <a:srgbClr val="9CA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89" name="Google Shape;12189;p51"/>
            <p:cNvSpPr/>
            <p:nvPr/>
          </p:nvSpPr>
          <p:spPr>
            <a:xfrm>
              <a:off x="2025225" y="2817375"/>
              <a:ext cx="3725" cy="3175"/>
            </a:xfrm>
            <a:custGeom>
              <a:avLst/>
              <a:gdLst/>
              <a:ahLst/>
              <a:cxnLst/>
              <a:rect l="l" t="t" r="r" b="b"/>
              <a:pathLst>
                <a:path w="149" h="127" extrusionOk="0">
                  <a:moveTo>
                    <a:pt x="30" y="1"/>
                  </a:moveTo>
                  <a:cubicBezTo>
                    <a:pt x="20" y="1"/>
                    <a:pt x="10" y="5"/>
                    <a:pt x="1" y="15"/>
                  </a:cubicBezTo>
                  <a:cubicBezTo>
                    <a:pt x="1" y="15"/>
                    <a:pt x="1" y="89"/>
                    <a:pt x="74" y="126"/>
                  </a:cubicBezTo>
                  <a:cubicBezTo>
                    <a:pt x="148" y="126"/>
                    <a:pt x="111" y="89"/>
                    <a:pt x="74" y="89"/>
                  </a:cubicBezTo>
                  <a:cubicBezTo>
                    <a:pt x="74" y="35"/>
                    <a:pt x="55" y="1"/>
                    <a:pt x="30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90" name="Google Shape;12190;p51"/>
            <p:cNvSpPr/>
            <p:nvPr/>
          </p:nvSpPr>
          <p:spPr>
            <a:xfrm>
              <a:off x="2026150" y="2818800"/>
              <a:ext cx="1875" cy="2675"/>
            </a:xfrm>
            <a:custGeom>
              <a:avLst/>
              <a:gdLst/>
              <a:ahLst/>
              <a:cxnLst/>
              <a:rect l="l" t="t" r="r" b="b"/>
              <a:pathLst>
                <a:path w="75" h="107" extrusionOk="0">
                  <a:moveTo>
                    <a:pt x="46" y="1"/>
                  </a:moveTo>
                  <a:cubicBezTo>
                    <a:pt x="41" y="1"/>
                    <a:pt x="37" y="9"/>
                    <a:pt x="37" y="32"/>
                  </a:cubicBezTo>
                  <a:lnTo>
                    <a:pt x="1" y="32"/>
                  </a:lnTo>
                  <a:cubicBezTo>
                    <a:pt x="1" y="69"/>
                    <a:pt x="1" y="106"/>
                    <a:pt x="37" y="106"/>
                  </a:cubicBezTo>
                  <a:lnTo>
                    <a:pt x="74" y="69"/>
                  </a:lnTo>
                  <a:lnTo>
                    <a:pt x="74" y="69"/>
                  </a:lnTo>
                  <a:cubicBezTo>
                    <a:pt x="62" y="82"/>
                    <a:pt x="54" y="86"/>
                    <a:pt x="50" y="86"/>
                  </a:cubicBezTo>
                  <a:cubicBezTo>
                    <a:pt x="42" y="86"/>
                    <a:pt x="50" y="69"/>
                    <a:pt x="74" y="69"/>
                  </a:cubicBezTo>
                  <a:cubicBezTo>
                    <a:pt x="74" y="44"/>
                    <a:pt x="57" y="1"/>
                    <a:pt x="46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91" name="Google Shape;12191;p51"/>
            <p:cNvSpPr/>
            <p:nvPr/>
          </p:nvSpPr>
          <p:spPr>
            <a:xfrm>
              <a:off x="2026150" y="2818200"/>
              <a:ext cx="950" cy="1425"/>
            </a:xfrm>
            <a:custGeom>
              <a:avLst/>
              <a:gdLst/>
              <a:ahLst/>
              <a:cxnLst/>
              <a:rect l="l" t="t" r="r" b="b"/>
              <a:pathLst>
                <a:path w="38" h="57" extrusionOk="0">
                  <a:moveTo>
                    <a:pt x="5" y="1"/>
                  </a:moveTo>
                  <a:cubicBezTo>
                    <a:pt x="1" y="1"/>
                    <a:pt x="1" y="19"/>
                    <a:pt x="1" y="56"/>
                  </a:cubicBezTo>
                  <a:lnTo>
                    <a:pt x="37" y="56"/>
                  </a:lnTo>
                  <a:cubicBezTo>
                    <a:pt x="19" y="19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92" name="Google Shape;12192;p51"/>
            <p:cNvSpPr/>
            <p:nvPr/>
          </p:nvSpPr>
          <p:spPr>
            <a:xfrm>
              <a:off x="2025225" y="2816825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38" y="0"/>
                  </a:moveTo>
                  <a:cubicBezTo>
                    <a:pt x="1" y="0"/>
                    <a:pt x="1" y="0"/>
                    <a:pt x="1" y="37"/>
                  </a:cubicBezTo>
                  <a:cubicBezTo>
                    <a:pt x="1" y="84"/>
                    <a:pt x="15" y="101"/>
                    <a:pt x="35" y="116"/>
                  </a:cubicBezTo>
                  <a:lnTo>
                    <a:pt x="35" y="116"/>
                  </a:lnTo>
                  <a:cubicBezTo>
                    <a:pt x="27" y="72"/>
                    <a:pt x="7" y="62"/>
                    <a:pt x="38" y="0"/>
                  </a:cubicBezTo>
                  <a:close/>
                  <a:moveTo>
                    <a:pt x="38" y="0"/>
                  </a:moveTo>
                  <a:cubicBezTo>
                    <a:pt x="74" y="37"/>
                    <a:pt x="111" y="111"/>
                    <a:pt x="74" y="111"/>
                  </a:cubicBezTo>
                  <a:cubicBezTo>
                    <a:pt x="74" y="124"/>
                    <a:pt x="70" y="133"/>
                    <a:pt x="64" y="138"/>
                  </a:cubicBezTo>
                  <a:lnTo>
                    <a:pt x="64" y="138"/>
                  </a:lnTo>
                  <a:cubicBezTo>
                    <a:pt x="54" y="130"/>
                    <a:pt x="44" y="123"/>
                    <a:pt x="35" y="116"/>
                  </a:cubicBezTo>
                  <a:lnTo>
                    <a:pt x="35" y="116"/>
                  </a:lnTo>
                  <a:cubicBezTo>
                    <a:pt x="36" y="125"/>
                    <a:pt x="38" y="136"/>
                    <a:pt x="38" y="148"/>
                  </a:cubicBezTo>
                  <a:cubicBezTo>
                    <a:pt x="38" y="148"/>
                    <a:pt x="53" y="148"/>
                    <a:pt x="64" y="138"/>
                  </a:cubicBezTo>
                  <a:lnTo>
                    <a:pt x="64" y="138"/>
                  </a:lnTo>
                  <a:cubicBezTo>
                    <a:pt x="67" y="141"/>
                    <a:pt x="71" y="145"/>
                    <a:pt x="74" y="148"/>
                  </a:cubicBezTo>
                  <a:cubicBezTo>
                    <a:pt x="111" y="111"/>
                    <a:pt x="74" y="37"/>
                    <a:pt x="74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93" name="Google Shape;12193;p51"/>
            <p:cNvSpPr/>
            <p:nvPr/>
          </p:nvSpPr>
          <p:spPr>
            <a:xfrm>
              <a:off x="2026150" y="2816825"/>
              <a:ext cx="950" cy="3725"/>
            </a:xfrm>
            <a:custGeom>
              <a:avLst/>
              <a:gdLst/>
              <a:ahLst/>
              <a:cxnLst/>
              <a:rect l="l" t="t" r="r" b="b"/>
              <a:pathLst>
                <a:path w="38" h="149" extrusionOk="0">
                  <a:moveTo>
                    <a:pt x="37" y="0"/>
                  </a:moveTo>
                  <a:cubicBezTo>
                    <a:pt x="1" y="0"/>
                    <a:pt x="1" y="37"/>
                    <a:pt x="1" y="37"/>
                  </a:cubicBezTo>
                  <a:cubicBezTo>
                    <a:pt x="37" y="37"/>
                    <a:pt x="37" y="107"/>
                    <a:pt x="3" y="111"/>
                  </a:cubicBezTo>
                  <a:lnTo>
                    <a:pt x="3" y="111"/>
                  </a:lnTo>
                  <a:cubicBezTo>
                    <a:pt x="1" y="93"/>
                    <a:pt x="1" y="68"/>
                    <a:pt x="1" y="37"/>
                  </a:cubicBezTo>
                  <a:lnTo>
                    <a:pt x="1" y="111"/>
                  </a:lnTo>
                  <a:cubicBezTo>
                    <a:pt x="1" y="111"/>
                    <a:pt x="2" y="111"/>
                    <a:pt x="3" y="111"/>
                  </a:cubicBezTo>
                  <a:lnTo>
                    <a:pt x="3" y="111"/>
                  </a:lnTo>
                  <a:cubicBezTo>
                    <a:pt x="7" y="136"/>
                    <a:pt x="16" y="148"/>
                    <a:pt x="37" y="148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94" name="Google Shape;12194;p51"/>
            <p:cNvSpPr/>
            <p:nvPr/>
          </p:nvSpPr>
          <p:spPr>
            <a:xfrm>
              <a:off x="2026150" y="2817750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1" y="0"/>
                  </a:moveTo>
                  <a:lnTo>
                    <a:pt x="1" y="74"/>
                  </a:lnTo>
                  <a:cubicBezTo>
                    <a:pt x="5" y="79"/>
                    <a:pt x="9" y="82"/>
                    <a:pt x="12" y="84"/>
                  </a:cubicBezTo>
                  <a:lnTo>
                    <a:pt x="12" y="84"/>
                  </a:lnTo>
                  <a:cubicBezTo>
                    <a:pt x="6" y="76"/>
                    <a:pt x="11" y="74"/>
                    <a:pt x="28" y="74"/>
                  </a:cubicBezTo>
                  <a:lnTo>
                    <a:pt x="28" y="74"/>
                  </a:lnTo>
                  <a:cubicBezTo>
                    <a:pt x="26" y="59"/>
                    <a:pt x="17" y="34"/>
                    <a:pt x="1" y="0"/>
                  </a:cubicBezTo>
                  <a:lnTo>
                    <a:pt x="1" y="0"/>
                  </a:lnTo>
                  <a:cubicBezTo>
                    <a:pt x="13" y="25"/>
                    <a:pt x="21" y="33"/>
                    <a:pt x="25" y="33"/>
                  </a:cubicBezTo>
                  <a:cubicBezTo>
                    <a:pt x="33" y="33"/>
                    <a:pt x="25" y="0"/>
                    <a:pt x="1" y="0"/>
                  </a:cubicBezTo>
                  <a:close/>
                  <a:moveTo>
                    <a:pt x="37" y="74"/>
                  </a:moveTo>
                  <a:cubicBezTo>
                    <a:pt x="34" y="74"/>
                    <a:pt x="31" y="74"/>
                    <a:pt x="28" y="74"/>
                  </a:cubicBezTo>
                  <a:lnTo>
                    <a:pt x="28" y="74"/>
                  </a:lnTo>
                  <a:cubicBezTo>
                    <a:pt x="29" y="84"/>
                    <a:pt x="27" y="89"/>
                    <a:pt x="22" y="89"/>
                  </a:cubicBezTo>
                  <a:cubicBezTo>
                    <a:pt x="20" y="89"/>
                    <a:pt x="16" y="87"/>
                    <a:pt x="12" y="84"/>
                  </a:cubicBezTo>
                  <a:lnTo>
                    <a:pt x="12" y="84"/>
                  </a:lnTo>
                  <a:cubicBezTo>
                    <a:pt x="16" y="90"/>
                    <a:pt x="25" y="98"/>
                    <a:pt x="37" y="111"/>
                  </a:cubicBezTo>
                  <a:lnTo>
                    <a:pt x="37" y="74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95" name="Google Shape;12195;p51"/>
            <p:cNvSpPr/>
            <p:nvPr/>
          </p:nvSpPr>
          <p:spPr>
            <a:xfrm>
              <a:off x="2028000" y="2820125"/>
              <a:ext cx="4650" cy="2275"/>
            </a:xfrm>
            <a:custGeom>
              <a:avLst/>
              <a:gdLst/>
              <a:ahLst/>
              <a:cxnLst/>
              <a:rect l="l" t="t" r="r" b="b"/>
              <a:pathLst>
                <a:path w="186" h="91" extrusionOk="0">
                  <a:moveTo>
                    <a:pt x="40" y="1"/>
                  </a:moveTo>
                  <a:cubicBezTo>
                    <a:pt x="25" y="1"/>
                    <a:pt x="11" y="5"/>
                    <a:pt x="0" y="16"/>
                  </a:cubicBezTo>
                  <a:cubicBezTo>
                    <a:pt x="0" y="16"/>
                    <a:pt x="0" y="53"/>
                    <a:pt x="111" y="90"/>
                  </a:cubicBezTo>
                  <a:cubicBezTo>
                    <a:pt x="185" y="53"/>
                    <a:pt x="148" y="53"/>
                    <a:pt x="111" y="53"/>
                  </a:cubicBezTo>
                  <a:cubicBezTo>
                    <a:pt x="111" y="27"/>
                    <a:pt x="74" y="1"/>
                    <a:pt x="40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96" name="Google Shape;12196;p51"/>
            <p:cNvSpPr/>
            <p:nvPr/>
          </p:nvSpPr>
          <p:spPr>
            <a:xfrm>
              <a:off x="2029850" y="282052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0" y="0"/>
                  </a:moveTo>
                  <a:cubicBezTo>
                    <a:pt x="0" y="37"/>
                    <a:pt x="0" y="74"/>
                    <a:pt x="37" y="74"/>
                  </a:cubicBezTo>
                  <a:lnTo>
                    <a:pt x="74" y="37"/>
                  </a:lnTo>
                  <a:lnTo>
                    <a:pt x="74" y="37"/>
                  </a:lnTo>
                  <a:cubicBezTo>
                    <a:pt x="56" y="56"/>
                    <a:pt x="56" y="65"/>
                    <a:pt x="60" y="65"/>
                  </a:cubicBezTo>
                  <a:cubicBezTo>
                    <a:pt x="65" y="65"/>
                    <a:pt x="74" y="56"/>
                    <a:pt x="74" y="37"/>
                  </a:cubicBezTo>
                  <a:lnTo>
                    <a:pt x="74" y="37"/>
                  </a:lnTo>
                  <a:lnTo>
                    <a:pt x="74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97" name="Google Shape;12197;p51"/>
            <p:cNvSpPr/>
            <p:nvPr/>
          </p:nvSpPr>
          <p:spPr>
            <a:xfrm>
              <a:off x="2029150" y="2820750"/>
              <a:ext cx="1650" cy="725"/>
            </a:xfrm>
            <a:custGeom>
              <a:avLst/>
              <a:gdLst/>
              <a:ahLst/>
              <a:cxnLst/>
              <a:rect l="l" t="t" r="r" b="b"/>
              <a:pathLst>
                <a:path w="66" h="29" extrusionOk="0">
                  <a:moveTo>
                    <a:pt x="5" y="0"/>
                  </a:moveTo>
                  <a:cubicBezTo>
                    <a:pt x="1" y="0"/>
                    <a:pt x="10" y="10"/>
                    <a:pt x="28" y="28"/>
                  </a:cubicBezTo>
                  <a:lnTo>
                    <a:pt x="65" y="28"/>
                  </a:lnTo>
                  <a:cubicBezTo>
                    <a:pt x="28" y="10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98" name="Google Shape;12198;p51"/>
            <p:cNvSpPr/>
            <p:nvPr/>
          </p:nvSpPr>
          <p:spPr>
            <a:xfrm>
              <a:off x="2028000" y="2819600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37" y="0"/>
                  </a:moveTo>
                  <a:cubicBezTo>
                    <a:pt x="0" y="0"/>
                    <a:pt x="0" y="0"/>
                    <a:pt x="0" y="37"/>
                  </a:cubicBezTo>
                  <a:cubicBezTo>
                    <a:pt x="0" y="50"/>
                    <a:pt x="9" y="58"/>
                    <a:pt x="22" y="65"/>
                  </a:cubicBezTo>
                  <a:lnTo>
                    <a:pt x="22" y="65"/>
                  </a:lnTo>
                  <a:cubicBezTo>
                    <a:pt x="19" y="52"/>
                    <a:pt x="21" y="34"/>
                    <a:pt x="37" y="0"/>
                  </a:cubicBezTo>
                  <a:close/>
                  <a:moveTo>
                    <a:pt x="37" y="0"/>
                  </a:moveTo>
                  <a:cubicBezTo>
                    <a:pt x="111" y="37"/>
                    <a:pt x="111" y="74"/>
                    <a:pt x="111" y="74"/>
                  </a:cubicBezTo>
                  <a:lnTo>
                    <a:pt x="111" y="0"/>
                  </a:lnTo>
                  <a:close/>
                  <a:moveTo>
                    <a:pt x="22" y="65"/>
                  </a:moveTo>
                  <a:cubicBezTo>
                    <a:pt x="26" y="82"/>
                    <a:pt x="37" y="91"/>
                    <a:pt x="37" y="111"/>
                  </a:cubicBezTo>
                  <a:cubicBezTo>
                    <a:pt x="37" y="111"/>
                    <a:pt x="74" y="111"/>
                    <a:pt x="95" y="98"/>
                  </a:cubicBezTo>
                  <a:lnTo>
                    <a:pt x="95" y="98"/>
                  </a:lnTo>
                  <a:cubicBezTo>
                    <a:pt x="101" y="102"/>
                    <a:pt x="107" y="106"/>
                    <a:pt x="111" y="111"/>
                  </a:cubicBezTo>
                  <a:lnTo>
                    <a:pt x="111" y="74"/>
                  </a:lnTo>
                  <a:cubicBezTo>
                    <a:pt x="111" y="85"/>
                    <a:pt x="105" y="93"/>
                    <a:pt x="95" y="98"/>
                  </a:cubicBezTo>
                  <a:lnTo>
                    <a:pt x="95" y="98"/>
                  </a:lnTo>
                  <a:cubicBezTo>
                    <a:pt x="72" y="83"/>
                    <a:pt x="42" y="76"/>
                    <a:pt x="22" y="65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99" name="Google Shape;12199;p51"/>
            <p:cNvSpPr/>
            <p:nvPr/>
          </p:nvSpPr>
          <p:spPr>
            <a:xfrm>
              <a:off x="2028925" y="28196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0" y="0"/>
                  </a:moveTo>
                  <a:lnTo>
                    <a:pt x="0" y="37"/>
                  </a:lnTo>
                  <a:cubicBezTo>
                    <a:pt x="16" y="45"/>
                    <a:pt x="28" y="50"/>
                    <a:pt x="37" y="51"/>
                  </a:cubicBezTo>
                  <a:lnTo>
                    <a:pt x="37" y="51"/>
                  </a:lnTo>
                  <a:cubicBezTo>
                    <a:pt x="37" y="47"/>
                    <a:pt x="37" y="42"/>
                    <a:pt x="37" y="37"/>
                  </a:cubicBezTo>
                  <a:cubicBezTo>
                    <a:pt x="37" y="37"/>
                    <a:pt x="37" y="32"/>
                    <a:pt x="40" y="25"/>
                  </a:cubicBezTo>
                  <a:lnTo>
                    <a:pt x="40" y="25"/>
                  </a:lnTo>
                  <a:cubicBezTo>
                    <a:pt x="30" y="17"/>
                    <a:pt x="17" y="9"/>
                    <a:pt x="0" y="0"/>
                  </a:cubicBezTo>
                  <a:close/>
                  <a:moveTo>
                    <a:pt x="74" y="0"/>
                  </a:moveTo>
                  <a:cubicBezTo>
                    <a:pt x="52" y="0"/>
                    <a:pt x="43" y="14"/>
                    <a:pt x="40" y="25"/>
                  </a:cubicBezTo>
                  <a:lnTo>
                    <a:pt x="40" y="25"/>
                  </a:lnTo>
                  <a:cubicBezTo>
                    <a:pt x="59" y="41"/>
                    <a:pt x="61" y="52"/>
                    <a:pt x="46" y="52"/>
                  </a:cubicBezTo>
                  <a:cubicBezTo>
                    <a:pt x="44" y="52"/>
                    <a:pt x="41" y="52"/>
                    <a:pt x="37" y="51"/>
                  </a:cubicBezTo>
                  <a:lnTo>
                    <a:pt x="37" y="51"/>
                  </a:lnTo>
                  <a:cubicBezTo>
                    <a:pt x="38" y="83"/>
                    <a:pt x="42" y="111"/>
                    <a:pt x="74" y="111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00" name="Google Shape;12200;p51"/>
            <p:cNvSpPr/>
            <p:nvPr/>
          </p:nvSpPr>
          <p:spPr>
            <a:xfrm>
              <a:off x="2028925" y="282052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0" y="0"/>
                  </a:moveTo>
                  <a:lnTo>
                    <a:pt x="0" y="37"/>
                  </a:lnTo>
                  <a:cubicBezTo>
                    <a:pt x="74" y="37"/>
                    <a:pt x="74" y="37"/>
                    <a:pt x="0" y="0"/>
                  </a:cubicBezTo>
                  <a:lnTo>
                    <a:pt x="0" y="0"/>
                  </a:lnTo>
                  <a:cubicBezTo>
                    <a:pt x="25" y="13"/>
                    <a:pt x="42" y="17"/>
                    <a:pt x="50" y="17"/>
                  </a:cubicBezTo>
                  <a:cubicBezTo>
                    <a:pt x="51" y="17"/>
                    <a:pt x="53" y="16"/>
                    <a:pt x="54" y="16"/>
                  </a:cubicBezTo>
                  <a:lnTo>
                    <a:pt x="54" y="16"/>
                  </a:lnTo>
                  <a:cubicBezTo>
                    <a:pt x="58" y="21"/>
                    <a:pt x="65" y="28"/>
                    <a:pt x="74" y="37"/>
                  </a:cubicBezTo>
                  <a:lnTo>
                    <a:pt x="74" y="0"/>
                  </a:lnTo>
                  <a:cubicBezTo>
                    <a:pt x="53" y="0"/>
                    <a:pt x="44" y="0"/>
                    <a:pt x="47" y="7"/>
                  </a:cubicBezTo>
                  <a:lnTo>
                    <a:pt x="47" y="7"/>
                  </a:lnTo>
                  <a:cubicBezTo>
                    <a:pt x="56" y="11"/>
                    <a:pt x="58" y="15"/>
                    <a:pt x="54" y="16"/>
                  </a:cubicBezTo>
                  <a:lnTo>
                    <a:pt x="54" y="16"/>
                  </a:lnTo>
                  <a:cubicBezTo>
                    <a:pt x="51" y="12"/>
                    <a:pt x="48" y="9"/>
                    <a:pt x="47" y="7"/>
                  </a:cubicBezTo>
                  <a:lnTo>
                    <a:pt x="47" y="7"/>
                  </a:lnTo>
                  <a:cubicBezTo>
                    <a:pt x="38" y="4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01" name="Google Shape;12201;p51"/>
            <p:cNvSpPr/>
            <p:nvPr/>
          </p:nvSpPr>
          <p:spPr>
            <a:xfrm>
              <a:off x="2031700" y="2822000"/>
              <a:ext cx="3625" cy="3175"/>
            </a:xfrm>
            <a:custGeom>
              <a:avLst/>
              <a:gdLst/>
              <a:ahLst/>
              <a:cxnLst/>
              <a:rect l="l" t="t" r="r" b="b"/>
              <a:pathLst>
                <a:path w="145" h="127" extrusionOk="0">
                  <a:moveTo>
                    <a:pt x="36" y="1"/>
                  </a:moveTo>
                  <a:cubicBezTo>
                    <a:pt x="23" y="1"/>
                    <a:pt x="10" y="5"/>
                    <a:pt x="0" y="15"/>
                  </a:cubicBezTo>
                  <a:cubicBezTo>
                    <a:pt x="0" y="15"/>
                    <a:pt x="0" y="89"/>
                    <a:pt x="111" y="126"/>
                  </a:cubicBezTo>
                  <a:cubicBezTo>
                    <a:pt x="137" y="101"/>
                    <a:pt x="145" y="57"/>
                    <a:pt x="135" y="57"/>
                  </a:cubicBezTo>
                  <a:cubicBezTo>
                    <a:pt x="131" y="57"/>
                    <a:pt x="123" y="66"/>
                    <a:pt x="111" y="89"/>
                  </a:cubicBezTo>
                  <a:cubicBezTo>
                    <a:pt x="111" y="35"/>
                    <a:pt x="72" y="1"/>
                    <a:pt x="36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02" name="Google Shape;12202;p51"/>
            <p:cNvSpPr/>
            <p:nvPr/>
          </p:nvSpPr>
          <p:spPr>
            <a:xfrm>
              <a:off x="2032625" y="2822000"/>
              <a:ext cx="2800" cy="3175"/>
            </a:xfrm>
            <a:custGeom>
              <a:avLst/>
              <a:gdLst/>
              <a:ahLst/>
              <a:cxnLst/>
              <a:rect l="l" t="t" r="r" b="b"/>
              <a:pathLst>
                <a:path w="112" h="127" extrusionOk="0">
                  <a:moveTo>
                    <a:pt x="81" y="1"/>
                  </a:moveTo>
                  <a:cubicBezTo>
                    <a:pt x="77" y="1"/>
                    <a:pt x="74" y="5"/>
                    <a:pt x="74" y="15"/>
                  </a:cubicBezTo>
                  <a:lnTo>
                    <a:pt x="0" y="15"/>
                  </a:lnTo>
                  <a:cubicBezTo>
                    <a:pt x="0" y="89"/>
                    <a:pt x="0" y="126"/>
                    <a:pt x="74" y="126"/>
                  </a:cubicBezTo>
                  <a:lnTo>
                    <a:pt x="111" y="89"/>
                  </a:lnTo>
                  <a:lnTo>
                    <a:pt x="111" y="89"/>
                  </a:lnTo>
                  <a:cubicBezTo>
                    <a:pt x="99" y="101"/>
                    <a:pt x="91" y="105"/>
                    <a:pt x="87" y="105"/>
                  </a:cubicBezTo>
                  <a:cubicBezTo>
                    <a:pt x="78" y="105"/>
                    <a:pt x="87" y="89"/>
                    <a:pt x="111" y="89"/>
                  </a:cubicBezTo>
                  <a:cubicBezTo>
                    <a:pt x="111" y="35"/>
                    <a:pt x="91" y="1"/>
                    <a:pt x="81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03" name="Google Shape;12203;p51"/>
            <p:cNvSpPr/>
            <p:nvPr/>
          </p:nvSpPr>
          <p:spPr>
            <a:xfrm>
              <a:off x="2032625" y="282237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74" y="0"/>
                  </a:moveTo>
                  <a:cubicBezTo>
                    <a:pt x="74" y="74"/>
                    <a:pt x="74" y="74"/>
                    <a:pt x="74" y="0"/>
                  </a:cubicBezTo>
                  <a:lnTo>
                    <a:pt x="0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04" name="Google Shape;12204;p51"/>
            <p:cNvSpPr/>
            <p:nvPr/>
          </p:nvSpPr>
          <p:spPr>
            <a:xfrm>
              <a:off x="2031700" y="2821450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37" y="0"/>
                  </a:moveTo>
                  <a:cubicBezTo>
                    <a:pt x="53" y="0"/>
                    <a:pt x="66" y="2"/>
                    <a:pt x="76" y="5"/>
                  </a:cubicBezTo>
                  <a:lnTo>
                    <a:pt x="76" y="5"/>
                  </a:lnTo>
                  <a:lnTo>
                    <a:pt x="74" y="0"/>
                  </a:lnTo>
                  <a:close/>
                  <a:moveTo>
                    <a:pt x="37" y="0"/>
                  </a:moveTo>
                  <a:cubicBezTo>
                    <a:pt x="0" y="0"/>
                    <a:pt x="0" y="0"/>
                    <a:pt x="0" y="37"/>
                  </a:cubicBezTo>
                  <a:cubicBezTo>
                    <a:pt x="0" y="71"/>
                    <a:pt x="8" y="89"/>
                    <a:pt x="24" y="103"/>
                  </a:cubicBezTo>
                  <a:lnTo>
                    <a:pt x="24" y="103"/>
                  </a:lnTo>
                  <a:cubicBezTo>
                    <a:pt x="19" y="84"/>
                    <a:pt x="18" y="57"/>
                    <a:pt x="37" y="0"/>
                  </a:cubicBezTo>
                  <a:close/>
                  <a:moveTo>
                    <a:pt x="76" y="5"/>
                  </a:moveTo>
                  <a:lnTo>
                    <a:pt x="106" y="127"/>
                  </a:lnTo>
                  <a:lnTo>
                    <a:pt x="106" y="127"/>
                  </a:lnTo>
                  <a:cubicBezTo>
                    <a:pt x="109" y="122"/>
                    <a:pt x="111" y="117"/>
                    <a:pt x="111" y="111"/>
                  </a:cubicBezTo>
                  <a:cubicBezTo>
                    <a:pt x="111" y="53"/>
                    <a:pt x="111" y="18"/>
                    <a:pt x="76" y="5"/>
                  </a:cubicBezTo>
                  <a:close/>
                  <a:moveTo>
                    <a:pt x="24" y="103"/>
                  </a:moveTo>
                  <a:cubicBezTo>
                    <a:pt x="28" y="121"/>
                    <a:pt x="37" y="130"/>
                    <a:pt x="37" y="148"/>
                  </a:cubicBezTo>
                  <a:cubicBezTo>
                    <a:pt x="37" y="148"/>
                    <a:pt x="68" y="148"/>
                    <a:pt x="90" y="138"/>
                  </a:cubicBezTo>
                  <a:lnTo>
                    <a:pt x="90" y="138"/>
                  </a:lnTo>
                  <a:cubicBezTo>
                    <a:pt x="97" y="141"/>
                    <a:pt x="104" y="144"/>
                    <a:pt x="111" y="148"/>
                  </a:cubicBezTo>
                  <a:lnTo>
                    <a:pt x="106" y="127"/>
                  </a:lnTo>
                  <a:lnTo>
                    <a:pt x="106" y="127"/>
                  </a:lnTo>
                  <a:cubicBezTo>
                    <a:pt x="102" y="131"/>
                    <a:pt x="97" y="135"/>
                    <a:pt x="90" y="138"/>
                  </a:cubicBezTo>
                  <a:lnTo>
                    <a:pt x="90" y="138"/>
                  </a:lnTo>
                  <a:cubicBezTo>
                    <a:pt x="61" y="124"/>
                    <a:pt x="39" y="116"/>
                    <a:pt x="24" y="103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05" name="Google Shape;12205;p51"/>
            <p:cNvSpPr/>
            <p:nvPr/>
          </p:nvSpPr>
          <p:spPr>
            <a:xfrm>
              <a:off x="2032625" y="2820525"/>
              <a:ext cx="1875" cy="3725"/>
            </a:xfrm>
            <a:custGeom>
              <a:avLst/>
              <a:gdLst/>
              <a:ahLst/>
              <a:cxnLst/>
              <a:rect l="l" t="t" r="r" b="b"/>
              <a:pathLst>
                <a:path w="75" h="149" extrusionOk="0">
                  <a:moveTo>
                    <a:pt x="74" y="0"/>
                  </a:moveTo>
                  <a:cubicBezTo>
                    <a:pt x="0" y="0"/>
                    <a:pt x="0" y="37"/>
                    <a:pt x="0" y="37"/>
                  </a:cubicBezTo>
                  <a:lnTo>
                    <a:pt x="0" y="37"/>
                  </a:lnTo>
                  <a:lnTo>
                    <a:pt x="0" y="37"/>
                  </a:lnTo>
                  <a:cubicBezTo>
                    <a:pt x="74" y="74"/>
                    <a:pt x="74" y="74"/>
                    <a:pt x="2" y="74"/>
                  </a:cubicBezTo>
                  <a:lnTo>
                    <a:pt x="2" y="74"/>
                  </a:lnTo>
                  <a:cubicBezTo>
                    <a:pt x="0" y="61"/>
                    <a:pt x="0" y="47"/>
                    <a:pt x="0" y="37"/>
                  </a:cubicBezTo>
                  <a:lnTo>
                    <a:pt x="0" y="74"/>
                  </a:lnTo>
                  <a:cubicBezTo>
                    <a:pt x="1" y="74"/>
                    <a:pt x="1" y="74"/>
                    <a:pt x="2" y="74"/>
                  </a:cubicBezTo>
                  <a:lnTo>
                    <a:pt x="2" y="74"/>
                  </a:lnTo>
                  <a:cubicBezTo>
                    <a:pt x="6" y="109"/>
                    <a:pt x="21" y="148"/>
                    <a:pt x="74" y="1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06" name="Google Shape;12206;p51"/>
            <p:cNvSpPr/>
            <p:nvPr/>
          </p:nvSpPr>
          <p:spPr>
            <a:xfrm>
              <a:off x="2031700" y="2822375"/>
              <a:ext cx="2725" cy="1875"/>
            </a:xfrm>
            <a:custGeom>
              <a:avLst/>
              <a:gdLst/>
              <a:ahLst/>
              <a:cxnLst/>
              <a:rect l="l" t="t" r="r" b="b"/>
              <a:pathLst>
                <a:path w="109" h="75" extrusionOk="0">
                  <a:moveTo>
                    <a:pt x="37" y="0"/>
                  </a:moveTo>
                  <a:cubicBezTo>
                    <a:pt x="53" y="15"/>
                    <a:pt x="65" y="27"/>
                    <a:pt x="74" y="37"/>
                  </a:cubicBezTo>
                  <a:lnTo>
                    <a:pt x="74" y="37"/>
                  </a:lnTo>
                  <a:cubicBezTo>
                    <a:pt x="108" y="0"/>
                    <a:pt x="96" y="0"/>
                    <a:pt x="37" y="0"/>
                  </a:cubicBezTo>
                  <a:close/>
                  <a:moveTo>
                    <a:pt x="37" y="0"/>
                  </a:moveTo>
                  <a:cubicBezTo>
                    <a:pt x="0" y="0"/>
                    <a:pt x="0" y="0"/>
                    <a:pt x="37" y="74"/>
                  </a:cubicBezTo>
                  <a:lnTo>
                    <a:pt x="37" y="0"/>
                  </a:lnTo>
                  <a:close/>
                  <a:moveTo>
                    <a:pt x="74" y="37"/>
                  </a:moveTo>
                  <a:cubicBezTo>
                    <a:pt x="65" y="47"/>
                    <a:pt x="53" y="59"/>
                    <a:pt x="37" y="74"/>
                  </a:cubicBezTo>
                  <a:cubicBezTo>
                    <a:pt x="96" y="74"/>
                    <a:pt x="108" y="74"/>
                    <a:pt x="74" y="37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07" name="Google Shape;12207;p51"/>
            <p:cNvSpPr/>
            <p:nvPr/>
          </p:nvSpPr>
          <p:spPr>
            <a:xfrm>
              <a:off x="2025225" y="2816825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1" y="37"/>
                  </a:moveTo>
                  <a:cubicBezTo>
                    <a:pt x="1" y="0"/>
                    <a:pt x="38" y="0"/>
                    <a:pt x="38" y="0"/>
                  </a:cubicBezTo>
                  <a:cubicBezTo>
                    <a:pt x="111" y="37"/>
                    <a:pt x="370" y="185"/>
                    <a:pt x="370" y="222"/>
                  </a:cubicBezTo>
                  <a:cubicBezTo>
                    <a:pt x="407" y="296"/>
                    <a:pt x="38" y="222"/>
                    <a:pt x="1" y="14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08" name="Google Shape;12208;p51"/>
            <p:cNvSpPr/>
            <p:nvPr/>
          </p:nvSpPr>
          <p:spPr>
            <a:xfrm>
              <a:off x="2090850" y="2856575"/>
              <a:ext cx="11125" cy="10175"/>
            </a:xfrm>
            <a:custGeom>
              <a:avLst/>
              <a:gdLst/>
              <a:ahLst/>
              <a:cxnLst/>
              <a:rect l="l" t="t" r="r" b="b"/>
              <a:pathLst>
                <a:path w="445" h="407" extrusionOk="0">
                  <a:moveTo>
                    <a:pt x="407" y="370"/>
                  </a:moveTo>
                  <a:lnTo>
                    <a:pt x="37" y="185"/>
                  </a:lnTo>
                  <a:cubicBezTo>
                    <a:pt x="0" y="185"/>
                    <a:pt x="0" y="111"/>
                    <a:pt x="0" y="74"/>
                  </a:cubicBezTo>
                  <a:lnTo>
                    <a:pt x="0" y="37"/>
                  </a:lnTo>
                  <a:cubicBezTo>
                    <a:pt x="0" y="0"/>
                    <a:pt x="37" y="0"/>
                    <a:pt x="37" y="0"/>
                  </a:cubicBezTo>
                  <a:lnTo>
                    <a:pt x="407" y="222"/>
                  </a:lnTo>
                  <a:cubicBezTo>
                    <a:pt x="444" y="222"/>
                    <a:pt x="444" y="259"/>
                    <a:pt x="444" y="296"/>
                  </a:cubicBezTo>
                  <a:lnTo>
                    <a:pt x="444" y="370"/>
                  </a:lnTo>
                  <a:cubicBezTo>
                    <a:pt x="444" y="370"/>
                    <a:pt x="444" y="407"/>
                    <a:pt x="407" y="370"/>
                  </a:cubicBezTo>
                  <a:close/>
                </a:path>
              </a:pathLst>
            </a:custGeom>
            <a:solidFill>
              <a:srgbClr val="9CA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09" name="Google Shape;12209;p51"/>
            <p:cNvSpPr/>
            <p:nvPr/>
          </p:nvSpPr>
          <p:spPr>
            <a:xfrm>
              <a:off x="2091775" y="2857100"/>
              <a:ext cx="3725" cy="2250"/>
            </a:xfrm>
            <a:custGeom>
              <a:avLst/>
              <a:gdLst/>
              <a:ahLst/>
              <a:cxnLst/>
              <a:rect l="l" t="t" r="r" b="b"/>
              <a:pathLst>
                <a:path w="149" h="90" extrusionOk="0">
                  <a:moveTo>
                    <a:pt x="40" y="1"/>
                  </a:moveTo>
                  <a:cubicBezTo>
                    <a:pt x="25" y="1"/>
                    <a:pt x="11" y="5"/>
                    <a:pt x="0" y="16"/>
                  </a:cubicBezTo>
                  <a:cubicBezTo>
                    <a:pt x="0" y="16"/>
                    <a:pt x="0" y="53"/>
                    <a:pt x="111" y="90"/>
                  </a:cubicBezTo>
                  <a:cubicBezTo>
                    <a:pt x="148" y="90"/>
                    <a:pt x="148" y="53"/>
                    <a:pt x="111" y="53"/>
                  </a:cubicBezTo>
                  <a:cubicBezTo>
                    <a:pt x="111" y="27"/>
                    <a:pt x="74" y="1"/>
                    <a:pt x="40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10" name="Google Shape;12210;p51"/>
            <p:cNvSpPr/>
            <p:nvPr/>
          </p:nvSpPr>
          <p:spPr>
            <a:xfrm>
              <a:off x="2091775" y="2858025"/>
              <a:ext cx="2800" cy="3175"/>
            </a:xfrm>
            <a:custGeom>
              <a:avLst/>
              <a:gdLst/>
              <a:ahLst/>
              <a:cxnLst/>
              <a:rect l="l" t="t" r="r" b="b"/>
              <a:pathLst>
                <a:path w="112" h="127" extrusionOk="0">
                  <a:moveTo>
                    <a:pt x="53" y="1"/>
                  </a:moveTo>
                  <a:cubicBezTo>
                    <a:pt x="44" y="1"/>
                    <a:pt x="37" y="5"/>
                    <a:pt x="37" y="16"/>
                  </a:cubicBezTo>
                  <a:lnTo>
                    <a:pt x="0" y="16"/>
                  </a:lnTo>
                  <a:cubicBezTo>
                    <a:pt x="0" y="53"/>
                    <a:pt x="0" y="127"/>
                    <a:pt x="37" y="127"/>
                  </a:cubicBezTo>
                  <a:lnTo>
                    <a:pt x="111" y="53"/>
                  </a:lnTo>
                  <a:cubicBezTo>
                    <a:pt x="111" y="27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11" name="Google Shape;12211;p51"/>
            <p:cNvSpPr/>
            <p:nvPr/>
          </p:nvSpPr>
          <p:spPr>
            <a:xfrm>
              <a:off x="2091775" y="2857725"/>
              <a:ext cx="950" cy="700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19" y="0"/>
                  </a:moveTo>
                  <a:cubicBezTo>
                    <a:pt x="10" y="0"/>
                    <a:pt x="0" y="9"/>
                    <a:pt x="0" y="28"/>
                  </a:cubicBezTo>
                  <a:lnTo>
                    <a:pt x="37" y="28"/>
                  </a:lnTo>
                  <a:cubicBezTo>
                    <a:pt x="37" y="9"/>
                    <a:pt x="28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12" name="Google Shape;12212;p51"/>
            <p:cNvSpPr/>
            <p:nvPr/>
          </p:nvSpPr>
          <p:spPr>
            <a:xfrm>
              <a:off x="2090850" y="2856575"/>
              <a:ext cx="2775" cy="2775"/>
            </a:xfrm>
            <a:custGeom>
              <a:avLst/>
              <a:gdLst/>
              <a:ahLst/>
              <a:cxnLst/>
              <a:rect l="l" t="t" r="r" b="b"/>
              <a:pathLst>
                <a:path w="111" h="111" extrusionOk="0">
                  <a:moveTo>
                    <a:pt x="37" y="0"/>
                  </a:moveTo>
                  <a:cubicBezTo>
                    <a:pt x="59" y="21"/>
                    <a:pt x="92" y="43"/>
                    <a:pt x="103" y="57"/>
                  </a:cubicBezTo>
                  <a:lnTo>
                    <a:pt x="103" y="57"/>
                  </a:lnTo>
                  <a:cubicBezTo>
                    <a:pt x="94" y="38"/>
                    <a:pt x="74" y="19"/>
                    <a:pt x="74" y="0"/>
                  </a:cubicBezTo>
                  <a:close/>
                  <a:moveTo>
                    <a:pt x="103" y="57"/>
                  </a:moveTo>
                  <a:lnTo>
                    <a:pt x="103" y="57"/>
                  </a:lnTo>
                  <a:cubicBezTo>
                    <a:pt x="104" y="60"/>
                    <a:pt x="105" y="62"/>
                    <a:pt x="106" y="65"/>
                  </a:cubicBezTo>
                  <a:lnTo>
                    <a:pt x="106" y="65"/>
                  </a:lnTo>
                  <a:cubicBezTo>
                    <a:pt x="106" y="63"/>
                    <a:pt x="105" y="60"/>
                    <a:pt x="103" y="57"/>
                  </a:cubicBezTo>
                  <a:close/>
                  <a:moveTo>
                    <a:pt x="37" y="0"/>
                  </a:moveTo>
                  <a:cubicBezTo>
                    <a:pt x="0" y="0"/>
                    <a:pt x="0" y="0"/>
                    <a:pt x="0" y="37"/>
                  </a:cubicBezTo>
                  <a:cubicBezTo>
                    <a:pt x="0" y="57"/>
                    <a:pt x="11" y="66"/>
                    <a:pt x="26" y="76"/>
                  </a:cubicBezTo>
                  <a:lnTo>
                    <a:pt x="26" y="76"/>
                  </a:lnTo>
                  <a:cubicBezTo>
                    <a:pt x="19" y="61"/>
                    <a:pt x="16" y="43"/>
                    <a:pt x="37" y="0"/>
                  </a:cubicBezTo>
                  <a:close/>
                  <a:moveTo>
                    <a:pt x="106" y="65"/>
                  </a:moveTo>
                  <a:cubicBezTo>
                    <a:pt x="105" y="71"/>
                    <a:pt x="96" y="74"/>
                    <a:pt x="74" y="74"/>
                  </a:cubicBezTo>
                  <a:cubicBezTo>
                    <a:pt x="74" y="87"/>
                    <a:pt x="70" y="96"/>
                    <a:pt x="64" y="101"/>
                  </a:cubicBezTo>
                  <a:lnTo>
                    <a:pt x="64" y="101"/>
                  </a:lnTo>
                  <a:cubicBezTo>
                    <a:pt x="50" y="90"/>
                    <a:pt x="37" y="83"/>
                    <a:pt x="26" y="76"/>
                  </a:cubicBezTo>
                  <a:lnTo>
                    <a:pt x="26" y="76"/>
                  </a:lnTo>
                  <a:cubicBezTo>
                    <a:pt x="31" y="86"/>
                    <a:pt x="37" y="95"/>
                    <a:pt x="37" y="111"/>
                  </a:cubicBezTo>
                  <a:cubicBezTo>
                    <a:pt x="37" y="111"/>
                    <a:pt x="53" y="111"/>
                    <a:pt x="64" y="101"/>
                  </a:cubicBezTo>
                  <a:lnTo>
                    <a:pt x="64" y="101"/>
                  </a:lnTo>
                  <a:cubicBezTo>
                    <a:pt x="67" y="104"/>
                    <a:pt x="71" y="107"/>
                    <a:pt x="74" y="111"/>
                  </a:cubicBezTo>
                  <a:cubicBezTo>
                    <a:pt x="105" y="96"/>
                    <a:pt x="110" y="80"/>
                    <a:pt x="106" y="65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13" name="Google Shape;12213;p51"/>
            <p:cNvSpPr/>
            <p:nvPr/>
          </p:nvSpPr>
          <p:spPr>
            <a:xfrm>
              <a:off x="2091775" y="2856575"/>
              <a:ext cx="2800" cy="2775"/>
            </a:xfrm>
            <a:custGeom>
              <a:avLst/>
              <a:gdLst/>
              <a:ahLst/>
              <a:cxnLst/>
              <a:rect l="l" t="t" r="r" b="b"/>
              <a:pathLst>
                <a:path w="112" h="111" extrusionOk="0">
                  <a:moveTo>
                    <a:pt x="37" y="0"/>
                  </a:moveTo>
                  <a:cubicBezTo>
                    <a:pt x="0" y="0"/>
                    <a:pt x="0" y="37"/>
                    <a:pt x="0" y="37"/>
                  </a:cubicBezTo>
                  <a:cubicBezTo>
                    <a:pt x="37" y="37"/>
                    <a:pt x="37" y="73"/>
                    <a:pt x="2" y="74"/>
                  </a:cubicBezTo>
                  <a:lnTo>
                    <a:pt x="2" y="74"/>
                  </a:lnTo>
                  <a:cubicBezTo>
                    <a:pt x="0" y="63"/>
                    <a:pt x="0" y="50"/>
                    <a:pt x="0" y="37"/>
                  </a:cubicBezTo>
                  <a:lnTo>
                    <a:pt x="0" y="74"/>
                  </a:lnTo>
                  <a:cubicBezTo>
                    <a:pt x="1" y="74"/>
                    <a:pt x="1" y="74"/>
                    <a:pt x="2" y="74"/>
                  </a:cubicBezTo>
                  <a:lnTo>
                    <a:pt x="2" y="74"/>
                  </a:lnTo>
                  <a:cubicBezTo>
                    <a:pt x="5" y="95"/>
                    <a:pt x="13" y="111"/>
                    <a:pt x="37" y="111"/>
                  </a:cubicBezTo>
                  <a:cubicBezTo>
                    <a:pt x="111" y="74"/>
                    <a:pt x="37" y="37"/>
                    <a:pt x="37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14" name="Google Shape;12214;p51"/>
            <p:cNvSpPr/>
            <p:nvPr/>
          </p:nvSpPr>
          <p:spPr>
            <a:xfrm>
              <a:off x="2091775" y="2857500"/>
              <a:ext cx="950" cy="1850"/>
            </a:xfrm>
            <a:custGeom>
              <a:avLst/>
              <a:gdLst/>
              <a:ahLst/>
              <a:cxnLst/>
              <a:rect l="l" t="t" r="r" b="b"/>
              <a:pathLst>
                <a:path w="38" h="74" extrusionOk="0">
                  <a:moveTo>
                    <a:pt x="0" y="0"/>
                  </a:moveTo>
                  <a:lnTo>
                    <a:pt x="0" y="37"/>
                  </a:lnTo>
                  <a:cubicBezTo>
                    <a:pt x="5" y="41"/>
                    <a:pt x="9" y="45"/>
                    <a:pt x="12" y="47"/>
                  </a:cubicBezTo>
                  <a:lnTo>
                    <a:pt x="12" y="47"/>
                  </a:lnTo>
                  <a:cubicBezTo>
                    <a:pt x="6" y="39"/>
                    <a:pt x="11" y="37"/>
                    <a:pt x="26" y="37"/>
                  </a:cubicBezTo>
                  <a:lnTo>
                    <a:pt x="26" y="37"/>
                  </a:lnTo>
                  <a:cubicBezTo>
                    <a:pt x="23" y="27"/>
                    <a:pt x="14" y="14"/>
                    <a:pt x="0" y="0"/>
                  </a:cubicBezTo>
                  <a:lnTo>
                    <a:pt x="0" y="0"/>
                  </a:lnTo>
                  <a:cubicBezTo>
                    <a:pt x="13" y="12"/>
                    <a:pt x="21" y="16"/>
                    <a:pt x="25" y="16"/>
                  </a:cubicBezTo>
                  <a:cubicBezTo>
                    <a:pt x="33" y="16"/>
                    <a:pt x="25" y="0"/>
                    <a:pt x="0" y="0"/>
                  </a:cubicBezTo>
                  <a:close/>
                  <a:moveTo>
                    <a:pt x="37" y="37"/>
                  </a:moveTo>
                  <a:cubicBezTo>
                    <a:pt x="33" y="37"/>
                    <a:pt x="29" y="37"/>
                    <a:pt x="26" y="37"/>
                  </a:cubicBezTo>
                  <a:lnTo>
                    <a:pt x="26" y="37"/>
                  </a:lnTo>
                  <a:cubicBezTo>
                    <a:pt x="30" y="46"/>
                    <a:pt x="29" y="52"/>
                    <a:pt x="23" y="52"/>
                  </a:cubicBezTo>
                  <a:cubicBezTo>
                    <a:pt x="21" y="52"/>
                    <a:pt x="17" y="51"/>
                    <a:pt x="12" y="47"/>
                  </a:cubicBezTo>
                  <a:lnTo>
                    <a:pt x="12" y="47"/>
                  </a:lnTo>
                  <a:cubicBezTo>
                    <a:pt x="16" y="53"/>
                    <a:pt x="25" y="61"/>
                    <a:pt x="37" y="74"/>
                  </a:cubicBezTo>
                  <a:lnTo>
                    <a:pt x="37" y="37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15" name="Google Shape;12215;p51"/>
            <p:cNvSpPr/>
            <p:nvPr/>
          </p:nvSpPr>
          <p:spPr>
            <a:xfrm>
              <a:off x="2094550" y="2858975"/>
              <a:ext cx="3725" cy="3150"/>
            </a:xfrm>
            <a:custGeom>
              <a:avLst/>
              <a:gdLst/>
              <a:ahLst/>
              <a:cxnLst/>
              <a:rect l="l" t="t" r="r" b="b"/>
              <a:pathLst>
                <a:path w="149" h="126" extrusionOk="0">
                  <a:moveTo>
                    <a:pt x="29" y="0"/>
                  </a:moveTo>
                  <a:cubicBezTo>
                    <a:pt x="20" y="0"/>
                    <a:pt x="10" y="5"/>
                    <a:pt x="0" y="15"/>
                  </a:cubicBezTo>
                  <a:cubicBezTo>
                    <a:pt x="0" y="15"/>
                    <a:pt x="0" y="89"/>
                    <a:pt x="74" y="126"/>
                  </a:cubicBezTo>
                  <a:cubicBezTo>
                    <a:pt x="148" y="89"/>
                    <a:pt x="111" y="89"/>
                    <a:pt x="74" y="89"/>
                  </a:cubicBezTo>
                  <a:cubicBezTo>
                    <a:pt x="74" y="35"/>
                    <a:pt x="54" y="0"/>
                    <a:pt x="29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16" name="Google Shape;12216;p51"/>
            <p:cNvSpPr/>
            <p:nvPr/>
          </p:nvSpPr>
          <p:spPr>
            <a:xfrm>
              <a:off x="2095475" y="285932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0" y="1"/>
                  </a:moveTo>
                  <a:cubicBezTo>
                    <a:pt x="0" y="75"/>
                    <a:pt x="0" y="112"/>
                    <a:pt x="37" y="112"/>
                  </a:cubicBezTo>
                  <a:lnTo>
                    <a:pt x="74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17" name="Google Shape;12217;p51"/>
            <p:cNvSpPr/>
            <p:nvPr/>
          </p:nvSpPr>
          <p:spPr>
            <a:xfrm>
              <a:off x="2095475" y="28593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37" y="1"/>
                  </a:moveTo>
                  <a:cubicBezTo>
                    <a:pt x="37" y="75"/>
                    <a:pt x="37" y="75"/>
                    <a:pt x="37" y="1"/>
                  </a:cubicBezTo>
                  <a:lnTo>
                    <a:pt x="0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18" name="Google Shape;12218;p51"/>
            <p:cNvSpPr/>
            <p:nvPr/>
          </p:nvSpPr>
          <p:spPr>
            <a:xfrm>
              <a:off x="2094550" y="2858400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37" y="1"/>
                  </a:moveTo>
                  <a:cubicBezTo>
                    <a:pt x="0" y="1"/>
                    <a:pt x="0" y="1"/>
                    <a:pt x="0" y="38"/>
                  </a:cubicBezTo>
                  <a:cubicBezTo>
                    <a:pt x="0" y="77"/>
                    <a:pt x="10" y="95"/>
                    <a:pt x="25" y="109"/>
                  </a:cubicBezTo>
                  <a:lnTo>
                    <a:pt x="25" y="109"/>
                  </a:lnTo>
                  <a:cubicBezTo>
                    <a:pt x="19" y="91"/>
                    <a:pt x="17" y="63"/>
                    <a:pt x="37" y="1"/>
                  </a:cubicBezTo>
                  <a:close/>
                  <a:moveTo>
                    <a:pt x="37" y="1"/>
                  </a:moveTo>
                  <a:cubicBezTo>
                    <a:pt x="74" y="38"/>
                    <a:pt x="111" y="112"/>
                    <a:pt x="74" y="112"/>
                  </a:cubicBezTo>
                  <a:cubicBezTo>
                    <a:pt x="74" y="125"/>
                    <a:pt x="70" y="134"/>
                    <a:pt x="64" y="139"/>
                  </a:cubicBezTo>
                  <a:lnTo>
                    <a:pt x="64" y="139"/>
                  </a:lnTo>
                  <a:cubicBezTo>
                    <a:pt x="50" y="127"/>
                    <a:pt x="36" y="119"/>
                    <a:pt x="25" y="109"/>
                  </a:cubicBezTo>
                  <a:lnTo>
                    <a:pt x="25" y="109"/>
                  </a:lnTo>
                  <a:cubicBezTo>
                    <a:pt x="30" y="124"/>
                    <a:pt x="37" y="133"/>
                    <a:pt x="37" y="149"/>
                  </a:cubicBezTo>
                  <a:cubicBezTo>
                    <a:pt x="37" y="149"/>
                    <a:pt x="53" y="149"/>
                    <a:pt x="64" y="139"/>
                  </a:cubicBezTo>
                  <a:lnTo>
                    <a:pt x="64" y="139"/>
                  </a:lnTo>
                  <a:cubicBezTo>
                    <a:pt x="67" y="142"/>
                    <a:pt x="71" y="145"/>
                    <a:pt x="74" y="149"/>
                  </a:cubicBezTo>
                  <a:cubicBezTo>
                    <a:pt x="111" y="112"/>
                    <a:pt x="74" y="38"/>
                    <a:pt x="74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19" name="Google Shape;12219;p51"/>
            <p:cNvSpPr/>
            <p:nvPr/>
          </p:nvSpPr>
          <p:spPr>
            <a:xfrm>
              <a:off x="2095475" y="2858400"/>
              <a:ext cx="950" cy="3725"/>
            </a:xfrm>
            <a:custGeom>
              <a:avLst/>
              <a:gdLst/>
              <a:ahLst/>
              <a:cxnLst/>
              <a:rect l="l" t="t" r="r" b="b"/>
              <a:pathLst>
                <a:path w="38" h="149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38"/>
                    <a:pt x="0" y="23"/>
                    <a:pt x="10" y="12"/>
                  </a:cubicBezTo>
                  <a:lnTo>
                    <a:pt x="10" y="12"/>
                  </a:lnTo>
                  <a:cubicBezTo>
                    <a:pt x="7" y="8"/>
                    <a:pt x="4" y="4"/>
                    <a:pt x="0" y="1"/>
                  </a:cubicBezTo>
                  <a:close/>
                  <a:moveTo>
                    <a:pt x="37" y="1"/>
                  </a:moveTo>
                  <a:cubicBezTo>
                    <a:pt x="24" y="1"/>
                    <a:pt x="15" y="6"/>
                    <a:pt x="10" y="12"/>
                  </a:cubicBezTo>
                  <a:lnTo>
                    <a:pt x="10" y="12"/>
                  </a:lnTo>
                  <a:cubicBezTo>
                    <a:pt x="28" y="37"/>
                    <a:pt x="32" y="70"/>
                    <a:pt x="24" y="70"/>
                  </a:cubicBezTo>
                  <a:cubicBezTo>
                    <a:pt x="20" y="70"/>
                    <a:pt x="12" y="61"/>
                    <a:pt x="0" y="38"/>
                  </a:cubicBezTo>
                  <a:lnTo>
                    <a:pt x="0" y="38"/>
                  </a:lnTo>
                  <a:cubicBezTo>
                    <a:pt x="0" y="112"/>
                    <a:pt x="0" y="149"/>
                    <a:pt x="37" y="149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20" name="Google Shape;12220;p51"/>
            <p:cNvSpPr/>
            <p:nvPr/>
          </p:nvSpPr>
          <p:spPr>
            <a:xfrm>
              <a:off x="2095475" y="28593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0" y="1"/>
                  </a:moveTo>
                  <a:lnTo>
                    <a:pt x="0" y="75"/>
                  </a:lnTo>
                  <a:cubicBezTo>
                    <a:pt x="37" y="75"/>
                    <a:pt x="37" y="75"/>
                    <a:pt x="0" y="1"/>
                  </a:cubicBezTo>
                  <a:lnTo>
                    <a:pt x="0" y="1"/>
                  </a:lnTo>
                  <a:cubicBezTo>
                    <a:pt x="5" y="10"/>
                    <a:pt x="9" y="17"/>
                    <a:pt x="12" y="22"/>
                  </a:cubicBezTo>
                  <a:lnTo>
                    <a:pt x="12" y="22"/>
                  </a:lnTo>
                  <a:cubicBezTo>
                    <a:pt x="9" y="12"/>
                    <a:pt x="9" y="7"/>
                    <a:pt x="12" y="4"/>
                  </a:cubicBezTo>
                  <a:lnTo>
                    <a:pt x="12" y="4"/>
                  </a:lnTo>
                  <a:cubicBezTo>
                    <a:pt x="9" y="2"/>
                    <a:pt x="5" y="1"/>
                    <a:pt x="0" y="1"/>
                  </a:cubicBezTo>
                  <a:close/>
                  <a:moveTo>
                    <a:pt x="37" y="1"/>
                  </a:moveTo>
                  <a:cubicBezTo>
                    <a:pt x="25" y="1"/>
                    <a:pt x="16" y="1"/>
                    <a:pt x="12" y="4"/>
                  </a:cubicBezTo>
                  <a:lnTo>
                    <a:pt x="12" y="4"/>
                  </a:lnTo>
                  <a:cubicBezTo>
                    <a:pt x="27" y="12"/>
                    <a:pt x="32" y="34"/>
                    <a:pt x="25" y="34"/>
                  </a:cubicBezTo>
                  <a:cubicBezTo>
                    <a:pt x="22" y="34"/>
                    <a:pt x="18" y="31"/>
                    <a:pt x="12" y="22"/>
                  </a:cubicBezTo>
                  <a:lnTo>
                    <a:pt x="12" y="22"/>
                  </a:lnTo>
                  <a:cubicBezTo>
                    <a:pt x="16" y="33"/>
                    <a:pt x="25" y="50"/>
                    <a:pt x="37" y="75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21" name="Google Shape;12221;p51"/>
            <p:cNvSpPr/>
            <p:nvPr/>
          </p:nvSpPr>
          <p:spPr>
            <a:xfrm>
              <a:off x="2097325" y="2861725"/>
              <a:ext cx="4100" cy="2250"/>
            </a:xfrm>
            <a:custGeom>
              <a:avLst/>
              <a:gdLst/>
              <a:ahLst/>
              <a:cxnLst/>
              <a:rect l="l" t="t" r="r" b="b"/>
              <a:pathLst>
                <a:path w="164" h="90" extrusionOk="0">
                  <a:moveTo>
                    <a:pt x="39" y="1"/>
                  </a:moveTo>
                  <a:cubicBezTo>
                    <a:pt x="25" y="1"/>
                    <a:pt x="11" y="5"/>
                    <a:pt x="0" y="16"/>
                  </a:cubicBezTo>
                  <a:cubicBezTo>
                    <a:pt x="0" y="16"/>
                    <a:pt x="0" y="53"/>
                    <a:pt x="111" y="90"/>
                  </a:cubicBezTo>
                  <a:cubicBezTo>
                    <a:pt x="163" y="64"/>
                    <a:pt x="160" y="38"/>
                    <a:pt x="141" y="38"/>
                  </a:cubicBezTo>
                  <a:cubicBezTo>
                    <a:pt x="133" y="38"/>
                    <a:pt x="122" y="42"/>
                    <a:pt x="111" y="53"/>
                  </a:cubicBezTo>
                  <a:cubicBezTo>
                    <a:pt x="111" y="27"/>
                    <a:pt x="74" y="1"/>
                    <a:pt x="39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22" name="Google Shape;12222;p51"/>
            <p:cNvSpPr/>
            <p:nvPr/>
          </p:nvSpPr>
          <p:spPr>
            <a:xfrm>
              <a:off x="2099175" y="2861725"/>
              <a:ext cx="1875" cy="2250"/>
            </a:xfrm>
            <a:custGeom>
              <a:avLst/>
              <a:gdLst/>
              <a:ahLst/>
              <a:cxnLst/>
              <a:rect l="l" t="t" r="r" b="b"/>
              <a:pathLst>
                <a:path w="75" h="90" extrusionOk="0">
                  <a:moveTo>
                    <a:pt x="45" y="1"/>
                  </a:moveTo>
                  <a:cubicBezTo>
                    <a:pt x="40" y="1"/>
                    <a:pt x="37" y="5"/>
                    <a:pt x="37" y="16"/>
                  </a:cubicBezTo>
                  <a:lnTo>
                    <a:pt x="0" y="16"/>
                  </a:lnTo>
                  <a:cubicBezTo>
                    <a:pt x="0" y="53"/>
                    <a:pt x="0" y="90"/>
                    <a:pt x="37" y="90"/>
                  </a:cubicBezTo>
                  <a:lnTo>
                    <a:pt x="74" y="53"/>
                  </a:lnTo>
                  <a:cubicBezTo>
                    <a:pt x="74" y="27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23" name="Google Shape;12223;p51"/>
            <p:cNvSpPr/>
            <p:nvPr/>
          </p:nvSpPr>
          <p:spPr>
            <a:xfrm>
              <a:off x="2099175" y="28621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7" y="1"/>
                  </a:moveTo>
                  <a:cubicBezTo>
                    <a:pt x="37" y="38"/>
                    <a:pt x="37" y="38"/>
                    <a:pt x="37" y="1"/>
                  </a:cubicBezTo>
                  <a:lnTo>
                    <a:pt x="0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24" name="Google Shape;12224;p51"/>
            <p:cNvSpPr/>
            <p:nvPr/>
          </p:nvSpPr>
          <p:spPr>
            <a:xfrm>
              <a:off x="2097325" y="2861175"/>
              <a:ext cx="3725" cy="2800"/>
            </a:xfrm>
            <a:custGeom>
              <a:avLst/>
              <a:gdLst/>
              <a:ahLst/>
              <a:cxnLst/>
              <a:rect l="l" t="t" r="r" b="b"/>
              <a:pathLst>
                <a:path w="149" h="112" extrusionOk="0">
                  <a:moveTo>
                    <a:pt x="37" y="1"/>
                  </a:moveTo>
                  <a:cubicBezTo>
                    <a:pt x="0" y="1"/>
                    <a:pt x="0" y="1"/>
                    <a:pt x="0" y="38"/>
                  </a:cubicBezTo>
                  <a:cubicBezTo>
                    <a:pt x="0" y="51"/>
                    <a:pt x="9" y="59"/>
                    <a:pt x="22" y="66"/>
                  </a:cubicBezTo>
                  <a:lnTo>
                    <a:pt x="22" y="66"/>
                  </a:lnTo>
                  <a:cubicBezTo>
                    <a:pt x="19" y="53"/>
                    <a:pt x="21" y="34"/>
                    <a:pt x="37" y="1"/>
                  </a:cubicBezTo>
                  <a:close/>
                  <a:moveTo>
                    <a:pt x="37" y="1"/>
                  </a:moveTo>
                  <a:cubicBezTo>
                    <a:pt x="111" y="1"/>
                    <a:pt x="148" y="38"/>
                    <a:pt x="111" y="75"/>
                  </a:cubicBezTo>
                  <a:cubicBezTo>
                    <a:pt x="111" y="86"/>
                    <a:pt x="105" y="94"/>
                    <a:pt x="95" y="99"/>
                  </a:cubicBezTo>
                  <a:lnTo>
                    <a:pt x="95" y="99"/>
                  </a:lnTo>
                  <a:cubicBezTo>
                    <a:pt x="72" y="84"/>
                    <a:pt x="42" y="77"/>
                    <a:pt x="22" y="66"/>
                  </a:cubicBezTo>
                  <a:lnTo>
                    <a:pt x="22" y="66"/>
                  </a:lnTo>
                  <a:cubicBezTo>
                    <a:pt x="26" y="82"/>
                    <a:pt x="37" y="92"/>
                    <a:pt x="37" y="112"/>
                  </a:cubicBezTo>
                  <a:cubicBezTo>
                    <a:pt x="37" y="112"/>
                    <a:pt x="73" y="112"/>
                    <a:pt x="95" y="99"/>
                  </a:cubicBezTo>
                  <a:lnTo>
                    <a:pt x="95" y="99"/>
                  </a:lnTo>
                  <a:cubicBezTo>
                    <a:pt x="101" y="103"/>
                    <a:pt x="106" y="107"/>
                    <a:pt x="111" y="112"/>
                  </a:cubicBezTo>
                  <a:cubicBezTo>
                    <a:pt x="148" y="38"/>
                    <a:pt x="111" y="1"/>
                    <a:pt x="111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25" name="Google Shape;12225;p51"/>
            <p:cNvSpPr/>
            <p:nvPr/>
          </p:nvSpPr>
          <p:spPr>
            <a:xfrm>
              <a:off x="2098250" y="2859325"/>
              <a:ext cx="1875" cy="3725"/>
            </a:xfrm>
            <a:custGeom>
              <a:avLst/>
              <a:gdLst/>
              <a:ahLst/>
              <a:cxnLst/>
              <a:rect l="l" t="t" r="r" b="b"/>
              <a:pathLst>
                <a:path w="75" h="149" extrusionOk="0">
                  <a:moveTo>
                    <a:pt x="74" y="1"/>
                  </a:moveTo>
                  <a:cubicBezTo>
                    <a:pt x="37" y="1"/>
                    <a:pt x="37" y="75"/>
                    <a:pt x="37" y="75"/>
                  </a:cubicBezTo>
                  <a:cubicBezTo>
                    <a:pt x="37" y="81"/>
                    <a:pt x="37" y="88"/>
                    <a:pt x="37" y="94"/>
                  </a:cubicBezTo>
                  <a:lnTo>
                    <a:pt x="37" y="94"/>
                  </a:lnTo>
                  <a:cubicBezTo>
                    <a:pt x="61" y="107"/>
                    <a:pt x="62" y="110"/>
                    <a:pt x="39" y="111"/>
                  </a:cubicBezTo>
                  <a:lnTo>
                    <a:pt x="39" y="111"/>
                  </a:lnTo>
                  <a:cubicBezTo>
                    <a:pt x="38" y="106"/>
                    <a:pt x="38" y="100"/>
                    <a:pt x="37" y="94"/>
                  </a:cubicBezTo>
                  <a:lnTo>
                    <a:pt x="37" y="94"/>
                  </a:lnTo>
                  <a:cubicBezTo>
                    <a:pt x="28" y="89"/>
                    <a:pt x="16" y="83"/>
                    <a:pt x="0" y="75"/>
                  </a:cubicBezTo>
                  <a:lnTo>
                    <a:pt x="0" y="112"/>
                  </a:lnTo>
                  <a:cubicBezTo>
                    <a:pt x="17" y="112"/>
                    <a:pt x="30" y="112"/>
                    <a:pt x="39" y="111"/>
                  </a:cubicBezTo>
                  <a:lnTo>
                    <a:pt x="39" y="111"/>
                  </a:lnTo>
                  <a:cubicBezTo>
                    <a:pt x="42" y="133"/>
                    <a:pt x="50" y="149"/>
                    <a:pt x="74" y="149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26" name="Google Shape;12226;p51"/>
            <p:cNvSpPr/>
            <p:nvPr/>
          </p:nvSpPr>
          <p:spPr>
            <a:xfrm>
              <a:off x="2098250" y="2862100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0" y="1"/>
                  </a:moveTo>
                  <a:lnTo>
                    <a:pt x="0" y="38"/>
                  </a:lnTo>
                  <a:cubicBezTo>
                    <a:pt x="26" y="38"/>
                    <a:pt x="42" y="38"/>
                    <a:pt x="50" y="36"/>
                  </a:cubicBezTo>
                  <a:lnTo>
                    <a:pt x="50" y="36"/>
                  </a:lnTo>
                  <a:cubicBezTo>
                    <a:pt x="57" y="37"/>
                    <a:pt x="65" y="38"/>
                    <a:pt x="74" y="38"/>
                  </a:cubicBezTo>
                  <a:cubicBezTo>
                    <a:pt x="65" y="33"/>
                    <a:pt x="57" y="30"/>
                    <a:pt x="50" y="27"/>
                  </a:cubicBezTo>
                  <a:lnTo>
                    <a:pt x="50" y="27"/>
                  </a:lnTo>
                  <a:cubicBezTo>
                    <a:pt x="58" y="32"/>
                    <a:pt x="58" y="35"/>
                    <a:pt x="50" y="36"/>
                  </a:cubicBezTo>
                  <a:lnTo>
                    <a:pt x="50" y="36"/>
                  </a:lnTo>
                  <a:cubicBezTo>
                    <a:pt x="20" y="32"/>
                    <a:pt x="12" y="21"/>
                    <a:pt x="25" y="21"/>
                  </a:cubicBezTo>
                  <a:cubicBezTo>
                    <a:pt x="30" y="21"/>
                    <a:pt x="38" y="23"/>
                    <a:pt x="50" y="27"/>
                  </a:cubicBezTo>
                  <a:lnTo>
                    <a:pt x="50" y="27"/>
                  </a:lnTo>
                  <a:cubicBezTo>
                    <a:pt x="42" y="22"/>
                    <a:pt x="26" y="14"/>
                    <a:pt x="0" y="1"/>
                  </a:cubicBezTo>
                  <a:close/>
                  <a:moveTo>
                    <a:pt x="74" y="1"/>
                  </a:moveTo>
                  <a:cubicBezTo>
                    <a:pt x="37" y="1"/>
                    <a:pt x="37" y="1"/>
                    <a:pt x="74" y="38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27" name="Google Shape;12227;p51"/>
            <p:cNvSpPr/>
            <p:nvPr/>
          </p:nvSpPr>
          <p:spPr>
            <a:xfrm>
              <a:off x="2090850" y="2856575"/>
              <a:ext cx="10200" cy="6475"/>
            </a:xfrm>
            <a:custGeom>
              <a:avLst/>
              <a:gdLst/>
              <a:ahLst/>
              <a:cxnLst/>
              <a:rect l="l" t="t" r="r" b="b"/>
              <a:pathLst>
                <a:path w="408" h="259" extrusionOk="0">
                  <a:moveTo>
                    <a:pt x="0" y="37"/>
                  </a:moveTo>
                  <a:cubicBezTo>
                    <a:pt x="0" y="0"/>
                    <a:pt x="37" y="0"/>
                    <a:pt x="37" y="0"/>
                  </a:cubicBezTo>
                  <a:cubicBezTo>
                    <a:pt x="148" y="37"/>
                    <a:pt x="370" y="185"/>
                    <a:pt x="370" y="222"/>
                  </a:cubicBezTo>
                  <a:cubicBezTo>
                    <a:pt x="407" y="259"/>
                    <a:pt x="37" y="222"/>
                    <a:pt x="0" y="11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28" name="Google Shape;12228;p51"/>
            <p:cNvSpPr/>
            <p:nvPr/>
          </p:nvSpPr>
          <p:spPr>
            <a:xfrm>
              <a:off x="2048325" y="2826975"/>
              <a:ext cx="26825" cy="25925"/>
            </a:xfrm>
            <a:custGeom>
              <a:avLst/>
              <a:gdLst/>
              <a:ahLst/>
              <a:cxnLst/>
              <a:rect l="l" t="t" r="r" b="b"/>
              <a:pathLst>
                <a:path w="1073" h="1037" extrusionOk="0">
                  <a:moveTo>
                    <a:pt x="1" y="1"/>
                  </a:moveTo>
                  <a:lnTo>
                    <a:pt x="1" y="371"/>
                  </a:lnTo>
                  <a:lnTo>
                    <a:pt x="1073" y="1036"/>
                  </a:lnTo>
                  <a:lnTo>
                    <a:pt x="1073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29" name="Google Shape;12229;p51"/>
            <p:cNvSpPr/>
            <p:nvPr/>
          </p:nvSpPr>
          <p:spPr>
            <a:xfrm>
              <a:off x="2047400" y="2826050"/>
              <a:ext cx="27750" cy="26850"/>
            </a:xfrm>
            <a:custGeom>
              <a:avLst/>
              <a:gdLst/>
              <a:ahLst/>
              <a:cxnLst/>
              <a:rect l="l" t="t" r="r" b="b"/>
              <a:pathLst>
                <a:path w="1110" h="1074" extrusionOk="0">
                  <a:moveTo>
                    <a:pt x="38" y="38"/>
                  </a:moveTo>
                  <a:lnTo>
                    <a:pt x="1073" y="666"/>
                  </a:lnTo>
                  <a:lnTo>
                    <a:pt x="1073" y="1036"/>
                  </a:lnTo>
                  <a:lnTo>
                    <a:pt x="38" y="408"/>
                  </a:lnTo>
                  <a:lnTo>
                    <a:pt x="38" y="38"/>
                  </a:lnTo>
                  <a:close/>
                  <a:moveTo>
                    <a:pt x="1" y="1"/>
                  </a:moveTo>
                  <a:lnTo>
                    <a:pt x="1" y="408"/>
                  </a:lnTo>
                  <a:lnTo>
                    <a:pt x="1110" y="1073"/>
                  </a:lnTo>
                  <a:lnTo>
                    <a:pt x="1110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30" name="Google Shape;12230;p51"/>
            <p:cNvSpPr/>
            <p:nvPr/>
          </p:nvSpPr>
          <p:spPr>
            <a:xfrm>
              <a:off x="2118575" y="2862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" y="260"/>
                  </a:moveTo>
                  <a:lnTo>
                    <a:pt x="1" y="260"/>
                  </a:lnTo>
                  <a:lnTo>
                    <a:pt x="222" y="149"/>
                  </a:lnTo>
                  <a:lnTo>
                    <a:pt x="222" y="1"/>
                  </a:lnTo>
                  <a:lnTo>
                    <a:pt x="222" y="38"/>
                  </a:lnTo>
                  <a:lnTo>
                    <a:pt x="222" y="149"/>
                  </a:ln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31" name="Google Shape;12231;p51"/>
            <p:cNvSpPr/>
            <p:nvPr/>
          </p:nvSpPr>
          <p:spPr>
            <a:xfrm>
              <a:off x="2118575" y="2862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222" y="1"/>
                  </a:moveTo>
                  <a:lnTo>
                    <a:pt x="1" y="149"/>
                  </a:lnTo>
                  <a:lnTo>
                    <a:pt x="1" y="260"/>
                  </a:lnTo>
                  <a:lnTo>
                    <a:pt x="222" y="149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13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32" name="Google Shape;12232;p51"/>
            <p:cNvSpPr/>
            <p:nvPr/>
          </p:nvSpPr>
          <p:spPr>
            <a:xfrm>
              <a:off x="2119500" y="2863025"/>
              <a:ext cx="6500" cy="7425"/>
            </a:xfrm>
            <a:custGeom>
              <a:avLst/>
              <a:gdLst/>
              <a:ahLst/>
              <a:cxnLst/>
              <a:rect l="l" t="t" r="r" b="b"/>
              <a:pathLst>
                <a:path w="260" h="297" extrusionOk="0">
                  <a:moveTo>
                    <a:pt x="185" y="1"/>
                  </a:moveTo>
                  <a:lnTo>
                    <a:pt x="1" y="149"/>
                  </a:lnTo>
                  <a:lnTo>
                    <a:pt x="1" y="297"/>
                  </a:lnTo>
                  <a:lnTo>
                    <a:pt x="75" y="297"/>
                  </a:lnTo>
                  <a:lnTo>
                    <a:pt x="222" y="186"/>
                  </a:lnTo>
                  <a:cubicBezTo>
                    <a:pt x="259" y="186"/>
                    <a:pt x="259" y="149"/>
                    <a:pt x="259" y="112"/>
                  </a:cubicBezTo>
                  <a:lnTo>
                    <a:pt x="222" y="38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77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33" name="Google Shape;12233;p51"/>
            <p:cNvSpPr/>
            <p:nvPr/>
          </p:nvSpPr>
          <p:spPr>
            <a:xfrm>
              <a:off x="2090850" y="2826050"/>
              <a:ext cx="24050" cy="21300"/>
            </a:xfrm>
            <a:custGeom>
              <a:avLst/>
              <a:gdLst/>
              <a:ahLst/>
              <a:cxnLst/>
              <a:rect l="l" t="t" r="r" b="b"/>
              <a:pathLst>
                <a:path w="962" h="852" extrusionOk="0">
                  <a:moveTo>
                    <a:pt x="740" y="851"/>
                  </a:moveTo>
                  <a:lnTo>
                    <a:pt x="703" y="851"/>
                  </a:lnTo>
                  <a:cubicBezTo>
                    <a:pt x="518" y="777"/>
                    <a:pt x="222" y="593"/>
                    <a:pt x="37" y="519"/>
                  </a:cubicBezTo>
                  <a:cubicBezTo>
                    <a:pt x="0" y="482"/>
                    <a:pt x="0" y="408"/>
                    <a:pt x="0" y="334"/>
                  </a:cubicBezTo>
                  <a:lnTo>
                    <a:pt x="0" y="297"/>
                  </a:lnTo>
                  <a:cubicBezTo>
                    <a:pt x="0" y="112"/>
                    <a:pt x="148" y="1"/>
                    <a:pt x="370" y="112"/>
                  </a:cubicBezTo>
                  <a:lnTo>
                    <a:pt x="777" y="334"/>
                  </a:lnTo>
                  <a:lnTo>
                    <a:pt x="888" y="371"/>
                  </a:lnTo>
                  <a:cubicBezTo>
                    <a:pt x="925" y="408"/>
                    <a:pt x="925" y="482"/>
                    <a:pt x="925" y="519"/>
                  </a:cubicBezTo>
                  <a:cubicBezTo>
                    <a:pt x="962" y="593"/>
                    <a:pt x="925" y="851"/>
                    <a:pt x="740" y="851"/>
                  </a:cubicBezTo>
                  <a:close/>
                </a:path>
              </a:pathLst>
            </a:custGeom>
            <a:solidFill>
              <a:srgbClr val="9CA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34" name="Google Shape;12234;p51"/>
            <p:cNvSpPr/>
            <p:nvPr/>
          </p:nvSpPr>
          <p:spPr>
            <a:xfrm>
              <a:off x="2092700" y="2832175"/>
              <a:ext cx="11125" cy="6850"/>
            </a:xfrm>
            <a:custGeom>
              <a:avLst/>
              <a:gdLst/>
              <a:ahLst/>
              <a:cxnLst/>
              <a:rect l="l" t="t" r="r" b="b"/>
              <a:pathLst>
                <a:path w="445" h="274" extrusionOk="0">
                  <a:moveTo>
                    <a:pt x="227" y="0"/>
                  </a:moveTo>
                  <a:cubicBezTo>
                    <a:pt x="170" y="0"/>
                    <a:pt x="104" y="19"/>
                    <a:pt x="37" y="52"/>
                  </a:cubicBezTo>
                  <a:lnTo>
                    <a:pt x="0" y="52"/>
                  </a:lnTo>
                  <a:lnTo>
                    <a:pt x="0" y="89"/>
                  </a:lnTo>
                  <a:cubicBezTo>
                    <a:pt x="0" y="126"/>
                    <a:pt x="111" y="237"/>
                    <a:pt x="148" y="274"/>
                  </a:cubicBezTo>
                  <a:lnTo>
                    <a:pt x="222" y="274"/>
                  </a:lnTo>
                  <a:cubicBezTo>
                    <a:pt x="370" y="237"/>
                    <a:pt x="444" y="89"/>
                    <a:pt x="370" y="89"/>
                  </a:cubicBezTo>
                  <a:cubicBezTo>
                    <a:pt x="350" y="28"/>
                    <a:pt x="296" y="0"/>
                    <a:pt x="227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35" name="Google Shape;12235;p51"/>
            <p:cNvSpPr/>
            <p:nvPr/>
          </p:nvSpPr>
          <p:spPr>
            <a:xfrm>
              <a:off x="2094550" y="2831600"/>
              <a:ext cx="5575" cy="7425"/>
            </a:xfrm>
            <a:custGeom>
              <a:avLst/>
              <a:gdLst/>
              <a:ahLst/>
              <a:cxnLst/>
              <a:rect l="l" t="t" r="r" b="b"/>
              <a:pathLst>
                <a:path w="223" h="297" extrusionOk="0">
                  <a:moveTo>
                    <a:pt x="74" y="1"/>
                  </a:moveTo>
                  <a:cubicBezTo>
                    <a:pt x="37" y="1"/>
                    <a:pt x="0" y="1"/>
                    <a:pt x="0" y="75"/>
                  </a:cubicBezTo>
                  <a:lnTo>
                    <a:pt x="0" y="112"/>
                  </a:lnTo>
                  <a:cubicBezTo>
                    <a:pt x="0" y="149"/>
                    <a:pt x="74" y="260"/>
                    <a:pt x="111" y="297"/>
                  </a:cubicBezTo>
                  <a:lnTo>
                    <a:pt x="222" y="297"/>
                  </a:lnTo>
                  <a:lnTo>
                    <a:pt x="222" y="260"/>
                  </a:lnTo>
                  <a:cubicBezTo>
                    <a:pt x="222" y="149"/>
                    <a:pt x="111" y="75"/>
                    <a:pt x="111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36" name="Google Shape;12236;p51"/>
            <p:cNvSpPr/>
            <p:nvPr/>
          </p:nvSpPr>
          <p:spPr>
            <a:xfrm>
              <a:off x="2096400" y="283437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7" y="1"/>
                  </a:moveTo>
                  <a:cubicBezTo>
                    <a:pt x="37" y="1"/>
                    <a:pt x="0" y="1"/>
                    <a:pt x="0" y="38"/>
                  </a:cubicBezTo>
                  <a:cubicBezTo>
                    <a:pt x="0" y="75"/>
                    <a:pt x="0" y="75"/>
                    <a:pt x="37" y="75"/>
                  </a:cubicBezTo>
                  <a:cubicBezTo>
                    <a:pt x="37" y="75"/>
                    <a:pt x="74" y="75"/>
                    <a:pt x="74" y="38"/>
                  </a:cubicBezTo>
                  <a:cubicBezTo>
                    <a:pt x="74" y="1"/>
                    <a:pt x="37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37" name="Google Shape;12237;p51"/>
            <p:cNvSpPr/>
            <p:nvPr/>
          </p:nvSpPr>
          <p:spPr>
            <a:xfrm>
              <a:off x="2097325" y="2836275"/>
              <a:ext cx="950" cy="2750"/>
            </a:xfrm>
            <a:custGeom>
              <a:avLst/>
              <a:gdLst/>
              <a:ahLst/>
              <a:cxnLst/>
              <a:rect l="l" t="t" r="r" b="b"/>
              <a:pathLst>
                <a:path w="38" h="110" extrusionOk="0">
                  <a:moveTo>
                    <a:pt x="37" y="0"/>
                  </a:moveTo>
                  <a:lnTo>
                    <a:pt x="37" y="0"/>
                  </a:lnTo>
                  <a:cubicBezTo>
                    <a:pt x="37" y="73"/>
                    <a:pt x="37" y="110"/>
                    <a:pt x="0" y="110"/>
                  </a:cubicBezTo>
                  <a:cubicBezTo>
                    <a:pt x="37" y="110"/>
                    <a:pt x="37" y="110"/>
                    <a:pt x="37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38" name="Google Shape;12238;p51"/>
            <p:cNvSpPr/>
            <p:nvPr/>
          </p:nvSpPr>
          <p:spPr>
            <a:xfrm>
              <a:off x="2094550" y="283345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74" y="1"/>
                  </a:moveTo>
                  <a:cubicBezTo>
                    <a:pt x="58" y="1"/>
                    <a:pt x="49" y="1"/>
                    <a:pt x="44" y="4"/>
                  </a:cubicBezTo>
                  <a:lnTo>
                    <a:pt x="44" y="4"/>
                  </a:lnTo>
                  <a:cubicBezTo>
                    <a:pt x="113" y="40"/>
                    <a:pt x="148" y="76"/>
                    <a:pt x="148" y="112"/>
                  </a:cubicBezTo>
                  <a:cubicBezTo>
                    <a:pt x="148" y="145"/>
                    <a:pt x="148" y="163"/>
                    <a:pt x="145" y="173"/>
                  </a:cubicBezTo>
                  <a:lnTo>
                    <a:pt x="145" y="173"/>
                  </a:lnTo>
                  <a:cubicBezTo>
                    <a:pt x="163" y="163"/>
                    <a:pt x="189" y="145"/>
                    <a:pt x="222" y="112"/>
                  </a:cubicBezTo>
                  <a:cubicBezTo>
                    <a:pt x="222" y="75"/>
                    <a:pt x="148" y="38"/>
                    <a:pt x="111" y="1"/>
                  </a:cubicBezTo>
                  <a:close/>
                  <a:moveTo>
                    <a:pt x="37" y="1"/>
                  </a:moveTo>
                  <a:cubicBezTo>
                    <a:pt x="0" y="1"/>
                    <a:pt x="0" y="1"/>
                    <a:pt x="0" y="38"/>
                  </a:cubicBezTo>
                  <a:cubicBezTo>
                    <a:pt x="0" y="75"/>
                    <a:pt x="37" y="112"/>
                    <a:pt x="74" y="186"/>
                  </a:cubicBezTo>
                  <a:lnTo>
                    <a:pt x="111" y="186"/>
                  </a:lnTo>
                  <a:cubicBezTo>
                    <a:pt x="37" y="112"/>
                    <a:pt x="37" y="75"/>
                    <a:pt x="37" y="38"/>
                  </a:cubicBezTo>
                  <a:cubicBezTo>
                    <a:pt x="37" y="17"/>
                    <a:pt x="37" y="8"/>
                    <a:pt x="44" y="4"/>
                  </a:cubicBezTo>
                  <a:lnTo>
                    <a:pt x="44" y="4"/>
                  </a:lnTo>
                  <a:cubicBezTo>
                    <a:pt x="42" y="3"/>
                    <a:pt x="39" y="2"/>
                    <a:pt x="37" y="1"/>
                  </a:cubicBezTo>
                  <a:close/>
                  <a:moveTo>
                    <a:pt x="145" y="173"/>
                  </a:moveTo>
                  <a:cubicBezTo>
                    <a:pt x="122" y="186"/>
                    <a:pt x="111" y="186"/>
                    <a:pt x="111" y="186"/>
                  </a:cubicBezTo>
                  <a:cubicBezTo>
                    <a:pt x="132" y="186"/>
                    <a:pt x="141" y="186"/>
                    <a:pt x="145" y="173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39" name="Google Shape;12239;p51"/>
            <p:cNvSpPr/>
            <p:nvPr/>
          </p:nvSpPr>
          <p:spPr>
            <a:xfrm>
              <a:off x="2095475" y="2834375"/>
              <a:ext cx="1875" cy="3725"/>
            </a:xfrm>
            <a:custGeom>
              <a:avLst/>
              <a:gdLst/>
              <a:ahLst/>
              <a:cxnLst/>
              <a:rect l="l" t="t" r="r" b="b"/>
              <a:pathLst>
                <a:path w="75" h="149" extrusionOk="0">
                  <a:moveTo>
                    <a:pt x="74" y="1"/>
                  </a:moveTo>
                  <a:cubicBezTo>
                    <a:pt x="67" y="1"/>
                    <a:pt x="61" y="2"/>
                    <a:pt x="56" y="5"/>
                  </a:cubicBezTo>
                  <a:lnTo>
                    <a:pt x="56" y="5"/>
                  </a:lnTo>
                  <a:cubicBezTo>
                    <a:pt x="74" y="14"/>
                    <a:pt x="74" y="38"/>
                    <a:pt x="74" y="38"/>
                  </a:cubicBezTo>
                  <a:lnTo>
                    <a:pt x="74" y="1"/>
                  </a:lnTo>
                  <a:close/>
                  <a:moveTo>
                    <a:pt x="37" y="1"/>
                  </a:moveTo>
                  <a:cubicBezTo>
                    <a:pt x="0" y="38"/>
                    <a:pt x="37" y="75"/>
                    <a:pt x="37" y="75"/>
                  </a:cubicBezTo>
                  <a:cubicBezTo>
                    <a:pt x="37" y="75"/>
                    <a:pt x="38" y="75"/>
                    <a:pt x="38" y="75"/>
                  </a:cubicBezTo>
                  <a:lnTo>
                    <a:pt x="38" y="75"/>
                  </a:lnTo>
                  <a:cubicBezTo>
                    <a:pt x="40" y="110"/>
                    <a:pt x="48" y="149"/>
                    <a:pt x="74" y="149"/>
                  </a:cubicBezTo>
                  <a:lnTo>
                    <a:pt x="74" y="38"/>
                  </a:lnTo>
                  <a:cubicBezTo>
                    <a:pt x="74" y="71"/>
                    <a:pt x="43" y="74"/>
                    <a:pt x="38" y="75"/>
                  </a:cubicBezTo>
                  <a:lnTo>
                    <a:pt x="38" y="75"/>
                  </a:lnTo>
                  <a:cubicBezTo>
                    <a:pt x="37" y="61"/>
                    <a:pt x="37" y="48"/>
                    <a:pt x="37" y="38"/>
                  </a:cubicBezTo>
                  <a:cubicBezTo>
                    <a:pt x="37" y="38"/>
                    <a:pt x="37" y="14"/>
                    <a:pt x="56" y="5"/>
                  </a:cubicBezTo>
                  <a:lnTo>
                    <a:pt x="56" y="5"/>
                  </a:lnTo>
                  <a:cubicBezTo>
                    <a:pt x="51" y="2"/>
                    <a:pt x="45" y="1"/>
                    <a:pt x="37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40" name="Google Shape;12240;p51"/>
            <p:cNvSpPr/>
            <p:nvPr/>
          </p:nvSpPr>
          <p:spPr>
            <a:xfrm>
              <a:off x="2100100" y="2836800"/>
              <a:ext cx="11100" cy="6850"/>
            </a:xfrm>
            <a:custGeom>
              <a:avLst/>
              <a:gdLst/>
              <a:ahLst/>
              <a:cxnLst/>
              <a:rect l="l" t="t" r="r" b="b"/>
              <a:pathLst>
                <a:path w="444" h="274" extrusionOk="0">
                  <a:moveTo>
                    <a:pt x="214" y="0"/>
                  </a:moveTo>
                  <a:cubicBezTo>
                    <a:pt x="163" y="0"/>
                    <a:pt x="104" y="18"/>
                    <a:pt x="37" y="52"/>
                  </a:cubicBezTo>
                  <a:lnTo>
                    <a:pt x="0" y="52"/>
                  </a:lnTo>
                  <a:lnTo>
                    <a:pt x="0" y="89"/>
                  </a:lnTo>
                  <a:cubicBezTo>
                    <a:pt x="0" y="126"/>
                    <a:pt x="74" y="236"/>
                    <a:pt x="148" y="273"/>
                  </a:cubicBezTo>
                  <a:lnTo>
                    <a:pt x="222" y="273"/>
                  </a:lnTo>
                  <a:cubicBezTo>
                    <a:pt x="370" y="236"/>
                    <a:pt x="444" y="89"/>
                    <a:pt x="370" y="89"/>
                  </a:cubicBezTo>
                  <a:cubicBezTo>
                    <a:pt x="329" y="28"/>
                    <a:pt x="277" y="0"/>
                    <a:pt x="214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41" name="Google Shape;12241;p51"/>
            <p:cNvSpPr/>
            <p:nvPr/>
          </p:nvSpPr>
          <p:spPr>
            <a:xfrm>
              <a:off x="2101025" y="2836225"/>
              <a:ext cx="5550" cy="7425"/>
            </a:xfrm>
            <a:custGeom>
              <a:avLst/>
              <a:gdLst/>
              <a:ahLst/>
              <a:cxnLst/>
              <a:rect l="l" t="t" r="r" b="b"/>
              <a:pathLst>
                <a:path w="222" h="297" extrusionOk="0">
                  <a:moveTo>
                    <a:pt x="111" y="1"/>
                  </a:moveTo>
                  <a:cubicBezTo>
                    <a:pt x="37" y="1"/>
                    <a:pt x="0" y="1"/>
                    <a:pt x="0" y="75"/>
                  </a:cubicBezTo>
                  <a:lnTo>
                    <a:pt x="0" y="112"/>
                  </a:lnTo>
                  <a:cubicBezTo>
                    <a:pt x="0" y="149"/>
                    <a:pt x="111" y="259"/>
                    <a:pt x="148" y="296"/>
                  </a:cubicBezTo>
                  <a:lnTo>
                    <a:pt x="222" y="296"/>
                  </a:lnTo>
                  <a:lnTo>
                    <a:pt x="222" y="259"/>
                  </a:lnTo>
                  <a:cubicBezTo>
                    <a:pt x="222" y="149"/>
                    <a:pt x="185" y="75"/>
                    <a:pt x="148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42" name="Google Shape;12242;p51"/>
            <p:cNvSpPr/>
            <p:nvPr/>
          </p:nvSpPr>
          <p:spPr>
            <a:xfrm>
              <a:off x="2103800" y="28390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7" y="1"/>
                  </a:moveTo>
                  <a:cubicBezTo>
                    <a:pt x="37" y="1"/>
                    <a:pt x="0" y="1"/>
                    <a:pt x="0" y="38"/>
                  </a:cubicBezTo>
                  <a:cubicBezTo>
                    <a:pt x="0" y="75"/>
                    <a:pt x="0" y="75"/>
                    <a:pt x="37" y="75"/>
                  </a:cubicBezTo>
                  <a:cubicBezTo>
                    <a:pt x="37" y="75"/>
                    <a:pt x="74" y="75"/>
                    <a:pt x="74" y="38"/>
                  </a:cubicBezTo>
                  <a:cubicBezTo>
                    <a:pt x="74" y="1"/>
                    <a:pt x="74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43" name="Google Shape;12243;p51"/>
            <p:cNvSpPr/>
            <p:nvPr/>
          </p:nvSpPr>
          <p:spPr>
            <a:xfrm>
              <a:off x="2105650" y="2840850"/>
              <a:ext cx="925" cy="2800"/>
            </a:xfrm>
            <a:custGeom>
              <a:avLst/>
              <a:gdLst/>
              <a:ahLst/>
              <a:cxnLst/>
              <a:rect l="l" t="t" r="r" b="b"/>
              <a:pathLst>
                <a:path w="37" h="112" extrusionOk="0">
                  <a:moveTo>
                    <a:pt x="37" y="1"/>
                  </a:moveTo>
                  <a:lnTo>
                    <a:pt x="37" y="1"/>
                  </a:lnTo>
                  <a:cubicBezTo>
                    <a:pt x="37" y="74"/>
                    <a:pt x="0" y="111"/>
                    <a:pt x="0" y="111"/>
                  </a:cubicBezTo>
                  <a:cubicBezTo>
                    <a:pt x="37" y="111"/>
                    <a:pt x="37" y="74"/>
                    <a:pt x="37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44" name="Google Shape;12244;p51"/>
            <p:cNvSpPr/>
            <p:nvPr/>
          </p:nvSpPr>
          <p:spPr>
            <a:xfrm>
              <a:off x="2101950" y="2838075"/>
              <a:ext cx="4625" cy="4650"/>
            </a:xfrm>
            <a:custGeom>
              <a:avLst/>
              <a:gdLst/>
              <a:ahLst/>
              <a:cxnLst/>
              <a:rect l="l" t="t" r="r" b="b"/>
              <a:pathLst>
                <a:path w="185" h="186" extrusionOk="0">
                  <a:moveTo>
                    <a:pt x="37" y="1"/>
                  </a:moveTo>
                  <a:cubicBezTo>
                    <a:pt x="0" y="1"/>
                    <a:pt x="0" y="1"/>
                    <a:pt x="0" y="38"/>
                  </a:cubicBezTo>
                  <a:cubicBezTo>
                    <a:pt x="0" y="1"/>
                    <a:pt x="0" y="1"/>
                    <a:pt x="74" y="1"/>
                  </a:cubicBezTo>
                  <a:close/>
                  <a:moveTo>
                    <a:pt x="74" y="1"/>
                  </a:moveTo>
                  <a:cubicBezTo>
                    <a:pt x="148" y="38"/>
                    <a:pt x="148" y="75"/>
                    <a:pt x="185" y="112"/>
                  </a:cubicBezTo>
                  <a:cubicBezTo>
                    <a:pt x="185" y="75"/>
                    <a:pt x="148" y="38"/>
                    <a:pt x="111" y="1"/>
                  </a:cubicBezTo>
                  <a:close/>
                  <a:moveTo>
                    <a:pt x="0" y="38"/>
                  </a:moveTo>
                  <a:cubicBezTo>
                    <a:pt x="0" y="75"/>
                    <a:pt x="0" y="112"/>
                    <a:pt x="111" y="185"/>
                  </a:cubicBezTo>
                  <a:cubicBezTo>
                    <a:pt x="74" y="112"/>
                    <a:pt x="0" y="75"/>
                    <a:pt x="0" y="38"/>
                  </a:cubicBezTo>
                  <a:close/>
                  <a:moveTo>
                    <a:pt x="185" y="112"/>
                  </a:moveTo>
                  <a:lnTo>
                    <a:pt x="185" y="112"/>
                  </a:lnTo>
                  <a:cubicBezTo>
                    <a:pt x="148" y="185"/>
                    <a:pt x="148" y="185"/>
                    <a:pt x="111" y="185"/>
                  </a:cubicBezTo>
                  <a:lnTo>
                    <a:pt x="148" y="185"/>
                  </a:lnTo>
                  <a:cubicBezTo>
                    <a:pt x="185" y="185"/>
                    <a:pt x="185" y="185"/>
                    <a:pt x="185" y="112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45" name="Google Shape;12245;p51"/>
            <p:cNvSpPr/>
            <p:nvPr/>
          </p:nvSpPr>
          <p:spPr>
            <a:xfrm>
              <a:off x="2101950" y="2838075"/>
              <a:ext cx="3725" cy="2800"/>
            </a:xfrm>
            <a:custGeom>
              <a:avLst/>
              <a:gdLst/>
              <a:ahLst/>
              <a:cxnLst/>
              <a:rect l="l" t="t" r="r" b="b"/>
              <a:pathLst>
                <a:path w="149" h="112" extrusionOk="0">
                  <a:moveTo>
                    <a:pt x="111" y="1"/>
                  </a:moveTo>
                  <a:cubicBezTo>
                    <a:pt x="74" y="1"/>
                    <a:pt x="74" y="38"/>
                    <a:pt x="74" y="38"/>
                  </a:cubicBezTo>
                  <a:cubicBezTo>
                    <a:pt x="111" y="38"/>
                    <a:pt x="148" y="75"/>
                    <a:pt x="111" y="75"/>
                  </a:cubicBezTo>
                  <a:cubicBezTo>
                    <a:pt x="111" y="93"/>
                    <a:pt x="102" y="102"/>
                    <a:pt x="92" y="107"/>
                  </a:cubicBezTo>
                  <a:lnTo>
                    <a:pt x="92" y="107"/>
                  </a:lnTo>
                  <a:cubicBezTo>
                    <a:pt x="74" y="96"/>
                    <a:pt x="74" y="67"/>
                    <a:pt x="74" y="38"/>
                  </a:cubicBezTo>
                  <a:cubicBezTo>
                    <a:pt x="0" y="75"/>
                    <a:pt x="74" y="112"/>
                    <a:pt x="74" y="112"/>
                  </a:cubicBezTo>
                  <a:cubicBezTo>
                    <a:pt x="74" y="112"/>
                    <a:pt x="83" y="112"/>
                    <a:pt x="92" y="107"/>
                  </a:cubicBezTo>
                  <a:lnTo>
                    <a:pt x="92" y="107"/>
                  </a:lnTo>
                  <a:cubicBezTo>
                    <a:pt x="97" y="110"/>
                    <a:pt x="103" y="112"/>
                    <a:pt x="111" y="112"/>
                  </a:cubicBezTo>
                  <a:cubicBezTo>
                    <a:pt x="148" y="75"/>
                    <a:pt x="111" y="38"/>
                    <a:pt x="111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46" name="Google Shape;12246;p51"/>
            <p:cNvSpPr/>
            <p:nvPr/>
          </p:nvSpPr>
          <p:spPr>
            <a:xfrm>
              <a:off x="2091775" y="28269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37" y="260"/>
                  </a:moveTo>
                  <a:cubicBezTo>
                    <a:pt x="37" y="260"/>
                    <a:pt x="148" y="1"/>
                    <a:pt x="370" y="112"/>
                  </a:cubicBezTo>
                  <a:cubicBezTo>
                    <a:pt x="518" y="149"/>
                    <a:pt x="629" y="260"/>
                    <a:pt x="740" y="297"/>
                  </a:cubicBezTo>
                  <a:cubicBezTo>
                    <a:pt x="777" y="297"/>
                    <a:pt x="777" y="371"/>
                    <a:pt x="740" y="371"/>
                  </a:cubicBezTo>
                  <a:cubicBezTo>
                    <a:pt x="481" y="445"/>
                    <a:pt x="0" y="519"/>
                    <a:pt x="37" y="26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47" name="Google Shape;12247;p51"/>
            <p:cNvSpPr/>
            <p:nvPr/>
          </p:nvSpPr>
          <p:spPr>
            <a:xfrm>
              <a:off x="2106550" y="2834375"/>
              <a:ext cx="8350" cy="12975"/>
            </a:xfrm>
            <a:custGeom>
              <a:avLst/>
              <a:gdLst/>
              <a:ahLst/>
              <a:cxnLst/>
              <a:rect l="l" t="t" r="r" b="b"/>
              <a:pathLst>
                <a:path w="334" h="519" extrusionOk="0">
                  <a:moveTo>
                    <a:pt x="149" y="1"/>
                  </a:moveTo>
                  <a:cubicBezTo>
                    <a:pt x="1" y="149"/>
                    <a:pt x="75" y="407"/>
                    <a:pt x="75" y="518"/>
                  </a:cubicBezTo>
                  <a:lnTo>
                    <a:pt x="112" y="518"/>
                  </a:lnTo>
                  <a:cubicBezTo>
                    <a:pt x="297" y="518"/>
                    <a:pt x="334" y="260"/>
                    <a:pt x="297" y="186"/>
                  </a:cubicBezTo>
                  <a:cubicBezTo>
                    <a:pt x="297" y="149"/>
                    <a:pt x="297" y="75"/>
                    <a:pt x="260" y="3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48" name="Google Shape;12248;p51"/>
            <p:cNvSpPr/>
            <p:nvPr/>
          </p:nvSpPr>
          <p:spPr>
            <a:xfrm>
              <a:off x="2021525" y="2788175"/>
              <a:ext cx="23125" cy="20350"/>
            </a:xfrm>
            <a:custGeom>
              <a:avLst/>
              <a:gdLst/>
              <a:ahLst/>
              <a:cxnLst/>
              <a:rect l="l" t="t" r="r" b="b"/>
              <a:pathLst>
                <a:path w="925" h="814" extrusionOk="0">
                  <a:moveTo>
                    <a:pt x="777" y="777"/>
                  </a:moveTo>
                  <a:cubicBezTo>
                    <a:pt x="666" y="777"/>
                    <a:pt x="296" y="555"/>
                    <a:pt x="186" y="518"/>
                  </a:cubicBezTo>
                  <a:cubicBezTo>
                    <a:pt x="186" y="518"/>
                    <a:pt x="149" y="518"/>
                    <a:pt x="149" y="444"/>
                  </a:cubicBezTo>
                  <a:lnTo>
                    <a:pt x="75" y="444"/>
                  </a:lnTo>
                  <a:cubicBezTo>
                    <a:pt x="75" y="444"/>
                    <a:pt x="1" y="333"/>
                    <a:pt x="75" y="37"/>
                  </a:cubicBezTo>
                  <a:cubicBezTo>
                    <a:pt x="75" y="0"/>
                    <a:pt x="149" y="0"/>
                    <a:pt x="186" y="0"/>
                  </a:cubicBezTo>
                  <a:lnTo>
                    <a:pt x="186" y="0"/>
                  </a:lnTo>
                  <a:lnTo>
                    <a:pt x="222" y="0"/>
                  </a:lnTo>
                  <a:cubicBezTo>
                    <a:pt x="370" y="74"/>
                    <a:pt x="777" y="259"/>
                    <a:pt x="814" y="370"/>
                  </a:cubicBezTo>
                  <a:cubicBezTo>
                    <a:pt x="925" y="518"/>
                    <a:pt x="888" y="814"/>
                    <a:pt x="777" y="777"/>
                  </a:cubicBezTo>
                  <a:close/>
                </a:path>
              </a:pathLst>
            </a:custGeom>
            <a:solidFill>
              <a:srgbClr val="9CA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49" name="Google Shape;12249;p51"/>
            <p:cNvSpPr/>
            <p:nvPr/>
          </p:nvSpPr>
          <p:spPr>
            <a:xfrm>
              <a:off x="2027075" y="2793100"/>
              <a:ext cx="10200" cy="8950"/>
            </a:xfrm>
            <a:custGeom>
              <a:avLst/>
              <a:gdLst/>
              <a:ahLst/>
              <a:cxnLst/>
              <a:rect l="l" t="t" r="r" b="b"/>
              <a:pathLst>
                <a:path w="408" h="358" extrusionOk="0">
                  <a:moveTo>
                    <a:pt x="213" y="1"/>
                  </a:moveTo>
                  <a:cubicBezTo>
                    <a:pt x="160" y="1"/>
                    <a:pt x="99" y="10"/>
                    <a:pt x="37" y="25"/>
                  </a:cubicBezTo>
                  <a:cubicBezTo>
                    <a:pt x="37" y="62"/>
                    <a:pt x="0" y="62"/>
                    <a:pt x="0" y="62"/>
                  </a:cubicBezTo>
                  <a:lnTo>
                    <a:pt x="0" y="136"/>
                  </a:lnTo>
                  <a:cubicBezTo>
                    <a:pt x="0" y="210"/>
                    <a:pt x="111" y="321"/>
                    <a:pt x="148" y="358"/>
                  </a:cubicBezTo>
                  <a:lnTo>
                    <a:pt x="222" y="358"/>
                  </a:lnTo>
                  <a:cubicBezTo>
                    <a:pt x="333" y="247"/>
                    <a:pt x="407" y="173"/>
                    <a:pt x="370" y="62"/>
                  </a:cubicBezTo>
                  <a:cubicBezTo>
                    <a:pt x="349" y="19"/>
                    <a:pt x="289" y="1"/>
                    <a:pt x="213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50" name="Google Shape;12250;p51"/>
            <p:cNvSpPr/>
            <p:nvPr/>
          </p:nvSpPr>
          <p:spPr>
            <a:xfrm>
              <a:off x="2027075" y="2793725"/>
              <a:ext cx="7425" cy="8325"/>
            </a:xfrm>
            <a:custGeom>
              <a:avLst/>
              <a:gdLst/>
              <a:ahLst/>
              <a:cxnLst/>
              <a:rect l="l" t="t" r="r" b="b"/>
              <a:pathLst>
                <a:path w="297" h="333" extrusionOk="0">
                  <a:moveTo>
                    <a:pt x="111" y="0"/>
                  </a:moveTo>
                  <a:cubicBezTo>
                    <a:pt x="37" y="0"/>
                    <a:pt x="0" y="0"/>
                    <a:pt x="0" y="37"/>
                  </a:cubicBezTo>
                  <a:lnTo>
                    <a:pt x="0" y="74"/>
                  </a:lnTo>
                  <a:cubicBezTo>
                    <a:pt x="0" y="185"/>
                    <a:pt x="111" y="296"/>
                    <a:pt x="148" y="333"/>
                  </a:cubicBezTo>
                  <a:lnTo>
                    <a:pt x="296" y="333"/>
                  </a:lnTo>
                  <a:lnTo>
                    <a:pt x="296" y="222"/>
                  </a:lnTo>
                  <a:cubicBezTo>
                    <a:pt x="296" y="148"/>
                    <a:pt x="185" y="37"/>
                    <a:pt x="148" y="0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51" name="Google Shape;12251;p51"/>
            <p:cNvSpPr/>
            <p:nvPr/>
          </p:nvSpPr>
          <p:spPr>
            <a:xfrm>
              <a:off x="2030775" y="279647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7" y="1"/>
                  </a:moveTo>
                  <a:cubicBezTo>
                    <a:pt x="37" y="1"/>
                    <a:pt x="0" y="1"/>
                    <a:pt x="0" y="38"/>
                  </a:cubicBezTo>
                  <a:cubicBezTo>
                    <a:pt x="0" y="75"/>
                    <a:pt x="0" y="75"/>
                    <a:pt x="37" y="75"/>
                  </a:cubicBezTo>
                  <a:cubicBezTo>
                    <a:pt x="37" y="75"/>
                    <a:pt x="74" y="75"/>
                    <a:pt x="74" y="38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52" name="Google Shape;12252;p51"/>
            <p:cNvSpPr/>
            <p:nvPr/>
          </p:nvSpPr>
          <p:spPr>
            <a:xfrm>
              <a:off x="2028000" y="2794625"/>
              <a:ext cx="4650" cy="7425"/>
            </a:xfrm>
            <a:custGeom>
              <a:avLst/>
              <a:gdLst/>
              <a:ahLst/>
              <a:cxnLst/>
              <a:rect l="l" t="t" r="r" b="b"/>
              <a:pathLst>
                <a:path w="186" h="297" extrusionOk="0">
                  <a:moveTo>
                    <a:pt x="37" y="1"/>
                  </a:moveTo>
                  <a:cubicBezTo>
                    <a:pt x="0" y="1"/>
                    <a:pt x="0" y="75"/>
                    <a:pt x="0" y="112"/>
                  </a:cubicBezTo>
                  <a:cubicBezTo>
                    <a:pt x="0" y="75"/>
                    <a:pt x="37" y="1"/>
                    <a:pt x="37" y="1"/>
                  </a:cubicBezTo>
                  <a:close/>
                  <a:moveTo>
                    <a:pt x="111" y="1"/>
                  </a:moveTo>
                  <a:cubicBezTo>
                    <a:pt x="148" y="75"/>
                    <a:pt x="185" y="149"/>
                    <a:pt x="185" y="186"/>
                  </a:cubicBezTo>
                  <a:cubicBezTo>
                    <a:pt x="185" y="112"/>
                    <a:pt x="148" y="75"/>
                    <a:pt x="111" y="1"/>
                  </a:cubicBezTo>
                  <a:close/>
                  <a:moveTo>
                    <a:pt x="0" y="112"/>
                  </a:moveTo>
                  <a:cubicBezTo>
                    <a:pt x="0" y="186"/>
                    <a:pt x="37" y="260"/>
                    <a:pt x="111" y="297"/>
                  </a:cubicBezTo>
                  <a:cubicBezTo>
                    <a:pt x="74" y="260"/>
                    <a:pt x="0" y="149"/>
                    <a:pt x="0" y="112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53" name="Google Shape;12253;p51"/>
            <p:cNvSpPr/>
            <p:nvPr/>
          </p:nvSpPr>
          <p:spPr>
            <a:xfrm>
              <a:off x="2028000" y="2794625"/>
              <a:ext cx="4650" cy="6500"/>
            </a:xfrm>
            <a:custGeom>
              <a:avLst/>
              <a:gdLst/>
              <a:ahLst/>
              <a:cxnLst/>
              <a:rect l="l" t="t" r="r" b="b"/>
              <a:pathLst>
                <a:path w="186" h="260" extrusionOk="0">
                  <a:moveTo>
                    <a:pt x="37" y="1"/>
                  </a:moveTo>
                  <a:cubicBezTo>
                    <a:pt x="0" y="1"/>
                    <a:pt x="0" y="1"/>
                    <a:pt x="0" y="75"/>
                  </a:cubicBezTo>
                  <a:cubicBezTo>
                    <a:pt x="0" y="79"/>
                    <a:pt x="1" y="83"/>
                    <a:pt x="2" y="87"/>
                  </a:cubicBezTo>
                  <a:lnTo>
                    <a:pt x="2" y="87"/>
                  </a:lnTo>
                  <a:cubicBezTo>
                    <a:pt x="4" y="75"/>
                    <a:pt x="12" y="75"/>
                    <a:pt x="37" y="75"/>
                  </a:cubicBezTo>
                  <a:lnTo>
                    <a:pt x="111" y="75"/>
                  </a:lnTo>
                  <a:cubicBezTo>
                    <a:pt x="144" y="108"/>
                    <a:pt x="178" y="141"/>
                    <a:pt x="184" y="174"/>
                  </a:cubicBezTo>
                  <a:lnTo>
                    <a:pt x="184" y="174"/>
                  </a:lnTo>
                  <a:cubicBezTo>
                    <a:pt x="185" y="169"/>
                    <a:pt x="185" y="161"/>
                    <a:pt x="185" y="149"/>
                  </a:cubicBezTo>
                  <a:cubicBezTo>
                    <a:pt x="185" y="149"/>
                    <a:pt x="148" y="75"/>
                    <a:pt x="37" y="1"/>
                  </a:cubicBezTo>
                  <a:close/>
                  <a:moveTo>
                    <a:pt x="2" y="87"/>
                  </a:moveTo>
                  <a:cubicBezTo>
                    <a:pt x="0" y="92"/>
                    <a:pt x="0" y="100"/>
                    <a:pt x="0" y="112"/>
                  </a:cubicBezTo>
                  <a:cubicBezTo>
                    <a:pt x="0" y="149"/>
                    <a:pt x="37" y="186"/>
                    <a:pt x="148" y="260"/>
                  </a:cubicBezTo>
                  <a:cubicBezTo>
                    <a:pt x="148" y="260"/>
                    <a:pt x="185" y="260"/>
                    <a:pt x="185" y="186"/>
                  </a:cubicBezTo>
                  <a:cubicBezTo>
                    <a:pt x="185" y="182"/>
                    <a:pt x="185" y="178"/>
                    <a:pt x="184" y="174"/>
                  </a:cubicBezTo>
                  <a:lnTo>
                    <a:pt x="184" y="174"/>
                  </a:lnTo>
                  <a:cubicBezTo>
                    <a:pt x="182" y="186"/>
                    <a:pt x="174" y="186"/>
                    <a:pt x="148" y="186"/>
                  </a:cubicBezTo>
                  <a:lnTo>
                    <a:pt x="111" y="186"/>
                  </a:lnTo>
                  <a:cubicBezTo>
                    <a:pt x="45" y="153"/>
                    <a:pt x="9" y="120"/>
                    <a:pt x="2" y="87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54" name="Google Shape;12254;p51"/>
            <p:cNvSpPr/>
            <p:nvPr/>
          </p:nvSpPr>
          <p:spPr>
            <a:xfrm>
              <a:off x="2028000" y="2796475"/>
              <a:ext cx="3325" cy="2800"/>
            </a:xfrm>
            <a:custGeom>
              <a:avLst/>
              <a:gdLst/>
              <a:ahLst/>
              <a:cxnLst/>
              <a:rect l="l" t="t" r="r" b="b"/>
              <a:pathLst>
                <a:path w="133" h="112" extrusionOk="0">
                  <a:moveTo>
                    <a:pt x="38" y="1"/>
                  </a:moveTo>
                  <a:cubicBezTo>
                    <a:pt x="69" y="17"/>
                    <a:pt x="94" y="33"/>
                    <a:pt x="109" y="48"/>
                  </a:cubicBezTo>
                  <a:lnTo>
                    <a:pt x="109" y="48"/>
                  </a:lnTo>
                  <a:cubicBezTo>
                    <a:pt x="111" y="45"/>
                    <a:pt x="111" y="42"/>
                    <a:pt x="111" y="38"/>
                  </a:cubicBezTo>
                  <a:lnTo>
                    <a:pt x="38" y="1"/>
                  </a:lnTo>
                  <a:close/>
                  <a:moveTo>
                    <a:pt x="37" y="1"/>
                  </a:moveTo>
                  <a:cubicBezTo>
                    <a:pt x="0" y="1"/>
                    <a:pt x="0" y="38"/>
                    <a:pt x="0" y="38"/>
                  </a:cubicBezTo>
                  <a:cubicBezTo>
                    <a:pt x="0" y="75"/>
                    <a:pt x="74" y="112"/>
                    <a:pt x="111" y="112"/>
                  </a:cubicBezTo>
                  <a:cubicBezTo>
                    <a:pt x="133" y="91"/>
                    <a:pt x="129" y="70"/>
                    <a:pt x="109" y="48"/>
                  </a:cubicBezTo>
                  <a:lnTo>
                    <a:pt x="109" y="48"/>
                  </a:lnTo>
                  <a:cubicBezTo>
                    <a:pt x="97" y="75"/>
                    <a:pt x="37" y="75"/>
                    <a:pt x="37" y="75"/>
                  </a:cubicBezTo>
                  <a:cubicBezTo>
                    <a:pt x="37" y="75"/>
                    <a:pt x="0" y="38"/>
                    <a:pt x="37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55" name="Google Shape;12255;p51"/>
            <p:cNvSpPr/>
            <p:nvPr/>
          </p:nvSpPr>
          <p:spPr>
            <a:xfrm>
              <a:off x="2032625" y="2797725"/>
              <a:ext cx="11100" cy="8950"/>
            </a:xfrm>
            <a:custGeom>
              <a:avLst/>
              <a:gdLst/>
              <a:ahLst/>
              <a:cxnLst/>
              <a:rect l="l" t="t" r="r" b="b"/>
              <a:pathLst>
                <a:path w="444" h="358" extrusionOk="0">
                  <a:moveTo>
                    <a:pt x="221" y="1"/>
                  </a:moveTo>
                  <a:cubicBezTo>
                    <a:pt x="172" y="1"/>
                    <a:pt x="120" y="10"/>
                    <a:pt x="74" y="25"/>
                  </a:cubicBezTo>
                  <a:cubicBezTo>
                    <a:pt x="74" y="62"/>
                    <a:pt x="0" y="62"/>
                    <a:pt x="0" y="62"/>
                  </a:cubicBezTo>
                  <a:lnTo>
                    <a:pt x="0" y="136"/>
                  </a:lnTo>
                  <a:cubicBezTo>
                    <a:pt x="0" y="210"/>
                    <a:pt x="111" y="321"/>
                    <a:pt x="148" y="358"/>
                  </a:cubicBezTo>
                  <a:lnTo>
                    <a:pt x="259" y="358"/>
                  </a:lnTo>
                  <a:cubicBezTo>
                    <a:pt x="370" y="247"/>
                    <a:pt x="444" y="136"/>
                    <a:pt x="370" y="62"/>
                  </a:cubicBezTo>
                  <a:cubicBezTo>
                    <a:pt x="348" y="19"/>
                    <a:pt x="289" y="1"/>
                    <a:pt x="221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56" name="Google Shape;12256;p51"/>
            <p:cNvSpPr/>
            <p:nvPr/>
          </p:nvSpPr>
          <p:spPr>
            <a:xfrm>
              <a:off x="2031700" y="2798325"/>
              <a:ext cx="8350" cy="835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11" y="1"/>
                  </a:moveTo>
                  <a:cubicBezTo>
                    <a:pt x="37" y="1"/>
                    <a:pt x="0" y="1"/>
                    <a:pt x="0" y="38"/>
                  </a:cubicBezTo>
                  <a:lnTo>
                    <a:pt x="0" y="112"/>
                  </a:lnTo>
                  <a:cubicBezTo>
                    <a:pt x="0" y="186"/>
                    <a:pt x="111" y="297"/>
                    <a:pt x="148" y="334"/>
                  </a:cubicBezTo>
                  <a:lnTo>
                    <a:pt x="296" y="334"/>
                  </a:lnTo>
                  <a:cubicBezTo>
                    <a:pt x="333" y="297"/>
                    <a:pt x="333" y="297"/>
                    <a:pt x="333" y="223"/>
                  </a:cubicBezTo>
                  <a:cubicBezTo>
                    <a:pt x="333" y="149"/>
                    <a:pt x="296" y="38"/>
                    <a:pt x="148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57" name="Google Shape;12257;p51"/>
            <p:cNvSpPr/>
            <p:nvPr/>
          </p:nvSpPr>
          <p:spPr>
            <a:xfrm>
              <a:off x="2036325" y="280110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37" y="1"/>
                  </a:moveTo>
                  <a:cubicBezTo>
                    <a:pt x="37" y="1"/>
                    <a:pt x="0" y="1"/>
                    <a:pt x="0" y="38"/>
                  </a:cubicBezTo>
                  <a:cubicBezTo>
                    <a:pt x="0" y="75"/>
                    <a:pt x="0" y="75"/>
                    <a:pt x="37" y="75"/>
                  </a:cubicBezTo>
                  <a:cubicBezTo>
                    <a:pt x="37" y="75"/>
                    <a:pt x="111" y="75"/>
                    <a:pt x="111" y="38"/>
                  </a:cubicBezTo>
                  <a:cubicBezTo>
                    <a:pt x="111" y="38"/>
                    <a:pt x="111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58" name="Google Shape;12258;p51"/>
            <p:cNvSpPr/>
            <p:nvPr/>
          </p:nvSpPr>
          <p:spPr>
            <a:xfrm>
              <a:off x="2034475" y="2798325"/>
              <a:ext cx="5575" cy="7425"/>
            </a:xfrm>
            <a:custGeom>
              <a:avLst/>
              <a:gdLst/>
              <a:ahLst/>
              <a:cxnLst/>
              <a:rect l="l" t="t" r="r" b="b"/>
              <a:pathLst>
                <a:path w="223" h="297" extrusionOk="0">
                  <a:moveTo>
                    <a:pt x="37" y="1"/>
                  </a:moveTo>
                  <a:cubicBezTo>
                    <a:pt x="0" y="1"/>
                    <a:pt x="0" y="38"/>
                    <a:pt x="0" y="112"/>
                  </a:cubicBezTo>
                  <a:cubicBezTo>
                    <a:pt x="0" y="186"/>
                    <a:pt x="37" y="223"/>
                    <a:pt x="74" y="297"/>
                  </a:cubicBezTo>
                  <a:lnTo>
                    <a:pt x="111" y="297"/>
                  </a:lnTo>
                  <a:cubicBezTo>
                    <a:pt x="74" y="223"/>
                    <a:pt x="37" y="149"/>
                    <a:pt x="37" y="112"/>
                  </a:cubicBezTo>
                  <a:cubicBezTo>
                    <a:pt x="37" y="38"/>
                    <a:pt x="74" y="1"/>
                    <a:pt x="74" y="1"/>
                  </a:cubicBezTo>
                  <a:close/>
                  <a:moveTo>
                    <a:pt x="74" y="1"/>
                  </a:moveTo>
                  <a:cubicBezTo>
                    <a:pt x="111" y="38"/>
                    <a:pt x="148" y="112"/>
                    <a:pt x="148" y="186"/>
                  </a:cubicBezTo>
                  <a:cubicBezTo>
                    <a:pt x="148" y="223"/>
                    <a:pt x="148" y="297"/>
                    <a:pt x="111" y="297"/>
                  </a:cubicBezTo>
                  <a:lnTo>
                    <a:pt x="185" y="297"/>
                  </a:lnTo>
                  <a:cubicBezTo>
                    <a:pt x="185" y="297"/>
                    <a:pt x="222" y="297"/>
                    <a:pt x="222" y="186"/>
                  </a:cubicBezTo>
                  <a:cubicBezTo>
                    <a:pt x="222" y="149"/>
                    <a:pt x="148" y="38"/>
                    <a:pt x="111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59" name="Google Shape;12259;p51"/>
            <p:cNvSpPr/>
            <p:nvPr/>
          </p:nvSpPr>
          <p:spPr>
            <a:xfrm>
              <a:off x="2034475" y="27992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74" y="1"/>
                  </a:moveTo>
                  <a:cubicBezTo>
                    <a:pt x="37" y="1"/>
                    <a:pt x="37" y="1"/>
                    <a:pt x="37" y="75"/>
                  </a:cubicBezTo>
                  <a:lnTo>
                    <a:pt x="74" y="75"/>
                  </a:lnTo>
                  <a:cubicBezTo>
                    <a:pt x="111" y="112"/>
                    <a:pt x="148" y="149"/>
                    <a:pt x="148" y="186"/>
                  </a:cubicBezTo>
                  <a:lnTo>
                    <a:pt x="185" y="186"/>
                  </a:lnTo>
                  <a:cubicBezTo>
                    <a:pt x="222" y="186"/>
                    <a:pt x="222" y="186"/>
                    <a:pt x="222" y="149"/>
                  </a:cubicBezTo>
                  <a:lnTo>
                    <a:pt x="74" y="1"/>
                  </a:lnTo>
                  <a:close/>
                  <a:moveTo>
                    <a:pt x="37" y="75"/>
                  </a:moveTo>
                  <a:cubicBezTo>
                    <a:pt x="0" y="75"/>
                    <a:pt x="0" y="75"/>
                    <a:pt x="0" y="112"/>
                  </a:cubicBezTo>
                  <a:cubicBezTo>
                    <a:pt x="0" y="149"/>
                    <a:pt x="37" y="186"/>
                    <a:pt x="111" y="260"/>
                  </a:cubicBezTo>
                  <a:cubicBezTo>
                    <a:pt x="185" y="260"/>
                    <a:pt x="185" y="186"/>
                    <a:pt x="148" y="186"/>
                  </a:cubicBezTo>
                  <a:lnTo>
                    <a:pt x="111" y="186"/>
                  </a:lnTo>
                  <a:cubicBezTo>
                    <a:pt x="74" y="149"/>
                    <a:pt x="37" y="112"/>
                    <a:pt x="37" y="75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60" name="Google Shape;12260;p51"/>
            <p:cNvSpPr/>
            <p:nvPr/>
          </p:nvSpPr>
          <p:spPr>
            <a:xfrm>
              <a:off x="2035400" y="2801100"/>
              <a:ext cx="2775" cy="2800"/>
            </a:xfrm>
            <a:custGeom>
              <a:avLst/>
              <a:gdLst/>
              <a:ahLst/>
              <a:cxnLst/>
              <a:rect l="l" t="t" r="r" b="b"/>
              <a:pathLst>
                <a:path w="111" h="112" extrusionOk="0">
                  <a:moveTo>
                    <a:pt x="37" y="1"/>
                  </a:moveTo>
                  <a:cubicBezTo>
                    <a:pt x="58" y="21"/>
                    <a:pt x="89" y="30"/>
                    <a:pt x="101" y="34"/>
                  </a:cubicBezTo>
                  <a:lnTo>
                    <a:pt x="101" y="34"/>
                  </a:lnTo>
                  <a:cubicBezTo>
                    <a:pt x="89" y="12"/>
                    <a:pt x="58" y="1"/>
                    <a:pt x="37" y="1"/>
                  </a:cubicBezTo>
                  <a:close/>
                  <a:moveTo>
                    <a:pt x="101" y="34"/>
                  </a:moveTo>
                  <a:cubicBezTo>
                    <a:pt x="102" y="35"/>
                    <a:pt x="102" y="36"/>
                    <a:pt x="103" y="37"/>
                  </a:cubicBezTo>
                  <a:lnTo>
                    <a:pt x="103" y="37"/>
                  </a:lnTo>
                  <a:cubicBezTo>
                    <a:pt x="108" y="37"/>
                    <a:pt x="106" y="36"/>
                    <a:pt x="101" y="34"/>
                  </a:cubicBezTo>
                  <a:close/>
                  <a:moveTo>
                    <a:pt x="37" y="1"/>
                  </a:moveTo>
                  <a:cubicBezTo>
                    <a:pt x="0" y="1"/>
                    <a:pt x="0" y="38"/>
                    <a:pt x="0" y="38"/>
                  </a:cubicBezTo>
                  <a:cubicBezTo>
                    <a:pt x="0" y="75"/>
                    <a:pt x="37" y="112"/>
                    <a:pt x="74" y="112"/>
                  </a:cubicBezTo>
                  <a:cubicBezTo>
                    <a:pt x="106" y="80"/>
                    <a:pt x="110" y="56"/>
                    <a:pt x="103" y="37"/>
                  </a:cubicBezTo>
                  <a:lnTo>
                    <a:pt x="103" y="37"/>
                  </a:lnTo>
                  <a:cubicBezTo>
                    <a:pt x="98" y="38"/>
                    <a:pt x="89" y="38"/>
                    <a:pt x="74" y="38"/>
                  </a:cubicBezTo>
                  <a:cubicBezTo>
                    <a:pt x="74" y="75"/>
                    <a:pt x="37" y="75"/>
                    <a:pt x="37" y="75"/>
                  </a:cubicBezTo>
                  <a:cubicBezTo>
                    <a:pt x="37" y="75"/>
                    <a:pt x="0" y="38"/>
                    <a:pt x="37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61" name="Google Shape;12261;p51"/>
            <p:cNvSpPr/>
            <p:nvPr/>
          </p:nvSpPr>
          <p:spPr>
            <a:xfrm>
              <a:off x="2021525" y="2788175"/>
              <a:ext cx="5575" cy="12950"/>
            </a:xfrm>
            <a:custGeom>
              <a:avLst/>
              <a:gdLst/>
              <a:ahLst/>
              <a:cxnLst/>
              <a:rect l="l" t="t" r="r" b="b"/>
              <a:pathLst>
                <a:path w="223" h="518" extrusionOk="0">
                  <a:moveTo>
                    <a:pt x="186" y="0"/>
                  </a:moveTo>
                  <a:cubicBezTo>
                    <a:pt x="149" y="0"/>
                    <a:pt x="75" y="0"/>
                    <a:pt x="75" y="37"/>
                  </a:cubicBezTo>
                  <a:cubicBezTo>
                    <a:pt x="1" y="333"/>
                    <a:pt x="75" y="444"/>
                    <a:pt x="75" y="444"/>
                  </a:cubicBezTo>
                  <a:lnTo>
                    <a:pt x="149" y="444"/>
                  </a:lnTo>
                  <a:lnTo>
                    <a:pt x="186" y="518"/>
                  </a:lnTo>
                  <a:cubicBezTo>
                    <a:pt x="222" y="222"/>
                    <a:pt x="222" y="74"/>
                    <a:pt x="222" y="37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62" name="Google Shape;12262;p51"/>
            <p:cNvSpPr/>
            <p:nvPr/>
          </p:nvSpPr>
          <p:spPr>
            <a:xfrm>
              <a:off x="2022450" y="2789100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38" y="296"/>
                  </a:moveTo>
                  <a:cubicBezTo>
                    <a:pt x="1" y="296"/>
                    <a:pt x="38" y="0"/>
                    <a:pt x="149" y="0"/>
                  </a:cubicBezTo>
                  <a:cubicBezTo>
                    <a:pt x="222" y="0"/>
                    <a:pt x="407" y="148"/>
                    <a:pt x="518" y="185"/>
                  </a:cubicBezTo>
                  <a:lnTo>
                    <a:pt x="518" y="296"/>
                  </a:lnTo>
                  <a:cubicBezTo>
                    <a:pt x="407" y="333"/>
                    <a:pt x="185" y="370"/>
                    <a:pt x="38" y="296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63" name="Google Shape;12263;p51"/>
            <p:cNvSpPr/>
            <p:nvPr/>
          </p:nvSpPr>
          <p:spPr>
            <a:xfrm>
              <a:off x="2137075" y="2728100"/>
              <a:ext cx="925" cy="2675"/>
            </a:xfrm>
            <a:custGeom>
              <a:avLst/>
              <a:gdLst/>
              <a:ahLst/>
              <a:cxnLst/>
              <a:rect l="l" t="t" r="r" b="b"/>
              <a:pathLst>
                <a:path w="37" h="107" extrusionOk="0">
                  <a:moveTo>
                    <a:pt x="0" y="0"/>
                  </a:moveTo>
                  <a:lnTo>
                    <a:pt x="0" y="74"/>
                  </a:lnTo>
                  <a:lnTo>
                    <a:pt x="37" y="74"/>
                  </a:lnTo>
                  <a:lnTo>
                    <a:pt x="37" y="0"/>
                  </a:lnTo>
                  <a:close/>
                  <a:moveTo>
                    <a:pt x="0" y="74"/>
                  </a:moveTo>
                  <a:cubicBezTo>
                    <a:pt x="0" y="74"/>
                    <a:pt x="0" y="74"/>
                    <a:pt x="0" y="74"/>
                  </a:cubicBezTo>
                  <a:lnTo>
                    <a:pt x="0" y="74"/>
                  </a:lnTo>
                  <a:cubicBezTo>
                    <a:pt x="12" y="99"/>
                    <a:pt x="21" y="107"/>
                    <a:pt x="25" y="107"/>
                  </a:cubicBezTo>
                  <a:cubicBezTo>
                    <a:pt x="33" y="107"/>
                    <a:pt x="25" y="74"/>
                    <a:pt x="0" y="74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64" name="Google Shape;12264;p51"/>
            <p:cNvSpPr/>
            <p:nvPr/>
          </p:nvSpPr>
          <p:spPr>
            <a:xfrm>
              <a:off x="2134300" y="2722775"/>
              <a:ext cx="13875" cy="6950"/>
            </a:xfrm>
            <a:custGeom>
              <a:avLst/>
              <a:gdLst/>
              <a:ahLst/>
              <a:cxnLst/>
              <a:rect l="l" t="t" r="r" b="b"/>
              <a:pathLst>
                <a:path w="555" h="278" extrusionOk="0">
                  <a:moveTo>
                    <a:pt x="282" y="1"/>
                  </a:moveTo>
                  <a:cubicBezTo>
                    <a:pt x="213" y="1"/>
                    <a:pt x="148" y="10"/>
                    <a:pt x="111" y="28"/>
                  </a:cubicBezTo>
                  <a:cubicBezTo>
                    <a:pt x="0" y="102"/>
                    <a:pt x="0" y="213"/>
                    <a:pt x="111" y="250"/>
                  </a:cubicBezTo>
                  <a:cubicBezTo>
                    <a:pt x="148" y="269"/>
                    <a:pt x="213" y="278"/>
                    <a:pt x="282" y="278"/>
                  </a:cubicBezTo>
                  <a:cubicBezTo>
                    <a:pt x="351" y="278"/>
                    <a:pt x="425" y="269"/>
                    <a:pt x="481" y="250"/>
                  </a:cubicBezTo>
                  <a:cubicBezTo>
                    <a:pt x="555" y="176"/>
                    <a:pt x="555" y="65"/>
                    <a:pt x="481" y="28"/>
                  </a:cubicBezTo>
                  <a:cubicBezTo>
                    <a:pt x="425" y="10"/>
                    <a:pt x="351" y="1"/>
                    <a:pt x="282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65" name="Google Shape;12265;p51"/>
            <p:cNvSpPr/>
            <p:nvPr/>
          </p:nvSpPr>
          <p:spPr>
            <a:xfrm>
              <a:off x="2137075" y="2719425"/>
              <a:ext cx="11100" cy="9300"/>
            </a:xfrm>
            <a:custGeom>
              <a:avLst/>
              <a:gdLst/>
              <a:ahLst/>
              <a:cxnLst/>
              <a:rect l="l" t="t" r="r" b="b"/>
              <a:pathLst>
                <a:path w="444" h="372" extrusionOk="0">
                  <a:moveTo>
                    <a:pt x="261" y="1"/>
                  </a:moveTo>
                  <a:cubicBezTo>
                    <a:pt x="155" y="1"/>
                    <a:pt x="65" y="42"/>
                    <a:pt x="37" y="125"/>
                  </a:cubicBezTo>
                  <a:cubicBezTo>
                    <a:pt x="0" y="162"/>
                    <a:pt x="0" y="162"/>
                    <a:pt x="0" y="199"/>
                  </a:cubicBezTo>
                  <a:lnTo>
                    <a:pt x="0" y="310"/>
                  </a:lnTo>
                  <a:lnTo>
                    <a:pt x="37" y="347"/>
                  </a:lnTo>
                  <a:cubicBezTo>
                    <a:pt x="83" y="362"/>
                    <a:pt x="129" y="371"/>
                    <a:pt x="177" y="371"/>
                  </a:cubicBezTo>
                  <a:cubicBezTo>
                    <a:pt x="246" y="371"/>
                    <a:pt x="320" y="353"/>
                    <a:pt x="407" y="310"/>
                  </a:cubicBezTo>
                  <a:cubicBezTo>
                    <a:pt x="407" y="236"/>
                    <a:pt x="444" y="236"/>
                    <a:pt x="444" y="199"/>
                  </a:cubicBezTo>
                  <a:lnTo>
                    <a:pt x="444" y="162"/>
                  </a:lnTo>
                  <a:cubicBezTo>
                    <a:pt x="444" y="125"/>
                    <a:pt x="407" y="51"/>
                    <a:pt x="370" y="14"/>
                  </a:cubicBezTo>
                  <a:cubicBezTo>
                    <a:pt x="333" y="5"/>
                    <a:pt x="296" y="1"/>
                    <a:pt x="261" y="1"/>
                  </a:cubicBezTo>
                  <a:close/>
                </a:path>
              </a:pathLst>
            </a:custGeom>
            <a:solidFill>
              <a:srgbClr val="F7B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66" name="Google Shape;12266;p51"/>
            <p:cNvSpPr/>
            <p:nvPr/>
          </p:nvSpPr>
          <p:spPr>
            <a:xfrm>
              <a:off x="2797000" y="2063775"/>
              <a:ext cx="624825" cy="348475"/>
            </a:xfrm>
            <a:custGeom>
              <a:avLst/>
              <a:gdLst/>
              <a:ahLst/>
              <a:cxnLst/>
              <a:rect l="l" t="t" r="r" b="b"/>
              <a:pathLst>
                <a:path w="24993" h="13939" extrusionOk="0">
                  <a:moveTo>
                    <a:pt x="19604" y="0"/>
                  </a:moveTo>
                  <a:cubicBezTo>
                    <a:pt x="18689" y="0"/>
                    <a:pt x="17765" y="195"/>
                    <a:pt x="17044" y="583"/>
                  </a:cubicBezTo>
                  <a:lnTo>
                    <a:pt x="1368" y="9530"/>
                  </a:lnTo>
                  <a:cubicBezTo>
                    <a:pt x="0" y="10306"/>
                    <a:pt x="0" y="11637"/>
                    <a:pt x="1368" y="12413"/>
                  </a:cubicBezTo>
                  <a:lnTo>
                    <a:pt x="2847" y="13301"/>
                  </a:lnTo>
                  <a:cubicBezTo>
                    <a:pt x="3531" y="13726"/>
                    <a:pt x="4446" y="13938"/>
                    <a:pt x="5365" y="13938"/>
                  </a:cubicBezTo>
                  <a:cubicBezTo>
                    <a:pt x="6285" y="13938"/>
                    <a:pt x="7209" y="13726"/>
                    <a:pt x="7912" y="13301"/>
                  </a:cubicBezTo>
                  <a:lnTo>
                    <a:pt x="23587" y="4391"/>
                  </a:lnTo>
                  <a:cubicBezTo>
                    <a:pt x="24992" y="3614"/>
                    <a:pt x="24992" y="2246"/>
                    <a:pt x="23587" y="1470"/>
                  </a:cubicBezTo>
                  <a:lnTo>
                    <a:pt x="22109" y="583"/>
                  </a:lnTo>
                  <a:cubicBezTo>
                    <a:pt x="21425" y="195"/>
                    <a:pt x="20519" y="0"/>
                    <a:pt x="19604" y="0"/>
                  </a:cubicBezTo>
                  <a:close/>
                </a:path>
              </a:pathLst>
            </a:custGeom>
            <a:solidFill>
              <a:srgbClr val="AB93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67" name="Google Shape;12267;p51"/>
            <p:cNvSpPr/>
            <p:nvPr/>
          </p:nvSpPr>
          <p:spPr>
            <a:xfrm>
              <a:off x="3302575" y="1969275"/>
              <a:ext cx="2775" cy="36975"/>
            </a:xfrm>
            <a:custGeom>
              <a:avLst/>
              <a:gdLst/>
              <a:ahLst/>
              <a:cxnLst/>
              <a:rect l="l" t="t" r="r" b="b"/>
              <a:pathLst>
                <a:path w="111" h="1479" extrusionOk="0">
                  <a:moveTo>
                    <a:pt x="12" y="1446"/>
                  </a:moveTo>
                  <a:cubicBezTo>
                    <a:pt x="4" y="1446"/>
                    <a:pt x="12" y="1479"/>
                    <a:pt x="37" y="1479"/>
                  </a:cubicBezTo>
                  <a:cubicBezTo>
                    <a:pt x="25" y="1454"/>
                    <a:pt x="17" y="1446"/>
                    <a:pt x="12" y="1446"/>
                  </a:cubicBezTo>
                  <a:close/>
                  <a:moveTo>
                    <a:pt x="37" y="0"/>
                  </a:moveTo>
                  <a:cubicBezTo>
                    <a:pt x="0" y="0"/>
                    <a:pt x="0" y="37"/>
                    <a:pt x="0" y="37"/>
                  </a:cubicBezTo>
                  <a:lnTo>
                    <a:pt x="37" y="1479"/>
                  </a:lnTo>
                  <a:lnTo>
                    <a:pt x="111" y="37"/>
                  </a:lnTo>
                  <a:cubicBezTo>
                    <a:pt x="111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68" name="Google Shape;12268;p51"/>
            <p:cNvSpPr/>
            <p:nvPr/>
          </p:nvSpPr>
          <p:spPr>
            <a:xfrm>
              <a:off x="3331225" y="1981275"/>
              <a:ext cx="2800" cy="37000"/>
            </a:xfrm>
            <a:custGeom>
              <a:avLst/>
              <a:gdLst/>
              <a:ahLst/>
              <a:cxnLst/>
              <a:rect l="l" t="t" r="r" b="b"/>
              <a:pathLst>
                <a:path w="112" h="1480" extrusionOk="0">
                  <a:moveTo>
                    <a:pt x="74" y="1"/>
                  </a:moveTo>
                  <a:cubicBezTo>
                    <a:pt x="0" y="1"/>
                    <a:pt x="0" y="75"/>
                    <a:pt x="0" y="75"/>
                  </a:cubicBezTo>
                  <a:lnTo>
                    <a:pt x="74" y="1480"/>
                  </a:lnTo>
                  <a:lnTo>
                    <a:pt x="111" y="75"/>
                  </a:lnTo>
                  <a:cubicBezTo>
                    <a:pt x="111" y="1"/>
                    <a:pt x="74" y="1"/>
                    <a:pt x="7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69" name="Google Shape;12269;p51"/>
            <p:cNvSpPr/>
            <p:nvPr/>
          </p:nvSpPr>
          <p:spPr>
            <a:xfrm>
              <a:off x="3263750" y="2059850"/>
              <a:ext cx="118325" cy="85975"/>
            </a:xfrm>
            <a:custGeom>
              <a:avLst/>
              <a:gdLst/>
              <a:ahLst/>
              <a:cxnLst/>
              <a:rect l="l" t="t" r="r" b="b"/>
              <a:pathLst>
                <a:path w="4733" h="3439" extrusionOk="0">
                  <a:moveTo>
                    <a:pt x="0" y="0"/>
                  </a:moveTo>
                  <a:lnTo>
                    <a:pt x="3210" y="1741"/>
                  </a:lnTo>
                  <a:lnTo>
                    <a:pt x="3210" y="1741"/>
                  </a:lnTo>
                  <a:cubicBezTo>
                    <a:pt x="3212" y="1740"/>
                    <a:pt x="3214" y="1739"/>
                    <a:pt x="3217" y="1738"/>
                  </a:cubicBezTo>
                  <a:lnTo>
                    <a:pt x="3180" y="1664"/>
                  </a:lnTo>
                  <a:cubicBezTo>
                    <a:pt x="3143" y="1627"/>
                    <a:pt x="37" y="0"/>
                    <a:pt x="0" y="0"/>
                  </a:cubicBezTo>
                  <a:close/>
                  <a:moveTo>
                    <a:pt x="3210" y="1741"/>
                  </a:moveTo>
                  <a:lnTo>
                    <a:pt x="3210" y="1741"/>
                  </a:lnTo>
                  <a:cubicBezTo>
                    <a:pt x="3143" y="1775"/>
                    <a:pt x="3144" y="1776"/>
                    <a:pt x="3180" y="1812"/>
                  </a:cubicBezTo>
                  <a:lnTo>
                    <a:pt x="3254" y="1886"/>
                  </a:lnTo>
                  <a:cubicBezTo>
                    <a:pt x="3254" y="1960"/>
                    <a:pt x="3328" y="1960"/>
                    <a:pt x="3328" y="1997"/>
                  </a:cubicBezTo>
                  <a:cubicBezTo>
                    <a:pt x="3328" y="2034"/>
                    <a:pt x="3365" y="2071"/>
                    <a:pt x="3365" y="2145"/>
                  </a:cubicBezTo>
                  <a:cubicBezTo>
                    <a:pt x="3365" y="2182"/>
                    <a:pt x="3402" y="2219"/>
                    <a:pt x="3402" y="2292"/>
                  </a:cubicBezTo>
                  <a:cubicBezTo>
                    <a:pt x="3402" y="2329"/>
                    <a:pt x="3402" y="2366"/>
                    <a:pt x="3439" y="2477"/>
                  </a:cubicBezTo>
                  <a:lnTo>
                    <a:pt x="3439" y="2662"/>
                  </a:lnTo>
                  <a:lnTo>
                    <a:pt x="4733" y="3439"/>
                  </a:lnTo>
                  <a:lnTo>
                    <a:pt x="4733" y="3402"/>
                  </a:lnTo>
                  <a:lnTo>
                    <a:pt x="4733" y="3291"/>
                  </a:lnTo>
                  <a:lnTo>
                    <a:pt x="4733" y="3254"/>
                  </a:lnTo>
                  <a:lnTo>
                    <a:pt x="4733" y="3143"/>
                  </a:lnTo>
                  <a:lnTo>
                    <a:pt x="4733" y="3069"/>
                  </a:lnTo>
                  <a:lnTo>
                    <a:pt x="4733" y="3032"/>
                  </a:lnTo>
                  <a:lnTo>
                    <a:pt x="4733" y="2921"/>
                  </a:lnTo>
                  <a:lnTo>
                    <a:pt x="4733" y="2884"/>
                  </a:lnTo>
                  <a:lnTo>
                    <a:pt x="4733" y="2847"/>
                  </a:lnTo>
                  <a:cubicBezTo>
                    <a:pt x="4733" y="2773"/>
                    <a:pt x="4733" y="2773"/>
                    <a:pt x="4696" y="2736"/>
                  </a:cubicBezTo>
                  <a:lnTo>
                    <a:pt x="4696" y="2699"/>
                  </a:lnTo>
                  <a:lnTo>
                    <a:pt x="4659" y="2662"/>
                  </a:lnTo>
                  <a:cubicBezTo>
                    <a:pt x="4659" y="2588"/>
                    <a:pt x="4622" y="2588"/>
                    <a:pt x="4548" y="2551"/>
                  </a:cubicBezTo>
                  <a:cubicBezTo>
                    <a:pt x="4548" y="2514"/>
                    <a:pt x="4511" y="2514"/>
                    <a:pt x="4511" y="2514"/>
                  </a:cubicBezTo>
                  <a:lnTo>
                    <a:pt x="4474" y="2477"/>
                  </a:lnTo>
                  <a:lnTo>
                    <a:pt x="4363" y="2366"/>
                  </a:lnTo>
                  <a:lnTo>
                    <a:pt x="3210" y="174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70" name="Google Shape;12270;p51"/>
            <p:cNvSpPr/>
            <p:nvPr/>
          </p:nvSpPr>
          <p:spPr>
            <a:xfrm>
              <a:off x="3339525" y="2135625"/>
              <a:ext cx="28675" cy="31450"/>
            </a:xfrm>
            <a:custGeom>
              <a:avLst/>
              <a:gdLst/>
              <a:ahLst/>
              <a:cxnLst/>
              <a:rect l="l" t="t" r="r" b="b"/>
              <a:pathLst>
                <a:path w="1147" h="1258" extrusionOk="0">
                  <a:moveTo>
                    <a:pt x="740" y="1"/>
                  </a:moveTo>
                  <a:lnTo>
                    <a:pt x="777" y="38"/>
                  </a:lnTo>
                  <a:lnTo>
                    <a:pt x="851" y="75"/>
                  </a:lnTo>
                  <a:cubicBezTo>
                    <a:pt x="851" y="112"/>
                    <a:pt x="851" y="112"/>
                    <a:pt x="888" y="186"/>
                  </a:cubicBezTo>
                  <a:lnTo>
                    <a:pt x="888" y="260"/>
                  </a:lnTo>
                  <a:lnTo>
                    <a:pt x="888" y="334"/>
                  </a:lnTo>
                  <a:cubicBezTo>
                    <a:pt x="888" y="408"/>
                    <a:pt x="888" y="445"/>
                    <a:pt x="851" y="445"/>
                  </a:cubicBezTo>
                  <a:cubicBezTo>
                    <a:pt x="851" y="481"/>
                    <a:pt x="777" y="518"/>
                    <a:pt x="777" y="518"/>
                  </a:cubicBezTo>
                  <a:cubicBezTo>
                    <a:pt x="777" y="592"/>
                    <a:pt x="740" y="592"/>
                    <a:pt x="740" y="629"/>
                  </a:cubicBezTo>
                  <a:cubicBezTo>
                    <a:pt x="740" y="629"/>
                    <a:pt x="740" y="666"/>
                    <a:pt x="703" y="666"/>
                  </a:cubicBezTo>
                  <a:cubicBezTo>
                    <a:pt x="703" y="703"/>
                    <a:pt x="666" y="703"/>
                    <a:pt x="666" y="777"/>
                  </a:cubicBezTo>
                  <a:lnTo>
                    <a:pt x="555" y="851"/>
                  </a:lnTo>
                  <a:lnTo>
                    <a:pt x="482" y="962"/>
                  </a:lnTo>
                  <a:cubicBezTo>
                    <a:pt x="408" y="999"/>
                    <a:pt x="408" y="999"/>
                    <a:pt x="371" y="999"/>
                  </a:cubicBezTo>
                  <a:cubicBezTo>
                    <a:pt x="371" y="999"/>
                    <a:pt x="334" y="999"/>
                    <a:pt x="334" y="1036"/>
                  </a:cubicBezTo>
                  <a:lnTo>
                    <a:pt x="1" y="1036"/>
                  </a:lnTo>
                  <a:lnTo>
                    <a:pt x="408" y="1258"/>
                  </a:lnTo>
                  <a:lnTo>
                    <a:pt x="592" y="1258"/>
                  </a:lnTo>
                  <a:lnTo>
                    <a:pt x="592" y="1221"/>
                  </a:lnTo>
                  <a:cubicBezTo>
                    <a:pt x="592" y="1221"/>
                    <a:pt x="592" y="1184"/>
                    <a:pt x="666" y="1184"/>
                  </a:cubicBezTo>
                  <a:lnTo>
                    <a:pt x="666" y="1147"/>
                  </a:lnTo>
                  <a:lnTo>
                    <a:pt x="666" y="1073"/>
                  </a:lnTo>
                  <a:cubicBezTo>
                    <a:pt x="1147" y="445"/>
                    <a:pt x="1147" y="445"/>
                    <a:pt x="1147" y="408"/>
                  </a:cubicBezTo>
                  <a:lnTo>
                    <a:pt x="1147" y="371"/>
                  </a:lnTo>
                  <a:lnTo>
                    <a:pt x="1147" y="297"/>
                  </a:lnTo>
                  <a:lnTo>
                    <a:pt x="1147" y="260"/>
                  </a:lnTo>
                  <a:lnTo>
                    <a:pt x="1110" y="223"/>
                  </a:lnTo>
                  <a:lnTo>
                    <a:pt x="1036" y="186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71" name="Google Shape;12271;p51"/>
            <p:cNvSpPr/>
            <p:nvPr/>
          </p:nvSpPr>
          <p:spPr>
            <a:xfrm>
              <a:off x="3342300" y="2135875"/>
              <a:ext cx="23150" cy="30050"/>
            </a:xfrm>
            <a:custGeom>
              <a:avLst/>
              <a:gdLst/>
              <a:ahLst/>
              <a:cxnLst/>
              <a:rect l="l" t="t" r="r" b="b"/>
              <a:pathLst>
                <a:path w="926" h="1202" extrusionOk="0">
                  <a:moveTo>
                    <a:pt x="641" y="1"/>
                  </a:moveTo>
                  <a:cubicBezTo>
                    <a:pt x="577" y="1"/>
                    <a:pt x="509" y="22"/>
                    <a:pt x="444" y="65"/>
                  </a:cubicBezTo>
                  <a:cubicBezTo>
                    <a:pt x="223" y="213"/>
                    <a:pt x="1" y="582"/>
                    <a:pt x="1" y="841"/>
                  </a:cubicBezTo>
                  <a:cubicBezTo>
                    <a:pt x="1" y="1077"/>
                    <a:pt x="112" y="1201"/>
                    <a:pt x="256" y="1201"/>
                  </a:cubicBezTo>
                  <a:cubicBezTo>
                    <a:pt x="315" y="1201"/>
                    <a:pt x="380" y="1180"/>
                    <a:pt x="444" y="1137"/>
                  </a:cubicBezTo>
                  <a:cubicBezTo>
                    <a:pt x="740" y="989"/>
                    <a:pt x="925" y="619"/>
                    <a:pt x="925" y="361"/>
                  </a:cubicBezTo>
                  <a:cubicBezTo>
                    <a:pt x="925" y="125"/>
                    <a:pt x="795" y="1"/>
                    <a:pt x="641" y="1"/>
                  </a:cubicBez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72" name="Google Shape;12272;p51"/>
            <p:cNvSpPr/>
            <p:nvPr/>
          </p:nvSpPr>
          <p:spPr>
            <a:xfrm>
              <a:off x="3347025" y="21513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9" y="21"/>
                  </a:moveTo>
                  <a:cubicBezTo>
                    <a:pt x="1" y="21"/>
                    <a:pt x="9" y="37"/>
                    <a:pt x="34" y="37"/>
                  </a:cubicBezTo>
                  <a:cubicBezTo>
                    <a:pt x="21" y="25"/>
                    <a:pt x="13" y="21"/>
                    <a:pt x="9" y="21"/>
                  </a:cubicBezTo>
                  <a:close/>
                  <a:moveTo>
                    <a:pt x="71" y="0"/>
                  </a:moveTo>
                  <a:cubicBezTo>
                    <a:pt x="34" y="0"/>
                    <a:pt x="34" y="0"/>
                    <a:pt x="34" y="37"/>
                  </a:cubicBezTo>
                  <a:lnTo>
                    <a:pt x="71" y="0"/>
                  </a:lnTo>
                  <a:close/>
                  <a:moveTo>
                    <a:pt x="34" y="37"/>
                  </a:moveTo>
                  <a:cubicBezTo>
                    <a:pt x="9" y="37"/>
                    <a:pt x="1" y="70"/>
                    <a:pt x="9" y="70"/>
                  </a:cubicBezTo>
                  <a:cubicBezTo>
                    <a:pt x="13" y="70"/>
                    <a:pt x="21" y="62"/>
                    <a:pt x="34" y="3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73" name="Google Shape;12273;p51"/>
            <p:cNvSpPr/>
            <p:nvPr/>
          </p:nvSpPr>
          <p:spPr>
            <a:xfrm>
              <a:off x="3347850" y="215135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8" y="0"/>
                  </a:moveTo>
                  <a:cubicBezTo>
                    <a:pt x="38" y="0"/>
                    <a:pt x="1" y="37"/>
                    <a:pt x="1" y="111"/>
                  </a:cubicBezTo>
                  <a:lnTo>
                    <a:pt x="38" y="111"/>
                  </a:lnTo>
                  <a:cubicBezTo>
                    <a:pt x="38" y="111"/>
                    <a:pt x="75" y="37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74" name="Google Shape;12274;p51"/>
            <p:cNvSpPr/>
            <p:nvPr/>
          </p:nvSpPr>
          <p:spPr>
            <a:xfrm>
              <a:off x="3348875" y="2158750"/>
              <a:ext cx="2700" cy="950"/>
            </a:xfrm>
            <a:custGeom>
              <a:avLst/>
              <a:gdLst/>
              <a:ahLst/>
              <a:cxnLst/>
              <a:rect l="l" t="t" r="r" b="b"/>
              <a:pathLst>
                <a:path w="108" h="38" extrusionOk="0">
                  <a:moveTo>
                    <a:pt x="9" y="21"/>
                  </a:moveTo>
                  <a:cubicBezTo>
                    <a:pt x="1" y="21"/>
                    <a:pt x="9" y="37"/>
                    <a:pt x="34" y="37"/>
                  </a:cubicBezTo>
                  <a:cubicBezTo>
                    <a:pt x="21" y="25"/>
                    <a:pt x="13" y="21"/>
                    <a:pt x="9" y="21"/>
                  </a:cubicBezTo>
                  <a:close/>
                  <a:moveTo>
                    <a:pt x="20" y="9"/>
                  </a:moveTo>
                  <a:cubicBezTo>
                    <a:pt x="15" y="9"/>
                    <a:pt x="15" y="19"/>
                    <a:pt x="34" y="37"/>
                  </a:cubicBezTo>
                  <a:cubicBezTo>
                    <a:pt x="34" y="19"/>
                    <a:pt x="24" y="9"/>
                    <a:pt x="20" y="9"/>
                  </a:cubicBezTo>
                  <a:close/>
                  <a:moveTo>
                    <a:pt x="34" y="0"/>
                  </a:moveTo>
                  <a:lnTo>
                    <a:pt x="34" y="3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75" name="Google Shape;12275;p51"/>
            <p:cNvSpPr/>
            <p:nvPr/>
          </p:nvSpPr>
          <p:spPr>
            <a:xfrm>
              <a:off x="3349700" y="215875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75" y="0"/>
                  </a:moveTo>
                  <a:cubicBezTo>
                    <a:pt x="75" y="0"/>
                    <a:pt x="1" y="37"/>
                    <a:pt x="1" y="74"/>
                  </a:cubicBezTo>
                  <a:lnTo>
                    <a:pt x="75" y="74"/>
                  </a:lnTo>
                  <a:cubicBezTo>
                    <a:pt x="75" y="74"/>
                    <a:pt x="112" y="37"/>
                    <a:pt x="75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76" name="Google Shape;12276;p51"/>
            <p:cNvSpPr/>
            <p:nvPr/>
          </p:nvSpPr>
          <p:spPr>
            <a:xfrm>
              <a:off x="3357100" y="215412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13" y="21"/>
                  </a:moveTo>
                  <a:cubicBezTo>
                    <a:pt x="4" y="21"/>
                    <a:pt x="13" y="37"/>
                    <a:pt x="37" y="37"/>
                  </a:cubicBezTo>
                  <a:cubicBezTo>
                    <a:pt x="25" y="25"/>
                    <a:pt x="17" y="21"/>
                    <a:pt x="13" y="21"/>
                  </a:cubicBezTo>
                  <a:close/>
                  <a:moveTo>
                    <a:pt x="74" y="0"/>
                  </a:moveTo>
                  <a:cubicBezTo>
                    <a:pt x="0" y="0"/>
                    <a:pt x="0" y="0"/>
                    <a:pt x="37" y="37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77" name="Google Shape;12277;p51"/>
            <p:cNvSpPr/>
            <p:nvPr/>
          </p:nvSpPr>
          <p:spPr>
            <a:xfrm>
              <a:off x="3357100" y="215412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7" y="0"/>
                  </a:moveTo>
                  <a:cubicBezTo>
                    <a:pt x="37" y="37"/>
                    <a:pt x="37" y="37"/>
                    <a:pt x="0" y="74"/>
                  </a:cubicBezTo>
                  <a:lnTo>
                    <a:pt x="37" y="74"/>
                  </a:lnTo>
                  <a:cubicBezTo>
                    <a:pt x="37" y="74"/>
                    <a:pt x="74" y="37"/>
                    <a:pt x="37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78" name="Google Shape;12278;p51"/>
            <p:cNvSpPr/>
            <p:nvPr/>
          </p:nvSpPr>
          <p:spPr>
            <a:xfrm>
              <a:off x="3358950" y="2144875"/>
              <a:ext cx="2800" cy="1350"/>
            </a:xfrm>
            <a:custGeom>
              <a:avLst/>
              <a:gdLst/>
              <a:ahLst/>
              <a:cxnLst/>
              <a:rect l="l" t="t" r="r" b="b"/>
              <a:pathLst>
                <a:path w="112" h="54" extrusionOk="0">
                  <a:moveTo>
                    <a:pt x="111" y="1"/>
                  </a:moveTo>
                  <a:cubicBezTo>
                    <a:pt x="0" y="1"/>
                    <a:pt x="0" y="1"/>
                    <a:pt x="74" y="38"/>
                  </a:cubicBezTo>
                  <a:lnTo>
                    <a:pt x="111" y="1"/>
                  </a:lnTo>
                  <a:close/>
                  <a:moveTo>
                    <a:pt x="25" y="21"/>
                  </a:moveTo>
                  <a:cubicBezTo>
                    <a:pt x="9" y="21"/>
                    <a:pt x="25" y="38"/>
                    <a:pt x="74" y="38"/>
                  </a:cubicBezTo>
                  <a:cubicBezTo>
                    <a:pt x="50" y="25"/>
                    <a:pt x="33" y="21"/>
                    <a:pt x="25" y="21"/>
                  </a:cubicBezTo>
                  <a:close/>
                  <a:moveTo>
                    <a:pt x="74" y="38"/>
                  </a:moveTo>
                  <a:cubicBezTo>
                    <a:pt x="25" y="38"/>
                    <a:pt x="9" y="54"/>
                    <a:pt x="25" y="54"/>
                  </a:cubicBezTo>
                  <a:cubicBezTo>
                    <a:pt x="33" y="54"/>
                    <a:pt x="50" y="50"/>
                    <a:pt x="74" y="3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79" name="Google Shape;12279;p51"/>
            <p:cNvSpPr/>
            <p:nvPr/>
          </p:nvSpPr>
          <p:spPr>
            <a:xfrm>
              <a:off x="3358950" y="2144875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74" y="1"/>
                  </a:moveTo>
                  <a:cubicBezTo>
                    <a:pt x="74" y="1"/>
                    <a:pt x="0" y="38"/>
                    <a:pt x="0" y="75"/>
                  </a:cubicBezTo>
                  <a:lnTo>
                    <a:pt x="74" y="75"/>
                  </a:lnTo>
                  <a:cubicBezTo>
                    <a:pt x="74" y="75"/>
                    <a:pt x="111" y="38"/>
                    <a:pt x="74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80" name="Google Shape;12280;p51"/>
            <p:cNvSpPr/>
            <p:nvPr/>
          </p:nvSpPr>
          <p:spPr>
            <a:xfrm>
              <a:off x="3353400" y="21421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1"/>
                  </a:moveTo>
                  <a:lnTo>
                    <a:pt x="0" y="38"/>
                  </a:lnTo>
                  <a:lnTo>
                    <a:pt x="37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81" name="Google Shape;12281;p51"/>
            <p:cNvSpPr/>
            <p:nvPr/>
          </p:nvSpPr>
          <p:spPr>
            <a:xfrm>
              <a:off x="3353400" y="2143025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37" y="1"/>
                  </a:moveTo>
                  <a:cubicBezTo>
                    <a:pt x="37" y="1"/>
                    <a:pt x="0" y="75"/>
                    <a:pt x="0" y="112"/>
                  </a:cubicBezTo>
                  <a:lnTo>
                    <a:pt x="37" y="112"/>
                  </a:lnTo>
                  <a:cubicBezTo>
                    <a:pt x="37" y="112"/>
                    <a:pt x="111" y="75"/>
                    <a:pt x="3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82" name="Google Shape;12282;p51"/>
            <p:cNvSpPr/>
            <p:nvPr/>
          </p:nvSpPr>
          <p:spPr>
            <a:xfrm>
              <a:off x="3352475" y="2147650"/>
              <a:ext cx="2800" cy="4650"/>
            </a:xfrm>
            <a:custGeom>
              <a:avLst/>
              <a:gdLst/>
              <a:ahLst/>
              <a:cxnLst/>
              <a:rect l="l" t="t" r="r" b="b"/>
              <a:pathLst>
                <a:path w="112" h="186" extrusionOk="0">
                  <a:moveTo>
                    <a:pt x="74" y="0"/>
                  </a:moveTo>
                  <a:cubicBezTo>
                    <a:pt x="74" y="0"/>
                    <a:pt x="37" y="0"/>
                    <a:pt x="37" y="74"/>
                  </a:cubicBezTo>
                  <a:cubicBezTo>
                    <a:pt x="37" y="99"/>
                    <a:pt x="37" y="107"/>
                    <a:pt x="48" y="121"/>
                  </a:cubicBezTo>
                  <a:cubicBezTo>
                    <a:pt x="54" y="116"/>
                    <a:pt x="62" y="111"/>
                    <a:pt x="74" y="111"/>
                  </a:cubicBezTo>
                  <a:lnTo>
                    <a:pt x="111" y="74"/>
                  </a:lnTo>
                  <a:lnTo>
                    <a:pt x="74" y="0"/>
                  </a:lnTo>
                  <a:close/>
                  <a:moveTo>
                    <a:pt x="74" y="111"/>
                  </a:moveTo>
                  <a:lnTo>
                    <a:pt x="56" y="130"/>
                  </a:lnTo>
                  <a:lnTo>
                    <a:pt x="56" y="130"/>
                  </a:lnTo>
                  <a:cubicBezTo>
                    <a:pt x="53" y="127"/>
                    <a:pt x="51" y="124"/>
                    <a:pt x="48" y="121"/>
                  </a:cubicBezTo>
                  <a:lnTo>
                    <a:pt x="48" y="121"/>
                  </a:lnTo>
                  <a:cubicBezTo>
                    <a:pt x="37" y="132"/>
                    <a:pt x="37" y="148"/>
                    <a:pt x="37" y="148"/>
                  </a:cubicBezTo>
                  <a:cubicBezTo>
                    <a:pt x="1" y="148"/>
                    <a:pt x="1" y="185"/>
                    <a:pt x="1" y="185"/>
                  </a:cubicBezTo>
                  <a:lnTo>
                    <a:pt x="56" y="130"/>
                  </a:lnTo>
                  <a:lnTo>
                    <a:pt x="56" y="130"/>
                  </a:lnTo>
                  <a:cubicBezTo>
                    <a:pt x="61" y="135"/>
                    <a:pt x="67" y="141"/>
                    <a:pt x="74" y="148"/>
                  </a:cubicBezTo>
                  <a:lnTo>
                    <a:pt x="111" y="185"/>
                  </a:lnTo>
                  <a:cubicBezTo>
                    <a:pt x="111" y="185"/>
                    <a:pt x="74" y="148"/>
                    <a:pt x="74" y="11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83" name="Google Shape;12283;p51"/>
            <p:cNvSpPr/>
            <p:nvPr/>
          </p:nvSpPr>
          <p:spPr>
            <a:xfrm>
              <a:off x="3352475" y="2147275"/>
              <a:ext cx="4650" cy="7225"/>
            </a:xfrm>
            <a:custGeom>
              <a:avLst/>
              <a:gdLst/>
              <a:ahLst/>
              <a:cxnLst/>
              <a:rect l="l" t="t" r="r" b="b"/>
              <a:pathLst>
                <a:path w="186" h="289" extrusionOk="0">
                  <a:moveTo>
                    <a:pt x="126" y="1"/>
                  </a:moveTo>
                  <a:cubicBezTo>
                    <a:pt x="111" y="1"/>
                    <a:pt x="94" y="6"/>
                    <a:pt x="74" y="15"/>
                  </a:cubicBezTo>
                  <a:cubicBezTo>
                    <a:pt x="37" y="89"/>
                    <a:pt x="1" y="163"/>
                    <a:pt x="1" y="200"/>
                  </a:cubicBezTo>
                  <a:cubicBezTo>
                    <a:pt x="1" y="254"/>
                    <a:pt x="20" y="289"/>
                    <a:pt x="45" y="289"/>
                  </a:cubicBezTo>
                  <a:cubicBezTo>
                    <a:pt x="55" y="289"/>
                    <a:pt x="65" y="284"/>
                    <a:pt x="74" y="274"/>
                  </a:cubicBezTo>
                  <a:cubicBezTo>
                    <a:pt x="148" y="200"/>
                    <a:pt x="185" y="163"/>
                    <a:pt x="185" y="89"/>
                  </a:cubicBezTo>
                  <a:cubicBezTo>
                    <a:pt x="185" y="35"/>
                    <a:pt x="166" y="1"/>
                    <a:pt x="126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84" name="Google Shape;12284;p51"/>
            <p:cNvSpPr/>
            <p:nvPr/>
          </p:nvSpPr>
          <p:spPr>
            <a:xfrm>
              <a:off x="3327525" y="2121775"/>
              <a:ext cx="40675" cy="55475"/>
            </a:xfrm>
            <a:custGeom>
              <a:avLst/>
              <a:gdLst/>
              <a:ahLst/>
              <a:cxnLst/>
              <a:rect l="l" t="t" r="r" b="b"/>
              <a:pathLst>
                <a:path w="1627" h="2219" extrusionOk="0">
                  <a:moveTo>
                    <a:pt x="1564" y="370"/>
                  </a:moveTo>
                  <a:lnTo>
                    <a:pt x="1627" y="407"/>
                  </a:lnTo>
                  <a:cubicBezTo>
                    <a:pt x="1627" y="370"/>
                    <a:pt x="1590" y="370"/>
                    <a:pt x="1590" y="370"/>
                  </a:cubicBezTo>
                  <a:close/>
                  <a:moveTo>
                    <a:pt x="444" y="0"/>
                  </a:moveTo>
                  <a:lnTo>
                    <a:pt x="370" y="37"/>
                  </a:lnTo>
                  <a:lnTo>
                    <a:pt x="333" y="74"/>
                  </a:lnTo>
                  <a:lnTo>
                    <a:pt x="296" y="111"/>
                  </a:lnTo>
                  <a:lnTo>
                    <a:pt x="259" y="185"/>
                  </a:lnTo>
                  <a:lnTo>
                    <a:pt x="185" y="222"/>
                  </a:lnTo>
                  <a:lnTo>
                    <a:pt x="148" y="259"/>
                  </a:lnTo>
                  <a:lnTo>
                    <a:pt x="148" y="296"/>
                  </a:lnTo>
                  <a:lnTo>
                    <a:pt x="148" y="370"/>
                  </a:lnTo>
                  <a:lnTo>
                    <a:pt x="148" y="407"/>
                  </a:lnTo>
                  <a:lnTo>
                    <a:pt x="148" y="444"/>
                  </a:lnTo>
                  <a:lnTo>
                    <a:pt x="111" y="481"/>
                  </a:lnTo>
                  <a:cubicBezTo>
                    <a:pt x="74" y="555"/>
                    <a:pt x="74" y="592"/>
                    <a:pt x="0" y="629"/>
                  </a:cubicBezTo>
                  <a:lnTo>
                    <a:pt x="0" y="666"/>
                  </a:lnTo>
                  <a:lnTo>
                    <a:pt x="0" y="740"/>
                  </a:lnTo>
                  <a:lnTo>
                    <a:pt x="0" y="777"/>
                  </a:lnTo>
                  <a:lnTo>
                    <a:pt x="0" y="814"/>
                  </a:lnTo>
                  <a:lnTo>
                    <a:pt x="0" y="851"/>
                  </a:lnTo>
                  <a:lnTo>
                    <a:pt x="0" y="925"/>
                  </a:lnTo>
                  <a:lnTo>
                    <a:pt x="0" y="962"/>
                  </a:lnTo>
                  <a:lnTo>
                    <a:pt x="0" y="999"/>
                  </a:lnTo>
                  <a:lnTo>
                    <a:pt x="0" y="1035"/>
                  </a:lnTo>
                  <a:lnTo>
                    <a:pt x="0" y="1109"/>
                  </a:lnTo>
                  <a:lnTo>
                    <a:pt x="0" y="1146"/>
                  </a:lnTo>
                  <a:lnTo>
                    <a:pt x="0" y="1183"/>
                  </a:lnTo>
                  <a:lnTo>
                    <a:pt x="0" y="1220"/>
                  </a:lnTo>
                  <a:lnTo>
                    <a:pt x="0" y="1294"/>
                  </a:lnTo>
                  <a:lnTo>
                    <a:pt x="0" y="1331"/>
                  </a:lnTo>
                  <a:lnTo>
                    <a:pt x="0" y="1368"/>
                  </a:lnTo>
                  <a:lnTo>
                    <a:pt x="0" y="1405"/>
                  </a:lnTo>
                  <a:lnTo>
                    <a:pt x="0" y="1479"/>
                  </a:lnTo>
                  <a:lnTo>
                    <a:pt x="0" y="1516"/>
                  </a:lnTo>
                  <a:lnTo>
                    <a:pt x="0" y="1553"/>
                  </a:lnTo>
                  <a:lnTo>
                    <a:pt x="0" y="1590"/>
                  </a:lnTo>
                  <a:lnTo>
                    <a:pt x="0" y="1664"/>
                  </a:lnTo>
                  <a:lnTo>
                    <a:pt x="0" y="1701"/>
                  </a:lnTo>
                  <a:cubicBezTo>
                    <a:pt x="0" y="1701"/>
                    <a:pt x="0" y="1738"/>
                    <a:pt x="74" y="1738"/>
                  </a:cubicBezTo>
                  <a:lnTo>
                    <a:pt x="111" y="1775"/>
                  </a:lnTo>
                  <a:lnTo>
                    <a:pt x="148" y="1812"/>
                  </a:lnTo>
                  <a:lnTo>
                    <a:pt x="333" y="1925"/>
                  </a:lnTo>
                  <a:lnTo>
                    <a:pt x="333" y="1923"/>
                  </a:lnTo>
                  <a:lnTo>
                    <a:pt x="333" y="1849"/>
                  </a:lnTo>
                  <a:lnTo>
                    <a:pt x="333" y="1738"/>
                  </a:lnTo>
                  <a:lnTo>
                    <a:pt x="333" y="1664"/>
                  </a:lnTo>
                  <a:lnTo>
                    <a:pt x="333" y="1553"/>
                  </a:lnTo>
                  <a:lnTo>
                    <a:pt x="333" y="1479"/>
                  </a:lnTo>
                  <a:cubicBezTo>
                    <a:pt x="333" y="1405"/>
                    <a:pt x="333" y="1405"/>
                    <a:pt x="407" y="1368"/>
                  </a:cubicBezTo>
                  <a:cubicBezTo>
                    <a:pt x="407" y="1331"/>
                    <a:pt x="407" y="1331"/>
                    <a:pt x="444" y="1294"/>
                  </a:cubicBezTo>
                  <a:cubicBezTo>
                    <a:pt x="444" y="1220"/>
                    <a:pt x="481" y="1220"/>
                    <a:pt x="481" y="1183"/>
                  </a:cubicBezTo>
                  <a:cubicBezTo>
                    <a:pt x="481" y="1146"/>
                    <a:pt x="518" y="1146"/>
                    <a:pt x="518" y="1109"/>
                  </a:cubicBezTo>
                  <a:cubicBezTo>
                    <a:pt x="592" y="1035"/>
                    <a:pt x="592" y="999"/>
                    <a:pt x="629" y="962"/>
                  </a:cubicBezTo>
                  <a:cubicBezTo>
                    <a:pt x="629" y="925"/>
                    <a:pt x="666" y="925"/>
                    <a:pt x="666" y="851"/>
                  </a:cubicBezTo>
                  <a:cubicBezTo>
                    <a:pt x="666" y="814"/>
                    <a:pt x="703" y="814"/>
                    <a:pt x="703" y="777"/>
                  </a:cubicBezTo>
                  <a:cubicBezTo>
                    <a:pt x="703" y="740"/>
                    <a:pt x="740" y="740"/>
                    <a:pt x="740" y="666"/>
                  </a:cubicBezTo>
                  <a:lnTo>
                    <a:pt x="851" y="592"/>
                  </a:lnTo>
                  <a:cubicBezTo>
                    <a:pt x="888" y="592"/>
                    <a:pt x="888" y="555"/>
                    <a:pt x="925" y="555"/>
                  </a:cubicBezTo>
                  <a:cubicBezTo>
                    <a:pt x="999" y="555"/>
                    <a:pt x="999" y="481"/>
                    <a:pt x="1035" y="481"/>
                  </a:cubicBezTo>
                  <a:cubicBezTo>
                    <a:pt x="1072" y="481"/>
                    <a:pt x="1072" y="444"/>
                    <a:pt x="1109" y="444"/>
                  </a:cubicBezTo>
                  <a:cubicBezTo>
                    <a:pt x="1183" y="444"/>
                    <a:pt x="1183" y="407"/>
                    <a:pt x="1220" y="407"/>
                  </a:cubicBezTo>
                  <a:cubicBezTo>
                    <a:pt x="1257" y="407"/>
                    <a:pt x="1257" y="407"/>
                    <a:pt x="1294" y="370"/>
                  </a:cubicBezTo>
                  <a:lnTo>
                    <a:pt x="1564" y="370"/>
                  </a:lnTo>
                  <a:lnTo>
                    <a:pt x="999" y="37"/>
                  </a:lnTo>
                  <a:cubicBezTo>
                    <a:pt x="999" y="37"/>
                    <a:pt x="925" y="37"/>
                    <a:pt x="925" y="0"/>
                  </a:cubicBezTo>
                  <a:close/>
                  <a:moveTo>
                    <a:pt x="333" y="1925"/>
                  </a:moveTo>
                  <a:lnTo>
                    <a:pt x="333" y="2034"/>
                  </a:lnTo>
                  <a:cubicBezTo>
                    <a:pt x="407" y="2034"/>
                    <a:pt x="407" y="2071"/>
                    <a:pt x="407" y="2071"/>
                  </a:cubicBezTo>
                  <a:cubicBezTo>
                    <a:pt x="444" y="2071"/>
                    <a:pt x="444" y="2108"/>
                    <a:pt x="444" y="2108"/>
                  </a:cubicBezTo>
                  <a:lnTo>
                    <a:pt x="481" y="2145"/>
                  </a:lnTo>
                  <a:cubicBezTo>
                    <a:pt x="499" y="2182"/>
                    <a:pt x="509" y="2200"/>
                    <a:pt x="541" y="2200"/>
                  </a:cubicBezTo>
                  <a:cubicBezTo>
                    <a:pt x="570" y="2200"/>
                    <a:pt x="618" y="2185"/>
                    <a:pt x="709" y="2155"/>
                  </a:cubicBezTo>
                  <a:lnTo>
                    <a:pt x="709" y="2155"/>
                  </a:lnTo>
                  <a:lnTo>
                    <a:pt x="746" y="2177"/>
                  </a:lnTo>
                  <a:lnTo>
                    <a:pt x="746" y="2177"/>
                  </a:lnTo>
                  <a:cubicBezTo>
                    <a:pt x="742" y="2168"/>
                    <a:pt x="740" y="2158"/>
                    <a:pt x="740" y="2145"/>
                  </a:cubicBezTo>
                  <a:cubicBezTo>
                    <a:pt x="729" y="2148"/>
                    <a:pt x="719" y="2152"/>
                    <a:pt x="709" y="2155"/>
                  </a:cubicBezTo>
                  <a:lnTo>
                    <a:pt x="709" y="2155"/>
                  </a:lnTo>
                  <a:lnTo>
                    <a:pt x="333" y="1925"/>
                  </a:lnTo>
                  <a:close/>
                  <a:moveTo>
                    <a:pt x="746" y="2177"/>
                  </a:moveTo>
                  <a:cubicBezTo>
                    <a:pt x="763" y="2219"/>
                    <a:pt x="814" y="2219"/>
                    <a:pt x="814" y="2219"/>
                  </a:cubicBezTo>
                  <a:lnTo>
                    <a:pt x="746" y="2177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85" name="Google Shape;12285;p51"/>
            <p:cNvSpPr/>
            <p:nvPr/>
          </p:nvSpPr>
          <p:spPr>
            <a:xfrm>
              <a:off x="3335850" y="2126450"/>
              <a:ext cx="41600" cy="52275"/>
            </a:xfrm>
            <a:custGeom>
              <a:avLst/>
              <a:gdLst/>
              <a:ahLst/>
              <a:cxnLst/>
              <a:rect l="l" t="t" r="r" b="b"/>
              <a:pathLst>
                <a:path w="1664" h="2091" extrusionOk="0">
                  <a:moveTo>
                    <a:pt x="1044" y="494"/>
                  </a:moveTo>
                  <a:cubicBezTo>
                    <a:pt x="1196" y="494"/>
                    <a:pt x="1294" y="623"/>
                    <a:pt x="1294" y="812"/>
                  </a:cubicBezTo>
                  <a:cubicBezTo>
                    <a:pt x="1294" y="1107"/>
                    <a:pt x="1072" y="1477"/>
                    <a:pt x="850" y="1588"/>
                  </a:cubicBezTo>
                  <a:cubicBezTo>
                    <a:pt x="770" y="1628"/>
                    <a:pt x="697" y="1647"/>
                    <a:pt x="634" y="1647"/>
                  </a:cubicBezTo>
                  <a:cubicBezTo>
                    <a:pt x="467" y="1647"/>
                    <a:pt x="370" y="1517"/>
                    <a:pt x="370" y="1329"/>
                  </a:cubicBezTo>
                  <a:cubicBezTo>
                    <a:pt x="370" y="1033"/>
                    <a:pt x="629" y="664"/>
                    <a:pt x="850" y="553"/>
                  </a:cubicBezTo>
                  <a:cubicBezTo>
                    <a:pt x="921" y="512"/>
                    <a:pt x="986" y="494"/>
                    <a:pt x="1044" y="494"/>
                  </a:cubicBezTo>
                  <a:close/>
                  <a:moveTo>
                    <a:pt x="1205" y="1"/>
                  </a:moveTo>
                  <a:cubicBezTo>
                    <a:pt x="1097" y="1"/>
                    <a:pt x="977" y="35"/>
                    <a:pt x="850" y="109"/>
                  </a:cubicBezTo>
                  <a:cubicBezTo>
                    <a:pt x="370" y="405"/>
                    <a:pt x="0" y="996"/>
                    <a:pt x="0" y="1514"/>
                  </a:cubicBezTo>
                  <a:cubicBezTo>
                    <a:pt x="0" y="1873"/>
                    <a:pt x="178" y="2090"/>
                    <a:pt x="448" y="2090"/>
                  </a:cubicBezTo>
                  <a:cubicBezTo>
                    <a:pt x="567" y="2090"/>
                    <a:pt x="703" y="2048"/>
                    <a:pt x="850" y="1958"/>
                  </a:cubicBezTo>
                  <a:cubicBezTo>
                    <a:pt x="1294" y="1736"/>
                    <a:pt x="1664" y="1107"/>
                    <a:pt x="1664" y="590"/>
                  </a:cubicBezTo>
                  <a:cubicBezTo>
                    <a:pt x="1664" y="220"/>
                    <a:pt x="1475" y="1"/>
                    <a:pt x="1205" y="1"/>
                  </a:cubicBezTo>
                  <a:close/>
                </a:path>
              </a:pathLst>
            </a:custGeom>
            <a:solidFill>
              <a:srgbClr val="21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86" name="Google Shape;12286;p51"/>
            <p:cNvSpPr/>
            <p:nvPr/>
          </p:nvSpPr>
          <p:spPr>
            <a:xfrm>
              <a:off x="3296100" y="2160600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740" y="0"/>
                  </a:moveTo>
                  <a:lnTo>
                    <a:pt x="777" y="37"/>
                  </a:lnTo>
                  <a:lnTo>
                    <a:pt x="814" y="111"/>
                  </a:lnTo>
                  <a:cubicBezTo>
                    <a:pt x="814" y="148"/>
                    <a:pt x="814" y="148"/>
                    <a:pt x="851" y="185"/>
                  </a:cubicBezTo>
                  <a:lnTo>
                    <a:pt x="851" y="296"/>
                  </a:lnTo>
                  <a:lnTo>
                    <a:pt x="851" y="370"/>
                  </a:lnTo>
                  <a:cubicBezTo>
                    <a:pt x="851" y="407"/>
                    <a:pt x="851" y="444"/>
                    <a:pt x="814" y="444"/>
                  </a:cubicBezTo>
                  <a:cubicBezTo>
                    <a:pt x="814" y="518"/>
                    <a:pt x="777" y="555"/>
                    <a:pt x="777" y="555"/>
                  </a:cubicBezTo>
                  <a:cubicBezTo>
                    <a:pt x="777" y="592"/>
                    <a:pt x="740" y="592"/>
                    <a:pt x="740" y="629"/>
                  </a:cubicBezTo>
                  <a:cubicBezTo>
                    <a:pt x="740" y="629"/>
                    <a:pt x="740" y="703"/>
                    <a:pt x="666" y="703"/>
                  </a:cubicBezTo>
                  <a:cubicBezTo>
                    <a:pt x="666" y="740"/>
                    <a:pt x="629" y="740"/>
                    <a:pt x="629" y="776"/>
                  </a:cubicBezTo>
                  <a:lnTo>
                    <a:pt x="555" y="887"/>
                  </a:lnTo>
                  <a:lnTo>
                    <a:pt x="444" y="961"/>
                  </a:lnTo>
                  <a:cubicBezTo>
                    <a:pt x="407" y="998"/>
                    <a:pt x="407" y="998"/>
                    <a:pt x="370" y="998"/>
                  </a:cubicBezTo>
                  <a:cubicBezTo>
                    <a:pt x="370" y="998"/>
                    <a:pt x="296" y="998"/>
                    <a:pt x="296" y="1072"/>
                  </a:cubicBezTo>
                  <a:lnTo>
                    <a:pt x="0" y="1072"/>
                  </a:lnTo>
                  <a:lnTo>
                    <a:pt x="407" y="1294"/>
                  </a:lnTo>
                  <a:lnTo>
                    <a:pt x="592" y="1294"/>
                  </a:lnTo>
                  <a:lnTo>
                    <a:pt x="592" y="1257"/>
                  </a:lnTo>
                  <a:cubicBezTo>
                    <a:pt x="592" y="1257"/>
                    <a:pt x="592" y="1183"/>
                    <a:pt x="629" y="1183"/>
                  </a:cubicBezTo>
                  <a:lnTo>
                    <a:pt x="629" y="1146"/>
                  </a:lnTo>
                  <a:lnTo>
                    <a:pt x="629" y="1109"/>
                  </a:lnTo>
                  <a:cubicBezTo>
                    <a:pt x="1146" y="518"/>
                    <a:pt x="1146" y="481"/>
                    <a:pt x="1146" y="407"/>
                  </a:cubicBezTo>
                  <a:lnTo>
                    <a:pt x="1146" y="370"/>
                  </a:lnTo>
                  <a:lnTo>
                    <a:pt x="1146" y="333"/>
                  </a:lnTo>
                  <a:lnTo>
                    <a:pt x="1146" y="296"/>
                  </a:lnTo>
                  <a:lnTo>
                    <a:pt x="1109" y="222"/>
                  </a:lnTo>
                  <a:lnTo>
                    <a:pt x="999" y="18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87" name="Google Shape;12287;p51"/>
            <p:cNvSpPr/>
            <p:nvPr/>
          </p:nvSpPr>
          <p:spPr>
            <a:xfrm>
              <a:off x="3297950" y="2161550"/>
              <a:ext cx="23125" cy="29350"/>
            </a:xfrm>
            <a:custGeom>
              <a:avLst/>
              <a:gdLst/>
              <a:ahLst/>
              <a:cxnLst/>
              <a:rect l="l" t="t" r="r" b="b"/>
              <a:pathLst>
                <a:path w="925" h="1174" extrusionOk="0">
                  <a:moveTo>
                    <a:pt x="689" y="0"/>
                  </a:moveTo>
                  <a:cubicBezTo>
                    <a:pt x="625" y="0"/>
                    <a:pt x="553" y="25"/>
                    <a:pt x="481" y="73"/>
                  </a:cubicBezTo>
                  <a:cubicBezTo>
                    <a:pt x="222" y="184"/>
                    <a:pt x="37" y="554"/>
                    <a:pt x="0" y="849"/>
                  </a:cubicBezTo>
                  <a:cubicBezTo>
                    <a:pt x="0" y="1057"/>
                    <a:pt x="109" y="1173"/>
                    <a:pt x="264" y="1173"/>
                  </a:cubicBezTo>
                  <a:cubicBezTo>
                    <a:pt x="330" y="1173"/>
                    <a:pt x="404" y="1152"/>
                    <a:pt x="481" y="1108"/>
                  </a:cubicBezTo>
                  <a:cubicBezTo>
                    <a:pt x="740" y="997"/>
                    <a:pt x="925" y="628"/>
                    <a:pt x="925" y="332"/>
                  </a:cubicBezTo>
                  <a:cubicBezTo>
                    <a:pt x="925" y="107"/>
                    <a:pt x="823" y="0"/>
                    <a:pt x="689" y="0"/>
                  </a:cubicBez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88" name="Google Shape;12288;p51"/>
            <p:cNvSpPr/>
            <p:nvPr/>
          </p:nvSpPr>
          <p:spPr>
            <a:xfrm>
              <a:off x="3303500" y="2177225"/>
              <a:ext cx="1850" cy="950"/>
            </a:xfrm>
            <a:custGeom>
              <a:avLst/>
              <a:gdLst/>
              <a:ahLst/>
              <a:cxnLst/>
              <a:rect l="l" t="t" r="r" b="b"/>
              <a:pathLst>
                <a:path w="74" h="38" extrusionOk="0">
                  <a:moveTo>
                    <a:pt x="74" y="1"/>
                  </a:moveTo>
                  <a:cubicBezTo>
                    <a:pt x="0" y="1"/>
                    <a:pt x="0" y="1"/>
                    <a:pt x="0" y="38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89" name="Google Shape;12289;p51"/>
            <p:cNvSpPr/>
            <p:nvPr/>
          </p:nvSpPr>
          <p:spPr>
            <a:xfrm>
              <a:off x="3303500" y="2177225"/>
              <a:ext cx="2775" cy="1875"/>
            </a:xfrm>
            <a:custGeom>
              <a:avLst/>
              <a:gdLst/>
              <a:ahLst/>
              <a:cxnLst/>
              <a:rect l="l" t="t" r="r" b="b"/>
              <a:pathLst>
                <a:path w="111" h="75" extrusionOk="0">
                  <a:moveTo>
                    <a:pt x="74" y="1"/>
                  </a:moveTo>
                  <a:cubicBezTo>
                    <a:pt x="74" y="38"/>
                    <a:pt x="0" y="38"/>
                    <a:pt x="0" y="75"/>
                  </a:cubicBezTo>
                  <a:lnTo>
                    <a:pt x="74" y="75"/>
                  </a:lnTo>
                  <a:cubicBezTo>
                    <a:pt x="74" y="75"/>
                    <a:pt x="111" y="38"/>
                    <a:pt x="74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90" name="Google Shape;12290;p51"/>
            <p:cNvSpPr/>
            <p:nvPr/>
          </p:nvSpPr>
          <p:spPr>
            <a:xfrm>
              <a:off x="3306250" y="21837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1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91" name="Google Shape;12291;p51"/>
            <p:cNvSpPr/>
            <p:nvPr/>
          </p:nvSpPr>
          <p:spPr>
            <a:xfrm>
              <a:off x="3306250" y="21837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8" y="0"/>
                  </a:moveTo>
                  <a:cubicBezTo>
                    <a:pt x="38" y="0"/>
                    <a:pt x="1" y="37"/>
                    <a:pt x="1" y="111"/>
                  </a:cubicBezTo>
                  <a:lnTo>
                    <a:pt x="38" y="111"/>
                  </a:lnTo>
                  <a:cubicBezTo>
                    <a:pt x="38" y="111"/>
                    <a:pt x="75" y="37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92" name="Google Shape;12292;p51"/>
            <p:cNvSpPr/>
            <p:nvPr/>
          </p:nvSpPr>
          <p:spPr>
            <a:xfrm>
              <a:off x="3312725" y="2179075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112" y="1"/>
                  </a:moveTo>
                  <a:cubicBezTo>
                    <a:pt x="1" y="1"/>
                    <a:pt x="1" y="1"/>
                    <a:pt x="75" y="37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93" name="Google Shape;12293;p51"/>
            <p:cNvSpPr/>
            <p:nvPr/>
          </p:nvSpPr>
          <p:spPr>
            <a:xfrm>
              <a:off x="3314575" y="217907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8" y="1"/>
                  </a:moveTo>
                  <a:cubicBezTo>
                    <a:pt x="1" y="37"/>
                    <a:pt x="1" y="37"/>
                    <a:pt x="1" y="111"/>
                  </a:cubicBezTo>
                  <a:lnTo>
                    <a:pt x="38" y="111"/>
                  </a:lnTo>
                  <a:cubicBezTo>
                    <a:pt x="38" y="111"/>
                    <a:pt x="75" y="37"/>
                    <a:pt x="38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94" name="Google Shape;12294;p51"/>
            <p:cNvSpPr/>
            <p:nvPr/>
          </p:nvSpPr>
          <p:spPr>
            <a:xfrm>
              <a:off x="3315500" y="2169825"/>
              <a:ext cx="1875" cy="1775"/>
            </a:xfrm>
            <a:custGeom>
              <a:avLst/>
              <a:gdLst/>
              <a:ahLst/>
              <a:cxnLst/>
              <a:rect l="l" t="t" r="r" b="b"/>
              <a:pathLst>
                <a:path w="75" h="71" extrusionOk="0">
                  <a:moveTo>
                    <a:pt x="75" y="1"/>
                  </a:moveTo>
                  <a:cubicBezTo>
                    <a:pt x="1" y="1"/>
                    <a:pt x="1" y="1"/>
                    <a:pt x="38" y="38"/>
                  </a:cubicBezTo>
                  <a:lnTo>
                    <a:pt x="75" y="1"/>
                  </a:lnTo>
                  <a:close/>
                  <a:moveTo>
                    <a:pt x="38" y="38"/>
                  </a:moveTo>
                  <a:cubicBezTo>
                    <a:pt x="13" y="38"/>
                    <a:pt x="5" y="71"/>
                    <a:pt x="13" y="71"/>
                  </a:cubicBezTo>
                  <a:cubicBezTo>
                    <a:pt x="17" y="71"/>
                    <a:pt x="25" y="62"/>
                    <a:pt x="38" y="3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95" name="Google Shape;12295;p51"/>
            <p:cNvSpPr/>
            <p:nvPr/>
          </p:nvSpPr>
          <p:spPr>
            <a:xfrm>
              <a:off x="3316425" y="2169825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38" y="1"/>
                  </a:moveTo>
                  <a:cubicBezTo>
                    <a:pt x="1" y="38"/>
                    <a:pt x="1" y="38"/>
                    <a:pt x="1" y="75"/>
                  </a:cubicBezTo>
                  <a:lnTo>
                    <a:pt x="38" y="75"/>
                  </a:lnTo>
                  <a:cubicBezTo>
                    <a:pt x="38" y="75"/>
                    <a:pt x="112" y="38"/>
                    <a:pt x="38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96" name="Google Shape;12296;p51"/>
            <p:cNvSpPr/>
            <p:nvPr/>
          </p:nvSpPr>
          <p:spPr>
            <a:xfrm>
              <a:off x="3309950" y="2167975"/>
              <a:ext cx="1425" cy="950"/>
            </a:xfrm>
            <a:custGeom>
              <a:avLst/>
              <a:gdLst/>
              <a:ahLst/>
              <a:cxnLst/>
              <a:rect l="l" t="t" r="r" b="b"/>
              <a:pathLst>
                <a:path w="57" h="38" extrusionOk="0">
                  <a:moveTo>
                    <a:pt x="38" y="1"/>
                  </a:moveTo>
                  <a:cubicBezTo>
                    <a:pt x="38" y="19"/>
                    <a:pt x="47" y="29"/>
                    <a:pt x="52" y="29"/>
                  </a:cubicBezTo>
                  <a:cubicBezTo>
                    <a:pt x="56" y="29"/>
                    <a:pt x="56" y="19"/>
                    <a:pt x="38" y="1"/>
                  </a:cubicBezTo>
                  <a:close/>
                  <a:moveTo>
                    <a:pt x="1" y="1"/>
                  </a:moveTo>
                  <a:lnTo>
                    <a:pt x="1" y="38"/>
                  </a:lnTo>
                  <a:lnTo>
                    <a:pt x="38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97" name="Google Shape;12297;p51"/>
            <p:cNvSpPr/>
            <p:nvPr/>
          </p:nvSpPr>
          <p:spPr>
            <a:xfrm>
              <a:off x="3309950" y="21689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8" y="1"/>
                  </a:moveTo>
                  <a:cubicBezTo>
                    <a:pt x="38" y="1"/>
                    <a:pt x="38" y="38"/>
                    <a:pt x="1" y="75"/>
                  </a:cubicBezTo>
                  <a:lnTo>
                    <a:pt x="38" y="75"/>
                  </a:lnTo>
                  <a:cubicBezTo>
                    <a:pt x="38" y="75"/>
                    <a:pt x="75" y="38"/>
                    <a:pt x="38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98" name="Google Shape;12298;p51"/>
            <p:cNvSpPr/>
            <p:nvPr/>
          </p:nvSpPr>
          <p:spPr>
            <a:xfrm>
              <a:off x="3308100" y="2173525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12" y="1"/>
                  </a:moveTo>
                  <a:cubicBezTo>
                    <a:pt x="112" y="1"/>
                    <a:pt x="75" y="1"/>
                    <a:pt x="75" y="38"/>
                  </a:cubicBezTo>
                  <a:cubicBezTo>
                    <a:pt x="75" y="62"/>
                    <a:pt x="75" y="70"/>
                    <a:pt x="85" y="94"/>
                  </a:cubicBezTo>
                  <a:lnTo>
                    <a:pt x="85" y="94"/>
                  </a:lnTo>
                  <a:cubicBezTo>
                    <a:pt x="91" y="83"/>
                    <a:pt x="99" y="75"/>
                    <a:pt x="112" y="75"/>
                  </a:cubicBezTo>
                  <a:lnTo>
                    <a:pt x="149" y="38"/>
                  </a:lnTo>
                  <a:lnTo>
                    <a:pt x="112" y="1"/>
                  </a:lnTo>
                  <a:close/>
                  <a:moveTo>
                    <a:pt x="81" y="105"/>
                  </a:moveTo>
                  <a:lnTo>
                    <a:pt x="32" y="154"/>
                  </a:lnTo>
                  <a:lnTo>
                    <a:pt x="32" y="154"/>
                  </a:lnTo>
                  <a:cubicBezTo>
                    <a:pt x="43" y="151"/>
                    <a:pt x="56" y="149"/>
                    <a:pt x="75" y="149"/>
                  </a:cubicBezTo>
                  <a:cubicBezTo>
                    <a:pt x="75" y="149"/>
                    <a:pt x="75" y="126"/>
                    <a:pt x="81" y="105"/>
                  </a:cubicBezTo>
                  <a:close/>
                  <a:moveTo>
                    <a:pt x="32" y="154"/>
                  </a:moveTo>
                  <a:lnTo>
                    <a:pt x="32" y="154"/>
                  </a:lnTo>
                  <a:cubicBezTo>
                    <a:pt x="1" y="165"/>
                    <a:pt x="1" y="186"/>
                    <a:pt x="1" y="186"/>
                  </a:cubicBezTo>
                  <a:lnTo>
                    <a:pt x="32" y="154"/>
                  </a:lnTo>
                  <a:close/>
                  <a:moveTo>
                    <a:pt x="112" y="75"/>
                  </a:moveTo>
                  <a:lnTo>
                    <a:pt x="88" y="99"/>
                  </a:lnTo>
                  <a:lnTo>
                    <a:pt x="88" y="99"/>
                  </a:lnTo>
                  <a:cubicBezTo>
                    <a:pt x="87" y="97"/>
                    <a:pt x="86" y="96"/>
                    <a:pt x="85" y="94"/>
                  </a:cubicBezTo>
                  <a:lnTo>
                    <a:pt x="85" y="94"/>
                  </a:lnTo>
                  <a:cubicBezTo>
                    <a:pt x="84" y="98"/>
                    <a:pt x="82" y="101"/>
                    <a:pt x="81" y="105"/>
                  </a:cubicBezTo>
                  <a:lnTo>
                    <a:pt x="81" y="105"/>
                  </a:lnTo>
                  <a:lnTo>
                    <a:pt x="88" y="99"/>
                  </a:lnTo>
                  <a:lnTo>
                    <a:pt x="88" y="99"/>
                  </a:lnTo>
                  <a:cubicBezTo>
                    <a:pt x="93" y="111"/>
                    <a:pt x="101" y="126"/>
                    <a:pt x="112" y="149"/>
                  </a:cubicBezTo>
                  <a:lnTo>
                    <a:pt x="149" y="186"/>
                  </a:lnTo>
                  <a:cubicBezTo>
                    <a:pt x="149" y="186"/>
                    <a:pt x="112" y="149"/>
                    <a:pt x="112" y="75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99" name="Google Shape;12299;p51"/>
            <p:cNvSpPr/>
            <p:nvPr/>
          </p:nvSpPr>
          <p:spPr>
            <a:xfrm>
              <a:off x="3308100" y="217407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88" y="0"/>
                  </a:moveTo>
                  <a:cubicBezTo>
                    <a:pt x="174" y="0"/>
                    <a:pt x="160" y="5"/>
                    <a:pt x="149" y="16"/>
                  </a:cubicBezTo>
                  <a:cubicBezTo>
                    <a:pt x="75" y="16"/>
                    <a:pt x="1" y="127"/>
                    <a:pt x="75" y="201"/>
                  </a:cubicBezTo>
                  <a:cubicBezTo>
                    <a:pt x="75" y="226"/>
                    <a:pt x="92" y="269"/>
                    <a:pt x="116" y="269"/>
                  </a:cubicBezTo>
                  <a:cubicBezTo>
                    <a:pt x="126" y="269"/>
                    <a:pt x="137" y="260"/>
                    <a:pt x="149" y="237"/>
                  </a:cubicBezTo>
                  <a:cubicBezTo>
                    <a:pt x="186" y="201"/>
                    <a:pt x="260" y="127"/>
                    <a:pt x="260" y="53"/>
                  </a:cubicBezTo>
                  <a:cubicBezTo>
                    <a:pt x="260" y="26"/>
                    <a:pt x="223" y="0"/>
                    <a:pt x="18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00" name="Google Shape;12300;p51"/>
            <p:cNvSpPr/>
            <p:nvPr/>
          </p:nvSpPr>
          <p:spPr>
            <a:xfrm>
              <a:off x="3284075" y="2146725"/>
              <a:ext cx="40700" cy="55475"/>
            </a:xfrm>
            <a:custGeom>
              <a:avLst/>
              <a:gdLst/>
              <a:ahLst/>
              <a:cxnLst/>
              <a:rect l="l" t="t" r="r" b="b"/>
              <a:pathLst>
                <a:path w="1628" h="2219" extrusionOk="0">
                  <a:moveTo>
                    <a:pt x="1561" y="371"/>
                  </a:moveTo>
                  <a:lnTo>
                    <a:pt x="1627" y="407"/>
                  </a:lnTo>
                  <a:cubicBezTo>
                    <a:pt x="1627" y="378"/>
                    <a:pt x="1581" y="372"/>
                    <a:pt x="1561" y="371"/>
                  </a:cubicBezTo>
                  <a:close/>
                  <a:moveTo>
                    <a:pt x="407" y="1"/>
                  </a:moveTo>
                  <a:lnTo>
                    <a:pt x="370" y="37"/>
                  </a:lnTo>
                  <a:lnTo>
                    <a:pt x="333" y="111"/>
                  </a:lnTo>
                  <a:lnTo>
                    <a:pt x="259" y="148"/>
                  </a:lnTo>
                  <a:lnTo>
                    <a:pt x="222" y="185"/>
                  </a:lnTo>
                  <a:lnTo>
                    <a:pt x="186" y="222"/>
                  </a:lnTo>
                  <a:lnTo>
                    <a:pt x="149" y="296"/>
                  </a:lnTo>
                  <a:lnTo>
                    <a:pt x="149" y="333"/>
                  </a:lnTo>
                  <a:lnTo>
                    <a:pt x="149" y="370"/>
                  </a:lnTo>
                  <a:lnTo>
                    <a:pt x="149" y="407"/>
                  </a:lnTo>
                  <a:lnTo>
                    <a:pt x="149" y="481"/>
                  </a:lnTo>
                  <a:lnTo>
                    <a:pt x="75" y="518"/>
                  </a:lnTo>
                  <a:cubicBezTo>
                    <a:pt x="38" y="555"/>
                    <a:pt x="38" y="592"/>
                    <a:pt x="1" y="666"/>
                  </a:cubicBezTo>
                  <a:lnTo>
                    <a:pt x="1" y="703"/>
                  </a:lnTo>
                  <a:lnTo>
                    <a:pt x="1" y="740"/>
                  </a:lnTo>
                  <a:lnTo>
                    <a:pt x="1" y="777"/>
                  </a:lnTo>
                  <a:lnTo>
                    <a:pt x="1" y="851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" y="962"/>
                  </a:lnTo>
                  <a:lnTo>
                    <a:pt x="1" y="1036"/>
                  </a:lnTo>
                  <a:lnTo>
                    <a:pt x="1" y="1073"/>
                  </a:lnTo>
                  <a:lnTo>
                    <a:pt x="1" y="1110"/>
                  </a:lnTo>
                  <a:lnTo>
                    <a:pt x="1" y="1147"/>
                  </a:lnTo>
                  <a:lnTo>
                    <a:pt x="1" y="1221"/>
                  </a:lnTo>
                  <a:lnTo>
                    <a:pt x="1" y="1258"/>
                  </a:lnTo>
                  <a:lnTo>
                    <a:pt x="1" y="1295"/>
                  </a:lnTo>
                  <a:lnTo>
                    <a:pt x="1" y="1331"/>
                  </a:lnTo>
                  <a:lnTo>
                    <a:pt x="1" y="1405"/>
                  </a:lnTo>
                  <a:lnTo>
                    <a:pt x="1" y="1442"/>
                  </a:lnTo>
                  <a:lnTo>
                    <a:pt x="1" y="1479"/>
                  </a:lnTo>
                  <a:lnTo>
                    <a:pt x="1" y="1516"/>
                  </a:lnTo>
                  <a:lnTo>
                    <a:pt x="1" y="1590"/>
                  </a:lnTo>
                  <a:lnTo>
                    <a:pt x="1" y="1627"/>
                  </a:lnTo>
                  <a:lnTo>
                    <a:pt x="1" y="1664"/>
                  </a:lnTo>
                  <a:lnTo>
                    <a:pt x="1" y="1701"/>
                  </a:lnTo>
                  <a:cubicBezTo>
                    <a:pt x="1" y="1701"/>
                    <a:pt x="1" y="1775"/>
                    <a:pt x="38" y="1775"/>
                  </a:cubicBezTo>
                  <a:lnTo>
                    <a:pt x="75" y="1812"/>
                  </a:lnTo>
                  <a:lnTo>
                    <a:pt x="149" y="1849"/>
                  </a:lnTo>
                  <a:lnTo>
                    <a:pt x="333" y="1958"/>
                  </a:lnTo>
                  <a:lnTo>
                    <a:pt x="333" y="1849"/>
                  </a:lnTo>
                  <a:lnTo>
                    <a:pt x="333" y="1775"/>
                  </a:lnTo>
                  <a:lnTo>
                    <a:pt x="333" y="1664"/>
                  </a:lnTo>
                  <a:lnTo>
                    <a:pt x="333" y="1590"/>
                  </a:lnTo>
                  <a:lnTo>
                    <a:pt x="333" y="1479"/>
                  </a:lnTo>
                  <a:cubicBezTo>
                    <a:pt x="333" y="1442"/>
                    <a:pt x="333" y="1442"/>
                    <a:pt x="370" y="1405"/>
                  </a:cubicBezTo>
                  <a:cubicBezTo>
                    <a:pt x="370" y="1331"/>
                    <a:pt x="370" y="1331"/>
                    <a:pt x="407" y="1295"/>
                  </a:cubicBezTo>
                  <a:cubicBezTo>
                    <a:pt x="407" y="1258"/>
                    <a:pt x="481" y="1258"/>
                    <a:pt x="481" y="1221"/>
                  </a:cubicBezTo>
                  <a:cubicBezTo>
                    <a:pt x="481" y="1147"/>
                    <a:pt x="518" y="1147"/>
                    <a:pt x="518" y="1110"/>
                  </a:cubicBezTo>
                  <a:cubicBezTo>
                    <a:pt x="555" y="1073"/>
                    <a:pt x="555" y="1036"/>
                    <a:pt x="592" y="962"/>
                  </a:cubicBezTo>
                  <a:cubicBezTo>
                    <a:pt x="592" y="925"/>
                    <a:pt x="629" y="925"/>
                    <a:pt x="629" y="888"/>
                  </a:cubicBezTo>
                  <a:cubicBezTo>
                    <a:pt x="629" y="851"/>
                    <a:pt x="703" y="851"/>
                    <a:pt x="703" y="777"/>
                  </a:cubicBezTo>
                  <a:cubicBezTo>
                    <a:pt x="703" y="740"/>
                    <a:pt x="740" y="740"/>
                    <a:pt x="740" y="703"/>
                  </a:cubicBezTo>
                  <a:lnTo>
                    <a:pt x="814" y="592"/>
                  </a:lnTo>
                  <a:cubicBezTo>
                    <a:pt x="888" y="592"/>
                    <a:pt x="888" y="555"/>
                    <a:pt x="925" y="555"/>
                  </a:cubicBezTo>
                  <a:cubicBezTo>
                    <a:pt x="962" y="555"/>
                    <a:pt x="962" y="518"/>
                    <a:pt x="999" y="518"/>
                  </a:cubicBezTo>
                  <a:cubicBezTo>
                    <a:pt x="1073" y="518"/>
                    <a:pt x="1073" y="481"/>
                    <a:pt x="1110" y="481"/>
                  </a:cubicBezTo>
                  <a:cubicBezTo>
                    <a:pt x="1147" y="481"/>
                    <a:pt x="1147" y="407"/>
                    <a:pt x="1184" y="407"/>
                  </a:cubicBezTo>
                  <a:cubicBezTo>
                    <a:pt x="1258" y="407"/>
                    <a:pt x="1258" y="407"/>
                    <a:pt x="1295" y="370"/>
                  </a:cubicBezTo>
                  <a:lnTo>
                    <a:pt x="1553" y="370"/>
                  </a:lnTo>
                  <a:cubicBezTo>
                    <a:pt x="1553" y="370"/>
                    <a:pt x="1557" y="370"/>
                    <a:pt x="1561" y="371"/>
                  </a:cubicBezTo>
                  <a:lnTo>
                    <a:pt x="1561" y="371"/>
                  </a:lnTo>
                  <a:lnTo>
                    <a:pt x="962" y="37"/>
                  </a:lnTo>
                  <a:cubicBezTo>
                    <a:pt x="962" y="37"/>
                    <a:pt x="925" y="37"/>
                    <a:pt x="925" y="1"/>
                  </a:cubicBezTo>
                  <a:close/>
                  <a:moveTo>
                    <a:pt x="333" y="1958"/>
                  </a:moveTo>
                  <a:lnTo>
                    <a:pt x="333" y="1960"/>
                  </a:lnTo>
                  <a:lnTo>
                    <a:pt x="333" y="2034"/>
                  </a:lnTo>
                  <a:cubicBezTo>
                    <a:pt x="370" y="2034"/>
                    <a:pt x="370" y="2071"/>
                    <a:pt x="370" y="2071"/>
                  </a:cubicBezTo>
                  <a:cubicBezTo>
                    <a:pt x="407" y="2071"/>
                    <a:pt x="407" y="2145"/>
                    <a:pt x="407" y="2145"/>
                  </a:cubicBezTo>
                  <a:lnTo>
                    <a:pt x="481" y="2182"/>
                  </a:lnTo>
                  <a:cubicBezTo>
                    <a:pt x="500" y="2200"/>
                    <a:pt x="509" y="2210"/>
                    <a:pt x="541" y="2210"/>
                  </a:cubicBezTo>
                  <a:cubicBezTo>
                    <a:pt x="572" y="2210"/>
                    <a:pt x="622" y="2201"/>
                    <a:pt x="720" y="2185"/>
                  </a:cubicBezTo>
                  <a:lnTo>
                    <a:pt x="720" y="2185"/>
                  </a:lnTo>
                  <a:lnTo>
                    <a:pt x="744" y="2199"/>
                  </a:lnTo>
                  <a:lnTo>
                    <a:pt x="744" y="2199"/>
                  </a:lnTo>
                  <a:cubicBezTo>
                    <a:pt x="741" y="2194"/>
                    <a:pt x="740" y="2189"/>
                    <a:pt x="740" y="2182"/>
                  </a:cubicBezTo>
                  <a:cubicBezTo>
                    <a:pt x="733" y="2183"/>
                    <a:pt x="726" y="2184"/>
                    <a:pt x="720" y="2185"/>
                  </a:cubicBezTo>
                  <a:lnTo>
                    <a:pt x="720" y="2185"/>
                  </a:lnTo>
                  <a:lnTo>
                    <a:pt x="333" y="1958"/>
                  </a:lnTo>
                  <a:close/>
                  <a:moveTo>
                    <a:pt x="744" y="2199"/>
                  </a:moveTo>
                  <a:lnTo>
                    <a:pt x="744" y="2199"/>
                  </a:lnTo>
                  <a:cubicBezTo>
                    <a:pt x="753" y="2219"/>
                    <a:pt x="777" y="2219"/>
                    <a:pt x="777" y="2219"/>
                  </a:cubicBezTo>
                  <a:lnTo>
                    <a:pt x="744" y="2199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01" name="Google Shape;12301;p51"/>
            <p:cNvSpPr/>
            <p:nvPr/>
          </p:nvSpPr>
          <p:spPr>
            <a:xfrm>
              <a:off x="3292400" y="2151900"/>
              <a:ext cx="41625" cy="52100"/>
            </a:xfrm>
            <a:custGeom>
              <a:avLst/>
              <a:gdLst/>
              <a:ahLst/>
              <a:cxnLst/>
              <a:rect l="l" t="t" r="r" b="b"/>
              <a:pathLst>
                <a:path w="1665" h="2084" extrusionOk="0">
                  <a:moveTo>
                    <a:pt x="1026" y="475"/>
                  </a:moveTo>
                  <a:cubicBezTo>
                    <a:pt x="1195" y="475"/>
                    <a:pt x="1294" y="612"/>
                    <a:pt x="1294" y="829"/>
                  </a:cubicBezTo>
                  <a:cubicBezTo>
                    <a:pt x="1294" y="1088"/>
                    <a:pt x="1073" y="1457"/>
                    <a:pt x="814" y="1605"/>
                  </a:cubicBezTo>
                  <a:cubicBezTo>
                    <a:pt x="754" y="1645"/>
                    <a:pt x="695" y="1663"/>
                    <a:pt x="640" y="1663"/>
                  </a:cubicBezTo>
                  <a:cubicBezTo>
                    <a:pt x="489" y="1663"/>
                    <a:pt x="370" y="1526"/>
                    <a:pt x="370" y="1309"/>
                  </a:cubicBezTo>
                  <a:cubicBezTo>
                    <a:pt x="370" y="1051"/>
                    <a:pt x="592" y="681"/>
                    <a:pt x="814" y="533"/>
                  </a:cubicBezTo>
                  <a:cubicBezTo>
                    <a:pt x="893" y="493"/>
                    <a:pt x="964" y="475"/>
                    <a:pt x="1026" y="475"/>
                  </a:cubicBezTo>
                  <a:close/>
                  <a:moveTo>
                    <a:pt x="1200" y="1"/>
                  </a:moveTo>
                  <a:cubicBezTo>
                    <a:pt x="1085" y="1"/>
                    <a:pt x="954" y="40"/>
                    <a:pt x="814" y="126"/>
                  </a:cubicBezTo>
                  <a:cubicBezTo>
                    <a:pt x="370" y="385"/>
                    <a:pt x="0" y="1014"/>
                    <a:pt x="0" y="1494"/>
                  </a:cubicBezTo>
                  <a:cubicBezTo>
                    <a:pt x="0" y="1864"/>
                    <a:pt x="190" y="2083"/>
                    <a:pt x="459" y="2083"/>
                  </a:cubicBezTo>
                  <a:cubicBezTo>
                    <a:pt x="567" y="2083"/>
                    <a:pt x="687" y="2049"/>
                    <a:pt x="814" y="1975"/>
                  </a:cubicBezTo>
                  <a:cubicBezTo>
                    <a:pt x="1294" y="1753"/>
                    <a:pt x="1664" y="1088"/>
                    <a:pt x="1664" y="570"/>
                  </a:cubicBezTo>
                  <a:cubicBezTo>
                    <a:pt x="1664" y="230"/>
                    <a:pt x="1479" y="1"/>
                    <a:pt x="1200" y="1"/>
                  </a:cubicBezTo>
                  <a:close/>
                </a:path>
              </a:pathLst>
            </a:custGeom>
            <a:solidFill>
              <a:srgbClr val="21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02" name="Google Shape;12302;p51"/>
            <p:cNvSpPr/>
            <p:nvPr/>
          </p:nvSpPr>
          <p:spPr>
            <a:xfrm>
              <a:off x="3164850" y="2057075"/>
              <a:ext cx="207050" cy="122025"/>
            </a:xfrm>
            <a:custGeom>
              <a:avLst/>
              <a:gdLst/>
              <a:ahLst/>
              <a:cxnLst/>
              <a:rect l="l" t="t" r="r" b="b"/>
              <a:pathLst>
                <a:path w="8282" h="4881" extrusionOk="0">
                  <a:moveTo>
                    <a:pt x="3661" y="0"/>
                  </a:moveTo>
                  <a:lnTo>
                    <a:pt x="0" y="2108"/>
                  </a:lnTo>
                  <a:lnTo>
                    <a:pt x="4807" y="4881"/>
                  </a:lnTo>
                  <a:lnTo>
                    <a:pt x="4918" y="4659"/>
                  </a:lnTo>
                  <a:cubicBezTo>
                    <a:pt x="5065" y="4289"/>
                    <a:pt x="5324" y="3956"/>
                    <a:pt x="5657" y="3771"/>
                  </a:cubicBezTo>
                  <a:lnTo>
                    <a:pt x="8023" y="2477"/>
                  </a:lnTo>
                  <a:lnTo>
                    <a:pt x="8282" y="2477"/>
                  </a:lnTo>
                  <a:lnTo>
                    <a:pt x="366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03" name="Google Shape;12303;p51"/>
            <p:cNvSpPr/>
            <p:nvPr/>
          </p:nvSpPr>
          <p:spPr>
            <a:xfrm>
              <a:off x="3284075" y="2118400"/>
              <a:ext cx="98000" cy="61625"/>
            </a:xfrm>
            <a:custGeom>
              <a:avLst/>
              <a:gdLst/>
              <a:ahLst/>
              <a:cxnLst/>
              <a:rect l="l" t="t" r="r" b="b"/>
              <a:pathLst>
                <a:path w="3920" h="2465" extrusionOk="0">
                  <a:moveTo>
                    <a:pt x="3287" y="0"/>
                  </a:moveTo>
                  <a:cubicBezTo>
                    <a:pt x="3212" y="0"/>
                    <a:pt x="3134" y="18"/>
                    <a:pt x="3069" y="61"/>
                  </a:cubicBezTo>
                  <a:lnTo>
                    <a:pt x="814" y="1355"/>
                  </a:lnTo>
                  <a:cubicBezTo>
                    <a:pt x="518" y="1540"/>
                    <a:pt x="222" y="1873"/>
                    <a:pt x="75" y="2243"/>
                  </a:cubicBezTo>
                  <a:lnTo>
                    <a:pt x="1" y="2464"/>
                  </a:lnTo>
                  <a:lnTo>
                    <a:pt x="1" y="2464"/>
                  </a:lnTo>
                  <a:lnTo>
                    <a:pt x="75" y="2428"/>
                  </a:lnTo>
                  <a:lnTo>
                    <a:pt x="149" y="2280"/>
                  </a:lnTo>
                  <a:cubicBezTo>
                    <a:pt x="296" y="1910"/>
                    <a:pt x="555" y="1614"/>
                    <a:pt x="888" y="1429"/>
                  </a:cubicBezTo>
                  <a:lnTo>
                    <a:pt x="2995" y="209"/>
                  </a:lnTo>
                  <a:cubicBezTo>
                    <a:pt x="3067" y="181"/>
                    <a:pt x="3144" y="163"/>
                    <a:pt x="3222" y="163"/>
                  </a:cubicBezTo>
                  <a:cubicBezTo>
                    <a:pt x="3346" y="163"/>
                    <a:pt x="3474" y="207"/>
                    <a:pt x="3587" y="320"/>
                  </a:cubicBezTo>
                  <a:cubicBezTo>
                    <a:pt x="3772" y="505"/>
                    <a:pt x="3883" y="801"/>
                    <a:pt x="3883" y="1170"/>
                  </a:cubicBezTo>
                  <a:lnTo>
                    <a:pt x="3920" y="1134"/>
                  </a:lnTo>
                  <a:cubicBezTo>
                    <a:pt x="3920" y="320"/>
                    <a:pt x="3661" y="61"/>
                    <a:pt x="3439" y="24"/>
                  </a:cubicBezTo>
                  <a:cubicBezTo>
                    <a:pt x="3393" y="9"/>
                    <a:pt x="3341" y="0"/>
                    <a:pt x="3287" y="0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04" name="Google Shape;12304;p51"/>
            <p:cNvSpPr/>
            <p:nvPr/>
          </p:nvSpPr>
          <p:spPr>
            <a:xfrm>
              <a:off x="3125100" y="2128250"/>
              <a:ext cx="116500" cy="81350"/>
            </a:xfrm>
            <a:custGeom>
              <a:avLst/>
              <a:gdLst/>
              <a:ahLst/>
              <a:cxnLst/>
              <a:rect l="l" t="t" r="r" b="b"/>
              <a:pathLst>
                <a:path w="4660" h="3254" extrusionOk="0">
                  <a:moveTo>
                    <a:pt x="1" y="0"/>
                  </a:moveTo>
                  <a:lnTo>
                    <a:pt x="1" y="666"/>
                  </a:lnTo>
                  <a:lnTo>
                    <a:pt x="4659" y="3254"/>
                  </a:lnTo>
                  <a:lnTo>
                    <a:pt x="4659" y="26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05" name="Google Shape;12305;p51"/>
            <p:cNvSpPr/>
            <p:nvPr/>
          </p:nvSpPr>
          <p:spPr>
            <a:xfrm>
              <a:off x="3125100" y="2105125"/>
              <a:ext cx="155300" cy="88775"/>
            </a:xfrm>
            <a:custGeom>
              <a:avLst/>
              <a:gdLst/>
              <a:ahLst/>
              <a:cxnLst/>
              <a:rect l="l" t="t" r="r" b="b"/>
              <a:pathLst>
                <a:path w="6212" h="3551" extrusionOk="0">
                  <a:moveTo>
                    <a:pt x="1553" y="1"/>
                  </a:moveTo>
                  <a:lnTo>
                    <a:pt x="1" y="925"/>
                  </a:lnTo>
                  <a:lnTo>
                    <a:pt x="4659" y="3550"/>
                  </a:lnTo>
                  <a:lnTo>
                    <a:pt x="6212" y="2626"/>
                  </a:lnTo>
                  <a:lnTo>
                    <a:pt x="1553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06" name="Google Shape;12306;p51"/>
            <p:cNvSpPr/>
            <p:nvPr/>
          </p:nvSpPr>
          <p:spPr>
            <a:xfrm>
              <a:off x="3241575" y="2170750"/>
              <a:ext cx="38825" cy="38850"/>
            </a:xfrm>
            <a:custGeom>
              <a:avLst/>
              <a:gdLst/>
              <a:ahLst/>
              <a:cxnLst/>
              <a:rect l="l" t="t" r="r" b="b"/>
              <a:pathLst>
                <a:path w="1553" h="1554" extrusionOk="0">
                  <a:moveTo>
                    <a:pt x="1553" y="1"/>
                  </a:moveTo>
                  <a:lnTo>
                    <a:pt x="0" y="925"/>
                  </a:lnTo>
                  <a:lnTo>
                    <a:pt x="0" y="1554"/>
                  </a:lnTo>
                  <a:lnTo>
                    <a:pt x="1553" y="629"/>
                  </a:lnTo>
                  <a:lnTo>
                    <a:pt x="1553" y="1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07" name="Google Shape;12307;p51"/>
            <p:cNvSpPr/>
            <p:nvPr/>
          </p:nvSpPr>
          <p:spPr>
            <a:xfrm>
              <a:off x="3123250" y="2141175"/>
              <a:ext cx="119250" cy="85050"/>
            </a:xfrm>
            <a:custGeom>
              <a:avLst/>
              <a:gdLst/>
              <a:ahLst/>
              <a:cxnLst/>
              <a:rect l="l" t="t" r="r" b="b"/>
              <a:pathLst>
                <a:path w="4770" h="3402" extrusionOk="0">
                  <a:moveTo>
                    <a:pt x="1" y="1"/>
                  </a:moveTo>
                  <a:lnTo>
                    <a:pt x="3199" y="1721"/>
                  </a:lnTo>
                  <a:lnTo>
                    <a:pt x="3199" y="1721"/>
                  </a:lnTo>
                  <a:cubicBezTo>
                    <a:pt x="3213" y="1715"/>
                    <a:pt x="3231" y="1709"/>
                    <a:pt x="3254" y="1701"/>
                  </a:cubicBezTo>
                  <a:lnTo>
                    <a:pt x="3217" y="1664"/>
                  </a:lnTo>
                  <a:cubicBezTo>
                    <a:pt x="3143" y="1627"/>
                    <a:pt x="75" y="1"/>
                    <a:pt x="1" y="1"/>
                  </a:cubicBezTo>
                  <a:close/>
                  <a:moveTo>
                    <a:pt x="3199" y="1721"/>
                  </a:moveTo>
                  <a:cubicBezTo>
                    <a:pt x="3147" y="1742"/>
                    <a:pt x="3159" y="1754"/>
                    <a:pt x="3217" y="1812"/>
                  </a:cubicBezTo>
                  <a:lnTo>
                    <a:pt x="3291" y="1886"/>
                  </a:lnTo>
                  <a:cubicBezTo>
                    <a:pt x="3291" y="1923"/>
                    <a:pt x="3328" y="1923"/>
                    <a:pt x="3328" y="1960"/>
                  </a:cubicBezTo>
                  <a:cubicBezTo>
                    <a:pt x="3328" y="2034"/>
                    <a:pt x="3365" y="2071"/>
                    <a:pt x="3365" y="2108"/>
                  </a:cubicBezTo>
                  <a:cubicBezTo>
                    <a:pt x="3365" y="2145"/>
                    <a:pt x="3439" y="2219"/>
                    <a:pt x="3439" y="2256"/>
                  </a:cubicBezTo>
                  <a:cubicBezTo>
                    <a:pt x="3439" y="2293"/>
                    <a:pt x="3439" y="2367"/>
                    <a:pt x="3476" y="2441"/>
                  </a:cubicBezTo>
                  <a:lnTo>
                    <a:pt x="3476" y="2626"/>
                  </a:lnTo>
                  <a:lnTo>
                    <a:pt x="4770" y="3402"/>
                  </a:lnTo>
                  <a:lnTo>
                    <a:pt x="4770" y="3365"/>
                  </a:lnTo>
                  <a:lnTo>
                    <a:pt x="4770" y="3291"/>
                  </a:lnTo>
                  <a:lnTo>
                    <a:pt x="4770" y="3217"/>
                  </a:lnTo>
                  <a:lnTo>
                    <a:pt x="4770" y="3143"/>
                  </a:lnTo>
                  <a:lnTo>
                    <a:pt x="4770" y="3032"/>
                  </a:lnTo>
                  <a:lnTo>
                    <a:pt x="4770" y="2995"/>
                  </a:lnTo>
                  <a:lnTo>
                    <a:pt x="4770" y="2921"/>
                  </a:lnTo>
                  <a:lnTo>
                    <a:pt x="4770" y="2847"/>
                  </a:lnTo>
                  <a:lnTo>
                    <a:pt x="4770" y="2810"/>
                  </a:lnTo>
                  <a:cubicBezTo>
                    <a:pt x="4770" y="2774"/>
                    <a:pt x="4770" y="2774"/>
                    <a:pt x="4733" y="2737"/>
                  </a:cubicBezTo>
                  <a:lnTo>
                    <a:pt x="4733" y="2663"/>
                  </a:lnTo>
                  <a:lnTo>
                    <a:pt x="4659" y="2626"/>
                  </a:lnTo>
                  <a:cubicBezTo>
                    <a:pt x="4659" y="2589"/>
                    <a:pt x="4622" y="2589"/>
                    <a:pt x="4585" y="2552"/>
                  </a:cubicBezTo>
                  <a:cubicBezTo>
                    <a:pt x="4585" y="2478"/>
                    <a:pt x="4548" y="2478"/>
                    <a:pt x="4548" y="2478"/>
                  </a:cubicBezTo>
                  <a:lnTo>
                    <a:pt x="4511" y="2441"/>
                  </a:lnTo>
                  <a:lnTo>
                    <a:pt x="4400" y="2367"/>
                  </a:lnTo>
                  <a:lnTo>
                    <a:pt x="3199" y="172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08" name="Google Shape;12308;p51"/>
            <p:cNvSpPr/>
            <p:nvPr/>
          </p:nvSpPr>
          <p:spPr>
            <a:xfrm>
              <a:off x="3199975" y="2216050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740" y="0"/>
                  </a:moveTo>
                  <a:lnTo>
                    <a:pt x="777" y="37"/>
                  </a:lnTo>
                  <a:lnTo>
                    <a:pt x="814" y="111"/>
                  </a:lnTo>
                  <a:cubicBezTo>
                    <a:pt x="814" y="148"/>
                    <a:pt x="814" y="148"/>
                    <a:pt x="888" y="185"/>
                  </a:cubicBezTo>
                  <a:lnTo>
                    <a:pt x="888" y="296"/>
                  </a:lnTo>
                  <a:lnTo>
                    <a:pt x="888" y="370"/>
                  </a:lnTo>
                  <a:cubicBezTo>
                    <a:pt x="888" y="407"/>
                    <a:pt x="888" y="444"/>
                    <a:pt x="814" y="444"/>
                  </a:cubicBezTo>
                  <a:cubicBezTo>
                    <a:pt x="814" y="518"/>
                    <a:pt x="777" y="555"/>
                    <a:pt x="777" y="555"/>
                  </a:cubicBezTo>
                  <a:cubicBezTo>
                    <a:pt x="777" y="592"/>
                    <a:pt x="740" y="592"/>
                    <a:pt x="740" y="629"/>
                  </a:cubicBezTo>
                  <a:cubicBezTo>
                    <a:pt x="740" y="629"/>
                    <a:pt x="740" y="703"/>
                    <a:pt x="703" y="703"/>
                  </a:cubicBezTo>
                  <a:cubicBezTo>
                    <a:pt x="703" y="740"/>
                    <a:pt x="629" y="740"/>
                    <a:pt x="629" y="777"/>
                  </a:cubicBezTo>
                  <a:lnTo>
                    <a:pt x="555" y="888"/>
                  </a:lnTo>
                  <a:lnTo>
                    <a:pt x="444" y="962"/>
                  </a:lnTo>
                  <a:cubicBezTo>
                    <a:pt x="407" y="999"/>
                    <a:pt x="407" y="999"/>
                    <a:pt x="370" y="999"/>
                  </a:cubicBezTo>
                  <a:cubicBezTo>
                    <a:pt x="370" y="999"/>
                    <a:pt x="333" y="999"/>
                    <a:pt x="333" y="1072"/>
                  </a:cubicBezTo>
                  <a:lnTo>
                    <a:pt x="0" y="1072"/>
                  </a:lnTo>
                  <a:lnTo>
                    <a:pt x="407" y="1294"/>
                  </a:lnTo>
                  <a:lnTo>
                    <a:pt x="592" y="1294"/>
                  </a:lnTo>
                  <a:lnTo>
                    <a:pt x="592" y="1257"/>
                  </a:lnTo>
                  <a:cubicBezTo>
                    <a:pt x="592" y="1257"/>
                    <a:pt x="592" y="1183"/>
                    <a:pt x="629" y="1183"/>
                  </a:cubicBezTo>
                  <a:lnTo>
                    <a:pt x="629" y="1146"/>
                  </a:lnTo>
                  <a:lnTo>
                    <a:pt x="629" y="1109"/>
                  </a:lnTo>
                  <a:cubicBezTo>
                    <a:pt x="1146" y="518"/>
                    <a:pt x="1146" y="481"/>
                    <a:pt x="1146" y="407"/>
                  </a:cubicBezTo>
                  <a:lnTo>
                    <a:pt x="1146" y="370"/>
                  </a:lnTo>
                  <a:lnTo>
                    <a:pt x="1146" y="333"/>
                  </a:lnTo>
                  <a:lnTo>
                    <a:pt x="1146" y="296"/>
                  </a:lnTo>
                  <a:lnTo>
                    <a:pt x="1109" y="222"/>
                  </a:lnTo>
                  <a:lnTo>
                    <a:pt x="999" y="18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09" name="Google Shape;12309;p51"/>
            <p:cNvSpPr/>
            <p:nvPr/>
          </p:nvSpPr>
          <p:spPr>
            <a:xfrm>
              <a:off x="3201825" y="2217000"/>
              <a:ext cx="23125" cy="29550"/>
            </a:xfrm>
            <a:custGeom>
              <a:avLst/>
              <a:gdLst/>
              <a:ahLst/>
              <a:cxnLst/>
              <a:rect l="l" t="t" r="r" b="b"/>
              <a:pathLst>
                <a:path w="925" h="1182" extrusionOk="0">
                  <a:moveTo>
                    <a:pt x="689" y="1"/>
                  </a:moveTo>
                  <a:cubicBezTo>
                    <a:pt x="625" y="1"/>
                    <a:pt x="553" y="25"/>
                    <a:pt x="481" y="73"/>
                  </a:cubicBezTo>
                  <a:cubicBezTo>
                    <a:pt x="259" y="184"/>
                    <a:pt x="0" y="554"/>
                    <a:pt x="0" y="850"/>
                  </a:cubicBezTo>
                  <a:cubicBezTo>
                    <a:pt x="0" y="1074"/>
                    <a:pt x="118" y="1181"/>
                    <a:pt x="263" y="1181"/>
                  </a:cubicBezTo>
                  <a:cubicBezTo>
                    <a:pt x="333" y="1181"/>
                    <a:pt x="409" y="1156"/>
                    <a:pt x="481" y="1108"/>
                  </a:cubicBezTo>
                  <a:cubicBezTo>
                    <a:pt x="740" y="998"/>
                    <a:pt x="925" y="628"/>
                    <a:pt x="925" y="332"/>
                  </a:cubicBezTo>
                  <a:cubicBezTo>
                    <a:pt x="925" y="107"/>
                    <a:pt x="823" y="1"/>
                    <a:pt x="689" y="1"/>
                  </a:cubicBez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10" name="Google Shape;12310;p51"/>
            <p:cNvSpPr/>
            <p:nvPr/>
          </p:nvSpPr>
          <p:spPr>
            <a:xfrm>
              <a:off x="3208300" y="22326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7" y="1"/>
                  </a:moveTo>
                  <a:cubicBezTo>
                    <a:pt x="0" y="1"/>
                    <a:pt x="0" y="1"/>
                    <a:pt x="0" y="38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11" name="Google Shape;12311;p51"/>
            <p:cNvSpPr/>
            <p:nvPr/>
          </p:nvSpPr>
          <p:spPr>
            <a:xfrm>
              <a:off x="3208300" y="223267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7" y="1"/>
                  </a:moveTo>
                  <a:cubicBezTo>
                    <a:pt x="37" y="1"/>
                    <a:pt x="0" y="38"/>
                    <a:pt x="0" y="75"/>
                  </a:cubicBezTo>
                  <a:lnTo>
                    <a:pt x="37" y="75"/>
                  </a:lnTo>
                  <a:cubicBezTo>
                    <a:pt x="37" y="75"/>
                    <a:pt x="74" y="38"/>
                    <a:pt x="3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12" name="Google Shape;12312;p51"/>
            <p:cNvSpPr/>
            <p:nvPr/>
          </p:nvSpPr>
          <p:spPr>
            <a:xfrm>
              <a:off x="3210150" y="2239150"/>
              <a:ext cx="925" cy="950"/>
            </a:xfrm>
            <a:custGeom>
              <a:avLst/>
              <a:gdLst/>
              <a:ahLst/>
              <a:cxnLst/>
              <a:rect l="l" t="t" r="r" b="b"/>
              <a:pathLst>
                <a:path w="37" h="38" extrusionOk="0">
                  <a:moveTo>
                    <a:pt x="0" y="1"/>
                  </a:moveTo>
                  <a:lnTo>
                    <a:pt x="0" y="38"/>
                  </a:lnTo>
                  <a:lnTo>
                    <a:pt x="37" y="1"/>
                  </a:lnTo>
                  <a:close/>
                  <a:moveTo>
                    <a:pt x="25" y="21"/>
                  </a:moveTo>
                  <a:cubicBezTo>
                    <a:pt x="21" y="21"/>
                    <a:pt x="12" y="25"/>
                    <a:pt x="0" y="38"/>
                  </a:cubicBezTo>
                  <a:cubicBezTo>
                    <a:pt x="25" y="38"/>
                    <a:pt x="33" y="21"/>
                    <a:pt x="25" y="2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13" name="Google Shape;12313;p51"/>
            <p:cNvSpPr/>
            <p:nvPr/>
          </p:nvSpPr>
          <p:spPr>
            <a:xfrm>
              <a:off x="3210150" y="2239150"/>
              <a:ext cx="2775" cy="1875"/>
            </a:xfrm>
            <a:custGeom>
              <a:avLst/>
              <a:gdLst/>
              <a:ahLst/>
              <a:cxnLst/>
              <a:rect l="l" t="t" r="r" b="b"/>
              <a:pathLst>
                <a:path w="111" h="75" extrusionOk="0">
                  <a:moveTo>
                    <a:pt x="37" y="1"/>
                  </a:moveTo>
                  <a:cubicBezTo>
                    <a:pt x="37" y="1"/>
                    <a:pt x="0" y="38"/>
                    <a:pt x="0" y="75"/>
                  </a:cubicBezTo>
                  <a:lnTo>
                    <a:pt x="37" y="75"/>
                  </a:lnTo>
                  <a:cubicBezTo>
                    <a:pt x="37" y="75"/>
                    <a:pt x="111" y="38"/>
                    <a:pt x="3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14" name="Google Shape;12314;p51"/>
            <p:cNvSpPr/>
            <p:nvPr/>
          </p:nvSpPr>
          <p:spPr>
            <a:xfrm>
              <a:off x="3217525" y="223452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75" y="1"/>
                  </a:moveTo>
                  <a:cubicBezTo>
                    <a:pt x="1" y="1"/>
                    <a:pt x="1" y="1"/>
                    <a:pt x="38" y="38"/>
                  </a:cubicBezTo>
                  <a:lnTo>
                    <a:pt x="75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15" name="Google Shape;12315;p51"/>
            <p:cNvSpPr/>
            <p:nvPr/>
          </p:nvSpPr>
          <p:spPr>
            <a:xfrm>
              <a:off x="3218450" y="223452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8" y="1"/>
                  </a:moveTo>
                  <a:cubicBezTo>
                    <a:pt x="1" y="38"/>
                    <a:pt x="1" y="38"/>
                    <a:pt x="1" y="112"/>
                  </a:cubicBezTo>
                  <a:lnTo>
                    <a:pt x="38" y="112"/>
                  </a:lnTo>
                  <a:cubicBezTo>
                    <a:pt x="38" y="112"/>
                    <a:pt x="75" y="38"/>
                    <a:pt x="38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16" name="Google Shape;12316;p51"/>
            <p:cNvSpPr/>
            <p:nvPr/>
          </p:nvSpPr>
          <p:spPr>
            <a:xfrm>
              <a:off x="3219375" y="2225300"/>
              <a:ext cx="2800" cy="1750"/>
            </a:xfrm>
            <a:custGeom>
              <a:avLst/>
              <a:gdLst/>
              <a:ahLst/>
              <a:cxnLst/>
              <a:rect l="l" t="t" r="r" b="b"/>
              <a:pathLst>
                <a:path w="112" h="70" extrusionOk="0">
                  <a:moveTo>
                    <a:pt x="112" y="0"/>
                  </a:moveTo>
                  <a:cubicBezTo>
                    <a:pt x="1" y="0"/>
                    <a:pt x="1" y="0"/>
                    <a:pt x="38" y="37"/>
                  </a:cubicBezTo>
                  <a:lnTo>
                    <a:pt x="112" y="0"/>
                  </a:lnTo>
                  <a:close/>
                  <a:moveTo>
                    <a:pt x="38" y="37"/>
                  </a:moveTo>
                  <a:cubicBezTo>
                    <a:pt x="13" y="37"/>
                    <a:pt x="5" y="70"/>
                    <a:pt x="13" y="70"/>
                  </a:cubicBezTo>
                  <a:cubicBezTo>
                    <a:pt x="17" y="70"/>
                    <a:pt x="25" y="62"/>
                    <a:pt x="38" y="3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17" name="Google Shape;12317;p51"/>
            <p:cNvSpPr/>
            <p:nvPr/>
          </p:nvSpPr>
          <p:spPr>
            <a:xfrm>
              <a:off x="3219375" y="2225300"/>
              <a:ext cx="2800" cy="2775"/>
            </a:xfrm>
            <a:custGeom>
              <a:avLst/>
              <a:gdLst/>
              <a:ahLst/>
              <a:cxnLst/>
              <a:rect l="l" t="t" r="r" b="b"/>
              <a:pathLst>
                <a:path w="112" h="111" extrusionOk="0">
                  <a:moveTo>
                    <a:pt x="38" y="0"/>
                  </a:moveTo>
                  <a:cubicBezTo>
                    <a:pt x="38" y="0"/>
                    <a:pt x="38" y="37"/>
                    <a:pt x="1" y="111"/>
                  </a:cubicBezTo>
                  <a:lnTo>
                    <a:pt x="38" y="111"/>
                  </a:lnTo>
                  <a:cubicBezTo>
                    <a:pt x="38" y="111"/>
                    <a:pt x="112" y="37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18" name="Google Shape;12318;p51"/>
            <p:cNvSpPr/>
            <p:nvPr/>
          </p:nvSpPr>
          <p:spPr>
            <a:xfrm>
              <a:off x="3213825" y="2223450"/>
              <a:ext cx="1425" cy="950"/>
            </a:xfrm>
            <a:custGeom>
              <a:avLst/>
              <a:gdLst/>
              <a:ahLst/>
              <a:cxnLst/>
              <a:rect l="l" t="t" r="r" b="b"/>
              <a:pathLst>
                <a:path w="57" h="38" extrusionOk="0">
                  <a:moveTo>
                    <a:pt x="38" y="0"/>
                  </a:moveTo>
                  <a:cubicBezTo>
                    <a:pt x="38" y="19"/>
                    <a:pt x="47" y="28"/>
                    <a:pt x="52" y="28"/>
                  </a:cubicBezTo>
                  <a:cubicBezTo>
                    <a:pt x="56" y="28"/>
                    <a:pt x="56" y="19"/>
                    <a:pt x="38" y="0"/>
                  </a:cubicBezTo>
                  <a:close/>
                  <a:moveTo>
                    <a:pt x="1" y="0"/>
                  </a:moveTo>
                  <a:lnTo>
                    <a:pt x="1" y="37"/>
                  </a:lnTo>
                  <a:lnTo>
                    <a:pt x="38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19" name="Google Shape;12319;p51"/>
            <p:cNvSpPr/>
            <p:nvPr/>
          </p:nvSpPr>
          <p:spPr>
            <a:xfrm>
              <a:off x="3213825" y="2224375"/>
              <a:ext cx="1875" cy="1850"/>
            </a:xfrm>
            <a:custGeom>
              <a:avLst/>
              <a:gdLst/>
              <a:ahLst/>
              <a:cxnLst/>
              <a:rect l="l" t="t" r="r" b="b"/>
              <a:pathLst>
                <a:path w="75" h="74" extrusionOk="0">
                  <a:moveTo>
                    <a:pt x="38" y="0"/>
                  </a:moveTo>
                  <a:cubicBezTo>
                    <a:pt x="38" y="0"/>
                    <a:pt x="38" y="37"/>
                    <a:pt x="1" y="74"/>
                  </a:cubicBezTo>
                  <a:lnTo>
                    <a:pt x="38" y="74"/>
                  </a:lnTo>
                  <a:cubicBezTo>
                    <a:pt x="38" y="74"/>
                    <a:pt x="75" y="37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20" name="Google Shape;12320;p51"/>
            <p:cNvSpPr/>
            <p:nvPr/>
          </p:nvSpPr>
          <p:spPr>
            <a:xfrm>
              <a:off x="3212900" y="2228975"/>
              <a:ext cx="2800" cy="4650"/>
            </a:xfrm>
            <a:custGeom>
              <a:avLst/>
              <a:gdLst/>
              <a:ahLst/>
              <a:cxnLst/>
              <a:rect l="l" t="t" r="r" b="b"/>
              <a:pathLst>
                <a:path w="112" h="186" extrusionOk="0">
                  <a:moveTo>
                    <a:pt x="75" y="1"/>
                  </a:moveTo>
                  <a:cubicBezTo>
                    <a:pt x="75" y="1"/>
                    <a:pt x="38" y="1"/>
                    <a:pt x="38" y="38"/>
                  </a:cubicBezTo>
                  <a:cubicBezTo>
                    <a:pt x="38" y="62"/>
                    <a:pt x="38" y="71"/>
                    <a:pt x="49" y="95"/>
                  </a:cubicBezTo>
                  <a:lnTo>
                    <a:pt x="49" y="95"/>
                  </a:lnTo>
                  <a:cubicBezTo>
                    <a:pt x="54" y="83"/>
                    <a:pt x="62" y="75"/>
                    <a:pt x="75" y="75"/>
                  </a:cubicBezTo>
                  <a:lnTo>
                    <a:pt x="112" y="38"/>
                  </a:lnTo>
                  <a:lnTo>
                    <a:pt x="75" y="1"/>
                  </a:lnTo>
                  <a:close/>
                  <a:moveTo>
                    <a:pt x="39" y="128"/>
                  </a:moveTo>
                  <a:lnTo>
                    <a:pt x="24" y="151"/>
                  </a:lnTo>
                  <a:lnTo>
                    <a:pt x="24" y="151"/>
                  </a:lnTo>
                  <a:cubicBezTo>
                    <a:pt x="28" y="150"/>
                    <a:pt x="33" y="149"/>
                    <a:pt x="38" y="149"/>
                  </a:cubicBezTo>
                  <a:cubicBezTo>
                    <a:pt x="38" y="149"/>
                    <a:pt x="38" y="140"/>
                    <a:pt x="39" y="128"/>
                  </a:cubicBezTo>
                  <a:close/>
                  <a:moveTo>
                    <a:pt x="24" y="151"/>
                  </a:moveTo>
                  <a:cubicBezTo>
                    <a:pt x="1" y="159"/>
                    <a:pt x="1" y="186"/>
                    <a:pt x="1" y="186"/>
                  </a:cubicBezTo>
                  <a:lnTo>
                    <a:pt x="24" y="151"/>
                  </a:lnTo>
                  <a:close/>
                  <a:moveTo>
                    <a:pt x="75" y="75"/>
                  </a:moveTo>
                  <a:lnTo>
                    <a:pt x="54" y="106"/>
                  </a:lnTo>
                  <a:lnTo>
                    <a:pt x="54" y="106"/>
                  </a:lnTo>
                  <a:cubicBezTo>
                    <a:pt x="52" y="102"/>
                    <a:pt x="50" y="98"/>
                    <a:pt x="49" y="95"/>
                  </a:cubicBezTo>
                  <a:lnTo>
                    <a:pt x="49" y="95"/>
                  </a:lnTo>
                  <a:cubicBezTo>
                    <a:pt x="44" y="105"/>
                    <a:pt x="41" y="118"/>
                    <a:pt x="39" y="128"/>
                  </a:cubicBezTo>
                  <a:lnTo>
                    <a:pt x="39" y="128"/>
                  </a:lnTo>
                  <a:lnTo>
                    <a:pt x="54" y="106"/>
                  </a:lnTo>
                  <a:lnTo>
                    <a:pt x="54" y="106"/>
                  </a:lnTo>
                  <a:cubicBezTo>
                    <a:pt x="59" y="117"/>
                    <a:pt x="66" y="131"/>
                    <a:pt x="75" y="149"/>
                  </a:cubicBezTo>
                  <a:lnTo>
                    <a:pt x="112" y="186"/>
                  </a:lnTo>
                  <a:cubicBezTo>
                    <a:pt x="112" y="186"/>
                    <a:pt x="75" y="149"/>
                    <a:pt x="75" y="75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21" name="Google Shape;12321;p51"/>
            <p:cNvSpPr/>
            <p:nvPr/>
          </p:nvSpPr>
          <p:spPr>
            <a:xfrm>
              <a:off x="3212900" y="2229525"/>
              <a:ext cx="5575" cy="6750"/>
            </a:xfrm>
            <a:custGeom>
              <a:avLst/>
              <a:gdLst/>
              <a:ahLst/>
              <a:cxnLst/>
              <a:rect l="l" t="t" r="r" b="b"/>
              <a:pathLst>
                <a:path w="223" h="270" extrusionOk="0">
                  <a:moveTo>
                    <a:pt x="167" y="1"/>
                  </a:moveTo>
                  <a:cubicBezTo>
                    <a:pt x="152" y="1"/>
                    <a:pt x="133" y="5"/>
                    <a:pt x="112" y="16"/>
                  </a:cubicBezTo>
                  <a:cubicBezTo>
                    <a:pt x="38" y="16"/>
                    <a:pt x="1" y="127"/>
                    <a:pt x="38" y="201"/>
                  </a:cubicBezTo>
                  <a:cubicBezTo>
                    <a:pt x="38" y="226"/>
                    <a:pt x="55" y="269"/>
                    <a:pt x="79" y="269"/>
                  </a:cubicBezTo>
                  <a:cubicBezTo>
                    <a:pt x="89" y="269"/>
                    <a:pt x="100" y="261"/>
                    <a:pt x="112" y="238"/>
                  </a:cubicBezTo>
                  <a:cubicBezTo>
                    <a:pt x="186" y="201"/>
                    <a:pt x="223" y="164"/>
                    <a:pt x="223" y="53"/>
                  </a:cubicBezTo>
                  <a:cubicBezTo>
                    <a:pt x="223" y="27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22" name="Google Shape;12322;p51"/>
            <p:cNvSpPr/>
            <p:nvPr/>
          </p:nvSpPr>
          <p:spPr>
            <a:xfrm>
              <a:off x="3187950" y="2202175"/>
              <a:ext cx="40700" cy="55500"/>
            </a:xfrm>
            <a:custGeom>
              <a:avLst/>
              <a:gdLst/>
              <a:ahLst/>
              <a:cxnLst/>
              <a:rect l="l" t="t" r="r" b="b"/>
              <a:pathLst>
                <a:path w="1628" h="2220" extrusionOk="0">
                  <a:moveTo>
                    <a:pt x="1561" y="370"/>
                  </a:moveTo>
                  <a:lnTo>
                    <a:pt x="1627" y="407"/>
                  </a:lnTo>
                  <a:cubicBezTo>
                    <a:pt x="1627" y="370"/>
                    <a:pt x="1590" y="370"/>
                    <a:pt x="1590" y="370"/>
                  </a:cubicBezTo>
                  <a:close/>
                  <a:moveTo>
                    <a:pt x="407" y="1"/>
                  </a:moveTo>
                  <a:lnTo>
                    <a:pt x="370" y="38"/>
                  </a:lnTo>
                  <a:lnTo>
                    <a:pt x="333" y="112"/>
                  </a:lnTo>
                  <a:lnTo>
                    <a:pt x="296" y="149"/>
                  </a:lnTo>
                  <a:lnTo>
                    <a:pt x="223" y="186"/>
                  </a:lnTo>
                  <a:lnTo>
                    <a:pt x="186" y="223"/>
                  </a:lnTo>
                  <a:lnTo>
                    <a:pt x="149" y="297"/>
                  </a:lnTo>
                  <a:lnTo>
                    <a:pt x="149" y="334"/>
                  </a:lnTo>
                  <a:lnTo>
                    <a:pt x="149" y="370"/>
                  </a:lnTo>
                  <a:lnTo>
                    <a:pt x="149" y="407"/>
                  </a:lnTo>
                  <a:lnTo>
                    <a:pt x="149" y="481"/>
                  </a:lnTo>
                  <a:lnTo>
                    <a:pt x="112" y="518"/>
                  </a:lnTo>
                  <a:cubicBezTo>
                    <a:pt x="38" y="555"/>
                    <a:pt x="38" y="592"/>
                    <a:pt x="1" y="666"/>
                  </a:cubicBezTo>
                  <a:lnTo>
                    <a:pt x="1" y="703"/>
                  </a:lnTo>
                  <a:lnTo>
                    <a:pt x="1" y="740"/>
                  </a:lnTo>
                  <a:lnTo>
                    <a:pt x="1" y="777"/>
                  </a:lnTo>
                  <a:lnTo>
                    <a:pt x="1" y="851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" y="962"/>
                  </a:lnTo>
                  <a:lnTo>
                    <a:pt x="1" y="1036"/>
                  </a:lnTo>
                  <a:lnTo>
                    <a:pt x="1" y="1073"/>
                  </a:lnTo>
                  <a:lnTo>
                    <a:pt x="1" y="1110"/>
                  </a:lnTo>
                  <a:lnTo>
                    <a:pt x="1" y="1147"/>
                  </a:lnTo>
                  <a:lnTo>
                    <a:pt x="1" y="1221"/>
                  </a:lnTo>
                  <a:lnTo>
                    <a:pt x="1" y="1258"/>
                  </a:lnTo>
                  <a:lnTo>
                    <a:pt x="1" y="1295"/>
                  </a:lnTo>
                  <a:lnTo>
                    <a:pt x="1" y="1332"/>
                  </a:lnTo>
                  <a:lnTo>
                    <a:pt x="1" y="1406"/>
                  </a:lnTo>
                  <a:lnTo>
                    <a:pt x="1" y="1443"/>
                  </a:lnTo>
                  <a:lnTo>
                    <a:pt x="1" y="1480"/>
                  </a:lnTo>
                  <a:lnTo>
                    <a:pt x="1" y="1517"/>
                  </a:lnTo>
                  <a:lnTo>
                    <a:pt x="1" y="1591"/>
                  </a:lnTo>
                  <a:lnTo>
                    <a:pt x="1" y="1627"/>
                  </a:lnTo>
                  <a:lnTo>
                    <a:pt x="1" y="1664"/>
                  </a:lnTo>
                  <a:lnTo>
                    <a:pt x="1" y="1701"/>
                  </a:lnTo>
                  <a:cubicBezTo>
                    <a:pt x="1" y="1701"/>
                    <a:pt x="1" y="1775"/>
                    <a:pt x="38" y="1775"/>
                  </a:cubicBezTo>
                  <a:lnTo>
                    <a:pt x="112" y="1812"/>
                  </a:lnTo>
                  <a:lnTo>
                    <a:pt x="149" y="1849"/>
                  </a:lnTo>
                  <a:lnTo>
                    <a:pt x="333" y="1958"/>
                  </a:lnTo>
                  <a:lnTo>
                    <a:pt x="333" y="1849"/>
                  </a:lnTo>
                  <a:lnTo>
                    <a:pt x="333" y="1775"/>
                  </a:lnTo>
                  <a:lnTo>
                    <a:pt x="333" y="1664"/>
                  </a:lnTo>
                  <a:lnTo>
                    <a:pt x="333" y="1591"/>
                  </a:lnTo>
                  <a:lnTo>
                    <a:pt x="333" y="1480"/>
                  </a:lnTo>
                  <a:cubicBezTo>
                    <a:pt x="333" y="1443"/>
                    <a:pt x="333" y="1443"/>
                    <a:pt x="370" y="1406"/>
                  </a:cubicBezTo>
                  <a:cubicBezTo>
                    <a:pt x="370" y="1332"/>
                    <a:pt x="370" y="1332"/>
                    <a:pt x="444" y="1295"/>
                  </a:cubicBezTo>
                  <a:cubicBezTo>
                    <a:pt x="444" y="1258"/>
                    <a:pt x="481" y="1258"/>
                    <a:pt x="481" y="1221"/>
                  </a:cubicBezTo>
                  <a:cubicBezTo>
                    <a:pt x="481" y="1147"/>
                    <a:pt x="518" y="1147"/>
                    <a:pt x="518" y="1110"/>
                  </a:cubicBezTo>
                  <a:cubicBezTo>
                    <a:pt x="555" y="1073"/>
                    <a:pt x="555" y="1036"/>
                    <a:pt x="629" y="962"/>
                  </a:cubicBezTo>
                  <a:cubicBezTo>
                    <a:pt x="629" y="925"/>
                    <a:pt x="666" y="925"/>
                    <a:pt x="666" y="888"/>
                  </a:cubicBezTo>
                  <a:cubicBezTo>
                    <a:pt x="666" y="851"/>
                    <a:pt x="703" y="851"/>
                    <a:pt x="703" y="777"/>
                  </a:cubicBezTo>
                  <a:cubicBezTo>
                    <a:pt x="703" y="740"/>
                    <a:pt x="740" y="740"/>
                    <a:pt x="740" y="703"/>
                  </a:cubicBezTo>
                  <a:lnTo>
                    <a:pt x="851" y="592"/>
                  </a:lnTo>
                  <a:cubicBezTo>
                    <a:pt x="888" y="592"/>
                    <a:pt x="888" y="555"/>
                    <a:pt x="925" y="555"/>
                  </a:cubicBezTo>
                  <a:cubicBezTo>
                    <a:pt x="962" y="555"/>
                    <a:pt x="962" y="518"/>
                    <a:pt x="1036" y="518"/>
                  </a:cubicBezTo>
                  <a:cubicBezTo>
                    <a:pt x="1073" y="518"/>
                    <a:pt x="1073" y="481"/>
                    <a:pt x="1110" y="481"/>
                  </a:cubicBezTo>
                  <a:cubicBezTo>
                    <a:pt x="1147" y="481"/>
                    <a:pt x="1147" y="407"/>
                    <a:pt x="1221" y="407"/>
                  </a:cubicBezTo>
                  <a:cubicBezTo>
                    <a:pt x="1258" y="407"/>
                    <a:pt x="1258" y="407"/>
                    <a:pt x="1295" y="370"/>
                  </a:cubicBezTo>
                  <a:lnTo>
                    <a:pt x="1561" y="370"/>
                  </a:lnTo>
                  <a:lnTo>
                    <a:pt x="962" y="38"/>
                  </a:lnTo>
                  <a:cubicBezTo>
                    <a:pt x="962" y="38"/>
                    <a:pt x="925" y="38"/>
                    <a:pt x="925" y="1"/>
                  </a:cubicBezTo>
                  <a:close/>
                  <a:moveTo>
                    <a:pt x="333" y="1958"/>
                  </a:moveTo>
                  <a:lnTo>
                    <a:pt x="333" y="1960"/>
                  </a:lnTo>
                  <a:lnTo>
                    <a:pt x="333" y="2034"/>
                  </a:lnTo>
                  <a:cubicBezTo>
                    <a:pt x="370" y="2034"/>
                    <a:pt x="370" y="2071"/>
                    <a:pt x="370" y="2071"/>
                  </a:cubicBezTo>
                  <a:cubicBezTo>
                    <a:pt x="444" y="2071"/>
                    <a:pt x="444" y="2145"/>
                    <a:pt x="444" y="2145"/>
                  </a:cubicBezTo>
                  <a:lnTo>
                    <a:pt x="481" y="2182"/>
                  </a:lnTo>
                  <a:cubicBezTo>
                    <a:pt x="500" y="2201"/>
                    <a:pt x="509" y="2210"/>
                    <a:pt x="541" y="2210"/>
                  </a:cubicBezTo>
                  <a:cubicBezTo>
                    <a:pt x="572" y="2210"/>
                    <a:pt x="622" y="2202"/>
                    <a:pt x="720" y="2185"/>
                  </a:cubicBezTo>
                  <a:lnTo>
                    <a:pt x="720" y="2185"/>
                  </a:lnTo>
                  <a:lnTo>
                    <a:pt x="744" y="2199"/>
                  </a:lnTo>
                  <a:lnTo>
                    <a:pt x="744" y="2199"/>
                  </a:lnTo>
                  <a:cubicBezTo>
                    <a:pt x="741" y="2195"/>
                    <a:pt x="740" y="2189"/>
                    <a:pt x="740" y="2182"/>
                  </a:cubicBezTo>
                  <a:cubicBezTo>
                    <a:pt x="733" y="2183"/>
                    <a:pt x="726" y="2184"/>
                    <a:pt x="720" y="2185"/>
                  </a:cubicBezTo>
                  <a:lnTo>
                    <a:pt x="720" y="2185"/>
                  </a:lnTo>
                  <a:lnTo>
                    <a:pt x="333" y="1958"/>
                  </a:lnTo>
                  <a:close/>
                  <a:moveTo>
                    <a:pt x="744" y="2199"/>
                  </a:moveTo>
                  <a:cubicBezTo>
                    <a:pt x="753" y="2219"/>
                    <a:pt x="777" y="2219"/>
                    <a:pt x="777" y="2219"/>
                  </a:cubicBezTo>
                  <a:lnTo>
                    <a:pt x="744" y="2199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23" name="Google Shape;12323;p51"/>
            <p:cNvSpPr/>
            <p:nvPr/>
          </p:nvSpPr>
          <p:spPr>
            <a:xfrm>
              <a:off x="3196275" y="2207350"/>
              <a:ext cx="41625" cy="52100"/>
            </a:xfrm>
            <a:custGeom>
              <a:avLst/>
              <a:gdLst/>
              <a:ahLst/>
              <a:cxnLst/>
              <a:rect l="l" t="t" r="r" b="b"/>
              <a:pathLst>
                <a:path w="1665" h="2084" extrusionOk="0">
                  <a:moveTo>
                    <a:pt x="1041" y="475"/>
                  </a:moveTo>
                  <a:cubicBezTo>
                    <a:pt x="1195" y="475"/>
                    <a:pt x="1294" y="612"/>
                    <a:pt x="1294" y="829"/>
                  </a:cubicBezTo>
                  <a:cubicBezTo>
                    <a:pt x="1294" y="1088"/>
                    <a:pt x="1073" y="1457"/>
                    <a:pt x="851" y="1605"/>
                  </a:cubicBezTo>
                  <a:cubicBezTo>
                    <a:pt x="781" y="1645"/>
                    <a:pt x="715" y="1663"/>
                    <a:pt x="654" y="1663"/>
                  </a:cubicBezTo>
                  <a:cubicBezTo>
                    <a:pt x="489" y="1663"/>
                    <a:pt x="370" y="1526"/>
                    <a:pt x="370" y="1310"/>
                  </a:cubicBezTo>
                  <a:cubicBezTo>
                    <a:pt x="370" y="1051"/>
                    <a:pt x="592" y="681"/>
                    <a:pt x="851" y="533"/>
                  </a:cubicBezTo>
                  <a:cubicBezTo>
                    <a:pt x="920" y="494"/>
                    <a:pt x="984" y="475"/>
                    <a:pt x="1041" y="475"/>
                  </a:cubicBezTo>
                  <a:close/>
                  <a:moveTo>
                    <a:pt x="1213" y="1"/>
                  </a:moveTo>
                  <a:cubicBezTo>
                    <a:pt x="1104" y="1"/>
                    <a:pt x="980" y="40"/>
                    <a:pt x="851" y="127"/>
                  </a:cubicBezTo>
                  <a:cubicBezTo>
                    <a:pt x="370" y="385"/>
                    <a:pt x="0" y="1014"/>
                    <a:pt x="0" y="1494"/>
                  </a:cubicBezTo>
                  <a:cubicBezTo>
                    <a:pt x="0" y="1865"/>
                    <a:pt x="190" y="2083"/>
                    <a:pt x="473" y="2083"/>
                  </a:cubicBezTo>
                  <a:cubicBezTo>
                    <a:pt x="586" y="2083"/>
                    <a:pt x="714" y="2049"/>
                    <a:pt x="851" y="1975"/>
                  </a:cubicBezTo>
                  <a:cubicBezTo>
                    <a:pt x="1294" y="1753"/>
                    <a:pt x="1664" y="1088"/>
                    <a:pt x="1664" y="570"/>
                  </a:cubicBezTo>
                  <a:cubicBezTo>
                    <a:pt x="1664" y="230"/>
                    <a:pt x="1479" y="1"/>
                    <a:pt x="1213" y="1"/>
                  </a:cubicBezTo>
                  <a:close/>
                </a:path>
              </a:pathLst>
            </a:custGeom>
            <a:solidFill>
              <a:srgbClr val="21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24" name="Google Shape;12324;p51"/>
            <p:cNvSpPr/>
            <p:nvPr/>
          </p:nvSpPr>
          <p:spPr>
            <a:xfrm>
              <a:off x="3155600" y="2241925"/>
              <a:ext cx="29600" cy="31450"/>
            </a:xfrm>
            <a:custGeom>
              <a:avLst/>
              <a:gdLst/>
              <a:ahLst/>
              <a:cxnLst/>
              <a:rect l="l" t="t" r="r" b="b"/>
              <a:pathLst>
                <a:path w="1184" h="1258" extrusionOk="0">
                  <a:moveTo>
                    <a:pt x="740" y="1"/>
                  </a:moveTo>
                  <a:lnTo>
                    <a:pt x="839" y="62"/>
                  </a:lnTo>
                  <a:lnTo>
                    <a:pt x="839" y="62"/>
                  </a:lnTo>
                  <a:lnTo>
                    <a:pt x="814" y="37"/>
                  </a:lnTo>
                  <a:lnTo>
                    <a:pt x="740" y="1"/>
                  </a:lnTo>
                  <a:close/>
                  <a:moveTo>
                    <a:pt x="839" y="62"/>
                  </a:moveTo>
                  <a:lnTo>
                    <a:pt x="851" y="74"/>
                  </a:lnTo>
                  <a:cubicBezTo>
                    <a:pt x="851" y="111"/>
                    <a:pt x="851" y="111"/>
                    <a:pt x="888" y="185"/>
                  </a:cubicBezTo>
                  <a:lnTo>
                    <a:pt x="888" y="259"/>
                  </a:lnTo>
                  <a:lnTo>
                    <a:pt x="888" y="370"/>
                  </a:lnTo>
                  <a:cubicBezTo>
                    <a:pt x="888" y="407"/>
                    <a:pt x="888" y="444"/>
                    <a:pt x="851" y="444"/>
                  </a:cubicBezTo>
                  <a:cubicBezTo>
                    <a:pt x="851" y="481"/>
                    <a:pt x="814" y="518"/>
                    <a:pt x="814" y="518"/>
                  </a:cubicBezTo>
                  <a:cubicBezTo>
                    <a:pt x="814" y="592"/>
                    <a:pt x="740" y="592"/>
                    <a:pt x="740" y="629"/>
                  </a:cubicBezTo>
                  <a:cubicBezTo>
                    <a:pt x="740" y="629"/>
                    <a:pt x="740" y="666"/>
                    <a:pt x="703" y="666"/>
                  </a:cubicBezTo>
                  <a:cubicBezTo>
                    <a:pt x="703" y="703"/>
                    <a:pt x="666" y="703"/>
                    <a:pt x="666" y="777"/>
                  </a:cubicBezTo>
                  <a:lnTo>
                    <a:pt x="555" y="851"/>
                  </a:lnTo>
                  <a:lnTo>
                    <a:pt x="481" y="962"/>
                  </a:lnTo>
                  <a:cubicBezTo>
                    <a:pt x="444" y="999"/>
                    <a:pt x="444" y="999"/>
                    <a:pt x="370" y="999"/>
                  </a:cubicBezTo>
                  <a:cubicBezTo>
                    <a:pt x="370" y="999"/>
                    <a:pt x="333" y="999"/>
                    <a:pt x="333" y="1036"/>
                  </a:cubicBezTo>
                  <a:lnTo>
                    <a:pt x="1" y="1036"/>
                  </a:lnTo>
                  <a:lnTo>
                    <a:pt x="444" y="1258"/>
                  </a:lnTo>
                  <a:lnTo>
                    <a:pt x="629" y="1258"/>
                  </a:lnTo>
                  <a:lnTo>
                    <a:pt x="629" y="1221"/>
                  </a:lnTo>
                  <a:cubicBezTo>
                    <a:pt x="629" y="1221"/>
                    <a:pt x="629" y="1184"/>
                    <a:pt x="666" y="1184"/>
                  </a:cubicBezTo>
                  <a:lnTo>
                    <a:pt x="666" y="1147"/>
                  </a:lnTo>
                  <a:lnTo>
                    <a:pt x="666" y="1073"/>
                  </a:lnTo>
                  <a:cubicBezTo>
                    <a:pt x="1184" y="481"/>
                    <a:pt x="1184" y="481"/>
                    <a:pt x="1184" y="407"/>
                  </a:cubicBezTo>
                  <a:lnTo>
                    <a:pt x="1184" y="370"/>
                  </a:lnTo>
                  <a:lnTo>
                    <a:pt x="1184" y="296"/>
                  </a:lnTo>
                  <a:lnTo>
                    <a:pt x="1184" y="259"/>
                  </a:lnTo>
                  <a:lnTo>
                    <a:pt x="1110" y="222"/>
                  </a:lnTo>
                  <a:lnTo>
                    <a:pt x="1036" y="185"/>
                  </a:lnTo>
                  <a:lnTo>
                    <a:pt x="839" y="62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25" name="Google Shape;12325;p51"/>
            <p:cNvSpPr/>
            <p:nvPr/>
          </p:nvSpPr>
          <p:spPr>
            <a:xfrm>
              <a:off x="3159300" y="2242175"/>
              <a:ext cx="23125" cy="30025"/>
            </a:xfrm>
            <a:custGeom>
              <a:avLst/>
              <a:gdLst/>
              <a:ahLst/>
              <a:cxnLst/>
              <a:rect l="l" t="t" r="r" b="b"/>
              <a:pathLst>
                <a:path w="925" h="1201" extrusionOk="0">
                  <a:moveTo>
                    <a:pt x="670" y="0"/>
                  </a:moveTo>
                  <a:cubicBezTo>
                    <a:pt x="611" y="0"/>
                    <a:pt x="546" y="21"/>
                    <a:pt x="481" y="64"/>
                  </a:cubicBezTo>
                  <a:cubicBezTo>
                    <a:pt x="185" y="212"/>
                    <a:pt x="1" y="582"/>
                    <a:pt x="1" y="841"/>
                  </a:cubicBezTo>
                  <a:cubicBezTo>
                    <a:pt x="1" y="1076"/>
                    <a:pt x="112" y="1201"/>
                    <a:pt x="269" y="1201"/>
                  </a:cubicBezTo>
                  <a:cubicBezTo>
                    <a:pt x="333" y="1201"/>
                    <a:pt x="406" y="1180"/>
                    <a:pt x="481" y="1137"/>
                  </a:cubicBezTo>
                  <a:cubicBezTo>
                    <a:pt x="740" y="989"/>
                    <a:pt x="925" y="619"/>
                    <a:pt x="925" y="360"/>
                  </a:cubicBezTo>
                  <a:cubicBezTo>
                    <a:pt x="925" y="125"/>
                    <a:pt x="814" y="0"/>
                    <a:pt x="670" y="0"/>
                  </a:cubicBez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26" name="Google Shape;12326;p51"/>
            <p:cNvSpPr/>
            <p:nvPr/>
          </p:nvSpPr>
          <p:spPr>
            <a:xfrm>
              <a:off x="3163925" y="2257650"/>
              <a:ext cx="2800" cy="1750"/>
            </a:xfrm>
            <a:custGeom>
              <a:avLst/>
              <a:gdLst/>
              <a:ahLst/>
              <a:cxnLst/>
              <a:rect l="l" t="t" r="r" b="b"/>
              <a:pathLst>
                <a:path w="112" h="70" extrusionOk="0">
                  <a:moveTo>
                    <a:pt x="111" y="0"/>
                  </a:moveTo>
                  <a:cubicBezTo>
                    <a:pt x="0" y="0"/>
                    <a:pt x="0" y="0"/>
                    <a:pt x="37" y="37"/>
                  </a:cubicBezTo>
                  <a:lnTo>
                    <a:pt x="111" y="0"/>
                  </a:lnTo>
                  <a:close/>
                  <a:moveTo>
                    <a:pt x="37" y="37"/>
                  </a:moveTo>
                  <a:cubicBezTo>
                    <a:pt x="13" y="37"/>
                    <a:pt x="5" y="70"/>
                    <a:pt x="13" y="70"/>
                  </a:cubicBezTo>
                  <a:cubicBezTo>
                    <a:pt x="17" y="70"/>
                    <a:pt x="25" y="62"/>
                    <a:pt x="37" y="3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27" name="Google Shape;12327;p51"/>
            <p:cNvSpPr/>
            <p:nvPr/>
          </p:nvSpPr>
          <p:spPr>
            <a:xfrm>
              <a:off x="3163925" y="2257650"/>
              <a:ext cx="2800" cy="2775"/>
            </a:xfrm>
            <a:custGeom>
              <a:avLst/>
              <a:gdLst/>
              <a:ahLst/>
              <a:cxnLst/>
              <a:rect l="l" t="t" r="r" b="b"/>
              <a:pathLst>
                <a:path w="112" h="111" extrusionOk="0">
                  <a:moveTo>
                    <a:pt x="37" y="0"/>
                  </a:moveTo>
                  <a:cubicBezTo>
                    <a:pt x="37" y="37"/>
                    <a:pt x="37" y="37"/>
                    <a:pt x="0" y="111"/>
                  </a:cubicBezTo>
                  <a:lnTo>
                    <a:pt x="37" y="111"/>
                  </a:lnTo>
                  <a:cubicBezTo>
                    <a:pt x="37" y="111"/>
                    <a:pt x="111" y="37"/>
                    <a:pt x="37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28" name="Google Shape;12328;p51"/>
            <p:cNvSpPr/>
            <p:nvPr/>
          </p:nvSpPr>
          <p:spPr>
            <a:xfrm>
              <a:off x="3166700" y="2265025"/>
              <a:ext cx="1875" cy="1375"/>
            </a:xfrm>
            <a:custGeom>
              <a:avLst/>
              <a:gdLst/>
              <a:ahLst/>
              <a:cxnLst/>
              <a:rect l="l" t="t" r="r" b="b"/>
              <a:pathLst>
                <a:path w="75" h="55" extrusionOk="0">
                  <a:moveTo>
                    <a:pt x="13" y="21"/>
                  </a:moveTo>
                  <a:cubicBezTo>
                    <a:pt x="4" y="21"/>
                    <a:pt x="13" y="38"/>
                    <a:pt x="37" y="38"/>
                  </a:cubicBezTo>
                  <a:cubicBezTo>
                    <a:pt x="25" y="25"/>
                    <a:pt x="17" y="21"/>
                    <a:pt x="13" y="21"/>
                  </a:cubicBezTo>
                  <a:close/>
                  <a:moveTo>
                    <a:pt x="37" y="1"/>
                  </a:moveTo>
                  <a:cubicBezTo>
                    <a:pt x="0" y="1"/>
                    <a:pt x="0" y="1"/>
                    <a:pt x="37" y="38"/>
                  </a:cubicBezTo>
                  <a:lnTo>
                    <a:pt x="74" y="1"/>
                  </a:lnTo>
                  <a:close/>
                  <a:moveTo>
                    <a:pt x="37" y="38"/>
                  </a:moveTo>
                  <a:cubicBezTo>
                    <a:pt x="13" y="38"/>
                    <a:pt x="4" y="54"/>
                    <a:pt x="13" y="54"/>
                  </a:cubicBezTo>
                  <a:cubicBezTo>
                    <a:pt x="17" y="54"/>
                    <a:pt x="25" y="50"/>
                    <a:pt x="37" y="3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29" name="Google Shape;12329;p51"/>
            <p:cNvSpPr/>
            <p:nvPr/>
          </p:nvSpPr>
          <p:spPr>
            <a:xfrm>
              <a:off x="3166700" y="226502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7" y="1"/>
                  </a:moveTo>
                  <a:cubicBezTo>
                    <a:pt x="37" y="1"/>
                    <a:pt x="37" y="38"/>
                    <a:pt x="0" y="75"/>
                  </a:cubicBezTo>
                  <a:lnTo>
                    <a:pt x="37" y="75"/>
                  </a:lnTo>
                  <a:cubicBezTo>
                    <a:pt x="37" y="75"/>
                    <a:pt x="74" y="38"/>
                    <a:pt x="3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30" name="Google Shape;12330;p51"/>
            <p:cNvSpPr/>
            <p:nvPr/>
          </p:nvSpPr>
          <p:spPr>
            <a:xfrm>
              <a:off x="3173175" y="22604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111" y="1"/>
                  </a:moveTo>
                  <a:cubicBezTo>
                    <a:pt x="0" y="38"/>
                    <a:pt x="0" y="38"/>
                    <a:pt x="37" y="38"/>
                  </a:cubicBezTo>
                  <a:lnTo>
                    <a:pt x="111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31" name="Google Shape;12331;p51"/>
            <p:cNvSpPr/>
            <p:nvPr/>
          </p:nvSpPr>
          <p:spPr>
            <a:xfrm>
              <a:off x="3174100" y="226040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74" y="1"/>
                  </a:moveTo>
                  <a:cubicBezTo>
                    <a:pt x="0" y="38"/>
                    <a:pt x="0" y="38"/>
                    <a:pt x="0" y="75"/>
                  </a:cubicBezTo>
                  <a:lnTo>
                    <a:pt x="74" y="75"/>
                  </a:lnTo>
                  <a:cubicBezTo>
                    <a:pt x="74" y="75"/>
                    <a:pt x="111" y="38"/>
                    <a:pt x="74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32" name="Google Shape;12332;p51"/>
            <p:cNvSpPr/>
            <p:nvPr/>
          </p:nvSpPr>
          <p:spPr>
            <a:xfrm>
              <a:off x="3175950" y="225117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12" y="21"/>
                  </a:moveTo>
                  <a:cubicBezTo>
                    <a:pt x="4" y="21"/>
                    <a:pt x="12" y="37"/>
                    <a:pt x="37" y="37"/>
                  </a:cubicBezTo>
                  <a:cubicBezTo>
                    <a:pt x="25" y="25"/>
                    <a:pt x="17" y="21"/>
                    <a:pt x="12" y="21"/>
                  </a:cubicBezTo>
                  <a:close/>
                  <a:moveTo>
                    <a:pt x="74" y="0"/>
                  </a:moveTo>
                  <a:cubicBezTo>
                    <a:pt x="0" y="0"/>
                    <a:pt x="0" y="0"/>
                    <a:pt x="37" y="37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33" name="Google Shape;12333;p51"/>
            <p:cNvSpPr/>
            <p:nvPr/>
          </p:nvSpPr>
          <p:spPr>
            <a:xfrm>
              <a:off x="3176875" y="2251175"/>
              <a:ext cx="1850" cy="1875"/>
            </a:xfrm>
            <a:custGeom>
              <a:avLst/>
              <a:gdLst/>
              <a:ahLst/>
              <a:cxnLst/>
              <a:rect l="l" t="t" r="r" b="b"/>
              <a:pathLst>
                <a:path w="74" h="75" extrusionOk="0">
                  <a:moveTo>
                    <a:pt x="37" y="0"/>
                  </a:moveTo>
                  <a:cubicBezTo>
                    <a:pt x="0" y="37"/>
                    <a:pt x="0" y="37"/>
                    <a:pt x="0" y="74"/>
                  </a:cubicBezTo>
                  <a:lnTo>
                    <a:pt x="37" y="74"/>
                  </a:lnTo>
                  <a:cubicBezTo>
                    <a:pt x="37" y="74"/>
                    <a:pt x="74" y="37"/>
                    <a:pt x="37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34" name="Google Shape;12334;p51"/>
            <p:cNvSpPr/>
            <p:nvPr/>
          </p:nvSpPr>
          <p:spPr>
            <a:xfrm>
              <a:off x="3169475" y="224932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0" y="0"/>
                  </a:moveTo>
                  <a:lnTo>
                    <a:pt x="0" y="74"/>
                  </a:lnTo>
                  <a:lnTo>
                    <a:pt x="74" y="7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35" name="Google Shape;12335;p51"/>
            <p:cNvSpPr/>
            <p:nvPr/>
          </p:nvSpPr>
          <p:spPr>
            <a:xfrm>
              <a:off x="3171325" y="224932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7" y="0"/>
                  </a:moveTo>
                  <a:cubicBezTo>
                    <a:pt x="0" y="0"/>
                    <a:pt x="0" y="74"/>
                    <a:pt x="0" y="111"/>
                  </a:cubicBezTo>
                  <a:lnTo>
                    <a:pt x="37" y="111"/>
                  </a:lnTo>
                  <a:cubicBezTo>
                    <a:pt x="37" y="111"/>
                    <a:pt x="74" y="74"/>
                    <a:pt x="37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36" name="Google Shape;12336;p51"/>
            <p:cNvSpPr/>
            <p:nvPr/>
          </p:nvSpPr>
          <p:spPr>
            <a:xfrm>
              <a:off x="3168775" y="2253950"/>
              <a:ext cx="4425" cy="5100"/>
            </a:xfrm>
            <a:custGeom>
              <a:avLst/>
              <a:gdLst/>
              <a:ahLst/>
              <a:cxnLst/>
              <a:rect l="l" t="t" r="r" b="b"/>
              <a:pathLst>
                <a:path w="177" h="204" extrusionOk="0">
                  <a:moveTo>
                    <a:pt x="139" y="0"/>
                  </a:moveTo>
                  <a:cubicBezTo>
                    <a:pt x="139" y="0"/>
                    <a:pt x="102" y="0"/>
                    <a:pt x="102" y="74"/>
                  </a:cubicBezTo>
                  <a:cubicBezTo>
                    <a:pt x="102" y="99"/>
                    <a:pt x="102" y="107"/>
                    <a:pt x="113" y="121"/>
                  </a:cubicBezTo>
                  <a:cubicBezTo>
                    <a:pt x="119" y="115"/>
                    <a:pt x="127" y="111"/>
                    <a:pt x="139" y="111"/>
                  </a:cubicBezTo>
                  <a:lnTo>
                    <a:pt x="176" y="74"/>
                  </a:lnTo>
                  <a:lnTo>
                    <a:pt x="139" y="0"/>
                  </a:lnTo>
                  <a:close/>
                  <a:moveTo>
                    <a:pt x="102" y="146"/>
                  </a:moveTo>
                  <a:cubicBezTo>
                    <a:pt x="102" y="147"/>
                    <a:pt x="101" y="147"/>
                    <a:pt x="100" y="148"/>
                  </a:cubicBezTo>
                  <a:lnTo>
                    <a:pt x="100" y="148"/>
                  </a:lnTo>
                  <a:cubicBezTo>
                    <a:pt x="101" y="148"/>
                    <a:pt x="102" y="148"/>
                    <a:pt x="102" y="148"/>
                  </a:cubicBezTo>
                  <a:cubicBezTo>
                    <a:pt x="102" y="148"/>
                    <a:pt x="102" y="147"/>
                    <a:pt x="102" y="146"/>
                  </a:cubicBezTo>
                  <a:close/>
                  <a:moveTo>
                    <a:pt x="139" y="111"/>
                  </a:moveTo>
                  <a:cubicBezTo>
                    <a:pt x="133" y="117"/>
                    <a:pt x="127" y="124"/>
                    <a:pt x="121" y="129"/>
                  </a:cubicBezTo>
                  <a:lnTo>
                    <a:pt x="121" y="129"/>
                  </a:lnTo>
                  <a:cubicBezTo>
                    <a:pt x="118" y="126"/>
                    <a:pt x="115" y="123"/>
                    <a:pt x="113" y="121"/>
                  </a:cubicBezTo>
                  <a:lnTo>
                    <a:pt x="113" y="121"/>
                  </a:lnTo>
                  <a:cubicBezTo>
                    <a:pt x="104" y="129"/>
                    <a:pt x="103" y="142"/>
                    <a:pt x="102" y="146"/>
                  </a:cubicBezTo>
                  <a:lnTo>
                    <a:pt x="102" y="146"/>
                  </a:lnTo>
                  <a:cubicBezTo>
                    <a:pt x="108" y="141"/>
                    <a:pt x="114" y="135"/>
                    <a:pt x="121" y="129"/>
                  </a:cubicBezTo>
                  <a:lnTo>
                    <a:pt x="121" y="129"/>
                  </a:lnTo>
                  <a:cubicBezTo>
                    <a:pt x="125" y="134"/>
                    <a:pt x="132" y="140"/>
                    <a:pt x="139" y="148"/>
                  </a:cubicBezTo>
                  <a:lnTo>
                    <a:pt x="176" y="185"/>
                  </a:lnTo>
                  <a:cubicBezTo>
                    <a:pt x="176" y="185"/>
                    <a:pt x="139" y="148"/>
                    <a:pt x="139" y="111"/>
                  </a:cubicBezTo>
                  <a:close/>
                  <a:moveTo>
                    <a:pt x="100" y="148"/>
                  </a:moveTo>
                  <a:cubicBezTo>
                    <a:pt x="28" y="149"/>
                    <a:pt x="28" y="185"/>
                    <a:pt x="28" y="185"/>
                  </a:cubicBezTo>
                  <a:cubicBezTo>
                    <a:pt x="10" y="185"/>
                    <a:pt x="1" y="203"/>
                    <a:pt x="14" y="203"/>
                  </a:cubicBezTo>
                  <a:cubicBezTo>
                    <a:pt x="26" y="203"/>
                    <a:pt x="52" y="191"/>
                    <a:pt x="100" y="14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37" name="Google Shape;12337;p51"/>
            <p:cNvSpPr/>
            <p:nvPr/>
          </p:nvSpPr>
          <p:spPr>
            <a:xfrm>
              <a:off x="3168550" y="2255000"/>
              <a:ext cx="5575" cy="6750"/>
            </a:xfrm>
            <a:custGeom>
              <a:avLst/>
              <a:gdLst/>
              <a:ahLst/>
              <a:cxnLst/>
              <a:rect l="l" t="t" r="r" b="b"/>
              <a:pathLst>
                <a:path w="223" h="270" extrusionOk="0">
                  <a:moveTo>
                    <a:pt x="182" y="0"/>
                  </a:moveTo>
                  <a:cubicBezTo>
                    <a:pt x="171" y="0"/>
                    <a:pt x="160" y="9"/>
                    <a:pt x="148" y="32"/>
                  </a:cubicBezTo>
                  <a:cubicBezTo>
                    <a:pt x="37" y="32"/>
                    <a:pt x="0" y="106"/>
                    <a:pt x="37" y="217"/>
                  </a:cubicBezTo>
                  <a:cubicBezTo>
                    <a:pt x="37" y="243"/>
                    <a:pt x="74" y="269"/>
                    <a:pt x="109" y="269"/>
                  </a:cubicBezTo>
                  <a:cubicBezTo>
                    <a:pt x="123" y="269"/>
                    <a:pt x="137" y="265"/>
                    <a:pt x="148" y="254"/>
                  </a:cubicBezTo>
                  <a:cubicBezTo>
                    <a:pt x="185" y="217"/>
                    <a:pt x="222" y="143"/>
                    <a:pt x="222" y="69"/>
                  </a:cubicBezTo>
                  <a:cubicBezTo>
                    <a:pt x="222" y="44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38" name="Google Shape;12338;p51"/>
            <p:cNvSpPr/>
            <p:nvPr/>
          </p:nvSpPr>
          <p:spPr>
            <a:xfrm>
              <a:off x="3145450" y="2228050"/>
              <a:ext cx="40675" cy="55500"/>
            </a:xfrm>
            <a:custGeom>
              <a:avLst/>
              <a:gdLst/>
              <a:ahLst/>
              <a:cxnLst/>
              <a:rect l="l" t="t" r="r" b="b"/>
              <a:pathLst>
                <a:path w="1627" h="2220" extrusionOk="0">
                  <a:moveTo>
                    <a:pt x="1561" y="371"/>
                  </a:moveTo>
                  <a:lnTo>
                    <a:pt x="1627" y="408"/>
                  </a:lnTo>
                  <a:cubicBezTo>
                    <a:pt x="1627" y="378"/>
                    <a:pt x="1580" y="372"/>
                    <a:pt x="1561" y="371"/>
                  </a:cubicBezTo>
                  <a:close/>
                  <a:moveTo>
                    <a:pt x="407" y="1"/>
                  </a:moveTo>
                  <a:lnTo>
                    <a:pt x="370" y="38"/>
                  </a:lnTo>
                  <a:lnTo>
                    <a:pt x="333" y="75"/>
                  </a:lnTo>
                  <a:lnTo>
                    <a:pt x="259" y="112"/>
                  </a:lnTo>
                  <a:lnTo>
                    <a:pt x="222" y="186"/>
                  </a:lnTo>
                  <a:lnTo>
                    <a:pt x="185" y="223"/>
                  </a:lnTo>
                  <a:lnTo>
                    <a:pt x="148" y="260"/>
                  </a:lnTo>
                  <a:lnTo>
                    <a:pt x="148" y="297"/>
                  </a:lnTo>
                  <a:lnTo>
                    <a:pt x="148" y="371"/>
                  </a:lnTo>
                  <a:lnTo>
                    <a:pt x="148" y="408"/>
                  </a:lnTo>
                  <a:lnTo>
                    <a:pt x="148" y="445"/>
                  </a:lnTo>
                  <a:lnTo>
                    <a:pt x="74" y="482"/>
                  </a:lnTo>
                  <a:cubicBezTo>
                    <a:pt x="37" y="556"/>
                    <a:pt x="37" y="592"/>
                    <a:pt x="0" y="629"/>
                  </a:cubicBezTo>
                  <a:lnTo>
                    <a:pt x="0" y="666"/>
                  </a:lnTo>
                  <a:lnTo>
                    <a:pt x="0" y="740"/>
                  </a:lnTo>
                  <a:lnTo>
                    <a:pt x="0" y="777"/>
                  </a:lnTo>
                  <a:lnTo>
                    <a:pt x="0" y="814"/>
                  </a:lnTo>
                  <a:lnTo>
                    <a:pt x="0" y="851"/>
                  </a:lnTo>
                  <a:lnTo>
                    <a:pt x="0" y="925"/>
                  </a:lnTo>
                  <a:lnTo>
                    <a:pt x="0" y="962"/>
                  </a:lnTo>
                  <a:lnTo>
                    <a:pt x="0" y="999"/>
                  </a:lnTo>
                  <a:lnTo>
                    <a:pt x="0" y="1036"/>
                  </a:lnTo>
                  <a:lnTo>
                    <a:pt x="0" y="1110"/>
                  </a:lnTo>
                  <a:lnTo>
                    <a:pt x="0" y="1147"/>
                  </a:lnTo>
                  <a:lnTo>
                    <a:pt x="0" y="1184"/>
                  </a:lnTo>
                  <a:lnTo>
                    <a:pt x="0" y="1221"/>
                  </a:lnTo>
                  <a:lnTo>
                    <a:pt x="0" y="1295"/>
                  </a:lnTo>
                  <a:lnTo>
                    <a:pt x="0" y="1332"/>
                  </a:lnTo>
                  <a:lnTo>
                    <a:pt x="0" y="1369"/>
                  </a:lnTo>
                  <a:lnTo>
                    <a:pt x="0" y="1406"/>
                  </a:lnTo>
                  <a:lnTo>
                    <a:pt x="0" y="1480"/>
                  </a:lnTo>
                  <a:lnTo>
                    <a:pt x="0" y="1517"/>
                  </a:lnTo>
                  <a:lnTo>
                    <a:pt x="0" y="1554"/>
                  </a:lnTo>
                  <a:lnTo>
                    <a:pt x="0" y="1591"/>
                  </a:lnTo>
                  <a:lnTo>
                    <a:pt x="0" y="1665"/>
                  </a:lnTo>
                  <a:lnTo>
                    <a:pt x="0" y="1702"/>
                  </a:lnTo>
                  <a:cubicBezTo>
                    <a:pt x="0" y="1702"/>
                    <a:pt x="0" y="1739"/>
                    <a:pt x="37" y="1739"/>
                  </a:cubicBezTo>
                  <a:lnTo>
                    <a:pt x="74" y="1776"/>
                  </a:lnTo>
                  <a:lnTo>
                    <a:pt x="148" y="1849"/>
                  </a:lnTo>
                  <a:lnTo>
                    <a:pt x="333" y="1958"/>
                  </a:lnTo>
                  <a:lnTo>
                    <a:pt x="333" y="1923"/>
                  </a:lnTo>
                  <a:lnTo>
                    <a:pt x="333" y="1849"/>
                  </a:lnTo>
                  <a:lnTo>
                    <a:pt x="333" y="1739"/>
                  </a:lnTo>
                  <a:lnTo>
                    <a:pt x="333" y="1665"/>
                  </a:lnTo>
                  <a:lnTo>
                    <a:pt x="333" y="1554"/>
                  </a:lnTo>
                  <a:lnTo>
                    <a:pt x="333" y="1480"/>
                  </a:lnTo>
                  <a:cubicBezTo>
                    <a:pt x="333" y="1406"/>
                    <a:pt x="333" y="1406"/>
                    <a:pt x="370" y="1369"/>
                  </a:cubicBezTo>
                  <a:cubicBezTo>
                    <a:pt x="370" y="1332"/>
                    <a:pt x="370" y="1332"/>
                    <a:pt x="407" y="1295"/>
                  </a:cubicBezTo>
                  <a:cubicBezTo>
                    <a:pt x="407" y="1221"/>
                    <a:pt x="481" y="1221"/>
                    <a:pt x="481" y="1184"/>
                  </a:cubicBezTo>
                  <a:cubicBezTo>
                    <a:pt x="481" y="1147"/>
                    <a:pt x="518" y="1147"/>
                    <a:pt x="518" y="1110"/>
                  </a:cubicBezTo>
                  <a:cubicBezTo>
                    <a:pt x="555" y="1036"/>
                    <a:pt x="555" y="999"/>
                    <a:pt x="592" y="962"/>
                  </a:cubicBezTo>
                  <a:cubicBezTo>
                    <a:pt x="592" y="925"/>
                    <a:pt x="629" y="925"/>
                    <a:pt x="629" y="851"/>
                  </a:cubicBezTo>
                  <a:cubicBezTo>
                    <a:pt x="629" y="814"/>
                    <a:pt x="703" y="814"/>
                    <a:pt x="703" y="777"/>
                  </a:cubicBezTo>
                  <a:cubicBezTo>
                    <a:pt x="703" y="740"/>
                    <a:pt x="739" y="740"/>
                    <a:pt x="739" y="666"/>
                  </a:cubicBezTo>
                  <a:lnTo>
                    <a:pt x="813" y="592"/>
                  </a:lnTo>
                  <a:cubicBezTo>
                    <a:pt x="887" y="592"/>
                    <a:pt x="887" y="556"/>
                    <a:pt x="924" y="556"/>
                  </a:cubicBezTo>
                  <a:cubicBezTo>
                    <a:pt x="961" y="556"/>
                    <a:pt x="961" y="482"/>
                    <a:pt x="998" y="482"/>
                  </a:cubicBezTo>
                  <a:cubicBezTo>
                    <a:pt x="1072" y="482"/>
                    <a:pt x="1072" y="445"/>
                    <a:pt x="1109" y="445"/>
                  </a:cubicBezTo>
                  <a:cubicBezTo>
                    <a:pt x="1146" y="445"/>
                    <a:pt x="1146" y="408"/>
                    <a:pt x="1183" y="408"/>
                  </a:cubicBezTo>
                  <a:cubicBezTo>
                    <a:pt x="1257" y="408"/>
                    <a:pt x="1257" y="408"/>
                    <a:pt x="1294" y="371"/>
                  </a:cubicBezTo>
                  <a:lnTo>
                    <a:pt x="1553" y="371"/>
                  </a:lnTo>
                  <a:cubicBezTo>
                    <a:pt x="1553" y="371"/>
                    <a:pt x="1556" y="371"/>
                    <a:pt x="1561" y="371"/>
                  </a:cubicBezTo>
                  <a:lnTo>
                    <a:pt x="1561" y="371"/>
                  </a:lnTo>
                  <a:lnTo>
                    <a:pt x="961" y="38"/>
                  </a:lnTo>
                  <a:cubicBezTo>
                    <a:pt x="961" y="38"/>
                    <a:pt x="924" y="38"/>
                    <a:pt x="924" y="1"/>
                  </a:cubicBezTo>
                  <a:close/>
                  <a:moveTo>
                    <a:pt x="333" y="1958"/>
                  </a:moveTo>
                  <a:lnTo>
                    <a:pt x="333" y="2034"/>
                  </a:lnTo>
                  <a:cubicBezTo>
                    <a:pt x="370" y="2034"/>
                    <a:pt x="370" y="2071"/>
                    <a:pt x="370" y="2071"/>
                  </a:cubicBezTo>
                  <a:cubicBezTo>
                    <a:pt x="407" y="2071"/>
                    <a:pt x="407" y="2108"/>
                    <a:pt x="407" y="2108"/>
                  </a:cubicBezTo>
                  <a:lnTo>
                    <a:pt x="481" y="2145"/>
                  </a:lnTo>
                  <a:cubicBezTo>
                    <a:pt x="481" y="2182"/>
                    <a:pt x="490" y="2201"/>
                    <a:pt x="527" y="2201"/>
                  </a:cubicBezTo>
                  <a:cubicBezTo>
                    <a:pt x="557" y="2201"/>
                    <a:pt x="606" y="2188"/>
                    <a:pt x="682" y="2164"/>
                  </a:cubicBezTo>
                  <a:lnTo>
                    <a:pt x="682" y="2164"/>
                  </a:lnTo>
                  <a:lnTo>
                    <a:pt x="755" y="2207"/>
                  </a:lnTo>
                  <a:lnTo>
                    <a:pt x="755" y="2207"/>
                  </a:lnTo>
                  <a:cubicBezTo>
                    <a:pt x="747" y="2196"/>
                    <a:pt x="739" y="2178"/>
                    <a:pt x="739" y="2145"/>
                  </a:cubicBezTo>
                  <a:cubicBezTo>
                    <a:pt x="719" y="2152"/>
                    <a:pt x="700" y="2158"/>
                    <a:pt x="682" y="2164"/>
                  </a:cubicBezTo>
                  <a:lnTo>
                    <a:pt x="682" y="2164"/>
                  </a:lnTo>
                  <a:lnTo>
                    <a:pt x="333" y="1958"/>
                  </a:lnTo>
                  <a:close/>
                  <a:moveTo>
                    <a:pt x="755" y="2207"/>
                  </a:moveTo>
                  <a:cubicBezTo>
                    <a:pt x="765" y="2219"/>
                    <a:pt x="776" y="2219"/>
                    <a:pt x="776" y="2219"/>
                  </a:cubicBezTo>
                  <a:lnTo>
                    <a:pt x="755" y="2207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39" name="Google Shape;12339;p51"/>
            <p:cNvSpPr/>
            <p:nvPr/>
          </p:nvSpPr>
          <p:spPr>
            <a:xfrm>
              <a:off x="3152825" y="2232750"/>
              <a:ext cx="41625" cy="52250"/>
            </a:xfrm>
            <a:custGeom>
              <a:avLst/>
              <a:gdLst/>
              <a:ahLst/>
              <a:cxnLst/>
              <a:rect l="l" t="t" r="r" b="b"/>
              <a:pathLst>
                <a:path w="1665" h="2090" extrusionOk="0">
                  <a:moveTo>
                    <a:pt x="1030" y="494"/>
                  </a:moveTo>
                  <a:cubicBezTo>
                    <a:pt x="1197" y="494"/>
                    <a:pt x="1295" y="623"/>
                    <a:pt x="1295" y="811"/>
                  </a:cubicBezTo>
                  <a:cubicBezTo>
                    <a:pt x="1295" y="1107"/>
                    <a:pt x="1036" y="1477"/>
                    <a:pt x="814" y="1588"/>
                  </a:cubicBezTo>
                  <a:cubicBezTo>
                    <a:pt x="754" y="1628"/>
                    <a:pt x="693" y="1646"/>
                    <a:pt x="637" y="1646"/>
                  </a:cubicBezTo>
                  <a:cubicBezTo>
                    <a:pt x="488" y="1646"/>
                    <a:pt x="371" y="1517"/>
                    <a:pt x="371" y="1329"/>
                  </a:cubicBezTo>
                  <a:cubicBezTo>
                    <a:pt x="371" y="1033"/>
                    <a:pt x="592" y="663"/>
                    <a:pt x="814" y="552"/>
                  </a:cubicBezTo>
                  <a:cubicBezTo>
                    <a:pt x="895" y="512"/>
                    <a:pt x="968" y="494"/>
                    <a:pt x="1030" y="494"/>
                  </a:cubicBezTo>
                  <a:close/>
                  <a:moveTo>
                    <a:pt x="1192" y="0"/>
                  </a:moveTo>
                  <a:cubicBezTo>
                    <a:pt x="1079" y="0"/>
                    <a:pt x="951" y="35"/>
                    <a:pt x="814" y="109"/>
                  </a:cubicBezTo>
                  <a:cubicBezTo>
                    <a:pt x="371" y="404"/>
                    <a:pt x="38" y="996"/>
                    <a:pt x="1" y="1514"/>
                  </a:cubicBezTo>
                  <a:cubicBezTo>
                    <a:pt x="1" y="1873"/>
                    <a:pt x="179" y="2090"/>
                    <a:pt x="436" y="2090"/>
                  </a:cubicBezTo>
                  <a:cubicBezTo>
                    <a:pt x="550" y="2090"/>
                    <a:pt x="679" y="2048"/>
                    <a:pt x="814" y="1957"/>
                  </a:cubicBezTo>
                  <a:cubicBezTo>
                    <a:pt x="1295" y="1735"/>
                    <a:pt x="1665" y="1107"/>
                    <a:pt x="1665" y="589"/>
                  </a:cubicBezTo>
                  <a:cubicBezTo>
                    <a:pt x="1665" y="219"/>
                    <a:pt x="1475" y="0"/>
                    <a:pt x="1192" y="0"/>
                  </a:cubicBezTo>
                  <a:close/>
                </a:path>
              </a:pathLst>
            </a:custGeom>
            <a:solidFill>
              <a:srgbClr val="21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40" name="Google Shape;12340;p51"/>
            <p:cNvSpPr/>
            <p:nvPr/>
          </p:nvSpPr>
          <p:spPr>
            <a:xfrm>
              <a:off x="3025275" y="2137475"/>
              <a:ext cx="207075" cy="122950"/>
            </a:xfrm>
            <a:custGeom>
              <a:avLst/>
              <a:gdLst/>
              <a:ahLst/>
              <a:cxnLst/>
              <a:rect l="l" t="t" r="r" b="b"/>
              <a:pathLst>
                <a:path w="8283" h="4918" extrusionOk="0">
                  <a:moveTo>
                    <a:pt x="3661" y="1"/>
                  </a:moveTo>
                  <a:lnTo>
                    <a:pt x="1" y="2145"/>
                  </a:lnTo>
                  <a:lnTo>
                    <a:pt x="4807" y="4918"/>
                  </a:lnTo>
                  <a:lnTo>
                    <a:pt x="4918" y="4659"/>
                  </a:lnTo>
                  <a:cubicBezTo>
                    <a:pt x="5029" y="4289"/>
                    <a:pt x="5325" y="3994"/>
                    <a:pt x="5657" y="3809"/>
                  </a:cubicBezTo>
                  <a:lnTo>
                    <a:pt x="7987" y="2515"/>
                  </a:lnTo>
                  <a:lnTo>
                    <a:pt x="8282" y="2515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41" name="Google Shape;12341;p51"/>
            <p:cNvSpPr/>
            <p:nvPr/>
          </p:nvSpPr>
          <p:spPr>
            <a:xfrm>
              <a:off x="3144525" y="2199050"/>
              <a:ext cx="97975" cy="62300"/>
            </a:xfrm>
            <a:custGeom>
              <a:avLst/>
              <a:gdLst/>
              <a:ahLst/>
              <a:cxnLst/>
              <a:rect l="l" t="t" r="r" b="b"/>
              <a:pathLst>
                <a:path w="3919" h="2492" extrusionOk="0">
                  <a:moveTo>
                    <a:pt x="3264" y="0"/>
                  </a:moveTo>
                  <a:cubicBezTo>
                    <a:pt x="3195" y="0"/>
                    <a:pt x="3113" y="28"/>
                    <a:pt x="3032" y="89"/>
                  </a:cubicBezTo>
                  <a:lnTo>
                    <a:pt x="813" y="1383"/>
                  </a:lnTo>
                  <a:cubicBezTo>
                    <a:pt x="518" y="1568"/>
                    <a:pt x="222" y="1900"/>
                    <a:pt x="74" y="2270"/>
                  </a:cubicBezTo>
                  <a:lnTo>
                    <a:pt x="0" y="2492"/>
                  </a:lnTo>
                  <a:lnTo>
                    <a:pt x="74" y="2455"/>
                  </a:lnTo>
                  <a:lnTo>
                    <a:pt x="111" y="2307"/>
                  </a:lnTo>
                  <a:cubicBezTo>
                    <a:pt x="259" y="1937"/>
                    <a:pt x="555" y="1605"/>
                    <a:pt x="850" y="1420"/>
                  </a:cubicBezTo>
                  <a:lnTo>
                    <a:pt x="2995" y="237"/>
                  </a:lnTo>
                  <a:cubicBezTo>
                    <a:pt x="3075" y="188"/>
                    <a:pt x="3163" y="161"/>
                    <a:pt x="3252" y="161"/>
                  </a:cubicBezTo>
                  <a:cubicBezTo>
                    <a:pt x="3366" y="161"/>
                    <a:pt x="3482" y="206"/>
                    <a:pt x="3586" y="311"/>
                  </a:cubicBezTo>
                  <a:cubicBezTo>
                    <a:pt x="3771" y="495"/>
                    <a:pt x="3882" y="828"/>
                    <a:pt x="3882" y="1198"/>
                  </a:cubicBezTo>
                  <a:lnTo>
                    <a:pt x="3919" y="1161"/>
                  </a:lnTo>
                  <a:cubicBezTo>
                    <a:pt x="3919" y="311"/>
                    <a:pt x="3660" y="89"/>
                    <a:pt x="3401" y="52"/>
                  </a:cubicBezTo>
                  <a:cubicBezTo>
                    <a:pt x="3368" y="19"/>
                    <a:pt x="3320" y="0"/>
                    <a:pt x="3264" y="0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42" name="Google Shape;12342;p51"/>
            <p:cNvSpPr/>
            <p:nvPr/>
          </p:nvSpPr>
          <p:spPr>
            <a:xfrm>
              <a:off x="2974450" y="2216050"/>
              <a:ext cx="114625" cy="84125"/>
            </a:xfrm>
            <a:custGeom>
              <a:avLst/>
              <a:gdLst/>
              <a:ahLst/>
              <a:cxnLst/>
              <a:rect l="l" t="t" r="r" b="b"/>
              <a:pathLst>
                <a:path w="4585" h="3365" extrusionOk="0">
                  <a:moveTo>
                    <a:pt x="0" y="0"/>
                  </a:moveTo>
                  <a:lnTo>
                    <a:pt x="0" y="777"/>
                  </a:lnTo>
                  <a:lnTo>
                    <a:pt x="4585" y="3365"/>
                  </a:lnTo>
                  <a:lnTo>
                    <a:pt x="4585" y="25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43" name="Google Shape;12343;p51"/>
            <p:cNvSpPr/>
            <p:nvPr/>
          </p:nvSpPr>
          <p:spPr>
            <a:xfrm>
              <a:off x="2974450" y="2186475"/>
              <a:ext cx="165475" cy="94300"/>
            </a:xfrm>
            <a:custGeom>
              <a:avLst/>
              <a:gdLst/>
              <a:ahLst/>
              <a:cxnLst/>
              <a:rect l="l" t="t" r="r" b="b"/>
              <a:pathLst>
                <a:path w="6619" h="3772" extrusionOk="0">
                  <a:moveTo>
                    <a:pt x="2034" y="0"/>
                  </a:moveTo>
                  <a:lnTo>
                    <a:pt x="0" y="1183"/>
                  </a:lnTo>
                  <a:lnTo>
                    <a:pt x="4585" y="3771"/>
                  </a:lnTo>
                  <a:lnTo>
                    <a:pt x="6618" y="2588"/>
                  </a:lnTo>
                  <a:lnTo>
                    <a:pt x="2034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44" name="Google Shape;12344;p51"/>
            <p:cNvSpPr/>
            <p:nvPr/>
          </p:nvSpPr>
          <p:spPr>
            <a:xfrm>
              <a:off x="3089050" y="2251175"/>
              <a:ext cx="50875" cy="49000"/>
            </a:xfrm>
            <a:custGeom>
              <a:avLst/>
              <a:gdLst/>
              <a:ahLst/>
              <a:cxnLst/>
              <a:rect l="l" t="t" r="r" b="b"/>
              <a:pathLst>
                <a:path w="2035" h="1960" extrusionOk="0">
                  <a:moveTo>
                    <a:pt x="2034" y="0"/>
                  </a:moveTo>
                  <a:lnTo>
                    <a:pt x="1" y="1183"/>
                  </a:lnTo>
                  <a:lnTo>
                    <a:pt x="1" y="1960"/>
                  </a:lnTo>
                  <a:lnTo>
                    <a:pt x="2034" y="777"/>
                  </a:lnTo>
                  <a:lnTo>
                    <a:pt x="2034" y="0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45" name="Google Shape;12345;p51"/>
            <p:cNvSpPr/>
            <p:nvPr/>
          </p:nvSpPr>
          <p:spPr>
            <a:xfrm>
              <a:off x="2885725" y="2266875"/>
              <a:ext cx="114625" cy="85975"/>
            </a:xfrm>
            <a:custGeom>
              <a:avLst/>
              <a:gdLst/>
              <a:ahLst/>
              <a:cxnLst/>
              <a:rect l="l" t="t" r="r" b="b"/>
              <a:pathLst>
                <a:path w="4585" h="3439" extrusionOk="0">
                  <a:moveTo>
                    <a:pt x="0" y="1"/>
                  </a:moveTo>
                  <a:lnTo>
                    <a:pt x="0" y="777"/>
                  </a:lnTo>
                  <a:lnTo>
                    <a:pt x="4585" y="3439"/>
                  </a:lnTo>
                  <a:lnTo>
                    <a:pt x="4585" y="3439"/>
                  </a:lnTo>
                  <a:lnTo>
                    <a:pt x="4511" y="26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B1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46" name="Google Shape;12346;p51"/>
            <p:cNvSpPr/>
            <p:nvPr/>
          </p:nvSpPr>
          <p:spPr>
            <a:xfrm>
              <a:off x="2885725" y="2219750"/>
              <a:ext cx="195975" cy="112775"/>
            </a:xfrm>
            <a:custGeom>
              <a:avLst/>
              <a:gdLst/>
              <a:ahLst/>
              <a:cxnLst/>
              <a:rect l="l" t="t" r="r" b="b"/>
              <a:pathLst>
                <a:path w="7839" h="4511" extrusionOk="0">
                  <a:moveTo>
                    <a:pt x="3291" y="0"/>
                  </a:moveTo>
                  <a:lnTo>
                    <a:pt x="0" y="1886"/>
                  </a:lnTo>
                  <a:lnTo>
                    <a:pt x="4511" y="4511"/>
                  </a:lnTo>
                  <a:lnTo>
                    <a:pt x="7838" y="2588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47" name="Google Shape;12347;p51"/>
            <p:cNvSpPr/>
            <p:nvPr/>
          </p:nvSpPr>
          <p:spPr>
            <a:xfrm>
              <a:off x="2998475" y="2284450"/>
              <a:ext cx="83225" cy="68400"/>
            </a:xfrm>
            <a:custGeom>
              <a:avLst/>
              <a:gdLst/>
              <a:ahLst/>
              <a:cxnLst/>
              <a:rect l="l" t="t" r="r" b="b"/>
              <a:pathLst>
                <a:path w="3329" h="2736" extrusionOk="0">
                  <a:moveTo>
                    <a:pt x="3328" y="0"/>
                  </a:moveTo>
                  <a:lnTo>
                    <a:pt x="1" y="1923"/>
                  </a:lnTo>
                  <a:lnTo>
                    <a:pt x="75" y="2736"/>
                  </a:lnTo>
                  <a:lnTo>
                    <a:pt x="3328" y="777"/>
                  </a:lnTo>
                  <a:lnTo>
                    <a:pt x="3328" y="0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48" name="Google Shape;12348;p51"/>
            <p:cNvSpPr/>
            <p:nvPr/>
          </p:nvSpPr>
          <p:spPr>
            <a:xfrm>
              <a:off x="3010500" y="1998850"/>
              <a:ext cx="360475" cy="264350"/>
            </a:xfrm>
            <a:custGeom>
              <a:avLst/>
              <a:gdLst/>
              <a:ahLst/>
              <a:cxnLst/>
              <a:rect l="l" t="t" r="r" b="b"/>
              <a:pathLst>
                <a:path w="14419" h="10574" extrusionOk="0">
                  <a:moveTo>
                    <a:pt x="13199" y="0"/>
                  </a:moveTo>
                  <a:lnTo>
                    <a:pt x="0" y="7653"/>
                  </a:lnTo>
                  <a:cubicBezTo>
                    <a:pt x="0" y="7727"/>
                    <a:pt x="37" y="7764"/>
                    <a:pt x="74" y="7801"/>
                  </a:cubicBezTo>
                  <a:cubicBezTo>
                    <a:pt x="148" y="7912"/>
                    <a:pt x="185" y="7949"/>
                    <a:pt x="222" y="8023"/>
                  </a:cubicBezTo>
                  <a:cubicBezTo>
                    <a:pt x="333" y="8134"/>
                    <a:pt x="370" y="8208"/>
                    <a:pt x="407" y="8319"/>
                  </a:cubicBezTo>
                  <a:cubicBezTo>
                    <a:pt x="444" y="8393"/>
                    <a:pt x="518" y="8467"/>
                    <a:pt x="555" y="8540"/>
                  </a:cubicBezTo>
                  <a:cubicBezTo>
                    <a:pt x="592" y="8577"/>
                    <a:pt x="592" y="8651"/>
                    <a:pt x="629" y="8688"/>
                  </a:cubicBezTo>
                  <a:cubicBezTo>
                    <a:pt x="629" y="8725"/>
                    <a:pt x="703" y="8762"/>
                    <a:pt x="703" y="8836"/>
                  </a:cubicBezTo>
                  <a:cubicBezTo>
                    <a:pt x="703" y="8836"/>
                    <a:pt x="740" y="8873"/>
                    <a:pt x="740" y="8910"/>
                  </a:cubicBezTo>
                  <a:cubicBezTo>
                    <a:pt x="740" y="8910"/>
                    <a:pt x="777" y="8947"/>
                    <a:pt x="777" y="9021"/>
                  </a:cubicBezTo>
                  <a:cubicBezTo>
                    <a:pt x="777" y="9021"/>
                    <a:pt x="814" y="9058"/>
                    <a:pt x="814" y="9095"/>
                  </a:cubicBezTo>
                  <a:cubicBezTo>
                    <a:pt x="814" y="9132"/>
                    <a:pt x="888" y="9206"/>
                    <a:pt x="888" y="9243"/>
                  </a:cubicBezTo>
                  <a:cubicBezTo>
                    <a:pt x="888" y="9280"/>
                    <a:pt x="925" y="9317"/>
                    <a:pt x="925" y="9391"/>
                  </a:cubicBezTo>
                  <a:cubicBezTo>
                    <a:pt x="925" y="9428"/>
                    <a:pt x="962" y="9465"/>
                    <a:pt x="962" y="9502"/>
                  </a:cubicBezTo>
                  <a:cubicBezTo>
                    <a:pt x="962" y="9576"/>
                    <a:pt x="999" y="9613"/>
                    <a:pt x="999" y="9650"/>
                  </a:cubicBezTo>
                  <a:cubicBezTo>
                    <a:pt x="1072" y="9724"/>
                    <a:pt x="1072" y="9760"/>
                    <a:pt x="1072" y="9797"/>
                  </a:cubicBezTo>
                  <a:cubicBezTo>
                    <a:pt x="1109" y="9834"/>
                    <a:pt x="1109" y="9908"/>
                    <a:pt x="1109" y="9945"/>
                  </a:cubicBezTo>
                  <a:cubicBezTo>
                    <a:pt x="1146" y="9982"/>
                    <a:pt x="1146" y="10019"/>
                    <a:pt x="1146" y="10093"/>
                  </a:cubicBezTo>
                  <a:lnTo>
                    <a:pt x="1146" y="10204"/>
                  </a:lnTo>
                  <a:lnTo>
                    <a:pt x="1146" y="10315"/>
                  </a:lnTo>
                  <a:lnTo>
                    <a:pt x="1146" y="10352"/>
                  </a:lnTo>
                  <a:lnTo>
                    <a:pt x="1146" y="10500"/>
                  </a:lnTo>
                  <a:lnTo>
                    <a:pt x="1146" y="10574"/>
                  </a:lnTo>
                  <a:lnTo>
                    <a:pt x="14419" y="2884"/>
                  </a:lnTo>
                  <a:cubicBezTo>
                    <a:pt x="14419" y="2810"/>
                    <a:pt x="14419" y="2810"/>
                    <a:pt x="14382" y="2773"/>
                  </a:cubicBezTo>
                  <a:lnTo>
                    <a:pt x="14382" y="2625"/>
                  </a:lnTo>
                  <a:lnTo>
                    <a:pt x="14382" y="2551"/>
                  </a:lnTo>
                  <a:lnTo>
                    <a:pt x="14382" y="2403"/>
                  </a:lnTo>
                  <a:cubicBezTo>
                    <a:pt x="14308" y="2366"/>
                    <a:pt x="14308" y="2329"/>
                    <a:pt x="14308" y="2255"/>
                  </a:cubicBezTo>
                  <a:cubicBezTo>
                    <a:pt x="14271" y="2218"/>
                    <a:pt x="14271" y="2181"/>
                    <a:pt x="14271" y="2145"/>
                  </a:cubicBezTo>
                  <a:cubicBezTo>
                    <a:pt x="14271" y="2071"/>
                    <a:pt x="14234" y="2034"/>
                    <a:pt x="14234" y="1997"/>
                  </a:cubicBezTo>
                  <a:cubicBezTo>
                    <a:pt x="14234" y="1923"/>
                    <a:pt x="14197" y="1886"/>
                    <a:pt x="14197" y="1849"/>
                  </a:cubicBezTo>
                  <a:cubicBezTo>
                    <a:pt x="14197" y="1812"/>
                    <a:pt x="14123" y="1738"/>
                    <a:pt x="14123" y="1701"/>
                  </a:cubicBezTo>
                  <a:cubicBezTo>
                    <a:pt x="14123" y="1664"/>
                    <a:pt x="14086" y="1627"/>
                    <a:pt x="14086" y="1553"/>
                  </a:cubicBezTo>
                  <a:cubicBezTo>
                    <a:pt x="14086" y="1516"/>
                    <a:pt x="14049" y="1479"/>
                    <a:pt x="14049" y="1442"/>
                  </a:cubicBezTo>
                  <a:cubicBezTo>
                    <a:pt x="14049" y="1442"/>
                    <a:pt x="14012" y="1368"/>
                    <a:pt x="14012" y="1331"/>
                  </a:cubicBezTo>
                  <a:cubicBezTo>
                    <a:pt x="14012" y="1331"/>
                    <a:pt x="13938" y="1294"/>
                    <a:pt x="13938" y="1257"/>
                  </a:cubicBezTo>
                  <a:cubicBezTo>
                    <a:pt x="13938" y="1257"/>
                    <a:pt x="13901" y="1183"/>
                    <a:pt x="13901" y="1146"/>
                  </a:cubicBezTo>
                  <a:cubicBezTo>
                    <a:pt x="13901" y="1109"/>
                    <a:pt x="13864" y="1072"/>
                    <a:pt x="13864" y="998"/>
                  </a:cubicBezTo>
                  <a:cubicBezTo>
                    <a:pt x="13827" y="961"/>
                    <a:pt x="13827" y="924"/>
                    <a:pt x="13753" y="888"/>
                  </a:cubicBezTo>
                  <a:cubicBezTo>
                    <a:pt x="13716" y="777"/>
                    <a:pt x="13680" y="703"/>
                    <a:pt x="13643" y="629"/>
                  </a:cubicBezTo>
                  <a:cubicBezTo>
                    <a:pt x="13569" y="555"/>
                    <a:pt x="13495" y="444"/>
                    <a:pt x="13458" y="370"/>
                  </a:cubicBezTo>
                  <a:cubicBezTo>
                    <a:pt x="13384" y="259"/>
                    <a:pt x="13347" y="222"/>
                    <a:pt x="13310" y="148"/>
                  </a:cubicBezTo>
                  <a:cubicBezTo>
                    <a:pt x="13310" y="74"/>
                    <a:pt x="13273" y="37"/>
                    <a:pt x="13199" y="0"/>
                  </a:cubicBezTo>
                  <a:close/>
                </a:path>
              </a:pathLst>
            </a:custGeom>
            <a:solidFill>
              <a:srgbClr val="FBA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49" name="Google Shape;12349;p51"/>
            <p:cNvSpPr/>
            <p:nvPr/>
          </p:nvSpPr>
          <p:spPr>
            <a:xfrm>
              <a:off x="3021575" y="2071850"/>
              <a:ext cx="349400" cy="234800"/>
            </a:xfrm>
            <a:custGeom>
              <a:avLst/>
              <a:gdLst/>
              <a:ahLst/>
              <a:cxnLst/>
              <a:rect l="l" t="t" r="r" b="b"/>
              <a:pathLst>
                <a:path w="13976" h="9392" extrusionOk="0">
                  <a:moveTo>
                    <a:pt x="13902" y="1"/>
                  </a:moveTo>
                  <a:lnTo>
                    <a:pt x="703" y="7654"/>
                  </a:lnTo>
                  <a:lnTo>
                    <a:pt x="703" y="7765"/>
                  </a:lnTo>
                  <a:lnTo>
                    <a:pt x="703" y="7839"/>
                  </a:lnTo>
                  <a:lnTo>
                    <a:pt x="703" y="7913"/>
                  </a:lnTo>
                  <a:lnTo>
                    <a:pt x="703" y="7950"/>
                  </a:lnTo>
                  <a:lnTo>
                    <a:pt x="703" y="8024"/>
                  </a:lnTo>
                  <a:lnTo>
                    <a:pt x="703" y="8134"/>
                  </a:lnTo>
                  <a:lnTo>
                    <a:pt x="703" y="8208"/>
                  </a:lnTo>
                  <a:cubicBezTo>
                    <a:pt x="666" y="8245"/>
                    <a:pt x="666" y="8319"/>
                    <a:pt x="666" y="8356"/>
                  </a:cubicBezTo>
                  <a:cubicBezTo>
                    <a:pt x="593" y="8393"/>
                    <a:pt x="593" y="8430"/>
                    <a:pt x="593" y="8504"/>
                  </a:cubicBezTo>
                  <a:cubicBezTo>
                    <a:pt x="593" y="8541"/>
                    <a:pt x="556" y="8578"/>
                    <a:pt x="556" y="8615"/>
                  </a:cubicBezTo>
                  <a:cubicBezTo>
                    <a:pt x="556" y="8689"/>
                    <a:pt x="519" y="8726"/>
                    <a:pt x="519" y="8763"/>
                  </a:cubicBezTo>
                  <a:cubicBezTo>
                    <a:pt x="482" y="8874"/>
                    <a:pt x="482" y="8911"/>
                    <a:pt x="445" y="8948"/>
                  </a:cubicBezTo>
                  <a:cubicBezTo>
                    <a:pt x="334" y="9133"/>
                    <a:pt x="186" y="9281"/>
                    <a:pt x="1" y="9391"/>
                  </a:cubicBezTo>
                  <a:lnTo>
                    <a:pt x="13273" y="1739"/>
                  </a:lnTo>
                  <a:cubicBezTo>
                    <a:pt x="13458" y="1665"/>
                    <a:pt x="13606" y="1517"/>
                    <a:pt x="13680" y="1332"/>
                  </a:cubicBezTo>
                  <a:cubicBezTo>
                    <a:pt x="13754" y="1258"/>
                    <a:pt x="13754" y="1184"/>
                    <a:pt x="13791" y="1147"/>
                  </a:cubicBezTo>
                  <a:cubicBezTo>
                    <a:pt x="13791" y="1110"/>
                    <a:pt x="13828" y="1073"/>
                    <a:pt x="13828" y="999"/>
                  </a:cubicBezTo>
                  <a:cubicBezTo>
                    <a:pt x="13828" y="962"/>
                    <a:pt x="13865" y="925"/>
                    <a:pt x="13865" y="888"/>
                  </a:cubicBezTo>
                  <a:cubicBezTo>
                    <a:pt x="13939" y="814"/>
                    <a:pt x="13939" y="777"/>
                    <a:pt x="13939" y="740"/>
                  </a:cubicBezTo>
                  <a:cubicBezTo>
                    <a:pt x="13976" y="666"/>
                    <a:pt x="13976" y="629"/>
                    <a:pt x="13976" y="592"/>
                  </a:cubicBezTo>
                  <a:lnTo>
                    <a:pt x="13976" y="482"/>
                  </a:lnTo>
                  <a:lnTo>
                    <a:pt x="13976" y="408"/>
                  </a:lnTo>
                  <a:lnTo>
                    <a:pt x="13976" y="334"/>
                  </a:lnTo>
                  <a:lnTo>
                    <a:pt x="13976" y="186"/>
                  </a:lnTo>
                  <a:cubicBezTo>
                    <a:pt x="13976" y="149"/>
                    <a:pt x="13976" y="149"/>
                    <a:pt x="13902" y="75"/>
                  </a:cubicBezTo>
                  <a:lnTo>
                    <a:pt x="13902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50" name="Google Shape;12350;p51"/>
            <p:cNvSpPr/>
            <p:nvPr/>
          </p:nvSpPr>
          <p:spPr>
            <a:xfrm>
              <a:off x="2941175" y="1967425"/>
              <a:ext cx="401150" cy="225550"/>
            </a:xfrm>
            <a:custGeom>
              <a:avLst/>
              <a:gdLst/>
              <a:ahLst/>
              <a:cxnLst/>
              <a:rect l="l" t="t" r="r" b="b"/>
              <a:pathLst>
                <a:path w="16046" h="9022" extrusionOk="0">
                  <a:moveTo>
                    <a:pt x="191" y="7727"/>
                  </a:moveTo>
                  <a:cubicBezTo>
                    <a:pt x="189" y="7727"/>
                    <a:pt x="187" y="7727"/>
                    <a:pt x="185" y="7727"/>
                  </a:cubicBezTo>
                  <a:cubicBezTo>
                    <a:pt x="148" y="7764"/>
                    <a:pt x="38" y="7764"/>
                    <a:pt x="1" y="7838"/>
                  </a:cubicBezTo>
                  <a:lnTo>
                    <a:pt x="191" y="7727"/>
                  </a:lnTo>
                  <a:close/>
                  <a:moveTo>
                    <a:pt x="13569" y="0"/>
                  </a:moveTo>
                  <a:cubicBezTo>
                    <a:pt x="13532" y="0"/>
                    <a:pt x="13495" y="74"/>
                    <a:pt x="13384" y="74"/>
                  </a:cubicBezTo>
                  <a:cubicBezTo>
                    <a:pt x="13347" y="111"/>
                    <a:pt x="13273" y="111"/>
                    <a:pt x="13199" y="148"/>
                  </a:cubicBezTo>
                  <a:lnTo>
                    <a:pt x="191" y="7727"/>
                  </a:lnTo>
                  <a:lnTo>
                    <a:pt x="191" y="7727"/>
                  </a:lnTo>
                  <a:cubicBezTo>
                    <a:pt x="227" y="7723"/>
                    <a:pt x="265" y="7690"/>
                    <a:pt x="370" y="7690"/>
                  </a:cubicBezTo>
                  <a:lnTo>
                    <a:pt x="999" y="7690"/>
                  </a:lnTo>
                  <a:cubicBezTo>
                    <a:pt x="1073" y="7690"/>
                    <a:pt x="1073" y="7690"/>
                    <a:pt x="1110" y="7727"/>
                  </a:cubicBezTo>
                  <a:cubicBezTo>
                    <a:pt x="1147" y="7727"/>
                    <a:pt x="1147" y="7727"/>
                    <a:pt x="1184" y="7764"/>
                  </a:cubicBezTo>
                  <a:cubicBezTo>
                    <a:pt x="1258" y="7764"/>
                    <a:pt x="1258" y="7838"/>
                    <a:pt x="1295" y="7838"/>
                  </a:cubicBezTo>
                  <a:cubicBezTo>
                    <a:pt x="1331" y="7838"/>
                    <a:pt x="1331" y="7875"/>
                    <a:pt x="1368" y="7875"/>
                  </a:cubicBezTo>
                  <a:cubicBezTo>
                    <a:pt x="1442" y="7875"/>
                    <a:pt x="1442" y="7912"/>
                    <a:pt x="1479" y="7912"/>
                  </a:cubicBezTo>
                  <a:cubicBezTo>
                    <a:pt x="1516" y="7912"/>
                    <a:pt x="1516" y="7949"/>
                    <a:pt x="1553" y="7949"/>
                  </a:cubicBezTo>
                  <a:cubicBezTo>
                    <a:pt x="1627" y="7949"/>
                    <a:pt x="1627" y="8023"/>
                    <a:pt x="1664" y="8023"/>
                  </a:cubicBezTo>
                  <a:lnTo>
                    <a:pt x="1701" y="8023"/>
                  </a:lnTo>
                  <a:cubicBezTo>
                    <a:pt x="1738" y="8023"/>
                    <a:pt x="1738" y="8060"/>
                    <a:pt x="1812" y="8060"/>
                  </a:cubicBezTo>
                  <a:cubicBezTo>
                    <a:pt x="1849" y="8060"/>
                    <a:pt x="1849" y="8097"/>
                    <a:pt x="1886" y="8097"/>
                  </a:cubicBezTo>
                  <a:lnTo>
                    <a:pt x="1997" y="8208"/>
                  </a:lnTo>
                  <a:cubicBezTo>
                    <a:pt x="2034" y="8245"/>
                    <a:pt x="2071" y="8245"/>
                    <a:pt x="2071" y="8282"/>
                  </a:cubicBezTo>
                  <a:cubicBezTo>
                    <a:pt x="2108" y="8319"/>
                    <a:pt x="2182" y="8319"/>
                    <a:pt x="2182" y="8393"/>
                  </a:cubicBezTo>
                  <a:cubicBezTo>
                    <a:pt x="2219" y="8430"/>
                    <a:pt x="2256" y="8430"/>
                    <a:pt x="2256" y="8467"/>
                  </a:cubicBezTo>
                  <a:cubicBezTo>
                    <a:pt x="2293" y="8503"/>
                    <a:pt x="2367" y="8503"/>
                    <a:pt x="2367" y="8577"/>
                  </a:cubicBezTo>
                  <a:lnTo>
                    <a:pt x="2441" y="8651"/>
                  </a:lnTo>
                  <a:lnTo>
                    <a:pt x="2552" y="8762"/>
                  </a:lnTo>
                  <a:lnTo>
                    <a:pt x="2625" y="8836"/>
                  </a:lnTo>
                  <a:cubicBezTo>
                    <a:pt x="2662" y="8873"/>
                    <a:pt x="2662" y="8947"/>
                    <a:pt x="2736" y="8947"/>
                  </a:cubicBezTo>
                  <a:cubicBezTo>
                    <a:pt x="2773" y="8984"/>
                    <a:pt x="2773" y="9021"/>
                    <a:pt x="2810" y="9021"/>
                  </a:cubicBezTo>
                  <a:lnTo>
                    <a:pt x="16046" y="1368"/>
                  </a:lnTo>
                  <a:cubicBezTo>
                    <a:pt x="15972" y="1294"/>
                    <a:pt x="15972" y="1257"/>
                    <a:pt x="15935" y="1257"/>
                  </a:cubicBezTo>
                  <a:cubicBezTo>
                    <a:pt x="15898" y="1220"/>
                    <a:pt x="15898" y="1183"/>
                    <a:pt x="15861" y="1183"/>
                  </a:cubicBezTo>
                  <a:lnTo>
                    <a:pt x="15750" y="1072"/>
                  </a:lnTo>
                  <a:lnTo>
                    <a:pt x="15676" y="998"/>
                  </a:lnTo>
                  <a:lnTo>
                    <a:pt x="15565" y="888"/>
                  </a:lnTo>
                  <a:lnTo>
                    <a:pt x="15491" y="814"/>
                  </a:lnTo>
                  <a:cubicBezTo>
                    <a:pt x="15417" y="740"/>
                    <a:pt x="15380" y="740"/>
                    <a:pt x="15380" y="703"/>
                  </a:cubicBezTo>
                  <a:cubicBezTo>
                    <a:pt x="15343" y="666"/>
                    <a:pt x="15306" y="666"/>
                    <a:pt x="15306" y="629"/>
                  </a:cubicBezTo>
                  <a:lnTo>
                    <a:pt x="15196" y="518"/>
                  </a:lnTo>
                  <a:lnTo>
                    <a:pt x="15122" y="444"/>
                  </a:lnTo>
                  <a:cubicBezTo>
                    <a:pt x="15048" y="444"/>
                    <a:pt x="15048" y="370"/>
                    <a:pt x="15011" y="370"/>
                  </a:cubicBezTo>
                  <a:cubicBezTo>
                    <a:pt x="14974" y="370"/>
                    <a:pt x="14974" y="333"/>
                    <a:pt x="14937" y="333"/>
                  </a:cubicBezTo>
                  <a:lnTo>
                    <a:pt x="14863" y="333"/>
                  </a:lnTo>
                  <a:cubicBezTo>
                    <a:pt x="14826" y="333"/>
                    <a:pt x="14826" y="296"/>
                    <a:pt x="14789" y="296"/>
                  </a:cubicBezTo>
                  <a:cubicBezTo>
                    <a:pt x="14752" y="296"/>
                    <a:pt x="14752" y="259"/>
                    <a:pt x="14678" y="259"/>
                  </a:cubicBezTo>
                  <a:cubicBezTo>
                    <a:pt x="14641" y="259"/>
                    <a:pt x="14641" y="185"/>
                    <a:pt x="14604" y="185"/>
                  </a:cubicBezTo>
                  <a:cubicBezTo>
                    <a:pt x="14567" y="185"/>
                    <a:pt x="14567" y="148"/>
                    <a:pt x="14493" y="148"/>
                  </a:cubicBezTo>
                  <a:cubicBezTo>
                    <a:pt x="14456" y="148"/>
                    <a:pt x="14456" y="111"/>
                    <a:pt x="14419" y="111"/>
                  </a:cubicBezTo>
                  <a:cubicBezTo>
                    <a:pt x="14382" y="111"/>
                    <a:pt x="14382" y="111"/>
                    <a:pt x="14308" y="74"/>
                  </a:cubicBezTo>
                  <a:cubicBezTo>
                    <a:pt x="14271" y="74"/>
                    <a:pt x="14271" y="74"/>
                    <a:pt x="14234" y="0"/>
                  </a:cubicBez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51" name="Google Shape;12351;p51"/>
            <p:cNvSpPr/>
            <p:nvPr/>
          </p:nvSpPr>
          <p:spPr>
            <a:xfrm>
              <a:off x="2919925" y="2157950"/>
              <a:ext cx="119250" cy="153525"/>
            </a:xfrm>
            <a:custGeom>
              <a:avLst/>
              <a:gdLst/>
              <a:ahLst/>
              <a:cxnLst/>
              <a:rect l="l" t="t" r="r" b="b"/>
              <a:pathLst>
                <a:path w="4770" h="6141" extrusionOk="0">
                  <a:moveTo>
                    <a:pt x="1369" y="1"/>
                  </a:moveTo>
                  <a:cubicBezTo>
                    <a:pt x="594" y="1"/>
                    <a:pt x="53" y="642"/>
                    <a:pt x="0" y="1696"/>
                  </a:cubicBezTo>
                  <a:cubicBezTo>
                    <a:pt x="0" y="3212"/>
                    <a:pt x="1072" y="5060"/>
                    <a:pt x="2366" y="5800"/>
                  </a:cubicBezTo>
                  <a:cubicBezTo>
                    <a:pt x="2763" y="6031"/>
                    <a:pt x="3137" y="6141"/>
                    <a:pt x="3466" y="6141"/>
                  </a:cubicBezTo>
                  <a:cubicBezTo>
                    <a:pt x="4241" y="6141"/>
                    <a:pt x="4769" y="5532"/>
                    <a:pt x="4769" y="4469"/>
                  </a:cubicBezTo>
                  <a:cubicBezTo>
                    <a:pt x="4769" y="2916"/>
                    <a:pt x="3697" y="1067"/>
                    <a:pt x="2403" y="328"/>
                  </a:cubicBezTo>
                  <a:cubicBezTo>
                    <a:pt x="2032" y="105"/>
                    <a:pt x="1681" y="1"/>
                    <a:pt x="1369" y="1"/>
                  </a:cubicBez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52" name="Google Shape;12352;p51"/>
            <p:cNvSpPr/>
            <p:nvPr/>
          </p:nvSpPr>
          <p:spPr>
            <a:xfrm>
              <a:off x="2892200" y="2165200"/>
              <a:ext cx="120175" cy="146750"/>
            </a:xfrm>
            <a:custGeom>
              <a:avLst/>
              <a:gdLst/>
              <a:ahLst/>
              <a:cxnLst/>
              <a:rect l="l" t="t" r="r" b="b"/>
              <a:pathLst>
                <a:path w="4807" h="5870" extrusionOk="0">
                  <a:moveTo>
                    <a:pt x="1627" y="1"/>
                  </a:moveTo>
                  <a:cubicBezTo>
                    <a:pt x="1627" y="1"/>
                    <a:pt x="0" y="1776"/>
                    <a:pt x="1257" y="3994"/>
                  </a:cubicBezTo>
                  <a:cubicBezTo>
                    <a:pt x="2140" y="5552"/>
                    <a:pt x="3132" y="5870"/>
                    <a:pt x="3926" y="5870"/>
                  </a:cubicBezTo>
                  <a:cubicBezTo>
                    <a:pt x="4263" y="5870"/>
                    <a:pt x="4564" y="5812"/>
                    <a:pt x="4806" y="5768"/>
                  </a:cubicBezTo>
                  <a:lnTo>
                    <a:pt x="1627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53" name="Google Shape;12353;p51"/>
            <p:cNvSpPr/>
            <p:nvPr/>
          </p:nvSpPr>
          <p:spPr>
            <a:xfrm>
              <a:off x="3266525" y="2154125"/>
              <a:ext cx="4650" cy="950"/>
            </a:xfrm>
            <a:custGeom>
              <a:avLst/>
              <a:gdLst/>
              <a:ahLst/>
              <a:cxnLst/>
              <a:rect l="l" t="t" r="r" b="b"/>
              <a:pathLst>
                <a:path w="186" h="38" extrusionOk="0">
                  <a:moveTo>
                    <a:pt x="111" y="0"/>
                  </a:moveTo>
                  <a:cubicBezTo>
                    <a:pt x="74" y="0"/>
                    <a:pt x="0" y="37"/>
                    <a:pt x="185" y="37"/>
                  </a:cubicBezTo>
                  <a:cubicBezTo>
                    <a:pt x="185" y="0"/>
                    <a:pt x="148" y="0"/>
                    <a:pt x="111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54" name="Google Shape;12354;p51"/>
            <p:cNvSpPr/>
            <p:nvPr/>
          </p:nvSpPr>
          <p:spPr>
            <a:xfrm>
              <a:off x="3277600" y="2117150"/>
              <a:ext cx="75825" cy="44400"/>
            </a:xfrm>
            <a:custGeom>
              <a:avLst/>
              <a:gdLst/>
              <a:ahLst/>
              <a:cxnLst/>
              <a:rect l="l" t="t" r="r" b="b"/>
              <a:pathLst>
                <a:path w="3033" h="1776" extrusionOk="0">
                  <a:moveTo>
                    <a:pt x="3032" y="0"/>
                  </a:moveTo>
                  <a:lnTo>
                    <a:pt x="1" y="1738"/>
                  </a:lnTo>
                  <a:lnTo>
                    <a:pt x="1" y="1775"/>
                  </a:lnTo>
                  <a:lnTo>
                    <a:pt x="3032" y="74"/>
                  </a:lnTo>
                  <a:lnTo>
                    <a:pt x="3032" y="37"/>
                  </a:lnTo>
                  <a:lnTo>
                    <a:pt x="3032" y="0"/>
                  </a:ln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55" name="Google Shape;12355;p51"/>
            <p:cNvSpPr/>
            <p:nvPr/>
          </p:nvSpPr>
          <p:spPr>
            <a:xfrm>
              <a:off x="3275750" y="2119925"/>
              <a:ext cx="77675" cy="45300"/>
            </a:xfrm>
            <a:custGeom>
              <a:avLst/>
              <a:gdLst/>
              <a:ahLst/>
              <a:cxnLst/>
              <a:rect l="l" t="t" r="r" b="b"/>
              <a:pathLst>
                <a:path w="3107" h="1812" extrusionOk="0">
                  <a:moveTo>
                    <a:pt x="3106" y="0"/>
                  </a:moveTo>
                  <a:lnTo>
                    <a:pt x="331" y="1625"/>
                  </a:lnTo>
                  <a:lnTo>
                    <a:pt x="3070" y="74"/>
                  </a:lnTo>
                  <a:cubicBezTo>
                    <a:pt x="3070" y="74"/>
                    <a:pt x="3106" y="74"/>
                    <a:pt x="3106" y="0"/>
                  </a:cubicBezTo>
                  <a:close/>
                  <a:moveTo>
                    <a:pt x="331" y="1625"/>
                  </a:moveTo>
                  <a:lnTo>
                    <a:pt x="1" y="1812"/>
                  </a:lnTo>
                  <a:lnTo>
                    <a:pt x="1" y="1812"/>
                  </a:lnTo>
                  <a:lnTo>
                    <a:pt x="75" y="1775"/>
                  </a:lnTo>
                  <a:lnTo>
                    <a:pt x="331" y="1625"/>
                  </a:lnTo>
                  <a:close/>
                </a:path>
              </a:pathLst>
            </a:custGeom>
            <a:solidFill>
              <a:srgbClr val="C2B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56" name="Google Shape;12356;p51"/>
            <p:cNvSpPr/>
            <p:nvPr/>
          </p:nvSpPr>
          <p:spPr>
            <a:xfrm>
              <a:off x="3265600" y="2153925"/>
              <a:ext cx="12025" cy="15350"/>
            </a:xfrm>
            <a:custGeom>
              <a:avLst/>
              <a:gdLst/>
              <a:ahLst/>
              <a:cxnLst/>
              <a:rect l="l" t="t" r="r" b="b"/>
              <a:pathLst>
                <a:path w="481" h="614" extrusionOk="0">
                  <a:moveTo>
                    <a:pt x="130" y="0"/>
                  </a:moveTo>
                  <a:cubicBezTo>
                    <a:pt x="57" y="0"/>
                    <a:pt x="0" y="87"/>
                    <a:pt x="0" y="193"/>
                  </a:cubicBezTo>
                  <a:cubicBezTo>
                    <a:pt x="0" y="378"/>
                    <a:pt x="111" y="489"/>
                    <a:pt x="222" y="600"/>
                  </a:cubicBezTo>
                  <a:cubicBezTo>
                    <a:pt x="257" y="609"/>
                    <a:pt x="290" y="613"/>
                    <a:pt x="320" y="613"/>
                  </a:cubicBezTo>
                  <a:cubicBezTo>
                    <a:pt x="416" y="613"/>
                    <a:pt x="481" y="565"/>
                    <a:pt x="481" y="452"/>
                  </a:cubicBezTo>
                  <a:cubicBezTo>
                    <a:pt x="481" y="267"/>
                    <a:pt x="370" y="119"/>
                    <a:pt x="222" y="45"/>
                  </a:cubicBezTo>
                  <a:cubicBezTo>
                    <a:pt x="191" y="14"/>
                    <a:pt x="159" y="0"/>
                    <a:pt x="130" y="0"/>
                  </a:cubicBezTo>
                  <a:close/>
                </a:path>
              </a:pathLst>
            </a:custGeom>
            <a:solidFill>
              <a:srgbClr val="F4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57" name="Google Shape;12357;p51"/>
            <p:cNvSpPr/>
            <p:nvPr/>
          </p:nvSpPr>
          <p:spPr>
            <a:xfrm>
              <a:off x="3113100" y="2066325"/>
              <a:ext cx="51775" cy="21275"/>
            </a:xfrm>
            <a:custGeom>
              <a:avLst/>
              <a:gdLst/>
              <a:ahLst/>
              <a:cxnLst/>
              <a:rect l="l" t="t" r="r" b="b"/>
              <a:pathLst>
                <a:path w="2071" h="851" extrusionOk="0">
                  <a:moveTo>
                    <a:pt x="0" y="0"/>
                  </a:moveTo>
                  <a:lnTo>
                    <a:pt x="0" y="259"/>
                  </a:lnTo>
                  <a:cubicBezTo>
                    <a:pt x="0" y="370"/>
                    <a:pt x="37" y="444"/>
                    <a:pt x="148" y="555"/>
                  </a:cubicBezTo>
                  <a:cubicBezTo>
                    <a:pt x="185" y="592"/>
                    <a:pt x="222" y="592"/>
                    <a:pt x="296" y="629"/>
                  </a:cubicBezTo>
                  <a:cubicBezTo>
                    <a:pt x="296" y="666"/>
                    <a:pt x="333" y="666"/>
                    <a:pt x="333" y="666"/>
                  </a:cubicBezTo>
                  <a:cubicBezTo>
                    <a:pt x="370" y="666"/>
                    <a:pt x="370" y="739"/>
                    <a:pt x="407" y="739"/>
                  </a:cubicBezTo>
                  <a:cubicBezTo>
                    <a:pt x="481" y="739"/>
                    <a:pt x="518" y="776"/>
                    <a:pt x="555" y="776"/>
                  </a:cubicBezTo>
                  <a:cubicBezTo>
                    <a:pt x="555" y="813"/>
                    <a:pt x="592" y="813"/>
                    <a:pt x="666" y="813"/>
                  </a:cubicBezTo>
                  <a:cubicBezTo>
                    <a:pt x="703" y="850"/>
                    <a:pt x="740" y="850"/>
                    <a:pt x="776" y="850"/>
                  </a:cubicBezTo>
                  <a:lnTo>
                    <a:pt x="1331" y="850"/>
                  </a:lnTo>
                  <a:cubicBezTo>
                    <a:pt x="1405" y="813"/>
                    <a:pt x="1442" y="813"/>
                    <a:pt x="1479" y="813"/>
                  </a:cubicBezTo>
                  <a:cubicBezTo>
                    <a:pt x="1479" y="813"/>
                    <a:pt x="1516" y="776"/>
                    <a:pt x="1590" y="776"/>
                  </a:cubicBezTo>
                  <a:cubicBezTo>
                    <a:pt x="1627" y="776"/>
                    <a:pt x="1664" y="739"/>
                    <a:pt x="1701" y="739"/>
                  </a:cubicBezTo>
                  <a:lnTo>
                    <a:pt x="1775" y="739"/>
                  </a:lnTo>
                  <a:cubicBezTo>
                    <a:pt x="1812" y="739"/>
                    <a:pt x="1812" y="666"/>
                    <a:pt x="1849" y="666"/>
                  </a:cubicBezTo>
                  <a:lnTo>
                    <a:pt x="1997" y="555"/>
                  </a:lnTo>
                  <a:cubicBezTo>
                    <a:pt x="2033" y="444"/>
                    <a:pt x="2070" y="407"/>
                    <a:pt x="2070" y="296"/>
                  </a:cubicBezTo>
                  <a:lnTo>
                    <a:pt x="2070" y="37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B4B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58" name="Google Shape;12358;p51"/>
            <p:cNvSpPr/>
            <p:nvPr/>
          </p:nvSpPr>
          <p:spPr>
            <a:xfrm>
              <a:off x="3116775" y="2067250"/>
              <a:ext cx="3725" cy="15725"/>
            </a:xfrm>
            <a:custGeom>
              <a:avLst/>
              <a:gdLst/>
              <a:ahLst/>
              <a:cxnLst/>
              <a:rect l="l" t="t" r="r" b="b"/>
              <a:pathLst>
                <a:path w="149" h="629" extrusionOk="0">
                  <a:moveTo>
                    <a:pt x="1" y="0"/>
                  </a:moveTo>
                  <a:lnTo>
                    <a:pt x="1" y="555"/>
                  </a:lnTo>
                  <a:cubicBezTo>
                    <a:pt x="38" y="592"/>
                    <a:pt x="75" y="592"/>
                    <a:pt x="149" y="629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59" name="Google Shape;12359;p51"/>
            <p:cNvSpPr/>
            <p:nvPr/>
          </p:nvSpPr>
          <p:spPr>
            <a:xfrm>
              <a:off x="3123250" y="2067250"/>
              <a:ext cx="3725" cy="19425"/>
            </a:xfrm>
            <a:custGeom>
              <a:avLst/>
              <a:gdLst/>
              <a:ahLst/>
              <a:cxnLst/>
              <a:rect l="l" t="t" r="r" b="b"/>
              <a:pathLst>
                <a:path w="149" h="777" extrusionOk="0">
                  <a:moveTo>
                    <a:pt x="1" y="0"/>
                  </a:moveTo>
                  <a:lnTo>
                    <a:pt x="1" y="739"/>
                  </a:lnTo>
                  <a:cubicBezTo>
                    <a:pt x="75" y="739"/>
                    <a:pt x="112" y="776"/>
                    <a:pt x="149" y="77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60" name="Google Shape;12360;p51"/>
            <p:cNvSpPr/>
            <p:nvPr/>
          </p:nvSpPr>
          <p:spPr>
            <a:xfrm>
              <a:off x="3129725" y="2066325"/>
              <a:ext cx="2800" cy="21275"/>
            </a:xfrm>
            <a:custGeom>
              <a:avLst/>
              <a:gdLst/>
              <a:ahLst/>
              <a:cxnLst/>
              <a:rect l="l" t="t" r="r" b="b"/>
              <a:pathLst>
                <a:path w="112" h="851" extrusionOk="0">
                  <a:moveTo>
                    <a:pt x="1" y="0"/>
                  </a:moveTo>
                  <a:lnTo>
                    <a:pt x="1" y="813"/>
                  </a:lnTo>
                  <a:cubicBezTo>
                    <a:pt x="38" y="850"/>
                    <a:pt x="75" y="850"/>
                    <a:pt x="111" y="850"/>
                  </a:cubicBezTo>
                  <a:lnTo>
                    <a:pt x="111" y="3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61" name="Google Shape;12361;p51"/>
            <p:cNvSpPr/>
            <p:nvPr/>
          </p:nvSpPr>
          <p:spPr>
            <a:xfrm>
              <a:off x="3135275" y="2067250"/>
              <a:ext cx="3725" cy="22200"/>
            </a:xfrm>
            <a:custGeom>
              <a:avLst/>
              <a:gdLst/>
              <a:ahLst/>
              <a:cxnLst/>
              <a:rect l="l" t="t" r="r" b="b"/>
              <a:pathLst>
                <a:path w="149" h="888" extrusionOk="0">
                  <a:moveTo>
                    <a:pt x="0" y="0"/>
                  </a:moveTo>
                  <a:lnTo>
                    <a:pt x="0" y="887"/>
                  </a:lnTo>
                  <a:lnTo>
                    <a:pt x="148" y="88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62" name="Google Shape;12362;p51"/>
            <p:cNvSpPr/>
            <p:nvPr/>
          </p:nvSpPr>
          <p:spPr>
            <a:xfrm>
              <a:off x="3141750" y="2066325"/>
              <a:ext cx="3725" cy="21275"/>
            </a:xfrm>
            <a:custGeom>
              <a:avLst/>
              <a:gdLst/>
              <a:ahLst/>
              <a:cxnLst/>
              <a:rect l="l" t="t" r="r" b="b"/>
              <a:pathLst>
                <a:path w="149" h="851" extrusionOk="0">
                  <a:moveTo>
                    <a:pt x="0" y="0"/>
                  </a:moveTo>
                  <a:lnTo>
                    <a:pt x="0" y="850"/>
                  </a:lnTo>
                  <a:lnTo>
                    <a:pt x="148" y="850"/>
                  </a:lnTo>
                  <a:lnTo>
                    <a:pt x="148" y="3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63" name="Google Shape;12363;p51"/>
            <p:cNvSpPr/>
            <p:nvPr/>
          </p:nvSpPr>
          <p:spPr>
            <a:xfrm>
              <a:off x="3147300" y="2067250"/>
              <a:ext cx="3700" cy="20350"/>
            </a:xfrm>
            <a:custGeom>
              <a:avLst/>
              <a:gdLst/>
              <a:ahLst/>
              <a:cxnLst/>
              <a:rect l="l" t="t" r="r" b="b"/>
              <a:pathLst>
                <a:path w="148" h="814" extrusionOk="0">
                  <a:moveTo>
                    <a:pt x="0" y="0"/>
                  </a:moveTo>
                  <a:lnTo>
                    <a:pt x="0" y="813"/>
                  </a:lnTo>
                  <a:cubicBezTo>
                    <a:pt x="74" y="776"/>
                    <a:pt x="111" y="776"/>
                    <a:pt x="148" y="77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64" name="Google Shape;12364;p51"/>
            <p:cNvSpPr/>
            <p:nvPr/>
          </p:nvSpPr>
          <p:spPr>
            <a:xfrm>
              <a:off x="3153750" y="2066325"/>
              <a:ext cx="3725" cy="19425"/>
            </a:xfrm>
            <a:custGeom>
              <a:avLst/>
              <a:gdLst/>
              <a:ahLst/>
              <a:cxnLst/>
              <a:rect l="l" t="t" r="r" b="b"/>
              <a:pathLst>
                <a:path w="149" h="777" extrusionOk="0">
                  <a:moveTo>
                    <a:pt x="1" y="0"/>
                  </a:moveTo>
                  <a:lnTo>
                    <a:pt x="1" y="776"/>
                  </a:lnTo>
                  <a:cubicBezTo>
                    <a:pt x="38" y="776"/>
                    <a:pt x="75" y="739"/>
                    <a:pt x="149" y="739"/>
                  </a:cubicBezTo>
                  <a:lnTo>
                    <a:pt x="149" y="37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65" name="Google Shape;12365;p51"/>
            <p:cNvSpPr/>
            <p:nvPr/>
          </p:nvSpPr>
          <p:spPr>
            <a:xfrm>
              <a:off x="3159300" y="2067250"/>
              <a:ext cx="3725" cy="15725"/>
            </a:xfrm>
            <a:custGeom>
              <a:avLst/>
              <a:gdLst/>
              <a:ahLst/>
              <a:cxnLst/>
              <a:rect l="l" t="t" r="r" b="b"/>
              <a:pathLst>
                <a:path w="149" h="629" extrusionOk="0">
                  <a:moveTo>
                    <a:pt x="1" y="0"/>
                  </a:moveTo>
                  <a:lnTo>
                    <a:pt x="1" y="629"/>
                  </a:lnTo>
                  <a:lnTo>
                    <a:pt x="149" y="51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A09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66" name="Google Shape;12366;p51"/>
            <p:cNvSpPr/>
            <p:nvPr/>
          </p:nvSpPr>
          <p:spPr>
            <a:xfrm>
              <a:off x="3111250" y="2052000"/>
              <a:ext cx="56400" cy="29600"/>
            </a:xfrm>
            <a:custGeom>
              <a:avLst/>
              <a:gdLst/>
              <a:ahLst/>
              <a:cxnLst/>
              <a:rect l="l" t="t" r="r" b="b"/>
              <a:pathLst>
                <a:path w="2256" h="1184" extrusionOk="0">
                  <a:moveTo>
                    <a:pt x="1146" y="0"/>
                  </a:moveTo>
                  <a:cubicBezTo>
                    <a:pt x="878" y="0"/>
                    <a:pt x="610" y="55"/>
                    <a:pt x="407" y="166"/>
                  </a:cubicBezTo>
                  <a:cubicBezTo>
                    <a:pt x="0" y="425"/>
                    <a:pt x="0" y="795"/>
                    <a:pt x="407" y="1017"/>
                  </a:cubicBezTo>
                  <a:cubicBezTo>
                    <a:pt x="610" y="1128"/>
                    <a:pt x="878" y="1183"/>
                    <a:pt x="1146" y="1183"/>
                  </a:cubicBezTo>
                  <a:cubicBezTo>
                    <a:pt x="1414" y="1183"/>
                    <a:pt x="1682" y="1128"/>
                    <a:pt x="1886" y="1017"/>
                  </a:cubicBezTo>
                  <a:cubicBezTo>
                    <a:pt x="2255" y="795"/>
                    <a:pt x="2255" y="425"/>
                    <a:pt x="1886" y="166"/>
                  </a:cubicBezTo>
                  <a:cubicBezTo>
                    <a:pt x="1682" y="55"/>
                    <a:pt x="1414" y="0"/>
                    <a:pt x="1146" y="0"/>
                  </a:cubicBezTo>
                  <a:close/>
                </a:path>
              </a:pathLst>
            </a:custGeom>
            <a:solidFill>
              <a:srgbClr val="E0D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67" name="Google Shape;12367;p51"/>
            <p:cNvSpPr/>
            <p:nvPr/>
          </p:nvSpPr>
          <p:spPr>
            <a:xfrm>
              <a:off x="3039150" y="2066325"/>
              <a:ext cx="331825" cy="204275"/>
            </a:xfrm>
            <a:custGeom>
              <a:avLst/>
              <a:gdLst/>
              <a:ahLst/>
              <a:cxnLst/>
              <a:rect l="l" t="t" r="r" b="b"/>
              <a:pathLst>
                <a:path w="13273" h="8171" extrusionOk="0">
                  <a:moveTo>
                    <a:pt x="13273" y="0"/>
                  </a:moveTo>
                  <a:lnTo>
                    <a:pt x="0" y="7653"/>
                  </a:lnTo>
                  <a:lnTo>
                    <a:pt x="0" y="7690"/>
                  </a:lnTo>
                  <a:lnTo>
                    <a:pt x="0" y="7838"/>
                  </a:lnTo>
                  <a:lnTo>
                    <a:pt x="0" y="7949"/>
                  </a:lnTo>
                  <a:lnTo>
                    <a:pt x="0" y="8023"/>
                  </a:lnTo>
                  <a:lnTo>
                    <a:pt x="0" y="8134"/>
                  </a:lnTo>
                  <a:lnTo>
                    <a:pt x="0" y="8171"/>
                  </a:lnTo>
                  <a:lnTo>
                    <a:pt x="13273" y="555"/>
                  </a:lnTo>
                  <a:lnTo>
                    <a:pt x="13273" y="407"/>
                  </a:lnTo>
                  <a:lnTo>
                    <a:pt x="13273" y="296"/>
                  </a:lnTo>
                  <a:lnTo>
                    <a:pt x="13273" y="222"/>
                  </a:lnTo>
                  <a:lnTo>
                    <a:pt x="13273" y="111"/>
                  </a:lnTo>
                  <a:lnTo>
                    <a:pt x="13273" y="0"/>
                  </a:lnTo>
                  <a:close/>
                </a:path>
              </a:pathLst>
            </a:custGeom>
            <a:solidFill>
              <a:srgbClr val="FFD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68" name="Google Shape;12368;p51"/>
            <p:cNvSpPr/>
            <p:nvPr/>
          </p:nvSpPr>
          <p:spPr>
            <a:xfrm>
              <a:off x="3043775" y="2251175"/>
              <a:ext cx="12025" cy="14800"/>
            </a:xfrm>
            <a:custGeom>
              <a:avLst/>
              <a:gdLst/>
              <a:ahLst/>
              <a:cxnLst/>
              <a:rect l="l" t="t" r="r" b="b"/>
              <a:pathLst>
                <a:path w="481" h="592" extrusionOk="0">
                  <a:moveTo>
                    <a:pt x="481" y="0"/>
                  </a:moveTo>
                  <a:lnTo>
                    <a:pt x="296" y="74"/>
                  </a:lnTo>
                  <a:lnTo>
                    <a:pt x="0" y="592"/>
                  </a:lnTo>
                  <a:lnTo>
                    <a:pt x="148" y="48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69" name="Google Shape;12369;p51"/>
            <p:cNvSpPr/>
            <p:nvPr/>
          </p:nvSpPr>
          <p:spPr>
            <a:xfrm>
              <a:off x="3055775" y="2243775"/>
              <a:ext cx="11125" cy="14800"/>
            </a:xfrm>
            <a:custGeom>
              <a:avLst/>
              <a:gdLst/>
              <a:ahLst/>
              <a:cxnLst/>
              <a:rect l="l" t="t" r="r" b="b"/>
              <a:pathLst>
                <a:path w="445" h="592" extrusionOk="0">
                  <a:moveTo>
                    <a:pt x="445" y="0"/>
                  </a:moveTo>
                  <a:lnTo>
                    <a:pt x="297" y="111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12" y="555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70" name="Google Shape;12370;p51"/>
            <p:cNvSpPr/>
            <p:nvPr/>
          </p:nvSpPr>
          <p:spPr>
            <a:xfrm>
              <a:off x="3066875" y="2237300"/>
              <a:ext cx="12050" cy="15750"/>
            </a:xfrm>
            <a:custGeom>
              <a:avLst/>
              <a:gdLst/>
              <a:ahLst/>
              <a:cxnLst/>
              <a:rect l="l" t="t" r="r" b="b"/>
              <a:pathLst>
                <a:path w="482" h="630" extrusionOk="0">
                  <a:moveTo>
                    <a:pt x="481" y="1"/>
                  </a:moveTo>
                  <a:lnTo>
                    <a:pt x="333" y="75"/>
                  </a:lnTo>
                  <a:lnTo>
                    <a:pt x="1" y="629"/>
                  </a:lnTo>
                  <a:lnTo>
                    <a:pt x="148" y="55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71" name="Google Shape;12371;p51"/>
            <p:cNvSpPr/>
            <p:nvPr/>
          </p:nvSpPr>
          <p:spPr>
            <a:xfrm>
              <a:off x="3078900" y="2229900"/>
              <a:ext cx="11100" cy="16675"/>
            </a:xfrm>
            <a:custGeom>
              <a:avLst/>
              <a:gdLst/>
              <a:ahLst/>
              <a:cxnLst/>
              <a:rect l="l" t="t" r="r" b="b"/>
              <a:pathLst>
                <a:path w="444" h="667" extrusionOk="0">
                  <a:moveTo>
                    <a:pt x="444" y="1"/>
                  </a:moveTo>
                  <a:lnTo>
                    <a:pt x="296" y="112"/>
                  </a:lnTo>
                  <a:lnTo>
                    <a:pt x="0" y="666"/>
                  </a:lnTo>
                  <a:lnTo>
                    <a:pt x="111" y="55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72" name="Google Shape;12372;p51"/>
            <p:cNvSpPr/>
            <p:nvPr/>
          </p:nvSpPr>
          <p:spPr>
            <a:xfrm>
              <a:off x="3089975" y="2223450"/>
              <a:ext cx="12050" cy="15725"/>
            </a:xfrm>
            <a:custGeom>
              <a:avLst/>
              <a:gdLst/>
              <a:ahLst/>
              <a:cxnLst/>
              <a:rect l="l" t="t" r="r" b="b"/>
              <a:pathLst>
                <a:path w="482" h="629" extrusionOk="0">
                  <a:moveTo>
                    <a:pt x="481" y="0"/>
                  </a:moveTo>
                  <a:lnTo>
                    <a:pt x="334" y="74"/>
                  </a:lnTo>
                  <a:lnTo>
                    <a:pt x="1" y="629"/>
                  </a:lnTo>
                  <a:lnTo>
                    <a:pt x="186" y="555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73" name="Google Shape;12373;p51"/>
            <p:cNvSpPr/>
            <p:nvPr/>
          </p:nvSpPr>
          <p:spPr>
            <a:xfrm>
              <a:off x="3102000" y="2216050"/>
              <a:ext cx="11125" cy="16650"/>
            </a:xfrm>
            <a:custGeom>
              <a:avLst/>
              <a:gdLst/>
              <a:ahLst/>
              <a:cxnLst/>
              <a:rect l="l" t="t" r="r" b="b"/>
              <a:pathLst>
                <a:path w="445" h="666" extrusionOk="0">
                  <a:moveTo>
                    <a:pt x="444" y="0"/>
                  </a:moveTo>
                  <a:lnTo>
                    <a:pt x="296" y="111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185" y="555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74" name="Google Shape;12374;p51"/>
            <p:cNvSpPr/>
            <p:nvPr/>
          </p:nvSpPr>
          <p:spPr>
            <a:xfrm>
              <a:off x="3114025" y="2209575"/>
              <a:ext cx="12025" cy="15750"/>
            </a:xfrm>
            <a:custGeom>
              <a:avLst/>
              <a:gdLst/>
              <a:ahLst/>
              <a:cxnLst/>
              <a:rect l="l" t="t" r="r" b="b"/>
              <a:pathLst>
                <a:path w="481" h="630" extrusionOk="0">
                  <a:moveTo>
                    <a:pt x="481" y="1"/>
                  </a:moveTo>
                  <a:lnTo>
                    <a:pt x="296" y="74"/>
                  </a:lnTo>
                  <a:lnTo>
                    <a:pt x="0" y="629"/>
                  </a:lnTo>
                  <a:lnTo>
                    <a:pt x="148" y="55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75" name="Google Shape;12375;p51"/>
            <p:cNvSpPr/>
            <p:nvPr/>
          </p:nvSpPr>
          <p:spPr>
            <a:xfrm>
              <a:off x="3126025" y="2203100"/>
              <a:ext cx="11125" cy="15750"/>
            </a:xfrm>
            <a:custGeom>
              <a:avLst/>
              <a:gdLst/>
              <a:ahLst/>
              <a:cxnLst/>
              <a:rect l="l" t="t" r="r" b="b"/>
              <a:pathLst>
                <a:path w="445" h="630" extrusionOk="0">
                  <a:moveTo>
                    <a:pt x="444" y="1"/>
                  </a:moveTo>
                  <a:lnTo>
                    <a:pt x="333" y="75"/>
                  </a:lnTo>
                  <a:lnTo>
                    <a:pt x="1" y="629"/>
                  </a:lnTo>
                  <a:lnTo>
                    <a:pt x="149" y="51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76" name="Google Shape;12376;p51"/>
            <p:cNvSpPr/>
            <p:nvPr/>
          </p:nvSpPr>
          <p:spPr>
            <a:xfrm>
              <a:off x="3137125" y="2196625"/>
              <a:ext cx="12025" cy="14825"/>
            </a:xfrm>
            <a:custGeom>
              <a:avLst/>
              <a:gdLst/>
              <a:ahLst/>
              <a:cxnLst/>
              <a:rect l="l" t="t" r="r" b="b"/>
              <a:pathLst>
                <a:path w="481" h="593" extrusionOk="0">
                  <a:moveTo>
                    <a:pt x="481" y="1"/>
                  </a:moveTo>
                  <a:lnTo>
                    <a:pt x="333" y="75"/>
                  </a:lnTo>
                  <a:lnTo>
                    <a:pt x="0" y="592"/>
                  </a:lnTo>
                  <a:lnTo>
                    <a:pt x="148" y="519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77" name="Google Shape;12377;p51"/>
            <p:cNvSpPr/>
            <p:nvPr/>
          </p:nvSpPr>
          <p:spPr>
            <a:xfrm>
              <a:off x="3149125" y="2189250"/>
              <a:ext cx="11125" cy="15725"/>
            </a:xfrm>
            <a:custGeom>
              <a:avLst/>
              <a:gdLst/>
              <a:ahLst/>
              <a:cxnLst/>
              <a:rect l="l" t="t" r="r" b="b"/>
              <a:pathLst>
                <a:path w="445" h="629" extrusionOk="0">
                  <a:moveTo>
                    <a:pt x="445" y="0"/>
                  </a:moveTo>
                  <a:lnTo>
                    <a:pt x="334" y="111"/>
                  </a:lnTo>
                  <a:lnTo>
                    <a:pt x="1" y="629"/>
                  </a:lnTo>
                  <a:lnTo>
                    <a:pt x="149" y="555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78" name="Google Shape;12378;p51"/>
            <p:cNvSpPr/>
            <p:nvPr/>
          </p:nvSpPr>
          <p:spPr>
            <a:xfrm>
              <a:off x="3160225" y="2182775"/>
              <a:ext cx="12050" cy="15725"/>
            </a:xfrm>
            <a:custGeom>
              <a:avLst/>
              <a:gdLst/>
              <a:ahLst/>
              <a:cxnLst/>
              <a:rect l="l" t="t" r="r" b="b"/>
              <a:pathLst>
                <a:path w="482" h="629" extrusionOk="0">
                  <a:moveTo>
                    <a:pt x="481" y="0"/>
                  </a:moveTo>
                  <a:lnTo>
                    <a:pt x="333" y="74"/>
                  </a:lnTo>
                  <a:lnTo>
                    <a:pt x="1" y="629"/>
                  </a:lnTo>
                  <a:lnTo>
                    <a:pt x="148" y="555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79" name="Google Shape;12379;p51"/>
            <p:cNvSpPr/>
            <p:nvPr/>
          </p:nvSpPr>
          <p:spPr>
            <a:xfrm>
              <a:off x="3238800" y="2137475"/>
              <a:ext cx="12025" cy="16675"/>
            </a:xfrm>
            <a:custGeom>
              <a:avLst/>
              <a:gdLst/>
              <a:ahLst/>
              <a:cxnLst/>
              <a:rect l="l" t="t" r="r" b="b"/>
              <a:pathLst>
                <a:path w="481" h="667" extrusionOk="0">
                  <a:moveTo>
                    <a:pt x="481" y="1"/>
                  </a:moveTo>
                  <a:lnTo>
                    <a:pt x="333" y="112"/>
                  </a:lnTo>
                  <a:lnTo>
                    <a:pt x="0" y="666"/>
                  </a:lnTo>
                  <a:lnTo>
                    <a:pt x="148" y="55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80" name="Google Shape;12380;p51"/>
            <p:cNvSpPr/>
            <p:nvPr/>
          </p:nvSpPr>
          <p:spPr>
            <a:xfrm>
              <a:off x="3250800" y="2131925"/>
              <a:ext cx="11125" cy="14825"/>
            </a:xfrm>
            <a:custGeom>
              <a:avLst/>
              <a:gdLst/>
              <a:ahLst/>
              <a:cxnLst/>
              <a:rect l="l" t="t" r="r" b="b"/>
              <a:pathLst>
                <a:path w="445" h="593" extrusionOk="0">
                  <a:moveTo>
                    <a:pt x="444" y="1"/>
                  </a:moveTo>
                  <a:lnTo>
                    <a:pt x="333" y="38"/>
                  </a:lnTo>
                  <a:lnTo>
                    <a:pt x="1" y="593"/>
                  </a:lnTo>
                  <a:lnTo>
                    <a:pt x="1" y="593"/>
                  </a:lnTo>
                  <a:lnTo>
                    <a:pt x="149" y="51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81" name="Google Shape;12381;p51"/>
            <p:cNvSpPr/>
            <p:nvPr/>
          </p:nvSpPr>
          <p:spPr>
            <a:xfrm>
              <a:off x="3261900" y="2124550"/>
              <a:ext cx="12025" cy="15725"/>
            </a:xfrm>
            <a:custGeom>
              <a:avLst/>
              <a:gdLst/>
              <a:ahLst/>
              <a:cxnLst/>
              <a:rect l="l" t="t" r="r" b="b"/>
              <a:pathLst>
                <a:path w="481" h="629" extrusionOk="0">
                  <a:moveTo>
                    <a:pt x="481" y="0"/>
                  </a:moveTo>
                  <a:lnTo>
                    <a:pt x="333" y="111"/>
                  </a:lnTo>
                  <a:lnTo>
                    <a:pt x="0" y="629"/>
                  </a:lnTo>
                  <a:lnTo>
                    <a:pt x="148" y="518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82" name="Google Shape;12382;p51"/>
            <p:cNvSpPr/>
            <p:nvPr/>
          </p:nvSpPr>
          <p:spPr>
            <a:xfrm>
              <a:off x="3273900" y="2118075"/>
              <a:ext cx="11125" cy="14800"/>
            </a:xfrm>
            <a:custGeom>
              <a:avLst/>
              <a:gdLst/>
              <a:ahLst/>
              <a:cxnLst/>
              <a:rect l="l" t="t" r="r" b="b"/>
              <a:pathLst>
                <a:path w="445" h="592" extrusionOk="0">
                  <a:moveTo>
                    <a:pt x="445" y="0"/>
                  </a:moveTo>
                  <a:lnTo>
                    <a:pt x="334" y="74"/>
                  </a:lnTo>
                  <a:lnTo>
                    <a:pt x="1" y="592"/>
                  </a:lnTo>
                  <a:lnTo>
                    <a:pt x="186" y="555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83" name="Google Shape;12383;p51"/>
            <p:cNvSpPr/>
            <p:nvPr/>
          </p:nvSpPr>
          <p:spPr>
            <a:xfrm>
              <a:off x="3285000" y="2110675"/>
              <a:ext cx="12050" cy="16675"/>
            </a:xfrm>
            <a:custGeom>
              <a:avLst/>
              <a:gdLst/>
              <a:ahLst/>
              <a:cxnLst/>
              <a:rect l="l" t="t" r="r" b="b"/>
              <a:pathLst>
                <a:path w="482" h="667" extrusionOk="0">
                  <a:moveTo>
                    <a:pt x="481" y="1"/>
                  </a:moveTo>
                  <a:lnTo>
                    <a:pt x="333" y="112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185" y="55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84" name="Google Shape;12384;p51"/>
            <p:cNvSpPr/>
            <p:nvPr/>
          </p:nvSpPr>
          <p:spPr>
            <a:xfrm>
              <a:off x="3297950" y="2104200"/>
              <a:ext cx="12025" cy="15750"/>
            </a:xfrm>
            <a:custGeom>
              <a:avLst/>
              <a:gdLst/>
              <a:ahLst/>
              <a:cxnLst/>
              <a:rect l="l" t="t" r="r" b="b"/>
              <a:pathLst>
                <a:path w="481" h="630" extrusionOk="0">
                  <a:moveTo>
                    <a:pt x="481" y="1"/>
                  </a:moveTo>
                  <a:lnTo>
                    <a:pt x="296" y="75"/>
                  </a:lnTo>
                  <a:lnTo>
                    <a:pt x="0" y="629"/>
                  </a:lnTo>
                  <a:lnTo>
                    <a:pt x="0" y="629"/>
                  </a:lnTo>
                  <a:lnTo>
                    <a:pt x="148" y="55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85" name="Google Shape;12385;p51"/>
            <p:cNvSpPr/>
            <p:nvPr/>
          </p:nvSpPr>
          <p:spPr>
            <a:xfrm>
              <a:off x="3309950" y="2096825"/>
              <a:ext cx="11125" cy="16650"/>
            </a:xfrm>
            <a:custGeom>
              <a:avLst/>
              <a:gdLst/>
              <a:ahLst/>
              <a:cxnLst/>
              <a:rect l="l" t="t" r="r" b="b"/>
              <a:pathLst>
                <a:path w="445" h="666" extrusionOk="0">
                  <a:moveTo>
                    <a:pt x="445" y="0"/>
                  </a:moveTo>
                  <a:lnTo>
                    <a:pt x="297" y="111"/>
                  </a:lnTo>
                  <a:lnTo>
                    <a:pt x="1" y="666"/>
                  </a:lnTo>
                  <a:lnTo>
                    <a:pt x="112" y="555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86" name="Google Shape;12386;p51"/>
            <p:cNvSpPr/>
            <p:nvPr/>
          </p:nvSpPr>
          <p:spPr>
            <a:xfrm>
              <a:off x="3321050" y="2090350"/>
              <a:ext cx="12050" cy="15725"/>
            </a:xfrm>
            <a:custGeom>
              <a:avLst/>
              <a:gdLst/>
              <a:ahLst/>
              <a:cxnLst/>
              <a:rect l="l" t="t" r="r" b="b"/>
              <a:pathLst>
                <a:path w="482" h="629" extrusionOk="0">
                  <a:moveTo>
                    <a:pt x="481" y="0"/>
                  </a:moveTo>
                  <a:lnTo>
                    <a:pt x="333" y="74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148" y="555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87" name="Google Shape;12387;p51"/>
            <p:cNvSpPr/>
            <p:nvPr/>
          </p:nvSpPr>
          <p:spPr>
            <a:xfrm>
              <a:off x="3333075" y="2084800"/>
              <a:ext cx="11100" cy="14825"/>
            </a:xfrm>
            <a:custGeom>
              <a:avLst/>
              <a:gdLst/>
              <a:ahLst/>
              <a:cxnLst/>
              <a:rect l="l" t="t" r="r" b="b"/>
              <a:pathLst>
                <a:path w="444" h="593" extrusionOk="0">
                  <a:moveTo>
                    <a:pt x="444" y="0"/>
                  </a:moveTo>
                  <a:lnTo>
                    <a:pt x="296" y="37"/>
                  </a:lnTo>
                  <a:lnTo>
                    <a:pt x="0" y="592"/>
                  </a:lnTo>
                  <a:lnTo>
                    <a:pt x="111" y="481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88" name="Google Shape;12388;p51"/>
            <p:cNvSpPr/>
            <p:nvPr/>
          </p:nvSpPr>
          <p:spPr>
            <a:xfrm>
              <a:off x="3344150" y="2077400"/>
              <a:ext cx="12050" cy="14825"/>
            </a:xfrm>
            <a:custGeom>
              <a:avLst/>
              <a:gdLst/>
              <a:ahLst/>
              <a:cxnLst/>
              <a:rect l="l" t="t" r="r" b="b"/>
              <a:pathLst>
                <a:path w="482" h="593" extrusionOk="0">
                  <a:moveTo>
                    <a:pt x="481" y="1"/>
                  </a:moveTo>
                  <a:lnTo>
                    <a:pt x="334" y="112"/>
                  </a:lnTo>
                  <a:lnTo>
                    <a:pt x="1" y="592"/>
                  </a:lnTo>
                  <a:lnTo>
                    <a:pt x="149" y="51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89" name="Google Shape;12389;p51"/>
            <p:cNvSpPr/>
            <p:nvPr/>
          </p:nvSpPr>
          <p:spPr>
            <a:xfrm>
              <a:off x="3356175" y="2070925"/>
              <a:ext cx="11125" cy="14825"/>
            </a:xfrm>
            <a:custGeom>
              <a:avLst/>
              <a:gdLst/>
              <a:ahLst/>
              <a:cxnLst/>
              <a:rect l="l" t="t" r="r" b="b"/>
              <a:pathLst>
                <a:path w="445" h="593" extrusionOk="0">
                  <a:moveTo>
                    <a:pt x="444" y="1"/>
                  </a:moveTo>
                  <a:lnTo>
                    <a:pt x="296" y="75"/>
                  </a:lnTo>
                  <a:lnTo>
                    <a:pt x="0" y="592"/>
                  </a:lnTo>
                  <a:lnTo>
                    <a:pt x="0" y="592"/>
                  </a:lnTo>
                  <a:lnTo>
                    <a:pt x="185" y="55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90" name="Google Shape;12390;p51"/>
            <p:cNvSpPr/>
            <p:nvPr/>
          </p:nvSpPr>
          <p:spPr>
            <a:xfrm>
              <a:off x="3289625" y="196187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530" y="354"/>
                  </a:moveTo>
                  <a:cubicBezTo>
                    <a:pt x="522" y="354"/>
                    <a:pt x="530" y="370"/>
                    <a:pt x="555" y="370"/>
                  </a:cubicBezTo>
                  <a:cubicBezTo>
                    <a:pt x="543" y="358"/>
                    <a:pt x="535" y="354"/>
                    <a:pt x="530" y="354"/>
                  </a:cubicBezTo>
                  <a:close/>
                  <a:moveTo>
                    <a:pt x="259" y="0"/>
                  </a:moveTo>
                  <a:cubicBezTo>
                    <a:pt x="148" y="37"/>
                    <a:pt x="74" y="111"/>
                    <a:pt x="0" y="185"/>
                  </a:cubicBezTo>
                  <a:lnTo>
                    <a:pt x="0" y="222"/>
                  </a:lnTo>
                  <a:lnTo>
                    <a:pt x="74" y="222"/>
                  </a:lnTo>
                  <a:cubicBezTo>
                    <a:pt x="111" y="148"/>
                    <a:pt x="148" y="111"/>
                    <a:pt x="259" y="111"/>
                  </a:cubicBezTo>
                  <a:cubicBezTo>
                    <a:pt x="278" y="93"/>
                    <a:pt x="299" y="86"/>
                    <a:pt x="319" y="86"/>
                  </a:cubicBezTo>
                  <a:cubicBezTo>
                    <a:pt x="382" y="86"/>
                    <a:pt x="444" y="148"/>
                    <a:pt x="444" y="148"/>
                  </a:cubicBezTo>
                  <a:cubicBezTo>
                    <a:pt x="444" y="148"/>
                    <a:pt x="518" y="222"/>
                    <a:pt x="555" y="370"/>
                  </a:cubicBezTo>
                  <a:cubicBezTo>
                    <a:pt x="555" y="185"/>
                    <a:pt x="481" y="111"/>
                    <a:pt x="481" y="111"/>
                  </a:cubicBezTo>
                  <a:cubicBezTo>
                    <a:pt x="481" y="37"/>
                    <a:pt x="370" y="0"/>
                    <a:pt x="259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91" name="Google Shape;12391;p51"/>
            <p:cNvSpPr/>
            <p:nvPr/>
          </p:nvSpPr>
          <p:spPr>
            <a:xfrm>
              <a:off x="3319200" y="1975725"/>
              <a:ext cx="14825" cy="9275"/>
            </a:xfrm>
            <a:custGeom>
              <a:avLst/>
              <a:gdLst/>
              <a:ahLst/>
              <a:cxnLst/>
              <a:rect l="l" t="t" r="r" b="b"/>
              <a:pathLst>
                <a:path w="593" h="371" extrusionOk="0">
                  <a:moveTo>
                    <a:pt x="222" y="1"/>
                  </a:moveTo>
                  <a:cubicBezTo>
                    <a:pt x="111" y="38"/>
                    <a:pt x="38" y="112"/>
                    <a:pt x="1" y="186"/>
                  </a:cubicBezTo>
                  <a:lnTo>
                    <a:pt x="1" y="223"/>
                  </a:lnTo>
                  <a:lnTo>
                    <a:pt x="38" y="223"/>
                  </a:lnTo>
                  <a:cubicBezTo>
                    <a:pt x="75" y="149"/>
                    <a:pt x="111" y="112"/>
                    <a:pt x="222" y="112"/>
                  </a:cubicBezTo>
                  <a:cubicBezTo>
                    <a:pt x="241" y="93"/>
                    <a:pt x="262" y="86"/>
                    <a:pt x="282" y="86"/>
                  </a:cubicBezTo>
                  <a:cubicBezTo>
                    <a:pt x="345" y="86"/>
                    <a:pt x="407" y="149"/>
                    <a:pt x="407" y="149"/>
                  </a:cubicBezTo>
                  <a:cubicBezTo>
                    <a:pt x="407" y="149"/>
                    <a:pt x="481" y="223"/>
                    <a:pt x="555" y="371"/>
                  </a:cubicBezTo>
                  <a:cubicBezTo>
                    <a:pt x="592" y="186"/>
                    <a:pt x="444" y="112"/>
                    <a:pt x="444" y="112"/>
                  </a:cubicBezTo>
                  <a:cubicBezTo>
                    <a:pt x="444" y="38"/>
                    <a:pt x="370" y="1"/>
                    <a:pt x="222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92" name="Google Shape;12392;p51"/>
            <p:cNvSpPr/>
            <p:nvPr/>
          </p:nvSpPr>
          <p:spPr>
            <a:xfrm>
              <a:off x="3195350" y="2144875"/>
              <a:ext cx="23125" cy="40325"/>
            </a:xfrm>
            <a:custGeom>
              <a:avLst/>
              <a:gdLst/>
              <a:ahLst/>
              <a:cxnLst/>
              <a:rect l="l" t="t" r="r" b="b"/>
              <a:pathLst>
                <a:path w="925" h="1613" extrusionOk="0">
                  <a:moveTo>
                    <a:pt x="444" y="1"/>
                  </a:moveTo>
                  <a:cubicBezTo>
                    <a:pt x="444" y="1"/>
                    <a:pt x="0" y="962"/>
                    <a:pt x="0" y="1295"/>
                  </a:cubicBezTo>
                  <a:cubicBezTo>
                    <a:pt x="0" y="1483"/>
                    <a:pt x="118" y="1612"/>
                    <a:pt x="267" y="1612"/>
                  </a:cubicBezTo>
                  <a:cubicBezTo>
                    <a:pt x="323" y="1612"/>
                    <a:pt x="383" y="1594"/>
                    <a:pt x="444" y="1553"/>
                  </a:cubicBezTo>
                  <a:cubicBezTo>
                    <a:pt x="740" y="1405"/>
                    <a:pt x="925" y="1036"/>
                    <a:pt x="925" y="740"/>
                  </a:cubicBezTo>
                  <a:cubicBezTo>
                    <a:pt x="925" y="407"/>
                    <a:pt x="444" y="1"/>
                    <a:pt x="444" y="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93" name="Google Shape;12393;p51"/>
            <p:cNvSpPr/>
            <p:nvPr/>
          </p:nvSpPr>
          <p:spPr>
            <a:xfrm>
              <a:off x="3019750" y="232232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0" y="1"/>
                  </a:moveTo>
                  <a:lnTo>
                    <a:pt x="0" y="334"/>
                  </a:lnTo>
                  <a:lnTo>
                    <a:pt x="37" y="371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B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94" name="Google Shape;12394;p51"/>
            <p:cNvSpPr/>
            <p:nvPr/>
          </p:nvSpPr>
          <p:spPr>
            <a:xfrm>
              <a:off x="3019750" y="2290900"/>
              <a:ext cx="56400" cy="32375"/>
            </a:xfrm>
            <a:custGeom>
              <a:avLst/>
              <a:gdLst/>
              <a:ahLst/>
              <a:cxnLst/>
              <a:rect l="l" t="t" r="r" b="b"/>
              <a:pathLst>
                <a:path w="2256" h="1295" extrusionOk="0">
                  <a:moveTo>
                    <a:pt x="2218" y="1"/>
                  </a:moveTo>
                  <a:lnTo>
                    <a:pt x="0" y="1258"/>
                  </a:lnTo>
                  <a:lnTo>
                    <a:pt x="37" y="1295"/>
                  </a:lnTo>
                  <a:lnTo>
                    <a:pt x="2255" y="1"/>
                  </a:ln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95" name="Google Shape;12395;p51"/>
            <p:cNvSpPr/>
            <p:nvPr/>
          </p:nvSpPr>
          <p:spPr>
            <a:xfrm>
              <a:off x="3020675" y="2290900"/>
              <a:ext cx="55475" cy="40700"/>
            </a:xfrm>
            <a:custGeom>
              <a:avLst/>
              <a:gdLst/>
              <a:ahLst/>
              <a:cxnLst/>
              <a:rect l="l" t="t" r="r" b="b"/>
              <a:pathLst>
                <a:path w="2219" h="1628" extrusionOk="0">
                  <a:moveTo>
                    <a:pt x="2218" y="1"/>
                  </a:moveTo>
                  <a:lnTo>
                    <a:pt x="2144" y="75"/>
                  </a:lnTo>
                  <a:lnTo>
                    <a:pt x="1812" y="260"/>
                  </a:lnTo>
                  <a:lnTo>
                    <a:pt x="1664" y="334"/>
                  </a:lnTo>
                  <a:lnTo>
                    <a:pt x="1331" y="519"/>
                  </a:lnTo>
                  <a:lnTo>
                    <a:pt x="1220" y="629"/>
                  </a:lnTo>
                  <a:lnTo>
                    <a:pt x="887" y="814"/>
                  </a:lnTo>
                  <a:lnTo>
                    <a:pt x="702" y="888"/>
                  </a:lnTo>
                  <a:lnTo>
                    <a:pt x="407" y="1073"/>
                  </a:lnTo>
                  <a:lnTo>
                    <a:pt x="222" y="1184"/>
                  </a:lnTo>
                  <a:lnTo>
                    <a:pt x="0" y="1295"/>
                  </a:lnTo>
                  <a:lnTo>
                    <a:pt x="0" y="1591"/>
                  </a:lnTo>
                  <a:lnTo>
                    <a:pt x="0" y="1628"/>
                  </a:lnTo>
                  <a:lnTo>
                    <a:pt x="148" y="1554"/>
                  </a:lnTo>
                  <a:lnTo>
                    <a:pt x="481" y="1369"/>
                  </a:lnTo>
                  <a:lnTo>
                    <a:pt x="592" y="1258"/>
                  </a:lnTo>
                  <a:lnTo>
                    <a:pt x="924" y="1073"/>
                  </a:lnTo>
                  <a:lnTo>
                    <a:pt x="1072" y="1036"/>
                  </a:lnTo>
                  <a:lnTo>
                    <a:pt x="1405" y="814"/>
                  </a:lnTo>
                  <a:lnTo>
                    <a:pt x="1516" y="740"/>
                  </a:lnTo>
                  <a:lnTo>
                    <a:pt x="1849" y="556"/>
                  </a:lnTo>
                  <a:lnTo>
                    <a:pt x="1996" y="482"/>
                  </a:lnTo>
                  <a:lnTo>
                    <a:pt x="2218" y="334"/>
                  </a:lnTo>
                  <a:lnTo>
                    <a:pt x="2218" y="112"/>
                  </a:lnTo>
                  <a:lnTo>
                    <a:pt x="2218" y="1"/>
                  </a:lnTo>
                  <a:close/>
                </a:path>
              </a:pathLst>
            </a:custGeom>
            <a:solidFill>
              <a:srgbClr val="EA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96" name="Google Shape;12396;p51"/>
            <p:cNvSpPr/>
            <p:nvPr/>
          </p:nvSpPr>
          <p:spPr>
            <a:xfrm>
              <a:off x="3020675" y="2317725"/>
              <a:ext cx="10175" cy="13875"/>
            </a:xfrm>
            <a:custGeom>
              <a:avLst/>
              <a:gdLst/>
              <a:ahLst/>
              <a:cxnLst/>
              <a:rect l="l" t="t" r="r" b="b"/>
              <a:pathLst>
                <a:path w="407" h="555" extrusionOk="0">
                  <a:moveTo>
                    <a:pt x="407" y="0"/>
                  </a:moveTo>
                  <a:lnTo>
                    <a:pt x="222" y="111"/>
                  </a:lnTo>
                  <a:lnTo>
                    <a:pt x="0" y="518"/>
                  </a:lnTo>
                  <a:lnTo>
                    <a:pt x="0" y="555"/>
                  </a:lnTo>
                  <a:lnTo>
                    <a:pt x="148" y="481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97" name="Google Shape;12397;p51"/>
            <p:cNvSpPr/>
            <p:nvPr/>
          </p:nvSpPr>
          <p:spPr>
            <a:xfrm>
              <a:off x="3030825" y="2311250"/>
              <a:ext cx="12050" cy="14800"/>
            </a:xfrm>
            <a:custGeom>
              <a:avLst/>
              <a:gdLst/>
              <a:ahLst/>
              <a:cxnLst/>
              <a:rect l="l" t="t" r="r" b="b"/>
              <a:pathLst>
                <a:path w="482" h="592" extrusionOk="0">
                  <a:moveTo>
                    <a:pt x="481" y="0"/>
                  </a:moveTo>
                  <a:lnTo>
                    <a:pt x="296" y="74"/>
                  </a:lnTo>
                  <a:lnTo>
                    <a:pt x="88" y="527"/>
                  </a:lnTo>
                  <a:lnTo>
                    <a:pt x="88" y="527"/>
                  </a:lnTo>
                  <a:lnTo>
                    <a:pt x="149" y="481"/>
                  </a:lnTo>
                  <a:lnTo>
                    <a:pt x="186" y="444"/>
                  </a:lnTo>
                  <a:lnTo>
                    <a:pt x="481" y="0"/>
                  </a:lnTo>
                  <a:close/>
                  <a:moveTo>
                    <a:pt x="88" y="527"/>
                  </a:moveTo>
                  <a:lnTo>
                    <a:pt x="1" y="592"/>
                  </a:lnTo>
                  <a:lnTo>
                    <a:pt x="75" y="555"/>
                  </a:lnTo>
                  <a:lnTo>
                    <a:pt x="88" y="527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98" name="Google Shape;12398;p51"/>
            <p:cNvSpPr/>
            <p:nvPr/>
          </p:nvSpPr>
          <p:spPr>
            <a:xfrm>
              <a:off x="3043775" y="2303850"/>
              <a:ext cx="10175" cy="13900"/>
            </a:xfrm>
            <a:custGeom>
              <a:avLst/>
              <a:gdLst/>
              <a:ahLst/>
              <a:cxnLst/>
              <a:rect l="l" t="t" r="r" b="b"/>
              <a:pathLst>
                <a:path w="407" h="556" extrusionOk="0">
                  <a:moveTo>
                    <a:pt x="407" y="1"/>
                  </a:moveTo>
                  <a:lnTo>
                    <a:pt x="296" y="111"/>
                  </a:lnTo>
                  <a:lnTo>
                    <a:pt x="0" y="555"/>
                  </a:lnTo>
                  <a:lnTo>
                    <a:pt x="0" y="555"/>
                  </a:lnTo>
                  <a:lnTo>
                    <a:pt x="148" y="51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99" name="Google Shape;12399;p51"/>
            <p:cNvSpPr/>
            <p:nvPr/>
          </p:nvSpPr>
          <p:spPr>
            <a:xfrm>
              <a:off x="3055775" y="2297375"/>
              <a:ext cx="10200" cy="13900"/>
            </a:xfrm>
            <a:custGeom>
              <a:avLst/>
              <a:gdLst/>
              <a:ahLst/>
              <a:cxnLst/>
              <a:rect l="l" t="t" r="r" b="b"/>
              <a:pathLst>
                <a:path w="408" h="556" extrusionOk="0">
                  <a:moveTo>
                    <a:pt x="408" y="1"/>
                  </a:moveTo>
                  <a:lnTo>
                    <a:pt x="260" y="75"/>
                  </a:lnTo>
                  <a:lnTo>
                    <a:pt x="1" y="555"/>
                  </a:lnTo>
                  <a:lnTo>
                    <a:pt x="112" y="481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00" name="Google Shape;12400;p51"/>
            <p:cNvSpPr/>
            <p:nvPr/>
          </p:nvSpPr>
          <p:spPr>
            <a:xfrm>
              <a:off x="3066875" y="2290900"/>
              <a:ext cx="9275" cy="13900"/>
            </a:xfrm>
            <a:custGeom>
              <a:avLst/>
              <a:gdLst/>
              <a:ahLst/>
              <a:cxnLst/>
              <a:rect l="l" t="t" r="r" b="b"/>
              <a:pathLst>
                <a:path w="371" h="556" extrusionOk="0">
                  <a:moveTo>
                    <a:pt x="370" y="1"/>
                  </a:moveTo>
                  <a:lnTo>
                    <a:pt x="296" y="75"/>
                  </a:lnTo>
                  <a:lnTo>
                    <a:pt x="1" y="556"/>
                  </a:lnTo>
                  <a:lnTo>
                    <a:pt x="1" y="556"/>
                  </a:lnTo>
                  <a:lnTo>
                    <a:pt x="148" y="482"/>
                  </a:lnTo>
                  <a:lnTo>
                    <a:pt x="370" y="112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01" name="Google Shape;12401;p51"/>
            <p:cNvSpPr/>
            <p:nvPr/>
          </p:nvSpPr>
          <p:spPr>
            <a:xfrm>
              <a:off x="2809000" y="2244700"/>
              <a:ext cx="11125" cy="24975"/>
            </a:xfrm>
            <a:custGeom>
              <a:avLst/>
              <a:gdLst/>
              <a:ahLst/>
              <a:cxnLst/>
              <a:rect l="l" t="t" r="r" b="b"/>
              <a:pathLst>
                <a:path w="445" h="999" extrusionOk="0">
                  <a:moveTo>
                    <a:pt x="38" y="0"/>
                  </a:moveTo>
                  <a:cubicBezTo>
                    <a:pt x="38" y="0"/>
                    <a:pt x="1" y="0"/>
                    <a:pt x="1" y="74"/>
                  </a:cubicBezTo>
                  <a:cubicBezTo>
                    <a:pt x="1" y="148"/>
                    <a:pt x="1" y="740"/>
                    <a:pt x="186" y="925"/>
                  </a:cubicBezTo>
                  <a:cubicBezTo>
                    <a:pt x="260" y="999"/>
                    <a:pt x="296" y="999"/>
                    <a:pt x="333" y="999"/>
                  </a:cubicBezTo>
                  <a:cubicBezTo>
                    <a:pt x="370" y="999"/>
                    <a:pt x="444" y="925"/>
                    <a:pt x="370" y="925"/>
                  </a:cubicBezTo>
                  <a:cubicBezTo>
                    <a:pt x="370" y="888"/>
                    <a:pt x="370" y="888"/>
                    <a:pt x="333" y="888"/>
                  </a:cubicBezTo>
                  <a:cubicBezTo>
                    <a:pt x="296" y="888"/>
                    <a:pt x="296" y="851"/>
                    <a:pt x="260" y="851"/>
                  </a:cubicBezTo>
                  <a:cubicBezTo>
                    <a:pt x="112" y="740"/>
                    <a:pt x="112" y="259"/>
                    <a:pt x="112" y="74"/>
                  </a:cubicBezTo>
                  <a:cubicBezTo>
                    <a:pt x="112" y="74"/>
                    <a:pt x="112" y="0"/>
                    <a:pt x="38" y="0"/>
                  </a:cubicBezTo>
                  <a:close/>
                </a:path>
              </a:pathLst>
            </a:custGeom>
            <a:solidFill>
              <a:srgbClr val="2F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02" name="Google Shape;12402;p51"/>
            <p:cNvSpPr/>
            <p:nvPr/>
          </p:nvSpPr>
          <p:spPr>
            <a:xfrm>
              <a:off x="2811775" y="2233600"/>
              <a:ext cx="4650" cy="27750"/>
            </a:xfrm>
            <a:custGeom>
              <a:avLst/>
              <a:gdLst/>
              <a:ahLst/>
              <a:cxnLst/>
              <a:rect l="l" t="t" r="r" b="b"/>
              <a:pathLst>
                <a:path w="186" h="1110" extrusionOk="0">
                  <a:moveTo>
                    <a:pt x="1" y="1"/>
                  </a:moveTo>
                  <a:lnTo>
                    <a:pt x="75" y="149"/>
                  </a:lnTo>
                  <a:lnTo>
                    <a:pt x="75" y="186"/>
                  </a:lnTo>
                  <a:lnTo>
                    <a:pt x="75" y="223"/>
                  </a:lnTo>
                  <a:lnTo>
                    <a:pt x="75" y="260"/>
                  </a:lnTo>
                  <a:lnTo>
                    <a:pt x="75" y="297"/>
                  </a:lnTo>
                  <a:lnTo>
                    <a:pt x="75" y="370"/>
                  </a:lnTo>
                  <a:lnTo>
                    <a:pt x="75" y="999"/>
                  </a:lnTo>
                  <a:cubicBezTo>
                    <a:pt x="75" y="1036"/>
                    <a:pt x="75" y="1110"/>
                    <a:pt x="38" y="1110"/>
                  </a:cubicBezTo>
                  <a:lnTo>
                    <a:pt x="149" y="1110"/>
                  </a:lnTo>
                  <a:cubicBezTo>
                    <a:pt x="149" y="1110"/>
                    <a:pt x="185" y="1036"/>
                    <a:pt x="185" y="999"/>
                  </a:cubicBezTo>
                  <a:lnTo>
                    <a:pt x="185" y="223"/>
                  </a:lnTo>
                  <a:lnTo>
                    <a:pt x="185" y="186"/>
                  </a:lnTo>
                  <a:lnTo>
                    <a:pt x="185" y="14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2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03" name="Google Shape;12403;p51"/>
            <p:cNvSpPr/>
            <p:nvPr/>
          </p:nvSpPr>
          <p:spPr>
            <a:xfrm>
              <a:off x="2809000" y="2230275"/>
              <a:ext cx="4650" cy="28000"/>
            </a:xfrm>
            <a:custGeom>
              <a:avLst/>
              <a:gdLst/>
              <a:ahLst/>
              <a:cxnLst/>
              <a:rect l="l" t="t" r="r" b="b"/>
              <a:pathLst>
                <a:path w="186" h="1120" extrusionOk="0">
                  <a:moveTo>
                    <a:pt x="26" y="1"/>
                  </a:moveTo>
                  <a:cubicBezTo>
                    <a:pt x="16" y="1"/>
                    <a:pt x="1" y="26"/>
                    <a:pt x="1" y="97"/>
                  </a:cubicBezTo>
                  <a:lnTo>
                    <a:pt x="1" y="540"/>
                  </a:lnTo>
                  <a:cubicBezTo>
                    <a:pt x="1" y="725"/>
                    <a:pt x="75" y="947"/>
                    <a:pt x="149" y="1058"/>
                  </a:cubicBezTo>
                  <a:lnTo>
                    <a:pt x="149" y="1095"/>
                  </a:lnTo>
                  <a:cubicBezTo>
                    <a:pt x="149" y="1110"/>
                    <a:pt x="155" y="1119"/>
                    <a:pt x="162" y="1119"/>
                  </a:cubicBezTo>
                  <a:cubicBezTo>
                    <a:pt x="173" y="1119"/>
                    <a:pt x="186" y="1101"/>
                    <a:pt x="186" y="1058"/>
                  </a:cubicBezTo>
                  <a:lnTo>
                    <a:pt x="186" y="393"/>
                  </a:lnTo>
                  <a:cubicBezTo>
                    <a:pt x="186" y="319"/>
                    <a:pt x="186" y="208"/>
                    <a:pt x="149" y="171"/>
                  </a:cubicBezTo>
                  <a:lnTo>
                    <a:pt x="38" y="23"/>
                  </a:lnTo>
                  <a:cubicBezTo>
                    <a:pt x="38" y="9"/>
                    <a:pt x="33" y="1"/>
                    <a:pt x="26" y="1"/>
                  </a:cubicBezTo>
                  <a:close/>
                </a:path>
              </a:pathLst>
            </a:custGeom>
            <a:solidFill>
              <a:srgbClr val="2F2E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04" name="Google Shape;12404;p51"/>
            <p:cNvSpPr/>
            <p:nvPr/>
          </p:nvSpPr>
          <p:spPr>
            <a:xfrm>
              <a:off x="2958725" y="2318650"/>
              <a:ext cx="40700" cy="46225"/>
            </a:xfrm>
            <a:custGeom>
              <a:avLst/>
              <a:gdLst/>
              <a:ahLst/>
              <a:cxnLst/>
              <a:rect l="l" t="t" r="r" b="b"/>
              <a:pathLst>
                <a:path w="1628" h="1849" extrusionOk="0">
                  <a:moveTo>
                    <a:pt x="1" y="0"/>
                  </a:moveTo>
                  <a:lnTo>
                    <a:pt x="40" y="25"/>
                  </a:lnTo>
                  <a:lnTo>
                    <a:pt x="40" y="25"/>
                  </a:lnTo>
                  <a:cubicBezTo>
                    <a:pt x="28" y="10"/>
                    <a:pt x="15" y="0"/>
                    <a:pt x="1" y="0"/>
                  </a:cubicBezTo>
                  <a:close/>
                  <a:moveTo>
                    <a:pt x="40" y="25"/>
                  </a:moveTo>
                  <a:lnTo>
                    <a:pt x="40" y="25"/>
                  </a:lnTo>
                  <a:cubicBezTo>
                    <a:pt x="60" y="49"/>
                    <a:pt x="75" y="88"/>
                    <a:pt x="75" y="111"/>
                  </a:cubicBezTo>
                  <a:lnTo>
                    <a:pt x="112" y="148"/>
                  </a:lnTo>
                  <a:cubicBezTo>
                    <a:pt x="38" y="185"/>
                    <a:pt x="38" y="185"/>
                    <a:pt x="75" y="259"/>
                  </a:cubicBezTo>
                  <a:lnTo>
                    <a:pt x="149" y="333"/>
                  </a:lnTo>
                  <a:cubicBezTo>
                    <a:pt x="149" y="370"/>
                    <a:pt x="223" y="370"/>
                    <a:pt x="223" y="407"/>
                  </a:cubicBezTo>
                  <a:cubicBezTo>
                    <a:pt x="223" y="481"/>
                    <a:pt x="260" y="518"/>
                    <a:pt x="260" y="555"/>
                  </a:cubicBezTo>
                  <a:cubicBezTo>
                    <a:pt x="260" y="592"/>
                    <a:pt x="297" y="666"/>
                    <a:pt x="297" y="703"/>
                  </a:cubicBezTo>
                  <a:cubicBezTo>
                    <a:pt x="297" y="739"/>
                    <a:pt x="297" y="813"/>
                    <a:pt x="334" y="887"/>
                  </a:cubicBezTo>
                  <a:lnTo>
                    <a:pt x="334" y="1072"/>
                  </a:lnTo>
                  <a:lnTo>
                    <a:pt x="1628" y="1849"/>
                  </a:lnTo>
                  <a:lnTo>
                    <a:pt x="1628" y="1812"/>
                  </a:lnTo>
                  <a:lnTo>
                    <a:pt x="1628" y="1738"/>
                  </a:lnTo>
                  <a:lnTo>
                    <a:pt x="1628" y="1664"/>
                  </a:lnTo>
                  <a:lnTo>
                    <a:pt x="1628" y="1590"/>
                  </a:lnTo>
                  <a:lnTo>
                    <a:pt x="1628" y="1479"/>
                  </a:lnTo>
                  <a:lnTo>
                    <a:pt x="1628" y="1442"/>
                  </a:lnTo>
                  <a:lnTo>
                    <a:pt x="1628" y="1368"/>
                  </a:lnTo>
                  <a:lnTo>
                    <a:pt x="1628" y="1294"/>
                  </a:lnTo>
                  <a:lnTo>
                    <a:pt x="1628" y="1257"/>
                  </a:lnTo>
                  <a:cubicBezTo>
                    <a:pt x="1628" y="1220"/>
                    <a:pt x="1628" y="1220"/>
                    <a:pt x="1591" y="1183"/>
                  </a:cubicBezTo>
                  <a:lnTo>
                    <a:pt x="1591" y="1109"/>
                  </a:lnTo>
                  <a:lnTo>
                    <a:pt x="1554" y="1072"/>
                  </a:lnTo>
                  <a:cubicBezTo>
                    <a:pt x="1554" y="1035"/>
                    <a:pt x="1517" y="1035"/>
                    <a:pt x="1443" y="998"/>
                  </a:cubicBezTo>
                  <a:cubicBezTo>
                    <a:pt x="1443" y="924"/>
                    <a:pt x="1406" y="924"/>
                    <a:pt x="1406" y="924"/>
                  </a:cubicBezTo>
                  <a:lnTo>
                    <a:pt x="1369" y="887"/>
                  </a:lnTo>
                  <a:lnTo>
                    <a:pt x="1295" y="813"/>
                  </a:lnTo>
                  <a:lnTo>
                    <a:pt x="40" y="25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05" name="Google Shape;12405;p51"/>
            <p:cNvSpPr/>
            <p:nvPr/>
          </p:nvSpPr>
          <p:spPr>
            <a:xfrm>
              <a:off x="2956900" y="2354675"/>
              <a:ext cx="29600" cy="32375"/>
            </a:xfrm>
            <a:custGeom>
              <a:avLst/>
              <a:gdLst/>
              <a:ahLst/>
              <a:cxnLst/>
              <a:rect l="l" t="t" r="r" b="b"/>
              <a:pathLst>
                <a:path w="1184" h="1295" extrusionOk="0">
                  <a:moveTo>
                    <a:pt x="739" y="1"/>
                  </a:moveTo>
                  <a:lnTo>
                    <a:pt x="820" y="51"/>
                  </a:lnTo>
                  <a:lnTo>
                    <a:pt x="820" y="51"/>
                  </a:lnTo>
                  <a:lnTo>
                    <a:pt x="813" y="38"/>
                  </a:lnTo>
                  <a:lnTo>
                    <a:pt x="739" y="1"/>
                  </a:lnTo>
                  <a:close/>
                  <a:moveTo>
                    <a:pt x="820" y="51"/>
                  </a:moveTo>
                  <a:lnTo>
                    <a:pt x="850" y="112"/>
                  </a:lnTo>
                  <a:cubicBezTo>
                    <a:pt x="850" y="149"/>
                    <a:pt x="850" y="149"/>
                    <a:pt x="887" y="186"/>
                  </a:cubicBezTo>
                  <a:lnTo>
                    <a:pt x="887" y="297"/>
                  </a:lnTo>
                  <a:lnTo>
                    <a:pt x="887" y="371"/>
                  </a:lnTo>
                  <a:cubicBezTo>
                    <a:pt x="887" y="408"/>
                    <a:pt x="887" y="445"/>
                    <a:pt x="850" y="445"/>
                  </a:cubicBezTo>
                  <a:cubicBezTo>
                    <a:pt x="850" y="519"/>
                    <a:pt x="813" y="555"/>
                    <a:pt x="813" y="555"/>
                  </a:cubicBezTo>
                  <a:cubicBezTo>
                    <a:pt x="813" y="592"/>
                    <a:pt x="739" y="592"/>
                    <a:pt x="739" y="629"/>
                  </a:cubicBezTo>
                  <a:cubicBezTo>
                    <a:pt x="739" y="629"/>
                    <a:pt x="739" y="703"/>
                    <a:pt x="702" y="703"/>
                  </a:cubicBezTo>
                  <a:cubicBezTo>
                    <a:pt x="702" y="740"/>
                    <a:pt x="666" y="740"/>
                    <a:pt x="666" y="777"/>
                  </a:cubicBezTo>
                  <a:lnTo>
                    <a:pt x="555" y="888"/>
                  </a:lnTo>
                  <a:lnTo>
                    <a:pt x="481" y="962"/>
                  </a:lnTo>
                  <a:cubicBezTo>
                    <a:pt x="444" y="999"/>
                    <a:pt x="444" y="999"/>
                    <a:pt x="370" y="999"/>
                  </a:cubicBezTo>
                  <a:cubicBezTo>
                    <a:pt x="370" y="999"/>
                    <a:pt x="333" y="999"/>
                    <a:pt x="333" y="1073"/>
                  </a:cubicBezTo>
                  <a:lnTo>
                    <a:pt x="0" y="1073"/>
                  </a:lnTo>
                  <a:lnTo>
                    <a:pt x="444" y="1295"/>
                  </a:lnTo>
                  <a:lnTo>
                    <a:pt x="629" y="1295"/>
                  </a:lnTo>
                  <a:lnTo>
                    <a:pt x="629" y="1258"/>
                  </a:lnTo>
                  <a:cubicBezTo>
                    <a:pt x="629" y="1258"/>
                    <a:pt x="629" y="1184"/>
                    <a:pt x="666" y="1184"/>
                  </a:cubicBezTo>
                  <a:lnTo>
                    <a:pt x="666" y="1147"/>
                  </a:lnTo>
                  <a:lnTo>
                    <a:pt x="666" y="1110"/>
                  </a:lnTo>
                  <a:lnTo>
                    <a:pt x="666" y="1073"/>
                  </a:lnTo>
                  <a:lnTo>
                    <a:pt x="666" y="999"/>
                  </a:lnTo>
                  <a:cubicBezTo>
                    <a:pt x="1183" y="519"/>
                    <a:pt x="1183" y="519"/>
                    <a:pt x="1183" y="408"/>
                  </a:cubicBezTo>
                  <a:lnTo>
                    <a:pt x="1183" y="371"/>
                  </a:lnTo>
                  <a:lnTo>
                    <a:pt x="1183" y="334"/>
                  </a:lnTo>
                  <a:lnTo>
                    <a:pt x="1183" y="297"/>
                  </a:lnTo>
                  <a:lnTo>
                    <a:pt x="1109" y="223"/>
                  </a:lnTo>
                  <a:lnTo>
                    <a:pt x="1035" y="186"/>
                  </a:lnTo>
                  <a:lnTo>
                    <a:pt x="820" y="51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06" name="Google Shape;12406;p51"/>
            <p:cNvSpPr/>
            <p:nvPr/>
          </p:nvSpPr>
          <p:spPr>
            <a:xfrm>
              <a:off x="2964275" y="2340825"/>
              <a:ext cx="20375" cy="24975"/>
            </a:xfrm>
            <a:custGeom>
              <a:avLst/>
              <a:gdLst/>
              <a:ahLst/>
              <a:cxnLst/>
              <a:rect l="l" t="t" r="r" b="b"/>
              <a:pathLst>
                <a:path w="815" h="999" extrusionOk="0">
                  <a:moveTo>
                    <a:pt x="437" y="487"/>
                  </a:moveTo>
                  <a:cubicBezTo>
                    <a:pt x="357" y="590"/>
                    <a:pt x="332" y="624"/>
                    <a:pt x="336" y="624"/>
                  </a:cubicBezTo>
                  <a:cubicBezTo>
                    <a:pt x="338" y="624"/>
                    <a:pt x="352" y="611"/>
                    <a:pt x="370" y="593"/>
                  </a:cubicBezTo>
                  <a:lnTo>
                    <a:pt x="370" y="593"/>
                  </a:lnTo>
                  <a:cubicBezTo>
                    <a:pt x="370" y="593"/>
                    <a:pt x="370" y="592"/>
                    <a:pt x="371" y="592"/>
                  </a:cubicBezTo>
                  <a:lnTo>
                    <a:pt x="629" y="592"/>
                  </a:lnTo>
                  <a:lnTo>
                    <a:pt x="437" y="487"/>
                  </a:lnTo>
                  <a:close/>
                  <a:moveTo>
                    <a:pt x="814" y="0"/>
                  </a:moveTo>
                  <a:cubicBezTo>
                    <a:pt x="777" y="0"/>
                    <a:pt x="777" y="0"/>
                    <a:pt x="740" y="37"/>
                  </a:cubicBezTo>
                  <a:lnTo>
                    <a:pt x="629" y="148"/>
                  </a:lnTo>
                  <a:lnTo>
                    <a:pt x="555" y="222"/>
                  </a:lnTo>
                  <a:cubicBezTo>
                    <a:pt x="555" y="296"/>
                    <a:pt x="518" y="296"/>
                    <a:pt x="518" y="333"/>
                  </a:cubicBezTo>
                  <a:cubicBezTo>
                    <a:pt x="444" y="333"/>
                    <a:pt x="444" y="370"/>
                    <a:pt x="444" y="370"/>
                  </a:cubicBezTo>
                  <a:cubicBezTo>
                    <a:pt x="444" y="405"/>
                    <a:pt x="411" y="407"/>
                    <a:pt x="408" y="471"/>
                  </a:cubicBezTo>
                  <a:lnTo>
                    <a:pt x="408" y="471"/>
                  </a:lnTo>
                  <a:lnTo>
                    <a:pt x="223" y="370"/>
                  </a:lnTo>
                  <a:lnTo>
                    <a:pt x="38" y="370"/>
                  </a:lnTo>
                  <a:lnTo>
                    <a:pt x="38" y="407"/>
                  </a:lnTo>
                  <a:cubicBezTo>
                    <a:pt x="38" y="407"/>
                    <a:pt x="38" y="481"/>
                    <a:pt x="1" y="481"/>
                  </a:cubicBezTo>
                  <a:lnTo>
                    <a:pt x="1" y="518"/>
                  </a:lnTo>
                  <a:lnTo>
                    <a:pt x="1" y="555"/>
                  </a:lnTo>
                  <a:lnTo>
                    <a:pt x="1" y="592"/>
                  </a:lnTo>
                  <a:lnTo>
                    <a:pt x="1" y="629"/>
                  </a:lnTo>
                  <a:lnTo>
                    <a:pt x="1" y="703"/>
                  </a:lnTo>
                  <a:lnTo>
                    <a:pt x="1" y="740"/>
                  </a:lnTo>
                  <a:lnTo>
                    <a:pt x="38" y="777"/>
                  </a:lnTo>
                  <a:lnTo>
                    <a:pt x="444" y="999"/>
                  </a:lnTo>
                  <a:lnTo>
                    <a:pt x="444" y="999"/>
                  </a:lnTo>
                  <a:lnTo>
                    <a:pt x="407" y="962"/>
                  </a:lnTo>
                  <a:lnTo>
                    <a:pt x="371" y="925"/>
                  </a:lnTo>
                  <a:cubicBezTo>
                    <a:pt x="371" y="888"/>
                    <a:pt x="371" y="888"/>
                    <a:pt x="334" y="851"/>
                  </a:cubicBezTo>
                  <a:lnTo>
                    <a:pt x="334" y="740"/>
                  </a:lnTo>
                  <a:lnTo>
                    <a:pt x="334" y="666"/>
                  </a:lnTo>
                  <a:cubicBezTo>
                    <a:pt x="334" y="592"/>
                    <a:pt x="334" y="555"/>
                    <a:pt x="371" y="555"/>
                  </a:cubicBezTo>
                  <a:cubicBezTo>
                    <a:pt x="371" y="518"/>
                    <a:pt x="407" y="481"/>
                    <a:pt x="407" y="481"/>
                  </a:cubicBezTo>
                  <a:cubicBezTo>
                    <a:pt x="407" y="478"/>
                    <a:pt x="408" y="474"/>
                    <a:pt x="408" y="471"/>
                  </a:cubicBezTo>
                  <a:lnTo>
                    <a:pt x="408" y="471"/>
                  </a:lnTo>
                  <a:lnTo>
                    <a:pt x="437" y="487"/>
                  </a:lnTo>
                  <a:lnTo>
                    <a:pt x="437" y="487"/>
                  </a:lnTo>
                  <a:cubicBezTo>
                    <a:pt x="510" y="392"/>
                    <a:pt x="629" y="239"/>
                    <a:pt x="814" y="0"/>
                  </a:cubicBezTo>
                  <a:close/>
                </a:path>
              </a:pathLst>
            </a:custGeom>
            <a:solidFill>
              <a:srgbClr val="B7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07" name="Google Shape;12407;p51"/>
            <p:cNvSpPr/>
            <p:nvPr/>
          </p:nvSpPr>
          <p:spPr>
            <a:xfrm>
              <a:off x="2959650" y="2355650"/>
              <a:ext cx="23150" cy="29525"/>
            </a:xfrm>
            <a:custGeom>
              <a:avLst/>
              <a:gdLst/>
              <a:ahLst/>
              <a:cxnLst/>
              <a:rect l="l" t="t" r="r" b="b"/>
              <a:pathLst>
                <a:path w="926" h="1181" extrusionOk="0">
                  <a:moveTo>
                    <a:pt x="695" y="0"/>
                  </a:moveTo>
                  <a:cubicBezTo>
                    <a:pt x="625" y="0"/>
                    <a:pt x="541" y="25"/>
                    <a:pt x="445" y="73"/>
                  </a:cubicBezTo>
                  <a:cubicBezTo>
                    <a:pt x="223" y="184"/>
                    <a:pt x="1" y="553"/>
                    <a:pt x="1" y="849"/>
                  </a:cubicBezTo>
                  <a:cubicBezTo>
                    <a:pt x="1" y="1074"/>
                    <a:pt x="85" y="1181"/>
                    <a:pt x="220" y="1181"/>
                  </a:cubicBezTo>
                  <a:cubicBezTo>
                    <a:pt x="284" y="1181"/>
                    <a:pt x="361" y="1156"/>
                    <a:pt x="445" y="1108"/>
                  </a:cubicBezTo>
                  <a:cubicBezTo>
                    <a:pt x="740" y="997"/>
                    <a:pt x="925" y="627"/>
                    <a:pt x="925" y="332"/>
                  </a:cubicBezTo>
                  <a:cubicBezTo>
                    <a:pt x="925" y="107"/>
                    <a:pt x="841" y="0"/>
                    <a:pt x="695" y="0"/>
                  </a:cubicBezTo>
                  <a:close/>
                </a:path>
              </a:pathLst>
            </a:custGeom>
            <a:solidFill>
              <a:srgbClr val="7B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08" name="Google Shape;12408;p51"/>
            <p:cNvSpPr/>
            <p:nvPr/>
          </p:nvSpPr>
          <p:spPr>
            <a:xfrm>
              <a:off x="2964750" y="2371325"/>
              <a:ext cx="1400" cy="1650"/>
            </a:xfrm>
            <a:custGeom>
              <a:avLst/>
              <a:gdLst/>
              <a:ahLst/>
              <a:cxnLst/>
              <a:rect l="l" t="t" r="r" b="b"/>
              <a:pathLst>
                <a:path w="56" h="66" extrusionOk="0">
                  <a:moveTo>
                    <a:pt x="56" y="0"/>
                  </a:moveTo>
                  <a:cubicBezTo>
                    <a:pt x="19" y="0"/>
                    <a:pt x="19" y="0"/>
                    <a:pt x="19" y="37"/>
                  </a:cubicBezTo>
                  <a:lnTo>
                    <a:pt x="56" y="0"/>
                  </a:lnTo>
                  <a:close/>
                  <a:moveTo>
                    <a:pt x="19" y="37"/>
                  </a:moveTo>
                  <a:cubicBezTo>
                    <a:pt x="0" y="56"/>
                    <a:pt x="0" y="65"/>
                    <a:pt x="5" y="65"/>
                  </a:cubicBezTo>
                  <a:cubicBezTo>
                    <a:pt x="10" y="65"/>
                    <a:pt x="19" y="56"/>
                    <a:pt x="19" y="3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09" name="Google Shape;12409;p51"/>
            <p:cNvSpPr/>
            <p:nvPr/>
          </p:nvSpPr>
          <p:spPr>
            <a:xfrm>
              <a:off x="2965200" y="237132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8" y="0"/>
                  </a:moveTo>
                  <a:cubicBezTo>
                    <a:pt x="38" y="37"/>
                    <a:pt x="1" y="37"/>
                    <a:pt x="1" y="74"/>
                  </a:cubicBezTo>
                  <a:lnTo>
                    <a:pt x="38" y="74"/>
                  </a:lnTo>
                  <a:cubicBezTo>
                    <a:pt x="38" y="74"/>
                    <a:pt x="75" y="37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10" name="Google Shape;12410;p51"/>
            <p:cNvSpPr/>
            <p:nvPr/>
          </p:nvSpPr>
          <p:spPr>
            <a:xfrm>
              <a:off x="2967050" y="2377800"/>
              <a:ext cx="1875" cy="2325"/>
            </a:xfrm>
            <a:custGeom>
              <a:avLst/>
              <a:gdLst/>
              <a:ahLst/>
              <a:cxnLst/>
              <a:rect l="l" t="t" r="r" b="b"/>
              <a:pathLst>
                <a:path w="75" h="93" extrusionOk="0">
                  <a:moveTo>
                    <a:pt x="38" y="0"/>
                  </a:moveTo>
                  <a:lnTo>
                    <a:pt x="38" y="37"/>
                  </a:lnTo>
                  <a:lnTo>
                    <a:pt x="75" y="0"/>
                  </a:lnTo>
                  <a:close/>
                  <a:moveTo>
                    <a:pt x="38" y="37"/>
                  </a:moveTo>
                  <a:cubicBezTo>
                    <a:pt x="1" y="74"/>
                    <a:pt x="1" y="93"/>
                    <a:pt x="10" y="93"/>
                  </a:cubicBezTo>
                  <a:cubicBezTo>
                    <a:pt x="19" y="93"/>
                    <a:pt x="38" y="74"/>
                    <a:pt x="38" y="3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11" name="Google Shape;12411;p51"/>
            <p:cNvSpPr/>
            <p:nvPr/>
          </p:nvSpPr>
          <p:spPr>
            <a:xfrm>
              <a:off x="2967975" y="23778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8" y="0"/>
                  </a:moveTo>
                  <a:cubicBezTo>
                    <a:pt x="38" y="37"/>
                    <a:pt x="1" y="37"/>
                    <a:pt x="1" y="74"/>
                  </a:cubicBezTo>
                  <a:lnTo>
                    <a:pt x="38" y="74"/>
                  </a:lnTo>
                  <a:cubicBezTo>
                    <a:pt x="38" y="74"/>
                    <a:pt x="75" y="37"/>
                    <a:pt x="3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12" name="Google Shape;12412;p51"/>
            <p:cNvSpPr/>
            <p:nvPr/>
          </p:nvSpPr>
          <p:spPr>
            <a:xfrm>
              <a:off x="2974450" y="237410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13" y="41"/>
                  </a:moveTo>
                  <a:cubicBezTo>
                    <a:pt x="5" y="41"/>
                    <a:pt x="13" y="74"/>
                    <a:pt x="37" y="74"/>
                  </a:cubicBezTo>
                  <a:cubicBezTo>
                    <a:pt x="25" y="50"/>
                    <a:pt x="17" y="41"/>
                    <a:pt x="13" y="41"/>
                  </a:cubicBezTo>
                  <a:close/>
                  <a:moveTo>
                    <a:pt x="111" y="0"/>
                  </a:moveTo>
                  <a:cubicBezTo>
                    <a:pt x="0" y="0"/>
                    <a:pt x="0" y="0"/>
                    <a:pt x="37" y="74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13" name="Google Shape;12413;p51"/>
            <p:cNvSpPr/>
            <p:nvPr/>
          </p:nvSpPr>
          <p:spPr>
            <a:xfrm>
              <a:off x="2975375" y="2374100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74" y="0"/>
                  </a:moveTo>
                  <a:cubicBezTo>
                    <a:pt x="0" y="0"/>
                    <a:pt x="0" y="74"/>
                    <a:pt x="0" y="111"/>
                  </a:cubicBezTo>
                  <a:lnTo>
                    <a:pt x="74" y="111"/>
                  </a:lnTo>
                  <a:cubicBezTo>
                    <a:pt x="74" y="111"/>
                    <a:pt x="111" y="74"/>
                    <a:pt x="74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14" name="Google Shape;12414;p51"/>
            <p:cNvSpPr/>
            <p:nvPr/>
          </p:nvSpPr>
          <p:spPr>
            <a:xfrm>
              <a:off x="2977225" y="236392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13" y="21"/>
                  </a:moveTo>
                  <a:cubicBezTo>
                    <a:pt x="4" y="21"/>
                    <a:pt x="13" y="38"/>
                    <a:pt x="37" y="38"/>
                  </a:cubicBezTo>
                  <a:cubicBezTo>
                    <a:pt x="25" y="25"/>
                    <a:pt x="17" y="21"/>
                    <a:pt x="13" y="21"/>
                  </a:cubicBezTo>
                  <a:close/>
                  <a:moveTo>
                    <a:pt x="74" y="1"/>
                  </a:moveTo>
                  <a:cubicBezTo>
                    <a:pt x="0" y="1"/>
                    <a:pt x="0" y="1"/>
                    <a:pt x="37" y="38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15" name="Google Shape;12415;p51"/>
            <p:cNvSpPr/>
            <p:nvPr/>
          </p:nvSpPr>
          <p:spPr>
            <a:xfrm>
              <a:off x="2977225" y="236392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7" y="1"/>
                  </a:moveTo>
                  <a:cubicBezTo>
                    <a:pt x="37" y="38"/>
                    <a:pt x="37" y="38"/>
                    <a:pt x="0" y="112"/>
                  </a:cubicBezTo>
                  <a:lnTo>
                    <a:pt x="37" y="112"/>
                  </a:lnTo>
                  <a:cubicBezTo>
                    <a:pt x="37" y="112"/>
                    <a:pt x="74" y="38"/>
                    <a:pt x="37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16" name="Google Shape;12416;p51"/>
            <p:cNvSpPr/>
            <p:nvPr/>
          </p:nvSpPr>
          <p:spPr>
            <a:xfrm>
              <a:off x="2970750" y="236300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1"/>
                  </a:moveTo>
                  <a:lnTo>
                    <a:pt x="1" y="38"/>
                  </a:lnTo>
                  <a:lnTo>
                    <a:pt x="38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17" name="Google Shape;12417;p51"/>
            <p:cNvSpPr/>
            <p:nvPr/>
          </p:nvSpPr>
          <p:spPr>
            <a:xfrm>
              <a:off x="2970750" y="236300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38" y="1"/>
                  </a:moveTo>
                  <a:cubicBezTo>
                    <a:pt x="38" y="1"/>
                    <a:pt x="1" y="38"/>
                    <a:pt x="1" y="75"/>
                  </a:cubicBezTo>
                  <a:lnTo>
                    <a:pt x="38" y="75"/>
                  </a:lnTo>
                  <a:cubicBezTo>
                    <a:pt x="38" y="75"/>
                    <a:pt x="112" y="38"/>
                    <a:pt x="38" y="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18" name="Google Shape;12418;p51"/>
            <p:cNvSpPr/>
            <p:nvPr/>
          </p:nvSpPr>
          <p:spPr>
            <a:xfrm>
              <a:off x="2969825" y="2367625"/>
              <a:ext cx="3725" cy="4750"/>
            </a:xfrm>
            <a:custGeom>
              <a:avLst/>
              <a:gdLst/>
              <a:ahLst/>
              <a:cxnLst/>
              <a:rect l="l" t="t" r="r" b="b"/>
              <a:pathLst>
                <a:path w="149" h="190" extrusionOk="0">
                  <a:moveTo>
                    <a:pt x="75" y="1"/>
                  </a:moveTo>
                  <a:cubicBezTo>
                    <a:pt x="75" y="1"/>
                    <a:pt x="38" y="1"/>
                    <a:pt x="38" y="37"/>
                  </a:cubicBezTo>
                  <a:cubicBezTo>
                    <a:pt x="38" y="62"/>
                    <a:pt x="38" y="70"/>
                    <a:pt x="48" y="94"/>
                  </a:cubicBezTo>
                  <a:lnTo>
                    <a:pt x="48" y="94"/>
                  </a:lnTo>
                  <a:cubicBezTo>
                    <a:pt x="54" y="83"/>
                    <a:pt x="62" y="74"/>
                    <a:pt x="75" y="74"/>
                  </a:cubicBezTo>
                  <a:lnTo>
                    <a:pt x="149" y="37"/>
                  </a:lnTo>
                  <a:lnTo>
                    <a:pt x="75" y="1"/>
                  </a:lnTo>
                  <a:close/>
                  <a:moveTo>
                    <a:pt x="38" y="144"/>
                  </a:moveTo>
                  <a:lnTo>
                    <a:pt x="38" y="144"/>
                  </a:lnTo>
                  <a:cubicBezTo>
                    <a:pt x="37" y="146"/>
                    <a:pt x="36" y="147"/>
                    <a:pt x="35" y="148"/>
                  </a:cubicBezTo>
                  <a:lnTo>
                    <a:pt x="35" y="148"/>
                  </a:lnTo>
                  <a:cubicBezTo>
                    <a:pt x="36" y="148"/>
                    <a:pt x="37" y="148"/>
                    <a:pt x="38" y="148"/>
                  </a:cubicBezTo>
                  <a:cubicBezTo>
                    <a:pt x="38" y="148"/>
                    <a:pt x="38" y="147"/>
                    <a:pt x="38" y="144"/>
                  </a:cubicBezTo>
                  <a:close/>
                  <a:moveTo>
                    <a:pt x="75" y="74"/>
                  </a:moveTo>
                  <a:cubicBezTo>
                    <a:pt x="68" y="88"/>
                    <a:pt x="62" y="100"/>
                    <a:pt x="56" y="111"/>
                  </a:cubicBezTo>
                  <a:lnTo>
                    <a:pt x="56" y="111"/>
                  </a:lnTo>
                  <a:cubicBezTo>
                    <a:pt x="53" y="105"/>
                    <a:pt x="50" y="99"/>
                    <a:pt x="48" y="94"/>
                  </a:cubicBezTo>
                  <a:lnTo>
                    <a:pt x="48" y="94"/>
                  </a:lnTo>
                  <a:cubicBezTo>
                    <a:pt x="40" y="111"/>
                    <a:pt x="38" y="135"/>
                    <a:pt x="38" y="144"/>
                  </a:cubicBezTo>
                  <a:lnTo>
                    <a:pt x="38" y="144"/>
                  </a:lnTo>
                  <a:cubicBezTo>
                    <a:pt x="43" y="135"/>
                    <a:pt x="49" y="124"/>
                    <a:pt x="56" y="111"/>
                  </a:cubicBezTo>
                  <a:lnTo>
                    <a:pt x="56" y="111"/>
                  </a:lnTo>
                  <a:cubicBezTo>
                    <a:pt x="61" y="121"/>
                    <a:pt x="67" y="133"/>
                    <a:pt x="75" y="148"/>
                  </a:cubicBezTo>
                  <a:lnTo>
                    <a:pt x="149" y="185"/>
                  </a:lnTo>
                  <a:cubicBezTo>
                    <a:pt x="149" y="185"/>
                    <a:pt x="75" y="148"/>
                    <a:pt x="75" y="74"/>
                  </a:cubicBezTo>
                  <a:close/>
                  <a:moveTo>
                    <a:pt x="35" y="148"/>
                  </a:moveTo>
                  <a:cubicBezTo>
                    <a:pt x="1" y="150"/>
                    <a:pt x="1" y="185"/>
                    <a:pt x="1" y="185"/>
                  </a:cubicBezTo>
                  <a:cubicBezTo>
                    <a:pt x="1" y="185"/>
                    <a:pt x="1" y="189"/>
                    <a:pt x="3" y="189"/>
                  </a:cubicBezTo>
                  <a:cubicBezTo>
                    <a:pt x="7" y="189"/>
                    <a:pt x="15" y="182"/>
                    <a:pt x="35" y="14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19" name="Google Shape;12419;p51"/>
            <p:cNvSpPr/>
            <p:nvPr/>
          </p:nvSpPr>
          <p:spPr>
            <a:xfrm>
              <a:off x="2969825" y="2368175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80" y="0"/>
                  </a:moveTo>
                  <a:cubicBezTo>
                    <a:pt x="170" y="0"/>
                    <a:pt x="159" y="5"/>
                    <a:pt x="149" y="15"/>
                  </a:cubicBezTo>
                  <a:cubicBezTo>
                    <a:pt x="38" y="52"/>
                    <a:pt x="1" y="126"/>
                    <a:pt x="38" y="200"/>
                  </a:cubicBezTo>
                  <a:cubicBezTo>
                    <a:pt x="38" y="226"/>
                    <a:pt x="73" y="269"/>
                    <a:pt x="107" y="269"/>
                  </a:cubicBezTo>
                  <a:cubicBezTo>
                    <a:pt x="122" y="269"/>
                    <a:pt x="137" y="260"/>
                    <a:pt x="149" y="237"/>
                  </a:cubicBezTo>
                  <a:cubicBezTo>
                    <a:pt x="185" y="200"/>
                    <a:pt x="222" y="163"/>
                    <a:pt x="222" y="52"/>
                  </a:cubicBezTo>
                  <a:cubicBezTo>
                    <a:pt x="222" y="26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20" name="Google Shape;12420;p51"/>
            <p:cNvSpPr/>
            <p:nvPr/>
          </p:nvSpPr>
          <p:spPr>
            <a:xfrm>
              <a:off x="2950425" y="2344525"/>
              <a:ext cx="35150" cy="52700"/>
            </a:xfrm>
            <a:custGeom>
              <a:avLst/>
              <a:gdLst/>
              <a:ahLst/>
              <a:cxnLst/>
              <a:rect l="l" t="t" r="r" b="b"/>
              <a:pathLst>
                <a:path w="1406" h="2108" extrusionOk="0">
                  <a:moveTo>
                    <a:pt x="1337" y="222"/>
                  </a:moveTo>
                  <a:lnTo>
                    <a:pt x="1405" y="259"/>
                  </a:lnTo>
                  <a:cubicBezTo>
                    <a:pt x="1405" y="222"/>
                    <a:pt x="1368" y="222"/>
                    <a:pt x="1368" y="222"/>
                  </a:cubicBezTo>
                  <a:close/>
                  <a:moveTo>
                    <a:pt x="444" y="0"/>
                  </a:moveTo>
                  <a:lnTo>
                    <a:pt x="407" y="37"/>
                  </a:lnTo>
                  <a:lnTo>
                    <a:pt x="370" y="74"/>
                  </a:lnTo>
                  <a:lnTo>
                    <a:pt x="296" y="148"/>
                  </a:lnTo>
                  <a:lnTo>
                    <a:pt x="259" y="148"/>
                  </a:lnTo>
                  <a:lnTo>
                    <a:pt x="222" y="185"/>
                  </a:lnTo>
                  <a:lnTo>
                    <a:pt x="185" y="222"/>
                  </a:lnTo>
                  <a:lnTo>
                    <a:pt x="111" y="259"/>
                  </a:lnTo>
                  <a:lnTo>
                    <a:pt x="111" y="333"/>
                  </a:lnTo>
                  <a:lnTo>
                    <a:pt x="111" y="370"/>
                  </a:lnTo>
                  <a:lnTo>
                    <a:pt x="111" y="407"/>
                  </a:lnTo>
                  <a:lnTo>
                    <a:pt x="111" y="444"/>
                  </a:lnTo>
                  <a:lnTo>
                    <a:pt x="111" y="518"/>
                  </a:lnTo>
                  <a:cubicBezTo>
                    <a:pt x="111" y="518"/>
                    <a:pt x="111" y="555"/>
                    <a:pt x="74" y="555"/>
                  </a:cubicBezTo>
                  <a:cubicBezTo>
                    <a:pt x="37" y="592"/>
                    <a:pt x="37" y="629"/>
                    <a:pt x="0" y="703"/>
                  </a:cubicBezTo>
                  <a:lnTo>
                    <a:pt x="0" y="740"/>
                  </a:lnTo>
                  <a:lnTo>
                    <a:pt x="0" y="777"/>
                  </a:lnTo>
                  <a:lnTo>
                    <a:pt x="0" y="814"/>
                  </a:lnTo>
                  <a:lnTo>
                    <a:pt x="0" y="888"/>
                  </a:lnTo>
                  <a:lnTo>
                    <a:pt x="0" y="925"/>
                  </a:lnTo>
                  <a:lnTo>
                    <a:pt x="0" y="961"/>
                  </a:lnTo>
                  <a:lnTo>
                    <a:pt x="0" y="998"/>
                  </a:lnTo>
                  <a:lnTo>
                    <a:pt x="0" y="1072"/>
                  </a:lnTo>
                  <a:lnTo>
                    <a:pt x="0" y="1109"/>
                  </a:lnTo>
                  <a:lnTo>
                    <a:pt x="0" y="1146"/>
                  </a:lnTo>
                  <a:lnTo>
                    <a:pt x="0" y="1183"/>
                  </a:lnTo>
                  <a:lnTo>
                    <a:pt x="0" y="1257"/>
                  </a:lnTo>
                  <a:lnTo>
                    <a:pt x="0" y="1294"/>
                  </a:lnTo>
                  <a:lnTo>
                    <a:pt x="0" y="1331"/>
                  </a:lnTo>
                  <a:lnTo>
                    <a:pt x="0" y="1368"/>
                  </a:lnTo>
                  <a:lnTo>
                    <a:pt x="0" y="1442"/>
                  </a:lnTo>
                  <a:lnTo>
                    <a:pt x="0" y="1479"/>
                  </a:lnTo>
                  <a:lnTo>
                    <a:pt x="0" y="1516"/>
                  </a:lnTo>
                  <a:lnTo>
                    <a:pt x="0" y="1553"/>
                  </a:lnTo>
                  <a:lnTo>
                    <a:pt x="0" y="1627"/>
                  </a:lnTo>
                  <a:lnTo>
                    <a:pt x="0" y="1664"/>
                  </a:lnTo>
                  <a:lnTo>
                    <a:pt x="0" y="1701"/>
                  </a:lnTo>
                  <a:lnTo>
                    <a:pt x="0" y="1738"/>
                  </a:lnTo>
                  <a:cubicBezTo>
                    <a:pt x="0" y="1738"/>
                    <a:pt x="0" y="1812"/>
                    <a:pt x="37" y="1812"/>
                  </a:cubicBezTo>
                  <a:lnTo>
                    <a:pt x="74" y="1849"/>
                  </a:lnTo>
                  <a:lnTo>
                    <a:pt x="111" y="1886"/>
                  </a:lnTo>
                  <a:lnTo>
                    <a:pt x="205" y="1933"/>
                  </a:lnTo>
                  <a:lnTo>
                    <a:pt x="205" y="1933"/>
                  </a:lnTo>
                  <a:cubicBezTo>
                    <a:pt x="200" y="1927"/>
                    <a:pt x="194" y="1923"/>
                    <a:pt x="185" y="1923"/>
                  </a:cubicBezTo>
                  <a:cubicBezTo>
                    <a:pt x="185" y="1923"/>
                    <a:pt x="185" y="1886"/>
                    <a:pt x="148" y="1886"/>
                  </a:cubicBezTo>
                  <a:lnTo>
                    <a:pt x="148" y="1812"/>
                  </a:lnTo>
                  <a:lnTo>
                    <a:pt x="148" y="1701"/>
                  </a:lnTo>
                  <a:lnTo>
                    <a:pt x="148" y="1627"/>
                  </a:lnTo>
                  <a:lnTo>
                    <a:pt x="148" y="1516"/>
                  </a:lnTo>
                  <a:lnTo>
                    <a:pt x="148" y="1442"/>
                  </a:lnTo>
                  <a:lnTo>
                    <a:pt x="148" y="1331"/>
                  </a:lnTo>
                  <a:cubicBezTo>
                    <a:pt x="148" y="1294"/>
                    <a:pt x="148" y="1294"/>
                    <a:pt x="185" y="1257"/>
                  </a:cubicBezTo>
                  <a:cubicBezTo>
                    <a:pt x="185" y="1183"/>
                    <a:pt x="185" y="1183"/>
                    <a:pt x="222" y="1146"/>
                  </a:cubicBezTo>
                  <a:cubicBezTo>
                    <a:pt x="222" y="1109"/>
                    <a:pt x="259" y="1109"/>
                    <a:pt x="259" y="1072"/>
                  </a:cubicBezTo>
                  <a:cubicBezTo>
                    <a:pt x="259" y="998"/>
                    <a:pt x="333" y="998"/>
                    <a:pt x="333" y="961"/>
                  </a:cubicBezTo>
                  <a:cubicBezTo>
                    <a:pt x="370" y="925"/>
                    <a:pt x="370" y="888"/>
                    <a:pt x="407" y="814"/>
                  </a:cubicBezTo>
                  <a:cubicBezTo>
                    <a:pt x="407" y="777"/>
                    <a:pt x="444" y="777"/>
                    <a:pt x="444" y="740"/>
                  </a:cubicBezTo>
                  <a:cubicBezTo>
                    <a:pt x="444" y="703"/>
                    <a:pt x="481" y="703"/>
                    <a:pt x="481" y="629"/>
                  </a:cubicBezTo>
                  <a:cubicBezTo>
                    <a:pt x="481" y="592"/>
                    <a:pt x="555" y="592"/>
                    <a:pt x="555" y="555"/>
                  </a:cubicBezTo>
                  <a:lnTo>
                    <a:pt x="629" y="444"/>
                  </a:lnTo>
                  <a:cubicBezTo>
                    <a:pt x="666" y="444"/>
                    <a:pt x="666" y="407"/>
                    <a:pt x="740" y="407"/>
                  </a:cubicBezTo>
                  <a:cubicBezTo>
                    <a:pt x="777" y="407"/>
                    <a:pt x="777" y="370"/>
                    <a:pt x="814" y="370"/>
                  </a:cubicBezTo>
                  <a:cubicBezTo>
                    <a:pt x="851" y="370"/>
                    <a:pt x="851" y="333"/>
                    <a:pt x="925" y="333"/>
                  </a:cubicBezTo>
                  <a:cubicBezTo>
                    <a:pt x="961" y="333"/>
                    <a:pt x="961" y="259"/>
                    <a:pt x="998" y="259"/>
                  </a:cubicBezTo>
                  <a:cubicBezTo>
                    <a:pt x="1035" y="259"/>
                    <a:pt x="1035" y="259"/>
                    <a:pt x="1109" y="222"/>
                  </a:cubicBezTo>
                  <a:lnTo>
                    <a:pt x="1337" y="222"/>
                  </a:lnTo>
                  <a:lnTo>
                    <a:pt x="998" y="37"/>
                  </a:lnTo>
                  <a:cubicBezTo>
                    <a:pt x="998" y="37"/>
                    <a:pt x="961" y="37"/>
                    <a:pt x="961" y="0"/>
                  </a:cubicBezTo>
                  <a:close/>
                  <a:moveTo>
                    <a:pt x="205" y="1933"/>
                  </a:moveTo>
                  <a:cubicBezTo>
                    <a:pt x="222" y="1953"/>
                    <a:pt x="222" y="1997"/>
                    <a:pt x="222" y="1997"/>
                  </a:cubicBezTo>
                  <a:lnTo>
                    <a:pt x="259" y="2034"/>
                  </a:lnTo>
                  <a:cubicBezTo>
                    <a:pt x="259" y="2034"/>
                    <a:pt x="259" y="2034"/>
                    <a:pt x="259" y="2034"/>
                  </a:cubicBezTo>
                  <a:lnTo>
                    <a:pt x="259" y="2034"/>
                  </a:lnTo>
                  <a:cubicBezTo>
                    <a:pt x="259" y="2052"/>
                    <a:pt x="278" y="2061"/>
                    <a:pt x="287" y="2061"/>
                  </a:cubicBezTo>
                  <a:cubicBezTo>
                    <a:pt x="296" y="2061"/>
                    <a:pt x="296" y="2052"/>
                    <a:pt x="259" y="2034"/>
                  </a:cubicBezTo>
                  <a:lnTo>
                    <a:pt x="259" y="2034"/>
                  </a:lnTo>
                  <a:cubicBezTo>
                    <a:pt x="333" y="2071"/>
                    <a:pt x="333" y="2071"/>
                    <a:pt x="481" y="2071"/>
                  </a:cubicBezTo>
                  <a:lnTo>
                    <a:pt x="481" y="2071"/>
                  </a:lnTo>
                  <a:lnTo>
                    <a:pt x="205" y="1933"/>
                  </a:lnTo>
                  <a:close/>
                  <a:moveTo>
                    <a:pt x="481" y="2071"/>
                  </a:moveTo>
                  <a:cubicBezTo>
                    <a:pt x="481" y="2108"/>
                    <a:pt x="555" y="2108"/>
                    <a:pt x="555" y="2108"/>
                  </a:cubicBezTo>
                  <a:lnTo>
                    <a:pt x="481" y="2071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21" name="Google Shape;12421;p51"/>
            <p:cNvSpPr/>
            <p:nvPr/>
          </p:nvSpPr>
          <p:spPr>
            <a:xfrm>
              <a:off x="2954125" y="2346000"/>
              <a:ext cx="41600" cy="53025"/>
            </a:xfrm>
            <a:custGeom>
              <a:avLst/>
              <a:gdLst/>
              <a:ahLst/>
              <a:cxnLst/>
              <a:rect l="l" t="t" r="r" b="b"/>
              <a:pathLst>
                <a:path w="1664" h="2121" extrusionOk="0">
                  <a:moveTo>
                    <a:pt x="1026" y="475"/>
                  </a:moveTo>
                  <a:cubicBezTo>
                    <a:pt x="1195" y="475"/>
                    <a:pt x="1294" y="612"/>
                    <a:pt x="1294" y="829"/>
                  </a:cubicBezTo>
                  <a:cubicBezTo>
                    <a:pt x="1294" y="1087"/>
                    <a:pt x="1109" y="1457"/>
                    <a:pt x="813" y="1605"/>
                  </a:cubicBezTo>
                  <a:cubicBezTo>
                    <a:pt x="749" y="1648"/>
                    <a:pt x="684" y="1669"/>
                    <a:pt x="625" y="1669"/>
                  </a:cubicBezTo>
                  <a:cubicBezTo>
                    <a:pt x="481" y="1669"/>
                    <a:pt x="370" y="1545"/>
                    <a:pt x="370" y="1309"/>
                  </a:cubicBezTo>
                  <a:cubicBezTo>
                    <a:pt x="370" y="1050"/>
                    <a:pt x="555" y="681"/>
                    <a:pt x="813" y="533"/>
                  </a:cubicBezTo>
                  <a:cubicBezTo>
                    <a:pt x="893" y="493"/>
                    <a:pt x="964" y="475"/>
                    <a:pt x="1026" y="475"/>
                  </a:cubicBezTo>
                  <a:close/>
                  <a:moveTo>
                    <a:pt x="1200" y="1"/>
                  </a:moveTo>
                  <a:cubicBezTo>
                    <a:pt x="1085" y="1"/>
                    <a:pt x="954" y="40"/>
                    <a:pt x="813" y="126"/>
                  </a:cubicBezTo>
                  <a:cubicBezTo>
                    <a:pt x="370" y="385"/>
                    <a:pt x="0" y="1013"/>
                    <a:pt x="0" y="1568"/>
                  </a:cubicBezTo>
                  <a:cubicBezTo>
                    <a:pt x="0" y="1910"/>
                    <a:pt x="187" y="2121"/>
                    <a:pt x="455" y="2121"/>
                  </a:cubicBezTo>
                  <a:cubicBezTo>
                    <a:pt x="564" y="2121"/>
                    <a:pt x="686" y="2086"/>
                    <a:pt x="813" y="2012"/>
                  </a:cubicBezTo>
                  <a:cubicBezTo>
                    <a:pt x="1294" y="1753"/>
                    <a:pt x="1664" y="1087"/>
                    <a:pt x="1664" y="570"/>
                  </a:cubicBezTo>
                  <a:cubicBezTo>
                    <a:pt x="1664" y="230"/>
                    <a:pt x="1479" y="1"/>
                    <a:pt x="1200" y="1"/>
                  </a:cubicBezTo>
                  <a:close/>
                </a:path>
              </a:pathLst>
            </a:custGeom>
            <a:solidFill>
              <a:srgbClr val="21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22" name="Google Shape;12422;p51"/>
            <p:cNvSpPr/>
            <p:nvPr/>
          </p:nvSpPr>
          <p:spPr>
            <a:xfrm>
              <a:off x="2973525" y="2329725"/>
              <a:ext cx="14825" cy="6500"/>
            </a:xfrm>
            <a:custGeom>
              <a:avLst/>
              <a:gdLst/>
              <a:ahLst/>
              <a:cxnLst/>
              <a:rect l="l" t="t" r="r" b="b"/>
              <a:pathLst>
                <a:path w="593" h="260" extrusionOk="0">
                  <a:moveTo>
                    <a:pt x="1" y="1"/>
                  </a:moveTo>
                  <a:lnTo>
                    <a:pt x="1" y="223"/>
                  </a:lnTo>
                  <a:lnTo>
                    <a:pt x="508" y="223"/>
                  </a:lnTo>
                  <a:lnTo>
                    <a:pt x="1" y="1"/>
                  </a:lnTo>
                  <a:close/>
                  <a:moveTo>
                    <a:pt x="508" y="223"/>
                  </a:moveTo>
                  <a:lnTo>
                    <a:pt x="592" y="260"/>
                  </a:lnTo>
                  <a:cubicBezTo>
                    <a:pt x="592" y="223"/>
                    <a:pt x="555" y="223"/>
                    <a:pt x="555" y="223"/>
                  </a:cubicBez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23" name="Google Shape;12423;p51"/>
            <p:cNvSpPr/>
            <p:nvPr/>
          </p:nvSpPr>
          <p:spPr>
            <a:xfrm>
              <a:off x="2896800" y="2295525"/>
              <a:ext cx="86925" cy="110025"/>
            </a:xfrm>
            <a:custGeom>
              <a:avLst/>
              <a:gdLst/>
              <a:ahLst/>
              <a:cxnLst/>
              <a:rect l="l" t="t" r="r" b="b"/>
              <a:pathLst>
                <a:path w="3477" h="4401" extrusionOk="0">
                  <a:moveTo>
                    <a:pt x="3476" y="1"/>
                  </a:moveTo>
                  <a:cubicBezTo>
                    <a:pt x="3254" y="149"/>
                    <a:pt x="1443" y="1184"/>
                    <a:pt x="740" y="1738"/>
                  </a:cubicBezTo>
                  <a:cubicBezTo>
                    <a:pt x="703" y="1775"/>
                    <a:pt x="629" y="1849"/>
                    <a:pt x="556" y="1960"/>
                  </a:cubicBezTo>
                  <a:cubicBezTo>
                    <a:pt x="186" y="2515"/>
                    <a:pt x="75" y="3883"/>
                    <a:pt x="1" y="3957"/>
                  </a:cubicBezTo>
                  <a:lnTo>
                    <a:pt x="556" y="3809"/>
                  </a:lnTo>
                  <a:lnTo>
                    <a:pt x="629" y="4400"/>
                  </a:lnTo>
                  <a:lnTo>
                    <a:pt x="1665" y="3809"/>
                  </a:lnTo>
                  <a:lnTo>
                    <a:pt x="1923" y="3661"/>
                  </a:lnTo>
                  <a:lnTo>
                    <a:pt x="1960" y="3624"/>
                  </a:lnTo>
                  <a:cubicBezTo>
                    <a:pt x="1997" y="2958"/>
                    <a:pt x="2367" y="2219"/>
                    <a:pt x="2885" y="1923"/>
                  </a:cubicBezTo>
                  <a:cubicBezTo>
                    <a:pt x="2996" y="1812"/>
                    <a:pt x="3402" y="1554"/>
                    <a:pt x="3402" y="1554"/>
                  </a:cubicBezTo>
                  <a:lnTo>
                    <a:pt x="3476" y="1"/>
                  </a:lnTo>
                  <a:close/>
                </a:path>
              </a:pathLst>
            </a:custGeom>
            <a:solidFill>
              <a:srgbClr val="B723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24" name="Google Shape;12424;p51"/>
            <p:cNvSpPr/>
            <p:nvPr/>
          </p:nvSpPr>
          <p:spPr>
            <a:xfrm>
              <a:off x="2918875" y="2298300"/>
              <a:ext cx="59950" cy="92450"/>
            </a:xfrm>
            <a:custGeom>
              <a:avLst/>
              <a:gdLst/>
              <a:ahLst/>
              <a:cxnLst/>
              <a:rect l="l" t="t" r="r" b="b"/>
              <a:pathLst>
                <a:path w="2398" h="3698" extrusionOk="0">
                  <a:moveTo>
                    <a:pt x="2334" y="1"/>
                  </a:moveTo>
                  <a:cubicBezTo>
                    <a:pt x="2375" y="42"/>
                    <a:pt x="2393" y="217"/>
                    <a:pt x="2395" y="428"/>
                  </a:cubicBezTo>
                  <a:lnTo>
                    <a:pt x="2395" y="428"/>
                  </a:lnTo>
                  <a:cubicBezTo>
                    <a:pt x="2398" y="192"/>
                    <a:pt x="2380" y="47"/>
                    <a:pt x="2334" y="1"/>
                  </a:cubicBezTo>
                  <a:close/>
                  <a:moveTo>
                    <a:pt x="2395" y="428"/>
                  </a:moveTo>
                  <a:cubicBezTo>
                    <a:pt x="2394" y="573"/>
                    <a:pt x="2385" y="752"/>
                    <a:pt x="2371" y="962"/>
                  </a:cubicBezTo>
                  <a:cubicBezTo>
                    <a:pt x="2388" y="796"/>
                    <a:pt x="2397" y="600"/>
                    <a:pt x="2395" y="428"/>
                  </a:cubicBezTo>
                  <a:close/>
                  <a:moveTo>
                    <a:pt x="5" y="1480"/>
                  </a:moveTo>
                  <a:lnTo>
                    <a:pt x="5" y="1480"/>
                  </a:lnTo>
                  <a:cubicBezTo>
                    <a:pt x="5" y="1480"/>
                    <a:pt x="1" y="1706"/>
                    <a:pt x="1" y="2012"/>
                  </a:cubicBezTo>
                  <a:lnTo>
                    <a:pt x="1" y="2012"/>
                  </a:lnTo>
                  <a:cubicBezTo>
                    <a:pt x="1" y="1714"/>
                    <a:pt x="5" y="1492"/>
                    <a:pt x="5" y="1480"/>
                  </a:cubicBezTo>
                  <a:close/>
                  <a:moveTo>
                    <a:pt x="2371" y="962"/>
                  </a:moveTo>
                  <a:cubicBezTo>
                    <a:pt x="2371" y="1147"/>
                    <a:pt x="2223" y="1332"/>
                    <a:pt x="2039" y="1406"/>
                  </a:cubicBezTo>
                  <a:cubicBezTo>
                    <a:pt x="1891" y="1517"/>
                    <a:pt x="1817" y="1553"/>
                    <a:pt x="1817" y="1553"/>
                  </a:cubicBezTo>
                  <a:cubicBezTo>
                    <a:pt x="1016" y="2194"/>
                    <a:pt x="909" y="2973"/>
                    <a:pt x="895" y="3242"/>
                  </a:cubicBezTo>
                  <a:lnTo>
                    <a:pt x="895" y="3242"/>
                  </a:lnTo>
                  <a:cubicBezTo>
                    <a:pt x="910" y="2986"/>
                    <a:pt x="1025" y="2206"/>
                    <a:pt x="1817" y="1627"/>
                  </a:cubicBezTo>
                  <a:cubicBezTo>
                    <a:pt x="1817" y="1627"/>
                    <a:pt x="1891" y="1517"/>
                    <a:pt x="2039" y="1480"/>
                  </a:cubicBezTo>
                  <a:cubicBezTo>
                    <a:pt x="2223" y="1369"/>
                    <a:pt x="2371" y="1184"/>
                    <a:pt x="2371" y="962"/>
                  </a:cubicBezTo>
                  <a:close/>
                  <a:moveTo>
                    <a:pt x="895" y="3242"/>
                  </a:moveTo>
                  <a:lnTo>
                    <a:pt x="895" y="3242"/>
                  </a:lnTo>
                  <a:cubicBezTo>
                    <a:pt x="891" y="3297"/>
                    <a:pt x="893" y="3328"/>
                    <a:pt x="893" y="3328"/>
                  </a:cubicBezTo>
                  <a:cubicBezTo>
                    <a:pt x="893" y="3313"/>
                    <a:pt x="893" y="3284"/>
                    <a:pt x="895" y="3242"/>
                  </a:cubicBezTo>
                  <a:close/>
                  <a:moveTo>
                    <a:pt x="1" y="2012"/>
                  </a:moveTo>
                  <a:cubicBezTo>
                    <a:pt x="1" y="2617"/>
                    <a:pt x="17" y="3537"/>
                    <a:pt x="116" y="3661"/>
                  </a:cubicBezTo>
                  <a:cubicBezTo>
                    <a:pt x="18" y="3538"/>
                    <a:pt x="1" y="2618"/>
                    <a:pt x="1" y="2012"/>
                  </a:cubicBezTo>
                  <a:close/>
                  <a:moveTo>
                    <a:pt x="116" y="3661"/>
                  </a:moveTo>
                  <a:cubicBezTo>
                    <a:pt x="116" y="3698"/>
                    <a:pt x="153" y="3698"/>
                    <a:pt x="190" y="3698"/>
                  </a:cubicBezTo>
                  <a:cubicBezTo>
                    <a:pt x="153" y="3661"/>
                    <a:pt x="116" y="3661"/>
                    <a:pt x="116" y="3661"/>
                  </a:cubicBezTo>
                  <a:close/>
                  <a:moveTo>
                    <a:pt x="893" y="3328"/>
                  </a:moveTo>
                  <a:cubicBezTo>
                    <a:pt x="856" y="3328"/>
                    <a:pt x="375" y="3698"/>
                    <a:pt x="190" y="3698"/>
                  </a:cubicBezTo>
                  <a:cubicBezTo>
                    <a:pt x="412" y="3698"/>
                    <a:pt x="893" y="3328"/>
                    <a:pt x="893" y="3328"/>
                  </a:cubicBezTo>
                  <a:close/>
                </a:path>
              </a:pathLst>
            </a:custGeom>
            <a:solidFill>
              <a:srgbClr val="AA1D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25" name="Google Shape;12425;p51"/>
            <p:cNvSpPr/>
            <p:nvPr/>
          </p:nvSpPr>
          <p:spPr>
            <a:xfrm>
              <a:off x="2807150" y="2278900"/>
              <a:ext cx="107250" cy="118325"/>
            </a:xfrm>
            <a:custGeom>
              <a:avLst/>
              <a:gdLst/>
              <a:ahLst/>
              <a:cxnLst/>
              <a:rect l="l" t="t" r="r" b="b"/>
              <a:pathLst>
                <a:path w="4290" h="4733" extrusionOk="0">
                  <a:moveTo>
                    <a:pt x="223" y="0"/>
                  </a:moveTo>
                  <a:cubicBezTo>
                    <a:pt x="223" y="0"/>
                    <a:pt x="186" y="0"/>
                    <a:pt x="112" y="222"/>
                  </a:cubicBezTo>
                  <a:cubicBezTo>
                    <a:pt x="112" y="296"/>
                    <a:pt x="38" y="555"/>
                    <a:pt x="38" y="740"/>
                  </a:cubicBezTo>
                  <a:cubicBezTo>
                    <a:pt x="38" y="962"/>
                    <a:pt x="1" y="1405"/>
                    <a:pt x="1" y="1738"/>
                  </a:cubicBezTo>
                  <a:cubicBezTo>
                    <a:pt x="1" y="1886"/>
                    <a:pt x="38" y="2440"/>
                    <a:pt x="38" y="2477"/>
                  </a:cubicBezTo>
                  <a:lnTo>
                    <a:pt x="260" y="2810"/>
                  </a:lnTo>
                  <a:lnTo>
                    <a:pt x="334" y="2847"/>
                  </a:lnTo>
                  <a:lnTo>
                    <a:pt x="3180" y="4659"/>
                  </a:lnTo>
                  <a:lnTo>
                    <a:pt x="3809" y="4733"/>
                  </a:lnTo>
                  <a:cubicBezTo>
                    <a:pt x="3883" y="4696"/>
                    <a:pt x="3809" y="3180"/>
                    <a:pt x="4215" y="2625"/>
                  </a:cubicBezTo>
                  <a:lnTo>
                    <a:pt x="4215" y="2551"/>
                  </a:lnTo>
                  <a:lnTo>
                    <a:pt x="4215" y="2514"/>
                  </a:lnTo>
                  <a:lnTo>
                    <a:pt x="4215" y="2477"/>
                  </a:lnTo>
                  <a:lnTo>
                    <a:pt x="4215" y="2440"/>
                  </a:lnTo>
                  <a:lnTo>
                    <a:pt x="4215" y="2403"/>
                  </a:lnTo>
                  <a:lnTo>
                    <a:pt x="4215" y="2329"/>
                  </a:lnTo>
                  <a:cubicBezTo>
                    <a:pt x="4252" y="2293"/>
                    <a:pt x="4252" y="2256"/>
                    <a:pt x="4252" y="2256"/>
                  </a:cubicBezTo>
                  <a:lnTo>
                    <a:pt x="4289" y="2219"/>
                  </a:lnTo>
                  <a:lnTo>
                    <a:pt x="4178" y="2219"/>
                  </a:lnTo>
                  <a:lnTo>
                    <a:pt x="3624" y="1923"/>
                  </a:lnTo>
                  <a:lnTo>
                    <a:pt x="444" y="185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26" name="Google Shape;12426;p51"/>
            <p:cNvSpPr/>
            <p:nvPr/>
          </p:nvSpPr>
          <p:spPr>
            <a:xfrm>
              <a:off x="2809925" y="2226225"/>
              <a:ext cx="34225" cy="55475"/>
            </a:xfrm>
            <a:custGeom>
              <a:avLst/>
              <a:gdLst/>
              <a:ahLst/>
              <a:cxnLst/>
              <a:rect l="l" t="t" r="r" b="b"/>
              <a:pathLst>
                <a:path w="1369" h="2219" extrusionOk="0">
                  <a:moveTo>
                    <a:pt x="1367" y="517"/>
                  </a:moveTo>
                  <a:lnTo>
                    <a:pt x="1369" y="518"/>
                  </a:lnTo>
                  <a:cubicBezTo>
                    <a:pt x="1368" y="517"/>
                    <a:pt x="1368" y="517"/>
                    <a:pt x="1367" y="517"/>
                  </a:cubicBezTo>
                  <a:close/>
                  <a:moveTo>
                    <a:pt x="296" y="0"/>
                  </a:moveTo>
                  <a:lnTo>
                    <a:pt x="1" y="2218"/>
                  </a:lnTo>
                  <a:lnTo>
                    <a:pt x="112" y="2181"/>
                  </a:lnTo>
                  <a:cubicBezTo>
                    <a:pt x="112" y="2145"/>
                    <a:pt x="1305" y="517"/>
                    <a:pt x="1367" y="517"/>
                  </a:cubicBezTo>
                  <a:cubicBezTo>
                    <a:pt x="1367" y="517"/>
                    <a:pt x="1367" y="517"/>
                    <a:pt x="1367" y="517"/>
                  </a:cubicBezTo>
                  <a:lnTo>
                    <a:pt x="1367" y="51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27" name="Google Shape;12427;p51"/>
            <p:cNvSpPr/>
            <p:nvPr/>
          </p:nvSpPr>
          <p:spPr>
            <a:xfrm>
              <a:off x="2803450" y="2279000"/>
              <a:ext cx="16675" cy="67400"/>
            </a:xfrm>
            <a:custGeom>
              <a:avLst/>
              <a:gdLst/>
              <a:ahLst/>
              <a:cxnLst/>
              <a:rect l="l" t="t" r="r" b="b"/>
              <a:pathLst>
                <a:path w="667" h="2696" extrusionOk="0">
                  <a:moveTo>
                    <a:pt x="352" y="1"/>
                  </a:moveTo>
                  <a:cubicBezTo>
                    <a:pt x="321" y="1"/>
                    <a:pt x="295" y="43"/>
                    <a:pt x="260" y="218"/>
                  </a:cubicBezTo>
                  <a:cubicBezTo>
                    <a:pt x="260" y="292"/>
                    <a:pt x="186" y="551"/>
                    <a:pt x="186" y="736"/>
                  </a:cubicBezTo>
                  <a:cubicBezTo>
                    <a:pt x="186" y="958"/>
                    <a:pt x="149" y="1401"/>
                    <a:pt x="149" y="1734"/>
                  </a:cubicBezTo>
                  <a:cubicBezTo>
                    <a:pt x="149" y="1882"/>
                    <a:pt x="186" y="2436"/>
                    <a:pt x="186" y="2473"/>
                  </a:cubicBezTo>
                  <a:lnTo>
                    <a:pt x="371" y="2695"/>
                  </a:lnTo>
                  <a:lnTo>
                    <a:pt x="482" y="2695"/>
                  </a:lnTo>
                  <a:cubicBezTo>
                    <a:pt x="371" y="2510"/>
                    <a:pt x="1" y="1290"/>
                    <a:pt x="555" y="292"/>
                  </a:cubicBezTo>
                  <a:cubicBezTo>
                    <a:pt x="592" y="255"/>
                    <a:pt x="592" y="181"/>
                    <a:pt x="666" y="181"/>
                  </a:cubicBezTo>
                  <a:lnTo>
                    <a:pt x="482" y="33"/>
                  </a:lnTo>
                  <a:cubicBezTo>
                    <a:pt x="472" y="36"/>
                    <a:pt x="464" y="38"/>
                    <a:pt x="455" y="38"/>
                  </a:cubicBezTo>
                  <a:cubicBezTo>
                    <a:pt x="411" y="38"/>
                    <a:pt x="380" y="1"/>
                    <a:pt x="352" y="1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28" name="Google Shape;12428;p51"/>
            <p:cNvSpPr/>
            <p:nvPr/>
          </p:nvSpPr>
          <p:spPr>
            <a:xfrm>
              <a:off x="2899575" y="2241000"/>
              <a:ext cx="83225" cy="94300"/>
            </a:xfrm>
            <a:custGeom>
              <a:avLst/>
              <a:gdLst/>
              <a:ahLst/>
              <a:cxnLst/>
              <a:rect l="l" t="t" r="r" b="b"/>
              <a:pathLst>
                <a:path w="3329" h="3772" extrusionOk="0">
                  <a:moveTo>
                    <a:pt x="3217" y="1"/>
                  </a:moveTo>
                  <a:lnTo>
                    <a:pt x="1184" y="1073"/>
                  </a:lnTo>
                  <a:cubicBezTo>
                    <a:pt x="962" y="1221"/>
                    <a:pt x="703" y="1331"/>
                    <a:pt x="703" y="1590"/>
                  </a:cubicBezTo>
                  <a:lnTo>
                    <a:pt x="75" y="1627"/>
                  </a:lnTo>
                  <a:lnTo>
                    <a:pt x="1" y="3402"/>
                  </a:lnTo>
                  <a:lnTo>
                    <a:pt x="38" y="3550"/>
                  </a:lnTo>
                  <a:lnTo>
                    <a:pt x="703" y="3772"/>
                  </a:lnTo>
                  <a:lnTo>
                    <a:pt x="3328" y="2182"/>
                  </a:lnTo>
                  <a:lnTo>
                    <a:pt x="3217" y="2071"/>
                  </a:lnTo>
                  <a:lnTo>
                    <a:pt x="3217" y="1"/>
                  </a:lnTo>
                  <a:close/>
                </a:path>
              </a:pathLst>
            </a:custGeom>
            <a:solidFill>
              <a:srgbClr val="B723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29" name="Google Shape;12429;p51"/>
            <p:cNvSpPr/>
            <p:nvPr/>
          </p:nvSpPr>
          <p:spPr>
            <a:xfrm>
              <a:off x="2919000" y="2252100"/>
              <a:ext cx="56400" cy="80425"/>
            </a:xfrm>
            <a:custGeom>
              <a:avLst/>
              <a:gdLst/>
              <a:ahLst/>
              <a:cxnLst/>
              <a:rect l="l" t="t" r="r" b="b"/>
              <a:pathLst>
                <a:path w="2256" h="3217" extrusionOk="0">
                  <a:moveTo>
                    <a:pt x="2218" y="0"/>
                  </a:moveTo>
                  <a:cubicBezTo>
                    <a:pt x="2255" y="37"/>
                    <a:pt x="2255" y="37"/>
                    <a:pt x="2255" y="74"/>
                  </a:cubicBezTo>
                  <a:cubicBezTo>
                    <a:pt x="2255" y="37"/>
                    <a:pt x="2255" y="0"/>
                    <a:pt x="2218" y="0"/>
                  </a:cubicBezTo>
                  <a:close/>
                  <a:moveTo>
                    <a:pt x="2071" y="0"/>
                  </a:moveTo>
                  <a:lnTo>
                    <a:pt x="518" y="887"/>
                  </a:lnTo>
                  <a:cubicBezTo>
                    <a:pt x="370" y="924"/>
                    <a:pt x="222" y="1109"/>
                    <a:pt x="185" y="1331"/>
                  </a:cubicBezTo>
                  <a:cubicBezTo>
                    <a:pt x="80" y="1830"/>
                    <a:pt x="31" y="2572"/>
                    <a:pt x="11" y="2960"/>
                  </a:cubicBezTo>
                  <a:lnTo>
                    <a:pt x="11" y="2960"/>
                  </a:lnTo>
                  <a:cubicBezTo>
                    <a:pt x="32" y="2574"/>
                    <a:pt x="89" y="1837"/>
                    <a:pt x="222" y="1331"/>
                  </a:cubicBezTo>
                  <a:cubicBezTo>
                    <a:pt x="296" y="1072"/>
                    <a:pt x="407" y="924"/>
                    <a:pt x="555" y="887"/>
                  </a:cubicBezTo>
                  <a:lnTo>
                    <a:pt x="2145" y="0"/>
                  </a:lnTo>
                  <a:close/>
                  <a:moveTo>
                    <a:pt x="11" y="2960"/>
                  </a:moveTo>
                  <a:lnTo>
                    <a:pt x="11" y="2960"/>
                  </a:lnTo>
                  <a:cubicBezTo>
                    <a:pt x="3" y="3109"/>
                    <a:pt x="0" y="3206"/>
                    <a:pt x="0" y="3217"/>
                  </a:cubicBezTo>
                  <a:cubicBezTo>
                    <a:pt x="0" y="3217"/>
                    <a:pt x="3" y="3117"/>
                    <a:pt x="11" y="2960"/>
                  </a:cubicBezTo>
                  <a:close/>
                </a:path>
              </a:pathLst>
            </a:custGeom>
            <a:solidFill>
              <a:srgbClr val="AA1D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30" name="Google Shape;12430;p51"/>
            <p:cNvSpPr/>
            <p:nvPr/>
          </p:nvSpPr>
          <p:spPr>
            <a:xfrm>
              <a:off x="2890500" y="2292750"/>
              <a:ext cx="93225" cy="103575"/>
            </a:xfrm>
            <a:custGeom>
              <a:avLst/>
              <a:gdLst/>
              <a:ahLst/>
              <a:cxnLst/>
              <a:rect l="l" t="t" r="r" b="b"/>
              <a:pathLst>
                <a:path w="3729" h="4143" extrusionOk="0">
                  <a:moveTo>
                    <a:pt x="3691" y="1"/>
                  </a:moveTo>
                  <a:lnTo>
                    <a:pt x="3211" y="260"/>
                  </a:lnTo>
                  <a:lnTo>
                    <a:pt x="3174" y="297"/>
                  </a:lnTo>
                  <a:lnTo>
                    <a:pt x="2582" y="666"/>
                  </a:lnTo>
                  <a:cubicBezTo>
                    <a:pt x="2582" y="666"/>
                    <a:pt x="1399" y="1332"/>
                    <a:pt x="1288" y="1406"/>
                  </a:cubicBezTo>
                  <a:cubicBezTo>
                    <a:pt x="1214" y="1406"/>
                    <a:pt x="1140" y="1554"/>
                    <a:pt x="992" y="1591"/>
                  </a:cubicBezTo>
                  <a:lnTo>
                    <a:pt x="918" y="1591"/>
                  </a:lnTo>
                  <a:cubicBezTo>
                    <a:pt x="771" y="1591"/>
                    <a:pt x="623" y="1554"/>
                    <a:pt x="623" y="1554"/>
                  </a:cubicBezTo>
                  <a:cubicBezTo>
                    <a:pt x="623" y="1554"/>
                    <a:pt x="364" y="1554"/>
                    <a:pt x="31" y="3328"/>
                  </a:cubicBezTo>
                  <a:lnTo>
                    <a:pt x="31" y="3809"/>
                  </a:lnTo>
                  <a:cubicBezTo>
                    <a:pt x="0" y="4117"/>
                    <a:pt x="175" y="4143"/>
                    <a:pt x="405" y="4143"/>
                  </a:cubicBezTo>
                  <a:cubicBezTo>
                    <a:pt x="451" y="4143"/>
                    <a:pt x="499" y="4142"/>
                    <a:pt x="549" y="4142"/>
                  </a:cubicBezTo>
                  <a:lnTo>
                    <a:pt x="549" y="3624"/>
                  </a:lnTo>
                  <a:cubicBezTo>
                    <a:pt x="586" y="3550"/>
                    <a:pt x="549" y="2552"/>
                    <a:pt x="844" y="2034"/>
                  </a:cubicBezTo>
                  <a:cubicBezTo>
                    <a:pt x="918" y="1923"/>
                    <a:pt x="955" y="1849"/>
                    <a:pt x="1029" y="1775"/>
                  </a:cubicBezTo>
                  <a:cubicBezTo>
                    <a:pt x="1695" y="1295"/>
                    <a:pt x="3543" y="223"/>
                    <a:pt x="3728" y="75"/>
                  </a:cubicBezTo>
                  <a:lnTo>
                    <a:pt x="3691" y="1"/>
                  </a:ln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31" name="Google Shape;12431;p51"/>
            <p:cNvSpPr/>
            <p:nvPr/>
          </p:nvSpPr>
          <p:spPr>
            <a:xfrm>
              <a:off x="2943025" y="2335275"/>
              <a:ext cx="59175" cy="55475"/>
            </a:xfrm>
            <a:custGeom>
              <a:avLst/>
              <a:gdLst/>
              <a:ahLst/>
              <a:cxnLst/>
              <a:rect l="l" t="t" r="r" b="b"/>
              <a:pathLst>
                <a:path w="2367" h="2219" extrusionOk="0">
                  <a:moveTo>
                    <a:pt x="1553" y="1"/>
                  </a:moveTo>
                  <a:cubicBezTo>
                    <a:pt x="1368" y="1"/>
                    <a:pt x="1147" y="38"/>
                    <a:pt x="999" y="148"/>
                  </a:cubicBezTo>
                  <a:cubicBezTo>
                    <a:pt x="333" y="518"/>
                    <a:pt x="0" y="1258"/>
                    <a:pt x="0" y="1997"/>
                  </a:cubicBezTo>
                  <a:lnTo>
                    <a:pt x="0" y="2071"/>
                  </a:lnTo>
                  <a:lnTo>
                    <a:pt x="259" y="2219"/>
                  </a:lnTo>
                  <a:cubicBezTo>
                    <a:pt x="184" y="1444"/>
                    <a:pt x="920" y="315"/>
                    <a:pt x="1553" y="315"/>
                  </a:cubicBezTo>
                  <a:cubicBezTo>
                    <a:pt x="1857" y="315"/>
                    <a:pt x="2137" y="575"/>
                    <a:pt x="2293" y="1258"/>
                  </a:cubicBezTo>
                  <a:lnTo>
                    <a:pt x="2367" y="1184"/>
                  </a:lnTo>
                  <a:cubicBezTo>
                    <a:pt x="2330" y="629"/>
                    <a:pt x="2145" y="222"/>
                    <a:pt x="1775" y="74"/>
                  </a:cubicBezTo>
                  <a:lnTo>
                    <a:pt x="1664" y="38"/>
                  </a:lnTo>
                  <a:lnTo>
                    <a:pt x="1553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32" name="Google Shape;12432;p51"/>
            <p:cNvSpPr/>
            <p:nvPr/>
          </p:nvSpPr>
          <p:spPr>
            <a:xfrm>
              <a:off x="2943025" y="2334350"/>
              <a:ext cx="46250" cy="55475"/>
            </a:xfrm>
            <a:custGeom>
              <a:avLst/>
              <a:gdLst/>
              <a:ahLst/>
              <a:cxnLst/>
              <a:rect l="l" t="t" r="r" b="b"/>
              <a:pathLst>
                <a:path w="1850" h="2219" extrusionOk="0">
                  <a:moveTo>
                    <a:pt x="1553" y="1"/>
                  </a:moveTo>
                  <a:lnTo>
                    <a:pt x="1664" y="38"/>
                  </a:lnTo>
                  <a:lnTo>
                    <a:pt x="1849" y="111"/>
                  </a:lnTo>
                  <a:cubicBezTo>
                    <a:pt x="444" y="481"/>
                    <a:pt x="296" y="1553"/>
                    <a:pt x="259" y="2219"/>
                  </a:cubicBezTo>
                  <a:lnTo>
                    <a:pt x="0" y="2071"/>
                  </a:lnTo>
                  <a:lnTo>
                    <a:pt x="0" y="1960"/>
                  </a:lnTo>
                  <a:cubicBezTo>
                    <a:pt x="0" y="1221"/>
                    <a:pt x="333" y="481"/>
                    <a:pt x="999" y="111"/>
                  </a:cubicBezTo>
                  <a:cubicBezTo>
                    <a:pt x="1147" y="38"/>
                    <a:pt x="1368" y="1"/>
                    <a:pt x="1553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33" name="Google Shape;12433;p51"/>
            <p:cNvSpPr/>
            <p:nvPr/>
          </p:nvSpPr>
          <p:spPr>
            <a:xfrm>
              <a:off x="2817325" y="2182075"/>
              <a:ext cx="164550" cy="143975"/>
            </a:xfrm>
            <a:custGeom>
              <a:avLst/>
              <a:gdLst/>
              <a:ahLst/>
              <a:cxnLst/>
              <a:rect l="l" t="t" r="r" b="b"/>
              <a:pathLst>
                <a:path w="6582" h="5759" extrusionOk="0">
                  <a:moveTo>
                    <a:pt x="2445" y="1"/>
                  </a:moveTo>
                  <a:cubicBezTo>
                    <a:pt x="2413" y="1"/>
                    <a:pt x="2385" y="10"/>
                    <a:pt x="2367" y="28"/>
                  </a:cubicBezTo>
                  <a:lnTo>
                    <a:pt x="444" y="1138"/>
                  </a:lnTo>
                  <a:cubicBezTo>
                    <a:pt x="222" y="1285"/>
                    <a:pt x="0" y="1544"/>
                    <a:pt x="0" y="1840"/>
                  </a:cubicBezTo>
                  <a:lnTo>
                    <a:pt x="3698" y="4428"/>
                  </a:lnTo>
                  <a:lnTo>
                    <a:pt x="3402" y="5759"/>
                  </a:lnTo>
                  <a:cubicBezTo>
                    <a:pt x="3402" y="5759"/>
                    <a:pt x="3808" y="4835"/>
                    <a:pt x="4030" y="3984"/>
                  </a:cubicBezTo>
                  <a:cubicBezTo>
                    <a:pt x="4104" y="3615"/>
                    <a:pt x="4548" y="3504"/>
                    <a:pt x="4844" y="3319"/>
                  </a:cubicBezTo>
                  <a:lnTo>
                    <a:pt x="6581" y="2321"/>
                  </a:lnTo>
                  <a:lnTo>
                    <a:pt x="2551" y="28"/>
                  </a:lnTo>
                  <a:cubicBezTo>
                    <a:pt x="2514" y="10"/>
                    <a:pt x="2477" y="1"/>
                    <a:pt x="2445" y="1"/>
                  </a:cubicBezTo>
                  <a:close/>
                </a:path>
              </a:pathLst>
            </a:custGeom>
            <a:solidFill>
              <a:srgbClr val="FE52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34" name="Google Shape;12434;p51"/>
            <p:cNvSpPr/>
            <p:nvPr/>
          </p:nvSpPr>
          <p:spPr>
            <a:xfrm>
              <a:off x="2813625" y="2274275"/>
              <a:ext cx="96150" cy="57325"/>
            </a:xfrm>
            <a:custGeom>
              <a:avLst/>
              <a:gdLst/>
              <a:ahLst/>
              <a:cxnLst/>
              <a:rect l="l" t="t" r="r" b="b"/>
              <a:pathLst>
                <a:path w="3846" h="2293" extrusionOk="0">
                  <a:moveTo>
                    <a:pt x="1" y="0"/>
                  </a:moveTo>
                  <a:cubicBezTo>
                    <a:pt x="1" y="1"/>
                    <a:pt x="1" y="222"/>
                    <a:pt x="75" y="259"/>
                  </a:cubicBezTo>
                  <a:cubicBezTo>
                    <a:pt x="111" y="407"/>
                    <a:pt x="1664" y="1590"/>
                    <a:pt x="3550" y="2293"/>
                  </a:cubicBezTo>
                  <a:cubicBezTo>
                    <a:pt x="3624" y="2293"/>
                    <a:pt x="3772" y="2219"/>
                    <a:pt x="3809" y="2108"/>
                  </a:cubicBezTo>
                  <a:cubicBezTo>
                    <a:pt x="3846" y="2034"/>
                    <a:pt x="3846" y="1886"/>
                    <a:pt x="3698" y="1775"/>
                  </a:cubicBezTo>
                  <a:cubicBezTo>
                    <a:pt x="3402" y="170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A1D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35" name="Google Shape;12435;p51"/>
            <p:cNvSpPr/>
            <p:nvPr/>
          </p:nvSpPr>
          <p:spPr>
            <a:xfrm>
              <a:off x="2811775" y="2228600"/>
              <a:ext cx="105400" cy="103325"/>
            </a:xfrm>
            <a:custGeom>
              <a:avLst/>
              <a:gdLst/>
              <a:ahLst/>
              <a:cxnLst/>
              <a:rect l="l" t="t" r="r" b="b"/>
              <a:pathLst>
                <a:path w="4216" h="4133" extrusionOk="0">
                  <a:moveTo>
                    <a:pt x="315" y="1"/>
                  </a:moveTo>
                  <a:cubicBezTo>
                    <a:pt x="278" y="1"/>
                    <a:pt x="259" y="27"/>
                    <a:pt x="259" y="53"/>
                  </a:cubicBezTo>
                  <a:lnTo>
                    <a:pt x="1" y="1827"/>
                  </a:lnTo>
                  <a:lnTo>
                    <a:pt x="1" y="1901"/>
                  </a:lnTo>
                  <a:cubicBezTo>
                    <a:pt x="38" y="2049"/>
                    <a:pt x="149" y="2197"/>
                    <a:pt x="222" y="2234"/>
                  </a:cubicBezTo>
                  <a:lnTo>
                    <a:pt x="1295" y="2826"/>
                  </a:lnTo>
                  <a:lnTo>
                    <a:pt x="3365" y="4046"/>
                  </a:lnTo>
                  <a:lnTo>
                    <a:pt x="3550" y="4120"/>
                  </a:lnTo>
                  <a:cubicBezTo>
                    <a:pt x="3585" y="4128"/>
                    <a:pt x="3622" y="4133"/>
                    <a:pt x="3658" y="4133"/>
                  </a:cubicBezTo>
                  <a:cubicBezTo>
                    <a:pt x="3777" y="4133"/>
                    <a:pt x="3891" y="4085"/>
                    <a:pt x="3920" y="3972"/>
                  </a:cubicBezTo>
                  <a:lnTo>
                    <a:pt x="3920" y="3935"/>
                  </a:lnTo>
                  <a:lnTo>
                    <a:pt x="4215" y="2271"/>
                  </a:lnTo>
                  <a:cubicBezTo>
                    <a:pt x="4215" y="2197"/>
                    <a:pt x="4141" y="2049"/>
                    <a:pt x="3993" y="2012"/>
                  </a:cubicBezTo>
                  <a:lnTo>
                    <a:pt x="3735" y="1864"/>
                  </a:lnTo>
                  <a:lnTo>
                    <a:pt x="370" y="16"/>
                  </a:lnTo>
                  <a:cubicBezTo>
                    <a:pt x="349" y="5"/>
                    <a:pt x="330" y="1"/>
                    <a:pt x="315" y="1"/>
                  </a:cubicBezTo>
                  <a:close/>
                </a:path>
              </a:pathLst>
            </a:custGeom>
            <a:solidFill>
              <a:srgbClr val="3C5B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36" name="Google Shape;12436;p51"/>
            <p:cNvSpPr/>
            <p:nvPr/>
          </p:nvSpPr>
          <p:spPr>
            <a:xfrm>
              <a:off x="2892200" y="2304775"/>
              <a:ext cx="9250" cy="5850"/>
            </a:xfrm>
            <a:custGeom>
              <a:avLst/>
              <a:gdLst/>
              <a:ahLst/>
              <a:cxnLst/>
              <a:rect l="l" t="t" r="r" b="b"/>
              <a:pathLst>
                <a:path w="370" h="234" extrusionOk="0">
                  <a:moveTo>
                    <a:pt x="74" y="1"/>
                  </a:moveTo>
                  <a:lnTo>
                    <a:pt x="0" y="74"/>
                  </a:lnTo>
                  <a:lnTo>
                    <a:pt x="74" y="111"/>
                  </a:lnTo>
                  <a:cubicBezTo>
                    <a:pt x="204" y="198"/>
                    <a:pt x="270" y="234"/>
                    <a:pt x="311" y="234"/>
                  </a:cubicBezTo>
                  <a:cubicBezTo>
                    <a:pt x="339" y="234"/>
                    <a:pt x="354" y="216"/>
                    <a:pt x="370" y="185"/>
                  </a:cubicBezTo>
                  <a:lnTo>
                    <a:pt x="370" y="185"/>
                  </a:lnTo>
                  <a:lnTo>
                    <a:pt x="370" y="185"/>
                  </a:lnTo>
                  <a:lnTo>
                    <a:pt x="259" y="185"/>
                  </a:lnTo>
                  <a:lnTo>
                    <a:pt x="185" y="148"/>
                  </a:lnTo>
                  <a:lnTo>
                    <a:pt x="148" y="111"/>
                  </a:lnTo>
                  <a:lnTo>
                    <a:pt x="111" y="7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37" name="Google Shape;12437;p51"/>
            <p:cNvSpPr/>
            <p:nvPr/>
          </p:nvSpPr>
          <p:spPr>
            <a:xfrm>
              <a:off x="2887575" y="2299225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74" y="1"/>
                  </a:moveTo>
                  <a:lnTo>
                    <a:pt x="0" y="38"/>
                  </a:lnTo>
                  <a:cubicBezTo>
                    <a:pt x="74" y="112"/>
                    <a:pt x="74" y="112"/>
                    <a:pt x="111" y="112"/>
                  </a:cubicBezTo>
                  <a:lnTo>
                    <a:pt x="74" y="3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38" name="Google Shape;12438;p51"/>
            <p:cNvSpPr/>
            <p:nvPr/>
          </p:nvSpPr>
          <p:spPr>
            <a:xfrm>
              <a:off x="2890350" y="2302000"/>
              <a:ext cx="4625" cy="1875"/>
            </a:xfrm>
            <a:custGeom>
              <a:avLst/>
              <a:gdLst/>
              <a:ahLst/>
              <a:cxnLst/>
              <a:rect l="l" t="t" r="r" b="b"/>
              <a:pathLst>
                <a:path w="185" h="75" extrusionOk="0">
                  <a:moveTo>
                    <a:pt x="37" y="1"/>
                  </a:moveTo>
                  <a:lnTo>
                    <a:pt x="0" y="38"/>
                  </a:lnTo>
                  <a:lnTo>
                    <a:pt x="148" y="75"/>
                  </a:lnTo>
                  <a:lnTo>
                    <a:pt x="185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39" name="Google Shape;12439;p51"/>
            <p:cNvSpPr/>
            <p:nvPr/>
          </p:nvSpPr>
          <p:spPr>
            <a:xfrm>
              <a:off x="2894950" y="2303850"/>
              <a:ext cx="7425" cy="7425"/>
            </a:xfrm>
            <a:custGeom>
              <a:avLst/>
              <a:gdLst/>
              <a:ahLst/>
              <a:cxnLst/>
              <a:rect l="l" t="t" r="r" b="b"/>
              <a:pathLst>
                <a:path w="297" h="297" extrusionOk="0">
                  <a:moveTo>
                    <a:pt x="38" y="1"/>
                  </a:moveTo>
                  <a:lnTo>
                    <a:pt x="1" y="38"/>
                  </a:lnTo>
                  <a:lnTo>
                    <a:pt x="260" y="296"/>
                  </a:lnTo>
                  <a:lnTo>
                    <a:pt x="297" y="22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40" name="Google Shape;12440;p51"/>
            <p:cNvSpPr/>
            <p:nvPr/>
          </p:nvSpPr>
          <p:spPr>
            <a:xfrm>
              <a:off x="2894050" y="2299225"/>
              <a:ext cx="1850" cy="5575"/>
            </a:xfrm>
            <a:custGeom>
              <a:avLst/>
              <a:gdLst/>
              <a:ahLst/>
              <a:cxnLst/>
              <a:rect l="l" t="t" r="r" b="b"/>
              <a:pathLst>
                <a:path w="74" h="223" extrusionOk="0">
                  <a:moveTo>
                    <a:pt x="37" y="1"/>
                  </a:moveTo>
                  <a:lnTo>
                    <a:pt x="0" y="38"/>
                  </a:lnTo>
                  <a:lnTo>
                    <a:pt x="37" y="223"/>
                  </a:lnTo>
                  <a:lnTo>
                    <a:pt x="74" y="18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41" name="Google Shape;12441;p51"/>
            <p:cNvSpPr/>
            <p:nvPr/>
          </p:nvSpPr>
          <p:spPr>
            <a:xfrm>
              <a:off x="2901425" y="2308475"/>
              <a:ext cx="14825" cy="12950"/>
            </a:xfrm>
            <a:custGeom>
              <a:avLst/>
              <a:gdLst/>
              <a:ahLst/>
              <a:cxnLst/>
              <a:rect l="l" t="t" r="r" b="b"/>
              <a:pathLst>
                <a:path w="593" h="518" extrusionOk="0">
                  <a:moveTo>
                    <a:pt x="75" y="0"/>
                  </a:moveTo>
                  <a:lnTo>
                    <a:pt x="1" y="37"/>
                  </a:lnTo>
                  <a:lnTo>
                    <a:pt x="112" y="37"/>
                  </a:lnTo>
                  <a:lnTo>
                    <a:pt x="75" y="0"/>
                  </a:lnTo>
                  <a:close/>
                  <a:moveTo>
                    <a:pt x="112" y="37"/>
                  </a:moveTo>
                  <a:lnTo>
                    <a:pt x="112" y="111"/>
                  </a:lnTo>
                  <a:lnTo>
                    <a:pt x="592" y="518"/>
                  </a:lnTo>
                  <a:lnTo>
                    <a:pt x="592" y="481"/>
                  </a:lnTo>
                  <a:cubicBezTo>
                    <a:pt x="555" y="481"/>
                    <a:pt x="555" y="407"/>
                    <a:pt x="555" y="407"/>
                  </a:cubicBezTo>
                  <a:lnTo>
                    <a:pt x="518" y="370"/>
                  </a:lnTo>
                  <a:cubicBezTo>
                    <a:pt x="518" y="333"/>
                    <a:pt x="481" y="296"/>
                    <a:pt x="444" y="222"/>
                  </a:cubicBezTo>
                  <a:lnTo>
                    <a:pt x="371" y="185"/>
                  </a:lnTo>
                  <a:cubicBezTo>
                    <a:pt x="334" y="148"/>
                    <a:pt x="297" y="148"/>
                    <a:pt x="260" y="111"/>
                  </a:cubicBezTo>
                  <a:lnTo>
                    <a:pt x="186" y="37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42" name="Google Shape;12442;p51"/>
            <p:cNvSpPr/>
            <p:nvPr/>
          </p:nvSpPr>
          <p:spPr>
            <a:xfrm>
              <a:off x="2886075" y="2295775"/>
              <a:ext cx="18375" cy="17050"/>
            </a:xfrm>
            <a:custGeom>
              <a:avLst/>
              <a:gdLst/>
              <a:ahLst/>
              <a:cxnLst/>
              <a:rect l="l" t="t" r="r" b="b"/>
              <a:pathLst>
                <a:path w="735" h="682" extrusionOk="0">
                  <a:moveTo>
                    <a:pt x="171" y="322"/>
                  </a:moveTo>
                  <a:lnTo>
                    <a:pt x="171" y="322"/>
                  </a:lnTo>
                  <a:cubicBezTo>
                    <a:pt x="171" y="322"/>
                    <a:pt x="171" y="323"/>
                    <a:pt x="171" y="324"/>
                  </a:cubicBezTo>
                  <a:lnTo>
                    <a:pt x="173" y="324"/>
                  </a:lnTo>
                  <a:cubicBezTo>
                    <a:pt x="172" y="323"/>
                    <a:pt x="172" y="322"/>
                    <a:pt x="171" y="322"/>
                  </a:cubicBezTo>
                  <a:close/>
                  <a:moveTo>
                    <a:pt x="215" y="370"/>
                  </a:moveTo>
                  <a:lnTo>
                    <a:pt x="215" y="370"/>
                  </a:lnTo>
                  <a:cubicBezTo>
                    <a:pt x="257" y="431"/>
                    <a:pt x="300" y="469"/>
                    <a:pt x="342" y="497"/>
                  </a:cubicBezTo>
                  <a:lnTo>
                    <a:pt x="342" y="497"/>
                  </a:lnTo>
                  <a:cubicBezTo>
                    <a:pt x="298" y="457"/>
                    <a:pt x="255" y="414"/>
                    <a:pt x="215" y="370"/>
                  </a:cubicBezTo>
                  <a:close/>
                  <a:moveTo>
                    <a:pt x="319" y="176"/>
                  </a:moveTo>
                  <a:cubicBezTo>
                    <a:pt x="430" y="287"/>
                    <a:pt x="578" y="434"/>
                    <a:pt x="578" y="471"/>
                  </a:cubicBezTo>
                  <a:lnTo>
                    <a:pt x="578" y="545"/>
                  </a:lnTo>
                  <a:lnTo>
                    <a:pt x="356" y="324"/>
                  </a:lnTo>
                  <a:lnTo>
                    <a:pt x="319" y="176"/>
                  </a:lnTo>
                  <a:close/>
                  <a:moveTo>
                    <a:pt x="54" y="0"/>
                  </a:moveTo>
                  <a:cubicBezTo>
                    <a:pt x="6" y="0"/>
                    <a:pt x="1" y="49"/>
                    <a:pt x="23" y="139"/>
                  </a:cubicBezTo>
                  <a:cubicBezTo>
                    <a:pt x="64" y="193"/>
                    <a:pt x="114" y="257"/>
                    <a:pt x="171" y="322"/>
                  </a:cubicBezTo>
                  <a:lnTo>
                    <a:pt x="171" y="322"/>
                  </a:lnTo>
                  <a:cubicBezTo>
                    <a:pt x="170" y="287"/>
                    <a:pt x="134" y="286"/>
                    <a:pt x="134" y="250"/>
                  </a:cubicBezTo>
                  <a:cubicBezTo>
                    <a:pt x="91" y="163"/>
                    <a:pt x="98" y="127"/>
                    <a:pt x="134" y="127"/>
                  </a:cubicBezTo>
                  <a:cubicBezTo>
                    <a:pt x="160" y="127"/>
                    <a:pt x="199" y="145"/>
                    <a:pt x="245" y="176"/>
                  </a:cubicBezTo>
                  <a:lnTo>
                    <a:pt x="319" y="324"/>
                  </a:lnTo>
                  <a:lnTo>
                    <a:pt x="173" y="324"/>
                  </a:lnTo>
                  <a:cubicBezTo>
                    <a:pt x="186" y="339"/>
                    <a:pt x="200" y="355"/>
                    <a:pt x="215" y="370"/>
                  </a:cubicBezTo>
                  <a:lnTo>
                    <a:pt x="215" y="370"/>
                  </a:lnTo>
                  <a:cubicBezTo>
                    <a:pt x="213" y="367"/>
                    <a:pt x="210" y="364"/>
                    <a:pt x="208" y="361"/>
                  </a:cubicBezTo>
                  <a:lnTo>
                    <a:pt x="356" y="361"/>
                  </a:lnTo>
                  <a:lnTo>
                    <a:pt x="578" y="619"/>
                  </a:lnTo>
                  <a:cubicBezTo>
                    <a:pt x="541" y="619"/>
                    <a:pt x="467" y="619"/>
                    <a:pt x="430" y="545"/>
                  </a:cubicBezTo>
                  <a:cubicBezTo>
                    <a:pt x="401" y="531"/>
                    <a:pt x="371" y="516"/>
                    <a:pt x="342" y="497"/>
                  </a:cubicBezTo>
                  <a:lnTo>
                    <a:pt x="342" y="497"/>
                  </a:lnTo>
                  <a:cubicBezTo>
                    <a:pt x="395" y="544"/>
                    <a:pt x="449" y="587"/>
                    <a:pt x="504" y="619"/>
                  </a:cubicBezTo>
                  <a:cubicBezTo>
                    <a:pt x="559" y="661"/>
                    <a:pt x="610" y="682"/>
                    <a:pt x="647" y="682"/>
                  </a:cubicBezTo>
                  <a:cubicBezTo>
                    <a:pt x="709" y="682"/>
                    <a:pt x="735" y="624"/>
                    <a:pt x="689" y="508"/>
                  </a:cubicBezTo>
                  <a:cubicBezTo>
                    <a:pt x="578" y="361"/>
                    <a:pt x="393" y="139"/>
                    <a:pt x="208" y="65"/>
                  </a:cubicBezTo>
                  <a:cubicBezTo>
                    <a:pt x="135" y="21"/>
                    <a:pt x="85" y="0"/>
                    <a:pt x="54" y="0"/>
                  </a:cubicBez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43" name="Google Shape;12443;p51"/>
            <p:cNvSpPr/>
            <p:nvPr/>
          </p:nvSpPr>
          <p:spPr>
            <a:xfrm>
              <a:off x="2894950" y="230662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75" y="0"/>
                  </a:moveTo>
                  <a:lnTo>
                    <a:pt x="1" y="74"/>
                  </a:lnTo>
                  <a:lnTo>
                    <a:pt x="38" y="111"/>
                  </a:lnTo>
                  <a:lnTo>
                    <a:pt x="75" y="3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44" name="Google Shape;12444;p51"/>
            <p:cNvSpPr/>
            <p:nvPr/>
          </p:nvSpPr>
          <p:spPr>
            <a:xfrm>
              <a:off x="2890350" y="2305250"/>
              <a:ext cx="4625" cy="4175"/>
            </a:xfrm>
            <a:custGeom>
              <a:avLst/>
              <a:gdLst/>
              <a:ahLst/>
              <a:cxnLst/>
              <a:rect l="l" t="t" r="r" b="b"/>
              <a:pathLst>
                <a:path w="185" h="167" extrusionOk="0">
                  <a:moveTo>
                    <a:pt x="5" y="0"/>
                  </a:moveTo>
                  <a:cubicBezTo>
                    <a:pt x="0" y="0"/>
                    <a:pt x="0" y="18"/>
                    <a:pt x="0" y="55"/>
                  </a:cubicBezTo>
                  <a:lnTo>
                    <a:pt x="148" y="166"/>
                  </a:lnTo>
                  <a:lnTo>
                    <a:pt x="185" y="166"/>
                  </a:lnTo>
                  <a:lnTo>
                    <a:pt x="37" y="55"/>
                  </a:lnTo>
                  <a:cubicBezTo>
                    <a:pt x="19" y="18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45" name="Google Shape;12445;p51"/>
            <p:cNvSpPr/>
            <p:nvPr/>
          </p:nvSpPr>
          <p:spPr>
            <a:xfrm>
              <a:off x="2878325" y="2303400"/>
              <a:ext cx="22200" cy="17125"/>
            </a:xfrm>
            <a:custGeom>
              <a:avLst/>
              <a:gdLst/>
              <a:ahLst/>
              <a:cxnLst/>
              <a:rect l="l" t="t" r="r" b="b"/>
              <a:pathLst>
                <a:path w="888" h="685" extrusionOk="0">
                  <a:moveTo>
                    <a:pt x="273" y="0"/>
                  </a:moveTo>
                  <a:cubicBezTo>
                    <a:pt x="185" y="0"/>
                    <a:pt x="93" y="19"/>
                    <a:pt x="1" y="56"/>
                  </a:cubicBezTo>
                  <a:lnTo>
                    <a:pt x="37" y="314"/>
                  </a:lnTo>
                  <a:lnTo>
                    <a:pt x="666" y="684"/>
                  </a:lnTo>
                  <a:lnTo>
                    <a:pt x="888" y="684"/>
                  </a:lnTo>
                  <a:lnTo>
                    <a:pt x="888" y="573"/>
                  </a:lnTo>
                  <a:cubicBezTo>
                    <a:pt x="888" y="388"/>
                    <a:pt x="814" y="203"/>
                    <a:pt x="629" y="129"/>
                  </a:cubicBezTo>
                  <a:lnTo>
                    <a:pt x="518" y="56"/>
                  </a:lnTo>
                  <a:cubicBezTo>
                    <a:pt x="444" y="19"/>
                    <a:pt x="361" y="0"/>
                    <a:pt x="273" y="0"/>
                  </a:cubicBez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46" name="Google Shape;12446;p51"/>
            <p:cNvSpPr/>
            <p:nvPr/>
          </p:nvSpPr>
          <p:spPr>
            <a:xfrm>
              <a:off x="2813625" y="2271350"/>
              <a:ext cx="97075" cy="60575"/>
            </a:xfrm>
            <a:custGeom>
              <a:avLst/>
              <a:gdLst/>
              <a:ahLst/>
              <a:cxnLst/>
              <a:rect l="l" t="t" r="r" b="b"/>
              <a:pathLst>
                <a:path w="3883" h="2423" extrusionOk="0">
                  <a:moveTo>
                    <a:pt x="333" y="1"/>
                  </a:moveTo>
                  <a:cubicBezTo>
                    <a:pt x="228" y="1"/>
                    <a:pt x="99" y="125"/>
                    <a:pt x="1" y="191"/>
                  </a:cubicBezTo>
                  <a:cubicBezTo>
                    <a:pt x="75" y="339"/>
                    <a:pt x="148" y="487"/>
                    <a:pt x="259" y="524"/>
                  </a:cubicBezTo>
                  <a:lnTo>
                    <a:pt x="3328" y="2336"/>
                  </a:lnTo>
                  <a:lnTo>
                    <a:pt x="3513" y="2410"/>
                  </a:lnTo>
                  <a:cubicBezTo>
                    <a:pt x="3548" y="2418"/>
                    <a:pt x="3585" y="2423"/>
                    <a:pt x="3621" y="2423"/>
                  </a:cubicBezTo>
                  <a:cubicBezTo>
                    <a:pt x="3740" y="2423"/>
                    <a:pt x="3854" y="2375"/>
                    <a:pt x="3883" y="2262"/>
                  </a:cubicBezTo>
                  <a:lnTo>
                    <a:pt x="3883" y="2225"/>
                  </a:lnTo>
                  <a:lnTo>
                    <a:pt x="3883" y="2040"/>
                  </a:lnTo>
                  <a:cubicBezTo>
                    <a:pt x="3772" y="1892"/>
                    <a:pt x="666" y="44"/>
                    <a:pt x="370" y="7"/>
                  </a:cubicBezTo>
                  <a:cubicBezTo>
                    <a:pt x="358" y="3"/>
                    <a:pt x="346" y="1"/>
                    <a:pt x="333" y="1"/>
                  </a:cubicBezTo>
                  <a:close/>
                </a:path>
              </a:pathLst>
            </a:custGeom>
            <a:solidFill>
              <a:srgbClr val="2A4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47" name="Google Shape;12447;p51"/>
            <p:cNvSpPr/>
            <p:nvPr/>
          </p:nvSpPr>
          <p:spPr>
            <a:xfrm>
              <a:off x="2813625" y="2228975"/>
              <a:ext cx="104475" cy="103550"/>
            </a:xfrm>
            <a:custGeom>
              <a:avLst/>
              <a:gdLst/>
              <a:ahLst/>
              <a:cxnLst/>
              <a:rect l="l" t="t" r="r" b="b"/>
              <a:pathLst>
                <a:path w="4179" h="4142" extrusionOk="0">
                  <a:moveTo>
                    <a:pt x="333" y="38"/>
                  </a:moveTo>
                  <a:lnTo>
                    <a:pt x="3698" y="1886"/>
                  </a:lnTo>
                  <a:lnTo>
                    <a:pt x="3993" y="2034"/>
                  </a:lnTo>
                  <a:cubicBezTo>
                    <a:pt x="4067" y="2071"/>
                    <a:pt x="4141" y="2182"/>
                    <a:pt x="4141" y="2256"/>
                  </a:cubicBezTo>
                  <a:lnTo>
                    <a:pt x="3846" y="3920"/>
                  </a:lnTo>
                  <a:lnTo>
                    <a:pt x="3846" y="3957"/>
                  </a:lnTo>
                  <a:cubicBezTo>
                    <a:pt x="3809" y="4068"/>
                    <a:pt x="3772" y="4105"/>
                    <a:pt x="3661" y="4105"/>
                  </a:cubicBezTo>
                  <a:cubicBezTo>
                    <a:pt x="3624" y="4105"/>
                    <a:pt x="3624" y="4105"/>
                    <a:pt x="3587" y="4068"/>
                  </a:cubicBezTo>
                  <a:lnTo>
                    <a:pt x="3402" y="3957"/>
                  </a:lnTo>
                  <a:lnTo>
                    <a:pt x="296" y="2182"/>
                  </a:lnTo>
                  <a:cubicBezTo>
                    <a:pt x="185" y="2108"/>
                    <a:pt x="111" y="2034"/>
                    <a:pt x="111" y="1886"/>
                  </a:cubicBezTo>
                  <a:lnTo>
                    <a:pt x="111" y="1812"/>
                  </a:lnTo>
                  <a:lnTo>
                    <a:pt x="333" y="38"/>
                  </a:lnTo>
                  <a:close/>
                  <a:moveTo>
                    <a:pt x="333" y="1"/>
                  </a:moveTo>
                  <a:cubicBezTo>
                    <a:pt x="296" y="1"/>
                    <a:pt x="296" y="38"/>
                    <a:pt x="296" y="38"/>
                  </a:cubicBezTo>
                  <a:lnTo>
                    <a:pt x="1" y="1812"/>
                  </a:lnTo>
                  <a:lnTo>
                    <a:pt x="1" y="1886"/>
                  </a:lnTo>
                  <a:cubicBezTo>
                    <a:pt x="1" y="2034"/>
                    <a:pt x="111" y="2108"/>
                    <a:pt x="259" y="2219"/>
                  </a:cubicBezTo>
                  <a:lnTo>
                    <a:pt x="3328" y="4031"/>
                  </a:lnTo>
                  <a:lnTo>
                    <a:pt x="3513" y="4105"/>
                  </a:lnTo>
                  <a:cubicBezTo>
                    <a:pt x="3550" y="4105"/>
                    <a:pt x="3624" y="4142"/>
                    <a:pt x="3661" y="4142"/>
                  </a:cubicBezTo>
                  <a:cubicBezTo>
                    <a:pt x="3772" y="4142"/>
                    <a:pt x="3846" y="4105"/>
                    <a:pt x="3883" y="3957"/>
                  </a:cubicBezTo>
                  <a:lnTo>
                    <a:pt x="3883" y="3920"/>
                  </a:lnTo>
                  <a:lnTo>
                    <a:pt x="4178" y="2256"/>
                  </a:lnTo>
                  <a:cubicBezTo>
                    <a:pt x="4178" y="2182"/>
                    <a:pt x="4141" y="2034"/>
                    <a:pt x="4030" y="1997"/>
                  </a:cubicBezTo>
                  <a:lnTo>
                    <a:pt x="3772" y="184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48" name="Google Shape;12448;p51"/>
            <p:cNvSpPr/>
            <p:nvPr/>
          </p:nvSpPr>
          <p:spPr>
            <a:xfrm>
              <a:off x="2811775" y="2228050"/>
              <a:ext cx="78600" cy="71200"/>
            </a:xfrm>
            <a:custGeom>
              <a:avLst/>
              <a:gdLst/>
              <a:ahLst/>
              <a:cxnLst/>
              <a:rect l="l" t="t" r="r" b="b"/>
              <a:pathLst>
                <a:path w="3144" h="2848" extrusionOk="0">
                  <a:moveTo>
                    <a:pt x="3143" y="1517"/>
                  </a:moveTo>
                  <a:cubicBezTo>
                    <a:pt x="2810" y="1886"/>
                    <a:pt x="2071" y="2663"/>
                    <a:pt x="1295" y="2848"/>
                  </a:cubicBezTo>
                  <a:lnTo>
                    <a:pt x="222" y="2256"/>
                  </a:lnTo>
                  <a:cubicBezTo>
                    <a:pt x="149" y="2219"/>
                    <a:pt x="38" y="2071"/>
                    <a:pt x="1" y="1923"/>
                  </a:cubicBezTo>
                  <a:lnTo>
                    <a:pt x="1" y="1849"/>
                  </a:lnTo>
                  <a:lnTo>
                    <a:pt x="259" y="75"/>
                  </a:lnTo>
                  <a:cubicBezTo>
                    <a:pt x="259" y="38"/>
                    <a:pt x="296" y="1"/>
                    <a:pt x="370" y="38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49" name="Google Shape;12449;p51"/>
            <p:cNvSpPr/>
            <p:nvPr/>
          </p:nvSpPr>
          <p:spPr>
            <a:xfrm>
              <a:off x="2929150" y="2389800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851" y="1"/>
                  </a:moveTo>
                  <a:lnTo>
                    <a:pt x="1" y="481"/>
                  </a:lnTo>
                  <a:lnTo>
                    <a:pt x="1" y="555"/>
                  </a:lnTo>
                  <a:lnTo>
                    <a:pt x="851" y="38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323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50" name="Google Shape;12450;p51"/>
            <p:cNvSpPr/>
            <p:nvPr/>
          </p:nvSpPr>
          <p:spPr>
            <a:xfrm>
              <a:off x="2922700" y="2397200"/>
              <a:ext cx="6475" cy="6500"/>
            </a:xfrm>
            <a:custGeom>
              <a:avLst/>
              <a:gdLst/>
              <a:ahLst/>
              <a:cxnLst/>
              <a:rect l="l" t="t" r="r" b="b"/>
              <a:pathLst>
                <a:path w="259" h="260" extrusionOk="0">
                  <a:moveTo>
                    <a:pt x="0" y="1"/>
                  </a:moveTo>
                  <a:lnTo>
                    <a:pt x="0" y="75"/>
                  </a:lnTo>
                  <a:lnTo>
                    <a:pt x="259" y="259"/>
                  </a:lnTo>
                  <a:lnTo>
                    <a:pt x="259" y="1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322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51" name="Google Shape;12451;p51"/>
            <p:cNvSpPr/>
            <p:nvPr/>
          </p:nvSpPr>
          <p:spPr>
            <a:xfrm>
              <a:off x="2922700" y="2386100"/>
              <a:ext cx="27750" cy="15750"/>
            </a:xfrm>
            <a:custGeom>
              <a:avLst/>
              <a:gdLst/>
              <a:ahLst/>
              <a:cxnLst/>
              <a:rect l="l" t="t" r="r" b="b"/>
              <a:pathLst>
                <a:path w="1110" h="630" extrusionOk="0">
                  <a:moveTo>
                    <a:pt x="813" y="1"/>
                  </a:moveTo>
                  <a:lnTo>
                    <a:pt x="0" y="445"/>
                  </a:lnTo>
                  <a:lnTo>
                    <a:pt x="259" y="629"/>
                  </a:lnTo>
                  <a:lnTo>
                    <a:pt x="1109" y="149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383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52" name="Google Shape;12452;p51"/>
            <p:cNvSpPr/>
            <p:nvPr/>
          </p:nvSpPr>
          <p:spPr>
            <a:xfrm>
              <a:off x="2922700" y="2253575"/>
              <a:ext cx="50850" cy="74325"/>
            </a:xfrm>
            <a:custGeom>
              <a:avLst/>
              <a:gdLst/>
              <a:ahLst/>
              <a:cxnLst/>
              <a:rect l="l" t="t" r="r" b="b"/>
              <a:pathLst>
                <a:path w="2034" h="2973" extrusionOk="0">
                  <a:moveTo>
                    <a:pt x="1958" y="1"/>
                  </a:moveTo>
                  <a:cubicBezTo>
                    <a:pt x="1945" y="1"/>
                    <a:pt x="1933" y="5"/>
                    <a:pt x="1923" y="15"/>
                  </a:cubicBezTo>
                  <a:lnTo>
                    <a:pt x="481" y="865"/>
                  </a:lnTo>
                  <a:cubicBezTo>
                    <a:pt x="185" y="1050"/>
                    <a:pt x="185" y="1309"/>
                    <a:pt x="185" y="1309"/>
                  </a:cubicBezTo>
                  <a:lnTo>
                    <a:pt x="74" y="1975"/>
                  </a:lnTo>
                  <a:lnTo>
                    <a:pt x="0" y="2973"/>
                  </a:lnTo>
                  <a:lnTo>
                    <a:pt x="0" y="2973"/>
                  </a:lnTo>
                  <a:lnTo>
                    <a:pt x="1812" y="1938"/>
                  </a:lnTo>
                  <a:cubicBezTo>
                    <a:pt x="1923" y="1827"/>
                    <a:pt x="2034" y="1679"/>
                    <a:pt x="2034" y="1494"/>
                  </a:cubicBezTo>
                  <a:lnTo>
                    <a:pt x="2034" y="89"/>
                  </a:lnTo>
                  <a:cubicBezTo>
                    <a:pt x="2034" y="35"/>
                    <a:pt x="1994" y="1"/>
                    <a:pt x="1958" y="1"/>
                  </a:cubicBezTo>
                  <a:close/>
                </a:path>
              </a:pathLst>
            </a:custGeom>
            <a:solidFill>
              <a:srgbClr val="3C5B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53" name="Google Shape;12453;p51"/>
            <p:cNvSpPr/>
            <p:nvPr/>
          </p:nvSpPr>
          <p:spPr>
            <a:xfrm>
              <a:off x="2924550" y="2253025"/>
              <a:ext cx="49000" cy="49000"/>
            </a:xfrm>
            <a:custGeom>
              <a:avLst/>
              <a:gdLst/>
              <a:ahLst/>
              <a:cxnLst/>
              <a:rect l="l" t="t" r="r" b="b"/>
              <a:pathLst>
                <a:path w="1960" h="1960" extrusionOk="0">
                  <a:moveTo>
                    <a:pt x="1960" y="111"/>
                  </a:moveTo>
                  <a:lnTo>
                    <a:pt x="1960" y="370"/>
                  </a:lnTo>
                  <a:cubicBezTo>
                    <a:pt x="1627" y="740"/>
                    <a:pt x="703" y="1812"/>
                    <a:pt x="0" y="1960"/>
                  </a:cubicBezTo>
                  <a:lnTo>
                    <a:pt x="111" y="1294"/>
                  </a:lnTo>
                  <a:cubicBezTo>
                    <a:pt x="111" y="1294"/>
                    <a:pt x="111" y="1035"/>
                    <a:pt x="444" y="850"/>
                  </a:cubicBezTo>
                  <a:lnTo>
                    <a:pt x="1849" y="0"/>
                  </a:lnTo>
                  <a:cubicBezTo>
                    <a:pt x="1886" y="0"/>
                    <a:pt x="1960" y="37"/>
                    <a:pt x="1960" y="11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54" name="Google Shape;12454;p51"/>
            <p:cNvSpPr/>
            <p:nvPr/>
          </p:nvSpPr>
          <p:spPr>
            <a:xfrm>
              <a:off x="2921775" y="2253025"/>
              <a:ext cx="51775" cy="73950"/>
            </a:xfrm>
            <a:custGeom>
              <a:avLst/>
              <a:gdLst/>
              <a:ahLst/>
              <a:cxnLst/>
              <a:rect l="l" t="t" r="r" b="b"/>
              <a:pathLst>
                <a:path w="2071" h="2958" extrusionOk="0">
                  <a:moveTo>
                    <a:pt x="1960" y="0"/>
                  </a:moveTo>
                  <a:lnTo>
                    <a:pt x="481" y="850"/>
                  </a:lnTo>
                  <a:lnTo>
                    <a:pt x="1960" y="37"/>
                  </a:lnTo>
                  <a:lnTo>
                    <a:pt x="1960" y="1479"/>
                  </a:lnTo>
                  <a:cubicBezTo>
                    <a:pt x="1960" y="1627"/>
                    <a:pt x="1886" y="1775"/>
                    <a:pt x="1738" y="1849"/>
                  </a:cubicBezTo>
                  <a:lnTo>
                    <a:pt x="37" y="2810"/>
                  </a:lnTo>
                  <a:lnTo>
                    <a:pt x="222" y="1257"/>
                  </a:lnTo>
                  <a:cubicBezTo>
                    <a:pt x="222" y="1257"/>
                    <a:pt x="222" y="1035"/>
                    <a:pt x="481" y="850"/>
                  </a:cubicBezTo>
                  <a:lnTo>
                    <a:pt x="481" y="850"/>
                  </a:lnTo>
                  <a:cubicBezTo>
                    <a:pt x="185" y="1035"/>
                    <a:pt x="185" y="1294"/>
                    <a:pt x="185" y="1294"/>
                  </a:cubicBezTo>
                  <a:lnTo>
                    <a:pt x="0" y="2958"/>
                  </a:lnTo>
                  <a:lnTo>
                    <a:pt x="1775" y="1886"/>
                  </a:lnTo>
                  <a:cubicBezTo>
                    <a:pt x="1923" y="1812"/>
                    <a:pt x="2034" y="1664"/>
                    <a:pt x="2034" y="1479"/>
                  </a:cubicBezTo>
                  <a:lnTo>
                    <a:pt x="2034" y="37"/>
                  </a:lnTo>
                  <a:cubicBezTo>
                    <a:pt x="2071" y="37"/>
                    <a:pt x="1997" y="0"/>
                    <a:pt x="1960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55" name="Google Shape;12455;p51"/>
            <p:cNvSpPr/>
            <p:nvPr/>
          </p:nvSpPr>
          <p:spPr>
            <a:xfrm>
              <a:off x="2961500" y="2315875"/>
              <a:ext cx="12050" cy="5600"/>
            </a:xfrm>
            <a:custGeom>
              <a:avLst/>
              <a:gdLst/>
              <a:ahLst/>
              <a:cxnLst/>
              <a:rect l="l" t="t" r="r" b="b"/>
              <a:pathLst>
                <a:path w="482" h="224" extrusionOk="0">
                  <a:moveTo>
                    <a:pt x="482" y="0"/>
                  </a:moveTo>
                  <a:lnTo>
                    <a:pt x="1" y="222"/>
                  </a:lnTo>
                  <a:cubicBezTo>
                    <a:pt x="1" y="222"/>
                    <a:pt x="15" y="224"/>
                    <a:pt x="40" y="224"/>
                  </a:cubicBezTo>
                  <a:cubicBezTo>
                    <a:pt x="127" y="224"/>
                    <a:pt x="338" y="201"/>
                    <a:pt x="482" y="0"/>
                  </a:cubicBezTo>
                  <a:close/>
                </a:path>
              </a:pathLst>
            </a:custGeom>
            <a:solidFill>
              <a:srgbClr val="AA1D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56" name="Google Shape;12456;p51"/>
            <p:cNvSpPr/>
            <p:nvPr/>
          </p:nvSpPr>
          <p:spPr>
            <a:xfrm>
              <a:off x="2961500" y="2311250"/>
              <a:ext cx="12050" cy="10175"/>
            </a:xfrm>
            <a:custGeom>
              <a:avLst/>
              <a:gdLst/>
              <a:ahLst/>
              <a:cxnLst/>
              <a:rect l="l" t="t" r="r" b="b"/>
              <a:pathLst>
                <a:path w="482" h="407" extrusionOk="0">
                  <a:moveTo>
                    <a:pt x="482" y="0"/>
                  </a:moveTo>
                  <a:lnTo>
                    <a:pt x="112" y="185"/>
                  </a:lnTo>
                  <a:cubicBezTo>
                    <a:pt x="75" y="222"/>
                    <a:pt x="1" y="259"/>
                    <a:pt x="1" y="370"/>
                  </a:cubicBezTo>
                  <a:lnTo>
                    <a:pt x="1" y="407"/>
                  </a:lnTo>
                  <a:lnTo>
                    <a:pt x="75" y="407"/>
                  </a:lnTo>
                  <a:lnTo>
                    <a:pt x="75" y="370"/>
                  </a:lnTo>
                  <a:cubicBezTo>
                    <a:pt x="75" y="259"/>
                    <a:pt x="112" y="222"/>
                    <a:pt x="149" y="185"/>
                  </a:cubicBezTo>
                  <a:lnTo>
                    <a:pt x="482" y="0"/>
                  </a:lnTo>
                  <a:close/>
                </a:path>
              </a:pathLst>
            </a:custGeom>
            <a:solidFill>
              <a:srgbClr val="383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57" name="Google Shape;12457;p51"/>
            <p:cNvSpPr/>
            <p:nvPr/>
          </p:nvSpPr>
          <p:spPr>
            <a:xfrm>
              <a:off x="2961500" y="2311250"/>
              <a:ext cx="12050" cy="10175"/>
            </a:xfrm>
            <a:custGeom>
              <a:avLst/>
              <a:gdLst/>
              <a:ahLst/>
              <a:cxnLst/>
              <a:rect l="l" t="t" r="r" b="b"/>
              <a:pathLst>
                <a:path w="482" h="407" extrusionOk="0">
                  <a:moveTo>
                    <a:pt x="482" y="0"/>
                  </a:moveTo>
                  <a:lnTo>
                    <a:pt x="112" y="185"/>
                  </a:lnTo>
                  <a:cubicBezTo>
                    <a:pt x="75" y="222"/>
                    <a:pt x="1" y="259"/>
                    <a:pt x="1" y="370"/>
                  </a:cubicBezTo>
                  <a:lnTo>
                    <a:pt x="1" y="407"/>
                  </a:lnTo>
                  <a:lnTo>
                    <a:pt x="482" y="111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323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58" name="Google Shape;12458;p51"/>
            <p:cNvSpPr/>
            <p:nvPr/>
          </p:nvSpPr>
          <p:spPr>
            <a:xfrm>
              <a:off x="2827700" y="2215125"/>
              <a:ext cx="2600" cy="1875"/>
            </a:xfrm>
            <a:custGeom>
              <a:avLst/>
              <a:gdLst/>
              <a:ahLst/>
              <a:cxnLst/>
              <a:rect l="l" t="t" r="r" b="b"/>
              <a:pathLst>
                <a:path w="104" h="75" extrusionOk="0">
                  <a:moveTo>
                    <a:pt x="17" y="58"/>
                  </a:moveTo>
                  <a:cubicBezTo>
                    <a:pt x="0" y="58"/>
                    <a:pt x="17" y="74"/>
                    <a:pt x="66" y="74"/>
                  </a:cubicBezTo>
                  <a:cubicBezTo>
                    <a:pt x="41" y="62"/>
                    <a:pt x="25" y="58"/>
                    <a:pt x="17" y="58"/>
                  </a:cubicBezTo>
                  <a:close/>
                  <a:moveTo>
                    <a:pt x="66" y="0"/>
                  </a:moveTo>
                  <a:lnTo>
                    <a:pt x="66" y="74"/>
                  </a:lnTo>
                  <a:lnTo>
                    <a:pt x="103" y="74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59" name="Google Shape;12459;p51"/>
            <p:cNvSpPr/>
            <p:nvPr/>
          </p:nvSpPr>
          <p:spPr>
            <a:xfrm>
              <a:off x="2826575" y="2208200"/>
              <a:ext cx="13875" cy="7650"/>
            </a:xfrm>
            <a:custGeom>
              <a:avLst/>
              <a:gdLst/>
              <a:ahLst/>
              <a:cxnLst/>
              <a:rect l="l" t="t" r="r" b="b"/>
              <a:pathLst>
                <a:path w="555" h="306" extrusionOk="0">
                  <a:moveTo>
                    <a:pt x="277" y="0"/>
                  </a:moveTo>
                  <a:cubicBezTo>
                    <a:pt x="204" y="0"/>
                    <a:pt x="130" y="19"/>
                    <a:pt x="74" y="56"/>
                  </a:cubicBezTo>
                  <a:cubicBezTo>
                    <a:pt x="0" y="129"/>
                    <a:pt x="0" y="240"/>
                    <a:pt x="74" y="277"/>
                  </a:cubicBezTo>
                  <a:cubicBezTo>
                    <a:pt x="130" y="296"/>
                    <a:pt x="204" y="305"/>
                    <a:pt x="277" y="305"/>
                  </a:cubicBezTo>
                  <a:cubicBezTo>
                    <a:pt x="351" y="305"/>
                    <a:pt x="425" y="296"/>
                    <a:pt x="481" y="277"/>
                  </a:cubicBezTo>
                  <a:cubicBezTo>
                    <a:pt x="555" y="240"/>
                    <a:pt x="555" y="129"/>
                    <a:pt x="481" y="56"/>
                  </a:cubicBezTo>
                  <a:cubicBezTo>
                    <a:pt x="425" y="19"/>
                    <a:pt x="351" y="0"/>
                    <a:pt x="277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60" name="Google Shape;12460;p51"/>
            <p:cNvSpPr/>
            <p:nvPr/>
          </p:nvSpPr>
          <p:spPr>
            <a:xfrm>
              <a:off x="2827500" y="2205525"/>
              <a:ext cx="12025" cy="9200"/>
            </a:xfrm>
            <a:custGeom>
              <a:avLst/>
              <a:gdLst/>
              <a:ahLst/>
              <a:cxnLst/>
              <a:rect l="l" t="t" r="r" b="b"/>
              <a:pathLst>
                <a:path w="481" h="368" extrusionOk="0">
                  <a:moveTo>
                    <a:pt x="276" y="0"/>
                  </a:moveTo>
                  <a:cubicBezTo>
                    <a:pt x="188" y="0"/>
                    <a:pt x="101" y="34"/>
                    <a:pt x="74" y="89"/>
                  </a:cubicBezTo>
                  <a:cubicBezTo>
                    <a:pt x="0" y="163"/>
                    <a:pt x="0" y="163"/>
                    <a:pt x="0" y="200"/>
                  </a:cubicBezTo>
                  <a:lnTo>
                    <a:pt x="0" y="273"/>
                  </a:lnTo>
                  <a:lnTo>
                    <a:pt x="74" y="347"/>
                  </a:lnTo>
                  <a:cubicBezTo>
                    <a:pt x="99" y="360"/>
                    <a:pt x="132" y="368"/>
                    <a:pt x="170" y="368"/>
                  </a:cubicBezTo>
                  <a:cubicBezTo>
                    <a:pt x="247" y="368"/>
                    <a:pt x="345" y="335"/>
                    <a:pt x="444" y="236"/>
                  </a:cubicBezTo>
                  <a:cubicBezTo>
                    <a:pt x="444" y="236"/>
                    <a:pt x="481" y="236"/>
                    <a:pt x="481" y="200"/>
                  </a:cubicBezTo>
                  <a:lnTo>
                    <a:pt x="481" y="163"/>
                  </a:lnTo>
                  <a:cubicBezTo>
                    <a:pt x="481" y="89"/>
                    <a:pt x="444" y="52"/>
                    <a:pt x="370" y="15"/>
                  </a:cubicBezTo>
                  <a:cubicBezTo>
                    <a:pt x="340" y="5"/>
                    <a:pt x="308" y="0"/>
                    <a:pt x="276" y="0"/>
                  </a:cubicBezTo>
                  <a:close/>
                </a:path>
              </a:pathLst>
            </a:custGeom>
            <a:solidFill>
              <a:srgbClr val="F7B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61" name="Google Shape;12461;p51"/>
            <p:cNvSpPr/>
            <p:nvPr/>
          </p:nvSpPr>
          <p:spPr>
            <a:xfrm>
              <a:off x="2931000" y="2299225"/>
              <a:ext cx="12050" cy="19450"/>
            </a:xfrm>
            <a:custGeom>
              <a:avLst/>
              <a:gdLst/>
              <a:ahLst/>
              <a:cxnLst/>
              <a:rect l="l" t="t" r="r" b="b"/>
              <a:pathLst>
                <a:path w="482" h="778" extrusionOk="0">
                  <a:moveTo>
                    <a:pt x="38" y="1"/>
                  </a:moveTo>
                  <a:lnTo>
                    <a:pt x="1" y="38"/>
                  </a:lnTo>
                  <a:lnTo>
                    <a:pt x="186" y="38"/>
                  </a:lnTo>
                  <a:lnTo>
                    <a:pt x="352" y="93"/>
                  </a:lnTo>
                  <a:lnTo>
                    <a:pt x="352" y="93"/>
                  </a:lnTo>
                  <a:lnTo>
                    <a:pt x="297" y="38"/>
                  </a:lnTo>
                  <a:lnTo>
                    <a:pt x="75" y="1"/>
                  </a:lnTo>
                  <a:close/>
                  <a:moveTo>
                    <a:pt x="371" y="112"/>
                  </a:moveTo>
                  <a:cubicBezTo>
                    <a:pt x="325" y="112"/>
                    <a:pt x="307" y="112"/>
                    <a:pt x="345" y="129"/>
                  </a:cubicBezTo>
                  <a:lnTo>
                    <a:pt x="345" y="129"/>
                  </a:lnTo>
                  <a:cubicBezTo>
                    <a:pt x="350" y="124"/>
                    <a:pt x="359" y="118"/>
                    <a:pt x="371" y="112"/>
                  </a:cubicBezTo>
                  <a:close/>
                  <a:moveTo>
                    <a:pt x="352" y="93"/>
                  </a:moveTo>
                  <a:lnTo>
                    <a:pt x="371" y="112"/>
                  </a:lnTo>
                  <a:cubicBezTo>
                    <a:pt x="371" y="112"/>
                    <a:pt x="408" y="112"/>
                    <a:pt x="408" y="149"/>
                  </a:cubicBezTo>
                  <a:lnTo>
                    <a:pt x="408" y="156"/>
                  </a:lnTo>
                  <a:lnTo>
                    <a:pt x="408" y="156"/>
                  </a:lnTo>
                  <a:cubicBezTo>
                    <a:pt x="379" y="144"/>
                    <a:pt x="359" y="136"/>
                    <a:pt x="345" y="129"/>
                  </a:cubicBezTo>
                  <a:lnTo>
                    <a:pt x="345" y="129"/>
                  </a:lnTo>
                  <a:cubicBezTo>
                    <a:pt x="319" y="160"/>
                    <a:pt x="371" y="186"/>
                    <a:pt x="371" y="186"/>
                  </a:cubicBezTo>
                  <a:lnTo>
                    <a:pt x="371" y="666"/>
                  </a:lnTo>
                  <a:cubicBezTo>
                    <a:pt x="371" y="703"/>
                    <a:pt x="371" y="740"/>
                    <a:pt x="297" y="777"/>
                  </a:cubicBezTo>
                  <a:lnTo>
                    <a:pt x="371" y="740"/>
                  </a:lnTo>
                  <a:cubicBezTo>
                    <a:pt x="408" y="703"/>
                    <a:pt x="408" y="666"/>
                    <a:pt x="408" y="592"/>
                  </a:cubicBezTo>
                  <a:lnTo>
                    <a:pt x="408" y="156"/>
                  </a:lnTo>
                  <a:lnTo>
                    <a:pt x="408" y="156"/>
                  </a:lnTo>
                  <a:cubicBezTo>
                    <a:pt x="428" y="164"/>
                    <a:pt x="452" y="174"/>
                    <a:pt x="481" y="186"/>
                  </a:cubicBezTo>
                  <a:lnTo>
                    <a:pt x="445" y="149"/>
                  </a:lnTo>
                  <a:cubicBezTo>
                    <a:pt x="445" y="112"/>
                    <a:pt x="408" y="112"/>
                    <a:pt x="408" y="112"/>
                  </a:cubicBezTo>
                  <a:lnTo>
                    <a:pt x="352" y="93"/>
                  </a:lnTo>
                  <a:close/>
                </a:path>
              </a:pathLst>
            </a:custGeom>
            <a:solidFill>
              <a:srgbClr val="222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62" name="Google Shape;12462;p51"/>
            <p:cNvSpPr/>
            <p:nvPr/>
          </p:nvSpPr>
          <p:spPr>
            <a:xfrm>
              <a:off x="2926400" y="2298875"/>
              <a:ext cx="12025" cy="22800"/>
            </a:xfrm>
            <a:custGeom>
              <a:avLst/>
              <a:gdLst/>
              <a:ahLst/>
              <a:cxnLst/>
              <a:rect l="l" t="t" r="r" b="b"/>
              <a:pathLst>
                <a:path w="481" h="912" extrusionOk="0">
                  <a:moveTo>
                    <a:pt x="78" y="1"/>
                  </a:moveTo>
                  <a:cubicBezTo>
                    <a:pt x="42" y="1"/>
                    <a:pt x="0" y="42"/>
                    <a:pt x="0" y="126"/>
                  </a:cubicBezTo>
                  <a:lnTo>
                    <a:pt x="0" y="717"/>
                  </a:lnTo>
                  <a:cubicBezTo>
                    <a:pt x="0" y="791"/>
                    <a:pt x="37" y="902"/>
                    <a:pt x="111" y="902"/>
                  </a:cubicBezTo>
                  <a:lnTo>
                    <a:pt x="185" y="902"/>
                  </a:lnTo>
                  <a:cubicBezTo>
                    <a:pt x="216" y="908"/>
                    <a:pt x="244" y="911"/>
                    <a:pt x="271" y="911"/>
                  </a:cubicBezTo>
                  <a:cubicBezTo>
                    <a:pt x="404" y="911"/>
                    <a:pt x="481" y="834"/>
                    <a:pt x="481" y="680"/>
                  </a:cubicBezTo>
                  <a:lnTo>
                    <a:pt x="481" y="200"/>
                  </a:lnTo>
                  <a:cubicBezTo>
                    <a:pt x="481" y="126"/>
                    <a:pt x="444" y="15"/>
                    <a:pt x="370" y="15"/>
                  </a:cubicBezTo>
                  <a:lnTo>
                    <a:pt x="111" y="15"/>
                  </a:lnTo>
                  <a:cubicBezTo>
                    <a:pt x="102" y="5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2D2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63" name="Google Shape;12463;p51"/>
            <p:cNvSpPr/>
            <p:nvPr/>
          </p:nvSpPr>
          <p:spPr>
            <a:xfrm>
              <a:off x="2917150" y="230847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703" y="0"/>
                  </a:moveTo>
                  <a:cubicBezTo>
                    <a:pt x="666" y="0"/>
                    <a:pt x="666" y="0"/>
                    <a:pt x="666" y="37"/>
                  </a:cubicBezTo>
                  <a:cubicBezTo>
                    <a:pt x="666" y="37"/>
                    <a:pt x="666" y="185"/>
                    <a:pt x="592" y="333"/>
                  </a:cubicBezTo>
                  <a:cubicBezTo>
                    <a:pt x="444" y="481"/>
                    <a:pt x="259" y="518"/>
                    <a:pt x="37" y="518"/>
                  </a:cubicBezTo>
                  <a:cubicBezTo>
                    <a:pt x="0" y="518"/>
                    <a:pt x="0" y="518"/>
                    <a:pt x="0" y="555"/>
                  </a:cubicBezTo>
                  <a:cubicBezTo>
                    <a:pt x="0" y="592"/>
                    <a:pt x="0" y="592"/>
                    <a:pt x="37" y="592"/>
                  </a:cubicBezTo>
                  <a:cubicBezTo>
                    <a:pt x="296" y="592"/>
                    <a:pt x="481" y="518"/>
                    <a:pt x="629" y="370"/>
                  </a:cubicBezTo>
                  <a:cubicBezTo>
                    <a:pt x="777" y="222"/>
                    <a:pt x="777" y="37"/>
                    <a:pt x="777" y="37"/>
                  </a:cubicBezTo>
                  <a:cubicBezTo>
                    <a:pt x="777" y="0"/>
                    <a:pt x="777" y="0"/>
                    <a:pt x="703" y="0"/>
                  </a:cubicBezTo>
                  <a:close/>
                </a:path>
              </a:pathLst>
            </a:custGeom>
            <a:solidFill>
              <a:srgbClr val="2D2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64" name="Google Shape;12464;p51"/>
            <p:cNvSpPr/>
            <p:nvPr/>
          </p:nvSpPr>
          <p:spPr>
            <a:xfrm>
              <a:off x="2843200" y="2349150"/>
              <a:ext cx="4650" cy="3700"/>
            </a:xfrm>
            <a:custGeom>
              <a:avLst/>
              <a:gdLst/>
              <a:ahLst/>
              <a:cxnLst/>
              <a:rect l="l" t="t" r="r" b="b"/>
              <a:pathLst>
                <a:path w="186" h="148" extrusionOk="0">
                  <a:moveTo>
                    <a:pt x="1" y="0"/>
                  </a:moveTo>
                  <a:lnTo>
                    <a:pt x="185" y="148"/>
                  </a:lnTo>
                  <a:lnTo>
                    <a:pt x="18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2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65" name="Google Shape;12465;p51"/>
            <p:cNvSpPr/>
            <p:nvPr/>
          </p:nvSpPr>
          <p:spPr>
            <a:xfrm>
              <a:off x="2830275" y="2316800"/>
              <a:ext cx="10175" cy="29600"/>
            </a:xfrm>
            <a:custGeom>
              <a:avLst/>
              <a:gdLst/>
              <a:ahLst/>
              <a:cxnLst/>
              <a:rect l="l" t="t" r="r" b="b"/>
              <a:pathLst>
                <a:path w="407" h="1184" extrusionOk="0">
                  <a:moveTo>
                    <a:pt x="37" y="0"/>
                  </a:moveTo>
                  <a:lnTo>
                    <a:pt x="0" y="37"/>
                  </a:lnTo>
                  <a:lnTo>
                    <a:pt x="185" y="1072"/>
                  </a:lnTo>
                  <a:cubicBezTo>
                    <a:pt x="185" y="1109"/>
                    <a:pt x="222" y="1146"/>
                    <a:pt x="222" y="1146"/>
                  </a:cubicBezTo>
                  <a:lnTo>
                    <a:pt x="407" y="1183"/>
                  </a:lnTo>
                  <a:lnTo>
                    <a:pt x="407" y="1183"/>
                  </a:lnTo>
                  <a:lnTo>
                    <a:pt x="333" y="1072"/>
                  </a:lnTo>
                  <a:lnTo>
                    <a:pt x="222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E25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66" name="Google Shape;12466;p51"/>
            <p:cNvSpPr/>
            <p:nvPr/>
          </p:nvSpPr>
          <p:spPr>
            <a:xfrm>
              <a:off x="2829350" y="2315875"/>
              <a:ext cx="12025" cy="33300"/>
            </a:xfrm>
            <a:custGeom>
              <a:avLst/>
              <a:gdLst/>
              <a:ahLst/>
              <a:cxnLst/>
              <a:rect l="l" t="t" r="r" b="b"/>
              <a:pathLst>
                <a:path w="481" h="1332" extrusionOk="0">
                  <a:moveTo>
                    <a:pt x="74" y="0"/>
                  </a:moveTo>
                  <a:cubicBezTo>
                    <a:pt x="74" y="0"/>
                    <a:pt x="37" y="37"/>
                    <a:pt x="74" y="74"/>
                  </a:cubicBezTo>
                  <a:lnTo>
                    <a:pt x="0" y="74"/>
                  </a:lnTo>
                  <a:lnTo>
                    <a:pt x="185" y="1109"/>
                  </a:lnTo>
                  <a:lnTo>
                    <a:pt x="259" y="1183"/>
                  </a:lnTo>
                  <a:lnTo>
                    <a:pt x="407" y="1331"/>
                  </a:lnTo>
                  <a:lnTo>
                    <a:pt x="407" y="1294"/>
                  </a:lnTo>
                  <a:lnTo>
                    <a:pt x="399" y="1233"/>
                  </a:lnTo>
                  <a:lnTo>
                    <a:pt x="399" y="1233"/>
                  </a:lnTo>
                  <a:lnTo>
                    <a:pt x="333" y="1183"/>
                  </a:lnTo>
                  <a:cubicBezTo>
                    <a:pt x="296" y="1183"/>
                    <a:pt x="259" y="1109"/>
                    <a:pt x="259" y="1035"/>
                  </a:cubicBezTo>
                  <a:lnTo>
                    <a:pt x="74" y="74"/>
                  </a:lnTo>
                  <a:lnTo>
                    <a:pt x="74" y="74"/>
                  </a:lnTo>
                  <a:lnTo>
                    <a:pt x="259" y="185"/>
                  </a:lnTo>
                  <a:lnTo>
                    <a:pt x="399" y="1233"/>
                  </a:lnTo>
                  <a:lnTo>
                    <a:pt x="399" y="1233"/>
                  </a:lnTo>
                  <a:lnTo>
                    <a:pt x="481" y="1294"/>
                  </a:lnTo>
                  <a:lnTo>
                    <a:pt x="407" y="1220"/>
                  </a:lnTo>
                  <a:lnTo>
                    <a:pt x="259" y="7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4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67" name="Google Shape;12467;p51"/>
            <p:cNvSpPr/>
            <p:nvPr/>
          </p:nvSpPr>
          <p:spPr>
            <a:xfrm>
              <a:off x="2832100" y="2320500"/>
              <a:ext cx="7425" cy="25900"/>
            </a:xfrm>
            <a:custGeom>
              <a:avLst/>
              <a:gdLst/>
              <a:ahLst/>
              <a:cxnLst/>
              <a:rect l="l" t="t" r="r" b="b"/>
              <a:pathLst>
                <a:path w="297" h="1036" extrusionOk="0">
                  <a:moveTo>
                    <a:pt x="1" y="0"/>
                  </a:moveTo>
                  <a:lnTo>
                    <a:pt x="186" y="998"/>
                  </a:lnTo>
                  <a:lnTo>
                    <a:pt x="297" y="1035"/>
                  </a:lnTo>
                  <a:lnTo>
                    <a:pt x="260" y="7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68" name="Google Shape;12468;p51"/>
            <p:cNvSpPr/>
            <p:nvPr/>
          </p:nvSpPr>
          <p:spPr>
            <a:xfrm>
              <a:off x="2831200" y="2315875"/>
              <a:ext cx="9250" cy="33300"/>
            </a:xfrm>
            <a:custGeom>
              <a:avLst/>
              <a:gdLst/>
              <a:ahLst/>
              <a:cxnLst/>
              <a:rect l="l" t="t" r="r" b="b"/>
              <a:pathLst>
                <a:path w="370" h="1332" extrusionOk="0">
                  <a:moveTo>
                    <a:pt x="37" y="0"/>
                  </a:moveTo>
                  <a:lnTo>
                    <a:pt x="0" y="37"/>
                  </a:lnTo>
                  <a:lnTo>
                    <a:pt x="222" y="74"/>
                  </a:lnTo>
                  <a:lnTo>
                    <a:pt x="37" y="0"/>
                  </a:lnTo>
                  <a:close/>
                  <a:moveTo>
                    <a:pt x="222" y="74"/>
                  </a:moveTo>
                  <a:lnTo>
                    <a:pt x="333" y="1331"/>
                  </a:lnTo>
                  <a:lnTo>
                    <a:pt x="370" y="1294"/>
                  </a:lnTo>
                  <a:lnTo>
                    <a:pt x="222" y="74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69" name="Google Shape;12469;p51"/>
            <p:cNvSpPr/>
            <p:nvPr/>
          </p:nvSpPr>
          <p:spPr>
            <a:xfrm>
              <a:off x="2839500" y="2320500"/>
              <a:ext cx="3725" cy="28675"/>
            </a:xfrm>
            <a:custGeom>
              <a:avLst/>
              <a:gdLst/>
              <a:ahLst/>
              <a:cxnLst/>
              <a:rect l="l" t="t" r="r" b="b"/>
              <a:pathLst>
                <a:path w="149" h="1147" extrusionOk="0">
                  <a:moveTo>
                    <a:pt x="1" y="0"/>
                  </a:moveTo>
                  <a:lnTo>
                    <a:pt x="149" y="1146"/>
                  </a:lnTo>
                  <a:lnTo>
                    <a:pt x="38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F2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70" name="Google Shape;12470;p51"/>
            <p:cNvSpPr/>
            <p:nvPr/>
          </p:nvSpPr>
          <p:spPr>
            <a:xfrm>
              <a:off x="2838575" y="2318650"/>
              <a:ext cx="10200" cy="34200"/>
            </a:xfrm>
            <a:custGeom>
              <a:avLst/>
              <a:gdLst/>
              <a:ahLst/>
              <a:cxnLst/>
              <a:rect l="l" t="t" r="r" b="b"/>
              <a:pathLst>
                <a:path w="408" h="1368" extrusionOk="0">
                  <a:moveTo>
                    <a:pt x="1" y="0"/>
                  </a:moveTo>
                  <a:lnTo>
                    <a:pt x="297" y="185"/>
                  </a:lnTo>
                  <a:lnTo>
                    <a:pt x="370" y="1368"/>
                  </a:lnTo>
                  <a:lnTo>
                    <a:pt x="407" y="1368"/>
                  </a:lnTo>
                  <a:lnTo>
                    <a:pt x="370" y="18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71" name="Google Shape;12471;p51"/>
            <p:cNvSpPr/>
            <p:nvPr/>
          </p:nvSpPr>
          <p:spPr>
            <a:xfrm>
              <a:off x="2838575" y="2318650"/>
              <a:ext cx="9275" cy="34200"/>
            </a:xfrm>
            <a:custGeom>
              <a:avLst/>
              <a:gdLst/>
              <a:ahLst/>
              <a:cxnLst/>
              <a:rect l="l" t="t" r="r" b="b"/>
              <a:pathLst>
                <a:path w="371" h="1368" extrusionOk="0">
                  <a:moveTo>
                    <a:pt x="1" y="0"/>
                  </a:moveTo>
                  <a:lnTo>
                    <a:pt x="112" y="1220"/>
                  </a:lnTo>
                  <a:lnTo>
                    <a:pt x="284" y="1319"/>
                  </a:lnTo>
                  <a:lnTo>
                    <a:pt x="284" y="1319"/>
                  </a:lnTo>
                  <a:lnTo>
                    <a:pt x="186" y="1220"/>
                  </a:lnTo>
                  <a:lnTo>
                    <a:pt x="38" y="74"/>
                  </a:lnTo>
                  <a:lnTo>
                    <a:pt x="1" y="0"/>
                  </a:lnTo>
                  <a:close/>
                  <a:moveTo>
                    <a:pt x="284" y="1319"/>
                  </a:moveTo>
                  <a:lnTo>
                    <a:pt x="334" y="1368"/>
                  </a:lnTo>
                  <a:lnTo>
                    <a:pt x="334" y="1347"/>
                  </a:lnTo>
                  <a:lnTo>
                    <a:pt x="284" y="1319"/>
                  </a:lnTo>
                  <a:close/>
                  <a:moveTo>
                    <a:pt x="38" y="74"/>
                  </a:moveTo>
                  <a:lnTo>
                    <a:pt x="75" y="111"/>
                  </a:lnTo>
                  <a:lnTo>
                    <a:pt x="297" y="259"/>
                  </a:lnTo>
                  <a:lnTo>
                    <a:pt x="334" y="1294"/>
                  </a:lnTo>
                  <a:lnTo>
                    <a:pt x="334" y="1347"/>
                  </a:lnTo>
                  <a:lnTo>
                    <a:pt x="370" y="1368"/>
                  </a:lnTo>
                  <a:lnTo>
                    <a:pt x="370" y="1294"/>
                  </a:lnTo>
                  <a:lnTo>
                    <a:pt x="297" y="185"/>
                  </a:lnTo>
                  <a:lnTo>
                    <a:pt x="75" y="74"/>
                  </a:lnTo>
                  <a:close/>
                </a:path>
              </a:pathLst>
            </a:custGeom>
            <a:solidFill>
              <a:srgbClr val="14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72" name="Google Shape;12472;p51"/>
            <p:cNvSpPr/>
            <p:nvPr/>
          </p:nvSpPr>
          <p:spPr>
            <a:xfrm>
              <a:off x="2840425" y="2321400"/>
              <a:ext cx="7425" cy="29625"/>
            </a:xfrm>
            <a:custGeom>
              <a:avLst/>
              <a:gdLst/>
              <a:ahLst/>
              <a:cxnLst/>
              <a:rect l="l" t="t" r="r" b="b"/>
              <a:pathLst>
                <a:path w="297" h="1185" extrusionOk="0">
                  <a:moveTo>
                    <a:pt x="1" y="1"/>
                  </a:moveTo>
                  <a:lnTo>
                    <a:pt x="112" y="1110"/>
                  </a:lnTo>
                  <a:lnTo>
                    <a:pt x="296" y="1184"/>
                  </a:lnTo>
                  <a:lnTo>
                    <a:pt x="223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73" name="Google Shape;12473;p51"/>
            <p:cNvSpPr/>
            <p:nvPr/>
          </p:nvSpPr>
          <p:spPr>
            <a:xfrm>
              <a:off x="2849675" y="235375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0" y="1"/>
                  </a:moveTo>
                  <a:lnTo>
                    <a:pt x="222" y="149"/>
                  </a:lnTo>
                  <a:lnTo>
                    <a:pt x="222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02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74" name="Google Shape;12474;p51"/>
            <p:cNvSpPr/>
            <p:nvPr/>
          </p:nvSpPr>
          <p:spPr>
            <a:xfrm>
              <a:off x="2849675" y="23260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10"/>
                  </a:lnTo>
                  <a:lnTo>
                    <a:pt x="37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D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75" name="Google Shape;12475;p51"/>
            <p:cNvSpPr/>
            <p:nvPr/>
          </p:nvSpPr>
          <p:spPr>
            <a:xfrm>
              <a:off x="2848750" y="2325100"/>
              <a:ext cx="9275" cy="32375"/>
            </a:xfrm>
            <a:custGeom>
              <a:avLst/>
              <a:gdLst/>
              <a:ahLst/>
              <a:cxnLst/>
              <a:rect l="l" t="t" r="r" b="b"/>
              <a:pathLst>
                <a:path w="371" h="1295" extrusionOk="0">
                  <a:moveTo>
                    <a:pt x="0" y="1"/>
                  </a:moveTo>
                  <a:lnTo>
                    <a:pt x="296" y="186"/>
                  </a:lnTo>
                  <a:lnTo>
                    <a:pt x="259" y="1295"/>
                  </a:lnTo>
                  <a:lnTo>
                    <a:pt x="296" y="1295"/>
                  </a:lnTo>
                  <a:lnTo>
                    <a:pt x="370" y="18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76" name="Google Shape;12476;p51"/>
            <p:cNvSpPr/>
            <p:nvPr/>
          </p:nvSpPr>
          <p:spPr>
            <a:xfrm>
              <a:off x="2849675" y="2325100"/>
              <a:ext cx="8350" cy="32375"/>
            </a:xfrm>
            <a:custGeom>
              <a:avLst/>
              <a:gdLst/>
              <a:ahLst/>
              <a:cxnLst/>
              <a:rect l="l" t="t" r="r" b="b"/>
              <a:pathLst>
                <a:path w="334" h="1295" extrusionOk="0">
                  <a:moveTo>
                    <a:pt x="0" y="38"/>
                  </a:moveTo>
                  <a:lnTo>
                    <a:pt x="37" y="1147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0" y="38"/>
                  </a:lnTo>
                  <a:close/>
                  <a:moveTo>
                    <a:pt x="37" y="1147"/>
                  </a:moveTo>
                  <a:lnTo>
                    <a:pt x="222" y="1295"/>
                  </a:lnTo>
                  <a:lnTo>
                    <a:pt x="222" y="1270"/>
                  </a:lnTo>
                  <a:lnTo>
                    <a:pt x="222" y="1270"/>
                  </a:lnTo>
                  <a:lnTo>
                    <a:pt x="37" y="1147"/>
                  </a:lnTo>
                  <a:close/>
                  <a:moveTo>
                    <a:pt x="0" y="1"/>
                  </a:moveTo>
                  <a:lnTo>
                    <a:pt x="2" y="39"/>
                  </a:lnTo>
                  <a:lnTo>
                    <a:pt x="2" y="39"/>
                  </a:lnTo>
                  <a:lnTo>
                    <a:pt x="37" y="75"/>
                  </a:lnTo>
                  <a:lnTo>
                    <a:pt x="259" y="223"/>
                  </a:lnTo>
                  <a:lnTo>
                    <a:pt x="222" y="1221"/>
                  </a:lnTo>
                  <a:lnTo>
                    <a:pt x="222" y="1270"/>
                  </a:lnTo>
                  <a:lnTo>
                    <a:pt x="222" y="1270"/>
                  </a:lnTo>
                  <a:lnTo>
                    <a:pt x="259" y="1295"/>
                  </a:lnTo>
                  <a:lnTo>
                    <a:pt x="259" y="1221"/>
                  </a:lnTo>
                  <a:lnTo>
                    <a:pt x="333" y="223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77" name="Google Shape;12477;p51"/>
            <p:cNvSpPr/>
            <p:nvPr/>
          </p:nvSpPr>
          <p:spPr>
            <a:xfrm>
              <a:off x="2850600" y="2326950"/>
              <a:ext cx="4650" cy="28675"/>
            </a:xfrm>
            <a:custGeom>
              <a:avLst/>
              <a:gdLst/>
              <a:ahLst/>
              <a:cxnLst/>
              <a:rect l="l" t="t" r="r" b="b"/>
              <a:pathLst>
                <a:path w="186" h="1147" extrusionOk="0">
                  <a:moveTo>
                    <a:pt x="0" y="1"/>
                  </a:moveTo>
                  <a:lnTo>
                    <a:pt x="0" y="1073"/>
                  </a:lnTo>
                  <a:lnTo>
                    <a:pt x="185" y="1147"/>
                  </a:lnTo>
                  <a:lnTo>
                    <a:pt x="185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78" name="Google Shape;12478;p51"/>
            <p:cNvSpPr/>
            <p:nvPr/>
          </p:nvSpPr>
          <p:spPr>
            <a:xfrm>
              <a:off x="2858000" y="2357450"/>
              <a:ext cx="5550" cy="2800"/>
            </a:xfrm>
            <a:custGeom>
              <a:avLst/>
              <a:gdLst/>
              <a:ahLst/>
              <a:cxnLst/>
              <a:rect l="l" t="t" r="r" b="b"/>
              <a:pathLst>
                <a:path w="222" h="112" extrusionOk="0">
                  <a:moveTo>
                    <a:pt x="37" y="1"/>
                  </a:moveTo>
                  <a:lnTo>
                    <a:pt x="0" y="38"/>
                  </a:lnTo>
                  <a:lnTo>
                    <a:pt x="185" y="112"/>
                  </a:lnTo>
                  <a:lnTo>
                    <a:pt x="222" y="11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02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79" name="Google Shape;12479;p51"/>
            <p:cNvSpPr/>
            <p:nvPr/>
          </p:nvSpPr>
          <p:spPr>
            <a:xfrm>
              <a:off x="2867225" y="2363000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38" y="1"/>
                  </a:moveTo>
                  <a:lnTo>
                    <a:pt x="1" y="38"/>
                  </a:lnTo>
                  <a:lnTo>
                    <a:pt x="75" y="75"/>
                  </a:lnTo>
                  <a:cubicBezTo>
                    <a:pt x="149" y="75"/>
                    <a:pt x="149" y="75"/>
                    <a:pt x="186" y="38"/>
                  </a:cubicBezTo>
                  <a:lnTo>
                    <a:pt x="149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80" name="Google Shape;12480;p51"/>
            <p:cNvSpPr/>
            <p:nvPr/>
          </p:nvSpPr>
          <p:spPr>
            <a:xfrm>
              <a:off x="2858000" y="2331575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37" y="1"/>
                  </a:moveTo>
                  <a:lnTo>
                    <a:pt x="0" y="1073"/>
                  </a:lnTo>
                  <a:lnTo>
                    <a:pt x="0" y="1073"/>
                  </a:lnTo>
                  <a:lnTo>
                    <a:pt x="37" y="1036"/>
                  </a:lnTo>
                  <a:lnTo>
                    <a:pt x="74" y="3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B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81" name="Google Shape;12481;p51"/>
            <p:cNvSpPr/>
            <p:nvPr/>
          </p:nvSpPr>
          <p:spPr>
            <a:xfrm>
              <a:off x="2858925" y="2330650"/>
              <a:ext cx="9250" cy="31450"/>
            </a:xfrm>
            <a:custGeom>
              <a:avLst/>
              <a:gdLst/>
              <a:ahLst/>
              <a:cxnLst/>
              <a:rect l="l" t="t" r="r" b="b"/>
              <a:pathLst>
                <a:path w="370" h="1258" extrusionOk="0">
                  <a:moveTo>
                    <a:pt x="37" y="1"/>
                  </a:moveTo>
                  <a:lnTo>
                    <a:pt x="0" y="38"/>
                  </a:lnTo>
                  <a:lnTo>
                    <a:pt x="333" y="186"/>
                  </a:lnTo>
                  <a:lnTo>
                    <a:pt x="185" y="1258"/>
                  </a:lnTo>
                  <a:lnTo>
                    <a:pt x="222" y="1258"/>
                  </a:lnTo>
                  <a:lnTo>
                    <a:pt x="370" y="18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82" name="Google Shape;12482;p51"/>
            <p:cNvSpPr/>
            <p:nvPr/>
          </p:nvSpPr>
          <p:spPr>
            <a:xfrm>
              <a:off x="2858000" y="2330650"/>
              <a:ext cx="9250" cy="31450"/>
            </a:xfrm>
            <a:custGeom>
              <a:avLst/>
              <a:gdLst/>
              <a:ahLst/>
              <a:cxnLst/>
              <a:rect l="l" t="t" r="r" b="b"/>
              <a:pathLst>
                <a:path w="370" h="1258" extrusionOk="0">
                  <a:moveTo>
                    <a:pt x="74" y="38"/>
                  </a:moveTo>
                  <a:lnTo>
                    <a:pt x="365" y="219"/>
                  </a:lnTo>
                  <a:lnTo>
                    <a:pt x="365" y="219"/>
                  </a:lnTo>
                  <a:lnTo>
                    <a:pt x="370" y="186"/>
                  </a:lnTo>
                  <a:lnTo>
                    <a:pt x="148" y="38"/>
                  </a:lnTo>
                  <a:close/>
                  <a:moveTo>
                    <a:pt x="365" y="219"/>
                  </a:moveTo>
                  <a:lnTo>
                    <a:pt x="222" y="1184"/>
                  </a:lnTo>
                  <a:lnTo>
                    <a:pt x="370" y="223"/>
                  </a:lnTo>
                  <a:lnTo>
                    <a:pt x="365" y="219"/>
                  </a:lnTo>
                  <a:close/>
                  <a:moveTo>
                    <a:pt x="37" y="1"/>
                  </a:moveTo>
                  <a:lnTo>
                    <a:pt x="0" y="1110"/>
                  </a:lnTo>
                  <a:lnTo>
                    <a:pt x="222" y="1258"/>
                  </a:lnTo>
                  <a:lnTo>
                    <a:pt x="222" y="1184"/>
                  </a:lnTo>
                  <a:lnTo>
                    <a:pt x="37" y="1110"/>
                  </a:lnTo>
                  <a:lnTo>
                    <a:pt x="74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4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83" name="Google Shape;12483;p51"/>
            <p:cNvSpPr/>
            <p:nvPr/>
          </p:nvSpPr>
          <p:spPr>
            <a:xfrm>
              <a:off x="2858925" y="2332500"/>
              <a:ext cx="7400" cy="27750"/>
            </a:xfrm>
            <a:custGeom>
              <a:avLst/>
              <a:gdLst/>
              <a:ahLst/>
              <a:cxnLst/>
              <a:rect l="l" t="t" r="r" b="b"/>
              <a:pathLst>
                <a:path w="296" h="1110" extrusionOk="0">
                  <a:moveTo>
                    <a:pt x="37" y="1"/>
                  </a:moveTo>
                  <a:lnTo>
                    <a:pt x="0" y="999"/>
                  </a:lnTo>
                  <a:lnTo>
                    <a:pt x="185" y="1110"/>
                  </a:lnTo>
                  <a:lnTo>
                    <a:pt x="296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84" name="Google Shape;12484;p51"/>
            <p:cNvSpPr/>
            <p:nvPr/>
          </p:nvSpPr>
          <p:spPr>
            <a:xfrm>
              <a:off x="2866300" y="2337125"/>
              <a:ext cx="4650" cy="25900"/>
            </a:xfrm>
            <a:custGeom>
              <a:avLst/>
              <a:gdLst/>
              <a:ahLst/>
              <a:cxnLst/>
              <a:rect l="l" t="t" r="r" b="b"/>
              <a:pathLst>
                <a:path w="186" h="1036" extrusionOk="0">
                  <a:moveTo>
                    <a:pt x="112" y="0"/>
                  </a:moveTo>
                  <a:lnTo>
                    <a:pt x="1" y="1036"/>
                  </a:lnTo>
                  <a:lnTo>
                    <a:pt x="1" y="1036"/>
                  </a:lnTo>
                  <a:lnTo>
                    <a:pt x="38" y="999"/>
                  </a:lnTo>
                  <a:lnTo>
                    <a:pt x="186" y="74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1A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85" name="Google Shape;12485;p51"/>
            <p:cNvSpPr/>
            <p:nvPr/>
          </p:nvSpPr>
          <p:spPr>
            <a:xfrm>
              <a:off x="2866300" y="2337125"/>
              <a:ext cx="10200" cy="27750"/>
            </a:xfrm>
            <a:custGeom>
              <a:avLst/>
              <a:gdLst/>
              <a:ahLst/>
              <a:cxnLst/>
              <a:rect l="l" t="t" r="r" b="b"/>
              <a:pathLst>
                <a:path w="408" h="1110" extrusionOk="0">
                  <a:moveTo>
                    <a:pt x="223" y="0"/>
                  </a:moveTo>
                  <a:lnTo>
                    <a:pt x="220" y="23"/>
                  </a:lnTo>
                  <a:lnTo>
                    <a:pt x="220" y="23"/>
                  </a:lnTo>
                  <a:lnTo>
                    <a:pt x="297" y="74"/>
                  </a:lnTo>
                  <a:cubicBezTo>
                    <a:pt x="371" y="74"/>
                    <a:pt x="371" y="111"/>
                    <a:pt x="408" y="148"/>
                  </a:cubicBezTo>
                  <a:lnTo>
                    <a:pt x="408" y="111"/>
                  </a:lnTo>
                  <a:lnTo>
                    <a:pt x="408" y="74"/>
                  </a:lnTo>
                  <a:lnTo>
                    <a:pt x="371" y="74"/>
                  </a:lnTo>
                  <a:lnTo>
                    <a:pt x="260" y="0"/>
                  </a:lnTo>
                  <a:close/>
                  <a:moveTo>
                    <a:pt x="112" y="0"/>
                  </a:moveTo>
                  <a:lnTo>
                    <a:pt x="1" y="1036"/>
                  </a:lnTo>
                  <a:lnTo>
                    <a:pt x="75" y="1073"/>
                  </a:lnTo>
                  <a:cubicBezTo>
                    <a:pt x="92" y="1073"/>
                    <a:pt x="118" y="1073"/>
                    <a:pt x="141" y="1069"/>
                  </a:cubicBezTo>
                  <a:lnTo>
                    <a:pt x="141" y="1069"/>
                  </a:lnTo>
                  <a:lnTo>
                    <a:pt x="223" y="1110"/>
                  </a:lnTo>
                  <a:lnTo>
                    <a:pt x="297" y="1110"/>
                  </a:lnTo>
                  <a:lnTo>
                    <a:pt x="408" y="259"/>
                  </a:lnTo>
                  <a:lnTo>
                    <a:pt x="408" y="185"/>
                  </a:lnTo>
                  <a:lnTo>
                    <a:pt x="408" y="148"/>
                  </a:lnTo>
                  <a:cubicBezTo>
                    <a:pt x="371" y="259"/>
                    <a:pt x="408" y="259"/>
                    <a:pt x="371" y="296"/>
                  </a:cubicBezTo>
                  <a:lnTo>
                    <a:pt x="186" y="1036"/>
                  </a:lnTo>
                  <a:cubicBezTo>
                    <a:pt x="186" y="1055"/>
                    <a:pt x="165" y="1064"/>
                    <a:pt x="141" y="1069"/>
                  </a:cubicBezTo>
                  <a:lnTo>
                    <a:pt x="141" y="1069"/>
                  </a:lnTo>
                  <a:lnTo>
                    <a:pt x="75" y="1036"/>
                  </a:lnTo>
                  <a:lnTo>
                    <a:pt x="220" y="23"/>
                  </a:lnTo>
                  <a:lnTo>
                    <a:pt x="220" y="23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14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86" name="Google Shape;12486;p51"/>
            <p:cNvSpPr/>
            <p:nvPr/>
          </p:nvSpPr>
          <p:spPr>
            <a:xfrm>
              <a:off x="2866300" y="2337125"/>
              <a:ext cx="10200" cy="26825"/>
            </a:xfrm>
            <a:custGeom>
              <a:avLst/>
              <a:gdLst/>
              <a:ahLst/>
              <a:cxnLst/>
              <a:rect l="l" t="t" r="r" b="b"/>
              <a:pathLst>
                <a:path w="408" h="1073" extrusionOk="0">
                  <a:moveTo>
                    <a:pt x="186" y="0"/>
                  </a:moveTo>
                  <a:lnTo>
                    <a:pt x="38" y="999"/>
                  </a:lnTo>
                  <a:lnTo>
                    <a:pt x="1" y="1036"/>
                  </a:lnTo>
                  <a:lnTo>
                    <a:pt x="75" y="1073"/>
                  </a:lnTo>
                  <a:cubicBezTo>
                    <a:pt x="112" y="1073"/>
                    <a:pt x="186" y="1073"/>
                    <a:pt x="186" y="1036"/>
                  </a:cubicBezTo>
                  <a:lnTo>
                    <a:pt x="371" y="296"/>
                  </a:lnTo>
                  <a:cubicBezTo>
                    <a:pt x="408" y="259"/>
                    <a:pt x="371" y="259"/>
                    <a:pt x="408" y="148"/>
                  </a:cubicBezTo>
                  <a:cubicBezTo>
                    <a:pt x="371" y="111"/>
                    <a:pt x="371" y="74"/>
                    <a:pt x="297" y="74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rgbClr val="13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87" name="Google Shape;12487;p51"/>
            <p:cNvSpPr/>
            <p:nvPr/>
          </p:nvSpPr>
          <p:spPr>
            <a:xfrm>
              <a:off x="2871850" y="2339900"/>
              <a:ext cx="5575" cy="23125"/>
            </a:xfrm>
            <a:custGeom>
              <a:avLst/>
              <a:gdLst/>
              <a:ahLst/>
              <a:cxnLst/>
              <a:rect l="l" t="t" r="r" b="b"/>
              <a:pathLst>
                <a:path w="223" h="925" extrusionOk="0">
                  <a:moveTo>
                    <a:pt x="38" y="0"/>
                  </a:moveTo>
                  <a:lnTo>
                    <a:pt x="1" y="37"/>
                  </a:lnTo>
                  <a:lnTo>
                    <a:pt x="186" y="148"/>
                  </a:lnTo>
                  <a:lnTo>
                    <a:pt x="223" y="148"/>
                  </a:lnTo>
                  <a:lnTo>
                    <a:pt x="223" y="74"/>
                  </a:lnTo>
                  <a:lnTo>
                    <a:pt x="38" y="0"/>
                  </a:lnTo>
                  <a:close/>
                  <a:moveTo>
                    <a:pt x="223" y="148"/>
                  </a:moveTo>
                  <a:cubicBezTo>
                    <a:pt x="204" y="148"/>
                    <a:pt x="195" y="148"/>
                    <a:pt x="195" y="162"/>
                  </a:cubicBezTo>
                  <a:cubicBezTo>
                    <a:pt x="195" y="158"/>
                    <a:pt x="204" y="148"/>
                    <a:pt x="223" y="148"/>
                  </a:cubicBezTo>
                  <a:close/>
                  <a:moveTo>
                    <a:pt x="223" y="148"/>
                  </a:moveTo>
                  <a:cubicBezTo>
                    <a:pt x="210" y="161"/>
                    <a:pt x="202" y="165"/>
                    <a:pt x="198" y="165"/>
                  </a:cubicBezTo>
                  <a:cubicBezTo>
                    <a:pt x="196" y="165"/>
                    <a:pt x="195" y="164"/>
                    <a:pt x="195" y="162"/>
                  </a:cubicBezTo>
                  <a:lnTo>
                    <a:pt x="195" y="162"/>
                  </a:lnTo>
                  <a:cubicBezTo>
                    <a:pt x="195" y="165"/>
                    <a:pt x="195" y="169"/>
                    <a:pt x="196" y="174"/>
                  </a:cubicBezTo>
                  <a:lnTo>
                    <a:pt x="196" y="174"/>
                  </a:lnTo>
                  <a:lnTo>
                    <a:pt x="223" y="148"/>
                  </a:lnTo>
                  <a:close/>
                  <a:moveTo>
                    <a:pt x="223" y="148"/>
                  </a:moveTo>
                  <a:lnTo>
                    <a:pt x="207" y="211"/>
                  </a:lnTo>
                  <a:lnTo>
                    <a:pt x="207" y="211"/>
                  </a:lnTo>
                  <a:cubicBezTo>
                    <a:pt x="202" y="195"/>
                    <a:pt x="198" y="183"/>
                    <a:pt x="196" y="174"/>
                  </a:cubicBezTo>
                  <a:lnTo>
                    <a:pt x="196" y="174"/>
                  </a:lnTo>
                  <a:lnTo>
                    <a:pt x="186" y="185"/>
                  </a:lnTo>
                  <a:lnTo>
                    <a:pt x="1" y="925"/>
                  </a:lnTo>
                  <a:lnTo>
                    <a:pt x="38" y="888"/>
                  </a:lnTo>
                  <a:lnTo>
                    <a:pt x="207" y="211"/>
                  </a:lnTo>
                  <a:lnTo>
                    <a:pt x="207" y="211"/>
                  </a:lnTo>
                  <a:cubicBezTo>
                    <a:pt x="211" y="224"/>
                    <a:pt x="216" y="240"/>
                    <a:pt x="223" y="259"/>
                  </a:cubicBezTo>
                  <a:lnTo>
                    <a:pt x="223" y="222"/>
                  </a:lnTo>
                  <a:lnTo>
                    <a:pt x="223" y="185"/>
                  </a:lnTo>
                  <a:lnTo>
                    <a:pt x="223" y="148"/>
                  </a:lnTo>
                  <a:close/>
                </a:path>
              </a:pathLst>
            </a:custGeom>
            <a:solidFill>
              <a:srgbClr val="C7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88" name="Google Shape;12488;p51"/>
            <p:cNvSpPr/>
            <p:nvPr/>
          </p:nvSpPr>
          <p:spPr>
            <a:xfrm>
              <a:off x="2799775" y="2338975"/>
              <a:ext cx="115550" cy="73275"/>
            </a:xfrm>
            <a:custGeom>
              <a:avLst/>
              <a:gdLst/>
              <a:ahLst/>
              <a:cxnLst/>
              <a:rect l="l" t="t" r="r" b="b"/>
              <a:pathLst>
                <a:path w="4622" h="2931" extrusionOk="0">
                  <a:moveTo>
                    <a:pt x="185" y="0"/>
                  </a:moveTo>
                  <a:cubicBezTo>
                    <a:pt x="0" y="74"/>
                    <a:pt x="111" y="370"/>
                    <a:pt x="111" y="555"/>
                  </a:cubicBezTo>
                  <a:lnTo>
                    <a:pt x="111" y="629"/>
                  </a:lnTo>
                  <a:cubicBezTo>
                    <a:pt x="148" y="777"/>
                    <a:pt x="185" y="851"/>
                    <a:pt x="296" y="925"/>
                  </a:cubicBezTo>
                  <a:lnTo>
                    <a:pt x="3660" y="2847"/>
                  </a:lnTo>
                  <a:cubicBezTo>
                    <a:pt x="3734" y="2903"/>
                    <a:pt x="3826" y="2930"/>
                    <a:pt x="3919" y="2930"/>
                  </a:cubicBezTo>
                  <a:cubicBezTo>
                    <a:pt x="4011" y="2930"/>
                    <a:pt x="4104" y="2903"/>
                    <a:pt x="4178" y="2847"/>
                  </a:cubicBezTo>
                  <a:lnTo>
                    <a:pt x="4621" y="2625"/>
                  </a:lnTo>
                  <a:lnTo>
                    <a:pt x="4621" y="2034"/>
                  </a:lnTo>
                  <a:lnTo>
                    <a:pt x="4141" y="2219"/>
                  </a:lnTo>
                  <a:cubicBezTo>
                    <a:pt x="4067" y="2256"/>
                    <a:pt x="3993" y="2274"/>
                    <a:pt x="3919" y="2274"/>
                  </a:cubicBezTo>
                  <a:cubicBezTo>
                    <a:pt x="3845" y="2274"/>
                    <a:pt x="3771" y="2256"/>
                    <a:pt x="3697" y="2219"/>
                  </a:cubicBezTo>
                  <a:lnTo>
                    <a:pt x="333" y="185"/>
                  </a:lnTo>
                  <a:cubicBezTo>
                    <a:pt x="296" y="111"/>
                    <a:pt x="222" y="37"/>
                    <a:pt x="185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89" name="Google Shape;12489;p51"/>
            <p:cNvSpPr/>
            <p:nvPr/>
          </p:nvSpPr>
          <p:spPr>
            <a:xfrm>
              <a:off x="2805300" y="2336200"/>
              <a:ext cx="110025" cy="59175"/>
            </a:xfrm>
            <a:custGeom>
              <a:avLst/>
              <a:gdLst/>
              <a:ahLst/>
              <a:cxnLst/>
              <a:rect l="l" t="t" r="r" b="b"/>
              <a:pathLst>
                <a:path w="4401" h="2367" extrusionOk="0">
                  <a:moveTo>
                    <a:pt x="112" y="1"/>
                  </a:moveTo>
                  <a:cubicBezTo>
                    <a:pt x="75" y="1"/>
                    <a:pt x="75" y="37"/>
                    <a:pt x="1" y="37"/>
                  </a:cubicBezTo>
                  <a:cubicBezTo>
                    <a:pt x="75" y="148"/>
                    <a:pt x="112" y="185"/>
                    <a:pt x="149" y="222"/>
                  </a:cubicBezTo>
                  <a:lnTo>
                    <a:pt x="3550" y="2330"/>
                  </a:lnTo>
                  <a:cubicBezTo>
                    <a:pt x="3624" y="2367"/>
                    <a:pt x="3809" y="2367"/>
                    <a:pt x="3920" y="2367"/>
                  </a:cubicBezTo>
                  <a:lnTo>
                    <a:pt x="4400" y="2182"/>
                  </a:lnTo>
                  <a:lnTo>
                    <a:pt x="4400" y="2145"/>
                  </a:lnTo>
                  <a:lnTo>
                    <a:pt x="4326" y="2034"/>
                  </a:lnTo>
                  <a:cubicBezTo>
                    <a:pt x="4099" y="2104"/>
                    <a:pt x="3980" y="2141"/>
                    <a:pt x="3889" y="2141"/>
                  </a:cubicBezTo>
                  <a:cubicBezTo>
                    <a:pt x="3788" y="2141"/>
                    <a:pt x="3724" y="2095"/>
                    <a:pt x="3587" y="1997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3131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90" name="Google Shape;12490;p51"/>
            <p:cNvSpPr/>
            <p:nvPr/>
          </p:nvSpPr>
          <p:spPr>
            <a:xfrm>
              <a:off x="2809000" y="2351000"/>
              <a:ext cx="12975" cy="12025"/>
            </a:xfrm>
            <a:custGeom>
              <a:avLst/>
              <a:gdLst/>
              <a:ahLst/>
              <a:cxnLst/>
              <a:rect l="l" t="t" r="r" b="b"/>
              <a:pathLst>
                <a:path w="519" h="481" extrusionOk="0">
                  <a:moveTo>
                    <a:pt x="444" y="444"/>
                  </a:moveTo>
                  <a:lnTo>
                    <a:pt x="38" y="185"/>
                  </a:lnTo>
                  <a:cubicBezTo>
                    <a:pt x="1" y="185"/>
                    <a:pt x="1" y="148"/>
                    <a:pt x="1" y="111"/>
                  </a:cubicBezTo>
                  <a:lnTo>
                    <a:pt x="1" y="74"/>
                  </a:lnTo>
                  <a:cubicBezTo>
                    <a:pt x="1" y="0"/>
                    <a:pt x="38" y="0"/>
                    <a:pt x="38" y="0"/>
                  </a:cubicBezTo>
                  <a:lnTo>
                    <a:pt x="444" y="259"/>
                  </a:lnTo>
                  <a:cubicBezTo>
                    <a:pt x="481" y="259"/>
                    <a:pt x="481" y="296"/>
                    <a:pt x="481" y="333"/>
                  </a:cubicBezTo>
                  <a:lnTo>
                    <a:pt x="481" y="370"/>
                  </a:lnTo>
                  <a:cubicBezTo>
                    <a:pt x="518" y="444"/>
                    <a:pt x="481" y="481"/>
                    <a:pt x="444" y="444"/>
                  </a:cubicBezTo>
                  <a:close/>
                </a:path>
              </a:pathLst>
            </a:custGeom>
            <a:solidFill>
              <a:srgbClr val="9CA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91" name="Google Shape;12491;p51"/>
            <p:cNvSpPr/>
            <p:nvPr/>
          </p:nvSpPr>
          <p:spPr>
            <a:xfrm>
              <a:off x="2810850" y="2354300"/>
              <a:ext cx="2725" cy="3175"/>
            </a:xfrm>
            <a:custGeom>
              <a:avLst/>
              <a:gdLst/>
              <a:ahLst/>
              <a:cxnLst/>
              <a:rect l="l" t="t" r="r" b="b"/>
              <a:pathLst>
                <a:path w="109" h="127" extrusionOk="0">
                  <a:moveTo>
                    <a:pt x="32" y="1"/>
                  </a:moveTo>
                  <a:cubicBezTo>
                    <a:pt x="22" y="1"/>
                    <a:pt x="11" y="5"/>
                    <a:pt x="1" y="16"/>
                  </a:cubicBezTo>
                  <a:cubicBezTo>
                    <a:pt x="1" y="16"/>
                    <a:pt x="1" y="53"/>
                    <a:pt x="75" y="127"/>
                  </a:cubicBezTo>
                  <a:cubicBezTo>
                    <a:pt x="102" y="73"/>
                    <a:pt x="109" y="38"/>
                    <a:pt x="96" y="38"/>
                  </a:cubicBezTo>
                  <a:cubicBezTo>
                    <a:pt x="92" y="38"/>
                    <a:pt x="85" y="43"/>
                    <a:pt x="75" y="53"/>
                  </a:cubicBezTo>
                  <a:cubicBezTo>
                    <a:pt x="75" y="27"/>
                    <a:pt x="56" y="1"/>
                    <a:pt x="32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92" name="Google Shape;12492;p51"/>
            <p:cNvSpPr/>
            <p:nvPr/>
          </p:nvSpPr>
          <p:spPr>
            <a:xfrm>
              <a:off x="2810850" y="2354300"/>
              <a:ext cx="1875" cy="3175"/>
            </a:xfrm>
            <a:custGeom>
              <a:avLst/>
              <a:gdLst/>
              <a:ahLst/>
              <a:cxnLst/>
              <a:rect l="l" t="t" r="r" b="b"/>
              <a:pathLst>
                <a:path w="75" h="127" extrusionOk="0">
                  <a:moveTo>
                    <a:pt x="62" y="1"/>
                  </a:moveTo>
                  <a:cubicBezTo>
                    <a:pt x="56" y="1"/>
                    <a:pt x="48" y="5"/>
                    <a:pt x="38" y="16"/>
                  </a:cubicBezTo>
                  <a:lnTo>
                    <a:pt x="1" y="16"/>
                  </a:lnTo>
                  <a:cubicBezTo>
                    <a:pt x="1" y="53"/>
                    <a:pt x="1" y="127"/>
                    <a:pt x="38" y="127"/>
                  </a:cubicBezTo>
                  <a:lnTo>
                    <a:pt x="75" y="53"/>
                  </a:lnTo>
                  <a:cubicBezTo>
                    <a:pt x="75" y="27"/>
                    <a:pt x="75" y="1"/>
                    <a:pt x="62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93" name="Google Shape;12493;p51"/>
            <p:cNvSpPr/>
            <p:nvPr/>
          </p:nvSpPr>
          <p:spPr>
            <a:xfrm>
              <a:off x="2810550" y="2354275"/>
              <a:ext cx="2175" cy="425"/>
            </a:xfrm>
            <a:custGeom>
              <a:avLst/>
              <a:gdLst/>
              <a:ahLst/>
              <a:cxnLst/>
              <a:rect l="l" t="t" r="r" b="b"/>
              <a:pathLst>
                <a:path w="87" h="17" extrusionOk="0">
                  <a:moveTo>
                    <a:pt x="44" y="1"/>
                  </a:moveTo>
                  <a:cubicBezTo>
                    <a:pt x="17" y="1"/>
                    <a:pt x="0" y="17"/>
                    <a:pt x="50" y="17"/>
                  </a:cubicBezTo>
                  <a:lnTo>
                    <a:pt x="87" y="17"/>
                  </a:lnTo>
                  <a:cubicBezTo>
                    <a:pt x="74" y="5"/>
                    <a:pt x="58" y="1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94" name="Google Shape;12494;p51"/>
            <p:cNvSpPr/>
            <p:nvPr/>
          </p:nvSpPr>
          <p:spPr>
            <a:xfrm>
              <a:off x="2809000" y="2353750"/>
              <a:ext cx="3725" cy="3725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38" y="1"/>
                  </a:moveTo>
                  <a:cubicBezTo>
                    <a:pt x="38" y="1"/>
                    <a:pt x="38" y="1"/>
                    <a:pt x="38" y="1"/>
                  </a:cubicBezTo>
                  <a:lnTo>
                    <a:pt x="38" y="1"/>
                  </a:lnTo>
                  <a:cubicBezTo>
                    <a:pt x="40" y="1"/>
                    <a:pt x="43" y="1"/>
                    <a:pt x="45" y="1"/>
                  </a:cubicBezTo>
                  <a:lnTo>
                    <a:pt x="45" y="1"/>
                  </a:lnTo>
                  <a:cubicBezTo>
                    <a:pt x="81" y="2"/>
                    <a:pt x="107" y="12"/>
                    <a:pt x="124" y="26"/>
                  </a:cubicBezTo>
                  <a:lnTo>
                    <a:pt x="124" y="26"/>
                  </a:lnTo>
                  <a:cubicBezTo>
                    <a:pt x="119" y="8"/>
                    <a:pt x="112" y="1"/>
                    <a:pt x="112" y="1"/>
                  </a:cubicBezTo>
                  <a:lnTo>
                    <a:pt x="75" y="1"/>
                  </a:lnTo>
                  <a:cubicBezTo>
                    <a:pt x="63" y="1"/>
                    <a:pt x="54" y="1"/>
                    <a:pt x="45" y="1"/>
                  </a:cubicBezTo>
                  <a:lnTo>
                    <a:pt x="45" y="1"/>
                  </a:lnTo>
                  <a:cubicBezTo>
                    <a:pt x="43" y="1"/>
                    <a:pt x="40" y="1"/>
                    <a:pt x="38" y="1"/>
                  </a:cubicBezTo>
                  <a:close/>
                  <a:moveTo>
                    <a:pt x="38" y="1"/>
                  </a:moveTo>
                  <a:lnTo>
                    <a:pt x="38" y="1"/>
                  </a:lnTo>
                  <a:cubicBezTo>
                    <a:pt x="1" y="3"/>
                    <a:pt x="1" y="9"/>
                    <a:pt x="1" y="38"/>
                  </a:cubicBezTo>
                  <a:cubicBezTo>
                    <a:pt x="1" y="51"/>
                    <a:pt x="9" y="59"/>
                    <a:pt x="22" y="67"/>
                  </a:cubicBezTo>
                  <a:lnTo>
                    <a:pt x="22" y="67"/>
                  </a:lnTo>
                  <a:cubicBezTo>
                    <a:pt x="20" y="51"/>
                    <a:pt x="22" y="33"/>
                    <a:pt x="38" y="1"/>
                  </a:cubicBezTo>
                  <a:close/>
                  <a:moveTo>
                    <a:pt x="22" y="67"/>
                  </a:moveTo>
                  <a:cubicBezTo>
                    <a:pt x="26" y="89"/>
                    <a:pt x="38" y="107"/>
                    <a:pt x="38" y="149"/>
                  </a:cubicBezTo>
                  <a:lnTo>
                    <a:pt x="112" y="149"/>
                  </a:lnTo>
                  <a:cubicBezTo>
                    <a:pt x="87" y="100"/>
                    <a:pt x="47" y="84"/>
                    <a:pt x="22" y="67"/>
                  </a:cubicBezTo>
                  <a:close/>
                  <a:moveTo>
                    <a:pt x="124" y="26"/>
                  </a:moveTo>
                  <a:lnTo>
                    <a:pt x="124" y="26"/>
                  </a:lnTo>
                  <a:cubicBezTo>
                    <a:pt x="130" y="49"/>
                    <a:pt x="132" y="88"/>
                    <a:pt x="112" y="149"/>
                  </a:cubicBezTo>
                  <a:cubicBezTo>
                    <a:pt x="124" y="124"/>
                    <a:pt x="132" y="116"/>
                    <a:pt x="136" y="116"/>
                  </a:cubicBezTo>
                  <a:cubicBezTo>
                    <a:pt x="140" y="116"/>
                    <a:pt x="140" y="123"/>
                    <a:pt x="137" y="130"/>
                  </a:cubicBezTo>
                  <a:lnTo>
                    <a:pt x="137" y="130"/>
                  </a:lnTo>
                  <a:cubicBezTo>
                    <a:pt x="144" y="119"/>
                    <a:pt x="149" y="102"/>
                    <a:pt x="149" y="75"/>
                  </a:cubicBezTo>
                  <a:cubicBezTo>
                    <a:pt x="149" y="57"/>
                    <a:pt x="140" y="40"/>
                    <a:pt x="124" y="26"/>
                  </a:cubicBezTo>
                  <a:close/>
                  <a:moveTo>
                    <a:pt x="137" y="130"/>
                  </a:moveTo>
                  <a:cubicBezTo>
                    <a:pt x="126" y="149"/>
                    <a:pt x="112" y="149"/>
                    <a:pt x="112" y="149"/>
                  </a:cubicBezTo>
                  <a:cubicBezTo>
                    <a:pt x="125" y="149"/>
                    <a:pt x="134" y="139"/>
                    <a:pt x="137" y="13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95" name="Google Shape;12495;p51"/>
            <p:cNvSpPr/>
            <p:nvPr/>
          </p:nvSpPr>
          <p:spPr>
            <a:xfrm>
              <a:off x="2809925" y="2352825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38" y="41"/>
                  </a:moveTo>
                  <a:lnTo>
                    <a:pt x="38" y="41"/>
                  </a:lnTo>
                  <a:cubicBezTo>
                    <a:pt x="75" y="49"/>
                    <a:pt x="87" y="67"/>
                    <a:pt x="39" y="73"/>
                  </a:cubicBezTo>
                  <a:lnTo>
                    <a:pt x="39" y="73"/>
                  </a:lnTo>
                  <a:cubicBezTo>
                    <a:pt x="38" y="63"/>
                    <a:pt x="38" y="52"/>
                    <a:pt x="38" y="41"/>
                  </a:cubicBezTo>
                  <a:close/>
                  <a:moveTo>
                    <a:pt x="75" y="1"/>
                  </a:moveTo>
                  <a:cubicBezTo>
                    <a:pt x="38" y="1"/>
                    <a:pt x="38" y="38"/>
                    <a:pt x="38" y="38"/>
                  </a:cubicBezTo>
                  <a:cubicBezTo>
                    <a:pt x="38" y="39"/>
                    <a:pt x="38" y="40"/>
                    <a:pt x="38" y="41"/>
                  </a:cubicBezTo>
                  <a:lnTo>
                    <a:pt x="38" y="41"/>
                  </a:lnTo>
                  <a:cubicBezTo>
                    <a:pt x="27" y="39"/>
                    <a:pt x="15" y="38"/>
                    <a:pt x="1" y="38"/>
                  </a:cubicBezTo>
                  <a:lnTo>
                    <a:pt x="1" y="75"/>
                  </a:lnTo>
                  <a:cubicBezTo>
                    <a:pt x="16" y="75"/>
                    <a:pt x="29" y="74"/>
                    <a:pt x="39" y="73"/>
                  </a:cubicBezTo>
                  <a:lnTo>
                    <a:pt x="39" y="73"/>
                  </a:lnTo>
                  <a:cubicBezTo>
                    <a:pt x="42" y="95"/>
                    <a:pt x="50" y="112"/>
                    <a:pt x="75" y="112"/>
                  </a:cubicBezTo>
                  <a:cubicBezTo>
                    <a:pt x="112" y="75"/>
                    <a:pt x="75" y="38"/>
                    <a:pt x="75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96" name="Google Shape;12496;p51"/>
            <p:cNvSpPr/>
            <p:nvPr/>
          </p:nvSpPr>
          <p:spPr>
            <a:xfrm>
              <a:off x="2810125" y="2353750"/>
              <a:ext cx="1675" cy="1875"/>
            </a:xfrm>
            <a:custGeom>
              <a:avLst/>
              <a:gdLst/>
              <a:ahLst/>
              <a:cxnLst/>
              <a:rect l="l" t="t" r="r" b="b"/>
              <a:pathLst>
                <a:path w="67" h="75" extrusionOk="0">
                  <a:moveTo>
                    <a:pt x="67" y="1"/>
                  </a:moveTo>
                  <a:cubicBezTo>
                    <a:pt x="17" y="1"/>
                    <a:pt x="1" y="17"/>
                    <a:pt x="17" y="17"/>
                  </a:cubicBezTo>
                  <a:cubicBezTo>
                    <a:pt x="26" y="17"/>
                    <a:pt x="42" y="13"/>
                    <a:pt x="67" y="1"/>
                  </a:cubicBezTo>
                  <a:close/>
                  <a:moveTo>
                    <a:pt x="67" y="38"/>
                  </a:moveTo>
                  <a:cubicBezTo>
                    <a:pt x="43" y="38"/>
                    <a:pt x="35" y="38"/>
                    <a:pt x="41" y="47"/>
                  </a:cubicBezTo>
                  <a:lnTo>
                    <a:pt x="41" y="47"/>
                  </a:lnTo>
                  <a:cubicBezTo>
                    <a:pt x="40" y="47"/>
                    <a:pt x="40" y="47"/>
                    <a:pt x="39" y="47"/>
                  </a:cubicBezTo>
                  <a:cubicBezTo>
                    <a:pt x="30" y="47"/>
                    <a:pt x="30" y="56"/>
                    <a:pt x="67" y="75"/>
                  </a:cubicBezTo>
                  <a:cubicBezTo>
                    <a:pt x="53" y="61"/>
                    <a:pt x="44" y="53"/>
                    <a:pt x="41" y="47"/>
                  </a:cubicBezTo>
                  <a:lnTo>
                    <a:pt x="41" y="47"/>
                  </a:lnTo>
                  <a:cubicBezTo>
                    <a:pt x="51" y="48"/>
                    <a:pt x="67" y="58"/>
                    <a:pt x="67" y="75"/>
                  </a:cubicBezTo>
                  <a:lnTo>
                    <a:pt x="67" y="38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97" name="Google Shape;12497;p51"/>
            <p:cNvSpPr/>
            <p:nvPr/>
          </p:nvSpPr>
          <p:spPr>
            <a:xfrm>
              <a:off x="2812700" y="2355250"/>
              <a:ext cx="4650" cy="3150"/>
            </a:xfrm>
            <a:custGeom>
              <a:avLst/>
              <a:gdLst/>
              <a:ahLst/>
              <a:cxnLst/>
              <a:rect l="l" t="t" r="r" b="b"/>
              <a:pathLst>
                <a:path w="186" h="126" extrusionOk="0">
                  <a:moveTo>
                    <a:pt x="36" y="0"/>
                  </a:moveTo>
                  <a:cubicBezTo>
                    <a:pt x="23" y="0"/>
                    <a:pt x="11" y="5"/>
                    <a:pt x="1" y="15"/>
                  </a:cubicBezTo>
                  <a:cubicBezTo>
                    <a:pt x="1" y="15"/>
                    <a:pt x="1" y="89"/>
                    <a:pt x="112" y="126"/>
                  </a:cubicBezTo>
                  <a:cubicBezTo>
                    <a:pt x="185" y="126"/>
                    <a:pt x="185" y="89"/>
                    <a:pt x="112" y="89"/>
                  </a:cubicBezTo>
                  <a:cubicBezTo>
                    <a:pt x="112" y="35"/>
                    <a:pt x="72" y="0"/>
                    <a:pt x="36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98" name="Google Shape;12498;p51"/>
            <p:cNvSpPr/>
            <p:nvPr/>
          </p:nvSpPr>
          <p:spPr>
            <a:xfrm>
              <a:off x="2813625" y="2356675"/>
              <a:ext cx="2800" cy="2650"/>
            </a:xfrm>
            <a:custGeom>
              <a:avLst/>
              <a:gdLst/>
              <a:ahLst/>
              <a:cxnLst/>
              <a:rect l="l" t="t" r="r" b="b"/>
              <a:pathLst>
                <a:path w="112" h="106" extrusionOk="0">
                  <a:moveTo>
                    <a:pt x="83" y="0"/>
                  </a:moveTo>
                  <a:cubicBezTo>
                    <a:pt x="78" y="0"/>
                    <a:pt x="75" y="9"/>
                    <a:pt x="75" y="32"/>
                  </a:cubicBezTo>
                  <a:lnTo>
                    <a:pt x="1" y="32"/>
                  </a:lnTo>
                  <a:cubicBezTo>
                    <a:pt x="1" y="69"/>
                    <a:pt x="1" y="106"/>
                    <a:pt x="75" y="106"/>
                  </a:cubicBezTo>
                  <a:lnTo>
                    <a:pt x="111" y="69"/>
                  </a:lnTo>
                  <a:cubicBezTo>
                    <a:pt x="111" y="43"/>
                    <a:pt x="94" y="0"/>
                    <a:pt x="83" y="0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99" name="Google Shape;12499;p51"/>
            <p:cNvSpPr/>
            <p:nvPr/>
          </p:nvSpPr>
          <p:spPr>
            <a:xfrm>
              <a:off x="2813625" y="2356075"/>
              <a:ext cx="1875" cy="1400"/>
            </a:xfrm>
            <a:custGeom>
              <a:avLst/>
              <a:gdLst/>
              <a:ahLst/>
              <a:cxnLst/>
              <a:rect l="l" t="t" r="r" b="b"/>
              <a:pathLst>
                <a:path w="75" h="56" extrusionOk="0">
                  <a:moveTo>
                    <a:pt x="38" y="0"/>
                  </a:moveTo>
                  <a:cubicBezTo>
                    <a:pt x="19" y="0"/>
                    <a:pt x="1" y="19"/>
                    <a:pt x="1" y="56"/>
                  </a:cubicBezTo>
                  <a:lnTo>
                    <a:pt x="75" y="56"/>
                  </a:lnTo>
                  <a:cubicBezTo>
                    <a:pt x="75" y="19"/>
                    <a:pt x="56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00" name="Google Shape;12500;p51"/>
            <p:cNvSpPr/>
            <p:nvPr/>
          </p:nvSpPr>
          <p:spPr>
            <a:xfrm>
              <a:off x="2812700" y="2354675"/>
              <a:ext cx="3725" cy="3725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38" y="1"/>
                  </a:moveTo>
                  <a:cubicBezTo>
                    <a:pt x="1" y="1"/>
                    <a:pt x="1" y="1"/>
                    <a:pt x="1" y="38"/>
                  </a:cubicBezTo>
                  <a:cubicBezTo>
                    <a:pt x="1" y="78"/>
                    <a:pt x="12" y="97"/>
                    <a:pt x="34" y="111"/>
                  </a:cubicBezTo>
                  <a:lnTo>
                    <a:pt x="34" y="111"/>
                  </a:lnTo>
                  <a:cubicBezTo>
                    <a:pt x="25" y="72"/>
                    <a:pt x="8" y="60"/>
                    <a:pt x="38" y="1"/>
                  </a:cubicBezTo>
                  <a:close/>
                  <a:moveTo>
                    <a:pt x="38" y="1"/>
                  </a:moveTo>
                  <a:cubicBezTo>
                    <a:pt x="112" y="38"/>
                    <a:pt x="148" y="112"/>
                    <a:pt x="112" y="112"/>
                  </a:cubicBezTo>
                  <a:cubicBezTo>
                    <a:pt x="112" y="125"/>
                    <a:pt x="102" y="133"/>
                    <a:pt x="90" y="139"/>
                  </a:cubicBezTo>
                  <a:lnTo>
                    <a:pt x="90" y="139"/>
                  </a:lnTo>
                  <a:cubicBezTo>
                    <a:pt x="67" y="128"/>
                    <a:pt x="48" y="120"/>
                    <a:pt x="34" y="111"/>
                  </a:cubicBezTo>
                  <a:lnTo>
                    <a:pt x="34" y="111"/>
                  </a:lnTo>
                  <a:cubicBezTo>
                    <a:pt x="36" y="121"/>
                    <a:pt x="38" y="133"/>
                    <a:pt x="38" y="149"/>
                  </a:cubicBezTo>
                  <a:cubicBezTo>
                    <a:pt x="38" y="149"/>
                    <a:pt x="69" y="149"/>
                    <a:pt x="90" y="139"/>
                  </a:cubicBezTo>
                  <a:lnTo>
                    <a:pt x="90" y="139"/>
                  </a:lnTo>
                  <a:cubicBezTo>
                    <a:pt x="97" y="142"/>
                    <a:pt x="104" y="145"/>
                    <a:pt x="112" y="149"/>
                  </a:cubicBezTo>
                  <a:cubicBezTo>
                    <a:pt x="148" y="112"/>
                    <a:pt x="112" y="38"/>
                    <a:pt x="112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01" name="Google Shape;12501;p51"/>
            <p:cNvSpPr/>
            <p:nvPr/>
          </p:nvSpPr>
          <p:spPr>
            <a:xfrm>
              <a:off x="2813625" y="2354675"/>
              <a:ext cx="1875" cy="3725"/>
            </a:xfrm>
            <a:custGeom>
              <a:avLst/>
              <a:gdLst/>
              <a:ahLst/>
              <a:cxnLst/>
              <a:rect l="l" t="t" r="r" b="b"/>
              <a:pathLst>
                <a:path w="75" h="149" extrusionOk="0">
                  <a:moveTo>
                    <a:pt x="75" y="1"/>
                  </a:moveTo>
                  <a:cubicBezTo>
                    <a:pt x="1" y="1"/>
                    <a:pt x="1" y="38"/>
                    <a:pt x="1" y="38"/>
                  </a:cubicBezTo>
                  <a:cubicBezTo>
                    <a:pt x="73" y="38"/>
                    <a:pt x="74" y="108"/>
                    <a:pt x="6" y="112"/>
                  </a:cubicBezTo>
                  <a:lnTo>
                    <a:pt x="6" y="112"/>
                  </a:lnTo>
                  <a:cubicBezTo>
                    <a:pt x="1" y="94"/>
                    <a:pt x="1" y="69"/>
                    <a:pt x="1" y="38"/>
                  </a:cubicBezTo>
                  <a:lnTo>
                    <a:pt x="1" y="112"/>
                  </a:lnTo>
                  <a:cubicBezTo>
                    <a:pt x="2" y="112"/>
                    <a:pt x="4" y="112"/>
                    <a:pt x="6" y="112"/>
                  </a:cubicBezTo>
                  <a:lnTo>
                    <a:pt x="6" y="112"/>
                  </a:lnTo>
                  <a:cubicBezTo>
                    <a:pt x="14" y="136"/>
                    <a:pt x="32" y="149"/>
                    <a:pt x="75" y="149"/>
                  </a:cubicBezTo>
                  <a:lnTo>
                    <a:pt x="75" y="1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02" name="Google Shape;12502;p51"/>
            <p:cNvSpPr/>
            <p:nvPr/>
          </p:nvSpPr>
          <p:spPr>
            <a:xfrm>
              <a:off x="2813625" y="23556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1" y="1"/>
                  </a:moveTo>
                  <a:lnTo>
                    <a:pt x="1" y="75"/>
                  </a:lnTo>
                  <a:cubicBezTo>
                    <a:pt x="75" y="75"/>
                    <a:pt x="75" y="75"/>
                    <a:pt x="1" y="1"/>
                  </a:cubicBezTo>
                  <a:lnTo>
                    <a:pt x="1" y="1"/>
                  </a:lnTo>
                  <a:cubicBezTo>
                    <a:pt x="10" y="10"/>
                    <a:pt x="18" y="17"/>
                    <a:pt x="25" y="22"/>
                  </a:cubicBezTo>
                  <a:lnTo>
                    <a:pt x="25" y="22"/>
                  </a:lnTo>
                  <a:cubicBezTo>
                    <a:pt x="17" y="12"/>
                    <a:pt x="17" y="7"/>
                    <a:pt x="25" y="4"/>
                  </a:cubicBezTo>
                  <a:lnTo>
                    <a:pt x="25" y="4"/>
                  </a:lnTo>
                  <a:cubicBezTo>
                    <a:pt x="18" y="2"/>
                    <a:pt x="10" y="1"/>
                    <a:pt x="1" y="1"/>
                  </a:cubicBezTo>
                  <a:close/>
                  <a:moveTo>
                    <a:pt x="75" y="1"/>
                  </a:moveTo>
                  <a:cubicBezTo>
                    <a:pt x="49" y="1"/>
                    <a:pt x="33" y="1"/>
                    <a:pt x="25" y="4"/>
                  </a:cubicBezTo>
                  <a:lnTo>
                    <a:pt x="25" y="4"/>
                  </a:lnTo>
                  <a:cubicBezTo>
                    <a:pt x="55" y="12"/>
                    <a:pt x="63" y="34"/>
                    <a:pt x="50" y="34"/>
                  </a:cubicBezTo>
                  <a:cubicBezTo>
                    <a:pt x="45" y="34"/>
                    <a:pt x="36" y="31"/>
                    <a:pt x="25" y="22"/>
                  </a:cubicBezTo>
                  <a:lnTo>
                    <a:pt x="25" y="22"/>
                  </a:lnTo>
                  <a:cubicBezTo>
                    <a:pt x="33" y="33"/>
                    <a:pt x="49" y="50"/>
                    <a:pt x="75" y="75"/>
                  </a:cubicBezTo>
                  <a:lnTo>
                    <a:pt x="75" y="1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03" name="Google Shape;12503;p51"/>
            <p:cNvSpPr/>
            <p:nvPr/>
          </p:nvSpPr>
          <p:spPr>
            <a:xfrm>
              <a:off x="2816400" y="2358000"/>
              <a:ext cx="4650" cy="2250"/>
            </a:xfrm>
            <a:custGeom>
              <a:avLst/>
              <a:gdLst/>
              <a:ahLst/>
              <a:cxnLst/>
              <a:rect l="l" t="t" r="r" b="b"/>
              <a:pathLst>
                <a:path w="186" h="90" extrusionOk="0">
                  <a:moveTo>
                    <a:pt x="32" y="1"/>
                  </a:moveTo>
                  <a:cubicBezTo>
                    <a:pt x="22" y="1"/>
                    <a:pt x="11" y="5"/>
                    <a:pt x="0" y="16"/>
                  </a:cubicBezTo>
                  <a:cubicBezTo>
                    <a:pt x="0" y="16"/>
                    <a:pt x="0" y="53"/>
                    <a:pt x="74" y="90"/>
                  </a:cubicBezTo>
                  <a:cubicBezTo>
                    <a:pt x="185" y="53"/>
                    <a:pt x="148" y="53"/>
                    <a:pt x="74" y="53"/>
                  </a:cubicBezTo>
                  <a:cubicBezTo>
                    <a:pt x="74" y="27"/>
                    <a:pt x="56" y="1"/>
                    <a:pt x="32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04" name="Google Shape;12504;p51"/>
            <p:cNvSpPr/>
            <p:nvPr/>
          </p:nvSpPr>
          <p:spPr>
            <a:xfrm>
              <a:off x="2817325" y="2358000"/>
              <a:ext cx="2800" cy="2250"/>
            </a:xfrm>
            <a:custGeom>
              <a:avLst/>
              <a:gdLst/>
              <a:ahLst/>
              <a:cxnLst/>
              <a:rect l="l" t="t" r="r" b="b"/>
              <a:pathLst>
                <a:path w="112" h="90" extrusionOk="0">
                  <a:moveTo>
                    <a:pt x="53" y="1"/>
                  </a:moveTo>
                  <a:cubicBezTo>
                    <a:pt x="44" y="1"/>
                    <a:pt x="37" y="5"/>
                    <a:pt x="37" y="16"/>
                  </a:cubicBezTo>
                  <a:lnTo>
                    <a:pt x="0" y="16"/>
                  </a:lnTo>
                  <a:cubicBezTo>
                    <a:pt x="0" y="53"/>
                    <a:pt x="0" y="90"/>
                    <a:pt x="37" y="90"/>
                  </a:cubicBezTo>
                  <a:lnTo>
                    <a:pt x="111" y="53"/>
                  </a:lnTo>
                  <a:cubicBezTo>
                    <a:pt x="111" y="27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05" name="Google Shape;12505;p51"/>
            <p:cNvSpPr/>
            <p:nvPr/>
          </p:nvSpPr>
          <p:spPr>
            <a:xfrm>
              <a:off x="2817325" y="23583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7" y="1"/>
                  </a:moveTo>
                  <a:cubicBezTo>
                    <a:pt x="37" y="38"/>
                    <a:pt x="37" y="38"/>
                    <a:pt x="37" y="1"/>
                  </a:cubicBezTo>
                  <a:lnTo>
                    <a:pt x="0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06" name="Google Shape;12506;p51"/>
            <p:cNvSpPr/>
            <p:nvPr/>
          </p:nvSpPr>
          <p:spPr>
            <a:xfrm>
              <a:off x="2816400" y="2357450"/>
              <a:ext cx="2775" cy="2800"/>
            </a:xfrm>
            <a:custGeom>
              <a:avLst/>
              <a:gdLst/>
              <a:ahLst/>
              <a:cxnLst/>
              <a:rect l="l" t="t" r="r" b="b"/>
              <a:pathLst>
                <a:path w="111" h="112" extrusionOk="0">
                  <a:moveTo>
                    <a:pt x="37" y="1"/>
                  </a:moveTo>
                  <a:cubicBezTo>
                    <a:pt x="59" y="22"/>
                    <a:pt x="92" y="43"/>
                    <a:pt x="103" y="58"/>
                  </a:cubicBezTo>
                  <a:lnTo>
                    <a:pt x="103" y="58"/>
                  </a:lnTo>
                  <a:cubicBezTo>
                    <a:pt x="94" y="39"/>
                    <a:pt x="74" y="20"/>
                    <a:pt x="74" y="1"/>
                  </a:cubicBezTo>
                  <a:close/>
                  <a:moveTo>
                    <a:pt x="103" y="58"/>
                  </a:moveTo>
                  <a:lnTo>
                    <a:pt x="103" y="58"/>
                  </a:lnTo>
                  <a:cubicBezTo>
                    <a:pt x="104" y="60"/>
                    <a:pt x="105" y="63"/>
                    <a:pt x="106" y="66"/>
                  </a:cubicBezTo>
                  <a:lnTo>
                    <a:pt x="106" y="66"/>
                  </a:lnTo>
                  <a:cubicBezTo>
                    <a:pt x="106" y="64"/>
                    <a:pt x="105" y="61"/>
                    <a:pt x="103" y="58"/>
                  </a:cubicBezTo>
                  <a:close/>
                  <a:moveTo>
                    <a:pt x="37" y="1"/>
                  </a:moveTo>
                  <a:cubicBezTo>
                    <a:pt x="0" y="1"/>
                    <a:pt x="0" y="1"/>
                    <a:pt x="0" y="38"/>
                  </a:cubicBezTo>
                  <a:cubicBezTo>
                    <a:pt x="0" y="57"/>
                    <a:pt x="11" y="67"/>
                    <a:pt x="26" y="76"/>
                  </a:cubicBezTo>
                  <a:lnTo>
                    <a:pt x="26" y="76"/>
                  </a:lnTo>
                  <a:cubicBezTo>
                    <a:pt x="19" y="62"/>
                    <a:pt x="16" y="44"/>
                    <a:pt x="37" y="1"/>
                  </a:cubicBezTo>
                  <a:close/>
                  <a:moveTo>
                    <a:pt x="106" y="66"/>
                  </a:moveTo>
                  <a:cubicBezTo>
                    <a:pt x="105" y="72"/>
                    <a:pt x="96" y="75"/>
                    <a:pt x="74" y="75"/>
                  </a:cubicBezTo>
                  <a:cubicBezTo>
                    <a:pt x="74" y="88"/>
                    <a:pt x="70" y="96"/>
                    <a:pt x="64" y="102"/>
                  </a:cubicBezTo>
                  <a:lnTo>
                    <a:pt x="64" y="102"/>
                  </a:lnTo>
                  <a:cubicBezTo>
                    <a:pt x="50" y="91"/>
                    <a:pt x="37" y="83"/>
                    <a:pt x="26" y="76"/>
                  </a:cubicBezTo>
                  <a:lnTo>
                    <a:pt x="26" y="76"/>
                  </a:lnTo>
                  <a:cubicBezTo>
                    <a:pt x="31" y="87"/>
                    <a:pt x="37" y="96"/>
                    <a:pt x="37" y="112"/>
                  </a:cubicBezTo>
                  <a:cubicBezTo>
                    <a:pt x="37" y="112"/>
                    <a:pt x="53" y="112"/>
                    <a:pt x="64" y="102"/>
                  </a:cubicBezTo>
                  <a:lnTo>
                    <a:pt x="64" y="102"/>
                  </a:lnTo>
                  <a:cubicBezTo>
                    <a:pt x="67" y="105"/>
                    <a:pt x="71" y="108"/>
                    <a:pt x="74" y="112"/>
                  </a:cubicBezTo>
                  <a:cubicBezTo>
                    <a:pt x="105" y="97"/>
                    <a:pt x="110" y="81"/>
                    <a:pt x="106" y="66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07" name="Google Shape;12507;p51"/>
            <p:cNvSpPr/>
            <p:nvPr/>
          </p:nvSpPr>
          <p:spPr>
            <a:xfrm>
              <a:off x="2817325" y="2357450"/>
              <a:ext cx="950" cy="2800"/>
            </a:xfrm>
            <a:custGeom>
              <a:avLst/>
              <a:gdLst/>
              <a:ahLst/>
              <a:cxnLst/>
              <a:rect l="l" t="t" r="r" b="b"/>
              <a:pathLst>
                <a:path w="38" h="112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38"/>
                    <a:pt x="0" y="23"/>
                    <a:pt x="10" y="12"/>
                  </a:cubicBezTo>
                  <a:lnTo>
                    <a:pt x="10" y="12"/>
                  </a:lnTo>
                  <a:cubicBezTo>
                    <a:pt x="7" y="8"/>
                    <a:pt x="4" y="4"/>
                    <a:pt x="0" y="1"/>
                  </a:cubicBezTo>
                  <a:close/>
                  <a:moveTo>
                    <a:pt x="37" y="1"/>
                  </a:moveTo>
                  <a:cubicBezTo>
                    <a:pt x="24" y="1"/>
                    <a:pt x="16" y="6"/>
                    <a:pt x="10" y="12"/>
                  </a:cubicBezTo>
                  <a:lnTo>
                    <a:pt x="10" y="12"/>
                  </a:lnTo>
                  <a:cubicBezTo>
                    <a:pt x="28" y="34"/>
                    <a:pt x="33" y="53"/>
                    <a:pt x="23" y="53"/>
                  </a:cubicBezTo>
                  <a:cubicBezTo>
                    <a:pt x="19" y="53"/>
                    <a:pt x="11" y="49"/>
                    <a:pt x="0" y="38"/>
                  </a:cubicBezTo>
                  <a:lnTo>
                    <a:pt x="0" y="38"/>
                  </a:lnTo>
                  <a:cubicBezTo>
                    <a:pt x="0" y="75"/>
                    <a:pt x="0" y="112"/>
                    <a:pt x="37" y="112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08" name="Google Shape;12508;p51"/>
            <p:cNvSpPr/>
            <p:nvPr/>
          </p:nvSpPr>
          <p:spPr>
            <a:xfrm>
              <a:off x="2817325" y="23583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1"/>
                  </a:moveTo>
                  <a:lnTo>
                    <a:pt x="0" y="38"/>
                  </a:lnTo>
                  <a:cubicBezTo>
                    <a:pt x="37" y="38"/>
                    <a:pt x="37" y="38"/>
                    <a:pt x="0" y="1"/>
                  </a:cubicBezTo>
                  <a:lnTo>
                    <a:pt x="0" y="1"/>
                  </a:lnTo>
                  <a:cubicBezTo>
                    <a:pt x="5" y="5"/>
                    <a:pt x="9" y="9"/>
                    <a:pt x="12" y="11"/>
                  </a:cubicBezTo>
                  <a:lnTo>
                    <a:pt x="12" y="11"/>
                  </a:lnTo>
                  <a:cubicBezTo>
                    <a:pt x="9" y="6"/>
                    <a:pt x="9" y="4"/>
                    <a:pt x="12" y="2"/>
                  </a:cubicBezTo>
                  <a:lnTo>
                    <a:pt x="12" y="2"/>
                  </a:lnTo>
                  <a:cubicBezTo>
                    <a:pt x="28" y="6"/>
                    <a:pt x="32" y="17"/>
                    <a:pt x="25" y="17"/>
                  </a:cubicBezTo>
                  <a:cubicBezTo>
                    <a:pt x="23" y="17"/>
                    <a:pt x="18" y="16"/>
                    <a:pt x="12" y="11"/>
                  </a:cubicBezTo>
                  <a:lnTo>
                    <a:pt x="12" y="11"/>
                  </a:lnTo>
                  <a:cubicBezTo>
                    <a:pt x="16" y="17"/>
                    <a:pt x="25" y="25"/>
                    <a:pt x="37" y="38"/>
                  </a:cubicBezTo>
                  <a:lnTo>
                    <a:pt x="37" y="1"/>
                  </a:lnTo>
                  <a:cubicBezTo>
                    <a:pt x="25" y="1"/>
                    <a:pt x="16" y="1"/>
                    <a:pt x="12" y="2"/>
                  </a:cubicBezTo>
                  <a:lnTo>
                    <a:pt x="12" y="2"/>
                  </a:lnTo>
                  <a:cubicBezTo>
                    <a:pt x="9" y="1"/>
                    <a:pt x="5" y="1"/>
                    <a:pt x="0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09" name="Google Shape;12509;p51"/>
            <p:cNvSpPr/>
            <p:nvPr/>
          </p:nvSpPr>
          <p:spPr>
            <a:xfrm>
              <a:off x="2809000" y="23528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1" y="38"/>
                  </a:moveTo>
                  <a:cubicBezTo>
                    <a:pt x="1" y="1"/>
                    <a:pt x="38" y="1"/>
                    <a:pt x="38" y="1"/>
                  </a:cubicBezTo>
                  <a:cubicBezTo>
                    <a:pt x="149" y="38"/>
                    <a:pt x="370" y="186"/>
                    <a:pt x="370" y="223"/>
                  </a:cubicBezTo>
                  <a:cubicBezTo>
                    <a:pt x="407" y="260"/>
                    <a:pt x="38" y="223"/>
                    <a:pt x="1" y="112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10" name="Google Shape;12510;p51"/>
            <p:cNvSpPr/>
            <p:nvPr/>
          </p:nvSpPr>
          <p:spPr>
            <a:xfrm>
              <a:off x="2874625" y="2390725"/>
              <a:ext cx="12975" cy="11125"/>
            </a:xfrm>
            <a:custGeom>
              <a:avLst/>
              <a:gdLst/>
              <a:ahLst/>
              <a:cxnLst/>
              <a:rect l="l" t="t" r="r" b="b"/>
              <a:pathLst>
                <a:path w="519" h="445" extrusionOk="0">
                  <a:moveTo>
                    <a:pt x="444" y="407"/>
                  </a:moveTo>
                  <a:lnTo>
                    <a:pt x="75" y="186"/>
                  </a:lnTo>
                  <a:cubicBezTo>
                    <a:pt x="1" y="186"/>
                    <a:pt x="1" y="149"/>
                    <a:pt x="1" y="75"/>
                  </a:cubicBezTo>
                  <a:lnTo>
                    <a:pt x="1" y="38"/>
                  </a:lnTo>
                  <a:cubicBezTo>
                    <a:pt x="1" y="1"/>
                    <a:pt x="75" y="1"/>
                    <a:pt x="75" y="1"/>
                  </a:cubicBezTo>
                  <a:lnTo>
                    <a:pt x="444" y="223"/>
                  </a:lnTo>
                  <a:cubicBezTo>
                    <a:pt x="481" y="223"/>
                    <a:pt x="481" y="260"/>
                    <a:pt x="481" y="334"/>
                  </a:cubicBezTo>
                  <a:lnTo>
                    <a:pt x="481" y="371"/>
                  </a:lnTo>
                  <a:cubicBezTo>
                    <a:pt x="518" y="407"/>
                    <a:pt x="481" y="444"/>
                    <a:pt x="444" y="407"/>
                  </a:cubicBezTo>
                  <a:close/>
                </a:path>
              </a:pathLst>
            </a:custGeom>
            <a:solidFill>
              <a:srgbClr val="9CA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11" name="Google Shape;12511;p51"/>
            <p:cNvSpPr/>
            <p:nvPr/>
          </p:nvSpPr>
          <p:spPr>
            <a:xfrm>
              <a:off x="2876475" y="2393650"/>
              <a:ext cx="2725" cy="2650"/>
            </a:xfrm>
            <a:custGeom>
              <a:avLst/>
              <a:gdLst/>
              <a:ahLst/>
              <a:cxnLst/>
              <a:rect l="l" t="t" r="r" b="b"/>
              <a:pathLst>
                <a:path w="109" h="106" extrusionOk="0">
                  <a:moveTo>
                    <a:pt x="34" y="0"/>
                  </a:moveTo>
                  <a:cubicBezTo>
                    <a:pt x="24" y="0"/>
                    <a:pt x="12" y="9"/>
                    <a:pt x="1" y="32"/>
                  </a:cubicBezTo>
                  <a:cubicBezTo>
                    <a:pt x="1" y="32"/>
                    <a:pt x="1" y="69"/>
                    <a:pt x="75" y="106"/>
                  </a:cubicBezTo>
                  <a:cubicBezTo>
                    <a:pt x="101" y="79"/>
                    <a:pt x="108" y="53"/>
                    <a:pt x="97" y="53"/>
                  </a:cubicBezTo>
                  <a:cubicBezTo>
                    <a:pt x="93" y="53"/>
                    <a:pt x="85" y="58"/>
                    <a:pt x="75" y="69"/>
                  </a:cubicBezTo>
                  <a:cubicBezTo>
                    <a:pt x="75" y="43"/>
                    <a:pt x="57" y="0"/>
                    <a:pt x="34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12" name="Google Shape;12512;p51"/>
            <p:cNvSpPr/>
            <p:nvPr/>
          </p:nvSpPr>
          <p:spPr>
            <a:xfrm>
              <a:off x="2876475" y="2393650"/>
              <a:ext cx="1875" cy="2650"/>
            </a:xfrm>
            <a:custGeom>
              <a:avLst/>
              <a:gdLst/>
              <a:ahLst/>
              <a:cxnLst/>
              <a:rect l="l" t="t" r="r" b="b"/>
              <a:pathLst>
                <a:path w="75" h="106" extrusionOk="0">
                  <a:moveTo>
                    <a:pt x="62" y="0"/>
                  </a:moveTo>
                  <a:cubicBezTo>
                    <a:pt x="57" y="0"/>
                    <a:pt x="49" y="9"/>
                    <a:pt x="38" y="32"/>
                  </a:cubicBezTo>
                  <a:lnTo>
                    <a:pt x="1" y="32"/>
                  </a:lnTo>
                  <a:cubicBezTo>
                    <a:pt x="1" y="69"/>
                    <a:pt x="1" y="106"/>
                    <a:pt x="38" y="106"/>
                  </a:cubicBezTo>
                  <a:lnTo>
                    <a:pt x="75" y="69"/>
                  </a:lnTo>
                  <a:cubicBezTo>
                    <a:pt x="75" y="43"/>
                    <a:pt x="75" y="0"/>
                    <a:pt x="62" y="0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13" name="Google Shape;12513;p51"/>
            <p:cNvSpPr/>
            <p:nvPr/>
          </p:nvSpPr>
          <p:spPr>
            <a:xfrm>
              <a:off x="2877400" y="2393600"/>
              <a:ext cx="950" cy="850"/>
            </a:xfrm>
            <a:custGeom>
              <a:avLst/>
              <a:gdLst/>
              <a:ahLst/>
              <a:cxnLst/>
              <a:rect l="l" t="t" r="r" b="b"/>
              <a:pathLst>
                <a:path w="38" h="34" extrusionOk="0">
                  <a:moveTo>
                    <a:pt x="12" y="1"/>
                  </a:moveTo>
                  <a:cubicBezTo>
                    <a:pt x="1" y="1"/>
                    <a:pt x="1" y="34"/>
                    <a:pt x="1" y="34"/>
                  </a:cubicBezTo>
                  <a:lnTo>
                    <a:pt x="38" y="34"/>
                  </a:lnTo>
                  <a:cubicBezTo>
                    <a:pt x="25" y="9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14" name="Google Shape;12514;p51"/>
            <p:cNvSpPr/>
            <p:nvPr/>
          </p:nvSpPr>
          <p:spPr>
            <a:xfrm>
              <a:off x="2875550" y="2392575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38" y="1"/>
                  </a:moveTo>
                  <a:cubicBezTo>
                    <a:pt x="1" y="1"/>
                    <a:pt x="1" y="1"/>
                    <a:pt x="1" y="75"/>
                  </a:cubicBezTo>
                  <a:cubicBezTo>
                    <a:pt x="1" y="95"/>
                    <a:pt x="12" y="104"/>
                    <a:pt x="28" y="114"/>
                  </a:cubicBezTo>
                  <a:lnTo>
                    <a:pt x="28" y="114"/>
                  </a:lnTo>
                  <a:cubicBezTo>
                    <a:pt x="20" y="95"/>
                    <a:pt x="15" y="69"/>
                    <a:pt x="38" y="1"/>
                  </a:cubicBezTo>
                  <a:close/>
                  <a:moveTo>
                    <a:pt x="38" y="1"/>
                  </a:moveTo>
                  <a:cubicBezTo>
                    <a:pt x="112" y="1"/>
                    <a:pt x="112" y="75"/>
                    <a:pt x="75" y="112"/>
                  </a:cubicBezTo>
                  <a:cubicBezTo>
                    <a:pt x="75" y="125"/>
                    <a:pt x="70" y="133"/>
                    <a:pt x="64" y="139"/>
                  </a:cubicBezTo>
                  <a:lnTo>
                    <a:pt x="64" y="139"/>
                  </a:lnTo>
                  <a:cubicBezTo>
                    <a:pt x="51" y="128"/>
                    <a:pt x="38" y="121"/>
                    <a:pt x="28" y="114"/>
                  </a:cubicBezTo>
                  <a:lnTo>
                    <a:pt x="28" y="114"/>
                  </a:lnTo>
                  <a:cubicBezTo>
                    <a:pt x="32" y="126"/>
                    <a:pt x="38" y="134"/>
                    <a:pt x="38" y="149"/>
                  </a:cubicBezTo>
                  <a:cubicBezTo>
                    <a:pt x="38" y="149"/>
                    <a:pt x="53" y="149"/>
                    <a:pt x="64" y="139"/>
                  </a:cubicBezTo>
                  <a:lnTo>
                    <a:pt x="64" y="139"/>
                  </a:lnTo>
                  <a:cubicBezTo>
                    <a:pt x="67" y="142"/>
                    <a:pt x="71" y="145"/>
                    <a:pt x="75" y="149"/>
                  </a:cubicBezTo>
                  <a:cubicBezTo>
                    <a:pt x="112" y="75"/>
                    <a:pt x="112" y="1"/>
                    <a:pt x="75" y="1"/>
                  </a:cubicBezTo>
                  <a:close/>
                  <a:moveTo>
                    <a:pt x="99" y="132"/>
                  </a:moveTo>
                  <a:cubicBezTo>
                    <a:pt x="95" y="132"/>
                    <a:pt x="87" y="136"/>
                    <a:pt x="75" y="149"/>
                  </a:cubicBezTo>
                  <a:cubicBezTo>
                    <a:pt x="99" y="149"/>
                    <a:pt x="107" y="132"/>
                    <a:pt x="99" y="132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15" name="Google Shape;12515;p51"/>
            <p:cNvSpPr/>
            <p:nvPr/>
          </p:nvSpPr>
          <p:spPr>
            <a:xfrm>
              <a:off x="2876475" y="2391650"/>
              <a:ext cx="1375" cy="3725"/>
            </a:xfrm>
            <a:custGeom>
              <a:avLst/>
              <a:gdLst/>
              <a:ahLst/>
              <a:cxnLst/>
              <a:rect l="l" t="t" r="r" b="b"/>
              <a:pathLst>
                <a:path w="55" h="149" extrusionOk="0">
                  <a:moveTo>
                    <a:pt x="51" y="75"/>
                  </a:moveTo>
                  <a:cubicBezTo>
                    <a:pt x="53" y="82"/>
                    <a:pt x="53" y="89"/>
                    <a:pt x="54" y="96"/>
                  </a:cubicBezTo>
                  <a:lnTo>
                    <a:pt x="54" y="96"/>
                  </a:lnTo>
                  <a:cubicBezTo>
                    <a:pt x="54" y="90"/>
                    <a:pt x="53" y="82"/>
                    <a:pt x="51" y="75"/>
                  </a:cubicBezTo>
                  <a:close/>
                  <a:moveTo>
                    <a:pt x="38" y="1"/>
                  </a:moveTo>
                  <a:cubicBezTo>
                    <a:pt x="1" y="1"/>
                    <a:pt x="1" y="38"/>
                    <a:pt x="1" y="38"/>
                  </a:cubicBezTo>
                  <a:cubicBezTo>
                    <a:pt x="1" y="112"/>
                    <a:pt x="1" y="149"/>
                    <a:pt x="38" y="149"/>
                  </a:cubicBezTo>
                  <a:cubicBezTo>
                    <a:pt x="51" y="135"/>
                    <a:pt x="55" y="116"/>
                    <a:pt x="54" y="96"/>
                  </a:cubicBezTo>
                  <a:lnTo>
                    <a:pt x="54" y="96"/>
                  </a:lnTo>
                  <a:cubicBezTo>
                    <a:pt x="53" y="105"/>
                    <a:pt x="49" y="112"/>
                    <a:pt x="38" y="112"/>
                  </a:cubicBezTo>
                  <a:lnTo>
                    <a:pt x="38" y="38"/>
                  </a:lnTo>
                  <a:cubicBezTo>
                    <a:pt x="38" y="38"/>
                    <a:pt x="47" y="56"/>
                    <a:pt x="51" y="75"/>
                  </a:cubicBezTo>
                  <a:lnTo>
                    <a:pt x="51" y="75"/>
                  </a:lnTo>
                  <a:cubicBezTo>
                    <a:pt x="47" y="47"/>
                    <a:pt x="38" y="19"/>
                    <a:pt x="38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16" name="Google Shape;12516;p51"/>
            <p:cNvSpPr/>
            <p:nvPr/>
          </p:nvSpPr>
          <p:spPr>
            <a:xfrm>
              <a:off x="2876475" y="239442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1"/>
                  </a:moveTo>
                  <a:cubicBezTo>
                    <a:pt x="1" y="1"/>
                    <a:pt x="1" y="1"/>
                    <a:pt x="38" y="38"/>
                  </a:cubicBezTo>
                  <a:cubicBezTo>
                    <a:pt x="19" y="19"/>
                    <a:pt x="19" y="10"/>
                    <a:pt x="24" y="10"/>
                  </a:cubicBezTo>
                  <a:cubicBezTo>
                    <a:pt x="28" y="10"/>
                    <a:pt x="38" y="19"/>
                    <a:pt x="38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17" name="Google Shape;12517;p51"/>
            <p:cNvSpPr/>
            <p:nvPr/>
          </p:nvSpPr>
          <p:spPr>
            <a:xfrm>
              <a:off x="2880175" y="2394975"/>
              <a:ext cx="2800" cy="2250"/>
            </a:xfrm>
            <a:custGeom>
              <a:avLst/>
              <a:gdLst/>
              <a:ahLst/>
              <a:cxnLst/>
              <a:rect l="l" t="t" r="r" b="b"/>
              <a:pathLst>
                <a:path w="112" h="90" extrusionOk="0">
                  <a:moveTo>
                    <a:pt x="32" y="0"/>
                  </a:moveTo>
                  <a:cubicBezTo>
                    <a:pt x="22" y="0"/>
                    <a:pt x="11" y="5"/>
                    <a:pt x="0" y="16"/>
                  </a:cubicBezTo>
                  <a:cubicBezTo>
                    <a:pt x="0" y="16"/>
                    <a:pt x="0" y="53"/>
                    <a:pt x="74" y="90"/>
                  </a:cubicBezTo>
                  <a:cubicBezTo>
                    <a:pt x="111" y="90"/>
                    <a:pt x="111" y="53"/>
                    <a:pt x="74" y="53"/>
                  </a:cubicBezTo>
                  <a:cubicBezTo>
                    <a:pt x="74" y="26"/>
                    <a:pt x="56" y="0"/>
                    <a:pt x="32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18" name="Google Shape;12518;p51"/>
            <p:cNvSpPr/>
            <p:nvPr/>
          </p:nvSpPr>
          <p:spPr>
            <a:xfrm>
              <a:off x="2880175" y="2395900"/>
              <a:ext cx="1875" cy="3175"/>
            </a:xfrm>
            <a:custGeom>
              <a:avLst/>
              <a:gdLst/>
              <a:ahLst/>
              <a:cxnLst/>
              <a:rect l="l" t="t" r="r" b="b"/>
              <a:pathLst>
                <a:path w="75" h="127" extrusionOk="0">
                  <a:moveTo>
                    <a:pt x="45" y="0"/>
                  </a:moveTo>
                  <a:cubicBezTo>
                    <a:pt x="41" y="0"/>
                    <a:pt x="37" y="5"/>
                    <a:pt x="37" y="16"/>
                  </a:cubicBezTo>
                  <a:lnTo>
                    <a:pt x="0" y="16"/>
                  </a:lnTo>
                  <a:cubicBezTo>
                    <a:pt x="0" y="53"/>
                    <a:pt x="0" y="127"/>
                    <a:pt x="37" y="127"/>
                  </a:cubicBezTo>
                  <a:lnTo>
                    <a:pt x="74" y="53"/>
                  </a:lnTo>
                  <a:cubicBezTo>
                    <a:pt x="74" y="26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19" name="Google Shape;12519;p51"/>
            <p:cNvSpPr/>
            <p:nvPr/>
          </p:nvSpPr>
          <p:spPr>
            <a:xfrm>
              <a:off x="2881100" y="2395575"/>
              <a:ext cx="950" cy="725"/>
            </a:xfrm>
            <a:custGeom>
              <a:avLst/>
              <a:gdLst/>
              <a:ahLst/>
              <a:cxnLst/>
              <a:rect l="l" t="t" r="r" b="b"/>
              <a:pathLst>
                <a:path w="38" h="29" extrusionOk="0">
                  <a:moveTo>
                    <a:pt x="11" y="12"/>
                  </a:moveTo>
                  <a:cubicBezTo>
                    <a:pt x="0" y="12"/>
                    <a:pt x="0" y="29"/>
                    <a:pt x="0" y="29"/>
                  </a:cubicBezTo>
                  <a:lnTo>
                    <a:pt x="37" y="29"/>
                  </a:lnTo>
                  <a:cubicBezTo>
                    <a:pt x="25" y="16"/>
                    <a:pt x="17" y="12"/>
                    <a:pt x="11" y="12"/>
                  </a:cubicBezTo>
                  <a:close/>
                  <a:moveTo>
                    <a:pt x="24" y="1"/>
                  </a:moveTo>
                  <a:cubicBezTo>
                    <a:pt x="19" y="1"/>
                    <a:pt x="19" y="10"/>
                    <a:pt x="37" y="29"/>
                  </a:cubicBezTo>
                  <a:cubicBezTo>
                    <a:pt x="37" y="10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20" name="Google Shape;12520;p51"/>
            <p:cNvSpPr/>
            <p:nvPr/>
          </p:nvSpPr>
          <p:spPr>
            <a:xfrm>
              <a:off x="2878325" y="2394425"/>
              <a:ext cx="3725" cy="2800"/>
            </a:xfrm>
            <a:custGeom>
              <a:avLst/>
              <a:gdLst/>
              <a:ahLst/>
              <a:cxnLst/>
              <a:rect l="l" t="t" r="r" b="b"/>
              <a:pathLst>
                <a:path w="149" h="112" extrusionOk="0">
                  <a:moveTo>
                    <a:pt x="37" y="1"/>
                  </a:moveTo>
                  <a:cubicBezTo>
                    <a:pt x="1" y="2"/>
                    <a:pt x="1" y="8"/>
                    <a:pt x="1" y="38"/>
                  </a:cubicBezTo>
                  <a:cubicBezTo>
                    <a:pt x="1" y="50"/>
                    <a:pt x="9" y="59"/>
                    <a:pt x="22" y="66"/>
                  </a:cubicBezTo>
                  <a:lnTo>
                    <a:pt x="22" y="66"/>
                  </a:lnTo>
                  <a:cubicBezTo>
                    <a:pt x="19" y="52"/>
                    <a:pt x="21" y="34"/>
                    <a:pt x="37" y="1"/>
                  </a:cubicBezTo>
                  <a:close/>
                  <a:moveTo>
                    <a:pt x="37" y="1"/>
                  </a:moveTo>
                  <a:cubicBezTo>
                    <a:pt x="37" y="1"/>
                    <a:pt x="37" y="1"/>
                    <a:pt x="37" y="1"/>
                  </a:cubicBezTo>
                  <a:lnTo>
                    <a:pt x="37" y="1"/>
                  </a:lnTo>
                  <a:cubicBezTo>
                    <a:pt x="38" y="1"/>
                    <a:pt x="38" y="1"/>
                    <a:pt x="38" y="1"/>
                  </a:cubicBezTo>
                  <a:lnTo>
                    <a:pt x="38" y="1"/>
                  </a:lnTo>
                  <a:cubicBezTo>
                    <a:pt x="112" y="38"/>
                    <a:pt x="148" y="75"/>
                    <a:pt x="111" y="75"/>
                  </a:cubicBezTo>
                  <a:cubicBezTo>
                    <a:pt x="111" y="86"/>
                    <a:pt x="105" y="93"/>
                    <a:pt x="95" y="99"/>
                  </a:cubicBezTo>
                  <a:lnTo>
                    <a:pt x="95" y="99"/>
                  </a:lnTo>
                  <a:cubicBezTo>
                    <a:pt x="72" y="84"/>
                    <a:pt x="42" y="76"/>
                    <a:pt x="22" y="66"/>
                  </a:cubicBezTo>
                  <a:lnTo>
                    <a:pt x="22" y="66"/>
                  </a:lnTo>
                  <a:cubicBezTo>
                    <a:pt x="26" y="82"/>
                    <a:pt x="37" y="91"/>
                    <a:pt x="37" y="112"/>
                  </a:cubicBezTo>
                  <a:cubicBezTo>
                    <a:pt x="37" y="112"/>
                    <a:pt x="74" y="112"/>
                    <a:pt x="95" y="99"/>
                  </a:cubicBezTo>
                  <a:lnTo>
                    <a:pt x="95" y="99"/>
                  </a:lnTo>
                  <a:cubicBezTo>
                    <a:pt x="101" y="103"/>
                    <a:pt x="107" y="107"/>
                    <a:pt x="111" y="112"/>
                  </a:cubicBezTo>
                  <a:cubicBezTo>
                    <a:pt x="148" y="75"/>
                    <a:pt x="111" y="38"/>
                    <a:pt x="111" y="1"/>
                  </a:cubicBezTo>
                  <a:lnTo>
                    <a:pt x="74" y="1"/>
                  </a:lnTo>
                  <a:cubicBezTo>
                    <a:pt x="60" y="1"/>
                    <a:pt x="48" y="1"/>
                    <a:pt x="38" y="1"/>
                  </a:cubicBezTo>
                  <a:lnTo>
                    <a:pt x="38" y="1"/>
                  </a:lnTo>
                  <a:cubicBezTo>
                    <a:pt x="38" y="1"/>
                    <a:pt x="38" y="1"/>
                    <a:pt x="37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21" name="Google Shape;12521;p51"/>
            <p:cNvSpPr/>
            <p:nvPr/>
          </p:nvSpPr>
          <p:spPr>
            <a:xfrm>
              <a:off x="2879250" y="2394425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37" y="41"/>
                  </a:moveTo>
                  <a:cubicBezTo>
                    <a:pt x="75" y="49"/>
                    <a:pt x="87" y="67"/>
                    <a:pt x="39" y="73"/>
                  </a:cubicBezTo>
                  <a:lnTo>
                    <a:pt x="39" y="73"/>
                  </a:lnTo>
                  <a:cubicBezTo>
                    <a:pt x="38" y="63"/>
                    <a:pt x="37" y="52"/>
                    <a:pt x="37" y="41"/>
                  </a:cubicBezTo>
                  <a:close/>
                  <a:moveTo>
                    <a:pt x="74" y="1"/>
                  </a:moveTo>
                  <a:cubicBezTo>
                    <a:pt x="37" y="1"/>
                    <a:pt x="37" y="38"/>
                    <a:pt x="37" y="38"/>
                  </a:cubicBezTo>
                  <a:cubicBezTo>
                    <a:pt x="37" y="39"/>
                    <a:pt x="37" y="40"/>
                    <a:pt x="37" y="41"/>
                  </a:cubicBezTo>
                  <a:lnTo>
                    <a:pt x="37" y="41"/>
                  </a:lnTo>
                  <a:cubicBezTo>
                    <a:pt x="27" y="39"/>
                    <a:pt x="14" y="38"/>
                    <a:pt x="0" y="38"/>
                  </a:cubicBezTo>
                  <a:lnTo>
                    <a:pt x="0" y="75"/>
                  </a:lnTo>
                  <a:cubicBezTo>
                    <a:pt x="16" y="75"/>
                    <a:pt x="29" y="74"/>
                    <a:pt x="39" y="73"/>
                  </a:cubicBezTo>
                  <a:lnTo>
                    <a:pt x="39" y="73"/>
                  </a:lnTo>
                  <a:cubicBezTo>
                    <a:pt x="41" y="95"/>
                    <a:pt x="50" y="112"/>
                    <a:pt x="74" y="112"/>
                  </a:cubicBezTo>
                  <a:cubicBezTo>
                    <a:pt x="111" y="75"/>
                    <a:pt x="74" y="38"/>
                    <a:pt x="74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22" name="Google Shape;12522;p51"/>
            <p:cNvSpPr/>
            <p:nvPr/>
          </p:nvSpPr>
          <p:spPr>
            <a:xfrm>
              <a:off x="2880175" y="2395350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7" y="1"/>
                  </a:moveTo>
                  <a:cubicBezTo>
                    <a:pt x="0" y="1"/>
                    <a:pt x="0" y="1"/>
                    <a:pt x="37" y="38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23" name="Google Shape;12523;p51"/>
            <p:cNvSpPr/>
            <p:nvPr/>
          </p:nvSpPr>
          <p:spPr>
            <a:xfrm>
              <a:off x="2882950" y="2396850"/>
              <a:ext cx="3725" cy="3150"/>
            </a:xfrm>
            <a:custGeom>
              <a:avLst/>
              <a:gdLst/>
              <a:ahLst/>
              <a:cxnLst/>
              <a:rect l="l" t="t" r="r" b="b"/>
              <a:pathLst>
                <a:path w="149" h="126" extrusionOk="0">
                  <a:moveTo>
                    <a:pt x="52" y="0"/>
                  </a:moveTo>
                  <a:cubicBezTo>
                    <a:pt x="37" y="0"/>
                    <a:pt x="20" y="5"/>
                    <a:pt x="0" y="15"/>
                  </a:cubicBezTo>
                  <a:cubicBezTo>
                    <a:pt x="0" y="15"/>
                    <a:pt x="0" y="89"/>
                    <a:pt x="111" y="126"/>
                  </a:cubicBezTo>
                  <a:cubicBezTo>
                    <a:pt x="148" y="89"/>
                    <a:pt x="148" y="89"/>
                    <a:pt x="111" y="89"/>
                  </a:cubicBezTo>
                  <a:cubicBezTo>
                    <a:pt x="111" y="34"/>
                    <a:pt x="91" y="0"/>
                    <a:pt x="52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24" name="Google Shape;12524;p51"/>
            <p:cNvSpPr/>
            <p:nvPr/>
          </p:nvSpPr>
          <p:spPr>
            <a:xfrm>
              <a:off x="2882950" y="2396850"/>
              <a:ext cx="2800" cy="3150"/>
            </a:xfrm>
            <a:custGeom>
              <a:avLst/>
              <a:gdLst/>
              <a:ahLst/>
              <a:cxnLst/>
              <a:rect l="l" t="t" r="r" b="b"/>
              <a:pathLst>
                <a:path w="112" h="126" extrusionOk="0">
                  <a:moveTo>
                    <a:pt x="81" y="0"/>
                  </a:moveTo>
                  <a:cubicBezTo>
                    <a:pt x="77" y="0"/>
                    <a:pt x="74" y="5"/>
                    <a:pt x="74" y="15"/>
                  </a:cubicBezTo>
                  <a:lnTo>
                    <a:pt x="0" y="15"/>
                  </a:lnTo>
                  <a:cubicBezTo>
                    <a:pt x="0" y="89"/>
                    <a:pt x="0" y="126"/>
                    <a:pt x="74" y="126"/>
                  </a:cubicBezTo>
                  <a:lnTo>
                    <a:pt x="111" y="89"/>
                  </a:lnTo>
                  <a:lnTo>
                    <a:pt x="111" y="89"/>
                  </a:lnTo>
                  <a:cubicBezTo>
                    <a:pt x="93" y="107"/>
                    <a:pt x="93" y="116"/>
                    <a:pt x="97" y="116"/>
                  </a:cubicBezTo>
                  <a:cubicBezTo>
                    <a:pt x="102" y="116"/>
                    <a:pt x="111" y="107"/>
                    <a:pt x="111" y="89"/>
                  </a:cubicBezTo>
                  <a:lnTo>
                    <a:pt x="111" y="89"/>
                  </a:lnTo>
                  <a:lnTo>
                    <a:pt x="111" y="89"/>
                  </a:lnTo>
                  <a:cubicBezTo>
                    <a:pt x="111" y="34"/>
                    <a:pt x="91" y="0"/>
                    <a:pt x="81" y="0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25" name="Google Shape;12525;p51"/>
            <p:cNvSpPr/>
            <p:nvPr/>
          </p:nvSpPr>
          <p:spPr>
            <a:xfrm>
              <a:off x="2882950" y="23972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74" y="1"/>
                  </a:moveTo>
                  <a:cubicBezTo>
                    <a:pt x="74" y="75"/>
                    <a:pt x="74" y="75"/>
                    <a:pt x="74" y="1"/>
                  </a:cubicBezTo>
                  <a:lnTo>
                    <a:pt x="0" y="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26" name="Google Shape;12526;p51"/>
            <p:cNvSpPr/>
            <p:nvPr/>
          </p:nvSpPr>
          <p:spPr>
            <a:xfrm>
              <a:off x="2882025" y="2396275"/>
              <a:ext cx="3725" cy="3725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37" y="1"/>
                  </a:moveTo>
                  <a:cubicBezTo>
                    <a:pt x="0" y="1"/>
                    <a:pt x="0" y="1"/>
                    <a:pt x="0" y="38"/>
                  </a:cubicBezTo>
                  <a:cubicBezTo>
                    <a:pt x="0" y="72"/>
                    <a:pt x="8" y="90"/>
                    <a:pt x="24" y="103"/>
                  </a:cubicBezTo>
                  <a:lnTo>
                    <a:pt x="24" y="103"/>
                  </a:lnTo>
                  <a:cubicBezTo>
                    <a:pt x="19" y="85"/>
                    <a:pt x="19" y="57"/>
                    <a:pt x="37" y="1"/>
                  </a:cubicBezTo>
                  <a:close/>
                  <a:moveTo>
                    <a:pt x="37" y="1"/>
                  </a:moveTo>
                  <a:cubicBezTo>
                    <a:pt x="111" y="38"/>
                    <a:pt x="148" y="112"/>
                    <a:pt x="111" y="112"/>
                  </a:cubicBezTo>
                  <a:cubicBezTo>
                    <a:pt x="111" y="125"/>
                    <a:pt x="102" y="133"/>
                    <a:pt x="90" y="138"/>
                  </a:cubicBezTo>
                  <a:lnTo>
                    <a:pt x="90" y="138"/>
                  </a:lnTo>
                  <a:cubicBezTo>
                    <a:pt x="61" y="125"/>
                    <a:pt x="39" y="116"/>
                    <a:pt x="24" y="103"/>
                  </a:cubicBezTo>
                  <a:lnTo>
                    <a:pt x="24" y="103"/>
                  </a:lnTo>
                  <a:cubicBezTo>
                    <a:pt x="29" y="121"/>
                    <a:pt x="37" y="130"/>
                    <a:pt x="37" y="149"/>
                  </a:cubicBezTo>
                  <a:cubicBezTo>
                    <a:pt x="37" y="149"/>
                    <a:pt x="68" y="149"/>
                    <a:pt x="90" y="138"/>
                  </a:cubicBezTo>
                  <a:lnTo>
                    <a:pt x="90" y="138"/>
                  </a:lnTo>
                  <a:cubicBezTo>
                    <a:pt x="97" y="141"/>
                    <a:pt x="104" y="145"/>
                    <a:pt x="111" y="149"/>
                  </a:cubicBezTo>
                  <a:cubicBezTo>
                    <a:pt x="148" y="112"/>
                    <a:pt x="111" y="38"/>
                    <a:pt x="111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27" name="Google Shape;12527;p51"/>
            <p:cNvSpPr/>
            <p:nvPr/>
          </p:nvSpPr>
          <p:spPr>
            <a:xfrm>
              <a:off x="2882950" y="2396275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38"/>
                    <a:pt x="0" y="23"/>
                    <a:pt x="19" y="12"/>
                  </a:cubicBezTo>
                  <a:lnTo>
                    <a:pt x="19" y="12"/>
                  </a:lnTo>
                  <a:cubicBezTo>
                    <a:pt x="14" y="8"/>
                    <a:pt x="7" y="4"/>
                    <a:pt x="0" y="1"/>
                  </a:cubicBezTo>
                  <a:close/>
                  <a:moveTo>
                    <a:pt x="74" y="1"/>
                  </a:moveTo>
                  <a:cubicBezTo>
                    <a:pt x="47" y="1"/>
                    <a:pt x="30" y="6"/>
                    <a:pt x="19" y="12"/>
                  </a:cubicBezTo>
                  <a:lnTo>
                    <a:pt x="19" y="12"/>
                  </a:lnTo>
                  <a:cubicBezTo>
                    <a:pt x="55" y="37"/>
                    <a:pt x="65" y="69"/>
                    <a:pt x="48" y="69"/>
                  </a:cubicBezTo>
                  <a:cubicBezTo>
                    <a:pt x="39" y="69"/>
                    <a:pt x="23" y="61"/>
                    <a:pt x="0" y="38"/>
                  </a:cubicBezTo>
                  <a:lnTo>
                    <a:pt x="0" y="38"/>
                  </a:lnTo>
                  <a:cubicBezTo>
                    <a:pt x="0" y="112"/>
                    <a:pt x="0" y="149"/>
                    <a:pt x="74" y="149"/>
                  </a:cubicBezTo>
                  <a:cubicBezTo>
                    <a:pt x="111" y="112"/>
                    <a:pt x="74" y="38"/>
                    <a:pt x="74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28" name="Google Shape;12528;p51"/>
            <p:cNvSpPr/>
            <p:nvPr/>
          </p:nvSpPr>
          <p:spPr>
            <a:xfrm>
              <a:off x="2882950" y="23972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0" y="1"/>
                  </a:moveTo>
                  <a:lnTo>
                    <a:pt x="0" y="75"/>
                  </a:lnTo>
                  <a:cubicBezTo>
                    <a:pt x="74" y="75"/>
                    <a:pt x="74" y="75"/>
                    <a:pt x="0" y="1"/>
                  </a:cubicBezTo>
                  <a:lnTo>
                    <a:pt x="0" y="1"/>
                  </a:lnTo>
                  <a:cubicBezTo>
                    <a:pt x="10" y="10"/>
                    <a:pt x="18" y="17"/>
                    <a:pt x="24" y="22"/>
                  </a:cubicBezTo>
                  <a:lnTo>
                    <a:pt x="24" y="22"/>
                  </a:lnTo>
                  <a:cubicBezTo>
                    <a:pt x="17" y="12"/>
                    <a:pt x="17" y="6"/>
                    <a:pt x="24" y="4"/>
                  </a:cubicBezTo>
                  <a:lnTo>
                    <a:pt x="24" y="4"/>
                  </a:lnTo>
                  <a:cubicBezTo>
                    <a:pt x="18" y="2"/>
                    <a:pt x="10" y="1"/>
                    <a:pt x="0" y="1"/>
                  </a:cubicBezTo>
                  <a:close/>
                  <a:moveTo>
                    <a:pt x="74" y="1"/>
                  </a:moveTo>
                  <a:cubicBezTo>
                    <a:pt x="49" y="1"/>
                    <a:pt x="32" y="1"/>
                    <a:pt x="24" y="4"/>
                  </a:cubicBezTo>
                  <a:lnTo>
                    <a:pt x="24" y="4"/>
                  </a:lnTo>
                  <a:cubicBezTo>
                    <a:pt x="55" y="12"/>
                    <a:pt x="63" y="33"/>
                    <a:pt x="50" y="33"/>
                  </a:cubicBezTo>
                  <a:cubicBezTo>
                    <a:pt x="45" y="33"/>
                    <a:pt x="36" y="30"/>
                    <a:pt x="24" y="22"/>
                  </a:cubicBezTo>
                  <a:lnTo>
                    <a:pt x="24" y="22"/>
                  </a:lnTo>
                  <a:cubicBezTo>
                    <a:pt x="32" y="33"/>
                    <a:pt x="49" y="49"/>
                    <a:pt x="74" y="75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29" name="Google Shape;12529;p51"/>
            <p:cNvSpPr/>
            <p:nvPr/>
          </p:nvSpPr>
          <p:spPr>
            <a:xfrm>
              <a:off x="2874625" y="23916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38" y="38"/>
                  </a:moveTo>
                  <a:cubicBezTo>
                    <a:pt x="38" y="1"/>
                    <a:pt x="75" y="1"/>
                    <a:pt x="75" y="1"/>
                  </a:cubicBezTo>
                  <a:cubicBezTo>
                    <a:pt x="149" y="38"/>
                    <a:pt x="407" y="186"/>
                    <a:pt x="407" y="223"/>
                  </a:cubicBezTo>
                  <a:cubicBezTo>
                    <a:pt x="444" y="297"/>
                    <a:pt x="75" y="223"/>
                    <a:pt x="1" y="149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30" name="Google Shape;12530;p51"/>
            <p:cNvSpPr/>
            <p:nvPr/>
          </p:nvSpPr>
          <p:spPr>
            <a:xfrm>
              <a:off x="2833025" y="2363000"/>
              <a:ext cx="26850" cy="24975"/>
            </a:xfrm>
            <a:custGeom>
              <a:avLst/>
              <a:gdLst/>
              <a:ahLst/>
              <a:cxnLst/>
              <a:rect l="l" t="t" r="r" b="b"/>
              <a:pathLst>
                <a:path w="1074" h="999" extrusionOk="0">
                  <a:moveTo>
                    <a:pt x="1" y="1"/>
                  </a:moveTo>
                  <a:lnTo>
                    <a:pt x="1" y="370"/>
                  </a:lnTo>
                  <a:lnTo>
                    <a:pt x="1073" y="999"/>
                  </a:lnTo>
                  <a:lnTo>
                    <a:pt x="1073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31" name="Google Shape;12531;p51"/>
            <p:cNvSpPr/>
            <p:nvPr/>
          </p:nvSpPr>
          <p:spPr>
            <a:xfrm>
              <a:off x="2832100" y="2362075"/>
              <a:ext cx="27775" cy="25900"/>
            </a:xfrm>
            <a:custGeom>
              <a:avLst/>
              <a:gdLst/>
              <a:ahLst/>
              <a:cxnLst/>
              <a:rect l="l" t="t" r="r" b="b"/>
              <a:pathLst>
                <a:path w="1111" h="1036" extrusionOk="0">
                  <a:moveTo>
                    <a:pt x="1" y="1"/>
                  </a:moveTo>
                  <a:lnTo>
                    <a:pt x="1" y="407"/>
                  </a:lnTo>
                  <a:lnTo>
                    <a:pt x="1110" y="1036"/>
                  </a:lnTo>
                  <a:lnTo>
                    <a:pt x="1110" y="999"/>
                  </a:lnTo>
                  <a:lnTo>
                    <a:pt x="38" y="407"/>
                  </a:lnTo>
                  <a:lnTo>
                    <a:pt x="38" y="38"/>
                  </a:lnTo>
                  <a:lnTo>
                    <a:pt x="1110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32" name="Google Shape;12532;p51"/>
            <p:cNvSpPr/>
            <p:nvPr/>
          </p:nvSpPr>
          <p:spPr>
            <a:xfrm>
              <a:off x="2902350" y="2400900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260" y="0"/>
                  </a:moveTo>
                  <a:lnTo>
                    <a:pt x="1" y="148"/>
                  </a:lnTo>
                  <a:lnTo>
                    <a:pt x="75" y="148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1E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33" name="Google Shape;12533;p51"/>
            <p:cNvSpPr/>
            <p:nvPr/>
          </p:nvSpPr>
          <p:spPr>
            <a:xfrm>
              <a:off x="2902350" y="2399050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60" y="1"/>
                  </a:moveTo>
                  <a:lnTo>
                    <a:pt x="1" y="74"/>
                  </a:lnTo>
                  <a:lnTo>
                    <a:pt x="1" y="222"/>
                  </a:lnTo>
                  <a:lnTo>
                    <a:pt x="260" y="74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13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34" name="Google Shape;12534;p51"/>
            <p:cNvSpPr/>
            <p:nvPr/>
          </p:nvSpPr>
          <p:spPr>
            <a:xfrm>
              <a:off x="2904200" y="23990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86" y="1"/>
                  </a:moveTo>
                  <a:lnTo>
                    <a:pt x="1" y="111"/>
                  </a:lnTo>
                  <a:lnTo>
                    <a:pt x="1" y="259"/>
                  </a:lnTo>
                  <a:lnTo>
                    <a:pt x="75" y="259"/>
                  </a:lnTo>
                  <a:lnTo>
                    <a:pt x="223" y="185"/>
                  </a:lnTo>
                  <a:cubicBezTo>
                    <a:pt x="260" y="185"/>
                    <a:pt x="260" y="111"/>
                    <a:pt x="260" y="74"/>
                  </a:cubicBezTo>
                  <a:lnTo>
                    <a:pt x="223" y="3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FF77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35" name="Google Shape;12535;p51"/>
            <p:cNvSpPr/>
            <p:nvPr/>
          </p:nvSpPr>
          <p:spPr>
            <a:xfrm>
              <a:off x="2876475" y="2362075"/>
              <a:ext cx="23125" cy="20375"/>
            </a:xfrm>
            <a:custGeom>
              <a:avLst/>
              <a:gdLst/>
              <a:ahLst/>
              <a:cxnLst/>
              <a:rect l="l" t="t" r="r" b="b"/>
              <a:pathLst>
                <a:path w="925" h="815" extrusionOk="0">
                  <a:moveTo>
                    <a:pt x="740" y="814"/>
                  </a:moveTo>
                  <a:lnTo>
                    <a:pt x="703" y="814"/>
                  </a:lnTo>
                  <a:cubicBezTo>
                    <a:pt x="518" y="777"/>
                    <a:pt x="222" y="592"/>
                    <a:pt x="38" y="481"/>
                  </a:cubicBezTo>
                  <a:cubicBezTo>
                    <a:pt x="1" y="444"/>
                    <a:pt x="1" y="407"/>
                    <a:pt x="1" y="296"/>
                  </a:cubicBezTo>
                  <a:lnTo>
                    <a:pt x="1" y="259"/>
                  </a:lnTo>
                  <a:cubicBezTo>
                    <a:pt x="1" y="75"/>
                    <a:pt x="148" y="1"/>
                    <a:pt x="370" y="75"/>
                  </a:cubicBezTo>
                  <a:lnTo>
                    <a:pt x="777" y="296"/>
                  </a:lnTo>
                  <a:lnTo>
                    <a:pt x="888" y="370"/>
                  </a:lnTo>
                  <a:cubicBezTo>
                    <a:pt x="925" y="407"/>
                    <a:pt x="925" y="444"/>
                    <a:pt x="925" y="481"/>
                  </a:cubicBezTo>
                  <a:cubicBezTo>
                    <a:pt x="925" y="629"/>
                    <a:pt x="888" y="814"/>
                    <a:pt x="740" y="814"/>
                  </a:cubicBezTo>
                  <a:close/>
                </a:path>
              </a:pathLst>
            </a:custGeom>
            <a:solidFill>
              <a:srgbClr val="9CA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36" name="Google Shape;12536;p51"/>
            <p:cNvSpPr/>
            <p:nvPr/>
          </p:nvSpPr>
          <p:spPr>
            <a:xfrm>
              <a:off x="2877400" y="2367950"/>
              <a:ext cx="10200" cy="6175"/>
            </a:xfrm>
            <a:custGeom>
              <a:avLst/>
              <a:gdLst/>
              <a:ahLst/>
              <a:cxnLst/>
              <a:rect l="l" t="t" r="r" b="b"/>
              <a:pathLst>
                <a:path w="408" h="247" extrusionOk="0">
                  <a:moveTo>
                    <a:pt x="213" y="0"/>
                  </a:moveTo>
                  <a:cubicBezTo>
                    <a:pt x="160" y="0"/>
                    <a:pt x="99" y="9"/>
                    <a:pt x="38" y="24"/>
                  </a:cubicBezTo>
                  <a:lnTo>
                    <a:pt x="1" y="24"/>
                  </a:lnTo>
                  <a:lnTo>
                    <a:pt x="1" y="61"/>
                  </a:lnTo>
                  <a:cubicBezTo>
                    <a:pt x="1" y="135"/>
                    <a:pt x="111" y="209"/>
                    <a:pt x="148" y="246"/>
                  </a:cubicBezTo>
                  <a:lnTo>
                    <a:pt x="222" y="246"/>
                  </a:lnTo>
                  <a:cubicBezTo>
                    <a:pt x="370" y="209"/>
                    <a:pt x="407" y="61"/>
                    <a:pt x="370" y="61"/>
                  </a:cubicBezTo>
                  <a:cubicBezTo>
                    <a:pt x="349" y="18"/>
                    <a:pt x="289" y="0"/>
                    <a:pt x="213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37" name="Google Shape;12537;p51"/>
            <p:cNvSpPr/>
            <p:nvPr/>
          </p:nvSpPr>
          <p:spPr>
            <a:xfrm>
              <a:off x="2878325" y="2367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11" y="1"/>
                  </a:moveTo>
                  <a:cubicBezTo>
                    <a:pt x="37" y="1"/>
                    <a:pt x="1" y="1"/>
                    <a:pt x="1" y="37"/>
                  </a:cubicBezTo>
                  <a:lnTo>
                    <a:pt x="1" y="74"/>
                  </a:lnTo>
                  <a:cubicBezTo>
                    <a:pt x="1" y="148"/>
                    <a:pt x="111" y="222"/>
                    <a:pt x="148" y="259"/>
                  </a:cubicBezTo>
                  <a:lnTo>
                    <a:pt x="259" y="259"/>
                  </a:lnTo>
                  <a:lnTo>
                    <a:pt x="259" y="222"/>
                  </a:lnTo>
                  <a:cubicBezTo>
                    <a:pt x="259" y="148"/>
                    <a:pt x="185" y="37"/>
                    <a:pt x="148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38" name="Google Shape;12538;p51"/>
            <p:cNvSpPr/>
            <p:nvPr/>
          </p:nvSpPr>
          <p:spPr>
            <a:xfrm>
              <a:off x="2881100" y="236947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7" y="0"/>
                  </a:moveTo>
                  <a:cubicBezTo>
                    <a:pt x="37" y="0"/>
                    <a:pt x="0" y="0"/>
                    <a:pt x="0" y="74"/>
                  </a:cubicBezTo>
                  <a:cubicBezTo>
                    <a:pt x="0" y="111"/>
                    <a:pt x="0" y="111"/>
                    <a:pt x="37" y="111"/>
                  </a:cubicBezTo>
                  <a:cubicBezTo>
                    <a:pt x="37" y="111"/>
                    <a:pt x="74" y="111"/>
                    <a:pt x="74" y="74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39" name="Google Shape;12539;p51"/>
            <p:cNvSpPr/>
            <p:nvPr/>
          </p:nvSpPr>
          <p:spPr>
            <a:xfrm>
              <a:off x="2878325" y="2367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74" y="1"/>
                  </a:moveTo>
                  <a:cubicBezTo>
                    <a:pt x="68" y="1"/>
                    <a:pt x="62" y="1"/>
                    <a:pt x="56" y="1"/>
                  </a:cubicBezTo>
                  <a:lnTo>
                    <a:pt x="56" y="1"/>
                  </a:lnTo>
                  <a:cubicBezTo>
                    <a:pt x="91" y="5"/>
                    <a:pt x="104" y="17"/>
                    <a:pt x="109" y="17"/>
                  </a:cubicBezTo>
                  <a:cubicBezTo>
                    <a:pt x="111" y="17"/>
                    <a:pt x="111" y="13"/>
                    <a:pt x="111" y="1"/>
                  </a:cubicBezTo>
                  <a:close/>
                  <a:moveTo>
                    <a:pt x="37" y="1"/>
                  </a:moveTo>
                  <a:cubicBezTo>
                    <a:pt x="1" y="1"/>
                    <a:pt x="1" y="37"/>
                    <a:pt x="1" y="74"/>
                  </a:cubicBezTo>
                  <a:cubicBezTo>
                    <a:pt x="1" y="41"/>
                    <a:pt x="1" y="7"/>
                    <a:pt x="56" y="1"/>
                  </a:cubicBezTo>
                  <a:lnTo>
                    <a:pt x="56" y="1"/>
                  </a:lnTo>
                  <a:cubicBezTo>
                    <a:pt x="51" y="1"/>
                    <a:pt x="44" y="1"/>
                    <a:pt x="37" y="1"/>
                  </a:cubicBezTo>
                  <a:close/>
                  <a:moveTo>
                    <a:pt x="1" y="75"/>
                  </a:moveTo>
                  <a:cubicBezTo>
                    <a:pt x="1" y="148"/>
                    <a:pt x="38" y="222"/>
                    <a:pt x="111" y="259"/>
                  </a:cubicBezTo>
                  <a:cubicBezTo>
                    <a:pt x="74" y="222"/>
                    <a:pt x="1" y="148"/>
                    <a:pt x="1" y="75"/>
                  </a:cubicBezTo>
                  <a:close/>
                  <a:moveTo>
                    <a:pt x="185" y="185"/>
                  </a:moveTo>
                  <a:cubicBezTo>
                    <a:pt x="185" y="222"/>
                    <a:pt x="185" y="259"/>
                    <a:pt x="148" y="259"/>
                  </a:cubicBezTo>
                  <a:cubicBezTo>
                    <a:pt x="185" y="259"/>
                    <a:pt x="259" y="259"/>
                    <a:pt x="185" y="185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40" name="Google Shape;12540;p51"/>
            <p:cNvSpPr/>
            <p:nvPr/>
          </p:nvSpPr>
          <p:spPr>
            <a:xfrm>
              <a:off x="2880175" y="2368550"/>
              <a:ext cx="4650" cy="5575"/>
            </a:xfrm>
            <a:custGeom>
              <a:avLst/>
              <a:gdLst/>
              <a:ahLst/>
              <a:cxnLst/>
              <a:rect l="l" t="t" r="r" b="b"/>
              <a:pathLst>
                <a:path w="186" h="223" extrusionOk="0">
                  <a:moveTo>
                    <a:pt x="37" y="0"/>
                  </a:moveTo>
                  <a:cubicBezTo>
                    <a:pt x="0" y="0"/>
                    <a:pt x="0" y="0"/>
                    <a:pt x="0" y="37"/>
                  </a:cubicBezTo>
                  <a:cubicBezTo>
                    <a:pt x="0" y="45"/>
                    <a:pt x="1" y="53"/>
                    <a:pt x="2" y="60"/>
                  </a:cubicBezTo>
                  <a:lnTo>
                    <a:pt x="2" y="60"/>
                  </a:lnTo>
                  <a:cubicBezTo>
                    <a:pt x="4" y="37"/>
                    <a:pt x="12" y="37"/>
                    <a:pt x="37" y="37"/>
                  </a:cubicBezTo>
                  <a:lnTo>
                    <a:pt x="74" y="37"/>
                  </a:lnTo>
                  <a:lnTo>
                    <a:pt x="37" y="0"/>
                  </a:lnTo>
                  <a:close/>
                  <a:moveTo>
                    <a:pt x="74" y="37"/>
                  </a:moveTo>
                  <a:lnTo>
                    <a:pt x="74" y="37"/>
                  </a:lnTo>
                  <a:cubicBezTo>
                    <a:pt x="107" y="104"/>
                    <a:pt x="170" y="140"/>
                    <a:pt x="183" y="174"/>
                  </a:cubicBezTo>
                  <a:lnTo>
                    <a:pt x="183" y="174"/>
                  </a:lnTo>
                  <a:cubicBezTo>
                    <a:pt x="185" y="168"/>
                    <a:pt x="185" y="160"/>
                    <a:pt x="185" y="148"/>
                  </a:cubicBezTo>
                  <a:lnTo>
                    <a:pt x="74" y="37"/>
                  </a:lnTo>
                  <a:close/>
                  <a:moveTo>
                    <a:pt x="2" y="60"/>
                  </a:moveTo>
                  <a:lnTo>
                    <a:pt x="2" y="60"/>
                  </a:lnTo>
                  <a:cubicBezTo>
                    <a:pt x="0" y="71"/>
                    <a:pt x="0" y="87"/>
                    <a:pt x="0" y="111"/>
                  </a:cubicBezTo>
                  <a:cubicBezTo>
                    <a:pt x="0" y="148"/>
                    <a:pt x="0" y="185"/>
                    <a:pt x="74" y="222"/>
                  </a:cubicBezTo>
                  <a:cubicBezTo>
                    <a:pt x="111" y="222"/>
                    <a:pt x="111" y="185"/>
                    <a:pt x="185" y="185"/>
                  </a:cubicBezTo>
                  <a:cubicBezTo>
                    <a:pt x="185" y="181"/>
                    <a:pt x="184" y="178"/>
                    <a:pt x="183" y="174"/>
                  </a:cubicBezTo>
                  <a:lnTo>
                    <a:pt x="183" y="174"/>
                  </a:lnTo>
                  <a:cubicBezTo>
                    <a:pt x="178" y="185"/>
                    <a:pt x="162" y="185"/>
                    <a:pt x="111" y="185"/>
                  </a:cubicBezTo>
                  <a:lnTo>
                    <a:pt x="74" y="185"/>
                  </a:lnTo>
                  <a:cubicBezTo>
                    <a:pt x="41" y="152"/>
                    <a:pt x="8" y="119"/>
                    <a:pt x="2" y="6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41" name="Google Shape;12541;p51"/>
            <p:cNvSpPr/>
            <p:nvPr/>
          </p:nvSpPr>
          <p:spPr>
            <a:xfrm>
              <a:off x="2880175" y="2369475"/>
              <a:ext cx="1875" cy="3725"/>
            </a:xfrm>
            <a:custGeom>
              <a:avLst/>
              <a:gdLst/>
              <a:ahLst/>
              <a:cxnLst/>
              <a:rect l="l" t="t" r="r" b="b"/>
              <a:pathLst>
                <a:path w="75" h="149" extrusionOk="0">
                  <a:moveTo>
                    <a:pt x="74" y="0"/>
                  </a:moveTo>
                  <a:cubicBezTo>
                    <a:pt x="62" y="0"/>
                    <a:pt x="53" y="9"/>
                    <a:pt x="48" y="21"/>
                  </a:cubicBezTo>
                  <a:lnTo>
                    <a:pt x="48" y="21"/>
                  </a:lnTo>
                  <a:lnTo>
                    <a:pt x="74" y="74"/>
                  </a:lnTo>
                  <a:lnTo>
                    <a:pt x="74" y="0"/>
                  </a:lnTo>
                  <a:close/>
                  <a:moveTo>
                    <a:pt x="37" y="0"/>
                  </a:moveTo>
                  <a:cubicBezTo>
                    <a:pt x="0" y="74"/>
                    <a:pt x="37" y="111"/>
                    <a:pt x="37" y="111"/>
                  </a:cubicBezTo>
                  <a:cubicBezTo>
                    <a:pt x="37" y="111"/>
                    <a:pt x="38" y="111"/>
                    <a:pt x="39" y="111"/>
                  </a:cubicBezTo>
                  <a:lnTo>
                    <a:pt x="39" y="111"/>
                  </a:lnTo>
                  <a:cubicBezTo>
                    <a:pt x="42" y="133"/>
                    <a:pt x="50" y="148"/>
                    <a:pt x="74" y="148"/>
                  </a:cubicBezTo>
                  <a:lnTo>
                    <a:pt x="74" y="74"/>
                  </a:lnTo>
                  <a:cubicBezTo>
                    <a:pt x="74" y="107"/>
                    <a:pt x="46" y="111"/>
                    <a:pt x="39" y="111"/>
                  </a:cubicBezTo>
                  <a:lnTo>
                    <a:pt x="39" y="111"/>
                  </a:lnTo>
                  <a:cubicBezTo>
                    <a:pt x="37" y="100"/>
                    <a:pt x="37" y="87"/>
                    <a:pt x="37" y="74"/>
                  </a:cubicBezTo>
                  <a:cubicBezTo>
                    <a:pt x="37" y="74"/>
                    <a:pt x="37" y="43"/>
                    <a:pt x="48" y="21"/>
                  </a:cubicBezTo>
                  <a:lnTo>
                    <a:pt x="48" y="2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42" name="Google Shape;12542;p51"/>
            <p:cNvSpPr/>
            <p:nvPr/>
          </p:nvSpPr>
          <p:spPr>
            <a:xfrm>
              <a:off x="2885725" y="2372575"/>
              <a:ext cx="10175" cy="6175"/>
            </a:xfrm>
            <a:custGeom>
              <a:avLst/>
              <a:gdLst/>
              <a:ahLst/>
              <a:cxnLst/>
              <a:rect l="l" t="t" r="r" b="b"/>
              <a:pathLst>
                <a:path w="407" h="247" extrusionOk="0">
                  <a:moveTo>
                    <a:pt x="202" y="0"/>
                  </a:moveTo>
                  <a:cubicBezTo>
                    <a:pt x="153" y="0"/>
                    <a:pt x="99" y="9"/>
                    <a:pt x="37" y="24"/>
                  </a:cubicBezTo>
                  <a:lnTo>
                    <a:pt x="0" y="24"/>
                  </a:lnTo>
                  <a:lnTo>
                    <a:pt x="0" y="61"/>
                  </a:lnTo>
                  <a:cubicBezTo>
                    <a:pt x="0" y="135"/>
                    <a:pt x="74" y="209"/>
                    <a:pt x="148" y="246"/>
                  </a:cubicBezTo>
                  <a:lnTo>
                    <a:pt x="222" y="246"/>
                  </a:lnTo>
                  <a:cubicBezTo>
                    <a:pt x="333" y="209"/>
                    <a:pt x="407" y="61"/>
                    <a:pt x="370" y="61"/>
                  </a:cubicBezTo>
                  <a:cubicBezTo>
                    <a:pt x="327" y="18"/>
                    <a:pt x="271" y="0"/>
                    <a:pt x="202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43" name="Google Shape;12543;p51"/>
            <p:cNvSpPr/>
            <p:nvPr/>
          </p:nvSpPr>
          <p:spPr>
            <a:xfrm>
              <a:off x="2885725" y="23722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74" y="0"/>
                  </a:moveTo>
                  <a:cubicBezTo>
                    <a:pt x="37" y="0"/>
                    <a:pt x="0" y="0"/>
                    <a:pt x="0" y="37"/>
                  </a:cubicBezTo>
                  <a:lnTo>
                    <a:pt x="0" y="74"/>
                  </a:lnTo>
                  <a:cubicBezTo>
                    <a:pt x="0" y="111"/>
                    <a:pt x="74" y="222"/>
                    <a:pt x="148" y="259"/>
                  </a:cubicBezTo>
                  <a:lnTo>
                    <a:pt x="222" y="259"/>
                  </a:lnTo>
                  <a:lnTo>
                    <a:pt x="222" y="222"/>
                  </a:lnTo>
                  <a:cubicBezTo>
                    <a:pt x="222" y="148"/>
                    <a:pt x="185" y="37"/>
                    <a:pt x="111" y="0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44" name="Google Shape;12544;p51"/>
            <p:cNvSpPr/>
            <p:nvPr/>
          </p:nvSpPr>
          <p:spPr>
            <a:xfrm>
              <a:off x="2887575" y="2374100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74" y="0"/>
                  </a:moveTo>
                  <a:cubicBezTo>
                    <a:pt x="74" y="0"/>
                    <a:pt x="0" y="0"/>
                    <a:pt x="0" y="74"/>
                  </a:cubicBezTo>
                  <a:cubicBezTo>
                    <a:pt x="0" y="111"/>
                    <a:pt x="0" y="111"/>
                    <a:pt x="74" y="111"/>
                  </a:cubicBezTo>
                  <a:cubicBezTo>
                    <a:pt x="74" y="111"/>
                    <a:pt x="111" y="111"/>
                    <a:pt x="111" y="74"/>
                  </a:cubicBezTo>
                  <a:cubicBezTo>
                    <a:pt x="111" y="0"/>
                    <a:pt x="111" y="0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45" name="Google Shape;12545;p51"/>
            <p:cNvSpPr/>
            <p:nvPr/>
          </p:nvSpPr>
          <p:spPr>
            <a:xfrm>
              <a:off x="2886650" y="2374100"/>
              <a:ext cx="4650" cy="4650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0" y="0"/>
                  </a:moveTo>
                  <a:cubicBezTo>
                    <a:pt x="0" y="74"/>
                    <a:pt x="37" y="148"/>
                    <a:pt x="111" y="185"/>
                  </a:cubicBezTo>
                  <a:cubicBezTo>
                    <a:pt x="37" y="148"/>
                    <a:pt x="0" y="37"/>
                    <a:pt x="0" y="0"/>
                  </a:cubicBezTo>
                  <a:close/>
                  <a:moveTo>
                    <a:pt x="185" y="112"/>
                  </a:moveTo>
                  <a:cubicBezTo>
                    <a:pt x="185" y="149"/>
                    <a:pt x="185" y="185"/>
                    <a:pt x="148" y="185"/>
                  </a:cubicBezTo>
                  <a:cubicBezTo>
                    <a:pt x="185" y="185"/>
                    <a:pt x="185" y="185"/>
                    <a:pt x="185" y="112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46" name="Google Shape;12546;p51"/>
            <p:cNvSpPr/>
            <p:nvPr/>
          </p:nvSpPr>
          <p:spPr>
            <a:xfrm>
              <a:off x="2886650" y="237317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111" y="0"/>
                  </a:moveTo>
                  <a:cubicBezTo>
                    <a:pt x="76" y="0"/>
                    <a:pt x="58" y="0"/>
                    <a:pt x="48" y="4"/>
                  </a:cubicBezTo>
                  <a:lnTo>
                    <a:pt x="48" y="4"/>
                  </a:lnTo>
                  <a:cubicBezTo>
                    <a:pt x="151" y="42"/>
                    <a:pt x="185" y="113"/>
                    <a:pt x="185" y="148"/>
                  </a:cubicBezTo>
                  <a:cubicBezTo>
                    <a:pt x="185" y="162"/>
                    <a:pt x="185" y="170"/>
                    <a:pt x="183" y="176"/>
                  </a:cubicBezTo>
                  <a:lnTo>
                    <a:pt x="183" y="176"/>
                  </a:lnTo>
                  <a:cubicBezTo>
                    <a:pt x="195" y="170"/>
                    <a:pt x="209" y="162"/>
                    <a:pt x="222" y="148"/>
                  </a:cubicBezTo>
                  <a:cubicBezTo>
                    <a:pt x="222" y="74"/>
                    <a:pt x="185" y="37"/>
                    <a:pt x="148" y="0"/>
                  </a:cubicBezTo>
                  <a:close/>
                  <a:moveTo>
                    <a:pt x="37" y="0"/>
                  </a:moveTo>
                  <a:cubicBezTo>
                    <a:pt x="0" y="0"/>
                    <a:pt x="0" y="0"/>
                    <a:pt x="0" y="37"/>
                  </a:cubicBezTo>
                  <a:cubicBezTo>
                    <a:pt x="0" y="111"/>
                    <a:pt x="37" y="148"/>
                    <a:pt x="111" y="185"/>
                  </a:cubicBezTo>
                  <a:lnTo>
                    <a:pt x="148" y="185"/>
                  </a:lnTo>
                  <a:cubicBezTo>
                    <a:pt x="37" y="148"/>
                    <a:pt x="37" y="111"/>
                    <a:pt x="37" y="37"/>
                  </a:cubicBezTo>
                  <a:cubicBezTo>
                    <a:pt x="37" y="18"/>
                    <a:pt x="37" y="9"/>
                    <a:pt x="48" y="4"/>
                  </a:cubicBezTo>
                  <a:lnTo>
                    <a:pt x="48" y="4"/>
                  </a:lnTo>
                  <a:cubicBezTo>
                    <a:pt x="45" y="3"/>
                    <a:pt x="41" y="2"/>
                    <a:pt x="37" y="0"/>
                  </a:cubicBezTo>
                  <a:close/>
                  <a:moveTo>
                    <a:pt x="183" y="176"/>
                  </a:moveTo>
                  <a:cubicBezTo>
                    <a:pt x="163" y="185"/>
                    <a:pt x="148" y="185"/>
                    <a:pt x="148" y="185"/>
                  </a:cubicBezTo>
                  <a:cubicBezTo>
                    <a:pt x="172" y="185"/>
                    <a:pt x="180" y="185"/>
                    <a:pt x="183" y="176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47" name="Google Shape;12547;p51"/>
            <p:cNvSpPr/>
            <p:nvPr/>
          </p:nvSpPr>
          <p:spPr>
            <a:xfrm>
              <a:off x="2886650" y="2374100"/>
              <a:ext cx="3725" cy="3725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37" y="0"/>
                  </a:moveTo>
                  <a:cubicBezTo>
                    <a:pt x="0" y="74"/>
                    <a:pt x="37" y="111"/>
                    <a:pt x="37" y="111"/>
                  </a:cubicBezTo>
                  <a:cubicBezTo>
                    <a:pt x="37" y="111"/>
                    <a:pt x="38" y="111"/>
                    <a:pt x="40" y="111"/>
                  </a:cubicBezTo>
                  <a:lnTo>
                    <a:pt x="40" y="111"/>
                  </a:lnTo>
                  <a:cubicBezTo>
                    <a:pt x="46" y="132"/>
                    <a:pt x="63" y="148"/>
                    <a:pt x="111" y="148"/>
                  </a:cubicBezTo>
                  <a:cubicBezTo>
                    <a:pt x="148" y="74"/>
                    <a:pt x="111" y="0"/>
                    <a:pt x="111" y="0"/>
                  </a:cubicBezTo>
                  <a:cubicBezTo>
                    <a:pt x="97" y="0"/>
                    <a:pt x="85" y="3"/>
                    <a:pt x="76" y="8"/>
                  </a:cubicBezTo>
                  <a:lnTo>
                    <a:pt x="76" y="8"/>
                  </a:lnTo>
                  <a:cubicBezTo>
                    <a:pt x="123" y="26"/>
                    <a:pt x="141" y="74"/>
                    <a:pt x="111" y="74"/>
                  </a:cubicBezTo>
                  <a:cubicBezTo>
                    <a:pt x="111" y="107"/>
                    <a:pt x="54" y="111"/>
                    <a:pt x="40" y="111"/>
                  </a:cubicBezTo>
                  <a:lnTo>
                    <a:pt x="40" y="111"/>
                  </a:lnTo>
                  <a:cubicBezTo>
                    <a:pt x="37" y="100"/>
                    <a:pt x="37" y="87"/>
                    <a:pt x="37" y="74"/>
                  </a:cubicBezTo>
                  <a:cubicBezTo>
                    <a:pt x="37" y="74"/>
                    <a:pt x="37" y="26"/>
                    <a:pt x="76" y="8"/>
                  </a:cubicBezTo>
                  <a:lnTo>
                    <a:pt x="76" y="8"/>
                  </a:lnTo>
                  <a:cubicBezTo>
                    <a:pt x="65" y="3"/>
                    <a:pt x="52" y="0"/>
                    <a:pt x="37" y="0"/>
                  </a:cubicBezTo>
                  <a:close/>
                  <a:moveTo>
                    <a:pt x="136" y="132"/>
                  </a:moveTo>
                  <a:cubicBezTo>
                    <a:pt x="132" y="132"/>
                    <a:pt x="123" y="136"/>
                    <a:pt x="111" y="148"/>
                  </a:cubicBezTo>
                  <a:cubicBezTo>
                    <a:pt x="136" y="148"/>
                    <a:pt x="144" y="132"/>
                    <a:pt x="136" y="132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48" name="Google Shape;12548;p51"/>
            <p:cNvSpPr/>
            <p:nvPr/>
          </p:nvSpPr>
          <p:spPr>
            <a:xfrm>
              <a:off x="2876475" y="23639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38" y="222"/>
                  </a:moveTo>
                  <a:cubicBezTo>
                    <a:pt x="38" y="222"/>
                    <a:pt x="111" y="1"/>
                    <a:pt x="370" y="112"/>
                  </a:cubicBezTo>
                  <a:cubicBezTo>
                    <a:pt x="518" y="149"/>
                    <a:pt x="629" y="222"/>
                    <a:pt x="740" y="296"/>
                  </a:cubicBezTo>
                  <a:cubicBezTo>
                    <a:pt x="777" y="296"/>
                    <a:pt x="777" y="370"/>
                    <a:pt x="740" y="370"/>
                  </a:cubicBezTo>
                  <a:cubicBezTo>
                    <a:pt x="444" y="370"/>
                    <a:pt x="1" y="481"/>
                    <a:pt x="38" y="222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49" name="Google Shape;12549;p51"/>
            <p:cNvSpPr/>
            <p:nvPr/>
          </p:nvSpPr>
          <p:spPr>
            <a:xfrm>
              <a:off x="2892200" y="2369475"/>
              <a:ext cx="7400" cy="12975"/>
            </a:xfrm>
            <a:custGeom>
              <a:avLst/>
              <a:gdLst/>
              <a:ahLst/>
              <a:cxnLst/>
              <a:rect l="l" t="t" r="r" b="b"/>
              <a:pathLst>
                <a:path w="296" h="519" extrusionOk="0">
                  <a:moveTo>
                    <a:pt x="148" y="0"/>
                  </a:moveTo>
                  <a:cubicBezTo>
                    <a:pt x="0" y="148"/>
                    <a:pt x="74" y="444"/>
                    <a:pt x="74" y="518"/>
                  </a:cubicBezTo>
                  <a:lnTo>
                    <a:pt x="111" y="518"/>
                  </a:lnTo>
                  <a:cubicBezTo>
                    <a:pt x="259" y="518"/>
                    <a:pt x="296" y="333"/>
                    <a:pt x="296" y="185"/>
                  </a:cubicBezTo>
                  <a:cubicBezTo>
                    <a:pt x="296" y="148"/>
                    <a:pt x="296" y="111"/>
                    <a:pt x="222" y="74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50" name="Google Shape;12550;p51"/>
            <p:cNvSpPr/>
            <p:nvPr/>
          </p:nvSpPr>
          <p:spPr>
            <a:xfrm>
              <a:off x="2806225" y="2323250"/>
              <a:ext cx="23150" cy="21300"/>
            </a:xfrm>
            <a:custGeom>
              <a:avLst/>
              <a:gdLst/>
              <a:ahLst/>
              <a:cxnLst/>
              <a:rect l="l" t="t" r="r" b="b"/>
              <a:pathLst>
                <a:path w="926" h="852" extrusionOk="0">
                  <a:moveTo>
                    <a:pt x="777" y="814"/>
                  </a:moveTo>
                  <a:cubicBezTo>
                    <a:pt x="666" y="814"/>
                    <a:pt x="297" y="555"/>
                    <a:pt x="149" y="519"/>
                  </a:cubicBezTo>
                  <a:cubicBezTo>
                    <a:pt x="149" y="519"/>
                    <a:pt x="112" y="519"/>
                    <a:pt x="112" y="482"/>
                  </a:cubicBezTo>
                  <a:lnTo>
                    <a:pt x="75" y="482"/>
                  </a:lnTo>
                  <a:cubicBezTo>
                    <a:pt x="75" y="482"/>
                    <a:pt x="1" y="334"/>
                    <a:pt x="75" y="75"/>
                  </a:cubicBezTo>
                  <a:cubicBezTo>
                    <a:pt x="75" y="1"/>
                    <a:pt x="112" y="1"/>
                    <a:pt x="149" y="1"/>
                  </a:cubicBezTo>
                  <a:lnTo>
                    <a:pt x="149" y="1"/>
                  </a:lnTo>
                  <a:lnTo>
                    <a:pt x="223" y="1"/>
                  </a:lnTo>
                  <a:cubicBezTo>
                    <a:pt x="371" y="112"/>
                    <a:pt x="777" y="297"/>
                    <a:pt x="814" y="371"/>
                  </a:cubicBezTo>
                  <a:cubicBezTo>
                    <a:pt x="925" y="519"/>
                    <a:pt x="851" y="851"/>
                    <a:pt x="777" y="814"/>
                  </a:cubicBezTo>
                  <a:close/>
                </a:path>
              </a:pathLst>
            </a:custGeom>
            <a:solidFill>
              <a:srgbClr val="9CA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51" name="Google Shape;12551;p51"/>
            <p:cNvSpPr/>
            <p:nvPr/>
          </p:nvSpPr>
          <p:spPr>
            <a:xfrm>
              <a:off x="2811775" y="2328450"/>
              <a:ext cx="10200" cy="8700"/>
            </a:xfrm>
            <a:custGeom>
              <a:avLst/>
              <a:gdLst/>
              <a:ahLst/>
              <a:cxnLst/>
              <a:rect l="l" t="t" r="r" b="b"/>
              <a:pathLst>
                <a:path w="408" h="348" extrusionOk="0">
                  <a:moveTo>
                    <a:pt x="227" y="0"/>
                  </a:moveTo>
                  <a:cubicBezTo>
                    <a:pt x="171" y="0"/>
                    <a:pt x="104" y="18"/>
                    <a:pt x="38" y="52"/>
                  </a:cubicBezTo>
                  <a:cubicBezTo>
                    <a:pt x="38" y="89"/>
                    <a:pt x="1" y="89"/>
                    <a:pt x="1" y="89"/>
                  </a:cubicBezTo>
                  <a:lnTo>
                    <a:pt x="1" y="126"/>
                  </a:lnTo>
                  <a:cubicBezTo>
                    <a:pt x="1" y="200"/>
                    <a:pt x="75" y="311"/>
                    <a:pt x="149" y="347"/>
                  </a:cubicBezTo>
                  <a:lnTo>
                    <a:pt x="222" y="347"/>
                  </a:lnTo>
                  <a:cubicBezTo>
                    <a:pt x="370" y="274"/>
                    <a:pt x="407" y="163"/>
                    <a:pt x="370" y="89"/>
                  </a:cubicBezTo>
                  <a:cubicBezTo>
                    <a:pt x="350" y="28"/>
                    <a:pt x="296" y="0"/>
                    <a:pt x="227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52" name="Google Shape;12552;p51"/>
            <p:cNvSpPr/>
            <p:nvPr/>
          </p:nvSpPr>
          <p:spPr>
            <a:xfrm>
              <a:off x="2811775" y="2329725"/>
              <a:ext cx="6500" cy="7425"/>
            </a:xfrm>
            <a:custGeom>
              <a:avLst/>
              <a:gdLst/>
              <a:ahLst/>
              <a:cxnLst/>
              <a:rect l="l" t="t" r="r" b="b"/>
              <a:pathLst>
                <a:path w="260" h="297" extrusionOk="0">
                  <a:moveTo>
                    <a:pt x="75" y="1"/>
                  </a:moveTo>
                  <a:cubicBezTo>
                    <a:pt x="38" y="1"/>
                    <a:pt x="1" y="1"/>
                    <a:pt x="1" y="38"/>
                  </a:cubicBezTo>
                  <a:lnTo>
                    <a:pt x="1" y="75"/>
                  </a:lnTo>
                  <a:cubicBezTo>
                    <a:pt x="1" y="149"/>
                    <a:pt x="75" y="260"/>
                    <a:pt x="149" y="296"/>
                  </a:cubicBezTo>
                  <a:lnTo>
                    <a:pt x="259" y="296"/>
                  </a:lnTo>
                  <a:lnTo>
                    <a:pt x="259" y="223"/>
                  </a:lnTo>
                  <a:cubicBezTo>
                    <a:pt x="259" y="186"/>
                    <a:pt x="222" y="75"/>
                    <a:pt x="149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53" name="Google Shape;12553;p51"/>
            <p:cNvSpPr/>
            <p:nvPr/>
          </p:nvSpPr>
          <p:spPr>
            <a:xfrm>
              <a:off x="2815475" y="23325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7" y="1"/>
                  </a:moveTo>
                  <a:cubicBezTo>
                    <a:pt x="37" y="1"/>
                    <a:pt x="1" y="1"/>
                    <a:pt x="1" y="75"/>
                  </a:cubicBezTo>
                  <a:cubicBezTo>
                    <a:pt x="1" y="112"/>
                    <a:pt x="1" y="112"/>
                    <a:pt x="37" y="112"/>
                  </a:cubicBezTo>
                  <a:cubicBezTo>
                    <a:pt x="37" y="112"/>
                    <a:pt x="74" y="112"/>
                    <a:pt x="74" y="75"/>
                  </a:cubicBezTo>
                  <a:cubicBezTo>
                    <a:pt x="74" y="1"/>
                    <a:pt x="37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54" name="Google Shape;12554;p51"/>
            <p:cNvSpPr/>
            <p:nvPr/>
          </p:nvSpPr>
          <p:spPr>
            <a:xfrm>
              <a:off x="2812700" y="23306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38" y="1"/>
                  </a:moveTo>
                  <a:cubicBezTo>
                    <a:pt x="1" y="1"/>
                    <a:pt x="1" y="38"/>
                    <a:pt x="1" y="75"/>
                  </a:cubicBezTo>
                  <a:cubicBezTo>
                    <a:pt x="1" y="38"/>
                    <a:pt x="38" y="1"/>
                    <a:pt x="38" y="1"/>
                  </a:cubicBezTo>
                  <a:close/>
                  <a:moveTo>
                    <a:pt x="112" y="1"/>
                  </a:moveTo>
                  <a:lnTo>
                    <a:pt x="112" y="1"/>
                  </a:lnTo>
                  <a:cubicBezTo>
                    <a:pt x="149" y="38"/>
                    <a:pt x="185" y="149"/>
                    <a:pt x="185" y="186"/>
                  </a:cubicBezTo>
                  <a:cubicBezTo>
                    <a:pt x="185" y="75"/>
                    <a:pt x="149" y="38"/>
                    <a:pt x="112" y="1"/>
                  </a:cubicBezTo>
                  <a:close/>
                  <a:moveTo>
                    <a:pt x="1" y="75"/>
                  </a:moveTo>
                  <a:lnTo>
                    <a:pt x="1" y="75"/>
                  </a:lnTo>
                  <a:cubicBezTo>
                    <a:pt x="1" y="186"/>
                    <a:pt x="38" y="223"/>
                    <a:pt x="112" y="259"/>
                  </a:cubicBezTo>
                  <a:cubicBezTo>
                    <a:pt x="38" y="223"/>
                    <a:pt x="1" y="112"/>
                    <a:pt x="1" y="75"/>
                  </a:cubicBezTo>
                  <a:close/>
                  <a:moveTo>
                    <a:pt x="185" y="186"/>
                  </a:moveTo>
                  <a:cubicBezTo>
                    <a:pt x="185" y="223"/>
                    <a:pt x="185" y="259"/>
                    <a:pt x="148" y="259"/>
                  </a:cubicBezTo>
                  <a:cubicBezTo>
                    <a:pt x="185" y="259"/>
                    <a:pt x="222" y="223"/>
                    <a:pt x="185" y="186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55" name="Google Shape;12555;p51"/>
            <p:cNvSpPr/>
            <p:nvPr/>
          </p:nvSpPr>
          <p:spPr>
            <a:xfrm>
              <a:off x="2812700" y="2331575"/>
              <a:ext cx="4650" cy="4650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38" y="1"/>
                  </a:moveTo>
                  <a:cubicBezTo>
                    <a:pt x="64" y="1"/>
                    <a:pt x="86" y="7"/>
                    <a:pt x="104" y="17"/>
                  </a:cubicBezTo>
                  <a:lnTo>
                    <a:pt x="104" y="17"/>
                  </a:lnTo>
                  <a:cubicBezTo>
                    <a:pt x="95" y="11"/>
                    <a:pt x="85" y="6"/>
                    <a:pt x="75" y="1"/>
                  </a:cubicBezTo>
                  <a:close/>
                  <a:moveTo>
                    <a:pt x="104" y="17"/>
                  </a:moveTo>
                  <a:cubicBezTo>
                    <a:pt x="110" y="20"/>
                    <a:pt x="116" y="24"/>
                    <a:pt x="121" y="28"/>
                  </a:cubicBezTo>
                  <a:lnTo>
                    <a:pt x="121" y="28"/>
                  </a:lnTo>
                  <a:cubicBezTo>
                    <a:pt x="116" y="24"/>
                    <a:pt x="110" y="20"/>
                    <a:pt x="104" y="17"/>
                  </a:cubicBezTo>
                  <a:close/>
                  <a:moveTo>
                    <a:pt x="1" y="38"/>
                  </a:moveTo>
                  <a:cubicBezTo>
                    <a:pt x="1" y="84"/>
                    <a:pt x="15" y="115"/>
                    <a:pt x="52" y="142"/>
                  </a:cubicBezTo>
                  <a:lnTo>
                    <a:pt x="52" y="142"/>
                  </a:lnTo>
                  <a:cubicBezTo>
                    <a:pt x="18" y="105"/>
                    <a:pt x="1" y="63"/>
                    <a:pt x="1" y="38"/>
                  </a:cubicBezTo>
                  <a:close/>
                  <a:moveTo>
                    <a:pt x="121" y="28"/>
                  </a:moveTo>
                  <a:cubicBezTo>
                    <a:pt x="168" y="63"/>
                    <a:pt x="185" y="123"/>
                    <a:pt x="185" y="149"/>
                  </a:cubicBezTo>
                  <a:cubicBezTo>
                    <a:pt x="185" y="92"/>
                    <a:pt x="164" y="57"/>
                    <a:pt x="121" y="28"/>
                  </a:cubicBezTo>
                  <a:close/>
                  <a:moveTo>
                    <a:pt x="52" y="142"/>
                  </a:moveTo>
                  <a:lnTo>
                    <a:pt x="52" y="142"/>
                  </a:lnTo>
                  <a:cubicBezTo>
                    <a:pt x="68" y="158"/>
                    <a:pt x="88" y="174"/>
                    <a:pt x="112" y="186"/>
                  </a:cubicBezTo>
                  <a:lnTo>
                    <a:pt x="148" y="186"/>
                  </a:lnTo>
                  <a:cubicBezTo>
                    <a:pt x="106" y="172"/>
                    <a:pt x="75" y="158"/>
                    <a:pt x="52" y="142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56" name="Google Shape;12556;p51"/>
            <p:cNvSpPr/>
            <p:nvPr/>
          </p:nvSpPr>
          <p:spPr>
            <a:xfrm>
              <a:off x="2813625" y="2331575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107" y="75"/>
                  </a:moveTo>
                  <a:cubicBezTo>
                    <a:pt x="109" y="90"/>
                    <a:pt x="111" y="105"/>
                    <a:pt x="111" y="118"/>
                  </a:cubicBezTo>
                  <a:lnTo>
                    <a:pt x="111" y="118"/>
                  </a:lnTo>
                  <a:cubicBezTo>
                    <a:pt x="111" y="116"/>
                    <a:pt x="111" y="114"/>
                    <a:pt x="111" y="112"/>
                  </a:cubicBezTo>
                  <a:cubicBezTo>
                    <a:pt x="111" y="112"/>
                    <a:pt x="111" y="93"/>
                    <a:pt x="107" y="75"/>
                  </a:cubicBezTo>
                  <a:close/>
                  <a:moveTo>
                    <a:pt x="75" y="1"/>
                  </a:moveTo>
                  <a:cubicBezTo>
                    <a:pt x="1" y="1"/>
                    <a:pt x="1" y="38"/>
                    <a:pt x="1" y="38"/>
                  </a:cubicBezTo>
                  <a:cubicBezTo>
                    <a:pt x="1" y="79"/>
                    <a:pt x="24" y="109"/>
                    <a:pt x="50" y="127"/>
                  </a:cubicBezTo>
                  <a:lnTo>
                    <a:pt x="50" y="127"/>
                  </a:lnTo>
                  <a:cubicBezTo>
                    <a:pt x="38" y="109"/>
                    <a:pt x="33" y="79"/>
                    <a:pt x="75" y="38"/>
                  </a:cubicBezTo>
                  <a:cubicBezTo>
                    <a:pt x="93" y="38"/>
                    <a:pt x="102" y="56"/>
                    <a:pt x="107" y="75"/>
                  </a:cubicBezTo>
                  <a:lnTo>
                    <a:pt x="107" y="75"/>
                  </a:lnTo>
                  <a:cubicBezTo>
                    <a:pt x="102" y="47"/>
                    <a:pt x="93" y="19"/>
                    <a:pt x="75" y="1"/>
                  </a:cubicBezTo>
                  <a:close/>
                  <a:moveTo>
                    <a:pt x="111" y="118"/>
                  </a:moveTo>
                  <a:lnTo>
                    <a:pt x="111" y="118"/>
                  </a:lnTo>
                  <a:cubicBezTo>
                    <a:pt x="109" y="134"/>
                    <a:pt x="99" y="142"/>
                    <a:pt x="90" y="145"/>
                  </a:cubicBezTo>
                  <a:lnTo>
                    <a:pt x="90" y="145"/>
                  </a:lnTo>
                  <a:cubicBezTo>
                    <a:pt x="77" y="142"/>
                    <a:pt x="63" y="136"/>
                    <a:pt x="50" y="127"/>
                  </a:cubicBezTo>
                  <a:lnTo>
                    <a:pt x="50" y="127"/>
                  </a:lnTo>
                  <a:cubicBezTo>
                    <a:pt x="60" y="141"/>
                    <a:pt x="75" y="149"/>
                    <a:pt x="75" y="149"/>
                  </a:cubicBezTo>
                  <a:cubicBezTo>
                    <a:pt x="75" y="149"/>
                    <a:pt x="82" y="149"/>
                    <a:pt x="90" y="145"/>
                  </a:cubicBezTo>
                  <a:lnTo>
                    <a:pt x="90" y="145"/>
                  </a:lnTo>
                  <a:cubicBezTo>
                    <a:pt x="98" y="147"/>
                    <a:pt x="105" y="149"/>
                    <a:pt x="111" y="149"/>
                  </a:cubicBezTo>
                  <a:cubicBezTo>
                    <a:pt x="111" y="140"/>
                    <a:pt x="111" y="130"/>
                    <a:pt x="111" y="118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57" name="Google Shape;12557;p51"/>
            <p:cNvSpPr/>
            <p:nvPr/>
          </p:nvSpPr>
          <p:spPr>
            <a:xfrm>
              <a:off x="2818250" y="2333075"/>
              <a:ext cx="11125" cy="8700"/>
            </a:xfrm>
            <a:custGeom>
              <a:avLst/>
              <a:gdLst/>
              <a:ahLst/>
              <a:cxnLst/>
              <a:rect l="l" t="t" r="r" b="b"/>
              <a:pathLst>
                <a:path w="445" h="348" extrusionOk="0">
                  <a:moveTo>
                    <a:pt x="233" y="0"/>
                  </a:moveTo>
                  <a:cubicBezTo>
                    <a:pt x="182" y="0"/>
                    <a:pt x="124" y="18"/>
                    <a:pt x="74" y="52"/>
                  </a:cubicBezTo>
                  <a:cubicBezTo>
                    <a:pt x="74" y="89"/>
                    <a:pt x="0" y="89"/>
                    <a:pt x="0" y="89"/>
                  </a:cubicBezTo>
                  <a:lnTo>
                    <a:pt x="0" y="126"/>
                  </a:lnTo>
                  <a:cubicBezTo>
                    <a:pt x="0" y="236"/>
                    <a:pt x="111" y="310"/>
                    <a:pt x="148" y="347"/>
                  </a:cubicBezTo>
                  <a:lnTo>
                    <a:pt x="259" y="347"/>
                  </a:lnTo>
                  <a:cubicBezTo>
                    <a:pt x="333" y="273"/>
                    <a:pt x="444" y="162"/>
                    <a:pt x="370" y="89"/>
                  </a:cubicBezTo>
                  <a:cubicBezTo>
                    <a:pt x="350" y="27"/>
                    <a:pt x="296" y="0"/>
                    <a:pt x="233" y="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58" name="Google Shape;12558;p51"/>
            <p:cNvSpPr/>
            <p:nvPr/>
          </p:nvSpPr>
          <p:spPr>
            <a:xfrm>
              <a:off x="2816400" y="2334350"/>
              <a:ext cx="8350" cy="7425"/>
            </a:xfrm>
            <a:custGeom>
              <a:avLst/>
              <a:gdLst/>
              <a:ahLst/>
              <a:cxnLst/>
              <a:rect l="l" t="t" r="r" b="b"/>
              <a:pathLst>
                <a:path w="334" h="297" extrusionOk="0">
                  <a:moveTo>
                    <a:pt x="74" y="1"/>
                  </a:moveTo>
                  <a:cubicBezTo>
                    <a:pt x="37" y="1"/>
                    <a:pt x="0" y="1"/>
                    <a:pt x="0" y="38"/>
                  </a:cubicBezTo>
                  <a:lnTo>
                    <a:pt x="0" y="75"/>
                  </a:lnTo>
                  <a:cubicBezTo>
                    <a:pt x="0" y="185"/>
                    <a:pt x="74" y="259"/>
                    <a:pt x="148" y="296"/>
                  </a:cubicBezTo>
                  <a:lnTo>
                    <a:pt x="259" y="296"/>
                  </a:lnTo>
                  <a:cubicBezTo>
                    <a:pt x="333" y="259"/>
                    <a:pt x="333" y="259"/>
                    <a:pt x="333" y="222"/>
                  </a:cubicBezTo>
                  <a:cubicBezTo>
                    <a:pt x="333" y="111"/>
                    <a:pt x="259" y="38"/>
                    <a:pt x="148" y="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59" name="Google Shape;12559;p51"/>
            <p:cNvSpPr/>
            <p:nvPr/>
          </p:nvSpPr>
          <p:spPr>
            <a:xfrm>
              <a:off x="2821025" y="23362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7" y="1"/>
                  </a:moveTo>
                  <a:cubicBezTo>
                    <a:pt x="37" y="1"/>
                    <a:pt x="0" y="1"/>
                    <a:pt x="0" y="37"/>
                  </a:cubicBezTo>
                  <a:cubicBezTo>
                    <a:pt x="0" y="111"/>
                    <a:pt x="0" y="111"/>
                    <a:pt x="37" y="111"/>
                  </a:cubicBezTo>
                  <a:cubicBezTo>
                    <a:pt x="37" y="111"/>
                    <a:pt x="74" y="111"/>
                    <a:pt x="74" y="37"/>
                  </a:cubicBezTo>
                  <a:cubicBezTo>
                    <a:pt x="74" y="37"/>
                    <a:pt x="74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60" name="Google Shape;12560;p51"/>
            <p:cNvSpPr/>
            <p:nvPr/>
          </p:nvSpPr>
          <p:spPr>
            <a:xfrm>
              <a:off x="2820100" y="2335275"/>
              <a:ext cx="4650" cy="6500"/>
            </a:xfrm>
            <a:custGeom>
              <a:avLst/>
              <a:gdLst/>
              <a:ahLst/>
              <a:cxnLst/>
              <a:rect l="l" t="t" r="r" b="b"/>
              <a:pathLst>
                <a:path w="186" h="260" extrusionOk="0">
                  <a:moveTo>
                    <a:pt x="74" y="1"/>
                  </a:moveTo>
                  <a:lnTo>
                    <a:pt x="74" y="1"/>
                  </a:lnTo>
                  <a:cubicBezTo>
                    <a:pt x="88" y="14"/>
                    <a:pt x="106" y="38"/>
                    <a:pt x="124" y="64"/>
                  </a:cubicBezTo>
                  <a:lnTo>
                    <a:pt x="124" y="64"/>
                  </a:lnTo>
                  <a:cubicBezTo>
                    <a:pt x="111" y="37"/>
                    <a:pt x="92" y="19"/>
                    <a:pt x="74" y="1"/>
                  </a:cubicBezTo>
                  <a:close/>
                  <a:moveTo>
                    <a:pt x="37" y="1"/>
                  </a:moveTo>
                  <a:cubicBezTo>
                    <a:pt x="0" y="1"/>
                    <a:pt x="0" y="38"/>
                    <a:pt x="0" y="74"/>
                  </a:cubicBezTo>
                  <a:cubicBezTo>
                    <a:pt x="0" y="38"/>
                    <a:pt x="37" y="1"/>
                    <a:pt x="37" y="1"/>
                  </a:cubicBezTo>
                  <a:close/>
                  <a:moveTo>
                    <a:pt x="0" y="75"/>
                  </a:moveTo>
                  <a:cubicBezTo>
                    <a:pt x="0" y="185"/>
                    <a:pt x="37" y="222"/>
                    <a:pt x="74" y="259"/>
                  </a:cubicBezTo>
                  <a:cubicBezTo>
                    <a:pt x="37" y="222"/>
                    <a:pt x="0" y="148"/>
                    <a:pt x="0" y="75"/>
                  </a:cubicBezTo>
                  <a:close/>
                  <a:moveTo>
                    <a:pt x="124" y="64"/>
                  </a:moveTo>
                  <a:cubicBezTo>
                    <a:pt x="139" y="91"/>
                    <a:pt x="148" y="129"/>
                    <a:pt x="148" y="185"/>
                  </a:cubicBezTo>
                  <a:cubicBezTo>
                    <a:pt x="148" y="222"/>
                    <a:pt x="148" y="259"/>
                    <a:pt x="111" y="259"/>
                  </a:cubicBezTo>
                  <a:cubicBezTo>
                    <a:pt x="185" y="259"/>
                    <a:pt x="185" y="222"/>
                    <a:pt x="185" y="185"/>
                  </a:cubicBezTo>
                  <a:cubicBezTo>
                    <a:pt x="185" y="162"/>
                    <a:pt x="155" y="109"/>
                    <a:pt x="124" y="64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61" name="Google Shape;12561;p51"/>
            <p:cNvSpPr/>
            <p:nvPr/>
          </p:nvSpPr>
          <p:spPr>
            <a:xfrm>
              <a:off x="2820100" y="2335275"/>
              <a:ext cx="4650" cy="5575"/>
            </a:xfrm>
            <a:custGeom>
              <a:avLst/>
              <a:gdLst/>
              <a:ahLst/>
              <a:cxnLst/>
              <a:rect l="l" t="t" r="r" b="b"/>
              <a:pathLst>
                <a:path w="186" h="223" extrusionOk="0">
                  <a:moveTo>
                    <a:pt x="37" y="1"/>
                  </a:moveTo>
                  <a:cubicBezTo>
                    <a:pt x="0" y="1"/>
                    <a:pt x="0" y="1"/>
                    <a:pt x="0" y="38"/>
                  </a:cubicBezTo>
                  <a:cubicBezTo>
                    <a:pt x="0" y="41"/>
                    <a:pt x="1" y="45"/>
                    <a:pt x="1" y="50"/>
                  </a:cubicBezTo>
                  <a:lnTo>
                    <a:pt x="1" y="50"/>
                  </a:lnTo>
                  <a:cubicBezTo>
                    <a:pt x="4" y="38"/>
                    <a:pt x="12" y="38"/>
                    <a:pt x="37" y="38"/>
                  </a:cubicBezTo>
                  <a:lnTo>
                    <a:pt x="74" y="38"/>
                  </a:lnTo>
                  <a:cubicBezTo>
                    <a:pt x="108" y="71"/>
                    <a:pt x="141" y="134"/>
                    <a:pt x="147" y="173"/>
                  </a:cubicBezTo>
                  <a:lnTo>
                    <a:pt x="147" y="173"/>
                  </a:lnTo>
                  <a:cubicBezTo>
                    <a:pt x="148" y="168"/>
                    <a:pt x="148" y="160"/>
                    <a:pt x="148" y="148"/>
                  </a:cubicBezTo>
                  <a:cubicBezTo>
                    <a:pt x="185" y="74"/>
                    <a:pt x="111" y="38"/>
                    <a:pt x="37" y="1"/>
                  </a:cubicBezTo>
                  <a:close/>
                  <a:moveTo>
                    <a:pt x="1" y="50"/>
                  </a:moveTo>
                  <a:cubicBezTo>
                    <a:pt x="0" y="55"/>
                    <a:pt x="0" y="63"/>
                    <a:pt x="0" y="74"/>
                  </a:cubicBezTo>
                  <a:cubicBezTo>
                    <a:pt x="0" y="148"/>
                    <a:pt x="37" y="185"/>
                    <a:pt x="111" y="222"/>
                  </a:cubicBezTo>
                  <a:lnTo>
                    <a:pt x="148" y="185"/>
                  </a:lnTo>
                  <a:cubicBezTo>
                    <a:pt x="148" y="182"/>
                    <a:pt x="148" y="178"/>
                    <a:pt x="147" y="173"/>
                  </a:cubicBezTo>
                  <a:lnTo>
                    <a:pt x="147" y="173"/>
                  </a:lnTo>
                  <a:cubicBezTo>
                    <a:pt x="145" y="185"/>
                    <a:pt x="137" y="185"/>
                    <a:pt x="111" y="185"/>
                  </a:cubicBezTo>
                  <a:lnTo>
                    <a:pt x="74" y="185"/>
                  </a:lnTo>
                  <a:cubicBezTo>
                    <a:pt x="41" y="152"/>
                    <a:pt x="8" y="89"/>
                    <a:pt x="1" y="5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62" name="Google Shape;12562;p51"/>
            <p:cNvSpPr/>
            <p:nvPr/>
          </p:nvSpPr>
          <p:spPr>
            <a:xfrm>
              <a:off x="2820100" y="2336200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37" y="1"/>
                  </a:moveTo>
                  <a:cubicBezTo>
                    <a:pt x="0" y="1"/>
                    <a:pt x="0" y="37"/>
                    <a:pt x="0" y="37"/>
                  </a:cubicBezTo>
                  <a:cubicBezTo>
                    <a:pt x="0" y="111"/>
                    <a:pt x="37" y="148"/>
                    <a:pt x="74" y="148"/>
                  </a:cubicBezTo>
                  <a:cubicBezTo>
                    <a:pt x="111" y="38"/>
                    <a:pt x="74" y="37"/>
                    <a:pt x="37" y="1"/>
                  </a:cubicBezTo>
                  <a:lnTo>
                    <a:pt x="37" y="1"/>
                  </a:lnTo>
                  <a:lnTo>
                    <a:pt x="74" y="37"/>
                  </a:lnTo>
                  <a:cubicBezTo>
                    <a:pt x="74" y="111"/>
                    <a:pt x="37" y="111"/>
                    <a:pt x="37" y="111"/>
                  </a:cubicBezTo>
                  <a:cubicBezTo>
                    <a:pt x="37" y="111"/>
                    <a:pt x="0" y="37"/>
                    <a:pt x="37" y="1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63" name="Google Shape;12563;p51"/>
            <p:cNvSpPr/>
            <p:nvPr/>
          </p:nvSpPr>
          <p:spPr>
            <a:xfrm>
              <a:off x="2807150" y="2323250"/>
              <a:ext cx="5575" cy="12975"/>
            </a:xfrm>
            <a:custGeom>
              <a:avLst/>
              <a:gdLst/>
              <a:ahLst/>
              <a:cxnLst/>
              <a:rect l="l" t="t" r="r" b="b"/>
              <a:pathLst>
                <a:path w="223" h="519" extrusionOk="0">
                  <a:moveTo>
                    <a:pt x="186" y="1"/>
                  </a:moveTo>
                  <a:cubicBezTo>
                    <a:pt x="149" y="1"/>
                    <a:pt x="75" y="1"/>
                    <a:pt x="75" y="75"/>
                  </a:cubicBezTo>
                  <a:cubicBezTo>
                    <a:pt x="1" y="334"/>
                    <a:pt x="75" y="482"/>
                    <a:pt x="75" y="482"/>
                  </a:cubicBezTo>
                  <a:lnTo>
                    <a:pt x="149" y="482"/>
                  </a:lnTo>
                  <a:lnTo>
                    <a:pt x="186" y="519"/>
                  </a:lnTo>
                  <a:cubicBezTo>
                    <a:pt x="223" y="260"/>
                    <a:pt x="223" y="112"/>
                    <a:pt x="223" y="75"/>
                  </a:cubicBezTo>
                  <a:cubicBezTo>
                    <a:pt x="186" y="75"/>
                    <a:pt x="186" y="75"/>
                    <a:pt x="186" y="1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64" name="Google Shape;12564;p51"/>
            <p:cNvSpPr/>
            <p:nvPr/>
          </p:nvSpPr>
          <p:spPr>
            <a:xfrm>
              <a:off x="2808075" y="232602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38" y="260"/>
                  </a:moveTo>
                  <a:cubicBezTo>
                    <a:pt x="1" y="260"/>
                    <a:pt x="38" y="1"/>
                    <a:pt x="149" y="1"/>
                  </a:cubicBezTo>
                  <a:cubicBezTo>
                    <a:pt x="223" y="1"/>
                    <a:pt x="407" y="149"/>
                    <a:pt x="518" y="186"/>
                  </a:cubicBezTo>
                  <a:lnTo>
                    <a:pt x="518" y="260"/>
                  </a:lnTo>
                  <a:cubicBezTo>
                    <a:pt x="370" y="260"/>
                    <a:pt x="186" y="334"/>
                    <a:pt x="38" y="26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65" name="Google Shape;12565;p51"/>
            <p:cNvSpPr/>
            <p:nvPr/>
          </p:nvSpPr>
          <p:spPr>
            <a:xfrm>
              <a:off x="2922700" y="2265025"/>
              <a:ext cx="950" cy="1875"/>
            </a:xfrm>
            <a:custGeom>
              <a:avLst/>
              <a:gdLst/>
              <a:ahLst/>
              <a:cxnLst/>
              <a:rect l="l" t="t" r="r" b="b"/>
              <a:pathLst>
                <a:path w="38" h="75" extrusionOk="0">
                  <a:moveTo>
                    <a:pt x="0" y="1"/>
                  </a:moveTo>
                  <a:lnTo>
                    <a:pt x="0" y="75"/>
                  </a:lnTo>
                  <a:lnTo>
                    <a:pt x="37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66" name="Google Shape;12566;p51"/>
            <p:cNvSpPr/>
            <p:nvPr/>
          </p:nvSpPr>
          <p:spPr>
            <a:xfrm>
              <a:off x="2919000" y="2257875"/>
              <a:ext cx="14800" cy="7875"/>
            </a:xfrm>
            <a:custGeom>
              <a:avLst/>
              <a:gdLst/>
              <a:ahLst/>
              <a:cxnLst/>
              <a:rect l="l" t="t" r="r" b="b"/>
              <a:pathLst>
                <a:path w="592" h="315" extrusionOk="0">
                  <a:moveTo>
                    <a:pt x="278" y="0"/>
                  </a:moveTo>
                  <a:cubicBezTo>
                    <a:pt x="204" y="0"/>
                    <a:pt x="130" y="9"/>
                    <a:pt x="74" y="28"/>
                  </a:cubicBezTo>
                  <a:cubicBezTo>
                    <a:pt x="0" y="139"/>
                    <a:pt x="0" y="213"/>
                    <a:pt x="74" y="287"/>
                  </a:cubicBezTo>
                  <a:cubicBezTo>
                    <a:pt x="130" y="305"/>
                    <a:pt x="204" y="315"/>
                    <a:pt x="278" y="315"/>
                  </a:cubicBezTo>
                  <a:cubicBezTo>
                    <a:pt x="351" y="315"/>
                    <a:pt x="425" y="305"/>
                    <a:pt x="481" y="287"/>
                  </a:cubicBezTo>
                  <a:cubicBezTo>
                    <a:pt x="592" y="213"/>
                    <a:pt x="592" y="139"/>
                    <a:pt x="481" y="28"/>
                  </a:cubicBezTo>
                  <a:cubicBezTo>
                    <a:pt x="425" y="9"/>
                    <a:pt x="351" y="0"/>
                    <a:pt x="278" y="0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67" name="Google Shape;12567;p51"/>
            <p:cNvSpPr/>
            <p:nvPr/>
          </p:nvSpPr>
          <p:spPr>
            <a:xfrm>
              <a:off x="2921775" y="2255025"/>
              <a:ext cx="11100" cy="9475"/>
            </a:xfrm>
            <a:custGeom>
              <a:avLst/>
              <a:gdLst/>
              <a:ahLst/>
              <a:cxnLst/>
              <a:rect l="l" t="t" r="r" b="b"/>
              <a:pathLst>
                <a:path w="444" h="379" extrusionOk="0">
                  <a:moveTo>
                    <a:pt x="243" y="0"/>
                  </a:moveTo>
                  <a:cubicBezTo>
                    <a:pt x="145" y="0"/>
                    <a:pt x="63" y="53"/>
                    <a:pt x="37" y="105"/>
                  </a:cubicBezTo>
                  <a:cubicBezTo>
                    <a:pt x="0" y="142"/>
                    <a:pt x="0" y="142"/>
                    <a:pt x="0" y="216"/>
                  </a:cubicBezTo>
                  <a:lnTo>
                    <a:pt x="0" y="290"/>
                  </a:lnTo>
                  <a:lnTo>
                    <a:pt x="37" y="327"/>
                  </a:lnTo>
                  <a:cubicBezTo>
                    <a:pt x="70" y="360"/>
                    <a:pt x="119" y="378"/>
                    <a:pt x="175" y="378"/>
                  </a:cubicBezTo>
                  <a:cubicBezTo>
                    <a:pt x="244" y="378"/>
                    <a:pt x="325" y="351"/>
                    <a:pt x="407" y="290"/>
                  </a:cubicBezTo>
                  <a:cubicBezTo>
                    <a:pt x="407" y="253"/>
                    <a:pt x="444" y="253"/>
                    <a:pt x="444" y="216"/>
                  </a:cubicBezTo>
                  <a:lnTo>
                    <a:pt x="444" y="142"/>
                  </a:lnTo>
                  <a:cubicBezTo>
                    <a:pt x="444" y="105"/>
                    <a:pt x="407" y="68"/>
                    <a:pt x="370" y="31"/>
                  </a:cubicBezTo>
                  <a:cubicBezTo>
                    <a:pt x="327" y="9"/>
                    <a:pt x="283" y="0"/>
                    <a:pt x="243" y="0"/>
                  </a:cubicBezTo>
                  <a:close/>
                </a:path>
              </a:pathLst>
            </a:custGeom>
            <a:solidFill>
              <a:srgbClr val="F7B1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2" name="Google Shape;12572;p52"/>
          <p:cNvSpPr txBox="1">
            <a:spLocks noGrp="1"/>
          </p:cNvSpPr>
          <p:nvPr>
            <p:ph type="subTitle" idx="1"/>
          </p:nvPr>
        </p:nvSpPr>
        <p:spPr>
          <a:xfrm>
            <a:off x="169333" y="1206513"/>
            <a:ext cx="7258756" cy="1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"این یک نقل قول است، کلماتی پر از حکمت که یکی از افراد مهم گفته است و می تواند خواننده را وادار به الهام کند."</a:t>
            </a:r>
            <a:endParaRPr>
              <a:cs typeface="B Nazanin" pitchFamily="2" charset="-78"/>
            </a:endParaRPr>
          </a:p>
        </p:txBody>
      </p:sp>
      <p:sp>
        <p:nvSpPr>
          <p:cNvPr id="12573" name="Google Shape;12573;p52"/>
          <p:cNvSpPr txBox="1">
            <a:spLocks noGrp="1"/>
          </p:cNvSpPr>
          <p:nvPr>
            <p:ph type="title"/>
          </p:nvPr>
        </p:nvSpPr>
        <p:spPr>
          <a:xfrm>
            <a:off x="713225" y="2795488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-یک نفر معروف</a:t>
            </a:r>
            <a:endParaRPr b="1">
              <a:cs typeface="B Nazanin" pitchFamily="2" charset="-78"/>
            </a:endParaRPr>
          </a:p>
        </p:txBody>
      </p:sp>
      <p:grpSp>
        <p:nvGrpSpPr>
          <p:cNvPr id="12574" name="Google Shape;12574;p52"/>
          <p:cNvGrpSpPr/>
          <p:nvPr/>
        </p:nvGrpSpPr>
        <p:grpSpPr>
          <a:xfrm>
            <a:off x="7145711" y="2897029"/>
            <a:ext cx="1532577" cy="1912002"/>
            <a:chOff x="2390300" y="1493275"/>
            <a:chExt cx="589725" cy="735725"/>
          </a:xfrm>
        </p:grpSpPr>
        <p:sp>
          <p:nvSpPr>
            <p:cNvPr id="12575" name="Google Shape;12575;p52"/>
            <p:cNvSpPr/>
            <p:nvPr/>
          </p:nvSpPr>
          <p:spPr>
            <a:xfrm>
              <a:off x="2525250" y="1923050"/>
              <a:ext cx="403000" cy="232950"/>
            </a:xfrm>
            <a:custGeom>
              <a:avLst/>
              <a:gdLst/>
              <a:ahLst/>
              <a:cxnLst/>
              <a:rect l="l" t="t" r="r" b="b"/>
              <a:pathLst>
                <a:path w="16120" h="9318" extrusionOk="0">
                  <a:moveTo>
                    <a:pt x="8023" y="1"/>
                  </a:moveTo>
                  <a:lnTo>
                    <a:pt x="1" y="4659"/>
                  </a:lnTo>
                  <a:lnTo>
                    <a:pt x="8023" y="9317"/>
                  </a:lnTo>
                  <a:lnTo>
                    <a:pt x="16120" y="4659"/>
                  </a:lnTo>
                  <a:lnTo>
                    <a:pt x="80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76" name="Google Shape;12576;p52"/>
            <p:cNvSpPr/>
            <p:nvPr/>
          </p:nvSpPr>
          <p:spPr>
            <a:xfrm>
              <a:off x="2538200" y="2018250"/>
              <a:ext cx="376200" cy="129425"/>
            </a:xfrm>
            <a:custGeom>
              <a:avLst/>
              <a:gdLst/>
              <a:ahLst/>
              <a:cxnLst/>
              <a:rect l="l" t="t" r="r" b="b"/>
              <a:pathLst>
                <a:path w="15048" h="5177" extrusionOk="0">
                  <a:moveTo>
                    <a:pt x="0" y="1"/>
                  </a:moveTo>
                  <a:lnTo>
                    <a:pt x="7505" y="5176"/>
                  </a:lnTo>
                  <a:lnTo>
                    <a:pt x="15047" y="851"/>
                  </a:lnTo>
                  <a:lnTo>
                    <a:pt x="15047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77" name="Google Shape;12577;p52"/>
            <p:cNvSpPr/>
            <p:nvPr/>
          </p:nvSpPr>
          <p:spPr>
            <a:xfrm>
              <a:off x="2538200" y="2018250"/>
              <a:ext cx="187650" cy="129425"/>
            </a:xfrm>
            <a:custGeom>
              <a:avLst/>
              <a:gdLst/>
              <a:ahLst/>
              <a:cxnLst/>
              <a:rect l="l" t="t" r="r" b="b"/>
              <a:pathLst>
                <a:path w="7506" h="5177" extrusionOk="0">
                  <a:moveTo>
                    <a:pt x="0" y="1"/>
                  </a:moveTo>
                  <a:lnTo>
                    <a:pt x="0" y="851"/>
                  </a:lnTo>
                  <a:lnTo>
                    <a:pt x="7505" y="5176"/>
                  </a:lnTo>
                  <a:lnTo>
                    <a:pt x="7505" y="43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78" name="Google Shape;12578;p52"/>
            <p:cNvSpPr/>
            <p:nvPr/>
          </p:nvSpPr>
          <p:spPr>
            <a:xfrm>
              <a:off x="2538200" y="1910125"/>
              <a:ext cx="376200" cy="217225"/>
            </a:xfrm>
            <a:custGeom>
              <a:avLst/>
              <a:gdLst/>
              <a:ahLst/>
              <a:cxnLst/>
              <a:rect l="l" t="t" r="r" b="b"/>
              <a:pathLst>
                <a:path w="15048" h="8689" extrusionOk="0">
                  <a:moveTo>
                    <a:pt x="7505" y="0"/>
                  </a:moveTo>
                  <a:lnTo>
                    <a:pt x="0" y="4326"/>
                  </a:lnTo>
                  <a:lnTo>
                    <a:pt x="7505" y="8688"/>
                  </a:lnTo>
                  <a:lnTo>
                    <a:pt x="15047" y="4326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79" name="Google Shape;12579;p52"/>
            <p:cNvSpPr/>
            <p:nvPr/>
          </p:nvSpPr>
          <p:spPr>
            <a:xfrm>
              <a:off x="2554825" y="1919350"/>
              <a:ext cx="343850" cy="198750"/>
            </a:xfrm>
            <a:custGeom>
              <a:avLst/>
              <a:gdLst/>
              <a:ahLst/>
              <a:cxnLst/>
              <a:rect l="l" t="t" r="r" b="b"/>
              <a:pathLst>
                <a:path w="13754" h="7950" extrusionOk="0">
                  <a:moveTo>
                    <a:pt x="6840" y="1"/>
                  </a:moveTo>
                  <a:lnTo>
                    <a:pt x="1" y="3957"/>
                  </a:lnTo>
                  <a:lnTo>
                    <a:pt x="6840" y="7949"/>
                  </a:lnTo>
                  <a:lnTo>
                    <a:pt x="13754" y="3957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80" name="Google Shape;12580;p52"/>
            <p:cNvSpPr/>
            <p:nvPr/>
          </p:nvSpPr>
          <p:spPr>
            <a:xfrm>
              <a:off x="2573325" y="1793650"/>
              <a:ext cx="146975" cy="217225"/>
            </a:xfrm>
            <a:custGeom>
              <a:avLst/>
              <a:gdLst/>
              <a:ahLst/>
              <a:cxnLst/>
              <a:rect l="l" t="t" r="r" b="b"/>
              <a:pathLst>
                <a:path w="5879" h="8689" extrusionOk="0">
                  <a:moveTo>
                    <a:pt x="5509" y="1"/>
                  </a:moveTo>
                  <a:lnTo>
                    <a:pt x="0" y="8689"/>
                  </a:lnTo>
                  <a:lnTo>
                    <a:pt x="629" y="8689"/>
                  </a:lnTo>
                  <a:lnTo>
                    <a:pt x="5694" y="925"/>
                  </a:lnTo>
                  <a:lnTo>
                    <a:pt x="5879" y="186"/>
                  </a:lnTo>
                  <a:lnTo>
                    <a:pt x="5509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81" name="Google Shape;12581;p52"/>
            <p:cNvSpPr/>
            <p:nvPr/>
          </p:nvSpPr>
          <p:spPr>
            <a:xfrm>
              <a:off x="2582550" y="1798275"/>
              <a:ext cx="141450" cy="217225"/>
            </a:xfrm>
            <a:custGeom>
              <a:avLst/>
              <a:gdLst/>
              <a:ahLst/>
              <a:cxnLst/>
              <a:rect l="l" t="t" r="r" b="b"/>
              <a:pathLst>
                <a:path w="5658" h="8689" extrusionOk="0">
                  <a:moveTo>
                    <a:pt x="5510" y="1"/>
                  </a:moveTo>
                  <a:lnTo>
                    <a:pt x="1" y="8689"/>
                  </a:lnTo>
                  <a:lnTo>
                    <a:pt x="666" y="8319"/>
                  </a:lnTo>
                  <a:lnTo>
                    <a:pt x="5657" y="851"/>
                  </a:lnTo>
                  <a:lnTo>
                    <a:pt x="55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82" name="Google Shape;12582;p52"/>
            <p:cNvSpPr/>
            <p:nvPr/>
          </p:nvSpPr>
          <p:spPr>
            <a:xfrm>
              <a:off x="2733225" y="1793650"/>
              <a:ext cx="146050" cy="217225"/>
            </a:xfrm>
            <a:custGeom>
              <a:avLst/>
              <a:gdLst/>
              <a:ahLst/>
              <a:cxnLst/>
              <a:rect l="l" t="t" r="r" b="b"/>
              <a:pathLst>
                <a:path w="5842" h="8689" extrusionOk="0">
                  <a:moveTo>
                    <a:pt x="296" y="1"/>
                  </a:moveTo>
                  <a:lnTo>
                    <a:pt x="0" y="186"/>
                  </a:lnTo>
                  <a:lnTo>
                    <a:pt x="148" y="925"/>
                  </a:lnTo>
                  <a:lnTo>
                    <a:pt x="5213" y="8689"/>
                  </a:lnTo>
                  <a:lnTo>
                    <a:pt x="5841" y="8689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83" name="Google Shape;12583;p52"/>
            <p:cNvSpPr/>
            <p:nvPr/>
          </p:nvSpPr>
          <p:spPr>
            <a:xfrm>
              <a:off x="2729525" y="1798275"/>
              <a:ext cx="141425" cy="217225"/>
            </a:xfrm>
            <a:custGeom>
              <a:avLst/>
              <a:gdLst/>
              <a:ahLst/>
              <a:cxnLst/>
              <a:rect l="l" t="t" r="r" b="b"/>
              <a:pathLst>
                <a:path w="5657" h="8689" extrusionOk="0">
                  <a:moveTo>
                    <a:pt x="148" y="1"/>
                  </a:moveTo>
                  <a:lnTo>
                    <a:pt x="0" y="851"/>
                  </a:lnTo>
                  <a:lnTo>
                    <a:pt x="4991" y="8319"/>
                  </a:lnTo>
                  <a:lnTo>
                    <a:pt x="5657" y="868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84" name="Google Shape;12584;p52"/>
            <p:cNvSpPr/>
            <p:nvPr/>
          </p:nvSpPr>
          <p:spPr>
            <a:xfrm>
              <a:off x="2601050" y="1773325"/>
              <a:ext cx="119250" cy="77650"/>
            </a:xfrm>
            <a:custGeom>
              <a:avLst/>
              <a:gdLst/>
              <a:ahLst/>
              <a:cxnLst/>
              <a:rect l="l" t="t" r="r" b="b"/>
              <a:pathLst>
                <a:path w="4770" h="3106" extrusionOk="0">
                  <a:moveTo>
                    <a:pt x="4400" y="0"/>
                  </a:moveTo>
                  <a:lnTo>
                    <a:pt x="0" y="2551"/>
                  </a:lnTo>
                  <a:lnTo>
                    <a:pt x="0" y="3106"/>
                  </a:lnTo>
                  <a:lnTo>
                    <a:pt x="4659" y="481"/>
                  </a:lnTo>
                  <a:lnTo>
                    <a:pt x="4770" y="259"/>
                  </a:lnTo>
                  <a:lnTo>
                    <a:pt x="440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85" name="Google Shape;12585;p52"/>
            <p:cNvSpPr/>
            <p:nvPr/>
          </p:nvSpPr>
          <p:spPr>
            <a:xfrm>
              <a:off x="2610300" y="1779800"/>
              <a:ext cx="112775" cy="76725"/>
            </a:xfrm>
            <a:custGeom>
              <a:avLst/>
              <a:gdLst/>
              <a:ahLst/>
              <a:cxnLst/>
              <a:rect l="l" t="t" r="r" b="b"/>
              <a:pathLst>
                <a:path w="4511" h="3069" extrusionOk="0">
                  <a:moveTo>
                    <a:pt x="4400" y="0"/>
                  </a:moveTo>
                  <a:lnTo>
                    <a:pt x="0" y="2514"/>
                  </a:lnTo>
                  <a:lnTo>
                    <a:pt x="0" y="3069"/>
                  </a:lnTo>
                  <a:lnTo>
                    <a:pt x="4510" y="481"/>
                  </a:lnTo>
                  <a:lnTo>
                    <a:pt x="44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86" name="Google Shape;12586;p52"/>
            <p:cNvSpPr/>
            <p:nvPr/>
          </p:nvSpPr>
          <p:spPr>
            <a:xfrm>
              <a:off x="2598275" y="1655950"/>
              <a:ext cx="121100" cy="181175"/>
            </a:xfrm>
            <a:custGeom>
              <a:avLst/>
              <a:gdLst/>
              <a:ahLst/>
              <a:cxnLst/>
              <a:rect l="l" t="t" r="r" b="b"/>
              <a:pathLst>
                <a:path w="4844" h="7247" extrusionOk="0">
                  <a:moveTo>
                    <a:pt x="4474" y="0"/>
                  </a:moveTo>
                  <a:lnTo>
                    <a:pt x="0" y="7246"/>
                  </a:lnTo>
                  <a:lnTo>
                    <a:pt x="629" y="7246"/>
                  </a:lnTo>
                  <a:lnTo>
                    <a:pt x="4659" y="924"/>
                  </a:lnTo>
                  <a:lnTo>
                    <a:pt x="4844" y="185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87" name="Google Shape;12587;p52"/>
            <p:cNvSpPr/>
            <p:nvPr/>
          </p:nvSpPr>
          <p:spPr>
            <a:xfrm>
              <a:off x="2607525" y="1660550"/>
              <a:ext cx="115550" cy="181200"/>
            </a:xfrm>
            <a:custGeom>
              <a:avLst/>
              <a:gdLst/>
              <a:ahLst/>
              <a:cxnLst/>
              <a:rect l="l" t="t" r="r" b="b"/>
              <a:pathLst>
                <a:path w="4622" h="7248" extrusionOk="0">
                  <a:moveTo>
                    <a:pt x="4474" y="1"/>
                  </a:moveTo>
                  <a:lnTo>
                    <a:pt x="0" y="7247"/>
                  </a:lnTo>
                  <a:lnTo>
                    <a:pt x="629" y="6877"/>
                  </a:lnTo>
                  <a:lnTo>
                    <a:pt x="4621" y="888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88" name="Google Shape;12588;p52"/>
            <p:cNvSpPr/>
            <p:nvPr/>
          </p:nvSpPr>
          <p:spPr>
            <a:xfrm>
              <a:off x="2732300" y="1773325"/>
              <a:ext cx="120175" cy="77650"/>
            </a:xfrm>
            <a:custGeom>
              <a:avLst/>
              <a:gdLst/>
              <a:ahLst/>
              <a:cxnLst/>
              <a:rect l="l" t="t" r="r" b="b"/>
              <a:pathLst>
                <a:path w="4807" h="3106" extrusionOk="0">
                  <a:moveTo>
                    <a:pt x="407" y="0"/>
                  </a:moveTo>
                  <a:lnTo>
                    <a:pt x="0" y="259"/>
                  </a:lnTo>
                  <a:lnTo>
                    <a:pt x="111" y="481"/>
                  </a:lnTo>
                  <a:lnTo>
                    <a:pt x="4806" y="3106"/>
                  </a:lnTo>
                  <a:lnTo>
                    <a:pt x="4806" y="2551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89" name="Google Shape;12589;p52"/>
            <p:cNvSpPr/>
            <p:nvPr/>
          </p:nvSpPr>
          <p:spPr>
            <a:xfrm>
              <a:off x="2730450" y="1779800"/>
              <a:ext cx="110925" cy="76725"/>
            </a:xfrm>
            <a:custGeom>
              <a:avLst/>
              <a:gdLst/>
              <a:ahLst/>
              <a:cxnLst/>
              <a:rect l="l" t="t" r="r" b="b"/>
              <a:pathLst>
                <a:path w="4437" h="3069" extrusionOk="0">
                  <a:moveTo>
                    <a:pt x="74" y="0"/>
                  </a:moveTo>
                  <a:lnTo>
                    <a:pt x="0" y="481"/>
                  </a:lnTo>
                  <a:lnTo>
                    <a:pt x="4437" y="3069"/>
                  </a:lnTo>
                  <a:lnTo>
                    <a:pt x="4437" y="251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90" name="Google Shape;12590;p52"/>
            <p:cNvSpPr/>
            <p:nvPr/>
          </p:nvSpPr>
          <p:spPr>
            <a:xfrm>
              <a:off x="2733225" y="1655950"/>
              <a:ext cx="121100" cy="181175"/>
            </a:xfrm>
            <a:custGeom>
              <a:avLst/>
              <a:gdLst/>
              <a:ahLst/>
              <a:cxnLst/>
              <a:rect l="l" t="t" r="r" b="b"/>
              <a:pathLst>
                <a:path w="4844" h="7247" extrusionOk="0">
                  <a:moveTo>
                    <a:pt x="370" y="0"/>
                  </a:moveTo>
                  <a:lnTo>
                    <a:pt x="0" y="185"/>
                  </a:lnTo>
                  <a:lnTo>
                    <a:pt x="185" y="924"/>
                  </a:lnTo>
                  <a:lnTo>
                    <a:pt x="4215" y="7246"/>
                  </a:lnTo>
                  <a:lnTo>
                    <a:pt x="4843" y="7246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91" name="Google Shape;12591;p52"/>
            <p:cNvSpPr/>
            <p:nvPr/>
          </p:nvSpPr>
          <p:spPr>
            <a:xfrm>
              <a:off x="2730450" y="1660550"/>
              <a:ext cx="114625" cy="181200"/>
            </a:xfrm>
            <a:custGeom>
              <a:avLst/>
              <a:gdLst/>
              <a:ahLst/>
              <a:cxnLst/>
              <a:rect l="l" t="t" r="r" b="b"/>
              <a:pathLst>
                <a:path w="4585" h="7248" extrusionOk="0">
                  <a:moveTo>
                    <a:pt x="111" y="1"/>
                  </a:moveTo>
                  <a:lnTo>
                    <a:pt x="0" y="888"/>
                  </a:lnTo>
                  <a:lnTo>
                    <a:pt x="3956" y="6877"/>
                  </a:lnTo>
                  <a:lnTo>
                    <a:pt x="4585" y="724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92" name="Google Shape;12592;p52"/>
            <p:cNvSpPr/>
            <p:nvPr/>
          </p:nvSpPr>
          <p:spPr>
            <a:xfrm>
              <a:off x="2567775" y="1667025"/>
              <a:ext cx="68425" cy="363275"/>
            </a:xfrm>
            <a:custGeom>
              <a:avLst/>
              <a:gdLst/>
              <a:ahLst/>
              <a:cxnLst/>
              <a:rect l="l" t="t" r="r" b="b"/>
              <a:pathLst>
                <a:path w="2737" h="14531" extrusionOk="0">
                  <a:moveTo>
                    <a:pt x="2145" y="1"/>
                  </a:moveTo>
                  <a:lnTo>
                    <a:pt x="0" y="13828"/>
                  </a:lnTo>
                  <a:lnTo>
                    <a:pt x="222" y="14530"/>
                  </a:lnTo>
                  <a:lnTo>
                    <a:pt x="777" y="14197"/>
                  </a:lnTo>
                  <a:lnTo>
                    <a:pt x="2736" y="1221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93" name="Google Shape;12593;p52"/>
            <p:cNvSpPr/>
            <p:nvPr/>
          </p:nvSpPr>
          <p:spPr>
            <a:xfrm>
              <a:off x="2817325" y="1667025"/>
              <a:ext cx="68425" cy="363275"/>
            </a:xfrm>
            <a:custGeom>
              <a:avLst/>
              <a:gdLst/>
              <a:ahLst/>
              <a:cxnLst/>
              <a:rect l="l" t="t" r="r" b="b"/>
              <a:pathLst>
                <a:path w="2737" h="14531" extrusionOk="0">
                  <a:moveTo>
                    <a:pt x="592" y="1"/>
                  </a:moveTo>
                  <a:lnTo>
                    <a:pt x="0" y="1221"/>
                  </a:lnTo>
                  <a:lnTo>
                    <a:pt x="1960" y="14197"/>
                  </a:lnTo>
                  <a:lnTo>
                    <a:pt x="2441" y="14530"/>
                  </a:lnTo>
                  <a:lnTo>
                    <a:pt x="2736" y="1382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94" name="Google Shape;12594;p52"/>
            <p:cNvSpPr/>
            <p:nvPr/>
          </p:nvSpPr>
          <p:spPr>
            <a:xfrm>
              <a:off x="2730450" y="1861125"/>
              <a:ext cx="122025" cy="239400"/>
            </a:xfrm>
            <a:custGeom>
              <a:avLst/>
              <a:gdLst/>
              <a:ahLst/>
              <a:cxnLst/>
              <a:rect l="l" t="t" r="r" b="b"/>
              <a:pathLst>
                <a:path w="4881" h="9576" extrusionOk="0">
                  <a:moveTo>
                    <a:pt x="4548" y="1"/>
                  </a:moveTo>
                  <a:lnTo>
                    <a:pt x="0" y="9576"/>
                  </a:lnTo>
                  <a:lnTo>
                    <a:pt x="629" y="9576"/>
                  </a:lnTo>
                  <a:lnTo>
                    <a:pt x="4732" y="925"/>
                  </a:lnTo>
                  <a:lnTo>
                    <a:pt x="4880" y="259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95" name="Google Shape;12595;p52"/>
            <p:cNvSpPr/>
            <p:nvPr/>
          </p:nvSpPr>
          <p:spPr>
            <a:xfrm>
              <a:off x="2739675" y="1867600"/>
              <a:ext cx="115575" cy="237550"/>
            </a:xfrm>
            <a:custGeom>
              <a:avLst/>
              <a:gdLst/>
              <a:ahLst/>
              <a:cxnLst/>
              <a:rect l="l" t="t" r="r" b="b"/>
              <a:pathLst>
                <a:path w="4623" h="9502" extrusionOk="0">
                  <a:moveTo>
                    <a:pt x="4511" y="0"/>
                  </a:moveTo>
                  <a:lnTo>
                    <a:pt x="1" y="9502"/>
                  </a:lnTo>
                  <a:lnTo>
                    <a:pt x="666" y="9132"/>
                  </a:lnTo>
                  <a:lnTo>
                    <a:pt x="4622" y="814"/>
                  </a:lnTo>
                  <a:lnTo>
                    <a:pt x="45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96" name="Google Shape;12596;p52"/>
            <p:cNvSpPr/>
            <p:nvPr/>
          </p:nvSpPr>
          <p:spPr>
            <a:xfrm>
              <a:off x="2601050" y="1861125"/>
              <a:ext cx="122025" cy="239400"/>
            </a:xfrm>
            <a:custGeom>
              <a:avLst/>
              <a:gdLst/>
              <a:ahLst/>
              <a:cxnLst/>
              <a:rect l="l" t="t" r="r" b="b"/>
              <a:pathLst>
                <a:path w="4881" h="9576" extrusionOk="0">
                  <a:moveTo>
                    <a:pt x="333" y="1"/>
                  </a:moveTo>
                  <a:lnTo>
                    <a:pt x="0" y="259"/>
                  </a:lnTo>
                  <a:lnTo>
                    <a:pt x="148" y="925"/>
                  </a:lnTo>
                  <a:lnTo>
                    <a:pt x="4252" y="9576"/>
                  </a:lnTo>
                  <a:lnTo>
                    <a:pt x="4880" y="9576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97" name="Google Shape;12597;p52"/>
            <p:cNvSpPr/>
            <p:nvPr/>
          </p:nvSpPr>
          <p:spPr>
            <a:xfrm>
              <a:off x="2598275" y="1867600"/>
              <a:ext cx="115550" cy="238475"/>
            </a:xfrm>
            <a:custGeom>
              <a:avLst/>
              <a:gdLst/>
              <a:ahLst/>
              <a:cxnLst/>
              <a:rect l="l" t="t" r="r" b="b"/>
              <a:pathLst>
                <a:path w="4622" h="9539" extrusionOk="0">
                  <a:moveTo>
                    <a:pt x="111" y="0"/>
                  </a:moveTo>
                  <a:lnTo>
                    <a:pt x="0" y="814"/>
                  </a:lnTo>
                  <a:lnTo>
                    <a:pt x="3956" y="9132"/>
                  </a:lnTo>
                  <a:lnTo>
                    <a:pt x="4622" y="953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98" name="Google Shape;12598;p52"/>
            <p:cNvSpPr/>
            <p:nvPr/>
          </p:nvSpPr>
          <p:spPr>
            <a:xfrm>
              <a:off x="2730450" y="1849100"/>
              <a:ext cx="120175" cy="76750"/>
            </a:xfrm>
            <a:custGeom>
              <a:avLst/>
              <a:gdLst/>
              <a:ahLst/>
              <a:cxnLst/>
              <a:rect l="l" t="t" r="r" b="b"/>
              <a:pathLst>
                <a:path w="4807" h="3070" extrusionOk="0">
                  <a:moveTo>
                    <a:pt x="4400" y="1"/>
                  </a:moveTo>
                  <a:lnTo>
                    <a:pt x="0" y="2515"/>
                  </a:lnTo>
                  <a:lnTo>
                    <a:pt x="0" y="3070"/>
                  </a:lnTo>
                  <a:lnTo>
                    <a:pt x="4732" y="445"/>
                  </a:lnTo>
                  <a:lnTo>
                    <a:pt x="4806" y="223"/>
                  </a:lnTo>
                  <a:lnTo>
                    <a:pt x="4400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99" name="Google Shape;12599;p52"/>
            <p:cNvSpPr/>
            <p:nvPr/>
          </p:nvSpPr>
          <p:spPr>
            <a:xfrm>
              <a:off x="2740600" y="1854650"/>
              <a:ext cx="111875" cy="75825"/>
            </a:xfrm>
            <a:custGeom>
              <a:avLst/>
              <a:gdLst/>
              <a:ahLst/>
              <a:cxnLst/>
              <a:rect l="l" t="t" r="r" b="b"/>
              <a:pathLst>
                <a:path w="4475" h="3033" extrusionOk="0">
                  <a:moveTo>
                    <a:pt x="4400" y="1"/>
                  </a:moveTo>
                  <a:lnTo>
                    <a:pt x="1" y="2552"/>
                  </a:lnTo>
                  <a:lnTo>
                    <a:pt x="1" y="3032"/>
                  </a:lnTo>
                  <a:lnTo>
                    <a:pt x="4474" y="518"/>
                  </a:lnTo>
                  <a:lnTo>
                    <a:pt x="44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00" name="Google Shape;12600;p52"/>
            <p:cNvSpPr/>
            <p:nvPr/>
          </p:nvSpPr>
          <p:spPr>
            <a:xfrm>
              <a:off x="2728600" y="1696600"/>
              <a:ext cx="98925" cy="215375"/>
            </a:xfrm>
            <a:custGeom>
              <a:avLst/>
              <a:gdLst/>
              <a:ahLst/>
              <a:cxnLst/>
              <a:rect l="l" t="t" r="r" b="b"/>
              <a:pathLst>
                <a:path w="3957" h="8615" extrusionOk="0">
                  <a:moveTo>
                    <a:pt x="3586" y="1"/>
                  </a:moveTo>
                  <a:lnTo>
                    <a:pt x="0" y="8615"/>
                  </a:lnTo>
                  <a:lnTo>
                    <a:pt x="592" y="8615"/>
                  </a:lnTo>
                  <a:lnTo>
                    <a:pt x="3771" y="888"/>
                  </a:lnTo>
                  <a:lnTo>
                    <a:pt x="3956" y="186"/>
                  </a:lnTo>
                  <a:lnTo>
                    <a:pt x="358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01" name="Google Shape;12601;p52"/>
            <p:cNvSpPr/>
            <p:nvPr/>
          </p:nvSpPr>
          <p:spPr>
            <a:xfrm>
              <a:off x="2737825" y="1701225"/>
              <a:ext cx="93400" cy="215375"/>
            </a:xfrm>
            <a:custGeom>
              <a:avLst/>
              <a:gdLst/>
              <a:ahLst/>
              <a:cxnLst/>
              <a:rect l="l" t="t" r="r" b="b"/>
              <a:pathLst>
                <a:path w="3736" h="8615" extrusionOk="0">
                  <a:moveTo>
                    <a:pt x="3587" y="1"/>
                  </a:moveTo>
                  <a:lnTo>
                    <a:pt x="1" y="8615"/>
                  </a:lnTo>
                  <a:lnTo>
                    <a:pt x="629" y="8245"/>
                  </a:lnTo>
                  <a:lnTo>
                    <a:pt x="3735" y="851"/>
                  </a:lnTo>
                  <a:lnTo>
                    <a:pt x="358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02" name="Google Shape;12602;p52"/>
            <p:cNvSpPr/>
            <p:nvPr/>
          </p:nvSpPr>
          <p:spPr>
            <a:xfrm>
              <a:off x="2602900" y="1849100"/>
              <a:ext cx="120175" cy="76750"/>
            </a:xfrm>
            <a:custGeom>
              <a:avLst/>
              <a:gdLst/>
              <a:ahLst/>
              <a:cxnLst/>
              <a:rect l="l" t="t" r="r" b="b"/>
              <a:pathLst>
                <a:path w="4807" h="3070" extrusionOk="0">
                  <a:moveTo>
                    <a:pt x="407" y="1"/>
                  </a:moveTo>
                  <a:lnTo>
                    <a:pt x="0" y="223"/>
                  </a:lnTo>
                  <a:lnTo>
                    <a:pt x="74" y="445"/>
                  </a:lnTo>
                  <a:lnTo>
                    <a:pt x="4806" y="3070"/>
                  </a:lnTo>
                  <a:lnTo>
                    <a:pt x="4806" y="251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03" name="Google Shape;12603;p52"/>
            <p:cNvSpPr/>
            <p:nvPr/>
          </p:nvSpPr>
          <p:spPr>
            <a:xfrm>
              <a:off x="2601050" y="1854650"/>
              <a:ext cx="110925" cy="75825"/>
            </a:xfrm>
            <a:custGeom>
              <a:avLst/>
              <a:gdLst/>
              <a:ahLst/>
              <a:cxnLst/>
              <a:rect l="l" t="t" r="r" b="b"/>
              <a:pathLst>
                <a:path w="4437" h="3033" extrusionOk="0">
                  <a:moveTo>
                    <a:pt x="74" y="1"/>
                  </a:moveTo>
                  <a:lnTo>
                    <a:pt x="0" y="518"/>
                  </a:lnTo>
                  <a:lnTo>
                    <a:pt x="4437" y="3032"/>
                  </a:lnTo>
                  <a:lnTo>
                    <a:pt x="4437" y="255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04" name="Google Shape;12604;p52"/>
            <p:cNvSpPr/>
            <p:nvPr/>
          </p:nvSpPr>
          <p:spPr>
            <a:xfrm>
              <a:off x="2627850" y="1696600"/>
              <a:ext cx="98000" cy="215375"/>
            </a:xfrm>
            <a:custGeom>
              <a:avLst/>
              <a:gdLst/>
              <a:ahLst/>
              <a:cxnLst/>
              <a:rect l="l" t="t" r="r" b="b"/>
              <a:pathLst>
                <a:path w="3920" h="8615" extrusionOk="0">
                  <a:moveTo>
                    <a:pt x="333" y="1"/>
                  </a:moveTo>
                  <a:lnTo>
                    <a:pt x="0" y="186"/>
                  </a:lnTo>
                  <a:lnTo>
                    <a:pt x="148" y="888"/>
                  </a:lnTo>
                  <a:lnTo>
                    <a:pt x="3328" y="8615"/>
                  </a:lnTo>
                  <a:lnTo>
                    <a:pt x="3919" y="8615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05" name="Google Shape;12605;p52"/>
            <p:cNvSpPr/>
            <p:nvPr/>
          </p:nvSpPr>
          <p:spPr>
            <a:xfrm>
              <a:off x="2624150" y="1701225"/>
              <a:ext cx="93375" cy="215375"/>
            </a:xfrm>
            <a:custGeom>
              <a:avLst/>
              <a:gdLst/>
              <a:ahLst/>
              <a:cxnLst/>
              <a:rect l="l" t="t" r="r" b="b"/>
              <a:pathLst>
                <a:path w="3735" h="8615" extrusionOk="0">
                  <a:moveTo>
                    <a:pt x="148" y="1"/>
                  </a:moveTo>
                  <a:lnTo>
                    <a:pt x="1" y="851"/>
                  </a:lnTo>
                  <a:lnTo>
                    <a:pt x="3106" y="8245"/>
                  </a:lnTo>
                  <a:lnTo>
                    <a:pt x="3735" y="861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06" name="Google Shape;12606;p52"/>
            <p:cNvSpPr/>
            <p:nvPr/>
          </p:nvSpPr>
          <p:spPr>
            <a:xfrm>
              <a:off x="2607525" y="1653175"/>
              <a:ext cx="238475" cy="90600"/>
            </a:xfrm>
            <a:custGeom>
              <a:avLst/>
              <a:gdLst/>
              <a:ahLst/>
              <a:cxnLst/>
              <a:rect l="l" t="t" r="r" b="b"/>
              <a:pathLst>
                <a:path w="9539" h="3624" extrusionOk="0">
                  <a:moveTo>
                    <a:pt x="0" y="0"/>
                  </a:moveTo>
                  <a:lnTo>
                    <a:pt x="4732" y="3623"/>
                  </a:lnTo>
                  <a:lnTo>
                    <a:pt x="9539" y="850"/>
                  </a:lnTo>
                  <a:lnTo>
                    <a:pt x="953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07" name="Google Shape;12607;p52"/>
            <p:cNvSpPr/>
            <p:nvPr/>
          </p:nvSpPr>
          <p:spPr>
            <a:xfrm>
              <a:off x="2607525" y="1653175"/>
              <a:ext cx="118325" cy="90600"/>
            </a:xfrm>
            <a:custGeom>
              <a:avLst/>
              <a:gdLst/>
              <a:ahLst/>
              <a:cxnLst/>
              <a:rect l="l" t="t" r="r" b="b"/>
              <a:pathLst>
                <a:path w="4733" h="3624" extrusionOk="0">
                  <a:moveTo>
                    <a:pt x="0" y="0"/>
                  </a:moveTo>
                  <a:lnTo>
                    <a:pt x="0" y="850"/>
                  </a:lnTo>
                  <a:lnTo>
                    <a:pt x="4732" y="3623"/>
                  </a:lnTo>
                  <a:lnTo>
                    <a:pt x="4732" y="27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08" name="Google Shape;12608;p52"/>
            <p:cNvSpPr/>
            <p:nvPr/>
          </p:nvSpPr>
          <p:spPr>
            <a:xfrm>
              <a:off x="2607525" y="1583850"/>
              <a:ext cx="238475" cy="138650"/>
            </a:xfrm>
            <a:custGeom>
              <a:avLst/>
              <a:gdLst/>
              <a:ahLst/>
              <a:cxnLst/>
              <a:rect l="l" t="t" r="r" b="b"/>
              <a:pathLst>
                <a:path w="9539" h="5546" extrusionOk="0">
                  <a:moveTo>
                    <a:pt x="4732" y="0"/>
                  </a:moveTo>
                  <a:lnTo>
                    <a:pt x="0" y="2773"/>
                  </a:lnTo>
                  <a:lnTo>
                    <a:pt x="4732" y="5546"/>
                  </a:lnTo>
                  <a:lnTo>
                    <a:pt x="9539" y="2773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09" name="Google Shape;12609;p52"/>
            <p:cNvSpPr/>
            <p:nvPr/>
          </p:nvSpPr>
          <p:spPr>
            <a:xfrm>
              <a:off x="2725825" y="1674425"/>
              <a:ext cx="172850" cy="443675"/>
            </a:xfrm>
            <a:custGeom>
              <a:avLst/>
              <a:gdLst/>
              <a:ahLst/>
              <a:cxnLst/>
              <a:rect l="l" t="t" r="r" b="b"/>
              <a:pathLst>
                <a:path w="6914" h="17747" extrusionOk="0">
                  <a:moveTo>
                    <a:pt x="4807" y="0"/>
                  </a:moveTo>
                  <a:lnTo>
                    <a:pt x="0" y="2773"/>
                  </a:lnTo>
                  <a:lnTo>
                    <a:pt x="0" y="17746"/>
                  </a:lnTo>
                  <a:lnTo>
                    <a:pt x="703" y="17377"/>
                  </a:lnTo>
                  <a:lnTo>
                    <a:pt x="666" y="3291"/>
                  </a:lnTo>
                  <a:lnTo>
                    <a:pt x="4178" y="1257"/>
                  </a:lnTo>
                  <a:lnTo>
                    <a:pt x="6101" y="14234"/>
                  </a:lnTo>
                  <a:lnTo>
                    <a:pt x="6914" y="13754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10" name="Google Shape;12610;p52"/>
            <p:cNvSpPr/>
            <p:nvPr/>
          </p:nvSpPr>
          <p:spPr>
            <a:xfrm>
              <a:off x="2554825" y="1674425"/>
              <a:ext cx="171025" cy="443675"/>
            </a:xfrm>
            <a:custGeom>
              <a:avLst/>
              <a:gdLst/>
              <a:ahLst/>
              <a:cxnLst/>
              <a:rect l="l" t="t" r="r" b="b"/>
              <a:pathLst>
                <a:path w="6841" h="17747" extrusionOk="0">
                  <a:moveTo>
                    <a:pt x="2108" y="0"/>
                  </a:moveTo>
                  <a:lnTo>
                    <a:pt x="1" y="13754"/>
                  </a:lnTo>
                  <a:lnTo>
                    <a:pt x="740" y="14234"/>
                  </a:lnTo>
                  <a:lnTo>
                    <a:pt x="2737" y="1257"/>
                  </a:lnTo>
                  <a:lnTo>
                    <a:pt x="6249" y="3291"/>
                  </a:lnTo>
                  <a:lnTo>
                    <a:pt x="6212" y="17377"/>
                  </a:lnTo>
                  <a:lnTo>
                    <a:pt x="6840" y="17746"/>
                  </a:lnTo>
                  <a:lnTo>
                    <a:pt x="6840" y="2773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11" name="Google Shape;12611;p52"/>
            <p:cNvSpPr/>
            <p:nvPr/>
          </p:nvSpPr>
          <p:spPr>
            <a:xfrm>
              <a:off x="2681450" y="1593325"/>
              <a:ext cx="89675" cy="80200"/>
            </a:xfrm>
            <a:custGeom>
              <a:avLst/>
              <a:gdLst/>
              <a:ahLst/>
              <a:cxnLst/>
              <a:rect l="l" t="t" r="r" b="b"/>
              <a:pathLst>
                <a:path w="3587" h="3208" extrusionOk="0">
                  <a:moveTo>
                    <a:pt x="1060" y="1"/>
                  </a:moveTo>
                  <a:cubicBezTo>
                    <a:pt x="964" y="1"/>
                    <a:pt x="852" y="49"/>
                    <a:pt x="740" y="139"/>
                  </a:cubicBezTo>
                  <a:cubicBezTo>
                    <a:pt x="297" y="361"/>
                    <a:pt x="1" y="915"/>
                    <a:pt x="1" y="1396"/>
                  </a:cubicBezTo>
                  <a:cubicBezTo>
                    <a:pt x="1" y="1618"/>
                    <a:pt x="75" y="1766"/>
                    <a:pt x="223" y="1840"/>
                  </a:cubicBezTo>
                  <a:lnTo>
                    <a:pt x="2589" y="3208"/>
                  </a:lnTo>
                  <a:lnTo>
                    <a:pt x="3587" y="1396"/>
                  </a:lnTo>
                  <a:lnTo>
                    <a:pt x="1221" y="65"/>
                  </a:lnTo>
                  <a:cubicBezTo>
                    <a:pt x="1177" y="21"/>
                    <a:pt x="1122" y="1"/>
                    <a:pt x="1060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12" name="Google Shape;12612;p52"/>
            <p:cNvSpPr/>
            <p:nvPr/>
          </p:nvSpPr>
          <p:spPr>
            <a:xfrm>
              <a:off x="2716575" y="1615225"/>
              <a:ext cx="41625" cy="50900"/>
            </a:xfrm>
            <a:custGeom>
              <a:avLst/>
              <a:gdLst/>
              <a:ahLst/>
              <a:cxnLst/>
              <a:rect l="l" t="t" r="r" b="b"/>
              <a:pathLst>
                <a:path w="1665" h="2036" extrusionOk="0">
                  <a:moveTo>
                    <a:pt x="1566" y="235"/>
                  </a:moveTo>
                  <a:lnTo>
                    <a:pt x="1664" y="298"/>
                  </a:lnTo>
                  <a:cubicBezTo>
                    <a:pt x="1636" y="270"/>
                    <a:pt x="1603" y="248"/>
                    <a:pt x="1566" y="235"/>
                  </a:cubicBezTo>
                  <a:close/>
                  <a:moveTo>
                    <a:pt x="1088" y="1"/>
                  </a:moveTo>
                  <a:cubicBezTo>
                    <a:pt x="979" y="1"/>
                    <a:pt x="859" y="42"/>
                    <a:pt x="740" y="113"/>
                  </a:cubicBezTo>
                  <a:cubicBezTo>
                    <a:pt x="333" y="335"/>
                    <a:pt x="1" y="890"/>
                    <a:pt x="1" y="1333"/>
                  </a:cubicBezTo>
                  <a:cubicBezTo>
                    <a:pt x="1" y="1592"/>
                    <a:pt x="112" y="1777"/>
                    <a:pt x="259" y="1814"/>
                  </a:cubicBezTo>
                  <a:lnTo>
                    <a:pt x="581" y="1989"/>
                  </a:lnTo>
                  <a:lnTo>
                    <a:pt x="581" y="1989"/>
                  </a:lnTo>
                  <a:cubicBezTo>
                    <a:pt x="469" y="1907"/>
                    <a:pt x="444" y="1774"/>
                    <a:pt x="444" y="1592"/>
                  </a:cubicBezTo>
                  <a:cubicBezTo>
                    <a:pt x="444" y="1111"/>
                    <a:pt x="740" y="557"/>
                    <a:pt x="1184" y="335"/>
                  </a:cubicBezTo>
                  <a:cubicBezTo>
                    <a:pt x="1283" y="256"/>
                    <a:pt x="1382" y="219"/>
                    <a:pt x="1470" y="219"/>
                  </a:cubicBezTo>
                  <a:cubicBezTo>
                    <a:pt x="1503" y="219"/>
                    <a:pt x="1536" y="225"/>
                    <a:pt x="1566" y="235"/>
                  </a:cubicBezTo>
                  <a:lnTo>
                    <a:pt x="1566" y="235"/>
                  </a:lnTo>
                  <a:lnTo>
                    <a:pt x="1258" y="39"/>
                  </a:lnTo>
                  <a:cubicBezTo>
                    <a:pt x="1205" y="13"/>
                    <a:pt x="1148" y="1"/>
                    <a:pt x="1088" y="1"/>
                  </a:cubicBezTo>
                  <a:close/>
                  <a:moveTo>
                    <a:pt x="581" y="1989"/>
                  </a:moveTo>
                  <a:cubicBezTo>
                    <a:pt x="605" y="2007"/>
                    <a:pt x="633" y="2023"/>
                    <a:pt x="666" y="2036"/>
                  </a:cubicBezTo>
                  <a:lnTo>
                    <a:pt x="581" y="198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13" name="Google Shape;12613;p52"/>
            <p:cNvSpPr/>
            <p:nvPr/>
          </p:nvSpPr>
          <p:spPr>
            <a:xfrm>
              <a:off x="2694400" y="1602500"/>
              <a:ext cx="41625" cy="50700"/>
            </a:xfrm>
            <a:custGeom>
              <a:avLst/>
              <a:gdLst/>
              <a:ahLst/>
              <a:cxnLst/>
              <a:rect l="l" t="t" r="r" b="b"/>
              <a:pathLst>
                <a:path w="1665" h="2028" extrusionOk="0">
                  <a:moveTo>
                    <a:pt x="1531" y="217"/>
                  </a:moveTo>
                  <a:lnTo>
                    <a:pt x="1664" y="290"/>
                  </a:lnTo>
                  <a:cubicBezTo>
                    <a:pt x="1627" y="252"/>
                    <a:pt x="1582" y="228"/>
                    <a:pt x="1531" y="217"/>
                  </a:cubicBezTo>
                  <a:close/>
                  <a:moveTo>
                    <a:pt x="1055" y="1"/>
                  </a:moveTo>
                  <a:cubicBezTo>
                    <a:pt x="955" y="1"/>
                    <a:pt x="847" y="40"/>
                    <a:pt x="740" y="105"/>
                  </a:cubicBezTo>
                  <a:cubicBezTo>
                    <a:pt x="333" y="327"/>
                    <a:pt x="0" y="881"/>
                    <a:pt x="0" y="1362"/>
                  </a:cubicBezTo>
                  <a:cubicBezTo>
                    <a:pt x="0" y="1584"/>
                    <a:pt x="111" y="1768"/>
                    <a:pt x="259" y="1805"/>
                  </a:cubicBezTo>
                  <a:lnTo>
                    <a:pt x="569" y="1960"/>
                  </a:lnTo>
                  <a:lnTo>
                    <a:pt x="569" y="1960"/>
                  </a:lnTo>
                  <a:cubicBezTo>
                    <a:pt x="481" y="1880"/>
                    <a:pt x="444" y="1741"/>
                    <a:pt x="444" y="1584"/>
                  </a:cubicBezTo>
                  <a:cubicBezTo>
                    <a:pt x="444" y="1103"/>
                    <a:pt x="740" y="548"/>
                    <a:pt x="1183" y="327"/>
                  </a:cubicBezTo>
                  <a:cubicBezTo>
                    <a:pt x="1282" y="247"/>
                    <a:pt x="1382" y="210"/>
                    <a:pt x="1469" y="210"/>
                  </a:cubicBezTo>
                  <a:cubicBezTo>
                    <a:pt x="1490" y="210"/>
                    <a:pt x="1511" y="213"/>
                    <a:pt x="1531" y="217"/>
                  </a:cubicBezTo>
                  <a:lnTo>
                    <a:pt x="1531" y="217"/>
                  </a:lnTo>
                  <a:lnTo>
                    <a:pt x="1257" y="68"/>
                  </a:lnTo>
                  <a:cubicBezTo>
                    <a:pt x="1195" y="21"/>
                    <a:pt x="1127" y="1"/>
                    <a:pt x="1055" y="1"/>
                  </a:cubicBezTo>
                  <a:close/>
                  <a:moveTo>
                    <a:pt x="569" y="1960"/>
                  </a:moveTo>
                  <a:cubicBezTo>
                    <a:pt x="605" y="1993"/>
                    <a:pt x="649" y="2016"/>
                    <a:pt x="703" y="2027"/>
                  </a:cubicBezTo>
                  <a:lnTo>
                    <a:pt x="569" y="196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14" name="Google Shape;12614;p52"/>
            <p:cNvSpPr/>
            <p:nvPr/>
          </p:nvSpPr>
          <p:spPr>
            <a:xfrm>
              <a:off x="2738750" y="1627725"/>
              <a:ext cx="37000" cy="46875"/>
            </a:xfrm>
            <a:custGeom>
              <a:avLst/>
              <a:gdLst/>
              <a:ahLst/>
              <a:cxnLst/>
              <a:rect l="l" t="t" r="r" b="b"/>
              <a:pathLst>
                <a:path w="1480" h="1875" extrusionOk="0">
                  <a:moveTo>
                    <a:pt x="1063" y="1"/>
                  </a:moveTo>
                  <a:cubicBezTo>
                    <a:pt x="965" y="1"/>
                    <a:pt x="856" y="31"/>
                    <a:pt x="740" y="94"/>
                  </a:cubicBezTo>
                  <a:cubicBezTo>
                    <a:pt x="334" y="353"/>
                    <a:pt x="1" y="907"/>
                    <a:pt x="1" y="1351"/>
                  </a:cubicBezTo>
                  <a:cubicBezTo>
                    <a:pt x="1" y="1684"/>
                    <a:pt x="161" y="1875"/>
                    <a:pt x="394" y="1875"/>
                  </a:cubicBezTo>
                  <a:cubicBezTo>
                    <a:pt x="497" y="1875"/>
                    <a:pt x="615" y="1837"/>
                    <a:pt x="740" y="1758"/>
                  </a:cubicBezTo>
                  <a:cubicBezTo>
                    <a:pt x="1147" y="1536"/>
                    <a:pt x="1480" y="981"/>
                    <a:pt x="1480" y="538"/>
                  </a:cubicBezTo>
                  <a:cubicBezTo>
                    <a:pt x="1480" y="193"/>
                    <a:pt x="1309" y="1"/>
                    <a:pt x="1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15" name="Google Shape;12615;p52"/>
            <p:cNvSpPr/>
            <p:nvPr/>
          </p:nvSpPr>
          <p:spPr>
            <a:xfrm>
              <a:off x="2746150" y="1634675"/>
              <a:ext cx="24050" cy="30825"/>
            </a:xfrm>
            <a:custGeom>
              <a:avLst/>
              <a:gdLst/>
              <a:ahLst/>
              <a:cxnLst/>
              <a:rect l="l" t="t" r="r" b="b"/>
              <a:pathLst>
                <a:path w="962" h="1233" extrusionOk="0">
                  <a:moveTo>
                    <a:pt x="666" y="1"/>
                  </a:moveTo>
                  <a:cubicBezTo>
                    <a:pt x="703" y="75"/>
                    <a:pt x="703" y="149"/>
                    <a:pt x="703" y="260"/>
                  </a:cubicBezTo>
                  <a:cubicBezTo>
                    <a:pt x="703" y="555"/>
                    <a:pt x="481" y="925"/>
                    <a:pt x="223" y="1073"/>
                  </a:cubicBezTo>
                  <a:cubicBezTo>
                    <a:pt x="146" y="1098"/>
                    <a:pt x="105" y="1142"/>
                    <a:pt x="62" y="1142"/>
                  </a:cubicBezTo>
                  <a:cubicBezTo>
                    <a:pt x="43" y="1142"/>
                    <a:pt x="24" y="1133"/>
                    <a:pt x="1" y="1110"/>
                  </a:cubicBezTo>
                  <a:lnTo>
                    <a:pt x="1" y="1110"/>
                  </a:lnTo>
                  <a:cubicBezTo>
                    <a:pt x="44" y="1197"/>
                    <a:pt x="113" y="1232"/>
                    <a:pt x="199" y="1232"/>
                  </a:cubicBezTo>
                  <a:cubicBezTo>
                    <a:pt x="261" y="1232"/>
                    <a:pt x="331" y="1214"/>
                    <a:pt x="407" y="1184"/>
                  </a:cubicBezTo>
                  <a:cubicBezTo>
                    <a:pt x="666" y="1036"/>
                    <a:pt x="851" y="666"/>
                    <a:pt x="925" y="333"/>
                  </a:cubicBezTo>
                  <a:cubicBezTo>
                    <a:pt x="962" y="149"/>
                    <a:pt x="851" y="75"/>
                    <a:pt x="666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16" name="Google Shape;12616;p52"/>
            <p:cNvSpPr/>
            <p:nvPr/>
          </p:nvSpPr>
          <p:spPr>
            <a:xfrm>
              <a:off x="2744300" y="1634675"/>
              <a:ext cx="21300" cy="27750"/>
            </a:xfrm>
            <a:custGeom>
              <a:avLst/>
              <a:gdLst/>
              <a:ahLst/>
              <a:cxnLst/>
              <a:rect l="l" t="t" r="r" b="b"/>
              <a:pathLst>
                <a:path w="852" h="1110" extrusionOk="0">
                  <a:moveTo>
                    <a:pt x="740" y="1"/>
                  </a:moveTo>
                  <a:cubicBezTo>
                    <a:pt x="666" y="1"/>
                    <a:pt x="592" y="1"/>
                    <a:pt x="518" y="75"/>
                  </a:cubicBezTo>
                  <a:cubicBezTo>
                    <a:pt x="260" y="186"/>
                    <a:pt x="1" y="555"/>
                    <a:pt x="1" y="888"/>
                  </a:cubicBezTo>
                  <a:cubicBezTo>
                    <a:pt x="1" y="999"/>
                    <a:pt x="1" y="1073"/>
                    <a:pt x="75" y="1110"/>
                  </a:cubicBezTo>
                  <a:cubicBezTo>
                    <a:pt x="112" y="1110"/>
                    <a:pt x="186" y="1110"/>
                    <a:pt x="297" y="1073"/>
                  </a:cubicBezTo>
                  <a:cubicBezTo>
                    <a:pt x="555" y="925"/>
                    <a:pt x="777" y="555"/>
                    <a:pt x="777" y="260"/>
                  </a:cubicBezTo>
                  <a:cubicBezTo>
                    <a:pt x="851" y="149"/>
                    <a:pt x="777" y="112"/>
                    <a:pt x="7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17" name="Google Shape;12617;p52"/>
            <p:cNvSpPr/>
            <p:nvPr/>
          </p:nvSpPr>
          <p:spPr>
            <a:xfrm>
              <a:off x="2503075" y="1646700"/>
              <a:ext cx="37000" cy="27750"/>
            </a:xfrm>
            <a:custGeom>
              <a:avLst/>
              <a:gdLst/>
              <a:ahLst/>
              <a:cxnLst/>
              <a:rect l="l" t="t" r="r" b="b"/>
              <a:pathLst>
                <a:path w="1480" h="1110" extrusionOk="0">
                  <a:moveTo>
                    <a:pt x="148" y="0"/>
                  </a:moveTo>
                  <a:lnTo>
                    <a:pt x="0" y="1109"/>
                  </a:lnTo>
                  <a:lnTo>
                    <a:pt x="1479" y="77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7A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18" name="Google Shape;12618;p52"/>
            <p:cNvSpPr/>
            <p:nvPr/>
          </p:nvSpPr>
          <p:spPr>
            <a:xfrm>
              <a:off x="2904200" y="1606950"/>
              <a:ext cx="73050" cy="71200"/>
            </a:xfrm>
            <a:custGeom>
              <a:avLst/>
              <a:gdLst/>
              <a:ahLst/>
              <a:cxnLst/>
              <a:rect l="l" t="t" r="r" b="b"/>
              <a:pathLst>
                <a:path w="2922" h="2848" extrusionOk="0">
                  <a:moveTo>
                    <a:pt x="1" y="1"/>
                  </a:moveTo>
                  <a:lnTo>
                    <a:pt x="2034" y="2847"/>
                  </a:lnTo>
                  <a:lnTo>
                    <a:pt x="2921" y="2367"/>
                  </a:lnTo>
                  <a:lnTo>
                    <a:pt x="2921" y="7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19" name="Google Shape;12619;p52"/>
            <p:cNvSpPr/>
            <p:nvPr/>
          </p:nvSpPr>
          <p:spPr>
            <a:xfrm>
              <a:off x="2904200" y="1606950"/>
              <a:ext cx="50875" cy="71200"/>
            </a:xfrm>
            <a:custGeom>
              <a:avLst/>
              <a:gdLst/>
              <a:ahLst/>
              <a:cxnLst/>
              <a:rect l="l" t="t" r="r" b="b"/>
              <a:pathLst>
                <a:path w="2035" h="2848" extrusionOk="0">
                  <a:moveTo>
                    <a:pt x="1" y="1"/>
                  </a:moveTo>
                  <a:lnTo>
                    <a:pt x="1" y="1664"/>
                  </a:lnTo>
                  <a:lnTo>
                    <a:pt x="2034" y="2847"/>
                  </a:lnTo>
                  <a:lnTo>
                    <a:pt x="2034" y="122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20" name="Google Shape;12620;p52"/>
            <p:cNvSpPr/>
            <p:nvPr/>
          </p:nvSpPr>
          <p:spPr>
            <a:xfrm>
              <a:off x="2904200" y="1595850"/>
              <a:ext cx="73050" cy="41625"/>
            </a:xfrm>
            <a:custGeom>
              <a:avLst/>
              <a:gdLst/>
              <a:ahLst/>
              <a:cxnLst/>
              <a:rect l="l" t="t" r="r" b="b"/>
              <a:pathLst>
                <a:path w="2922" h="1665" extrusionOk="0">
                  <a:moveTo>
                    <a:pt x="814" y="1"/>
                  </a:moveTo>
                  <a:lnTo>
                    <a:pt x="1" y="445"/>
                  </a:lnTo>
                  <a:lnTo>
                    <a:pt x="2034" y="1665"/>
                  </a:lnTo>
                  <a:lnTo>
                    <a:pt x="2921" y="1147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21" name="Google Shape;12621;p52"/>
            <p:cNvSpPr/>
            <p:nvPr/>
          </p:nvSpPr>
          <p:spPr>
            <a:xfrm>
              <a:off x="2933775" y="1577375"/>
              <a:ext cx="13900" cy="42550"/>
            </a:xfrm>
            <a:custGeom>
              <a:avLst/>
              <a:gdLst/>
              <a:ahLst/>
              <a:cxnLst/>
              <a:rect l="l" t="t" r="r" b="b"/>
              <a:pathLst>
                <a:path w="556" h="1702" extrusionOk="0">
                  <a:moveTo>
                    <a:pt x="555" y="1"/>
                  </a:moveTo>
                  <a:lnTo>
                    <a:pt x="1" y="75"/>
                  </a:lnTo>
                  <a:lnTo>
                    <a:pt x="260" y="1701"/>
                  </a:lnTo>
                  <a:lnTo>
                    <a:pt x="555" y="151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22" name="Google Shape;12622;p52"/>
            <p:cNvSpPr/>
            <p:nvPr/>
          </p:nvSpPr>
          <p:spPr>
            <a:xfrm>
              <a:off x="2933775" y="1579225"/>
              <a:ext cx="6500" cy="40700"/>
            </a:xfrm>
            <a:custGeom>
              <a:avLst/>
              <a:gdLst/>
              <a:ahLst/>
              <a:cxnLst/>
              <a:rect l="l" t="t" r="r" b="b"/>
              <a:pathLst>
                <a:path w="260" h="1628" extrusionOk="0">
                  <a:moveTo>
                    <a:pt x="1" y="1"/>
                  </a:moveTo>
                  <a:lnTo>
                    <a:pt x="1" y="1479"/>
                  </a:lnTo>
                  <a:lnTo>
                    <a:pt x="260" y="1627"/>
                  </a:lnTo>
                  <a:lnTo>
                    <a:pt x="260" y="1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23" name="Google Shape;12623;p52"/>
            <p:cNvSpPr/>
            <p:nvPr/>
          </p:nvSpPr>
          <p:spPr>
            <a:xfrm>
              <a:off x="2933775" y="15746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34" y="1"/>
                  </a:moveTo>
                  <a:lnTo>
                    <a:pt x="1" y="186"/>
                  </a:lnTo>
                  <a:lnTo>
                    <a:pt x="260" y="333"/>
                  </a:lnTo>
                  <a:lnTo>
                    <a:pt x="555" y="112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24" name="Google Shape;12624;p52"/>
            <p:cNvSpPr/>
            <p:nvPr/>
          </p:nvSpPr>
          <p:spPr>
            <a:xfrm>
              <a:off x="2490125" y="1523775"/>
              <a:ext cx="489900" cy="124800"/>
            </a:xfrm>
            <a:custGeom>
              <a:avLst/>
              <a:gdLst/>
              <a:ahLst/>
              <a:cxnLst/>
              <a:rect l="l" t="t" r="r" b="b"/>
              <a:pathLst>
                <a:path w="19596" h="4992" extrusionOk="0">
                  <a:moveTo>
                    <a:pt x="18449" y="0"/>
                  </a:moveTo>
                  <a:lnTo>
                    <a:pt x="371" y="3402"/>
                  </a:lnTo>
                  <a:lnTo>
                    <a:pt x="1" y="4991"/>
                  </a:lnTo>
                  <a:lnTo>
                    <a:pt x="19595" y="703"/>
                  </a:lnTo>
                  <a:lnTo>
                    <a:pt x="1844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25" name="Google Shape;12625;p52"/>
            <p:cNvSpPr/>
            <p:nvPr/>
          </p:nvSpPr>
          <p:spPr>
            <a:xfrm>
              <a:off x="2517850" y="1541325"/>
              <a:ext cx="462175" cy="123875"/>
            </a:xfrm>
            <a:custGeom>
              <a:avLst/>
              <a:gdLst/>
              <a:ahLst/>
              <a:cxnLst/>
              <a:rect l="l" t="t" r="r" b="b"/>
              <a:pathLst>
                <a:path w="18487" h="4955" extrusionOk="0">
                  <a:moveTo>
                    <a:pt x="18486" y="1"/>
                  </a:moveTo>
                  <a:lnTo>
                    <a:pt x="445" y="3328"/>
                  </a:lnTo>
                  <a:lnTo>
                    <a:pt x="1" y="4955"/>
                  </a:lnTo>
                  <a:lnTo>
                    <a:pt x="18080" y="1590"/>
                  </a:lnTo>
                  <a:lnTo>
                    <a:pt x="184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26" name="Google Shape;12626;p52"/>
            <p:cNvSpPr/>
            <p:nvPr/>
          </p:nvSpPr>
          <p:spPr>
            <a:xfrm>
              <a:off x="2490125" y="1608800"/>
              <a:ext cx="38850" cy="56400"/>
            </a:xfrm>
            <a:custGeom>
              <a:avLst/>
              <a:gdLst/>
              <a:ahLst/>
              <a:cxnLst/>
              <a:rect l="l" t="t" r="r" b="b"/>
              <a:pathLst>
                <a:path w="1554" h="2256" extrusionOk="0">
                  <a:moveTo>
                    <a:pt x="371" y="1"/>
                  </a:moveTo>
                  <a:lnTo>
                    <a:pt x="1" y="1590"/>
                  </a:lnTo>
                  <a:lnTo>
                    <a:pt x="1110" y="2256"/>
                  </a:lnTo>
                  <a:lnTo>
                    <a:pt x="1554" y="62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27" name="Google Shape;12627;p52"/>
            <p:cNvSpPr/>
            <p:nvPr/>
          </p:nvSpPr>
          <p:spPr>
            <a:xfrm>
              <a:off x="2400475" y="2198725"/>
              <a:ext cx="47175" cy="30275"/>
            </a:xfrm>
            <a:custGeom>
              <a:avLst/>
              <a:gdLst/>
              <a:ahLst/>
              <a:cxnLst/>
              <a:rect l="l" t="t" r="r" b="b"/>
              <a:pathLst>
                <a:path w="1887" h="1211" extrusionOk="0">
                  <a:moveTo>
                    <a:pt x="916" y="0"/>
                  </a:moveTo>
                  <a:cubicBezTo>
                    <a:pt x="694" y="0"/>
                    <a:pt x="481" y="46"/>
                    <a:pt x="333" y="139"/>
                  </a:cubicBezTo>
                  <a:cubicBezTo>
                    <a:pt x="75" y="287"/>
                    <a:pt x="1" y="435"/>
                    <a:pt x="1" y="619"/>
                  </a:cubicBezTo>
                  <a:cubicBezTo>
                    <a:pt x="1" y="804"/>
                    <a:pt x="149" y="989"/>
                    <a:pt x="333" y="1063"/>
                  </a:cubicBezTo>
                  <a:cubicBezTo>
                    <a:pt x="444" y="1174"/>
                    <a:pt x="703" y="1211"/>
                    <a:pt x="925" y="1211"/>
                  </a:cubicBezTo>
                  <a:cubicBezTo>
                    <a:pt x="1147" y="1211"/>
                    <a:pt x="1369" y="1174"/>
                    <a:pt x="1553" y="1063"/>
                  </a:cubicBezTo>
                  <a:cubicBezTo>
                    <a:pt x="1812" y="915"/>
                    <a:pt x="1886" y="804"/>
                    <a:pt x="1886" y="619"/>
                  </a:cubicBezTo>
                  <a:cubicBezTo>
                    <a:pt x="1886" y="435"/>
                    <a:pt x="1738" y="250"/>
                    <a:pt x="1553" y="139"/>
                  </a:cubicBezTo>
                  <a:cubicBezTo>
                    <a:pt x="1369" y="46"/>
                    <a:pt x="1138" y="0"/>
                    <a:pt x="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28" name="Google Shape;12628;p52"/>
            <p:cNvSpPr/>
            <p:nvPr/>
          </p:nvSpPr>
          <p:spPr>
            <a:xfrm>
              <a:off x="2406025" y="2118075"/>
              <a:ext cx="37000" cy="107000"/>
            </a:xfrm>
            <a:custGeom>
              <a:avLst/>
              <a:gdLst/>
              <a:ahLst/>
              <a:cxnLst/>
              <a:rect l="l" t="t" r="r" b="b"/>
              <a:pathLst>
                <a:path w="1480" h="4280" extrusionOk="0">
                  <a:moveTo>
                    <a:pt x="0" y="0"/>
                  </a:moveTo>
                  <a:lnTo>
                    <a:pt x="0" y="3845"/>
                  </a:lnTo>
                  <a:cubicBezTo>
                    <a:pt x="0" y="3919"/>
                    <a:pt x="111" y="4067"/>
                    <a:pt x="222" y="4141"/>
                  </a:cubicBezTo>
                  <a:cubicBezTo>
                    <a:pt x="370" y="4234"/>
                    <a:pt x="574" y="4280"/>
                    <a:pt x="772" y="4280"/>
                  </a:cubicBezTo>
                  <a:cubicBezTo>
                    <a:pt x="971" y="4280"/>
                    <a:pt x="1165" y="4234"/>
                    <a:pt x="1294" y="4141"/>
                  </a:cubicBezTo>
                  <a:cubicBezTo>
                    <a:pt x="1405" y="4030"/>
                    <a:pt x="1479" y="3919"/>
                    <a:pt x="1479" y="3845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29" name="Google Shape;12629;p52"/>
            <p:cNvSpPr/>
            <p:nvPr/>
          </p:nvSpPr>
          <p:spPr>
            <a:xfrm>
              <a:off x="2404175" y="2106300"/>
              <a:ext cx="39775" cy="21725"/>
            </a:xfrm>
            <a:custGeom>
              <a:avLst/>
              <a:gdLst/>
              <a:ahLst/>
              <a:cxnLst/>
              <a:rect l="l" t="t" r="r" b="b"/>
              <a:pathLst>
                <a:path w="1591" h="869" extrusionOk="0">
                  <a:moveTo>
                    <a:pt x="795" y="0"/>
                  </a:moveTo>
                  <a:cubicBezTo>
                    <a:pt x="601" y="0"/>
                    <a:pt x="407" y="46"/>
                    <a:pt x="259" y="139"/>
                  </a:cubicBezTo>
                  <a:cubicBezTo>
                    <a:pt x="1" y="287"/>
                    <a:pt x="1" y="545"/>
                    <a:pt x="259" y="730"/>
                  </a:cubicBezTo>
                  <a:cubicBezTo>
                    <a:pt x="407" y="823"/>
                    <a:pt x="601" y="869"/>
                    <a:pt x="795" y="869"/>
                  </a:cubicBezTo>
                  <a:cubicBezTo>
                    <a:pt x="990" y="869"/>
                    <a:pt x="1184" y="823"/>
                    <a:pt x="1331" y="730"/>
                  </a:cubicBezTo>
                  <a:cubicBezTo>
                    <a:pt x="1590" y="619"/>
                    <a:pt x="1590" y="324"/>
                    <a:pt x="1331" y="139"/>
                  </a:cubicBezTo>
                  <a:cubicBezTo>
                    <a:pt x="1184" y="46"/>
                    <a:pt x="990" y="0"/>
                    <a:pt x="7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30" name="Google Shape;12630;p52"/>
            <p:cNvSpPr/>
            <p:nvPr/>
          </p:nvSpPr>
          <p:spPr>
            <a:xfrm>
              <a:off x="2411575" y="2099600"/>
              <a:ext cx="24975" cy="23575"/>
            </a:xfrm>
            <a:custGeom>
              <a:avLst/>
              <a:gdLst/>
              <a:ahLst/>
              <a:cxnLst/>
              <a:rect l="l" t="t" r="r" b="b"/>
              <a:pathLst>
                <a:path w="999" h="943" extrusionOk="0">
                  <a:moveTo>
                    <a:pt x="0" y="0"/>
                  </a:moveTo>
                  <a:lnTo>
                    <a:pt x="0" y="702"/>
                  </a:lnTo>
                  <a:cubicBezTo>
                    <a:pt x="0" y="776"/>
                    <a:pt x="74" y="813"/>
                    <a:pt x="148" y="887"/>
                  </a:cubicBezTo>
                  <a:cubicBezTo>
                    <a:pt x="241" y="924"/>
                    <a:pt x="370" y="943"/>
                    <a:pt x="499" y="943"/>
                  </a:cubicBezTo>
                  <a:cubicBezTo>
                    <a:pt x="629" y="943"/>
                    <a:pt x="758" y="924"/>
                    <a:pt x="851" y="887"/>
                  </a:cubicBezTo>
                  <a:cubicBezTo>
                    <a:pt x="925" y="887"/>
                    <a:pt x="999" y="776"/>
                    <a:pt x="999" y="702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31" name="Google Shape;12631;p52"/>
            <p:cNvSpPr/>
            <p:nvPr/>
          </p:nvSpPr>
          <p:spPr>
            <a:xfrm>
              <a:off x="2410650" y="2092875"/>
              <a:ext cx="26825" cy="13675"/>
            </a:xfrm>
            <a:custGeom>
              <a:avLst/>
              <a:gdLst/>
              <a:ahLst/>
              <a:cxnLst/>
              <a:rect l="l" t="t" r="r" b="b"/>
              <a:pathLst>
                <a:path w="1073" h="547" extrusionOk="0">
                  <a:moveTo>
                    <a:pt x="536" y="1"/>
                  </a:moveTo>
                  <a:cubicBezTo>
                    <a:pt x="407" y="1"/>
                    <a:pt x="278" y="29"/>
                    <a:pt x="185" y="84"/>
                  </a:cubicBezTo>
                  <a:cubicBezTo>
                    <a:pt x="0" y="232"/>
                    <a:pt x="0" y="417"/>
                    <a:pt x="185" y="491"/>
                  </a:cubicBezTo>
                  <a:cubicBezTo>
                    <a:pt x="278" y="528"/>
                    <a:pt x="407" y="546"/>
                    <a:pt x="536" y="546"/>
                  </a:cubicBezTo>
                  <a:cubicBezTo>
                    <a:pt x="666" y="546"/>
                    <a:pt x="795" y="528"/>
                    <a:pt x="888" y="491"/>
                  </a:cubicBezTo>
                  <a:cubicBezTo>
                    <a:pt x="1072" y="343"/>
                    <a:pt x="1072" y="232"/>
                    <a:pt x="888" y="84"/>
                  </a:cubicBezTo>
                  <a:cubicBezTo>
                    <a:pt x="795" y="29"/>
                    <a:pt x="666" y="1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32" name="Google Shape;12632;p52"/>
            <p:cNvSpPr/>
            <p:nvPr/>
          </p:nvSpPr>
          <p:spPr>
            <a:xfrm>
              <a:off x="2415275" y="1816750"/>
              <a:ext cx="16650" cy="287950"/>
            </a:xfrm>
            <a:custGeom>
              <a:avLst/>
              <a:gdLst/>
              <a:ahLst/>
              <a:cxnLst/>
              <a:rect l="l" t="t" r="r" b="b"/>
              <a:pathLst>
                <a:path w="666" h="11518" extrusionOk="0">
                  <a:moveTo>
                    <a:pt x="0" y="1"/>
                  </a:moveTo>
                  <a:lnTo>
                    <a:pt x="0" y="11314"/>
                  </a:lnTo>
                  <a:cubicBezTo>
                    <a:pt x="0" y="11351"/>
                    <a:pt x="37" y="11388"/>
                    <a:pt x="111" y="11462"/>
                  </a:cubicBezTo>
                  <a:cubicBezTo>
                    <a:pt x="167" y="11499"/>
                    <a:pt x="241" y="11517"/>
                    <a:pt x="319" y="11517"/>
                  </a:cubicBezTo>
                  <a:cubicBezTo>
                    <a:pt x="398" y="11517"/>
                    <a:pt x="481" y="11499"/>
                    <a:pt x="555" y="11462"/>
                  </a:cubicBezTo>
                  <a:cubicBezTo>
                    <a:pt x="592" y="11388"/>
                    <a:pt x="666" y="11351"/>
                    <a:pt x="666" y="11314"/>
                  </a:cubicBezTo>
                  <a:lnTo>
                    <a:pt x="6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33" name="Google Shape;12633;p52"/>
            <p:cNvSpPr/>
            <p:nvPr/>
          </p:nvSpPr>
          <p:spPr>
            <a:xfrm>
              <a:off x="2414350" y="1810975"/>
              <a:ext cx="18500" cy="10675"/>
            </a:xfrm>
            <a:custGeom>
              <a:avLst/>
              <a:gdLst/>
              <a:ahLst/>
              <a:cxnLst/>
              <a:rect l="l" t="t" r="r" b="b"/>
              <a:pathLst>
                <a:path w="740" h="427" extrusionOk="0">
                  <a:moveTo>
                    <a:pt x="356" y="1"/>
                  </a:moveTo>
                  <a:cubicBezTo>
                    <a:pt x="278" y="1"/>
                    <a:pt x="204" y="29"/>
                    <a:pt x="148" y="84"/>
                  </a:cubicBezTo>
                  <a:cubicBezTo>
                    <a:pt x="0" y="158"/>
                    <a:pt x="0" y="269"/>
                    <a:pt x="148" y="343"/>
                  </a:cubicBezTo>
                  <a:cubicBezTo>
                    <a:pt x="204" y="398"/>
                    <a:pt x="278" y="426"/>
                    <a:pt x="356" y="426"/>
                  </a:cubicBezTo>
                  <a:cubicBezTo>
                    <a:pt x="435" y="426"/>
                    <a:pt x="518" y="398"/>
                    <a:pt x="592" y="343"/>
                  </a:cubicBezTo>
                  <a:cubicBezTo>
                    <a:pt x="740" y="269"/>
                    <a:pt x="740" y="158"/>
                    <a:pt x="592" y="84"/>
                  </a:cubicBezTo>
                  <a:cubicBezTo>
                    <a:pt x="518" y="29"/>
                    <a:pt x="435" y="1"/>
                    <a:pt x="356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34" name="Google Shape;12634;p52"/>
            <p:cNvSpPr/>
            <p:nvPr/>
          </p:nvSpPr>
          <p:spPr>
            <a:xfrm>
              <a:off x="2395850" y="1780725"/>
              <a:ext cx="56425" cy="53625"/>
            </a:xfrm>
            <a:custGeom>
              <a:avLst/>
              <a:gdLst/>
              <a:ahLst/>
              <a:cxnLst/>
              <a:rect l="l" t="t" r="r" b="b"/>
              <a:pathLst>
                <a:path w="2257" h="2145" extrusionOk="0">
                  <a:moveTo>
                    <a:pt x="1" y="0"/>
                  </a:moveTo>
                  <a:lnTo>
                    <a:pt x="1554" y="2144"/>
                  </a:lnTo>
                  <a:lnTo>
                    <a:pt x="2256" y="1812"/>
                  </a:lnTo>
                  <a:lnTo>
                    <a:pt x="2256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35" name="Google Shape;12635;p52"/>
            <p:cNvSpPr/>
            <p:nvPr/>
          </p:nvSpPr>
          <p:spPr>
            <a:xfrm>
              <a:off x="2395850" y="1780725"/>
              <a:ext cx="38850" cy="53625"/>
            </a:xfrm>
            <a:custGeom>
              <a:avLst/>
              <a:gdLst/>
              <a:ahLst/>
              <a:cxnLst/>
              <a:rect l="l" t="t" r="r" b="b"/>
              <a:pathLst>
                <a:path w="1554" h="2145" extrusionOk="0">
                  <a:moveTo>
                    <a:pt x="1" y="0"/>
                  </a:moveTo>
                  <a:lnTo>
                    <a:pt x="1" y="1220"/>
                  </a:lnTo>
                  <a:lnTo>
                    <a:pt x="1554" y="2144"/>
                  </a:lnTo>
                  <a:lnTo>
                    <a:pt x="1554" y="9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36" name="Google Shape;12636;p52"/>
            <p:cNvSpPr/>
            <p:nvPr/>
          </p:nvSpPr>
          <p:spPr>
            <a:xfrm>
              <a:off x="2395850" y="1771475"/>
              <a:ext cx="56425" cy="32375"/>
            </a:xfrm>
            <a:custGeom>
              <a:avLst/>
              <a:gdLst/>
              <a:ahLst/>
              <a:cxnLst/>
              <a:rect l="l" t="t" r="r" b="b"/>
              <a:pathLst>
                <a:path w="2257" h="1295" extrusionOk="0">
                  <a:moveTo>
                    <a:pt x="629" y="0"/>
                  </a:moveTo>
                  <a:lnTo>
                    <a:pt x="1" y="370"/>
                  </a:lnTo>
                  <a:lnTo>
                    <a:pt x="1554" y="1294"/>
                  </a:lnTo>
                  <a:lnTo>
                    <a:pt x="2256" y="925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37" name="Google Shape;12637;p52"/>
            <p:cNvSpPr/>
            <p:nvPr/>
          </p:nvSpPr>
          <p:spPr>
            <a:xfrm>
              <a:off x="2483675" y="1590325"/>
              <a:ext cx="47150" cy="30525"/>
            </a:xfrm>
            <a:custGeom>
              <a:avLst/>
              <a:gdLst/>
              <a:ahLst/>
              <a:cxnLst/>
              <a:rect l="l" t="t" r="r" b="b"/>
              <a:pathLst>
                <a:path w="1886" h="1221" extrusionOk="0">
                  <a:moveTo>
                    <a:pt x="407" y="0"/>
                  </a:moveTo>
                  <a:lnTo>
                    <a:pt x="0" y="1220"/>
                  </a:lnTo>
                  <a:lnTo>
                    <a:pt x="1886" y="998"/>
                  </a:lnTo>
                  <a:lnTo>
                    <a:pt x="1886" y="666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38" name="Google Shape;12638;p52"/>
            <p:cNvSpPr/>
            <p:nvPr/>
          </p:nvSpPr>
          <p:spPr>
            <a:xfrm>
              <a:off x="2497525" y="1556125"/>
              <a:ext cx="41625" cy="41600"/>
            </a:xfrm>
            <a:custGeom>
              <a:avLst/>
              <a:gdLst/>
              <a:ahLst/>
              <a:cxnLst/>
              <a:rect l="l" t="t" r="r" b="b"/>
              <a:pathLst>
                <a:path w="1665" h="1664" extrusionOk="0">
                  <a:moveTo>
                    <a:pt x="370" y="0"/>
                  </a:moveTo>
                  <a:lnTo>
                    <a:pt x="1" y="888"/>
                  </a:lnTo>
                  <a:lnTo>
                    <a:pt x="1442" y="1664"/>
                  </a:lnTo>
                  <a:lnTo>
                    <a:pt x="1664" y="1405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39" name="Google Shape;12639;p52"/>
            <p:cNvSpPr/>
            <p:nvPr/>
          </p:nvSpPr>
          <p:spPr>
            <a:xfrm>
              <a:off x="2479975" y="1676275"/>
              <a:ext cx="37900" cy="29600"/>
            </a:xfrm>
            <a:custGeom>
              <a:avLst/>
              <a:gdLst/>
              <a:ahLst/>
              <a:cxnLst/>
              <a:rect l="l" t="t" r="r" b="b"/>
              <a:pathLst>
                <a:path w="1516" h="1184" extrusionOk="0">
                  <a:moveTo>
                    <a:pt x="1516" y="0"/>
                  </a:moveTo>
                  <a:lnTo>
                    <a:pt x="0" y="185"/>
                  </a:lnTo>
                  <a:lnTo>
                    <a:pt x="0" y="925"/>
                  </a:lnTo>
                  <a:lnTo>
                    <a:pt x="1294" y="1183"/>
                  </a:lnTo>
                  <a:lnTo>
                    <a:pt x="1516" y="0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40" name="Google Shape;12640;p52"/>
            <p:cNvSpPr/>
            <p:nvPr/>
          </p:nvSpPr>
          <p:spPr>
            <a:xfrm>
              <a:off x="2436525" y="1669800"/>
              <a:ext cx="70275" cy="105400"/>
            </a:xfrm>
            <a:custGeom>
              <a:avLst/>
              <a:gdLst/>
              <a:ahLst/>
              <a:cxnLst/>
              <a:rect l="l" t="t" r="r" b="b"/>
              <a:pathLst>
                <a:path w="2811" h="4216" extrusionOk="0">
                  <a:moveTo>
                    <a:pt x="666" y="1"/>
                  </a:moveTo>
                  <a:lnTo>
                    <a:pt x="1" y="4215"/>
                  </a:lnTo>
                  <a:lnTo>
                    <a:pt x="1331" y="4141"/>
                  </a:lnTo>
                  <a:lnTo>
                    <a:pt x="2810" y="1553"/>
                  </a:lnTo>
                  <a:lnTo>
                    <a:pt x="2810" y="125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7A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41" name="Google Shape;12641;p52"/>
            <p:cNvSpPr/>
            <p:nvPr/>
          </p:nvSpPr>
          <p:spPr>
            <a:xfrm>
              <a:off x="2390300" y="1493275"/>
              <a:ext cx="131275" cy="317050"/>
            </a:xfrm>
            <a:custGeom>
              <a:avLst/>
              <a:gdLst/>
              <a:ahLst/>
              <a:cxnLst/>
              <a:rect l="l" t="t" r="r" b="b"/>
              <a:pathLst>
                <a:path w="5251" h="12682" extrusionOk="0">
                  <a:moveTo>
                    <a:pt x="3254" y="0"/>
                  </a:moveTo>
                  <a:cubicBezTo>
                    <a:pt x="1" y="4880"/>
                    <a:pt x="1" y="11535"/>
                    <a:pt x="1" y="11535"/>
                  </a:cubicBezTo>
                  <a:lnTo>
                    <a:pt x="1960" y="12681"/>
                  </a:lnTo>
                  <a:lnTo>
                    <a:pt x="3033" y="6766"/>
                  </a:lnTo>
                  <a:lnTo>
                    <a:pt x="4142" y="3882"/>
                  </a:lnTo>
                  <a:lnTo>
                    <a:pt x="5251" y="1146"/>
                  </a:lnTo>
                  <a:lnTo>
                    <a:pt x="3624" y="111"/>
                  </a:lnTo>
                  <a:lnTo>
                    <a:pt x="32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42" name="Google Shape;12642;p52"/>
            <p:cNvSpPr/>
            <p:nvPr/>
          </p:nvSpPr>
          <p:spPr>
            <a:xfrm>
              <a:off x="2470725" y="1493275"/>
              <a:ext cx="60100" cy="33300"/>
            </a:xfrm>
            <a:custGeom>
              <a:avLst/>
              <a:gdLst/>
              <a:ahLst/>
              <a:cxnLst/>
              <a:rect l="l" t="t" r="r" b="b"/>
              <a:pathLst>
                <a:path w="2404" h="1332" extrusionOk="0">
                  <a:moveTo>
                    <a:pt x="0" y="0"/>
                  </a:moveTo>
                  <a:lnTo>
                    <a:pt x="2034" y="1146"/>
                  </a:lnTo>
                  <a:lnTo>
                    <a:pt x="2182" y="1331"/>
                  </a:lnTo>
                  <a:lnTo>
                    <a:pt x="2404" y="1294"/>
                  </a:lnTo>
                  <a:lnTo>
                    <a:pt x="407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43" name="Google Shape;12643;p52"/>
            <p:cNvSpPr/>
            <p:nvPr/>
          </p:nvSpPr>
          <p:spPr>
            <a:xfrm>
              <a:off x="2490125" y="1576450"/>
              <a:ext cx="45325" cy="35150"/>
            </a:xfrm>
            <a:custGeom>
              <a:avLst/>
              <a:gdLst/>
              <a:ahLst/>
              <a:cxnLst/>
              <a:rect l="l" t="t" r="r" b="b"/>
              <a:pathLst>
                <a:path w="1813" h="1406" extrusionOk="0">
                  <a:moveTo>
                    <a:pt x="371" y="1"/>
                  </a:moveTo>
                  <a:lnTo>
                    <a:pt x="1" y="629"/>
                  </a:lnTo>
                  <a:lnTo>
                    <a:pt x="1369" y="1405"/>
                  </a:lnTo>
                  <a:lnTo>
                    <a:pt x="1628" y="1332"/>
                  </a:lnTo>
                  <a:lnTo>
                    <a:pt x="1812" y="1036"/>
                  </a:lnTo>
                  <a:lnTo>
                    <a:pt x="1591" y="666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7A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44" name="Google Shape;12644;p52"/>
            <p:cNvSpPr/>
            <p:nvPr/>
          </p:nvSpPr>
          <p:spPr>
            <a:xfrm>
              <a:off x="2439300" y="1521925"/>
              <a:ext cx="110000" cy="288400"/>
            </a:xfrm>
            <a:custGeom>
              <a:avLst/>
              <a:gdLst/>
              <a:ahLst/>
              <a:cxnLst/>
              <a:rect l="l" t="t" r="r" b="b"/>
              <a:pathLst>
                <a:path w="4400" h="11536" extrusionOk="0">
                  <a:moveTo>
                    <a:pt x="3328" y="1553"/>
                  </a:moveTo>
                  <a:lnTo>
                    <a:pt x="3624" y="2847"/>
                  </a:lnTo>
                  <a:lnTo>
                    <a:pt x="3402" y="3586"/>
                  </a:lnTo>
                  <a:lnTo>
                    <a:pt x="1960" y="3771"/>
                  </a:lnTo>
                  <a:cubicBezTo>
                    <a:pt x="2219" y="2847"/>
                    <a:pt x="2884" y="1553"/>
                    <a:pt x="2884" y="1553"/>
                  </a:cubicBezTo>
                  <a:close/>
                  <a:moveTo>
                    <a:pt x="2884" y="6470"/>
                  </a:moveTo>
                  <a:lnTo>
                    <a:pt x="2699" y="7173"/>
                  </a:lnTo>
                  <a:lnTo>
                    <a:pt x="1073" y="9650"/>
                  </a:lnTo>
                  <a:lnTo>
                    <a:pt x="518" y="9724"/>
                  </a:lnTo>
                  <a:cubicBezTo>
                    <a:pt x="518" y="9724"/>
                    <a:pt x="629" y="8282"/>
                    <a:pt x="1073" y="6729"/>
                  </a:cubicBezTo>
                  <a:lnTo>
                    <a:pt x="2884" y="6470"/>
                  </a:lnTo>
                  <a:close/>
                  <a:moveTo>
                    <a:pt x="3291" y="0"/>
                  </a:moveTo>
                  <a:cubicBezTo>
                    <a:pt x="0" y="4880"/>
                    <a:pt x="0" y="11535"/>
                    <a:pt x="0" y="11535"/>
                  </a:cubicBezTo>
                  <a:lnTo>
                    <a:pt x="814" y="11239"/>
                  </a:lnTo>
                  <a:lnTo>
                    <a:pt x="4030" y="5768"/>
                  </a:lnTo>
                  <a:lnTo>
                    <a:pt x="2736" y="5953"/>
                  </a:lnTo>
                  <a:lnTo>
                    <a:pt x="3291" y="3956"/>
                  </a:lnTo>
                  <a:lnTo>
                    <a:pt x="4326" y="3845"/>
                  </a:lnTo>
                  <a:lnTo>
                    <a:pt x="4400" y="3476"/>
                  </a:lnTo>
                  <a:lnTo>
                    <a:pt x="3661" y="148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9" name="Google Shape;12649;p5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استخراج و بازیابی نفت</a:t>
            </a:r>
            <a:endParaRPr b="1" i="1">
              <a:cs typeface="B Nazanin" pitchFamily="2" charset="-78"/>
            </a:endParaRPr>
          </a:p>
        </p:txBody>
      </p:sp>
      <p:sp>
        <p:nvSpPr>
          <p:cNvPr id="12650" name="Google Shape;12650;p53"/>
          <p:cNvSpPr txBox="1">
            <a:spLocks noGrp="1"/>
          </p:cNvSpPr>
          <p:nvPr>
            <p:ph type="subTitle" idx="1"/>
          </p:nvPr>
        </p:nvSpPr>
        <p:spPr>
          <a:xfrm>
            <a:off x="720125" y="4059200"/>
            <a:ext cx="32190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rtl="1"/>
            <a:r>
              <a:rPr lang="ar-SA" dirty="0"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  <p:sp>
        <p:nvSpPr>
          <p:cNvPr id="12651" name="Google Shape;12651;p53"/>
          <p:cNvSpPr txBox="1">
            <a:spLocks noGrp="1"/>
          </p:cNvSpPr>
          <p:nvPr>
            <p:ph type="subTitle" idx="2"/>
          </p:nvPr>
        </p:nvSpPr>
        <p:spPr>
          <a:xfrm>
            <a:off x="720000" y="1802400"/>
            <a:ext cx="32190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rtl="1"/>
            <a:r>
              <a:rPr lang="ar-SA" dirty="0"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  <p:sp>
        <p:nvSpPr>
          <p:cNvPr id="12652" name="Google Shape;12652;p53"/>
          <p:cNvSpPr txBox="1">
            <a:spLocks noGrp="1"/>
          </p:cNvSpPr>
          <p:nvPr>
            <p:ph type="subTitle" idx="3"/>
          </p:nvPr>
        </p:nvSpPr>
        <p:spPr>
          <a:xfrm>
            <a:off x="720044" y="3547225"/>
            <a:ext cx="3219000" cy="61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بهبودی پیشرفته</a:t>
            </a:r>
            <a:endParaRPr>
              <a:cs typeface="B Nazanin" pitchFamily="2" charset="-78"/>
            </a:endParaRPr>
          </a:p>
        </p:txBody>
      </p:sp>
      <p:sp>
        <p:nvSpPr>
          <p:cNvPr id="12653" name="Google Shape;12653;p53"/>
          <p:cNvSpPr txBox="1">
            <a:spLocks noGrp="1"/>
          </p:cNvSpPr>
          <p:nvPr>
            <p:ph type="subTitle" idx="4"/>
          </p:nvPr>
        </p:nvSpPr>
        <p:spPr>
          <a:xfrm>
            <a:off x="720000" y="1290400"/>
            <a:ext cx="3219000" cy="61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بهبودی اولیه</a:t>
            </a:r>
            <a:endParaRPr>
              <a:cs typeface="B Nazanin" pitchFamily="2" charset="-78"/>
            </a:endParaRPr>
          </a:p>
        </p:txBody>
      </p:sp>
      <p:sp>
        <p:nvSpPr>
          <p:cNvPr id="12654" name="Google Shape;12654;p53"/>
          <p:cNvSpPr txBox="1">
            <a:spLocks noGrp="1"/>
          </p:cNvSpPr>
          <p:nvPr>
            <p:ph type="subTitle" idx="5"/>
          </p:nvPr>
        </p:nvSpPr>
        <p:spPr>
          <a:xfrm>
            <a:off x="720038" y="2888338"/>
            <a:ext cx="3219000" cy="6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rtl="1"/>
            <a:r>
              <a:rPr lang="ar-SA" dirty="0"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  <p:sp>
        <p:nvSpPr>
          <p:cNvPr id="12655" name="Google Shape;12655;p53"/>
          <p:cNvSpPr txBox="1">
            <a:spLocks noGrp="1"/>
          </p:cNvSpPr>
          <p:nvPr>
            <p:ph type="subTitle" idx="6"/>
          </p:nvPr>
        </p:nvSpPr>
        <p:spPr>
          <a:xfrm>
            <a:off x="719957" y="2376363"/>
            <a:ext cx="3219000" cy="61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بهبودی ثانویه</a:t>
            </a:r>
            <a:endParaRPr>
              <a:cs typeface="B Nazanin" pitchFamily="2" charset="-78"/>
            </a:endParaRPr>
          </a:p>
        </p:txBody>
      </p:sp>
      <p:grpSp>
        <p:nvGrpSpPr>
          <p:cNvPr id="12656" name="Google Shape;12656;p53"/>
          <p:cNvGrpSpPr/>
          <p:nvPr/>
        </p:nvGrpSpPr>
        <p:grpSpPr>
          <a:xfrm>
            <a:off x="4642125" y="1219225"/>
            <a:ext cx="4129650" cy="3468700"/>
            <a:chOff x="7739525" y="934500"/>
            <a:chExt cx="4129650" cy="3468700"/>
          </a:xfrm>
        </p:grpSpPr>
        <p:sp>
          <p:nvSpPr>
            <p:cNvPr id="12657" name="Google Shape;12657;p53"/>
            <p:cNvSpPr/>
            <p:nvPr/>
          </p:nvSpPr>
          <p:spPr>
            <a:xfrm>
              <a:off x="8700775" y="2490100"/>
              <a:ext cx="2767275" cy="1598075"/>
            </a:xfrm>
            <a:custGeom>
              <a:avLst/>
              <a:gdLst/>
              <a:ahLst/>
              <a:cxnLst/>
              <a:rect l="l" t="t" r="r" b="b"/>
              <a:pathLst>
                <a:path w="110691" h="63923" extrusionOk="0">
                  <a:moveTo>
                    <a:pt x="55345" y="0"/>
                  </a:moveTo>
                  <a:lnTo>
                    <a:pt x="0" y="31980"/>
                  </a:lnTo>
                  <a:lnTo>
                    <a:pt x="55345" y="63923"/>
                  </a:lnTo>
                  <a:lnTo>
                    <a:pt x="110691" y="31980"/>
                  </a:lnTo>
                  <a:lnTo>
                    <a:pt x="553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58" name="Google Shape;12658;p53"/>
            <p:cNvSpPr/>
            <p:nvPr/>
          </p:nvSpPr>
          <p:spPr>
            <a:xfrm>
              <a:off x="9744275" y="3738775"/>
              <a:ext cx="680275" cy="349400"/>
            </a:xfrm>
            <a:custGeom>
              <a:avLst/>
              <a:gdLst/>
              <a:ahLst/>
              <a:cxnLst/>
              <a:rect l="l" t="t" r="r" b="b"/>
              <a:pathLst>
                <a:path w="27211" h="13976" extrusionOk="0">
                  <a:moveTo>
                    <a:pt x="0" y="1"/>
                  </a:moveTo>
                  <a:lnTo>
                    <a:pt x="13605" y="13976"/>
                  </a:lnTo>
                  <a:lnTo>
                    <a:pt x="27211" y="6101"/>
                  </a:lnTo>
                  <a:lnTo>
                    <a:pt x="2721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59" name="Google Shape;12659;p53"/>
            <p:cNvSpPr/>
            <p:nvPr/>
          </p:nvSpPr>
          <p:spPr>
            <a:xfrm>
              <a:off x="9744275" y="3738775"/>
              <a:ext cx="340150" cy="349400"/>
            </a:xfrm>
            <a:custGeom>
              <a:avLst/>
              <a:gdLst/>
              <a:ahLst/>
              <a:cxnLst/>
              <a:rect l="l" t="t" r="r" b="b"/>
              <a:pathLst>
                <a:path w="13606" h="13976" extrusionOk="0">
                  <a:moveTo>
                    <a:pt x="0" y="1"/>
                  </a:moveTo>
                  <a:lnTo>
                    <a:pt x="0" y="6101"/>
                  </a:lnTo>
                  <a:lnTo>
                    <a:pt x="13605" y="13976"/>
                  </a:lnTo>
                  <a:lnTo>
                    <a:pt x="13605" y="78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60" name="Google Shape;12660;p53"/>
            <p:cNvSpPr/>
            <p:nvPr/>
          </p:nvSpPr>
          <p:spPr>
            <a:xfrm>
              <a:off x="9744275" y="3542825"/>
              <a:ext cx="680275" cy="392850"/>
            </a:xfrm>
            <a:custGeom>
              <a:avLst/>
              <a:gdLst/>
              <a:ahLst/>
              <a:cxnLst/>
              <a:rect l="l" t="t" r="r" b="b"/>
              <a:pathLst>
                <a:path w="27211" h="15714" extrusionOk="0">
                  <a:moveTo>
                    <a:pt x="13605" y="1"/>
                  </a:moveTo>
                  <a:lnTo>
                    <a:pt x="0" y="7839"/>
                  </a:lnTo>
                  <a:lnTo>
                    <a:pt x="13605" y="15713"/>
                  </a:lnTo>
                  <a:lnTo>
                    <a:pt x="27211" y="7839"/>
                  </a:lnTo>
                  <a:lnTo>
                    <a:pt x="13605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61" name="Google Shape;12661;p53"/>
            <p:cNvSpPr/>
            <p:nvPr/>
          </p:nvSpPr>
          <p:spPr>
            <a:xfrm>
              <a:off x="9839475" y="3500325"/>
              <a:ext cx="490800" cy="381750"/>
            </a:xfrm>
            <a:custGeom>
              <a:avLst/>
              <a:gdLst/>
              <a:ahLst/>
              <a:cxnLst/>
              <a:rect l="l" t="t" r="r" b="b"/>
              <a:pathLst>
                <a:path w="19632" h="15270" extrusionOk="0">
                  <a:moveTo>
                    <a:pt x="0" y="0"/>
                  </a:moveTo>
                  <a:lnTo>
                    <a:pt x="9797" y="15269"/>
                  </a:lnTo>
                  <a:lnTo>
                    <a:pt x="19632" y="9613"/>
                  </a:lnTo>
                  <a:lnTo>
                    <a:pt x="19632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62" name="Google Shape;12662;p53"/>
            <p:cNvSpPr/>
            <p:nvPr/>
          </p:nvSpPr>
          <p:spPr>
            <a:xfrm>
              <a:off x="9839475" y="3500325"/>
              <a:ext cx="244950" cy="381750"/>
            </a:xfrm>
            <a:custGeom>
              <a:avLst/>
              <a:gdLst/>
              <a:ahLst/>
              <a:cxnLst/>
              <a:rect l="l" t="t" r="r" b="b"/>
              <a:pathLst>
                <a:path w="9798" h="15270" extrusionOk="0">
                  <a:moveTo>
                    <a:pt x="0" y="0"/>
                  </a:moveTo>
                  <a:lnTo>
                    <a:pt x="0" y="9613"/>
                  </a:lnTo>
                  <a:lnTo>
                    <a:pt x="9797" y="15269"/>
                  </a:lnTo>
                  <a:lnTo>
                    <a:pt x="9797" y="56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63" name="Google Shape;12663;p53"/>
            <p:cNvSpPr/>
            <p:nvPr/>
          </p:nvSpPr>
          <p:spPr>
            <a:xfrm>
              <a:off x="9839475" y="3358900"/>
              <a:ext cx="490800" cy="282850"/>
            </a:xfrm>
            <a:custGeom>
              <a:avLst/>
              <a:gdLst/>
              <a:ahLst/>
              <a:cxnLst/>
              <a:rect l="l" t="t" r="r" b="b"/>
              <a:pathLst>
                <a:path w="19632" h="11314" extrusionOk="0">
                  <a:moveTo>
                    <a:pt x="9797" y="1"/>
                  </a:moveTo>
                  <a:lnTo>
                    <a:pt x="0" y="5657"/>
                  </a:lnTo>
                  <a:lnTo>
                    <a:pt x="9797" y="11314"/>
                  </a:lnTo>
                  <a:lnTo>
                    <a:pt x="19632" y="5657"/>
                  </a:lnTo>
                  <a:lnTo>
                    <a:pt x="9797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64" name="Google Shape;12664;p53"/>
            <p:cNvSpPr/>
            <p:nvPr/>
          </p:nvSpPr>
          <p:spPr>
            <a:xfrm>
              <a:off x="9744275" y="3347800"/>
              <a:ext cx="680275" cy="347550"/>
            </a:xfrm>
            <a:custGeom>
              <a:avLst/>
              <a:gdLst/>
              <a:ahLst/>
              <a:cxnLst/>
              <a:rect l="l" t="t" r="r" b="b"/>
              <a:pathLst>
                <a:path w="27211" h="13902" extrusionOk="0">
                  <a:moveTo>
                    <a:pt x="0" y="1"/>
                  </a:moveTo>
                  <a:lnTo>
                    <a:pt x="13605" y="13902"/>
                  </a:lnTo>
                  <a:lnTo>
                    <a:pt x="27211" y="6027"/>
                  </a:lnTo>
                  <a:lnTo>
                    <a:pt x="2721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65" name="Google Shape;12665;p53"/>
            <p:cNvSpPr/>
            <p:nvPr/>
          </p:nvSpPr>
          <p:spPr>
            <a:xfrm>
              <a:off x="9744275" y="3347800"/>
              <a:ext cx="340150" cy="347550"/>
            </a:xfrm>
            <a:custGeom>
              <a:avLst/>
              <a:gdLst/>
              <a:ahLst/>
              <a:cxnLst/>
              <a:rect l="l" t="t" r="r" b="b"/>
              <a:pathLst>
                <a:path w="13606" h="13902" extrusionOk="0">
                  <a:moveTo>
                    <a:pt x="0" y="1"/>
                  </a:moveTo>
                  <a:lnTo>
                    <a:pt x="0" y="6027"/>
                  </a:lnTo>
                  <a:lnTo>
                    <a:pt x="13605" y="13902"/>
                  </a:lnTo>
                  <a:lnTo>
                    <a:pt x="13605" y="78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66" name="Google Shape;12666;p53"/>
            <p:cNvSpPr/>
            <p:nvPr/>
          </p:nvSpPr>
          <p:spPr>
            <a:xfrm>
              <a:off x="9744275" y="3150950"/>
              <a:ext cx="680275" cy="391900"/>
            </a:xfrm>
            <a:custGeom>
              <a:avLst/>
              <a:gdLst/>
              <a:ahLst/>
              <a:cxnLst/>
              <a:rect l="l" t="t" r="r" b="b"/>
              <a:pathLst>
                <a:path w="27211" h="15676" extrusionOk="0">
                  <a:moveTo>
                    <a:pt x="13605" y="0"/>
                  </a:moveTo>
                  <a:lnTo>
                    <a:pt x="0" y="7875"/>
                  </a:lnTo>
                  <a:lnTo>
                    <a:pt x="13605" y="15676"/>
                  </a:lnTo>
                  <a:lnTo>
                    <a:pt x="27211" y="7875"/>
                  </a:lnTo>
                  <a:lnTo>
                    <a:pt x="1360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67" name="Google Shape;12667;p53"/>
            <p:cNvSpPr/>
            <p:nvPr/>
          </p:nvSpPr>
          <p:spPr>
            <a:xfrm>
              <a:off x="10788700" y="3137075"/>
              <a:ext cx="679350" cy="347550"/>
            </a:xfrm>
            <a:custGeom>
              <a:avLst/>
              <a:gdLst/>
              <a:ahLst/>
              <a:cxnLst/>
              <a:rect l="l" t="t" r="r" b="b"/>
              <a:pathLst>
                <a:path w="27174" h="13902" extrusionOk="0">
                  <a:moveTo>
                    <a:pt x="0" y="1"/>
                  </a:moveTo>
                  <a:lnTo>
                    <a:pt x="13605" y="13902"/>
                  </a:lnTo>
                  <a:lnTo>
                    <a:pt x="27174" y="6101"/>
                  </a:lnTo>
                  <a:lnTo>
                    <a:pt x="27174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68" name="Google Shape;12668;p53"/>
            <p:cNvSpPr/>
            <p:nvPr/>
          </p:nvSpPr>
          <p:spPr>
            <a:xfrm>
              <a:off x="10788700" y="3137075"/>
              <a:ext cx="340150" cy="347550"/>
            </a:xfrm>
            <a:custGeom>
              <a:avLst/>
              <a:gdLst/>
              <a:ahLst/>
              <a:cxnLst/>
              <a:rect l="l" t="t" r="r" b="b"/>
              <a:pathLst>
                <a:path w="13606" h="13902" extrusionOk="0">
                  <a:moveTo>
                    <a:pt x="0" y="1"/>
                  </a:moveTo>
                  <a:lnTo>
                    <a:pt x="0" y="6101"/>
                  </a:lnTo>
                  <a:lnTo>
                    <a:pt x="13605" y="13902"/>
                  </a:lnTo>
                  <a:lnTo>
                    <a:pt x="13605" y="78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69" name="Google Shape;12669;p53"/>
            <p:cNvSpPr/>
            <p:nvPr/>
          </p:nvSpPr>
          <p:spPr>
            <a:xfrm>
              <a:off x="10788700" y="2940200"/>
              <a:ext cx="679350" cy="393775"/>
            </a:xfrm>
            <a:custGeom>
              <a:avLst/>
              <a:gdLst/>
              <a:ahLst/>
              <a:cxnLst/>
              <a:rect l="l" t="t" r="r" b="b"/>
              <a:pathLst>
                <a:path w="27174" h="15751" extrusionOk="0">
                  <a:moveTo>
                    <a:pt x="13605" y="1"/>
                  </a:moveTo>
                  <a:lnTo>
                    <a:pt x="0" y="7876"/>
                  </a:lnTo>
                  <a:lnTo>
                    <a:pt x="13605" y="15750"/>
                  </a:lnTo>
                  <a:lnTo>
                    <a:pt x="27174" y="7876"/>
                  </a:lnTo>
                  <a:lnTo>
                    <a:pt x="13605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70" name="Google Shape;12670;p53"/>
            <p:cNvSpPr/>
            <p:nvPr/>
          </p:nvSpPr>
          <p:spPr>
            <a:xfrm>
              <a:off x="10883900" y="2896775"/>
              <a:ext cx="489875" cy="382675"/>
            </a:xfrm>
            <a:custGeom>
              <a:avLst/>
              <a:gdLst/>
              <a:ahLst/>
              <a:cxnLst/>
              <a:rect l="l" t="t" r="r" b="b"/>
              <a:pathLst>
                <a:path w="19595" h="15307" extrusionOk="0">
                  <a:moveTo>
                    <a:pt x="0" y="0"/>
                  </a:moveTo>
                  <a:lnTo>
                    <a:pt x="9797" y="15306"/>
                  </a:lnTo>
                  <a:lnTo>
                    <a:pt x="19595" y="9613"/>
                  </a:lnTo>
                  <a:lnTo>
                    <a:pt x="19595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71" name="Google Shape;12671;p53"/>
            <p:cNvSpPr/>
            <p:nvPr/>
          </p:nvSpPr>
          <p:spPr>
            <a:xfrm>
              <a:off x="10883900" y="2896775"/>
              <a:ext cx="244950" cy="382675"/>
            </a:xfrm>
            <a:custGeom>
              <a:avLst/>
              <a:gdLst/>
              <a:ahLst/>
              <a:cxnLst/>
              <a:rect l="l" t="t" r="r" b="b"/>
              <a:pathLst>
                <a:path w="9798" h="15307" extrusionOk="0">
                  <a:moveTo>
                    <a:pt x="0" y="0"/>
                  </a:moveTo>
                  <a:lnTo>
                    <a:pt x="0" y="9613"/>
                  </a:lnTo>
                  <a:lnTo>
                    <a:pt x="9797" y="15306"/>
                  </a:lnTo>
                  <a:lnTo>
                    <a:pt x="9797" y="56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72" name="Google Shape;12672;p53"/>
            <p:cNvSpPr/>
            <p:nvPr/>
          </p:nvSpPr>
          <p:spPr>
            <a:xfrm>
              <a:off x="10883900" y="2755350"/>
              <a:ext cx="489875" cy="283775"/>
            </a:xfrm>
            <a:custGeom>
              <a:avLst/>
              <a:gdLst/>
              <a:ahLst/>
              <a:cxnLst/>
              <a:rect l="l" t="t" r="r" b="b"/>
              <a:pathLst>
                <a:path w="19595" h="11351" extrusionOk="0">
                  <a:moveTo>
                    <a:pt x="9797" y="1"/>
                  </a:moveTo>
                  <a:lnTo>
                    <a:pt x="0" y="5657"/>
                  </a:lnTo>
                  <a:lnTo>
                    <a:pt x="9797" y="11351"/>
                  </a:lnTo>
                  <a:lnTo>
                    <a:pt x="19595" y="5657"/>
                  </a:lnTo>
                  <a:lnTo>
                    <a:pt x="9797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73" name="Google Shape;12673;p53"/>
            <p:cNvSpPr/>
            <p:nvPr/>
          </p:nvSpPr>
          <p:spPr>
            <a:xfrm>
              <a:off x="10788700" y="2744275"/>
              <a:ext cx="679350" cy="349400"/>
            </a:xfrm>
            <a:custGeom>
              <a:avLst/>
              <a:gdLst/>
              <a:ahLst/>
              <a:cxnLst/>
              <a:rect l="l" t="t" r="r" b="b"/>
              <a:pathLst>
                <a:path w="27174" h="13976" extrusionOk="0">
                  <a:moveTo>
                    <a:pt x="0" y="0"/>
                  </a:moveTo>
                  <a:lnTo>
                    <a:pt x="13605" y="13975"/>
                  </a:lnTo>
                  <a:lnTo>
                    <a:pt x="27174" y="6100"/>
                  </a:lnTo>
                  <a:lnTo>
                    <a:pt x="2717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74" name="Google Shape;12674;p53"/>
            <p:cNvSpPr/>
            <p:nvPr/>
          </p:nvSpPr>
          <p:spPr>
            <a:xfrm>
              <a:off x="10788700" y="2744275"/>
              <a:ext cx="340150" cy="349400"/>
            </a:xfrm>
            <a:custGeom>
              <a:avLst/>
              <a:gdLst/>
              <a:ahLst/>
              <a:cxnLst/>
              <a:rect l="l" t="t" r="r" b="b"/>
              <a:pathLst>
                <a:path w="13606" h="13976" extrusionOk="0">
                  <a:moveTo>
                    <a:pt x="0" y="0"/>
                  </a:moveTo>
                  <a:lnTo>
                    <a:pt x="0" y="6100"/>
                  </a:lnTo>
                  <a:lnTo>
                    <a:pt x="13605" y="13975"/>
                  </a:lnTo>
                  <a:lnTo>
                    <a:pt x="13605" y="78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75" name="Google Shape;12675;p53"/>
            <p:cNvSpPr/>
            <p:nvPr/>
          </p:nvSpPr>
          <p:spPr>
            <a:xfrm>
              <a:off x="10788700" y="2547400"/>
              <a:ext cx="679350" cy="392825"/>
            </a:xfrm>
            <a:custGeom>
              <a:avLst/>
              <a:gdLst/>
              <a:ahLst/>
              <a:cxnLst/>
              <a:rect l="l" t="t" r="r" b="b"/>
              <a:pathLst>
                <a:path w="27174" h="15713" extrusionOk="0">
                  <a:moveTo>
                    <a:pt x="13605" y="0"/>
                  </a:moveTo>
                  <a:lnTo>
                    <a:pt x="0" y="7875"/>
                  </a:lnTo>
                  <a:lnTo>
                    <a:pt x="13605" y="15713"/>
                  </a:lnTo>
                  <a:lnTo>
                    <a:pt x="27174" y="7875"/>
                  </a:lnTo>
                  <a:lnTo>
                    <a:pt x="1360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76" name="Google Shape;12676;p53"/>
            <p:cNvSpPr/>
            <p:nvPr/>
          </p:nvSpPr>
          <p:spPr>
            <a:xfrm>
              <a:off x="8700775" y="3137075"/>
              <a:ext cx="679350" cy="347550"/>
            </a:xfrm>
            <a:custGeom>
              <a:avLst/>
              <a:gdLst/>
              <a:ahLst/>
              <a:cxnLst/>
              <a:rect l="l" t="t" r="r" b="b"/>
              <a:pathLst>
                <a:path w="27174" h="13902" extrusionOk="0">
                  <a:moveTo>
                    <a:pt x="0" y="1"/>
                  </a:moveTo>
                  <a:lnTo>
                    <a:pt x="13605" y="13902"/>
                  </a:lnTo>
                  <a:lnTo>
                    <a:pt x="27174" y="6101"/>
                  </a:lnTo>
                  <a:lnTo>
                    <a:pt x="27174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77" name="Google Shape;12677;p53"/>
            <p:cNvSpPr/>
            <p:nvPr/>
          </p:nvSpPr>
          <p:spPr>
            <a:xfrm>
              <a:off x="8700775" y="3137075"/>
              <a:ext cx="340150" cy="347550"/>
            </a:xfrm>
            <a:custGeom>
              <a:avLst/>
              <a:gdLst/>
              <a:ahLst/>
              <a:cxnLst/>
              <a:rect l="l" t="t" r="r" b="b"/>
              <a:pathLst>
                <a:path w="13606" h="13902" extrusionOk="0">
                  <a:moveTo>
                    <a:pt x="0" y="1"/>
                  </a:moveTo>
                  <a:lnTo>
                    <a:pt x="0" y="6101"/>
                  </a:lnTo>
                  <a:lnTo>
                    <a:pt x="13605" y="13902"/>
                  </a:lnTo>
                  <a:lnTo>
                    <a:pt x="13605" y="78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78" name="Google Shape;12678;p53"/>
            <p:cNvSpPr/>
            <p:nvPr/>
          </p:nvSpPr>
          <p:spPr>
            <a:xfrm>
              <a:off x="8700775" y="2940200"/>
              <a:ext cx="679350" cy="393775"/>
            </a:xfrm>
            <a:custGeom>
              <a:avLst/>
              <a:gdLst/>
              <a:ahLst/>
              <a:cxnLst/>
              <a:rect l="l" t="t" r="r" b="b"/>
              <a:pathLst>
                <a:path w="27174" h="15751" extrusionOk="0">
                  <a:moveTo>
                    <a:pt x="13605" y="1"/>
                  </a:moveTo>
                  <a:lnTo>
                    <a:pt x="0" y="7876"/>
                  </a:lnTo>
                  <a:lnTo>
                    <a:pt x="13605" y="15750"/>
                  </a:lnTo>
                  <a:lnTo>
                    <a:pt x="27174" y="7876"/>
                  </a:lnTo>
                  <a:lnTo>
                    <a:pt x="13605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79" name="Google Shape;12679;p53"/>
            <p:cNvSpPr/>
            <p:nvPr/>
          </p:nvSpPr>
          <p:spPr>
            <a:xfrm>
              <a:off x="8795975" y="2896775"/>
              <a:ext cx="489875" cy="382675"/>
            </a:xfrm>
            <a:custGeom>
              <a:avLst/>
              <a:gdLst/>
              <a:ahLst/>
              <a:cxnLst/>
              <a:rect l="l" t="t" r="r" b="b"/>
              <a:pathLst>
                <a:path w="19595" h="15307" extrusionOk="0">
                  <a:moveTo>
                    <a:pt x="0" y="0"/>
                  </a:moveTo>
                  <a:lnTo>
                    <a:pt x="9797" y="15306"/>
                  </a:lnTo>
                  <a:lnTo>
                    <a:pt x="19595" y="9613"/>
                  </a:lnTo>
                  <a:lnTo>
                    <a:pt x="19595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80" name="Google Shape;12680;p53"/>
            <p:cNvSpPr/>
            <p:nvPr/>
          </p:nvSpPr>
          <p:spPr>
            <a:xfrm>
              <a:off x="8795975" y="2896775"/>
              <a:ext cx="244950" cy="382675"/>
            </a:xfrm>
            <a:custGeom>
              <a:avLst/>
              <a:gdLst/>
              <a:ahLst/>
              <a:cxnLst/>
              <a:rect l="l" t="t" r="r" b="b"/>
              <a:pathLst>
                <a:path w="9798" h="15307" extrusionOk="0">
                  <a:moveTo>
                    <a:pt x="0" y="0"/>
                  </a:moveTo>
                  <a:lnTo>
                    <a:pt x="0" y="9613"/>
                  </a:lnTo>
                  <a:lnTo>
                    <a:pt x="9797" y="15306"/>
                  </a:lnTo>
                  <a:lnTo>
                    <a:pt x="9797" y="56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81" name="Google Shape;12681;p53"/>
            <p:cNvSpPr/>
            <p:nvPr/>
          </p:nvSpPr>
          <p:spPr>
            <a:xfrm>
              <a:off x="8795975" y="2755350"/>
              <a:ext cx="489875" cy="283775"/>
            </a:xfrm>
            <a:custGeom>
              <a:avLst/>
              <a:gdLst/>
              <a:ahLst/>
              <a:cxnLst/>
              <a:rect l="l" t="t" r="r" b="b"/>
              <a:pathLst>
                <a:path w="19595" h="11351" extrusionOk="0">
                  <a:moveTo>
                    <a:pt x="9797" y="1"/>
                  </a:moveTo>
                  <a:lnTo>
                    <a:pt x="0" y="5657"/>
                  </a:lnTo>
                  <a:lnTo>
                    <a:pt x="9797" y="11351"/>
                  </a:lnTo>
                  <a:lnTo>
                    <a:pt x="19595" y="5657"/>
                  </a:lnTo>
                  <a:lnTo>
                    <a:pt x="9797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82" name="Google Shape;12682;p53"/>
            <p:cNvSpPr/>
            <p:nvPr/>
          </p:nvSpPr>
          <p:spPr>
            <a:xfrm>
              <a:off x="8700775" y="2744275"/>
              <a:ext cx="679350" cy="349400"/>
            </a:xfrm>
            <a:custGeom>
              <a:avLst/>
              <a:gdLst/>
              <a:ahLst/>
              <a:cxnLst/>
              <a:rect l="l" t="t" r="r" b="b"/>
              <a:pathLst>
                <a:path w="27174" h="13976" extrusionOk="0">
                  <a:moveTo>
                    <a:pt x="0" y="0"/>
                  </a:moveTo>
                  <a:lnTo>
                    <a:pt x="13605" y="13975"/>
                  </a:lnTo>
                  <a:lnTo>
                    <a:pt x="27174" y="6100"/>
                  </a:lnTo>
                  <a:lnTo>
                    <a:pt x="2717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83" name="Google Shape;12683;p53"/>
            <p:cNvSpPr/>
            <p:nvPr/>
          </p:nvSpPr>
          <p:spPr>
            <a:xfrm>
              <a:off x="8700775" y="2744275"/>
              <a:ext cx="340150" cy="349400"/>
            </a:xfrm>
            <a:custGeom>
              <a:avLst/>
              <a:gdLst/>
              <a:ahLst/>
              <a:cxnLst/>
              <a:rect l="l" t="t" r="r" b="b"/>
              <a:pathLst>
                <a:path w="13606" h="13976" extrusionOk="0">
                  <a:moveTo>
                    <a:pt x="0" y="0"/>
                  </a:moveTo>
                  <a:lnTo>
                    <a:pt x="0" y="6100"/>
                  </a:lnTo>
                  <a:lnTo>
                    <a:pt x="13605" y="13975"/>
                  </a:lnTo>
                  <a:lnTo>
                    <a:pt x="13605" y="78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84" name="Google Shape;12684;p53"/>
            <p:cNvSpPr/>
            <p:nvPr/>
          </p:nvSpPr>
          <p:spPr>
            <a:xfrm>
              <a:off x="8700775" y="2547400"/>
              <a:ext cx="679350" cy="392825"/>
            </a:xfrm>
            <a:custGeom>
              <a:avLst/>
              <a:gdLst/>
              <a:ahLst/>
              <a:cxnLst/>
              <a:rect l="l" t="t" r="r" b="b"/>
              <a:pathLst>
                <a:path w="27174" h="15713" extrusionOk="0">
                  <a:moveTo>
                    <a:pt x="13605" y="0"/>
                  </a:moveTo>
                  <a:lnTo>
                    <a:pt x="0" y="7875"/>
                  </a:lnTo>
                  <a:lnTo>
                    <a:pt x="13605" y="15713"/>
                  </a:lnTo>
                  <a:lnTo>
                    <a:pt x="27174" y="7875"/>
                  </a:lnTo>
                  <a:lnTo>
                    <a:pt x="1360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85" name="Google Shape;12685;p53"/>
            <p:cNvSpPr/>
            <p:nvPr/>
          </p:nvSpPr>
          <p:spPr>
            <a:xfrm>
              <a:off x="8700775" y="2596375"/>
              <a:ext cx="2767275" cy="946475"/>
            </a:xfrm>
            <a:custGeom>
              <a:avLst/>
              <a:gdLst/>
              <a:ahLst/>
              <a:cxnLst/>
              <a:rect l="l" t="t" r="r" b="b"/>
              <a:pathLst>
                <a:path w="110691" h="37859" extrusionOk="0">
                  <a:moveTo>
                    <a:pt x="0" y="1"/>
                  </a:moveTo>
                  <a:lnTo>
                    <a:pt x="55345" y="37859"/>
                  </a:lnTo>
                  <a:lnTo>
                    <a:pt x="110691" y="5916"/>
                  </a:lnTo>
                  <a:lnTo>
                    <a:pt x="11069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86" name="Google Shape;12686;p53"/>
            <p:cNvSpPr/>
            <p:nvPr/>
          </p:nvSpPr>
          <p:spPr>
            <a:xfrm>
              <a:off x="8700775" y="2596375"/>
              <a:ext cx="1383650" cy="946475"/>
            </a:xfrm>
            <a:custGeom>
              <a:avLst/>
              <a:gdLst/>
              <a:ahLst/>
              <a:cxnLst/>
              <a:rect l="l" t="t" r="r" b="b"/>
              <a:pathLst>
                <a:path w="55346" h="37859" extrusionOk="0">
                  <a:moveTo>
                    <a:pt x="0" y="1"/>
                  </a:moveTo>
                  <a:lnTo>
                    <a:pt x="0" y="5916"/>
                  </a:lnTo>
                  <a:lnTo>
                    <a:pt x="55345" y="37859"/>
                  </a:lnTo>
                  <a:lnTo>
                    <a:pt x="55345" y="319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87" name="Google Shape;12687;p53"/>
            <p:cNvSpPr/>
            <p:nvPr/>
          </p:nvSpPr>
          <p:spPr>
            <a:xfrm>
              <a:off x="8700775" y="1796900"/>
              <a:ext cx="2767275" cy="1598075"/>
            </a:xfrm>
            <a:custGeom>
              <a:avLst/>
              <a:gdLst/>
              <a:ahLst/>
              <a:cxnLst/>
              <a:rect l="l" t="t" r="r" b="b"/>
              <a:pathLst>
                <a:path w="110691" h="63923" extrusionOk="0">
                  <a:moveTo>
                    <a:pt x="55345" y="0"/>
                  </a:moveTo>
                  <a:lnTo>
                    <a:pt x="0" y="31980"/>
                  </a:lnTo>
                  <a:lnTo>
                    <a:pt x="55345" y="63922"/>
                  </a:lnTo>
                  <a:lnTo>
                    <a:pt x="110691" y="31980"/>
                  </a:lnTo>
                  <a:lnTo>
                    <a:pt x="55345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88" name="Google Shape;12688;p53"/>
            <p:cNvSpPr/>
            <p:nvPr/>
          </p:nvSpPr>
          <p:spPr>
            <a:xfrm>
              <a:off x="10110275" y="1994675"/>
              <a:ext cx="155300" cy="89675"/>
            </a:xfrm>
            <a:custGeom>
              <a:avLst/>
              <a:gdLst/>
              <a:ahLst/>
              <a:cxnLst/>
              <a:rect l="l" t="t" r="r" b="b"/>
              <a:pathLst>
                <a:path w="6212" h="3587" extrusionOk="0">
                  <a:moveTo>
                    <a:pt x="3106" y="1"/>
                  </a:moveTo>
                  <a:cubicBezTo>
                    <a:pt x="2293" y="1"/>
                    <a:pt x="1553" y="186"/>
                    <a:pt x="925" y="518"/>
                  </a:cubicBezTo>
                  <a:cubicBezTo>
                    <a:pt x="333" y="814"/>
                    <a:pt x="1" y="1295"/>
                    <a:pt x="1" y="1812"/>
                  </a:cubicBezTo>
                  <a:cubicBezTo>
                    <a:pt x="1" y="2256"/>
                    <a:pt x="333" y="2774"/>
                    <a:pt x="925" y="3106"/>
                  </a:cubicBezTo>
                  <a:cubicBezTo>
                    <a:pt x="1553" y="3402"/>
                    <a:pt x="2293" y="3587"/>
                    <a:pt x="3106" y="3587"/>
                  </a:cubicBezTo>
                  <a:cubicBezTo>
                    <a:pt x="3956" y="3587"/>
                    <a:pt x="4696" y="3402"/>
                    <a:pt x="5287" y="3106"/>
                  </a:cubicBezTo>
                  <a:cubicBezTo>
                    <a:pt x="5879" y="2774"/>
                    <a:pt x="6212" y="2293"/>
                    <a:pt x="6212" y="1812"/>
                  </a:cubicBezTo>
                  <a:cubicBezTo>
                    <a:pt x="6212" y="1332"/>
                    <a:pt x="5879" y="814"/>
                    <a:pt x="5287" y="518"/>
                  </a:cubicBezTo>
                  <a:cubicBezTo>
                    <a:pt x="4696" y="186"/>
                    <a:pt x="3956" y="1"/>
                    <a:pt x="3106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89" name="Google Shape;12689;p53"/>
            <p:cNvSpPr/>
            <p:nvPr/>
          </p:nvSpPr>
          <p:spPr>
            <a:xfrm>
              <a:off x="10113050" y="2035350"/>
              <a:ext cx="148825" cy="45775"/>
            </a:xfrm>
            <a:custGeom>
              <a:avLst/>
              <a:gdLst/>
              <a:ahLst/>
              <a:cxnLst/>
              <a:rect l="l" t="t" r="r" b="b"/>
              <a:pathLst>
                <a:path w="5953" h="1831" extrusionOk="0">
                  <a:moveTo>
                    <a:pt x="0" y="1"/>
                  </a:moveTo>
                  <a:lnTo>
                    <a:pt x="0" y="111"/>
                  </a:lnTo>
                  <a:cubicBezTo>
                    <a:pt x="0" y="592"/>
                    <a:pt x="259" y="999"/>
                    <a:pt x="888" y="1331"/>
                  </a:cubicBezTo>
                  <a:cubicBezTo>
                    <a:pt x="1445" y="1673"/>
                    <a:pt x="2177" y="1831"/>
                    <a:pt x="2914" y="1831"/>
                  </a:cubicBezTo>
                  <a:cubicBezTo>
                    <a:pt x="3692" y="1831"/>
                    <a:pt x="4477" y="1654"/>
                    <a:pt x="5065" y="1331"/>
                  </a:cubicBezTo>
                  <a:cubicBezTo>
                    <a:pt x="5694" y="999"/>
                    <a:pt x="5953" y="592"/>
                    <a:pt x="5953" y="111"/>
                  </a:cubicBezTo>
                  <a:lnTo>
                    <a:pt x="5953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90" name="Google Shape;12690;p53"/>
            <p:cNvSpPr/>
            <p:nvPr/>
          </p:nvSpPr>
          <p:spPr>
            <a:xfrm>
              <a:off x="10107500" y="1991675"/>
              <a:ext cx="162700" cy="87375"/>
            </a:xfrm>
            <a:custGeom>
              <a:avLst/>
              <a:gdLst/>
              <a:ahLst/>
              <a:cxnLst/>
              <a:rect l="l" t="t" r="r" b="b"/>
              <a:pathLst>
                <a:path w="6508" h="3495" extrusionOk="0">
                  <a:moveTo>
                    <a:pt x="3240" y="1"/>
                  </a:moveTo>
                  <a:cubicBezTo>
                    <a:pt x="2478" y="1"/>
                    <a:pt x="1720" y="176"/>
                    <a:pt x="1147" y="528"/>
                  </a:cubicBezTo>
                  <a:cubicBezTo>
                    <a:pt x="1" y="1230"/>
                    <a:pt x="1" y="2302"/>
                    <a:pt x="1147" y="2968"/>
                  </a:cubicBezTo>
                  <a:cubicBezTo>
                    <a:pt x="1720" y="3319"/>
                    <a:pt x="2478" y="3494"/>
                    <a:pt x="3240" y="3494"/>
                  </a:cubicBezTo>
                  <a:cubicBezTo>
                    <a:pt x="4003" y="3494"/>
                    <a:pt x="4770" y="3319"/>
                    <a:pt x="5361" y="2968"/>
                  </a:cubicBezTo>
                  <a:cubicBezTo>
                    <a:pt x="6507" y="2302"/>
                    <a:pt x="6507" y="1230"/>
                    <a:pt x="5361" y="528"/>
                  </a:cubicBezTo>
                  <a:cubicBezTo>
                    <a:pt x="4770" y="176"/>
                    <a:pt x="4003" y="1"/>
                    <a:pt x="3240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91" name="Google Shape;12691;p53"/>
            <p:cNvSpPr/>
            <p:nvPr/>
          </p:nvSpPr>
          <p:spPr>
            <a:xfrm>
              <a:off x="10118600" y="1911500"/>
              <a:ext cx="139575" cy="163400"/>
            </a:xfrm>
            <a:custGeom>
              <a:avLst/>
              <a:gdLst/>
              <a:ahLst/>
              <a:cxnLst/>
              <a:rect l="l" t="t" r="r" b="b"/>
              <a:pathLst>
                <a:path w="5583" h="6536" extrusionOk="0">
                  <a:moveTo>
                    <a:pt x="0" y="0"/>
                  </a:moveTo>
                  <a:lnTo>
                    <a:pt x="0" y="4881"/>
                  </a:lnTo>
                  <a:cubicBezTo>
                    <a:pt x="0" y="5324"/>
                    <a:pt x="296" y="5731"/>
                    <a:pt x="851" y="6064"/>
                  </a:cubicBezTo>
                  <a:cubicBezTo>
                    <a:pt x="1405" y="6378"/>
                    <a:pt x="2117" y="6535"/>
                    <a:pt x="2829" y="6535"/>
                  </a:cubicBezTo>
                  <a:cubicBezTo>
                    <a:pt x="3540" y="6535"/>
                    <a:pt x="4252" y="6378"/>
                    <a:pt x="4806" y="6064"/>
                  </a:cubicBezTo>
                  <a:cubicBezTo>
                    <a:pt x="5324" y="5731"/>
                    <a:pt x="5583" y="5324"/>
                    <a:pt x="5583" y="4881"/>
                  </a:cubicBezTo>
                  <a:lnTo>
                    <a:pt x="5583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92" name="Google Shape;12692;p53"/>
            <p:cNvSpPr/>
            <p:nvPr/>
          </p:nvSpPr>
          <p:spPr>
            <a:xfrm>
              <a:off x="10114900" y="1847725"/>
              <a:ext cx="146050" cy="103300"/>
            </a:xfrm>
            <a:custGeom>
              <a:avLst/>
              <a:gdLst/>
              <a:ahLst/>
              <a:cxnLst/>
              <a:rect l="l" t="t" r="r" b="b"/>
              <a:pathLst>
                <a:path w="5842" h="4132" extrusionOk="0">
                  <a:moveTo>
                    <a:pt x="925" y="0"/>
                  </a:moveTo>
                  <a:lnTo>
                    <a:pt x="185" y="2182"/>
                  </a:lnTo>
                  <a:cubicBezTo>
                    <a:pt x="0" y="2699"/>
                    <a:pt x="296" y="3254"/>
                    <a:pt x="999" y="3661"/>
                  </a:cubicBezTo>
                  <a:cubicBezTo>
                    <a:pt x="1553" y="3975"/>
                    <a:pt x="2265" y="4132"/>
                    <a:pt x="2977" y="4132"/>
                  </a:cubicBezTo>
                  <a:cubicBezTo>
                    <a:pt x="3688" y="4132"/>
                    <a:pt x="4400" y="3975"/>
                    <a:pt x="4954" y="3661"/>
                  </a:cubicBezTo>
                  <a:cubicBezTo>
                    <a:pt x="5620" y="3291"/>
                    <a:pt x="5842" y="2736"/>
                    <a:pt x="5657" y="2182"/>
                  </a:cubicBezTo>
                  <a:lnTo>
                    <a:pt x="4918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93" name="Google Shape;12693;p53"/>
            <p:cNvSpPr/>
            <p:nvPr/>
          </p:nvSpPr>
          <p:spPr>
            <a:xfrm>
              <a:off x="10131525" y="1826475"/>
              <a:ext cx="112800" cy="58950"/>
            </a:xfrm>
            <a:custGeom>
              <a:avLst/>
              <a:gdLst/>
              <a:ahLst/>
              <a:cxnLst/>
              <a:rect l="l" t="t" r="r" b="b"/>
              <a:pathLst>
                <a:path w="4512" h="2358" extrusionOk="0">
                  <a:moveTo>
                    <a:pt x="2210" y="0"/>
                  </a:moveTo>
                  <a:cubicBezTo>
                    <a:pt x="1683" y="0"/>
                    <a:pt x="1165" y="111"/>
                    <a:pt x="777" y="333"/>
                  </a:cubicBezTo>
                  <a:cubicBezTo>
                    <a:pt x="1" y="814"/>
                    <a:pt x="1" y="1553"/>
                    <a:pt x="777" y="1997"/>
                  </a:cubicBezTo>
                  <a:cubicBezTo>
                    <a:pt x="1202" y="2237"/>
                    <a:pt x="1739" y="2357"/>
                    <a:pt x="2265" y="2357"/>
                  </a:cubicBezTo>
                  <a:cubicBezTo>
                    <a:pt x="2792" y="2357"/>
                    <a:pt x="3310" y="2237"/>
                    <a:pt x="3698" y="1997"/>
                  </a:cubicBezTo>
                  <a:cubicBezTo>
                    <a:pt x="4511" y="1553"/>
                    <a:pt x="4511" y="777"/>
                    <a:pt x="3698" y="333"/>
                  </a:cubicBezTo>
                  <a:cubicBezTo>
                    <a:pt x="3273" y="111"/>
                    <a:pt x="2737" y="0"/>
                    <a:pt x="2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94" name="Google Shape;12694;p53"/>
            <p:cNvSpPr/>
            <p:nvPr/>
          </p:nvSpPr>
          <p:spPr>
            <a:xfrm>
              <a:off x="10278500" y="2090800"/>
              <a:ext cx="154375" cy="89675"/>
            </a:xfrm>
            <a:custGeom>
              <a:avLst/>
              <a:gdLst/>
              <a:ahLst/>
              <a:cxnLst/>
              <a:rect l="l" t="t" r="r" b="b"/>
              <a:pathLst>
                <a:path w="6175" h="3587" extrusionOk="0">
                  <a:moveTo>
                    <a:pt x="3069" y="1"/>
                  </a:moveTo>
                  <a:cubicBezTo>
                    <a:pt x="2255" y="1"/>
                    <a:pt x="1516" y="186"/>
                    <a:pt x="924" y="481"/>
                  </a:cubicBezTo>
                  <a:cubicBezTo>
                    <a:pt x="296" y="814"/>
                    <a:pt x="0" y="1295"/>
                    <a:pt x="0" y="1775"/>
                  </a:cubicBezTo>
                  <a:cubicBezTo>
                    <a:pt x="0" y="2256"/>
                    <a:pt x="296" y="2774"/>
                    <a:pt x="924" y="3069"/>
                  </a:cubicBezTo>
                  <a:cubicBezTo>
                    <a:pt x="1516" y="3402"/>
                    <a:pt x="2255" y="3587"/>
                    <a:pt x="3069" y="3587"/>
                  </a:cubicBezTo>
                  <a:cubicBezTo>
                    <a:pt x="3919" y="3587"/>
                    <a:pt x="4659" y="3439"/>
                    <a:pt x="5250" y="3069"/>
                  </a:cubicBezTo>
                  <a:cubicBezTo>
                    <a:pt x="5842" y="2774"/>
                    <a:pt x="6174" y="2293"/>
                    <a:pt x="6174" y="1775"/>
                  </a:cubicBezTo>
                  <a:cubicBezTo>
                    <a:pt x="6174" y="1332"/>
                    <a:pt x="5842" y="814"/>
                    <a:pt x="5250" y="481"/>
                  </a:cubicBezTo>
                  <a:cubicBezTo>
                    <a:pt x="4659" y="186"/>
                    <a:pt x="3919" y="1"/>
                    <a:pt x="3069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95" name="Google Shape;12695;p53"/>
            <p:cNvSpPr/>
            <p:nvPr/>
          </p:nvSpPr>
          <p:spPr>
            <a:xfrm>
              <a:off x="10280350" y="2131475"/>
              <a:ext cx="148825" cy="47400"/>
            </a:xfrm>
            <a:custGeom>
              <a:avLst/>
              <a:gdLst/>
              <a:ahLst/>
              <a:cxnLst/>
              <a:rect l="l" t="t" r="r" b="b"/>
              <a:pathLst>
                <a:path w="5953" h="1896" extrusionOk="0">
                  <a:moveTo>
                    <a:pt x="0" y="1"/>
                  </a:moveTo>
                  <a:lnTo>
                    <a:pt x="0" y="148"/>
                  </a:lnTo>
                  <a:cubicBezTo>
                    <a:pt x="0" y="629"/>
                    <a:pt x="296" y="1036"/>
                    <a:pt x="887" y="1368"/>
                  </a:cubicBezTo>
                  <a:cubicBezTo>
                    <a:pt x="1461" y="1720"/>
                    <a:pt x="2218" y="1895"/>
                    <a:pt x="2981" y="1895"/>
                  </a:cubicBezTo>
                  <a:cubicBezTo>
                    <a:pt x="3743" y="1895"/>
                    <a:pt x="4511" y="1720"/>
                    <a:pt x="5102" y="1368"/>
                  </a:cubicBezTo>
                  <a:cubicBezTo>
                    <a:pt x="5694" y="1036"/>
                    <a:pt x="5952" y="592"/>
                    <a:pt x="5952" y="148"/>
                  </a:cubicBezTo>
                  <a:lnTo>
                    <a:pt x="5952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96" name="Google Shape;12696;p53"/>
            <p:cNvSpPr/>
            <p:nvPr/>
          </p:nvSpPr>
          <p:spPr>
            <a:xfrm>
              <a:off x="10273875" y="2087800"/>
              <a:ext cx="163625" cy="87375"/>
            </a:xfrm>
            <a:custGeom>
              <a:avLst/>
              <a:gdLst/>
              <a:ahLst/>
              <a:cxnLst/>
              <a:rect l="l" t="t" r="r" b="b"/>
              <a:pathLst>
                <a:path w="6545" h="3495" extrusionOk="0">
                  <a:moveTo>
                    <a:pt x="3240" y="1"/>
                  </a:moveTo>
                  <a:cubicBezTo>
                    <a:pt x="2477" y="1"/>
                    <a:pt x="1720" y="176"/>
                    <a:pt x="1146" y="527"/>
                  </a:cubicBezTo>
                  <a:cubicBezTo>
                    <a:pt x="0" y="1230"/>
                    <a:pt x="0" y="2265"/>
                    <a:pt x="1146" y="2968"/>
                  </a:cubicBezTo>
                  <a:cubicBezTo>
                    <a:pt x="1720" y="3319"/>
                    <a:pt x="2477" y="3494"/>
                    <a:pt x="3240" y="3494"/>
                  </a:cubicBezTo>
                  <a:cubicBezTo>
                    <a:pt x="4002" y="3494"/>
                    <a:pt x="4770" y="3319"/>
                    <a:pt x="5361" y="2968"/>
                  </a:cubicBezTo>
                  <a:cubicBezTo>
                    <a:pt x="6544" y="2339"/>
                    <a:pt x="6544" y="1230"/>
                    <a:pt x="5361" y="527"/>
                  </a:cubicBezTo>
                  <a:cubicBezTo>
                    <a:pt x="4770" y="176"/>
                    <a:pt x="4002" y="1"/>
                    <a:pt x="3240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97" name="Google Shape;12697;p53"/>
            <p:cNvSpPr/>
            <p:nvPr/>
          </p:nvSpPr>
          <p:spPr>
            <a:xfrm>
              <a:off x="10284975" y="2007625"/>
              <a:ext cx="141425" cy="163150"/>
            </a:xfrm>
            <a:custGeom>
              <a:avLst/>
              <a:gdLst/>
              <a:ahLst/>
              <a:cxnLst/>
              <a:rect l="l" t="t" r="r" b="b"/>
              <a:pathLst>
                <a:path w="5657" h="6526" extrusionOk="0">
                  <a:moveTo>
                    <a:pt x="0" y="0"/>
                  </a:moveTo>
                  <a:lnTo>
                    <a:pt x="0" y="4881"/>
                  </a:lnTo>
                  <a:cubicBezTo>
                    <a:pt x="0" y="5287"/>
                    <a:pt x="296" y="5731"/>
                    <a:pt x="850" y="6027"/>
                  </a:cubicBezTo>
                  <a:cubicBezTo>
                    <a:pt x="1405" y="6359"/>
                    <a:pt x="2117" y="6526"/>
                    <a:pt x="2828" y="6526"/>
                  </a:cubicBezTo>
                  <a:cubicBezTo>
                    <a:pt x="3540" y="6526"/>
                    <a:pt x="4252" y="6359"/>
                    <a:pt x="4806" y="6027"/>
                  </a:cubicBezTo>
                  <a:cubicBezTo>
                    <a:pt x="5361" y="5731"/>
                    <a:pt x="5657" y="5287"/>
                    <a:pt x="5657" y="4881"/>
                  </a:cubicBezTo>
                  <a:lnTo>
                    <a:pt x="5657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98" name="Google Shape;12698;p53"/>
            <p:cNvSpPr/>
            <p:nvPr/>
          </p:nvSpPr>
          <p:spPr>
            <a:xfrm>
              <a:off x="10283125" y="1944775"/>
              <a:ext cx="145125" cy="103300"/>
            </a:xfrm>
            <a:custGeom>
              <a:avLst/>
              <a:gdLst/>
              <a:ahLst/>
              <a:cxnLst/>
              <a:rect l="l" t="t" r="r" b="b"/>
              <a:pathLst>
                <a:path w="5805" h="4132" extrusionOk="0">
                  <a:moveTo>
                    <a:pt x="924" y="0"/>
                  </a:moveTo>
                  <a:lnTo>
                    <a:pt x="185" y="2182"/>
                  </a:lnTo>
                  <a:cubicBezTo>
                    <a:pt x="0" y="2699"/>
                    <a:pt x="259" y="3254"/>
                    <a:pt x="961" y="3661"/>
                  </a:cubicBezTo>
                  <a:cubicBezTo>
                    <a:pt x="1516" y="3975"/>
                    <a:pt x="2228" y="4132"/>
                    <a:pt x="2939" y="4132"/>
                  </a:cubicBezTo>
                  <a:cubicBezTo>
                    <a:pt x="3651" y="4132"/>
                    <a:pt x="4363" y="3975"/>
                    <a:pt x="4917" y="3661"/>
                  </a:cubicBezTo>
                  <a:cubicBezTo>
                    <a:pt x="5583" y="3254"/>
                    <a:pt x="5804" y="2699"/>
                    <a:pt x="5620" y="2182"/>
                  </a:cubicBezTo>
                  <a:lnTo>
                    <a:pt x="4880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99" name="Google Shape;12699;p53"/>
            <p:cNvSpPr/>
            <p:nvPr/>
          </p:nvSpPr>
          <p:spPr>
            <a:xfrm>
              <a:off x="10298825" y="1922600"/>
              <a:ext cx="113700" cy="58925"/>
            </a:xfrm>
            <a:custGeom>
              <a:avLst/>
              <a:gdLst/>
              <a:ahLst/>
              <a:cxnLst/>
              <a:rect l="l" t="t" r="r" b="b"/>
              <a:pathLst>
                <a:path w="4548" h="2357" extrusionOk="0">
                  <a:moveTo>
                    <a:pt x="2210" y="0"/>
                  </a:moveTo>
                  <a:cubicBezTo>
                    <a:pt x="1683" y="0"/>
                    <a:pt x="1165" y="111"/>
                    <a:pt x="777" y="333"/>
                  </a:cubicBezTo>
                  <a:cubicBezTo>
                    <a:pt x="1" y="813"/>
                    <a:pt x="1" y="1553"/>
                    <a:pt x="777" y="1997"/>
                  </a:cubicBezTo>
                  <a:cubicBezTo>
                    <a:pt x="1202" y="2237"/>
                    <a:pt x="1738" y="2357"/>
                    <a:pt x="2265" y="2357"/>
                  </a:cubicBezTo>
                  <a:cubicBezTo>
                    <a:pt x="2792" y="2357"/>
                    <a:pt x="3309" y="2237"/>
                    <a:pt x="3698" y="1997"/>
                  </a:cubicBezTo>
                  <a:cubicBezTo>
                    <a:pt x="4548" y="1553"/>
                    <a:pt x="4548" y="813"/>
                    <a:pt x="3698" y="333"/>
                  </a:cubicBezTo>
                  <a:cubicBezTo>
                    <a:pt x="3272" y="111"/>
                    <a:pt x="2736" y="0"/>
                    <a:pt x="2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00" name="Google Shape;12700;p53"/>
            <p:cNvSpPr/>
            <p:nvPr/>
          </p:nvSpPr>
          <p:spPr>
            <a:xfrm>
              <a:off x="10441175" y="2185075"/>
              <a:ext cx="154375" cy="90600"/>
            </a:xfrm>
            <a:custGeom>
              <a:avLst/>
              <a:gdLst/>
              <a:ahLst/>
              <a:cxnLst/>
              <a:rect l="l" t="t" r="r" b="b"/>
              <a:pathLst>
                <a:path w="6175" h="3624" extrusionOk="0">
                  <a:moveTo>
                    <a:pt x="3106" y="1"/>
                  </a:moveTo>
                  <a:cubicBezTo>
                    <a:pt x="2255" y="1"/>
                    <a:pt x="1516" y="186"/>
                    <a:pt x="924" y="518"/>
                  </a:cubicBezTo>
                  <a:cubicBezTo>
                    <a:pt x="333" y="851"/>
                    <a:pt x="0" y="1295"/>
                    <a:pt x="0" y="1812"/>
                  </a:cubicBezTo>
                  <a:cubicBezTo>
                    <a:pt x="0" y="2256"/>
                    <a:pt x="333" y="2774"/>
                    <a:pt x="924" y="3106"/>
                  </a:cubicBezTo>
                  <a:cubicBezTo>
                    <a:pt x="1516" y="3439"/>
                    <a:pt x="2255" y="3624"/>
                    <a:pt x="3106" y="3624"/>
                  </a:cubicBezTo>
                  <a:cubicBezTo>
                    <a:pt x="3919" y="3624"/>
                    <a:pt x="4695" y="3439"/>
                    <a:pt x="5250" y="3106"/>
                  </a:cubicBezTo>
                  <a:cubicBezTo>
                    <a:pt x="5878" y="2774"/>
                    <a:pt x="6174" y="2330"/>
                    <a:pt x="6174" y="1812"/>
                  </a:cubicBezTo>
                  <a:cubicBezTo>
                    <a:pt x="6174" y="1332"/>
                    <a:pt x="5878" y="851"/>
                    <a:pt x="5250" y="518"/>
                  </a:cubicBezTo>
                  <a:cubicBezTo>
                    <a:pt x="4658" y="186"/>
                    <a:pt x="3919" y="1"/>
                    <a:pt x="3106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01" name="Google Shape;12701;p53"/>
            <p:cNvSpPr/>
            <p:nvPr/>
          </p:nvSpPr>
          <p:spPr>
            <a:xfrm>
              <a:off x="10444850" y="2226675"/>
              <a:ext cx="148850" cy="46475"/>
            </a:xfrm>
            <a:custGeom>
              <a:avLst/>
              <a:gdLst/>
              <a:ahLst/>
              <a:cxnLst/>
              <a:rect l="l" t="t" r="r" b="b"/>
              <a:pathLst>
                <a:path w="5954" h="1859" extrusionOk="0">
                  <a:moveTo>
                    <a:pt x="1" y="0"/>
                  </a:moveTo>
                  <a:lnTo>
                    <a:pt x="1" y="148"/>
                  </a:lnTo>
                  <a:cubicBezTo>
                    <a:pt x="1" y="592"/>
                    <a:pt x="260" y="1036"/>
                    <a:pt x="851" y="1331"/>
                  </a:cubicBezTo>
                  <a:cubicBezTo>
                    <a:pt x="1443" y="1683"/>
                    <a:pt x="2210" y="1858"/>
                    <a:pt x="2972" y="1858"/>
                  </a:cubicBezTo>
                  <a:cubicBezTo>
                    <a:pt x="3735" y="1858"/>
                    <a:pt x="4493" y="1683"/>
                    <a:pt x="5066" y="1331"/>
                  </a:cubicBezTo>
                  <a:cubicBezTo>
                    <a:pt x="5657" y="1036"/>
                    <a:pt x="5953" y="555"/>
                    <a:pt x="5953" y="148"/>
                  </a:cubicBezTo>
                  <a:lnTo>
                    <a:pt x="5953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02" name="Google Shape;12702;p53"/>
            <p:cNvSpPr/>
            <p:nvPr/>
          </p:nvSpPr>
          <p:spPr>
            <a:xfrm>
              <a:off x="10437475" y="2182075"/>
              <a:ext cx="162700" cy="87600"/>
            </a:xfrm>
            <a:custGeom>
              <a:avLst/>
              <a:gdLst/>
              <a:ahLst/>
              <a:cxnLst/>
              <a:rect l="l" t="t" r="r" b="b"/>
              <a:pathLst>
                <a:path w="6508" h="3504" extrusionOk="0">
                  <a:moveTo>
                    <a:pt x="3267" y="1"/>
                  </a:moveTo>
                  <a:cubicBezTo>
                    <a:pt x="2505" y="1"/>
                    <a:pt x="1738" y="176"/>
                    <a:pt x="1146" y="527"/>
                  </a:cubicBezTo>
                  <a:cubicBezTo>
                    <a:pt x="0" y="1230"/>
                    <a:pt x="0" y="2302"/>
                    <a:pt x="1146" y="3005"/>
                  </a:cubicBezTo>
                  <a:cubicBezTo>
                    <a:pt x="1738" y="3337"/>
                    <a:pt x="2505" y="3504"/>
                    <a:pt x="3267" y="3504"/>
                  </a:cubicBezTo>
                  <a:cubicBezTo>
                    <a:pt x="4030" y="3504"/>
                    <a:pt x="4788" y="3337"/>
                    <a:pt x="5361" y="3005"/>
                  </a:cubicBezTo>
                  <a:cubicBezTo>
                    <a:pt x="6507" y="2339"/>
                    <a:pt x="6507" y="1230"/>
                    <a:pt x="5361" y="527"/>
                  </a:cubicBezTo>
                  <a:cubicBezTo>
                    <a:pt x="4788" y="176"/>
                    <a:pt x="4030" y="1"/>
                    <a:pt x="3267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03" name="Google Shape;12703;p53"/>
            <p:cNvSpPr/>
            <p:nvPr/>
          </p:nvSpPr>
          <p:spPr>
            <a:xfrm>
              <a:off x="10449475" y="2101900"/>
              <a:ext cx="139600" cy="163400"/>
            </a:xfrm>
            <a:custGeom>
              <a:avLst/>
              <a:gdLst/>
              <a:ahLst/>
              <a:cxnLst/>
              <a:rect l="l" t="t" r="r" b="b"/>
              <a:pathLst>
                <a:path w="5584" h="6536" extrusionOk="0">
                  <a:moveTo>
                    <a:pt x="1" y="0"/>
                  </a:moveTo>
                  <a:lnTo>
                    <a:pt x="1" y="4918"/>
                  </a:lnTo>
                  <a:cubicBezTo>
                    <a:pt x="1" y="5324"/>
                    <a:pt x="260" y="5731"/>
                    <a:pt x="814" y="6064"/>
                  </a:cubicBezTo>
                  <a:cubicBezTo>
                    <a:pt x="1369" y="6378"/>
                    <a:pt x="2090" y="6535"/>
                    <a:pt x="2811" y="6535"/>
                  </a:cubicBezTo>
                  <a:cubicBezTo>
                    <a:pt x="3532" y="6535"/>
                    <a:pt x="4252" y="6378"/>
                    <a:pt x="4807" y="6064"/>
                  </a:cubicBezTo>
                  <a:cubicBezTo>
                    <a:pt x="5288" y="5731"/>
                    <a:pt x="5583" y="5324"/>
                    <a:pt x="5583" y="4918"/>
                  </a:cubicBezTo>
                  <a:lnTo>
                    <a:pt x="5583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04" name="Google Shape;12704;p53"/>
            <p:cNvSpPr/>
            <p:nvPr/>
          </p:nvSpPr>
          <p:spPr>
            <a:xfrm>
              <a:off x="10446700" y="2039975"/>
              <a:ext cx="146075" cy="103075"/>
            </a:xfrm>
            <a:custGeom>
              <a:avLst/>
              <a:gdLst/>
              <a:ahLst/>
              <a:cxnLst/>
              <a:rect l="l" t="t" r="r" b="b"/>
              <a:pathLst>
                <a:path w="5843" h="4123" extrusionOk="0">
                  <a:moveTo>
                    <a:pt x="925" y="0"/>
                  </a:moveTo>
                  <a:lnTo>
                    <a:pt x="186" y="2145"/>
                  </a:lnTo>
                  <a:cubicBezTo>
                    <a:pt x="1" y="2662"/>
                    <a:pt x="260" y="3217"/>
                    <a:pt x="962" y="3624"/>
                  </a:cubicBezTo>
                  <a:cubicBezTo>
                    <a:pt x="1517" y="3956"/>
                    <a:pt x="2238" y="4123"/>
                    <a:pt x="2959" y="4123"/>
                  </a:cubicBezTo>
                  <a:cubicBezTo>
                    <a:pt x="3679" y="4123"/>
                    <a:pt x="4400" y="3956"/>
                    <a:pt x="4955" y="3624"/>
                  </a:cubicBezTo>
                  <a:cubicBezTo>
                    <a:pt x="5547" y="3217"/>
                    <a:pt x="5842" y="2662"/>
                    <a:pt x="5657" y="2145"/>
                  </a:cubicBezTo>
                  <a:lnTo>
                    <a:pt x="488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05" name="Google Shape;12705;p53"/>
            <p:cNvSpPr/>
            <p:nvPr/>
          </p:nvSpPr>
          <p:spPr>
            <a:xfrm>
              <a:off x="10462425" y="2017100"/>
              <a:ext cx="112775" cy="58950"/>
            </a:xfrm>
            <a:custGeom>
              <a:avLst/>
              <a:gdLst/>
              <a:ahLst/>
              <a:cxnLst/>
              <a:rect l="l" t="t" r="r" b="b"/>
              <a:pathLst>
                <a:path w="4511" h="2358" extrusionOk="0">
                  <a:moveTo>
                    <a:pt x="2242" y="0"/>
                  </a:moveTo>
                  <a:cubicBezTo>
                    <a:pt x="1720" y="0"/>
                    <a:pt x="1202" y="121"/>
                    <a:pt x="814" y="361"/>
                  </a:cubicBezTo>
                  <a:cubicBezTo>
                    <a:pt x="0" y="804"/>
                    <a:pt x="0" y="1544"/>
                    <a:pt x="814" y="2025"/>
                  </a:cubicBezTo>
                  <a:cubicBezTo>
                    <a:pt x="1220" y="2246"/>
                    <a:pt x="1747" y="2357"/>
                    <a:pt x="2269" y="2357"/>
                  </a:cubicBezTo>
                  <a:cubicBezTo>
                    <a:pt x="2792" y="2357"/>
                    <a:pt x="3309" y="2246"/>
                    <a:pt x="3697" y="2025"/>
                  </a:cubicBezTo>
                  <a:cubicBezTo>
                    <a:pt x="4511" y="1544"/>
                    <a:pt x="4511" y="804"/>
                    <a:pt x="3697" y="361"/>
                  </a:cubicBezTo>
                  <a:cubicBezTo>
                    <a:pt x="3291" y="121"/>
                    <a:pt x="2764" y="0"/>
                    <a:pt x="2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06" name="Google Shape;12706;p53"/>
            <p:cNvSpPr/>
            <p:nvPr/>
          </p:nvSpPr>
          <p:spPr>
            <a:xfrm>
              <a:off x="9498400" y="1999300"/>
              <a:ext cx="563850" cy="324450"/>
            </a:xfrm>
            <a:custGeom>
              <a:avLst/>
              <a:gdLst/>
              <a:ahLst/>
              <a:cxnLst/>
              <a:rect l="l" t="t" r="r" b="b"/>
              <a:pathLst>
                <a:path w="22554" h="12978" extrusionOk="0">
                  <a:moveTo>
                    <a:pt x="14087" y="1"/>
                  </a:moveTo>
                  <a:lnTo>
                    <a:pt x="1" y="8134"/>
                  </a:lnTo>
                  <a:lnTo>
                    <a:pt x="8467" y="12977"/>
                  </a:lnTo>
                  <a:lnTo>
                    <a:pt x="22553" y="4844"/>
                  </a:lnTo>
                  <a:lnTo>
                    <a:pt x="1408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07" name="Google Shape;12707;p53"/>
            <p:cNvSpPr/>
            <p:nvPr/>
          </p:nvSpPr>
          <p:spPr>
            <a:xfrm>
              <a:off x="9517825" y="1882850"/>
              <a:ext cx="525000" cy="302250"/>
            </a:xfrm>
            <a:custGeom>
              <a:avLst/>
              <a:gdLst/>
              <a:ahLst/>
              <a:cxnLst/>
              <a:rect l="l" t="t" r="r" b="b"/>
              <a:pathLst>
                <a:path w="21000" h="12090" extrusionOk="0">
                  <a:moveTo>
                    <a:pt x="13310" y="0"/>
                  </a:moveTo>
                  <a:lnTo>
                    <a:pt x="0" y="7653"/>
                  </a:lnTo>
                  <a:lnTo>
                    <a:pt x="7690" y="12090"/>
                  </a:lnTo>
                  <a:lnTo>
                    <a:pt x="21000" y="443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08" name="Google Shape;12708;p53"/>
            <p:cNvSpPr/>
            <p:nvPr/>
          </p:nvSpPr>
          <p:spPr>
            <a:xfrm>
              <a:off x="9517825" y="2074175"/>
              <a:ext cx="192275" cy="239400"/>
            </a:xfrm>
            <a:custGeom>
              <a:avLst/>
              <a:gdLst/>
              <a:ahLst/>
              <a:cxnLst/>
              <a:rect l="l" t="t" r="r" b="b"/>
              <a:pathLst>
                <a:path w="7691" h="9576" extrusionOk="0">
                  <a:moveTo>
                    <a:pt x="0" y="0"/>
                  </a:moveTo>
                  <a:lnTo>
                    <a:pt x="0" y="5139"/>
                  </a:lnTo>
                  <a:lnTo>
                    <a:pt x="7690" y="9576"/>
                  </a:lnTo>
                  <a:lnTo>
                    <a:pt x="7690" y="44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09" name="Google Shape;12709;p53"/>
            <p:cNvSpPr/>
            <p:nvPr/>
          </p:nvSpPr>
          <p:spPr>
            <a:xfrm>
              <a:off x="9710075" y="1993750"/>
              <a:ext cx="332750" cy="319825"/>
            </a:xfrm>
            <a:custGeom>
              <a:avLst/>
              <a:gdLst/>
              <a:ahLst/>
              <a:cxnLst/>
              <a:rect l="l" t="t" r="r" b="b"/>
              <a:pathLst>
                <a:path w="13310" h="12793" extrusionOk="0">
                  <a:moveTo>
                    <a:pt x="13310" y="1"/>
                  </a:moveTo>
                  <a:lnTo>
                    <a:pt x="0" y="7654"/>
                  </a:lnTo>
                  <a:lnTo>
                    <a:pt x="0" y="12793"/>
                  </a:lnTo>
                  <a:lnTo>
                    <a:pt x="13310" y="5103"/>
                  </a:lnTo>
                  <a:lnTo>
                    <a:pt x="13310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10" name="Google Shape;12710;p53"/>
            <p:cNvSpPr/>
            <p:nvPr/>
          </p:nvSpPr>
          <p:spPr>
            <a:xfrm>
              <a:off x="9515975" y="1856050"/>
              <a:ext cx="528700" cy="305025"/>
            </a:xfrm>
            <a:custGeom>
              <a:avLst/>
              <a:gdLst/>
              <a:ahLst/>
              <a:cxnLst/>
              <a:rect l="l" t="t" r="r" b="b"/>
              <a:pathLst>
                <a:path w="21148" h="12201" extrusionOk="0">
                  <a:moveTo>
                    <a:pt x="13384" y="0"/>
                  </a:moveTo>
                  <a:lnTo>
                    <a:pt x="0" y="7727"/>
                  </a:lnTo>
                  <a:lnTo>
                    <a:pt x="7764" y="12201"/>
                  </a:lnTo>
                  <a:lnTo>
                    <a:pt x="21148" y="4474"/>
                  </a:lnTo>
                  <a:lnTo>
                    <a:pt x="1338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11" name="Google Shape;12711;p53"/>
            <p:cNvSpPr/>
            <p:nvPr/>
          </p:nvSpPr>
          <p:spPr>
            <a:xfrm>
              <a:off x="9558500" y="1880075"/>
              <a:ext cx="440900" cy="181175"/>
            </a:xfrm>
            <a:custGeom>
              <a:avLst/>
              <a:gdLst/>
              <a:ahLst/>
              <a:cxnLst/>
              <a:rect l="l" t="t" r="r" b="b"/>
              <a:pathLst>
                <a:path w="17636" h="7247" extrusionOk="0">
                  <a:moveTo>
                    <a:pt x="11720" y="0"/>
                  </a:moveTo>
                  <a:lnTo>
                    <a:pt x="0" y="6803"/>
                  </a:lnTo>
                  <a:lnTo>
                    <a:pt x="776" y="7247"/>
                  </a:lnTo>
                  <a:lnTo>
                    <a:pt x="11720" y="925"/>
                  </a:lnTo>
                  <a:lnTo>
                    <a:pt x="16859" y="3845"/>
                  </a:lnTo>
                  <a:lnTo>
                    <a:pt x="17635" y="3365"/>
                  </a:lnTo>
                  <a:lnTo>
                    <a:pt x="1172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12" name="Google Shape;12712;p53"/>
            <p:cNvSpPr/>
            <p:nvPr/>
          </p:nvSpPr>
          <p:spPr>
            <a:xfrm>
              <a:off x="9577900" y="1903175"/>
              <a:ext cx="402075" cy="232025"/>
            </a:xfrm>
            <a:custGeom>
              <a:avLst/>
              <a:gdLst/>
              <a:ahLst/>
              <a:cxnLst/>
              <a:rect l="l" t="t" r="r" b="b"/>
              <a:pathLst>
                <a:path w="16083" h="9281" extrusionOk="0">
                  <a:moveTo>
                    <a:pt x="10944" y="1"/>
                  </a:moveTo>
                  <a:lnTo>
                    <a:pt x="0" y="6323"/>
                  </a:lnTo>
                  <a:lnTo>
                    <a:pt x="5139" y="9280"/>
                  </a:lnTo>
                  <a:lnTo>
                    <a:pt x="16083" y="2921"/>
                  </a:lnTo>
                  <a:lnTo>
                    <a:pt x="10944" y="1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13" name="Google Shape;12713;p53"/>
            <p:cNvSpPr/>
            <p:nvPr/>
          </p:nvSpPr>
          <p:spPr>
            <a:xfrm>
              <a:off x="9515975" y="2049225"/>
              <a:ext cx="194125" cy="138650"/>
            </a:xfrm>
            <a:custGeom>
              <a:avLst/>
              <a:gdLst/>
              <a:ahLst/>
              <a:cxnLst/>
              <a:rect l="l" t="t" r="r" b="b"/>
              <a:pathLst>
                <a:path w="7765" h="5546" extrusionOk="0">
                  <a:moveTo>
                    <a:pt x="0" y="0"/>
                  </a:moveTo>
                  <a:lnTo>
                    <a:pt x="0" y="1035"/>
                  </a:lnTo>
                  <a:lnTo>
                    <a:pt x="7764" y="5546"/>
                  </a:lnTo>
                  <a:lnTo>
                    <a:pt x="7764" y="44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14" name="Google Shape;12714;p53"/>
            <p:cNvSpPr/>
            <p:nvPr/>
          </p:nvSpPr>
          <p:spPr>
            <a:xfrm>
              <a:off x="9710075" y="1967875"/>
              <a:ext cx="334600" cy="220000"/>
            </a:xfrm>
            <a:custGeom>
              <a:avLst/>
              <a:gdLst/>
              <a:ahLst/>
              <a:cxnLst/>
              <a:rect l="l" t="t" r="r" b="b"/>
              <a:pathLst>
                <a:path w="13384" h="8800" extrusionOk="0">
                  <a:moveTo>
                    <a:pt x="13384" y="1"/>
                  </a:moveTo>
                  <a:lnTo>
                    <a:pt x="0" y="7728"/>
                  </a:lnTo>
                  <a:lnTo>
                    <a:pt x="0" y="8800"/>
                  </a:lnTo>
                  <a:lnTo>
                    <a:pt x="13384" y="1036"/>
                  </a:lnTo>
                  <a:lnTo>
                    <a:pt x="13384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15" name="Google Shape;12715;p53"/>
            <p:cNvSpPr/>
            <p:nvPr/>
          </p:nvSpPr>
          <p:spPr>
            <a:xfrm>
              <a:off x="9327425" y="2220200"/>
              <a:ext cx="366025" cy="210775"/>
            </a:xfrm>
            <a:custGeom>
              <a:avLst/>
              <a:gdLst/>
              <a:ahLst/>
              <a:cxnLst/>
              <a:rect l="l" t="t" r="r" b="b"/>
              <a:pathLst>
                <a:path w="14641" h="8431" extrusionOk="0">
                  <a:moveTo>
                    <a:pt x="3697" y="1"/>
                  </a:moveTo>
                  <a:lnTo>
                    <a:pt x="0" y="2108"/>
                  </a:lnTo>
                  <a:lnTo>
                    <a:pt x="10944" y="8430"/>
                  </a:lnTo>
                  <a:lnTo>
                    <a:pt x="14641" y="6286"/>
                  </a:lnTo>
                  <a:lnTo>
                    <a:pt x="369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16" name="Google Shape;12716;p53"/>
            <p:cNvSpPr/>
            <p:nvPr/>
          </p:nvSpPr>
          <p:spPr>
            <a:xfrm>
              <a:off x="9557575" y="2305225"/>
              <a:ext cx="65625" cy="87850"/>
            </a:xfrm>
            <a:custGeom>
              <a:avLst/>
              <a:gdLst/>
              <a:ahLst/>
              <a:cxnLst/>
              <a:rect l="l" t="t" r="r" b="b"/>
              <a:pathLst>
                <a:path w="2625" h="3514" extrusionOk="0">
                  <a:moveTo>
                    <a:pt x="2625" y="1"/>
                  </a:moveTo>
                  <a:lnTo>
                    <a:pt x="0" y="1517"/>
                  </a:lnTo>
                  <a:lnTo>
                    <a:pt x="0" y="3291"/>
                  </a:lnTo>
                  <a:lnTo>
                    <a:pt x="444" y="3513"/>
                  </a:lnTo>
                  <a:lnTo>
                    <a:pt x="2625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17" name="Google Shape;12717;p53"/>
            <p:cNvSpPr/>
            <p:nvPr/>
          </p:nvSpPr>
          <p:spPr>
            <a:xfrm>
              <a:off x="9557575" y="2305225"/>
              <a:ext cx="76725" cy="44400"/>
            </a:xfrm>
            <a:custGeom>
              <a:avLst/>
              <a:gdLst/>
              <a:ahLst/>
              <a:cxnLst/>
              <a:rect l="l" t="t" r="r" b="b"/>
              <a:pathLst>
                <a:path w="3069" h="1776" extrusionOk="0">
                  <a:moveTo>
                    <a:pt x="2625" y="1"/>
                  </a:moveTo>
                  <a:lnTo>
                    <a:pt x="0" y="1517"/>
                  </a:lnTo>
                  <a:lnTo>
                    <a:pt x="444" y="1776"/>
                  </a:lnTo>
                  <a:lnTo>
                    <a:pt x="3069" y="297"/>
                  </a:lnTo>
                  <a:lnTo>
                    <a:pt x="2625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18" name="Google Shape;12718;p53"/>
            <p:cNvSpPr/>
            <p:nvPr/>
          </p:nvSpPr>
          <p:spPr>
            <a:xfrm>
              <a:off x="9568650" y="2312625"/>
              <a:ext cx="65650" cy="80450"/>
            </a:xfrm>
            <a:custGeom>
              <a:avLst/>
              <a:gdLst/>
              <a:ahLst/>
              <a:cxnLst/>
              <a:rect l="l" t="t" r="r" b="b"/>
              <a:pathLst>
                <a:path w="2626" h="3218" extrusionOk="0">
                  <a:moveTo>
                    <a:pt x="2626" y="1"/>
                  </a:moveTo>
                  <a:lnTo>
                    <a:pt x="1" y="1480"/>
                  </a:lnTo>
                  <a:lnTo>
                    <a:pt x="1" y="3217"/>
                  </a:lnTo>
                  <a:lnTo>
                    <a:pt x="2626" y="1738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19" name="Google Shape;12719;p53"/>
            <p:cNvSpPr/>
            <p:nvPr/>
          </p:nvSpPr>
          <p:spPr>
            <a:xfrm>
              <a:off x="9372700" y="2198950"/>
              <a:ext cx="65650" cy="87825"/>
            </a:xfrm>
            <a:custGeom>
              <a:avLst/>
              <a:gdLst/>
              <a:ahLst/>
              <a:cxnLst/>
              <a:rect l="l" t="t" r="r" b="b"/>
              <a:pathLst>
                <a:path w="2626" h="3513" extrusionOk="0">
                  <a:moveTo>
                    <a:pt x="2626" y="0"/>
                  </a:moveTo>
                  <a:lnTo>
                    <a:pt x="1" y="1479"/>
                  </a:lnTo>
                  <a:lnTo>
                    <a:pt x="1" y="3254"/>
                  </a:lnTo>
                  <a:lnTo>
                    <a:pt x="445" y="3513"/>
                  </a:lnTo>
                  <a:lnTo>
                    <a:pt x="2626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20" name="Google Shape;12720;p53"/>
            <p:cNvSpPr/>
            <p:nvPr/>
          </p:nvSpPr>
          <p:spPr>
            <a:xfrm>
              <a:off x="9372700" y="2198950"/>
              <a:ext cx="76750" cy="44375"/>
            </a:xfrm>
            <a:custGeom>
              <a:avLst/>
              <a:gdLst/>
              <a:ahLst/>
              <a:cxnLst/>
              <a:rect l="l" t="t" r="r" b="b"/>
              <a:pathLst>
                <a:path w="3070" h="1775" extrusionOk="0">
                  <a:moveTo>
                    <a:pt x="2626" y="0"/>
                  </a:moveTo>
                  <a:lnTo>
                    <a:pt x="1" y="1479"/>
                  </a:lnTo>
                  <a:lnTo>
                    <a:pt x="445" y="1775"/>
                  </a:lnTo>
                  <a:lnTo>
                    <a:pt x="3069" y="296"/>
                  </a:lnTo>
                  <a:lnTo>
                    <a:pt x="2626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21" name="Google Shape;12721;p53"/>
            <p:cNvSpPr/>
            <p:nvPr/>
          </p:nvSpPr>
          <p:spPr>
            <a:xfrm>
              <a:off x="9383800" y="2206350"/>
              <a:ext cx="65650" cy="80425"/>
            </a:xfrm>
            <a:custGeom>
              <a:avLst/>
              <a:gdLst/>
              <a:ahLst/>
              <a:cxnLst/>
              <a:rect l="l" t="t" r="r" b="b"/>
              <a:pathLst>
                <a:path w="2626" h="3217" extrusionOk="0">
                  <a:moveTo>
                    <a:pt x="2625" y="0"/>
                  </a:moveTo>
                  <a:lnTo>
                    <a:pt x="1" y="1479"/>
                  </a:lnTo>
                  <a:lnTo>
                    <a:pt x="1" y="3217"/>
                  </a:lnTo>
                  <a:lnTo>
                    <a:pt x="2625" y="1738"/>
                  </a:lnTo>
                  <a:lnTo>
                    <a:pt x="2625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22" name="Google Shape;12722;p53"/>
            <p:cNvSpPr/>
            <p:nvPr/>
          </p:nvSpPr>
          <p:spPr>
            <a:xfrm>
              <a:off x="9338525" y="2203575"/>
              <a:ext cx="339225" cy="171000"/>
            </a:xfrm>
            <a:custGeom>
              <a:avLst/>
              <a:gdLst/>
              <a:ahLst/>
              <a:cxnLst/>
              <a:rect l="l" t="t" r="r" b="b"/>
              <a:pathLst>
                <a:path w="13569" h="6840" extrusionOk="0">
                  <a:moveTo>
                    <a:pt x="0" y="0"/>
                  </a:moveTo>
                  <a:lnTo>
                    <a:pt x="0" y="518"/>
                  </a:lnTo>
                  <a:lnTo>
                    <a:pt x="10906" y="6840"/>
                  </a:lnTo>
                  <a:lnTo>
                    <a:pt x="13568" y="5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23" name="Google Shape;12723;p53"/>
            <p:cNvSpPr/>
            <p:nvPr/>
          </p:nvSpPr>
          <p:spPr>
            <a:xfrm>
              <a:off x="9611175" y="2323725"/>
              <a:ext cx="66575" cy="50850"/>
            </a:xfrm>
            <a:custGeom>
              <a:avLst/>
              <a:gdLst/>
              <a:ahLst/>
              <a:cxnLst/>
              <a:rect l="l" t="t" r="r" b="b"/>
              <a:pathLst>
                <a:path w="2663" h="2034" extrusionOk="0">
                  <a:moveTo>
                    <a:pt x="2662" y="0"/>
                  </a:moveTo>
                  <a:lnTo>
                    <a:pt x="0" y="1479"/>
                  </a:lnTo>
                  <a:lnTo>
                    <a:pt x="0" y="2034"/>
                  </a:lnTo>
                  <a:lnTo>
                    <a:pt x="2662" y="518"/>
                  </a:lnTo>
                  <a:lnTo>
                    <a:pt x="2662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24" name="Google Shape;12724;p53"/>
            <p:cNvSpPr/>
            <p:nvPr/>
          </p:nvSpPr>
          <p:spPr>
            <a:xfrm>
              <a:off x="9338525" y="2165675"/>
              <a:ext cx="339225" cy="195050"/>
            </a:xfrm>
            <a:custGeom>
              <a:avLst/>
              <a:gdLst/>
              <a:ahLst/>
              <a:cxnLst/>
              <a:rect l="l" t="t" r="r" b="b"/>
              <a:pathLst>
                <a:path w="13569" h="7802" extrusionOk="0">
                  <a:moveTo>
                    <a:pt x="2588" y="0"/>
                  </a:moveTo>
                  <a:lnTo>
                    <a:pt x="0" y="1516"/>
                  </a:lnTo>
                  <a:lnTo>
                    <a:pt x="10906" y="7801"/>
                  </a:lnTo>
                  <a:lnTo>
                    <a:pt x="13568" y="6322"/>
                  </a:lnTo>
                  <a:lnTo>
                    <a:pt x="2588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25" name="Google Shape;12725;p53"/>
            <p:cNvSpPr/>
            <p:nvPr/>
          </p:nvSpPr>
          <p:spPr>
            <a:xfrm>
              <a:off x="9329275" y="2073150"/>
              <a:ext cx="106300" cy="122675"/>
            </a:xfrm>
            <a:custGeom>
              <a:avLst/>
              <a:gdLst/>
              <a:ahLst/>
              <a:cxnLst/>
              <a:rect l="l" t="t" r="r" b="b"/>
              <a:pathLst>
                <a:path w="4252" h="4907" extrusionOk="0">
                  <a:moveTo>
                    <a:pt x="2923" y="0"/>
                  </a:moveTo>
                  <a:cubicBezTo>
                    <a:pt x="2198" y="0"/>
                    <a:pt x="1320" y="652"/>
                    <a:pt x="740" y="1668"/>
                  </a:cubicBezTo>
                  <a:cubicBezTo>
                    <a:pt x="0" y="2962"/>
                    <a:pt x="74" y="4330"/>
                    <a:pt x="814" y="4774"/>
                  </a:cubicBezTo>
                  <a:cubicBezTo>
                    <a:pt x="972" y="4864"/>
                    <a:pt x="1147" y="4907"/>
                    <a:pt x="1331" y="4907"/>
                  </a:cubicBezTo>
                  <a:cubicBezTo>
                    <a:pt x="2053" y="4907"/>
                    <a:pt x="2924" y="4251"/>
                    <a:pt x="3513" y="3221"/>
                  </a:cubicBezTo>
                  <a:cubicBezTo>
                    <a:pt x="4252" y="2001"/>
                    <a:pt x="4252" y="596"/>
                    <a:pt x="3476" y="152"/>
                  </a:cubicBezTo>
                  <a:cubicBezTo>
                    <a:pt x="3309" y="49"/>
                    <a:pt x="3122" y="0"/>
                    <a:pt x="2923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26" name="Google Shape;12726;p53"/>
            <p:cNvSpPr/>
            <p:nvPr/>
          </p:nvSpPr>
          <p:spPr>
            <a:xfrm>
              <a:off x="9337600" y="2073675"/>
              <a:ext cx="342925" cy="273175"/>
            </a:xfrm>
            <a:custGeom>
              <a:avLst/>
              <a:gdLst/>
              <a:ahLst/>
              <a:cxnLst/>
              <a:rect l="l" t="t" r="r" b="b"/>
              <a:pathLst>
                <a:path w="13717" h="10927" extrusionOk="0">
                  <a:moveTo>
                    <a:pt x="2875" y="1"/>
                  </a:moveTo>
                  <a:cubicBezTo>
                    <a:pt x="2616" y="1"/>
                    <a:pt x="2317" y="65"/>
                    <a:pt x="1996" y="205"/>
                  </a:cubicBezTo>
                  <a:cubicBezTo>
                    <a:pt x="887" y="871"/>
                    <a:pt x="0" y="2423"/>
                    <a:pt x="0" y="3680"/>
                  </a:cubicBezTo>
                  <a:cubicBezTo>
                    <a:pt x="0" y="4309"/>
                    <a:pt x="222" y="4753"/>
                    <a:pt x="592" y="4974"/>
                  </a:cubicBezTo>
                  <a:lnTo>
                    <a:pt x="10906" y="10927"/>
                  </a:lnTo>
                  <a:lnTo>
                    <a:pt x="13716" y="6084"/>
                  </a:lnTo>
                  <a:lnTo>
                    <a:pt x="3438" y="131"/>
                  </a:lnTo>
                  <a:cubicBezTo>
                    <a:pt x="3286" y="47"/>
                    <a:pt x="3095" y="1"/>
                    <a:pt x="2875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27" name="Google Shape;12727;p53"/>
            <p:cNvSpPr/>
            <p:nvPr/>
          </p:nvSpPr>
          <p:spPr>
            <a:xfrm>
              <a:off x="9596375" y="2222475"/>
              <a:ext cx="106325" cy="129350"/>
            </a:xfrm>
            <a:custGeom>
              <a:avLst/>
              <a:gdLst/>
              <a:ahLst/>
              <a:cxnLst/>
              <a:rect l="l" t="t" r="r" b="b"/>
              <a:pathLst>
                <a:path w="4253" h="5174" extrusionOk="0">
                  <a:moveTo>
                    <a:pt x="2849" y="1"/>
                  </a:moveTo>
                  <a:cubicBezTo>
                    <a:pt x="2587" y="1"/>
                    <a:pt x="2298" y="65"/>
                    <a:pt x="1997" y="205"/>
                  </a:cubicBezTo>
                  <a:cubicBezTo>
                    <a:pt x="888" y="871"/>
                    <a:pt x="1" y="2424"/>
                    <a:pt x="1" y="3681"/>
                  </a:cubicBezTo>
                  <a:cubicBezTo>
                    <a:pt x="1" y="4346"/>
                    <a:pt x="223" y="4790"/>
                    <a:pt x="592" y="4975"/>
                  </a:cubicBezTo>
                  <a:cubicBezTo>
                    <a:pt x="592" y="4975"/>
                    <a:pt x="666" y="4975"/>
                    <a:pt x="740" y="5012"/>
                  </a:cubicBezTo>
                  <a:cubicBezTo>
                    <a:pt x="886" y="5084"/>
                    <a:pt x="1143" y="5173"/>
                    <a:pt x="1460" y="5173"/>
                  </a:cubicBezTo>
                  <a:cubicBezTo>
                    <a:pt x="1625" y="5173"/>
                    <a:pt x="1807" y="5149"/>
                    <a:pt x="1997" y="5086"/>
                  </a:cubicBezTo>
                  <a:cubicBezTo>
                    <a:pt x="2034" y="5086"/>
                    <a:pt x="2071" y="5086"/>
                    <a:pt x="2145" y="5012"/>
                  </a:cubicBezTo>
                  <a:lnTo>
                    <a:pt x="2219" y="5012"/>
                  </a:lnTo>
                  <a:cubicBezTo>
                    <a:pt x="2737" y="4753"/>
                    <a:pt x="3291" y="4235"/>
                    <a:pt x="3698" y="3533"/>
                  </a:cubicBezTo>
                  <a:cubicBezTo>
                    <a:pt x="4068" y="2867"/>
                    <a:pt x="4252" y="2128"/>
                    <a:pt x="4216" y="1499"/>
                  </a:cubicBezTo>
                  <a:lnTo>
                    <a:pt x="4216" y="1462"/>
                  </a:lnTo>
                  <a:lnTo>
                    <a:pt x="4216" y="1425"/>
                  </a:lnTo>
                  <a:cubicBezTo>
                    <a:pt x="4179" y="1389"/>
                    <a:pt x="4179" y="1315"/>
                    <a:pt x="4179" y="1278"/>
                  </a:cubicBezTo>
                  <a:cubicBezTo>
                    <a:pt x="4031" y="723"/>
                    <a:pt x="3698" y="353"/>
                    <a:pt x="3513" y="205"/>
                  </a:cubicBezTo>
                  <a:lnTo>
                    <a:pt x="3439" y="132"/>
                  </a:lnTo>
                  <a:cubicBezTo>
                    <a:pt x="3270" y="47"/>
                    <a:pt x="3069" y="1"/>
                    <a:pt x="2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28" name="Google Shape;12728;p53"/>
            <p:cNvSpPr/>
            <p:nvPr/>
          </p:nvSpPr>
          <p:spPr>
            <a:xfrm>
              <a:off x="9492875" y="2146275"/>
              <a:ext cx="55475" cy="26125"/>
            </a:xfrm>
            <a:custGeom>
              <a:avLst/>
              <a:gdLst/>
              <a:ahLst/>
              <a:cxnLst/>
              <a:rect l="l" t="t" r="r" b="b"/>
              <a:pathLst>
                <a:path w="2219" h="1045" extrusionOk="0">
                  <a:moveTo>
                    <a:pt x="0" y="0"/>
                  </a:moveTo>
                  <a:lnTo>
                    <a:pt x="0" y="407"/>
                  </a:lnTo>
                  <a:cubicBezTo>
                    <a:pt x="0" y="555"/>
                    <a:pt x="74" y="739"/>
                    <a:pt x="296" y="850"/>
                  </a:cubicBezTo>
                  <a:cubicBezTo>
                    <a:pt x="518" y="980"/>
                    <a:pt x="813" y="1044"/>
                    <a:pt x="1105" y="1044"/>
                  </a:cubicBezTo>
                  <a:cubicBezTo>
                    <a:pt x="1396" y="1044"/>
                    <a:pt x="1682" y="980"/>
                    <a:pt x="1886" y="850"/>
                  </a:cubicBezTo>
                  <a:cubicBezTo>
                    <a:pt x="2107" y="739"/>
                    <a:pt x="2218" y="592"/>
                    <a:pt x="2218" y="407"/>
                  </a:cubicBezTo>
                  <a:lnTo>
                    <a:pt x="2218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29" name="Google Shape;12729;p53"/>
            <p:cNvSpPr/>
            <p:nvPr/>
          </p:nvSpPr>
          <p:spPr>
            <a:xfrm>
              <a:off x="9489175" y="2130100"/>
              <a:ext cx="61025" cy="31450"/>
            </a:xfrm>
            <a:custGeom>
              <a:avLst/>
              <a:gdLst/>
              <a:ahLst/>
              <a:cxnLst/>
              <a:rect l="l" t="t" r="r" b="b"/>
              <a:pathLst>
                <a:path w="2441" h="1258" extrusionOk="0">
                  <a:moveTo>
                    <a:pt x="1253" y="0"/>
                  </a:moveTo>
                  <a:cubicBezTo>
                    <a:pt x="961" y="0"/>
                    <a:pt x="666" y="56"/>
                    <a:pt x="444" y="166"/>
                  </a:cubicBezTo>
                  <a:cubicBezTo>
                    <a:pt x="0" y="388"/>
                    <a:pt x="0" y="832"/>
                    <a:pt x="444" y="1091"/>
                  </a:cubicBezTo>
                  <a:cubicBezTo>
                    <a:pt x="666" y="1202"/>
                    <a:pt x="961" y="1257"/>
                    <a:pt x="1253" y="1257"/>
                  </a:cubicBezTo>
                  <a:cubicBezTo>
                    <a:pt x="1544" y="1257"/>
                    <a:pt x="1830" y="1202"/>
                    <a:pt x="2034" y="1091"/>
                  </a:cubicBezTo>
                  <a:cubicBezTo>
                    <a:pt x="2440" y="869"/>
                    <a:pt x="2440" y="462"/>
                    <a:pt x="2034" y="166"/>
                  </a:cubicBezTo>
                  <a:cubicBezTo>
                    <a:pt x="1830" y="56"/>
                    <a:pt x="1544" y="0"/>
                    <a:pt x="1253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30" name="Google Shape;12730;p53"/>
            <p:cNvSpPr/>
            <p:nvPr/>
          </p:nvSpPr>
          <p:spPr>
            <a:xfrm>
              <a:off x="9497475" y="2142575"/>
              <a:ext cx="44400" cy="14575"/>
            </a:xfrm>
            <a:custGeom>
              <a:avLst/>
              <a:gdLst/>
              <a:ahLst/>
              <a:cxnLst/>
              <a:rect l="l" t="t" r="r" b="b"/>
              <a:pathLst>
                <a:path w="1776" h="583" extrusionOk="0">
                  <a:moveTo>
                    <a:pt x="1" y="0"/>
                  </a:moveTo>
                  <a:lnTo>
                    <a:pt x="1" y="74"/>
                  </a:lnTo>
                  <a:cubicBezTo>
                    <a:pt x="1" y="222"/>
                    <a:pt x="75" y="370"/>
                    <a:pt x="223" y="444"/>
                  </a:cubicBezTo>
                  <a:cubicBezTo>
                    <a:pt x="408" y="536"/>
                    <a:pt x="639" y="582"/>
                    <a:pt x="870" y="582"/>
                  </a:cubicBezTo>
                  <a:cubicBezTo>
                    <a:pt x="1101" y="582"/>
                    <a:pt x="1332" y="536"/>
                    <a:pt x="1517" y="444"/>
                  </a:cubicBezTo>
                  <a:cubicBezTo>
                    <a:pt x="1702" y="370"/>
                    <a:pt x="1776" y="222"/>
                    <a:pt x="1776" y="74"/>
                  </a:cubicBezTo>
                  <a:lnTo>
                    <a:pt x="1776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31" name="Google Shape;12731;p53"/>
            <p:cNvSpPr/>
            <p:nvPr/>
          </p:nvSpPr>
          <p:spPr>
            <a:xfrm>
              <a:off x="9494725" y="2130775"/>
              <a:ext cx="50850" cy="25450"/>
            </a:xfrm>
            <a:custGeom>
              <a:avLst/>
              <a:gdLst/>
              <a:ahLst/>
              <a:cxnLst/>
              <a:rect l="l" t="t" r="r" b="b"/>
              <a:pathLst>
                <a:path w="2034" h="1018" extrusionOk="0">
                  <a:moveTo>
                    <a:pt x="1017" y="1"/>
                  </a:moveTo>
                  <a:cubicBezTo>
                    <a:pt x="786" y="1"/>
                    <a:pt x="555" y="47"/>
                    <a:pt x="370" y="139"/>
                  </a:cubicBezTo>
                  <a:cubicBezTo>
                    <a:pt x="0" y="324"/>
                    <a:pt x="0" y="657"/>
                    <a:pt x="370" y="879"/>
                  </a:cubicBezTo>
                  <a:cubicBezTo>
                    <a:pt x="555" y="971"/>
                    <a:pt x="786" y="1017"/>
                    <a:pt x="1017" y="1017"/>
                  </a:cubicBezTo>
                  <a:cubicBezTo>
                    <a:pt x="1248" y="1017"/>
                    <a:pt x="1479" y="971"/>
                    <a:pt x="1664" y="879"/>
                  </a:cubicBezTo>
                  <a:cubicBezTo>
                    <a:pt x="2033" y="694"/>
                    <a:pt x="2033" y="361"/>
                    <a:pt x="1664" y="139"/>
                  </a:cubicBezTo>
                  <a:cubicBezTo>
                    <a:pt x="1479" y="47"/>
                    <a:pt x="1248" y="1"/>
                    <a:pt x="1017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32" name="Google Shape;12732;p53"/>
            <p:cNvSpPr/>
            <p:nvPr/>
          </p:nvSpPr>
          <p:spPr>
            <a:xfrm>
              <a:off x="9447575" y="2140600"/>
              <a:ext cx="42550" cy="121225"/>
            </a:xfrm>
            <a:custGeom>
              <a:avLst/>
              <a:gdLst/>
              <a:ahLst/>
              <a:cxnLst/>
              <a:rect l="l" t="t" r="r" b="b"/>
              <a:pathLst>
                <a:path w="1702" h="4849" extrusionOk="0">
                  <a:moveTo>
                    <a:pt x="1144" y="0"/>
                  </a:moveTo>
                  <a:cubicBezTo>
                    <a:pt x="1041" y="0"/>
                    <a:pt x="933" y="37"/>
                    <a:pt x="814" y="116"/>
                  </a:cubicBezTo>
                  <a:cubicBezTo>
                    <a:pt x="370" y="375"/>
                    <a:pt x="1" y="1077"/>
                    <a:pt x="1" y="1632"/>
                  </a:cubicBezTo>
                  <a:lnTo>
                    <a:pt x="1" y="4774"/>
                  </a:lnTo>
                  <a:cubicBezTo>
                    <a:pt x="1" y="4848"/>
                    <a:pt x="38" y="4848"/>
                    <a:pt x="74" y="4848"/>
                  </a:cubicBezTo>
                  <a:cubicBezTo>
                    <a:pt x="148" y="4848"/>
                    <a:pt x="148" y="4848"/>
                    <a:pt x="148" y="4774"/>
                  </a:cubicBezTo>
                  <a:lnTo>
                    <a:pt x="148" y="1632"/>
                  </a:lnTo>
                  <a:cubicBezTo>
                    <a:pt x="148" y="1077"/>
                    <a:pt x="518" y="449"/>
                    <a:pt x="925" y="227"/>
                  </a:cubicBezTo>
                  <a:cubicBezTo>
                    <a:pt x="1044" y="155"/>
                    <a:pt x="1164" y="115"/>
                    <a:pt x="1253" y="115"/>
                  </a:cubicBezTo>
                  <a:cubicBezTo>
                    <a:pt x="1302" y="115"/>
                    <a:pt x="1342" y="127"/>
                    <a:pt x="1368" y="153"/>
                  </a:cubicBezTo>
                  <a:cubicBezTo>
                    <a:pt x="1516" y="264"/>
                    <a:pt x="1590" y="449"/>
                    <a:pt x="1590" y="708"/>
                  </a:cubicBezTo>
                  <a:cubicBezTo>
                    <a:pt x="1590" y="782"/>
                    <a:pt x="1590" y="782"/>
                    <a:pt x="1664" y="782"/>
                  </a:cubicBezTo>
                  <a:cubicBezTo>
                    <a:pt x="1701" y="782"/>
                    <a:pt x="1701" y="782"/>
                    <a:pt x="1701" y="708"/>
                  </a:cubicBezTo>
                  <a:cubicBezTo>
                    <a:pt x="1701" y="412"/>
                    <a:pt x="1590" y="153"/>
                    <a:pt x="1405" y="79"/>
                  </a:cubicBezTo>
                  <a:cubicBezTo>
                    <a:pt x="1320" y="28"/>
                    <a:pt x="1234" y="0"/>
                    <a:pt x="1144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33" name="Google Shape;12733;p53"/>
            <p:cNvSpPr/>
            <p:nvPr/>
          </p:nvSpPr>
          <p:spPr>
            <a:xfrm>
              <a:off x="9475300" y="2157075"/>
              <a:ext cx="42550" cy="120450"/>
            </a:xfrm>
            <a:custGeom>
              <a:avLst/>
              <a:gdLst/>
              <a:ahLst/>
              <a:cxnLst/>
              <a:rect l="l" t="t" r="r" b="b"/>
              <a:pathLst>
                <a:path w="1702" h="4818" extrusionOk="0">
                  <a:moveTo>
                    <a:pt x="1173" y="0"/>
                  </a:moveTo>
                  <a:cubicBezTo>
                    <a:pt x="1061" y="0"/>
                    <a:pt x="944" y="36"/>
                    <a:pt x="814" y="123"/>
                  </a:cubicBezTo>
                  <a:cubicBezTo>
                    <a:pt x="370" y="381"/>
                    <a:pt x="1" y="1084"/>
                    <a:pt x="1" y="1638"/>
                  </a:cubicBezTo>
                  <a:lnTo>
                    <a:pt x="1" y="4781"/>
                  </a:lnTo>
                  <a:cubicBezTo>
                    <a:pt x="38" y="4818"/>
                    <a:pt x="38" y="4818"/>
                    <a:pt x="75" y="4818"/>
                  </a:cubicBezTo>
                  <a:cubicBezTo>
                    <a:pt x="149" y="4818"/>
                    <a:pt x="149" y="4818"/>
                    <a:pt x="149" y="4781"/>
                  </a:cubicBezTo>
                  <a:lnTo>
                    <a:pt x="149" y="1638"/>
                  </a:lnTo>
                  <a:cubicBezTo>
                    <a:pt x="149" y="1084"/>
                    <a:pt x="444" y="418"/>
                    <a:pt x="925" y="197"/>
                  </a:cubicBezTo>
                  <a:cubicBezTo>
                    <a:pt x="1042" y="150"/>
                    <a:pt x="1159" y="103"/>
                    <a:pt x="1248" y="103"/>
                  </a:cubicBezTo>
                  <a:cubicBezTo>
                    <a:pt x="1299" y="103"/>
                    <a:pt x="1341" y="119"/>
                    <a:pt x="1369" y="160"/>
                  </a:cubicBezTo>
                  <a:cubicBezTo>
                    <a:pt x="1516" y="234"/>
                    <a:pt x="1590" y="418"/>
                    <a:pt x="1590" y="714"/>
                  </a:cubicBezTo>
                  <a:cubicBezTo>
                    <a:pt x="1590" y="751"/>
                    <a:pt x="1590" y="751"/>
                    <a:pt x="1664" y="751"/>
                  </a:cubicBezTo>
                  <a:cubicBezTo>
                    <a:pt x="1701" y="751"/>
                    <a:pt x="1701" y="751"/>
                    <a:pt x="1701" y="714"/>
                  </a:cubicBezTo>
                  <a:cubicBezTo>
                    <a:pt x="1701" y="381"/>
                    <a:pt x="1590" y="160"/>
                    <a:pt x="1406" y="49"/>
                  </a:cubicBezTo>
                  <a:cubicBezTo>
                    <a:pt x="1329" y="18"/>
                    <a:pt x="1252" y="0"/>
                    <a:pt x="1173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34" name="Google Shape;12734;p53"/>
            <p:cNvSpPr/>
            <p:nvPr/>
          </p:nvSpPr>
          <p:spPr>
            <a:xfrm>
              <a:off x="9448500" y="2183225"/>
              <a:ext cx="30525" cy="18525"/>
            </a:xfrm>
            <a:custGeom>
              <a:avLst/>
              <a:gdLst/>
              <a:ahLst/>
              <a:cxnLst/>
              <a:rect l="l" t="t" r="r" b="b"/>
              <a:pathLst>
                <a:path w="1221" h="741" extrusionOk="0">
                  <a:moveTo>
                    <a:pt x="1" y="1"/>
                  </a:moveTo>
                  <a:lnTo>
                    <a:pt x="1" y="75"/>
                  </a:lnTo>
                  <a:lnTo>
                    <a:pt x="1147" y="740"/>
                  </a:lnTo>
                  <a:cubicBezTo>
                    <a:pt x="1221" y="666"/>
                    <a:pt x="1221" y="629"/>
                    <a:pt x="1221" y="629"/>
                  </a:cubicBezTo>
                  <a:lnTo>
                    <a:pt x="11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35" name="Google Shape;12735;p53"/>
            <p:cNvSpPr/>
            <p:nvPr/>
          </p:nvSpPr>
          <p:spPr>
            <a:xfrm>
              <a:off x="9448500" y="2193400"/>
              <a:ext cx="30525" cy="18500"/>
            </a:xfrm>
            <a:custGeom>
              <a:avLst/>
              <a:gdLst/>
              <a:ahLst/>
              <a:cxnLst/>
              <a:rect l="l" t="t" r="r" b="b"/>
              <a:pathLst>
                <a:path w="1221" h="740" extrusionOk="0">
                  <a:moveTo>
                    <a:pt x="1" y="1"/>
                  </a:moveTo>
                  <a:lnTo>
                    <a:pt x="1" y="74"/>
                  </a:lnTo>
                  <a:lnTo>
                    <a:pt x="1147" y="740"/>
                  </a:lnTo>
                  <a:cubicBezTo>
                    <a:pt x="1221" y="703"/>
                    <a:pt x="1221" y="629"/>
                    <a:pt x="1221" y="629"/>
                  </a:cubicBezTo>
                  <a:lnTo>
                    <a:pt x="11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36" name="Google Shape;12736;p53"/>
            <p:cNvSpPr/>
            <p:nvPr/>
          </p:nvSpPr>
          <p:spPr>
            <a:xfrm>
              <a:off x="9448500" y="2203575"/>
              <a:ext cx="30525" cy="18500"/>
            </a:xfrm>
            <a:custGeom>
              <a:avLst/>
              <a:gdLst/>
              <a:ahLst/>
              <a:cxnLst/>
              <a:rect l="l" t="t" r="r" b="b"/>
              <a:pathLst>
                <a:path w="1221" h="740" extrusionOk="0">
                  <a:moveTo>
                    <a:pt x="1" y="0"/>
                  </a:moveTo>
                  <a:lnTo>
                    <a:pt x="1" y="111"/>
                  </a:lnTo>
                  <a:lnTo>
                    <a:pt x="1147" y="740"/>
                  </a:lnTo>
                  <a:cubicBezTo>
                    <a:pt x="1221" y="703"/>
                    <a:pt x="1221" y="666"/>
                    <a:pt x="1221" y="666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37" name="Google Shape;12737;p53"/>
            <p:cNvSpPr/>
            <p:nvPr/>
          </p:nvSpPr>
          <p:spPr>
            <a:xfrm>
              <a:off x="9448500" y="2213725"/>
              <a:ext cx="30525" cy="18525"/>
            </a:xfrm>
            <a:custGeom>
              <a:avLst/>
              <a:gdLst/>
              <a:ahLst/>
              <a:cxnLst/>
              <a:rect l="l" t="t" r="r" b="b"/>
              <a:pathLst>
                <a:path w="1221" h="741" extrusionOk="0">
                  <a:moveTo>
                    <a:pt x="1" y="1"/>
                  </a:moveTo>
                  <a:lnTo>
                    <a:pt x="1" y="112"/>
                  </a:lnTo>
                  <a:lnTo>
                    <a:pt x="1147" y="740"/>
                  </a:lnTo>
                  <a:cubicBezTo>
                    <a:pt x="1221" y="703"/>
                    <a:pt x="1221" y="666"/>
                    <a:pt x="1221" y="666"/>
                  </a:cubicBezTo>
                  <a:lnTo>
                    <a:pt x="11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38" name="Google Shape;12738;p53"/>
            <p:cNvSpPr/>
            <p:nvPr/>
          </p:nvSpPr>
          <p:spPr>
            <a:xfrm>
              <a:off x="9448500" y="2224825"/>
              <a:ext cx="30525" cy="18500"/>
            </a:xfrm>
            <a:custGeom>
              <a:avLst/>
              <a:gdLst/>
              <a:ahLst/>
              <a:cxnLst/>
              <a:rect l="l" t="t" r="r" b="b"/>
              <a:pathLst>
                <a:path w="1221" h="740" extrusionOk="0">
                  <a:moveTo>
                    <a:pt x="1" y="1"/>
                  </a:moveTo>
                  <a:lnTo>
                    <a:pt x="1" y="74"/>
                  </a:lnTo>
                  <a:lnTo>
                    <a:pt x="1147" y="740"/>
                  </a:lnTo>
                  <a:cubicBezTo>
                    <a:pt x="1221" y="666"/>
                    <a:pt x="1221" y="629"/>
                    <a:pt x="1221" y="629"/>
                  </a:cubicBezTo>
                  <a:lnTo>
                    <a:pt x="11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39" name="Google Shape;12739;p53"/>
            <p:cNvSpPr/>
            <p:nvPr/>
          </p:nvSpPr>
          <p:spPr>
            <a:xfrm>
              <a:off x="9448500" y="2235000"/>
              <a:ext cx="30525" cy="18500"/>
            </a:xfrm>
            <a:custGeom>
              <a:avLst/>
              <a:gdLst/>
              <a:ahLst/>
              <a:cxnLst/>
              <a:rect l="l" t="t" r="r" b="b"/>
              <a:pathLst>
                <a:path w="1221" h="740" extrusionOk="0">
                  <a:moveTo>
                    <a:pt x="1" y="0"/>
                  </a:moveTo>
                  <a:lnTo>
                    <a:pt x="1" y="74"/>
                  </a:lnTo>
                  <a:lnTo>
                    <a:pt x="1147" y="740"/>
                  </a:lnTo>
                  <a:cubicBezTo>
                    <a:pt x="1221" y="703"/>
                    <a:pt x="1221" y="629"/>
                    <a:pt x="1221" y="629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40" name="Google Shape;12740;p53"/>
            <p:cNvSpPr/>
            <p:nvPr/>
          </p:nvSpPr>
          <p:spPr>
            <a:xfrm>
              <a:off x="9448500" y="2245150"/>
              <a:ext cx="30525" cy="18525"/>
            </a:xfrm>
            <a:custGeom>
              <a:avLst/>
              <a:gdLst/>
              <a:ahLst/>
              <a:cxnLst/>
              <a:rect l="l" t="t" r="r" b="b"/>
              <a:pathLst>
                <a:path w="1221" h="741" extrusionOk="0">
                  <a:moveTo>
                    <a:pt x="1" y="1"/>
                  </a:moveTo>
                  <a:lnTo>
                    <a:pt x="1" y="112"/>
                  </a:lnTo>
                  <a:lnTo>
                    <a:pt x="1147" y="740"/>
                  </a:lnTo>
                  <a:cubicBezTo>
                    <a:pt x="1221" y="703"/>
                    <a:pt x="1221" y="666"/>
                    <a:pt x="1221" y="666"/>
                  </a:cubicBezTo>
                  <a:lnTo>
                    <a:pt x="11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41" name="Google Shape;12741;p53"/>
            <p:cNvSpPr/>
            <p:nvPr/>
          </p:nvSpPr>
          <p:spPr>
            <a:xfrm>
              <a:off x="9548325" y="2310775"/>
              <a:ext cx="12025" cy="18525"/>
            </a:xfrm>
            <a:custGeom>
              <a:avLst/>
              <a:gdLst/>
              <a:ahLst/>
              <a:cxnLst/>
              <a:rect l="l" t="t" r="r" b="b"/>
              <a:pathLst>
                <a:path w="481" h="741" extrusionOk="0">
                  <a:moveTo>
                    <a:pt x="0" y="1"/>
                  </a:moveTo>
                  <a:lnTo>
                    <a:pt x="0" y="555"/>
                  </a:lnTo>
                  <a:lnTo>
                    <a:pt x="370" y="740"/>
                  </a:lnTo>
                  <a:lnTo>
                    <a:pt x="481" y="518"/>
                  </a:lnTo>
                  <a:lnTo>
                    <a:pt x="444" y="334"/>
                  </a:lnTo>
                  <a:lnTo>
                    <a:pt x="370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42" name="Google Shape;12742;p53"/>
            <p:cNvSpPr/>
            <p:nvPr/>
          </p:nvSpPr>
          <p:spPr>
            <a:xfrm>
              <a:off x="9557575" y="2315400"/>
              <a:ext cx="11100" cy="13900"/>
            </a:xfrm>
            <a:custGeom>
              <a:avLst/>
              <a:gdLst/>
              <a:ahLst/>
              <a:cxnLst/>
              <a:rect l="l" t="t" r="r" b="b"/>
              <a:pathLst>
                <a:path w="444" h="556" extrusionOk="0">
                  <a:moveTo>
                    <a:pt x="0" y="1"/>
                  </a:moveTo>
                  <a:lnTo>
                    <a:pt x="0" y="555"/>
                  </a:lnTo>
                  <a:lnTo>
                    <a:pt x="444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43" name="Google Shape;12743;p53"/>
            <p:cNvSpPr/>
            <p:nvPr/>
          </p:nvSpPr>
          <p:spPr>
            <a:xfrm>
              <a:off x="9386575" y="2216500"/>
              <a:ext cx="11125" cy="19450"/>
            </a:xfrm>
            <a:custGeom>
              <a:avLst/>
              <a:gdLst/>
              <a:ahLst/>
              <a:cxnLst/>
              <a:rect l="l" t="t" r="r" b="b"/>
              <a:pathLst>
                <a:path w="445" h="778" extrusionOk="0">
                  <a:moveTo>
                    <a:pt x="0" y="1"/>
                  </a:moveTo>
                  <a:lnTo>
                    <a:pt x="0" y="555"/>
                  </a:lnTo>
                  <a:lnTo>
                    <a:pt x="296" y="777"/>
                  </a:lnTo>
                  <a:lnTo>
                    <a:pt x="444" y="555"/>
                  </a:lnTo>
                  <a:lnTo>
                    <a:pt x="407" y="371"/>
                  </a:lnTo>
                  <a:lnTo>
                    <a:pt x="296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44" name="Google Shape;12744;p53"/>
            <p:cNvSpPr/>
            <p:nvPr/>
          </p:nvSpPr>
          <p:spPr>
            <a:xfrm>
              <a:off x="9393975" y="2222050"/>
              <a:ext cx="12025" cy="13900"/>
            </a:xfrm>
            <a:custGeom>
              <a:avLst/>
              <a:gdLst/>
              <a:ahLst/>
              <a:cxnLst/>
              <a:rect l="l" t="t" r="r" b="b"/>
              <a:pathLst>
                <a:path w="481" h="556" extrusionOk="0">
                  <a:moveTo>
                    <a:pt x="0" y="1"/>
                  </a:moveTo>
                  <a:lnTo>
                    <a:pt x="0" y="555"/>
                  </a:lnTo>
                  <a:lnTo>
                    <a:pt x="481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45" name="Google Shape;12745;p53"/>
            <p:cNvSpPr/>
            <p:nvPr/>
          </p:nvSpPr>
          <p:spPr>
            <a:xfrm>
              <a:off x="9167525" y="2310775"/>
              <a:ext cx="366950" cy="211700"/>
            </a:xfrm>
            <a:custGeom>
              <a:avLst/>
              <a:gdLst/>
              <a:ahLst/>
              <a:cxnLst/>
              <a:rect l="l" t="t" r="r" b="b"/>
              <a:pathLst>
                <a:path w="14678" h="8468" extrusionOk="0">
                  <a:moveTo>
                    <a:pt x="3697" y="1"/>
                  </a:moveTo>
                  <a:lnTo>
                    <a:pt x="0" y="2145"/>
                  </a:lnTo>
                  <a:lnTo>
                    <a:pt x="10981" y="8467"/>
                  </a:lnTo>
                  <a:lnTo>
                    <a:pt x="14678" y="6360"/>
                  </a:lnTo>
                  <a:lnTo>
                    <a:pt x="369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46" name="Google Shape;12746;p53"/>
            <p:cNvSpPr/>
            <p:nvPr/>
          </p:nvSpPr>
          <p:spPr>
            <a:xfrm>
              <a:off x="9397675" y="2396750"/>
              <a:ext cx="65650" cy="88750"/>
            </a:xfrm>
            <a:custGeom>
              <a:avLst/>
              <a:gdLst/>
              <a:ahLst/>
              <a:cxnLst/>
              <a:rect l="l" t="t" r="r" b="b"/>
              <a:pathLst>
                <a:path w="2626" h="3550" extrusionOk="0">
                  <a:moveTo>
                    <a:pt x="2625" y="0"/>
                  </a:moveTo>
                  <a:lnTo>
                    <a:pt x="0" y="1516"/>
                  </a:lnTo>
                  <a:lnTo>
                    <a:pt x="0" y="3290"/>
                  </a:lnTo>
                  <a:lnTo>
                    <a:pt x="481" y="3549"/>
                  </a:lnTo>
                  <a:lnTo>
                    <a:pt x="2625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47" name="Google Shape;12747;p53"/>
            <p:cNvSpPr/>
            <p:nvPr/>
          </p:nvSpPr>
          <p:spPr>
            <a:xfrm>
              <a:off x="9397675" y="2396750"/>
              <a:ext cx="77650" cy="45300"/>
            </a:xfrm>
            <a:custGeom>
              <a:avLst/>
              <a:gdLst/>
              <a:ahLst/>
              <a:cxnLst/>
              <a:rect l="l" t="t" r="r" b="b"/>
              <a:pathLst>
                <a:path w="3106" h="1812" extrusionOk="0">
                  <a:moveTo>
                    <a:pt x="2625" y="0"/>
                  </a:moveTo>
                  <a:lnTo>
                    <a:pt x="0" y="1516"/>
                  </a:lnTo>
                  <a:lnTo>
                    <a:pt x="481" y="1812"/>
                  </a:lnTo>
                  <a:lnTo>
                    <a:pt x="3106" y="259"/>
                  </a:lnTo>
                  <a:lnTo>
                    <a:pt x="2625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48" name="Google Shape;12748;p53"/>
            <p:cNvSpPr/>
            <p:nvPr/>
          </p:nvSpPr>
          <p:spPr>
            <a:xfrm>
              <a:off x="9409675" y="2403200"/>
              <a:ext cx="65650" cy="82300"/>
            </a:xfrm>
            <a:custGeom>
              <a:avLst/>
              <a:gdLst/>
              <a:ahLst/>
              <a:cxnLst/>
              <a:rect l="l" t="t" r="r" b="b"/>
              <a:pathLst>
                <a:path w="2626" h="3292" extrusionOk="0">
                  <a:moveTo>
                    <a:pt x="2626" y="1"/>
                  </a:moveTo>
                  <a:lnTo>
                    <a:pt x="1" y="1554"/>
                  </a:lnTo>
                  <a:lnTo>
                    <a:pt x="1" y="3291"/>
                  </a:lnTo>
                  <a:lnTo>
                    <a:pt x="2626" y="1775"/>
                  </a:lnTo>
                  <a:lnTo>
                    <a:pt x="2626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49" name="Google Shape;12749;p53"/>
            <p:cNvSpPr/>
            <p:nvPr/>
          </p:nvSpPr>
          <p:spPr>
            <a:xfrm>
              <a:off x="9212800" y="2290450"/>
              <a:ext cx="65650" cy="88750"/>
            </a:xfrm>
            <a:custGeom>
              <a:avLst/>
              <a:gdLst/>
              <a:ahLst/>
              <a:cxnLst/>
              <a:rect l="l" t="t" r="r" b="b"/>
              <a:pathLst>
                <a:path w="2626" h="3550" extrusionOk="0">
                  <a:moveTo>
                    <a:pt x="2626" y="0"/>
                  </a:moveTo>
                  <a:lnTo>
                    <a:pt x="1" y="1516"/>
                  </a:lnTo>
                  <a:lnTo>
                    <a:pt x="1" y="3291"/>
                  </a:lnTo>
                  <a:lnTo>
                    <a:pt x="445" y="3550"/>
                  </a:lnTo>
                  <a:lnTo>
                    <a:pt x="2626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50" name="Google Shape;12750;p53"/>
            <p:cNvSpPr/>
            <p:nvPr/>
          </p:nvSpPr>
          <p:spPr>
            <a:xfrm>
              <a:off x="9212800" y="2290450"/>
              <a:ext cx="77675" cy="45325"/>
            </a:xfrm>
            <a:custGeom>
              <a:avLst/>
              <a:gdLst/>
              <a:ahLst/>
              <a:cxnLst/>
              <a:rect l="l" t="t" r="r" b="b"/>
              <a:pathLst>
                <a:path w="3107" h="1813" extrusionOk="0">
                  <a:moveTo>
                    <a:pt x="2626" y="0"/>
                  </a:moveTo>
                  <a:lnTo>
                    <a:pt x="1" y="1516"/>
                  </a:lnTo>
                  <a:lnTo>
                    <a:pt x="445" y="1812"/>
                  </a:lnTo>
                  <a:lnTo>
                    <a:pt x="3107" y="259"/>
                  </a:lnTo>
                  <a:lnTo>
                    <a:pt x="2626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51" name="Google Shape;12751;p53"/>
            <p:cNvSpPr/>
            <p:nvPr/>
          </p:nvSpPr>
          <p:spPr>
            <a:xfrm>
              <a:off x="9223900" y="2296925"/>
              <a:ext cx="66575" cy="82275"/>
            </a:xfrm>
            <a:custGeom>
              <a:avLst/>
              <a:gdLst/>
              <a:ahLst/>
              <a:cxnLst/>
              <a:rect l="l" t="t" r="r" b="b"/>
              <a:pathLst>
                <a:path w="2663" h="3291" extrusionOk="0">
                  <a:moveTo>
                    <a:pt x="2663" y="0"/>
                  </a:moveTo>
                  <a:lnTo>
                    <a:pt x="1" y="1553"/>
                  </a:lnTo>
                  <a:lnTo>
                    <a:pt x="1" y="3291"/>
                  </a:lnTo>
                  <a:lnTo>
                    <a:pt x="2663" y="1775"/>
                  </a:lnTo>
                  <a:lnTo>
                    <a:pt x="2663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52" name="Google Shape;12752;p53"/>
            <p:cNvSpPr/>
            <p:nvPr/>
          </p:nvSpPr>
          <p:spPr>
            <a:xfrm>
              <a:off x="9179550" y="2295075"/>
              <a:ext cx="338300" cy="171925"/>
            </a:xfrm>
            <a:custGeom>
              <a:avLst/>
              <a:gdLst/>
              <a:ahLst/>
              <a:cxnLst/>
              <a:rect l="l" t="t" r="r" b="b"/>
              <a:pathLst>
                <a:path w="13532" h="6877" extrusionOk="0">
                  <a:moveTo>
                    <a:pt x="0" y="0"/>
                  </a:moveTo>
                  <a:lnTo>
                    <a:pt x="0" y="555"/>
                  </a:lnTo>
                  <a:lnTo>
                    <a:pt x="10943" y="6877"/>
                  </a:lnTo>
                  <a:lnTo>
                    <a:pt x="13531" y="5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53" name="Google Shape;12753;p53"/>
            <p:cNvSpPr/>
            <p:nvPr/>
          </p:nvSpPr>
          <p:spPr>
            <a:xfrm>
              <a:off x="9453125" y="2415225"/>
              <a:ext cx="64725" cy="51775"/>
            </a:xfrm>
            <a:custGeom>
              <a:avLst/>
              <a:gdLst/>
              <a:ahLst/>
              <a:cxnLst/>
              <a:rect l="l" t="t" r="r" b="b"/>
              <a:pathLst>
                <a:path w="2589" h="2071" extrusionOk="0">
                  <a:moveTo>
                    <a:pt x="2588" y="1"/>
                  </a:moveTo>
                  <a:lnTo>
                    <a:pt x="0" y="1516"/>
                  </a:lnTo>
                  <a:lnTo>
                    <a:pt x="0" y="2071"/>
                  </a:lnTo>
                  <a:lnTo>
                    <a:pt x="2588" y="555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54" name="Google Shape;12754;p53"/>
            <p:cNvSpPr/>
            <p:nvPr/>
          </p:nvSpPr>
          <p:spPr>
            <a:xfrm>
              <a:off x="9179550" y="2258100"/>
              <a:ext cx="338300" cy="195050"/>
            </a:xfrm>
            <a:custGeom>
              <a:avLst/>
              <a:gdLst/>
              <a:ahLst/>
              <a:cxnLst/>
              <a:rect l="l" t="t" r="r" b="b"/>
              <a:pathLst>
                <a:path w="13532" h="7802" extrusionOk="0">
                  <a:moveTo>
                    <a:pt x="2588" y="0"/>
                  </a:moveTo>
                  <a:lnTo>
                    <a:pt x="0" y="1479"/>
                  </a:lnTo>
                  <a:lnTo>
                    <a:pt x="10943" y="7801"/>
                  </a:lnTo>
                  <a:lnTo>
                    <a:pt x="13531" y="6286"/>
                  </a:lnTo>
                  <a:lnTo>
                    <a:pt x="2588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55" name="Google Shape;12755;p53"/>
            <p:cNvSpPr/>
            <p:nvPr/>
          </p:nvSpPr>
          <p:spPr>
            <a:xfrm>
              <a:off x="9170300" y="2165575"/>
              <a:ext cx="106300" cy="122675"/>
            </a:xfrm>
            <a:custGeom>
              <a:avLst/>
              <a:gdLst/>
              <a:ahLst/>
              <a:cxnLst/>
              <a:rect l="l" t="t" r="r" b="b"/>
              <a:pathLst>
                <a:path w="4252" h="4907" extrusionOk="0">
                  <a:moveTo>
                    <a:pt x="2909" y="0"/>
                  </a:moveTo>
                  <a:cubicBezTo>
                    <a:pt x="2175" y="0"/>
                    <a:pt x="1320" y="652"/>
                    <a:pt x="740" y="1668"/>
                  </a:cubicBezTo>
                  <a:cubicBezTo>
                    <a:pt x="0" y="2962"/>
                    <a:pt x="37" y="4330"/>
                    <a:pt x="777" y="4774"/>
                  </a:cubicBezTo>
                  <a:cubicBezTo>
                    <a:pt x="935" y="4864"/>
                    <a:pt x="1111" y="4907"/>
                    <a:pt x="1298" y="4907"/>
                  </a:cubicBezTo>
                  <a:cubicBezTo>
                    <a:pt x="2030" y="4907"/>
                    <a:pt x="2924" y="4251"/>
                    <a:pt x="3513" y="3221"/>
                  </a:cubicBezTo>
                  <a:cubicBezTo>
                    <a:pt x="4252" y="1927"/>
                    <a:pt x="4252" y="559"/>
                    <a:pt x="3476" y="152"/>
                  </a:cubicBezTo>
                  <a:cubicBezTo>
                    <a:pt x="3301" y="49"/>
                    <a:pt x="3109" y="0"/>
                    <a:pt x="2909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56" name="Google Shape;12756;p53"/>
            <p:cNvSpPr/>
            <p:nvPr/>
          </p:nvSpPr>
          <p:spPr>
            <a:xfrm>
              <a:off x="9179550" y="2165350"/>
              <a:ext cx="342925" cy="273925"/>
            </a:xfrm>
            <a:custGeom>
              <a:avLst/>
              <a:gdLst/>
              <a:ahLst/>
              <a:cxnLst/>
              <a:rect l="l" t="t" r="r" b="b"/>
              <a:pathLst>
                <a:path w="13717" h="10957" extrusionOk="0">
                  <a:moveTo>
                    <a:pt x="2866" y="0"/>
                  </a:moveTo>
                  <a:cubicBezTo>
                    <a:pt x="2605" y="0"/>
                    <a:pt x="2313" y="88"/>
                    <a:pt x="1996" y="235"/>
                  </a:cubicBezTo>
                  <a:cubicBezTo>
                    <a:pt x="850" y="901"/>
                    <a:pt x="0" y="2453"/>
                    <a:pt x="0" y="3710"/>
                  </a:cubicBezTo>
                  <a:cubicBezTo>
                    <a:pt x="0" y="4339"/>
                    <a:pt x="222" y="4783"/>
                    <a:pt x="592" y="5004"/>
                  </a:cubicBezTo>
                  <a:lnTo>
                    <a:pt x="10906" y="10957"/>
                  </a:lnTo>
                  <a:lnTo>
                    <a:pt x="13716" y="6114"/>
                  </a:lnTo>
                  <a:lnTo>
                    <a:pt x="3401" y="161"/>
                  </a:lnTo>
                  <a:cubicBezTo>
                    <a:pt x="3242" y="50"/>
                    <a:pt x="3063" y="0"/>
                    <a:pt x="2866" y="0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57" name="Google Shape;12757;p53"/>
            <p:cNvSpPr/>
            <p:nvPr/>
          </p:nvSpPr>
          <p:spPr>
            <a:xfrm>
              <a:off x="9435550" y="2314525"/>
              <a:ext cx="106325" cy="129725"/>
            </a:xfrm>
            <a:custGeom>
              <a:avLst/>
              <a:gdLst/>
              <a:ahLst/>
              <a:cxnLst/>
              <a:rect l="l" t="t" r="r" b="b"/>
              <a:pathLst>
                <a:path w="4253" h="5189" extrusionOk="0">
                  <a:moveTo>
                    <a:pt x="2929" y="1"/>
                  </a:moveTo>
                  <a:cubicBezTo>
                    <a:pt x="2670" y="1"/>
                    <a:pt x="2368" y="76"/>
                    <a:pt x="1997" y="221"/>
                  </a:cubicBezTo>
                  <a:cubicBezTo>
                    <a:pt x="888" y="886"/>
                    <a:pt x="1" y="2402"/>
                    <a:pt x="1" y="3696"/>
                  </a:cubicBezTo>
                  <a:cubicBezTo>
                    <a:pt x="1" y="4361"/>
                    <a:pt x="260" y="4805"/>
                    <a:pt x="629" y="4990"/>
                  </a:cubicBezTo>
                  <a:cubicBezTo>
                    <a:pt x="629" y="4990"/>
                    <a:pt x="666" y="4990"/>
                    <a:pt x="740" y="5027"/>
                  </a:cubicBezTo>
                  <a:cubicBezTo>
                    <a:pt x="910" y="5100"/>
                    <a:pt x="1160" y="5188"/>
                    <a:pt x="1469" y="5188"/>
                  </a:cubicBezTo>
                  <a:cubicBezTo>
                    <a:pt x="1630" y="5188"/>
                    <a:pt x="1807" y="5164"/>
                    <a:pt x="1997" y="5101"/>
                  </a:cubicBezTo>
                  <a:cubicBezTo>
                    <a:pt x="2034" y="5101"/>
                    <a:pt x="2108" y="5027"/>
                    <a:pt x="2145" y="5027"/>
                  </a:cubicBezTo>
                  <a:lnTo>
                    <a:pt x="2219" y="5027"/>
                  </a:lnTo>
                  <a:cubicBezTo>
                    <a:pt x="2737" y="4768"/>
                    <a:pt x="3291" y="4250"/>
                    <a:pt x="3698" y="3548"/>
                  </a:cubicBezTo>
                  <a:cubicBezTo>
                    <a:pt x="4068" y="2882"/>
                    <a:pt x="4253" y="2143"/>
                    <a:pt x="4216" y="1515"/>
                  </a:cubicBezTo>
                  <a:lnTo>
                    <a:pt x="4216" y="1478"/>
                  </a:lnTo>
                  <a:lnTo>
                    <a:pt x="4216" y="1441"/>
                  </a:lnTo>
                  <a:lnTo>
                    <a:pt x="4216" y="1293"/>
                  </a:lnTo>
                  <a:cubicBezTo>
                    <a:pt x="4068" y="738"/>
                    <a:pt x="3772" y="368"/>
                    <a:pt x="3587" y="221"/>
                  </a:cubicBezTo>
                  <a:lnTo>
                    <a:pt x="3476" y="147"/>
                  </a:lnTo>
                  <a:cubicBezTo>
                    <a:pt x="3313" y="48"/>
                    <a:pt x="3134" y="1"/>
                    <a:pt x="29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58" name="Google Shape;12758;p53"/>
            <p:cNvSpPr/>
            <p:nvPr/>
          </p:nvSpPr>
          <p:spPr>
            <a:xfrm>
              <a:off x="9332975" y="2236850"/>
              <a:ext cx="55475" cy="26350"/>
            </a:xfrm>
            <a:custGeom>
              <a:avLst/>
              <a:gdLst/>
              <a:ahLst/>
              <a:cxnLst/>
              <a:rect l="l" t="t" r="r" b="b"/>
              <a:pathLst>
                <a:path w="2219" h="1054" extrusionOk="0">
                  <a:moveTo>
                    <a:pt x="0" y="0"/>
                  </a:moveTo>
                  <a:lnTo>
                    <a:pt x="0" y="444"/>
                  </a:lnTo>
                  <a:cubicBezTo>
                    <a:pt x="0" y="629"/>
                    <a:pt x="111" y="740"/>
                    <a:pt x="333" y="887"/>
                  </a:cubicBezTo>
                  <a:cubicBezTo>
                    <a:pt x="536" y="998"/>
                    <a:pt x="823" y="1054"/>
                    <a:pt x="1109" y="1054"/>
                  </a:cubicBezTo>
                  <a:cubicBezTo>
                    <a:pt x="1396" y="1054"/>
                    <a:pt x="1682" y="998"/>
                    <a:pt x="1886" y="887"/>
                  </a:cubicBezTo>
                  <a:cubicBezTo>
                    <a:pt x="2144" y="740"/>
                    <a:pt x="2218" y="629"/>
                    <a:pt x="2218" y="444"/>
                  </a:cubicBezTo>
                  <a:lnTo>
                    <a:pt x="2218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59" name="Google Shape;12759;p53"/>
            <p:cNvSpPr/>
            <p:nvPr/>
          </p:nvSpPr>
          <p:spPr>
            <a:xfrm>
              <a:off x="9331125" y="2221600"/>
              <a:ext cx="60100" cy="31450"/>
            </a:xfrm>
            <a:custGeom>
              <a:avLst/>
              <a:gdLst/>
              <a:ahLst/>
              <a:cxnLst/>
              <a:rect l="l" t="t" r="r" b="b"/>
              <a:pathLst>
                <a:path w="2404" h="1258" extrusionOk="0">
                  <a:moveTo>
                    <a:pt x="1183" y="0"/>
                  </a:moveTo>
                  <a:cubicBezTo>
                    <a:pt x="897" y="0"/>
                    <a:pt x="610" y="56"/>
                    <a:pt x="407" y="167"/>
                  </a:cubicBezTo>
                  <a:cubicBezTo>
                    <a:pt x="0" y="425"/>
                    <a:pt x="0" y="869"/>
                    <a:pt x="407" y="1091"/>
                  </a:cubicBezTo>
                  <a:cubicBezTo>
                    <a:pt x="610" y="1202"/>
                    <a:pt x="897" y="1257"/>
                    <a:pt x="1183" y="1257"/>
                  </a:cubicBezTo>
                  <a:cubicBezTo>
                    <a:pt x="1470" y="1257"/>
                    <a:pt x="1756" y="1202"/>
                    <a:pt x="1960" y="1091"/>
                  </a:cubicBezTo>
                  <a:cubicBezTo>
                    <a:pt x="2403" y="869"/>
                    <a:pt x="2403" y="425"/>
                    <a:pt x="1960" y="167"/>
                  </a:cubicBezTo>
                  <a:cubicBezTo>
                    <a:pt x="1756" y="56"/>
                    <a:pt x="1470" y="0"/>
                    <a:pt x="1183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60" name="Google Shape;12760;p53"/>
            <p:cNvSpPr/>
            <p:nvPr/>
          </p:nvSpPr>
          <p:spPr>
            <a:xfrm>
              <a:off x="9338525" y="2235000"/>
              <a:ext cx="45300" cy="14575"/>
            </a:xfrm>
            <a:custGeom>
              <a:avLst/>
              <a:gdLst/>
              <a:ahLst/>
              <a:cxnLst/>
              <a:rect l="l" t="t" r="r" b="b"/>
              <a:pathLst>
                <a:path w="1812" h="583" extrusionOk="0">
                  <a:moveTo>
                    <a:pt x="0" y="0"/>
                  </a:moveTo>
                  <a:lnTo>
                    <a:pt x="0" y="74"/>
                  </a:lnTo>
                  <a:cubicBezTo>
                    <a:pt x="0" y="222"/>
                    <a:pt x="74" y="333"/>
                    <a:pt x="259" y="444"/>
                  </a:cubicBezTo>
                  <a:cubicBezTo>
                    <a:pt x="444" y="536"/>
                    <a:pt x="675" y="583"/>
                    <a:pt x="906" y="583"/>
                  </a:cubicBezTo>
                  <a:cubicBezTo>
                    <a:pt x="1137" y="583"/>
                    <a:pt x="1368" y="536"/>
                    <a:pt x="1553" y="444"/>
                  </a:cubicBezTo>
                  <a:cubicBezTo>
                    <a:pt x="1738" y="370"/>
                    <a:pt x="1812" y="222"/>
                    <a:pt x="1812" y="74"/>
                  </a:cubicBezTo>
                  <a:lnTo>
                    <a:pt x="1812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61" name="Google Shape;12761;p53"/>
            <p:cNvSpPr/>
            <p:nvPr/>
          </p:nvSpPr>
          <p:spPr>
            <a:xfrm>
              <a:off x="9336675" y="2222275"/>
              <a:ext cx="49925" cy="25450"/>
            </a:xfrm>
            <a:custGeom>
              <a:avLst/>
              <a:gdLst/>
              <a:ahLst/>
              <a:cxnLst/>
              <a:rect l="l" t="t" r="r" b="b"/>
              <a:pathLst>
                <a:path w="1997" h="1018" extrusionOk="0">
                  <a:moveTo>
                    <a:pt x="980" y="1"/>
                  </a:moveTo>
                  <a:cubicBezTo>
                    <a:pt x="749" y="1"/>
                    <a:pt x="518" y="47"/>
                    <a:pt x="333" y="140"/>
                  </a:cubicBezTo>
                  <a:cubicBezTo>
                    <a:pt x="0" y="361"/>
                    <a:pt x="0" y="694"/>
                    <a:pt x="333" y="879"/>
                  </a:cubicBezTo>
                  <a:cubicBezTo>
                    <a:pt x="518" y="971"/>
                    <a:pt x="749" y="1018"/>
                    <a:pt x="980" y="1018"/>
                  </a:cubicBezTo>
                  <a:cubicBezTo>
                    <a:pt x="1211" y="1018"/>
                    <a:pt x="1442" y="971"/>
                    <a:pt x="1627" y="879"/>
                  </a:cubicBezTo>
                  <a:cubicBezTo>
                    <a:pt x="1996" y="694"/>
                    <a:pt x="1996" y="324"/>
                    <a:pt x="1627" y="140"/>
                  </a:cubicBezTo>
                  <a:cubicBezTo>
                    <a:pt x="1442" y="47"/>
                    <a:pt x="1211" y="1"/>
                    <a:pt x="980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62" name="Google Shape;12762;p53"/>
            <p:cNvSpPr/>
            <p:nvPr/>
          </p:nvSpPr>
          <p:spPr>
            <a:xfrm>
              <a:off x="9287675" y="2233025"/>
              <a:ext cx="42550" cy="121225"/>
            </a:xfrm>
            <a:custGeom>
              <a:avLst/>
              <a:gdLst/>
              <a:ahLst/>
              <a:cxnLst/>
              <a:rect l="l" t="t" r="r" b="b"/>
              <a:pathLst>
                <a:path w="1702" h="4849" extrusionOk="0">
                  <a:moveTo>
                    <a:pt x="1181" y="0"/>
                  </a:moveTo>
                  <a:cubicBezTo>
                    <a:pt x="1078" y="0"/>
                    <a:pt x="970" y="37"/>
                    <a:pt x="851" y="116"/>
                  </a:cubicBezTo>
                  <a:cubicBezTo>
                    <a:pt x="370" y="375"/>
                    <a:pt x="1" y="1077"/>
                    <a:pt x="1" y="1632"/>
                  </a:cubicBezTo>
                  <a:lnTo>
                    <a:pt x="1" y="4775"/>
                  </a:lnTo>
                  <a:cubicBezTo>
                    <a:pt x="75" y="4775"/>
                    <a:pt x="75" y="4848"/>
                    <a:pt x="112" y="4848"/>
                  </a:cubicBezTo>
                  <a:cubicBezTo>
                    <a:pt x="149" y="4848"/>
                    <a:pt x="149" y="4848"/>
                    <a:pt x="149" y="4775"/>
                  </a:cubicBezTo>
                  <a:lnTo>
                    <a:pt x="149" y="1632"/>
                  </a:lnTo>
                  <a:cubicBezTo>
                    <a:pt x="149" y="1077"/>
                    <a:pt x="481" y="449"/>
                    <a:pt x="925" y="227"/>
                  </a:cubicBezTo>
                  <a:cubicBezTo>
                    <a:pt x="1044" y="155"/>
                    <a:pt x="1164" y="115"/>
                    <a:pt x="1263" y="115"/>
                  </a:cubicBezTo>
                  <a:cubicBezTo>
                    <a:pt x="1318" y="115"/>
                    <a:pt x="1366" y="127"/>
                    <a:pt x="1406" y="153"/>
                  </a:cubicBezTo>
                  <a:cubicBezTo>
                    <a:pt x="1553" y="264"/>
                    <a:pt x="1627" y="449"/>
                    <a:pt x="1627" y="708"/>
                  </a:cubicBezTo>
                  <a:cubicBezTo>
                    <a:pt x="1627" y="782"/>
                    <a:pt x="1664" y="782"/>
                    <a:pt x="1664" y="782"/>
                  </a:cubicBezTo>
                  <a:cubicBezTo>
                    <a:pt x="1701" y="782"/>
                    <a:pt x="1701" y="782"/>
                    <a:pt x="1701" y="708"/>
                  </a:cubicBezTo>
                  <a:cubicBezTo>
                    <a:pt x="1701" y="412"/>
                    <a:pt x="1627" y="153"/>
                    <a:pt x="1442" y="79"/>
                  </a:cubicBezTo>
                  <a:cubicBezTo>
                    <a:pt x="1357" y="28"/>
                    <a:pt x="1271" y="0"/>
                    <a:pt x="1181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63" name="Google Shape;12763;p53"/>
            <p:cNvSpPr/>
            <p:nvPr/>
          </p:nvSpPr>
          <p:spPr>
            <a:xfrm>
              <a:off x="9315400" y="2249500"/>
              <a:ext cx="43475" cy="120450"/>
            </a:xfrm>
            <a:custGeom>
              <a:avLst/>
              <a:gdLst/>
              <a:ahLst/>
              <a:cxnLst/>
              <a:rect l="l" t="t" r="r" b="b"/>
              <a:pathLst>
                <a:path w="1739" h="4818" extrusionOk="0">
                  <a:moveTo>
                    <a:pt x="1210" y="0"/>
                  </a:moveTo>
                  <a:cubicBezTo>
                    <a:pt x="1098" y="0"/>
                    <a:pt x="981" y="36"/>
                    <a:pt x="851" y="123"/>
                  </a:cubicBezTo>
                  <a:cubicBezTo>
                    <a:pt x="370" y="381"/>
                    <a:pt x="1" y="1084"/>
                    <a:pt x="1" y="1638"/>
                  </a:cubicBezTo>
                  <a:lnTo>
                    <a:pt x="1" y="4781"/>
                  </a:lnTo>
                  <a:cubicBezTo>
                    <a:pt x="75" y="4781"/>
                    <a:pt x="75" y="4818"/>
                    <a:pt x="112" y="4818"/>
                  </a:cubicBezTo>
                  <a:cubicBezTo>
                    <a:pt x="149" y="4818"/>
                    <a:pt x="149" y="4818"/>
                    <a:pt x="149" y="4781"/>
                  </a:cubicBezTo>
                  <a:lnTo>
                    <a:pt x="149" y="1638"/>
                  </a:lnTo>
                  <a:cubicBezTo>
                    <a:pt x="149" y="1084"/>
                    <a:pt x="481" y="418"/>
                    <a:pt x="925" y="197"/>
                  </a:cubicBezTo>
                  <a:cubicBezTo>
                    <a:pt x="1042" y="150"/>
                    <a:pt x="1159" y="103"/>
                    <a:pt x="1257" y="103"/>
                  </a:cubicBezTo>
                  <a:cubicBezTo>
                    <a:pt x="1314" y="103"/>
                    <a:pt x="1365" y="119"/>
                    <a:pt x="1406" y="160"/>
                  </a:cubicBezTo>
                  <a:cubicBezTo>
                    <a:pt x="1554" y="234"/>
                    <a:pt x="1627" y="418"/>
                    <a:pt x="1627" y="714"/>
                  </a:cubicBezTo>
                  <a:cubicBezTo>
                    <a:pt x="1627" y="751"/>
                    <a:pt x="1627" y="751"/>
                    <a:pt x="1664" y="751"/>
                  </a:cubicBezTo>
                  <a:cubicBezTo>
                    <a:pt x="1738" y="751"/>
                    <a:pt x="1738" y="751"/>
                    <a:pt x="1738" y="714"/>
                  </a:cubicBezTo>
                  <a:cubicBezTo>
                    <a:pt x="1738" y="381"/>
                    <a:pt x="1627" y="160"/>
                    <a:pt x="1443" y="49"/>
                  </a:cubicBezTo>
                  <a:cubicBezTo>
                    <a:pt x="1366" y="18"/>
                    <a:pt x="1289" y="0"/>
                    <a:pt x="1210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64" name="Google Shape;12764;p53"/>
            <p:cNvSpPr/>
            <p:nvPr/>
          </p:nvSpPr>
          <p:spPr>
            <a:xfrm>
              <a:off x="9289525" y="2275650"/>
              <a:ext cx="29600" cy="18525"/>
            </a:xfrm>
            <a:custGeom>
              <a:avLst/>
              <a:gdLst/>
              <a:ahLst/>
              <a:cxnLst/>
              <a:rect l="l" t="t" r="r" b="b"/>
              <a:pathLst>
                <a:path w="1184" h="741" extrusionOk="0">
                  <a:moveTo>
                    <a:pt x="1" y="1"/>
                  </a:moveTo>
                  <a:lnTo>
                    <a:pt x="1" y="75"/>
                  </a:lnTo>
                  <a:lnTo>
                    <a:pt x="1147" y="740"/>
                  </a:lnTo>
                  <a:cubicBezTo>
                    <a:pt x="1184" y="666"/>
                    <a:pt x="1184" y="629"/>
                    <a:pt x="1184" y="629"/>
                  </a:cubicBezTo>
                  <a:lnTo>
                    <a:pt x="7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65" name="Google Shape;12765;p53"/>
            <p:cNvSpPr/>
            <p:nvPr/>
          </p:nvSpPr>
          <p:spPr>
            <a:xfrm>
              <a:off x="9289525" y="2285825"/>
              <a:ext cx="29600" cy="18525"/>
            </a:xfrm>
            <a:custGeom>
              <a:avLst/>
              <a:gdLst/>
              <a:ahLst/>
              <a:cxnLst/>
              <a:rect l="l" t="t" r="r" b="b"/>
              <a:pathLst>
                <a:path w="1184" h="741" extrusionOk="0">
                  <a:moveTo>
                    <a:pt x="1" y="1"/>
                  </a:moveTo>
                  <a:lnTo>
                    <a:pt x="1" y="75"/>
                  </a:lnTo>
                  <a:lnTo>
                    <a:pt x="1147" y="740"/>
                  </a:lnTo>
                  <a:cubicBezTo>
                    <a:pt x="1184" y="703"/>
                    <a:pt x="1184" y="629"/>
                    <a:pt x="1184" y="629"/>
                  </a:cubicBezTo>
                  <a:lnTo>
                    <a:pt x="7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66" name="Google Shape;12766;p53"/>
            <p:cNvSpPr/>
            <p:nvPr/>
          </p:nvSpPr>
          <p:spPr>
            <a:xfrm>
              <a:off x="9289525" y="2296000"/>
              <a:ext cx="29600" cy="18500"/>
            </a:xfrm>
            <a:custGeom>
              <a:avLst/>
              <a:gdLst/>
              <a:ahLst/>
              <a:cxnLst/>
              <a:rect l="l" t="t" r="r" b="b"/>
              <a:pathLst>
                <a:path w="1184" h="740" extrusionOk="0">
                  <a:moveTo>
                    <a:pt x="1" y="0"/>
                  </a:moveTo>
                  <a:lnTo>
                    <a:pt x="1" y="111"/>
                  </a:lnTo>
                  <a:lnTo>
                    <a:pt x="1147" y="740"/>
                  </a:lnTo>
                  <a:cubicBezTo>
                    <a:pt x="1184" y="703"/>
                    <a:pt x="1184" y="666"/>
                    <a:pt x="1184" y="666"/>
                  </a:cubicBezTo>
                  <a:lnTo>
                    <a:pt x="75" y="0"/>
                  </a:lnTo>
                  <a:close/>
                  <a:moveTo>
                    <a:pt x="1171" y="723"/>
                  </a:moveTo>
                  <a:cubicBezTo>
                    <a:pt x="1167" y="723"/>
                    <a:pt x="1159" y="727"/>
                    <a:pt x="1147" y="740"/>
                  </a:cubicBezTo>
                  <a:cubicBezTo>
                    <a:pt x="1171" y="740"/>
                    <a:pt x="1180" y="723"/>
                    <a:pt x="1171" y="723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67" name="Google Shape;12767;p53"/>
            <p:cNvSpPr/>
            <p:nvPr/>
          </p:nvSpPr>
          <p:spPr>
            <a:xfrm>
              <a:off x="9289525" y="2306150"/>
              <a:ext cx="29600" cy="18525"/>
            </a:xfrm>
            <a:custGeom>
              <a:avLst/>
              <a:gdLst/>
              <a:ahLst/>
              <a:cxnLst/>
              <a:rect l="l" t="t" r="r" b="b"/>
              <a:pathLst>
                <a:path w="1184" h="741" extrusionOk="0">
                  <a:moveTo>
                    <a:pt x="1" y="1"/>
                  </a:moveTo>
                  <a:lnTo>
                    <a:pt x="1" y="112"/>
                  </a:lnTo>
                  <a:lnTo>
                    <a:pt x="1147" y="740"/>
                  </a:lnTo>
                  <a:cubicBezTo>
                    <a:pt x="1184" y="703"/>
                    <a:pt x="1184" y="666"/>
                    <a:pt x="1184" y="666"/>
                  </a:cubicBezTo>
                  <a:lnTo>
                    <a:pt x="75" y="1"/>
                  </a:lnTo>
                  <a:close/>
                  <a:moveTo>
                    <a:pt x="1171" y="724"/>
                  </a:moveTo>
                  <a:cubicBezTo>
                    <a:pt x="1167" y="724"/>
                    <a:pt x="1159" y="728"/>
                    <a:pt x="1147" y="740"/>
                  </a:cubicBezTo>
                  <a:cubicBezTo>
                    <a:pt x="1171" y="740"/>
                    <a:pt x="1180" y="724"/>
                    <a:pt x="1171" y="724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68" name="Google Shape;12768;p53"/>
            <p:cNvSpPr/>
            <p:nvPr/>
          </p:nvSpPr>
          <p:spPr>
            <a:xfrm>
              <a:off x="9289525" y="2317250"/>
              <a:ext cx="29600" cy="18525"/>
            </a:xfrm>
            <a:custGeom>
              <a:avLst/>
              <a:gdLst/>
              <a:ahLst/>
              <a:cxnLst/>
              <a:rect l="l" t="t" r="r" b="b"/>
              <a:pathLst>
                <a:path w="1184" h="741" extrusionOk="0">
                  <a:moveTo>
                    <a:pt x="1" y="1"/>
                  </a:moveTo>
                  <a:lnTo>
                    <a:pt x="1" y="75"/>
                  </a:lnTo>
                  <a:lnTo>
                    <a:pt x="1147" y="740"/>
                  </a:lnTo>
                  <a:cubicBezTo>
                    <a:pt x="1184" y="666"/>
                    <a:pt x="1184" y="629"/>
                    <a:pt x="1184" y="629"/>
                  </a:cubicBezTo>
                  <a:lnTo>
                    <a:pt x="75" y="1"/>
                  </a:lnTo>
                  <a:close/>
                  <a:moveTo>
                    <a:pt x="1171" y="707"/>
                  </a:moveTo>
                  <a:cubicBezTo>
                    <a:pt x="1167" y="707"/>
                    <a:pt x="1159" y="715"/>
                    <a:pt x="1147" y="740"/>
                  </a:cubicBezTo>
                  <a:cubicBezTo>
                    <a:pt x="1171" y="740"/>
                    <a:pt x="1180" y="707"/>
                    <a:pt x="1171" y="707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69" name="Google Shape;12769;p53"/>
            <p:cNvSpPr/>
            <p:nvPr/>
          </p:nvSpPr>
          <p:spPr>
            <a:xfrm>
              <a:off x="9289525" y="2326500"/>
              <a:ext cx="29600" cy="18500"/>
            </a:xfrm>
            <a:custGeom>
              <a:avLst/>
              <a:gdLst/>
              <a:ahLst/>
              <a:cxnLst/>
              <a:rect l="l" t="t" r="r" b="b"/>
              <a:pathLst>
                <a:path w="1184" h="740" extrusionOk="0">
                  <a:moveTo>
                    <a:pt x="1" y="0"/>
                  </a:moveTo>
                  <a:lnTo>
                    <a:pt x="1" y="74"/>
                  </a:lnTo>
                  <a:lnTo>
                    <a:pt x="1147" y="740"/>
                  </a:lnTo>
                  <a:cubicBezTo>
                    <a:pt x="1184" y="666"/>
                    <a:pt x="1184" y="629"/>
                    <a:pt x="1184" y="629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70" name="Google Shape;12770;p53"/>
            <p:cNvSpPr/>
            <p:nvPr/>
          </p:nvSpPr>
          <p:spPr>
            <a:xfrm>
              <a:off x="9289525" y="2336675"/>
              <a:ext cx="29600" cy="18500"/>
            </a:xfrm>
            <a:custGeom>
              <a:avLst/>
              <a:gdLst/>
              <a:ahLst/>
              <a:cxnLst/>
              <a:rect l="l" t="t" r="r" b="b"/>
              <a:pathLst>
                <a:path w="1184" h="740" extrusionOk="0">
                  <a:moveTo>
                    <a:pt x="1" y="0"/>
                  </a:moveTo>
                  <a:lnTo>
                    <a:pt x="1" y="74"/>
                  </a:lnTo>
                  <a:lnTo>
                    <a:pt x="1147" y="739"/>
                  </a:lnTo>
                  <a:cubicBezTo>
                    <a:pt x="1184" y="702"/>
                    <a:pt x="1184" y="629"/>
                    <a:pt x="1184" y="629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71" name="Google Shape;12771;p53"/>
            <p:cNvSpPr/>
            <p:nvPr/>
          </p:nvSpPr>
          <p:spPr>
            <a:xfrm>
              <a:off x="9389350" y="2402275"/>
              <a:ext cx="12050" cy="19450"/>
            </a:xfrm>
            <a:custGeom>
              <a:avLst/>
              <a:gdLst/>
              <a:ahLst/>
              <a:cxnLst/>
              <a:rect l="l" t="t" r="r" b="b"/>
              <a:pathLst>
                <a:path w="482" h="778" extrusionOk="0">
                  <a:moveTo>
                    <a:pt x="0" y="1"/>
                  </a:moveTo>
                  <a:lnTo>
                    <a:pt x="0" y="555"/>
                  </a:lnTo>
                  <a:lnTo>
                    <a:pt x="333" y="777"/>
                  </a:lnTo>
                  <a:lnTo>
                    <a:pt x="481" y="519"/>
                  </a:lnTo>
                  <a:lnTo>
                    <a:pt x="444" y="371"/>
                  </a:lnTo>
                  <a:lnTo>
                    <a:pt x="333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72" name="Google Shape;12772;p53"/>
            <p:cNvSpPr/>
            <p:nvPr/>
          </p:nvSpPr>
          <p:spPr>
            <a:xfrm>
              <a:off x="9397675" y="2407825"/>
              <a:ext cx="12025" cy="13900"/>
            </a:xfrm>
            <a:custGeom>
              <a:avLst/>
              <a:gdLst/>
              <a:ahLst/>
              <a:cxnLst/>
              <a:rect l="l" t="t" r="r" b="b"/>
              <a:pathLst>
                <a:path w="481" h="556" extrusionOk="0">
                  <a:moveTo>
                    <a:pt x="0" y="1"/>
                  </a:moveTo>
                  <a:lnTo>
                    <a:pt x="0" y="555"/>
                  </a:lnTo>
                  <a:lnTo>
                    <a:pt x="481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73" name="Google Shape;12773;p53"/>
            <p:cNvSpPr/>
            <p:nvPr/>
          </p:nvSpPr>
          <p:spPr>
            <a:xfrm>
              <a:off x="9226675" y="2308925"/>
              <a:ext cx="12050" cy="18525"/>
            </a:xfrm>
            <a:custGeom>
              <a:avLst/>
              <a:gdLst/>
              <a:ahLst/>
              <a:cxnLst/>
              <a:rect l="l" t="t" r="r" b="b"/>
              <a:pathLst>
                <a:path w="482" h="741" extrusionOk="0">
                  <a:moveTo>
                    <a:pt x="1" y="1"/>
                  </a:moveTo>
                  <a:lnTo>
                    <a:pt x="1" y="555"/>
                  </a:lnTo>
                  <a:lnTo>
                    <a:pt x="370" y="740"/>
                  </a:lnTo>
                  <a:lnTo>
                    <a:pt x="481" y="518"/>
                  </a:lnTo>
                  <a:lnTo>
                    <a:pt x="481" y="371"/>
                  </a:lnTo>
                  <a:lnTo>
                    <a:pt x="370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74" name="Google Shape;12774;p53"/>
            <p:cNvSpPr/>
            <p:nvPr/>
          </p:nvSpPr>
          <p:spPr>
            <a:xfrm>
              <a:off x="9235925" y="2313550"/>
              <a:ext cx="12025" cy="13900"/>
            </a:xfrm>
            <a:custGeom>
              <a:avLst/>
              <a:gdLst/>
              <a:ahLst/>
              <a:cxnLst/>
              <a:rect l="l" t="t" r="r" b="b"/>
              <a:pathLst>
                <a:path w="481" h="556" extrusionOk="0">
                  <a:moveTo>
                    <a:pt x="0" y="1"/>
                  </a:moveTo>
                  <a:lnTo>
                    <a:pt x="0" y="555"/>
                  </a:lnTo>
                  <a:lnTo>
                    <a:pt x="481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75" name="Google Shape;12775;p53"/>
            <p:cNvSpPr/>
            <p:nvPr/>
          </p:nvSpPr>
          <p:spPr>
            <a:xfrm>
              <a:off x="8731275" y="2389350"/>
              <a:ext cx="669200" cy="386375"/>
            </a:xfrm>
            <a:custGeom>
              <a:avLst/>
              <a:gdLst/>
              <a:ahLst/>
              <a:cxnLst/>
              <a:rect l="l" t="t" r="r" b="b"/>
              <a:pathLst>
                <a:path w="26768" h="15455" extrusionOk="0">
                  <a:moveTo>
                    <a:pt x="14419" y="0"/>
                  </a:moveTo>
                  <a:lnTo>
                    <a:pt x="0" y="8319"/>
                  </a:lnTo>
                  <a:lnTo>
                    <a:pt x="12311" y="15454"/>
                  </a:lnTo>
                  <a:lnTo>
                    <a:pt x="26767" y="7136"/>
                  </a:lnTo>
                  <a:lnTo>
                    <a:pt x="14419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76" name="Google Shape;12776;p53"/>
            <p:cNvSpPr/>
            <p:nvPr/>
          </p:nvSpPr>
          <p:spPr>
            <a:xfrm>
              <a:off x="8758075" y="2224825"/>
              <a:ext cx="615575" cy="355875"/>
            </a:xfrm>
            <a:custGeom>
              <a:avLst/>
              <a:gdLst/>
              <a:ahLst/>
              <a:cxnLst/>
              <a:rect l="l" t="t" r="r" b="b"/>
              <a:pathLst>
                <a:path w="24623" h="14235" extrusionOk="0">
                  <a:moveTo>
                    <a:pt x="13310" y="1"/>
                  </a:moveTo>
                  <a:lnTo>
                    <a:pt x="0" y="7690"/>
                  </a:lnTo>
                  <a:lnTo>
                    <a:pt x="11313" y="14234"/>
                  </a:lnTo>
                  <a:lnTo>
                    <a:pt x="24623" y="6544"/>
                  </a:lnTo>
                  <a:lnTo>
                    <a:pt x="13310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77" name="Google Shape;12777;p53"/>
            <p:cNvSpPr/>
            <p:nvPr/>
          </p:nvSpPr>
          <p:spPr>
            <a:xfrm>
              <a:off x="8758075" y="2417075"/>
              <a:ext cx="282850" cy="344775"/>
            </a:xfrm>
            <a:custGeom>
              <a:avLst/>
              <a:gdLst/>
              <a:ahLst/>
              <a:cxnLst/>
              <a:rect l="l" t="t" r="r" b="b"/>
              <a:pathLst>
                <a:path w="11314" h="13791" extrusionOk="0">
                  <a:moveTo>
                    <a:pt x="0" y="0"/>
                  </a:moveTo>
                  <a:lnTo>
                    <a:pt x="0" y="7210"/>
                  </a:lnTo>
                  <a:lnTo>
                    <a:pt x="11313" y="13791"/>
                  </a:lnTo>
                  <a:lnTo>
                    <a:pt x="11313" y="65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78" name="Google Shape;12778;p53"/>
            <p:cNvSpPr/>
            <p:nvPr/>
          </p:nvSpPr>
          <p:spPr>
            <a:xfrm>
              <a:off x="8791350" y="2495625"/>
              <a:ext cx="96150" cy="55500"/>
            </a:xfrm>
            <a:custGeom>
              <a:avLst/>
              <a:gdLst/>
              <a:ahLst/>
              <a:cxnLst/>
              <a:rect l="l" t="t" r="r" b="b"/>
              <a:pathLst>
                <a:path w="3846" h="2220" extrusionOk="0">
                  <a:moveTo>
                    <a:pt x="0" y="1"/>
                  </a:moveTo>
                  <a:lnTo>
                    <a:pt x="3845" y="2219"/>
                  </a:lnTo>
                  <a:lnTo>
                    <a:pt x="3845" y="21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79" name="Google Shape;12779;p53"/>
            <p:cNvSpPr/>
            <p:nvPr/>
          </p:nvSpPr>
          <p:spPr>
            <a:xfrm>
              <a:off x="8791350" y="2469750"/>
              <a:ext cx="96150" cy="80450"/>
            </a:xfrm>
            <a:custGeom>
              <a:avLst/>
              <a:gdLst/>
              <a:ahLst/>
              <a:cxnLst/>
              <a:rect l="l" t="t" r="r" b="b"/>
              <a:pathLst>
                <a:path w="3846" h="3218" extrusionOk="0">
                  <a:moveTo>
                    <a:pt x="0" y="1"/>
                  </a:moveTo>
                  <a:lnTo>
                    <a:pt x="0" y="1036"/>
                  </a:lnTo>
                  <a:lnTo>
                    <a:pt x="3845" y="3217"/>
                  </a:lnTo>
                  <a:lnTo>
                    <a:pt x="3845" y="3069"/>
                  </a:lnTo>
                  <a:lnTo>
                    <a:pt x="185" y="962"/>
                  </a:lnTo>
                  <a:lnTo>
                    <a:pt x="185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80" name="Google Shape;12780;p53"/>
            <p:cNvSpPr/>
            <p:nvPr/>
          </p:nvSpPr>
          <p:spPr>
            <a:xfrm>
              <a:off x="8795975" y="2471600"/>
              <a:ext cx="91525" cy="74900"/>
            </a:xfrm>
            <a:custGeom>
              <a:avLst/>
              <a:gdLst/>
              <a:ahLst/>
              <a:cxnLst/>
              <a:rect l="l" t="t" r="r" b="b"/>
              <a:pathLst>
                <a:path w="3661" h="2996" extrusionOk="0">
                  <a:moveTo>
                    <a:pt x="0" y="1"/>
                  </a:moveTo>
                  <a:lnTo>
                    <a:pt x="0" y="888"/>
                  </a:lnTo>
                  <a:lnTo>
                    <a:pt x="3660" y="2995"/>
                  </a:lnTo>
                  <a:lnTo>
                    <a:pt x="3660" y="20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81" name="Google Shape;12781;p53"/>
            <p:cNvSpPr/>
            <p:nvPr/>
          </p:nvSpPr>
          <p:spPr>
            <a:xfrm>
              <a:off x="8823700" y="2488250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0" y="1109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82" name="Google Shape;12782;p53"/>
            <p:cNvSpPr/>
            <p:nvPr/>
          </p:nvSpPr>
          <p:spPr>
            <a:xfrm>
              <a:off x="8859750" y="2507650"/>
              <a:ext cx="25" cy="28675"/>
            </a:xfrm>
            <a:custGeom>
              <a:avLst/>
              <a:gdLst/>
              <a:ahLst/>
              <a:cxnLst/>
              <a:rect l="l" t="t" r="r" b="b"/>
              <a:pathLst>
                <a:path w="1" h="1147" extrusionOk="0">
                  <a:moveTo>
                    <a:pt x="0" y="1"/>
                  </a:moveTo>
                  <a:lnTo>
                    <a:pt x="0" y="1147"/>
                  </a:lnTo>
                  <a:lnTo>
                    <a:pt x="0" y="1147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83" name="Google Shape;12783;p53"/>
            <p:cNvSpPr/>
            <p:nvPr/>
          </p:nvSpPr>
          <p:spPr>
            <a:xfrm>
              <a:off x="8790425" y="2466975"/>
              <a:ext cx="98000" cy="86925"/>
            </a:xfrm>
            <a:custGeom>
              <a:avLst/>
              <a:gdLst/>
              <a:ahLst/>
              <a:cxnLst/>
              <a:rect l="l" t="t" r="r" b="b"/>
              <a:pathLst>
                <a:path w="3920" h="3477" extrusionOk="0">
                  <a:moveTo>
                    <a:pt x="37" y="38"/>
                  </a:moveTo>
                  <a:lnTo>
                    <a:pt x="1331" y="777"/>
                  </a:lnTo>
                  <a:lnTo>
                    <a:pt x="1331" y="851"/>
                  </a:lnTo>
                  <a:lnTo>
                    <a:pt x="2699" y="1628"/>
                  </a:lnTo>
                  <a:lnTo>
                    <a:pt x="2699" y="2737"/>
                  </a:lnTo>
                  <a:lnTo>
                    <a:pt x="1331" y="1960"/>
                  </a:lnTo>
                  <a:lnTo>
                    <a:pt x="1331" y="1886"/>
                  </a:lnTo>
                  <a:lnTo>
                    <a:pt x="37" y="1147"/>
                  </a:lnTo>
                  <a:lnTo>
                    <a:pt x="37" y="38"/>
                  </a:lnTo>
                  <a:close/>
                  <a:moveTo>
                    <a:pt x="2773" y="1665"/>
                  </a:moveTo>
                  <a:lnTo>
                    <a:pt x="3882" y="2293"/>
                  </a:lnTo>
                  <a:lnTo>
                    <a:pt x="3882" y="3402"/>
                  </a:lnTo>
                  <a:lnTo>
                    <a:pt x="2773" y="2774"/>
                  </a:lnTo>
                  <a:lnTo>
                    <a:pt x="2773" y="1665"/>
                  </a:lnTo>
                  <a:close/>
                  <a:moveTo>
                    <a:pt x="0" y="1"/>
                  </a:moveTo>
                  <a:lnTo>
                    <a:pt x="0" y="1221"/>
                  </a:lnTo>
                  <a:lnTo>
                    <a:pt x="3919" y="3476"/>
                  </a:lnTo>
                  <a:lnTo>
                    <a:pt x="3919" y="22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84" name="Google Shape;12784;p53"/>
            <p:cNvSpPr/>
            <p:nvPr/>
          </p:nvSpPr>
          <p:spPr>
            <a:xfrm>
              <a:off x="8786725" y="2466975"/>
              <a:ext cx="3725" cy="31450"/>
            </a:xfrm>
            <a:custGeom>
              <a:avLst/>
              <a:gdLst/>
              <a:ahLst/>
              <a:cxnLst/>
              <a:rect l="l" t="t" r="r" b="b"/>
              <a:pathLst>
                <a:path w="149" h="1258" extrusionOk="0">
                  <a:moveTo>
                    <a:pt x="148" y="1"/>
                  </a:moveTo>
                  <a:lnTo>
                    <a:pt x="0" y="38"/>
                  </a:lnTo>
                  <a:lnTo>
                    <a:pt x="0" y="1258"/>
                  </a:lnTo>
                  <a:lnTo>
                    <a:pt x="148" y="122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85" name="Google Shape;12785;p53"/>
            <p:cNvSpPr/>
            <p:nvPr/>
          </p:nvSpPr>
          <p:spPr>
            <a:xfrm>
              <a:off x="8786725" y="2497475"/>
              <a:ext cx="101700" cy="58275"/>
            </a:xfrm>
            <a:custGeom>
              <a:avLst/>
              <a:gdLst/>
              <a:ahLst/>
              <a:cxnLst/>
              <a:rect l="l" t="t" r="r" b="b"/>
              <a:pathLst>
                <a:path w="4068" h="2331" extrusionOk="0">
                  <a:moveTo>
                    <a:pt x="148" y="1"/>
                  </a:moveTo>
                  <a:lnTo>
                    <a:pt x="0" y="38"/>
                  </a:lnTo>
                  <a:lnTo>
                    <a:pt x="3919" y="2330"/>
                  </a:lnTo>
                  <a:lnTo>
                    <a:pt x="4067" y="225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86" name="Google Shape;12786;p53"/>
            <p:cNvSpPr/>
            <p:nvPr/>
          </p:nvSpPr>
          <p:spPr>
            <a:xfrm>
              <a:off x="8786725" y="2466050"/>
              <a:ext cx="101700" cy="58275"/>
            </a:xfrm>
            <a:custGeom>
              <a:avLst/>
              <a:gdLst/>
              <a:ahLst/>
              <a:cxnLst/>
              <a:rect l="l" t="t" r="r" b="b"/>
              <a:pathLst>
                <a:path w="4068" h="2331" extrusionOk="0">
                  <a:moveTo>
                    <a:pt x="148" y="1"/>
                  </a:moveTo>
                  <a:lnTo>
                    <a:pt x="0" y="75"/>
                  </a:lnTo>
                  <a:lnTo>
                    <a:pt x="3919" y="2330"/>
                  </a:lnTo>
                  <a:lnTo>
                    <a:pt x="4067" y="225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87" name="Google Shape;12787;p53"/>
            <p:cNvSpPr/>
            <p:nvPr/>
          </p:nvSpPr>
          <p:spPr>
            <a:xfrm>
              <a:off x="8884700" y="2522450"/>
              <a:ext cx="3725" cy="33300"/>
            </a:xfrm>
            <a:custGeom>
              <a:avLst/>
              <a:gdLst/>
              <a:ahLst/>
              <a:cxnLst/>
              <a:rect l="l" t="t" r="r" b="b"/>
              <a:pathLst>
                <a:path w="149" h="1332" extrusionOk="0">
                  <a:moveTo>
                    <a:pt x="148" y="0"/>
                  </a:moveTo>
                  <a:lnTo>
                    <a:pt x="0" y="74"/>
                  </a:lnTo>
                  <a:lnTo>
                    <a:pt x="0" y="1331"/>
                  </a:lnTo>
                  <a:lnTo>
                    <a:pt x="148" y="125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88" name="Google Shape;12788;p53"/>
            <p:cNvSpPr/>
            <p:nvPr/>
          </p:nvSpPr>
          <p:spPr>
            <a:xfrm>
              <a:off x="8791350" y="2563100"/>
              <a:ext cx="96150" cy="56425"/>
            </a:xfrm>
            <a:custGeom>
              <a:avLst/>
              <a:gdLst/>
              <a:ahLst/>
              <a:cxnLst/>
              <a:rect l="l" t="t" r="r" b="b"/>
              <a:pathLst>
                <a:path w="3846" h="2257" extrusionOk="0">
                  <a:moveTo>
                    <a:pt x="0" y="1"/>
                  </a:moveTo>
                  <a:lnTo>
                    <a:pt x="0" y="38"/>
                  </a:lnTo>
                  <a:lnTo>
                    <a:pt x="3845" y="2256"/>
                  </a:lnTo>
                  <a:lnTo>
                    <a:pt x="3845" y="22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89" name="Google Shape;12789;p53"/>
            <p:cNvSpPr/>
            <p:nvPr/>
          </p:nvSpPr>
          <p:spPr>
            <a:xfrm>
              <a:off x="8791350" y="2536300"/>
              <a:ext cx="96150" cy="82300"/>
            </a:xfrm>
            <a:custGeom>
              <a:avLst/>
              <a:gdLst/>
              <a:ahLst/>
              <a:cxnLst/>
              <a:rect l="l" t="t" r="r" b="b"/>
              <a:pathLst>
                <a:path w="3846" h="3292" extrusionOk="0">
                  <a:moveTo>
                    <a:pt x="0" y="1"/>
                  </a:moveTo>
                  <a:lnTo>
                    <a:pt x="0" y="1073"/>
                  </a:lnTo>
                  <a:lnTo>
                    <a:pt x="3845" y="3291"/>
                  </a:lnTo>
                  <a:lnTo>
                    <a:pt x="3845" y="3106"/>
                  </a:lnTo>
                  <a:lnTo>
                    <a:pt x="185" y="962"/>
                  </a:lnTo>
                  <a:lnTo>
                    <a:pt x="185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90" name="Google Shape;12790;p53"/>
            <p:cNvSpPr/>
            <p:nvPr/>
          </p:nvSpPr>
          <p:spPr>
            <a:xfrm>
              <a:off x="8795975" y="2539075"/>
              <a:ext cx="91525" cy="74900"/>
            </a:xfrm>
            <a:custGeom>
              <a:avLst/>
              <a:gdLst/>
              <a:ahLst/>
              <a:cxnLst/>
              <a:rect l="l" t="t" r="r" b="b"/>
              <a:pathLst>
                <a:path w="3661" h="2996" extrusionOk="0">
                  <a:moveTo>
                    <a:pt x="0" y="1"/>
                  </a:moveTo>
                  <a:lnTo>
                    <a:pt x="0" y="851"/>
                  </a:lnTo>
                  <a:lnTo>
                    <a:pt x="3660" y="2995"/>
                  </a:lnTo>
                  <a:lnTo>
                    <a:pt x="3660" y="20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91" name="Google Shape;12791;p53"/>
            <p:cNvSpPr/>
            <p:nvPr/>
          </p:nvSpPr>
          <p:spPr>
            <a:xfrm>
              <a:off x="8823700" y="2554800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0" y="1109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92" name="Google Shape;12792;p53"/>
            <p:cNvSpPr/>
            <p:nvPr/>
          </p:nvSpPr>
          <p:spPr>
            <a:xfrm>
              <a:off x="8859750" y="2576050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0" y="0"/>
                  </a:moveTo>
                  <a:lnTo>
                    <a:pt x="0" y="1110"/>
                  </a:lnTo>
                  <a:lnTo>
                    <a:pt x="0" y="111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93" name="Google Shape;12793;p53"/>
            <p:cNvSpPr/>
            <p:nvPr/>
          </p:nvSpPr>
          <p:spPr>
            <a:xfrm>
              <a:off x="8790425" y="2534450"/>
              <a:ext cx="98000" cy="85975"/>
            </a:xfrm>
            <a:custGeom>
              <a:avLst/>
              <a:gdLst/>
              <a:ahLst/>
              <a:cxnLst/>
              <a:rect l="l" t="t" r="r" b="b"/>
              <a:pathLst>
                <a:path w="3920" h="3439" extrusionOk="0">
                  <a:moveTo>
                    <a:pt x="37" y="75"/>
                  </a:moveTo>
                  <a:lnTo>
                    <a:pt x="1331" y="814"/>
                  </a:lnTo>
                  <a:lnTo>
                    <a:pt x="2699" y="1590"/>
                  </a:lnTo>
                  <a:lnTo>
                    <a:pt x="2699" y="2700"/>
                  </a:lnTo>
                  <a:lnTo>
                    <a:pt x="1331" y="1923"/>
                  </a:lnTo>
                  <a:lnTo>
                    <a:pt x="37" y="1184"/>
                  </a:lnTo>
                  <a:lnTo>
                    <a:pt x="37" y="75"/>
                  </a:lnTo>
                  <a:close/>
                  <a:moveTo>
                    <a:pt x="2773" y="1664"/>
                  </a:moveTo>
                  <a:lnTo>
                    <a:pt x="3882" y="2293"/>
                  </a:lnTo>
                  <a:lnTo>
                    <a:pt x="3882" y="3402"/>
                  </a:lnTo>
                  <a:lnTo>
                    <a:pt x="2773" y="2774"/>
                  </a:lnTo>
                  <a:lnTo>
                    <a:pt x="2773" y="1664"/>
                  </a:lnTo>
                  <a:close/>
                  <a:moveTo>
                    <a:pt x="0" y="1"/>
                  </a:moveTo>
                  <a:lnTo>
                    <a:pt x="0" y="1184"/>
                  </a:lnTo>
                  <a:lnTo>
                    <a:pt x="3919" y="3439"/>
                  </a:lnTo>
                  <a:lnTo>
                    <a:pt x="3919" y="22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94" name="Google Shape;12794;p53"/>
            <p:cNvSpPr/>
            <p:nvPr/>
          </p:nvSpPr>
          <p:spPr>
            <a:xfrm>
              <a:off x="8786725" y="2534450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148" y="1"/>
                  </a:moveTo>
                  <a:lnTo>
                    <a:pt x="0" y="75"/>
                  </a:lnTo>
                  <a:lnTo>
                    <a:pt x="0" y="1295"/>
                  </a:lnTo>
                  <a:lnTo>
                    <a:pt x="148" y="1184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95" name="Google Shape;12795;p53"/>
            <p:cNvSpPr/>
            <p:nvPr/>
          </p:nvSpPr>
          <p:spPr>
            <a:xfrm>
              <a:off x="8786725" y="2564025"/>
              <a:ext cx="101700" cy="59175"/>
            </a:xfrm>
            <a:custGeom>
              <a:avLst/>
              <a:gdLst/>
              <a:ahLst/>
              <a:cxnLst/>
              <a:rect l="l" t="t" r="r" b="b"/>
              <a:pathLst>
                <a:path w="4068" h="2367" extrusionOk="0">
                  <a:moveTo>
                    <a:pt x="148" y="1"/>
                  </a:moveTo>
                  <a:lnTo>
                    <a:pt x="0" y="112"/>
                  </a:lnTo>
                  <a:lnTo>
                    <a:pt x="3919" y="2367"/>
                  </a:lnTo>
                  <a:lnTo>
                    <a:pt x="4067" y="225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96" name="Google Shape;12796;p53"/>
            <p:cNvSpPr/>
            <p:nvPr/>
          </p:nvSpPr>
          <p:spPr>
            <a:xfrm>
              <a:off x="8786725" y="2532600"/>
              <a:ext cx="101700" cy="60100"/>
            </a:xfrm>
            <a:custGeom>
              <a:avLst/>
              <a:gdLst/>
              <a:ahLst/>
              <a:cxnLst/>
              <a:rect l="l" t="t" r="r" b="b"/>
              <a:pathLst>
                <a:path w="4068" h="2404" extrusionOk="0">
                  <a:moveTo>
                    <a:pt x="148" y="1"/>
                  </a:moveTo>
                  <a:lnTo>
                    <a:pt x="0" y="149"/>
                  </a:lnTo>
                  <a:lnTo>
                    <a:pt x="3919" y="2404"/>
                  </a:lnTo>
                  <a:lnTo>
                    <a:pt x="4067" y="233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97" name="Google Shape;12797;p53"/>
            <p:cNvSpPr/>
            <p:nvPr/>
          </p:nvSpPr>
          <p:spPr>
            <a:xfrm>
              <a:off x="8884700" y="2590825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148" y="1"/>
                  </a:moveTo>
                  <a:lnTo>
                    <a:pt x="0" y="75"/>
                  </a:lnTo>
                  <a:lnTo>
                    <a:pt x="0" y="1295"/>
                  </a:lnTo>
                  <a:lnTo>
                    <a:pt x="148" y="1184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98" name="Google Shape;12798;p53"/>
            <p:cNvSpPr/>
            <p:nvPr/>
          </p:nvSpPr>
          <p:spPr>
            <a:xfrm>
              <a:off x="8929050" y="2547400"/>
              <a:ext cx="95225" cy="84125"/>
            </a:xfrm>
            <a:custGeom>
              <a:avLst/>
              <a:gdLst/>
              <a:ahLst/>
              <a:cxnLst/>
              <a:rect l="l" t="t" r="r" b="b"/>
              <a:pathLst>
                <a:path w="3809" h="3365" extrusionOk="0">
                  <a:moveTo>
                    <a:pt x="1" y="0"/>
                  </a:moveTo>
                  <a:lnTo>
                    <a:pt x="1" y="1146"/>
                  </a:lnTo>
                  <a:lnTo>
                    <a:pt x="3809" y="3365"/>
                  </a:lnTo>
                  <a:lnTo>
                    <a:pt x="3809" y="3291"/>
                  </a:lnTo>
                  <a:lnTo>
                    <a:pt x="38" y="1146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99" name="Google Shape;12799;p53"/>
            <p:cNvSpPr/>
            <p:nvPr/>
          </p:nvSpPr>
          <p:spPr>
            <a:xfrm>
              <a:off x="8929975" y="2549250"/>
              <a:ext cx="94300" cy="80425"/>
            </a:xfrm>
            <a:custGeom>
              <a:avLst/>
              <a:gdLst/>
              <a:ahLst/>
              <a:cxnLst/>
              <a:rect l="l" t="t" r="r" b="b"/>
              <a:pathLst>
                <a:path w="3772" h="3217" extrusionOk="0">
                  <a:moveTo>
                    <a:pt x="1" y="0"/>
                  </a:moveTo>
                  <a:lnTo>
                    <a:pt x="1" y="1072"/>
                  </a:lnTo>
                  <a:lnTo>
                    <a:pt x="3772" y="3217"/>
                  </a:lnTo>
                  <a:lnTo>
                    <a:pt x="3772" y="3106"/>
                  </a:lnTo>
                  <a:lnTo>
                    <a:pt x="149" y="962"/>
                  </a:lnTo>
                  <a:lnTo>
                    <a:pt x="149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00" name="Google Shape;12800;p53"/>
            <p:cNvSpPr/>
            <p:nvPr/>
          </p:nvSpPr>
          <p:spPr>
            <a:xfrm>
              <a:off x="8933675" y="2550175"/>
              <a:ext cx="90600" cy="76725"/>
            </a:xfrm>
            <a:custGeom>
              <a:avLst/>
              <a:gdLst/>
              <a:ahLst/>
              <a:cxnLst/>
              <a:rect l="l" t="t" r="r" b="b"/>
              <a:pathLst>
                <a:path w="3624" h="3069" extrusionOk="0">
                  <a:moveTo>
                    <a:pt x="1" y="0"/>
                  </a:moveTo>
                  <a:lnTo>
                    <a:pt x="1" y="925"/>
                  </a:lnTo>
                  <a:lnTo>
                    <a:pt x="3624" y="3069"/>
                  </a:lnTo>
                  <a:lnTo>
                    <a:pt x="3624" y="21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01" name="Google Shape;12801;p53"/>
            <p:cNvSpPr/>
            <p:nvPr/>
          </p:nvSpPr>
          <p:spPr>
            <a:xfrm>
              <a:off x="8961400" y="25668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1" y="1"/>
                  </a:moveTo>
                  <a:lnTo>
                    <a:pt x="1" y="1147"/>
                  </a:lnTo>
                  <a:lnTo>
                    <a:pt x="38" y="1147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02" name="Google Shape;12802;p53"/>
            <p:cNvSpPr/>
            <p:nvPr/>
          </p:nvSpPr>
          <p:spPr>
            <a:xfrm>
              <a:off x="8996525" y="258715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1" y="0"/>
                  </a:moveTo>
                  <a:lnTo>
                    <a:pt x="1" y="1109"/>
                  </a:lnTo>
                  <a:lnTo>
                    <a:pt x="75" y="1146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03" name="Google Shape;12803;p53"/>
            <p:cNvSpPr/>
            <p:nvPr/>
          </p:nvSpPr>
          <p:spPr>
            <a:xfrm>
              <a:off x="8927225" y="2546475"/>
              <a:ext cx="98900" cy="86900"/>
            </a:xfrm>
            <a:custGeom>
              <a:avLst/>
              <a:gdLst/>
              <a:ahLst/>
              <a:cxnLst/>
              <a:rect l="l" t="t" r="r" b="b"/>
              <a:pathLst>
                <a:path w="3956" h="3476" extrusionOk="0">
                  <a:moveTo>
                    <a:pt x="74" y="74"/>
                  </a:moveTo>
                  <a:lnTo>
                    <a:pt x="1368" y="814"/>
                  </a:lnTo>
                  <a:lnTo>
                    <a:pt x="2736" y="1590"/>
                  </a:lnTo>
                  <a:lnTo>
                    <a:pt x="2736" y="2699"/>
                  </a:lnTo>
                  <a:lnTo>
                    <a:pt x="1368" y="1960"/>
                  </a:lnTo>
                  <a:lnTo>
                    <a:pt x="1368" y="1923"/>
                  </a:lnTo>
                  <a:lnTo>
                    <a:pt x="74" y="1183"/>
                  </a:lnTo>
                  <a:lnTo>
                    <a:pt x="74" y="74"/>
                  </a:lnTo>
                  <a:close/>
                  <a:moveTo>
                    <a:pt x="2773" y="1627"/>
                  </a:moveTo>
                  <a:lnTo>
                    <a:pt x="3882" y="2293"/>
                  </a:lnTo>
                  <a:lnTo>
                    <a:pt x="3882" y="3365"/>
                  </a:lnTo>
                  <a:lnTo>
                    <a:pt x="2773" y="2736"/>
                  </a:lnTo>
                  <a:lnTo>
                    <a:pt x="2773" y="1627"/>
                  </a:lnTo>
                  <a:close/>
                  <a:moveTo>
                    <a:pt x="0" y="0"/>
                  </a:moveTo>
                  <a:lnTo>
                    <a:pt x="0" y="1220"/>
                  </a:lnTo>
                  <a:lnTo>
                    <a:pt x="3956" y="3476"/>
                  </a:lnTo>
                  <a:lnTo>
                    <a:pt x="3956" y="22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04" name="Google Shape;12804;p53"/>
            <p:cNvSpPr/>
            <p:nvPr/>
          </p:nvSpPr>
          <p:spPr>
            <a:xfrm>
              <a:off x="8923525" y="2546475"/>
              <a:ext cx="3725" cy="31450"/>
            </a:xfrm>
            <a:custGeom>
              <a:avLst/>
              <a:gdLst/>
              <a:ahLst/>
              <a:cxnLst/>
              <a:rect l="l" t="t" r="r" b="b"/>
              <a:pathLst>
                <a:path w="149" h="1258" extrusionOk="0">
                  <a:moveTo>
                    <a:pt x="148" y="0"/>
                  </a:moveTo>
                  <a:lnTo>
                    <a:pt x="0" y="37"/>
                  </a:lnTo>
                  <a:lnTo>
                    <a:pt x="0" y="1257"/>
                  </a:lnTo>
                  <a:lnTo>
                    <a:pt x="148" y="122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05" name="Google Shape;12805;p53"/>
            <p:cNvSpPr/>
            <p:nvPr/>
          </p:nvSpPr>
          <p:spPr>
            <a:xfrm>
              <a:off x="8923525" y="2576975"/>
              <a:ext cx="102600" cy="57325"/>
            </a:xfrm>
            <a:custGeom>
              <a:avLst/>
              <a:gdLst/>
              <a:ahLst/>
              <a:cxnLst/>
              <a:rect l="l" t="t" r="r" b="b"/>
              <a:pathLst>
                <a:path w="4104" h="2293" extrusionOk="0">
                  <a:moveTo>
                    <a:pt x="148" y="0"/>
                  </a:moveTo>
                  <a:lnTo>
                    <a:pt x="0" y="37"/>
                  </a:lnTo>
                  <a:lnTo>
                    <a:pt x="3956" y="2293"/>
                  </a:lnTo>
                  <a:lnTo>
                    <a:pt x="4104" y="225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06" name="Google Shape;12806;p53"/>
            <p:cNvSpPr/>
            <p:nvPr/>
          </p:nvSpPr>
          <p:spPr>
            <a:xfrm>
              <a:off x="8923525" y="2545550"/>
              <a:ext cx="103525" cy="59175"/>
            </a:xfrm>
            <a:custGeom>
              <a:avLst/>
              <a:gdLst/>
              <a:ahLst/>
              <a:cxnLst/>
              <a:rect l="l" t="t" r="r" b="b"/>
              <a:pathLst>
                <a:path w="4141" h="2367" extrusionOk="0">
                  <a:moveTo>
                    <a:pt x="222" y="0"/>
                  </a:moveTo>
                  <a:lnTo>
                    <a:pt x="0" y="74"/>
                  </a:lnTo>
                  <a:lnTo>
                    <a:pt x="3956" y="2367"/>
                  </a:lnTo>
                  <a:lnTo>
                    <a:pt x="4141" y="225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07" name="Google Shape;12807;p53"/>
            <p:cNvSpPr/>
            <p:nvPr/>
          </p:nvSpPr>
          <p:spPr>
            <a:xfrm>
              <a:off x="9022425" y="2601925"/>
              <a:ext cx="4625" cy="32375"/>
            </a:xfrm>
            <a:custGeom>
              <a:avLst/>
              <a:gdLst/>
              <a:ahLst/>
              <a:cxnLst/>
              <a:rect l="l" t="t" r="r" b="b"/>
              <a:pathLst>
                <a:path w="185" h="1295" extrusionOk="0">
                  <a:moveTo>
                    <a:pt x="185" y="1"/>
                  </a:moveTo>
                  <a:lnTo>
                    <a:pt x="0" y="112"/>
                  </a:lnTo>
                  <a:lnTo>
                    <a:pt x="0" y="1295"/>
                  </a:lnTo>
                  <a:lnTo>
                    <a:pt x="185" y="122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08" name="Google Shape;12808;p53"/>
            <p:cNvSpPr/>
            <p:nvPr/>
          </p:nvSpPr>
          <p:spPr>
            <a:xfrm>
              <a:off x="8929050" y="2614875"/>
              <a:ext cx="95225" cy="83200"/>
            </a:xfrm>
            <a:custGeom>
              <a:avLst/>
              <a:gdLst/>
              <a:ahLst/>
              <a:cxnLst/>
              <a:rect l="l" t="t" r="r" b="b"/>
              <a:pathLst>
                <a:path w="3809" h="3328" extrusionOk="0">
                  <a:moveTo>
                    <a:pt x="1" y="0"/>
                  </a:moveTo>
                  <a:lnTo>
                    <a:pt x="1" y="1109"/>
                  </a:lnTo>
                  <a:lnTo>
                    <a:pt x="3809" y="3328"/>
                  </a:lnTo>
                  <a:lnTo>
                    <a:pt x="3809" y="3291"/>
                  </a:lnTo>
                  <a:lnTo>
                    <a:pt x="38" y="110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09" name="Google Shape;12809;p53"/>
            <p:cNvSpPr/>
            <p:nvPr/>
          </p:nvSpPr>
          <p:spPr>
            <a:xfrm>
              <a:off x="8929975" y="2614875"/>
              <a:ext cx="94300" cy="82275"/>
            </a:xfrm>
            <a:custGeom>
              <a:avLst/>
              <a:gdLst/>
              <a:ahLst/>
              <a:cxnLst/>
              <a:rect l="l" t="t" r="r" b="b"/>
              <a:pathLst>
                <a:path w="3772" h="3291" extrusionOk="0">
                  <a:moveTo>
                    <a:pt x="1" y="0"/>
                  </a:moveTo>
                  <a:lnTo>
                    <a:pt x="1" y="1109"/>
                  </a:lnTo>
                  <a:lnTo>
                    <a:pt x="3772" y="3291"/>
                  </a:lnTo>
                  <a:lnTo>
                    <a:pt x="3772" y="3106"/>
                  </a:lnTo>
                  <a:lnTo>
                    <a:pt x="149" y="998"/>
                  </a:lnTo>
                  <a:lnTo>
                    <a:pt x="149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10" name="Google Shape;12810;p53"/>
            <p:cNvSpPr/>
            <p:nvPr/>
          </p:nvSpPr>
          <p:spPr>
            <a:xfrm>
              <a:off x="8933675" y="2616725"/>
              <a:ext cx="90600" cy="75800"/>
            </a:xfrm>
            <a:custGeom>
              <a:avLst/>
              <a:gdLst/>
              <a:ahLst/>
              <a:cxnLst/>
              <a:rect l="l" t="t" r="r" b="b"/>
              <a:pathLst>
                <a:path w="3624" h="3032" extrusionOk="0">
                  <a:moveTo>
                    <a:pt x="1" y="0"/>
                  </a:moveTo>
                  <a:lnTo>
                    <a:pt x="1" y="924"/>
                  </a:lnTo>
                  <a:lnTo>
                    <a:pt x="3624" y="3032"/>
                  </a:lnTo>
                  <a:lnTo>
                    <a:pt x="3624" y="21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11" name="Google Shape;12811;p53"/>
            <p:cNvSpPr/>
            <p:nvPr/>
          </p:nvSpPr>
          <p:spPr>
            <a:xfrm>
              <a:off x="8961400" y="26333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47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12" name="Google Shape;12812;p53"/>
            <p:cNvSpPr/>
            <p:nvPr/>
          </p:nvSpPr>
          <p:spPr>
            <a:xfrm>
              <a:off x="8996525" y="2654600"/>
              <a:ext cx="1875" cy="28700"/>
            </a:xfrm>
            <a:custGeom>
              <a:avLst/>
              <a:gdLst/>
              <a:ahLst/>
              <a:cxnLst/>
              <a:rect l="l" t="t" r="r" b="b"/>
              <a:pathLst>
                <a:path w="75" h="1148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4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13" name="Google Shape;12813;p53"/>
            <p:cNvSpPr/>
            <p:nvPr/>
          </p:nvSpPr>
          <p:spPr>
            <a:xfrm>
              <a:off x="8927225" y="2613025"/>
              <a:ext cx="98900" cy="85975"/>
            </a:xfrm>
            <a:custGeom>
              <a:avLst/>
              <a:gdLst/>
              <a:ahLst/>
              <a:cxnLst/>
              <a:rect l="l" t="t" r="r" b="b"/>
              <a:pathLst>
                <a:path w="3956" h="3439" extrusionOk="0">
                  <a:moveTo>
                    <a:pt x="74" y="74"/>
                  </a:moveTo>
                  <a:lnTo>
                    <a:pt x="1368" y="814"/>
                  </a:lnTo>
                  <a:lnTo>
                    <a:pt x="2736" y="1590"/>
                  </a:lnTo>
                  <a:lnTo>
                    <a:pt x="2736" y="2699"/>
                  </a:lnTo>
                  <a:lnTo>
                    <a:pt x="1368" y="1923"/>
                  </a:lnTo>
                  <a:lnTo>
                    <a:pt x="74" y="1183"/>
                  </a:lnTo>
                  <a:lnTo>
                    <a:pt x="74" y="74"/>
                  </a:lnTo>
                  <a:close/>
                  <a:moveTo>
                    <a:pt x="2773" y="2764"/>
                  </a:moveTo>
                  <a:lnTo>
                    <a:pt x="2773" y="2773"/>
                  </a:lnTo>
                  <a:lnTo>
                    <a:pt x="3882" y="3402"/>
                  </a:lnTo>
                  <a:lnTo>
                    <a:pt x="3882" y="3396"/>
                  </a:lnTo>
                  <a:lnTo>
                    <a:pt x="3882" y="3396"/>
                  </a:lnTo>
                  <a:lnTo>
                    <a:pt x="2773" y="2764"/>
                  </a:lnTo>
                  <a:close/>
                  <a:moveTo>
                    <a:pt x="0" y="0"/>
                  </a:moveTo>
                  <a:lnTo>
                    <a:pt x="0" y="1183"/>
                  </a:lnTo>
                  <a:lnTo>
                    <a:pt x="2773" y="2764"/>
                  </a:lnTo>
                  <a:lnTo>
                    <a:pt x="2773" y="2764"/>
                  </a:lnTo>
                  <a:lnTo>
                    <a:pt x="2773" y="1664"/>
                  </a:lnTo>
                  <a:lnTo>
                    <a:pt x="3882" y="2292"/>
                  </a:lnTo>
                  <a:lnTo>
                    <a:pt x="3882" y="3396"/>
                  </a:lnTo>
                  <a:lnTo>
                    <a:pt x="3882" y="3396"/>
                  </a:lnTo>
                  <a:lnTo>
                    <a:pt x="3956" y="3439"/>
                  </a:lnTo>
                  <a:lnTo>
                    <a:pt x="3956" y="22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14" name="Google Shape;12814;p53"/>
            <p:cNvSpPr/>
            <p:nvPr/>
          </p:nvSpPr>
          <p:spPr>
            <a:xfrm>
              <a:off x="8923525" y="2613025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148" y="0"/>
                  </a:moveTo>
                  <a:lnTo>
                    <a:pt x="0" y="74"/>
                  </a:lnTo>
                  <a:lnTo>
                    <a:pt x="0" y="1294"/>
                  </a:lnTo>
                  <a:lnTo>
                    <a:pt x="148" y="118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15" name="Google Shape;12815;p53"/>
            <p:cNvSpPr/>
            <p:nvPr/>
          </p:nvSpPr>
          <p:spPr>
            <a:xfrm>
              <a:off x="8923525" y="2642600"/>
              <a:ext cx="102600" cy="59175"/>
            </a:xfrm>
            <a:custGeom>
              <a:avLst/>
              <a:gdLst/>
              <a:ahLst/>
              <a:cxnLst/>
              <a:rect l="l" t="t" r="r" b="b"/>
              <a:pathLst>
                <a:path w="4104" h="2367" extrusionOk="0">
                  <a:moveTo>
                    <a:pt x="148" y="0"/>
                  </a:moveTo>
                  <a:lnTo>
                    <a:pt x="0" y="111"/>
                  </a:lnTo>
                  <a:lnTo>
                    <a:pt x="3956" y="2366"/>
                  </a:lnTo>
                  <a:lnTo>
                    <a:pt x="4104" y="2329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16" name="Google Shape;12816;p53"/>
            <p:cNvSpPr/>
            <p:nvPr/>
          </p:nvSpPr>
          <p:spPr>
            <a:xfrm>
              <a:off x="8923525" y="2613025"/>
              <a:ext cx="103525" cy="58250"/>
            </a:xfrm>
            <a:custGeom>
              <a:avLst/>
              <a:gdLst/>
              <a:ahLst/>
              <a:cxnLst/>
              <a:rect l="l" t="t" r="r" b="b"/>
              <a:pathLst>
                <a:path w="4141" h="2330" extrusionOk="0">
                  <a:moveTo>
                    <a:pt x="222" y="0"/>
                  </a:moveTo>
                  <a:lnTo>
                    <a:pt x="0" y="74"/>
                  </a:lnTo>
                  <a:lnTo>
                    <a:pt x="3956" y="2329"/>
                  </a:lnTo>
                  <a:lnTo>
                    <a:pt x="4141" y="2255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17" name="Google Shape;12817;p53"/>
            <p:cNvSpPr/>
            <p:nvPr/>
          </p:nvSpPr>
          <p:spPr>
            <a:xfrm>
              <a:off x="9022425" y="2669400"/>
              <a:ext cx="4625" cy="32375"/>
            </a:xfrm>
            <a:custGeom>
              <a:avLst/>
              <a:gdLst/>
              <a:ahLst/>
              <a:cxnLst/>
              <a:rect l="l" t="t" r="r" b="b"/>
              <a:pathLst>
                <a:path w="185" h="1295" extrusionOk="0">
                  <a:moveTo>
                    <a:pt x="185" y="0"/>
                  </a:moveTo>
                  <a:lnTo>
                    <a:pt x="0" y="74"/>
                  </a:lnTo>
                  <a:lnTo>
                    <a:pt x="0" y="1294"/>
                  </a:lnTo>
                  <a:lnTo>
                    <a:pt x="185" y="118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18" name="Google Shape;12818;p53"/>
            <p:cNvSpPr/>
            <p:nvPr/>
          </p:nvSpPr>
          <p:spPr>
            <a:xfrm>
              <a:off x="9040900" y="2388425"/>
              <a:ext cx="332750" cy="373425"/>
            </a:xfrm>
            <a:custGeom>
              <a:avLst/>
              <a:gdLst/>
              <a:ahLst/>
              <a:cxnLst/>
              <a:rect l="l" t="t" r="r" b="b"/>
              <a:pathLst>
                <a:path w="13310" h="14937" extrusionOk="0">
                  <a:moveTo>
                    <a:pt x="13310" y="0"/>
                  </a:moveTo>
                  <a:lnTo>
                    <a:pt x="0" y="7690"/>
                  </a:lnTo>
                  <a:lnTo>
                    <a:pt x="0" y="14937"/>
                  </a:lnTo>
                  <a:lnTo>
                    <a:pt x="13310" y="7247"/>
                  </a:lnTo>
                  <a:lnTo>
                    <a:pt x="133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19" name="Google Shape;12819;p53"/>
            <p:cNvSpPr/>
            <p:nvPr/>
          </p:nvSpPr>
          <p:spPr>
            <a:xfrm>
              <a:off x="9105600" y="2520600"/>
              <a:ext cx="95225" cy="83200"/>
            </a:xfrm>
            <a:custGeom>
              <a:avLst/>
              <a:gdLst/>
              <a:ahLst/>
              <a:cxnLst/>
              <a:rect l="l" t="t" r="r" b="b"/>
              <a:pathLst>
                <a:path w="3809" h="3328" extrusionOk="0">
                  <a:moveTo>
                    <a:pt x="3771" y="0"/>
                  </a:moveTo>
                  <a:lnTo>
                    <a:pt x="3771" y="1035"/>
                  </a:lnTo>
                  <a:lnTo>
                    <a:pt x="0" y="3254"/>
                  </a:lnTo>
                  <a:lnTo>
                    <a:pt x="0" y="3328"/>
                  </a:lnTo>
                  <a:lnTo>
                    <a:pt x="3808" y="1072"/>
                  </a:lnTo>
                  <a:lnTo>
                    <a:pt x="3808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20" name="Google Shape;12820;p53"/>
            <p:cNvSpPr/>
            <p:nvPr/>
          </p:nvSpPr>
          <p:spPr>
            <a:xfrm>
              <a:off x="9105600" y="2520600"/>
              <a:ext cx="94300" cy="81350"/>
            </a:xfrm>
            <a:custGeom>
              <a:avLst/>
              <a:gdLst/>
              <a:ahLst/>
              <a:cxnLst/>
              <a:rect l="l" t="t" r="r" b="b"/>
              <a:pathLst>
                <a:path w="3772" h="3254" extrusionOk="0">
                  <a:moveTo>
                    <a:pt x="3771" y="0"/>
                  </a:moveTo>
                  <a:lnTo>
                    <a:pt x="3660" y="74"/>
                  </a:lnTo>
                  <a:lnTo>
                    <a:pt x="3660" y="998"/>
                  </a:lnTo>
                  <a:lnTo>
                    <a:pt x="0" y="3069"/>
                  </a:lnTo>
                  <a:lnTo>
                    <a:pt x="0" y="3254"/>
                  </a:lnTo>
                  <a:lnTo>
                    <a:pt x="3771" y="1035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21" name="Google Shape;12821;p53"/>
            <p:cNvSpPr/>
            <p:nvPr/>
          </p:nvSpPr>
          <p:spPr>
            <a:xfrm>
              <a:off x="9105600" y="2522450"/>
              <a:ext cx="91525" cy="74875"/>
            </a:xfrm>
            <a:custGeom>
              <a:avLst/>
              <a:gdLst/>
              <a:ahLst/>
              <a:cxnLst/>
              <a:rect l="l" t="t" r="r" b="b"/>
              <a:pathLst>
                <a:path w="3661" h="2995" extrusionOk="0">
                  <a:moveTo>
                    <a:pt x="3660" y="0"/>
                  </a:moveTo>
                  <a:lnTo>
                    <a:pt x="0" y="2144"/>
                  </a:lnTo>
                  <a:lnTo>
                    <a:pt x="0" y="2995"/>
                  </a:lnTo>
                  <a:lnTo>
                    <a:pt x="3660" y="924"/>
                  </a:lnTo>
                  <a:lnTo>
                    <a:pt x="366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22" name="Google Shape;12822;p53"/>
            <p:cNvSpPr/>
            <p:nvPr/>
          </p:nvSpPr>
          <p:spPr>
            <a:xfrm>
              <a:off x="9167525" y="253907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0" y="1"/>
                  </a:moveTo>
                  <a:lnTo>
                    <a:pt x="0" y="1147"/>
                  </a:lnTo>
                  <a:lnTo>
                    <a:pt x="74" y="111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23" name="Google Shape;12823;p53"/>
            <p:cNvSpPr/>
            <p:nvPr/>
          </p:nvSpPr>
          <p:spPr>
            <a:xfrm>
              <a:off x="9131475" y="2559400"/>
              <a:ext cx="1875" cy="27775"/>
            </a:xfrm>
            <a:custGeom>
              <a:avLst/>
              <a:gdLst/>
              <a:ahLst/>
              <a:cxnLst/>
              <a:rect l="l" t="t" r="r" b="b"/>
              <a:pathLst>
                <a:path w="75" h="1111" extrusionOk="0">
                  <a:moveTo>
                    <a:pt x="1" y="1"/>
                  </a:moveTo>
                  <a:lnTo>
                    <a:pt x="1" y="1110"/>
                  </a:lnTo>
                  <a:lnTo>
                    <a:pt x="75" y="111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24" name="Google Shape;12824;p53"/>
            <p:cNvSpPr/>
            <p:nvPr/>
          </p:nvSpPr>
          <p:spPr>
            <a:xfrm>
              <a:off x="9104675" y="2517825"/>
              <a:ext cx="98000" cy="86900"/>
            </a:xfrm>
            <a:custGeom>
              <a:avLst/>
              <a:gdLst/>
              <a:ahLst/>
              <a:cxnLst/>
              <a:rect l="l" t="t" r="r" b="b"/>
              <a:pathLst>
                <a:path w="3920" h="3476" extrusionOk="0">
                  <a:moveTo>
                    <a:pt x="2588" y="1986"/>
                  </a:moveTo>
                  <a:lnTo>
                    <a:pt x="2130" y="2250"/>
                  </a:lnTo>
                  <a:lnTo>
                    <a:pt x="2130" y="2250"/>
                  </a:lnTo>
                  <a:lnTo>
                    <a:pt x="2588" y="1997"/>
                  </a:lnTo>
                  <a:lnTo>
                    <a:pt x="2588" y="1986"/>
                  </a:lnTo>
                  <a:close/>
                  <a:moveTo>
                    <a:pt x="1147" y="1664"/>
                  </a:moveTo>
                  <a:lnTo>
                    <a:pt x="1147" y="2773"/>
                  </a:lnTo>
                  <a:lnTo>
                    <a:pt x="37" y="3439"/>
                  </a:lnTo>
                  <a:lnTo>
                    <a:pt x="37" y="2329"/>
                  </a:lnTo>
                  <a:lnTo>
                    <a:pt x="1147" y="1664"/>
                  </a:lnTo>
                  <a:close/>
                  <a:moveTo>
                    <a:pt x="3919" y="0"/>
                  </a:moveTo>
                  <a:lnTo>
                    <a:pt x="0" y="2255"/>
                  </a:lnTo>
                  <a:lnTo>
                    <a:pt x="0" y="3476"/>
                  </a:lnTo>
                  <a:lnTo>
                    <a:pt x="2130" y="2250"/>
                  </a:lnTo>
                  <a:lnTo>
                    <a:pt x="2130" y="2250"/>
                  </a:lnTo>
                  <a:lnTo>
                    <a:pt x="1183" y="2773"/>
                  </a:lnTo>
                  <a:lnTo>
                    <a:pt x="1183" y="1664"/>
                  </a:lnTo>
                  <a:lnTo>
                    <a:pt x="2588" y="888"/>
                  </a:lnTo>
                  <a:lnTo>
                    <a:pt x="2588" y="1986"/>
                  </a:lnTo>
                  <a:lnTo>
                    <a:pt x="2588" y="1986"/>
                  </a:lnTo>
                  <a:lnTo>
                    <a:pt x="3919" y="1220"/>
                  </a:lnTo>
                  <a:lnTo>
                    <a:pt x="3919" y="1183"/>
                  </a:lnTo>
                  <a:lnTo>
                    <a:pt x="2625" y="1960"/>
                  </a:lnTo>
                  <a:lnTo>
                    <a:pt x="2625" y="851"/>
                  </a:lnTo>
                  <a:lnTo>
                    <a:pt x="3919" y="111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25" name="Google Shape;12825;p53"/>
            <p:cNvSpPr/>
            <p:nvPr/>
          </p:nvSpPr>
          <p:spPr>
            <a:xfrm>
              <a:off x="9202650" y="2517825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0" y="0"/>
                  </a:moveTo>
                  <a:lnTo>
                    <a:pt x="0" y="1183"/>
                  </a:lnTo>
                  <a:lnTo>
                    <a:pt x="148" y="1294"/>
                  </a:lnTo>
                  <a:lnTo>
                    <a:pt x="148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26" name="Google Shape;12826;p53"/>
            <p:cNvSpPr/>
            <p:nvPr/>
          </p:nvSpPr>
          <p:spPr>
            <a:xfrm>
              <a:off x="9104675" y="2547400"/>
              <a:ext cx="101700" cy="59175"/>
            </a:xfrm>
            <a:custGeom>
              <a:avLst/>
              <a:gdLst/>
              <a:ahLst/>
              <a:cxnLst/>
              <a:rect l="l" t="t" r="r" b="b"/>
              <a:pathLst>
                <a:path w="4068" h="2367" extrusionOk="0">
                  <a:moveTo>
                    <a:pt x="3919" y="0"/>
                  </a:moveTo>
                  <a:lnTo>
                    <a:pt x="0" y="2293"/>
                  </a:lnTo>
                  <a:lnTo>
                    <a:pt x="111" y="2366"/>
                  </a:lnTo>
                  <a:lnTo>
                    <a:pt x="4067" y="111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27" name="Google Shape;12827;p53"/>
            <p:cNvSpPr/>
            <p:nvPr/>
          </p:nvSpPr>
          <p:spPr>
            <a:xfrm>
              <a:off x="9102825" y="2517825"/>
              <a:ext cx="103550" cy="59175"/>
            </a:xfrm>
            <a:custGeom>
              <a:avLst/>
              <a:gdLst/>
              <a:ahLst/>
              <a:cxnLst/>
              <a:rect l="l" t="t" r="r" b="b"/>
              <a:pathLst>
                <a:path w="4142" h="2367" extrusionOk="0">
                  <a:moveTo>
                    <a:pt x="3919" y="0"/>
                  </a:moveTo>
                  <a:lnTo>
                    <a:pt x="0" y="2255"/>
                  </a:lnTo>
                  <a:lnTo>
                    <a:pt x="185" y="2366"/>
                  </a:lnTo>
                  <a:lnTo>
                    <a:pt x="4141" y="111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28" name="Google Shape;12828;p53"/>
            <p:cNvSpPr/>
            <p:nvPr/>
          </p:nvSpPr>
          <p:spPr>
            <a:xfrm>
              <a:off x="9102825" y="2574200"/>
              <a:ext cx="4650" cy="32375"/>
            </a:xfrm>
            <a:custGeom>
              <a:avLst/>
              <a:gdLst/>
              <a:ahLst/>
              <a:cxnLst/>
              <a:rect l="l" t="t" r="r" b="b"/>
              <a:pathLst>
                <a:path w="186" h="1295" extrusionOk="0">
                  <a:moveTo>
                    <a:pt x="0" y="0"/>
                  </a:moveTo>
                  <a:lnTo>
                    <a:pt x="0" y="1221"/>
                  </a:lnTo>
                  <a:lnTo>
                    <a:pt x="185" y="1294"/>
                  </a:lnTo>
                  <a:lnTo>
                    <a:pt x="185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29" name="Google Shape;12829;p53"/>
            <p:cNvSpPr/>
            <p:nvPr/>
          </p:nvSpPr>
          <p:spPr>
            <a:xfrm>
              <a:off x="9223900" y="2451275"/>
              <a:ext cx="96150" cy="83200"/>
            </a:xfrm>
            <a:custGeom>
              <a:avLst/>
              <a:gdLst/>
              <a:ahLst/>
              <a:cxnLst/>
              <a:rect l="l" t="t" r="r" b="b"/>
              <a:pathLst>
                <a:path w="3846" h="3328" extrusionOk="0">
                  <a:moveTo>
                    <a:pt x="3846" y="0"/>
                  </a:moveTo>
                  <a:lnTo>
                    <a:pt x="3809" y="37"/>
                  </a:lnTo>
                  <a:lnTo>
                    <a:pt x="3809" y="1109"/>
                  </a:lnTo>
                  <a:lnTo>
                    <a:pt x="1" y="3254"/>
                  </a:lnTo>
                  <a:lnTo>
                    <a:pt x="1" y="3328"/>
                  </a:lnTo>
                  <a:lnTo>
                    <a:pt x="3846" y="1146"/>
                  </a:lnTo>
                  <a:lnTo>
                    <a:pt x="3846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30" name="Google Shape;12830;p53"/>
            <p:cNvSpPr/>
            <p:nvPr/>
          </p:nvSpPr>
          <p:spPr>
            <a:xfrm>
              <a:off x="9223900" y="2452200"/>
              <a:ext cx="95225" cy="80425"/>
            </a:xfrm>
            <a:custGeom>
              <a:avLst/>
              <a:gdLst/>
              <a:ahLst/>
              <a:cxnLst/>
              <a:rect l="l" t="t" r="r" b="b"/>
              <a:pathLst>
                <a:path w="3809" h="3217" extrusionOk="0">
                  <a:moveTo>
                    <a:pt x="3809" y="0"/>
                  </a:moveTo>
                  <a:lnTo>
                    <a:pt x="3661" y="74"/>
                  </a:lnTo>
                  <a:lnTo>
                    <a:pt x="3661" y="962"/>
                  </a:lnTo>
                  <a:lnTo>
                    <a:pt x="1" y="3106"/>
                  </a:lnTo>
                  <a:lnTo>
                    <a:pt x="1" y="3217"/>
                  </a:lnTo>
                  <a:lnTo>
                    <a:pt x="3809" y="1072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31" name="Google Shape;12831;p53"/>
            <p:cNvSpPr/>
            <p:nvPr/>
          </p:nvSpPr>
          <p:spPr>
            <a:xfrm>
              <a:off x="9223900" y="2454050"/>
              <a:ext cx="91525" cy="75800"/>
            </a:xfrm>
            <a:custGeom>
              <a:avLst/>
              <a:gdLst/>
              <a:ahLst/>
              <a:cxnLst/>
              <a:rect l="l" t="t" r="r" b="b"/>
              <a:pathLst>
                <a:path w="3661" h="3032" extrusionOk="0">
                  <a:moveTo>
                    <a:pt x="3661" y="0"/>
                  </a:moveTo>
                  <a:lnTo>
                    <a:pt x="1" y="2108"/>
                  </a:lnTo>
                  <a:lnTo>
                    <a:pt x="1" y="3032"/>
                  </a:lnTo>
                  <a:lnTo>
                    <a:pt x="3661" y="888"/>
                  </a:lnTo>
                  <a:lnTo>
                    <a:pt x="366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32" name="Google Shape;12832;p53"/>
            <p:cNvSpPr/>
            <p:nvPr/>
          </p:nvSpPr>
          <p:spPr>
            <a:xfrm>
              <a:off x="9286750" y="24706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33" name="Google Shape;12833;p53"/>
            <p:cNvSpPr/>
            <p:nvPr/>
          </p:nvSpPr>
          <p:spPr>
            <a:xfrm>
              <a:off x="9250700" y="2490100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5" y="0"/>
                  </a:moveTo>
                  <a:lnTo>
                    <a:pt x="1" y="37"/>
                  </a:lnTo>
                  <a:lnTo>
                    <a:pt x="1" y="1146"/>
                  </a:lnTo>
                  <a:lnTo>
                    <a:pt x="75" y="114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34" name="Google Shape;12834;p53"/>
            <p:cNvSpPr/>
            <p:nvPr/>
          </p:nvSpPr>
          <p:spPr>
            <a:xfrm>
              <a:off x="9222975" y="2449425"/>
              <a:ext cx="98925" cy="86900"/>
            </a:xfrm>
            <a:custGeom>
              <a:avLst/>
              <a:gdLst/>
              <a:ahLst/>
              <a:cxnLst/>
              <a:rect l="l" t="t" r="r" b="b"/>
              <a:pathLst>
                <a:path w="3957" h="3476" extrusionOk="0">
                  <a:moveTo>
                    <a:pt x="3883" y="74"/>
                  </a:moveTo>
                  <a:lnTo>
                    <a:pt x="3883" y="1183"/>
                  </a:lnTo>
                  <a:lnTo>
                    <a:pt x="2589" y="1923"/>
                  </a:lnTo>
                  <a:lnTo>
                    <a:pt x="2589" y="814"/>
                  </a:lnTo>
                  <a:lnTo>
                    <a:pt x="3883" y="74"/>
                  </a:lnTo>
                  <a:close/>
                  <a:moveTo>
                    <a:pt x="2552" y="851"/>
                  </a:moveTo>
                  <a:lnTo>
                    <a:pt x="2552" y="1960"/>
                  </a:lnTo>
                  <a:lnTo>
                    <a:pt x="1184" y="2736"/>
                  </a:lnTo>
                  <a:lnTo>
                    <a:pt x="38" y="3402"/>
                  </a:lnTo>
                  <a:lnTo>
                    <a:pt x="38" y="2293"/>
                  </a:lnTo>
                  <a:lnTo>
                    <a:pt x="1184" y="1627"/>
                  </a:lnTo>
                  <a:lnTo>
                    <a:pt x="2552" y="851"/>
                  </a:lnTo>
                  <a:close/>
                  <a:moveTo>
                    <a:pt x="3957" y="0"/>
                  </a:moveTo>
                  <a:lnTo>
                    <a:pt x="1" y="2256"/>
                  </a:lnTo>
                  <a:lnTo>
                    <a:pt x="1" y="3476"/>
                  </a:lnTo>
                  <a:lnTo>
                    <a:pt x="3957" y="1220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35" name="Google Shape;12835;p53"/>
            <p:cNvSpPr/>
            <p:nvPr/>
          </p:nvSpPr>
          <p:spPr>
            <a:xfrm>
              <a:off x="9321875" y="2449425"/>
              <a:ext cx="1875" cy="32375"/>
            </a:xfrm>
            <a:custGeom>
              <a:avLst/>
              <a:gdLst/>
              <a:ahLst/>
              <a:cxnLst/>
              <a:rect l="l" t="t" r="r" b="b"/>
              <a:pathLst>
                <a:path w="75" h="1295" extrusionOk="0">
                  <a:moveTo>
                    <a:pt x="1" y="0"/>
                  </a:moveTo>
                  <a:lnTo>
                    <a:pt x="1" y="1220"/>
                  </a:lnTo>
                  <a:lnTo>
                    <a:pt x="74" y="1294"/>
                  </a:lnTo>
                  <a:lnTo>
                    <a:pt x="74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36" name="Google Shape;12836;p53"/>
            <p:cNvSpPr/>
            <p:nvPr/>
          </p:nvSpPr>
          <p:spPr>
            <a:xfrm>
              <a:off x="9222975" y="2479925"/>
              <a:ext cx="100775" cy="59175"/>
            </a:xfrm>
            <a:custGeom>
              <a:avLst/>
              <a:gdLst/>
              <a:ahLst/>
              <a:cxnLst/>
              <a:rect l="l" t="t" r="r" b="b"/>
              <a:pathLst>
                <a:path w="4031" h="2367" extrusionOk="0">
                  <a:moveTo>
                    <a:pt x="3957" y="0"/>
                  </a:moveTo>
                  <a:lnTo>
                    <a:pt x="1" y="2256"/>
                  </a:lnTo>
                  <a:lnTo>
                    <a:pt x="112" y="2367"/>
                  </a:lnTo>
                  <a:lnTo>
                    <a:pt x="4030" y="74"/>
                  </a:lnTo>
                  <a:lnTo>
                    <a:pt x="395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37" name="Google Shape;12837;p53"/>
            <p:cNvSpPr/>
            <p:nvPr/>
          </p:nvSpPr>
          <p:spPr>
            <a:xfrm>
              <a:off x="9222050" y="2448500"/>
              <a:ext cx="101700" cy="60100"/>
            </a:xfrm>
            <a:custGeom>
              <a:avLst/>
              <a:gdLst/>
              <a:ahLst/>
              <a:cxnLst/>
              <a:rect l="l" t="t" r="r" b="b"/>
              <a:pathLst>
                <a:path w="4068" h="2404" extrusionOk="0">
                  <a:moveTo>
                    <a:pt x="3920" y="0"/>
                  </a:moveTo>
                  <a:lnTo>
                    <a:pt x="1" y="2330"/>
                  </a:lnTo>
                  <a:lnTo>
                    <a:pt x="149" y="2404"/>
                  </a:lnTo>
                  <a:lnTo>
                    <a:pt x="4067" y="111"/>
                  </a:lnTo>
                  <a:lnTo>
                    <a:pt x="392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38" name="Google Shape;12838;p53"/>
            <p:cNvSpPr/>
            <p:nvPr/>
          </p:nvSpPr>
          <p:spPr>
            <a:xfrm>
              <a:off x="9222050" y="2506725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1" y="1"/>
                  </a:moveTo>
                  <a:lnTo>
                    <a:pt x="1" y="1184"/>
                  </a:lnTo>
                  <a:lnTo>
                    <a:pt x="149" y="1295"/>
                  </a:lnTo>
                  <a:lnTo>
                    <a:pt x="149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39" name="Google Shape;12839;p53"/>
            <p:cNvSpPr/>
            <p:nvPr/>
          </p:nvSpPr>
          <p:spPr>
            <a:xfrm>
              <a:off x="8755300" y="2198950"/>
              <a:ext cx="620200" cy="356800"/>
            </a:xfrm>
            <a:custGeom>
              <a:avLst/>
              <a:gdLst/>
              <a:ahLst/>
              <a:cxnLst/>
              <a:rect l="l" t="t" r="r" b="b"/>
              <a:pathLst>
                <a:path w="24808" h="14272" extrusionOk="0">
                  <a:moveTo>
                    <a:pt x="13421" y="0"/>
                  </a:moveTo>
                  <a:lnTo>
                    <a:pt x="0" y="7727"/>
                  </a:lnTo>
                  <a:lnTo>
                    <a:pt x="11424" y="14271"/>
                  </a:lnTo>
                  <a:lnTo>
                    <a:pt x="24808" y="6581"/>
                  </a:lnTo>
                  <a:lnTo>
                    <a:pt x="13421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40" name="Google Shape;12840;p53"/>
            <p:cNvSpPr/>
            <p:nvPr/>
          </p:nvSpPr>
          <p:spPr>
            <a:xfrm>
              <a:off x="8797825" y="2222050"/>
              <a:ext cx="534250" cy="181175"/>
            </a:xfrm>
            <a:custGeom>
              <a:avLst/>
              <a:gdLst/>
              <a:ahLst/>
              <a:cxnLst/>
              <a:rect l="l" t="t" r="r" b="b"/>
              <a:pathLst>
                <a:path w="21370" h="7247" extrusionOk="0">
                  <a:moveTo>
                    <a:pt x="11757" y="1"/>
                  </a:moveTo>
                  <a:lnTo>
                    <a:pt x="0" y="6803"/>
                  </a:lnTo>
                  <a:lnTo>
                    <a:pt x="813" y="7247"/>
                  </a:lnTo>
                  <a:lnTo>
                    <a:pt x="11757" y="925"/>
                  </a:lnTo>
                  <a:lnTo>
                    <a:pt x="20519" y="6027"/>
                  </a:lnTo>
                  <a:lnTo>
                    <a:pt x="21369" y="5546"/>
                  </a:lnTo>
                  <a:lnTo>
                    <a:pt x="11757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41" name="Google Shape;12841;p53"/>
            <p:cNvSpPr/>
            <p:nvPr/>
          </p:nvSpPr>
          <p:spPr>
            <a:xfrm>
              <a:off x="8818150" y="2245150"/>
              <a:ext cx="492650" cy="285625"/>
            </a:xfrm>
            <a:custGeom>
              <a:avLst/>
              <a:gdLst/>
              <a:ahLst/>
              <a:cxnLst/>
              <a:rect l="l" t="t" r="r" b="b"/>
              <a:pathLst>
                <a:path w="19706" h="11425" extrusionOk="0">
                  <a:moveTo>
                    <a:pt x="10944" y="1"/>
                  </a:moveTo>
                  <a:lnTo>
                    <a:pt x="0" y="6323"/>
                  </a:lnTo>
                  <a:lnTo>
                    <a:pt x="8763" y="11425"/>
                  </a:lnTo>
                  <a:lnTo>
                    <a:pt x="19706" y="5103"/>
                  </a:lnTo>
                  <a:lnTo>
                    <a:pt x="10944" y="1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42" name="Google Shape;12842;p53"/>
            <p:cNvSpPr/>
            <p:nvPr/>
          </p:nvSpPr>
          <p:spPr>
            <a:xfrm>
              <a:off x="8755300" y="2392125"/>
              <a:ext cx="285625" cy="190425"/>
            </a:xfrm>
            <a:custGeom>
              <a:avLst/>
              <a:gdLst/>
              <a:ahLst/>
              <a:cxnLst/>
              <a:rect l="l" t="t" r="r" b="b"/>
              <a:pathLst>
                <a:path w="11425" h="7617" extrusionOk="0">
                  <a:moveTo>
                    <a:pt x="0" y="0"/>
                  </a:moveTo>
                  <a:lnTo>
                    <a:pt x="0" y="998"/>
                  </a:lnTo>
                  <a:lnTo>
                    <a:pt x="11424" y="7616"/>
                  </a:lnTo>
                  <a:lnTo>
                    <a:pt x="11424" y="65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43" name="Google Shape;12843;p53"/>
            <p:cNvSpPr/>
            <p:nvPr/>
          </p:nvSpPr>
          <p:spPr>
            <a:xfrm>
              <a:off x="9040900" y="2363475"/>
              <a:ext cx="334600" cy="219075"/>
            </a:xfrm>
            <a:custGeom>
              <a:avLst/>
              <a:gdLst/>
              <a:ahLst/>
              <a:cxnLst/>
              <a:rect l="l" t="t" r="r" b="b"/>
              <a:pathLst>
                <a:path w="13384" h="8763" extrusionOk="0">
                  <a:moveTo>
                    <a:pt x="13384" y="0"/>
                  </a:moveTo>
                  <a:lnTo>
                    <a:pt x="0" y="7690"/>
                  </a:lnTo>
                  <a:lnTo>
                    <a:pt x="0" y="8762"/>
                  </a:lnTo>
                  <a:lnTo>
                    <a:pt x="13384" y="1035"/>
                  </a:lnTo>
                  <a:lnTo>
                    <a:pt x="13384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44" name="Google Shape;12844;p53"/>
            <p:cNvSpPr/>
            <p:nvPr/>
          </p:nvSpPr>
          <p:spPr>
            <a:xfrm>
              <a:off x="8906875" y="2355375"/>
              <a:ext cx="43475" cy="22675"/>
            </a:xfrm>
            <a:custGeom>
              <a:avLst/>
              <a:gdLst/>
              <a:ahLst/>
              <a:cxnLst/>
              <a:rect l="l" t="t" r="r" b="b"/>
              <a:pathLst>
                <a:path w="1739" h="907" extrusionOk="0">
                  <a:moveTo>
                    <a:pt x="893" y="1"/>
                  </a:moveTo>
                  <a:cubicBezTo>
                    <a:pt x="685" y="1"/>
                    <a:pt x="481" y="47"/>
                    <a:pt x="333" y="139"/>
                  </a:cubicBezTo>
                  <a:cubicBezTo>
                    <a:pt x="1" y="324"/>
                    <a:pt x="1" y="583"/>
                    <a:pt x="333" y="768"/>
                  </a:cubicBezTo>
                  <a:cubicBezTo>
                    <a:pt x="481" y="860"/>
                    <a:pt x="685" y="906"/>
                    <a:pt x="893" y="906"/>
                  </a:cubicBezTo>
                  <a:cubicBezTo>
                    <a:pt x="1101" y="906"/>
                    <a:pt x="1313" y="860"/>
                    <a:pt x="1480" y="768"/>
                  </a:cubicBezTo>
                  <a:cubicBezTo>
                    <a:pt x="1738" y="620"/>
                    <a:pt x="1738" y="324"/>
                    <a:pt x="1480" y="139"/>
                  </a:cubicBezTo>
                  <a:cubicBezTo>
                    <a:pt x="1313" y="47"/>
                    <a:pt x="1101" y="1"/>
                    <a:pt x="893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45" name="Google Shape;12845;p53"/>
            <p:cNvSpPr/>
            <p:nvPr/>
          </p:nvSpPr>
          <p:spPr>
            <a:xfrm>
              <a:off x="8915200" y="2336675"/>
              <a:ext cx="25900" cy="37900"/>
            </a:xfrm>
            <a:custGeom>
              <a:avLst/>
              <a:gdLst/>
              <a:ahLst/>
              <a:cxnLst/>
              <a:rect l="l" t="t" r="r" b="b"/>
              <a:pathLst>
                <a:path w="1036" h="1516" extrusionOk="0">
                  <a:moveTo>
                    <a:pt x="222" y="74"/>
                  </a:moveTo>
                  <a:lnTo>
                    <a:pt x="0" y="74"/>
                  </a:lnTo>
                  <a:lnTo>
                    <a:pt x="0" y="1146"/>
                  </a:lnTo>
                  <a:cubicBezTo>
                    <a:pt x="0" y="1257"/>
                    <a:pt x="37" y="1294"/>
                    <a:pt x="111" y="1368"/>
                  </a:cubicBezTo>
                  <a:cubicBezTo>
                    <a:pt x="370" y="1516"/>
                    <a:pt x="666" y="1516"/>
                    <a:pt x="925" y="1368"/>
                  </a:cubicBezTo>
                  <a:cubicBezTo>
                    <a:pt x="999" y="1331"/>
                    <a:pt x="1036" y="1257"/>
                    <a:pt x="1036" y="1146"/>
                  </a:cubicBezTo>
                  <a:lnTo>
                    <a:pt x="1036" y="74"/>
                  </a:lnTo>
                  <a:lnTo>
                    <a:pt x="814" y="74"/>
                  </a:lnTo>
                  <a:cubicBezTo>
                    <a:pt x="666" y="0"/>
                    <a:pt x="407" y="0"/>
                    <a:pt x="222" y="74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46" name="Google Shape;12846;p53"/>
            <p:cNvSpPr/>
            <p:nvPr/>
          </p:nvSpPr>
          <p:spPr>
            <a:xfrm>
              <a:off x="8915200" y="2336675"/>
              <a:ext cx="25900" cy="12025"/>
            </a:xfrm>
            <a:custGeom>
              <a:avLst/>
              <a:gdLst/>
              <a:ahLst/>
              <a:cxnLst/>
              <a:rect l="l" t="t" r="r" b="b"/>
              <a:pathLst>
                <a:path w="1036" h="481" extrusionOk="0">
                  <a:moveTo>
                    <a:pt x="1036" y="0"/>
                  </a:moveTo>
                  <a:lnTo>
                    <a:pt x="814" y="74"/>
                  </a:lnTo>
                  <a:cubicBezTo>
                    <a:pt x="740" y="37"/>
                    <a:pt x="638" y="18"/>
                    <a:pt x="532" y="18"/>
                  </a:cubicBezTo>
                  <a:cubicBezTo>
                    <a:pt x="426" y="18"/>
                    <a:pt x="315" y="37"/>
                    <a:pt x="222" y="74"/>
                  </a:cubicBezTo>
                  <a:lnTo>
                    <a:pt x="0" y="74"/>
                  </a:lnTo>
                  <a:lnTo>
                    <a:pt x="0" y="148"/>
                  </a:lnTo>
                  <a:cubicBezTo>
                    <a:pt x="0" y="222"/>
                    <a:pt x="37" y="259"/>
                    <a:pt x="111" y="370"/>
                  </a:cubicBezTo>
                  <a:cubicBezTo>
                    <a:pt x="241" y="444"/>
                    <a:pt x="379" y="481"/>
                    <a:pt x="518" y="481"/>
                  </a:cubicBezTo>
                  <a:cubicBezTo>
                    <a:pt x="657" y="481"/>
                    <a:pt x="795" y="444"/>
                    <a:pt x="925" y="370"/>
                  </a:cubicBezTo>
                  <a:cubicBezTo>
                    <a:pt x="999" y="333"/>
                    <a:pt x="1036" y="222"/>
                    <a:pt x="1036" y="148"/>
                  </a:cubicBezTo>
                  <a:lnTo>
                    <a:pt x="10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47" name="Google Shape;12847;p53"/>
            <p:cNvSpPr/>
            <p:nvPr/>
          </p:nvSpPr>
          <p:spPr>
            <a:xfrm>
              <a:off x="8908725" y="2320025"/>
              <a:ext cx="40700" cy="24975"/>
            </a:xfrm>
            <a:custGeom>
              <a:avLst/>
              <a:gdLst/>
              <a:ahLst/>
              <a:cxnLst/>
              <a:rect l="l" t="t" r="r" b="b"/>
              <a:pathLst>
                <a:path w="1628" h="999" extrusionOk="0">
                  <a:moveTo>
                    <a:pt x="333" y="111"/>
                  </a:moveTo>
                  <a:lnTo>
                    <a:pt x="1" y="111"/>
                  </a:lnTo>
                  <a:lnTo>
                    <a:pt x="1" y="481"/>
                  </a:lnTo>
                  <a:cubicBezTo>
                    <a:pt x="1" y="629"/>
                    <a:pt x="112" y="703"/>
                    <a:pt x="259" y="814"/>
                  </a:cubicBezTo>
                  <a:cubicBezTo>
                    <a:pt x="555" y="999"/>
                    <a:pt x="1073" y="999"/>
                    <a:pt x="1406" y="814"/>
                  </a:cubicBezTo>
                  <a:cubicBezTo>
                    <a:pt x="1553" y="703"/>
                    <a:pt x="1627" y="555"/>
                    <a:pt x="1627" y="481"/>
                  </a:cubicBezTo>
                  <a:lnTo>
                    <a:pt x="1627" y="111"/>
                  </a:lnTo>
                  <a:lnTo>
                    <a:pt x="1295" y="111"/>
                  </a:lnTo>
                  <a:cubicBezTo>
                    <a:pt x="1036" y="1"/>
                    <a:pt x="592" y="1"/>
                    <a:pt x="333" y="111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48" name="Google Shape;12848;p53"/>
            <p:cNvSpPr/>
            <p:nvPr/>
          </p:nvSpPr>
          <p:spPr>
            <a:xfrm>
              <a:off x="8906875" y="2311025"/>
              <a:ext cx="43475" cy="23575"/>
            </a:xfrm>
            <a:custGeom>
              <a:avLst/>
              <a:gdLst/>
              <a:ahLst/>
              <a:cxnLst/>
              <a:rect l="l" t="t" r="r" b="b"/>
              <a:pathLst>
                <a:path w="1739" h="943" extrusionOk="0">
                  <a:moveTo>
                    <a:pt x="893" y="0"/>
                  </a:moveTo>
                  <a:cubicBezTo>
                    <a:pt x="685" y="0"/>
                    <a:pt x="481" y="46"/>
                    <a:pt x="333" y="139"/>
                  </a:cubicBezTo>
                  <a:cubicBezTo>
                    <a:pt x="1" y="324"/>
                    <a:pt x="1" y="619"/>
                    <a:pt x="333" y="804"/>
                  </a:cubicBezTo>
                  <a:cubicBezTo>
                    <a:pt x="481" y="897"/>
                    <a:pt x="685" y="943"/>
                    <a:pt x="893" y="943"/>
                  </a:cubicBezTo>
                  <a:cubicBezTo>
                    <a:pt x="1101" y="943"/>
                    <a:pt x="1313" y="897"/>
                    <a:pt x="1480" y="804"/>
                  </a:cubicBezTo>
                  <a:cubicBezTo>
                    <a:pt x="1738" y="656"/>
                    <a:pt x="1738" y="324"/>
                    <a:pt x="1480" y="139"/>
                  </a:cubicBezTo>
                  <a:cubicBezTo>
                    <a:pt x="1313" y="46"/>
                    <a:pt x="1101" y="0"/>
                    <a:pt x="893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49" name="Google Shape;12849;p53"/>
            <p:cNvSpPr/>
            <p:nvPr/>
          </p:nvSpPr>
          <p:spPr>
            <a:xfrm>
              <a:off x="8912425" y="2313550"/>
              <a:ext cx="32375" cy="12975"/>
            </a:xfrm>
            <a:custGeom>
              <a:avLst/>
              <a:gdLst/>
              <a:ahLst/>
              <a:cxnLst/>
              <a:rect l="l" t="t" r="r" b="b"/>
              <a:pathLst>
                <a:path w="1295" h="519" extrusionOk="0">
                  <a:moveTo>
                    <a:pt x="1073" y="149"/>
                  </a:moveTo>
                  <a:cubicBezTo>
                    <a:pt x="851" y="1"/>
                    <a:pt x="444" y="1"/>
                    <a:pt x="222" y="149"/>
                  </a:cubicBezTo>
                  <a:cubicBezTo>
                    <a:pt x="37" y="223"/>
                    <a:pt x="1" y="370"/>
                    <a:pt x="74" y="518"/>
                  </a:cubicBezTo>
                  <a:lnTo>
                    <a:pt x="222" y="370"/>
                  </a:lnTo>
                  <a:cubicBezTo>
                    <a:pt x="444" y="223"/>
                    <a:pt x="851" y="223"/>
                    <a:pt x="1073" y="370"/>
                  </a:cubicBezTo>
                  <a:cubicBezTo>
                    <a:pt x="1110" y="407"/>
                    <a:pt x="1221" y="444"/>
                    <a:pt x="1221" y="518"/>
                  </a:cubicBezTo>
                  <a:cubicBezTo>
                    <a:pt x="1294" y="370"/>
                    <a:pt x="1258" y="223"/>
                    <a:pt x="1073" y="149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50" name="Google Shape;12850;p53"/>
            <p:cNvSpPr/>
            <p:nvPr/>
          </p:nvSpPr>
          <p:spPr>
            <a:xfrm>
              <a:off x="8914275" y="2320025"/>
              <a:ext cx="28675" cy="12050"/>
            </a:xfrm>
            <a:custGeom>
              <a:avLst/>
              <a:gdLst/>
              <a:ahLst/>
              <a:cxnLst/>
              <a:rect l="l" t="t" r="r" b="b"/>
              <a:pathLst>
                <a:path w="1147" h="482" extrusionOk="0">
                  <a:moveTo>
                    <a:pt x="573" y="1"/>
                  </a:moveTo>
                  <a:cubicBezTo>
                    <a:pt x="416" y="1"/>
                    <a:pt x="259" y="37"/>
                    <a:pt x="148" y="111"/>
                  </a:cubicBezTo>
                  <a:cubicBezTo>
                    <a:pt x="111" y="148"/>
                    <a:pt x="0" y="185"/>
                    <a:pt x="0" y="259"/>
                  </a:cubicBezTo>
                  <a:lnTo>
                    <a:pt x="148" y="370"/>
                  </a:lnTo>
                  <a:cubicBezTo>
                    <a:pt x="259" y="444"/>
                    <a:pt x="416" y="481"/>
                    <a:pt x="573" y="481"/>
                  </a:cubicBezTo>
                  <a:cubicBezTo>
                    <a:pt x="731" y="481"/>
                    <a:pt x="888" y="444"/>
                    <a:pt x="999" y="370"/>
                  </a:cubicBezTo>
                  <a:cubicBezTo>
                    <a:pt x="1036" y="333"/>
                    <a:pt x="1147" y="296"/>
                    <a:pt x="1147" y="259"/>
                  </a:cubicBezTo>
                  <a:cubicBezTo>
                    <a:pt x="1147" y="185"/>
                    <a:pt x="1073" y="148"/>
                    <a:pt x="999" y="111"/>
                  </a:cubicBezTo>
                  <a:cubicBezTo>
                    <a:pt x="888" y="37"/>
                    <a:pt x="731" y="1"/>
                    <a:pt x="573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51" name="Google Shape;12851;p53"/>
            <p:cNvSpPr/>
            <p:nvPr/>
          </p:nvSpPr>
          <p:spPr>
            <a:xfrm>
              <a:off x="8916125" y="2321875"/>
              <a:ext cx="24975" cy="10200"/>
            </a:xfrm>
            <a:custGeom>
              <a:avLst/>
              <a:gdLst/>
              <a:ahLst/>
              <a:cxnLst/>
              <a:rect l="l" t="t" r="r" b="b"/>
              <a:pathLst>
                <a:path w="999" h="408" extrusionOk="0">
                  <a:moveTo>
                    <a:pt x="962" y="185"/>
                  </a:moveTo>
                  <a:lnTo>
                    <a:pt x="629" y="259"/>
                  </a:lnTo>
                  <a:lnTo>
                    <a:pt x="629" y="259"/>
                  </a:lnTo>
                  <a:lnTo>
                    <a:pt x="999" y="222"/>
                  </a:lnTo>
                  <a:lnTo>
                    <a:pt x="962" y="185"/>
                  </a:lnTo>
                  <a:close/>
                  <a:moveTo>
                    <a:pt x="370" y="0"/>
                  </a:moveTo>
                  <a:lnTo>
                    <a:pt x="222" y="37"/>
                  </a:lnTo>
                  <a:lnTo>
                    <a:pt x="407" y="222"/>
                  </a:lnTo>
                  <a:lnTo>
                    <a:pt x="185" y="37"/>
                  </a:lnTo>
                  <a:lnTo>
                    <a:pt x="74" y="74"/>
                  </a:lnTo>
                  <a:lnTo>
                    <a:pt x="407" y="222"/>
                  </a:lnTo>
                  <a:lnTo>
                    <a:pt x="37" y="111"/>
                  </a:lnTo>
                  <a:lnTo>
                    <a:pt x="0" y="185"/>
                  </a:lnTo>
                  <a:lnTo>
                    <a:pt x="370" y="222"/>
                  </a:lnTo>
                  <a:lnTo>
                    <a:pt x="37" y="222"/>
                  </a:lnTo>
                  <a:cubicBezTo>
                    <a:pt x="37" y="222"/>
                    <a:pt x="74" y="222"/>
                    <a:pt x="74" y="259"/>
                  </a:cubicBezTo>
                  <a:cubicBezTo>
                    <a:pt x="74" y="259"/>
                    <a:pt x="148" y="259"/>
                    <a:pt x="148" y="296"/>
                  </a:cubicBezTo>
                  <a:lnTo>
                    <a:pt x="333" y="296"/>
                  </a:lnTo>
                  <a:lnTo>
                    <a:pt x="185" y="370"/>
                  </a:lnTo>
                  <a:cubicBezTo>
                    <a:pt x="222" y="370"/>
                    <a:pt x="222" y="370"/>
                    <a:pt x="259" y="407"/>
                  </a:cubicBezTo>
                  <a:lnTo>
                    <a:pt x="370" y="370"/>
                  </a:lnTo>
                  <a:lnTo>
                    <a:pt x="481" y="370"/>
                  </a:lnTo>
                  <a:lnTo>
                    <a:pt x="592" y="407"/>
                  </a:lnTo>
                  <a:cubicBezTo>
                    <a:pt x="629" y="407"/>
                    <a:pt x="629" y="407"/>
                    <a:pt x="666" y="370"/>
                  </a:cubicBezTo>
                  <a:lnTo>
                    <a:pt x="740" y="370"/>
                  </a:lnTo>
                  <a:cubicBezTo>
                    <a:pt x="740" y="370"/>
                    <a:pt x="777" y="370"/>
                    <a:pt x="777" y="296"/>
                  </a:cubicBezTo>
                  <a:cubicBezTo>
                    <a:pt x="777" y="296"/>
                    <a:pt x="814" y="296"/>
                    <a:pt x="814" y="259"/>
                  </a:cubicBezTo>
                  <a:lnTo>
                    <a:pt x="629" y="259"/>
                  </a:lnTo>
                  <a:lnTo>
                    <a:pt x="962" y="111"/>
                  </a:lnTo>
                  <a:lnTo>
                    <a:pt x="888" y="74"/>
                  </a:lnTo>
                  <a:lnTo>
                    <a:pt x="629" y="259"/>
                  </a:lnTo>
                  <a:lnTo>
                    <a:pt x="592" y="222"/>
                  </a:lnTo>
                  <a:lnTo>
                    <a:pt x="777" y="37"/>
                  </a:lnTo>
                  <a:lnTo>
                    <a:pt x="629" y="0"/>
                  </a:lnTo>
                  <a:lnTo>
                    <a:pt x="555" y="222"/>
                  </a:lnTo>
                  <a:lnTo>
                    <a:pt x="592" y="0"/>
                  </a:lnTo>
                  <a:lnTo>
                    <a:pt x="444" y="0"/>
                  </a:lnTo>
                  <a:lnTo>
                    <a:pt x="518" y="222"/>
                  </a:lnTo>
                  <a:lnTo>
                    <a:pt x="444" y="222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52" name="Google Shape;12852;p53"/>
            <p:cNvSpPr/>
            <p:nvPr/>
          </p:nvSpPr>
          <p:spPr>
            <a:xfrm>
              <a:off x="8846800" y="2392350"/>
              <a:ext cx="45325" cy="22675"/>
            </a:xfrm>
            <a:custGeom>
              <a:avLst/>
              <a:gdLst/>
              <a:ahLst/>
              <a:cxnLst/>
              <a:rect l="l" t="t" r="r" b="b"/>
              <a:pathLst>
                <a:path w="1813" h="907" extrusionOk="0">
                  <a:moveTo>
                    <a:pt x="888" y="0"/>
                  </a:moveTo>
                  <a:cubicBezTo>
                    <a:pt x="675" y="0"/>
                    <a:pt x="463" y="47"/>
                    <a:pt x="296" y="139"/>
                  </a:cubicBezTo>
                  <a:cubicBezTo>
                    <a:pt x="1" y="324"/>
                    <a:pt x="1" y="583"/>
                    <a:pt x="296" y="768"/>
                  </a:cubicBezTo>
                  <a:cubicBezTo>
                    <a:pt x="463" y="860"/>
                    <a:pt x="675" y="906"/>
                    <a:pt x="888" y="906"/>
                  </a:cubicBezTo>
                  <a:cubicBezTo>
                    <a:pt x="1100" y="906"/>
                    <a:pt x="1313" y="860"/>
                    <a:pt x="1479" y="768"/>
                  </a:cubicBezTo>
                  <a:cubicBezTo>
                    <a:pt x="1812" y="583"/>
                    <a:pt x="1812" y="324"/>
                    <a:pt x="1479" y="139"/>
                  </a:cubicBezTo>
                  <a:cubicBezTo>
                    <a:pt x="1313" y="47"/>
                    <a:pt x="1100" y="0"/>
                    <a:pt x="888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53" name="Google Shape;12853;p53"/>
            <p:cNvSpPr/>
            <p:nvPr/>
          </p:nvSpPr>
          <p:spPr>
            <a:xfrm>
              <a:off x="8856050" y="2373625"/>
              <a:ext cx="26825" cy="37925"/>
            </a:xfrm>
            <a:custGeom>
              <a:avLst/>
              <a:gdLst/>
              <a:ahLst/>
              <a:cxnLst/>
              <a:rect l="l" t="t" r="r" b="b"/>
              <a:pathLst>
                <a:path w="1073" h="1517" extrusionOk="0">
                  <a:moveTo>
                    <a:pt x="222" y="75"/>
                  </a:moveTo>
                  <a:lnTo>
                    <a:pt x="0" y="75"/>
                  </a:lnTo>
                  <a:lnTo>
                    <a:pt x="0" y="1147"/>
                  </a:lnTo>
                  <a:cubicBezTo>
                    <a:pt x="0" y="1258"/>
                    <a:pt x="37" y="1295"/>
                    <a:pt x="148" y="1369"/>
                  </a:cubicBezTo>
                  <a:cubicBezTo>
                    <a:pt x="370" y="1517"/>
                    <a:pt x="703" y="1517"/>
                    <a:pt x="925" y="1369"/>
                  </a:cubicBezTo>
                  <a:cubicBezTo>
                    <a:pt x="999" y="1332"/>
                    <a:pt x="1072" y="1258"/>
                    <a:pt x="1072" y="1147"/>
                  </a:cubicBezTo>
                  <a:lnTo>
                    <a:pt x="1072" y="75"/>
                  </a:lnTo>
                  <a:lnTo>
                    <a:pt x="814" y="75"/>
                  </a:lnTo>
                  <a:cubicBezTo>
                    <a:pt x="703" y="1"/>
                    <a:pt x="407" y="1"/>
                    <a:pt x="222" y="75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54" name="Google Shape;12854;p53"/>
            <p:cNvSpPr/>
            <p:nvPr/>
          </p:nvSpPr>
          <p:spPr>
            <a:xfrm>
              <a:off x="8856050" y="2373625"/>
              <a:ext cx="26825" cy="12050"/>
            </a:xfrm>
            <a:custGeom>
              <a:avLst/>
              <a:gdLst/>
              <a:ahLst/>
              <a:cxnLst/>
              <a:rect l="l" t="t" r="r" b="b"/>
              <a:pathLst>
                <a:path w="1073" h="482" extrusionOk="0">
                  <a:moveTo>
                    <a:pt x="1072" y="1"/>
                  </a:moveTo>
                  <a:lnTo>
                    <a:pt x="814" y="75"/>
                  </a:lnTo>
                  <a:cubicBezTo>
                    <a:pt x="758" y="38"/>
                    <a:pt x="657" y="19"/>
                    <a:pt x="546" y="19"/>
                  </a:cubicBezTo>
                  <a:cubicBezTo>
                    <a:pt x="435" y="19"/>
                    <a:pt x="315" y="38"/>
                    <a:pt x="222" y="75"/>
                  </a:cubicBezTo>
                  <a:lnTo>
                    <a:pt x="0" y="75"/>
                  </a:lnTo>
                  <a:lnTo>
                    <a:pt x="0" y="149"/>
                  </a:lnTo>
                  <a:cubicBezTo>
                    <a:pt x="0" y="223"/>
                    <a:pt x="37" y="260"/>
                    <a:pt x="148" y="371"/>
                  </a:cubicBezTo>
                  <a:cubicBezTo>
                    <a:pt x="259" y="444"/>
                    <a:pt x="398" y="481"/>
                    <a:pt x="536" y="481"/>
                  </a:cubicBezTo>
                  <a:cubicBezTo>
                    <a:pt x="675" y="481"/>
                    <a:pt x="814" y="444"/>
                    <a:pt x="925" y="371"/>
                  </a:cubicBezTo>
                  <a:cubicBezTo>
                    <a:pt x="999" y="334"/>
                    <a:pt x="1072" y="223"/>
                    <a:pt x="1072" y="149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55" name="Google Shape;12855;p53"/>
            <p:cNvSpPr/>
            <p:nvPr/>
          </p:nvSpPr>
          <p:spPr>
            <a:xfrm>
              <a:off x="8848650" y="2356075"/>
              <a:ext cx="40700" cy="25900"/>
            </a:xfrm>
            <a:custGeom>
              <a:avLst/>
              <a:gdLst/>
              <a:ahLst/>
              <a:cxnLst/>
              <a:rect l="l" t="t" r="r" b="b"/>
              <a:pathLst>
                <a:path w="1628" h="1036" extrusionOk="0">
                  <a:moveTo>
                    <a:pt x="333" y="148"/>
                  </a:moveTo>
                  <a:lnTo>
                    <a:pt x="1" y="148"/>
                  </a:lnTo>
                  <a:lnTo>
                    <a:pt x="1" y="518"/>
                  </a:lnTo>
                  <a:cubicBezTo>
                    <a:pt x="1" y="666"/>
                    <a:pt x="111" y="740"/>
                    <a:pt x="259" y="851"/>
                  </a:cubicBezTo>
                  <a:cubicBezTo>
                    <a:pt x="555" y="1036"/>
                    <a:pt x="1073" y="1036"/>
                    <a:pt x="1405" y="851"/>
                  </a:cubicBezTo>
                  <a:cubicBezTo>
                    <a:pt x="1553" y="740"/>
                    <a:pt x="1627" y="592"/>
                    <a:pt x="1627" y="518"/>
                  </a:cubicBezTo>
                  <a:lnTo>
                    <a:pt x="1627" y="148"/>
                  </a:lnTo>
                  <a:lnTo>
                    <a:pt x="1295" y="148"/>
                  </a:lnTo>
                  <a:cubicBezTo>
                    <a:pt x="1036" y="0"/>
                    <a:pt x="666" y="0"/>
                    <a:pt x="333" y="148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56" name="Google Shape;12856;p53"/>
            <p:cNvSpPr/>
            <p:nvPr/>
          </p:nvSpPr>
          <p:spPr>
            <a:xfrm>
              <a:off x="8846800" y="2347975"/>
              <a:ext cx="45325" cy="23600"/>
            </a:xfrm>
            <a:custGeom>
              <a:avLst/>
              <a:gdLst/>
              <a:ahLst/>
              <a:cxnLst/>
              <a:rect l="l" t="t" r="r" b="b"/>
              <a:pathLst>
                <a:path w="1813" h="944" extrusionOk="0">
                  <a:moveTo>
                    <a:pt x="888" y="1"/>
                  </a:moveTo>
                  <a:cubicBezTo>
                    <a:pt x="675" y="1"/>
                    <a:pt x="463" y="47"/>
                    <a:pt x="296" y="140"/>
                  </a:cubicBezTo>
                  <a:cubicBezTo>
                    <a:pt x="1" y="324"/>
                    <a:pt x="1" y="620"/>
                    <a:pt x="296" y="805"/>
                  </a:cubicBezTo>
                  <a:cubicBezTo>
                    <a:pt x="463" y="897"/>
                    <a:pt x="675" y="944"/>
                    <a:pt x="888" y="944"/>
                  </a:cubicBezTo>
                  <a:cubicBezTo>
                    <a:pt x="1100" y="944"/>
                    <a:pt x="1313" y="897"/>
                    <a:pt x="1479" y="805"/>
                  </a:cubicBezTo>
                  <a:cubicBezTo>
                    <a:pt x="1812" y="620"/>
                    <a:pt x="1812" y="324"/>
                    <a:pt x="1479" y="140"/>
                  </a:cubicBezTo>
                  <a:cubicBezTo>
                    <a:pt x="1313" y="47"/>
                    <a:pt x="1100" y="1"/>
                    <a:pt x="888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57" name="Google Shape;12857;p53"/>
            <p:cNvSpPr/>
            <p:nvPr/>
          </p:nvSpPr>
          <p:spPr>
            <a:xfrm>
              <a:off x="8853275" y="2350525"/>
              <a:ext cx="32375" cy="12975"/>
            </a:xfrm>
            <a:custGeom>
              <a:avLst/>
              <a:gdLst/>
              <a:ahLst/>
              <a:cxnLst/>
              <a:rect l="l" t="t" r="r" b="b"/>
              <a:pathLst>
                <a:path w="1295" h="519" extrusionOk="0">
                  <a:moveTo>
                    <a:pt x="1073" y="148"/>
                  </a:moveTo>
                  <a:cubicBezTo>
                    <a:pt x="851" y="1"/>
                    <a:pt x="481" y="1"/>
                    <a:pt x="259" y="148"/>
                  </a:cubicBezTo>
                  <a:cubicBezTo>
                    <a:pt x="37" y="222"/>
                    <a:pt x="0" y="370"/>
                    <a:pt x="111" y="518"/>
                  </a:cubicBezTo>
                  <a:lnTo>
                    <a:pt x="259" y="370"/>
                  </a:lnTo>
                  <a:cubicBezTo>
                    <a:pt x="481" y="222"/>
                    <a:pt x="851" y="222"/>
                    <a:pt x="1073" y="370"/>
                  </a:cubicBezTo>
                  <a:cubicBezTo>
                    <a:pt x="1110" y="407"/>
                    <a:pt x="1220" y="444"/>
                    <a:pt x="1220" y="518"/>
                  </a:cubicBezTo>
                  <a:cubicBezTo>
                    <a:pt x="1294" y="370"/>
                    <a:pt x="1257" y="222"/>
                    <a:pt x="1073" y="148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58" name="Google Shape;12858;p53"/>
            <p:cNvSpPr/>
            <p:nvPr/>
          </p:nvSpPr>
          <p:spPr>
            <a:xfrm>
              <a:off x="8856050" y="2356075"/>
              <a:ext cx="27750" cy="12025"/>
            </a:xfrm>
            <a:custGeom>
              <a:avLst/>
              <a:gdLst/>
              <a:ahLst/>
              <a:cxnLst/>
              <a:rect l="l" t="t" r="r" b="b"/>
              <a:pathLst>
                <a:path w="1110" h="481" extrusionOk="0">
                  <a:moveTo>
                    <a:pt x="555" y="0"/>
                  </a:moveTo>
                  <a:cubicBezTo>
                    <a:pt x="407" y="0"/>
                    <a:pt x="259" y="37"/>
                    <a:pt x="148" y="111"/>
                  </a:cubicBezTo>
                  <a:cubicBezTo>
                    <a:pt x="74" y="148"/>
                    <a:pt x="0" y="185"/>
                    <a:pt x="0" y="222"/>
                  </a:cubicBezTo>
                  <a:lnTo>
                    <a:pt x="148" y="370"/>
                  </a:lnTo>
                  <a:cubicBezTo>
                    <a:pt x="259" y="444"/>
                    <a:pt x="407" y="481"/>
                    <a:pt x="555" y="481"/>
                  </a:cubicBezTo>
                  <a:cubicBezTo>
                    <a:pt x="703" y="481"/>
                    <a:pt x="851" y="444"/>
                    <a:pt x="962" y="370"/>
                  </a:cubicBezTo>
                  <a:cubicBezTo>
                    <a:pt x="999" y="333"/>
                    <a:pt x="1109" y="296"/>
                    <a:pt x="1109" y="222"/>
                  </a:cubicBezTo>
                  <a:cubicBezTo>
                    <a:pt x="1109" y="185"/>
                    <a:pt x="1072" y="148"/>
                    <a:pt x="962" y="111"/>
                  </a:cubicBezTo>
                  <a:cubicBezTo>
                    <a:pt x="851" y="37"/>
                    <a:pt x="703" y="0"/>
                    <a:pt x="555" y="0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59" name="Google Shape;12859;p53"/>
            <p:cNvSpPr/>
            <p:nvPr/>
          </p:nvSpPr>
          <p:spPr>
            <a:xfrm>
              <a:off x="8857900" y="2357000"/>
              <a:ext cx="24975" cy="7425"/>
            </a:xfrm>
            <a:custGeom>
              <a:avLst/>
              <a:gdLst/>
              <a:ahLst/>
              <a:cxnLst/>
              <a:rect l="l" t="t" r="r" b="b"/>
              <a:pathLst>
                <a:path w="999" h="297" extrusionOk="0">
                  <a:moveTo>
                    <a:pt x="74" y="148"/>
                  </a:moveTo>
                  <a:cubicBezTo>
                    <a:pt x="74" y="148"/>
                    <a:pt x="78" y="148"/>
                    <a:pt x="82" y="149"/>
                  </a:cubicBezTo>
                  <a:lnTo>
                    <a:pt x="82" y="149"/>
                  </a:lnTo>
                  <a:lnTo>
                    <a:pt x="74" y="148"/>
                  </a:lnTo>
                  <a:close/>
                  <a:moveTo>
                    <a:pt x="629" y="185"/>
                  </a:moveTo>
                  <a:lnTo>
                    <a:pt x="621" y="193"/>
                  </a:lnTo>
                  <a:lnTo>
                    <a:pt x="723" y="218"/>
                  </a:lnTo>
                  <a:lnTo>
                    <a:pt x="723" y="218"/>
                  </a:lnTo>
                  <a:lnTo>
                    <a:pt x="762" y="185"/>
                  </a:lnTo>
                  <a:close/>
                  <a:moveTo>
                    <a:pt x="367" y="225"/>
                  </a:moveTo>
                  <a:lnTo>
                    <a:pt x="365" y="227"/>
                  </a:lnTo>
                  <a:lnTo>
                    <a:pt x="365" y="227"/>
                  </a:lnTo>
                  <a:lnTo>
                    <a:pt x="367" y="228"/>
                  </a:lnTo>
                  <a:lnTo>
                    <a:pt x="367" y="228"/>
                  </a:lnTo>
                  <a:lnTo>
                    <a:pt x="368" y="226"/>
                  </a:lnTo>
                  <a:lnTo>
                    <a:pt x="368" y="226"/>
                  </a:lnTo>
                  <a:lnTo>
                    <a:pt x="367" y="225"/>
                  </a:lnTo>
                  <a:close/>
                  <a:moveTo>
                    <a:pt x="650" y="286"/>
                  </a:moveTo>
                  <a:lnTo>
                    <a:pt x="652" y="287"/>
                  </a:lnTo>
                  <a:lnTo>
                    <a:pt x="652" y="287"/>
                  </a:lnTo>
                  <a:lnTo>
                    <a:pt x="629" y="296"/>
                  </a:lnTo>
                  <a:lnTo>
                    <a:pt x="629" y="296"/>
                  </a:lnTo>
                  <a:lnTo>
                    <a:pt x="650" y="286"/>
                  </a:lnTo>
                  <a:close/>
                  <a:moveTo>
                    <a:pt x="370" y="0"/>
                  </a:moveTo>
                  <a:lnTo>
                    <a:pt x="259" y="74"/>
                  </a:lnTo>
                  <a:lnTo>
                    <a:pt x="444" y="259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70" y="185"/>
                  </a:lnTo>
                  <a:lnTo>
                    <a:pt x="334" y="181"/>
                  </a:lnTo>
                  <a:lnTo>
                    <a:pt x="334" y="181"/>
                  </a:lnTo>
                  <a:lnTo>
                    <a:pt x="185" y="74"/>
                  </a:lnTo>
                  <a:lnTo>
                    <a:pt x="111" y="111"/>
                  </a:lnTo>
                  <a:lnTo>
                    <a:pt x="241" y="169"/>
                  </a:lnTo>
                  <a:lnTo>
                    <a:pt x="241" y="169"/>
                  </a:lnTo>
                  <a:lnTo>
                    <a:pt x="209" y="165"/>
                  </a:lnTo>
                  <a:lnTo>
                    <a:pt x="209" y="165"/>
                  </a:lnTo>
                  <a:lnTo>
                    <a:pt x="74" y="111"/>
                  </a:lnTo>
                  <a:lnTo>
                    <a:pt x="0" y="148"/>
                  </a:lnTo>
                  <a:lnTo>
                    <a:pt x="101" y="158"/>
                  </a:lnTo>
                  <a:lnTo>
                    <a:pt x="101" y="158"/>
                  </a:lnTo>
                  <a:cubicBezTo>
                    <a:pt x="107" y="164"/>
                    <a:pt x="111" y="172"/>
                    <a:pt x="111" y="185"/>
                  </a:cubicBezTo>
                  <a:cubicBezTo>
                    <a:pt x="111" y="185"/>
                    <a:pt x="148" y="185"/>
                    <a:pt x="148" y="222"/>
                  </a:cubicBezTo>
                  <a:lnTo>
                    <a:pt x="185" y="222"/>
                  </a:lnTo>
                  <a:cubicBezTo>
                    <a:pt x="259" y="222"/>
                    <a:pt x="259" y="222"/>
                    <a:pt x="296" y="296"/>
                  </a:cubicBezTo>
                  <a:lnTo>
                    <a:pt x="365" y="227"/>
                  </a:lnTo>
                  <a:lnTo>
                    <a:pt x="365" y="227"/>
                  </a:lnTo>
                  <a:lnTo>
                    <a:pt x="222" y="170"/>
                  </a:lnTo>
                  <a:lnTo>
                    <a:pt x="222" y="170"/>
                  </a:lnTo>
                  <a:lnTo>
                    <a:pt x="251" y="173"/>
                  </a:lnTo>
                  <a:lnTo>
                    <a:pt x="251" y="173"/>
                  </a:lnTo>
                  <a:lnTo>
                    <a:pt x="367" y="225"/>
                  </a:lnTo>
                  <a:lnTo>
                    <a:pt x="367" y="225"/>
                  </a:lnTo>
                  <a:lnTo>
                    <a:pt x="370" y="222"/>
                  </a:lnTo>
                  <a:lnTo>
                    <a:pt x="368" y="226"/>
                  </a:lnTo>
                  <a:lnTo>
                    <a:pt x="368" y="226"/>
                  </a:lnTo>
                  <a:lnTo>
                    <a:pt x="444" y="259"/>
                  </a:lnTo>
                  <a:lnTo>
                    <a:pt x="444" y="259"/>
                  </a:lnTo>
                  <a:lnTo>
                    <a:pt x="367" y="228"/>
                  </a:lnTo>
                  <a:lnTo>
                    <a:pt x="367" y="228"/>
                  </a:lnTo>
                  <a:lnTo>
                    <a:pt x="333" y="296"/>
                  </a:lnTo>
                  <a:lnTo>
                    <a:pt x="592" y="296"/>
                  </a:lnTo>
                  <a:lnTo>
                    <a:pt x="579" y="271"/>
                  </a:lnTo>
                  <a:lnTo>
                    <a:pt x="579" y="271"/>
                  </a:lnTo>
                  <a:lnTo>
                    <a:pt x="555" y="259"/>
                  </a:lnTo>
                  <a:lnTo>
                    <a:pt x="567" y="247"/>
                  </a:lnTo>
                  <a:lnTo>
                    <a:pt x="567" y="247"/>
                  </a:lnTo>
                  <a:lnTo>
                    <a:pt x="555" y="222"/>
                  </a:lnTo>
                  <a:lnTo>
                    <a:pt x="555" y="222"/>
                  </a:lnTo>
                  <a:lnTo>
                    <a:pt x="577" y="237"/>
                  </a:lnTo>
                  <a:lnTo>
                    <a:pt x="577" y="237"/>
                  </a:lnTo>
                  <a:lnTo>
                    <a:pt x="621" y="193"/>
                  </a:lnTo>
                  <a:lnTo>
                    <a:pt x="592" y="185"/>
                  </a:lnTo>
                  <a:lnTo>
                    <a:pt x="629" y="185"/>
                  </a:lnTo>
                  <a:lnTo>
                    <a:pt x="740" y="74"/>
                  </a:lnTo>
                  <a:lnTo>
                    <a:pt x="629" y="0"/>
                  </a:lnTo>
                  <a:lnTo>
                    <a:pt x="518" y="259"/>
                  </a:lnTo>
                  <a:lnTo>
                    <a:pt x="555" y="0"/>
                  </a:lnTo>
                  <a:lnTo>
                    <a:pt x="444" y="0"/>
                  </a:lnTo>
                  <a:lnTo>
                    <a:pt x="481" y="259"/>
                  </a:lnTo>
                  <a:lnTo>
                    <a:pt x="370" y="0"/>
                  </a:lnTo>
                  <a:close/>
                  <a:moveTo>
                    <a:pt x="851" y="111"/>
                  </a:moveTo>
                  <a:lnTo>
                    <a:pt x="762" y="185"/>
                  </a:lnTo>
                  <a:lnTo>
                    <a:pt x="777" y="185"/>
                  </a:lnTo>
                  <a:cubicBezTo>
                    <a:pt x="777" y="185"/>
                    <a:pt x="780" y="185"/>
                    <a:pt x="784" y="185"/>
                  </a:cubicBezTo>
                  <a:lnTo>
                    <a:pt x="784" y="185"/>
                  </a:lnTo>
                  <a:lnTo>
                    <a:pt x="734" y="221"/>
                  </a:lnTo>
                  <a:lnTo>
                    <a:pt x="734" y="221"/>
                  </a:lnTo>
                  <a:lnTo>
                    <a:pt x="723" y="218"/>
                  </a:lnTo>
                  <a:lnTo>
                    <a:pt x="723" y="218"/>
                  </a:lnTo>
                  <a:lnTo>
                    <a:pt x="645" y="282"/>
                  </a:lnTo>
                  <a:lnTo>
                    <a:pt x="645" y="282"/>
                  </a:lnTo>
                  <a:lnTo>
                    <a:pt x="647" y="283"/>
                  </a:lnTo>
                  <a:lnTo>
                    <a:pt x="647" y="283"/>
                  </a:lnTo>
                  <a:lnTo>
                    <a:pt x="629" y="296"/>
                  </a:lnTo>
                  <a:lnTo>
                    <a:pt x="629" y="296"/>
                  </a:lnTo>
                  <a:lnTo>
                    <a:pt x="645" y="282"/>
                  </a:lnTo>
                  <a:lnTo>
                    <a:pt x="645" y="282"/>
                  </a:lnTo>
                  <a:lnTo>
                    <a:pt x="577" y="237"/>
                  </a:lnTo>
                  <a:lnTo>
                    <a:pt x="577" y="237"/>
                  </a:lnTo>
                  <a:lnTo>
                    <a:pt x="567" y="247"/>
                  </a:lnTo>
                  <a:lnTo>
                    <a:pt x="567" y="247"/>
                  </a:lnTo>
                  <a:lnTo>
                    <a:pt x="579" y="271"/>
                  </a:lnTo>
                  <a:lnTo>
                    <a:pt x="579" y="271"/>
                  </a:lnTo>
                  <a:lnTo>
                    <a:pt x="629" y="296"/>
                  </a:lnTo>
                  <a:lnTo>
                    <a:pt x="661" y="293"/>
                  </a:lnTo>
                  <a:lnTo>
                    <a:pt x="661" y="293"/>
                  </a:lnTo>
                  <a:lnTo>
                    <a:pt x="666" y="296"/>
                  </a:lnTo>
                  <a:cubicBezTo>
                    <a:pt x="683" y="296"/>
                    <a:pt x="692" y="296"/>
                    <a:pt x="700" y="289"/>
                  </a:cubicBezTo>
                  <a:lnTo>
                    <a:pt x="700" y="289"/>
                  </a:lnTo>
                  <a:lnTo>
                    <a:pt x="998" y="259"/>
                  </a:lnTo>
                  <a:lnTo>
                    <a:pt x="925" y="185"/>
                  </a:lnTo>
                  <a:lnTo>
                    <a:pt x="719" y="262"/>
                  </a:lnTo>
                  <a:lnTo>
                    <a:pt x="719" y="262"/>
                  </a:lnTo>
                  <a:cubicBezTo>
                    <a:pt x="722" y="258"/>
                    <a:pt x="724" y="253"/>
                    <a:pt x="727" y="247"/>
                  </a:cubicBezTo>
                  <a:lnTo>
                    <a:pt x="727" y="247"/>
                  </a:lnTo>
                  <a:lnTo>
                    <a:pt x="925" y="148"/>
                  </a:lnTo>
                  <a:lnTo>
                    <a:pt x="884" y="128"/>
                  </a:lnTo>
                  <a:lnTo>
                    <a:pt x="884" y="128"/>
                  </a:lnTo>
                  <a:cubicBezTo>
                    <a:pt x="886" y="124"/>
                    <a:pt x="888" y="118"/>
                    <a:pt x="888" y="111"/>
                  </a:cubicBezTo>
                  <a:lnTo>
                    <a:pt x="888" y="111"/>
                  </a:lnTo>
                  <a:lnTo>
                    <a:pt x="872" y="122"/>
                  </a:lnTo>
                  <a:lnTo>
                    <a:pt x="872" y="122"/>
                  </a:lnTo>
                  <a:lnTo>
                    <a:pt x="851" y="111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60" name="Google Shape;12860;p53"/>
            <p:cNvSpPr/>
            <p:nvPr/>
          </p:nvSpPr>
          <p:spPr>
            <a:xfrm>
              <a:off x="8903175" y="2343125"/>
              <a:ext cx="269000" cy="169175"/>
            </a:xfrm>
            <a:custGeom>
              <a:avLst/>
              <a:gdLst/>
              <a:ahLst/>
              <a:cxnLst/>
              <a:rect l="l" t="t" r="r" b="b"/>
              <a:pathLst>
                <a:path w="10760" h="6767" extrusionOk="0">
                  <a:moveTo>
                    <a:pt x="1" y="1"/>
                  </a:moveTo>
                  <a:lnTo>
                    <a:pt x="5399" y="6766"/>
                  </a:lnTo>
                  <a:lnTo>
                    <a:pt x="10759" y="3661"/>
                  </a:lnTo>
                  <a:lnTo>
                    <a:pt x="10759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61" name="Google Shape;12861;p53"/>
            <p:cNvSpPr/>
            <p:nvPr/>
          </p:nvSpPr>
          <p:spPr>
            <a:xfrm>
              <a:off x="8903175" y="2343125"/>
              <a:ext cx="134975" cy="169175"/>
            </a:xfrm>
            <a:custGeom>
              <a:avLst/>
              <a:gdLst/>
              <a:ahLst/>
              <a:cxnLst/>
              <a:rect l="l" t="t" r="r" b="b"/>
              <a:pathLst>
                <a:path w="5399" h="6767" extrusionOk="0">
                  <a:moveTo>
                    <a:pt x="1" y="1"/>
                  </a:moveTo>
                  <a:lnTo>
                    <a:pt x="1" y="3661"/>
                  </a:lnTo>
                  <a:lnTo>
                    <a:pt x="5399" y="6766"/>
                  </a:lnTo>
                  <a:lnTo>
                    <a:pt x="5399" y="310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62" name="Google Shape;12862;p53"/>
            <p:cNvSpPr/>
            <p:nvPr/>
          </p:nvSpPr>
          <p:spPr>
            <a:xfrm>
              <a:off x="8903175" y="2264575"/>
              <a:ext cx="269000" cy="156225"/>
            </a:xfrm>
            <a:custGeom>
              <a:avLst/>
              <a:gdLst/>
              <a:ahLst/>
              <a:cxnLst/>
              <a:rect l="l" t="t" r="r" b="b"/>
              <a:pathLst>
                <a:path w="10760" h="6249" extrusionOk="0">
                  <a:moveTo>
                    <a:pt x="5399" y="0"/>
                  </a:moveTo>
                  <a:lnTo>
                    <a:pt x="1" y="3143"/>
                  </a:lnTo>
                  <a:lnTo>
                    <a:pt x="5399" y="6248"/>
                  </a:lnTo>
                  <a:lnTo>
                    <a:pt x="10759" y="3143"/>
                  </a:lnTo>
                  <a:lnTo>
                    <a:pt x="5399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63" name="Google Shape;12863;p53"/>
            <p:cNvSpPr/>
            <p:nvPr/>
          </p:nvSpPr>
          <p:spPr>
            <a:xfrm>
              <a:off x="9215575" y="1864350"/>
              <a:ext cx="71200" cy="173800"/>
            </a:xfrm>
            <a:custGeom>
              <a:avLst/>
              <a:gdLst/>
              <a:ahLst/>
              <a:cxnLst/>
              <a:rect l="l" t="t" r="r" b="b"/>
              <a:pathLst>
                <a:path w="2848" h="6952" extrusionOk="0">
                  <a:moveTo>
                    <a:pt x="2848" y="1"/>
                  </a:moveTo>
                  <a:lnTo>
                    <a:pt x="1" y="1665"/>
                  </a:lnTo>
                  <a:lnTo>
                    <a:pt x="1" y="6951"/>
                  </a:lnTo>
                  <a:lnTo>
                    <a:pt x="2848" y="5251"/>
                  </a:lnTo>
                  <a:lnTo>
                    <a:pt x="2848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64" name="Google Shape;12864;p53"/>
            <p:cNvSpPr/>
            <p:nvPr/>
          </p:nvSpPr>
          <p:spPr>
            <a:xfrm>
              <a:off x="9139800" y="1861600"/>
              <a:ext cx="75800" cy="176550"/>
            </a:xfrm>
            <a:custGeom>
              <a:avLst/>
              <a:gdLst/>
              <a:ahLst/>
              <a:cxnLst/>
              <a:rect l="l" t="t" r="r" b="b"/>
              <a:pathLst>
                <a:path w="3032" h="7062" extrusionOk="0">
                  <a:moveTo>
                    <a:pt x="0" y="0"/>
                  </a:moveTo>
                  <a:lnTo>
                    <a:pt x="0" y="5287"/>
                  </a:lnTo>
                  <a:lnTo>
                    <a:pt x="3032" y="7061"/>
                  </a:lnTo>
                  <a:lnTo>
                    <a:pt x="3032" y="17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65" name="Google Shape;12865;p53"/>
            <p:cNvSpPr/>
            <p:nvPr/>
          </p:nvSpPr>
          <p:spPr>
            <a:xfrm>
              <a:off x="9153650" y="1889325"/>
              <a:ext cx="47175" cy="111850"/>
            </a:xfrm>
            <a:custGeom>
              <a:avLst/>
              <a:gdLst/>
              <a:ahLst/>
              <a:cxnLst/>
              <a:rect l="l" t="t" r="r" b="b"/>
              <a:pathLst>
                <a:path w="1887" h="4474" extrusionOk="0">
                  <a:moveTo>
                    <a:pt x="1" y="0"/>
                  </a:moveTo>
                  <a:lnTo>
                    <a:pt x="1" y="3365"/>
                  </a:lnTo>
                  <a:lnTo>
                    <a:pt x="1886" y="4474"/>
                  </a:lnTo>
                  <a:lnTo>
                    <a:pt x="1886" y="110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66" name="Google Shape;12866;p53"/>
            <p:cNvSpPr/>
            <p:nvPr/>
          </p:nvSpPr>
          <p:spPr>
            <a:xfrm>
              <a:off x="9139800" y="1820000"/>
              <a:ext cx="146975" cy="85975"/>
            </a:xfrm>
            <a:custGeom>
              <a:avLst/>
              <a:gdLst/>
              <a:ahLst/>
              <a:cxnLst/>
              <a:rect l="l" t="t" r="r" b="b"/>
              <a:pathLst>
                <a:path w="5879" h="3439" extrusionOk="0">
                  <a:moveTo>
                    <a:pt x="2884" y="0"/>
                  </a:moveTo>
                  <a:lnTo>
                    <a:pt x="0" y="1664"/>
                  </a:lnTo>
                  <a:lnTo>
                    <a:pt x="3032" y="3439"/>
                  </a:lnTo>
                  <a:lnTo>
                    <a:pt x="5879" y="1775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67" name="Google Shape;12867;p53"/>
            <p:cNvSpPr/>
            <p:nvPr/>
          </p:nvSpPr>
          <p:spPr>
            <a:xfrm>
              <a:off x="8990075" y="1902250"/>
              <a:ext cx="203350" cy="115575"/>
            </a:xfrm>
            <a:custGeom>
              <a:avLst/>
              <a:gdLst/>
              <a:ahLst/>
              <a:cxnLst/>
              <a:rect l="l" t="t" r="r" b="b"/>
              <a:pathLst>
                <a:path w="8134" h="4623" extrusionOk="0">
                  <a:moveTo>
                    <a:pt x="6988" y="1"/>
                  </a:moveTo>
                  <a:lnTo>
                    <a:pt x="0" y="3920"/>
                  </a:lnTo>
                  <a:lnTo>
                    <a:pt x="1146" y="4622"/>
                  </a:lnTo>
                  <a:lnTo>
                    <a:pt x="8134" y="629"/>
                  </a:lnTo>
                  <a:lnTo>
                    <a:pt x="6988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68" name="Google Shape;12868;p53"/>
            <p:cNvSpPr/>
            <p:nvPr/>
          </p:nvSpPr>
          <p:spPr>
            <a:xfrm>
              <a:off x="9015025" y="1917975"/>
              <a:ext cx="178400" cy="168225"/>
            </a:xfrm>
            <a:custGeom>
              <a:avLst/>
              <a:gdLst/>
              <a:ahLst/>
              <a:cxnLst/>
              <a:rect l="l" t="t" r="r" b="b"/>
              <a:pathLst>
                <a:path w="7136" h="6729" extrusionOk="0">
                  <a:moveTo>
                    <a:pt x="7136" y="0"/>
                  </a:moveTo>
                  <a:lnTo>
                    <a:pt x="0" y="4030"/>
                  </a:lnTo>
                  <a:lnTo>
                    <a:pt x="0" y="6729"/>
                  </a:lnTo>
                  <a:lnTo>
                    <a:pt x="7136" y="2662"/>
                  </a:lnTo>
                  <a:lnTo>
                    <a:pt x="7136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69" name="Google Shape;12869;p53"/>
            <p:cNvSpPr/>
            <p:nvPr/>
          </p:nvSpPr>
          <p:spPr>
            <a:xfrm>
              <a:off x="8986375" y="2030725"/>
              <a:ext cx="28675" cy="55475"/>
            </a:xfrm>
            <a:custGeom>
              <a:avLst/>
              <a:gdLst/>
              <a:ahLst/>
              <a:cxnLst/>
              <a:rect l="l" t="t" r="r" b="b"/>
              <a:pathLst>
                <a:path w="1147" h="2219" extrusionOk="0">
                  <a:moveTo>
                    <a:pt x="0" y="1"/>
                  </a:moveTo>
                  <a:lnTo>
                    <a:pt x="0" y="1553"/>
                  </a:lnTo>
                  <a:lnTo>
                    <a:pt x="1146" y="2219"/>
                  </a:lnTo>
                  <a:lnTo>
                    <a:pt x="1146" y="6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8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70" name="Google Shape;12870;p53"/>
            <p:cNvSpPr/>
            <p:nvPr/>
          </p:nvSpPr>
          <p:spPr>
            <a:xfrm>
              <a:off x="8978050" y="2012250"/>
              <a:ext cx="52700" cy="129425"/>
            </a:xfrm>
            <a:custGeom>
              <a:avLst/>
              <a:gdLst/>
              <a:ahLst/>
              <a:cxnLst/>
              <a:rect l="l" t="t" r="r" b="b"/>
              <a:pathLst>
                <a:path w="2108" h="5177" extrusionOk="0">
                  <a:moveTo>
                    <a:pt x="2108" y="0"/>
                  </a:moveTo>
                  <a:lnTo>
                    <a:pt x="0" y="1220"/>
                  </a:lnTo>
                  <a:lnTo>
                    <a:pt x="0" y="5176"/>
                  </a:lnTo>
                  <a:lnTo>
                    <a:pt x="2108" y="391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71" name="Google Shape;12871;p53"/>
            <p:cNvSpPr/>
            <p:nvPr/>
          </p:nvSpPr>
          <p:spPr>
            <a:xfrm>
              <a:off x="8921675" y="2010400"/>
              <a:ext cx="56400" cy="131275"/>
            </a:xfrm>
            <a:custGeom>
              <a:avLst/>
              <a:gdLst/>
              <a:ahLst/>
              <a:cxnLst/>
              <a:rect l="l" t="t" r="r" b="b"/>
              <a:pathLst>
                <a:path w="2256" h="5251" extrusionOk="0">
                  <a:moveTo>
                    <a:pt x="0" y="0"/>
                  </a:moveTo>
                  <a:lnTo>
                    <a:pt x="0" y="3956"/>
                  </a:lnTo>
                  <a:lnTo>
                    <a:pt x="2255" y="5250"/>
                  </a:lnTo>
                  <a:lnTo>
                    <a:pt x="2255" y="1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72" name="Google Shape;12872;p53"/>
            <p:cNvSpPr/>
            <p:nvPr/>
          </p:nvSpPr>
          <p:spPr>
            <a:xfrm>
              <a:off x="8921675" y="1979900"/>
              <a:ext cx="109075" cy="62875"/>
            </a:xfrm>
            <a:custGeom>
              <a:avLst/>
              <a:gdLst/>
              <a:ahLst/>
              <a:cxnLst/>
              <a:rect l="l" t="t" r="r" b="b"/>
              <a:pathLst>
                <a:path w="4363" h="2515" extrusionOk="0">
                  <a:moveTo>
                    <a:pt x="2145" y="0"/>
                  </a:moveTo>
                  <a:lnTo>
                    <a:pt x="0" y="1220"/>
                  </a:lnTo>
                  <a:lnTo>
                    <a:pt x="2255" y="2514"/>
                  </a:lnTo>
                  <a:lnTo>
                    <a:pt x="4363" y="1294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73" name="Google Shape;12873;p53"/>
            <p:cNvSpPr/>
            <p:nvPr/>
          </p:nvSpPr>
          <p:spPr>
            <a:xfrm>
              <a:off x="8431800" y="2279250"/>
              <a:ext cx="73050" cy="99950"/>
            </a:xfrm>
            <a:custGeom>
              <a:avLst/>
              <a:gdLst/>
              <a:ahLst/>
              <a:cxnLst/>
              <a:rect l="l" t="t" r="r" b="b"/>
              <a:pathLst>
                <a:path w="2922" h="3998" extrusionOk="0">
                  <a:moveTo>
                    <a:pt x="2146" y="0"/>
                  </a:moveTo>
                  <a:cubicBezTo>
                    <a:pt x="1941" y="0"/>
                    <a:pt x="1717" y="76"/>
                    <a:pt x="1480" y="227"/>
                  </a:cubicBezTo>
                  <a:cubicBezTo>
                    <a:pt x="666" y="670"/>
                    <a:pt x="1" y="1816"/>
                    <a:pt x="1" y="2815"/>
                  </a:cubicBezTo>
                  <a:cubicBezTo>
                    <a:pt x="1" y="3295"/>
                    <a:pt x="186" y="3628"/>
                    <a:pt x="481" y="3776"/>
                  </a:cubicBezTo>
                  <a:lnTo>
                    <a:pt x="846" y="3975"/>
                  </a:lnTo>
                  <a:lnTo>
                    <a:pt x="846" y="3975"/>
                  </a:lnTo>
                  <a:cubicBezTo>
                    <a:pt x="575" y="3814"/>
                    <a:pt x="407" y="3459"/>
                    <a:pt x="407" y="3036"/>
                  </a:cubicBezTo>
                  <a:cubicBezTo>
                    <a:pt x="407" y="2112"/>
                    <a:pt x="1073" y="966"/>
                    <a:pt x="1886" y="448"/>
                  </a:cubicBezTo>
                  <a:cubicBezTo>
                    <a:pt x="2173" y="305"/>
                    <a:pt x="2398" y="224"/>
                    <a:pt x="2601" y="224"/>
                  </a:cubicBezTo>
                  <a:cubicBezTo>
                    <a:pt x="2712" y="224"/>
                    <a:pt x="2817" y="248"/>
                    <a:pt x="2921" y="301"/>
                  </a:cubicBezTo>
                  <a:lnTo>
                    <a:pt x="2552" y="116"/>
                  </a:lnTo>
                  <a:cubicBezTo>
                    <a:pt x="2428" y="39"/>
                    <a:pt x="2292" y="0"/>
                    <a:pt x="2146" y="0"/>
                  </a:cubicBezTo>
                  <a:close/>
                  <a:moveTo>
                    <a:pt x="846" y="3975"/>
                  </a:moveTo>
                  <a:cubicBezTo>
                    <a:pt x="860" y="3983"/>
                    <a:pt x="874" y="3991"/>
                    <a:pt x="888" y="3998"/>
                  </a:cubicBezTo>
                  <a:lnTo>
                    <a:pt x="846" y="3975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74" name="Google Shape;12874;p53"/>
            <p:cNvSpPr/>
            <p:nvPr/>
          </p:nvSpPr>
          <p:spPr>
            <a:xfrm>
              <a:off x="8441975" y="2284825"/>
              <a:ext cx="75825" cy="96950"/>
            </a:xfrm>
            <a:custGeom>
              <a:avLst/>
              <a:gdLst/>
              <a:ahLst/>
              <a:cxnLst/>
              <a:rect l="l" t="t" r="r" b="b"/>
              <a:pathLst>
                <a:path w="3033" h="3878" extrusionOk="0">
                  <a:moveTo>
                    <a:pt x="2176" y="1"/>
                  </a:moveTo>
                  <a:cubicBezTo>
                    <a:pt x="1957" y="1"/>
                    <a:pt x="1718" y="82"/>
                    <a:pt x="1479" y="225"/>
                  </a:cubicBezTo>
                  <a:cubicBezTo>
                    <a:pt x="666" y="669"/>
                    <a:pt x="0" y="1852"/>
                    <a:pt x="0" y="2813"/>
                  </a:cubicBezTo>
                  <a:cubicBezTo>
                    <a:pt x="0" y="3257"/>
                    <a:pt x="185" y="3627"/>
                    <a:pt x="481" y="3775"/>
                  </a:cubicBezTo>
                  <a:cubicBezTo>
                    <a:pt x="597" y="3841"/>
                    <a:pt x="736" y="3878"/>
                    <a:pt x="894" y="3878"/>
                  </a:cubicBezTo>
                  <a:cubicBezTo>
                    <a:pt x="1087" y="3878"/>
                    <a:pt x="1309" y="3823"/>
                    <a:pt x="1553" y="3701"/>
                  </a:cubicBezTo>
                  <a:cubicBezTo>
                    <a:pt x="2367" y="3220"/>
                    <a:pt x="3032" y="2074"/>
                    <a:pt x="3032" y="1113"/>
                  </a:cubicBezTo>
                  <a:cubicBezTo>
                    <a:pt x="2958" y="558"/>
                    <a:pt x="2773" y="225"/>
                    <a:pt x="2514" y="78"/>
                  </a:cubicBezTo>
                  <a:cubicBezTo>
                    <a:pt x="2410" y="25"/>
                    <a:pt x="2296" y="1"/>
                    <a:pt x="2176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75" name="Google Shape;12875;p53"/>
            <p:cNvSpPr/>
            <p:nvPr/>
          </p:nvSpPr>
          <p:spPr>
            <a:xfrm>
              <a:off x="8473400" y="2319475"/>
              <a:ext cx="20350" cy="27050"/>
            </a:xfrm>
            <a:custGeom>
              <a:avLst/>
              <a:gdLst/>
              <a:ahLst/>
              <a:cxnLst/>
              <a:rect l="l" t="t" r="r" b="b"/>
              <a:pathLst>
                <a:path w="814" h="1082" extrusionOk="0">
                  <a:moveTo>
                    <a:pt x="592" y="0"/>
                  </a:moveTo>
                  <a:cubicBezTo>
                    <a:pt x="533" y="0"/>
                    <a:pt x="477" y="26"/>
                    <a:pt x="407" y="96"/>
                  </a:cubicBezTo>
                  <a:cubicBezTo>
                    <a:pt x="185" y="207"/>
                    <a:pt x="0" y="503"/>
                    <a:pt x="0" y="762"/>
                  </a:cubicBezTo>
                  <a:cubicBezTo>
                    <a:pt x="0" y="910"/>
                    <a:pt x="37" y="1021"/>
                    <a:pt x="148" y="1058"/>
                  </a:cubicBezTo>
                  <a:cubicBezTo>
                    <a:pt x="179" y="1073"/>
                    <a:pt x="216" y="1082"/>
                    <a:pt x="254" y="1082"/>
                  </a:cubicBezTo>
                  <a:cubicBezTo>
                    <a:pt x="308" y="1082"/>
                    <a:pt x="364" y="1064"/>
                    <a:pt x="407" y="1021"/>
                  </a:cubicBezTo>
                  <a:cubicBezTo>
                    <a:pt x="629" y="873"/>
                    <a:pt x="814" y="577"/>
                    <a:pt x="814" y="318"/>
                  </a:cubicBezTo>
                  <a:cubicBezTo>
                    <a:pt x="814" y="170"/>
                    <a:pt x="777" y="96"/>
                    <a:pt x="703" y="23"/>
                  </a:cubicBezTo>
                  <a:cubicBezTo>
                    <a:pt x="662" y="9"/>
                    <a:pt x="627" y="0"/>
                    <a:pt x="592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76" name="Google Shape;12876;p53"/>
            <p:cNvSpPr/>
            <p:nvPr/>
          </p:nvSpPr>
          <p:spPr>
            <a:xfrm>
              <a:off x="8459525" y="2284900"/>
              <a:ext cx="69350" cy="66575"/>
            </a:xfrm>
            <a:custGeom>
              <a:avLst/>
              <a:gdLst/>
              <a:ahLst/>
              <a:cxnLst/>
              <a:rect l="l" t="t" r="r" b="b"/>
              <a:pathLst>
                <a:path w="2774" h="2663" extrusionOk="0">
                  <a:moveTo>
                    <a:pt x="1628" y="1"/>
                  </a:moveTo>
                  <a:lnTo>
                    <a:pt x="1" y="2034"/>
                  </a:lnTo>
                  <a:lnTo>
                    <a:pt x="1147" y="2663"/>
                  </a:lnTo>
                  <a:lnTo>
                    <a:pt x="2774" y="629"/>
                  </a:lnTo>
                  <a:lnTo>
                    <a:pt x="1628" y="1"/>
                  </a:lnTo>
                  <a:close/>
                </a:path>
              </a:pathLst>
            </a:custGeom>
            <a:solidFill>
              <a:srgbClr val="FFA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77" name="Google Shape;12877;p53"/>
            <p:cNvSpPr/>
            <p:nvPr/>
          </p:nvSpPr>
          <p:spPr>
            <a:xfrm>
              <a:off x="8500200" y="2032575"/>
              <a:ext cx="463075" cy="268075"/>
            </a:xfrm>
            <a:custGeom>
              <a:avLst/>
              <a:gdLst/>
              <a:ahLst/>
              <a:cxnLst/>
              <a:rect l="l" t="t" r="r" b="b"/>
              <a:pathLst>
                <a:path w="18523" h="10723" extrusionOk="0">
                  <a:moveTo>
                    <a:pt x="17414" y="1"/>
                  </a:moveTo>
                  <a:lnTo>
                    <a:pt x="1" y="10094"/>
                  </a:lnTo>
                  <a:lnTo>
                    <a:pt x="1147" y="10722"/>
                  </a:lnTo>
                  <a:lnTo>
                    <a:pt x="18523" y="666"/>
                  </a:lnTo>
                  <a:lnTo>
                    <a:pt x="1741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78" name="Google Shape;12878;p53"/>
            <p:cNvSpPr/>
            <p:nvPr/>
          </p:nvSpPr>
          <p:spPr>
            <a:xfrm>
              <a:off x="8488175" y="2049225"/>
              <a:ext cx="475100" cy="342000"/>
            </a:xfrm>
            <a:custGeom>
              <a:avLst/>
              <a:gdLst/>
              <a:ahLst/>
              <a:cxnLst/>
              <a:rect l="l" t="t" r="r" b="b"/>
              <a:pathLst>
                <a:path w="19004" h="13680" extrusionOk="0">
                  <a:moveTo>
                    <a:pt x="19004" y="0"/>
                  </a:moveTo>
                  <a:lnTo>
                    <a:pt x="1628" y="10056"/>
                  </a:lnTo>
                  <a:lnTo>
                    <a:pt x="1" y="12090"/>
                  </a:lnTo>
                  <a:lnTo>
                    <a:pt x="1" y="13679"/>
                  </a:lnTo>
                  <a:lnTo>
                    <a:pt x="19004" y="2662"/>
                  </a:lnTo>
                  <a:lnTo>
                    <a:pt x="1900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79" name="Google Shape;12879;p53"/>
            <p:cNvSpPr/>
            <p:nvPr/>
          </p:nvSpPr>
          <p:spPr>
            <a:xfrm>
              <a:off x="8459525" y="2335750"/>
              <a:ext cx="28675" cy="55475"/>
            </a:xfrm>
            <a:custGeom>
              <a:avLst/>
              <a:gdLst/>
              <a:ahLst/>
              <a:cxnLst/>
              <a:rect l="l" t="t" r="r" b="b"/>
              <a:pathLst>
                <a:path w="1147" h="2219" extrusionOk="0">
                  <a:moveTo>
                    <a:pt x="1" y="0"/>
                  </a:moveTo>
                  <a:lnTo>
                    <a:pt x="1" y="1553"/>
                  </a:lnTo>
                  <a:lnTo>
                    <a:pt x="1147" y="2218"/>
                  </a:lnTo>
                  <a:lnTo>
                    <a:pt x="1147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80" name="Google Shape;12880;p53"/>
            <p:cNvSpPr/>
            <p:nvPr/>
          </p:nvSpPr>
          <p:spPr>
            <a:xfrm>
              <a:off x="8833850" y="2082500"/>
              <a:ext cx="73975" cy="108150"/>
            </a:xfrm>
            <a:custGeom>
              <a:avLst/>
              <a:gdLst/>
              <a:ahLst/>
              <a:cxnLst/>
              <a:rect l="l" t="t" r="r" b="b"/>
              <a:pathLst>
                <a:path w="2959" h="4326" extrusionOk="0">
                  <a:moveTo>
                    <a:pt x="2959" y="0"/>
                  </a:moveTo>
                  <a:lnTo>
                    <a:pt x="1258" y="961"/>
                  </a:lnTo>
                  <a:lnTo>
                    <a:pt x="1" y="4326"/>
                  </a:lnTo>
                  <a:lnTo>
                    <a:pt x="1739" y="3327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81" name="Google Shape;12881;p53"/>
            <p:cNvSpPr/>
            <p:nvPr/>
          </p:nvSpPr>
          <p:spPr>
            <a:xfrm>
              <a:off x="8478025" y="2593600"/>
              <a:ext cx="32375" cy="49525"/>
            </a:xfrm>
            <a:custGeom>
              <a:avLst/>
              <a:gdLst/>
              <a:ahLst/>
              <a:cxnLst/>
              <a:rect l="l" t="t" r="r" b="b"/>
              <a:pathLst>
                <a:path w="1295" h="1981" extrusionOk="0">
                  <a:moveTo>
                    <a:pt x="703" y="1"/>
                  </a:moveTo>
                  <a:lnTo>
                    <a:pt x="407" y="149"/>
                  </a:lnTo>
                  <a:lnTo>
                    <a:pt x="407" y="777"/>
                  </a:lnTo>
                  <a:cubicBezTo>
                    <a:pt x="185" y="925"/>
                    <a:pt x="0" y="1332"/>
                    <a:pt x="0" y="1591"/>
                  </a:cubicBezTo>
                  <a:cubicBezTo>
                    <a:pt x="0" y="1836"/>
                    <a:pt x="121" y="1981"/>
                    <a:pt x="303" y="1981"/>
                  </a:cubicBezTo>
                  <a:cubicBezTo>
                    <a:pt x="367" y="1981"/>
                    <a:pt x="440" y="1962"/>
                    <a:pt x="518" y="1923"/>
                  </a:cubicBezTo>
                  <a:cubicBezTo>
                    <a:pt x="777" y="1738"/>
                    <a:pt x="1035" y="1332"/>
                    <a:pt x="1035" y="999"/>
                  </a:cubicBezTo>
                  <a:lnTo>
                    <a:pt x="1294" y="777"/>
                  </a:lnTo>
                  <a:lnTo>
                    <a:pt x="1220" y="703"/>
                  </a:lnTo>
                  <a:lnTo>
                    <a:pt x="962" y="851"/>
                  </a:lnTo>
                  <a:cubicBezTo>
                    <a:pt x="851" y="925"/>
                    <a:pt x="851" y="1147"/>
                    <a:pt x="851" y="1147"/>
                  </a:cubicBezTo>
                  <a:cubicBezTo>
                    <a:pt x="851" y="1332"/>
                    <a:pt x="703" y="1517"/>
                    <a:pt x="555" y="1591"/>
                  </a:cubicBezTo>
                  <a:cubicBezTo>
                    <a:pt x="513" y="1622"/>
                    <a:pt x="474" y="1636"/>
                    <a:pt x="440" y="1636"/>
                  </a:cubicBezTo>
                  <a:cubicBezTo>
                    <a:pt x="353" y="1636"/>
                    <a:pt x="296" y="1549"/>
                    <a:pt x="296" y="1443"/>
                  </a:cubicBezTo>
                  <a:cubicBezTo>
                    <a:pt x="296" y="1258"/>
                    <a:pt x="407" y="1073"/>
                    <a:pt x="555" y="999"/>
                  </a:cubicBezTo>
                  <a:lnTo>
                    <a:pt x="703" y="777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82" name="Google Shape;12882;p53"/>
            <p:cNvSpPr/>
            <p:nvPr/>
          </p:nvSpPr>
          <p:spPr>
            <a:xfrm>
              <a:off x="8480800" y="2593600"/>
              <a:ext cx="27750" cy="49525"/>
            </a:xfrm>
            <a:custGeom>
              <a:avLst/>
              <a:gdLst/>
              <a:ahLst/>
              <a:cxnLst/>
              <a:rect l="l" t="t" r="r" b="b"/>
              <a:pathLst>
                <a:path w="1110" h="1981" extrusionOk="0">
                  <a:moveTo>
                    <a:pt x="666" y="1"/>
                  </a:moveTo>
                  <a:lnTo>
                    <a:pt x="407" y="149"/>
                  </a:lnTo>
                  <a:lnTo>
                    <a:pt x="407" y="777"/>
                  </a:lnTo>
                  <a:cubicBezTo>
                    <a:pt x="185" y="925"/>
                    <a:pt x="0" y="1332"/>
                    <a:pt x="0" y="1591"/>
                  </a:cubicBezTo>
                  <a:cubicBezTo>
                    <a:pt x="0" y="1836"/>
                    <a:pt x="121" y="1981"/>
                    <a:pt x="288" y="1981"/>
                  </a:cubicBezTo>
                  <a:cubicBezTo>
                    <a:pt x="347" y="1981"/>
                    <a:pt x="413" y="1962"/>
                    <a:pt x="481" y="1923"/>
                  </a:cubicBezTo>
                  <a:cubicBezTo>
                    <a:pt x="777" y="1738"/>
                    <a:pt x="998" y="1332"/>
                    <a:pt x="998" y="999"/>
                  </a:cubicBezTo>
                  <a:cubicBezTo>
                    <a:pt x="998" y="999"/>
                    <a:pt x="998" y="851"/>
                    <a:pt x="1109" y="777"/>
                  </a:cubicBezTo>
                  <a:lnTo>
                    <a:pt x="1109" y="777"/>
                  </a:lnTo>
                  <a:lnTo>
                    <a:pt x="961" y="851"/>
                  </a:lnTo>
                  <a:cubicBezTo>
                    <a:pt x="814" y="925"/>
                    <a:pt x="814" y="1147"/>
                    <a:pt x="814" y="1147"/>
                  </a:cubicBezTo>
                  <a:cubicBezTo>
                    <a:pt x="814" y="1332"/>
                    <a:pt x="666" y="1517"/>
                    <a:pt x="555" y="1591"/>
                  </a:cubicBezTo>
                  <a:cubicBezTo>
                    <a:pt x="513" y="1622"/>
                    <a:pt x="471" y="1636"/>
                    <a:pt x="432" y="1636"/>
                  </a:cubicBezTo>
                  <a:cubicBezTo>
                    <a:pt x="335" y="1636"/>
                    <a:pt x="259" y="1549"/>
                    <a:pt x="259" y="1443"/>
                  </a:cubicBezTo>
                  <a:cubicBezTo>
                    <a:pt x="259" y="1258"/>
                    <a:pt x="407" y="1073"/>
                    <a:pt x="555" y="999"/>
                  </a:cubicBezTo>
                  <a:lnTo>
                    <a:pt x="666" y="777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83" name="Google Shape;12883;p53"/>
            <p:cNvSpPr/>
            <p:nvPr/>
          </p:nvSpPr>
          <p:spPr>
            <a:xfrm>
              <a:off x="8471550" y="2557575"/>
              <a:ext cx="24975" cy="47150"/>
            </a:xfrm>
            <a:custGeom>
              <a:avLst/>
              <a:gdLst/>
              <a:ahLst/>
              <a:cxnLst/>
              <a:rect l="l" t="t" r="r" b="b"/>
              <a:pathLst>
                <a:path w="999" h="1886" extrusionOk="0">
                  <a:moveTo>
                    <a:pt x="0" y="0"/>
                  </a:moveTo>
                  <a:lnTo>
                    <a:pt x="0" y="1035"/>
                  </a:lnTo>
                  <a:lnTo>
                    <a:pt x="296" y="1516"/>
                  </a:lnTo>
                  <a:lnTo>
                    <a:pt x="999" y="1886"/>
                  </a:lnTo>
                  <a:lnTo>
                    <a:pt x="851" y="370"/>
                  </a:lnTo>
                  <a:lnTo>
                    <a:pt x="666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84" name="Google Shape;12884;p53"/>
            <p:cNvSpPr/>
            <p:nvPr/>
          </p:nvSpPr>
          <p:spPr>
            <a:xfrm>
              <a:off x="8488175" y="2551100"/>
              <a:ext cx="26850" cy="53625"/>
            </a:xfrm>
            <a:custGeom>
              <a:avLst/>
              <a:gdLst/>
              <a:ahLst/>
              <a:cxnLst/>
              <a:rect l="l" t="t" r="r" b="b"/>
              <a:pathLst>
                <a:path w="1074" h="2145" extrusionOk="0">
                  <a:moveTo>
                    <a:pt x="1073" y="0"/>
                  </a:moveTo>
                  <a:lnTo>
                    <a:pt x="1" y="629"/>
                  </a:lnTo>
                  <a:lnTo>
                    <a:pt x="1" y="1664"/>
                  </a:lnTo>
                  <a:lnTo>
                    <a:pt x="334" y="2145"/>
                  </a:lnTo>
                  <a:lnTo>
                    <a:pt x="814" y="1849"/>
                  </a:lnTo>
                  <a:lnTo>
                    <a:pt x="1073" y="1035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85" name="Google Shape;12885;p53"/>
            <p:cNvSpPr/>
            <p:nvPr/>
          </p:nvSpPr>
          <p:spPr>
            <a:xfrm>
              <a:off x="8471550" y="2540925"/>
              <a:ext cx="43475" cy="25900"/>
            </a:xfrm>
            <a:custGeom>
              <a:avLst/>
              <a:gdLst/>
              <a:ahLst/>
              <a:cxnLst/>
              <a:rect l="l" t="t" r="r" b="b"/>
              <a:pathLst>
                <a:path w="1739" h="1036" extrusionOk="0">
                  <a:moveTo>
                    <a:pt x="1110" y="1"/>
                  </a:moveTo>
                  <a:lnTo>
                    <a:pt x="0" y="666"/>
                  </a:lnTo>
                  <a:lnTo>
                    <a:pt x="666" y="1036"/>
                  </a:lnTo>
                  <a:lnTo>
                    <a:pt x="1738" y="407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86" name="Google Shape;12886;p53"/>
            <p:cNvSpPr/>
            <p:nvPr/>
          </p:nvSpPr>
          <p:spPr>
            <a:xfrm>
              <a:off x="8488175" y="2373625"/>
              <a:ext cx="11125" cy="181875"/>
            </a:xfrm>
            <a:custGeom>
              <a:avLst/>
              <a:gdLst/>
              <a:ahLst/>
              <a:cxnLst/>
              <a:rect l="l" t="t" r="r" b="b"/>
              <a:pathLst>
                <a:path w="445" h="7275" extrusionOk="0">
                  <a:moveTo>
                    <a:pt x="1" y="1"/>
                  </a:moveTo>
                  <a:lnTo>
                    <a:pt x="1" y="7173"/>
                  </a:lnTo>
                  <a:cubicBezTo>
                    <a:pt x="1" y="7210"/>
                    <a:pt x="1" y="7210"/>
                    <a:pt x="75" y="7247"/>
                  </a:cubicBezTo>
                  <a:cubicBezTo>
                    <a:pt x="112" y="7266"/>
                    <a:pt x="158" y="7275"/>
                    <a:pt x="204" y="7275"/>
                  </a:cubicBezTo>
                  <a:cubicBezTo>
                    <a:pt x="251" y="7275"/>
                    <a:pt x="297" y="7266"/>
                    <a:pt x="334" y="7247"/>
                  </a:cubicBezTo>
                  <a:cubicBezTo>
                    <a:pt x="371" y="7210"/>
                    <a:pt x="445" y="7210"/>
                    <a:pt x="445" y="7173"/>
                  </a:cubicBezTo>
                  <a:lnTo>
                    <a:pt x="445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87" name="Google Shape;12887;p53"/>
            <p:cNvSpPr/>
            <p:nvPr/>
          </p:nvSpPr>
          <p:spPr>
            <a:xfrm>
              <a:off x="8487250" y="2370175"/>
              <a:ext cx="12050" cy="6725"/>
            </a:xfrm>
            <a:custGeom>
              <a:avLst/>
              <a:gdLst/>
              <a:ahLst/>
              <a:cxnLst/>
              <a:rect l="l" t="t" r="r" b="b"/>
              <a:pathLst>
                <a:path w="482" h="269" extrusionOk="0">
                  <a:moveTo>
                    <a:pt x="241" y="0"/>
                  </a:moveTo>
                  <a:cubicBezTo>
                    <a:pt x="195" y="0"/>
                    <a:pt x="149" y="9"/>
                    <a:pt x="112" y="28"/>
                  </a:cubicBezTo>
                  <a:cubicBezTo>
                    <a:pt x="1" y="102"/>
                    <a:pt x="1" y="176"/>
                    <a:pt x="112" y="213"/>
                  </a:cubicBezTo>
                  <a:cubicBezTo>
                    <a:pt x="149" y="250"/>
                    <a:pt x="195" y="268"/>
                    <a:pt x="241" y="268"/>
                  </a:cubicBezTo>
                  <a:cubicBezTo>
                    <a:pt x="288" y="268"/>
                    <a:pt x="334" y="250"/>
                    <a:pt x="371" y="213"/>
                  </a:cubicBezTo>
                  <a:cubicBezTo>
                    <a:pt x="482" y="176"/>
                    <a:pt x="482" y="102"/>
                    <a:pt x="371" y="28"/>
                  </a:cubicBezTo>
                  <a:cubicBezTo>
                    <a:pt x="334" y="9"/>
                    <a:pt x="288" y="0"/>
                    <a:pt x="241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88" name="Google Shape;12888;p53"/>
            <p:cNvSpPr/>
            <p:nvPr/>
          </p:nvSpPr>
          <p:spPr>
            <a:xfrm>
              <a:off x="8472475" y="2301350"/>
              <a:ext cx="73050" cy="100025"/>
            </a:xfrm>
            <a:custGeom>
              <a:avLst/>
              <a:gdLst/>
              <a:ahLst/>
              <a:cxnLst/>
              <a:rect l="l" t="t" r="r" b="b"/>
              <a:pathLst>
                <a:path w="2922" h="4001" extrusionOk="0">
                  <a:moveTo>
                    <a:pt x="2129" y="1"/>
                  </a:moveTo>
                  <a:cubicBezTo>
                    <a:pt x="1929" y="1"/>
                    <a:pt x="1710" y="67"/>
                    <a:pt x="1479" y="193"/>
                  </a:cubicBezTo>
                  <a:cubicBezTo>
                    <a:pt x="629" y="674"/>
                    <a:pt x="0" y="1820"/>
                    <a:pt x="0" y="2781"/>
                  </a:cubicBezTo>
                  <a:cubicBezTo>
                    <a:pt x="0" y="3299"/>
                    <a:pt x="185" y="3631"/>
                    <a:pt x="444" y="3779"/>
                  </a:cubicBezTo>
                  <a:lnTo>
                    <a:pt x="888" y="4001"/>
                  </a:lnTo>
                  <a:cubicBezTo>
                    <a:pt x="592" y="3853"/>
                    <a:pt x="407" y="3483"/>
                    <a:pt x="407" y="3040"/>
                  </a:cubicBezTo>
                  <a:cubicBezTo>
                    <a:pt x="407" y="2042"/>
                    <a:pt x="1073" y="932"/>
                    <a:pt x="1886" y="452"/>
                  </a:cubicBezTo>
                  <a:cubicBezTo>
                    <a:pt x="2136" y="293"/>
                    <a:pt x="2358" y="217"/>
                    <a:pt x="2561" y="217"/>
                  </a:cubicBezTo>
                  <a:cubicBezTo>
                    <a:pt x="2688" y="217"/>
                    <a:pt x="2807" y="247"/>
                    <a:pt x="2921" y="304"/>
                  </a:cubicBezTo>
                  <a:lnTo>
                    <a:pt x="2551" y="119"/>
                  </a:lnTo>
                  <a:cubicBezTo>
                    <a:pt x="2424" y="39"/>
                    <a:pt x="2282" y="1"/>
                    <a:pt x="2129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89" name="Google Shape;12889;p53"/>
            <p:cNvSpPr/>
            <p:nvPr/>
          </p:nvSpPr>
          <p:spPr>
            <a:xfrm>
              <a:off x="8482650" y="2306775"/>
              <a:ext cx="74875" cy="97100"/>
            </a:xfrm>
            <a:custGeom>
              <a:avLst/>
              <a:gdLst/>
              <a:ahLst/>
              <a:cxnLst/>
              <a:rect l="l" t="t" r="r" b="b"/>
              <a:pathLst>
                <a:path w="2995" h="3884" extrusionOk="0">
                  <a:moveTo>
                    <a:pt x="2144" y="0"/>
                  </a:moveTo>
                  <a:cubicBezTo>
                    <a:pt x="1934" y="0"/>
                    <a:pt x="1706" y="76"/>
                    <a:pt x="1479" y="235"/>
                  </a:cubicBezTo>
                  <a:cubicBezTo>
                    <a:pt x="666" y="678"/>
                    <a:pt x="0" y="1825"/>
                    <a:pt x="0" y="2823"/>
                  </a:cubicBezTo>
                  <a:cubicBezTo>
                    <a:pt x="0" y="3266"/>
                    <a:pt x="185" y="3636"/>
                    <a:pt x="481" y="3784"/>
                  </a:cubicBezTo>
                  <a:cubicBezTo>
                    <a:pt x="592" y="3848"/>
                    <a:pt x="724" y="3884"/>
                    <a:pt x="871" y="3884"/>
                  </a:cubicBezTo>
                  <a:cubicBezTo>
                    <a:pt x="1065" y="3884"/>
                    <a:pt x="1284" y="3820"/>
                    <a:pt x="1516" y="3673"/>
                  </a:cubicBezTo>
                  <a:cubicBezTo>
                    <a:pt x="2366" y="3229"/>
                    <a:pt x="2995" y="2083"/>
                    <a:pt x="2995" y="1085"/>
                  </a:cubicBezTo>
                  <a:cubicBezTo>
                    <a:pt x="2958" y="604"/>
                    <a:pt x="2773" y="235"/>
                    <a:pt x="2514" y="87"/>
                  </a:cubicBezTo>
                  <a:cubicBezTo>
                    <a:pt x="2400" y="30"/>
                    <a:pt x="2275" y="0"/>
                    <a:pt x="2144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90" name="Google Shape;12890;p53"/>
            <p:cNvSpPr/>
            <p:nvPr/>
          </p:nvSpPr>
          <p:spPr>
            <a:xfrm>
              <a:off x="8514075" y="2343700"/>
              <a:ext cx="20350" cy="26875"/>
            </a:xfrm>
            <a:custGeom>
              <a:avLst/>
              <a:gdLst/>
              <a:ahLst/>
              <a:cxnLst/>
              <a:rect l="l" t="t" r="r" b="b"/>
              <a:pathLst>
                <a:path w="814" h="1075" extrusionOk="0">
                  <a:moveTo>
                    <a:pt x="526" y="0"/>
                  </a:moveTo>
                  <a:cubicBezTo>
                    <a:pt x="462" y="0"/>
                    <a:pt x="411" y="28"/>
                    <a:pt x="370" y="89"/>
                  </a:cubicBezTo>
                  <a:cubicBezTo>
                    <a:pt x="148" y="237"/>
                    <a:pt x="0" y="495"/>
                    <a:pt x="0" y="791"/>
                  </a:cubicBezTo>
                  <a:cubicBezTo>
                    <a:pt x="0" y="902"/>
                    <a:pt x="37" y="1013"/>
                    <a:pt x="148" y="1050"/>
                  </a:cubicBezTo>
                  <a:cubicBezTo>
                    <a:pt x="179" y="1065"/>
                    <a:pt x="216" y="1074"/>
                    <a:pt x="254" y="1074"/>
                  </a:cubicBezTo>
                  <a:cubicBezTo>
                    <a:pt x="307" y="1074"/>
                    <a:pt x="363" y="1056"/>
                    <a:pt x="407" y="1013"/>
                  </a:cubicBezTo>
                  <a:cubicBezTo>
                    <a:pt x="629" y="865"/>
                    <a:pt x="813" y="606"/>
                    <a:pt x="813" y="311"/>
                  </a:cubicBezTo>
                  <a:cubicBezTo>
                    <a:pt x="813" y="163"/>
                    <a:pt x="777" y="89"/>
                    <a:pt x="703" y="52"/>
                  </a:cubicBezTo>
                  <a:cubicBezTo>
                    <a:pt x="636" y="19"/>
                    <a:pt x="577" y="0"/>
                    <a:pt x="526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91" name="Google Shape;12891;p53"/>
            <p:cNvSpPr/>
            <p:nvPr/>
          </p:nvSpPr>
          <p:spPr>
            <a:xfrm>
              <a:off x="8967875" y="2112075"/>
              <a:ext cx="65650" cy="36975"/>
            </a:xfrm>
            <a:custGeom>
              <a:avLst/>
              <a:gdLst/>
              <a:ahLst/>
              <a:cxnLst/>
              <a:rect l="l" t="t" r="r" b="b"/>
              <a:pathLst>
                <a:path w="2626" h="1479" extrusionOk="0">
                  <a:moveTo>
                    <a:pt x="1332" y="0"/>
                  </a:moveTo>
                  <a:lnTo>
                    <a:pt x="1" y="740"/>
                  </a:lnTo>
                  <a:lnTo>
                    <a:pt x="1332" y="1479"/>
                  </a:lnTo>
                  <a:lnTo>
                    <a:pt x="2626" y="740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92" name="Google Shape;12892;p53"/>
            <p:cNvSpPr/>
            <p:nvPr/>
          </p:nvSpPr>
          <p:spPr>
            <a:xfrm>
              <a:off x="8967875" y="2130550"/>
              <a:ext cx="32375" cy="231100"/>
            </a:xfrm>
            <a:custGeom>
              <a:avLst/>
              <a:gdLst/>
              <a:ahLst/>
              <a:cxnLst/>
              <a:rect l="l" t="t" r="r" b="b"/>
              <a:pathLst>
                <a:path w="1295" h="9244" extrusionOk="0">
                  <a:moveTo>
                    <a:pt x="1" y="1"/>
                  </a:moveTo>
                  <a:lnTo>
                    <a:pt x="1" y="8504"/>
                  </a:lnTo>
                  <a:lnTo>
                    <a:pt x="1295" y="9243"/>
                  </a:lnTo>
                  <a:lnTo>
                    <a:pt x="1295" y="7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93" name="Google Shape;12893;p53"/>
            <p:cNvSpPr/>
            <p:nvPr/>
          </p:nvSpPr>
          <p:spPr>
            <a:xfrm>
              <a:off x="9000225" y="2130550"/>
              <a:ext cx="33300" cy="231100"/>
            </a:xfrm>
            <a:custGeom>
              <a:avLst/>
              <a:gdLst/>
              <a:ahLst/>
              <a:cxnLst/>
              <a:rect l="l" t="t" r="r" b="b"/>
              <a:pathLst>
                <a:path w="1332" h="9244" extrusionOk="0">
                  <a:moveTo>
                    <a:pt x="1332" y="1"/>
                  </a:moveTo>
                  <a:lnTo>
                    <a:pt x="1" y="740"/>
                  </a:lnTo>
                  <a:lnTo>
                    <a:pt x="1" y="9243"/>
                  </a:lnTo>
                  <a:lnTo>
                    <a:pt x="1332" y="8504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94" name="Google Shape;12894;p53"/>
            <p:cNvSpPr/>
            <p:nvPr/>
          </p:nvSpPr>
          <p:spPr>
            <a:xfrm>
              <a:off x="9019650" y="2044600"/>
              <a:ext cx="97075" cy="153450"/>
            </a:xfrm>
            <a:custGeom>
              <a:avLst/>
              <a:gdLst/>
              <a:ahLst/>
              <a:cxnLst/>
              <a:rect l="l" t="t" r="r" b="b"/>
              <a:pathLst>
                <a:path w="3883" h="6138" extrusionOk="0">
                  <a:moveTo>
                    <a:pt x="3882" y="0"/>
                  </a:moveTo>
                  <a:lnTo>
                    <a:pt x="0" y="2218"/>
                  </a:lnTo>
                  <a:lnTo>
                    <a:pt x="0" y="6137"/>
                  </a:lnTo>
                  <a:lnTo>
                    <a:pt x="3882" y="3919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95" name="Google Shape;12895;p53"/>
            <p:cNvSpPr/>
            <p:nvPr/>
          </p:nvSpPr>
          <p:spPr>
            <a:xfrm>
              <a:off x="9042750" y="2068625"/>
              <a:ext cx="50850" cy="79500"/>
            </a:xfrm>
            <a:custGeom>
              <a:avLst/>
              <a:gdLst/>
              <a:ahLst/>
              <a:cxnLst/>
              <a:rect l="l" t="t" r="r" b="b"/>
              <a:pathLst>
                <a:path w="2034" h="3180" extrusionOk="0">
                  <a:moveTo>
                    <a:pt x="2034" y="0"/>
                  </a:moveTo>
                  <a:lnTo>
                    <a:pt x="0" y="1147"/>
                  </a:lnTo>
                  <a:lnTo>
                    <a:pt x="0" y="3180"/>
                  </a:lnTo>
                  <a:lnTo>
                    <a:pt x="2034" y="2034"/>
                  </a:lnTo>
                  <a:lnTo>
                    <a:pt x="2034" y="0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96" name="Google Shape;12896;p53"/>
            <p:cNvSpPr/>
            <p:nvPr/>
          </p:nvSpPr>
          <p:spPr>
            <a:xfrm>
              <a:off x="9047375" y="2074175"/>
              <a:ext cx="41600" cy="67500"/>
            </a:xfrm>
            <a:custGeom>
              <a:avLst/>
              <a:gdLst/>
              <a:ahLst/>
              <a:cxnLst/>
              <a:rect l="l" t="t" r="r" b="b"/>
              <a:pathLst>
                <a:path w="1664" h="2700" extrusionOk="0">
                  <a:moveTo>
                    <a:pt x="1664" y="0"/>
                  </a:moveTo>
                  <a:lnTo>
                    <a:pt x="1590" y="111"/>
                  </a:lnTo>
                  <a:lnTo>
                    <a:pt x="1590" y="1664"/>
                  </a:lnTo>
                  <a:lnTo>
                    <a:pt x="0" y="2588"/>
                  </a:lnTo>
                  <a:lnTo>
                    <a:pt x="0" y="2699"/>
                  </a:lnTo>
                  <a:lnTo>
                    <a:pt x="1664" y="1701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3C2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97" name="Google Shape;12897;p53"/>
            <p:cNvSpPr/>
            <p:nvPr/>
          </p:nvSpPr>
          <p:spPr>
            <a:xfrm>
              <a:off x="9047375" y="2076950"/>
              <a:ext cx="39750" cy="61950"/>
            </a:xfrm>
            <a:custGeom>
              <a:avLst/>
              <a:gdLst/>
              <a:ahLst/>
              <a:cxnLst/>
              <a:rect l="l" t="t" r="r" b="b"/>
              <a:pathLst>
                <a:path w="1590" h="2478" extrusionOk="0">
                  <a:moveTo>
                    <a:pt x="1590" y="0"/>
                  </a:moveTo>
                  <a:lnTo>
                    <a:pt x="0" y="851"/>
                  </a:lnTo>
                  <a:lnTo>
                    <a:pt x="0" y="2477"/>
                  </a:lnTo>
                  <a:lnTo>
                    <a:pt x="1590" y="1553"/>
                  </a:lnTo>
                  <a:lnTo>
                    <a:pt x="1590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98" name="Google Shape;12898;p53"/>
            <p:cNvSpPr/>
            <p:nvPr/>
          </p:nvSpPr>
          <p:spPr>
            <a:xfrm>
              <a:off x="8954950" y="2063075"/>
              <a:ext cx="64725" cy="134975"/>
            </a:xfrm>
            <a:custGeom>
              <a:avLst/>
              <a:gdLst/>
              <a:ahLst/>
              <a:cxnLst/>
              <a:rect l="l" t="t" r="r" b="b"/>
              <a:pathLst>
                <a:path w="2589" h="5399" extrusionOk="0">
                  <a:moveTo>
                    <a:pt x="0" y="1"/>
                  </a:moveTo>
                  <a:lnTo>
                    <a:pt x="0" y="3920"/>
                  </a:lnTo>
                  <a:lnTo>
                    <a:pt x="2588" y="5398"/>
                  </a:lnTo>
                  <a:lnTo>
                    <a:pt x="2588" y="14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99" name="Google Shape;12899;p53"/>
            <p:cNvSpPr/>
            <p:nvPr/>
          </p:nvSpPr>
          <p:spPr>
            <a:xfrm>
              <a:off x="8954950" y="2005775"/>
              <a:ext cx="161775" cy="94300"/>
            </a:xfrm>
            <a:custGeom>
              <a:avLst/>
              <a:gdLst/>
              <a:ahLst/>
              <a:cxnLst/>
              <a:rect l="l" t="t" r="r" b="b"/>
              <a:pathLst>
                <a:path w="6471" h="3772" extrusionOk="0">
                  <a:moveTo>
                    <a:pt x="3882" y="0"/>
                  </a:moveTo>
                  <a:lnTo>
                    <a:pt x="0" y="2293"/>
                  </a:lnTo>
                  <a:lnTo>
                    <a:pt x="2588" y="3771"/>
                  </a:lnTo>
                  <a:lnTo>
                    <a:pt x="6470" y="1553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00" name="Google Shape;12900;p53"/>
            <p:cNvSpPr/>
            <p:nvPr/>
          </p:nvSpPr>
          <p:spPr>
            <a:xfrm>
              <a:off x="10483675" y="2349600"/>
              <a:ext cx="920600" cy="531475"/>
            </a:xfrm>
            <a:custGeom>
              <a:avLst/>
              <a:gdLst/>
              <a:ahLst/>
              <a:cxnLst/>
              <a:rect l="l" t="t" r="r" b="b"/>
              <a:pathLst>
                <a:path w="36824" h="21259" extrusionOk="0">
                  <a:moveTo>
                    <a:pt x="19558" y="1"/>
                  </a:moveTo>
                  <a:lnTo>
                    <a:pt x="1" y="11277"/>
                  </a:lnTo>
                  <a:lnTo>
                    <a:pt x="17229" y="21259"/>
                  </a:lnTo>
                  <a:lnTo>
                    <a:pt x="36824" y="9909"/>
                  </a:lnTo>
                  <a:lnTo>
                    <a:pt x="19558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01" name="Google Shape;12901;p53"/>
            <p:cNvSpPr/>
            <p:nvPr/>
          </p:nvSpPr>
          <p:spPr>
            <a:xfrm>
              <a:off x="10510475" y="2184150"/>
              <a:ext cx="867925" cy="500975"/>
            </a:xfrm>
            <a:custGeom>
              <a:avLst/>
              <a:gdLst/>
              <a:ahLst/>
              <a:cxnLst/>
              <a:rect l="l" t="t" r="r" b="b"/>
              <a:pathLst>
                <a:path w="34717" h="20039" extrusionOk="0">
                  <a:moveTo>
                    <a:pt x="18412" y="1"/>
                  </a:moveTo>
                  <a:lnTo>
                    <a:pt x="1" y="10685"/>
                  </a:lnTo>
                  <a:lnTo>
                    <a:pt x="16268" y="20039"/>
                  </a:lnTo>
                  <a:lnTo>
                    <a:pt x="34716" y="9391"/>
                  </a:lnTo>
                  <a:lnTo>
                    <a:pt x="1841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02" name="Google Shape;12902;p53"/>
            <p:cNvSpPr/>
            <p:nvPr/>
          </p:nvSpPr>
          <p:spPr>
            <a:xfrm>
              <a:off x="10510475" y="2451275"/>
              <a:ext cx="406700" cy="414100"/>
            </a:xfrm>
            <a:custGeom>
              <a:avLst/>
              <a:gdLst/>
              <a:ahLst/>
              <a:cxnLst/>
              <a:rect l="l" t="t" r="r" b="b"/>
              <a:pathLst>
                <a:path w="16268" h="16564" extrusionOk="0">
                  <a:moveTo>
                    <a:pt x="1" y="0"/>
                  </a:moveTo>
                  <a:lnTo>
                    <a:pt x="1" y="7210"/>
                  </a:lnTo>
                  <a:lnTo>
                    <a:pt x="16268" y="16563"/>
                  </a:lnTo>
                  <a:lnTo>
                    <a:pt x="16268" y="93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03" name="Google Shape;12903;p53"/>
            <p:cNvSpPr/>
            <p:nvPr/>
          </p:nvSpPr>
          <p:spPr>
            <a:xfrm>
              <a:off x="10528975" y="2493800"/>
              <a:ext cx="95225" cy="83200"/>
            </a:xfrm>
            <a:custGeom>
              <a:avLst/>
              <a:gdLst/>
              <a:ahLst/>
              <a:cxnLst/>
              <a:rect l="l" t="t" r="r" b="b"/>
              <a:pathLst>
                <a:path w="3809" h="3328" extrusionOk="0">
                  <a:moveTo>
                    <a:pt x="0" y="0"/>
                  </a:moveTo>
                  <a:lnTo>
                    <a:pt x="0" y="1109"/>
                  </a:lnTo>
                  <a:lnTo>
                    <a:pt x="3808" y="3327"/>
                  </a:lnTo>
                  <a:lnTo>
                    <a:pt x="3808" y="3290"/>
                  </a:lnTo>
                  <a:lnTo>
                    <a:pt x="37" y="110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04" name="Google Shape;12904;p53"/>
            <p:cNvSpPr/>
            <p:nvPr/>
          </p:nvSpPr>
          <p:spPr>
            <a:xfrm>
              <a:off x="10529900" y="2493800"/>
              <a:ext cx="94300" cy="82275"/>
            </a:xfrm>
            <a:custGeom>
              <a:avLst/>
              <a:gdLst/>
              <a:ahLst/>
              <a:cxnLst/>
              <a:rect l="l" t="t" r="r" b="b"/>
              <a:pathLst>
                <a:path w="3772" h="3291" extrusionOk="0">
                  <a:moveTo>
                    <a:pt x="0" y="0"/>
                  </a:moveTo>
                  <a:lnTo>
                    <a:pt x="0" y="1109"/>
                  </a:lnTo>
                  <a:lnTo>
                    <a:pt x="3771" y="3290"/>
                  </a:lnTo>
                  <a:lnTo>
                    <a:pt x="3771" y="3069"/>
                  </a:lnTo>
                  <a:lnTo>
                    <a:pt x="148" y="998"/>
                  </a:lnTo>
                  <a:lnTo>
                    <a:pt x="148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05" name="Google Shape;12905;p53"/>
            <p:cNvSpPr/>
            <p:nvPr/>
          </p:nvSpPr>
          <p:spPr>
            <a:xfrm>
              <a:off x="10533600" y="2495625"/>
              <a:ext cx="90600" cy="74900"/>
            </a:xfrm>
            <a:custGeom>
              <a:avLst/>
              <a:gdLst/>
              <a:ahLst/>
              <a:cxnLst/>
              <a:rect l="l" t="t" r="r" b="b"/>
              <a:pathLst>
                <a:path w="3624" h="2996" extrusionOk="0">
                  <a:moveTo>
                    <a:pt x="0" y="1"/>
                  </a:moveTo>
                  <a:lnTo>
                    <a:pt x="0" y="925"/>
                  </a:lnTo>
                  <a:lnTo>
                    <a:pt x="3623" y="2996"/>
                  </a:lnTo>
                  <a:lnTo>
                    <a:pt x="3623" y="21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06" name="Google Shape;12906;p53"/>
            <p:cNvSpPr/>
            <p:nvPr/>
          </p:nvSpPr>
          <p:spPr>
            <a:xfrm>
              <a:off x="10561325" y="25122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0"/>
                  </a:moveTo>
                  <a:lnTo>
                    <a:pt x="0" y="1110"/>
                  </a:lnTo>
                  <a:lnTo>
                    <a:pt x="37" y="114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07" name="Google Shape;12907;p53"/>
            <p:cNvSpPr/>
            <p:nvPr/>
          </p:nvSpPr>
          <p:spPr>
            <a:xfrm>
              <a:off x="10597375" y="2532600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8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08" name="Google Shape;12908;p53"/>
            <p:cNvSpPr/>
            <p:nvPr/>
          </p:nvSpPr>
          <p:spPr>
            <a:xfrm>
              <a:off x="10528050" y="2491025"/>
              <a:ext cx="98000" cy="86900"/>
            </a:xfrm>
            <a:custGeom>
              <a:avLst/>
              <a:gdLst/>
              <a:ahLst/>
              <a:cxnLst/>
              <a:rect l="l" t="t" r="r" b="b"/>
              <a:pathLst>
                <a:path w="3920" h="3476" extrusionOk="0">
                  <a:moveTo>
                    <a:pt x="37" y="111"/>
                  </a:moveTo>
                  <a:lnTo>
                    <a:pt x="1331" y="850"/>
                  </a:lnTo>
                  <a:lnTo>
                    <a:pt x="2699" y="1627"/>
                  </a:lnTo>
                  <a:lnTo>
                    <a:pt x="2699" y="2736"/>
                  </a:lnTo>
                  <a:lnTo>
                    <a:pt x="1331" y="1960"/>
                  </a:lnTo>
                  <a:lnTo>
                    <a:pt x="37" y="1220"/>
                  </a:lnTo>
                  <a:lnTo>
                    <a:pt x="37" y="111"/>
                  </a:lnTo>
                  <a:close/>
                  <a:moveTo>
                    <a:pt x="3722" y="3362"/>
                  </a:moveTo>
                  <a:lnTo>
                    <a:pt x="3845" y="3438"/>
                  </a:lnTo>
                  <a:lnTo>
                    <a:pt x="3845" y="3433"/>
                  </a:lnTo>
                  <a:lnTo>
                    <a:pt x="3845" y="3433"/>
                  </a:lnTo>
                  <a:lnTo>
                    <a:pt x="3722" y="3362"/>
                  </a:lnTo>
                  <a:close/>
                  <a:moveTo>
                    <a:pt x="0" y="0"/>
                  </a:moveTo>
                  <a:lnTo>
                    <a:pt x="0" y="1220"/>
                  </a:lnTo>
                  <a:lnTo>
                    <a:pt x="3722" y="3362"/>
                  </a:lnTo>
                  <a:lnTo>
                    <a:pt x="3722" y="3362"/>
                  </a:lnTo>
                  <a:lnTo>
                    <a:pt x="2773" y="2773"/>
                  </a:lnTo>
                  <a:lnTo>
                    <a:pt x="2773" y="1664"/>
                  </a:lnTo>
                  <a:lnTo>
                    <a:pt x="3845" y="2329"/>
                  </a:lnTo>
                  <a:lnTo>
                    <a:pt x="3845" y="3433"/>
                  </a:lnTo>
                  <a:lnTo>
                    <a:pt x="3845" y="3433"/>
                  </a:lnTo>
                  <a:lnTo>
                    <a:pt x="3919" y="3475"/>
                  </a:lnTo>
                  <a:lnTo>
                    <a:pt x="3919" y="22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09" name="Google Shape;12909;p53"/>
            <p:cNvSpPr/>
            <p:nvPr/>
          </p:nvSpPr>
          <p:spPr>
            <a:xfrm>
              <a:off x="10524350" y="2491025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148" y="0"/>
                  </a:moveTo>
                  <a:lnTo>
                    <a:pt x="0" y="111"/>
                  </a:lnTo>
                  <a:lnTo>
                    <a:pt x="0" y="1294"/>
                  </a:lnTo>
                  <a:lnTo>
                    <a:pt x="148" y="122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10" name="Google Shape;12910;p53"/>
            <p:cNvSpPr/>
            <p:nvPr/>
          </p:nvSpPr>
          <p:spPr>
            <a:xfrm>
              <a:off x="10524350" y="2521525"/>
              <a:ext cx="101700" cy="59175"/>
            </a:xfrm>
            <a:custGeom>
              <a:avLst/>
              <a:gdLst/>
              <a:ahLst/>
              <a:cxnLst/>
              <a:rect l="l" t="t" r="r" b="b"/>
              <a:pathLst>
                <a:path w="4068" h="2367" extrusionOk="0">
                  <a:moveTo>
                    <a:pt x="148" y="0"/>
                  </a:moveTo>
                  <a:lnTo>
                    <a:pt x="0" y="74"/>
                  </a:lnTo>
                  <a:lnTo>
                    <a:pt x="3919" y="2366"/>
                  </a:lnTo>
                  <a:lnTo>
                    <a:pt x="4067" y="229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11" name="Google Shape;12911;p53"/>
            <p:cNvSpPr/>
            <p:nvPr/>
          </p:nvSpPr>
          <p:spPr>
            <a:xfrm>
              <a:off x="10524350" y="2491025"/>
              <a:ext cx="102625" cy="59175"/>
            </a:xfrm>
            <a:custGeom>
              <a:avLst/>
              <a:gdLst/>
              <a:ahLst/>
              <a:cxnLst/>
              <a:rect l="l" t="t" r="r" b="b"/>
              <a:pathLst>
                <a:path w="4105" h="2367" extrusionOk="0">
                  <a:moveTo>
                    <a:pt x="185" y="0"/>
                  </a:moveTo>
                  <a:lnTo>
                    <a:pt x="0" y="111"/>
                  </a:lnTo>
                  <a:lnTo>
                    <a:pt x="3919" y="2366"/>
                  </a:lnTo>
                  <a:lnTo>
                    <a:pt x="4104" y="225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12" name="Google Shape;12912;p53"/>
            <p:cNvSpPr/>
            <p:nvPr/>
          </p:nvSpPr>
          <p:spPr>
            <a:xfrm>
              <a:off x="10622325" y="2547400"/>
              <a:ext cx="4650" cy="33300"/>
            </a:xfrm>
            <a:custGeom>
              <a:avLst/>
              <a:gdLst/>
              <a:ahLst/>
              <a:cxnLst/>
              <a:rect l="l" t="t" r="r" b="b"/>
              <a:pathLst>
                <a:path w="186" h="1332" extrusionOk="0">
                  <a:moveTo>
                    <a:pt x="185" y="0"/>
                  </a:moveTo>
                  <a:lnTo>
                    <a:pt x="0" y="111"/>
                  </a:lnTo>
                  <a:lnTo>
                    <a:pt x="0" y="1331"/>
                  </a:lnTo>
                  <a:lnTo>
                    <a:pt x="185" y="122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13" name="Google Shape;12913;p53"/>
            <p:cNvSpPr/>
            <p:nvPr/>
          </p:nvSpPr>
          <p:spPr>
            <a:xfrm>
              <a:off x="10666675" y="2573275"/>
              <a:ext cx="95225" cy="83200"/>
            </a:xfrm>
            <a:custGeom>
              <a:avLst/>
              <a:gdLst/>
              <a:ahLst/>
              <a:cxnLst/>
              <a:rect l="l" t="t" r="r" b="b"/>
              <a:pathLst>
                <a:path w="3809" h="3328" extrusionOk="0">
                  <a:moveTo>
                    <a:pt x="1" y="1"/>
                  </a:moveTo>
                  <a:lnTo>
                    <a:pt x="1" y="1110"/>
                  </a:lnTo>
                  <a:lnTo>
                    <a:pt x="3809" y="3328"/>
                  </a:lnTo>
                  <a:lnTo>
                    <a:pt x="3809" y="3291"/>
                  </a:lnTo>
                  <a:lnTo>
                    <a:pt x="38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14" name="Google Shape;12914;p53"/>
            <p:cNvSpPr/>
            <p:nvPr/>
          </p:nvSpPr>
          <p:spPr>
            <a:xfrm>
              <a:off x="10667600" y="2573275"/>
              <a:ext cx="94300" cy="82275"/>
            </a:xfrm>
            <a:custGeom>
              <a:avLst/>
              <a:gdLst/>
              <a:ahLst/>
              <a:cxnLst/>
              <a:rect l="l" t="t" r="r" b="b"/>
              <a:pathLst>
                <a:path w="3772" h="3291" extrusionOk="0">
                  <a:moveTo>
                    <a:pt x="1" y="1"/>
                  </a:moveTo>
                  <a:lnTo>
                    <a:pt x="1" y="1073"/>
                  </a:lnTo>
                  <a:lnTo>
                    <a:pt x="3772" y="3291"/>
                  </a:lnTo>
                  <a:lnTo>
                    <a:pt x="3772" y="3106"/>
                  </a:lnTo>
                  <a:lnTo>
                    <a:pt x="112" y="1036"/>
                  </a:lnTo>
                  <a:lnTo>
                    <a:pt x="112" y="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15" name="Google Shape;12915;p53"/>
            <p:cNvSpPr/>
            <p:nvPr/>
          </p:nvSpPr>
          <p:spPr>
            <a:xfrm>
              <a:off x="10670375" y="2576050"/>
              <a:ext cx="91525" cy="74900"/>
            </a:xfrm>
            <a:custGeom>
              <a:avLst/>
              <a:gdLst/>
              <a:ahLst/>
              <a:cxnLst/>
              <a:rect l="l" t="t" r="r" b="b"/>
              <a:pathLst>
                <a:path w="3661" h="2996" extrusionOk="0">
                  <a:moveTo>
                    <a:pt x="1" y="0"/>
                  </a:moveTo>
                  <a:lnTo>
                    <a:pt x="1" y="925"/>
                  </a:lnTo>
                  <a:lnTo>
                    <a:pt x="3661" y="2995"/>
                  </a:lnTo>
                  <a:lnTo>
                    <a:pt x="3661" y="21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16" name="Google Shape;12916;p53"/>
            <p:cNvSpPr/>
            <p:nvPr/>
          </p:nvSpPr>
          <p:spPr>
            <a:xfrm>
              <a:off x="10699025" y="259175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4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17" name="Google Shape;12917;p53"/>
            <p:cNvSpPr/>
            <p:nvPr/>
          </p:nvSpPr>
          <p:spPr>
            <a:xfrm>
              <a:off x="10734150" y="2613025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1" y="0"/>
                  </a:moveTo>
                  <a:lnTo>
                    <a:pt x="1" y="1072"/>
                  </a:lnTo>
                  <a:lnTo>
                    <a:pt x="75" y="107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18" name="Google Shape;12918;p53"/>
            <p:cNvSpPr/>
            <p:nvPr/>
          </p:nvSpPr>
          <p:spPr>
            <a:xfrm>
              <a:off x="10664825" y="2571425"/>
              <a:ext cx="98000" cy="85975"/>
            </a:xfrm>
            <a:custGeom>
              <a:avLst/>
              <a:gdLst/>
              <a:ahLst/>
              <a:cxnLst/>
              <a:rect l="l" t="t" r="r" b="b"/>
              <a:pathLst>
                <a:path w="3920" h="3439" extrusionOk="0">
                  <a:moveTo>
                    <a:pt x="75" y="75"/>
                  </a:moveTo>
                  <a:lnTo>
                    <a:pt x="1369" y="814"/>
                  </a:lnTo>
                  <a:lnTo>
                    <a:pt x="2737" y="1590"/>
                  </a:lnTo>
                  <a:lnTo>
                    <a:pt x="2737" y="2699"/>
                  </a:lnTo>
                  <a:lnTo>
                    <a:pt x="1369" y="1923"/>
                  </a:lnTo>
                  <a:lnTo>
                    <a:pt x="75" y="1184"/>
                  </a:lnTo>
                  <a:lnTo>
                    <a:pt x="75" y="75"/>
                  </a:lnTo>
                  <a:close/>
                  <a:moveTo>
                    <a:pt x="2774" y="1664"/>
                  </a:moveTo>
                  <a:lnTo>
                    <a:pt x="3883" y="2293"/>
                  </a:lnTo>
                  <a:lnTo>
                    <a:pt x="3883" y="3402"/>
                  </a:lnTo>
                  <a:lnTo>
                    <a:pt x="2774" y="2736"/>
                  </a:lnTo>
                  <a:lnTo>
                    <a:pt x="2774" y="1664"/>
                  </a:lnTo>
                  <a:close/>
                  <a:moveTo>
                    <a:pt x="1" y="1"/>
                  </a:moveTo>
                  <a:lnTo>
                    <a:pt x="1" y="1184"/>
                  </a:lnTo>
                  <a:lnTo>
                    <a:pt x="3920" y="3439"/>
                  </a:lnTo>
                  <a:lnTo>
                    <a:pt x="3920" y="22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19" name="Google Shape;12919;p53"/>
            <p:cNvSpPr/>
            <p:nvPr/>
          </p:nvSpPr>
          <p:spPr>
            <a:xfrm>
              <a:off x="10662075" y="2570500"/>
              <a:ext cx="2775" cy="33300"/>
            </a:xfrm>
            <a:custGeom>
              <a:avLst/>
              <a:gdLst/>
              <a:ahLst/>
              <a:cxnLst/>
              <a:rect l="l" t="t" r="r" b="b"/>
              <a:pathLst>
                <a:path w="111" h="1332" extrusionOk="0">
                  <a:moveTo>
                    <a:pt x="111" y="1"/>
                  </a:moveTo>
                  <a:lnTo>
                    <a:pt x="0" y="112"/>
                  </a:lnTo>
                  <a:lnTo>
                    <a:pt x="0" y="1332"/>
                  </a:lnTo>
                  <a:lnTo>
                    <a:pt x="111" y="122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20" name="Google Shape;12920;p53"/>
            <p:cNvSpPr/>
            <p:nvPr/>
          </p:nvSpPr>
          <p:spPr>
            <a:xfrm>
              <a:off x="10662075" y="2601000"/>
              <a:ext cx="100750" cy="59175"/>
            </a:xfrm>
            <a:custGeom>
              <a:avLst/>
              <a:gdLst/>
              <a:ahLst/>
              <a:cxnLst/>
              <a:rect l="l" t="t" r="r" b="b"/>
              <a:pathLst>
                <a:path w="4030" h="2367" extrusionOk="0">
                  <a:moveTo>
                    <a:pt x="111" y="1"/>
                  </a:moveTo>
                  <a:lnTo>
                    <a:pt x="0" y="112"/>
                  </a:lnTo>
                  <a:lnTo>
                    <a:pt x="3919" y="2367"/>
                  </a:lnTo>
                  <a:lnTo>
                    <a:pt x="4030" y="225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21" name="Google Shape;12921;p53"/>
            <p:cNvSpPr/>
            <p:nvPr/>
          </p:nvSpPr>
          <p:spPr>
            <a:xfrm>
              <a:off x="10662075" y="2570500"/>
              <a:ext cx="102600" cy="59175"/>
            </a:xfrm>
            <a:custGeom>
              <a:avLst/>
              <a:gdLst/>
              <a:ahLst/>
              <a:cxnLst/>
              <a:rect l="l" t="t" r="r" b="b"/>
              <a:pathLst>
                <a:path w="4104" h="2367" extrusionOk="0">
                  <a:moveTo>
                    <a:pt x="185" y="1"/>
                  </a:moveTo>
                  <a:lnTo>
                    <a:pt x="0" y="112"/>
                  </a:lnTo>
                  <a:lnTo>
                    <a:pt x="3919" y="2367"/>
                  </a:lnTo>
                  <a:lnTo>
                    <a:pt x="4104" y="229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22" name="Google Shape;12922;p53"/>
            <p:cNvSpPr/>
            <p:nvPr/>
          </p:nvSpPr>
          <p:spPr>
            <a:xfrm>
              <a:off x="10760025" y="2627800"/>
              <a:ext cx="4650" cy="32375"/>
            </a:xfrm>
            <a:custGeom>
              <a:avLst/>
              <a:gdLst/>
              <a:ahLst/>
              <a:cxnLst/>
              <a:rect l="l" t="t" r="r" b="b"/>
              <a:pathLst>
                <a:path w="186" h="1295" extrusionOk="0">
                  <a:moveTo>
                    <a:pt x="186" y="1"/>
                  </a:moveTo>
                  <a:lnTo>
                    <a:pt x="1" y="75"/>
                  </a:lnTo>
                  <a:lnTo>
                    <a:pt x="1" y="1295"/>
                  </a:lnTo>
                  <a:lnTo>
                    <a:pt x="186" y="118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23" name="Google Shape;12923;p53"/>
            <p:cNvSpPr/>
            <p:nvPr/>
          </p:nvSpPr>
          <p:spPr>
            <a:xfrm>
              <a:off x="10803475" y="2652750"/>
              <a:ext cx="96150" cy="83225"/>
            </a:xfrm>
            <a:custGeom>
              <a:avLst/>
              <a:gdLst/>
              <a:ahLst/>
              <a:cxnLst/>
              <a:rect l="l" t="t" r="r" b="b"/>
              <a:pathLst>
                <a:path w="3846" h="3329" extrusionOk="0">
                  <a:moveTo>
                    <a:pt x="1" y="1"/>
                  </a:moveTo>
                  <a:lnTo>
                    <a:pt x="1" y="1110"/>
                  </a:lnTo>
                  <a:lnTo>
                    <a:pt x="3846" y="3328"/>
                  </a:lnTo>
                  <a:lnTo>
                    <a:pt x="3846" y="3291"/>
                  </a:lnTo>
                  <a:lnTo>
                    <a:pt x="75" y="107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24" name="Google Shape;12924;p53"/>
            <p:cNvSpPr/>
            <p:nvPr/>
          </p:nvSpPr>
          <p:spPr>
            <a:xfrm>
              <a:off x="10805325" y="2652750"/>
              <a:ext cx="94300" cy="82300"/>
            </a:xfrm>
            <a:custGeom>
              <a:avLst/>
              <a:gdLst/>
              <a:ahLst/>
              <a:cxnLst/>
              <a:rect l="l" t="t" r="r" b="b"/>
              <a:pathLst>
                <a:path w="3772" h="3292" extrusionOk="0">
                  <a:moveTo>
                    <a:pt x="1" y="1"/>
                  </a:moveTo>
                  <a:lnTo>
                    <a:pt x="1" y="1073"/>
                  </a:lnTo>
                  <a:lnTo>
                    <a:pt x="3772" y="3291"/>
                  </a:lnTo>
                  <a:lnTo>
                    <a:pt x="3772" y="3107"/>
                  </a:lnTo>
                  <a:lnTo>
                    <a:pt x="111" y="999"/>
                  </a:lnTo>
                  <a:lnTo>
                    <a:pt x="111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25" name="Google Shape;12925;p53"/>
            <p:cNvSpPr/>
            <p:nvPr/>
          </p:nvSpPr>
          <p:spPr>
            <a:xfrm>
              <a:off x="10808100" y="2655525"/>
              <a:ext cx="91525" cy="74900"/>
            </a:xfrm>
            <a:custGeom>
              <a:avLst/>
              <a:gdLst/>
              <a:ahLst/>
              <a:cxnLst/>
              <a:rect l="l" t="t" r="r" b="b"/>
              <a:pathLst>
                <a:path w="3661" h="2996" extrusionOk="0">
                  <a:moveTo>
                    <a:pt x="0" y="1"/>
                  </a:moveTo>
                  <a:lnTo>
                    <a:pt x="0" y="888"/>
                  </a:lnTo>
                  <a:lnTo>
                    <a:pt x="3661" y="2996"/>
                  </a:lnTo>
                  <a:lnTo>
                    <a:pt x="3661" y="21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26" name="Google Shape;12926;p53"/>
            <p:cNvSpPr/>
            <p:nvPr/>
          </p:nvSpPr>
          <p:spPr>
            <a:xfrm>
              <a:off x="10837675" y="2671250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1" y="0"/>
                  </a:moveTo>
                  <a:lnTo>
                    <a:pt x="1" y="1110"/>
                  </a:lnTo>
                  <a:lnTo>
                    <a:pt x="1" y="111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27" name="Google Shape;12927;p53"/>
            <p:cNvSpPr/>
            <p:nvPr/>
          </p:nvSpPr>
          <p:spPr>
            <a:xfrm>
              <a:off x="10871875" y="2692500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28" name="Google Shape;12928;p53"/>
            <p:cNvSpPr/>
            <p:nvPr/>
          </p:nvSpPr>
          <p:spPr>
            <a:xfrm>
              <a:off x="10802550" y="2650925"/>
              <a:ext cx="98000" cy="86900"/>
            </a:xfrm>
            <a:custGeom>
              <a:avLst/>
              <a:gdLst/>
              <a:ahLst/>
              <a:cxnLst/>
              <a:rect l="l" t="t" r="r" b="b"/>
              <a:pathLst>
                <a:path w="3920" h="3476" extrusionOk="0">
                  <a:moveTo>
                    <a:pt x="38" y="74"/>
                  </a:moveTo>
                  <a:lnTo>
                    <a:pt x="1332" y="813"/>
                  </a:lnTo>
                  <a:lnTo>
                    <a:pt x="1332" y="1923"/>
                  </a:lnTo>
                  <a:lnTo>
                    <a:pt x="38" y="1183"/>
                  </a:lnTo>
                  <a:lnTo>
                    <a:pt x="38" y="74"/>
                  </a:lnTo>
                  <a:close/>
                  <a:moveTo>
                    <a:pt x="1406" y="813"/>
                  </a:moveTo>
                  <a:lnTo>
                    <a:pt x="2773" y="1627"/>
                  </a:lnTo>
                  <a:lnTo>
                    <a:pt x="2773" y="1664"/>
                  </a:lnTo>
                  <a:lnTo>
                    <a:pt x="3883" y="2292"/>
                  </a:lnTo>
                  <a:lnTo>
                    <a:pt x="3883" y="3401"/>
                  </a:lnTo>
                  <a:lnTo>
                    <a:pt x="2773" y="2773"/>
                  </a:lnTo>
                  <a:lnTo>
                    <a:pt x="2773" y="2736"/>
                  </a:lnTo>
                  <a:lnTo>
                    <a:pt x="1406" y="1923"/>
                  </a:lnTo>
                  <a:lnTo>
                    <a:pt x="1406" y="813"/>
                  </a:lnTo>
                  <a:close/>
                  <a:moveTo>
                    <a:pt x="1" y="0"/>
                  </a:moveTo>
                  <a:lnTo>
                    <a:pt x="1" y="1183"/>
                  </a:lnTo>
                  <a:lnTo>
                    <a:pt x="3920" y="3475"/>
                  </a:lnTo>
                  <a:lnTo>
                    <a:pt x="3920" y="22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29" name="Google Shape;12929;p53"/>
            <p:cNvSpPr/>
            <p:nvPr/>
          </p:nvSpPr>
          <p:spPr>
            <a:xfrm>
              <a:off x="10800700" y="2650925"/>
              <a:ext cx="1875" cy="32375"/>
            </a:xfrm>
            <a:custGeom>
              <a:avLst/>
              <a:gdLst/>
              <a:ahLst/>
              <a:cxnLst/>
              <a:rect l="l" t="t" r="r" b="b"/>
              <a:pathLst>
                <a:path w="75" h="1295" extrusionOk="0">
                  <a:moveTo>
                    <a:pt x="75" y="0"/>
                  </a:moveTo>
                  <a:lnTo>
                    <a:pt x="1" y="74"/>
                  </a:lnTo>
                  <a:lnTo>
                    <a:pt x="1" y="1294"/>
                  </a:lnTo>
                  <a:lnTo>
                    <a:pt x="75" y="118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30" name="Google Shape;12930;p53"/>
            <p:cNvSpPr/>
            <p:nvPr/>
          </p:nvSpPr>
          <p:spPr>
            <a:xfrm>
              <a:off x="10800700" y="2680500"/>
              <a:ext cx="99850" cy="59175"/>
            </a:xfrm>
            <a:custGeom>
              <a:avLst/>
              <a:gdLst/>
              <a:ahLst/>
              <a:cxnLst/>
              <a:rect l="l" t="t" r="r" b="b"/>
              <a:pathLst>
                <a:path w="3994" h="2367" extrusionOk="0">
                  <a:moveTo>
                    <a:pt x="75" y="0"/>
                  </a:moveTo>
                  <a:lnTo>
                    <a:pt x="1" y="111"/>
                  </a:lnTo>
                  <a:lnTo>
                    <a:pt x="3920" y="2366"/>
                  </a:lnTo>
                  <a:lnTo>
                    <a:pt x="3994" y="229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31" name="Google Shape;12931;p53"/>
            <p:cNvSpPr/>
            <p:nvPr/>
          </p:nvSpPr>
          <p:spPr>
            <a:xfrm>
              <a:off x="10800700" y="2650925"/>
              <a:ext cx="100775" cy="58250"/>
            </a:xfrm>
            <a:custGeom>
              <a:avLst/>
              <a:gdLst/>
              <a:ahLst/>
              <a:cxnLst/>
              <a:rect l="l" t="t" r="r" b="b"/>
              <a:pathLst>
                <a:path w="4031" h="2330" extrusionOk="0">
                  <a:moveTo>
                    <a:pt x="112" y="0"/>
                  </a:moveTo>
                  <a:lnTo>
                    <a:pt x="1" y="74"/>
                  </a:lnTo>
                  <a:lnTo>
                    <a:pt x="3920" y="2329"/>
                  </a:lnTo>
                  <a:lnTo>
                    <a:pt x="4030" y="225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32" name="Google Shape;12932;p53"/>
            <p:cNvSpPr/>
            <p:nvPr/>
          </p:nvSpPr>
          <p:spPr>
            <a:xfrm>
              <a:off x="10898675" y="2707300"/>
              <a:ext cx="2800" cy="32375"/>
            </a:xfrm>
            <a:custGeom>
              <a:avLst/>
              <a:gdLst/>
              <a:ahLst/>
              <a:cxnLst/>
              <a:rect l="l" t="t" r="r" b="b"/>
              <a:pathLst>
                <a:path w="112" h="1295" extrusionOk="0">
                  <a:moveTo>
                    <a:pt x="111" y="0"/>
                  </a:moveTo>
                  <a:lnTo>
                    <a:pt x="1" y="74"/>
                  </a:lnTo>
                  <a:lnTo>
                    <a:pt x="1" y="1294"/>
                  </a:lnTo>
                  <a:lnTo>
                    <a:pt x="111" y="122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33" name="Google Shape;12933;p53"/>
            <p:cNvSpPr/>
            <p:nvPr/>
          </p:nvSpPr>
          <p:spPr>
            <a:xfrm>
              <a:off x="10528975" y="2560325"/>
              <a:ext cx="95225" cy="83225"/>
            </a:xfrm>
            <a:custGeom>
              <a:avLst/>
              <a:gdLst/>
              <a:ahLst/>
              <a:cxnLst/>
              <a:rect l="l" t="t" r="r" b="b"/>
              <a:pathLst>
                <a:path w="3809" h="3329" extrusionOk="0">
                  <a:moveTo>
                    <a:pt x="0" y="1"/>
                  </a:moveTo>
                  <a:lnTo>
                    <a:pt x="0" y="1110"/>
                  </a:lnTo>
                  <a:lnTo>
                    <a:pt x="3808" y="3328"/>
                  </a:lnTo>
                  <a:lnTo>
                    <a:pt x="3808" y="3291"/>
                  </a:lnTo>
                  <a:lnTo>
                    <a:pt x="37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34" name="Google Shape;12934;p53"/>
            <p:cNvSpPr/>
            <p:nvPr/>
          </p:nvSpPr>
          <p:spPr>
            <a:xfrm>
              <a:off x="10529900" y="2560325"/>
              <a:ext cx="94300" cy="82300"/>
            </a:xfrm>
            <a:custGeom>
              <a:avLst/>
              <a:gdLst/>
              <a:ahLst/>
              <a:cxnLst/>
              <a:rect l="l" t="t" r="r" b="b"/>
              <a:pathLst>
                <a:path w="3772" h="3292" extrusionOk="0">
                  <a:moveTo>
                    <a:pt x="0" y="1"/>
                  </a:moveTo>
                  <a:lnTo>
                    <a:pt x="0" y="1073"/>
                  </a:lnTo>
                  <a:lnTo>
                    <a:pt x="3771" y="3291"/>
                  </a:lnTo>
                  <a:lnTo>
                    <a:pt x="3771" y="3106"/>
                  </a:lnTo>
                  <a:lnTo>
                    <a:pt x="148" y="1036"/>
                  </a:lnTo>
                  <a:lnTo>
                    <a:pt x="148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35" name="Google Shape;12935;p53"/>
            <p:cNvSpPr/>
            <p:nvPr/>
          </p:nvSpPr>
          <p:spPr>
            <a:xfrm>
              <a:off x="10533600" y="2563100"/>
              <a:ext cx="90600" cy="74900"/>
            </a:xfrm>
            <a:custGeom>
              <a:avLst/>
              <a:gdLst/>
              <a:ahLst/>
              <a:cxnLst/>
              <a:rect l="l" t="t" r="r" b="b"/>
              <a:pathLst>
                <a:path w="3624" h="2996" extrusionOk="0">
                  <a:moveTo>
                    <a:pt x="0" y="1"/>
                  </a:moveTo>
                  <a:lnTo>
                    <a:pt x="0" y="925"/>
                  </a:lnTo>
                  <a:lnTo>
                    <a:pt x="3623" y="2995"/>
                  </a:lnTo>
                  <a:lnTo>
                    <a:pt x="3623" y="21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36" name="Google Shape;12936;p53"/>
            <p:cNvSpPr/>
            <p:nvPr/>
          </p:nvSpPr>
          <p:spPr>
            <a:xfrm>
              <a:off x="10561325" y="257882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37" y="110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37" name="Google Shape;12937;p53"/>
            <p:cNvSpPr/>
            <p:nvPr/>
          </p:nvSpPr>
          <p:spPr>
            <a:xfrm>
              <a:off x="10597375" y="2600075"/>
              <a:ext cx="950" cy="27750"/>
            </a:xfrm>
            <a:custGeom>
              <a:avLst/>
              <a:gdLst/>
              <a:ahLst/>
              <a:cxnLst/>
              <a:rect l="l" t="t" r="r" b="b"/>
              <a:pathLst>
                <a:path w="38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38" name="Google Shape;12938;p53"/>
            <p:cNvSpPr/>
            <p:nvPr/>
          </p:nvSpPr>
          <p:spPr>
            <a:xfrm>
              <a:off x="10528050" y="2558475"/>
              <a:ext cx="98000" cy="86925"/>
            </a:xfrm>
            <a:custGeom>
              <a:avLst/>
              <a:gdLst/>
              <a:ahLst/>
              <a:cxnLst/>
              <a:rect l="l" t="t" r="r" b="b"/>
              <a:pathLst>
                <a:path w="3920" h="3477" extrusionOk="0">
                  <a:moveTo>
                    <a:pt x="37" y="75"/>
                  </a:moveTo>
                  <a:lnTo>
                    <a:pt x="1331" y="814"/>
                  </a:lnTo>
                  <a:lnTo>
                    <a:pt x="2699" y="1628"/>
                  </a:lnTo>
                  <a:lnTo>
                    <a:pt x="2699" y="2737"/>
                  </a:lnTo>
                  <a:lnTo>
                    <a:pt x="1331" y="1923"/>
                  </a:lnTo>
                  <a:lnTo>
                    <a:pt x="37" y="1184"/>
                  </a:lnTo>
                  <a:lnTo>
                    <a:pt x="37" y="75"/>
                  </a:lnTo>
                  <a:close/>
                  <a:moveTo>
                    <a:pt x="2773" y="1665"/>
                  </a:moveTo>
                  <a:lnTo>
                    <a:pt x="3845" y="2293"/>
                  </a:lnTo>
                  <a:lnTo>
                    <a:pt x="3845" y="3402"/>
                  </a:lnTo>
                  <a:lnTo>
                    <a:pt x="2773" y="2774"/>
                  </a:lnTo>
                  <a:lnTo>
                    <a:pt x="2773" y="1665"/>
                  </a:lnTo>
                  <a:close/>
                  <a:moveTo>
                    <a:pt x="0" y="1"/>
                  </a:moveTo>
                  <a:lnTo>
                    <a:pt x="0" y="1184"/>
                  </a:lnTo>
                  <a:lnTo>
                    <a:pt x="3919" y="3476"/>
                  </a:lnTo>
                  <a:lnTo>
                    <a:pt x="3919" y="22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39" name="Google Shape;12939;p53"/>
            <p:cNvSpPr/>
            <p:nvPr/>
          </p:nvSpPr>
          <p:spPr>
            <a:xfrm>
              <a:off x="10524350" y="2558475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148" y="1"/>
                  </a:moveTo>
                  <a:lnTo>
                    <a:pt x="0" y="75"/>
                  </a:lnTo>
                  <a:lnTo>
                    <a:pt x="0" y="1295"/>
                  </a:lnTo>
                  <a:lnTo>
                    <a:pt x="148" y="1184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40" name="Google Shape;12940;p53"/>
            <p:cNvSpPr/>
            <p:nvPr/>
          </p:nvSpPr>
          <p:spPr>
            <a:xfrm>
              <a:off x="10524350" y="2588075"/>
              <a:ext cx="101700" cy="59175"/>
            </a:xfrm>
            <a:custGeom>
              <a:avLst/>
              <a:gdLst/>
              <a:ahLst/>
              <a:cxnLst/>
              <a:rect l="l" t="t" r="r" b="b"/>
              <a:pathLst>
                <a:path w="4068" h="2367" extrusionOk="0">
                  <a:moveTo>
                    <a:pt x="148" y="0"/>
                  </a:moveTo>
                  <a:lnTo>
                    <a:pt x="0" y="111"/>
                  </a:lnTo>
                  <a:lnTo>
                    <a:pt x="3919" y="2366"/>
                  </a:lnTo>
                  <a:lnTo>
                    <a:pt x="4067" y="229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41" name="Google Shape;12941;p53"/>
            <p:cNvSpPr/>
            <p:nvPr/>
          </p:nvSpPr>
          <p:spPr>
            <a:xfrm>
              <a:off x="10524350" y="2558475"/>
              <a:ext cx="102625" cy="58275"/>
            </a:xfrm>
            <a:custGeom>
              <a:avLst/>
              <a:gdLst/>
              <a:ahLst/>
              <a:cxnLst/>
              <a:rect l="l" t="t" r="r" b="b"/>
              <a:pathLst>
                <a:path w="4105" h="2331" extrusionOk="0">
                  <a:moveTo>
                    <a:pt x="185" y="1"/>
                  </a:moveTo>
                  <a:lnTo>
                    <a:pt x="0" y="75"/>
                  </a:lnTo>
                  <a:lnTo>
                    <a:pt x="3919" y="2330"/>
                  </a:lnTo>
                  <a:lnTo>
                    <a:pt x="4104" y="2256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42" name="Google Shape;12942;p53"/>
            <p:cNvSpPr/>
            <p:nvPr/>
          </p:nvSpPr>
          <p:spPr>
            <a:xfrm>
              <a:off x="10622325" y="2614875"/>
              <a:ext cx="4650" cy="32375"/>
            </a:xfrm>
            <a:custGeom>
              <a:avLst/>
              <a:gdLst/>
              <a:ahLst/>
              <a:cxnLst/>
              <a:rect l="l" t="t" r="r" b="b"/>
              <a:pathLst>
                <a:path w="186" h="1295" extrusionOk="0">
                  <a:moveTo>
                    <a:pt x="185" y="0"/>
                  </a:moveTo>
                  <a:lnTo>
                    <a:pt x="0" y="74"/>
                  </a:lnTo>
                  <a:lnTo>
                    <a:pt x="0" y="1294"/>
                  </a:lnTo>
                  <a:lnTo>
                    <a:pt x="185" y="122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43" name="Google Shape;12943;p53"/>
            <p:cNvSpPr/>
            <p:nvPr/>
          </p:nvSpPr>
          <p:spPr>
            <a:xfrm>
              <a:off x="10803475" y="2719300"/>
              <a:ext cx="96150" cy="82300"/>
            </a:xfrm>
            <a:custGeom>
              <a:avLst/>
              <a:gdLst/>
              <a:ahLst/>
              <a:cxnLst/>
              <a:rect l="l" t="t" r="r" b="b"/>
              <a:pathLst>
                <a:path w="3846" h="3292" extrusionOk="0">
                  <a:moveTo>
                    <a:pt x="1" y="1"/>
                  </a:moveTo>
                  <a:lnTo>
                    <a:pt x="1" y="1110"/>
                  </a:lnTo>
                  <a:lnTo>
                    <a:pt x="3846" y="3291"/>
                  </a:lnTo>
                  <a:lnTo>
                    <a:pt x="3846" y="3254"/>
                  </a:lnTo>
                  <a:lnTo>
                    <a:pt x="75" y="1110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44" name="Google Shape;12944;p53"/>
            <p:cNvSpPr/>
            <p:nvPr/>
          </p:nvSpPr>
          <p:spPr>
            <a:xfrm>
              <a:off x="10805325" y="2720225"/>
              <a:ext cx="94300" cy="80450"/>
            </a:xfrm>
            <a:custGeom>
              <a:avLst/>
              <a:gdLst/>
              <a:ahLst/>
              <a:cxnLst/>
              <a:rect l="l" t="t" r="r" b="b"/>
              <a:pathLst>
                <a:path w="3772" h="3218" extrusionOk="0">
                  <a:moveTo>
                    <a:pt x="1" y="1"/>
                  </a:moveTo>
                  <a:lnTo>
                    <a:pt x="1" y="1073"/>
                  </a:lnTo>
                  <a:lnTo>
                    <a:pt x="3772" y="3217"/>
                  </a:lnTo>
                  <a:lnTo>
                    <a:pt x="3772" y="3106"/>
                  </a:lnTo>
                  <a:lnTo>
                    <a:pt x="111" y="962"/>
                  </a:lnTo>
                  <a:lnTo>
                    <a:pt x="111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45" name="Google Shape;12945;p53"/>
            <p:cNvSpPr/>
            <p:nvPr/>
          </p:nvSpPr>
          <p:spPr>
            <a:xfrm>
              <a:off x="10808100" y="2722075"/>
              <a:ext cx="91525" cy="75825"/>
            </a:xfrm>
            <a:custGeom>
              <a:avLst/>
              <a:gdLst/>
              <a:ahLst/>
              <a:cxnLst/>
              <a:rect l="l" t="t" r="r" b="b"/>
              <a:pathLst>
                <a:path w="3661" h="3033" extrusionOk="0">
                  <a:moveTo>
                    <a:pt x="0" y="1"/>
                  </a:moveTo>
                  <a:lnTo>
                    <a:pt x="0" y="888"/>
                  </a:lnTo>
                  <a:lnTo>
                    <a:pt x="3661" y="3032"/>
                  </a:lnTo>
                  <a:lnTo>
                    <a:pt x="3661" y="21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46" name="Google Shape;12946;p53"/>
            <p:cNvSpPr/>
            <p:nvPr/>
          </p:nvSpPr>
          <p:spPr>
            <a:xfrm>
              <a:off x="10837675" y="2738725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1" y="0"/>
                  </a:moveTo>
                  <a:lnTo>
                    <a:pt x="1" y="1109"/>
                  </a:lnTo>
                  <a:lnTo>
                    <a:pt x="1" y="1109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47" name="Google Shape;12947;p53"/>
            <p:cNvSpPr/>
            <p:nvPr/>
          </p:nvSpPr>
          <p:spPr>
            <a:xfrm>
              <a:off x="10871875" y="275812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1"/>
                  </a:moveTo>
                  <a:lnTo>
                    <a:pt x="0" y="1147"/>
                  </a:lnTo>
                  <a:lnTo>
                    <a:pt x="37" y="114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48" name="Google Shape;12948;p53"/>
            <p:cNvSpPr/>
            <p:nvPr/>
          </p:nvSpPr>
          <p:spPr>
            <a:xfrm>
              <a:off x="10802550" y="2717450"/>
              <a:ext cx="98000" cy="86925"/>
            </a:xfrm>
            <a:custGeom>
              <a:avLst/>
              <a:gdLst/>
              <a:ahLst/>
              <a:cxnLst/>
              <a:rect l="l" t="t" r="r" b="b"/>
              <a:pathLst>
                <a:path w="3920" h="3477" extrusionOk="0">
                  <a:moveTo>
                    <a:pt x="38" y="75"/>
                  </a:moveTo>
                  <a:lnTo>
                    <a:pt x="1332" y="814"/>
                  </a:lnTo>
                  <a:lnTo>
                    <a:pt x="1332" y="1923"/>
                  </a:lnTo>
                  <a:lnTo>
                    <a:pt x="38" y="1184"/>
                  </a:lnTo>
                  <a:lnTo>
                    <a:pt x="38" y="75"/>
                  </a:lnTo>
                  <a:close/>
                  <a:moveTo>
                    <a:pt x="1406" y="851"/>
                  </a:moveTo>
                  <a:lnTo>
                    <a:pt x="2773" y="1628"/>
                  </a:lnTo>
                  <a:lnTo>
                    <a:pt x="2773" y="1665"/>
                  </a:lnTo>
                  <a:lnTo>
                    <a:pt x="3883" y="2330"/>
                  </a:lnTo>
                  <a:lnTo>
                    <a:pt x="3883" y="3439"/>
                  </a:lnTo>
                  <a:lnTo>
                    <a:pt x="2773" y="2774"/>
                  </a:lnTo>
                  <a:lnTo>
                    <a:pt x="2773" y="2737"/>
                  </a:lnTo>
                  <a:lnTo>
                    <a:pt x="1406" y="1960"/>
                  </a:lnTo>
                  <a:lnTo>
                    <a:pt x="1406" y="851"/>
                  </a:lnTo>
                  <a:close/>
                  <a:moveTo>
                    <a:pt x="1" y="1"/>
                  </a:moveTo>
                  <a:lnTo>
                    <a:pt x="1" y="1221"/>
                  </a:lnTo>
                  <a:lnTo>
                    <a:pt x="3920" y="3476"/>
                  </a:lnTo>
                  <a:lnTo>
                    <a:pt x="3920" y="22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49" name="Google Shape;12949;p53"/>
            <p:cNvSpPr/>
            <p:nvPr/>
          </p:nvSpPr>
          <p:spPr>
            <a:xfrm>
              <a:off x="10800700" y="2717450"/>
              <a:ext cx="1875" cy="32375"/>
            </a:xfrm>
            <a:custGeom>
              <a:avLst/>
              <a:gdLst/>
              <a:ahLst/>
              <a:cxnLst/>
              <a:rect l="l" t="t" r="r" b="b"/>
              <a:pathLst>
                <a:path w="75" h="1295" extrusionOk="0">
                  <a:moveTo>
                    <a:pt x="75" y="1"/>
                  </a:moveTo>
                  <a:lnTo>
                    <a:pt x="1" y="75"/>
                  </a:lnTo>
                  <a:lnTo>
                    <a:pt x="1" y="1295"/>
                  </a:lnTo>
                  <a:lnTo>
                    <a:pt x="75" y="122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50" name="Google Shape;12950;p53"/>
            <p:cNvSpPr/>
            <p:nvPr/>
          </p:nvSpPr>
          <p:spPr>
            <a:xfrm>
              <a:off x="10800700" y="2747950"/>
              <a:ext cx="99850" cy="59200"/>
            </a:xfrm>
            <a:custGeom>
              <a:avLst/>
              <a:gdLst/>
              <a:ahLst/>
              <a:cxnLst/>
              <a:rect l="l" t="t" r="r" b="b"/>
              <a:pathLst>
                <a:path w="3994" h="2368" extrusionOk="0">
                  <a:moveTo>
                    <a:pt x="75" y="1"/>
                  </a:moveTo>
                  <a:lnTo>
                    <a:pt x="1" y="75"/>
                  </a:lnTo>
                  <a:lnTo>
                    <a:pt x="3920" y="2367"/>
                  </a:lnTo>
                  <a:lnTo>
                    <a:pt x="3994" y="225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51" name="Google Shape;12951;p53"/>
            <p:cNvSpPr/>
            <p:nvPr/>
          </p:nvSpPr>
          <p:spPr>
            <a:xfrm>
              <a:off x="10800700" y="2716525"/>
              <a:ext cx="100775" cy="59200"/>
            </a:xfrm>
            <a:custGeom>
              <a:avLst/>
              <a:gdLst/>
              <a:ahLst/>
              <a:cxnLst/>
              <a:rect l="l" t="t" r="r" b="b"/>
              <a:pathLst>
                <a:path w="4031" h="2368" extrusionOk="0">
                  <a:moveTo>
                    <a:pt x="112" y="1"/>
                  </a:moveTo>
                  <a:lnTo>
                    <a:pt x="1" y="112"/>
                  </a:lnTo>
                  <a:lnTo>
                    <a:pt x="3920" y="2367"/>
                  </a:lnTo>
                  <a:lnTo>
                    <a:pt x="4030" y="2330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52" name="Google Shape;12952;p53"/>
            <p:cNvSpPr/>
            <p:nvPr/>
          </p:nvSpPr>
          <p:spPr>
            <a:xfrm>
              <a:off x="10898675" y="2774775"/>
              <a:ext cx="2800" cy="32375"/>
            </a:xfrm>
            <a:custGeom>
              <a:avLst/>
              <a:gdLst/>
              <a:ahLst/>
              <a:cxnLst/>
              <a:rect l="l" t="t" r="r" b="b"/>
              <a:pathLst>
                <a:path w="112" h="1295" extrusionOk="0">
                  <a:moveTo>
                    <a:pt x="111" y="0"/>
                  </a:moveTo>
                  <a:lnTo>
                    <a:pt x="1" y="37"/>
                  </a:lnTo>
                  <a:lnTo>
                    <a:pt x="1" y="1294"/>
                  </a:lnTo>
                  <a:lnTo>
                    <a:pt x="111" y="118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53" name="Google Shape;12953;p53"/>
            <p:cNvSpPr/>
            <p:nvPr/>
          </p:nvSpPr>
          <p:spPr>
            <a:xfrm>
              <a:off x="10917150" y="2418925"/>
              <a:ext cx="461250" cy="446450"/>
            </a:xfrm>
            <a:custGeom>
              <a:avLst/>
              <a:gdLst/>
              <a:ahLst/>
              <a:cxnLst/>
              <a:rect l="l" t="t" r="r" b="b"/>
              <a:pathLst>
                <a:path w="18450" h="17858" extrusionOk="0">
                  <a:moveTo>
                    <a:pt x="18449" y="0"/>
                  </a:moveTo>
                  <a:lnTo>
                    <a:pt x="1" y="10648"/>
                  </a:lnTo>
                  <a:lnTo>
                    <a:pt x="1" y="17857"/>
                  </a:lnTo>
                  <a:lnTo>
                    <a:pt x="18449" y="7247"/>
                  </a:lnTo>
                  <a:lnTo>
                    <a:pt x="184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54" name="Google Shape;12954;p53"/>
            <p:cNvSpPr/>
            <p:nvPr/>
          </p:nvSpPr>
          <p:spPr>
            <a:xfrm>
              <a:off x="10981850" y="2624100"/>
              <a:ext cx="96150" cy="83225"/>
            </a:xfrm>
            <a:custGeom>
              <a:avLst/>
              <a:gdLst/>
              <a:ahLst/>
              <a:cxnLst/>
              <a:rect l="l" t="t" r="r" b="b"/>
              <a:pathLst>
                <a:path w="3846" h="3329" extrusionOk="0">
                  <a:moveTo>
                    <a:pt x="3846" y="1"/>
                  </a:moveTo>
                  <a:lnTo>
                    <a:pt x="3772" y="38"/>
                  </a:lnTo>
                  <a:lnTo>
                    <a:pt x="3772" y="1110"/>
                  </a:lnTo>
                  <a:lnTo>
                    <a:pt x="1" y="3291"/>
                  </a:lnTo>
                  <a:lnTo>
                    <a:pt x="1" y="3328"/>
                  </a:lnTo>
                  <a:lnTo>
                    <a:pt x="3846" y="1110"/>
                  </a:lnTo>
                  <a:lnTo>
                    <a:pt x="3846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55" name="Google Shape;12955;p53"/>
            <p:cNvSpPr/>
            <p:nvPr/>
          </p:nvSpPr>
          <p:spPr>
            <a:xfrm>
              <a:off x="10980925" y="2625025"/>
              <a:ext cx="95225" cy="81375"/>
            </a:xfrm>
            <a:custGeom>
              <a:avLst/>
              <a:gdLst/>
              <a:ahLst/>
              <a:cxnLst/>
              <a:rect l="l" t="t" r="r" b="b"/>
              <a:pathLst>
                <a:path w="3809" h="3255" extrusionOk="0">
                  <a:moveTo>
                    <a:pt x="3809" y="1"/>
                  </a:moveTo>
                  <a:lnTo>
                    <a:pt x="3624" y="112"/>
                  </a:lnTo>
                  <a:lnTo>
                    <a:pt x="3624" y="999"/>
                  </a:lnTo>
                  <a:lnTo>
                    <a:pt x="38" y="3106"/>
                  </a:lnTo>
                  <a:lnTo>
                    <a:pt x="1" y="3254"/>
                  </a:lnTo>
                  <a:lnTo>
                    <a:pt x="3809" y="1073"/>
                  </a:lnTo>
                  <a:lnTo>
                    <a:pt x="3809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56" name="Google Shape;12956;p53"/>
            <p:cNvSpPr/>
            <p:nvPr/>
          </p:nvSpPr>
          <p:spPr>
            <a:xfrm>
              <a:off x="10980925" y="2627800"/>
              <a:ext cx="90625" cy="74900"/>
            </a:xfrm>
            <a:custGeom>
              <a:avLst/>
              <a:gdLst/>
              <a:ahLst/>
              <a:cxnLst/>
              <a:rect l="l" t="t" r="r" b="b"/>
              <a:pathLst>
                <a:path w="3625" h="2996" extrusionOk="0">
                  <a:moveTo>
                    <a:pt x="3624" y="1"/>
                  </a:moveTo>
                  <a:lnTo>
                    <a:pt x="1" y="2071"/>
                  </a:lnTo>
                  <a:lnTo>
                    <a:pt x="38" y="2995"/>
                  </a:lnTo>
                  <a:lnTo>
                    <a:pt x="3624" y="888"/>
                  </a:lnTo>
                  <a:lnTo>
                    <a:pt x="3624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57" name="Google Shape;12957;p53"/>
            <p:cNvSpPr/>
            <p:nvPr/>
          </p:nvSpPr>
          <p:spPr>
            <a:xfrm>
              <a:off x="11043775" y="2643525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1" y="0"/>
                  </a:moveTo>
                  <a:lnTo>
                    <a:pt x="1" y="1109"/>
                  </a:lnTo>
                  <a:lnTo>
                    <a:pt x="1" y="1109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58" name="Google Shape;12958;p53"/>
            <p:cNvSpPr/>
            <p:nvPr/>
          </p:nvSpPr>
          <p:spPr>
            <a:xfrm>
              <a:off x="11008675" y="2662925"/>
              <a:ext cx="25" cy="29600"/>
            </a:xfrm>
            <a:custGeom>
              <a:avLst/>
              <a:gdLst/>
              <a:ahLst/>
              <a:cxnLst/>
              <a:rect l="l" t="t" r="r" b="b"/>
              <a:pathLst>
                <a:path w="1" h="1184" extrusionOk="0">
                  <a:moveTo>
                    <a:pt x="0" y="1"/>
                  </a:moveTo>
                  <a:lnTo>
                    <a:pt x="0" y="1147"/>
                  </a:lnTo>
                  <a:lnTo>
                    <a:pt x="0" y="1184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59" name="Google Shape;12959;p53"/>
            <p:cNvSpPr/>
            <p:nvPr/>
          </p:nvSpPr>
          <p:spPr>
            <a:xfrm>
              <a:off x="10979100" y="2623175"/>
              <a:ext cx="98900" cy="86000"/>
            </a:xfrm>
            <a:custGeom>
              <a:avLst/>
              <a:gdLst/>
              <a:ahLst/>
              <a:cxnLst/>
              <a:rect l="l" t="t" r="r" b="b"/>
              <a:pathLst>
                <a:path w="3956" h="3440" extrusionOk="0">
                  <a:moveTo>
                    <a:pt x="2588" y="814"/>
                  </a:moveTo>
                  <a:lnTo>
                    <a:pt x="2588" y="1923"/>
                  </a:lnTo>
                  <a:lnTo>
                    <a:pt x="1220" y="2737"/>
                  </a:lnTo>
                  <a:lnTo>
                    <a:pt x="111" y="3365"/>
                  </a:lnTo>
                  <a:lnTo>
                    <a:pt x="111" y="2256"/>
                  </a:lnTo>
                  <a:lnTo>
                    <a:pt x="1220" y="1628"/>
                  </a:lnTo>
                  <a:lnTo>
                    <a:pt x="2588" y="814"/>
                  </a:lnTo>
                  <a:close/>
                  <a:moveTo>
                    <a:pt x="3956" y="1"/>
                  </a:moveTo>
                  <a:lnTo>
                    <a:pt x="0" y="2256"/>
                  </a:lnTo>
                  <a:lnTo>
                    <a:pt x="0" y="3439"/>
                  </a:lnTo>
                  <a:lnTo>
                    <a:pt x="3956" y="1184"/>
                  </a:lnTo>
                  <a:lnTo>
                    <a:pt x="3956" y="1147"/>
                  </a:lnTo>
                  <a:lnTo>
                    <a:pt x="2662" y="1886"/>
                  </a:lnTo>
                  <a:lnTo>
                    <a:pt x="2662" y="777"/>
                  </a:lnTo>
                  <a:lnTo>
                    <a:pt x="3956" y="38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60" name="Google Shape;12960;p53"/>
            <p:cNvSpPr/>
            <p:nvPr/>
          </p:nvSpPr>
          <p:spPr>
            <a:xfrm>
              <a:off x="11078900" y="2623175"/>
              <a:ext cx="1875" cy="31450"/>
            </a:xfrm>
            <a:custGeom>
              <a:avLst/>
              <a:gdLst/>
              <a:ahLst/>
              <a:cxnLst/>
              <a:rect l="l" t="t" r="r" b="b"/>
              <a:pathLst>
                <a:path w="75" h="1258" extrusionOk="0">
                  <a:moveTo>
                    <a:pt x="1" y="1"/>
                  </a:moveTo>
                  <a:lnTo>
                    <a:pt x="1" y="1184"/>
                  </a:lnTo>
                  <a:lnTo>
                    <a:pt x="75" y="1258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61" name="Google Shape;12961;p53"/>
            <p:cNvSpPr/>
            <p:nvPr/>
          </p:nvSpPr>
          <p:spPr>
            <a:xfrm>
              <a:off x="10979100" y="2652750"/>
              <a:ext cx="101675" cy="58275"/>
            </a:xfrm>
            <a:custGeom>
              <a:avLst/>
              <a:gdLst/>
              <a:ahLst/>
              <a:cxnLst/>
              <a:rect l="l" t="t" r="r" b="b"/>
              <a:pathLst>
                <a:path w="4067" h="2331" extrusionOk="0">
                  <a:moveTo>
                    <a:pt x="3993" y="1"/>
                  </a:moveTo>
                  <a:lnTo>
                    <a:pt x="0" y="2256"/>
                  </a:lnTo>
                  <a:lnTo>
                    <a:pt x="148" y="2330"/>
                  </a:lnTo>
                  <a:lnTo>
                    <a:pt x="4067" y="75"/>
                  </a:lnTo>
                  <a:lnTo>
                    <a:pt x="3993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62" name="Google Shape;12962;p53"/>
            <p:cNvSpPr/>
            <p:nvPr/>
          </p:nvSpPr>
          <p:spPr>
            <a:xfrm>
              <a:off x="10979100" y="2622250"/>
              <a:ext cx="101675" cy="58275"/>
            </a:xfrm>
            <a:custGeom>
              <a:avLst/>
              <a:gdLst/>
              <a:ahLst/>
              <a:cxnLst/>
              <a:rect l="l" t="t" r="r" b="b"/>
              <a:pathLst>
                <a:path w="4067" h="2331" extrusionOk="0">
                  <a:moveTo>
                    <a:pt x="3956" y="1"/>
                  </a:moveTo>
                  <a:lnTo>
                    <a:pt x="0" y="2256"/>
                  </a:lnTo>
                  <a:lnTo>
                    <a:pt x="148" y="2330"/>
                  </a:lnTo>
                  <a:lnTo>
                    <a:pt x="4067" y="75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63" name="Google Shape;12963;p53"/>
            <p:cNvSpPr/>
            <p:nvPr/>
          </p:nvSpPr>
          <p:spPr>
            <a:xfrm>
              <a:off x="10979100" y="2678650"/>
              <a:ext cx="3700" cy="32375"/>
            </a:xfrm>
            <a:custGeom>
              <a:avLst/>
              <a:gdLst/>
              <a:ahLst/>
              <a:cxnLst/>
              <a:rect l="l" t="t" r="r" b="b"/>
              <a:pathLst>
                <a:path w="148" h="1295" extrusionOk="0">
                  <a:moveTo>
                    <a:pt x="0" y="0"/>
                  </a:moveTo>
                  <a:lnTo>
                    <a:pt x="0" y="1220"/>
                  </a:lnTo>
                  <a:lnTo>
                    <a:pt x="148" y="1294"/>
                  </a:lnTo>
                  <a:lnTo>
                    <a:pt x="148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64" name="Google Shape;12964;p53"/>
            <p:cNvSpPr/>
            <p:nvPr/>
          </p:nvSpPr>
          <p:spPr>
            <a:xfrm>
              <a:off x="10981850" y="2691575"/>
              <a:ext cx="96150" cy="84150"/>
            </a:xfrm>
            <a:custGeom>
              <a:avLst/>
              <a:gdLst/>
              <a:ahLst/>
              <a:cxnLst/>
              <a:rect l="l" t="t" r="r" b="b"/>
              <a:pathLst>
                <a:path w="3846" h="3366" extrusionOk="0">
                  <a:moveTo>
                    <a:pt x="3846" y="1"/>
                  </a:moveTo>
                  <a:lnTo>
                    <a:pt x="3772" y="38"/>
                  </a:lnTo>
                  <a:lnTo>
                    <a:pt x="3772" y="1110"/>
                  </a:lnTo>
                  <a:lnTo>
                    <a:pt x="1" y="3328"/>
                  </a:lnTo>
                  <a:lnTo>
                    <a:pt x="1" y="3365"/>
                  </a:lnTo>
                  <a:lnTo>
                    <a:pt x="3846" y="1147"/>
                  </a:lnTo>
                  <a:lnTo>
                    <a:pt x="3846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65" name="Google Shape;12965;p53"/>
            <p:cNvSpPr/>
            <p:nvPr/>
          </p:nvSpPr>
          <p:spPr>
            <a:xfrm>
              <a:off x="10980925" y="2692500"/>
              <a:ext cx="95225" cy="82300"/>
            </a:xfrm>
            <a:custGeom>
              <a:avLst/>
              <a:gdLst/>
              <a:ahLst/>
              <a:cxnLst/>
              <a:rect l="l" t="t" r="r" b="b"/>
              <a:pathLst>
                <a:path w="3809" h="3292" extrusionOk="0">
                  <a:moveTo>
                    <a:pt x="3809" y="1"/>
                  </a:moveTo>
                  <a:lnTo>
                    <a:pt x="3624" y="75"/>
                  </a:lnTo>
                  <a:lnTo>
                    <a:pt x="3624" y="962"/>
                  </a:lnTo>
                  <a:lnTo>
                    <a:pt x="38" y="3106"/>
                  </a:lnTo>
                  <a:lnTo>
                    <a:pt x="1" y="3291"/>
                  </a:lnTo>
                  <a:lnTo>
                    <a:pt x="3809" y="1073"/>
                  </a:lnTo>
                  <a:lnTo>
                    <a:pt x="3809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66" name="Google Shape;12966;p53"/>
            <p:cNvSpPr/>
            <p:nvPr/>
          </p:nvSpPr>
          <p:spPr>
            <a:xfrm>
              <a:off x="10980925" y="2694350"/>
              <a:ext cx="90625" cy="75825"/>
            </a:xfrm>
            <a:custGeom>
              <a:avLst/>
              <a:gdLst/>
              <a:ahLst/>
              <a:cxnLst/>
              <a:rect l="l" t="t" r="r" b="b"/>
              <a:pathLst>
                <a:path w="3625" h="3033" extrusionOk="0">
                  <a:moveTo>
                    <a:pt x="3624" y="1"/>
                  </a:moveTo>
                  <a:lnTo>
                    <a:pt x="1" y="2108"/>
                  </a:lnTo>
                  <a:lnTo>
                    <a:pt x="38" y="3032"/>
                  </a:lnTo>
                  <a:lnTo>
                    <a:pt x="3624" y="888"/>
                  </a:lnTo>
                  <a:lnTo>
                    <a:pt x="3624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67" name="Google Shape;12967;p53"/>
            <p:cNvSpPr/>
            <p:nvPr/>
          </p:nvSpPr>
          <p:spPr>
            <a:xfrm>
              <a:off x="11043775" y="2711000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1" y="0"/>
                  </a:moveTo>
                  <a:lnTo>
                    <a:pt x="1" y="1109"/>
                  </a:lnTo>
                  <a:lnTo>
                    <a:pt x="1" y="1109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68" name="Google Shape;12968;p53"/>
            <p:cNvSpPr/>
            <p:nvPr/>
          </p:nvSpPr>
          <p:spPr>
            <a:xfrm>
              <a:off x="11008675" y="2731325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0" y="0"/>
                  </a:moveTo>
                  <a:lnTo>
                    <a:pt x="0" y="1110"/>
                  </a:lnTo>
                  <a:lnTo>
                    <a:pt x="0" y="111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69" name="Google Shape;12969;p53"/>
            <p:cNvSpPr/>
            <p:nvPr/>
          </p:nvSpPr>
          <p:spPr>
            <a:xfrm>
              <a:off x="10979100" y="2689725"/>
              <a:ext cx="98900" cy="86925"/>
            </a:xfrm>
            <a:custGeom>
              <a:avLst/>
              <a:gdLst/>
              <a:ahLst/>
              <a:cxnLst/>
              <a:rect l="l" t="t" r="r" b="b"/>
              <a:pathLst>
                <a:path w="3956" h="3477" extrusionOk="0">
                  <a:moveTo>
                    <a:pt x="3956" y="1221"/>
                  </a:moveTo>
                  <a:lnTo>
                    <a:pt x="2662" y="1959"/>
                  </a:lnTo>
                  <a:lnTo>
                    <a:pt x="2662" y="1959"/>
                  </a:lnTo>
                  <a:lnTo>
                    <a:pt x="2662" y="1960"/>
                  </a:lnTo>
                  <a:lnTo>
                    <a:pt x="3956" y="1221"/>
                  </a:lnTo>
                  <a:close/>
                  <a:moveTo>
                    <a:pt x="989" y="2912"/>
                  </a:moveTo>
                  <a:lnTo>
                    <a:pt x="111" y="3413"/>
                  </a:lnTo>
                  <a:lnTo>
                    <a:pt x="111" y="3413"/>
                  </a:lnTo>
                  <a:lnTo>
                    <a:pt x="111" y="3439"/>
                  </a:lnTo>
                  <a:lnTo>
                    <a:pt x="989" y="2912"/>
                  </a:lnTo>
                  <a:close/>
                  <a:moveTo>
                    <a:pt x="3956" y="1"/>
                  </a:moveTo>
                  <a:lnTo>
                    <a:pt x="0" y="2256"/>
                  </a:lnTo>
                  <a:lnTo>
                    <a:pt x="0" y="3476"/>
                  </a:lnTo>
                  <a:lnTo>
                    <a:pt x="111" y="3413"/>
                  </a:lnTo>
                  <a:lnTo>
                    <a:pt x="111" y="3413"/>
                  </a:lnTo>
                  <a:lnTo>
                    <a:pt x="111" y="2330"/>
                  </a:lnTo>
                  <a:lnTo>
                    <a:pt x="1220" y="1664"/>
                  </a:lnTo>
                  <a:lnTo>
                    <a:pt x="1220" y="1628"/>
                  </a:lnTo>
                  <a:lnTo>
                    <a:pt x="2588" y="851"/>
                  </a:lnTo>
                  <a:lnTo>
                    <a:pt x="2588" y="1960"/>
                  </a:lnTo>
                  <a:lnTo>
                    <a:pt x="1220" y="2737"/>
                  </a:lnTo>
                  <a:lnTo>
                    <a:pt x="1220" y="2774"/>
                  </a:lnTo>
                  <a:lnTo>
                    <a:pt x="989" y="2912"/>
                  </a:lnTo>
                  <a:lnTo>
                    <a:pt x="2662" y="1959"/>
                  </a:lnTo>
                  <a:lnTo>
                    <a:pt x="2662" y="1959"/>
                  </a:lnTo>
                  <a:lnTo>
                    <a:pt x="2662" y="851"/>
                  </a:lnTo>
                  <a:lnTo>
                    <a:pt x="3956" y="112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70" name="Google Shape;12970;p53"/>
            <p:cNvSpPr/>
            <p:nvPr/>
          </p:nvSpPr>
          <p:spPr>
            <a:xfrm>
              <a:off x="11078900" y="2689725"/>
              <a:ext cx="1875" cy="32375"/>
            </a:xfrm>
            <a:custGeom>
              <a:avLst/>
              <a:gdLst/>
              <a:ahLst/>
              <a:cxnLst/>
              <a:rect l="l" t="t" r="r" b="b"/>
              <a:pathLst>
                <a:path w="75" h="1295" extrusionOk="0">
                  <a:moveTo>
                    <a:pt x="1" y="1"/>
                  </a:moveTo>
                  <a:lnTo>
                    <a:pt x="1" y="1221"/>
                  </a:lnTo>
                  <a:lnTo>
                    <a:pt x="75" y="1295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71" name="Google Shape;12971;p53"/>
            <p:cNvSpPr/>
            <p:nvPr/>
          </p:nvSpPr>
          <p:spPr>
            <a:xfrm>
              <a:off x="10979100" y="2720225"/>
              <a:ext cx="101675" cy="58250"/>
            </a:xfrm>
            <a:custGeom>
              <a:avLst/>
              <a:gdLst/>
              <a:ahLst/>
              <a:cxnLst/>
              <a:rect l="l" t="t" r="r" b="b"/>
              <a:pathLst>
                <a:path w="4067" h="2330" extrusionOk="0">
                  <a:moveTo>
                    <a:pt x="3993" y="1"/>
                  </a:moveTo>
                  <a:lnTo>
                    <a:pt x="0" y="2256"/>
                  </a:lnTo>
                  <a:lnTo>
                    <a:pt x="148" y="2330"/>
                  </a:lnTo>
                  <a:lnTo>
                    <a:pt x="4067" y="75"/>
                  </a:lnTo>
                  <a:lnTo>
                    <a:pt x="3993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72" name="Google Shape;12972;p53"/>
            <p:cNvSpPr/>
            <p:nvPr/>
          </p:nvSpPr>
          <p:spPr>
            <a:xfrm>
              <a:off x="10979100" y="2689725"/>
              <a:ext cx="101675" cy="59175"/>
            </a:xfrm>
            <a:custGeom>
              <a:avLst/>
              <a:gdLst/>
              <a:ahLst/>
              <a:cxnLst/>
              <a:rect l="l" t="t" r="r" b="b"/>
              <a:pathLst>
                <a:path w="4067" h="2367" extrusionOk="0">
                  <a:moveTo>
                    <a:pt x="3956" y="1"/>
                  </a:moveTo>
                  <a:lnTo>
                    <a:pt x="0" y="2293"/>
                  </a:lnTo>
                  <a:lnTo>
                    <a:pt x="148" y="2367"/>
                  </a:lnTo>
                  <a:lnTo>
                    <a:pt x="4067" y="75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73" name="Google Shape;12973;p53"/>
            <p:cNvSpPr/>
            <p:nvPr/>
          </p:nvSpPr>
          <p:spPr>
            <a:xfrm>
              <a:off x="10979100" y="2747050"/>
              <a:ext cx="3700" cy="31425"/>
            </a:xfrm>
            <a:custGeom>
              <a:avLst/>
              <a:gdLst/>
              <a:ahLst/>
              <a:cxnLst/>
              <a:rect l="l" t="t" r="r" b="b"/>
              <a:pathLst>
                <a:path w="148" h="1257" extrusionOk="0">
                  <a:moveTo>
                    <a:pt x="0" y="0"/>
                  </a:moveTo>
                  <a:lnTo>
                    <a:pt x="0" y="1183"/>
                  </a:lnTo>
                  <a:lnTo>
                    <a:pt x="148" y="1257"/>
                  </a:lnTo>
                  <a:lnTo>
                    <a:pt x="148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74" name="Google Shape;12974;p53"/>
            <p:cNvSpPr/>
            <p:nvPr/>
          </p:nvSpPr>
          <p:spPr>
            <a:xfrm>
              <a:off x="11099250" y="2555725"/>
              <a:ext cx="96150" cy="83200"/>
            </a:xfrm>
            <a:custGeom>
              <a:avLst/>
              <a:gdLst/>
              <a:ahLst/>
              <a:cxnLst/>
              <a:rect l="l" t="t" r="r" b="b"/>
              <a:pathLst>
                <a:path w="3846" h="3328" extrusionOk="0">
                  <a:moveTo>
                    <a:pt x="3808" y="0"/>
                  </a:moveTo>
                  <a:lnTo>
                    <a:pt x="3808" y="1072"/>
                  </a:lnTo>
                  <a:lnTo>
                    <a:pt x="0" y="3290"/>
                  </a:lnTo>
                  <a:lnTo>
                    <a:pt x="0" y="3327"/>
                  </a:lnTo>
                  <a:lnTo>
                    <a:pt x="3845" y="1109"/>
                  </a:lnTo>
                  <a:lnTo>
                    <a:pt x="3845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75" name="Google Shape;12975;p53"/>
            <p:cNvSpPr/>
            <p:nvPr/>
          </p:nvSpPr>
          <p:spPr>
            <a:xfrm>
              <a:off x="11099250" y="2555725"/>
              <a:ext cx="95225" cy="82275"/>
            </a:xfrm>
            <a:custGeom>
              <a:avLst/>
              <a:gdLst/>
              <a:ahLst/>
              <a:cxnLst/>
              <a:rect l="l" t="t" r="r" b="b"/>
              <a:pathLst>
                <a:path w="3809" h="3291" extrusionOk="0">
                  <a:moveTo>
                    <a:pt x="3808" y="0"/>
                  </a:moveTo>
                  <a:lnTo>
                    <a:pt x="3660" y="111"/>
                  </a:lnTo>
                  <a:lnTo>
                    <a:pt x="3660" y="1035"/>
                  </a:lnTo>
                  <a:lnTo>
                    <a:pt x="0" y="3106"/>
                  </a:lnTo>
                  <a:lnTo>
                    <a:pt x="0" y="3290"/>
                  </a:lnTo>
                  <a:lnTo>
                    <a:pt x="3808" y="1072"/>
                  </a:lnTo>
                  <a:lnTo>
                    <a:pt x="3808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76" name="Google Shape;12976;p53"/>
            <p:cNvSpPr/>
            <p:nvPr/>
          </p:nvSpPr>
          <p:spPr>
            <a:xfrm>
              <a:off x="11099250" y="2558475"/>
              <a:ext cx="91525" cy="74900"/>
            </a:xfrm>
            <a:custGeom>
              <a:avLst/>
              <a:gdLst/>
              <a:ahLst/>
              <a:cxnLst/>
              <a:rect l="l" t="t" r="r" b="b"/>
              <a:pathLst>
                <a:path w="3661" h="2996" extrusionOk="0">
                  <a:moveTo>
                    <a:pt x="3660" y="1"/>
                  </a:moveTo>
                  <a:lnTo>
                    <a:pt x="0" y="2108"/>
                  </a:lnTo>
                  <a:lnTo>
                    <a:pt x="0" y="2996"/>
                  </a:lnTo>
                  <a:lnTo>
                    <a:pt x="3660" y="925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77" name="Google Shape;12977;p53"/>
            <p:cNvSpPr/>
            <p:nvPr/>
          </p:nvSpPr>
          <p:spPr>
            <a:xfrm>
              <a:off x="11162100" y="2574200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0" y="0"/>
                  </a:moveTo>
                  <a:lnTo>
                    <a:pt x="0" y="1184"/>
                  </a:lnTo>
                  <a:lnTo>
                    <a:pt x="37" y="111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78" name="Google Shape;12978;p53"/>
            <p:cNvSpPr/>
            <p:nvPr/>
          </p:nvSpPr>
          <p:spPr>
            <a:xfrm>
              <a:off x="11126975" y="2595450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0" y="1"/>
                  </a:moveTo>
                  <a:lnTo>
                    <a:pt x="0" y="1110"/>
                  </a:lnTo>
                  <a:lnTo>
                    <a:pt x="0" y="111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79" name="Google Shape;12979;p53"/>
            <p:cNvSpPr/>
            <p:nvPr/>
          </p:nvSpPr>
          <p:spPr>
            <a:xfrm>
              <a:off x="11098325" y="2553875"/>
              <a:ext cx="98000" cy="85975"/>
            </a:xfrm>
            <a:custGeom>
              <a:avLst/>
              <a:gdLst/>
              <a:ahLst/>
              <a:cxnLst/>
              <a:rect l="l" t="t" r="r" b="b"/>
              <a:pathLst>
                <a:path w="3920" h="3439" extrusionOk="0">
                  <a:moveTo>
                    <a:pt x="2588" y="1949"/>
                  </a:moveTo>
                  <a:lnTo>
                    <a:pt x="1220" y="2736"/>
                  </a:lnTo>
                  <a:lnTo>
                    <a:pt x="1220" y="2736"/>
                  </a:lnTo>
                  <a:lnTo>
                    <a:pt x="1220" y="2773"/>
                  </a:lnTo>
                  <a:lnTo>
                    <a:pt x="2588" y="1997"/>
                  </a:lnTo>
                  <a:lnTo>
                    <a:pt x="2588" y="1949"/>
                  </a:lnTo>
                  <a:close/>
                  <a:moveTo>
                    <a:pt x="1146" y="1664"/>
                  </a:moveTo>
                  <a:lnTo>
                    <a:pt x="1146" y="2773"/>
                  </a:lnTo>
                  <a:lnTo>
                    <a:pt x="37" y="3401"/>
                  </a:lnTo>
                  <a:lnTo>
                    <a:pt x="37" y="2292"/>
                  </a:lnTo>
                  <a:lnTo>
                    <a:pt x="1146" y="1664"/>
                  </a:lnTo>
                  <a:close/>
                  <a:moveTo>
                    <a:pt x="3919" y="0"/>
                  </a:moveTo>
                  <a:lnTo>
                    <a:pt x="0" y="2255"/>
                  </a:lnTo>
                  <a:lnTo>
                    <a:pt x="0" y="3438"/>
                  </a:lnTo>
                  <a:lnTo>
                    <a:pt x="1220" y="2736"/>
                  </a:lnTo>
                  <a:lnTo>
                    <a:pt x="1220" y="2736"/>
                  </a:lnTo>
                  <a:lnTo>
                    <a:pt x="1220" y="1664"/>
                  </a:lnTo>
                  <a:lnTo>
                    <a:pt x="2588" y="887"/>
                  </a:lnTo>
                  <a:lnTo>
                    <a:pt x="2588" y="1949"/>
                  </a:lnTo>
                  <a:lnTo>
                    <a:pt x="2588" y="1949"/>
                  </a:lnTo>
                  <a:lnTo>
                    <a:pt x="3919" y="1183"/>
                  </a:lnTo>
                  <a:lnTo>
                    <a:pt x="2625" y="1923"/>
                  </a:lnTo>
                  <a:lnTo>
                    <a:pt x="2625" y="813"/>
                  </a:lnTo>
                  <a:lnTo>
                    <a:pt x="3919" y="74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80" name="Google Shape;12980;p53"/>
            <p:cNvSpPr/>
            <p:nvPr/>
          </p:nvSpPr>
          <p:spPr>
            <a:xfrm>
              <a:off x="11196300" y="2553875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0" y="0"/>
                  </a:moveTo>
                  <a:lnTo>
                    <a:pt x="0" y="1183"/>
                  </a:lnTo>
                  <a:lnTo>
                    <a:pt x="148" y="1294"/>
                  </a:lnTo>
                  <a:lnTo>
                    <a:pt x="148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81" name="Google Shape;12981;p53"/>
            <p:cNvSpPr/>
            <p:nvPr/>
          </p:nvSpPr>
          <p:spPr>
            <a:xfrm>
              <a:off x="11098325" y="2583450"/>
              <a:ext cx="101700" cy="59175"/>
            </a:xfrm>
            <a:custGeom>
              <a:avLst/>
              <a:gdLst/>
              <a:ahLst/>
              <a:cxnLst/>
              <a:rect l="l" t="t" r="r" b="b"/>
              <a:pathLst>
                <a:path w="4068" h="2367" extrusionOk="0">
                  <a:moveTo>
                    <a:pt x="3919" y="0"/>
                  </a:moveTo>
                  <a:lnTo>
                    <a:pt x="0" y="2255"/>
                  </a:lnTo>
                  <a:lnTo>
                    <a:pt x="148" y="2366"/>
                  </a:lnTo>
                  <a:lnTo>
                    <a:pt x="4067" y="111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82" name="Google Shape;12982;p53"/>
            <p:cNvSpPr/>
            <p:nvPr/>
          </p:nvSpPr>
          <p:spPr>
            <a:xfrm>
              <a:off x="11097400" y="2553875"/>
              <a:ext cx="102625" cy="59175"/>
            </a:xfrm>
            <a:custGeom>
              <a:avLst/>
              <a:gdLst/>
              <a:ahLst/>
              <a:cxnLst/>
              <a:rect l="l" t="t" r="r" b="b"/>
              <a:pathLst>
                <a:path w="4105" h="2367" extrusionOk="0">
                  <a:moveTo>
                    <a:pt x="3919" y="0"/>
                  </a:moveTo>
                  <a:lnTo>
                    <a:pt x="0" y="2255"/>
                  </a:lnTo>
                  <a:lnTo>
                    <a:pt x="185" y="2366"/>
                  </a:lnTo>
                  <a:lnTo>
                    <a:pt x="4104" y="74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83" name="Google Shape;12983;p53"/>
            <p:cNvSpPr/>
            <p:nvPr/>
          </p:nvSpPr>
          <p:spPr>
            <a:xfrm>
              <a:off x="11097400" y="2610250"/>
              <a:ext cx="4650" cy="32375"/>
            </a:xfrm>
            <a:custGeom>
              <a:avLst/>
              <a:gdLst/>
              <a:ahLst/>
              <a:cxnLst/>
              <a:rect l="l" t="t" r="r" b="b"/>
              <a:pathLst>
                <a:path w="186" h="1295" extrusionOk="0">
                  <a:moveTo>
                    <a:pt x="0" y="0"/>
                  </a:moveTo>
                  <a:lnTo>
                    <a:pt x="0" y="1183"/>
                  </a:lnTo>
                  <a:lnTo>
                    <a:pt x="185" y="1294"/>
                  </a:lnTo>
                  <a:lnTo>
                    <a:pt x="185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84" name="Google Shape;12984;p53"/>
            <p:cNvSpPr/>
            <p:nvPr/>
          </p:nvSpPr>
          <p:spPr>
            <a:xfrm>
              <a:off x="11099250" y="2623175"/>
              <a:ext cx="96150" cy="83225"/>
            </a:xfrm>
            <a:custGeom>
              <a:avLst/>
              <a:gdLst/>
              <a:ahLst/>
              <a:cxnLst/>
              <a:rect l="l" t="t" r="r" b="b"/>
              <a:pathLst>
                <a:path w="3846" h="3329" extrusionOk="0">
                  <a:moveTo>
                    <a:pt x="3845" y="1"/>
                  </a:moveTo>
                  <a:lnTo>
                    <a:pt x="3808" y="38"/>
                  </a:lnTo>
                  <a:lnTo>
                    <a:pt x="3808" y="1110"/>
                  </a:lnTo>
                  <a:lnTo>
                    <a:pt x="0" y="3291"/>
                  </a:lnTo>
                  <a:lnTo>
                    <a:pt x="0" y="3328"/>
                  </a:lnTo>
                  <a:lnTo>
                    <a:pt x="3845" y="1110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85" name="Google Shape;12985;p53"/>
            <p:cNvSpPr/>
            <p:nvPr/>
          </p:nvSpPr>
          <p:spPr>
            <a:xfrm>
              <a:off x="11099250" y="2624100"/>
              <a:ext cx="95225" cy="81375"/>
            </a:xfrm>
            <a:custGeom>
              <a:avLst/>
              <a:gdLst/>
              <a:ahLst/>
              <a:cxnLst/>
              <a:rect l="l" t="t" r="r" b="b"/>
              <a:pathLst>
                <a:path w="3809" h="3255" extrusionOk="0">
                  <a:moveTo>
                    <a:pt x="3808" y="1"/>
                  </a:moveTo>
                  <a:lnTo>
                    <a:pt x="3660" y="38"/>
                  </a:lnTo>
                  <a:lnTo>
                    <a:pt x="3660" y="962"/>
                  </a:lnTo>
                  <a:lnTo>
                    <a:pt x="0" y="3106"/>
                  </a:lnTo>
                  <a:lnTo>
                    <a:pt x="0" y="3254"/>
                  </a:lnTo>
                  <a:lnTo>
                    <a:pt x="3808" y="1073"/>
                  </a:lnTo>
                  <a:lnTo>
                    <a:pt x="3808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86" name="Google Shape;12986;p53"/>
            <p:cNvSpPr/>
            <p:nvPr/>
          </p:nvSpPr>
          <p:spPr>
            <a:xfrm>
              <a:off x="11099250" y="2625025"/>
              <a:ext cx="91525" cy="76750"/>
            </a:xfrm>
            <a:custGeom>
              <a:avLst/>
              <a:gdLst/>
              <a:ahLst/>
              <a:cxnLst/>
              <a:rect l="l" t="t" r="r" b="b"/>
              <a:pathLst>
                <a:path w="3661" h="3070" extrusionOk="0">
                  <a:moveTo>
                    <a:pt x="3660" y="1"/>
                  </a:moveTo>
                  <a:lnTo>
                    <a:pt x="0" y="2145"/>
                  </a:lnTo>
                  <a:lnTo>
                    <a:pt x="0" y="3069"/>
                  </a:lnTo>
                  <a:lnTo>
                    <a:pt x="3660" y="925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87" name="Google Shape;12987;p53"/>
            <p:cNvSpPr/>
            <p:nvPr/>
          </p:nvSpPr>
          <p:spPr>
            <a:xfrm>
              <a:off x="11162100" y="26416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7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37" y="114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88" name="Google Shape;12988;p53"/>
            <p:cNvSpPr/>
            <p:nvPr/>
          </p:nvSpPr>
          <p:spPr>
            <a:xfrm>
              <a:off x="11126975" y="2662000"/>
              <a:ext cx="25" cy="29600"/>
            </a:xfrm>
            <a:custGeom>
              <a:avLst/>
              <a:gdLst/>
              <a:ahLst/>
              <a:cxnLst/>
              <a:rect l="l" t="t" r="r" b="b"/>
              <a:pathLst>
                <a:path w="1" h="1184" extrusionOk="0">
                  <a:moveTo>
                    <a:pt x="0" y="1"/>
                  </a:moveTo>
                  <a:lnTo>
                    <a:pt x="0" y="1110"/>
                  </a:lnTo>
                  <a:lnTo>
                    <a:pt x="0" y="1184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89" name="Google Shape;12989;p53"/>
            <p:cNvSpPr/>
            <p:nvPr/>
          </p:nvSpPr>
          <p:spPr>
            <a:xfrm>
              <a:off x="11098325" y="2622250"/>
              <a:ext cx="98000" cy="86000"/>
            </a:xfrm>
            <a:custGeom>
              <a:avLst/>
              <a:gdLst/>
              <a:ahLst/>
              <a:cxnLst/>
              <a:rect l="l" t="t" r="r" b="b"/>
              <a:pathLst>
                <a:path w="3920" h="3440" extrusionOk="0">
                  <a:moveTo>
                    <a:pt x="1146" y="1591"/>
                  </a:moveTo>
                  <a:lnTo>
                    <a:pt x="905" y="1736"/>
                  </a:lnTo>
                  <a:lnTo>
                    <a:pt x="1146" y="1597"/>
                  </a:lnTo>
                  <a:lnTo>
                    <a:pt x="1146" y="1597"/>
                  </a:lnTo>
                  <a:lnTo>
                    <a:pt x="1146" y="1591"/>
                  </a:lnTo>
                  <a:close/>
                  <a:moveTo>
                    <a:pt x="2588" y="814"/>
                  </a:moveTo>
                  <a:lnTo>
                    <a:pt x="2588" y="1923"/>
                  </a:lnTo>
                  <a:lnTo>
                    <a:pt x="1220" y="2700"/>
                  </a:lnTo>
                  <a:lnTo>
                    <a:pt x="1220" y="1591"/>
                  </a:lnTo>
                  <a:lnTo>
                    <a:pt x="2588" y="814"/>
                  </a:lnTo>
                  <a:close/>
                  <a:moveTo>
                    <a:pt x="3919" y="1"/>
                  </a:moveTo>
                  <a:lnTo>
                    <a:pt x="1146" y="1597"/>
                  </a:lnTo>
                  <a:lnTo>
                    <a:pt x="1146" y="1597"/>
                  </a:lnTo>
                  <a:lnTo>
                    <a:pt x="1146" y="2700"/>
                  </a:lnTo>
                  <a:lnTo>
                    <a:pt x="37" y="3365"/>
                  </a:lnTo>
                  <a:lnTo>
                    <a:pt x="37" y="2256"/>
                  </a:lnTo>
                  <a:lnTo>
                    <a:pt x="905" y="1736"/>
                  </a:lnTo>
                  <a:lnTo>
                    <a:pt x="0" y="2256"/>
                  </a:lnTo>
                  <a:lnTo>
                    <a:pt x="0" y="3439"/>
                  </a:lnTo>
                  <a:lnTo>
                    <a:pt x="3919" y="1184"/>
                  </a:lnTo>
                  <a:lnTo>
                    <a:pt x="3919" y="1147"/>
                  </a:lnTo>
                  <a:lnTo>
                    <a:pt x="2625" y="1886"/>
                  </a:lnTo>
                  <a:lnTo>
                    <a:pt x="2625" y="777"/>
                  </a:lnTo>
                  <a:lnTo>
                    <a:pt x="3919" y="38"/>
                  </a:lnTo>
                  <a:lnTo>
                    <a:pt x="3919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90" name="Google Shape;12990;p53"/>
            <p:cNvSpPr/>
            <p:nvPr/>
          </p:nvSpPr>
          <p:spPr>
            <a:xfrm>
              <a:off x="11196300" y="2620425"/>
              <a:ext cx="3725" cy="32350"/>
            </a:xfrm>
            <a:custGeom>
              <a:avLst/>
              <a:gdLst/>
              <a:ahLst/>
              <a:cxnLst/>
              <a:rect l="l" t="t" r="r" b="b"/>
              <a:pathLst>
                <a:path w="149" h="1294" extrusionOk="0">
                  <a:moveTo>
                    <a:pt x="0" y="0"/>
                  </a:moveTo>
                  <a:lnTo>
                    <a:pt x="0" y="1257"/>
                  </a:lnTo>
                  <a:lnTo>
                    <a:pt x="148" y="1294"/>
                  </a:lnTo>
                  <a:lnTo>
                    <a:pt x="148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91" name="Google Shape;12991;p53"/>
            <p:cNvSpPr/>
            <p:nvPr/>
          </p:nvSpPr>
          <p:spPr>
            <a:xfrm>
              <a:off x="11098325" y="2651850"/>
              <a:ext cx="101700" cy="57325"/>
            </a:xfrm>
            <a:custGeom>
              <a:avLst/>
              <a:gdLst/>
              <a:ahLst/>
              <a:cxnLst/>
              <a:rect l="l" t="t" r="r" b="b"/>
              <a:pathLst>
                <a:path w="4068" h="2293" extrusionOk="0">
                  <a:moveTo>
                    <a:pt x="3919" y="0"/>
                  </a:moveTo>
                  <a:lnTo>
                    <a:pt x="0" y="2255"/>
                  </a:lnTo>
                  <a:lnTo>
                    <a:pt x="148" y="2292"/>
                  </a:lnTo>
                  <a:lnTo>
                    <a:pt x="4067" y="37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92" name="Google Shape;12992;p53"/>
            <p:cNvSpPr/>
            <p:nvPr/>
          </p:nvSpPr>
          <p:spPr>
            <a:xfrm>
              <a:off x="11097400" y="2620425"/>
              <a:ext cx="102625" cy="59175"/>
            </a:xfrm>
            <a:custGeom>
              <a:avLst/>
              <a:gdLst/>
              <a:ahLst/>
              <a:cxnLst/>
              <a:rect l="l" t="t" r="r" b="b"/>
              <a:pathLst>
                <a:path w="4105" h="2367" extrusionOk="0">
                  <a:moveTo>
                    <a:pt x="3919" y="0"/>
                  </a:moveTo>
                  <a:lnTo>
                    <a:pt x="0" y="2292"/>
                  </a:lnTo>
                  <a:lnTo>
                    <a:pt x="185" y="2366"/>
                  </a:lnTo>
                  <a:lnTo>
                    <a:pt x="4104" y="111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93" name="Google Shape;12993;p53"/>
            <p:cNvSpPr/>
            <p:nvPr/>
          </p:nvSpPr>
          <p:spPr>
            <a:xfrm>
              <a:off x="11097400" y="2677725"/>
              <a:ext cx="4650" cy="31450"/>
            </a:xfrm>
            <a:custGeom>
              <a:avLst/>
              <a:gdLst/>
              <a:ahLst/>
              <a:cxnLst/>
              <a:rect l="l" t="t" r="r" b="b"/>
              <a:pathLst>
                <a:path w="186" h="1258" extrusionOk="0">
                  <a:moveTo>
                    <a:pt x="0" y="0"/>
                  </a:moveTo>
                  <a:lnTo>
                    <a:pt x="0" y="1183"/>
                  </a:lnTo>
                  <a:lnTo>
                    <a:pt x="185" y="1257"/>
                  </a:lnTo>
                  <a:lnTo>
                    <a:pt x="185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94" name="Google Shape;12994;p53"/>
            <p:cNvSpPr/>
            <p:nvPr/>
          </p:nvSpPr>
          <p:spPr>
            <a:xfrm>
              <a:off x="11218475" y="2488250"/>
              <a:ext cx="96150" cy="82275"/>
            </a:xfrm>
            <a:custGeom>
              <a:avLst/>
              <a:gdLst/>
              <a:ahLst/>
              <a:cxnLst/>
              <a:rect l="l" t="t" r="r" b="b"/>
              <a:pathLst>
                <a:path w="3846" h="3291" extrusionOk="0">
                  <a:moveTo>
                    <a:pt x="3808" y="0"/>
                  </a:moveTo>
                  <a:lnTo>
                    <a:pt x="3808" y="1035"/>
                  </a:lnTo>
                  <a:lnTo>
                    <a:pt x="0" y="3254"/>
                  </a:lnTo>
                  <a:lnTo>
                    <a:pt x="0" y="3291"/>
                  </a:lnTo>
                  <a:lnTo>
                    <a:pt x="3845" y="1109"/>
                  </a:lnTo>
                  <a:lnTo>
                    <a:pt x="3845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95" name="Google Shape;12995;p53"/>
            <p:cNvSpPr/>
            <p:nvPr/>
          </p:nvSpPr>
          <p:spPr>
            <a:xfrm>
              <a:off x="11217550" y="2488250"/>
              <a:ext cx="96150" cy="81350"/>
            </a:xfrm>
            <a:custGeom>
              <a:avLst/>
              <a:gdLst/>
              <a:ahLst/>
              <a:cxnLst/>
              <a:rect l="l" t="t" r="r" b="b"/>
              <a:pathLst>
                <a:path w="3846" h="3254" extrusionOk="0">
                  <a:moveTo>
                    <a:pt x="3845" y="0"/>
                  </a:moveTo>
                  <a:lnTo>
                    <a:pt x="3698" y="74"/>
                  </a:lnTo>
                  <a:lnTo>
                    <a:pt x="3698" y="998"/>
                  </a:lnTo>
                  <a:lnTo>
                    <a:pt x="0" y="3069"/>
                  </a:lnTo>
                  <a:lnTo>
                    <a:pt x="0" y="3254"/>
                  </a:lnTo>
                  <a:lnTo>
                    <a:pt x="3845" y="1035"/>
                  </a:lnTo>
                  <a:lnTo>
                    <a:pt x="3845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96" name="Google Shape;12996;p53"/>
            <p:cNvSpPr/>
            <p:nvPr/>
          </p:nvSpPr>
          <p:spPr>
            <a:xfrm>
              <a:off x="11217550" y="2490100"/>
              <a:ext cx="92450" cy="74875"/>
            </a:xfrm>
            <a:custGeom>
              <a:avLst/>
              <a:gdLst/>
              <a:ahLst/>
              <a:cxnLst/>
              <a:rect l="l" t="t" r="r" b="b"/>
              <a:pathLst>
                <a:path w="3698" h="2995" extrusionOk="0">
                  <a:moveTo>
                    <a:pt x="3698" y="0"/>
                  </a:moveTo>
                  <a:lnTo>
                    <a:pt x="0" y="2144"/>
                  </a:lnTo>
                  <a:lnTo>
                    <a:pt x="0" y="2995"/>
                  </a:lnTo>
                  <a:lnTo>
                    <a:pt x="3698" y="924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97" name="Google Shape;12997;p53"/>
            <p:cNvSpPr/>
            <p:nvPr/>
          </p:nvSpPr>
          <p:spPr>
            <a:xfrm>
              <a:off x="11281325" y="2506725"/>
              <a:ext cx="25" cy="28675"/>
            </a:xfrm>
            <a:custGeom>
              <a:avLst/>
              <a:gdLst/>
              <a:ahLst/>
              <a:cxnLst/>
              <a:rect l="l" t="t" r="r" b="b"/>
              <a:pathLst>
                <a:path w="1" h="1147" extrusionOk="0">
                  <a:moveTo>
                    <a:pt x="0" y="1"/>
                  </a:moveTo>
                  <a:lnTo>
                    <a:pt x="0" y="1110"/>
                  </a:lnTo>
                  <a:lnTo>
                    <a:pt x="0" y="114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98" name="Google Shape;12998;p53"/>
            <p:cNvSpPr/>
            <p:nvPr/>
          </p:nvSpPr>
          <p:spPr>
            <a:xfrm>
              <a:off x="11245275" y="2527050"/>
              <a:ext cx="950" cy="27775"/>
            </a:xfrm>
            <a:custGeom>
              <a:avLst/>
              <a:gdLst/>
              <a:ahLst/>
              <a:cxnLst/>
              <a:rect l="l" t="t" r="r" b="b"/>
              <a:pathLst>
                <a:path w="38" h="1111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1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99" name="Google Shape;12999;p53"/>
            <p:cNvSpPr/>
            <p:nvPr/>
          </p:nvSpPr>
          <p:spPr>
            <a:xfrm>
              <a:off x="11216625" y="2485475"/>
              <a:ext cx="98000" cy="86900"/>
            </a:xfrm>
            <a:custGeom>
              <a:avLst/>
              <a:gdLst/>
              <a:ahLst/>
              <a:cxnLst/>
              <a:rect l="l" t="t" r="r" b="b"/>
              <a:pathLst>
                <a:path w="3920" h="3476" extrusionOk="0">
                  <a:moveTo>
                    <a:pt x="2588" y="1986"/>
                  </a:moveTo>
                  <a:lnTo>
                    <a:pt x="2130" y="2250"/>
                  </a:lnTo>
                  <a:lnTo>
                    <a:pt x="2588" y="1997"/>
                  </a:lnTo>
                  <a:lnTo>
                    <a:pt x="2588" y="1986"/>
                  </a:lnTo>
                  <a:close/>
                  <a:moveTo>
                    <a:pt x="3919" y="0"/>
                  </a:moveTo>
                  <a:lnTo>
                    <a:pt x="0" y="2255"/>
                  </a:lnTo>
                  <a:lnTo>
                    <a:pt x="0" y="3476"/>
                  </a:lnTo>
                  <a:lnTo>
                    <a:pt x="2130" y="2250"/>
                  </a:lnTo>
                  <a:lnTo>
                    <a:pt x="1184" y="2773"/>
                  </a:lnTo>
                  <a:lnTo>
                    <a:pt x="74" y="3402"/>
                  </a:lnTo>
                  <a:lnTo>
                    <a:pt x="74" y="2329"/>
                  </a:lnTo>
                  <a:lnTo>
                    <a:pt x="1184" y="1664"/>
                  </a:lnTo>
                  <a:lnTo>
                    <a:pt x="2588" y="888"/>
                  </a:lnTo>
                  <a:lnTo>
                    <a:pt x="2588" y="1986"/>
                  </a:lnTo>
                  <a:lnTo>
                    <a:pt x="3919" y="1220"/>
                  </a:lnTo>
                  <a:lnTo>
                    <a:pt x="3919" y="1183"/>
                  </a:lnTo>
                  <a:lnTo>
                    <a:pt x="2625" y="1960"/>
                  </a:lnTo>
                  <a:lnTo>
                    <a:pt x="2625" y="851"/>
                  </a:lnTo>
                  <a:lnTo>
                    <a:pt x="3919" y="111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00" name="Google Shape;13000;p53"/>
            <p:cNvSpPr/>
            <p:nvPr/>
          </p:nvSpPr>
          <p:spPr>
            <a:xfrm>
              <a:off x="11315525" y="2485475"/>
              <a:ext cx="2800" cy="32375"/>
            </a:xfrm>
            <a:custGeom>
              <a:avLst/>
              <a:gdLst/>
              <a:ahLst/>
              <a:cxnLst/>
              <a:rect l="l" t="t" r="r" b="b"/>
              <a:pathLst>
                <a:path w="112" h="1295" extrusionOk="0">
                  <a:moveTo>
                    <a:pt x="0" y="0"/>
                  </a:moveTo>
                  <a:lnTo>
                    <a:pt x="0" y="1220"/>
                  </a:lnTo>
                  <a:lnTo>
                    <a:pt x="111" y="1294"/>
                  </a:lnTo>
                  <a:lnTo>
                    <a:pt x="111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01" name="Google Shape;13001;p53"/>
            <p:cNvSpPr/>
            <p:nvPr/>
          </p:nvSpPr>
          <p:spPr>
            <a:xfrm>
              <a:off x="11216625" y="2515975"/>
              <a:ext cx="101700" cy="58250"/>
            </a:xfrm>
            <a:custGeom>
              <a:avLst/>
              <a:gdLst/>
              <a:ahLst/>
              <a:cxnLst/>
              <a:rect l="l" t="t" r="r" b="b"/>
              <a:pathLst>
                <a:path w="4068" h="2330" extrusionOk="0">
                  <a:moveTo>
                    <a:pt x="3956" y="0"/>
                  </a:moveTo>
                  <a:lnTo>
                    <a:pt x="0" y="2256"/>
                  </a:lnTo>
                  <a:lnTo>
                    <a:pt x="111" y="2329"/>
                  </a:lnTo>
                  <a:lnTo>
                    <a:pt x="4067" y="74"/>
                  </a:lnTo>
                  <a:lnTo>
                    <a:pt x="3956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02" name="Google Shape;13002;p53"/>
            <p:cNvSpPr/>
            <p:nvPr/>
          </p:nvSpPr>
          <p:spPr>
            <a:xfrm>
              <a:off x="11216625" y="2485475"/>
              <a:ext cx="101700" cy="59175"/>
            </a:xfrm>
            <a:custGeom>
              <a:avLst/>
              <a:gdLst/>
              <a:ahLst/>
              <a:cxnLst/>
              <a:rect l="l" t="t" r="r" b="b"/>
              <a:pathLst>
                <a:path w="4068" h="2367" extrusionOk="0">
                  <a:moveTo>
                    <a:pt x="3919" y="0"/>
                  </a:moveTo>
                  <a:lnTo>
                    <a:pt x="0" y="2255"/>
                  </a:lnTo>
                  <a:lnTo>
                    <a:pt x="111" y="2366"/>
                  </a:lnTo>
                  <a:lnTo>
                    <a:pt x="4067" y="111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03" name="Google Shape;13003;p53"/>
            <p:cNvSpPr/>
            <p:nvPr/>
          </p:nvSpPr>
          <p:spPr>
            <a:xfrm>
              <a:off x="11216625" y="2541850"/>
              <a:ext cx="2800" cy="32375"/>
            </a:xfrm>
            <a:custGeom>
              <a:avLst/>
              <a:gdLst/>
              <a:ahLst/>
              <a:cxnLst/>
              <a:rect l="l" t="t" r="r" b="b"/>
              <a:pathLst>
                <a:path w="112" h="1295" extrusionOk="0">
                  <a:moveTo>
                    <a:pt x="0" y="0"/>
                  </a:moveTo>
                  <a:lnTo>
                    <a:pt x="0" y="1221"/>
                  </a:lnTo>
                  <a:lnTo>
                    <a:pt x="111" y="1294"/>
                  </a:lnTo>
                  <a:lnTo>
                    <a:pt x="111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04" name="Google Shape;13004;p53"/>
            <p:cNvSpPr/>
            <p:nvPr/>
          </p:nvSpPr>
          <p:spPr>
            <a:xfrm>
              <a:off x="11218475" y="2554800"/>
              <a:ext cx="96150" cy="83200"/>
            </a:xfrm>
            <a:custGeom>
              <a:avLst/>
              <a:gdLst/>
              <a:ahLst/>
              <a:cxnLst/>
              <a:rect l="l" t="t" r="r" b="b"/>
              <a:pathLst>
                <a:path w="3846" h="3328" extrusionOk="0">
                  <a:moveTo>
                    <a:pt x="3808" y="0"/>
                  </a:moveTo>
                  <a:lnTo>
                    <a:pt x="3808" y="1109"/>
                  </a:lnTo>
                  <a:lnTo>
                    <a:pt x="0" y="3290"/>
                  </a:lnTo>
                  <a:lnTo>
                    <a:pt x="0" y="3327"/>
                  </a:lnTo>
                  <a:lnTo>
                    <a:pt x="3845" y="1109"/>
                  </a:lnTo>
                  <a:lnTo>
                    <a:pt x="3845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05" name="Google Shape;13005;p53"/>
            <p:cNvSpPr/>
            <p:nvPr/>
          </p:nvSpPr>
          <p:spPr>
            <a:xfrm>
              <a:off x="11217550" y="2554800"/>
              <a:ext cx="96150" cy="82275"/>
            </a:xfrm>
            <a:custGeom>
              <a:avLst/>
              <a:gdLst/>
              <a:ahLst/>
              <a:cxnLst/>
              <a:rect l="l" t="t" r="r" b="b"/>
              <a:pathLst>
                <a:path w="3846" h="3291" extrusionOk="0">
                  <a:moveTo>
                    <a:pt x="3845" y="0"/>
                  </a:moveTo>
                  <a:lnTo>
                    <a:pt x="3698" y="111"/>
                  </a:lnTo>
                  <a:lnTo>
                    <a:pt x="3698" y="1035"/>
                  </a:lnTo>
                  <a:lnTo>
                    <a:pt x="0" y="3106"/>
                  </a:lnTo>
                  <a:lnTo>
                    <a:pt x="0" y="3290"/>
                  </a:lnTo>
                  <a:lnTo>
                    <a:pt x="3845" y="1109"/>
                  </a:lnTo>
                  <a:lnTo>
                    <a:pt x="3845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06" name="Google Shape;13006;p53"/>
            <p:cNvSpPr/>
            <p:nvPr/>
          </p:nvSpPr>
          <p:spPr>
            <a:xfrm>
              <a:off x="11217550" y="2557575"/>
              <a:ext cx="92450" cy="74875"/>
            </a:xfrm>
            <a:custGeom>
              <a:avLst/>
              <a:gdLst/>
              <a:ahLst/>
              <a:cxnLst/>
              <a:rect l="l" t="t" r="r" b="b"/>
              <a:pathLst>
                <a:path w="3698" h="2995" extrusionOk="0">
                  <a:moveTo>
                    <a:pt x="3698" y="0"/>
                  </a:moveTo>
                  <a:lnTo>
                    <a:pt x="0" y="2107"/>
                  </a:lnTo>
                  <a:lnTo>
                    <a:pt x="0" y="2995"/>
                  </a:lnTo>
                  <a:lnTo>
                    <a:pt x="3698" y="924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07" name="Google Shape;13007;p53"/>
            <p:cNvSpPr/>
            <p:nvPr/>
          </p:nvSpPr>
          <p:spPr>
            <a:xfrm>
              <a:off x="11281325" y="2573275"/>
              <a:ext cx="25" cy="28675"/>
            </a:xfrm>
            <a:custGeom>
              <a:avLst/>
              <a:gdLst/>
              <a:ahLst/>
              <a:cxnLst/>
              <a:rect l="l" t="t" r="r" b="b"/>
              <a:pathLst>
                <a:path w="1" h="1147" extrusionOk="0">
                  <a:moveTo>
                    <a:pt x="0" y="1"/>
                  </a:moveTo>
                  <a:lnTo>
                    <a:pt x="0" y="1110"/>
                  </a:lnTo>
                  <a:lnTo>
                    <a:pt x="0" y="114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08" name="Google Shape;13008;p53"/>
            <p:cNvSpPr/>
            <p:nvPr/>
          </p:nvSpPr>
          <p:spPr>
            <a:xfrm>
              <a:off x="11245275" y="2593600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38" y="114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09" name="Google Shape;13009;p53"/>
            <p:cNvSpPr/>
            <p:nvPr/>
          </p:nvSpPr>
          <p:spPr>
            <a:xfrm>
              <a:off x="11216625" y="2553875"/>
              <a:ext cx="98000" cy="85975"/>
            </a:xfrm>
            <a:custGeom>
              <a:avLst/>
              <a:gdLst/>
              <a:ahLst/>
              <a:cxnLst/>
              <a:rect l="l" t="t" r="r" b="b"/>
              <a:pathLst>
                <a:path w="3920" h="3439" extrusionOk="0">
                  <a:moveTo>
                    <a:pt x="2588" y="813"/>
                  </a:moveTo>
                  <a:lnTo>
                    <a:pt x="2588" y="1923"/>
                  </a:lnTo>
                  <a:lnTo>
                    <a:pt x="1184" y="2736"/>
                  </a:lnTo>
                  <a:lnTo>
                    <a:pt x="74" y="3364"/>
                  </a:lnTo>
                  <a:lnTo>
                    <a:pt x="74" y="2255"/>
                  </a:lnTo>
                  <a:lnTo>
                    <a:pt x="1184" y="1627"/>
                  </a:lnTo>
                  <a:lnTo>
                    <a:pt x="2588" y="813"/>
                  </a:lnTo>
                  <a:close/>
                  <a:moveTo>
                    <a:pt x="3919" y="0"/>
                  </a:moveTo>
                  <a:lnTo>
                    <a:pt x="0" y="2255"/>
                  </a:lnTo>
                  <a:lnTo>
                    <a:pt x="0" y="3438"/>
                  </a:lnTo>
                  <a:lnTo>
                    <a:pt x="3919" y="1183"/>
                  </a:lnTo>
                  <a:lnTo>
                    <a:pt x="3919" y="1146"/>
                  </a:lnTo>
                  <a:lnTo>
                    <a:pt x="2625" y="1886"/>
                  </a:lnTo>
                  <a:lnTo>
                    <a:pt x="2625" y="777"/>
                  </a:lnTo>
                  <a:lnTo>
                    <a:pt x="3919" y="37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10" name="Google Shape;13010;p53"/>
            <p:cNvSpPr/>
            <p:nvPr/>
          </p:nvSpPr>
          <p:spPr>
            <a:xfrm>
              <a:off x="11315525" y="2552950"/>
              <a:ext cx="2800" cy="32375"/>
            </a:xfrm>
            <a:custGeom>
              <a:avLst/>
              <a:gdLst/>
              <a:ahLst/>
              <a:cxnLst/>
              <a:rect l="l" t="t" r="r" b="b"/>
              <a:pathLst>
                <a:path w="112" h="1295" extrusionOk="0">
                  <a:moveTo>
                    <a:pt x="0" y="0"/>
                  </a:moveTo>
                  <a:lnTo>
                    <a:pt x="0" y="1220"/>
                  </a:lnTo>
                  <a:lnTo>
                    <a:pt x="111" y="1294"/>
                  </a:lnTo>
                  <a:lnTo>
                    <a:pt x="111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11" name="Google Shape;13011;p53"/>
            <p:cNvSpPr/>
            <p:nvPr/>
          </p:nvSpPr>
          <p:spPr>
            <a:xfrm>
              <a:off x="11216625" y="2583450"/>
              <a:ext cx="101700" cy="58250"/>
            </a:xfrm>
            <a:custGeom>
              <a:avLst/>
              <a:gdLst/>
              <a:ahLst/>
              <a:cxnLst/>
              <a:rect l="l" t="t" r="r" b="b"/>
              <a:pathLst>
                <a:path w="4068" h="2330" extrusionOk="0">
                  <a:moveTo>
                    <a:pt x="3956" y="0"/>
                  </a:moveTo>
                  <a:lnTo>
                    <a:pt x="0" y="2255"/>
                  </a:lnTo>
                  <a:lnTo>
                    <a:pt x="111" y="2329"/>
                  </a:lnTo>
                  <a:lnTo>
                    <a:pt x="4067" y="74"/>
                  </a:lnTo>
                  <a:lnTo>
                    <a:pt x="3956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12" name="Google Shape;13012;p53"/>
            <p:cNvSpPr/>
            <p:nvPr/>
          </p:nvSpPr>
          <p:spPr>
            <a:xfrm>
              <a:off x="11216625" y="2552950"/>
              <a:ext cx="101700" cy="58250"/>
            </a:xfrm>
            <a:custGeom>
              <a:avLst/>
              <a:gdLst/>
              <a:ahLst/>
              <a:cxnLst/>
              <a:rect l="l" t="t" r="r" b="b"/>
              <a:pathLst>
                <a:path w="4068" h="2330" extrusionOk="0">
                  <a:moveTo>
                    <a:pt x="3919" y="0"/>
                  </a:moveTo>
                  <a:lnTo>
                    <a:pt x="0" y="2255"/>
                  </a:lnTo>
                  <a:lnTo>
                    <a:pt x="111" y="2329"/>
                  </a:lnTo>
                  <a:lnTo>
                    <a:pt x="4067" y="74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13" name="Google Shape;13013;p53"/>
            <p:cNvSpPr/>
            <p:nvPr/>
          </p:nvSpPr>
          <p:spPr>
            <a:xfrm>
              <a:off x="11216625" y="2609325"/>
              <a:ext cx="2800" cy="32375"/>
            </a:xfrm>
            <a:custGeom>
              <a:avLst/>
              <a:gdLst/>
              <a:ahLst/>
              <a:cxnLst/>
              <a:rect l="l" t="t" r="r" b="b"/>
              <a:pathLst>
                <a:path w="112" h="1295" extrusionOk="0">
                  <a:moveTo>
                    <a:pt x="0" y="0"/>
                  </a:moveTo>
                  <a:lnTo>
                    <a:pt x="0" y="1183"/>
                  </a:lnTo>
                  <a:lnTo>
                    <a:pt x="111" y="1294"/>
                  </a:lnTo>
                  <a:lnTo>
                    <a:pt x="111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14" name="Google Shape;13014;p53"/>
            <p:cNvSpPr/>
            <p:nvPr/>
          </p:nvSpPr>
          <p:spPr>
            <a:xfrm>
              <a:off x="10507700" y="2157350"/>
              <a:ext cx="872550" cy="503750"/>
            </a:xfrm>
            <a:custGeom>
              <a:avLst/>
              <a:gdLst/>
              <a:ahLst/>
              <a:cxnLst/>
              <a:rect l="l" t="t" r="r" b="b"/>
              <a:pathLst>
                <a:path w="34902" h="20150" extrusionOk="0">
                  <a:moveTo>
                    <a:pt x="18523" y="1"/>
                  </a:moveTo>
                  <a:lnTo>
                    <a:pt x="1" y="10722"/>
                  </a:lnTo>
                  <a:lnTo>
                    <a:pt x="16379" y="20150"/>
                  </a:lnTo>
                  <a:lnTo>
                    <a:pt x="34901" y="9465"/>
                  </a:lnTo>
                  <a:lnTo>
                    <a:pt x="18523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15" name="Google Shape;13015;p53"/>
            <p:cNvSpPr/>
            <p:nvPr/>
          </p:nvSpPr>
          <p:spPr>
            <a:xfrm>
              <a:off x="10551150" y="2181375"/>
              <a:ext cx="783800" cy="256050"/>
            </a:xfrm>
            <a:custGeom>
              <a:avLst/>
              <a:gdLst/>
              <a:ahLst/>
              <a:cxnLst/>
              <a:rect l="l" t="t" r="r" b="b"/>
              <a:pathLst>
                <a:path w="31352" h="10242" extrusionOk="0">
                  <a:moveTo>
                    <a:pt x="16859" y="1"/>
                  </a:moveTo>
                  <a:lnTo>
                    <a:pt x="1" y="9761"/>
                  </a:lnTo>
                  <a:lnTo>
                    <a:pt x="777" y="10242"/>
                  </a:lnTo>
                  <a:lnTo>
                    <a:pt x="16859" y="925"/>
                  </a:lnTo>
                  <a:lnTo>
                    <a:pt x="30575" y="8837"/>
                  </a:lnTo>
                  <a:lnTo>
                    <a:pt x="31352" y="8393"/>
                  </a:lnTo>
                  <a:lnTo>
                    <a:pt x="16859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16" name="Google Shape;13016;p53"/>
            <p:cNvSpPr/>
            <p:nvPr/>
          </p:nvSpPr>
          <p:spPr>
            <a:xfrm>
              <a:off x="10570550" y="2204500"/>
              <a:ext cx="745000" cy="429800"/>
            </a:xfrm>
            <a:custGeom>
              <a:avLst/>
              <a:gdLst/>
              <a:ahLst/>
              <a:cxnLst/>
              <a:rect l="l" t="t" r="r" b="b"/>
              <a:pathLst>
                <a:path w="29800" h="17192" extrusionOk="0">
                  <a:moveTo>
                    <a:pt x="16083" y="0"/>
                  </a:moveTo>
                  <a:lnTo>
                    <a:pt x="1" y="9317"/>
                  </a:lnTo>
                  <a:lnTo>
                    <a:pt x="13717" y="17192"/>
                  </a:lnTo>
                  <a:lnTo>
                    <a:pt x="29799" y="7912"/>
                  </a:lnTo>
                  <a:lnTo>
                    <a:pt x="16083" y="0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17" name="Google Shape;13017;p53"/>
            <p:cNvSpPr/>
            <p:nvPr/>
          </p:nvSpPr>
          <p:spPr>
            <a:xfrm>
              <a:off x="10507700" y="2425400"/>
              <a:ext cx="409475" cy="260650"/>
            </a:xfrm>
            <a:custGeom>
              <a:avLst/>
              <a:gdLst/>
              <a:ahLst/>
              <a:cxnLst/>
              <a:rect l="l" t="t" r="r" b="b"/>
              <a:pathLst>
                <a:path w="16379" h="10426" extrusionOk="0">
                  <a:moveTo>
                    <a:pt x="1" y="0"/>
                  </a:moveTo>
                  <a:lnTo>
                    <a:pt x="1" y="1035"/>
                  </a:lnTo>
                  <a:lnTo>
                    <a:pt x="16379" y="10426"/>
                  </a:lnTo>
                  <a:lnTo>
                    <a:pt x="16379" y="94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18" name="Google Shape;13018;p53"/>
            <p:cNvSpPr/>
            <p:nvPr/>
          </p:nvSpPr>
          <p:spPr>
            <a:xfrm>
              <a:off x="10917150" y="2393975"/>
              <a:ext cx="463100" cy="292075"/>
            </a:xfrm>
            <a:custGeom>
              <a:avLst/>
              <a:gdLst/>
              <a:ahLst/>
              <a:cxnLst/>
              <a:rect l="l" t="t" r="r" b="b"/>
              <a:pathLst>
                <a:path w="18524" h="11683" extrusionOk="0">
                  <a:moveTo>
                    <a:pt x="18523" y="0"/>
                  </a:moveTo>
                  <a:lnTo>
                    <a:pt x="1" y="10685"/>
                  </a:lnTo>
                  <a:lnTo>
                    <a:pt x="1" y="11683"/>
                  </a:lnTo>
                  <a:lnTo>
                    <a:pt x="18523" y="1035"/>
                  </a:lnTo>
                  <a:lnTo>
                    <a:pt x="18523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19" name="Google Shape;13019;p53"/>
            <p:cNvSpPr/>
            <p:nvPr/>
          </p:nvSpPr>
          <p:spPr>
            <a:xfrm>
              <a:off x="10639875" y="2222975"/>
              <a:ext cx="670125" cy="386375"/>
            </a:xfrm>
            <a:custGeom>
              <a:avLst/>
              <a:gdLst/>
              <a:ahLst/>
              <a:cxnLst/>
              <a:rect l="l" t="t" r="r" b="b"/>
              <a:pathLst>
                <a:path w="26805" h="15455" extrusionOk="0">
                  <a:moveTo>
                    <a:pt x="14456" y="1"/>
                  </a:moveTo>
                  <a:lnTo>
                    <a:pt x="1" y="8319"/>
                  </a:lnTo>
                  <a:lnTo>
                    <a:pt x="12312" y="15454"/>
                  </a:lnTo>
                  <a:lnTo>
                    <a:pt x="26805" y="7136"/>
                  </a:lnTo>
                  <a:lnTo>
                    <a:pt x="14456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20" name="Google Shape;13020;p53"/>
            <p:cNvSpPr/>
            <p:nvPr/>
          </p:nvSpPr>
          <p:spPr>
            <a:xfrm>
              <a:off x="10666675" y="2058450"/>
              <a:ext cx="616525" cy="355875"/>
            </a:xfrm>
            <a:custGeom>
              <a:avLst/>
              <a:gdLst/>
              <a:ahLst/>
              <a:cxnLst/>
              <a:rect l="l" t="t" r="r" b="b"/>
              <a:pathLst>
                <a:path w="24661" h="14235" extrusionOk="0">
                  <a:moveTo>
                    <a:pt x="13310" y="1"/>
                  </a:moveTo>
                  <a:lnTo>
                    <a:pt x="1" y="7654"/>
                  </a:lnTo>
                  <a:lnTo>
                    <a:pt x="11351" y="14235"/>
                  </a:lnTo>
                  <a:lnTo>
                    <a:pt x="24660" y="6545"/>
                  </a:lnTo>
                  <a:lnTo>
                    <a:pt x="13310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21" name="Google Shape;13021;p53"/>
            <p:cNvSpPr/>
            <p:nvPr/>
          </p:nvSpPr>
          <p:spPr>
            <a:xfrm>
              <a:off x="10666675" y="2249775"/>
              <a:ext cx="283775" cy="345700"/>
            </a:xfrm>
            <a:custGeom>
              <a:avLst/>
              <a:gdLst/>
              <a:ahLst/>
              <a:cxnLst/>
              <a:rect l="l" t="t" r="r" b="b"/>
              <a:pathLst>
                <a:path w="11351" h="13828" extrusionOk="0">
                  <a:moveTo>
                    <a:pt x="1" y="1"/>
                  </a:moveTo>
                  <a:lnTo>
                    <a:pt x="1" y="7247"/>
                  </a:lnTo>
                  <a:lnTo>
                    <a:pt x="11351" y="13828"/>
                  </a:lnTo>
                  <a:lnTo>
                    <a:pt x="11351" y="65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22" name="Google Shape;13022;p53"/>
            <p:cNvSpPr/>
            <p:nvPr/>
          </p:nvSpPr>
          <p:spPr>
            <a:xfrm>
              <a:off x="10699950" y="2301550"/>
              <a:ext cx="96150" cy="83200"/>
            </a:xfrm>
            <a:custGeom>
              <a:avLst/>
              <a:gdLst/>
              <a:ahLst/>
              <a:cxnLst/>
              <a:rect l="l" t="t" r="r" b="b"/>
              <a:pathLst>
                <a:path w="3846" h="3328" extrusionOk="0">
                  <a:moveTo>
                    <a:pt x="1" y="0"/>
                  </a:moveTo>
                  <a:lnTo>
                    <a:pt x="1" y="1109"/>
                  </a:lnTo>
                  <a:lnTo>
                    <a:pt x="3846" y="3327"/>
                  </a:lnTo>
                  <a:lnTo>
                    <a:pt x="3846" y="3291"/>
                  </a:lnTo>
                  <a:lnTo>
                    <a:pt x="38" y="1109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23" name="Google Shape;13023;p53"/>
            <p:cNvSpPr/>
            <p:nvPr/>
          </p:nvSpPr>
          <p:spPr>
            <a:xfrm>
              <a:off x="10700875" y="2303400"/>
              <a:ext cx="95225" cy="80425"/>
            </a:xfrm>
            <a:custGeom>
              <a:avLst/>
              <a:gdLst/>
              <a:ahLst/>
              <a:cxnLst/>
              <a:rect l="l" t="t" r="r" b="b"/>
              <a:pathLst>
                <a:path w="3809" h="3217" extrusionOk="0">
                  <a:moveTo>
                    <a:pt x="1" y="0"/>
                  </a:moveTo>
                  <a:lnTo>
                    <a:pt x="1" y="1035"/>
                  </a:lnTo>
                  <a:lnTo>
                    <a:pt x="3809" y="3217"/>
                  </a:lnTo>
                  <a:lnTo>
                    <a:pt x="3809" y="3069"/>
                  </a:lnTo>
                  <a:lnTo>
                    <a:pt x="149" y="961"/>
                  </a:lnTo>
                  <a:lnTo>
                    <a:pt x="149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24" name="Google Shape;13024;p53"/>
            <p:cNvSpPr/>
            <p:nvPr/>
          </p:nvSpPr>
          <p:spPr>
            <a:xfrm>
              <a:off x="10704575" y="2304325"/>
              <a:ext cx="91525" cy="75800"/>
            </a:xfrm>
            <a:custGeom>
              <a:avLst/>
              <a:gdLst/>
              <a:ahLst/>
              <a:cxnLst/>
              <a:rect l="l" t="t" r="r" b="b"/>
              <a:pathLst>
                <a:path w="3661" h="3032" extrusionOk="0">
                  <a:moveTo>
                    <a:pt x="1" y="0"/>
                  </a:moveTo>
                  <a:lnTo>
                    <a:pt x="1" y="924"/>
                  </a:lnTo>
                  <a:lnTo>
                    <a:pt x="3661" y="3032"/>
                  </a:lnTo>
                  <a:lnTo>
                    <a:pt x="3661" y="21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25" name="Google Shape;13025;p53"/>
            <p:cNvSpPr/>
            <p:nvPr/>
          </p:nvSpPr>
          <p:spPr>
            <a:xfrm>
              <a:off x="10732300" y="2320025"/>
              <a:ext cx="950" cy="29600"/>
            </a:xfrm>
            <a:custGeom>
              <a:avLst/>
              <a:gdLst/>
              <a:ahLst/>
              <a:cxnLst/>
              <a:rect l="l" t="t" r="r" b="b"/>
              <a:pathLst>
                <a:path w="3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38" y="1184"/>
                  </a:lnTo>
                  <a:lnTo>
                    <a:pt x="38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26" name="Google Shape;13026;p53"/>
            <p:cNvSpPr/>
            <p:nvPr/>
          </p:nvSpPr>
          <p:spPr>
            <a:xfrm>
              <a:off x="10768350" y="23412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38" y="1147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27" name="Google Shape;13027;p53"/>
            <p:cNvSpPr/>
            <p:nvPr/>
          </p:nvSpPr>
          <p:spPr>
            <a:xfrm>
              <a:off x="10699025" y="2300625"/>
              <a:ext cx="98000" cy="86900"/>
            </a:xfrm>
            <a:custGeom>
              <a:avLst/>
              <a:gdLst/>
              <a:ahLst/>
              <a:cxnLst/>
              <a:rect l="l" t="t" r="r" b="b"/>
              <a:pathLst>
                <a:path w="3920" h="3476" extrusionOk="0">
                  <a:moveTo>
                    <a:pt x="38" y="37"/>
                  </a:moveTo>
                  <a:lnTo>
                    <a:pt x="1332" y="777"/>
                  </a:lnTo>
                  <a:lnTo>
                    <a:pt x="1332" y="850"/>
                  </a:lnTo>
                  <a:lnTo>
                    <a:pt x="2700" y="1627"/>
                  </a:lnTo>
                  <a:lnTo>
                    <a:pt x="2700" y="2736"/>
                  </a:lnTo>
                  <a:lnTo>
                    <a:pt x="1332" y="1960"/>
                  </a:lnTo>
                  <a:lnTo>
                    <a:pt x="1332" y="1886"/>
                  </a:lnTo>
                  <a:lnTo>
                    <a:pt x="38" y="1146"/>
                  </a:lnTo>
                  <a:lnTo>
                    <a:pt x="38" y="37"/>
                  </a:lnTo>
                  <a:close/>
                  <a:moveTo>
                    <a:pt x="2774" y="1627"/>
                  </a:moveTo>
                  <a:lnTo>
                    <a:pt x="3883" y="2255"/>
                  </a:lnTo>
                  <a:lnTo>
                    <a:pt x="3883" y="3364"/>
                  </a:lnTo>
                  <a:lnTo>
                    <a:pt x="2774" y="2736"/>
                  </a:lnTo>
                  <a:lnTo>
                    <a:pt x="2774" y="1627"/>
                  </a:lnTo>
                  <a:close/>
                  <a:moveTo>
                    <a:pt x="1" y="0"/>
                  </a:moveTo>
                  <a:lnTo>
                    <a:pt x="1" y="1220"/>
                  </a:lnTo>
                  <a:lnTo>
                    <a:pt x="3920" y="3475"/>
                  </a:lnTo>
                  <a:lnTo>
                    <a:pt x="3920" y="22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28" name="Google Shape;13028;p53"/>
            <p:cNvSpPr/>
            <p:nvPr/>
          </p:nvSpPr>
          <p:spPr>
            <a:xfrm>
              <a:off x="10695350" y="2300625"/>
              <a:ext cx="3700" cy="31450"/>
            </a:xfrm>
            <a:custGeom>
              <a:avLst/>
              <a:gdLst/>
              <a:ahLst/>
              <a:cxnLst/>
              <a:rect l="l" t="t" r="r" b="b"/>
              <a:pathLst>
                <a:path w="148" h="1258" extrusionOk="0">
                  <a:moveTo>
                    <a:pt x="148" y="0"/>
                  </a:moveTo>
                  <a:lnTo>
                    <a:pt x="0" y="37"/>
                  </a:lnTo>
                  <a:lnTo>
                    <a:pt x="0" y="1257"/>
                  </a:lnTo>
                  <a:lnTo>
                    <a:pt x="148" y="122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29" name="Google Shape;13029;p53"/>
            <p:cNvSpPr/>
            <p:nvPr/>
          </p:nvSpPr>
          <p:spPr>
            <a:xfrm>
              <a:off x="10695350" y="2331125"/>
              <a:ext cx="101675" cy="57325"/>
            </a:xfrm>
            <a:custGeom>
              <a:avLst/>
              <a:gdLst/>
              <a:ahLst/>
              <a:cxnLst/>
              <a:rect l="l" t="t" r="r" b="b"/>
              <a:pathLst>
                <a:path w="4067" h="2293" extrusionOk="0">
                  <a:moveTo>
                    <a:pt x="148" y="0"/>
                  </a:moveTo>
                  <a:lnTo>
                    <a:pt x="0" y="37"/>
                  </a:lnTo>
                  <a:lnTo>
                    <a:pt x="3919" y="2292"/>
                  </a:lnTo>
                  <a:lnTo>
                    <a:pt x="4067" y="225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30" name="Google Shape;13030;p53"/>
            <p:cNvSpPr/>
            <p:nvPr/>
          </p:nvSpPr>
          <p:spPr>
            <a:xfrm>
              <a:off x="10695350" y="2299700"/>
              <a:ext cx="102600" cy="59175"/>
            </a:xfrm>
            <a:custGeom>
              <a:avLst/>
              <a:gdLst/>
              <a:ahLst/>
              <a:cxnLst/>
              <a:rect l="l" t="t" r="r" b="b"/>
              <a:pathLst>
                <a:path w="4104" h="2367" extrusionOk="0">
                  <a:moveTo>
                    <a:pt x="185" y="0"/>
                  </a:moveTo>
                  <a:lnTo>
                    <a:pt x="0" y="74"/>
                  </a:lnTo>
                  <a:lnTo>
                    <a:pt x="3919" y="2366"/>
                  </a:lnTo>
                  <a:lnTo>
                    <a:pt x="4104" y="225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31" name="Google Shape;13031;p53"/>
            <p:cNvSpPr/>
            <p:nvPr/>
          </p:nvSpPr>
          <p:spPr>
            <a:xfrm>
              <a:off x="10793300" y="2356075"/>
              <a:ext cx="4650" cy="32375"/>
            </a:xfrm>
            <a:custGeom>
              <a:avLst/>
              <a:gdLst/>
              <a:ahLst/>
              <a:cxnLst/>
              <a:rect l="l" t="t" r="r" b="b"/>
              <a:pathLst>
                <a:path w="186" h="1295" extrusionOk="0">
                  <a:moveTo>
                    <a:pt x="186" y="0"/>
                  </a:moveTo>
                  <a:lnTo>
                    <a:pt x="1" y="111"/>
                  </a:lnTo>
                  <a:lnTo>
                    <a:pt x="1" y="1294"/>
                  </a:lnTo>
                  <a:lnTo>
                    <a:pt x="186" y="122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32" name="Google Shape;13032;p53"/>
            <p:cNvSpPr/>
            <p:nvPr/>
          </p:nvSpPr>
          <p:spPr>
            <a:xfrm>
              <a:off x="10837675" y="2381950"/>
              <a:ext cx="95225" cy="83200"/>
            </a:xfrm>
            <a:custGeom>
              <a:avLst/>
              <a:gdLst/>
              <a:ahLst/>
              <a:cxnLst/>
              <a:rect l="l" t="t" r="r" b="b"/>
              <a:pathLst>
                <a:path w="3809" h="3328" extrusionOk="0">
                  <a:moveTo>
                    <a:pt x="1" y="1"/>
                  </a:moveTo>
                  <a:lnTo>
                    <a:pt x="1" y="1110"/>
                  </a:lnTo>
                  <a:lnTo>
                    <a:pt x="3808" y="3328"/>
                  </a:lnTo>
                  <a:lnTo>
                    <a:pt x="3808" y="3254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33" name="Google Shape;13033;p53"/>
            <p:cNvSpPr/>
            <p:nvPr/>
          </p:nvSpPr>
          <p:spPr>
            <a:xfrm>
              <a:off x="10838600" y="2381950"/>
              <a:ext cx="94300" cy="81350"/>
            </a:xfrm>
            <a:custGeom>
              <a:avLst/>
              <a:gdLst/>
              <a:ahLst/>
              <a:cxnLst/>
              <a:rect l="l" t="t" r="r" b="b"/>
              <a:pathLst>
                <a:path w="3772" h="3254" extrusionOk="0">
                  <a:moveTo>
                    <a:pt x="0" y="1"/>
                  </a:moveTo>
                  <a:lnTo>
                    <a:pt x="0" y="1110"/>
                  </a:lnTo>
                  <a:lnTo>
                    <a:pt x="3771" y="3254"/>
                  </a:lnTo>
                  <a:lnTo>
                    <a:pt x="3771" y="3069"/>
                  </a:lnTo>
                  <a:lnTo>
                    <a:pt x="148" y="999"/>
                  </a:lnTo>
                  <a:lnTo>
                    <a:pt x="148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34" name="Google Shape;13034;p53"/>
            <p:cNvSpPr/>
            <p:nvPr/>
          </p:nvSpPr>
          <p:spPr>
            <a:xfrm>
              <a:off x="10842300" y="2383800"/>
              <a:ext cx="90600" cy="74900"/>
            </a:xfrm>
            <a:custGeom>
              <a:avLst/>
              <a:gdLst/>
              <a:ahLst/>
              <a:cxnLst/>
              <a:rect l="l" t="t" r="r" b="b"/>
              <a:pathLst>
                <a:path w="3624" h="2996" extrusionOk="0">
                  <a:moveTo>
                    <a:pt x="0" y="1"/>
                  </a:moveTo>
                  <a:lnTo>
                    <a:pt x="0" y="925"/>
                  </a:lnTo>
                  <a:lnTo>
                    <a:pt x="3623" y="2995"/>
                  </a:lnTo>
                  <a:lnTo>
                    <a:pt x="3623" y="21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35" name="Google Shape;13035;p53"/>
            <p:cNvSpPr/>
            <p:nvPr/>
          </p:nvSpPr>
          <p:spPr>
            <a:xfrm>
              <a:off x="10870025" y="2400425"/>
              <a:ext cx="950" cy="28700"/>
            </a:xfrm>
            <a:custGeom>
              <a:avLst/>
              <a:gdLst/>
              <a:ahLst/>
              <a:cxnLst/>
              <a:rect l="l" t="t" r="r" b="b"/>
              <a:pathLst>
                <a:path w="38" h="1148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4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36" name="Google Shape;13036;p53"/>
            <p:cNvSpPr/>
            <p:nvPr/>
          </p:nvSpPr>
          <p:spPr>
            <a:xfrm>
              <a:off x="10905150" y="242077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74" y="114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37" name="Google Shape;13037;p53"/>
            <p:cNvSpPr/>
            <p:nvPr/>
          </p:nvSpPr>
          <p:spPr>
            <a:xfrm>
              <a:off x="10835825" y="2380100"/>
              <a:ext cx="98925" cy="86900"/>
            </a:xfrm>
            <a:custGeom>
              <a:avLst/>
              <a:gdLst/>
              <a:ahLst/>
              <a:cxnLst/>
              <a:rect l="l" t="t" r="r" b="b"/>
              <a:pathLst>
                <a:path w="3957" h="3476" extrusionOk="0">
                  <a:moveTo>
                    <a:pt x="75" y="75"/>
                  </a:moveTo>
                  <a:lnTo>
                    <a:pt x="1368" y="814"/>
                  </a:lnTo>
                  <a:lnTo>
                    <a:pt x="2736" y="1590"/>
                  </a:lnTo>
                  <a:lnTo>
                    <a:pt x="2736" y="2699"/>
                  </a:lnTo>
                  <a:lnTo>
                    <a:pt x="1368" y="1923"/>
                  </a:lnTo>
                  <a:lnTo>
                    <a:pt x="75" y="1184"/>
                  </a:lnTo>
                  <a:lnTo>
                    <a:pt x="75" y="75"/>
                  </a:lnTo>
                  <a:close/>
                  <a:moveTo>
                    <a:pt x="2773" y="1627"/>
                  </a:moveTo>
                  <a:lnTo>
                    <a:pt x="3882" y="2293"/>
                  </a:lnTo>
                  <a:lnTo>
                    <a:pt x="3882" y="3402"/>
                  </a:lnTo>
                  <a:lnTo>
                    <a:pt x="2773" y="2736"/>
                  </a:lnTo>
                  <a:lnTo>
                    <a:pt x="2773" y="1627"/>
                  </a:lnTo>
                  <a:close/>
                  <a:moveTo>
                    <a:pt x="1" y="1"/>
                  </a:moveTo>
                  <a:lnTo>
                    <a:pt x="1" y="1221"/>
                  </a:lnTo>
                  <a:lnTo>
                    <a:pt x="3956" y="3476"/>
                  </a:lnTo>
                  <a:lnTo>
                    <a:pt x="3956" y="22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38" name="Google Shape;13038;p53"/>
            <p:cNvSpPr/>
            <p:nvPr/>
          </p:nvSpPr>
          <p:spPr>
            <a:xfrm>
              <a:off x="10832125" y="2379175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149" y="1"/>
                  </a:moveTo>
                  <a:lnTo>
                    <a:pt x="1" y="112"/>
                  </a:lnTo>
                  <a:lnTo>
                    <a:pt x="1" y="1295"/>
                  </a:lnTo>
                  <a:lnTo>
                    <a:pt x="149" y="1258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39" name="Google Shape;13039;p53"/>
            <p:cNvSpPr/>
            <p:nvPr/>
          </p:nvSpPr>
          <p:spPr>
            <a:xfrm>
              <a:off x="10832125" y="2410600"/>
              <a:ext cx="102625" cy="57325"/>
            </a:xfrm>
            <a:custGeom>
              <a:avLst/>
              <a:gdLst/>
              <a:ahLst/>
              <a:cxnLst/>
              <a:rect l="l" t="t" r="r" b="b"/>
              <a:pathLst>
                <a:path w="4105" h="2293" extrusionOk="0">
                  <a:moveTo>
                    <a:pt x="149" y="1"/>
                  </a:moveTo>
                  <a:lnTo>
                    <a:pt x="1" y="38"/>
                  </a:lnTo>
                  <a:lnTo>
                    <a:pt x="3957" y="2293"/>
                  </a:lnTo>
                  <a:lnTo>
                    <a:pt x="4104" y="225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40" name="Google Shape;13040;p53"/>
            <p:cNvSpPr/>
            <p:nvPr/>
          </p:nvSpPr>
          <p:spPr>
            <a:xfrm>
              <a:off x="10832125" y="2379175"/>
              <a:ext cx="103550" cy="59175"/>
            </a:xfrm>
            <a:custGeom>
              <a:avLst/>
              <a:gdLst/>
              <a:ahLst/>
              <a:cxnLst/>
              <a:rect l="l" t="t" r="r" b="b"/>
              <a:pathLst>
                <a:path w="4142" h="2367" extrusionOk="0">
                  <a:moveTo>
                    <a:pt x="223" y="1"/>
                  </a:moveTo>
                  <a:lnTo>
                    <a:pt x="1" y="112"/>
                  </a:lnTo>
                  <a:lnTo>
                    <a:pt x="3957" y="2367"/>
                  </a:lnTo>
                  <a:lnTo>
                    <a:pt x="4141" y="2256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41" name="Google Shape;13041;p53"/>
            <p:cNvSpPr/>
            <p:nvPr/>
          </p:nvSpPr>
          <p:spPr>
            <a:xfrm>
              <a:off x="10931025" y="2435550"/>
              <a:ext cx="4650" cy="32375"/>
            </a:xfrm>
            <a:custGeom>
              <a:avLst/>
              <a:gdLst/>
              <a:ahLst/>
              <a:cxnLst/>
              <a:rect l="l" t="t" r="r" b="b"/>
              <a:pathLst>
                <a:path w="186" h="1295" extrusionOk="0">
                  <a:moveTo>
                    <a:pt x="185" y="1"/>
                  </a:moveTo>
                  <a:lnTo>
                    <a:pt x="1" y="112"/>
                  </a:lnTo>
                  <a:lnTo>
                    <a:pt x="1" y="1295"/>
                  </a:lnTo>
                  <a:lnTo>
                    <a:pt x="185" y="122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42" name="Google Shape;13042;p53"/>
            <p:cNvSpPr/>
            <p:nvPr/>
          </p:nvSpPr>
          <p:spPr>
            <a:xfrm>
              <a:off x="10837675" y="2448500"/>
              <a:ext cx="95225" cy="83200"/>
            </a:xfrm>
            <a:custGeom>
              <a:avLst/>
              <a:gdLst/>
              <a:ahLst/>
              <a:cxnLst/>
              <a:rect l="l" t="t" r="r" b="b"/>
              <a:pathLst>
                <a:path w="3809" h="3328" extrusionOk="0">
                  <a:moveTo>
                    <a:pt x="1" y="0"/>
                  </a:moveTo>
                  <a:lnTo>
                    <a:pt x="1" y="1110"/>
                  </a:lnTo>
                  <a:lnTo>
                    <a:pt x="3808" y="3328"/>
                  </a:lnTo>
                  <a:lnTo>
                    <a:pt x="3808" y="3291"/>
                  </a:lnTo>
                  <a:lnTo>
                    <a:pt x="37" y="107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43" name="Google Shape;13043;p53"/>
            <p:cNvSpPr/>
            <p:nvPr/>
          </p:nvSpPr>
          <p:spPr>
            <a:xfrm>
              <a:off x="10838600" y="2448500"/>
              <a:ext cx="94300" cy="82275"/>
            </a:xfrm>
            <a:custGeom>
              <a:avLst/>
              <a:gdLst/>
              <a:ahLst/>
              <a:cxnLst/>
              <a:rect l="l" t="t" r="r" b="b"/>
              <a:pathLst>
                <a:path w="3772" h="3291" extrusionOk="0">
                  <a:moveTo>
                    <a:pt x="0" y="0"/>
                  </a:moveTo>
                  <a:lnTo>
                    <a:pt x="0" y="1073"/>
                  </a:lnTo>
                  <a:lnTo>
                    <a:pt x="3771" y="3291"/>
                  </a:lnTo>
                  <a:lnTo>
                    <a:pt x="3771" y="3106"/>
                  </a:lnTo>
                  <a:lnTo>
                    <a:pt x="148" y="1036"/>
                  </a:lnTo>
                  <a:lnTo>
                    <a:pt x="148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44" name="Google Shape;13044;p53"/>
            <p:cNvSpPr/>
            <p:nvPr/>
          </p:nvSpPr>
          <p:spPr>
            <a:xfrm>
              <a:off x="10842300" y="2451275"/>
              <a:ext cx="90600" cy="74875"/>
            </a:xfrm>
            <a:custGeom>
              <a:avLst/>
              <a:gdLst/>
              <a:ahLst/>
              <a:cxnLst/>
              <a:rect l="l" t="t" r="r" b="b"/>
              <a:pathLst>
                <a:path w="3624" h="2995" extrusionOk="0">
                  <a:moveTo>
                    <a:pt x="0" y="0"/>
                  </a:moveTo>
                  <a:lnTo>
                    <a:pt x="0" y="925"/>
                  </a:lnTo>
                  <a:lnTo>
                    <a:pt x="3623" y="2995"/>
                  </a:lnTo>
                  <a:lnTo>
                    <a:pt x="3623" y="2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45" name="Google Shape;13045;p53"/>
            <p:cNvSpPr/>
            <p:nvPr/>
          </p:nvSpPr>
          <p:spPr>
            <a:xfrm>
              <a:off x="10870025" y="2466975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4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46" name="Google Shape;13046;p53"/>
            <p:cNvSpPr/>
            <p:nvPr/>
          </p:nvSpPr>
          <p:spPr>
            <a:xfrm>
              <a:off x="10905150" y="2488250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74" y="110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47" name="Google Shape;13047;p53"/>
            <p:cNvSpPr/>
            <p:nvPr/>
          </p:nvSpPr>
          <p:spPr>
            <a:xfrm>
              <a:off x="10835825" y="2446650"/>
              <a:ext cx="98925" cy="85975"/>
            </a:xfrm>
            <a:custGeom>
              <a:avLst/>
              <a:gdLst/>
              <a:ahLst/>
              <a:cxnLst/>
              <a:rect l="l" t="t" r="r" b="b"/>
              <a:pathLst>
                <a:path w="3957" h="3439" extrusionOk="0">
                  <a:moveTo>
                    <a:pt x="75" y="74"/>
                  </a:moveTo>
                  <a:lnTo>
                    <a:pt x="1368" y="814"/>
                  </a:lnTo>
                  <a:lnTo>
                    <a:pt x="2736" y="1590"/>
                  </a:lnTo>
                  <a:lnTo>
                    <a:pt x="2736" y="2699"/>
                  </a:lnTo>
                  <a:lnTo>
                    <a:pt x="1368" y="1923"/>
                  </a:lnTo>
                  <a:lnTo>
                    <a:pt x="75" y="1184"/>
                  </a:lnTo>
                  <a:lnTo>
                    <a:pt x="75" y="74"/>
                  </a:lnTo>
                  <a:close/>
                  <a:moveTo>
                    <a:pt x="2773" y="2764"/>
                  </a:moveTo>
                  <a:lnTo>
                    <a:pt x="2773" y="2773"/>
                  </a:lnTo>
                  <a:lnTo>
                    <a:pt x="3882" y="3402"/>
                  </a:lnTo>
                  <a:lnTo>
                    <a:pt x="3882" y="3397"/>
                  </a:lnTo>
                  <a:lnTo>
                    <a:pt x="3882" y="3397"/>
                  </a:lnTo>
                  <a:lnTo>
                    <a:pt x="2773" y="2764"/>
                  </a:lnTo>
                  <a:close/>
                  <a:moveTo>
                    <a:pt x="1" y="1"/>
                  </a:moveTo>
                  <a:lnTo>
                    <a:pt x="1" y="1184"/>
                  </a:lnTo>
                  <a:lnTo>
                    <a:pt x="2773" y="2764"/>
                  </a:lnTo>
                  <a:lnTo>
                    <a:pt x="2773" y="2764"/>
                  </a:lnTo>
                  <a:lnTo>
                    <a:pt x="2773" y="1664"/>
                  </a:lnTo>
                  <a:lnTo>
                    <a:pt x="3882" y="2293"/>
                  </a:lnTo>
                  <a:lnTo>
                    <a:pt x="3882" y="3397"/>
                  </a:lnTo>
                  <a:lnTo>
                    <a:pt x="3882" y="3397"/>
                  </a:lnTo>
                  <a:lnTo>
                    <a:pt x="3956" y="3439"/>
                  </a:lnTo>
                  <a:lnTo>
                    <a:pt x="3956" y="22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48" name="Google Shape;13048;p53"/>
            <p:cNvSpPr/>
            <p:nvPr/>
          </p:nvSpPr>
          <p:spPr>
            <a:xfrm>
              <a:off x="10832125" y="2446650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149" y="1"/>
                  </a:moveTo>
                  <a:lnTo>
                    <a:pt x="1" y="74"/>
                  </a:lnTo>
                  <a:lnTo>
                    <a:pt x="1" y="1294"/>
                  </a:lnTo>
                  <a:lnTo>
                    <a:pt x="149" y="1184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49" name="Google Shape;13049;p53"/>
            <p:cNvSpPr/>
            <p:nvPr/>
          </p:nvSpPr>
          <p:spPr>
            <a:xfrm>
              <a:off x="10832125" y="2476225"/>
              <a:ext cx="102625" cy="59175"/>
            </a:xfrm>
            <a:custGeom>
              <a:avLst/>
              <a:gdLst/>
              <a:ahLst/>
              <a:cxnLst/>
              <a:rect l="l" t="t" r="r" b="b"/>
              <a:pathLst>
                <a:path w="4105" h="2367" extrusionOk="0">
                  <a:moveTo>
                    <a:pt x="149" y="1"/>
                  </a:moveTo>
                  <a:lnTo>
                    <a:pt x="1" y="111"/>
                  </a:lnTo>
                  <a:lnTo>
                    <a:pt x="3957" y="2367"/>
                  </a:lnTo>
                  <a:lnTo>
                    <a:pt x="4104" y="225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50" name="Google Shape;13050;p53"/>
            <p:cNvSpPr/>
            <p:nvPr/>
          </p:nvSpPr>
          <p:spPr>
            <a:xfrm>
              <a:off x="10832125" y="2446650"/>
              <a:ext cx="103550" cy="58250"/>
            </a:xfrm>
            <a:custGeom>
              <a:avLst/>
              <a:gdLst/>
              <a:ahLst/>
              <a:cxnLst/>
              <a:rect l="l" t="t" r="r" b="b"/>
              <a:pathLst>
                <a:path w="4142" h="2330" extrusionOk="0">
                  <a:moveTo>
                    <a:pt x="223" y="1"/>
                  </a:moveTo>
                  <a:lnTo>
                    <a:pt x="1" y="74"/>
                  </a:lnTo>
                  <a:lnTo>
                    <a:pt x="3957" y="2330"/>
                  </a:lnTo>
                  <a:lnTo>
                    <a:pt x="4141" y="2256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51" name="Google Shape;13051;p53"/>
            <p:cNvSpPr/>
            <p:nvPr/>
          </p:nvSpPr>
          <p:spPr>
            <a:xfrm>
              <a:off x="10931025" y="2503025"/>
              <a:ext cx="4650" cy="32375"/>
            </a:xfrm>
            <a:custGeom>
              <a:avLst/>
              <a:gdLst/>
              <a:ahLst/>
              <a:cxnLst/>
              <a:rect l="l" t="t" r="r" b="b"/>
              <a:pathLst>
                <a:path w="186" h="1295" extrusionOk="0">
                  <a:moveTo>
                    <a:pt x="185" y="1"/>
                  </a:moveTo>
                  <a:lnTo>
                    <a:pt x="1" y="75"/>
                  </a:lnTo>
                  <a:lnTo>
                    <a:pt x="1" y="1295"/>
                  </a:lnTo>
                  <a:lnTo>
                    <a:pt x="185" y="118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52" name="Google Shape;13052;p53"/>
            <p:cNvSpPr/>
            <p:nvPr/>
          </p:nvSpPr>
          <p:spPr>
            <a:xfrm>
              <a:off x="10950425" y="2222050"/>
              <a:ext cx="332775" cy="373425"/>
            </a:xfrm>
            <a:custGeom>
              <a:avLst/>
              <a:gdLst/>
              <a:ahLst/>
              <a:cxnLst/>
              <a:rect l="l" t="t" r="r" b="b"/>
              <a:pathLst>
                <a:path w="13311" h="14937" extrusionOk="0">
                  <a:moveTo>
                    <a:pt x="13310" y="1"/>
                  </a:moveTo>
                  <a:lnTo>
                    <a:pt x="1" y="7691"/>
                  </a:lnTo>
                  <a:lnTo>
                    <a:pt x="1" y="14937"/>
                  </a:lnTo>
                  <a:lnTo>
                    <a:pt x="13310" y="7210"/>
                  </a:lnTo>
                  <a:lnTo>
                    <a:pt x="133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53" name="Google Shape;13053;p53"/>
            <p:cNvSpPr/>
            <p:nvPr/>
          </p:nvSpPr>
          <p:spPr>
            <a:xfrm>
              <a:off x="11014200" y="2380100"/>
              <a:ext cx="95225" cy="57325"/>
            </a:xfrm>
            <a:custGeom>
              <a:avLst/>
              <a:gdLst/>
              <a:ahLst/>
              <a:cxnLst/>
              <a:rect l="l" t="t" r="r" b="b"/>
              <a:pathLst>
                <a:path w="3809" h="2293" extrusionOk="0">
                  <a:moveTo>
                    <a:pt x="3809" y="1"/>
                  </a:moveTo>
                  <a:lnTo>
                    <a:pt x="1" y="2219"/>
                  </a:lnTo>
                  <a:lnTo>
                    <a:pt x="1" y="2293"/>
                  </a:lnTo>
                  <a:lnTo>
                    <a:pt x="3809" y="75"/>
                  </a:lnTo>
                  <a:lnTo>
                    <a:pt x="3809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54" name="Google Shape;13054;p53"/>
            <p:cNvSpPr/>
            <p:nvPr/>
          </p:nvSpPr>
          <p:spPr>
            <a:xfrm>
              <a:off x="11014200" y="2354225"/>
              <a:ext cx="95225" cy="81350"/>
            </a:xfrm>
            <a:custGeom>
              <a:avLst/>
              <a:gdLst/>
              <a:ahLst/>
              <a:cxnLst/>
              <a:rect l="l" t="t" r="r" b="b"/>
              <a:pathLst>
                <a:path w="3809" h="3254" extrusionOk="0">
                  <a:moveTo>
                    <a:pt x="3809" y="0"/>
                  </a:moveTo>
                  <a:lnTo>
                    <a:pt x="3661" y="74"/>
                  </a:lnTo>
                  <a:lnTo>
                    <a:pt x="3661" y="962"/>
                  </a:lnTo>
                  <a:lnTo>
                    <a:pt x="1" y="3069"/>
                  </a:lnTo>
                  <a:lnTo>
                    <a:pt x="1" y="3254"/>
                  </a:lnTo>
                  <a:lnTo>
                    <a:pt x="3809" y="1036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55" name="Google Shape;13055;p53"/>
            <p:cNvSpPr/>
            <p:nvPr/>
          </p:nvSpPr>
          <p:spPr>
            <a:xfrm>
              <a:off x="11014200" y="2356075"/>
              <a:ext cx="91525" cy="74900"/>
            </a:xfrm>
            <a:custGeom>
              <a:avLst/>
              <a:gdLst/>
              <a:ahLst/>
              <a:cxnLst/>
              <a:rect l="l" t="t" r="r" b="b"/>
              <a:pathLst>
                <a:path w="3661" h="2996" extrusionOk="0">
                  <a:moveTo>
                    <a:pt x="3661" y="0"/>
                  </a:moveTo>
                  <a:lnTo>
                    <a:pt x="1" y="2145"/>
                  </a:lnTo>
                  <a:lnTo>
                    <a:pt x="1" y="2995"/>
                  </a:lnTo>
                  <a:lnTo>
                    <a:pt x="3661" y="888"/>
                  </a:lnTo>
                  <a:lnTo>
                    <a:pt x="366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56" name="Google Shape;13056;p53"/>
            <p:cNvSpPr/>
            <p:nvPr/>
          </p:nvSpPr>
          <p:spPr>
            <a:xfrm>
              <a:off x="11077975" y="2372700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1" y="1"/>
                  </a:moveTo>
                  <a:lnTo>
                    <a:pt x="1" y="1110"/>
                  </a:lnTo>
                  <a:lnTo>
                    <a:pt x="1" y="111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57" name="Google Shape;13057;p53"/>
            <p:cNvSpPr/>
            <p:nvPr/>
          </p:nvSpPr>
          <p:spPr>
            <a:xfrm>
              <a:off x="11041950" y="2393050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0" y="1109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58" name="Google Shape;13058;p53"/>
            <p:cNvSpPr/>
            <p:nvPr/>
          </p:nvSpPr>
          <p:spPr>
            <a:xfrm>
              <a:off x="11013275" y="2351450"/>
              <a:ext cx="98000" cy="86900"/>
            </a:xfrm>
            <a:custGeom>
              <a:avLst/>
              <a:gdLst/>
              <a:ahLst/>
              <a:cxnLst/>
              <a:rect l="l" t="t" r="r" b="b"/>
              <a:pathLst>
                <a:path w="3920" h="3476" extrusionOk="0">
                  <a:moveTo>
                    <a:pt x="2589" y="851"/>
                  </a:moveTo>
                  <a:lnTo>
                    <a:pt x="2589" y="1960"/>
                  </a:lnTo>
                  <a:lnTo>
                    <a:pt x="1184" y="2736"/>
                  </a:lnTo>
                  <a:lnTo>
                    <a:pt x="1184" y="1627"/>
                  </a:lnTo>
                  <a:lnTo>
                    <a:pt x="2589" y="851"/>
                  </a:lnTo>
                  <a:close/>
                  <a:moveTo>
                    <a:pt x="1147" y="1664"/>
                  </a:moveTo>
                  <a:lnTo>
                    <a:pt x="1147" y="2773"/>
                  </a:lnTo>
                  <a:lnTo>
                    <a:pt x="38" y="3439"/>
                  </a:lnTo>
                  <a:lnTo>
                    <a:pt x="38" y="2330"/>
                  </a:lnTo>
                  <a:lnTo>
                    <a:pt x="1147" y="1664"/>
                  </a:lnTo>
                  <a:close/>
                  <a:moveTo>
                    <a:pt x="3920" y="1"/>
                  </a:moveTo>
                  <a:lnTo>
                    <a:pt x="1" y="2256"/>
                  </a:lnTo>
                  <a:lnTo>
                    <a:pt x="1" y="3476"/>
                  </a:lnTo>
                  <a:lnTo>
                    <a:pt x="3920" y="1221"/>
                  </a:lnTo>
                  <a:lnTo>
                    <a:pt x="3920" y="1221"/>
                  </a:lnTo>
                  <a:lnTo>
                    <a:pt x="2626" y="1960"/>
                  </a:lnTo>
                  <a:lnTo>
                    <a:pt x="2626" y="851"/>
                  </a:lnTo>
                  <a:lnTo>
                    <a:pt x="3920" y="111"/>
                  </a:lnTo>
                  <a:lnTo>
                    <a:pt x="3920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59" name="Google Shape;13059;p53"/>
            <p:cNvSpPr/>
            <p:nvPr/>
          </p:nvSpPr>
          <p:spPr>
            <a:xfrm>
              <a:off x="11111250" y="2351450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1" y="1"/>
                  </a:moveTo>
                  <a:lnTo>
                    <a:pt x="1" y="1221"/>
                  </a:lnTo>
                  <a:lnTo>
                    <a:pt x="149" y="1295"/>
                  </a:lnTo>
                  <a:lnTo>
                    <a:pt x="149" y="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60" name="Google Shape;13060;p53"/>
            <p:cNvSpPr/>
            <p:nvPr/>
          </p:nvSpPr>
          <p:spPr>
            <a:xfrm>
              <a:off x="11013275" y="2381950"/>
              <a:ext cx="101700" cy="58250"/>
            </a:xfrm>
            <a:custGeom>
              <a:avLst/>
              <a:gdLst/>
              <a:ahLst/>
              <a:cxnLst/>
              <a:rect l="l" t="t" r="r" b="b"/>
              <a:pathLst>
                <a:path w="4068" h="2330" extrusionOk="0">
                  <a:moveTo>
                    <a:pt x="3920" y="1"/>
                  </a:moveTo>
                  <a:lnTo>
                    <a:pt x="1" y="2256"/>
                  </a:lnTo>
                  <a:lnTo>
                    <a:pt x="112" y="2330"/>
                  </a:lnTo>
                  <a:lnTo>
                    <a:pt x="4068" y="75"/>
                  </a:lnTo>
                  <a:lnTo>
                    <a:pt x="392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61" name="Google Shape;13061;p53"/>
            <p:cNvSpPr/>
            <p:nvPr/>
          </p:nvSpPr>
          <p:spPr>
            <a:xfrm>
              <a:off x="11013275" y="2351450"/>
              <a:ext cx="101700" cy="59175"/>
            </a:xfrm>
            <a:custGeom>
              <a:avLst/>
              <a:gdLst/>
              <a:ahLst/>
              <a:cxnLst/>
              <a:rect l="l" t="t" r="r" b="b"/>
              <a:pathLst>
                <a:path w="4068" h="2367" extrusionOk="0">
                  <a:moveTo>
                    <a:pt x="3920" y="1"/>
                  </a:moveTo>
                  <a:lnTo>
                    <a:pt x="1" y="2256"/>
                  </a:lnTo>
                  <a:lnTo>
                    <a:pt x="112" y="2367"/>
                  </a:lnTo>
                  <a:lnTo>
                    <a:pt x="4068" y="111"/>
                  </a:lnTo>
                  <a:lnTo>
                    <a:pt x="392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62" name="Google Shape;13062;p53"/>
            <p:cNvSpPr/>
            <p:nvPr/>
          </p:nvSpPr>
          <p:spPr>
            <a:xfrm>
              <a:off x="11013275" y="2407825"/>
              <a:ext cx="2800" cy="32375"/>
            </a:xfrm>
            <a:custGeom>
              <a:avLst/>
              <a:gdLst/>
              <a:ahLst/>
              <a:cxnLst/>
              <a:rect l="l" t="t" r="r" b="b"/>
              <a:pathLst>
                <a:path w="112" h="1295" extrusionOk="0">
                  <a:moveTo>
                    <a:pt x="1" y="1"/>
                  </a:moveTo>
                  <a:lnTo>
                    <a:pt x="1" y="1221"/>
                  </a:lnTo>
                  <a:lnTo>
                    <a:pt x="112" y="1295"/>
                  </a:lnTo>
                  <a:lnTo>
                    <a:pt x="112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63" name="Google Shape;13063;p53"/>
            <p:cNvSpPr/>
            <p:nvPr/>
          </p:nvSpPr>
          <p:spPr>
            <a:xfrm>
              <a:off x="11014200" y="2447575"/>
              <a:ext cx="95225" cy="56400"/>
            </a:xfrm>
            <a:custGeom>
              <a:avLst/>
              <a:gdLst/>
              <a:ahLst/>
              <a:cxnLst/>
              <a:rect l="l" t="t" r="r" b="b"/>
              <a:pathLst>
                <a:path w="3809" h="2256" extrusionOk="0">
                  <a:moveTo>
                    <a:pt x="3809" y="0"/>
                  </a:moveTo>
                  <a:lnTo>
                    <a:pt x="1" y="2219"/>
                  </a:lnTo>
                  <a:lnTo>
                    <a:pt x="1" y="2256"/>
                  </a:lnTo>
                  <a:lnTo>
                    <a:pt x="3809" y="37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64" name="Google Shape;13064;p53"/>
            <p:cNvSpPr/>
            <p:nvPr/>
          </p:nvSpPr>
          <p:spPr>
            <a:xfrm>
              <a:off x="11014200" y="2420775"/>
              <a:ext cx="95225" cy="82275"/>
            </a:xfrm>
            <a:custGeom>
              <a:avLst/>
              <a:gdLst/>
              <a:ahLst/>
              <a:cxnLst/>
              <a:rect l="l" t="t" r="r" b="b"/>
              <a:pathLst>
                <a:path w="3809" h="3291" extrusionOk="0">
                  <a:moveTo>
                    <a:pt x="3809" y="0"/>
                  </a:moveTo>
                  <a:lnTo>
                    <a:pt x="3661" y="111"/>
                  </a:lnTo>
                  <a:lnTo>
                    <a:pt x="3661" y="1036"/>
                  </a:lnTo>
                  <a:lnTo>
                    <a:pt x="1" y="3106"/>
                  </a:lnTo>
                  <a:lnTo>
                    <a:pt x="1" y="3291"/>
                  </a:lnTo>
                  <a:lnTo>
                    <a:pt x="3809" y="1072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65" name="Google Shape;13065;p53"/>
            <p:cNvSpPr/>
            <p:nvPr/>
          </p:nvSpPr>
          <p:spPr>
            <a:xfrm>
              <a:off x="11014200" y="2423550"/>
              <a:ext cx="91525" cy="74875"/>
            </a:xfrm>
            <a:custGeom>
              <a:avLst/>
              <a:gdLst/>
              <a:ahLst/>
              <a:cxnLst/>
              <a:rect l="l" t="t" r="r" b="b"/>
              <a:pathLst>
                <a:path w="3661" h="2995" extrusionOk="0">
                  <a:moveTo>
                    <a:pt x="3661" y="0"/>
                  </a:moveTo>
                  <a:lnTo>
                    <a:pt x="1" y="2108"/>
                  </a:lnTo>
                  <a:lnTo>
                    <a:pt x="1" y="2995"/>
                  </a:lnTo>
                  <a:lnTo>
                    <a:pt x="3661" y="925"/>
                  </a:lnTo>
                  <a:lnTo>
                    <a:pt x="366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66" name="Google Shape;13066;p53"/>
            <p:cNvSpPr/>
            <p:nvPr/>
          </p:nvSpPr>
          <p:spPr>
            <a:xfrm>
              <a:off x="11077975" y="2439250"/>
              <a:ext cx="25" cy="28675"/>
            </a:xfrm>
            <a:custGeom>
              <a:avLst/>
              <a:gdLst/>
              <a:ahLst/>
              <a:cxnLst/>
              <a:rect l="l" t="t" r="r" b="b"/>
              <a:pathLst>
                <a:path w="1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1" y="1147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67" name="Google Shape;13067;p53"/>
            <p:cNvSpPr/>
            <p:nvPr/>
          </p:nvSpPr>
          <p:spPr>
            <a:xfrm>
              <a:off x="11041950" y="2460525"/>
              <a:ext cx="25" cy="27750"/>
            </a:xfrm>
            <a:custGeom>
              <a:avLst/>
              <a:gdLst/>
              <a:ahLst/>
              <a:cxnLst/>
              <a:rect l="l" t="t" r="r" b="b"/>
              <a:pathLst>
                <a:path w="1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0" y="1109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68" name="Google Shape;13068;p53"/>
            <p:cNvSpPr/>
            <p:nvPr/>
          </p:nvSpPr>
          <p:spPr>
            <a:xfrm>
              <a:off x="11013275" y="2418925"/>
              <a:ext cx="98000" cy="85975"/>
            </a:xfrm>
            <a:custGeom>
              <a:avLst/>
              <a:gdLst/>
              <a:ahLst/>
              <a:cxnLst/>
              <a:rect l="l" t="t" r="r" b="b"/>
              <a:pathLst>
                <a:path w="3920" h="3439" extrusionOk="0">
                  <a:moveTo>
                    <a:pt x="2589" y="1949"/>
                  </a:moveTo>
                  <a:lnTo>
                    <a:pt x="1184" y="2758"/>
                  </a:lnTo>
                  <a:lnTo>
                    <a:pt x="1184" y="2773"/>
                  </a:lnTo>
                  <a:lnTo>
                    <a:pt x="2589" y="1960"/>
                  </a:lnTo>
                  <a:lnTo>
                    <a:pt x="2589" y="1949"/>
                  </a:lnTo>
                  <a:close/>
                  <a:moveTo>
                    <a:pt x="1147" y="1664"/>
                  </a:moveTo>
                  <a:lnTo>
                    <a:pt x="1147" y="2773"/>
                  </a:lnTo>
                  <a:lnTo>
                    <a:pt x="38" y="3402"/>
                  </a:lnTo>
                  <a:lnTo>
                    <a:pt x="38" y="2293"/>
                  </a:lnTo>
                  <a:lnTo>
                    <a:pt x="1147" y="1664"/>
                  </a:lnTo>
                  <a:close/>
                  <a:moveTo>
                    <a:pt x="3920" y="0"/>
                  </a:moveTo>
                  <a:lnTo>
                    <a:pt x="1" y="2256"/>
                  </a:lnTo>
                  <a:lnTo>
                    <a:pt x="1" y="3439"/>
                  </a:lnTo>
                  <a:lnTo>
                    <a:pt x="1184" y="2758"/>
                  </a:lnTo>
                  <a:lnTo>
                    <a:pt x="1184" y="1664"/>
                  </a:lnTo>
                  <a:lnTo>
                    <a:pt x="2589" y="851"/>
                  </a:lnTo>
                  <a:lnTo>
                    <a:pt x="2589" y="1949"/>
                  </a:lnTo>
                  <a:lnTo>
                    <a:pt x="3920" y="1183"/>
                  </a:lnTo>
                  <a:lnTo>
                    <a:pt x="2626" y="1923"/>
                  </a:lnTo>
                  <a:lnTo>
                    <a:pt x="2626" y="814"/>
                  </a:lnTo>
                  <a:lnTo>
                    <a:pt x="3920" y="74"/>
                  </a:lnTo>
                  <a:lnTo>
                    <a:pt x="3920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69" name="Google Shape;13069;p53"/>
            <p:cNvSpPr/>
            <p:nvPr/>
          </p:nvSpPr>
          <p:spPr>
            <a:xfrm>
              <a:off x="11111250" y="2418925"/>
              <a:ext cx="3725" cy="32375"/>
            </a:xfrm>
            <a:custGeom>
              <a:avLst/>
              <a:gdLst/>
              <a:ahLst/>
              <a:cxnLst/>
              <a:rect l="l" t="t" r="r" b="b"/>
              <a:pathLst>
                <a:path w="149" h="1295" extrusionOk="0">
                  <a:moveTo>
                    <a:pt x="1" y="0"/>
                  </a:moveTo>
                  <a:lnTo>
                    <a:pt x="1" y="1183"/>
                  </a:lnTo>
                  <a:lnTo>
                    <a:pt x="149" y="1294"/>
                  </a:lnTo>
                  <a:lnTo>
                    <a:pt x="149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70" name="Google Shape;13070;p53"/>
            <p:cNvSpPr/>
            <p:nvPr/>
          </p:nvSpPr>
          <p:spPr>
            <a:xfrm>
              <a:off x="11013275" y="2448500"/>
              <a:ext cx="101700" cy="59175"/>
            </a:xfrm>
            <a:custGeom>
              <a:avLst/>
              <a:gdLst/>
              <a:ahLst/>
              <a:cxnLst/>
              <a:rect l="l" t="t" r="r" b="b"/>
              <a:pathLst>
                <a:path w="4068" h="2367" extrusionOk="0">
                  <a:moveTo>
                    <a:pt x="3920" y="0"/>
                  </a:moveTo>
                  <a:lnTo>
                    <a:pt x="1" y="2256"/>
                  </a:lnTo>
                  <a:lnTo>
                    <a:pt x="112" y="2367"/>
                  </a:lnTo>
                  <a:lnTo>
                    <a:pt x="4068" y="111"/>
                  </a:lnTo>
                  <a:lnTo>
                    <a:pt x="392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71" name="Google Shape;13071;p53"/>
            <p:cNvSpPr/>
            <p:nvPr/>
          </p:nvSpPr>
          <p:spPr>
            <a:xfrm>
              <a:off x="11013275" y="2418925"/>
              <a:ext cx="101700" cy="58250"/>
            </a:xfrm>
            <a:custGeom>
              <a:avLst/>
              <a:gdLst/>
              <a:ahLst/>
              <a:cxnLst/>
              <a:rect l="l" t="t" r="r" b="b"/>
              <a:pathLst>
                <a:path w="4068" h="2330" extrusionOk="0">
                  <a:moveTo>
                    <a:pt x="3920" y="0"/>
                  </a:moveTo>
                  <a:lnTo>
                    <a:pt x="1" y="2256"/>
                  </a:lnTo>
                  <a:lnTo>
                    <a:pt x="112" y="2330"/>
                  </a:lnTo>
                  <a:lnTo>
                    <a:pt x="4068" y="74"/>
                  </a:lnTo>
                  <a:lnTo>
                    <a:pt x="392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72" name="Google Shape;13072;p53"/>
            <p:cNvSpPr/>
            <p:nvPr/>
          </p:nvSpPr>
          <p:spPr>
            <a:xfrm>
              <a:off x="11013275" y="2475300"/>
              <a:ext cx="2800" cy="32375"/>
            </a:xfrm>
            <a:custGeom>
              <a:avLst/>
              <a:gdLst/>
              <a:ahLst/>
              <a:cxnLst/>
              <a:rect l="l" t="t" r="r" b="b"/>
              <a:pathLst>
                <a:path w="112" h="1295" extrusionOk="0">
                  <a:moveTo>
                    <a:pt x="1" y="1"/>
                  </a:moveTo>
                  <a:lnTo>
                    <a:pt x="1" y="1184"/>
                  </a:lnTo>
                  <a:lnTo>
                    <a:pt x="112" y="1295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73" name="Google Shape;13073;p53"/>
            <p:cNvSpPr/>
            <p:nvPr/>
          </p:nvSpPr>
          <p:spPr>
            <a:xfrm>
              <a:off x="11132525" y="2284900"/>
              <a:ext cx="96150" cy="83200"/>
            </a:xfrm>
            <a:custGeom>
              <a:avLst/>
              <a:gdLst/>
              <a:ahLst/>
              <a:cxnLst/>
              <a:rect l="l" t="t" r="r" b="b"/>
              <a:pathLst>
                <a:path w="3846" h="3328" extrusionOk="0">
                  <a:moveTo>
                    <a:pt x="3845" y="1"/>
                  </a:moveTo>
                  <a:lnTo>
                    <a:pt x="3808" y="38"/>
                  </a:lnTo>
                  <a:lnTo>
                    <a:pt x="3808" y="1110"/>
                  </a:lnTo>
                  <a:lnTo>
                    <a:pt x="0" y="3254"/>
                  </a:lnTo>
                  <a:lnTo>
                    <a:pt x="0" y="3328"/>
                  </a:lnTo>
                  <a:lnTo>
                    <a:pt x="3845" y="1110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74" name="Google Shape;13074;p53"/>
            <p:cNvSpPr/>
            <p:nvPr/>
          </p:nvSpPr>
          <p:spPr>
            <a:xfrm>
              <a:off x="11132525" y="2285825"/>
              <a:ext cx="95225" cy="80450"/>
            </a:xfrm>
            <a:custGeom>
              <a:avLst/>
              <a:gdLst/>
              <a:ahLst/>
              <a:cxnLst/>
              <a:rect l="l" t="t" r="r" b="b"/>
              <a:pathLst>
                <a:path w="3809" h="3218" extrusionOk="0">
                  <a:moveTo>
                    <a:pt x="3808" y="1"/>
                  </a:moveTo>
                  <a:lnTo>
                    <a:pt x="3660" y="75"/>
                  </a:lnTo>
                  <a:lnTo>
                    <a:pt x="3660" y="962"/>
                  </a:lnTo>
                  <a:lnTo>
                    <a:pt x="0" y="3106"/>
                  </a:lnTo>
                  <a:lnTo>
                    <a:pt x="0" y="3217"/>
                  </a:lnTo>
                  <a:lnTo>
                    <a:pt x="3808" y="1073"/>
                  </a:lnTo>
                  <a:lnTo>
                    <a:pt x="3808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75" name="Google Shape;13075;p53"/>
            <p:cNvSpPr/>
            <p:nvPr/>
          </p:nvSpPr>
          <p:spPr>
            <a:xfrm>
              <a:off x="11132525" y="2287675"/>
              <a:ext cx="91525" cy="75825"/>
            </a:xfrm>
            <a:custGeom>
              <a:avLst/>
              <a:gdLst/>
              <a:ahLst/>
              <a:cxnLst/>
              <a:rect l="l" t="t" r="r" b="b"/>
              <a:pathLst>
                <a:path w="3661" h="3033" extrusionOk="0">
                  <a:moveTo>
                    <a:pt x="3660" y="1"/>
                  </a:moveTo>
                  <a:lnTo>
                    <a:pt x="0" y="2108"/>
                  </a:lnTo>
                  <a:lnTo>
                    <a:pt x="0" y="3032"/>
                  </a:lnTo>
                  <a:lnTo>
                    <a:pt x="3660" y="888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76" name="Google Shape;13076;p53"/>
            <p:cNvSpPr/>
            <p:nvPr/>
          </p:nvSpPr>
          <p:spPr>
            <a:xfrm>
              <a:off x="11195375" y="2303400"/>
              <a:ext cx="950" cy="28675"/>
            </a:xfrm>
            <a:custGeom>
              <a:avLst/>
              <a:gdLst/>
              <a:ahLst/>
              <a:cxnLst/>
              <a:rect l="l" t="t" r="r" b="b"/>
              <a:pathLst>
                <a:path w="38" h="1147" extrusionOk="0">
                  <a:moveTo>
                    <a:pt x="37" y="0"/>
                  </a:moveTo>
                  <a:lnTo>
                    <a:pt x="0" y="37"/>
                  </a:lnTo>
                  <a:lnTo>
                    <a:pt x="0" y="1146"/>
                  </a:lnTo>
                  <a:lnTo>
                    <a:pt x="37" y="114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77" name="Google Shape;13077;p53"/>
            <p:cNvSpPr/>
            <p:nvPr/>
          </p:nvSpPr>
          <p:spPr>
            <a:xfrm>
              <a:off x="11159325" y="2323725"/>
              <a:ext cx="1875" cy="28675"/>
            </a:xfrm>
            <a:custGeom>
              <a:avLst/>
              <a:gdLst/>
              <a:ahLst/>
              <a:cxnLst/>
              <a:rect l="l" t="t" r="r" b="b"/>
              <a:pathLst>
                <a:path w="75" h="1147" extrusionOk="0">
                  <a:moveTo>
                    <a:pt x="74" y="0"/>
                  </a:moveTo>
                  <a:lnTo>
                    <a:pt x="0" y="37"/>
                  </a:lnTo>
                  <a:lnTo>
                    <a:pt x="0" y="1147"/>
                  </a:lnTo>
                  <a:lnTo>
                    <a:pt x="74" y="111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78" name="Google Shape;13078;p53"/>
            <p:cNvSpPr/>
            <p:nvPr/>
          </p:nvSpPr>
          <p:spPr>
            <a:xfrm>
              <a:off x="11131600" y="2283050"/>
              <a:ext cx="98925" cy="86900"/>
            </a:xfrm>
            <a:custGeom>
              <a:avLst/>
              <a:gdLst/>
              <a:ahLst/>
              <a:cxnLst/>
              <a:rect l="l" t="t" r="r" b="b"/>
              <a:pathLst>
                <a:path w="3957" h="3476" extrusionOk="0">
                  <a:moveTo>
                    <a:pt x="1146" y="1627"/>
                  </a:moveTo>
                  <a:lnTo>
                    <a:pt x="1079" y="1668"/>
                  </a:lnTo>
                  <a:lnTo>
                    <a:pt x="1079" y="1668"/>
                  </a:lnTo>
                  <a:lnTo>
                    <a:pt x="1146" y="1629"/>
                  </a:lnTo>
                  <a:lnTo>
                    <a:pt x="1146" y="1629"/>
                  </a:lnTo>
                  <a:lnTo>
                    <a:pt x="1146" y="1627"/>
                  </a:lnTo>
                  <a:close/>
                  <a:moveTo>
                    <a:pt x="2588" y="851"/>
                  </a:moveTo>
                  <a:lnTo>
                    <a:pt x="2588" y="1960"/>
                  </a:lnTo>
                  <a:lnTo>
                    <a:pt x="1220" y="2737"/>
                  </a:lnTo>
                  <a:lnTo>
                    <a:pt x="1220" y="1627"/>
                  </a:lnTo>
                  <a:lnTo>
                    <a:pt x="2588" y="851"/>
                  </a:lnTo>
                  <a:close/>
                  <a:moveTo>
                    <a:pt x="3956" y="1"/>
                  </a:moveTo>
                  <a:lnTo>
                    <a:pt x="1146" y="1629"/>
                  </a:lnTo>
                  <a:lnTo>
                    <a:pt x="1146" y="1629"/>
                  </a:lnTo>
                  <a:lnTo>
                    <a:pt x="1146" y="2737"/>
                  </a:lnTo>
                  <a:lnTo>
                    <a:pt x="37" y="3402"/>
                  </a:lnTo>
                  <a:lnTo>
                    <a:pt x="37" y="2293"/>
                  </a:lnTo>
                  <a:lnTo>
                    <a:pt x="1079" y="1668"/>
                  </a:lnTo>
                  <a:lnTo>
                    <a:pt x="1079" y="1668"/>
                  </a:lnTo>
                  <a:lnTo>
                    <a:pt x="0" y="2293"/>
                  </a:lnTo>
                  <a:lnTo>
                    <a:pt x="0" y="3476"/>
                  </a:lnTo>
                  <a:lnTo>
                    <a:pt x="3956" y="1221"/>
                  </a:lnTo>
                  <a:lnTo>
                    <a:pt x="3956" y="1184"/>
                  </a:lnTo>
                  <a:lnTo>
                    <a:pt x="2662" y="1923"/>
                  </a:lnTo>
                  <a:lnTo>
                    <a:pt x="2662" y="814"/>
                  </a:lnTo>
                  <a:lnTo>
                    <a:pt x="3956" y="75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79" name="Google Shape;13079;p53"/>
            <p:cNvSpPr/>
            <p:nvPr/>
          </p:nvSpPr>
          <p:spPr>
            <a:xfrm>
              <a:off x="11230500" y="2283050"/>
              <a:ext cx="2775" cy="31450"/>
            </a:xfrm>
            <a:custGeom>
              <a:avLst/>
              <a:gdLst/>
              <a:ahLst/>
              <a:cxnLst/>
              <a:rect l="l" t="t" r="r" b="b"/>
              <a:pathLst>
                <a:path w="111" h="1258" extrusionOk="0">
                  <a:moveTo>
                    <a:pt x="0" y="1"/>
                  </a:moveTo>
                  <a:lnTo>
                    <a:pt x="0" y="1221"/>
                  </a:lnTo>
                  <a:lnTo>
                    <a:pt x="111" y="1258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80" name="Google Shape;13080;p53"/>
            <p:cNvSpPr/>
            <p:nvPr/>
          </p:nvSpPr>
          <p:spPr>
            <a:xfrm>
              <a:off x="11131600" y="2313550"/>
              <a:ext cx="101675" cy="57325"/>
            </a:xfrm>
            <a:custGeom>
              <a:avLst/>
              <a:gdLst/>
              <a:ahLst/>
              <a:cxnLst/>
              <a:rect l="l" t="t" r="r" b="b"/>
              <a:pathLst>
                <a:path w="4067" h="2293" extrusionOk="0">
                  <a:moveTo>
                    <a:pt x="3956" y="1"/>
                  </a:moveTo>
                  <a:lnTo>
                    <a:pt x="0" y="2256"/>
                  </a:lnTo>
                  <a:lnTo>
                    <a:pt x="148" y="2293"/>
                  </a:lnTo>
                  <a:lnTo>
                    <a:pt x="4067" y="38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81" name="Google Shape;13081;p53"/>
            <p:cNvSpPr/>
            <p:nvPr/>
          </p:nvSpPr>
          <p:spPr>
            <a:xfrm>
              <a:off x="11130675" y="2282125"/>
              <a:ext cx="102600" cy="59175"/>
            </a:xfrm>
            <a:custGeom>
              <a:avLst/>
              <a:gdLst/>
              <a:ahLst/>
              <a:cxnLst/>
              <a:rect l="l" t="t" r="r" b="b"/>
              <a:pathLst>
                <a:path w="4104" h="2367" extrusionOk="0">
                  <a:moveTo>
                    <a:pt x="3919" y="1"/>
                  </a:moveTo>
                  <a:lnTo>
                    <a:pt x="0" y="2256"/>
                  </a:lnTo>
                  <a:lnTo>
                    <a:pt x="185" y="2367"/>
                  </a:lnTo>
                  <a:lnTo>
                    <a:pt x="4104" y="112"/>
                  </a:lnTo>
                  <a:lnTo>
                    <a:pt x="3919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82" name="Google Shape;13082;p53"/>
            <p:cNvSpPr/>
            <p:nvPr/>
          </p:nvSpPr>
          <p:spPr>
            <a:xfrm>
              <a:off x="11130675" y="2338500"/>
              <a:ext cx="4650" cy="32375"/>
            </a:xfrm>
            <a:custGeom>
              <a:avLst/>
              <a:gdLst/>
              <a:ahLst/>
              <a:cxnLst/>
              <a:rect l="l" t="t" r="r" b="b"/>
              <a:pathLst>
                <a:path w="186" h="1295" extrusionOk="0">
                  <a:moveTo>
                    <a:pt x="0" y="1"/>
                  </a:moveTo>
                  <a:lnTo>
                    <a:pt x="0" y="1221"/>
                  </a:lnTo>
                  <a:lnTo>
                    <a:pt x="185" y="1295"/>
                  </a:lnTo>
                  <a:lnTo>
                    <a:pt x="185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83" name="Google Shape;13083;p53"/>
            <p:cNvSpPr/>
            <p:nvPr/>
          </p:nvSpPr>
          <p:spPr>
            <a:xfrm>
              <a:off x="11132525" y="2351450"/>
              <a:ext cx="96150" cy="84125"/>
            </a:xfrm>
            <a:custGeom>
              <a:avLst/>
              <a:gdLst/>
              <a:ahLst/>
              <a:cxnLst/>
              <a:rect l="l" t="t" r="r" b="b"/>
              <a:pathLst>
                <a:path w="3846" h="3365" extrusionOk="0">
                  <a:moveTo>
                    <a:pt x="3845" y="1"/>
                  </a:moveTo>
                  <a:lnTo>
                    <a:pt x="3808" y="38"/>
                  </a:lnTo>
                  <a:lnTo>
                    <a:pt x="3808" y="1110"/>
                  </a:lnTo>
                  <a:lnTo>
                    <a:pt x="0" y="3328"/>
                  </a:lnTo>
                  <a:lnTo>
                    <a:pt x="0" y="3365"/>
                  </a:lnTo>
                  <a:lnTo>
                    <a:pt x="3845" y="1147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84" name="Google Shape;13084;p53"/>
            <p:cNvSpPr/>
            <p:nvPr/>
          </p:nvSpPr>
          <p:spPr>
            <a:xfrm>
              <a:off x="11132525" y="2352375"/>
              <a:ext cx="95225" cy="82275"/>
            </a:xfrm>
            <a:custGeom>
              <a:avLst/>
              <a:gdLst/>
              <a:ahLst/>
              <a:cxnLst/>
              <a:rect l="l" t="t" r="r" b="b"/>
              <a:pathLst>
                <a:path w="3809" h="3291" extrusionOk="0">
                  <a:moveTo>
                    <a:pt x="3808" y="1"/>
                  </a:moveTo>
                  <a:lnTo>
                    <a:pt x="3660" y="111"/>
                  </a:lnTo>
                  <a:lnTo>
                    <a:pt x="3660" y="999"/>
                  </a:lnTo>
                  <a:lnTo>
                    <a:pt x="0" y="3106"/>
                  </a:lnTo>
                  <a:lnTo>
                    <a:pt x="0" y="3291"/>
                  </a:lnTo>
                  <a:lnTo>
                    <a:pt x="3808" y="1073"/>
                  </a:lnTo>
                  <a:lnTo>
                    <a:pt x="3808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85" name="Google Shape;13085;p53"/>
            <p:cNvSpPr/>
            <p:nvPr/>
          </p:nvSpPr>
          <p:spPr>
            <a:xfrm>
              <a:off x="11132525" y="2355150"/>
              <a:ext cx="91525" cy="74900"/>
            </a:xfrm>
            <a:custGeom>
              <a:avLst/>
              <a:gdLst/>
              <a:ahLst/>
              <a:cxnLst/>
              <a:rect l="l" t="t" r="r" b="b"/>
              <a:pathLst>
                <a:path w="3661" h="2996" extrusionOk="0">
                  <a:moveTo>
                    <a:pt x="3660" y="0"/>
                  </a:moveTo>
                  <a:lnTo>
                    <a:pt x="0" y="2071"/>
                  </a:lnTo>
                  <a:lnTo>
                    <a:pt x="0" y="2995"/>
                  </a:lnTo>
                  <a:lnTo>
                    <a:pt x="3660" y="888"/>
                  </a:lnTo>
                  <a:lnTo>
                    <a:pt x="366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86" name="Google Shape;13086;p53"/>
            <p:cNvSpPr/>
            <p:nvPr/>
          </p:nvSpPr>
          <p:spPr>
            <a:xfrm>
              <a:off x="11195375" y="2370850"/>
              <a:ext cx="950" cy="27775"/>
            </a:xfrm>
            <a:custGeom>
              <a:avLst/>
              <a:gdLst/>
              <a:ahLst/>
              <a:cxnLst/>
              <a:rect l="l" t="t" r="r" b="b"/>
              <a:pathLst>
                <a:path w="38" h="1111" extrusionOk="0">
                  <a:moveTo>
                    <a:pt x="0" y="1"/>
                  </a:moveTo>
                  <a:lnTo>
                    <a:pt x="0" y="1110"/>
                  </a:lnTo>
                  <a:lnTo>
                    <a:pt x="37" y="111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87" name="Google Shape;13087;p53"/>
            <p:cNvSpPr/>
            <p:nvPr/>
          </p:nvSpPr>
          <p:spPr>
            <a:xfrm>
              <a:off x="11159325" y="2392125"/>
              <a:ext cx="1875" cy="27750"/>
            </a:xfrm>
            <a:custGeom>
              <a:avLst/>
              <a:gdLst/>
              <a:ahLst/>
              <a:cxnLst/>
              <a:rect l="l" t="t" r="r" b="b"/>
              <a:pathLst>
                <a:path w="75" h="1110" extrusionOk="0">
                  <a:moveTo>
                    <a:pt x="0" y="0"/>
                  </a:moveTo>
                  <a:lnTo>
                    <a:pt x="0" y="1109"/>
                  </a:lnTo>
                  <a:lnTo>
                    <a:pt x="74" y="110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88" name="Google Shape;13088;p53"/>
            <p:cNvSpPr/>
            <p:nvPr/>
          </p:nvSpPr>
          <p:spPr>
            <a:xfrm>
              <a:off x="11131600" y="2350525"/>
              <a:ext cx="98925" cy="86900"/>
            </a:xfrm>
            <a:custGeom>
              <a:avLst/>
              <a:gdLst/>
              <a:ahLst/>
              <a:cxnLst/>
              <a:rect l="l" t="t" r="r" b="b"/>
              <a:pathLst>
                <a:path w="3957" h="3476" extrusionOk="0">
                  <a:moveTo>
                    <a:pt x="2588" y="814"/>
                  </a:moveTo>
                  <a:lnTo>
                    <a:pt x="2588" y="1923"/>
                  </a:lnTo>
                  <a:lnTo>
                    <a:pt x="1220" y="2736"/>
                  </a:lnTo>
                  <a:lnTo>
                    <a:pt x="1220" y="1627"/>
                  </a:lnTo>
                  <a:lnTo>
                    <a:pt x="2588" y="814"/>
                  </a:lnTo>
                  <a:close/>
                  <a:moveTo>
                    <a:pt x="1146" y="1664"/>
                  </a:moveTo>
                  <a:lnTo>
                    <a:pt x="1146" y="2773"/>
                  </a:lnTo>
                  <a:lnTo>
                    <a:pt x="37" y="3402"/>
                  </a:lnTo>
                  <a:lnTo>
                    <a:pt x="37" y="2293"/>
                  </a:lnTo>
                  <a:lnTo>
                    <a:pt x="1146" y="1664"/>
                  </a:lnTo>
                  <a:close/>
                  <a:moveTo>
                    <a:pt x="3956" y="1"/>
                  </a:moveTo>
                  <a:lnTo>
                    <a:pt x="0" y="2256"/>
                  </a:lnTo>
                  <a:lnTo>
                    <a:pt x="0" y="3476"/>
                  </a:lnTo>
                  <a:lnTo>
                    <a:pt x="3956" y="1184"/>
                  </a:lnTo>
                  <a:lnTo>
                    <a:pt x="3956" y="1147"/>
                  </a:lnTo>
                  <a:lnTo>
                    <a:pt x="2662" y="1886"/>
                  </a:lnTo>
                  <a:lnTo>
                    <a:pt x="2662" y="777"/>
                  </a:lnTo>
                  <a:lnTo>
                    <a:pt x="3956" y="38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89" name="Google Shape;13089;p53"/>
            <p:cNvSpPr/>
            <p:nvPr/>
          </p:nvSpPr>
          <p:spPr>
            <a:xfrm>
              <a:off x="11230500" y="2350525"/>
              <a:ext cx="2775" cy="32375"/>
            </a:xfrm>
            <a:custGeom>
              <a:avLst/>
              <a:gdLst/>
              <a:ahLst/>
              <a:cxnLst/>
              <a:rect l="l" t="t" r="r" b="b"/>
              <a:pathLst>
                <a:path w="111" h="1295" extrusionOk="0">
                  <a:moveTo>
                    <a:pt x="0" y="1"/>
                  </a:moveTo>
                  <a:lnTo>
                    <a:pt x="0" y="1184"/>
                  </a:lnTo>
                  <a:lnTo>
                    <a:pt x="111" y="1295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90" name="Google Shape;13090;p53"/>
            <p:cNvSpPr/>
            <p:nvPr/>
          </p:nvSpPr>
          <p:spPr>
            <a:xfrm>
              <a:off x="11131600" y="2380100"/>
              <a:ext cx="101675" cy="59175"/>
            </a:xfrm>
            <a:custGeom>
              <a:avLst/>
              <a:gdLst/>
              <a:ahLst/>
              <a:cxnLst/>
              <a:rect l="l" t="t" r="r" b="b"/>
              <a:pathLst>
                <a:path w="4067" h="2367" extrusionOk="0">
                  <a:moveTo>
                    <a:pt x="3956" y="1"/>
                  </a:moveTo>
                  <a:lnTo>
                    <a:pt x="0" y="2293"/>
                  </a:lnTo>
                  <a:lnTo>
                    <a:pt x="148" y="2367"/>
                  </a:lnTo>
                  <a:lnTo>
                    <a:pt x="4067" y="112"/>
                  </a:lnTo>
                  <a:lnTo>
                    <a:pt x="3956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91" name="Google Shape;13091;p53"/>
            <p:cNvSpPr/>
            <p:nvPr/>
          </p:nvSpPr>
          <p:spPr>
            <a:xfrm>
              <a:off x="11130675" y="2349600"/>
              <a:ext cx="102600" cy="60100"/>
            </a:xfrm>
            <a:custGeom>
              <a:avLst/>
              <a:gdLst/>
              <a:ahLst/>
              <a:cxnLst/>
              <a:rect l="l" t="t" r="r" b="b"/>
              <a:pathLst>
                <a:path w="4104" h="2404" extrusionOk="0">
                  <a:moveTo>
                    <a:pt x="3919" y="1"/>
                  </a:moveTo>
                  <a:lnTo>
                    <a:pt x="0" y="2293"/>
                  </a:lnTo>
                  <a:lnTo>
                    <a:pt x="185" y="2404"/>
                  </a:lnTo>
                  <a:lnTo>
                    <a:pt x="4104" y="112"/>
                  </a:lnTo>
                  <a:lnTo>
                    <a:pt x="3919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92" name="Google Shape;13092;p53"/>
            <p:cNvSpPr/>
            <p:nvPr/>
          </p:nvSpPr>
          <p:spPr>
            <a:xfrm>
              <a:off x="11130675" y="2406900"/>
              <a:ext cx="4650" cy="32375"/>
            </a:xfrm>
            <a:custGeom>
              <a:avLst/>
              <a:gdLst/>
              <a:ahLst/>
              <a:cxnLst/>
              <a:rect l="l" t="t" r="r" b="b"/>
              <a:pathLst>
                <a:path w="186" h="1295" extrusionOk="0">
                  <a:moveTo>
                    <a:pt x="0" y="1"/>
                  </a:moveTo>
                  <a:lnTo>
                    <a:pt x="0" y="1221"/>
                  </a:lnTo>
                  <a:lnTo>
                    <a:pt x="185" y="1295"/>
                  </a:lnTo>
                  <a:lnTo>
                    <a:pt x="185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93" name="Google Shape;13093;p53"/>
            <p:cNvSpPr/>
            <p:nvPr/>
          </p:nvSpPr>
          <p:spPr>
            <a:xfrm>
              <a:off x="10664825" y="2031650"/>
              <a:ext cx="619300" cy="357725"/>
            </a:xfrm>
            <a:custGeom>
              <a:avLst/>
              <a:gdLst/>
              <a:ahLst/>
              <a:cxnLst/>
              <a:rect l="l" t="t" r="r" b="b"/>
              <a:pathLst>
                <a:path w="24772" h="14309" extrusionOk="0">
                  <a:moveTo>
                    <a:pt x="13384" y="1"/>
                  </a:moveTo>
                  <a:lnTo>
                    <a:pt x="1" y="7765"/>
                  </a:lnTo>
                  <a:lnTo>
                    <a:pt x="11425" y="14308"/>
                  </a:lnTo>
                  <a:lnTo>
                    <a:pt x="24771" y="6618"/>
                  </a:lnTo>
                  <a:lnTo>
                    <a:pt x="13384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94" name="Google Shape;13094;p53"/>
            <p:cNvSpPr/>
            <p:nvPr/>
          </p:nvSpPr>
          <p:spPr>
            <a:xfrm>
              <a:off x="10706425" y="2055675"/>
              <a:ext cx="534250" cy="181200"/>
            </a:xfrm>
            <a:custGeom>
              <a:avLst/>
              <a:gdLst/>
              <a:ahLst/>
              <a:cxnLst/>
              <a:rect l="l" t="t" r="r" b="b"/>
              <a:pathLst>
                <a:path w="21370" h="7248" extrusionOk="0">
                  <a:moveTo>
                    <a:pt x="11794" y="1"/>
                  </a:moveTo>
                  <a:lnTo>
                    <a:pt x="1" y="6804"/>
                  </a:lnTo>
                  <a:lnTo>
                    <a:pt x="814" y="7247"/>
                  </a:lnTo>
                  <a:lnTo>
                    <a:pt x="11794" y="925"/>
                  </a:lnTo>
                  <a:lnTo>
                    <a:pt x="20593" y="6027"/>
                  </a:lnTo>
                  <a:lnTo>
                    <a:pt x="21370" y="5547"/>
                  </a:lnTo>
                  <a:lnTo>
                    <a:pt x="11794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95" name="Google Shape;13095;p53"/>
            <p:cNvSpPr/>
            <p:nvPr/>
          </p:nvSpPr>
          <p:spPr>
            <a:xfrm>
              <a:off x="10726775" y="2078800"/>
              <a:ext cx="494500" cy="285625"/>
            </a:xfrm>
            <a:custGeom>
              <a:avLst/>
              <a:gdLst/>
              <a:ahLst/>
              <a:cxnLst/>
              <a:rect l="l" t="t" r="r" b="b"/>
              <a:pathLst>
                <a:path w="19780" h="11425" extrusionOk="0">
                  <a:moveTo>
                    <a:pt x="10980" y="0"/>
                  </a:moveTo>
                  <a:lnTo>
                    <a:pt x="0" y="6322"/>
                  </a:lnTo>
                  <a:lnTo>
                    <a:pt x="8799" y="11424"/>
                  </a:lnTo>
                  <a:lnTo>
                    <a:pt x="19779" y="5102"/>
                  </a:lnTo>
                  <a:lnTo>
                    <a:pt x="10980" y="0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96" name="Google Shape;13096;p53"/>
            <p:cNvSpPr/>
            <p:nvPr/>
          </p:nvSpPr>
          <p:spPr>
            <a:xfrm>
              <a:off x="10664825" y="2225750"/>
              <a:ext cx="285625" cy="190425"/>
            </a:xfrm>
            <a:custGeom>
              <a:avLst/>
              <a:gdLst/>
              <a:ahLst/>
              <a:cxnLst/>
              <a:rect l="l" t="t" r="r" b="b"/>
              <a:pathLst>
                <a:path w="11425" h="7617" extrusionOk="0">
                  <a:moveTo>
                    <a:pt x="1" y="1"/>
                  </a:moveTo>
                  <a:lnTo>
                    <a:pt x="1" y="999"/>
                  </a:lnTo>
                  <a:lnTo>
                    <a:pt x="11425" y="7616"/>
                  </a:lnTo>
                  <a:lnTo>
                    <a:pt x="11425" y="65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97" name="Google Shape;13097;p53"/>
            <p:cNvSpPr/>
            <p:nvPr/>
          </p:nvSpPr>
          <p:spPr>
            <a:xfrm>
              <a:off x="10950425" y="2197100"/>
              <a:ext cx="333700" cy="219075"/>
            </a:xfrm>
            <a:custGeom>
              <a:avLst/>
              <a:gdLst/>
              <a:ahLst/>
              <a:cxnLst/>
              <a:rect l="l" t="t" r="r" b="b"/>
              <a:pathLst>
                <a:path w="13348" h="8763" extrusionOk="0">
                  <a:moveTo>
                    <a:pt x="13347" y="0"/>
                  </a:moveTo>
                  <a:lnTo>
                    <a:pt x="1" y="7690"/>
                  </a:lnTo>
                  <a:lnTo>
                    <a:pt x="1" y="8762"/>
                  </a:lnTo>
                  <a:lnTo>
                    <a:pt x="13347" y="1036"/>
                  </a:lnTo>
                  <a:lnTo>
                    <a:pt x="13347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98" name="Google Shape;13098;p53"/>
            <p:cNvSpPr/>
            <p:nvPr/>
          </p:nvSpPr>
          <p:spPr>
            <a:xfrm>
              <a:off x="10815500" y="2189000"/>
              <a:ext cx="45300" cy="22675"/>
            </a:xfrm>
            <a:custGeom>
              <a:avLst/>
              <a:gdLst/>
              <a:ahLst/>
              <a:cxnLst/>
              <a:rect l="l" t="t" r="r" b="b"/>
              <a:pathLst>
                <a:path w="1812" h="907" extrusionOk="0">
                  <a:moveTo>
                    <a:pt x="892" y="1"/>
                  </a:moveTo>
                  <a:cubicBezTo>
                    <a:pt x="684" y="1"/>
                    <a:pt x="481" y="47"/>
                    <a:pt x="333" y="140"/>
                  </a:cubicBezTo>
                  <a:cubicBezTo>
                    <a:pt x="0" y="324"/>
                    <a:pt x="0" y="583"/>
                    <a:pt x="333" y="768"/>
                  </a:cubicBezTo>
                  <a:cubicBezTo>
                    <a:pt x="481" y="860"/>
                    <a:pt x="684" y="907"/>
                    <a:pt x="892" y="907"/>
                  </a:cubicBezTo>
                  <a:cubicBezTo>
                    <a:pt x="1100" y="907"/>
                    <a:pt x="1313" y="860"/>
                    <a:pt x="1479" y="768"/>
                  </a:cubicBezTo>
                  <a:cubicBezTo>
                    <a:pt x="1812" y="620"/>
                    <a:pt x="1812" y="324"/>
                    <a:pt x="1479" y="140"/>
                  </a:cubicBezTo>
                  <a:cubicBezTo>
                    <a:pt x="1313" y="47"/>
                    <a:pt x="1100" y="1"/>
                    <a:pt x="892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99" name="Google Shape;13099;p53"/>
            <p:cNvSpPr/>
            <p:nvPr/>
          </p:nvSpPr>
          <p:spPr>
            <a:xfrm>
              <a:off x="10823800" y="2170300"/>
              <a:ext cx="25925" cy="37925"/>
            </a:xfrm>
            <a:custGeom>
              <a:avLst/>
              <a:gdLst/>
              <a:ahLst/>
              <a:cxnLst/>
              <a:rect l="l" t="t" r="r" b="b"/>
              <a:pathLst>
                <a:path w="1037" h="1517" extrusionOk="0">
                  <a:moveTo>
                    <a:pt x="223" y="74"/>
                  </a:moveTo>
                  <a:lnTo>
                    <a:pt x="1" y="74"/>
                  </a:lnTo>
                  <a:lnTo>
                    <a:pt x="1" y="1146"/>
                  </a:lnTo>
                  <a:cubicBezTo>
                    <a:pt x="1" y="1257"/>
                    <a:pt x="38" y="1294"/>
                    <a:pt x="112" y="1368"/>
                  </a:cubicBezTo>
                  <a:cubicBezTo>
                    <a:pt x="371" y="1516"/>
                    <a:pt x="666" y="1516"/>
                    <a:pt x="925" y="1368"/>
                  </a:cubicBezTo>
                  <a:cubicBezTo>
                    <a:pt x="999" y="1331"/>
                    <a:pt x="1036" y="1257"/>
                    <a:pt x="1036" y="1146"/>
                  </a:cubicBezTo>
                  <a:lnTo>
                    <a:pt x="1036" y="74"/>
                  </a:lnTo>
                  <a:lnTo>
                    <a:pt x="814" y="74"/>
                  </a:lnTo>
                  <a:cubicBezTo>
                    <a:pt x="740" y="0"/>
                    <a:pt x="445" y="0"/>
                    <a:pt x="223" y="74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00" name="Google Shape;13100;p53"/>
            <p:cNvSpPr/>
            <p:nvPr/>
          </p:nvSpPr>
          <p:spPr>
            <a:xfrm>
              <a:off x="10823800" y="2170300"/>
              <a:ext cx="25925" cy="12025"/>
            </a:xfrm>
            <a:custGeom>
              <a:avLst/>
              <a:gdLst/>
              <a:ahLst/>
              <a:cxnLst/>
              <a:rect l="l" t="t" r="r" b="b"/>
              <a:pathLst>
                <a:path w="1037" h="481" extrusionOk="0">
                  <a:moveTo>
                    <a:pt x="1036" y="0"/>
                  </a:moveTo>
                  <a:lnTo>
                    <a:pt x="814" y="74"/>
                  </a:lnTo>
                  <a:cubicBezTo>
                    <a:pt x="777" y="37"/>
                    <a:pt x="685" y="19"/>
                    <a:pt x="574" y="19"/>
                  </a:cubicBezTo>
                  <a:cubicBezTo>
                    <a:pt x="463" y="19"/>
                    <a:pt x="334" y="37"/>
                    <a:pt x="223" y="74"/>
                  </a:cubicBezTo>
                  <a:lnTo>
                    <a:pt x="1" y="74"/>
                  </a:lnTo>
                  <a:lnTo>
                    <a:pt x="1" y="148"/>
                  </a:lnTo>
                  <a:cubicBezTo>
                    <a:pt x="1" y="222"/>
                    <a:pt x="38" y="259"/>
                    <a:pt x="112" y="370"/>
                  </a:cubicBezTo>
                  <a:cubicBezTo>
                    <a:pt x="241" y="444"/>
                    <a:pt x="380" y="481"/>
                    <a:pt x="519" y="481"/>
                  </a:cubicBezTo>
                  <a:cubicBezTo>
                    <a:pt x="657" y="481"/>
                    <a:pt x="796" y="444"/>
                    <a:pt x="925" y="370"/>
                  </a:cubicBezTo>
                  <a:cubicBezTo>
                    <a:pt x="999" y="333"/>
                    <a:pt x="1036" y="222"/>
                    <a:pt x="1036" y="148"/>
                  </a:cubicBezTo>
                  <a:lnTo>
                    <a:pt x="10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01" name="Google Shape;13101;p53"/>
            <p:cNvSpPr/>
            <p:nvPr/>
          </p:nvSpPr>
          <p:spPr>
            <a:xfrm>
              <a:off x="10817350" y="2153650"/>
              <a:ext cx="40675" cy="25000"/>
            </a:xfrm>
            <a:custGeom>
              <a:avLst/>
              <a:gdLst/>
              <a:ahLst/>
              <a:cxnLst/>
              <a:rect l="l" t="t" r="r" b="b"/>
              <a:pathLst>
                <a:path w="1627" h="1000" extrusionOk="0">
                  <a:moveTo>
                    <a:pt x="333" y="112"/>
                  </a:moveTo>
                  <a:lnTo>
                    <a:pt x="0" y="112"/>
                  </a:lnTo>
                  <a:lnTo>
                    <a:pt x="0" y="481"/>
                  </a:lnTo>
                  <a:cubicBezTo>
                    <a:pt x="0" y="629"/>
                    <a:pt x="111" y="703"/>
                    <a:pt x="259" y="814"/>
                  </a:cubicBezTo>
                  <a:cubicBezTo>
                    <a:pt x="555" y="999"/>
                    <a:pt x="1072" y="999"/>
                    <a:pt x="1405" y="814"/>
                  </a:cubicBezTo>
                  <a:cubicBezTo>
                    <a:pt x="1553" y="703"/>
                    <a:pt x="1627" y="555"/>
                    <a:pt x="1627" y="481"/>
                  </a:cubicBezTo>
                  <a:lnTo>
                    <a:pt x="1627" y="112"/>
                  </a:lnTo>
                  <a:lnTo>
                    <a:pt x="1294" y="112"/>
                  </a:lnTo>
                  <a:cubicBezTo>
                    <a:pt x="1035" y="1"/>
                    <a:pt x="592" y="1"/>
                    <a:pt x="333" y="112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02" name="Google Shape;13102;p53"/>
            <p:cNvSpPr/>
            <p:nvPr/>
          </p:nvSpPr>
          <p:spPr>
            <a:xfrm>
              <a:off x="10815500" y="2144650"/>
              <a:ext cx="45300" cy="23600"/>
            </a:xfrm>
            <a:custGeom>
              <a:avLst/>
              <a:gdLst/>
              <a:ahLst/>
              <a:cxnLst/>
              <a:rect l="l" t="t" r="r" b="b"/>
              <a:pathLst>
                <a:path w="1812" h="944" extrusionOk="0">
                  <a:moveTo>
                    <a:pt x="892" y="0"/>
                  </a:moveTo>
                  <a:cubicBezTo>
                    <a:pt x="684" y="0"/>
                    <a:pt x="481" y="47"/>
                    <a:pt x="333" y="139"/>
                  </a:cubicBezTo>
                  <a:cubicBezTo>
                    <a:pt x="0" y="324"/>
                    <a:pt x="0" y="620"/>
                    <a:pt x="333" y="804"/>
                  </a:cubicBezTo>
                  <a:cubicBezTo>
                    <a:pt x="481" y="897"/>
                    <a:pt x="684" y="943"/>
                    <a:pt x="892" y="943"/>
                  </a:cubicBezTo>
                  <a:cubicBezTo>
                    <a:pt x="1100" y="943"/>
                    <a:pt x="1313" y="897"/>
                    <a:pt x="1479" y="804"/>
                  </a:cubicBezTo>
                  <a:cubicBezTo>
                    <a:pt x="1812" y="657"/>
                    <a:pt x="1812" y="324"/>
                    <a:pt x="1479" y="139"/>
                  </a:cubicBezTo>
                  <a:cubicBezTo>
                    <a:pt x="1313" y="47"/>
                    <a:pt x="1100" y="0"/>
                    <a:pt x="89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03" name="Google Shape;13103;p53"/>
            <p:cNvSpPr/>
            <p:nvPr/>
          </p:nvSpPr>
          <p:spPr>
            <a:xfrm>
              <a:off x="10821975" y="2147200"/>
              <a:ext cx="31425" cy="12950"/>
            </a:xfrm>
            <a:custGeom>
              <a:avLst/>
              <a:gdLst/>
              <a:ahLst/>
              <a:cxnLst/>
              <a:rect l="l" t="t" r="r" b="b"/>
              <a:pathLst>
                <a:path w="1257" h="518" extrusionOk="0">
                  <a:moveTo>
                    <a:pt x="1072" y="148"/>
                  </a:moveTo>
                  <a:cubicBezTo>
                    <a:pt x="850" y="0"/>
                    <a:pt x="481" y="0"/>
                    <a:pt x="259" y="148"/>
                  </a:cubicBezTo>
                  <a:cubicBezTo>
                    <a:pt x="74" y="222"/>
                    <a:pt x="0" y="370"/>
                    <a:pt x="111" y="518"/>
                  </a:cubicBezTo>
                  <a:lnTo>
                    <a:pt x="259" y="370"/>
                  </a:lnTo>
                  <a:cubicBezTo>
                    <a:pt x="481" y="222"/>
                    <a:pt x="850" y="222"/>
                    <a:pt x="1072" y="370"/>
                  </a:cubicBezTo>
                  <a:cubicBezTo>
                    <a:pt x="1183" y="407"/>
                    <a:pt x="1220" y="444"/>
                    <a:pt x="1220" y="518"/>
                  </a:cubicBezTo>
                  <a:cubicBezTo>
                    <a:pt x="1257" y="370"/>
                    <a:pt x="1220" y="222"/>
                    <a:pt x="1072" y="148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04" name="Google Shape;13104;p53"/>
            <p:cNvSpPr/>
            <p:nvPr/>
          </p:nvSpPr>
          <p:spPr>
            <a:xfrm>
              <a:off x="10824725" y="2153650"/>
              <a:ext cx="27775" cy="12050"/>
            </a:xfrm>
            <a:custGeom>
              <a:avLst/>
              <a:gdLst/>
              <a:ahLst/>
              <a:cxnLst/>
              <a:rect l="l" t="t" r="r" b="b"/>
              <a:pathLst>
                <a:path w="1111" h="482" extrusionOk="0">
                  <a:moveTo>
                    <a:pt x="555" y="1"/>
                  </a:moveTo>
                  <a:cubicBezTo>
                    <a:pt x="408" y="1"/>
                    <a:pt x="260" y="38"/>
                    <a:pt x="149" y="112"/>
                  </a:cubicBezTo>
                  <a:cubicBezTo>
                    <a:pt x="75" y="149"/>
                    <a:pt x="1" y="186"/>
                    <a:pt x="1" y="260"/>
                  </a:cubicBezTo>
                  <a:lnTo>
                    <a:pt x="149" y="371"/>
                  </a:lnTo>
                  <a:cubicBezTo>
                    <a:pt x="260" y="444"/>
                    <a:pt x="408" y="481"/>
                    <a:pt x="555" y="481"/>
                  </a:cubicBezTo>
                  <a:cubicBezTo>
                    <a:pt x="703" y="481"/>
                    <a:pt x="851" y="444"/>
                    <a:pt x="962" y="371"/>
                  </a:cubicBezTo>
                  <a:cubicBezTo>
                    <a:pt x="1073" y="334"/>
                    <a:pt x="1110" y="297"/>
                    <a:pt x="1110" y="260"/>
                  </a:cubicBezTo>
                  <a:cubicBezTo>
                    <a:pt x="1073" y="186"/>
                    <a:pt x="999" y="112"/>
                    <a:pt x="962" y="112"/>
                  </a:cubicBezTo>
                  <a:cubicBezTo>
                    <a:pt x="851" y="38"/>
                    <a:pt x="703" y="1"/>
                    <a:pt x="555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05" name="Google Shape;13105;p53"/>
            <p:cNvSpPr/>
            <p:nvPr/>
          </p:nvSpPr>
          <p:spPr>
            <a:xfrm>
              <a:off x="10826575" y="2155500"/>
              <a:ext cx="25000" cy="10200"/>
            </a:xfrm>
            <a:custGeom>
              <a:avLst/>
              <a:gdLst/>
              <a:ahLst/>
              <a:cxnLst/>
              <a:rect l="l" t="t" r="r" b="b"/>
              <a:pathLst>
                <a:path w="1000" h="408" extrusionOk="0">
                  <a:moveTo>
                    <a:pt x="371" y="1"/>
                  </a:moveTo>
                  <a:lnTo>
                    <a:pt x="223" y="38"/>
                  </a:lnTo>
                  <a:lnTo>
                    <a:pt x="408" y="223"/>
                  </a:lnTo>
                  <a:lnTo>
                    <a:pt x="408" y="223"/>
                  </a:lnTo>
                  <a:lnTo>
                    <a:pt x="186" y="38"/>
                  </a:lnTo>
                  <a:lnTo>
                    <a:pt x="112" y="75"/>
                  </a:lnTo>
                  <a:lnTo>
                    <a:pt x="408" y="223"/>
                  </a:lnTo>
                  <a:lnTo>
                    <a:pt x="38" y="112"/>
                  </a:lnTo>
                  <a:lnTo>
                    <a:pt x="1" y="186"/>
                  </a:lnTo>
                  <a:lnTo>
                    <a:pt x="371" y="223"/>
                  </a:lnTo>
                  <a:lnTo>
                    <a:pt x="38" y="223"/>
                  </a:lnTo>
                  <a:cubicBezTo>
                    <a:pt x="38" y="223"/>
                    <a:pt x="112" y="223"/>
                    <a:pt x="112" y="260"/>
                  </a:cubicBezTo>
                  <a:cubicBezTo>
                    <a:pt x="112" y="260"/>
                    <a:pt x="149" y="260"/>
                    <a:pt x="149" y="297"/>
                  </a:cubicBezTo>
                  <a:lnTo>
                    <a:pt x="334" y="297"/>
                  </a:lnTo>
                  <a:lnTo>
                    <a:pt x="186" y="370"/>
                  </a:lnTo>
                  <a:cubicBezTo>
                    <a:pt x="223" y="370"/>
                    <a:pt x="223" y="370"/>
                    <a:pt x="297" y="407"/>
                  </a:cubicBezTo>
                  <a:lnTo>
                    <a:pt x="371" y="370"/>
                  </a:lnTo>
                  <a:lnTo>
                    <a:pt x="518" y="370"/>
                  </a:lnTo>
                  <a:lnTo>
                    <a:pt x="629" y="407"/>
                  </a:lnTo>
                  <a:cubicBezTo>
                    <a:pt x="666" y="407"/>
                    <a:pt x="666" y="407"/>
                    <a:pt x="703" y="370"/>
                  </a:cubicBezTo>
                  <a:lnTo>
                    <a:pt x="740" y="370"/>
                  </a:lnTo>
                  <a:cubicBezTo>
                    <a:pt x="740" y="370"/>
                    <a:pt x="777" y="370"/>
                    <a:pt x="777" y="297"/>
                  </a:cubicBezTo>
                  <a:cubicBezTo>
                    <a:pt x="777" y="297"/>
                    <a:pt x="851" y="297"/>
                    <a:pt x="851" y="260"/>
                  </a:cubicBezTo>
                  <a:lnTo>
                    <a:pt x="629" y="260"/>
                  </a:lnTo>
                  <a:lnTo>
                    <a:pt x="999" y="223"/>
                  </a:lnTo>
                  <a:lnTo>
                    <a:pt x="925" y="186"/>
                  </a:lnTo>
                  <a:lnTo>
                    <a:pt x="629" y="260"/>
                  </a:lnTo>
                  <a:lnTo>
                    <a:pt x="925" y="112"/>
                  </a:lnTo>
                  <a:lnTo>
                    <a:pt x="851" y="75"/>
                  </a:lnTo>
                  <a:lnTo>
                    <a:pt x="629" y="260"/>
                  </a:lnTo>
                  <a:lnTo>
                    <a:pt x="555" y="223"/>
                  </a:lnTo>
                  <a:lnTo>
                    <a:pt x="740" y="38"/>
                  </a:lnTo>
                  <a:lnTo>
                    <a:pt x="592" y="1"/>
                  </a:lnTo>
                  <a:lnTo>
                    <a:pt x="518" y="223"/>
                  </a:lnTo>
                  <a:lnTo>
                    <a:pt x="555" y="1"/>
                  </a:lnTo>
                  <a:lnTo>
                    <a:pt x="408" y="1"/>
                  </a:lnTo>
                  <a:lnTo>
                    <a:pt x="481" y="223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06" name="Google Shape;13106;p53"/>
            <p:cNvSpPr/>
            <p:nvPr/>
          </p:nvSpPr>
          <p:spPr>
            <a:xfrm>
              <a:off x="10756350" y="2225975"/>
              <a:ext cx="44375" cy="22675"/>
            </a:xfrm>
            <a:custGeom>
              <a:avLst/>
              <a:gdLst/>
              <a:ahLst/>
              <a:cxnLst/>
              <a:rect l="l" t="t" r="r" b="b"/>
              <a:pathLst>
                <a:path w="1775" h="907" extrusionOk="0">
                  <a:moveTo>
                    <a:pt x="906" y="1"/>
                  </a:moveTo>
                  <a:cubicBezTo>
                    <a:pt x="703" y="1"/>
                    <a:pt x="499" y="47"/>
                    <a:pt x="333" y="139"/>
                  </a:cubicBezTo>
                  <a:cubicBezTo>
                    <a:pt x="0" y="324"/>
                    <a:pt x="0" y="583"/>
                    <a:pt x="333" y="768"/>
                  </a:cubicBezTo>
                  <a:cubicBezTo>
                    <a:pt x="499" y="860"/>
                    <a:pt x="703" y="907"/>
                    <a:pt x="906" y="907"/>
                  </a:cubicBezTo>
                  <a:cubicBezTo>
                    <a:pt x="1109" y="907"/>
                    <a:pt x="1313" y="860"/>
                    <a:pt x="1479" y="768"/>
                  </a:cubicBezTo>
                  <a:cubicBezTo>
                    <a:pt x="1775" y="583"/>
                    <a:pt x="1775" y="324"/>
                    <a:pt x="1479" y="139"/>
                  </a:cubicBezTo>
                  <a:cubicBezTo>
                    <a:pt x="1313" y="47"/>
                    <a:pt x="1109" y="1"/>
                    <a:pt x="906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07" name="Google Shape;13107;p53"/>
            <p:cNvSpPr/>
            <p:nvPr/>
          </p:nvSpPr>
          <p:spPr>
            <a:xfrm>
              <a:off x="10764650" y="2207275"/>
              <a:ext cx="26825" cy="37900"/>
            </a:xfrm>
            <a:custGeom>
              <a:avLst/>
              <a:gdLst/>
              <a:ahLst/>
              <a:cxnLst/>
              <a:rect l="l" t="t" r="r" b="b"/>
              <a:pathLst>
                <a:path w="1073" h="1516" extrusionOk="0">
                  <a:moveTo>
                    <a:pt x="223" y="74"/>
                  </a:moveTo>
                  <a:lnTo>
                    <a:pt x="1" y="74"/>
                  </a:lnTo>
                  <a:lnTo>
                    <a:pt x="1" y="1146"/>
                  </a:lnTo>
                  <a:cubicBezTo>
                    <a:pt x="1" y="1257"/>
                    <a:pt x="38" y="1294"/>
                    <a:pt x="149" y="1368"/>
                  </a:cubicBezTo>
                  <a:cubicBezTo>
                    <a:pt x="371" y="1516"/>
                    <a:pt x="703" y="1516"/>
                    <a:pt x="925" y="1368"/>
                  </a:cubicBezTo>
                  <a:cubicBezTo>
                    <a:pt x="999" y="1331"/>
                    <a:pt x="1073" y="1257"/>
                    <a:pt x="1073" y="1146"/>
                  </a:cubicBezTo>
                  <a:lnTo>
                    <a:pt x="1073" y="74"/>
                  </a:lnTo>
                  <a:lnTo>
                    <a:pt x="814" y="74"/>
                  </a:lnTo>
                  <a:cubicBezTo>
                    <a:pt x="703" y="0"/>
                    <a:pt x="407" y="0"/>
                    <a:pt x="223" y="74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08" name="Google Shape;13108;p53"/>
            <p:cNvSpPr/>
            <p:nvPr/>
          </p:nvSpPr>
          <p:spPr>
            <a:xfrm>
              <a:off x="10764650" y="2207275"/>
              <a:ext cx="26825" cy="12025"/>
            </a:xfrm>
            <a:custGeom>
              <a:avLst/>
              <a:gdLst/>
              <a:ahLst/>
              <a:cxnLst/>
              <a:rect l="l" t="t" r="r" b="b"/>
              <a:pathLst>
                <a:path w="1073" h="481" extrusionOk="0">
                  <a:moveTo>
                    <a:pt x="1073" y="0"/>
                  </a:moveTo>
                  <a:lnTo>
                    <a:pt x="814" y="74"/>
                  </a:lnTo>
                  <a:cubicBezTo>
                    <a:pt x="759" y="37"/>
                    <a:pt x="657" y="19"/>
                    <a:pt x="546" y="19"/>
                  </a:cubicBezTo>
                  <a:cubicBezTo>
                    <a:pt x="435" y="19"/>
                    <a:pt x="315" y="37"/>
                    <a:pt x="223" y="74"/>
                  </a:cubicBezTo>
                  <a:lnTo>
                    <a:pt x="1" y="74"/>
                  </a:lnTo>
                  <a:lnTo>
                    <a:pt x="1" y="148"/>
                  </a:lnTo>
                  <a:cubicBezTo>
                    <a:pt x="1" y="222"/>
                    <a:pt x="38" y="259"/>
                    <a:pt x="149" y="370"/>
                  </a:cubicBezTo>
                  <a:cubicBezTo>
                    <a:pt x="260" y="444"/>
                    <a:pt x="398" y="481"/>
                    <a:pt x="537" y="481"/>
                  </a:cubicBezTo>
                  <a:cubicBezTo>
                    <a:pt x="676" y="481"/>
                    <a:pt x="814" y="444"/>
                    <a:pt x="925" y="370"/>
                  </a:cubicBezTo>
                  <a:cubicBezTo>
                    <a:pt x="999" y="333"/>
                    <a:pt x="1073" y="222"/>
                    <a:pt x="1073" y="148"/>
                  </a:cubicBezTo>
                  <a:lnTo>
                    <a:pt x="10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09" name="Google Shape;13109;p53"/>
            <p:cNvSpPr/>
            <p:nvPr/>
          </p:nvSpPr>
          <p:spPr>
            <a:xfrm>
              <a:off x="10759100" y="2189700"/>
              <a:ext cx="39775" cy="25900"/>
            </a:xfrm>
            <a:custGeom>
              <a:avLst/>
              <a:gdLst/>
              <a:ahLst/>
              <a:cxnLst/>
              <a:rect l="l" t="t" r="r" b="b"/>
              <a:pathLst>
                <a:path w="1591" h="1036" extrusionOk="0">
                  <a:moveTo>
                    <a:pt x="297" y="149"/>
                  </a:moveTo>
                  <a:lnTo>
                    <a:pt x="1" y="149"/>
                  </a:lnTo>
                  <a:lnTo>
                    <a:pt x="1" y="518"/>
                  </a:lnTo>
                  <a:cubicBezTo>
                    <a:pt x="1" y="666"/>
                    <a:pt x="75" y="740"/>
                    <a:pt x="223" y="851"/>
                  </a:cubicBezTo>
                  <a:cubicBezTo>
                    <a:pt x="556" y="1036"/>
                    <a:pt x="1036" y="1036"/>
                    <a:pt x="1369" y="851"/>
                  </a:cubicBezTo>
                  <a:cubicBezTo>
                    <a:pt x="1517" y="740"/>
                    <a:pt x="1591" y="592"/>
                    <a:pt x="1591" y="518"/>
                  </a:cubicBezTo>
                  <a:lnTo>
                    <a:pt x="1591" y="149"/>
                  </a:lnTo>
                  <a:lnTo>
                    <a:pt x="1295" y="149"/>
                  </a:lnTo>
                  <a:cubicBezTo>
                    <a:pt x="999" y="1"/>
                    <a:pt x="593" y="1"/>
                    <a:pt x="297" y="149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10" name="Google Shape;13110;p53"/>
            <p:cNvSpPr/>
            <p:nvPr/>
          </p:nvSpPr>
          <p:spPr>
            <a:xfrm>
              <a:off x="10756350" y="2181625"/>
              <a:ext cx="44375" cy="23575"/>
            </a:xfrm>
            <a:custGeom>
              <a:avLst/>
              <a:gdLst/>
              <a:ahLst/>
              <a:cxnLst/>
              <a:rect l="l" t="t" r="r" b="b"/>
              <a:pathLst>
                <a:path w="1775" h="943" extrusionOk="0">
                  <a:moveTo>
                    <a:pt x="906" y="0"/>
                  </a:moveTo>
                  <a:cubicBezTo>
                    <a:pt x="703" y="0"/>
                    <a:pt x="499" y="46"/>
                    <a:pt x="333" y="139"/>
                  </a:cubicBezTo>
                  <a:cubicBezTo>
                    <a:pt x="0" y="324"/>
                    <a:pt x="0" y="619"/>
                    <a:pt x="333" y="804"/>
                  </a:cubicBezTo>
                  <a:cubicBezTo>
                    <a:pt x="499" y="897"/>
                    <a:pt x="703" y="943"/>
                    <a:pt x="906" y="943"/>
                  </a:cubicBezTo>
                  <a:cubicBezTo>
                    <a:pt x="1109" y="943"/>
                    <a:pt x="1313" y="897"/>
                    <a:pt x="1479" y="804"/>
                  </a:cubicBezTo>
                  <a:cubicBezTo>
                    <a:pt x="1775" y="619"/>
                    <a:pt x="1775" y="324"/>
                    <a:pt x="1479" y="139"/>
                  </a:cubicBezTo>
                  <a:cubicBezTo>
                    <a:pt x="1313" y="46"/>
                    <a:pt x="1109" y="0"/>
                    <a:pt x="906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11" name="Google Shape;13111;p53"/>
            <p:cNvSpPr/>
            <p:nvPr/>
          </p:nvSpPr>
          <p:spPr>
            <a:xfrm>
              <a:off x="10761875" y="2184150"/>
              <a:ext cx="32375" cy="12975"/>
            </a:xfrm>
            <a:custGeom>
              <a:avLst/>
              <a:gdLst/>
              <a:ahLst/>
              <a:cxnLst/>
              <a:rect l="l" t="t" r="r" b="b"/>
              <a:pathLst>
                <a:path w="1295" h="519" extrusionOk="0">
                  <a:moveTo>
                    <a:pt x="1073" y="149"/>
                  </a:moveTo>
                  <a:cubicBezTo>
                    <a:pt x="851" y="1"/>
                    <a:pt x="482" y="1"/>
                    <a:pt x="260" y="149"/>
                  </a:cubicBezTo>
                  <a:cubicBezTo>
                    <a:pt x="75" y="223"/>
                    <a:pt x="1" y="371"/>
                    <a:pt x="112" y="518"/>
                  </a:cubicBezTo>
                  <a:lnTo>
                    <a:pt x="260" y="371"/>
                  </a:lnTo>
                  <a:cubicBezTo>
                    <a:pt x="482" y="223"/>
                    <a:pt x="851" y="223"/>
                    <a:pt x="1073" y="371"/>
                  </a:cubicBezTo>
                  <a:cubicBezTo>
                    <a:pt x="1184" y="408"/>
                    <a:pt x="1221" y="444"/>
                    <a:pt x="1221" y="518"/>
                  </a:cubicBezTo>
                  <a:cubicBezTo>
                    <a:pt x="1295" y="371"/>
                    <a:pt x="1258" y="223"/>
                    <a:pt x="1073" y="149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12" name="Google Shape;13112;p53"/>
            <p:cNvSpPr/>
            <p:nvPr/>
          </p:nvSpPr>
          <p:spPr>
            <a:xfrm>
              <a:off x="10764650" y="2189700"/>
              <a:ext cx="27750" cy="12050"/>
            </a:xfrm>
            <a:custGeom>
              <a:avLst/>
              <a:gdLst/>
              <a:ahLst/>
              <a:cxnLst/>
              <a:rect l="l" t="t" r="r" b="b"/>
              <a:pathLst>
                <a:path w="1110" h="482" extrusionOk="0">
                  <a:moveTo>
                    <a:pt x="555" y="1"/>
                  </a:moveTo>
                  <a:cubicBezTo>
                    <a:pt x="407" y="1"/>
                    <a:pt x="260" y="38"/>
                    <a:pt x="149" y="112"/>
                  </a:cubicBezTo>
                  <a:cubicBezTo>
                    <a:pt x="38" y="149"/>
                    <a:pt x="1" y="186"/>
                    <a:pt x="1" y="222"/>
                  </a:cubicBezTo>
                  <a:lnTo>
                    <a:pt x="149" y="370"/>
                  </a:lnTo>
                  <a:cubicBezTo>
                    <a:pt x="260" y="444"/>
                    <a:pt x="407" y="481"/>
                    <a:pt x="555" y="481"/>
                  </a:cubicBezTo>
                  <a:cubicBezTo>
                    <a:pt x="703" y="481"/>
                    <a:pt x="851" y="444"/>
                    <a:pt x="962" y="370"/>
                  </a:cubicBezTo>
                  <a:cubicBezTo>
                    <a:pt x="1073" y="333"/>
                    <a:pt x="1110" y="296"/>
                    <a:pt x="1110" y="222"/>
                  </a:cubicBezTo>
                  <a:cubicBezTo>
                    <a:pt x="1110" y="186"/>
                    <a:pt x="1073" y="149"/>
                    <a:pt x="962" y="112"/>
                  </a:cubicBezTo>
                  <a:cubicBezTo>
                    <a:pt x="851" y="38"/>
                    <a:pt x="703" y="1"/>
                    <a:pt x="555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13" name="Google Shape;13113;p53"/>
            <p:cNvSpPr/>
            <p:nvPr/>
          </p:nvSpPr>
          <p:spPr>
            <a:xfrm>
              <a:off x="10766500" y="2190625"/>
              <a:ext cx="24975" cy="8350"/>
            </a:xfrm>
            <a:custGeom>
              <a:avLst/>
              <a:gdLst/>
              <a:ahLst/>
              <a:cxnLst/>
              <a:rect l="l" t="t" r="r" b="b"/>
              <a:pathLst>
                <a:path w="999" h="334" extrusionOk="0">
                  <a:moveTo>
                    <a:pt x="38" y="185"/>
                  </a:moveTo>
                  <a:lnTo>
                    <a:pt x="38" y="185"/>
                  </a:lnTo>
                  <a:cubicBezTo>
                    <a:pt x="38" y="185"/>
                    <a:pt x="53" y="185"/>
                    <a:pt x="70" y="193"/>
                  </a:cubicBezTo>
                  <a:lnTo>
                    <a:pt x="70" y="193"/>
                  </a:lnTo>
                  <a:lnTo>
                    <a:pt x="38" y="185"/>
                  </a:lnTo>
                  <a:close/>
                  <a:moveTo>
                    <a:pt x="370" y="1"/>
                  </a:moveTo>
                  <a:lnTo>
                    <a:pt x="260" y="75"/>
                  </a:lnTo>
                  <a:lnTo>
                    <a:pt x="407" y="259"/>
                  </a:lnTo>
                  <a:lnTo>
                    <a:pt x="186" y="75"/>
                  </a:lnTo>
                  <a:lnTo>
                    <a:pt x="112" y="112"/>
                  </a:lnTo>
                  <a:lnTo>
                    <a:pt x="407" y="259"/>
                  </a:lnTo>
                  <a:lnTo>
                    <a:pt x="38" y="149"/>
                  </a:lnTo>
                  <a:lnTo>
                    <a:pt x="1" y="185"/>
                  </a:lnTo>
                  <a:lnTo>
                    <a:pt x="87" y="203"/>
                  </a:lnTo>
                  <a:lnTo>
                    <a:pt x="87" y="203"/>
                  </a:lnTo>
                  <a:cubicBezTo>
                    <a:pt x="101" y="214"/>
                    <a:pt x="112" y="231"/>
                    <a:pt x="112" y="259"/>
                  </a:cubicBezTo>
                  <a:cubicBezTo>
                    <a:pt x="112" y="259"/>
                    <a:pt x="149" y="259"/>
                    <a:pt x="149" y="296"/>
                  </a:cubicBezTo>
                  <a:lnTo>
                    <a:pt x="186" y="296"/>
                  </a:lnTo>
                  <a:cubicBezTo>
                    <a:pt x="260" y="296"/>
                    <a:pt x="260" y="296"/>
                    <a:pt x="297" y="333"/>
                  </a:cubicBezTo>
                  <a:lnTo>
                    <a:pt x="370" y="296"/>
                  </a:lnTo>
                  <a:lnTo>
                    <a:pt x="518" y="296"/>
                  </a:lnTo>
                  <a:lnTo>
                    <a:pt x="629" y="333"/>
                  </a:lnTo>
                  <a:cubicBezTo>
                    <a:pt x="666" y="333"/>
                    <a:pt x="666" y="333"/>
                    <a:pt x="703" y="296"/>
                  </a:cubicBezTo>
                  <a:lnTo>
                    <a:pt x="740" y="296"/>
                  </a:lnTo>
                  <a:cubicBezTo>
                    <a:pt x="740" y="296"/>
                    <a:pt x="760" y="296"/>
                    <a:pt x="770" y="282"/>
                  </a:cubicBezTo>
                  <a:lnTo>
                    <a:pt x="770" y="282"/>
                  </a:lnTo>
                  <a:lnTo>
                    <a:pt x="999" y="259"/>
                  </a:lnTo>
                  <a:lnTo>
                    <a:pt x="925" y="185"/>
                  </a:lnTo>
                  <a:lnTo>
                    <a:pt x="846" y="215"/>
                  </a:lnTo>
                  <a:lnTo>
                    <a:pt x="846" y="215"/>
                  </a:lnTo>
                  <a:cubicBezTo>
                    <a:pt x="849" y="207"/>
                    <a:pt x="851" y="197"/>
                    <a:pt x="851" y="185"/>
                  </a:cubicBezTo>
                  <a:lnTo>
                    <a:pt x="851" y="185"/>
                  </a:lnTo>
                  <a:lnTo>
                    <a:pt x="925" y="149"/>
                  </a:lnTo>
                  <a:lnTo>
                    <a:pt x="851" y="112"/>
                  </a:lnTo>
                  <a:lnTo>
                    <a:pt x="629" y="296"/>
                  </a:lnTo>
                  <a:lnTo>
                    <a:pt x="555" y="259"/>
                  </a:lnTo>
                  <a:lnTo>
                    <a:pt x="740" y="75"/>
                  </a:lnTo>
                  <a:lnTo>
                    <a:pt x="592" y="1"/>
                  </a:lnTo>
                  <a:lnTo>
                    <a:pt x="518" y="259"/>
                  </a:lnTo>
                  <a:lnTo>
                    <a:pt x="555" y="1"/>
                  </a:lnTo>
                  <a:lnTo>
                    <a:pt x="407" y="1"/>
                  </a:lnTo>
                  <a:lnTo>
                    <a:pt x="481" y="25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14" name="Google Shape;13114;p53"/>
            <p:cNvSpPr/>
            <p:nvPr/>
          </p:nvSpPr>
          <p:spPr>
            <a:xfrm>
              <a:off x="10552075" y="2195250"/>
              <a:ext cx="844800" cy="266225"/>
            </a:xfrm>
            <a:custGeom>
              <a:avLst/>
              <a:gdLst/>
              <a:ahLst/>
              <a:cxnLst/>
              <a:rect l="l" t="t" r="r" b="b"/>
              <a:pathLst>
                <a:path w="33792" h="10649" extrusionOk="0">
                  <a:moveTo>
                    <a:pt x="1" y="0"/>
                  </a:moveTo>
                  <a:lnTo>
                    <a:pt x="16859" y="10648"/>
                  </a:lnTo>
                  <a:lnTo>
                    <a:pt x="33792" y="888"/>
                  </a:lnTo>
                  <a:lnTo>
                    <a:pt x="33792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15" name="Google Shape;13115;p53"/>
            <p:cNvSpPr/>
            <p:nvPr/>
          </p:nvSpPr>
          <p:spPr>
            <a:xfrm>
              <a:off x="10552075" y="2195250"/>
              <a:ext cx="421500" cy="266225"/>
            </a:xfrm>
            <a:custGeom>
              <a:avLst/>
              <a:gdLst/>
              <a:ahLst/>
              <a:cxnLst/>
              <a:rect l="l" t="t" r="r" b="b"/>
              <a:pathLst>
                <a:path w="16860" h="10649" extrusionOk="0">
                  <a:moveTo>
                    <a:pt x="1" y="0"/>
                  </a:moveTo>
                  <a:lnTo>
                    <a:pt x="1" y="888"/>
                  </a:lnTo>
                  <a:lnTo>
                    <a:pt x="16859" y="10648"/>
                  </a:lnTo>
                  <a:lnTo>
                    <a:pt x="16859" y="97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16" name="Google Shape;13116;p53"/>
            <p:cNvSpPr/>
            <p:nvPr/>
          </p:nvSpPr>
          <p:spPr>
            <a:xfrm>
              <a:off x="10552075" y="1952175"/>
              <a:ext cx="844800" cy="486175"/>
            </a:xfrm>
            <a:custGeom>
              <a:avLst/>
              <a:gdLst/>
              <a:ahLst/>
              <a:cxnLst/>
              <a:rect l="l" t="t" r="r" b="b"/>
              <a:pathLst>
                <a:path w="33792" h="19447" extrusionOk="0">
                  <a:moveTo>
                    <a:pt x="16859" y="0"/>
                  </a:moveTo>
                  <a:lnTo>
                    <a:pt x="1" y="9723"/>
                  </a:lnTo>
                  <a:lnTo>
                    <a:pt x="16859" y="19447"/>
                  </a:lnTo>
                  <a:lnTo>
                    <a:pt x="33792" y="9723"/>
                  </a:lnTo>
                  <a:lnTo>
                    <a:pt x="16859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17" name="Google Shape;13117;p53"/>
            <p:cNvSpPr/>
            <p:nvPr/>
          </p:nvSpPr>
          <p:spPr>
            <a:xfrm>
              <a:off x="10579800" y="1966950"/>
              <a:ext cx="789350" cy="235725"/>
            </a:xfrm>
            <a:custGeom>
              <a:avLst/>
              <a:gdLst/>
              <a:ahLst/>
              <a:cxnLst/>
              <a:rect l="l" t="t" r="r" b="b"/>
              <a:pathLst>
                <a:path w="31574" h="9429" extrusionOk="0">
                  <a:moveTo>
                    <a:pt x="15750" y="1"/>
                  </a:moveTo>
                  <a:lnTo>
                    <a:pt x="1" y="9132"/>
                  </a:lnTo>
                  <a:lnTo>
                    <a:pt x="555" y="9428"/>
                  </a:lnTo>
                  <a:lnTo>
                    <a:pt x="15750" y="629"/>
                  </a:lnTo>
                  <a:lnTo>
                    <a:pt x="31019" y="9428"/>
                  </a:lnTo>
                  <a:lnTo>
                    <a:pt x="31574" y="9132"/>
                  </a:lnTo>
                  <a:lnTo>
                    <a:pt x="15750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18" name="Google Shape;13118;p53"/>
            <p:cNvSpPr/>
            <p:nvPr/>
          </p:nvSpPr>
          <p:spPr>
            <a:xfrm>
              <a:off x="10593675" y="1982675"/>
              <a:ext cx="761625" cy="440900"/>
            </a:xfrm>
            <a:custGeom>
              <a:avLst/>
              <a:gdLst/>
              <a:ahLst/>
              <a:cxnLst/>
              <a:rect l="l" t="t" r="r" b="b"/>
              <a:pathLst>
                <a:path w="30465" h="17636" extrusionOk="0">
                  <a:moveTo>
                    <a:pt x="15195" y="0"/>
                  </a:moveTo>
                  <a:lnTo>
                    <a:pt x="0" y="8799"/>
                  </a:lnTo>
                  <a:lnTo>
                    <a:pt x="15195" y="17635"/>
                  </a:lnTo>
                  <a:lnTo>
                    <a:pt x="30464" y="8799"/>
                  </a:lnTo>
                  <a:lnTo>
                    <a:pt x="15195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19" name="Google Shape;13119;p53"/>
            <p:cNvSpPr/>
            <p:nvPr/>
          </p:nvSpPr>
          <p:spPr>
            <a:xfrm>
              <a:off x="10838600" y="2118525"/>
              <a:ext cx="281925" cy="162700"/>
            </a:xfrm>
            <a:custGeom>
              <a:avLst/>
              <a:gdLst/>
              <a:ahLst/>
              <a:cxnLst/>
              <a:rect l="l" t="t" r="r" b="b"/>
              <a:pathLst>
                <a:path w="11277" h="6508" extrusionOk="0">
                  <a:moveTo>
                    <a:pt x="6285" y="1"/>
                  </a:moveTo>
                  <a:lnTo>
                    <a:pt x="0" y="3624"/>
                  </a:lnTo>
                  <a:lnTo>
                    <a:pt x="1553" y="4548"/>
                  </a:lnTo>
                  <a:lnTo>
                    <a:pt x="3919" y="3217"/>
                  </a:lnTo>
                  <a:lnTo>
                    <a:pt x="5694" y="4253"/>
                  </a:lnTo>
                  <a:lnTo>
                    <a:pt x="3328" y="5583"/>
                  </a:lnTo>
                  <a:lnTo>
                    <a:pt x="4955" y="6508"/>
                  </a:lnTo>
                  <a:lnTo>
                    <a:pt x="11277" y="2848"/>
                  </a:lnTo>
                  <a:lnTo>
                    <a:pt x="9650" y="1923"/>
                  </a:lnTo>
                  <a:lnTo>
                    <a:pt x="7284" y="3328"/>
                  </a:lnTo>
                  <a:lnTo>
                    <a:pt x="5546" y="2293"/>
                  </a:lnTo>
                  <a:lnTo>
                    <a:pt x="7912" y="925"/>
                  </a:lnTo>
                  <a:lnTo>
                    <a:pt x="6285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20" name="Google Shape;13120;p53"/>
            <p:cNvSpPr/>
            <p:nvPr/>
          </p:nvSpPr>
          <p:spPr>
            <a:xfrm>
              <a:off x="10750800" y="2079475"/>
              <a:ext cx="456600" cy="240125"/>
            </a:xfrm>
            <a:custGeom>
              <a:avLst/>
              <a:gdLst/>
              <a:ahLst/>
              <a:cxnLst/>
              <a:rect l="l" t="t" r="r" b="b"/>
              <a:pathLst>
                <a:path w="18264" h="9605" extrusionOk="0">
                  <a:moveTo>
                    <a:pt x="9151" y="334"/>
                  </a:moveTo>
                  <a:cubicBezTo>
                    <a:pt x="11128" y="334"/>
                    <a:pt x="13106" y="768"/>
                    <a:pt x="14604" y="1637"/>
                  </a:cubicBezTo>
                  <a:cubicBezTo>
                    <a:pt x="17598" y="3411"/>
                    <a:pt x="17598" y="6221"/>
                    <a:pt x="14604" y="7959"/>
                  </a:cubicBezTo>
                  <a:cubicBezTo>
                    <a:pt x="13088" y="8828"/>
                    <a:pt x="11110" y="9262"/>
                    <a:pt x="9137" y="9262"/>
                  </a:cubicBezTo>
                  <a:cubicBezTo>
                    <a:pt x="7163" y="9262"/>
                    <a:pt x="5195" y="8828"/>
                    <a:pt x="3697" y="7959"/>
                  </a:cubicBezTo>
                  <a:cubicBezTo>
                    <a:pt x="703" y="6221"/>
                    <a:pt x="703" y="3411"/>
                    <a:pt x="3697" y="1637"/>
                  </a:cubicBezTo>
                  <a:cubicBezTo>
                    <a:pt x="5195" y="768"/>
                    <a:pt x="7173" y="334"/>
                    <a:pt x="9151" y="334"/>
                  </a:cubicBezTo>
                  <a:close/>
                  <a:moveTo>
                    <a:pt x="9141" y="1"/>
                  </a:moveTo>
                  <a:cubicBezTo>
                    <a:pt x="7006" y="1"/>
                    <a:pt x="4862" y="472"/>
                    <a:pt x="3217" y="1415"/>
                  </a:cubicBezTo>
                  <a:cubicBezTo>
                    <a:pt x="0" y="3264"/>
                    <a:pt x="0" y="6295"/>
                    <a:pt x="3217" y="8218"/>
                  </a:cubicBezTo>
                  <a:cubicBezTo>
                    <a:pt x="4843" y="9142"/>
                    <a:pt x="6969" y="9604"/>
                    <a:pt x="9100" y="9604"/>
                  </a:cubicBezTo>
                  <a:cubicBezTo>
                    <a:pt x="11230" y="9604"/>
                    <a:pt x="13365" y="9142"/>
                    <a:pt x="15010" y="8218"/>
                  </a:cubicBezTo>
                  <a:cubicBezTo>
                    <a:pt x="18264" y="6369"/>
                    <a:pt x="18264" y="3301"/>
                    <a:pt x="15010" y="1415"/>
                  </a:cubicBezTo>
                  <a:cubicBezTo>
                    <a:pt x="13402" y="472"/>
                    <a:pt x="11276" y="1"/>
                    <a:pt x="914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21" name="Google Shape;13121;p53"/>
            <p:cNvSpPr/>
            <p:nvPr/>
          </p:nvSpPr>
          <p:spPr>
            <a:xfrm>
              <a:off x="9646300" y="2315400"/>
              <a:ext cx="875300" cy="506525"/>
            </a:xfrm>
            <a:custGeom>
              <a:avLst/>
              <a:gdLst/>
              <a:ahLst/>
              <a:cxnLst/>
              <a:rect l="l" t="t" r="r" b="b"/>
              <a:pathLst>
                <a:path w="35012" h="20261" extrusionOk="0">
                  <a:moveTo>
                    <a:pt x="17524" y="1"/>
                  </a:moveTo>
                  <a:lnTo>
                    <a:pt x="0" y="10131"/>
                  </a:lnTo>
                  <a:lnTo>
                    <a:pt x="17524" y="20261"/>
                  </a:lnTo>
                  <a:lnTo>
                    <a:pt x="35012" y="10131"/>
                  </a:lnTo>
                  <a:lnTo>
                    <a:pt x="1752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22" name="Google Shape;13122;p53"/>
            <p:cNvSpPr/>
            <p:nvPr/>
          </p:nvSpPr>
          <p:spPr>
            <a:xfrm>
              <a:off x="9674950" y="2524300"/>
              <a:ext cx="818000" cy="280075"/>
            </a:xfrm>
            <a:custGeom>
              <a:avLst/>
              <a:gdLst/>
              <a:ahLst/>
              <a:cxnLst/>
              <a:rect l="l" t="t" r="r" b="b"/>
              <a:pathLst>
                <a:path w="32720" h="11203" extrusionOk="0">
                  <a:moveTo>
                    <a:pt x="0" y="0"/>
                  </a:moveTo>
                  <a:lnTo>
                    <a:pt x="16378" y="11202"/>
                  </a:lnTo>
                  <a:lnTo>
                    <a:pt x="32719" y="1775"/>
                  </a:lnTo>
                  <a:lnTo>
                    <a:pt x="3271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23" name="Google Shape;13123;p53"/>
            <p:cNvSpPr/>
            <p:nvPr/>
          </p:nvSpPr>
          <p:spPr>
            <a:xfrm>
              <a:off x="9674950" y="2524300"/>
              <a:ext cx="409475" cy="280075"/>
            </a:xfrm>
            <a:custGeom>
              <a:avLst/>
              <a:gdLst/>
              <a:ahLst/>
              <a:cxnLst/>
              <a:rect l="l" t="t" r="r" b="b"/>
              <a:pathLst>
                <a:path w="16379" h="11203" extrusionOk="0">
                  <a:moveTo>
                    <a:pt x="0" y="0"/>
                  </a:moveTo>
                  <a:lnTo>
                    <a:pt x="0" y="1775"/>
                  </a:lnTo>
                  <a:lnTo>
                    <a:pt x="16378" y="11202"/>
                  </a:lnTo>
                  <a:lnTo>
                    <a:pt x="16378" y="94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24" name="Google Shape;13124;p53"/>
            <p:cNvSpPr/>
            <p:nvPr/>
          </p:nvSpPr>
          <p:spPr>
            <a:xfrm>
              <a:off x="9674950" y="2289525"/>
              <a:ext cx="818000" cy="471400"/>
            </a:xfrm>
            <a:custGeom>
              <a:avLst/>
              <a:gdLst/>
              <a:ahLst/>
              <a:cxnLst/>
              <a:rect l="l" t="t" r="r" b="b"/>
              <a:pathLst>
                <a:path w="32720" h="18856" extrusionOk="0">
                  <a:moveTo>
                    <a:pt x="16378" y="0"/>
                  </a:moveTo>
                  <a:lnTo>
                    <a:pt x="0" y="9391"/>
                  </a:lnTo>
                  <a:lnTo>
                    <a:pt x="16378" y="18856"/>
                  </a:lnTo>
                  <a:lnTo>
                    <a:pt x="32719" y="9391"/>
                  </a:lnTo>
                  <a:lnTo>
                    <a:pt x="16378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25" name="Google Shape;13125;p53"/>
            <p:cNvSpPr/>
            <p:nvPr/>
          </p:nvSpPr>
          <p:spPr>
            <a:xfrm>
              <a:off x="9711925" y="2308925"/>
              <a:ext cx="744050" cy="430750"/>
            </a:xfrm>
            <a:custGeom>
              <a:avLst/>
              <a:gdLst/>
              <a:ahLst/>
              <a:cxnLst/>
              <a:rect l="l" t="t" r="r" b="b"/>
              <a:pathLst>
                <a:path w="29762" h="17230" extrusionOk="0">
                  <a:moveTo>
                    <a:pt x="14899" y="1"/>
                  </a:moveTo>
                  <a:lnTo>
                    <a:pt x="0" y="8615"/>
                  </a:lnTo>
                  <a:lnTo>
                    <a:pt x="14899" y="17229"/>
                  </a:lnTo>
                  <a:lnTo>
                    <a:pt x="29762" y="8615"/>
                  </a:lnTo>
                  <a:lnTo>
                    <a:pt x="1489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26" name="Google Shape;13126;p53"/>
            <p:cNvSpPr/>
            <p:nvPr/>
          </p:nvSpPr>
          <p:spPr>
            <a:xfrm>
              <a:off x="9752575" y="2033500"/>
              <a:ext cx="318900" cy="471400"/>
            </a:xfrm>
            <a:custGeom>
              <a:avLst/>
              <a:gdLst/>
              <a:ahLst/>
              <a:cxnLst/>
              <a:rect l="l" t="t" r="r" b="b"/>
              <a:pathLst>
                <a:path w="12756" h="18856" extrusionOk="0">
                  <a:moveTo>
                    <a:pt x="11979" y="1"/>
                  </a:moveTo>
                  <a:lnTo>
                    <a:pt x="1" y="18856"/>
                  </a:lnTo>
                  <a:lnTo>
                    <a:pt x="1332" y="18856"/>
                  </a:lnTo>
                  <a:lnTo>
                    <a:pt x="12386" y="2034"/>
                  </a:lnTo>
                  <a:lnTo>
                    <a:pt x="12756" y="481"/>
                  </a:lnTo>
                  <a:lnTo>
                    <a:pt x="11979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27" name="Google Shape;13127;p53"/>
            <p:cNvSpPr/>
            <p:nvPr/>
          </p:nvSpPr>
          <p:spPr>
            <a:xfrm>
              <a:off x="9771075" y="2045525"/>
              <a:ext cx="306875" cy="471400"/>
            </a:xfrm>
            <a:custGeom>
              <a:avLst/>
              <a:gdLst/>
              <a:ahLst/>
              <a:cxnLst/>
              <a:rect l="l" t="t" r="r" b="b"/>
              <a:pathLst>
                <a:path w="12275" h="18856" extrusionOk="0">
                  <a:moveTo>
                    <a:pt x="12016" y="0"/>
                  </a:moveTo>
                  <a:lnTo>
                    <a:pt x="0" y="18855"/>
                  </a:lnTo>
                  <a:lnTo>
                    <a:pt x="1442" y="18005"/>
                  </a:lnTo>
                  <a:lnTo>
                    <a:pt x="12275" y="1849"/>
                  </a:lnTo>
                  <a:lnTo>
                    <a:pt x="12016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28" name="Google Shape;13128;p53"/>
            <p:cNvSpPr/>
            <p:nvPr/>
          </p:nvSpPr>
          <p:spPr>
            <a:xfrm>
              <a:off x="10098250" y="2033500"/>
              <a:ext cx="317975" cy="471400"/>
            </a:xfrm>
            <a:custGeom>
              <a:avLst/>
              <a:gdLst/>
              <a:ahLst/>
              <a:cxnLst/>
              <a:rect l="l" t="t" r="r" b="b"/>
              <a:pathLst>
                <a:path w="12719" h="18856" extrusionOk="0">
                  <a:moveTo>
                    <a:pt x="740" y="1"/>
                  </a:moveTo>
                  <a:lnTo>
                    <a:pt x="1" y="481"/>
                  </a:lnTo>
                  <a:lnTo>
                    <a:pt x="297" y="2034"/>
                  </a:lnTo>
                  <a:lnTo>
                    <a:pt x="11388" y="18856"/>
                  </a:lnTo>
                  <a:lnTo>
                    <a:pt x="12719" y="18856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29" name="Google Shape;13129;p53"/>
            <p:cNvSpPr/>
            <p:nvPr/>
          </p:nvSpPr>
          <p:spPr>
            <a:xfrm>
              <a:off x="10089950" y="2045525"/>
              <a:ext cx="306875" cy="471400"/>
            </a:xfrm>
            <a:custGeom>
              <a:avLst/>
              <a:gdLst/>
              <a:ahLst/>
              <a:cxnLst/>
              <a:rect l="l" t="t" r="r" b="b"/>
              <a:pathLst>
                <a:path w="12275" h="18856" extrusionOk="0">
                  <a:moveTo>
                    <a:pt x="333" y="0"/>
                  </a:moveTo>
                  <a:lnTo>
                    <a:pt x="0" y="1849"/>
                  </a:lnTo>
                  <a:lnTo>
                    <a:pt x="10870" y="18005"/>
                  </a:lnTo>
                  <a:lnTo>
                    <a:pt x="12274" y="18855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30" name="Google Shape;13130;p53"/>
            <p:cNvSpPr/>
            <p:nvPr/>
          </p:nvSpPr>
          <p:spPr>
            <a:xfrm>
              <a:off x="9811750" y="1991900"/>
              <a:ext cx="259725" cy="168250"/>
            </a:xfrm>
            <a:custGeom>
              <a:avLst/>
              <a:gdLst/>
              <a:ahLst/>
              <a:cxnLst/>
              <a:rect l="l" t="t" r="r" b="b"/>
              <a:pathLst>
                <a:path w="10389" h="6730" extrusionOk="0">
                  <a:moveTo>
                    <a:pt x="9538" y="1"/>
                  </a:moveTo>
                  <a:lnTo>
                    <a:pt x="0" y="5510"/>
                  </a:lnTo>
                  <a:lnTo>
                    <a:pt x="0" y="6730"/>
                  </a:lnTo>
                  <a:lnTo>
                    <a:pt x="10167" y="999"/>
                  </a:lnTo>
                  <a:lnTo>
                    <a:pt x="10389" y="482"/>
                  </a:lnTo>
                  <a:lnTo>
                    <a:pt x="9538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31" name="Google Shape;13131;p53"/>
            <p:cNvSpPr/>
            <p:nvPr/>
          </p:nvSpPr>
          <p:spPr>
            <a:xfrm>
              <a:off x="9833000" y="2003925"/>
              <a:ext cx="243100" cy="167325"/>
            </a:xfrm>
            <a:custGeom>
              <a:avLst/>
              <a:gdLst/>
              <a:ahLst/>
              <a:cxnLst/>
              <a:rect l="l" t="t" r="r" b="b"/>
              <a:pathLst>
                <a:path w="9724" h="6693" extrusionOk="0">
                  <a:moveTo>
                    <a:pt x="9539" y="1"/>
                  </a:moveTo>
                  <a:lnTo>
                    <a:pt x="0" y="5509"/>
                  </a:lnTo>
                  <a:lnTo>
                    <a:pt x="0" y="6692"/>
                  </a:lnTo>
                  <a:lnTo>
                    <a:pt x="9724" y="1110"/>
                  </a:lnTo>
                  <a:lnTo>
                    <a:pt x="9539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32" name="Google Shape;13132;p53"/>
            <p:cNvSpPr/>
            <p:nvPr/>
          </p:nvSpPr>
          <p:spPr>
            <a:xfrm>
              <a:off x="9805275" y="1734975"/>
              <a:ext cx="262500" cy="394675"/>
            </a:xfrm>
            <a:custGeom>
              <a:avLst/>
              <a:gdLst/>
              <a:ahLst/>
              <a:cxnLst/>
              <a:rect l="l" t="t" r="r" b="b"/>
              <a:pathLst>
                <a:path w="10500" h="15787" extrusionOk="0">
                  <a:moveTo>
                    <a:pt x="9724" y="0"/>
                  </a:moveTo>
                  <a:lnTo>
                    <a:pt x="0" y="15787"/>
                  </a:lnTo>
                  <a:lnTo>
                    <a:pt x="1368" y="15787"/>
                  </a:lnTo>
                  <a:lnTo>
                    <a:pt x="10130" y="2033"/>
                  </a:lnTo>
                  <a:lnTo>
                    <a:pt x="10500" y="444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33" name="Google Shape;13133;p53"/>
            <p:cNvSpPr/>
            <p:nvPr/>
          </p:nvSpPr>
          <p:spPr>
            <a:xfrm>
              <a:off x="9825600" y="1746050"/>
              <a:ext cx="249575" cy="393775"/>
            </a:xfrm>
            <a:custGeom>
              <a:avLst/>
              <a:gdLst/>
              <a:ahLst/>
              <a:cxnLst/>
              <a:rect l="l" t="t" r="r" b="b"/>
              <a:pathLst>
                <a:path w="9983" h="15751" extrusionOk="0">
                  <a:moveTo>
                    <a:pt x="9687" y="1"/>
                  </a:moveTo>
                  <a:lnTo>
                    <a:pt x="1" y="15750"/>
                  </a:lnTo>
                  <a:lnTo>
                    <a:pt x="1368" y="14974"/>
                  </a:lnTo>
                  <a:lnTo>
                    <a:pt x="9983" y="1849"/>
                  </a:lnTo>
                  <a:lnTo>
                    <a:pt x="9687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34" name="Google Shape;13134;p53"/>
            <p:cNvSpPr/>
            <p:nvPr/>
          </p:nvSpPr>
          <p:spPr>
            <a:xfrm>
              <a:off x="10096400" y="1991900"/>
              <a:ext cx="260675" cy="168250"/>
            </a:xfrm>
            <a:custGeom>
              <a:avLst/>
              <a:gdLst/>
              <a:ahLst/>
              <a:cxnLst/>
              <a:rect l="l" t="t" r="r" b="b"/>
              <a:pathLst>
                <a:path w="10427" h="6730" extrusionOk="0">
                  <a:moveTo>
                    <a:pt x="888" y="1"/>
                  </a:moveTo>
                  <a:lnTo>
                    <a:pt x="1" y="519"/>
                  </a:lnTo>
                  <a:lnTo>
                    <a:pt x="260" y="999"/>
                  </a:lnTo>
                  <a:lnTo>
                    <a:pt x="10427" y="6730"/>
                  </a:lnTo>
                  <a:lnTo>
                    <a:pt x="10427" y="5510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35" name="Google Shape;13135;p53"/>
            <p:cNvSpPr/>
            <p:nvPr/>
          </p:nvSpPr>
          <p:spPr>
            <a:xfrm>
              <a:off x="10091800" y="2004850"/>
              <a:ext cx="243100" cy="167325"/>
            </a:xfrm>
            <a:custGeom>
              <a:avLst/>
              <a:gdLst/>
              <a:ahLst/>
              <a:cxnLst/>
              <a:rect l="l" t="t" r="r" b="b"/>
              <a:pathLst>
                <a:path w="9724" h="6693" extrusionOk="0">
                  <a:moveTo>
                    <a:pt x="185" y="1"/>
                  </a:moveTo>
                  <a:lnTo>
                    <a:pt x="0" y="1073"/>
                  </a:lnTo>
                  <a:lnTo>
                    <a:pt x="9723" y="6692"/>
                  </a:lnTo>
                  <a:lnTo>
                    <a:pt x="9723" y="550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36" name="Google Shape;13136;p53"/>
            <p:cNvSpPr/>
            <p:nvPr/>
          </p:nvSpPr>
          <p:spPr>
            <a:xfrm>
              <a:off x="10099175" y="1734975"/>
              <a:ext cx="262525" cy="394675"/>
            </a:xfrm>
            <a:custGeom>
              <a:avLst/>
              <a:gdLst/>
              <a:ahLst/>
              <a:cxnLst/>
              <a:rect l="l" t="t" r="r" b="b"/>
              <a:pathLst>
                <a:path w="10501" h="15787" extrusionOk="0">
                  <a:moveTo>
                    <a:pt x="777" y="0"/>
                  </a:moveTo>
                  <a:lnTo>
                    <a:pt x="1" y="444"/>
                  </a:lnTo>
                  <a:lnTo>
                    <a:pt x="371" y="2033"/>
                  </a:lnTo>
                  <a:lnTo>
                    <a:pt x="9133" y="15787"/>
                  </a:lnTo>
                  <a:lnTo>
                    <a:pt x="10501" y="15787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37" name="Google Shape;13137;p53"/>
            <p:cNvSpPr/>
            <p:nvPr/>
          </p:nvSpPr>
          <p:spPr>
            <a:xfrm>
              <a:off x="10091800" y="1746050"/>
              <a:ext cx="249575" cy="393775"/>
            </a:xfrm>
            <a:custGeom>
              <a:avLst/>
              <a:gdLst/>
              <a:ahLst/>
              <a:cxnLst/>
              <a:rect l="l" t="t" r="r" b="b"/>
              <a:pathLst>
                <a:path w="9983" h="15751" extrusionOk="0">
                  <a:moveTo>
                    <a:pt x="296" y="1"/>
                  </a:moveTo>
                  <a:lnTo>
                    <a:pt x="0" y="1849"/>
                  </a:lnTo>
                  <a:lnTo>
                    <a:pt x="8614" y="14974"/>
                  </a:lnTo>
                  <a:lnTo>
                    <a:pt x="9982" y="1575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38" name="Google Shape;13138;p53"/>
            <p:cNvSpPr/>
            <p:nvPr/>
          </p:nvSpPr>
          <p:spPr>
            <a:xfrm>
              <a:off x="9739650" y="1759925"/>
              <a:ext cx="147900" cy="787500"/>
            </a:xfrm>
            <a:custGeom>
              <a:avLst/>
              <a:gdLst/>
              <a:ahLst/>
              <a:cxnLst/>
              <a:rect l="l" t="t" r="r" b="b"/>
              <a:pathLst>
                <a:path w="5916" h="31500" extrusionOk="0">
                  <a:moveTo>
                    <a:pt x="4585" y="0"/>
                  </a:moveTo>
                  <a:lnTo>
                    <a:pt x="0" y="30094"/>
                  </a:lnTo>
                  <a:lnTo>
                    <a:pt x="518" y="31499"/>
                  </a:lnTo>
                  <a:lnTo>
                    <a:pt x="1664" y="30871"/>
                  </a:lnTo>
                  <a:lnTo>
                    <a:pt x="5916" y="2699"/>
                  </a:lnTo>
                  <a:lnTo>
                    <a:pt x="458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39" name="Google Shape;13139;p53"/>
            <p:cNvSpPr/>
            <p:nvPr/>
          </p:nvSpPr>
          <p:spPr>
            <a:xfrm>
              <a:off x="10280350" y="1759925"/>
              <a:ext cx="148825" cy="787500"/>
            </a:xfrm>
            <a:custGeom>
              <a:avLst/>
              <a:gdLst/>
              <a:ahLst/>
              <a:cxnLst/>
              <a:rect l="l" t="t" r="r" b="b"/>
              <a:pathLst>
                <a:path w="5953" h="31500" extrusionOk="0">
                  <a:moveTo>
                    <a:pt x="1405" y="0"/>
                  </a:moveTo>
                  <a:lnTo>
                    <a:pt x="0" y="2699"/>
                  </a:lnTo>
                  <a:lnTo>
                    <a:pt x="4252" y="30871"/>
                  </a:lnTo>
                  <a:lnTo>
                    <a:pt x="5398" y="31499"/>
                  </a:lnTo>
                  <a:lnTo>
                    <a:pt x="5952" y="30094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40" name="Google Shape;13140;p53"/>
            <p:cNvSpPr/>
            <p:nvPr/>
          </p:nvSpPr>
          <p:spPr>
            <a:xfrm>
              <a:off x="9983650" y="2421700"/>
              <a:ext cx="202450" cy="160850"/>
            </a:xfrm>
            <a:custGeom>
              <a:avLst/>
              <a:gdLst/>
              <a:ahLst/>
              <a:cxnLst/>
              <a:rect l="l" t="t" r="r" b="b"/>
              <a:pathLst>
                <a:path w="8098" h="6434" extrusionOk="0">
                  <a:moveTo>
                    <a:pt x="1" y="0"/>
                  </a:moveTo>
                  <a:lnTo>
                    <a:pt x="4030" y="6433"/>
                  </a:lnTo>
                  <a:lnTo>
                    <a:pt x="8097" y="4104"/>
                  </a:lnTo>
                  <a:lnTo>
                    <a:pt x="8097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41" name="Google Shape;13141;p53"/>
            <p:cNvSpPr/>
            <p:nvPr/>
          </p:nvSpPr>
          <p:spPr>
            <a:xfrm>
              <a:off x="9983650" y="2421700"/>
              <a:ext cx="100775" cy="160850"/>
            </a:xfrm>
            <a:custGeom>
              <a:avLst/>
              <a:gdLst/>
              <a:ahLst/>
              <a:cxnLst/>
              <a:rect l="l" t="t" r="r" b="b"/>
              <a:pathLst>
                <a:path w="4031" h="6434" extrusionOk="0">
                  <a:moveTo>
                    <a:pt x="1" y="0"/>
                  </a:moveTo>
                  <a:lnTo>
                    <a:pt x="1" y="4104"/>
                  </a:lnTo>
                  <a:lnTo>
                    <a:pt x="4030" y="6433"/>
                  </a:lnTo>
                  <a:lnTo>
                    <a:pt x="4030" y="23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42" name="Google Shape;13142;p53"/>
            <p:cNvSpPr/>
            <p:nvPr/>
          </p:nvSpPr>
          <p:spPr>
            <a:xfrm>
              <a:off x="9983650" y="2363475"/>
              <a:ext cx="202450" cy="116475"/>
            </a:xfrm>
            <a:custGeom>
              <a:avLst/>
              <a:gdLst/>
              <a:ahLst/>
              <a:cxnLst/>
              <a:rect l="l" t="t" r="r" b="b"/>
              <a:pathLst>
                <a:path w="8098" h="4659" extrusionOk="0">
                  <a:moveTo>
                    <a:pt x="4030" y="0"/>
                  </a:moveTo>
                  <a:lnTo>
                    <a:pt x="1" y="2329"/>
                  </a:lnTo>
                  <a:lnTo>
                    <a:pt x="4030" y="4658"/>
                  </a:lnTo>
                  <a:lnTo>
                    <a:pt x="8097" y="2329"/>
                  </a:lnTo>
                  <a:lnTo>
                    <a:pt x="403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43" name="Google Shape;13143;p53"/>
            <p:cNvSpPr/>
            <p:nvPr/>
          </p:nvSpPr>
          <p:spPr>
            <a:xfrm>
              <a:off x="10093650" y="2183225"/>
              <a:ext cx="264350" cy="519475"/>
            </a:xfrm>
            <a:custGeom>
              <a:avLst/>
              <a:gdLst/>
              <a:ahLst/>
              <a:cxnLst/>
              <a:rect l="l" t="t" r="r" b="b"/>
              <a:pathLst>
                <a:path w="10574" h="20779" extrusionOk="0">
                  <a:moveTo>
                    <a:pt x="9797" y="1"/>
                  </a:moveTo>
                  <a:lnTo>
                    <a:pt x="0" y="20778"/>
                  </a:lnTo>
                  <a:lnTo>
                    <a:pt x="1331" y="20778"/>
                  </a:lnTo>
                  <a:lnTo>
                    <a:pt x="10204" y="2034"/>
                  </a:lnTo>
                  <a:lnTo>
                    <a:pt x="10574" y="445"/>
                  </a:lnTo>
                  <a:lnTo>
                    <a:pt x="979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44" name="Google Shape;13144;p53"/>
            <p:cNvSpPr/>
            <p:nvPr/>
          </p:nvSpPr>
          <p:spPr>
            <a:xfrm>
              <a:off x="10113050" y="2194325"/>
              <a:ext cx="251425" cy="518550"/>
            </a:xfrm>
            <a:custGeom>
              <a:avLst/>
              <a:gdLst/>
              <a:ahLst/>
              <a:cxnLst/>
              <a:rect l="l" t="t" r="r" b="b"/>
              <a:pathLst>
                <a:path w="10057" h="20742" extrusionOk="0">
                  <a:moveTo>
                    <a:pt x="9798" y="1"/>
                  </a:moveTo>
                  <a:lnTo>
                    <a:pt x="0" y="20741"/>
                  </a:lnTo>
                  <a:lnTo>
                    <a:pt x="1368" y="19965"/>
                  </a:lnTo>
                  <a:lnTo>
                    <a:pt x="10057" y="1849"/>
                  </a:lnTo>
                  <a:lnTo>
                    <a:pt x="979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45" name="Google Shape;13145;p53"/>
            <p:cNvSpPr/>
            <p:nvPr/>
          </p:nvSpPr>
          <p:spPr>
            <a:xfrm>
              <a:off x="9811750" y="2183225"/>
              <a:ext cx="264350" cy="519475"/>
            </a:xfrm>
            <a:custGeom>
              <a:avLst/>
              <a:gdLst/>
              <a:ahLst/>
              <a:cxnLst/>
              <a:rect l="l" t="t" r="r" b="b"/>
              <a:pathLst>
                <a:path w="10574" h="20779" extrusionOk="0">
                  <a:moveTo>
                    <a:pt x="776" y="1"/>
                  </a:moveTo>
                  <a:lnTo>
                    <a:pt x="0" y="445"/>
                  </a:lnTo>
                  <a:lnTo>
                    <a:pt x="296" y="2034"/>
                  </a:lnTo>
                  <a:lnTo>
                    <a:pt x="9243" y="20778"/>
                  </a:lnTo>
                  <a:lnTo>
                    <a:pt x="10574" y="20778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46" name="Google Shape;13146;p53"/>
            <p:cNvSpPr/>
            <p:nvPr/>
          </p:nvSpPr>
          <p:spPr>
            <a:xfrm>
              <a:off x="9803425" y="2194325"/>
              <a:ext cx="253275" cy="518550"/>
            </a:xfrm>
            <a:custGeom>
              <a:avLst/>
              <a:gdLst/>
              <a:ahLst/>
              <a:cxnLst/>
              <a:rect l="l" t="t" r="r" b="b"/>
              <a:pathLst>
                <a:path w="10131" h="20742" extrusionOk="0">
                  <a:moveTo>
                    <a:pt x="333" y="1"/>
                  </a:moveTo>
                  <a:lnTo>
                    <a:pt x="0" y="1849"/>
                  </a:lnTo>
                  <a:lnTo>
                    <a:pt x="8688" y="19965"/>
                  </a:lnTo>
                  <a:lnTo>
                    <a:pt x="10130" y="20741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47" name="Google Shape;13147;p53"/>
            <p:cNvSpPr/>
            <p:nvPr/>
          </p:nvSpPr>
          <p:spPr>
            <a:xfrm>
              <a:off x="10094575" y="2155500"/>
              <a:ext cx="258800" cy="167325"/>
            </a:xfrm>
            <a:custGeom>
              <a:avLst/>
              <a:gdLst/>
              <a:ahLst/>
              <a:cxnLst/>
              <a:rect l="l" t="t" r="r" b="b"/>
              <a:pathLst>
                <a:path w="10352" h="6693" extrusionOk="0">
                  <a:moveTo>
                    <a:pt x="9502" y="1"/>
                  </a:moveTo>
                  <a:lnTo>
                    <a:pt x="0" y="5472"/>
                  </a:lnTo>
                  <a:lnTo>
                    <a:pt x="0" y="6692"/>
                  </a:lnTo>
                  <a:lnTo>
                    <a:pt x="10167" y="962"/>
                  </a:lnTo>
                  <a:lnTo>
                    <a:pt x="10352" y="444"/>
                  </a:lnTo>
                  <a:lnTo>
                    <a:pt x="950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48" name="Google Shape;13148;p53"/>
            <p:cNvSpPr/>
            <p:nvPr/>
          </p:nvSpPr>
          <p:spPr>
            <a:xfrm>
              <a:off x="10114900" y="2166600"/>
              <a:ext cx="243100" cy="167325"/>
            </a:xfrm>
            <a:custGeom>
              <a:avLst/>
              <a:gdLst/>
              <a:ahLst/>
              <a:cxnLst/>
              <a:rect l="l" t="t" r="r" b="b"/>
              <a:pathLst>
                <a:path w="9724" h="6693" extrusionOk="0">
                  <a:moveTo>
                    <a:pt x="9539" y="0"/>
                  </a:moveTo>
                  <a:lnTo>
                    <a:pt x="0" y="5509"/>
                  </a:lnTo>
                  <a:lnTo>
                    <a:pt x="0" y="6692"/>
                  </a:lnTo>
                  <a:lnTo>
                    <a:pt x="9724" y="1110"/>
                  </a:lnTo>
                  <a:lnTo>
                    <a:pt x="9539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49" name="Google Shape;13149;p53"/>
            <p:cNvSpPr/>
            <p:nvPr/>
          </p:nvSpPr>
          <p:spPr>
            <a:xfrm>
              <a:off x="10089025" y="1823700"/>
              <a:ext cx="214450" cy="468625"/>
            </a:xfrm>
            <a:custGeom>
              <a:avLst/>
              <a:gdLst/>
              <a:ahLst/>
              <a:cxnLst/>
              <a:rect l="l" t="t" r="r" b="b"/>
              <a:pathLst>
                <a:path w="8578" h="18745" extrusionOk="0">
                  <a:moveTo>
                    <a:pt x="7801" y="0"/>
                  </a:moveTo>
                  <a:lnTo>
                    <a:pt x="0" y="18744"/>
                  </a:lnTo>
                  <a:lnTo>
                    <a:pt x="1294" y="18744"/>
                  </a:lnTo>
                  <a:lnTo>
                    <a:pt x="8208" y="2034"/>
                  </a:lnTo>
                  <a:lnTo>
                    <a:pt x="8577" y="444"/>
                  </a:lnTo>
                  <a:lnTo>
                    <a:pt x="7801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50" name="Google Shape;13150;p53"/>
            <p:cNvSpPr/>
            <p:nvPr/>
          </p:nvSpPr>
          <p:spPr>
            <a:xfrm>
              <a:off x="10107500" y="1834775"/>
              <a:ext cx="203375" cy="469575"/>
            </a:xfrm>
            <a:custGeom>
              <a:avLst/>
              <a:gdLst/>
              <a:ahLst/>
              <a:cxnLst/>
              <a:rect l="l" t="t" r="r" b="b"/>
              <a:pathLst>
                <a:path w="8135" h="18783" extrusionOk="0">
                  <a:moveTo>
                    <a:pt x="7838" y="1"/>
                  </a:moveTo>
                  <a:lnTo>
                    <a:pt x="1" y="18782"/>
                  </a:lnTo>
                  <a:lnTo>
                    <a:pt x="1406" y="17932"/>
                  </a:lnTo>
                  <a:lnTo>
                    <a:pt x="8134" y="1849"/>
                  </a:lnTo>
                  <a:lnTo>
                    <a:pt x="783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51" name="Google Shape;13151;p53"/>
            <p:cNvSpPr/>
            <p:nvPr/>
          </p:nvSpPr>
          <p:spPr>
            <a:xfrm>
              <a:off x="9816350" y="2155500"/>
              <a:ext cx="258825" cy="167325"/>
            </a:xfrm>
            <a:custGeom>
              <a:avLst/>
              <a:gdLst/>
              <a:ahLst/>
              <a:cxnLst/>
              <a:rect l="l" t="t" r="r" b="b"/>
              <a:pathLst>
                <a:path w="10353" h="6693" extrusionOk="0">
                  <a:moveTo>
                    <a:pt x="814" y="1"/>
                  </a:moveTo>
                  <a:lnTo>
                    <a:pt x="1" y="444"/>
                  </a:lnTo>
                  <a:lnTo>
                    <a:pt x="186" y="962"/>
                  </a:lnTo>
                  <a:lnTo>
                    <a:pt x="10353" y="6692"/>
                  </a:lnTo>
                  <a:lnTo>
                    <a:pt x="10353" y="5472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52" name="Google Shape;13152;p53"/>
            <p:cNvSpPr/>
            <p:nvPr/>
          </p:nvSpPr>
          <p:spPr>
            <a:xfrm>
              <a:off x="9811750" y="2166600"/>
              <a:ext cx="242175" cy="167325"/>
            </a:xfrm>
            <a:custGeom>
              <a:avLst/>
              <a:gdLst/>
              <a:ahLst/>
              <a:cxnLst/>
              <a:rect l="l" t="t" r="r" b="b"/>
              <a:pathLst>
                <a:path w="9687" h="6693" extrusionOk="0">
                  <a:moveTo>
                    <a:pt x="185" y="0"/>
                  </a:moveTo>
                  <a:lnTo>
                    <a:pt x="0" y="1110"/>
                  </a:lnTo>
                  <a:lnTo>
                    <a:pt x="9686" y="6692"/>
                  </a:lnTo>
                  <a:lnTo>
                    <a:pt x="9686" y="550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53" name="Google Shape;13153;p53"/>
            <p:cNvSpPr/>
            <p:nvPr/>
          </p:nvSpPr>
          <p:spPr>
            <a:xfrm>
              <a:off x="9869050" y="1823700"/>
              <a:ext cx="215375" cy="468625"/>
            </a:xfrm>
            <a:custGeom>
              <a:avLst/>
              <a:gdLst/>
              <a:ahLst/>
              <a:cxnLst/>
              <a:rect l="l" t="t" r="r" b="b"/>
              <a:pathLst>
                <a:path w="8615" h="18745" extrusionOk="0">
                  <a:moveTo>
                    <a:pt x="777" y="0"/>
                  </a:moveTo>
                  <a:lnTo>
                    <a:pt x="0" y="444"/>
                  </a:lnTo>
                  <a:lnTo>
                    <a:pt x="370" y="2034"/>
                  </a:lnTo>
                  <a:lnTo>
                    <a:pt x="7246" y="18744"/>
                  </a:lnTo>
                  <a:lnTo>
                    <a:pt x="8614" y="1874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54" name="Google Shape;13154;p53"/>
            <p:cNvSpPr/>
            <p:nvPr/>
          </p:nvSpPr>
          <p:spPr>
            <a:xfrm>
              <a:off x="9860725" y="1834775"/>
              <a:ext cx="203375" cy="469575"/>
            </a:xfrm>
            <a:custGeom>
              <a:avLst/>
              <a:gdLst/>
              <a:ahLst/>
              <a:cxnLst/>
              <a:rect l="l" t="t" r="r" b="b"/>
              <a:pathLst>
                <a:path w="8135" h="18783" extrusionOk="0">
                  <a:moveTo>
                    <a:pt x="333" y="1"/>
                  </a:moveTo>
                  <a:lnTo>
                    <a:pt x="0" y="1849"/>
                  </a:lnTo>
                  <a:lnTo>
                    <a:pt x="6766" y="17932"/>
                  </a:lnTo>
                  <a:lnTo>
                    <a:pt x="8134" y="18782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55" name="Google Shape;13155;p53"/>
            <p:cNvSpPr/>
            <p:nvPr/>
          </p:nvSpPr>
          <p:spPr>
            <a:xfrm>
              <a:off x="10084400" y="1777475"/>
              <a:ext cx="371575" cy="962200"/>
            </a:xfrm>
            <a:custGeom>
              <a:avLst/>
              <a:gdLst/>
              <a:ahLst/>
              <a:cxnLst/>
              <a:rect l="l" t="t" r="r" b="b"/>
              <a:pathLst>
                <a:path w="14863" h="38488" extrusionOk="0">
                  <a:moveTo>
                    <a:pt x="10389" y="1"/>
                  </a:moveTo>
                  <a:lnTo>
                    <a:pt x="0" y="5953"/>
                  </a:lnTo>
                  <a:lnTo>
                    <a:pt x="0" y="38487"/>
                  </a:lnTo>
                  <a:lnTo>
                    <a:pt x="1405" y="37674"/>
                  </a:lnTo>
                  <a:lnTo>
                    <a:pt x="1368" y="7062"/>
                  </a:lnTo>
                  <a:lnTo>
                    <a:pt x="8984" y="2626"/>
                  </a:lnTo>
                  <a:lnTo>
                    <a:pt x="13236" y="30797"/>
                  </a:lnTo>
                  <a:lnTo>
                    <a:pt x="14863" y="29873"/>
                  </a:lnTo>
                  <a:lnTo>
                    <a:pt x="10389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56" name="Google Shape;13156;p53"/>
            <p:cNvSpPr/>
            <p:nvPr/>
          </p:nvSpPr>
          <p:spPr>
            <a:xfrm>
              <a:off x="9711925" y="1777475"/>
              <a:ext cx="372500" cy="962200"/>
            </a:xfrm>
            <a:custGeom>
              <a:avLst/>
              <a:gdLst/>
              <a:ahLst/>
              <a:cxnLst/>
              <a:rect l="l" t="t" r="r" b="b"/>
              <a:pathLst>
                <a:path w="14900" h="38488" extrusionOk="0">
                  <a:moveTo>
                    <a:pt x="4474" y="1"/>
                  </a:moveTo>
                  <a:lnTo>
                    <a:pt x="0" y="29873"/>
                  </a:lnTo>
                  <a:lnTo>
                    <a:pt x="1627" y="30797"/>
                  </a:lnTo>
                  <a:lnTo>
                    <a:pt x="5879" y="2626"/>
                  </a:lnTo>
                  <a:lnTo>
                    <a:pt x="13494" y="7062"/>
                  </a:lnTo>
                  <a:lnTo>
                    <a:pt x="13458" y="37674"/>
                  </a:lnTo>
                  <a:lnTo>
                    <a:pt x="14899" y="38487"/>
                  </a:lnTo>
                  <a:lnTo>
                    <a:pt x="14899" y="5953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57" name="Google Shape;13157;p53"/>
            <p:cNvSpPr/>
            <p:nvPr/>
          </p:nvSpPr>
          <p:spPr>
            <a:xfrm>
              <a:off x="9803425" y="1750675"/>
              <a:ext cx="562900" cy="193200"/>
            </a:xfrm>
            <a:custGeom>
              <a:avLst/>
              <a:gdLst/>
              <a:ahLst/>
              <a:cxnLst/>
              <a:rect l="l" t="t" r="r" b="b"/>
              <a:pathLst>
                <a:path w="22516" h="7728" extrusionOk="0">
                  <a:moveTo>
                    <a:pt x="0" y="1"/>
                  </a:moveTo>
                  <a:lnTo>
                    <a:pt x="11239" y="7727"/>
                  </a:lnTo>
                  <a:lnTo>
                    <a:pt x="22515" y="1221"/>
                  </a:lnTo>
                  <a:lnTo>
                    <a:pt x="22515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58" name="Google Shape;13158;p53"/>
            <p:cNvSpPr/>
            <p:nvPr/>
          </p:nvSpPr>
          <p:spPr>
            <a:xfrm>
              <a:off x="9803425" y="1750675"/>
              <a:ext cx="281000" cy="193200"/>
            </a:xfrm>
            <a:custGeom>
              <a:avLst/>
              <a:gdLst/>
              <a:ahLst/>
              <a:cxnLst/>
              <a:rect l="l" t="t" r="r" b="b"/>
              <a:pathLst>
                <a:path w="11240" h="7728" extrusionOk="0">
                  <a:moveTo>
                    <a:pt x="0" y="1"/>
                  </a:moveTo>
                  <a:lnTo>
                    <a:pt x="0" y="1221"/>
                  </a:lnTo>
                  <a:lnTo>
                    <a:pt x="11239" y="7727"/>
                  </a:lnTo>
                  <a:lnTo>
                    <a:pt x="11239" y="6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59" name="Google Shape;13159;p53"/>
            <p:cNvSpPr/>
            <p:nvPr/>
          </p:nvSpPr>
          <p:spPr>
            <a:xfrm>
              <a:off x="9803425" y="1588000"/>
              <a:ext cx="562900" cy="325375"/>
            </a:xfrm>
            <a:custGeom>
              <a:avLst/>
              <a:gdLst/>
              <a:ahLst/>
              <a:cxnLst/>
              <a:rect l="l" t="t" r="r" b="b"/>
              <a:pathLst>
                <a:path w="22516" h="13015" extrusionOk="0">
                  <a:moveTo>
                    <a:pt x="11239" y="1"/>
                  </a:moveTo>
                  <a:lnTo>
                    <a:pt x="0" y="6508"/>
                  </a:lnTo>
                  <a:lnTo>
                    <a:pt x="11239" y="13014"/>
                  </a:lnTo>
                  <a:lnTo>
                    <a:pt x="22515" y="6508"/>
                  </a:lnTo>
                  <a:lnTo>
                    <a:pt x="11239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60" name="Google Shape;13160;p53"/>
            <p:cNvSpPr/>
            <p:nvPr/>
          </p:nvSpPr>
          <p:spPr>
            <a:xfrm>
              <a:off x="9828375" y="1601875"/>
              <a:ext cx="512075" cy="296700"/>
            </a:xfrm>
            <a:custGeom>
              <a:avLst/>
              <a:gdLst/>
              <a:ahLst/>
              <a:cxnLst/>
              <a:rect l="l" t="t" r="r" b="b"/>
              <a:pathLst>
                <a:path w="20483" h="11868" extrusionOk="0">
                  <a:moveTo>
                    <a:pt x="10241" y="0"/>
                  </a:moveTo>
                  <a:lnTo>
                    <a:pt x="0" y="5953"/>
                  </a:lnTo>
                  <a:lnTo>
                    <a:pt x="10241" y="11868"/>
                  </a:lnTo>
                  <a:lnTo>
                    <a:pt x="20482" y="5953"/>
                  </a:lnTo>
                  <a:lnTo>
                    <a:pt x="102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61" name="Google Shape;13161;p53"/>
            <p:cNvSpPr/>
            <p:nvPr/>
          </p:nvSpPr>
          <p:spPr>
            <a:xfrm>
              <a:off x="9855175" y="1412400"/>
              <a:ext cx="220000" cy="324425"/>
            </a:xfrm>
            <a:custGeom>
              <a:avLst/>
              <a:gdLst/>
              <a:ahLst/>
              <a:cxnLst/>
              <a:rect l="l" t="t" r="r" b="b"/>
              <a:pathLst>
                <a:path w="8800" h="12977" extrusionOk="0">
                  <a:moveTo>
                    <a:pt x="8282" y="0"/>
                  </a:moveTo>
                  <a:lnTo>
                    <a:pt x="1" y="12977"/>
                  </a:lnTo>
                  <a:lnTo>
                    <a:pt x="925" y="12977"/>
                  </a:lnTo>
                  <a:lnTo>
                    <a:pt x="8541" y="1442"/>
                  </a:lnTo>
                  <a:lnTo>
                    <a:pt x="8800" y="333"/>
                  </a:lnTo>
                  <a:lnTo>
                    <a:pt x="828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62" name="Google Shape;13162;p53"/>
            <p:cNvSpPr/>
            <p:nvPr/>
          </p:nvSpPr>
          <p:spPr>
            <a:xfrm>
              <a:off x="9869050" y="1420725"/>
              <a:ext cx="211675" cy="324425"/>
            </a:xfrm>
            <a:custGeom>
              <a:avLst/>
              <a:gdLst/>
              <a:ahLst/>
              <a:cxnLst/>
              <a:rect l="l" t="t" r="r" b="b"/>
              <a:pathLst>
                <a:path w="8467" h="12977" extrusionOk="0">
                  <a:moveTo>
                    <a:pt x="8245" y="0"/>
                  </a:moveTo>
                  <a:lnTo>
                    <a:pt x="0" y="12977"/>
                  </a:lnTo>
                  <a:lnTo>
                    <a:pt x="961" y="12422"/>
                  </a:lnTo>
                  <a:lnTo>
                    <a:pt x="8466" y="1294"/>
                  </a:lnTo>
                  <a:lnTo>
                    <a:pt x="824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63" name="Google Shape;13163;p53"/>
            <p:cNvSpPr/>
            <p:nvPr/>
          </p:nvSpPr>
          <p:spPr>
            <a:xfrm>
              <a:off x="10093650" y="1412400"/>
              <a:ext cx="219075" cy="324425"/>
            </a:xfrm>
            <a:custGeom>
              <a:avLst/>
              <a:gdLst/>
              <a:ahLst/>
              <a:cxnLst/>
              <a:rect l="l" t="t" r="r" b="b"/>
              <a:pathLst>
                <a:path w="8763" h="12977" extrusionOk="0">
                  <a:moveTo>
                    <a:pt x="555" y="0"/>
                  </a:moveTo>
                  <a:lnTo>
                    <a:pt x="0" y="333"/>
                  </a:lnTo>
                  <a:lnTo>
                    <a:pt x="222" y="1442"/>
                  </a:lnTo>
                  <a:lnTo>
                    <a:pt x="7838" y="12977"/>
                  </a:lnTo>
                  <a:lnTo>
                    <a:pt x="8762" y="12977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64" name="Google Shape;13164;p53"/>
            <p:cNvSpPr/>
            <p:nvPr/>
          </p:nvSpPr>
          <p:spPr>
            <a:xfrm>
              <a:off x="10089025" y="1420725"/>
              <a:ext cx="209825" cy="324425"/>
            </a:xfrm>
            <a:custGeom>
              <a:avLst/>
              <a:gdLst/>
              <a:ahLst/>
              <a:cxnLst/>
              <a:rect l="l" t="t" r="r" b="b"/>
              <a:pathLst>
                <a:path w="8393" h="12977" extrusionOk="0">
                  <a:moveTo>
                    <a:pt x="185" y="0"/>
                  </a:moveTo>
                  <a:lnTo>
                    <a:pt x="0" y="1294"/>
                  </a:lnTo>
                  <a:lnTo>
                    <a:pt x="7431" y="12422"/>
                  </a:lnTo>
                  <a:lnTo>
                    <a:pt x="8393" y="12977"/>
                  </a:lnTo>
                  <a:lnTo>
                    <a:pt x="8393" y="129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65" name="Google Shape;13165;p53"/>
            <p:cNvSpPr/>
            <p:nvPr/>
          </p:nvSpPr>
          <p:spPr>
            <a:xfrm>
              <a:off x="9896775" y="1384675"/>
              <a:ext cx="178400" cy="114625"/>
            </a:xfrm>
            <a:custGeom>
              <a:avLst/>
              <a:gdLst/>
              <a:ahLst/>
              <a:cxnLst/>
              <a:rect l="l" t="t" r="r" b="b"/>
              <a:pathLst>
                <a:path w="7136" h="4585" extrusionOk="0">
                  <a:moveTo>
                    <a:pt x="6581" y="0"/>
                  </a:moveTo>
                  <a:lnTo>
                    <a:pt x="0" y="3734"/>
                  </a:lnTo>
                  <a:lnTo>
                    <a:pt x="0" y="4585"/>
                  </a:lnTo>
                  <a:lnTo>
                    <a:pt x="6988" y="629"/>
                  </a:lnTo>
                  <a:lnTo>
                    <a:pt x="7136" y="333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66" name="Google Shape;13166;p53"/>
            <p:cNvSpPr/>
            <p:nvPr/>
          </p:nvSpPr>
          <p:spPr>
            <a:xfrm>
              <a:off x="9911550" y="1392975"/>
              <a:ext cx="166400" cy="115575"/>
            </a:xfrm>
            <a:custGeom>
              <a:avLst/>
              <a:gdLst/>
              <a:ahLst/>
              <a:cxnLst/>
              <a:rect l="l" t="t" r="r" b="b"/>
              <a:pathLst>
                <a:path w="6656" h="4623" extrusionOk="0">
                  <a:moveTo>
                    <a:pt x="6545" y="1"/>
                  </a:moveTo>
                  <a:lnTo>
                    <a:pt x="1" y="3772"/>
                  </a:lnTo>
                  <a:lnTo>
                    <a:pt x="1" y="4622"/>
                  </a:lnTo>
                  <a:lnTo>
                    <a:pt x="6656" y="740"/>
                  </a:lnTo>
                  <a:lnTo>
                    <a:pt x="654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67" name="Google Shape;13167;p53"/>
            <p:cNvSpPr/>
            <p:nvPr/>
          </p:nvSpPr>
          <p:spPr>
            <a:xfrm>
              <a:off x="9892150" y="1206275"/>
              <a:ext cx="180250" cy="272700"/>
            </a:xfrm>
            <a:custGeom>
              <a:avLst/>
              <a:gdLst/>
              <a:ahLst/>
              <a:cxnLst/>
              <a:rect l="l" t="t" r="r" b="b"/>
              <a:pathLst>
                <a:path w="7210" h="10908" extrusionOk="0">
                  <a:moveTo>
                    <a:pt x="6692" y="1"/>
                  </a:moveTo>
                  <a:lnTo>
                    <a:pt x="0" y="10907"/>
                  </a:lnTo>
                  <a:lnTo>
                    <a:pt x="925" y="10907"/>
                  </a:lnTo>
                  <a:lnTo>
                    <a:pt x="6988" y="1443"/>
                  </a:lnTo>
                  <a:lnTo>
                    <a:pt x="7210" y="334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68" name="Google Shape;13168;p53"/>
            <p:cNvSpPr/>
            <p:nvPr/>
          </p:nvSpPr>
          <p:spPr>
            <a:xfrm>
              <a:off x="9906025" y="1214600"/>
              <a:ext cx="171000" cy="271750"/>
            </a:xfrm>
            <a:custGeom>
              <a:avLst/>
              <a:gdLst/>
              <a:ahLst/>
              <a:cxnLst/>
              <a:rect l="l" t="t" r="r" b="b"/>
              <a:pathLst>
                <a:path w="6840" h="10870" extrusionOk="0">
                  <a:moveTo>
                    <a:pt x="6655" y="1"/>
                  </a:moveTo>
                  <a:lnTo>
                    <a:pt x="0" y="10870"/>
                  </a:lnTo>
                  <a:lnTo>
                    <a:pt x="961" y="10315"/>
                  </a:lnTo>
                  <a:lnTo>
                    <a:pt x="6840" y="1295"/>
                  </a:lnTo>
                  <a:lnTo>
                    <a:pt x="665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69" name="Google Shape;13169;p53"/>
            <p:cNvSpPr/>
            <p:nvPr/>
          </p:nvSpPr>
          <p:spPr>
            <a:xfrm>
              <a:off x="10093650" y="1384675"/>
              <a:ext cx="177475" cy="115550"/>
            </a:xfrm>
            <a:custGeom>
              <a:avLst/>
              <a:gdLst/>
              <a:ahLst/>
              <a:cxnLst/>
              <a:rect l="l" t="t" r="r" b="b"/>
              <a:pathLst>
                <a:path w="7099" h="4622" extrusionOk="0">
                  <a:moveTo>
                    <a:pt x="555" y="0"/>
                  </a:moveTo>
                  <a:lnTo>
                    <a:pt x="0" y="333"/>
                  </a:lnTo>
                  <a:lnTo>
                    <a:pt x="111" y="629"/>
                  </a:lnTo>
                  <a:lnTo>
                    <a:pt x="7098" y="4622"/>
                  </a:lnTo>
                  <a:lnTo>
                    <a:pt x="7098" y="377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70" name="Google Shape;13170;p53"/>
            <p:cNvSpPr/>
            <p:nvPr/>
          </p:nvSpPr>
          <p:spPr>
            <a:xfrm>
              <a:off x="10089950" y="1392975"/>
              <a:ext cx="167300" cy="115575"/>
            </a:xfrm>
            <a:custGeom>
              <a:avLst/>
              <a:gdLst/>
              <a:ahLst/>
              <a:cxnLst/>
              <a:rect l="l" t="t" r="r" b="b"/>
              <a:pathLst>
                <a:path w="6692" h="4623" extrusionOk="0">
                  <a:moveTo>
                    <a:pt x="148" y="1"/>
                  </a:moveTo>
                  <a:lnTo>
                    <a:pt x="0" y="740"/>
                  </a:lnTo>
                  <a:lnTo>
                    <a:pt x="6692" y="4622"/>
                  </a:lnTo>
                  <a:lnTo>
                    <a:pt x="6692" y="377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71" name="Google Shape;13171;p53"/>
            <p:cNvSpPr/>
            <p:nvPr/>
          </p:nvSpPr>
          <p:spPr>
            <a:xfrm>
              <a:off x="10094575" y="1206275"/>
              <a:ext cx="180250" cy="272700"/>
            </a:xfrm>
            <a:custGeom>
              <a:avLst/>
              <a:gdLst/>
              <a:ahLst/>
              <a:cxnLst/>
              <a:rect l="l" t="t" r="r" b="b"/>
              <a:pathLst>
                <a:path w="7210" h="10908" extrusionOk="0">
                  <a:moveTo>
                    <a:pt x="555" y="1"/>
                  </a:moveTo>
                  <a:lnTo>
                    <a:pt x="0" y="334"/>
                  </a:lnTo>
                  <a:lnTo>
                    <a:pt x="259" y="1443"/>
                  </a:lnTo>
                  <a:lnTo>
                    <a:pt x="6285" y="10907"/>
                  </a:lnTo>
                  <a:lnTo>
                    <a:pt x="7209" y="10907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72" name="Google Shape;13172;p53"/>
            <p:cNvSpPr/>
            <p:nvPr/>
          </p:nvSpPr>
          <p:spPr>
            <a:xfrm>
              <a:off x="10089950" y="1214600"/>
              <a:ext cx="171000" cy="271750"/>
            </a:xfrm>
            <a:custGeom>
              <a:avLst/>
              <a:gdLst/>
              <a:ahLst/>
              <a:cxnLst/>
              <a:rect l="l" t="t" r="r" b="b"/>
              <a:pathLst>
                <a:path w="6840" h="10870" extrusionOk="0">
                  <a:moveTo>
                    <a:pt x="185" y="1"/>
                  </a:moveTo>
                  <a:lnTo>
                    <a:pt x="0" y="1295"/>
                  </a:lnTo>
                  <a:lnTo>
                    <a:pt x="5916" y="10315"/>
                  </a:lnTo>
                  <a:lnTo>
                    <a:pt x="6840" y="1087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73" name="Google Shape;13173;p53"/>
            <p:cNvSpPr/>
            <p:nvPr/>
          </p:nvSpPr>
          <p:spPr>
            <a:xfrm>
              <a:off x="9846850" y="1224775"/>
              <a:ext cx="101700" cy="542575"/>
            </a:xfrm>
            <a:custGeom>
              <a:avLst/>
              <a:gdLst/>
              <a:ahLst/>
              <a:cxnLst/>
              <a:rect l="l" t="t" r="r" b="b"/>
              <a:pathLst>
                <a:path w="4068" h="21703" extrusionOk="0">
                  <a:moveTo>
                    <a:pt x="3143" y="0"/>
                  </a:moveTo>
                  <a:lnTo>
                    <a:pt x="1" y="20667"/>
                  </a:lnTo>
                  <a:lnTo>
                    <a:pt x="371" y="21702"/>
                  </a:lnTo>
                  <a:lnTo>
                    <a:pt x="1184" y="21221"/>
                  </a:lnTo>
                  <a:lnTo>
                    <a:pt x="4068" y="1812"/>
                  </a:lnTo>
                  <a:lnTo>
                    <a:pt x="314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74" name="Google Shape;13174;p53"/>
            <p:cNvSpPr/>
            <p:nvPr/>
          </p:nvSpPr>
          <p:spPr>
            <a:xfrm>
              <a:off x="10219350" y="1224775"/>
              <a:ext cx="101675" cy="542575"/>
            </a:xfrm>
            <a:custGeom>
              <a:avLst/>
              <a:gdLst/>
              <a:ahLst/>
              <a:cxnLst/>
              <a:rect l="l" t="t" r="r" b="b"/>
              <a:pathLst>
                <a:path w="4067" h="21703" extrusionOk="0">
                  <a:moveTo>
                    <a:pt x="924" y="0"/>
                  </a:moveTo>
                  <a:lnTo>
                    <a:pt x="0" y="1812"/>
                  </a:lnTo>
                  <a:lnTo>
                    <a:pt x="2921" y="21221"/>
                  </a:lnTo>
                  <a:lnTo>
                    <a:pt x="3697" y="21702"/>
                  </a:lnTo>
                  <a:lnTo>
                    <a:pt x="4067" y="20667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75" name="Google Shape;13175;p53"/>
            <p:cNvSpPr/>
            <p:nvPr/>
          </p:nvSpPr>
          <p:spPr>
            <a:xfrm>
              <a:off x="9983650" y="1648075"/>
              <a:ext cx="202450" cy="161775"/>
            </a:xfrm>
            <a:custGeom>
              <a:avLst/>
              <a:gdLst/>
              <a:ahLst/>
              <a:cxnLst/>
              <a:rect l="l" t="t" r="r" b="b"/>
              <a:pathLst>
                <a:path w="8098" h="6471" extrusionOk="0">
                  <a:moveTo>
                    <a:pt x="1" y="1"/>
                  </a:moveTo>
                  <a:lnTo>
                    <a:pt x="4030" y="6471"/>
                  </a:lnTo>
                  <a:lnTo>
                    <a:pt x="8097" y="4105"/>
                  </a:lnTo>
                  <a:lnTo>
                    <a:pt x="8097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76" name="Google Shape;13176;p53"/>
            <p:cNvSpPr/>
            <p:nvPr/>
          </p:nvSpPr>
          <p:spPr>
            <a:xfrm>
              <a:off x="9983650" y="1648075"/>
              <a:ext cx="100775" cy="161775"/>
            </a:xfrm>
            <a:custGeom>
              <a:avLst/>
              <a:gdLst/>
              <a:ahLst/>
              <a:cxnLst/>
              <a:rect l="l" t="t" r="r" b="b"/>
              <a:pathLst>
                <a:path w="4031" h="6471" extrusionOk="0">
                  <a:moveTo>
                    <a:pt x="1" y="1"/>
                  </a:moveTo>
                  <a:lnTo>
                    <a:pt x="1" y="4105"/>
                  </a:lnTo>
                  <a:lnTo>
                    <a:pt x="4030" y="6471"/>
                  </a:lnTo>
                  <a:lnTo>
                    <a:pt x="4030" y="22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77" name="Google Shape;13177;p53"/>
            <p:cNvSpPr/>
            <p:nvPr/>
          </p:nvSpPr>
          <p:spPr>
            <a:xfrm>
              <a:off x="9983650" y="1588925"/>
              <a:ext cx="202450" cy="116475"/>
            </a:xfrm>
            <a:custGeom>
              <a:avLst/>
              <a:gdLst/>
              <a:ahLst/>
              <a:cxnLst/>
              <a:rect l="l" t="t" r="r" b="b"/>
              <a:pathLst>
                <a:path w="8098" h="4659" extrusionOk="0">
                  <a:moveTo>
                    <a:pt x="4030" y="1"/>
                  </a:moveTo>
                  <a:lnTo>
                    <a:pt x="1" y="2367"/>
                  </a:lnTo>
                  <a:lnTo>
                    <a:pt x="4030" y="4659"/>
                  </a:lnTo>
                  <a:lnTo>
                    <a:pt x="8097" y="2367"/>
                  </a:lnTo>
                  <a:lnTo>
                    <a:pt x="403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78" name="Google Shape;13178;p53"/>
            <p:cNvSpPr/>
            <p:nvPr/>
          </p:nvSpPr>
          <p:spPr>
            <a:xfrm>
              <a:off x="10052975" y="1329200"/>
              <a:ext cx="61950" cy="338550"/>
            </a:xfrm>
            <a:custGeom>
              <a:avLst/>
              <a:gdLst/>
              <a:ahLst/>
              <a:cxnLst/>
              <a:rect l="l" t="t" r="r" b="b"/>
              <a:pathLst>
                <a:path w="2478" h="13542" extrusionOk="0">
                  <a:moveTo>
                    <a:pt x="0" y="1"/>
                  </a:moveTo>
                  <a:lnTo>
                    <a:pt x="0" y="12830"/>
                  </a:lnTo>
                  <a:cubicBezTo>
                    <a:pt x="0" y="13015"/>
                    <a:pt x="148" y="13199"/>
                    <a:pt x="370" y="13347"/>
                  </a:cubicBezTo>
                  <a:cubicBezTo>
                    <a:pt x="629" y="13477"/>
                    <a:pt x="952" y="13541"/>
                    <a:pt x="1267" y="13541"/>
                  </a:cubicBezTo>
                  <a:cubicBezTo>
                    <a:pt x="1581" y="13541"/>
                    <a:pt x="1886" y="13477"/>
                    <a:pt x="2108" y="13347"/>
                  </a:cubicBezTo>
                  <a:cubicBezTo>
                    <a:pt x="2403" y="13199"/>
                    <a:pt x="2477" y="13015"/>
                    <a:pt x="2477" y="12830"/>
                  </a:cubicBezTo>
                  <a:lnTo>
                    <a:pt x="2477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79" name="Google Shape;13179;p53"/>
            <p:cNvSpPr/>
            <p:nvPr/>
          </p:nvSpPr>
          <p:spPr>
            <a:xfrm>
              <a:off x="10049275" y="1311425"/>
              <a:ext cx="69350" cy="35600"/>
            </a:xfrm>
            <a:custGeom>
              <a:avLst/>
              <a:gdLst/>
              <a:ahLst/>
              <a:cxnLst/>
              <a:rect l="l" t="t" r="r" b="b"/>
              <a:pathLst>
                <a:path w="2774" h="1424" extrusionOk="0">
                  <a:moveTo>
                    <a:pt x="1415" y="0"/>
                  </a:moveTo>
                  <a:cubicBezTo>
                    <a:pt x="1100" y="0"/>
                    <a:pt x="777" y="65"/>
                    <a:pt x="518" y="194"/>
                  </a:cubicBezTo>
                  <a:cubicBezTo>
                    <a:pt x="0" y="490"/>
                    <a:pt x="0" y="934"/>
                    <a:pt x="518" y="1230"/>
                  </a:cubicBezTo>
                  <a:cubicBezTo>
                    <a:pt x="740" y="1359"/>
                    <a:pt x="1054" y="1424"/>
                    <a:pt x="1373" y="1424"/>
                  </a:cubicBezTo>
                  <a:cubicBezTo>
                    <a:pt x="1692" y="1424"/>
                    <a:pt x="2015" y="1359"/>
                    <a:pt x="2256" y="1230"/>
                  </a:cubicBezTo>
                  <a:cubicBezTo>
                    <a:pt x="2773" y="934"/>
                    <a:pt x="2773" y="490"/>
                    <a:pt x="2256" y="194"/>
                  </a:cubicBezTo>
                  <a:cubicBezTo>
                    <a:pt x="2034" y="65"/>
                    <a:pt x="1729" y="0"/>
                    <a:pt x="1415" y="0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80" name="Google Shape;13180;p53"/>
            <p:cNvSpPr/>
            <p:nvPr/>
          </p:nvSpPr>
          <p:spPr>
            <a:xfrm>
              <a:off x="10090875" y="1515000"/>
              <a:ext cx="181175" cy="358625"/>
            </a:xfrm>
            <a:custGeom>
              <a:avLst/>
              <a:gdLst/>
              <a:ahLst/>
              <a:cxnLst/>
              <a:rect l="l" t="t" r="r" b="b"/>
              <a:pathLst>
                <a:path w="7247" h="14345" extrusionOk="0">
                  <a:moveTo>
                    <a:pt x="6766" y="0"/>
                  </a:moveTo>
                  <a:lnTo>
                    <a:pt x="0" y="14345"/>
                  </a:lnTo>
                  <a:lnTo>
                    <a:pt x="887" y="14345"/>
                  </a:lnTo>
                  <a:lnTo>
                    <a:pt x="7025" y="1442"/>
                  </a:lnTo>
                  <a:lnTo>
                    <a:pt x="7246" y="333"/>
                  </a:lnTo>
                  <a:lnTo>
                    <a:pt x="6766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81" name="Google Shape;13181;p53"/>
            <p:cNvSpPr/>
            <p:nvPr/>
          </p:nvSpPr>
          <p:spPr>
            <a:xfrm>
              <a:off x="10103800" y="1523300"/>
              <a:ext cx="172875" cy="356800"/>
            </a:xfrm>
            <a:custGeom>
              <a:avLst/>
              <a:gdLst/>
              <a:ahLst/>
              <a:cxnLst/>
              <a:rect l="l" t="t" r="r" b="b"/>
              <a:pathLst>
                <a:path w="6915" h="14272" extrusionOk="0">
                  <a:moveTo>
                    <a:pt x="6729" y="1"/>
                  </a:moveTo>
                  <a:lnTo>
                    <a:pt x="1" y="14271"/>
                  </a:lnTo>
                  <a:lnTo>
                    <a:pt x="1" y="14271"/>
                  </a:lnTo>
                  <a:lnTo>
                    <a:pt x="962" y="13717"/>
                  </a:lnTo>
                  <a:lnTo>
                    <a:pt x="6914" y="1295"/>
                  </a:lnTo>
                  <a:lnTo>
                    <a:pt x="6729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82" name="Google Shape;13182;p53"/>
            <p:cNvSpPr/>
            <p:nvPr/>
          </p:nvSpPr>
          <p:spPr>
            <a:xfrm>
              <a:off x="9896775" y="1515000"/>
              <a:ext cx="181175" cy="358625"/>
            </a:xfrm>
            <a:custGeom>
              <a:avLst/>
              <a:gdLst/>
              <a:ahLst/>
              <a:cxnLst/>
              <a:rect l="l" t="t" r="r" b="b"/>
              <a:pathLst>
                <a:path w="7247" h="14345" extrusionOk="0">
                  <a:moveTo>
                    <a:pt x="518" y="0"/>
                  </a:moveTo>
                  <a:lnTo>
                    <a:pt x="0" y="333"/>
                  </a:lnTo>
                  <a:lnTo>
                    <a:pt x="222" y="1442"/>
                  </a:lnTo>
                  <a:lnTo>
                    <a:pt x="6322" y="14345"/>
                  </a:lnTo>
                  <a:lnTo>
                    <a:pt x="7247" y="14345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83" name="Google Shape;13183;p53"/>
            <p:cNvSpPr/>
            <p:nvPr/>
          </p:nvSpPr>
          <p:spPr>
            <a:xfrm>
              <a:off x="9891225" y="1523300"/>
              <a:ext cx="172875" cy="356800"/>
            </a:xfrm>
            <a:custGeom>
              <a:avLst/>
              <a:gdLst/>
              <a:ahLst/>
              <a:cxnLst/>
              <a:rect l="l" t="t" r="r" b="b"/>
              <a:pathLst>
                <a:path w="6915" h="14272" extrusionOk="0">
                  <a:moveTo>
                    <a:pt x="222" y="1"/>
                  </a:moveTo>
                  <a:lnTo>
                    <a:pt x="0" y="1295"/>
                  </a:lnTo>
                  <a:lnTo>
                    <a:pt x="5990" y="13717"/>
                  </a:lnTo>
                  <a:lnTo>
                    <a:pt x="6914" y="14271"/>
                  </a:lnTo>
                  <a:lnTo>
                    <a:pt x="6914" y="1427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84" name="Google Shape;13184;p53"/>
            <p:cNvSpPr/>
            <p:nvPr/>
          </p:nvSpPr>
          <p:spPr>
            <a:xfrm>
              <a:off x="10090875" y="1496500"/>
              <a:ext cx="179325" cy="114625"/>
            </a:xfrm>
            <a:custGeom>
              <a:avLst/>
              <a:gdLst/>
              <a:ahLst/>
              <a:cxnLst/>
              <a:rect l="l" t="t" r="r" b="b"/>
              <a:pathLst>
                <a:path w="7173" h="4585" extrusionOk="0">
                  <a:moveTo>
                    <a:pt x="6581" y="1"/>
                  </a:moveTo>
                  <a:lnTo>
                    <a:pt x="0" y="3735"/>
                  </a:lnTo>
                  <a:lnTo>
                    <a:pt x="0" y="4585"/>
                  </a:lnTo>
                  <a:lnTo>
                    <a:pt x="6988" y="666"/>
                  </a:lnTo>
                  <a:lnTo>
                    <a:pt x="7172" y="333"/>
                  </a:lnTo>
                  <a:lnTo>
                    <a:pt x="6581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85" name="Google Shape;13185;p53"/>
            <p:cNvSpPr/>
            <p:nvPr/>
          </p:nvSpPr>
          <p:spPr>
            <a:xfrm>
              <a:off x="10105650" y="1504825"/>
              <a:ext cx="166400" cy="115550"/>
            </a:xfrm>
            <a:custGeom>
              <a:avLst/>
              <a:gdLst/>
              <a:ahLst/>
              <a:cxnLst/>
              <a:rect l="l" t="t" r="r" b="b"/>
              <a:pathLst>
                <a:path w="6656" h="4622" extrusionOk="0">
                  <a:moveTo>
                    <a:pt x="6581" y="0"/>
                  </a:moveTo>
                  <a:lnTo>
                    <a:pt x="1" y="3771"/>
                  </a:lnTo>
                  <a:lnTo>
                    <a:pt x="1" y="4622"/>
                  </a:lnTo>
                  <a:lnTo>
                    <a:pt x="6655" y="740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86" name="Google Shape;13186;p53"/>
            <p:cNvSpPr/>
            <p:nvPr/>
          </p:nvSpPr>
          <p:spPr>
            <a:xfrm>
              <a:off x="10086250" y="1268200"/>
              <a:ext cx="148825" cy="323525"/>
            </a:xfrm>
            <a:custGeom>
              <a:avLst/>
              <a:gdLst/>
              <a:ahLst/>
              <a:cxnLst/>
              <a:rect l="l" t="t" r="r" b="b"/>
              <a:pathLst>
                <a:path w="5953" h="12941" extrusionOk="0">
                  <a:moveTo>
                    <a:pt x="5398" y="1"/>
                  </a:moveTo>
                  <a:lnTo>
                    <a:pt x="0" y="12941"/>
                  </a:lnTo>
                  <a:lnTo>
                    <a:pt x="925" y="12941"/>
                  </a:lnTo>
                  <a:lnTo>
                    <a:pt x="5694" y="1406"/>
                  </a:lnTo>
                  <a:lnTo>
                    <a:pt x="5953" y="297"/>
                  </a:lnTo>
                  <a:lnTo>
                    <a:pt x="5398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87" name="Google Shape;13187;p53"/>
            <p:cNvSpPr/>
            <p:nvPr/>
          </p:nvSpPr>
          <p:spPr>
            <a:xfrm>
              <a:off x="10100100" y="1275600"/>
              <a:ext cx="139600" cy="322600"/>
            </a:xfrm>
            <a:custGeom>
              <a:avLst/>
              <a:gdLst/>
              <a:ahLst/>
              <a:cxnLst/>
              <a:rect l="l" t="t" r="r" b="b"/>
              <a:pathLst>
                <a:path w="5584" h="12904" extrusionOk="0">
                  <a:moveTo>
                    <a:pt x="5399" y="1"/>
                  </a:moveTo>
                  <a:lnTo>
                    <a:pt x="1" y="12903"/>
                  </a:lnTo>
                  <a:lnTo>
                    <a:pt x="962" y="12349"/>
                  </a:lnTo>
                  <a:lnTo>
                    <a:pt x="5583" y="1295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88" name="Google Shape;13188;p53"/>
            <p:cNvSpPr/>
            <p:nvPr/>
          </p:nvSpPr>
          <p:spPr>
            <a:xfrm>
              <a:off x="9899550" y="1496500"/>
              <a:ext cx="178400" cy="114625"/>
            </a:xfrm>
            <a:custGeom>
              <a:avLst/>
              <a:gdLst/>
              <a:ahLst/>
              <a:cxnLst/>
              <a:rect l="l" t="t" r="r" b="b"/>
              <a:pathLst>
                <a:path w="7136" h="4585" extrusionOk="0">
                  <a:moveTo>
                    <a:pt x="592" y="1"/>
                  </a:moveTo>
                  <a:lnTo>
                    <a:pt x="0" y="333"/>
                  </a:lnTo>
                  <a:lnTo>
                    <a:pt x="111" y="666"/>
                  </a:lnTo>
                  <a:lnTo>
                    <a:pt x="7136" y="4585"/>
                  </a:lnTo>
                  <a:lnTo>
                    <a:pt x="7136" y="373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89" name="Google Shape;13189;p53"/>
            <p:cNvSpPr/>
            <p:nvPr/>
          </p:nvSpPr>
          <p:spPr>
            <a:xfrm>
              <a:off x="9896775" y="1504825"/>
              <a:ext cx="166400" cy="115550"/>
            </a:xfrm>
            <a:custGeom>
              <a:avLst/>
              <a:gdLst/>
              <a:ahLst/>
              <a:cxnLst/>
              <a:rect l="l" t="t" r="r" b="b"/>
              <a:pathLst>
                <a:path w="6656" h="4622" extrusionOk="0">
                  <a:moveTo>
                    <a:pt x="111" y="0"/>
                  </a:moveTo>
                  <a:lnTo>
                    <a:pt x="0" y="740"/>
                  </a:lnTo>
                  <a:lnTo>
                    <a:pt x="6655" y="4622"/>
                  </a:lnTo>
                  <a:lnTo>
                    <a:pt x="6655" y="377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90" name="Google Shape;13190;p53"/>
            <p:cNvSpPr/>
            <p:nvPr/>
          </p:nvSpPr>
          <p:spPr>
            <a:xfrm>
              <a:off x="9936525" y="1268200"/>
              <a:ext cx="147900" cy="323525"/>
            </a:xfrm>
            <a:custGeom>
              <a:avLst/>
              <a:gdLst/>
              <a:ahLst/>
              <a:cxnLst/>
              <a:rect l="l" t="t" r="r" b="b"/>
              <a:pathLst>
                <a:path w="5916" h="12941" extrusionOk="0">
                  <a:moveTo>
                    <a:pt x="555" y="1"/>
                  </a:moveTo>
                  <a:lnTo>
                    <a:pt x="0" y="297"/>
                  </a:lnTo>
                  <a:lnTo>
                    <a:pt x="222" y="1406"/>
                  </a:lnTo>
                  <a:lnTo>
                    <a:pt x="4991" y="12941"/>
                  </a:lnTo>
                  <a:lnTo>
                    <a:pt x="5915" y="12941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91" name="Google Shape;13191;p53"/>
            <p:cNvSpPr/>
            <p:nvPr/>
          </p:nvSpPr>
          <p:spPr>
            <a:xfrm>
              <a:off x="9931900" y="1275600"/>
              <a:ext cx="139575" cy="322600"/>
            </a:xfrm>
            <a:custGeom>
              <a:avLst/>
              <a:gdLst/>
              <a:ahLst/>
              <a:cxnLst/>
              <a:rect l="l" t="t" r="r" b="b"/>
              <a:pathLst>
                <a:path w="5583" h="12904" extrusionOk="0">
                  <a:moveTo>
                    <a:pt x="185" y="1"/>
                  </a:moveTo>
                  <a:lnTo>
                    <a:pt x="0" y="1295"/>
                  </a:lnTo>
                  <a:lnTo>
                    <a:pt x="4622" y="12349"/>
                  </a:lnTo>
                  <a:lnTo>
                    <a:pt x="5583" y="1290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92" name="Google Shape;13192;p53"/>
            <p:cNvSpPr/>
            <p:nvPr/>
          </p:nvSpPr>
          <p:spPr>
            <a:xfrm>
              <a:off x="9906025" y="1204425"/>
              <a:ext cx="356775" cy="134975"/>
            </a:xfrm>
            <a:custGeom>
              <a:avLst/>
              <a:gdLst/>
              <a:ahLst/>
              <a:cxnLst/>
              <a:rect l="l" t="t" r="r" b="b"/>
              <a:pathLst>
                <a:path w="14271" h="5399" extrusionOk="0">
                  <a:moveTo>
                    <a:pt x="0" y="1"/>
                  </a:moveTo>
                  <a:lnTo>
                    <a:pt x="7135" y="5399"/>
                  </a:lnTo>
                  <a:lnTo>
                    <a:pt x="14271" y="1295"/>
                  </a:lnTo>
                  <a:lnTo>
                    <a:pt x="1427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93" name="Google Shape;13193;p53"/>
            <p:cNvSpPr/>
            <p:nvPr/>
          </p:nvSpPr>
          <p:spPr>
            <a:xfrm>
              <a:off x="9906025" y="1204425"/>
              <a:ext cx="178400" cy="134975"/>
            </a:xfrm>
            <a:custGeom>
              <a:avLst/>
              <a:gdLst/>
              <a:ahLst/>
              <a:cxnLst/>
              <a:rect l="l" t="t" r="r" b="b"/>
              <a:pathLst>
                <a:path w="7136" h="5399" extrusionOk="0">
                  <a:moveTo>
                    <a:pt x="0" y="1"/>
                  </a:moveTo>
                  <a:lnTo>
                    <a:pt x="0" y="1295"/>
                  </a:lnTo>
                  <a:lnTo>
                    <a:pt x="7135" y="5399"/>
                  </a:lnTo>
                  <a:lnTo>
                    <a:pt x="7135" y="41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94" name="Google Shape;13194;p53"/>
            <p:cNvSpPr/>
            <p:nvPr/>
          </p:nvSpPr>
          <p:spPr>
            <a:xfrm>
              <a:off x="9906025" y="1100925"/>
              <a:ext cx="356775" cy="206125"/>
            </a:xfrm>
            <a:custGeom>
              <a:avLst/>
              <a:gdLst/>
              <a:ahLst/>
              <a:cxnLst/>
              <a:rect l="l" t="t" r="r" b="b"/>
              <a:pathLst>
                <a:path w="14271" h="8245" extrusionOk="0">
                  <a:moveTo>
                    <a:pt x="7135" y="0"/>
                  </a:moveTo>
                  <a:lnTo>
                    <a:pt x="0" y="4141"/>
                  </a:lnTo>
                  <a:lnTo>
                    <a:pt x="7135" y="8245"/>
                  </a:lnTo>
                  <a:lnTo>
                    <a:pt x="14271" y="4141"/>
                  </a:lnTo>
                  <a:lnTo>
                    <a:pt x="7135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95" name="Google Shape;13195;p53"/>
            <p:cNvSpPr/>
            <p:nvPr/>
          </p:nvSpPr>
          <p:spPr>
            <a:xfrm>
              <a:off x="9960550" y="1136050"/>
              <a:ext cx="246800" cy="138650"/>
            </a:xfrm>
            <a:custGeom>
              <a:avLst/>
              <a:gdLst/>
              <a:ahLst/>
              <a:cxnLst/>
              <a:rect l="l" t="t" r="r" b="b"/>
              <a:pathLst>
                <a:path w="9872" h="5546" extrusionOk="0">
                  <a:moveTo>
                    <a:pt x="0" y="0"/>
                  </a:moveTo>
                  <a:lnTo>
                    <a:pt x="4954" y="5546"/>
                  </a:lnTo>
                  <a:lnTo>
                    <a:pt x="9871" y="2736"/>
                  </a:lnTo>
                  <a:lnTo>
                    <a:pt x="9871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96" name="Google Shape;13196;p53"/>
            <p:cNvSpPr/>
            <p:nvPr/>
          </p:nvSpPr>
          <p:spPr>
            <a:xfrm>
              <a:off x="9960550" y="1136050"/>
              <a:ext cx="123875" cy="138650"/>
            </a:xfrm>
            <a:custGeom>
              <a:avLst/>
              <a:gdLst/>
              <a:ahLst/>
              <a:cxnLst/>
              <a:rect l="l" t="t" r="r" b="b"/>
              <a:pathLst>
                <a:path w="4955" h="5546" extrusionOk="0">
                  <a:moveTo>
                    <a:pt x="0" y="0"/>
                  </a:moveTo>
                  <a:lnTo>
                    <a:pt x="0" y="2736"/>
                  </a:lnTo>
                  <a:lnTo>
                    <a:pt x="4954" y="5546"/>
                  </a:lnTo>
                  <a:lnTo>
                    <a:pt x="4954" y="28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97" name="Google Shape;13197;p53"/>
            <p:cNvSpPr/>
            <p:nvPr/>
          </p:nvSpPr>
          <p:spPr>
            <a:xfrm>
              <a:off x="9960550" y="1064875"/>
              <a:ext cx="246800" cy="141425"/>
            </a:xfrm>
            <a:custGeom>
              <a:avLst/>
              <a:gdLst/>
              <a:ahLst/>
              <a:cxnLst/>
              <a:rect l="l" t="t" r="r" b="b"/>
              <a:pathLst>
                <a:path w="9872" h="5657" extrusionOk="0">
                  <a:moveTo>
                    <a:pt x="4954" y="0"/>
                  </a:moveTo>
                  <a:lnTo>
                    <a:pt x="0" y="2847"/>
                  </a:lnTo>
                  <a:lnTo>
                    <a:pt x="4954" y="5657"/>
                  </a:lnTo>
                  <a:lnTo>
                    <a:pt x="9871" y="2847"/>
                  </a:lnTo>
                  <a:lnTo>
                    <a:pt x="495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98" name="Google Shape;13198;p53"/>
            <p:cNvSpPr/>
            <p:nvPr/>
          </p:nvSpPr>
          <p:spPr>
            <a:xfrm>
              <a:off x="10084400" y="1236775"/>
              <a:ext cx="256050" cy="661800"/>
            </a:xfrm>
            <a:custGeom>
              <a:avLst/>
              <a:gdLst/>
              <a:ahLst/>
              <a:cxnLst/>
              <a:rect l="l" t="t" r="r" b="b"/>
              <a:pathLst>
                <a:path w="10242" h="26472" extrusionOk="0">
                  <a:moveTo>
                    <a:pt x="7136" y="1"/>
                  </a:moveTo>
                  <a:lnTo>
                    <a:pt x="0" y="4105"/>
                  </a:lnTo>
                  <a:lnTo>
                    <a:pt x="0" y="26472"/>
                  </a:lnTo>
                  <a:lnTo>
                    <a:pt x="962" y="25880"/>
                  </a:lnTo>
                  <a:lnTo>
                    <a:pt x="962" y="4844"/>
                  </a:lnTo>
                  <a:lnTo>
                    <a:pt x="6174" y="1812"/>
                  </a:lnTo>
                  <a:lnTo>
                    <a:pt x="9095" y="21222"/>
                  </a:lnTo>
                  <a:lnTo>
                    <a:pt x="10241" y="20557"/>
                  </a:lnTo>
                  <a:lnTo>
                    <a:pt x="713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99" name="Google Shape;13199;p53"/>
            <p:cNvSpPr/>
            <p:nvPr/>
          </p:nvSpPr>
          <p:spPr>
            <a:xfrm>
              <a:off x="9828375" y="1236775"/>
              <a:ext cx="256050" cy="661800"/>
            </a:xfrm>
            <a:custGeom>
              <a:avLst/>
              <a:gdLst/>
              <a:ahLst/>
              <a:cxnLst/>
              <a:rect l="l" t="t" r="r" b="b"/>
              <a:pathLst>
                <a:path w="10242" h="26472" extrusionOk="0">
                  <a:moveTo>
                    <a:pt x="3106" y="1"/>
                  </a:moveTo>
                  <a:lnTo>
                    <a:pt x="0" y="20557"/>
                  </a:lnTo>
                  <a:lnTo>
                    <a:pt x="1110" y="21222"/>
                  </a:lnTo>
                  <a:lnTo>
                    <a:pt x="4030" y="1812"/>
                  </a:lnTo>
                  <a:lnTo>
                    <a:pt x="9317" y="4844"/>
                  </a:lnTo>
                  <a:lnTo>
                    <a:pt x="9243" y="25880"/>
                  </a:lnTo>
                  <a:lnTo>
                    <a:pt x="10241" y="26472"/>
                  </a:lnTo>
                  <a:lnTo>
                    <a:pt x="10241" y="4105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00" name="Google Shape;13200;p53"/>
            <p:cNvSpPr/>
            <p:nvPr/>
          </p:nvSpPr>
          <p:spPr>
            <a:xfrm>
              <a:off x="10052050" y="1010350"/>
              <a:ext cx="64725" cy="143500"/>
            </a:xfrm>
            <a:custGeom>
              <a:avLst/>
              <a:gdLst/>
              <a:ahLst/>
              <a:cxnLst/>
              <a:rect l="l" t="t" r="r" b="b"/>
              <a:pathLst>
                <a:path w="2589" h="5740" extrusionOk="0">
                  <a:moveTo>
                    <a:pt x="0" y="0"/>
                  </a:moveTo>
                  <a:lnTo>
                    <a:pt x="0" y="5028"/>
                  </a:lnTo>
                  <a:cubicBezTo>
                    <a:pt x="0" y="5213"/>
                    <a:pt x="111" y="5398"/>
                    <a:pt x="370" y="5546"/>
                  </a:cubicBezTo>
                  <a:cubicBezTo>
                    <a:pt x="610" y="5675"/>
                    <a:pt x="934" y="5740"/>
                    <a:pt x="1257" y="5740"/>
                  </a:cubicBezTo>
                  <a:cubicBezTo>
                    <a:pt x="1581" y="5740"/>
                    <a:pt x="1904" y="5675"/>
                    <a:pt x="2145" y="5546"/>
                  </a:cubicBezTo>
                  <a:cubicBezTo>
                    <a:pt x="2440" y="5398"/>
                    <a:pt x="2588" y="5213"/>
                    <a:pt x="2588" y="5028"/>
                  </a:cubicBezTo>
                  <a:lnTo>
                    <a:pt x="2588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01" name="Google Shape;13201;p53"/>
            <p:cNvSpPr/>
            <p:nvPr/>
          </p:nvSpPr>
          <p:spPr>
            <a:xfrm>
              <a:off x="10049275" y="992550"/>
              <a:ext cx="70275" cy="36525"/>
            </a:xfrm>
            <a:custGeom>
              <a:avLst/>
              <a:gdLst/>
              <a:ahLst/>
              <a:cxnLst/>
              <a:rect l="l" t="t" r="r" b="b"/>
              <a:pathLst>
                <a:path w="2811" h="1461" extrusionOk="0">
                  <a:moveTo>
                    <a:pt x="1424" y="0"/>
                  </a:moveTo>
                  <a:cubicBezTo>
                    <a:pt x="1100" y="0"/>
                    <a:pt x="777" y="65"/>
                    <a:pt x="518" y="194"/>
                  </a:cubicBezTo>
                  <a:cubicBezTo>
                    <a:pt x="0" y="527"/>
                    <a:pt x="0" y="971"/>
                    <a:pt x="518" y="1267"/>
                  </a:cubicBezTo>
                  <a:cubicBezTo>
                    <a:pt x="777" y="1396"/>
                    <a:pt x="1100" y="1461"/>
                    <a:pt x="1424" y="1461"/>
                  </a:cubicBezTo>
                  <a:cubicBezTo>
                    <a:pt x="1747" y="1461"/>
                    <a:pt x="2071" y="1396"/>
                    <a:pt x="2330" y="1267"/>
                  </a:cubicBezTo>
                  <a:cubicBezTo>
                    <a:pt x="2810" y="934"/>
                    <a:pt x="2810" y="490"/>
                    <a:pt x="2330" y="194"/>
                  </a:cubicBezTo>
                  <a:cubicBezTo>
                    <a:pt x="2071" y="65"/>
                    <a:pt x="1747" y="0"/>
                    <a:pt x="1424" y="0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02" name="Google Shape;13202;p53"/>
            <p:cNvSpPr/>
            <p:nvPr/>
          </p:nvSpPr>
          <p:spPr>
            <a:xfrm>
              <a:off x="10053900" y="995325"/>
              <a:ext cx="60100" cy="30975"/>
            </a:xfrm>
            <a:custGeom>
              <a:avLst/>
              <a:gdLst/>
              <a:ahLst/>
              <a:cxnLst/>
              <a:rect l="l" t="t" r="r" b="b"/>
              <a:pathLst>
                <a:path w="2404" h="1239" extrusionOk="0">
                  <a:moveTo>
                    <a:pt x="1188" y="0"/>
                  </a:moveTo>
                  <a:cubicBezTo>
                    <a:pt x="906" y="0"/>
                    <a:pt x="629" y="65"/>
                    <a:pt x="407" y="194"/>
                  </a:cubicBezTo>
                  <a:cubicBezTo>
                    <a:pt x="0" y="416"/>
                    <a:pt x="0" y="823"/>
                    <a:pt x="407" y="1045"/>
                  </a:cubicBezTo>
                  <a:cubicBezTo>
                    <a:pt x="647" y="1174"/>
                    <a:pt x="943" y="1239"/>
                    <a:pt x="1230" y="1239"/>
                  </a:cubicBezTo>
                  <a:cubicBezTo>
                    <a:pt x="1516" y="1239"/>
                    <a:pt x="1793" y="1174"/>
                    <a:pt x="1997" y="1045"/>
                  </a:cubicBezTo>
                  <a:cubicBezTo>
                    <a:pt x="2403" y="823"/>
                    <a:pt x="2403" y="416"/>
                    <a:pt x="1997" y="194"/>
                  </a:cubicBezTo>
                  <a:cubicBezTo>
                    <a:pt x="1756" y="65"/>
                    <a:pt x="1470" y="0"/>
                    <a:pt x="1188" y="0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03" name="Google Shape;13203;p53"/>
            <p:cNvSpPr/>
            <p:nvPr/>
          </p:nvSpPr>
          <p:spPr>
            <a:xfrm>
              <a:off x="10054825" y="934500"/>
              <a:ext cx="224625" cy="91575"/>
            </a:xfrm>
            <a:custGeom>
              <a:avLst/>
              <a:gdLst/>
              <a:ahLst/>
              <a:cxnLst/>
              <a:rect l="l" t="t" r="r" b="b"/>
              <a:pathLst>
                <a:path w="8985" h="3663" extrusionOk="0">
                  <a:moveTo>
                    <a:pt x="4231" y="0"/>
                  </a:moveTo>
                  <a:cubicBezTo>
                    <a:pt x="2051" y="0"/>
                    <a:pt x="111" y="692"/>
                    <a:pt x="111" y="3034"/>
                  </a:cubicBezTo>
                  <a:cubicBezTo>
                    <a:pt x="111" y="3182"/>
                    <a:pt x="0" y="3663"/>
                    <a:pt x="1220" y="3663"/>
                  </a:cubicBezTo>
                  <a:cubicBezTo>
                    <a:pt x="4437" y="3663"/>
                    <a:pt x="4917" y="1592"/>
                    <a:pt x="8984" y="816"/>
                  </a:cubicBezTo>
                  <a:cubicBezTo>
                    <a:pt x="7798" y="426"/>
                    <a:pt x="5941" y="0"/>
                    <a:pt x="4231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04" name="Google Shape;13204;p53"/>
            <p:cNvSpPr/>
            <p:nvPr/>
          </p:nvSpPr>
          <p:spPr>
            <a:xfrm>
              <a:off x="10054825" y="949550"/>
              <a:ext cx="166400" cy="76525"/>
            </a:xfrm>
            <a:custGeom>
              <a:avLst/>
              <a:gdLst/>
              <a:ahLst/>
              <a:cxnLst/>
              <a:rect l="l" t="t" r="r" b="b"/>
              <a:pathLst>
                <a:path w="6656" h="3061" extrusionOk="0">
                  <a:moveTo>
                    <a:pt x="3998" y="1"/>
                  </a:moveTo>
                  <a:cubicBezTo>
                    <a:pt x="2114" y="1"/>
                    <a:pt x="518" y="779"/>
                    <a:pt x="111" y="2432"/>
                  </a:cubicBezTo>
                  <a:cubicBezTo>
                    <a:pt x="111" y="2580"/>
                    <a:pt x="0" y="3061"/>
                    <a:pt x="1220" y="3061"/>
                  </a:cubicBezTo>
                  <a:cubicBezTo>
                    <a:pt x="3402" y="2876"/>
                    <a:pt x="2588" y="1286"/>
                    <a:pt x="6655" y="473"/>
                  </a:cubicBezTo>
                  <a:cubicBezTo>
                    <a:pt x="5766" y="161"/>
                    <a:pt x="4853" y="1"/>
                    <a:pt x="3998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05" name="Google Shape;13205;p53"/>
            <p:cNvSpPr/>
            <p:nvPr/>
          </p:nvSpPr>
          <p:spPr>
            <a:xfrm>
              <a:off x="10054825" y="961275"/>
              <a:ext cx="120175" cy="64800"/>
            </a:xfrm>
            <a:custGeom>
              <a:avLst/>
              <a:gdLst/>
              <a:ahLst/>
              <a:cxnLst/>
              <a:rect l="l" t="t" r="r" b="b"/>
              <a:pathLst>
                <a:path w="4807" h="2592" extrusionOk="0">
                  <a:moveTo>
                    <a:pt x="3388" y="1"/>
                  </a:moveTo>
                  <a:cubicBezTo>
                    <a:pt x="1436" y="1"/>
                    <a:pt x="598" y="1233"/>
                    <a:pt x="111" y="1963"/>
                  </a:cubicBezTo>
                  <a:cubicBezTo>
                    <a:pt x="111" y="2111"/>
                    <a:pt x="0" y="2592"/>
                    <a:pt x="1220" y="2592"/>
                  </a:cubicBezTo>
                  <a:cubicBezTo>
                    <a:pt x="2847" y="2296"/>
                    <a:pt x="2292" y="669"/>
                    <a:pt x="4807" y="188"/>
                  </a:cubicBezTo>
                  <a:cubicBezTo>
                    <a:pt x="4277" y="58"/>
                    <a:pt x="3807" y="1"/>
                    <a:pt x="3388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06" name="Google Shape;13206;p53"/>
            <p:cNvSpPr/>
            <p:nvPr/>
          </p:nvSpPr>
          <p:spPr>
            <a:xfrm>
              <a:off x="9765525" y="2918950"/>
              <a:ext cx="970500" cy="383600"/>
            </a:xfrm>
            <a:custGeom>
              <a:avLst/>
              <a:gdLst/>
              <a:ahLst/>
              <a:cxnLst/>
              <a:rect l="l" t="t" r="r" b="b"/>
              <a:pathLst>
                <a:path w="38820" h="15344" extrusionOk="0">
                  <a:moveTo>
                    <a:pt x="38820" y="1"/>
                  </a:moveTo>
                  <a:lnTo>
                    <a:pt x="0" y="6803"/>
                  </a:lnTo>
                  <a:lnTo>
                    <a:pt x="13532" y="15343"/>
                  </a:lnTo>
                  <a:lnTo>
                    <a:pt x="38820" y="740"/>
                  </a:lnTo>
                  <a:lnTo>
                    <a:pt x="38820" y="1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07" name="Google Shape;13207;p53"/>
            <p:cNvSpPr/>
            <p:nvPr/>
          </p:nvSpPr>
          <p:spPr>
            <a:xfrm>
              <a:off x="9765525" y="3089025"/>
              <a:ext cx="338300" cy="213525"/>
            </a:xfrm>
            <a:custGeom>
              <a:avLst/>
              <a:gdLst/>
              <a:ahLst/>
              <a:cxnLst/>
              <a:rect l="l" t="t" r="r" b="b"/>
              <a:pathLst>
                <a:path w="13532" h="8541" extrusionOk="0">
                  <a:moveTo>
                    <a:pt x="0" y="0"/>
                  </a:moveTo>
                  <a:lnTo>
                    <a:pt x="0" y="740"/>
                  </a:lnTo>
                  <a:lnTo>
                    <a:pt x="13532" y="8540"/>
                  </a:lnTo>
                  <a:lnTo>
                    <a:pt x="13532" y="78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08" name="Google Shape;13208;p53"/>
            <p:cNvSpPr/>
            <p:nvPr/>
          </p:nvSpPr>
          <p:spPr>
            <a:xfrm>
              <a:off x="9765525" y="2723925"/>
              <a:ext cx="970500" cy="560125"/>
            </a:xfrm>
            <a:custGeom>
              <a:avLst/>
              <a:gdLst/>
              <a:ahLst/>
              <a:cxnLst/>
              <a:rect l="l" t="t" r="r" b="b"/>
              <a:pathLst>
                <a:path w="38820" h="22405" extrusionOk="0">
                  <a:moveTo>
                    <a:pt x="25251" y="1"/>
                  </a:moveTo>
                  <a:lnTo>
                    <a:pt x="0" y="14604"/>
                  </a:lnTo>
                  <a:lnTo>
                    <a:pt x="13532" y="22405"/>
                  </a:lnTo>
                  <a:lnTo>
                    <a:pt x="38820" y="7802"/>
                  </a:lnTo>
                  <a:lnTo>
                    <a:pt x="25251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09" name="Google Shape;13209;p53"/>
            <p:cNvSpPr/>
            <p:nvPr/>
          </p:nvSpPr>
          <p:spPr>
            <a:xfrm>
              <a:off x="10201775" y="2793250"/>
              <a:ext cx="411325" cy="241250"/>
            </a:xfrm>
            <a:custGeom>
              <a:avLst/>
              <a:gdLst/>
              <a:ahLst/>
              <a:cxnLst/>
              <a:rect l="l" t="t" r="r" b="b"/>
              <a:pathLst>
                <a:path w="16453" h="9650" extrusionOk="0">
                  <a:moveTo>
                    <a:pt x="8245" y="1"/>
                  </a:moveTo>
                  <a:cubicBezTo>
                    <a:pt x="6064" y="1"/>
                    <a:pt x="4030" y="481"/>
                    <a:pt x="2441" y="1368"/>
                  </a:cubicBezTo>
                  <a:cubicBezTo>
                    <a:pt x="888" y="2293"/>
                    <a:pt x="1" y="3513"/>
                    <a:pt x="1" y="4844"/>
                  </a:cubicBezTo>
                  <a:cubicBezTo>
                    <a:pt x="1" y="6027"/>
                    <a:pt x="740" y="7136"/>
                    <a:pt x="2034" y="8023"/>
                  </a:cubicBezTo>
                  <a:cubicBezTo>
                    <a:pt x="1997" y="8060"/>
                    <a:pt x="1960" y="8171"/>
                    <a:pt x="1960" y="8208"/>
                  </a:cubicBezTo>
                  <a:cubicBezTo>
                    <a:pt x="1960" y="8282"/>
                    <a:pt x="1997" y="8393"/>
                    <a:pt x="2071" y="8430"/>
                  </a:cubicBezTo>
                  <a:cubicBezTo>
                    <a:pt x="2182" y="8504"/>
                    <a:pt x="2256" y="8504"/>
                    <a:pt x="2367" y="8504"/>
                  </a:cubicBezTo>
                  <a:cubicBezTo>
                    <a:pt x="2441" y="8504"/>
                    <a:pt x="2552" y="8430"/>
                    <a:pt x="2626" y="8430"/>
                  </a:cubicBezTo>
                  <a:lnTo>
                    <a:pt x="2700" y="8393"/>
                  </a:lnTo>
                  <a:cubicBezTo>
                    <a:pt x="4215" y="9206"/>
                    <a:pt x="6138" y="9650"/>
                    <a:pt x="8245" y="9650"/>
                  </a:cubicBezTo>
                  <a:cubicBezTo>
                    <a:pt x="10389" y="9650"/>
                    <a:pt x="12423" y="9132"/>
                    <a:pt x="14013" y="8245"/>
                  </a:cubicBezTo>
                  <a:cubicBezTo>
                    <a:pt x="15565" y="7321"/>
                    <a:pt x="16453" y="6138"/>
                    <a:pt x="16453" y="4770"/>
                  </a:cubicBezTo>
                  <a:cubicBezTo>
                    <a:pt x="16453" y="3550"/>
                    <a:pt x="15565" y="2293"/>
                    <a:pt x="14013" y="1368"/>
                  </a:cubicBezTo>
                  <a:cubicBezTo>
                    <a:pt x="12497" y="481"/>
                    <a:pt x="10389" y="1"/>
                    <a:pt x="82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10" name="Google Shape;13210;p53"/>
            <p:cNvSpPr/>
            <p:nvPr/>
          </p:nvSpPr>
          <p:spPr>
            <a:xfrm>
              <a:off x="10206400" y="2905075"/>
              <a:ext cx="401150" cy="124825"/>
            </a:xfrm>
            <a:custGeom>
              <a:avLst/>
              <a:gdLst/>
              <a:ahLst/>
              <a:cxnLst/>
              <a:rect l="l" t="t" r="r" b="b"/>
              <a:pathLst>
                <a:path w="16046" h="4993" extrusionOk="0">
                  <a:moveTo>
                    <a:pt x="1" y="1"/>
                  </a:moveTo>
                  <a:lnTo>
                    <a:pt x="1" y="371"/>
                  </a:lnTo>
                  <a:cubicBezTo>
                    <a:pt x="1" y="1554"/>
                    <a:pt x="777" y="2737"/>
                    <a:pt x="2367" y="3661"/>
                  </a:cubicBezTo>
                  <a:cubicBezTo>
                    <a:pt x="3938" y="4548"/>
                    <a:pt x="5981" y="4992"/>
                    <a:pt x="8023" y="4992"/>
                  </a:cubicBezTo>
                  <a:cubicBezTo>
                    <a:pt x="10066" y="4992"/>
                    <a:pt x="12108" y="4548"/>
                    <a:pt x="13680" y="3661"/>
                  </a:cubicBezTo>
                  <a:cubicBezTo>
                    <a:pt x="15306" y="2737"/>
                    <a:pt x="16046" y="1554"/>
                    <a:pt x="16046" y="371"/>
                  </a:cubicBezTo>
                  <a:lnTo>
                    <a:pt x="16046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11" name="Google Shape;13211;p53"/>
            <p:cNvSpPr/>
            <p:nvPr/>
          </p:nvSpPr>
          <p:spPr>
            <a:xfrm>
              <a:off x="10187925" y="2789775"/>
              <a:ext cx="439050" cy="230650"/>
            </a:xfrm>
            <a:custGeom>
              <a:avLst/>
              <a:gdLst/>
              <a:ahLst/>
              <a:cxnLst/>
              <a:rect l="l" t="t" r="r" b="b"/>
              <a:pathLst>
                <a:path w="17562" h="9226" extrusionOk="0">
                  <a:moveTo>
                    <a:pt x="8799" y="1"/>
                  </a:moveTo>
                  <a:cubicBezTo>
                    <a:pt x="6756" y="1"/>
                    <a:pt x="4714" y="454"/>
                    <a:pt x="3143" y="1360"/>
                  </a:cubicBezTo>
                  <a:cubicBezTo>
                    <a:pt x="0" y="3171"/>
                    <a:pt x="0" y="6092"/>
                    <a:pt x="3143" y="7866"/>
                  </a:cubicBezTo>
                  <a:cubicBezTo>
                    <a:pt x="4714" y="8772"/>
                    <a:pt x="6756" y="9225"/>
                    <a:pt x="8799" y="9225"/>
                  </a:cubicBezTo>
                  <a:cubicBezTo>
                    <a:pt x="10842" y="9225"/>
                    <a:pt x="12884" y="8772"/>
                    <a:pt x="14456" y="7866"/>
                  </a:cubicBezTo>
                  <a:cubicBezTo>
                    <a:pt x="17561" y="6092"/>
                    <a:pt x="17561" y="3171"/>
                    <a:pt x="14456" y="1360"/>
                  </a:cubicBezTo>
                  <a:cubicBezTo>
                    <a:pt x="12884" y="454"/>
                    <a:pt x="10842" y="1"/>
                    <a:pt x="8799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12" name="Google Shape;13212;p53"/>
            <p:cNvSpPr/>
            <p:nvPr/>
          </p:nvSpPr>
          <p:spPr>
            <a:xfrm>
              <a:off x="10219350" y="2666625"/>
              <a:ext cx="376200" cy="343150"/>
            </a:xfrm>
            <a:custGeom>
              <a:avLst/>
              <a:gdLst/>
              <a:ahLst/>
              <a:cxnLst/>
              <a:rect l="l" t="t" r="r" b="b"/>
              <a:pathLst>
                <a:path w="15048" h="13726" extrusionOk="0">
                  <a:moveTo>
                    <a:pt x="0" y="1"/>
                  </a:moveTo>
                  <a:lnTo>
                    <a:pt x="0" y="9354"/>
                  </a:lnTo>
                  <a:cubicBezTo>
                    <a:pt x="0" y="10463"/>
                    <a:pt x="740" y="11572"/>
                    <a:pt x="2218" y="12423"/>
                  </a:cubicBezTo>
                  <a:cubicBezTo>
                    <a:pt x="3697" y="13292"/>
                    <a:pt x="5629" y="13726"/>
                    <a:pt x="7561" y="13726"/>
                  </a:cubicBezTo>
                  <a:cubicBezTo>
                    <a:pt x="9492" y="13726"/>
                    <a:pt x="11424" y="13292"/>
                    <a:pt x="12903" y="12423"/>
                  </a:cubicBezTo>
                  <a:cubicBezTo>
                    <a:pt x="14308" y="11572"/>
                    <a:pt x="15047" y="10463"/>
                    <a:pt x="15047" y="9354"/>
                  </a:cubicBezTo>
                  <a:lnTo>
                    <a:pt x="15047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13" name="Google Shape;13213;p53"/>
            <p:cNvSpPr/>
            <p:nvPr/>
          </p:nvSpPr>
          <p:spPr>
            <a:xfrm>
              <a:off x="10200850" y="2557325"/>
              <a:ext cx="413175" cy="217925"/>
            </a:xfrm>
            <a:custGeom>
              <a:avLst/>
              <a:gdLst/>
              <a:ahLst/>
              <a:cxnLst/>
              <a:rect l="l" t="t" r="r" b="b"/>
              <a:pathLst>
                <a:path w="16527" h="8717" extrusionOk="0">
                  <a:moveTo>
                    <a:pt x="8301" y="1"/>
                  </a:moveTo>
                  <a:cubicBezTo>
                    <a:pt x="6369" y="1"/>
                    <a:pt x="4437" y="435"/>
                    <a:pt x="2958" y="1304"/>
                  </a:cubicBezTo>
                  <a:cubicBezTo>
                    <a:pt x="1" y="3005"/>
                    <a:pt x="1" y="5740"/>
                    <a:pt x="2958" y="7441"/>
                  </a:cubicBezTo>
                  <a:cubicBezTo>
                    <a:pt x="4437" y="8291"/>
                    <a:pt x="6369" y="8717"/>
                    <a:pt x="8301" y="8717"/>
                  </a:cubicBezTo>
                  <a:cubicBezTo>
                    <a:pt x="10232" y="8717"/>
                    <a:pt x="12164" y="8291"/>
                    <a:pt x="13643" y="7441"/>
                  </a:cubicBezTo>
                  <a:cubicBezTo>
                    <a:pt x="16527" y="5777"/>
                    <a:pt x="16527" y="3005"/>
                    <a:pt x="13643" y="1304"/>
                  </a:cubicBezTo>
                  <a:cubicBezTo>
                    <a:pt x="12164" y="435"/>
                    <a:pt x="10232" y="1"/>
                    <a:pt x="8301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14" name="Google Shape;13214;p53"/>
            <p:cNvSpPr/>
            <p:nvPr/>
          </p:nvSpPr>
          <p:spPr>
            <a:xfrm>
              <a:off x="10241525" y="2572350"/>
              <a:ext cx="332750" cy="98000"/>
            </a:xfrm>
            <a:custGeom>
              <a:avLst/>
              <a:gdLst/>
              <a:ahLst/>
              <a:cxnLst/>
              <a:rect l="l" t="t" r="r" b="b"/>
              <a:pathLst>
                <a:path w="13310" h="3920" extrusionOk="0">
                  <a:moveTo>
                    <a:pt x="6637" y="1"/>
                  </a:moveTo>
                  <a:cubicBezTo>
                    <a:pt x="4945" y="1"/>
                    <a:pt x="3254" y="370"/>
                    <a:pt x="1960" y="1110"/>
                  </a:cubicBezTo>
                  <a:cubicBezTo>
                    <a:pt x="629" y="1886"/>
                    <a:pt x="0" y="2921"/>
                    <a:pt x="37" y="3919"/>
                  </a:cubicBezTo>
                  <a:cubicBezTo>
                    <a:pt x="111" y="2995"/>
                    <a:pt x="740" y="2071"/>
                    <a:pt x="1960" y="1368"/>
                  </a:cubicBezTo>
                  <a:cubicBezTo>
                    <a:pt x="3254" y="629"/>
                    <a:pt x="4945" y="259"/>
                    <a:pt x="6637" y="259"/>
                  </a:cubicBezTo>
                  <a:cubicBezTo>
                    <a:pt x="8328" y="259"/>
                    <a:pt x="10019" y="629"/>
                    <a:pt x="11313" y="1368"/>
                  </a:cubicBezTo>
                  <a:cubicBezTo>
                    <a:pt x="12533" y="2071"/>
                    <a:pt x="13199" y="2995"/>
                    <a:pt x="13236" y="3919"/>
                  </a:cubicBezTo>
                  <a:cubicBezTo>
                    <a:pt x="13310" y="2921"/>
                    <a:pt x="12644" y="1849"/>
                    <a:pt x="11313" y="1110"/>
                  </a:cubicBezTo>
                  <a:cubicBezTo>
                    <a:pt x="10019" y="370"/>
                    <a:pt x="8328" y="1"/>
                    <a:pt x="6637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15" name="Google Shape;13215;p53"/>
            <p:cNvSpPr/>
            <p:nvPr/>
          </p:nvSpPr>
          <p:spPr>
            <a:xfrm>
              <a:off x="10242450" y="2578825"/>
              <a:ext cx="329975" cy="183025"/>
            </a:xfrm>
            <a:custGeom>
              <a:avLst/>
              <a:gdLst/>
              <a:ahLst/>
              <a:cxnLst/>
              <a:rect l="l" t="t" r="r" b="b"/>
              <a:pathLst>
                <a:path w="13199" h="7321" extrusionOk="0">
                  <a:moveTo>
                    <a:pt x="6600" y="0"/>
                  </a:moveTo>
                  <a:cubicBezTo>
                    <a:pt x="4908" y="0"/>
                    <a:pt x="3217" y="370"/>
                    <a:pt x="1923" y="1109"/>
                  </a:cubicBezTo>
                  <a:cubicBezTo>
                    <a:pt x="703" y="1812"/>
                    <a:pt x="37" y="2736"/>
                    <a:pt x="0" y="3660"/>
                  </a:cubicBezTo>
                  <a:cubicBezTo>
                    <a:pt x="74" y="4585"/>
                    <a:pt x="703" y="5509"/>
                    <a:pt x="1923" y="6211"/>
                  </a:cubicBezTo>
                  <a:cubicBezTo>
                    <a:pt x="3217" y="6951"/>
                    <a:pt x="4908" y="7321"/>
                    <a:pt x="6600" y="7321"/>
                  </a:cubicBezTo>
                  <a:cubicBezTo>
                    <a:pt x="8291" y="7321"/>
                    <a:pt x="9982" y="6951"/>
                    <a:pt x="11276" y="6211"/>
                  </a:cubicBezTo>
                  <a:cubicBezTo>
                    <a:pt x="12496" y="5509"/>
                    <a:pt x="13162" y="4585"/>
                    <a:pt x="13199" y="3660"/>
                  </a:cubicBezTo>
                  <a:cubicBezTo>
                    <a:pt x="13125" y="2736"/>
                    <a:pt x="12496" y="1812"/>
                    <a:pt x="11276" y="1109"/>
                  </a:cubicBezTo>
                  <a:cubicBezTo>
                    <a:pt x="9982" y="370"/>
                    <a:pt x="8291" y="0"/>
                    <a:pt x="6600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16" name="Google Shape;13216;p53"/>
            <p:cNvSpPr/>
            <p:nvPr/>
          </p:nvSpPr>
          <p:spPr>
            <a:xfrm>
              <a:off x="10553925" y="2735950"/>
              <a:ext cx="950" cy="242175"/>
            </a:xfrm>
            <a:custGeom>
              <a:avLst/>
              <a:gdLst/>
              <a:ahLst/>
              <a:cxnLst/>
              <a:rect l="l" t="t" r="r" b="b"/>
              <a:pathLst>
                <a:path w="38" h="9687" extrusionOk="0">
                  <a:moveTo>
                    <a:pt x="37" y="0"/>
                  </a:moveTo>
                  <a:lnTo>
                    <a:pt x="0" y="74"/>
                  </a:lnTo>
                  <a:lnTo>
                    <a:pt x="0" y="9687"/>
                  </a:lnTo>
                  <a:lnTo>
                    <a:pt x="37" y="961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17" name="Google Shape;13217;p53"/>
            <p:cNvSpPr/>
            <p:nvPr/>
          </p:nvSpPr>
          <p:spPr>
            <a:xfrm>
              <a:off x="10546525" y="2731325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75" y="0"/>
                  </a:moveTo>
                  <a:lnTo>
                    <a:pt x="1" y="37"/>
                  </a:lnTo>
                  <a:lnTo>
                    <a:pt x="296" y="259"/>
                  </a:lnTo>
                  <a:lnTo>
                    <a:pt x="333" y="18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18" name="Google Shape;13218;p53"/>
            <p:cNvSpPr/>
            <p:nvPr/>
          </p:nvSpPr>
          <p:spPr>
            <a:xfrm>
              <a:off x="10544675" y="2732250"/>
              <a:ext cx="9275" cy="245875"/>
            </a:xfrm>
            <a:custGeom>
              <a:avLst/>
              <a:gdLst/>
              <a:ahLst/>
              <a:cxnLst/>
              <a:rect l="l" t="t" r="r" b="b"/>
              <a:pathLst>
                <a:path w="371" h="9835" extrusionOk="0">
                  <a:moveTo>
                    <a:pt x="75" y="0"/>
                  </a:moveTo>
                  <a:lnTo>
                    <a:pt x="1" y="111"/>
                  </a:lnTo>
                  <a:lnTo>
                    <a:pt x="260" y="222"/>
                  </a:lnTo>
                  <a:lnTo>
                    <a:pt x="260" y="9724"/>
                  </a:lnTo>
                  <a:lnTo>
                    <a:pt x="370" y="9835"/>
                  </a:lnTo>
                  <a:lnTo>
                    <a:pt x="370" y="22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19" name="Google Shape;13219;p53"/>
            <p:cNvSpPr/>
            <p:nvPr/>
          </p:nvSpPr>
          <p:spPr>
            <a:xfrm>
              <a:off x="10530825" y="2749800"/>
              <a:ext cx="22200" cy="16675"/>
            </a:xfrm>
            <a:custGeom>
              <a:avLst/>
              <a:gdLst/>
              <a:ahLst/>
              <a:cxnLst/>
              <a:rect l="l" t="t" r="r" b="b"/>
              <a:pathLst>
                <a:path w="888" h="667" extrusionOk="0">
                  <a:moveTo>
                    <a:pt x="814" y="1"/>
                  </a:moveTo>
                  <a:lnTo>
                    <a:pt x="0" y="482"/>
                  </a:lnTo>
                  <a:lnTo>
                    <a:pt x="111" y="666"/>
                  </a:lnTo>
                  <a:lnTo>
                    <a:pt x="888" y="186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20" name="Google Shape;13220;p53"/>
            <p:cNvSpPr/>
            <p:nvPr/>
          </p:nvSpPr>
          <p:spPr>
            <a:xfrm>
              <a:off x="10530825" y="2772000"/>
              <a:ext cx="22200" cy="14800"/>
            </a:xfrm>
            <a:custGeom>
              <a:avLst/>
              <a:gdLst/>
              <a:ahLst/>
              <a:cxnLst/>
              <a:rect l="l" t="t" r="r" b="b"/>
              <a:pathLst>
                <a:path w="888" h="592" extrusionOk="0">
                  <a:moveTo>
                    <a:pt x="814" y="0"/>
                  </a:moveTo>
                  <a:lnTo>
                    <a:pt x="0" y="481"/>
                  </a:lnTo>
                  <a:lnTo>
                    <a:pt x="111" y="592"/>
                  </a:lnTo>
                  <a:lnTo>
                    <a:pt x="888" y="148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21" name="Google Shape;13221;p53"/>
            <p:cNvSpPr/>
            <p:nvPr/>
          </p:nvSpPr>
          <p:spPr>
            <a:xfrm>
              <a:off x="10530825" y="2793250"/>
              <a:ext cx="22200" cy="15750"/>
            </a:xfrm>
            <a:custGeom>
              <a:avLst/>
              <a:gdLst/>
              <a:ahLst/>
              <a:cxnLst/>
              <a:rect l="l" t="t" r="r" b="b"/>
              <a:pathLst>
                <a:path w="888" h="630" extrusionOk="0">
                  <a:moveTo>
                    <a:pt x="814" y="1"/>
                  </a:moveTo>
                  <a:lnTo>
                    <a:pt x="0" y="444"/>
                  </a:lnTo>
                  <a:lnTo>
                    <a:pt x="111" y="629"/>
                  </a:lnTo>
                  <a:lnTo>
                    <a:pt x="888" y="185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22" name="Google Shape;13222;p53"/>
            <p:cNvSpPr/>
            <p:nvPr/>
          </p:nvSpPr>
          <p:spPr>
            <a:xfrm>
              <a:off x="10530825" y="2814500"/>
              <a:ext cx="22200" cy="16675"/>
            </a:xfrm>
            <a:custGeom>
              <a:avLst/>
              <a:gdLst/>
              <a:ahLst/>
              <a:cxnLst/>
              <a:rect l="l" t="t" r="r" b="b"/>
              <a:pathLst>
                <a:path w="888" h="667" extrusionOk="0">
                  <a:moveTo>
                    <a:pt x="814" y="1"/>
                  </a:moveTo>
                  <a:lnTo>
                    <a:pt x="0" y="481"/>
                  </a:lnTo>
                  <a:lnTo>
                    <a:pt x="111" y="666"/>
                  </a:lnTo>
                  <a:lnTo>
                    <a:pt x="888" y="186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23" name="Google Shape;13223;p53"/>
            <p:cNvSpPr/>
            <p:nvPr/>
          </p:nvSpPr>
          <p:spPr>
            <a:xfrm>
              <a:off x="10530825" y="2836700"/>
              <a:ext cx="22200" cy="14800"/>
            </a:xfrm>
            <a:custGeom>
              <a:avLst/>
              <a:gdLst/>
              <a:ahLst/>
              <a:cxnLst/>
              <a:rect l="l" t="t" r="r" b="b"/>
              <a:pathLst>
                <a:path w="888" h="592" extrusionOk="0">
                  <a:moveTo>
                    <a:pt x="814" y="0"/>
                  </a:moveTo>
                  <a:lnTo>
                    <a:pt x="0" y="444"/>
                  </a:lnTo>
                  <a:lnTo>
                    <a:pt x="111" y="592"/>
                  </a:lnTo>
                  <a:lnTo>
                    <a:pt x="888" y="148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24" name="Google Shape;13224;p53"/>
            <p:cNvSpPr/>
            <p:nvPr/>
          </p:nvSpPr>
          <p:spPr>
            <a:xfrm>
              <a:off x="10530825" y="2857950"/>
              <a:ext cx="22200" cy="15725"/>
            </a:xfrm>
            <a:custGeom>
              <a:avLst/>
              <a:gdLst/>
              <a:ahLst/>
              <a:cxnLst/>
              <a:rect l="l" t="t" r="r" b="b"/>
              <a:pathLst>
                <a:path w="888" h="629" extrusionOk="0">
                  <a:moveTo>
                    <a:pt x="814" y="0"/>
                  </a:moveTo>
                  <a:lnTo>
                    <a:pt x="0" y="444"/>
                  </a:lnTo>
                  <a:lnTo>
                    <a:pt x="111" y="629"/>
                  </a:lnTo>
                  <a:lnTo>
                    <a:pt x="888" y="185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25" name="Google Shape;13225;p53"/>
            <p:cNvSpPr/>
            <p:nvPr/>
          </p:nvSpPr>
          <p:spPr>
            <a:xfrm>
              <a:off x="10530825" y="2879200"/>
              <a:ext cx="22200" cy="14825"/>
            </a:xfrm>
            <a:custGeom>
              <a:avLst/>
              <a:gdLst/>
              <a:ahLst/>
              <a:cxnLst/>
              <a:rect l="l" t="t" r="r" b="b"/>
              <a:pathLst>
                <a:path w="888" h="593" extrusionOk="0">
                  <a:moveTo>
                    <a:pt x="814" y="1"/>
                  </a:moveTo>
                  <a:lnTo>
                    <a:pt x="0" y="481"/>
                  </a:lnTo>
                  <a:lnTo>
                    <a:pt x="111" y="592"/>
                  </a:lnTo>
                  <a:lnTo>
                    <a:pt x="888" y="186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26" name="Google Shape;13226;p53"/>
            <p:cNvSpPr/>
            <p:nvPr/>
          </p:nvSpPr>
          <p:spPr>
            <a:xfrm>
              <a:off x="10530825" y="2901400"/>
              <a:ext cx="22200" cy="14800"/>
            </a:xfrm>
            <a:custGeom>
              <a:avLst/>
              <a:gdLst/>
              <a:ahLst/>
              <a:cxnLst/>
              <a:rect l="l" t="t" r="r" b="b"/>
              <a:pathLst>
                <a:path w="888" h="592" extrusionOk="0">
                  <a:moveTo>
                    <a:pt x="814" y="0"/>
                  </a:moveTo>
                  <a:lnTo>
                    <a:pt x="0" y="481"/>
                  </a:lnTo>
                  <a:lnTo>
                    <a:pt x="111" y="592"/>
                  </a:lnTo>
                  <a:lnTo>
                    <a:pt x="888" y="148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27" name="Google Shape;13227;p53"/>
            <p:cNvSpPr/>
            <p:nvPr/>
          </p:nvSpPr>
          <p:spPr>
            <a:xfrm>
              <a:off x="10530825" y="2922650"/>
              <a:ext cx="22200" cy="15725"/>
            </a:xfrm>
            <a:custGeom>
              <a:avLst/>
              <a:gdLst/>
              <a:ahLst/>
              <a:cxnLst/>
              <a:rect l="l" t="t" r="r" b="b"/>
              <a:pathLst>
                <a:path w="888" h="629" extrusionOk="0">
                  <a:moveTo>
                    <a:pt x="814" y="0"/>
                  </a:moveTo>
                  <a:lnTo>
                    <a:pt x="0" y="444"/>
                  </a:lnTo>
                  <a:lnTo>
                    <a:pt x="111" y="629"/>
                  </a:lnTo>
                  <a:lnTo>
                    <a:pt x="888" y="185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28" name="Google Shape;13228;p53"/>
            <p:cNvSpPr/>
            <p:nvPr/>
          </p:nvSpPr>
          <p:spPr>
            <a:xfrm>
              <a:off x="10530825" y="2943900"/>
              <a:ext cx="22200" cy="15750"/>
            </a:xfrm>
            <a:custGeom>
              <a:avLst/>
              <a:gdLst/>
              <a:ahLst/>
              <a:cxnLst/>
              <a:rect l="l" t="t" r="r" b="b"/>
              <a:pathLst>
                <a:path w="888" h="630" extrusionOk="0">
                  <a:moveTo>
                    <a:pt x="814" y="1"/>
                  </a:moveTo>
                  <a:lnTo>
                    <a:pt x="0" y="481"/>
                  </a:lnTo>
                  <a:lnTo>
                    <a:pt x="111" y="629"/>
                  </a:lnTo>
                  <a:lnTo>
                    <a:pt x="888" y="186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29" name="Google Shape;13229;p53"/>
            <p:cNvSpPr/>
            <p:nvPr/>
          </p:nvSpPr>
          <p:spPr>
            <a:xfrm>
              <a:off x="10530825" y="2966100"/>
              <a:ext cx="22200" cy="14800"/>
            </a:xfrm>
            <a:custGeom>
              <a:avLst/>
              <a:gdLst/>
              <a:ahLst/>
              <a:cxnLst/>
              <a:rect l="l" t="t" r="r" b="b"/>
              <a:pathLst>
                <a:path w="888" h="592" extrusionOk="0">
                  <a:moveTo>
                    <a:pt x="814" y="0"/>
                  </a:moveTo>
                  <a:lnTo>
                    <a:pt x="0" y="481"/>
                  </a:lnTo>
                  <a:lnTo>
                    <a:pt x="111" y="592"/>
                  </a:lnTo>
                  <a:lnTo>
                    <a:pt x="888" y="148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30" name="Google Shape;13230;p53"/>
            <p:cNvSpPr/>
            <p:nvPr/>
          </p:nvSpPr>
          <p:spPr>
            <a:xfrm>
              <a:off x="10531750" y="2748875"/>
              <a:ext cx="1875" cy="240350"/>
            </a:xfrm>
            <a:custGeom>
              <a:avLst/>
              <a:gdLst/>
              <a:ahLst/>
              <a:cxnLst/>
              <a:rect l="l" t="t" r="r" b="b"/>
              <a:pathLst>
                <a:path w="75" h="9614" extrusionOk="0">
                  <a:moveTo>
                    <a:pt x="74" y="1"/>
                  </a:moveTo>
                  <a:lnTo>
                    <a:pt x="0" y="38"/>
                  </a:lnTo>
                  <a:lnTo>
                    <a:pt x="0" y="9613"/>
                  </a:lnTo>
                  <a:lnTo>
                    <a:pt x="74" y="957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31" name="Google Shape;13231;p53"/>
            <p:cNvSpPr/>
            <p:nvPr/>
          </p:nvSpPr>
          <p:spPr>
            <a:xfrm>
              <a:off x="10524350" y="2744275"/>
              <a:ext cx="9275" cy="5550"/>
            </a:xfrm>
            <a:custGeom>
              <a:avLst/>
              <a:gdLst/>
              <a:ahLst/>
              <a:cxnLst/>
              <a:rect l="l" t="t" r="r" b="b"/>
              <a:pathLst>
                <a:path w="371" h="222" extrusionOk="0">
                  <a:moveTo>
                    <a:pt x="74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370" y="18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32" name="Google Shape;13232;p53"/>
            <p:cNvSpPr/>
            <p:nvPr/>
          </p:nvSpPr>
          <p:spPr>
            <a:xfrm>
              <a:off x="10523425" y="2745200"/>
              <a:ext cx="8350" cy="244025"/>
            </a:xfrm>
            <a:custGeom>
              <a:avLst/>
              <a:gdLst/>
              <a:ahLst/>
              <a:cxnLst/>
              <a:rect l="l" t="t" r="r" b="b"/>
              <a:pathLst>
                <a:path w="334" h="9761" extrusionOk="0">
                  <a:moveTo>
                    <a:pt x="37" y="0"/>
                  </a:moveTo>
                  <a:lnTo>
                    <a:pt x="0" y="111"/>
                  </a:lnTo>
                  <a:lnTo>
                    <a:pt x="222" y="185"/>
                  </a:lnTo>
                  <a:lnTo>
                    <a:pt x="222" y="9723"/>
                  </a:lnTo>
                  <a:lnTo>
                    <a:pt x="333" y="9760"/>
                  </a:lnTo>
                  <a:lnTo>
                    <a:pt x="333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33" name="Google Shape;13233;p53"/>
            <p:cNvSpPr/>
            <p:nvPr/>
          </p:nvSpPr>
          <p:spPr>
            <a:xfrm>
              <a:off x="10437475" y="2702675"/>
              <a:ext cx="67500" cy="24050"/>
            </a:xfrm>
            <a:custGeom>
              <a:avLst/>
              <a:gdLst/>
              <a:ahLst/>
              <a:cxnLst/>
              <a:rect l="l" t="t" r="r" b="b"/>
              <a:pathLst>
                <a:path w="2700" h="962" extrusionOk="0">
                  <a:moveTo>
                    <a:pt x="0" y="0"/>
                  </a:moveTo>
                  <a:lnTo>
                    <a:pt x="0" y="185"/>
                  </a:lnTo>
                  <a:lnTo>
                    <a:pt x="1331" y="962"/>
                  </a:lnTo>
                  <a:lnTo>
                    <a:pt x="2699" y="185"/>
                  </a:lnTo>
                  <a:lnTo>
                    <a:pt x="269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34" name="Google Shape;13234;p53"/>
            <p:cNvSpPr/>
            <p:nvPr/>
          </p:nvSpPr>
          <p:spPr>
            <a:xfrm>
              <a:off x="10437475" y="2683275"/>
              <a:ext cx="67500" cy="37900"/>
            </a:xfrm>
            <a:custGeom>
              <a:avLst/>
              <a:gdLst/>
              <a:ahLst/>
              <a:cxnLst/>
              <a:rect l="l" t="t" r="r" b="b"/>
              <a:pathLst>
                <a:path w="2700" h="1516" extrusionOk="0">
                  <a:moveTo>
                    <a:pt x="1331" y="0"/>
                  </a:moveTo>
                  <a:lnTo>
                    <a:pt x="0" y="776"/>
                  </a:lnTo>
                  <a:lnTo>
                    <a:pt x="1331" y="1516"/>
                  </a:lnTo>
                  <a:lnTo>
                    <a:pt x="2699" y="776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35" name="Google Shape;13235;p53"/>
            <p:cNvSpPr/>
            <p:nvPr/>
          </p:nvSpPr>
          <p:spPr>
            <a:xfrm>
              <a:off x="10445775" y="2687875"/>
              <a:ext cx="49950" cy="17600"/>
            </a:xfrm>
            <a:custGeom>
              <a:avLst/>
              <a:gdLst/>
              <a:ahLst/>
              <a:cxnLst/>
              <a:rect l="l" t="t" r="r" b="b"/>
              <a:pathLst>
                <a:path w="1998" h="704" extrusionOk="0">
                  <a:moveTo>
                    <a:pt x="999" y="1"/>
                  </a:moveTo>
                  <a:lnTo>
                    <a:pt x="1" y="592"/>
                  </a:lnTo>
                  <a:lnTo>
                    <a:pt x="186" y="703"/>
                  </a:lnTo>
                  <a:lnTo>
                    <a:pt x="999" y="186"/>
                  </a:lnTo>
                  <a:lnTo>
                    <a:pt x="1812" y="703"/>
                  </a:lnTo>
                  <a:lnTo>
                    <a:pt x="1997" y="592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36" name="Google Shape;13236;p53"/>
            <p:cNvSpPr/>
            <p:nvPr/>
          </p:nvSpPr>
          <p:spPr>
            <a:xfrm>
              <a:off x="10450400" y="2692500"/>
              <a:ext cx="40700" cy="24050"/>
            </a:xfrm>
            <a:custGeom>
              <a:avLst/>
              <a:gdLst/>
              <a:ahLst/>
              <a:cxnLst/>
              <a:rect l="l" t="t" r="r" b="b"/>
              <a:pathLst>
                <a:path w="1628" h="962" extrusionOk="0">
                  <a:moveTo>
                    <a:pt x="814" y="1"/>
                  </a:moveTo>
                  <a:lnTo>
                    <a:pt x="1" y="518"/>
                  </a:lnTo>
                  <a:lnTo>
                    <a:pt x="814" y="962"/>
                  </a:lnTo>
                  <a:lnTo>
                    <a:pt x="1627" y="518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37" name="Google Shape;13237;p53"/>
            <p:cNvSpPr/>
            <p:nvPr/>
          </p:nvSpPr>
          <p:spPr>
            <a:xfrm>
              <a:off x="10397725" y="2659700"/>
              <a:ext cx="20350" cy="11575"/>
            </a:xfrm>
            <a:custGeom>
              <a:avLst/>
              <a:gdLst/>
              <a:ahLst/>
              <a:cxnLst/>
              <a:rect l="l" t="t" r="r" b="b"/>
              <a:pathLst>
                <a:path w="814" h="463" extrusionOk="0">
                  <a:moveTo>
                    <a:pt x="407" y="0"/>
                  </a:moveTo>
                  <a:cubicBezTo>
                    <a:pt x="315" y="0"/>
                    <a:pt x="222" y="19"/>
                    <a:pt x="148" y="56"/>
                  </a:cubicBezTo>
                  <a:cubicBezTo>
                    <a:pt x="74" y="93"/>
                    <a:pt x="0" y="167"/>
                    <a:pt x="0" y="241"/>
                  </a:cubicBezTo>
                  <a:cubicBezTo>
                    <a:pt x="0" y="278"/>
                    <a:pt x="74" y="388"/>
                    <a:pt x="148" y="425"/>
                  </a:cubicBezTo>
                  <a:cubicBezTo>
                    <a:pt x="259" y="462"/>
                    <a:pt x="333" y="462"/>
                    <a:pt x="444" y="462"/>
                  </a:cubicBezTo>
                  <a:cubicBezTo>
                    <a:pt x="518" y="462"/>
                    <a:pt x="629" y="425"/>
                    <a:pt x="666" y="425"/>
                  </a:cubicBezTo>
                  <a:cubicBezTo>
                    <a:pt x="740" y="388"/>
                    <a:pt x="814" y="351"/>
                    <a:pt x="814" y="241"/>
                  </a:cubicBezTo>
                  <a:cubicBezTo>
                    <a:pt x="814" y="204"/>
                    <a:pt x="740" y="93"/>
                    <a:pt x="666" y="56"/>
                  </a:cubicBezTo>
                  <a:cubicBezTo>
                    <a:pt x="592" y="19"/>
                    <a:pt x="500" y="0"/>
                    <a:pt x="4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38" name="Google Shape;13238;p53"/>
            <p:cNvSpPr/>
            <p:nvPr/>
          </p:nvSpPr>
          <p:spPr>
            <a:xfrm>
              <a:off x="10253550" y="2993825"/>
              <a:ext cx="15725" cy="11350"/>
            </a:xfrm>
            <a:custGeom>
              <a:avLst/>
              <a:gdLst/>
              <a:ahLst/>
              <a:cxnLst/>
              <a:rect l="l" t="t" r="r" b="b"/>
              <a:pathLst>
                <a:path w="629" h="454" extrusionOk="0">
                  <a:moveTo>
                    <a:pt x="0" y="0"/>
                  </a:moveTo>
                  <a:lnTo>
                    <a:pt x="0" y="222"/>
                  </a:lnTo>
                  <a:cubicBezTo>
                    <a:pt x="0" y="296"/>
                    <a:pt x="37" y="333"/>
                    <a:pt x="111" y="370"/>
                  </a:cubicBezTo>
                  <a:cubicBezTo>
                    <a:pt x="185" y="425"/>
                    <a:pt x="259" y="453"/>
                    <a:pt x="328" y="453"/>
                  </a:cubicBezTo>
                  <a:cubicBezTo>
                    <a:pt x="397" y="453"/>
                    <a:pt x="462" y="425"/>
                    <a:pt x="518" y="370"/>
                  </a:cubicBezTo>
                  <a:cubicBezTo>
                    <a:pt x="555" y="333"/>
                    <a:pt x="629" y="296"/>
                    <a:pt x="629" y="222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39" name="Google Shape;13239;p53"/>
            <p:cNvSpPr/>
            <p:nvPr/>
          </p:nvSpPr>
          <p:spPr>
            <a:xfrm>
              <a:off x="10252625" y="2988725"/>
              <a:ext cx="16650" cy="9275"/>
            </a:xfrm>
            <a:custGeom>
              <a:avLst/>
              <a:gdLst/>
              <a:ahLst/>
              <a:cxnLst/>
              <a:rect l="l" t="t" r="r" b="b"/>
              <a:pathLst>
                <a:path w="666" h="371" extrusionOk="0">
                  <a:moveTo>
                    <a:pt x="379" y="1"/>
                  </a:moveTo>
                  <a:cubicBezTo>
                    <a:pt x="305" y="1"/>
                    <a:pt x="222" y="19"/>
                    <a:pt x="148" y="56"/>
                  </a:cubicBezTo>
                  <a:cubicBezTo>
                    <a:pt x="0" y="130"/>
                    <a:pt x="0" y="241"/>
                    <a:pt x="148" y="315"/>
                  </a:cubicBezTo>
                  <a:cubicBezTo>
                    <a:pt x="185" y="352"/>
                    <a:pt x="250" y="371"/>
                    <a:pt x="324" y="371"/>
                  </a:cubicBezTo>
                  <a:cubicBezTo>
                    <a:pt x="397" y="371"/>
                    <a:pt x="481" y="352"/>
                    <a:pt x="555" y="315"/>
                  </a:cubicBezTo>
                  <a:cubicBezTo>
                    <a:pt x="666" y="241"/>
                    <a:pt x="666" y="130"/>
                    <a:pt x="555" y="56"/>
                  </a:cubicBezTo>
                  <a:cubicBezTo>
                    <a:pt x="518" y="19"/>
                    <a:pt x="453" y="1"/>
                    <a:pt x="379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40" name="Google Shape;13240;p53"/>
            <p:cNvSpPr/>
            <p:nvPr/>
          </p:nvSpPr>
          <p:spPr>
            <a:xfrm>
              <a:off x="10400500" y="2659225"/>
              <a:ext cx="15725" cy="10650"/>
            </a:xfrm>
            <a:custGeom>
              <a:avLst/>
              <a:gdLst/>
              <a:ahLst/>
              <a:cxnLst/>
              <a:rect l="l" t="t" r="r" b="b"/>
              <a:pathLst>
                <a:path w="629" h="426" extrusionOk="0">
                  <a:moveTo>
                    <a:pt x="0" y="1"/>
                  </a:moveTo>
                  <a:lnTo>
                    <a:pt x="0" y="223"/>
                  </a:lnTo>
                  <a:cubicBezTo>
                    <a:pt x="0" y="260"/>
                    <a:pt x="37" y="297"/>
                    <a:pt x="111" y="370"/>
                  </a:cubicBezTo>
                  <a:cubicBezTo>
                    <a:pt x="167" y="407"/>
                    <a:pt x="241" y="426"/>
                    <a:pt x="319" y="426"/>
                  </a:cubicBezTo>
                  <a:cubicBezTo>
                    <a:pt x="398" y="426"/>
                    <a:pt x="481" y="407"/>
                    <a:pt x="555" y="370"/>
                  </a:cubicBezTo>
                  <a:cubicBezTo>
                    <a:pt x="592" y="297"/>
                    <a:pt x="629" y="260"/>
                    <a:pt x="629" y="223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41" name="Google Shape;13241;p53"/>
            <p:cNvSpPr/>
            <p:nvPr/>
          </p:nvSpPr>
          <p:spPr>
            <a:xfrm>
              <a:off x="10399575" y="2655075"/>
              <a:ext cx="16650" cy="9025"/>
            </a:xfrm>
            <a:custGeom>
              <a:avLst/>
              <a:gdLst/>
              <a:ahLst/>
              <a:cxnLst/>
              <a:rect l="l" t="t" r="r" b="b"/>
              <a:pathLst>
                <a:path w="666" h="361" extrusionOk="0">
                  <a:moveTo>
                    <a:pt x="356" y="0"/>
                  </a:moveTo>
                  <a:cubicBezTo>
                    <a:pt x="278" y="0"/>
                    <a:pt x="204" y="19"/>
                    <a:pt x="148" y="56"/>
                  </a:cubicBezTo>
                  <a:cubicBezTo>
                    <a:pt x="0" y="93"/>
                    <a:pt x="0" y="204"/>
                    <a:pt x="148" y="278"/>
                  </a:cubicBezTo>
                  <a:cubicBezTo>
                    <a:pt x="204" y="333"/>
                    <a:pt x="278" y="361"/>
                    <a:pt x="356" y="361"/>
                  </a:cubicBezTo>
                  <a:cubicBezTo>
                    <a:pt x="435" y="361"/>
                    <a:pt x="518" y="333"/>
                    <a:pt x="592" y="278"/>
                  </a:cubicBezTo>
                  <a:cubicBezTo>
                    <a:pt x="666" y="204"/>
                    <a:pt x="666" y="93"/>
                    <a:pt x="592" y="56"/>
                  </a:cubicBezTo>
                  <a:cubicBezTo>
                    <a:pt x="518" y="19"/>
                    <a:pt x="435" y="0"/>
                    <a:pt x="356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42" name="Google Shape;13242;p53"/>
            <p:cNvSpPr/>
            <p:nvPr/>
          </p:nvSpPr>
          <p:spPr>
            <a:xfrm>
              <a:off x="10255375" y="2633975"/>
              <a:ext cx="159925" cy="362650"/>
            </a:xfrm>
            <a:custGeom>
              <a:avLst/>
              <a:gdLst/>
              <a:ahLst/>
              <a:cxnLst/>
              <a:rect l="l" t="t" r="r" b="b"/>
              <a:pathLst>
                <a:path w="6397" h="14506" extrusionOk="0">
                  <a:moveTo>
                    <a:pt x="5827" y="1"/>
                  </a:moveTo>
                  <a:cubicBezTo>
                    <a:pt x="5684" y="1"/>
                    <a:pt x="5529" y="37"/>
                    <a:pt x="5399" y="123"/>
                  </a:cubicBezTo>
                  <a:lnTo>
                    <a:pt x="740" y="2785"/>
                  </a:lnTo>
                  <a:cubicBezTo>
                    <a:pt x="297" y="3007"/>
                    <a:pt x="1" y="3636"/>
                    <a:pt x="1" y="4079"/>
                  </a:cubicBezTo>
                  <a:lnTo>
                    <a:pt x="1" y="14320"/>
                  </a:lnTo>
                  <a:cubicBezTo>
                    <a:pt x="1" y="14431"/>
                    <a:pt x="75" y="14505"/>
                    <a:pt x="223" y="14505"/>
                  </a:cubicBezTo>
                  <a:cubicBezTo>
                    <a:pt x="371" y="14505"/>
                    <a:pt x="445" y="14431"/>
                    <a:pt x="482" y="14320"/>
                  </a:cubicBezTo>
                  <a:lnTo>
                    <a:pt x="482" y="4079"/>
                  </a:lnTo>
                  <a:cubicBezTo>
                    <a:pt x="482" y="3784"/>
                    <a:pt x="740" y="3340"/>
                    <a:pt x="999" y="3229"/>
                  </a:cubicBezTo>
                  <a:lnTo>
                    <a:pt x="5657" y="530"/>
                  </a:lnTo>
                  <a:cubicBezTo>
                    <a:pt x="5805" y="493"/>
                    <a:pt x="5842" y="493"/>
                    <a:pt x="5916" y="493"/>
                  </a:cubicBezTo>
                  <a:cubicBezTo>
                    <a:pt x="5916" y="493"/>
                    <a:pt x="5953" y="530"/>
                    <a:pt x="5953" y="678"/>
                  </a:cubicBezTo>
                  <a:lnTo>
                    <a:pt x="5953" y="900"/>
                  </a:lnTo>
                  <a:cubicBezTo>
                    <a:pt x="5953" y="1048"/>
                    <a:pt x="6027" y="1085"/>
                    <a:pt x="6175" y="1085"/>
                  </a:cubicBezTo>
                  <a:cubicBezTo>
                    <a:pt x="6323" y="1085"/>
                    <a:pt x="6397" y="1048"/>
                    <a:pt x="6397" y="900"/>
                  </a:cubicBezTo>
                  <a:lnTo>
                    <a:pt x="6397" y="678"/>
                  </a:lnTo>
                  <a:cubicBezTo>
                    <a:pt x="6397" y="382"/>
                    <a:pt x="6286" y="160"/>
                    <a:pt x="6101" y="50"/>
                  </a:cubicBezTo>
                  <a:cubicBezTo>
                    <a:pt x="6025" y="19"/>
                    <a:pt x="5929" y="1"/>
                    <a:pt x="5827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43" name="Google Shape;13243;p53"/>
            <p:cNvSpPr/>
            <p:nvPr/>
          </p:nvSpPr>
          <p:spPr>
            <a:xfrm>
              <a:off x="9894925" y="2970700"/>
              <a:ext cx="411325" cy="241275"/>
            </a:xfrm>
            <a:custGeom>
              <a:avLst/>
              <a:gdLst/>
              <a:ahLst/>
              <a:cxnLst/>
              <a:rect l="l" t="t" r="r" b="b"/>
              <a:pathLst>
                <a:path w="16453" h="9651" extrusionOk="0">
                  <a:moveTo>
                    <a:pt x="8208" y="1"/>
                  </a:moveTo>
                  <a:cubicBezTo>
                    <a:pt x="6027" y="1"/>
                    <a:pt x="3993" y="519"/>
                    <a:pt x="2440" y="1406"/>
                  </a:cubicBezTo>
                  <a:cubicBezTo>
                    <a:pt x="851" y="2330"/>
                    <a:pt x="0" y="3513"/>
                    <a:pt x="0" y="4844"/>
                  </a:cubicBezTo>
                  <a:cubicBezTo>
                    <a:pt x="0" y="6064"/>
                    <a:pt x="740" y="7173"/>
                    <a:pt x="2034" y="8024"/>
                  </a:cubicBezTo>
                  <a:cubicBezTo>
                    <a:pt x="1960" y="8097"/>
                    <a:pt x="1923" y="8171"/>
                    <a:pt x="1923" y="8208"/>
                  </a:cubicBezTo>
                  <a:cubicBezTo>
                    <a:pt x="1923" y="8319"/>
                    <a:pt x="1960" y="8393"/>
                    <a:pt x="2071" y="8467"/>
                  </a:cubicBezTo>
                  <a:cubicBezTo>
                    <a:pt x="2145" y="8504"/>
                    <a:pt x="2256" y="8504"/>
                    <a:pt x="2330" y="8504"/>
                  </a:cubicBezTo>
                  <a:cubicBezTo>
                    <a:pt x="2440" y="8504"/>
                    <a:pt x="2514" y="8467"/>
                    <a:pt x="2625" y="8467"/>
                  </a:cubicBezTo>
                  <a:lnTo>
                    <a:pt x="2662" y="8393"/>
                  </a:lnTo>
                  <a:cubicBezTo>
                    <a:pt x="4178" y="9244"/>
                    <a:pt x="6138" y="9650"/>
                    <a:pt x="8208" y="9650"/>
                  </a:cubicBezTo>
                  <a:cubicBezTo>
                    <a:pt x="10389" y="9650"/>
                    <a:pt x="12423" y="9133"/>
                    <a:pt x="13975" y="8282"/>
                  </a:cubicBezTo>
                  <a:cubicBezTo>
                    <a:pt x="15565" y="7358"/>
                    <a:pt x="16452" y="6138"/>
                    <a:pt x="16452" y="4807"/>
                  </a:cubicBezTo>
                  <a:cubicBezTo>
                    <a:pt x="16452" y="3550"/>
                    <a:pt x="15565" y="2330"/>
                    <a:pt x="13975" y="1406"/>
                  </a:cubicBezTo>
                  <a:cubicBezTo>
                    <a:pt x="12460" y="519"/>
                    <a:pt x="10389" y="1"/>
                    <a:pt x="820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44" name="Google Shape;13244;p53"/>
            <p:cNvSpPr/>
            <p:nvPr/>
          </p:nvSpPr>
          <p:spPr>
            <a:xfrm>
              <a:off x="9899550" y="3082550"/>
              <a:ext cx="400225" cy="125500"/>
            </a:xfrm>
            <a:custGeom>
              <a:avLst/>
              <a:gdLst/>
              <a:ahLst/>
              <a:cxnLst/>
              <a:rect l="l" t="t" r="r" b="b"/>
              <a:pathLst>
                <a:path w="16009" h="5020" extrusionOk="0">
                  <a:moveTo>
                    <a:pt x="0" y="0"/>
                  </a:moveTo>
                  <a:lnTo>
                    <a:pt x="0" y="370"/>
                  </a:lnTo>
                  <a:cubicBezTo>
                    <a:pt x="0" y="1590"/>
                    <a:pt x="777" y="2736"/>
                    <a:pt x="2329" y="3660"/>
                  </a:cubicBezTo>
                  <a:cubicBezTo>
                    <a:pt x="3901" y="4566"/>
                    <a:pt x="5953" y="5019"/>
                    <a:pt x="8004" y="5019"/>
                  </a:cubicBezTo>
                  <a:cubicBezTo>
                    <a:pt x="10056" y="5019"/>
                    <a:pt x="12108" y="4566"/>
                    <a:pt x="13679" y="3660"/>
                  </a:cubicBezTo>
                  <a:cubicBezTo>
                    <a:pt x="15232" y="2736"/>
                    <a:pt x="16009" y="1590"/>
                    <a:pt x="16009" y="370"/>
                  </a:cubicBezTo>
                  <a:lnTo>
                    <a:pt x="16009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45" name="Google Shape;13245;p53"/>
            <p:cNvSpPr/>
            <p:nvPr/>
          </p:nvSpPr>
          <p:spPr>
            <a:xfrm>
              <a:off x="9879200" y="2967250"/>
              <a:ext cx="440900" cy="231550"/>
            </a:xfrm>
            <a:custGeom>
              <a:avLst/>
              <a:gdLst/>
              <a:ahLst/>
              <a:cxnLst/>
              <a:rect l="l" t="t" r="r" b="b"/>
              <a:pathLst>
                <a:path w="17636" h="9262" extrusionOk="0">
                  <a:moveTo>
                    <a:pt x="8805" y="0"/>
                  </a:moveTo>
                  <a:cubicBezTo>
                    <a:pt x="6757" y="0"/>
                    <a:pt x="4715" y="453"/>
                    <a:pt x="3143" y="1359"/>
                  </a:cubicBezTo>
                  <a:cubicBezTo>
                    <a:pt x="1" y="3207"/>
                    <a:pt x="1" y="6091"/>
                    <a:pt x="3143" y="7903"/>
                  </a:cubicBezTo>
                  <a:cubicBezTo>
                    <a:pt x="4715" y="8809"/>
                    <a:pt x="6757" y="9261"/>
                    <a:pt x="8805" y="9261"/>
                  </a:cubicBezTo>
                  <a:cubicBezTo>
                    <a:pt x="10852" y="9261"/>
                    <a:pt x="12904" y="8809"/>
                    <a:pt x="14493" y="7903"/>
                  </a:cubicBezTo>
                  <a:cubicBezTo>
                    <a:pt x="17636" y="6091"/>
                    <a:pt x="17636" y="3207"/>
                    <a:pt x="14493" y="1359"/>
                  </a:cubicBezTo>
                  <a:cubicBezTo>
                    <a:pt x="12904" y="453"/>
                    <a:pt x="10852" y="0"/>
                    <a:pt x="8805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46" name="Google Shape;13246;p53"/>
            <p:cNvSpPr/>
            <p:nvPr/>
          </p:nvSpPr>
          <p:spPr>
            <a:xfrm>
              <a:off x="9911550" y="2845000"/>
              <a:ext cx="377125" cy="342475"/>
            </a:xfrm>
            <a:custGeom>
              <a:avLst/>
              <a:gdLst/>
              <a:ahLst/>
              <a:cxnLst/>
              <a:rect l="l" t="t" r="r" b="b"/>
              <a:pathLst>
                <a:path w="15085" h="13699" extrusionOk="0">
                  <a:moveTo>
                    <a:pt x="1" y="1"/>
                  </a:moveTo>
                  <a:lnTo>
                    <a:pt x="1" y="9318"/>
                  </a:lnTo>
                  <a:cubicBezTo>
                    <a:pt x="1" y="10427"/>
                    <a:pt x="740" y="11536"/>
                    <a:pt x="2219" y="12423"/>
                  </a:cubicBezTo>
                  <a:cubicBezTo>
                    <a:pt x="3698" y="13273"/>
                    <a:pt x="5630" y="13699"/>
                    <a:pt x="7561" y="13699"/>
                  </a:cubicBezTo>
                  <a:cubicBezTo>
                    <a:pt x="9493" y="13699"/>
                    <a:pt x="11425" y="13273"/>
                    <a:pt x="12904" y="12423"/>
                  </a:cubicBezTo>
                  <a:cubicBezTo>
                    <a:pt x="14345" y="11536"/>
                    <a:pt x="15085" y="10427"/>
                    <a:pt x="15085" y="9318"/>
                  </a:cubicBezTo>
                  <a:lnTo>
                    <a:pt x="15085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47" name="Google Shape;13247;p53"/>
            <p:cNvSpPr/>
            <p:nvPr/>
          </p:nvSpPr>
          <p:spPr>
            <a:xfrm>
              <a:off x="9892150" y="2735475"/>
              <a:ext cx="415025" cy="217225"/>
            </a:xfrm>
            <a:custGeom>
              <a:avLst/>
              <a:gdLst/>
              <a:ahLst/>
              <a:cxnLst/>
              <a:rect l="l" t="t" r="r" b="b"/>
              <a:pathLst>
                <a:path w="16601" h="8689" extrusionOk="0">
                  <a:moveTo>
                    <a:pt x="8300" y="1"/>
                  </a:moveTo>
                  <a:cubicBezTo>
                    <a:pt x="6369" y="1"/>
                    <a:pt x="4437" y="426"/>
                    <a:pt x="2958" y="1276"/>
                  </a:cubicBezTo>
                  <a:cubicBezTo>
                    <a:pt x="0" y="2977"/>
                    <a:pt x="0" y="5713"/>
                    <a:pt x="2958" y="7413"/>
                  </a:cubicBezTo>
                  <a:cubicBezTo>
                    <a:pt x="4437" y="8264"/>
                    <a:pt x="6369" y="8689"/>
                    <a:pt x="8300" y="8689"/>
                  </a:cubicBezTo>
                  <a:cubicBezTo>
                    <a:pt x="10232" y="8689"/>
                    <a:pt x="12164" y="8264"/>
                    <a:pt x="13643" y="7413"/>
                  </a:cubicBezTo>
                  <a:cubicBezTo>
                    <a:pt x="16600" y="5750"/>
                    <a:pt x="16600" y="2977"/>
                    <a:pt x="13643" y="1276"/>
                  </a:cubicBezTo>
                  <a:cubicBezTo>
                    <a:pt x="12164" y="426"/>
                    <a:pt x="10232" y="1"/>
                    <a:pt x="8300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48" name="Google Shape;13248;p53"/>
            <p:cNvSpPr/>
            <p:nvPr/>
          </p:nvSpPr>
          <p:spPr>
            <a:xfrm>
              <a:off x="9932825" y="2749800"/>
              <a:ext cx="332750" cy="98000"/>
            </a:xfrm>
            <a:custGeom>
              <a:avLst/>
              <a:gdLst/>
              <a:ahLst/>
              <a:cxnLst/>
              <a:rect l="l" t="t" r="r" b="b"/>
              <a:pathLst>
                <a:path w="13310" h="3920" extrusionOk="0">
                  <a:moveTo>
                    <a:pt x="6655" y="1"/>
                  </a:moveTo>
                  <a:cubicBezTo>
                    <a:pt x="4973" y="1"/>
                    <a:pt x="3291" y="371"/>
                    <a:pt x="1997" y="1110"/>
                  </a:cubicBezTo>
                  <a:cubicBezTo>
                    <a:pt x="629" y="1923"/>
                    <a:pt x="0" y="2922"/>
                    <a:pt x="37" y="3920"/>
                  </a:cubicBezTo>
                  <a:cubicBezTo>
                    <a:pt x="148" y="2996"/>
                    <a:pt x="740" y="2071"/>
                    <a:pt x="1997" y="1406"/>
                  </a:cubicBezTo>
                  <a:cubicBezTo>
                    <a:pt x="3291" y="666"/>
                    <a:pt x="4973" y="297"/>
                    <a:pt x="6655" y="297"/>
                  </a:cubicBezTo>
                  <a:cubicBezTo>
                    <a:pt x="8337" y="297"/>
                    <a:pt x="10019" y="666"/>
                    <a:pt x="11313" y="1406"/>
                  </a:cubicBezTo>
                  <a:cubicBezTo>
                    <a:pt x="12570" y="2071"/>
                    <a:pt x="13199" y="2996"/>
                    <a:pt x="13273" y="3920"/>
                  </a:cubicBezTo>
                  <a:cubicBezTo>
                    <a:pt x="13310" y="2922"/>
                    <a:pt x="12644" y="1849"/>
                    <a:pt x="11313" y="1110"/>
                  </a:cubicBezTo>
                  <a:cubicBezTo>
                    <a:pt x="10019" y="371"/>
                    <a:pt x="8337" y="1"/>
                    <a:pt x="6655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49" name="Google Shape;13249;p53"/>
            <p:cNvSpPr/>
            <p:nvPr/>
          </p:nvSpPr>
          <p:spPr>
            <a:xfrm>
              <a:off x="9933750" y="2757200"/>
              <a:ext cx="330900" cy="182100"/>
            </a:xfrm>
            <a:custGeom>
              <a:avLst/>
              <a:gdLst/>
              <a:ahLst/>
              <a:cxnLst/>
              <a:rect l="l" t="t" r="r" b="b"/>
              <a:pathLst>
                <a:path w="13236" h="7284" extrusionOk="0">
                  <a:moveTo>
                    <a:pt x="6618" y="1"/>
                  </a:moveTo>
                  <a:cubicBezTo>
                    <a:pt x="4936" y="1"/>
                    <a:pt x="3254" y="370"/>
                    <a:pt x="1960" y="1110"/>
                  </a:cubicBezTo>
                  <a:cubicBezTo>
                    <a:pt x="703" y="1775"/>
                    <a:pt x="37" y="2700"/>
                    <a:pt x="0" y="3624"/>
                  </a:cubicBezTo>
                  <a:cubicBezTo>
                    <a:pt x="111" y="4548"/>
                    <a:pt x="703" y="5472"/>
                    <a:pt x="1960" y="6175"/>
                  </a:cubicBezTo>
                  <a:cubicBezTo>
                    <a:pt x="3254" y="6914"/>
                    <a:pt x="4936" y="7284"/>
                    <a:pt x="6618" y="7284"/>
                  </a:cubicBezTo>
                  <a:cubicBezTo>
                    <a:pt x="8300" y="7284"/>
                    <a:pt x="9982" y="6914"/>
                    <a:pt x="11276" y="6175"/>
                  </a:cubicBezTo>
                  <a:cubicBezTo>
                    <a:pt x="12533" y="5472"/>
                    <a:pt x="13162" y="4548"/>
                    <a:pt x="13236" y="3624"/>
                  </a:cubicBezTo>
                  <a:cubicBezTo>
                    <a:pt x="13162" y="2700"/>
                    <a:pt x="12533" y="1775"/>
                    <a:pt x="11276" y="1110"/>
                  </a:cubicBezTo>
                  <a:cubicBezTo>
                    <a:pt x="9982" y="370"/>
                    <a:pt x="8300" y="1"/>
                    <a:pt x="6618" y="1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50" name="Google Shape;13250;p53"/>
            <p:cNvSpPr/>
            <p:nvPr/>
          </p:nvSpPr>
          <p:spPr>
            <a:xfrm>
              <a:off x="10246150" y="2914325"/>
              <a:ext cx="1875" cy="240350"/>
            </a:xfrm>
            <a:custGeom>
              <a:avLst/>
              <a:gdLst/>
              <a:ahLst/>
              <a:cxnLst/>
              <a:rect l="l" t="t" r="r" b="b"/>
              <a:pathLst>
                <a:path w="75" h="9614" extrusionOk="0">
                  <a:moveTo>
                    <a:pt x="74" y="1"/>
                  </a:moveTo>
                  <a:lnTo>
                    <a:pt x="0" y="38"/>
                  </a:lnTo>
                  <a:lnTo>
                    <a:pt x="0" y="9613"/>
                  </a:lnTo>
                  <a:lnTo>
                    <a:pt x="74" y="961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51" name="Google Shape;13251;p53"/>
            <p:cNvSpPr/>
            <p:nvPr/>
          </p:nvSpPr>
          <p:spPr>
            <a:xfrm>
              <a:off x="10237825" y="2909700"/>
              <a:ext cx="10200" cy="5575"/>
            </a:xfrm>
            <a:custGeom>
              <a:avLst/>
              <a:gdLst/>
              <a:ahLst/>
              <a:cxnLst/>
              <a:rect l="l" t="t" r="r" b="b"/>
              <a:pathLst>
                <a:path w="408" h="223" extrusionOk="0">
                  <a:moveTo>
                    <a:pt x="74" y="1"/>
                  </a:moveTo>
                  <a:lnTo>
                    <a:pt x="1" y="38"/>
                  </a:lnTo>
                  <a:lnTo>
                    <a:pt x="333" y="223"/>
                  </a:lnTo>
                  <a:lnTo>
                    <a:pt x="407" y="18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52" name="Google Shape;13252;p53"/>
            <p:cNvSpPr/>
            <p:nvPr/>
          </p:nvSpPr>
          <p:spPr>
            <a:xfrm>
              <a:off x="10237825" y="2910625"/>
              <a:ext cx="8350" cy="244050"/>
            </a:xfrm>
            <a:custGeom>
              <a:avLst/>
              <a:gdLst/>
              <a:ahLst/>
              <a:cxnLst/>
              <a:rect l="l" t="t" r="r" b="b"/>
              <a:pathLst>
                <a:path w="334" h="9762" extrusionOk="0">
                  <a:moveTo>
                    <a:pt x="1" y="1"/>
                  </a:moveTo>
                  <a:lnTo>
                    <a:pt x="1" y="112"/>
                  </a:lnTo>
                  <a:lnTo>
                    <a:pt x="185" y="186"/>
                  </a:lnTo>
                  <a:lnTo>
                    <a:pt x="185" y="9724"/>
                  </a:lnTo>
                  <a:lnTo>
                    <a:pt x="333" y="9761"/>
                  </a:lnTo>
                  <a:lnTo>
                    <a:pt x="333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53" name="Google Shape;13253;p53"/>
            <p:cNvSpPr/>
            <p:nvPr/>
          </p:nvSpPr>
          <p:spPr>
            <a:xfrm>
              <a:off x="10223950" y="2928200"/>
              <a:ext cx="22225" cy="14800"/>
            </a:xfrm>
            <a:custGeom>
              <a:avLst/>
              <a:gdLst/>
              <a:ahLst/>
              <a:cxnLst/>
              <a:rect l="l" t="t" r="r" b="b"/>
              <a:pathLst>
                <a:path w="889" h="592" extrusionOk="0">
                  <a:moveTo>
                    <a:pt x="777" y="0"/>
                  </a:moveTo>
                  <a:lnTo>
                    <a:pt x="1" y="444"/>
                  </a:lnTo>
                  <a:lnTo>
                    <a:pt x="38" y="592"/>
                  </a:lnTo>
                  <a:lnTo>
                    <a:pt x="888" y="185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54" name="Google Shape;13254;p53"/>
            <p:cNvSpPr/>
            <p:nvPr/>
          </p:nvSpPr>
          <p:spPr>
            <a:xfrm>
              <a:off x="10223950" y="2950375"/>
              <a:ext cx="22225" cy="14825"/>
            </a:xfrm>
            <a:custGeom>
              <a:avLst/>
              <a:gdLst/>
              <a:ahLst/>
              <a:cxnLst/>
              <a:rect l="l" t="t" r="r" b="b"/>
              <a:pathLst>
                <a:path w="889" h="593" extrusionOk="0">
                  <a:moveTo>
                    <a:pt x="777" y="1"/>
                  </a:moveTo>
                  <a:lnTo>
                    <a:pt x="1" y="444"/>
                  </a:lnTo>
                  <a:lnTo>
                    <a:pt x="38" y="592"/>
                  </a:lnTo>
                  <a:lnTo>
                    <a:pt x="888" y="11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55" name="Google Shape;13255;p53"/>
            <p:cNvSpPr/>
            <p:nvPr/>
          </p:nvSpPr>
          <p:spPr>
            <a:xfrm>
              <a:off x="10223950" y="2970700"/>
              <a:ext cx="22225" cy="15750"/>
            </a:xfrm>
            <a:custGeom>
              <a:avLst/>
              <a:gdLst/>
              <a:ahLst/>
              <a:cxnLst/>
              <a:rect l="l" t="t" r="r" b="b"/>
              <a:pathLst>
                <a:path w="889" h="630" extrusionOk="0">
                  <a:moveTo>
                    <a:pt x="777" y="1"/>
                  </a:moveTo>
                  <a:lnTo>
                    <a:pt x="1" y="482"/>
                  </a:lnTo>
                  <a:lnTo>
                    <a:pt x="38" y="629"/>
                  </a:lnTo>
                  <a:lnTo>
                    <a:pt x="888" y="186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56" name="Google Shape;13256;p53"/>
            <p:cNvSpPr/>
            <p:nvPr/>
          </p:nvSpPr>
          <p:spPr>
            <a:xfrm>
              <a:off x="10223950" y="2992900"/>
              <a:ext cx="22225" cy="14800"/>
            </a:xfrm>
            <a:custGeom>
              <a:avLst/>
              <a:gdLst/>
              <a:ahLst/>
              <a:cxnLst/>
              <a:rect l="l" t="t" r="r" b="b"/>
              <a:pathLst>
                <a:path w="889" h="592" extrusionOk="0">
                  <a:moveTo>
                    <a:pt x="777" y="0"/>
                  </a:moveTo>
                  <a:lnTo>
                    <a:pt x="1" y="444"/>
                  </a:lnTo>
                  <a:lnTo>
                    <a:pt x="38" y="592"/>
                  </a:lnTo>
                  <a:lnTo>
                    <a:pt x="888" y="185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57" name="Google Shape;13257;p53"/>
            <p:cNvSpPr/>
            <p:nvPr/>
          </p:nvSpPr>
          <p:spPr>
            <a:xfrm>
              <a:off x="10223950" y="3015075"/>
              <a:ext cx="22225" cy="14825"/>
            </a:xfrm>
            <a:custGeom>
              <a:avLst/>
              <a:gdLst/>
              <a:ahLst/>
              <a:cxnLst/>
              <a:rect l="l" t="t" r="r" b="b"/>
              <a:pathLst>
                <a:path w="889" h="593" extrusionOk="0">
                  <a:moveTo>
                    <a:pt x="777" y="1"/>
                  </a:moveTo>
                  <a:lnTo>
                    <a:pt x="1" y="444"/>
                  </a:lnTo>
                  <a:lnTo>
                    <a:pt x="38" y="592"/>
                  </a:lnTo>
                  <a:lnTo>
                    <a:pt x="888" y="11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58" name="Google Shape;13258;p53"/>
            <p:cNvSpPr/>
            <p:nvPr/>
          </p:nvSpPr>
          <p:spPr>
            <a:xfrm>
              <a:off x="10223950" y="3035400"/>
              <a:ext cx="22225" cy="16675"/>
            </a:xfrm>
            <a:custGeom>
              <a:avLst/>
              <a:gdLst/>
              <a:ahLst/>
              <a:cxnLst/>
              <a:rect l="l" t="t" r="r" b="b"/>
              <a:pathLst>
                <a:path w="889" h="667" extrusionOk="0">
                  <a:moveTo>
                    <a:pt x="777" y="1"/>
                  </a:moveTo>
                  <a:lnTo>
                    <a:pt x="1" y="481"/>
                  </a:lnTo>
                  <a:lnTo>
                    <a:pt x="38" y="666"/>
                  </a:lnTo>
                  <a:lnTo>
                    <a:pt x="888" y="186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59" name="Google Shape;13259;p53"/>
            <p:cNvSpPr/>
            <p:nvPr/>
          </p:nvSpPr>
          <p:spPr>
            <a:xfrm>
              <a:off x="10223950" y="3057600"/>
              <a:ext cx="22225" cy="14800"/>
            </a:xfrm>
            <a:custGeom>
              <a:avLst/>
              <a:gdLst/>
              <a:ahLst/>
              <a:cxnLst/>
              <a:rect l="l" t="t" r="r" b="b"/>
              <a:pathLst>
                <a:path w="889" h="592" extrusionOk="0">
                  <a:moveTo>
                    <a:pt x="777" y="0"/>
                  </a:moveTo>
                  <a:lnTo>
                    <a:pt x="1" y="444"/>
                  </a:lnTo>
                  <a:lnTo>
                    <a:pt x="38" y="592"/>
                  </a:lnTo>
                  <a:lnTo>
                    <a:pt x="888" y="185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60" name="Google Shape;13260;p53"/>
            <p:cNvSpPr/>
            <p:nvPr/>
          </p:nvSpPr>
          <p:spPr>
            <a:xfrm>
              <a:off x="10223950" y="3078850"/>
              <a:ext cx="22225" cy="15725"/>
            </a:xfrm>
            <a:custGeom>
              <a:avLst/>
              <a:gdLst/>
              <a:ahLst/>
              <a:cxnLst/>
              <a:rect l="l" t="t" r="r" b="b"/>
              <a:pathLst>
                <a:path w="889" h="629" extrusionOk="0">
                  <a:moveTo>
                    <a:pt x="777" y="0"/>
                  </a:moveTo>
                  <a:lnTo>
                    <a:pt x="1" y="481"/>
                  </a:lnTo>
                  <a:lnTo>
                    <a:pt x="38" y="629"/>
                  </a:lnTo>
                  <a:lnTo>
                    <a:pt x="888" y="148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61" name="Google Shape;13261;p53"/>
            <p:cNvSpPr/>
            <p:nvPr/>
          </p:nvSpPr>
          <p:spPr>
            <a:xfrm>
              <a:off x="10223950" y="3100100"/>
              <a:ext cx="22225" cy="16675"/>
            </a:xfrm>
            <a:custGeom>
              <a:avLst/>
              <a:gdLst/>
              <a:ahLst/>
              <a:cxnLst/>
              <a:rect l="l" t="t" r="r" b="b"/>
              <a:pathLst>
                <a:path w="889" h="667" extrusionOk="0">
                  <a:moveTo>
                    <a:pt x="777" y="1"/>
                  </a:moveTo>
                  <a:lnTo>
                    <a:pt x="1" y="481"/>
                  </a:lnTo>
                  <a:lnTo>
                    <a:pt x="38" y="666"/>
                  </a:lnTo>
                  <a:lnTo>
                    <a:pt x="888" y="186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62" name="Google Shape;13262;p53"/>
            <p:cNvSpPr/>
            <p:nvPr/>
          </p:nvSpPr>
          <p:spPr>
            <a:xfrm>
              <a:off x="10223950" y="3122300"/>
              <a:ext cx="22225" cy="14800"/>
            </a:xfrm>
            <a:custGeom>
              <a:avLst/>
              <a:gdLst/>
              <a:ahLst/>
              <a:cxnLst/>
              <a:rect l="l" t="t" r="r" b="b"/>
              <a:pathLst>
                <a:path w="889" h="592" extrusionOk="0">
                  <a:moveTo>
                    <a:pt x="777" y="0"/>
                  </a:moveTo>
                  <a:lnTo>
                    <a:pt x="1" y="444"/>
                  </a:lnTo>
                  <a:lnTo>
                    <a:pt x="38" y="592"/>
                  </a:lnTo>
                  <a:lnTo>
                    <a:pt x="888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63" name="Google Shape;13263;p53"/>
            <p:cNvSpPr/>
            <p:nvPr/>
          </p:nvSpPr>
          <p:spPr>
            <a:xfrm>
              <a:off x="10223950" y="3144475"/>
              <a:ext cx="22225" cy="14800"/>
            </a:xfrm>
            <a:custGeom>
              <a:avLst/>
              <a:gdLst/>
              <a:ahLst/>
              <a:cxnLst/>
              <a:rect l="l" t="t" r="r" b="b"/>
              <a:pathLst>
                <a:path w="889" h="592" extrusionOk="0">
                  <a:moveTo>
                    <a:pt x="777" y="0"/>
                  </a:moveTo>
                  <a:lnTo>
                    <a:pt x="1" y="444"/>
                  </a:lnTo>
                  <a:lnTo>
                    <a:pt x="38" y="592"/>
                  </a:lnTo>
                  <a:lnTo>
                    <a:pt x="888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64" name="Google Shape;13264;p53"/>
            <p:cNvSpPr/>
            <p:nvPr/>
          </p:nvSpPr>
          <p:spPr>
            <a:xfrm>
              <a:off x="10223950" y="2927275"/>
              <a:ext cx="1875" cy="240325"/>
            </a:xfrm>
            <a:custGeom>
              <a:avLst/>
              <a:gdLst/>
              <a:ahLst/>
              <a:cxnLst/>
              <a:rect l="l" t="t" r="r" b="b"/>
              <a:pathLst>
                <a:path w="75" h="9613" extrusionOk="0">
                  <a:moveTo>
                    <a:pt x="75" y="0"/>
                  </a:moveTo>
                  <a:lnTo>
                    <a:pt x="1" y="37"/>
                  </a:lnTo>
                  <a:lnTo>
                    <a:pt x="1" y="9613"/>
                  </a:lnTo>
                  <a:lnTo>
                    <a:pt x="75" y="953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65" name="Google Shape;13265;p53"/>
            <p:cNvSpPr/>
            <p:nvPr/>
          </p:nvSpPr>
          <p:spPr>
            <a:xfrm>
              <a:off x="10216575" y="2922650"/>
              <a:ext cx="9250" cy="5575"/>
            </a:xfrm>
            <a:custGeom>
              <a:avLst/>
              <a:gdLst/>
              <a:ahLst/>
              <a:cxnLst/>
              <a:rect l="l" t="t" r="r" b="b"/>
              <a:pathLst>
                <a:path w="370" h="223" extrusionOk="0">
                  <a:moveTo>
                    <a:pt x="74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370" y="18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66" name="Google Shape;13266;p53"/>
            <p:cNvSpPr/>
            <p:nvPr/>
          </p:nvSpPr>
          <p:spPr>
            <a:xfrm>
              <a:off x="10215650" y="2923575"/>
              <a:ext cx="8325" cy="244025"/>
            </a:xfrm>
            <a:custGeom>
              <a:avLst/>
              <a:gdLst/>
              <a:ahLst/>
              <a:cxnLst/>
              <a:rect l="l" t="t" r="r" b="b"/>
              <a:pathLst>
                <a:path w="333" h="9761" extrusionOk="0">
                  <a:moveTo>
                    <a:pt x="37" y="0"/>
                  </a:moveTo>
                  <a:lnTo>
                    <a:pt x="0" y="37"/>
                  </a:lnTo>
                  <a:lnTo>
                    <a:pt x="185" y="185"/>
                  </a:lnTo>
                  <a:lnTo>
                    <a:pt x="185" y="9687"/>
                  </a:lnTo>
                  <a:lnTo>
                    <a:pt x="333" y="9761"/>
                  </a:lnTo>
                  <a:lnTo>
                    <a:pt x="333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67" name="Google Shape;13267;p53"/>
            <p:cNvSpPr/>
            <p:nvPr/>
          </p:nvSpPr>
          <p:spPr>
            <a:xfrm>
              <a:off x="10128750" y="2881050"/>
              <a:ext cx="67500" cy="24050"/>
            </a:xfrm>
            <a:custGeom>
              <a:avLst/>
              <a:gdLst/>
              <a:ahLst/>
              <a:cxnLst/>
              <a:rect l="l" t="t" r="r" b="b"/>
              <a:pathLst>
                <a:path w="2700" h="962" extrusionOk="0">
                  <a:moveTo>
                    <a:pt x="1" y="1"/>
                  </a:moveTo>
                  <a:lnTo>
                    <a:pt x="1" y="186"/>
                  </a:lnTo>
                  <a:lnTo>
                    <a:pt x="1369" y="962"/>
                  </a:lnTo>
                  <a:lnTo>
                    <a:pt x="2700" y="186"/>
                  </a:lnTo>
                  <a:lnTo>
                    <a:pt x="2700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68" name="Google Shape;13268;p53"/>
            <p:cNvSpPr/>
            <p:nvPr/>
          </p:nvSpPr>
          <p:spPr>
            <a:xfrm>
              <a:off x="10128750" y="2860725"/>
              <a:ext cx="67500" cy="38850"/>
            </a:xfrm>
            <a:custGeom>
              <a:avLst/>
              <a:gdLst/>
              <a:ahLst/>
              <a:cxnLst/>
              <a:rect l="l" t="t" r="r" b="b"/>
              <a:pathLst>
                <a:path w="2700" h="1554" extrusionOk="0">
                  <a:moveTo>
                    <a:pt x="1369" y="0"/>
                  </a:moveTo>
                  <a:lnTo>
                    <a:pt x="1" y="814"/>
                  </a:lnTo>
                  <a:lnTo>
                    <a:pt x="1369" y="1553"/>
                  </a:lnTo>
                  <a:lnTo>
                    <a:pt x="2700" y="814"/>
                  </a:lnTo>
                  <a:lnTo>
                    <a:pt x="1369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69" name="Google Shape;13269;p53"/>
            <p:cNvSpPr/>
            <p:nvPr/>
          </p:nvSpPr>
          <p:spPr>
            <a:xfrm>
              <a:off x="10138000" y="2865350"/>
              <a:ext cx="49025" cy="17575"/>
            </a:xfrm>
            <a:custGeom>
              <a:avLst/>
              <a:gdLst/>
              <a:ahLst/>
              <a:cxnLst/>
              <a:rect l="l" t="t" r="r" b="b"/>
              <a:pathLst>
                <a:path w="1961" h="703" extrusionOk="0">
                  <a:moveTo>
                    <a:pt x="999" y="0"/>
                  </a:moveTo>
                  <a:lnTo>
                    <a:pt x="1" y="629"/>
                  </a:lnTo>
                  <a:lnTo>
                    <a:pt x="149" y="703"/>
                  </a:lnTo>
                  <a:lnTo>
                    <a:pt x="999" y="185"/>
                  </a:lnTo>
                  <a:lnTo>
                    <a:pt x="1812" y="703"/>
                  </a:lnTo>
                  <a:lnTo>
                    <a:pt x="1960" y="629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70" name="Google Shape;13270;p53"/>
            <p:cNvSpPr/>
            <p:nvPr/>
          </p:nvSpPr>
          <p:spPr>
            <a:xfrm>
              <a:off x="10141700" y="2869975"/>
              <a:ext cx="41625" cy="24050"/>
            </a:xfrm>
            <a:custGeom>
              <a:avLst/>
              <a:gdLst/>
              <a:ahLst/>
              <a:cxnLst/>
              <a:rect l="l" t="t" r="r" b="b"/>
              <a:pathLst>
                <a:path w="1665" h="962" extrusionOk="0">
                  <a:moveTo>
                    <a:pt x="851" y="0"/>
                  </a:moveTo>
                  <a:lnTo>
                    <a:pt x="1" y="518"/>
                  </a:lnTo>
                  <a:lnTo>
                    <a:pt x="851" y="961"/>
                  </a:lnTo>
                  <a:lnTo>
                    <a:pt x="1664" y="518"/>
                  </a:lnTo>
                  <a:lnTo>
                    <a:pt x="85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71" name="Google Shape;13271;p53"/>
            <p:cNvSpPr/>
            <p:nvPr/>
          </p:nvSpPr>
          <p:spPr>
            <a:xfrm>
              <a:off x="10089950" y="2837375"/>
              <a:ext cx="19425" cy="12275"/>
            </a:xfrm>
            <a:custGeom>
              <a:avLst/>
              <a:gdLst/>
              <a:ahLst/>
              <a:cxnLst/>
              <a:rect l="l" t="t" r="r" b="b"/>
              <a:pathLst>
                <a:path w="777" h="491" extrusionOk="0">
                  <a:moveTo>
                    <a:pt x="388" y="1"/>
                  </a:moveTo>
                  <a:cubicBezTo>
                    <a:pt x="296" y="1"/>
                    <a:pt x="204" y="29"/>
                    <a:pt x="148" y="84"/>
                  </a:cubicBezTo>
                  <a:cubicBezTo>
                    <a:pt x="37" y="121"/>
                    <a:pt x="0" y="158"/>
                    <a:pt x="0" y="269"/>
                  </a:cubicBezTo>
                  <a:cubicBezTo>
                    <a:pt x="0" y="306"/>
                    <a:pt x="37" y="380"/>
                    <a:pt x="148" y="417"/>
                  </a:cubicBezTo>
                  <a:cubicBezTo>
                    <a:pt x="222" y="491"/>
                    <a:pt x="333" y="491"/>
                    <a:pt x="407" y="491"/>
                  </a:cubicBezTo>
                  <a:cubicBezTo>
                    <a:pt x="518" y="491"/>
                    <a:pt x="592" y="417"/>
                    <a:pt x="629" y="417"/>
                  </a:cubicBezTo>
                  <a:cubicBezTo>
                    <a:pt x="740" y="380"/>
                    <a:pt x="777" y="343"/>
                    <a:pt x="777" y="269"/>
                  </a:cubicBezTo>
                  <a:cubicBezTo>
                    <a:pt x="777" y="195"/>
                    <a:pt x="740" y="121"/>
                    <a:pt x="629" y="84"/>
                  </a:cubicBezTo>
                  <a:cubicBezTo>
                    <a:pt x="573" y="29"/>
                    <a:pt x="481" y="1"/>
                    <a:pt x="3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72" name="Google Shape;13272;p53"/>
            <p:cNvSpPr/>
            <p:nvPr/>
          </p:nvSpPr>
          <p:spPr>
            <a:xfrm>
              <a:off x="9945750" y="3170350"/>
              <a:ext cx="14825" cy="10650"/>
            </a:xfrm>
            <a:custGeom>
              <a:avLst/>
              <a:gdLst/>
              <a:ahLst/>
              <a:cxnLst/>
              <a:rect l="l" t="t" r="r" b="b"/>
              <a:pathLst>
                <a:path w="593" h="426" extrusionOk="0">
                  <a:moveTo>
                    <a:pt x="1" y="1"/>
                  </a:moveTo>
                  <a:lnTo>
                    <a:pt x="1" y="259"/>
                  </a:lnTo>
                  <a:cubicBezTo>
                    <a:pt x="1" y="296"/>
                    <a:pt x="38" y="333"/>
                    <a:pt x="75" y="370"/>
                  </a:cubicBezTo>
                  <a:cubicBezTo>
                    <a:pt x="149" y="407"/>
                    <a:pt x="232" y="426"/>
                    <a:pt x="306" y="426"/>
                  </a:cubicBezTo>
                  <a:cubicBezTo>
                    <a:pt x="380" y="426"/>
                    <a:pt x="444" y="407"/>
                    <a:pt x="481" y="370"/>
                  </a:cubicBezTo>
                  <a:cubicBezTo>
                    <a:pt x="555" y="333"/>
                    <a:pt x="592" y="296"/>
                    <a:pt x="592" y="259"/>
                  </a:cubicBezTo>
                  <a:lnTo>
                    <a:pt x="59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73" name="Google Shape;13273;p53"/>
            <p:cNvSpPr/>
            <p:nvPr/>
          </p:nvSpPr>
          <p:spPr>
            <a:xfrm>
              <a:off x="9943900" y="3166425"/>
              <a:ext cx="17600" cy="9725"/>
            </a:xfrm>
            <a:custGeom>
              <a:avLst/>
              <a:gdLst/>
              <a:ahLst/>
              <a:cxnLst/>
              <a:rect l="l" t="t" r="r" b="b"/>
              <a:pathLst>
                <a:path w="704" h="389" extrusionOk="0">
                  <a:moveTo>
                    <a:pt x="380" y="0"/>
                  </a:moveTo>
                  <a:cubicBezTo>
                    <a:pt x="306" y="0"/>
                    <a:pt x="223" y="28"/>
                    <a:pt x="149" y="84"/>
                  </a:cubicBezTo>
                  <a:cubicBezTo>
                    <a:pt x="1" y="121"/>
                    <a:pt x="1" y="232"/>
                    <a:pt x="149" y="305"/>
                  </a:cubicBezTo>
                  <a:cubicBezTo>
                    <a:pt x="204" y="361"/>
                    <a:pt x="269" y="389"/>
                    <a:pt x="338" y="389"/>
                  </a:cubicBezTo>
                  <a:cubicBezTo>
                    <a:pt x="408" y="389"/>
                    <a:pt x="481" y="361"/>
                    <a:pt x="555" y="305"/>
                  </a:cubicBezTo>
                  <a:cubicBezTo>
                    <a:pt x="703" y="268"/>
                    <a:pt x="703" y="121"/>
                    <a:pt x="555" y="84"/>
                  </a:cubicBezTo>
                  <a:cubicBezTo>
                    <a:pt x="518" y="28"/>
                    <a:pt x="454" y="0"/>
                    <a:pt x="380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74" name="Google Shape;13274;p53"/>
            <p:cNvSpPr/>
            <p:nvPr/>
          </p:nvSpPr>
          <p:spPr>
            <a:xfrm>
              <a:off x="10092725" y="2836700"/>
              <a:ext cx="15725" cy="10650"/>
            </a:xfrm>
            <a:custGeom>
              <a:avLst/>
              <a:gdLst/>
              <a:ahLst/>
              <a:cxnLst/>
              <a:rect l="l" t="t" r="r" b="b"/>
              <a:pathLst>
                <a:path w="629" h="426" extrusionOk="0">
                  <a:moveTo>
                    <a:pt x="0" y="0"/>
                  </a:moveTo>
                  <a:lnTo>
                    <a:pt x="0" y="222"/>
                  </a:lnTo>
                  <a:cubicBezTo>
                    <a:pt x="0" y="296"/>
                    <a:pt x="74" y="333"/>
                    <a:pt x="111" y="370"/>
                  </a:cubicBezTo>
                  <a:cubicBezTo>
                    <a:pt x="185" y="407"/>
                    <a:pt x="268" y="425"/>
                    <a:pt x="342" y="425"/>
                  </a:cubicBezTo>
                  <a:cubicBezTo>
                    <a:pt x="416" y="425"/>
                    <a:pt x="481" y="407"/>
                    <a:pt x="518" y="370"/>
                  </a:cubicBezTo>
                  <a:cubicBezTo>
                    <a:pt x="592" y="333"/>
                    <a:pt x="629" y="296"/>
                    <a:pt x="629" y="222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75" name="Google Shape;13275;p53"/>
            <p:cNvSpPr/>
            <p:nvPr/>
          </p:nvSpPr>
          <p:spPr>
            <a:xfrm>
              <a:off x="10091800" y="2832775"/>
              <a:ext cx="17575" cy="9025"/>
            </a:xfrm>
            <a:custGeom>
              <a:avLst/>
              <a:gdLst/>
              <a:ahLst/>
              <a:cxnLst/>
              <a:rect l="l" t="t" r="r" b="b"/>
              <a:pathLst>
                <a:path w="703" h="361" extrusionOk="0">
                  <a:moveTo>
                    <a:pt x="379" y="0"/>
                  </a:moveTo>
                  <a:cubicBezTo>
                    <a:pt x="305" y="0"/>
                    <a:pt x="222" y="28"/>
                    <a:pt x="148" y="83"/>
                  </a:cubicBezTo>
                  <a:cubicBezTo>
                    <a:pt x="0" y="120"/>
                    <a:pt x="0" y="231"/>
                    <a:pt x="148" y="305"/>
                  </a:cubicBezTo>
                  <a:cubicBezTo>
                    <a:pt x="203" y="342"/>
                    <a:pt x="277" y="360"/>
                    <a:pt x="351" y="360"/>
                  </a:cubicBezTo>
                  <a:cubicBezTo>
                    <a:pt x="425" y="360"/>
                    <a:pt x="499" y="342"/>
                    <a:pt x="555" y="305"/>
                  </a:cubicBezTo>
                  <a:cubicBezTo>
                    <a:pt x="703" y="194"/>
                    <a:pt x="703" y="120"/>
                    <a:pt x="555" y="83"/>
                  </a:cubicBezTo>
                  <a:cubicBezTo>
                    <a:pt x="518" y="28"/>
                    <a:pt x="453" y="0"/>
                    <a:pt x="379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76" name="Google Shape;13276;p53"/>
            <p:cNvSpPr/>
            <p:nvPr/>
          </p:nvSpPr>
          <p:spPr>
            <a:xfrm>
              <a:off x="9947600" y="2812300"/>
              <a:ext cx="159925" cy="361775"/>
            </a:xfrm>
            <a:custGeom>
              <a:avLst/>
              <a:gdLst/>
              <a:ahLst/>
              <a:cxnLst/>
              <a:rect l="l" t="t" r="r" b="b"/>
              <a:pathLst>
                <a:path w="6397" h="14471" extrusionOk="0">
                  <a:moveTo>
                    <a:pt x="5764" y="0"/>
                  </a:moveTo>
                  <a:cubicBezTo>
                    <a:pt x="5628" y="0"/>
                    <a:pt x="5484" y="28"/>
                    <a:pt x="5361" y="89"/>
                  </a:cubicBezTo>
                  <a:lnTo>
                    <a:pt x="740" y="2788"/>
                  </a:lnTo>
                  <a:cubicBezTo>
                    <a:pt x="333" y="3010"/>
                    <a:pt x="1" y="3601"/>
                    <a:pt x="1" y="4082"/>
                  </a:cubicBezTo>
                  <a:lnTo>
                    <a:pt x="1" y="14286"/>
                  </a:lnTo>
                  <a:cubicBezTo>
                    <a:pt x="1" y="14433"/>
                    <a:pt x="112" y="14470"/>
                    <a:pt x="223" y="14470"/>
                  </a:cubicBezTo>
                  <a:cubicBezTo>
                    <a:pt x="333" y="14470"/>
                    <a:pt x="481" y="14433"/>
                    <a:pt x="481" y="14286"/>
                  </a:cubicBezTo>
                  <a:lnTo>
                    <a:pt x="481" y="4082"/>
                  </a:lnTo>
                  <a:cubicBezTo>
                    <a:pt x="481" y="3749"/>
                    <a:pt x="703" y="3342"/>
                    <a:pt x="962" y="3194"/>
                  </a:cubicBezTo>
                  <a:lnTo>
                    <a:pt x="5657" y="533"/>
                  </a:lnTo>
                  <a:cubicBezTo>
                    <a:pt x="5768" y="459"/>
                    <a:pt x="5842" y="459"/>
                    <a:pt x="5879" y="459"/>
                  </a:cubicBezTo>
                  <a:cubicBezTo>
                    <a:pt x="5879" y="459"/>
                    <a:pt x="5916" y="496"/>
                    <a:pt x="5916" y="643"/>
                  </a:cubicBezTo>
                  <a:lnTo>
                    <a:pt x="5916" y="902"/>
                  </a:lnTo>
                  <a:cubicBezTo>
                    <a:pt x="5916" y="1013"/>
                    <a:pt x="6027" y="1050"/>
                    <a:pt x="6138" y="1050"/>
                  </a:cubicBezTo>
                  <a:cubicBezTo>
                    <a:pt x="6286" y="1050"/>
                    <a:pt x="6397" y="1013"/>
                    <a:pt x="6397" y="902"/>
                  </a:cubicBezTo>
                  <a:lnTo>
                    <a:pt x="6397" y="643"/>
                  </a:lnTo>
                  <a:cubicBezTo>
                    <a:pt x="6397" y="385"/>
                    <a:pt x="6249" y="126"/>
                    <a:pt x="6064" y="52"/>
                  </a:cubicBezTo>
                  <a:cubicBezTo>
                    <a:pt x="5981" y="19"/>
                    <a:pt x="5875" y="0"/>
                    <a:pt x="5764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77" name="Google Shape;13277;p53"/>
            <p:cNvSpPr/>
            <p:nvPr/>
          </p:nvSpPr>
          <p:spPr>
            <a:xfrm>
              <a:off x="9314475" y="2697125"/>
              <a:ext cx="154375" cy="89675"/>
            </a:xfrm>
            <a:custGeom>
              <a:avLst/>
              <a:gdLst/>
              <a:ahLst/>
              <a:cxnLst/>
              <a:rect l="l" t="t" r="r" b="b"/>
              <a:pathLst>
                <a:path w="6175" h="3587" extrusionOk="0">
                  <a:moveTo>
                    <a:pt x="3106" y="1"/>
                  </a:moveTo>
                  <a:cubicBezTo>
                    <a:pt x="2256" y="1"/>
                    <a:pt x="1517" y="185"/>
                    <a:pt x="925" y="481"/>
                  </a:cubicBezTo>
                  <a:cubicBezTo>
                    <a:pt x="334" y="814"/>
                    <a:pt x="1" y="1295"/>
                    <a:pt x="1" y="1812"/>
                  </a:cubicBezTo>
                  <a:cubicBezTo>
                    <a:pt x="1" y="2256"/>
                    <a:pt x="334" y="2736"/>
                    <a:pt x="925" y="3106"/>
                  </a:cubicBezTo>
                  <a:cubicBezTo>
                    <a:pt x="1517" y="3402"/>
                    <a:pt x="2256" y="3587"/>
                    <a:pt x="3106" y="3587"/>
                  </a:cubicBezTo>
                  <a:cubicBezTo>
                    <a:pt x="3920" y="3587"/>
                    <a:pt x="4733" y="3402"/>
                    <a:pt x="5251" y="3106"/>
                  </a:cubicBezTo>
                  <a:cubicBezTo>
                    <a:pt x="5879" y="2773"/>
                    <a:pt x="6175" y="2293"/>
                    <a:pt x="6175" y="1812"/>
                  </a:cubicBezTo>
                  <a:cubicBezTo>
                    <a:pt x="6175" y="1332"/>
                    <a:pt x="5879" y="814"/>
                    <a:pt x="5251" y="481"/>
                  </a:cubicBezTo>
                  <a:cubicBezTo>
                    <a:pt x="4659" y="185"/>
                    <a:pt x="3920" y="1"/>
                    <a:pt x="3106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78" name="Google Shape;13278;p53"/>
            <p:cNvSpPr/>
            <p:nvPr/>
          </p:nvSpPr>
          <p:spPr>
            <a:xfrm>
              <a:off x="9318175" y="2737800"/>
              <a:ext cx="148825" cy="46475"/>
            </a:xfrm>
            <a:custGeom>
              <a:avLst/>
              <a:gdLst/>
              <a:ahLst/>
              <a:cxnLst/>
              <a:rect l="l" t="t" r="r" b="b"/>
              <a:pathLst>
                <a:path w="5953" h="1859" extrusionOk="0">
                  <a:moveTo>
                    <a:pt x="1" y="0"/>
                  </a:moveTo>
                  <a:lnTo>
                    <a:pt x="1" y="111"/>
                  </a:lnTo>
                  <a:cubicBezTo>
                    <a:pt x="1" y="592"/>
                    <a:pt x="259" y="999"/>
                    <a:pt x="888" y="1331"/>
                  </a:cubicBezTo>
                  <a:cubicBezTo>
                    <a:pt x="1461" y="1682"/>
                    <a:pt x="2219" y="1858"/>
                    <a:pt x="2977" y="1858"/>
                  </a:cubicBezTo>
                  <a:cubicBezTo>
                    <a:pt x="3735" y="1858"/>
                    <a:pt x="4493" y="1682"/>
                    <a:pt x="5066" y="1331"/>
                  </a:cubicBezTo>
                  <a:cubicBezTo>
                    <a:pt x="5694" y="999"/>
                    <a:pt x="5953" y="592"/>
                    <a:pt x="5953" y="111"/>
                  </a:cubicBezTo>
                  <a:lnTo>
                    <a:pt x="5953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79" name="Google Shape;13279;p53"/>
            <p:cNvSpPr/>
            <p:nvPr/>
          </p:nvSpPr>
          <p:spPr>
            <a:xfrm>
              <a:off x="9310775" y="2695500"/>
              <a:ext cx="163625" cy="86000"/>
            </a:xfrm>
            <a:custGeom>
              <a:avLst/>
              <a:gdLst/>
              <a:ahLst/>
              <a:cxnLst/>
              <a:rect l="l" t="t" r="r" b="b"/>
              <a:pathLst>
                <a:path w="6545" h="3440" extrusionOk="0">
                  <a:moveTo>
                    <a:pt x="3273" y="1"/>
                  </a:moveTo>
                  <a:cubicBezTo>
                    <a:pt x="2515" y="1"/>
                    <a:pt x="1757" y="158"/>
                    <a:pt x="1184" y="472"/>
                  </a:cubicBezTo>
                  <a:cubicBezTo>
                    <a:pt x="1" y="1175"/>
                    <a:pt x="1" y="2247"/>
                    <a:pt x="1184" y="2912"/>
                  </a:cubicBezTo>
                  <a:cubicBezTo>
                    <a:pt x="1757" y="3264"/>
                    <a:pt x="2515" y="3439"/>
                    <a:pt x="3273" y="3439"/>
                  </a:cubicBezTo>
                  <a:cubicBezTo>
                    <a:pt x="4031" y="3439"/>
                    <a:pt x="4789" y="3264"/>
                    <a:pt x="5362" y="2912"/>
                  </a:cubicBezTo>
                  <a:cubicBezTo>
                    <a:pt x="6545" y="2247"/>
                    <a:pt x="6545" y="1175"/>
                    <a:pt x="5362" y="472"/>
                  </a:cubicBezTo>
                  <a:cubicBezTo>
                    <a:pt x="4789" y="158"/>
                    <a:pt x="4031" y="1"/>
                    <a:pt x="3273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80" name="Google Shape;13280;p53"/>
            <p:cNvSpPr/>
            <p:nvPr/>
          </p:nvSpPr>
          <p:spPr>
            <a:xfrm>
              <a:off x="9322800" y="2613950"/>
              <a:ext cx="139600" cy="163375"/>
            </a:xfrm>
            <a:custGeom>
              <a:avLst/>
              <a:gdLst/>
              <a:ahLst/>
              <a:cxnLst/>
              <a:rect l="l" t="t" r="r" b="b"/>
              <a:pathLst>
                <a:path w="5584" h="6535" extrusionOk="0">
                  <a:moveTo>
                    <a:pt x="1" y="0"/>
                  </a:moveTo>
                  <a:lnTo>
                    <a:pt x="1" y="4880"/>
                  </a:lnTo>
                  <a:cubicBezTo>
                    <a:pt x="1" y="5287"/>
                    <a:pt x="259" y="5731"/>
                    <a:pt x="814" y="6063"/>
                  </a:cubicBezTo>
                  <a:cubicBezTo>
                    <a:pt x="1368" y="6378"/>
                    <a:pt x="2089" y="6535"/>
                    <a:pt x="2810" y="6535"/>
                  </a:cubicBezTo>
                  <a:cubicBezTo>
                    <a:pt x="3531" y="6535"/>
                    <a:pt x="4252" y="6378"/>
                    <a:pt x="4807" y="6063"/>
                  </a:cubicBezTo>
                  <a:cubicBezTo>
                    <a:pt x="5324" y="5731"/>
                    <a:pt x="5583" y="5324"/>
                    <a:pt x="5583" y="4880"/>
                  </a:cubicBezTo>
                  <a:lnTo>
                    <a:pt x="5583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81" name="Google Shape;13281;p53"/>
            <p:cNvSpPr/>
            <p:nvPr/>
          </p:nvSpPr>
          <p:spPr>
            <a:xfrm>
              <a:off x="9320025" y="2551100"/>
              <a:ext cx="146050" cy="103300"/>
            </a:xfrm>
            <a:custGeom>
              <a:avLst/>
              <a:gdLst/>
              <a:ahLst/>
              <a:cxnLst/>
              <a:rect l="l" t="t" r="r" b="b"/>
              <a:pathLst>
                <a:path w="5842" h="4132" extrusionOk="0">
                  <a:moveTo>
                    <a:pt x="925" y="0"/>
                  </a:moveTo>
                  <a:lnTo>
                    <a:pt x="185" y="2181"/>
                  </a:lnTo>
                  <a:cubicBezTo>
                    <a:pt x="1" y="2699"/>
                    <a:pt x="296" y="3254"/>
                    <a:pt x="999" y="3660"/>
                  </a:cubicBezTo>
                  <a:cubicBezTo>
                    <a:pt x="1553" y="3975"/>
                    <a:pt x="2265" y="4132"/>
                    <a:pt x="2977" y="4132"/>
                  </a:cubicBezTo>
                  <a:cubicBezTo>
                    <a:pt x="3688" y="4132"/>
                    <a:pt x="4400" y="3975"/>
                    <a:pt x="4955" y="3660"/>
                  </a:cubicBezTo>
                  <a:cubicBezTo>
                    <a:pt x="5546" y="3254"/>
                    <a:pt x="5842" y="2699"/>
                    <a:pt x="5657" y="2181"/>
                  </a:cubicBezTo>
                  <a:lnTo>
                    <a:pt x="4918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82" name="Google Shape;13282;p53"/>
            <p:cNvSpPr/>
            <p:nvPr/>
          </p:nvSpPr>
          <p:spPr>
            <a:xfrm>
              <a:off x="9336675" y="2528900"/>
              <a:ext cx="111850" cy="58950"/>
            </a:xfrm>
            <a:custGeom>
              <a:avLst/>
              <a:gdLst/>
              <a:ahLst/>
              <a:cxnLst/>
              <a:rect l="l" t="t" r="r" b="b"/>
              <a:pathLst>
                <a:path w="4474" h="2358" extrusionOk="0">
                  <a:moveTo>
                    <a:pt x="2209" y="1"/>
                  </a:moveTo>
                  <a:cubicBezTo>
                    <a:pt x="1682" y="1"/>
                    <a:pt x="1165" y="112"/>
                    <a:pt x="776" y="334"/>
                  </a:cubicBezTo>
                  <a:cubicBezTo>
                    <a:pt x="0" y="814"/>
                    <a:pt x="0" y="1554"/>
                    <a:pt x="776" y="1997"/>
                  </a:cubicBezTo>
                  <a:cubicBezTo>
                    <a:pt x="1202" y="2238"/>
                    <a:pt x="1738" y="2358"/>
                    <a:pt x="2265" y="2358"/>
                  </a:cubicBezTo>
                  <a:cubicBezTo>
                    <a:pt x="2791" y="2358"/>
                    <a:pt x="3309" y="2238"/>
                    <a:pt x="3697" y="1997"/>
                  </a:cubicBezTo>
                  <a:cubicBezTo>
                    <a:pt x="4474" y="1554"/>
                    <a:pt x="4474" y="814"/>
                    <a:pt x="3697" y="334"/>
                  </a:cubicBezTo>
                  <a:cubicBezTo>
                    <a:pt x="3272" y="112"/>
                    <a:pt x="2736" y="1"/>
                    <a:pt x="22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83" name="Google Shape;13283;p53"/>
            <p:cNvSpPr/>
            <p:nvPr/>
          </p:nvSpPr>
          <p:spPr>
            <a:xfrm>
              <a:off x="9481775" y="2794175"/>
              <a:ext cx="155300" cy="89675"/>
            </a:xfrm>
            <a:custGeom>
              <a:avLst/>
              <a:gdLst/>
              <a:ahLst/>
              <a:cxnLst/>
              <a:rect l="l" t="t" r="r" b="b"/>
              <a:pathLst>
                <a:path w="6212" h="3587" extrusionOk="0">
                  <a:moveTo>
                    <a:pt x="3106" y="1"/>
                  </a:moveTo>
                  <a:cubicBezTo>
                    <a:pt x="2293" y="1"/>
                    <a:pt x="1553" y="185"/>
                    <a:pt x="925" y="481"/>
                  </a:cubicBezTo>
                  <a:cubicBezTo>
                    <a:pt x="333" y="814"/>
                    <a:pt x="0" y="1294"/>
                    <a:pt x="0" y="1775"/>
                  </a:cubicBezTo>
                  <a:cubicBezTo>
                    <a:pt x="0" y="2256"/>
                    <a:pt x="333" y="2699"/>
                    <a:pt x="925" y="3069"/>
                  </a:cubicBezTo>
                  <a:cubicBezTo>
                    <a:pt x="1553" y="3402"/>
                    <a:pt x="2256" y="3587"/>
                    <a:pt x="3106" y="3587"/>
                  </a:cubicBezTo>
                  <a:cubicBezTo>
                    <a:pt x="3956" y="3587"/>
                    <a:pt x="4733" y="3402"/>
                    <a:pt x="5287" y="3069"/>
                  </a:cubicBezTo>
                  <a:cubicBezTo>
                    <a:pt x="5879" y="2773"/>
                    <a:pt x="6212" y="2293"/>
                    <a:pt x="6212" y="1775"/>
                  </a:cubicBezTo>
                  <a:cubicBezTo>
                    <a:pt x="6212" y="1331"/>
                    <a:pt x="5879" y="814"/>
                    <a:pt x="5287" y="481"/>
                  </a:cubicBezTo>
                  <a:cubicBezTo>
                    <a:pt x="4696" y="185"/>
                    <a:pt x="3956" y="1"/>
                    <a:pt x="3106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84" name="Google Shape;13284;p53"/>
            <p:cNvSpPr/>
            <p:nvPr/>
          </p:nvSpPr>
          <p:spPr>
            <a:xfrm>
              <a:off x="9485475" y="2834850"/>
              <a:ext cx="148825" cy="46450"/>
            </a:xfrm>
            <a:custGeom>
              <a:avLst/>
              <a:gdLst/>
              <a:ahLst/>
              <a:cxnLst/>
              <a:rect l="l" t="t" r="r" b="b"/>
              <a:pathLst>
                <a:path w="5953" h="1858" extrusionOk="0">
                  <a:moveTo>
                    <a:pt x="0" y="0"/>
                  </a:moveTo>
                  <a:lnTo>
                    <a:pt x="0" y="111"/>
                  </a:lnTo>
                  <a:cubicBezTo>
                    <a:pt x="0" y="592"/>
                    <a:pt x="259" y="998"/>
                    <a:pt x="888" y="1331"/>
                  </a:cubicBezTo>
                  <a:cubicBezTo>
                    <a:pt x="1461" y="1682"/>
                    <a:pt x="2219" y="1858"/>
                    <a:pt x="2981" y="1858"/>
                  </a:cubicBezTo>
                  <a:cubicBezTo>
                    <a:pt x="3744" y="1858"/>
                    <a:pt x="4511" y="1682"/>
                    <a:pt x="5102" y="1331"/>
                  </a:cubicBezTo>
                  <a:cubicBezTo>
                    <a:pt x="5657" y="998"/>
                    <a:pt x="5953" y="592"/>
                    <a:pt x="5953" y="111"/>
                  </a:cubicBezTo>
                  <a:lnTo>
                    <a:pt x="5953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85" name="Google Shape;13285;p53"/>
            <p:cNvSpPr/>
            <p:nvPr/>
          </p:nvSpPr>
          <p:spPr>
            <a:xfrm>
              <a:off x="9479000" y="2791175"/>
              <a:ext cx="162700" cy="87375"/>
            </a:xfrm>
            <a:custGeom>
              <a:avLst/>
              <a:gdLst/>
              <a:ahLst/>
              <a:cxnLst/>
              <a:rect l="l" t="t" r="r" b="b"/>
              <a:pathLst>
                <a:path w="6508" h="3495" extrusionOk="0">
                  <a:moveTo>
                    <a:pt x="3240" y="0"/>
                  </a:moveTo>
                  <a:cubicBezTo>
                    <a:pt x="2478" y="0"/>
                    <a:pt x="1720" y="176"/>
                    <a:pt x="1147" y="527"/>
                  </a:cubicBezTo>
                  <a:cubicBezTo>
                    <a:pt x="1" y="1230"/>
                    <a:pt x="1" y="2265"/>
                    <a:pt x="1147" y="2967"/>
                  </a:cubicBezTo>
                  <a:cubicBezTo>
                    <a:pt x="1720" y="3318"/>
                    <a:pt x="2478" y="3494"/>
                    <a:pt x="3240" y="3494"/>
                  </a:cubicBezTo>
                  <a:cubicBezTo>
                    <a:pt x="4003" y="3494"/>
                    <a:pt x="4770" y="3318"/>
                    <a:pt x="5361" y="2967"/>
                  </a:cubicBezTo>
                  <a:cubicBezTo>
                    <a:pt x="6507" y="2265"/>
                    <a:pt x="6507" y="1193"/>
                    <a:pt x="5361" y="527"/>
                  </a:cubicBezTo>
                  <a:cubicBezTo>
                    <a:pt x="4770" y="176"/>
                    <a:pt x="4003" y="0"/>
                    <a:pt x="3240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86" name="Google Shape;13286;p53"/>
            <p:cNvSpPr/>
            <p:nvPr/>
          </p:nvSpPr>
          <p:spPr>
            <a:xfrm>
              <a:off x="9490100" y="2711000"/>
              <a:ext cx="139575" cy="163375"/>
            </a:xfrm>
            <a:custGeom>
              <a:avLst/>
              <a:gdLst/>
              <a:ahLst/>
              <a:cxnLst/>
              <a:rect l="l" t="t" r="r" b="b"/>
              <a:pathLst>
                <a:path w="5583" h="6535" extrusionOk="0">
                  <a:moveTo>
                    <a:pt x="0" y="0"/>
                  </a:moveTo>
                  <a:lnTo>
                    <a:pt x="0" y="4880"/>
                  </a:lnTo>
                  <a:cubicBezTo>
                    <a:pt x="0" y="5324"/>
                    <a:pt x="296" y="5731"/>
                    <a:pt x="851" y="6063"/>
                  </a:cubicBezTo>
                  <a:cubicBezTo>
                    <a:pt x="1405" y="6378"/>
                    <a:pt x="2117" y="6535"/>
                    <a:pt x="2828" y="6535"/>
                  </a:cubicBezTo>
                  <a:cubicBezTo>
                    <a:pt x="3540" y="6535"/>
                    <a:pt x="4252" y="6378"/>
                    <a:pt x="4806" y="6063"/>
                  </a:cubicBezTo>
                  <a:cubicBezTo>
                    <a:pt x="5324" y="5731"/>
                    <a:pt x="5583" y="5324"/>
                    <a:pt x="5583" y="4880"/>
                  </a:cubicBezTo>
                  <a:lnTo>
                    <a:pt x="5583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87" name="Google Shape;13287;p53"/>
            <p:cNvSpPr/>
            <p:nvPr/>
          </p:nvSpPr>
          <p:spPr>
            <a:xfrm>
              <a:off x="9488250" y="2647225"/>
              <a:ext cx="145125" cy="103300"/>
            </a:xfrm>
            <a:custGeom>
              <a:avLst/>
              <a:gdLst/>
              <a:ahLst/>
              <a:cxnLst/>
              <a:rect l="l" t="t" r="r" b="b"/>
              <a:pathLst>
                <a:path w="5805" h="4132" extrusionOk="0">
                  <a:moveTo>
                    <a:pt x="925" y="0"/>
                  </a:moveTo>
                  <a:lnTo>
                    <a:pt x="185" y="2181"/>
                  </a:lnTo>
                  <a:cubicBezTo>
                    <a:pt x="0" y="2699"/>
                    <a:pt x="259" y="3254"/>
                    <a:pt x="962" y="3660"/>
                  </a:cubicBezTo>
                  <a:cubicBezTo>
                    <a:pt x="1516" y="3975"/>
                    <a:pt x="2228" y="4132"/>
                    <a:pt x="2939" y="4132"/>
                  </a:cubicBezTo>
                  <a:cubicBezTo>
                    <a:pt x="3651" y="4132"/>
                    <a:pt x="4363" y="3975"/>
                    <a:pt x="4917" y="3660"/>
                  </a:cubicBezTo>
                  <a:cubicBezTo>
                    <a:pt x="5546" y="3291"/>
                    <a:pt x="5805" y="2699"/>
                    <a:pt x="5620" y="2181"/>
                  </a:cubicBezTo>
                  <a:lnTo>
                    <a:pt x="4880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88" name="Google Shape;13288;p53"/>
            <p:cNvSpPr/>
            <p:nvPr/>
          </p:nvSpPr>
          <p:spPr>
            <a:xfrm>
              <a:off x="9503950" y="2624350"/>
              <a:ext cx="111875" cy="58950"/>
            </a:xfrm>
            <a:custGeom>
              <a:avLst/>
              <a:gdLst/>
              <a:ahLst/>
              <a:cxnLst/>
              <a:rect l="l" t="t" r="r" b="b"/>
              <a:pathLst>
                <a:path w="4475" h="2358" extrusionOk="0">
                  <a:moveTo>
                    <a:pt x="2237" y="0"/>
                  </a:moveTo>
                  <a:cubicBezTo>
                    <a:pt x="1711" y="0"/>
                    <a:pt x="1184" y="120"/>
                    <a:pt x="777" y="361"/>
                  </a:cubicBezTo>
                  <a:cubicBezTo>
                    <a:pt x="1" y="804"/>
                    <a:pt x="1" y="1544"/>
                    <a:pt x="777" y="2024"/>
                  </a:cubicBezTo>
                  <a:cubicBezTo>
                    <a:pt x="1202" y="2246"/>
                    <a:pt x="1738" y="2357"/>
                    <a:pt x="2265" y="2357"/>
                  </a:cubicBezTo>
                  <a:cubicBezTo>
                    <a:pt x="2792" y="2357"/>
                    <a:pt x="3310" y="2246"/>
                    <a:pt x="3698" y="2024"/>
                  </a:cubicBezTo>
                  <a:cubicBezTo>
                    <a:pt x="4474" y="1544"/>
                    <a:pt x="4474" y="841"/>
                    <a:pt x="3698" y="361"/>
                  </a:cubicBezTo>
                  <a:cubicBezTo>
                    <a:pt x="3291" y="120"/>
                    <a:pt x="2764" y="0"/>
                    <a:pt x="2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89" name="Google Shape;13289;p53"/>
            <p:cNvSpPr/>
            <p:nvPr/>
          </p:nvSpPr>
          <p:spPr>
            <a:xfrm>
              <a:off x="9646300" y="2887525"/>
              <a:ext cx="154375" cy="90600"/>
            </a:xfrm>
            <a:custGeom>
              <a:avLst/>
              <a:gdLst/>
              <a:ahLst/>
              <a:cxnLst/>
              <a:rect l="l" t="t" r="r" b="b"/>
              <a:pathLst>
                <a:path w="6175" h="3624" extrusionOk="0">
                  <a:moveTo>
                    <a:pt x="3106" y="1"/>
                  </a:moveTo>
                  <a:cubicBezTo>
                    <a:pt x="2255" y="1"/>
                    <a:pt x="1516" y="185"/>
                    <a:pt x="925" y="518"/>
                  </a:cubicBezTo>
                  <a:cubicBezTo>
                    <a:pt x="333" y="814"/>
                    <a:pt x="0" y="1295"/>
                    <a:pt x="0" y="1812"/>
                  </a:cubicBezTo>
                  <a:cubicBezTo>
                    <a:pt x="0" y="2256"/>
                    <a:pt x="333" y="2773"/>
                    <a:pt x="925" y="3106"/>
                  </a:cubicBezTo>
                  <a:cubicBezTo>
                    <a:pt x="1516" y="3439"/>
                    <a:pt x="2255" y="3624"/>
                    <a:pt x="3106" y="3624"/>
                  </a:cubicBezTo>
                  <a:cubicBezTo>
                    <a:pt x="3919" y="3624"/>
                    <a:pt x="4659" y="3476"/>
                    <a:pt x="5250" y="3106"/>
                  </a:cubicBezTo>
                  <a:cubicBezTo>
                    <a:pt x="5879" y="2773"/>
                    <a:pt x="6174" y="2330"/>
                    <a:pt x="6174" y="1812"/>
                  </a:cubicBezTo>
                  <a:cubicBezTo>
                    <a:pt x="6174" y="1331"/>
                    <a:pt x="5879" y="814"/>
                    <a:pt x="5250" y="518"/>
                  </a:cubicBezTo>
                  <a:cubicBezTo>
                    <a:pt x="4659" y="185"/>
                    <a:pt x="3919" y="1"/>
                    <a:pt x="3106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90" name="Google Shape;13290;p53"/>
            <p:cNvSpPr/>
            <p:nvPr/>
          </p:nvSpPr>
          <p:spPr>
            <a:xfrm>
              <a:off x="9650000" y="2929125"/>
              <a:ext cx="147900" cy="45775"/>
            </a:xfrm>
            <a:custGeom>
              <a:avLst/>
              <a:gdLst/>
              <a:ahLst/>
              <a:cxnLst/>
              <a:rect l="l" t="t" r="r" b="b"/>
              <a:pathLst>
                <a:path w="5916" h="1831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592"/>
                    <a:pt x="259" y="998"/>
                    <a:pt x="850" y="1331"/>
                  </a:cubicBezTo>
                  <a:cubicBezTo>
                    <a:pt x="1442" y="1664"/>
                    <a:pt x="2209" y="1830"/>
                    <a:pt x="2972" y="1830"/>
                  </a:cubicBezTo>
                  <a:cubicBezTo>
                    <a:pt x="3734" y="1830"/>
                    <a:pt x="4492" y="1664"/>
                    <a:pt x="5065" y="1331"/>
                  </a:cubicBezTo>
                  <a:cubicBezTo>
                    <a:pt x="5620" y="1035"/>
                    <a:pt x="5915" y="555"/>
                    <a:pt x="5915" y="148"/>
                  </a:cubicBezTo>
                  <a:lnTo>
                    <a:pt x="591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91" name="Google Shape;13291;p53"/>
            <p:cNvSpPr/>
            <p:nvPr/>
          </p:nvSpPr>
          <p:spPr>
            <a:xfrm>
              <a:off x="9642600" y="2885225"/>
              <a:ext cx="162700" cy="86900"/>
            </a:xfrm>
            <a:custGeom>
              <a:avLst/>
              <a:gdLst/>
              <a:ahLst/>
              <a:cxnLst/>
              <a:rect l="l" t="t" r="r" b="b"/>
              <a:pathLst>
                <a:path w="6508" h="3476" extrusionOk="0">
                  <a:moveTo>
                    <a:pt x="3268" y="0"/>
                  </a:moveTo>
                  <a:cubicBezTo>
                    <a:pt x="2505" y="0"/>
                    <a:pt x="1738" y="166"/>
                    <a:pt x="1146" y="499"/>
                  </a:cubicBezTo>
                  <a:cubicBezTo>
                    <a:pt x="0" y="1202"/>
                    <a:pt x="0" y="2274"/>
                    <a:pt x="1146" y="2976"/>
                  </a:cubicBezTo>
                  <a:cubicBezTo>
                    <a:pt x="1738" y="3309"/>
                    <a:pt x="2505" y="3475"/>
                    <a:pt x="3268" y="3475"/>
                  </a:cubicBezTo>
                  <a:cubicBezTo>
                    <a:pt x="4030" y="3475"/>
                    <a:pt x="4788" y="3309"/>
                    <a:pt x="5361" y="2976"/>
                  </a:cubicBezTo>
                  <a:cubicBezTo>
                    <a:pt x="6507" y="2311"/>
                    <a:pt x="6507" y="1202"/>
                    <a:pt x="5361" y="499"/>
                  </a:cubicBezTo>
                  <a:cubicBezTo>
                    <a:pt x="4788" y="166"/>
                    <a:pt x="4030" y="0"/>
                    <a:pt x="3268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92" name="Google Shape;13292;p53"/>
            <p:cNvSpPr/>
            <p:nvPr/>
          </p:nvSpPr>
          <p:spPr>
            <a:xfrm>
              <a:off x="9654600" y="2804350"/>
              <a:ext cx="139600" cy="163375"/>
            </a:xfrm>
            <a:custGeom>
              <a:avLst/>
              <a:gdLst/>
              <a:ahLst/>
              <a:cxnLst/>
              <a:rect l="l" t="t" r="r" b="b"/>
              <a:pathLst>
                <a:path w="5584" h="6535" extrusionOk="0">
                  <a:moveTo>
                    <a:pt x="1" y="0"/>
                  </a:moveTo>
                  <a:lnTo>
                    <a:pt x="1" y="4917"/>
                  </a:lnTo>
                  <a:cubicBezTo>
                    <a:pt x="1" y="5324"/>
                    <a:pt x="260" y="5731"/>
                    <a:pt x="814" y="6063"/>
                  </a:cubicBezTo>
                  <a:cubicBezTo>
                    <a:pt x="1369" y="6378"/>
                    <a:pt x="2090" y="6535"/>
                    <a:pt x="2811" y="6535"/>
                  </a:cubicBezTo>
                  <a:cubicBezTo>
                    <a:pt x="3532" y="6535"/>
                    <a:pt x="4253" y="6378"/>
                    <a:pt x="4807" y="6063"/>
                  </a:cubicBezTo>
                  <a:cubicBezTo>
                    <a:pt x="5288" y="5731"/>
                    <a:pt x="5584" y="5324"/>
                    <a:pt x="5584" y="4917"/>
                  </a:cubicBezTo>
                  <a:lnTo>
                    <a:pt x="5584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93" name="Google Shape;13293;p53"/>
            <p:cNvSpPr/>
            <p:nvPr/>
          </p:nvSpPr>
          <p:spPr>
            <a:xfrm>
              <a:off x="9650925" y="2742425"/>
              <a:ext cx="145125" cy="103075"/>
            </a:xfrm>
            <a:custGeom>
              <a:avLst/>
              <a:gdLst/>
              <a:ahLst/>
              <a:cxnLst/>
              <a:rect l="l" t="t" r="r" b="b"/>
              <a:pathLst>
                <a:path w="5805" h="4123" extrusionOk="0">
                  <a:moveTo>
                    <a:pt x="924" y="0"/>
                  </a:moveTo>
                  <a:lnTo>
                    <a:pt x="185" y="2144"/>
                  </a:lnTo>
                  <a:cubicBezTo>
                    <a:pt x="0" y="2662"/>
                    <a:pt x="259" y="3217"/>
                    <a:pt x="961" y="3623"/>
                  </a:cubicBezTo>
                  <a:cubicBezTo>
                    <a:pt x="1516" y="3956"/>
                    <a:pt x="2237" y="4122"/>
                    <a:pt x="2958" y="4122"/>
                  </a:cubicBezTo>
                  <a:cubicBezTo>
                    <a:pt x="3679" y="4122"/>
                    <a:pt x="4400" y="3956"/>
                    <a:pt x="4954" y="3623"/>
                  </a:cubicBezTo>
                  <a:cubicBezTo>
                    <a:pt x="5583" y="3217"/>
                    <a:pt x="5805" y="2662"/>
                    <a:pt x="5620" y="2144"/>
                  </a:cubicBezTo>
                  <a:lnTo>
                    <a:pt x="4880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94" name="Google Shape;13294;p53"/>
            <p:cNvSpPr/>
            <p:nvPr/>
          </p:nvSpPr>
          <p:spPr>
            <a:xfrm>
              <a:off x="9666625" y="2719550"/>
              <a:ext cx="113700" cy="58925"/>
            </a:xfrm>
            <a:custGeom>
              <a:avLst/>
              <a:gdLst/>
              <a:ahLst/>
              <a:cxnLst/>
              <a:rect l="l" t="t" r="r" b="b"/>
              <a:pathLst>
                <a:path w="4548" h="2357" extrusionOk="0">
                  <a:moveTo>
                    <a:pt x="2242" y="0"/>
                  </a:moveTo>
                  <a:cubicBezTo>
                    <a:pt x="1720" y="0"/>
                    <a:pt x="1202" y="120"/>
                    <a:pt x="814" y="361"/>
                  </a:cubicBezTo>
                  <a:cubicBezTo>
                    <a:pt x="1" y="804"/>
                    <a:pt x="1" y="1544"/>
                    <a:pt x="814" y="2024"/>
                  </a:cubicBezTo>
                  <a:cubicBezTo>
                    <a:pt x="1221" y="2246"/>
                    <a:pt x="1747" y="2357"/>
                    <a:pt x="2270" y="2357"/>
                  </a:cubicBezTo>
                  <a:cubicBezTo>
                    <a:pt x="2792" y="2357"/>
                    <a:pt x="3309" y="2246"/>
                    <a:pt x="3698" y="2024"/>
                  </a:cubicBezTo>
                  <a:cubicBezTo>
                    <a:pt x="4548" y="1544"/>
                    <a:pt x="4548" y="804"/>
                    <a:pt x="3698" y="361"/>
                  </a:cubicBezTo>
                  <a:cubicBezTo>
                    <a:pt x="3291" y="120"/>
                    <a:pt x="2764" y="0"/>
                    <a:pt x="2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95" name="Google Shape;13295;p53"/>
            <p:cNvSpPr/>
            <p:nvPr/>
          </p:nvSpPr>
          <p:spPr>
            <a:xfrm>
              <a:off x="11079825" y="3866175"/>
              <a:ext cx="789350" cy="417800"/>
            </a:xfrm>
            <a:custGeom>
              <a:avLst/>
              <a:gdLst/>
              <a:ahLst/>
              <a:cxnLst/>
              <a:rect l="l" t="t" r="r" b="b"/>
              <a:pathLst>
                <a:path w="31574" h="16712" extrusionOk="0">
                  <a:moveTo>
                    <a:pt x="24469" y="1"/>
                  </a:moveTo>
                  <a:cubicBezTo>
                    <a:pt x="22374" y="1"/>
                    <a:pt x="20815" y="894"/>
                    <a:pt x="20815" y="894"/>
                  </a:cubicBezTo>
                  <a:cubicBezTo>
                    <a:pt x="20815" y="894"/>
                    <a:pt x="5214" y="9878"/>
                    <a:pt x="3143" y="11061"/>
                  </a:cubicBezTo>
                  <a:cubicBezTo>
                    <a:pt x="1" y="12835"/>
                    <a:pt x="592" y="15312"/>
                    <a:pt x="592" y="16680"/>
                  </a:cubicBezTo>
                  <a:cubicBezTo>
                    <a:pt x="1278" y="16680"/>
                    <a:pt x="2126" y="16711"/>
                    <a:pt x="3060" y="16711"/>
                  </a:cubicBezTo>
                  <a:cubicBezTo>
                    <a:pt x="5348" y="16711"/>
                    <a:pt x="8158" y="16525"/>
                    <a:pt x="10390" y="15238"/>
                  </a:cubicBezTo>
                  <a:cubicBezTo>
                    <a:pt x="12497" y="14055"/>
                    <a:pt x="28062" y="5072"/>
                    <a:pt x="28062" y="5072"/>
                  </a:cubicBezTo>
                  <a:cubicBezTo>
                    <a:pt x="28062" y="5072"/>
                    <a:pt x="31574" y="3001"/>
                    <a:pt x="27951" y="931"/>
                  </a:cubicBezTo>
                  <a:cubicBezTo>
                    <a:pt x="26741" y="232"/>
                    <a:pt x="25535" y="1"/>
                    <a:pt x="2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96" name="Google Shape;13296;p53"/>
            <p:cNvSpPr/>
            <p:nvPr/>
          </p:nvSpPr>
          <p:spPr>
            <a:xfrm>
              <a:off x="11092775" y="3739700"/>
              <a:ext cx="726500" cy="419650"/>
            </a:xfrm>
            <a:custGeom>
              <a:avLst/>
              <a:gdLst/>
              <a:ahLst/>
              <a:cxnLst/>
              <a:rect l="l" t="t" r="r" b="b"/>
              <a:pathLst>
                <a:path w="29060" h="16786" extrusionOk="0">
                  <a:moveTo>
                    <a:pt x="23988" y="1"/>
                  </a:moveTo>
                  <a:cubicBezTo>
                    <a:pt x="23763" y="1"/>
                    <a:pt x="23531" y="12"/>
                    <a:pt x="23292" y="38"/>
                  </a:cubicBezTo>
                  <a:cubicBezTo>
                    <a:pt x="21628" y="148"/>
                    <a:pt x="20334" y="851"/>
                    <a:pt x="20334" y="851"/>
                  </a:cubicBezTo>
                  <a:cubicBezTo>
                    <a:pt x="20334" y="851"/>
                    <a:pt x="2810" y="10981"/>
                    <a:pt x="2588" y="11129"/>
                  </a:cubicBezTo>
                  <a:cubicBezTo>
                    <a:pt x="888" y="11979"/>
                    <a:pt x="259" y="13458"/>
                    <a:pt x="37" y="14678"/>
                  </a:cubicBezTo>
                  <a:cubicBezTo>
                    <a:pt x="0" y="15750"/>
                    <a:pt x="37" y="16785"/>
                    <a:pt x="37" y="16785"/>
                  </a:cubicBezTo>
                  <a:lnTo>
                    <a:pt x="3180" y="12127"/>
                  </a:lnTo>
                  <a:lnTo>
                    <a:pt x="7838" y="9687"/>
                  </a:lnTo>
                  <a:lnTo>
                    <a:pt x="14678" y="5805"/>
                  </a:lnTo>
                  <a:lnTo>
                    <a:pt x="21665" y="1405"/>
                  </a:lnTo>
                  <a:lnTo>
                    <a:pt x="23884" y="962"/>
                  </a:lnTo>
                  <a:lnTo>
                    <a:pt x="27396" y="1738"/>
                  </a:lnTo>
                  <a:cubicBezTo>
                    <a:pt x="27396" y="1738"/>
                    <a:pt x="28955" y="3587"/>
                    <a:pt x="29021" y="3587"/>
                  </a:cubicBezTo>
                  <a:cubicBezTo>
                    <a:pt x="29022" y="3587"/>
                    <a:pt x="29022" y="3587"/>
                    <a:pt x="29022" y="3587"/>
                  </a:cubicBezTo>
                  <a:cubicBezTo>
                    <a:pt x="29059" y="3180"/>
                    <a:pt x="29059" y="2810"/>
                    <a:pt x="29059" y="2810"/>
                  </a:cubicBezTo>
                  <a:cubicBezTo>
                    <a:pt x="29059" y="2810"/>
                    <a:pt x="29022" y="1960"/>
                    <a:pt x="28098" y="1368"/>
                  </a:cubicBezTo>
                  <a:cubicBezTo>
                    <a:pt x="27997" y="1335"/>
                    <a:pt x="26410" y="1"/>
                    <a:pt x="23988" y="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97" name="Google Shape;13297;p53"/>
            <p:cNvSpPr/>
            <p:nvPr/>
          </p:nvSpPr>
          <p:spPr>
            <a:xfrm>
              <a:off x="11096475" y="3821025"/>
              <a:ext cx="727425" cy="414000"/>
            </a:xfrm>
            <a:custGeom>
              <a:avLst/>
              <a:gdLst/>
              <a:ahLst/>
              <a:cxnLst/>
              <a:rect l="l" t="t" r="r" b="b"/>
              <a:pathLst>
                <a:path w="29097" h="16560" extrusionOk="0">
                  <a:moveTo>
                    <a:pt x="28911" y="1"/>
                  </a:moveTo>
                  <a:cubicBezTo>
                    <a:pt x="28690" y="186"/>
                    <a:pt x="24512" y="1406"/>
                    <a:pt x="24512" y="1406"/>
                  </a:cubicBezTo>
                  <a:lnTo>
                    <a:pt x="24512" y="1960"/>
                  </a:lnTo>
                  <a:cubicBezTo>
                    <a:pt x="24231" y="1921"/>
                    <a:pt x="23958" y="1904"/>
                    <a:pt x="23696" y="1904"/>
                  </a:cubicBezTo>
                  <a:cubicBezTo>
                    <a:pt x="21990" y="1904"/>
                    <a:pt x="20741" y="2626"/>
                    <a:pt x="20741" y="2626"/>
                  </a:cubicBezTo>
                  <a:cubicBezTo>
                    <a:pt x="20741" y="2626"/>
                    <a:pt x="11942" y="7728"/>
                    <a:pt x="7099" y="10501"/>
                  </a:cubicBezTo>
                  <a:lnTo>
                    <a:pt x="6544" y="9798"/>
                  </a:lnTo>
                  <a:lnTo>
                    <a:pt x="0" y="13865"/>
                  </a:lnTo>
                  <a:cubicBezTo>
                    <a:pt x="3143" y="14641"/>
                    <a:pt x="2958" y="15492"/>
                    <a:pt x="4437" y="16046"/>
                  </a:cubicBezTo>
                  <a:cubicBezTo>
                    <a:pt x="5133" y="16369"/>
                    <a:pt x="6009" y="16559"/>
                    <a:pt x="6943" y="16559"/>
                  </a:cubicBezTo>
                  <a:cubicBezTo>
                    <a:pt x="8041" y="16559"/>
                    <a:pt x="9219" y="16296"/>
                    <a:pt x="10278" y="15677"/>
                  </a:cubicBezTo>
                  <a:cubicBezTo>
                    <a:pt x="12016" y="14641"/>
                    <a:pt x="26841" y="6138"/>
                    <a:pt x="26841" y="6138"/>
                  </a:cubicBezTo>
                  <a:cubicBezTo>
                    <a:pt x="26841" y="6138"/>
                    <a:pt x="28024" y="5473"/>
                    <a:pt x="28098" y="4474"/>
                  </a:cubicBezTo>
                  <a:cubicBezTo>
                    <a:pt x="28172" y="2589"/>
                    <a:pt x="29096" y="2367"/>
                    <a:pt x="28911" y="1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98" name="Google Shape;13298;p53"/>
            <p:cNvSpPr/>
            <p:nvPr/>
          </p:nvSpPr>
          <p:spPr>
            <a:xfrm>
              <a:off x="11157475" y="3907925"/>
              <a:ext cx="646075" cy="326725"/>
            </a:xfrm>
            <a:custGeom>
              <a:avLst/>
              <a:gdLst/>
              <a:ahLst/>
              <a:cxnLst/>
              <a:rect l="l" t="t" r="r" b="b"/>
              <a:pathLst>
                <a:path w="25843" h="13069" extrusionOk="0">
                  <a:moveTo>
                    <a:pt x="25843" y="0"/>
                  </a:moveTo>
                  <a:lnTo>
                    <a:pt x="25843" y="0"/>
                  </a:lnTo>
                  <a:cubicBezTo>
                    <a:pt x="25836" y="16"/>
                    <a:pt x="25830" y="32"/>
                    <a:pt x="25823" y="48"/>
                  </a:cubicBezTo>
                  <a:lnTo>
                    <a:pt x="25823" y="48"/>
                  </a:lnTo>
                  <a:cubicBezTo>
                    <a:pt x="25834" y="30"/>
                    <a:pt x="25841" y="14"/>
                    <a:pt x="25843" y="0"/>
                  </a:cubicBezTo>
                  <a:close/>
                  <a:moveTo>
                    <a:pt x="25823" y="48"/>
                  </a:moveTo>
                  <a:cubicBezTo>
                    <a:pt x="25166" y="1166"/>
                    <a:pt x="8809" y="9776"/>
                    <a:pt x="7099" y="10759"/>
                  </a:cubicBezTo>
                  <a:cubicBezTo>
                    <a:pt x="5762" y="11540"/>
                    <a:pt x="4311" y="11864"/>
                    <a:pt x="2956" y="11864"/>
                  </a:cubicBezTo>
                  <a:cubicBezTo>
                    <a:pt x="1874" y="11864"/>
                    <a:pt x="854" y="11658"/>
                    <a:pt x="0" y="11313"/>
                  </a:cubicBezTo>
                  <a:lnTo>
                    <a:pt x="0" y="11313"/>
                  </a:lnTo>
                  <a:cubicBezTo>
                    <a:pt x="814" y="11794"/>
                    <a:pt x="1073" y="12238"/>
                    <a:pt x="1997" y="12570"/>
                  </a:cubicBezTo>
                  <a:cubicBezTo>
                    <a:pt x="2700" y="12879"/>
                    <a:pt x="3586" y="13068"/>
                    <a:pt x="4529" y="13068"/>
                  </a:cubicBezTo>
                  <a:cubicBezTo>
                    <a:pt x="5620" y="13068"/>
                    <a:pt x="6787" y="12815"/>
                    <a:pt x="7838" y="12201"/>
                  </a:cubicBezTo>
                  <a:cubicBezTo>
                    <a:pt x="9576" y="11165"/>
                    <a:pt x="24401" y="2662"/>
                    <a:pt x="24401" y="2662"/>
                  </a:cubicBezTo>
                  <a:cubicBezTo>
                    <a:pt x="24401" y="2662"/>
                    <a:pt x="25584" y="1960"/>
                    <a:pt x="25658" y="998"/>
                  </a:cubicBezTo>
                  <a:cubicBezTo>
                    <a:pt x="25693" y="616"/>
                    <a:pt x="25727" y="300"/>
                    <a:pt x="25823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99" name="Google Shape;13299;p53"/>
            <p:cNvSpPr/>
            <p:nvPr/>
          </p:nvSpPr>
          <p:spPr>
            <a:xfrm>
              <a:off x="11079825" y="3750650"/>
              <a:ext cx="789350" cy="417800"/>
            </a:xfrm>
            <a:custGeom>
              <a:avLst/>
              <a:gdLst/>
              <a:ahLst/>
              <a:cxnLst/>
              <a:rect l="l" t="t" r="r" b="b"/>
              <a:pathLst>
                <a:path w="31574" h="16712" extrusionOk="0">
                  <a:moveTo>
                    <a:pt x="24469" y="1"/>
                  </a:moveTo>
                  <a:cubicBezTo>
                    <a:pt x="22374" y="1"/>
                    <a:pt x="20815" y="893"/>
                    <a:pt x="20815" y="893"/>
                  </a:cubicBezTo>
                  <a:cubicBezTo>
                    <a:pt x="20815" y="893"/>
                    <a:pt x="5214" y="9877"/>
                    <a:pt x="3143" y="11060"/>
                  </a:cubicBezTo>
                  <a:cubicBezTo>
                    <a:pt x="1" y="12835"/>
                    <a:pt x="592" y="15349"/>
                    <a:pt x="592" y="16680"/>
                  </a:cubicBezTo>
                  <a:cubicBezTo>
                    <a:pt x="1278" y="16680"/>
                    <a:pt x="2126" y="16711"/>
                    <a:pt x="3060" y="16711"/>
                  </a:cubicBezTo>
                  <a:cubicBezTo>
                    <a:pt x="5348" y="16711"/>
                    <a:pt x="8158" y="16525"/>
                    <a:pt x="10390" y="15238"/>
                  </a:cubicBezTo>
                  <a:cubicBezTo>
                    <a:pt x="12497" y="14055"/>
                    <a:pt x="28062" y="5071"/>
                    <a:pt x="28062" y="5071"/>
                  </a:cubicBezTo>
                  <a:cubicBezTo>
                    <a:pt x="28062" y="5071"/>
                    <a:pt x="31574" y="3001"/>
                    <a:pt x="27951" y="930"/>
                  </a:cubicBezTo>
                  <a:cubicBezTo>
                    <a:pt x="26741" y="232"/>
                    <a:pt x="25535" y="1"/>
                    <a:pt x="24469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00" name="Google Shape;13300;p53"/>
            <p:cNvSpPr/>
            <p:nvPr/>
          </p:nvSpPr>
          <p:spPr>
            <a:xfrm>
              <a:off x="11463400" y="3988325"/>
              <a:ext cx="79525" cy="48100"/>
            </a:xfrm>
            <a:custGeom>
              <a:avLst/>
              <a:gdLst/>
              <a:ahLst/>
              <a:cxnLst/>
              <a:rect l="l" t="t" r="r" b="b"/>
              <a:pathLst>
                <a:path w="3181" h="1924" extrusionOk="0">
                  <a:moveTo>
                    <a:pt x="2256" y="1"/>
                  </a:moveTo>
                  <a:lnTo>
                    <a:pt x="1" y="1369"/>
                  </a:lnTo>
                  <a:lnTo>
                    <a:pt x="925" y="1923"/>
                  </a:lnTo>
                  <a:lnTo>
                    <a:pt x="3180" y="555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01" name="Google Shape;13301;p53"/>
            <p:cNvSpPr/>
            <p:nvPr/>
          </p:nvSpPr>
          <p:spPr>
            <a:xfrm>
              <a:off x="11486500" y="3986475"/>
              <a:ext cx="55500" cy="48100"/>
            </a:xfrm>
            <a:custGeom>
              <a:avLst/>
              <a:gdLst/>
              <a:ahLst/>
              <a:cxnLst/>
              <a:rect l="l" t="t" r="r" b="b"/>
              <a:pathLst>
                <a:path w="2220" h="1924" extrusionOk="0">
                  <a:moveTo>
                    <a:pt x="2219" y="1"/>
                  </a:moveTo>
                  <a:lnTo>
                    <a:pt x="1" y="1295"/>
                  </a:lnTo>
                  <a:lnTo>
                    <a:pt x="1" y="1923"/>
                  </a:lnTo>
                  <a:lnTo>
                    <a:pt x="2219" y="629"/>
                  </a:lnTo>
                  <a:lnTo>
                    <a:pt x="2219" y="1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02" name="Google Shape;13302;p53"/>
            <p:cNvSpPr/>
            <p:nvPr/>
          </p:nvSpPr>
          <p:spPr>
            <a:xfrm>
              <a:off x="11464325" y="4005900"/>
              <a:ext cx="22200" cy="28675"/>
            </a:xfrm>
            <a:custGeom>
              <a:avLst/>
              <a:gdLst/>
              <a:ahLst/>
              <a:cxnLst/>
              <a:rect l="l" t="t" r="r" b="b"/>
              <a:pathLst>
                <a:path w="888" h="1147" extrusionOk="0">
                  <a:moveTo>
                    <a:pt x="1" y="0"/>
                  </a:moveTo>
                  <a:lnTo>
                    <a:pt x="1" y="666"/>
                  </a:lnTo>
                  <a:lnTo>
                    <a:pt x="888" y="1146"/>
                  </a:lnTo>
                  <a:lnTo>
                    <a:pt x="888" y="5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03" name="Google Shape;13303;p53"/>
            <p:cNvSpPr/>
            <p:nvPr/>
          </p:nvSpPr>
          <p:spPr>
            <a:xfrm>
              <a:off x="11464325" y="3973550"/>
              <a:ext cx="77675" cy="45300"/>
            </a:xfrm>
            <a:custGeom>
              <a:avLst/>
              <a:gdLst/>
              <a:ahLst/>
              <a:cxnLst/>
              <a:rect l="l" t="t" r="r" b="b"/>
              <a:pathLst>
                <a:path w="3107" h="1812" extrusionOk="0">
                  <a:moveTo>
                    <a:pt x="2219" y="0"/>
                  </a:moveTo>
                  <a:lnTo>
                    <a:pt x="1" y="1294"/>
                  </a:lnTo>
                  <a:lnTo>
                    <a:pt x="888" y="1812"/>
                  </a:lnTo>
                  <a:lnTo>
                    <a:pt x="3106" y="518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04" name="Google Shape;13304;p53"/>
            <p:cNvSpPr/>
            <p:nvPr/>
          </p:nvSpPr>
          <p:spPr>
            <a:xfrm>
              <a:off x="11093700" y="3807175"/>
              <a:ext cx="726675" cy="367875"/>
            </a:xfrm>
            <a:custGeom>
              <a:avLst/>
              <a:gdLst/>
              <a:ahLst/>
              <a:cxnLst/>
              <a:rect l="l" t="t" r="r" b="b"/>
              <a:pathLst>
                <a:path w="29067" h="14715" extrusionOk="0">
                  <a:moveTo>
                    <a:pt x="29059" y="0"/>
                  </a:moveTo>
                  <a:lnTo>
                    <a:pt x="29059" y="172"/>
                  </a:lnTo>
                  <a:lnTo>
                    <a:pt x="29059" y="172"/>
                  </a:lnTo>
                  <a:cubicBezTo>
                    <a:pt x="29067" y="63"/>
                    <a:pt x="29059" y="1"/>
                    <a:pt x="29059" y="0"/>
                  </a:cubicBezTo>
                  <a:close/>
                  <a:moveTo>
                    <a:pt x="29059" y="172"/>
                  </a:moveTo>
                  <a:cubicBezTo>
                    <a:pt x="29033" y="543"/>
                    <a:pt x="28831" y="1455"/>
                    <a:pt x="27544" y="2256"/>
                  </a:cubicBezTo>
                  <a:cubicBezTo>
                    <a:pt x="27470" y="2330"/>
                    <a:pt x="22109" y="5398"/>
                    <a:pt x="17007" y="8356"/>
                  </a:cubicBezTo>
                  <a:cubicBezTo>
                    <a:pt x="15084" y="9465"/>
                    <a:pt x="13125" y="10574"/>
                    <a:pt x="11572" y="11498"/>
                  </a:cubicBezTo>
                  <a:cubicBezTo>
                    <a:pt x="9909" y="12533"/>
                    <a:pt x="8984" y="12940"/>
                    <a:pt x="8356" y="13162"/>
                  </a:cubicBezTo>
                  <a:cubicBezTo>
                    <a:pt x="6567" y="13905"/>
                    <a:pt x="3932" y="14006"/>
                    <a:pt x="2092" y="14006"/>
                  </a:cubicBezTo>
                  <a:cubicBezTo>
                    <a:pt x="1404" y="14006"/>
                    <a:pt x="827" y="13992"/>
                    <a:pt x="447" y="13992"/>
                  </a:cubicBezTo>
                  <a:cubicBezTo>
                    <a:pt x="226" y="13992"/>
                    <a:pt x="71" y="13997"/>
                    <a:pt x="0" y="14012"/>
                  </a:cubicBezTo>
                  <a:lnTo>
                    <a:pt x="37" y="14419"/>
                  </a:lnTo>
                  <a:lnTo>
                    <a:pt x="1701" y="14641"/>
                  </a:lnTo>
                  <a:lnTo>
                    <a:pt x="5102" y="14715"/>
                  </a:lnTo>
                  <a:lnTo>
                    <a:pt x="8467" y="14197"/>
                  </a:lnTo>
                  <a:lnTo>
                    <a:pt x="11757" y="12349"/>
                  </a:lnTo>
                  <a:lnTo>
                    <a:pt x="28838" y="2071"/>
                  </a:lnTo>
                  <a:lnTo>
                    <a:pt x="29059" y="1110"/>
                  </a:lnTo>
                  <a:lnTo>
                    <a:pt x="29059" y="185"/>
                  </a:lnTo>
                  <a:lnTo>
                    <a:pt x="29059" y="172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05" name="Google Shape;13305;p53"/>
            <p:cNvSpPr/>
            <p:nvPr/>
          </p:nvSpPr>
          <p:spPr>
            <a:xfrm>
              <a:off x="11286875" y="4032700"/>
              <a:ext cx="158075" cy="91525"/>
            </a:xfrm>
            <a:custGeom>
              <a:avLst/>
              <a:gdLst/>
              <a:ahLst/>
              <a:cxnLst/>
              <a:rect l="l" t="t" r="r" b="b"/>
              <a:pathLst>
                <a:path w="6323" h="3661" extrusionOk="0">
                  <a:moveTo>
                    <a:pt x="4252" y="0"/>
                  </a:moveTo>
                  <a:lnTo>
                    <a:pt x="0" y="2440"/>
                  </a:lnTo>
                  <a:lnTo>
                    <a:pt x="2071" y="3660"/>
                  </a:lnTo>
                  <a:lnTo>
                    <a:pt x="6322" y="1257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06" name="Google Shape;13306;p53"/>
            <p:cNvSpPr/>
            <p:nvPr/>
          </p:nvSpPr>
          <p:spPr>
            <a:xfrm>
              <a:off x="11291500" y="4080750"/>
              <a:ext cx="46225" cy="40700"/>
            </a:xfrm>
            <a:custGeom>
              <a:avLst/>
              <a:gdLst/>
              <a:ahLst/>
              <a:cxnLst/>
              <a:rect l="l" t="t" r="r" b="b"/>
              <a:pathLst>
                <a:path w="1849" h="1628" extrusionOk="0">
                  <a:moveTo>
                    <a:pt x="0" y="1"/>
                  </a:moveTo>
                  <a:lnTo>
                    <a:pt x="0" y="555"/>
                  </a:lnTo>
                  <a:lnTo>
                    <a:pt x="1849" y="1627"/>
                  </a:lnTo>
                  <a:lnTo>
                    <a:pt x="1849" y="1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07" name="Google Shape;13307;p53"/>
            <p:cNvSpPr/>
            <p:nvPr/>
          </p:nvSpPr>
          <p:spPr>
            <a:xfrm>
              <a:off x="11337700" y="4048400"/>
              <a:ext cx="102625" cy="73050"/>
            </a:xfrm>
            <a:custGeom>
              <a:avLst/>
              <a:gdLst/>
              <a:ahLst/>
              <a:cxnLst/>
              <a:rect l="l" t="t" r="r" b="b"/>
              <a:pathLst>
                <a:path w="4105" h="2922" extrusionOk="0">
                  <a:moveTo>
                    <a:pt x="4104" y="1"/>
                  </a:moveTo>
                  <a:lnTo>
                    <a:pt x="1" y="2367"/>
                  </a:lnTo>
                  <a:lnTo>
                    <a:pt x="1" y="2921"/>
                  </a:lnTo>
                  <a:lnTo>
                    <a:pt x="4104" y="55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08" name="Google Shape;13308;p53"/>
            <p:cNvSpPr/>
            <p:nvPr/>
          </p:nvSpPr>
          <p:spPr>
            <a:xfrm>
              <a:off x="11291500" y="4048400"/>
              <a:ext cx="148825" cy="64725"/>
            </a:xfrm>
            <a:custGeom>
              <a:avLst/>
              <a:gdLst/>
              <a:ahLst/>
              <a:cxnLst/>
              <a:rect l="l" t="t" r="r" b="b"/>
              <a:pathLst>
                <a:path w="5953" h="2589" extrusionOk="0">
                  <a:moveTo>
                    <a:pt x="5952" y="1"/>
                  </a:moveTo>
                  <a:lnTo>
                    <a:pt x="1849" y="2367"/>
                  </a:lnTo>
                  <a:lnTo>
                    <a:pt x="0" y="1295"/>
                  </a:lnTo>
                  <a:lnTo>
                    <a:pt x="0" y="1554"/>
                  </a:lnTo>
                  <a:lnTo>
                    <a:pt x="1849" y="2589"/>
                  </a:lnTo>
                  <a:lnTo>
                    <a:pt x="5952" y="260"/>
                  </a:lnTo>
                  <a:lnTo>
                    <a:pt x="5952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09" name="Google Shape;13309;p53"/>
            <p:cNvSpPr/>
            <p:nvPr/>
          </p:nvSpPr>
          <p:spPr>
            <a:xfrm>
              <a:off x="11291500" y="4022525"/>
              <a:ext cx="148825" cy="85050"/>
            </a:xfrm>
            <a:custGeom>
              <a:avLst/>
              <a:gdLst/>
              <a:ahLst/>
              <a:cxnLst/>
              <a:rect l="l" t="t" r="r" b="b"/>
              <a:pathLst>
                <a:path w="5953" h="3402" extrusionOk="0">
                  <a:moveTo>
                    <a:pt x="4104" y="1"/>
                  </a:moveTo>
                  <a:lnTo>
                    <a:pt x="0" y="2330"/>
                  </a:lnTo>
                  <a:lnTo>
                    <a:pt x="1849" y="3402"/>
                  </a:lnTo>
                  <a:lnTo>
                    <a:pt x="5952" y="1036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10" name="Google Shape;13310;p53"/>
            <p:cNvSpPr/>
            <p:nvPr/>
          </p:nvSpPr>
          <p:spPr>
            <a:xfrm>
              <a:off x="11286875" y="4074275"/>
              <a:ext cx="51775" cy="37000"/>
            </a:xfrm>
            <a:custGeom>
              <a:avLst/>
              <a:gdLst/>
              <a:ahLst/>
              <a:cxnLst/>
              <a:rect l="l" t="t" r="r" b="b"/>
              <a:pathLst>
                <a:path w="2071" h="1480" extrusionOk="0">
                  <a:moveTo>
                    <a:pt x="0" y="1"/>
                  </a:moveTo>
                  <a:lnTo>
                    <a:pt x="0" y="260"/>
                  </a:lnTo>
                  <a:lnTo>
                    <a:pt x="2071" y="1480"/>
                  </a:lnTo>
                  <a:lnTo>
                    <a:pt x="2071" y="11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11" name="Google Shape;13311;p53"/>
            <p:cNvSpPr/>
            <p:nvPr/>
          </p:nvSpPr>
          <p:spPr>
            <a:xfrm>
              <a:off x="11338625" y="4043775"/>
              <a:ext cx="106325" cy="67500"/>
            </a:xfrm>
            <a:custGeom>
              <a:avLst/>
              <a:gdLst/>
              <a:ahLst/>
              <a:cxnLst/>
              <a:rect l="l" t="t" r="r" b="b"/>
              <a:pathLst>
                <a:path w="4253" h="2700" extrusionOk="0">
                  <a:moveTo>
                    <a:pt x="4252" y="1"/>
                  </a:moveTo>
                  <a:lnTo>
                    <a:pt x="1" y="2404"/>
                  </a:lnTo>
                  <a:lnTo>
                    <a:pt x="1" y="2700"/>
                  </a:lnTo>
                  <a:lnTo>
                    <a:pt x="4252" y="260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12" name="Google Shape;13312;p53"/>
            <p:cNvSpPr/>
            <p:nvPr/>
          </p:nvSpPr>
          <p:spPr>
            <a:xfrm>
              <a:off x="11286875" y="4014200"/>
              <a:ext cx="158075" cy="89675"/>
            </a:xfrm>
            <a:custGeom>
              <a:avLst/>
              <a:gdLst/>
              <a:ahLst/>
              <a:cxnLst/>
              <a:rect l="l" t="t" r="r" b="b"/>
              <a:pathLst>
                <a:path w="6323" h="3587" extrusionOk="0">
                  <a:moveTo>
                    <a:pt x="4252" y="1"/>
                  </a:moveTo>
                  <a:lnTo>
                    <a:pt x="0" y="2404"/>
                  </a:lnTo>
                  <a:lnTo>
                    <a:pt x="2071" y="3587"/>
                  </a:lnTo>
                  <a:lnTo>
                    <a:pt x="6322" y="1184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13" name="Google Shape;13313;p53"/>
            <p:cNvSpPr/>
            <p:nvPr/>
          </p:nvSpPr>
          <p:spPr>
            <a:xfrm>
              <a:off x="11126050" y="4093700"/>
              <a:ext cx="96150" cy="55475"/>
            </a:xfrm>
            <a:custGeom>
              <a:avLst/>
              <a:gdLst/>
              <a:ahLst/>
              <a:cxnLst/>
              <a:rect l="l" t="t" r="r" b="b"/>
              <a:pathLst>
                <a:path w="3846" h="2219" extrusionOk="0">
                  <a:moveTo>
                    <a:pt x="2588" y="0"/>
                  </a:moveTo>
                  <a:lnTo>
                    <a:pt x="0" y="1479"/>
                  </a:lnTo>
                  <a:lnTo>
                    <a:pt x="1294" y="2219"/>
                  </a:lnTo>
                  <a:lnTo>
                    <a:pt x="3845" y="740"/>
                  </a:lnTo>
                  <a:lnTo>
                    <a:pt x="258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14" name="Google Shape;13314;p53"/>
            <p:cNvSpPr/>
            <p:nvPr/>
          </p:nvSpPr>
          <p:spPr>
            <a:xfrm>
              <a:off x="11129750" y="4114950"/>
              <a:ext cx="27750" cy="33300"/>
            </a:xfrm>
            <a:custGeom>
              <a:avLst/>
              <a:gdLst/>
              <a:ahLst/>
              <a:cxnLst/>
              <a:rect l="l" t="t" r="r" b="b"/>
              <a:pathLst>
                <a:path w="1110" h="1332" extrusionOk="0">
                  <a:moveTo>
                    <a:pt x="0" y="1"/>
                  </a:moveTo>
                  <a:lnTo>
                    <a:pt x="0" y="666"/>
                  </a:lnTo>
                  <a:lnTo>
                    <a:pt x="1109" y="1332"/>
                  </a:lnTo>
                  <a:lnTo>
                    <a:pt x="1109" y="6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15" name="Google Shape;13315;p53"/>
            <p:cNvSpPr/>
            <p:nvPr/>
          </p:nvSpPr>
          <p:spPr>
            <a:xfrm>
              <a:off x="11157475" y="4094625"/>
              <a:ext cx="61950" cy="53625"/>
            </a:xfrm>
            <a:custGeom>
              <a:avLst/>
              <a:gdLst/>
              <a:ahLst/>
              <a:cxnLst/>
              <a:rect l="l" t="t" r="r" b="b"/>
              <a:pathLst>
                <a:path w="2478" h="2145" extrusionOk="0">
                  <a:moveTo>
                    <a:pt x="2477" y="0"/>
                  </a:moveTo>
                  <a:lnTo>
                    <a:pt x="0" y="1442"/>
                  </a:lnTo>
                  <a:lnTo>
                    <a:pt x="0" y="2145"/>
                  </a:lnTo>
                  <a:lnTo>
                    <a:pt x="2477" y="703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16" name="Google Shape;13316;p53"/>
            <p:cNvSpPr/>
            <p:nvPr/>
          </p:nvSpPr>
          <p:spPr>
            <a:xfrm>
              <a:off x="11129750" y="4094625"/>
              <a:ext cx="89675" cy="39775"/>
            </a:xfrm>
            <a:custGeom>
              <a:avLst/>
              <a:gdLst/>
              <a:ahLst/>
              <a:cxnLst/>
              <a:rect l="l" t="t" r="r" b="b"/>
              <a:pathLst>
                <a:path w="3587" h="1591" extrusionOk="0">
                  <a:moveTo>
                    <a:pt x="3586" y="0"/>
                  </a:moveTo>
                  <a:lnTo>
                    <a:pt x="1109" y="1442"/>
                  </a:lnTo>
                  <a:lnTo>
                    <a:pt x="0" y="814"/>
                  </a:lnTo>
                  <a:lnTo>
                    <a:pt x="0" y="925"/>
                  </a:lnTo>
                  <a:lnTo>
                    <a:pt x="1109" y="1590"/>
                  </a:lnTo>
                  <a:lnTo>
                    <a:pt x="3586" y="148"/>
                  </a:lnTo>
                  <a:lnTo>
                    <a:pt x="3586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17" name="Google Shape;13317;p53"/>
            <p:cNvSpPr/>
            <p:nvPr/>
          </p:nvSpPr>
          <p:spPr>
            <a:xfrm>
              <a:off x="11129750" y="4078900"/>
              <a:ext cx="89675" cy="51800"/>
            </a:xfrm>
            <a:custGeom>
              <a:avLst/>
              <a:gdLst/>
              <a:ahLst/>
              <a:cxnLst/>
              <a:rect l="l" t="t" r="r" b="b"/>
              <a:pathLst>
                <a:path w="3587" h="2072" extrusionOk="0">
                  <a:moveTo>
                    <a:pt x="2440" y="1"/>
                  </a:moveTo>
                  <a:lnTo>
                    <a:pt x="0" y="1443"/>
                  </a:lnTo>
                  <a:lnTo>
                    <a:pt x="1109" y="2071"/>
                  </a:lnTo>
                  <a:lnTo>
                    <a:pt x="3586" y="629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18" name="Google Shape;13318;p53"/>
            <p:cNvSpPr/>
            <p:nvPr/>
          </p:nvSpPr>
          <p:spPr>
            <a:xfrm>
              <a:off x="11126050" y="4111250"/>
              <a:ext cx="32375" cy="22225"/>
            </a:xfrm>
            <a:custGeom>
              <a:avLst/>
              <a:gdLst/>
              <a:ahLst/>
              <a:cxnLst/>
              <a:rect l="l" t="t" r="r" b="b"/>
              <a:pathLst>
                <a:path w="1295" h="889" extrusionOk="0">
                  <a:moveTo>
                    <a:pt x="0" y="1"/>
                  </a:moveTo>
                  <a:lnTo>
                    <a:pt x="0" y="149"/>
                  </a:lnTo>
                  <a:lnTo>
                    <a:pt x="1294" y="888"/>
                  </a:lnTo>
                  <a:lnTo>
                    <a:pt x="1294" y="7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19" name="Google Shape;13319;p53"/>
            <p:cNvSpPr/>
            <p:nvPr/>
          </p:nvSpPr>
          <p:spPr>
            <a:xfrm>
              <a:off x="11158400" y="4092775"/>
              <a:ext cx="63800" cy="40700"/>
            </a:xfrm>
            <a:custGeom>
              <a:avLst/>
              <a:gdLst/>
              <a:ahLst/>
              <a:cxnLst/>
              <a:rect l="l" t="t" r="r" b="b"/>
              <a:pathLst>
                <a:path w="2552" h="1628" extrusionOk="0">
                  <a:moveTo>
                    <a:pt x="2551" y="0"/>
                  </a:moveTo>
                  <a:lnTo>
                    <a:pt x="0" y="1442"/>
                  </a:lnTo>
                  <a:lnTo>
                    <a:pt x="0" y="1627"/>
                  </a:lnTo>
                  <a:lnTo>
                    <a:pt x="2551" y="148"/>
                  </a:lnTo>
                  <a:lnTo>
                    <a:pt x="255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20" name="Google Shape;13320;p53"/>
            <p:cNvSpPr/>
            <p:nvPr/>
          </p:nvSpPr>
          <p:spPr>
            <a:xfrm>
              <a:off x="11126050" y="4074275"/>
              <a:ext cx="96150" cy="54575"/>
            </a:xfrm>
            <a:custGeom>
              <a:avLst/>
              <a:gdLst/>
              <a:ahLst/>
              <a:cxnLst/>
              <a:rect l="l" t="t" r="r" b="b"/>
              <a:pathLst>
                <a:path w="3846" h="2183" extrusionOk="0">
                  <a:moveTo>
                    <a:pt x="2588" y="1"/>
                  </a:moveTo>
                  <a:lnTo>
                    <a:pt x="0" y="1480"/>
                  </a:lnTo>
                  <a:lnTo>
                    <a:pt x="1294" y="2182"/>
                  </a:lnTo>
                  <a:lnTo>
                    <a:pt x="3845" y="7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21" name="Google Shape;13321;p53"/>
            <p:cNvSpPr/>
            <p:nvPr/>
          </p:nvSpPr>
          <p:spPr>
            <a:xfrm>
              <a:off x="11531800" y="3891275"/>
              <a:ext cx="158075" cy="91525"/>
            </a:xfrm>
            <a:custGeom>
              <a:avLst/>
              <a:gdLst/>
              <a:ahLst/>
              <a:cxnLst/>
              <a:rect l="l" t="t" r="r" b="b"/>
              <a:pathLst>
                <a:path w="6323" h="3661" extrusionOk="0">
                  <a:moveTo>
                    <a:pt x="4252" y="1"/>
                  </a:moveTo>
                  <a:lnTo>
                    <a:pt x="1" y="2478"/>
                  </a:lnTo>
                  <a:lnTo>
                    <a:pt x="2071" y="3661"/>
                  </a:lnTo>
                  <a:lnTo>
                    <a:pt x="6323" y="1221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22" name="Google Shape;13322;p53"/>
            <p:cNvSpPr/>
            <p:nvPr/>
          </p:nvSpPr>
          <p:spPr>
            <a:xfrm>
              <a:off x="11536425" y="3939350"/>
              <a:ext cx="46225" cy="41600"/>
            </a:xfrm>
            <a:custGeom>
              <a:avLst/>
              <a:gdLst/>
              <a:ahLst/>
              <a:cxnLst/>
              <a:rect l="l" t="t" r="r" b="b"/>
              <a:pathLst>
                <a:path w="1849" h="1664" extrusionOk="0">
                  <a:moveTo>
                    <a:pt x="0" y="0"/>
                  </a:moveTo>
                  <a:lnTo>
                    <a:pt x="0" y="592"/>
                  </a:lnTo>
                  <a:lnTo>
                    <a:pt x="1849" y="1664"/>
                  </a:lnTo>
                  <a:lnTo>
                    <a:pt x="1849" y="1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23" name="Google Shape;13323;p53"/>
            <p:cNvSpPr/>
            <p:nvPr/>
          </p:nvSpPr>
          <p:spPr>
            <a:xfrm>
              <a:off x="11582625" y="3907925"/>
              <a:ext cx="102625" cy="73025"/>
            </a:xfrm>
            <a:custGeom>
              <a:avLst/>
              <a:gdLst/>
              <a:ahLst/>
              <a:cxnLst/>
              <a:rect l="l" t="t" r="r" b="b"/>
              <a:pathLst>
                <a:path w="4105" h="2921" extrusionOk="0">
                  <a:moveTo>
                    <a:pt x="4105" y="0"/>
                  </a:moveTo>
                  <a:lnTo>
                    <a:pt x="1" y="2366"/>
                  </a:lnTo>
                  <a:lnTo>
                    <a:pt x="1" y="2921"/>
                  </a:lnTo>
                  <a:lnTo>
                    <a:pt x="4105" y="555"/>
                  </a:lnTo>
                  <a:lnTo>
                    <a:pt x="410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24" name="Google Shape;13324;p53"/>
            <p:cNvSpPr/>
            <p:nvPr/>
          </p:nvSpPr>
          <p:spPr>
            <a:xfrm>
              <a:off x="11536425" y="3907925"/>
              <a:ext cx="148825" cy="64725"/>
            </a:xfrm>
            <a:custGeom>
              <a:avLst/>
              <a:gdLst/>
              <a:ahLst/>
              <a:cxnLst/>
              <a:rect l="l" t="t" r="r" b="b"/>
              <a:pathLst>
                <a:path w="5953" h="2589" extrusionOk="0">
                  <a:moveTo>
                    <a:pt x="5953" y="0"/>
                  </a:moveTo>
                  <a:lnTo>
                    <a:pt x="1849" y="2366"/>
                  </a:lnTo>
                  <a:lnTo>
                    <a:pt x="0" y="1257"/>
                  </a:lnTo>
                  <a:lnTo>
                    <a:pt x="0" y="1479"/>
                  </a:lnTo>
                  <a:lnTo>
                    <a:pt x="1849" y="2588"/>
                  </a:lnTo>
                  <a:lnTo>
                    <a:pt x="5953" y="222"/>
                  </a:lnTo>
                  <a:lnTo>
                    <a:pt x="5953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25" name="Google Shape;13325;p53"/>
            <p:cNvSpPr/>
            <p:nvPr/>
          </p:nvSpPr>
          <p:spPr>
            <a:xfrm>
              <a:off x="11536425" y="3881125"/>
              <a:ext cx="148825" cy="85975"/>
            </a:xfrm>
            <a:custGeom>
              <a:avLst/>
              <a:gdLst/>
              <a:ahLst/>
              <a:cxnLst/>
              <a:rect l="l" t="t" r="r" b="b"/>
              <a:pathLst>
                <a:path w="5953" h="3439" extrusionOk="0">
                  <a:moveTo>
                    <a:pt x="4104" y="0"/>
                  </a:moveTo>
                  <a:lnTo>
                    <a:pt x="0" y="2329"/>
                  </a:lnTo>
                  <a:lnTo>
                    <a:pt x="1849" y="3438"/>
                  </a:lnTo>
                  <a:lnTo>
                    <a:pt x="5953" y="1072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26" name="Google Shape;13326;p53"/>
            <p:cNvSpPr/>
            <p:nvPr/>
          </p:nvSpPr>
          <p:spPr>
            <a:xfrm>
              <a:off x="11531800" y="3932875"/>
              <a:ext cx="51775" cy="37000"/>
            </a:xfrm>
            <a:custGeom>
              <a:avLst/>
              <a:gdLst/>
              <a:ahLst/>
              <a:cxnLst/>
              <a:rect l="l" t="t" r="r" b="b"/>
              <a:pathLst>
                <a:path w="2071" h="1480" extrusionOk="0">
                  <a:moveTo>
                    <a:pt x="1" y="0"/>
                  </a:moveTo>
                  <a:lnTo>
                    <a:pt x="1" y="259"/>
                  </a:lnTo>
                  <a:lnTo>
                    <a:pt x="2071" y="1479"/>
                  </a:lnTo>
                  <a:lnTo>
                    <a:pt x="2071" y="12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27" name="Google Shape;13327;p53"/>
            <p:cNvSpPr/>
            <p:nvPr/>
          </p:nvSpPr>
          <p:spPr>
            <a:xfrm>
              <a:off x="11583550" y="3902375"/>
              <a:ext cx="106325" cy="67500"/>
            </a:xfrm>
            <a:custGeom>
              <a:avLst/>
              <a:gdLst/>
              <a:ahLst/>
              <a:cxnLst/>
              <a:rect l="l" t="t" r="r" b="b"/>
              <a:pathLst>
                <a:path w="4253" h="2700" extrusionOk="0">
                  <a:moveTo>
                    <a:pt x="4253" y="0"/>
                  </a:moveTo>
                  <a:lnTo>
                    <a:pt x="1" y="2440"/>
                  </a:lnTo>
                  <a:lnTo>
                    <a:pt x="1" y="2699"/>
                  </a:lnTo>
                  <a:lnTo>
                    <a:pt x="4253" y="259"/>
                  </a:lnTo>
                  <a:lnTo>
                    <a:pt x="425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28" name="Google Shape;13328;p53"/>
            <p:cNvSpPr/>
            <p:nvPr/>
          </p:nvSpPr>
          <p:spPr>
            <a:xfrm>
              <a:off x="11531800" y="3871875"/>
              <a:ext cx="158075" cy="91525"/>
            </a:xfrm>
            <a:custGeom>
              <a:avLst/>
              <a:gdLst/>
              <a:ahLst/>
              <a:cxnLst/>
              <a:rect l="l" t="t" r="r" b="b"/>
              <a:pathLst>
                <a:path w="6323" h="3661" extrusionOk="0">
                  <a:moveTo>
                    <a:pt x="4252" y="0"/>
                  </a:moveTo>
                  <a:lnTo>
                    <a:pt x="1" y="2440"/>
                  </a:lnTo>
                  <a:lnTo>
                    <a:pt x="2071" y="3660"/>
                  </a:lnTo>
                  <a:lnTo>
                    <a:pt x="6323" y="1220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29" name="Google Shape;13329;p53"/>
            <p:cNvSpPr/>
            <p:nvPr/>
          </p:nvSpPr>
          <p:spPr>
            <a:xfrm>
              <a:off x="11089075" y="3738775"/>
              <a:ext cx="731125" cy="419650"/>
            </a:xfrm>
            <a:custGeom>
              <a:avLst/>
              <a:gdLst/>
              <a:ahLst/>
              <a:cxnLst/>
              <a:rect l="l" t="t" r="r" b="b"/>
              <a:pathLst>
                <a:path w="29245" h="16786" extrusionOk="0">
                  <a:moveTo>
                    <a:pt x="24068" y="75"/>
                  </a:moveTo>
                  <a:cubicBezTo>
                    <a:pt x="25325" y="75"/>
                    <a:pt x="26546" y="370"/>
                    <a:pt x="27581" y="999"/>
                  </a:cubicBezTo>
                  <a:cubicBezTo>
                    <a:pt x="28653" y="1590"/>
                    <a:pt x="29207" y="2293"/>
                    <a:pt x="29207" y="2958"/>
                  </a:cubicBezTo>
                  <a:cubicBezTo>
                    <a:pt x="29207" y="4141"/>
                    <a:pt x="27692" y="5066"/>
                    <a:pt x="27692" y="5066"/>
                  </a:cubicBezTo>
                  <a:lnTo>
                    <a:pt x="10020" y="15233"/>
                  </a:lnTo>
                  <a:cubicBezTo>
                    <a:pt x="7764" y="16526"/>
                    <a:pt x="4918" y="16711"/>
                    <a:pt x="2625" y="16711"/>
                  </a:cubicBezTo>
                  <a:lnTo>
                    <a:pt x="296" y="16711"/>
                  </a:lnTo>
                  <a:cubicBezTo>
                    <a:pt x="296" y="16563"/>
                    <a:pt x="296" y="16342"/>
                    <a:pt x="222" y="16194"/>
                  </a:cubicBezTo>
                  <a:cubicBezTo>
                    <a:pt x="185" y="14752"/>
                    <a:pt x="38" y="12682"/>
                    <a:pt x="2773" y="11092"/>
                  </a:cubicBezTo>
                  <a:lnTo>
                    <a:pt x="20445" y="925"/>
                  </a:lnTo>
                  <a:cubicBezTo>
                    <a:pt x="20482" y="925"/>
                    <a:pt x="21998" y="75"/>
                    <a:pt x="24068" y="75"/>
                  </a:cubicBezTo>
                  <a:close/>
                  <a:moveTo>
                    <a:pt x="24032" y="1"/>
                  </a:moveTo>
                  <a:cubicBezTo>
                    <a:pt x="21961" y="1"/>
                    <a:pt x="20371" y="888"/>
                    <a:pt x="20371" y="888"/>
                  </a:cubicBezTo>
                  <a:lnTo>
                    <a:pt x="2736" y="11055"/>
                  </a:lnTo>
                  <a:cubicBezTo>
                    <a:pt x="1" y="12645"/>
                    <a:pt x="111" y="14752"/>
                    <a:pt x="185" y="16194"/>
                  </a:cubicBezTo>
                  <a:lnTo>
                    <a:pt x="185" y="16748"/>
                  </a:lnTo>
                  <a:lnTo>
                    <a:pt x="185" y="16785"/>
                  </a:lnTo>
                  <a:lnTo>
                    <a:pt x="2625" y="16785"/>
                  </a:lnTo>
                  <a:cubicBezTo>
                    <a:pt x="4844" y="16785"/>
                    <a:pt x="7764" y="16600"/>
                    <a:pt x="10094" y="15306"/>
                  </a:cubicBezTo>
                  <a:lnTo>
                    <a:pt x="27729" y="5140"/>
                  </a:lnTo>
                  <a:cubicBezTo>
                    <a:pt x="27766" y="5140"/>
                    <a:pt x="29244" y="4215"/>
                    <a:pt x="29244" y="3032"/>
                  </a:cubicBezTo>
                  <a:cubicBezTo>
                    <a:pt x="29244" y="2293"/>
                    <a:pt x="28690" y="1590"/>
                    <a:pt x="27581" y="925"/>
                  </a:cubicBezTo>
                  <a:cubicBezTo>
                    <a:pt x="26472" y="333"/>
                    <a:pt x="25289" y="1"/>
                    <a:pt x="24032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30" name="Google Shape;13330;p53"/>
            <p:cNvSpPr/>
            <p:nvPr/>
          </p:nvSpPr>
          <p:spPr>
            <a:xfrm>
              <a:off x="11094200" y="3954125"/>
              <a:ext cx="154800" cy="186725"/>
            </a:xfrm>
            <a:custGeom>
              <a:avLst/>
              <a:gdLst/>
              <a:ahLst/>
              <a:cxnLst/>
              <a:rect l="l" t="t" r="r" b="b"/>
              <a:pathLst>
                <a:path w="6192" h="7469" extrusionOk="0">
                  <a:moveTo>
                    <a:pt x="5933" y="1"/>
                  </a:moveTo>
                  <a:cubicBezTo>
                    <a:pt x="5933" y="1"/>
                    <a:pt x="2051" y="2182"/>
                    <a:pt x="1607" y="2589"/>
                  </a:cubicBezTo>
                  <a:cubicBezTo>
                    <a:pt x="59" y="3793"/>
                    <a:pt x="0" y="5843"/>
                    <a:pt x="52" y="6702"/>
                  </a:cubicBezTo>
                  <a:lnTo>
                    <a:pt x="52" y="6702"/>
                  </a:lnTo>
                  <a:cubicBezTo>
                    <a:pt x="82" y="5918"/>
                    <a:pt x="320" y="4661"/>
                    <a:pt x="1385" y="3550"/>
                  </a:cubicBezTo>
                  <a:cubicBezTo>
                    <a:pt x="1533" y="3328"/>
                    <a:pt x="6191" y="518"/>
                    <a:pt x="6191" y="518"/>
                  </a:cubicBezTo>
                  <a:lnTo>
                    <a:pt x="5933" y="1"/>
                  </a:lnTo>
                  <a:close/>
                  <a:moveTo>
                    <a:pt x="52" y="6702"/>
                  </a:moveTo>
                  <a:cubicBezTo>
                    <a:pt x="35" y="7169"/>
                    <a:pt x="91" y="7469"/>
                    <a:pt x="91" y="7469"/>
                  </a:cubicBezTo>
                  <a:lnTo>
                    <a:pt x="91" y="7099"/>
                  </a:lnTo>
                  <a:cubicBezTo>
                    <a:pt x="91" y="7099"/>
                    <a:pt x="67" y="6950"/>
                    <a:pt x="52" y="6702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31" name="Google Shape;13331;p53"/>
            <p:cNvSpPr/>
            <p:nvPr/>
          </p:nvSpPr>
          <p:spPr>
            <a:xfrm>
              <a:off x="11663050" y="3748025"/>
              <a:ext cx="37000" cy="89675"/>
            </a:xfrm>
            <a:custGeom>
              <a:avLst/>
              <a:gdLst/>
              <a:ahLst/>
              <a:cxnLst/>
              <a:rect l="l" t="t" r="r" b="b"/>
              <a:pathLst>
                <a:path w="1480" h="3587" extrusionOk="0">
                  <a:moveTo>
                    <a:pt x="0" y="0"/>
                  </a:moveTo>
                  <a:lnTo>
                    <a:pt x="0" y="2736"/>
                  </a:lnTo>
                  <a:lnTo>
                    <a:pt x="1479" y="3586"/>
                  </a:lnTo>
                  <a:lnTo>
                    <a:pt x="1479" y="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32" name="Google Shape;13332;p53"/>
            <p:cNvSpPr/>
            <p:nvPr/>
          </p:nvSpPr>
          <p:spPr>
            <a:xfrm>
              <a:off x="11663050" y="3722150"/>
              <a:ext cx="82275" cy="47150"/>
            </a:xfrm>
            <a:custGeom>
              <a:avLst/>
              <a:gdLst/>
              <a:ahLst/>
              <a:cxnLst/>
              <a:rect l="l" t="t" r="r" b="b"/>
              <a:pathLst>
                <a:path w="3291" h="1886" extrusionOk="0">
                  <a:moveTo>
                    <a:pt x="1812" y="0"/>
                  </a:moveTo>
                  <a:lnTo>
                    <a:pt x="0" y="1035"/>
                  </a:lnTo>
                  <a:lnTo>
                    <a:pt x="1479" y="1886"/>
                  </a:lnTo>
                  <a:lnTo>
                    <a:pt x="3291" y="813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33" name="Google Shape;13333;p53"/>
            <p:cNvSpPr/>
            <p:nvPr/>
          </p:nvSpPr>
          <p:spPr>
            <a:xfrm>
              <a:off x="11683375" y="3653750"/>
              <a:ext cx="46250" cy="102375"/>
            </a:xfrm>
            <a:custGeom>
              <a:avLst/>
              <a:gdLst/>
              <a:ahLst/>
              <a:cxnLst/>
              <a:rect l="l" t="t" r="r" b="b"/>
              <a:pathLst>
                <a:path w="1850" h="4095" extrusionOk="0">
                  <a:moveTo>
                    <a:pt x="1" y="0"/>
                  </a:moveTo>
                  <a:lnTo>
                    <a:pt x="1" y="3586"/>
                  </a:lnTo>
                  <a:cubicBezTo>
                    <a:pt x="1" y="3734"/>
                    <a:pt x="75" y="3882"/>
                    <a:pt x="260" y="3956"/>
                  </a:cubicBezTo>
                  <a:cubicBezTo>
                    <a:pt x="444" y="4049"/>
                    <a:pt x="675" y="4095"/>
                    <a:pt x="906" y="4095"/>
                  </a:cubicBezTo>
                  <a:cubicBezTo>
                    <a:pt x="1138" y="4095"/>
                    <a:pt x="1369" y="4049"/>
                    <a:pt x="1553" y="3956"/>
                  </a:cubicBezTo>
                  <a:cubicBezTo>
                    <a:pt x="1738" y="3882"/>
                    <a:pt x="1849" y="3734"/>
                    <a:pt x="1849" y="3586"/>
                  </a:cubicBezTo>
                  <a:lnTo>
                    <a:pt x="1849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34" name="Google Shape;13334;p53"/>
            <p:cNvSpPr/>
            <p:nvPr/>
          </p:nvSpPr>
          <p:spPr>
            <a:xfrm>
              <a:off x="11680600" y="3641025"/>
              <a:ext cx="49950" cy="25450"/>
            </a:xfrm>
            <a:custGeom>
              <a:avLst/>
              <a:gdLst/>
              <a:ahLst/>
              <a:cxnLst/>
              <a:rect l="l" t="t" r="r" b="b"/>
              <a:pathLst>
                <a:path w="1998" h="1018" extrusionOk="0">
                  <a:moveTo>
                    <a:pt x="1017" y="1"/>
                  </a:moveTo>
                  <a:cubicBezTo>
                    <a:pt x="786" y="1"/>
                    <a:pt x="555" y="47"/>
                    <a:pt x="371" y="140"/>
                  </a:cubicBezTo>
                  <a:cubicBezTo>
                    <a:pt x="1" y="324"/>
                    <a:pt x="1" y="694"/>
                    <a:pt x="371" y="879"/>
                  </a:cubicBezTo>
                  <a:cubicBezTo>
                    <a:pt x="555" y="971"/>
                    <a:pt x="786" y="1018"/>
                    <a:pt x="1017" y="1018"/>
                  </a:cubicBezTo>
                  <a:cubicBezTo>
                    <a:pt x="1249" y="1018"/>
                    <a:pt x="1480" y="971"/>
                    <a:pt x="1664" y="879"/>
                  </a:cubicBezTo>
                  <a:cubicBezTo>
                    <a:pt x="1997" y="657"/>
                    <a:pt x="1997" y="324"/>
                    <a:pt x="1664" y="140"/>
                  </a:cubicBezTo>
                  <a:cubicBezTo>
                    <a:pt x="1480" y="47"/>
                    <a:pt x="1249" y="1"/>
                    <a:pt x="1017" y="1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35" name="Google Shape;13335;p53"/>
            <p:cNvSpPr/>
            <p:nvPr/>
          </p:nvSpPr>
          <p:spPr>
            <a:xfrm>
              <a:off x="11682450" y="3664825"/>
              <a:ext cx="47175" cy="22900"/>
            </a:xfrm>
            <a:custGeom>
              <a:avLst/>
              <a:gdLst/>
              <a:ahLst/>
              <a:cxnLst/>
              <a:rect l="l" t="t" r="r" b="b"/>
              <a:pathLst>
                <a:path w="1887" h="916" extrusionOk="0">
                  <a:moveTo>
                    <a:pt x="1" y="1"/>
                  </a:moveTo>
                  <a:lnTo>
                    <a:pt x="1" y="408"/>
                  </a:lnTo>
                  <a:cubicBezTo>
                    <a:pt x="1" y="555"/>
                    <a:pt x="112" y="703"/>
                    <a:pt x="297" y="777"/>
                  </a:cubicBezTo>
                  <a:cubicBezTo>
                    <a:pt x="481" y="870"/>
                    <a:pt x="712" y="916"/>
                    <a:pt x="943" y="916"/>
                  </a:cubicBezTo>
                  <a:cubicBezTo>
                    <a:pt x="1175" y="916"/>
                    <a:pt x="1406" y="870"/>
                    <a:pt x="1590" y="777"/>
                  </a:cubicBezTo>
                  <a:cubicBezTo>
                    <a:pt x="1775" y="703"/>
                    <a:pt x="1886" y="555"/>
                    <a:pt x="1886" y="408"/>
                  </a:cubicBezTo>
                  <a:lnTo>
                    <a:pt x="1886" y="1"/>
                  </a:lnTo>
                  <a:cubicBezTo>
                    <a:pt x="1812" y="149"/>
                    <a:pt x="1775" y="297"/>
                    <a:pt x="1590" y="371"/>
                  </a:cubicBezTo>
                  <a:cubicBezTo>
                    <a:pt x="1406" y="463"/>
                    <a:pt x="1175" y="509"/>
                    <a:pt x="943" y="509"/>
                  </a:cubicBezTo>
                  <a:cubicBezTo>
                    <a:pt x="712" y="509"/>
                    <a:pt x="481" y="463"/>
                    <a:pt x="297" y="371"/>
                  </a:cubicBezTo>
                  <a:cubicBezTo>
                    <a:pt x="112" y="297"/>
                    <a:pt x="1" y="149"/>
                    <a:pt x="1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36" name="Google Shape;13336;p53"/>
            <p:cNvSpPr/>
            <p:nvPr/>
          </p:nvSpPr>
          <p:spPr>
            <a:xfrm>
              <a:off x="11682450" y="3692575"/>
              <a:ext cx="47175" cy="63550"/>
            </a:xfrm>
            <a:custGeom>
              <a:avLst/>
              <a:gdLst/>
              <a:ahLst/>
              <a:cxnLst/>
              <a:rect l="l" t="t" r="r" b="b"/>
              <a:pathLst>
                <a:path w="1887" h="2542" extrusionOk="0">
                  <a:moveTo>
                    <a:pt x="1" y="0"/>
                  </a:moveTo>
                  <a:lnTo>
                    <a:pt x="1" y="2033"/>
                  </a:lnTo>
                  <a:cubicBezTo>
                    <a:pt x="1" y="2181"/>
                    <a:pt x="112" y="2329"/>
                    <a:pt x="297" y="2403"/>
                  </a:cubicBezTo>
                  <a:cubicBezTo>
                    <a:pt x="481" y="2496"/>
                    <a:pt x="712" y="2542"/>
                    <a:pt x="943" y="2542"/>
                  </a:cubicBezTo>
                  <a:cubicBezTo>
                    <a:pt x="1175" y="2542"/>
                    <a:pt x="1406" y="2496"/>
                    <a:pt x="1590" y="2403"/>
                  </a:cubicBezTo>
                  <a:cubicBezTo>
                    <a:pt x="1775" y="2329"/>
                    <a:pt x="1886" y="2181"/>
                    <a:pt x="1886" y="2033"/>
                  </a:cubicBezTo>
                  <a:lnTo>
                    <a:pt x="1886" y="0"/>
                  </a:lnTo>
                  <a:cubicBezTo>
                    <a:pt x="1812" y="148"/>
                    <a:pt x="1775" y="296"/>
                    <a:pt x="1590" y="370"/>
                  </a:cubicBezTo>
                  <a:cubicBezTo>
                    <a:pt x="1406" y="462"/>
                    <a:pt x="1175" y="508"/>
                    <a:pt x="943" y="508"/>
                  </a:cubicBezTo>
                  <a:cubicBezTo>
                    <a:pt x="712" y="508"/>
                    <a:pt x="481" y="462"/>
                    <a:pt x="297" y="370"/>
                  </a:cubicBezTo>
                  <a:cubicBezTo>
                    <a:pt x="112" y="296"/>
                    <a:pt x="1" y="148"/>
                    <a:pt x="1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37" name="Google Shape;13337;p53"/>
            <p:cNvSpPr/>
            <p:nvPr/>
          </p:nvSpPr>
          <p:spPr>
            <a:xfrm>
              <a:off x="11684300" y="3641950"/>
              <a:ext cx="42550" cy="23600"/>
            </a:xfrm>
            <a:custGeom>
              <a:avLst/>
              <a:gdLst/>
              <a:ahLst/>
              <a:cxnLst/>
              <a:rect l="l" t="t" r="r" b="b"/>
              <a:pathLst>
                <a:path w="1702" h="944" extrusionOk="0">
                  <a:moveTo>
                    <a:pt x="874" y="1"/>
                  </a:moveTo>
                  <a:cubicBezTo>
                    <a:pt x="675" y="1"/>
                    <a:pt x="481" y="47"/>
                    <a:pt x="333" y="140"/>
                  </a:cubicBezTo>
                  <a:cubicBezTo>
                    <a:pt x="1" y="324"/>
                    <a:pt x="1" y="620"/>
                    <a:pt x="333" y="805"/>
                  </a:cubicBezTo>
                  <a:cubicBezTo>
                    <a:pt x="481" y="897"/>
                    <a:pt x="675" y="944"/>
                    <a:pt x="874" y="944"/>
                  </a:cubicBezTo>
                  <a:cubicBezTo>
                    <a:pt x="1073" y="944"/>
                    <a:pt x="1276" y="897"/>
                    <a:pt x="1443" y="805"/>
                  </a:cubicBezTo>
                  <a:cubicBezTo>
                    <a:pt x="1701" y="620"/>
                    <a:pt x="1701" y="324"/>
                    <a:pt x="1443" y="140"/>
                  </a:cubicBezTo>
                  <a:cubicBezTo>
                    <a:pt x="1276" y="47"/>
                    <a:pt x="1073" y="1"/>
                    <a:pt x="874" y="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38" name="Google Shape;13338;p53"/>
            <p:cNvSpPr/>
            <p:nvPr/>
          </p:nvSpPr>
          <p:spPr>
            <a:xfrm>
              <a:off x="11547525" y="3774825"/>
              <a:ext cx="224600" cy="129425"/>
            </a:xfrm>
            <a:custGeom>
              <a:avLst/>
              <a:gdLst/>
              <a:ahLst/>
              <a:cxnLst/>
              <a:rect l="l" t="t" r="r" b="b"/>
              <a:pathLst>
                <a:path w="8984" h="5177" extrusionOk="0">
                  <a:moveTo>
                    <a:pt x="2477" y="0"/>
                  </a:moveTo>
                  <a:lnTo>
                    <a:pt x="0" y="1405"/>
                  </a:lnTo>
                  <a:lnTo>
                    <a:pt x="6544" y="5176"/>
                  </a:lnTo>
                  <a:lnTo>
                    <a:pt x="8984" y="3734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39" name="Google Shape;13339;p53"/>
            <p:cNvSpPr/>
            <p:nvPr/>
          </p:nvSpPr>
          <p:spPr>
            <a:xfrm>
              <a:off x="11551200" y="3705500"/>
              <a:ext cx="12975" cy="107000"/>
            </a:xfrm>
            <a:custGeom>
              <a:avLst/>
              <a:gdLst/>
              <a:ahLst/>
              <a:cxnLst/>
              <a:rect l="l" t="t" r="r" b="b"/>
              <a:pathLst>
                <a:path w="519" h="4280" extrusionOk="0">
                  <a:moveTo>
                    <a:pt x="1" y="1"/>
                  </a:moveTo>
                  <a:lnTo>
                    <a:pt x="1" y="4178"/>
                  </a:lnTo>
                  <a:cubicBezTo>
                    <a:pt x="1" y="4215"/>
                    <a:pt x="38" y="4252"/>
                    <a:pt x="75" y="4252"/>
                  </a:cubicBezTo>
                  <a:cubicBezTo>
                    <a:pt x="130" y="4271"/>
                    <a:pt x="195" y="4280"/>
                    <a:pt x="255" y="4280"/>
                  </a:cubicBezTo>
                  <a:cubicBezTo>
                    <a:pt x="315" y="4280"/>
                    <a:pt x="371" y="4271"/>
                    <a:pt x="408" y="4252"/>
                  </a:cubicBezTo>
                  <a:cubicBezTo>
                    <a:pt x="482" y="4252"/>
                    <a:pt x="518" y="4215"/>
                    <a:pt x="518" y="4178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40" name="Google Shape;13340;p53"/>
            <p:cNvSpPr/>
            <p:nvPr/>
          </p:nvSpPr>
          <p:spPr>
            <a:xfrm>
              <a:off x="11551200" y="3702275"/>
              <a:ext cx="12975" cy="6725"/>
            </a:xfrm>
            <a:custGeom>
              <a:avLst/>
              <a:gdLst/>
              <a:ahLst/>
              <a:cxnLst/>
              <a:rect l="l" t="t" r="r" b="b"/>
              <a:pathLst>
                <a:path w="519" h="269" extrusionOk="0">
                  <a:moveTo>
                    <a:pt x="260" y="0"/>
                  </a:moveTo>
                  <a:cubicBezTo>
                    <a:pt x="204" y="0"/>
                    <a:pt x="149" y="19"/>
                    <a:pt x="112" y="56"/>
                  </a:cubicBezTo>
                  <a:cubicBezTo>
                    <a:pt x="1" y="93"/>
                    <a:pt x="1" y="167"/>
                    <a:pt x="112" y="241"/>
                  </a:cubicBezTo>
                  <a:cubicBezTo>
                    <a:pt x="149" y="259"/>
                    <a:pt x="204" y="268"/>
                    <a:pt x="260" y="268"/>
                  </a:cubicBezTo>
                  <a:cubicBezTo>
                    <a:pt x="315" y="268"/>
                    <a:pt x="371" y="259"/>
                    <a:pt x="408" y="241"/>
                  </a:cubicBezTo>
                  <a:cubicBezTo>
                    <a:pt x="518" y="167"/>
                    <a:pt x="518" y="93"/>
                    <a:pt x="408" y="56"/>
                  </a:cubicBezTo>
                  <a:cubicBezTo>
                    <a:pt x="371" y="19"/>
                    <a:pt x="315" y="0"/>
                    <a:pt x="260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41" name="Google Shape;13341;p53"/>
            <p:cNvSpPr/>
            <p:nvPr/>
          </p:nvSpPr>
          <p:spPr>
            <a:xfrm>
              <a:off x="11604825" y="3675925"/>
              <a:ext cx="12025" cy="107000"/>
            </a:xfrm>
            <a:custGeom>
              <a:avLst/>
              <a:gdLst/>
              <a:ahLst/>
              <a:cxnLst/>
              <a:rect l="l" t="t" r="r" b="b"/>
              <a:pathLst>
                <a:path w="481" h="4280" extrusionOk="0">
                  <a:moveTo>
                    <a:pt x="0" y="1"/>
                  </a:moveTo>
                  <a:lnTo>
                    <a:pt x="0" y="4141"/>
                  </a:lnTo>
                  <a:cubicBezTo>
                    <a:pt x="0" y="4178"/>
                    <a:pt x="37" y="4252"/>
                    <a:pt x="74" y="4252"/>
                  </a:cubicBezTo>
                  <a:cubicBezTo>
                    <a:pt x="130" y="4271"/>
                    <a:pt x="185" y="4280"/>
                    <a:pt x="241" y="4280"/>
                  </a:cubicBezTo>
                  <a:cubicBezTo>
                    <a:pt x="296" y="4280"/>
                    <a:pt x="351" y="4271"/>
                    <a:pt x="407" y="4252"/>
                  </a:cubicBezTo>
                  <a:cubicBezTo>
                    <a:pt x="444" y="4178"/>
                    <a:pt x="481" y="4178"/>
                    <a:pt x="481" y="4141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42" name="Google Shape;13342;p53"/>
            <p:cNvSpPr/>
            <p:nvPr/>
          </p:nvSpPr>
          <p:spPr>
            <a:xfrm>
              <a:off x="11604825" y="3671525"/>
              <a:ext cx="12025" cy="6050"/>
            </a:xfrm>
            <a:custGeom>
              <a:avLst/>
              <a:gdLst/>
              <a:ahLst/>
              <a:cxnLst/>
              <a:rect l="l" t="t" r="r" b="b"/>
              <a:pathLst>
                <a:path w="481" h="242" extrusionOk="0">
                  <a:moveTo>
                    <a:pt x="241" y="1"/>
                  </a:moveTo>
                  <a:cubicBezTo>
                    <a:pt x="185" y="1"/>
                    <a:pt x="130" y="10"/>
                    <a:pt x="74" y="29"/>
                  </a:cubicBezTo>
                  <a:cubicBezTo>
                    <a:pt x="0" y="66"/>
                    <a:pt x="0" y="177"/>
                    <a:pt x="74" y="214"/>
                  </a:cubicBezTo>
                  <a:cubicBezTo>
                    <a:pt x="130" y="232"/>
                    <a:pt x="185" y="241"/>
                    <a:pt x="241" y="241"/>
                  </a:cubicBezTo>
                  <a:cubicBezTo>
                    <a:pt x="296" y="241"/>
                    <a:pt x="351" y="232"/>
                    <a:pt x="407" y="214"/>
                  </a:cubicBezTo>
                  <a:cubicBezTo>
                    <a:pt x="481" y="177"/>
                    <a:pt x="481" y="66"/>
                    <a:pt x="407" y="29"/>
                  </a:cubicBezTo>
                  <a:cubicBezTo>
                    <a:pt x="351" y="10"/>
                    <a:pt x="296" y="1"/>
                    <a:pt x="241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43" name="Google Shape;13343;p53"/>
            <p:cNvSpPr/>
            <p:nvPr/>
          </p:nvSpPr>
          <p:spPr>
            <a:xfrm>
              <a:off x="11590950" y="3737850"/>
              <a:ext cx="61025" cy="36075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1590" y="1"/>
                  </a:moveTo>
                  <a:lnTo>
                    <a:pt x="1" y="925"/>
                  </a:lnTo>
                  <a:lnTo>
                    <a:pt x="851" y="1442"/>
                  </a:lnTo>
                  <a:lnTo>
                    <a:pt x="2441" y="518"/>
                  </a:lnTo>
                  <a:lnTo>
                    <a:pt x="1590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44" name="Google Shape;13344;p53"/>
            <p:cNvSpPr/>
            <p:nvPr/>
          </p:nvSpPr>
          <p:spPr>
            <a:xfrm>
              <a:off x="11590950" y="3731375"/>
              <a:ext cx="98000" cy="146075"/>
            </a:xfrm>
            <a:custGeom>
              <a:avLst/>
              <a:gdLst/>
              <a:ahLst/>
              <a:cxnLst/>
              <a:rect l="l" t="t" r="r" b="b"/>
              <a:pathLst>
                <a:path w="3920" h="5843" extrusionOk="0">
                  <a:moveTo>
                    <a:pt x="851" y="1"/>
                  </a:moveTo>
                  <a:lnTo>
                    <a:pt x="851" y="1701"/>
                  </a:lnTo>
                  <a:lnTo>
                    <a:pt x="1" y="1184"/>
                  </a:lnTo>
                  <a:lnTo>
                    <a:pt x="1" y="3587"/>
                  </a:lnTo>
                  <a:lnTo>
                    <a:pt x="3920" y="5842"/>
                  </a:lnTo>
                  <a:lnTo>
                    <a:pt x="3920" y="3439"/>
                  </a:lnTo>
                  <a:lnTo>
                    <a:pt x="3032" y="2958"/>
                  </a:lnTo>
                  <a:lnTo>
                    <a:pt x="3032" y="12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45" name="Google Shape;13345;p53"/>
            <p:cNvSpPr/>
            <p:nvPr/>
          </p:nvSpPr>
          <p:spPr>
            <a:xfrm>
              <a:off x="11618675" y="3742475"/>
              <a:ext cx="5575" cy="12050"/>
            </a:xfrm>
            <a:custGeom>
              <a:avLst/>
              <a:gdLst/>
              <a:ahLst/>
              <a:cxnLst/>
              <a:rect l="l" t="t" r="r" b="b"/>
              <a:pathLst>
                <a:path w="223" h="482" extrusionOk="0">
                  <a:moveTo>
                    <a:pt x="1" y="0"/>
                  </a:moveTo>
                  <a:lnTo>
                    <a:pt x="1" y="333"/>
                  </a:lnTo>
                  <a:lnTo>
                    <a:pt x="223" y="481"/>
                  </a:lnTo>
                  <a:lnTo>
                    <a:pt x="223" y="407"/>
                  </a:lnTo>
                  <a:lnTo>
                    <a:pt x="38" y="333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46" name="Google Shape;13346;p53"/>
            <p:cNvSpPr/>
            <p:nvPr/>
          </p:nvSpPr>
          <p:spPr>
            <a:xfrm>
              <a:off x="11619600" y="374340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0"/>
                  </a:moveTo>
                  <a:lnTo>
                    <a:pt x="1" y="296"/>
                  </a:lnTo>
                  <a:lnTo>
                    <a:pt x="186" y="370"/>
                  </a:lnTo>
                  <a:lnTo>
                    <a:pt x="186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47" name="Google Shape;13347;p53"/>
            <p:cNvSpPr/>
            <p:nvPr/>
          </p:nvSpPr>
          <p:spPr>
            <a:xfrm>
              <a:off x="11618675" y="3761875"/>
              <a:ext cx="5575" cy="12050"/>
            </a:xfrm>
            <a:custGeom>
              <a:avLst/>
              <a:gdLst/>
              <a:ahLst/>
              <a:cxnLst/>
              <a:rect l="l" t="t" r="r" b="b"/>
              <a:pathLst>
                <a:path w="223" h="482" extrusionOk="0">
                  <a:moveTo>
                    <a:pt x="1" y="1"/>
                  </a:moveTo>
                  <a:lnTo>
                    <a:pt x="1" y="334"/>
                  </a:lnTo>
                  <a:lnTo>
                    <a:pt x="223" y="481"/>
                  </a:lnTo>
                  <a:lnTo>
                    <a:pt x="223" y="371"/>
                  </a:lnTo>
                  <a:lnTo>
                    <a:pt x="38" y="297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48" name="Google Shape;13348;p53"/>
            <p:cNvSpPr/>
            <p:nvPr/>
          </p:nvSpPr>
          <p:spPr>
            <a:xfrm>
              <a:off x="11619600" y="3763725"/>
              <a:ext cx="4650" cy="7425"/>
            </a:xfrm>
            <a:custGeom>
              <a:avLst/>
              <a:gdLst/>
              <a:ahLst/>
              <a:cxnLst/>
              <a:rect l="l" t="t" r="r" b="b"/>
              <a:pathLst>
                <a:path w="186" h="297" extrusionOk="0">
                  <a:moveTo>
                    <a:pt x="1" y="1"/>
                  </a:moveTo>
                  <a:lnTo>
                    <a:pt x="1" y="223"/>
                  </a:lnTo>
                  <a:lnTo>
                    <a:pt x="186" y="297"/>
                  </a:lnTo>
                  <a:lnTo>
                    <a:pt x="186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49" name="Google Shape;13349;p53"/>
            <p:cNvSpPr/>
            <p:nvPr/>
          </p:nvSpPr>
          <p:spPr>
            <a:xfrm>
              <a:off x="11655650" y="3764650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" y="1"/>
                  </a:moveTo>
                  <a:lnTo>
                    <a:pt x="1" y="333"/>
                  </a:lnTo>
                  <a:lnTo>
                    <a:pt x="222" y="444"/>
                  </a:lnTo>
                  <a:lnTo>
                    <a:pt x="222" y="370"/>
                  </a:lnTo>
                  <a:lnTo>
                    <a:pt x="38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50" name="Google Shape;13350;p53"/>
            <p:cNvSpPr/>
            <p:nvPr/>
          </p:nvSpPr>
          <p:spPr>
            <a:xfrm>
              <a:off x="11656575" y="376465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1"/>
                  </a:moveTo>
                  <a:lnTo>
                    <a:pt x="1" y="260"/>
                  </a:lnTo>
                  <a:lnTo>
                    <a:pt x="185" y="370"/>
                  </a:lnTo>
                  <a:lnTo>
                    <a:pt x="185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51" name="Google Shape;13351;p53"/>
            <p:cNvSpPr/>
            <p:nvPr/>
          </p:nvSpPr>
          <p:spPr>
            <a:xfrm>
              <a:off x="11637175" y="3752650"/>
              <a:ext cx="5550" cy="12950"/>
            </a:xfrm>
            <a:custGeom>
              <a:avLst/>
              <a:gdLst/>
              <a:ahLst/>
              <a:cxnLst/>
              <a:rect l="l" t="t" r="r" b="b"/>
              <a:pathLst>
                <a:path w="222" h="518" extrusionOk="0">
                  <a:moveTo>
                    <a:pt x="0" y="0"/>
                  </a:moveTo>
                  <a:lnTo>
                    <a:pt x="0" y="370"/>
                  </a:lnTo>
                  <a:lnTo>
                    <a:pt x="222" y="518"/>
                  </a:lnTo>
                  <a:lnTo>
                    <a:pt x="222" y="444"/>
                  </a:lnTo>
                  <a:lnTo>
                    <a:pt x="37" y="333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52" name="Google Shape;13352;p53"/>
            <p:cNvSpPr/>
            <p:nvPr/>
          </p:nvSpPr>
          <p:spPr>
            <a:xfrm>
              <a:off x="11638100" y="3754500"/>
              <a:ext cx="4625" cy="9250"/>
            </a:xfrm>
            <a:custGeom>
              <a:avLst/>
              <a:gdLst/>
              <a:ahLst/>
              <a:cxnLst/>
              <a:rect l="l" t="t" r="r" b="b"/>
              <a:pathLst>
                <a:path w="185" h="370" extrusionOk="0">
                  <a:moveTo>
                    <a:pt x="0" y="0"/>
                  </a:moveTo>
                  <a:lnTo>
                    <a:pt x="0" y="259"/>
                  </a:lnTo>
                  <a:lnTo>
                    <a:pt x="185" y="370"/>
                  </a:lnTo>
                  <a:lnTo>
                    <a:pt x="185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53" name="Google Shape;13353;p53"/>
            <p:cNvSpPr/>
            <p:nvPr/>
          </p:nvSpPr>
          <p:spPr>
            <a:xfrm>
              <a:off x="11618675" y="3784075"/>
              <a:ext cx="5575" cy="12025"/>
            </a:xfrm>
            <a:custGeom>
              <a:avLst/>
              <a:gdLst/>
              <a:ahLst/>
              <a:cxnLst/>
              <a:rect l="l" t="t" r="r" b="b"/>
              <a:pathLst>
                <a:path w="223" h="481" extrusionOk="0">
                  <a:moveTo>
                    <a:pt x="1" y="0"/>
                  </a:moveTo>
                  <a:lnTo>
                    <a:pt x="1" y="333"/>
                  </a:lnTo>
                  <a:lnTo>
                    <a:pt x="223" y="481"/>
                  </a:lnTo>
                  <a:lnTo>
                    <a:pt x="223" y="407"/>
                  </a:lnTo>
                  <a:lnTo>
                    <a:pt x="38" y="333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54" name="Google Shape;13354;p53"/>
            <p:cNvSpPr/>
            <p:nvPr/>
          </p:nvSpPr>
          <p:spPr>
            <a:xfrm>
              <a:off x="11619600" y="3785000"/>
              <a:ext cx="4650" cy="9250"/>
            </a:xfrm>
            <a:custGeom>
              <a:avLst/>
              <a:gdLst/>
              <a:ahLst/>
              <a:cxnLst/>
              <a:rect l="l" t="t" r="r" b="b"/>
              <a:pathLst>
                <a:path w="186" h="370" extrusionOk="0">
                  <a:moveTo>
                    <a:pt x="1" y="0"/>
                  </a:moveTo>
                  <a:lnTo>
                    <a:pt x="1" y="296"/>
                  </a:lnTo>
                  <a:lnTo>
                    <a:pt x="186" y="370"/>
                  </a:lnTo>
                  <a:lnTo>
                    <a:pt x="186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55" name="Google Shape;13355;p53"/>
            <p:cNvSpPr/>
            <p:nvPr/>
          </p:nvSpPr>
          <p:spPr>
            <a:xfrm>
              <a:off x="11655650" y="3806250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" y="0"/>
                  </a:moveTo>
                  <a:lnTo>
                    <a:pt x="1" y="333"/>
                  </a:lnTo>
                  <a:lnTo>
                    <a:pt x="222" y="444"/>
                  </a:lnTo>
                  <a:lnTo>
                    <a:pt x="222" y="370"/>
                  </a:lnTo>
                  <a:lnTo>
                    <a:pt x="38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56" name="Google Shape;13356;p53"/>
            <p:cNvSpPr/>
            <p:nvPr/>
          </p:nvSpPr>
          <p:spPr>
            <a:xfrm>
              <a:off x="11656575" y="380625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0"/>
                  </a:moveTo>
                  <a:lnTo>
                    <a:pt x="1" y="259"/>
                  </a:lnTo>
                  <a:lnTo>
                    <a:pt x="185" y="370"/>
                  </a:lnTo>
                  <a:lnTo>
                    <a:pt x="185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57" name="Google Shape;13357;p53"/>
            <p:cNvSpPr/>
            <p:nvPr/>
          </p:nvSpPr>
          <p:spPr>
            <a:xfrm>
              <a:off x="11637175" y="3794225"/>
              <a:ext cx="5550" cy="12975"/>
            </a:xfrm>
            <a:custGeom>
              <a:avLst/>
              <a:gdLst/>
              <a:ahLst/>
              <a:cxnLst/>
              <a:rect l="l" t="t" r="r" b="b"/>
              <a:pathLst>
                <a:path w="222" h="519" extrusionOk="0">
                  <a:moveTo>
                    <a:pt x="0" y="1"/>
                  </a:moveTo>
                  <a:lnTo>
                    <a:pt x="0" y="371"/>
                  </a:lnTo>
                  <a:lnTo>
                    <a:pt x="222" y="518"/>
                  </a:lnTo>
                  <a:lnTo>
                    <a:pt x="222" y="444"/>
                  </a:lnTo>
                  <a:lnTo>
                    <a:pt x="37" y="334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58" name="Google Shape;13358;p53"/>
            <p:cNvSpPr/>
            <p:nvPr/>
          </p:nvSpPr>
          <p:spPr>
            <a:xfrm>
              <a:off x="11638100" y="3796075"/>
              <a:ext cx="4625" cy="9275"/>
            </a:xfrm>
            <a:custGeom>
              <a:avLst/>
              <a:gdLst/>
              <a:ahLst/>
              <a:cxnLst/>
              <a:rect l="l" t="t" r="r" b="b"/>
              <a:pathLst>
                <a:path w="185" h="371" extrusionOk="0">
                  <a:moveTo>
                    <a:pt x="0" y="1"/>
                  </a:moveTo>
                  <a:lnTo>
                    <a:pt x="0" y="260"/>
                  </a:lnTo>
                  <a:lnTo>
                    <a:pt x="185" y="370"/>
                  </a:lnTo>
                  <a:lnTo>
                    <a:pt x="185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59" name="Google Shape;13359;p53"/>
            <p:cNvSpPr/>
            <p:nvPr/>
          </p:nvSpPr>
          <p:spPr>
            <a:xfrm>
              <a:off x="11600200" y="3773900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0" y="0"/>
                  </a:moveTo>
                  <a:lnTo>
                    <a:pt x="0" y="333"/>
                  </a:lnTo>
                  <a:lnTo>
                    <a:pt x="222" y="444"/>
                  </a:lnTo>
                  <a:lnTo>
                    <a:pt x="222" y="407"/>
                  </a:lnTo>
                  <a:lnTo>
                    <a:pt x="37" y="25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60" name="Google Shape;13360;p53"/>
            <p:cNvSpPr/>
            <p:nvPr/>
          </p:nvSpPr>
          <p:spPr>
            <a:xfrm>
              <a:off x="11601125" y="3774825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0" y="0"/>
                  </a:moveTo>
                  <a:lnTo>
                    <a:pt x="0" y="222"/>
                  </a:lnTo>
                  <a:lnTo>
                    <a:pt x="185" y="370"/>
                  </a:lnTo>
                  <a:lnTo>
                    <a:pt x="185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61" name="Google Shape;13361;p53"/>
            <p:cNvSpPr/>
            <p:nvPr/>
          </p:nvSpPr>
          <p:spPr>
            <a:xfrm>
              <a:off x="11674150" y="3816425"/>
              <a:ext cx="5550" cy="12025"/>
            </a:xfrm>
            <a:custGeom>
              <a:avLst/>
              <a:gdLst/>
              <a:ahLst/>
              <a:cxnLst/>
              <a:rect l="l" t="t" r="r" b="b"/>
              <a:pathLst>
                <a:path w="222" h="481" extrusionOk="0">
                  <a:moveTo>
                    <a:pt x="0" y="0"/>
                  </a:moveTo>
                  <a:lnTo>
                    <a:pt x="0" y="333"/>
                  </a:lnTo>
                  <a:lnTo>
                    <a:pt x="222" y="481"/>
                  </a:lnTo>
                  <a:lnTo>
                    <a:pt x="222" y="370"/>
                  </a:lnTo>
                  <a:lnTo>
                    <a:pt x="37" y="29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62" name="Google Shape;13362;p53"/>
            <p:cNvSpPr/>
            <p:nvPr/>
          </p:nvSpPr>
          <p:spPr>
            <a:xfrm>
              <a:off x="11675050" y="3817350"/>
              <a:ext cx="4650" cy="8325"/>
            </a:xfrm>
            <a:custGeom>
              <a:avLst/>
              <a:gdLst/>
              <a:ahLst/>
              <a:cxnLst/>
              <a:rect l="l" t="t" r="r" b="b"/>
              <a:pathLst>
                <a:path w="186" h="333" extrusionOk="0">
                  <a:moveTo>
                    <a:pt x="1" y="0"/>
                  </a:moveTo>
                  <a:lnTo>
                    <a:pt x="1" y="259"/>
                  </a:lnTo>
                  <a:lnTo>
                    <a:pt x="186" y="333"/>
                  </a:lnTo>
                  <a:lnTo>
                    <a:pt x="186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63" name="Google Shape;13363;p53"/>
            <p:cNvSpPr/>
            <p:nvPr/>
          </p:nvSpPr>
          <p:spPr>
            <a:xfrm>
              <a:off x="11655650" y="3783150"/>
              <a:ext cx="5575" cy="11100"/>
            </a:xfrm>
            <a:custGeom>
              <a:avLst/>
              <a:gdLst/>
              <a:ahLst/>
              <a:cxnLst/>
              <a:rect l="l" t="t" r="r" b="b"/>
              <a:pathLst>
                <a:path w="223" h="444" extrusionOk="0">
                  <a:moveTo>
                    <a:pt x="1" y="0"/>
                  </a:moveTo>
                  <a:lnTo>
                    <a:pt x="1" y="333"/>
                  </a:lnTo>
                  <a:lnTo>
                    <a:pt x="222" y="444"/>
                  </a:lnTo>
                  <a:lnTo>
                    <a:pt x="222" y="407"/>
                  </a:lnTo>
                  <a:lnTo>
                    <a:pt x="38" y="333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64" name="Google Shape;13364;p53"/>
            <p:cNvSpPr/>
            <p:nvPr/>
          </p:nvSpPr>
          <p:spPr>
            <a:xfrm>
              <a:off x="11656575" y="3784075"/>
              <a:ext cx="4650" cy="9250"/>
            </a:xfrm>
            <a:custGeom>
              <a:avLst/>
              <a:gdLst/>
              <a:ahLst/>
              <a:cxnLst/>
              <a:rect l="l" t="t" r="r" b="b"/>
              <a:pathLst>
                <a:path w="186" h="370" extrusionOk="0">
                  <a:moveTo>
                    <a:pt x="1" y="0"/>
                  </a:moveTo>
                  <a:lnTo>
                    <a:pt x="1" y="296"/>
                  </a:lnTo>
                  <a:lnTo>
                    <a:pt x="185" y="370"/>
                  </a:lnTo>
                  <a:lnTo>
                    <a:pt x="185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65" name="Google Shape;13365;p53"/>
            <p:cNvSpPr/>
            <p:nvPr/>
          </p:nvSpPr>
          <p:spPr>
            <a:xfrm>
              <a:off x="11674150" y="3835825"/>
              <a:ext cx="5550" cy="12050"/>
            </a:xfrm>
            <a:custGeom>
              <a:avLst/>
              <a:gdLst/>
              <a:ahLst/>
              <a:cxnLst/>
              <a:rect l="l" t="t" r="r" b="b"/>
              <a:pathLst>
                <a:path w="222" h="482" extrusionOk="0">
                  <a:moveTo>
                    <a:pt x="0" y="1"/>
                  </a:moveTo>
                  <a:lnTo>
                    <a:pt x="0" y="333"/>
                  </a:lnTo>
                  <a:lnTo>
                    <a:pt x="222" y="481"/>
                  </a:lnTo>
                  <a:lnTo>
                    <a:pt x="222" y="370"/>
                  </a:lnTo>
                  <a:lnTo>
                    <a:pt x="37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66" name="Google Shape;13366;p53"/>
            <p:cNvSpPr/>
            <p:nvPr/>
          </p:nvSpPr>
          <p:spPr>
            <a:xfrm>
              <a:off x="11675050" y="3835825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1"/>
                  </a:moveTo>
                  <a:lnTo>
                    <a:pt x="1" y="296"/>
                  </a:lnTo>
                  <a:lnTo>
                    <a:pt x="186" y="370"/>
                  </a:lnTo>
                  <a:lnTo>
                    <a:pt x="186" y="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67" name="Google Shape;13367;p53"/>
            <p:cNvSpPr/>
            <p:nvPr/>
          </p:nvSpPr>
          <p:spPr>
            <a:xfrm>
              <a:off x="11600200" y="3793300"/>
              <a:ext cx="5575" cy="12050"/>
            </a:xfrm>
            <a:custGeom>
              <a:avLst/>
              <a:gdLst/>
              <a:ahLst/>
              <a:cxnLst/>
              <a:rect l="l" t="t" r="r" b="b"/>
              <a:pathLst>
                <a:path w="223" h="482" extrusionOk="0">
                  <a:moveTo>
                    <a:pt x="0" y="1"/>
                  </a:moveTo>
                  <a:lnTo>
                    <a:pt x="0" y="334"/>
                  </a:lnTo>
                  <a:lnTo>
                    <a:pt x="222" y="481"/>
                  </a:lnTo>
                  <a:lnTo>
                    <a:pt x="222" y="371"/>
                  </a:lnTo>
                  <a:lnTo>
                    <a:pt x="37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68" name="Google Shape;13368;p53"/>
            <p:cNvSpPr/>
            <p:nvPr/>
          </p:nvSpPr>
          <p:spPr>
            <a:xfrm>
              <a:off x="11601125" y="379330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0" y="1"/>
                  </a:moveTo>
                  <a:lnTo>
                    <a:pt x="0" y="297"/>
                  </a:lnTo>
                  <a:lnTo>
                    <a:pt x="185" y="371"/>
                  </a:lnTo>
                  <a:lnTo>
                    <a:pt x="185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69" name="Google Shape;13369;p53"/>
            <p:cNvSpPr/>
            <p:nvPr/>
          </p:nvSpPr>
          <p:spPr>
            <a:xfrm>
              <a:off x="11612200" y="3708275"/>
              <a:ext cx="95225" cy="53625"/>
            </a:xfrm>
            <a:custGeom>
              <a:avLst/>
              <a:gdLst/>
              <a:ahLst/>
              <a:cxnLst/>
              <a:rect l="l" t="t" r="r" b="b"/>
              <a:pathLst>
                <a:path w="3809" h="2145" extrusionOk="0">
                  <a:moveTo>
                    <a:pt x="1591" y="1"/>
                  </a:moveTo>
                  <a:lnTo>
                    <a:pt x="1" y="925"/>
                  </a:lnTo>
                  <a:lnTo>
                    <a:pt x="2182" y="2145"/>
                  </a:lnTo>
                  <a:lnTo>
                    <a:pt x="3809" y="1221"/>
                  </a:lnTo>
                  <a:lnTo>
                    <a:pt x="1591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70" name="Google Shape;13370;p53"/>
            <p:cNvSpPr/>
            <p:nvPr/>
          </p:nvSpPr>
          <p:spPr>
            <a:xfrm>
              <a:off x="11666750" y="3782225"/>
              <a:ext cx="62875" cy="35150"/>
            </a:xfrm>
            <a:custGeom>
              <a:avLst/>
              <a:gdLst/>
              <a:ahLst/>
              <a:cxnLst/>
              <a:rect l="l" t="t" r="r" b="b"/>
              <a:pathLst>
                <a:path w="2515" h="1406" extrusionOk="0">
                  <a:moveTo>
                    <a:pt x="1627" y="0"/>
                  </a:moveTo>
                  <a:lnTo>
                    <a:pt x="0" y="924"/>
                  </a:lnTo>
                  <a:lnTo>
                    <a:pt x="888" y="1405"/>
                  </a:lnTo>
                  <a:lnTo>
                    <a:pt x="2514" y="481"/>
                  </a:lnTo>
                  <a:lnTo>
                    <a:pt x="162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71" name="Google Shape;13371;p53"/>
            <p:cNvSpPr/>
            <p:nvPr/>
          </p:nvSpPr>
          <p:spPr>
            <a:xfrm>
              <a:off x="11666750" y="3738775"/>
              <a:ext cx="40675" cy="66575"/>
            </a:xfrm>
            <a:custGeom>
              <a:avLst/>
              <a:gdLst/>
              <a:ahLst/>
              <a:cxnLst/>
              <a:rect l="l" t="t" r="r" b="b"/>
              <a:pathLst>
                <a:path w="1627" h="2663" extrusionOk="0">
                  <a:moveTo>
                    <a:pt x="1627" y="1"/>
                  </a:moveTo>
                  <a:lnTo>
                    <a:pt x="0" y="925"/>
                  </a:lnTo>
                  <a:lnTo>
                    <a:pt x="0" y="2662"/>
                  </a:lnTo>
                  <a:lnTo>
                    <a:pt x="1627" y="1738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72" name="Google Shape;13372;p53"/>
            <p:cNvSpPr/>
            <p:nvPr/>
          </p:nvSpPr>
          <p:spPr>
            <a:xfrm>
              <a:off x="11688925" y="3794225"/>
              <a:ext cx="40700" cy="83225"/>
            </a:xfrm>
            <a:custGeom>
              <a:avLst/>
              <a:gdLst/>
              <a:ahLst/>
              <a:cxnLst/>
              <a:rect l="l" t="t" r="r" b="b"/>
              <a:pathLst>
                <a:path w="1628" h="3329" extrusionOk="0">
                  <a:moveTo>
                    <a:pt x="1627" y="1"/>
                  </a:moveTo>
                  <a:lnTo>
                    <a:pt x="1" y="925"/>
                  </a:lnTo>
                  <a:lnTo>
                    <a:pt x="1" y="3328"/>
                  </a:lnTo>
                  <a:lnTo>
                    <a:pt x="1627" y="2404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73" name="Google Shape;13373;p53"/>
            <p:cNvSpPr/>
            <p:nvPr/>
          </p:nvSpPr>
          <p:spPr>
            <a:xfrm>
              <a:off x="11547525" y="3696250"/>
              <a:ext cx="163600" cy="104475"/>
            </a:xfrm>
            <a:custGeom>
              <a:avLst/>
              <a:gdLst/>
              <a:ahLst/>
              <a:cxnLst/>
              <a:rect l="l" t="t" r="r" b="b"/>
              <a:pathLst>
                <a:path w="6544" h="4179" extrusionOk="0">
                  <a:moveTo>
                    <a:pt x="0" y="1"/>
                  </a:moveTo>
                  <a:lnTo>
                    <a:pt x="0" y="371"/>
                  </a:lnTo>
                  <a:lnTo>
                    <a:pt x="6544" y="4179"/>
                  </a:lnTo>
                  <a:lnTo>
                    <a:pt x="6544" y="37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74" name="Google Shape;13374;p53"/>
            <p:cNvSpPr/>
            <p:nvPr/>
          </p:nvSpPr>
          <p:spPr>
            <a:xfrm>
              <a:off x="11547525" y="3660225"/>
              <a:ext cx="224600" cy="129400"/>
            </a:xfrm>
            <a:custGeom>
              <a:avLst/>
              <a:gdLst/>
              <a:ahLst/>
              <a:cxnLst/>
              <a:rect l="l" t="t" r="r" b="b"/>
              <a:pathLst>
                <a:path w="8984" h="5176" extrusionOk="0">
                  <a:moveTo>
                    <a:pt x="2477" y="0"/>
                  </a:moveTo>
                  <a:lnTo>
                    <a:pt x="0" y="1442"/>
                  </a:lnTo>
                  <a:lnTo>
                    <a:pt x="6544" y="5176"/>
                  </a:lnTo>
                  <a:lnTo>
                    <a:pt x="8984" y="3808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75" name="Google Shape;13375;p53"/>
            <p:cNvSpPr/>
            <p:nvPr/>
          </p:nvSpPr>
          <p:spPr>
            <a:xfrm>
              <a:off x="11661200" y="3711050"/>
              <a:ext cx="9275" cy="20350"/>
            </a:xfrm>
            <a:custGeom>
              <a:avLst/>
              <a:gdLst/>
              <a:ahLst/>
              <a:cxnLst/>
              <a:rect l="l" t="t" r="r" b="b"/>
              <a:pathLst>
                <a:path w="371" h="814" extrusionOk="0">
                  <a:moveTo>
                    <a:pt x="370" y="0"/>
                  </a:moveTo>
                  <a:lnTo>
                    <a:pt x="0" y="259"/>
                  </a:lnTo>
                  <a:lnTo>
                    <a:pt x="0" y="814"/>
                  </a:lnTo>
                  <a:lnTo>
                    <a:pt x="370" y="555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76" name="Google Shape;13376;p53"/>
            <p:cNvSpPr/>
            <p:nvPr/>
          </p:nvSpPr>
          <p:spPr>
            <a:xfrm>
              <a:off x="11649175" y="3710125"/>
              <a:ext cx="12050" cy="21275"/>
            </a:xfrm>
            <a:custGeom>
              <a:avLst/>
              <a:gdLst/>
              <a:ahLst/>
              <a:cxnLst/>
              <a:rect l="l" t="t" r="r" b="b"/>
              <a:pathLst>
                <a:path w="482" h="851" extrusionOk="0">
                  <a:moveTo>
                    <a:pt x="1" y="0"/>
                  </a:moveTo>
                  <a:lnTo>
                    <a:pt x="1" y="592"/>
                  </a:lnTo>
                  <a:lnTo>
                    <a:pt x="481" y="851"/>
                  </a:lnTo>
                  <a:lnTo>
                    <a:pt x="481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77" name="Google Shape;13377;p53"/>
            <p:cNvSpPr/>
            <p:nvPr/>
          </p:nvSpPr>
          <p:spPr>
            <a:xfrm>
              <a:off x="11649175" y="3704575"/>
              <a:ext cx="21300" cy="12975"/>
            </a:xfrm>
            <a:custGeom>
              <a:avLst/>
              <a:gdLst/>
              <a:ahLst/>
              <a:cxnLst/>
              <a:rect l="l" t="t" r="r" b="b"/>
              <a:pathLst>
                <a:path w="852" h="519" extrusionOk="0">
                  <a:moveTo>
                    <a:pt x="371" y="1"/>
                  </a:moveTo>
                  <a:lnTo>
                    <a:pt x="1" y="222"/>
                  </a:lnTo>
                  <a:lnTo>
                    <a:pt x="481" y="518"/>
                  </a:lnTo>
                  <a:lnTo>
                    <a:pt x="851" y="2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78" name="Google Shape;13378;p53"/>
            <p:cNvSpPr/>
            <p:nvPr/>
          </p:nvSpPr>
          <p:spPr>
            <a:xfrm>
              <a:off x="11658425" y="3683325"/>
              <a:ext cx="3725" cy="29600"/>
            </a:xfrm>
            <a:custGeom>
              <a:avLst/>
              <a:gdLst/>
              <a:ahLst/>
              <a:cxnLst/>
              <a:rect l="l" t="t" r="r" b="b"/>
              <a:pathLst>
                <a:path w="149" h="1184" extrusionOk="0">
                  <a:moveTo>
                    <a:pt x="1" y="0"/>
                  </a:moveTo>
                  <a:lnTo>
                    <a:pt x="1" y="1109"/>
                  </a:lnTo>
                  <a:lnTo>
                    <a:pt x="1" y="1183"/>
                  </a:lnTo>
                  <a:cubicBezTo>
                    <a:pt x="1" y="1183"/>
                    <a:pt x="111" y="1183"/>
                    <a:pt x="148" y="1109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79" name="Google Shape;13379;p53"/>
            <p:cNvSpPr/>
            <p:nvPr/>
          </p:nvSpPr>
          <p:spPr>
            <a:xfrm>
              <a:off x="11657500" y="3681475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111" y="0"/>
                  </a:moveTo>
                  <a:cubicBezTo>
                    <a:pt x="38" y="0"/>
                    <a:pt x="1" y="0"/>
                    <a:pt x="1" y="37"/>
                  </a:cubicBezTo>
                  <a:cubicBezTo>
                    <a:pt x="1" y="74"/>
                    <a:pt x="38" y="74"/>
                    <a:pt x="111" y="74"/>
                  </a:cubicBezTo>
                  <a:cubicBezTo>
                    <a:pt x="148" y="74"/>
                    <a:pt x="185" y="74"/>
                    <a:pt x="185" y="37"/>
                  </a:cubicBezTo>
                  <a:cubicBezTo>
                    <a:pt x="185" y="0"/>
                    <a:pt x="148" y="0"/>
                    <a:pt x="111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80" name="Google Shape;13380;p53"/>
            <p:cNvSpPr/>
            <p:nvPr/>
          </p:nvSpPr>
          <p:spPr>
            <a:xfrm>
              <a:off x="11653800" y="3681475"/>
              <a:ext cx="12975" cy="4400"/>
            </a:xfrm>
            <a:custGeom>
              <a:avLst/>
              <a:gdLst/>
              <a:ahLst/>
              <a:cxnLst/>
              <a:rect l="l" t="t" r="r" b="b"/>
              <a:pathLst>
                <a:path w="519" h="176" extrusionOk="0">
                  <a:moveTo>
                    <a:pt x="1" y="0"/>
                  </a:moveTo>
                  <a:lnTo>
                    <a:pt x="1" y="37"/>
                  </a:lnTo>
                  <a:cubicBezTo>
                    <a:pt x="1" y="74"/>
                    <a:pt x="75" y="148"/>
                    <a:pt x="112" y="148"/>
                  </a:cubicBezTo>
                  <a:cubicBezTo>
                    <a:pt x="149" y="167"/>
                    <a:pt x="213" y="176"/>
                    <a:pt x="283" y="176"/>
                  </a:cubicBezTo>
                  <a:cubicBezTo>
                    <a:pt x="352" y="176"/>
                    <a:pt x="426" y="167"/>
                    <a:pt x="481" y="148"/>
                  </a:cubicBezTo>
                  <a:cubicBezTo>
                    <a:pt x="481" y="148"/>
                    <a:pt x="518" y="74"/>
                    <a:pt x="518" y="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81" name="Google Shape;13381;p53"/>
            <p:cNvSpPr/>
            <p:nvPr/>
          </p:nvSpPr>
          <p:spPr>
            <a:xfrm>
              <a:off x="11652875" y="3678000"/>
              <a:ext cx="13900" cy="7875"/>
            </a:xfrm>
            <a:custGeom>
              <a:avLst/>
              <a:gdLst/>
              <a:ahLst/>
              <a:cxnLst/>
              <a:rect l="l" t="t" r="r" b="b"/>
              <a:pathLst>
                <a:path w="556" h="315" extrusionOk="0">
                  <a:moveTo>
                    <a:pt x="283" y="1"/>
                  </a:moveTo>
                  <a:cubicBezTo>
                    <a:pt x="213" y="1"/>
                    <a:pt x="149" y="10"/>
                    <a:pt x="112" y="28"/>
                  </a:cubicBezTo>
                  <a:cubicBezTo>
                    <a:pt x="1" y="139"/>
                    <a:pt x="1" y="213"/>
                    <a:pt x="112" y="287"/>
                  </a:cubicBezTo>
                  <a:cubicBezTo>
                    <a:pt x="149" y="306"/>
                    <a:pt x="213" y="315"/>
                    <a:pt x="283" y="315"/>
                  </a:cubicBezTo>
                  <a:cubicBezTo>
                    <a:pt x="352" y="315"/>
                    <a:pt x="426" y="306"/>
                    <a:pt x="481" y="287"/>
                  </a:cubicBezTo>
                  <a:cubicBezTo>
                    <a:pt x="555" y="213"/>
                    <a:pt x="555" y="102"/>
                    <a:pt x="481" y="28"/>
                  </a:cubicBezTo>
                  <a:cubicBezTo>
                    <a:pt x="426" y="10"/>
                    <a:pt x="352" y="1"/>
                    <a:pt x="283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82" name="Google Shape;13382;p53"/>
            <p:cNvSpPr/>
            <p:nvPr/>
          </p:nvSpPr>
          <p:spPr>
            <a:xfrm>
              <a:off x="11667675" y="3736000"/>
              <a:ext cx="9250" cy="15750"/>
            </a:xfrm>
            <a:custGeom>
              <a:avLst/>
              <a:gdLst/>
              <a:ahLst/>
              <a:cxnLst/>
              <a:rect l="l" t="t" r="r" b="b"/>
              <a:pathLst>
                <a:path w="370" h="630" extrusionOk="0">
                  <a:moveTo>
                    <a:pt x="370" y="1"/>
                  </a:moveTo>
                  <a:lnTo>
                    <a:pt x="0" y="222"/>
                  </a:lnTo>
                  <a:lnTo>
                    <a:pt x="0" y="629"/>
                  </a:lnTo>
                  <a:lnTo>
                    <a:pt x="370" y="407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83" name="Google Shape;13383;p53"/>
            <p:cNvSpPr/>
            <p:nvPr/>
          </p:nvSpPr>
          <p:spPr>
            <a:xfrm>
              <a:off x="11616825" y="3711050"/>
              <a:ext cx="50875" cy="40700"/>
            </a:xfrm>
            <a:custGeom>
              <a:avLst/>
              <a:gdLst/>
              <a:ahLst/>
              <a:cxnLst/>
              <a:rect l="l" t="t" r="r" b="b"/>
              <a:pathLst>
                <a:path w="2035" h="1628" extrusionOk="0">
                  <a:moveTo>
                    <a:pt x="1" y="0"/>
                  </a:moveTo>
                  <a:lnTo>
                    <a:pt x="1" y="444"/>
                  </a:lnTo>
                  <a:lnTo>
                    <a:pt x="2034" y="1627"/>
                  </a:lnTo>
                  <a:lnTo>
                    <a:pt x="2034" y="12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84" name="Google Shape;13384;p53"/>
            <p:cNvSpPr/>
            <p:nvPr/>
          </p:nvSpPr>
          <p:spPr>
            <a:xfrm>
              <a:off x="11619600" y="3719375"/>
              <a:ext cx="3725" cy="3725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1" y="0"/>
                  </a:moveTo>
                  <a:lnTo>
                    <a:pt x="1" y="37"/>
                  </a:lnTo>
                  <a:lnTo>
                    <a:pt x="149" y="148"/>
                  </a:lnTo>
                  <a:lnTo>
                    <a:pt x="149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85" name="Google Shape;13385;p53"/>
            <p:cNvSpPr/>
            <p:nvPr/>
          </p:nvSpPr>
          <p:spPr>
            <a:xfrm>
              <a:off x="11619600" y="3715675"/>
              <a:ext cx="3725" cy="6500"/>
            </a:xfrm>
            <a:custGeom>
              <a:avLst/>
              <a:gdLst/>
              <a:ahLst/>
              <a:cxnLst/>
              <a:rect l="l" t="t" r="r" b="b"/>
              <a:pathLst>
                <a:path w="149" h="260" extrusionOk="0">
                  <a:moveTo>
                    <a:pt x="1" y="0"/>
                  </a:moveTo>
                  <a:lnTo>
                    <a:pt x="1" y="148"/>
                  </a:lnTo>
                  <a:lnTo>
                    <a:pt x="149" y="259"/>
                  </a:lnTo>
                  <a:lnTo>
                    <a:pt x="149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86" name="Google Shape;13386;p53"/>
            <p:cNvSpPr/>
            <p:nvPr/>
          </p:nvSpPr>
          <p:spPr>
            <a:xfrm>
              <a:off x="11624225" y="3718450"/>
              <a:ext cx="3725" cy="6475"/>
            </a:xfrm>
            <a:custGeom>
              <a:avLst/>
              <a:gdLst/>
              <a:ahLst/>
              <a:cxnLst/>
              <a:rect l="l" t="t" r="r" b="b"/>
              <a:pathLst>
                <a:path w="149" h="259" extrusionOk="0">
                  <a:moveTo>
                    <a:pt x="1" y="0"/>
                  </a:moveTo>
                  <a:lnTo>
                    <a:pt x="1" y="185"/>
                  </a:lnTo>
                  <a:lnTo>
                    <a:pt x="148" y="259"/>
                  </a:lnTo>
                  <a:lnTo>
                    <a:pt x="148" y="222"/>
                  </a:lnTo>
                  <a:lnTo>
                    <a:pt x="38" y="18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87" name="Google Shape;13387;p53"/>
            <p:cNvSpPr/>
            <p:nvPr/>
          </p:nvSpPr>
          <p:spPr>
            <a:xfrm>
              <a:off x="11625150" y="3718450"/>
              <a:ext cx="2800" cy="5575"/>
            </a:xfrm>
            <a:custGeom>
              <a:avLst/>
              <a:gdLst/>
              <a:ahLst/>
              <a:cxnLst/>
              <a:rect l="l" t="t" r="r" b="b"/>
              <a:pathLst>
                <a:path w="112" h="223" extrusionOk="0">
                  <a:moveTo>
                    <a:pt x="1" y="0"/>
                  </a:moveTo>
                  <a:lnTo>
                    <a:pt x="1" y="185"/>
                  </a:lnTo>
                  <a:lnTo>
                    <a:pt x="111" y="222"/>
                  </a:lnTo>
                  <a:lnTo>
                    <a:pt x="111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88" name="Google Shape;13388;p53"/>
            <p:cNvSpPr/>
            <p:nvPr/>
          </p:nvSpPr>
          <p:spPr>
            <a:xfrm>
              <a:off x="11657500" y="3736925"/>
              <a:ext cx="3725" cy="8350"/>
            </a:xfrm>
            <a:custGeom>
              <a:avLst/>
              <a:gdLst/>
              <a:ahLst/>
              <a:cxnLst/>
              <a:rect l="l" t="t" r="r" b="b"/>
              <a:pathLst>
                <a:path w="149" h="334" extrusionOk="0">
                  <a:moveTo>
                    <a:pt x="1" y="1"/>
                  </a:moveTo>
                  <a:lnTo>
                    <a:pt x="1" y="222"/>
                  </a:lnTo>
                  <a:lnTo>
                    <a:pt x="148" y="333"/>
                  </a:lnTo>
                  <a:lnTo>
                    <a:pt x="148" y="259"/>
                  </a:lnTo>
                  <a:lnTo>
                    <a:pt x="38" y="22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89" name="Google Shape;13389;p53"/>
            <p:cNvSpPr/>
            <p:nvPr/>
          </p:nvSpPr>
          <p:spPr>
            <a:xfrm>
              <a:off x="11658425" y="3737850"/>
              <a:ext cx="2800" cy="5575"/>
            </a:xfrm>
            <a:custGeom>
              <a:avLst/>
              <a:gdLst/>
              <a:ahLst/>
              <a:cxnLst/>
              <a:rect l="l" t="t" r="r" b="b"/>
              <a:pathLst>
                <a:path w="112" h="223" extrusionOk="0">
                  <a:moveTo>
                    <a:pt x="1" y="1"/>
                  </a:moveTo>
                  <a:lnTo>
                    <a:pt x="1" y="185"/>
                  </a:lnTo>
                  <a:lnTo>
                    <a:pt x="111" y="222"/>
                  </a:lnTo>
                  <a:lnTo>
                    <a:pt x="11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90" name="Google Shape;13390;p53"/>
            <p:cNvSpPr/>
            <p:nvPr/>
          </p:nvSpPr>
          <p:spPr>
            <a:xfrm>
              <a:off x="11628850" y="3720300"/>
              <a:ext cx="26825" cy="21275"/>
            </a:xfrm>
            <a:custGeom>
              <a:avLst/>
              <a:gdLst/>
              <a:ahLst/>
              <a:cxnLst/>
              <a:rect l="l" t="t" r="r" b="b"/>
              <a:pathLst>
                <a:path w="1073" h="851" extrusionOk="0">
                  <a:moveTo>
                    <a:pt x="0" y="0"/>
                  </a:moveTo>
                  <a:lnTo>
                    <a:pt x="0" y="259"/>
                  </a:lnTo>
                  <a:lnTo>
                    <a:pt x="1073" y="850"/>
                  </a:lnTo>
                  <a:lnTo>
                    <a:pt x="1073" y="814"/>
                  </a:lnTo>
                  <a:lnTo>
                    <a:pt x="37" y="259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91" name="Google Shape;13391;p53"/>
            <p:cNvSpPr/>
            <p:nvPr/>
          </p:nvSpPr>
          <p:spPr>
            <a:xfrm>
              <a:off x="11629775" y="3722150"/>
              <a:ext cx="25900" cy="18500"/>
            </a:xfrm>
            <a:custGeom>
              <a:avLst/>
              <a:gdLst/>
              <a:ahLst/>
              <a:cxnLst/>
              <a:rect l="l" t="t" r="r" b="b"/>
              <a:pathLst>
                <a:path w="1036" h="740" extrusionOk="0">
                  <a:moveTo>
                    <a:pt x="0" y="0"/>
                  </a:moveTo>
                  <a:lnTo>
                    <a:pt x="0" y="185"/>
                  </a:lnTo>
                  <a:lnTo>
                    <a:pt x="1036" y="740"/>
                  </a:lnTo>
                  <a:lnTo>
                    <a:pt x="1036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92" name="Google Shape;13392;p53"/>
            <p:cNvSpPr/>
            <p:nvPr/>
          </p:nvSpPr>
          <p:spPr>
            <a:xfrm>
              <a:off x="11662125" y="374062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0" y="1"/>
                  </a:moveTo>
                  <a:lnTo>
                    <a:pt x="0" y="222"/>
                  </a:lnTo>
                  <a:lnTo>
                    <a:pt x="148" y="296"/>
                  </a:lnTo>
                  <a:lnTo>
                    <a:pt x="148" y="259"/>
                  </a:lnTo>
                  <a:lnTo>
                    <a:pt x="37" y="18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93" name="Google Shape;13393;p53"/>
            <p:cNvSpPr/>
            <p:nvPr/>
          </p:nvSpPr>
          <p:spPr>
            <a:xfrm>
              <a:off x="11663050" y="3740625"/>
              <a:ext cx="2800" cy="6500"/>
            </a:xfrm>
            <a:custGeom>
              <a:avLst/>
              <a:gdLst/>
              <a:ahLst/>
              <a:cxnLst/>
              <a:rect l="l" t="t" r="r" b="b"/>
              <a:pathLst>
                <a:path w="112" h="260" extrusionOk="0">
                  <a:moveTo>
                    <a:pt x="0" y="1"/>
                  </a:moveTo>
                  <a:lnTo>
                    <a:pt x="0" y="185"/>
                  </a:lnTo>
                  <a:lnTo>
                    <a:pt x="111" y="259"/>
                  </a:lnTo>
                  <a:lnTo>
                    <a:pt x="111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94" name="Google Shape;13394;p53"/>
            <p:cNvSpPr/>
            <p:nvPr/>
          </p:nvSpPr>
          <p:spPr>
            <a:xfrm>
              <a:off x="11616825" y="3706425"/>
              <a:ext cx="60100" cy="35150"/>
            </a:xfrm>
            <a:custGeom>
              <a:avLst/>
              <a:gdLst/>
              <a:ahLst/>
              <a:cxnLst/>
              <a:rect l="l" t="t" r="r" b="b"/>
              <a:pathLst>
                <a:path w="2404" h="1406" extrusionOk="0">
                  <a:moveTo>
                    <a:pt x="334" y="1"/>
                  </a:moveTo>
                  <a:lnTo>
                    <a:pt x="1" y="185"/>
                  </a:lnTo>
                  <a:lnTo>
                    <a:pt x="2034" y="1405"/>
                  </a:lnTo>
                  <a:lnTo>
                    <a:pt x="2404" y="1184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95" name="Google Shape;13395;p53"/>
            <p:cNvSpPr/>
            <p:nvPr/>
          </p:nvSpPr>
          <p:spPr>
            <a:xfrm>
              <a:off x="11658425" y="3658375"/>
              <a:ext cx="2800" cy="23825"/>
            </a:xfrm>
            <a:custGeom>
              <a:avLst/>
              <a:gdLst/>
              <a:ahLst/>
              <a:cxnLst/>
              <a:rect l="l" t="t" r="r" b="b"/>
              <a:pathLst>
                <a:path w="112" h="953" extrusionOk="0">
                  <a:moveTo>
                    <a:pt x="74" y="0"/>
                  </a:moveTo>
                  <a:lnTo>
                    <a:pt x="1" y="924"/>
                  </a:lnTo>
                  <a:cubicBezTo>
                    <a:pt x="37" y="943"/>
                    <a:pt x="56" y="952"/>
                    <a:pt x="70" y="952"/>
                  </a:cubicBezTo>
                  <a:cubicBezTo>
                    <a:pt x="84" y="952"/>
                    <a:pt x="93" y="943"/>
                    <a:pt x="111" y="924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96" name="Google Shape;13396;p53"/>
            <p:cNvSpPr/>
            <p:nvPr/>
          </p:nvSpPr>
          <p:spPr>
            <a:xfrm>
              <a:off x="11173175" y="3968000"/>
              <a:ext cx="159000" cy="89675"/>
            </a:xfrm>
            <a:custGeom>
              <a:avLst/>
              <a:gdLst/>
              <a:ahLst/>
              <a:cxnLst/>
              <a:rect l="l" t="t" r="r" b="b"/>
              <a:pathLst>
                <a:path w="6360" h="3587" extrusionOk="0">
                  <a:moveTo>
                    <a:pt x="4216" y="0"/>
                  </a:moveTo>
                  <a:lnTo>
                    <a:pt x="1" y="2403"/>
                  </a:lnTo>
                  <a:lnTo>
                    <a:pt x="2108" y="3586"/>
                  </a:lnTo>
                  <a:lnTo>
                    <a:pt x="6360" y="1183"/>
                  </a:lnTo>
                  <a:lnTo>
                    <a:pt x="42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97" name="Google Shape;13397;p53"/>
            <p:cNvSpPr/>
            <p:nvPr/>
          </p:nvSpPr>
          <p:spPr>
            <a:xfrm>
              <a:off x="11177800" y="4015125"/>
              <a:ext cx="46250" cy="40700"/>
            </a:xfrm>
            <a:custGeom>
              <a:avLst/>
              <a:gdLst/>
              <a:ahLst/>
              <a:cxnLst/>
              <a:rect l="l" t="t" r="r" b="b"/>
              <a:pathLst>
                <a:path w="1850" h="1628" extrusionOk="0">
                  <a:moveTo>
                    <a:pt x="1" y="1"/>
                  </a:moveTo>
                  <a:lnTo>
                    <a:pt x="1" y="555"/>
                  </a:lnTo>
                  <a:lnTo>
                    <a:pt x="1849" y="1628"/>
                  </a:lnTo>
                  <a:lnTo>
                    <a:pt x="1849" y="107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98" name="Google Shape;13398;p53"/>
            <p:cNvSpPr/>
            <p:nvPr/>
          </p:nvSpPr>
          <p:spPr>
            <a:xfrm>
              <a:off x="11224025" y="3983700"/>
              <a:ext cx="103525" cy="72125"/>
            </a:xfrm>
            <a:custGeom>
              <a:avLst/>
              <a:gdLst/>
              <a:ahLst/>
              <a:cxnLst/>
              <a:rect l="l" t="t" r="r" b="b"/>
              <a:pathLst>
                <a:path w="4141" h="2885" extrusionOk="0">
                  <a:moveTo>
                    <a:pt x="4141" y="1"/>
                  </a:moveTo>
                  <a:lnTo>
                    <a:pt x="0" y="2330"/>
                  </a:lnTo>
                  <a:lnTo>
                    <a:pt x="0" y="2885"/>
                  </a:lnTo>
                  <a:lnTo>
                    <a:pt x="4141" y="555"/>
                  </a:lnTo>
                  <a:lnTo>
                    <a:pt x="414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99" name="Google Shape;13399;p53"/>
            <p:cNvSpPr/>
            <p:nvPr/>
          </p:nvSpPr>
          <p:spPr>
            <a:xfrm>
              <a:off x="11177800" y="3983700"/>
              <a:ext cx="149750" cy="63800"/>
            </a:xfrm>
            <a:custGeom>
              <a:avLst/>
              <a:gdLst/>
              <a:ahLst/>
              <a:cxnLst/>
              <a:rect l="l" t="t" r="r" b="b"/>
              <a:pathLst>
                <a:path w="5990" h="2552" extrusionOk="0">
                  <a:moveTo>
                    <a:pt x="5990" y="1"/>
                  </a:moveTo>
                  <a:lnTo>
                    <a:pt x="1849" y="2330"/>
                  </a:lnTo>
                  <a:lnTo>
                    <a:pt x="1" y="1258"/>
                  </a:lnTo>
                  <a:lnTo>
                    <a:pt x="1" y="1480"/>
                  </a:lnTo>
                  <a:lnTo>
                    <a:pt x="1849" y="2552"/>
                  </a:lnTo>
                  <a:lnTo>
                    <a:pt x="5990" y="260"/>
                  </a:lnTo>
                  <a:lnTo>
                    <a:pt x="5990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00" name="Google Shape;13400;p53"/>
            <p:cNvSpPr/>
            <p:nvPr/>
          </p:nvSpPr>
          <p:spPr>
            <a:xfrm>
              <a:off x="11177800" y="3955975"/>
              <a:ext cx="149750" cy="85975"/>
            </a:xfrm>
            <a:custGeom>
              <a:avLst/>
              <a:gdLst/>
              <a:ahLst/>
              <a:cxnLst/>
              <a:rect l="l" t="t" r="r" b="b"/>
              <a:pathLst>
                <a:path w="5990" h="3439" extrusionOk="0">
                  <a:moveTo>
                    <a:pt x="4068" y="1"/>
                  </a:moveTo>
                  <a:lnTo>
                    <a:pt x="1" y="2367"/>
                  </a:lnTo>
                  <a:lnTo>
                    <a:pt x="1849" y="3439"/>
                  </a:lnTo>
                  <a:lnTo>
                    <a:pt x="5990" y="1110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01" name="Google Shape;13401;p53"/>
            <p:cNvSpPr/>
            <p:nvPr/>
          </p:nvSpPr>
          <p:spPr>
            <a:xfrm>
              <a:off x="11173175" y="4009575"/>
              <a:ext cx="52725" cy="36075"/>
            </a:xfrm>
            <a:custGeom>
              <a:avLst/>
              <a:gdLst/>
              <a:ahLst/>
              <a:cxnLst/>
              <a:rect l="l" t="t" r="r" b="b"/>
              <a:pathLst>
                <a:path w="2109" h="1443" extrusionOk="0">
                  <a:moveTo>
                    <a:pt x="1" y="1"/>
                  </a:moveTo>
                  <a:lnTo>
                    <a:pt x="1" y="223"/>
                  </a:lnTo>
                  <a:lnTo>
                    <a:pt x="2108" y="1443"/>
                  </a:lnTo>
                  <a:lnTo>
                    <a:pt x="2108" y="11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02" name="Google Shape;13402;p53"/>
            <p:cNvSpPr/>
            <p:nvPr/>
          </p:nvSpPr>
          <p:spPr>
            <a:xfrm>
              <a:off x="11225875" y="3978150"/>
              <a:ext cx="106300" cy="67500"/>
            </a:xfrm>
            <a:custGeom>
              <a:avLst/>
              <a:gdLst/>
              <a:ahLst/>
              <a:cxnLst/>
              <a:rect l="l" t="t" r="r" b="b"/>
              <a:pathLst>
                <a:path w="4252" h="2700" extrusionOk="0">
                  <a:moveTo>
                    <a:pt x="4252" y="1"/>
                  </a:moveTo>
                  <a:lnTo>
                    <a:pt x="0" y="2441"/>
                  </a:lnTo>
                  <a:lnTo>
                    <a:pt x="0" y="2700"/>
                  </a:lnTo>
                  <a:lnTo>
                    <a:pt x="4252" y="297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03" name="Google Shape;13403;p53"/>
            <p:cNvSpPr/>
            <p:nvPr/>
          </p:nvSpPr>
          <p:spPr>
            <a:xfrm>
              <a:off x="11173175" y="3948575"/>
              <a:ext cx="159000" cy="90625"/>
            </a:xfrm>
            <a:custGeom>
              <a:avLst/>
              <a:gdLst/>
              <a:ahLst/>
              <a:cxnLst/>
              <a:rect l="l" t="t" r="r" b="b"/>
              <a:pathLst>
                <a:path w="6360" h="3625" extrusionOk="0">
                  <a:moveTo>
                    <a:pt x="4216" y="1"/>
                  </a:moveTo>
                  <a:lnTo>
                    <a:pt x="1" y="2441"/>
                  </a:lnTo>
                  <a:lnTo>
                    <a:pt x="2108" y="3624"/>
                  </a:lnTo>
                  <a:lnTo>
                    <a:pt x="6360" y="1184"/>
                  </a:lnTo>
                  <a:lnTo>
                    <a:pt x="421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04" name="Google Shape;13404;p53"/>
            <p:cNvSpPr/>
            <p:nvPr/>
          </p:nvSpPr>
          <p:spPr>
            <a:xfrm>
              <a:off x="11418125" y="3825650"/>
              <a:ext cx="159000" cy="91525"/>
            </a:xfrm>
            <a:custGeom>
              <a:avLst/>
              <a:gdLst/>
              <a:ahLst/>
              <a:cxnLst/>
              <a:rect l="l" t="t" r="r" b="b"/>
              <a:pathLst>
                <a:path w="6360" h="3661" extrusionOk="0">
                  <a:moveTo>
                    <a:pt x="4252" y="1"/>
                  </a:moveTo>
                  <a:lnTo>
                    <a:pt x="0" y="2441"/>
                  </a:lnTo>
                  <a:lnTo>
                    <a:pt x="2107" y="3661"/>
                  </a:lnTo>
                  <a:lnTo>
                    <a:pt x="6359" y="1221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05" name="Google Shape;13405;p53"/>
            <p:cNvSpPr/>
            <p:nvPr/>
          </p:nvSpPr>
          <p:spPr>
            <a:xfrm>
              <a:off x="11422725" y="3874650"/>
              <a:ext cx="46250" cy="39750"/>
            </a:xfrm>
            <a:custGeom>
              <a:avLst/>
              <a:gdLst/>
              <a:ahLst/>
              <a:cxnLst/>
              <a:rect l="l" t="t" r="r" b="b"/>
              <a:pathLst>
                <a:path w="1850" h="1590" extrusionOk="0">
                  <a:moveTo>
                    <a:pt x="1" y="0"/>
                  </a:moveTo>
                  <a:lnTo>
                    <a:pt x="1" y="555"/>
                  </a:lnTo>
                  <a:lnTo>
                    <a:pt x="1850" y="1590"/>
                  </a:lnTo>
                  <a:lnTo>
                    <a:pt x="1850" y="10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06" name="Google Shape;13406;p53"/>
            <p:cNvSpPr/>
            <p:nvPr/>
          </p:nvSpPr>
          <p:spPr>
            <a:xfrm>
              <a:off x="11468950" y="3842300"/>
              <a:ext cx="103550" cy="72100"/>
            </a:xfrm>
            <a:custGeom>
              <a:avLst/>
              <a:gdLst/>
              <a:ahLst/>
              <a:cxnLst/>
              <a:rect l="l" t="t" r="r" b="b"/>
              <a:pathLst>
                <a:path w="4142" h="2884" extrusionOk="0">
                  <a:moveTo>
                    <a:pt x="4141" y="0"/>
                  </a:moveTo>
                  <a:lnTo>
                    <a:pt x="1" y="2329"/>
                  </a:lnTo>
                  <a:lnTo>
                    <a:pt x="1" y="2884"/>
                  </a:lnTo>
                  <a:lnTo>
                    <a:pt x="4141" y="555"/>
                  </a:lnTo>
                  <a:lnTo>
                    <a:pt x="414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07" name="Google Shape;13407;p53"/>
            <p:cNvSpPr/>
            <p:nvPr/>
          </p:nvSpPr>
          <p:spPr>
            <a:xfrm>
              <a:off x="11422725" y="3842300"/>
              <a:ext cx="149775" cy="64725"/>
            </a:xfrm>
            <a:custGeom>
              <a:avLst/>
              <a:gdLst/>
              <a:ahLst/>
              <a:cxnLst/>
              <a:rect l="l" t="t" r="r" b="b"/>
              <a:pathLst>
                <a:path w="5991" h="2589" extrusionOk="0">
                  <a:moveTo>
                    <a:pt x="5990" y="0"/>
                  </a:moveTo>
                  <a:lnTo>
                    <a:pt x="1850" y="2329"/>
                  </a:lnTo>
                  <a:lnTo>
                    <a:pt x="1" y="1294"/>
                  </a:lnTo>
                  <a:lnTo>
                    <a:pt x="1" y="1516"/>
                  </a:lnTo>
                  <a:lnTo>
                    <a:pt x="1850" y="2588"/>
                  </a:lnTo>
                  <a:lnTo>
                    <a:pt x="5990" y="222"/>
                  </a:lnTo>
                  <a:lnTo>
                    <a:pt x="5990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08" name="Google Shape;13408;p53"/>
            <p:cNvSpPr/>
            <p:nvPr/>
          </p:nvSpPr>
          <p:spPr>
            <a:xfrm>
              <a:off x="11422725" y="3815500"/>
              <a:ext cx="149775" cy="85050"/>
            </a:xfrm>
            <a:custGeom>
              <a:avLst/>
              <a:gdLst/>
              <a:ahLst/>
              <a:cxnLst/>
              <a:rect l="l" t="t" r="r" b="b"/>
              <a:pathLst>
                <a:path w="5991" h="3402" extrusionOk="0">
                  <a:moveTo>
                    <a:pt x="4142" y="0"/>
                  </a:moveTo>
                  <a:lnTo>
                    <a:pt x="1" y="2366"/>
                  </a:lnTo>
                  <a:lnTo>
                    <a:pt x="1850" y="3401"/>
                  </a:lnTo>
                  <a:lnTo>
                    <a:pt x="5990" y="107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09" name="Google Shape;13409;p53"/>
            <p:cNvSpPr/>
            <p:nvPr/>
          </p:nvSpPr>
          <p:spPr>
            <a:xfrm>
              <a:off x="11418125" y="3867250"/>
              <a:ext cx="52700" cy="37000"/>
            </a:xfrm>
            <a:custGeom>
              <a:avLst/>
              <a:gdLst/>
              <a:ahLst/>
              <a:cxnLst/>
              <a:rect l="l" t="t" r="r" b="b"/>
              <a:pathLst>
                <a:path w="2108" h="1480" extrusionOk="0">
                  <a:moveTo>
                    <a:pt x="0" y="1"/>
                  </a:moveTo>
                  <a:lnTo>
                    <a:pt x="0" y="296"/>
                  </a:lnTo>
                  <a:lnTo>
                    <a:pt x="2107" y="1479"/>
                  </a:lnTo>
                  <a:lnTo>
                    <a:pt x="2107" y="12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10" name="Google Shape;13410;p53"/>
            <p:cNvSpPr/>
            <p:nvPr/>
          </p:nvSpPr>
          <p:spPr>
            <a:xfrm>
              <a:off x="11470800" y="3837675"/>
              <a:ext cx="106325" cy="66575"/>
            </a:xfrm>
            <a:custGeom>
              <a:avLst/>
              <a:gdLst/>
              <a:ahLst/>
              <a:cxnLst/>
              <a:rect l="l" t="t" r="r" b="b"/>
              <a:pathLst>
                <a:path w="4253" h="2663" extrusionOk="0">
                  <a:moveTo>
                    <a:pt x="4252" y="0"/>
                  </a:moveTo>
                  <a:lnTo>
                    <a:pt x="0" y="2404"/>
                  </a:lnTo>
                  <a:lnTo>
                    <a:pt x="0" y="2662"/>
                  </a:lnTo>
                  <a:lnTo>
                    <a:pt x="4252" y="222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11" name="Google Shape;13411;p53"/>
            <p:cNvSpPr/>
            <p:nvPr/>
          </p:nvSpPr>
          <p:spPr>
            <a:xfrm>
              <a:off x="11418125" y="3806250"/>
              <a:ext cx="159000" cy="91525"/>
            </a:xfrm>
            <a:custGeom>
              <a:avLst/>
              <a:gdLst/>
              <a:ahLst/>
              <a:cxnLst/>
              <a:rect l="l" t="t" r="r" b="b"/>
              <a:pathLst>
                <a:path w="6360" h="3661" extrusionOk="0">
                  <a:moveTo>
                    <a:pt x="4252" y="0"/>
                  </a:moveTo>
                  <a:lnTo>
                    <a:pt x="0" y="2441"/>
                  </a:lnTo>
                  <a:lnTo>
                    <a:pt x="2107" y="3661"/>
                  </a:lnTo>
                  <a:lnTo>
                    <a:pt x="6359" y="1257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12" name="Google Shape;13412;p53"/>
            <p:cNvSpPr/>
            <p:nvPr/>
          </p:nvSpPr>
          <p:spPr>
            <a:xfrm>
              <a:off x="11093700" y="4059500"/>
              <a:ext cx="336450" cy="102625"/>
            </a:xfrm>
            <a:custGeom>
              <a:avLst/>
              <a:gdLst/>
              <a:ahLst/>
              <a:cxnLst/>
              <a:rect l="l" t="t" r="r" b="b"/>
              <a:pathLst>
                <a:path w="13458" h="4105" extrusionOk="0">
                  <a:moveTo>
                    <a:pt x="13236" y="0"/>
                  </a:moveTo>
                  <a:cubicBezTo>
                    <a:pt x="13236" y="0"/>
                    <a:pt x="12755" y="185"/>
                    <a:pt x="12127" y="555"/>
                  </a:cubicBezTo>
                  <a:cubicBezTo>
                    <a:pt x="10870" y="1220"/>
                    <a:pt x="8984" y="2404"/>
                    <a:pt x="8467" y="2477"/>
                  </a:cubicBezTo>
                  <a:cubicBezTo>
                    <a:pt x="6654" y="3220"/>
                    <a:pt x="4172" y="3342"/>
                    <a:pt x="2193" y="3342"/>
                  </a:cubicBezTo>
                  <a:cubicBezTo>
                    <a:pt x="1710" y="3342"/>
                    <a:pt x="1257" y="3335"/>
                    <a:pt x="851" y="3328"/>
                  </a:cubicBezTo>
                  <a:cubicBezTo>
                    <a:pt x="333" y="3328"/>
                    <a:pt x="0" y="3365"/>
                    <a:pt x="0" y="3365"/>
                  </a:cubicBezTo>
                  <a:lnTo>
                    <a:pt x="0" y="3919"/>
                  </a:lnTo>
                  <a:lnTo>
                    <a:pt x="1886" y="4104"/>
                  </a:lnTo>
                  <a:lnTo>
                    <a:pt x="5916" y="4104"/>
                  </a:lnTo>
                  <a:lnTo>
                    <a:pt x="8467" y="3624"/>
                  </a:lnTo>
                  <a:lnTo>
                    <a:pt x="13458" y="592"/>
                  </a:lnTo>
                  <a:lnTo>
                    <a:pt x="13236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13" name="Google Shape;13413;p53"/>
            <p:cNvSpPr/>
            <p:nvPr/>
          </p:nvSpPr>
          <p:spPr>
            <a:xfrm>
              <a:off x="11089700" y="3954125"/>
              <a:ext cx="333050" cy="190425"/>
            </a:xfrm>
            <a:custGeom>
              <a:avLst/>
              <a:gdLst/>
              <a:ahLst/>
              <a:cxnLst/>
              <a:rect l="l" t="t" r="r" b="b"/>
              <a:pathLst>
                <a:path w="13322" h="7617" extrusionOk="0">
                  <a:moveTo>
                    <a:pt x="6039" y="1"/>
                  </a:moveTo>
                  <a:lnTo>
                    <a:pt x="2711" y="1886"/>
                  </a:lnTo>
                  <a:cubicBezTo>
                    <a:pt x="1" y="3461"/>
                    <a:pt x="85" y="5545"/>
                    <a:pt x="158" y="6985"/>
                  </a:cubicBezTo>
                  <a:lnTo>
                    <a:pt x="158" y="6985"/>
                  </a:lnTo>
                  <a:cubicBezTo>
                    <a:pt x="119" y="5547"/>
                    <a:pt x="24" y="3523"/>
                    <a:pt x="2711" y="1997"/>
                  </a:cubicBezTo>
                  <a:lnTo>
                    <a:pt x="6076" y="38"/>
                  </a:lnTo>
                  <a:lnTo>
                    <a:pt x="6039" y="1"/>
                  </a:lnTo>
                  <a:close/>
                  <a:moveTo>
                    <a:pt x="158" y="6985"/>
                  </a:moveTo>
                  <a:cubicBezTo>
                    <a:pt x="159" y="7011"/>
                    <a:pt x="160" y="7037"/>
                    <a:pt x="160" y="7062"/>
                  </a:cubicBezTo>
                  <a:lnTo>
                    <a:pt x="160" y="7025"/>
                  </a:lnTo>
                  <a:cubicBezTo>
                    <a:pt x="160" y="7012"/>
                    <a:pt x="159" y="6999"/>
                    <a:pt x="158" y="6985"/>
                  </a:cubicBezTo>
                  <a:close/>
                  <a:moveTo>
                    <a:pt x="13248" y="4215"/>
                  </a:moveTo>
                  <a:lnTo>
                    <a:pt x="9921" y="6101"/>
                  </a:lnTo>
                  <a:cubicBezTo>
                    <a:pt x="7602" y="7417"/>
                    <a:pt x="4593" y="7591"/>
                    <a:pt x="2266" y="7591"/>
                  </a:cubicBezTo>
                  <a:cubicBezTo>
                    <a:pt x="1848" y="7591"/>
                    <a:pt x="1451" y="7585"/>
                    <a:pt x="1085" y="7580"/>
                  </a:cubicBezTo>
                  <a:lnTo>
                    <a:pt x="160" y="7580"/>
                  </a:lnTo>
                  <a:lnTo>
                    <a:pt x="160" y="7617"/>
                  </a:lnTo>
                  <a:lnTo>
                    <a:pt x="2563" y="7617"/>
                  </a:lnTo>
                  <a:cubicBezTo>
                    <a:pt x="4893" y="7617"/>
                    <a:pt x="7776" y="7432"/>
                    <a:pt x="9958" y="6175"/>
                  </a:cubicBezTo>
                  <a:lnTo>
                    <a:pt x="13322" y="4252"/>
                  </a:lnTo>
                  <a:lnTo>
                    <a:pt x="13248" y="4215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14" name="Google Shape;13414;p53"/>
            <p:cNvSpPr/>
            <p:nvPr/>
          </p:nvSpPr>
          <p:spPr>
            <a:xfrm>
              <a:off x="11322925" y="3907925"/>
              <a:ext cx="79500" cy="47150"/>
            </a:xfrm>
            <a:custGeom>
              <a:avLst/>
              <a:gdLst/>
              <a:ahLst/>
              <a:cxnLst/>
              <a:rect l="l" t="t" r="r" b="b"/>
              <a:pathLst>
                <a:path w="3180" h="1886" extrusionOk="0">
                  <a:moveTo>
                    <a:pt x="2255" y="0"/>
                  </a:moveTo>
                  <a:lnTo>
                    <a:pt x="0" y="1331"/>
                  </a:lnTo>
                  <a:lnTo>
                    <a:pt x="924" y="1886"/>
                  </a:lnTo>
                  <a:lnTo>
                    <a:pt x="3180" y="555"/>
                  </a:lnTo>
                  <a:lnTo>
                    <a:pt x="22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15" name="Google Shape;13415;p53"/>
            <p:cNvSpPr/>
            <p:nvPr/>
          </p:nvSpPr>
          <p:spPr>
            <a:xfrm>
              <a:off x="11346025" y="3905150"/>
              <a:ext cx="55475" cy="49000"/>
            </a:xfrm>
            <a:custGeom>
              <a:avLst/>
              <a:gdLst/>
              <a:ahLst/>
              <a:cxnLst/>
              <a:rect l="l" t="t" r="r" b="b"/>
              <a:pathLst>
                <a:path w="2219" h="1960" extrusionOk="0">
                  <a:moveTo>
                    <a:pt x="2219" y="0"/>
                  </a:moveTo>
                  <a:lnTo>
                    <a:pt x="0" y="1257"/>
                  </a:lnTo>
                  <a:lnTo>
                    <a:pt x="0" y="1960"/>
                  </a:lnTo>
                  <a:lnTo>
                    <a:pt x="2219" y="666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16" name="Google Shape;13416;p53"/>
            <p:cNvSpPr/>
            <p:nvPr/>
          </p:nvSpPr>
          <p:spPr>
            <a:xfrm>
              <a:off x="11324775" y="3925475"/>
              <a:ext cx="21275" cy="28675"/>
            </a:xfrm>
            <a:custGeom>
              <a:avLst/>
              <a:gdLst/>
              <a:ahLst/>
              <a:cxnLst/>
              <a:rect l="l" t="t" r="r" b="b"/>
              <a:pathLst>
                <a:path w="851" h="1147" extrusionOk="0">
                  <a:moveTo>
                    <a:pt x="0" y="1"/>
                  </a:moveTo>
                  <a:lnTo>
                    <a:pt x="0" y="629"/>
                  </a:lnTo>
                  <a:lnTo>
                    <a:pt x="850" y="1147"/>
                  </a:lnTo>
                  <a:lnTo>
                    <a:pt x="85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17" name="Google Shape;13417;p53"/>
            <p:cNvSpPr/>
            <p:nvPr/>
          </p:nvSpPr>
          <p:spPr>
            <a:xfrm>
              <a:off x="11324775" y="3893125"/>
              <a:ext cx="76725" cy="43475"/>
            </a:xfrm>
            <a:custGeom>
              <a:avLst/>
              <a:gdLst/>
              <a:ahLst/>
              <a:cxnLst/>
              <a:rect l="l" t="t" r="r" b="b"/>
              <a:pathLst>
                <a:path w="3069" h="1739" extrusionOk="0">
                  <a:moveTo>
                    <a:pt x="2181" y="1"/>
                  </a:moveTo>
                  <a:lnTo>
                    <a:pt x="0" y="1295"/>
                  </a:lnTo>
                  <a:lnTo>
                    <a:pt x="850" y="1738"/>
                  </a:lnTo>
                  <a:lnTo>
                    <a:pt x="3069" y="481"/>
                  </a:lnTo>
                  <a:lnTo>
                    <a:pt x="2181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18" name="Google Shape;13418;p53"/>
            <p:cNvSpPr/>
            <p:nvPr/>
          </p:nvSpPr>
          <p:spPr>
            <a:xfrm>
              <a:off x="11262850" y="3968000"/>
              <a:ext cx="9250" cy="6250"/>
            </a:xfrm>
            <a:custGeom>
              <a:avLst/>
              <a:gdLst/>
              <a:ahLst/>
              <a:cxnLst/>
              <a:rect l="l" t="t" r="r" b="b"/>
              <a:pathLst>
                <a:path w="370" h="250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185"/>
                    <a:pt x="0" y="185"/>
                    <a:pt x="37" y="222"/>
                  </a:cubicBezTo>
                  <a:cubicBezTo>
                    <a:pt x="74" y="241"/>
                    <a:pt x="120" y="250"/>
                    <a:pt x="166" y="250"/>
                  </a:cubicBezTo>
                  <a:cubicBezTo>
                    <a:pt x="213" y="250"/>
                    <a:pt x="259" y="241"/>
                    <a:pt x="296" y="222"/>
                  </a:cubicBezTo>
                  <a:cubicBezTo>
                    <a:pt x="296" y="185"/>
                    <a:pt x="370" y="148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19" name="Google Shape;13419;p53"/>
            <p:cNvSpPr/>
            <p:nvPr/>
          </p:nvSpPr>
          <p:spPr>
            <a:xfrm>
              <a:off x="11261000" y="3964525"/>
              <a:ext cx="11100" cy="5100"/>
            </a:xfrm>
            <a:custGeom>
              <a:avLst/>
              <a:gdLst/>
              <a:ahLst/>
              <a:cxnLst/>
              <a:rect l="l" t="t" r="r" b="b"/>
              <a:pathLst>
                <a:path w="444" h="204" extrusionOk="0">
                  <a:moveTo>
                    <a:pt x="240" y="1"/>
                  </a:moveTo>
                  <a:cubicBezTo>
                    <a:pt x="194" y="1"/>
                    <a:pt x="148" y="10"/>
                    <a:pt x="111" y="28"/>
                  </a:cubicBezTo>
                  <a:cubicBezTo>
                    <a:pt x="0" y="102"/>
                    <a:pt x="0" y="139"/>
                    <a:pt x="111" y="176"/>
                  </a:cubicBezTo>
                  <a:cubicBezTo>
                    <a:pt x="148" y="195"/>
                    <a:pt x="194" y="204"/>
                    <a:pt x="240" y="204"/>
                  </a:cubicBezTo>
                  <a:cubicBezTo>
                    <a:pt x="287" y="204"/>
                    <a:pt x="333" y="195"/>
                    <a:pt x="370" y="176"/>
                  </a:cubicBezTo>
                  <a:cubicBezTo>
                    <a:pt x="444" y="139"/>
                    <a:pt x="444" y="102"/>
                    <a:pt x="370" y="28"/>
                  </a:cubicBezTo>
                  <a:cubicBezTo>
                    <a:pt x="333" y="10"/>
                    <a:pt x="287" y="1"/>
                    <a:pt x="240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20" name="Google Shape;13420;p53"/>
            <p:cNvSpPr/>
            <p:nvPr/>
          </p:nvSpPr>
          <p:spPr>
            <a:xfrm>
              <a:off x="11336775" y="3923625"/>
              <a:ext cx="9275" cy="7200"/>
            </a:xfrm>
            <a:custGeom>
              <a:avLst/>
              <a:gdLst/>
              <a:ahLst/>
              <a:cxnLst/>
              <a:rect l="l" t="t" r="r" b="b"/>
              <a:pathLst>
                <a:path w="371" h="288" extrusionOk="0">
                  <a:moveTo>
                    <a:pt x="1" y="1"/>
                  </a:moveTo>
                  <a:lnTo>
                    <a:pt x="1" y="149"/>
                  </a:lnTo>
                  <a:cubicBezTo>
                    <a:pt x="1" y="186"/>
                    <a:pt x="1" y="186"/>
                    <a:pt x="38" y="260"/>
                  </a:cubicBezTo>
                  <a:cubicBezTo>
                    <a:pt x="75" y="278"/>
                    <a:pt x="121" y="287"/>
                    <a:pt x="167" y="287"/>
                  </a:cubicBezTo>
                  <a:cubicBezTo>
                    <a:pt x="213" y="287"/>
                    <a:pt x="259" y="278"/>
                    <a:pt x="296" y="260"/>
                  </a:cubicBezTo>
                  <a:cubicBezTo>
                    <a:pt x="370" y="186"/>
                    <a:pt x="370" y="186"/>
                    <a:pt x="370" y="149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21" name="Google Shape;13421;p53"/>
            <p:cNvSpPr/>
            <p:nvPr/>
          </p:nvSpPr>
          <p:spPr>
            <a:xfrm>
              <a:off x="11334925" y="3922025"/>
              <a:ext cx="12050" cy="5100"/>
            </a:xfrm>
            <a:custGeom>
              <a:avLst/>
              <a:gdLst/>
              <a:ahLst/>
              <a:cxnLst/>
              <a:rect l="l" t="t" r="r" b="b"/>
              <a:pathLst>
                <a:path w="482" h="204" extrusionOk="0">
                  <a:moveTo>
                    <a:pt x="241" y="0"/>
                  </a:moveTo>
                  <a:cubicBezTo>
                    <a:pt x="195" y="0"/>
                    <a:pt x="149" y="9"/>
                    <a:pt x="112" y="28"/>
                  </a:cubicBezTo>
                  <a:cubicBezTo>
                    <a:pt x="1" y="65"/>
                    <a:pt x="1" y="139"/>
                    <a:pt x="112" y="176"/>
                  </a:cubicBezTo>
                  <a:cubicBezTo>
                    <a:pt x="149" y="194"/>
                    <a:pt x="195" y="203"/>
                    <a:pt x="241" y="203"/>
                  </a:cubicBezTo>
                  <a:cubicBezTo>
                    <a:pt x="287" y="203"/>
                    <a:pt x="333" y="194"/>
                    <a:pt x="370" y="176"/>
                  </a:cubicBezTo>
                  <a:cubicBezTo>
                    <a:pt x="481" y="139"/>
                    <a:pt x="481" y="28"/>
                    <a:pt x="370" y="28"/>
                  </a:cubicBezTo>
                  <a:cubicBezTo>
                    <a:pt x="333" y="9"/>
                    <a:pt x="287" y="0"/>
                    <a:pt x="241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22" name="Google Shape;13422;p53"/>
            <p:cNvSpPr/>
            <p:nvPr/>
          </p:nvSpPr>
          <p:spPr>
            <a:xfrm>
              <a:off x="11263775" y="3909225"/>
              <a:ext cx="81350" cy="59725"/>
            </a:xfrm>
            <a:custGeom>
              <a:avLst/>
              <a:gdLst/>
              <a:ahLst/>
              <a:cxnLst/>
              <a:rect l="l" t="t" r="r" b="b"/>
              <a:pathLst>
                <a:path w="3254" h="2389" extrusionOk="0">
                  <a:moveTo>
                    <a:pt x="2943" y="0"/>
                  </a:moveTo>
                  <a:cubicBezTo>
                    <a:pt x="2849" y="0"/>
                    <a:pt x="2756" y="26"/>
                    <a:pt x="2662" y="96"/>
                  </a:cubicBezTo>
                  <a:lnTo>
                    <a:pt x="444" y="1390"/>
                  </a:lnTo>
                  <a:cubicBezTo>
                    <a:pt x="185" y="1501"/>
                    <a:pt x="0" y="1871"/>
                    <a:pt x="0" y="2166"/>
                  </a:cubicBezTo>
                  <a:lnTo>
                    <a:pt x="0" y="2314"/>
                  </a:lnTo>
                  <a:cubicBezTo>
                    <a:pt x="0" y="2351"/>
                    <a:pt x="37" y="2388"/>
                    <a:pt x="148" y="2388"/>
                  </a:cubicBezTo>
                  <a:cubicBezTo>
                    <a:pt x="222" y="2388"/>
                    <a:pt x="259" y="2351"/>
                    <a:pt x="259" y="2240"/>
                  </a:cubicBezTo>
                  <a:lnTo>
                    <a:pt x="259" y="2129"/>
                  </a:lnTo>
                  <a:cubicBezTo>
                    <a:pt x="259" y="1945"/>
                    <a:pt x="407" y="1686"/>
                    <a:pt x="592" y="1612"/>
                  </a:cubicBezTo>
                  <a:lnTo>
                    <a:pt x="2810" y="318"/>
                  </a:lnTo>
                  <a:cubicBezTo>
                    <a:pt x="2884" y="244"/>
                    <a:pt x="2958" y="244"/>
                    <a:pt x="2958" y="244"/>
                  </a:cubicBezTo>
                  <a:cubicBezTo>
                    <a:pt x="2995" y="318"/>
                    <a:pt x="2995" y="318"/>
                    <a:pt x="2995" y="392"/>
                  </a:cubicBezTo>
                  <a:lnTo>
                    <a:pt x="2995" y="540"/>
                  </a:lnTo>
                  <a:cubicBezTo>
                    <a:pt x="2995" y="577"/>
                    <a:pt x="3032" y="651"/>
                    <a:pt x="3143" y="651"/>
                  </a:cubicBezTo>
                  <a:cubicBezTo>
                    <a:pt x="3216" y="651"/>
                    <a:pt x="3253" y="651"/>
                    <a:pt x="3253" y="540"/>
                  </a:cubicBezTo>
                  <a:lnTo>
                    <a:pt x="3253" y="392"/>
                  </a:lnTo>
                  <a:cubicBezTo>
                    <a:pt x="3253" y="207"/>
                    <a:pt x="3179" y="96"/>
                    <a:pt x="3106" y="22"/>
                  </a:cubicBezTo>
                  <a:cubicBezTo>
                    <a:pt x="3051" y="9"/>
                    <a:pt x="2997" y="0"/>
                    <a:pt x="2943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23" name="Google Shape;13423;p53"/>
            <p:cNvSpPr/>
            <p:nvPr/>
          </p:nvSpPr>
          <p:spPr>
            <a:xfrm>
              <a:off x="11403325" y="4048400"/>
              <a:ext cx="9275" cy="7200"/>
            </a:xfrm>
            <a:custGeom>
              <a:avLst/>
              <a:gdLst/>
              <a:ahLst/>
              <a:cxnLst/>
              <a:rect l="l" t="t" r="r" b="b"/>
              <a:pathLst>
                <a:path w="371" h="288" extrusionOk="0">
                  <a:moveTo>
                    <a:pt x="1" y="1"/>
                  </a:moveTo>
                  <a:lnTo>
                    <a:pt x="1" y="149"/>
                  </a:lnTo>
                  <a:cubicBezTo>
                    <a:pt x="1" y="186"/>
                    <a:pt x="1" y="186"/>
                    <a:pt x="38" y="260"/>
                  </a:cubicBezTo>
                  <a:cubicBezTo>
                    <a:pt x="93" y="278"/>
                    <a:pt x="139" y="287"/>
                    <a:pt x="185" y="287"/>
                  </a:cubicBezTo>
                  <a:cubicBezTo>
                    <a:pt x="232" y="287"/>
                    <a:pt x="278" y="278"/>
                    <a:pt x="333" y="260"/>
                  </a:cubicBezTo>
                  <a:cubicBezTo>
                    <a:pt x="333" y="186"/>
                    <a:pt x="370" y="186"/>
                    <a:pt x="370" y="149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24" name="Google Shape;13424;p53"/>
            <p:cNvSpPr/>
            <p:nvPr/>
          </p:nvSpPr>
          <p:spPr>
            <a:xfrm>
              <a:off x="11401475" y="4046800"/>
              <a:ext cx="11125" cy="5100"/>
            </a:xfrm>
            <a:custGeom>
              <a:avLst/>
              <a:gdLst/>
              <a:ahLst/>
              <a:cxnLst/>
              <a:rect l="l" t="t" r="r" b="b"/>
              <a:pathLst>
                <a:path w="445" h="204" extrusionOk="0">
                  <a:moveTo>
                    <a:pt x="209" y="0"/>
                  </a:moveTo>
                  <a:cubicBezTo>
                    <a:pt x="158" y="0"/>
                    <a:pt x="112" y="9"/>
                    <a:pt x="75" y="28"/>
                  </a:cubicBezTo>
                  <a:cubicBezTo>
                    <a:pt x="1" y="65"/>
                    <a:pt x="1" y="139"/>
                    <a:pt x="75" y="176"/>
                  </a:cubicBezTo>
                  <a:cubicBezTo>
                    <a:pt x="130" y="194"/>
                    <a:pt x="176" y="203"/>
                    <a:pt x="222" y="203"/>
                  </a:cubicBezTo>
                  <a:cubicBezTo>
                    <a:pt x="269" y="203"/>
                    <a:pt x="315" y="194"/>
                    <a:pt x="370" y="176"/>
                  </a:cubicBezTo>
                  <a:cubicBezTo>
                    <a:pt x="444" y="139"/>
                    <a:pt x="444" y="28"/>
                    <a:pt x="370" y="28"/>
                  </a:cubicBezTo>
                  <a:cubicBezTo>
                    <a:pt x="315" y="9"/>
                    <a:pt x="259" y="0"/>
                    <a:pt x="209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25" name="Google Shape;13425;p53"/>
            <p:cNvSpPr/>
            <p:nvPr/>
          </p:nvSpPr>
          <p:spPr>
            <a:xfrm>
              <a:off x="11477275" y="4005900"/>
              <a:ext cx="9250" cy="6950"/>
            </a:xfrm>
            <a:custGeom>
              <a:avLst/>
              <a:gdLst/>
              <a:ahLst/>
              <a:cxnLst/>
              <a:rect l="l" t="t" r="r" b="b"/>
              <a:pathLst>
                <a:path w="370" h="278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185"/>
                    <a:pt x="0" y="185"/>
                    <a:pt x="37" y="222"/>
                  </a:cubicBezTo>
                  <a:cubicBezTo>
                    <a:pt x="93" y="259"/>
                    <a:pt x="139" y="277"/>
                    <a:pt x="185" y="277"/>
                  </a:cubicBezTo>
                  <a:cubicBezTo>
                    <a:pt x="231" y="277"/>
                    <a:pt x="278" y="259"/>
                    <a:pt x="333" y="222"/>
                  </a:cubicBezTo>
                  <a:cubicBezTo>
                    <a:pt x="370" y="185"/>
                    <a:pt x="370" y="148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26" name="Google Shape;13426;p53"/>
            <p:cNvSpPr/>
            <p:nvPr/>
          </p:nvSpPr>
          <p:spPr>
            <a:xfrm>
              <a:off x="11476350" y="4002650"/>
              <a:ext cx="11100" cy="5575"/>
            </a:xfrm>
            <a:custGeom>
              <a:avLst/>
              <a:gdLst/>
              <a:ahLst/>
              <a:cxnLst/>
              <a:rect l="l" t="t" r="r" b="b"/>
              <a:pathLst>
                <a:path w="444" h="223" extrusionOk="0">
                  <a:moveTo>
                    <a:pt x="222" y="1"/>
                  </a:moveTo>
                  <a:cubicBezTo>
                    <a:pt x="176" y="1"/>
                    <a:pt x="130" y="19"/>
                    <a:pt x="74" y="56"/>
                  </a:cubicBezTo>
                  <a:cubicBezTo>
                    <a:pt x="0" y="93"/>
                    <a:pt x="0" y="130"/>
                    <a:pt x="74" y="167"/>
                  </a:cubicBezTo>
                  <a:cubicBezTo>
                    <a:pt x="130" y="204"/>
                    <a:pt x="176" y="223"/>
                    <a:pt x="222" y="223"/>
                  </a:cubicBezTo>
                  <a:cubicBezTo>
                    <a:pt x="268" y="223"/>
                    <a:pt x="315" y="204"/>
                    <a:pt x="370" y="167"/>
                  </a:cubicBezTo>
                  <a:cubicBezTo>
                    <a:pt x="444" y="130"/>
                    <a:pt x="444" y="93"/>
                    <a:pt x="370" y="56"/>
                  </a:cubicBezTo>
                  <a:cubicBezTo>
                    <a:pt x="315" y="19"/>
                    <a:pt x="268" y="1"/>
                    <a:pt x="222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27" name="Google Shape;13427;p53"/>
            <p:cNvSpPr/>
            <p:nvPr/>
          </p:nvSpPr>
          <p:spPr>
            <a:xfrm>
              <a:off x="11404250" y="3990500"/>
              <a:ext cx="82275" cy="59775"/>
            </a:xfrm>
            <a:custGeom>
              <a:avLst/>
              <a:gdLst/>
              <a:ahLst/>
              <a:cxnLst/>
              <a:rect l="l" t="t" r="r" b="b"/>
              <a:pathLst>
                <a:path w="3291" h="2391" extrusionOk="0">
                  <a:moveTo>
                    <a:pt x="2936" y="0"/>
                  </a:moveTo>
                  <a:cubicBezTo>
                    <a:pt x="2860" y="0"/>
                    <a:pt x="2786" y="18"/>
                    <a:pt x="2699" y="62"/>
                  </a:cubicBezTo>
                  <a:lnTo>
                    <a:pt x="481" y="1356"/>
                  </a:lnTo>
                  <a:cubicBezTo>
                    <a:pt x="185" y="1503"/>
                    <a:pt x="1" y="1873"/>
                    <a:pt x="1" y="2132"/>
                  </a:cubicBezTo>
                  <a:lnTo>
                    <a:pt x="1" y="2280"/>
                  </a:lnTo>
                  <a:cubicBezTo>
                    <a:pt x="1" y="2317"/>
                    <a:pt x="74" y="2391"/>
                    <a:pt x="148" y="2391"/>
                  </a:cubicBezTo>
                  <a:cubicBezTo>
                    <a:pt x="185" y="2391"/>
                    <a:pt x="296" y="2391"/>
                    <a:pt x="296" y="2243"/>
                  </a:cubicBezTo>
                  <a:lnTo>
                    <a:pt x="296" y="2095"/>
                  </a:lnTo>
                  <a:cubicBezTo>
                    <a:pt x="296" y="1910"/>
                    <a:pt x="407" y="1688"/>
                    <a:pt x="592" y="1577"/>
                  </a:cubicBezTo>
                  <a:lnTo>
                    <a:pt x="2810" y="283"/>
                  </a:lnTo>
                  <a:cubicBezTo>
                    <a:pt x="2921" y="246"/>
                    <a:pt x="2958" y="246"/>
                    <a:pt x="2958" y="246"/>
                  </a:cubicBezTo>
                  <a:cubicBezTo>
                    <a:pt x="2995" y="283"/>
                    <a:pt x="2995" y="283"/>
                    <a:pt x="2995" y="394"/>
                  </a:cubicBezTo>
                  <a:lnTo>
                    <a:pt x="2995" y="542"/>
                  </a:lnTo>
                  <a:cubicBezTo>
                    <a:pt x="2995" y="579"/>
                    <a:pt x="3069" y="616"/>
                    <a:pt x="3143" y="616"/>
                  </a:cubicBezTo>
                  <a:cubicBezTo>
                    <a:pt x="3254" y="616"/>
                    <a:pt x="3291" y="616"/>
                    <a:pt x="3291" y="542"/>
                  </a:cubicBezTo>
                  <a:lnTo>
                    <a:pt x="3291" y="394"/>
                  </a:lnTo>
                  <a:cubicBezTo>
                    <a:pt x="3291" y="209"/>
                    <a:pt x="3180" y="62"/>
                    <a:pt x="3106" y="25"/>
                  </a:cubicBezTo>
                  <a:cubicBezTo>
                    <a:pt x="3045" y="9"/>
                    <a:pt x="2990" y="0"/>
                    <a:pt x="2936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28" name="Google Shape;13428;p53"/>
            <p:cNvSpPr/>
            <p:nvPr/>
          </p:nvSpPr>
          <p:spPr>
            <a:xfrm>
              <a:off x="11374675" y="3903300"/>
              <a:ext cx="9275" cy="6250"/>
            </a:xfrm>
            <a:custGeom>
              <a:avLst/>
              <a:gdLst/>
              <a:ahLst/>
              <a:cxnLst/>
              <a:rect l="l" t="t" r="r" b="b"/>
              <a:pathLst>
                <a:path w="371" h="250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185"/>
                    <a:pt x="0" y="185"/>
                    <a:pt x="37" y="222"/>
                  </a:cubicBezTo>
                  <a:cubicBezTo>
                    <a:pt x="93" y="241"/>
                    <a:pt x="139" y="250"/>
                    <a:pt x="185" y="250"/>
                  </a:cubicBezTo>
                  <a:cubicBezTo>
                    <a:pt x="232" y="250"/>
                    <a:pt x="278" y="241"/>
                    <a:pt x="333" y="222"/>
                  </a:cubicBezTo>
                  <a:cubicBezTo>
                    <a:pt x="333" y="185"/>
                    <a:pt x="370" y="148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29" name="Google Shape;13429;p53"/>
            <p:cNvSpPr/>
            <p:nvPr/>
          </p:nvSpPr>
          <p:spPr>
            <a:xfrm>
              <a:off x="11373750" y="3899825"/>
              <a:ext cx="10200" cy="5125"/>
            </a:xfrm>
            <a:custGeom>
              <a:avLst/>
              <a:gdLst/>
              <a:ahLst/>
              <a:cxnLst/>
              <a:rect l="l" t="t" r="r" b="b"/>
              <a:pathLst>
                <a:path w="408" h="205" extrusionOk="0">
                  <a:moveTo>
                    <a:pt x="222" y="1"/>
                  </a:moveTo>
                  <a:cubicBezTo>
                    <a:pt x="176" y="1"/>
                    <a:pt x="130" y="10"/>
                    <a:pt x="74" y="28"/>
                  </a:cubicBezTo>
                  <a:cubicBezTo>
                    <a:pt x="1" y="102"/>
                    <a:pt x="1" y="139"/>
                    <a:pt x="74" y="176"/>
                  </a:cubicBezTo>
                  <a:cubicBezTo>
                    <a:pt x="130" y="195"/>
                    <a:pt x="176" y="204"/>
                    <a:pt x="222" y="204"/>
                  </a:cubicBezTo>
                  <a:cubicBezTo>
                    <a:pt x="269" y="204"/>
                    <a:pt x="315" y="195"/>
                    <a:pt x="370" y="176"/>
                  </a:cubicBezTo>
                  <a:cubicBezTo>
                    <a:pt x="407" y="139"/>
                    <a:pt x="407" y="102"/>
                    <a:pt x="370" y="28"/>
                  </a:cubicBezTo>
                  <a:cubicBezTo>
                    <a:pt x="315" y="10"/>
                    <a:pt x="269" y="1"/>
                    <a:pt x="222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30" name="Google Shape;13430;p53"/>
            <p:cNvSpPr/>
            <p:nvPr/>
          </p:nvSpPr>
          <p:spPr>
            <a:xfrm>
              <a:off x="11448625" y="3858925"/>
              <a:ext cx="9250" cy="7200"/>
            </a:xfrm>
            <a:custGeom>
              <a:avLst/>
              <a:gdLst/>
              <a:ahLst/>
              <a:cxnLst/>
              <a:rect l="l" t="t" r="r" b="b"/>
              <a:pathLst>
                <a:path w="370" h="288" extrusionOk="0">
                  <a:moveTo>
                    <a:pt x="0" y="1"/>
                  </a:moveTo>
                  <a:lnTo>
                    <a:pt x="0" y="149"/>
                  </a:lnTo>
                  <a:cubicBezTo>
                    <a:pt x="0" y="186"/>
                    <a:pt x="0" y="186"/>
                    <a:pt x="37" y="260"/>
                  </a:cubicBezTo>
                  <a:cubicBezTo>
                    <a:pt x="93" y="278"/>
                    <a:pt x="139" y="287"/>
                    <a:pt x="185" y="287"/>
                  </a:cubicBezTo>
                  <a:cubicBezTo>
                    <a:pt x="231" y="287"/>
                    <a:pt x="277" y="278"/>
                    <a:pt x="333" y="260"/>
                  </a:cubicBezTo>
                  <a:cubicBezTo>
                    <a:pt x="370" y="186"/>
                    <a:pt x="370" y="186"/>
                    <a:pt x="370" y="149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31" name="Google Shape;13431;p53"/>
            <p:cNvSpPr/>
            <p:nvPr/>
          </p:nvSpPr>
          <p:spPr>
            <a:xfrm>
              <a:off x="11447700" y="3857325"/>
              <a:ext cx="11100" cy="5100"/>
            </a:xfrm>
            <a:custGeom>
              <a:avLst/>
              <a:gdLst/>
              <a:ahLst/>
              <a:cxnLst/>
              <a:rect l="l" t="t" r="r" b="b"/>
              <a:pathLst>
                <a:path w="444" h="204" extrusionOk="0">
                  <a:moveTo>
                    <a:pt x="208" y="0"/>
                  </a:moveTo>
                  <a:cubicBezTo>
                    <a:pt x="157" y="0"/>
                    <a:pt x="111" y="9"/>
                    <a:pt x="74" y="28"/>
                  </a:cubicBezTo>
                  <a:cubicBezTo>
                    <a:pt x="0" y="65"/>
                    <a:pt x="0" y="139"/>
                    <a:pt x="74" y="176"/>
                  </a:cubicBezTo>
                  <a:cubicBezTo>
                    <a:pt x="130" y="194"/>
                    <a:pt x="176" y="203"/>
                    <a:pt x="222" y="203"/>
                  </a:cubicBezTo>
                  <a:cubicBezTo>
                    <a:pt x="268" y="203"/>
                    <a:pt x="314" y="194"/>
                    <a:pt x="370" y="176"/>
                  </a:cubicBezTo>
                  <a:cubicBezTo>
                    <a:pt x="444" y="139"/>
                    <a:pt x="444" y="65"/>
                    <a:pt x="370" y="28"/>
                  </a:cubicBezTo>
                  <a:cubicBezTo>
                    <a:pt x="314" y="9"/>
                    <a:pt x="259" y="0"/>
                    <a:pt x="208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32" name="Google Shape;13432;p53"/>
            <p:cNvSpPr/>
            <p:nvPr/>
          </p:nvSpPr>
          <p:spPr>
            <a:xfrm>
              <a:off x="11375600" y="3844525"/>
              <a:ext cx="82275" cy="59725"/>
            </a:xfrm>
            <a:custGeom>
              <a:avLst/>
              <a:gdLst/>
              <a:ahLst/>
              <a:cxnLst/>
              <a:rect l="l" t="t" r="r" b="b"/>
              <a:pathLst>
                <a:path w="3291" h="2389" extrusionOk="0">
                  <a:moveTo>
                    <a:pt x="2945" y="0"/>
                  </a:moveTo>
                  <a:cubicBezTo>
                    <a:pt x="2855" y="0"/>
                    <a:pt x="2770" y="26"/>
                    <a:pt x="2699" y="96"/>
                  </a:cubicBezTo>
                  <a:lnTo>
                    <a:pt x="481" y="1390"/>
                  </a:lnTo>
                  <a:cubicBezTo>
                    <a:pt x="185" y="1501"/>
                    <a:pt x="0" y="1871"/>
                    <a:pt x="0" y="2167"/>
                  </a:cubicBezTo>
                  <a:lnTo>
                    <a:pt x="0" y="2314"/>
                  </a:lnTo>
                  <a:cubicBezTo>
                    <a:pt x="0" y="2351"/>
                    <a:pt x="37" y="2388"/>
                    <a:pt x="148" y="2388"/>
                  </a:cubicBezTo>
                  <a:cubicBezTo>
                    <a:pt x="222" y="2388"/>
                    <a:pt x="296" y="2351"/>
                    <a:pt x="259" y="2240"/>
                  </a:cubicBezTo>
                  <a:lnTo>
                    <a:pt x="259" y="2130"/>
                  </a:lnTo>
                  <a:cubicBezTo>
                    <a:pt x="259" y="1945"/>
                    <a:pt x="407" y="1686"/>
                    <a:pt x="592" y="1612"/>
                  </a:cubicBezTo>
                  <a:lnTo>
                    <a:pt x="2810" y="318"/>
                  </a:lnTo>
                  <a:cubicBezTo>
                    <a:pt x="2921" y="281"/>
                    <a:pt x="2958" y="281"/>
                    <a:pt x="2958" y="281"/>
                  </a:cubicBezTo>
                  <a:cubicBezTo>
                    <a:pt x="2995" y="318"/>
                    <a:pt x="2995" y="318"/>
                    <a:pt x="2995" y="392"/>
                  </a:cubicBezTo>
                  <a:lnTo>
                    <a:pt x="2995" y="540"/>
                  </a:lnTo>
                  <a:cubicBezTo>
                    <a:pt x="2995" y="577"/>
                    <a:pt x="3032" y="651"/>
                    <a:pt x="3143" y="651"/>
                  </a:cubicBezTo>
                  <a:cubicBezTo>
                    <a:pt x="3217" y="651"/>
                    <a:pt x="3291" y="651"/>
                    <a:pt x="3291" y="540"/>
                  </a:cubicBezTo>
                  <a:lnTo>
                    <a:pt x="3291" y="392"/>
                  </a:lnTo>
                  <a:cubicBezTo>
                    <a:pt x="3291" y="207"/>
                    <a:pt x="3180" y="96"/>
                    <a:pt x="3106" y="22"/>
                  </a:cubicBezTo>
                  <a:cubicBezTo>
                    <a:pt x="3052" y="9"/>
                    <a:pt x="2998" y="0"/>
                    <a:pt x="2945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33" name="Google Shape;13433;p53"/>
            <p:cNvSpPr/>
            <p:nvPr/>
          </p:nvSpPr>
          <p:spPr>
            <a:xfrm>
              <a:off x="11515175" y="3983700"/>
              <a:ext cx="9250" cy="7200"/>
            </a:xfrm>
            <a:custGeom>
              <a:avLst/>
              <a:gdLst/>
              <a:ahLst/>
              <a:cxnLst/>
              <a:rect l="l" t="t" r="r" b="b"/>
              <a:pathLst>
                <a:path w="370" h="288" extrusionOk="0">
                  <a:moveTo>
                    <a:pt x="0" y="1"/>
                  </a:moveTo>
                  <a:lnTo>
                    <a:pt x="0" y="149"/>
                  </a:lnTo>
                  <a:cubicBezTo>
                    <a:pt x="0" y="186"/>
                    <a:pt x="0" y="186"/>
                    <a:pt x="74" y="260"/>
                  </a:cubicBezTo>
                  <a:cubicBezTo>
                    <a:pt x="111" y="278"/>
                    <a:pt x="157" y="287"/>
                    <a:pt x="203" y="287"/>
                  </a:cubicBezTo>
                  <a:cubicBezTo>
                    <a:pt x="250" y="287"/>
                    <a:pt x="296" y="278"/>
                    <a:pt x="333" y="260"/>
                  </a:cubicBezTo>
                  <a:cubicBezTo>
                    <a:pt x="333" y="186"/>
                    <a:pt x="370" y="186"/>
                    <a:pt x="370" y="149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34" name="Google Shape;13434;p53"/>
            <p:cNvSpPr/>
            <p:nvPr/>
          </p:nvSpPr>
          <p:spPr>
            <a:xfrm>
              <a:off x="11514250" y="3982100"/>
              <a:ext cx="10175" cy="5100"/>
            </a:xfrm>
            <a:custGeom>
              <a:avLst/>
              <a:gdLst/>
              <a:ahLst/>
              <a:cxnLst/>
              <a:rect l="l" t="t" r="r" b="b"/>
              <a:pathLst>
                <a:path w="407" h="204" extrusionOk="0">
                  <a:moveTo>
                    <a:pt x="227" y="0"/>
                  </a:moveTo>
                  <a:cubicBezTo>
                    <a:pt x="185" y="0"/>
                    <a:pt x="148" y="9"/>
                    <a:pt x="111" y="28"/>
                  </a:cubicBezTo>
                  <a:cubicBezTo>
                    <a:pt x="0" y="65"/>
                    <a:pt x="0" y="102"/>
                    <a:pt x="111" y="176"/>
                  </a:cubicBezTo>
                  <a:cubicBezTo>
                    <a:pt x="148" y="194"/>
                    <a:pt x="194" y="203"/>
                    <a:pt x="240" y="203"/>
                  </a:cubicBezTo>
                  <a:cubicBezTo>
                    <a:pt x="287" y="203"/>
                    <a:pt x="333" y="194"/>
                    <a:pt x="370" y="176"/>
                  </a:cubicBezTo>
                  <a:cubicBezTo>
                    <a:pt x="407" y="139"/>
                    <a:pt x="407" y="28"/>
                    <a:pt x="370" y="28"/>
                  </a:cubicBezTo>
                  <a:cubicBezTo>
                    <a:pt x="314" y="9"/>
                    <a:pt x="268" y="0"/>
                    <a:pt x="227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35" name="Google Shape;13435;p53"/>
            <p:cNvSpPr/>
            <p:nvPr/>
          </p:nvSpPr>
          <p:spPr>
            <a:xfrm>
              <a:off x="11589100" y="3941200"/>
              <a:ext cx="9275" cy="6950"/>
            </a:xfrm>
            <a:custGeom>
              <a:avLst/>
              <a:gdLst/>
              <a:ahLst/>
              <a:cxnLst/>
              <a:rect l="l" t="t" r="r" b="b"/>
              <a:pathLst>
                <a:path w="371" h="278" extrusionOk="0">
                  <a:moveTo>
                    <a:pt x="1" y="0"/>
                  </a:moveTo>
                  <a:lnTo>
                    <a:pt x="1" y="148"/>
                  </a:lnTo>
                  <a:cubicBezTo>
                    <a:pt x="1" y="185"/>
                    <a:pt x="1" y="185"/>
                    <a:pt x="75" y="222"/>
                  </a:cubicBezTo>
                  <a:cubicBezTo>
                    <a:pt x="112" y="259"/>
                    <a:pt x="158" y="277"/>
                    <a:pt x="204" y="277"/>
                  </a:cubicBezTo>
                  <a:cubicBezTo>
                    <a:pt x="250" y="277"/>
                    <a:pt x="296" y="259"/>
                    <a:pt x="333" y="222"/>
                  </a:cubicBezTo>
                  <a:cubicBezTo>
                    <a:pt x="370" y="185"/>
                    <a:pt x="370" y="148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36" name="Google Shape;13436;p53"/>
            <p:cNvSpPr/>
            <p:nvPr/>
          </p:nvSpPr>
          <p:spPr>
            <a:xfrm>
              <a:off x="11588175" y="3937950"/>
              <a:ext cx="12050" cy="5575"/>
            </a:xfrm>
            <a:custGeom>
              <a:avLst/>
              <a:gdLst/>
              <a:ahLst/>
              <a:cxnLst/>
              <a:rect l="l" t="t" r="r" b="b"/>
              <a:pathLst>
                <a:path w="482" h="223" extrusionOk="0">
                  <a:moveTo>
                    <a:pt x="241" y="1"/>
                  </a:moveTo>
                  <a:cubicBezTo>
                    <a:pt x="195" y="1"/>
                    <a:pt x="149" y="19"/>
                    <a:pt x="112" y="56"/>
                  </a:cubicBezTo>
                  <a:cubicBezTo>
                    <a:pt x="1" y="93"/>
                    <a:pt x="1" y="130"/>
                    <a:pt x="112" y="167"/>
                  </a:cubicBezTo>
                  <a:cubicBezTo>
                    <a:pt x="149" y="204"/>
                    <a:pt x="195" y="223"/>
                    <a:pt x="241" y="223"/>
                  </a:cubicBezTo>
                  <a:cubicBezTo>
                    <a:pt x="287" y="223"/>
                    <a:pt x="333" y="204"/>
                    <a:pt x="370" y="167"/>
                  </a:cubicBezTo>
                  <a:cubicBezTo>
                    <a:pt x="481" y="130"/>
                    <a:pt x="481" y="93"/>
                    <a:pt x="370" y="56"/>
                  </a:cubicBezTo>
                  <a:cubicBezTo>
                    <a:pt x="333" y="19"/>
                    <a:pt x="287" y="1"/>
                    <a:pt x="241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37" name="Google Shape;13437;p53"/>
            <p:cNvSpPr/>
            <p:nvPr/>
          </p:nvSpPr>
          <p:spPr>
            <a:xfrm>
              <a:off x="11517000" y="3926725"/>
              <a:ext cx="81375" cy="59775"/>
            </a:xfrm>
            <a:custGeom>
              <a:avLst/>
              <a:gdLst/>
              <a:ahLst/>
              <a:cxnLst/>
              <a:rect l="l" t="t" r="r" b="b"/>
              <a:pathLst>
                <a:path w="3255" h="2391" extrusionOk="0">
                  <a:moveTo>
                    <a:pt x="2915" y="0"/>
                  </a:moveTo>
                  <a:cubicBezTo>
                    <a:pt x="2836" y="0"/>
                    <a:pt x="2750" y="18"/>
                    <a:pt x="2663" y="62"/>
                  </a:cubicBezTo>
                  <a:lnTo>
                    <a:pt x="445" y="1356"/>
                  </a:lnTo>
                  <a:cubicBezTo>
                    <a:pt x="149" y="1503"/>
                    <a:pt x="1" y="1873"/>
                    <a:pt x="1" y="2169"/>
                  </a:cubicBezTo>
                  <a:lnTo>
                    <a:pt x="1" y="2280"/>
                  </a:lnTo>
                  <a:cubicBezTo>
                    <a:pt x="1" y="2317"/>
                    <a:pt x="38" y="2391"/>
                    <a:pt x="112" y="2391"/>
                  </a:cubicBezTo>
                  <a:cubicBezTo>
                    <a:pt x="186" y="2391"/>
                    <a:pt x="260" y="2354"/>
                    <a:pt x="260" y="2243"/>
                  </a:cubicBezTo>
                  <a:lnTo>
                    <a:pt x="260" y="2095"/>
                  </a:lnTo>
                  <a:cubicBezTo>
                    <a:pt x="260" y="1910"/>
                    <a:pt x="408" y="1688"/>
                    <a:pt x="593" y="1614"/>
                  </a:cubicBezTo>
                  <a:lnTo>
                    <a:pt x="2811" y="320"/>
                  </a:lnTo>
                  <a:cubicBezTo>
                    <a:pt x="2885" y="246"/>
                    <a:pt x="2922" y="246"/>
                    <a:pt x="2922" y="246"/>
                  </a:cubicBezTo>
                  <a:cubicBezTo>
                    <a:pt x="2996" y="320"/>
                    <a:pt x="2996" y="320"/>
                    <a:pt x="2996" y="394"/>
                  </a:cubicBezTo>
                  <a:lnTo>
                    <a:pt x="2996" y="542"/>
                  </a:lnTo>
                  <a:cubicBezTo>
                    <a:pt x="2996" y="579"/>
                    <a:pt x="3033" y="616"/>
                    <a:pt x="3107" y="616"/>
                  </a:cubicBezTo>
                  <a:cubicBezTo>
                    <a:pt x="3217" y="616"/>
                    <a:pt x="3254" y="616"/>
                    <a:pt x="3254" y="542"/>
                  </a:cubicBezTo>
                  <a:lnTo>
                    <a:pt x="3254" y="394"/>
                  </a:lnTo>
                  <a:cubicBezTo>
                    <a:pt x="3254" y="209"/>
                    <a:pt x="3180" y="62"/>
                    <a:pt x="3070" y="25"/>
                  </a:cubicBezTo>
                  <a:cubicBezTo>
                    <a:pt x="3024" y="9"/>
                    <a:pt x="2971" y="0"/>
                    <a:pt x="2915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38" name="Google Shape;13438;p53"/>
            <p:cNvSpPr/>
            <p:nvPr/>
          </p:nvSpPr>
          <p:spPr>
            <a:xfrm>
              <a:off x="11407950" y="3955975"/>
              <a:ext cx="50850" cy="30525"/>
            </a:xfrm>
            <a:custGeom>
              <a:avLst/>
              <a:gdLst/>
              <a:ahLst/>
              <a:cxnLst/>
              <a:rect l="l" t="t" r="r" b="b"/>
              <a:pathLst>
                <a:path w="2034" h="1221" extrusionOk="0">
                  <a:moveTo>
                    <a:pt x="1036" y="1"/>
                  </a:moveTo>
                  <a:cubicBezTo>
                    <a:pt x="740" y="1"/>
                    <a:pt x="518" y="112"/>
                    <a:pt x="333" y="186"/>
                  </a:cubicBezTo>
                  <a:cubicBezTo>
                    <a:pt x="111" y="296"/>
                    <a:pt x="0" y="444"/>
                    <a:pt x="0" y="629"/>
                  </a:cubicBezTo>
                  <a:cubicBezTo>
                    <a:pt x="0" y="740"/>
                    <a:pt x="148" y="925"/>
                    <a:pt x="333" y="1036"/>
                  </a:cubicBezTo>
                  <a:cubicBezTo>
                    <a:pt x="518" y="1147"/>
                    <a:pt x="740" y="1221"/>
                    <a:pt x="1036" y="1221"/>
                  </a:cubicBezTo>
                  <a:cubicBezTo>
                    <a:pt x="1294" y="1221"/>
                    <a:pt x="1516" y="1184"/>
                    <a:pt x="1701" y="1036"/>
                  </a:cubicBezTo>
                  <a:cubicBezTo>
                    <a:pt x="1960" y="925"/>
                    <a:pt x="2034" y="740"/>
                    <a:pt x="2034" y="629"/>
                  </a:cubicBezTo>
                  <a:cubicBezTo>
                    <a:pt x="2034" y="481"/>
                    <a:pt x="1886" y="296"/>
                    <a:pt x="1701" y="186"/>
                  </a:cubicBezTo>
                  <a:cubicBezTo>
                    <a:pt x="1516" y="75"/>
                    <a:pt x="1294" y="1"/>
                    <a:pt x="10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39" name="Google Shape;13439;p53"/>
            <p:cNvSpPr/>
            <p:nvPr/>
          </p:nvSpPr>
          <p:spPr>
            <a:xfrm>
              <a:off x="11411650" y="3955975"/>
              <a:ext cx="45300" cy="28450"/>
            </a:xfrm>
            <a:custGeom>
              <a:avLst/>
              <a:gdLst/>
              <a:ahLst/>
              <a:cxnLst/>
              <a:rect l="l" t="t" r="r" b="b"/>
              <a:pathLst>
                <a:path w="1812" h="1138" extrusionOk="0">
                  <a:moveTo>
                    <a:pt x="0" y="1"/>
                  </a:moveTo>
                  <a:lnTo>
                    <a:pt x="0" y="629"/>
                  </a:lnTo>
                  <a:cubicBezTo>
                    <a:pt x="0" y="740"/>
                    <a:pt x="74" y="888"/>
                    <a:pt x="259" y="999"/>
                  </a:cubicBezTo>
                  <a:cubicBezTo>
                    <a:pt x="444" y="1091"/>
                    <a:pt x="675" y="1138"/>
                    <a:pt x="906" y="1138"/>
                  </a:cubicBezTo>
                  <a:cubicBezTo>
                    <a:pt x="1137" y="1138"/>
                    <a:pt x="1368" y="1091"/>
                    <a:pt x="1553" y="999"/>
                  </a:cubicBezTo>
                  <a:cubicBezTo>
                    <a:pt x="1701" y="888"/>
                    <a:pt x="1812" y="740"/>
                    <a:pt x="1812" y="629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40" name="Google Shape;13440;p53"/>
            <p:cNvSpPr/>
            <p:nvPr/>
          </p:nvSpPr>
          <p:spPr>
            <a:xfrm>
              <a:off x="11407950" y="3945125"/>
              <a:ext cx="50850" cy="25425"/>
            </a:xfrm>
            <a:custGeom>
              <a:avLst/>
              <a:gdLst/>
              <a:ahLst/>
              <a:cxnLst/>
              <a:rect l="l" t="t" r="r" b="b"/>
              <a:pathLst>
                <a:path w="2034" h="1017" extrusionOk="0">
                  <a:moveTo>
                    <a:pt x="1017" y="0"/>
                  </a:moveTo>
                  <a:cubicBezTo>
                    <a:pt x="786" y="0"/>
                    <a:pt x="555" y="47"/>
                    <a:pt x="370" y="139"/>
                  </a:cubicBezTo>
                  <a:cubicBezTo>
                    <a:pt x="0" y="324"/>
                    <a:pt x="0" y="693"/>
                    <a:pt x="370" y="878"/>
                  </a:cubicBezTo>
                  <a:cubicBezTo>
                    <a:pt x="555" y="971"/>
                    <a:pt x="786" y="1017"/>
                    <a:pt x="1017" y="1017"/>
                  </a:cubicBezTo>
                  <a:cubicBezTo>
                    <a:pt x="1248" y="1017"/>
                    <a:pt x="1479" y="971"/>
                    <a:pt x="1664" y="878"/>
                  </a:cubicBezTo>
                  <a:cubicBezTo>
                    <a:pt x="2034" y="620"/>
                    <a:pt x="2034" y="324"/>
                    <a:pt x="1664" y="139"/>
                  </a:cubicBezTo>
                  <a:cubicBezTo>
                    <a:pt x="1479" y="47"/>
                    <a:pt x="1248" y="0"/>
                    <a:pt x="1017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41" name="Google Shape;13441;p53"/>
            <p:cNvSpPr/>
            <p:nvPr/>
          </p:nvSpPr>
          <p:spPr>
            <a:xfrm>
              <a:off x="11498525" y="3992950"/>
              <a:ext cx="9275" cy="7200"/>
            </a:xfrm>
            <a:custGeom>
              <a:avLst/>
              <a:gdLst/>
              <a:ahLst/>
              <a:cxnLst/>
              <a:rect l="l" t="t" r="r" b="b"/>
              <a:pathLst>
                <a:path w="371" h="288" extrusionOk="0">
                  <a:moveTo>
                    <a:pt x="1" y="1"/>
                  </a:moveTo>
                  <a:lnTo>
                    <a:pt x="1" y="148"/>
                  </a:lnTo>
                  <a:cubicBezTo>
                    <a:pt x="1" y="185"/>
                    <a:pt x="38" y="185"/>
                    <a:pt x="38" y="259"/>
                  </a:cubicBezTo>
                  <a:cubicBezTo>
                    <a:pt x="75" y="278"/>
                    <a:pt x="121" y="287"/>
                    <a:pt x="167" y="287"/>
                  </a:cubicBezTo>
                  <a:cubicBezTo>
                    <a:pt x="213" y="287"/>
                    <a:pt x="259" y="278"/>
                    <a:pt x="296" y="259"/>
                  </a:cubicBezTo>
                  <a:cubicBezTo>
                    <a:pt x="370" y="185"/>
                    <a:pt x="370" y="185"/>
                    <a:pt x="370" y="148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42" name="Google Shape;13442;p53"/>
            <p:cNvSpPr/>
            <p:nvPr/>
          </p:nvSpPr>
          <p:spPr>
            <a:xfrm>
              <a:off x="11498525" y="3991325"/>
              <a:ext cx="10200" cy="5125"/>
            </a:xfrm>
            <a:custGeom>
              <a:avLst/>
              <a:gdLst/>
              <a:ahLst/>
              <a:cxnLst/>
              <a:rect l="l" t="t" r="r" b="b"/>
              <a:pathLst>
                <a:path w="408" h="205" extrusionOk="0">
                  <a:moveTo>
                    <a:pt x="167" y="1"/>
                  </a:moveTo>
                  <a:cubicBezTo>
                    <a:pt x="121" y="1"/>
                    <a:pt x="75" y="10"/>
                    <a:pt x="38" y="29"/>
                  </a:cubicBezTo>
                  <a:cubicBezTo>
                    <a:pt x="1" y="66"/>
                    <a:pt x="1" y="139"/>
                    <a:pt x="38" y="176"/>
                  </a:cubicBezTo>
                  <a:cubicBezTo>
                    <a:pt x="75" y="195"/>
                    <a:pt x="121" y="204"/>
                    <a:pt x="167" y="204"/>
                  </a:cubicBezTo>
                  <a:cubicBezTo>
                    <a:pt x="213" y="204"/>
                    <a:pt x="259" y="195"/>
                    <a:pt x="296" y="176"/>
                  </a:cubicBezTo>
                  <a:cubicBezTo>
                    <a:pt x="407" y="139"/>
                    <a:pt x="407" y="66"/>
                    <a:pt x="296" y="29"/>
                  </a:cubicBezTo>
                  <a:cubicBezTo>
                    <a:pt x="259" y="10"/>
                    <a:pt x="213" y="1"/>
                    <a:pt x="167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43" name="Google Shape;13443;p53"/>
            <p:cNvSpPr/>
            <p:nvPr/>
          </p:nvSpPr>
          <p:spPr>
            <a:xfrm>
              <a:off x="11429200" y="3953200"/>
              <a:ext cx="9275" cy="6275"/>
            </a:xfrm>
            <a:custGeom>
              <a:avLst/>
              <a:gdLst/>
              <a:ahLst/>
              <a:cxnLst/>
              <a:rect l="l" t="t" r="r" b="b"/>
              <a:pathLst>
                <a:path w="371" h="251" extrusionOk="0">
                  <a:moveTo>
                    <a:pt x="1" y="1"/>
                  </a:moveTo>
                  <a:lnTo>
                    <a:pt x="1" y="112"/>
                  </a:lnTo>
                  <a:cubicBezTo>
                    <a:pt x="1" y="186"/>
                    <a:pt x="38" y="223"/>
                    <a:pt x="38" y="223"/>
                  </a:cubicBezTo>
                  <a:cubicBezTo>
                    <a:pt x="75" y="241"/>
                    <a:pt x="121" y="250"/>
                    <a:pt x="167" y="250"/>
                  </a:cubicBezTo>
                  <a:cubicBezTo>
                    <a:pt x="213" y="250"/>
                    <a:pt x="260" y="241"/>
                    <a:pt x="297" y="223"/>
                  </a:cubicBezTo>
                  <a:cubicBezTo>
                    <a:pt x="370" y="186"/>
                    <a:pt x="370" y="186"/>
                    <a:pt x="370" y="112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44" name="Google Shape;13444;p53"/>
            <p:cNvSpPr/>
            <p:nvPr/>
          </p:nvSpPr>
          <p:spPr>
            <a:xfrm>
              <a:off x="11429200" y="3950675"/>
              <a:ext cx="10200" cy="5100"/>
            </a:xfrm>
            <a:custGeom>
              <a:avLst/>
              <a:gdLst/>
              <a:ahLst/>
              <a:cxnLst/>
              <a:rect l="l" t="t" r="r" b="b"/>
              <a:pathLst>
                <a:path w="408" h="204" extrusionOk="0">
                  <a:moveTo>
                    <a:pt x="167" y="0"/>
                  </a:moveTo>
                  <a:cubicBezTo>
                    <a:pt x="121" y="0"/>
                    <a:pt x="75" y="9"/>
                    <a:pt x="38" y="28"/>
                  </a:cubicBezTo>
                  <a:cubicBezTo>
                    <a:pt x="1" y="102"/>
                    <a:pt x="1" y="139"/>
                    <a:pt x="38" y="176"/>
                  </a:cubicBezTo>
                  <a:cubicBezTo>
                    <a:pt x="75" y="194"/>
                    <a:pt x="121" y="203"/>
                    <a:pt x="167" y="203"/>
                  </a:cubicBezTo>
                  <a:cubicBezTo>
                    <a:pt x="213" y="203"/>
                    <a:pt x="260" y="194"/>
                    <a:pt x="297" y="176"/>
                  </a:cubicBezTo>
                  <a:cubicBezTo>
                    <a:pt x="407" y="139"/>
                    <a:pt x="407" y="102"/>
                    <a:pt x="297" y="28"/>
                  </a:cubicBezTo>
                  <a:cubicBezTo>
                    <a:pt x="260" y="9"/>
                    <a:pt x="213" y="0"/>
                    <a:pt x="167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45" name="Google Shape;13445;p53"/>
            <p:cNvSpPr/>
            <p:nvPr/>
          </p:nvSpPr>
          <p:spPr>
            <a:xfrm>
              <a:off x="11429200" y="3939650"/>
              <a:ext cx="76750" cy="56100"/>
            </a:xfrm>
            <a:custGeom>
              <a:avLst/>
              <a:gdLst/>
              <a:ahLst/>
              <a:cxnLst/>
              <a:rect l="l" t="t" r="r" b="b"/>
              <a:pathLst>
                <a:path w="3070" h="2244" extrusionOk="0">
                  <a:moveTo>
                    <a:pt x="340" y="1"/>
                  </a:moveTo>
                  <a:cubicBezTo>
                    <a:pt x="284" y="1"/>
                    <a:pt x="232" y="10"/>
                    <a:pt x="186" y="25"/>
                  </a:cubicBezTo>
                  <a:cubicBezTo>
                    <a:pt x="75" y="62"/>
                    <a:pt x="1" y="210"/>
                    <a:pt x="1" y="395"/>
                  </a:cubicBezTo>
                  <a:lnTo>
                    <a:pt x="1" y="543"/>
                  </a:lnTo>
                  <a:cubicBezTo>
                    <a:pt x="1" y="617"/>
                    <a:pt x="38" y="617"/>
                    <a:pt x="112" y="617"/>
                  </a:cubicBezTo>
                  <a:cubicBezTo>
                    <a:pt x="223" y="617"/>
                    <a:pt x="260" y="580"/>
                    <a:pt x="260" y="543"/>
                  </a:cubicBezTo>
                  <a:lnTo>
                    <a:pt x="260" y="395"/>
                  </a:lnTo>
                  <a:cubicBezTo>
                    <a:pt x="260" y="284"/>
                    <a:pt x="260" y="284"/>
                    <a:pt x="297" y="247"/>
                  </a:cubicBezTo>
                  <a:cubicBezTo>
                    <a:pt x="297" y="247"/>
                    <a:pt x="370" y="247"/>
                    <a:pt x="444" y="284"/>
                  </a:cubicBezTo>
                  <a:lnTo>
                    <a:pt x="2478" y="1467"/>
                  </a:lnTo>
                  <a:cubicBezTo>
                    <a:pt x="2663" y="1541"/>
                    <a:pt x="2811" y="1763"/>
                    <a:pt x="2811" y="1948"/>
                  </a:cubicBezTo>
                  <a:lnTo>
                    <a:pt x="2811" y="2096"/>
                  </a:lnTo>
                  <a:cubicBezTo>
                    <a:pt x="2811" y="2206"/>
                    <a:pt x="2848" y="2243"/>
                    <a:pt x="2958" y="2243"/>
                  </a:cubicBezTo>
                  <a:cubicBezTo>
                    <a:pt x="3032" y="2243"/>
                    <a:pt x="3069" y="2206"/>
                    <a:pt x="3069" y="2133"/>
                  </a:cubicBezTo>
                  <a:lnTo>
                    <a:pt x="3069" y="2022"/>
                  </a:lnTo>
                  <a:cubicBezTo>
                    <a:pt x="3069" y="1726"/>
                    <a:pt x="2884" y="1356"/>
                    <a:pt x="2626" y="1208"/>
                  </a:cubicBezTo>
                  <a:lnTo>
                    <a:pt x="592" y="62"/>
                  </a:lnTo>
                  <a:cubicBezTo>
                    <a:pt x="506" y="19"/>
                    <a:pt x="419" y="1"/>
                    <a:pt x="340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46" name="Google Shape;13446;p53"/>
            <p:cNvSpPr/>
            <p:nvPr/>
          </p:nvSpPr>
          <p:spPr>
            <a:xfrm>
              <a:off x="11357125" y="3912550"/>
              <a:ext cx="9250" cy="6250"/>
            </a:xfrm>
            <a:custGeom>
              <a:avLst/>
              <a:gdLst/>
              <a:ahLst/>
              <a:cxnLst/>
              <a:rect l="l" t="t" r="r" b="b"/>
              <a:pathLst>
                <a:path w="370" h="250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148"/>
                    <a:pt x="37" y="185"/>
                    <a:pt x="37" y="222"/>
                  </a:cubicBezTo>
                  <a:cubicBezTo>
                    <a:pt x="92" y="240"/>
                    <a:pt x="139" y="250"/>
                    <a:pt x="185" y="250"/>
                  </a:cubicBezTo>
                  <a:cubicBezTo>
                    <a:pt x="231" y="250"/>
                    <a:pt x="277" y="240"/>
                    <a:pt x="333" y="222"/>
                  </a:cubicBezTo>
                  <a:cubicBezTo>
                    <a:pt x="370" y="185"/>
                    <a:pt x="370" y="185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47" name="Google Shape;13447;p53"/>
            <p:cNvSpPr/>
            <p:nvPr/>
          </p:nvSpPr>
          <p:spPr>
            <a:xfrm>
              <a:off x="11357125" y="3909075"/>
              <a:ext cx="12025" cy="5100"/>
            </a:xfrm>
            <a:custGeom>
              <a:avLst/>
              <a:gdLst/>
              <a:ahLst/>
              <a:cxnLst/>
              <a:rect l="l" t="t" r="r" b="b"/>
              <a:pathLst>
                <a:path w="481" h="204" extrusionOk="0">
                  <a:moveTo>
                    <a:pt x="240" y="0"/>
                  </a:moveTo>
                  <a:cubicBezTo>
                    <a:pt x="194" y="0"/>
                    <a:pt x="148" y="10"/>
                    <a:pt x="111" y="28"/>
                  </a:cubicBezTo>
                  <a:cubicBezTo>
                    <a:pt x="0" y="102"/>
                    <a:pt x="0" y="139"/>
                    <a:pt x="111" y="176"/>
                  </a:cubicBezTo>
                  <a:cubicBezTo>
                    <a:pt x="148" y="195"/>
                    <a:pt x="194" y="204"/>
                    <a:pt x="240" y="204"/>
                  </a:cubicBezTo>
                  <a:cubicBezTo>
                    <a:pt x="287" y="204"/>
                    <a:pt x="333" y="195"/>
                    <a:pt x="370" y="176"/>
                  </a:cubicBezTo>
                  <a:cubicBezTo>
                    <a:pt x="481" y="139"/>
                    <a:pt x="481" y="102"/>
                    <a:pt x="370" y="28"/>
                  </a:cubicBezTo>
                  <a:cubicBezTo>
                    <a:pt x="333" y="10"/>
                    <a:pt x="287" y="0"/>
                    <a:pt x="240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48" name="Google Shape;13448;p53"/>
            <p:cNvSpPr/>
            <p:nvPr/>
          </p:nvSpPr>
          <p:spPr>
            <a:xfrm>
              <a:off x="11357125" y="3898075"/>
              <a:ext cx="79500" cy="57000"/>
            </a:xfrm>
            <a:custGeom>
              <a:avLst/>
              <a:gdLst/>
              <a:ahLst/>
              <a:cxnLst/>
              <a:rect l="l" t="t" r="r" b="b"/>
              <a:pathLst>
                <a:path w="3180" h="2280" extrusionOk="0">
                  <a:moveTo>
                    <a:pt x="355" y="0"/>
                  </a:moveTo>
                  <a:cubicBezTo>
                    <a:pt x="301" y="0"/>
                    <a:pt x="246" y="9"/>
                    <a:pt x="185" y="25"/>
                  </a:cubicBezTo>
                  <a:cubicBezTo>
                    <a:pt x="111" y="61"/>
                    <a:pt x="0" y="209"/>
                    <a:pt x="0" y="394"/>
                  </a:cubicBezTo>
                  <a:lnTo>
                    <a:pt x="0" y="542"/>
                  </a:lnTo>
                  <a:cubicBezTo>
                    <a:pt x="0" y="616"/>
                    <a:pt x="37" y="616"/>
                    <a:pt x="148" y="616"/>
                  </a:cubicBezTo>
                  <a:cubicBezTo>
                    <a:pt x="222" y="616"/>
                    <a:pt x="296" y="579"/>
                    <a:pt x="296" y="542"/>
                  </a:cubicBezTo>
                  <a:lnTo>
                    <a:pt x="296" y="394"/>
                  </a:lnTo>
                  <a:cubicBezTo>
                    <a:pt x="296" y="283"/>
                    <a:pt x="296" y="283"/>
                    <a:pt x="333" y="246"/>
                  </a:cubicBezTo>
                  <a:cubicBezTo>
                    <a:pt x="333" y="246"/>
                    <a:pt x="370" y="246"/>
                    <a:pt x="481" y="283"/>
                  </a:cubicBezTo>
                  <a:lnTo>
                    <a:pt x="2588" y="1503"/>
                  </a:lnTo>
                  <a:cubicBezTo>
                    <a:pt x="2773" y="1577"/>
                    <a:pt x="2921" y="1836"/>
                    <a:pt x="2921" y="2021"/>
                  </a:cubicBezTo>
                  <a:lnTo>
                    <a:pt x="2921" y="2132"/>
                  </a:lnTo>
                  <a:cubicBezTo>
                    <a:pt x="2921" y="2243"/>
                    <a:pt x="2958" y="2280"/>
                    <a:pt x="3069" y="2280"/>
                  </a:cubicBezTo>
                  <a:cubicBezTo>
                    <a:pt x="3143" y="2280"/>
                    <a:pt x="3180" y="2243"/>
                    <a:pt x="3180" y="2206"/>
                  </a:cubicBezTo>
                  <a:lnTo>
                    <a:pt x="3180" y="2058"/>
                  </a:lnTo>
                  <a:cubicBezTo>
                    <a:pt x="3180" y="1762"/>
                    <a:pt x="2995" y="1392"/>
                    <a:pt x="2736" y="1282"/>
                  </a:cubicBezTo>
                  <a:lnTo>
                    <a:pt x="592" y="61"/>
                  </a:lnTo>
                  <a:cubicBezTo>
                    <a:pt x="505" y="18"/>
                    <a:pt x="431" y="0"/>
                    <a:pt x="355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49" name="Google Shape;13449;p53"/>
            <p:cNvSpPr/>
            <p:nvPr/>
          </p:nvSpPr>
          <p:spPr>
            <a:xfrm>
              <a:off x="7739525" y="3171125"/>
              <a:ext cx="789350" cy="418725"/>
            </a:xfrm>
            <a:custGeom>
              <a:avLst/>
              <a:gdLst/>
              <a:ahLst/>
              <a:cxnLst/>
              <a:rect l="l" t="t" r="r" b="b"/>
              <a:pathLst>
                <a:path w="31574" h="16749" extrusionOk="0">
                  <a:moveTo>
                    <a:pt x="24479" y="1"/>
                  </a:moveTo>
                  <a:cubicBezTo>
                    <a:pt x="22374" y="1"/>
                    <a:pt x="20815" y="894"/>
                    <a:pt x="20815" y="894"/>
                  </a:cubicBezTo>
                  <a:cubicBezTo>
                    <a:pt x="20815" y="894"/>
                    <a:pt x="5251" y="9915"/>
                    <a:pt x="3143" y="11061"/>
                  </a:cubicBezTo>
                  <a:cubicBezTo>
                    <a:pt x="1" y="12872"/>
                    <a:pt x="629" y="15386"/>
                    <a:pt x="629" y="16717"/>
                  </a:cubicBezTo>
                  <a:cubicBezTo>
                    <a:pt x="1304" y="16717"/>
                    <a:pt x="2147" y="16748"/>
                    <a:pt x="3080" y="16748"/>
                  </a:cubicBezTo>
                  <a:cubicBezTo>
                    <a:pt x="5367" y="16748"/>
                    <a:pt x="8195" y="16562"/>
                    <a:pt x="10426" y="15275"/>
                  </a:cubicBezTo>
                  <a:cubicBezTo>
                    <a:pt x="12497" y="14055"/>
                    <a:pt x="28061" y="5109"/>
                    <a:pt x="28061" y="5109"/>
                  </a:cubicBezTo>
                  <a:cubicBezTo>
                    <a:pt x="28061" y="5109"/>
                    <a:pt x="31574" y="3038"/>
                    <a:pt x="27988" y="931"/>
                  </a:cubicBezTo>
                  <a:cubicBezTo>
                    <a:pt x="26765" y="232"/>
                    <a:pt x="25551" y="1"/>
                    <a:pt x="24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50" name="Google Shape;13450;p53"/>
            <p:cNvSpPr/>
            <p:nvPr/>
          </p:nvSpPr>
          <p:spPr>
            <a:xfrm>
              <a:off x="7751550" y="3046500"/>
              <a:ext cx="727425" cy="419650"/>
            </a:xfrm>
            <a:custGeom>
              <a:avLst/>
              <a:gdLst/>
              <a:ahLst/>
              <a:cxnLst/>
              <a:rect l="l" t="t" r="r" b="b"/>
              <a:pathLst>
                <a:path w="29097" h="16786" extrusionOk="0">
                  <a:moveTo>
                    <a:pt x="24002" y="0"/>
                  </a:moveTo>
                  <a:cubicBezTo>
                    <a:pt x="23773" y="0"/>
                    <a:pt x="23536" y="12"/>
                    <a:pt x="23292" y="37"/>
                  </a:cubicBezTo>
                  <a:cubicBezTo>
                    <a:pt x="21628" y="148"/>
                    <a:pt x="20334" y="851"/>
                    <a:pt x="20334" y="851"/>
                  </a:cubicBezTo>
                  <a:cubicBezTo>
                    <a:pt x="20334" y="851"/>
                    <a:pt x="2810" y="10981"/>
                    <a:pt x="2588" y="11129"/>
                  </a:cubicBezTo>
                  <a:cubicBezTo>
                    <a:pt x="851" y="11979"/>
                    <a:pt x="259" y="13458"/>
                    <a:pt x="37" y="14678"/>
                  </a:cubicBezTo>
                  <a:cubicBezTo>
                    <a:pt x="0" y="15750"/>
                    <a:pt x="37" y="16785"/>
                    <a:pt x="37" y="16785"/>
                  </a:cubicBezTo>
                  <a:lnTo>
                    <a:pt x="3180" y="12127"/>
                  </a:lnTo>
                  <a:lnTo>
                    <a:pt x="7838" y="9687"/>
                  </a:lnTo>
                  <a:lnTo>
                    <a:pt x="14678" y="5805"/>
                  </a:lnTo>
                  <a:lnTo>
                    <a:pt x="21665" y="1405"/>
                  </a:lnTo>
                  <a:lnTo>
                    <a:pt x="23883" y="962"/>
                  </a:lnTo>
                  <a:lnTo>
                    <a:pt x="27396" y="1590"/>
                  </a:lnTo>
                  <a:cubicBezTo>
                    <a:pt x="27396" y="1590"/>
                    <a:pt x="28955" y="3439"/>
                    <a:pt x="29021" y="3439"/>
                  </a:cubicBezTo>
                  <a:cubicBezTo>
                    <a:pt x="29021" y="3439"/>
                    <a:pt x="29022" y="3439"/>
                    <a:pt x="29022" y="3439"/>
                  </a:cubicBezTo>
                  <a:cubicBezTo>
                    <a:pt x="29096" y="3106"/>
                    <a:pt x="29059" y="2810"/>
                    <a:pt x="29059" y="2810"/>
                  </a:cubicBezTo>
                  <a:cubicBezTo>
                    <a:pt x="29059" y="2810"/>
                    <a:pt x="29022" y="1960"/>
                    <a:pt x="28098" y="1368"/>
                  </a:cubicBezTo>
                  <a:cubicBezTo>
                    <a:pt x="27997" y="1301"/>
                    <a:pt x="26415" y="0"/>
                    <a:pt x="24002" y="0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51" name="Google Shape;13451;p53"/>
            <p:cNvSpPr/>
            <p:nvPr/>
          </p:nvSpPr>
          <p:spPr>
            <a:xfrm>
              <a:off x="7755250" y="3127825"/>
              <a:ext cx="728350" cy="412700"/>
            </a:xfrm>
            <a:custGeom>
              <a:avLst/>
              <a:gdLst/>
              <a:ahLst/>
              <a:cxnLst/>
              <a:rect l="l" t="t" r="r" b="b"/>
              <a:pathLst>
                <a:path w="29134" h="16508" extrusionOk="0">
                  <a:moveTo>
                    <a:pt x="28911" y="1"/>
                  </a:moveTo>
                  <a:lnTo>
                    <a:pt x="28911" y="1"/>
                  </a:lnTo>
                  <a:cubicBezTo>
                    <a:pt x="28689" y="186"/>
                    <a:pt x="24512" y="1406"/>
                    <a:pt x="24512" y="1406"/>
                  </a:cubicBezTo>
                  <a:lnTo>
                    <a:pt x="24512" y="1960"/>
                  </a:lnTo>
                  <a:cubicBezTo>
                    <a:pt x="24231" y="1921"/>
                    <a:pt x="23958" y="1904"/>
                    <a:pt x="23695" y="1904"/>
                  </a:cubicBezTo>
                  <a:cubicBezTo>
                    <a:pt x="21990" y="1904"/>
                    <a:pt x="20741" y="2626"/>
                    <a:pt x="20741" y="2626"/>
                  </a:cubicBezTo>
                  <a:cubicBezTo>
                    <a:pt x="20741" y="2626"/>
                    <a:pt x="11942" y="7728"/>
                    <a:pt x="7099" y="10501"/>
                  </a:cubicBezTo>
                  <a:lnTo>
                    <a:pt x="6544" y="9798"/>
                  </a:lnTo>
                  <a:lnTo>
                    <a:pt x="0" y="13828"/>
                  </a:lnTo>
                  <a:cubicBezTo>
                    <a:pt x="3143" y="14604"/>
                    <a:pt x="2958" y="15455"/>
                    <a:pt x="4437" y="16009"/>
                  </a:cubicBezTo>
                  <a:cubicBezTo>
                    <a:pt x="5140" y="16318"/>
                    <a:pt x="6026" y="16507"/>
                    <a:pt x="6969" y="16507"/>
                  </a:cubicBezTo>
                  <a:cubicBezTo>
                    <a:pt x="8060" y="16507"/>
                    <a:pt x="9227" y="16254"/>
                    <a:pt x="10278" y="15640"/>
                  </a:cubicBezTo>
                  <a:cubicBezTo>
                    <a:pt x="12016" y="14641"/>
                    <a:pt x="26804" y="6101"/>
                    <a:pt x="26804" y="6101"/>
                  </a:cubicBezTo>
                  <a:cubicBezTo>
                    <a:pt x="26804" y="6101"/>
                    <a:pt x="27987" y="5399"/>
                    <a:pt x="28024" y="4437"/>
                  </a:cubicBezTo>
                  <a:cubicBezTo>
                    <a:pt x="28172" y="2589"/>
                    <a:pt x="29133" y="2367"/>
                    <a:pt x="28911" y="1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52" name="Google Shape;13452;p53"/>
            <p:cNvSpPr/>
            <p:nvPr/>
          </p:nvSpPr>
          <p:spPr>
            <a:xfrm>
              <a:off x="7816250" y="3213800"/>
              <a:ext cx="644225" cy="326725"/>
            </a:xfrm>
            <a:custGeom>
              <a:avLst/>
              <a:gdLst/>
              <a:ahLst/>
              <a:cxnLst/>
              <a:rect l="l" t="t" r="r" b="b"/>
              <a:pathLst>
                <a:path w="25769" h="13069" extrusionOk="0">
                  <a:moveTo>
                    <a:pt x="25769" y="0"/>
                  </a:moveTo>
                  <a:lnTo>
                    <a:pt x="25769" y="0"/>
                  </a:lnTo>
                  <a:cubicBezTo>
                    <a:pt x="25765" y="13"/>
                    <a:pt x="25762" y="26"/>
                    <a:pt x="25758" y="39"/>
                  </a:cubicBezTo>
                  <a:lnTo>
                    <a:pt x="25758" y="39"/>
                  </a:lnTo>
                  <a:cubicBezTo>
                    <a:pt x="25765" y="25"/>
                    <a:pt x="25768" y="12"/>
                    <a:pt x="25769" y="0"/>
                  </a:cubicBezTo>
                  <a:close/>
                  <a:moveTo>
                    <a:pt x="25758" y="39"/>
                  </a:moveTo>
                  <a:cubicBezTo>
                    <a:pt x="25276" y="1092"/>
                    <a:pt x="8813" y="9810"/>
                    <a:pt x="7099" y="10759"/>
                  </a:cubicBezTo>
                  <a:cubicBezTo>
                    <a:pt x="5749" y="11527"/>
                    <a:pt x="4283" y="11852"/>
                    <a:pt x="2917" y="11852"/>
                  </a:cubicBezTo>
                  <a:cubicBezTo>
                    <a:pt x="1850" y="11852"/>
                    <a:pt x="843" y="11654"/>
                    <a:pt x="0" y="11313"/>
                  </a:cubicBezTo>
                  <a:lnTo>
                    <a:pt x="0" y="11313"/>
                  </a:lnTo>
                  <a:cubicBezTo>
                    <a:pt x="814" y="11757"/>
                    <a:pt x="1072" y="12238"/>
                    <a:pt x="1997" y="12570"/>
                  </a:cubicBezTo>
                  <a:cubicBezTo>
                    <a:pt x="2700" y="12879"/>
                    <a:pt x="3586" y="13068"/>
                    <a:pt x="4529" y="13068"/>
                  </a:cubicBezTo>
                  <a:cubicBezTo>
                    <a:pt x="5620" y="13068"/>
                    <a:pt x="6787" y="12815"/>
                    <a:pt x="7838" y="12201"/>
                  </a:cubicBezTo>
                  <a:cubicBezTo>
                    <a:pt x="9576" y="11202"/>
                    <a:pt x="24364" y="2662"/>
                    <a:pt x="24364" y="2662"/>
                  </a:cubicBezTo>
                  <a:cubicBezTo>
                    <a:pt x="24364" y="2662"/>
                    <a:pt x="25547" y="1960"/>
                    <a:pt x="25584" y="998"/>
                  </a:cubicBezTo>
                  <a:cubicBezTo>
                    <a:pt x="25654" y="612"/>
                    <a:pt x="25691" y="292"/>
                    <a:pt x="25758" y="3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53" name="Google Shape;13453;p53"/>
            <p:cNvSpPr/>
            <p:nvPr/>
          </p:nvSpPr>
          <p:spPr>
            <a:xfrm>
              <a:off x="7739525" y="3055600"/>
              <a:ext cx="789350" cy="418725"/>
            </a:xfrm>
            <a:custGeom>
              <a:avLst/>
              <a:gdLst/>
              <a:ahLst/>
              <a:cxnLst/>
              <a:rect l="l" t="t" r="r" b="b"/>
              <a:pathLst>
                <a:path w="31574" h="16749" extrusionOk="0">
                  <a:moveTo>
                    <a:pt x="24479" y="1"/>
                  </a:moveTo>
                  <a:cubicBezTo>
                    <a:pt x="22374" y="1"/>
                    <a:pt x="20815" y="894"/>
                    <a:pt x="20815" y="894"/>
                  </a:cubicBezTo>
                  <a:cubicBezTo>
                    <a:pt x="20815" y="894"/>
                    <a:pt x="5251" y="9914"/>
                    <a:pt x="3143" y="11060"/>
                  </a:cubicBezTo>
                  <a:cubicBezTo>
                    <a:pt x="1" y="12872"/>
                    <a:pt x="629" y="15386"/>
                    <a:pt x="629" y="16717"/>
                  </a:cubicBezTo>
                  <a:cubicBezTo>
                    <a:pt x="1304" y="16717"/>
                    <a:pt x="2147" y="16748"/>
                    <a:pt x="3080" y="16748"/>
                  </a:cubicBezTo>
                  <a:cubicBezTo>
                    <a:pt x="5367" y="16748"/>
                    <a:pt x="8195" y="16562"/>
                    <a:pt x="10426" y="15275"/>
                  </a:cubicBezTo>
                  <a:cubicBezTo>
                    <a:pt x="12497" y="14055"/>
                    <a:pt x="28061" y="5108"/>
                    <a:pt x="28061" y="5108"/>
                  </a:cubicBezTo>
                  <a:cubicBezTo>
                    <a:pt x="28061" y="5108"/>
                    <a:pt x="31574" y="3038"/>
                    <a:pt x="27988" y="930"/>
                  </a:cubicBezTo>
                  <a:cubicBezTo>
                    <a:pt x="26765" y="232"/>
                    <a:pt x="25551" y="1"/>
                    <a:pt x="24479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54" name="Google Shape;13454;p53"/>
            <p:cNvSpPr/>
            <p:nvPr/>
          </p:nvSpPr>
          <p:spPr>
            <a:xfrm>
              <a:off x="8123100" y="3295125"/>
              <a:ext cx="80425" cy="48100"/>
            </a:xfrm>
            <a:custGeom>
              <a:avLst/>
              <a:gdLst/>
              <a:ahLst/>
              <a:cxnLst/>
              <a:rect l="l" t="t" r="r" b="b"/>
              <a:pathLst>
                <a:path w="3217" h="1924" extrusionOk="0">
                  <a:moveTo>
                    <a:pt x="2293" y="1"/>
                  </a:moveTo>
                  <a:lnTo>
                    <a:pt x="1" y="1369"/>
                  </a:lnTo>
                  <a:lnTo>
                    <a:pt x="925" y="1923"/>
                  </a:lnTo>
                  <a:lnTo>
                    <a:pt x="3217" y="555"/>
                  </a:lnTo>
                  <a:lnTo>
                    <a:pt x="229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55" name="Google Shape;13455;p53"/>
            <p:cNvSpPr/>
            <p:nvPr/>
          </p:nvSpPr>
          <p:spPr>
            <a:xfrm>
              <a:off x="8146200" y="3292350"/>
              <a:ext cx="54575" cy="49025"/>
            </a:xfrm>
            <a:custGeom>
              <a:avLst/>
              <a:gdLst/>
              <a:ahLst/>
              <a:cxnLst/>
              <a:rect l="l" t="t" r="r" b="b"/>
              <a:pathLst>
                <a:path w="2183" h="1961" extrusionOk="0">
                  <a:moveTo>
                    <a:pt x="2182" y="1"/>
                  </a:moveTo>
                  <a:lnTo>
                    <a:pt x="1" y="1295"/>
                  </a:lnTo>
                  <a:lnTo>
                    <a:pt x="1" y="1960"/>
                  </a:lnTo>
                  <a:lnTo>
                    <a:pt x="2182" y="666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56" name="Google Shape;13456;p53"/>
            <p:cNvSpPr/>
            <p:nvPr/>
          </p:nvSpPr>
          <p:spPr>
            <a:xfrm>
              <a:off x="8124950" y="3311775"/>
              <a:ext cx="21275" cy="29600"/>
            </a:xfrm>
            <a:custGeom>
              <a:avLst/>
              <a:gdLst/>
              <a:ahLst/>
              <a:cxnLst/>
              <a:rect l="l" t="t" r="r" b="b"/>
              <a:pathLst>
                <a:path w="851" h="1184" extrusionOk="0">
                  <a:moveTo>
                    <a:pt x="0" y="0"/>
                  </a:moveTo>
                  <a:lnTo>
                    <a:pt x="0" y="703"/>
                  </a:lnTo>
                  <a:lnTo>
                    <a:pt x="851" y="1183"/>
                  </a:lnTo>
                  <a:lnTo>
                    <a:pt x="851" y="5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57" name="Google Shape;13457;p53"/>
            <p:cNvSpPr/>
            <p:nvPr/>
          </p:nvSpPr>
          <p:spPr>
            <a:xfrm>
              <a:off x="8124950" y="3280350"/>
              <a:ext cx="75825" cy="44375"/>
            </a:xfrm>
            <a:custGeom>
              <a:avLst/>
              <a:gdLst/>
              <a:ahLst/>
              <a:cxnLst/>
              <a:rect l="l" t="t" r="r" b="b"/>
              <a:pathLst>
                <a:path w="3033" h="1775" extrusionOk="0">
                  <a:moveTo>
                    <a:pt x="2219" y="0"/>
                  </a:moveTo>
                  <a:lnTo>
                    <a:pt x="0" y="1257"/>
                  </a:lnTo>
                  <a:lnTo>
                    <a:pt x="851" y="1775"/>
                  </a:lnTo>
                  <a:lnTo>
                    <a:pt x="3032" y="481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58" name="Google Shape;13458;p53"/>
            <p:cNvSpPr/>
            <p:nvPr/>
          </p:nvSpPr>
          <p:spPr>
            <a:xfrm>
              <a:off x="7753400" y="3113975"/>
              <a:ext cx="727500" cy="367875"/>
            </a:xfrm>
            <a:custGeom>
              <a:avLst/>
              <a:gdLst/>
              <a:ahLst/>
              <a:cxnLst/>
              <a:rect l="l" t="t" r="r" b="b"/>
              <a:pathLst>
                <a:path w="29100" h="14715" extrusionOk="0">
                  <a:moveTo>
                    <a:pt x="29096" y="0"/>
                  </a:moveTo>
                  <a:lnTo>
                    <a:pt x="29096" y="107"/>
                  </a:lnTo>
                  <a:lnTo>
                    <a:pt x="29096" y="107"/>
                  </a:lnTo>
                  <a:cubicBezTo>
                    <a:pt x="29100" y="38"/>
                    <a:pt x="29096" y="0"/>
                    <a:pt x="29096" y="0"/>
                  </a:cubicBezTo>
                  <a:close/>
                  <a:moveTo>
                    <a:pt x="29096" y="107"/>
                  </a:moveTo>
                  <a:lnTo>
                    <a:pt x="29096" y="107"/>
                  </a:lnTo>
                  <a:cubicBezTo>
                    <a:pt x="29080" y="425"/>
                    <a:pt x="28914" y="1403"/>
                    <a:pt x="27543" y="2256"/>
                  </a:cubicBezTo>
                  <a:cubicBezTo>
                    <a:pt x="27469" y="2293"/>
                    <a:pt x="22109" y="5398"/>
                    <a:pt x="17007" y="8356"/>
                  </a:cubicBezTo>
                  <a:cubicBezTo>
                    <a:pt x="15084" y="9465"/>
                    <a:pt x="13125" y="10574"/>
                    <a:pt x="11572" y="11498"/>
                  </a:cubicBezTo>
                  <a:cubicBezTo>
                    <a:pt x="9908" y="12533"/>
                    <a:pt x="8984" y="12940"/>
                    <a:pt x="8393" y="13162"/>
                  </a:cubicBezTo>
                  <a:cubicBezTo>
                    <a:pt x="6597" y="13898"/>
                    <a:pt x="3986" y="13990"/>
                    <a:pt x="2145" y="13990"/>
                  </a:cubicBezTo>
                  <a:cubicBezTo>
                    <a:pt x="1534" y="13990"/>
                    <a:pt x="1008" y="13980"/>
                    <a:pt x="625" y="13980"/>
                  </a:cubicBezTo>
                  <a:cubicBezTo>
                    <a:pt x="308" y="13980"/>
                    <a:pt x="89" y="13987"/>
                    <a:pt x="0" y="14012"/>
                  </a:cubicBezTo>
                  <a:lnTo>
                    <a:pt x="74" y="14419"/>
                  </a:lnTo>
                  <a:lnTo>
                    <a:pt x="1738" y="14641"/>
                  </a:lnTo>
                  <a:lnTo>
                    <a:pt x="5102" y="14715"/>
                  </a:lnTo>
                  <a:lnTo>
                    <a:pt x="8467" y="14197"/>
                  </a:lnTo>
                  <a:lnTo>
                    <a:pt x="11757" y="12349"/>
                  </a:lnTo>
                  <a:lnTo>
                    <a:pt x="28837" y="2071"/>
                  </a:lnTo>
                  <a:lnTo>
                    <a:pt x="29096" y="1109"/>
                  </a:lnTo>
                  <a:lnTo>
                    <a:pt x="29096" y="185"/>
                  </a:lnTo>
                  <a:lnTo>
                    <a:pt x="29096" y="107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59" name="Google Shape;13459;p53"/>
            <p:cNvSpPr/>
            <p:nvPr/>
          </p:nvSpPr>
          <p:spPr>
            <a:xfrm>
              <a:off x="7946575" y="3339500"/>
              <a:ext cx="158075" cy="91525"/>
            </a:xfrm>
            <a:custGeom>
              <a:avLst/>
              <a:gdLst/>
              <a:ahLst/>
              <a:cxnLst/>
              <a:rect l="l" t="t" r="r" b="b"/>
              <a:pathLst>
                <a:path w="6323" h="3661" extrusionOk="0">
                  <a:moveTo>
                    <a:pt x="4215" y="0"/>
                  </a:moveTo>
                  <a:lnTo>
                    <a:pt x="0" y="2440"/>
                  </a:lnTo>
                  <a:lnTo>
                    <a:pt x="2070" y="3660"/>
                  </a:lnTo>
                  <a:lnTo>
                    <a:pt x="6322" y="1183"/>
                  </a:lnTo>
                  <a:lnTo>
                    <a:pt x="42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60" name="Google Shape;13460;p53"/>
            <p:cNvSpPr/>
            <p:nvPr/>
          </p:nvSpPr>
          <p:spPr>
            <a:xfrm>
              <a:off x="7951175" y="3386625"/>
              <a:ext cx="46250" cy="41625"/>
            </a:xfrm>
            <a:custGeom>
              <a:avLst/>
              <a:gdLst/>
              <a:ahLst/>
              <a:cxnLst/>
              <a:rect l="l" t="t" r="r" b="b"/>
              <a:pathLst>
                <a:path w="1850" h="1665" extrusionOk="0">
                  <a:moveTo>
                    <a:pt x="1" y="1"/>
                  </a:moveTo>
                  <a:lnTo>
                    <a:pt x="1" y="592"/>
                  </a:lnTo>
                  <a:lnTo>
                    <a:pt x="1850" y="1664"/>
                  </a:lnTo>
                  <a:lnTo>
                    <a:pt x="1850" y="11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61" name="Google Shape;13461;p53"/>
            <p:cNvSpPr/>
            <p:nvPr/>
          </p:nvSpPr>
          <p:spPr>
            <a:xfrm>
              <a:off x="7997400" y="3355200"/>
              <a:ext cx="102625" cy="73050"/>
            </a:xfrm>
            <a:custGeom>
              <a:avLst/>
              <a:gdLst/>
              <a:ahLst/>
              <a:cxnLst/>
              <a:rect l="l" t="t" r="r" b="b"/>
              <a:pathLst>
                <a:path w="4105" h="2922" extrusionOk="0">
                  <a:moveTo>
                    <a:pt x="4104" y="1"/>
                  </a:moveTo>
                  <a:lnTo>
                    <a:pt x="1" y="2367"/>
                  </a:lnTo>
                  <a:lnTo>
                    <a:pt x="1" y="2921"/>
                  </a:lnTo>
                  <a:lnTo>
                    <a:pt x="4104" y="55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62" name="Google Shape;13462;p53"/>
            <p:cNvSpPr/>
            <p:nvPr/>
          </p:nvSpPr>
          <p:spPr>
            <a:xfrm>
              <a:off x="7951175" y="3355200"/>
              <a:ext cx="148850" cy="64725"/>
            </a:xfrm>
            <a:custGeom>
              <a:avLst/>
              <a:gdLst/>
              <a:ahLst/>
              <a:cxnLst/>
              <a:rect l="l" t="t" r="r" b="b"/>
              <a:pathLst>
                <a:path w="5954" h="2589" extrusionOk="0">
                  <a:moveTo>
                    <a:pt x="5953" y="1"/>
                  </a:moveTo>
                  <a:lnTo>
                    <a:pt x="1850" y="2367"/>
                  </a:lnTo>
                  <a:lnTo>
                    <a:pt x="1" y="1258"/>
                  </a:lnTo>
                  <a:lnTo>
                    <a:pt x="1" y="1480"/>
                  </a:lnTo>
                  <a:lnTo>
                    <a:pt x="1850" y="2589"/>
                  </a:lnTo>
                  <a:lnTo>
                    <a:pt x="5953" y="260"/>
                  </a:lnTo>
                  <a:lnTo>
                    <a:pt x="5953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63" name="Google Shape;13463;p53"/>
            <p:cNvSpPr/>
            <p:nvPr/>
          </p:nvSpPr>
          <p:spPr>
            <a:xfrm>
              <a:off x="7951175" y="3329325"/>
              <a:ext cx="148850" cy="85050"/>
            </a:xfrm>
            <a:custGeom>
              <a:avLst/>
              <a:gdLst/>
              <a:ahLst/>
              <a:cxnLst/>
              <a:rect l="l" t="t" r="r" b="b"/>
              <a:pathLst>
                <a:path w="5954" h="3402" extrusionOk="0">
                  <a:moveTo>
                    <a:pt x="4068" y="1"/>
                  </a:moveTo>
                  <a:lnTo>
                    <a:pt x="1" y="2293"/>
                  </a:lnTo>
                  <a:lnTo>
                    <a:pt x="1850" y="3402"/>
                  </a:lnTo>
                  <a:lnTo>
                    <a:pt x="5953" y="1036"/>
                  </a:lnTo>
                  <a:lnTo>
                    <a:pt x="4068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64" name="Google Shape;13464;p53"/>
            <p:cNvSpPr/>
            <p:nvPr/>
          </p:nvSpPr>
          <p:spPr>
            <a:xfrm>
              <a:off x="7946575" y="3381075"/>
              <a:ext cx="51775" cy="37000"/>
            </a:xfrm>
            <a:custGeom>
              <a:avLst/>
              <a:gdLst/>
              <a:ahLst/>
              <a:cxnLst/>
              <a:rect l="l" t="t" r="r" b="b"/>
              <a:pathLst>
                <a:path w="2071" h="1480" extrusionOk="0">
                  <a:moveTo>
                    <a:pt x="0" y="1"/>
                  </a:moveTo>
                  <a:lnTo>
                    <a:pt x="0" y="223"/>
                  </a:lnTo>
                  <a:lnTo>
                    <a:pt x="2070" y="1480"/>
                  </a:lnTo>
                  <a:lnTo>
                    <a:pt x="2070" y="11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65" name="Google Shape;13465;p53"/>
            <p:cNvSpPr/>
            <p:nvPr/>
          </p:nvSpPr>
          <p:spPr>
            <a:xfrm>
              <a:off x="7998325" y="3349650"/>
              <a:ext cx="106325" cy="68425"/>
            </a:xfrm>
            <a:custGeom>
              <a:avLst/>
              <a:gdLst/>
              <a:ahLst/>
              <a:cxnLst/>
              <a:rect l="l" t="t" r="r" b="b"/>
              <a:pathLst>
                <a:path w="4253" h="2737" extrusionOk="0">
                  <a:moveTo>
                    <a:pt x="4252" y="1"/>
                  </a:moveTo>
                  <a:lnTo>
                    <a:pt x="0" y="2441"/>
                  </a:lnTo>
                  <a:lnTo>
                    <a:pt x="0" y="2737"/>
                  </a:lnTo>
                  <a:lnTo>
                    <a:pt x="4252" y="297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66" name="Google Shape;13466;p53"/>
            <p:cNvSpPr/>
            <p:nvPr/>
          </p:nvSpPr>
          <p:spPr>
            <a:xfrm>
              <a:off x="7946575" y="3320075"/>
              <a:ext cx="158075" cy="90600"/>
            </a:xfrm>
            <a:custGeom>
              <a:avLst/>
              <a:gdLst/>
              <a:ahLst/>
              <a:cxnLst/>
              <a:rect l="l" t="t" r="r" b="b"/>
              <a:pathLst>
                <a:path w="6323" h="3624" extrusionOk="0">
                  <a:moveTo>
                    <a:pt x="4215" y="1"/>
                  </a:moveTo>
                  <a:lnTo>
                    <a:pt x="0" y="2441"/>
                  </a:lnTo>
                  <a:lnTo>
                    <a:pt x="2070" y="3624"/>
                  </a:lnTo>
                  <a:lnTo>
                    <a:pt x="6322" y="1184"/>
                  </a:lnTo>
                  <a:lnTo>
                    <a:pt x="4215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67" name="Google Shape;13467;p53"/>
            <p:cNvSpPr/>
            <p:nvPr/>
          </p:nvSpPr>
          <p:spPr>
            <a:xfrm>
              <a:off x="7785750" y="3400500"/>
              <a:ext cx="96150" cy="54550"/>
            </a:xfrm>
            <a:custGeom>
              <a:avLst/>
              <a:gdLst/>
              <a:ahLst/>
              <a:cxnLst/>
              <a:rect l="l" t="t" r="r" b="b"/>
              <a:pathLst>
                <a:path w="3846" h="2182" extrusionOk="0">
                  <a:moveTo>
                    <a:pt x="2551" y="0"/>
                  </a:moveTo>
                  <a:lnTo>
                    <a:pt x="0" y="1479"/>
                  </a:lnTo>
                  <a:lnTo>
                    <a:pt x="1257" y="2182"/>
                  </a:lnTo>
                  <a:lnTo>
                    <a:pt x="3845" y="740"/>
                  </a:lnTo>
                  <a:lnTo>
                    <a:pt x="25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68" name="Google Shape;13468;p53"/>
            <p:cNvSpPr/>
            <p:nvPr/>
          </p:nvSpPr>
          <p:spPr>
            <a:xfrm>
              <a:off x="7788525" y="3421750"/>
              <a:ext cx="28675" cy="32375"/>
            </a:xfrm>
            <a:custGeom>
              <a:avLst/>
              <a:gdLst/>
              <a:ahLst/>
              <a:cxnLst/>
              <a:rect l="l" t="t" r="r" b="b"/>
              <a:pathLst>
                <a:path w="1147" h="1295" extrusionOk="0">
                  <a:moveTo>
                    <a:pt x="0" y="1"/>
                  </a:moveTo>
                  <a:lnTo>
                    <a:pt x="0" y="629"/>
                  </a:lnTo>
                  <a:lnTo>
                    <a:pt x="1146" y="1295"/>
                  </a:lnTo>
                  <a:lnTo>
                    <a:pt x="1146" y="6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69" name="Google Shape;13469;p53"/>
            <p:cNvSpPr/>
            <p:nvPr/>
          </p:nvSpPr>
          <p:spPr>
            <a:xfrm>
              <a:off x="7817175" y="3401425"/>
              <a:ext cx="61025" cy="52700"/>
            </a:xfrm>
            <a:custGeom>
              <a:avLst/>
              <a:gdLst/>
              <a:ahLst/>
              <a:cxnLst/>
              <a:rect l="l" t="t" r="r" b="b"/>
              <a:pathLst>
                <a:path w="2441" h="2108" extrusionOk="0">
                  <a:moveTo>
                    <a:pt x="2440" y="0"/>
                  </a:moveTo>
                  <a:lnTo>
                    <a:pt x="0" y="1442"/>
                  </a:lnTo>
                  <a:lnTo>
                    <a:pt x="0" y="2108"/>
                  </a:lnTo>
                  <a:lnTo>
                    <a:pt x="2440" y="703"/>
                  </a:lnTo>
                  <a:lnTo>
                    <a:pt x="244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70" name="Google Shape;13470;p53"/>
            <p:cNvSpPr/>
            <p:nvPr/>
          </p:nvSpPr>
          <p:spPr>
            <a:xfrm>
              <a:off x="7788525" y="3401425"/>
              <a:ext cx="89675" cy="39750"/>
            </a:xfrm>
            <a:custGeom>
              <a:avLst/>
              <a:gdLst/>
              <a:ahLst/>
              <a:cxnLst/>
              <a:rect l="l" t="t" r="r" b="b"/>
              <a:pathLst>
                <a:path w="3587" h="1590" extrusionOk="0">
                  <a:moveTo>
                    <a:pt x="3586" y="0"/>
                  </a:moveTo>
                  <a:lnTo>
                    <a:pt x="1146" y="1442"/>
                  </a:lnTo>
                  <a:lnTo>
                    <a:pt x="0" y="814"/>
                  </a:lnTo>
                  <a:lnTo>
                    <a:pt x="0" y="925"/>
                  </a:lnTo>
                  <a:lnTo>
                    <a:pt x="1146" y="1590"/>
                  </a:lnTo>
                  <a:lnTo>
                    <a:pt x="3586" y="148"/>
                  </a:lnTo>
                  <a:lnTo>
                    <a:pt x="3586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71" name="Google Shape;13471;p53"/>
            <p:cNvSpPr/>
            <p:nvPr/>
          </p:nvSpPr>
          <p:spPr>
            <a:xfrm>
              <a:off x="7788525" y="3385700"/>
              <a:ext cx="89675" cy="51800"/>
            </a:xfrm>
            <a:custGeom>
              <a:avLst/>
              <a:gdLst/>
              <a:ahLst/>
              <a:cxnLst/>
              <a:rect l="l" t="t" r="r" b="b"/>
              <a:pathLst>
                <a:path w="3587" h="2072" extrusionOk="0">
                  <a:moveTo>
                    <a:pt x="2477" y="1"/>
                  </a:moveTo>
                  <a:lnTo>
                    <a:pt x="0" y="1443"/>
                  </a:lnTo>
                  <a:lnTo>
                    <a:pt x="1146" y="2071"/>
                  </a:lnTo>
                  <a:lnTo>
                    <a:pt x="3586" y="629"/>
                  </a:lnTo>
                  <a:lnTo>
                    <a:pt x="2477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72" name="Google Shape;13472;p53"/>
            <p:cNvSpPr/>
            <p:nvPr/>
          </p:nvSpPr>
          <p:spPr>
            <a:xfrm>
              <a:off x="7785750" y="3417125"/>
              <a:ext cx="31450" cy="21300"/>
            </a:xfrm>
            <a:custGeom>
              <a:avLst/>
              <a:gdLst/>
              <a:ahLst/>
              <a:cxnLst/>
              <a:rect l="l" t="t" r="r" b="b"/>
              <a:pathLst>
                <a:path w="1258" h="852" extrusionOk="0">
                  <a:moveTo>
                    <a:pt x="0" y="1"/>
                  </a:moveTo>
                  <a:lnTo>
                    <a:pt x="0" y="186"/>
                  </a:lnTo>
                  <a:lnTo>
                    <a:pt x="1257" y="851"/>
                  </a:lnTo>
                  <a:lnTo>
                    <a:pt x="1257" y="7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73" name="Google Shape;13473;p53"/>
            <p:cNvSpPr/>
            <p:nvPr/>
          </p:nvSpPr>
          <p:spPr>
            <a:xfrm>
              <a:off x="7817175" y="3398650"/>
              <a:ext cx="64725" cy="39775"/>
            </a:xfrm>
            <a:custGeom>
              <a:avLst/>
              <a:gdLst/>
              <a:ahLst/>
              <a:cxnLst/>
              <a:rect l="l" t="t" r="r" b="b"/>
              <a:pathLst>
                <a:path w="2589" h="1591" extrusionOk="0">
                  <a:moveTo>
                    <a:pt x="2588" y="0"/>
                  </a:moveTo>
                  <a:lnTo>
                    <a:pt x="0" y="1479"/>
                  </a:lnTo>
                  <a:lnTo>
                    <a:pt x="0" y="1590"/>
                  </a:lnTo>
                  <a:lnTo>
                    <a:pt x="2588" y="185"/>
                  </a:lnTo>
                  <a:lnTo>
                    <a:pt x="2588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74" name="Google Shape;13474;p53"/>
            <p:cNvSpPr/>
            <p:nvPr/>
          </p:nvSpPr>
          <p:spPr>
            <a:xfrm>
              <a:off x="7785750" y="3380150"/>
              <a:ext cx="96150" cy="55500"/>
            </a:xfrm>
            <a:custGeom>
              <a:avLst/>
              <a:gdLst/>
              <a:ahLst/>
              <a:cxnLst/>
              <a:rect l="l" t="t" r="r" b="b"/>
              <a:pathLst>
                <a:path w="3846" h="2220" extrusionOk="0">
                  <a:moveTo>
                    <a:pt x="2551" y="1"/>
                  </a:moveTo>
                  <a:lnTo>
                    <a:pt x="0" y="1480"/>
                  </a:lnTo>
                  <a:lnTo>
                    <a:pt x="1257" y="2219"/>
                  </a:lnTo>
                  <a:lnTo>
                    <a:pt x="3845" y="740"/>
                  </a:lnTo>
                  <a:lnTo>
                    <a:pt x="2551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75" name="Google Shape;13475;p53"/>
            <p:cNvSpPr/>
            <p:nvPr/>
          </p:nvSpPr>
          <p:spPr>
            <a:xfrm>
              <a:off x="8191500" y="3197150"/>
              <a:ext cx="158075" cy="91525"/>
            </a:xfrm>
            <a:custGeom>
              <a:avLst/>
              <a:gdLst/>
              <a:ahLst/>
              <a:cxnLst/>
              <a:rect l="l" t="t" r="r" b="b"/>
              <a:pathLst>
                <a:path w="6323" h="3661" extrusionOk="0">
                  <a:moveTo>
                    <a:pt x="4252" y="1"/>
                  </a:moveTo>
                  <a:lnTo>
                    <a:pt x="0" y="2441"/>
                  </a:lnTo>
                  <a:lnTo>
                    <a:pt x="2071" y="3661"/>
                  </a:lnTo>
                  <a:lnTo>
                    <a:pt x="6322" y="1258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76" name="Google Shape;13476;p53"/>
            <p:cNvSpPr/>
            <p:nvPr/>
          </p:nvSpPr>
          <p:spPr>
            <a:xfrm>
              <a:off x="8196125" y="3246150"/>
              <a:ext cx="46225" cy="39750"/>
            </a:xfrm>
            <a:custGeom>
              <a:avLst/>
              <a:gdLst/>
              <a:ahLst/>
              <a:cxnLst/>
              <a:rect l="l" t="t" r="r" b="b"/>
              <a:pathLst>
                <a:path w="1849" h="1590" extrusionOk="0">
                  <a:moveTo>
                    <a:pt x="0" y="0"/>
                  </a:moveTo>
                  <a:lnTo>
                    <a:pt x="0" y="555"/>
                  </a:lnTo>
                  <a:lnTo>
                    <a:pt x="1849" y="1590"/>
                  </a:lnTo>
                  <a:lnTo>
                    <a:pt x="1849" y="1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77" name="Google Shape;13477;p53"/>
            <p:cNvSpPr/>
            <p:nvPr/>
          </p:nvSpPr>
          <p:spPr>
            <a:xfrm>
              <a:off x="8242325" y="3213800"/>
              <a:ext cx="102625" cy="72100"/>
            </a:xfrm>
            <a:custGeom>
              <a:avLst/>
              <a:gdLst/>
              <a:ahLst/>
              <a:cxnLst/>
              <a:rect l="l" t="t" r="r" b="b"/>
              <a:pathLst>
                <a:path w="4105" h="2884" extrusionOk="0">
                  <a:moveTo>
                    <a:pt x="4104" y="0"/>
                  </a:moveTo>
                  <a:lnTo>
                    <a:pt x="1" y="2329"/>
                  </a:lnTo>
                  <a:lnTo>
                    <a:pt x="1" y="2884"/>
                  </a:lnTo>
                  <a:lnTo>
                    <a:pt x="4104" y="555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78" name="Google Shape;13478;p53"/>
            <p:cNvSpPr/>
            <p:nvPr/>
          </p:nvSpPr>
          <p:spPr>
            <a:xfrm>
              <a:off x="8196125" y="3213800"/>
              <a:ext cx="148825" cy="64725"/>
            </a:xfrm>
            <a:custGeom>
              <a:avLst/>
              <a:gdLst/>
              <a:ahLst/>
              <a:cxnLst/>
              <a:rect l="l" t="t" r="r" b="b"/>
              <a:pathLst>
                <a:path w="5953" h="2589" extrusionOk="0">
                  <a:moveTo>
                    <a:pt x="5952" y="0"/>
                  </a:moveTo>
                  <a:lnTo>
                    <a:pt x="1849" y="2329"/>
                  </a:lnTo>
                  <a:lnTo>
                    <a:pt x="0" y="1294"/>
                  </a:lnTo>
                  <a:lnTo>
                    <a:pt x="0" y="1516"/>
                  </a:lnTo>
                  <a:lnTo>
                    <a:pt x="1849" y="2588"/>
                  </a:lnTo>
                  <a:lnTo>
                    <a:pt x="5952" y="222"/>
                  </a:lnTo>
                  <a:lnTo>
                    <a:pt x="5952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79" name="Google Shape;13479;p53"/>
            <p:cNvSpPr/>
            <p:nvPr/>
          </p:nvSpPr>
          <p:spPr>
            <a:xfrm>
              <a:off x="8196125" y="3187000"/>
              <a:ext cx="148825" cy="85050"/>
            </a:xfrm>
            <a:custGeom>
              <a:avLst/>
              <a:gdLst/>
              <a:ahLst/>
              <a:cxnLst/>
              <a:rect l="l" t="t" r="r" b="b"/>
              <a:pathLst>
                <a:path w="5953" h="3402" extrusionOk="0">
                  <a:moveTo>
                    <a:pt x="4104" y="0"/>
                  </a:moveTo>
                  <a:lnTo>
                    <a:pt x="0" y="2366"/>
                  </a:lnTo>
                  <a:lnTo>
                    <a:pt x="1849" y="3401"/>
                  </a:lnTo>
                  <a:lnTo>
                    <a:pt x="5952" y="1072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80" name="Google Shape;13480;p53"/>
            <p:cNvSpPr/>
            <p:nvPr/>
          </p:nvSpPr>
          <p:spPr>
            <a:xfrm>
              <a:off x="8191500" y="3238750"/>
              <a:ext cx="51775" cy="37000"/>
            </a:xfrm>
            <a:custGeom>
              <a:avLst/>
              <a:gdLst/>
              <a:ahLst/>
              <a:cxnLst/>
              <a:rect l="l" t="t" r="r" b="b"/>
              <a:pathLst>
                <a:path w="2071" h="1480" extrusionOk="0">
                  <a:moveTo>
                    <a:pt x="0" y="0"/>
                  </a:moveTo>
                  <a:lnTo>
                    <a:pt x="0" y="296"/>
                  </a:lnTo>
                  <a:lnTo>
                    <a:pt x="2071" y="1479"/>
                  </a:lnTo>
                  <a:lnTo>
                    <a:pt x="2071" y="1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81" name="Google Shape;13481;p53"/>
            <p:cNvSpPr/>
            <p:nvPr/>
          </p:nvSpPr>
          <p:spPr>
            <a:xfrm>
              <a:off x="8243250" y="3209175"/>
              <a:ext cx="106325" cy="66575"/>
            </a:xfrm>
            <a:custGeom>
              <a:avLst/>
              <a:gdLst/>
              <a:ahLst/>
              <a:cxnLst/>
              <a:rect l="l" t="t" r="r" b="b"/>
              <a:pathLst>
                <a:path w="4253" h="2663" extrusionOk="0">
                  <a:moveTo>
                    <a:pt x="4252" y="0"/>
                  </a:moveTo>
                  <a:lnTo>
                    <a:pt x="1" y="2403"/>
                  </a:lnTo>
                  <a:lnTo>
                    <a:pt x="1" y="2662"/>
                  </a:lnTo>
                  <a:lnTo>
                    <a:pt x="4252" y="222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82" name="Google Shape;13482;p53"/>
            <p:cNvSpPr/>
            <p:nvPr/>
          </p:nvSpPr>
          <p:spPr>
            <a:xfrm>
              <a:off x="8191500" y="3178675"/>
              <a:ext cx="158075" cy="90600"/>
            </a:xfrm>
            <a:custGeom>
              <a:avLst/>
              <a:gdLst/>
              <a:ahLst/>
              <a:cxnLst/>
              <a:rect l="l" t="t" r="r" b="b"/>
              <a:pathLst>
                <a:path w="6323" h="3624" extrusionOk="0">
                  <a:moveTo>
                    <a:pt x="4252" y="0"/>
                  </a:moveTo>
                  <a:lnTo>
                    <a:pt x="0" y="2403"/>
                  </a:lnTo>
                  <a:lnTo>
                    <a:pt x="2071" y="3623"/>
                  </a:lnTo>
                  <a:lnTo>
                    <a:pt x="6322" y="1220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83" name="Google Shape;13483;p53"/>
            <p:cNvSpPr/>
            <p:nvPr/>
          </p:nvSpPr>
          <p:spPr>
            <a:xfrm>
              <a:off x="7747850" y="3044650"/>
              <a:ext cx="731125" cy="419650"/>
            </a:xfrm>
            <a:custGeom>
              <a:avLst/>
              <a:gdLst/>
              <a:ahLst/>
              <a:cxnLst/>
              <a:rect l="l" t="t" r="r" b="b"/>
              <a:pathLst>
                <a:path w="29245" h="16786" extrusionOk="0">
                  <a:moveTo>
                    <a:pt x="24031" y="1"/>
                  </a:moveTo>
                  <a:cubicBezTo>
                    <a:pt x="21961" y="1"/>
                    <a:pt x="20371" y="888"/>
                    <a:pt x="20371" y="888"/>
                  </a:cubicBezTo>
                  <a:lnTo>
                    <a:pt x="2736" y="11055"/>
                  </a:lnTo>
                  <a:cubicBezTo>
                    <a:pt x="0" y="12608"/>
                    <a:pt x="74" y="14752"/>
                    <a:pt x="185" y="16194"/>
                  </a:cubicBezTo>
                  <a:lnTo>
                    <a:pt x="185" y="16748"/>
                  </a:lnTo>
                  <a:lnTo>
                    <a:pt x="185" y="16785"/>
                  </a:lnTo>
                  <a:lnTo>
                    <a:pt x="2625" y="16785"/>
                  </a:lnTo>
                  <a:cubicBezTo>
                    <a:pt x="4918" y="16785"/>
                    <a:pt x="7801" y="16637"/>
                    <a:pt x="10093" y="15306"/>
                  </a:cubicBezTo>
                  <a:lnTo>
                    <a:pt x="27728" y="5139"/>
                  </a:lnTo>
                  <a:cubicBezTo>
                    <a:pt x="27765" y="5139"/>
                    <a:pt x="29244" y="4216"/>
                    <a:pt x="29244" y="2996"/>
                  </a:cubicBezTo>
                  <a:lnTo>
                    <a:pt x="29244" y="2996"/>
                  </a:lnTo>
                  <a:cubicBezTo>
                    <a:pt x="29244" y="4179"/>
                    <a:pt x="27728" y="5103"/>
                    <a:pt x="27728" y="5103"/>
                  </a:cubicBezTo>
                  <a:lnTo>
                    <a:pt x="10093" y="15269"/>
                  </a:lnTo>
                  <a:cubicBezTo>
                    <a:pt x="7801" y="16563"/>
                    <a:pt x="4954" y="16748"/>
                    <a:pt x="2699" y="16748"/>
                  </a:cubicBezTo>
                  <a:lnTo>
                    <a:pt x="333" y="16748"/>
                  </a:lnTo>
                  <a:cubicBezTo>
                    <a:pt x="333" y="16563"/>
                    <a:pt x="296" y="16379"/>
                    <a:pt x="296" y="16231"/>
                  </a:cubicBezTo>
                  <a:cubicBezTo>
                    <a:pt x="222" y="14789"/>
                    <a:pt x="111" y="12718"/>
                    <a:pt x="2810" y="11129"/>
                  </a:cubicBezTo>
                  <a:lnTo>
                    <a:pt x="20482" y="962"/>
                  </a:lnTo>
                  <a:cubicBezTo>
                    <a:pt x="20519" y="962"/>
                    <a:pt x="22035" y="111"/>
                    <a:pt x="24142" y="111"/>
                  </a:cubicBezTo>
                  <a:cubicBezTo>
                    <a:pt x="25362" y="111"/>
                    <a:pt x="26582" y="407"/>
                    <a:pt x="27655" y="1036"/>
                  </a:cubicBezTo>
                  <a:cubicBezTo>
                    <a:pt x="28690" y="1627"/>
                    <a:pt x="29244" y="2330"/>
                    <a:pt x="29244" y="2995"/>
                  </a:cubicBezTo>
                  <a:cubicBezTo>
                    <a:pt x="29244" y="2256"/>
                    <a:pt x="28690" y="1553"/>
                    <a:pt x="27581" y="925"/>
                  </a:cubicBezTo>
                  <a:cubicBezTo>
                    <a:pt x="26471" y="333"/>
                    <a:pt x="25288" y="1"/>
                    <a:pt x="24031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84" name="Google Shape;13484;p53"/>
            <p:cNvSpPr/>
            <p:nvPr/>
          </p:nvSpPr>
          <p:spPr>
            <a:xfrm>
              <a:off x="7752900" y="3260000"/>
              <a:ext cx="154875" cy="186725"/>
            </a:xfrm>
            <a:custGeom>
              <a:avLst/>
              <a:gdLst/>
              <a:ahLst/>
              <a:cxnLst/>
              <a:rect l="l" t="t" r="r" b="b"/>
              <a:pathLst>
                <a:path w="6195" h="7469" extrusionOk="0">
                  <a:moveTo>
                    <a:pt x="5936" y="1"/>
                  </a:moveTo>
                  <a:cubicBezTo>
                    <a:pt x="5936" y="1"/>
                    <a:pt x="2054" y="2145"/>
                    <a:pt x="1610" y="2589"/>
                  </a:cubicBezTo>
                  <a:cubicBezTo>
                    <a:pt x="5" y="3837"/>
                    <a:pt x="1" y="5993"/>
                    <a:pt x="61" y="6791"/>
                  </a:cubicBezTo>
                  <a:lnTo>
                    <a:pt x="61" y="6791"/>
                  </a:lnTo>
                  <a:cubicBezTo>
                    <a:pt x="82" y="6009"/>
                    <a:pt x="302" y="4685"/>
                    <a:pt x="1388" y="3550"/>
                  </a:cubicBezTo>
                  <a:cubicBezTo>
                    <a:pt x="1573" y="3328"/>
                    <a:pt x="6194" y="481"/>
                    <a:pt x="6194" y="481"/>
                  </a:cubicBezTo>
                  <a:lnTo>
                    <a:pt x="5936" y="1"/>
                  </a:lnTo>
                  <a:close/>
                  <a:moveTo>
                    <a:pt x="61" y="6791"/>
                  </a:moveTo>
                  <a:cubicBezTo>
                    <a:pt x="50" y="7206"/>
                    <a:pt x="94" y="7469"/>
                    <a:pt x="94" y="7469"/>
                  </a:cubicBezTo>
                  <a:lnTo>
                    <a:pt x="94" y="7099"/>
                  </a:lnTo>
                  <a:cubicBezTo>
                    <a:pt x="94" y="7099"/>
                    <a:pt x="76" y="6985"/>
                    <a:pt x="61" y="679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85" name="Google Shape;13485;p53"/>
            <p:cNvSpPr/>
            <p:nvPr/>
          </p:nvSpPr>
          <p:spPr>
            <a:xfrm>
              <a:off x="8358800" y="3049275"/>
              <a:ext cx="89675" cy="95225"/>
            </a:xfrm>
            <a:custGeom>
              <a:avLst/>
              <a:gdLst/>
              <a:ahLst/>
              <a:cxnLst/>
              <a:rect l="l" t="t" r="r" b="b"/>
              <a:pathLst>
                <a:path w="3587" h="3809" extrusionOk="0">
                  <a:moveTo>
                    <a:pt x="1849" y="0"/>
                  </a:moveTo>
                  <a:lnTo>
                    <a:pt x="0" y="1073"/>
                  </a:lnTo>
                  <a:lnTo>
                    <a:pt x="0" y="3808"/>
                  </a:lnTo>
                  <a:lnTo>
                    <a:pt x="3586" y="1775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86" name="Google Shape;13486;p53"/>
            <p:cNvSpPr/>
            <p:nvPr/>
          </p:nvSpPr>
          <p:spPr>
            <a:xfrm>
              <a:off x="8321825" y="3053900"/>
              <a:ext cx="37000" cy="90600"/>
            </a:xfrm>
            <a:custGeom>
              <a:avLst/>
              <a:gdLst/>
              <a:ahLst/>
              <a:cxnLst/>
              <a:rect l="l" t="t" r="r" b="b"/>
              <a:pathLst>
                <a:path w="1480" h="3624" extrusionOk="0">
                  <a:moveTo>
                    <a:pt x="0" y="0"/>
                  </a:moveTo>
                  <a:lnTo>
                    <a:pt x="0" y="2736"/>
                  </a:lnTo>
                  <a:lnTo>
                    <a:pt x="1479" y="3623"/>
                  </a:lnTo>
                  <a:lnTo>
                    <a:pt x="1479" y="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87" name="Google Shape;13487;p53"/>
            <p:cNvSpPr/>
            <p:nvPr/>
          </p:nvSpPr>
          <p:spPr>
            <a:xfrm>
              <a:off x="8321825" y="3027100"/>
              <a:ext cx="83200" cy="49000"/>
            </a:xfrm>
            <a:custGeom>
              <a:avLst/>
              <a:gdLst/>
              <a:ahLst/>
              <a:cxnLst/>
              <a:rect l="l" t="t" r="r" b="b"/>
              <a:pathLst>
                <a:path w="3328" h="1960" extrusionOk="0">
                  <a:moveTo>
                    <a:pt x="1849" y="0"/>
                  </a:moveTo>
                  <a:lnTo>
                    <a:pt x="0" y="1072"/>
                  </a:lnTo>
                  <a:lnTo>
                    <a:pt x="1479" y="1960"/>
                  </a:lnTo>
                  <a:lnTo>
                    <a:pt x="3328" y="887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88" name="Google Shape;13488;p53"/>
            <p:cNvSpPr/>
            <p:nvPr/>
          </p:nvSpPr>
          <p:spPr>
            <a:xfrm>
              <a:off x="8343075" y="2959625"/>
              <a:ext cx="45325" cy="102375"/>
            </a:xfrm>
            <a:custGeom>
              <a:avLst/>
              <a:gdLst/>
              <a:ahLst/>
              <a:cxnLst/>
              <a:rect l="l" t="t" r="r" b="b"/>
              <a:pathLst>
                <a:path w="1813" h="4095" extrusionOk="0">
                  <a:moveTo>
                    <a:pt x="1" y="0"/>
                  </a:moveTo>
                  <a:lnTo>
                    <a:pt x="1" y="3586"/>
                  </a:lnTo>
                  <a:cubicBezTo>
                    <a:pt x="1" y="3734"/>
                    <a:pt x="74" y="3882"/>
                    <a:pt x="259" y="3956"/>
                  </a:cubicBezTo>
                  <a:cubicBezTo>
                    <a:pt x="444" y="4049"/>
                    <a:pt x="675" y="4095"/>
                    <a:pt x="906" y="4095"/>
                  </a:cubicBezTo>
                  <a:cubicBezTo>
                    <a:pt x="1137" y="4095"/>
                    <a:pt x="1368" y="4049"/>
                    <a:pt x="1553" y="3956"/>
                  </a:cubicBezTo>
                  <a:cubicBezTo>
                    <a:pt x="1701" y="3845"/>
                    <a:pt x="1812" y="3771"/>
                    <a:pt x="1812" y="3623"/>
                  </a:cubicBezTo>
                  <a:lnTo>
                    <a:pt x="1812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89" name="Google Shape;13489;p53"/>
            <p:cNvSpPr/>
            <p:nvPr/>
          </p:nvSpPr>
          <p:spPr>
            <a:xfrm>
              <a:off x="8339375" y="2946900"/>
              <a:ext cx="50875" cy="25450"/>
            </a:xfrm>
            <a:custGeom>
              <a:avLst/>
              <a:gdLst/>
              <a:ahLst/>
              <a:cxnLst/>
              <a:rect l="l" t="t" r="r" b="b"/>
              <a:pathLst>
                <a:path w="2035" h="1018" extrusionOk="0">
                  <a:moveTo>
                    <a:pt x="1017" y="1"/>
                  </a:moveTo>
                  <a:cubicBezTo>
                    <a:pt x="786" y="1"/>
                    <a:pt x="555" y="47"/>
                    <a:pt x="370" y="140"/>
                  </a:cubicBezTo>
                  <a:cubicBezTo>
                    <a:pt x="1" y="324"/>
                    <a:pt x="1" y="694"/>
                    <a:pt x="370" y="879"/>
                  </a:cubicBezTo>
                  <a:cubicBezTo>
                    <a:pt x="555" y="971"/>
                    <a:pt x="786" y="1018"/>
                    <a:pt x="1017" y="1018"/>
                  </a:cubicBezTo>
                  <a:cubicBezTo>
                    <a:pt x="1248" y="1018"/>
                    <a:pt x="1479" y="971"/>
                    <a:pt x="1664" y="879"/>
                  </a:cubicBezTo>
                  <a:cubicBezTo>
                    <a:pt x="2034" y="657"/>
                    <a:pt x="2034" y="361"/>
                    <a:pt x="1664" y="140"/>
                  </a:cubicBezTo>
                  <a:cubicBezTo>
                    <a:pt x="1479" y="47"/>
                    <a:pt x="1248" y="1"/>
                    <a:pt x="1017" y="1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90" name="Google Shape;13490;p53"/>
            <p:cNvSpPr/>
            <p:nvPr/>
          </p:nvSpPr>
          <p:spPr>
            <a:xfrm>
              <a:off x="8342150" y="2970700"/>
              <a:ext cx="46250" cy="22900"/>
            </a:xfrm>
            <a:custGeom>
              <a:avLst/>
              <a:gdLst/>
              <a:ahLst/>
              <a:cxnLst/>
              <a:rect l="l" t="t" r="r" b="b"/>
              <a:pathLst>
                <a:path w="1850" h="916" extrusionOk="0">
                  <a:moveTo>
                    <a:pt x="1" y="1"/>
                  </a:moveTo>
                  <a:lnTo>
                    <a:pt x="1" y="408"/>
                  </a:lnTo>
                  <a:cubicBezTo>
                    <a:pt x="1" y="555"/>
                    <a:pt x="75" y="703"/>
                    <a:pt x="259" y="777"/>
                  </a:cubicBezTo>
                  <a:cubicBezTo>
                    <a:pt x="444" y="870"/>
                    <a:pt x="675" y="916"/>
                    <a:pt x="906" y="916"/>
                  </a:cubicBezTo>
                  <a:cubicBezTo>
                    <a:pt x="1137" y="916"/>
                    <a:pt x="1368" y="870"/>
                    <a:pt x="1553" y="777"/>
                  </a:cubicBezTo>
                  <a:cubicBezTo>
                    <a:pt x="1738" y="703"/>
                    <a:pt x="1849" y="555"/>
                    <a:pt x="1849" y="408"/>
                  </a:cubicBezTo>
                  <a:lnTo>
                    <a:pt x="1849" y="1"/>
                  </a:lnTo>
                  <a:cubicBezTo>
                    <a:pt x="1849" y="149"/>
                    <a:pt x="1738" y="297"/>
                    <a:pt x="1553" y="371"/>
                  </a:cubicBezTo>
                  <a:cubicBezTo>
                    <a:pt x="1368" y="463"/>
                    <a:pt x="1137" y="509"/>
                    <a:pt x="906" y="509"/>
                  </a:cubicBezTo>
                  <a:cubicBezTo>
                    <a:pt x="675" y="509"/>
                    <a:pt x="444" y="463"/>
                    <a:pt x="259" y="371"/>
                  </a:cubicBezTo>
                  <a:cubicBezTo>
                    <a:pt x="75" y="297"/>
                    <a:pt x="1" y="149"/>
                    <a:pt x="1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91" name="Google Shape;13491;p53"/>
            <p:cNvSpPr/>
            <p:nvPr/>
          </p:nvSpPr>
          <p:spPr>
            <a:xfrm>
              <a:off x="8342150" y="2999375"/>
              <a:ext cx="46250" cy="63550"/>
            </a:xfrm>
            <a:custGeom>
              <a:avLst/>
              <a:gdLst/>
              <a:ahLst/>
              <a:cxnLst/>
              <a:rect l="l" t="t" r="r" b="b"/>
              <a:pathLst>
                <a:path w="1850" h="2542" extrusionOk="0">
                  <a:moveTo>
                    <a:pt x="1" y="0"/>
                  </a:moveTo>
                  <a:lnTo>
                    <a:pt x="1" y="2033"/>
                  </a:lnTo>
                  <a:cubicBezTo>
                    <a:pt x="1" y="2181"/>
                    <a:pt x="75" y="2329"/>
                    <a:pt x="259" y="2403"/>
                  </a:cubicBezTo>
                  <a:cubicBezTo>
                    <a:pt x="444" y="2496"/>
                    <a:pt x="675" y="2542"/>
                    <a:pt x="906" y="2542"/>
                  </a:cubicBezTo>
                  <a:cubicBezTo>
                    <a:pt x="1137" y="2542"/>
                    <a:pt x="1368" y="2496"/>
                    <a:pt x="1553" y="2403"/>
                  </a:cubicBezTo>
                  <a:cubicBezTo>
                    <a:pt x="1738" y="2329"/>
                    <a:pt x="1849" y="2181"/>
                    <a:pt x="1849" y="2033"/>
                  </a:cubicBezTo>
                  <a:lnTo>
                    <a:pt x="1849" y="0"/>
                  </a:lnTo>
                  <a:cubicBezTo>
                    <a:pt x="1849" y="148"/>
                    <a:pt x="1738" y="296"/>
                    <a:pt x="1553" y="370"/>
                  </a:cubicBezTo>
                  <a:cubicBezTo>
                    <a:pt x="1368" y="462"/>
                    <a:pt x="1137" y="508"/>
                    <a:pt x="906" y="508"/>
                  </a:cubicBezTo>
                  <a:cubicBezTo>
                    <a:pt x="675" y="508"/>
                    <a:pt x="444" y="462"/>
                    <a:pt x="259" y="370"/>
                  </a:cubicBezTo>
                  <a:cubicBezTo>
                    <a:pt x="75" y="296"/>
                    <a:pt x="1" y="148"/>
                    <a:pt x="1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92" name="Google Shape;13492;p53"/>
            <p:cNvSpPr/>
            <p:nvPr/>
          </p:nvSpPr>
          <p:spPr>
            <a:xfrm>
              <a:off x="8344000" y="2947825"/>
              <a:ext cx="42550" cy="22675"/>
            </a:xfrm>
            <a:custGeom>
              <a:avLst/>
              <a:gdLst/>
              <a:ahLst/>
              <a:cxnLst/>
              <a:rect l="l" t="t" r="r" b="b"/>
              <a:pathLst>
                <a:path w="1702" h="907" extrusionOk="0">
                  <a:moveTo>
                    <a:pt x="888" y="1"/>
                  </a:moveTo>
                  <a:cubicBezTo>
                    <a:pt x="694" y="1"/>
                    <a:pt x="500" y="47"/>
                    <a:pt x="333" y="140"/>
                  </a:cubicBezTo>
                  <a:cubicBezTo>
                    <a:pt x="1" y="324"/>
                    <a:pt x="1" y="583"/>
                    <a:pt x="333" y="768"/>
                  </a:cubicBezTo>
                  <a:cubicBezTo>
                    <a:pt x="500" y="860"/>
                    <a:pt x="694" y="907"/>
                    <a:pt x="888" y="907"/>
                  </a:cubicBezTo>
                  <a:cubicBezTo>
                    <a:pt x="1082" y="907"/>
                    <a:pt x="1276" y="860"/>
                    <a:pt x="1442" y="768"/>
                  </a:cubicBezTo>
                  <a:cubicBezTo>
                    <a:pt x="1701" y="583"/>
                    <a:pt x="1701" y="324"/>
                    <a:pt x="1442" y="140"/>
                  </a:cubicBezTo>
                  <a:cubicBezTo>
                    <a:pt x="1276" y="47"/>
                    <a:pt x="1082" y="1"/>
                    <a:pt x="888" y="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93" name="Google Shape;13493;p53"/>
            <p:cNvSpPr/>
            <p:nvPr/>
          </p:nvSpPr>
          <p:spPr>
            <a:xfrm>
              <a:off x="8208125" y="3080700"/>
              <a:ext cx="223700" cy="129425"/>
            </a:xfrm>
            <a:custGeom>
              <a:avLst/>
              <a:gdLst/>
              <a:ahLst/>
              <a:cxnLst/>
              <a:rect l="l" t="t" r="r" b="b"/>
              <a:pathLst>
                <a:path w="8948" h="5177" extrusionOk="0">
                  <a:moveTo>
                    <a:pt x="2441" y="0"/>
                  </a:moveTo>
                  <a:lnTo>
                    <a:pt x="1" y="1442"/>
                  </a:lnTo>
                  <a:lnTo>
                    <a:pt x="6508" y="5176"/>
                  </a:lnTo>
                  <a:lnTo>
                    <a:pt x="8948" y="3771"/>
                  </a:lnTo>
                  <a:lnTo>
                    <a:pt x="24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94" name="Google Shape;13494;p53"/>
            <p:cNvSpPr/>
            <p:nvPr/>
          </p:nvSpPr>
          <p:spPr>
            <a:xfrm>
              <a:off x="8209975" y="3012300"/>
              <a:ext cx="12975" cy="107000"/>
            </a:xfrm>
            <a:custGeom>
              <a:avLst/>
              <a:gdLst/>
              <a:ahLst/>
              <a:cxnLst/>
              <a:rect l="l" t="t" r="r" b="b"/>
              <a:pathLst>
                <a:path w="519" h="4280" extrusionOk="0">
                  <a:moveTo>
                    <a:pt x="1" y="1"/>
                  </a:moveTo>
                  <a:lnTo>
                    <a:pt x="1" y="4178"/>
                  </a:lnTo>
                  <a:cubicBezTo>
                    <a:pt x="1" y="4215"/>
                    <a:pt x="38" y="4252"/>
                    <a:pt x="112" y="4252"/>
                  </a:cubicBezTo>
                  <a:cubicBezTo>
                    <a:pt x="149" y="4271"/>
                    <a:pt x="204" y="4280"/>
                    <a:pt x="260" y="4280"/>
                  </a:cubicBezTo>
                  <a:cubicBezTo>
                    <a:pt x="315" y="4280"/>
                    <a:pt x="370" y="4271"/>
                    <a:pt x="407" y="4252"/>
                  </a:cubicBezTo>
                  <a:cubicBezTo>
                    <a:pt x="518" y="4215"/>
                    <a:pt x="518" y="4215"/>
                    <a:pt x="518" y="4178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95" name="Google Shape;13495;p53"/>
            <p:cNvSpPr/>
            <p:nvPr/>
          </p:nvSpPr>
          <p:spPr>
            <a:xfrm>
              <a:off x="8210900" y="3007900"/>
              <a:ext cx="12975" cy="6750"/>
            </a:xfrm>
            <a:custGeom>
              <a:avLst/>
              <a:gdLst/>
              <a:ahLst/>
              <a:cxnLst/>
              <a:rect l="l" t="t" r="r" b="b"/>
              <a:pathLst>
                <a:path w="519" h="270" extrusionOk="0">
                  <a:moveTo>
                    <a:pt x="264" y="1"/>
                  </a:moveTo>
                  <a:cubicBezTo>
                    <a:pt x="204" y="1"/>
                    <a:pt x="149" y="10"/>
                    <a:pt x="112" y="29"/>
                  </a:cubicBezTo>
                  <a:cubicBezTo>
                    <a:pt x="1" y="66"/>
                    <a:pt x="1" y="177"/>
                    <a:pt x="112" y="214"/>
                  </a:cubicBezTo>
                  <a:cubicBezTo>
                    <a:pt x="149" y="251"/>
                    <a:pt x="204" y="269"/>
                    <a:pt x="264" y="269"/>
                  </a:cubicBezTo>
                  <a:cubicBezTo>
                    <a:pt x="324" y="269"/>
                    <a:pt x="389" y="251"/>
                    <a:pt x="444" y="214"/>
                  </a:cubicBezTo>
                  <a:cubicBezTo>
                    <a:pt x="518" y="177"/>
                    <a:pt x="518" y="66"/>
                    <a:pt x="444" y="29"/>
                  </a:cubicBezTo>
                  <a:cubicBezTo>
                    <a:pt x="389" y="10"/>
                    <a:pt x="324" y="1"/>
                    <a:pt x="26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96" name="Google Shape;13496;p53"/>
            <p:cNvSpPr/>
            <p:nvPr/>
          </p:nvSpPr>
          <p:spPr>
            <a:xfrm>
              <a:off x="8263600" y="2980875"/>
              <a:ext cx="12025" cy="107700"/>
            </a:xfrm>
            <a:custGeom>
              <a:avLst/>
              <a:gdLst/>
              <a:ahLst/>
              <a:cxnLst/>
              <a:rect l="l" t="t" r="r" b="b"/>
              <a:pathLst>
                <a:path w="481" h="4308" extrusionOk="0">
                  <a:moveTo>
                    <a:pt x="0" y="1"/>
                  </a:moveTo>
                  <a:lnTo>
                    <a:pt x="0" y="4178"/>
                  </a:lnTo>
                  <a:cubicBezTo>
                    <a:pt x="0" y="4215"/>
                    <a:pt x="37" y="4252"/>
                    <a:pt x="74" y="4252"/>
                  </a:cubicBezTo>
                  <a:cubicBezTo>
                    <a:pt x="129" y="4289"/>
                    <a:pt x="185" y="4308"/>
                    <a:pt x="240" y="4308"/>
                  </a:cubicBezTo>
                  <a:cubicBezTo>
                    <a:pt x="296" y="4308"/>
                    <a:pt x="351" y="4289"/>
                    <a:pt x="407" y="4252"/>
                  </a:cubicBezTo>
                  <a:cubicBezTo>
                    <a:pt x="481" y="4252"/>
                    <a:pt x="481" y="4215"/>
                    <a:pt x="481" y="4178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97" name="Google Shape;13497;p53"/>
            <p:cNvSpPr/>
            <p:nvPr/>
          </p:nvSpPr>
          <p:spPr>
            <a:xfrm>
              <a:off x="8264525" y="2978325"/>
              <a:ext cx="12950" cy="6050"/>
            </a:xfrm>
            <a:custGeom>
              <a:avLst/>
              <a:gdLst/>
              <a:ahLst/>
              <a:cxnLst/>
              <a:rect l="l" t="t" r="r" b="b"/>
              <a:pathLst>
                <a:path w="518" h="242" extrusionOk="0">
                  <a:moveTo>
                    <a:pt x="254" y="1"/>
                  </a:moveTo>
                  <a:cubicBezTo>
                    <a:pt x="194" y="1"/>
                    <a:pt x="129" y="10"/>
                    <a:pt x="74" y="29"/>
                  </a:cubicBezTo>
                  <a:cubicBezTo>
                    <a:pt x="0" y="66"/>
                    <a:pt x="0" y="177"/>
                    <a:pt x="74" y="214"/>
                  </a:cubicBezTo>
                  <a:cubicBezTo>
                    <a:pt x="129" y="232"/>
                    <a:pt x="194" y="241"/>
                    <a:pt x="254" y="241"/>
                  </a:cubicBezTo>
                  <a:cubicBezTo>
                    <a:pt x="314" y="241"/>
                    <a:pt x="370" y="232"/>
                    <a:pt x="407" y="214"/>
                  </a:cubicBezTo>
                  <a:cubicBezTo>
                    <a:pt x="518" y="177"/>
                    <a:pt x="518" y="66"/>
                    <a:pt x="407" y="29"/>
                  </a:cubicBezTo>
                  <a:cubicBezTo>
                    <a:pt x="370" y="10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98" name="Google Shape;13498;p53"/>
            <p:cNvSpPr/>
            <p:nvPr/>
          </p:nvSpPr>
          <p:spPr>
            <a:xfrm>
              <a:off x="8250650" y="3044650"/>
              <a:ext cx="61025" cy="34225"/>
            </a:xfrm>
            <a:custGeom>
              <a:avLst/>
              <a:gdLst/>
              <a:ahLst/>
              <a:cxnLst/>
              <a:rect l="l" t="t" r="r" b="b"/>
              <a:pathLst>
                <a:path w="2441" h="1369" extrusionOk="0">
                  <a:moveTo>
                    <a:pt x="1553" y="1"/>
                  </a:moveTo>
                  <a:lnTo>
                    <a:pt x="0" y="925"/>
                  </a:lnTo>
                  <a:lnTo>
                    <a:pt x="888" y="1368"/>
                  </a:lnTo>
                  <a:lnTo>
                    <a:pt x="2441" y="444"/>
                  </a:lnTo>
                  <a:lnTo>
                    <a:pt x="1553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99" name="Google Shape;13499;p53"/>
            <p:cNvSpPr/>
            <p:nvPr/>
          </p:nvSpPr>
          <p:spPr>
            <a:xfrm>
              <a:off x="8250650" y="3036325"/>
              <a:ext cx="98000" cy="147000"/>
            </a:xfrm>
            <a:custGeom>
              <a:avLst/>
              <a:gdLst/>
              <a:ahLst/>
              <a:cxnLst/>
              <a:rect l="l" t="t" r="r" b="b"/>
              <a:pathLst>
                <a:path w="3920" h="5880" extrusionOk="0">
                  <a:moveTo>
                    <a:pt x="888" y="1"/>
                  </a:moveTo>
                  <a:lnTo>
                    <a:pt x="888" y="1701"/>
                  </a:lnTo>
                  <a:lnTo>
                    <a:pt x="0" y="1258"/>
                  </a:lnTo>
                  <a:lnTo>
                    <a:pt x="0" y="3624"/>
                  </a:lnTo>
                  <a:lnTo>
                    <a:pt x="3919" y="5879"/>
                  </a:lnTo>
                  <a:lnTo>
                    <a:pt x="3919" y="3513"/>
                  </a:lnTo>
                  <a:lnTo>
                    <a:pt x="3032" y="3032"/>
                  </a:lnTo>
                  <a:lnTo>
                    <a:pt x="3032" y="129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00" name="Google Shape;13500;p53"/>
            <p:cNvSpPr/>
            <p:nvPr/>
          </p:nvSpPr>
          <p:spPr>
            <a:xfrm>
              <a:off x="8278375" y="3049275"/>
              <a:ext cx="5575" cy="12050"/>
            </a:xfrm>
            <a:custGeom>
              <a:avLst/>
              <a:gdLst/>
              <a:ahLst/>
              <a:cxnLst/>
              <a:rect l="l" t="t" r="r" b="b"/>
              <a:pathLst>
                <a:path w="223" h="482" extrusionOk="0">
                  <a:moveTo>
                    <a:pt x="1" y="0"/>
                  </a:moveTo>
                  <a:lnTo>
                    <a:pt x="1" y="333"/>
                  </a:lnTo>
                  <a:lnTo>
                    <a:pt x="222" y="481"/>
                  </a:lnTo>
                  <a:lnTo>
                    <a:pt x="222" y="370"/>
                  </a:lnTo>
                  <a:lnTo>
                    <a:pt x="38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01" name="Google Shape;13501;p53"/>
            <p:cNvSpPr/>
            <p:nvPr/>
          </p:nvSpPr>
          <p:spPr>
            <a:xfrm>
              <a:off x="8279300" y="3049275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0"/>
                  </a:moveTo>
                  <a:lnTo>
                    <a:pt x="1" y="259"/>
                  </a:lnTo>
                  <a:lnTo>
                    <a:pt x="185" y="370"/>
                  </a:lnTo>
                  <a:lnTo>
                    <a:pt x="185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02" name="Google Shape;13502;p53"/>
            <p:cNvSpPr/>
            <p:nvPr/>
          </p:nvSpPr>
          <p:spPr>
            <a:xfrm>
              <a:off x="8278375" y="3067750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" y="1"/>
                  </a:moveTo>
                  <a:lnTo>
                    <a:pt x="1" y="334"/>
                  </a:lnTo>
                  <a:lnTo>
                    <a:pt x="222" y="444"/>
                  </a:lnTo>
                  <a:lnTo>
                    <a:pt x="222" y="408"/>
                  </a:lnTo>
                  <a:lnTo>
                    <a:pt x="38" y="33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03" name="Google Shape;13503;p53"/>
            <p:cNvSpPr/>
            <p:nvPr/>
          </p:nvSpPr>
          <p:spPr>
            <a:xfrm>
              <a:off x="8279300" y="3068675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1"/>
                  </a:moveTo>
                  <a:lnTo>
                    <a:pt x="1" y="297"/>
                  </a:lnTo>
                  <a:lnTo>
                    <a:pt x="185" y="371"/>
                  </a:lnTo>
                  <a:lnTo>
                    <a:pt x="185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04" name="Google Shape;13504;p53"/>
            <p:cNvSpPr/>
            <p:nvPr/>
          </p:nvSpPr>
          <p:spPr>
            <a:xfrm>
              <a:off x="8315350" y="3070525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0" y="1"/>
                  </a:moveTo>
                  <a:lnTo>
                    <a:pt x="0" y="297"/>
                  </a:lnTo>
                  <a:lnTo>
                    <a:pt x="222" y="444"/>
                  </a:lnTo>
                  <a:lnTo>
                    <a:pt x="222" y="407"/>
                  </a:lnTo>
                  <a:lnTo>
                    <a:pt x="37" y="29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05" name="Google Shape;13505;p53"/>
            <p:cNvSpPr/>
            <p:nvPr/>
          </p:nvSpPr>
          <p:spPr>
            <a:xfrm>
              <a:off x="8316275" y="307145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0" y="1"/>
                  </a:moveTo>
                  <a:lnTo>
                    <a:pt x="0" y="260"/>
                  </a:lnTo>
                  <a:lnTo>
                    <a:pt x="185" y="370"/>
                  </a:lnTo>
                  <a:lnTo>
                    <a:pt x="185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06" name="Google Shape;13506;p53"/>
            <p:cNvSpPr/>
            <p:nvPr/>
          </p:nvSpPr>
          <p:spPr>
            <a:xfrm>
              <a:off x="8296875" y="3059450"/>
              <a:ext cx="5550" cy="12025"/>
            </a:xfrm>
            <a:custGeom>
              <a:avLst/>
              <a:gdLst/>
              <a:ahLst/>
              <a:cxnLst/>
              <a:rect l="l" t="t" r="r" b="b"/>
              <a:pathLst>
                <a:path w="222" h="481" extrusionOk="0">
                  <a:moveTo>
                    <a:pt x="0" y="0"/>
                  </a:moveTo>
                  <a:lnTo>
                    <a:pt x="0" y="333"/>
                  </a:lnTo>
                  <a:lnTo>
                    <a:pt x="222" y="481"/>
                  </a:lnTo>
                  <a:lnTo>
                    <a:pt x="222" y="444"/>
                  </a:lnTo>
                  <a:lnTo>
                    <a:pt x="37" y="296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07" name="Google Shape;13507;p53"/>
            <p:cNvSpPr/>
            <p:nvPr/>
          </p:nvSpPr>
          <p:spPr>
            <a:xfrm>
              <a:off x="8297775" y="3061300"/>
              <a:ext cx="4650" cy="9250"/>
            </a:xfrm>
            <a:custGeom>
              <a:avLst/>
              <a:gdLst/>
              <a:ahLst/>
              <a:cxnLst/>
              <a:rect l="l" t="t" r="r" b="b"/>
              <a:pathLst>
                <a:path w="186" h="370" extrusionOk="0">
                  <a:moveTo>
                    <a:pt x="1" y="0"/>
                  </a:moveTo>
                  <a:lnTo>
                    <a:pt x="1" y="222"/>
                  </a:lnTo>
                  <a:lnTo>
                    <a:pt x="186" y="370"/>
                  </a:lnTo>
                  <a:lnTo>
                    <a:pt x="186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08" name="Google Shape;13508;p53"/>
            <p:cNvSpPr/>
            <p:nvPr/>
          </p:nvSpPr>
          <p:spPr>
            <a:xfrm>
              <a:off x="8278375" y="3090875"/>
              <a:ext cx="5575" cy="11100"/>
            </a:xfrm>
            <a:custGeom>
              <a:avLst/>
              <a:gdLst/>
              <a:ahLst/>
              <a:cxnLst/>
              <a:rect l="l" t="t" r="r" b="b"/>
              <a:pathLst>
                <a:path w="223" h="444" extrusionOk="0">
                  <a:moveTo>
                    <a:pt x="1" y="0"/>
                  </a:moveTo>
                  <a:lnTo>
                    <a:pt x="1" y="333"/>
                  </a:lnTo>
                  <a:lnTo>
                    <a:pt x="222" y="444"/>
                  </a:lnTo>
                  <a:lnTo>
                    <a:pt x="222" y="370"/>
                  </a:lnTo>
                  <a:lnTo>
                    <a:pt x="38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09" name="Google Shape;13509;p53"/>
            <p:cNvSpPr/>
            <p:nvPr/>
          </p:nvSpPr>
          <p:spPr>
            <a:xfrm>
              <a:off x="8279300" y="3090875"/>
              <a:ext cx="4650" cy="9250"/>
            </a:xfrm>
            <a:custGeom>
              <a:avLst/>
              <a:gdLst/>
              <a:ahLst/>
              <a:cxnLst/>
              <a:rect l="l" t="t" r="r" b="b"/>
              <a:pathLst>
                <a:path w="186" h="370" extrusionOk="0">
                  <a:moveTo>
                    <a:pt x="1" y="0"/>
                  </a:moveTo>
                  <a:lnTo>
                    <a:pt x="1" y="296"/>
                  </a:lnTo>
                  <a:lnTo>
                    <a:pt x="185" y="370"/>
                  </a:lnTo>
                  <a:lnTo>
                    <a:pt x="185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10" name="Google Shape;13510;p53"/>
            <p:cNvSpPr/>
            <p:nvPr/>
          </p:nvSpPr>
          <p:spPr>
            <a:xfrm>
              <a:off x="8315350" y="3112125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0" y="0"/>
                  </a:moveTo>
                  <a:lnTo>
                    <a:pt x="0" y="296"/>
                  </a:lnTo>
                  <a:lnTo>
                    <a:pt x="222" y="444"/>
                  </a:lnTo>
                  <a:lnTo>
                    <a:pt x="222" y="407"/>
                  </a:lnTo>
                  <a:lnTo>
                    <a:pt x="37" y="29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11" name="Google Shape;13511;p53"/>
            <p:cNvSpPr/>
            <p:nvPr/>
          </p:nvSpPr>
          <p:spPr>
            <a:xfrm>
              <a:off x="8316275" y="311305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0" y="0"/>
                  </a:moveTo>
                  <a:lnTo>
                    <a:pt x="0" y="259"/>
                  </a:lnTo>
                  <a:lnTo>
                    <a:pt x="185" y="370"/>
                  </a:lnTo>
                  <a:lnTo>
                    <a:pt x="185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12" name="Google Shape;13512;p53"/>
            <p:cNvSpPr/>
            <p:nvPr/>
          </p:nvSpPr>
          <p:spPr>
            <a:xfrm>
              <a:off x="8296875" y="3101025"/>
              <a:ext cx="5550" cy="12050"/>
            </a:xfrm>
            <a:custGeom>
              <a:avLst/>
              <a:gdLst/>
              <a:ahLst/>
              <a:cxnLst/>
              <a:rect l="l" t="t" r="r" b="b"/>
              <a:pathLst>
                <a:path w="222" h="482" extrusionOk="0">
                  <a:moveTo>
                    <a:pt x="0" y="1"/>
                  </a:moveTo>
                  <a:lnTo>
                    <a:pt x="0" y="334"/>
                  </a:lnTo>
                  <a:lnTo>
                    <a:pt x="222" y="481"/>
                  </a:lnTo>
                  <a:lnTo>
                    <a:pt x="222" y="444"/>
                  </a:lnTo>
                  <a:lnTo>
                    <a:pt x="37" y="297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13" name="Google Shape;13513;p53"/>
            <p:cNvSpPr/>
            <p:nvPr/>
          </p:nvSpPr>
          <p:spPr>
            <a:xfrm>
              <a:off x="8297775" y="3101950"/>
              <a:ext cx="4650" cy="10200"/>
            </a:xfrm>
            <a:custGeom>
              <a:avLst/>
              <a:gdLst/>
              <a:ahLst/>
              <a:cxnLst/>
              <a:rect l="l" t="t" r="r" b="b"/>
              <a:pathLst>
                <a:path w="186" h="408" extrusionOk="0">
                  <a:moveTo>
                    <a:pt x="1" y="1"/>
                  </a:moveTo>
                  <a:lnTo>
                    <a:pt x="1" y="260"/>
                  </a:lnTo>
                  <a:lnTo>
                    <a:pt x="186" y="407"/>
                  </a:lnTo>
                  <a:lnTo>
                    <a:pt x="186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14" name="Google Shape;13514;p53"/>
            <p:cNvSpPr/>
            <p:nvPr/>
          </p:nvSpPr>
          <p:spPr>
            <a:xfrm>
              <a:off x="8258050" y="3078850"/>
              <a:ext cx="7425" cy="12975"/>
            </a:xfrm>
            <a:custGeom>
              <a:avLst/>
              <a:gdLst/>
              <a:ahLst/>
              <a:cxnLst/>
              <a:rect l="l" t="t" r="r" b="b"/>
              <a:pathLst>
                <a:path w="297" h="519" extrusionOk="0">
                  <a:moveTo>
                    <a:pt x="0" y="0"/>
                  </a:moveTo>
                  <a:lnTo>
                    <a:pt x="0" y="407"/>
                  </a:lnTo>
                  <a:lnTo>
                    <a:pt x="296" y="518"/>
                  </a:lnTo>
                  <a:lnTo>
                    <a:pt x="296" y="444"/>
                  </a:lnTo>
                  <a:lnTo>
                    <a:pt x="111" y="333"/>
                  </a:lnTo>
                  <a:lnTo>
                    <a:pt x="111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15" name="Google Shape;13515;p53"/>
            <p:cNvSpPr/>
            <p:nvPr/>
          </p:nvSpPr>
          <p:spPr>
            <a:xfrm>
              <a:off x="8260825" y="308070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0" y="0"/>
                  </a:moveTo>
                  <a:lnTo>
                    <a:pt x="0" y="259"/>
                  </a:lnTo>
                  <a:lnTo>
                    <a:pt x="185" y="370"/>
                  </a:lnTo>
                  <a:lnTo>
                    <a:pt x="185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16" name="Google Shape;13516;p53"/>
            <p:cNvSpPr/>
            <p:nvPr/>
          </p:nvSpPr>
          <p:spPr>
            <a:xfrm>
              <a:off x="8333825" y="3122300"/>
              <a:ext cx="5575" cy="12950"/>
            </a:xfrm>
            <a:custGeom>
              <a:avLst/>
              <a:gdLst/>
              <a:ahLst/>
              <a:cxnLst/>
              <a:rect l="l" t="t" r="r" b="b"/>
              <a:pathLst>
                <a:path w="223" h="518" extrusionOk="0">
                  <a:moveTo>
                    <a:pt x="1" y="0"/>
                  </a:moveTo>
                  <a:lnTo>
                    <a:pt x="1" y="370"/>
                  </a:lnTo>
                  <a:lnTo>
                    <a:pt x="223" y="518"/>
                  </a:lnTo>
                  <a:lnTo>
                    <a:pt x="223" y="407"/>
                  </a:lnTo>
                  <a:lnTo>
                    <a:pt x="38" y="333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17" name="Google Shape;13517;p53"/>
            <p:cNvSpPr/>
            <p:nvPr/>
          </p:nvSpPr>
          <p:spPr>
            <a:xfrm>
              <a:off x="8334750" y="3123225"/>
              <a:ext cx="4650" cy="9250"/>
            </a:xfrm>
            <a:custGeom>
              <a:avLst/>
              <a:gdLst/>
              <a:ahLst/>
              <a:cxnLst/>
              <a:rect l="l" t="t" r="r" b="b"/>
              <a:pathLst>
                <a:path w="186" h="370" extrusionOk="0">
                  <a:moveTo>
                    <a:pt x="1" y="0"/>
                  </a:moveTo>
                  <a:lnTo>
                    <a:pt x="1" y="296"/>
                  </a:lnTo>
                  <a:lnTo>
                    <a:pt x="186" y="370"/>
                  </a:lnTo>
                  <a:lnTo>
                    <a:pt x="186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18" name="Google Shape;13518;p53"/>
            <p:cNvSpPr/>
            <p:nvPr/>
          </p:nvSpPr>
          <p:spPr>
            <a:xfrm>
              <a:off x="8315350" y="3089950"/>
              <a:ext cx="5575" cy="11100"/>
            </a:xfrm>
            <a:custGeom>
              <a:avLst/>
              <a:gdLst/>
              <a:ahLst/>
              <a:cxnLst/>
              <a:rect l="l" t="t" r="r" b="b"/>
              <a:pathLst>
                <a:path w="223" h="444" extrusionOk="0">
                  <a:moveTo>
                    <a:pt x="0" y="0"/>
                  </a:moveTo>
                  <a:lnTo>
                    <a:pt x="0" y="333"/>
                  </a:lnTo>
                  <a:lnTo>
                    <a:pt x="222" y="444"/>
                  </a:lnTo>
                  <a:lnTo>
                    <a:pt x="222" y="370"/>
                  </a:lnTo>
                  <a:lnTo>
                    <a:pt x="37" y="25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19" name="Google Shape;13519;p53"/>
            <p:cNvSpPr/>
            <p:nvPr/>
          </p:nvSpPr>
          <p:spPr>
            <a:xfrm>
              <a:off x="8316275" y="3090875"/>
              <a:ext cx="4650" cy="8325"/>
            </a:xfrm>
            <a:custGeom>
              <a:avLst/>
              <a:gdLst/>
              <a:ahLst/>
              <a:cxnLst/>
              <a:rect l="l" t="t" r="r" b="b"/>
              <a:pathLst>
                <a:path w="186" h="333" extrusionOk="0">
                  <a:moveTo>
                    <a:pt x="0" y="0"/>
                  </a:moveTo>
                  <a:lnTo>
                    <a:pt x="0" y="222"/>
                  </a:lnTo>
                  <a:lnTo>
                    <a:pt x="185" y="333"/>
                  </a:lnTo>
                  <a:lnTo>
                    <a:pt x="185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20" name="Google Shape;13520;p53"/>
            <p:cNvSpPr/>
            <p:nvPr/>
          </p:nvSpPr>
          <p:spPr>
            <a:xfrm>
              <a:off x="8333825" y="3141700"/>
              <a:ext cx="5575" cy="12050"/>
            </a:xfrm>
            <a:custGeom>
              <a:avLst/>
              <a:gdLst/>
              <a:ahLst/>
              <a:cxnLst/>
              <a:rect l="l" t="t" r="r" b="b"/>
              <a:pathLst>
                <a:path w="223" h="482" extrusionOk="0">
                  <a:moveTo>
                    <a:pt x="1" y="0"/>
                  </a:moveTo>
                  <a:lnTo>
                    <a:pt x="1" y="333"/>
                  </a:lnTo>
                  <a:lnTo>
                    <a:pt x="223" y="481"/>
                  </a:lnTo>
                  <a:lnTo>
                    <a:pt x="223" y="407"/>
                  </a:lnTo>
                  <a:lnTo>
                    <a:pt x="38" y="25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21" name="Google Shape;13521;p53"/>
            <p:cNvSpPr/>
            <p:nvPr/>
          </p:nvSpPr>
          <p:spPr>
            <a:xfrm>
              <a:off x="8334750" y="3142625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0"/>
                  </a:moveTo>
                  <a:lnTo>
                    <a:pt x="1" y="222"/>
                  </a:lnTo>
                  <a:lnTo>
                    <a:pt x="186" y="370"/>
                  </a:lnTo>
                  <a:lnTo>
                    <a:pt x="186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22" name="Google Shape;13522;p53"/>
            <p:cNvSpPr/>
            <p:nvPr/>
          </p:nvSpPr>
          <p:spPr>
            <a:xfrm>
              <a:off x="8258050" y="3099175"/>
              <a:ext cx="7425" cy="11125"/>
            </a:xfrm>
            <a:custGeom>
              <a:avLst/>
              <a:gdLst/>
              <a:ahLst/>
              <a:cxnLst/>
              <a:rect l="l" t="t" r="r" b="b"/>
              <a:pathLst>
                <a:path w="297" h="445" extrusionOk="0">
                  <a:moveTo>
                    <a:pt x="0" y="1"/>
                  </a:moveTo>
                  <a:lnTo>
                    <a:pt x="0" y="334"/>
                  </a:lnTo>
                  <a:lnTo>
                    <a:pt x="296" y="444"/>
                  </a:lnTo>
                  <a:lnTo>
                    <a:pt x="296" y="408"/>
                  </a:lnTo>
                  <a:lnTo>
                    <a:pt x="111" y="260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23" name="Google Shape;13523;p53"/>
            <p:cNvSpPr/>
            <p:nvPr/>
          </p:nvSpPr>
          <p:spPr>
            <a:xfrm>
              <a:off x="8260825" y="310010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0" y="1"/>
                  </a:moveTo>
                  <a:lnTo>
                    <a:pt x="0" y="223"/>
                  </a:lnTo>
                  <a:lnTo>
                    <a:pt x="185" y="371"/>
                  </a:lnTo>
                  <a:lnTo>
                    <a:pt x="185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24" name="Google Shape;13524;p53"/>
            <p:cNvSpPr/>
            <p:nvPr/>
          </p:nvSpPr>
          <p:spPr>
            <a:xfrm>
              <a:off x="8272825" y="3013225"/>
              <a:ext cx="93375" cy="55475"/>
            </a:xfrm>
            <a:custGeom>
              <a:avLst/>
              <a:gdLst/>
              <a:ahLst/>
              <a:cxnLst/>
              <a:rect l="l" t="t" r="r" b="b"/>
              <a:pathLst>
                <a:path w="3735" h="2219" extrusionOk="0">
                  <a:moveTo>
                    <a:pt x="1554" y="1"/>
                  </a:moveTo>
                  <a:lnTo>
                    <a:pt x="1" y="925"/>
                  </a:lnTo>
                  <a:lnTo>
                    <a:pt x="2145" y="2219"/>
                  </a:lnTo>
                  <a:lnTo>
                    <a:pt x="3735" y="1295"/>
                  </a:lnTo>
                  <a:lnTo>
                    <a:pt x="1554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25" name="Google Shape;13525;p53"/>
            <p:cNvSpPr/>
            <p:nvPr/>
          </p:nvSpPr>
          <p:spPr>
            <a:xfrm>
              <a:off x="8326450" y="3089025"/>
              <a:ext cx="61950" cy="35150"/>
            </a:xfrm>
            <a:custGeom>
              <a:avLst/>
              <a:gdLst/>
              <a:ahLst/>
              <a:cxnLst/>
              <a:rect l="l" t="t" r="r" b="b"/>
              <a:pathLst>
                <a:path w="2478" h="1406" extrusionOk="0">
                  <a:moveTo>
                    <a:pt x="1590" y="0"/>
                  </a:moveTo>
                  <a:lnTo>
                    <a:pt x="0" y="924"/>
                  </a:lnTo>
                  <a:lnTo>
                    <a:pt x="887" y="1405"/>
                  </a:lnTo>
                  <a:lnTo>
                    <a:pt x="2477" y="481"/>
                  </a:lnTo>
                  <a:lnTo>
                    <a:pt x="159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26" name="Google Shape;13526;p53"/>
            <p:cNvSpPr/>
            <p:nvPr/>
          </p:nvSpPr>
          <p:spPr>
            <a:xfrm>
              <a:off x="8326450" y="3045575"/>
              <a:ext cx="39750" cy="66575"/>
            </a:xfrm>
            <a:custGeom>
              <a:avLst/>
              <a:gdLst/>
              <a:ahLst/>
              <a:cxnLst/>
              <a:rect l="l" t="t" r="r" b="b"/>
              <a:pathLst>
                <a:path w="1590" h="2663" extrusionOk="0">
                  <a:moveTo>
                    <a:pt x="1590" y="1"/>
                  </a:moveTo>
                  <a:lnTo>
                    <a:pt x="0" y="925"/>
                  </a:lnTo>
                  <a:lnTo>
                    <a:pt x="0" y="2662"/>
                  </a:lnTo>
                  <a:lnTo>
                    <a:pt x="1590" y="1738"/>
                  </a:lnTo>
                  <a:lnTo>
                    <a:pt x="1590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27" name="Google Shape;13527;p53"/>
            <p:cNvSpPr/>
            <p:nvPr/>
          </p:nvSpPr>
          <p:spPr>
            <a:xfrm>
              <a:off x="8348625" y="3101025"/>
              <a:ext cx="39775" cy="82300"/>
            </a:xfrm>
            <a:custGeom>
              <a:avLst/>
              <a:gdLst/>
              <a:ahLst/>
              <a:cxnLst/>
              <a:rect l="l" t="t" r="r" b="b"/>
              <a:pathLst>
                <a:path w="1591" h="3292" extrusionOk="0">
                  <a:moveTo>
                    <a:pt x="1590" y="1"/>
                  </a:moveTo>
                  <a:lnTo>
                    <a:pt x="0" y="925"/>
                  </a:lnTo>
                  <a:lnTo>
                    <a:pt x="0" y="3291"/>
                  </a:lnTo>
                  <a:lnTo>
                    <a:pt x="1590" y="2367"/>
                  </a:lnTo>
                  <a:lnTo>
                    <a:pt x="1590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28" name="Google Shape;13528;p53"/>
            <p:cNvSpPr/>
            <p:nvPr/>
          </p:nvSpPr>
          <p:spPr>
            <a:xfrm>
              <a:off x="8363400" y="3100100"/>
              <a:ext cx="12975" cy="107025"/>
            </a:xfrm>
            <a:custGeom>
              <a:avLst/>
              <a:gdLst/>
              <a:ahLst/>
              <a:cxnLst/>
              <a:rect l="l" t="t" r="r" b="b"/>
              <a:pathLst>
                <a:path w="519" h="4281" extrusionOk="0">
                  <a:moveTo>
                    <a:pt x="1" y="1"/>
                  </a:moveTo>
                  <a:lnTo>
                    <a:pt x="1" y="4179"/>
                  </a:lnTo>
                  <a:cubicBezTo>
                    <a:pt x="1" y="4215"/>
                    <a:pt x="75" y="4252"/>
                    <a:pt x="112" y="4252"/>
                  </a:cubicBezTo>
                  <a:cubicBezTo>
                    <a:pt x="149" y="4271"/>
                    <a:pt x="204" y="4280"/>
                    <a:pt x="264" y="4280"/>
                  </a:cubicBezTo>
                  <a:cubicBezTo>
                    <a:pt x="324" y="4280"/>
                    <a:pt x="389" y="4271"/>
                    <a:pt x="445" y="4252"/>
                  </a:cubicBezTo>
                  <a:cubicBezTo>
                    <a:pt x="482" y="4252"/>
                    <a:pt x="518" y="4215"/>
                    <a:pt x="518" y="4179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29" name="Google Shape;13529;p53"/>
            <p:cNvSpPr/>
            <p:nvPr/>
          </p:nvSpPr>
          <p:spPr>
            <a:xfrm>
              <a:off x="8363400" y="3096875"/>
              <a:ext cx="12975" cy="6500"/>
            </a:xfrm>
            <a:custGeom>
              <a:avLst/>
              <a:gdLst/>
              <a:ahLst/>
              <a:cxnLst/>
              <a:rect l="l" t="t" r="r" b="b"/>
              <a:pathLst>
                <a:path w="519" h="260" extrusionOk="0">
                  <a:moveTo>
                    <a:pt x="264" y="0"/>
                  </a:moveTo>
                  <a:cubicBezTo>
                    <a:pt x="204" y="0"/>
                    <a:pt x="149" y="19"/>
                    <a:pt x="112" y="56"/>
                  </a:cubicBezTo>
                  <a:cubicBezTo>
                    <a:pt x="1" y="93"/>
                    <a:pt x="1" y="167"/>
                    <a:pt x="112" y="204"/>
                  </a:cubicBezTo>
                  <a:cubicBezTo>
                    <a:pt x="149" y="241"/>
                    <a:pt x="204" y="259"/>
                    <a:pt x="264" y="259"/>
                  </a:cubicBezTo>
                  <a:cubicBezTo>
                    <a:pt x="324" y="259"/>
                    <a:pt x="389" y="241"/>
                    <a:pt x="445" y="204"/>
                  </a:cubicBezTo>
                  <a:cubicBezTo>
                    <a:pt x="518" y="167"/>
                    <a:pt x="518" y="93"/>
                    <a:pt x="445" y="56"/>
                  </a:cubicBezTo>
                  <a:cubicBezTo>
                    <a:pt x="389" y="19"/>
                    <a:pt x="324" y="0"/>
                    <a:pt x="264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30" name="Google Shape;13530;p53"/>
            <p:cNvSpPr/>
            <p:nvPr/>
          </p:nvSpPr>
          <p:spPr>
            <a:xfrm>
              <a:off x="8417025" y="3070525"/>
              <a:ext cx="12950" cy="107025"/>
            </a:xfrm>
            <a:custGeom>
              <a:avLst/>
              <a:gdLst/>
              <a:ahLst/>
              <a:cxnLst/>
              <a:rect l="l" t="t" r="r" b="b"/>
              <a:pathLst>
                <a:path w="518" h="4281" extrusionOk="0">
                  <a:moveTo>
                    <a:pt x="0" y="1"/>
                  </a:moveTo>
                  <a:lnTo>
                    <a:pt x="0" y="4141"/>
                  </a:lnTo>
                  <a:cubicBezTo>
                    <a:pt x="0" y="4178"/>
                    <a:pt x="37" y="4252"/>
                    <a:pt x="74" y="4252"/>
                  </a:cubicBezTo>
                  <a:cubicBezTo>
                    <a:pt x="130" y="4271"/>
                    <a:pt x="194" y="4280"/>
                    <a:pt x="254" y="4280"/>
                  </a:cubicBezTo>
                  <a:cubicBezTo>
                    <a:pt x="314" y="4280"/>
                    <a:pt x="370" y="4271"/>
                    <a:pt x="407" y="4252"/>
                  </a:cubicBezTo>
                  <a:cubicBezTo>
                    <a:pt x="444" y="4178"/>
                    <a:pt x="518" y="4178"/>
                    <a:pt x="518" y="4141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31" name="Google Shape;13531;p53"/>
            <p:cNvSpPr/>
            <p:nvPr/>
          </p:nvSpPr>
          <p:spPr>
            <a:xfrm>
              <a:off x="8417025" y="3066150"/>
              <a:ext cx="12950" cy="6025"/>
            </a:xfrm>
            <a:custGeom>
              <a:avLst/>
              <a:gdLst/>
              <a:ahLst/>
              <a:cxnLst/>
              <a:rect l="l" t="t" r="r" b="b"/>
              <a:pathLst>
                <a:path w="518" h="241" extrusionOk="0">
                  <a:moveTo>
                    <a:pt x="254" y="0"/>
                  </a:moveTo>
                  <a:cubicBezTo>
                    <a:pt x="194" y="0"/>
                    <a:pt x="130" y="9"/>
                    <a:pt x="74" y="28"/>
                  </a:cubicBezTo>
                  <a:cubicBezTo>
                    <a:pt x="0" y="65"/>
                    <a:pt x="0" y="139"/>
                    <a:pt x="74" y="213"/>
                  </a:cubicBezTo>
                  <a:cubicBezTo>
                    <a:pt x="130" y="231"/>
                    <a:pt x="194" y="240"/>
                    <a:pt x="254" y="240"/>
                  </a:cubicBezTo>
                  <a:cubicBezTo>
                    <a:pt x="314" y="240"/>
                    <a:pt x="370" y="231"/>
                    <a:pt x="407" y="213"/>
                  </a:cubicBezTo>
                  <a:cubicBezTo>
                    <a:pt x="518" y="176"/>
                    <a:pt x="518" y="65"/>
                    <a:pt x="407" y="28"/>
                  </a:cubicBezTo>
                  <a:cubicBezTo>
                    <a:pt x="370" y="9"/>
                    <a:pt x="314" y="0"/>
                    <a:pt x="254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32" name="Google Shape;13532;p53"/>
            <p:cNvSpPr/>
            <p:nvPr/>
          </p:nvSpPr>
          <p:spPr>
            <a:xfrm>
              <a:off x="8370800" y="3061300"/>
              <a:ext cx="61025" cy="44375"/>
            </a:xfrm>
            <a:custGeom>
              <a:avLst/>
              <a:gdLst/>
              <a:ahLst/>
              <a:cxnLst/>
              <a:rect l="l" t="t" r="r" b="b"/>
              <a:pathLst>
                <a:path w="2441" h="1775" extrusionOk="0">
                  <a:moveTo>
                    <a:pt x="2441" y="0"/>
                  </a:moveTo>
                  <a:lnTo>
                    <a:pt x="1" y="1405"/>
                  </a:lnTo>
                  <a:lnTo>
                    <a:pt x="1" y="1775"/>
                  </a:lnTo>
                  <a:lnTo>
                    <a:pt x="2441" y="370"/>
                  </a:lnTo>
                  <a:lnTo>
                    <a:pt x="2441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33" name="Google Shape;13533;p53"/>
            <p:cNvSpPr/>
            <p:nvPr/>
          </p:nvSpPr>
          <p:spPr>
            <a:xfrm>
              <a:off x="8208125" y="3002125"/>
              <a:ext cx="162700" cy="103550"/>
            </a:xfrm>
            <a:custGeom>
              <a:avLst/>
              <a:gdLst/>
              <a:ahLst/>
              <a:cxnLst/>
              <a:rect l="l" t="t" r="r" b="b"/>
              <a:pathLst>
                <a:path w="6508" h="4142" extrusionOk="0">
                  <a:moveTo>
                    <a:pt x="1" y="1"/>
                  </a:moveTo>
                  <a:lnTo>
                    <a:pt x="1" y="408"/>
                  </a:lnTo>
                  <a:lnTo>
                    <a:pt x="6508" y="4142"/>
                  </a:lnTo>
                  <a:lnTo>
                    <a:pt x="6508" y="377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34" name="Google Shape;13534;p53"/>
            <p:cNvSpPr/>
            <p:nvPr/>
          </p:nvSpPr>
          <p:spPr>
            <a:xfrm>
              <a:off x="8208125" y="2967025"/>
              <a:ext cx="223700" cy="129400"/>
            </a:xfrm>
            <a:custGeom>
              <a:avLst/>
              <a:gdLst/>
              <a:ahLst/>
              <a:cxnLst/>
              <a:rect l="l" t="t" r="r" b="b"/>
              <a:pathLst>
                <a:path w="8948" h="5176" extrusionOk="0">
                  <a:moveTo>
                    <a:pt x="2441" y="0"/>
                  </a:moveTo>
                  <a:lnTo>
                    <a:pt x="1" y="1405"/>
                  </a:lnTo>
                  <a:lnTo>
                    <a:pt x="6508" y="5176"/>
                  </a:lnTo>
                  <a:lnTo>
                    <a:pt x="8948" y="3771"/>
                  </a:lnTo>
                  <a:lnTo>
                    <a:pt x="244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35" name="Google Shape;13535;p53"/>
            <p:cNvSpPr/>
            <p:nvPr/>
          </p:nvSpPr>
          <p:spPr>
            <a:xfrm>
              <a:off x="8319975" y="3016925"/>
              <a:ext cx="10175" cy="21275"/>
            </a:xfrm>
            <a:custGeom>
              <a:avLst/>
              <a:gdLst/>
              <a:ahLst/>
              <a:cxnLst/>
              <a:rect l="l" t="t" r="r" b="b"/>
              <a:pathLst>
                <a:path w="407" h="851" extrusionOk="0">
                  <a:moveTo>
                    <a:pt x="407" y="0"/>
                  </a:moveTo>
                  <a:lnTo>
                    <a:pt x="0" y="222"/>
                  </a:lnTo>
                  <a:lnTo>
                    <a:pt x="0" y="851"/>
                  </a:lnTo>
                  <a:lnTo>
                    <a:pt x="407" y="592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36" name="Google Shape;13536;p53"/>
            <p:cNvSpPr/>
            <p:nvPr/>
          </p:nvSpPr>
          <p:spPr>
            <a:xfrm>
              <a:off x="8307950" y="3016925"/>
              <a:ext cx="12050" cy="21275"/>
            </a:xfrm>
            <a:custGeom>
              <a:avLst/>
              <a:gdLst/>
              <a:ahLst/>
              <a:cxnLst/>
              <a:rect l="l" t="t" r="r" b="b"/>
              <a:pathLst>
                <a:path w="482" h="851" extrusionOk="0">
                  <a:moveTo>
                    <a:pt x="1" y="0"/>
                  </a:moveTo>
                  <a:lnTo>
                    <a:pt x="1" y="555"/>
                  </a:lnTo>
                  <a:lnTo>
                    <a:pt x="481" y="851"/>
                  </a:lnTo>
                  <a:lnTo>
                    <a:pt x="481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37" name="Google Shape;13537;p53"/>
            <p:cNvSpPr/>
            <p:nvPr/>
          </p:nvSpPr>
          <p:spPr>
            <a:xfrm>
              <a:off x="8307950" y="3009525"/>
              <a:ext cx="22200" cy="12975"/>
            </a:xfrm>
            <a:custGeom>
              <a:avLst/>
              <a:gdLst/>
              <a:ahLst/>
              <a:cxnLst/>
              <a:rect l="l" t="t" r="r" b="b"/>
              <a:pathLst>
                <a:path w="888" h="519" extrusionOk="0">
                  <a:moveTo>
                    <a:pt x="444" y="1"/>
                  </a:moveTo>
                  <a:lnTo>
                    <a:pt x="1" y="296"/>
                  </a:lnTo>
                  <a:lnTo>
                    <a:pt x="481" y="518"/>
                  </a:lnTo>
                  <a:lnTo>
                    <a:pt x="888" y="29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38" name="Google Shape;13538;p53"/>
            <p:cNvSpPr/>
            <p:nvPr/>
          </p:nvSpPr>
          <p:spPr>
            <a:xfrm>
              <a:off x="8317200" y="2989200"/>
              <a:ext cx="3725" cy="28675"/>
            </a:xfrm>
            <a:custGeom>
              <a:avLst/>
              <a:gdLst/>
              <a:ahLst/>
              <a:cxnLst/>
              <a:rect l="l" t="t" r="r" b="b"/>
              <a:pathLst>
                <a:path w="149" h="1147" extrusionOk="0">
                  <a:moveTo>
                    <a:pt x="0" y="0"/>
                  </a:moveTo>
                  <a:lnTo>
                    <a:pt x="0" y="1109"/>
                  </a:lnTo>
                  <a:lnTo>
                    <a:pt x="0" y="1146"/>
                  </a:lnTo>
                  <a:cubicBezTo>
                    <a:pt x="74" y="1146"/>
                    <a:pt x="111" y="1146"/>
                    <a:pt x="148" y="1109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39" name="Google Shape;13539;p53"/>
            <p:cNvSpPr/>
            <p:nvPr/>
          </p:nvSpPr>
          <p:spPr>
            <a:xfrm>
              <a:off x="8317200" y="2988275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111" y="0"/>
                  </a:moveTo>
                  <a:cubicBezTo>
                    <a:pt x="37" y="0"/>
                    <a:pt x="0" y="0"/>
                    <a:pt x="0" y="37"/>
                  </a:cubicBezTo>
                  <a:cubicBezTo>
                    <a:pt x="0" y="74"/>
                    <a:pt x="37" y="74"/>
                    <a:pt x="111" y="74"/>
                  </a:cubicBezTo>
                  <a:cubicBezTo>
                    <a:pt x="148" y="74"/>
                    <a:pt x="185" y="74"/>
                    <a:pt x="185" y="37"/>
                  </a:cubicBezTo>
                  <a:cubicBezTo>
                    <a:pt x="185" y="0"/>
                    <a:pt x="148" y="0"/>
                    <a:pt x="111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40" name="Google Shape;13540;p53"/>
            <p:cNvSpPr/>
            <p:nvPr/>
          </p:nvSpPr>
          <p:spPr>
            <a:xfrm>
              <a:off x="8312575" y="2988275"/>
              <a:ext cx="12975" cy="4400"/>
            </a:xfrm>
            <a:custGeom>
              <a:avLst/>
              <a:gdLst/>
              <a:ahLst/>
              <a:cxnLst/>
              <a:rect l="l" t="t" r="r" b="b"/>
              <a:pathLst>
                <a:path w="519" h="176" extrusionOk="0">
                  <a:moveTo>
                    <a:pt x="1" y="0"/>
                  </a:moveTo>
                  <a:lnTo>
                    <a:pt x="1" y="37"/>
                  </a:lnTo>
                  <a:cubicBezTo>
                    <a:pt x="1" y="74"/>
                    <a:pt x="74" y="148"/>
                    <a:pt x="111" y="148"/>
                  </a:cubicBezTo>
                  <a:cubicBezTo>
                    <a:pt x="148" y="167"/>
                    <a:pt x="213" y="176"/>
                    <a:pt x="282" y="176"/>
                  </a:cubicBezTo>
                  <a:cubicBezTo>
                    <a:pt x="352" y="176"/>
                    <a:pt x="426" y="167"/>
                    <a:pt x="481" y="148"/>
                  </a:cubicBezTo>
                  <a:cubicBezTo>
                    <a:pt x="518" y="74"/>
                    <a:pt x="518" y="74"/>
                    <a:pt x="518" y="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41" name="Google Shape;13541;p53"/>
            <p:cNvSpPr/>
            <p:nvPr/>
          </p:nvSpPr>
          <p:spPr>
            <a:xfrm>
              <a:off x="8312575" y="2983875"/>
              <a:ext cx="13900" cy="7650"/>
            </a:xfrm>
            <a:custGeom>
              <a:avLst/>
              <a:gdLst/>
              <a:ahLst/>
              <a:cxnLst/>
              <a:rect l="l" t="t" r="r" b="b"/>
              <a:pathLst>
                <a:path w="556" h="306" extrusionOk="0">
                  <a:moveTo>
                    <a:pt x="282" y="1"/>
                  </a:moveTo>
                  <a:cubicBezTo>
                    <a:pt x="213" y="1"/>
                    <a:pt x="148" y="10"/>
                    <a:pt x="111" y="28"/>
                  </a:cubicBezTo>
                  <a:cubicBezTo>
                    <a:pt x="1" y="102"/>
                    <a:pt x="1" y="213"/>
                    <a:pt x="111" y="250"/>
                  </a:cubicBezTo>
                  <a:cubicBezTo>
                    <a:pt x="148" y="287"/>
                    <a:pt x="213" y="306"/>
                    <a:pt x="282" y="306"/>
                  </a:cubicBezTo>
                  <a:cubicBezTo>
                    <a:pt x="352" y="306"/>
                    <a:pt x="426" y="287"/>
                    <a:pt x="481" y="250"/>
                  </a:cubicBezTo>
                  <a:cubicBezTo>
                    <a:pt x="555" y="213"/>
                    <a:pt x="555" y="102"/>
                    <a:pt x="481" y="28"/>
                  </a:cubicBezTo>
                  <a:cubicBezTo>
                    <a:pt x="426" y="10"/>
                    <a:pt x="352" y="1"/>
                    <a:pt x="282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42" name="Google Shape;13542;p53"/>
            <p:cNvSpPr/>
            <p:nvPr/>
          </p:nvSpPr>
          <p:spPr>
            <a:xfrm>
              <a:off x="8328300" y="3042800"/>
              <a:ext cx="9250" cy="14825"/>
            </a:xfrm>
            <a:custGeom>
              <a:avLst/>
              <a:gdLst/>
              <a:ahLst/>
              <a:cxnLst/>
              <a:rect l="l" t="t" r="r" b="b"/>
              <a:pathLst>
                <a:path w="370" h="593" extrusionOk="0">
                  <a:moveTo>
                    <a:pt x="370" y="1"/>
                  </a:moveTo>
                  <a:lnTo>
                    <a:pt x="0" y="185"/>
                  </a:lnTo>
                  <a:lnTo>
                    <a:pt x="0" y="592"/>
                  </a:lnTo>
                  <a:lnTo>
                    <a:pt x="370" y="407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43" name="Google Shape;13543;p53"/>
            <p:cNvSpPr/>
            <p:nvPr/>
          </p:nvSpPr>
          <p:spPr>
            <a:xfrm>
              <a:off x="8275600" y="3017850"/>
              <a:ext cx="52725" cy="39775"/>
            </a:xfrm>
            <a:custGeom>
              <a:avLst/>
              <a:gdLst/>
              <a:ahLst/>
              <a:cxnLst/>
              <a:rect l="l" t="t" r="r" b="b"/>
              <a:pathLst>
                <a:path w="2109" h="1591" extrusionOk="0">
                  <a:moveTo>
                    <a:pt x="1" y="0"/>
                  </a:moveTo>
                  <a:lnTo>
                    <a:pt x="1" y="370"/>
                  </a:lnTo>
                  <a:lnTo>
                    <a:pt x="2108" y="1590"/>
                  </a:lnTo>
                  <a:lnTo>
                    <a:pt x="2108" y="11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44" name="Google Shape;13544;p53"/>
            <p:cNvSpPr/>
            <p:nvPr/>
          </p:nvSpPr>
          <p:spPr>
            <a:xfrm>
              <a:off x="8278375" y="3021550"/>
              <a:ext cx="2800" cy="7425"/>
            </a:xfrm>
            <a:custGeom>
              <a:avLst/>
              <a:gdLst/>
              <a:ahLst/>
              <a:cxnLst/>
              <a:rect l="l" t="t" r="r" b="b"/>
              <a:pathLst>
                <a:path w="112" h="297" extrusionOk="0">
                  <a:moveTo>
                    <a:pt x="1" y="0"/>
                  </a:moveTo>
                  <a:lnTo>
                    <a:pt x="1" y="185"/>
                  </a:lnTo>
                  <a:lnTo>
                    <a:pt x="112" y="296"/>
                  </a:lnTo>
                  <a:lnTo>
                    <a:pt x="112" y="222"/>
                  </a:lnTo>
                  <a:lnTo>
                    <a:pt x="38" y="18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45" name="Google Shape;13545;p53"/>
            <p:cNvSpPr/>
            <p:nvPr/>
          </p:nvSpPr>
          <p:spPr>
            <a:xfrm>
              <a:off x="8279300" y="3021550"/>
              <a:ext cx="1875" cy="5575"/>
            </a:xfrm>
            <a:custGeom>
              <a:avLst/>
              <a:gdLst/>
              <a:ahLst/>
              <a:cxnLst/>
              <a:rect l="l" t="t" r="r" b="b"/>
              <a:pathLst>
                <a:path w="75" h="223" extrusionOk="0">
                  <a:moveTo>
                    <a:pt x="1" y="0"/>
                  </a:moveTo>
                  <a:lnTo>
                    <a:pt x="1" y="185"/>
                  </a:lnTo>
                  <a:lnTo>
                    <a:pt x="75" y="222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46" name="Google Shape;13546;p53"/>
            <p:cNvSpPr/>
            <p:nvPr/>
          </p:nvSpPr>
          <p:spPr>
            <a:xfrm>
              <a:off x="8283925" y="3028950"/>
              <a:ext cx="3725" cy="2775"/>
            </a:xfrm>
            <a:custGeom>
              <a:avLst/>
              <a:gdLst/>
              <a:ahLst/>
              <a:cxnLst/>
              <a:rect l="l" t="t" r="r" b="b"/>
              <a:pathLst>
                <a:path w="149" h="111" extrusionOk="0">
                  <a:moveTo>
                    <a:pt x="0" y="0"/>
                  </a:moveTo>
                  <a:lnTo>
                    <a:pt x="0" y="37"/>
                  </a:lnTo>
                  <a:lnTo>
                    <a:pt x="148" y="111"/>
                  </a:lnTo>
                  <a:lnTo>
                    <a:pt x="148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47" name="Google Shape;13547;p53"/>
            <p:cNvSpPr/>
            <p:nvPr/>
          </p:nvSpPr>
          <p:spPr>
            <a:xfrm>
              <a:off x="8283925" y="3025250"/>
              <a:ext cx="3725" cy="5550"/>
            </a:xfrm>
            <a:custGeom>
              <a:avLst/>
              <a:gdLst/>
              <a:ahLst/>
              <a:cxnLst/>
              <a:rect l="l" t="t" r="r" b="b"/>
              <a:pathLst>
                <a:path w="149" h="222" extrusionOk="0">
                  <a:moveTo>
                    <a:pt x="0" y="0"/>
                  </a:moveTo>
                  <a:lnTo>
                    <a:pt x="0" y="148"/>
                  </a:lnTo>
                  <a:lnTo>
                    <a:pt x="148" y="222"/>
                  </a:lnTo>
                  <a:lnTo>
                    <a:pt x="14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48" name="Google Shape;13548;p53"/>
            <p:cNvSpPr/>
            <p:nvPr/>
          </p:nvSpPr>
          <p:spPr>
            <a:xfrm>
              <a:off x="8317200" y="3048350"/>
              <a:ext cx="3725" cy="3725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0" y="0"/>
                  </a:moveTo>
                  <a:lnTo>
                    <a:pt x="0" y="37"/>
                  </a:lnTo>
                  <a:lnTo>
                    <a:pt x="148" y="148"/>
                  </a:lnTo>
                  <a:lnTo>
                    <a:pt x="148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49" name="Google Shape;13549;p53"/>
            <p:cNvSpPr/>
            <p:nvPr/>
          </p:nvSpPr>
          <p:spPr>
            <a:xfrm>
              <a:off x="8317200" y="3043725"/>
              <a:ext cx="3725" cy="6500"/>
            </a:xfrm>
            <a:custGeom>
              <a:avLst/>
              <a:gdLst/>
              <a:ahLst/>
              <a:cxnLst/>
              <a:rect l="l" t="t" r="r" b="b"/>
              <a:pathLst>
                <a:path w="149" h="260" extrusionOk="0">
                  <a:moveTo>
                    <a:pt x="0" y="1"/>
                  </a:moveTo>
                  <a:lnTo>
                    <a:pt x="0" y="185"/>
                  </a:lnTo>
                  <a:lnTo>
                    <a:pt x="148" y="259"/>
                  </a:lnTo>
                  <a:lnTo>
                    <a:pt x="148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50" name="Google Shape;13550;p53"/>
            <p:cNvSpPr/>
            <p:nvPr/>
          </p:nvSpPr>
          <p:spPr>
            <a:xfrm>
              <a:off x="8288550" y="3027100"/>
              <a:ext cx="26825" cy="21275"/>
            </a:xfrm>
            <a:custGeom>
              <a:avLst/>
              <a:gdLst/>
              <a:ahLst/>
              <a:cxnLst/>
              <a:rect l="l" t="t" r="r" b="b"/>
              <a:pathLst>
                <a:path w="1073" h="851" extrusionOk="0">
                  <a:moveTo>
                    <a:pt x="0" y="0"/>
                  </a:moveTo>
                  <a:lnTo>
                    <a:pt x="0" y="222"/>
                  </a:lnTo>
                  <a:lnTo>
                    <a:pt x="1072" y="850"/>
                  </a:lnTo>
                  <a:lnTo>
                    <a:pt x="1072" y="813"/>
                  </a:lnTo>
                  <a:lnTo>
                    <a:pt x="37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51" name="Google Shape;13551;p53"/>
            <p:cNvSpPr/>
            <p:nvPr/>
          </p:nvSpPr>
          <p:spPr>
            <a:xfrm>
              <a:off x="8289475" y="3027100"/>
              <a:ext cx="25900" cy="20350"/>
            </a:xfrm>
            <a:custGeom>
              <a:avLst/>
              <a:gdLst/>
              <a:ahLst/>
              <a:cxnLst/>
              <a:rect l="l" t="t" r="r" b="b"/>
              <a:pathLst>
                <a:path w="1036" h="814" extrusionOk="0">
                  <a:moveTo>
                    <a:pt x="0" y="0"/>
                  </a:moveTo>
                  <a:lnTo>
                    <a:pt x="0" y="185"/>
                  </a:lnTo>
                  <a:lnTo>
                    <a:pt x="1035" y="813"/>
                  </a:lnTo>
                  <a:lnTo>
                    <a:pt x="1035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52" name="Google Shape;13552;p53"/>
            <p:cNvSpPr/>
            <p:nvPr/>
          </p:nvSpPr>
          <p:spPr>
            <a:xfrm>
              <a:off x="8321825" y="3045575"/>
              <a:ext cx="3725" cy="8350"/>
            </a:xfrm>
            <a:custGeom>
              <a:avLst/>
              <a:gdLst/>
              <a:ahLst/>
              <a:cxnLst/>
              <a:rect l="l" t="t" r="r" b="b"/>
              <a:pathLst>
                <a:path w="149" h="334" extrusionOk="0">
                  <a:moveTo>
                    <a:pt x="0" y="1"/>
                  </a:moveTo>
                  <a:lnTo>
                    <a:pt x="0" y="259"/>
                  </a:lnTo>
                  <a:lnTo>
                    <a:pt x="148" y="333"/>
                  </a:lnTo>
                  <a:lnTo>
                    <a:pt x="148" y="296"/>
                  </a:lnTo>
                  <a:lnTo>
                    <a:pt x="74" y="259"/>
                  </a:lnTo>
                  <a:lnTo>
                    <a:pt x="74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53" name="Google Shape;13553;p53"/>
            <p:cNvSpPr/>
            <p:nvPr/>
          </p:nvSpPr>
          <p:spPr>
            <a:xfrm>
              <a:off x="8323675" y="3047425"/>
              <a:ext cx="1875" cy="5575"/>
            </a:xfrm>
            <a:custGeom>
              <a:avLst/>
              <a:gdLst/>
              <a:ahLst/>
              <a:cxnLst/>
              <a:rect l="l" t="t" r="r" b="b"/>
              <a:pathLst>
                <a:path w="75" h="223" extrusionOk="0">
                  <a:moveTo>
                    <a:pt x="0" y="0"/>
                  </a:moveTo>
                  <a:lnTo>
                    <a:pt x="0" y="185"/>
                  </a:lnTo>
                  <a:lnTo>
                    <a:pt x="74" y="22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54" name="Google Shape;13554;p53"/>
            <p:cNvSpPr/>
            <p:nvPr/>
          </p:nvSpPr>
          <p:spPr>
            <a:xfrm>
              <a:off x="8275600" y="3012300"/>
              <a:ext cx="61950" cy="35150"/>
            </a:xfrm>
            <a:custGeom>
              <a:avLst/>
              <a:gdLst/>
              <a:ahLst/>
              <a:cxnLst/>
              <a:rect l="l" t="t" r="r" b="b"/>
              <a:pathLst>
                <a:path w="2478" h="1406" extrusionOk="0">
                  <a:moveTo>
                    <a:pt x="370" y="1"/>
                  </a:moveTo>
                  <a:lnTo>
                    <a:pt x="1" y="222"/>
                  </a:lnTo>
                  <a:lnTo>
                    <a:pt x="2108" y="1405"/>
                  </a:lnTo>
                  <a:lnTo>
                    <a:pt x="2478" y="1221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55" name="Google Shape;13555;p53"/>
            <p:cNvSpPr/>
            <p:nvPr/>
          </p:nvSpPr>
          <p:spPr>
            <a:xfrm>
              <a:off x="8319050" y="29651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37" y="0"/>
                  </a:moveTo>
                  <a:lnTo>
                    <a:pt x="0" y="924"/>
                  </a:lnTo>
                  <a:lnTo>
                    <a:pt x="74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56" name="Google Shape;13556;p53"/>
            <p:cNvSpPr/>
            <p:nvPr/>
          </p:nvSpPr>
          <p:spPr>
            <a:xfrm>
              <a:off x="7831950" y="3273875"/>
              <a:ext cx="159000" cy="90600"/>
            </a:xfrm>
            <a:custGeom>
              <a:avLst/>
              <a:gdLst/>
              <a:ahLst/>
              <a:cxnLst/>
              <a:rect l="l" t="t" r="r" b="b"/>
              <a:pathLst>
                <a:path w="6360" h="3624" extrusionOk="0">
                  <a:moveTo>
                    <a:pt x="4252" y="0"/>
                  </a:moveTo>
                  <a:lnTo>
                    <a:pt x="1" y="2440"/>
                  </a:lnTo>
                  <a:lnTo>
                    <a:pt x="2145" y="3623"/>
                  </a:lnTo>
                  <a:lnTo>
                    <a:pt x="6360" y="1183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57" name="Google Shape;13557;p53"/>
            <p:cNvSpPr/>
            <p:nvPr/>
          </p:nvSpPr>
          <p:spPr>
            <a:xfrm>
              <a:off x="7836575" y="3321925"/>
              <a:ext cx="48100" cy="40700"/>
            </a:xfrm>
            <a:custGeom>
              <a:avLst/>
              <a:gdLst/>
              <a:ahLst/>
              <a:cxnLst/>
              <a:rect l="l" t="t" r="r" b="b"/>
              <a:pathLst>
                <a:path w="1924" h="1628" extrusionOk="0">
                  <a:moveTo>
                    <a:pt x="1" y="1"/>
                  </a:moveTo>
                  <a:lnTo>
                    <a:pt x="1" y="555"/>
                  </a:lnTo>
                  <a:lnTo>
                    <a:pt x="1923" y="1627"/>
                  </a:lnTo>
                  <a:lnTo>
                    <a:pt x="1923" y="107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58" name="Google Shape;13558;p53"/>
            <p:cNvSpPr/>
            <p:nvPr/>
          </p:nvSpPr>
          <p:spPr>
            <a:xfrm>
              <a:off x="7884650" y="3289575"/>
              <a:ext cx="101675" cy="73050"/>
            </a:xfrm>
            <a:custGeom>
              <a:avLst/>
              <a:gdLst/>
              <a:ahLst/>
              <a:cxnLst/>
              <a:rect l="l" t="t" r="r" b="b"/>
              <a:pathLst>
                <a:path w="4067" h="2922" extrusionOk="0">
                  <a:moveTo>
                    <a:pt x="4067" y="1"/>
                  </a:moveTo>
                  <a:lnTo>
                    <a:pt x="0" y="2367"/>
                  </a:lnTo>
                  <a:lnTo>
                    <a:pt x="0" y="2921"/>
                  </a:lnTo>
                  <a:lnTo>
                    <a:pt x="4067" y="555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59" name="Google Shape;13559;p53"/>
            <p:cNvSpPr/>
            <p:nvPr/>
          </p:nvSpPr>
          <p:spPr>
            <a:xfrm>
              <a:off x="7836575" y="3289575"/>
              <a:ext cx="149750" cy="64725"/>
            </a:xfrm>
            <a:custGeom>
              <a:avLst/>
              <a:gdLst/>
              <a:ahLst/>
              <a:cxnLst/>
              <a:rect l="l" t="t" r="r" b="b"/>
              <a:pathLst>
                <a:path w="5990" h="2589" extrusionOk="0">
                  <a:moveTo>
                    <a:pt x="5990" y="1"/>
                  </a:moveTo>
                  <a:lnTo>
                    <a:pt x="1923" y="2367"/>
                  </a:lnTo>
                  <a:lnTo>
                    <a:pt x="1" y="1295"/>
                  </a:lnTo>
                  <a:lnTo>
                    <a:pt x="1" y="1517"/>
                  </a:lnTo>
                  <a:lnTo>
                    <a:pt x="1923" y="2589"/>
                  </a:lnTo>
                  <a:lnTo>
                    <a:pt x="5990" y="223"/>
                  </a:lnTo>
                  <a:lnTo>
                    <a:pt x="5990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60" name="Google Shape;13560;p53"/>
            <p:cNvSpPr/>
            <p:nvPr/>
          </p:nvSpPr>
          <p:spPr>
            <a:xfrm>
              <a:off x="7836575" y="3262775"/>
              <a:ext cx="149750" cy="85975"/>
            </a:xfrm>
            <a:custGeom>
              <a:avLst/>
              <a:gdLst/>
              <a:ahLst/>
              <a:cxnLst/>
              <a:rect l="l" t="t" r="r" b="b"/>
              <a:pathLst>
                <a:path w="5990" h="3439" extrusionOk="0">
                  <a:moveTo>
                    <a:pt x="4141" y="1"/>
                  </a:moveTo>
                  <a:lnTo>
                    <a:pt x="1" y="2367"/>
                  </a:lnTo>
                  <a:lnTo>
                    <a:pt x="1923" y="3439"/>
                  </a:lnTo>
                  <a:lnTo>
                    <a:pt x="5990" y="1073"/>
                  </a:lnTo>
                  <a:lnTo>
                    <a:pt x="4141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61" name="Google Shape;13561;p53"/>
            <p:cNvSpPr/>
            <p:nvPr/>
          </p:nvSpPr>
          <p:spPr>
            <a:xfrm>
              <a:off x="7831950" y="3315450"/>
              <a:ext cx="53650" cy="37000"/>
            </a:xfrm>
            <a:custGeom>
              <a:avLst/>
              <a:gdLst/>
              <a:ahLst/>
              <a:cxnLst/>
              <a:rect l="l" t="t" r="r" b="b"/>
              <a:pathLst>
                <a:path w="2146" h="1480" extrusionOk="0">
                  <a:moveTo>
                    <a:pt x="1" y="1"/>
                  </a:moveTo>
                  <a:lnTo>
                    <a:pt x="1" y="260"/>
                  </a:lnTo>
                  <a:lnTo>
                    <a:pt x="2145" y="1480"/>
                  </a:lnTo>
                  <a:lnTo>
                    <a:pt x="2145" y="11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62" name="Google Shape;13562;p53"/>
            <p:cNvSpPr/>
            <p:nvPr/>
          </p:nvSpPr>
          <p:spPr>
            <a:xfrm>
              <a:off x="7885575" y="3284950"/>
              <a:ext cx="105375" cy="67500"/>
            </a:xfrm>
            <a:custGeom>
              <a:avLst/>
              <a:gdLst/>
              <a:ahLst/>
              <a:cxnLst/>
              <a:rect l="l" t="t" r="r" b="b"/>
              <a:pathLst>
                <a:path w="4215" h="2700" extrusionOk="0">
                  <a:moveTo>
                    <a:pt x="4215" y="1"/>
                  </a:moveTo>
                  <a:lnTo>
                    <a:pt x="0" y="2404"/>
                  </a:lnTo>
                  <a:lnTo>
                    <a:pt x="0" y="2700"/>
                  </a:lnTo>
                  <a:lnTo>
                    <a:pt x="4215" y="223"/>
                  </a:lnTo>
                  <a:lnTo>
                    <a:pt x="421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63" name="Google Shape;13563;p53"/>
            <p:cNvSpPr/>
            <p:nvPr/>
          </p:nvSpPr>
          <p:spPr>
            <a:xfrm>
              <a:off x="7831950" y="3253525"/>
              <a:ext cx="159000" cy="91550"/>
            </a:xfrm>
            <a:custGeom>
              <a:avLst/>
              <a:gdLst/>
              <a:ahLst/>
              <a:cxnLst/>
              <a:rect l="l" t="t" r="r" b="b"/>
              <a:pathLst>
                <a:path w="6360" h="3662" extrusionOk="0">
                  <a:moveTo>
                    <a:pt x="4252" y="1"/>
                  </a:moveTo>
                  <a:lnTo>
                    <a:pt x="1" y="2478"/>
                  </a:lnTo>
                  <a:lnTo>
                    <a:pt x="2145" y="3661"/>
                  </a:lnTo>
                  <a:lnTo>
                    <a:pt x="6360" y="1258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64" name="Google Shape;13564;p53"/>
            <p:cNvSpPr/>
            <p:nvPr/>
          </p:nvSpPr>
          <p:spPr>
            <a:xfrm>
              <a:off x="8076875" y="3132450"/>
              <a:ext cx="159925" cy="90600"/>
            </a:xfrm>
            <a:custGeom>
              <a:avLst/>
              <a:gdLst/>
              <a:ahLst/>
              <a:cxnLst/>
              <a:rect l="l" t="t" r="r" b="b"/>
              <a:pathLst>
                <a:path w="6397" h="3624" extrusionOk="0">
                  <a:moveTo>
                    <a:pt x="4253" y="1"/>
                  </a:moveTo>
                  <a:lnTo>
                    <a:pt x="1" y="2404"/>
                  </a:lnTo>
                  <a:lnTo>
                    <a:pt x="2145" y="3624"/>
                  </a:lnTo>
                  <a:lnTo>
                    <a:pt x="6397" y="1221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65" name="Google Shape;13565;p53"/>
            <p:cNvSpPr/>
            <p:nvPr/>
          </p:nvSpPr>
          <p:spPr>
            <a:xfrm>
              <a:off x="8081500" y="3179600"/>
              <a:ext cx="48100" cy="40675"/>
            </a:xfrm>
            <a:custGeom>
              <a:avLst/>
              <a:gdLst/>
              <a:ahLst/>
              <a:cxnLst/>
              <a:rect l="l" t="t" r="r" b="b"/>
              <a:pathLst>
                <a:path w="1924" h="1627" extrusionOk="0">
                  <a:moveTo>
                    <a:pt x="1" y="0"/>
                  </a:moveTo>
                  <a:lnTo>
                    <a:pt x="1" y="555"/>
                  </a:lnTo>
                  <a:lnTo>
                    <a:pt x="1923" y="1627"/>
                  </a:lnTo>
                  <a:lnTo>
                    <a:pt x="1923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66" name="Google Shape;13566;p53"/>
            <p:cNvSpPr/>
            <p:nvPr/>
          </p:nvSpPr>
          <p:spPr>
            <a:xfrm>
              <a:off x="8129575" y="3148175"/>
              <a:ext cx="102625" cy="72100"/>
            </a:xfrm>
            <a:custGeom>
              <a:avLst/>
              <a:gdLst/>
              <a:ahLst/>
              <a:cxnLst/>
              <a:rect l="l" t="t" r="r" b="b"/>
              <a:pathLst>
                <a:path w="4105" h="2884" extrusionOk="0">
                  <a:moveTo>
                    <a:pt x="4104" y="0"/>
                  </a:moveTo>
                  <a:lnTo>
                    <a:pt x="0" y="2329"/>
                  </a:lnTo>
                  <a:lnTo>
                    <a:pt x="0" y="2884"/>
                  </a:lnTo>
                  <a:lnTo>
                    <a:pt x="4104" y="592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67" name="Google Shape;13567;p53"/>
            <p:cNvSpPr/>
            <p:nvPr/>
          </p:nvSpPr>
          <p:spPr>
            <a:xfrm>
              <a:off x="8081500" y="3148175"/>
              <a:ext cx="150700" cy="63800"/>
            </a:xfrm>
            <a:custGeom>
              <a:avLst/>
              <a:gdLst/>
              <a:ahLst/>
              <a:cxnLst/>
              <a:rect l="l" t="t" r="r" b="b"/>
              <a:pathLst>
                <a:path w="6028" h="2552" extrusionOk="0">
                  <a:moveTo>
                    <a:pt x="6027" y="0"/>
                  </a:moveTo>
                  <a:lnTo>
                    <a:pt x="1923" y="2329"/>
                  </a:lnTo>
                  <a:lnTo>
                    <a:pt x="1" y="1257"/>
                  </a:lnTo>
                  <a:lnTo>
                    <a:pt x="1" y="1516"/>
                  </a:lnTo>
                  <a:lnTo>
                    <a:pt x="1923" y="2551"/>
                  </a:lnTo>
                  <a:lnTo>
                    <a:pt x="6027" y="259"/>
                  </a:lnTo>
                  <a:lnTo>
                    <a:pt x="6027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68" name="Google Shape;13568;p53"/>
            <p:cNvSpPr/>
            <p:nvPr/>
          </p:nvSpPr>
          <p:spPr>
            <a:xfrm>
              <a:off x="8081500" y="3121375"/>
              <a:ext cx="150700" cy="85050"/>
            </a:xfrm>
            <a:custGeom>
              <a:avLst/>
              <a:gdLst/>
              <a:ahLst/>
              <a:cxnLst/>
              <a:rect l="l" t="t" r="r" b="b"/>
              <a:pathLst>
                <a:path w="6028" h="3402" extrusionOk="0">
                  <a:moveTo>
                    <a:pt x="4142" y="0"/>
                  </a:moveTo>
                  <a:lnTo>
                    <a:pt x="1" y="2329"/>
                  </a:lnTo>
                  <a:lnTo>
                    <a:pt x="1923" y="3401"/>
                  </a:lnTo>
                  <a:lnTo>
                    <a:pt x="6027" y="107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69" name="Google Shape;13569;p53"/>
            <p:cNvSpPr/>
            <p:nvPr/>
          </p:nvSpPr>
          <p:spPr>
            <a:xfrm>
              <a:off x="8076875" y="3173125"/>
              <a:ext cx="53650" cy="37000"/>
            </a:xfrm>
            <a:custGeom>
              <a:avLst/>
              <a:gdLst/>
              <a:ahLst/>
              <a:cxnLst/>
              <a:rect l="l" t="t" r="r" b="b"/>
              <a:pathLst>
                <a:path w="2146" h="1480" extrusionOk="0">
                  <a:moveTo>
                    <a:pt x="1" y="0"/>
                  </a:moveTo>
                  <a:lnTo>
                    <a:pt x="1" y="259"/>
                  </a:lnTo>
                  <a:lnTo>
                    <a:pt x="2145" y="1479"/>
                  </a:lnTo>
                  <a:lnTo>
                    <a:pt x="2145" y="12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70" name="Google Shape;13570;p53"/>
            <p:cNvSpPr/>
            <p:nvPr/>
          </p:nvSpPr>
          <p:spPr>
            <a:xfrm>
              <a:off x="8130500" y="3142625"/>
              <a:ext cx="106300" cy="67500"/>
            </a:xfrm>
            <a:custGeom>
              <a:avLst/>
              <a:gdLst/>
              <a:ahLst/>
              <a:cxnLst/>
              <a:rect l="l" t="t" r="r" b="b"/>
              <a:pathLst>
                <a:path w="4252" h="2700" extrusionOk="0">
                  <a:moveTo>
                    <a:pt x="4252" y="0"/>
                  </a:moveTo>
                  <a:lnTo>
                    <a:pt x="0" y="2478"/>
                  </a:lnTo>
                  <a:lnTo>
                    <a:pt x="0" y="2699"/>
                  </a:lnTo>
                  <a:lnTo>
                    <a:pt x="4252" y="296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71" name="Google Shape;13571;p53"/>
            <p:cNvSpPr/>
            <p:nvPr/>
          </p:nvSpPr>
          <p:spPr>
            <a:xfrm>
              <a:off x="8076875" y="3113050"/>
              <a:ext cx="159925" cy="91525"/>
            </a:xfrm>
            <a:custGeom>
              <a:avLst/>
              <a:gdLst/>
              <a:ahLst/>
              <a:cxnLst/>
              <a:rect l="l" t="t" r="r" b="b"/>
              <a:pathLst>
                <a:path w="6397" h="3661" extrusionOk="0">
                  <a:moveTo>
                    <a:pt x="4253" y="0"/>
                  </a:moveTo>
                  <a:lnTo>
                    <a:pt x="1" y="2403"/>
                  </a:lnTo>
                  <a:lnTo>
                    <a:pt x="2145" y="3661"/>
                  </a:lnTo>
                  <a:lnTo>
                    <a:pt x="6397" y="1183"/>
                  </a:lnTo>
                  <a:lnTo>
                    <a:pt x="425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72" name="Google Shape;13572;p53"/>
            <p:cNvSpPr/>
            <p:nvPr/>
          </p:nvSpPr>
          <p:spPr>
            <a:xfrm>
              <a:off x="7753400" y="3364450"/>
              <a:ext cx="336450" cy="103550"/>
            </a:xfrm>
            <a:custGeom>
              <a:avLst/>
              <a:gdLst/>
              <a:ahLst/>
              <a:cxnLst/>
              <a:rect l="l" t="t" r="r" b="b"/>
              <a:pathLst>
                <a:path w="13458" h="4142" extrusionOk="0">
                  <a:moveTo>
                    <a:pt x="13236" y="0"/>
                  </a:moveTo>
                  <a:lnTo>
                    <a:pt x="12127" y="555"/>
                  </a:lnTo>
                  <a:cubicBezTo>
                    <a:pt x="10870" y="1257"/>
                    <a:pt x="8984" y="2404"/>
                    <a:pt x="8467" y="2514"/>
                  </a:cubicBezTo>
                  <a:cubicBezTo>
                    <a:pt x="6765" y="3212"/>
                    <a:pt x="4475" y="3362"/>
                    <a:pt x="2564" y="3362"/>
                  </a:cubicBezTo>
                  <a:cubicBezTo>
                    <a:pt x="1941" y="3362"/>
                    <a:pt x="1359" y="3346"/>
                    <a:pt x="851" y="3328"/>
                  </a:cubicBezTo>
                  <a:cubicBezTo>
                    <a:pt x="333" y="3328"/>
                    <a:pt x="0" y="3402"/>
                    <a:pt x="0" y="3402"/>
                  </a:cubicBezTo>
                  <a:lnTo>
                    <a:pt x="0" y="3956"/>
                  </a:lnTo>
                  <a:lnTo>
                    <a:pt x="1923" y="4141"/>
                  </a:lnTo>
                  <a:lnTo>
                    <a:pt x="5916" y="4141"/>
                  </a:lnTo>
                  <a:lnTo>
                    <a:pt x="8467" y="3661"/>
                  </a:lnTo>
                  <a:lnTo>
                    <a:pt x="13458" y="629"/>
                  </a:lnTo>
                  <a:lnTo>
                    <a:pt x="13236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73" name="Google Shape;13573;p53"/>
            <p:cNvSpPr/>
            <p:nvPr/>
          </p:nvSpPr>
          <p:spPr>
            <a:xfrm>
              <a:off x="7748150" y="3259075"/>
              <a:ext cx="333375" cy="191350"/>
            </a:xfrm>
            <a:custGeom>
              <a:avLst/>
              <a:gdLst/>
              <a:ahLst/>
              <a:cxnLst/>
              <a:rect l="l" t="t" r="r" b="b"/>
              <a:pathLst>
                <a:path w="13335" h="7654" extrusionOk="0">
                  <a:moveTo>
                    <a:pt x="6052" y="1"/>
                  </a:moveTo>
                  <a:lnTo>
                    <a:pt x="2724" y="1923"/>
                  </a:lnTo>
                  <a:cubicBezTo>
                    <a:pt x="1" y="3469"/>
                    <a:pt x="62" y="5601"/>
                    <a:pt x="172" y="7043"/>
                  </a:cubicBezTo>
                  <a:lnTo>
                    <a:pt x="172" y="7043"/>
                  </a:lnTo>
                  <a:cubicBezTo>
                    <a:pt x="133" y="5604"/>
                    <a:pt x="24" y="3566"/>
                    <a:pt x="2724" y="1997"/>
                  </a:cubicBezTo>
                  <a:lnTo>
                    <a:pt x="6089" y="75"/>
                  </a:lnTo>
                  <a:lnTo>
                    <a:pt x="6052" y="1"/>
                  </a:lnTo>
                  <a:close/>
                  <a:moveTo>
                    <a:pt x="172" y="7043"/>
                  </a:moveTo>
                  <a:cubicBezTo>
                    <a:pt x="172" y="7062"/>
                    <a:pt x="173" y="7080"/>
                    <a:pt x="173" y="7099"/>
                  </a:cubicBezTo>
                  <a:lnTo>
                    <a:pt x="173" y="7062"/>
                  </a:lnTo>
                  <a:cubicBezTo>
                    <a:pt x="173" y="7056"/>
                    <a:pt x="172" y="7049"/>
                    <a:pt x="172" y="7043"/>
                  </a:cubicBezTo>
                  <a:close/>
                  <a:moveTo>
                    <a:pt x="13261" y="4215"/>
                  </a:moveTo>
                  <a:lnTo>
                    <a:pt x="9934" y="6138"/>
                  </a:lnTo>
                  <a:cubicBezTo>
                    <a:pt x="7615" y="7454"/>
                    <a:pt x="4606" y="7628"/>
                    <a:pt x="2279" y="7628"/>
                  </a:cubicBezTo>
                  <a:cubicBezTo>
                    <a:pt x="1861" y="7628"/>
                    <a:pt x="1464" y="7622"/>
                    <a:pt x="1098" y="7617"/>
                  </a:cubicBezTo>
                  <a:lnTo>
                    <a:pt x="173" y="7617"/>
                  </a:lnTo>
                  <a:lnTo>
                    <a:pt x="173" y="7654"/>
                  </a:lnTo>
                  <a:lnTo>
                    <a:pt x="2613" y="7654"/>
                  </a:lnTo>
                  <a:cubicBezTo>
                    <a:pt x="4942" y="7654"/>
                    <a:pt x="7789" y="7469"/>
                    <a:pt x="9971" y="6212"/>
                  </a:cubicBezTo>
                  <a:lnTo>
                    <a:pt x="13335" y="4289"/>
                  </a:lnTo>
                  <a:lnTo>
                    <a:pt x="13261" y="4215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74" name="Google Shape;13574;p53"/>
            <p:cNvSpPr/>
            <p:nvPr/>
          </p:nvSpPr>
          <p:spPr>
            <a:xfrm>
              <a:off x="7982600" y="3213800"/>
              <a:ext cx="79525" cy="47150"/>
            </a:xfrm>
            <a:custGeom>
              <a:avLst/>
              <a:gdLst/>
              <a:ahLst/>
              <a:cxnLst/>
              <a:rect l="l" t="t" r="r" b="b"/>
              <a:pathLst>
                <a:path w="3181" h="1886" extrusionOk="0">
                  <a:moveTo>
                    <a:pt x="2256" y="0"/>
                  </a:moveTo>
                  <a:lnTo>
                    <a:pt x="1" y="1331"/>
                  </a:lnTo>
                  <a:lnTo>
                    <a:pt x="925" y="1886"/>
                  </a:lnTo>
                  <a:lnTo>
                    <a:pt x="3180" y="555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75" name="Google Shape;13575;p53"/>
            <p:cNvSpPr/>
            <p:nvPr/>
          </p:nvSpPr>
          <p:spPr>
            <a:xfrm>
              <a:off x="8005725" y="3211025"/>
              <a:ext cx="55475" cy="49000"/>
            </a:xfrm>
            <a:custGeom>
              <a:avLst/>
              <a:gdLst/>
              <a:ahLst/>
              <a:cxnLst/>
              <a:rect l="l" t="t" r="r" b="b"/>
              <a:pathLst>
                <a:path w="2219" h="1960" extrusionOk="0">
                  <a:moveTo>
                    <a:pt x="2218" y="0"/>
                  </a:moveTo>
                  <a:lnTo>
                    <a:pt x="0" y="1294"/>
                  </a:lnTo>
                  <a:lnTo>
                    <a:pt x="0" y="1960"/>
                  </a:lnTo>
                  <a:lnTo>
                    <a:pt x="2218" y="703"/>
                  </a:lnTo>
                  <a:lnTo>
                    <a:pt x="2218" y="0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76" name="Google Shape;13576;p53"/>
            <p:cNvSpPr/>
            <p:nvPr/>
          </p:nvSpPr>
          <p:spPr>
            <a:xfrm>
              <a:off x="7983525" y="3230425"/>
              <a:ext cx="22225" cy="29600"/>
            </a:xfrm>
            <a:custGeom>
              <a:avLst/>
              <a:gdLst/>
              <a:ahLst/>
              <a:cxnLst/>
              <a:rect l="l" t="t" r="r" b="b"/>
              <a:pathLst>
                <a:path w="889" h="1184" extrusionOk="0">
                  <a:moveTo>
                    <a:pt x="1" y="1"/>
                  </a:moveTo>
                  <a:lnTo>
                    <a:pt x="1" y="703"/>
                  </a:lnTo>
                  <a:lnTo>
                    <a:pt x="888" y="1184"/>
                  </a:lnTo>
                  <a:lnTo>
                    <a:pt x="888" y="5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77" name="Google Shape;13577;p53"/>
            <p:cNvSpPr/>
            <p:nvPr/>
          </p:nvSpPr>
          <p:spPr>
            <a:xfrm>
              <a:off x="7983525" y="3198075"/>
              <a:ext cx="77675" cy="45325"/>
            </a:xfrm>
            <a:custGeom>
              <a:avLst/>
              <a:gdLst/>
              <a:ahLst/>
              <a:cxnLst/>
              <a:rect l="l" t="t" r="r" b="b"/>
              <a:pathLst>
                <a:path w="3107" h="1813" extrusionOk="0">
                  <a:moveTo>
                    <a:pt x="2219" y="1"/>
                  </a:moveTo>
                  <a:lnTo>
                    <a:pt x="1" y="1295"/>
                  </a:lnTo>
                  <a:lnTo>
                    <a:pt x="888" y="1812"/>
                  </a:lnTo>
                  <a:lnTo>
                    <a:pt x="3106" y="518"/>
                  </a:lnTo>
                  <a:lnTo>
                    <a:pt x="2219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78" name="Google Shape;13578;p53"/>
            <p:cNvSpPr/>
            <p:nvPr/>
          </p:nvSpPr>
          <p:spPr>
            <a:xfrm>
              <a:off x="7921600" y="3273875"/>
              <a:ext cx="9275" cy="6250"/>
            </a:xfrm>
            <a:custGeom>
              <a:avLst/>
              <a:gdLst/>
              <a:ahLst/>
              <a:cxnLst/>
              <a:rect l="l" t="t" r="r" b="b"/>
              <a:pathLst>
                <a:path w="371" h="250" extrusionOk="0">
                  <a:moveTo>
                    <a:pt x="1" y="0"/>
                  </a:moveTo>
                  <a:lnTo>
                    <a:pt x="1" y="111"/>
                  </a:lnTo>
                  <a:cubicBezTo>
                    <a:pt x="1" y="185"/>
                    <a:pt x="1" y="185"/>
                    <a:pt x="38" y="222"/>
                  </a:cubicBezTo>
                  <a:cubicBezTo>
                    <a:pt x="75" y="241"/>
                    <a:pt x="121" y="250"/>
                    <a:pt x="167" y="250"/>
                  </a:cubicBezTo>
                  <a:cubicBezTo>
                    <a:pt x="213" y="250"/>
                    <a:pt x="260" y="241"/>
                    <a:pt x="297" y="222"/>
                  </a:cubicBezTo>
                  <a:cubicBezTo>
                    <a:pt x="371" y="185"/>
                    <a:pt x="371" y="185"/>
                    <a:pt x="371" y="111"/>
                  </a:cubicBezTo>
                  <a:lnTo>
                    <a:pt x="37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79" name="Google Shape;13579;p53"/>
            <p:cNvSpPr/>
            <p:nvPr/>
          </p:nvSpPr>
          <p:spPr>
            <a:xfrm>
              <a:off x="7919750" y="3271325"/>
              <a:ext cx="12050" cy="5100"/>
            </a:xfrm>
            <a:custGeom>
              <a:avLst/>
              <a:gdLst/>
              <a:ahLst/>
              <a:cxnLst/>
              <a:rect l="l" t="t" r="r" b="b"/>
              <a:pathLst>
                <a:path w="482" h="204" extrusionOk="0">
                  <a:moveTo>
                    <a:pt x="241" y="1"/>
                  </a:moveTo>
                  <a:cubicBezTo>
                    <a:pt x="195" y="1"/>
                    <a:pt x="149" y="10"/>
                    <a:pt x="112" y="28"/>
                  </a:cubicBezTo>
                  <a:cubicBezTo>
                    <a:pt x="1" y="102"/>
                    <a:pt x="1" y="139"/>
                    <a:pt x="112" y="176"/>
                  </a:cubicBezTo>
                  <a:cubicBezTo>
                    <a:pt x="149" y="195"/>
                    <a:pt x="195" y="204"/>
                    <a:pt x="241" y="204"/>
                  </a:cubicBezTo>
                  <a:cubicBezTo>
                    <a:pt x="287" y="204"/>
                    <a:pt x="334" y="195"/>
                    <a:pt x="371" y="176"/>
                  </a:cubicBezTo>
                  <a:cubicBezTo>
                    <a:pt x="482" y="139"/>
                    <a:pt x="482" y="28"/>
                    <a:pt x="371" y="28"/>
                  </a:cubicBezTo>
                  <a:cubicBezTo>
                    <a:pt x="334" y="10"/>
                    <a:pt x="287" y="1"/>
                    <a:pt x="241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80" name="Google Shape;13580;p53"/>
            <p:cNvSpPr/>
            <p:nvPr/>
          </p:nvSpPr>
          <p:spPr>
            <a:xfrm>
              <a:off x="7996475" y="3230425"/>
              <a:ext cx="9275" cy="7200"/>
            </a:xfrm>
            <a:custGeom>
              <a:avLst/>
              <a:gdLst/>
              <a:ahLst/>
              <a:cxnLst/>
              <a:rect l="l" t="t" r="r" b="b"/>
              <a:pathLst>
                <a:path w="371" h="288" extrusionOk="0">
                  <a:moveTo>
                    <a:pt x="1" y="1"/>
                  </a:moveTo>
                  <a:lnTo>
                    <a:pt x="1" y="149"/>
                  </a:lnTo>
                  <a:cubicBezTo>
                    <a:pt x="1" y="186"/>
                    <a:pt x="1" y="186"/>
                    <a:pt x="38" y="259"/>
                  </a:cubicBezTo>
                  <a:cubicBezTo>
                    <a:pt x="93" y="278"/>
                    <a:pt x="139" y="287"/>
                    <a:pt x="185" y="287"/>
                  </a:cubicBezTo>
                  <a:cubicBezTo>
                    <a:pt x="232" y="287"/>
                    <a:pt x="278" y="278"/>
                    <a:pt x="333" y="259"/>
                  </a:cubicBezTo>
                  <a:cubicBezTo>
                    <a:pt x="370" y="186"/>
                    <a:pt x="370" y="149"/>
                    <a:pt x="370" y="149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81" name="Google Shape;13581;p53"/>
            <p:cNvSpPr/>
            <p:nvPr/>
          </p:nvSpPr>
          <p:spPr>
            <a:xfrm>
              <a:off x="7995550" y="3227900"/>
              <a:ext cx="10200" cy="5100"/>
            </a:xfrm>
            <a:custGeom>
              <a:avLst/>
              <a:gdLst/>
              <a:ahLst/>
              <a:cxnLst/>
              <a:rect l="l" t="t" r="r" b="b"/>
              <a:pathLst>
                <a:path w="408" h="204" extrusionOk="0">
                  <a:moveTo>
                    <a:pt x="222" y="0"/>
                  </a:moveTo>
                  <a:cubicBezTo>
                    <a:pt x="176" y="0"/>
                    <a:pt x="130" y="9"/>
                    <a:pt x="75" y="28"/>
                  </a:cubicBezTo>
                  <a:cubicBezTo>
                    <a:pt x="1" y="65"/>
                    <a:pt x="1" y="102"/>
                    <a:pt x="75" y="176"/>
                  </a:cubicBezTo>
                  <a:cubicBezTo>
                    <a:pt x="130" y="194"/>
                    <a:pt x="176" y="203"/>
                    <a:pt x="222" y="203"/>
                  </a:cubicBezTo>
                  <a:cubicBezTo>
                    <a:pt x="269" y="203"/>
                    <a:pt x="315" y="194"/>
                    <a:pt x="370" y="176"/>
                  </a:cubicBezTo>
                  <a:cubicBezTo>
                    <a:pt x="407" y="102"/>
                    <a:pt x="407" y="65"/>
                    <a:pt x="370" y="28"/>
                  </a:cubicBezTo>
                  <a:cubicBezTo>
                    <a:pt x="315" y="9"/>
                    <a:pt x="269" y="0"/>
                    <a:pt x="222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82" name="Google Shape;13582;p53"/>
            <p:cNvSpPr/>
            <p:nvPr/>
          </p:nvSpPr>
          <p:spPr>
            <a:xfrm>
              <a:off x="7923450" y="3215950"/>
              <a:ext cx="82300" cy="59800"/>
            </a:xfrm>
            <a:custGeom>
              <a:avLst/>
              <a:gdLst/>
              <a:ahLst/>
              <a:cxnLst/>
              <a:rect l="l" t="t" r="r" b="b"/>
              <a:pathLst>
                <a:path w="3292" h="2392" extrusionOk="0">
                  <a:moveTo>
                    <a:pt x="2925" y="1"/>
                  </a:moveTo>
                  <a:cubicBezTo>
                    <a:pt x="2842" y="1"/>
                    <a:pt x="2765" y="19"/>
                    <a:pt x="2700" y="62"/>
                  </a:cubicBezTo>
                  <a:lnTo>
                    <a:pt x="481" y="1393"/>
                  </a:lnTo>
                  <a:cubicBezTo>
                    <a:pt x="186" y="1504"/>
                    <a:pt x="1" y="1874"/>
                    <a:pt x="1" y="2169"/>
                  </a:cubicBezTo>
                  <a:lnTo>
                    <a:pt x="1" y="2317"/>
                  </a:lnTo>
                  <a:cubicBezTo>
                    <a:pt x="1" y="2354"/>
                    <a:pt x="38" y="2391"/>
                    <a:pt x="149" y="2391"/>
                  </a:cubicBezTo>
                  <a:cubicBezTo>
                    <a:pt x="186" y="2391"/>
                    <a:pt x="297" y="2354"/>
                    <a:pt x="297" y="2243"/>
                  </a:cubicBezTo>
                  <a:lnTo>
                    <a:pt x="297" y="2132"/>
                  </a:lnTo>
                  <a:cubicBezTo>
                    <a:pt x="297" y="1911"/>
                    <a:pt x="408" y="1689"/>
                    <a:pt x="592" y="1615"/>
                  </a:cubicBezTo>
                  <a:lnTo>
                    <a:pt x="2811" y="321"/>
                  </a:lnTo>
                  <a:cubicBezTo>
                    <a:pt x="2922" y="247"/>
                    <a:pt x="2959" y="247"/>
                    <a:pt x="2959" y="247"/>
                  </a:cubicBezTo>
                  <a:cubicBezTo>
                    <a:pt x="2995" y="321"/>
                    <a:pt x="2995" y="321"/>
                    <a:pt x="2995" y="395"/>
                  </a:cubicBezTo>
                  <a:lnTo>
                    <a:pt x="2995" y="543"/>
                  </a:lnTo>
                  <a:cubicBezTo>
                    <a:pt x="2995" y="580"/>
                    <a:pt x="3069" y="617"/>
                    <a:pt x="3143" y="617"/>
                  </a:cubicBezTo>
                  <a:cubicBezTo>
                    <a:pt x="3217" y="617"/>
                    <a:pt x="3291" y="617"/>
                    <a:pt x="3291" y="543"/>
                  </a:cubicBezTo>
                  <a:lnTo>
                    <a:pt x="3291" y="395"/>
                  </a:lnTo>
                  <a:cubicBezTo>
                    <a:pt x="3291" y="210"/>
                    <a:pt x="3180" y="62"/>
                    <a:pt x="3106" y="25"/>
                  </a:cubicBezTo>
                  <a:cubicBezTo>
                    <a:pt x="3045" y="10"/>
                    <a:pt x="2984" y="1"/>
                    <a:pt x="2925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83" name="Google Shape;13583;p53"/>
            <p:cNvSpPr/>
            <p:nvPr/>
          </p:nvSpPr>
          <p:spPr>
            <a:xfrm>
              <a:off x="8062100" y="3354275"/>
              <a:ext cx="9275" cy="6975"/>
            </a:xfrm>
            <a:custGeom>
              <a:avLst/>
              <a:gdLst/>
              <a:ahLst/>
              <a:cxnLst/>
              <a:rect l="l" t="t" r="r" b="b"/>
              <a:pathLst>
                <a:path w="371" h="279" extrusionOk="0">
                  <a:moveTo>
                    <a:pt x="0" y="1"/>
                  </a:moveTo>
                  <a:lnTo>
                    <a:pt x="0" y="149"/>
                  </a:lnTo>
                  <a:cubicBezTo>
                    <a:pt x="0" y="186"/>
                    <a:pt x="0" y="186"/>
                    <a:pt x="37" y="223"/>
                  </a:cubicBezTo>
                  <a:cubicBezTo>
                    <a:pt x="93" y="260"/>
                    <a:pt x="139" y="278"/>
                    <a:pt x="185" y="278"/>
                  </a:cubicBezTo>
                  <a:cubicBezTo>
                    <a:pt x="232" y="278"/>
                    <a:pt x="278" y="260"/>
                    <a:pt x="333" y="223"/>
                  </a:cubicBezTo>
                  <a:cubicBezTo>
                    <a:pt x="370" y="223"/>
                    <a:pt x="370" y="186"/>
                    <a:pt x="370" y="149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84" name="Google Shape;13584;p53"/>
            <p:cNvSpPr/>
            <p:nvPr/>
          </p:nvSpPr>
          <p:spPr>
            <a:xfrm>
              <a:off x="8061175" y="3351975"/>
              <a:ext cx="11125" cy="5800"/>
            </a:xfrm>
            <a:custGeom>
              <a:avLst/>
              <a:gdLst/>
              <a:ahLst/>
              <a:cxnLst/>
              <a:rect l="l" t="t" r="r" b="b"/>
              <a:pathLst>
                <a:path w="445" h="232" extrusionOk="0">
                  <a:moveTo>
                    <a:pt x="222" y="0"/>
                  </a:moveTo>
                  <a:cubicBezTo>
                    <a:pt x="176" y="0"/>
                    <a:pt x="130" y="19"/>
                    <a:pt x="74" y="56"/>
                  </a:cubicBezTo>
                  <a:cubicBezTo>
                    <a:pt x="0" y="93"/>
                    <a:pt x="0" y="130"/>
                    <a:pt x="74" y="204"/>
                  </a:cubicBezTo>
                  <a:cubicBezTo>
                    <a:pt x="130" y="222"/>
                    <a:pt x="176" y="231"/>
                    <a:pt x="222" y="231"/>
                  </a:cubicBezTo>
                  <a:cubicBezTo>
                    <a:pt x="269" y="231"/>
                    <a:pt x="315" y="222"/>
                    <a:pt x="370" y="204"/>
                  </a:cubicBezTo>
                  <a:cubicBezTo>
                    <a:pt x="444" y="130"/>
                    <a:pt x="444" y="93"/>
                    <a:pt x="370" y="56"/>
                  </a:cubicBezTo>
                  <a:cubicBezTo>
                    <a:pt x="315" y="19"/>
                    <a:pt x="269" y="0"/>
                    <a:pt x="222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85" name="Google Shape;13585;p53"/>
            <p:cNvSpPr/>
            <p:nvPr/>
          </p:nvSpPr>
          <p:spPr>
            <a:xfrm>
              <a:off x="8136975" y="3311775"/>
              <a:ext cx="9250" cy="6250"/>
            </a:xfrm>
            <a:custGeom>
              <a:avLst/>
              <a:gdLst/>
              <a:ahLst/>
              <a:cxnLst/>
              <a:rect l="l" t="t" r="r" b="b"/>
              <a:pathLst>
                <a:path w="370" h="250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185"/>
                    <a:pt x="0" y="185"/>
                    <a:pt x="74" y="222"/>
                  </a:cubicBezTo>
                  <a:cubicBezTo>
                    <a:pt x="111" y="240"/>
                    <a:pt x="157" y="250"/>
                    <a:pt x="203" y="250"/>
                  </a:cubicBezTo>
                  <a:cubicBezTo>
                    <a:pt x="250" y="250"/>
                    <a:pt x="296" y="240"/>
                    <a:pt x="333" y="222"/>
                  </a:cubicBezTo>
                  <a:cubicBezTo>
                    <a:pt x="370" y="185"/>
                    <a:pt x="370" y="185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86" name="Google Shape;13586;p53"/>
            <p:cNvSpPr/>
            <p:nvPr/>
          </p:nvSpPr>
          <p:spPr>
            <a:xfrm>
              <a:off x="8136050" y="3309225"/>
              <a:ext cx="10175" cy="5800"/>
            </a:xfrm>
            <a:custGeom>
              <a:avLst/>
              <a:gdLst/>
              <a:ahLst/>
              <a:cxnLst/>
              <a:rect l="l" t="t" r="r" b="b"/>
              <a:pathLst>
                <a:path w="407" h="232" extrusionOk="0">
                  <a:moveTo>
                    <a:pt x="240" y="0"/>
                  </a:moveTo>
                  <a:cubicBezTo>
                    <a:pt x="194" y="0"/>
                    <a:pt x="148" y="10"/>
                    <a:pt x="111" y="28"/>
                  </a:cubicBezTo>
                  <a:cubicBezTo>
                    <a:pt x="0" y="102"/>
                    <a:pt x="0" y="139"/>
                    <a:pt x="111" y="176"/>
                  </a:cubicBezTo>
                  <a:cubicBezTo>
                    <a:pt x="148" y="213"/>
                    <a:pt x="185" y="232"/>
                    <a:pt x="227" y="232"/>
                  </a:cubicBezTo>
                  <a:cubicBezTo>
                    <a:pt x="268" y="232"/>
                    <a:pt x="314" y="213"/>
                    <a:pt x="370" y="176"/>
                  </a:cubicBezTo>
                  <a:cubicBezTo>
                    <a:pt x="407" y="139"/>
                    <a:pt x="407" y="28"/>
                    <a:pt x="370" y="28"/>
                  </a:cubicBezTo>
                  <a:cubicBezTo>
                    <a:pt x="333" y="10"/>
                    <a:pt x="287" y="0"/>
                    <a:pt x="240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87" name="Google Shape;13587;p53"/>
            <p:cNvSpPr/>
            <p:nvPr/>
          </p:nvSpPr>
          <p:spPr>
            <a:xfrm>
              <a:off x="8063025" y="3297300"/>
              <a:ext cx="82275" cy="59775"/>
            </a:xfrm>
            <a:custGeom>
              <a:avLst/>
              <a:gdLst/>
              <a:ahLst/>
              <a:cxnLst/>
              <a:rect l="l" t="t" r="r" b="b"/>
              <a:pathLst>
                <a:path w="3291" h="2391" extrusionOk="0">
                  <a:moveTo>
                    <a:pt x="2936" y="0"/>
                  </a:moveTo>
                  <a:cubicBezTo>
                    <a:pt x="2860" y="0"/>
                    <a:pt x="2786" y="18"/>
                    <a:pt x="2699" y="62"/>
                  </a:cubicBezTo>
                  <a:lnTo>
                    <a:pt x="481" y="1355"/>
                  </a:lnTo>
                  <a:cubicBezTo>
                    <a:pt x="185" y="1503"/>
                    <a:pt x="0" y="1873"/>
                    <a:pt x="0" y="2132"/>
                  </a:cubicBezTo>
                  <a:lnTo>
                    <a:pt x="0" y="2280"/>
                  </a:lnTo>
                  <a:cubicBezTo>
                    <a:pt x="0" y="2317"/>
                    <a:pt x="74" y="2391"/>
                    <a:pt x="148" y="2391"/>
                  </a:cubicBezTo>
                  <a:cubicBezTo>
                    <a:pt x="259" y="2391"/>
                    <a:pt x="296" y="2317"/>
                    <a:pt x="296" y="2243"/>
                  </a:cubicBezTo>
                  <a:lnTo>
                    <a:pt x="296" y="2095"/>
                  </a:lnTo>
                  <a:cubicBezTo>
                    <a:pt x="296" y="1910"/>
                    <a:pt x="444" y="1688"/>
                    <a:pt x="629" y="1577"/>
                  </a:cubicBezTo>
                  <a:lnTo>
                    <a:pt x="2847" y="283"/>
                  </a:lnTo>
                  <a:cubicBezTo>
                    <a:pt x="2921" y="246"/>
                    <a:pt x="2958" y="246"/>
                    <a:pt x="2958" y="246"/>
                  </a:cubicBezTo>
                  <a:cubicBezTo>
                    <a:pt x="3032" y="283"/>
                    <a:pt x="3032" y="283"/>
                    <a:pt x="3032" y="394"/>
                  </a:cubicBezTo>
                  <a:lnTo>
                    <a:pt x="3032" y="505"/>
                  </a:lnTo>
                  <a:cubicBezTo>
                    <a:pt x="3032" y="579"/>
                    <a:pt x="3069" y="616"/>
                    <a:pt x="3143" y="616"/>
                  </a:cubicBezTo>
                  <a:cubicBezTo>
                    <a:pt x="3254" y="616"/>
                    <a:pt x="3291" y="616"/>
                    <a:pt x="3291" y="505"/>
                  </a:cubicBezTo>
                  <a:lnTo>
                    <a:pt x="3291" y="394"/>
                  </a:lnTo>
                  <a:cubicBezTo>
                    <a:pt x="3291" y="209"/>
                    <a:pt x="3217" y="62"/>
                    <a:pt x="3106" y="25"/>
                  </a:cubicBezTo>
                  <a:cubicBezTo>
                    <a:pt x="3045" y="9"/>
                    <a:pt x="2990" y="0"/>
                    <a:pt x="2936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88" name="Google Shape;13588;p53"/>
            <p:cNvSpPr/>
            <p:nvPr/>
          </p:nvSpPr>
          <p:spPr>
            <a:xfrm>
              <a:off x="8034375" y="3208250"/>
              <a:ext cx="9275" cy="7175"/>
            </a:xfrm>
            <a:custGeom>
              <a:avLst/>
              <a:gdLst/>
              <a:ahLst/>
              <a:cxnLst/>
              <a:rect l="l" t="t" r="r" b="b"/>
              <a:pathLst>
                <a:path w="371" h="287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222"/>
                    <a:pt x="0" y="222"/>
                    <a:pt x="37" y="259"/>
                  </a:cubicBezTo>
                  <a:cubicBezTo>
                    <a:pt x="93" y="278"/>
                    <a:pt x="139" y="287"/>
                    <a:pt x="185" y="287"/>
                  </a:cubicBezTo>
                  <a:cubicBezTo>
                    <a:pt x="231" y="287"/>
                    <a:pt x="278" y="278"/>
                    <a:pt x="333" y="259"/>
                  </a:cubicBezTo>
                  <a:cubicBezTo>
                    <a:pt x="333" y="222"/>
                    <a:pt x="370" y="222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89" name="Google Shape;13589;p53"/>
            <p:cNvSpPr/>
            <p:nvPr/>
          </p:nvSpPr>
          <p:spPr>
            <a:xfrm>
              <a:off x="8031600" y="3206625"/>
              <a:ext cx="12050" cy="5125"/>
            </a:xfrm>
            <a:custGeom>
              <a:avLst/>
              <a:gdLst/>
              <a:ahLst/>
              <a:cxnLst/>
              <a:rect l="l" t="t" r="r" b="b"/>
              <a:pathLst>
                <a:path w="482" h="205" extrusionOk="0">
                  <a:moveTo>
                    <a:pt x="259" y="1"/>
                  </a:moveTo>
                  <a:cubicBezTo>
                    <a:pt x="213" y="1"/>
                    <a:pt x="167" y="10"/>
                    <a:pt x="111" y="28"/>
                  </a:cubicBezTo>
                  <a:cubicBezTo>
                    <a:pt x="0" y="102"/>
                    <a:pt x="0" y="139"/>
                    <a:pt x="111" y="176"/>
                  </a:cubicBezTo>
                  <a:cubicBezTo>
                    <a:pt x="167" y="195"/>
                    <a:pt x="213" y="204"/>
                    <a:pt x="259" y="204"/>
                  </a:cubicBezTo>
                  <a:cubicBezTo>
                    <a:pt x="305" y="204"/>
                    <a:pt x="352" y="195"/>
                    <a:pt x="407" y="176"/>
                  </a:cubicBezTo>
                  <a:cubicBezTo>
                    <a:pt x="481" y="139"/>
                    <a:pt x="481" y="28"/>
                    <a:pt x="407" y="28"/>
                  </a:cubicBezTo>
                  <a:cubicBezTo>
                    <a:pt x="352" y="10"/>
                    <a:pt x="305" y="1"/>
                    <a:pt x="259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90" name="Google Shape;13590;p53"/>
            <p:cNvSpPr/>
            <p:nvPr/>
          </p:nvSpPr>
          <p:spPr>
            <a:xfrm>
              <a:off x="8108300" y="3165725"/>
              <a:ext cx="9275" cy="6950"/>
            </a:xfrm>
            <a:custGeom>
              <a:avLst/>
              <a:gdLst/>
              <a:ahLst/>
              <a:cxnLst/>
              <a:rect l="l" t="t" r="r" b="b"/>
              <a:pathLst>
                <a:path w="371" h="278" extrusionOk="0">
                  <a:moveTo>
                    <a:pt x="1" y="1"/>
                  </a:moveTo>
                  <a:lnTo>
                    <a:pt x="1" y="149"/>
                  </a:lnTo>
                  <a:cubicBezTo>
                    <a:pt x="1" y="186"/>
                    <a:pt x="1" y="186"/>
                    <a:pt x="38" y="223"/>
                  </a:cubicBezTo>
                  <a:cubicBezTo>
                    <a:pt x="93" y="260"/>
                    <a:pt x="140" y="278"/>
                    <a:pt x="186" y="278"/>
                  </a:cubicBezTo>
                  <a:cubicBezTo>
                    <a:pt x="232" y="278"/>
                    <a:pt x="278" y="260"/>
                    <a:pt x="334" y="223"/>
                  </a:cubicBezTo>
                  <a:cubicBezTo>
                    <a:pt x="371" y="186"/>
                    <a:pt x="371" y="149"/>
                    <a:pt x="371" y="149"/>
                  </a:cubicBezTo>
                  <a:lnTo>
                    <a:pt x="37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91" name="Google Shape;13591;p53"/>
            <p:cNvSpPr/>
            <p:nvPr/>
          </p:nvSpPr>
          <p:spPr>
            <a:xfrm>
              <a:off x="8107400" y="3162500"/>
              <a:ext cx="10175" cy="5800"/>
            </a:xfrm>
            <a:custGeom>
              <a:avLst/>
              <a:gdLst/>
              <a:ahLst/>
              <a:cxnLst/>
              <a:rect l="l" t="t" r="r" b="b"/>
              <a:pathLst>
                <a:path w="407" h="232" extrusionOk="0">
                  <a:moveTo>
                    <a:pt x="222" y="0"/>
                  </a:moveTo>
                  <a:cubicBezTo>
                    <a:pt x="176" y="0"/>
                    <a:pt x="129" y="19"/>
                    <a:pt x="74" y="56"/>
                  </a:cubicBezTo>
                  <a:cubicBezTo>
                    <a:pt x="0" y="93"/>
                    <a:pt x="0" y="130"/>
                    <a:pt x="74" y="204"/>
                  </a:cubicBezTo>
                  <a:cubicBezTo>
                    <a:pt x="129" y="222"/>
                    <a:pt x="176" y="231"/>
                    <a:pt x="222" y="231"/>
                  </a:cubicBezTo>
                  <a:cubicBezTo>
                    <a:pt x="268" y="231"/>
                    <a:pt x="314" y="222"/>
                    <a:pt x="370" y="204"/>
                  </a:cubicBezTo>
                  <a:cubicBezTo>
                    <a:pt x="407" y="130"/>
                    <a:pt x="407" y="93"/>
                    <a:pt x="370" y="56"/>
                  </a:cubicBezTo>
                  <a:cubicBezTo>
                    <a:pt x="314" y="19"/>
                    <a:pt x="268" y="0"/>
                    <a:pt x="222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92" name="Google Shape;13592;p53"/>
            <p:cNvSpPr/>
            <p:nvPr/>
          </p:nvSpPr>
          <p:spPr>
            <a:xfrm>
              <a:off x="8035300" y="3151325"/>
              <a:ext cx="82275" cy="59725"/>
            </a:xfrm>
            <a:custGeom>
              <a:avLst/>
              <a:gdLst/>
              <a:ahLst/>
              <a:cxnLst/>
              <a:rect l="l" t="t" r="r" b="b"/>
              <a:pathLst>
                <a:path w="3291" h="2389" extrusionOk="0">
                  <a:moveTo>
                    <a:pt x="2955" y="0"/>
                  </a:moveTo>
                  <a:cubicBezTo>
                    <a:pt x="2872" y="0"/>
                    <a:pt x="2793" y="26"/>
                    <a:pt x="2699" y="96"/>
                  </a:cubicBezTo>
                  <a:lnTo>
                    <a:pt x="481" y="1390"/>
                  </a:lnTo>
                  <a:cubicBezTo>
                    <a:pt x="185" y="1501"/>
                    <a:pt x="0" y="1871"/>
                    <a:pt x="0" y="2166"/>
                  </a:cubicBezTo>
                  <a:lnTo>
                    <a:pt x="0" y="2314"/>
                  </a:lnTo>
                  <a:cubicBezTo>
                    <a:pt x="0" y="2351"/>
                    <a:pt x="74" y="2388"/>
                    <a:pt x="148" y="2388"/>
                  </a:cubicBezTo>
                  <a:cubicBezTo>
                    <a:pt x="185" y="2388"/>
                    <a:pt x="296" y="2351"/>
                    <a:pt x="296" y="2240"/>
                  </a:cubicBezTo>
                  <a:lnTo>
                    <a:pt x="296" y="2130"/>
                  </a:lnTo>
                  <a:cubicBezTo>
                    <a:pt x="296" y="1945"/>
                    <a:pt x="444" y="1686"/>
                    <a:pt x="629" y="1612"/>
                  </a:cubicBezTo>
                  <a:lnTo>
                    <a:pt x="2847" y="318"/>
                  </a:lnTo>
                  <a:cubicBezTo>
                    <a:pt x="2921" y="281"/>
                    <a:pt x="2958" y="281"/>
                    <a:pt x="2958" y="281"/>
                  </a:cubicBezTo>
                  <a:cubicBezTo>
                    <a:pt x="3032" y="318"/>
                    <a:pt x="3032" y="318"/>
                    <a:pt x="3032" y="392"/>
                  </a:cubicBezTo>
                  <a:lnTo>
                    <a:pt x="3032" y="540"/>
                  </a:lnTo>
                  <a:cubicBezTo>
                    <a:pt x="3032" y="577"/>
                    <a:pt x="3069" y="651"/>
                    <a:pt x="3143" y="651"/>
                  </a:cubicBezTo>
                  <a:cubicBezTo>
                    <a:pt x="3254" y="651"/>
                    <a:pt x="3291" y="651"/>
                    <a:pt x="3291" y="540"/>
                  </a:cubicBezTo>
                  <a:lnTo>
                    <a:pt x="3291" y="392"/>
                  </a:lnTo>
                  <a:cubicBezTo>
                    <a:pt x="3291" y="207"/>
                    <a:pt x="3217" y="96"/>
                    <a:pt x="3106" y="22"/>
                  </a:cubicBezTo>
                  <a:cubicBezTo>
                    <a:pt x="3052" y="9"/>
                    <a:pt x="3003" y="0"/>
                    <a:pt x="2955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93" name="Google Shape;13593;p53"/>
            <p:cNvSpPr/>
            <p:nvPr/>
          </p:nvSpPr>
          <p:spPr>
            <a:xfrm>
              <a:off x="8173925" y="3290500"/>
              <a:ext cx="9275" cy="7200"/>
            </a:xfrm>
            <a:custGeom>
              <a:avLst/>
              <a:gdLst/>
              <a:ahLst/>
              <a:cxnLst/>
              <a:rect l="l" t="t" r="r" b="b"/>
              <a:pathLst>
                <a:path w="371" h="288" extrusionOk="0">
                  <a:moveTo>
                    <a:pt x="1" y="1"/>
                  </a:moveTo>
                  <a:lnTo>
                    <a:pt x="1" y="149"/>
                  </a:lnTo>
                  <a:cubicBezTo>
                    <a:pt x="1" y="186"/>
                    <a:pt x="1" y="186"/>
                    <a:pt x="38" y="260"/>
                  </a:cubicBezTo>
                  <a:cubicBezTo>
                    <a:pt x="93" y="278"/>
                    <a:pt x="149" y="287"/>
                    <a:pt x="200" y="287"/>
                  </a:cubicBezTo>
                  <a:cubicBezTo>
                    <a:pt x="250" y="287"/>
                    <a:pt x="297" y="278"/>
                    <a:pt x="334" y="260"/>
                  </a:cubicBezTo>
                  <a:cubicBezTo>
                    <a:pt x="371" y="186"/>
                    <a:pt x="371" y="149"/>
                    <a:pt x="371" y="149"/>
                  </a:cubicBezTo>
                  <a:lnTo>
                    <a:pt x="37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94" name="Google Shape;13594;p53"/>
            <p:cNvSpPr/>
            <p:nvPr/>
          </p:nvSpPr>
          <p:spPr>
            <a:xfrm>
              <a:off x="8173000" y="3287275"/>
              <a:ext cx="12050" cy="5800"/>
            </a:xfrm>
            <a:custGeom>
              <a:avLst/>
              <a:gdLst/>
              <a:ahLst/>
              <a:cxnLst/>
              <a:rect l="l" t="t" r="r" b="b"/>
              <a:pathLst>
                <a:path w="482" h="232" extrusionOk="0">
                  <a:moveTo>
                    <a:pt x="241" y="0"/>
                  </a:moveTo>
                  <a:cubicBezTo>
                    <a:pt x="195" y="0"/>
                    <a:pt x="149" y="19"/>
                    <a:pt x="112" y="56"/>
                  </a:cubicBezTo>
                  <a:cubicBezTo>
                    <a:pt x="1" y="93"/>
                    <a:pt x="1" y="130"/>
                    <a:pt x="112" y="204"/>
                  </a:cubicBezTo>
                  <a:cubicBezTo>
                    <a:pt x="149" y="222"/>
                    <a:pt x="195" y="231"/>
                    <a:pt x="241" y="231"/>
                  </a:cubicBezTo>
                  <a:cubicBezTo>
                    <a:pt x="287" y="231"/>
                    <a:pt x="334" y="222"/>
                    <a:pt x="371" y="204"/>
                  </a:cubicBezTo>
                  <a:cubicBezTo>
                    <a:pt x="482" y="130"/>
                    <a:pt x="482" y="93"/>
                    <a:pt x="371" y="56"/>
                  </a:cubicBezTo>
                  <a:cubicBezTo>
                    <a:pt x="334" y="19"/>
                    <a:pt x="287" y="0"/>
                    <a:pt x="241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95" name="Google Shape;13595;p53"/>
            <p:cNvSpPr/>
            <p:nvPr/>
          </p:nvSpPr>
          <p:spPr>
            <a:xfrm>
              <a:off x="8249725" y="3247075"/>
              <a:ext cx="8350" cy="6250"/>
            </a:xfrm>
            <a:custGeom>
              <a:avLst/>
              <a:gdLst/>
              <a:ahLst/>
              <a:cxnLst/>
              <a:rect l="l" t="t" r="r" b="b"/>
              <a:pathLst>
                <a:path w="334" h="250" extrusionOk="0">
                  <a:moveTo>
                    <a:pt x="1" y="0"/>
                  </a:moveTo>
                  <a:lnTo>
                    <a:pt x="1" y="148"/>
                  </a:lnTo>
                  <a:cubicBezTo>
                    <a:pt x="1" y="185"/>
                    <a:pt x="1" y="185"/>
                    <a:pt x="37" y="222"/>
                  </a:cubicBezTo>
                  <a:cubicBezTo>
                    <a:pt x="74" y="240"/>
                    <a:pt x="121" y="250"/>
                    <a:pt x="167" y="250"/>
                  </a:cubicBezTo>
                  <a:cubicBezTo>
                    <a:pt x="213" y="250"/>
                    <a:pt x="259" y="240"/>
                    <a:pt x="296" y="222"/>
                  </a:cubicBezTo>
                  <a:cubicBezTo>
                    <a:pt x="333" y="185"/>
                    <a:pt x="333" y="185"/>
                    <a:pt x="333" y="148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96" name="Google Shape;13596;p53"/>
            <p:cNvSpPr/>
            <p:nvPr/>
          </p:nvSpPr>
          <p:spPr>
            <a:xfrm>
              <a:off x="8247875" y="3244750"/>
              <a:ext cx="10200" cy="5575"/>
            </a:xfrm>
            <a:custGeom>
              <a:avLst/>
              <a:gdLst/>
              <a:ahLst/>
              <a:cxnLst/>
              <a:rect l="l" t="t" r="r" b="b"/>
              <a:pathLst>
                <a:path w="408" h="223" extrusionOk="0">
                  <a:moveTo>
                    <a:pt x="241" y="1"/>
                  </a:moveTo>
                  <a:cubicBezTo>
                    <a:pt x="195" y="1"/>
                    <a:pt x="148" y="19"/>
                    <a:pt x="111" y="56"/>
                  </a:cubicBezTo>
                  <a:cubicBezTo>
                    <a:pt x="1" y="93"/>
                    <a:pt x="1" y="130"/>
                    <a:pt x="111" y="167"/>
                  </a:cubicBezTo>
                  <a:cubicBezTo>
                    <a:pt x="148" y="204"/>
                    <a:pt x="195" y="223"/>
                    <a:pt x="241" y="223"/>
                  </a:cubicBezTo>
                  <a:cubicBezTo>
                    <a:pt x="287" y="223"/>
                    <a:pt x="333" y="204"/>
                    <a:pt x="370" y="167"/>
                  </a:cubicBezTo>
                  <a:cubicBezTo>
                    <a:pt x="407" y="130"/>
                    <a:pt x="407" y="56"/>
                    <a:pt x="370" y="56"/>
                  </a:cubicBezTo>
                  <a:cubicBezTo>
                    <a:pt x="333" y="19"/>
                    <a:pt x="287" y="1"/>
                    <a:pt x="241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97" name="Google Shape;13597;p53"/>
            <p:cNvSpPr/>
            <p:nvPr/>
          </p:nvSpPr>
          <p:spPr>
            <a:xfrm>
              <a:off x="8175775" y="3232600"/>
              <a:ext cx="81375" cy="59775"/>
            </a:xfrm>
            <a:custGeom>
              <a:avLst/>
              <a:gdLst/>
              <a:ahLst/>
              <a:cxnLst/>
              <a:rect l="l" t="t" r="r" b="b"/>
              <a:pathLst>
                <a:path w="3255" h="2391" extrusionOk="0">
                  <a:moveTo>
                    <a:pt x="2915" y="0"/>
                  </a:moveTo>
                  <a:cubicBezTo>
                    <a:pt x="2836" y="0"/>
                    <a:pt x="2749" y="18"/>
                    <a:pt x="2663" y="62"/>
                  </a:cubicBezTo>
                  <a:lnTo>
                    <a:pt x="444" y="1356"/>
                  </a:lnTo>
                  <a:cubicBezTo>
                    <a:pt x="186" y="1503"/>
                    <a:pt x="1" y="1873"/>
                    <a:pt x="1" y="2132"/>
                  </a:cubicBezTo>
                  <a:lnTo>
                    <a:pt x="1" y="2280"/>
                  </a:lnTo>
                  <a:cubicBezTo>
                    <a:pt x="1" y="2317"/>
                    <a:pt x="38" y="2391"/>
                    <a:pt x="112" y="2391"/>
                  </a:cubicBezTo>
                  <a:cubicBezTo>
                    <a:pt x="223" y="2391"/>
                    <a:pt x="297" y="2317"/>
                    <a:pt x="260" y="2243"/>
                  </a:cubicBezTo>
                  <a:lnTo>
                    <a:pt x="260" y="2095"/>
                  </a:lnTo>
                  <a:cubicBezTo>
                    <a:pt x="260" y="1910"/>
                    <a:pt x="408" y="1688"/>
                    <a:pt x="592" y="1577"/>
                  </a:cubicBezTo>
                  <a:lnTo>
                    <a:pt x="2811" y="283"/>
                  </a:lnTo>
                  <a:cubicBezTo>
                    <a:pt x="2885" y="246"/>
                    <a:pt x="2959" y="246"/>
                    <a:pt x="2959" y="246"/>
                  </a:cubicBezTo>
                  <a:cubicBezTo>
                    <a:pt x="2995" y="283"/>
                    <a:pt x="2995" y="283"/>
                    <a:pt x="2995" y="394"/>
                  </a:cubicBezTo>
                  <a:lnTo>
                    <a:pt x="2995" y="542"/>
                  </a:lnTo>
                  <a:cubicBezTo>
                    <a:pt x="2995" y="579"/>
                    <a:pt x="3032" y="616"/>
                    <a:pt x="3143" y="616"/>
                  </a:cubicBezTo>
                  <a:cubicBezTo>
                    <a:pt x="3217" y="616"/>
                    <a:pt x="3254" y="616"/>
                    <a:pt x="3254" y="542"/>
                  </a:cubicBezTo>
                  <a:lnTo>
                    <a:pt x="3254" y="394"/>
                  </a:lnTo>
                  <a:cubicBezTo>
                    <a:pt x="3254" y="209"/>
                    <a:pt x="3180" y="62"/>
                    <a:pt x="3069" y="25"/>
                  </a:cubicBezTo>
                  <a:cubicBezTo>
                    <a:pt x="3023" y="9"/>
                    <a:pt x="2971" y="0"/>
                    <a:pt x="2915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98" name="Google Shape;13598;p53"/>
            <p:cNvSpPr/>
            <p:nvPr/>
          </p:nvSpPr>
          <p:spPr>
            <a:xfrm>
              <a:off x="8067650" y="3262775"/>
              <a:ext cx="50850" cy="30525"/>
            </a:xfrm>
            <a:custGeom>
              <a:avLst/>
              <a:gdLst/>
              <a:ahLst/>
              <a:cxnLst/>
              <a:rect l="l" t="t" r="r" b="b"/>
              <a:pathLst>
                <a:path w="2034" h="1221" extrusionOk="0">
                  <a:moveTo>
                    <a:pt x="1035" y="1"/>
                  </a:moveTo>
                  <a:cubicBezTo>
                    <a:pt x="740" y="1"/>
                    <a:pt x="518" y="112"/>
                    <a:pt x="333" y="186"/>
                  </a:cubicBezTo>
                  <a:cubicBezTo>
                    <a:pt x="111" y="296"/>
                    <a:pt x="0" y="444"/>
                    <a:pt x="0" y="629"/>
                  </a:cubicBezTo>
                  <a:cubicBezTo>
                    <a:pt x="0" y="740"/>
                    <a:pt x="148" y="925"/>
                    <a:pt x="333" y="1036"/>
                  </a:cubicBezTo>
                  <a:cubicBezTo>
                    <a:pt x="518" y="1147"/>
                    <a:pt x="740" y="1221"/>
                    <a:pt x="1035" y="1221"/>
                  </a:cubicBezTo>
                  <a:cubicBezTo>
                    <a:pt x="1257" y="1221"/>
                    <a:pt x="1553" y="1110"/>
                    <a:pt x="1738" y="1036"/>
                  </a:cubicBezTo>
                  <a:cubicBezTo>
                    <a:pt x="1960" y="925"/>
                    <a:pt x="2034" y="814"/>
                    <a:pt x="2034" y="629"/>
                  </a:cubicBezTo>
                  <a:cubicBezTo>
                    <a:pt x="2034" y="481"/>
                    <a:pt x="1923" y="296"/>
                    <a:pt x="1738" y="186"/>
                  </a:cubicBezTo>
                  <a:cubicBezTo>
                    <a:pt x="1516" y="75"/>
                    <a:pt x="1294" y="1"/>
                    <a:pt x="10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99" name="Google Shape;13599;p53"/>
            <p:cNvSpPr/>
            <p:nvPr/>
          </p:nvSpPr>
          <p:spPr>
            <a:xfrm>
              <a:off x="8071350" y="3262775"/>
              <a:ext cx="45300" cy="28450"/>
            </a:xfrm>
            <a:custGeom>
              <a:avLst/>
              <a:gdLst/>
              <a:ahLst/>
              <a:cxnLst/>
              <a:rect l="l" t="t" r="r" b="b"/>
              <a:pathLst>
                <a:path w="1812" h="1138" extrusionOk="0">
                  <a:moveTo>
                    <a:pt x="0" y="1"/>
                  </a:moveTo>
                  <a:lnTo>
                    <a:pt x="0" y="629"/>
                  </a:lnTo>
                  <a:cubicBezTo>
                    <a:pt x="0" y="740"/>
                    <a:pt x="111" y="888"/>
                    <a:pt x="296" y="999"/>
                  </a:cubicBezTo>
                  <a:cubicBezTo>
                    <a:pt x="481" y="1091"/>
                    <a:pt x="712" y="1138"/>
                    <a:pt x="943" y="1138"/>
                  </a:cubicBezTo>
                  <a:cubicBezTo>
                    <a:pt x="1174" y="1138"/>
                    <a:pt x="1405" y="1091"/>
                    <a:pt x="1590" y="999"/>
                  </a:cubicBezTo>
                  <a:cubicBezTo>
                    <a:pt x="1701" y="888"/>
                    <a:pt x="1812" y="740"/>
                    <a:pt x="1812" y="629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00" name="Google Shape;13600;p53"/>
            <p:cNvSpPr/>
            <p:nvPr/>
          </p:nvSpPr>
          <p:spPr>
            <a:xfrm>
              <a:off x="8067650" y="3250075"/>
              <a:ext cx="50850" cy="25425"/>
            </a:xfrm>
            <a:custGeom>
              <a:avLst/>
              <a:gdLst/>
              <a:ahLst/>
              <a:cxnLst/>
              <a:rect l="l" t="t" r="r" b="b"/>
              <a:pathLst>
                <a:path w="2034" h="1017" extrusionOk="0">
                  <a:moveTo>
                    <a:pt x="1017" y="0"/>
                  </a:moveTo>
                  <a:cubicBezTo>
                    <a:pt x="786" y="0"/>
                    <a:pt x="555" y="47"/>
                    <a:pt x="370" y="139"/>
                  </a:cubicBezTo>
                  <a:cubicBezTo>
                    <a:pt x="0" y="324"/>
                    <a:pt x="0" y="694"/>
                    <a:pt x="370" y="878"/>
                  </a:cubicBezTo>
                  <a:cubicBezTo>
                    <a:pt x="555" y="971"/>
                    <a:pt x="786" y="1017"/>
                    <a:pt x="1017" y="1017"/>
                  </a:cubicBezTo>
                  <a:cubicBezTo>
                    <a:pt x="1248" y="1017"/>
                    <a:pt x="1479" y="971"/>
                    <a:pt x="1664" y="878"/>
                  </a:cubicBezTo>
                  <a:cubicBezTo>
                    <a:pt x="2034" y="694"/>
                    <a:pt x="2034" y="398"/>
                    <a:pt x="1664" y="139"/>
                  </a:cubicBezTo>
                  <a:cubicBezTo>
                    <a:pt x="1479" y="47"/>
                    <a:pt x="1248" y="0"/>
                    <a:pt x="1017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01" name="Google Shape;13601;p53"/>
            <p:cNvSpPr/>
            <p:nvPr/>
          </p:nvSpPr>
          <p:spPr>
            <a:xfrm>
              <a:off x="8158225" y="3299750"/>
              <a:ext cx="9275" cy="7175"/>
            </a:xfrm>
            <a:custGeom>
              <a:avLst/>
              <a:gdLst/>
              <a:ahLst/>
              <a:cxnLst/>
              <a:rect l="l" t="t" r="r" b="b"/>
              <a:pathLst>
                <a:path w="371" h="287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148"/>
                    <a:pt x="0" y="185"/>
                    <a:pt x="37" y="259"/>
                  </a:cubicBezTo>
                  <a:cubicBezTo>
                    <a:pt x="93" y="278"/>
                    <a:pt x="139" y="287"/>
                    <a:pt x="185" y="287"/>
                  </a:cubicBezTo>
                  <a:cubicBezTo>
                    <a:pt x="231" y="287"/>
                    <a:pt x="278" y="278"/>
                    <a:pt x="333" y="259"/>
                  </a:cubicBezTo>
                  <a:cubicBezTo>
                    <a:pt x="370" y="185"/>
                    <a:pt x="370" y="185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02" name="Google Shape;13602;p53"/>
            <p:cNvSpPr/>
            <p:nvPr/>
          </p:nvSpPr>
          <p:spPr>
            <a:xfrm>
              <a:off x="8157300" y="3297200"/>
              <a:ext cx="11125" cy="5125"/>
            </a:xfrm>
            <a:custGeom>
              <a:avLst/>
              <a:gdLst/>
              <a:ahLst/>
              <a:cxnLst/>
              <a:rect l="l" t="t" r="r" b="b"/>
              <a:pathLst>
                <a:path w="445" h="205" extrusionOk="0">
                  <a:moveTo>
                    <a:pt x="204" y="1"/>
                  </a:moveTo>
                  <a:cubicBezTo>
                    <a:pt x="158" y="1"/>
                    <a:pt x="111" y="10"/>
                    <a:pt x="74" y="29"/>
                  </a:cubicBezTo>
                  <a:cubicBezTo>
                    <a:pt x="0" y="66"/>
                    <a:pt x="0" y="176"/>
                    <a:pt x="74" y="176"/>
                  </a:cubicBezTo>
                  <a:cubicBezTo>
                    <a:pt x="130" y="195"/>
                    <a:pt x="176" y="204"/>
                    <a:pt x="218" y="204"/>
                  </a:cubicBezTo>
                  <a:cubicBezTo>
                    <a:pt x="259" y="204"/>
                    <a:pt x="296" y="195"/>
                    <a:pt x="333" y="176"/>
                  </a:cubicBezTo>
                  <a:cubicBezTo>
                    <a:pt x="444" y="102"/>
                    <a:pt x="444" y="66"/>
                    <a:pt x="333" y="29"/>
                  </a:cubicBezTo>
                  <a:cubicBezTo>
                    <a:pt x="296" y="10"/>
                    <a:pt x="250" y="1"/>
                    <a:pt x="204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03" name="Google Shape;13603;p53"/>
            <p:cNvSpPr/>
            <p:nvPr/>
          </p:nvSpPr>
          <p:spPr>
            <a:xfrm>
              <a:off x="8088900" y="3260000"/>
              <a:ext cx="9275" cy="6275"/>
            </a:xfrm>
            <a:custGeom>
              <a:avLst/>
              <a:gdLst/>
              <a:ahLst/>
              <a:cxnLst/>
              <a:rect l="l" t="t" r="r" b="b"/>
              <a:pathLst>
                <a:path w="371" h="251" extrusionOk="0">
                  <a:moveTo>
                    <a:pt x="1" y="1"/>
                  </a:moveTo>
                  <a:lnTo>
                    <a:pt x="1" y="112"/>
                  </a:lnTo>
                  <a:cubicBezTo>
                    <a:pt x="1" y="149"/>
                    <a:pt x="1" y="149"/>
                    <a:pt x="38" y="223"/>
                  </a:cubicBezTo>
                  <a:cubicBezTo>
                    <a:pt x="93" y="241"/>
                    <a:pt x="139" y="250"/>
                    <a:pt x="185" y="250"/>
                  </a:cubicBezTo>
                  <a:cubicBezTo>
                    <a:pt x="232" y="250"/>
                    <a:pt x="278" y="241"/>
                    <a:pt x="333" y="223"/>
                  </a:cubicBezTo>
                  <a:cubicBezTo>
                    <a:pt x="370" y="186"/>
                    <a:pt x="370" y="186"/>
                    <a:pt x="370" y="112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04" name="Google Shape;13604;p53"/>
            <p:cNvSpPr/>
            <p:nvPr/>
          </p:nvSpPr>
          <p:spPr>
            <a:xfrm>
              <a:off x="8088900" y="3257475"/>
              <a:ext cx="10200" cy="5100"/>
            </a:xfrm>
            <a:custGeom>
              <a:avLst/>
              <a:gdLst/>
              <a:ahLst/>
              <a:cxnLst/>
              <a:rect l="l" t="t" r="r" b="b"/>
              <a:pathLst>
                <a:path w="408" h="204" extrusionOk="0">
                  <a:moveTo>
                    <a:pt x="167" y="0"/>
                  </a:moveTo>
                  <a:cubicBezTo>
                    <a:pt x="121" y="0"/>
                    <a:pt x="75" y="9"/>
                    <a:pt x="38" y="28"/>
                  </a:cubicBezTo>
                  <a:cubicBezTo>
                    <a:pt x="1" y="28"/>
                    <a:pt x="1" y="139"/>
                    <a:pt x="38" y="176"/>
                  </a:cubicBezTo>
                  <a:cubicBezTo>
                    <a:pt x="93" y="194"/>
                    <a:pt x="139" y="203"/>
                    <a:pt x="181" y="203"/>
                  </a:cubicBezTo>
                  <a:cubicBezTo>
                    <a:pt x="222" y="203"/>
                    <a:pt x="259" y="194"/>
                    <a:pt x="296" y="176"/>
                  </a:cubicBezTo>
                  <a:cubicBezTo>
                    <a:pt x="407" y="139"/>
                    <a:pt x="407" y="102"/>
                    <a:pt x="296" y="28"/>
                  </a:cubicBezTo>
                  <a:cubicBezTo>
                    <a:pt x="259" y="9"/>
                    <a:pt x="213" y="0"/>
                    <a:pt x="167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05" name="Google Shape;13605;p53"/>
            <p:cNvSpPr/>
            <p:nvPr/>
          </p:nvSpPr>
          <p:spPr>
            <a:xfrm>
              <a:off x="8088900" y="3244850"/>
              <a:ext cx="76750" cy="56775"/>
            </a:xfrm>
            <a:custGeom>
              <a:avLst/>
              <a:gdLst/>
              <a:ahLst/>
              <a:cxnLst/>
              <a:rect l="l" t="t" r="r" b="b"/>
              <a:pathLst>
                <a:path w="3070" h="2271" extrusionOk="0">
                  <a:moveTo>
                    <a:pt x="354" y="1"/>
                  </a:moveTo>
                  <a:cubicBezTo>
                    <a:pt x="293" y="1"/>
                    <a:pt x="235" y="19"/>
                    <a:pt x="185" y="52"/>
                  </a:cubicBezTo>
                  <a:cubicBezTo>
                    <a:pt x="75" y="89"/>
                    <a:pt x="1" y="237"/>
                    <a:pt x="1" y="422"/>
                  </a:cubicBezTo>
                  <a:lnTo>
                    <a:pt x="1" y="533"/>
                  </a:lnTo>
                  <a:cubicBezTo>
                    <a:pt x="1" y="644"/>
                    <a:pt x="38" y="644"/>
                    <a:pt x="112" y="644"/>
                  </a:cubicBezTo>
                  <a:cubicBezTo>
                    <a:pt x="222" y="644"/>
                    <a:pt x="259" y="607"/>
                    <a:pt x="259" y="533"/>
                  </a:cubicBezTo>
                  <a:lnTo>
                    <a:pt x="259" y="422"/>
                  </a:lnTo>
                  <a:cubicBezTo>
                    <a:pt x="259" y="311"/>
                    <a:pt x="259" y="311"/>
                    <a:pt x="296" y="274"/>
                  </a:cubicBezTo>
                  <a:cubicBezTo>
                    <a:pt x="296" y="274"/>
                    <a:pt x="370" y="274"/>
                    <a:pt x="444" y="311"/>
                  </a:cubicBezTo>
                  <a:lnTo>
                    <a:pt x="2478" y="1457"/>
                  </a:lnTo>
                  <a:cubicBezTo>
                    <a:pt x="2662" y="1568"/>
                    <a:pt x="2810" y="1790"/>
                    <a:pt x="2810" y="1975"/>
                  </a:cubicBezTo>
                  <a:lnTo>
                    <a:pt x="2810" y="2123"/>
                  </a:lnTo>
                  <a:cubicBezTo>
                    <a:pt x="2810" y="2270"/>
                    <a:pt x="2847" y="2270"/>
                    <a:pt x="2958" y="2270"/>
                  </a:cubicBezTo>
                  <a:cubicBezTo>
                    <a:pt x="3032" y="2270"/>
                    <a:pt x="3069" y="2196"/>
                    <a:pt x="3069" y="2160"/>
                  </a:cubicBezTo>
                  <a:lnTo>
                    <a:pt x="3069" y="2012"/>
                  </a:lnTo>
                  <a:cubicBezTo>
                    <a:pt x="3069" y="1753"/>
                    <a:pt x="2884" y="1383"/>
                    <a:pt x="2626" y="1235"/>
                  </a:cubicBezTo>
                  <a:lnTo>
                    <a:pt x="592" y="89"/>
                  </a:lnTo>
                  <a:cubicBezTo>
                    <a:pt x="511" y="28"/>
                    <a:pt x="429" y="1"/>
                    <a:pt x="354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06" name="Google Shape;13606;p53"/>
            <p:cNvSpPr/>
            <p:nvPr/>
          </p:nvSpPr>
          <p:spPr>
            <a:xfrm>
              <a:off x="8016800" y="3217500"/>
              <a:ext cx="9275" cy="7175"/>
            </a:xfrm>
            <a:custGeom>
              <a:avLst/>
              <a:gdLst/>
              <a:ahLst/>
              <a:cxnLst/>
              <a:rect l="l" t="t" r="r" b="b"/>
              <a:pathLst>
                <a:path w="371" h="287" extrusionOk="0">
                  <a:moveTo>
                    <a:pt x="1" y="0"/>
                  </a:moveTo>
                  <a:lnTo>
                    <a:pt x="1" y="148"/>
                  </a:lnTo>
                  <a:cubicBezTo>
                    <a:pt x="1" y="222"/>
                    <a:pt x="1" y="222"/>
                    <a:pt x="75" y="259"/>
                  </a:cubicBezTo>
                  <a:cubicBezTo>
                    <a:pt x="112" y="277"/>
                    <a:pt x="158" y="287"/>
                    <a:pt x="204" y="287"/>
                  </a:cubicBezTo>
                  <a:cubicBezTo>
                    <a:pt x="250" y="287"/>
                    <a:pt x="297" y="277"/>
                    <a:pt x="334" y="259"/>
                  </a:cubicBezTo>
                  <a:cubicBezTo>
                    <a:pt x="371" y="222"/>
                    <a:pt x="371" y="222"/>
                    <a:pt x="371" y="148"/>
                  </a:cubicBezTo>
                  <a:lnTo>
                    <a:pt x="37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07" name="Google Shape;13607;p53"/>
            <p:cNvSpPr/>
            <p:nvPr/>
          </p:nvSpPr>
          <p:spPr>
            <a:xfrm>
              <a:off x="8016800" y="3215875"/>
              <a:ext cx="11125" cy="5100"/>
            </a:xfrm>
            <a:custGeom>
              <a:avLst/>
              <a:gdLst/>
              <a:ahLst/>
              <a:cxnLst/>
              <a:rect l="l" t="t" r="r" b="b"/>
              <a:pathLst>
                <a:path w="445" h="204" extrusionOk="0">
                  <a:moveTo>
                    <a:pt x="204" y="0"/>
                  </a:moveTo>
                  <a:cubicBezTo>
                    <a:pt x="158" y="0"/>
                    <a:pt x="112" y="10"/>
                    <a:pt x="75" y="28"/>
                  </a:cubicBezTo>
                  <a:cubicBezTo>
                    <a:pt x="1" y="65"/>
                    <a:pt x="1" y="139"/>
                    <a:pt x="75" y="176"/>
                  </a:cubicBezTo>
                  <a:cubicBezTo>
                    <a:pt x="112" y="194"/>
                    <a:pt x="158" y="204"/>
                    <a:pt x="204" y="204"/>
                  </a:cubicBezTo>
                  <a:cubicBezTo>
                    <a:pt x="250" y="204"/>
                    <a:pt x="297" y="194"/>
                    <a:pt x="334" y="176"/>
                  </a:cubicBezTo>
                  <a:cubicBezTo>
                    <a:pt x="445" y="139"/>
                    <a:pt x="445" y="102"/>
                    <a:pt x="334" y="28"/>
                  </a:cubicBezTo>
                  <a:cubicBezTo>
                    <a:pt x="297" y="10"/>
                    <a:pt x="250" y="0"/>
                    <a:pt x="204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08" name="Google Shape;13608;p53"/>
            <p:cNvSpPr/>
            <p:nvPr/>
          </p:nvSpPr>
          <p:spPr>
            <a:xfrm>
              <a:off x="8016800" y="3204875"/>
              <a:ext cx="79525" cy="57000"/>
            </a:xfrm>
            <a:custGeom>
              <a:avLst/>
              <a:gdLst/>
              <a:ahLst/>
              <a:cxnLst/>
              <a:rect l="l" t="t" r="r" b="b"/>
              <a:pathLst>
                <a:path w="3181" h="2280" extrusionOk="0">
                  <a:moveTo>
                    <a:pt x="367" y="0"/>
                  </a:moveTo>
                  <a:cubicBezTo>
                    <a:pt x="308" y="0"/>
                    <a:pt x="247" y="9"/>
                    <a:pt x="186" y="24"/>
                  </a:cubicBezTo>
                  <a:cubicBezTo>
                    <a:pt x="112" y="61"/>
                    <a:pt x="1" y="209"/>
                    <a:pt x="1" y="394"/>
                  </a:cubicBezTo>
                  <a:lnTo>
                    <a:pt x="1" y="505"/>
                  </a:lnTo>
                  <a:cubicBezTo>
                    <a:pt x="1" y="616"/>
                    <a:pt x="75" y="616"/>
                    <a:pt x="149" y="616"/>
                  </a:cubicBezTo>
                  <a:cubicBezTo>
                    <a:pt x="260" y="616"/>
                    <a:pt x="297" y="579"/>
                    <a:pt x="297" y="505"/>
                  </a:cubicBezTo>
                  <a:lnTo>
                    <a:pt x="297" y="394"/>
                  </a:lnTo>
                  <a:cubicBezTo>
                    <a:pt x="297" y="283"/>
                    <a:pt x="297" y="283"/>
                    <a:pt x="334" y="246"/>
                  </a:cubicBezTo>
                  <a:cubicBezTo>
                    <a:pt x="334" y="246"/>
                    <a:pt x="371" y="246"/>
                    <a:pt x="482" y="283"/>
                  </a:cubicBezTo>
                  <a:lnTo>
                    <a:pt x="2589" y="1503"/>
                  </a:lnTo>
                  <a:cubicBezTo>
                    <a:pt x="2774" y="1577"/>
                    <a:pt x="2922" y="1836"/>
                    <a:pt x="2922" y="2021"/>
                  </a:cubicBezTo>
                  <a:lnTo>
                    <a:pt x="2922" y="2132"/>
                  </a:lnTo>
                  <a:cubicBezTo>
                    <a:pt x="2922" y="2243"/>
                    <a:pt x="2959" y="2280"/>
                    <a:pt x="3069" y="2280"/>
                  </a:cubicBezTo>
                  <a:cubicBezTo>
                    <a:pt x="3143" y="2280"/>
                    <a:pt x="3180" y="2243"/>
                    <a:pt x="3180" y="2206"/>
                  </a:cubicBezTo>
                  <a:lnTo>
                    <a:pt x="3180" y="2058"/>
                  </a:lnTo>
                  <a:cubicBezTo>
                    <a:pt x="3180" y="1762"/>
                    <a:pt x="2996" y="1392"/>
                    <a:pt x="2737" y="1281"/>
                  </a:cubicBezTo>
                  <a:lnTo>
                    <a:pt x="592" y="61"/>
                  </a:lnTo>
                  <a:cubicBezTo>
                    <a:pt x="527" y="18"/>
                    <a:pt x="450" y="0"/>
                    <a:pt x="367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09" name="Google Shape;13609;p53"/>
            <p:cNvSpPr/>
            <p:nvPr/>
          </p:nvSpPr>
          <p:spPr>
            <a:xfrm>
              <a:off x="8007575" y="3984500"/>
              <a:ext cx="789350" cy="418700"/>
            </a:xfrm>
            <a:custGeom>
              <a:avLst/>
              <a:gdLst/>
              <a:ahLst/>
              <a:cxnLst/>
              <a:rect l="l" t="t" r="r" b="b"/>
              <a:pathLst>
                <a:path w="31574" h="16748" extrusionOk="0">
                  <a:moveTo>
                    <a:pt x="24479" y="0"/>
                  </a:moveTo>
                  <a:cubicBezTo>
                    <a:pt x="22373" y="0"/>
                    <a:pt x="20815" y="893"/>
                    <a:pt x="20815" y="893"/>
                  </a:cubicBezTo>
                  <a:cubicBezTo>
                    <a:pt x="20815" y="893"/>
                    <a:pt x="5250" y="9914"/>
                    <a:pt x="3143" y="11060"/>
                  </a:cubicBezTo>
                  <a:cubicBezTo>
                    <a:pt x="0" y="12872"/>
                    <a:pt x="629" y="15386"/>
                    <a:pt x="629" y="16717"/>
                  </a:cubicBezTo>
                  <a:cubicBezTo>
                    <a:pt x="1304" y="16717"/>
                    <a:pt x="2147" y="16748"/>
                    <a:pt x="3080" y="16748"/>
                  </a:cubicBezTo>
                  <a:cubicBezTo>
                    <a:pt x="5366" y="16748"/>
                    <a:pt x="8194" y="16561"/>
                    <a:pt x="10426" y="15275"/>
                  </a:cubicBezTo>
                  <a:cubicBezTo>
                    <a:pt x="12496" y="14055"/>
                    <a:pt x="28061" y="5108"/>
                    <a:pt x="28061" y="5108"/>
                  </a:cubicBezTo>
                  <a:cubicBezTo>
                    <a:pt x="28061" y="5108"/>
                    <a:pt x="31573" y="3037"/>
                    <a:pt x="27987" y="930"/>
                  </a:cubicBezTo>
                  <a:cubicBezTo>
                    <a:pt x="26765" y="232"/>
                    <a:pt x="25551" y="0"/>
                    <a:pt x="24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10" name="Google Shape;13610;p53"/>
            <p:cNvSpPr/>
            <p:nvPr/>
          </p:nvSpPr>
          <p:spPr>
            <a:xfrm>
              <a:off x="8020500" y="3858200"/>
              <a:ext cx="726500" cy="420375"/>
            </a:xfrm>
            <a:custGeom>
              <a:avLst/>
              <a:gdLst/>
              <a:ahLst/>
              <a:cxnLst/>
              <a:rect l="l" t="t" r="r" b="b"/>
              <a:pathLst>
                <a:path w="29060" h="16815" extrusionOk="0">
                  <a:moveTo>
                    <a:pt x="23924" y="1"/>
                  </a:moveTo>
                  <a:cubicBezTo>
                    <a:pt x="23719" y="1"/>
                    <a:pt x="23508" y="10"/>
                    <a:pt x="23292" y="30"/>
                  </a:cubicBezTo>
                  <a:cubicBezTo>
                    <a:pt x="21629" y="178"/>
                    <a:pt x="20335" y="880"/>
                    <a:pt x="20335" y="880"/>
                  </a:cubicBezTo>
                  <a:cubicBezTo>
                    <a:pt x="20335" y="880"/>
                    <a:pt x="2811" y="11010"/>
                    <a:pt x="2589" y="11121"/>
                  </a:cubicBezTo>
                  <a:cubicBezTo>
                    <a:pt x="888" y="12008"/>
                    <a:pt x="297" y="13487"/>
                    <a:pt x="38" y="14707"/>
                  </a:cubicBezTo>
                  <a:cubicBezTo>
                    <a:pt x="1" y="15742"/>
                    <a:pt x="38" y="16814"/>
                    <a:pt x="38" y="16814"/>
                  </a:cubicBezTo>
                  <a:lnTo>
                    <a:pt x="3180" y="12156"/>
                  </a:lnTo>
                  <a:lnTo>
                    <a:pt x="7876" y="9679"/>
                  </a:lnTo>
                  <a:lnTo>
                    <a:pt x="14715" y="5834"/>
                  </a:lnTo>
                  <a:lnTo>
                    <a:pt x="21666" y="1435"/>
                  </a:lnTo>
                  <a:lnTo>
                    <a:pt x="23884" y="954"/>
                  </a:lnTo>
                  <a:lnTo>
                    <a:pt x="27396" y="1767"/>
                  </a:lnTo>
                  <a:cubicBezTo>
                    <a:pt x="27396" y="1767"/>
                    <a:pt x="28955" y="3616"/>
                    <a:pt x="29021" y="3616"/>
                  </a:cubicBezTo>
                  <a:cubicBezTo>
                    <a:pt x="29022" y="3616"/>
                    <a:pt x="29022" y="3616"/>
                    <a:pt x="29023" y="3616"/>
                  </a:cubicBezTo>
                  <a:cubicBezTo>
                    <a:pt x="29060" y="3172"/>
                    <a:pt x="29060" y="2803"/>
                    <a:pt x="29060" y="2803"/>
                  </a:cubicBezTo>
                  <a:cubicBezTo>
                    <a:pt x="29060" y="2803"/>
                    <a:pt x="29023" y="1989"/>
                    <a:pt x="28099" y="1361"/>
                  </a:cubicBezTo>
                  <a:cubicBezTo>
                    <a:pt x="28030" y="1327"/>
                    <a:pt x="26387" y="1"/>
                    <a:pt x="23924" y="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11" name="Google Shape;13611;p53"/>
            <p:cNvSpPr/>
            <p:nvPr/>
          </p:nvSpPr>
          <p:spPr>
            <a:xfrm>
              <a:off x="8024200" y="3941200"/>
              <a:ext cx="727425" cy="413975"/>
            </a:xfrm>
            <a:custGeom>
              <a:avLst/>
              <a:gdLst/>
              <a:ahLst/>
              <a:cxnLst/>
              <a:rect l="l" t="t" r="r" b="b"/>
              <a:pathLst>
                <a:path w="29097" h="16559" extrusionOk="0">
                  <a:moveTo>
                    <a:pt x="28912" y="0"/>
                  </a:moveTo>
                  <a:cubicBezTo>
                    <a:pt x="28690" y="185"/>
                    <a:pt x="24549" y="1405"/>
                    <a:pt x="24549" y="1405"/>
                  </a:cubicBezTo>
                  <a:lnTo>
                    <a:pt x="24549" y="1960"/>
                  </a:lnTo>
                  <a:cubicBezTo>
                    <a:pt x="24263" y="1920"/>
                    <a:pt x="23986" y="1903"/>
                    <a:pt x="23720" y="1903"/>
                  </a:cubicBezTo>
                  <a:cubicBezTo>
                    <a:pt x="21991" y="1903"/>
                    <a:pt x="20741" y="2625"/>
                    <a:pt x="20741" y="2625"/>
                  </a:cubicBezTo>
                  <a:cubicBezTo>
                    <a:pt x="20741" y="2625"/>
                    <a:pt x="11979" y="7727"/>
                    <a:pt x="7099" y="10500"/>
                  </a:cubicBezTo>
                  <a:lnTo>
                    <a:pt x="6544" y="9797"/>
                  </a:lnTo>
                  <a:lnTo>
                    <a:pt x="1" y="13864"/>
                  </a:lnTo>
                  <a:cubicBezTo>
                    <a:pt x="3143" y="14641"/>
                    <a:pt x="2958" y="15491"/>
                    <a:pt x="4437" y="16045"/>
                  </a:cubicBezTo>
                  <a:cubicBezTo>
                    <a:pt x="5134" y="16368"/>
                    <a:pt x="6010" y="16558"/>
                    <a:pt x="6943" y="16558"/>
                  </a:cubicBezTo>
                  <a:cubicBezTo>
                    <a:pt x="8041" y="16558"/>
                    <a:pt x="9219" y="16295"/>
                    <a:pt x="10279" y="15676"/>
                  </a:cubicBezTo>
                  <a:cubicBezTo>
                    <a:pt x="12016" y="14641"/>
                    <a:pt x="26841" y="6137"/>
                    <a:pt x="26841" y="6137"/>
                  </a:cubicBezTo>
                  <a:cubicBezTo>
                    <a:pt x="26841" y="6137"/>
                    <a:pt x="28024" y="5435"/>
                    <a:pt x="28098" y="4474"/>
                  </a:cubicBezTo>
                  <a:cubicBezTo>
                    <a:pt x="28172" y="2588"/>
                    <a:pt x="29097" y="2329"/>
                    <a:pt x="28912" y="0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12" name="Google Shape;13612;p53"/>
            <p:cNvSpPr/>
            <p:nvPr/>
          </p:nvSpPr>
          <p:spPr>
            <a:xfrm>
              <a:off x="8085200" y="4026225"/>
              <a:ext cx="646100" cy="327550"/>
            </a:xfrm>
            <a:custGeom>
              <a:avLst/>
              <a:gdLst/>
              <a:ahLst/>
              <a:cxnLst/>
              <a:rect l="l" t="t" r="r" b="b"/>
              <a:pathLst>
                <a:path w="25844" h="13102" extrusionOk="0">
                  <a:moveTo>
                    <a:pt x="25843" y="0"/>
                  </a:moveTo>
                  <a:lnTo>
                    <a:pt x="25843" y="0"/>
                  </a:lnTo>
                  <a:cubicBezTo>
                    <a:pt x="25839" y="13"/>
                    <a:pt x="25834" y="26"/>
                    <a:pt x="25830" y="38"/>
                  </a:cubicBezTo>
                  <a:lnTo>
                    <a:pt x="25830" y="38"/>
                  </a:lnTo>
                  <a:cubicBezTo>
                    <a:pt x="25837" y="24"/>
                    <a:pt x="25841" y="12"/>
                    <a:pt x="25843" y="0"/>
                  </a:cubicBezTo>
                  <a:close/>
                  <a:moveTo>
                    <a:pt x="25830" y="38"/>
                  </a:moveTo>
                  <a:cubicBezTo>
                    <a:pt x="25269" y="1114"/>
                    <a:pt x="8815" y="9847"/>
                    <a:pt x="7136" y="10796"/>
                  </a:cubicBezTo>
                  <a:cubicBezTo>
                    <a:pt x="5787" y="11564"/>
                    <a:pt x="4321" y="11889"/>
                    <a:pt x="2948" y="11889"/>
                  </a:cubicBezTo>
                  <a:cubicBezTo>
                    <a:pt x="1875" y="11889"/>
                    <a:pt x="860" y="11691"/>
                    <a:pt x="1" y="11350"/>
                  </a:cubicBezTo>
                  <a:lnTo>
                    <a:pt x="1" y="11350"/>
                  </a:lnTo>
                  <a:cubicBezTo>
                    <a:pt x="851" y="11794"/>
                    <a:pt x="1073" y="12275"/>
                    <a:pt x="1997" y="12607"/>
                  </a:cubicBezTo>
                  <a:cubicBezTo>
                    <a:pt x="2693" y="12913"/>
                    <a:pt x="3569" y="13102"/>
                    <a:pt x="4506" y="13102"/>
                  </a:cubicBezTo>
                  <a:cubicBezTo>
                    <a:pt x="5609" y="13102"/>
                    <a:pt x="6796" y="12840"/>
                    <a:pt x="7875" y="12201"/>
                  </a:cubicBezTo>
                  <a:cubicBezTo>
                    <a:pt x="9576" y="11203"/>
                    <a:pt x="24401" y="2699"/>
                    <a:pt x="24401" y="2699"/>
                  </a:cubicBezTo>
                  <a:cubicBezTo>
                    <a:pt x="24401" y="2699"/>
                    <a:pt x="25621" y="1997"/>
                    <a:pt x="25658" y="1036"/>
                  </a:cubicBezTo>
                  <a:cubicBezTo>
                    <a:pt x="25694" y="646"/>
                    <a:pt x="25729" y="325"/>
                    <a:pt x="25830" y="3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13" name="Google Shape;13613;p53"/>
            <p:cNvSpPr/>
            <p:nvPr/>
          </p:nvSpPr>
          <p:spPr>
            <a:xfrm>
              <a:off x="8007575" y="3868950"/>
              <a:ext cx="789350" cy="418725"/>
            </a:xfrm>
            <a:custGeom>
              <a:avLst/>
              <a:gdLst/>
              <a:ahLst/>
              <a:cxnLst/>
              <a:rect l="l" t="t" r="r" b="b"/>
              <a:pathLst>
                <a:path w="31574" h="16749" extrusionOk="0">
                  <a:moveTo>
                    <a:pt x="24479" y="1"/>
                  </a:moveTo>
                  <a:cubicBezTo>
                    <a:pt x="22373" y="1"/>
                    <a:pt x="20815" y="894"/>
                    <a:pt x="20815" y="894"/>
                  </a:cubicBezTo>
                  <a:cubicBezTo>
                    <a:pt x="20815" y="894"/>
                    <a:pt x="5250" y="9915"/>
                    <a:pt x="3143" y="11061"/>
                  </a:cubicBezTo>
                  <a:cubicBezTo>
                    <a:pt x="0" y="12872"/>
                    <a:pt x="629" y="15386"/>
                    <a:pt x="629" y="16717"/>
                  </a:cubicBezTo>
                  <a:cubicBezTo>
                    <a:pt x="1304" y="16717"/>
                    <a:pt x="2147" y="16748"/>
                    <a:pt x="3080" y="16748"/>
                  </a:cubicBezTo>
                  <a:cubicBezTo>
                    <a:pt x="5366" y="16748"/>
                    <a:pt x="8194" y="16562"/>
                    <a:pt x="10426" y="15275"/>
                  </a:cubicBezTo>
                  <a:cubicBezTo>
                    <a:pt x="12496" y="14055"/>
                    <a:pt x="28061" y="5108"/>
                    <a:pt x="28061" y="5108"/>
                  </a:cubicBezTo>
                  <a:cubicBezTo>
                    <a:pt x="28061" y="5108"/>
                    <a:pt x="31573" y="3038"/>
                    <a:pt x="27987" y="931"/>
                  </a:cubicBezTo>
                  <a:cubicBezTo>
                    <a:pt x="26765" y="232"/>
                    <a:pt x="25551" y="1"/>
                    <a:pt x="24479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14" name="Google Shape;13614;p53"/>
            <p:cNvSpPr/>
            <p:nvPr/>
          </p:nvSpPr>
          <p:spPr>
            <a:xfrm>
              <a:off x="8391150" y="4107550"/>
              <a:ext cx="80425" cy="47175"/>
            </a:xfrm>
            <a:custGeom>
              <a:avLst/>
              <a:gdLst/>
              <a:ahLst/>
              <a:cxnLst/>
              <a:rect l="l" t="t" r="r" b="b"/>
              <a:pathLst>
                <a:path w="3217" h="1887" extrusionOk="0">
                  <a:moveTo>
                    <a:pt x="2292" y="1"/>
                  </a:moveTo>
                  <a:lnTo>
                    <a:pt x="0" y="1332"/>
                  </a:lnTo>
                  <a:lnTo>
                    <a:pt x="924" y="1886"/>
                  </a:lnTo>
                  <a:lnTo>
                    <a:pt x="3216" y="555"/>
                  </a:lnTo>
                  <a:lnTo>
                    <a:pt x="22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15" name="Google Shape;13615;p53"/>
            <p:cNvSpPr/>
            <p:nvPr/>
          </p:nvSpPr>
          <p:spPr>
            <a:xfrm>
              <a:off x="8414250" y="4105700"/>
              <a:ext cx="55475" cy="48100"/>
            </a:xfrm>
            <a:custGeom>
              <a:avLst/>
              <a:gdLst/>
              <a:ahLst/>
              <a:cxnLst/>
              <a:rect l="l" t="t" r="r" b="b"/>
              <a:pathLst>
                <a:path w="2219" h="1924" extrusionOk="0">
                  <a:moveTo>
                    <a:pt x="2219" y="1"/>
                  </a:moveTo>
                  <a:lnTo>
                    <a:pt x="0" y="1295"/>
                  </a:lnTo>
                  <a:lnTo>
                    <a:pt x="0" y="1923"/>
                  </a:lnTo>
                  <a:lnTo>
                    <a:pt x="2219" y="666"/>
                  </a:lnTo>
                  <a:lnTo>
                    <a:pt x="2219" y="1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16" name="Google Shape;13616;p53"/>
            <p:cNvSpPr/>
            <p:nvPr/>
          </p:nvSpPr>
          <p:spPr>
            <a:xfrm>
              <a:off x="8392975" y="4125125"/>
              <a:ext cx="21300" cy="28675"/>
            </a:xfrm>
            <a:custGeom>
              <a:avLst/>
              <a:gdLst/>
              <a:ahLst/>
              <a:cxnLst/>
              <a:rect l="l" t="t" r="r" b="b"/>
              <a:pathLst>
                <a:path w="852" h="1147" extrusionOk="0">
                  <a:moveTo>
                    <a:pt x="1" y="0"/>
                  </a:moveTo>
                  <a:lnTo>
                    <a:pt x="1" y="703"/>
                  </a:lnTo>
                  <a:lnTo>
                    <a:pt x="851" y="1146"/>
                  </a:lnTo>
                  <a:lnTo>
                    <a:pt x="851" y="5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17" name="Google Shape;13617;p53"/>
            <p:cNvSpPr/>
            <p:nvPr/>
          </p:nvSpPr>
          <p:spPr>
            <a:xfrm>
              <a:off x="8392975" y="4092775"/>
              <a:ext cx="76750" cy="45300"/>
            </a:xfrm>
            <a:custGeom>
              <a:avLst/>
              <a:gdLst/>
              <a:ahLst/>
              <a:cxnLst/>
              <a:rect l="l" t="t" r="r" b="b"/>
              <a:pathLst>
                <a:path w="3070" h="1812" extrusionOk="0">
                  <a:moveTo>
                    <a:pt x="2219" y="0"/>
                  </a:moveTo>
                  <a:lnTo>
                    <a:pt x="1" y="1294"/>
                  </a:lnTo>
                  <a:lnTo>
                    <a:pt x="851" y="1812"/>
                  </a:lnTo>
                  <a:lnTo>
                    <a:pt x="3070" y="518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18" name="Google Shape;13618;p53"/>
            <p:cNvSpPr/>
            <p:nvPr/>
          </p:nvSpPr>
          <p:spPr>
            <a:xfrm>
              <a:off x="8021425" y="3926400"/>
              <a:ext cx="727525" cy="366950"/>
            </a:xfrm>
            <a:custGeom>
              <a:avLst/>
              <a:gdLst/>
              <a:ahLst/>
              <a:cxnLst/>
              <a:rect l="l" t="t" r="r" b="b"/>
              <a:pathLst>
                <a:path w="29101" h="14678" extrusionOk="0">
                  <a:moveTo>
                    <a:pt x="29097" y="1"/>
                  </a:moveTo>
                  <a:lnTo>
                    <a:pt x="29097" y="104"/>
                  </a:lnTo>
                  <a:lnTo>
                    <a:pt x="29097" y="104"/>
                  </a:lnTo>
                  <a:cubicBezTo>
                    <a:pt x="29100" y="38"/>
                    <a:pt x="29097" y="1"/>
                    <a:pt x="29097" y="1"/>
                  </a:cubicBezTo>
                  <a:close/>
                  <a:moveTo>
                    <a:pt x="29097" y="104"/>
                  </a:moveTo>
                  <a:cubicBezTo>
                    <a:pt x="29081" y="415"/>
                    <a:pt x="28914" y="1373"/>
                    <a:pt x="27544" y="2256"/>
                  </a:cubicBezTo>
                  <a:cubicBezTo>
                    <a:pt x="27470" y="2293"/>
                    <a:pt x="22109" y="5398"/>
                    <a:pt x="17007" y="8356"/>
                  </a:cubicBezTo>
                  <a:cubicBezTo>
                    <a:pt x="15085" y="9465"/>
                    <a:pt x="13125" y="10574"/>
                    <a:pt x="11573" y="11499"/>
                  </a:cubicBezTo>
                  <a:cubicBezTo>
                    <a:pt x="9909" y="12497"/>
                    <a:pt x="8985" y="12940"/>
                    <a:pt x="8393" y="13162"/>
                  </a:cubicBezTo>
                  <a:cubicBezTo>
                    <a:pt x="6503" y="13913"/>
                    <a:pt x="3707" y="13998"/>
                    <a:pt x="1859" y="13998"/>
                  </a:cubicBezTo>
                  <a:cubicBezTo>
                    <a:pt x="1327" y="13998"/>
                    <a:pt x="873" y="13991"/>
                    <a:pt x="542" y="13991"/>
                  </a:cubicBezTo>
                  <a:cubicBezTo>
                    <a:pt x="270" y="13991"/>
                    <a:pt x="81" y="13995"/>
                    <a:pt x="1" y="14013"/>
                  </a:cubicBezTo>
                  <a:lnTo>
                    <a:pt x="75" y="14419"/>
                  </a:lnTo>
                  <a:lnTo>
                    <a:pt x="1738" y="14641"/>
                  </a:lnTo>
                  <a:lnTo>
                    <a:pt x="5103" y="14678"/>
                  </a:lnTo>
                  <a:lnTo>
                    <a:pt x="8467" y="14197"/>
                  </a:lnTo>
                  <a:lnTo>
                    <a:pt x="11757" y="12349"/>
                  </a:lnTo>
                  <a:lnTo>
                    <a:pt x="28838" y="2071"/>
                  </a:lnTo>
                  <a:lnTo>
                    <a:pt x="29097" y="1110"/>
                  </a:lnTo>
                  <a:lnTo>
                    <a:pt x="29097" y="185"/>
                  </a:lnTo>
                  <a:lnTo>
                    <a:pt x="29097" y="104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19" name="Google Shape;13619;p53"/>
            <p:cNvSpPr/>
            <p:nvPr/>
          </p:nvSpPr>
          <p:spPr>
            <a:xfrm>
              <a:off x="8214600" y="4152850"/>
              <a:ext cx="158075" cy="91525"/>
            </a:xfrm>
            <a:custGeom>
              <a:avLst/>
              <a:gdLst/>
              <a:ahLst/>
              <a:cxnLst/>
              <a:rect l="l" t="t" r="r" b="b"/>
              <a:pathLst>
                <a:path w="6323" h="3661" extrusionOk="0">
                  <a:moveTo>
                    <a:pt x="4252" y="0"/>
                  </a:moveTo>
                  <a:lnTo>
                    <a:pt x="1" y="2404"/>
                  </a:lnTo>
                  <a:lnTo>
                    <a:pt x="2071" y="3661"/>
                  </a:lnTo>
                  <a:lnTo>
                    <a:pt x="6323" y="1184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20" name="Google Shape;13620;p53"/>
            <p:cNvSpPr/>
            <p:nvPr/>
          </p:nvSpPr>
          <p:spPr>
            <a:xfrm>
              <a:off x="8219225" y="4199975"/>
              <a:ext cx="46250" cy="41625"/>
            </a:xfrm>
            <a:custGeom>
              <a:avLst/>
              <a:gdLst/>
              <a:ahLst/>
              <a:cxnLst/>
              <a:rect l="l" t="t" r="r" b="b"/>
              <a:pathLst>
                <a:path w="1850" h="1665" extrusionOk="0">
                  <a:moveTo>
                    <a:pt x="0" y="1"/>
                  </a:moveTo>
                  <a:lnTo>
                    <a:pt x="0" y="556"/>
                  </a:lnTo>
                  <a:lnTo>
                    <a:pt x="1849" y="1665"/>
                  </a:lnTo>
                  <a:lnTo>
                    <a:pt x="1849" y="11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21" name="Google Shape;13621;p53"/>
            <p:cNvSpPr/>
            <p:nvPr/>
          </p:nvSpPr>
          <p:spPr>
            <a:xfrm>
              <a:off x="8265450" y="4168550"/>
              <a:ext cx="102600" cy="73050"/>
            </a:xfrm>
            <a:custGeom>
              <a:avLst/>
              <a:gdLst/>
              <a:ahLst/>
              <a:cxnLst/>
              <a:rect l="l" t="t" r="r" b="b"/>
              <a:pathLst>
                <a:path w="4104" h="2922" extrusionOk="0">
                  <a:moveTo>
                    <a:pt x="4104" y="1"/>
                  </a:moveTo>
                  <a:lnTo>
                    <a:pt x="0" y="2367"/>
                  </a:lnTo>
                  <a:lnTo>
                    <a:pt x="0" y="2922"/>
                  </a:lnTo>
                  <a:lnTo>
                    <a:pt x="4104" y="556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22" name="Google Shape;13622;p53"/>
            <p:cNvSpPr/>
            <p:nvPr/>
          </p:nvSpPr>
          <p:spPr>
            <a:xfrm>
              <a:off x="8219225" y="4168550"/>
              <a:ext cx="148825" cy="64725"/>
            </a:xfrm>
            <a:custGeom>
              <a:avLst/>
              <a:gdLst/>
              <a:ahLst/>
              <a:cxnLst/>
              <a:rect l="l" t="t" r="r" b="b"/>
              <a:pathLst>
                <a:path w="5953" h="2589" extrusionOk="0">
                  <a:moveTo>
                    <a:pt x="5953" y="1"/>
                  </a:moveTo>
                  <a:lnTo>
                    <a:pt x="1849" y="2367"/>
                  </a:lnTo>
                  <a:lnTo>
                    <a:pt x="0" y="1258"/>
                  </a:lnTo>
                  <a:lnTo>
                    <a:pt x="0" y="1480"/>
                  </a:lnTo>
                  <a:lnTo>
                    <a:pt x="1849" y="2589"/>
                  </a:lnTo>
                  <a:lnTo>
                    <a:pt x="5953" y="260"/>
                  </a:lnTo>
                  <a:lnTo>
                    <a:pt x="5953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23" name="Google Shape;13623;p53"/>
            <p:cNvSpPr/>
            <p:nvPr/>
          </p:nvSpPr>
          <p:spPr>
            <a:xfrm>
              <a:off x="8219225" y="4140825"/>
              <a:ext cx="148825" cy="86925"/>
            </a:xfrm>
            <a:custGeom>
              <a:avLst/>
              <a:gdLst/>
              <a:ahLst/>
              <a:cxnLst/>
              <a:rect l="l" t="t" r="r" b="b"/>
              <a:pathLst>
                <a:path w="5953" h="3477" extrusionOk="0">
                  <a:moveTo>
                    <a:pt x="4104" y="1"/>
                  </a:moveTo>
                  <a:lnTo>
                    <a:pt x="0" y="2367"/>
                  </a:lnTo>
                  <a:lnTo>
                    <a:pt x="1849" y="3476"/>
                  </a:lnTo>
                  <a:lnTo>
                    <a:pt x="5953" y="1110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24" name="Google Shape;13624;p53"/>
            <p:cNvSpPr/>
            <p:nvPr/>
          </p:nvSpPr>
          <p:spPr>
            <a:xfrm>
              <a:off x="8214600" y="4194450"/>
              <a:ext cx="51775" cy="36050"/>
            </a:xfrm>
            <a:custGeom>
              <a:avLst/>
              <a:gdLst/>
              <a:ahLst/>
              <a:cxnLst/>
              <a:rect l="l" t="t" r="r" b="b"/>
              <a:pathLst>
                <a:path w="2071" h="1442" extrusionOk="0">
                  <a:moveTo>
                    <a:pt x="1" y="0"/>
                  </a:moveTo>
                  <a:lnTo>
                    <a:pt x="1" y="222"/>
                  </a:lnTo>
                  <a:lnTo>
                    <a:pt x="2071" y="1442"/>
                  </a:lnTo>
                  <a:lnTo>
                    <a:pt x="2071" y="11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25" name="Google Shape;13625;p53"/>
            <p:cNvSpPr/>
            <p:nvPr/>
          </p:nvSpPr>
          <p:spPr>
            <a:xfrm>
              <a:off x="8266350" y="4163025"/>
              <a:ext cx="106325" cy="67475"/>
            </a:xfrm>
            <a:custGeom>
              <a:avLst/>
              <a:gdLst/>
              <a:ahLst/>
              <a:cxnLst/>
              <a:rect l="l" t="t" r="r" b="b"/>
              <a:pathLst>
                <a:path w="4253" h="2699" extrusionOk="0">
                  <a:moveTo>
                    <a:pt x="4253" y="0"/>
                  </a:moveTo>
                  <a:lnTo>
                    <a:pt x="1" y="2440"/>
                  </a:lnTo>
                  <a:lnTo>
                    <a:pt x="1" y="2699"/>
                  </a:lnTo>
                  <a:lnTo>
                    <a:pt x="4253" y="296"/>
                  </a:lnTo>
                  <a:lnTo>
                    <a:pt x="425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26" name="Google Shape;13626;p53"/>
            <p:cNvSpPr/>
            <p:nvPr/>
          </p:nvSpPr>
          <p:spPr>
            <a:xfrm>
              <a:off x="8214600" y="4133450"/>
              <a:ext cx="158075" cy="90600"/>
            </a:xfrm>
            <a:custGeom>
              <a:avLst/>
              <a:gdLst/>
              <a:ahLst/>
              <a:cxnLst/>
              <a:rect l="l" t="t" r="r" b="b"/>
              <a:pathLst>
                <a:path w="6323" h="3624" extrusionOk="0">
                  <a:moveTo>
                    <a:pt x="4252" y="0"/>
                  </a:moveTo>
                  <a:lnTo>
                    <a:pt x="1" y="2440"/>
                  </a:lnTo>
                  <a:lnTo>
                    <a:pt x="2071" y="3623"/>
                  </a:lnTo>
                  <a:lnTo>
                    <a:pt x="6323" y="1183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27" name="Google Shape;13627;p53"/>
            <p:cNvSpPr/>
            <p:nvPr/>
          </p:nvSpPr>
          <p:spPr>
            <a:xfrm>
              <a:off x="8055625" y="4213850"/>
              <a:ext cx="94300" cy="54550"/>
            </a:xfrm>
            <a:custGeom>
              <a:avLst/>
              <a:gdLst/>
              <a:ahLst/>
              <a:cxnLst/>
              <a:rect l="l" t="t" r="r" b="b"/>
              <a:pathLst>
                <a:path w="3772" h="2182" extrusionOk="0">
                  <a:moveTo>
                    <a:pt x="2515" y="1"/>
                  </a:moveTo>
                  <a:lnTo>
                    <a:pt x="1" y="1442"/>
                  </a:lnTo>
                  <a:lnTo>
                    <a:pt x="1221" y="2182"/>
                  </a:lnTo>
                  <a:lnTo>
                    <a:pt x="3772" y="740"/>
                  </a:lnTo>
                  <a:lnTo>
                    <a:pt x="25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28" name="Google Shape;13628;p53"/>
            <p:cNvSpPr/>
            <p:nvPr/>
          </p:nvSpPr>
          <p:spPr>
            <a:xfrm>
              <a:off x="8057475" y="4233250"/>
              <a:ext cx="27750" cy="34225"/>
            </a:xfrm>
            <a:custGeom>
              <a:avLst/>
              <a:gdLst/>
              <a:ahLst/>
              <a:cxnLst/>
              <a:rect l="l" t="t" r="r" b="b"/>
              <a:pathLst>
                <a:path w="1110" h="1369" extrusionOk="0">
                  <a:moveTo>
                    <a:pt x="1" y="1"/>
                  </a:moveTo>
                  <a:lnTo>
                    <a:pt x="1" y="703"/>
                  </a:lnTo>
                  <a:lnTo>
                    <a:pt x="1110" y="1369"/>
                  </a:lnTo>
                  <a:lnTo>
                    <a:pt x="1110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29" name="Google Shape;13629;p53"/>
            <p:cNvSpPr/>
            <p:nvPr/>
          </p:nvSpPr>
          <p:spPr>
            <a:xfrm>
              <a:off x="8085200" y="4214775"/>
              <a:ext cx="62875" cy="52700"/>
            </a:xfrm>
            <a:custGeom>
              <a:avLst/>
              <a:gdLst/>
              <a:ahLst/>
              <a:cxnLst/>
              <a:rect l="l" t="t" r="r" b="b"/>
              <a:pathLst>
                <a:path w="2515" h="2108" extrusionOk="0">
                  <a:moveTo>
                    <a:pt x="2515" y="0"/>
                  </a:moveTo>
                  <a:lnTo>
                    <a:pt x="1" y="1405"/>
                  </a:lnTo>
                  <a:lnTo>
                    <a:pt x="1" y="2108"/>
                  </a:lnTo>
                  <a:lnTo>
                    <a:pt x="2515" y="666"/>
                  </a:lnTo>
                  <a:lnTo>
                    <a:pt x="251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30" name="Google Shape;13630;p53"/>
            <p:cNvSpPr/>
            <p:nvPr/>
          </p:nvSpPr>
          <p:spPr>
            <a:xfrm>
              <a:off x="8057475" y="4214775"/>
              <a:ext cx="90600" cy="38850"/>
            </a:xfrm>
            <a:custGeom>
              <a:avLst/>
              <a:gdLst/>
              <a:ahLst/>
              <a:cxnLst/>
              <a:rect l="l" t="t" r="r" b="b"/>
              <a:pathLst>
                <a:path w="3624" h="1554" extrusionOk="0">
                  <a:moveTo>
                    <a:pt x="3624" y="0"/>
                  </a:moveTo>
                  <a:lnTo>
                    <a:pt x="1110" y="1405"/>
                  </a:lnTo>
                  <a:lnTo>
                    <a:pt x="1" y="740"/>
                  </a:lnTo>
                  <a:lnTo>
                    <a:pt x="1" y="888"/>
                  </a:lnTo>
                  <a:lnTo>
                    <a:pt x="1110" y="1553"/>
                  </a:lnTo>
                  <a:lnTo>
                    <a:pt x="3624" y="148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31" name="Google Shape;13631;p53"/>
            <p:cNvSpPr/>
            <p:nvPr/>
          </p:nvSpPr>
          <p:spPr>
            <a:xfrm>
              <a:off x="8057475" y="4199050"/>
              <a:ext cx="90600" cy="50875"/>
            </a:xfrm>
            <a:custGeom>
              <a:avLst/>
              <a:gdLst/>
              <a:ahLst/>
              <a:cxnLst/>
              <a:rect l="l" t="t" r="r" b="b"/>
              <a:pathLst>
                <a:path w="3624" h="2035" extrusionOk="0">
                  <a:moveTo>
                    <a:pt x="2441" y="1"/>
                  </a:moveTo>
                  <a:lnTo>
                    <a:pt x="1" y="1369"/>
                  </a:lnTo>
                  <a:lnTo>
                    <a:pt x="1110" y="2034"/>
                  </a:lnTo>
                  <a:lnTo>
                    <a:pt x="3624" y="629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32" name="Google Shape;13632;p53"/>
            <p:cNvSpPr/>
            <p:nvPr/>
          </p:nvSpPr>
          <p:spPr>
            <a:xfrm>
              <a:off x="8055625" y="4230475"/>
              <a:ext cx="30525" cy="21300"/>
            </a:xfrm>
            <a:custGeom>
              <a:avLst/>
              <a:gdLst/>
              <a:ahLst/>
              <a:cxnLst/>
              <a:rect l="l" t="t" r="r" b="b"/>
              <a:pathLst>
                <a:path w="1221" h="852" extrusionOk="0">
                  <a:moveTo>
                    <a:pt x="1" y="1"/>
                  </a:moveTo>
                  <a:lnTo>
                    <a:pt x="1" y="112"/>
                  </a:lnTo>
                  <a:lnTo>
                    <a:pt x="1221" y="851"/>
                  </a:lnTo>
                  <a:lnTo>
                    <a:pt x="1221" y="7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33" name="Google Shape;13633;p53"/>
            <p:cNvSpPr/>
            <p:nvPr/>
          </p:nvSpPr>
          <p:spPr>
            <a:xfrm>
              <a:off x="8086125" y="4212000"/>
              <a:ext cx="63800" cy="39775"/>
            </a:xfrm>
            <a:custGeom>
              <a:avLst/>
              <a:gdLst/>
              <a:ahLst/>
              <a:cxnLst/>
              <a:rect l="l" t="t" r="r" b="b"/>
              <a:pathLst>
                <a:path w="2552" h="1591" extrusionOk="0">
                  <a:moveTo>
                    <a:pt x="2552" y="1"/>
                  </a:moveTo>
                  <a:lnTo>
                    <a:pt x="1" y="1479"/>
                  </a:lnTo>
                  <a:lnTo>
                    <a:pt x="1" y="1590"/>
                  </a:lnTo>
                  <a:lnTo>
                    <a:pt x="2552" y="111"/>
                  </a:lnTo>
                  <a:lnTo>
                    <a:pt x="2552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34" name="Google Shape;13634;p53"/>
            <p:cNvSpPr/>
            <p:nvPr/>
          </p:nvSpPr>
          <p:spPr>
            <a:xfrm>
              <a:off x="8055625" y="4193525"/>
              <a:ext cx="94300" cy="55475"/>
            </a:xfrm>
            <a:custGeom>
              <a:avLst/>
              <a:gdLst/>
              <a:ahLst/>
              <a:cxnLst/>
              <a:rect l="l" t="t" r="r" b="b"/>
              <a:pathLst>
                <a:path w="3772" h="2219" extrusionOk="0">
                  <a:moveTo>
                    <a:pt x="2515" y="0"/>
                  </a:moveTo>
                  <a:lnTo>
                    <a:pt x="1" y="1479"/>
                  </a:lnTo>
                  <a:lnTo>
                    <a:pt x="1221" y="2218"/>
                  </a:lnTo>
                  <a:lnTo>
                    <a:pt x="3772" y="740"/>
                  </a:lnTo>
                  <a:lnTo>
                    <a:pt x="251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35" name="Google Shape;13635;p53"/>
            <p:cNvSpPr/>
            <p:nvPr/>
          </p:nvSpPr>
          <p:spPr>
            <a:xfrm>
              <a:off x="8459525" y="4010500"/>
              <a:ext cx="158075" cy="91550"/>
            </a:xfrm>
            <a:custGeom>
              <a:avLst/>
              <a:gdLst/>
              <a:ahLst/>
              <a:cxnLst/>
              <a:rect l="l" t="t" r="r" b="b"/>
              <a:pathLst>
                <a:path w="6323" h="3662" extrusionOk="0">
                  <a:moveTo>
                    <a:pt x="4252" y="1"/>
                  </a:moveTo>
                  <a:lnTo>
                    <a:pt x="1" y="2441"/>
                  </a:lnTo>
                  <a:lnTo>
                    <a:pt x="2145" y="3661"/>
                  </a:lnTo>
                  <a:lnTo>
                    <a:pt x="6323" y="1221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36" name="Google Shape;13636;p53"/>
            <p:cNvSpPr/>
            <p:nvPr/>
          </p:nvSpPr>
          <p:spPr>
            <a:xfrm>
              <a:off x="8464150" y="4059500"/>
              <a:ext cx="47175" cy="39775"/>
            </a:xfrm>
            <a:custGeom>
              <a:avLst/>
              <a:gdLst/>
              <a:ahLst/>
              <a:cxnLst/>
              <a:rect l="l" t="t" r="r" b="b"/>
              <a:pathLst>
                <a:path w="1887" h="1591" extrusionOk="0">
                  <a:moveTo>
                    <a:pt x="1" y="0"/>
                  </a:moveTo>
                  <a:lnTo>
                    <a:pt x="1" y="555"/>
                  </a:lnTo>
                  <a:lnTo>
                    <a:pt x="1886" y="1590"/>
                  </a:lnTo>
                  <a:lnTo>
                    <a:pt x="1886" y="10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37" name="Google Shape;13637;p53"/>
            <p:cNvSpPr/>
            <p:nvPr/>
          </p:nvSpPr>
          <p:spPr>
            <a:xfrm>
              <a:off x="8511300" y="4027150"/>
              <a:ext cx="101675" cy="72125"/>
            </a:xfrm>
            <a:custGeom>
              <a:avLst/>
              <a:gdLst/>
              <a:ahLst/>
              <a:cxnLst/>
              <a:rect l="l" t="t" r="r" b="b"/>
              <a:pathLst>
                <a:path w="4067" h="2885" extrusionOk="0">
                  <a:moveTo>
                    <a:pt x="4067" y="0"/>
                  </a:moveTo>
                  <a:lnTo>
                    <a:pt x="0" y="2330"/>
                  </a:lnTo>
                  <a:lnTo>
                    <a:pt x="0" y="2884"/>
                  </a:lnTo>
                  <a:lnTo>
                    <a:pt x="4067" y="555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38" name="Google Shape;13638;p53"/>
            <p:cNvSpPr/>
            <p:nvPr/>
          </p:nvSpPr>
          <p:spPr>
            <a:xfrm>
              <a:off x="8464150" y="4027150"/>
              <a:ext cx="148825" cy="64725"/>
            </a:xfrm>
            <a:custGeom>
              <a:avLst/>
              <a:gdLst/>
              <a:ahLst/>
              <a:cxnLst/>
              <a:rect l="l" t="t" r="r" b="b"/>
              <a:pathLst>
                <a:path w="5953" h="2589" extrusionOk="0">
                  <a:moveTo>
                    <a:pt x="5953" y="0"/>
                  </a:moveTo>
                  <a:lnTo>
                    <a:pt x="1886" y="2330"/>
                  </a:lnTo>
                  <a:lnTo>
                    <a:pt x="1" y="1294"/>
                  </a:lnTo>
                  <a:lnTo>
                    <a:pt x="1" y="1516"/>
                  </a:lnTo>
                  <a:lnTo>
                    <a:pt x="1886" y="2588"/>
                  </a:lnTo>
                  <a:lnTo>
                    <a:pt x="5953" y="222"/>
                  </a:lnTo>
                  <a:lnTo>
                    <a:pt x="5953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39" name="Google Shape;13639;p53"/>
            <p:cNvSpPr/>
            <p:nvPr/>
          </p:nvSpPr>
          <p:spPr>
            <a:xfrm>
              <a:off x="8464150" y="4000350"/>
              <a:ext cx="148825" cy="85050"/>
            </a:xfrm>
            <a:custGeom>
              <a:avLst/>
              <a:gdLst/>
              <a:ahLst/>
              <a:cxnLst/>
              <a:rect l="l" t="t" r="r" b="b"/>
              <a:pathLst>
                <a:path w="5953" h="3402" extrusionOk="0">
                  <a:moveTo>
                    <a:pt x="4104" y="0"/>
                  </a:moveTo>
                  <a:lnTo>
                    <a:pt x="1" y="2366"/>
                  </a:lnTo>
                  <a:lnTo>
                    <a:pt x="1886" y="3402"/>
                  </a:lnTo>
                  <a:lnTo>
                    <a:pt x="5953" y="1072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40" name="Google Shape;13640;p53"/>
            <p:cNvSpPr/>
            <p:nvPr/>
          </p:nvSpPr>
          <p:spPr>
            <a:xfrm>
              <a:off x="8459525" y="4052100"/>
              <a:ext cx="53650" cy="37000"/>
            </a:xfrm>
            <a:custGeom>
              <a:avLst/>
              <a:gdLst/>
              <a:ahLst/>
              <a:cxnLst/>
              <a:rect l="l" t="t" r="r" b="b"/>
              <a:pathLst>
                <a:path w="2146" h="1480" extrusionOk="0">
                  <a:moveTo>
                    <a:pt x="1" y="1"/>
                  </a:moveTo>
                  <a:lnTo>
                    <a:pt x="1" y="296"/>
                  </a:lnTo>
                  <a:lnTo>
                    <a:pt x="2145" y="1479"/>
                  </a:lnTo>
                  <a:lnTo>
                    <a:pt x="2145" y="122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41" name="Google Shape;13641;p53"/>
            <p:cNvSpPr/>
            <p:nvPr/>
          </p:nvSpPr>
          <p:spPr>
            <a:xfrm>
              <a:off x="8513150" y="4022525"/>
              <a:ext cx="104450" cy="66575"/>
            </a:xfrm>
            <a:custGeom>
              <a:avLst/>
              <a:gdLst/>
              <a:ahLst/>
              <a:cxnLst/>
              <a:rect l="l" t="t" r="r" b="b"/>
              <a:pathLst>
                <a:path w="4178" h="2663" extrusionOk="0">
                  <a:moveTo>
                    <a:pt x="4178" y="1"/>
                  </a:moveTo>
                  <a:lnTo>
                    <a:pt x="0" y="2404"/>
                  </a:lnTo>
                  <a:lnTo>
                    <a:pt x="0" y="2662"/>
                  </a:lnTo>
                  <a:lnTo>
                    <a:pt x="4178" y="222"/>
                  </a:lnTo>
                  <a:lnTo>
                    <a:pt x="417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42" name="Google Shape;13642;p53"/>
            <p:cNvSpPr/>
            <p:nvPr/>
          </p:nvSpPr>
          <p:spPr>
            <a:xfrm>
              <a:off x="8459525" y="3991100"/>
              <a:ext cx="158075" cy="91525"/>
            </a:xfrm>
            <a:custGeom>
              <a:avLst/>
              <a:gdLst/>
              <a:ahLst/>
              <a:cxnLst/>
              <a:rect l="l" t="t" r="r" b="b"/>
              <a:pathLst>
                <a:path w="6323" h="3661" extrusionOk="0">
                  <a:moveTo>
                    <a:pt x="4252" y="1"/>
                  </a:moveTo>
                  <a:lnTo>
                    <a:pt x="1" y="2441"/>
                  </a:lnTo>
                  <a:lnTo>
                    <a:pt x="2145" y="3661"/>
                  </a:lnTo>
                  <a:lnTo>
                    <a:pt x="6323" y="1258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43" name="Google Shape;13643;p53"/>
            <p:cNvSpPr/>
            <p:nvPr/>
          </p:nvSpPr>
          <p:spPr>
            <a:xfrm>
              <a:off x="8016800" y="3858000"/>
              <a:ext cx="732050" cy="419650"/>
            </a:xfrm>
            <a:custGeom>
              <a:avLst/>
              <a:gdLst/>
              <a:ahLst/>
              <a:cxnLst/>
              <a:rect l="l" t="t" r="r" b="b"/>
              <a:pathLst>
                <a:path w="29282" h="16786" extrusionOk="0">
                  <a:moveTo>
                    <a:pt x="24106" y="38"/>
                  </a:moveTo>
                  <a:cubicBezTo>
                    <a:pt x="25326" y="38"/>
                    <a:pt x="26546" y="371"/>
                    <a:pt x="27618" y="962"/>
                  </a:cubicBezTo>
                  <a:cubicBezTo>
                    <a:pt x="28653" y="1591"/>
                    <a:pt x="29208" y="2256"/>
                    <a:pt x="29208" y="2958"/>
                  </a:cubicBezTo>
                  <a:cubicBezTo>
                    <a:pt x="29208" y="4105"/>
                    <a:pt x="27692" y="5029"/>
                    <a:pt x="27692" y="5029"/>
                  </a:cubicBezTo>
                  <a:lnTo>
                    <a:pt x="10057" y="15196"/>
                  </a:lnTo>
                  <a:cubicBezTo>
                    <a:pt x="7765" y="16490"/>
                    <a:pt x="4918" y="16675"/>
                    <a:pt x="2663" y="16675"/>
                  </a:cubicBezTo>
                  <a:lnTo>
                    <a:pt x="297" y="16675"/>
                  </a:lnTo>
                  <a:cubicBezTo>
                    <a:pt x="297" y="16564"/>
                    <a:pt x="297" y="16379"/>
                    <a:pt x="260" y="16157"/>
                  </a:cubicBezTo>
                  <a:cubicBezTo>
                    <a:pt x="186" y="14752"/>
                    <a:pt x="75" y="12645"/>
                    <a:pt x="2774" y="11092"/>
                  </a:cubicBezTo>
                  <a:lnTo>
                    <a:pt x="20446" y="925"/>
                  </a:lnTo>
                  <a:cubicBezTo>
                    <a:pt x="20483" y="925"/>
                    <a:pt x="21998" y="38"/>
                    <a:pt x="24106" y="38"/>
                  </a:cubicBezTo>
                  <a:close/>
                  <a:moveTo>
                    <a:pt x="24032" y="1"/>
                  </a:moveTo>
                  <a:cubicBezTo>
                    <a:pt x="21961" y="1"/>
                    <a:pt x="20409" y="888"/>
                    <a:pt x="20409" y="888"/>
                  </a:cubicBezTo>
                  <a:lnTo>
                    <a:pt x="2737" y="11055"/>
                  </a:lnTo>
                  <a:cubicBezTo>
                    <a:pt x="1" y="12608"/>
                    <a:pt x="112" y="14752"/>
                    <a:pt x="186" y="16194"/>
                  </a:cubicBezTo>
                  <a:lnTo>
                    <a:pt x="186" y="16749"/>
                  </a:lnTo>
                  <a:lnTo>
                    <a:pt x="186" y="16786"/>
                  </a:lnTo>
                  <a:lnTo>
                    <a:pt x="2663" y="16786"/>
                  </a:lnTo>
                  <a:cubicBezTo>
                    <a:pt x="4918" y="16786"/>
                    <a:pt x="7765" y="16638"/>
                    <a:pt x="10094" y="15307"/>
                  </a:cubicBezTo>
                  <a:lnTo>
                    <a:pt x="27729" y="5140"/>
                  </a:lnTo>
                  <a:cubicBezTo>
                    <a:pt x="27803" y="5140"/>
                    <a:pt x="29282" y="4215"/>
                    <a:pt x="29282" y="2995"/>
                  </a:cubicBezTo>
                  <a:cubicBezTo>
                    <a:pt x="29282" y="2256"/>
                    <a:pt x="28727" y="1591"/>
                    <a:pt x="27618" y="925"/>
                  </a:cubicBezTo>
                  <a:cubicBezTo>
                    <a:pt x="26509" y="334"/>
                    <a:pt x="25289" y="1"/>
                    <a:pt x="24032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44" name="Google Shape;13644;p53"/>
            <p:cNvSpPr/>
            <p:nvPr/>
          </p:nvSpPr>
          <p:spPr>
            <a:xfrm>
              <a:off x="8021875" y="4073350"/>
              <a:ext cx="154850" cy="186750"/>
            </a:xfrm>
            <a:custGeom>
              <a:avLst/>
              <a:gdLst/>
              <a:ahLst/>
              <a:cxnLst/>
              <a:rect l="l" t="t" r="r" b="b"/>
              <a:pathLst>
                <a:path w="6194" h="7470" extrusionOk="0">
                  <a:moveTo>
                    <a:pt x="5972" y="1"/>
                  </a:moveTo>
                  <a:cubicBezTo>
                    <a:pt x="5972" y="1"/>
                    <a:pt x="2090" y="2145"/>
                    <a:pt x="1609" y="2589"/>
                  </a:cubicBezTo>
                  <a:cubicBezTo>
                    <a:pt x="5" y="3837"/>
                    <a:pt x="0" y="5993"/>
                    <a:pt x="61" y="6791"/>
                  </a:cubicBezTo>
                  <a:lnTo>
                    <a:pt x="61" y="6791"/>
                  </a:lnTo>
                  <a:cubicBezTo>
                    <a:pt x="82" y="6009"/>
                    <a:pt x="301" y="4685"/>
                    <a:pt x="1388" y="3550"/>
                  </a:cubicBezTo>
                  <a:cubicBezTo>
                    <a:pt x="1572" y="3328"/>
                    <a:pt x="6194" y="482"/>
                    <a:pt x="6194" y="482"/>
                  </a:cubicBezTo>
                  <a:lnTo>
                    <a:pt x="5972" y="1"/>
                  </a:lnTo>
                  <a:close/>
                  <a:moveTo>
                    <a:pt x="61" y="6791"/>
                  </a:moveTo>
                  <a:cubicBezTo>
                    <a:pt x="49" y="7206"/>
                    <a:pt x="94" y="7469"/>
                    <a:pt x="94" y="7469"/>
                  </a:cubicBezTo>
                  <a:lnTo>
                    <a:pt x="94" y="7099"/>
                  </a:lnTo>
                  <a:cubicBezTo>
                    <a:pt x="94" y="7099"/>
                    <a:pt x="75" y="6986"/>
                    <a:pt x="61" y="679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45" name="Google Shape;13645;p53"/>
            <p:cNvSpPr/>
            <p:nvPr/>
          </p:nvSpPr>
          <p:spPr>
            <a:xfrm>
              <a:off x="8628675" y="3861700"/>
              <a:ext cx="87825" cy="96150"/>
            </a:xfrm>
            <a:custGeom>
              <a:avLst/>
              <a:gdLst/>
              <a:ahLst/>
              <a:cxnLst/>
              <a:rect l="l" t="t" r="r" b="b"/>
              <a:pathLst>
                <a:path w="3513" h="3846" extrusionOk="0">
                  <a:moveTo>
                    <a:pt x="1775" y="1"/>
                  </a:moveTo>
                  <a:lnTo>
                    <a:pt x="0" y="1073"/>
                  </a:lnTo>
                  <a:lnTo>
                    <a:pt x="0" y="3846"/>
                  </a:lnTo>
                  <a:lnTo>
                    <a:pt x="3513" y="1738"/>
                  </a:lnTo>
                  <a:lnTo>
                    <a:pt x="1775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46" name="Google Shape;13646;p53"/>
            <p:cNvSpPr/>
            <p:nvPr/>
          </p:nvSpPr>
          <p:spPr>
            <a:xfrm>
              <a:off x="8591700" y="3867250"/>
              <a:ext cx="37000" cy="90600"/>
            </a:xfrm>
            <a:custGeom>
              <a:avLst/>
              <a:gdLst/>
              <a:ahLst/>
              <a:cxnLst/>
              <a:rect l="l" t="t" r="r" b="b"/>
              <a:pathLst>
                <a:path w="1480" h="3624" extrusionOk="0">
                  <a:moveTo>
                    <a:pt x="1" y="1"/>
                  </a:moveTo>
                  <a:lnTo>
                    <a:pt x="1" y="2736"/>
                  </a:lnTo>
                  <a:lnTo>
                    <a:pt x="1479" y="3624"/>
                  </a:lnTo>
                  <a:lnTo>
                    <a:pt x="1479" y="8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47" name="Google Shape;13647;p53"/>
            <p:cNvSpPr/>
            <p:nvPr/>
          </p:nvSpPr>
          <p:spPr>
            <a:xfrm>
              <a:off x="8591700" y="3840450"/>
              <a:ext cx="81375" cy="48075"/>
            </a:xfrm>
            <a:custGeom>
              <a:avLst/>
              <a:gdLst/>
              <a:ahLst/>
              <a:cxnLst/>
              <a:rect l="l" t="t" r="r" b="b"/>
              <a:pathLst>
                <a:path w="3255" h="1923" extrusionOk="0">
                  <a:moveTo>
                    <a:pt x="1849" y="0"/>
                  </a:moveTo>
                  <a:lnTo>
                    <a:pt x="1" y="1073"/>
                  </a:lnTo>
                  <a:lnTo>
                    <a:pt x="1479" y="1923"/>
                  </a:lnTo>
                  <a:lnTo>
                    <a:pt x="3254" y="851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48" name="Google Shape;13648;p53"/>
            <p:cNvSpPr/>
            <p:nvPr/>
          </p:nvSpPr>
          <p:spPr>
            <a:xfrm>
              <a:off x="8612050" y="3772975"/>
              <a:ext cx="45300" cy="102375"/>
            </a:xfrm>
            <a:custGeom>
              <a:avLst/>
              <a:gdLst/>
              <a:ahLst/>
              <a:cxnLst/>
              <a:rect l="l" t="t" r="r" b="b"/>
              <a:pathLst>
                <a:path w="1812" h="4095" extrusionOk="0">
                  <a:moveTo>
                    <a:pt x="0" y="0"/>
                  </a:moveTo>
                  <a:lnTo>
                    <a:pt x="0" y="3587"/>
                  </a:lnTo>
                  <a:cubicBezTo>
                    <a:pt x="0" y="3735"/>
                    <a:pt x="111" y="3882"/>
                    <a:pt x="259" y="3956"/>
                  </a:cubicBezTo>
                  <a:cubicBezTo>
                    <a:pt x="444" y="4049"/>
                    <a:pt x="675" y="4095"/>
                    <a:pt x="906" y="4095"/>
                  </a:cubicBezTo>
                  <a:cubicBezTo>
                    <a:pt x="1137" y="4095"/>
                    <a:pt x="1368" y="4049"/>
                    <a:pt x="1553" y="3956"/>
                  </a:cubicBezTo>
                  <a:cubicBezTo>
                    <a:pt x="1701" y="3882"/>
                    <a:pt x="1812" y="3735"/>
                    <a:pt x="1812" y="3587"/>
                  </a:cubicBezTo>
                  <a:lnTo>
                    <a:pt x="1812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49" name="Google Shape;13649;p53"/>
            <p:cNvSpPr/>
            <p:nvPr/>
          </p:nvSpPr>
          <p:spPr>
            <a:xfrm>
              <a:off x="8608350" y="3760275"/>
              <a:ext cx="50850" cy="25425"/>
            </a:xfrm>
            <a:custGeom>
              <a:avLst/>
              <a:gdLst/>
              <a:ahLst/>
              <a:cxnLst/>
              <a:rect l="l" t="t" r="r" b="b"/>
              <a:pathLst>
                <a:path w="2034" h="1017" extrusionOk="0">
                  <a:moveTo>
                    <a:pt x="1017" y="0"/>
                  </a:moveTo>
                  <a:cubicBezTo>
                    <a:pt x="786" y="0"/>
                    <a:pt x="555" y="46"/>
                    <a:pt x="370" y="139"/>
                  </a:cubicBezTo>
                  <a:cubicBezTo>
                    <a:pt x="0" y="324"/>
                    <a:pt x="0" y="693"/>
                    <a:pt x="370" y="878"/>
                  </a:cubicBezTo>
                  <a:cubicBezTo>
                    <a:pt x="555" y="971"/>
                    <a:pt x="786" y="1017"/>
                    <a:pt x="1017" y="1017"/>
                  </a:cubicBezTo>
                  <a:cubicBezTo>
                    <a:pt x="1248" y="1017"/>
                    <a:pt x="1479" y="971"/>
                    <a:pt x="1664" y="878"/>
                  </a:cubicBezTo>
                  <a:cubicBezTo>
                    <a:pt x="2034" y="693"/>
                    <a:pt x="2034" y="361"/>
                    <a:pt x="1664" y="139"/>
                  </a:cubicBezTo>
                  <a:cubicBezTo>
                    <a:pt x="1479" y="46"/>
                    <a:pt x="1248" y="0"/>
                    <a:pt x="1017" y="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50" name="Google Shape;13650;p53"/>
            <p:cNvSpPr/>
            <p:nvPr/>
          </p:nvSpPr>
          <p:spPr>
            <a:xfrm>
              <a:off x="8611125" y="3784075"/>
              <a:ext cx="46225" cy="22900"/>
            </a:xfrm>
            <a:custGeom>
              <a:avLst/>
              <a:gdLst/>
              <a:ahLst/>
              <a:cxnLst/>
              <a:rect l="l" t="t" r="r" b="b"/>
              <a:pathLst>
                <a:path w="1849" h="916" extrusionOk="0">
                  <a:moveTo>
                    <a:pt x="0" y="0"/>
                  </a:moveTo>
                  <a:lnTo>
                    <a:pt x="0" y="407"/>
                  </a:lnTo>
                  <a:cubicBezTo>
                    <a:pt x="0" y="555"/>
                    <a:pt x="74" y="703"/>
                    <a:pt x="259" y="777"/>
                  </a:cubicBezTo>
                  <a:cubicBezTo>
                    <a:pt x="444" y="869"/>
                    <a:pt x="675" y="915"/>
                    <a:pt x="906" y="915"/>
                  </a:cubicBezTo>
                  <a:cubicBezTo>
                    <a:pt x="1137" y="915"/>
                    <a:pt x="1368" y="869"/>
                    <a:pt x="1553" y="777"/>
                  </a:cubicBezTo>
                  <a:cubicBezTo>
                    <a:pt x="1738" y="703"/>
                    <a:pt x="1849" y="555"/>
                    <a:pt x="1849" y="407"/>
                  </a:cubicBezTo>
                  <a:lnTo>
                    <a:pt x="1849" y="0"/>
                  </a:lnTo>
                  <a:cubicBezTo>
                    <a:pt x="1849" y="148"/>
                    <a:pt x="1738" y="296"/>
                    <a:pt x="1553" y="370"/>
                  </a:cubicBezTo>
                  <a:cubicBezTo>
                    <a:pt x="1368" y="462"/>
                    <a:pt x="1137" y="508"/>
                    <a:pt x="906" y="508"/>
                  </a:cubicBezTo>
                  <a:cubicBezTo>
                    <a:pt x="675" y="508"/>
                    <a:pt x="444" y="462"/>
                    <a:pt x="259" y="370"/>
                  </a:cubicBezTo>
                  <a:cubicBezTo>
                    <a:pt x="74" y="296"/>
                    <a:pt x="0" y="148"/>
                    <a:pt x="0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51" name="Google Shape;13651;p53"/>
            <p:cNvSpPr/>
            <p:nvPr/>
          </p:nvSpPr>
          <p:spPr>
            <a:xfrm>
              <a:off x="8611125" y="3812725"/>
              <a:ext cx="46225" cy="63550"/>
            </a:xfrm>
            <a:custGeom>
              <a:avLst/>
              <a:gdLst/>
              <a:ahLst/>
              <a:cxnLst/>
              <a:rect l="l" t="t" r="r" b="b"/>
              <a:pathLst>
                <a:path w="1849" h="2542" extrusionOk="0">
                  <a:moveTo>
                    <a:pt x="0" y="0"/>
                  </a:moveTo>
                  <a:lnTo>
                    <a:pt x="0" y="2034"/>
                  </a:lnTo>
                  <a:cubicBezTo>
                    <a:pt x="0" y="2182"/>
                    <a:pt x="74" y="2329"/>
                    <a:pt x="259" y="2403"/>
                  </a:cubicBezTo>
                  <a:cubicBezTo>
                    <a:pt x="444" y="2496"/>
                    <a:pt x="675" y="2542"/>
                    <a:pt x="906" y="2542"/>
                  </a:cubicBezTo>
                  <a:cubicBezTo>
                    <a:pt x="1137" y="2542"/>
                    <a:pt x="1368" y="2496"/>
                    <a:pt x="1553" y="2403"/>
                  </a:cubicBezTo>
                  <a:cubicBezTo>
                    <a:pt x="1738" y="2329"/>
                    <a:pt x="1849" y="2182"/>
                    <a:pt x="1849" y="2034"/>
                  </a:cubicBezTo>
                  <a:lnTo>
                    <a:pt x="1849" y="0"/>
                  </a:lnTo>
                  <a:cubicBezTo>
                    <a:pt x="1849" y="111"/>
                    <a:pt x="1738" y="259"/>
                    <a:pt x="1553" y="370"/>
                  </a:cubicBezTo>
                  <a:cubicBezTo>
                    <a:pt x="1368" y="462"/>
                    <a:pt x="1137" y="509"/>
                    <a:pt x="906" y="509"/>
                  </a:cubicBezTo>
                  <a:cubicBezTo>
                    <a:pt x="675" y="509"/>
                    <a:pt x="444" y="462"/>
                    <a:pt x="259" y="370"/>
                  </a:cubicBezTo>
                  <a:cubicBezTo>
                    <a:pt x="74" y="296"/>
                    <a:pt x="0" y="148"/>
                    <a:pt x="0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52" name="Google Shape;13652;p53"/>
            <p:cNvSpPr/>
            <p:nvPr/>
          </p:nvSpPr>
          <p:spPr>
            <a:xfrm>
              <a:off x="8612050" y="3761200"/>
              <a:ext cx="44375" cy="22650"/>
            </a:xfrm>
            <a:custGeom>
              <a:avLst/>
              <a:gdLst/>
              <a:ahLst/>
              <a:cxnLst/>
              <a:rect l="l" t="t" r="r" b="b"/>
              <a:pathLst>
                <a:path w="1775" h="906" extrusionOk="0">
                  <a:moveTo>
                    <a:pt x="887" y="0"/>
                  </a:moveTo>
                  <a:cubicBezTo>
                    <a:pt x="693" y="0"/>
                    <a:pt x="499" y="46"/>
                    <a:pt x="333" y="139"/>
                  </a:cubicBezTo>
                  <a:cubicBezTo>
                    <a:pt x="0" y="324"/>
                    <a:pt x="0" y="582"/>
                    <a:pt x="333" y="767"/>
                  </a:cubicBezTo>
                  <a:cubicBezTo>
                    <a:pt x="499" y="860"/>
                    <a:pt x="693" y="906"/>
                    <a:pt x="887" y="906"/>
                  </a:cubicBezTo>
                  <a:cubicBezTo>
                    <a:pt x="1081" y="906"/>
                    <a:pt x="1276" y="860"/>
                    <a:pt x="1442" y="767"/>
                  </a:cubicBezTo>
                  <a:cubicBezTo>
                    <a:pt x="1775" y="582"/>
                    <a:pt x="1775" y="324"/>
                    <a:pt x="1442" y="139"/>
                  </a:cubicBezTo>
                  <a:cubicBezTo>
                    <a:pt x="1276" y="46"/>
                    <a:pt x="1081" y="0"/>
                    <a:pt x="887" y="0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53" name="Google Shape;13653;p53"/>
            <p:cNvSpPr/>
            <p:nvPr/>
          </p:nvSpPr>
          <p:spPr>
            <a:xfrm>
              <a:off x="8476175" y="3894050"/>
              <a:ext cx="223700" cy="129425"/>
            </a:xfrm>
            <a:custGeom>
              <a:avLst/>
              <a:gdLst/>
              <a:ahLst/>
              <a:cxnLst/>
              <a:rect l="l" t="t" r="r" b="b"/>
              <a:pathLst>
                <a:path w="8948" h="5177" extrusionOk="0">
                  <a:moveTo>
                    <a:pt x="2440" y="1"/>
                  </a:moveTo>
                  <a:lnTo>
                    <a:pt x="0" y="1443"/>
                  </a:lnTo>
                  <a:lnTo>
                    <a:pt x="6507" y="5177"/>
                  </a:lnTo>
                  <a:lnTo>
                    <a:pt x="8947" y="3735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54" name="Google Shape;13654;p53"/>
            <p:cNvSpPr/>
            <p:nvPr/>
          </p:nvSpPr>
          <p:spPr>
            <a:xfrm>
              <a:off x="8478950" y="3825650"/>
              <a:ext cx="12950" cy="107025"/>
            </a:xfrm>
            <a:custGeom>
              <a:avLst/>
              <a:gdLst/>
              <a:ahLst/>
              <a:cxnLst/>
              <a:rect l="l" t="t" r="r" b="b"/>
              <a:pathLst>
                <a:path w="518" h="4281" extrusionOk="0">
                  <a:moveTo>
                    <a:pt x="0" y="1"/>
                  </a:moveTo>
                  <a:lnTo>
                    <a:pt x="0" y="4179"/>
                  </a:lnTo>
                  <a:cubicBezTo>
                    <a:pt x="0" y="4215"/>
                    <a:pt x="74" y="4252"/>
                    <a:pt x="111" y="4252"/>
                  </a:cubicBezTo>
                  <a:cubicBezTo>
                    <a:pt x="148" y="4271"/>
                    <a:pt x="204" y="4280"/>
                    <a:pt x="264" y="4280"/>
                  </a:cubicBezTo>
                  <a:cubicBezTo>
                    <a:pt x="324" y="4280"/>
                    <a:pt x="388" y="4271"/>
                    <a:pt x="444" y="4252"/>
                  </a:cubicBezTo>
                  <a:lnTo>
                    <a:pt x="518" y="4179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55" name="Google Shape;13655;p53"/>
            <p:cNvSpPr/>
            <p:nvPr/>
          </p:nvSpPr>
          <p:spPr>
            <a:xfrm>
              <a:off x="8478950" y="3821275"/>
              <a:ext cx="12950" cy="6725"/>
            </a:xfrm>
            <a:custGeom>
              <a:avLst/>
              <a:gdLst/>
              <a:ahLst/>
              <a:cxnLst/>
              <a:rect l="l" t="t" r="r" b="b"/>
              <a:pathLst>
                <a:path w="518" h="269" extrusionOk="0">
                  <a:moveTo>
                    <a:pt x="264" y="0"/>
                  </a:moveTo>
                  <a:cubicBezTo>
                    <a:pt x="204" y="0"/>
                    <a:pt x="148" y="9"/>
                    <a:pt x="111" y="28"/>
                  </a:cubicBezTo>
                  <a:cubicBezTo>
                    <a:pt x="0" y="102"/>
                    <a:pt x="0" y="176"/>
                    <a:pt x="111" y="213"/>
                  </a:cubicBezTo>
                  <a:cubicBezTo>
                    <a:pt x="148" y="250"/>
                    <a:pt x="204" y="268"/>
                    <a:pt x="264" y="268"/>
                  </a:cubicBezTo>
                  <a:cubicBezTo>
                    <a:pt x="324" y="268"/>
                    <a:pt x="388" y="250"/>
                    <a:pt x="444" y="213"/>
                  </a:cubicBezTo>
                  <a:cubicBezTo>
                    <a:pt x="518" y="176"/>
                    <a:pt x="518" y="102"/>
                    <a:pt x="444" y="28"/>
                  </a:cubicBezTo>
                  <a:cubicBezTo>
                    <a:pt x="388" y="9"/>
                    <a:pt x="324" y="0"/>
                    <a:pt x="264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56" name="Google Shape;13656;p53"/>
            <p:cNvSpPr/>
            <p:nvPr/>
          </p:nvSpPr>
          <p:spPr>
            <a:xfrm>
              <a:off x="8532550" y="3794225"/>
              <a:ext cx="12975" cy="107700"/>
            </a:xfrm>
            <a:custGeom>
              <a:avLst/>
              <a:gdLst/>
              <a:ahLst/>
              <a:cxnLst/>
              <a:rect l="l" t="t" r="r" b="b"/>
              <a:pathLst>
                <a:path w="519" h="4308" extrusionOk="0">
                  <a:moveTo>
                    <a:pt x="1" y="1"/>
                  </a:moveTo>
                  <a:lnTo>
                    <a:pt x="1" y="4179"/>
                  </a:lnTo>
                  <a:cubicBezTo>
                    <a:pt x="1" y="4215"/>
                    <a:pt x="38" y="4252"/>
                    <a:pt x="74" y="4252"/>
                  </a:cubicBezTo>
                  <a:cubicBezTo>
                    <a:pt x="130" y="4289"/>
                    <a:pt x="195" y="4308"/>
                    <a:pt x="255" y="4308"/>
                  </a:cubicBezTo>
                  <a:cubicBezTo>
                    <a:pt x="315" y="4308"/>
                    <a:pt x="370" y="4289"/>
                    <a:pt x="407" y="4252"/>
                  </a:cubicBezTo>
                  <a:cubicBezTo>
                    <a:pt x="444" y="4252"/>
                    <a:pt x="518" y="4215"/>
                    <a:pt x="518" y="4179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57" name="Google Shape;13657;p53"/>
            <p:cNvSpPr/>
            <p:nvPr/>
          </p:nvSpPr>
          <p:spPr>
            <a:xfrm>
              <a:off x="8532550" y="3791700"/>
              <a:ext cx="12975" cy="6025"/>
            </a:xfrm>
            <a:custGeom>
              <a:avLst/>
              <a:gdLst/>
              <a:ahLst/>
              <a:cxnLst/>
              <a:rect l="l" t="t" r="r" b="b"/>
              <a:pathLst>
                <a:path w="519" h="241" extrusionOk="0">
                  <a:moveTo>
                    <a:pt x="255" y="0"/>
                  </a:moveTo>
                  <a:cubicBezTo>
                    <a:pt x="195" y="0"/>
                    <a:pt x="130" y="9"/>
                    <a:pt x="74" y="28"/>
                  </a:cubicBezTo>
                  <a:cubicBezTo>
                    <a:pt x="1" y="65"/>
                    <a:pt x="1" y="176"/>
                    <a:pt x="74" y="213"/>
                  </a:cubicBezTo>
                  <a:cubicBezTo>
                    <a:pt x="130" y="231"/>
                    <a:pt x="195" y="240"/>
                    <a:pt x="255" y="240"/>
                  </a:cubicBezTo>
                  <a:cubicBezTo>
                    <a:pt x="315" y="240"/>
                    <a:pt x="370" y="231"/>
                    <a:pt x="407" y="213"/>
                  </a:cubicBezTo>
                  <a:cubicBezTo>
                    <a:pt x="518" y="176"/>
                    <a:pt x="518" y="65"/>
                    <a:pt x="407" y="28"/>
                  </a:cubicBezTo>
                  <a:cubicBezTo>
                    <a:pt x="370" y="9"/>
                    <a:pt x="315" y="0"/>
                    <a:pt x="255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58" name="Google Shape;13658;p53"/>
            <p:cNvSpPr/>
            <p:nvPr/>
          </p:nvSpPr>
          <p:spPr>
            <a:xfrm>
              <a:off x="8518675" y="3857075"/>
              <a:ext cx="61975" cy="36075"/>
            </a:xfrm>
            <a:custGeom>
              <a:avLst/>
              <a:gdLst/>
              <a:ahLst/>
              <a:cxnLst/>
              <a:rect l="l" t="t" r="r" b="b"/>
              <a:pathLst>
                <a:path w="2479" h="1443" extrusionOk="0">
                  <a:moveTo>
                    <a:pt x="1628" y="1"/>
                  </a:moveTo>
                  <a:lnTo>
                    <a:pt x="1" y="925"/>
                  </a:lnTo>
                  <a:lnTo>
                    <a:pt x="888" y="1443"/>
                  </a:lnTo>
                  <a:lnTo>
                    <a:pt x="2478" y="518"/>
                  </a:lnTo>
                  <a:lnTo>
                    <a:pt x="1628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59" name="Google Shape;13659;p53"/>
            <p:cNvSpPr/>
            <p:nvPr/>
          </p:nvSpPr>
          <p:spPr>
            <a:xfrm>
              <a:off x="8518675" y="3849700"/>
              <a:ext cx="98000" cy="146975"/>
            </a:xfrm>
            <a:custGeom>
              <a:avLst/>
              <a:gdLst/>
              <a:ahLst/>
              <a:cxnLst/>
              <a:rect l="l" t="t" r="r" b="b"/>
              <a:pathLst>
                <a:path w="3920" h="5879" extrusionOk="0">
                  <a:moveTo>
                    <a:pt x="888" y="0"/>
                  </a:moveTo>
                  <a:lnTo>
                    <a:pt x="888" y="1738"/>
                  </a:lnTo>
                  <a:lnTo>
                    <a:pt x="1" y="1220"/>
                  </a:lnTo>
                  <a:lnTo>
                    <a:pt x="1" y="3623"/>
                  </a:lnTo>
                  <a:lnTo>
                    <a:pt x="3920" y="5878"/>
                  </a:lnTo>
                  <a:lnTo>
                    <a:pt x="3920" y="3475"/>
                  </a:lnTo>
                  <a:lnTo>
                    <a:pt x="3033" y="3032"/>
                  </a:lnTo>
                  <a:lnTo>
                    <a:pt x="3033" y="1257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60" name="Google Shape;13660;p53"/>
            <p:cNvSpPr/>
            <p:nvPr/>
          </p:nvSpPr>
          <p:spPr>
            <a:xfrm>
              <a:off x="8546425" y="3861700"/>
              <a:ext cx="5550" cy="12975"/>
            </a:xfrm>
            <a:custGeom>
              <a:avLst/>
              <a:gdLst/>
              <a:ahLst/>
              <a:cxnLst/>
              <a:rect l="l" t="t" r="r" b="b"/>
              <a:pathLst>
                <a:path w="222" h="519" extrusionOk="0">
                  <a:moveTo>
                    <a:pt x="0" y="1"/>
                  </a:moveTo>
                  <a:lnTo>
                    <a:pt x="0" y="370"/>
                  </a:lnTo>
                  <a:lnTo>
                    <a:pt x="222" y="518"/>
                  </a:lnTo>
                  <a:lnTo>
                    <a:pt x="222" y="407"/>
                  </a:lnTo>
                  <a:lnTo>
                    <a:pt x="37" y="333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61" name="Google Shape;13661;p53"/>
            <p:cNvSpPr/>
            <p:nvPr/>
          </p:nvSpPr>
          <p:spPr>
            <a:xfrm>
              <a:off x="8547350" y="3862625"/>
              <a:ext cx="4625" cy="9275"/>
            </a:xfrm>
            <a:custGeom>
              <a:avLst/>
              <a:gdLst/>
              <a:ahLst/>
              <a:cxnLst/>
              <a:rect l="l" t="t" r="r" b="b"/>
              <a:pathLst>
                <a:path w="185" h="371" extrusionOk="0">
                  <a:moveTo>
                    <a:pt x="0" y="1"/>
                  </a:moveTo>
                  <a:lnTo>
                    <a:pt x="0" y="296"/>
                  </a:lnTo>
                  <a:lnTo>
                    <a:pt x="185" y="370"/>
                  </a:lnTo>
                  <a:lnTo>
                    <a:pt x="185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62" name="Google Shape;13662;p53"/>
            <p:cNvSpPr/>
            <p:nvPr/>
          </p:nvSpPr>
          <p:spPr>
            <a:xfrm>
              <a:off x="8546425" y="3881125"/>
              <a:ext cx="5550" cy="12025"/>
            </a:xfrm>
            <a:custGeom>
              <a:avLst/>
              <a:gdLst/>
              <a:ahLst/>
              <a:cxnLst/>
              <a:rect l="l" t="t" r="r" b="b"/>
              <a:pathLst>
                <a:path w="222" h="481" extrusionOk="0">
                  <a:moveTo>
                    <a:pt x="0" y="0"/>
                  </a:moveTo>
                  <a:lnTo>
                    <a:pt x="0" y="333"/>
                  </a:lnTo>
                  <a:lnTo>
                    <a:pt x="222" y="481"/>
                  </a:lnTo>
                  <a:lnTo>
                    <a:pt x="222" y="407"/>
                  </a:lnTo>
                  <a:lnTo>
                    <a:pt x="37" y="29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63" name="Google Shape;13663;p53"/>
            <p:cNvSpPr/>
            <p:nvPr/>
          </p:nvSpPr>
          <p:spPr>
            <a:xfrm>
              <a:off x="8547350" y="3882050"/>
              <a:ext cx="4625" cy="9250"/>
            </a:xfrm>
            <a:custGeom>
              <a:avLst/>
              <a:gdLst/>
              <a:ahLst/>
              <a:cxnLst/>
              <a:rect l="l" t="t" r="r" b="b"/>
              <a:pathLst>
                <a:path w="185" h="370" extrusionOk="0">
                  <a:moveTo>
                    <a:pt x="0" y="0"/>
                  </a:moveTo>
                  <a:lnTo>
                    <a:pt x="0" y="259"/>
                  </a:lnTo>
                  <a:lnTo>
                    <a:pt x="185" y="370"/>
                  </a:lnTo>
                  <a:lnTo>
                    <a:pt x="185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64" name="Google Shape;13664;p53"/>
            <p:cNvSpPr/>
            <p:nvPr/>
          </p:nvSpPr>
          <p:spPr>
            <a:xfrm>
              <a:off x="8583375" y="3883875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" y="1"/>
                  </a:moveTo>
                  <a:lnTo>
                    <a:pt x="1" y="297"/>
                  </a:lnTo>
                  <a:lnTo>
                    <a:pt x="223" y="445"/>
                  </a:lnTo>
                  <a:lnTo>
                    <a:pt x="223" y="408"/>
                  </a:lnTo>
                  <a:lnTo>
                    <a:pt x="38" y="260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65" name="Google Shape;13665;p53"/>
            <p:cNvSpPr/>
            <p:nvPr/>
          </p:nvSpPr>
          <p:spPr>
            <a:xfrm>
              <a:off x="8584300" y="388480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1"/>
                  </a:moveTo>
                  <a:lnTo>
                    <a:pt x="1" y="223"/>
                  </a:lnTo>
                  <a:lnTo>
                    <a:pt x="186" y="371"/>
                  </a:lnTo>
                  <a:lnTo>
                    <a:pt x="186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66" name="Google Shape;13666;p53"/>
            <p:cNvSpPr/>
            <p:nvPr/>
          </p:nvSpPr>
          <p:spPr>
            <a:xfrm>
              <a:off x="8564900" y="3872800"/>
              <a:ext cx="5575" cy="12025"/>
            </a:xfrm>
            <a:custGeom>
              <a:avLst/>
              <a:gdLst/>
              <a:ahLst/>
              <a:cxnLst/>
              <a:rect l="l" t="t" r="r" b="b"/>
              <a:pathLst>
                <a:path w="223" h="481" extrusionOk="0">
                  <a:moveTo>
                    <a:pt x="1" y="0"/>
                  </a:moveTo>
                  <a:lnTo>
                    <a:pt x="1" y="333"/>
                  </a:lnTo>
                  <a:lnTo>
                    <a:pt x="222" y="481"/>
                  </a:lnTo>
                  <a:lnTo>
                    <a:pt x="222" y="370"/>
                  </a:lnTo>
                  <a:lnTo>
                    <a:pt x="37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67" name="Google Shape;13667;p53"/>
            <p:cNvSpPr/>
            <p:nvPr/>
          </p:nvSpPr>
          <p:spPr>
            <a:xfrm>
              <a:off x="8565825" y="387280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0" y="0"/>
                  </a:moveTo>
                  <a:lnTo>
                    <a:pt x="0" y="296"/>
                  </a:lnTo>
                  <a:lnTo>
                    <a:pt x="185" y="370"/>
                  </a:lnTo>
                  <a:lnTo>
                    <a:pt x="185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68" name="Google Shape;13668;p53"/>
            <p:cNvSpPr/>
            <p:nvPr/>
          </p:nvSpPr>
          <p:spPr>
            <a:xfrm>
              <a:off x="8546425" y="3903300"/>
              <a:ext cx="5550" cy="12950"/>
            </a:xfrm>
            <a:custGeom>
              <a:avLst/>
              <a:gdLst/>
              <a:ahLst/>
              <a:cxnLst/>
              <a:rect l="l" t="t" r="r" b="b"/>
              <a:pathLst>
                <a:path w="222" h="518" extrusionOk="0">
                  <a:moveTo>
                    <a:pt x="0" y="0"/>
                  </a:moveTo>
                  <a:lnTo>
                    <a:pt x="0" y="370"/>
                  </a:lnTo>
                  <a:lnTo>
                    <a:pt x="222" y="518"/>
                  </a:lnTo>
                  <a:lnTo>
                    <a:pt x="222" y="407"/>
                  </a:lnTo>
                  <a:lnTo>
                    <a:pt x="37" y="333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69" name="Google Shape;13669;p53"/>
            <p:cNvSpPr/>
            <p:nvPr/>
          </p:nvSpPr>
          <p:spPr>
            <a:xfrm>
              <a:off x="8547350" y="3904225"/>
              <a:ext cx="4625" cy="9275"/>
            </a:xfrm>
            <a:custGeom>
              <a:avLst/>
              <a:gdLst/>
              <a:ahLst/>
              <a:cxnLst/>
              <a:rect l="l" t="t" r="r" b="b"/>
              <a:pathLst>
                <a:path w="185" h="371" extrusionOk="0">
                  <a:moveTo>
                    <a:pt x="0" y="0"/>
                  </a:moveTo>
                  <a:lnTo>
                    <a:pt x="0" y="296"/>
                  </a:lnTo>
                  <a:lnTo>
                    <a:pt x="185" y="370"/>
                  </a:lnTo>
                  <a:lnTo>
                    <a:pt x="185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70" name="Google Shape;13670;p53"/>
            <p:cNvSpPr/>
            <p:nvPr/>
          </p:nvSpPr>
          <p:spPr>
            <a:xfrm>
              <a:off x="8583375" y="3925475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" y="1"/>
                  </a:moveTo>
                  <a:lnTo>
                    <a:pt x="1" y="296"/>
                  </a:lnTo>
                  <a:lnTo>
                    <a:pt x="223" y="444"/>
                  </a:lnTo>
                  <a:lnTo>
                    <a:pt x="223" y="407"/>
                  </a:lnTo>
                  <a:lnTo>
                    <a:pt x="38" y="25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71" name="Google Shape;13671;p53"/>
            <p:cNvSpPr/>
            <p:nvPr/>
          </p:nvSpPr>
          <p:spPr>
            <a:xfrm>
              <a:off x="8584300" y="392640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1"/>
                  </a:moveTo>
                  <a:lnTo>
                    <a:pt x="1" y="222"/>
                  </a:lnTo>
                  <a:lnTo>
                    <a:pt x="186" y="370"/>
                  </a:lnTo>
                  <a:lnTo>
                    <a:pt x="186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72" name="Google Shape;13672;p53"/>
            <p:cNvSpPr/>
            <p:nvPr/>
          </p:nvSpPr>
          <p:spPr>
            <a:xfrm>
              <a:off x="8564900" y="3914400"/>
              <a:ext cx="5575" cy="12025"/>
            </a:xfrm>
            <a:custGeom>
              <a:avLst/>
              <a:gdLst/>
              <a:ahLst/>
              <a:cxnLst/>
              <a:rect l="l" t="t" r="r" b="b"/>
              <a:pathLst>
                <a:path w="223" h="481" extrusionOk="0">
                  <a:moveTo>
                    <a:pt x="1" y="0"/>
                  </a:moveTo>
                  <a:lnTo>
                    <a:pt x="1" y="333"/>
                  </a:lnTo>
                  <a:lnTo>
                    <a:pt x="222" y="481"/>
                  </a:lnTo>
                  <a:lnTo>
                    <a:pt x="222" y="370"/>
                  </a:lnTo>
                  <a:lnTo>
                    <a:pt x="37" y="296"/>
                  </a:lnTo>
                  <a:lnTo>
                    <a:pt x="37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73" name="Google Shape;13673;p53"/>
            <p:cNvSpPr/>
            <p:nvPr/>
          </p:nvSpPr>
          <p:spPr>
            <a:xfrm>
              <a:off x="8565825" y="3916225"/>
              <a:ext cx="4650" cy="7425"/>
            </a:xfrm>
            <a:custGeom>
              <a:avLst/>
              <a:gdLst/>
              <a:ahLst/>
              <a:cxnLst/>
              <a:rect l="l" t="t" r="r" b="b"/>
              <a:pathLst>
                <a:path w="186" h="297" extrusionOk="0">
                  <a:moveTo>
                    <a:pt x="0" y="1"/>
                  </a:moveTo>
                  <a:lnTo>
                    <a:pt x="0" y="223"/>
                  </a:lnTo>
                  <a:lnTo>
                    <a:pt x="185" y="297"/>
                  </a:lnTo>
                  <a:lnTo>
                    <a:pt x="185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74" name="Google Shape;13674;p53"/>
            <p:cNvSpPr/>
            <p:nvPr/>
          </p:nvSpPr>
          <p:spPr>
            <a:xfrm>
              <a:off x="8527925" y="3893125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" y="1"/>
                  </a:moveTo>
                  <a:lnTo>
                    <a:pt x="1" y="296"/>
                  </a:lnTo>
                  <a:lnTo>
                    <a:pt x="223" y="444"/>
                  </a:lnTo>
                  <a:lnTo>
                    <a:pt x="223" y="407"/>
                  </a:lnTo>
                  <a:lnTo>
                    <a:pt x="38" y="29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75" name="Google Shape;13675;p53"/>
            <p:cNvSpPr/>
            <p:nvPr/>
          </p:nvSpPr>
          <p:spPr>
            <a:xfrm>
              <a:off x="8528850" y="389405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1"/>
                  </a:moveTo>
                  <a:lnTo>
                    <a:pt x="1" y="259"/>
                  </a:lnTo>
                  <a:lnTo>
                    <a:pt x="186" y="370"/>
                  </a:lnTo>
                  <a:lnTo>
                    <a:pt x="186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76" name="Google Shape;13676;p53"/>
            <p:cNvSpPr/>
            <p:nvPr/>
          </p:nvSpPr>
          <p:spPr>
            <a:xfrm>
              <a:off x="8601875" y="3935650"/>
              <a:ext cx="5575" cy="11100"/>
            </a:xfrm>
            <a:custGeom>
              <a:avLst/>
              <a:gdLst/>
              <a:ahLst/>
              <a:cxnLst/>
              <a:rect l="l" t="t" r="r" b="b"/>
              <a:pathLst>
                <a:path w="223" h="444" extrusionOk="0">
                  <a:moveTo>
                    <a:pt x="0" y="0"/>
                  </a:moveTo>
                  <a:lnTo>
                    <a:pt x="0" y="333"/>
                  </a:lnTo>
                  <a:lnTo>
                    <a:pt x="222" y="444"/>
                  </a:lnTo>
                  <a:lnTo>
                    <a:pt x="222" y="407"/>
                  </a:lnTo>
                  <a:lnTo>
                    <a:pt x="37" y="333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77" name="Google Shape;13677;p53"/>
            <p:cNvSpPr/>
            <p:nvPr/>
          </p:nvSpPr>
          <p:spPr>
            <a:xfrm>
              <a:off x="8602800" y="3936575"/>
              <a:ext cx="4650" cy="9250"/>
            </a:xfrm>
            <a:custGeom>
              <a:avLst/>
              <a:gdLst/>
              <a:ahLst/>
              <a:cxnLst/>
              <a:rect l="l" t="t" r="r" b="b"/>
              <a:pathLst>
                <a:path w="186" h="370" extrusionOk="0">
                  <a:moveTo>
                    <a:pt x="0" y="0"/>
                  </a:moveTo>
                  <a:lnTo>
                    <a:pt x="0" y="296"/>
                  </a:lnTo>
                  <a:lnTo>
                    <a:pt x="185" y="370"/>
                  </a:lnTo>
                  <a:lnTo>
                    <a:pt x="185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78" name="Google Shape;13678;p53"/>
            <p:cNvSpPr/>
            <p:nvPr/>
          </p:nvSpPr>
          <p:spPr>
            <a:xfrm>
              <a:off x="8583375" y="3903300"/>
              <a:ext cx="5575" cy="11100"/>
            </a:xfrm>
            <a:custGeom>
              <a:avLst/>
              <a:gdLst/>
              <a:ahLst/>
              <a:cxnLst/>
              <a:rect l="l" t="t" r="r" b="b"/>
              <a:pathLst>
                <a:path w="223" h="444" extrusionOk="0">
                  <a:moveTo>
                    <a:pt x="1" y="0"/>
                  </a:moveTo>
                  <a:lnTo>
                    <a:pt x="1" y="333"/>
                  </a:lnTo>
                  <a:lnTo>
                    <a:pt x="223" y="444"/>
                  </a:lnTo>
                  <a:lnTo>
                    <a:pt x="223" y="370"/>
                  </a:lnTo>
                  <a:lnTo>
                    <a:pt x="38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79" name="Google Shape;13679;p53"/>
            <p:cNvSpPr/>
            <p:nvPr/>
          </p:nvSpPr>
          <p:spPr>
            <a:xfrm>
              <a:off x="8584300" y="390330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0"/>
                  </a:moveTo>
                  <a:lnTo>
                    <a:pt x="1" y="259"/>
                  </a:lnTo>
                  <a:lnTo>
                    <a:pt x="186" y="370"/>
                  </a:lnTo>
                  <a:lnTo>
                    <a:pt x="186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80" name="Google Shape;13680;p53"/>
            <p:cNvSpPr/>
            <p:nvPr/>
          </p:nvSpPr>
          <p:spPr>
            <a:xfrm>
              <a:off x="8601875" y="3955050"/>
              <a:ext cx="5575" cy="12050"/>
            </a:xfrm>
            <a:custGeom>
              <a:avLst/>
              <a:gdLst/>
              <a:ahLst/>
              <a:cxnLst/>
              <a:rect l="l" t="t" r="r" b="b"/>
              <a:pathLst>
                <a:path w="223" h="482" extrusionOk="0">
                  <a:moveTo>
                    <a:pt x="0" y="1"/>
                  </a:moveTo>
                  <a:lnTo>
                    <a:pt x="0" y="333"/>
                  </a:lnTo>
                  <a:lnTo>
                    <a:pt x="222" y="481"/>
                  </a:lnTo>
                  <a:lnTo>
                    <a:pt x="222" y="370"/>
                  </a:lnTo>
                  <a:lnTo>
                    <a:pt x="37" y="29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81" name="Google Shape;13681;p53"/>
            <p:cNvSpPr/>
            <p:nvPr/>
          </p:nvSpPr>
          <p:spPr>
            <a:xfrm>
              <a:off x="8602800" y="3955975"/>
              <a:ext cx="4650" cy="8350"/>
            </a:xfrm>
            <a:custGeom>
              <a:avLst/>
              <a:gdLst/>
              <a:ahLst/>
              <a:cxnLst/>
              <a:rect l="l" t="t" r="r" b="b"/>
              <a:pathLst>
                <a:path w="186" h="334" extrusionOk="0">
                  <a:moveTo>
                    <a:pt x="0" y="1"/>
                  </a:moveTo>
                  <a:lnTo>
                    <a:pt x="0" y="259"/>
                  </a:lnTo>
                  <a:lnTo>
                    <a:pt x="185" y="333"/>
                  </a:lnTo>
                  <a:lnTo>
                    <a:pt x="185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82" name="Google Shape;13682;p53"/>
            <p:cNvSpPr/>
            <p:nvPr/>
          </p:nvSpPr>
          <p:spPr>
            <a:xfrm>
              <a:off x="8527925" y="3912550"/>
              <a:ext cx="5575" cy="11100"/>
            </a:xfrm>
            <a:custGeom>
              <a:avLst/>
              <a:gdLst/>
              <a:ahLst/>
              <a:cxnLst/>
              <a:rect l="l" t="t" r="r" b="b"/>
              <a:pathLst>
                <a:path w="223" h="444" extrusionOk="0">
                  <a:moveTo>
                    <a:pt x="1" y="0"/>
                  </a:moveTo>
                  <a:lnTo>
                    <a:pt x="1" y="333"/>
                  </a:lnTo>
                  <a:lnTo>
                    <a:pt x="223" y="444"/>
                  </a:lnTo>
                  <a:lnTo>
                    <a:pt x="223" y="370"/>
                  </a:lnTo>
                  <a:lnTo>
                    <a:pt x="38" y="25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83" name="Google Shape;13683;p53"/>
            <p:cNvSpPr/>
            <p:nvPr/>
          </p:nvSpPr>
          <p:spPr>
            <a:xfrm>
              <a:off x="8528850" y="3913475"/>
              <a:ext cx="4650" cy="8325"/>
            </a:xfrm>
            <a:custGeom>
              <a:avLst/>
              <a:gdLst/>
              <a:ahLst/>
              <a:cxnLst/>
              <a:rect l="l" t="t" r="r" b="b"/>
              <a:pathLst>
                <a:path w="186" h="333" extrusionOk="0">
                  <a:moveTo>
                    <a:pt x="1" y="0"/>
                  </a:moveTo>
                  <a:lnTo>
                    <a:pt x="1" y="222"/>
                  </a:lnTo>
                  <a:lnTo>
                    <a:pt x="186" y="333"/>
                  </a:lnTo>
                  <a:lnTo>
                    <a:pt x="186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84" name="Google Shape;13684;p53"/>
            <p:cNvSpPr/>
            <p:nvPr/>
          </p:nvSpPr>
          <p:spPr>
            <a:xfrm>
              <a:off x="8540875" y="3826575"/>
              <a:ext cx="94300" cy="54575"/>
            </a:xfrm>
            <a:custGeom>
              <a:avLst/>
              <a:gdLst/>
              <a:ahLst/>
              <a:cxnLst/>
              <a:rect l="l" t="t" r="r" b="b"/>
              <a:pathLst>
                <a:path w="3772" h="2183" extrusionOk="0">
                  <a:moveTo>
                    <a:pt x="1590" y="1"/>
                  </a:moveTo>
                  <a:lnTo>
                    <a:pt x="0" y="925"/>
                  </a:lnTo>
                  <a:lnTo>
                    <a:pt x="2145" y="2182"/>
                  </a:lnTo>
                  <a:lnTo>
                    <a:pt x="3771" y="1258"/>
                  </a:lnTo>
                  <a:lnTo>
                    <a:pt x="1590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85" name="Google Shape;13685;p53"/>
            <p:cNvSpPr/>
            <p:nvPr/>
          </p:nvSpPr>
          <p:spPr>
            <a:xfrm>
              <a:off x="8594475" y="3902375"/>
              <a:ext cx="62875" cy="34225"/>
            </a:xfrm>
            <a:custGeom>
              <a:avLst/>
              <a:gdLst/>
              <a:ahLst/>
              <a:cxnLst/>
              <a:rect l="l" t="t" r="r" b="b"/>
              <a:pathLst>
                <a:path w="2515" h="1369" extrusionOk="0">
                  <a:moveTo>
                    <a:pt x="1627" y="0"/>
                  </a:moveTo>
                  <a:lnTo>
                    <a:pt x="1" y="925"/>
                  </a:lnTo>
                  <a:lnTo>
                    <a:pt x="888" y="1368"/>
                  </a:lnTo>
                  <a:lnTo>
                    <a:pt x="2515" y="444"/>
                  </a:lnTo>
                  <a:lnTo>
                    <a:pt x="162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86" name="Google Shape;13686;p53"/>
            <p:cNvSpPr/>
            <p:nvPr/>
          </p:nvSpPr>
          <p:spPr>
            <a:xfrm>
              <a:off x="8594475" y="3858000"/>
              <a:ext cx="40700" cy="67500"/>
            </a:xfrm>
            <a:custGeom>
              <a:avLst/>
              <a:gdLst/>
              <a:ahLst/>
              <a:cxnLst/>
              <a:rect l="l" t="t" r="r" b="b"/>
              <a:pathLst>
                <a:path w="1628" h="2700" extrusionOk="0">
                  <a:moveTo>
                    <a:pt x="1627" y="1"/>
                  </a:moveTo>
                  <a:lnTo>
                    <a:pt x="1" y="925"/>
                  </a:lnTo>
                  <a:lnTo>
                    <a:pt x="1" y="2700"/>
                  </a:lnTo>
                  <a:lnTo>
                    <a:pt x="1627" y="1775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87" name="Google Shape;13687;p53"/>
            <p:cNvSpPr/>
            <p:nvPr/>
          </p:nvSpPr>
          <p:spPr>
            <a:xfrm>
              <a:off x="8616650" y="3913475"/>
              <a:ext cx="40700" cy="83200"/>
            </a:xfrm>
            <a:custGeom>
              <a:avLst/>
              <a:gdLst/>
              <a:ahLst/>
              <a:cxnLst/>
              <a:rect l="l" t="t" r="r" b="b"/>
              <a:pathLst>
                <a:path w="1628" h="3328" extrusionOk="0">
                  <a:moveTo>
                    <a:pt x="1628" y="0"/>
                  </a:moveTo>
                  <a:lnTo>
                    <a:pt x="1" y="924"/>
                  </a:lnTo>
                  <a:lnTo>
                    <a:pt x="1" y="3327"/>
                  </a:lnTo>
                  <a:lnTo>
                    <a:pt x="1628" y="2403"/>
                  </a:lnTo>
                  <a:lnTo>
                    <a:pt x="1628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88" name="Google Shape;13688;p53"/>
            <p:cNvSpPr/>
            <p:nvPr/>
          </p:nvSpPr>
          <p:spPr>
            <a:xfrm>
              <a:off x="8633300" y="3913475"/>
              <a:ext cx="11100" cy="107000"/>
            </a:xfrm>
            <a:custGeom>
              <a:avLst/>
              <a:gdLst/>
              <a:ahLst/>
              <a:cxnLst/>
              <a:rect l="l" t="t" r="r" b="b"/>
              <a:pathLst>
                <a:path w="444" h="4280" extrusionOk="0">
                  <a:moveTo>
                    <a:pt x="0" y="0"/>
                  </a:moveTo>
                  <a:lnTo>
                    <a:pt x="0" y="4178"/>
                  </a:lnTo>
                  <a:cubicBezTo>
                    <a:pt x="0" y="4215"/>
                    <a:pt x="37" y="4252"/>
                    <a:pt x="74" y="4252"/>
                  </a:cubicBezTo>
                  <a:cubicBezTo>
                    <a:pt x="130" y="4270"/>
                    <a:pt x="185" y="4279"/>
                    <a:pt x="241" y="4279"/>
                  </a:cubicBezTo>
                  <a:cubicBezTo>
                    <a:pt x="296" y="4279"/>
                    <a:pt x="352" y="4270"/>
                    <a:pt x="407" y="4252"/>
                  </a:cubicBezTo>
                  <a:cubicBezTo>
                    <a:pt x="444" y="4252"/>
                    <a:pt x="444" y="4215"/>
                    <a:pt x="444" y="4178"/>
                  </a:cubicBezTo>
                  <a:lnTo>
                    <a:pt x="444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89" name="Google Shape;13689;p53"/>
            <p:cNvSpPr/>
            <p:nvPr/>
          </p:nvSpPr>
          <p:spPr>
            <a:xfrm>
              <a:off x="8633300" y="3909775"/>
              <a:ext cx="11100" cy="7400"/>
            </a:xfrm>
            <a:custGeom>
              <a:avLst/>
              <a:gdLst/>
              <a:ahLst/>
              <a:cxnLst/>
              <a:rect l="l" t="t" r="r" b="b"/>
              <a:pathLst>
                <a:path w="444" h="296" extrusionOk="0">
                  <a:moveTo>
                    <a:pt x="222" y="0"/>
                  </a:moveTo>
                  <a:cubicBezTo>
                    <a:pt x="74" y="0"/>
                    <a:pt x="0" y="74"/>
                    <a:pt x="0" y="148"/>
                  </a:cubicBezTo>
                  <a:cubicBezTo>
                    <a:pt x="0" y="222"/>
                    <a:pt x="74" y="296"/>
                    <a:pt x="222" y="296"/>
                  </a:cubicBezTo>
                  <a:cubicBezTo>
                    <a:pt x="333" y="296"/>
                    <a:pt x="444" y="222"/>
                    <a:pt x="444" y="148"/>
                  </a:cubicBezTo>
                  <a:cubicBezTo>
                    <a:pt x="444" y="74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90" name="Google Shape;13690;p53"/>
            <p:cNvSpPr/>
            <p:nvPr/>
          </p:nvSpPr>
          <p:spPr>
            <a:xfrm>
              <a:off x="8685050" y="3883875"/>
              <a:ext cx="12975" cy="107025"/>
            </a:xfrm>
            <a:custGeom>
              <a:avLst/>
              <a:gdLst/>
              <a:ahLst/>
              <a:cxnLst/>
              <a:rect l="l" t="t" r="r" b="b"/>
              <a:pathLst>
                <a:path w="519" h="4281" extrusionOk="0">
                  <a:moveTo>
                    <a:pt x="1" y="1"/>
                  </a:moveTo>
                  <a:lnTo>
                    <a:pt x="1" y="4142"/>
                  </a:lnTo>
                  <a:cubicBezTo>
                    <a:pt x="1" y="4179"/>
                    <a:pt x="38" y="4253"/>
                    <a:pt x="75" y="4253"/>
                  </a:cubicBezTo>
                  <a:cubicBezTo>
                    <a:pt x="130" y="4271"/>
                    <a:pt x="195" y="4280"/>
                    <a:pt x="255" y="4280"/>
                  </a:cubicBezTo>
                  <a:cubicBezTo>
                    <a:pt x="315" y="4280"/>
                    <a:pt x="370" y="4271"/>
                    <a:pt x="407" y="4253"/>
                  </a:cubicBezTo>
                  <a:cubicBezTo>
                    <a:pt x="518" y="4179"/>
                    <a:pt x="518" y="4142"/>
                    <a:pt x="518" y="41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91" name="Google Shape;13691;p53"/>
            <p:cNvSpPr/>
            <p:nvPr/>
          </p:nvSpPr>
          <p:spPr>
            <a:xfrm>
              <a:off x="8685975" y="3879500"/>
              <a:ext cx="12975" cy="6025"/>
            </a:xfrm>
            <a:custGeom>
              <a:avLst/>
              <a:gdLst/>
              <a:ahLst/>
              <a:cxnLst/>
              <a:rect l="l" t="t" r="r" b="b"/>
              <a:pathLst>
                <a:path w="519" h="241" extrusionOk="0">
                  <a:moveTo>
                    <a:pt x="259" y="0"/>
                  </a:moveTo>
                  <a:cubicBezTo>
                    <a:pt x="204" y="0"/>
                    <a:pt x="149" y="10"/>
                    <a:pt x="112" y="28"/>
                  </a:cubicBezTo>
                  <a:cubicBezTo>
                    <a:pt x="1" y="65"/>
                    <a:pt x="1" y="176"/>
                    <a:pt x="112" y="213"/>
                  </a:cubicBezTo>
                  <a:cubicBezTo>
                    <a:pt x="149" y="231"/>
                    <a:pt x="204" y="241"/>
                    <a:pt x="259" y="241"/>
                  </a:cubicBezTo>
                  <a:cubicBezTo>
                    <a:pt x="315" y="241"/>
                    <a:pt x="370" y="231"/>
                    <a:pt x="407" y="213"/>
                  </a:cubicBezTo>
                  <a:cubicBezTo>
                    <a:pt x="518" y="176"/>
                    <a:pt x="518" y="65"/>
                    <a:pt x="407" y="28"/>
                  </a:cubicBezTo>
                  <a:cubicBezTo>
                    <a:pt x="370" y="10"/>
                    <a:pt x="315" y="0"/>
                    <a:pt x="259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92" name="Google Shape;13692;p53"/>
            <p:cNvSpPr/>
            <p:nvPr/>
          </p:nvSpPr>
          <p:spPr>
            <a:xfrm>
              <a:off x="8638850" y="3874650"/>
              <a:ext cx="61025" cy="44375"/>
            </a:xfrm>
            <a:custGeom>
              <a:avLst/>
              <a:gdLst/>
              <a:ahLst/>
              <a:cxnLst/>
              <a:rect l="l" t="t" r="r" b="b"/>
              <a:pathLst>
                <a:path w="2441" h="1775" extrusionOk="0">
                  <a:moveTo>
                    <a:pt x="2440" y="0"/>
                  </a:moveTo>
                  <a:lnTo>
                    <a:pt x="0" y="1405"/>
                  </a:lnTo>
                  <a:lnTo>
                    <a:pt x="0" y="1775"/>
                  </a:lnTo>
                  <a:lnTo>
                    <a:pt x="2440" y="370"/>
                  </a:lnTo>
                  <a:lnTo>
                    <a:pt x="2440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93" name="Google Shape;13693;p53"/>
            <p:cNvSpPr/>
            <p:nvPr/>
          </p:nvSpPr>
          <p:spPr>
            <a:xfrm>
              <a:off x="8476175" y="3815500"/>
              <a:ext cx="162700" cy="103525"/>
            </a:xfrm>
            <a:custGeom>
              <a:avLst/>
              <a:gdLst/>
              <a:ahLst/>
              <a:cxnLst/>
              <a:rect l="l" t="t" r="r" b="b"/>
              <a:pathLst>
                <a:path w="6508" h="4141" extrusionOk="0">
                  <a:moveTo>
                    <a:pt x="0" y="0"/>
                  </a:moveTo>
                  <a:lnTo>
                    <a:pt x="0" y="370"/>
                  </a:lnTo>
                  <a:lnTo>
                    <a:pt x="6507" y="4141"/>
                  </a:lnTo>
                  <a:lnTo>
                    <a:pt x="6507" y="3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94" name="Google Shape;13694;p53"/>
            <p:cNvSpPr/>
            <p:nvPr/>
          </p:nvSpPr>
          <p:spPr>
            <a:xfrm>
              <a:off x="8476175" y="3780375"/>
              <a:ext cx="223700" cy="129425"/>
            </a:xfrm>
            <a:custGeom>
              <a:avLst/>
              <a:gdLst/>
              <a:ahLst/>
              <a:cxnLst/>
              <a:rect l="l" t="t" r="r" b="b"/>
              <a:pathLst>
                <a:path w="8948" h="5177" extrusionOk="0">
                  <a:moveTo>
                    <a:pt x="2440" y="0"/>
                  </a:moveTo>
                  <a:lnTo>
                    <a:pt x="0" y="1405"/>
                  </a:lnTo>
                  <a:lnTo>
                    <a:pt x="6507" y="5176"/>
                  </a:lnTo>
                  <a:lnTo>
                    <a:pt x="8947" y="3771"/>
                  </a:lnTo>
                  <a:lnTo>
                    <a:pt x="244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95" name="Google Shape;13695;p53"/>
            <p:cNvSpPr/>
            <p:nvPr/>
          </p:nvSpPr>
          <p:spPr>
            <a:xfrm>
              <a:off x="8588925" y="3830275"/>
              <a:ext cx="10200" cy="21275"/>
            </a:xfrm>
            <a:custGeom>
              <a:avLst/>
              <a:gdLst/>
              <a:ahLst/>
              <a:cxnLst/>
              <a:rect l="l" t="t" r="r" b="b"/>
              <a:pathLst>
                <a:path w="408" h="851" extrusionOk="0">
                  <a:moveTo>
                    <a:pt x="407" y="1"/>
                  </a:moveTo>
                  <a:lnTo>
                    <a:pt x="1" y="223"/>
                  </a:lnTo>
                  <a:lnTo>
                    <a:pt x="1" y="851"/>
                  </a:lnTo>
                  <a:lnTo>
                    <a:pt x="407" y="592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96" name="Google Shape;13696;p53"/>
            <p:cNvSpPr/>
            <p:nvPr/>
          </p:nvSpPr>
          <p:spPr>
            <a:xfrm>
              <a:off x="8577850" y="3829350"/>
              <a:ext cx="11100" cy="22200"/>
            </a:xfrm>
            <a:custGeom>
              <a:avLst/>
              <a:gdLst/>
              <a:ahLst/>
              <a:cxnLst/>
              <a:rect l="l" t="t" r="r" b="b"/>
              <a:pathLst>
                <a:path w="444" h="888" extrusionOk="0">
                  <a:moveTo>
                    <a:pt x="0" y="1"/>
                  </a:moveTo>
                  <a:lnTo>
                    <a:pt x="0" y="592"/>
                  </a:lnTo>
                  <a:lnTo>
                    <a:pt x="444" y="888"/>
                  </a:lnTo>
                  <a:lnTo>
                    <a:pt x="444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97" name="Google Shape;13697;p53"/>
            <p:cNvSpPr/>
            <p:nvPr/>
          </p:nvSpPr>
          <p:spPr>
            <a:xfrm>
              <a:off x="8577850" y="3823800"/>
              <a:ext cx="21275" cy="12050"/>
            </a:xfrm>
            <a:custGeom>
              <a:avLst/>
              <a:gdLst/>
              <a:ahLst/>
              <a:cxnLst/>
              <a:rect l="l" t="t" r="r" b="b"/>
              <a:pathLst>
                <a:path w="851" h="482" extrusionOk="0">
                  <a:moveTo>
                    <a:pt x="407" y="1"/>
                  </a:moveTo>
                  <a:lnTo>
                    <a:pt x="0" y="223"/>
                  </a:lnTo>
                  <a:lnTo>
                    <a:pt x="444" y="482"/>
                  </a:lnTo>
                  <a:lnTo>
                    <a:pt x="850" y="260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98" name="Google Shape;13698;p53"/>
            <p:cNvSpPr/>
            <p:nvPr/>
          </p:nvSpPr>
          <p:spPr>
            <a:xfrm>
              <a:off x="8587075" y="3802550"/>
              <a:ext cx="2800" cy="28675"/>
            </a:xfrm>
            <a:custGeom>
              <a:avLst/>
              <a:gdLst/>
              <a:ahLst/>
              <a:cxnLst/>
              <a:rect l="l" t="t" r="r" b="b"/>
              <a:pathLst>
                <a:path w="112" h="1147" extrusionOk="0">
                  <a:moveTo>
                    <a:pt x="1" y="1"/>
                  </a:moveTo>
                  <a:lnTo>
                    <a:pt x="1" y="1110"/>
                  </a:lnTo>
                  <a:lnTo>
                    <a:pt x="1" y="1147"/>
                  </a:lnTo>
                  <a:cubicBezTo>
                    <a:pt x="38" y="1147"/>
                    <a:pt x="75" y="1147"/>
                    <a:pt x="112" y="1110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99" name="Google Shape;13699;p53"/>
            <p:cNvSpPr/>
            <p:nvPr/>
          </p:nvSpPr>
          <p:spPr>
            <a:xfrm>
              <a:off x="8585225" y="3801625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112" y="1"/>
                  </a:moveTo>
                  <a:cubicBezTo>
                    <a:pt x="38" y="1"/>
                    <a:pt x="1" y="1"/>
                    <a:pt x="1" y="38"/>
                  </a:cubicBezTo>
                  <a:cubicBezTo>
                    <a:pt x="1" y="75"/>
                    <a:pt x="38" y="75"/>
                    <a:pt x="112" y="75"/>
                  </a:cubicBezTo>
                  <a:cubicBezTo>
                    <a:pt x="149" y="75"/>
                    <a:pt x="186" y="75"/>
                    <a:pt x="186" y="38"/>
                  </a:cubicBezTo>
                  <a:cubicBezTo>
                    <a:pt x="186" y="1"/>
                    <a:pt x="149" y="1"/>
                    <a:pt x="112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00" name="Google Shape;13700;p53"/>
            <p:cNvSpPr/>
            <p:nvPr/>
          </p:nvSpPr>
          <p:spPr>
            <a:xfrm>
              <a:off x="8582450" y="3799775"/>
              <a:ext cx="12050" cy="5100"/>
            </a:xfrm>
            <a:custGeom>
              <a:avLst/>
              <a:gdLst/>
              <a:ahLst/>
              <a:cxnLst/>
              <a:rect l="l" t="t" r="r" b="b"/>
              <a:pathLst>
                <a:path w="482" h="204" extrusionOk="0">
                  <a:moveTo>
                    <a:pt x="1" y="1"/>
                  </a:moveTo>
                  <a:lnTo>
                    <a:pt x="1" y="75"/>
                  </a:lnTo>
                  <a:cubicBezTo>
                    <a:pt x="1" y="112"/>
                    <a:pt x="38" y="149"/>
                    <a:pt x="75" y="149"/>
                  </a:cubicBezTo>
                  <a:cubicBezTo>
                    <a:pt x="130" y="185"/>
                    <a:pt x="204" y="204"/>
                    <a:pt x="274" y="204"/>
                  </a:cubicBezTo>
                  <a:cubicBezTo>
                    <a:pt x="343" y="204"/>
                    <a:pt x="408" y="185"/>
                    <a:pt x="445" y="149"/>
                  </a:cubicBezTo>
                  <a:cubicBezTo>
                    <a:pt x="445" y="149"/>
                    <a:pt x="482" y="112"/>
                    <a:pt x="482" y="7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01" name="Google Shape;13701;p53"/>
            <p:cNvSpPr/>
            <p:nvPr/>
          </p:nvSpPr>
          <p:spPr>
            <a:xfrm>
              <a:off x="8580625" y="3797225"/>
              <a:ext cx="13875" cy="7650"/>
            </a:xfrm>
            <a:custGeom>
              <a:avLst/>
              <a:gdLst/>
              <a:ahLst/>
              <a:cxnLst/>
              <a:rect l="l" t="t" r="r" b="b"/>
              <a:pathLst>
                <a:path w="555" h="306" extrusionOk="0">
                  <a:moveTo>
                    <a:pt x="282" y="1"/>
                  </a:moveTo>
                  <a:cubicBezTo>
                    <a:pt x="213" y="1"/>
                    <a:pt x="148" y="10"/>
                    <a:pt x="111" y="29"/>
                  </a:cubicBezTo>
                  <a:cubicBezTo>
                    <a:pt x="0" y="140"/>
                    <a:pt x="0" y="214"/>
                    <a:pt x="111" y="251"/>
                  </a:cubicBezTo>
                  <a:cubicBezTo>
                    <a:pt x="148" y="287"/>
                    <a:pt x="213" y="306"/>
                    <a:pt x="282" y="306"/>
                  </a:cubicBezTo>
                  <a:cubicBezTo>
                    <a:pt x="351" y="306"/>
                    <a:pt x="425" y="287"/>
                    <a:pt x="481" y="251"/>
                  </a:cubicBezTo>
                  <a:cubicBezTo>
                    <a:pt x="555" y="214"/>
                    <a:pt x="555" y="140"/>
                    <a:pt x="481" y="29"/>
                  </a:cubicBezTo>
                  <a:cubicBezTo>
                    <a:pt x="425" y="10"/>
                    <a:pt x="351" y="1"/>
                    <a:pt x="282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02" name="Google Shape;13702;p53"/>
            <p:cNvSpPr/>
            <p:nvPr/>
          </p:nvSpPr>
          <p:spPr>
            <a:xfrm>
              <a:off x="8596325" y="3856150"/>
              <a:ext cx="9275" cy="14825"/>
            </a:xfrm>
            <a:custGeom>
              <a:avLst/>
              <a:gdLst/>
              <a:ahLst/>
              <a:cxnLst/>
              <a:rect l="l" t="t" r="r" b="b"/>
              <a:pathLst>
                <a:path w="371" h="593" extrusionOk="0">
                  <a:moveTo>
                    <a:pt x="370" y="1"/>
                  </a:moveTo>
                  <a:lnTo>
                    <a:pt x="1" y="186"/>
                  </a:lnTo>
                  <a:lnTo>
                    <a:pt x="1" y="592"/>
                  </a:lnTo>
                  <a:lnTo>
                    <a:pt x="370" y="371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03" name="Google Shape;13703;p53"/>
            <p:cNvSpPr/>
            <p:nvPr/>
          </p:nvSpPr>
          <p:spPr>
            <a:xfrm>
              <a:off x="8545500" y="3830275"/>
              <a:ext cx="50850" cy="40700"/>
            </a:xfrm>
            <a:custGeom>
              <a:avLst/>
              <a:gdLst/>
              <a:ahLst/>
              <a:cxnLst/>
              <a:rect l="l" t="t" r="r" b="b"/>
              <a:pathLst>
                <a:path w="2034" h="1628" extrusionOk="0">
                  <a:moveTo>
                    <a:pt x="0" y="1"/>
                  </a:moveTo>
                  <a:lnTo>
                    <a:pt x="0" y="407"/>
                  </a:lnTo>
                  <a:lnTo>
                    <a:pt x="2034" y="1627"/>
                  </a:lnTo>
                  <a:lnTo>
                    <a:pt x="2034" y="12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04" name="Google Shape;13704;p53"/>
            <p:cNvSpPr/>
            <p:nvPr/>
          </p:nvSpPr>
          <p:spPr>
            <a:xfrm>
              <a:off x="8547350" y="3839525"/>
              <a:ext cx="3700" cy="2800"/>
            </a:xfrm>
            <a:custGeom>
              <a:avLst/>
              <a:gdLst/>
              <a:ahLst/>
              <a:cxnLst/>
              <a:rect l="l" t="t" r="r" b="b"/>
              <a:pathLst>
                <a:path w="148" h="112" extrusionOk="0">
                  <a:moveTo>
                    <a:pt x="0" y="0"/>
                  </a:moveTo>
                  <a:lnTo>
                    <a:pt x="148" y="111"/>
                  </a:lnTo>
                  <a:lnTo>
                    <a:pt x="14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05" name="Google Shape;13705;p53"/>
            <p:cNvSpPr/>
            <p:nvPr/>
          </p:nvSpPr>
          <p:spPr>
            <a:xfrm>
              <a:off x="8547350" y="3834900"/>
              <a:ext cx="3700" cy="5575"/>
            </a:xfrm>
            <a:custGeom>
              <a:avLst/>
              <a:gdLst/>
              <a:ahLst/>
              <a:cxnLst/>
              <a:rect l="l" t="t" r="r" b="b"/>
              <a:pathLst>
                <a:path w="148" h="223" extrusionOk="0">
                  <a:moveTo>
                    <a:pt x="0" y="1"/>
                  </a:moveTo>
                  <a:lnTo>
                    <a:pt x="0" y="185"/>
                  </a:lnTo>
                  <a:lnTo>
                    <a:pt x="148" y="222"/>
                  </a:lnTo>
                  <a:lnTo>
                    <a:pt x="148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06" name="Google Shape;13706;p53"/>
            <p:cNvSpPr/>
            <p:nvPr/>
          </p:nvSpPr>
          <p:spPr>
            <a:xfrm>
              <a:off x="8551950" y="383767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" y="0"/>
                  </a:moveTo>
                  <a:lnTo>
                    <a:pt x="1" y="222"/>
                  </a:lnTo>
                  <a:lnTo>
                    <a:pt x="149" y="296"/>
                  </a:lnTo>
                  <a:lnTo>
                    <a:pt x="149" y="259"/>
                  </a:lnTo>
                  <a:lnTo>
                    <a:pt x="38" y="18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07" name="Google Shape;13707;p53"/>
            <p:cNvSpPr/>
            <p:nvPr/>
          </p:nvSpPr>
          <p:spPr>
            <a:xfrm>
              <a:off x="8552875" y="3837675"/>
              <a:ext cx="2800" cy="6500"/>
            </a:xfrm>
            <a:custGeom>
              <a:avLst/>
              <a:gdLst/>
              <a:ahLst/>
              <a:cxnLst/>
              <a:rect l="l" t="t" r="r" b="b"/>
              <a:pathLst>
                <a:path w="112" h="260" extrusionOk="0">
                  <a:moveTo>
                    <a:pt x="1" y="0"/>
                  </a:moveTo>
                  <a:lnTo>
                    <a:pt x="1" y="185"/>
                  </a:lnTo>
                  <a:lnTo>
                    <a:pt x="112" y="259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08" name="Google Shape;13708;p53"/>
            <p:cNvSpPr/>
            <p:nvPr/>
          </p:nvSpPr>
          <p:spPr>
            <a:xfrm>
              <a:off x="8585225" y="3857075"/>
              <a:ext cx="3725" cy="6500"/>
            </a:xfrm>
            <a:custGeom>
              <a:avLst/>
              <a:gdLst/>
              <a:ahLst/>
              <a:cxnLst/>
              <a:rect l="l" t="t" r="r" b="b"/>
              <a:pathLst>
                <a:path w="149" h="260" extrusionOk="0">
                  <a:moveTo>
                    <a:pt x="1" y="1"/>
                  </a:moveTo>
                  <a:lnTo>
                    <a:pt x="1" y="223"/>
                  </a:lnTo>
                  <a:lnTo>
                    <a:pt x="149" y="260"/>
                  </a:lnTo>
                  <a:lnTo>
                    <a:pt x="75" y="18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09" name="Google Shape;13709;p53"/>
            <p:cNvSpPr/>
            <p:nvPr/>
          </p:nvSpPr>
          <p:spPr>
            <a:xfrm>
              <a:off x="8587075" y="3857075"/>
              <a:ext cx="1875" cy="6500"/>
            </a:xfrm>
            <a:custGeom>
              <a:avLst/>
              <a:gdLst/>
              <a:ahLst/>
              <a:cxnLst/>
              <a:rect l="l" t="t" r="r" b="b"/>
              <a:pathLst>
                <a:path w="75" h="260" extrusionOk="0">
                  <a:moveTo>
                    <a:pt x="1" y="1"/>
                  </a:moveTo>
                  <a:lnTo>
                    <a:pt x="1" y="186"/>
                  </a:lnTo>
                  <a:lnTo>
                    <a:pt x="75" y="260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10" name="Google Shape;13710;p53"/>
            <p:cNvSpPr/>
            <p:nvPr/>
          </p:nvSpPr>
          <p:spPr>
            <a:xfrm>
              <a:off x="8557500" y="3845075"/>
              <a:ext cx="26825" cy="16650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1" y="0"/>
                  </a:moveTo>
                  <a:lnTo>
                    <a:pt x="1073" y="666"/>
                  </a:lnTo>
                  <a:lnTo>
                    <a:pt x="1073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11" name="Google Shape;13711;p53"/>
            <p:cNvSpPr/>
            <p:nvPr/>
          </p:nvSpPr>
          <p:spPr>
            <a:xfrm>
              <a:off x="8557500" y="3840450"/>
              <a:ext cx="26825" cy="20350"/>
            </a:xfrm>
            <a:custGeom>
              <a:avLst/>
              <a:gdLst/>
              <a:ahLst/>
              <a:cxnLst/>
              <a:rect l="l" t="t" r="r" b="b"/>
              <a:pathLst>
                <a:path w="1073" h="814" extrusionOk="0">
                  <a:moveTo>
                    <a:pt x="1" y="0"/>
                  </a:moveTo>
                  <a:lnTo>
                    <a:pt x="1" y="185"/>
                  </a:lnTo>
                  <a:lnTo>
                    <a:pt x="1073" y="814"/>
                  </a:lnTo>
                  <a:lnTo>
                    <a:pt x="1073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12" name="Google Shape;13712;p53"/>
            <p:cNvSpPr/>
            <p:nvPr/>
          </p:nvSpPr>
          <p:spPr>
            <a:xfrm>
              <a:off x="8589850" y="3858925"/>
              <a:ext cx="4650" cy="8350"/>
            </a:xfrm>
            <a:custGeom>
              <a:avLst/>
              <a:gdLst/>
              <a:ahLst/>
              <a:cxnLst/>
              <a:rect l="l" t="t" r="r" b="b"/>
              <a:pathLst>
                <a:path w="186" h="334" extrusionOk="0">
                  <a:moveTo>
                    <a:pt x="1" y="1"/>
                  </a:moveTo>
                  <a:lnTo>
                    <a:pt x="1" y="260"/>
                  </a:lnTo>
                  <a:lnTo>
                    <a:pt x="186" y="334"/>
                  </a:lnTo>
                  <a:lnTo>
                    <a:pt x="186" y="297"/>
                  </a:lnTo>
                  <a:lnTo>
                    <a:pt x="75" y="260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13" name="Google Shape;13713;p53"/>
            <p:cNvSpPr/>
            <p:nvPr/>
          </p:nvSpPr>
          <p:spPr>
            <a:xfrm>
              <a:off x="8591700" y="3860775"/>
              <a:ext cx="2800" cy="5575"/>
            </a:xfrm>
            <a:custGeom>
              <a:avLst/>
              <a:gdLst/>
              <a:ahLst/>
              <a:cxnLst/>
              <a:rect l="l" t="t" r="r" b="b"/>
              <a:pathLst>
                <a:path w="112" h="223" extrusionOk="0">
                  <a:moveTo>
                    <a:pt x="1" y="1"/>
                  </a:moveTo>
                  <a:lnTo>
                    <a:pt x="1" y="186"/>
                  </a:lnTo>
                  <a:lnTo>
                    <a:pt x="112" y="223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14" name="Google Shape;13714;p53"/>
            <p:cNvSpPr/>
            <p:nvPr/>
          </p:nvSpPr>
          <p:spPr>
            <a:xfrm>
              <a:off x="8545500" y="3825650"/>
              <a:ext cx="60100" cy="35150"/>
            </a:xfrm>
            <a:custGeom>
              <a:avLst/>
              <a:gdLst/>
              <a:ahLst/>
              <a:cxnLst/>
              <a:rect l="l" t="t" r="r" b="b"/>
              <a:pathLst>
                <a:path w="2404" h="1406" extrusionOk="0">
                  <a:moveTo>
                    <a:pt x="370" y="1"/>
                  </a:moveTo>
                  <a:lnTo>
                    <a:pt x="0" y="186"/>
                  </a:lnTo>
                  <a:lnTo>
                    <a:pt x="2034" y="1406"/>
                  </a:lnTo>
                  <a:lnTo>
                    <a:pt x="2403" y="1221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15" name="Google Shape;13715;p53"/>
            <p:cNvSpPr/>
            <p:nvPr/>
          </p:nvSpPr>
          <p:spPr>
            <a:xfrm>
              <a:off x="8587075" y="377852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38" y="0"/>
                  </a:moveTo>
                  <a:lnTo>
                    <a:pt x="1" y="925"/>
                  </a:lnTo>
                  <a:lnTo>
                    <a:pt x="75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16" name="Google Shape;13716;p53"/>
            <p:cNvSpPr/>
            <p:nvPr/>
          </p:nvSpPr>
          <p:spPr>
            <a:xfrm>
              <a:off x="8101850" y="4087225"/>
              <a:ext cx="158075" cy="90600"/>
            </a:xfrm>
            <a:custGeom>
              <a:avLst/>
              <a:gdLst/>
              <a:ahLst/>
              <a:cxnLst/>
              <a:rect l="l" t="t" r="r" b="b"/>
              <a:pathLst>
                <a:path w="6323" h="3624" extrusionOk="0">
                  <a:moveTo>
                    <a:pt x="4178" y="1"/>
                  </a:moveTo>
                  <a:lnTo>
                    <a:pt x="0" y="2441"/>
                  </a:lnTo>
                  <a:lnTo>
                    <a:pt x="2071" y="3624"/>
                  </a:lnTo>
                  <a:lnTo>
                    <a:pt x="6322" y="1184"/>
                  </a:lnTo>
                  <a:lnTo>
                    <a:pt x="417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17" name="Google Shape;13717;p53"/>
            <p:cNvSpPr/>
            <p:nvPr/>
          </p:nvSpPr>
          <p:spPr>
            <a:xfrm>
              <a:off x="8106475" y="4134375"/>
              <a:ext cx="46225" cy="41600"/>
            </a:xfrm>
            <a:custGeom>
              <a:avLst/>
              <a:gdLst/>
              <a:ahLst/>
              <a:cxnLst/>
              <a:rect l="l" t="t" r="r" b="b"/>
              <a:pathLst>
                <a:path w="1849" h="1664" extrusionOk="0">
                  <a:moveTo>
                    <a:pt x="0" y="0"/>
                  </a:moveTo>
                  <a:lnTo>
                    <a:pt x="0" y="592"/>
                  </a:lnTo>
                  <a:lnTo>
                    <a:pt x="1849" y="1664"/>
                  </a:lnTo>
                  <a:lnTo>
                    <a:pt x="1849" y="1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18" name="Google Shape;13718;p53"/>
            <p:cNvSpPr/>
            <p:nvPr/>
          </p:nvSpPr>
          <p:spPr>
            <a:xfrm>
              <a:off x="8152675" y="4102950"/>
              <a:ext cx="102625" cy="73025"/>
            </a:xfrm>
            <a:custGeom>
              <a:avLst/>
              <a:gdLst/>
              <a:ahLst/>
              <a:cxnLst/>
              <a:rect l="l" t="t" r="r" b="b"/>
              <a:pathLst>
                <a:path w="4105" h="2921" extrusionOk="0">
                  <a:moveTo>
                    <a:pt x="4104" y="0"/>
                  </a:moveTo>
                  <a:lnTo>
                    <a:pt x="1" y="2366"/>
                  </a:lnTo>
                  <a:lnTo>
                    <a:pt x="1" y="2921"/>
                  </a:lnTo>
                  <a:lnTo>
                    <a:pt x="4104" y="555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19" name="Google Shape;13719;p53"/>
            <p:cNvSpPr/>
            <p:nvPr/>
          </p:nvSpPr>
          <p:spPr>
            <a:xfrm>
              <a:off x="8106475" y="4102950"/>
              <a:ext cx="148825" cy="64700"/>
            </a:xfrm>
            <a:custGeom>
              <a:avLst/>
              <a:gdLst/>
              <a:ahLst/>
              <a:cxnLst/>
              <a:rect l="l" t="t" r="r" b="b"/>
              <a:pathLst>
                <a:path w="5953" h="2588" extrusionOk="0">
                  <a:moveTo>
                    <a:pt x="5952" y="0"/>
                  </a:moveTo>
                  <a:lnTo>
                    <a:pt x="1849" y="2366"/>
                  </a:lnTo>
                  <a:lnTo>
                    <a:pt x="0" y="1257"/>
                  </a:lnTo>
                  <a:lnTo>
                    <a:pt x="0" y="1479"/>
                  </a:lnTo>
                  <a:lnTo>
                    <a:pt x="1849" y="2588"/>
                  </a:lnTo>
                  <a:lnTo>
                    <a:pt x="5952" y="222"/>
                  </a:lnTo>
                  <a:lnTo>
                    <a:pt x="5952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20" name="Google Shape;13720;p53"/>
            <p:cNvSpPr/>
            <p:nvPr/>
          </p:nvSpPr>
          <p:spPr>
            <a:xfrm>
              <a:off x="8106475" y="4076125"/>
              <a:ext cx="148825" cy="86000"/>
            </a:xfrm>
            <a:custGeom>
              <a:avLst/>
              <a:gdLst/>
              <a:ahLst/>
              <a:cxnLst/>
              <a:rect l="l" t="t" r="r" b="b"/>
              <a:pathLst>
                <a:path w="5953" h="3440" extrusionOk="0">
                  <a:moveTo>
                    <a:pt x="4067" y="1"/>
                  </a:moveTo>
                  <a:lnTo>
                    <a:pt x="0" y="2330"/>
                  </a:lnTo>
                  <a:lnTo>
                    <a:pt x="1849" y="3439"/>
                  </a:lnTo>
                  <a:lnTo>
                    <a:pt x="5952" y="1073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21" name="Google Shape;13721;p53"/>
            <p:cNvSpPr/>
            <p:nvPr/>
          </p:nvSpPr>
          <p:spPr>
            <a:xfrm>
              <a:off x="8101850" y="4128825"/>
              <a:ext cx="51775" cy="37000"/>
            </a:xfrm>
            <a:custGeom>
              <a:avLst/>
              <a:gdLst/>
              <a:ahLst/>
              <a:cxnLst/>
              <a:rect l="l" t="t" r="r" b="b"/>
              <a:pathLst>
                <a:path w="2071" h="1480" extrusionOk="0">
                  <a:moveTo>
                    <a:pt x="0" y="0"/>
                  </a:moveTo>
                  <a:lnTo>
                    <a:pt x="0" y="222"/>
                  </a:lnTo>
                  <a:lnTo>
                    <a:pt x="2071" y="1479"/>
                  </a:lnTo>
                  <a:lnTo>
                    <a:pt x="2071" y="1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22" name="Google Shape;13722;p53"/>
            <p:cNvSpPr/>
            <p:nvPr/>
          </p:nvSpPr>
          <p:spPr>
            <a:xfrm>
              <a:off x="8153600" y="4097400"/>
              <a:ext cx="106325" cy="68425"/>
            </a:xfrm>
            <a:custGeom>
              <a:avLst/>
              <a:gdLst/>
              <a:ahLst/>
              <a:cxnLst/>
              <a:rect l="l" t="t" r="r" b="b"/>
              <a:pathLst>
                <a:path w="4253" h="2737" extrusionOk="0">
                  <a:moveTo>
                    <a:pt x="4252" y="0"/>
                  </a:moveTo>
                  <a:lnTo>
                    <a:pt x="1" y="2440"/>
                  </a:lnTo>
                  <a:lnTo>
                    <a:pt x="1" y="2736"/>
                  </a:lnTo>
                  <a:lnTo>
                    <a:pt x="4252" y="259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23" name="Google Shape;13723;p53"/>
            <p:cNvSpPr/>
            <p:nvPr/>
          </p:nvSpPr>
          <p:spPr>
            <a:xfrm>
              <a:off x="8101850" y="4066900"/>
              <a:ext cx="158075" cy="91525"/>
            </a:xfrm>
            <a:custGeom>
              <a:avLst/>
              <a:gdLst/>
              <a:ahLst/>
              <a:cxnLst/>
              <a:rect l="l" t="t" r="r" b="b"/>
              <a:pathLst>
                <a:path w="6323" h="3661" extrusionOk="0">
                  <a:moveTo>
                    <a:pt x="4178" y="0"/>
                  </a:moveTo>
                  <a:lnTo>
                    <a:pt x="0" y="2477"/>
                  </a:lnTo>
                  <a:lnTo>
                    <a:pt x="2071" y="3660"/>
                  </a:lnTo>
                  <a:lnTo>
                    <a:pt x="6322" y="1220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24" name="Google Shape;13724;p53"/>
            <p:cNvSpPr/>
            <p:nvPr/>
          </p:nvSpPr>
          <p:spPr>
            <a:xfrm>
              <a:off x="8346775" y="3944900"/>
              <a:ext cx="158075" cy="91525"/>
            </a:xfrm>
            <a:custGeom>
              <a:avLst/>
              <a:gdLst/>
              <a:ahLst/>
              <a:cxnLst/>
              <a:rect l="l" t="t" r="r" b="b"/>
              <a:pathLst>
                <a:path w="6323" h="3661" extrusionOk="0">
                  <a:moveTo>
                    <a:pt x="4252" y="0"/>
                  </a:moveTo>
                  <a:lnTo>
                    <a:pt x="0" y="2440"/>
                  </a:lnTo>
                  <a:lnTo>
                    <a:pt x="2071" y="3660"/>
                  </a:lnTo>
                  <a:lnTo>
                    <a:pt x="6322" y="1257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25" name="Google Shape;13725;p53"/>
            <p:cNvSpPr/>
            <p:nvPr/>
          </p:nvSpPr>
          <p:spPr>
            <a:xfrm>
              <a:off x="8351400" y="3992950"/>
              <a:ext cx="46225" cy="40700"/>
            </a:xfrm>
            <a:custGeom>
              <a:avLst/>
              <a:gdLst/>
              <a:ahLst/>
              <a:cxnLst/>
              <a:rect l="l" t="t" r="r" b="b"/>
              <a:pathLst>
                <a:path w="1849" h="1628" extrusionOk="0">
                  <a:moveTo>
                    <a:pt x="0" y="1"/>
                  </a:moveTo>
                  <a:lnTo>
                    <a:pt x="0" y="555"/>
                  </a:lnTo>
                  <a:lnTo>
                    <a:pt x="1849" y="1627"/>
                  </a:lnTo>
                  <a:lnTo>
                    <a:pt x="1849" y="1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26" name="Google Shape;13726;p53"/>
            <p:cNvSpPr/>
            <p:nvPr/>
          </p:nvSpPr>
          <p:spPr>
            <a:xfrm>
              <a:off x="8397600" y="3960600"/>
              <a:ext cx="102625" cy="73050"/>
            </a:xfrm>
            <a:custGeom>
              <a:avLst/>
              <a:gdLst/>
              <a:ahLst/>
              <a:cxnLst/>
              <a:rect l="l" t="t" r="r" b="b"/>
              <a:pathLst>
                <a:path w="4105" h="2922" extrusionOk="0">
                  <a:moveTo>
                    <a:pt x="4105" y="1"/>
                  </a:moveTo>
                  <a:lnTo>
                    <a:pt x="1" y="2367"/>
                  </a:lnTo>
                  <a:lnTo>
                    <a:pt x="1" y="2921"/>
                  </a:lnTo>
                  <a:lnTo>
                    <a:pt x="4105" y="555"/>
                  </a:lnTo>
                  <a:lnTo>
                    <a:pt x="410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27" name="Google Shape;13727;p53"/>
            <p:cNvSpPr/>
            <p:nvPr/>
          </p:nvSpPr>
          <p:spPr>
            <a:xfrm>
              <a:off x="8351400" y="3960600"/>
              <a:ext cx="148825" cy="64725"/>
            </a:xfrm>
            <a:custGeom>
              <a:avLst/>
              <a:gdLst/>
              <a:ahLst/>
              <a:cxnLst/>
              <a:rect l="l" t="t" r="r" b="b"/>
              <a:pathLst>
                <a:path w="5953" h="2589" extrusionOk="0">
                  <a:moveTo>
                    <a:pt x="5953" y="1"/>
                  </a:moveTo>
                  <a:lnTo>
                    <a:pt x="1849" y="2367"/>
                  </a:lnTo>
                  <a:lnTo>
                    <a:pt x="0" y="1295"/>
                  </a:lnTo>
                  <a:lnTo>
                    <a:pt x="0" y="1553"/>
                  </a:lnTo>
                  <a:lnTo>
                    <a:pt x="1849" y="2588"/>
                  </a:lnTo>
                  <a:lnTo>
                    <a:pt x="5953" y="259"/>
                  </a:lnTo>
                  <a:lnTo>
                    <a:pt x="5953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28" name="Google Shape;13728;p53"/>
            <p:cNvSpPr/>
            <p:nvPr/>
          </p:nvSpPr>
          <p:spPr>
            <a:xfrm>
              <a:off x="8351400" y="3934725"/>
              <a:ext cx="148825" cy="85050"/>
            </a:xfrm>
            <a:custGeom>
              <a:avLst/>
              <a:gdLst/>
              <a:ahLst/>
              <a:cxnLst/>
              <a:rect l="l" t="t" r="r" b="b"/>
              <a:pathLst>
                <a:path w="5953" h="3402" extrusionOk="0">
                  <a:moveTo>
                    <a:pt x="4104" y="0"/>
                  </a:moveTo>
                  <a:lnTo>
                    <a:pt x="0" y="2330"/>
                  </a:lnTo>
                  <a:lnTo>
                    <a:pt x="1849" y="3402"/>
                  </a:lnTo>
                  <a:lnTo>
                    <a:pt x="5953" y="1036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29" name="Google Shape;13729;p53"/>
            <p:cNvSpPr/>
            <p:nvPr/>
          </p:nvSpPr>
          <p:spPr>
            <a:xfrm>
              <a:off x="8346775" y="3986475"/>
              <a:ext cx="51775" cy="37000"/>
            </a:xfrm>
            <a:custGeom>
              <a:avLst/>
              <a:gdLst/>
              <a:ahLst/>
              <a:cxnLst/>
              <a:rect l="l" t="t" r="r" b="b"/>
              <a:pathLst>
                <a:path w="2071" h="1480" extrusionOk="0">
                  <a:moveTo>
                    <a:pt x="0" y="1"/>
                  </a:moveTo>
                  <a:lnTo>
                    <a:pt x="0" y="260"/>
                  </a:lnTo>
                  <a:lnTo>
                    <a:pt x="2071" y="1480"/>
                  </a:lnTo>
                  <a:lnTo>
                    <a:pt x="2071" y="11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30" name="Google Shape;13730;p53"/>
            <p:cNvSpPr/>
            <p:nvPr/>
          </p:nvSpPr>
          <p:spPr>
            <a:xfrm>
              <a:off x="8398525" y="3955975"/>
              <a:ext cx="106325" cy="67500"/>
            </a:xfrm>
            <a:custGeom>
              <a:avLst/>
              <a:gdLst/>
              <a:ahLst/>
              <a:cxnLst/>
              <a:rect l="l" t="t" r="r" b="b"/>
              <a:pathLst>
                <a:path w="4253" h="2700" extrusionOk="0">
                  <a:moveTo>
                    <a:pt x="4252" y="1"/>
                  </a:moveTo>
                  <a:lnTo>
                    <a:pt x="1" y="2404"/>
                  </a:lnTo>
                  <a:lnTo>
                    <a:pt x="1" y="2700"/>
                  </a:lnTo>
                  <a:lnTo>
                    <a:pt x="4252" y="259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31" name="Google Shape;13731;p53"/>
            <p:cNvSpPr/>
            <p:nvPr/>
          </p:nvSpPr>
          <p:spPr>
            <a:xfrm>
              <a:off x="8346775" y="3926400"/>
              <a:ext cx="158075" cy="89675"/>
            </a:xfrm>
            <a:custGeom>
              <a:avLst/>
              <a:gdLst/>
              <a:ahLst/>
              <a:cxnLst/>
              <a:rect l="l" t="t" r="r" b="b"/>
              <a:pathLst>
                <a:path w="6323" h="3587" extrusionOk="0">
                  <a:moveTo>
                    <a:pt x="4252" y="1"/>
                  </a:moveTo>
                  <a:lnTo>
                    <a:pt x="0" y="2404"/>
                  </a:lnTo>
                  <a:lnTo>
                    <a:pt x="2071" y="3587"/>
                  </a:lnTo>
                  <a:lnTo>
                    <a:pt x="6322" y="1184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32" name="Google Shape;13732;p53"/>
            <p:cNvSpPr/>
            <p:nvPr/>
          </p:nvSpPr>
          <p:spPr>
            <a:xfrm>
              <a:off x="8021425" y="4177800"/>
              <a:ext cx="336475" cy="103550"/>
            </a:xfrm>
            <a:custGeom>
              <a:avLst/>
              <a:gdLst/>
              <a:ahLst/>
              <a:cxnLst/>
              <a:rect l="l" t="t" r="r" b="b"/>
              <a:pathLst>
                <a:path w="13459" h="4142" extrusionOk="0">
                  <a:moveTo>
                    <a:pt x="13236" y="1"/>
                  </a:moveTo>
                  <a:lnTo>
                    <a:pt x="12127" y="555"/>
                  </a:lnTo>
                  <a:cubicBezTo>
                    <a:pt x="10870" y="1258"/>
                    <a:pt x="8985" y="2404"/>
                    <a:pt x="8467" y="2515"/>
                  </a:cubicBezTo>
                  <a:cubicBezTo>
                    <a:pt x="6766" y="3212"/>
                    <a:pt x="4476" y="3362"/>
                    <a:pt x="2564" y="3362"/>
                  </a:cubicBezTo>
                  <a:cubicBezTo>
                    <a:pt x="1942" y="3362"/>
                    <a:pt x="1360" y="3346"/>
                    <a:pt x="851" y="3328"/>
                  </a:cubicBezTo>
                  <a:cubicBezTo>
                    <a:pt x="333" y="3328"/>
                    <a:pt x="1" y="3402"/>
                    <a:pt x="1" y="3402"/>
                  </a:cubicBezTo>
                  <a:lnTo>
                    <a:pt x="1" y="3957"/>
                  </a:lnTo>
                  <a:lnTo>
                    <a:pt x="1923" y="4141"/>
                  </a:lnTo>
                  <a:lnTo>
                    <a:pt x="5916" y="4141"/>
                  </a:lnTo>
                  <a:lnTo>
                    <a:pt x="8467" y="3661"/>
                  </a:lnTo>
                  <a:lnTo>
                    <a:pt x="13458" y="629"/>
                  </a:lnTo>
                  <a:lnTo>
                    <a:pt x="13236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33" name="Google Shape;13733;p53"/>
            <p:cNvSpPr/>
            <p:nvPr/>
          </p:nvSpPr>
          <p:spPr>
            <a:xfrm>
              <a:off x="8017425" y="4072450"/>
              <a:ext cx="334000" cy="191325"/>
            </a:xfrm>
            <a:custGeom>
              <a:avLst/>
              <a:gdLst/>
              <a:ahLst/>
              <a:cxnLst/>
              <a:rect l="l" t="t" r="r" b="b"/>
              <a:pathLst>
                <a:path w="13360" h="7653" extrusionOk="0">
                  <a:moveTo>
                    <a:pt x="6039" y="0"/>
                  </a:moveTo>
                  <a:lnTo>
                    <a:pt x="2712" y="1922"/>
                  </a:lnTo>
                  <a:cubicBezTo>
                    <a:pt x="1" y="3461"/>
                    <a:pt x="85" y="5580"/>
                    <a:pt x="159" y="7022"/>
                  </a:cubicBezTo>
                  <a:lnTo>
                    <a:pt x="159" y="7022"/>
                  </a:lnTo>
                  <a:cubicBezTo>
                    <a:pt x="119" y="5584"/>
                    <a:pt x="24" y="3558"/>
                    <a:pt x="2712" y="1996"/>
                  </a:cubicBezTo>
                  <a:lnTo>
                    <a:pt x="6076" y="74"/>
                  </a:lnTo>
                  <a:lnTo>
                    <a:pt x="6039" y="0"/>
                  </a:lnTo>
                  <a:close/>
                  <a:moveTo>
                    <a:pt x="159" y="7022"/>
                  </a:moveTo>
                  <a:lnTo>
                    <a:pt x="159" y="7022"/>
                  </a:lnTo>
                  <a:cubicBezTo>
                    <a:pt x="159" y="7047"/>
                    <a:pt x="160" y="7073"/>
                    <a:pt x="161" y="7098"/>
                  </a:cubicBezTo>
                  <a:lnTo>
                    <a:pt x="161" y="7061"/>
                  </a:lnTo>
                  <a:cubicBezTo>
                    <a:pt x="160" y="7048"/>
                    <a:pt x="159" y="7035"/>
                    <a:pt x="159" y="7022"/>
                  </a:cubicBezTo>
                  <a:close/>
                  <a:moveTo>
                    <a:pt x="13248" y="4215"/>
                  </a:moveTo>
                  <a:lnTo>
                    <a:pt x="9921" y="6137"/>
                  </a:lnTo>
                  <a:cubicBezTo>
                    <a:pt x="7721" y="7386"/>
                    <a:pt x="4898" y="7607"/>
                    <a:pt x="2628" y="7607"/>
                  </a:cubicBezTo>
                  <a:cubicBezTo>
                    <a:pt x="2075" y="7607"/>
                    <a:pt x="1555" y="7593"/>
                    <a:pt x="1085" y="7579"/>
                  </a:cubicBezTo>
                  <a:lnTo>
                    <a:pt x="161" y="7579"/>
                  </a:lnTo>
                  <a:lnTo>
                    <a:pt x="161" y="7653"/>
                  </a:lnTo>
                  <a:lnTo>
                    <a:pt x="2638" y="7653"/>
                  </a:lnTo>
                  <a:cubicBezTo>
                    <a:pt x="4893" y="7653"/>
                    <a:pt x="7777" y="7468"/>
                    <a:pt x="9958" y="6211"/>
                  </a:cubicBezTo>
                  <a:lnTo>
                    <a:pt x="13359" y="4289"/>
                  </a:lnTo>
                  <a:lnTo>
                    <a:pt x="13248" y="4215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34" name="Google Shape;13734;p53"/>
            <p:cNvSpPr/>
            <p:nvPr/>
          </p:nvSpPr>
          <p:spPr>
            <a:xfrm>
              <a:off x="8250650" y="4027150"/>
              <a:ext cx="79500" cy="47150"/>
            </a:xfrm>
            <a:custGeom>
              <a:avLst/>
              <a:gdLst/>
              <a:ahLst/>
              <a:cxnLst/>
              <a:rect l="l" t="t" r="r" b="b"/>
              <a:pathLst>
                <a:path w="3180" h="1886" extrusionOk="0">
                  <a:moveTo>
                    <a:pt x="2256" y="0"/>
                  </a:moveTo>
                  <a:lnTo>
                    <a:pt x="0" y="1331"/>
                  </a:lnTo>
                  <a:lnTo>
                    <a:pt x="925" y="1886"/>
                  </a:lnTo>
                  <a:lnTo>
                    <a:pt x="3180" y="555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35" name="Google Shape;13735;p53"/>
            <p:cNvSpPr/>
            <p:nvPr/>
          </p:nvSpPr>
          <p:spPr>
            <a:xfrm>
              <a:off x="8273750" y="4024375"/>
              <a:ext cx="55475" cy="49000"/>
            </a:xfrm>
            <a:custGeom>
              <a:avLst/>
              <a:gdLst/>
              <a:ahLst/>
              <a:cxnLst/>
              <a:rect l="l" t="t" r="r" b="b"/>
              <a:pathLst>
                <a:path w="2219" h="1960" extrusionOk="0">
                  <a:moveTo>
                    <a:pt x="2219" y="1"/>
                  </a:moveTo>
                  <a:lnTo>
                    <a:pt x="1" y="1295"/>
                  </a:lnTo>
                  <a:lnTo>
                    <a:pt x="1" y="1960"/>
                  </a:lnTo>
                  <a:lnTo>
                    <a:pt x="2219" y="666"/>
                  </a:lnTo>
                  <a:lnTo>
                    <a:pt x="2219" y="1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36" name="Google Shape;13736;p53"/>
            <p:cNvSpPr/>
            <p:nvPr/>
          </p:nvSpPr>
          <p:spPr>
            <a:xfrm>
              <a:off x="8252500" y="4043775"/>
              <a:ext cx="21275" cy="29600"/>
            </a:xfrm>
            <a:custGeom>
              <a:avLst/>
              <a:gdLst/>
              <a:ahLst/>
              <a:cxnLst/>
              <a:rect l="l" t="t" r="r" b="b"/>
              <a:pathLst>
                <a:path w="851" h="1184" extrusionOk="0">
                  <a:moveTo>
                    <a:pt x="0" y="1"/>
                  </a:moveTo>
                  <a:lnTo>
                    <a:pt x="0" y="666"/>
                  </a:lnTo>
                  <a:lnTo>
                    <a:pt x="851" y="1184"/>
                  </a:lnTo>
                  <a:lnTo>
                    <a:pt x="851" y="5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37" name="Google Shape;13737;p53"/>
            <p:cNvSpPr/>
            <p:nvPr/>
          </p:nvSpPr>
          <p:spPr>
            <a:xfrm>
              <a:off x="8252500" y="4011425"/>
              <a:ext cx="76725" cy="45325"/>
            </a:xfrm>
            <a:custGeom>
              <a:avLst/>
              <a:gdLst/>
              <a:ahLst/>
              <a:cxnLst/>
              <a:rect l="l" t="t" r="r" b="b"/>
              <a:pathLst>
                <a:path w="3069" h="1813" extrusionOk="0">
                  <a:moveTo>
                    <a:pt x="2182" y="1"/>
                  </a:moveTo>
                  <a:lnTo>
                    <a:pt x="0" y="1295"/>
                  </a:lnTo>
                  <a:lnTo>
                    <a:pt x="851" y="1813"/>
                  </a:lnTo>
                  <a:lnTo>
                    <a:pt x="3069" y="519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38" name="Google Shape;13738;p53"/>
            <p:cNvSpPr/>
            <p:nvPr/>
          </p:nvSpPr>
          <p:spPr>
            <a:xfrm>
              <a:off x="8190575" y="4087225"/>
              <a:ext cx="9275" cy="6275"/>
            </a:xfrm>
            <a:custGeom>
              <a:avLst/>
              <a:gdLst/>
              <a:ahLst/>
              <a:cxnLst/>
              <a:rect l="l" t="t" r="r" b="b"/>
              <a:pathLst>
                <a:path w="371" h="251" extrusionOk="0">
                  <a:moveTo>
                    <a:pt x="0" y="1"/>
                  </a:moveTo>
                  <a:lnTo>
                    <a:pt x="0" y="111"/>
                  </a:lnTo>
                  <a:cubicBezTo>
                    <a:pt x="0" y="185"/>
                    <a:pt x="0" y="185"/>
                    <a:pt x="37" y="222"/>
                  </a:cubicBezTo>
                  <a:cubicBezTo>
                    <a:pt x="93" y="241"/>
                    <a:pt x="139" y="250"/>
                    <a:pt x="181" y="250"/>
                  </a:cubicBezTo>
                  <a:cubicBezTo>
                    <a:pt x="222" y="250"/>
                    <a:pt x="259" y="241"/>
                    <a:pt x="296" y="222"/>
                  </a:cubicBezTo>
                  <a:cubicBezTo>
                    <a:pt x="370" y="185"/>
                    <a:pt x="370" y="111"/>
                    <a:pt x="370" y="111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39" name="Google Shape;13739;p53"/>
            <p:cNvSpPr/>
            <p:nvPr/>
          </p:nvSpPr>
          <p:spPr>
            <a:xfrm>
              <a:off x="8189650" y="4084675"/>
              <a:ext cx="10200" cy="5125"/>
            </a:xfrm>
            <a:custGeom>
              <a:avLst/>
              <a:gdLst/>
              <a:ahLst/>
              <a:cxnLst/>
              <a:rect l="l" t="t" r="r" b="b"/>
              <a:pathLst>
                <a:path w="408" h="205" extrusionOk="0">
                  <a:moveTo>
                    <a:pt x="222" y="1"/>
                  </a:moveTo>
                  <a:cubicBezTo>
                    <a:pt x="176" y="1"/>
                    <a:pt x="130" y="10"/>
                    <a:pt x="74" y="29"/>
                  </a:cubicBezTo>
                  <a:cubicBezTo>
                    <a:pt x="0" y="103"/>
                    <a:pt x="0" y="140"/>
                    <a:pt x="74" y="176"/>
                  </a:cubicBezTo>
                  <a:cubicBezTo>
                    <a:pt x="130" y="195"/>
                    <a:pt x="176" y="204"/>
                    <a:pt x="222" y="204"/>
                  </a:cubicBezTo>
                  <a:cubicBezTo>
                    <a:pt x="268" y="204"/>
                    <a:pt x="315" y="195"/>
                    <a:pt x="370" y="176"/>
                  </a:cubicBezTo>
                  <a:cubicBezTo>
                    <a:pt x="407" y="140"/>
                    <a:pt x="407" y="29"/>
                    <a:pt x="370" y="29"/>
                  </a:cubicBezTo>
                  <a:cubicBezTo>
                    <a:pt x="315" y="10"/>
                    <a:pt x="268" y="1"/>
                    <a:pt x="222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40" name="Google Shape;13740;p53"/>
            <p:cNvSpPr/>
            <p:nvPr/>
          </p:nvSpPr>
          <p:spPr>
            <a:xfrm>
              <a:off x="8265450" y="4043775"/>
              <a:ext cx="9250" cy="7200"/>
            </a:xfrm>
            <a:custGeom>
              <a:avLst/>
              <a:gdLst/>
              <a:ahLst/>
              <a:cxnLst/>
              <a:rect l="l" t="t" r="r" b="b"/>
              <a:pathLst>
                <a:path w="370" h="288" extrusionOk="0">
                  <a:moveTo>
                    <a:pt x="0" y="1"/>
                  </a:moveTo>
                  <a:lnTo>
                    <a:pt x="0" y="149"/>
                  </a:lnTo>
                  <a:cubicBezTo>
                    <a:pt x="0" y="186"/>
                    <a:pt x="0" y="186"/>
                    <a:pt x="37" y="260"/>
                  </a:cubicBezTo>
                  <a:cubicBezTo>
                    <a:pt x="92" y="278"/>
                    <a:pt x="139" y="287"/>
                    <a:pt x="185" y="287"/>
                  </a:cubicBezTo>
                  <a:cubicBezTo>
                    <a:pt x="231" y="287"/>
                    <a:pt x="277" y="278"/>
                    <a:pt x="333" y="260"/>
                  </a:cubicBezTo>
                  <a:cubicBezTo>
                    <a:pt x="333" y="186"/>
                    <a:pt x="370" y="149"/>
                    <a:pt x="370" y="149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41" name="Google Shape;13741;p53"/>
            <p:cNvSpPr/>
            <p:nvPr/>
          </p:nvSpPr>
          <p:spPr>
            <a:xfrm>
              <a:off x="8263600" y="4041250"/>
              <a:ext cx="11100" cy="5100"/>
            </a:xfrm>
            <a:custGeom>
              <a:avLst/>
              <a:gdLst/>
              <a:ahLst/>
              <a:cxnLst/>
              <a:rect l="l" t="t" r="r" b="b"/>
              <a:pathLst>
                <a:path w="444" h="204" extrusionOk="0">
                  <a:moveTo>
                    <a:pt x="222" y="0"/>
                  </a:moveTo>
                  <a:cubicBezTo>
                    <a:pt x="176" y="0"/>
                    <a:pt x="129" y="9"/>
                    <a:pt x="74" y="28"/>
                  </a:cubicBezTo>
                  <a:cubicBezTo>
                    <a:pt x="0" y="65"/>
                    <a:pt x="0" y="102"/>
                    <a:pt x="74" y="176"/>
                  </a:cubicBezTo>
                  <a:cubicBezTo>
                    <a:pt x="111" y="194"/>
                    <a:pt x="157" y="204"/>
                    <a:pt x="208" y="204"/>
                  </a:cubicBezTo>
                  <a:cubicBezTo>
                    <a:pt x="259" y="204"/>
                    <a:pt x="314" y="194"/>
                    <a:pt x="370" y="176"/>
                  </a:cubicBezTo>
                  <a:cubicBezTo>
                    <a:pt x="444" y="102"/>
                    <a:pt x="444" y="65"/>
                    <a:pt x="370" y="28"/>
                  </a:cubicBezTo>
                  <a:cubicBezTo>
                    <a:pt x="314" y="9"/>
                    <a:pt x="268" y="0"/>
                    <a:pt x="222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42" name="Google Shape;13742;p53"/>
            <p:cNvSpPr/>
            <p:nvPr/>
          </p:nvSpPr>
          <p:spPr>
            <a:xfrm>
              <a:off x="8191500" y="4028400"/>
              <a:ext cx="82275" cy="59775"/>
            </a:xfrm>
            <a:custGeom>
              <a:avLst/>
              <a:gdLst/>
              <a:ahLst/>
              <a:cxnLst/>
              <a:rect l="l" t="t" r="r" b="b"/>
              <a:pathLst>
                <a:path w="3291" h="2391" extrusionOk="0">
                  <a:moveTo>
                    <a:pt x="2922" y="0"/>
                  </a:moveTo>
                  <a:cubicBezTo>
                    <a:pt x="2835" y="0"/>
                    <a:pt x="2749" y="18"/>
                    <a:pt x="2662" y="61"/>
                  </a:cubicBezTo>
                  <a:lnTo>
                    <a:pt x="481" y="1355"/>
                  </a:lnTo>
                  <a:cubicBezTo>
                    <a:pt x="185" y="1503"/>
                    <a:pt x="0" y="1873"/>
                    <a:pt x="0" y="2169"/>
                  </a:cubicBezTo>
                  <a:lnTo>
                    <a:pt x="0" y="2280"/>
                  </a:lnTo>
                  <a:cubicBezTo>
                    <a:pt x="0" y="2354"/>
                    <a:pt x="37" y="2391"/>
                    <a:pt x="148" y="2391"/>
                  </a:cubicBezTo>
                  <a:cubicBezTo>
                    <a:pt x="222" y="2391"/>
                    <a:pt x="296" y="2391"/>
                    <a:pt x="296" y="2243"/>
                  </a:cubicBezTo>
                  <a:lnTo>
                    <a:pt x="296" y="2095"/>
                  </a:lnTo>
                  <a:cubicBezTo>
                    <a:pt x="296" y="1910"/>
                    <a:pt x="407" y="1688"/>
                    <a:pt x="592" y="1614"/>
                  </a:cubicBezTo>
                  <a:lnTo>
                    <a:pt x="2810" y="320"/>
                  </a:lnTo>
                  <a:cubicBezTo>
                    <a:pt x="2921" y="246"/>
                    <a:pt x="2958" y="246"/>
                    <a:pt x="2958" y="246"/>
                  </a:cubicBezTo>
                  <a:cubicBezTo>
                    <a:pt x="2995" y="320"/>
                    <a:pt x="2995" y="320"/>
                    <a:pt x="2995" y="394"/>
                  </a:cubicBezTo>
                  <a:lnTo>
                    <a:pt x="2995" y="542"/>
                  </a:lnTo>
                  <a:cubicBezTo>
                    <a:pt x="2995" y="579"/>
                    <a:pt x="3069" y="616"/>
                    <a:pt x="3143" y="616"/>
                  </a:cubicBezTo>
                  <a:cubicBezTo>
                    <a:pt x="3254" y="616"/>
                    <a:pt x="3291" y="616"/>
                    <a:pt x="3291" y="542"/>
                  </a:cubicBezTo>
                  <a:lnTo>
                    <a:pt x="3291" y="394"/>
                  </a:lnTo>
                  <a:cubicBezTo>
                    <a:pt x="3291" y="209"/>
                    <a:pt x="3180" y="61"/>
                    <a:pt x="3106" y="24"/>
                  </a:cubicBezTo>
                  <a:cubicBezTo>
                    <a:pt x="3045" y="9"/>
                    <a:pt x="2983" y="0"/>
                    <a:pt x="2922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43" name="Google Shape;13743;p53"/>
            <p:cNvSpPr/>
            <p:nvPr/>
          </p:nvSpPr>
          <p:spPr>
            <a:xfrm>
              <a:off x="8331050" y="4167625"/>
              <a:ext cx="9275" cy="6975"/>
            </a:xfrm>
            <a:custGeom>
              <a:avLst/>
              <a:gdLst/>
              <a:ahLst/>
              <a:cxnLst/>
              <a:rect l="l" t="t" r="r" b="b"/>
              <a:pathLst>
                <a:path w="371" h="279" extrusionOk="0">
                  <a:moveTo>
                    <a:pt x="1" y="1"/>
                  </a:moveTo>
                  <a:lnTo>
                    <a:pt x="1" y="149"/>
                  </a:lnTo>
                  <a:cubicBezTo>
                    <a:pt x="1" y="186"/>
                    <a:pt x="1" y="186"/>
                    <a:pt x="75" y="223"/>
                  </a:cubicBezTo>
                  <a:cubicBezTo>
                    <a:pt x="112" y="260"/>
                    <a:pt x="158" y="278"/>
                    <a:pt x="204" y="278"/>
                  </a:cubicBezTo>
                  <a:cubicBezTo>
                    <a:pt x="250" y="278"/>
                    <a:pt x="297" y="260"/>
                    <a:pt x="334" y="223"/>
                  </a:cubicBezTo>
                  <a:cubicBezTo>
                    <a:pt x="334" y="186"/>
                    <a:pt x="371" y="186"/>
                    <a:pt x="371" y="149"/>
                  </a:cubicBezTo>
                  <a:lnTo>
                    <a:pt x="37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44" name="Google Shape;13744;p53"/>
            <p:cNvSpPr/>
            <p:nvPr/>
          </p:nvSpPr>
          <p:spPr>
            <a:xfrm>
              <a:off x="8330125" y="4166025"/>
              <a:ext cx="10200" cy="5100"/>
            </a:xfrm>
            <a:custGeom>
              <a:avLst/>
              <a:gdLst/>
              <a:ahLst/>
              <a:cxnLst/>
              <a:rect l="l" t="t" r="r" b="b"/>
              <a:pathLst>
                <a:path w="408" h="204" extrusionOk="0">
                  <a:moveTo>
                    <a:pt x="241" y="0"/>
                  </a:moveTo>
                  <a:cubicBezTo>
                    <a:pt x="195" y="0"/>
                    <a:pt x="149" y="10"/>
                    <a:pt x="112" y="28"/>
                  </a:cubicBezTo>
                  <a:cubicBezTo>
                    <a:pt x="1" y="65"/>
                    <a:pt x="1" y="102"/>
                    <a:pt x="112" y="176"/>
                  </a:cubicBezTo>
                  <a:cubicBezTo>
                    <a:pt x="149" y="194"/>
                    <a:pt x="195" y="204"/>
                    <a:pt x="241" y="204"/>
                  </a:cubicBezTo>
                  <a:cubicBezTo>
                    <a:pt x="287" y="204"/>
                    <a:pt x="334" y="194"/>
                    <a:pt x="371" y="176"/>
                  </a:cubicBezTo>
                  <a:cubicBezTo>
                    <a:pt x="408" y="102"/>
                    <a:pt x="408" y="65"/>
                    <a:pt x="371" y="28"/>
                  </a:cubicBezTo>
                  <a:cubicBezTo>
                    <a:pt x="334" y="10"/>
                    <a:pt x="287" y="0"/>
                    <a:pt x="241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45" name="Google Shape;13745;p53"/>
            <p:cNvSpPr/>
            <p:nvPr/>
          </p:nvSpPr>
          <p:spPr>
            <a:xfrm>
              <a:off x="8405000" y="4125125"/>
              <a:ext cx="9275" cy="6250"/>
            </a:xfrm>
            <a:custGeom>
              <a:avLst/>
              <a:gdLst/>
              <a:ahLst/>
              <a:cxnLst/>
              <a:rect l="l" t="t" r="r" b="b"/>
              <a:pathLst>
                <a:path w="371" h="250" extrusionOk="0">
                  <a:moveTo>
                    <a:pt x="1" y="0"/>
                  </a:moveTo>
                  <a:lnTo>
                    <a:pt x="1" y="148"/>
                  </a:lnTo>
                  <a:cubicBezTo>
                    <a:pt x="1" y="185"/>
                    <a:pt x="1" y="185"/>
                    <a:pt x="75" y="222"/>
                  </a:cubicBezTo>
                  <a:cubicBezTo>
                    <a:pt x="111" y="241"/>
                    <a:pt x="158" y="250"/>
                    <a:pt x="204" y="250"/>
                  </a:cubicBezTo>
                  <a:cubicBezTo>
                    <a:pt x="250" y="250"/>
                    <a:pt x="296" y="241"/>
                    <a:pt x="333" y="222"/>
                  </a:cubicBezTo>
                  <a:cubicBezTo>
                    <a:pt x="370" y="185"/>
                    <a:pt x="370" y="148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46" name="Google Shape;13746;p53"/>
            <p:cNvSpPr/>
            <p:nvPr/>
          </p:nvSpPr>
          <p:spPr>
            <a:xfrm>
              <a:off x="8404075" y="4121650"/>
              <a:ext cx="12050" cy="5125"/>
            </a:xfrm>
            <a:custGeom>
              <a:avLst/>
              <a:gdLst/>
              <a:ahLst/>
              <a:cxnLst/>
              <a:rect l="l" t="t" r="r" b="b"/>
              <a:pathLst>
                <a:path w="482" h="205" extrusionOk="0">
                  <a:moveTo>
                    <a:pt x="241" y="1"/>
                  </a:moveTo>
                  <a:cubicBezTo>
                    <a:pt x="195" y="1"/>
                    <a:pt x="148" y="10"/>
                    <a:pt x="112" y="28"/>
                  </a:cubicBezTo>
                  <a:cubicBezTo>
                    <a:pt x="1" y="102"/>
                    <a:pt x="1" y="139"/>
                    <a:pt x="112" y="176"/>
                  </a:cubicBezTo>
                  <a:cubicBezTo>
                    <a:pt x="148" y="195"/>
                    <a:pt x="195" y="204"/>
                    <a:pt x="241" y="204"/>
                  </a:cubicBezTo>
                  <a:cubicBezTo>
                    <a:pt x="287" y="204"/>
                    <a:pt x="333" y="195"/>
                    <a:pt x="370" y="176"/>
                  </a:cubicBezTo>
                  <a:cubicBezTo>
                    <a:pt x="481" y="176"/>
                    <a:pt x="481" y="102"/>
                    <a:pt x="370" y="28"/>
                  </a:cubicBezTo>
                  <a:cubicBezTo>
                    <a:pt x="333" y="10"/>
                    <a:pt x="287" y="1"/>
                    <a:pt x="241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47" name="Google Shape;13747;p53"/>
            <p:cNvSpPr/>
            <p:nvPr/>
          </p:nvSpPr>
          <p:spPr>
            <a:xfrm>
              <a:off x="8332900" y="4110650"/>
              <a:ext cx="81375" cy="59775"/>
            </a:xfrm>
            <a:custGeom>
              <a:avLst/>
              <a:gdLst/>
              <a:ahLst/>
              <a:cxnLst/>
              <a:rect l="l" t="t" r="r" b="b"/>
              <a:pathLst>
                <a:path w="3255" h="2391" extrusionOk="0">
                  <a:moveTo>
                    <a:pt x="2915" y="0"/>
                  </a:moveTo>
                  <a:cubicBezTo>
                    <a:pt x="2836" y="0"/>
                    <a:pt x="2749" y="18"/>
                    <a:pt x="2663" y="62"/>
                  </a:cubicBezTo>
                  <a:lnTo>
                    <a:pt x="445" y="1356"/>
                  </a:lnTo>
                  <a:cubicBezTo>
                    <a:pt x="186" y="1504"/>
                    <a:pt x="1" y="1873"/>
                    <a:pt x="1" y="2132"/>
                  </a:cubicBezTo>
                  <a:lnTo>
                    <a:pt x="1" y="2280"/>
                  </a:lnTo>
                  <a:cubicBezTo>
                    <a:pt x="1" y="2317"/>
                    <a:pt x="38" y="2391"/>
                    <a:pt x="112" y="2391"/>
                  </a:cubicBezTo>
                  <a:cubicBezTo>
                    <a:pt x="223" y="2391"/>
                    <a:pt x="260" y="2317"/>
                    <a:pt x="260" y="2243"/>
                  </a:cubicBezTo>
                  <a:lnTo>
                    <a:pt x="260" y="2095"/>
                  </a:lnTo>
                  <a:cubicBezTo>
                    <a:pt x="260" y="1910"/>
                    <a:pt x="408" y="1688"/>
                    <a:pt x="592" y="1578"/>
                  </a:cubicBezTo>
                  <a:lnTo>
                    <a:pt x="2811" y="284"/>
                  </a:lnTo>
                  <a:cubicBezTo>
                    <a:pt x="2885" y="247"/>
                    <a:pt x="2959" y="247"/>
                    <a:pt x="2959" y="247"/>
                  </a:cubicBezTo>
                  <a:cubicBezTo>
                    <a:pt x="2995" y="284"/>
                    <a:pt x="2995" y="284"/>
                    <a:pt x="2995" y="394"/>
                  </a:cubicBezTo>
                  <a:lnTo>
                    <a:pt x="2995" y="542"/>
                  </a:lnTo>
                  <a:cubicBezTo>
                    <a:pt x="2995" y="579"/>
                    <a:pt x="3032" y="616"/>
                    <a:pt x="3143" y="616"/>
                  </a:cubicBezTo>
                  <a:cubicBezTo>
                    <a:pt x="3217" y="616"/>
                    <a:pt x="3254" y="616"/>
                    <a:pt x="3254" y="542"/>
                  </a:cubicBezTo>
                  <a:lnTo>
                    <a:pt x="3254" y="394"/>
                  </a:lnTo>
                  <a:cubicBezTo>
                    <a:pt x="3254" y="210"/>
                    <a:pt x="3180" y="62"/>
                    <a:pt x="3069" y="25"/>
                  </a:cubicBezTo>
                  <a:cubicBezTo>
                    <a:pt x="3023" y="9"/>
                    <a:pt x="2971" y="0"/>
                    <a:pt x="2915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48" name="Google Shape;13748;p53"/>
            <p:cNvSpPr/>
            <p:nvPr/>
          </p:nvSpPr>
          <p:spPr>
            <a:xfrm>
              <a:off x="8302400" y="4022525"/>
              <a:ext cx="9275" cy="6275"/>
            </a:xfrm>
            <a:custGeom>
              <a:avLst/>
              <a:gdLst/>
              <a:ahLst/>
              <a:cxnLst/>
              <a:rect l="l" t="t" r="r" b="b"/>
              <a:pathLst>
                <a:path w="371" h="251" extrusionOk="0">
                  <a:moveTo>
                    <a:pt x="1" y="1"/>
                  </a:moveTo>
                  <a:lnTo>
                    <a:pt x="1" y="111"/>
                  </a:lnTo>
                  <a:cubicBezTo>
                    <a:pt x="1" y="185"/>
                    <a:pt x="1" y="185"/>
                    <a:pt x="38" y="222"/>
                  </a:cubicBezTo>
                  <a:cubicBezTo>
                    <a:pt x="93" y="241"/>
                    <a:pt x="139" y="250"/>
                    <a:pt x="186" y="250"/>
                  </a:cubicBezTo>
                  <a:cubicBezTo>
                    <a:pt x="232" y="250"/>
                    <a:pt x="278" y="241"/>
                    <a:pt x="334" y="222"/>
                  </a:cubicBezTo>
                  <a:cubicBezTo>
                    <a:pt x="371" y="185"/>
                    <a:pt x="371" y="185"/>
                    <a:pt x="371" y="111"/>
                  </a:cubicBezTo>
                  <a:lnTo>
                    <a:pt x="37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49" name="Google Shape;13749;p53"/>
            <p:cNvSpPr/>
            <p:nvPr/>
          </p:nvSpPr>
          <p:spPr>
            <a:xfrm>
              <a:off x="8301475" y="4019975"/>
              <a:ext cx="10200" cy="5125"/>
            </a:xfrm>
            <a:custGeom>
              <a:avLst/>
              <a:gdLst/>
              <a:ahLst/>
              <a:cxnLst/>
              <a:rect l="l" t="t" r="r" b="b"/>
              <a:pathLst>
                <a:path w="408" h="205" extrusionOk="0">
                  <a:moveTo>
                    <a:pt x="223" y="1"/>
                  </a:moveTo>
                  <a:cubicBezTo>
                    <a:pt x="176" y="1"/>
                    <a:pt x="130" y="10"/>
                    <a:pt x="75" y="29"/>
                  </a:cubicBezTo>
                  <a:cubicBezTo>
                    <a:pt x="1" y="103"/>
                    <a:pt x="1" y="140"/>
                    <a:pt x="75" y="177"/>
                  </a:cubicBezTo>
                  <a:cubicBezTo>
                    <a:pt x="130" y="195"/>
                    <a:pt x="176" y="204"/>
                    <a:pt x="223" y="204"/>
                  </a:cubicBezTo>
                  <a:cubicBezTo>
                    <a:pt x="269" y="204"/>
                    <a:pt x="315" y="195"/>
                    <a:pt x="371" y="177"/>
                  </a:cubicBezTo>
                  <a:cubicBezTo>
                    <a:pt x="408" y="140"/>
                    <a:pt x="408" y="29"/>
                    <a:pt x="371" y="29"/>
                  </a:cubicBezTo>
                  <a:cubicBezTo>
                    <a:pt x="315" y="10"/>
                    <a:pt x="269" y="1"/>
                    <a:pt x="223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50" name="Google Shape;13750;p53"/>
            <p:cNvSpPr/>
            <p:nvPr/>
          </p:nvSpPr>
          <p:spPr>
            <a:xfrm>
              <a:off x="8377275" y="3979075"/>
              <a:ext cx="9275" cy="7200"/>
            </a:xfrm>
            <a:custGeom>
              <a:avLst/>
              <a:gdLst/>
              <a:ahLst/>
              <a:cxnLst/>
              <a:rect l="l" t="t" r="r" b="b"/>
              <a:pathLst>
                <a:path w="371" h="288" extrusionOk="0">
                  <a:moveTo>
                    <a:pt x="0" y="1"/>
                  </a:moveTo>
                  <a:lnTo>
                    <a:pt x="0" y="149"/>
                  </a:lnTo>
                  <a:cubicBezTo>
                    <a:pt x="0" y="186"/>
                    <a:pt x="0" y="186"/>
                    <a:pt x="74" y="260"/>
                  </a:cubicBezTo>
                  <a:cubicBezTo>
                    <a:pt x="111" y="278"/>
                    <a:pt x="158" y="287"/>
                    <a:pt x="204" y="287"/>
                  </a:cubicBezTo>
                  <a:cubicBezTo>
                    <a:pt x="250" y="287"/>
                    <a:pt x="296" y="278"/>
                    <a:pt x="333" y="260"/>
                  </a:cubicBezTo>
                  <a:cubicBezTo>
                    <a:pt x="333" y="186"/>
                    <a:pt x="370" y="149"/>
                    <a:pt x="370" y="149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51" name="Google Shape;13751;p53"/>
            <p:cNvSpPr/>
            <p:nvPr/>
          </p:nvSpPr>
          <p:spPr>
            <a:xfrm>
              <a:off x="8375425" y="3975850"/>
              <a:ext cx="11125" cy="5800"/>
            </a:xfrm>
            <a:custGeom>
              <a:avLst/>
              <a:gdLst/>
              <a:ahLst/>
              <a:cxnLst/>
              <a:rect l="l" t="t" r="r" b="b"/>
              <a:pathLst>
                <a:path w="445" h="232" extrusionOk="0">
                  <a:moveTo>
                    <a:pt x="222" y="1"/>
                  </a:moveTo>
                  <a:cubicBezTo>
                    <a:pt x="176" y="1"/>
                    <a:pt x="130" y="19"/>
                    <a:pt x="74" y="56"/>
                  </a:cubicBezTo>
                  <a:cubicBezTo>
                    <a:pt x="1" y="93"/>
                    <a:pt x="1" y="130"/>
                    <a:pt x="74" y="204"/>
                  </a:cubicBezTo>
                  <a:cubicBezTo>
                    <a:pt x="130" y="222"/>
                    <a:pt x="176" y="232"/>
                    <a:pt x="222" y="232"/>
                  </a:cubicBezTo>
                  <a:cubicBezTo>
                    <a:pt x="269" y="232"/>
                    <a:pt x="315" y="222"/>
                    <a:pt x="370" y="204"/>
                  </a:cubicBezTo>
                  <a:cubicBezTo>
                    <a:pt x="444" y="130"/>
                    <a:pt x="444" y="93"/>
                    <a:pt x="370" y="56"/>
                  </a:cubicBezTo>
                  <a:cubicBezTo>
                    <a:pt x="315" y="19"/>
                    <a:pt x="269" y="1"/>
                    <a:pt x="222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52" name="Google Shape;13752;p53"/>
            <p:cNvSpPr/>
            <p:nvPr/>
          </p:nvSpPr>
          <p:spPr>
            <a:xfrm>
              <a:off x="8303325" y="3963700"/>
              <a:ext cx="82300" cy="59775"/>
            </a:xfrm>
            <a:custGeom>
              <a:avLst/>
              <a:gdLst/>
              <a:ahLst/>
              <a:cxnLst/>
              <a:rect l="l" t="t" r="r" b="b"/>
              <a:pathLst>
                <a:path w="3292" h="2391" extrusionOk="0">
                  <a:moveTo>
                    <a:pt x="2936" y="0"/>
                  </a:moveTo>
                  <a:cubicBezTo>
                    <a:pt x="2860" y="0"/>
                    <a:pt x="2786" y="18"/>
                    <a:pt x="2700" y="61"/>
                  </a:cubicBezTo>
                  <a:lnTo>
                    <a:pt x="481" y="1355"/>
                  </a:lnTo>
                  <a:cubicBezTo>
                    <a:pt x="186" y="1503"/>
                    <a:pt x="1" y="1873"/>
                    <a:pt x="1" y="2169"/>
                  </a:cubicBezTo>
                  <a:lnTo>
                    <a:pt x="1" y="2280"/>
                  </a:lnTo>
                  <a:cubicBezTo>
                    <a:pt x="1" y="2354"/>
                    <a:pt x="75" y="2391"/>
                    <a:pt x="149" y="2391"/>
                  </a:cubicBezTo>
                  <a:cubicBezTo>
                    <a:pt x="260" y="2391"/>
                    <a:pt x="297" y="2391"/>
                    <a:pt x="297" y="2243"/>
                  </a:cubicBezTo>
                  <a:lnTo>
                    <a:pt x="297" y="2095"/>
                  </a:lnTo>
                  <a:cubicBezTo>
                    <a:pt x="297" y="1910"/>
                    <a:pt x="444" y="1688"/>
                    <a:pt x="629" y="1614"/>
                  </a:cubicBezTo>
                  <a:lnTo>
                    <a:pt x="2848" y="320"/>
                  </a:lnTo>
                  <a:cubicBezTo>
                    <a:pt x="2921" y="246"/>
                    <a:pt x="2958" y="246"/>
                    <a:pt x="2958" y="246"/>
                  </a:cubicBezTo>
                  <a:cubicBezTo>
                    <a:pt x="3032" y="320"/>
                    <a:pt x="3032" y="320"/>
                    <a:pt x="3032" y="394"/>
                  </a:cubicBezTo>
                  <a:lnTo>
                    <a:pt x="3032" y="542"/>
                  </a:lnTo>
                  <a:cubicBezTo>
                    <a:pt x="3032" y="579"/>
                    <a:pt x="3069" y="616"/>
                    <a:pt x="3143" y="616"/>
                  </a:cubicBezTo>
                  <a:cubicBezTo>
                    <a:pt x="3254" y="616"/>
                    <a:pt x="3291" y="616"/>
                    <a:pt x="3291" y="542"/>
                  </a:cubicBezTo>
                  <a:lnTo>
                    <a:pt x="3291" y="394"/>
                  </a:lnTo>
                  <a:cubicBezTo>
                    <a:pt x="3291" y="209"/>
                    <a:pt x="3217" y="61"/>
                    <a:pt x="3106" y="24"/>
                  </a:cubicBezTo>
                  <a:cubicBezTo>
                    <a:pt x="3045" y="9"/>
                    <a:pt x="2990" y="0"/>
                    <a:pt x="2936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53" name="Google Shape;13753;p53"/>
            <p:cNvSpPr/>
            <p:nvPr/>
          </p:nvSpPr>
          <p:spPr>
            <a:xfrm>
              <a:off x="8443825" y="4102950"/>
              <a:ext cx="9275" cy="6950"/>
            </a:xfrm>
            <a:custGeom>
              <a:avLst/>
              <a:gdLst/>
              <a:ahLst/>
              <a:cxnLst/>
              <a:rect l="l" t="t" r="r" b="b"/>
              <a:pathLst>
                <a:path w="371" h="278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185"/>
                    <a:pt x="0" y="185"/>
                    <a:pt x="37" y="222"/>
                  </a:cubicBezTo>
                  <a:cubicBezTo>
                    <a:pt x="74" y="259"/>
                    <a:pt x="121" y="277"/>
                    <a:pt x="167" y="277"/>
                  </a:cubicBezTo>
                  <a:cubicBezTo>
                    <a:pt x="213" y="277"/>
                    <a:pt x="259" y="259"/>
                    <a:pt x="296" y="222"/>
                  </a:cubicBezTo>
                  <a:cubicBezTo>
                    <a:pt x="296" y="185"/>
                    <a:pt x="370" y="185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54" name="Google Shape;13754;p53"/>
            <p:cNvSpPr/>
            <p:nvPr/>
          </p:nvSpPr>
          <p:spPr>
            <a:xfrm>
              <a:off x="8441975" y="4100625"/>
              <a:ext cx="11125" cy="5800"/>
            </a:xfrm>
            <a:custGeom>
              <a:avLst/>
              <a:gdLst/>
              <a:ahLst/>
              <a:cxnLst/>
              <a:rect l="l" t="t" r="r" b="b"/>
              <a:pathLst>
                <a:path w="445" h="232" extrusionOk="0">
                  <a:moveTo>
                    <a:pt x="241" y="1"/>
                  </a:moveTo>
                  <a:cubicBezTo>
                    <a:pt x="195" y="1"/>
                    <a:pt x="148" y="19"/>
                    <a:pt x="111" y="56"/>
                  </a:cubicBezTo>
                  <a:cubicBezTo>
                    <a:pt x="0" y="93"/>
                    <a:pt x="0" y="130"/>
                    <a:pt x="111" y="204"/>
                  </a:cubicBezTo>
                  <a:cubicBezTo>
                    <a:pt x="148" y="222"/>
                    <a:pt x="195" y="232"/>
                    <a:pt x="241" y="232"/>
                  </a:cubicBezTo>
                  <a:cubicBezTo>
                    <a:pt x="287" y="232"/>
                    <a:pt x="333" y="222"/>
                    <a:pt x="370" y="204"/>
                  </a:cubicBezTo>
                  <a:cubicBezTo>
                    <a:pt x="444" y="130"/>
                    <a:pt x="444" y="93"/>
                    <a:pt x="370" y="56"/>
                  </a:cubicBezTo>
                  <a:cubicBezTo>
                    <a:pt x="333" y="19"/>
                    <a:pt x="287" y="1"/>
                    <a:pt x="241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55" name="Google Shape;13755;p53"/>
            <p:cNvSpPr/>
            <p:nvPr/>
          </p:nvSpPr>
          <p:spPr>
            <a:xfrm>
              <a:off x="8517775" y="4060425"/>
              <a:ext cx="9250" cy="6250"/>
            </a:xfrm>
            <a:custGeom>
              <a:avLst/>
              <a:gdLst/>
              <a:ahLst/>
              <a:cxnLst/>
              <a:rect l="l" t="t" r="r" b="b"/>
              <a:pathLst>
                <a:path w="370" h="250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185"/>
                    <a:pt x="0" y="185"/>
                    <a:pt x="37" y="222"/>
                  </a:cubicBezTo>
                  <a:cubicBezTo>
                    <a:pt x="74" y="241"/>
                    <a:pt x="120" y="250"/>
                    <a:pt x="166" y="250"/>
                  </a:cubicBezTo>
                  <a:cubicBezTo>
                    <a:pt x="213" y="250"/>
                    <a:pt x="259" y="241"/>
                    <a:pt x="296" y="222"/>
                  </a:cubicBezTo>
                  <a:cubicBezTo>
                    <a:pt x="370" y="185"/>
                    <a:pt x="370" y="148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56" name="Google Shape;13756;p53"/>
            <p:cNvSpPr/>
            <p:nvPr/>
          </p:nvSpPr>
          <p:spPr>
            <a:xfrm>
              <a:off x="8515925" y="4058100"/>
              <a:ext cx="12025" cy="5575"/>
            </a:xfrm>
            <a:custGeom>
              <a:avLst/>
              <a:gdLst/>
              <a:ahLst/>
              <a:cxnLst/>
              <a:rect l="l" t="t" r="r" b="b"/>
              <a:pathLst>
                <a:path w="481" h="223" extrusionOk="0">
                  <a:moveTo>
                    <a:pt x="240" y="1"/>
                  </a:moveTo>
                  <a:cubicBezTo>
                    <a:pt x="194" y="1"/>
                    <a:pt x="148" y="19"/>
                    <a:pt x="111" y="56"/>
                  </a:cubicBezTo>
                  <a:cubicBezTo>
                    <a:pt x="0" y="93"/>
                    <a:pt x="0" y="130"/>
                    <a:pt x="111" y="167"/>
                  </a:cubicBezTo>
                  <a:cubicBezTo>
                    <a:pt x="148" y="204"/>
                    <a:pt x="194" y="223"/>
                    <a:pt x="240" y="223"/>
                  </a:cubicBezTo>
                  <a:cubicBezTo>
                    <a:pt x="287" y="223"/>
                    <a:pt x="333" y="204"/>
                    <a:pt x="370" y="167"/>
                  </a:cubicBezTo>
                  <a:cubicBezTo>
                    <a:pt x="481" y="130"/>
                    <a:pt x="481" y="56"/>
                    <a:pt x="370" y="56"/>
                  </a:cubicBezTo>
                  <a:cubicBezTo>
                    <a:pt x="333" y="19"/>
                    <a:pt x="287" y="1"/>
                    <a:pt x="240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57" name="Google Shape;13757;p53"/>
            <p:cNvSpPr/>
            <p:nvPr/>
          </p:nvSpPr>
          <p:spPr>
            <a:xfrm>
              <a:off x="8444750" y="4045950"/>
              <a:ext cx="82275" cy="59775"/>
            </a:xfrm>
            <a:custGeom>
              <a:avLst/>
              <a:gdLst/>
              <a:ahLst/>
              <a:cxnLst/>
              <a:rect l="l" t="t" r="r" b="b"/>
              <a:pathLst>
                <a:path w="3291" h="2391" extrusionOk="0">
                  <a:moveTo>
                    <a:pt x="2922" y="1"/>
                  </a:moveTo>
                  <a:cubicBezTo>
                    <a:pt x="2835" y="1"/>
                    <a:pt x="2749" y="18"/>
                    <a:pt x="2662" y="62"/>
                  </a:cubicBezTo>
                  <a:lnTo>
                    <a:pt x="444" y="1356"/>
                  </a:lnTo>
                  <a:cubicBezTo>
                    <a:pt x="185" y="1504"/>
                    <a:pt x="0" y="1873"/>
                    <a:pt x="0" y="2132"/>
                  </a:cubicBezTo>
                  <a:lnTo>
                    <a:pt x="0" y="2280"/>
                  </a:lnTo>
                  <a:cubicBezTo>
                    <a:pt x="0" y="2317"/>
                    <a:pt x="37" y="2391"/>
                    <a:pt x="148" y="2391"/>
                  </a:cubicBezTo>
                  <a:cubicBezTo>
                    <a:pt x="222" y="2391"/>
                    <a:pt x="259" y="2317"/>
                    <a:pt x="259" y="2243"/>
                  </a:cubicBezTo>
                  <a:lnTo>
                    <a:pt x="259" y="2095"/>
                  </a:lnTo>
                  <a:cubicBezTo>
                    <a:pt x="259" y="1910"/>
                    <a:pt x="407" y="1689"/>
                    <a:pt x="592" y="1578"/>
                  </a:cubicBezTo>
                  <a:lnTo>
                    <a:pt x="2810" y="284"/>
                  </a:lnTo>
                  <a:cubicBezTo>
                    <a:pt x="2921" y="247"/>
                    <a:pt x="2958" y="247"/>
                    <a:pt x="2958" y="247"/>
                  </a:cubicBezTo>
                  <a:cubicBezTo>
                    <a:pt x="2995" y="284"/>
                    <a:pt x="2995" y="284"/>
                    <a:pt x="2995" y="395"/>
                  </a:cubicBezTo>
                  <a:lnTo>
                    <a:pt x="2995" y="542"/>
                  </a:lnTo>
                  <a:cubicBezTo>
                    <a:pt x="2995" y="579"/>
                    <a:pt x="3032" y="616"/>
                    <a:pt x="3143" y="616"/>
                  </a:cubicBezTo>
                  <a:cubicBezTo>
                    <a:pt x="3217" y="616"/>
                    <a:pt x="3291" y="616"/>
                    <a:pt x="3291" y="542"/>
                  </a:cubicBezTo>
                  <a:lnTo>
                    <a:pt x="3291" y="395"/>
                  </a:lnTo>
                  <a:cubicBezTo>
                    <a:pt x="3291" y="210"/>
                    <a:pt x="3180" y="62"/>
                    <a:pt x="3106" y="25"/>
                  </a:cubicBezTo>
                  <a:cubicBezTo>
                    <a:pt x="3045" y="10"/>
                    <a:pt x="2983" y="1"/>
                    <a:pt x="2922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58" name="Google Shape;13758;p53"/>
            <p:cNvSpPr/>
            <p:nvPr/>
          </p:nvSpPr>
          <p:spPr>
            <a:xfrm>
              <a:off x="8335675" y="4076125"/>
              <a:ext cx="50875" cy="30525"/>
            </a:xfrm>
            <a:custGeom>
              <a:avLst/>
              <a:gdLst/>
              <a:ahLst/>
              <a:cxnLst/>
              <a:rect l="l" t="t" r="r" b="b"/>
              <a:pathLst>
                <a:path w="2035" h="1221" extrusionOk="0">
                  <a:moveTo>
                    <a:pt x="1036" y="1"/>
                  </a:moveTo>
                  <a:cubicBezTo>
                    <a:pt x="740" y="1"/>
                    <a:pt x="518" y="112"/>
                    <a:pt x="334" y="186"/>
                  </a:cubicBezTo>
                  <a:cubicBezTo>
                    <a:pt x="112" y="297"/>
                    <a:pt x="1" y="445"/>
                    <a:pt x="1" y="629"/>
                  </a:cubicBezTo>
                  <a:cubicBezTo>
                    <a:pt x="1" y="740"/>
                    <a:pt x="149" y="925"/>
                    <a:pt x="334" y="1036"/>
                  </a:cubicBezTo>
                  <a:cubicBezTo>
                    <a:pt x="518" y="1184"/>
                    <a:pt x="740" y="1221"/>
                    <a:pt x="1036" y="1221"/>
                  </a:cubicBezTo>
                  <a:cubicBezTo>
                    <a:pt x="1295" y="1221"/>
                    <a:pt x="1554" y="1110"/>
                    <a:pt x="1738" y="1036"/>
                  </a:cubicBezTo>
                  <a:cubicBezTo>
                    <a:pt x="1960" y="925"/>
                    <a:pt x="2034" y="740"/>
                    <a:pt x="2034" y="629"/>
                  </a:cubicBezTo>
                  <a:cubicBezTo>
                    <a:pt x="2034" y="482"/>
                    <a:pt x="1923" y="297"/>
                    <a:pt x="1738" y="186"/>
                  </a:cubicBezTo>
                  <a:cubicBezTo>
                    <a:pt x="1554" y="75"/>
                    <a:pt x="1295" y="1"/>
                    <a:pt x="10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59" name="Google Shape;13759;p53"/>
            <p:cNvSpPr/>
            <p:nvPr/>
          </p:nvSpPr>
          <p:spPr>
            <a:xfrm>
              <a:off x="8339375" y="4076125"/>
              <a:ext cx="45325" cy="28450"/>
            </a:xfrm>
            <a:custGeom>
              <a:avLst/>
              <a:gdLst/>
              <a:ahLst/>
              <a:cxnLst/>
              <a:rect l="l" t="t" r="r" b="b"/>
              <a:pathLst>
                <a:path w="1813" h="1138" extrusionOk="0">
                  <a:moveTo>
                    <a:pt x="1" y="1"/>
                  </a:moveTo>
                  <a:lnTo>
                    <a:pt x="1" y="629"/>
                  </a:lnTo>
                  <a:cubicBezTo>
                    <a:pt x="1" y="740"/>
                    <a:pt x="112" y="888"/>
                    <a:pt x="259" y="999"/>
                  </a:cubicBezTo>
                  <a:cubicBezTo>
                    <a:pt x="444" y="1092"/>
                    <a:pt x="675" y="1138"/>
                    <a:pt x="906" y="1138"/>
                  </a:cubicBezTo>
                  <a:cubicBezTo>
                    <a:pt x="1138" y="1138"/>
                    <a:pt x="1369" y="1092"/>
                    <a:pt x="1553" y="999"/>
                  </a:cubicBezTo>
                  <a:cubicBezTo>
                    <a:pt x="1701" y="851"/>
                    <a:pt x="1812" y="703"/>
                    <a:pt x="1812" y="629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60" name="Google Shape;13760;p53"/>
            <p:cNvSpPr/>
            <p:nvPr/>
          </p:nvSpPr>
          <p:spPr>
            <a:xfrm>
              <a:off x="8335675" y="4063425"/>
              <a:ext cx="50875" cy="25450"/>
            </a:xfrm>
            <a:custGeom>
              <a:avLst/>
              <a:gdLst/>
              <a:ahLst/>
              <a:cxnLst/>
              <a:rect l="l" t="t" r="r" b="b"/>
              <a:pathLst>
                <a:path w="2035" h="1018" extrusionOk="0">
                  <a:moveTo>
                    <a:pt x="1017" y="1"/>
                  </a:moveTo>
                  <a:cubicBezTo>
                    <a:pt x="786" y="1"/>
                    <a:pt x="555" y="47"/>
                    <a:pt x="370" y="139"/>
                  </a:cubicBezTo>
                  <a:cubicBezTo>
                    <a:pt x="1" y="324"/>
                    <a:pt x="1" y="694"/>
                    <a:pt x="370" y="879"/>
                  </a:cubicBezTo>
                  <a:cubicBezTo>
                    <a:pt x="555" y="971"/>
                    <a:pt x="786" y="1017"/>
                    <a:pt x="1017" y="1017"/>
                  </a:cubicBezTo>
                  <a:cubicBezTo>
                    <a:pt x="1249" y="1017"/>
                    <a:pt x="1480" y="971"/>
                    <a:pt x="1664" y="879"/>
                  </a:cubicBezTo>
                  <a:cubicBezTo>
                    <a:pt x="2034" y="694"/>
                    <a:pt x="2034" y="398"/>
                    <a:pt x="1664" y="139"/>
                  </a:cubicBezTo>
                  <a:cubicBezTo>
                    <a:pt x="1480" y="47"/>
                    <a:pt x="1249" y="1"/>
                    <a:pt x="1017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61" name="Google Shape;13761;p53"/>
            <p:cNvSpPr/>
            <p:nvPr/>
          </p:nvSpPr>
          <p:spPr>
            <a:xfrm>
              <a:off x="8426250" y="4113100"/>
              <a:ext cx="9275" cy="7200"/>
            </a:xfrm>
            <a:custGeom>
              <a:avLst/>
              <a:gdLst/>
              <a:ahLst/>
              <a:cxnLst/>
              <a:rect l="l" t="t" r="r" b="b"/>
              <a:pathLst>
                <a:path w="371" h="288" extrusionOk="0">
                  <a:moveTo>
                    <a:pt x="1" y="1"/>
                  </a:moveTo>
                  <a:lnTo>
                    <a:pt x="1" y="149"/>
                  </a:lnTo>
                  <a:cubicBezTo>
                    <a:pt x="1" y="149"/>
                    <a:pt x="38" y="186"/>
                    <a:pt x="38" y="260"/>
                  </a:cubicBezTo>
                  <a:cubicBezTo>
                    <a:pt x="93" y="278"/>
                    <a:pt x="140" y="287"/>
                    <a:pt x="186" y="287"/>
                  </a:cubicBezTo>
                  <a:cubicBezTo>
                    <a:pt x="232" y="287"/>
                    <a:pt x="278" y="278"/>
                    <a:pt x="334" y="260"/>
                  </a:cubicBezTo>
                  <a:cubicBezTo>
                    <a:pt x="371" y="186"/>
                    <a:pt x="371" y="186"/>
                    <a:pt x="371" y="149"/>
                  </a:cubicBezTo>
                  <a:lnTo>
                    <a:pt x="37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62" name="Google Shape;13762;p53"/>
            <p:cNvSpPr/>
            <p:nvPr/>
          </p:nvSpPr>
          <p:spPr>
            <a:xfrm>
              <a:off x="8426250" y="4110575"/>
              <a:ext cx="10200" cy="5100"/>
            </a:xfrm>
            <a:custGeom>
              <a:avLst/>
              <a:gdLst/>
              <a:ahLst/>
              <a:cxnLst/>
              <a:rect l="l" t="t" r="r" b="b"/>
              <a:pathLst>
                <a:path w="408" h="204" extrusionOk="0">
                  <a:moveTo>
                    <a:pt x="186" y="0"/>
                  </a:moveTo>
                  <a:cubicBezTo>
                    <a:pt x="140" y="0"/>
                    <a:pt x="93" y="9"/>
                    <a:pt x="38" y="28"/>
                  </a:cubicBezTo>
                  <a:cubicBezTo>
                    <a:pt x="1" y="65"/>
                    <a:pt x="1" y="102"/>
                    <a:pt x="38" y="176"/>
                  </a:cubicBezTo>
                  <a:cubicBezTo>
                    <a:pt x="93" y="194"/>
                    <a:pt x="140" y="203"/>
                    <a:pt x="186" y="203"/>
                  </a:cubicBezTo>
                  <a:cubicBezTo>
                    <a:pt x="232" y="203"/>
                    <a:pt x="278" y="194"/>
                    <a:pt x="334" y="176"/>
                  </a:cubicBezTo>
                  <a:cubicBezTo>
                    <a:pt x="408" y="102"/>
                    <a:pt x="408" y="65"/>
                    <a:pt x="334" y="28"/>
                  </a:cubicBezTo>
                  <a:cubicBezTo>
                    <a:pt x="278" y="9"/>
                    <a:pt x="232" y="0"/>
                    <a:pt x="186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63" name="Google Shape;13763;p53"/>
            <p:cNvSpPr/>
            <p:nvPr/>
          </p:nvSpPr>
          <p:spPr>
            <a:xfrm>
              <a:off x="8356950" y="4073350"/>
              <a:ext cx="9250" cy="6275"/>
            </a:xfrm>
            <a:custGeom>
              <a:avLst/>
              <a:gdLst/>
              <a:ahLst/>
              <a:cxnLst/>
              <a:rect l="l" t="t" r="r" b="b"/>
              <a:pathLst>
                <a:path w="370" h="251" extrusionOk="0">
                  <a:moveTo>
                    <a:pt x="0" y="1"/>
                  </a:moveTo>
                  <a:lnTo>
                    <a:pt x="0" y="112"/>
                  </a:lnTo>
                  <a:cubicBezTo>
                    <a:pt x="0" y="112"/>
                    <a:pt x="37" y="186"/>
                    <a:pt x="37" y="223"/>
                  </a:cubicBezTo>
                  <a:cubicBezTo>
                    <a:pt x="93" y="241"/>
                    <a:pt x="139" y="251"/>
                    <a:pt x="185" y="251"/>
                  </a:cubicBezTo>
                  <a:cubicBezTo>
                    <a:pt x="231" y="251"/>
                    <a:pt x="277" y="241"/>
                    <a:pt x="333" y="223"/>
                  </a:cubicBezTo>
                  <a:cubicBezTo>
                    <a:pt x="370" y="186"/>
                    <a:pt x="370" y="186"/>
                    <a:pt x="370" y="112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64" name="Google Shape;13764;p53"/>
            <p:cNvSpPr/>
            <p:nvPr/>
          </p:nvSpPr>
          <p:spPr>
            <a:xfrm>
              <a:off x="8356950" y="4069900"/>
              <a:ext cx="11100" cy="5100"/>
            </a:xfrm>
            <a:custGeom>
              <a:avLst/>
              <a:gdLst/>
              <a:ahLst/>
              <a:cxnLst/>
              <a:rect l="l" t="t" r="r" b="b"/>
              <a:pathLst>
                <a:path w="444" h="204" extrusionOk="0">
                  <a:moveTo>
                    <a:pt x="222" y="0"/>
                  </a:moveTo>
                  <a:cubicBezTo>
                    <a:pt x="176" y="0"/>
                    <a:pt x="130" y="10"/>
                    <a:pt x="74" y="28"/>
                  </a:cubicBezTo>
                  <a:cubicBezTo>
                    <a:pt x="0" y="65"/>
                    <a:pt x="0" y="176"/>
                    <a:pt x="74" y="176"/>
                  </a:cubicBezTo>
                  <a:cubicBezTo>
                    <a:pt x="130" y="194"/>
                    <a:pt x="176" y="204"/>
                    <a:pt x="222" y="204"/>
                  </a:cubicBezTo>
                  <a:cubicBezTo>
                    <a:pt x="268" y="204"/>
                    <a:pt x="314" y="194"/>
                    <a:pt x="370" y="176"/>
                  </a:cubicBezTo>
                  <a:cubicBezTo>
                    <a:pt x="444" y="139"/>
                    <a:pt x="444" y="65"/>
                    <a:pt x="370" y="28"/>
                  </a:cubicBezTo>
                  <a:cubicBezTo>
                    <a:pt x="314" y="10"/>
                    <a:pt x="268" y="0"/>
                    <a:pt x="222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65" name="Google Shape;13765;p53"/>
            <p:cNvSpPr/>
            <p:nvPr/>
          </p:nvSpPr>
          <p:spPr>
            <a:xfrm>
              <a:off x="8356950" y="4058200"/>
              <a:ext cx="77650" cy="56775"/>
            </a:xfrm>
            <a:custGeom>
              <a:avLst/>
              <a:gdLst/>
              <a:ahLst/>
              <a:cxnLst/>
              <a:rect l="l" t="t" r="r" b="b"/>
              <a:pathLst>
                <a:path w="3106" h="2271" extrusionOk="0">
                  <a:moveTo>
                    <a:pt x="369" y="1"/>
                  </a:moveTo>
                  <a:cubicBezTo>
                    <a:pt x="310" y="1"/>
                    <a:pt x="251" y="19"/>
                    <a:pt x="185" y="52"/>
                  </a:cubicBezTo>
                  <a:cubicBezTo>
                    <a:pt x="74" y="89"/>
                    <a:pt x="0" y="237"/>
                    <a:pt x="0" y="422"/>
                  </a:cubicBezTo>
                  <a:lnTo>
                    <a:pt x="0" y="533"/>
                  </a:lnTo>
                  <a:cubicBezTo>
                    <a:pt x="0" y="644"/>
                    <a:pt x="37" y="644"/>
                    <a:pt x="111" y="644"/>
                  </a:cubicBezTo>
                  <a:cubicBezTo>
                    <a:pt x="222" y="644"/>
                    <a:pt x="259" y="607"/>
                    <a:pt x="259" y="533"/>
                  </a:cubicBezTo>
                  <a:lnTo>
                    <a:pt x="259" y="422"/>
                  </a:lnTo>
                  <a:cubicBezTo>
                    <a:pt x="259" y="311"/>
                    <a:pt x="259" y="311"/>
                    <a:pt x="296" y="274"/>
                  </a:cubicBezTo>
                  <a:cubicBezTo>
                    <a:pt x="296" y="274"/>
                    <a:pt x="370" y="274"/>
                    <a:pt x="444" y="311"/>
                  </a:cubicBezTo>
                  <a:lnTo>
                    <a:pt x="2477" y="1457"/>
                  </a:lnTo>
                  <a:cubicBezTo>
                    <a:pt x="2662" y="1568"/>
                    <a:pt x="2810" y="1790"/>
                    <a:pt x="2810" y="1975"/>
                  </a:cubicBezTo>
                  <a:lnTo>
                    <a:pt x="2810" y="2123"/>
                  </a:lnTo>
                  <a:cubicBezTo>
                    <a:pt x="2810" y="2197"/>
                    <a:pt x="2847" y="2271"/>
                    <a:pt x="2958" y="2271"/>
                  </a:cubicBezTo>
                  <a:cubicBezTo>
                    <a:pt x="3032" y="2271"/>
                    <a:pt x="3106" y="2197"/>
                    <a:pt x="3106" y="2160"/>
                  </a:cubicBezTo>
                  <a:lnTo>
                    <a:pt x="3106" y="2012"/>
                  </a:lnTo>
                  <a:cubicBezTo>
                    <a:pt x="3106" y="1753"/>
                    <a:pt x="2921" y="1383"/>
                    <a:pt x="2625" y="1235"/>
                  </a:cubicBezTo>
                  <a:lnTo>
                    <a:pt x="592" y="89"/>
                  </a:lnTo>
                  <a:cubicBezTo>
                    <a:pt x="510" y="28"/>
                    <a:pt x="440" y="1"/>
                    <a:pt x="369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66" name="Google Shape;13766;p53"/>
            <p:cNvSpPr/>
            <p:nvPr/>
          </p:nvSpPr>
          <p:spPr>
            <a:xfrm>
              <a:off x="8286700" y="4031775"/>
              <a:ext cx="9275" cy="6250"/>
            </a:xfrm>
            <a:custGeom>
              <a:avLst/>
              <a:gdLst/>
              <a:ahLst/>
              <a:cxnLst/>
              <a:rect l="l" t="t" r="r" b="b"/>
              <a:pathLst>
                <a:path w="371" h="250" extrusionOk="0">
                  <a:moveTo>
                    <a:pt x="0" y="0"/>
                  </a:moveTo>
                  <a:lnTo>
                    <a:pt x="0" y="111"/>
                  </a:lnTo>
                  <a:cubicBezTo>
                    <a:pt x="0" y="185"/>
                    <a:pt x="0" y="185"/>
                    <a:pt x="37" y="222"/>
                  </a:cubicBezTo>
                  <a:cubicBezTo>
                    <a:pt x="74" y="241"/>
                    <a:pt x="120" y="250"/>
                    <a:pt x="167" y="250"/>
                  </a:cubicBezTo>
                  <a:cubicBezTo>
                    <a:pt x="213" y="250"/>
                    <a:pt x="259" y="241"/>
                    <a:pt x="296" y="222"/>
                  </a:cubicBezTo>
                  <a:cubicBezTo>
                    <a:pt x="370" y="185"/>
                    <a:pt x="370" y="185"/>
                    <a:pt x="370" y="111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67" name="Google Shape;13767;p53"/>
            <p:cNvSpPr/>
            <p:nvPr/>
          </p:nvSpPr>
          <p:spPr>
            <a:xfrm>
              <a:off x="8284850" y="4029225"/>
              <a:ext cx="12050" cy="5100"/>
            </a:xfrm>
            <a:custGeom>
              <a:avLst/>
              <a:gdLst/>
              <a:ahLst/>
              <a:cxnLst/>
              <a:rect l="l" t="t" r="r" b="b"/>
              <a:pathLst>
                <a:path w="482" h="204" extrusionOk="0">
                  <a:moveTo>
                    <a:pt x="241" y="1"/>
                  </a:moveTo>
                  <a:cubicBezTo>
                    <a:pt x="194" y="1"/>
                    <a:pt x="148" y="10"/>
                    <a:pt x="111" y="28"/>
                  </a:cubicBezTo>
                  <a:cubicBezTo>
                    <a:pt x="0" y="28"/>
                    <a:pt x="0" y="139"/>
                    <a:pt x="111" y="176"/>
                  </a:cubicBezTo>
                  <a:cubicBezTo>
                    <a:pt x="148" y="195"/>
                    <a:pt x="194" y="204"/>
                    <a:pt x="241" y="204"/>
                  </a:cubicBezTo>
                  <a:cubicBezTo>
                    <a:pt x="287" y="204"/>
                    <a:pt x="333" y="195"/>
                    <a:pt x="370" y="176"/>
                  </a:cubicBezTo>
                  <a:cubicBezTo>
                    <a:pt x="481" y="139"/>
                    <a:pt x="481" y="102"/>
                    <a:pt x="370" y="28"/>
                  </a:cubicBezTo>
                  <a:cubicBezTo>
                    <a:pt x="333" y="10"/>
                    <a:pt x="287" y="1"/>
                    <a:pt x="241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68" name="Google Shape;13768;p53"/>
            <p:cNvSpPr/>
            <p:nvPr/>
          </p:nvSpPr>
          <p:spPr>
            <a:xfrm>
              <a:off x="8284850" y="4016625"/>
              <a:ext cx="80425" cy="57675"/>
            </a:xfrm>
            <a:custGeom>
              <a:avLst/>
              <a:gdLst/>
              <a:ahLst/>
              <a:cxnLst/>
              <a:rect l="l" t="t" r="r" b="b"/>
              <a:pathLst>
                <a:path w="3217" h="2307" extrusionOk="0">
                  <a:moveTo>
                    <a:pt x="385" y="0"/>
                  </a:moveTo>
                  <a:cubicBezTo>
                    <a:pt x="318" y="0"/>
                    <a:pt x="252" y="18"/>
                    <a:pt x="185" y="52"/>
                  </a:cubicBezTo>
                  <a:cubicBezTo>
                    <a:pt x="111" y="89"/>
                    <a:pt x="0" y="200"/>
                    <a:pt x="0" y="421"/>
                  </a:cubicBezTo>
                  <a:lnTo>
                    <a:pt x="0" y="532"/>
                  </a:lnTo>
                  <a:cubicBezTo>
                    <a:pt x="0" y="643"/>
                    <a:pt x="37" y="643"/>
                    <a:pt x="148" y="643"/>
                  </a:cubicBezTo>
                  <a:cubicBezTo>
                    <a:pt x="222" y="643"/>
                    <a:pt x="296" y="569"/>
                    <a:pt x="296" y="532"/>
                  </a:cubicBezTo>
                  <a:lnTo>
                    <a:pt x="296" y="421"/>
                  </a:lnTo>
                  <a:cubicBezTo>
                    <a:pt x="296" y="311"/>
                    <a:pt x="296" y="311"/>
                    <a:pt x="333" y="274"/>
                  </a:cubicBezTo>
                  <a:cubicBezTo>
                    <a:pt x="333" y="274"/>
                    <a:pt x="370" y="274"/>
                    <a:pt x="481" y="311"/>
                  </a:cubicBezTo>
                  <a:lnTo>
                    <a:pt x="2588" y="1531"/>
                  </a:lnTo>
                  <a:cubicBezTo>
                    <a:pt x="2773" y="1605"/>
                    <a:pt x="2921" y="1826"/>
                    <a:pt x="2921" y="2011"/>
                  </a:cubicBezTo>
                  <a:lnTo>
                    <a:pt x="2921" y="2159"/>
                  </a:lnTo>
                  <a:cubicBezTo>
                    <a:pt x="2921" y="2307"/>
                    <a:pt x="3032" y="2307"/>
                    <a:pt x="3069" y="2307"/>
                  </a:cubicBezTo>
                  <a:cubicBezTo>
                    <a:pt x="3143" y="2307"/>
                    <a:pt x="3217" y="2270"/>
                    <a:pt x="3217" y="2196"/>
                  </a:cubicBezTo>
                  <a:lnTo>
                    <a:pt x="3217" y="2085"/>
                  </a:lnTo>
                  <a:cubicBezTo>
                    <a:pt x="3217" y="1789"/>
                    <a:pt x="3032" y="1420"/>
                    <a:pt x="2736" y="1272"/>
                  </a:cubicBezTo>
                  <a:lnTo>
                    <a:pt x="629" y="89"/>
                  </a:lnTo>
                  <a:cubicBezTo>
                    <a:pt x="547" y="28"/>
                    <a:pt x="466" y="0"/>
                    <a:pt x="385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3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3" name="Google Shape;13773;p54"/>
          <p:cNvSpPr/>
          <p:nvPr/>
        </p:nvSpPr>
        <p:spPr>
          <a:xfrm flipH="1">
            <a:off x="7950" y="174100"/>
            <a:ext cx="9144000" cy="4969194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188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3774" name="Google Shape;13774;p54"/>
          <p:cNvSpPr/>
          <p:nvPr/>
        </p:nvSpPr>
        <p:spPr>
          <a:xfrm flipH="1">
            <a:off x="-75" y="2286702"/>
            <a:ext cx="9144000" cy="2856455"/>
          </a:xfrm>
          <a:custGeom>
            <a:avLst/>
            <a:gdLst/>
            <a:ahLst/>
            <a:cxnLst/>
            <a:rect l="l" t="t" r="r" b="b"/>
            <a:pathLst>
              <a:path w="285750" h="146185" extrusionOk="0">
                <a:moveTo>
                  <a:pt x="243448" y="1"/>
                </a:moveTo>
                <a:cubicBezTo>
                  <a:pt x="241975" y="1"/>
                  <a:pt x="240472" y="19"/>
                  <a:pt x="238940" y="57"/>
                </a:cubicBezTo>
                <a:cubicBezTo>
                  <a:pt x="210629" y="725"/>
                  <a:pt x="191321" y="23304"/>
                  <a:pt x="168285" y="30584"/>
                </a:cubicBezTo>
                <a:cubicBezTo>
                  <a:pt x="156820" y="34192"/>
                  <a:pt x="146375" y="35410"/>
                  <a:pt x="136524" y="35410"/>
                </a:cubicBezTo>
                <a:cubicBezTo>
                  <a:pt x="116057" y="35410"/>
                  <a:pt x="98150" y="30152"/>
                  <a:pt x="78970" y="30152"/>
                </a:cubicBezTo>
                <a:cubicBezTo>
                  <a:pt x="65726" y="30152"/>
                  <a:pt x="51875" y="32659"/>
                  <a:pt x="36154" y="41134"/>
                </a:cubicBezTo>
                <a:cubicBezTo>
                  <a:pt x="11043" y="54604"/>
                  <a:pt x="0" y="87276"/>
                  <a:pt x="0" y="87276"/>
                </a:cubicBezTo>
                <a:lnTo>
                  <a:pt x="0" y="146185"/>
                </a:lnTo>
                <a:lnTo>
                  <a:pt x="285750" y="146185"/>
                </a:lnTo>
                <a:lnTo>
                  <a:pt x="285750" y="5508"/>
                </a:lnTo>
                <a:cubicBezTo>
                  <a:pt x="285750" y="5508"/>
                  <a:pt x="269228" y="1"/>
                  <a:pt x="243448" y="1"/>
                </a:cubicBezTo>
                <a:close/>
              </a:path>
            </a:pathLst>
          </a:custGeom>
          <a:solidFill>
            <a:srgbClr val="14748C">
              <a:alpha val="27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3775" name="Google Shape;13775;p54"/>
          <p:cNvSpPr/>
          <p:nvPr/>
        </p:nvSpPr>
        <p:spPr>
          <a:xfrm flipH="1">
            <a:off x="8098" y="2917548"/>
            <a:ext cx="9143677" cy="2226030"/>
          </a:xfrm>
          <a:custGeom>
            <a:avLst/>
            <a:gdLst/>
            <a:ahLst/>
            <a:cxnLst/>
            <a:rect l="l" t="t" r="r" b="b"/>
            <a:pathLst>
              <a:path w="271507" h="95160" extrusionOk="0">
                <a:moveTo>
                  <a:pt x="268172" y="1"/>
                </a:moveTo>
                <a:cubicBezTo>
                  <a:pt x="251217" y="1"/>
                  <a:pt x="243666" y="16457"/>
                  <a:pt x="233876" y="32664"/>
                </a:cubicBezTo>
                <a:cubicBezTo>
                  <a:pt x="223561" y="49799"/>
                  <a:pt x="191595" y="68013"/>
                  <a:pt x="146288" y="68013"/>
                </a:cubicBezTo>
                <a:cubicBezTo>
                  <a:pt x="135521" y="68013"/>
                  <a:pt x="124001" y="66984"/>
                  <a:pt x="111839" y="64668"/>
                </a:cubicBezTo>
                <a:cubicBezTo>
                  <a:pt x="98641" y="62145"/>
                  <a:pt x="86779" y="61064"/>
                  <a:pt x="76164" y="61064"/>
                </a:cubicBezTo>
                <a:cubicBezTo>
                  <a:pt x="26414" y="61064"/>
                  <a:pt x="4058" y="84812"/>
                  <a:pt x="0" y="95160"/>
                </a:cubicBezTo>
                <a:lnTo>
                  <a:pt x="271507" y="95160"/>
                </a:lnTo>
                <a:lnTo>
                  <a:pt x="271507" y="203"/>
                </a:lnTo>
                <a:cubicBezTo>
                  <a:pt x="270355" y="67"/>
                  <a:pt x="269245" y="1"/>
                  <a:pt x="268172" y="1"/>
                </a:cubicBezTo>
                <a:close/>
              </a:path>
            </a:pathLst>
          </a:custGeom>
          <a:solidFill>
            <a:srgbClr val="14748C">
              <a:alpha val="339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3776" name="Google Shape;13776;p54"/>
          <p:cNvSpPr txBox="1">
            <a:spLocks noGrp="1"/>
          </p:cNvSpPr>
          <p:nvPr>
            <p:ph type="title"/>
          </p:nvPr>
        </p:nvSpPr>
        <p:spPr>
          <a:xfrm>
            <a:off x="713225" y="853025"/>
            <a:ext cx="2982600" cy="162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rtl="1"/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یک تصویر ارزش هزار کلمه است</a:t>
            </a:r>
            <a:endParaRPr b="1">
              <a:solidFill>
                <a:schemeClr val="tx1"/>
              </a:solidFill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1" name="Google Shape;13781;p55"/>
          <p:cNvSpPr txBox="1">
            <a:spLocks noGrp="1"/>
          </p:cNvSpPr>
          <p:nvPr>
            <p:ph type="title"/>
          </p:nvPr>
        </p:nvSpPr>
        <p:spPr>
          <a:xfrm>
            <a:off x="282222" y="1523492"/>
            <a:ext cx="3705300" cy="108424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تخمین بهبودی نهایی</a:t>
            </a:r>
            <a:endParaRPr b="1" i="1">
              <a:cs typeface="B Nazanin" pitchFamily="2" charset="-78"/>
            </a:endParaRPr>
          </a:p>
        </p:txBody>
      </p:sp>
      <p:sp>
        <p:nvSpPr>
          <p:cNvPr id="13782" name="Google Shape;13782;p55"/>
          <p:cNvSpPr txBox="1">
            <a:spLocks noGrp="1"/>
          </p:cNvSpPr>
          <p:nvPr>
            <p:ph type="subTitle" idx="1"/>
          </p:nvPr>
        </p:nvSpPr>
        <p:spPr>
          <a:xfrm>
            <a:off x="720000" y="2986350"/>
            <a:ext cx="2985300" cy="111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Aft>
                <a:spcPts val="1600"/>
              </a:spcAft>
            </a:pPr>
            <a:r>
              <a:rPr lang="fa-IR" dirty="0">
                <a:cs typeface="B Nazanin" pitchFamily="2" charset="-78"/>
              </a:rPr>
              <a:t>تصاویر مقادیر زیادی داده را نشان می دهند، بنابراین به یاد داشته باشید: به جای متن طولانی از یک تصویر استفاده کنید. مخاطبان شما از آن قدردانی خواهند کرد</a:t>
            </a:r>
            <a:endParaRPr>
              <a:cs typeface="B Nazanin" pitchFamily="2" charset="-78"/>
            </a:endParaRPr>
          </a:p>
        </p:txBody>
      </p:sp>
      <p:pic>
        <p:nvPicPr>
          <p:cNvPr id="13783" name="Google Shape;13783;p55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16044" b="20887"/>
          <a:stretch/>
        </p:blipFill>
        <p:spPr>
          <a:xfrm>
            <a:off x="4210463" y="637900"/>
            <a:ext cx="4191325" cy="3966100"/>
          </a:xfrm>
          <a:prstGeom prst="rect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13784" name="Google Shape;13784;p55"/>
          <p:cNvGrpSpPr/>
          <p:nvPr/>
        </p:nvGrpSpPr>
        <p:grpSpPr>
          <a:xfrm>
            <a:off x="8093329" y="3616376"/>
            <a:ext cx="674880" cy="1308911"/>
            <a:chOff x="2838575" y="4360350"/>
            <a:chExt cx="435350" cy="844350"/>
          </a:xfrm>
        </p:grpSpPr>
        <p:sp>
          <p:nvSpPr>
            <p:cNvPr id="13785" name="Google Shape;13785;p55"/>
            <p:cNvSpPr/>
            <p:nvPr/>
          </p:nvSpPr>
          <p:spPr>
            <a:xfrm>
              <a:off x="2890350" y="4977750"/>
              <a:ext cx="334600" cy="198750"/>
            </a:xfrm>
            <a:custGeom>
              <a:avLst/>
              <a:gdLst/>
              <a:ahLst/>
              <a:cxnLst/>
              <a:rect l="l" t="t" r="r" b="b"/>
              <a:pathLst>
                <a:path w="13384" h="7950" extrusionOk="0">
                  <a:moveTo>
                    <a:pt x="6655" y="1"/>
                  </a:moveTo>
                  <a:cubicBezTo>
                    <a:pt x="4880" y="1"/>
                    <a:pt x="3217" y="371"/>
                    <a:pt x="1997" y="1110"/>
                  </a:cubicBezTo>
                  <a:cubicBezTo>
                    <a:pt x="703" y="1886"/>
                    <a:pt x="0" y="2885"/>
                    <a:pt x="0" y="3957"/>
                  </a:cubicBezTo>
                  <a:cubicBezTo>
                    <a:pt x="0" y="5066"/>
                    <a:pt x="703" y="6101"/>
                    <a:pt x="1997" y="6840"/>
                  </a:cubicBezTo>
                  <a:cubicBezTo>
                    <a:pt x="3217" y="7506"/>
                    <a:pt x="4880" y="7950"/>
                    <a:pt x="6655" y="7950"/>
                  </a:cubicBezTo>
                  <a:cubicBezTo>
                    <a:pt x="8392" y="7950"/>
                    <a:pt x="10056" y="7506"/>
                    <a:pt x="11350" y="6840"/>
                  </a:cubicBezTo>
                  <a:cubicBezTo>
                    <a:pt x="12644" y="6027"/>
                    <a:pt x="13384" y="5029"/>
                    <a:pt x="13384" y="3957"/>
                  </a:cubicBezTo>
                  <a:cubicBezTo>
                    <a:pt x="13347" y="2848"/>
                    <a:pt x="12644" y="1849"/>
                    <a:pt x="11350" y="1110"/>
                  </a:cubicBezTo>
                  <a:cubicBezTo>
                    <a:pt x="10056" y="408"/>
                    <a:pt x="8392" y="1"/>
                    <a:pt x="6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86" name="Google Shape;13786;p55"/>
            <p:cNvSpPr/>
            <p:nvPr/>
          </p:nvSpPr>
          <p:spPr>
            <a:xfrm>
              <a:off x="2894050" y="5070175"/>
              <a:ext cx="323500" cy="99150"/>
            </a:xfrm>
            <a:custGeom>
              <a:avLst/>
              <a:gdLst/>
              <a:ahLst/>
              <a:cxnLst/>
              <a:rect l="l" t="t" r="r" b="b"/>
              <a:pathLst>
                <a:path w="12940" h="3966" extrusionOk="0">
                  <a:moveTo>
                    <a:pt x="0" y="1"/>
                  </a:moveTo>
                  <a:lnTo>
                    <a:pt x="0" y="260"/>
                  </a:lnTo>
                  <a:cubicBezTo>
                    <a:pt x="0" y="1221"/>
                    <a:pt x="629" y="2145"/>
                    <a:pt x="1886" y="2885"/>
                  </a:cubicBezTo>
                  <a:cubicBezTo>
                    <a:pt x="3161" y="3606"/>
                    <a:pt x="4815" y="3966"/>
                    <a:pt x="6465" y="3966"/>
                  </a:cubicBezTo>
                  <a:cubicBezTo>
                    <a:pt x="8115" y="3966"/>
                    <a:pt x="9760" y="3606"/>
                    <a:pt x="11017" y="2885"/>
                  </a:cubicBezTo>
                  <a:cubicBezTo>
                    <a:pt x="12311" y="2145"/>
                    <a:pt x="12940" y="1221"/>
                    <a:pt x="12940" y="260"/>
                  </a:cubicBezTo>
                  <a:lnTo>
                    <a:pt x="129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87" name="Google Shape;13787;p55"/>
            <p:cNvSpPr/>
            <p:nvPr/>
          </p:nvSpPr>
          <p:spPr>
            <a:xfrm>
              <a:off x="2878325" y="4975900"/>
              <a:ext cx="354950" cy="187650"/>
            </a:xfrm>
            <a:custGeom>
              <a:avLst/>
              <a:gdLst/>
              <a:ahLst/>
              <a:cxnLst/>
              <a:rect l="l" t="t" r="r" b="b"/>
              <a:pathLst>
                <a:path w="14198" h="7506" extrusionOk="0">
                  <a:moveTo>
                    <a:pt x="7136" y="1"/>
                  </a:moveTo>
                  <a:cubicBezTo>
                    <a:pt x="5481" y="1"/>
                    <a:pt x="3827" y="371"/>
                    <a:pt x="2552" y="1110"/>
                  </a:cubicBezTo>
                  <a:cubicBezTo>
                    <a:pt x="1" y="2552"/>
                    <a:pt x="1" y="4918"/>
                    <a:pt x="2552" y="6397"/>
                  </a:cubicBezTo>
                  <a:cubicBezTo>
                    <a:pt x="3827" y="7136"/>
                    <a:pt x="5481" y="7506"/>
                    <a:pt x="7136" y="7506"/>
                  </a:cubicBezTo>
                  <a:cubicBezTo>
                    <a:pt x="8790" y="7506"/>
                    <a:pt x="10445" y="7136"/>
                    <a:pt x="11720" y="6397"/>
                  </a:cubicBezTo>
                  <a:cubicBezTo>
                    <a:pt x="14197" y="4918"/>
                    <a:pt x="14197" y="2552"/>
                    <a:pt x="11720" y="1110"/>
                  </a:cubicBezTo>
                  <a:cubicBezTo>
                    <a:pt x="10445" y="371"/>
                    <a:pt x="8790" y="1"/>
                    <a:pt x="7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88" name="Google Shape;13788;p55"/>
            <p:cNvSpPr/>
            <p:nvPr/>
          </p:nvSpPr>
          <p:spPr>
            <a:xfrm>
              <a:off x="2904200" y="4550750"/>
              <a:ext cx="304125" cy="603100"/>
            </a:xfrm>
            <a:custGeom>
              <a:avLst/>
              <a:gdLst/>
              <a:ahLst/>
              <a:cxnLst/>
              <a:rect l="l" t="t" r="r" b="b"/>
              <a:pathLst>
                <a:path w="12165" h="24124" extrusionOk="0">
                  <a:moveTo>
                    <a:pt x="1" y="0"/>
                  </a:moveTo>
                  <a:lnTo>
                    <a:pt x="1" y="20593"/>
                  </a:lnTo>
                  <a:cubicBezTo>
                    <a:pt x="1" y="21443"/>
                    <a:pt x="592" y="22368"/>
                    <a:pt x="1775" y="23070"/>
                  </a:cubicBezTo>
                  <a:cubicBezTo>
                    <a:pt x="2977" y="23773"/>
                    <a:pt x="4539" y="24124"/>
                    <a:pt x="6096" y="24124"/>
                  </a:cubicBezTo>
                  <a:cubicBezTo>
                    <a:pt x="7654" y="24124"/>
                    <a:pt x="9206" y="23773"/>
                    <a:pt x="10389" y="23070"/>
                  </a:cubicBezTo>
                  <a:cubicBezTo>
                    <a:pt x="11610" y="22368"/>
                    <a:pt x="12164" y="21517"/>
                    <a:pt x="12164" y="20593"/>
                  </a:cubicBezTo>
                  <a:lnTo>
                    <a:pt x="121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89" name="Google Shape;13789;p55"/>
            <p:cNvSpPr/>
            <p:nvPr/>
          </p:nvSpPr>
          <p:spPr>
            <a:xfrm>
              <a:off x="2896800" y="4450925"/>
              <a:ext cx="317975" cy="187425"/>
            </a:xfrm>
            <a:custGeom>
              <a:avLst/>
              <a:gdLst/>
              <a:ahLst/>
              <a:cxnLst/>
              <a:rect l="l" t="t" r="r" b="b"/>
              <a:pathLst>
                <a:path w="12719" h="7497" extrusionOk="0">
                  <a:moveTo>
                    <a:pt x="2034" y="1"/>
                  </a:moveTo>
                  <a:lnTo>
                    <a:pt x="371" y="3328"/>
                  </a:lnTo>
                  <a:cubicBezTo>
                    <a:pt x="1" y="4437"/>
                    <a:pt x="556" y="5620"/>
                    <a:pt x="2034" y="6470"/>
                  </a:cubicBezTo>
                  <a:cubicBezTo>
                    <a:pt x="3217" y="7154"/>
                    <a:pt x="4779" y="7496"/>
                    <a:pt x="6341" y="7496"/>
                  </a:cubicBezTo>
                  <a:cubicBezTo>
                    <a:pt x="7903" y="7496"/>
                    <a:pt x="9465" y="7154"/>
                    <a:pt x="10649" y="6470"/>
                  </a:cubicBezTo>
                  <a:cubicBezTo>
                    <a:pt x="12164" y="5657"/>
                    <a:pt x="12719" y="4437"/>
                    <a:pt x="12312" y="3328"/>
                  </a:cubicBezTo>
                  <a:lnTo>
                    <a:pt x="1068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90" name="Google Shape;13790;p55"/>
            <p:cNvSpPr/>
            <p:nvPr/>
          </p:nvSpPr>
          <p:spPr>
            <a:xfrm>
              <a:off x="2933775" y="4401700"/>
              <a:ext cx="244050" cy="128975"/>
            </a:xfrm>
            <a:custGeom>
              <a:avLst/>
              <a:gdLst/>
              <a:ahLst/>
              <a:cxnLst/>
              <a:rect l="l" t="t" r="r" b="b"/>
              <a:pathLst>
                <a:path w="9762" h="5159" extrusionOk="0">
                  <a:moveTo>
                    <a:pt x="4904" y="1"/>
                  </a:moveTo>
                  <a:cubicBezTo>
                    <a:pt x="3772" y="1"/>
                    <a:pt x="2644" y="250"/>
                    <a:pt x="1775" y="749"/>
                  </a:cubicBezTo>
                  <a:cubicBezTo>
                    <a:pt x="1" y="1785"/>
                    <a:pt x="1" y="3374"/>
                    <a:pt x="1775" y="4410"/>
                  </a:cubicBezTo>
                  <a:cubicBezTo>
                    <a:pt x="2644" y="4909"/>
                    <a:pt x="3772" y="5158"/>
                    <a:pt x="4904" y="5158"/>
                  </a:cubicBezTo>
                  <a:cubicBezTo>
                    <a:pt x="6036" y="5158"/>
                    <a:pt x="7173" y="4909"/>
                    <a:pt x="8060" y="4410"/>
                  </a:cubicBezTo>
                  <a:cubicBezTo>
                    <a:pt x="9761" y="3374"/>
                    <a:pt x="9761" y="1785"/>
                    <a:pt x="8060" y="749"/>
                  </a:cubicBezTo>
                  <a:cubicBezTo>
                    <a:pt x="7173" y="250"/>
                    <a:pt x="6036" y="1"/>
                    <a:pt x="49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91" name="Google Shape;13791;p55"/>
            <p:cNvSpPr/>
            <p:nvPr/>
          </p:nvSpPr>
          <p:spPr>
            <a:xfrm>
              <a:off x="3219375" y="5175100"/>
              <a:ext cx="54550" cy="29600"/>
            </a:xfrm>
            <a:custGeom>
              <a:avLst/>
              <a:gdLst/>
              <a:ahLst/>
              <a:cxnLst/>
              <a:rect l="l" t="t" r="r" b="b"/>
              <a:pathLst>
                <a:path w="2182" h="1184" extrusionOk="0">
                  <a:moveTo>
                    <a:pt x="1091" y="0"/>
                  </a:moveTo>
                  <a:cubicBezTo>
                    <a:pt x="833" y="0"/>
                    <a:pt x="574" y="56"/>
                    <a:pt x="370" y="166"/>
                  </a:cubicBezTo>
                  <a:cubicBezTo>
                    <a:pt x="1" y="425"/>
                    <a:pt x="1" y="795"/>
                    <a:pt x="370" y="1017"/>
                  </a:cubicBezTo>
                  <a:cubicBezTo>
                    <a:pt x="555" y="1128"/>
                    <a:pt x="814" y="1183"/>
                    <a:pt x="1077" y="1183"/>
                  </a:cubicBezTo>
                  <a:cubicBezTo>
                    <a:pt x="1341" y="1183"/>
                    <a:pt x="1609" y="1128"/>
                    <a:pt x="1812" y="1017"/>
                  </a:cubicBezTo>
                  <a:cubicBezTo>
                    <a:pt x="2182" y="795"/>
                    <a:pt x="2182" y="425"/>
                    <a:pt x="1812" y="166"/>
                  </a:cubicBezTo>
                  <a:cubicBezTo>
                    <a:pt x="1609" y="56"/>
                    <a:pt x="1350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92" name="Google Shape;13792;p55"/>
            <p:cNvSpPr/>
            <p:nvPr/>
          </p:nvSpPr>
          <p:spPr>
            <a:xfrm>
              <a:off x="3224925" y="5172775"/>
              <a:ext cx="43475" cy="27525"/>
            </a:xfrm>
            <a:custGeom>
              <a:avLst/>
              <a:gdLst/>
              <a:ahLst/>
              <a:cxnLst/>
              <a:rect l="l" t="t" r="r" b="b"/>
              <a:pathLst>
                <a:path w="1739" h="1101" extrusionOk="0">
                  <a:moveTo>
                    <a:pt x="1" y="1"/>
                  </a:moveTo>
                  <a:lnTo>
                    <a:pt x="1" y="629"/>
                  </a:lnTo>
                  <a:cubicBezTo>
                    <a:pt x="1" y="777"/>
                    <a:pt x="111" y="888"/>
                    <a:pt x="296" y="962"/>
                  </a:cubicBezTo>
                  <a:cubicBezTo>
                    <a:pt x="444" y="1054"/>
                    <a:pt x="666" y="1101"/>
                    <a:pt x="888" y="1101"/>
                  </a:cubicBezTo>
                  <a:cubicBezTo>
                    <a:pt x="1110" y="1101"/>
                    <a:pt x="1331" y="1054"/>
                    <a:pt x="1479" y="962"/>
                  </a:cubicBezTo>
                  <a:cubicBezTo>
                    <a:pt x="1627" y="888"/>
                    <a:pt x="1738" y="777"/>
                    <a:pt x="1738" y="629"/>
                  </a:cubicBezTo>
                  <a:lnTo>
                    <a:pt x="17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93" name="Google Shape;13793;p55"/>
            <p:cNvSpPr/>
            <p:nvPr/>
          </p:nvSpPr>
          <p:spPr>
            <a:xfrm>
              <a:off x="3224000" y="5161000"/>
              <a:ext cx="46250" cy="24500"/>
            </a:xfrm>
            <a:custGeom>
              <a:avLst/>
              <a:gdLst/>
              <a:ahLst/>
              <a:cxnLst/>
              <a:rect l="l" t="t" r="r" b="b"/>
              <a:pathLst>
                <a:path w="1850" h="980" extrusionOk="0">
                  <a:moveTo>
                    <a:pt x="925" y="0"/>
                  </a:moveTo>
                  <a:cubicBezTo>
                    <a:pt x="703" y="0"/>
                    <a:pt x="481" y="46"/>
                    <a:pt x="333" y="139"/>
                  </a:cubicBezTo>
                  <a:cubicBezTo>
                    <a:pt x="1" y="324"/>
                    <a:pt x="1" y="620"/>
                    <a:pt x="333" y="841"/>
                  </a:cubicBezTo>
                  <a:cubicBezTo>
                    <a:pt x="481" y="934"/>
                    <a:pt x="703" y="980"/>
                    <a:pt x="925" y="980"/>
                  </a:cubicBezTo>
                  <a:cubicBezTo>
                    <a:pt x="1147" y="980"/>
                    <a:pt x="1368" y="934"/>
                    <a:pt x="1516" y="841"/>
                  </a:cubicBezTo>
                  <a:cubicBezTo>
                    <a:pt x="1849" y="656"/>
                    <a:pt x="1849" y="324"/>
                    <a:pt x="1516" y="139"/>
                  </a:cubicBezTo>
                  <a:cubicBezTo>
                    <a:pt x="1368" y="46"/>
                    <a:pt x="1147" y="0"/>
                    <a:pt x="9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94" name="Google Shape;13794;p55"/>
            <p:cNvSpPr/>
            <p:nvPr/>
          </p:nvSpPr>
          <p:spPr>
            <a:xfrm>
              <a:off x="3147300" y="4886675"/>
              <a:ext cx="38825" cy="45825"/>
            </a:xfrm>
            <a:custGeom>
              <a:avLst/>
              <a:gdLst/>
              <a:ahLst/>
              <a:cxnLst/>
              <a:rect l="l" t="t" r="r" b="b"/>
              <a:pathLst>
                <a:path w="1553" h="1833" extrusionOk="0">
                  <a:moveTo>
                    <a:pt x="930" y="0"/>
                  </a:moveTo>
                  <a:cubicBezTo>
                    <a:pt x="842" y="0"/>
                    <a:pt x="727" y="33"/>
                    <a:pt x="629" y="132"/>
                  </a:cubicBezTo>
                  <a:cubicBezTo>
                    <a:pt x="296" y="279"/>
                    <a:pt x="0" y="760"/>
                    <a:pt x="0" y="1130"/>
                  </a:cubicBezTo>
                  <a:cubicBezTo>
                    <a:pt x="0" y="1315"/>
                    <a:pt x="111" y="1463"/>
                    <a:pt x="222" y="1500"/>
                  </a:cubicBezTo>
                  <a:lnTo>
                    <a:pt x="702" y="1832"/>
                  </a:lnTo>
                  <a:lnTo>
                    <a:pt x="1553" y="353"/>
                  </a:lnTo>
                  <a:lnTo>
                    <a:pt x="1035" y="21"/>
                  </a:lnTo>
                  <a:cubicBezTo>
                    <a:pt x="1011" y="8"/>
                    <a:pt x="974" y="0"/>
                    <a:pt x="9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95" name="Google Shape;13795;p55"/>
            <p:cNvSpPr/>
            <p:nvPr/>
          </p:nvSpPr>
          <p:spPr>
            <a:xfrm>
              <a:off x="3160225" y="4894425"/>
              <a:ext cx="30525" cy="38300"/>
            </a:xfrm>
            <a:custGeom>
              <a:avLst/>
              <a:gdLst/>
              <a:ahLst/>
              <a:cxnLst/>
              <a:rect l="l" t="t" r="r" b="b"/>
              <a:pathLst>
                <a:path w="1221" h="1532" extrusionOk="0">
                  <a:moveTo>
                    <a:pt x="881" y="1"/>
                  </a:moveTo>
                  <a:cubicBezTo>
                    <a:pt x="802" y="1"/>
                    <a:pt x="715" y="26"/>
                    <a:pt x="629" y="80"/>
                  </a:cubicBezTo>
                  <a:cubicBezTo>
                    <a:pt x="296" y="265"/>
                    <a:pt x="1" y="746"/>
                    <a:pt x="1" y="1116"/>
                  </a:cubicBezTo>
                  <a:cubicBezTo>
                    <a:pt x="1" y="1366"/>
                    <a:pt x="137" y="1532"/>
                    <a:pt x="328" y="1532"/>
                  </a:cubicBezTo>
                  <a:cubicBezTo>
                    <a:pt x="419" y="1532"/>
                    <a:pt x="522" y="1495"/>
                    <a:pt x="629" y="1411"/>
                  </a:cubicBezTo>
                  <a:cubicBezTo>
                    <a:pt x="925" y="1226"/>
                    <a:pt x="1221" y="783"/>
                    <a:pt x="1221" y="413"/>
                  </a:cubicBezTo>
                  <a:cubicBezTo>
                    <a:pt x="1221" y="151"/>
                    <a:pt x="1072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96" name="Google Shape;13796;p55"/>
            <p:cNvSpPr/>
            <p:nvPr/>
          </p:nvSpPr>
          <p:spPr>
            <a:xfrm>
              <a:off x="3164850" y="4899500"/>
              <a:ext cx="97075" cy="281625"/>
            </a:xfrm>
            <a:custGeom>
              <a:avLst/>
              <a:gdLst/>
              <a:ahLst/>
              <a:cxnLst/>
              <a:rect l="l" t="t" r="r" b="b"/>
              <a:pathLst>
                <a:path w="3883" h="11265" extrusionOk="0">
                  <a:moveTo>
                    <a:pt x="687" y="1"/>
                  </a:moveTo>
                  <a:cubicBezTo>
                    <a:pt x="629" y="1"/>
                    <a:pt x="568" y="19"/>
                    <a:pt x="481" y="62"/>
                  </a:cubicBezTo>
                  <a:cubicBezTo>
                    <a:pt x="185" y="210"/>
                    <a:pt x="0" y="580"/>
                    <a:pt x="0" y="839"/>
                  </a:cubicBezTo>
                  <a:cubicBezTo>
                    <a:pt x="0" y="987"/>
                    <a:pt x="74" y="1097"/>
                    <a:pt x="148" y="1097"/>
                  </a:cubicBezTo>
                  <a:lnTo>
                    <a:pt x="1220" y="1726"/>
                  </a:lnTo>
                  <a:cubicBezTo>
                    <a:pt x="1960" y="2207"/>
                    <a:pt x="2588" y="3316"/>
                    <a:pt x="2588" y="4166"/>
                  </a:cubicBezTo>
                  <a:lnTo>
                    <a:pt x="2588" y="10747"/>
                  </a:lnTo>
                  <a:cubicBezTo>
                    <a:pt x="2588" y="11116"/>
                    <a:pt x="2884" y="11264"/>
                    <a:pt x="3254" y="11264"/>
                  </a:cubicBezTo>
                  <a:cubicBezTo>
                    <a:pt x="3624" y="11264"/>
                    <a:pt x="3882" y="11116"/>
                    <a:pt x="3882" y="10747"/>
                  </a:cubicBezTo>
                  <a:lnTo>
                    <a:pt x="3882" y="4166"/>
                  </a:lnTo>
                  <a:cubicBezTo>
                    <a:pt x="3882" y="2835"/>
                    <a:pt x="3032" y="1282"/>
                    <a:pt x="1849" y="617"/>
                  </a:cubicBezTo>
                  <a:lnTo>
                    <a:pt x="814" y="25"/>
                  </a:lnTo>
                  <a:cubicBezTo>
                    <a:pt x="768" y="10"/>
                    <a:pt x="728" y="1"/>
                    <a:pt x="6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97" name="Google Shape;13797;p55"/>
            <p:cNvSpPr/>
            <p:nvPr/>
          </p:nvSpPr>
          <p:spPr>
            <a:xfrm>
              <a:off x="2838575" y="5174175"/>
              <a:ext cx="53650" cy="29600"/>
            </a:xfrm>
            <a:custGeom>
              <a:avLst/>
              <a:gdLst/>
              <a:ahLst/>
              <a:cxnLst/>
              <a:rect l="l" t="t" r="r" b="b"/>
              <a:pathLst>
                <a:path w="2146" h="1184" extrusionOk="0">
                  <a:moveTo>
                    <a:pt x="1059" y="0"/>
                  </a:moveTo>
                  <a:cubicBezTo>
                    <a:pt x="805" y="0"/>
                    <a:pt x="555" y="56"/>
                    <a:pt x="370" y="166"/>
                  </a:cubicBezTo>
                  <a:cubicBezTo>
                    <a:pt x="1" y="388"/>
                    <a:pt x="1" y="758"/>
                    <a:pt x="370" y="1017"/>
                  </a:cubicBezTo>
                  <a:cubicBezTo>
                    <a:pt x="574" y="1128"/>
                    <a:pt x="833" y="1183"/>
                    <a:pt x="1087" y="1183"/>
                  </a:cubicBezTo>
                  <a:cubicBezTo>
                    <a:pt x="1341" y="1183"/>
                    <a:pt x="1591" y="1128"/>
                    <a:pt x="1775" y="1017"/>
                  </a:cubicBezTo>
                  <a:cubicBezTo>
                    <a:pt x="2145" y="758"/>
                    <a:pt x="2145" y="388"/>
                    <a:pt x="1775" y="166"/>
                  </a:cubicBezTo>
                  <a:cubicBezTo>
                    <a:pt x="1572" y="56"/>
                    <a:pt x="1313" y="0"/>
                    <a:pt x="1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98" name="Google Shape;13798;p55"/>
            <p:cNvSpPr/>
            <p:nvPr/>
          </p:nvSpPr>
          <p:spPr>
            <a:xfrm>
              <a:off x="2844125" y="5171850"/>
              <a:ext cx="42550" cy="27525"/>
            </a:xfrm>
            <a:custGeom>
              <a:avLst/>
              <a:gdLst/>
              <a:ahLst/>
              <a:cxnLst/>
              <a:rect l="l" t="t" r="r" b="b"/>
              <a:pathLst>
                <a:path w="1702" h="1101" extrusionOk="0">
                  <a:moveTo>
                    <a:pt x="1" y="1"/>
                  </a:moveTo>
                  <a:lnTo>
                    <a:pt x="1" y="629"/>
                  </a:lnTo>
                  <a:cubicBezTo>
                    <a:pt x="1" y="777"/>
                    <a:pt x="75" y="851"/>
                    <a:pt x="222" y="962"/>
                  </a:cubicBezTo>
                  <a:cubicBezTo>
                    <a:pt x="389" y="1054"/>
                    <a:pt x="611" y="1101"/>
                    <a:pt x="832" y="1101"/>
                  </a:cubicBezTo>
                  <a:cubicBezTo>
                    <a:pt x="1054" y="1101"/>
                    <a:pt x="1276" y="1054"/>
                    <a:pt x="1442" y="962"/>
                  </a:cubicBezTo>
                  <a:cubicBezTo>
                    <a:pt x="1627" y="851"/>
                    <a:pt x="1701" y="777"/>
                    <a:pt x="1701" y="629"/>
                  </a:cubicBezTo>
                  <a:lnTo>
                    <a:pt x="17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99" name="Google Shape;13799;p55"/>
            <p:cNvSpPr/>
            <p:nvPr/>
          </p:nvSpPr>
          <p:spPr>
            <a:xfrm>
              <a:off x="2841350" y="5160075"/>
              <a:ext cx="46250" cy="24525"/>
            </a:xfrm>
            <a:custGeom>
              <a:avLst/>
              <a:gdLst/>
              <a:ahLst/>
              <a:cxnLst/>
              <a:rect l="l" t="t" r="r" b="b"/>
              <a:pathLst>
                <a:path w="1850" h="981" extrusionOk="0">
                  <a:moveTo>
                    <a:pt x="939" y="0"/>
                  </a:moveTo>
                  <a:cubicBezTo>
                    <a:pt x="722" y="0"/>
                    <a:pt x="500" y="47"/>
                    <a:pt x="333" y="139"/>
                  </a:cubicBezTo>
                  <a:cubicBezTo>
                    <a:pt x="1" y="324"/>
                    <a:pt x="1" y="657"/>
                    <a:pt x="333" y="841"/>
                  </a:cubicBezTo>
                  <a:cubicBezTo>
                    <a:pt x="500" y="934"/>
                    <a:pt x="722" y="980"/>
                    <a:pt x="939" y="980"/>
                  </a:cubicBezTo>
                  <a:cubicBezTo>
                    <a:pt x="1156" y="980"/>
                    <a:pt x="1369" y="934"/>
                    <a:pt x="1516" y="841"/>
                  </a:cubicBezTo>
                  <a:cubicBezTo>
                    <a:pt x="1849" y="657"/>
                    <a:pt x="1849" y="324"/>
                    <a:pt x="1516" y="139"/>
                  </a:cubicBezTo>
                  <a:cubicBezTo>
                    <a:pt x="1369" y="47"/>
                    <a:pt x="1156" y="0"/>
                    <a:pt x="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00" name="Google Shape;13800;p55"/>
            <p:cNvSpPr/>
            <p:nvPr/>
          </p:nvSpPr>
          <p:spPr>
            <a:xfrm>
              <a:off x="3033600" y="4437050"/>
              <a:ext cx="42550" cy="27525"/>
            </a:xfrm>
            <a:custGeom>
              <a:avLst/>
              <a:gdLst/>
              <a:ahLst/>
              <a:cxnLst/>
              <a:rect l="l" t="t" r="r" b="b"/>
              <a:pathLst>
                <a:path w="1702" h="1101" extrusionOk="0">
                  <a:moveTo>
                    <a:pt x="1" y="1"/>
                  </a:moveTo>
                  <a:lnTo>
                    <a:pt x="1" y="629"/>
                  </a:lnTo>
                  <a:cubicBezTo>
                    <a:pt x="1" y="777"/>
                    <a:pt x="75" y="851"/>
                    <a:pt x="222" y="962"/>
                  </a:cubicBezTo>
                  <a:cubicBezTo>
                    <a:pt x="389" y="1055"/>
                    <a:pt x="611" y="1101"/>
                    <a:pt x="832" y="1101"/>
                  </a:cubicBezTo>
                  <a:cubicBezTo>
                    <a:pt x="1054" y="1101"/>
                    <a:pt x="1276" y="1055"/>
                    <a:pt x="1442" y="962"/>
                  </a:cubicBezTo>
                  <a:cubicBezTo>
                    <a:pt x="1627" y="851"/>
                    <a:pt x="1701" y="740"/>
                    <a:pt x="1701" y="629"/>
                  </a:cubicBezTo>
                  <a:lnTo>
                    <a:pt x="17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01" name="Google Shape;13801;p55"/>
            <p:cNvSpPr/>
            <p:nvPr/>
          </p:nvSpPr>
          <p:spPr>
            <a:xfrm>
              <a:off x="3032675" y="4424350"/>
              <a:ext cx="46250" cy="23600"/>
            </a:xfrm>
            <a:custGeom>
              <a:avLst/>
              <a:gdLst/>
              <a:ahLst/>
              <a:cxnLst/>
              <a:rect l="l" t="t" r="r" b="b"/>
              <a:pathLst>
                <a:path w="1850" h="944" extrusionOk="0">
                  <a:moveTo>
                    <a:pt x="906" y="1"/>
                  </a:moveTo>
                  <a:cubicBezTo>
                    <a:pt x="685" y="1"/>
                    <a:pt x="463" y="47"/>
                    <a:pt x="296" y="139"/>
                  </a:cubicBezTo>
                  <a:cubicBezTo>
                    <a:pt x="1" y="324"/>
                    <a:pt x="1" y="620"/>
                    <a:pt x="296" y="805"/>
                  </a:cubicBezTo>
                  <a:cubicBezTo>
                    <a:pt x="463" y="897"/>
                    <a:pt x="685" y="943"/>
                    <a:pt x="906" y="943"/>
                  </a:cubicBezTo>
                  <a:cubicBezTo>
                    <a:pt x="1128" y="943"/>
                    <a:pt x="1350" y="897"/>
                    <a:pt x="1516" y="805"/>
                  </a:cubicBezTo>
                  <a:cubicBezTo>
                    <a:pt x="1849" y="620"/>
                    <a:pt x="1849" y="361"/>
                    <a:pt x="1516" y="139"/>
                  </a:cubicBezTo>
                  <a:cubicBezTo>
                    <a:pt x="1350" y="47"/>
                    <a:pt x="1128" y="1"/>
                    <a:pt x="906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02" name="Google Shape;13802;p55"/>
            <p:cNvSpPr/>
            <p:nvPr/>
          </p:nvSpPr>
          <p:spPr>
            <a:xfrm>
              <a:off x="2925475" y="4383825"/>
              <a:ext cx="81350" cy="69900"/>
            </a:xfrm>
            <a:custGeom>
              <a:avLst/>
              <a:gdLst/>
              <a:ahLst/>
              <a:cxnLst/>
              <a:rect l="l" t="t" r="r" b="b"/>
              <a:pathLst>
                <a:path w="3254" h="2796" extrusionOk="0">
                  <a:moveTo>
                    <a:pt x="2374" y="1"/>
                  </a:moveTo>
                  <a:cubicBezTo>
                    <a:pt x="2324" y="1"/>
                    <a:pt x="2282" y="9"/>
                    <a:pt x="2255" y="23"/>
                  </a:cubicBezTo>
                  <a:lnTo>
                    <a:pt x="0" y="1317"/>
                  </a:lnTo>
                  <a:lnTo>
                    <a:pt x="850" y="2795"/>
                  </a:lnTo>
                  <a:lnTo>
                    <a:pt x="3069" y="1501"/>
                  </a:lnTo>
                  <a:cubicBezTo>
                    <a:pt x="3180" y="1464"/>
                    <a:pt x="3253" y="1317"/>
                    <a:pt x="3253" y="1095"/>
                  </a:cubicBezTo>
                  <a:cubicBezTo>
                    <a:pt x="3253" y="725"/>
                    <a:pt x="2995" y="281"/>
                    <a:pt x="2662" y="97"/>
                  </a:cubicBezTo>
                  <a:cubicBezTo>
                    <a:pt x="2568" y="26"/>
                    <a:pt x="2460" y="1"/>
                    <a:pt x="23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03" name="Google Shape;13803;p55"/>
            <p:cNvSpPr/>
            <p:nvPr/>
          </p:nvSpPr>
          <p:spPr>
            <a:xfrm>
              <a:off x="2920850" y="4416375"/>
              <a:ext cx="30525" cy="37900"/>
            </a:xfrm>
            <a:custGeom>
              <a:avLst/>
              <a:gdLst/>
              <a:ahLst/>
              <a:cxnLst/>
              <a:rect l="l" t="t" r="r" b="b"/>
              <a:pathLst>
                <a:path w="1221" h="1516" extrusionOk="0">
                  <a:moveTo>
                    <a:pt x="338" y="1"/>
                  </a:moveTo>
                  <a:cubicBezTo>
                    <a:pt x="153" y="1"/>
                    <a:pt x="25" y="132"/>
                    <a:pt x="0" y="384"/>
                  </a:cubicBezTo>
                  <a:cubicBezTo>
                    <a:pt x="0" y="754"/>
                    <a:pt x="296" y="1235"/>
                    <a:pt x="629" y="1419"/>
                  </a:cubicBezTo>
                  <a:cubicBezTo>
                    <a:pt x="727" y="1485"/>
                    <a:pt x="820" y="1515"/>
                    <a:pt x="901" y="1515"/>
                  </a:cubicBezTo>
                  <a:cubicBezTo>
                    <a:pt x="1092" y="1515"/>
                    <a:pt x="1220" y="1347"/>
                    <a:pt x="1220" y="1087"/>
                  </a:cubicBezTo>
                  <a:cubicBezTo>
                    <a:pt x="1220" y="717"/>
                    <a:pt x="924" y="273"/>
                    <a:pt x="629" y="89"/>
                  </a:cubicBezTo>
                  <a:cubicBezTo>
                    <a:pt x="523" y="30"/>
                    <a:pt x="424" y="1"/>
                    <a:pt x="338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04" name="Google Shape;13804;p55"/>
            <p:cNvSpPr/>
            <p:nvPr/>
          </p:nvSpPr>
          <p:spPr>
            <a:xfrm>
              <a:off x="2849675" y="4420800"/>
              <a:ext cx="97075" cy="758475"/>
            </a:xfrm>
            <a:custGeom>
              <a:avLst/>
              <a:gdLst/>
              <a:ahLst/>
              <a:cxnLst/>
              <a:rect l="l" t="t" r="r" b="b"/>
              <a:pathLst>
                <a:path w="3883" h="30339" extrusionOk="0">
                  <a:moveTo>
                    <a:pt x="3202" y="0"/>
                  </a:moveTo>
                  <a:cubicBezTo>
                    <a:pt x="3165" y="0"/>
                    <a:pt x="3133" y="9"/>
                    <a:pt x="3106" y="22"/>
                  </a:cubicBezTo>
                  <a:lnTo>
                    <a:pt x="2034" y="651"/>
                  </a:lnTo>
                  <a:cubicBezTo>
                    <a:pt x="888" y="1279"/>
                    <a:pt x="0" y="2869"/>
                    <a:pt x="0" y="4200"/>
                  </a:cubicBezTo>
                  <a:lnTo>
                    <a:pt x="0" y="29858"/>
                  </a:lnTo>
                  <a:cubicBezTo>
                    <a:pt x="0" y="30228"/>
                    <a:pt x="259" y="30338"/>
                    <a:pt x="666" y="30338"/>
                  </a:cubicBezTo>
                  <a:cubicBezTo>
                    <a:pt x="1036" y="30338"/>
                    <a:pt x="1294" y="30228"/>
                    <a:pt x="1294" y="29858"/>
                  </a:cubicBezTo>
                  <a:lnTo>
                    <a:pt x="1294" y="4200"/>
                  </a:lnTo>
                  <a:cubicBezTo>
                    <a:pt x="1294" y="3313"/>
                    <a:pt x="1960" y="2204"/>
                    <a:pt x="2699" y="1723"/>
                  </a:cubicBezTo>
                  <a:lnTo>
                    <a:pt x="3734" y="1095"/>
                  </a:lnTo>
                  <a:cubicBezTo>
                    <a:pt x="3845" y="1095"/>
                    <a:pt x="3882" y="1021"/>
                    <a:pt x="3882" y="873"/>
                  </a:cubicBezTo>
                  <a:cubicBezTo>
                    <a:pt x="3882" y="577"/>
                    <a:pt x="3698" y="207"/>
                    <a:pt x="3439" y="96"/>
                  </a:cubicBezTo>
                  <a:cubicBezTo>
                    <a:pt x="3345" y="26"/>
                    <a:pt x="3266" y="0"/>
                    <a:pt x="3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05" name="Google Shape;13805;p55"/>
            <p:cNvSpPr/>
            <p:nvPr/>
          </p:nvSpPr>
          <p:spPr>
            <a:xfrm>
              <a:off x="2984625" y="4370975"/>
              <a:ext cx="86900" cy="75350"/>
            </a:xfrm>
            <a:custGeom>
              <a:avLst/>
              <a:gdLst/>
              <a:ahLst/>
              <a:cxnLst/>
              <a:rect l="l" t="t" r="r" b="b"/>
              <a:pathLst>
                <a:path w="3476" h="3014" extrusionOk="0">
                  <a:moveTo>
                    <a:pt x="1920" y="0"/>
                  </a:moveTo>
                  <a:cubicBezTo>
                    <a:pt x="1559" y="0"/>
                    <a:pt x="1174" y="103"/>
                    <a:pt x="814" y="315"/>
                  </a:cubicBezTo>
                  <a:lnTo>
                    <a:pt x="0" y="721"/>
                  </a:lnTo>
                  <a:lnTo>
                    <a:pt x="703" y="1831"/>
                  </a:lnTo>
                  <a:lnTo>
                    <a:pt x="1442" y="1424"/>
                  </a:lnTo>
                  <a:cubicBezTo>
                    <a:pt x="1646" y="1296"/>
                    <a:pt x="1798" y="1257"/>
                    <a:pt x="1896" y="1257"/>
                  </a:cubicBezTo>
                  <a:cubicBezTo>
                    <a:pt x="1940" y="1257"/>
                    <a:pt x="1974" y="1265"/>
                    <a:pt x="1997" y="1276"/>
                  </a:cubicBezTo>
                  <a:cubicBezTo>
                    <a:pt x="2107" y="1350"/>
                    <a:pt x="2181" y="1535"/>
                    <a:pt x="2181" y="1831"/>
                  </a:cubicBezTo>
                  <a:lnTo>
                    <a:pt x="2181" y="2496"/>
                  </a:lnTo>
                  <a:cubicBezTo>
                    <a:pt x="2181" y="2866"/>
                    <a:pt x="2477" y="3014"/>
                    <a:pt x="2847" y="3014"/>
                  </a:cubicBezTo>
                  <a:cubicBezTo>
                    <a:pt x="3217" y="3014"/>
                    <a:pt x="3475" y="2866"/>
                    <a:pt x="3475" y="2496"/>
                  </a:cubicBezTo>
                  <a:lnTo>
                    <a:pt x="3475" y="1831"/>
                  </a:lnTo>
                  <a:cubicBezTo>
                    <a:pt x="3475" y="1091"/>
                    <a:pt x="3143" y="500"/>
                    <a:pt x="2662" y="167"/>
                  </a:cubicBezTo>
                  <a:cubicBezTo>
                    <a:pt x="2441" y="57"/>
                    <a:pt x="2187" y="0"/>
                    <a:pt x="19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06" name="Google Shape;13806;p55"/>
            <p:cNvSpPr/>
            <p:nvPr/>
          </p:nvSpPr>
          <p:spPr>
            <a:xfrm>
              <a:off x="2960575" y="4387150"/>
              <a:ext cx="13900" cy="15500"/>
            </a:xfrm>
            <a:custGeom>
              <a:avLst/>
              <a:gdLst/>
              <a:ahLst/>
              <a:cxnLst/>
              <a:rect l="l" t="t" r="r" b="b"/>
              <a:pathLst>
                <a:path w="556" h="620" extrusionOk="0">
                  <a:moveTo>
                    <a:pt x="1" y="1"/>
                  </a:moveTo>
                  <a:lnTo>
                    <a:pt x="1" y="518"/>
                  </a:lnTo>
                  <a:cubicBezTo>
                    <a:pt x="1" y="555"/>
                    <a:pt x="38" y="592"/>
                    <a:pt x="75" y="592"/>
                  </a:cubicBezTo>
                  <a:cubicBezTo>
                    <a:pt x="130" y="611"/>
                    <a:pt x="204" y="620"/>
                    <a:pt x="274" y="620"/>
                  </a:cubicBezTo>
                  <a:cubicBezTo>
                    <a:pt x="343" y="620"/>
                    <a:pt x="408" y="611"/>
                    <a:pt x="445" y="592"/>
                  </a:cubicBezTo>
                  <a:cubicBezTo>
                    <a:pt x="519" y="555"/>
                    <a:pt x="555" y="555"/>
                    <a:pt x="555" y="518"/>
                  </a:cubicBezTo>
                  <a:lnTo>
                    <a:pt x="555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07" name="Google Shape;13807;p55"/>
            <p:cNvSpPr/>
            <p:nvPr/>
          </p:nvSpPr>
          <p:spPr>
            <a:xfrm>
              <a:off x="2959650" y="4384850"/>
              <a:ext cx="13900" cy="6725"/>
            </a:xfrm>
            <a:custGeom>
              <a:avLst/>
              <a:gdLst/>
              <a:ahLst/>
              <a:cxnLst/>
              <a:rect l="l" t="t" r="r" b="b"/>
              <a:pathLst>
                <a:path w="556" h="269" extrusionOk="0">
                  <a:moveTo>
                    <a:pt x="274" y="0"/>
                  </a:moveTo>
                  <a:cubicBezTo>
                    <a:pt x="204" y="0"/>
                    <a:pt x="130" y="19"/>
                    <a:pt x="75" y="56"/>
                  </a:cubicBezTo>
                  <a:cubicBezTo>
                    <a:pt x="1" y="93"/>
                    <a:pt x="1" y="166"/>
                    <a:pt x="75" y="240"/>
                  </a:cubicBezTo>
                  <a:cubicBezTo>
                    <a:pt x="130" y="259"/>
                    <a:pt x="204" y="268"/>
                    <a:pt x="274" y="268"/>
                  </a:cubicBezTo>
                  <a:cubicBezTo>
                    <a:pt x="343" y="268"/>
                    <a:pt x="408" y="259"/>
                    <a:pt x="445" y="240"/>
                  </a:cubicBezTo>
                  <a:cubicBezTo>
                    <a:pt x="556" y="130"/>
                    <a:pt x="556" y="56"/>
                    <a:pt x="445" y="56"/>
                  </a:cubicBezTo>
                  <a:cubicBezTo>
                    <a:pt x="408" y="19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08" name="Google Shape;13808;p55"/>
            <p:cNvSpPr/>
            <p:nvPr/>
          </p:nvSpPr>
          <p:spPr>
            <a:xfrm>
              <a:off x="2928225" y="4361275"/>
              <a:ext cx="76750" cy="49000"/>
            </a:xfrm>
            <a:custGeom>
              <a:avLst/>
              <a:gdLst/>
              <a:ahLst/>
              <a:cxnLst/>
              <a:rect l="l" t="t" r="r" b="b"/>
              <a:pathLst>
                <a:path w="3070" h="1960" extrusionOk="0">
                  <a:moveTo>
                    <a:pt x="1406" y="333"/>
                  </a:moveTo>
                  <a:lnTo>
                    <a:pt x="1406" y="851"/>
                  </a:lnTo>
                  <a:cubicBezTo>
                    <a:pt x="1332" y="851"/>
                    <a:pt x="1295" y="888"/>
                    <a:pt x="1295" y="888"/>
                  </a:cubicBezTo>
                  <a:cubicBezTo>
                    <a:pt x="1265" y="888"/>
                    <a:pt x="1259" y="840"/>
                    <a:pt x="1239" y="840"/>
                  </a:cubicBezTo>
                  <a:cubicBezTo>
                    <a:pt x="1234" y="840"/>
                    <a:pt x="1228" y="843"/>
                    <a:pt x="1221" y="851"/>
                  </a:cubicBezTo>
                  <a:lnTo>
                    <a:pt x="482" y="851"/>
                  </a:lnTo>
                  <a:cubicBezTo>
                    <a:pt x="482" y="843"/>
                    <a:pt x="475" y="840"/>
                    <a:pt x="465" y="840"/>
                  </a:cubicBezTo>
                  <a:cubicBezTo>
                    <a:pt x="437" y="840"/>
                    <a:pt x="384" y="861"/>
                    <a:pt x="369" y="861"/>
                  </a:cubicBezTo>
                  <a:cubicBezTo>
                    <a:pt x="363" y="861"/>
                    <a:pt x="363" y="858"/>
                    <a:pt x="371" y="851"/>
                  </a:cubicBezTo>
                  <a:cubicBezTo>
                    <a:pt x="408" y="740"/>
                    <a:pt x="519" y="666"/>
                    <a:pt x="666" y="555"/>
                  </a:cubicBezTo>
                  <a:cubicBezTo>
                    <a:pt x="814" y="444"/>
                    <a:pt x="1110" y="370"/>
                    <a:pt x="1406" y="333"/>
                  </a:cubicBezTo>
                  <a:close/>
                  <a:moveTo>
                    <a:pt x="1702" y="370"/>
                  </a:moveTo>
                  <a:cubicBezTo>
                    <a:pt x="1960" y="370"/>
                    <a:pt x="2219" y="444"/>
                    <a:pt x="2404" y="555"/>
                  </a:cubicBezTo>
                  <a:cubicBezTo>
                    <a:pt x="2552" y="666"/>
                    <a:pt x="2626" y="703"/>
                    <a:pt x="2663" y="813"/>
                  </a:cubicBezTo>
                  <a:lnTo>
                    <a:pt x="2663" y="813"/>
                  </a:lnTo>
                  <a:cubicBezTo>
                    <a:pt x="2647" y="807"/>
                    <a:pt x="2623" y="800"/>
                    <a:pt x="2602" y="800"/>
                  </a:cubicBezTo>
                  <a:cubicBezTo>
                    <a:pt x="2575" y="800"/>
                    <a:pt x="2552" y="811"/>
                    <a:pt x="2552" y="851"/>
                  </a:cubicBezTo>
                  <a:lnTo>
                    <a:pt x="1923" y="851"/>
                  </a:lnTo>
                  <a:lnTo>
                    <a:pt x="1813" y="925"/>
                  </a:lnTo>
                  <a:cubicBezTo>
                    <a:pt x="1739" y="925"/>
                    <a:pt x="1702" y="888"/>
                    <a:pt x="1702" y="888"/>
                  </a:cubicBezTo>
                  <a:lnTo>
                    <a:pt x="1702" y="370"/>
                  </a:lnTo>
                  <a:close/>
                  <a:moveTo>
                    <a:pt x="2774" y="1109"/>
                  </a:moveTo>
                  <a:cubicBezTo>
                    <a:pt x="2737" y="1442"/>
                    <a:pt x="2256" y="1590"/>
                    <a:pt x="1702" y="1627"/>
                  </a:cubicBezTo>
                  <a:lnTo>
                    <a:pt x="1702" y="1257"/>
                  </a:lnTo>
                  <a:cubicBezTo>
                    <a:pt x="1739" y="1257"/>
                    <a:pt x="1813" y="1220"/>
                    <a:pt x="1813" y="1220"/>
                  </a:cubicBezTo>
                  <a:cubicBezTo>
                    <a:pt x="1849" y="1220"/>
                    <a:pt x="1849" y="1183"/>
                    <a:pt x="1886" y="1109"/>
                  </a:cubicBezTo>
                  <a:close/>
                  <a:moveTo>
                    <a:pt x="1147" y="1183"/>
                  </a:moveTo>
                  <a:cubicBezTo>
                    <a:pt x="1147" y="1220"/>
                    <a:pt x="1221" y="1220"/>
                    <a:pt x="1258" y="1220"/>
                  </a:cubicBezTo>
                  <a:cubicBezTo>
                    <a:pt x="1295" y="1220"/>
                    <a:pt x="1332" y="1257"/>
                    <a:pt x="1332" y="1257"/>
                  </a:cubicBezTo>
                  <a:lnTo>
                    <a:pt x="1332" y="1664"/>
                  </a:lnTo>
                  <a:cubicBezTo>
                    <a:pt x="1110" y="1627"/>
                    <a:pt x="814" y="1664"/>
                    <a:pt x="666" y="1590"/>
                  </a:cubicBezTo>
                  <a:cubicBezTo>
                    <a:pt x="482" y="1479"/>
                    <a:pt x="334" y="1294"/>
                    <a:pt x="297" y="1183"/>
                  </a:cubicBezTo>
                  <a:close/>
                  <a:moveTo>
                    <a:pt x="1517" y="0"/>
                  </a:moveTo>
                  <a:cubicBezTo>
                    <a:pt x="814" y="74"/>
                    <a:pt x="186" y="481"/>
                    <a:pt x="38" y="851"/>
                  </a:cubicBezTo>
                  <a:lnTo>
                    <a:pt x="1" y="1073"/>
                  </a:lnTo>
                  <a:cubicBezTo>
                    <a:pt x="1" y="1294"/>
                    <a:pt x="186" y="1479"/>
                    <a:pt x="482" y="1664"/>
                  </a:cubicBezTo>
                  <a:cubicBezTo>
                    <a:pt x="740" y="1812"/>
                    <a:pt x="1110" y="1960"/>
                    <a:pt x="1517" y="1960"/>
                  </a:cubicBezTo>
                  <a:cubicBezTo>
                    <a:pt x="2367" y="1960"/>
                    <a:pt x="3070" y="1590"/>
                    <a:pt x="3070" y="1073"/>
                  </a:cubicBezTo>
                  <a:lnTo>
                    <a:pt x="3070" y="851"/>
                  </a:lnTo>
                  <a:lnTo>
                    <a:pt x="2996" y="851"/>
                  </a:lnTo>
                  <a:cubicBezTo>
                    <a:pt x="2959" y="703"/>
                    <a:pt x="2774" y="555"/>
                    <a:pt x="2589" y="444"/>
                  </a:cubicBezTo>
                  <a:cubicBezTo>
                    <a:pt x="2330" y="296"/>
                    <a:pt x="1960" y="0"/>
                    <a:pt x="1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09" name="Google Shape;13809;p55"/>
            <p:cNvSpPr/>
            <p:nvPr/>
          </p:nvSpPr>
          <p:spPr>
            <a:xfrm>
              <a:off x="2928225" y="4360350"/>
              <a:ext cx="76750" cy="45300"/>
            </a:xfrm>
            <a:custGeom>
              <a:avLst/>
              <a:gdLst/>
              <a:ahLst/>
              <a:cxnLst/>
              <a:rect l="l" t="t" r="r" b="b"/>
              <a:pathLst>
                <a:path w="3070" h="1812" extrusionOk="0">
                  <a:moveTo>
                    <a:pt x="1443" y="185"/>
                  </a:moveTo>
                  <a:lnTo>
                    <a:pt x="1443" y="703"/>
                  </a:lnTo>
                  <a:lnTo>
                    <a:pt x="1406" y="703"/>
                  </a:lnTo>
                  <a:cubicBezTo>
                    <a:pt x="1332" y="703"/>
                    <a:pt x="1295" y="740"/>
                    <a:pt x="1295" y="740"/>
                  </a:cubicBezTo>
                  <a:cubicBezTo>
                    <a:pt x="1258" y="740"/>
                    <a:pt x="1258" y="777"/>
                    <a:pt x="1221" y="777"/>
                  </a:cubicBezTo>
                  <a:lnTo>
                    <a:pt x="334" y="777"/>
                  </a:lnTo>
                  <a:cubicBezTo>
                    <a:pt x="371" y="666"/>
                    <a:pt x="482" y="481"/>
                    <a:pt x="703" y="370"/>
                  </a:cubicBezTo>
                  <a:cubicBezTo>
                    <a:pt x="888" y="296"/>
                    <a:pt x="1147" y="185"/>
                    <a:pt x="1443" y="185"/>
                  </a:cubicBezTo>
                  <a:close/>
                  <a:moveTo>
                    <a:pt x="1702" y="185"/>
                  </a:moveTo>
                  <a:cubicBezTo>
                    <a:pt x="1997" y="185"/>
                    <a:pt x="2219" y="259"/>
                    <a:pt x="2441" y="370"/>
                  </a:cubicBezTo>
                  <a:cubicBezTo>
                    <a:pt x="2589" y="518"/>
                    <a:pt x="2737" y="666"/>
                    <a:pt x="2774" y="777"/>
                  </a:cubicBezTo>
                  <a:lnTo>
                    <a:pt x="1886" y="777"/>
                  </a:lnTo>
                  <a:cubicBezTo>
                    <a:pt x="1886" y="777"/>
                    <a:pt x="1849" y="740"/>
                    <a:pt x="1813" y="740"/>
                  </a:cubicBezTo>
                  <a:cubicBezTo>
                    <a:pt x="1776" y="740"/>
                    <a:pt x="1702" y="703"/>
                    <a:pt x="1702" y="703"/>
                  </a:cubicBezTo>
                  <a:lnTo>
                    <a:pt x="1702" y="185"/>
                  </a:lnTo>
                  <a:close/>
                  <a:moveTo>
                    <a:pt x="1221" y="962"/>
                  </a:moveTo>
                  <a:cubicBezTo>
                    <a:pt x="1221" y="1036"/>
                    <a:pt x="1258" y="1036"/>
                    <a:pt x="1295" y="1036"/>
                  </a:cubicBezTo>
                  <a:cubicBezTo>
                    <a:pt x="1332" y="1036"/>
                    <a:pt x="1369" y="1073"/>
                    <a:pt x="1369" y="1073"/>
                  </a:cubicBezTo>
                  <a:lnTo>
                    <a:pt x="1369" y="1590"/>
                  </a:lnTo>
                  <a:cubicBezTo>
                    <a:pt x="1110" y="1590"/>
                    <a:pt x="888" y="1479"/>
                    <a:pt x="629" y="1405"/>
                  </a:cubicBezTo>
                  <a:cubicBezTo>
                    <a:pt x="482" y="1294"/>
                    <a:pt x="334" y="1110"/>
                    <a:pt x="334" y="962"/>
                  </a:cubicBezTo>
                  <a:close/>
                  <a:moveTo>
                    <a:pt x="2737" y="925"/>
                  </a:moveTo>
                  <a:cubicBezTo>
                    <a:pt x="2663" y="1294"/>
                    <a:pt x="2256" y="1590"/>
                    <a:pt x="1665" y="1590"/>
                  </a:cubicBezTo>
                  <a:lnTo>
                    <a:pt x="1665" y="1073"/>
                  </a:lnTo>
                  <a:cubicBezTo>
                    <a:pt x="1702" y="1073"/>
                    <a:pt x="1739" y="999"/>
                    <a:pt x="1739" y="999"/>
                  </a:cubicBezTo>
                  <a:cubicBezTo>
                    <a:pt x="1813" y="999"/>
                    <a:pt x="1813" y="962"/>
                    <a:pt x="1849" y="925"/>
                  </a:cubicBezTo>
                  <a:close/>
                  <a:moveTo>
                    <a:pt x="1517" y="0"/>
                  </a:moveTo>
                  <a:cubicBezTo>
                    <a:pt x="703" y="0"/>
                    <a:pt x="1" y="407"/>
                    <a:pt x="1" y="888"/>
                  </a:cubicBezTo>
                  <a:cubicBezTo>
                    <a:pt x="1" y="1110"/>
                    <a:pt x="186" y="1331"/>
                    <a:pt x="482" y="1516"/>
                  </a:cubicBezTo>
                  <a:cubicBezTo>
                    <a:pt x="740" y="1664"/>
                    <a:pt x="1110" y="1812"/>
                    <a:pt x="1517" y="1812"/>
                  </a:cubicBezTo>
                  <a:cubicBezTo>
                    <a:pt x="2367" y="1812"/>
                    <a:pt x="3070" y="1405"/>
                    <a:pt x="3070" y="925"/>
                  </a:cubicBezTo>
                  <a:cubicBezTo>
                    <a:pt x="3070" y="703"/>
                    <a:pt x="2885" y="481"/>
                    <a:pt x="2589" y="296"/>
                  </a:cubicBezTo>
                  <a:cubicBezTo>
                    <a:pt x="2330" y="148"/>
                    <a:pt x="1960" y="0"/>
                    <a:pt x="1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10" name="Google Shape;13810;p55"/>
            <p:cNvSpPr/>
            <p:nvPr/>
          </p:nvSpPr>
          <p:spPr>
            <a:xfrm>
              <a:off x="2963350" y="4378825"/>
              <a:ext cx="6500" cy="5350"/>
            </a:xfrm>
            <a:custGeom>
              <a:avLst/>
              <a:gdLst/>
              <a:ahLst/>
              <a:cxnLst/>
              <a:rect l="l" t="t" r="r" b="b"/>
              <a:pathLst>
                <a:path w="260" h="214" extrusionOk="0">
                  <a:moveTo>
                    <a:pt x="1" y="1"/>
                  </a:moveTo>
                  <a:lnTo>
                    <a:pt x="1" y="149"/>
                  </a:lnTo>
                  <a:cubicBezTo>
                    <a:pt x="1" y="149"/>
                    <a:pt x="1" y="186"/>
                    <a:pt x="38" y="186"/>
                  </a:cubicBezTo>
                  <a:cubicBezTo>
                    <a:pt x="56" y="204"/>
                    <a:pt x="93" y="213"/>
                    <a:pt x="130" y="213"/>
                  </a:cubicBezTo>
                  <a:cubicBezTo>
                    <a:pt x="167" y="213"/>
                    <a:pt x="204" y="204"/>
                    <a:pt x="223" y="186"/>
                  </a:cubicBezTo>
                  <a:cubicBezTo>
                    <a:pt x="260" y="186"/>
                    <a:pt x="260" y="149"/>
                    <a:pt x="260" y="149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11" name="Google Shape;13811;p55"/>
            <p:cNvSpPr/>
            <p:nvPr/>
          </p:nvSpPr>
          <p:spPr>
            <a:xfrm>
              <a:off x="2963350" y="4377225"/>
              <a:ext cx="6500" cy="3950"/>
            </a:xfrm>
            <a:custGeom>
              <a:avLst/>
              <a:gdLst/>
              <a:ahLst/>
              <a:cxnLst/>
              <a:rect l="l" t="t" r="r" b="b"/>
              <a:pathLst>
                <a:path w="260" h="158" extrusionOk="0">
                  <a:moveTo>
                    <a:pt x="130" y="0"/>
                  </a:moveTo>
                  <a:cubicBezTo>
                    <a:pt x="93" y="0"/>
                    <a:pt x="56" y="9"/>
                    <a:pt x="38" y="28"/>
                  </a:cubicBezTo>
                  <a:cubicBezTo>
                    <a:pt x="1" y="28"/>
                    <a:pt x="1" y="65"/>
                    <a:pt x="38" y="102"/>
                  </a:cubicBezTo>
                  <a:cubicBezTo>
                    <a:pt x="56" y="139"/>
                    <a:pt x="93" y="157"/>
                    <a:pt x="130" y="157"/>
                  </a:cubicBezTo>
                  <a:cubicBezTo>
                    <a:pt x="167" y="157"/>
                    <a:pt x="204" y="139"/>
                    <a:pt x="223" y="102"/>
                  </a:cubicBezTo>
                  <a:cubicBezTo>
                    <a:pt x="260" y="65"/>
                    <a:pt x="260" y="28"/>
                    <a:pt x="223" y="28"/>
                  </a:cubicBezTo>
                  <a:cubicBezTo>
                    <a:pt x="204" y="9"/>
                    <a:pt x="167" y="0"/>
                    <a:pt x="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6" name="Google Shape;13816;p56"/>
          <p:cNvSpPr txBox="1">
            <a:spLocks noGrp="1"/>
          </p:cNvSpPr>
          <p:nvPr>
            <p:ph type="title"/>
          </p:nvPr>
        </p:nvSpPr>
        <p:spPr>
          <a:xfrm>
            <a:off x="713225" y="2388450"/>
            <a:ext cx="4733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مفهوم</a:t>
            </a:r>
            <a:endParaRPr>
              <a:cs typeface="B Nazanin" pitchFamily="2" charset="-78"/>
            </a:endParaRPr>
          </a:p>
        </p:txBody>
      </p:sp>
      <p:sp>
        <p:nvSpPr>
          <p:cNvPr id="13817" name="Google Shape;13817;p56"/>
          <p:cNvSpPr txBox="1">
            <a:spLocks noGrp="1"/>
          </p:cNvSpPr>
          <p:nvPr>
            <p:ph type="title" idx="2"/>
          </p:nvPr>
        </p:nvSpPr>
        <p:spPr>
          <a:xfrm>
            <a:off x="713225" y="1492175"/>
            <a:ext cx="1005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03</a:t>
            </a:r>
            <a:endParaRPr>
              <a:cs typeface="B Nazanin" pitchFamily="2" charset="-78"/>
            </a:endParaRPr>
          </a:p>
        </p:txBody>
      </p:sp>
      <p:sp>
        <p:nvSpPr>
          <p:cNvPr id="13818" name="Google Shape;13818;p56"/>
          <p:cNvSpPr txBox="1">
            <a:spLocks noGrp="1"/>
          </p:cNvSpPr>
          <p:nvPr>
            <p:ph type="subTitle" idx="1"/>
          </p:nvPr>
        </p:nvSpPr>
        <p:spPr>
          <a:xfrm>
            <a:off x="713225" y="3239300"/>
            <a:ext cx="4733700" cy="64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در صورت نیاز می توانید زیرنویس را در اینجا وارد کنید</a:t>
            </a:r>
            <a:endParaRPr>
              <a:cs typeface="B Nazanin" pitchFamily="2" charset="-78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13819" name="Google Shape;13819;p56"/>
          <p:cNvGrpSpPr/>
          <p:nvPr/>
        </p:nvGrpSpPr>
        <p:grpSpPr>
          <a:xfrm>
            <a:off x="5241238" y="1127359"/>
            <a:ext cx="3351061" cy="2888783"/>
            <a:chOff x="713225" y="1682075"/>
            <a:chExt cx="2344875" cy="2021400"/>
          </a:xfrm>
        </p:grpSpPr>
        <p:sp>
          <p:nvSpPr>
            <p:cNvPr id="13820" name="Google Shape;13820;p56"/>
            <p:cNvSpPr/>
            <p:nvPr/>
          </p:nvSpPr>
          <p:spPr>
            <a:xfrm>
              <a:off x="713225" y="2235700"/>
              <a:ext cx="2344875" cy="1467775"/>
            </a:xfrm>
            <a:custGeom>
              <a:avLst/>
              <a:gdLst/>
              <a:ahLst/>
              <a:cxnLst/>
              <a:rect l="l" t="t" r="r" b="b"/>
              <a:pathLst>
                <a:path w="93795" h="58711" extrusionOk="0">
                  <a:moveTo>
                    <a:pt x="46879" y="1"/>
                  </a:moveTo>
                  <a:cubicBezTo>
                    <a:pt x="20999" y="1"/>
                    <a:pt x="0" y="13125"/>
                    <a:pt x="0" y="29356"/>
                  </a:cubicBezTo>
                  <a:cubicBezTo>
                    <a:pt x="0" y="45549"/>
                    <a:pt x="20999" y="58710"/>
                    <a:pt x="46879" y="58710"/>
                  </a:cubicBezTo>
                  <a:cubicBezTo>
                    <a:pt x="72795" y="58710"/>
                    <a:pt x="93795" y="45549"/>
                    <a:pt x="93795" y="29356"/>
                  </a:cubicBezTo>
                  <a:cubicBezTo>
                    <a:pt x="93795" y="13125"/>
                    <a:pt x="72795" y="1"/>
                    <a:pt x="468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21" name="Google Shape;13821;p56"/>
            <p:cNvSpPr/>
            <p:nvPr/>
          </p:nvSpPr>
          <p:spPr>
            <a:xfrm>
              <a:off x="982175" y="2074875"/>
              <a:ext cx="1743200" cy="1010250"/>
            </a:xfrm>
            <a:custGeom>
              <a:avLst/>
              <a:gdLst/>
              <a:ahLst/>
              <a:cxnLst/>
              <a:rect l="l" t="t" r="r" b="b"/>
              <a:pathLst>
                <a:path w="69728" h="40410" extrusionOk="0">
                  <a:moveTo>
                    <a:pt x="35825" y="1"/>
                  </a:moveTo>
                  <a:lnTo>
                    <a:pt x="1" y="20668"/>
                  </a:lnTo>
                  <a:lnTo>
                    <a:pt x="33977" y="40410"/>
                  </a:lnTo>
                  <a:lnTo>
                    <a:pt x="69727" y="19743"/>
                  </a:lnTo>
                  <a:lnTo>
                    <a:pt x="358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22" name="Google Shape;13822;p56"/>
            <p:cNvSpPr/>
            <p:nvPr/>
          </p:nvSpPr>
          <p:spPr>
            <a:xfrm>
              <a:off x="1417500" y="2345700"/>
              <a:ext cx="196900" cy="87825"/>
            </a:xfrm>
            <a:custGeom>
              <a:avLst/>
              <a:gdLst/>
              <a:ahLst/>
              <a:cxnLst/>
              <a:rect l="l" t="t" r="r" b="b"/>
              <a:pathLst>
                <a:path w="7876" h="3513" extrusionOk="0">
                  <a:moveTo>
                    <a:pt x="3957" y="0"/>
                  </a:moveTo>
                  <a:cubicBezTo>
                    <a:pt x="1775" y="0"/>
                    <a:pt x="1" y="777"/>
                    <a:pt x="1" y="1738"/>
                  </a:cubicBezTo>
                  <a:cubicBezTo>
                    <a:pt x="1" y="2736"/>
                    <a:pt x="1775" y="3513"/>
                    <a:pt x="3957" y="3513"/>
                  </a:cubicBezTo>
                  <a:cubicBezTo>
                    <a:pt x="6101" y="3513"/>
                    <a:pt x="7876" y="2736"/>
                    <a:pt x="7876" y="1738"/>
                  </a:cubicBezTo>
                  <a:cubicBezTo>
                    <a:pt x="7876" y="777"/>
                    <a:pt x="6101" y="0"/>
                    <a:pt x="3957" y="0"/>
                  </a:cubicBezTo>
                  <a:close/>
                </a:path>
              </a:pathLst>
            </a:custGeom>
            <a:solidFill>
              <a:srgbClr val="CE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23" name="Google Shape;13823;p56"/>
            <p:cNvSpPr/>
            <p:nvPr/>
          </p:nvSpPr>
          <p:spPr>
            <a:xfrm>
              <a:off x="1498850" y="2269900"/>
              <a:ext cx="38825" cy="134750"/>
            </a:xfrm>
            <a:custGeom>
              <a:avLst/>
              <a:gdLst/>
              <a:ahLst/>
              <a:cxnLst/>
              <a:rect l="l" t="t" r="r" b="b"/>
              <a:pathLst>
                <a:path w="1553" h="5390" extrusionOk="0">
                  <a:moveTo>
                    <a:pt x="1553" y="1"/>
                  </a:moveTo>
                  <a:lnTo>
                    <a:pt x="0" y="75"/>
                  </a:lnTo>
                  <a:lnTo>
                    <a:pt x="0" y="4918"/>
                  </a:lnTo>
                  <a:cubicBezTo>
                    <a:pt x="0" y="5066"/>
                    <a:pt x="74" y="5140"/>
                    <a:pt x="222" y="5251"/>
                  </a:cubicBezTo>
                  <a:cubicBezTo>
                    <a:pt x="370" y="5343"/>
                    <a:pt x="564" y="5389"/>
                    <a:pt x="763" y="5389"/>
                  </a:cubicBezTo>
                  <a:cubicBezTo>
                    <a:pt x="961" y="5389"/>
                    <a:pt x="1165" y="5343"/>
                    <a:pt x="1331" y="5251"/>
                  </a:cubicBezTo>
                  <a:cubicBezTo>
                    <a:pt x="1479" y="5140"/>
                    <a:pt x="1553" y="5066"/>
                    <a:pt x="1553" y="4918"/>
                  </a:cubicBezTo>
                  <a:lnTo>
                    <a:pt x="1553" y="1"/>
                  </a:lnTo>
                  <a:close/>
                </a:path>
              </a:pathLst>
            </a:custGeom>
            <a:solidFill>
              <a:srgbClr val="3B21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24" name="Google Shape;13824;p56"/>
            <p:cNvSpPr/>
            <p:nvPr/>
          </p:nvSpPr>
          <p:spPr>
            <a:xfrm>
              <a:off x="1500700" y="2270825"/>
              <a:ext cx="34225" cy="133825"/>
            </a:xfrm>
            <a:custGeom>
              <a:avLst/>
              <a:gdLst/>
              <a:ahLst/>
              <a:cxnLst/>
              <a:rect l="l" t="t" r="r" b="b"/>
              <a:pathLst>
                <a:path w="1369" h="5353" extrusionOk="0">
                  <a:moveTo>
                    <a:pt x="333" y="1"/>
                  </a:moveTo>
                  <a:cubicBezTo>
                    <a:pt x="296" y="38"/>
                    <a:pt x="185" y="38"/>
                    <a:pt x="148" y="75"/>
                  </a:cubicBezTo>
                  <a:cubicBezTo>
                    <a:pt x="111" y="112"/>
                    <a:pt x="37" y="112"/>
                    <a:pt x="0" y="186"/>
                  </a:cubicBezTo>
                  <a:lnTo>
                    <a:pt x="0" y="5103"/>
                  </a:lnTo>
                  <a:cubicBezTo>
                    <a:pt x="37" y="5177"/>
                    <a:pt x="111" y="5177"/>
                    <a:pt x="148" y="5214"/>
                  </a:cubicBezTo>
                  <a:cubicBezTo>
                    <a:pt x="296" y="5306"/>
                    <a:pt x="490" y="5352"/>
                    <a:pt x="689" y="5352"/>
                  </a:cubicBezTo>
                  <a:cubicBezTo>
                    <a:pt x="887" y="5352"/>
                    <a:pt x="1091" y="5306"/>
                    <a:pt x="1257" y="5214"/>
                  </a:cubicBezTo>
                  <a:cubicBezTo>
                    <a:pt x="1294" y="5214"/>
                    <a:pt x="1294" y="5177"/>
                    <a:pt x="1368" y="5177"/>
                  </a:cubicBezTo>
                  <a:lnTo>
                    <a:pt x="1368" y="75"/>
                  </a:lnTo>
                  <a:cubicBezTo>
                    <a:pt x="1294" y="38"/>
                    <a:pt x="1220" y="38"/>
                    <a:pt x="1146" y="1"/>
                  </a:cubicBezTo>
                  <a:close/>
                </a:path>
              </a:pathLst>
            </a:custGeom>
            <a:solidFill>
              <a:srgbClr val="7335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25" name="Google Shape;13825;p56"/>
            <p:cNvSpPr/>
            <p:nvPr/>
          </p:nvSpPr>
          <p:spPr>
            <a:xfrm>
              <a:off x="1509000" y="2270825"/>
              <a:ext cx="23150" cy="133800"/>
            </a:xfrm>
            <a:custGeom>
              <a:avLst/>
              <a:gdLst/>
              <a:ahLst/>
              <a:cxnLst/>
              <a:rect l="l" t="t" r="r" b="b"/>
              <a:pathLst>
                <a:path w="926" h="5352" extrusionOk="0">
                  <a:moveTo>
                    <a:pt x="1" y="1"/>
                  </a:moveTo>
                  <a:lnTo>
                    <a:pt x="38" y="5287"/>
                  </a:lnTo>
                  <a:cubicBezTo>
                    <a:pt x="154" y="5331"/>
                    <a:pt x="283" y="5352"/>
                    <a:pt x="409" y="5352"/>
                  </a:cubicBezTo>
                  <a:cubicBezTo>
                    <a:pt x="602" y="5352"/>
                    <a:pt x="791" y="5303"/>
                    <a:pt x="925" y="5214"/>
                  </a:cubicBezTo>
                  <a:lnTo>
                    <a:pt x="851" y="1"/>
                  </a:lnTo>
                  <a:close/>
                </a:path>
              </a:pathLst>
            </a:custGeom>
            <a:solidFill>
              <a:srgbClr val="8F47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26" name="Google Shape;13826;p56"/>
            <p:cNvSpPr/>
            <p:nvPr/>
          </p:nvSpPr>
          <p:spPr>
            <a:xfrm>
              <a:off x="1503475" y="22828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0" y="0"/>
                  </a:moveTo>
                  <a:lnTo>
                    <a:pt x="0" y="1072"/>
                  </a:lnTo>
                  <a:lnTo>
                    <a:pt x="37" y="107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6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27" name="Google Shape;13827;p56"/>
            <p:cNvSpPr/>
            <p:nvPr/>
          </p:nvSpPr>
          <p:spPr>
            <a:xfrm>
              <a:off x="1509000" y="2300400"/>
              <a:ext cx="950" cy="17600"/>
            </a:xfrm>
            <a:custGeom>
              <a:avLst/>
              <a:gdLst/>
              <a:ahLst/>
              <a:cxnLst/>
              <a:rect l="l" t="t" r="r" b="b"/>
              <a:pathLst>
                <a:path w="38" h="704" extrusionOk="0">
                  <a:moveTo>
                    <a:pt x="1" y="1"/>
                  </a:moveTo>
                  <a:lnTo>
                    <a:pt x="1" y="703"/>
                  </a:lnTo>
                  <a:lnTo>
                    <a:pt x="38" y="70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A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28" name="Google Shape;13828;p56"/>
            <p:cNvSpPr/>
            <p:nvPr/>
          </p:nvSpPr>
          <p:spPr>
            <a:xfrm>
              <a:off x="1511775" y="228007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0"/>
                  </a:moveTo>
                  <a:lnTo>
                    <a:pt x="1" y="370"/>
                  </a:lnTo>
                  <a:lnTo>
                    <a:pt x="75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29" name="Google Shape;13829;p56"/>
            <p:cNvSpPr/>
            <p:nvPr/>
          </p:nvSpPr>
          <p:spPr>
            <a:xfrm>
              <a:off x="1527500" y="2385450"/>
              <a:ext cx="1875" cy="17575"/>
            </a:xfrm>
            <a:custGeom>
              <a:avLst/>
              <a:gdLst/>
              <a:ahLst/>
              <a:cxnLst/>
              <a:rect l="l" t="t" r="r" b="b"/>
              <a:pathLst>
                <a:path w="75" h="703" extrusionOk="0">
                  <a:moveTo>
                    <a:pt x="0" y="0"/>
                  </a:moveTo>
                  <a:lnTo>
                    <a:pt x="0" y="702"/>
                  </a:lnTo>
                  <a:lnTo>
                    <a:pt x="74" y="70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30" name="Google Shape;13830;p56"/>
            <p:cNvSpPr/>
            <p:nvPr/>
          </p:nvSpPr>
          <p:spPr>
            <a:xfrm>
              <a:off x="1521025" y="2376200"/>
              <a:ext cx="1875" cy="18500"/>
            </a:xfrm>
            <a:custGeom>
              <a:avLst/>
              <a:gdLst/>
              <a:ahLst/>
              <a:cxnLst/>
              <a:rect l="l" t="t" r="r" b="b"/>
              <a:pathLst>
                <a:path w="75" h="740" extrusionOk="0">
                  <a:moveTo>
                    <a:pt x="0" y="0"/>
                  </a:moveTo>
                  <a:lnTo>
                    <a:pt x="0" y="740"/>
                  </a:lnTo>
                  <a:lnTo>
                    <a:pt x="74" y="74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31" name="Google Shape;13831;p56"/>
            <p:cNvSpPr/>
            <p:nvPr/>
          </p:nvSpPr>
          <p:spPr>
            <a:xfrm>
              <a:off x="1526575" y="2327200"/>
              <a:ext cx="950" cy="40700"/>
            </a:xfrm>
            <a:custGeom>
              <a:avLst/>
              <a:gdLst/>
              <a:ahLst/>
              <a:cxnLst/>
              <a:rect l="l" t="t" r="r" b="b"/>
              <a:pathLst>
                <a:path w="38" h="1628" extrusionOk="0">
                  <a:moveTo>
                    <a:pt x="0" y="1"/>
                  </a:moveTo>
                  <a:lnTo>
                    <a:pt x="0" y="1628"/>
                  </a:lnTo>
                  <a:lnTo>
                    <a:pt x="37" y="162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F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32" name="Google Shape;13832;p56"/>
            <p:cNvSpPr/>
            <p:nvPr/>
          </p:nvSpPr>
          <p:spPr>
            <a:xfrm>
              <a:off x="1532125" y="2327200"/>
              <a:ext cx="950" cy="31450"/>
            </a:xfrm>
            <a:custGeom>
              <a:avLst/>
              <a:gdLst/>
              <a:ahLst/>
              <a:cxnLst/>
              <a:rect l="l" t="t" r="r" b="b"/>
              <a:pathLst>
                <a:path w="38" h="1258" extrusionOk="0">
                  <a:moveTo>
                    <a:pt x="0" y="1"/>
                  </a:moveTo>
                  <a:lnTo>
                    <a:pt x="0" y="1258"/>
                  </a:lnTo>
                  <a:lnTo>
                    <a:pt x="37" y="125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A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33" name="Google Shape;13833;p56"/>
            <p:cNvSpPr/>
            <p:nvPr/>
          </p:nvSpPr>
          <p:spPr>
            <a:xfrm>
              <a:off x="1526575" y="231242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0" y="0"/>
                  </a:moveTo>
                  <a:lnTo>
                    <a:pt x="0" y="370"/>
                  </a:lnTo>
                  <a:lnTo>
                    <a:pt x="37" y="37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34" name="Google Shape;13834;p56"/>
            <p:cNvSpPr/>
            <p:nvPr/>
          </p:nvSpPr>
          <p:spPr>
            <a:xfrm>
              <a:off x="1520100" y="2329050"/>
              <a:ext cx="950" cy="21300"/>
            </a:xfrm>
            <a:custGeom>
              <a:avLst/>
              <a:gdLst/>
              <a:ahLst/>
              <a:cxnLst/>
              <a:rect l="l" t="t" r="r" b="b"/>
              <a:pathLst>
                <a:path w="38" h="852" extrusionOk="0">
                  <a:moveTo>
                    <a:pt x="1" y="1"/>
                  </a:moveTo>
                  <a:lnTo>
                    <a:pt x="1" y="851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35" name="Google Shape;13835;p56"/>
            <p:cNvSpPr/>
            <p:nvPr/>
          </p:nvSpPr>
          <p:spPr>
            <a:xfrm>
              <a:off x="1512700" y="2351250"/>
              <a:ext cx="950" cy="6475"/>
            </a:xfrm>
            <a:custGeom>
              <a:avLst/>
              <a:gdLst/>
              <a:ahLst/>
              <a:cxnLst/>
              <a:rect l="l" t="t" r="r" b="b"/>
              <a:pathLst>
                <a:path w="38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8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36" name="Google Shape;13836;p56"/>
            <p:cNvSpPr/>
            <p:nvPr/>
          </p:nvSpPr>
          <p:spPr>
            <a:xfrm>
              <a:off x="1517325" y="229855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1" y="1"/>
                  </a:moveTo>
                  <a:lnTo>
                    <a:pt x="1" y="297"/>
                  </a:lnTo>
                  <a:lnTo>
                    <a:pt x="38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37" name="Google Shape;13837;p56"/>
            <p:cNvSpPr/>
            <p:nvPr/>
          </p:nvSpPr>
          <p:spPr>
            <a:xfrm>
              <a:off x="1509925" y="2390975"/>
              <a:ext cx="950" cy="11125"/>
            </a:xfrm>
            <a:custGeom>
              <a:avLst/>
              <a:gdLst/>
              <a:ahLst/>
              <a:cxnLst/>
              <a:rect l="l" t="t" r="r" b="b"/>
              <a:pathLst>
                <a:path w="38" h="445" extrusionOk="0">
                  <a:moveTo>
                    <a:pt x="1" y="1"/>
                  </a:moveTo>
                  <a:lnTo>
                    <a:pt x="1" y="445"/>
                  </a:lnTo>
                  <a:lnTo>
                    <a:pt x="38" y="44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38" name="Google Shape;13838;p56"/>
            <p:cNvSpPr/>
            <p:nvPr/>
          </p:nvSpPr>
          <p:spPr>
            <a:xfrm>
              <a:off x="1509925" y="2377125"/>
              <a:ext cx="950" cy="6500"/>
            </a:xfrm>
            <a:custGeom>
              <a:avLst/>
              <a:gdLst/>
              <a:ahLst/>
              <a:cxnLst/>
              <a:rect l="l" t="t" r="r" b="b"/>
              <a:pathLst>
                <a:path w="38" h="260" extrusionOk="0">
                  <a:moveTo>
                    <a:pt x="1" y="0"/>
                  </a:moveTo>
                  <a:lnTo>
                    <a:pt x="1" y="259"/>
                  </a:lnTo>
                  <a:lnTo>
                    <a:pt x="38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F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39" name="Google Shape;13839;p56"/>
            <p:cNvSpPr/>
            <p:nvPr/>
          </p:nvSpPr>
          <p:spPr>
            <a:xfrm>
              <a:off x="1515475" y="2316125"/>
              <a:ext cx="950" cy="7400"/>
            </a:xfrm>
            <a:custGeom>
              <a:avLst/>
              <a:gdLst/>
              <a:ahLst/>
              <a:cxnLst/>
              <a:rect l="l" t="t" r="r" b="b"/>
              <a:pathLst>
                <a:path w="38" h="296" extrusionOk="0">
                  <a:moveTo>
                    <a:pt x="1" y="0"/>
                  </a:moveTo>
                  <a:lnTo>
                    <a:pt x="1" y="296"/>
                  </a:lnTo>
                  <a:lnTo>
                    <a:pt x="38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F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40" name="Google Shape;13840;p56"/>
            <p:cNvSpPr/>
            <p:nvPr/>
          </p:nvSpPr>
          <p:spPr>
            <a:xfrm>
              <a:off x="1504400" y="2373425"/>
              <a:ext cx="925" cy="19425"/>
            </a:xfrm>
            <a:custGeom>
              <a:avLst/>
              <a:gdLst/>
              <a:ahLst/>
              <a:cxnLst/>
              <a:rect l="l" t="t" r="r" b="b"/>
              <a:pathLst>
                <a:path w="37" h="777" extrusionOk="0">
                  <a:moveTo>
                    <a:pt x="0" y="0"/>
                  </a:moveTo>
                  <a:lnTo>
                    <a:pt x="0" y="777"/>
                  </a:lnTo>
                  <a:lnTo>
                    <a:pt x="37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6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41" name="Google Shape;13841;p56"/>
            <p:cNvSpPr/>
            <p:nvPr/>
          </p:nvSpPr>
          <p:spPr>
            <a:xfrm>
              <a:off x="1505300" y="2327200"/>
              <a:ext cx="1875" cy="19450"/>
            </a:xfrm>
            <a:custGeom>
              <a:avLst/>
              <a:gdLst/>
              <a:ahLst/>
              <a:cxnLst/>
              <a:rect l="l" t="t" r="r" b="b"/>
              <a:pathLst>
                <a:path w="75" h="778" extrusionOk="0">
                  <a:moveTo>
                    <a:pt x="1" y="1"/>
                  </a:moveTo>
                  <a:lnTo>
                    <a:pt x="1" y="777"/>
                  </a:lnTo>
                  <a:lnTo>
                    <a:pt x="75" y="77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6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42" name="Google Shape;13842;p56"/>
            <p:cNvSpPr/>
            <p:nvPr/>
          </p:nvSpPr>
          <p:spPr>
            <a:xfrm>
              <a:off x="1530275" y="2297625"/>
              <a:ext cx="1875" cy="11125"/>
            </a:xfrm>
            <a:custGeom>
              <a:avLst/>
              <a:gdLst/>
              <a:ahLst/>
              <a:cxnLst/>
              <a:rect l="l" t="t" r="r" b="b"/>
              <a:pathLst>
                <a:path w="75" h="445" extrusionOk="0">
                  <a:moveTo>
                    <a:pt x="0" y="1"/>
                  </a:moveTo>
                  <a:lnTo>
                    <a:pt x="0" y="444"/>
                  </a:lnTo>
                  <a:lnTo>
                    <a:pt x="74" y="44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43" name="Google Shape;13843;p56"/>
            <p:cNvSpPr/>
            <p:nvPr/>
          </p:nvSpPr>
          <p:spPr>
            <a:xfrm>
              <a:off x="1529350" y="2283775"/>
              <a:ext cx="1875" cy="6500"/>
            </a:xfrm>
            <a:custGeom>
              <a:avLst/>
              <a:gdLst/>
              <a:ahLst/>
              <a:cxnLst/>
              <a:rect l="l" t="t" r="r" b="b"/>
              <a:pathLst>
                <a:path w="75" h="260" extrusionOk="0">
                  <a:moveTo>
                    <a:pt x="0" y="0"/>
                  </a:moveTo>
                  <a:lnTo>
                    <a:pt x="0" y="259"/>
                  </a:lnTo>
                  <a:lnTo>
                    <a:pt x="74" y="25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44" name="Google Shape;13844;p56"/>
            <p:cNvSpPr/>
            <p:nvPr/>
          </p:nvSpPr>
          <p:spPr>
            <a:xfrm>
              <a:off x="1523800" y="2280075"/>
              <a:ext cx="1875" cy="19425"/>
            </a:xfrm>
            <a:custGeom>
              <a:avLst/>
              <a:gdLst/>
              <a:ahLst/>
              <a:cxnLst/>
              <a:rect l="l" t="t" r="r" b="b"/>
              <a:pathLst>
                <a:path w="75" h="777" extrusionOk="0">
                  <a:moveTo>
                    <a:pt x="0" y="0"/>
                  </a:moveTo>
                  <a:lnTo>
                    <a:pt x="0" y="777"/>
                  </a:lnTo>
                  <a:lnTo>
                    <a:pt x="74" y="77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A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45" name="Google Shape;13845;p56"/>
            <p:cNvSpPr/>
            <p:nvPr/>
          </p:nvSpPr>
          <p:spPr>
            <a:xfrm>
              <a:off x="1496075" y="2259050"/>
              <a:ext cx="44375" cy="22675"/>
            </a:xfrm>
            <a:custGeom>
              <a:avLst/>
              <a:gdLst/>
              <a:ahLst/>
              <a:cxnLst/>
              <a:rect l="l" t="t" r="r" b="b"/>
              <a:pathLst>
                <a:path w="1775" h="907" extrusionOk="0">
                  <a:moveTo>
                    <a:pt x="874" y="0"/>
                  </a:moveTo>
                  <a:cubicBezTo>
                    <a:pt x="675" y="0"/>
                    <a:pt x="481" y="47"/>
                    <a:pt x="333" y="139"/>
                  </a:cubicBezTo>
                  <a:cubicBezTo>
                    <a:pt x="0" y="324"/>
                    <a:pt x="0" y="583"/>
                    <a:pt x="333" y="767"/>
                  </a:cubicBezTo>
                  <a:cubicBezTo>
                    <a:pt x="499" y="860"/>
                    <a:pt x="703" y="906"/>
                    <a:pt x="901" y="906"/>
                  </a:cubicBezTo>
                  <a:cubicBezTo>
                    <a:pt x="1100" y="906"/>
                    <a:pt x="1294" y="860"/>
                    <a:pt x="1442" y="767"/>
                  </a:cubicBezTo>
                  <a:cubicBezTo>
                    <a:pt x="1775" y="583"/>
                    <a:pt x="1775" y="324"/>
                    <a:pt x="1442" y="139"/>
                  </a:cubicBezTo>
                  <a:cubicBezTo>
                    <a:pt x="1276" y="47"/>
                    <a:pt x="1072" y="0"/>
                    <a:pt x="874" y="0"/>
                  </a:cubicBezTo>
                  <a:close/>
                </a:path>
              </a:pathLst>
            </a:custGeom>
            <a:solidFill>
              <a:srgbClr val="DE8A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46" name="Google Shape;13846;p56"/>
            <p:cNvSpPr/>
            <p:nvPr/>
          </p:nvSpPr>
          <p:spPr>
            <a:xfrm>
              <a:off x="1498850" y="2260675"/>
              <a:ext cx="38825" cy="20350"/>
            </a:xfrm>
            <a:custGeom>
              <a:avLst/>
              <a:gdLst/>
              <a:ahLst/>
              <a:cxnLst/>
              <a:rect l="l" t="t" r="r" b="b"/>
              <a:pathLst>
                <a:path w="1553" h="814" extrusionOk="0">
                  <a:moveTo>
                    <a:pt x="777" y="0"/>
                  </a:moveTo>
                  <a:cubicBezTo>
                    <a:pt x="592" y="0"/>
                    <a:pt x="407" y="37"/>
                    <a:pt x="259" y="111"/>
                  </a:cubicBezTo>
                  <a:cubicBezTo>
                    <a:pt x="0" y="296"/>
                    <a:pt x="0" y="518"/>
                    <a:pt x="259" y="702"/>
                  </a:cubicBezTo>
                  <a:cubicBezTo>
                    <a:pt x="407" y="776"/>
                    <a:pt x="592" y="813"/>
                    <a:pt x="777" y="813"/>
                  </a:cubicBezTo>
                  <a:cubicBezTo>
                    <a:pt x="961" y="813"/>
                    <a:pt x="1146" y="776"/>
                    <a:pt x="1294" y="702"/>
                  </a:cubicBezTo>
                  <a:cubicBezTo>
                    <a:pt x="1553" y="518"/>
                    <a:pt x="1553" y="259"/>
                    <a:pt x="1294" y="111"/>
                  </a:cubicBezTo>
                  <a:cubicBezTo>
                    <a:pt x="1146" y="37"/>
                    <a:pt x="961" y="0"/>
                    <a:pt x="777" y="0"/>
                  </a:cubicBezTo>
                  <a:close/>
                </a:path>
              </a:pathLst>
            </a:custGeom>
            <a:solidFill>
              <a:srgbClr val="D58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47" name="Google Shape;13847;p56"/>
            <p:cNvSpPr/>
            <p:nvPr/>
          </p:nvSpPr>
          <p:spPr>
            <a:xfrm>
              <a:off x="1499775" y="2260675"/>
              <a:ext cx="36975" cy="19425"/>
            </a:xfrm>
            <a:custGeom>
              <a:avLst/>
              <a:gdLst/>
              <a:ahLst/>
              <a:cxnLst/>
              <a:rect l="l" t="t" r="r" b="b"/>
              <a:pathLst>
                <a:path w="1479" h="777" extrusionOk="0">
                  <a:moveTo>
                    <a:pt x="730" y="0"/>
                  </a:moveTo>
                  <a:cubicBezTo>
                    <a:pt x="564" y="0"/>
                    <a:pt x="407" y="37"/>
                    <a:pt x="296" y="111"/>
                  </a:cubicBezTo>
                  <a:cubicBezTo>
                    <a:pt x="0" y="259"/>
                    <a:pt x="0" y="518"/>
                    <a:pt x="296" y="665"/>
                  </a:cubicBezTo>
                  <a:cubicBezTo>
                    <a:pt x="425" y="739"/>
                    <a:pt x="592" y="776"/>
                    <a:pt x="758" y="776"/>
                  </a:cubicBezTo>
                  <a:cubicBezTo>
                    <a:pt x="924" y="776"/>
                    <a:pt x="1091" y="739"/>
                    <a:pt x="1220" y="665"/>
                  </a:cubicBezTo>
                  <a:cubicBezTo>
                    <a:pt x="1479" y="518"/>
                    <a:pt x="1479" y="296"/>
                    <a:pt x="1220" y="111"/>
                  </a:cubicBezTo>
                  <a:cubicBezTo>
                    <a:pt x="1072" y="37"/>
                    <a:pt x="897" y="0"/>
                    <a:pt x="730" y="0"/>
                  </a:cubicBezTo>
                  <a:close/>
                </a:path>
              </a:pathLst>
            </a:custGeom>
            <a:solidFill>
              <a:srgbClr val="CD7D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48" name="Google Shape;13848;p56"/>
            <p:cNvSpPr/>
            <p:nvPr/>
          </p:nvSpPr>
          <p:spPr>
            <a:xfrm>
              <a:off x="1502550" y="2262275"/>
              <a:ext cx="32375" cy="17825"/>
            </a:xfrm>
            <a:custGeom>
              <a:avLst/>
              <a:gdLst/>
              <a:ahLst/>
              <a:cxnLst/>
              <a:rect l="l" t="t" r="r" b="b"/>
              <a:pathLst>
                <a:path w="1295" h="713" extrusionOk="0">
                  <a:moveTo>
                    <a:pt x="629" y="1"/>
                  </a:moveTo>
                  <a:cubicBezTo>
                    <a:pt x="481" y="1"/>
                    <a:pt x="333" y="28"/>
                    <a:pt x="222" y="84"/>
                  </a:cubicBezTo>
                  <a:cubicBezTo>
                    <a:pt x="0" y="232"/>
                    <a:pt x="0" y="454"/>
                    <a:pt x="222" y="601"/>
                  </a:cubicBezTo>
                  <a:cubicBezTo>
                    <a:pt x="333" y="675"/>
                    <a:pt x="481" y="712"/>
                    <a:pt x="629" y="712"/>
                  </a:cubicBezTo>
                  <a:cubicBezTo>
                    <a:pt x="776" y="712"/>
                    <a:pt x="924" y="675"/>
                    <a:pt x="1035" y="601"/>
                  </a:cubicBezTo>
                  <a:cubicBezTo>
                    <a:pt x="1294" y="454"/>
                    <a:pt x="1294" y="232"/>
                    <a:pt x="1035" y="84"/>
                  </a:cubicBezTo>
                  <a:cubicBezTo>
                    <a:pt x="924" y="28"/>
                    <a:pt x="776" y="1"/>
                    <a:pt x="629" y="1"/>
                  </a:cubicBezTo>
                  <a:close/>
                </a:path>
              </a:pathLst>
            </a:custGeom>
            <a:solidFill>
              <a:srgbClr val="C47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49" name="Google Shape;13849;p56"/>
            <p:cNvSpPr/>
            <p:nvPr/>
          </p:nvSpPr>
          <p:spPr>
            <a:xfrm>
              <a:off x="1503475" y="2263775"/>
              <a:ext cx="28675" cy="14375"/>
            </a:xfrm>
            <a:custGeom>
              <a:avLst/>
              <a:gdLst/>
              <a:ahLst/>
              <a:cxnLst/>
              <a:rect l="l" t="t" r="r" b="b"/>
              <a:pathLst>
                <a:path w="1147" h="575" extrusionOk="0">
                  <a:moveTo>
                    <a:pt x="621" y="0"/>
                  </a:moveTo>
                  <a:cubicBezTo>
                    <a:pt x="473" y="0"/>
                    <a:pt x="321" y="38"/>
                    <a:pt x="222" y="98"/>
                  </a:cubicBezTo>
                  <a:cubicBezTo>
                    <a:pt x="0" y="209"/>
                    <a:pt x="0" y="394"/>
                    <a:pt x="222" y="505"/>
                  </a:cubicBezTo>
                  <a:cubicBezTo>
                    <a:pt x="305" y="555"/>
                    <a:pt x="426" y="575"/>
                    <a:pt x="551" y="575"/>
                  </a:cubicBezTo>
                  <a:cubicBezTo>
                    <a:pt x="703" y="575"/>
                    <a:pt x="860" y="545"/>
                    <a:pt x="961" y="505"/>
                  </a:cubicBezTo>
                  <a:cubicBezTo>
                    <a:pt x="1146" y="357"/>
                    <a:pt x="1146" y="172"/>
                    <a:pt x="961" y="98"/>
                  </a:cubicBezTo>
                  <a:cubicBezTo>
                    <a:pt x="875" y="29"/>
                    <a:pt x="749" y="0"/>
                    <a:pt x="621" y="0"/>
                  </a:cubicBezTo>
                  <a:close/>
                </a:path>
              </a:pathLst>
            </a:custGeom>
            <a:solidFill>
              <a:srgbClr val="BB6F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50" name="Google Shape;13850;p56"/>
            <p:cNvSpPr/>
            <p:nvPr/>
          </p:nvSpPr>
          <p:spPr>
            <a:xfrm>
              <a:off x="1505300" y="2264125"/>
              <a:ext cx="25925" cy="12725"/>
            </a:xfrm>
            <a:custGeom>
              <a:avLst/>
              <a:gdLst/>
              <a:ahLst/>
              <a:cxnLst/>
              <a:rect l="l" t="t" r="r" b="b"/>
              <a:pathLst>
                <a:path w="1037" h="509" extrusionOk="0">
                  <a:moveTo>
                    <a:pt x="519" y="1"/>
                  </a:moveTo>
                  <a:cubicBezTo>
                    <a:pt x="398" y="1"/>
                    <a:pt x="278" y="28"/>
                    <a:pt x="186" y="84"/>
                  </a:cubicBezTo>
                  <a:cubicBezTo>
                    <a:pt x="1" y="158"/>
                    <a:pt x="1" y="343"/>
                    <a:pt x="186" y="454"/>
                  </a:cubicBezTo>
                  <a:cubicBezTo>
                    <a:pt x="278" y="491"/>
                    <a:pt x="398" y="509"/>
                    <a:pt x="519" y="509"/>
                  </a:cubicBezTo>
                  <a:cubicBezTo>
                    <a:pt x="639" y="509"/>
                    <a:pt x="759" y="491"/>
                    <a:pt x="851" y="454"/>
                  </a:cubicBezTo>
                  <a:cubicBezTo>
                    <a:pt x="1036" y="343"/>
                    <a:pt x="1036" y="158"/>
                    <a:pt x="851" y="84"/>
                  </a:cubicBezTo>
                  <a:cubicBezTo>
                    <a:pt x="759" y="28"/>
                    <a:pt x="639" y="1"/>
                    <a:pt x="519" y="1"/>
                  </a:cubicBezTo>
                  <a:close/>
                </a:path>
              </a:pathLst>
            </a:custGeom>
            <a:solidFill>
              <a:srgbClr val="B36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51" name="Google Shape;13851;p56"/>
            <p:cNvSpPr/>
            <p:nvPr/>
          </p:nvSpPr>
          <p:spPr>
            <a:xfrm>
              <a:off x="1508075" y="2265050"/>
              <a:ext cx="20375" cy="11800"/>
            </a:xfrm>
            <a:custGeom>
              <a:avLst/>
              <a:gdLst/>
              <a:ahLst/>
              <a:cxnLst/>
              <a:rect l="l" t="t" r="r" b="b"/>
              <a:pathLst>
                <a:path w="815" h="472" extrusionOk="0">
                  <a:moveTo>
                    <a:pt x="412" y="1"/>
                  </a:moveTo>
                  <a:cubicBezTo>
                    <a:pt x="306" y="1"/>
                    <a:pt x="204" y="28"/>
                    <a:pt x="149" y="84"/>
                  </a:cubicBezTo>
                  <a:cubicBezTo>
                    <a:pt x="1" y="158"/>
                    <a:pt x="1" y="306"/>
                    <a:pt x="149" y="417"/>
                  </a:cubicBezTo>
                  <a:cubicBezTo>
                    <a:pt x="204" y="454"/>
                    <a:pt x="306" y="472"/>
                    <a:pt x="412" y="472"/>
                  </a:cubicBezTo>
                  <a:cubicBezTo>
                    <a:pt x="518" y="472"/>
                    <a:pt x="629" y="454"/>
                    <a:pt x="703" y="417"/>
                  </a:cubicBezTo>
                  <a:cubicBezTo>
                    <a:pt x="814" y="306"/>
                    <a:pt x="814" y="158"/>
                    <a:pt x="703" y="84"/>
                  </a:cubicBezTo>
                  <a:cubicBezTo>
                    <a:pt x="629" y="28"/>
                    <a:pt x="518" y="1"/>
                    <a:pt x="412" y="1"/>
                  </a:cubicBezTo>
                  <a:close/>
                </a:path>
              </a:pathLst>
            </a:custGeom>
            <a:solidFill>
              <a:srgbClr val="AA62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52" name="Google Shape;13852;p56"/>
            <p:cNvSpPr/>
            <p:nvPr/>
          </p:nvSpPr>
          <p:spPr>
            <a:xfrm>
              <a:off x="1509000" y="2265050"/>
              <a:ext cx="18525" cy="10650"/>
            </a:xfrm>
            <a:custGeom>
              <a:avLst/>
              <a:gdLst/>
              <a:ahLst/>
              <a:cxnLst/>
              <a:rect l="l" t="t" r="r" b="b"/>
              <a:pathLst>
                <a:path w="741" h="426" extrusionOk="0">
                  <a:moveTo>
                    <a:pt x="384" y="1"/>
                  </a:moveTo>
                  <a:cubicBezTo>
                    <a:pt x="306" y="1"/>
                    <a:pt x="223" y="28"/>
                    <a:pt x="149" y="84"/>
                  </a:cubicBezTo>
                  <a:cubicBezTo>
                    <a:pt x="1" y="158"/>
                    <a:pt x="1" y="269"/>
                    <a:pt x="149" y="343"/>
                  </a:cubicBezTo>
                  <a:cubicBezTo>
                    <a:pt x="223" y="398"/>
                    <a:pt x="306" y="426"/>
                    <a:pt x="384" y="426"/>
                  </a:cubicBezTo>
                  <a:cubicBezTo>
                    <a:pt x="463" y="426"/>
                    <a:pt x="537" y="398"/>
                    <a:pt x="592" y="343"/>
                  </a:cubicBezTo>
                  <a:cubicBezTo>
                    <a:pt x="740" y="306"/>
                    <a:pt x="740" y="158"/>
                    <a:pt x="592" y="84"/>
                  </a:cubicBezTo>
                  <a:cubicBezTo>
                    <a:pt x="537" y="28"/>
                    <a:pt x="463" y="1"/>
                    <a:pt x="384" y="1"/>
                  </a:cubicBezTo>
                  <a:close/>
                </a:path>
              </a:pathLst>
            </a:custGeom>
            <a:solidFill>
              <a:srgbClr val="A15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53" name="Google Shape;13853;p56"/>
            <p:cNvSpPr/>
            <p:nvPr/>
          </p:nvSpPr>
          <p:spPr>
            <a:xfrm>
              <a:off x="1511775" y="2267375"/>
              <a:ext cx="13900" cy="7650"/>
            </a:xfrm>
            <a:custGeom>
              <a:avLst/>
              <a:gdLst/>
              <a:ahLst/>
              <a:cxnLst/>
              <a:rect l="l" t="t" r="r" b="b"/>
              <a:pathLst>
                <a:path w="556" h="306" extrusionOk="0">
                  <a:moveTo>
                    <a:pt x="260" y="0"/>
                  </a:moveTo>
                  <a:cubicBezTo>
                    <a:pt x="195" y="0"/>
                    <a:pt x="130" y="9"/>
                    <a:pt x="75" y="28"/>
                  </a:cubicBezTo>
                  <a:cubicBezTo>
                    <a:pt x="1" y="65"/>
                    <a:pt x="1" y="213"/>
                    <a:pt x="75" y="250"/>
                  </a:cubicBezTo>
                  <a:cubicBezTo>
                    <a:pt x="130" y="287"/>
                    <a:pt x="195" y="305"/>
                    <a:pt x="260" y="305"/>
                  </a:cubicBezTo>
                  <a:cubicBezTo>
                    <a:pt x="324" y="305"/>
                    <a:pt x="389" y="287"/>
                    <a:pt x="444" y="250"/>
                  </a:cubicBezTo>
                  <a:cubicBezTo>
                    <a:pt x="555" y="176"/>
                    <a:pt x="555" y="65"/>
                    <a:pt x="444" y="28"/>
                  </a:cubicBezTo>
                  <a:cubicBezTo>
                    <a:pt x="389" y="9"/>
                    <a:pt x="324" y="0"/>
                    <a:pt x="260" y="0"/>
                  </a:cubicBezTo>
                  <a:close/>
                </a:path>
              </a:pathLst>
            </a:custGeom>
            <a:solidFill>
              <a:srgbClr val="985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54" name="Google Shape;13854;p56"/>
            <p:cNvSpPr/>
            <p:nvPr/>
          </p:nvSpPr>
          <p:spPr>
            <a:xfrm>
              <a:off x="1512700" y="2268300"/>
              <a:ext cx="11125" cy="6725"/>
            </a:xfrm>
            <a:custGeom>
              <a:avLst/>
              <a:gdLst/>
              <a:ahLst/>
              <a:cxnLst/>
              <a:rect l="l" t="t" r="r" b="b"/>
              <a:pathLst>
                <a:path w="445" h="269" extrusionOk="0">
                  <a:moveTo>
                    <a:pt x="209" y="0"/>
                  </a:moveTo>
                  <a:cubicBezTo>
                    <a:pt x="158" y="0"/>
                    <a:pt x="112" y="9"/>
                    <a:pt x="75" y="28"/>
                  </a:cubicBezTo>
                  <a:cubicBezTo>
                    <a:pt x="1" y="102"/>
                    <a:pt x="1" y="176"/>
                    <a:pt x="75" y="213"/>
                  </a:cubicBezTo>
                  <a:cubicBezTo>
                    <a:pt x="130" y="250"/>
                    <a:pt x="195" y="268"/>
                    <a:pt x="250" y="268"/>
                  </a:cubicBezTo>
                  <a:cubicBezTo>
                    <a:pt x="306" y="268"/>
                    <a:pt x="352" y="250"/>
                    <a:pt x="370" y="213"/>
                  </a:cubicBezTo>
                  <a:cubicBezTo>
                    <a:pt x="444" y="139"/>
                    <a:pt x="444" y="28"/>
                    <a:pt x="370" y="28"/>
                  </a:cubicBezTo>
                  <a:cubicBezTo>
                    <a:pt x="315" y="9"/>
                    <a:pt x="260" y="0"/>
                    <a:pt x="209" y="0"/>
                  </a:cubicBezTo>
                  <a:close/>
                </a:path>
              </a:pathLst>
            </a:custGeom>
            <a:solidFill>
              <a:srgbClr val="904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55" name="Google Shape;13855;p56"/>
            <p:cNvSpPr/>
            <p:nvPr/>
          </p:nvSpPr>
          <p:spPr>
            <a:xfrm>
              <a:off x="1514550" y="2268300"/>
              <a:ext cx="7425" cy="4175"/>
            </a:xfrm>
            <a:custGeom>
              <a:avLst/>
              <a:gdLst/>
              <a:ahLst/>
              <a:cxnLst/>
              <a:rect l="l" t="t" r="r" b="b"/>
              <a:pathLst>
                <a:path w="297" h="167" extrusionOk="0">
                  <a:moveTo>
                    <a:pt x="144" y="0"/>
                  </a:moveTo>
                  <a:cubicBezTo>
                    <a:pt x="112" y="0"/>
                    <a:pt x="75" y="9"/>
                    <a:pt x="38" y="28"/>
                  </a:cubicBezTo>
                  <a:cubicBezTo>
                    <a:pt x="1" y="102"/>
                    <a:pt x="1" y="139"/>
                    <a:pt x="38" y="139"/>
                  </a:cubicBezTo>
                  <a:cubicBezTo>
                    <a:pt x="75" y="157"/>
                    <a:pt x="112" y="166"/>
                    <a:pt x="144" y="166"/>
                  </a:cubicBezTo>
                  <a:cubicBezTo>
                    <a:pt x="176" y="166"/>
                    <a:pt x="204" y="157"/>
                    <a:pt x="223" y="139"/>
                  </a:cubicBezTo>
                  <a:cubicBezTo>
                    <a:pt x="296" y="139"/>
                    <a:pt x="296" y="102"/>
                    <a:pt x="223" y="28"/>
                  </a:cubicBezTo>
                  <a:cubicBezTo>
                    <a:pt x="204" y="9"/>
                    <a:pt x="176" y="0"/>
                    <a:pt x="144" y="0"/>
                  </a:cubicBezTo>
                  <a:close/>
                </a:path>
              </a:pathLst>
            </a:custGeom>
            <a:solidFill>
              <a:srgbClr val="874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56" name="Google Shape;13856;p56"/>
            <p:cNvSpPr/>
            <p:nvPr/>
          </p:nvSpPr>
          <p:spPr>
            <a:xfrm>
              <a:off x="1497125" y="2260675"/>
              <a:ext cx="40550" cy="20350"/>
            </a:xfrm>
            <a:custGeom>
              <a:avLst/>
              <a:gdLst/>
              <a:ahLst/>
              <a:cxnLst/>
              <a:rect l="l" t="t" r="r" b="b"/>
              <a:pathLst>
                <a:path w="1622" h="814" extrusionOk="0">
                  <a:moveTo>
                    <a:pt x="263" y="163"/>
                  </a:moveTo>
                  <a:cubicBezTo>
                    <a:pt x="0" y="315"/>
                    <a:pt x="78" y="595"/>
                    <a:pt x="328" y="702"/>
                  </a:cubicBezTo>
                  <a:cubicBezTo>
                    <a:pt x="93" y="535"/>
                    <a:pt x="71" y="336"/>
                    <a:pt x="263" y="163"/>
                  </a:cubicBezTo>
                  <a:close/>
                  <a:moveTo>
                    <a:pt x="846" y="0"/>
                  </a:moveTo>
                  <a:cubicBezTo>
                    <a:pt x="661" y="0"/>
                    <a:pt x="476" y="37"/>
                    <a:pt x="328" y="111"/>
                  </a:cubicBezTo>
                  <a:cubicBezTo>
                    <a:pt x="304" y="128"/>
                    <a:pt x="282" y="145"/>
                    <a:pt x="263" y="163"/>
                  </a:cubicBezTo>
                  <a:lnTo>
                    <a:pt x="263" y="163"/>
                  </a:lnTo>
                  <a:cubicBezTo>
                    <a:pt x="272" y="158"/>
                    <a:pt x="281" y="153"/>
                    <a:pt x="291" y="148"/>
                  </a:cubicBezTo>
                  <a:cubicBezTo>
                    <a:pt x="447" y="50"/>
                    <a:pt x="644" y="4"/>
                    <a:pt x="839" y="4"/>
                  </a:cubicBezTo>
                  <a:cubicBezTo>
                    <a:pt x="1014" y="4"/>
                    <a:pt x="1187" y="41"/>
                    <a:pt x="1326" y="111"/>
                  </a:cubicBezTo>
                  <a:cubicBezTo>
                    <a:pt x="1585" y="259"/>
                    <a:pt x="1622" y="518"/>
                    <a:pt x="1363" y="665"/>
                  </a:cubicBezTo>
                  <a:cubicBezTo>
                    <a:pt x="1207" y="763"/>
                    <a:pt x="1010" y="809"/>
                    <a:pt x="815" y="809"/>
                  </a:cubicBezTo>
                  <a:cubicBezTo>
                    <a:pt x="642" y="809"/>
                    <a:pt x="471" y="773"/>
                    <a:pt x="332" y="705"/>
                  </a:cubicBezTo>
                  <a:lnTo>
                    <a:pt x="332" y="705"/>
                  </a:lnTo>
                  <a:cubicBezTo>
                    <a:pt x="479" y="777"/>
                    <a:pt x="663" y="813"/>
                    <a:pt x="846" y="813"/>
                  </a:cubicBezTo>
                  <a:cubicBezTo>
                    <a:pt x="1030" y="813"/>
                    <a:pt x="1215" y="776"/>
                    <a:pt x="1363" y="702"/>
                  </a:cubicBezTo>
                  <a:cubicBezTo>
                    <a:pt x="1622" y="518"/>
                    <a:pt x="1622" y="259"/>
                    <a:pt x="1363" y="111"/>
                  </a:cubicBezTo>
                  <a:cubicBezTo>
                    <a:pt x="1215" y="37"/>
                    <a:pt x="1030" y="0"/>
                    <a:pt x="846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57" name="Google Shape;13857;p56"/>
            <p:cNvSpPr/>
            <p:nvPr/>
          </p:nvSpPr>
          <p:spPr>
            <a:xfrm>
              <a:off x="1512225" y="2267375"/>
              <a:ext cx="13450" cy="7650"/>
            </a:xfrm>
            <a:custGeom>
              <a:avLst/>
              <a:gdLst/>
              <a:ahLst/>
              <a:cxnLst/>
              <a:rect l="l" t="t" r="r" b="b"/>
              <a:pathLst>
                <a:path w="538" h="306" extrusionOk="0">
                  <a:moveTo>
                    <a:pt x="56" y="28"/>
                  </a:moveTo>
                  <a:lnTo>
                    <a:pt x="56" y="28"/>
                  </a:lnTo>
                  <a:cubicBezTo>
                    <a:pt x="19" y="47"/>
                    <a:pt x="1" y="85"/>
                    <a:pt x="1" y="122"/>
                  </a:cubicBezTo>
                  <a:lnTo>
                    <a:pt x="1" y="122"/>
                  </a:lnTo>
                  <a:cubicBezTo>
                    <a:pt x="2" y="82"/>
                    <a:pt x="20" y="47"/>
                    <a:pt x="56" y="28"/>
                  </a:cubicBezTo>
                  <a:close/>
                  <a:moveTo>
                    <a:pt x="242" y="0"/>
                  </a:moveTo>
                  <a:cubicBezTo>
                    <a:pt x="177" y="0"/>
                    <a:pt x="112" y="9"/>
                    <a:pt x="57" y="28"/>
                  </a:cubicBezTo>
                  <a:cubicBezTo>
                    <a:pt x="131" y="28"/>
                    <a:pt x="205" y="11"/>
                    <a:pt x="279" y="11"/>
                  </a:cubicBezTo>
                  <a:cubicBezTo>
                    <a:pt x="316" y="11"/>
                    <a:pt x="352" y="15"/>
                    <a:pt x="389" y="28"/>
                  </a:cubicBezTo>
                  <a:cubicBezTo>
                    <a:pt x="463" y="65"/>
                    <a:pt x="463" y="176"/>
                    <a:pt x="389" y="213"/>
                  </a:cubicBezTo>
                  <a:cubicBezTo>
                    <a:pt x="334" y="231"/>
                    <a:pt x="279" y="240"/>
                    <a:pt x="223" y="240"/>
                  </a:cubicBezTo>
                  <a:cubicBezTo>
                    <a:pt x="168" y="240"/>
                    <a:pt x="112" y="231"/>
                    <a:pt x="57" y="213"/>
                  </a:cubicBezTo>
                  <a:cubicBezTo>
                    <a:pt x="20" y="194"/>
                    <a:pt x="2" y="159"/>
                    <a:pt x="1" y="122"/>
                  </a:cubicBezTo>
                  <a:lnTo>
                    <a:pt x="1" y="122"/>
                  </a:lnTo>
                  <a:cubicBezTo>
                    <a:pt x="1" y="165"/>
                    <a:pt x="19" y="212"/>
                    <a:pt x="57" y="250"/>
                  </a:cubicBezTo>
                  <a:cubicBezTo>
                    <a:pt x="112" y="287"/>
                    <a:pt x="177" y="305"/>
                    <a:pt x="242" y="305"/>
                  </a:cubicBezTo>
                  <a:cubicBezTo>
                    <a:pt x="306" y="305"/>
                    <a:pt x="371" y="287"/>
                    <a:pt x="426" y="250"/>
                  </a:cubicBezTo>
                  <a:cubicBezTo>
                    <a:pt x="537" y="176"/>
                    <a:pt x="537" y="65"/>
                    <a:pt x="426" y="28"/>
                  </a:cubicBezTo>
                  <a:cubicBezTo>
                    <a:pt x="371" y="9"/>
                    <a:pt x="306" y="0"/>
                    <a:pt x="242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58" name="Google Shape;13858;p56"/>
            <p:cNvSpPr/>
            <p:nvPr/>
          </p:nvSpPr>
          <p:spPr>
            <a:xfrm>
              <a:off x="1509925" y="2265050"/>
              <a:ext cx="20375" cy="11800"/>
            </a:xfrm>
            <a:custGeom>
              <a:avLst/>
              <a:gdLst/>
              <a:ahLst/>
              <a:cxnLst/>
              <a:rect l="l" t="t" r="r" b="b"/>
              <a:pathLst>
                <a:path w="815" h="472" extrusionOk="0">
                  <a:moveTo>
                    <a:pt x="292" y="1"/>
                  </a:moveTo>
                  <a:cubicBezTo>
                    <a:pt x="195" y="1"/>
                    <a:pt x="93" y="28"/>
                    <a:pt x="1" y="84"/>
                  </a:cubicBezTo>
                  <a:cubicBezTo>
                    <a:pt x="92" y="29"/>
                    <a:pt x="192" y="1"/>
                    <a:pt x="296" y="1"/>
                  </a:cubicBezTo>
                  <a:lnTo>
                    <a:pt x="296" y="1"/>
                  </a:lnTo>
                  <a:cubicBezTo>
                    <a:pt x="392" y="1"/>
                    <a:pt x="483" y="29"/>
                    <a:pt x="555" y="84"/>
                  </a:cubicBezTo>
                  <a:cubicBezTo>
                    <a:pt x="703" y="158"/>
                    <a:pt x="703" y="306"/>
                    <a:pt x="555" y="417"/>
                  </a:cubicBezTo>
                  <a:cubicBezTo>
                    <a:pt x="501" y="453"/>
                    <a:pt x="410" y="471"/>
                    <a:pt x="310" y="472"/>
                  </a:cubicBezTo>
                  <a:lnTo>
                    <a:pt x="310" y="472"/>
                  </a:lnTo>
                  <a:cubicBezTo>
                    <a:pt x="202" y="471"/>
                    <a:pt x="94" y="453"/>
                    <a:pt x="4" y="418"/>
                  </a:cubicBezTo>
                  <a:lnTo>
                    <a:pt x="4" y="418"/>
                  </a:lnTo>
                  <a:cubicBezTo>
                    <a:pt x="95" y="454"/>
                    <a:pt x="205" y="472"/>
                    <a:pt x="306" y="472"/>
                  </a:cubicBezTo>
                  <a:cubicBezTo>
                    <a:pt x="307" y="472"/>
                    <a:pt x="309" y="472"/>
                    <a:pt x="310" y="472"/>
                  </a:cubicBezTo>
                  <a:lnTo>
                    <a:pt x="310" y="472"/>
                  </a:lnTo>
                  <a:cubicBezTo>
                    <a:pt x="312" y="472"/>
                    <a:pt x="313" y="472"/>
                    <a:pt x="315" y="472"/>
                  </a:cubicBezTo>
                  <a:cubicBezTo>
                    <a:pt x="426" y="472"/>
                    <a:pt x="537" y="454"/>
                    <a:pt x="629" y="417"/>
                  </a:cubicBezTo>
                  <a:cubicBezTo>
                    <a:pt x="814" y="306"/>
                    <a:pt x="814" y="121"/>
                    <a:pt x="629" y="84"/>
                  </a:cubicBezTo>
                  <a:cubicBezTo>
                    <a:pt x="518" y="28"/>
                    <a:pt x="408" y="1"/>
                    <a:pt x="301" y="1"/>
                  </a:cubicBezTo>
                  <a:cubicBezTo>
                    <a:pt x="300" y="1"/>
                    <a:pt x="298" y="1"/>
                    <a:pt x="296" y="1"/>
                  </a:cubicBezTo>
                  <a:lnTo>
                    <a:pt x="296" y="1"/>
                  </a:lnTo>
                  <a:cubicBezTo>
                    <a:pt x="295" y="1"/>
                    <a:pt x="293" y="1"/>
                    <a:pt x="292" y="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59" name="Google Shape;13859;p56"/>
            <p:cNvSpPr/>
            <p:nvPr/>
          </p:nvSpPr>
          <p:spPr>
            <a:xfrm>
              <a:off x="1503475" y="2264125"/>
              <a:ext cx="28675" cy="14025"/>
            </a:xfrm>
            <a:custGeom>
              <a:avLst/>
              <a:gdLst/>
              <a:ahLst/>
              <a:cxnLst/>
              <a:rect l="l" t="t" r="r" b="b"/>
              <a:pathLst>
                <a:path w="1147" h="561" extrusionOk="0">
                  <a:moveTo>
                    <a:pt x="222" y="84"/>
                  </a:moveTo>
                  <a:lnTo>
                    <a:pt x="222" y="84"/>
                  </a:lnTo>
                  <a:cubicBezTo>
                    <a:pt x="0" y="195"/>
                    <a:pt x="37" y="380"/>
                    <a:pt x="222" y="491"/>
                  </a:cubicBezTo>
                  <a:cubicBezTo>
                    <a:pt x="37" y="380"/>
                    <a:pt x="37" y="195"/>
                    <a:pt x="222" y="84"/>
                  </a:cubicBezTo>
                  <a:close/>
                  <a:moveTo>
                    <a:pt x="573" y="1"/>
                  </a:moveTo>
                  <a:cubicBezTo>
                    <a:pt x="444" y="1"/>
                    <a:pt x="314" y="28"/>
                    <a:pt x="222" y="84"/>
                  </a:cubicBezTo>
                  <a:cubicBezTo>
                    <a:pt x="314" y="29"/>
                    <a:pt x="442" y="1"/>
                    <a:pt x="575" y="1"/>
                  </a:cubicBezTo>
                  <a:lnTo>
                    <a:pt x="575" y="1"/>
                  </a:lnTo>
                  <a:cubicBezTo>
                    <a:pt x="704" y="1"/>
                    <a:pt x="832" y="29"/>
                    <a:pt x="924" y="84"/>
                  </a:cubicBezTo>
                  <a:cubicBezTo>
                    <a:pt x="1109" y="158"/>
                    <a:pt x="1146" y="343"/>
                    <a:pt x="924" y="491"/>
                  </a:cubicBezTo>
                  <a:cubicBezTo>
                    <a:pt x="879" y="509"/>
                    <a:pt x="825" y="525"/>
                    <a:pt x="766" y="537"/>
                  </a:cubicBezTo>
                  <a:lnTo>
                    <a:pt x="766" y="537"/>
                  </a:lnTo>
                  <a:cubicBezTo>
                    <a:pt x="839" y="528"/>
                    <a:pt x="907" y="512"/>
                    <a:pt x="961" y="491"/>
                  </a:cubicBezTo>
                  <a:cubicBezTo>
                    <a:pt x="1146" y="343"/>
                    <a:pt x="1146" y="158"/>
                    <a:pt x="961" y="84"/>
                  </a:cubicBezTo>
                  <a:cubicBezTo>
                    <a:pt x="850" y="28"/>
                    <a:pt x="712" y="1"/>
                    <a:pt x="578" y="1"/>
                  </a:cubicBezTo>
                  <a:cubicBezTo>
                    <a:pt x="577" y="1"/>
                    <a:pt x="576" y="1"/>
                    <a:pt x="575" y="1"/>
                  </a:cubicBezTo>
                  <a:lnTo>
                    <a:pt x="575" y="1"/>
                  </a:lnTo>
                  <a:cubicBezTo>
                    <a:pt x="575" y="1"/>
                    <a:pt x="574" y="1"/>
                    <a:pt x="573" y="1"/>
                  </a:cubicBezTo>
                  <a:close/>
                  <a:moveTo>
                    <a:pt x="222" y="491"/>
                  </a:moveTo>
                  <a:lnTo>
                    <a:pt x="222" y="491"/>
                  </a:lnTo>
                  <a:cubicBezTo>
                    <a:pt x="305" y="541"/>
                    <a:pt x="419" y="561"/>
                    <a:pt x="535" y="561"/>
                  </a:cubicBezTo>
                  <a:cubicBezTo>
                    <a:pt x="614" y="561"/>
                    <a:pt x="693" y="552"/>
                    <a:pt x="766" y="537"/>
                  </a:cubicBezTo>
                  <a:lnTo>
                    <a:pt x="766" y="537"/>
                  </a:lnTo>
                  <a:cubicBezTo>
                    <a:pt x="715" y="543"/>
                    <a:pt x="660" y="546"/>
                    <a:pt x="605" y="546"/>
                  </a:cubicBezTo>
                  <a:cubicBezTo>
                    <a:pt x="471" y="546"/>
                    <a:pt x="333" y="527"/>
                    <a:pt x="222" y="49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60" name="Google Shape;13860;p56"/>
            <p:cNvSpPr/>
            <p:nvPr/>
          </p:nvSpPr>
          <p:spPr>
            <a:xfrm>
              <a:off x="1500700" y="2262475"/>
              <a:ext cx="35150" cy="18450"/>
            </a:xfrm>
            <a:custGeom>
              <a:avLst/>
              <a:gdLst/>
              <a:ahLst/>
              <a:cxnLst/>
              <a:rect l="l" t="t" r="r" b="b"/>
              <a:pathLst>
                <a:path w="1406" h="738" extrusionOk="0">
                  <a:moveTo>
                    <a:pt x="732" y="0"/>
                  </a:moveTo>
                  <a:cubicBezTo>
                    <a:pt x="697" y="0"/>
                    <a:pt x="664" y="2"/>
                    <a:pt x="630" y="6"/>
                  </a:cubicBezTo>
                  <a:lnTo>
                    <a:pt x="630" y="6"/>
                  </a:lnTo>
                  <a:cubicBezTo>
                    <a:pt x="666" y="2"/>
                    <a:pt x="701" y="0"/>
                    <a:pt x="736" y="0"/>
                  </a:cubicBezTo>
                  <a:lnTo>
                    <a:pt x="736" y="0"/>
                  </a:lnTo>
                  <a:cubicBezTo>
                    <a:pt x="865" y="1"/>
                    <a:pt x="998" y="28"/>
                    <a:pt x="1109" y="76"/>
                  </a:cubicBezTo>
                  <a:cubicBezTo>
                    <a:pt x="1012" y="27"/>
                    <a:pt x="880" y="0"/>
                    <a:pt x="741" y="0"/>
                  </a:cubicBezTo>
                  <a:cubicBezTo>
                    <a:pt x="739" y="0"/>
                    <a:pt x="738" y="0"/>
                    <a:pt x="736" y="0"/>
                  </a:cubicBezTo>
                  <a:lnTo>
                    <a:pt x="736" y="0"/>
                  </a:lnTo>
                  <a:cubicBezTo>
                    <a:pt x="735" y="0"/>
                    <a:pt x="733" y="0"/>
                    <a:pt x="732" y="0"/>
                  </a:cubicBezTo>
                  <a:close/>
                  <a:moveTo>
                    <a:pt x="630" y="6"/>
                  </a:moveTo>
                  <a:cubicBezTo>
                    <a:pt x="484" y="21"/>
                    <a:pt x="338" y="67"/>
                    <a:pt x="222" y="150"/>
                  </a:cubicBezTo>
                  <a:cubicBezTo>
                    <a:pt x="0" y="261"/>
                    <a:pt x="0" y="520"/>
                    <a:pt x="296" y="630"/>
                  </a:cubicBezTo>
                  <a:cubicBezTo>
                    <a:pt x="401" y="700"/>
                    <a:pt x="547" y="737"/>
                    <a:pt x="695" y="737"/>
                  </a:cubicBezTo>
                  <a:cubicBezTo>
                    <a:pt x="861" y="737"/>
                    <a:pt x="1029" y="691"/>
                    <a:pt x="1146" y="593"/>
                  </a:cubicBezTo>
                  <a:cubicBezTo>
                    <a:pt x="1405" y="409"/>
                    <a:pt x="1405" y="187"/>
                    <a:pt x="1109" y="76"/>
                  </a:cubicBezTo>
                  <a:lnTo>
                    <a:pt x="1109" y="76"/>
                  </a:lnTo>
                  <a:cubicBezTo>
                    <a:pt x="1368" y="224"/>
                    <a:pt x="1368" y="409"/>
                    <a:pt x="1146" y="557"/>
                  </a:cubicBezTo>
                  <a:cubicBezTo>
                    <a:pt x="1027" y="636"/>
                    <a:pt x="866" y="673"/>
                    <a:pt x="708" y="673"/>
                  </a:cubicBezTo>
                  <a:cubicBezTo>
                    <a:pt x="571" y="673"/>
                    <a:pt x="436" y="645"/>
                    <a:pt x="333" y="593"/>
                  </a:cubicBezTo>
                  <a:cubicBezTo>
                    <a:pt x="111" y="446"/>
                    <a:pt x="111" y="261"/>
                    <a:pt x="296" y="150"/>
                  </a:cubicBezTo>
                  <a:cubicBezTo>
                    <a:pt x="379" y="67"/>
                    <a:pt x="499" y="21"/>
                    <a:pt x="630" y="6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61" name="Google Shape;13861;p56"/>
            <p:cNvSpPr/>
            <p:nvPr/>
          </p:nvSpPr>
          <p:spPr>
            <a:xfrm>
              <a:off x="1512225" y="2267375"/>
              <a:ext cx="13450" cy="7650"/>
            </a:xfrm>
            <a:custGeom>
              <a:avLst/>
              <a:gdLst/>
              <a:ahLst/>
              <a:cxnLst/>
              <a:rect l="l" t="t" r="r" b="b"/>
              <a:pathLst>
                <a:path w="538" h="306" extrusionOk="0">
                  <a:moveTo>
                    <a:pt x="56" y="28"/>
                  </a:moveTo>
                  <a:lnTo>
                    <a:pt x="56" y="28"/>
                  </a:lnTo>
                  <a:cubicBezTo>
                    <a:pt x="19" y="47"/>
                    <a:pt x="1" y="85"/>
                    <a:pt x="1" y="122"/>
                  </a:cubicBezTo>
                  <a:lnTo>
                    <a:pt x="1" y="122"/>
                  </a:lnTo>
                  <a:cubicBezTo>
                    <a:pt x="2" y="82"/>
                    <a:pt x="20" y="47"/>
                    <a:pt x="56" y="28"/>
                  </a:cubicBezTo>
                  <a:close/>
                  <a:moveTo>
                    <a:pt x="242" y="0"/>
                  </a:moveTo>
                  <a:cubicBezTo>
                    <a:pt x="177" y="0"/>
                    <a:pt x="112" y="9"/>
                    <a:pt x="57" y="28"/>
                  </a:cubicBezTo>
                  <a:cubicBezTo>
                    <a:pt x="131" y="28"/>
                    <a:pt x="205" y="11"/>
                    <a:pt x="279" y="11"/>
                  </a:cubicBezTo>
                  <a:cubicBezTo>
                    <a:pt x="316" y="11"/>
                    <a:pt x="352" y="15"/>
                    <a:pt x="389" y="28"/>
                  </a:cubicBezTo>
                  <a:cubicBezTo>
                    <a:pt x="463" y="65"/>
                    <a:pt x="463" y="176"/>
                    <a:pt x="389" y="213"/>
                  </a:cubicBezTo>
                  <a:cubicBezTo>
                    <a:pt x="334" y="231"/>
                    <a:pt x="279" y="240"/>
                    <a:pt x="223" y="240"/>
                  </a:cubicBezTo>
                  <a:cubicBezTo>
                    <a:pt x="168" y="240"/>
                    <a:pt x="112" y="231"/>
                    <a:pt x="57" y="213"/>
                  </a:cubicBezTo>
                  <a:cubicBezTo>
                    <a:pt x="20" y="194"/>
                    <a:pt x="2" y="159"/>
                    <a:pt x="1" y="122"/>
                  </a:cubicBezTo>
                  <a:lnTo>
                    <a:pt x="1" y="122"/>
                  </a:lnTo>
                  <a:cubicBezTo>
                    <a:pt x="1" y="165"/>
                    <a:pt x="19" y="212"/>
                    <a:pt x="57" y="250"/>
                  </a:cubicBezTo>
                  <a:cubicBezTo>
                    <a:pt x="112" y="287"/>
                    <a:pt x="177" y="305"/>
                    <a:pt x="242" y="305"/>
                  </a:cubicBezTo>
                  <a:cubicBezTo>
                    <a:pt x="306" y="305"/>
                    <a:pt x="371" y="287"/>
                    <a:pt x="426" y="250"/>
                  </a:cubicBezTo>
                  <a:cubicBezTo>
                    <a:pt x="537" y="176"/>
                    <a:pt x="537" y="65"/>
                    <a:pt x="426" y="28"/>
                  </a:cubicBezTo>
                  <a:cubicBezTo>
                    <a:pt x="371" y="9"/>
                    <a:pt x="306" y="0"/>
                    <a:pt x="242" y="0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62" name="Google Shape;13862;p56"/>
            <p:cNvSpPr/>
            <p:nvPr/>
          </p:nvSpPr>
          <p:spPr>
            <a:xfrm>
              <a:off x="1509925" y="2265050"/>
              <a:ext cx="20375" cy="11800"/>
            </a:xfrm>
            <a:custGeom>
              <a:avLst/>
              <a:gdLst/>
              <a:ahLst/>
              <a:cxnLst/>
              <a:rect l="l" t="t" r="r" b="b"/>
              <a:pathLst>
                <a:path w="815" h="472" extrusionOk="0">
                  <a:moveTo>
                    <a:pt x="292" y="1"/>
                  </a:moveTo>
                  <a:cubicBezTo>
                    <a:pt x="195" y="1"/>
                    <a:pt x="93" y="28"/>
                    <a:pt x="1" y="84"/>
                  </a:cubicBezTo>
                  <a:cubicBezTo>
                    <a:pt x="92" y="29"/>
                    <a:pt x="192" y="1"/>
                    <a:pt x="296" y="1"/>
                  </a:cubicBezTo>
                  <a:lnTo>
                    <a:pt x="296" y="1"/>
                  </a:lnTo>
                  <a:cubicBezTo>
                    <a:pt x="392" y="1"/>
                    <a:pt x="483" y="29"/>
                    <a:pt x="555" y="84"/>
                  </a:cubicBezTo>
                  <a:cubicBezTo>
                    <a:pt x="703" y="158"/>
                    <a:pt x="703" y="306"/>
                    <a:pt x="555" y="417"/>
                  </a:cubicBezTo>
                  <a:cubicBezTo>
                    <a:pt x="501" y="453"/>
                    <a:pt x="410" y="471"/>
                    <a:pt x="310" y="472"/>
                  </a:cubicBezTo>
                  <a:lnTo>
                    <a:pt x="310" y="472"/>
                  </a:lnTo>
                  <a:cubicBezTo>
                    <a:pt x="202" y="471"/>
                    <a:pt x="94" y="453"/>
                    <a:pt x="4" y="418"/>
                  </a:cubicBezTo>
                  <a:lnTo>
                    <a:pt x="4" y="418"/>
                  </a:lnTo>
                  <a:cubicBezTo>
                    <a:pt x="95" y="454"/>
                    <a:pt x="205" y="472"/>
                    <a:pt x="306" y="472"/>
                  </a:cubicBezTo>
                  <a:cubicBezTo>
                    <a:pt x="307" y="472"/>
                    <a:pt x="309" y="472"/>
                    <a:pt x="310" y="472"/>
                  </a:cubicBezTo>
                  <a:lnTo>
                    <a:pt x="310" y="472"/>
                  </a:lnTo>
                  <a:cubicBezTo>
                    <a:pt x="312" y="472"/>
                    <a:pt x="313" y="472"/>
                    <a:pt x="315" y="472"/>
                  </a:cubicBezTo>
                  <a:cubicBezTo>
                    <a:pt x="426" y="472"/>
                    <a:pt x="537" y="454"/>
                    <a:pt x="629" y="417"/>
                  </a:cubicBezTo>
                  <a:cubicBezTo>
                    <a:pt x="814" y="306"/>
                    <a:pt x="814" y="121"/>
                    <a:pt x="629" y="84"/>
                  </a:cubicBezTo>
                  <a:cubicBezTo>
                    <a:pt x="518" y="28"/>
                    <a:pt x="408" y="1"/>
                    <a:pt x="301" y="1"/>
                  </a:cubicBezTo>
                  <a:cubicBezTo>
                    <a:pt x="300" y="1"/>
                    <a:pt x="298" y="1"/>
                    <a:pt x="296" y="1"/>
                  </a:cubicBezTo>
                  <a:lnTo>
                    <a:pt x="296" y="1"/>
                  </a:lnTo>
                  <a:cubicBezTo>
                    <a:pt x="295" y="1"/>
                    <a:pt x="293" y="1"/>
                    <a:pt x="292" y="1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63" name="Google Shape;13863;p56"/>
            <p:cNvSpPr/>
            <p:nvPr/>
          </p:nvSpPr>
          <p:spPr>
            <a:xfrm>
              <a:off x="1503475" y="2264125"/>
              <a:ext cx="28675" cy="14025"/>
            </a:xfrm>
            <a:custGeom>
              <a:avLst/>
              <a:gdLst/>
              <a:ahLst/>
              <a:cxnLst/>
              <a:rect l="l" t="t" r="r" b="b"/>
              <a:pathLst>
                <a:path w="1147" h="561" extrusionOk="0">
                  <a:moveTo>
                    <a:pt x="222" y="84"/>
                  </a:moveTo>
                  <a:lnTo>
                    <a:pt x="222" y="84"/>
                  </a:lnTo>
                  <a:cubicBezTo>
                    <a:pt x="0" y="195"/>
                    <a:pt x="37" y="380"/>
                    <a:pt x="222" y="491"/>
                  </a:cubicBezTo>
                  <a:cubicBezTo>
                    <a:pt x="37" y="380"/>
                    <a:pt x="37" y="195"/>
                    <a:pt x="222" y="84"/>
                  </a:cubicBezTo>
                  <a:close/>
                  <a:moveTo>
                    <a:pt x="573" y="1"/>
                  </a:moveTo>
                  <a:cubicBezTo>
                    <a:pt x="444" y="1"/>
                    <a:pt x="314" y="28"/>
                    <a:pt x="222" y="84"/>
                  </a:cubicBezTo>
                  <a:cubicBezTo>
                    <a:pt x="314" y="29"/>
                    <a:pt x="442" y="1"/>
                    <a:pt x="575" y="1"/>
                  </a:cubicBezTo>
                  <a:lnTo>
                    <a:pt x="575" y="1"/>
                  </a:lnTo>
                  <a:cubicBezTo>
                    <a:pt x="704" y="1"/>
                    <a:pt x="832" y="29"/>
                    <a:pt x="924" y="84"/>
                  </a:cubicBezTo>
                  <a:cubicBezTo>
                    <a:pt x="1109" y="158"/>
                    <a:pt x="1146" y="343"/>
                    <a:pt x="924" y="491"/>
                  </a:cubicBezTo>
                  <a:cubicBezTo>
                    <a:pt x="879" y="509"/>
                    <a:pt x="825" y="525"/>
                    <a:pt x="766" y="537"/>
                  </a:cubicBezTo>
                  <a:lnTo>
                    <a:pt x="766" y="537"/>
                  </a:lnTo>
                  <a:cubicBezTo>
                    <a:pt x="839" y="528"/>
                    <a:pt x="907" y="512"/>
                    <a:pt x="961" y="491"/>
                  </a:cubicBezTo>
                  <a:cubicBezTo>
                    <a:pt x="1146" y="343"/>
                    <a:pt x="1146" y="158"/>
                    <a:pt x="961" y="84"/>
                  </a:cubicBezTo>
                  <a:cubicBezTo>
                    <a:pt x="850" y="28"/>
                    <a:pt x="712" y="1"/>
                    <a:pt x="578" y="1"/>
                  </a:cubicBezTo>
                  <a:cubicBezTo>
                    <a:pt x="577" y="1"/>
                    <a:pt x="576" y="1"/>
                    <a:pt x="575" y="1"/>
                  </a:cubicBezTo>
                  <a:lnTo>
                    <a:pt x="575" y="1"/>
                  </a:lnTo>
                  <a:cubicBezTo>
                    <a:pt x="575" y="1"/>
                    <a:pt x="574" y="1"/>
                    <a:pt x="573" y="1"/>
                  </a:cubicBezTo>
                  <a:close/>
                  <a:moveTo>
                    <a:pt x="222" y="491"/>
                  </a:moveTo>
                  <a:lnTo>
                    <a:pt x="222" y="491"/>
                  </a:lnTo>
                  <a:cubicBezTo>
                    <a:pt x="305" y="541"/>
                    <a:pt x="419" y="561"/>
                    <a:pt x="535" y="561"/>
                  </a:cubicBezTo>
                  <a:cubicBezTo>
                    <a:pt x="614" y="561"/>
                    <a:pt x="693" y="552"/>
                    <a:pt x="766" y="537"/>
                  </a:cubicBezTo>
                  <a:lnTo>
                    <a:pt x="766" y="537"/>
                  </a:lnTo>
                  <a:cubicBezTo>
                    <a:pt x="715" y="543"/>
                    <a:pt x="660" y="546"/>
                    <a:pt x="605" y="546"/>
                  </a:cubicBezTo>
                  <a:cubicBezTo>
                    <a:pt x="471" y="546"/>
                    <a:pt x="333" y="527"/>
                    <a:pt x="222" y="491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64" name="Google Shape;13864;p56"/>
            <p:cNvSpPr/>
            <p:nvPr/>
          </p:nvSpPr>
          <p:spPr>
            <a:xfrm>
              <a:off x="1500700" y="2262475"/>
              <a:ext cx="35150" cy="18450"/>
            </a:xfrm>
            <a:custGeom>
              <a:avLst/>
              <a:gdLst/>
              <a:ahLst/>
              <a:cxnLst/>
              <a:rect l="l" t="t" r="r" b="b"/>
              <a:pathLst>
                <a:path w="1406" h="738" extrusionOk="0">
                  <a:moveTo>
                    <a:pt x="732" y="0"/>
                  </a:moveTo>
                  <a:cubicBezTo>
                    <a:pt x="697" y="0"/>
                    <a:pt x="664" y="2"/>
                    <a:pt x="630" y="6"/>
                  </a:cubicBezTo>
                  <a:lnTo>
                    <a:pt x="630" y="6"/>
                  </a:lnTo>
                  <a:cubicBezTo>
                    <a:pt x="666" y="2"/>
                    <a:pt x="701" y="0"/>
                    <a:pt x="736" y="0"/>
                  </a:cubicBezTo>
                  <a:lnTo>
                    <a:pt x="736" y="0"/>
                  </a:lnTo>
                  <a:cubicBezTo>
                    <a:pt x="865" y="1"/>
                    <a:pt x="998" y="28"/>
                    <a:pt x="1109" y="76"/>
                  </a:cubicBezTo>
                  <a:cubicBezTo>
                    <a:pt x="1012" y="27"/>
                    <a:pt x="880" y="0"/>
                    <a:pt x="741" y="0"/>
                  </a:cubicBezTo>
                  <a:cubicBezTo>
                    <a:pt x="739" y="0"/>
                    <a:pt x="738" y="0"/>
                    <a:pt x="736" y="0"/>
                  </a:cubicBezTo>
                  <a:lnTo>
                    <a:pt x="736" y="0"/>
                  </a:lnTo>
                  <a:cubicBezTo>
                    <a:pt x="735" y="0"/>
                    <a:pt x="733" y="0"/>
                    <a:pt x="732" y="0"/>
                  </a:cubicBezTo>
                  <a:close/>
                  <a:moveTo>
                    <a:pt x="630" y="6"/>
                  </a:moveTo>
                  <a:cubicBezTo>
                    <a:pt x="484" y="21"/>
                    <a:pt x="338" y="67"/>
                    <a:pt x="222" y="150"/>
                  </a:cubicBezTo>
                  <a:cubicBezTo>
                    <a:pt x="0" y="261"/>
                    <a:pt x="0" y="520"/>
                    <a:pt x="296" y="630"/>
                  </a:cubicBezTo>
                  <a:cubicBezTo>
                    <a:pt x="401" y="700"/>
                    <a:pt x="547" y="737"/>
                    <a:pt x="695" y="737"/>
                  </a:cubicBezTo>
                  <a:cubicBezTo>
                    <a:pt x="861" y="737"/>
                    <a:pt x="1029" y="691"/>
                    <a:pt x="1146" y="593"/>
                  </a:cubicBezTo>
                  <a:cubicBezTo>
                    <a:pt x="1405" y="409"/>
                    <a:pt x="1405" y="187"/>
                    <a:pt x="1109" y="76"/>
                  </a:cubicBezTo>
                  <a:lnTo>
                    <a:pt x="1109" y="76"/>
                  </a:lnTo>
                  <a:cubicBezTo>
                    <a:pt x="1368" y="224"/>
                    <a:pt x="1368" y="409"/>
                    <a:pt x="1146" y="557"/>
                  </a:cubicBezTo>
                  <a:cubicBezTo>
                    <a:pt x="1027" y="636"/>
                    <a:pt x="866" y="673"/>
                    <a:pt x="708" y="673"/>
                  </a:cubicBezTo>
                  <a:cubicBezTo>
                    <a:pt x="571" y="673"/>
                    <a:pt x="436" y="645"/>
                    <a:pt x="333" y="593"/>
                  </a:cubicBezTo>
                  <a:cubicBezTo>
                    <a:pt x="111" y="446"/>
                    <a:pt x="111" y="261"/>
                    <a:pt x="296" y="150"/>
                  </a:cubicBezTo>
                  <a:cubicBezTo>
                    <a:pt x="379" y="67"/>
                    <a:pt x="499" y="21"/>
                    <a:pt x="630" y="6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65" name="Google Shape;13865;p56"/>
            <p:cNvSpPr/>
            <p:nvPr/>
          </p:nvSpPr>
          <p:spPr>
            <a:xfrm>
              <a:off x="1512225" y="2267375"/>
              <a:ext cx="13450" cy="7650"/>
            </a:xfrm>
            <a:custGeom>
              <a:avLst/>
              <a:gdLst/>
              <a:ahLst/>
              <a:cxnLst/>
              <a:rect l="l" t="t" r="r" b="b"/>
              <a:pathLst>
                <a:path w="538" h="306" extrusionOk="0">
                  <a:moveTo>
                    <a:pt x="56" y="28"/>
                  </a:moveTo>
                  <a:lnTo>
                    <a:pt x="56" y="28"/>
                  </a:lnTo>
                  <a:cubicBezTo>
                    <a:pt x="19" y="47"/>
                    <a:pt x="1" y="85"/>
                    <a:pt x="1" y="122"/>
                  </a:cubicBezTo>
                  <a:lnTo>
                    <a:pt x="1" y="122"/>
                  </a:lnTo>
                  <a:cubicBezTo>
                    <a:pt x="2" y="82"/>
                    <a:pt x="20" y="47"/>
                    <a:pt x="56" y="28"/>
                  </a:cubicBezTo>
                  <a:close/>
                  <a:moveTo>
                    <a:pt x="242" y="0"/>
                  </a:moveTo>
                  <a:cubicBezTo>
                    <a:pt x="177" y="0"/>
                    <a:pt x="112" y="9"/>
                    <a:pt x="57" y="28"/>
                  </a:cubicBezTo>
                  <a:cubicBezTo>
                    <a:pt x="131" y="28"/>
                    <a:pt x="205" y="11"/>
                    <a:pt x="279" y="11"/>
                  </a:cubicBezTo>
                  <a:cubicBezTo>
                    <a:pt x="316" y="11"/>
                    <a:pt x="352" y="15"/>
                    <a:pt x="389" y="28"/>
                  </a:cubicBezTo>
                  <a:cubicBezTo>
                    <a:pt x="463" y="65"/>
                    <a:pt x="463" y="176"/>
                    <a:pt x="389" y="213"/>
                  </a:cubicBezTo>
                  <a:cubicBezTo>
                    <a:pt x="334" y="231"/>
                    <a:pt x="279" y="240"/>
                    <a:pt x="223" y="240"/>
                  </a:cubicBezTo>
                  <a:cubicBezTo>
                    <a:pt x="168" y="240"/>
                    <a:pt x="112" y="231"/>
                    <a:pt x="57" y="213"/>
                  </a:cubicBezTo>
                  <a:cubicBezTo>
                    <a:pt x="20" y="194"/>
                    <a:pt x="2" y="159"/>
                    <a:pt x="1" y="122"/>
                  </a:cubicBezTo>
                  <a:lnTo>
                    <a:pt x="1" y="122"/>
                  </a:lnTo>
                  <a:cubicBezTo>
                    <a:pt x="1" y="165"/>
                    <a:pt x="19" y="212"/>
                    <a:pt x="57" y="250"/>
                  </a:cubicBezTo>
                  <a:cubicBezTo>
                    <a:pt x="112" y="287"/>
                    <a:pt x="177" y="305"/>
                    <a:pt x="242" y="305"/>
                  </a:cubicBezTo>
                  <a:cubicBezTo>
                    <a:pt x="306" y="305"/>
                    <a:pt x="371" y="287"/>
                    <a:pt x="426" y="250"/>
                  </a:cubicBezTo>
                  <a:cubicBezTo>
                    <a:pt x="537" y="176"/>
                    <a:pt x="537" y="65"/>
                    <a:pt x="426" y="28"/>
                  </a:cubicBezTo>
                  <a:cubicBezTo>
                    <a:pt x="371" y="9"/>
                    <a:pt x="306" y="0"/>
                    <a:pt x="242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66" name="Google Shape;13866;p56"/>
            <p:cNvSpPr/>
            <p:nvPr/>
          </p:nvSpPr>
          <p:spPr>
            <a:xfrm>
              <a:off x="1509925" y="2265050"/>
              <a:ext cx="20375" cy="11800"/>
            </a:xfrm>
            <a:custGeom>
              <a:avLst/>
              <a:gdLst/>
              <a:ahLst/>
              <a:cxnLst/>
              <a:rect l="l" t="t" r="r" b="b"/>
              <a:pathLst>
                <a:path w="815" h="472" extrusionOk="0">
                  <a:moveTo>
                    <a:pt x="292" y="1"/>
                  </a:moveTo>
                  <a:cubicBezTo>
                    <a:pt x="195" y="1"/>
                    <a:pt x="93" y="28"/>
                    <a:pt x="1" y="84"/>
                  </a:cubicBezTo>
                  <a:cubicBezTo>
                    <a:pt x="92" y="29"/>
                    <a:pt x="192" y="1"/>
                    <a:pt x="296" y="1"/>
                  </a:cubicBezTo>
                  <a:lnTo>
                    <a:pt x="296" y="1"/>
                  </a:lnTo>
                  <a:cubicBezTo>
                    <a:pt x="392" y="1"/>
                    <a:pt x="483" y="29"/>
                    <a:pt x="555" y="84"/>
                  </a:cubicBezTo>
                  <a:cubicBezTo>
                    <a:pt x="703" y="158"/>
                    <a:pt x="703" y="306"/>
                    <a:pt x="555" y="417"/>
                  </a:cubicBezTo>
                  <a:cubicBezTo>
                    <a:pt x="501" y="453"/>
                    <a:pt x="410" y="471"/>
                    <a:pt x="310" y="472"/>
                  </a:cubicBezTo>
                  <a:lnTo>
                    <a:pt x="310" y="472"/>
                  </a:lnTo>
                  <a:cubicBezTo>
                    <a:pt x="202" y="471"/>
                    <a:pt x="94" y="453"/>
                    <a:pt x="4" y="418"/>
                  </a:cubicBezTo>
                  <a:lnTo>
                    <a:pt x="4" y="418"/>
                  </a:lnTo>
                  <a:cubicBezTo>
                    <a:pt x="95" y="454"/>
                    <a:pt x="205" y="472"/>
                    <a:pt x="306" y="472"/>
                  </a:cubicBezTo>
                  <a:cubicBezTo>
                    <a:pt x="307" y="472"/>
                    <a:pt x="309" y="472"/>
                    <a:pt x="310" y="472"/>
                  </a:cubicBezTo>
                  <a:lnTo>
                    <a:pt x="310" y="472"/>
                  </a:lnTo>
                  <a:cubicBezTo>
                    <a:pt x="312" y="472"/>
                    <a:pt x="313" y="472"/>
                    <a:pt x="315" y="472"/>
                  </a:cubicBezTo>
                  <a:cubicBezTo>
                    <a:pt x="426" y="472"/>
                    <a:pt x="537" y="454"/>
                    <a:pt x="629" y="417"/>
                  </a:cubicBezTo>
                  <a:cubicBezTo>
                    <a:pt x="814" y="306"/>
                    <a:pt x="814" y="121"/>
                    <a:pt x="629" y="84"/>
                  </a:cubicBezTo>
                  <a:cubicBezTo>
                    <a:pt x="518" y="28"/>
                    <a:pt x="408" y="1"/>
                    <a:pt x="301" y="1"/>
                  </a:cubicBezTo>
                  <a:cubicBezTo>
                    <a:pt x="300" y="1"/>
                    <a:pt x="298" y="1"/>
                    <a:pt x="296" y="1"/>
                  </a:cubicBezTo>
                  <a:lnTo>
                    <a:pt x="296" y="1"/>
                  </a:lnTo>
                  <a:cubicBezTo>
                    <a:pt x="295" y="1"/>
                    <a:pt x="293" y="1"/>
                    <a:pt x="292" y="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67" name="Google Shape;13867;p56"/>
            <p:cNvSpPr/>
            <p:nvPr/>
          </p:nvSpPr>
          <p:spPr>
            <a:xfrm>
              <a:off x="1503475" y="2264125"/>
              <a:ext cx="28675" cy="14025"/>
            </a:xfrm>
            <a:custGeom>
              <a:avLst/>
              <a:gdLst/>
              <a:ahLst/>
              <a:cxnLst/>
              <a:rect l="l" t="t" r="r" b="b"/>
              <a:pathLst>
                <a:path w="1147" h="561" extrusionOk="0">
                  <a:moveTo>
                    <a:pt x="222" y="84"/>
                  </a:moveTo>
                  <a:lnTo>
                    <a:pt x="222" y="84"/>
                  </a:lnTo>
                  <a:cubicBezTo>
                    <a:pt x="0" y="195"/>
                    <a:pt x="37" y="380"/>
                    <a:pt x="222" y="491"/>
                  </a:cubicBezTo>
                  <a:cubicBezTo>
                    <a:pt x="37" y="380"/>
                    <a:pt x="37" y="195"/>
                    <a:pt x="222" y="84"/>
                  </a:cubicBezTo>
                  <a:close/>
                  <a:moveTo>
                    <a:pt x="573" y="1"/>
                  </a:moveTo>
                  <a:cubicBezTo>
                    <a:pt x="444" y="1"/>
                    <a:pt x="314" y="28"/>
                    <a:pt x="222" y="84"/>
                  </a:cubicBezTo>
                  <a:cubicBezTo>
                    <a:pt x="314" y="29"/>
                    <a:pt x="442" y="1"/>
                    <a:pt x="575" y="1"/>
                  </a:cubicBezTo>
                  <a:lnTo>
                    <a:pt x="575" y="1"/>
                  </a:lnTo>
                  <a:cubicBezTo>
                    <a:pt x="704" y="1"/>
                    <a:pt x="832" y="29"/>
                    <a:pt x="924" y="84"/>
                  </a:cubicBezTo>
                  <a:cubicBezTo>
                    <a:pt x="1109" y="158"/>
                    <a:pt x="1146" y="343"/>
                    <a:pt x="924" y="491"/>
                  </a:cubicBezTo>
                  <a:cubicBezTo>
                    <a:pt x="879" y="509"/>
                    <a:pt x="825" y="525"/>
                    <a:pt x="766" y="537"/>
                  </a:cubicBezTo>
                  <a:lnTo>
                    <a:pt x="766" y="537"/>
                  </a:lnTo>
                  <a:cubicBezTo>
                    <a:pt x="839" y="528"/>
                    <a:pt x="907" y="512"/>
                    <a:pt x="961" y="491"/>
                  </a:cubicBezTo>
                  <a:cubicBezTo>
                    <a:pt x="1146" y="343"/>
                    <a:pt x="1146" y="158"/>
                    <a:pt x="961" y="84"/>
                  </a:cubicBezTo>
                  <a:cubicBezTo>
                    <a:pt x="850" y="28"/>
                    <a:pt x="712" y="1"/>
                    <a:pt x="578" y="1"/>
                  </a:cubicBezTo>
                  <a:cubicBezTo>
                    <a:pt x="577" y="1"/>
                    <a:pt x="576" y="1"/>
                    <a:pt x="575" y="1"/>
                  </a:cubicBezTo>
                  <a:lnTo>
                    <a:pt x="575" y="1"/>
                  </a:lnTo>
                  <a:cubicBezTo>
                    <a:pt x="575" y="1"/>
                    <a:pt x="574" y="1"/>
                    <a:pt x="573" y="1"/>
                  </a:cubicBezTo>
                  <a:close/>
                  <a:moveTo>
                    <a:pt x="222" y="491"/>
                  </a:moveTo>
                  <a:lnTo>
                    <a:pt x="222" y="491"/>
                  </a:lnTo>
                  <a:cubicBezTo>
                    <a:pt x="305" y="541"/>
                    <a:pt x="419" y="561"/>
                    <a:pt x="535" y="561"/>
                  </a:cubicBezTo>
                  <a:cubicBezTo>
                    <a:pt x="614" y="561"/>
                    <a:pt x="693" y="552"/>
                    <a:pt x="766" y="537"/>
                  </a:cubicBezTo>
                  <a:lnTo>
                    <a:pt x="766" y="537"/>
                  </a:lnTo>
                  <a:cubicBezTo>
                    <a:pt x="715" y="543"/>
                    <a:pt x="660" y="546"/>
                    <a:pt x="605" y="546"/>
                  </a:cubicBezTo>
                  <a:cubicBezTo>
                    <a:pt x="471" y="546"/>
                    <a:pt x="333" y="527"/>
                    <a:pt x="222" y="49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68" name="Google Shape;13868;p56"/>
            <p:cNvSpPr/>
            <p:nvPr/>
          </p:nvSpPr>
          <p:spPr>
            <a:xfrm>
              <a:off x="1500700" y="2262475"/>
              <a:ext cx="35150" cy="18450"/>
            </a:xfrm>
            <a:custGeom>
              <a:avLst/>
              <a:gdLst/>
              <a:ahLst/>
              <a:cxnLst/>
              <a:rect l="l" t="t" r="r" b="b"/>
              <a:pathLst>
                <a:path w="1406" h="738" extrusionOk="0">
                  <a:moveTo>
                    <a:pt x="732" y="0"/>
                  </a:moveTo>
                  <a:cubicBezTo>
                    <a:pt x="697" y="0"/>
                    <a:pt x="664" y="2"/>
                    <a:pt x="630" y="6"/>
                  </a:cubicBezTo>
                  <a:lnTo>
                    <a:pt x="630" y="6"/>
                  </a:lnTo>
                  <a:cubicBezTo>
                    <a:pt x="666" y="2"/>
                    <a:pt x="701" y="0"/>
                    <a:pt x="736" y="0"/>
                  </a:cubicBezTo>
                  <a:lnTo>
                    <a:pt x="736" y="0"/>
                  </a:lnTo>
                  <a:cubicBezTo>
                    <a:pt x="865" y="1"/>
                    <a:pt x="998" y="28"/>
                    <a:pt x="1109" y="76"/>
                  </a:cubicBezTo>
                  <a:cubicBezTo>
                    <a:pt x="1012" y="27"/>
                    <a:pt x="880" y="0"/>
                    <a:pt x="741" y="0"/>
                  </a:cubicBezTo>
                  <a:cubicBezTo>
                    <a:pt x="739" y="0"/>
                    <a:pt x="738" y="0"/>
                    <a:pt x="736" y="0"/>
                  </a:cubicBezTo>
                  <a:lnTo>
                    <a:pt x="736" y="0"/>
                  </a:lnTo>
                  <a:cubicBezTo>
                    <a:pt x="735" y="0"/>
                    <a:pt x="733" y="0"/>
                    <a:pt x="732" y="0"/>
                  </a:cubicBezTo>
                  <a:close/>
                  <a:moveTo>
                    <a:pt x="630" y="6"/>
                  </a:moveTo>
                  <a:cubicBezTo>
                    <a:pt x="484" y="21"/>
                    <a:pt x="338" y="67"/>
                    <a:pt x="222" y="150"/>
                  </a:cubicBezTo>
                  <a:cubicBezTo>
                    <a:pt x="0" y="261"/>
                    <a:pt x="0" y="520"/>
                    <a:pt x="296" y="630"/>
                  </a:cubicBezTo>
                  <a:cubicBezTo>
                    <a:pt x="401" y="700"/>
                    <a:pt x="547" y="737"/>
                    <a:pt x="695" y="737"/>
                  </a:cubicBezTo>
                  <a:cubicBezTo>
                    <a:pt x="861" y="737"/>
                    <a:pt x="1029" y="691"/>
                    <a:pt x="1146" y="593"/>
                  </a:cubicBezTo>
                  <a:cubicBezTo>
                    <a:pt x="1405" y="409"/>
                    <a:pt x="1405" y="187"/>
                    <a:pt x="1109" y="76"/>
                  </a:cubicBezTo>
                  <a:lnTo>
                    <a:pt x="1109" y="76"/>
                  </a:lnTo>
                  <a:cubicBezTo>
                    <a:pt x="1368" y="224"/>
                    <a:pt x="1368" y="409"/>
                    <a:pt x="1146" y="557"/>
                  </a:cubicBezTo>
                  <a:cubicBezTo>
                    <a:pt x="1027" y="636"/>
                    <a:pt x="866" y="673"/>
                    <a:pt x="708" y="673"/>
                  </a:cubicBezTo>
                  <a:cubicBezTo>
                    <a:pt x="571" y="673"/>
                    <a:pt x="436" y="645"/>
                    <a:pt x="333" y="593"/>
                  </a:cubicBezTo>
                  <a:cubicBezTo>
                    <a:pt x="111" y="446"/>
                    <a:pt x="111" y="261"/>
                    <a:pt x="296" y="150"/>
                  </a:cubicBezTo>
                  <a:cubicBezTo>
                    <a:pt x="379" y="67"/>
                    <a:pt x="499" y="21"/>
                    <a:pt x="630" y="6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69" name="Google Shape;13869;p56"/>
            <p:cNvSpPr/>
            <p:nvPr/>
          </p:nvSpPr>
          <p:spPr>
            <a:xfrm>
              <a:off x="1512225" y="2267375"/>
              <a:ext cx="13450" cy="7650"/>
            </a:xfrm>
            <a:custGeom>
              <a:avLst/>
              <a:gdLst/>
              <a:ahLst/>
              <a:cxnLst/>
              <a:rect l="l" t="t" r="r" b="b"/>
              <a:pathLst>
                <a:path w="538" h="306" extrusionOk="0">
                  <a:moveTo>
                    <a:pt x="56" y="28"/>
                  </a:moveTo>
                  <a:lnTo>
                    <a:pt x="56" y="28"/>
                  </a:lnTo>
                  <a:cubicBezTo>
                    <a:pt x="19" y="47"/>
                    <a:pt x="1" y="85"/>
                    <a:pt x="1" y="122"/>
                  </a:cubicBezTo>
                  <a:lnTo>
                    <a:pt x="1" y="122"/>
                  </a:lnTo>
                  <a:cubicBezTo>
                    <a:pt x="2" y="82"/>
                    <a:pt x="20" y="47"/>
                    <a:pt x="56" y="28"/>
                  </a:cubicBezTo>
                  <a:close/>
                  <a:moveTo>
                    <a:pt x="242" y="0"/>
                  </a:moveTo>
                  <a:cubicBezTo>
                    <a:pt x="177" y="0"/>
                    <a:pt x="112" y="9"/>
                    <a:pt x="57" y="28"/>
                  </a:cubicBezTo>
                  <a:cubicBezTo>
                    <a:pt x="131" y="28"/>
                    <a:pt x="205" y="11"/>
                    <a:pt x="279" y="11"/>
                  </a:cubicBezTo>
                  <a:cubicBezTo>
                    <a:pt x="316" y="11"/>
                    <a:pt x="352" y="15"/>
                    <a:pt x="389" y="28"/>
                  </a:cubicBezTo>
                  <a:cubicBezTo>
                    <a:pt x="463" y="65"/>
                    <a:pt x="463" y="176"/>
                    <a:pt x="389" y="213"/>
                  </a:cubicBezTo>
                  <a:cubicBezTo>
                    <a:pt x="334" y="231"/>
                    <a:pt x="279" y="240"/>
                    <a:pt x="223" y="240"/>
                  </a:cubicBezTo>
                  <a:cubicBezTo>
                    <a:pt x="168" y="240"/>
                    <a:pt x="112" y="231"/>
                    <a:pt x="57" y="213"/>
                  </a:cubicBezTo>
                  <a:cubicBezTo>
                    <a:pt x="20" y="194"/>
                    <a:pt x="2" y="159"/>
                    <a:pt x="1" y="122"/>
                  </a:cubicBezTo>
                  <a:lnTo>
                    <a:pt x="1" y="122"/>
                  </a:lnTo>
                  <a:cubicBezTo>
                    <a:pt x="1" y="165"/>
                    <a:pt x="19" y="212"/>
                    <a:pt x="57" y="250"/>
                  </a:cubicBezTo>
                  <a:cubicBezTo>
                    <a:pt x="112" y="287"/>
                    <a:pt x="177" y="305"/>
                    <a:pt x="242" y="305"/>
                  </a:cubicBezTo>
                  <a:cubicBezTo>
                    <a:pt x="306" y="305"/>
                    <a:pt x="371" y="287"/>
                    <a:pt x="426" y="250"/>
                  </a:cubicBezTo>
                  <a:cubicBezTo>
                    <a:pt x="537" y="176"/>
                    <a:pt x="537" y="65"/>
                    <a:pt x="426" y="28"/>
                  </a:cubicBezTo>
                  <a:cubicBezTo>
                    <a:pt x="371" y="9"/>
                    <a:pt x="306" y="0"/>
                    <a:pt x="242" y="0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70" name="Google Shape;13870;p56"/>
            <p:cNvSpPr/>
            <p:nvPr/>
          </p:nvSpPr>
          <p:spPr>
            <a:xfrm>
              <a:off x="1509925" y="2265050"/>
              <a:ext cx="20375" cy="11800"/>
            </a:xfrm>
            <a:custGeom>
              <a:avLst/>
              <a:gdLst/>
              <a:ahLst/>
              <a:cxnLst/>
              <a:rect l="l" t="t" r="r" b="b"/>
              <a:pathLst>
                <a:path w="815" h="472" extrusionOk="0">
                  <a:moveTo>
                    <a:pt x="292" y="1"/>
                  </a:moveTo>
                  <a:cubicBezTo>
                    <a:pt x="195" y="1"/>
                    <a:pt x="93" y="28"/>
                    <a:pt x="1" y="84"/>
                  </a:cubicBezTo>
                  <a:cubicBezTo>
                    <a:pt x="92" y="29"/>
                    <a:pt x="192" y="1"/>
                    <a:pt x="296" y="1"/>
                  </a:cubicBezTo>
                  <a:lnTo>
                    <a:pt x="296" y="1"/>
                  </a:lnTo>
                  <a:cubicBezTo>
                    <a:pt x="392" y="1"/>
                    <a:pt x="483" y="29"/>
                    <a:pt x="555" y="84"/>
                  </a:cubicBezTo>
                  <a:cubicBezTo>
                    <a:pt x="703" y="158"/>
                    <a:pt x="703" y="306"/>
                    <a:pt x="555" y="417"/>
                  </a:cubicBezTo>
                  <a:cubicBezTo>
                    <a:pt x="501" y="453"/>
                    <a:pt x="410" y="471"/>
                    <a:pt x="310" y="472"/>
                  </a:cubicBezTo>
                  <a:lnTo>
                    <a:pt x="310" y="472"/>
                  </a:lnTo>
                  <a:cubicBezTo>
                    <a:pt x="202" y="471"/>
                    <a:pt x="94" y="453"/>
                    <a:pt x="4" y="418"/>
                  </a:cubicBezTo>
                  <a:lnTo>
                    <a:pt x="4" y="418"/>
                  </a:lnTo>
                  <a:cubicBezTo>
                    <a:pt x="95" y="454"/>
                    <a:pt x="205" y="472"/>
                    <a:pt x="306" y="472"/>
                  </a:cubicBezTo>
                  <a:cubicBezTo>
                    <a:pt x="307" y="472"/>
                    <a:pt x="309" y="472"/>
                    <a:pt x="310" y="472"/>
                  </a:cubicBezTo>
                  <a:lnTo>
                    <a:pt x="310" y="472"/>
                  </a:lnTo>
                  <a:cubicBezTo>
                    <a:pt x="312" y="472"/>
                    <a:pt x="313" y="472"/>
                    <a:pt x="315" y="472"/>
                  </a:cubicBezTo>
                  <a:cubicBezTo>
                    <a:pt x="426" y="472"/>
                    <a:pt x="537" y="454"/>
                    <a:pt x="629" y="417"/>
                  </a:cubicBezTo>
                  <a:cubicBezTo>
                    <a:pt x="814" y="306"/>
                    <a:pt x="814" y="121"/>
                    <a:pt x="629" y="84"/>
                  </a:cubicBezTo>
                  <a:cubicBezTo>
                    <a:pt x="518" y="28"/>
                    <a:pt x="408" y="1"/>
                    <a:pt x="301" y="1"/>
                  </a:cubicBezTo>
                  <a:cubicBezTo>
                    <a:pt x="300" y="1"/>
                    <a:pt x="298" y="1"/>
                    <a:pt x="296" y="1"/>
                  </a:cubicBezTo>
                  <a:lnTo>
                    <a:pt x="296" y="1"/>
                  </a:lnTo>
                  <a:cubicBezTo>
                    <a:pt x="295" y="1"/>
                    <a:pt x="293" y="1"/>
                    <a:pt x="292" y="1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71" name="Google Shape;13871;p56"/>
            <p:cNvSpPr/>
            <p:nvPr/>
          </p:nvSpPr>
          <p:spPr>
            <a:xfrm>
              <a:off x="1503475" y="2264125"/>
              <a:ext cx="28675" cy="14025"/>
            </a:xfrm>
            <a:custGeom>
              <a:avLst/>
              <a:gdLst/>
              <a:ahLst/>
              <a:cxnLst/>
              <a:rect l="l" t="t" r="r" b="b"/>
              <a:pathLst>
                <a:path w="1147" h="561" extrusionOk="0">
                  <a:moveTo>
                    <a:pt x="222" y="84"/>
                  </a:moveTo>
                  <a:lnTo>
                    <a:pt x="222" y="84"/>
                  </a:lnTo>
                  <a:cubicBezTo>
                    <a:pt x="0" y="195"/>
                    <a:pt x="37" y="380"/>
                    <a:pt x="222" y="491"/>
                  </a:cubicBezTo>
                  <a:cubicBezTo>
                    <a:pt x="37" y="380"/>
                    <a:pt x="37" y="195"/>
                    <a:pt x="222" y="84"/>
                  </a:cubicBezTo>
                  <a:close/>
                  <a:moveTo>
                    <a:pt x="573" y="1"/>
                  </a:moveTo>
                  <a:cubicBezTo>
                    <a:pt x="444" y="1"/>
                    <a:pt x="314" y="28"/>
                    <a:pt x="222" y="84"/>
                  </a:cubicBezTo>
                  <a:cubicBezTo>
                    <a:pt x="314" y="29"/>
                    <a:pt x="442" y="1"/>
                    <a:pt x="575" y="1"/>
                  </a:cubicBezTo>
                  <a:lnTo>
                    <a:pt x="575" y="1"/>
                  </a:lnTo>
                  <a:cubicBezTo>
                    <a:pt x="704" y="1"/>
                    <a:pt x="832" y="29"/>
                    <a:pt x="924" y="84"/>
                  </a:cubicBezTo>
                  <a:cubicBezTo>
                    <a:pt x="1109" y="158"/>
                    <a:pt x="1146" y="343"/>
                    <a:pt x="924" y="491"/>
                  </a:cubicBezTo>
                  <a:cubicBezTo>
                    <a:pt x="879" y="509"/>
                    <a:pt x="825" y="525"/>
                    <a:pt x="766" y="537"/>
                  </a:cubicBezTo>
                  <a:lnTo>
                    <a:pt x="766" y="537"/>
                  </a:lnTo>
                  <a:cubicBezTo>
                    <a:pt x="839" y="528"/>
                    <a:pt x="907" y="512"/>
                    <a:pt x="961" y="491"/>
                  </a:cubicBezTo>
                  <a:cubicBezTo>
                    <a:pt x="1146" y="343"/>
                    <a:pt x="1146" y="158"/>
                    <a:pt x="961" y="84"/>
                  </a:cubicBezTo>
                  <a:cubicBezTo>
                    <a:pt x="850" y="28"/>
                    <a:pt x="712" y="1"/>
                    <a:pt x="578" y="1"/>
                  </a:cubicBezTo>
                  <a:cubicBezTo>
                    <a:pt x="577" y="1"/>
                    <a:pt x="576" y="1"/>
                    <a:pt x="575" y="1"/>
                  </a:cubicBezTo>
                  <a:lnTo>
                    <a:pt x="575" y="1"/>
                  </a:lnTo>
                  <a:cubicBezTo>
                    <a:pt x="575" y="1"/>
                    <a:pt x="574" y="1"/>
                    <a:pt x="573" y="1"/>
                  </a:cubicBezTo>
                  <a:close/>
                  <a:moveTo>
                    <a:pt x="222" y="491"/>
                  </a:moveTo>
                  <a:lnTo>
                    <a:pt x="222" y="491"/>
                  </a:lnTo>
                  <a:cubicBezTo>
                    <a:pt x="305" y="541"/>
                    <a:pt x="419" y="561"/>
                    <a:pt x="535" y="561"/>
                  </a:cubicBezTo>
                  <a:cubicBezTo>
                    <a:pt x="614" y="561"/>
                    <a:pt x="693" y="552"/>
                    <a:pt x="766" y="537"/>
                  </a:cubicBezTo>
                  <a:lnTo>
                    <a:pt x="766" y="537"/>
                  </a:lnTo>
                  <a:cubicBezTo>
                    <a:pt x="715" y="543"/>
                    <a:pt x="660" y="546"/>
                    <a:pt x="605" y="546"/>
                  </a:cubicBezTo>
                  <a:cubicBezTo>
                    <a:pt x="471" y="546"/>
                    <a:pt x="333" y="527"/>
                    <a:pt x="222" y="491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72" name="Google Shape;13872;p56"/>
            <p:cNvSpPr/>
            <p:nvPr/>
          </p:nvSpPr>
          <p:spPr>
            <a:xfrm>
              <a:off x="1512225" y="2267375"/>
              <a:ext cx="13450" cy="7650"/>
            </a:xfrm>
            <a:custGeom>
              <a:avLst/>
              <a:gdLst/>
              <a:ahLst/>
              <a:cxnLst/>
              <a:rect l="l" t="t" r="r" b="b"/>
              <a:pathLst>
                <a:path w="538" h="306" extrusionOk="0">
                  <a:moveTo>
                    <a:pt x="56" y="28"/>
                  </a:moveTo>
                  <a:lnTo>
                    <a:pt x="56" y="28"/>
                  </a:lnTo>
                  <a:cubicBezTo>
                    <a:pt x="19" y="47"/>
                    <a:pt x="1" y="85"/>
                    <a:pt x="1" y="122"/>
                  </a:cubicBezTo>
                  <a:lnTo>
                    <a:pt x="1" y="122"/>
                  </a:lnTo>
                  <a:cubicBezTo>
                    <a:pt x="2" y="82"/>
                    <a:pt x="20" y="47"/>
                    <a:pt x="56" y="28"/>
                  </a:cubicBezTo>
                  <a:close/>
                  <a:moveTo>
                    <a:pt x="242" y="0"/>
                  </a:moveTo>
                  <a:cubicBezTo>
                    <a:pt x="177" y="0"/>
                    <a:pt x="112" y="9"/>
                    <a:pt x="57" y="28"/>
                  </a:cubicBezTo>
                  <a:cubicBezTo>
                    <a:pt x="131" y="28"/>
                    <a:pt x="205" y="11"/>
                    <a:pt x="279" y="11"/>
                  </a:cubicBezTo>
                  <a:cubicBezTo>
                    <a:pt x="316" y="11"/>
                    <a:pt x="352" y="15"/>
                    <a:pt x="389" y="28"/>
                  </a:cubicBezTo>
                  <a:cubicBezTo>
                    <a:pt x="463" y="65"/>
                    <a:pt x="463" y="176"/>
                    <a:pt x="389" y="213"/>
                  </a:cubicBezTo>
                  <a:cubicBezTo>
                    <a:pt x="334" y="231"/>
                    <a:pt x="279" y="240"/>
                    <a:pt x="223" y="240"/>
                  </a:cubicBezTo>
                  <a:cubicBezTo>
                    <a:pt x="168" y="240"/>
                    <a:pt x="112" y="231"/>
                    <a:pt x="57" y="213"/>
                  </a:cubicBezTo>
                  <a:cubicBezTo>
                    <a:pt x="20" y="194"/>
                    <a:pt x="2" y="159"/>
                    <a:pt x="1" y="122"/>
                  </a:cubicBezTo>
                  <a:lnTo>
                    <a:pt x="1" y="122"/>
                  </a:lnTo>
                  <a:cubicBezTo>
                    <a:pt x="1" y="165"/>
                    <a:pt x="19" y="212"/>
                    <a:pt x="57" y="250"/>
                  </a:cubicBezTo>
                  <a:cubicBezTo>
                    <a:pt x="112" y="287"/>
                    <a:pt x="177" y="305"/>
                    <a:pt x="242" y="305"/>
                  </a:cubicBezTo>
                  <a:cubicBezTo>
                    <a:pt x="306" y="305"/>
                    <a:pt x="371" y="287"/>
                    <a:pt x="426" y="250"/>
                  </a:cubicBezTo>
                  <a:cubicBezTo>
                    <a:pt x="537" y="176"/>
                    <a:pt x="537" y="65"/>
                    <a:pt x="426" y="28"/>
                  </a:cubicBezTo>
                  <a:cubicBezTo>
                    <a:pt x="371" y="9"/>
                    <a:pt x="306" y="0"/>
                    <a:pt x="242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73" name="Google Shape;13873;p56"/>
            <p:cNvSpPr/>
            <p:nvPr/>
          </p:nvSpPr>
          <p:spPr>
            <a:xfrm>
              <a:off x="1509925" y="2265050"/>
              <a:ext cx="20375" cy="11800"/>
            </a:xfrm>
            <a:custGeom>
              <a:avLst/>
              <a:gdLst/>
              <a:ahLst/>
              <a:cxnLst/>
              <a:rect l="l" t="t" r="r" b="b"/>
              <a:pathLst>
                <a:path w="815" h="472" extrusionOk="0">
                  <a:moveTo>
                    <a:pt x="292" y="1"/>
                  </a:moveTo>
                  <a:cubicBezTo>
                    <a:pt x="195" y="1"/>
                    <a:pt x="93" y="28"/>
                    <a:pt x="1" y="84"/>
                  </a:cubicBezTo>
                  <a:cubicBezTo>
                    <a:pt x="92" y="29"/>
                    <a:pt x="192" y="1"/>
                    <a:pt x="296" y="1"/>
                  </a:cubicBezTo>
                  <a:lnTo>
                    <a:pt x="296" y="1"/>
                  </a:lnTo>
                  <a:cubicBezTo>
                    <a:pt x="392" y="1"/>
                    <a:pt x="483" y="29"/>
                    <a:pt x="555" y="84"/>
                  </a:cubicBezTo>
                  <a:cubicBezTo>
                    <a:pt x="703" y="158"/>
                    <a:pt x="703" y="306"/>
                    <a:pt x="555" y="417"/>
                  </a:cubicBezTo>
                  <a:cubicBezTo>
                    <a:pt x="501" y="453"/>
                    <a:pt x="410" y="471"/>
                    <a:pt x="310" y="472"/>
                  </a:cubicBezTo>
                  <a:lnTo>
                    <a:pt x="310" y="472"/>
                  </a:lnTo>
                  <a:cubicBezTo>
                    <a:pt x="202" y="471"/>
                    <a:pt x="94" y="453"/>
                    <a:pt x="4" y="418"/>
                  </a:cubicBezTo>
                  <a:lnTo>
                    <a:pt x="4" y="418"/>
                  </a:lnTo>
                  <a:cubicBezTo>
                    <a:pt x="95" y="454"/>
                    <a:pt x="205" y="472"/>
                    <a:pt x="306" y="472"/>
                  </a:cubicBezTo>
                  <a:cubicBezTo>
                    <a:pt x="307" y="472"/>
                    <a:pt x="309" y="472"/>
                    <a:pt x="310" y="472"/>
                  </a:cubicBezTo>
                  <a:lnTo>
                    <a:pt x="310" y="472"/>
                  </a:lnTo>
                  <a:cubicBezTo>
                    <a:pt x="312" y="472"/>
                    <a:pt x="313" y="472"/>
                    <a:pt x="315" y="472"/>
                  </a:cubicBezTo>
                  <a:cubicBezTo>
                    <a:pt x="426" y="472"/>
                    <a:pt x="537" y="454"/>
                    <a:pt x="629" y="417"/>
                  </a:cubicBezTo>
                  <a:cubicBezTo>
                    <a:pt x="814" y="306"/>
                    <a:pt x="814" y="121"/>
                    <a:pt x="629" y="84"/>
                  </a:cubicBezTo>
                  <a:cubicBezTo>
                    <a:pt x="518" y="28"/>
                    <a:pt x="408" y="1"/>
                    <a:pt x="301" y="1"/>
                  </a:cubicBezTo>
                  <a:cubicBezTo>
                    <a:pt x="300" y="1"/>
                    <a:pt x="298" y="1"/>
                    <a:pt x="296" y="1"/>
                  </a:cubicBezTo>
                  <a:lnTo>
                    <a:pt x="296" y="1"/>
                  </a:lnTo>
                  <a:cubicBezTo>
                    <a:pt x="295" y="1"/>
                    <a:pt x="293" y="1"/>
                    <a:pt x="292" y="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74" name="Google Shape;13874;p56"/>
            <p:cNvSpPr/>
            <p:nvPr/>
          </p:nvSpPr>
          <p:spPr>
            <a:xfrm>
              <a:off x="1503475" y="2264125"/>
              <a:ext cx="28675" cy="14025"/>
            </a:xfrm>
            <a:custGeom>
              <a:avLst/>
              <a:gdLst/>
              <a:ahLst/>
              <a:cxnLst/>
              <a:rect l="l" t="t" r="r" b="b"/>
              <a:pathLst>
                <a:path w="1147" h="561" extrusionOk="0">
                  <a:moveTo>
                    <a:pt x="222" y="84"/>
                  </a:moveTo>
                  <a:lnTo>
                    <a:pt x="222" y="84"/>
                  </a:lnTo>
                  <a:cubicBezTo>
                    <a:pt x="0" y="195"/>
                    <a:pt x="37" y="380"/>
                    <a:pt x="222" y="491"/>
                  </a:cubicBezTo>
                  <a:cubicBezTo>
                    <a:pt x="37" y="380"/>
                    <a:pt x="37" y="195"/>
                    <a:pt x="222" y="84"/>
                  </a:cubicBezTo>
                  <a:close/>
                  <a:moveTo>
                    <a:pt x="573" y="1"/>
                  </a:moveTo>
                  <a:cubicBezTo>
                    <a:pt x="444" y="1"/>
                    <a:pt x="314" y="28"/>
                    <a:pt x="222" y="84"/>
                  </a:cubicBezTo>
                  <a:cubicBezTo>
                    <a:pt x="314" y="29"/>
                    <a:pt x="442" y="1"/>
                    <a:pt x="575" y="1"/>
                  </a:cubicBezTo>
                  <a:lnTo>
                    <a:pt x="575" y="1"/>
                  </a:lnTo>
                  <a:cubicBezTo>
                    <a:pt x="704" y="1"/>
                    <a:pt x="832" y="29"/>
                    <a:pt x="924" y="84"/>
                  </a:cubicBezTo>
                  <a:cubicBezTo>
                    <a:pt x="1109" y="158"/>
                    <a:pt x="1146" y="343"/>
                    <a:pt x="924" y="491"/>
                  </a:cubicBezTo>
                  <a:cubicBezTo>
                    <a:pt x="879" y="509"/>
                    <a:pt x="825" y="525"/>
                    <a:pt x="766" y="537"/>
                  </a:cubicBezTo>
                  <a:lnTo>
                    <a:pt x="766" y="537"/>
                  </a:lnTo>
                  <a:cubicBezTo>
                    <a:pt x="839" y="528"/>
                    <a:pt x="907" y="512"/>
                    <a:pt x="961" y="491"/>
                  </a:cubicBezTo>
                  <a:cubicBezTo>
                    <a:pt x="1146" y="343"/>
                    <a:pt x="1146" y="158"/>
                    <a:pt x="961" y="84"/>
                  </a:cubicBezTo>
                  <a:cubicBezTo>
                    <a:pt x="850" y="28"/>
                    <a:pt x="712" y="1"/>
                    <a:pt x="578" y="1"/>
                  </a:cubicBezTo>
                  <a:cubicBezTo>
                    <a:pt x="577" y="1"/>
                    <a:pt x="576" y="1"/>
                    <a:pt x="575" y="1"/>
                  </a:cubicBezTo>
                  <a:lnTo>
                    <a:pt x="575" y="1"/>
                  </a:lnTo>
                  <a:cubicBezTo>
                    <a:pt x="575" y="1"/>
                    <a:pt x="574" y="1"/>
                    <a:pt x="573" y="1"/>
                  </a:cubicBezTo>
                  <a:close/>
                  <a:moveTo>
                    <a:pt x="222" y="491"/>
                  </a:moveTo>
                  <a:lnTo>
                    <a:pt x="222" y="491"/>
                  </a:lnTo>
                  <a:cubicBezTo>
                    <a:pt x="305" y="541"/>
                    <a:pt x="419" y="561"/>
                    <a:pt x="535" y="561"/>
                  </a:cubicBezTo>
                  <a:cubicBezTo>
                    <a:pt x="614" y="561"/>
                    <a:pt x="693" y="552"/>
                    <a:pt x="766" y="537"/>
                  </a:cubicBezTo>
                  <a:lnTo>
                    <a:pt x="766" y="537"/>
                  </a:lnTo>
                  <a:cubicBezTo>
                    <a:pt x="715" y="543"/>
                    <a:pt x="660" y="546"/>
                    <a:pt x="605" y="546"/>
                  </a:cubicBezTo>
                  <a:cubicBezTo>
                    <a:pt x="471" y="546"/>
                    <a:pt x="333" y="527"/>
                    <a:pt x="222" y="49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75" name="Google Shape;13875;p56"/>
            <p:cNvSpPr/>
            <p:nvPr/>
          </p:nvSpPr>
          <p:spPr>
            <a:xfrm>
              <a:off x="1512225" y="2267375"/>
              <a:ext cx="13450" cy="7650"/>
            </a:xfrm>
            <a:custGeom>
              <a:avLst/>
              <a:gdLst/>
              <a:ahLst/>
              <a:cxnLst/>
              <a:rect l="l" t="t" r="r" b="b"/>
              <a:pathLst>
                <a:path w="538" h="306" extrusionOk="0">
                  <a:moveTo>
                    <a:pt x="56" y="28"/>
                  </a:moveTo>
                  <a:lnTo>
                    <a:pt x="56" y="28"/>
                  </a:lnTo>
                  <a:cubicBezTo>
                    <a:pt x="19" y="47"/>
                    <a:pt x="1" y="85"/>
                    <a:pt x="1" y="122"/>
                  </a:cubicBezTo>
                  <a:lnTo>
                    <a:pt x="1" y="122"/>
                  </a:lnTo>
                  <a:cubicBezTo>
                    <a:pt x="2" y="82"/>
                    <a:pt x="20" y="47"/>
                    <a:pt x="56" y="28"/>
                  </a:cubicBezTo>
                  <a:close/>
                  <a:moveTo>
                    <a:pt x="242" y="0"/>
                  </a:moveTo>
                  <a:cubicBezTo>
                    <a:pt x="177" y="0"/>
                    <a:pt x="112" y="9"/>
                    <a:pt x="57" y="28"/>
                  </a:cubicBezTo>
                  <a:cubicBezTo>
                    <a:pt x="131" y="28"/>
                    <a:pt x="205" y="11"/>
                    <a:pt x="279" y="11"/>
                  </a:cubicBezTo>
                  <a:cubicBezTo>
                    <a:pt x="316" y="11"/>
                    <a:pt x="352" y="15"/>
                    <a:pt x="389" y="28"/>
                  </a:cubicBezTo>
                  <a:cubicBezTo>
                    <a:pt x="463" y="65"/>
                    <a:pt x="463" y="176"/>
                    <a:pt x="389" y="213"/>
                  </a:cubicBezTo>
                  <a:cubicBezTo>
                    <a:pt x="334" y="231"/>
                    <a:pt x="279" y="240"/>
                    <a:pt x="223" y="240"/>
                  </a:cubicBezTo>
                  <a:cubicBezTo>
                    <a:pt x="168" y="240"/>
                    <a:pt x="112" y="231"/>
                    <a:pt x="57" y="213"/>
                  </a:cubicBezTo>
                  <a:cubicBezTo>
                    <a:pt x="20" y="194"/>
                    <a:pt x="2" y="159"/>
                    <a:pt x="1" y="122"/>
                  </a:cubicBezTo>
                  <a:lnTo>
                    <a:pt x="1" y="122"/>
                  </a:lnTo>
                  <a:cubicBezTo>
                    <a:pt x="1" y="165"/>
                    <a:pt x="19" y="212"/>
                    <a:pt x="57" y="250"/>
                  </a:cubicBezTo>
                  <a:cubicBezTo>
                    <a:pt x="112" y="287"/>
                    <a:pt x="177" y="305"/>
                    <a:pt x="242" y="305"/>
                  </a:cubicBezTo>
                  <a:cubicBezTo>
                    <a:pt x="306" y="305"/>
                    <a:pt x="371" y="287"/>
                    <a:pt x="426" y="250"/>
                  </a:cubicBezTo>
                  <a:cubicBezTo>
                    <a:pt x="537" y="176"/>
                    <a:pt x="537" y="65"/>
                    <a:pt x="426" y="28"/>
                  </a:cubicBezTo>
                  <a:cubicBezTo>
                    <a:pt x="371" y="9"/>
                    <a:pt x="306" y="0"/>
                    <a:pt x="242" y="0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76" name="Google Shape;13876;p56"/>
            <p:cNvSpPr/>
            <p:nvPr/>
          </p:nvSpPr>
          <p:spPr>
            <a:xfrm>
              <a:off x="1509925" y="2265050"/>
              <a:ext cx="20375" cy="11800"/>
            </a:xfrm>
            <a:custGeom>
              <a:avLst/>
              <a:gdLst/>
              <a:ahLst/>
              <a:cxnLst/>
              <a:rect l="l" t="t" r="r" b="b"/>
              <a:pathLst>
                <a:path w="815" h="472" extrusionOk="0">
                  <a:moveTo>
                    <a:pt x="292" y="1"/>
                  </a:moveTo>
                  <a:cubicBezTo>
                    <a:pt x="195" y="1"/>
                    <a:pt x="93" y="28"/>
                    <a:pt x="1" y="84"/>
                  </a:cubicBezTo>
                  <a:cubicBezTo>
                    <a:pt x="92" y="29"/>
                    <a:pt x="192" y="1"/>
                    <a:pt x="296" y="1"/>
                  </a:cubicBezTo>
                  <a:lnTo>
                    <a:pt x="296" y="1"/>
                  </a:lnTo>
                  <a:cubicBezTo>
                    <a:pt x="392" y="1"/>
                    <a:pt x="483" y="29"/>
                    <a:pt x="555" y="84"/>
                  </a:cubicBezTo>
                  <a:cubicBezTo>
                    <a:pt x="703" y="158"/>
                    <a:pt x="703" y="306"/>
                    <a:pt x="555" y="417"/>
                  </a:cubicBezTo>
                  <a:cubicBezTo>
                    <a:pt x="501" y="453"/>
                    <a:pt x="410" y="471"/>
                    <a:pt x="310" y="472"/>
                  </a:cubicBezTo>
                  <a:lnTo>
                    <a:pt x="310" y="472"/>
                  </a:lnTo>
                  <a:cubicBezTo>
                    <a:pt x="202" y="471"/>
                    <a:pt x="94" y="453"/>
                    <a:pt x="4" y="418"/>
                  </a:cubicBezTo>
                  <a:lnTo>
                    <a:pt x="4" y="418"/>
                  </a:lnTo>
                  <a:cubicBezTo>
                    <a:pt x="95" y="454"/>
                    <a:pt x="205" y="472"/>
                    <a:pt x="306" y="472"/>
                  </a:cubicBezTo>
                  <a:cubicBezTo>
                    <a:pt x="307" y="472"/>
                    <a:pt x="309" y="472"/>
                    <a:pt x="310" y="472"/>
                  </a:cubicBezTo>
                  <a:lnTo>
                    <a:pt x="310" y="472"/>
                  </a:lnTo>
                  <a:cubicBezTo>
                    <a:pt x="312" y="472"/>
                    <a:pt x="313" y="472"/>
                    <a:pt x="315" y="472"/>
                  </a:cubicBezTo>
                  <a:cubicBezTo>
                    <a:pt x="426" y="472"/>
                    <a:pt x="537" y="454"/>
                    <a:pt x="629" y="417"/>
                  </a:cubicBezTo>
                  <a:cubicBezTo>
                    <a:pt x="814" y="306"/>
                    <a:pt x="814" y="121"/>
                    <a:pt x="629" y="84"/>
                  </a:cubicBezTo>
                  <a:cubicBezTo>
                    <a:pt x="518" y="28"/>
                    <a:pt x="408" y="1"/>
                    <a:pt x="301" y="1"/>
                  </a:cubicBezTo>
                  <a:cubicBezTo>
                    <a:pt x="300" y="1"/>
                    <a:pt x="298" y="1"/>
                    <a:pt x="296" y="1"/>
                  </a:cubicBezTo>
                  <a:lnTo>
                    <a:pt x="296" y="1"/>
                  </a:lnTo>
                  <a:cubicBezTo>
                    <a:pt x="295" y="1"/>
                    <a:pt x="293" y="1"/>
                    <a:pt x="292" y="1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77" name="Google Shape;13877;p56"/>
            <p:cNvSpPr/>
            <p:nvPr/>
          </p:nvSpPr>
          <p:spPr>
            <a:xfrm>
              <a:off x="1512225" y="2267375"/>
              <a:ext cx="13450" cy="7650"/>
            </a:xfrm>
            <a:custGeom>
              <a:avLst/>
              <a:gdLst/>
              <a:ahLst/>
              <a:cxnLst/>
              <a:rect l="l" t="t" r="r" b="b"/>
              <a:pathLst>
                <a:path w="538" h="306" extrusionOk="0">
                  <a:moveTo>
                    <a:pt x="56" y="28"/>
                  </a:moveTo>
                  <a:lnTo>
                    <a:pt x="56" y="28"/>
                  </a:lnTo>
                  <a:cubicBezTo>
                    <a:pt x="19" y="47"/>
                    <a:pt x="1" y="85"/>
                    <a:pt x="1" y="122"/>
                  </a:cubicBezTo>
                  <a:lnTo>
                    <a:pt x="1" y="122"/>
                  </a:lnTo>
                  <a:cubicBezTo>
                    <a:pt x="2" y="82"/>
                    <a:pt x="20" y="47"/>
                    <a:pt x="56" y="28"/>
                  </a:cubicBezTo>
                  <a:close/>
                  <a:moveTo>
                    <a:pt x="242" y="0"/>
                  </a:moveTo>
                  <a:cubicBezTo>
                    <a:pt x="177" y="0"/>
                    <a:pt x="112" y="9"/>
                    <a:pt x="57" y="28"/>
                  </a:cubicBezTo>
                  <a:cubicBezTo>
                    <a:pt x="131" y="28"/>
                    <a:pt x="205" y="11"/>
                    <a:pt x="279" y="11"/>
                  </a:cubicBezTo>
                  <a:cubicBezTo>
                    <a:pt x="316" y="11"/>
                    <a:pt x="352" y="15"/>
                    <a:pt x="389" y="28"/>
                  </a:cubicBezTo>
                  <a:cubicBezTo>
                    <a:pt x="463" y="65"/>
                    <a:pt x="463" y="176"/>
                    <a:pt x="389" y="213"/>
                  </a:cubicBezTo>
                  <a:cubicBezTo>
                    <a:pt x="334" y="231"/>
                    <a:pt x="279" y="240"/>
                    <a:pt x="223" y="240"/>
                  </a:cubicBezTo>
                  <a:cubicBezTo>
                    <a:pt x="168" y="240"/>
                    <a:pt x="112" y="231"/>
                    <a:pt x="57" y="213"/>
                  </a:cubicBezTo>
                  <a:cubicBezTo>
                    <a:pt x="20" y="194"/>
                    <a:pt x="2" y="159"/>
                    <a:pt x="1" y="122"/>
                  </a:cubicBezTo>
                  <a:lnTo>
                    <a:pt x="1" y="122"/>
                  </a:lnTo>
                  <a:cubicBezTo>
                    <a:pt x="1" y="165"/>
                    <a:pt x="19" y="212"/>
                    <a:pt x="57" y="250"/>
                  </a:cubicBezTo>
                  <a:cubicBezTo>
                    <a:pt x="112" y="287"/>
                    <a:pt x="177" y="305"/>
                    <a:pt x="242" y="305"/>
                  </a:cubicBezTo>
                  <a:cubicBezTo>
                    <a:pt x="306" y="305"/>
                    <a:pt x="371" y="287"/>
                    <a:pt x="426" y="250"/>
                  </a:cubicBezTo>
                  <a:cubicBezTo>
                    <a:pt x="537" y="176"/>
                    <a:pt x="537" y="65"/>
                    <a:pt x="426" y="28"/>
                  </a:cubicBezTo>
                  <a:cubicBezTo>
                    <a:pt x="371" y="9"/>
                    <a:pt x="306" y="0"/>
                    <a:pt x="242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78" name="Google Shape;13878;p56"/>
            <p:cNvSpPr/>
            <p:nvPr/>
          </p:nvSpPr>
          <p:spPr>
            <a:xfrm>
              <a:off x="1509925" y="2265050"/>
              <a:ext cx="20375" cy="11800"/>
            </a:xfrm>
            <a:custGeom>
              <a:avLst/>
              <a:gdLst/>
              <a:ahLst/>
              <a:cxnLst/>
              <a:rect l="l" t="t" r="r" b="b"/>
              <a:pathLst>
                <a:path w="815" h="472" extrusionOk="0">
                  <a:moveTo>
                    <a:pt x="292" y="1"/>
                  </a:moveTo>
                  <a:cubicBezTo>
                    <a:pt x="195" y="1"/>
                    <a:pt x="93" y="28"/>
                    <a:pt x="1" y="84"/>
                  </a:cubicBezTo>
                  <a:cubicBezTo>
                    <a:pt x="92" y="29"/>
                    <a:pt x="192" y="1"/>
                    <a:pt x="296" y="1"/>
                  </a:cubicBezTo>
                  <a:lnTo>
                    <a:pt x="296" y="1"/>
                  </a:lnTo>
                  <a:cubicBezTo>
                    <a:pt x="392" y="1"/>
                    <a:pt x="483" y="29"/>
                    <a:pt x="555" y="84"/>
                  </a:cubicBezTo>
                  <a:cubicBezTo>
                    <a:pt x="703" y="158"/>
                    <a:pt x="703" y="306"/>
                    <a:pt x="555" y="417"/>
                  </a:cubicBezTo>
                  <a:cubicBezTo>
                    <a:pt x="501" y="453"/>
                    <a:pt x="410" y="471"/>
                    <a:pt x="310" y="472"/>
                  </a:cubicBezTo>
                  <a:lnTo>
                    <a:pt x="310" y="472"/>
                  </a:lnTo>
                  <a:cubicBezTo>
                    <a:pt x="202" y="471"/>
                    <a:pt x="94" y="453"/>
                    <a:pt x="4" y="418"/>
                  </a:cubicBezTo>
                  <a:lnTo>
                    <a:pt x="4" y="418"/>
                  </a:lnTo>
                  <a:cubicBezTo>
                    <a:pt x="95" y="454"/>
                    <a:pt x="205" y="472"/>
                    <a:pt x="306" y="472"/>
                  </a:cubicBezTo>
                  <a:cubicBezTo>
                    <a:pt x="307" y="472"/>
                    <a:pt x="309" y="472"/>
                    <a:pt x="310" y="472"/>
                  </a:cubicBezTo>
                  <a:lnTo>
                    <a:pt x="310" y="472"/>
                  </a:lnTo>
                  <a:cubicBezTo>
                    <a:pt x="312" y="472"/>
                    <a:pt x="313" y="472"/>
                    <a:pt x="315" y="472"/>
                  </a:cubicBezTo>
                  <a:cubicBezTo>
                    <a:pt x="426" y="472"/>
                    <a:pt x="537" y="454"/>
                    <a:pt x="629" y="417"/>
                  </a:cubicBezTo>
                  <a:cubicBezTo>
                    <a:pt x="814" y="306"/>
                    <a:pt x="814" y="121"/>
                    <a:pt x="629" y="84"/>
                  </a:cubicBezTo>
                  <a:cubicBezTo>
                    <a:pt x="518" y="28"/>
                    <a:pt x="408" y="1"/>
                    <a:pt x="301" y="1"/>
                  </a:cubicBezTo>
                  <a:cubicBezTo>
                    <a:pt x="300" y="1"/>
                    <a:pt x="298" y="1"/>
                    <a:pt x="296" y="1"/>
                  </a:cubicBezTo>
                  <a:lnTo>
                    <a:pt x="296" y="1"/>
                  </a:lnTo>
                  <a:cubicBezTo>
                    <a:pt x="295" y="1"/>
                    <a:pt x="293" y="1"/>
                    <a:pt x="292" y="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79" name="Google Shape;13879;p56"/>
            <p:cNvSpPr/>
            <p:nvPr/>
          </p:nvSpPr>
          <p:spPr>
            <a:xfrm>
              <a:off x="1512225" y="2267375"/>
              <a:ext cx="13450" cy="7650"/>
            </a:xfrm>
            <a:custGeom>
              <a:avLst/>
              <a:gdLst/>
              <a:ahLst/>
              <a:cxnLst/>
              <a:rect l="l" t="t" r="r" b="b"/>
              <a:pathLst>
                <a:path w="538" h="306" extrusionOk="0">
                  <a:moveTo>
                    <a:pt x="56" y="28"/>
                  </a:moveTo>
                  <a:lnTo>
                    <a:pt x="56" y="28"/>
                  </a:lnTo>
                  <a:cubicBezTo>
                    <a:pt x="19" y="47"/>
                    <a:pt x="1" y="85"/>
                    <a:pt x="1" y="122"/>
                  </a:cubicBezTo>
                  <a:lnTo>
                    <a:pt x="1" y="122"/>
                  </a:lnTo>
                  <a:cubicBezTo>
                    <a:pt x="2" y="82"/>
                    <a:pt x="20" y="47"/>
                    <a:pt x="56" y="28"/>
                  </a:cubicBezTo>
                  <a:close/>
                  <a:moveTo>
                    <a:pt x="242" y="0"/>
                  </a:moveTo>
                  <a:cubicBezTo>
                    <a:pt x="177" y="0"/>
                    <a:pt x="112" y="9"/>
                    <a:pt x="57" y="28"/>
                  </a:cubicBezTo>
                  <a:cubicBezTo>
                    <a:pt x="131" y="28"/>
                    <a:pt x="205" y="11"/>
                    <a:pt x="279" y="11"/>
                  </a:cubicBezTo>
                  <a:cubicBezTo>
                    <a:pt x="316" y="11"/>
                    <a:pt x="352" y="15"/>
                    <a:pt x="389" y="28"/>
                  </a:cubicBezTo>
                  <a:cubicBezTo>
                    <a:pt x="463" y="65"/>
                    <a:pt x="463" y="176"/>
                    <a:pt x="389" y="213"/>
                  </a:cubicBezTo>
                  <a:cubicBezTo>
                    <a:pt x="334" y="231"/>
                    <a:pt x="279" y="240"/>
                    <a:pt x="223" y="240"/>
                  </a:cubicBezTo>
                  <a:cubicBezTo>
                    <a:pt x="168" y="240"/>
                    <a:pt x="112" y="231"/>
                    <a:pt x="57" y="213"/>
                  </a:cubicBezTo>
                  <a:cubicBezTo>
                    <a:pt x="20" y="194"/>
                    <a:pt x="2" y="159"/>
                    <a:pt x="1" y="122"/>
                  </a:cubicBezTo>
                  <a:lnTo>
                    <a:pt x="1" y="122"/>
                  </a:lnTo>
                  <a:cubicBezTo>
                    <a:pt x="1" y="165"/>
                    <a:pt x="19" y="212"/>
                    <a:pt x="57" y="250"/>
                  </a:cubicBezTo>
                  <a:cubicBezTo>
                    <a:pt x="112" y="287"/>
                    <a:pt x="177" y="305"/>
                    <a:pt x="242" y="305"/>
                  </a:cubicBezTo>
                  <a:cubicBezTo>
                    <a:pt x="306" y="305"/>
                    <a:pt x="371" y="287"/>
                    <a:pt x="426" y="250"/>
                  </a:cubicBezTo>
                  <a:cubicBezTo>
                    <a:pt x="537" y="176"/>
                    <a:pt x="537" y="65"/>
                    <a:pt x="426" y="28"/>
                  </a:cubicBezTo>
                  <a:cubicBezTo>
                    <a:pt x="371" y="9"/>
                    <a:pt x="306" y="0"/>
                    <a:pt x="242" y="0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80" name="Google Shape;13880;p56"/>
            <p:cNvSpPr/>
            <p:nvPr/>
          </p:nvSpPr>
          <p:spPr>
            <a:xfrm>
              <a:off x="1512225" y="2267375"/>
              <a:ext cx="13450" cy="7650"/>
            </a:xfrm>
            <a:custGeom>
              <a:avLst/>
              <a:gdLst/>
              <a:ahLst/>
              <a:cxnLst/>
              <a:rect l="l" t="t" r="r" b="b"/>
              <a:pathLst>
                <a:path w="538" h="306" extrusionOk="0">
                  <a:moveTo>
                    <a:pt x="56" y="28"/>
                  </a:moveTo>
                  <a:lnTo>
                    <a:pt x="56" y="28"/>
                  </a:lnTo>
                  <a:cubicBezTo>
                    <a:pt x="19" y="47"/>
                    <a:pt x="1" y="85"/>
                    <a:pt x="1" y="122"/>
                  </a:cubicBezTo>
                  <a:lnTo>
                    <a:pt x="1" y="122"/>
                  </a:lnTo>
                  <a:cubicBezTo>
                    <a:pt x="2" y="82"/>
                    <a:pt x="20" y="47"/>
                    <a:pt x="56" y="28"/>
                  </a:cubicBezTo>
                  <a:close/>
                  <a:moveTo>
                    <a:pt x="242" y="0"/>
                  </a:moveTo>
                  <a:cubicBezTo>
                    <a:pt x="177" y="0"/>
                    <a:pt x="112" y="9"/>
                    <a:pt x="57" y="28"/>
                  </a:cubicBezTo>
                  <a:cubicBezTo>
                    <a:pt x="131" y="28"/>
                    <a:pt x="205" y="11"/>
                    <a:pt x="279" y="11"/>
                  </a:cubicBezTo>
                  <a:cubicBezTo>
                    <a:pt x="316" y="11"/>
                    <a:pt x="352" y="15"/>
                    <a:pt x="389" y="28"/>
                  </a:cubicBezTo>
                  <a:cubicBezTo>
                    <a:pt x="463" y="65"/>
                    <a:pt x="463" y="176"/>
                    <a:pt x="389" y="213"/>
                  </a:cubicBezTo>
                  <a:cubicBezTo>
                    <a:pt x="334" y="231"/>
                    <a:pt x="279" y="240"/>
                    <a:pt x="223" y="240"/>
                  </a:cubicBezTo>
                  <a:cubicBezTo>
                    <a:pt x="168" y="240"/>
                    <a:pt x="112" y="231"/>
                    <a:pt x="57" y="213"/>
                  </a:cubicBezTo>
                  <a:cubicBezTo>
                    <a:pt x="20" y="194"/>
                    <a:pt x="2" y="159"/>
                    <a:pt x="1" y="122"/>
                  </a:cubicBezTo>
                  <a:lnTo>
                    <a:pt x="1" y="122"/>
                  </a:lnTo>
                  <a:cubicBezTo>
                    <a:pt x="1" y="165"/>
                    <a:pt x="19" y="212"/>
                    <a:pt x="57" y="250"/>
                  </a:cubicBezTo>
                  <a:cubicBezTo>
                    <a:pt x="112" y="287"/>
                    <a:pt x="177" y="305"/>
                    <a:pt x="242" y="305"/>
                  </a:cubicBezTo>
                  <a:cubicBezTo>
                    <a:pt x="306" y="305"/>
                    <a:pt x="371" y="287"/>
                    <a:pt x="426" y="250"/>
                  </a:cubicBezTo>
                  <a:cubicBezTo>
                    <a:pt x="537" y="176"/>
                    <a:pt x="537" y="65"/>
                    <a:pt x="426" y="28"/>
                  </a:cubicBezTo>
                  <a:cubicBezTo>
                    <a:pt x="371" y="9"/>
                    <a:pt x="306" y="0"/>
                    <a:pt x="242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81" name="Google Shape;13881;p56"/>
            <p:cNvSpPr/>
            <p:nvPr/>
          </p:nvSpPr>
          <p:spPr>
            <a:xfrm>
              <a:off x="1435075" y="2230750"/>
              <a:ext cx="81350" cy="74625"/>
            </a:xfrm>
            <a:custGeom>
              <a:avLst/>
              <a:gdLst/>
              <a:ahLst/>
              <a:cxnLst/>
              <a:rect l="l" t="t" r="r" b="b"/>
              <a:pathLst>
                <a:path w="3254" h="2985" extrusionOk="0">
                  <a:moveTo>
                    <a:pt x="1561" y="1"/>
                  </a:moveTo>
                  <a:cubicBezTo>
                    <a:pt x="1326" y="1"/>
                    <a:pt x="1085" y="49"/>
                    <a:pt x="888" y="162"/>
                  </a:cubicBezTo>
                  <a:cubicBezTo>
                    <a:pt x="777" y="199"/>
                    <a:pt x="629" y="310"/>
                    <a:pt x="555" y="384"/>
                  </a:cubicBezTo>
                  <a:cubicBezTo>
                    <a:pt x="407" y="495"/>
                    <a:pt x="333" y="605"/>
                    <a:pt x="222" y="753"/>
                  </a:cubicBezTo>
                  <a:cubicBezTo>
                    <a:pt x="74" y="1086"/>
                    <a:pt x="0" y="1419"/>
                    <a:pt x="74" y="1789"/>
                  </a:cubicBezTo>
                  <a:cubicBezTo>
                    <a:pt x="148" y="1899"/>
                    <a:pt x="185" y="2010"/>
                    <a:pt x="222" y="2158"/>
                  </a:cubicBezTo>
                  <a:cubicBezTo>
                    <a:pt x="296" y="2232"/>
                    <a:pt x="370" y="2343"/>
                    <a:pt x="407" y="2417"/>
                  </a:cubicBezTo>
                  <a:lnTo>
                    <a:pt x="592" y="2602"/>
                  </a:lnTo>
                  <a:cubicBezTo>
                    <a:pt x="777" y="2787"/>
                    <a:pt x="1072" y="2935"/>
                    <a:pt x="1331" y="2972"/>
                  </a:cubicBezTo>
                  <a:cubicBezTo>
                    <a:pt x="1401" y="2980"/>
                    <a:pt x="1471" y="2985"/>
                    <a:pt x="1541" y="2985"/>
                  </a:cubicBezTo>
                  <a:cubicBezTo>
                    <a:pt x="1769" y="2985"/>
                    <a:pt x="2001" y="2937"/>
                    <a:pt x="2255" y="2824"/>
                  </a:cubicBezTo>
                  <a:cubicBezTo>
                    <a:pt x="2440" y="2750"/>
                    <a:pt x="2588" y="2639"/>
                    <a:pt x="2736" y="2528"/>
                  </a:cubicBezTo>
                  <a:cubicBezTo>
                    <a:pt x="3143" y="2084"/>
                    <a:pt x="3254" y="1456"/>
                    <a:pt x="2884" y="864"/>
                  </a:cubicBezTo>
                  <a:cubicBezTo>
                    <a:pt x="2625" y="384"/>
                    <a:pt x="2218" y="88"/>
                    <a:pt x="1775" y="14"/>
                  </a:cubicBezTo>
                  <a:cubicBezTo>
                    <a:pt x="1705" y="5"/>
                    <a:pt x="1633" y="1"/>
                    <a:pt x="15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82" name="Google Shape;13882;p56"/>
            <p:cNvSpPr/>
            <p:nvPr/>
          </p:nvSpPr>
          <p:spPr>
            <a:xfrm>
              <a:off x="1443375" y="2235350"/>
              <a:ext cx="64725" cy="61000"/>
            </a:xfrm>
            <a:custGeom>
              <a:avLst/>
              <a:gdLst/>
              <a:ahLst/>
              <a:cxnLst/>
              <a:rect l="l" t="t" r="r" b="b"/>
              <a:pathLst>
                <a:path w="2589" h="2440" extrusionOk="0">
                  <a:moveTo>
                    <a:pt x="1286" y="1"/>
                  </a:moveTo>
                  <a:cubicBezTo>
                    <a:pt x="1094" y="1"/>
                    <a:pt x="907" y="43"/>
                    <a:pt x="740" y="126"/>
                  </a:cubicBezTo>
                  <a:cubicBezTo>
                    <a:pt x="629" y="163"/>
                    <a:pt x="556" y="200"/>
                    <a:pt x="445" y="311"/>
                  </a:cubicBezTo>
                  <a:cubicBezTo>
                    <a:pt x="297" y="384"/>
                    <a:pt x="223" y="458"/>
                    <a:pt x="186" y="606"/>
                  </a:cubicBezTo>
                  <a:cubicBezTo>
                    <a:pt x="38" y="828"/>
                    <a:pt x="1" y="1161"/>
                    <a:pt x="38" y="1457"/>
                  </a:cubicBezTo>
                  <a:cubicBezTo>
                    <a:pt x="38" y="1531"/>
                    <a:pt x="75" y="1642"/>
                    <a:pt x="149" y="1715"/>
                  </a:cubicBezTo>
                  <a:cubicBezTo>
                    <a:pt x="186" y="1826"/>
                    <a:pt x="223" y="1900"/>
                    <a:pt x="260" y="1974"/>
                  </a:cubicBezTo>
                  <a:lnTo>
                    <a:pt x="408" y="2085"/>
                  </a:lnTo>
                  <a:cubicBezTo>
                    <a:pt x="592" y="2270"/>
                    <a:pt x="777" y="2381"/>
                    <a:pt x="999" y="2418"/>
                  </a:cubicBezTo>
                  <a:cubicBezTo>
                    <a:pt x="1107" y="2431"/>
                    <a:pt x="1211" y="2440"/>
                    <a:pt x="1311" y="2440"/>
                  </a:cubicBezTo>
                  <a:cubicBezTo>
                    <a:pt x="1484" y="2440"/>
                    <a:pt x="1648" y="2414"/>
                    <a:pt x="1813" y="2344"/>
                  </a:cubicBezTo>
                  <a:cubicBezTo>
                    <a:pt x="1923" y="2233"/>
                    <a:pt x="2071" y="2159"/>
                    <a:pt x="2145" y="2048"/>
                  </a:cubicBezTo>
                  <a:cubicBezTo>
                    <a:pt x="2552" y="1678"/>
                    <a:pt x="2589" y="1161"/>
                    <a:pt x="2404" y="717"/>
                  </a:cubicBezTo>
                  <a:cubicBezTo>
                    <a:pt x="2219" y="348"/>
                    <a:pt x="1849" y="52"/>
                    <a:pt x="1480" y="15"/>
                  </a:cubicBezTo>
                  <a:cubicBezTo>
                    <a:pt x="1415" y="6"/>
                    <a:pt x="1350" y="1"/>
                    <a:pt x="1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83" name="Google Shape;13883;p56"/>
            <p:cNvSpPr/>
            <p:nvPr/>
          </p:nvSpPr>
          <p:spPr>
            <a:xfrm>
              <a:off x="1456325" y="2239725"/>
              <a:ext cx="38850" cy="38200"/>
            </a:xfrm>
            <a:custGeom>
              <a:avLst/>
              <a:gdLst/>
              <a:ahLst/>
              <a:cxnLst/>
              <a:rect l="l" t="t" r="r" b="b"/>
              <a:pathLst>
                <a:path w="1554" h="1528" extrusionOk="0">
                  <a:moveTo>
                    <a:pt x="727" y="0"/>
                  </a:moveTo>
                  <a:cubicBezTo>
                    <a:pt x="630" y="0"/>
                    <a:pt x="531" y="18"/>
                    <a:pt x="444" y="62"/>
                  </a:cubicBezTo>
                  <a:cubicBezTo>
                    <a:pt x="370" y="136"/>
                    <a:pt x="296" y="173"/>
                    <a:pt x="259" y="209"/>
                  </a:cubicBezTo>
                  <a:cubicBezTo>
                    <a:pt x="222" y="246"/>
                    <a:pt x="185" y="320"/>
                    <a:pt x="111" y="394"/>
                  </a:cubicBezTo>
                  <a:cubicBezTo>
                    <a:pt x="38" y="542"/>
                    <a:pt x="1" y="727"/>
                    <a:pt x="38" y="912"/>
                  </a:cubicBezTo>
                  <a:cubicBezTo>
                    <a:pt x="38" y="949"/>
                    <a:pt x="38" y="1060"/>
                    <a:pt x="74" y="1097"/>
                  </a:cubicBezTo>
                  <a:cubicBezTo>
                    <a:pt x="111" y="1134"/>
                    <a:pt x="111" y="1171"/>
                    <a:pt x="185" y="1245"/>
                  </a:cubicBezTo>
                  <a:lnTo>
                    <a:pt x="259" y="1319"/>
                  </a:lnTo>
                  <a:cubicBezTo>
                    <a:pt x="370" y="1430"/>
                    <a:pt x="481" y="1467"/>
                    <a:pt x="629" y="1503"/>
                  </a:cubicBezTo>
                  <a:cubicBezTo>
                    <a:pt x="690" y="1519"/>
                    <a:pt x="758" y="1528"/>
                    <a:pt x="827" y="1528"/>
                  </a:cubicBezTo>
                  <a:cubicBezTo>
                    <a:pt x="924" y="1528"/>
                    <a:pt x="1023" y="1510"/>
                    <a:pt x="1110" y="1467"/>
                  </a:cubicBezTo>
                  <a:cubicBezTo>
                    <a:pt x="1184" y="1430"/>
                    <a:pt x="1295" y="1319"/>
                    <a:pt x="1331" y="1282"/>
                  </a:cubicBezTo>
                  <a:cubicBezTo>
                    <a:pt x="1516" y="1060"/>
                    <a:pt x="1553" y="727"/>
                    <a:pt x="1516" y="431"/>
                  </a:cubicBezTo>
                  <a:cubicBezTo>
                    <a:pt x="1368" y="209"/>
                    <a:pt x="1147" y="62"/>
                    <a:pt x="925" y="25"/>
                  </a:cubicBezTo>
                  <a:cubicBezTo>
                    <a:pt x="864" y="9"/>
                    <a:pt x="796" y="0"/>
                    <a:pt x="7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84" name="Google Shape;13884;p56"/>
            <p:cNvSpPr/>
            <p:nvPr/>
          </p:nvSpPr>
          <p:spPr>
            <a:xfrm>
              <a:off x="1459100" y="2237225"/>
              <a:ext cx="81350" cy="75550"/>
            </a:xfrm>
            <a:custGeom>
              <a:avLst/>
              <a:gdLst/>
              <a:ahLst/>
              <a:cxnLst/>
              <a:rect l="l" t="t" r="r" b="b"/>
              <a:pathLst>
                <a:path w="3254" h="3022" extrusionOk="0">
                  <a:moveTo>
                    <a:pt x="1566" y="0"/>
                  </a:moveTo>
                  <a:cubicBezTo>
                    <a:pt x="1340" y="0"/>
                    <a:pt x="1114" y="49"/>
                    <a:pt x="888" y="162"/>
                  </a:cubicBezTo>
                  <a:cubicBezTo>
                    <a:pt x="814" y="236"/>
                    <a:pt x="666" y="309"/>
                    <a:pt x="555" y="383"/>
                  </a:cubicBezTo>
                  <a:cubicBezTo>
                    <a:pt x="444" y="494"/>
                    <a:pt x="333" y="642"/>
                    <a:pt x="259" y="753"/>
                  </a:cubicBezTo>
                  <a:cubicBezTo>
                    <a:pt x="111" y="1086"/>
                    <a:pt x="0" y="1419"/>
                    <a:pt x="111" y="1788"/>
                  </a:cubicBezTo>
                  <a:cubicBezTo>
                    <a:pt x="148" y="1936"/>
                    <a:pt x="185" y="2010"/>
                    <a:pt x="259" y="2158"/>
                  </a:cubicBezTo>
                  <a:cubicBezTo>
                    <a:pt x="296" y="2269"/>
                    <a:pt x="370" y="2343"/>
                    <a:pt x="444" y="2454"/>
                  </a:cubicBezTo>
                  <a:lnTo>
                    <a:pt x="629" y="2602"/>
                  </a:lnTo>
                  <a:cubicBezTo>
                    <a:pt x="814" y="2824"/>
                    <a:pt x="1073" y="2934"/>
                    <a:pt x="1368" y="3008"/>
                  </a:cubicBezTo>
                  <a:cubicBezTo>
                    <a:pt x="1429" y="3017"/>
                    <a:pt x="1495" y="3022"/>
                    <a:pt x="1563" y="3022"/>
                  </a:cubicBezTo>
                  <a:cubicBezTo>
                    <a:pt x="1784" y="3022"/>
                    <a:pt x="2038" y="2973"/>
                    <a:pt x="2293" y="2860"/>
                  </a:cubicBezTo>
                  <a:cubicBezTo>
                    <a:pt x="2477" y="2750"/>
                    <a:pt x="2588" y="2676"/>
                    <a:pt x="2736" y="2528"/>
                  </a:cubicBezTo>
                  <a:cubicBezTo>
                    <a:pt x="3143" y="2084"/>
                    <a:pt x="3254" y="1419"/>
                    <a:pt x="2884" y="864"/>
                  </a:cubicBezTo>
                  <a:cubicBezTo>
                    <a:pt x="2662" y="383"/>
                    <a:pt x="2219" y="125"/>
                    <a:pt x="1775" y="14"/>
                  </a:cubicBezTo>
                  <a:cubicBezTo>
                    <a:pt x="1705" y="5"/>
                    <a:pt x="1635" y="0"/>
                    <a:pt x="1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85" name="Google Shape;13885;p56"/>
            <p:cNvSpPr/>
            <p:nvPr/>
          </p:nvSpPr>
          <p:spPr>
            <a:xfrm>
              <a:off x="1468350" y="2242325"/>
              <a:ext cx="64725" cy="61400"/>
            </a:xfrm>
            <a:custGeom>
              <a:avLst/>
              <a:gdLst/>
              <a:ahLst/>
              <a:cxnLst/>
              <a:rect l="l" t="t" r="r" b="b"/>
              <a:pathLst>
                <a:path w="2589" h="2456" extrusionOk="0">
                  <a:moveTo>
                    <a:pt x="1269" y="1"/>
                  </a:moveTo>
                  <a:cubicBezTo>
                    <a:pt x="1090" y="1"/>
                    <a:pt x="896" y="53"/>
                    <a:pt x="740" y="105"/>
                  </a:cubicBezTo>
                  <a:cubicBezTo>
                    <a:pt x="666" y="142"/>
                    <a:pt x="555" y="216"/>
                    <a:pt x="481" y="290"/>
                  </a:cubicBezTo>
                  <a:cubicBezTo>
                    <a:pt x="333" y="401"/>
                    <a:pt x="222" y="475"/>
                    <a:pt x="185" y="623"/>
                  </a:cubicBezTo>
                  <a:cubicBezTo>
                    <a:pt x="74" y="845"/>
                    <a:pt x="0" y="1178"/>
                    <a:pt x="74" y="1436"/>
                  </a:cubicBezTo>
                  <a:cubicBezTo>
                    <a:pt x="74" y="1547"/>
                    <a:pt x="111" y="1621"/>
                    <a:pt x="148" y="1732"/>
                  </a:cubicBezTo>
                  <a:cubicBezTo>
                    <a:pt x="185" y="1806"/>
                    <a:pt x="259" y="1917"/>
                    <a:pt x="296" y="1954"/>
                  </a:cubicBezTo>
                  <a:lnTo>
                    <a:pt x="444" y="2102"/>
                  </a:lnTo>
                  <a:cubicBezTo>
                    <a:pt x="592" y="2287"/>
                    <a:pt x="814" y="2361"/>
                    <a:pt x="1035" y="2435"/>
                  </a:cubicBezTo>
                  <a:cubicBezTo>
                    <a:pt x="1122" y="2447"/>
                    <a:pt x="1212" y="2455"/>
                    <a:pt x="1302" y="2455"/>
                  </a:cubicBezTo>
                  <a:cubicBezTo>
                    <a:pt x="1483" y="2455"/>
                    <a:pt x="1664" y="2422"/>
                    <a:pt x="1812" y="2324"/>
                  </a:cubicBezTo>
                  <a:cubicBezTo>
                    <a:pt x="1960" y="2250"/>
                    <a:pt x="2071" y="2139"/>
                    <a:pt x="2181" y="2065"/>
                  </a:cubicBezTo>
                  <a:cubicBezTo>
                    <a:pt x="2514" y="1695"/>
                    <a:pt x="2588" y="1141"/>
                    <a:pt x="2403" y="697"/>
                  </a:cubicBezTo>
                  <a:cubicBezTo>
                    <a:pt x="2218" y="327"/>
                    <a:pt x="1849" y="69"/>
                    <a:pt x="1479" y="32"/>
                  </a:cubicBezTo>
                  <a:cubicBezTo>
                    <a:pt x="1414" y="10"/>
                    <a:pt x="1343" y="1"/>
                    <a:pt x="1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86" name="Google Shape;13886;p56"/>
            <p:cNvSpPr/>
            <p:nvPr/>
          </p:nvSpPr>
          <p:spPr>
            <a:xfrm>
              <a:off x="1480350" y="2245325"/>
              <a:ext cx="39775" cy="38150"/>
            </a:xfrm>
            <a:custGeom>
              <a:avLst/>
              <a:gdLst/>
              <a:ahLst/>
              <a:cxnLst/>
              <a:rect l="l" t="t" r="r" b="b"/>
              <a:pathLst>
                <a:path w="1591" h="1526" extrusionOk="0">
                  <a:moveTo>
                    <a:pt x="751" y="0"/>
                  </a:moveTo>
                  <a:cubicBezTo>
                    <a:pt x="647" y="0"/>
                    <a:pt x="538" y="26"/>
                    <a:pt x="444" y="96"/>
                  </a:cubicBezTo>
                  <a:cubicBezTo>
                    <a:pt x="370" y="133"/>
                    <a:pt x="334" y="170"/>
                    <a:pt x="260" y="207"/>
                  </a:cubicBezTo>
                  <a:cubicBezTo>
                    <a:pt x="223" y="281"/>
                    <a:pt x="186" y="318"/>
                    <a:pt x="149" y="392"/>
                  </a:cubicBezTo>
                  <a:cubicBezTo>
                    <a:pt x="38" y="540"/>
                    <a:pt x="1" y="725"/>
                    <a:pt x="38" y="910"/>
                  </a:cubicBezTo>
                  <a:cubicBezTo>
                    <a:pt x="38" y="947"/>
                    <a:pt x="38" y="1058"/>
                    <a:pt x="75" y="1095"/>
                  </a:cubicBezTo>
                  <a:cubicBezTo>
                    <a:pt x="149" y="1132"/>
                    <a:pt x="149" y="1206"/>
                    <a:pt x="186" y="1243"/>
                  </a:cubicBezTo>
                  <a:lnTo>
                    <a:pt x="260" y="1316"/>
                  </a:lnTo>
                  <a:cubicBezTo>
                    <a:pt x="370" y="1427"/>
                    <a:pt x="518" y="1464"/>
                    <a:pt x="629" y="1501"/>
                  </a:cubicBezTo>
                  <a:cubicBezTo>
                    <a:pt x="691" y="1517"/>
                    <a:pt x="758" y="1526"/>
                    <a:pt x="827" y="1526"/>
                  </a:cubicBezTo>
                  <a:cubicBezTo>
                    <a:pt x="924" y="1526"/>
                    <a:pt x="1023" y="1508"/>
                    <a:pt x="1110" y="1464"/>
                  </a:cubicBezTo>
                  <a:cubicBezTo>
                    <a:pt x="1184" y="1427"/>
                    <a:pt x="1295" y="1316"/>
                    <a:pt x="1332" y="1279"/>
                  </a:cubicBezTo>
                  <a:cubicBezTo>
                    <a:pt x="1517" y="1058"/>
                    <a:pt x="1591" y="725"/>
                    <a:pt x="1517" y="429"/>
                  </a:cubicBezTo>
                  <a:cubicBezTo>
                    <a:pt x="1369" y="207"/>
                    <a:pt x="1147" y="96"/>
                    <a:pt x="925" y="22"/>
                  </a:cubicBezTo>
                  <a:cubicBezTo>
                    <a:pt x="871" y="9"/>
                    <a:pt x="812" y="0"/>
                    <a:pt x="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87" name="Google Shape;13887;p56"/>
            <p:cNvSpPr/>
            <p:nvPr/>
          </p:nvSpPr>
          <p:spPr>
            <a:xfrm>
              <a:off x="1459100" y="2072300"/>
              <a:ext cx="81350" cy="75025"/>
            </a:xfrm>
            <a:custGeom>
              <a:avLst/>
              <a:gdLst/>
              <a:ahLst/>
              <a:cxnLst/>
              <a:rect l="l" t="t" r="r" b="b"/>
              <a:pathLst>
                <a:path w="3254" h="3001" extrusionOk="0">
                  <a:moveTo>
                    <a:pt x="1527" y="0"/>
                  </a:moveTo>
                  <a:cubicBezTo>
                    <a:pt x="1314" y="0"/>
                    <a:pt x="1101" y="61"/>
                    <a:pt x="888" y="141"/>
                  </a:cubicBezTo>
                  <a:cubicBezTo>
                    <a:pt x="814" y="215"/>
                    <a:pt x="666" y="289"/>
                    <a:pt x="555" y="400"/>
                  </a:cubicBezTo>
                  <a:cubicBezTo>
                    <a:pt x="444" y="474"/>
                    <a:pt x="333" y="621"/>
                    <a:pt x="259" y="769"/>
                  </a:cubicBezTo>
                  <a:cubicBezTo>
                    <a:pt x="111" y="1065"/>
                    <a:pt x="0" y="1398"/>
                    <a:pt x="111" y="1768"/>
                  </a:cubicBezTo>
                  <a:cubicBezTo>
                    <a:pt x="148" y="1915"/>
                    <a:pt x="185" y="1989"/>
                    <a:pt x="259" y="2137"/>
                  </a:cubicBezTo>
                  <a:cubicBezTo>
                    <a:pt x="296" y="2248"/>
                    <a:pt x="370" y="2322"/>
                    <a:pt x="444" y="2433"/>
                  </a:cubicBezTo>
                  <a:lnTo>
                    <a:pt x="629" y="2618"/>
                  </a:lnTo>
                  <a:cubicBezTo>
                    <a:pt x="814" y="2803"/>
                    <a:pt x="1073" y="2914"/>
                    <a:pt x="1368" y="2988"/>
                  </a:cubicBezTo>
                  <a:cubicBezTo>
                    <a:pt x="1429" y="2996"/>
                    <a:pt x="1495" y="3001"/>
                    <a:pt x="1563" y="3001"/>
                  </a:cubicBezTo>
                  <a:cubicBezTo>
                    <a:pt x="1784" y="3001"/>
                    <a:pt x="2038" y="2953"/>
                    <a:pt x="2293" y="2840"/>
                  </a:cubicBezTo>
                  <a:cubicBezTo>
                    <a:pt x="2477" y="2729"/>
                    <a:pt x="2588" y="2655"/>
                    <a:pt x="2736" y="2507"/>
                  </a:cubicBezTo>
                  <a:cubicBezTo>
                    <a:pt x="3106" y="2100"/>
                    <a:pt x="3254" y="1472"/>
                    <a:pt x="2884" y="843"/>
                  </a:cubicBezTo>
                  <a:cubicBezTo>
                    <a:pt x="2662" y="400"/>
                    <a:pt x="2219" y="104"/>
                    <a:pt x="1775" y="30"/>
                  </a:cubicBezTo>
                  <a:cubicBezTo>
                    <a:pt x="1692" y="9"/>
                    <a:pt x="1610" y="0"/>
                    <a:pt x="1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88" name="Google Shape;13888;p56"/>
            <p:cNvSpPr/>
            <p:nvPr/>
          </p:nvSpPr>
          <p:spPr>
            <a:xfrm>
              <a:off x="1467425" y="2077300"/>
              <a:ext cx="64725" cy="60975"/>
            </a:xfrm>
            <a:custGeom>
              <a:avLst/>
              <a:gdLst/>
              <a:ahLst/>
              <a:cxnLst/>
              <a:rect l="l" t="t" r="r" b="b"/>
              <a:pathLst>
                <a:path w="2589" h="2439" extrusionOk="0">
                  <a:moveTo>
                    <a:pt x="1288" y="0"/>
                  </a:moveTo>
                  <a:cubicBezTo>
                    <a:pt x="1104" y="0"/>
                    <a:pt x="902" y="35"/>
                    <a:pt x="740" y="89"/>
                  </a:cubicBezTo>
                  <a:cubicBezTo>
                    <a:pt x="666" y="163"/>
                    <a:pt x="555" y="200"/>
                    <a:pt x="481" y="274"/>
                  </a:cubicBezTo>
                  <a:cubicBezTo>
                    <a:pt x="333" y="385"/>
                    <a:pt x="222" y="458"/>
                    <a:pt x="185" y="606"/>
                  </a:cubicBezTo>
                  <a:cubicBezTo>
                    <a:pt x="37" y="828"/>
                    <a:pt x="0" y="1161"/>
                    <a:pt x="37" y="1457"/>
                  </a:cubicBezTo>
                  <a:cubicBezTo>
                    <a:pt x="37" y="1531"/>
                    <a:pt x="111" y="1642"/>
                    <a:pt x="148" y="1715"/>
                  </a:cubicBezTo>
                  <a:cubicBezTo>
                    <a:pt x="185" y="1826"/>
                    <a:pt x="222" y="1900"/>
                    <a:pt x="296" y="1937"/>
                  </a:cubicBezTo>
                  <a:lnTo>
                    <a:pt x="407" y="2085"/>
                  </a:lnTo>
                  <a:cubicBezTo>
                    <a:pt x="592" y="2270"/>
                    <a:pt x="777" y="2381"/>
                    <a:pt x="1035" y="2418"/>
                  </a:cubicBezTo>
                  <a:cubicBezTo>
                    <a:pt x="1122" y="2430"/>
                    <a:pt x="1212" y="2438"/>
                    <a:pt x="1302" y="2438"/>
                  </a:cubicBezTo>
                  <a:cubicBezTo>
                    <a:pt x="1483" y="2438"/>
                    <a:pt x="1664" y="2406"/>
                    <a:pt x="1812" y="2307"/>
                  </a:cubicBezTo>
                  <a:cubicBezTo>
                    <a:pt x="1960" y="2233"/>
                    <a:pt x="2071" y="2122"/>
                    <a:pt x="2181" y="2048"/>
                  </a:cubicBezTo>
                  <a:cubicBezTo>
                    <a:pt x="2514" y="1715"/>
                    <a:pt x="2588" y="1161"/>
                    <a:pt x="2403" y="717"/>
                  </a:cubicBezTo>
                  <a:cubicBezTo>
                    <a:pt x="2218" y="348"/>
                    <a:pt x="1849" y="52"/>
                    <a:pt x="1479" y="15"/>
                  </a:cubicBezTo>
                  <a:cubicBezTo>
                    <a:pt x="1420" y="5"/>
                    <a:pt x="135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89" name="Google Shape;13889;p56"/>
            <p:cNvSpPr/>
            <p:nvPr/>
          </p:nvSpPr>
          <p:spPr>
            <a:xfrm>
              <a:off x="1479425" y="2081675"/>
              <a:ext cx="39775" cy="38150"/>
            </a:xfrm>
            <a:custGeom>
              <a:avLst/>
              <a:gdLst/>
              <a:ahLst/>
              <a:cxnLst/>
              <a:rect l="l" t="t" r="r" b="b"/>
              <a:pathLst>
                <a:path w="1591" h="1526" extrusionOk="0">
                  <a:moveTo>
                    <a:pt x="728" y="0"/>
                  </a:moveTo>
                  <a:cubicBezTo>
                    <a:pt x="630" y="0"/>
                    <a:pt x="531" y="18"/>
                    <a:pt x="444" y="62"/>
                  </a:cubicBezTo>
                  <a:cubicBezTo>
                    <a:pt x="371" y="99"/>
                    <a:pt x="297" y="173"/>
                    <a:pt x="260" y="210"/>
                  </a:cubicBezTo>
                  <a:cubicBezTo>
                    <a:pt x="223" y="246"/>
                    <a:pt x="186" y="283"/>
                    <a:pt x="112" y="394"/>
                  </a:cubicBezTo>
                  <a:cubicBezTo>
                    <a:pt x="38" y="542"/>
                    <a:pt x="1" y="727"/>
                    <a:pt x="38" y="912"/>
                  </a:cubicBezTo>
                  <a:cubicBezTo>
                    <a:pt x="38" y="949"/>
                    <a:pt x="38" y="1023"/>
                    <a:pt x="75" y="1097"/>
                  </a:cubicBezTo>
                  <a:cubicBezTo>
                    <a:pt x="112" y="1134"/>
                    <a:pt x="112" y="1171"/>
                    <a:pt x="186" y="1208"/>
                  </a:cubicBezTo>
                  <a:lnTo>
                    <a:pt x="260" y="1319"/>
                  </a:lnTo>
                  <a:cubicBezTo>
                    <a:pt x="371" y="1393"/>
                    <a:pt x="481" y="1430"/>
                    <a:pt x="629" y="1503"/>
                  </a:cubicBezTo>
                  <a:cubicBezTo>
                    <a:pt x="683" y="1517"/>
                    <a:pt x="743" y="1526"/>
                    <a:pt x="803" y="1526"/>
                  </a:cubicBezTo>
                  <a:cubicBezTo>
                    <a:pt x="908" y="1526"/>
                    <a:pt x="1016" y="1500"/>
                    <a:pt x="1110" y="1430"/>
                  </a:cubicBezTo>
                  <a:cubicBezTo>
                    <a:pt x="1184" y="1393"/>
                    <a:pt x="1295" y="1319"/>
                    <a:pt x="1332" y="1282"/>
                  </a:cubicBezTo>
                  <a:cubicBezTo>
                    <a:pt x="1554" y="1023"/>
                    <a:pt x="1591" y="727"/>
                    <a:pt x="1517" y="431"/>
                  </a:cubicBezTo>
                  <a:cubicBezTo>
                    <a:pt x="1369" y="210"/>
                    <a:pt x="1147" y="62"/>
                    <a:pt x="925" y="25"/>
                  </a:cubicBezTo>
                  <a:cubicBezTo>
                    <a:pt x="864" y="9"/>
                    <a:pt x="796" y="0"/>
                    <a:pt x="7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90" name="Google Shape;13890;p56"/>
            <p:cNvSpPr/>
            <p:nvPr/>
          </p:nvSpPr>
          <p:spPr>
            <a:xfrm>
              <a:off x="1435075" y="2121700"/>
              <a:ext cx="81350" cy="75550"/>
            </a:xfrm>
            <a:custGeom>
              <a:avLst/>
              <a:gdLst/>
              <a:ahLst/>
              <a:cxnLst/>
              <a:rect l="l" t="t" r="r" b="b"/>
              <a:pathLst>
                <a:path w="3254" h="3022" extrusionOk="0">
                  <a:moveTo>
                    <a:pt x="1561" y="0"/>
                  </a:moveTo>
                  <a:cubicBezTo>
                    <a:pt x="1326" y="0"/>
                    <a:pt x="1085" y="48"/>
                    <a:pt x="888" y="161"/>
                  </a:cubicBezTo>
                  <a:cubicBezTo>
                    <a:pt x="777" y="235"/>
                    <a:pt x="629" y="309"/>
                    <a:pt x="555" y="383"/>
                  </a:cubicBezTo>
                  <a:cubicBezTo>
                    <a:pt x="407" y="494"/>
                    <a:pt x="333" y="642"/>
                    <a:pt x="222" y="753"/>
                  </a:cubicBezTo>
                  <a:cubicBezTo>
                    <a:pt x="74" y="1086"/>
                    <a:pt x="0" y="1418"/>
                    <a:pt x="74" y="1788"/>
                  </a:cubicBezTo>
                  <a:cubicBezTo>
                    <a:pt x="148" y="1936"/>
                    <a:pt x="185" y="2010"/>
                    <a:pt x="222" y="2158"/>
                  </a:cubicBezTo>
                  <a:cubicBezTo>
                    <a:pt x="296" y="2269"/>
                    <a:pt x="370" y="2343"/>
                    <a:pt x="407" y="2453"/>
                  </a:cubicBezTo>
                  <a:lnTo>
                    <a:pt x="592" y="2601"/>
                  </a:lnTo>
                  <a:cubicBezTo>
                    <a:pt x="777" y="2823"/>
                    <a:pt x="1072" y="2934"/>
                    <a:pt x="1331" y="3008"/>
                  </a:cubicBezTo>
                  <a:cubicBezTo>
                    <a:pt x="1401" y="3017"/>
                    <a:pt x="1471" y="3021"/>
                    <a:pt x="1541" y="3021"/>
                  </a:cubicBezTo>
                  <a:cubicBezTo>
                    <a:pt x="1769" y="3021"/>
                    <a:pt x="2001" y="2973"/>
                    <a:pt x="2255" y="2860"/>
                  </a:cubicBezTo>
                  <a:cubicBezTo>
                    <a:pt x="2440" y="2749"/>
                    <a:pt x="2588" y="2675"/>
                    <a:pt x="2736" y="2527"/>
                  </a:cubicBezTo>
                  <a:cubicBezTo>
                    <a:pt x="3143" y="2084"/>
                    <a:pt x="3254" y="1418"/>
                    <a:pt x="2884" y="864"/>
                  </a:cubicBezTo>
                  <a:cubicBezTo>
                    <a:pt x="2625" y="383"/>
                    <a:pt x="2218" y="124"/>
                    <a:pt x="1775" y="13"/>
                  </a:cubicBezTo>
                  <a:cubicBezTo>
                    <a:pt x="1705" y="5"/>
                    <a:pt x="1633" y="0"/>
                    <a:pt x="15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91" name="Google Shape;13891;p56"/>
            <p:cNvSpPr/>
            <p:nvPr/>
          </p:nvSpPr>
          <p:spPr>
            <a:xfrm>
              <a:off x="1443375" y="2125375"/>
              <a:ext cx="64725" cy="61650"/>
            </a:xfrm>
            <a:custGeom>
              <a:avLst/>
              <a:gdLst/>
              <a:ahLst/>
              <a:cxnLst/>
              <a:rect l="l" t="t" r="r" b="b"/>
              <a:pathLst>
                <a:path w="2589" h="2466" extrusionOk="0">
                  <a:moveTo>
                    <a:pt x="1286" y="0"/>
                  </a:moveTo>
                  <a:cubicBezTo>
                    <a:pt x="1094" y="0"/>
                    <a:pt x="907" y="42"/>
                    <a:pt x="740" y="125"/>
                  </a:cubicBezTo>
                  <a:cubicBezTo>
                    <a:pt x="629" y="162"/>
                    <a:pt x="556" y="199"/>
                    <a:pt x="445" y="310"/>
                  </a:cubicBezTo>
                  <a:cubicBezTo>
                    <a:pt x="297" y="384"/>
                    <a:pt x="223" y="495"/>
                    <a:pt x="186" y="606"/>
                  </a:cubicBezTo>
                  <a:cubicBezTo>
                    <a:pt x="38" y="865"/>
                    <a:pt x="1" y="1160"/>
                    <a:pt x="38" y="1456"/>
                  </a:cubicBezTo>
                  <a:cubicBezTo>
                    <a:pt x="38" y="1567"/>
                    <a:pt x="75" y="1641"/>
                    <a:pt x="149" y="1752"/>
                  </a:cubicBezTo>
                  <a:cubicBezTo>
                    <a:pt x="186" y="1826"/>
                    <a:pt x="223" y="1937"/>
                    <a:pt x="260" y="1974"/>
                  </a:cubicBezTo>
                  <a:lnTo>
                    <a:pt x="408" y="2122"/>
                  </a:lnTo>
                  <a:cubicBezTo>
                    <a:pt x="592" y="2306"/>
                    <a:pt x="777" y="2380"/>
                    <a:pt x="999" y="2417"/>
                  </a:cubicBezTo>
                  <a:cubicBezTo>
                    <a:pt x="1122" y="2448"/>
                    <a:pt x="1238" y="2466"/>
                    <a:pt x="1350" y="2466"/>
                  </a:cubicBezTo>
                  <a:cubicBezTo>
                    <a:pt x="1509" y="2466"/>
                    <a:pt x="1661" y="2430"/>
                    <a:pt x="1813" y="2343"/>
                  </a:cubicBezTo>
                  <a:cubicBezTo>
                    <a:pt x="1923" y="2233"/>
                    <a:pt x="2071" y="2159"/>
                    <a:pt x="2145" y="2048"/>
                  </a:cubicBezTo>
                  <a:cubicBezTo>
                    <a:pt x="2552" y="1752"/>
                    <a:pt x="2589" y="1197"/>
                    <a:pt x="2404" y="717"/>
                  </a:cubicBezTo>
                  <a:cubicBezTo>
                    <a:pt x="2219" y="347"/>
                    <a:pt x="1849" y="88"/>
                    <a:pt x="1480" y="14"/>
                  </a:cubicBezTo>
                  <a:cubicBezTo>
                    <a:pt x="1415" y="5"/>
                    <a:pt x="1350" y="0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92" name="Google Shape;13892;p56"/>
            <p:cNvSpPr/>
            <p:nvPr/>
          </p:nvSpPr>
          <p:spPr>
            <a:xfrm>
              <a:off x="1456325" y="2129800"/>
              <a:ext cx="38850" cy="38150"/>
            </a:xfrm>
            <a:custGeom>
              <a:avLst/>
              <a:gdLst/>
              <a:ahLst/>
              <a:cxnLst/>
              <a:rect l="l" t="t" r="r" b="b"/>
              <a:pathLst>
                <a:path w="1554" h="1526" extrusionOk="0">
                  <a:moveTo>
                    <a:pt x="751" y="0"/>
                  </a:moveTo>
                  <a:cubicBezTo>
                    <a:pt x="647" y="0"/>
                    <a:pt x="538" y="26"/>
                    <a:pt x="444" y="96"/>
                  </a:cubicBezTo>
                  <a:cubicBezTo>
                    <a:pt x="370" y="133"/>
                    <a:pt x="296" y="170"/>
                    <a:pt x="259" y="207"/>
                  </a:cubicBezTo>
                  <a:cubicBezTo>
                    <a:pt x="222" y="281"/>
                    <a:pt x="185" y="318"/>
                    <a:pt x="111" y="392"/>
                  </a:cubicBezTo>
                  <a:cubicBezTo>
                    <a:pt x="38" y="540"/>
                    <a:pt x="1" y="725"/>
                    <a:pt x="38" y="909"/>
                  </a:cubicBezTo>
                  <a:cubicBezTo>
                    <a:pt x="38" y="946"/>
                    <a:pt x="38" y="1057"/>
                    <a:pt x="74" y="1094"/>
                  </a:cubicBezTo>
                  <a:cubicBezTo>
                    <a:pt x="111" y="1131"/>
                    <a:pt x="111" y="1205"/>
                    <a:pt x="185" y="1242"/>
                  </a:cubicBezTo>
                  <a:lnTo>
                    <a:pt x="259" y="1316"/>
                  </a:lnTo>
                  <a:cubicBezTo>
                    <a:pt x="370" y="1427"/>
                    <a:pt x="481" y="1464"/>
                    <a:pt x="629" y="1501"/>
                  </a:cubicBezTo>
                  <a:cubicBezTo>
                    <a:pt x="690" y="1516"/>
                    <a:pt x="758" y="1525"/>
                    <a:pt x="827" y="1525"/>
                  </a:cubicBezTo>
                  <a:cubicBezTo>
                    <a:pt x="924" y="1525"/>
                    <a:pt x="1023" y="1507"/>
                    <a:pt x="1110" y="1464"/>
                  </a:cubicBezTo>
                  <a:cubicBezTo>
                    <a:pt x="1184" y="1427"/>
                    <a:pt x="1295" y="1316"/>
                    <a:pt x="1331" y="1279"/>
                  </a:cubicBezTo>
                  <a:cubicBezTo>
                    <a:pt x="1516" y="1057"/>
                    <a:pt x="1553" y="725"/>
                    <a:pt x="1516" y="429"/>
                  </a:cubicBezTo>
                  <a:cubicBezTo>
                    <a:pt x="1368" y="207"/>
                    <a:pt x="1147" y="96"/>
                    <a:pt x="925" y="22"/>
                  </a:cubicBezTo>
                  <a:cubicBezTo>
                    <a:pt x="871" y="9"/>
                    <a:pt x="812" y="0"/>
                    <a:pt x="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93" name="Google Shape;13893;p56"/>
            <p:cNvSpPr/>
            <p:nvPr/>
          </p:nvSpPr>
          <p:spPr>
            <a:xfrm>
              <a:off x="1413800" y="2175300"/>
              <a:ext cx="81375" cy="74625"/>
            </a:xfrm>
            <a:custGeom>
              <a:avLst/>
              <a:gdLst/>
              <a:ahLst/>
              <a:cxnLst/>
              <a:rect l="l" t="t" r="r" b="b"/>
              <a:pathLst>
                <a:path w="3255" h="2985" extrusionOk="0">
                  <a:moveTo>
                    <a:pt x="1566" y="0"/>
                  </a:moveTo>
                  <a:cubicBezTo>
                    <a:pt x="1340" y="0"/>
                    <a:pt x="1114" y="49"/>
                    <a:pt x="888" y="162"/>
                  </a:cubicBezTo>
                  <a:cubicBezTo>
                    <a:pt x="814" y="199"/>
                    <a:pt x="666" y="309"/>
                    <a:pt x="555" y="383"/>
                  </a:cubicBezTo>
                  <a:cubicBezTo>
                    <a:pt x="445" y="457"/>
                    <a:pt x="334" y="605"/>
                    <a:pt x="260" y="753"/>
                  </a:cubicBezTo>
                  <a:cubicBezTo>
                    <a:pt x="112" y="1086"/>
                    <a:pt x="1" y="1382"/>
                    <a:pt x="112" y="1788"/>
                  </a:cubicBezTo>
                  <a:cubicBezTo>
                    <a:pt x="149" y="1899"/>
                    <a:pt x="223" y="2010"/>
                    <a:pt x="260" y="2158"/>
                  </a:cubicBezTo>
                  <a:cubicBezTo>
                    <a:pt x="297" y="2232"/>
                    <a:pt x="408" y="2343"/>
                    <a:pt x="445" y="2417"/>
                  </a:cubicBezTo>
                  <a:lnTo>
                    <a:pt x="629" y="2602"/>
                  </a:lnTo>
                  <a:cubicBezTo>
                    <a:pt x="814" y="2786"/>
                    <a:pt x="1073" y="2934"/>
                    <a:pt x="1369" y="2971"/>
                  </a:cubicBezTo>
                  <a:cubicBezTo>
                    <a:pt x="1430" y="2980"/>
                    <a:pt x="1495" y="2985"/>
                    <a:pt x="1563" y="2985"/>
                  </a:cubicBezTo>
                  <a:cubicBezTo>
                    <a:pt x="1785" y="2985"/>
                    <a:pt x="2039" y="2936"/>
                    <a:pt x="2293" y="2823"/>
                  </a:cubicBezTo>
                  <a:cubicBezTo>
                    <a:pt x="2478" y="2750"/>
                    <a:pt x="2626" y="2639"/>
                    <a:pt x="2737" y="2528"/>
                  </a:cubicBezTo>
                  <a:cubicBezTo>
                    <a:pt x="3180" y="2047"/>
                    <a:pt x="3254" y="1382"/>
                    <a:pt x="2885" y="864"/>
                  </a:cubicBezTo>
                  <a:cubicBezTo>
                    <a:pt x="2663" y="383"/>
                    <a:pt x="2256" y="88"/>
                    <a:pt x="1775" y="14"/>
                  </a:cubicBezTo>
                  <a:cubicBezTo>
                    <a:pt x="1706" y="5"/>
                    <a:pt x="1636" y="0"/>
                    <a:pt x="1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94" name="Google Shape;13894;p56"/>
            <p:cNvSpPr/>
            <p:nvPr/>
          </p:nvSpPr>
          <p:spPr>
            <a:xfrm>
              <a:off x="1422125" y="2179900"/>
              <a:ext cx="66575" cy="61000"/>
            </a:xfrm>
            <a:custGeom>
              <a:avLst/>
              <a:gdLst/>
              <a:ahLst/>
              <a:cxnLst/>
              <a:rect l="l" t="t" r="r" b="b"/>
              <a:pathLst>
                <a:path w="2663" h="2440" extrusionOk="0">
                  <a:moveTo>
                    <a:pt x="1302" y="1"/>
                  </a:moveTo>
                  <a:cubicBezTo>
                    <a:pt x="1114" y="1"/>
                    <a:pt x="906" y="42"/>
                    <a:pt x="740" y="125"/>
                  </a:cubicBezTo>
                  <a:cubicBezTo>
                    <a:pt x="666" y="162"/>
                    <a:pt x="555" y="199"/>
                    <a:pt x="481" y="273"/>
                  </a:cubicBezTo>
                  <a:cubicBezTo>
                    <a:pt x="333" y="384"/>
                    <a:pt x="222" y="458"/>
                    <a:pt x="185" y="606"/>
                  </a:cubicBezTo>
                  <a:cubicBezTo>
                    <a:pt x="75" y="828"/>
                    <a:pt x="1" y="1161"/>
                    <a:pt x="75" y="1456"/>
                  </a:cubicBezTo>
                  <a:cubicBezTo>
                    <a:pt x="75" y="1530"/>
                    <a:pt x="112" y="1641"/>
                    <a:pt x="148" y="1715"/>
                  </a:cubicBezTo>
                  <a:cubicBezTo>
                    <a:pt x="185" y="1826"/>
                    <a:pt x="259" y="1900"/>
                    <a:pt x="296" y="1974"/>
                  </a:cubicBezTo>
                  <a:lnTo>
                    <a:pt x="444" y="2085"/>
                  </a:lnTo>
                  <a:cubicBezTo>
                    <a:pt x="592" y="2270"/>
                    <a:pt x="814" y="2381"/>
                    <a:pt x="1036" y="2418"/>
                  </a:cubicBezTo>
                  <a:cubicBezTo>
                    <a:pt x="1131" y="2431"/>
                    <a:pt x="1230" y="2440"/>
                    <a:pt x="1329" y="2440"/>
                  </a:cubicBezTo>
                  <a:cubicBezTo>
                    <a:pt x="1501" y="2440"/>
                    <a:pt x="1672" y="2414"/>
                    <a:pt x="1812" y="2344"/>
                  </a:cubicBezTo>
                  <a:cubicBezTo>
                    <a:pt x="1960" y="2233"/>
                    <a:pt x="2071" y="2122"/>
                    <a:pt x="2182" y="2048"/>
                  </a:cubicBezTo>
                  <a:cubicBezTo>
                    <a:pt x="2552" y="1678"/>
                    <a:pt x="2663" y="1161"/>
                    <a:pt x="2404" y="717"/>
                  </a:cubicBezTo>
                  <a:cubicBezTo>
                    <a:pt x="2219" y="347"/>
                    <a:pt x="1849" y="52"/>
                    <a:pt x="1479" y="15"/>
                  </a:cubicBezTo>
                  <a:cubicBezTo>
                    <a:pt x="1424" y="5"/>
                    <a:pt x="1364" y="1"/>
                    <a:pt x="1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95" name="Google Shape;13895;p56"/>
            <p:cNvSpPr/>
            <p:nvPr/>
          </p:nvSpPr>
          <p:spPr>
            <a:xfrm>
              <a:off x="1435075" y="2183350"/>
              <a:ext cx="38825" cy="38200"/>
            </a:xfrm>
            <a:custGeom>
              <a:avLst/>
              <a:gdLst/>
              <a:ahLst/>
              <a:cxnLst/>
              <a:rect l="l" t="t" r="r" b="b"/>
              <a:pathLst>
                <a:path w="1553" h="1528" extrusionOk="0">
                  <a:moveTo>
                    <a:pt x="730" y="0"/>
                  </a:moveTo>
                  <a:cubicBezTo>
                    <a:pt x="636" y="0"/>
                    <a:pt x="546" y="18"/>
                    <a:pt x="481" y="61"/>
                  </a:cubicBezTo>
                  <a:cubicBezTo>
                    <a:pt x="370" y="98"/>
                    <a:pt x="333" y="172"/>
                    <a:pt x="296" y="209"/>
                  </a:cubicBezTo>
                  <a:cubicBezTo>
                    <a:pt x="222" y="246"/>
                    <a:pt x="185" y="283"/>
                    <a:pt x="148" y="394"/>
                  </a:cubicBezTo>
                  <a:cubicBezTo>
                    <a:pt x="37" y="542"/>
                    <a:pt x="0" y="727"/>
                    <a:pt x="37" y="912"/>
                  </a:cubicBezTo>
                  <a:cubicBezTo>
                    <a:pt x="37" y="949"/>
                    <a:pt x="37" y="1023"/>
                    <a:pt x="74" y="1097"/>
                  </a:cubicBezTo>
                  <a:cubicBezTo>
                    <a:pt x="148" y="1134"/>
                    <a:pt x="148" y="1171"/>
                    <a:pt x="185" y="1207"/>
                  </a:cubicBezTo>
                  <a:lnTo>
                    <a:pt x="296" y="1318"/>
                  </a:lnTo>
                  <a:cubicBezTo>
                    <a:pt x="370" y="1392"/>
                    <a:pt x="518" y="1466"/>
                    <a:pt x="629" y="1503"/>
                  </a:cubicBezTo>
                  <a:cubicBezTo>
                    <a:pt x="690" y="1519"/>
                    <a:pt x="758" y="1528"/>
                    <a:pt x="826" y="1528"/>
                  </a:cubicBezTo>
                  <a:cubicBezTo>
                    <a:pt x="923" y="1528"/>
                    <a:pt x="1023" y="1510"/>
                    <a:pt x="1109" y="1466"/>
                  </a:cubicBezTo>
                  <a:cubicBezTo>
                    <a:pt x="1220" y="1392"/>
                    <a:pt x="1294" y="1318"/>
                    <a:pt x="1331" y="1281"/>
                  </a:cubicBezTo>
                  <a:cubicBezTo>
                    <a:pt x="1516" y="1023"/>
                    <a:pt x="1553" y="727"/>
                    <a:pt x="1516" y="431"/>
                  </a:cubicBezTo>
                  <a:cubicBezTo>
                    <a:pt x="1405" y="209"/>
                    <a:pt x="1146" y="61"/>
                    <a:pt x="924" y="24"/>
                  </a:cubicBezTo>
                  <a:cubicBezTo>
                    <a:pt x="863" y="9"/>
                    <a:pt x="796" y="0"/>
                    <a:pt x="7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96" name="Google Shape;13896;p56"/>
            <p:cNvSpPr/>
            <p:nvPr/>
          </p:nvSpPr>
          <p:spPr>
            <a:xfrm>
              <a:off x="1435075" y="2175300"/>
              <a:ext cx="81350" cy="74625"/>
            </a:xfrm>
            <a:custGeom>
              <a:avLst/>
              <a:gdLst/>
              <a:ahLst/>
              <a:cxnLst/>
              <a:rect l="l" t="t" r="r" b="b"/>
              <a:pathLst>
                <a:path w="3254" h="2985" extrusionOk="0">
                  <a:moveTo>
                    <a:pt x="1561" y="0"/>
                  </a:moveTo>
                  <a:cubicBezTo>
                    <a:pt x="1326" y="0"/>
                    <a:pt x="1085" y="49"/>
                    <a:pt x="888" y="162"/>
                  </a:cubicBezTo>
                  <a:cubicBezTo>
                    <a:pt x="777" y="199"/>
                    <a:pt x="629" y="309"/>
                    <a:pt x="555" y="383"/>
                  </a:cubicBezTo>
                  <a:cubicBezTo>
                    <a:pt x="407" y="457"/>
                    <a:pt x="333" y="605"/>
                    <a:pt x="222" y="753"/>
                  </a:cubicBezTo>
                  <a:cubicBezTo>
                    <a:pt x="74" y="1086"/>
                    <a:pt x="0" y="1382"/>
                    <a:pt x="74" y="1788"/>
                  </a:cubicBezTo>
                  <a:cubicBezTo>
                    <a:pt x="148" y="1899"/>
                    <a:pt x="185" y="2010"/>
                    <a:pt x="222" y="2158"/>
                  </a:cubicBezTo>
                  <a:cubicBezTo>
                    <a:pt x="296" y="2232"/>
                    <a:pt x="370" y="2343"/>
                    <a:pt x="407" y="2417"/>
                  </a:cubicBezTo>
                  <a:lnTo>
                    <a:pt x="592" y="2602"/>
                  </a:lnTo>
                  <a:cubicBezTo>
                    <a:pt x="777" y="2786"/>
                    <a:pt x="1072" y="2934"/>
                    <a:pt x="1331" y="2971"/>
                  </a:cubicBezTo>
                  <a:cubicBezTo>
                    <a:pt x="1401" y="2980"/>
                    <a:pt x="1471" y="2985"/>
                    <a:pt x="1541" y="2985"/>
                  </a:cubicBezTo>
                  <a:cubicBezTo>
                    <a:pt x="1769" y="2985"/>
                    <a:pt x="2001" y="2936"/>
                    <a:pt x="2255" y="2823"/>
                  </a:cubicBezTo>
                  <a:cubicBezTo>
                    <a:pt x="2440" y="2750"/>
                    <a:pt x="2588" y="2639"/>
                    <a:pt x="2736" y="2528"/>
                  </a:cubicBezTo>
                  <a:cubicBezTo>
                    <a:pt x="3143" y="2047"/>
                    <a:pt x="3254" y="1382"/>
                    <a:pt x="2884" y="864"/>
                  </a:cubicBezTo>
                  <a:cubicBezTo>
                    <a:pt x="2625" y="383"/>
                    <a:pt x="2218" y="88"/>
                    <a:pt x="1775" y="14"/>
                  </a:cubicBezTo>
                  <a:cubicBezTo>
                    <a:pt x="1705" y="5"/>
                    <a:pt x="1633" y="0"/>
                    <a:pt x="15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97" name="Google Shape;13897;p56"/>
            <p:cNvSpPr/>
            <p:nvPr/>
          </p:nvSpPr>
          <p:spPr>
            <a:xfrm>
              <a:off x="1443375" y="2179900"/>
              <a:ext cx="64725" cy="61000"/>
            </a:xfrm>
            <a:custGeom>
              <a:avLst/>
              <a:gdLst/>
              <a:ahLst/>
              <a:cxnLst/>
              <a:rect l="l" t="t" r="r" b="b"/>
              <a:pathLst>
                <a:path w="2589" h="2440" extrusionOk="0">
                  <a:moveTo>
                    <a:pt x="1286" y="1"/>
                  </a:moveTo>
                  <a:cubicBezTo>
                    <a:pt x="1094" y="1"/>
                    <a:pt x="907" y="42"/>
                    <a:pt x="740" y="125"/>
                  </a:cubicBezTo>
                  <a:cubicBezTo>
                    <a:pt x="629" y="162"/>
                    <a:pt x="556" y="199"/>
                    <a:pt x="445" y="273"/>
                  </a:cubicBezTo>
                  <a:cubicBezTo>
                    <a:pt x="297" y="384"/>
                    <a:pt x="223" y="458"/>
                    <a:pt x="186" y="606"/>
                  </a:cubicBezTo>
                  <a:cubicBezTo>
                    <a:pt x="38" y="828"/>
                    <a:pt x="1" y="1161"/>
                    <a:pt x="38" y="1456"/>
                  </a:cubicBezTo>
                  <a:cubicBezTo>
                    <a:pt x="38" y="1530"/>
                    <a:pt x="75" y="1641"/>
                    <a:pt x="149" y="1715"/>
                  </a:cubicBezTo>
                  <a:cubicBezTo>
                    <a:pt x="186" y="1826"/>
                    <a:pt x="223" y="1900"/>
                    <a:pt x="260" y="1974"/>
                  </a:cubicBezTo>
                  <a:lnTo>
                    <a:pt x="408" y="2085"/>
                  </a:lnTo>
                  <a:cubicBezTo>
                    <a:pt x="592" y="2270"/>
                    <a:pt x="777" y="2381"/>
                    <a:pt x="999" y="2418"/>
                  </a:cubicBezTo>
                  <a:cubicBezTo>
                    <a:pt x="1107" y="2431"/>
                    <a:pt x="1211" y="2440"/>
                    <a:pt x="1311" y="2440"/>
                  </a:cubicBezTo>
                  <a:cubicBezTo>
                    <a:pt x="1484" y="2440"/>
                    <a:pt x="1648" y="2414"/>
                    <a:pt x="1813" y="2344"/>
                  </a:cubicBezTo>
                  <a:cubicBezTo>
                    <a:pt x="1923" y="2233"/>
                    <a:pt x="2071" y="2122"/>
                    <a:pt x="2145" y="2048"/>
                  </a:cubicBezTo>
                  <a:cubicBezTo>
                    <a:pt x="2552" y="1678"/>
                    <a:pt x="2589" y="1124"/>
                    <a:pt x="2404" y="717"/>
                  </a:cubicBezTo>
                  <a:cubicBezTo>
                    <a:pt x="2219" y="347"/>
                    <a:pt x="1849" y="52"/>
                    <a:pt x="1480" y="15"/>
                  </a:cubicBezTo>
                  <a:cubicBezTo>
                    <a:pt x="1415" y="5"/>
                    <a:pt x="1350" y="1"/>
                    <a:pt x="1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98" name="Google Shape;13898;p56"/>
            <p:cNvSpPr/>
            <p:nvPr/>
          </p:nvSpPr>
          <p:spPr>
            <a:xfrm>
              <a:off x="1456325" y="2183350"/>
              <a:ext cx="38850" cy="38200"/>
            </a:xfrm>
            <a:custGeom>
              <a:avLst/>
              <a:gdLst/>
              <a:ahLst/>
              <a:cxnLst/>
              <a:rect l="l" t="t" r="r" b="b"/>
              <a:pathLst>
                <a:path w="1554" h="1528" extrusionOk="0">
                  <a:moveTo>
                    <a:pt x="727" y="0"/>
                  </a:moveTo>
                  <a:cubicBezTo>
                    <a:pt x="630" y="0"/>
                    <a:pt x="531" y="18"/>
                    <a:pt x="444" y="61"/>
                  </a:cubicBezTo>
                  <a:cubicBezTo>
                    <a:pt x="370" y="98"/>
                    <a:pt x="296" y="172"/>
                    <a:pt x="259" y="209"/>
                  </a:cubicBezTo>
                  <a:cubicBezTo>
                    <a:pt x="222" y="246"/>
                    <a:pt x="185" y="283"/>
                    <a:pt x="111" y="394"/>
                  </a:cubicBezTo>
                  <a:cubicBezTo>
                    <a:pt x="38" y="542"/>
                    <a:pt x="1" y="727"/>
                    <a:pt x="38" y="912"/>
                  </a:cubicBezTo>
                  <a:cubicBezTo>
                    <a:pt x="38" y="949"/>
                    <a:pt x="38" y="1023"/>
                    <a:pt x="74" y="1097"/>
                  </a:cubicBezTo>
                  <a:cubicBezTo>
                    <a:pt x="111" y="1134"/>
                    <a:pt x="111" y="1171"/>
                    <a:pt x="185" y="1207"/>
                  </a:cubicBezTo>
                  <a:lnTo>
                    <a:pt x="259" y="1318"/>
                  </a:lnTo>
                  <a:cubicBezTo>
                    <a:pt x="370" y="1392"/>
                    <a:pt x="481" y="1466"/>
                    <a:pt x="629" y="1503"/>
                  </a:cubicBezTo>
                  <a:cubicBezTo>
                    <a:pt x="690" y="1519"/>
                    <a:pt x="758" y="1528"/>
                    <a:pt x="827" y="1528"/>
                  </a:cubicBezTo>
                  <a:cubicBezTo>
                    <a:pt x="924" y="1528"/>
                    <a:pt x="1023" y="1510"/>
                    <a:pt x="1110" y="1466"/>
                  </a:cubicBezTo>
                  <a:cubicBezTo>
                    <a:pt x="1184" y="1392"/>
                    <a:pt x="1295" y="1318"/>
                    <a:pt x="1331" y="1281"/>
                  </a:cubicBezTo>
                  <a:cubicBezTo>
                    <a:pt x="1516" y="1023"/>
                    <a:pt x="1553" y="727"/>
                    <a:pt x="1516" y="431"/>
                  </a:cubicBezTo>
                  <a:cubicBezTo>
                    <a:pt x="1368" y="209"/>
                    <a:pt x="1147" y="61"/>
                    <a:pt x="925" y="24"/>
                  </a:cubicBezTo>
                  <a:cubicBezTo>
                    <a:pt x="864" y="9"/>
                    <a:pt x="796" y="0"/>
                    <a:pt x="7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99" name="Google Shape;13899;p56"/>
            <p:cNvSpPr/>
            <p:nvPr/>
          </p:nvSpPr>
          <p:spPr>
            <a:xfrm>
              <a:off x="1480350" y="2049175"/>
              <a:ext cx="80450" cy="75050"/>
            </a:xfrm>
            <a:custGeom>
              <a:avLst/>
              <a:gdLst/>
              <a:ahLst/>
              <a:cxnLst/>
              <a:rect l="l" t="t" r="r" b="b"/>
              <a:pathLst>
                <a:path w="3218" h="3002" extrusionOk="0">
                  <a:moveTo>
                    <a:pt x="1508" y="1"/>
                  </a:moveTo>
                  <a:cubicBezTo>
                    <a:pt x="1300" y="1"/>
                    <a:pt x="1075" y="62"/>
                    <a:pt x="888" y="142"/>
                  </a:cubicBezTo>
                  <a:cubicBezTo>
                    <a:pt x="777" y="216"/>
                    <a:pt x="629" y="289"/>
                    <a:pt x="555" y="400"/>
                  </a:cubicBezTo>
                  <a:cubicBezTo>
                    <a:pt x="407" y="474"/>
                    <a:pt x="334" y="622"/>
                    <a:pt x="223" y="770"/>
                  </a:cubicBezTo>
                  <a:cubicBezTo>
                    <a:pt x="75" y="1066"/>
                    <a:pt x="1" y="1399"/>
                    <a:pt x="75" y="1768"/>
                  </a:cubicBezTo>
                  <a:cubicBezTo>
                    <a:pt x="112" y="1916"/>
                    <a:pt x="186" y="1990"/>
                    <a:pt x="223" y="2138"/>
                  </a:cubicBezTo>
                  <a:cubicBezTo>
                    <a:pt x="260" y="2249"/>
                    <a:pt x="370" y="2323"/>
                    <a:pt x="407" y="2434"/>
                  </a:cubicBezTo>
                  <a:lnTo>
                    <a:pt x="592" y="2619"/>
                  </a:lnTo>
                  <a:cubicBezTo>
                    <a:pt x="777" y="2803"/>
                    <a:pt x="1073" y="2914"/>
                    <a:pt x="1332" y="2988"/>
                  </a:cubicBezTo>
                  <a:cubicBezTo>
                    <a:pt x="1393" y="2997"/>
                    <a:pt x="1458" y="3002"/>
                    <a:pt x="1526" y="3002"/>
                  </a:cubicBezTo>
                  <a:cubicBezTo>
                    <a:pt x="1748" y="3002"/>
                    <a:pt x="2002" y="2953"/>
                    <a:pt x="2256" y="2840"/>
                  </a:cubicBezTo>
                  <a:cubicBezTo>
                    <a:pt x="2441" y="2730"/>
                    <a:pt x="2589" y="2656"/>
                    <a:pt x="2737" y="2508"/>
                  </a:cubicBezTo>
                  <a:cubicBezTo>
                    <a:pt x="3143" y="2101"/>
                    <a:pt x="3217" y="1473"/>
                    <a:pt x="2848" y="844"/>
                  </a:cubicBezTo>
                  <a:cubicBezTo>
                    <a:pt x="2626" y="400"/>
                    <a:pt x="2219" y="105"/>
                    <a:pt x="1738" y="31"/>
                  </a:cubicBezTo>
                  <a:cubicBezTo>
                    <a:pt x="1666" y="10"/>
                    <a:pt x="1588" y="1"/>
                    <a:pt x="15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00" name="Google Shape;13900;p56"/>
            <p:cNvSpPr/>
            <p:nvPr/>
          </p:nvSpPr>
          <p:spPr>
            <a:xfrm>
              <a:off x="1489600" y="2054200"/>
              <a:ext cx="64725" cy="60975"/>
            </a:xfrm>
            <a:custGeom>
              <a:avLst/>
              <a:gdLst/>
              <a:ahLst/>
              <a:cxnLst/>
              <a:rect l="l" t="t" r="r" b="b"/>
              <a:pathLst>
                <a:path w="2589" h="2439" extrusionOk="0">
                  <a:moveTo>
                    <a:pt x="1272" y="0"/>
                  </a:moveTo>
                  <a:cubicBezTo>
                    <a:pt x="1084" y="0"/>
                    <a:pt x="902" y="34"/>
                    <a:pt x="740" y="88"/>
                  </a:cubicBezTo>
                  <a:cubicBezTo>
                    <a:pt x="629" y="162"/>
                    <a:pt x="555" y="199"/>
                    <a:pt x="444" y="273"/>
                  </a:cubicBezTo>
                  <a:cubicBezTo>
                    <a:pt x="296" y="384"/>
                    <a:pt x="222" y="458"/>
                    <a:pt x="185" y="606"/>
                  </a:cubicBezTo>
                  <a:cubicBezTo>
                    <a:pt x="37" y="828"/>
                    <a:pt x="0" y="1161"/>
                    <a:pt x="37" y="1456"/>
                  </a:cubicBezTo>
                  <a:cubicBezTo>
                    <a:pt x="37" y="1530"/>
                    <a:pt x="74" y="1641"/>
                    <a:pt x="148" y="1715"/>
                  </a:cubicBezTo>
                  <a:cubicBezTo>
                    <a:pt x="185" y="1826"/>
                    <a:pt x="222" y="1900"/>
                    <a:pt x="259" y="1937"/>
                  </a:cubicBezTo>
                  <a:lnTo>
                    <a:pt x="407" y="2085"/>
                  </a:lnTo>
                  <a:cubicBezTo>
                    <a:pt x="592" y="2270"/>
                    <a:pt x="777" y="2381"/>
                    <a:pt x="999" y="2418"/>
                  </a:cubicBezTo>
                  <a:cubicBezTo>
                    <a:pt x="1097" y="2430"/>
                    <a:pt x="1192" y="2438"/>
                    <a:pt x="1283" y="2438"/>
                  </a:cubicBezTo>
                  <a:cubicBezTo>
                    <a:pt x="1467" y="2438"/>
                    <a:pt x="1640" y="2405"/>
                    <a:pt x="1812" y="2307"/>
                  </a:cubicBezTo>
                  <a:cubicBezTo>
                    <a:pt x="1923" y="2233"/>
                    <a:pt x="2071" y="2122"/>
                    <a:pt x="2182" y="2048"/>
                  </a:cubicBezTo>
                  <a:cubicBezTo>
                    <a:pt x="2478" y="1715"/>
                    <a:pt x="2588" y="1161"/>
                    <a:pt x="2404" y="717"/>
                  </a:cubicBezTo>
                  <a:cubicBezTo>
                    <a:pt x="2219" y="347"/>
                    <a:pt x="1849" y="52"/>
                    <a:pt x="1479" y="15"/>
                  </a:cubicBezTo>
                  <a:cubicBezTo>
                    <a:pt x="1410" y="5"/>
                    <a:pt x="1341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01" name="Google Shape;13901;p56"/>
            <p:cNvSpPr/>
            <p:nvPr/>
          </p:nvSpPr>
          <p:spPr>
            <a:xfrm>
              <a:off x="1500700" y="2058575"/>
              <a:ext cx="39750" cy="38150"/>
            </a:xfrm>
            <a:custGeom>
              <a:avLst/>
              <a:gdLst/>
              <a:ahLst/>
              <a:cxnLst/>
              <a:rect l="l" t="t" r="r" b="b"/>
              <a:pathLst>
                <a:path w="1590" h="1526" extrusionOk="0">
                  <a:moveTo>
                    <a:pt x="756" y="0"/>
                  </a:moveTo>
                  <a:cubicBezTo>
                    <a:pt x="667" y="0"/>
                    <a:pt x="567" y="18"/>
                    <a:pt x="481" y="61"/>
                  </a:cubicBezTo>
                  <a:cubicBezTo>
                    <a:pt x="370" y="98"/>
                    <a:pt x="333" y="172"/>
                    <a:pt x="296" y="209"/>
                  </a:cubicBezTo>
                  <a:cubicBezTo>
                    <a:pt x="259" y="246"/>
                    <a:pt x="185" y="283"/>
                    <a:pt x="148" y="394"/>
                  </a:cubicBezTo>
                  <a:cubicBezTo>
                    <a:pt x="74" y="542"/>
                    <a:pt x="0" y="727"/>
                    <a:pt x="74" y="912"/>
                  </a:cubicBezTo>
                  <a:cubicBezTo>
                    <a:pt x="74" y="949"/>
                    <a:pt x="74" y="1023"/>
                    <a:pt x="111" y="1097"/>
                  </a:cubicBezTo>
                  <a:cubicBezTo>
                    <a:pt x="148" y="1134"/>
                    <a:pt x="148" y="1170"/>
                    <a:pt x="185" y="1207"/>
                  </a:cubicBezTo>
                  <a:lnTo>
                    <a:pt x="296" y="1318"/>
                  </a:lnTo>
                  <a:cubicBezTo>
                    <a:pt x="370" y="1392"/>
                    <a:pt x="518" y="1429"/>
                    <a:pt x="666" y="1503"/>
                  </a:cubicBezTo>
                  <a:cubicBezTo>
                    <a:pt x="706" y="1517"/>
                    <a:pt x="762" y="1525"/>
                    <a:pt x="821" y="1525"/>
                  </a:cubicBezTo>
                  <a:cubicBezTo>
                    <a:pt x="924" y="1525"/>
                    <a:pt x="1039" y="1500"/>
                    <a:pt x="1109" y="1429"/>
                  </a:cubicBezTo>
                  <a:cubicBezTo>
                    <a:pt x="1220" y="1392"/>
                    <a:pt x="1294" y="1318"/>
                    <a:pt x="1368" y="1281"/>
                  </a:cubicBezTo>
                  <a:cubicBezTo>
                    <a:pt x="1553" y="1023"/>
                    <a:pt x="1590" y="727"/>
                    <a:pt x="1553" y="431"/>
                  </a:cubicBezTo>
                  <a:cubicBezTo>
                    <a:pt x="1405" y="209"/>
                    <a:pt x="1183" y="61"/>
                    <a:pt x="924" y="24"/>
                  </a:cubicBezTo>
                  <a:cubicBezTo>
                    <a:pt x="878" y="9"/>
                    <a:pt x="820" y="0"/>
                    <a:pt x="7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02" name="Google Shape;13902;p56"/>
            <p:cNvSpPr/>
            <p:nvPr/>
          </p:nvSpPr>
          <p:spPr>
            <a:xfrm>
              <a:off x="1525650" y="2226125"/>
              <a:ext cx="80425" cy="74650"/>
            </a:xfrm>
            <a:custGeom>
              <a:avLst/>
              <a:gdLst/>
              <a:ahLst/>
              <a:cxnLst/>
              <a:rect l="l" t="t" r="r" b="b"/>
              <a:pathLst>
                <a:path w="3217" h="2986" extrusionOk="0">
                  <a:moveTo>
                    <a:pt x="1544" y="1"/>
                  </a:moveTo>
                  <a:cubicBezTo>
                    <a:pt x="1324" y="1"/>
                    <a:pt x="1077" y="49"/>
                    <a:pt x="851" y="162"/>
                  </a:cubicBezTo>
                  <a:cubicBezTo>
                    <a:pt x="777" y="199"/>
                    <a:pt x="629" y="273"/>
                    <a:pt x="555" y="384"/>
                  </a:cubicBezTo>
                  <a:cubicBezTo>
                    <a:pt x="407" y="458"/>
                    <a:pt x="296" y="606"/>
                    <a:pt x="222" y="753"/>
                  </a:cubicBezTo>
                  <a:cubicBezTo>
                    <a:pt x="74" y="1086"/>
                    <a:pt x="0" y="1382"/>
                    <a:pt x="74" y="1752"/>
                  </a:cubicBezTo>
                  <a:cubicBezTo>
                    <a:pt x="111" y="1900"/>
                    <a:pt x="185" y="2011"/>
                    <a:pt x="222" y="2121"/>
                  </a:cubicBezTo>
                  <a:cubicBezTo>
                    <a:pt x="259" y="2232"/>
                    <a:pt x="370" y="2343"/>
                    <a:pt x="407" y="2417"/>
                  </a:cubicBezTo>
                  <a:lnTo>
                    <a:pt x="592" y="2602"/>
                  </a:lnTo>
                  <a:cubicBezTo>
                    <a:pt x="777" y="2787"/>
                    <a:pt x="1036" y="2935"/>
                    <a:pt x="1331" y="2972"/>
                  </a:cubicBezTo>
                  <a:cubicBezTo>
                    <a:pt x="1392" y="2980"/>
                    <a:pt x="1458" y="2985"/>
                    <a:pt x="1526" y="2985"/>
                  </a:cubicBezTo>
                  <a:cubicBezTo>
                    <a:pt x="1747" y="2985"/>
                    <a:pt x="2001" y="2937"/>
                    <a:pt x="2256" y="2824"/>
                  </a:cubicBezTo>
                  <a:cubicBezTo>
                    <a:pt x="2440" y="2750"/>
                    <a:pt x="2588" y="2639"/>
                    <a:pt x="2699" y="2528"/>
                  </a:cubicBezTo>
                  <a:cubicBezTo>
                    <a:pt x="3069" y="2084"/>
                    <a:pt x="3217" y="1456"/>
                    <a:pt x="2847" y="827"/>
                  </a:cubicBezTo>
                  <a:cubicBezTo>
                    <a:pt x="2625" y="384"/>
                    <a:pt x="2219" y="88"/>
                    <a:pt x="1738" y="14"/>
                  </a:cubicBezTo>
                  <a:cubicBezTo>
                    <a:pt x="1677" y="5"/>
                    <a:pt x="1612" y="1"/>
                    <a:pt x="15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03" name="Google Shape;13903;p56"/>
            <p:cNvSpPr/>
            <p:nvPr/>
          </p:nvSpPr>
          <p:spPr>
            <a:xfrm>
              <a:off x="1533050" y="2230750"/>
              <a:ext cx="64725" cy="61000"/>
            </a:xfrm>
            <a:custGeom>
              <a:avLst/>
              <a:gdLst/>
              <a:ahLst/>
              <a:cxnLst/>
              <a:rect l="l" t="t" r="r" b="b"/>
              <a:pathLst>
                <a:path w="2589" h="2440" extrusionOk="0">
                  <a:moveTo>
                    <a:pt x="1306" y="0"/>
                  </a:moveTo>
                  <a:cubicBezTo>
                    <a:pt x="1128" y="0"/>
                    <a:pt x="934" y="42"/>
                    <a:pt x="740" y="125"/>
                  </a:cubicBezTo>
                  <a:cubicBezTo>
                    <a:pt x="666" y="162"/>
                    <a:pt x="555" y="199"/>
                    <a:pt x="481" y="310"/>
                  </a:cubicBezTo>
                  <a:cubicBezTo>
                    <a:pt x="333" y="384"/>
                    <a:pt x="259" y="495"/>
                    <a:pt x="185" y="605"/>
                  </a:cubicBezTo>
                  <a:cubicBezTo>
                    <a:pt x="74" y="864"/>
                    <a:pt x="0" y="1160"/>
                    <a:pt x="74" y="1456"/>
                  </a:cubicBezTo>
                  <a:cubicBezTo>
                    <a:pt x="74" y="1530"/>
                    <a:pt x="111" y="1641"/>
                    <a:pt x="148" y="1715"/>
                  </a:cubicBezTo>
                  <a:cubicBezTo>
                    <a:pt x="185" y="1826"/>
                    <a:pt x="259" y="1899"/>
                    <a:pt x="296" y="1973"/>
                  </a:cubicBezTo>
                  <a:lnTo>
                    <a:pt x="444" y="2084"/>
                  </a:lnTo>
                  <a:cubicBezTo>
                    <a:pt x="629" y="2269"/>
                    <a:pt x="813" y="2380"/>
                    <a:pt x="1035" y="2417"/>
                  </a:cubicBezTo>
                  <a:cubicBezTo>
                    <a:pt x="1130" y="2431"/>
                    <a:pt x="1230" y="2439"/>
                    <a:pt x="1329" y="2439"/>
                  </a:cubicBezTo>
                  <a:cubicBezTo>
                    <a:pt x="1501" y="2439"/>
                    <a:pt x="1671" y="2413"/>
                    <a:pt x="1812" y="2343"/>
                  </a:cubicBezTo>
                  <a:cubicBezTo>
                    <a:pt x="1960" y="2232"/>
                    <a:pt x="2107" y="2158"/>
                    <a:pt x="2181" y="2047"/>
                  </a:cubicBezTo>
                  <a:cubicBezTo>
                    <a:pt x="2514" y="1715"/>
                    <a:pt x="2588" y="1160"/>
                    <a:pt x="2403" y="716"/>
                  </a:cubicBezTo>
                  <a:cubicBezTo>
                    <a:pt x="2218" y="347"/>
                    <a:pt x="1849" y="51"/>
                    <a:pt x="1479" y="14"/>
                  </a:cubicBezTo>
                  <a:cubicBezTo>
                    <a:pt x="1423" y="5"/>
                    <a:pt x="1366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04" name="Google Shape;13904;p56"/>
            <p:cNvSpPr/>
            <p:nvPr/>
          </p:nvSpPr>
          <p:spPr>
            <a:xfrm>
              <a:off x="1545050" y="2235100"/>
              <a:ext cx="40700" cy="38200"/>
            </a:xfrm>
            <a:custGeom>
              <a:avLst/>
              <a:gdLst/>
              <a:ahLst/>
              <a:cxnLst/>
              <a:rect l="l" t="t" r="r" b="b"/>
              <a:pathLst>
                <a:path w="1628" h="1528" extrusionOk="0">
                  <a:moveTo>
                    <a:pt x="727" y="1"/>
                  </a:moveTo>
                  <a:cubicBezTo>
                    <a:pt x="630" y="1"/>
                    <a:pt x="531" y="18"/>
                    <a:pt x="444" y="62"/>
                  </a:cubicBezTo>
                  <a:cubicBezTo>
                    <a:pt x="370" y="136"/>
                    <a:pt x="333" y="173"/>
                    <a:pt x="260" y="210"/>
                  </a:cubicBezTo>
                  <a:cubicBezTo>
                    <a:pt x="223" y="247"/>
                    <a:pt x="186" y="321"/>
                    <a:pt x="149" y="394"/>
                  </a:cubicBezTo>
                  <a:cubicBezTo>
                    <a:pt x="38" y="542"/>
                    <a:pt x="1" y="727"/>
                    <a:pt x="38" y="912"/>
                  </a:cubicBezTo>
                  <a:cubicBezTo>
                    <a:pt x="38" y="949"/>
                    <a:pt x="38" y="1060"/>
                    <a:pt x="75" y="1097"/>
                  </a:cubicBezTo>
                  <a:cubicBezTo>
                    <a:pt x="149" y="1134"/>
                    <a:pt x="149" y="1171"/>
                    <a:pt x="186" y="1245"/>
                  </a:cubicBezTo>
                  <a:lnTo>
                    <a:pt x="260" y="1319"/>
                  </a:lnTo>
                  <a:cubicBezTo>
                    <a:pt x="370" y="1430"/>
                    <a:pt x="518" y="1467"/>
                    <a:pt x="629" y="1504"/>
                  </a:cubicBezTo>
                  <a:cubicBezTo>
                    <a:pt x="690" y="1519"/>
                    <a:pt x="758" y="1528"/>
                    <a:pt x="827" y="1528"/>
                  </a:cubicBezTo>
                  <a:cubicBezTo>
                    <a:pt x="924" y="1528"/>
                    <a:pt x="1023" y="1510"/>
                    <a:pt x="1110" y="1467"/>
                  </a:cubicBezTo>
                  <a:cubicBezTo>
                    <a:pt x="1184" y="1430"/>
                    <a:pt x="1295" y="1319"/>
                    <a:pt x="1332" y="1282"/>
                  </a:cubicBezTo>
                  <a:cubicBezTo>
                    <a:pt x="1553" y="1060"/>
                    <a:pt x="1627" y="727"/>
                    <a:pt x="1517" y="431"/>
                  </a:cubicBezTo>
                  <a:cubicBezTo>
                    <a:pt x="1369" y="210"/>
                    <a:pt x="1147" y="62"/>
                    <a:pt x="925" y="25"/>
                  </a:cubicBezTo>
                  <a:cubicBezTo>
                    <a:pt x="864" y="9"/>
                    <a:pt x="796" y="1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05" name="Google Shape;13905;p56"/>
            <p:cNvSpPr/>
            <p:nvPr/>
          </p:nvSpPr>
          <p:spPr>
            <a:xfrm>
              <a:off x="1500700" y="2239075"/>
              <a:ext cx="81350" cy="74625"/>
            </a:xfrm>
            <a:custGeom>
              <a:avLst/>
              <a:gdLst/>
              <a:ahLst/>
              <a:cxnLst/>
              <a:rect l="l" t="t" r="r" b="b"/>
              <a:pathLst>
                <a:path w="3254" h="2985" extrusionOk="0">
                  <a:moveTo>
                    <a:pt x="1561" y="0"/>
                  </a:moveTo>
                  <a:cubicBezTo>
                    <a:pt x="1326" y="0"/>
                    <a:pt x="1085" y="49"/>
                    <a:pt x="887" y="162"/>
                  </a:cubicBezTo>
                  <a:cubicBezTo>
                    <a:pt x="777" y="199"/>
                    <a:pt x="666" y="272"/>
                    <a:pt x="555" y="383"/>
                  </a:cubicBezTo>
                  <a:cubicBezTo>
                    <a:pt x="444" y="457"/>
                    <a:pt x="333" y="605"/>
                    <a:pt x="222" y="753"/>
                  </a:cubicBezTo>
                  <a:cubicBezTo>
                    <a:pt x="111" y="1086"/>
                    <a:pt x="0" y="1382"/>
                    <a:pt x="111" y="1751"/>
                  </a:cubicBezTo>
                  <a:cubicBezTo>
                    <a:pt x="148" y="1899"/>
                    <a:pt x="185" y="2010"/>
                    <a:pt x="222" y="2121"/>
                  </a:cubicBezTo>
                  <a:cubicBezTo>
                    <a:pt x="296" y="2232"/>
                    <a:pt x="370" y="2306"/>
                    <a:pt x="444" y="2417"/>
                  </a:cubicBezTo>
                  <a:lnTo>
                    <a:pt x="629" y="2602"/>
                  </a:lnTo>
                  <a:cubicBezTo>
                    <a:pt x="777" y="2786"/>
                    <a:pt x="1072" y="2934"/>
                    <a:pt x="1368" y="2971"/>
                  </a:cubicBezTo>
                  <a:cubicBezTo>
                    <a:pt x="1429" y="2980"/>
                    <a:pt x="1494" y="2985"/>
                    <a:pt x="1563" y="2985"/>
                  </a:cubicBezTo>
                  <a:cubicBezTo>
                    <a:pt x="1784" y="2985"/>
                    <a:pt x="2038" y="2936"/>
                    <a:pt x="2292" y="2823"/>
                  </a:cubicBezTo>
                  <a:cubicBezTo>
                    <a:pt x="2477" y="2750"/>
                    <a:pt x="2588" y="2639"/>
                    <a:pt x="2736" y="2491"/>
                  </a:cubicBezTo>
                  <a:cubicBezTo>
                    <a:pt x="3106" y="2047"/>
                    <a:pt x="3254" y="1382"/>
                    <a:pt x="2884" y="827"/>
                  </a:cubicBezTo>
                  <a:cubicBezTo>
                    <a:pt x="2662" y="383"/>
                    <a:pt x="2218" y="88"/>
                    <a:pt x="1775" y="14"/>
                  </a:cubicBezTo>
                  <a:cubicBezTo>
                    <a:pt x="1705" y="5"/>
                    <a:pt x="1633" y="0"/>
                    <a:pt x="15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06" name="Google Shape;13906;p56"/>
            <p:cNvSpPr/>
            <p:nvPr/>
          </p:nvSpPr>
          <p:spPr>
            <a:xfrm>
              <a:off x="1509000" y="2243675"/>
              <a:ext cx="64725" cy="60975"/>
            </a:xfrm>
            <a:custGeom>
              <a:avLst/>
              <a:gdLst/>
              <a:ahLst/>
              <a:cxnLst/>
              <a:rect l="l" t="t" r="r" b="b"/>
              <a:pathLst>
                <a:path w="2589" h="2439" extrusionOk="0">
                  <a:moveTo>
                    <a:pt x="1288" y="0"/>
                  </a:moveTo>
                  <a:cubicBezTo>
                    <a:pt x="1105" y="0"/>
                    <a:pt x="903" y="34"/>
                    <a:pt x="740" y="88"/>
                  </a:cubicBezTo>
                  <a:cubicBezTo>
                    <a:pt x="666" y="125"/>
                    <a:pt x="555" y="199"/>
                    <a:pt x="445" y="273"/>
                  </a:cubicBezTo>
                  <a:cubicBezTo>
                    <a:pt x="334" y="384"/>
                    <a:pt x="223" y="458"/>
                    <a:pt x="186" y="606"/>
                  </a:cubicBezTo>
                  <a:cubicBezTo>
                    <a:pt x="38" y="828"/>
                    <a:pt x="1" y="1161"/>
                    <a:pt x="38" y="1419"/>
                  </a:cubicBezTo>
                  <a:cubicBezTo>
                    <a:pt x="38" y="1530"/>
                    <a:pt x="112" y="1641"/>
                    <a:pt x="149" y="1715"/>
                  </a:cubicBezTo>
                  <a:cubicBezTo>
                    <a:pt x="186" y="1826"/>
                    <a:pt x="223" y="1900"/>
                    <a:pt x="297" y="1937"/>
                  </a:cubicBezTo>
                  <a:lnTo>
                    <a:pt x="408" y="2085"/>
                  </a:lnTo>
                  <a:cubicBezTo>
                    <a:pt x="592" y="2270"/>
                    <a:pt x="777" y="2344"/>
                    <a:pt x="1036" y="2418"/>
                  </a:cubicBezTo>
                  <a:cubicBezTo>
                    <a:pt x="1122" y="2430"/>
                    <a:pt x="1213" y="2438"/>
                    <a:pt x="1303" y="2438"/>
                  </a:cubicBezTo>
                  <a:cubicBezTo>
                    <a:pt x="1484" y="2438"/>
                    <a:pt x="1665" y="2405"/>
                    <a:pt x="1812" y="2307"/>
                  </a:cubicBezTo>
                  <a:cubicBezTo>
                    <a:pt x="1960" y="2233"/>
                    <a:pt x="2071" y="2122"/>
                    <a:pt x="2182" y="2048"/>
                  </a:cubicBezTo>
                  <a:cubicBezTo>
                    <a:pt x="2515" y="1678"/>
                    <a:pt x="2589" y="1124"/>
                    <a:pt x="2404" y="717"/>
                  </a:cubicBezTo>
                  <a:cubicBezTo>
                    <a:pt x="2219" y="347"/>
                    <a:pt x="1849" y="51"/>
                    <a:pt x="1480" y="15"/>
                  </a:cubicBezTo>
                  <a:cubicBezTo>
                    <a:pt x="1420" y="5"/>
                    <a:pt x="1356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07" name="Google Shape;13907;p56"/>
            <p:cNvSpPr/>
            <p:nvPr/>
          </p:nvSpPr>
          <p:spPr>
            <a:xfrm>
              <a:off x="1521025" y="2246425"/>
              <a:ext cx="39775" cy="38850"/>
            </a:xfrm>
            <a:custGeom>
              <a:avLst/>
              <a:gdLst/>
              <a:ahLst/>
              <a:cxnLst/>
              <a:rect l="l" t="t" r="r" b="b"/>
              <a:pathLst>
                <a:path w="1591" h="1554" extrusionOk="0">
                  <a:moveTo>
                    <a:pt x="710" y="1"/>
                  </a:moveTo>
                  <a:cubicBezTo>
                    <a:pt x="618" y="1"/>
                    <a:pt x="526" y="28"/>
                    <a:pt x="444" y="89"/>
                  </a:cubicBezTo>
                  <a:cubicBezTo>
                    <a:pt x="370" y="126"/>
                    <a:pt x="296" y="163"/>
                    <a:pt x="259" y="237"/>
                  </a:cubicBezTo>
                  <a:cubicBezTo>
                    <a:pt x="222" y="274"/>
                    <a:pt x="185" y="311"/>
                    <a:pt x="111" y="422"/>
                  </a:cubicBezTo>
                  <a:cubicBezTo>
                    <a:pt x="37" y="533"/>
                    <a:pt x="0" y="718"/>
                    <a:pt x="37" y="903"/>
                  </a:cubicBezTo>
                  <a:cubicBezTo>
                    <a:pt x="37" y="977"/>
                    <a:pt x="37" y="1051"/>
                    <a:pt x="74" y="1088"/>
                  </a:cubicBezTo>
                  <a:cubicBezTo>
                    <a:pt x="111" y="1162"/>
                    <a:pt x="111" y="1199"/>
                    <a:pt x="185" y="1235"/>
                  </a:cubicBezTo>
                  <a:lnTo>
                    <a:pt x="259" y="1346"/>
                  </a:lnTo>
                  <a:cubicBezTo>
                    <a:pt x="370" y="1420"/>
                    <a:pt x="481" y="1457"/>
                    <a:pt x="629" y="1531"/>
                  </a:cubicBezTo>
                  <a:cubicBezTo>
                    <a:pt x="683" y="1545"/>
                    <a:pt x="742" y="1553"/>
                    <a:pt x="803" y="1553"/>
                  </a:cubicBezTo>
                  <a:cubicBezTo>
                    <a:pt x="907" y="1553"/>
                    <a:pt x="1016" y="1528"/>
                    <a:pt x="1110" y="1457"/>
                  </a:cubicBezTo>
                  <a:cubicBezTo>
                    <a:pt x="1184" y="1420"/>
                    <a:pt x="1294" y="1346"/>
                    <a:pt x="1331" y="1272"/>
                  </a:cubicBezTo>
                  <a:cubicBezTo>
                    <a:pt x="1553" y="1051"/>
                    <a:pt x="1590" y="718"/>
                    <a:pt x="1516" y="459"/>
                  </a:cubicBezTo>
                  <a:cubicBezTo>
                    <a:pt x="1368" y="237"/>
                    <a:pt x="1147" y="89"/>
                    <a:pt x="925" y="52"/>
                  </a:cubicBezTo>
                  <a:cubicBezTo>
                    <a:pt x="858" y="19"/>
                    <a:pt x="784" y="1"/>
                    <a:pt x="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08" name="Google Shape;13908;p56"/>
            <p:cNvSpPr/>
            <p:nvPr/>
          </p:nvSpPr>
          <p:spPr>
            <a:xfrm>
              <a:off x="1545975" y="2173025"/>
              <a:ext cx="81375" cy="75050"/>
            </a:xfrm>
            <a:custGeom>
              <a:avLst/>
              <a:gdLst/>
              <a:ahLst/>
              <a:cxnLst/>
              <a:rect l="l" t="t" r="r" b="b"/>
              <a:pathLst>
                <a:path w="3255" h="3002" extrusionOk="0">
                  <a:moveTo>
                    <a:pt x="1521" y="1"/>
                  </a:moveTo>
                  <a:cubicBezTo>
                    <a:pt x="1299" y="1"/>
                    <a:pt x="1075" y="62"/>
                    <a:pt x="888" y="142"/>
                  </a:cubicBezTo>
                  <a:cubicBezTo>
                    <a:pt x="777" y="216"/>
                    <a:pt x="666" y="290"/>
                    <a:pt x="555" y="400"/>
                  </a:cubicBezTo>
                  <a:cubicBezTo>
                    <a:pt x="407" y="474"/>
                    <a:pt x="333" y="622"/>
                    <a:pt x="223" y="770"/>
                  </a:cubicBezTo>
                  <a:cubicBezTo>
                    <a:pt x="112" y="1066"/>
                    <a:pt x="1" y="1399"/>
                    <a:pt x="112" y="1768"/>
                  </a:cubicBezTo>
                  <a:cubicBezTo>
                    <a:pt x="149" y="1916"/>
                    <a:pt x="186" y="1990"/>
                    <a:pt x="223" y="2138"/>
                  </a:cubicBezTo>
                  <a:cubicBezTo>
                    <a:pt x="296" y="2249"/>
                    <a:pt x="370" y="2323"/>
                    <a:pt x="407" y="2434"/>
                  </a:cubicBezTo>
                  <a:lnTo>
                    <a:pt x="592" y="2619"/>
                  </a:lnTo>
                  <a:cubicBezTo>
                    <a:pt x="777" y="2804"/>
                    <a:pt x="1073" y="2914"/>
                    <a:pt x="1332" y="2988"/>
                  </a:cubicBezTo>
                  <a:cubicBezTo>
                    <a:pt x="1401" y="2997"/>
                    <a:pt x="1473" y="3002"/>
                    <a:pt x="1546" y="3002"/>
                  </a:cubicBezTo>
                  <a:cubicBezTo>
                    <a:pt x="1782" y="3002"/>
                    <a:pt x="2030" y="2954"/>
                    <a:pt x="2256" y="2841"/>
                  </a:cubicBezTo>
                  <a:cubicBezTo>
                    <a:pt x="2441" y="2730"/>
                    <a:pt x="2589" y="2656"/>
                    <a:pt x="2737" y="2508"/>
                  </a:cubicBezTo>
                  <a:cubicBezTo>
                    <a:pt x="3106" y="2101"/>
                    <a:pt x="3254" y="1436"/>
                    <a:pt x="2884" y="844"/>
                  </a:cubicBezTo>
                  <a:cubicBezTo>
                    <a:pt x="2626" y="400"/>
                    <a:pt x="2219" y="105"/>
                    <a:pt x="1775" y="31"/>
                  </a:cubicBezTo>
                  <a:cubicBezTo>
                    <a:pt x="1693" y="10"/>
                    <a:pt x="1607" y="1"/>
                    <a:pt x="1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09" name="Google Shape;13909;p56"/>
            <p:cNvSpPr/>
            <p:nvPr/>
          </p:nvSpPr>
          <p:spPr>
            <a:xfrm>
              <a:off x="1554300" y="2177625"/>
              <a:ext cx="64725" cy="61400"/>
            </a:xfrm>
            <a:custGeom>
              <a:avLst/>
              <a:gdLst/>
              <a:ahLst/>
              <a:cxnLst/>
              <a:rect l="l" t="t" r="r" b="b"/>
              <a:pathLst>
                <a:path w="2589" h="2456" extrusionOk="0">
                  <a:moveTo>
                    <a:pt x="1253" y="1"/>
                  </a:moveTo>
                  <a:cubicBezTo>
                    <a:pt x="1072" y="1"/>
                    <a:pt x="897" y="53"/>
                    <a:pt x="740" y="106"/>
                  </a:cubicBezTo>
                  <a:cubicBezTo>
                    <a:pt x="629" y="143"/>
                    <a:pt x="555" y="216"/>
                    <a:pt x="444" y="290"/>
                  </a:cubicBezTo>
                  <a:cubicBezTo>
                    <a:pt x="333" y="364"/>
                    <a:pt x="222" y="475"/>
                    <a:pt x="185" y="623"/>
                  </a:cubicBezTo>
                  <a:cubicBezTo>
                    <a:pt x="37" y="845"/>
                    <a:pt x="0" y="1178"/>
                    <a:pt x="37" y="1436"/>
                  </a:cubicBezTo>
                  <a:cubicBezTo>
                    <a:pt x="37" y="1547"/>
                    <a:pt x="74" y="1621"/>
                    <a:pt x="148" y="1732"/>
                  </a:cubicBezTo>
                  <a:cubicBezTo>
                    <a:pt x="185" y="1806"/>
                    <a:pt x="222" y="1917"/>
                    <a:pt x="259" y="1954"/>
                  </a:cubicBezTo>
                  <a:lnTo>
                    <a:pt x="407" y="2102"/>
                  </a:lnTo>
                  <a:cubicBezTo>
                    <a:pt x="592" y="2287"/>
                    <a:pt x="777" y="2361"/>
                    <a:pt x="999" y="2435"/>
                  </a:cubicBezTo>
                  <a:cubicBezTo>
                    <a:pt x="1097" y="2447"/>
                    <a:pt x="1192" y="2455"/>
                    <a:pt x="1283" y="2455"/>
                  </a:cubicBezTo>
                  <a:cubicBezTo>
                    <a:pt x="1467" y="2455"/>
                    <a:pt x="1639" y="2422"/>
                    <a:pt x="1812" y="2324"/>
                  </a:cubicBezTo>
                  <a:cubicBezTo>
                    <a:pt x="1923" y="2213"/>
                    <a:pt x="2071" y="2139"/>
                    <a:pt x="2182" y="2065"/>
                  </a:cubicBezTo>
                  <a:cubicBezTo>
                    <a:pt x="2477" y="1695"/>
                    <a:pt x="2588" y="1178"/>
                    <a:pt x="2404" y="697"/>
                  </a:cubicBezTo>
                  <a:cubicBezTo>
                    <a:pt x="2219" y="327"/>
                    <a:pt x="1849" y="69"/>
                    <a:pt x="1479" y="32"/>
                  </a:cubicBezTo>
                  <a:cubicBezTo>
                    <a:pt x="1403" y="10"/>
                    <a:pt x="1328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10" name="Google Shape;13910;p56"/>
            <p:cNvSpPr/>
            <p:nvPr/>
          </p:nvSpPr>
          <p:spPr>
            <a:xfrm>
              <a:off x="1565400" y="2181725"/>
              <a:ext cx="40675" cy="38850"/>
            </a:xfrm>
            <a:custGeom>
              <a:avLst/>
              <a:gdLst/>
              <a:ahLst/>
              <a:cxnLst/>
              <a:rect l="l" t="t" r="r" b="b"/>
              <a:pathLst>
                <a:path w="1627" h="1554" extrusionOk="0">
                  <a:moveTo>
                    <a:pt x="740" y="1"/>
                  </a:moveTo>
                  <a:cubicBezTo>
                    <a:pt x="655" y="1"/>
                    <a:pt x="562" y="28"/>
                    <a:pt x="481" y="89"/>
                  </a:cubicBezTo>
                  <a:cubicBezTo>
                    <a:pt x="370" y="126"/>
                    <a:pt x="333" y="163"/>
                    <a:pt x="296" y="237"/>
                  </a:cubicBezTo>
                  <a:cubicBezTo>
                    <a:pt x="259" y="274"/>
                    <a:pt x="185" y="311"/>
                    <a:pt x="148" y="422"/>
                  </a:cubicBezTo>
                  <a:cubicBezTo>
                    <a:pt x="74" y="533"/>
                    <a:pt x="0" y="718"/>
                    <a:pt x="74" y="903"/>
                  </a:cubicBezTo>
                  <a:cubicBezTo>
                    <a:pt x="74" y="977"/>
                    <a:pt x="74" y="1051"/>
                    <a:pt x="111" y="1088"/>
                  </a:cubicBezTo>
                  <a:cubicBezTo>
                    <a:pt x="148" y="1162"/>
                    <a:pt x="148" y="1199"/>
                    <a:pt x="185" y="1236"/>
                  </a:cubicBezTo>
                  <a:lnTo>
                    <a:pt x="296" y="1346"/>
                  </a:lnTo>
                  <a:cubicBezTo>
                    <a:pt x="370" y="1420"/>
                    <a:pt x="518" y="1457"/>
                    <a:pt x="666" y="1531"/>
                  </a:cubicBezTo>
                  <a:cubicBezTo>
                    <a:pt x="720" y="1545"/>
                    <a:pt x="779" y="1553"/>
                    <a:pt x="837" y="1553"/>
                  </a:cubicBezTo>
                  <a:cubicBezTo>
                    <a:pt x="939" y="1553"/>
                    <a:pt x="1039" y="1528"/>
                    <a:pt x="1109" y="1457"/>
                  </a:cubicBezTo>
                  <a:cubicBezTo>
                    <a:pt x="1220" y="1420"/>
                    <a:pt x="1294" y="1346"/>
                    <a:pt x="1368" y="1272"/>
                  </a:cubicBezTo>
                  <a:cubicBezTo>
                    <a:pt x="1590" y="1051"/>
                    <a:pt x="1627" y="681"/>
                    <a:pt x="1553" y="459"/>
                  </a:cubicBezTo>
                  <a:cubicBezTo>
                    <a:pt x="1405" y="200"/>
                    <a:pt x="1183" y="89"/>
                    <a:pt x="924" y="52"/>
                  </a:cubicBezTo>
                  <a:cubicBezTo>
                    <a:pt x="874" y="19"/>
                    <a:pt x="810" y="1"/>
                    <a:pt x="7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11" name="Google Shape;13911;p56"/>
            <p:cNvSpPr/>
            <p:nvPr/>
          </p:nvSpPr>
          <p:spPr>
            <a:xfrm>
              <a:off x="1500700" y="2072300"/>
              <a:ext cx="81350" cy="75025"/>
            </a:xfrm>
            <a:custGeom>
              <a:avLst/>
              <a:gdLst/>
              <a:ahLst/>
              <a:cxnLst/>
              <a:rect l="l" t="t" r="r" b="b"/>
              <a:pathLst>
                <a:path w="3254" h="3001" extrusionOk="0">
                  <a:moveTo>
                    <a:pt x="1521" y="0"/>
                  </a:moveTo>
                  <a:cubicBezTo>
                    <a:pt x="1299" y="0"/>
                    <a:pt x="1074" y="61"/>
                    <a:pt x="887" y="141"/>
                  </a:cubicBezTo>
                  <a:cubicBezTo>
                    <a:pt x="777" y="215"/>
                    <a:pt x="666" y="289"/>
                    <a:pt x="555" y="400"/>
                  </a:cubicBezTo>
                  <a:cubicBezTo>
                    <a:pt x="444" y="474"/>
                    <a:pt x="333" y="621"/>
                    <a:pt x="222" y="769"/>
                  </a:cubicBezTo>
                  <a:cubicBezTo>
                    <a:pt x="111" y="1065"/>
                    <a:pt x="0" y="1398"/>
                    <a:pt x="111" y="1768"/>
                  </a:cubicBezTo>
                  <a:cubicBezTo>
                    <a:pt x="148" y="1915"/>
                    <a:pt x="185" y="1989"/>
                    <a:pt x="222" y="2137"/>
                  </a:cubicBezTo>
                  <a:cubicBezTo>
                    <a:pt x="296" y="2248"/>
                    <a:pt x="370" y="2322"/>
                    <a:pt x="444" y="2433"/>
                  </a:cubicBezTo>
                  <a:lnTo>
                    <a:pt x="629" y="2618"/>
                  </a:lnTo>
                  <a:cubicBezTo>
                    <a:pt x="777" y="2803"/>
                    <a:pt x="1072" y="2914"/>
                    <a:pt x="1368" y="2988"/>
                  </a:cubicBezTo>
                  <a:cubicBezTo>
                    <a:pt x="1429" y="2996"/>
                    <a:pt x="1494" y="3001"/>
                    <a:pt x="1563" y="3001"/>
                  </a:cubicBezTo>
                  <a:cubicBezTo>
                    <a:pt x="1784" y="3001"/>
                    <a:pt x="2038" y="2953"/>
                    <a:pt x="2292" y="2840"/>
                  </a:cubicBezTo>
                  <a:cubicBezTo>
                    <a:pt x="2477" y="2729"/>
                    <a:pt x="2588" y="2655"/>
                    <a:pt x="2736" y="2507"/>
                  </a:cubicBezTo>
                  <a:cubicBezTo>
                    <a:pt x="3106" y="2100"/>
                    <a:pt x="3254" y="1472"/>
                    <a:pt x="2884" y="843"/>
                  </a:cubicBezTo>
                  <a:cubicBezTo>
                    <a:pt x="2662" y="400"/>
                    <a:pt x="2218" y="104"/>
                    <a:pt x="1775" y="30"/>
                  </a:cubicBezTo>
                  <a:cubicBezTo>
                    <a:pt x="1692" y="9"/>
                    <a:pt x="1607" y="0"/>
                    <a:pt x="1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12" name="Google Shape;13912;p56"/>
            <p:cNvSpPr/>
            <p:nvPr/>
          </p:nvSpPr>
          <p:spPr>
            <a:xfrm>
              <a:off x="1509000" y="2077300"/>
              <a:ext cx="64725" cy="60975"/>
            </a:xfrm>
            <a:custGeom>
              <a:avLst/>
              <a:gdLst/>
              <a:ahLst/>
              <a:cxnLst/>
              <a:rect l="l" t="t" r="r" b="b"/>
              <a:pathLst>
                <a:path w="2589" h="2439" extrusionOk="0">
                  <a:moveTo>
                    <a:pt x="1288" y="0"/>
                  </a:moveTo>
                  <a:cubicBezTo>
                    <a:pt x="1105" y="0"/>
                    <a:pt x="903" y="35"/>
                    <a:pt x="740" y="89"/>
                  </a:cubicBezTo>
                  <a:cubicBezTo>
                    <a:pt x="666" y="163"/>
                    <a:pt x="555" y="200"/>
                    <a:pt x="445" y="274"/>
                  </a:cubicBezTo>
                  <a:cubicBezTo>
                    <a:pt x="334" y="385"/>
                    <a:pt x="223" y="458"/>
                    <a:pt x="186" y="606"/>
                  </a:cubicBezTo>
                  <a:cubicBezTo>
                    <a:pt x="38" y="828"/>
                    <a:pt x="1" y="1161"/>
                    <a:pt x="38" y="1457"/>
                  </a:cubicBezTo>
                  <a:cubicBezTo>
                    <a:pt x="38" y="1531"/>
                    <a:pt x="112" y="1642"/>
                    <a:pt x="149" y="1715"/>
                  </a:cubicBezTo>
                  <a:cubicBezTo>
                    <a:pt x="186" y="1826"/>
                    <a:pt x="223" y="1900"/>
                    <a:pt x="297" y="1937"/>
                  </a:cubicBezTo>
                  <a:lnTo>
                    <a:pt x="408" y="2085"/>
                  </a:lnTo>
                  <a:cubicBezTo>
                    <a:pt x="592" y="2270"/>
                    <a:pt x="777" y="2381"/>
                    <a:pt x="1036" y="2418"/>
                  </a:cubicBezTo>
                  <a:cubicBezTo>
                    <a:pt x="1122" y="2430"/>
                    <a:pt x="1213" y="2438"/>
                    <a:pt x="1303" y="2438"/>
                  </a:cubicBezTo>
                  <a:cubicBezTo>
                    <a:pt x="1484" y="2438"/>
                    <a:pt x="1665" y="2406"/>
                    <a:pt x="1812" y="2307"/>
                  </a:cubicBezTo>
                  <a:cubicBezTo>
                    <a:pt x="1960" y="2233"/>
                    <a:pt x="2071" y="2122"/>
                    <a:pt x="2182" y="2048"/>
                  </a:cubicBezTo>
                  <a:cubicBezTo>
                    <a:pt x="2515" y="1715"/>
                    <a:pt x="2589" y="1161"/>
                    <a:pt x="2404" y="717"/>
                  </a:cubicBezTo>
                  <a:cubicBezTo>
                    <a:pt x="2219" y="348"/>
                    <a:pt x="1849" y="52"/>
                    <a:pt x="1480" y="15"/>
                  </a:cubicBezTo>
                  <a:cubicBezTo>
                    <a:pt x="1420" y="5"/>
                    <a:pt x="1356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13" name="Google Shape;13913;p56"/>
            <p:cNvSpPr/>
            <p:nvPr/>
          </p:nvSpPr>
          <p:spPr>
            <a:xfrm>
              <a:off x="1521025" y="2081675"/>
              <a:ext cx="39775" cy="38150"/>
            </a:xfrm>
            <a:custGeom>
              <a:avLst/>
              <a:gdLst/>
              <a:ahLst/>
              <a:cxnLst/>
              <a:rect l="l" t="t" r="r" b="b"/>
              <a:pathLst>
                <a:path w="1591" h="1526" extrusionOk="0">
                  <a:moveTo>
                    <a:pt x="727" y="0"/>
                  </a:moveTo>
                  <a:cubicBezTo>
                    <a:pt x="630" y="0"/>
                    <a:pt x="531" y="18"/>
                    <a:pt x="444" y="62"/>
                  </a:cubicBezTo>
                  <a:cubicBezTo>
                    <a:pt x="370" y="99"/>
                    <a:pt x="296" y="173"/>
                    <a:pt x="259" y="210"/>
                  </a:cubicBezTo>
                  <a:cubicBezTo>
                    <a:pt x="222" y="246"/>
                    <a:pt x="185" y="283"/>
                    <a:pt x="111" y="394"/>
                  </a:cubicBezTo>
                  <a:cubicBezTo>
                    <a:pt x="37" y="542"/>
                    <a:pt x="0" y="727"/>
                    <a:pt x="37" y="912"/>
                  </a:cubicBezTo>
                  <a:cubicBezTo>
                    <a:pt x="37" y="949"/>
                    <a:pt x="37" y="1023"/>
                    <a:pt x="74" y="1097"/>
                  </a:cubicBezTo>
                  <a:cubicBezTo>
                    <a:pt x="111" y="1134"/>
                    <a:pt x="111" y="1171"/>
                    <a:pt x="185" y="1208"/>
                  </a:cubicBezTo>
                  <a:lnTo>
                    <a:pt x="259" y="1319"/>
                  </a:lnTo>
                  <a:cubicBezTo>
                    <a:pt x="370" y="1393"/>
                    <a:pt x="481" y="1430"/>
                    <a:pt x="629" y="1503"/>
                  </a:cubicBezTo>
                  <a:cubicBezTo>
                    <a:pt x="683" y="1517"/>
                    <a:pt x="742" y="1526"/>
                    <a:pt x="803" y="1526"/>
                  </a:cubicBezTo>
                  <a:cubicBezTo>
                    <a:pt x="907" y="1526"/>
                    <a:pt x="1016" y="1500"/>
                    <a:pt x="1110" y="1430"/>
                  </a:cubicBezTo>
                  <a:cubicBezTo>
                    <a:pt x="1184" y="1393"/>
                    <a:pt x="1294" y="1319"/>
                    <a:pt x="1331" y="1282"/>
                  </a:cubicBezTo>
                  <a:cubicBezTo>
                    <a:pt x="1553" y="1023"/>
                    <a:pt x="1590" y="727"/>
                    <a:pt x="1516" y="431"/>
                  </a:cubicBezTo>
                  <a:cubicBezTo>
                    <a:pt x="1368" y="210"/>
                    <a:pt x="1147" y="62"/>
                    <a:pt x="925" y="25"/>
                  </a:cubicBezTo>
                  <a:cubicBezTo>
                    <a:pt x="863" y="9"/>
                    <a:pt x="796" y="0"/>
                    <a:pt x="7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14" name="Google Shape;13914;p56"/>
            <p:cNvSpPr/>
            <p:nvPr/>
          </p:nvSpPr>
          <p:spPr>
            <a:xfrm>
              <a:off x="1522875" y="2118500"/>
              <a:ext cx="81350" cy="75050"/>
            </a:xfrm>
            <a:custGeom>
              <a:avLst/>
              <a:gdLst/>
              <a:ahLst/>
              <a:cxnLst/>
              <a:rect l="l" t="t" r="r" b="b"/>
              <a:pathLst>
                <a:path w="3254" h="3002" extrusionOk="0">
                  <a:moveTo>
                    <a:pt x="1521" y="1"/>
                  </a:moveTo>
                  <a:cubicBezTo>
                    <a:pt x="1299" y="1"/>
                    <a:pt x="1074" y="61"/>
                    <a:pt x="888" y="141"/>
                  </a:cubicBezTo>
                  <a:cubicBezTo>
                    <a:pt x="777" y="215"/>
                    <a:pt x="666" y="289"/>
                    <a:pt x="555" y="400"/>
                  </a:cubicBezTo>
                  <a:cubicBezTo>
                    <a:pt x="407" y="474"/>
                    <a:pt x="333" y="622"/>
                    <a:pt x="222" y="770"/>
                  </a:cubicBezTo>
                  <a:cubicBezTo>
                    <a:pt x="111" y="1066"/>
                    <a:pt x="0" y="1398"/>
                    <a:pt x="111" y="1768"/>
                  </a:cubicBezTo>
                  <a:cubicBezTo>
                    <a:pt x="148" y="1916"/>
                    <a:pt x="185" y="1990"/>
                    <a:pt x="222" y="2138"/>
                  </a:cubicBezTo>
                  <a:cubicBezTo>
                    <a:pt x="296" y="2249"/>
                    <a:pt x="370" y="2323"/>
                    <a:pt x="407" y="2434"/>
                  </a:cubicBezTo>
                  <a:lnTo>
                    <a:pt x="592" y="2618"/>
                  </a:lnTo>
                  <a:cubicBezTo>
                    <a:pt x="777" y="2803"/>
                    <a:pt x="1073" y="2914"/>
                    <a:pt x="1331" y="2988"/>
                  </a:cubicBezTo>
                  <a:cubicBezTo>
                    <a:pt x="1401" y="2997"/>
                    <a:pt x="1473" y="3001"/>
                    <a:pt x="1546" y="3001"/>
                  </a:cubicBezTo>
                  <a:cubicBezTo>
                    <a:pt x="1782" y="3001"/>
                    <a:pt x="2030" y="2953"/>
                    <a:pt x="2256" y="2840"/>
                  </a:cubicBezTo>
                  <a:cubicBezTo>
                    <a:pt x="2440" y="2729"/>
                    <a:pt x="2588" y="2655"/>
                    <a:pt x="2736" y="2508"/>
                  </a:cubicBezTo>
                  <a:cubicBezTo>
                    <a:pt x="3106" y="2101"/>
                    <a:pt x="3254" y="1472"/>
                    <a:pt x="2884" y="844"/>
                  </a:cubicBezTo>
                  <a:cubicBezTo>
                    <a:pt x="2625" y="400"/>
                    <a:pt x="2219" y="104"/>
                    <a:pt x="1775" y="30"/>
                  </a:cubicBezTo>
                  <a:cubicBezTo>
                    <a:pt x="1692" y="10"/>
                    <a:pt x="1607" y="1"/>
                    <a:pt x="1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15" name="Google Shape;13915;p56"/>
            <p:cNvSpPr/>
            <p:nvPr/>
          </p:nvSpPr>
          <p:spPr>
            <a:xfrm>
              <a:off x="1531200" y="2123500"/>
              <a:ext cx="64725" cy="60975"/>
            </a:xfrm>
            <a:custGeom>
              <a:avLst/>
              <a:gdLst/>
              <a:ahLst/>
              <a:cxnLst/>
              <a:rect l="l" t="t" r="r" b="b"/>
              <a:pathLst>
                <a:path w="2589" h="2439" extrusionOk="0">
                  <a:moveTo>
                    <a:pt x="1272" y="1"/>
                  </a:moveTo>
                  <a:cubicBezTo>
                    <a:pt x="1084" y="1"/>
                    <a:pt x="902" y="35"/>
                    <a:pt x="740" y="89"/>
                  </a:cubicBezTo>
                  <a:cubicBezTo>
                    <a:pt x="629" y="163"/>
                    <a:pt x="555" y="200"/>
                    <a:pt x="444" y="274"/>
                  </a:cubicBezTo>
                  <a:cubicBezTo>
                    <a:pt x="333" y="385"/>
                    <a:pt x="222" y="459"/>
                    <a:pt x="185" y="607"/>
                  </a:cubicBezTo>
                  <a:cubicBezTo>
                    <a:pt x="37" y="829"/>
                    <a:pt x="0" y="1161"/>
                    <a:pt x="37" y="1457"/>
                  </a:cubicBezTo>
                  <a:cubicBezTo>
                    <a:pt x="37" y="1531"/>
                    <a:pt x="74" y="1642"/>
                    <a:pt x="148" y="1716"/>
                  </a:cubicBezTo>
                  <a:cubicBezTo>
                    <a:pt x="185" y="1827"/>
                    <a:pt x="222" y="1901"/>
                    <a:pt x="259" y="1938"/>
                  </a:cubicBezTo>
                  <a:lnTo>
                    <a:pt x="407" y="2086"/>
                  </a:lnTo>
                  <a:cubicBezTo>
                    <a:pt x="592" y="2271"/>
                    <a:pt x="777" y="2381"/>
                    <a:pt x="998" y="2418"/>
                  </a:cubicBezTo>
                  <a:cubicBezTo>
                    <a:pt x="1097" y="2431"/>
                    <a:pt x="1191" y="2439"/>
                    <a:pt x="1283" y="2439"/>
                  </a:cubicBezTo>
                  <a:cubicBezTo>
                    <a:pt x="1467" y="2439"/>
                    <a:pt x="1639" y="2406"/>
                    <a:pt x="1812" y="2308"/>
                  </a:cubicBezTo>
                  <a:cubicBezTo>
                    <a:pt x="1923" y="2234"/>
                    <a:pt x="2071" y="2123"/>
                    <a:pt x="2181" y="2049"/>
                  </a:cubicBezTo>
                  <a:cubicBezTo>
                    <a:pt x="2477" y="1716"/>
                    <a:pt x="2588" y="1161"/>
                    <a:pt x="2403" y="718"/>
                  </a:cubicBezTo>
                  <a:cubicBezTo>
                    <a:pt x="2218" y="348"/>
                    <a:pt x="1849" y="52"/>
                    <a:pt x="1479" y="15"/>
                  </a:cubicBezTo>
                  <a:cubicBezTo>
                    <a:pt x="1410" y="5"/>
                    <a:pt x="134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16" name="Google Shape;13916;p56"/>
            <p:cNvSpPr/>
            <p:nvPr/>
          </p:nvSpPr>
          <p:spPr>
            <a:xfrm>
              <a:off x="1542275" y="2127875"/>
              <a:ext cx="40700" cy="38175"/>
            </a:xfrm>
            <a:custGeom>
              <a:avLst/>
              <a:gdLst/>
              <a:ahLst/>
              <a:cxnLst/>
              <a:rect l="l" t="t" r="r" b="b"/>
              <a:pathLst>
                <a:path w="1628" h="1527" extrusionOk="0">
                  <a:moveTo>
                    <a:pt x="757" y="1"/>
                  </a:moveTo>
                  <a:cubicBezTo>
                    <a:pt x="667" y="1"/>
                    <a:pt x="568" y="19"/>
                    <a:pt x="481" y="62"/>
                  </a:cubicBezTo>
                  <a:cubicBezTo>
                    <a:pt x="371" y="99"/>
                    <a:pt x="334" y="173"/>
                    <a:pt x="297" y="210"/>
                  </a:cubicBezTo>
                  <a:cubicBezTo>
                    <a:pt x="260" y="247"/>
                    <a:pt x="186" y="284"/>
                    <a:pt x="149" y="395"/>
                  </a:cubicBezTo>
                  <a:cubicBezTo>
                    <a:pt x="75" y="543"/>
                    <a:pt x="1" y="728"/>
                    <a:pt x="75" y="912"/>
                  </a:cubicBezTo>
                  <a:cubicBezTo>
                    <a:pt x="75" y="949"/>
                    <a:pt x="75" y="1023"/>
                    <a:pt x="112" y="1097"/>
                  </a:cubicBezTo>
                  <a:cubicBezTo>
                    <a:pt x="149" y="1134"/>
                    <a:pt x="149" y="1171"/>
                    <a:pt x="186" y="1208"/>
                  </a:cubicBezTo>
                  <a:lnTo>
                    <a:pt x="297" y="1319"/>
                  </a:lnTo>
                  <a:cubicBezTo>
                    <a:pt x="371" y="1393"/>
                    <a:pt x="518" y="1430"/>
                    <a:pt x="666" y="1504"/>
                  </a:cubicBezTo>
                  <a:cubicBezTo>
                    <a:pt x="720" y="1518"/>
                    <a:pt x="779" y="1526"/>
                    <a:pt x="838" y="1526"/>
                  </a:cubicBezTo>
                  <a:cubicBezTo>
                    <a:pt x="940" y="1526"/>
                    <a:pt x="1040" y="1500"/>
                    <a:pt x="1110" y="1430"/>
                  </a:cubicBezTo>
                  <a:cubicBezTo>
                    <a:pt x="1221" y="1393"/>
                    <a:pt x="1295" y="1319"/>
                    <a:pt x="1369" y="1282"/>
                  </a:cubicBezTo>
                  <a:cubicBezTo>
                    <a:pt x="1591" y="1023"/>
                    <a:pt x="1628" y="728"/>
                    <a:pt x="1554" y="432"/>
                  </a:cubicBezTo>
                  <a:cubicBezTo>
                    <a:pt x="1406" y="210"/>
                    <a:pt x="1184" y="62"/>
                    <a:pt x="925" y="25"/>
                  </a:cubicBezTo>
                  <a:cubicBezTo>
                    <a:pt x="879" y="10"/>
                    <a:pt x="821" y="1"/>
                    <a:pt x="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17" name="Google Shape;13917;p56"/>
            <p:cNvSpPr/>
            <p:nvPr/>
          </p:nvSpPr>
          <p:spPr>
            <a:xfrm>
              <a:off x="1517325" y="2173025"/>
              <a:ext cx="80450" cy="75050"/>
            </a:xfrm>
            <a:custGeom>
              <a:avLst/>
              <a:gdLst/>
              <a:ahLst/>
              <a:cxnLst/>
              <a:rect l="l" t="t" r="r" b="b"/>
              <a:pathLst>
                <a:path w="3218" h="3002" extrusionOk="0">
                  <a:moveTo>
                    <a:pt x="1507" y="1"/>
                  </a:moveTo>
                  <a:cubicBezTo>
                    <a:pt x="1299" y="1"/>
                    <a:pt x="1074" y="62"/>
                    <a:pt x="888" y="142"/>
                  </a:cubicBezTo>
                  <a:cubicBezTo>
                    <a:pt x="777" y="216"/>
                    <a:pt x="629" y="290"/>
                    <a:pt x="555" y="400"/>
                  </a:cubicBezTo>
                  <a:cubicBezTo>
                    <a:pt x="407" y="474"/>
                    <a:pt x="333" y="622"/>
                    <a:pt x="222" y="770"/>
                  </a:cubicBezTo>
                  <a:cubicBezTo>
                    <a:pt x="75" y="1066"/>
                    <a:pt x="1" y="1399"/>
                    <a:pt x="75" y="1768"/>
                  </a:cubicBezTo>
                  <a:cubicBezTo>
                    <a:pt x="112" y="1916"/>
                    <a:pt x="185" y="1990"/>
                    <a:pt x="222" y="2138"/>
                  </a:cubicBezTo>
                  <a:cubicBezTo>
                    <a:pt x="259" y="2249"/>
                    <a:pt x="370" y="2323"/>
                    <a:pt x="407" y="2434"/>
                  </a:cubicBezTo>
                  <a:lnTo>
                    <a:pt x="592" y="2619"/>
                  </a:lnTo>
                  <a:cubicBezTo>
                    <a:pt x="777" y="2804"/>
                    <a:pt x="1073" y="2914"/>
                    <a:pt x="1332" y="2988"/>
                  </a:cubicBezTo>
                  <a:cubicBezTo>
                    <a:pt x="1401" y="2997"/>
                    <a:pt x="1471" y="3002"/>
                    <a:pt x="1541" y="3002"/>
                  </a:cubicBezTo>
                  <a:cubicBezTo>
                    <a:pt x="1769" y="3002"/>
                    <a:pt x="2002" y="2954"/>
                    <a:pt x="2256" y="2841"/>
                  </a:cubicBezTo>
                  <a:cubicBezTo>
                    <a:pt x="2441" y="2730"/>
                    <a:pt x="2589" y="2656"/>
                    <a:pt x="2736" y="2508"/>
                  </a:cubicBezTo>
                  <a:cubicBezTo>
                    <a:pt x="3143" y="2101"/>
                    <a:pt x="3217" y="1436"/>
                    <a:pt x="2847" y="844"/>
                  </a:cubicBezTo>
                  <a:cubicBezTo>
                    <a:pt x="2626" y="400"/>
                    <a:pt x="2219" y="105"/>
                    <a:pt x="1738" y="31"/>
                  </a:cubicBezTo>
                  <a:cubicBezTo>
                    <a:pt x="1666" y="10"/>
                    <a:pt x="1588" y="1"/>
                    <a:pt x="15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18" name="Google Shape;13918;p56"/>
            <p:cNvSpPr/>
            <p:nvPr/>
          </p:nvSpPr>
          <p:spPr>
            <a:xfrm>
              <a:off x="1526575" y="2177625"/>
              <a:ext cx="64725" cy="61400"/>
            </a:xfrm>
            <a:custGeom>
              <a:avLst/>
              <a:gdLst/>
              <a:ahLst/>
              <a:cxnLst/>
              <a:rect l="l" t="t" r="r" b="b"/>
              <a:pathLst>
                <a:path w="2589" h="2456" extrusionOk="0">
                  <a:moveTo>
                    <a:pt x="1253" y="1"/>
                  </a:moveTo>
                  <a:cubicBezTo>
                    <a:pt x="1072" y="1"/>
                    <a:pt x="897" y="53"/>
                    <a:pt x="740" y="106"/>
                  </a:cubicBezTo>
                  <a:cubicBezTo>
                    <a:pt x="629" y="143"/>
                    <a:pt x="555" y="216"/>
                    <a:pt x="444" y="290"/>
                  </a:cubicBezTo>
                  <a:cubicBezTo>
                    <a:pt x="333" y="364"/>
                    <a:pt x="222" y="475"/>
                    <a:pt x="185" y="623"/>
                  </a:cubicBezTo>
                  <a:cubicBezTo>
                    <a:pt x="37" y="845"/>
                    <a:pt x="0" y="1178"/>
                    <a:pt x="37" y="1436"/>
                  </a:cubicBezTo>
                  <a:cubicBezTo>
                    <a:pt x="37" y="1547"/>
                    <a:pt x="74" y="1621"/>
                    <a:pt x="148" y="1732"/>
                  </a:cubicBezTo>
                  <a:cubicBezTo>
                    <a:pt x="185" y="1806"/>
                    <a:pt x="222" y="1917"/>
                    <a:pt x="259" y="1954"/>
                  </a:cubicBezTo>
                  <a:lnTo>
                    <a:pt x="407" y="2102"/>
                  </a:lnTo>
                  <a:cubicBezTo>
                    <a:pt x="592" y="2287"/>
                    <a:pt x="777" y="2361"/>
                    <a:pt x="999" y="2435"/>
                  </a:cubicBezTo>
                  <a:cubicBezTo>
                    <a:pt x="1097" y="2447"/>
                    <a:pt x="1192" y="2455"/>
                    <a:pt x="1283" y="2455"/>
                  </a:cubicBezTo>
                  <a:cubicBezTo>
                    <a:pt x="1467" y="2455"/>
                    <a:pt x="1639" y="2422"/>
                    <a:pt x="1812" y="2324"/>
                  </a:cubicBezTo>
                  <a:cubicBezTo>
                    <a:pt x="1923" y="2213"/>
                    <a:pt x="2071" y="2139"/>
                    <a:pt x="2182" y="2065"/>
                  </a:cubicBezTo>
                  <a:cubicBezTo>
                    <a:pt x="2477" y="1695"/>
                    <a:pt x="2588" y="1178"/>
                    <a:pt x="2403" y="697"/>
                  </a:cubicBezTo>
                  <a:cubicBezTo>
                    <a:pt x="2219" y="327"/>
                    <a:pt x="1849" y="69"/>
                    <a:pt x="1479" y="32"/>
                  </a:cubicBezTo>
                  <a:cubicBezTo>
                    <a:pt x="1403" y="10"/>
                    <a:pt x="1328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19" name="Google Shape;13919;p56"/>
            <p:cNvSpPr/>
            <p:nvPr/>
          </p:nvSpPr>
          <p:spPr>
            <a:xfrm>
              <a:off x="1537650" y="2181725"/>
              <a:ext cx="40700" cy="38850"/>
            </a:xfrm>
            <a:custGeom>
              <a:avLst/>
              <a:gdLst/>
              <a:ahLst/>
              <a:cxnLst/>
              <a:rect l="l" t="t" r="r" b="b"/>
              <a:pathLst>
                <a:path w="1628" h="1554" extrusionOk="0">
                  <a:moveTo>
                    <a:pt x="741" y="1"/>
                  </a:moveTo>
                  <a:cubicBezTo>
                    <a:pt x="656" y="1"/>
                    <a:pt x="563" y="28"/>
                    <a:pt x="482" y="89"/>
                  </a:cubicBezTo>
                  <a:cubicBezTo>
                    <a:pt x="371" y="126"/>
                    <a:pt x="334" y="163"/>
                    <a:pt x="297" y="237"/>
                  </a:cubicBezTo>
                  <a:cubicBezTo>
                    <a:pt x="260" y="274"/>
                    <a:pt x="186" y="311"/>
                    <a:pt x="149" y="422"/>
                  </a:cubicBezTo>
                  <a:cubicBezTo>
                    <a:pt x="75" y="533"/>
                    <a:pt x="1" y="718"/>
                    <a:pt x="75" y="903"/>
                  </a:cubicBezTo>
                  <a:cubicBezTo>
                    <a:pt x="75" y="977"/>
                    <a:pt x="75" y="1051"/>
                    <a:pt x="112" y="1088"/>
                  </a:cubicBezTo>
                  <a:cubicBezTo>
                    <a:pt x="149" y="1162"/>
                    <a:pt x="149" y="1199"/>
                    <a:pt x="186" y="1236"/>
                  </a:cubicBezTo>
                  <a:lnTo>
                    <a:pt x="297" y="1346"/>
                  </a:lnTo>
                  <a:cubicBezTo>
                    <a:pt x="371" y="1420"/>
                    <a:pt x="519" y="1457"/>
                    <a:pt x="666" y="1531"/>
                  </a:cubicBezTo>
                  <a:cubicBezTo>
                    <a:pt x="721" y="1545"/>
                    <a:pt x="780" y="1553"/>
                    <a:pt x="838" y="1553"/>
                  </a:cubicBezTo>
                  <a:cubicBezTo>
                    <a:pt x="940" y="1553"/>
                    <a:pt x="1040" y="1528"/>
                    <a:pt x="1110" y="1457"/>
                  </a:cubicBezTo>
                  <a:cubicBezTo>
                    <a:pt x="1221" y="1420"/>
                    <a:pt x="1295" y="1346"/>
                    <a:pt x="1369" y="1272"/>
                  </a:cubicBezTo>
                  <a:cubicBezTo>
                    <a:pt x="1591" y="1051"/>
                    <a:pt x="1628" y="681"/>
                    <a:pt x="1554" y="459"/>
                  </a:cubicBezTo>
                  <a:cubicBezTo>
                    <a:pt x="1406" y="200"/>
                    <a:pt x="1184" y="89"/>
                    <a:pt x="925" y="52"/>
                  </a:cubicBezTo>
                  <a:cubicBezTo>
                    <a:pt x="875" y="19"/>
                    <a:pt x="811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20" name="Google Shape;13920;p56"/>
            <p:cNvSpPr/>
            <p:nvPr/>
          </p:nvSpPr>
          <p:spPr>
            <a:xfrm>
              <a:off x="1466500" y="2115225"/>
              <a:ext cx="80425" cy="74625"/>
            </a:xfrm>
            <a:custGeom>
              <a:avLst/>
              <a:gdLst/>
              <a:ahLst/>
              <a:cxnLst/>
              <a:rect l="l" t="t" r="r" b="b"/>
              <a:pathLst>
                <a:path w="3217" h="2985" extrusionOk="0">
                  <a:moveTo>
                    <a:pt x="1544" y="0"/>
                  </a:moveTo>
                  <a:cubicBezTo>
                    <a:pt x="1326" y="0"/>
                    <a:pt x="1085" y="49"/>
                    <a:pt x="888" y="161"/>
                  </a:cubicBezTo>
                  <a:cubicBezTo>
                    <a:pt x="777" y="198"/>
                    <a:pt x="629" y="309"/>
                    <a:pt x="555" y="383"/>
                  </a:cubicBezTo>
                  <a:cubicBezTo>
                    <a:pt x="407" y="494"/>
                    <a:pt x="296" y="605"/>
                    <a:pt x="222" y="753"/>
                  </a:cubicBezTo>
                  <a:cubicBezTo>
                    <a:pt x="74" y="1086"/>
                    <a:pt x="0" y="1418"/>
                    <a:pt x="74" y="1788"/>
                  </a:cubicBezTo>
                  <a:cubicBezTo>
                    <a:pt x="111" y="1899"/>
                    <a:pt x="185" y="2010"/>
                    <a:pt x="222" y="2158"/>
                  </a:cubicBezTo>
                  <a:cubicBezTo>
                    <a:pt x="259" y="2232"/>
                    <a:pt x="370" y="2343"/>
                    <a:pt x="407" y="2417"/>
                  </a:cubicBezTo>
                  <a:lnTo>
                    <a:pt x="592" y="2602"/>
                  </a:lnTo>
                  <a:cubicBezTo>
                    <a:pt x="777" y="2786"/>
                    <a:pt x="1072" y="2934"/>
                    <a:pt x="1331" y="2971"/>
                  </a:cubicBezTo>
                  <a:cubicBezTo>
                    <a:pt x="1392" y="2980"/>
                    <a:pt x="1457" y="2985"/>
                    <a:pt x="1526" y="2985"/>
                  </a:cubicBezTo>
                  <a:cubicBezTo>
                    <a:pt x="1747" y="2985"/>
                    <a:pt x="2001" y="2936"/>
                    <a:pt x="2255" y="2823"/>
                  </a:cubicBezTo>
                  <a:cubicBezTo>
                    <a:pt x="2440" y="2749"/>
                    <a:pt x="2588" y="2639"/>
                    <a:pt x="2736" y="2528"/>
                  </a:cubicBezTo>
                  <a:cubicBezTo>
                    <a:pt x="3106" y="2084"/>
                    <a:pt x="3217" y="1455"/>
                    <a:pt x="2847" y="864"/>
                  </a:cubicBezTo>
                  <a:cubicBezTo>
                    <a:pt x="2625" y="383"/>
                    <a:pt x="2218" y="88"/>
                    <a:pt x="1738" y="14"/>
                  </a:cubicBezTo>
                  <a:cubicBezTo>
                    <a:pt x="1677" y="5"/>
                    <a:pt x="1612" y="0"/>
                    <a:pt x="15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21" name="Google Shape;13921;p56"/>
            <p:cNvSpPr/>
            <p:nvPr/>
          </p:nvSpPr>
          <p:spPr>
            <a:xfrm>
              <a:off x="1474800" y="2119825"/>
              <a:ext cx="64725" cy="61000"/>
            </a:xfrm>
            <a:custGeom>
              <a:avLst/>
              <a:gdLst/>
              <a:ahLst/>
              <a:cxnLst/>
              <a:rect l="l" t="t" r="r" b="b"/>
              <a:pathLst>
                <a:path w="2589" h="2440" extrusionOk="0">
                  <a:moveTo>
                    <a:pt x="1270" y="1"/>
                  </a:moveTo>
                  <a:cubicBezTo>
                    <a:pt x="1092" y="1"/>
                    <a:pt x="897" y="42"/>
                    <a:pt x="703" y="125"/>
                  </a:cubicBezTo>
                  <a:cubicBezTo>
                    <a:pt x="629" y="162"/>
                    <a:pt x="556" y="199"/>
                    <a:pt x="445" y="310"/>
                  </a:cubicBezTo>
                  <a:cubicBezTo>
                    <a:pt x="297" y="384"/>
                    <a:pt x="223" y="458"/>
                    <a:pt x="186" y="606"/>
                  </a:cubicBezTo>
                  <a:cubicBezTo>
                    <a:pt x="38" y="828"/>
                    <a:pt x="1" y="1161"/>
                    <a:pt x="38" y="1456"/>
                  </a:cubicBezTo>
                  <a:cubicBezTo>
                    <a:pt x="38" y="1530"/>
                    <a:pt x="75" y="1641"/>
                    <a:pt x="112" y="1715"/>
                  </a:cubicBezTo>
                  <a:cubicBezTo>
                    <a:pt x="186" y="1826"/>
                    <a:pt x="223" y="1900"/>
                    <a:pt x="260" y="1974"/>
                  </a:cubicBezTo>
                  <a:lnTo>
                    <a:pt x="408" y="2085"/>
                  </a:lnTo>
                  <a:cubicBezTo>
                    <a:pt x="592" y="2270"/>
                    <a:pt x="777" y="2381"/>
                    <a:pt x="999" y="2418"/>
                  </a:cubicBezTo>
                  <a:cubicBezTo>
                    <a:pt x="1107" y="2431"/>
                    <a:pt x="1211" y="2440"/>
                    <a:pt x="1309" y="2440"/>
                  </a:cubicBezTo>
                  <a:cubicBezTo>
                    <a:pt x="1479" y="2440"/>
                    <a:pt x="1635" y="2414"/>
                    <a:pt x="1776" y="2344"/>
                  </a:cubicBezTo>
                  <a:cubicBezTo>
                    <a:pt x="1923" y="2233"/>
                    <a:pt x="2071" y="2159"/>
                    <a:pt x="2145" y="2048"/>
                  </a:cubicBezTo>
                  <a:cubicBezTo>
                    <a:pt x="2478" y="1715"/>
                    <a:pt x="2589" y="1161"/>
                    <a:pt x="2367" y="717"/>
                  </a:cubicBezTo>
                  <a:cubicBezTo>
                    <a:pt x="2182" y="347"/>
                    <a:pt x="1813" y="51"/>
                    <a:pt x="1443" y="14"/>
                  </a:cubicBezTo>
                  <a:cubicBezTo>
                    <a:pt x="1387" y="5"/>
                    <a:pt x="1330" y="1"/>
                    <a:pt x="1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22" name="Google Shape;13922;p56"/>
            <p:cNvSpPr/>
            <p:nvPr/>
          </p:nvSpPr>
          <p:spPr>
            <a:xfrm>
              <a:off x="1485900" y="2124200"/>
              <a:ext cx="40700" cy="38200"/>
            </a:xfrm>
            <a:custGeom>
              <a:avLst/>
              <a:gdLst/>
              <a:ahLst/>
              <a:cxnLst/>
              <a:rect l="l" t="t" r="r" b="b"/>
              <a:pathLst>
                <a:path w="1628" h="1528" extrusionOk="0">
                  <a:moveTo>
                    <a:pt x="730" y="0"/>
                  </a:moveTo>
                  <a:cubicBezTo>
                    <a:pt x="637" y="0"/>
                    <a:pt x="546" y="18"/>
                    <a:pt x="481" y="61"/>
                  </a:cubicBezTo>
                  <a:cubicBezTo>
                    <a:pt x="370" y="135"/>
                    <a:pt x="333" y="172"/>
                    <a:pt x="296" y="209"/>
                  </a:cubicBezTo>
                  <a:cubicBezTo>
                    <a:pt x="222" y="246"/>
                    <a:pt x="185" y="320"/>
                    <a:pt x="148" y="394"/>
                  </a:cubicBezTo>
                  <a:cubicBezTo>
                    <a:pt x="38" y="542"/>
                    <a:pt x="1" y="727"/>
                    <a:pt x="38" y="912"/>
                  </a:cubicBezTo>
                  <a:cubicBezTo>
                    <a:pt x="38" y="949"/>
                    <a:pt x="38" y="1059"/>
                    <a:pt x="112" y="1096"/>
                  </a:cubicBezTo>
                  <a:cubicBezTo>
                    <a:pt x="148" y="1133"/>
                    <a:pt x="148" y="1170"/>
                    <a:pt x="185" y="1244"/>
                  </a:cubicBezTo>
                  <a:lnTo>
                    <a:pt x="296" y="1318"/>
                  </a:lnTo>
                  <a:cubicBezTo>
                    <a:pt x="370" y="1429"/>
                    <a:pt x="518" y="1466"/>
                    <a:pt x="666" y="1503"/>
                  </a:cubicBezTo>
                  <a:cubicBezTo>
                    <a:pt x="712" y="1518"/>
                    <a:pt x="771" y="1527"/>
                    <a:pt x="834" y="1527"/>
                  </a:cubicBezTo>
                  <a:cubicBezTo>
                    <a:pt x="924" y="1527"/>
                    <a:pt x="1023" y="1509"/>
                    <a:pt x="1110" y="1466"/>
                  </a:cubicBezTo>
                  <a:cubicBezTo>
                    <a:pt x="1221" y="1429"/>
                    <a:pt x="1295" y="1318"/>
                    <a:pt x="1332" y="1281"/>
                  </a:cubicBezTo>
                  <a:cubicBezTo>
                    <a:pt x="1590" y="1059"/>
                    <a:pt x="1627" y="727"/>
                    <a:pt x="1516" y="431"/>
                  </a:cubicBezTo>
                  <a:cubicBezTo>
                    <a:pt x="1405" y="209"/>
                    <a:pt x="1147" y="61"/>
                    <a:pt x="925" y="24"/>
                  </a:cubicBezTo>
                  <a:cubicBezTo>
                    <a:pt x="864" y="9"/>
                    <a:pt x="796" y="0"/>
                    <a:pt x="7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23" name="Google Shape;13923;p56"/>
            <p:cNvSpPr/>
            <p:nvPr/>
          </p:nvSpPr>
          <p:spPr>
            <a:xfrm>
              <a:off x="1476650" y="2175300"/>
              <a:ext cx="81375" cy="74625"/>
            </a:xfrm>
            <a:custGeom>
              <a:avLst/>
              <a:gdLst/>
              <a:ahLst/>
              <a:cxnLst/>
              <a:rect l="l" t="t" r="r" b="b"/>
              <a:pathLst>
                <a:path w="3255" h="2985" extrusionOk="0">
                  <a:moveTo>
                    <a:pt x="1561" y="0"/>
                  </a:moveTo>
                  <a:cubicBezTo>
                    <a:pt x="1327" y="0"/>
                    <a:pt x="1086" y="49"/>
                    <a:pt x="888" y="162"/>
                  </a:cubicBezTo>
                  <a:cubicBezTo>
                    <a:pt x="777" y="199"/>
                    <a:pt x="666" y="309"/>
                    <a:pt x="555" y="383"/>
                  </a:cubicBezTo>
                  <a:cubicBezTo>
                    <a:pt x="408" y="457"/>
                    <a:pt x="334" y="605"/>
                    <a:pt x="223" y="753"/>
                  </a:cubicBezTo>
                  <a:cubicBezTo>
                    <a:pt x="112" y="1086"/>
                    <a:pt x="1" y="1382"/>
                    <a:pt x="112" y="1788"/>
                  </a:cubicBezTo>
                  <a:cubicBezTo>
                    <a:pt x="149" y="1899"/>
                    <a:pt x="186" y="2010"/>
                    <a:pt x="223" y="2158"/>
                  </a:cubicBezTo>
                  <a:cubicBezTo>
                    <a:pt x="297" y="2232"/>
                    <a:pt x="371" y="2343"/>
                    <a:pt x="408" y="2417"/>
                  </a:cubicBezTo>
                  <a:lnTo>
                    <a:pt x="592" y="2602"/>
                  </a:lnTo>
                  <a:cubicBezTo>
                    <a:pt x="777" y="2786"/>
                    <a:pt x="1073" y="2934"/>
                    <a:pt x="1332" y="2971"/>
                  </a:cubicBezTo>
                  <a:cubicBezTo>
                    <a:pt x="1402" y="2980"/>
                    <a:pt x="1474" y="2985"/>
                    <a:pt x="1547" y="2985"/>
                  </a:cubicBezTo>
                  <a:cubicBezTo>
                    <a:pt x="1783" y="2985"/>
                    <a:pt x="2030" y="2936"/>
                    <a:pt x="2256" y="2823"/>
                  </a:cubicBezTo>
                  <a:cubicBezTo>
                    <a:pt x="2441" y="2750"/>
                    <a:pt x="2589" y="2639"/>
                    <a:pt x="2737" y="2528"/>
                  </a:cubicBezTo>
                  <a:cubicBezTo>
                    <a:pt x="3106" y="2047"/>
                    <a:pt x="3254" y="1382"/>
                    <a:pt x="2885" y="864"/>
                  </a:cubicBezTo>
                  <a:cubicBezTo>
                    <a:pt x="2626" y="383"/>
                    <a:pt x="2219" y="88"/>
                    <a:pt x="1775" y="14"/>
                  </a:cubicBezTo>
                  <a:cubicBezTo>
                    <a:pt x="1706" y="5"/>
                    <a:pt x="1634" y="0"/>
                    <a:pt x="15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24" name="Google Shape;13924;p56"/>
            <p:cNvSpPr/>
            <p:nvPr/>
          </p:nvSpPr>
          <p:spPr>
            <a:xfrm>
              <a:off x="1484975" y="2179900"/>
              <a:ext cx="64725" cy="61000"/>
            </a:xfrm>
            <a:custGeom>
              <a:avLst/>
              <a:gdLst/>
              <a:ahLst/>
              <a:cxnLst/>
              <a:rect l="l" t="t" r="r" b="b"/>
              <a:pathLst>
                <a:path w="2589" h="2440" extrusionOk="0">
                  <a:moveTo>
                    <a:pt x="1286" y="1"/>
                  </a:moveTo>
                  <a:cubicBezTo>
                    <a:pt x="1094" y="1"/>
                    <a:pt x="906" y="42"/>
                    <a:pt x="740" y="125"/>
                  </a:cubicBezTo>
                  <a:cubicBezTo>
                    <a:pt x="629" y="162"/>
                    <a:pt x="555" y="199"/>
                    <a:pt x="444" y="273"/>
                  </a:cubicBezTo>
                  <a:cubicBezTo>
                    <a:pt x="333" y="384"/>
                    <a:pt x="222" y="458"/>
                    <a:pt x="185" y="606"/>
                  </a:cubicBezTo>
                  <a:cubicBezTo>
                    <a:pt x="38" y="828"/>
                    <a:pt x="1" y="1161"/>
                    <a:pt x="38" y="1456"/>
                  </a:cubicBezTo>
                  <a:cubicBezTo>
                    <a:pt x="38" y="1530"/>
                    <a:pt x="75" y="1641"/>
                    <a:pt x="149" y="1715"/>
                  </a:cubicBezTo>
                  <a:cubicBezTo>
                    <a:pt x="185" y="1826"/>
                    <a:pt x="222" y="1900"/>
                    <a:pt x="259" y="1974"/>
                  </a:cubicBezTo>
                  <a:lnTo>
                    <a:pt x="407" y="2085"/>
                  </a:lnTo>
                  <a:cubicBezTo>
                    <a:pt x="592" y="2270"/>
                    <a:pt x="777" y="2381"/>
                    <a:pt x="999" y="2418"/>
                  </a:cubicBezTo>
                  <a:cubicBezTo>
                    <a:pt x="1107" y="2431"/>
                    <a:pt x="1210" y="2440"/>
                    <a:pt x="1311" y="2440"/>
                  </a:cubicBezTo>
                  <a:cubicBezTo>
                    <a:pt x="1484" y="2440"/>
                    <a:pt x="1648" y="2414"/>
                    <a:pt x="1812" y="2344"/>
                  </a:cubicBezTo>
                  <a:cubicBezTo>
                    <a:pt x="1923" y="2233"/>
                    <a:pt x="2071" y="2122"/>
                    <a:pt x="2182" y="2048"/>
                  </a:cubicBezTo>
                  <a:cubicBezTo>
                    <a:pt x="2478" y="1678"/>
                    <a:pt x="2589" y="1161"/>
                    <a:pt x="2404" y="717"/>
                  </a:cubicBezTo>
                  <a:cubicBezTo>
                    <a:pt x="2219" y="347"/>
                    <a:pt x="1849" y="52"/>
                    <a:pt x="1479" y="15"/>
                  </a:cubicBezTo>
                  <a:cubicBezTo>
                    <a:pt x="1415" y="5"/>
                    <a:pt x="1350" y="1"/>
                    <a:pt x="1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25" name="Google Shape;13925;p56"/>
            <p:cNvSpPr/>
            <p:nvPr/>
          </p:nvSpPr>
          <p:spPr>
            <a:xfrm>
              <a:off x="1496075" y="2183350"/>
              <a:ext cx="40675" cy="38200"/>
            </a:xfrm>
            <a:custGeom>
              <a:avLst/>
              <a:gdLst/>
              <a:ahLst/>
              <a:cxnLst/>
              <a:rect l="l" t="t" r="r" b="b"/>
              <a:pathLst>
                <a:path w="1627" h="1528" extrusionOk="0">
                  <a:moveTo>
                    <a:pt x="757" y="0"/>
                  </a:moveTo>
                  <a:cubicBezTo>
                    <a:pt x="667" y="0"/>
                    <a:pt x="568" y="18"/>
                    <a:pt x="481" y="61"/>
                  </a:cubicBezTo>
                  <a:cubicBezTo>
                    <a:pt x="370" y="98"/>
                    <a:pt x="333" y="172"/>
                    <a:pt x="296" y="209"/>
                  </a:cubicBezTo>
                  <a:cubicBezTo>
                    <a:pt x="259" y="246"/>
                    <a:pt x="185" y="283"/>
                    <a:pt x="148" y="394"/>
                  </a:cubicBezTo>
                  <a:cubicBezTo>
                    <a:pt x="74" y="542"/>
                    <a:pt x="0" y="727"/>
                    <a:pt x="74" y="912"/>
                  </a:cubicBezTo>
                  <a:cubicBezTo>
                    <a:pt x="74" y="949"/>
                    <a:pt x="74" y="1023"/>
                    <a:pt x="111" y="1097"/>
                  </a:cubicBezTo>
                  <a:cubicBezTo>
                    <a:pt x="148" y="1134"/>
                    <a:pt x="148" y="1171"/>
                    <a:pt x="185" y="1207"/>
                  </a:cubicBezTo>
                  <a:lnTo>
                    <a:pt x="296" y="1318"/>
                  </a:lnTo>
                  <a:cubicBezTo>
                    <a:pt x="370" y="1392"/>
                    <a:pt x="518" y="1466"/>
                    <a:pt x="666" y="1503"/>
                  </a:cubicBezTo>
                  <a:cubicBezTo>
                    <a:pt x="727" y="1519"/>
                    <a:pt x="795" y="1528"/>
                    <a:pt x="861" y="1528"/>
                  </a:cubicBezTo>
                  <a:cubicBezTo>
                    <a:pt x="954" y="1528"/>
                    <a:pt x="1044" y="1510"/>
                    <a:pt x="1109" y="1466"/>
                  </a:cubicBezTo>
                  <a:cubicBezTo>
                    <a:pt x="1220" y="1392"/>
                    <a:pt x="1294" y="1318"/>
                    <a:pt x="1368" y="1281"/>
                  </a:cubicBezTo>
                  <a:cubicBezTo>
                    <a:pt x="1590" y="1023"/>
                    <a:pt x="1627" y="727"/>
                    <a:pt x="1553" y="431"/>
                  </a:cubicBezTo>
                  <a:cubicBezTo>
                    <a:pt x="1405" y="209"/>
                    <a:pt x="1183" y="61"/>
                    <a:pt x="925" y="24"/>
                  </a:cubicBezTo>
                  <a:cubicBezTo>
                    <a:pt x="879" y="9"/>
                    <a:pt x="820" y="0"/>
                    <a:pt x="7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26" name="Google Shape;13926;p56"/>
            <p:cNvSpPr/>
            <p:nvPr/>
          </p:nvSpPr>
          <p:spPr>
            <a:xfrm>
              <a:off x="1325075" y="2671025"/>
              <a:ext cx="171025" cy="76750"/>
            </a:xfrm>
            <a:custGeom>
              <a:avLst/>
              <a:gdLst/>
              <a:ahLst/>
              <a:cxnLst/>
              <a:rect l="l" t="t" r="r" b="b"/>
              <a:pathLst>
                <a:path w="6841" h="3070" extrusionOk="0">
                  <a:moveTo>
                    <a:pt x="3439" y="1"/>
                  </a:moveTo>
                  <a:cubicBezTo>
                    <a:pt x="1553" y="1"/>
                    <a:pt x="1" y="703"/>
                    <a:pt x="1" y="1554"/>
                  </a:cubicBezTo>
                  <a:cubicBezTo>
                    <a:pt x="1" y="2367"/>
                    <a:pt x="1553" y="3070"/>
                    <a:pt x="3439" y="3070"/>
                  </a:cubicBezTo>
                  <a:cubicBezTo>
                    <a:pt x="5324" y="3070"/>
                    <a:pt x="6840" y="2367"/>
                    <a:pt x="6840" y="1554"/>
                  </a:cubicBezTo>
                  <a:cubicBezTo>
                    <a:pt x="6840" y="703"/>
                    <a:pt x="5324" y="1"/>
                    <a:pt x="3439" y="1"/>
                  </a:cubicBezTo>
                  <a:close/>
                </a:path>
              </a:pathLst>
            </a:custGeom>
            <a:solidFill>
              <a:srgbClr val="CE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27" name="Google Shape;13927;p56"/>
            <p:cNvSpPr/>
            <p:nvPr/>
          </p:nvSpPr>
          <p:spPr>
            <a:xfrm>
              <a:off x="1377775" y="2559200"/>
              <a:ext cx="61950" cy="173100"/>
            </a:xfrm>
            <a:custGeom>
              <a:avLst/>
              <a:gdLst/>
              <a:ahLst/>
              <a:cxnLst/>
              <a:rect l="l" t="t" r="r" b="b"/>
              <a:pathLst>
                <a:path w="2478" h="6924" extrusionOk="0">
                  <a:moveTo>
                    <a:pt x="2477" y="1"/>
                  </a:moveTo>
                  <a:lnTo>
                    <a:pt x="0" y="38"/>
                  </a:lnTo>
                  <a:lnTo>
                    <a:pt x="0" y="6323"/>
                  </a:lnTo>
                  <a:cubicBezTo>
                    <a:pt x="0" y="6507"/>
                    <a:pt x="111" y="6655"/>
                    <a:pt x="370" y="6729"/>
                  </a:cubicBezTo>
                  <a:cubicBezTo>
                    <a:pt x="610" y="6859"/>
                    <a:pt x="934" y="6923"/>
                    <a:pt x="1252" y="6923"/>
                  </a:cubicBezTo>
                  <a:cubicBezTo>
                    <a:pt x="1571" y="6923"/>
                    <a:pt x="1886" y="6859"/>
                    <a:pt x="2107" y="6729"/>
                  </a:cubicBezTo>
                  <a:cubicBezTo>
                    <a:pt x="2329" y="6655"/>
                    <a:pt x="2477" y="6470"/>
                    <a:pt x="2477" y="6323"/>
                  </a:cubicBezTo>
                  <a:lnTo>
                    <a:pt x="2477" y="1"/>
                  </a:lnTo>
                  <a:close/>
                </a:path>
              </a:pathLst>
            </a:custGeom>
            <a:solidFill>
              <a:srgbClr val="3B21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28" name="Google Shape;13928;p56"/>
            <p:cNvSpPr/>
            <p:nvPr/>
          </p:nvSpPr>
          <p:spPr>
            <a:xfrm>
              <a:off x="1380525" y="2558275"/>
              <a:ext cx="53650" cy="174250"/>
            </a:xfrm>
            <a:custGeom>
              <a:avLst/>
              <a:gdLst/>
              <a:ahLst/>
              <a:cxnLst/>
              <a:rect l="l" t="t" r="r" b="b"/>
              <a:pathLst>
                <a:path w="2146" h="6970" extrusionOk="0">
                  <a:moveTo>
                    <a:pt x="1776" y="1"/>
                  </a:moveTo>
                  <a:lnTo>
                    <a:pt x="482" y="38"/>
                  </a:lnTo>
                  <a:cubicBezTo>
                    <a:pt x="371" y="38"/>
                    <a:pt x="297" y="75"/>
                    <a:pt x="186" y="111"/>
                  </a:cubicBezTo>
                  <a:cubicBezTo>
                    <a:pt x="149" y="185"/>
                    <a:pt x="38" y="222"/>
                    <a:pt x="1" y="259"/>
                  </a:cubicBezTo>
                  <a:lnTo>
                    <a:pt x="1" y="6655"/>
                  </a:lnTo>
                  <a:cubicBezTo>
                    <a:pt x="112" y="6692"/>
                    <a:pt x="149" y="6729"/>
                    <a:pt x="260" y="6803"/>
                  </a:cubicBezTo>
                  <a:cubicBezTo>
                    <a:pt x="500" y="6914"/>
                    <a:pt x="824" y="6970"/>
                    <a:pt x="1142" y="6970"/>
                  </a:cubicBezTo>
                  <a:cubicBezTo>
                    <a:pt x="1461" y="6970"/>
                    <a:pt x="1776" y="6914"/>
                    <a:pt x="1997" y="6803"/>
                  </a:cubicBezTo>
                  <a:cubicBezTo>
                    <a:pt x="2034" y="6729"/>
                    <a:pt x="2108" y="6729"/>
                    <a:pt x="2145" y="6692"/>
                  </a:cubicBezTo>
                  <a:lnTo>
                    <a:pt x="2145" y="148"/>
                  </a:lnTo>
                  <a:cubicBezTo>
                    <a:pt x="2034" y="75"/>
                    <a:pt x="1960" y="38"/>
                    <a:pt x="1776" y="1"/>
                  </a:cubicBezTo>
                  <a:close/>
                </a:path>
              </a:pathLst>
            </a:custGeom>
            <a:solidFill>
              <a:srgbClr val="7335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29" name="Google Shape;13929;p56"/>
            <p:cNvSpPr/>
            <p:nvPr/>
          </p:nvSpPr>
          <p:spPr>
            <a:xfrm>
              <a:off x="1393475" y="2559200"/>
              <a:ext cx="36075" cy="173550"/>
            </a:xfrm>
            <a:custGeom>
              <a:avLst/>
              <a:gdLst/>
              <a:ahLst/>
              <a:cxnLst/>
              <a:rect l="l" t="t" r="r" b="b"/>
              <a:pathLst>
                <a:path w="1443" h="6942" extrusionOk="0">
                  <a:moveTo>
                    <a:pt x="1294" y="1"/>
                  </a:moveTo>
                  <a:lnTo>
                    <a:pt x="1" y="38"/>
                  </a:lnTo>
                  <a:lnTo>
                    <a:pt x="37" y="6877"/>
                  </a:lnTo>
                  <a:cubicBezTo>
                    <a:pt x="227" y="6921"/>
                    <a:pt x="422" y="6942"/>
                    <a:pt x="614" y="6942"/>
                  </a:cubicBezTo>
                  <a:cubicBezTo>
                    <a:pt x="909" y="6942"/>
                    <a:pt x="1196" y="6893"/>
                    <a:pt x="1442" y="6803"/>
                  </a:cubicBezTo>
                  <a:lnTo>
                    <a:pt x="1405" y="38"/>
                  </a:lnTo>
                  <a:cubicBezTo>
                    <a:pt x="1331" y="1"/>
                    <a:pt x="1331" y="1"/>
                    <a:pt x="1294" y="1"/>
                  </a:cubicBezTo>
                  <a:close/>
                </a:path>
              </a:pathLst>
            </a:custGeom>
            <a:solidFill>
              <a:srgbClr val="8F47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30" name="Google Shape;13930;p56"/>
            <p:cNvSpPr/>
            <p:nvPr/>
          </p:nvSpPr>
          <p:spPr>
            <a:xfrm>
              <a:off x="1387000" y="2575850"/>
              <a:ext cx="1875" cy="33275"/>
            </a:xfrm>
            <a:custGeom>
              <a:avLst/>
              <a:gdLst/>
              <a:ahLst/>
              <a:cxnLst/>
              <a:rect l="l" t="t" r="r" b="b"/>
              <a:pathLst>
                <a:path w="75" h="1331" extrusionOk="0">
                  <a:moveTo>
                    <a:pt x="1" y="0"/>
                  </a:moveTo>
                  <a:lnTo>
                    <a:pt x="1" y="1331"/>
                  </a:lnTo>
                  <a:lnTo>
                    <a:pt x="75" y="133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6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31" name="Google Shape;13931;p56"/>
            <p:cNvSpPr/>
            <p:nvPr/>
          </p:nvSpPr>
          <p:spPr>
            <a:xfrm>
              <a:off x="1394400" y="2597100"/>
              <a:ext cx="2800" cy="22200"/>
            </a:xfrm>
            <a:custGeom>
              <a:avLst/>
              <a:gdLst/>
              <a:ahLst/>
              <a:cxnLst/>
              <a:rect l="l" t="t" r="r" b="b"/>
              <a:pathLst>
                <a:path w="112" h="888" extrusionOk="0">
                  <a:moveTo>
                    <a:pt x="0" y="0"/>
                  </a:moveTo>
                  <a:lnTo>
                    <a:pt x="0" y="888"/>
                  </a:lnTo>
                  <a:lnTo>
                    <a:pt x="111" y="88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A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32" name="Google Shape;13932;p56"/>
            <p:cNvSpPr/>
            <p:nvPr/>
          </p:nvSpPr>
          <p:spPr>
            <a:xfrm>
              <a:off x="1400875" y="2572150"/>
              <a:ext cx="950" cy="12950"/>
            </a:xfrm>
            <a:custGeom>
              <a:avLst/>
              <a:gdLst/>
              <a:ahLst/>
              <a:cxnLst/>
              <a:rect l="l" t="t" r="r" b="b"/>
              <a:pathLst>
                <a:path w="38" h="518" extrusionOk="0">
                  <a:moveTo>
                    <a:pt x="0" y="0"/>
                  </a:moveTo>
                  <a:lnTo>
                    <a:pt x="0" y="518"/>
                  </a:lnTo>
                  <a:lnTo>
                    <a:pt x="37" y="51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33" name="Google Shape;13933;p56"/>
            <p:cNvSpPr/>
            <p:nvPr/>
          </p:nvSpPr>
          <p:spPr>
            <a:xfrm>
              <a:off x="1423975" y="2707075"/>
              <a:ext cx="1875" cy="22225"/>
            </a:xfrm>
            <a:custGeom>
              <a:avLst/>
              <a:gdLst/>
              <a:ahLst/>
              <a:cxnLst/>
              <a:rect l="l" t="t" r="r" b="b"/>
              <a:pathLst>
                <a:path w="75" h="889" extrusionOk="0">
                  <a:moveTo>
                    <a:pt x="1" y="1"/>
                  </a:moveTo>
                  <a:lnTo>
                    <a:pt x="1" y="888"/>
                  </a:lnTo>
                  <a:lnTo>
                    <a:pt x="74" y="88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34" name="Google Shape;13934;p56"/>
            <p:cNvSpPr/>
            <p:nvPr/>
          </p:nvSpPr>
          <p:spPr>
            <a:xfrm>
              <a:off x="1414725" y="269600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0"/>
                  </a:moveTo>
                  <a:lnTo>
                    <a:pt x="1" y="924"/>
                  </a:lnTo>
                  <a:lnTo>
                    <a:pt x="75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35" name="Google Shape;13935;p56"/>
            <p:cNvSpPr/>
            <p:nvPr/>
          </p:nvSpPr>
          <p:spPr>
            <a:xfrm>
              <a:off x="1422125" y="2633150"/>
              <a:ext cx="2800" cy="51775"/>
            </a:xfrm>
            <a:custGeom>
              <a:avLst/>
              <a:gdLst/>
              <a:ahLst/>
              <a:cxnLst/>
              <a:rect l="l" t="t" r="r" b="b"/>
              <a:pathLst>
                <a:path w="112" h="2071" extrusionOk="0">
                  <a:moveTo>
                    <a:pt x="1" y="0"/>
                  </a:moveTo>
                  <a:lnTo>
                    <a:pt x="1" y="2071"/>
                  </a:lnTo>
                  <a:lnTo>
                    <a:pt x="112" y="207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F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36" name="Google Shape;13936;p56"/>
            <p:cNvSpPr/>
            <p:nvPr/>
          </p:nvSpPr>
          <p:spPr>
            <a:xfrm>
              <a:off x="1430450" y="2633150"/>
              <a:ext cx="2800" cy="40675"/>
            </a:xfrm>
            <a:custGeom>
              <a:avLst/>
              <a:gdLst/>
              <a:ahLst/>
              <a:cxnLst/>
              <a:rect l="l" t="t" r="r" b="b"/>
              <a:pathLst>
                <a:path w="112" h="1627" extrusionOk="0">
                  <a:moveTo>
                    <a:pt x="0" y="0"/>
                  </a:moveTo>
                  <a:lnTo>
                    <a:pt x="37" y="1627"/>
                  </a:lnTo>
                  <a:lnTo>
                    <a:pt x="111" y="162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A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37" name="Google Shape;13937;p56"/>
            <p:cNvSpPr/>
            <p:nvPr/>
          </p:nvSpPr>
          <p:spPr>
            <a:xfrm>
              <a:off x="1421200" y="2614650"/>
              <a:ext cx="2800" cy="12975"/>
            </a:xfrm>
            <a:custGeom>
              <a:avLst/>
              <a:gdLst/>
              <a:ahLst/>
              <a:cxnLst/>
              <a:rect l="l" t="t" r="r" b="b"/>
              <a:pathLst>
                <a:path w="112" h="519" extrusionOk="0">
                  <a:moveTo>
                    <a:pt x="1" y="1"/>
                  </a:moveTo>
                  <a:lnTo>
                    <a:pt x="1" y="518"/>
                  </a:lnTo>
                  <a:lnTo>
                    <a:pt x="112" y="51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38" name="Google Shape;13938;p56"/>
            <p:cNvSpPr/>
            <p:nvPr/>
          </p:nvSpPr>
          <p:spPr>
            <a:xfrm>
              <a:off x="1411950" y="2634075"/>
              <a:ext cx="2800" cy="27750"/>
            </a:xfrm>
            <a:custGeom>
              <a:avLst/>
              <a:gdLst/>
              <a:ahLst/>
              <a:cxnLst/>
              <a:rect l="l" t="t" r="r" b="b"/>
              <a:pathLst>
                <a:path w="112" h="1110" extrusionOk="0">
                  <a:moveTo>
                    <a:pt x="1" y="0"/>
                  </a:moveTo>
                  <a:lnTo>
                    <a:pt x="38" y="1109"/>
                  </a:lnTo>
                  <a:lnTo>
                    <a:pt x="112" y="110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39" name="Google Shape;13939;p56"/>
            <p:cNvSpPr/>
            <p:nvPr/>
          </p:nvSpPr>
          <p:spPr>
            <a:xfrm>
              <a:off x="1399025" y="2663650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0" y="0"/>
                  </a:moveTo>
                  <a:lnTo>
                    <a:pt x="0" y="370"/>
                  </a:lnTo>
                  <a:lnTo>
                    <a:pt x="74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40" name="Google Shape;13940;p56"/>
            <p:cNvSpPr/>
            <p:nvPr/>
          </p:nvSpPr>
          <p:spPr>
            <a:xfrm>
              <a:off x="1408275" y="2596175"/>
              <a:ext cx="2775" cy="9275"/>
            </a:xfrm>
            <a:custGeom>
              <a:avLst/>
              <a:gdLst/>
              <a:ahLst/>
              <a:cxnLst/>
              <a:rect l="l" t="t" r="r" b="b"/>
              <a:pathLst>
                <a:path w="111" h="371" extrusionOk="0">
                  <a:moveTo>
                    <a:pt x="0" y="0"/>
                  </a:moveTo>
                  <a:lnTo>
                    <a:pt x="0" y="370"/>
                  </a:lnTo>
                  <a:lnTo>
                    <a:pt x="111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41" name="Google Shape;13941;p56"/>
            <p:cNvSpPr/>
            <p:nvPr/>
          </p:nvSpPr>
          <p:spPr>
            <a:xfrm>
              <a:off x="1396250" y="2715400"/>
              <a:ext cx="1875" cy="13900"/>
            </a:xfrm>
            <a:custGeom>
              <a:avLst/>
              <a:gdLst/>
              <a:ahLst/>
              <a:cxnLst/>
              <a:rect l="l" t="t" r="r" b="b"/>
              <a:pathLst>
                <a:path w="75" h="556" extrusionOk="0">
                  <a:moveTo>
                    <a:pt x="0" y="1"/>
                  </a:moveTo>
                  <a:lnTo>
                    <a:pt x="0" y="555"/>
                  </a:lnTo>
                  <a:lnTo>
                    <a:pt x="74" y="55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42" name="Google Shape;13942;p56"/>
            <p:cNvSpPr/>
            <p:nvPr/>
          </p:nvSpPr>
          <p:spPr>
            <a:xfrm>
              <a:off x="1394400" y="2696925"/>
              <a:ext cx="2800" cy="8325"/>
            </a:xfrm>
            <a:custGeom>
              <a:avLst/>
              <a:gdLst/>
              <a:ahLst/>
              <a:cxnLst/>
              <a:rect l="l" t="t" r="r" b="b"/>
              <a:pathLst>
                <a:path w="112" h="333" extrusionOk="0">
                  <a:moveTo>
                    <a:pt x="0" y="0"/>
                  </a:moveTo>
                  <a:lnTo>
                    <a:pt x="0" y="333"/>
                  </a:lnTo>
                  <a:lnTo>
                    <a:pt x="111" y="33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F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43" name="Google Shape;13943;p56"/>
            <p:cNvSpPr/>
            <p:nvPr/>
          </p:nvSpPr>
          <p:spPr>
            <a:xfrm>
              <a:off x="1403650" y="26183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0" y="1"/>
                  </a:moveTo>
                  <a:lnTo>
                    <a:pt x="0" y="370"/>
                  </a:lnTo>
                  <a:lnTo>
                    <a:pt x="37" y="37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F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44" name="Google Shape;13944;p56"/>
            <p:cNvSpPr/>
            <p:nvPr/>
          </p:nvSpPr>
          <p:spPr>
            <a:xfrm>
              <a:off x="1387000" y="2691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9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6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45" name="Google Shape;13945;p56"/>
            <p:cNvSpPr/>
            <p:nvPr/>
          </p:nvSpPr>
          <p:spPr>
            <a:xfrm>
              <a:off x="1389775" y="26322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1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6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46" name="Google Shape;13946;p56"/>
            <p:cNvSpPr/>
            <p:nvPr/>
          </p:nvSpPr>
          <p:spPr>
            <a:xfrm>
              <a:off x="1427675" y="2594325"/>
              <a:ext cx="2800" cy="13875"/>
            </a:xfrm>
            <a:custGeom>
              <a:avLst/>
              <a:gdLst/>
              <a:ahLst/>
              <a:cxnLst/>
              <a:rect l="l" t="t" r="r" b="b"/>
              <a:pathLst>
                <a:path w="112" h="555" extrusionOk="0">
                  <a:moveTo>
                    <a:pt x="0" y="0"/>
                  </a:moveTo>
                  <a:lnTo>
                    <a:pt x="0" y="555"/>
                  </a:lnTo>
                  <a:lnTo>
                    <a:pt x="111" y="55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47" name="Google Shape;13947;p56"/>
            <p:cNvSpPr/>
            <p:nvPr/>
          </p:nvSpPr>
          <p:spPr>
            <a:xfrm>
              <a:off x="1426750" y="2575850"/>
              <a:ext cx="2800" cy="9250"/>
            </a:xfrm>
            <a:custGeom>
              <a:avLst/>
              <a:gdLst/>
              <a:ahLst/>
              <a:cxnLst/>
              <a:rect l="l" t="t" r="r" b="b"/>
              <a:pathLst>
                <a:path w="112" h="370" extrusionOk="0">
                  <a:moveTo>
                    <a:pt x="0" y="0"/>
                  </a:moveTo>
                  <a:lnTo>
                    <a:pt x="0" y="370"/>
                  </a:lnTo>
                  <a:lnTo>
                    <a:pt x="111" y="37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AD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48" name="Google Shape;13948;p56"/>
            <p:cNvSpPr/>
            <p:nvPr/>
          </p:nvSpPr>
          <p:spPr>
            <a:xfrm>
              <a:off x="1419350" y="25712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1"/>
                  </a:lnTo>
                  <a:lnTo>
                    <a:pt x="75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A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49" name="Google Shape;13949;p56"/>
            <p:cNvSpPr/>
            <p:nvPr/>
          </p:nvSpPr>
          <p:spPr>
            <a:xfrm>
              <a:off x="1374075" y="2544875"/>
              <a:ext cx="68400" cy="29375"/>
            </a:xfrm>
            <a:custGeom>
              <a:avLst/>
              <a:gdLst/>
              <a:ahLst/>
              <a:cxnLst/>
              <a:rect l="l" t="t" r="r" b="b"/>
              <a:pathLst>
                <a:path w="2736" h="1175" extrusionOk="0">
                  <a:moveTo>
                    <a:pt x="1400" y="0"/>
                  </a:moveTo>
                  <a:cubicBezTo>
                    <a:pt x="1082" y="0"/>
                    <a:pt x="758" y="56"/>
                    <a:pt x="518" y="167"/>
                  </a:cubicBezTo>
                  <a:cubicBezTo>
                    <a:pt x="37" y="389"/>
                    <a:pt x="0" y="758"/>
                    <a:pt x="518" y="980"/>
                  </a:cubicBezTo>
                  <a:cubicBezTo>
                    <a:pt x="740" y="1110"/>
                    <a:pt x="1045" y="1174"/>
                    <a:pt x="1359" y="1174"/>
                  </a:cubicBezTo>
                  <a:cubicBezTo>
                    <a:pt x="1673" y="1174"/>
                    <a:pt x="1997" y="1110"/>
                    <a:pt x="2255" y="980"/>
                  </a:cubicBezTo>
                  <a:cubicBezTo>
                    <a:pt x="2736" y="758"/>
                    <a:pt x="2736" y="389"/>
                    <a:pt x="2255" y="167"/>
                  </a:cubicBezTo>
                  <a:cubicBezTo>
                    <a:pt x="2034" y="56"/>
                    <a:pt x="1719" y="0"/>
                    <a:pt x="1400" y="0"/>
                  </a:cubicBezTo>
                  <a:close/>
                </a:path>
              </a:pathLst>
            </a:custGeom>
            <a:solidFill>
              <a:srgbClr val="DE8A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50" name="Google Shape;13950;p56"/>
            <p:cNvSpPr/>
            <p:nvPr/>
          </p:nvSpPr>
          <p:spPr>
            <a:xfrm>
              <a:off x="1375925" y="2546500"/>
              <a:ext cx="63800" cy="26350"/>
            </a:xfrm>
            <a:custGeom>
              <a:avLst/>
              <a:gdLst/>
              <a:ahLst/>
              <a:cxnLst/>
              <a:rect l="l" t="t" r="r" b="b"/>
              <a:pathLst>
                <a:path w="2552" h="1054" extrusionOk="0">
                  <a:moveTo>
                    <a:pt x="1276" y="0"/>
                  </a:moveTo>
                  <a:cubicBezTo>
                    <a:pt x="989" y="0"/>
                    <a:pt x="703" y="46"/>
                    <a:pt x="481" y="139"/>
                  </a:cubicBezTo>
                  <a:cubicBezTo>
                    <a:pt x="0" y="361"/>
                    <a:pt x="0" y="693"/>
                    <a:pt x="481" y="915"/>
                  </a:cubicBezTo>
                  <a:cubicBezTo>
                    <a:pt x="703" y="1008"/>
                    <a:pt x="989" y="1054"/>
                    <a:pt x="1276" y="1054"/>
                  </a:cubicBezTo>
                  <a:cubicBezTo>
                    <a:pt x="1562" y="1054"/>
                    <a:pt x="1849" y="1008"/>
                    <a:pt x="2070" y="915"/>
                  </a:cubicBezTo>
                  <a:cubicBezTo>
                    <a:pt x="2551" y="693"/>
                    <a:pt x="2551" y="324"/>
                    <a:pt x="2070" y="139"/>
                  </a:cubicBezTo>
                  <a:cubicBezTo>
                    <a:pt x="1849" y="46"/>
                    <a:pt x="1562" y="0"/>
                    <a:pt x="1276" y="0"/>
                  </a:cubicBezTo>
                  <a:close/>
                </a:path>
              </a:pathLst>
            </a:custGeom>
            <a:solidFill>
              <a:srgbClr val="D583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51" name="Google Shape;13951;p56"/>
            <p:cNvSpPr/>
            <p:nvPr/>
          </p:nvSpPr>
          <p:spPr>
            <a:xfrm>
              <a:off x="1379600" y="2547425"/>
              <a:ext cx="58275" cy="24500"/>
            </a:xfrm>
            <a:custGeom>
              <a:avLst/>
              <a:gdLst/>
              <a:ahLst/>
              <a:cxnLst/>
              <a:rect l="l" t="t" r="r" b="b"/>
              <a:pathLst>
                <a:path w="2331" h="980" extrusionOk="0">
                  <a:moveTo>
                    <a:pt x="1161" y="0"/>
                  </a:moveTo>
                  <a:cubicBezTo>
                    <a:pt x="898" y="0"/>
                    <a:pt x="629" y="46"/>
                    <a:pt x="408" y="139"/>
                  </a:cubicBezTo>
                  <a:cubicBezTo>
                    <a:pt x="1" y="324"/>
                    <a:pt x="1" y="656"/>
                    <a:pt x="408" y="841"/>
                  </a:cubicBezTo>
                  <a:cubicBezTo>
                    <a:pt x="629" y="934"/>
                    <a:pt x="898" y="980"/>
                    <a:pt x="1161" y="980"/>
                  </a:cubicBezTo>
                  <a:cubicBezTo>
                    <a:pt x="1424" y="980"/>
                    <a:pt x="1683" y="934"/>
                    <a:pt x="1886" y="841"/>
                  </a:cubicBezTo>
                  <a:cubicBezTo>
                    <a:pt x="2256" y="619"/>
                    <a:pt x="2330" y="324"/>
                    <a:pt x="1886" y="139"/>
                  </a:cubicBezTo>
                  <a:cubicBezTo>
                    <a:pt x="1683" y="46"/>
                    <a:pt x="1424" y="0"/>
                    <a:pt x="1161" y="0"/>
                  </a:cubicBezTo>
                  <a:close/>
                </a:path>
              </a:pathLst>
            </a:custGeom>
            <a:solidFill>
              <a:srgbClr val="CD7D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52" name="Google Shape;13952;p56"/>
            <p:cNvSpPr/>
            <p:nvPr/>
          </p:nvSpPr>
          <p:spPr>
            <a:xfrm>
              <a:off x="1381450" y="2547425"/>
              <a:ext cx="52725" cy="23575"/>
            </a:xfrm>
            <a:custGeom>
              <a:avLst/>
              <a:gdLst/>
              <a:ahLst/>
              <a:cxnLst/>
              <a:rect l="l" t="t" r="r" b="b"/>
              <a:pathLst>
                <a:path w="2109" h="943" extrusionOk="0">
                  <a:moveTo>
                    <a:pt x="1068" y="0"/>
                  </a:moveTo>
                  <a:cubicBezTo>
                    <a:pt x="824" y="0"/>
                    <a:pt x="574" y="46"/>
                    <a:pt x="371" y="139"/>
                  </a:cubicBezTo>
                  <a:cubicBezTo>
                    <a:pt x="1" y="324"/>
                    <a:pt x="1" y="619"/>
                    <a:pt x="371" y="804"/>
                  </a:cubicBezTo>
                  <a:cubicBezTo>
                    <a:pt x="555" y="897"/>
                    <a:pt x="805" y="943"/>
                    <a:pt x="1055" y="943"/>
                  </a:cubicBezTo>
                  <a:cubicBezTo>
                    <a:pt x="1304" y="943"/>
                    <a:pt x="1554" y="897"/>
                    <a:pt x="1739" y="804"/>
                  </a:cubicBezTo>
                  <a:cubicBezTo>
                    <a:pt x="2108" y="619"/>
                    <a:pt x="2108" y="324"/>
                    <a:pt x="1739" y="139"/>
                  </a:cubicBezTo>
                  <a:cubicBezTo>
                    <a:pt x="1554" y="46"/>
                    <a:pt x="1313" y="0"/>
                    <a:pt x="1068" y="0"/>
                  </a:cubicBezTo>
                  <a:close/>
                </a:path>
              </a:pathLst>
            </a:custGeom>
            <a:solidFill>
              <a:srgbClr val="C476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53" name="Google Shape;13953;p56"/>
            <p:cNvSpPr/>
            <p:nvPr/>
          </p:nvSpPr>
          <p:spPr>
            <a:xfrm>
              <a:off x="1387000" y="2549950"/>
              <a:ext cx="44400" cy="18750"/>
            </a:xfrm>
            <a:custGeom>
              <a:avLst/>
              <a:gdLst/>
              <a:ahLst/>
              <a:cxnLst/>
              <a:rect l="l" t="t" r="r" b="b"/>
              <a:pathLst>
                <a:path w="1776" h="750" extrusionOk="0">
                  <a:moveTo>
                    <a:pt x="888" y="1"/>
                  </a:moveTo>
                  <a:cubicBezTo>
                    <a:pt x="675" y="1"/>
                    <a:pt x="463" y="38"/>
                    <a:pt x="296" y="112"/>
                  </a:cubicBezTo>
                  <a:cubicBezTo>
                    <a:pt x="1" y="223"/>
                    <a:pt x="1" y="518"/>
                    <a:pt x="296" y="666"/>
                  </a:cubicBezTo>
                  <a:cubicBezTo>
                    <a:pt x="463" y="722"/>
                    <a:pt x="675" y="749"/>
                    <a:pt x="888" y="749"/>
                  </a:cubicBezTo>
                  <a:cubicBezTo>
                    <a:pt x="1101" y="749"/>
                    <a:pt x="1313" y="722"/>
                    <a:pt x="1480" y="666"/>
                  </a:cubicBezTo>
                  <a:cubicBezTo>
                    <a:pt x="1775" y="518"/>
                    <a:pt x="1775" y="223"/>
                    <a:pt x="1480" y="112"/>
                  </a:cubicBezTo>
                  <a:cubicBezTo>
                    <a:pt x="1313" y="38"/>
                    <a:pt x="1101" y="1"/>
                    <a:pt x="888" y="1"/>
                  </a:cubicBezTo>
                  <a:close/>
                </a:path>
              </a:pathLst>
            </a:custGeom>
            <a:solidFill>
              <a:srgbClr val="BB6F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54" name="Google Shape;13954;p56"/>
            <p:cNvSpPr/>
            <p:nvPr/>
          </p:nvSpPr>
          <p:spPr>
            <a:xfrm>
              <a:off x="1388850" y="2550875"/>
              <a:ext cx="38850" cy="17825"/>
            </a:xfrm>
            <a:custGeom>
              <a:avLst/>
              <a:gdLst/>
              <a:ahLst/>
              <a:cxnLst/>
              <a:rect l="l" t="t" r="r" b="b"/>
              <a:pathLst>
                <a:path w="1554" h="713" extrusionOk="0">
                  <a:moveTo>
                    <a:pt x="796" y="1"/>
                  </a:moveTo>
                  <a:cubicBezTo>
                    <a:pt x="611" y="1"/>
                    <a:pt x="426" y="38"/>
                    <a:pt x="296" y="112"/>
                  </a:cubicBezTo>
                  <a:cubicBezTo>
                    <a:pt x="1" y="260"/>
                    <a:pt x="1" y="481"/>
                    <a:pt x="296" y="629"/>
                  </a:cubicBezTo>
                  <a:cubicBezTo>
                    <a:pt x="426" y="685"/>
                    <a:pt x="601" y="712"/>
                    <a:pt x="782" y="712"/>
                  </a:cubicBezTo>
                  <a:cubicBezTo>
                    <a:pt x="962" y="712"/>
                    <a:pt x="1147" y="685"/>
                    <a:pt x="1295" y="629"/>
                  </a:cubicBezTo>
                  <a:cubicBezTo>
                    <a:pt x="1553" y="444"/>
                    <a:pt x="1553" y="223"/>
                    <a:pt x="1295" y="112"/>
                  </a:cubicBezTo>
                  <a:cubicBezTo>
                    <a:pt x="1165" y="38"/>
                    <a:pt x="980" y="1"/>
                    <a:pt x="796" y="1"/>
                  </a:cubicBezTo>
                  <a:close/>
                </a:path>
              </a:pathLst>
            </a:custGeom>
            <a:solidFill>
              <a:srgbClr val="B36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55" name="Google Shape;13955;p56"/>
            <p:cNvSpPr/>
            <p:nvPr/>
          </p:nvSpPr>
          <p:spPr>
            <a:xfrm>
              <a:off x="1392550" y="2553200"/>
              <a:ext cx="33300" cy="13650"/>
            </a:xfrm>
            <a:custGeom>
              <a:avLst/>
              <a:gdLst/>
              <a:ahLst/>
              <a:cxnLst/>
              <a:rect l="l" t="t" r="r" b="b"/>
              <a:pathLst>
                <a:path w="1332" h="546" extrusionOk="0">
                  <a:moveTo>
                    <a:pt x="666" y="0"/>
                  </a:moveTo>
                  <a:cubicBezTo>
                    <a:pt x="500" y="0"/>
                    <a:pt x="333" y="19"/>
                    <a:pt x="222" y="56"/>
                  </a:cubicBezTo>
                  <a:cubicBezTo>
                    <a:pt x="1" y="204"/>
                    <a:pt x="1" y="388"/>
                    <a:pt x="222" y="462"/>
                  </a:cubicBezTo>
                  <a:cubicBezTo>
                    <a:pt x="333" y="518"/>
                    <a:pt x="500" y="546"/>
                    <a:pt x="666" y="546"/>
                  </a:cubicBezTo>
                  <a:cubicBezTo>
                    <a:pt x="832" y="546"/>
                    <a:pt x="999" y="518"/>
                    <a:pt x="1110" y="462"/>
                  </a:cubicBezTo>
                  <a:cubicBezTo>
                    <a:pt x="1331" y="351"/>
                    <a:pt x="1331" y="130"/>
                    <a:pt x="1110" y="56"/>
                  </a:cubicBezTo>
                  <a:cubicBezTo>
                    <a:pt x="999" y="19"/>
                    <a:pt x="832" y="0"/>
                    <a:pt x="666" y="0"/>
                  </a:cubicBezTo>
                  <a:close/>
                </a:path>
              </a:pathLst>
            </a:custGeom>
            <a:solidFill>
              <a:srgbClr val="AA62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56" name="Google Shape;13956;p56"/>
            <p:cNvSpPr/>
            <p:nvPr/>
          </p:nvSpPr>
          <p:spPr>
            <a:xfrm>
              <a:off x="1394400" y="2553200"/>
              <a:ext cx="27750" cy="12725"/>
            </a:xfrm>
            <a:custGeom>
              <a:avLst/>
              <a:gdLst/>
              <a:ahLst/>
              <a:cxnLst/>
              <a:rect l="l" t="t" r="r" b="b"/>
              <a:pathLst>
                <a:path w="1110" h="509" extrusionOk="0">
                  <a:moveTo>
                    <a:pt x="555" y="0"/>
                  </a:moveTo>
                  <a:cubicBezTo>
                    <a:pt x="416" y="0"/>
                    <a:pt x="278" y="19"/>
                    <a:pt x="185" y="56"/>
                  </a:cubicBezTo>
                  <a:cubicBezTo>
                    <a:pt x="0" y="130"/>
                    <a:pt x="0" y="351"/>
                    <a:pt x="185" y="425"/>
                  </a:cubicBezTo>
                  <a:cubicBezTo>
                    <a:pt x="278" y="481"/>
                    <a:pt x="416" y="509"/>
                    <a:pt x="555" y="509"/>
                  </a:cubicBezTo>
                  <a:cubicBezTo>
                    <a:pt x="694" y="509"/>
                    <a:pt x="832" y="481"/>
                    <a:pt x="925" y="425"/>
                  </a:cubicBezTo>
                  <a:cubicBezTo>
                    <a:pt x="1110" y="351"/>
                    <a:pt x="1110" y="130"/>
                    <a:pt x="925" y="56"/>
                  </a:cubicBezTo>
                  <a:cubicBezTo>
                    <a:pt x="832" y="19"/>
                    <a:pt x="694" y="0"/>
                    <a:pt x="555" y="0"/>
                  </a:cubicBezTo>
                  <a:close/>
                </a:path>
              </a:pathLst>
            </a:custGeom>
            <a:solidFill>
              <a:srgbClr val="A15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57" name="Google Shape;13957;p56"/>
            <p:cNvSpPr/>
            <p:nvPr/>
          </p:nvSpPr>
          <p:spPr>
            <a:xfrm>
              <a:off x="1396250" y="2554125"/>
              <a:ext cx="24050" cy="10175"/>
            </a:xfrm>
            <a:custGeom>
              <a:avLst/>
              <a:gdLst/>
              <a:ahLst/>
              <a:cxnLst/>
              <a:rect l="l" t="t" r="r" b="b"/>
              <a:pathLst>
                <a:path w="962" h="407" extrusionOk="0">
                  <a:moveTo>
                    <a:pt x="467" y="0"/>
                  </a:moveTo>
                  <a:cubicBezTo>
                    <a:pt x="361" y="0"/>
                    <a:pt x="259" y="19"/>
                    <a:pt x="185" y="56"/>
                  </a:cubicBezTo>
                  <a:cubicBezTo>
                    <a:pt x="0" y="167"/>
                    <a:pt x="0" y="314"/>
                    <a:pt x="185" y="351"/>
                  </a:cubicBezTo>
                  <a:cubicBezTo>
                    <a:pt x="278" y="388"/>
                    <a:pt x="379" y="407"/>
                    <a:pt x="481" y="407"/>
                  </a:cubicBezTo>
                  <a:cubicBezTo>
                    <a:pt x="583" y="407"/>
                    <a:pt x="684" y="388"/>
                    <a:pt x="777" y="351"/>
                  </a:cubicBezTo>
                  <a:cubicBezTo>
                    <a:pt x="962" y="241"/>
                    <a:pt x="962" y="167"/>
                    <a:pt x="777" y="56"/>
                  </a:cubicBezTo>
                  <a:cubicBezTo>
                    <a:pt x="684" y="19"/>
                    <a:pt x="573" y="0"/>
                    <a:pt x="467" y="0"/>
                  </a:cubicBezTo>
                  <a:close/>
                </a:path>
              </a:pathLst>
            </a:custGeom>
            <a:solidFill>
              <a:srgbClr val="985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58" name="Google Shape;13958;p56"/>
            <p:cNvSpPr/>
            <p:nvPr/>
          </p:nvSpPr>
          <p:spPr>
            <a:xfrm>
              <a:off x="1399025" y="2555725"/>
              <a:ext cx="18500" cy="7900"/>
            </a:xfrm>
            <a:custGeom>
              <a:avLst/>
              <a:gdLst/>
              <a:ahLst/>
              <a:cxnLst/>
              <a:rect l="l" t="t" r="r" b="b"/>
              <a:pathLst>
                <a:path w="740" h="316" extrusionOk="0">
                  <a:moveTo>
                    <a:pt x="389" y="1"/>
                  </a:moveTo>
                  <a:cubicBezTo>
                    <a:pt x="305" y="1"/>
                    <a:pt x="222" y="10"/>
                    <a:pt x="148" y="29"/>
                  </a:cubicBezTo>
                  <a:cubicBezTo>
                    <a:pt x="0" y="103"/>
                    <a:pt x="0" y="177"/>
                    <a:pt x="148" y="287"/>
                  </a:cubicBezTo>
                  <a:cubicBezTo>
                    <a:pt x="222" y="306"/>
                    <a:pt x="305" y="315"/>
                    <a:pt x="389" y="315"/>
                  </a:cubicBezTo>
                  <a:cubicBezTo>
                    <a:pt x="472" y="315"/>
                    <a:pt x="555" y="306"/>
                    <a:pt x="629" y="287"/>
                  </a:cubicBezTo>
                  <a:cubicBezTo>
                    <a:pt x="703" y="177"/>
                    <a:pt x="740" y="103"/>
                    <a:pt x="629" y="29"/>
                  </a:cubicBezTo>
                  <a:cubicBezTo>
                    <a:pt x="555" y="10"/>
                    <a:pt x="472" y="1"/>
                    <a:pt x="389" y="1"/>
                  </a:cubicBezTo>
                  <a:close/>
                </a:path>
              </a:pathLst>
            </a:custGeom>
            <a:solidFill>
              <a:srgbClr val="904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59" name="Google Shape;13959;p56"/>
            <p:cNvSpPr/>
            <p:nvPr/>
          </p:nvSpPr>
          <p:spPr>
            <a:xfrm>
              <a:off x="1401800" y="2556900"/>
              <a:ext cx="12950" cy="5800"/>
            </a:xfrm>
            <a:custGeom>
              <a:avLst/>
              <a:gdLst/>
              <a:ahLst/>
              <a:cxnLst/>
              <a:rect l="l" t="t" r="r" b="b"/>
              <a:pathLst>
                <a:path w="518" h="232" extrusionOk="0">
                  <a:moveTo>
                    <a:pt x="254" y="0"/>
                  </a:moveTo>
                  <a:cubicBezTo>
                    <a:pt x="194" y="0"/>
                    <a:pt x="130" y="19"/>
                    <a:pt x="74" y="56"/>
                  </a:cubicBezTo>
                  <a:cubicBezTo>
                    <a:pt x="0" y="93"/>
                    <a:pt x="0" y="130"/>
                    <a:pt x="74" y="203"/>
                  </a:cubicBezTo>
                  <a:cubicBezTo>
                    <a:pt x="130" y="222"/>
                    <a:pt x="194" y="231"/>
                    <a:pt x="254" y="231"/>
                  </a:cubicBezTo>
                  <a:cubicBezTo>
                    <a:pt x="315" y="231"/>
                    <a:pt x="370" y="222"/>
                    <a:pt x="407" y="203"/>
                  </a:cubicBezTo>
                  <a:cubicBezTo>
                    <a:pt x="518" y="130"/>
                    <a:pt x="518" y="56"/>
                    <a:pt x="407" y="56"/>
                  </a:cubicBezTo>
                  <a:cubicBezTo>
                    <a:pt x="370" y="19"/>
                    <a:pt x="315" y="0"/>
                    <a:pt x="254" y="0"/>
                  </a:cubicBezTo>
                  <a:close/>
                </a:path>
              </a:pathLst>
            </a:custGeom>
            <a:solidFill>
              <a:srgbClr val="874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60" name="Google Shape;13960;p56"/>
            <p:cNvSpPr/>
            <p:nvPr/>
          </p:nvSpPr>
          <p:spPr>
            <a:xfrm>
              <a:off x="1375925" y="2546150"/>
              <a:ext cx="63800" cy="27425"/>
            </a:xfrm>
            <a:custGeom>
              <a:avLst/>
              <a:gdLst/>
              <a:ahLst/>
              <a:cxnLst/>
              <a:rect l="l" t="t" r="r" b="b"/>
              <a:pathLst>
                <a:path w="2552" h="1097" extrusionOk="0">
                  <a:moveTo>
                    <a:pt x="1296" y="18"/>
                  </a:moveTo>
                  <a:cubicBezTo>
                    <a:pt x="1570" y="18"/>
                    <a:pt x="1839" y="65"/>
                    <a:pt x="2033" y="153"/>
                  </a:cubicBezTo>
                  <a:cubicBezTo>
                    <a:pt x="2514" y="338"/>
                    <a:pt x="2514" y="670"/>
                    <a:pt x="2070" y="892"/>
                  </a:cubicBezTo>
                  <a:cubicBezTo>
                    <a:pt x="1858" y="1008"/>
                    <a:pt x="1564" y="1064"/>
                    <a:pt x="1269" y="1064"/>
                  </a:cubicBezTo>
                  <a:cubicBezTo>
                    <a:pt x="1000" y="1064"/>
                    <a:pt x="729" y="1017"/>
                    <a:pt x="518" y="929"/>
                  </a:cubicBezTo>
                  <a:cubicBezTo>
                    <a:pt x="37" y="744"/>
                    <a:pt x="37" y="449"/>
                    <a:pt x="481" y="190"/>
                  </a:cubicBezTo>
                  <a:cubicBezTo>
                    <a:pt x="693" y="74"/>
                    <a:pt x="997" y="18"/>
                    <a:pt x="1296" y="18"/>
                  </a:cubicBezTo>
                  <a:close/>
                  <a:moveTo>
                    <a:pt x="1314" y="0"/>
                  </a:moveTo>
                  <a:cubicBezTo>
                    <a:pt x="1015" y="0"/>
                    <a:pt x="713" y="56"/>
                    <a:pt x="481" y="153"/>
                  </a:cubicBezTo>
                  <a:cubicBezTo>
                    <a:pt x="0" y="375"/>
                    <a:pt x="0" y="707"/>
                    <a:pt x="481" y="929"/>
                  </a:cubicBezTo>
                  <a:cubicBezTo>
                    <a:pt x="684" y="1048"/>
                    <a:pt x="943" y="1097"/>
                    <a:pt x="1205" y="1097"/>
                  </a:cubicBezTo>
                  <a:cubicBezTo>
                    <a:pt x="1515" y="1097"/>
                    <a:pt x="1831" y="1029"/>
                    <a:pt x="2070" y="929"/>
                  </a:cubicBezTo>
                  <a:cubicBezTo>
                    <a:pt x="2551" y="707"/>
                    <a:pt x="2551" y="338"/>
                    <a:pt x="2070" y="153"/>
                  </a:cubicBezTo>
                  <a:cubicBezTo>
                    <a:pt x="1859" y="47"/>
                    <a:pt x="1588" y="0"/>
                    <a:pt x="1314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61" name="Google Shape;13961;p56"/>
            <p:cNvSpPr/>
            <p:nvPr/>
          </p:nvSpPr>
          <p:spPr>
            <a:xfrm>
              <a:off x="1397175" y="2554425"/>
              <a:ext cx="23125" cy="9575"/>
            </a:xfrm>
            <a:custGeom>
              <a:avLst/>
              <a:gdLst/>
              <a:ahLst/>
              <a:cxnLst/>
              <a:rect l="l" t="t" r="r" b="b"/>
              <a:pathLst>
                <a:path w="925" h="383" extrusionOk="0">
                  <a:moveTo>
                    <a:pt x="478" y="38"/>
                  </a:moveTo>
                  <a:cubicBezTo>
                    <a:pt x="558" y="38"/>
                    <a:pt x="640" y="49"/>
                    <a:pt x="703" y="81"/>
                  </a:cubicBezTo>
                  <a:cubicBezTo>
                    <a:pt x="814" y="155"/>
                    <a:pt x="814" y="229"/>
                    <a:pt x="703" y="339"/>
                  </a:cubicBezTo>
                  <a:cubicBezTo>
                    <a:pt x="629" y="358"/>
                    <a:pt x="546" y="367"/>
                    <a:pt x="463" y="367"/>
                  </a:cubicBezTo>
                  <a:cubicBezTo>
                    <a:pt x="379" y="367"/>
                    <a:pt x="296" y="358"/>
                    <a:pt x="222" y="339"/>
                  </a:cubicBezTo>
                  <a:cubicBezTo>
                    <a:pt x="74" y="265"/>
                    <a:pt x="74" y="192"/>
                    <a:pt x="222" y="81"/>
                  </a:cubicBezTo>
                  <a:cubicBezTo>
                    <a:pt x="265" y="59"/>
                    <a:pt x="369" y="38"/>
                    <a:pt x="478" y="38"/>
                  </a:cubicBezTo>
                  <a:close/>
                  <a:moveTo>
                    <a:pt x="480" y="1"/>
                  </a:moveTo>
                  <a:cubicBezTo>
                    <a:pt x="356" y="1"/>
                    <a:pt x="234" y="22"/>
                    <a:pt x="148" y="44"/>
                  </a:cubicBezTo>
                  <a:cubicBezTo>
                    <a:pt x="0" y="155"/>
                    <a:pt x="0" y="229"/>
                    <a:pt x="148" y="339"/>
                  </a:cubicBezTo>
                  <a:cubicBezTo>
                    <a:pt x="226" y="371"/>
                    <a:pt x="311" y="382"/>
                    <a:pt x="397" y="382"/>
                  </a:cubicBezTo>
                  <a:cubicBezTo>
                    <a:pt x="514" y="382"/>
                    <a:pt x="633" y="361"/>
                    <a:pt x="740" y="339"/>
                  </a:cubicBezTo>
                  <a:cubicBezTo>
                    <a:pt x="925" y="229"/>
                    <a:pt x="925" y="155"/>
                    <a:pt x="740" y="44"/>
                  </a:cubicBezTo>
                  <a:cubicBezTo>
                    <a:pt x="662" y="12"/>
                    <a:pt x="570" y="1"/>
                    <a:pt x="480" y="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62" name="Google Shape;13962;p56"/>
            <p:cNvSpPr/>
            <p:nvPr/>
          </p:nvSpPr>
          <p:spPr>
            <a:xfrm>
              <a:off x="1389775" y="2551575"/>
              <a:ext cx="35750" cy="15625"/>
            </a:xfrm>
            <a:custGeom>
              <a:avLst/>
              <a:gdLst/>
              <a:ahLst/>
              <a:cxnLst/>
              <a:rect l="l" t="t" r="r" b="b"/>
              <a:pathLst>
                <a:path w="1430" h="625" extrusionOk="0">
                  <a:moveTo>
                    <a:pt x="694" y="1"/>
                  </a:moveTo>
                  <a:cubicBezTo>
                    <a:pt x="527" y="1"/>
                    <a:pt x="370" y="28"/>
                    <a:pt x="259" y="84"/>
                  </a:cubicBezTo>
                  <a:cubicBezTo>
                    <a:pt x="4" y="230"/>
                    <a:pt x="1" y="412"/>
                    <a:pt x="286" y="488"/>
                  </a:cubicBezTo>
                  <a:lnTo>
                    <a:pt x="286" y="488"/>
                  </a:lnTo>
                  <a:cubicBezTo>
                    <a:pt x="153" y="400"/>
                    <a:pt x="176" y="247"/>
                    <a:pt x="333" y="121"/>
                  </a:cubicBezTo>
                  <a:cubicBezTo>
                    <a:pt x="440" y="78"/>
                    <a:pt x="621" y="35"/>
                    <a:pt x="804" y="35"/>
                  </a:cubicBezTo>
                  <a:cubicBezTo>
                    <a:pt x="939" y="35"/>
                    <a:pt x="1074" y="58"/>
                    <a:pt x="1184" y="121"/>
                  </a:cubicBezTo>
                  <a:cubicBezTo>
                    <a:pt x="1338" y="172"/>
                    <a:pt x="1385" y="296"/>
                    <a:pt x="1337" y="403"/>
                  </a:cubicBezTo>
                  <a:lnTo>
                    <a:pt x="1337" y="403"/>
                  </a:lnTo>
                  <a:cubicBezTo>
                    <a:pt x="1429" y="322"/>
                    <a:pt x="1384" y="170"/>
                    <a:pt x="1184" y="84"/>
                  </a:cubicBezTo>
                  <a:cubicBezTo>
                    <a:pt x="1036" y="28"/>
                    <a:pt x="860" y="1"/>
                    <a:pt x="694" y="1"/>
                  </a:cubicBezTo>
                  <a:close/>
                  <a:moveTo>
                    <a:pt x="1337" y="403"/>
                  </a:moveTo>
                  <a:cubicBezTo>
                    <a:pt x="1310" y="427"/>
                    <a:pt x="1271" y="445"/>
                    <a:pt x="1221" y="453"/>
                  </a:cubicBezTo>
                  <a:cubicBezTo>
                    <a:pt x="1062" y="533"/>
                    <a:pt x="882" y="569"/>
                    <a:pt x="710" y="569"/>
                  </a:cubicBezTo>
                  <a:cubicBezTo>
                    <a:pt x="561" y="569"/>
                    <a:pt x="417" y="542"/>
                    <a:pt x="296" y="490"/>
                  </a:cubicBezTo>
                  <a:cubicBezTo>
                    <a:pt x="293" y="490"/>
                    <a:pt x="290" y="489"/>
                    <a:pt x="286" y="488"/>
                  </a:cubicBezTo>
                  <a:lnTo>
                    <a:pt x="286" y="488"/>
                  </a:lnTo>
                  <a:cubicBezTo>
                    <a:pt x="310" y="503"/>
                    <a:pt x="338" y="516"/>
                    <a:pt x="370" y="527"/>
                  </a:cubicBezTo>
                  <a:cubicBezTo>
                    <a:pt x="473" y="596"/>
                    <a:pt x="609" y="625"/>
                    <a:pt x="750" y="625"/>
                  </a:cubicBezTo>
                  <a:cubicBezTo>
                    <a:pt x="912" y="625"/>
                    <a:pt x="1082" y="587"/>
                    <a:pt x="1221" y="527"/>
                  </a:cubicBezTo>
                  <a:cubicBezTo>
                    <a:pt x="1277" y="494"/>
                    <a:pt x="1316" y="450"/>
                    <a:pt x="1337" y="403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63" name="Google Shape;13963;p56"/>
            <p:cNvSpPr/>
            <p:nvPr/>
          </p:nvSpPr>
          <p:spPr>
            <a:xfrm>
              <a:off x="1385150" y="2550075"/>
              <a:ext cx="45325" cy="20125"/>
            </a:xfrm>
            <a:custGeom>
              <a:avLst/>
              <a:gdLst/>
              <a:ahLst/>
              <a:cxnLst/>
              <a:rect l="l" t="t" r="r" b="b"/>
              <a:pathLst>
                <a:path w="1813" h="805" extrusionOk="0">
                  <a:moveTo>
                    <a:pt x="941" y="0"/>
                  </a:moveTo>
                  <a:cubicBezTo>
                    <a:pt x="726" y="0"/>
                    <a:pt x="509" y="46"/>
                    <a:pt x="334" y="144"/>
                  </a:cubicBezTo>
                  <a:cubicBezTo>
                    <a:pt x="520" y="61"/>
                    <a:pt x="766" y="13"/>
                    <a:pt x="990" y="13"/>
                  </a:cubicBezTo>
                  <a:cubicBezTo>
                    <a:pt x="1166" y="13"/>
                    <a:pt x="1329" y="42"/>
                    <a:pt x="1443" y="107"/>
                  </a:cubicBezTo>
                  <a:cubicBezTo>
                    <a:pt x="1775" y="218"/>
                    <a:pt x="1775" y="476"/>
                    <a:pt x="1480" y="587"/>
                  </a:cubicBezTo>
                  <a:cubicBezTo>
                    <a:pt x="1328" y="674"/>
                    <a:pt x="1088" y="710"/>
                    <a:pt x="848" y="710"/>
                  </a:cubicBezTo>
                  <a:cubicBezTo>
                    <a:pt x="678" y="710"/>
                    <a:pt x="508" y="692"/>
                    <a:pt x="370" y="661"/>
                  </a:cubicBezTo>
                  <a:cubicBezTo>
                    <a:pt x="38" y="513"/>
                    <a:pt x="38" y="292"/>
                    <a:pt x="334" y="144"/>
                  </a:cubicBezTo>
                  <a:lnTo>
                    <a:pt x="334" y="144"/>
                  </a:lnTo>
                  <a:cubicBezTo>
                    <a:pt x="1" y="292"/>
                    <a:pt x="75" y="550"/>
                    <a:pt x="370" y="698"/>
                  </a:cubicBezTo>
                  <a:cubicBezTo>
                    <a:pt x="528" y="768"/>
                    <a:pt x="726" y="805"/>
                    <a:pt x="923" y="805"/>
                  </a:cubicBezTo>
                  <a:cubicBezTo>
                    <a:pt x="1143" y="805"/>
                    <a:pt x="1360" y="759"/>
                    <a:pt x="1517" y="661"/>
                  </a:cubicBezTo>
                  <a:cubicBezTo>
                    <a:pt x="1812" y="476"/>
                    <a:pt x="1812" y="218"/>
                    <a:pt x="1480" y="107"/>
                  </a:cubicBezTo>
                  <a:cubicBezTo>
                    <a:pt x="1323" y="37"/>
                    <a:pt x="1132" y="0"/>
                    <a:pt x="941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64" name="Google Shape;13964;p56"/>
            <p:cNvSpPr/>
            <p:nvPr/>
          </p:nvSpPr>
          <p:spPr>
            <a:xfrm>
              <a:off x="1382550" y="2547925"/>
              <a:ext cx="52550" cy="23575"/>
            </a:xfrm>
            <a:custGeom>
              <a:avLst/>
              <a:gdLst/>
              <a:ahLst/>
              <a:cxnLst/>
              <a:rect l="l" t="t" r="r" b="b"/>
              <a:pathLst>
                <a:path w="2102" h="943" extrusionOk="0">
                  <a:moveTo>
                    <a:pt x="465" y="139"/>
                  </a:moveTo>
                  <a:cubicBezTo>
                    <a:pt x="417" y="155"/>
                    <a:pt x="371" y="173"/>
                    <a:pt x="327" y="193"/>
                  </a:cubicBezTo>
                  <a:cubicBezTo>
                    <a:pt x="294" y="213"/>
                    <a:pt x="265" y="235"/>
                    <a:pt x="239" y="257"/>
                  </a:cubicBezTo>
                  <a:lnTo>
                    <a:pt x="239" y="257"/>
                  </a:lnTo>
                  <a:cubicBezTo>
                    <a:pt x="275" y="233"/>
                    <a:pt x="316" y="212"/>
                    <a:pt x="364" y="193"/>
                  </a:cubicBezTo>
                  <a:cubicBezTo>
                    <a:pt x="396" y="173"/>
                    <a:pt x="430" y="156"/>
                    <a:pt x="465" y="139"/>
                  </a:cubicBezTo>
                  <a:close/>
                  <a:moveTo>
                    <a:pt x="1133" y="0"/>
                  </a:moveTo>
                  <a:cubicBezTo>
                    <a:pt x="898" y="0"/>
                    <a:pt x="660" y="48"/>
                    <a:pt x="465" y="139"/>
                  </a:cubicBezTo>
                  <a:lnTo>
                    <a:pt x="465" y="139"/>
                  </a:lnTo>
                  <a:cubicBezTo>
                    <a:pt x="666" y="73"/>
                    <a:pt x="896" y="43"/>
                    <a:pt x="1117" y="43"/>
                  </a:cubicBezTo>
                  <a:cubicBezTo>
                    <a:pt x="1330" y="43"/>
                    <a:pt x="1533" y="70"/>
                    <a:pt x="1695" y="119"/>
                  </a:cubicBezTo>
                  <a:cubicBezTo>
                    <a:pt x="2064" y="267"/>
                    <a:pt x="2064" y="525"/>
                    <a:pt x="1731" y="747"/>
                  </a:cubicBezTo>
                  <a:cubicBezTo>
                    <a:pt x="1533" y="827"/>
                    <a:pt x="1282" y="863"/>
                    <a:pt x="1029" y="863"/>
                  </a:cubicBezTo>
                  <a:cubicBezTo>
                    <a:pt x="810" y="863"/>
                    <a:pt x="589" y="836"/>
                    <a:pt x="401" y="784"/>
                  </a:cubicBezTo>
                  <a:cubicBezTo>
                    <a:pt x="72" y="653"/>
                    <a:pt x="35" y="433"/>
                    <a:pt x="239" y="257"/>
                  </a:cubicBezTo>
                  <a:lnTo>
                    <a:pt x="239" y="257"/>
                  </a:lnTo>
                  <a:cubicBezTo>
                    <a:pt x="1" y="415"/>
                    <a:pt x="46" y="660"/>
                    <a:pt x="401" y="821"/>
                  </a:cubicBezTo>
                  <a:cubicBezTo>
                    <a:pt x="584" y="905"/>
                    <a:pt x="804" y="943"/>
                    <a:pt x="1026" y="943"/>
                  </a:cubicBezTo>
                  <a:cubicBezTo>
                    <a:pt x="1295" y="943"/>
                    <a:pt x="1565" y="886"/>
                    <a:pt x="1768" y="784"/>
                  </a:cubicBezTo>
                  <a:cubicBezTo>
                    <a:pt x="2101" y="599"/>
                    <a:pt x="2101" y="267"/>
                    <a:pt x="1731" y="119"/>
                  </a:cubicBezTo>
                  <a:cubicBezTo>
                    <a:pt x="1556" y="39"/>
                    <a:pt x="1345" y="0"/>
                    <a:pt x="1133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65" name="Google Shape;13965;p56"/>
            <p:cNvSpPr/>
            <p:nvPr/>
          </p:nvSpPr>
          <p:spPr>
            <a:xfrm>
              <a:off x="1397175" y="2554425"/>
              <a:ext cx="23125" cy="9575"/>
            </a:xfrm>
            <a:custGeom>
              <a:avLst/>
              <a:gdLst/>
              <a:ahLst/>
              <a:cxnLst/>
              <a:rect l="l" t="t" r="r" b="b"/>
              <a:pathLst>
                <a:path w="925" h="383" extrusionOk="0">
                  <a:moveTo>
                    <a:pt x="478" y="38"/>
                  </a:moveTo>
                  <a:cubicBezTo>
                    <a:pt x="558" y="38"/>
                    <a:pt x="640" y="49"/>
                    <a:pt x="703" y="81"/>
                  </a:cubicBezTo>
                  <a:cubicBezTo>
                    <a:pt x="814" y="155"/>
                    <a:pt x="814" y="229"/>
                    <a:pt x="703" y="339"/>
                  </a:cubicBezTo>
                  <a:cubicBezTo>
                    <a:pt x="629" y="358"/>
                    <a:pt x="546" y="367"/>
                    <a:pt x="463" y="367"/>
                  </a:cubicBezTo>
                  <a:cubicBezTo>
                    <a:pt x="379" y="367"/>
                    <a:pt x="296" y="358"/>
                    <a:pt x="222" y="339"/>
                  </a:cubicBezTo>
                  <a:cubicBezTo>
                    <a:pt x="74" y="265"/>
                    <a:pt x="74" y="192"/>
                    <a:pt x="222" y="81"/>
                  </a:cubicBezTo>
                  <a:cubicBezTo>
                    <a:pt x="265" y="59"/>
                    <a:pt x="369" y="38"/>
                    <a:pt x="478" y="38"/>
                  </a:cubicBezTo>
                  <a:close/>
                  <a:moveTo>
                    <a:pt x="480" y="1"/>
                  </a:moveTo>
                  <a:cubicBezTo>
                    <a:pt x="356" y="1"/>
                    <a:pt x="234" y="22"/>
                    <a:pt x="148" y="44"/>
                  </a:cubicBezTo>
                  <a:cubicBezTo>
                    <a:pt x="0" y="155"/>
                    <a:pt x="0" y="229"/>
                    <a:pt x="148" y="339"/>
                  </a:cubicBezTo>
                  <a:cubicBezTo>
                    <a:pt x="226" y="371"/>
                    <a:pt x="311" y="382"/>
                    <a:pt x="397" y="382"/>
                  </a:cubicBezTo>
                  <a:cubicBezTo>
                    <a:pt x="514" y="382"/>
                    <a:pt x="633" y="361"/>
                    <a:pt x="740" y="339"/>
                  </a:cubicBezTo>
                  <a:cubicBezTo>
                    <a:pt x="925" y="229"/>
                    <a:pt x="925" y="155"/>
                    <a:pt x="740" y="44"/>
                  </a:cubicBezTo>
                  <a:cubicBezTo>
                    <a:pt x="662" y="12"/>
                    <a:pt x="570" y="1"/>
                    <a:pt x="480" y="1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66" name="Google Shape;13966;p56"/>
            <p:cNvSpPr/>
            <p:nvPr/>
          </p:nvSpPr>
          <p:spPr>
            <a:xfrm>
              <a:off x="1389775" y="2551575"/>
              <a:ext cx="35750" cy="15625"/>
            </a:xfrm>
            <a:custGeom>
              <a:avLst/>
              <a:gdLst/>
              <a:ahLst/>
              <a:cxnLst/>
              <a:rect l="l" t="t" r="r" b="b"/>
              <a:pathLst>
                <a:path w="1430" h="625" extrusionOk="0">
                  <a:moveTo>
                    <a:pt x="694" y="1"/>
                  </a:moveTo>
                  <a:cubicBezTo>
                    <a:pt x="527" y="1"/>
                    <a:pt x="370" y="28"/>
                    <a:pt x="259" y="84"/>
                  </a:cubicBezTo>
                  <a:cubicBezTo>
                    <a:pt x="4" y="230"/>
                    <a:pt x="1" y="412"/>
                    <a:pt x="286" y="488"/>
                  </a:cubicBezTo>
                  <a:lnTo>
                    <a:pt x="286" y="488"/>
                  </a:lnTo>
                  <a:cubicBezTo>
                    <a:pt x="153" y="400"/>
                    <a:pt x="176" y="247"/>
                    <a:pt x="333" y="121"/>
                  </a:cubicBezTo>
                  <a:cubicBezTo>
                    <a:pt x="440" y="78"/>
                    <a:pt x="621" y="35"/>
                    <a:pt x="804" y="35"/>
                  </a:cubicBezTo>
                  <a:cubicBezTo>
                    <a:pt x="939" y="35"/>
                    <a:pt x="1074" y="58"/>
                    <a:pt x="1184" y="121"/>
                  </a:cubicBezTo>
                  <a:cubicBezTo>
                    <a:pt x="1338" y="172"/>
                    <a:pt x="1385" y="296"/>
                    <a:pt x="1337" y="403"/>
                  </a:cubicBezTo>
                  <a:lnTo>
                    <a:pt x="1337" y="403"/>
                  </a:lnTo>
                  <a:cubicBezTo>
                    <a:pt x="1429" y="322"/>
                    <a:pt x="1384" y="170"/>
                    <a:pt x="1184" y="84"/>
                  </a:cubicBezTo>
                  <a:cubicBezTo>
                    <a:pt x="1036" y="28"/>
                    <a:pt x="860" y="1"/>
                    <a:pt x="694" y="1"/>
                  </a:cubicBezTo>
                  <a:close/>
                  <a:moveTo>
                    <a:pt x="1337" y="403"/>
                  </a:moveTo>
                  <a:cubicBezTo>
                    <a:pt x="1310" y="427"/>
                    <a:pt x="1271" y="445"/>
                    <a:pt x="1221" y="453"/>
                  </a:cubicBezTo>
                  <a:cubicBezTo>
                    <a:pt x="1062" y="533"/>
                    <a:pt x="882" y="569"/>
                    <a:pt x="710" y="569"/>
                  </a:cubicBezTo>
                  <a:cubicBezTo>
                    <a:pt x="561" y="569"/>
                    <a:pt x="417" y="542"/>
                    <a:pt x="296" y="490"/>
                  </a:cubicBezTo>
                  <a:cubicBezTo>
                    <a:pt x="293" y="490"/>
                    <a:pt x="290" y="489"/>
                    <a:pt x="286" y="488"/>
                  </a:cubicBezTo>
                  <a:lnTo>
                    <a:pt x="286" y="488"/>
                  </a:lnTo>
                  <a:cubicBezTo>
                    <a:pt x="310" y="503"/>
                    <a:pt x="338" y="516"/>
                    <a:pt x="370" y="527"/>
                  </a:cubicBezTo>
                  <a:cubicBezTo>
                    <a:pt x="473" y="596"/>
                    <a:pt x="609" y="625"/>
                    <a:pt x="750" y="625"/>
                  </a:cubicBezTo>
                  <a:cubicBezTo>
                    <a:pt x="912" y="625"/>
                    <a:pt x="1082" y="587"/>
                    <a:pt x="1221" y="527"/>
                  </a:cubicBezTo>
                  <a:cubicBezTo>
                    <a:pt x="1277" y="494"/>
                    <a:pt x="1316" y="450"/>
                    <a:pt x="1337" y="403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67" name="Google Shape;13967;p56"/>
            <p:cNvSpPr/>
            <p:nvPr/>
          </p:nvSpPr>
          <p:spPr>
            <a:xfrm>
              <a:off x="1385150" y="2550075"/>
              <a:ext cx="45325" cy="20125"/>
            </a:xfrm>
            <a:custGeom>
              <a:avLst/>
              <a:gdLst/>
              <a:ahLst/>
              <a:cxnLst/>
              <a:rect l="l" t="t" r="r" b="b"/>
              <a:pathLst>
                <a:path w="1813" h="805" extrusionOk="0">
                  <a:moveTo>
                    <a:pt x="941" y="0"/>
                  </a:moveTo>
                  <a:cubicBezTo>
                    <a:pt x="726" y="0"/>
                    <a:pt x="509" y="46"/>
                    <a:pt x="334" y="144"/>
                  </a:cubicBezTo>
                  <a:cubicBezTo>
                    <a:pt x="520" y="61"/>
                    <a:pt x="766" y="13"/>
                    <a:pt x="990" y="13"/>
                  </a:cubicBezTo>
                  <a:cubicBezTo>
                    <a:pt x="1166" y="13"/>
                    <a:pt x="1329" y="42"/>
                    <a:pt x="1443" y="107"/>
                  </a:cubicBezTo>
                  <a:cubicBezTo>
                    <a:pt x="1775" y="218"/>
                    <a:pt x="1775" y="476"/>
                    <a:pt x="1480" y="587"/>
                  </a:cubicBezTo>
                  <a:cubicBezTo>
                    <a:pt x="1328" y="674"/>
                    <a:pt x="1088" y="710"/>
                    <a:pt x="848" y="710"/>
                  </a:cubicBezTo>
                  <a:cubicBezTo>
                    <a:pt x="678" y="710"/>
                    <a:pt x="508" y="692"/>
                    <a:pt x="370" y="661"/>
                  </a:cubicBezTo>
                  <a:cubicBezTo>
                    <a:pt x="38" y="513"/>
                    <a:pt x="38" y="292"/>
                    <a:pt x="334" y="144"/>
                  </a:cubicBezTo>
                  <a:lnTo>
                    <a:pt x="334" y="144"/>
                  </a:lnTo>
                  <a:cubicBezTo>
                    <a:pt x="1" y="292"/>
                    <a:pt x="75" y="550"/>
                    <a:pt x="370" y="698"/>
                  </a:cubicBezTo>
                  <a:cubicBezTo>
                    <a:pt x="528" y="768"/>
                    <a:pt x="726" y="805"/>
                    <a:pt x="923" y="805"/>
                  </a:cubicBezTo>
                  <a:cubicBezTo>
                    <a:pt x="1143" y="805"/>
                    <a:pt x="1360" y="759"/>
                    <a:pt x="1517" y="661"/>
                  </a:cubicBezTo>
                  <a:cubicBezTo>
                    <a:pt x="1812" y="476"/>
                    <a:pt x="1812" y="218"/>
                    <a:pt x="1480" y="107"/>
                  </a:cubicBezTo>
                  <a:cubicBezTo>
                    <a:pt x="1323" y="37"/>
                    <a:pt x="1132" y="0"/>
                    <a:pt x="941" y="0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68" name="Google Shape;13968;p56"/>
            <p:cNvSpPr/>
            <p:nvPr/>
          </p:nvSpPr>
          <p:spPr>
            <a:xfrm>
              <a:off x="1382550" y="2547925"/>
              <a:ext cx="52550" cy="23575"/>
            </a:xfrm>
            <a:custGeom>
              <a:avLst/>
              <a:gdLst/>
              <a:ahLst/>
              <a:cxnLst/>
              <a:rect l="l" t="t" r="r" b="b"/>
              <a:pathLst>
                <a:path w="2102" h="943" extrusionOk="0">
                  <a:moveTo>
                    <a:pt x="465" y="139"/>
                  </a:moveTo>
                  <a:cubicBezTo>
                    <a:pt x="417" y="155"/>
                    <a:pt x="371" y="173"/>
                    <a:pt x="327" y="193"/>
                  </a:cubicBezTo>
                  <a:cubicBezTo>
                    <a:pt x="294" y="213"/>
                    <a:pt x="265" y="235"/>
                    <a:pt x="239" y="257"/>
                  </a:cubicBezTo>
                  <a:lnTo>
                    <a:pt x="239" y="257"/>
                  </a:lnTo>
                  <a:cubicBezTo>
                    <a:pt x="275" y="233"/>
                    <a:pt x="316" y="212"/>
                    <a:pt x="364" y="193"/>
                  </a:cubicBezTo>
                  <a:cubicBezTo>
                    <a:pt x="396" y="173"/>
                    <a:pt x="430" y="156"/>
                    <a:pt x="465" y="139"/>
                  </a:cubicBezTo>
                  <a:close/>
                  <a:moveTo>
                    <a:pt x="1133" y="0"/>
                  </a:moveTo>
                  <a:cubicBezTo>
                    <a:pt x="898" y="0"/>
                    <a:pt x="660" y="48"/>
                    <a:pt x="465" y="139"/>
                  </a:cubicBezTo>
                  <a:lnTo>
                    <a:pt x="465" y="139"/>
                  </a:lnTo>
                  <a:cubicBezTo>
                    <a:pt x="666" y="73"/>
                    <a:pt x="896" y="43"/>
                    <a:pt x="1117" y="43"/>
                  </a:cubicBezTo>
                  <a:cubicBezTo>
                    <a:pt x="1330" y="43"/>
                    <a:pt x="1533" y="70"/>
                    <a:pt x="1695" y="119"/>
                  </a:cubicBezTo>
                  <a:cubicBezTo>
                    <a:pt x="2064" y="267"/>
                    <a:pt x="2064" y="525"/>
                    <a:pt x="1731" y="747"/>
                  </a:cubicBezTo>
                  <a:cubicBezTo>
                    <a:pt x="1533" y="827"/>
                    <a:pt x="1282" y="863"/>
                    <a:pt x="1029" y="863"/>
                  </a:cubicBezTo>
                  <a:cubicBezTo>
                    <a:pt x="810" y="863"/>
                    <a:pt x="589" y="836"/>
                    <a:pt x="401" y="784"/>
                  </a:cubicBezTo>
                  <a:cubicBezTo>
                    <a:pt x="72" y="653"/>
                    <a:pt x="35" y="433"/>
                    <a:pt x="239" y="257"/>
                  </a:cubicBezTo>
                  <a:lnTo>
                    <a:pt x="239" y="257"/>
                  </a:lnTo>
                  <a:cubicBezTo>
                    <a:pt x="1" y="415"/>
                    <a:pt x="46" y="660"/>
                    <a:pt x="401" y="821"/>
                  </a:cubicBezTo>
                  <a:cubicBezTo>
                    <a:pt x="584" y="905"/>
                    <a:pt x="804" y="943"/>
                    <a:pt x="1026" y="943"/>
                  </a:cubicBezTo>
                  <a:cubicBezTo>
                    <a:pt x="1295" y="943"/>
                    <a:pt x="1565" y="886"/>
                    <a:pt x="1768" y="784"/>
                  </a:cubicBezTo>
                  <a:cubicBezTo>
                    <a:pt x="2101" y="599"/>
                    <a:pt x="2101" y="267"/>
                    <a:pt x="1731" y="119"/>
                  </a:cubicBezTo>
                  <a:cubicBezTo>
                    <a:pt x="1556" y="39"/>
                    <a:pt x="1345" y="0"/>
                    <a:pt x="1133" y="0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69" name="Google Shape;13969;p56"/>
            <p:cNvSpPr/>
            <p:nvPr/>
          </p:nvSpPr>
          <p:spPr>
            <a:xfrm>
              <a:off x="1397175" y="2554425"/>
              <a:ext cx="23125" cy="9575"/>
            </a:xfrm>
            <a:custGeom>
              <a:avLst/>
              <a:gdLst/>
              <a:ahLst/>
              <a:cxnLst/>
              <a:rect l="l" t="t" r="r" b="b"/>
              <a:pathLst>
                <a:path w="925" h="383" extrusionOk="0">
                  <a:moveTo>
                    <a:pt x="478" y="38"/>
                  </a:moveTo>
                  <a:cubicBezTo>
                    <a:pt x="558" y="38"/>
                    <a:pt x="640" y="49"/>
                    <a:pt x="703" y="81"/>
                  </a:cubicBezTo>
                  <a:cubicBezTo>
                    <a:pt x="814" y="155"/>
                    <a:pt x="814" y="229"/>
                    <a:pt x="703" y="339"/>
                  </a:cubicBezTo>
                  <a:cubicBezTo>
                    <a:pt x="629" y="358"/>
                    <a:pt x="546" y="367"/>
                    <a:pt x="463" y="367"/>
                  </a:cubicBezTo>
                  <a:cubicBezTo>
                    <a:pt x="379" y="367"/>
                    <a:pt x="296" y="358"/>
                    <a:pt x="222" y="339"/>
                  </a:cubicBezTo>
                  <a:cubicBezTo>
                    <a:pt x="74" y="265"/>
                    <a:pt x="74" y="192"/>
                    <a:pt x="222" y="81"/>
                  </a:cubicBezTo>
                  <a:cubicBezTo>
                    <a:pt x="265" y="59"/>
                    <a:pt x="369" y="38"/>
                    <a:pt x="478" y="38"/>
                  </a:cubicBezTo>
                  <a:close/>
                  <a:moveTo>
                    <a:pt x="480" y="1"/>
                  </a:moveTo>
                  <a:cubicBezTo>
                    <a:pt x="356" y="1"/>
                    <a:pt x="234" y="22"/>
                    <a:pt x="148" y="44"/>
                  </a:cubicBezTo>
                  <a:cubicBezTo>
                    <a:pt x="0" y="155"/>
                    <a:pt x="0" y="229"/>
                    <a:pt x="148" y="339"/>
                  </a:cubicBezTo>
                  <a:cubicBezTo>
                    <a:pt x="226" y="371"/>
                    <a:pt x="311" y="382"/>
                    <a:pt x="397" y="382"/>
                  </a:cubicBezTo>
                  <a:cubicBezTo>
                    <a:pt x="514" y="382"/>
                    <a:pt x="633" y="361"/>
                    <a:pt x="740" y="339"/>
                  </a:cubicBezTo>
                  <a:cubicBezTo>
                    <a:pt x="925" y="229"/>
                    <a:pt x="925" y="155"/>
                    <a:pt x="740" y="44"/>
                  </a:cubicBezTo>
                  <a:cubicBezTo>
                    <a:pt x="662" y="12"/>
                    <a:pt x="570" y="1"/>
                    <a:pt x="480" y="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70" name="Google Shape;13970;p56"/>
            <p:cNvSpPr/>
            <p:nvPr/>
          </p:nvSpPr>
          <p:spPr>
            <a:xfrm>
              <a:off x="1389775" y="2551575"/>
              <a:ext cx="35750" cy="15625"/>
            </a:xfrm>
            <a:custGeom>
              <a:avLst/>
              <a:gdLst/>
              <a:ahLst/>
              <a:cxnLst/>
              <a:rect l="l" t="t" r="r" b="b"/>
              <a:pathLst>
                <a:path w="1430" h="625" extrusionOk="0">
                  <a:moveTo>
                    <a:pt x="694" y="1"/>
                  </a:moveTo>
                  <a:cubicBezTo>
                    <a:pt x="527" y="1"/>
                    <a:pt x="370" y="28"/>
                    <a:pt x="259" y="84"/>
                  </a:cubicBezTo>
                  <a:cubicBezTo>
                    <a:pt x="4" y="230"/>
                    <a:pt x="1" y="412"/>
                    <a:pt x="286" y="488"/>
                  </a:cubicBezTo>
                  <a:lnTo>
                    <a:pt x="286" y="488"/>
                  </a:lnTo>
                  <a:cubicBezTo>
                    <a:pt x="153" y="400"/>
                    <a:pt x="176" y="247"/>
                    <a:pt x="333" y="121"/>
                  </a:cubicBezTo>
                  <a:cubicBezTo>
                    <a:pt x="440" y="78"/>
                    <a:pt x="621" y="35"/>
                    <a:pt x="804" y="35"/>
                  </a:cubicBezTo>
                  <a:cubicBezTo>
                    <a:pt x="939" y="35"/>
                    <a:pt x="1074" y="58"/>
                    <a:pt x="1184" y="121"/>
                  </a:cubicBezTo>
                  <a:cubicBezTo>
                    <a:pt x="1338" y="172"/>
                    <a:pt x="1385" y="296"/>
                    <a:pt x="1337" y="403"/>
                  </a:cubicBezTo>
                  <a:lnTo>
                    <a:pt x="1337" y="403"/>
                  </a:lnTo>
                  <a:cubicBezTo>
                    <a:pt x="1429" y="322"/>
                    <a:pt x="1384" y="170"/>
                    <a:pt x="1184" y="84"/>
                  </a:cubicBezTo>
                  <a:cubicBezTo>
                    <a:pt x="1036" y="28"/>
                    <a:pt x="860" y="1"/>
                    <a:pt x="694" y="1"/>
                  </a:cubicBezTo>
                  <a:close/>
                  <a:moveTo>
                    <a:pt x="1337" y="403"/>
                  </a:moveTo>
                  <a:cubicBezTo>
                    <a:pt x="1310" y="427"/>
                    <a:pt x="1271" y="445"/>
                    <a:pt x="1221" y="453"/>
                  </a:cubicBezTo>
                  <a:cubicBezTo>
                    <a:pt x="1062" y="533"/>
                    <a:pt x="882" y="569"/>
                    <a:pt x="710" y="569"/>
                  </a:cubicBezTo>
                  <a:cubicBezTo>
                    <a:pt x="561" y="569"/>
                    <a:pt x="417" y="542"/>
                    <a:pt x="296" y="490"/>
                  </a:cubicBezTo>
                  <a:cubicBezTo>
                    <a:pt x="293" y="490"/>
                    <a:pt x="290" y="489"/>
                    <a:pt x="286" y="488"/>
                  </a:cubicBezTo>
                  <a:lnTo>
                    <a:pt x="286" y="488"/>
                  </a:lnTo>
                  <a:cubicBezTo>
                    <a:pt x="310" y="503"/>
                    <a:pt x="338" y="516"/>
                    <a:pt x="370" y="527"/>
                  </a:cubicBezTo>
                  <a:cubicBezTo>
                    <a:pt x="473" y="596"/>
                    <a:pt x="609" y="625"/>
                    <a:pt x="750" y="625"/>
                  </a:cubicBezTo>
                  <a:cubicBezTo>
                    <a:pt x="912" y="625"/>
                    <a:pt x="1082" y="587"/>
                    <a:pt x="1221" y="527"/>
                  </a:cubicBezTo>
                  <a:cubicBezTo>
                    <a:pt x="1277" y="494"/>
                    <a:pt x="1316" y="450"/>
                    <a:pt x="1337" y="403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71" name="Google Shape;13971;p56"/>
            <p:cNvSpPr/>
            <p:nvPr/>
          </p:nvSpPr>
          <p:spPr>
            <a:xfrm>
              <a:off x="1385150" y="2550075"/>
              <a:ext cx="45325" cy="20125"/>
            </a:xfrm>
            <a:custGeom>
              <a:avLst/>
              <a:gdLst/>
              <a:ahLst/>
              <a:cxnLst/>
              <a:rect l="l" t="t" r="r" b="b"/>
              <a:pathLst>
                <a:path w="1813" h="805" extrusionOk="0">
                  <a:moveTo>
                    <a:pt x="941" y="0"/>
                  </a:moveTo>
                  <a:cubicBezTo>
                    <a:pt x="726" y="0"/>
                    <a:pt x="509" y="46"/>
                    <a:pt x="334" y="144"/>
                  </a:cubicBezTo>
                  <a:cubicBezTo>
                    <a:pt x="520" y="61"/>
                    <a:pt x="766" y="13"/>
                    <a:pt x="990" y="13"/>
                  </a:cubicBezTo>
                  <a:cubicBezTo>
                    <a:pt x="1166" y="13"/>
                    <a:pt x="1329" y="42"/>
                    <a:pt x="1443" y="107"/>
                  </a:cubicBezTo>
                  <a:cubicBezTo>
                    <a:pt x="1775" y="218"/>
                    <a:pt x="1775" y="476"/>
                    <a:pt x="1480" y="587"/>
                  </a:cubicBezTo>
                  <a:cubicBezTo>
                    <a:pt x="1328" y="674"/>
                    <a:pt x="1088" y="710"/>
                    <a:pt x="848" y="710"/>
                  </a:cubicBezTo>
                  <a:cubicBezTo>
                    <a:pt x="678" y="710"/>
                    <a:pt x="508" y="692"/>
                    <a:pt x="370" y="661"/>
                  </a:cubicBezTo>
                  <a:cubicBezTo>
                    <a:pt x="38" y="513"/>
                    <a:pt x="38" y="292"/>
                    <a:pt x="334" y="144"/>
                  </a:cubicBezTo>
                  <a:lnTo>
                    <a:pt x="334" y="144"/>
                  </a:lnTo>
                  <a:cubicBezTo>
                    <a:pt x="1" y="292"/>
                    <a:pt x="75" y="550"/>
                    <a:pt x="370" y="698"/>
                  </a:cubicBezTo>
                  <a:cubicBezTo>
                    <a:pt x="528" y="768"/>
                    <a:pt x="726" y="805"/>
                    <a:pt x="923" y="805"/>
                  </a:cubicBezTo>
                  <a:cubicBezTo>
                    <a:pt x="1143" y="805"/>
                    <a:pt x="1360" y="759"/>
                    <a:pt x="1517" y="661"/>
                  </a:cubicBezTo>
                  <a:cubicBezTo>
                    <a:pt x="1812" y="476"/>
                    <a:pt x="1812" y="218"/>
                    <a:pt x="1480" y="107"/>
                  </a:cubicBezTo>
                  <a:cubicBezTo>
                    <a:pt x="1323" y="37"/>
                    <a:pt x="1132" y="0"/>
                    <a:pt x="941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72" name="Google Shape;13972;p56"/>
            <p:cNvSpPr/>
            <p:nvPr/>
          </p:nvSpPr>
          <p:spPr>
            <a:xfrm>
              <a:off x="1382550" y="2547925"/>
              <a:ext cx="52550" cy="23575"/>
            </a:xfrm>
            <a:custGeom>
              <a:avLst/>
              <a:gdLst/>
              <a:ahLst/>
              <a:cxnLst/>
              <a:rect l="l" t="t" r="r" b="b"/>
              <a:pathLst>
                <a:path w="2102" h="943" extrusionOk="0">
                  <a:moveTo>
                    <a:pt x="465" y="139"/>
                  </a:moveTo>
                  <a:cubicBezTo>
                    <a:pt x="417" y="155"/>
                    <a:pt x="371" y="173"/>
                    <a:pt x="327" y="193"/>
                  </a:cubicBezTo>
                  <a:cubicBezTo>
                    <a:pt x="294" y="213"/>
                    <a:pt x="265" y="235"/>
                    <a:pt x="239" y="257"/>
                  </a:cubicBezTo>
                  <a:lnTo>
                    <a:pt x="239" y="257"/>
                  </a:lnTo>
                  <a:cubicBezTo>
                    <a:pt x="275" y="233"/>
                    <a:pt x="316" y="212"/>
                    <a:pt x="364" y="193"/>
                  </a:cubicBezTo>
                  <a:cubicBezTo>
                    <a:pt x="396" y="173"/>
                    <a:pt x="430" y="156"/>
                    <a:pt x="465" y="139"/>
                  </a:cubicBezTo>
                  <a:close/>
                  <a:moveTo>
                    <a:pt x="1133" y="0"/>
                  </a:moveTo>
                  <a:cubicBezTo>
                    <a:pt x="898" y="0"/>
                    <a:pt x="660" y="48"/>
                    <a:pt x="465" y="139"/>
                  </a:cubicBezTo>
                  <a:lnTo>
                    <a:pt x="465" y="139"/>
                  </a:lnTo>
                  <a:cubicBezTo>
                    <a:pt x="666" y="73"/>
                    <a:pt x="896" y="43"/>
                    <a:pt x="1117" y="43"/>
                  </a:cubicBezTo>
                  <a:cubicBezTo>
                    <a:pt x="1330" y="43"/>
                    <a:pt x="1533" y="70"/>
                    <a:pt x="1695" y="119"/>
                  </a:cubicBezTo>
                  <a:cubicBezTo>
                    <a:pt x="2064" y="267"/>
                    <a:pt x="2064" y="525"/>
                    <a:pt x="1731" y="747"/>
                  </a:cubicBezTo>
                  <a:cubicBezTo>
                    <a:pt x="1533" y="827"/>
                    <a:pt x="1282" y="863"/>
                    <a:pt x="1029" y="863"/>
                  </a:cubicBezTo>
                  <a:cubicBezTo>
                    <a:pt x="810" y="863"/>
                    <a:pt x="589" y="836"/>
                    <a:pt x="401" y="784"/>
                  </a:cubicBezTo>
                  <a:cubicBezTo>
                    <a:pt x="72" y="653"/>
                    <a:pt x="35" y="433"/>
                    <a:pt x="239" y="257"/>
                  </a:cubicBezTo>
                  <a:lnTo>
                    <a:pt x="239" y="257"/>
                  </a:lnTo>
                  <a:cubicBezTo>
                    <a:pt x="1" y="415"/>
                    <a:pt x="46" y="660"/>
                    <a:pt x="401" y="821"/>
                  </a:cubicBezTo>
                  <a:cubicBezTo>
                    <a:pt x="584" y="905"/>
                    <a:pt x="804" y="943"/>
                    <a:pt x="1026" y="943"/>
                  </a:cubicBezTo>
                  <a:cubicBezTo>
                    <a:pt x="1295" y="943"/>
                    <a:pt x="1565" y="886"/>
                    <a:pt x="1768" y="784"/>
                  </a:cubicBezTo>
                  <a:cubicBezTo>
                    <a:pt x="2101" y="599"/>
                    <a:pt x="2101" y="267"/>
                    <a:pt x="1731" y="119"/>
                  </a:cubicBezTo>
                  <a:cubicBezTo>
                    <a:pt x="1556" y="39"/>
                    <a:pt x="1345" y="0"/>
                    <a:pt x="1133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73" name="Google Shape;13973;p56"/>
            <p:cNvSpPr/>
            <p:nvPr/>
          </p:nvSpPr>
          <p:spPr>
            <a:xfrm>
              <a:off x="1397175" y="2554425"/>
              <a:ext cx="23125" cy="9575"/>
            </a:xfrm>
            <a:custGeom>
              <a:avLst/>
              <a:gdLst/>
              <a:ahLst/>
              <a:cxnLst/>
              <a:rect l="l" t="t" r="r" b="b"/>
              <a:pathLst>
                <a:path w="925" h="383" extrusionOk="0">
                  <a:moveTo>
                    <a:pt x="478" y="38"/>
                  </a:moveTo>
                  <a:cubicBezTo>
                    <a:pt x="558" y="38"/>
                    <a:pt x="640" y="49"/>
                    <a:pt x="703" y="81"/>
                  </a:cubicBezTo>
                  <a:cubicBezTo>
                    <a:pt x="814" y="155"/>
                    <a:pt x="814" y="229"/>
                    <a:pt x="703" y="339"/>
                  </a:cubicBezTo>
                  <a:cubicBezTo>
                    <a:pt x="629" y="358"/>
                    <a:pt x="546" y="367"/>
                    <a:pt x="463" y="367"/>
                  </a:cubicBezTo>
                  <a:cubicBezTo>
                    <a:pt x="379" y="367"/>
                    <a:pt x="296" y="358"/>
                    <a:pt x="222" y="339"/>
                  </a:cubicBezTo>
                  <a:cubicBezTo>
                    <a:pt x="74" y="265"/>
                    <a:pt x="74" y="192"/>
                    <a:pt x="222" y="81"/>
                  </a:cubicBezTo>
                  <a:cubicBezTo>
                    <a:pt x="265" y="59"/>
                    <a:pt x="369" y="38"/>
                    <a:pt x="478" y="38"/>
                  </a:cubicBezTo>
                  <a:close/>
                  <a:moveTo>
                    <a:pt x="480" y="1"/>
                  </a:moveTo>
                  <a:cubicBezTo>
                    <a:pt x="356" y="1"/>
                    <a:pt x="234" y="22"/>
                    <a:pt x="148" y="44"/>
                  </a:cubicBezTo>
                  <a:cubicBezTo>
                    <a:pt x="0" y="155"/>
                    <a:pt x="0" y="229"/>
                    <a:pt x="148" y="339"/>
                  </a:cubicBezTo>
                  <a:cubicBezTo>
                    <a:pt x="226" y="371"/>
                    <a:pt x="311" y="382"/>
                    <a:pt x="397" y="382"/>
                  </a:cubicBezTo>
                  <a:cubicBezTo>
                    <a:pt x="514" y="382"/>
                    <a:pt x="633" y="361"/>
                    <a:pt x="740" y="339"/>
                  </a:cubicBezTo>
                  <a:cubicBezTo>
                    <a:pt x="925" y="229"/>
                    <a:pt x="925" y="155"/>
                    <a:pt x="740" y="44"/>
                  </a:cubicBezTo>
                  <a:cubicBezTo>
                    <a:pt x="662" y="12"/>
                    <a:pt x="570" y="1"/>
                    <a:pt x="480" y="1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74" name="Google Shape;13974;p56"/>
            <p:cNvSpPr/>
            <p:nvPr/>
          </p:nvSpPr>
          <p:spPr>
            <a:xfrm>
              <a:off x="1389775" y="2551575"/>
              <a:ext cx="35750" cy="15625"/>
            </a:xfrm>
            <a:custGeom>
              <a:avLst/>
              <a:gdLst/>
              <a:ahLst/>
              <a:cxnLst/>
              <a:rect l="l" t="t" r="r" b="b"/>
              <a:pathLst>
                <a:path w="1430" h="625" extrusionOk="0">
                  <a:moveTo>
                    <a:pt x="694" y="1"/>
                  </a:moveTo>
                  <a:cubicBezTo>
                    <a:pt x="527" y="1"/>
                    <a:pt x="370" y="28"/>
                    <a:pt x="259" y="84"/>
                  </a:cubicBezTo>
                  <a:cubicBezTo>
                    <a:pt x="4" y="230"/>
                    <a:pt x="1" y="412"/>
                    <a:pt x="286" y="488"/>
                  </a:cubicBezTo>
                  <a:lnTo>
                    <a:pt x="286" y="488"/>
                  </a:lnTo>
                  <a:cubicBezTo>
                    <a:pt x="153" y="400"/>
                    <a:pt x="176" y="247"/>
                    <a:pt x="333" y="121"/>
                  </a:cubicBezTo>
                  <a:cubicBezTo>
                    <a:pt x="440" y="78"/>
                    <a:pt x="621" y="35"/>
                    <a:pt x="804" y="35"/>
                  </a:cubicBezTo>
                  <a:cubicBezTo>
                    <a:pt x="939" y="35"/>
                    <a:pt x="1074" y="58"/>
                    <a:pt x="1184" y="121"/>
                  </a:cubicBezTo>
                  <a:cubicBezTo>
                    <a:pt x="1338" y="172"/>
                    <a:pt x="1385" y="296"/>
                    <a:pt x="1337" y="403"/>
                  </a:cubicBezTo>
                  <a:lnTo>
                    <a:pt x="1337" y="403"/>
                  </a:lnTo>
                  <a:cubicBezTo>
                    <a:pt x="1429" y="322"/>
                    <a:pt x="1384" y="170"/>
                    <a:pt x="1184" y="84"/>
                  </a:cubicBezTo>
                  <a:cubicBezTo>
                    <a:pt x="1036" y="28"/>
                    <a:pt x="860" y="1"/>
                    <a:pt x="694" y="1"/>
                  </a:cubicBezTo>
                  <a:close/>
                  <a:moveTo>
                    <a:pt x="1337" y="403"/>
                  </a:moveTo>
                  <a:cubicBezTo>
                    <a:pt x="1310" y="427"/>
                    <a:pt x="1271" y="445"/>
                    <a:pt x="1221" y="453"/>
                  </a:cubicBezTo>
                  <a:cubicBezTo>
                    <a:pt x="1062" y="533"/>
                    <a:pt x="882" y="569"/>
                    <a:pt x="710" y="569"/>
                  </a:cubicBezTo>
                  <a:cubicBezTo>
                    <a:pt x="561" y="569"/>
                    <a:pt x="417" y="542"/>
                    <a:pt x="296" y="490"/>
                  </a:cubicBezTo>
                  <a:cubicBezTo>
                    <a:pt x="293" y="490"/>
                    <a:pt x="290" y="489"/>
                    <a:pt x="286" y="488"/>
                  </a:cubicBezTo>
                  <a:lnTo>
                    <a:pt x="286" y="488"/>
                  </a:lnTo>
                  <a:cubicBezTo>
                    <a:pt x="310" y="503"/>
                    <a:pt x="338" y="516"/>
                    <a:pt x="370" y="527"/>
                  </a:cubicBezTo>
                  <a:cubicBezTo>
                    <a:pt x="473" y="596"/>
                    <a:pt x="609" y="625"/>
                    <a:pt x="750" y="625"/>
                  </a:cubicBezTo>
                  <a:cubicBezTo>
                    <a:pt x="912" y="625"/>
                    <a:pt x="1082" y="587"/>
                    <a:pt x="1221" y="527"/>
                  </a:cubicBezTo>
                  <a:cubicBezTo>
                    <a:pt x="1277" y="494"/>
                    <a:pt x="1316" y="450"/>
                    <a:pt x="1337" y="403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75" name="Google Shape;13975;p56"/>
            <p:cNvSpPr/>
            <p:nvPr/>
          </p:nvSpPr>
          <p:spPr>
            <a:xfrm>
              <a:off x="1385150" y="2550075"/>
              <a:ext cx="45325" cy="20125"/>
            </a:xfrm>
            <a:custGeom>
              <a:avLst/>
              <a:gdLst/>
              <a:ahLst/>
              <a:cxnLst/>
              <a:rect l="l" t="t" r="r" b="b"/>
              <a:pathLst>
                <a:path w="1813" h="805" extrusionOk="0">
                  <a:moveTo>
                    <a:pt x="941" y="0"/>
                  </a:moveTo>
                  <a:cubicBezTo>
                    <a:pt x="726" y="0"/>
                    <a:pt x="509" y="46"/>
                    <a:pt x="334" y="144"/>
                  </a:cubicBezTo>
                  <a:cubicBezTo>
                    <a:pt x="520" y="61"/>
                    <a:pt x="766" y="13"/>
                    <a:pt x="990" y="13"/>
                  </a:cubicBezTo>
                  <a:cubicBezTo>
                    <a:pt x="1166" y="13"/>
                    <a:pt x="1329" y="42"/>
                    <a:pt x="1443" y="107"/>
                  </a:cubicBezTo>
                  <a:cubicBezTo>
                    <a:pt x="1775" y="218"/>
                    <a:pt x="1775" y="476"/>
                    <a:pt x="1480" y="587"/>
                  </a:cubicBezTo>
                  <a:cubicBezTo>
                    <a:pt x="1328" y="674"/>
                    <a:pt x="1088" y="710"/>
                    <a:pt x="848" y="710"/>
                  </a:cubicBezTo>
                  <a:cubicBezTo>
                    <a:pt x="678" y="710"/>
                    <a:pt x="508" y="692"/>
                    <a:pt x="370" y="661"/>
                  </a:cubicBezTo>
                  <a:cubicBezTo>
                    <a:pt x="38" y="513"/>
                    <a:pt x="38" y="292"/>
                    <a:pt x="334" y="144"/>
                  </a:cubicBezTo>
                  <a:lnTo>
                    <a:pt x="334" y="144"/>
                  </a:lnTo>
                  <a:cubicBezTo>
                    <a:pt x="1" y="292"/>
                    <a:pt x="75" y="550"/>
                    <a:pt x="370" y="698"/>
                  </a:cubicBezTo>
                  <a:cubicBezTo>
                    <a:pt x="528" y="768"/>
                    <a:pt x="726" y="805"/>
                    <a:pt x="923" y="805"/>
                  </a:cubicBezTo>
                  <a:cubicBezTo>
                    <a:pt x="1143" y="805"/>
                    <a:pt x="1360" y="759"/>
                    <a:pt x="1517" y="661"/>
                  </a:cubicBezTo>
                  <a:cubicBezTo>
                    <a:pt x="1812" y="476"/>
                    <a:pt x="1812" y="218"/>
                    <a:pt x="1480" y="107"/>
                  </a:cubicBezTo>
                  <a:cubicBezTo>
                    <a:pt x="1323" y="37"/>
                    <a:pt x="1132" y="0"/>
                    <a:pt x="941" y="0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76" name="Google Shape;13976;p56"/>
            <p:cNvSpPr/>
            <p:nvPr/>
          </p:nvSpPr>
          <p:spPr>
            <a:xfrm>
              <a:off x="1397175" y="2554425"/>
              <a:ext cx="23125" cy="9575"/>
            </a:xfrm>
            <a:custGeom>
              <a:avLst/>
              <a:gdLst/>
              <a:ahLst/>
              <a:cxnLst/>
              <a:rect l="l" t="t" r="r" b="b"/>
              <a:pathLst>
                <a:path w="925" h="383" extrusionOk="0">
                  <a:moveTo>
                    <a:pt x="478" y="38"/>
                  </a:moveTo>
                  <a:cubicBezTo>
                    <a:pt x="558" y="38"/>
                    <a:pt x="640" y="49"/>
                    <a:pt x="703" y="81"/>
                  </a:cubicBezTo>
                  <a:cubicBezTo>
                    <a:pt x="814" y="155"/>
                    <a:pt x="814" y="229"/>
                    <a:pt x="703" y="339"/>
                  </a:cubicBezTo>
                  <a:cubicBezTo>
                    <a:pt x="629" y="358"/>
                    <a:pt x="546" y="367"/>
                    <a:pt x="463" y="367"/>
                  </a:cubicBezTo>
                  <a:cubicBezTo>
                    <a:pt x="379" y="367"/>
                    <a:pt x="296" y="358"/>
                    <a:pt x="222" y="339"/>
                  </a:cubicBezTo>
                  <a:cubicBezTo>
                    <a:pt x="74" y="265"/>
                    <a:pt x="74" y="192"/>
                    <a:pt x="222" y="81"/>
                  </a:cubicBezTo>
                  <a:cubicBezTo>
                    <a:pt x="265" y="59"/>
                    <a:pt x="369" y="38"/>
                    <a:pt x="478" y="38"/>
                  </a:cubicBezTo>
                  <a:close/>
                  <a:moveTo>
                    <a:pt x="480" y="1"/>
                  </a:moveTo>
                  <a:cubicBezTo>
                    <a:pt x="356" y="1"/>
                    <a:pt x="234" y="22"/>
                    <a:pt x="148" y="44"/>
                  </a:cubicBezTo>
                  <a:cubicBezTo>
                    <a:pt x="0" y="155"/>
                    <a:pt x="0" y="229"/>
                    <a:pt x="148" y="339"/>
                  </a:cubicBezTo>
                  <a:cubicBezTo>
                    <a:pt x="226" y="371"/>
                    <a:pt x="311" y="382"/>
                    <a:pt x="397" y="382"/>
                  </a:cubicBezTo>
                  <a:cubicBezTo>
                    <a:pt x="514" y="382"/>
                    <a:pt x="633" y="361"/>
                    <a:pt x="740" y="339"/>
                  </a:cubicBezTo>
                  <a:cubicBezTo>
                    <a:pt x="925" y="229"/>
                    <a:pt x="925" y="155"/>
                    <a:pt x="740" y="44"/>
                  </a:cubicBezTo>
                  <a:cubicBezTo>
                    <a:pt x="662" y="12"/>
                    <a:pt x="570" y="1"/>
                    <a:pt x="480" y="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77" name="Google Shape;13977;p56"/>
            <p:cNvSpPr/>
            <p:nvPr/>
          </p:nvSpPr>
          <p:spPr>
            <a:xfrm>
              <a:off x="1389775" y="2551575"/>
              <a:ext cx="35750" cy="15625"/>
            </a:xfrm>
            <a:custGeom>
              <a:avLst/>
              <a:gdLst/>
              <a:ahLst/>
              <a:cxnLst/>
              <a:rect l="l" t="t" r="r" b="b"/>
              <a:pathLst>
                <a:path w="1430" h="625" extrusionOk="0">
                  <a:moveTo>
                    <a:pt x="694" y="1"/>
                  </a:moveTo>
                  <a:cubicBezTo>
                    <a:pt x="527" y="1"/>
                    <a:pt x="370" y="28"/>
                    <a:pt x="259" y="84"/>
                  </a:cubicBezTo>
                  <a:cubicBezTo>
                    <a:pt x="4" y="230"/>
                    <a:pt x="1" y="412"/>
                    <a:pt x="286" y="488"/>
                  </a:cubicBezTo>
                  <a:lnTo>
                    <a:pt x="286" y="488"/>
                  </a:lnTo>
                  <a:cubicBezTo>
                    <a:pt x="153" y="400"/>
                    <a:pt x="176" y="247"/>
                    <a:pt x="333" y="121"/>
                  </a:cubicBezTo>
                  <a:cubicBezTo>
                    <a:pt x="440" y="78"/>
                    <a:pt x="621" y="35"/>
                    <a:pt x="804" y="35"/>
                  </a:cubicBezTo>
                  <a:cubicBezTo>
                    <a:pt x="939" y="35"/>
                    <a:pt x="1074" y="58"/>
                    <a:pt x="1184" y="121"/>
                  </a:cubicBezTo>
                  <a:cubicBezTo>
                    <a:pt x="1338" y="172"/>
                    <a:pt x="1385" y="296"/>
                    <a:pt x="1337" y="403"/>
                  </a:cubicBezTo>
                  <a:lnTo>
                    <a:pt x="1337" y="403"/>
                  </a:lnTo>
                  <a:cubicBezTo>
                    <a:pt x="1429" y="322"/>
                    <a:pt x="1384" y="170"/>
                    <a:pt x="1184" y="84"/>
                  </a:cubicBezTo>
                  <a:cubicBezTo>
                    <a:pt x="1036" y="28"/>
                    <a:pt x="860" y="1"/>
                    <a:pt x="694" y="1"/>
                  </a:cubicBezTo>
                  <a:close/>
                  <a:moveTo>
                    <a:pt x="1337" y="403"/>
                  </a:moveTo>
                  <a:cubicBezTo>
                    <a:pt x="1310" y="427"/>
                    <a:pt x="1271" y="445"/>
                    <a:pt x="1221" y="453"/>
                  </a:cubicBezTo>
                  <a:cubicBezTo>
                    <a:pt x="1062" y="533"/>
                    <a:pt x="882" y="569"/>
                    <a:pt x="710" y="569"/>
                  </a:cubicBezTo>
                  <a:cubicBezTo>
                    <a:pt x="561" y="569"/>
                    <a:pt x="417" y="542"/>
                    <a:pt x="296" y="490"/>
                  </a:cubicBezTo>
                  <a:cubicBezTo>
                    <a:pt x="293" y="490"/>
                    <a:pt x="290" y="489"/>
                    <a:pt x="286" y="488"/>
                  </a:cubicBezTo>
                  <a:lnTo>
                    <a:pt x="286" y="488"/>
                  </a:lnTo>
                  <a:cubicBezTo>
                    <a:pt x="310" y="503"/>
                    <a:pt x="338" y="516"/>
                    <a:pt x="370" y="527"/>
                  </a:cubicBezTo>
                  <a:cubicBezTo>
                    <a:pt x="473" y="596"/>
                    <a:pt x="609" y="625"/>
                    <a:pt x="750" y="625"/>
                  </a:cubicBezTo>
                  <a:cubicBezTo>
                    <a:pt x="912" y="625"/>
                    <a:pt x="1082" y="587"/>
                    <a:pt x="1221" y="527"/>
                  </a:cubicBezTo>
                  <a:cubicBezTo>
                    <a:pt x="1277" y="494"/>
                    <a:pt x="1316" y="450"/>
                    <a:pt x="1337" y="403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78" name="Google Shape;13978;p56"/>
            <p:cNvSpPr/>
            <p:nvPr/>
          </p:nvSpPr>
          <p:spPr>
            <a:xfrm>
              <a:off x="1385150" y="2550075"/>
              <a:ext cx="45325" cy="20125"/>
            </a:xfrm>
            <a:custGeom>
              <a:avLst/>
              <a:gdLst/>
              <a:ahLst/>
              <a:cxnLst/>
              <a:rect l="l" t="t" r="r" b="b"/>
              <a:pathLst>
                <a:path w="1813" h="805" extrusionOk="0">
                  <a:moveTo>
                    <a:pt x="941" y="0"/>
                  </a:moveTo>
                  <a:cubicBezTo>
                    <a:pt x="726" y="0"/>
                    <a:pt x="509" y="46"/>
                    <a:pt x="334" y="144"/>
                  </a:cubicBezTo>
                  <a:cubicBezTo>
                    <a:pt x="520" y="61"/>
                    <a:pt x="766" y="13"/>
                    <a:pt x="990" y="13"/>
                  </a:cubicBezTo>
                  <a:cubicBezTo>
                    <a:pt x="1166" y="13"/>
                    <a:pt x="1329" y="42"/>
                    <a:pt x="1443" y="107"/>
                  </a:cubicBezTo>
                  <a:cubicBezTo>
                    <a:pt x="1775" y="218"/>
                    <a:pt x="1775" y="476"/>
                    <a:pt x="1480" y="587"/>
                  </a:cubicBezTo>
                  <a:cubicBezTo>
                    <a:pt x="1328" y="674"/>
                    <a:pt x="1088" y="710"/>
                    <a:pt x="848" y="710"/>
                  </a:cubicBezTo>
                  <a:cubicBezTo>
                    <a:pt x="678" y="710"/>
                    <a:pt x="508" y="692"/>
                    <a:pt x="370" y="661"/>
                  </a:cubicBezTo>
                  <a:cubicBezTo>
                    <a:pt x="38" y="513"/>
                    <a:pt x="38" y="292"/>
                    <a:pt x="334" y="144"/>
                  </a:cubicBezTo>
                  <a:lnTo>
                    <a:pt x="334" y="144"/>
                  </a:lnTo>
                  <a:cubicBezTo>
                    <a:pt x="1" y="292"/>
                    <a:pt x="75" y="550"/>
                    <a:pt x="370" y="698"/>
                  </a:cubicBezTo>
                  <a:cubicBezTo>
                    <a:pt x="528" y="768"/>
                    <a:pt x="726" y="805"/>
                    <a:pt x="923" y="805"/>
                  </a:cubicBezTo>
                  <a:cubicBezTo>
                    <a:pt x="1143" y="805"/>
                    <a:pt x="1360" y="759"/>
                    <a:pt x="1517" y="661"/>
                  </a:cubicBezTo>
                  <a:cubicBezTo>
                    <a:pt x="1812" y="476"/>
                    <a:pt x="1812" y="218"/>
                    <a:pt x="1480" y="107"/>
                  </a:cubicBezTo>
                  <a:cubicBezTo>
                    <a:pt x="1323" y="37"/>
                    <a:pt x="1132" y="0"/>
                    <a:pt x="941" y="0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79" name="Google Shape;13979;p56"/>
            <p:cNvSpPr/>
            <p:nvPr/>
          </p:nvSpPr>
          <p:spPr>
            <a:xfrm>
              <a:off x="1397175" y="2554425"/>
              <a:ext cx="23125" cy="9575"/>
            </a:xfrm>
            <a:custGeom>
              <a:avLst/>
              <a:gdLst/>
              <a:ahLst/>
              <a:cxnLst/>
              <a:rect l="l" t="t" r="r" b="b"/>
              <a:pathLst>
                <a:path w="925" h="383" extrusionOk="0">
                  <a:moveTo>
                    <a:pt x="478" y="38"/>
                  </a:moveTo>
                  <a:cubicBezTo>
                    <a:pt x="558" y="38"/>
                    <a:pt x="640" y="49"/>
                    <a:pt x="703" y="81"/>
                  </a:cubicBezTo>
                  <a:cubicBezTo>
                    <a:pt x="814" y="155"/>
                    <a:pt x="814" y="229"/>
                    <a:pt x="703" y="339"/>
                  </a:cubicBezTo>
                  <a:cubicBezTo>
                    <a:pt x="629" y="358"/>
                    <a:pt x="546" y="367"/>
                    <a:pt x="463" y="367"/>
                  </a:cubicBezTo>
                  <a:cubicBezTo>
                    <a:pt x="379" y="367"/>
                    <a:pt x="296" y="358"/>
                    <a:pt x="222" y="339"/>
                  </a:cubicBezTo>
                  <a:cubicBezTo>
                    <a:pt x="74" y="265"/>
                    <a:pt x="74" y="192"/>
                    <a:pt x="222" y="81"/>
                  </a:cubicBezTo>
                  <a:cubicBezTo>
                    <a:pt x="265" y="59"/>
                    <a:pt x="369" y="38"/>
                    <a:pt x="478" y="38"/>
                  </a:cubicBezTo>
                  <a:close/>
                  <a:moveTo>
                    <a:pt x="480" y="1"/>
                  </a:moveTo>
                  <a:cubicBezTo>
                    <a:pt x="356" y="1"/>
                    <a:pt x="234" y="22"/>
                    <a:pt x="148" y="44"/>
                  </a:cubicBezTo>
                  <a:cubicBezTo>
                    <a:pt x="0" y="155"/>
                    <a:pt x="0" y="229"/>
                    <a:pt x="148" y="339"/>
                  </a:cubicBezTo>
                  <a:cubicBezTo>
                    <a:pt x="226" y="371"/>
                    <a:pt x="311" y="382"/>
                    <a:pt x="397" y="382"/>
                  </a:cubicBezTo>
                  <a:cubicBezTo>
                    <a:pt x="514" y="382"/>
                    <a:pt x="633" y="361"/>
                    <a:pt x="740" y="339"/>
                  </a:cubicBezTo>
                  <a:cubicBezTo>
                    <a:pt x="925" y="229"/>
                    <a:pt x="925" y="155"/>
                    <a:pt x="740" y="44"/>
                  </a:cubicBezTo>
                  <a:cubicBezTo>
                    <a:pt x="662" y="12"/>
                    <a:pt x="570" y="1"/>
                    <a:pt x="480" y="1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80" name="Google Shape;13980;p56"/>
            <p:cNvSpPr/>
            <p:nvPr/>
          </p:nvSpPr>
          <p:spPr>
            <a:xfrm>
              <a:off x="1389775" y="2551575"/>
              <a:ext cx="35750" cy="15625"/>
            </a:xfrm>
            <a:custGeom>
              <a:avLst/>
              <a:gdLst/>
              <a:ahLst/>
              <a:cxnLst/>
              <a:rect l="l" t="t" r="r" b="b"/>
              <a:pathLst>
                <a:path w="1430" h="625" extrusionOk="0">
                  <a:moveTo>
                    <a:pt x="694" y="1"/>
                  </a:moveTo>
                  <a:cubicBezTo>
                    <a:pt x="527" y="1"/>
                    <a:pt x="370" y="28"/>
                    <a:pt x="259" y="84"/>
                  </a:cubicBezTo>
                  <a:cubicBezTo>
                    <a:pt x="4" y="230"/>
                    <a:pt x="1" y="412"/>
                    <a:pt x="286" y="488"/>
                  </a:cubicBezTo>
                  <a:lnTo>
                    <a:pt x="286" y="488"/>
                  </a:lnTo>
                  <a:cubicBezTo>
                    <a:pt x="153" y="400"/>
                    <a:pt x="176" y="247"/>
                    <a:pt x="333" y="121"/>
                  </a:cubicBezTo>
                  <a:cubicBezTo>
                    <a:pt x="440" y="78"/>
                    <a:pt x="621" y="35"/>
                    <a:pt x="804" y="35"/>
                  </a:cubicBezTo>
                  <a:cubicBezTo>
                    <a:pt x="939" y="35"/>
                    <a:pt x="1074" y="58"/>
                    <a:pt x="1184" y="121"/>
                  </a:cubicBezTo>
                  <a:cubicBezTo>
                    <a:pt x="1338" y="172"/>
                    <a:pt x="1385" y="296"/>
                    <a:pt x="1337" y="403"/>
                  </a:cubicBezTo>
                  <a:lnTo>
                    <a:pt x="1337" y="403"/>
                  </a:lnTo>
                  <a:cubicBezTo>
                    <a:pt x="1429" y="322"/>
                    <a:pt x="1384" y="170"/>
                    <a:pt x="1184" y="84"/>
                  </a:cubicBezTo>
                  <a:cubicBezTo>
                    <a:pt x="1036" y="28"/>
                    <a:pt x="860" y="1"/>
                    <a:pt x="694" y="1"/>
                  </a:cubicBezTo>
                  <a:close/>
                  <a:moveTo>
                    <a:pt x="1337" y="403"/>
                  </a:moveTo>
                  <a:cubicBezTo>
                    <a:pt x="1310" y="427"/>
                    <a:pt x="1271" y="445"/>
                    <a:pt x="1221" y="453"/>
                  </a:cubicBezTo>
                  <a:cubicBezTo>
                    <a:pt x="1062" y="533"/>
                    <a:pt x="882" y="569"/>
                    <a:pt x="710" y="569"/>
                  </a:cubicBezTo>
                  <a:cubicBezTo>
                    <a:pt x="561" y="569"/>
                    <a:pt x="417" y="542"/>
                    <a:pt x="296" y="490"/>
                  </a:cubicBezTo>
                  <a:cubicBezTo>
                    <a:pt x="293" y="490"/>
                    <a:pt x="290" y="489"/>
                    <a:pt x="286" y="488"/>
                  </a:cubicBezTo>
                  <a:lnTo>
                    <a:pt x="286" y="488"/>
                  </a:lnTo>
                  <a:cubicBezTo>
                    <a:pt x="310" y="503"/>
                    <a:pt x="338" y="516"/>
                    <a:pt x="370" y="527"/>
                  </a:cubicBezTo>
                  <a:cubicBezTo>
                    <a:pt x="473" y="596"/>
                    <a:pt x="609" y="625"/>
                    <a:pt x="750" y="625"/>
                  </a:cubicBezTo>
                  <a:cubicBezTo>
                    <a:pt x="912" y="625"/>
                    <a:pt x="1082" y="587"/>
                    <a:pt x="1221" y="527"/>
                  </a:cubicBezTo>
                  <a:cubicBezTo>
                    <a:pt x="1277" y="494"/>
                    <a:pt x="1316" y="450"/>
                    <a:pt x="1337" y="403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81" name="Google Shape;13981;p56"/>
            <p:cNvSpPr/>
            <p:nvPr/>
          </p:nvSpPr>
          <p:spPr>
            <a:xfrm>
              <a:off x="1397175" y="2554425"/>
              <a:ext cx="23125" cy="9575"/>
            </a:xfrm>
            <a:custGeom>
              <a:avLst/>
              <a:gdLst/>
              <a:ahLst/>
              <a:cxnLst/>
              <a:rect l="l" t="t" r="r" b="b"/>
              <a:pathLst>
                <a:path w="925" h="383" extrusionOk="0">
                  <a:moveTo>
                    <a:pt x="478" y="38"/>
                  </a:moveTo>
                  <a:cubicBezTo>
                    <a:pt x="558" y="38"/>
                    <a:pt x="640" y="49"/>
                    <a:pt x="703" y="81"/>
                  </a:cubicBezTo>
                  <a:cubicBezTo>
                    <a:pt x="814" y="155"/>
                    <a:pt x="814" y="229"/>
                    <a:pt x="703" y="339"/>
                  </a:cubicBezTo>
                  <a:cubicBezTo>
                    <a:pt x="629" y="358"/>
                    <a:pt x="546" y="367"/>
                    <a:pt x="463" y="367"/>
                  </a:cubicBezTo>
                  <a:cubicBezTo>
                    <a:pt x="379" y="367"/>
                    <a:pt x="296" y="358"/>
                    <a:pt x="222" y="339"/>
                  </a:cubicBezTo>
                  <a:cubicBezTo>
                    <a:pt x="74" y="265"/>
                    <a:pt x="74" y="192"/>
                    <a:pt x="222" y="81"/>
                  </a:cubicBezTo>
                  <a:cubicBezTo>
                    <a:pt x="265" y="59"/>
                    <a:pt x="369" y="38"/>
                    <a:pt x="478" y="38"/>
                  </a:cubicBezTo>
                  <a:close/>
                  <a:moveTo>
                    <a:pt x="480" y="1"/>
                  </a:moveTo>
                  <a:cubicBezTo>
                    <a:pt x="356" y="1"/>
                    <a:pt x="234" y="22"/>
                    <a:pt x="148" y="44"/>
                  </a:cubicBezTo>
                  <a:cubicBezTo>
                    <a:pt x="0" y="155"/>
                    <a:pt x="0" y="229"/>
                    <a:pt x="148" y="339"/>
                  </a:cubicBezTo>
                  <a:cubicBezTo>
                    <a:pt x="226" y="371"/>
                    <a:pt x="311" y="382"/>
                    <a:pt x="397" y="382"/>
                  </a:cubicBezTo>
                  <a:cubicBezTo>
                    <a:pt x="514" y="382"/>
                    <a:pt x="633" y="361"/>
                    <a:pt x="740" y="339"/>
                  </a:cubicBezTo>
                  <a:cubicBezTo>
                    <a:pt x="925" y="229"/>
                    <a:pt x="925" y="155"/>
                    <a:pt x="740" y="44"/>
                  </a:cubicBezTo>
                  <a:cubicBezTo>
                    <a:pt x="662" y="12"/>
                    <a:pt x="570" y="1"/>
                    <a:pt x="480" y="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82" name="Google Shape;13982;p56"/>
            <p:cNvSpPr/>
            <p:nvPr/>
          </p:nvSpPr>
          <p:spPr>
            <a:xfrm>
              <a:off x="1389775" y="2551575"/>
              <a:ext cx="35750" cy="15625"/>
            </a:xfrm>
            <a:custGeom>
              <a:avLst/>
              <a:gdLst/>
              <a:ahLst/>
              <a:cxnLst/>
              <a:rect l="l" t="t" r="r" b="b"/>
              <a:pathLst>
                <a:path w="1430" h="625" extrusionOk="0">
                  <a:moveTo>
                    <a:pt x="694" y="1"/>
                  </a:moveTo>
                  <a:cubicBezTo>
                    <a:pt x="527" y="1"/>
                    <a:pt x="370" y="28"/>
                    <a:pt x="259" y="84"/>
                  </a:cubicBezTo>
                  <a:cubicBezTo>
                    <a:pt x="4" y="230"/>
                    <a:pt x="1" y="412"/>
                    <a:pt x="286" y="488"/>
                  </a:cubicBezTo>
                  <a:lnTo>
                    <a:pt x="286" y="488"/>
                  </a:lnTo>
                  <a:cubicBezTo>
                    <a:pt x="153" y="400"/>
                    <a:pt x="176" y="247"/>
                    <a:pt x="333" y="121"/>
                  </a:cubicBezTo>
                  <a:cubicBezTo>
                    <a:pt x="440" y="78"/>
                    <a:pt x="621" y="35"/>
                    <a:pt x="804" y="35"/>
                  </a:cubicBezTo>
                  <a:cubicBezTo>
                    <a:pt x="939" y="35"/>
                    <a:pt x="1074" y="58"/>
                    <a:pt x="1184" y="121"/>
                  </a:cubicBezTo>
                  <a:cubicBezTo>
                    <a:pt x="1338" y="172"/>
                    <a:pt x="1385" y="296"/>
                    <a:pt x="1337" y="403"/>
                  </a:cubicBezTo>
                  <a:lnTo>
                    <a:pt x="1337" y="403"/>
                  </a:lnTo>
                  <a:cubicBezTo>
                    <a:pt x="1429" y="322"/>
                    <a:pt x="1384" y="170"/>
                    <a:pt x="1184" y="84"/>
                  </a:cubicBezTo>
                  <a:cubicBezTo>
                    <a:pt x="1036" y="28"/>
                    <a:pt x="860" y="1"/>
                    <a:pt x="694" y="1"/>
                  </a:cubicBezTo>
                  <a:close/>
                  <a:moveTo>
                    <a:pt x="1337" y="403"/>
                  </a:moveTo>
                  <a:cubicBezTo>
                    <a:pt x="1310" y="427"/>
                    <a:pt x="1271" y="445"/>
                    <a:pt x="1221" y="453"/>
                  </a:cubicBezTo>
                  <a:cubicBezTo>
                    <a:pt x="1062" y="533"/>
                    <a:pt x="882" y="569"/>
                    <a:pt x="710" y="569"/>
                  </a:cubicBezTo>
                  <a:cubicBezTo>
                    <a:pt x="561" y="569"/>
                    <a:pt x="417" y="542"/>
                    <a:pt x="296" y="490"/>
                  </a:cubicBezTo>
                  <a:cubicBezTo>
                    <a:pt x="293" y="490"/>
                    <a:pt x="290" y="489"/>
                    <a:pt x="286" y="488"/>
                  </a:cubicBezTo>
                  <a:lnTo>
                    <a:pt x="286" y="488"/>
                  </a:lnTo>
                  <a:cubicBezTo>
                    <a:pt x="310" y="503"/>
                    <a:pt x="338" y="516"/>
                    <a:pt x="370" y="527"/>
                  </a:cubicBezTo>
                  <a:cubicBezTo>
                    <a:pt x="473" y="596"/>
                    <a:pt x="609" y="625"/>
                    <a:pt x="750" y="625"/>
                  </a:cubicBezTo>
                  <a:cubicBezTo>
                    <a:pt x="912" y="625"/>
                    <a:pt x="1082" y="587"/>
                    <a:pt x="1221" y="527"/>
                  </a:cubicBezTo>
                  <a:cubicBezTo>
                    <a:pt x="1277" y="494"/>
                    <a:pt x="1316" y="450"/>
                    <a:pt x="1337" y="403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83" name="Google Shape;13983;p56"/>
            <p:cNvSpPr/>
            <p:nvPr/>
          </p:nvSpPr>
          <p:spPr>
            <a:xfrm>
              <a:off x="1397175" y="2554425"/>
              <a:ext cx="23125" cy="9575"/>
            </a:xfrm>
            <a:custGeom>
              <a:avLst/>
              <a:gdLst/>
              <a:ahLst/>
              <a:cxnLst/>
              <a:rect l="l" t="t" r="r" b="b"/>
              <a:pathLst>
                <a:path w="925" h="383" extrusionOk="0">
                  <a:moveTo>
                    <a:pt x="478" y="38"/>
                  </a:moveTo>
                  <a:cubicBezTo>
                    <a:pt x="558" y="38"/>
                    <a:pt x="640" y="49"/>
                    <a:pt x="703" y="81"/>
                  </a:cubicBezTo>
                  <a:cubicBezTo>
                    <a:pt x="814" y="155"/>
                    <a:pt x="814" y="229"/>
                    <a:pt x="703" y="339"/>
                  </a:cubicBezTo>
                  <a:cubicBezTo>
                    <a:pt x="629" y="358"/>
                    <a:pt x="546" y="367"/>
                    <a:pt x="463" y="367"/>
                  </a:cubicBezTo>
                  <a:cubicBezTo>
                    <a:pt x="379" y="367"/>
                    <a:pt x="296" y="358"/>
                    <a:pt x="222" y="339"/>
                  </a:cubicBezTo>
                  <a:cubicBezTo>
                    <a:pt x="74" y="265"/>
                    <a:pt x="74" y="192"/>
                    <a:pt x="222" y="81"/>
                  </a:cubicBezTo>
                  <a:cubicBezTo>
                    <a:pt x="265" y="59"/>
                    <a:pt x="369" y="38"/>
                    <a:pt x="478" y="38"/>
                  </a:cubicBezTo>
                  <a:close/>
                  <a:moveTo>
                    <a:pt x="480" y="1"/>
                  </a:moveTo>
                  <a:cubicBezTo>
                    <a:pt x="356" y="1"/>
                    <a:pt x="234" y="22"/>
                    <a:pt x="148" y="44"/>
                  </a:cubicBezTo>
                  <a:cubicBezTo>
                    <a:pt x="0" y="155"/>
                    <a:pt x="0" y="229"/>
                    <a:pt x="148" y="339"/>
                  </a:cubicBezTo>
                  <a:cubicBezTo>
                    <a:pt x="226" y="371"/>
                    <a:pt x="311" y="382"/>
                    <a:pt x="397" y="382"/>
                  </a:cubicBezTo>
                  <a:cubicBezTo>
                    <a:pt x="514" y="382"/>
                    <a:pt x="633" y="361"/>
                    <a:pt x="740" y="339"/>
                  </a:cubicBezTo>
                  <a:cubicBezTo>
                    <a:pt x="925" y="229"/>
                    <a:pt x="925" y="155"/>
                    <a:pt x="740" y="44"/>
                  </a:cubicBezTo>
                  <a:cubicBezTo>
                    <a:pt x="662" y="12"/>
                    <a:pt x="570" y="1"/>
                    <a:pt x="480" y="1"/>
                  </a:cubicBezTo>
                  <a:close/>
                </a:path>
              </a:pathLst>
            </a:custGeom>
            <a:solidFill>
              <a:srgbClr val="FF74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84" name="Google Shape;13984;p56"/>
            <p:cNvSpPr/>
            <p:nvPr/>
          </p:nvSpPr>
          <p:spPr>
            <a:xfrm>
              <a:off x="1397175" y="2554425"/>
              <a:ext cx="23125" cy="9575"/>
            </a:xfrm>
            <a:custGeom>
              <a:avLst/>
              <a:gdLst/>
              <a:ahLst/>
              <a:cxnLst/>
              <a:rect l="l" t="t" r="r" b="b"/>
              <a:pathLst>
                <a:path w="925" h="383" extrusionOk="0">
                  <a:moveTo>
                    <a:pt x="478" y="38"/>
                  </a:moveTo>
                  <a:cubicBezTo>
                    <a:pt x="558" y="38"/>
                    <a:pt x="640" y="49"/>
                    <a:pt x="703" y="81"/>
                  </a:cubicBezTo>
                  <a:cubicBezTo>
                    <a:pt x="814" y="155"/>
                    <a:pt x="814" y="229"/>
                    <a:pt x="703" y="339"/>
                  </a:cubicBezTo>
                  <a:cubicBezTo>
                    <a:pt x="629" y="358"/>
                    <a:pt x="546" y="367"/>
                    <a:pt x="463" y="367"/>
                  </a:cubicBezTo>
                  <a:cubicBezTo>
                    <a:pt x="379" y="367"/>
                    <a:pt x="296" y="358"/>
                    <a:pt x="222" y="339"/>
                  </a:cubicBezTo>
                  <a:cubicBezTo>
                    <a:pt x="74" y="265"/>
                    <a:pt x="74" y="192"/>
                    <a:pt x="222" y="81"/>
                  </a:cubicBezTo>
                  <a:cubicBezTo>
                    <a:pt x="265" y="59"/>
                    <a:pt x="369" y="38"/>
                    <a:pt x="478" y="38"/>
                  </a:cubicBezTo>
                  <a:close/>
                  <a:moveTo>
                    <a:pt x="480" y="1"/>
                  </a:moveTo>
                  <a:cubicBezTo>
                    <a:pt x="356" y="1"/>
                    <a:pt x="234" y="22"/>
                    <a:pt x="148" y="44"/>
                  </a:cubicBezTo>
                  <a:cubicBezTo>
                    <a:pt x="0" y="155"/>
                    <a:pt x="0" y="229"/>
                    <a:pt x="148" y="339"/>
                  </a:cubicBezTo>
                  <a:cubicBezTo>
                    <a:pt x="226" y="371"/>
                    <a:pt x="311" y="382"/>
                    <a:pt x="397" y="382"/>
                  </a:cubicBezTo>
                  <a:cubicBezTo>
                    <a:pt x="514" y="382"/>
                    <a:pt x="633" y="361"/>
                    <a:pt x="740" y="339"/>
                  </a:cubicBezTo>
                  <a:cubicBezTo>
                    <a:pt x="925" y="229"/>
                    <a:pt x="925" y="155"/>
                    <a:pt x="740" y="44"/>
                  </a:cubicBezTo>
                  <a:cubicBezTo>
                    <a:pt x="662" y="12"/>
                    <a:pt x="570" y="1"/>
                    <a:pt x="480" y="1"/>
                  </a:cubicBezTo>
                  <a:close/>
                </a:path>
              </a:pathLst>
            </a:custGeom>
            <a:solidFill>
              <a:srgbClr val="C4BB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85" name="Google Shape;13985;p56"/>
            <p:cNvSpPr/>
            <p:nvPr/>
          </p:nvSpPr>
          <p:spPr>
            <a:xfrm>
              <a:off x="1268700" y="2478800"/>
              <a:ext cx="280075" cy="187650"/>
            </a:xfrm>
            <a:custGeom>
              <a:avLst/>
              <a:gdLst/>
              <a:ahLst/>
              <a:cxnLst/>
              <a:rect l="l" t="t" r="r" b="b"/>
              <a:pathLst>
                <a:path w="11203" h="7506" extrusionOk="0">
                  <a:moveTo>
                    <a:pt x="5546" y="0"/>
                  </a:moveTo>
                  <a:cubicBezTo>
                    <a:pt x="5176" y="444"/>
                    <a:pt x="4807" y="850"/>
                    <a:pt x="4474" y="1220"/>
                  </a:cubicBezTo>
                  <a:cubicBezTo>
                    <a:pt x="3919" y="1775"/>
                    <a:pt x="3439" y="2218"/>
                    <a:pt x="2921" y="2588"/>
                  </a:cubicBezTo>
                  <a:cubicBezTo>
                    <a:pt x="2588" y="2810"/>
                    <a:pt x="2330" y="2995"/>
                    <a:pt x="2034" y="3180"/>
                  </a:cubicBezTo>
                  <a:cubicBezTo>
                    <a:pt x="1479" y="3549"/>
                    <a:pt x="925" y="3808"/>
                    <a:pt x="555" y="4104"/>
                  </a:cubicBezTo>
                  <a:cubicBezTo>
                    <a:pt x="0" y="4511"/>
                    <a:pt x="222" y="5213"/>
                    <a:pt x="962" y="5841"/>
                  </a:cubicBezTo>
                  <a:cubicBezTo>
                    <a:pt x="1849" y="6655"/>
                    <a:pt x="3513" y="7394"/>
                    <a:pt x="5583" y="7505"/>
                  </a:cubicBezTo>
                  <a:cubicBezTo>
                    <a:pt x="7690" y="7394"/>
                    <a:pt x="9354" y="6655"/>
                    <a:pt x="10204" y="5804"/>
                  </a:cubicBezTo>
                  <a:cubicBezTo>
                    <a:pt x="10944" y="5176"/>
                    <a:pt x="11203" y="4474"/>
                    <a:pt x="10648" y="4141"/>
                  </a:cubicBezTo>
                  <a:cubicBezTo>
                    <a:pt x="10278" y="3919"/>
                    <a:pt x="9835" y="3697"/>
                    <a:pt x="9354" y="3364"/>
                  </a:cubicBezTo>
                  <a:cubicBezTo>
                    <a:pt x="9243" y="3327"/>
                    <a:pt x="9206" y="3254"/>
                    <a:pt x="9095" y="3217"/>
                  </a:cubicBezTo>
                  <a:cubicBezTo>
                    <a:pt x="8356" y="2773"/>
                    <a:pt x="7506" y="2107"/>
                    <a:pt x="6618" y="1220"/>
                  </a:cubicBezTo>
                  <a:cubicBezTo>
                    <a:pt x="6249" y="850"/>
                    <a:pt x="5879" y="444"/>
                    <a:pt x="5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86" name="Google Shape;13986;p56"/>
            <p:cNvSpPr/>
            <p:nvPr/>
          </p:nvSpPr>
          <p:spPr>
            <a:xfrm>
              <a:off x="1306600" y="2479725"/>
              <a:ext cx="203350" cy="128475"/>
            </a:xfrm>
            <a:custGeom>
              <a:avLst/>
              <a:gdLst/>
              <a:ahLst/>
              <a:cxnLst/>
              <a:rect l="l" t="t" r="r" b="b"/>
              <a:pathLst>
                <a:path w="8134" h="5139" extrusionOk="0">
                  <a:moveTo>
                    <a:pt x="4067" y="0"/>
                  </a:moveTo>
                  <a:cubicBezTo>
                    <a:pt x="2662" y="1849"/>
                    <a:pt x="1146" y="2810"/>
                    <a:pt x="0" y="3512"/>
                  </a:cubicBezTo>
                  <a:cubicBezTo>
                    <a:pt x="703" y="4252"/>
                    <a:pt x="2182" y="4991"/>
                    <a:pt x="4067" y="5139"/>
                  </a:cubicBezTo>
                  <a:cubicBezTo>
                    <a:pt x="5990" y="5028"/>
                    <a:pt x="7505" y="4252"/>
                    <a:pt x="8134" y="3512"/>
                  </a:cubicBezTo>
                  <a:cubicBezTo>
                    <a:pt x="6988" y="2810"/>
                    <a:pt x="5509" y="1849"/>
                    <a:pt x="4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87" name="Google Shape;13987;p56"/>
            <p:cNvSpPr/>
            <p:nvPr/>
          </p:nvSpPr>
          <p:spPr>
            <a:xfrm>
              <a:off x="1291800" y="2432575"/>
              <a:ext cx="231100" cy="155300"/>
            </a:xfrm>
            <a:custGeom>
              <a:avLst/>
              <a:gdLst/>
              <a:ahLst/>
              <a:cxnLst/>
              <a:rect l="l" t="t" r="r" b="b"/>
              <a:pathLst>
                <a:path w="9244" h="6212" extrusionOk="0">
                  <a:moveTo>
                    <a:pt x="4622" y="1"/>
                  </a:moveTo>
                  <a:cubicBezTo>
                    <a:pt x="4548" y="111"/>
                    <a:pt x="4437" y="222"/>
                    <a:pt x="4363" y="296"/>
                  </a:cubicBezTo>
                  <a:cubicBezTo>
                    <a:pt x="3661" y="1147"/>
                    <a:pt x="2958" y="1738"/>
                    <a:pt x="2330" y="2219"/>
                  </a:cubicBezTo>
                  <a:cubicBezTo>
                    <a:pt x="2219" y="2293"/>
                    <a:pt x="2071" y="2330"/>
                    <a:pt x="1997" y="2441"/>
                  </a:cubicBezTo>
                  <a:cubicBezTo>
                    <a:pt x="1406" y="2847"/>
                    <a:pt x="888" y="3143"/>
                    <a:pt x="481" y="3402"/>
                  </a:cubicBezTo>
                  <a:cubicBezTo>
                    <a:pt x="1" y="3809"/>
                    <a:pt x="297" y="4474"/>
                    <a:pt x="1110" y="5066"/>
                  </a:cubicBezTo>
                  <a:cubicBezTo>
                    <a:pt x="1147" y="5103"/>
                    <a:pt x="1221" y="5176"/>
                    <a:pt x="1258" y="5176"/>
                  </a:cubicBezTo>
                  <a:cubicBezTo>
                    <a:pt x="2034" y="5657"/>
                    <a:pt x="3254" y="6138"/>
                    <a:pt x="4659" y="6212"/>
                  </a:cubicBezTo>
                  <a:cubicBezTo>
                    <a:pt x="6212" y="6138"/>
                    <a:pt x="7432" y="5620"/>
                    <a:pt x="8245" y="5029"/>
                  </a:cubicBezTo>
                  <a:cubicBezTo>
                    <a:pt x="8356" y="4918"/>
                    <a:pt x="8504" y="4844"/>
                    <a:pt x="8615" y="4696"/>
                  </a:cubicBezTo>
                  <a:cubicBezTo>
                    <a:pt x="9096" y="4178"/>
                    <a:pt x="9243" y="3698"/>
                    <a:pt x="8837" y="3402"/>
                  </a:cubicBezTo>
                  <a:cubicBezTo>
                    <a:pt x="8467" y="3180"/>
                    <a:pt x="7949" y="2884"/>
                    <a:pt x="7395" y="2515"/>
                  </a:cubicBezTo>
                  <a:cubicBezTo>
                    <a:pt x="7358" y="2478"/>
                    <a:pt x="7321" y="2478"/>
                    <a:pt x="7247" y="2441"/>
                  </a:cubicBezTo>
                  <a:cubicBezTo>
                    <a:pt x="6508" y="1960"/>
                    <a:pt x="5731" y="1295"/>
                    <a:pt x="4918" y="296"/>
                  </a:cubicBezTo>
                  <a:cubicBezTo>
                    <a:pt x="4807" y="222"/>
                    <a:pt x="4733" y="74"/>
                    <a:pt x="4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88" name="Google Shape;13988;p56"/>
            <p:cNvSpPr/>
            <p:nvPr/>
          </p:nvSpPr>
          <p:spPr>
            <a:xfrm>
              <a:off x="1305675" y="2378975"/>
              <a:ext cx="202425" cy="134025"/>
            </a:xfrm>
            <a:custGeom>
              <a:avLst/>
              <a:gdLst/>
              <a:ahLst/>
              <a:cxnLst/>
              <a:rect l="l" t="t" r="r" b="b"/>
              <a:pathLst>
                <a:path w="8097" h="5361" extrusionOk="0">
                  <a:moveTo>
                    <a:pt x="4067" y="0"/>
                  </a:moveTo>
                  <a:cubicBezTo>
                    <a:pt x="3513" y="703"/>
                    <a:pt x="2958" y="1257"/>
                    <a:pt x="2440" y="1664"/>
                  </a:cubicBezTo>
                  <a:cubicBezTo>
                    <a:pt x="2329" y="1775"/>
                    <a:pt x="2182" y="1849"/>
                    <a:pt x="2071" y="1960"/>
                  </a:cubicBezTo>
                  <a:cubicBezTo>
                    <a:pt x="1442" y="2403"/>
                    <a:pt x="888" y="2699"/>
                    <a:pt x="481" y="2958"/>
                  </a:cubicBezTo>
                  <a:cubicBezTo>
                    <a:pt x="0" y="3328"/>
                    <a:pt x="407" y="4067"/>
                    <a:pt x="1479" y="4659"/>
                  </a:cubicBezTo>
                  <a:cubicBezTo>
                    <a:pt x="1516" y="4659"/>
                    <a:pt x="1590" y="4733"/>
                    <a:pt x="1590" y="4733"/>
                  </a:cubicBezTo>
                  <a:cubicBezTo>
                    <a:pt x="1997" y="4954"/>
                    <a:pt x="2440" y="5139"/>
                    <a:pt x="2995" y="5213"/>
                  </a:cubicBezTo>
                  <a:cubicBezTo>
                    <a:pt x="3328" y="5324"/>
                    <a:pt x="3697" y="5361"/>
                    <a:pt x="4067" y="5361"/>
                  </a:cubicBezTo>
                  <a:cubicBezTo>
                    <a:pt x="4437" y="5324"/>
                    <a:pt x="4806" y="5287"/>
                    <a:pt x="5139" y="5213"/>
                  </a:cubicBezTo>
                  <a:cubicBezTo>
                    <a:pt x="5731" y="5102"/>
                    <a:pt x="6285" y="4917"/>
                    <a:pt x="6692" y="4622"/>
                  </a:cubicBezTo>
                  <a:cubicBezTo>
                    <a:pt x="6951" y="4474"/>
                    <a:pt x="7136" y="4363"/>
                    <a:pt x="7321" y="4215"/>
                  </a:cubicBezTo>
                  <a:cubicBezTo>
                    <a:pt x="7912" y="3734"/>
                    <a:pt x="8097" y="3180"/>
                    <a:pt x="7653" y="2958"/>
                  </a:cubicBezTo>
                  <a:cubicBezTo>
                    <a:pt x="7247" y="2699"/>
                    <a:pt x="6692" y="2403"/>
                    <a:pt x="6064" y="1960"/>
                  </a:cubicBezTo>
                  <a:cubicBezTo>
                    <a:pt x="5953" y="1849"/>
                    <a:pt x="5879" y="1812"/>
                    <a:pt x="5768" y="1701"/>
                  </a:cubicBezTo>
                  <a:cubicBezTo>
                    <a:pt x="5213" y="1294"/>
                    <a:pt x="4622" y="740"/>
                    <a:pt x="40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89" name="Google Shape;13989;p56"/>
            <p:cNvSpPr/>
            <p:nvPr/>
          </p:nvSpPr>
          <p:spPr>
            <a:xfrm>
              <a:off x="1337100" y="2325350"/>
              <a:ext cx="143275" cy="118350"/>
            </a:xfrm>
            <a:custGeom>
              <a:avLst/>
              <a:gdLst/>
              <a:ahLst/>
              <a:cxnLst/>
              <a:rect l="l" t="t" r="r" b="b"/>
              <a:pathLst>
                <a:path w="5731" h="4734" extrusionOk="0">
                  <a:moveTo>
                    <a:pt x="2884" y="1"/>
                  </a:moveTo>
                  <a:cubicBezTo>
                    <a:pt x="2699" y="297"/>
                    <a:pt x="2477" y="519"/>
                    <a:pt x="2292" y="814"/>
                  </a:cubicBezTo>
                  <a:cubicBezTo>
                    <a:pt x="1553" y="1776"/>
                    <a:pt x="814" y="2700"/>
                    <a:pt x="370" y="3033"/>
                  </a:cubicBezTo>
                  <a:cubicBezTo>
                    <a:pt x="0" y="3254"/>
                    <a:pt x="222" y="3698"/>
                    <a:pt x="851" y="4105"/>
                  </a:cubicBezTo>
                  <a:cubicBezTo>
                    <a:pt x="962" y="4142"/>
                    <a:pt x="1072" y="4179"/>
                    <a:pt x="1146" y="4253"/>
                  </a:cubicBezTo>
                  <a:cubicBezTo>
                    <a:pt x="1516" y="4437"/>
                    <a:pt x="2034" y="4622"/>
                    <a:pt x="2588" y="4696"/>
                  </a:cubicBezTo>
                  <a:cubicBezTo>
                    <a:pt x="2662" y="4696"/>
                    <a:pt x="2773" y="4696"/>
                    <a:pt x="2847" y="4733"/>
                  </a:cubicBezTo>
                  <a:cubicBezTo>
                    <a:pt x="2958" y="4733"/>
                    <a:pt x="3032" y="4733"/>
                    <a:pt x="3143" y="4696"/>
                  </a:cubicBezTo>
                  <a:cubicBezTo>
                    <a:pt x="3623" y="4622"/>
                    <a:pt x="4067" y="4511"/>
                    <a:pt x="4437" y="4327"/>
                  </a:cubicBezTo>
                  <a:cubicBezTo>
                    <a:pt x="4622" y="4216"/>
                    <a:pt x="4733" y="4179"/>
                    <a:pt x="4880" y="4068"/>
                  </a:cubicBezTo>
                  <a:cubicBezTo>
                    <a:pt x="5472" y="3698"/>
                    <a:pt x="5731" y="3217"/>
                    <a:pt x="5398" y="3033"/>
                  </a:cubicBezTo>
                  <a:cubicBezTo>
                    <a:pt x="4880" y="2663"/>
                    <a:pt x="3993" y="1480"/>
                    <a:pt x="3143" y="334"/>
                  </a:cubicBezTo>
                  <a:cubicBezTo>
                    <a:pt x="3032" y="260"/>
                    <a:pt x="2958" y="112"/>
                    <a:pt x="2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90" name="Google Shape;13990;p56"/>
            <p:cNvSpPr/>
            <p:nvPr/>
          </p:nvSpPr>
          <p:spPr>
            <a:xfrm>
              <a:off x="1349100" y="2427025"/>
              <a:ext cx="120200" cy="30525"/>
            </a:xfrm>
            <a:custGeom>
              <a:avLst/>
              <a:gdLst/>
              <a:ahLst/>
              <a:cxnLst/>
              <a:rect l="l" t="t" r="r" b="b"/>
              <a:pathLst>
                <a:path w="4808" h="1221" extrusionOk="0">
                  <a:moveTo>
                    <a:pt x="4400" y="1"/>
                  </a:moveTo>
                  <a:cubicBezTo>
                    <a:pt x="4253" y="112"/>
                    <a:pt x="4142" y="149"/>
                    <a:pt x="3957" y="260"/>
                  </a:cubicBezTo>
                  <a:cubicBezTo>
                    <a:pt x="3587" y="444"/>
                    <a:pt x="3143" y="555"/>
                    <a:pt x="2663" y="629"/>
                  </a:cubicBezTo>
                  <a:cubicBezTo>
                    <a:pt x="2552" y="666"/>
                    <a:pt x="2478" y="666"/>
                    <a:pt x="2367" y="666"/>
                  </a:cubicBezTo>
                  <a:cubicBezTo>
                    <a:pt x="2293" y="629"/>
                    <a:pt x="2182" y="629"/>
                    <a:pt x="2108" y="629"/>
                  </a:cubicBezTo>
                  <a:cubicBezTo>
                    <a:pt x="1554" y="555"/>
                    <a:pt x="1036" y="370"/>
                    <a:pt x="666" y="186"/>
                  </a:cubicBezTo>
                  <a:cubicBezTo>
                    <a:pt x="592" y="112"/>
                    <a:pt x="482" y="75"/>
                    <a:pt x="371" y="38"/>
                  </a:cubicBezTo>
                  <a:cubicBezTo>
                    <a:pt x="260" y="149"/>
                    <a:pt x="112" y="260"/>
                    <a:pt x="1" y="296"/>
                  </a:cubicBezTo>
                  <a:cubicBezTo>
                    <a:pt x="445" y="703"/>
                    <a:pt x="1295" y="1110"/>
                    <a:pt x="2404" y="1221"/>
                  </a:cubicBezTo>
                  <a:cubicBezTo>
                    <a:pt x="3513" y="1184"/>
                    <a:pt x="4400" y="703"/>
                    <a:pt x="4807" y="296"/>
                  </a:cubicBezTo>
                  <a:lnTo>
                    <a:pt x="44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91" name="Google Shape;13991;p56"/>
            <p:cNvSpPr/>
            <p:nvPr/>
          </p:nvSpPr>
          <p:spPr>
            <a:xfrm>
              <a:off x="1328775" y="2494500"/>
              <a:ext cx="157150" cy="35150"/>
            </a:xfrm>
            <a:custGeom>
              <a:avLst/>
              <a:gdLst/>
              <a:ahLst/>
              <a:cxnLst/>
              <a:rect l="l" t="t" r="r" b="b"/>
              <a:pathLst>
                <a:path w="6286" h="1406" extrusionOk="0">
                  <a:moveTo>
                    <a:pt x="5768" y="1"/>
                  </a:moveTo>
                  <a:cubicBezTo>
                    <a:pt x="5361" y="296"/>
                    <a:pt x="4807" y="481"/>
                    <a:pt x="4215" y="592"/>
                  </a:cubicBezTo>
                  <a:cubicBezTo>
                    <a:pt x="3882" y="666"/>
                    <a:pt x="3513" y="703"/>
                    <a:pt x="3143" y="740"/>
                  </a:cubicBezTo>
                  <a:cubicBezTo>
                    <a:pt x="2773" y="740"/>
                    <a:pt x="2404" y="703"/>
                    <a:pt x="2071" y="592"/>
                  </a:cubicBezTo>
                  <a:cubicBezTo>
                    <a:pt x="1516" y="518"/>
                    <a:pt x="1073" y="333"/>
                    <a:pt x="666" y="112"/>
                  </a:cubicBezTo>
                  <a:cubicBezTo>
                    <a:pt x="666" y="112"/>
                    <a:pt x="592" y="38"/>
                    <a:pt x="555" y="38"/>
                  </a:cubicBezTo>
                  <a:cubicBezTo>
                    <a:pt x="370" y="148"/>
                    <a:pt x="185" y="296"/>
                    <a:pt x="1" y="333"/>
                  </a:cubicBezTo>
                  <a:cubicBezTo>
                    <a:pt x="703" y="851"/>
                    <a:pt x="1812" y="1295"/>
                    <a:pt x="3143" y="1405"/>
                  </a:cubicBezTo>
                  <a:cubicBezTo>
                    <a:pt x="4474" y="1295"/>
                    <a:pt x="5583" y="851"/>
                    <a:pt x="6286" y="333"/>
                  </a:cubicBezTo>
                  <a:cubicBezTo>
                    <a:pt x="6101" y="222"/>
                    <a:pt x="5953" y="112"/>
                    <a:pt x="57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92" name="Google Shape;13992;p56"/>
            <p:cNvSpPr/>
            <p:nvPr/>
          </p:nvSpPr>
          <p:spPr>
            <a:xfrm>
              <a:off x="1365750" y="2326275"/>
              <a:ext cx="85050" cy="117425"/>
            </a:xfrm>
            <a:custGeom>
              <a:avLst/>
              <a:gdLst/>
              <a:ahLst/>
              <a:cxnLst/>
              <a:rect l="l" t="t" r="r" b="b"/>
              <a:pathLst>
                <a:path w="3402" h="4697" extrusionOk="0">
                  <a:moveTo>
                    <a:pt x="1738" y="1"/>
                  </a:moveTo>
                  <a:cubicBezTo>
                    <a:pt x="1553" y="260"/>
                    <a:pt x="1331" y="482"/>
                    <a:pt x="1146" y="777"/>
                  </a:cubicBezTo>
                  <a:lnTo>
                    <a:pt x="1146" y="814"/>
                  </a:lnTo>
                  <a:cubicBezTo>
                    <a:pt x="1073" y="1147"/>
                    <a:pt x="999" y="1480"/>
                    <a:pt x="888" y="1776"/>
                  </a:cubicBezTo>
                  <a:cubicBezTo>
                    <a:pt x="740" y="2108"/>
                    <a:pt x="629" y="2441"/>
                    <a:pt x="518" y="2774"/>
                  </a:cubicBezTo>
                  <a:cubicBezTo>
                    <a:pt x="370" y="3069"/>
                    <a:pt x="222" y="3402"/>
                    <a:pt x="148" y="3772"/>
                  </a:cubicBezTo>
                  <a:cubicBezTo>
                    <a:pt x="37" y="3920"/>
                    <a:pt x="0" y="4068"/>
                    <a:pt x="0" y="4253"/>
                  </a:cubicBezTo>
                  <a:cubicBezTo>
                    <a:pt x="296" y="4363"/>
                    <a:pt x="666" y="4511"/>
                    <a:pt x="1036" y="4622"/>
                  </a:cubicBezTo>
                  <a:cubicBezTo>
                    <a:pt x="1146" y="4659"/>
                    <a:pt x="1294" y="4659"/>
                    <a:pt x="1442" y="4659"/>
                  </a:cubicBezTo>
                  <a:cubicBezTo>
                    <a:pt x="1516" y="4659"/>
                    <a:pt x="1627" y="4659"/>
                    <a:pt x="1701" y="4696"/>
                  </a:cubicBezTo>
                  <a:cubicBezTo>
                    <a:pt x="1812" y="4696"/>
                    <a:pt x="1886" y="4696"/>
                    <a:pt x="1997" y="4659"/>
                  </a:cubicBezTo>
                  <a:cubicBezTo>
                    <a:pt x="2182" y="4659"/>
                    <a:pt x="2330" y="4622"/>
                    <a:pt x="2440" y="4548"/>
                  </a:cubicBezTo>
                  <a:cubicBezTo>
                    <a:pt x="2773" y="4511"/>
                    <a:pt x="2995" y="4363"/>
                    <a:pt x="3291" y="4290"/>
                  </a:cubicBezTo>
                  <a:cubicBezTo>
                    <a:pt x="3291" y="4253"/>
                    <a:pt x="3328" y="4253"/>
                    <a:pt x="3328" y="4179"/>
                  </a:cubicBezTo>
                  <a:cubicBezTo>
                    <a:pt x="3402" y="4068"/>
                    <a:pt x="3402" y="3957"/>
                    <a:pt x="3402" y="3809"/>
                  </a:cubicBezTo>
                  <a:cubicBezTo>
                    <a:pt x="3365" y="3698"/>
                    <a:pt x="3328" y="3550"/>
                    <a:pt x="3217" y="3402"/>
                  </a:cubicBezTo>
                  <a:cubicBezTo>
                    <a:pt x="3032" y="3033"/>
                    <a:pt x="2847" y="2663"/>
                    <a:pt x="2736" y="2293"/>
                  </a:cubicBezTo>
                  <a:cubicBezTo>
                    <a:pt x="2551" y="1849"/>
                    <a:pt x="2293" y="1406"/>
                    <a:pt x="2182" y="962"/>
                  </a:cubicBezTo>
                  <a:cubicBezTo>
                    <a:pt x="2071" y="740"/>
                    <a:pt x="2034" y="555"/>
                    <a:pt x="1997" y="297"/>
                  </a:cubicBezTo>
                  <a:cubicBezTo>
                    <a:pt x="1886" y="223"/>
                    <a:pt x="1812" y="75"/>
                    <a:pt x="17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93" name="Google Shape;13993;p56"/>
            <p:cNvSpPr/>
            <p:nvPr/>
          </p:nvSpPr>
          <p:spPr>
            <a:xfrm>
              <a:off x="1345425" y="2443675"/>
              <a:ext cx="144200" cy="69325"/>
            </a:xfrm>
            <a:custGeom>
              <a:avLst/>
              <a:gdLst/>
              <a:ahLst/>
              <a:cxnLst/>
              <a:rect l="l" t="t" r="r" b="b"/>
              <a:pathLst>
                <a:path w="5768" h="2773" extrusionOk="0">
                  <a:moveTo>
                    <a:pt x="4326" y="0"/>
                  </a:moveTo>
                  <a:cubicBezTo>
                    <a:pt x="4141" y="111"/>
                    <a:pt x="3919" y="222"/>
                    <a:pt x="3660" y="296"/>
                  </a:cubicBezTo>
                  <a:cubicBezTo>
                    <a:pt x="3290" y="407"/>
                    <a:pt x="2921" y="481"/>
                    <a:pt x="2477" y="518"/>
                  </a:cubicBezTo>
                  <a:cubicBezTo>
                    <a:pt x="2107" y="481"/>
                    <a:pt x="1738" y="407"/>
                    <a:pt x="1405" y="333"/>
                  </a:cubicBezTo>
                  <a:cubicBezTo>
                    <a:pt x="1257" y="296"/>
                    <a:pt x="1183" y="222"/>
                    <a:pt x="1072" y="185"/>
                  </a:cubicBezTo>
                  <a:cubicBezTo>
                    <a:pt x="1035" y="296"/>
                    <a:pt x="998" y="370"/>
                    <a:pt x="961" y="407"/>
                  </a:cubicBezTo>
                  <a:cubicBezTo>
                    <a:pt x="850" y="592"/>
                    <a:pt x="666" y="777"/>
                    <a:pt x="592" y="961"/>
                  </a:cubicBezTo>
                  <a:cubicBezTo>
                    <a:pt x="407" y="1220"/>
                    <a:pt x="296" y="1479"/>
                    <a:pt x="148" y="1775"/>
                  </a:cubicBezTo>
                  <a:cubicBezTo>
                    <a:pt x="185" y="1960"/>
                    <a:pt x="74" y="2034"/>
                    <a:pt x="0" y="2145"/>
                  </a:cubicBezTo>
                  <a:cubicBezTo>
                    <a:pt x="111" y="2218"/>
                    <a:pt x="296" y="2292"/>
                    <a:pt x="481" y="2366"/>
                  </a:cubicBezTo>
                  <a:cubicBezTo>
                    <a:pt x="776" y="2440"/>
                    <a:pt x="1109" y="2588"/>
                    <a:pt x="1405" y="2625"/>
                  </a:cubicBezTo>
                  <a:cubicBezTo>
                    <a:pt x="1738" y="2736"/>
                    <a:pt x="2107" y="2773"/>
                    <a:pt x="2477" y="2773"/>
                  </a:cubicBezTo>
                  <a:cubicBezTo>
                    <a:pt x="2847" y="2736"/>
                    <a:pt x="3216" y="2699"/>
                    <a:pt x="3549" y="2625"/>
                  </a:cubicBezTo>
                  <a:cubicBezTo>
                    <a:pt x="3993" y="2551"/>
                    <a:pt x="4474" y="2366"/>
                    <a:pt x="4843" y="2181"/>
                  </a:cubicBezTo>
                  <a:lnTo>
                    <a:pt x="5102" y="2034"/>
                  </a:lnTo>
                  <a:cubicBezTo>
                    <a:pt x="5324" y="1886"/>
                    <a:pt x="5509" y="1738"/>
                    <a:pt x="5694" y="1627"/>
                  </a:cubicBezTo>
                  <a:cubicBezTo>
                    <a:pt x="5767" y="1516"/>
                    <a:pt x="5767" y="1442"/>
                    <a:pt x="5694" y="1331"/>
                  </a:cubicBezTo>
                  <a:cubicBezTo>
                    <a:pt x="5657" y="1257"/>
                    <a:pt x="5620" y="1146"/>
                    <a:pt x="5583" y="1109"/>
                  </a:cubicBezTo>
                  <a:cubicBezTo>
                    <a:pt x="5213" y="703"/>
                    <a:pt x="4769" y="333"/>
                    <a:pt x="43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94" name="Google Shape;13994;p56"/>
            <p:cNvSpPr/>
            <p:nvPr/>
          </p:nvSpPr>
          <p:spPr>
            <a:xfrm>
              <a:off x="1323225" y="2513900"/>
              <a:ext cx="183950" cy="75825"/>
            </a:xfrm>
            <a:custGeom>
              <a:avLst/>
              <a:gdLst/>
              <a:ahLst/>
              <a:cxnLst/>
              <a:rect l="l" t="t" r="r" b="b"/>
              <a:pathLst>
                <a:path w="7358" h="3033" extrusionOk="0">
                  <a:moveTo>
                    <a:pt x="5916" y="1"/>
                  </a:moveTo>
                  <a:cubicBezTo>
                    <a:pt x="5620" y="149"/>
                    <a:pt x="5251" y="297"/>
                    <a:pt x="4881" y="371"/>
                  </a:cubicBezTo>
                  <a:cubicBezTo>
                    <a:pt x="4437" y="519"/>
                    <a:pt x="3957" y="629"/>
                    <a:pt x="3476" y="666"/>
                  </a:cubicBezTo>
                  <a:cubicBezTo>
                    <a:pt x="2921" y="629"/>
                    <a:pt x="2367" y="519"/>
                    <a:pt x="1886" y="371"/>
                  </a:cubicBezTo>
                  <a:cubicBezTo>
                    <a:pt x="1701" y="334"/>
                    <a:pt x="1554" y="297"/>
                    <a:pt x="1369" y="186"/>
                  </a:cubicBezTo>
                  <a:cubicBezTo>
                    <a:pt x="1369" y="260"/>
                    <a:pt x="1369" y="260"/>
                    <a:pt x="1332" y="297"/>
                  </a:cubicBezTo>
                  <a:cubicBezTo>
                    <a:pt x="1258" y="666"/>
                    <a:pt x="999" y="925"/>
                    <a:pt x="777" y="1221"/>
                  </a:cubicBezTo>
                  <a:cubicBezTo>
                    <a:pt x="592" y="1406"/>
                    <a:pt x="407" y="1591"/>
                    <a:pt x="186" y="1776"/>
                  </a:cubicBezTo>
                  <a:cubicBezTo>
                    <a:pt x="75" y="1813"/>
                    <a:pt x="38" y="1850"/>
                    <a:pt x="1" y="1960"/>
                  </a:cubicBezTo>
                  <a:cubicBezTo>
                    <a:pt x="186" y="2108"/>
                    <a:pt x="407" y="2219"/>
                    <a:pt x="629" y="2330"/>
                  </a:cubicBezTo>
                  <a:cubicBezTo>
                    <a:pt x="1369" y="2700"/>
                    <a:pt x="2293" y="2959"/>
                    <a:pt x="3365" y="3033"/>
                  </a:cubicBezTo>
                  <a:cubicBezTo>
                    <a:pt x="4437" y="2959"/>
                    <a:pt x="5398" y="2700"/>
                    <a:pt x="6138" y="2330"/>
                  </a:cubicBezTo>
                  <a:cubicBezTo>
                    <a:pt x="6471" y="2182"/>
                    <a:pt x="6729" y="1997"/>
                    <a:pt x="6988" y="1850"/>
                  </a:cubicBezTo>
                  <a:cubicBezTo>
                    <a:pt x="7099" y="1776"/>
                    <a:pt x="7247" y="1665"/>
                    <a:pt x="7358" y="1554"/>
                  </a:cubicBezTo>
                  <a:cubicBezTo>
                    <a:pt x="7284" y="1369"/>
                    <a:pt x="6988" y="1184"/>
                    <a:pt x="6840" y="1036"/>
                  </a:cubicBezTo>
                  <a:cubicBezTo>
                    <a:pt x="6545" y="777"/>
                    <a:pt x="5990" y="408"/>
                    <a:pt x="59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95" name="Google Shape;13995;p56"/>
            <p:cNvSpPr/>
            <p:nvPr/>
          </p:nvSpPr>
          <p:spPr>
            <a:xfrm>
              <a:off x="1292725" y="2586925"/>
              <a:ext cx="230175" cy="81375"/>
            </a:xfrm>
            <a:custGeom>
              <a:avLst/>
              <a:gdLst/>
              <a:ahLst/>
              <a:cxnLst/>
              <a:rect l="l" t="t" r="r" b="b"/>
              <a:pathLst>
                <a:path w="9207" h="3255" extrusionOk="0">
                  <a:moveTo>
                    <a:pt x="1590" y="1"/>
                  </a:moveTo>
                  <a:cubicBezTo>
                    <a:pt x="1553" y="149"/>
                    <a:pt x="1443" y="222"/>
                    <a:pt x="1369" y="296"/>
                  </a:cubicBezTo>
                  <a:cubicBezTo>
                    <a:pt x="1221" y="407"/>
                    <a:pt x="1110" y="555"/>
                    <a:pt x="999" y="740"/>
                  </a:cubicBezTo>
                  <a:cubicBezTo>
                    <a:pt x="740" y="1036"/>
                    <a:pt x="444" y="1295"/>
                    <a:pt x="112" y="1479"/>
                  </a:cubicBezTo>
                  <a:cubicBezTo>
                    <a:pt x="112" y="1479"/>
                    <a:pt x="75" y="1516"/>
                    <a:pt x="1" y="1516"/>
                  </a:cubicBezTo>
                  <a:cubicBezTo>
                    <a:pt x="296" y="1775"/>
                    <a:pt x="666" y="2034"/>
                    <a:pt x="1073" y="2256"/>
                  </a:cubicBezTo>
                  <a:cubicBezTo>
                    <a:pt x="1997" y="2736"/>
                    <a:pt x="3217" y="3143"/>
                    <a:pt x="4585" y="3254"/>
                  </a:cubicBezTo>
                  <a:cubicBezTo>
                    <a:pt x="5879" y="3143"/>
                    <a:pt x="7025" y="2810"/>
                    <a:pt x="7949" y="2367"/>
                  </a:cubicBezTo>
                  <a:cubicBezTo>
                    <a:pt x="8467" y="2145"/>
                    <a:pt x="8874" y="1812"/>
                    <a:pt x="9206" y="1516"/>
                  </a:cubicBezTo>
                  <a:cubicBezTo>
                    <a:pt x="9096" y="1443"/>
                    <a:pt x="9022" y="1406"/>
                    <a:pt x="8874" y="1295"/>
                  </a:cubicBezTo>
                  <a:cubicBezTo>
                    <a:pt x="8430" y="962"/>
                    <a:pt x="7986" y="592"/>
                    <a:pt x="7691" y="149"/>
                  </a:cubicBezTo>
                  <a:cubicBezTo>
                    <a:pt x="7654" y="112"/>
                    <a:pt x="7580" y="38"/>
                    <a:pt x="7580" y="1"/>
                  </a:cubicBezTo>
                  <a:cubicBezTo>
                    <a:pt x="7210" y="186"/>
                    <a:pt x="6803" y="370"/>
                    <a:pt x="6323" y="518"/>
                  </a:cubicBezTo>
                  <a:cubicBezTo>
                    <a:pt x="5768" y="703"/>
                    <a:pt x="5177" y="777"/>
                    <a:pt x="4548" y="851"/>
                  </a:cubicBezTo>
                  <a:cubicBezTo>
                    <a:pt x="3735" y="777"/>
                    <a:pt x="2995" y="592"/>
                    <a:pt x="2404" y="370"/>
                  </a:cubicBezTo>
                  <a:cubicBezTo>
                    <a:pt x="2071" y="296"/>
                    <a:pt x="1812" y="149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96" name="Google Shape;13996;p56"/>
            <p:cNvSpPr/>
            <p:nvPr/>
          </p:nvSpPr>
          <p:spPr>
            <a:xfrm>
              <a:off x="1391625" y="2326275"/>
              <a:ext cx="35150" cy="117175"/>
            </a:xfrm>
            <a:custGeom>
              <a:avLst/>
              <a:gdLst/>
              <a:ahLst/>
              <a:cxnLst/>
              <a:rect l="l" t="t" r="r" b="b"/>
              <a:pathLst>
                <a:path w="1406" h="4687" extrusionOk="0">
                  <a:moveTo>
                    <a:pt x="666" y="1"/>
                  </a:moveTo>
                  <a:lnTo>
                    <a:pt x="1" y="4548"/>
                  </a:lnTo>
                  <a:cubicBezTo>
                    <a:pt x="111" y="4622"/>
                    <a:pt x="259" y="4622"/>
                    <a:pt x="407" y="4622"/>
                  </a:cubicBezTo>
                  <a:cubicBezTo>
                    <a:pt x="481" y="4622"/>
                    <a:pt x="592" y="4622"/>
                    <a:pt x="666" y="4659"/>
                  </a:cubicBezTo>
                  <a:cubicBezTo>
                    <a:pt x="722" y="4678"/>
                    <a:pt x="768" y="4687"/>
                    <a:pt x="814" y="4687"/>
                  </a:cubicBezTo>
                  <a:cubicBezTo>
                    <a:pt x="860" y="4687"/>
                    <a:pt x="906" y="4678"/>
                    <a:pt x="962" y="4659"/>
                  </a:cubicBezTo>
                  <a:cubicBezTo>
                    <a:pt x="1147" y="4659"/>
                    <a:pt x="1295" y="4585"/>
                    <a:pt x="1405" y="4548"/>
                  </a:cubicBezTo>
                  <a:lnTo>
                    <a:pt x="66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97" name="Google Shape;13997;p56"/>
            <p:cNvSpPr/>
            <p:nvPr/>
          </p:nvSpPr>
          <p:spPr>
            <a:xfrm>
              <a:off x="1357425" y="2452900"/>
              <a:ext cx="110025" cy="60350"/>
            </a:xfrm>
            <a:custGeom>
              <a:avLst/>
              <a:gdLst/>
              <a:ahLst/>
              <a:cxnLst/>
              <a:rect l="l" t="t" r="r" b="b"/>
              <a:pathLst>
                <a:path w="4401" h="2414" extrusionOk="0">
                  <a:moveTo>
                    <a:pt x="3254" y="1"/>
                  </a:moveTo>
                  <a:cubicBezTo>
                    <a:pt x="2884" y="149"/>
                    <a:pt x="2515" y="186"/>
                    <a:pt x="2034" y="223"/>
                  </a:cubicBezTo>
                  <a:cubicBezTo>
                    <a:pt x="1664" y="186"/>
                    <a:pt x="1295" y="149"/>
                    <a:pt x="999" y="38"/>
                  </a:cubicBezTo>
                  <a:cubicBezTo>
                    <a:pt x="925" y="186"/>
                    <a:pt x="888" y="371"/>
                    <a:pt x="814" y="592"/>
                  </a:cubicBezTo>
                  <a:cubicBezTo>
                    <a:pt x="629" y="1110"/>
                    <a:pt x="259" y="1665"/>
                    <a:pt x="1" y="1997"/>
                  </a:cubicBezTo>
                  <a:cubicBezTo>
                    <a:pt x="296" y="2071"/>
                    <a:pt x="629" y="2219"/>
                    <a:pt x="925" y="2256"/>
                  </a:cubicBezTo>
                  <a:cubicBezTo>
                    <a:pt x="1258" y="2367"/>
                    <a:pt x="1627" y="2404"/>
                    <a:pt x="1997" y="2404"/>
                  </a:cubicBezTo>
                  <a:cubicBezTo>
                    <a:pt x="2072" y="2411"/>
                    <a:pt x="2145" y="2414"/>
                    <a:pt x="2217" y="2414"/>
                  </a:cubicBezTo>
                  <a:cubicBezTo>
                    <a:pt x="2538" y="2414"/>
                    <a:pt x="2835" y="2353"/>
                    <a:pt x="3106" y="2293"/>
                  </a:cubicBezTo>
                  <a:cubicBezTo>
                    <a:pt x="3587" y="2219"/>
                    <a:pt x="4030" y="2034"/>
                    <a:pt x="4400" y="184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98" name="Google Shape;13998;p56"/>
            <p:cNvSpPr/>
            <p:nvPr/>
          </p:nvSpPr>
          <p:spPr>
            <a:xfrm>
              <a:off x="1341725" y="2524075"/>
              <a:ext cx="135875" cy="65650"/>
            </a:xfrm>
            <a:custGeom>
              <a:avLst/>
              <a:gdLst/>
              <a:ahLst/>
              <a:cxnLst/>
              <a:rect l="l" t="t" r="r" b="b"/>
              <a:pathLst>
                <a:path w="5435" h="2626" extrusionOk="0">
                  <a:moveTo>
                    <a:pt x="1146" y="1"/>
                  </a:moveTo>
                  <a:lnTo>
                    <a:pt x="1146" y="186"/>
                  </a:lnTo>
                  <a:cubicBezTo>
                    <a:pt x="1109" y="555"/>
                    <a:pt x="333" y="1590"/>
                    <a:pt x="0" y="1997"/>
                  </a:cubicBezTo>
                  <a:cubicBezTo>
                    <a:pt x="629" y="2219"/>
                    <a:pt x="1590" y="2515"/>
                    <a:pt x="2662" y="2626"/>
                  </a:cubicBezTo>
                  <a:cubicBezTo>
                    <a:pt x="3734" y="2552"/>
                    <a:pt x="4695" y="2293"/>
                    <a:pt x="5435" y="1923"/>
                  </a:cubicBezTo>
                  <a:lnTo>
                    <a:pt x="4141" y="1"/>
                  </a:lnTo>
                  <a:cubicBezTo>
                    <a:pt x="3697" y="149"/>
                    <a:pt x="3217" y="259"/>
                    <a:pt x="2736" y="296"/>
                  </a:cubicBezTo>
                  <a:cubicBezTo>
                    <a:pt x="2181" y="259"/>
                    <a:pt x="1627" y="149"/>
                    <a:pt x="1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99" name="Google Shape;13999;p56"/>
            <p:cNvSpPr/>
            <p:nvPr/>
          </p:nvSpPr>
          <p:spPr>
            <a:xfrm>
              <a:off x="1320450" y="2597100"/>
              <a:ext cx="171950" cy="71200"/>
            </a:xfrm>
            <a:custGeom>
              <a:avLst/>
              <a:gdLst/>
              <a:ahLst/>
              <a:cxnLst/>
              <a:rect l="l" t="t" r="r" b="b"/>
              <a:pathLst>
                <a:path w="6878" h="2848" extrusionOk="0">
                  <a:moveTo>
                    <a:pt x="1406" y="0"/>
                  </a:moveTo>
                  <a:lnTo>
                    <a:pt x="1" y="1849"/>
                  </a:lnTo>
                  <a:cubicBezTo>
                    <a:pt x="925" y="2329"/>
                    <a:pt x="2145" y="2736"/>
                    <a:pt x="3513" y="2847"/>
                  </a:cubicBezTo>
                  <a:cubicBezTo>
                    <a:pt x="4807" y="2736"/>
                    <a:pt x="5953" y="2403"/>
                    <a:pt x="6877" y="1960"/>
                  </a:cubicBezTo>
                  <a:lnTo>
                    <a:pt x="5325" y="148"/>
                  </a:lnTo>
                  <a:cubicBezTo>
                    <a:pt x="4770" y="333"/>
                    <a:pt x="4179" y="444"/>
                    <a:pt x="3513" y="481"/>
                  </a:cubicBezTo>
                  <a:cubicBezTo>
                    <a:pt x="2737" y="444"/>
                    <a:pt x="1997" y="259"/>
                    <a:pt x="14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00" name="Google Shape;14000;p56"/>
            <p:cNvSpPr/>
            <p:nvPr/>
          </p:nvSpPr>
          <p:spPr>
            <a:xfrm>
              <a:off x="982175" y="2627600"/>
              <a:ext cx="456625" cy="300400"/>
            </a:xfrm>
            <a:custGeom>
              <a:avLst/>
              <a:gdLst/>
              <a:ahLst/>
              <a:cxnLst/>
              <a:rect l="l" t="t" r="r" b="b"/>
              <a:pathLst>
                <a:path w="18265" h="12016" extrusionOk="0">
                  <a:moveTo>
                    <a:pt x="2515" y="0"/>
                  </a:moveTo>
                  <a:lnTo>
                    <a:pt x="1" y="1442"/>
                  </a:lnTo>
                  <a:lnTo>
                    <a:pt x="18264" y="12016"/>
                  </a:lnTo>
                  <a:lnTo>
                    <a:pt x="18264" y="9132"/>
                  </a:lnTo>
                  <a:lnTo>
                    <a:pt x="2515" y="0"/>
                  </a:lnTo>
                  <a:close/>
                </a:path>
              </a:pathLst>
            </a:custGeom>
            <a:solidFill>
              <a:srgbClr val="B07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01" name="Google Shape;14001;p56"/>
            <p:cNvSpPr/>
            <p:nvPr/>
          </p:nvSpPr>
          <p:spPr>
            <a:xfrm>
              <a:off x="1438775" y="2602650"/>
              <a:ext cx="439050" cy="253275"/>
            </a:xfrm>
            <a:custGeom>
              <a:avLst/>
              <a:gdLst/>
              <a:ahLst/>
              <a:cxnLst/>
              <a:rect l="l" t="t" r="r" b="b"/>
              <a:pathLst>
                <a:path w="17562" h="10131" extrusionOk="0">
                  <a:moveTo>
                    <a:pt x="17561" y="0"/>
                  </a:moveTo>
                  <a:lnTo>
                    <a:pt x="0" y="10130"/>
                  </a:lnTo>
                  <a:lnTo>
                    <a:pt x="37" y="10130"/>
                  </a:lnTo>
                  <a:lnTo>
                    <a:pt x="17561" y="0"/>
                  </a:lnTo>
                  <a:close/>
                </a:path>
              </a:pathLst>
            </a:custGeom>
            <a:solidFill>
              <a:srgbClr val="B07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02" name="Google Shape;14002;p56"/>
            <p:cNvSpPr/>
            <p:nvPr/>
          </p:nvSpPr>
          <p:spPr>
            <a:xfrm>
              <a:off x="2269675" y="2567525"/>
              <a:ext cx="455700" cy="334600"/>
            </a:xfrm>
            <a:custGeom>
              <a:avLst/>
              <a:gdLst/>
              <a:ahLst/>
              <a:cxnLst/>
              <a:rect l="l" t="t" r="r" b="b"/>
              <a:pathLst>
                <a:path w="18228" h="13384" extrusionOk="0">
                  <a:moveTo>
                    <a:pt x="18227" y="0"/>
                  </a:moveTo>
                  <a:lnTo>
                    <a:pt x="1" y="10537"/>
                  </a:lnTo>
                  <a:lnTo>
                    <a:pt x="1" y="13384"/>
                  </a:lnTo>
                  <a:lnTo>
                    <a:pt x="18227" y="2847"/>
                  </a:lnTo>
                  <a:lnTo>
                    <a:pt x="18227" y="0"/>
                  </a:lnTo>
                  <a:close/>
                </a:path>
              </a:pathLst>
            </a:custGeom>
            <a:solidFill>
              <a:srgbClr val="B07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03" name="Google Shape;14003;p56"/>
            <p:cNvSpPr/>
            <p:nvPr/>
          </p:nvSpPr>
          <p:spPr>
            <a:xfrm>
              <a:off x="982175" y="2590625"/>
              <a:ext cx="456625" cy="337375"/>
            </a:xfrm>
            <a:custGeom>
              <a:avLst/>
              <a:gdLst/>
              <a:ahLst/>
              <a:cxnLst/>
              <a:rect l="l" t="t" r="r" b="b"/>
              <a:pathLst>
                <a:path w="18265" h="13495" extrusionOk="0">
                  <a:moveTo>
                    <a:pt x="1" y="1"/>
                  </a:moveTo>
                  <a:lnTo>
                    <a:pt x="1" y="2921"/>
                  </a:lnTo>
                  <a:lnTo>
                    <a:pt x="18264" y="13495"/>
                  </a:lnTo>
                  <a:lnTo>
                    <a:pt x="18264" y="10611"/>
                  </a:lnTo>
                  <a:lnTo>
                    <a:pt x="2515" y="147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F4C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04" name="Google Shape;14004;p56"/>
            <p:cNvSpPr/>
            <p:nvPr/>
          </p:nvSpPr>
          <p:spPr>
            <a:xfrm>
              <a:off x="1438775" y="2602650"/>
              <a:ext cx="439050" cy="253275"/>
            </a:xfrm>
            <a:custGeom>
              <a:avLst/>
              <a:gdLst/>
              <a:ahLst/>
              <a:cxnLst/>
              <a:rect l="l" t="t" r="r" b="b"/>
              <a:pathLst>
                <a:path w="17562" h="10131" extrusionOk="0">
                  <a:moveTo>
                    <a:pt x="17561" y="0"/>
                  </a:moveTo>
                  <a:lnTo>
                    <a:pt x="0" y="10130"/>
                  </a:lnTo>
                  <a:lnTo>
                    <a:pt x="37" y="10130"/>
                  </a:lnTo>
                  <a:lnTo>
                    <a:pt x="17561" y="0"/>
                  </a:lnTo>
                  <a:close/>
                </a:path>
              </a:pathLst>
            </a:custGeom>
            <a:solidFill>
              <a:srgbClr val="98BB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05" name="Google Shape;14005;p56"/>
            <p:cNvSpPr/>
            <p:nvPr/>
          </p:nvSpPr>
          <p:spPr>
            <a:xfrm>
              <a:off x="982175" y="2663650"/>
              <a:ext cx="456625" cy="667350"/>
            </a:xfrm>
            <a:custGeom>
              <a:avLst/>
              <a:gdLst/>
              <a:ahLst/>
              <a:cxnLst/>
              <a:rect l="l" t="t" r="r" b="b"/>
              <a:pathLst>
                <a:path w="18265" h="26694" extrusionOk="0">
                  <a:moveTo>
                    <a:pt x="18264" y="10574"/>
                  </a:moveTo>
                  <a:lnTo>
                    <a:pt x="18264" y="26693"/>
                  </a:lnTo>
                  <a:lnTo>
                    <a:pt x="1" y="124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A4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06" name="Google Shape;14006;p56"/>
            <p:cNvSpPr/>
            <p:nvPr/>
          </p:nvSpPr>
          <p:spPr>
            <a:xfrm>
              <a:off x="982175" y="2925200"/>
              <a:ext cx="456625" cy="482500"/>
            </a:xfrm>
            <a:custGeom>
              <a:avLst/>
              <a:gdLst/>
              <a:ahLst/>
              <a:cxnLst/>
              <a:rect l="l" t="t" r="r" b="b"/>
              <a:pathLst>
                <a:path w="18265" h="19300" extrusionOk="0">
                  <a:moveTo>
                    <a:pt x="1" y="1"/>
                  </a:moveTo>
                  <a:lnTo>
                    <a:pt x="1" y="8689"/>
                  </a:lnTo>
                  <a:lnTo>
                    <a:pt x="18264" y="19300"/>
                  </a:lnTo>
                  <a:lnTo>
                    <a:pt x="18264" y="106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737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07" name="Google Shape;14007;p56"/>
            <p:cNvSpPr/>
            <p:nvPr/>
          </p:nvSpPr>
          <p:spPr>
            <a:xfrm>
              <a:off x="982175" y="2711700"/>
              <a:ext cx="456625" cy="478800"/>
            </a:xfrm>
            <a:custGeom>
              <a:avLst/>
              <a:gdLst/>
              <a:ahLst/>
              <a:cxnLst/>
              <a:rect l="l" t="t" r="r" b="b"/>
              <a:pathLst>
                <a:path w="18265" h="19152" extrusionOk="0">
                  <a:moveTo>
                    <a:pt x="18264" y="10648"/>
                  </a:moveTo>
                  <a:lnTo>
                    <a:pt x="18264" y="19152"/>
                  </a:lnTo>
                  <a:lnTo>
                    <a:pt x="1" y="85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92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08" name="Google Shape;14008;p56"/>
            <p:cNvSpPr/>
            <p:nvPr/>
          </p:nvSpPr>
          <p:spPr>
            <a:xfrm>
              <a:off x="2269675" y="2638700"/>
              <a:ext cx="455700" cy="743125"/>
            </a:xfrm>
            <a:custGeom>
              <a:avLst/>
              <a:gdLst/>
              <a:ahLst/>
              <a:cxnLst/>
              <a:rect l="l" t="t" r="r" b="b"/>
              <a:pathLst>
                <a:path w="18228" h="29725" extrusionOk="0">
                  <a:moveTo>
                    <a:pt x="18227" y="0"/>
                  </a:moveTo>
                  <a:lnTo>
                    <a:pt x="18227" y="19188"/>
                  </a:lnTo>
                  <a:lnTo>
                    <a:pt x="1" y="29724"/>
                  </a:lnTo>
                  <a:lnTo>
                    <a:pt x="1" y="10537"/>
                  </a:lnTo>
                  <a:close/>
                </a:path>
              </a:pathLst>
            </a:custGeom>
            <a:solidFill>
              <a:srgbClr val="CEA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09" name="Google Shape;14009;p56"/>
            <p:cNvSpPr/>
            <p:nvPr/>
          </p:nvSpPr>
          <p:spPr>
            <a:xfrm>
              <a:off x="2269675" y="2688600"/>
              <a:ext cx="455700" cy="693225"/>
            </a:xfrm>
            <a:custGeom>
              <a:avLst/>
              <a:gdLst/>
              <a:ahLst/>
              <a:cxnLst/>
              <a:rect l="l" t="t" r="r" b="b"/>
              <a:pathLst>
                <a:path w="18228" h="27729" extrusionOk="0">
                  <a:moveTo>
                    <a:pt x="18227" y="0"/>
                  </a:moveTo>
                  <a:lnTo>
                    <a:pt x="18227" y="17192"/>
                  </a:lnTo>
                  <a:lnTo>
                    <a:pt x="1" y="27728"/>
                  </a:lnTo>
                  <a:lnTo>
                    <a:pt x="1" y="10537"/>
                  </a:lnTo>
                  <a:close/>
                </a:path>
              </a:pathLst>
            </a:custGeom>
            <a:solidFill>
              <a:srgbClr val="CEA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10" name="Google Shape;14010;p56"/>
            <p:cNvSpPr/>
            <p:nvPr/>
          </p:nvSpPr>
          <p:spPr>
            <a:xfrm>
              <a:off x="2269675" y="2901175"/>
              <a:ext cx="455700" cy="480650"/>
            </a:xfrm>
            <a:custGeom>
              <a:avLst/>
              <a:gdLst/>
              <a:ahLst/>
              <a:cxnLst/>
              <a:rect l="l" t="t" r="r" b="b"/>
              <a:pathLst>
                <a:path w="18228" h="19226" extrusionOk="0">
                  <a:moveTo>
                    <a:pt x="18227" y="1"/>
                  </a:moveTo>
                  <a:lnTo>
                    <a:pt x="1" y="10537"/>
                  </a:lnTo>
                  <a:lnTo>
                    <a:pt x="1" y="19225"/>
                  </a:lnTo>
                  <a:lnTo>
                    <a:pt x="18227" y="8689"/>
                  </a:lnTo>
                  <a:lnTo>
                    <a:pt x="18227" y="1"/>
                  </a:lnTo>
                  <a:close/>
                </a:path>
              </a:pathLst>
            </a:custGeom>
            <a:solidFill>
              <a:srgbClr val="7549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11" name="Google Shape;14011;p56"/>
            <p:cNvSpPr/>
            <p:nvPr/>
          </p:nvSpPr>
          <p:spPr>
            <a:xfrm>
              <a:off x="2269675" y="2830000"/>
              <a:ext cx="455700" cy="334625"/>
            </a:xfrm>
            <a:custGeom>
              <a:avLst/>
              <a:gdLst/>
              <a:ahLst/>
              <a:cxnLst/>
              <a:rect l="l" t="t" r="r" b="b"/>
              <a:pathLst>
                <a:path w="18228" h="13385" extrusionOk="0">
                  <a:moveTo>
                    <a:pt x="18227" y="1"/>
                  </a:moveTo>
                  <a:lnTo>
                    <a:pt x="1" y="10538"/>
                  </a:lnTo>
                  <a:lnTo>
                    <a:pt x="1" y="13384"/>
                  </a:lnTo>
                  <a:lnTo>
                    <a:pt x="18227" y="2848"/>
                  </a:lnTo>
                  <a:lnTo>
                    <a:pt x="18227" y="1"/>
                  </a:lnTo>
                  <a:close/>
                </a:path>
              </a:pathLst>
            </a:custGeom>
            <a:solidFill>
              <a:srgbClr val="7549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12" name="Google Shape;14012;p56"/>
            <p:cNvSpPr/>
            <p:nvPr/>
          </p:nvSpPr>
          <p:spPr>
            <a:xfrm>
              <a:off x="2269675" y="2793975"/>
              <a:ext cx="455700" cy="299475"/>
            </a:xfrm>
            <a:custGeom>
              <a:avLst/>
              <a:gdLst/>
              <a:ahLst/>
              <a:cxnLst/>
              <a:rect l="l" t="t" r="r" b="b"/>
              <a:pathLst>
                <a:path w="18228" h="11979" extrusionOk="0">
                  <a:moveTo>
                    <a:pt x="18227" y="0"/>
                  </a:moveTo>
                  <a:lnTo>
                    <a:pt x="1" y="10537"/>
                  </a:lnTo>
                  <a:lnTo>
                    <a:pt x="1" y="11979"/>
                  </a:lnTo>
                  <a:lnTo>
                    <a:pt x="18227" y="1442"/>
                  </a:lnTo>
                  <a:lnTo>
                    <a:pt x="18227" y="0"/>
                  </a:lnTo>
                  <a:close/>
                </a:path>
              </a:pathLst>
            </a:custGeom>
            <a:solidFill>
              <a:srgbClr val="6C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13" name="Google Shape;14013;p56"/>
            <p:cNvSpPr/>
            <p:nvPr/>
          </p:nvSpPr>
          <p:spPr>
            <a:xfrm>
              <a:off x="982175" y="2854050"/>
              <a:ext cx="456625" cy="336450"/>
            </a:xfrm>
            <a:custGeom>
              <a:avLst/>
              <a:gdLst/>
              <a:ahLst/>
              <a:cxnLst/>
              <a:rect l="l" t="t" r="r" b="b"/>
              <a:pathLst>
                <a:path w="18265" h="13458" extrusionOk="0">
                  <a:moveTo>
                    <a:pt x="1" y="0"/>
                  </a:moveTo>
                  <a:lnTo>
                    <a:pt x="1" y="2847"/>
                  </a:lnTo>
                  <a:lnTo>
                    <a:pt x="18264" y="13458"/>
                  </a:lnTo>
                  <a:lnTo>
                    <a:pt x="18264" y="105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737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14" name="Google Shape;14014;p56"/>
            <p:cNvSpPr/>
            <p:nvPr/>
          </p:nvSpPr>
          <p:spPr>
            <a:xfrm>
              <a:off x="982175" y="2818000"/>
              <a:ext cx="456625" cy="301325"/>
            </a:xfrm>
            <a:custGeom>
              <a:avLst/>
              <a:gdLst/>
              <a:ahLst/>
              <a:cxnLst/>
              <a:rect l="l" t="t" r="r" b="b"/>
              <a:pathLst>
                <a:path w="18265" h="12053" extrusionOk="0">
                  <a:moveTo>
                    <a:pt x="1" y="0"/>
                  </a:moveTo>
                  <a:lnTo>
                    <a:pt x="1" y="1479"/>
                  </a:lnTo>
                  <a:lnTo>
                    <a:pt x="18264" y="12053"/>
                  </a:lnTo>
                  <a:lnTo>
                    <a:pt x="18264" y="105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71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15" name="Google Shape;14015;p56"/>
            <p:cNvSpPr/>
            <p:nvPr/>
          </p:nvSpPr>
          <p:spPr>
            <a:xfrm>
              <a:off x="1877800" y="2602650"/>
              <a:ext cx="391900" cy="299475"/>
            </a:xfrm>
            <a:custGeom>
              <a:avLst/>
              <a:gdLst/>
              <a:ahLst/>
              <a:cxnLst/>
              <a:rect l="l" t="t" r="r" b="b"/>
              <a:pathLst>
                <a:path w="15676" h="11979" extrusionOk="0">
                  <a:moveTo>
                    <a:pt x="0" y="0"/>
                  </a:moveTo>
                  <a:lnTo>
                    <a:pt x="0" y="2884"/>
                  </a:lnTo>
                  <a:lnTo>
                    <a:pt x="15676" y="11979"/>
                  </a:lnTo>
                  <a:lnTo>
                    <a:pt x="15676" y="9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4C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16" name="Google Shape;14016;p56"/>
            <p:cNvSpPr/>
            <p:nvPr/>
          </p:nvSpPr>
          <p:spPr>
            <a:xfrm>
              <a:off x="1877800" y="2674725"/>
              <a:ext cx="391900" cy="618375"/>
            </a:xfrm>
            <a:custGeom>
              <a:avLst/>
              <a:gdLst/>
              <a:ahLst/>
              <a:cxnLst/>
              <a:rect l="l" t="t" r="r" b="b"/>
              <a:pathLst>
                <a:path w="15676" h="24735" extrusionOk="0">
                  <a:moveTo>
                    <a:pt x="15676" y="9096"/>
                  </a:moveTo>
                  <a:lnTo>
                    <a:pt x="15676" y="24734"/>
                  </a:lnTo>
                  <a:lnTo>
                    <a:pt x="0" y="125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A4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17" name="Google Shape;14017;p56"/>
            <p:cNvSpPr/>
            <p:nvPr/>
          </p:nvSpPr>
          <p:spPr>
            <a:xfrm>
              <a:off x="1877800" y="2937225"/>
              <a:ext cx="391900" cy="444600"/>
            </a:xfrm>
            <a:custGeom>
              <a:avLst/>
              <a:gdLst/>
              <a:ahLst/>
              <a:cxnLst/>
              <a:rect l="l" t="t" r="r" b="b"/>
              <a:pathLst>
                <a:path w="15676" h="17784" extrusionOk="0">
                  <a:moveTo>
                    <a:pt x="0" y="1"/>
                  </a:moveTo>
                  <a:lnTo>
                    <a:pt x="0" y="8689"/>
                  </a:lnTo>
                  <a:lnTo>
                    <a:pt x="15676" y="17783"/>
                  </a:lnTo>
                  <a:lnTo>
                    <a:pt x="15676" y="90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737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18" name="Google Shape;14018;p56"/>
            <p:cNvSpPr/>
            <p:nvPr/>
          </p:nvSpPr>
          <p:spPr>
            <a:xfrm>
              <a:off x="1877800" y="2724650"/>
              <a:ext cx="391900" cy="439975"/>
            </a:xfrm>
            <a:custGeom>
              <a:avLst/>
              <a:gdLst/>
              <a:ahLst/>
              <a:cxnLst/>
              <a:rect l="l" t="t" r="r" b="b"/>
              <a:pathLst>
                <a:path w="15676" h="17599" extrusionOk="0">
                  <a:moveTo>
                    <a:pt x="15676" y="9095"/>
                  </a:moveTo>
                  <a:lnTo>
                    <a:pt x="15676" y="17598"/>
                  </a:lnTo>
                  <a:lnTo>
                    <a:pt x="0" y="8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92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19" name="Google Shape;14019;p56"/>
            <p:cNvSpPr/>
            <p:nvPr/>
          </p:nvSpPr>
          <p:spPr>
            <a:xfrm>
              <a:off x="1877800" y="2865125"/>
              <a:ext cx="391900" cy="299500"/>
            </a:xfrm>
            <a:custGeom>
              <a:avLst/>
              <a:gdLst/>
              <a:ahLst/>
              <a:cxnLst/>
              <a:rect l="l" t="t" r="r" b="b"/>
              <a:pathLst>
                <a:path w="15676" h="11980" extrusionOk="0">
                  <a:moveTo>
                    <a:pt x="0" y="1"/>
                  </a:moveTo>
                  <a:lnTo>
                    <a:pt x="0" y="2885"/>
                  </a:lnTo>
                  <a:lnTo>
                    <a:pt x="15676" y="11979"/>
                  </a:lnTo>
                  <a:lnTo>
                    <a:pt x="15676" y="91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737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20" name="Google Shape;14020;p56"/>
            <p:cNvSpPr/>
            <p:nvPr/>
          </p:nvSpPr>
          <p:spPr>
            <a:xfrm>
              <a:off x="1877800" y="2830000"/>
              <a:ext cx="391900" cy="264375"/>
            </a:xfrm>
            <a:custGeom>
              <a:avLst/>
              <a:gdLst/>
              <a:ahLst/>
              <a:cxnLst/>
              <a:rect l="l" t="t" r="r" b="b"/>
              <a:pathLst>
                <a:path w="15676" h="10575" extrusionOk="0">
                  <a:moveTo>
                    <a:pt x="0" y="1"/>
                  </a:moveTo>
                  <a:lnTo>
                    <a:pt x="0" y="1480"/>
                  </a:lnTo>
                  <a:lnTo>
                    <a:pt x="15676" y="10575"/>
                  </a:lnTo>
                  <a:lnTo>
                    <a:pt x="15676" y="90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71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21" name="Google Shape;14021;p56"/>
            <p:cNvSpPr/>
            <p:nvPr/>
          </p:nvSpPr>
          <p:spPr>
            <a:xfrm>
              <a:off x="1438775" y="2602650"/>
              <a:ext cx="439050" cy="325350"/>
            </a:xfrm>
            <a:custGeom>
              <a:avLst/>
              <a:gdLst/>
              <a:ahLst/>
              <a:cxnLst/>
              <a:rect l="l" t="t" r="r" b="b"/>
              <a:pathLst>
                <a:path w="17562" h="13014" extrusionOk="0">
                  <a:moveTo>
                    <a:pt x="17561" y="0"/>
                  </a:moveTo>
                  <a:lnTo>
                    <a:pt x="0" y="10130"/>
                  </a:lnTo>
                  <a:lnTo>
                    <a:pt x="0" y="13014"/>
                  </a:lnTo>
                  <a:lnTo>
                    <a:pt x="17561" y="2884"/>
                  </a:lnTo>
                  <a:lnTo>
                    <a:pt x="17561" y="0"/>
                  </a:lnTo>
                  <a:close/>
                </a:path>
              </a:pathLst>
            </a:custGeom>
            <a:solidFill>
              <a:srgbClr val="B07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22" name="Google Shape;14022;p56"/>
            <p:cNvSpPr/>
            <p:nvPr/>
          </p:nvSpPr>
          <p:spPr>
            <a:xfrm>
              <a:off x="1438775" y="2674725"/>
              <a:ext cx="439050" cy="732975"/>
            </a:xfrm>
            <a:custGeom>
              <a:avLst/>
              <a:gdLst/>
              <a:ahLst/>
              <a:cxnLst/>
              <a:rect l="l" t="t" r="r" b="b"/>
              <a:pathLst>
                <a:path w="17562" h="29319" extrusionOk="0">
                  <a:moveTo>
                    <a:pt x="17561" y="1"/>
                  </a:moveTo>
                  <a:lnTo>
                    <a:pt x="17561" y="19189"/>
                  </a:lnTo>
                  <a:lnTo>
                    <a:pt x="0" y="29319"/>
                  </a:lnTo>
                  <a:lnTo>
                    <a:pt x="0" y="10131"/>
                  </a:lnTo>
                  <a:close/>
                </a:path>
              </a:pathLst>
            </a:custGeom>
            <a:solidFill>
              <a:srgbClr val="CEA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23" name="Google Shape;14023;p56"/>
            <p:cNvSpPr/>
            <p:nvPr/>
          </p:nvSpPr>
          <p:spPr>
            <a:xfrm>
              <a:off x="1438775" y="2724650"/>
              <a:ext cx="439050" cy="683050"/>
            </a:xfrm>
            <a:custGeom>
              <a:avLst/>
              <a:gdLst/>
              <a:ahLst/>
              <a:cxnLst/>
              <a:rect l="l" t="t" r="r" b="b"/>
              <a:pathLst>
                <a:path w="17562" h="27322" extrusionOk="0">
                  <a:moveTo>
                    <a:pt x="17561" y="0"/>
                  </a:moveTo>
                  <a:lnTo>
                    <a:pt x="17561" y="17192"/>
                  </a:lnTo>
                  <a:lnTo>
                    <a:pt x="0" y="27322"/>
                  </a:lnTo>
                  <a:lnTo>
                    <a:pt x="0" y="10130"/>
                  </a:lnTo>
                  <a:close/>
                </a:path>
              </a:pathLst>
            </a:custGeom>
            <a:solidFill>
              <a:srgbClr val="CEA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24" name="Google Shape;14024;p56"/>
            <p:cNvSpPr/>
            <p:nvPr/>
          </p:nvSpPr>
          <p:spPr>
            <a:xfrm>
              <a:off x="1438775" y="2937225"/>
              <a:ext cx="439050" cy="470475"/>
            </a:xfrm>
            <a:custGeom>
              <a:avLst/>
              <a:gdLst/>
              <a:ahLst/>
              <a:cxnLst/>
              <a:rect l="l" t="t" r="r" b="b"/>
              <a:pathLst>
                <a:path w="17562" h="18819" extrusionOk="0">
                  <a:moveTo>
                    <a:pt x="17561" y="1"/>
                  </a:moveTo>
                  <a:lnTo>
                    <a:pt x="0" y="10131"/>
                  </a:lnTo>
                  <a:lnTo>
                    <a:pt x="0" y="18819"/>
                  </a:lnTo>
                  <a:lnTo>
                    <a:pt x="17561" y="8689"/>
                  </a:lnTo>
                  <a:lnTo>
                    <a:pt x="17561" y="1"/>
                  </a:lnTo>
                  <a:close/>
                </a:path>
              </a:pathLst>
            </a:custGeom>
            <a:solidFill>
              <a:srgbClr val="7549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25" name="Google Shape;14025;p56"/>
            <p:cNvSpPr/>
            <p:nvPr/>
          </p:nvSpPr>
          <p:spPr>
            <a:xfrm>
              <a:off x="1438775" y="2865125"/>
              <a:ext cx="439050" cy="325375"/>
            </a:xfrm>
            <a:custGeom>
              <a:avLst/>
              <a:gdLst/>
              <a:ahLst/>
              <a:cxnLst/>
              <a:rect l="l" t="t" r="r" b="b"/>
              <a:pathLst>
                <a:path w="17562" h="13015" extrusionOk="0">
                  <a:moveTo>
                    <a:pt x="17561" y="1"/>
                  </a:moveTo>
                  <a:lnTo>
                    <a:pt x="0" y="10131"/>
                  </a:lnTo>
                  <a:lnTo>
                    <a:pt x="0" y="13015"/>
                  </a:lnTo>
                  <a:lnTo>
                    <a:pt x="17561" y="2885"/>
                  </a:lnTo>
                  <a:lnTo>
                    <a:pt x="17561" y="1"/>
                  </a:lnTo>
                  <a:close/>
                </a:path>
              </a:pathLst>
            </a:custGeom>
            <a:solidFill>
              <a:srgbClr val="7549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26" name="Google Shape;14026;p56"/>
            <p:cNvSpPr/>
            <p:nvPr/>
          </p:nvSpPr>
          <p:spPr>
            <a:xfrm>
              <a:off x="1438775" y="2830000"/>
              <a:ext cx="439050" cy="288400"/>
            </a:xfrm>
            <a:custGeom>
              <a:avLst/>
              <a:gdLst/>
              <a:ahLst/>
              <a:cxnLst/>
              <a:rect l="l" t="t" r="r" b="b"/>
              <a:pathLst>
                <a:path w="17562" h="11536" extrusionOk="0">
                  <a:moveTo>
                    <a:pt x="17561" y="1"/>
                  </a:moveTo>
                  <a:lnTo>
                    <a:pt x="0" y="10094"/>
                  </a:lnTo>
                  <a:lnTo>
                    <a:pt x="0" y="11536"/>
                  </a:lnTo>
                  <a:lnTo>
                    <a:pt x="17561" y="1406"/>
                  </a:lnTo>
                  <a:lnTo>
                    <a:pt x="17561" y="1"/>
                  </a:lnTo>
                  <a:close/>
                </a:path>
              </a:pathLst>
            </a:custGeom>
            <a:solidFill>
              <a:srgbClr val="6C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27" name="Google Shape;14027;p56"/>
            <p:cNvSpPr/>
            <p:nvPr/>
          </p:nvSpPr>
          <p:spPr>
            <a:xfrm>
              <a:off x="2269675" y="2894700"/>
              <a:ext cx="455700" cy="354025"/>
            </a:xfrm>
            <a:custGeom>
              <a:avLst/>
              <a:gdLst/>
              <a:ahLst/>
              <a:cxnLst/>
              <a:rect l="l" t="t" r="r" b="b"/>
              <a:pathLst>
                <a:path w="18228" h="14161" extrusionOk="0">
                  <a:moveTo>
                    <a:pt x="18227" y="1"/>
                  </a:moveTo>
                  <a:lnTo>
                    <a:pt x="1" y="10538"/>
                  </a:lnTo>
                  <a:lnTo>
                    <a:pt x="1" y="14161"/>
                  </a:lnTo>
                  <a:lnTo>
                    <a:pt x="18227" y="3624"/>
                  </a:lnTo>
                  <a:lnTo>
                    <a:pt x="18227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28" name="Google Shape;14028;p56"/>
            <p:cNvSpPr/>
            <p:nvPr/>
          </p:nvSpPr>
          <p:spPr>
            <a:xfrm>
              <a:off x="982175" y="2917825"/>
              <a:ext cx="456625" cy="356775"/>
            </a:xfrm>
            <a:custGeom>
              <a:avLst/>
              <a:gdLst/>
              <a:ahLst/>
              <a:cxnLst/>
              <a:rect l="l" t="t" r="r" b="b"/>
              <a:pathLst>
                <a:path w="18265" h="14271" extrusionOk="0">
                  <a:moveTo>
                    <a:pt x="1" y="0"/>
                  </a:moveTo>
                  <a:lnTo>
                    <a:pt x="1" y="3697"/>
                  </a:lnTo>
                  <a:lnTo>
                    <a:pt x="18264" y="14271"/>
                  </a:lnTo>
                  <a:lnTo>
                    <a:pt x="18264" y="105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29" name="Google Shape;14029;p56"/>
            <p:cNvSpPr/>
            <p:nvPr/>
          </p:nvSpPr>
          <p:spPr>
            <a:xfrm>
              <a:off x="1877800" y="2928900"/>
              <a:ext cx="391900" cy="319825"/>
            </a:xfrm>
            <a:custGeom>
              <a:avLst/>
              <a:gdLst/>
              <a:ahLst/>
              <a:cxnLst/>
              <a:rect l="l" t="t" r="r" b="b"/>
              <a:pathLst>
                <a:path w="15676" h="12793" extrusionOk="0">
                  <a:moveTo>
                    <a:pt x="0" y="1"/>
                  </a:moveTo>
                  <a:lnTo>
                    <a:pt x="0" y="3698"/>
                  </a:lnTo>
                  <a:lnTo>
                    <a:pt x="15676" y="12793"/>
                  </a:lnTo>
                  <a:lnTo>
                    <a:pt x="15676" y="91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30" name="Google Shape;14030;p56"/>
            <p:cNvSpPr/>
            <p:nvPr/>
          </p:nvSpPr>
          <p:spPr>
            <a:xfrm>
              <a:off x="1438775" y="2928900"/>
              <a:ext cx="439050" cy="345700"/>
            </a:xfrm>
            <a:custGeom>
              <a:avLst/>
              <a:gdLst/>
              <a:ahLst/>
              <a:cxnLst/>
              <a:rect l="l" t="t" r="r" b="b"/>
              <a:pathLst>
                <a:path w="17562" h="13828" extrusionOk="0">
                  <a:moveTo>
                    <a:pt x="17561" y="1"/>
                  </a:moveTo>
                  <a:lnTo>
                    <a:pt x="0" y="10131"/>
                  </a:lnTo>
                  <a:lnTo>
                    <a:pt x="0" y="13828"/>
                  </a:lnTo>
                  <a:lnTo>
                    <a:pt x="17561" y="3698"/>
                  </a:lnTo>
                  <a:lnTo>
                    <a:pt x="17561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31" name="Google Shape;14031;p56"/>
            <p:cNvSpPr/>
            <p:nvPr/>
          </p:nvSpPr>
          <p:spPr>
            <a:xfrm>
              <a:off x="1911075" y="3066625"/>
              <a:ext cx="249575" cy="412250"/>
            </a:xfrm>
            <a:custGeom>
              <a:avLst/>
              <a:gdLst/>
              <a:ahLst/>
              <a:cxnLst/>
              <a:rect l="l" t="t" r="r" b="b"/>
              <a:pathLst>
                <a:path w="9983" h="16490" extrusionOk="0">
                  <a:moveTo>
                    <a:pt x="9982" y="0"/>
                  </a:moveTo>
                  <a:lnTo>
                    <a:pt x="0" y="5768"/>
                  </a:lnTo>
                  <a:lnTo>
                    <a:pt x="0" y="16489"/>
                  </a:lnTo>
                  <a:lnTo>
                    <a:pt x="9982" y="10722"/>
                  </a:lnTo>
                  <a:lnTo>
                    <a:pt x="9982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32" name="Google Shape;14032;p56"/>
            <p:cNvSpPr/>
            <p:nvPr/>
          </p:nvSpPr>
          <p:spPr>
            <a:xfrm>
              <a:off x="1627325" y="3047225"/>
              <a:ext cx="283775" cy="431650"/>
            </a:xfrm>
            <a:custGeom>
              <a:avLst/>
              <a:gdLst/>
              <a:ahLst/>
              <a:cxnLst/>
              <a:rect l="l" t="t" r="r" b="b"/>
              <a:pathLst>
                <a:path w="11351" h="17266" extrusionOk="0">
                  <a:moveTo>
                    <a:pt x="0" y="0"/>
                  </a:moveTo>
                  <a:lnTo>
                    <a:pt x="0" y="10722"/>
                  </a:lnTo>
                  <a:lnTo>
                    <a:pt x="11350" y="17265"/>
                  </a:lnTo>
                  <a:lnTo>
                    <a:pt x="11350" y="65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33" name="Google Shape;14033;p56"/>
            <p:cNvSpPr/>
            <p:nvPr/>
          </p:nvSpPr>
          <p:spPr>
            <a:xfrm>
              <a:off x="1627325" y="2902100"/>
              <a:ext cx="533325" cy="308725"/>
            </a:xfrm>
            <a:custGeom>
              <a:avLst/>
              <a:gdLst/>
              <a:ahLst/>
              <a:cxnLst/>
              <a:rect l="l" t="t" r="r" b="b"/>
              <a:pathLst>
                <a:path w="21333" h="12349" extrusionOk="0">
                  <a:moveTo>
                    <a:pt x="10019" y="1"/>
                  </a:moveTo>
                  <a:lnTo>
                    <a:pt x="0" y="5805"/>
                  </a:lnTo>
                  <a:lnTo>
                    <a:pt x="11350" y="12349"/>
                  </a:lnTo>
                  <a:lnTo>
                    <a:pt x="21332" y="6581"/>
                  </a:lnTo>
                  <a:lnTo>
                    <a:pt x="10019" y="1"/>
                  </a:lnTo>
                  <a:close/>
                </a:path>
              </a:pathLst>
            </a:custGeom>
            <a:solidFill>
              <a:srgbClr val="5D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34" name="Google Shape;14034;p56"/>
            <p:cNvSpPr/>
            <p:nvPr/>
          </p:nvSpPr>
          <p:spPr>
            <a:xfrm>
              <a:off x="1830650" y="3008400"/>
              <a:ext cx="39775" cy="67500"/>
            </a:xfrm>
            <a:custGeom>
              <a:avLst/>
              <a:gdLst/>
              <a:ahLst/>
              <a:cxnLst/>
              <a:rect l="l" t="t" r="r" b="b"/>
              <a:pathLst>
                <a:path w="1591" h="2700" extrusionOk="0">
                  <a:moveTo>
                    <a:pt x="1332" y="2551"/>
                  </a:moveTo>
                  <a:cubicBezTo>
                    <a:pt x="1147" y="2699"/>
                    <a:pt x="814" y="2699"/>
                    <a:pt x="592" y="2662"/>
                  </a:cubicBezTo>
                  <a:cubicBezTo>
                    <a:pt x="444" y="2662"/>
                    <a:pt x="370" y="2588"/>
                    <a:pt x="222" y="2514"/>
                  </a:cubicBezTo>
                  <a:cubicBezTo>
                    <a:pt x="38" y="2403"/>
                    <a:pt x="1" y="2292"/>
                    <a:pt x="1" y="2145"/>
                  </a:cubicBezTo>
                  <a:lnTo>
                    <a:pt x="1" y="2145"/>
                  </a:lnTo>
                  <a:lnTo>
                    <a:pt x="1" y="0"/>
                  </a:lnTo>
                  <a:lnTo>
                    <a:pt x="1553" y="0"/>
                  </a:lnTo>
                  <a:lnTo>
                    <a:pt x="1553" y="2145"/>
                  </a:lnTo>
                  <a:cubicBezTo>
                    <a:pt x="1590" y="2329"/>
                    <a:pt x="1516" y="2477"/>
                    <a:pt x="1332" y="2551"/>
                  </a:cubicBez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35" name="Google Shape;14035;p56"/>
            <p:cNvSpPr/>
            <p:nvPr/>
          </p:nvSpPr>
          <p:spPr>
            <a:xfrm>
              <a:off x="1828800" y="2998450"/>
              <a:ext cx="43475" cy="22675"/>
            </a:xfrm>
            <a:custGeom>
              <a:avLst/>
              <a:gdLst/>
              <a:ahLst/>
              <a:cxnLst/>
              <a:rect l="l" t="t" r="r" b="b"/>
              <a:pathLst>
                <a:path w="1739" h="907" extrusionOk="0">
                  <a:moveTo>
                    <a:pt x="851" y="1"/>
                  </a:moveTo>
                  <a:cubicBezTo>
                    <a:pt x="657" y="1"/>
                    <a:pt x="463" y="47"/>
                    <a:pt x="296" y="140"/>
                  </a:cubicBezTo>
                  <a:cubicBezTo>
                    <a:pt x="1" y="324"/>
                    <a:pt x="1" y="583"/>
                    <a:pt x="296" y="768"/>
                  </a:cubicBezTo>
                  <a:cubicBezTo>
                    <a:pt x="463" y="860"/>
                    <a:pt x="657" y="907"/>
                    <a:pt x="851" y="907"/>
                  </a:cubicBezTo>
                  <a:cubicBezTo>
                    <a:pt x="1045" y="907"/>
                    <a:pt x="1239" y="860"/>
                    <a:pt x="1406" y="768"/>
                  </a:cubicBezTo>
                  <a:cubicBezTo>
                    <a:pt x="1738" y="583"/>
                    <a:pt x="1738" y="324"/>
                    <a:pt x="1406" y="140"/>
                  </a:cubicBezTo>
                  <a:cubicBezTo>
                    <a:pt x="1239" y="47"/>
                    <a:pt x="1045" y="1"/>
                    <a:pt x="851" y="1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36" name="Google Shape;14036;p56"/>
            <p:cNvSpPr/>
            <p:nvPr/>
          </p:nvSpPr>
          <p:spPr>
            <a:xfrm>
              <a:off x="1835275" y="2964025"/>
              <a:ext cx="32375" cy="53625"/>
            </a:xfrm>
            <a:custGeom>
              <a:avLst/>
              <a:gdLst/>
              <a:ahLst/>
              <a:cxnLst/>
              <a:rect l="l" t="t" r="r" b="b"/>
              <a:pathLst>
                <a:path w="1295" h="2145" extrusionOk="0">
                  <a:moveTo>
                    <a:pt x="1036" y="2034"/>
                  </a:moveTo>
                  <a:cubicBezTo>
                    <a:pt x="851" y="2108"/>
                    <a:pt x="629" y="2145"/>
                    <a:pt x="444" y="2108"/>
                  </a:cubicBezTo>
                  <a:cubicBezTo>
                    <a:pt x="370" y="2108"/>
                    <a:pt x="222" y="2071"/>
                    <a:pt x="185" y="2034"/>
                  </a:cubicBezTo>
                  <a:cubicBezTo>
                    <a:pt x="37" y="1923"/>
                    <a:pt x="1" y="1849"/>
                    <a:pt x="1" y="1738"/>
                  </a:cubicBezTo>
                  <a:lnTo>
                    <a:pt x="1" y="1738"/>
                  </a:lnTo>
                  <a:lnTo>
                    <a:pt x="1" y="1"/>
                  </a:lnTo>
                  <a:lnTo>
                    <a:pt x="1294" y="1"/>
                  </a:lnTo>
                  <a:lnTo>
                    <a:pt x="1294" y="1738"/>
                  </a:lnTo>
                  <a:cubicBezTo>
                    <a:pt x="1294" y="1849"/>
                    <a:pt x="1184" y="1923"/>
                    <a:pt x="1036" y="2034"/>
                  </a:cubicBez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37" name="Google Shape;14037;p56"/>
            <p:cNvSpPr/>
            <p:nvPr/>
          </p:nvSpPr>
          <p:spPr>
            <a:xfrm>
              <a:off x="1832500" y="2952950"/>
              <a:ext cx="36075" cy="17800"/>
            </a:xfrm>
            <a:custGeom>
              <a:avLst/>
              <a:gdLst/>
              <a:ahLst/>
              <a:cxnLst/>
              <a:rect l="l" t="t" r="r" b="b"/>
              <a:pathLst>
                <a:path w="1443" h="712" extrusionOk="0">
                  <a:moveTo>
                    <a:pt x="685" y="0"/>
                  </a:moveTo>
                  <a:cubicBezTo>
                    <a:pt x="518" y="0"/>
                    <a:pt x="352" y="37"/>
                    <a:pt x="222" y="111"/>
                  </a:cubicBezTo>
                  <a:cubicBezTo>
                    <a:pt x="1" y="296"/>
                    <a:pt x="1" y="518"/>
                    <a:pt x="222" y="629"/>
                  </a:cubicBezTo>
                  <a:cubicBezTo>
                    <a:pt x="370" y="684"/>
                    <a:pt x="546" y="712"/>
                    <a:pt x="712" y="712"/>
                  </a:cubicBezTo>
                  <a:cubicBezTo>
                    <a:pt x="879" y="712"/>
                    <a:pt x="1036" y="684"/>
                    <a:pt x="1147" y="629"/>
                  </a:cubicBezTo>
                  <a:cubicBezTo>
                    <a:pt x="1442" y="481"/>
                    <a:pt x="1442" y="259"/>
                    <a:pt x="1147" y="111"/>
                  </a:cubicBezTo>
                  <a:cubicBezTo>
                    <a:pt x="1017" y="37"/>
                    <a:pt x="851" y="0"/>
                    <a:pt x="685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38" name="Google Shape;14038;p56"/>
            <p:cNvSpPr/>
            <p:nvPr/>
          </p:nvSpPr>
          <p:spPr>
            <a:xfrm>
              <a:off x="1838050" y="2471400"/>
              <a:ext cx="25900" cy="497275"/>
            </a:xfrm>
            <a:custGeom>
              <a:avLst/>
              <a:gdLst/>
              <a:ahLst/>
              <a:cxnLst/>
              <a:rect l="l" t="t" r="r" b="b"/>
              <a:pathLst>
                <a:path w="1036" h="19891" extrusionOk="0">
                  <a:moveTo>
                    <a:pt x="851" y="19780"/>
                  </a:moveTo>
                  <a:cubicBezTo>
                    <a:pt x="703" y="19891"/>
                    <a:pt x="518" y="19891"/>
                    <a:pt x="370" y="19891"/>
                  </a:cubicBezTo>
                  <a:cubicBezTo>
                    <a:pt x="296" y="19891"/>
                    <a:pt x="259" y="19817"/>
                    <a:pt x="148" y="19780"/>
                  </a:cubicBezTo>
                  <a:cubicBezTo>
                    <a:pt x="74" y="19743"/>
                    <a:pt x="0" y="19632"/>
                    <a:pt x="0" y="19558"/>
                  </a:cubicBezTo>
                  <a:lnTo>
                    <a:pt x="0" y="19558"/>
                  </a:lnTo>
                  <a:lnTo>
                    <a:pt x="0" y="0"/>
                  </a:lnTo>
                  <a:lnTo>
                    <a:pt x="1036" y="0"/>
                  </a:lnTo>
                  <a:lnTo>
                    <a:pt x="1036" y="19558"/>
                  </a:lnTo>
                  <a:cubicBezTo>
                    <a:pt x="999" y="19632"/>
                    <a:pt x="925" y="19706"/>
                    <a:pt x="851" y="19780"/>
                  </a:cubicBezTo>
                  <a:close/>
                </a:path>
              </a:pathLst>
            </a:custGeom>
            <a:solidFill>
              <a:srgbClr val="C22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39" name="Google Shape;14039;p56"/>
            <p:cNvSpPr/>
            <p:nvPr/>
          </p:nvSpPr>
          <p:spPr>
            <a:xfrm>
              <a:off x="1836200" y="2465400"/>
              <a:ext cx="27750" cy="13650"/>
            </a:xfrm>
            <a:custGeom>
              <a:avLst/>
              <a:gdLst/>
              <a:ahLst/>
              <a:cxnLst/>
              <a:rect l="l" t="t" r="r" b="b"/>
              <a:pathLst>
                <a:path w="1110" h="546" extrusionOk="0">
                  <a:moveTo>
                    <a:pt x="574" y="0"/>
                  </a:moveTo>
                  <a:cubicBezTo>
                    <a:pt x="444" y="0"/>
                    <a:pt x="315" y="18"/>
                    <a:pt x="222" y="55"/>
                  </a:cubicBezTo>
                  <a:cubicBezTo>
                    <a:pt x="0" y="166"/>
                    <a:pt x="0" y="351"/>
                    <a:pt x="222" y="462"/>
                  </a:cubicBezTo>
                  <a:cubicBezTo>
                    <a:pt x="315" y="518"/>
                    <a:pt x="444" y="545"/>
                    <a:pt x="574" y="545"/>
                  </a:cubicBezTo>
                  <a:cubicBezTo>
                    <a:pt x="703" y="545"/>
                    <a:pt x="832" y="518"/>
                    <a:pt x="925" y="462"/>
                  </a:cubicBezTo>
                  <a:cubicBezTo>
                    <a:pt x="1110" y="351"/>
                    <a:pt x="1110" y="166"/>
                    <a:pt x="925" y="55"/>
                  </a:cubicBezTo>
                  <a:cubicBezTo>
                    <a:pt x="832" y="18"/>
                    <a:pt x="703" y="0"/>
                    <a:pt x="574" y="0"/>
                  </a:cubicBezTo>
                  <a:close/>
                </a:path>
              </a:pathLst>
            </a:custGeom>
            <a:solidFill>
              <a:srgbClr val="FF88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40" name="Google Shape;14040;p56"/>
            <p:cNvSpPr/>
            <p:nvPr/>
          </p:nvSpPr>
          <p:spPr>
            <a:xfrm>
              <a:off x="1717900" y="2077650"/>
              <a:ext cx="180250" cy="416875"/>
            </a:xfrm>
            <a:custGeom>
              <a:avLst/>
              <a:gdLst/>
              <a:ahLst/>
              <a:cxnLst/>
              <a:rect l="l" t="t" r="r" b="b"/>
              <a:pathLst>
                <a:path w="7210" h="16675" extrusionOk="0">
                  <a:moveTo>
                    <a:pt x="3660" y="1"/>
                  </a:moveTo>
                  <a:lnTo>
                    <a:pt x="1627" y="1332"/>
                  </a:lnTo>
                  <a:lnTo>
                    <a:pt x="0" y="8134"/>
                  </a:lnTo>
                  <a:lnTo>
                    <a:pt x="4732" y="15233"/>
                  </a:lnTo>
                  <a:lnTo>
                    <a:pt x="7210" y="16675"/>
                  </a:lnTo>
                  <a:cubicBezTo>
                    <a:pt x="7210" y="16675"/>
                    <a:pt x="6803" y="12238"/>
                    <a:pt x="6544" y="8171"/>
                  </a:cubicBezTo>
                  <a:cubicBezTo>
                    <a:pt x="6359" y="4992"/>
                    <a:pt x="6174" y="1406"/>
                    <a:pt x="6174" y="1406"/>
                  </a:cubicBezTo>
                  <a:lnTo>
                    <a:pt x="3660" y="1"/>
                  </a:lnTo>
                  <a:close/>
                </a:path>
              </a:pathLst>
            </a:custGeom>
            <a:solidFill>
              <a:srgbClr val="941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41" name="Google Shape;14041;p56"/>
            <p:cNvSpPr/>
            <p:nvPr/>
          </p:nvSpPr>
          <p:spPr>
            <a:xfrm>
              <a:off x="1904600" y="2388200"/>
              <a:ext cx="663650" cy="383600"/>
            </a:xfrm>
            <a:custGeom>
              <a:avLst/>
              <a:gdLst/>
              <a:ahLst/>
              <a:cxnLst/>
              <a:rect l="l" t="t" r="r" b="b"/>
              <a:pathLst>
                <a:path w="26546" h="15344" extrusionOk="0">
                  <a:moveTo>
                    <a:pt x="13310" y="1"/>
                  </a:moveTo>
                  <a:lnTo>
                    <a:pt x="851" y="7173"/>
                  </a:lnTo>
                  <a:lnTo>
                    <a:pt x="0" y="6693"/>
                  </a:lnTo>
                  <a:lnTo>
                    <a:pt x="0" y="7654"/>
                  </a:lnTo>
                  <a:lnTo>
                    <a:pt x="13310" y="15344"/>
                  </a:lnTo>
                  <a:lnTo>
                    <a:pt x="26545" y="7654"/>
                  </a:lnTo>
                  <a:lnTo>
                    <a:pt x="26545" y="6693"/>
                  </a:lnTo>
                  <a:lnTo>
                    <a:pt x="25732" y="7173"/>
                  </a:lnTo>
                  <a:lnTo>
                    <a:pt x="13310" y="1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42" name="Google Shape;14042;p56"/>
            <p:cNvSpPr/>
            <p:nvPr/>
          </p:nvSpPr>
          <p:spPr>
            <a:xfrm>
              <a:off x="1904600" y="2364175"/>
              <a:ext cx="663650" cy="383600"/>
            </a:xfrm>
            <a:custGeom>
              <a:avLst/>
              <a:gdLst/>
              <a:ahLst/>
              <a:cxnLst/>
              <a:rect l="l" t="t" r="r" b="b"/>
              <a:pathLst>
                <a:path w="26546" h="15344" extrusionOk="0">
                  <a:moveTo>
                    <a:pt x="13310" y="1"/>
                  </a:moveTo>
                  <a:lnTo>
                    <a:pt x="7986" y="3032"/>
                  </a:lnTo>
                  <a:lnTo>
                    <a:pt x="5731" y="4400"/>
                  </a:lnTo>
                  <a:lnTo>
                    <a:pt x="0" y="7654"/>
                  </a:lnTo>
                  <a:lnTo>
                    <a:pt x="13310" y="15344"/>
                  </a:lnTo>
                  <a:lnTo>
                    <a:pt x="26545" y="7654"/>
                  </a:lnTo>
                  <a:lnTo>
                    <a:pt x="13310" y="1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43" name="Google Shape;14043;p56"/>
            <p:cNvSpPr/>
            <p:nvPr/>
          </p:nvSpPr>
          <p:spPr>
            <a:xfrm>
              <a:off x="1967450" y="2404850"/>
              <a:ext cx="538875" cy="310575"/>
            </a:xfrm>
            <a:custGeom>
              <a:avLst/>
              <a:gdLst/>
              <a:ahLst/>
              <a:cxnLst/>
              <a:rect l="l" t="t" r="r" b="b"/>
              <a:pathLst>
                <a:path w="21555" h="12423" extrusionOk="0">
                  <a:moveTo>
                    <a:pt x="10796" y="0"/>
                  </a:moveTo>
                  <a:lnTo>
                    <a:pt x="0" y="6212"/>
                  </a:lnTo>
                  <a:lnTo>
                    <a:pt x="10796" y="12423"/>
                  </a:lnTo>
                  <a:lnTo>
                    <a:pt x="21554" y="6212"/>
                  </a:lnTo>
                  <a:lnTo>
                    <a:pt x="10796" y="0"/>
                  </a:ln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44" name="Google Shape;14044;p56"/>
            <p:cNvSpPr/>
            <p:nvPr/>
          </p:nvSpPr>
          <p:spPr>
            <a:xfrm>
              <a:off x="2047850" y="2439975"/>
              <a:ext cx="203375" cy="122025"/>
            </a:xfrm>
            <a:custGeom>
              <a:avLst/>
              <a:gdLst/>
              <a:ahLst/>
              <a:cxnLst/>
              <a:rect l="l" t="t" r="r" b="b"/>
              <a:pathLst>
                <a:path w="8135" h="4881" extrusionOk="0">
                  <a:moveTo>
                    <a:pt x="2256" y="0"/>
                  </a:moveTo>
                  <a:lnTo>
                    <a:pt x="1" y="1368"/>
                  </a:lnTo>
                  <a:lnTo>
                    <a:pt x="6101" y="4880"/>
                  </a:lnTo>
                  <a:lnTo>
                    <a:pt x="8134" y="3439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45" name="Google Shape;14045;p56"/>
            <p:cNvSpPr/>
            <p:nvPr/>
          </p:nvSpPr>
          <p:spPr>
            <a:xfrm>
              <a:off x="2237325" y="2555500"/>
              <a:ext cx="330925" cy="216300"/>
            </a:xfrm>
            <a:custGeom>
              <a:avLst/>
              <a:gdLst/>
              <a:ahLst/>
              <a:cxnLst/>
              <a:rect l="l" t="t" r="r" b="b"/>
              <a:pathLst>
                <a:path w="13237" h="8652" extrusionOk="0">
                  <a:moveTo>
                    <a:pt x="13236" y="1"/>
                  </a:moveTo>
                  <a:lnTo>
                    <a:pt x="1" y="7691"/>
                  </a:lnTo>
                  <a:lnTo>
                    <a:pt x="1" y="8652"/>
                  </a:lnTo>
                  <a:lnTo>
                    <a:pt x="13236" y="962"/>
                  </a:lnTo>
                  <a:lnTo>
                    <a:pt x="13236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46" name="Google Shape;14046;p56"/>
            <p:cNvSpPr/>
            <p:nvPr/>
          </p:nvSpPr>
          <p:spPr>
            <a:xfrm>
              <a:off x="2013650" y="2146975"/>
              <a:ext cx="212625" cy="232950"/>
            </a:xfrm>
            <a:custGeom>
              <a:avLst/>
              <a:gdLst/>
              <a:ahLst/>
              <a:cxnLst/>
              <a:rect l="l" t="t" r="r" b="b"/>
              <a:pathLst>
                <a:path w="8505" h="9318" extrusionOk="0">
                  <a:moveTo>
                    <a:pt x="7728" y="1"/>
                  </a:moveTo>
                  <a:lnTo>
                    <a:pt x="1" y="8874"/>
                  </a:lnTo>
                  <a:lnTo>
                    <a:pt x="851" y="9317"/>
                  </a:lnTo>
                  <a:lnTo>
                    <a:pt x="8504" y="370"/>
                  </a:lnTo>
                  <a:lnTo>
                    <a:pt x="7728" y="1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47" name="Google Shape;14047;p56"/>
            <p:cNvSpPr/>
            <p:nvPr/>
          </p:nvSpPr>
          <p:spPr>
            <a:xfrm>
              <a:off x="2034925" y="2156225"/>
              <a:ext cx="191350" cy="249575"/>
            </a:xfrm>
            <a:custGeom>
              <a:avLst/>
              <a:gdLst/>
              <a:ahLst/>
              <a:cxnLst/>
              <a:rect l="l" t="t" r="r" b="b"/>
              <a:pathLst>
                <a:path w="7654" h="9983" extrusionOk="0">
                  <a:moveTo>
                    <a:pt x="7653" y="0"/>
                  </a:moveTo>
                  <a:lnTo>
                    <a:pt x="0" y="8947"/>
                  </a:lnTo>
                  <a:lnTo>
                    <a:pt x="0" y="9982"/>
                  </a:lnTo>
                  <a:lnTo>
                    <a:pt x="7616" y="814"/>
                  </a:lnTo>
                  <a:lnTo>
                    <a:pt x="7653" y="0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48" name="Google Shape;14048;p56"/>
            <p:cNvSpPr/>
            <p:nvPr/>
          </p:nvSpPr>
          <p:spPr>
            <a:xfrm>
              <a:off x="2059875" y="2059175"/>
              <a:ext cx="159000" cy="146975"/>
            </a:xfrm>
            <a:custGeom>
              <a:avLst/>
              <a:gdLst/>
              <a:ahLst/>
              <a:cxnLst/>
              <a:rect l="l" t="t" r="r" b="b"/>
              <a:pathLst>
                <a:path w="6360" h="5879" extrusionOk="0">
                  <a:moveTo>
                    <a:pt x="5620" y="0"/>
                  </a:moveTo>
                  <a:lnTo>
                    <a:pt x="0" y="5398"/>
                  </a:lnTo>
                  <a:lnTo>
                    <a:pt x="814" y="5879"/>
                  </a:lnTo>
                  <a:lnTo>
                    <a:pt x="6359" y="370"/>
                  </a:lnTo>
                  <a:lnTo>
                    <a:pt x="5620" y="0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49" name="Google Shape;14049;p56"/>
            <p:cNvSpPr/>
            <p:nvPr/>
          </p:nvSpPr>
          <p:spPr>
            <a:xfrm>
              <a:off x="2080200" y="2068425"/>
              <a:ext cx="143300" cy="162675"/>
            </a:xfrm>
            <a:custGeom>
              <a:avLst/>
              <a:gdLst/>
              <a:ahLst/>
              <a:cxnLst/>
              <a:rect l="l" t="t" r="r" b="b"/>
              <a:pathLst>
                <a:path w="5732" h="6507" extrusionOk="0">
                  <a:moveTo>
                    <a:pt x="5546" y="0"/>
                  </a:moveTo>
                  <a:lnTo>
                    <a:pt x="1" y="5509"/>
                  </a:lnTo>
                  <a:lnTo>
                    <a:pt x="1" y="6507"/>
                  </a:lnTo>
                  <a:lnTo>
                    <a:pt x="5731" y="592"/>
                  </a:lnTo>
                  <a:lnTo>
                    <a:pt x="5546" y="0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50" name="Google Shape;14050;p56"/>
            <p:cNvSpPr/>
            <p:nvPr/>
          </p:nvSpPr>
          <p:spPr>
            <a:xfrm>
              <a:off x="1962825" y="2275450"/>
              <a:ext cx="266225" cy="292100"/>
            </a:xfrm>
            <a:custGeom>
              <a:avLst/>
              <a:gdLst/>
              <a:ahLst/>
              <a:cxnLst/>
              <a:rect l="l" t="t" r="r" b="b"/>
              <a:pathLst>
                <a:path w="10649" h="11684" extrusionOk="0">
                  <a:moveTo>
                    <a:pt x="9835" y="1"/>
                  </a:moveTo>
                  <a:lnTo>
                    <a:pt x="0" y="11203"/>
                  </a:lnTo>
                  <a:lnTo>
                    <a:pt x="814" y="11683"/>
                  </a:lnTo>
                  <a:lnTo>
                    <a:pt x="10648" y="370"/>
                  </a:lnTo>
                  <a:lnTo>
                    <a:pt x="9835" y="1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51" name="Google Shape;14051;p56"/>
            <p:cNvSpPr/>
            <p:nvPr/>
          </p:nvSpPr>
          <p:spPr>
            <a:xfrm>
              <a:off x="1983150" y="2284700"/>
              <a:ext cx="245900" cy="282850"/>
            </a:xfrm>
            <a:custGeom>
              <a:avLst/>
              <a:gdLst/>
              <a:ahLst/>
              <a:cxnLst/>
              <a:rect l="l" t="t" r="r" b="b"/>
              <a:pathLst>
                <a:path w="9836" h="11314" extrusionOk="0">
                  <a:moveTo>
                    <a:pt x="9835" y="0"/>
                  </a:moveTo>
                  <a:lnTo>
                    <a:pt x="1" y="11313"/>
                  </a:lnTo>
                  <a:lnTo>
                    <a:pt x="1" y="11313"/>
                  </a:lnTo>
                  <a:lnTo>
                    <a:pt x="814" y="10870"/>
                  </a:lnTo>
                  <a:lnTo>
                    <a:pt x="9835" y="814"/>
                  </a:lnTo>
                  <a:lnTo>
                    <a:pt x="9835" y="0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52" name="Google Shape;14052;p56"/>
            <p:cNvSpPr/>
            <p:nvPr/>
          </p:nvSpPr>
          <p:spPr>
            <a:xfrm>
              <a:off x="2233625" y="2170075"/>
              <a:ext cx="225550" cy="234800"/>
            </a:xfrm>
            <a:custGeom>
              <a:avLst/>
              <a:gdLst/>
              <a:ahLst/>
              <a:cxnLst/>
              <a:rect l="l" t="t" r="r" b="b"/>
              <a:pathLst>
                <a:path w="9022" h="9392" extrusionOk="0">
                  <a:moveTo>
                    <a:pt x="777" y="1"/>
                  </a:moveTo>
                  <a:lnTo>
                    <a:pt x="1" y="371"/>
                  </a:lnTo>
                  <a:lnTo>
                    <a:pt x="8171" y="9391"/>
                  </a:lnTo>
                  <a:lnTo>
                    <a:pt x="9022" y="898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53" name="Google Shape;14053;p56"/>
            <p:cNvSpPr/>
            <p:nvPr/>
          </p:nvSpPr>
          <p:spPr>
            <a:xfrm>
              <a:off x="2229025" y="2179325"/>
              <a:ext cx="208900" cy="225550"/>
            </a:xfrm>
            <a:custGeom>
              <a:avLst/>
              <a:gdLst/>
              <a:ahLst/>
              <a:cxnLst/>
              <a:rect l="l" t="t" r="r" b="b"/>
              <a:pathLst>
                <a:path w="8356" h="9022" extrusionOk="0">
                  <a:moveTo>
                    <a:pt x="185" y="1"/>
                  </a:moveTo>
                  <a:lnTo>
                    <a:pt x="0" y="592"/>
                  </a:lnTo>
                  <a:lnTo>
                    <a:pt x="7579" y="8615"/>
                  </a:lnTo>
                  <a:lnTo>
                    <a:pt x="8355" y="902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54" name="Google Shape;14054;p56"/>
            <p:cNvSpPr/>
            <p:nvPr/>
          </p:nvSpPr>
          <p:spPr>
            <a:xfrm>
              <a:off x="2238250" y="2073950"/>
              <a:ext cx="180275" cy="188575"/>
            </a:xfrm>
            <a:custGeom>
              <a:avLst/>
              <a:gdLst/>
              <a:ahLst/>
              <a:cxnLst/>
              <a:rect l="l" t="t" r="r" b="b"/>
              <a:pathLst>
                <a:path w="7211" h="7543" extrusionOk="0">
                  <a:moveTo>
                    <a:pt x="777" y="1"/>
                  </a:moveTo>
                  <a:lnTo>
                    <a:pt x="1" y="371"/>
                  </a:lnTo>
                  <a:lnTo>
                    <a:pt x="6360" y="7543"/>
                  </a:lnTo>
                  <a:lnTo>
                    <a:pt x="7210" y="7173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55" name="Google Shape;14055;p56"/>
            <p:cNvSpPr/>
            <p:nvPr/>
          </p:nvSpPr>
          <p:spPr>
            <a:xfrm>
              <a:off x="2233625" y="2083200"/>
              <a:ext cx="163625" cy="179325"/>
            </a:xfrm>
            <a:custGeom>
              <a:avLst/>
              <a:gdLst/>
              <a:ahLst/>
              <a:cxnLst/>
              <a:rect l="l" t="t" r="r" b="b"/>
              <a:pathLst>
                <a:path w="6545" h="7173" extrusionOk="0">
                  <a:moveTo>
                    <a:pt x="186" y="1"/>
                  </a:moveTo>
                  <a:lnTo>
                    <a:pt x="1" y="592"/>
                  </a:lnTo>
                  <a:lnTo>
                    <a:pt x="5768" y="6803"/>
                  </a:lnTo>
                  <a:lnTo>
                    <a:pt x="6545" y="7173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56" name="Google Shape;14056;p56"/>
            <p:cNvSpPr/>
            <p:nvPr/>
          </p:nvSpPr>
          <p:spPr>
            <a:xfrm>
              <a:off x="2205900" y="2276375"/>
              <a:ext cx="305050" cy="290250"/>
            </a:xfrm>
            <a:custGeom>
              <a:avLst/>
              <a:gdLst/>
              <a:ahLst/>
              <a:cxnLst/>
              <a:rect l="l" t="t" r="r" b="b"/>
              <a:pathLst>
                <a:path w="12202" h="11610" extrusionOk="0">
                  <a:moveTo>
                    <a:pt x="777" y="1"/>
                  </a:moveTo>
                  <a:lnTo>
                    <a:pt x="1" y="370"/>
                  </a:lnTo>
                  <a:lnTo>
                    <a:pt x="11462" y="11609"/>
                  </a:lnTo>
                  <a:lnTo>
                    <a:pt x="12201" y="11166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57" name="Google Shape;14057;p56"/>
            <p:cNvSpPr/>
            <p:nvPr/>
          </p:nvSpPr>
          <p:spPr>
            <a:xfrm>
              <a:off x="2202200" y="2285625"/>
              <a:ext cx="290250" cy="281000"/>
            </a:xfrm>
            <a:custGeom>
              <a:avLst/>
              <a:gdLst/>
              <a:ahLst/>
              <a:cxnLst/>
              <a:rect l="l" t="t" r="r" b="b"/>
              <a:pathLst>
                <a:path w="11610" h="11240" extrusionOk="0">
                  <a:moveTo>
                    <a:pt x="149" y="0"/>
                  </a:moveTo>
                  <a:lnTo>
                    <a:pt x="1" y="592"/>
                  </a:lnTo>
                  <a:lnTo>
                    <a:pt x="10722" y="10833"/>
                  </a:lnTo>
                  <a:lnTo>
                    <a:pt x="11610" y="1123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58" name="Google Shape;14058;p56"/>
            <p:cNvSpPr/>
            <p:nvPr/>
          </p:nvSpPr>
          <p:spPr>
            <a:xfrm>
              <a:off x="2186500" y="1940875"/>
              <a:ext cx="89675" cy="630375"/>
            </a:xfrm>
            <a:custGeom>
              <a:avLst/>
              <a:gdLst/>
              <a:ahLst/>
              <a:cxnLst/>
              <a:rect l="l" t="t" r="r" b="b"/>
              <a:pathLst>
                <a:path w="3587" h="25215" extrusionOk="0">
                  <a:moveTo>
                    <a:pt x="3032" y="24844"/>
                  </a:moveTo>
                  <a:cubicBezTo>
                    <a:pt x="2588" y="25103"/>
                    <a:pt x="1923" y="25214"/>
                    <a:pt x="1331" y="25103"/>
                  </a:cubicBezTo>
                  <a:cubicBezTo>
                    <a:pt x="1036" y="25066"/>
                    <a:pt x="777" y="24955"/>
                    <a:pt x="555" y="24844"/>
                  </a:cubicBezTo>
                  <a:cubicBezTo>
                    <a:pt x="185" y="24586"/>
                    <a:pt x="0" y="24327"/>
                    <a:pt x="37" y="24031"/>
                  </a:cubicBezTo>
                  <a:lnTo>
                    <a:pt x="37" y="24031"/>
                  </a:lnTo>
                  <a:lnTo>
                    <a:pt x="37" y="1923"/>
                  </a:lnTo>
                  <a:lnTo>
                    <a:pt x="3550" y="0"/>
                  </a:lnTo>
                  <a:lnTo>
                    <a:pt x="3550" y="24031"/>
                  </a:lnTo>
                  <a:cubicBezTo>
                    <a:pt x="3587" y="24327"/>
                    <a:pt x="3439" y="24586"/>
                    <a:pt x="3032" y="24844"/>
                  </a:cubicBezTo>
                  <a:close/>
                </a:path>
              </a:pathLst>
            </a:custGeom>
            <a:solidFill>
              <a:srgbClr val="DA7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59" name="Google Shape;14059;p56"/>
            <p:cNvSpPr/>
            <p:nvPr/>
          </p:nvSpPr>
          <p:spPr>
            <a:xfrm>
              <a:off x="2192050" y="2489875"/>
              <a:ext cx="371575" cy="256975"/>
            </a:xfrm>
            <a:custGeom>
              <a:avLst/>
              <a:gdLst/>
              <a:ahLst/>
              <a:cxnLst/>
              <a:rect l="l" t="t" r="r" b="b"/>
              <a:pathLst>
                <a:path w="14863" h="10279" extrusionOk="0">
                  <a:moveTo>
                    <a:pt x="2218" y="1"/>
                  </a:moveTo>
                  <a:cubicBezTo>
                    <a:pt x="2218" y="223"/>
                    <a:pt x="2181" y="481"/>
                    <a:pt x="2181" y="703"/>
                  </a:cubicBezTo>
                  <a:cubicBezTo>
                    <a:pt x="2108" y="1073"/>
                    <a:pt x="1997" y="1258"/>
                    <a:pt x="1812" y="1590"/>
                  </a:cubicBezTo>
                  <a:cubicBezTo>
                    <a:pt x="1701" y="1701"/>
                    <a:pt x="1553" y="1701"/>
                    <a:pt x="1479" y="1627"/>
                  </a:cubicBezTo>
                  <a:cubicBezTo>
                    <a:pt x="1331" y="1812"/>
                    <a:pt x="1146" y="1997"/>
                    <a:pt x="924" y="2034"/>
                  </a:cubicBezTo>
                  <a:lnTo>
                    <a:pt x="777" y="2034"/>
                  </a:lnTo>
                  <a:cubicBezTo>
                    <a:pt x="740" y="2071"/>
                    <a:pt x="740" y="2071"/>
                    <a:pt x="703" y="2071"/>
                  </a:cubicBezTo>
                  <a:cubicBezTo>
                    <a:pt x="555" y="2145"/>
                    <a:pt x="333" y="2182"/>
                    <a:pt x="185" y="2256"/>
                  </a:cubicBezTo>
                  <a:cubicBezTo>
                    <a:pt x="148" y="2330"/>
                    <a:pt x="37" y="2330"/>
                    <a:pt x="0" y="2330"/>
                  </a:cubicBezTo>
                  <a:cubicBezTo>
                    <a:pt x="74" y="2552"/>
                    <a:pt x="222" y="2700"/>
                    <a:pt x="370" y="2774"/>
                  </a:cubicBezTo>
                  <a:lnTo>
                    <a:pt x="370" y="2774"/>
                  </a:lnTo>
                  <a:lnTo>
                    <a:pt x="13384" y="10279"/>
                  </a:lnTo>
                  <a:lnTo>
                    <a:pt x="14862" y="7210"/>
                  </a:lnTo>
                  <a:close/>
                </a:path>
              </a:pathLst>
            </a:custGeom>
            <a:solidFill>
              <a:srgbClr val="DA7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60" name="Google Shape;14060;p56"/>
            <p:cNvSpPr/>
            <p:nvPr/>
          </p:nvSpPr>
          <p:spPr>
            <a:xfrm>
              <a:off x="2511850" y="2668275"/>
              <a:ext cx="65625" cy="81350"/>
            </a:xfrm>
            <a:custGeom>
              <a:avLst/>
              <a:gdLst/>
              <a:ahLst/>
              <a:cxnLst/>
              <a:rect l="l" t="t" r="r" b="b"/>
              <a:pathLst>
                <a:path w="2625" h="3254" extrusionOk="0">
                  <a:moveTo>
                    <a:pt x="1627" y="0"/>
                  </a:moveTo>
                  <a:cubicBezTo>
                    <a:pt x="1035" y="37"/>
                    <a:pt x="370" y="776"/>
                    <a:pt x="185" y="1701"/>
                  </a:cubicBezTo>
                  <a:cubicBezTo>
                    <a:pt x="0" y="2588"/>
                    <a:pt x="370" y="3254"/>
                    <a:pt x="1035" y="3254"/>
                  </a:cubicBezTo>
                  <a:cubicBezTo>
                    <a:pt x="1627" y="3217"/>
                    <a:pt x="2255" y="2477"/>
                    <a:pt x="2440" y="1553"/>
                  </a:cubicBezTo>
                  <a:cubicBezTo>
                    <a:pt x="2625" y="666"/>
                    <a:pt x="2255" y="0"/>
                    <a:pt x="1627" y="0"/>
                  </a:cubicBezTo>
                  <a:close/>
                </a:path>
              </a:pathLst>
            </a:custGeom>
            <a:solidFill>
              <a:srgbClr val="B05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61" name="Google Shape;14061;p56"/>
            <p:cNvSpPr/>
            <p:nvPr/>
          </p:nvSpPr>
          <p:spPr>
            <a:xfrm>
              <a:off x="2521075" y="2675650"/>
              <a:ext cx="48100" cy="68425"/>
            </a:xfrm>
            <a:custGeom>
              <a:avLst/>
              <a:gdLst/>
              <a:ahLst/>
              <a:cxnLst/>
              <a:rect l="l" t="t" r="r" b="b"/>
              <a:pathLst>
                <a:path w="1924" h="2737" extrusionOk="0">
                  <a:moveTo>
                    <a:pt x="1295" y="1"/>
                  </a:moveTo>
                  <a:cubicBezTo>
                    <a:pt x="1147" y="1"/>
                    <a:pt x="962" y="112"/>
                    <a:pt x="851" y="260"/>
                  </a:cubicBezTo>
                  <a:cubicBezTo>
                    <a:pt x="518" y="518"/>
                    <a:pt x="186" y="999"/>
                    <a:pt x="112" y="1554"/>
                  </a:cubicBezTo>
                  <a:cubicBezTo>
                    <a:pt x="1" y="1812"/>
                    <a:pt x="1" y="2145"/>
                    <a:pt x="149" y="2367"/>
                  </a:cubicBezTo>
                  <a:cubicBezTo>
                    <a:pt x="149" y="2404"/>
                    <a:pt x="186" y="2404"/>
                    <a:pt x="186" y="2478"/>
                  </a:cubicBezTo>
                  <a:cubicBezTo>
                    <a:pt x="297" y="2663"/>
                    <a:pt x="481" y="2737"/>
                    <a:pt x="666" y="2737"/>
                  </a:cubicBezTo>
                  <a:cubicBezTo>
                    <a:pt x="1147" y="2700"/>
                    <a:pt x="1701" y="2034"/>
                    <a:pt x="1849" y="1258"/>
                  </a:cubicBezTo>
                  <a:cubicBezTo>
                    <a:pt x="1923" y="888"/>
                    <a:pt x="1886" y="518"/>
                    <a:pt x="1775" y="297"/>
                  </a:cubicBezTo>
                  <a:cubicBezTo>
                    <a:pt x="1664" y="112"/>
                    <a:pt x="1480" y="1"/>
                    <a:pt x="1295" y="1"/>
                  </a:cubicBezTo>
                  <a:close/>
                </a:path>
              </a:pathLst>
            </a:custGeom>
            <a:solidFill>
              <a:srgbClr val="ED90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62" name="Google Shape;14062;p56"/>
            <p:cNvSpPr/>
            <p:nvPr/>
          </p:nvSpPr>
          <p:spPr>
            <a:xfrm>
              <a:off x="2436975" y="2619275"/>
              <a:ext cx="191350" cy="180250"/>
            </a:xfrm>
            <a:custGeom>
              <a:avLst/>
              <a:gdLst/>
              <a:ahLst/>
              <a:cxnLst/>
              <a:rect l="l" t="t" r="r" b="b"/>
              <a:pathLst>
                <a:path w="7654" h="7210" extrusionOk="0">
                  <a:moveTo>
                    <a:pt x="2182" y="1"/>
                  </a:moveTo>
                  <a:cubicBezTo>
                    <a:pt x="1331" y="38"/>
                    <a:pt x="407" y="1110"/>
                    <a:pt x="185" y="2330"/>
                  </a:cubicBezTo>
                  <a:cubicBezTo>
                    <a:pt x="0" y="3291"/>
                    <a:pt x="259" y="4067"/>
                    <a:pt x="777" y="4363"/>
                  </a:cubicBezTo>
                  <a:lnTo>
                    <a:pt x="5694" y="7210"/>
                  </a:lnTo>
                  <a:lnTo>
                    <a:pt x="7653" y="3069"/>
                  </a:lnTo>
                  <a:lnTo>
                    <a:pt x="2736" y="149"/>
                  </a:lnTo>
                  <a:cubicBezTo>
                    <a:pt x="2588" y="38"/>
                    <a:pt x="2404" y="1"/>
                    <a:pt x="2182" y="1"/>
                  </a:cubicBezTo>
                  <a:close/>
                </a:path>
              </a:pathLst>
            </a:custGeom>
            <a:solidFill>
              <a:srgbClr val="A85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63" name="Google Shape;14063;p56"/>
            <p:cNvSpPr/>
            <p:nvPr/>
          </p:nvSpPr>
          <p:spPr>
            <a:xfrm>
              <a:off x="2454525" y="2619275"/>
              <a:ext cx="175650" cy="124800"/>
            </a:xfrm>
            <a:custGeom>
              <a:avLst/>
              <a:gdLst/>
              <a:ahLst/>
              <a:cxnLst/>
              <a:rect l="l" t="t" r="r" b="b"/>
              <a:pathLst>
                <a:path w="7026" h="4992" extrusionOk="0">
                  <a:moveTo>
                    <a:pt x="1480" y="1"/>
                  </a:moveTo>
                  <a:cubicBezTo>
                    <a:pt x="962" y="38"/>
                    <a:pt x="408" y="481"/>
                    <a:pt x="1" y="1110"/>
                  </a:cubicBezTo>
                  <a:lnTo>
                    <a:pt x="6101" y="4992"/>
                  </a:lnTo>
                  <a:lnTo>
                    <a:pt x="7025" y="3069"/>
                  </a:lnTo>
                  <a:lnTo>
                    <a:pt x="2034" y="149"/>
                  </a:lnTo>
                  <a:cubicBezTo>
                    <a:pt x="1849" y="38"/>
                    <a:pt x="1665" y="1"/>
                    <a:pt x="1480" y="1"/>
                  </a:cubicBez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64" name="Google Shape;14064;p56"/>
            <p:cNvSpPr/>
            <p:nvPr/>
          </p:nvSpPr>
          <p:spPr>
            <a:xfrm>
              <a:off x="2439750" y="2635925"/>
              <a:ext cx="165475" cy="148825"/>
            </a:xfrm>
            <a:custGeom>
              <a:avLst/>
              <a:gdLst/>
              <a:ahLst/>
              <a:cxnLst/>
              <a:rect l="l" t="t" r="r" b="b"/>
              <a:pathLst>
                <a:path w="6619" h="5953" extrusionOk="0">
                  <a:moveTo>
                    <a:pt x="925" y="0"/>
                  </a:moveTo>
                  <a:cubicBezTo>
                    <a:pt x="629" y="370"/>
                    <a:pt x="333" y="813"/>
                    <a:pt x="148" y="1368"/>
                  </a:cubicBezTo>
                  <a:cubicBezTo>
                    <a:pt x="148" y="1405"/>
                    <a:pt x="111" y="1479"/>
                    <a:pt x="111" y="1553"/>
                  </a:cubicBezTo>
                  <a:lnTo>
                    <a:pt x="111" y="1664"/>
                  </a:lnTo>
                  <a:lnTo>
                    <a:pt x="111" y="1738"/>
                  </a:lnTo>
                  <a:cubicBezTo>
                    <a:pt x="74" y="1886"/>
                    <a:pt x="0" y="2070"/>
                    <a:pt x="0" y="2255"/>
                  </a:cubicBezTo>
                  <a:lnTo>
                    <a:pt x="0" y="2514"/>
                  </a:lnTo>
                  <a:lnTo>
                    <a:pt x="5842" y="5915"/>
                  </a:lnTo>
                  <a:lnTo>
                    <a:pt x="5879" y="5952"/>
                  </a:lnTo>
                  <a:lnTo>
                    <a:pt x="6618" y="4474"/>
                  </a:lnTo>
                  <a:lnTo>
                    <a:pt x="6618" y="3254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F0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65" name="Google Shape;14065;p56"/>
            <p:cNvSpPr/>
            <p:nvPr/>
          </p:nvSpPr>
          <p:spPr>
            <a:xfrm>
              <a:off x="2563600" y="2692275"/>
              <a:ext cx="85875" cy="111200"/>
            </a:xfrm>
            <a:custGeom>
              <a:avLst/>
              <a:gdLst/>
              <a:ahLst/>
              <a:cxnLst/>
              <a:rect l="l" t="t" r="r" b="b"/>
              <a:pathLst>
                <a:path w="3435" h="4448" extrusionOk="0">
                  <a:moveTo>
                    <a:pt x="2155" y="0"/>
                  </a:moveTo>
                  <a:cubicBezTo>
                    <a:pt x="2139" y="0"/>
                    <a:pt x="2124" y="1"/>
                    <a:pt x="2108" y="1"/>
                  </a:cubicBezTo>
                  <a:cubicBezTo>
                    <a:pt x="1257" y="38"/>
                    <a:pt x="333" y="1110"/>
                    <a:pt x="111" y="2294"/>
                  </a:cubicBezTo>
                  <a:cubicBezTo>
                    <a:pt x="74" y="2626"/>
                    <a:pt x="0" y="2922"/>
                    <a:pt x="74" y="3181"/>
                  </a:cubicBezTo>
                  <a:lnTo>
                    <a:pt x="888" y="3661"/>
                  </a:lnTo>
                  <a:lnTo>
                    <a:pt x="888" y="3772"/>
                  </a:lnTo>
                  <a:lnTo>
                    <a:pt x="814" y="3957"/>
                  </a:lnTo>
                  <a:lnTo>
                    <a:pt x="629" y="4290"/>
                  </a:lnTo>
                  <a:cubicBezTo>
                    <a:pt x="781" y="4381"/>
                    <a:pt x="933" y="4447"/>
                    <a:pt x="1106" y="4447"/>
                  </a:cubicBezTo>
                  <a:cubicBezTo>
                    <a:pt x="1143" y="4447"/>
                    <a:pt x="1181" y="4444"/>
                    <a:pt x="1220" y="4438"/>
                  </a:cubicBezTo>
                  <a:cubicBezTo>
                    <a:pt x="2034" y="4401"/>
                    <a:pt x="2958" y="3329"/>
                    <a:pt x="3217" y="2109"/>
                  </a:cubicBezTo>
                  <a:cubicBezTo>
                    <a:pt x="3434" y="912"/>
                    <a:pt x="2941" y="0"/>
                    <a:pt x="2155" y="0"/>
                  </a:cubicBezTo>
                  <a:close/>
                </a:path>
              </a:pathLst>
            </a:custGeom>
            <a:solidFill>
              <a:srgbClr val="A85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66" name="Google Shape;14066;p56"/>
            <p:cNvSpPr/>
            <p:nvPr/>
          </p:nvSpPr>
          <p:spPr>
            <a:xfrm>
              <a:off x="2572850" y="2701550"/>
              <a:ext cx="64725" cy="93375"/>
            </a:xfrm>
            <a:custGeom>
              <a:avLst/>
              <a:gdLst/>
              <a:ahLst/>
              <a:cxnLst/>
              <a:rect l="l" t="t" r="r" b="b"/>
              <a:pathLst>
                <a:path w="2589" h="3735" extrusionOk="0">
                  <a:moveTo>
                    <a:pt x="1775" y="0"/>
                  </a:moveTo>
                  <a:cubicBezTo>
                    <a:pt x="1072" y="37"/>
                    <a:pt x="296" y="961"/>
                    <a:pt x="111" y="2033"/>
                  </a:cubicBezTo>
                  <a:cubicBezTo>
                    <a:pt x="0" y="2551"/>
                    <a:pt x="74" y="3032"/>
                    <a:pt x="259" y="3364"/>
                  </a:cubicBezTo>
                  <a:cubicBezTo>
                    <a:pt x="370" y="3660"/>
                    <a:pt x="629" y="3734"/>
                    <a:pt x="850" y="3734"/>
                  </a:cubicBezTo>
                  <a:cubicBezTo>
                    <a:pt x="1553" y="3697"/>
                    <a:pt x="2329" y="2773"/>
                    <a:pt x="2514" y="1701"/>
                  </a:cubicBezTo>
                  <a:cubicBezTo>
                    <a:pt x="2588" y="1183"/>
                    <a:pt x="2551" y="702"/>
                    <a:pt x="2366" y="370"/>
                  </a:cubicBezTo>
                  <a:cubicBezTo>
                    <a:pt x="2218" y="74"/>
                    <a:pt x="2034" y="0"/>
                    <a:pt x="1775" y="0"/>
                  </a:cubicBezTo>
                  <a:close/>
                </a:path>
              </a:pathLst>
            </a:custGeom>
            <a:solidFill>
              <a:srgbClr val="372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67" name="Google Shape;14067;p56"/>
            <p:cNvSpPr/>
            <p:nvPr/>
          </p:nvSpPr>
          <p:spPr>
            <a:xfrm>
              <a:off x="2441600" y="2698775"/>
              <a:ext cx="139575" cy="98900"/>
            </a:xfrm>
            <a:custGeom>
              <a:avLst/>
              <a:gdLst/>
              <a:ahLst/>
              <a:cxnLst/>
              <a:rect l="l" t="t" r="r" b="b"/>
              <a:pathLst>
                <a:path w="5583" h="3956" extrusionOk="0">
                  <a:moveTo>
                    <a:pt x="0" y="0"/>
                  </a:moveTo>
                  <a:cubicBezTo>
                    <a:pt x="0" y="148"/>
                    <a:pt x="37" y="296"/>
                    <a:pt x="74" y="370"/>
                  </a:cubicBezTo>
                  <a:cubicBezTo>
                    <a:pt x="74" y="444"/>
                    <a:pt x="74" y="444"/>
                    <a:pt x="148" y="444"/>
                  </a:cubicBezTo>
                  <a:cubicBezTo>
                    <a:pt x="185" y="518"/>
                    <a:pt x="185" y="555"/>
                    <a:pt x="222" y="666"/>
                  </a:cubicBezTo>
                  <a:cubicBezTo>
                    <a:pt x="222" y="666"/>
                    <a:pt x="222" y="703"/>
                    <a:pt x="259" y="703"/>
                  </a:cubicBezTo>
                  <a:cubicBezTo>
                    <a:pt x="296" y="740"/>
                    <a:pt x="296" y="813"/>
                    <a:pt x="370" y="850"/>
                  </a:cubicBezTo>
                  <a:lnTo>
                    <a:pt x="407" y="887"/>
                  </a:lnTo>
                  <a:cubicBezTo>
                    <a:pt x="444" y="924"/>
                    <a:pt x="481" y="998"/>
                    <a:pt x="555" y="998"/>
                  </a:cubicBezTo>
                  <a:cubicBezTo>
                    <a:pt x="592" y="1035"/>
                    <a:pt x="629" y="1035"/>
                    <a:pt x="666" y="1072"/>
                  </a:cubicBezTo>
                  <a:lnTo>
                    <a:pt x="2662" y="2218"/>
                  </a:lnTo>
                  <a:lnTo>
                    <a:pt x="4954" y="3586"/>
                  </a:lnTo>
                  <a:lnTo>
                    <a:pt x="5552" y="3938"/>
                  </a:lnTo>
                  <a:lnTo>
                    <a:pt x="5552" y="3938"/>
                  </a:lnTo>
                  <a:cubicBezTo>
                    <a:pt x="5239" y="3743"/>
                    <a:pt x="5064" y="3312"/>
                    <a:pt x="5028" y="2847"/>
                  </a:cubicBezTo>
                  <a:lnTo>
                    <a:pt x="4843" y="2736"/>
                  </a:lnTo>
                  <a:lnTo>
                    <a:pt x="2440" y="1368"/>
                  </a:lnTo>
                  <a:lnTo>
                    <a:pt x="0" y="0"/>
                  </a:lnTo>
                  <a:close/>
                  <a:moveTo>
                    <a:pt x="5552" y="3938"/>
                  </a:moveTo>
                  <a:lnTo>
                    <a:pt x="5552" y="3938"/>
                  </a:lnTo>
                  <a:cubicBezTo>
                    <a:pt x="5562" y="3944"/>
                    <a:pt x="5572" y="3950"/>
                    <a:pt x="5583" y="3956"/>
                  </a:cubicBezTo>
                  <a:lnTo>
                    <a:pt x="5552" y="3938"/>
                  </a:lnTo>
                  <a:close/>
                </a:path>
              </a:pathLst>
            </a:custGeom>
            <a:solidFill>
              <a:srgbClr val="C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68" name="Google Shape;14068;p56"/>
            <p:cNvSpPr/>
            <p:nvPr/>
          </p:nvSpPr>
          <p:spPr>
            <a:xfrm>
              <a:off x="2576550" y="2708000"/>
              <a:ext cx="111850" cy="114650"/>
            </a:xfrm>
            <a:custGeom>
              <a:avLst/>
              <a:gdLst/>
              <a:ahLst/>
              <a:cxnLst/>
              <a:rect l="l" t="t" r="r" b="b"/>
              <a:pathLst>
                <a:path w="4474" h="4586" extrusionOk="0">
                  <a:moveTo>
                    <a:pt x="1996" y="112"/>
                  </a:moveTo>
                  <a:lnTo>
                    <a:pt x="1996" y="112"/>
                  </a:lnTo>
                  <a:cubicBezTo>
                    <a:pt x="1849" y="75"/>
                    <a:pt x="1775" y="1"/>
                    <a:pt x="1590" y="1"/>
                  </a:cubicBezTo>
                  <a:cubicBezTo>
                    <a:pt x="961" y="75"/>
                    <a:pt x="333" y="814"/>
                    <a:pt x="148" y="1738"/>
                  </a:cubicBezTo>
                  <a:cubicBezTo>
                    <a:pt x="0" y="2404"/>
                    <a:pt x="185" y="3032"/>
                    <a:pt x="592" y="3217"/>
                  </a:cubicBezTo>
                  <a:lnTo>
                    <a:pt x="592" y="3217"/>
                  </a:lnTo>
                  <a:lnTo>
                    <a:pt x="2995" y="4585"/>
                  </a:lnTo>
                  <a:lnTo>
                    <a:pt x="4473" y="1517"/>
                  </a:lnTo>
                  <a:close/>
                </a:path>
              </a:pathLst>
            </a:custGeom>
            <a:solidFill>
              <a:srgbClr val="DA7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69" name="Google Shape;14069;p56"/>
            <p:cNvSpPr/>
            <p:nvPr/>
          </p:nvSpPr>
          <p:spPr>
            <a:xfrm>
              <a:off x="2637550" y="2744025"/>
              <a:ext cx="66450" cy="82325"/>
            </a:xfrm>
            <a:custGeom>
              <a:avLst/>
              <a:gdLst/>
              <a:ahLst/>
              <a:cxnLst/>
              <a:rect l="l" t="t" r="r" b="b"/>
              <a:pathLst>
                <a:path w="2658" h="3293" extrusionOk="0">
                  <a:moveTo>
                    <a:pt x="1677" y="0"/>
                  </a:moveTo>
                  <a:cubicBezTo>
                    <a:pt x="1660" y="0"/>
                    <a:pt x="1644" y="1"/>
                    <a:pt x="1627" y="2"/>
                  </a:cubicBezTo>
                  <a:cubicBezTo>
                    <a:pt x="1035" y="39"/>
                    <a:pt x="370" y="778"/>
                    <a:pt x="185" y="1702"/>
                  </a:cubicBezTo>
                  <a:cubicBezTo>
                    <a:pt x="0" y="2590"/>
                    <a:pt x="370" y="3292"/>
                    <a:pt x="1035" y="3292"/>
                  </a:cubicBezTo>
                  <a:cubicBezTo>
                    <a:pt x="1627" y="3255"/>
                    <a:pt x="2292" y="2516"/>
                    <a:pt x="2477" y="1591"/>
                  </a:cubicBezTo>
                  <a:cubicBezTo>
                    <a:pt x="2657" y="690"/>
                    <a:pt x="2311" y="0"/>
                    <a:pt x="1677" y="0"/>
                  </a:cubicBezTo>
                  <a:close/>
                </a:path>
              </a:pathLst>
            </a:custGeom>
            <a:solidFill>
              <a:srgbClr val="CE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70" name="Google Shape;14070;p56"/>
            <p:cNvSpPr/>
            <p:nvPr/>
          </p:nvSpPr>
          <p:spPr>
            <a:xfrm>
              <a:off x="2646775" y="2751450"/>
              <a:ext cx="49025" cy="67500"/>
            </a:xfrm>
            <a:custGeom>
              <a:avLst/>
              <a:gdLst/>
              <a:ahLst/>
              <a:cxnLst/>
              <a:rect l="l" t="t" r="r" b="b"/>
              <a:pathLst>
                <a:path w="1961" h="2700" extrusionOk="0">
                  <a:moveTo>
                    <a:pt x="1295" y="0"/>
                  </a:moveTo>
                  <a:cubicBezTo>
                    <a:pt x="1184" y="0"/>
                    <a:pt x="999" y="74"/>
                    <a:pt x="851" y="222"/>
                  </a:cubicBezTo>
                  <a:cubicBezTo>
                    <a:pt x="518" y="481"/>
                    <a:pt x="186" y="962"/>
                    <a:pt x="112" y="1516"/>
                  </a:cubicBezTo>
                  <a:cubicBezTo>
                    <a:pt x="1" y="1775"/>
                    <a:pt x="1" y="2108"/>
                    <a:pt x="149" y="2330"/>
                  </a:cubicBezTo>
                  <a:cubicBezTo>
                    <a:pt x="149" y="2404"/>
                    <a:pt x="186" y="2404"/>
                    <a:pt x="186" y="2441"/>
                  </a:cubicBezTo>
                  <a:cubicBezTo>
                    <a:pt x="297" y="2625"/>
                    <a:pt x="481" y="2699"/>
                    <a:pt x="666" y="2699"/>
                  </a:cubicBezTo>
                  <a:cubicBezTo>
                    <a:pt x="1184" y="2662"/>
                    <a:pt x="1738" y="2034"/>
                    <a:pt x="1849" y="1220"/>
                  </a:cubicBezTo>
                  <a:cubicBezTo>
                    <a:pt x="1960" y="851"/>
                    <a:pt x="1923" y="481"/>
                    <a:pt x="1775" y="259"/>
                  </a:cubicBezTo>
                  <a:cubicBezTo>
                    <a:pt x="1664" y="74"/>
                    <a:pt x="1480" y="0"/>
                    <a:pt x="1295" y="0"/>
                  </a:cubicBezTo>
                  <a:close/>
                </a:path>
              </a:pathLst>
            </a:custGeom>
            <a:solidFill>
              <a:srgbClr val="FFB0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71" name="Google Shape;14071;p56"/>
            <p:cNvSpPr/>
            <p:nvPr/>
          </p:nvSpPr>
          <p:spPr>
            <a:xfrm>
              <a:off x="2648625" y="2754225"/>
              <a:ext cx="37925" cy="60100"/>
            </a:xfrm>
            <a:custGeom>
              <a:avLst/>
              <a:gdLst/>
              <a:ahLst/>
              <a:cxnLst/>
              <a:rect l="l" t="t" r="r" b="b"/>
              <a:pathLst>
                <a:path w="1517" h="2404" extrusionOk="0">
                  <a:moveTo>
                    <a:pt x="962" y="0"/>
                  </a:moveTo>
                  <a:cubicBezTo>
                    <a:pt x="851" y="0"/>
                    <a:pt x="777" y="74"/>
                    <a:pt x="740" y="111"/>
                  </a:cubicBezTo>
                  <a:cubicBezTo>
                    <a:pt x="629" y="185"/>
                    <a:pt x="518" y="259"/>
                    <a:pt x="444" y="370"/>
                  </a:cubicBezTo>
                  <a:cubicBezTo>
                    <a:pt x="223" y="666"/>
                    <a:pt x="75" y="1036"/>
                    <a:pt x="1" y="1405"/>
                  </a:cubicBezTo>
                  <a:lnTo>
                    <a:pt x="1" y="1849"/>
                  </a:lnTo>
                  <a:cubicBezTo>
                    <a:pt x="1" y="1997"/>
                    <a:pt x="38" y="2145"/>
                    <a:pt x="75" y="2293"/>
                  </a:cubicBezTo>
                  <a:cubicBezTo>
                    <a:pt x="149" y="2366"/>
                    <a:pt x="260" y="2403"/>
                    <a:pt x="407" y="2403"/>
                  </a:cubicBezTo>
                  <a:cubicBezTo>
                    <a:pt x="851" y="2366"/>
                    <a:pt x="1332" y="1775"/>
                    <a:pt x="1443" y="1109"/>
                  </a:cubicBezTo>
                  <a:cubicBezTo>
                    <a:pt x="1517" y="814"/>
                    <a:pt x="1517" y="481"/>
                    <a:pt x="1369" y="259"/>
                  </a:cubicBezTo>
                  <a:cubicBezTo>
                    <a:pt x="1295" y="74"/>
                    <a:pt x="1147" y="0"/>
                    <a:pt x="962" y="0"/>
                  </a:cubicBez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72" name="Google Shape;14072;p56"/>
            <p:cNvSpPr/>
            <p:nvPr/>
          </p:nvSpPr>
          <p:spPr>
            <a:xfrm>
              <a:off x="2632000" y="2805050"/>
              <a:ext cx="60100" cy="119250"/>
            </a:xfrm>
            <a:custGeom>
              <a:avLst/>
              <a:gdLst/>
              <a:ahLst/>
              <a:cxnLst/>
              <a:rect l="l" t="t" r="r" b="b"/>
              <a:pathLst>
                <a:path w="2404" h="4770" extrusionOk="0">
                  <a:moveTo>
                    <a:pt x="1442" y="1"/>
                  </a:moveTo>
                  <a:cubicBezTo>
                    <a:pt x="1442" y="1"/>
                    <a:pt x="148" y="2182"/>
                    <a:pt x="37" y="3254"/>
                  </a:cubicBezTo>
                  <a:cubicBezTo>
                    <a:pt x="0" y="3957"/>
                    <a:pt x="185" y="4400"/>
                    <a:pt x="1109" y="4770"/>
                  </a:cubicBezTo>
                  <a:cubicBezTo>
                    <a:pt x="1109" y="4770"/>
                    <a:pt x="2403" y="3254"/>
                    <a:pt x="2366" y="2552"/>
                  </a:cubicBezTo>
                  <a:cubicBezTo>
                    <a:pt x="2255" y="1849"/>
                    <a:pt x="1442" y="1"/>
                    <a:pt x="144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73" name="Google Shape;14073;p56"/>
            <p:cNvSpPr/>
            <p:nvPr/>
          </p:nvSpPr>
          <p:spPr>
            <a:xfrm>
              <a:off x="2632925" y="2805050"/>
              <a:ext cx="71175" cy="120825"/>
            </a:xfrm>
            <a:custGeom>
              <a:avLst/>
              <a:gdLst/>
              <a:ahLst/>
              <a:cxnLst/>
              <a:rect l="l" t="t" r="r" b="b"/>
              <a:pathLst>
                <a:path w="2847" h="4833" extrusionOk="0">
                  <a:moveTo>
                    <a:pt x="1368" y="1"/>
                  </a:moveTo>
                  <a:lnTo>
                    <a:pt x="1368" y="1"/>
                  </a:lnTo>
                  <a:cubicBezTo>
                    <a:pt x="1981" y="3433"/>
                    <a:pt x="1499" y="4201"/>
                    <a:pt x="945" y="4201"/>
                  </a:cubicBezTo>
                  <a:cubicBezTo>
                    <a:pt x="496" y="4201"/>
                    <a:pt x="0" y="3698"/>
                    <a:pt x="0" y="3698"/>
                  </a:cubicBezTo>
                  <a:lnTo>
                    <a:pt x="0" y="3698"/>
                  </a:lnTo>
                  <a:cubicBezTo>
                    <a:pt x="143" y="4353"/>
                    <a:pt x="833" y="4832"/>
                    <a:pt x="1447" y="4832"/>
                  </a:cubicBezTo>
                  <a:cubicBezTo>
                    <a:pt x="1630" y="4832"/>
                    <a:pt x="1807" y="4789"/>
                    <a:pt x="1960" y="4696"/>
                  </a:cubicBezTo>
                  <a:cubicBezTo>
                    <a:pt x="2551" y="4326"/>
                    <a:pt x="2847" y="3661"/>
                    <a:pt x="2662" y="2958"/>
                  </a:cubicBezTo>
                  <a:cubicBezTo>
                    <a:pt x="2366" y="1812"/>
                    <a:pt x="1405" y="1"/>
                    <a:pt x="1368" y="1"/>
                  </a:cubicBez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74" name="Google Shape;14074;p56"/>
            <p:cNvSpPr/>
            <p:nvPr/>
          </p:nvSpPr>
          <p:spPr>
            <a:xfrm>
              <a:off x="2644000" y="2805050"/>
              <a:ext cx="43475" cy="110850"/>
            </a:xfrm>
            <a:custGeom>
              <a:avLst/>
              <a:gdLst/>
              <a:ahLst/>
              <a:cxnLst/>
              <a:rect l="l" t="t" r="r" b="b"/>
              <a:pathLst>
                <a:path w="1739" h="4434" extrusionOk="0">
                  <a:moveTo>
                    <a:pt x="962" y="1"/>
                  </a:moveTo>
                  <a:cubicBezTo>
                    <a:pt x="962" y="1"/>
                    <a:pt x="1" y="3143"/>
                    <a:pt x="38" y="3772"/>
                  </a:cubicBezTo>
                  <a:cubicBezTo>
                    <a:pt x="65" y="4199"/>
                    <a:pt x="322" y="4433"/>
                    <a:pt x="645" y="4433"/>
                  </a:cubicBezTo>
                  <a:cubicBezTo>
                    <a:pt x="769" y="4433"/>
                    <a:pt x="902" y="4398"/>
                    <a:pt x="1036" y="4326"/>
                  </a:cubicBezTo>
                  <a:cubicBezTo>
                    <a:pt x="1554" y="4031"/>
                    <a:pt x="1739" y="3513"/>
                    <a:pt x="1702" y="2921"/>
                  </a:cubicBezTo>
                  <a:cubicBezTo>
                    <a:pt x="1665" y="2330"/>
                    <a:pt x="962" y="1"/>
                    <a:pt x="962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75" name="Google Shape;14075;p56"/>
            <p:cNvSpPr/>
            <p:nvPr/>
          </p:nvSpPr>
          <p:spPr>
            <a:xfrm>
              <a:off x="2648625" y="2841925"/>
              <a:ext cx="16675" cy="32800"/>
            </a:xfrm>
            <a:custGeom>
              <a:avLst/>
              <a:gdLst/>
              <a:ahLst/>
              <a:cxnLst/>
              <a:rect l="l" t="t" r="r" b="b"/>
              <a:pathLst>
                <a:path w="667" h="1312" extrusionOk="0">
                  <a:moveTo>
                    <a:pt x="456" y="1"/>
                  </a:moveTo>
                  <a:cubicBezTo>
                    <a:pt x="344" y="1"/>
                    <a:pt x="178" y="216"/>
                    <a:pt x="75" y="559"/>
                  </a:cubicBezTo>
                  <a:cubicBezTo>
                    <a:pt x="1" y="929"/>
                    <a:pt x="38" y="1262"/>
                    <a:pt x="186" y="1299"/>
                  </a:cubicBezTo>
                  <a:cubicBezTo>
                    <a:pt x="198" y="1307"/>
                    <a:pt x="212" y="1311"/>
                    <a:pt x="227" y="1311"/>
                  </a:cubicBezTo>
                  <a:cubicBezTo>
                    <a:pt x="338" y="1311"/>
                    <a:pt x="494" y="1071"/>
                    <a:pt x="592" y="744"/>
                  </a:cubicBezTo>
                  <a:cubicBezTo>
                    <a:pt x="666" y="374"/>
                    <a:pt x="629" y="79"/>
                    <a:pt x="481" y="5"/>
                  </a:cubicBezTo>
                  <a:cubicBezTo>
                    <a:pt x="473" y="2"/>
                    <a:pt x="465" y="1"/>
                    <a:pt x="456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76" name="Google Shape;14076;p56"/>
            <p:cNvSpPr/>
            <p:nvPr/>
          </p:nvSpPr>
          <p:spPr>
            <a:xfrm>
              <a:off x="2514600" y="2634075"/>
              <a:ext cx="58275" cy="44375"/>
            </a:xfrm>
            <a:custGeom>
              <a:avLst/>
              <a:gdLst/>
              <a:ahLst/>
              <a:cxnLst/>
              <a:rect l="l" t="t" r="r" b="b"/>
              <a:pathLst>
                <a:path w="2331" h="1775" extrusionOk="0">
                  <a:moveTo>
                    <a:pt x="1184" y="0"/>
                  </a:moveTo>
                  <a:cubicBezTo>
                    <a:pt x="999" y="0"/>
                    <a:pt x="814" y="0"/>
                    <a:pt x="666" y="37"/>
                  </a:cubicBezTo>
                  <a:lnTo>
                    <a:pt x="630" y="37"/>
                  </a:lnTo>
                  <a:cubicBezTo>
                    <a:pt x="630" y="37"/>
                    <a:pt x="593" y="111"/>
                    <a:pt x="556" y="111"/>
                  </a:cubicBezTo>
                  <a:cubicBezTo>
                    <a:pt x="223" y="222"/>
                    <a:pt x="38" y="407"/>
                    <a:pt x="38" y="666"/>
                  </a:cubicBezTo>
                  <a:lnTo>
                    <a:pt x="38" y="1109"/>
                  </a:lnTo>
                  <a:lnTo>
                    <a:pt x="38" y="1220"/>
                  </a:lnTo>
                  <a:lnTo>
                    <a:pt x="38" y="1257"/>
                  </a:lnTo>
                  <a:cubicBezTo>
                    <a:pt x="38" y="1257"/>
                    <a:pt x="1" y="1294"/>
                    <a:pt x="38" y="1294"/>
                  </a:cubicBezTo>
                  <a:cubicBezTo>
                    <a:pt x="75" y="1294"/>
                    <a:pt x="75" y="1331"/>
                    <a:pt x="75" y="1331"/>
                  </a:cubicBezTo>
                  <a:lnTo>
                    <a:pt x="112" y="1405"/>
                  </a:lnTo>
                  <a:lnTo>
                    <a:pt x="186" y="1442"/>
                  </a:lnTo>
                  <a:lnTo>
                    <a:pt x="223" y="1479"/>
                  </a:lnTo>
                  <a:cubicBezTo>
                    <a:pt x="223" y="1516"/>
                    <a:pt x="260" y="1516"/>
                    <a:pt x="297" y="1590"/>
                  </a:cubicBezTo>
                  <a:cubicBezTo>
                    <a:pt x="297" y="1627"/>
                    <a:pt x="371" y="1627"/>
                    <a:pt x="371" y="1627"/>
                  </a:cubicBezTo>
                  <a:cubicBezTo>
                    <a:pt x="408" y="1627"/>
                    <a:pt x="408" y="1664"/>
                    <a:pt x="445" y="1664"/>
                  </a:cubicBezTo>
                  <a:lnTo>
                    <a:pt x="482" y="1664"/>
                  </a:lnTo>
                  <a:cubicBezTo>
                    <a:pt x="556" y="1664"/>
                    <a:pt x="593" y="1738"/>
                    <a:pt x="630" y="1738"/>
                  </a:cubicBezTo>
                  <a:lnTo>
                    <a:pt x="666" y="1738"/>
                  </a:lnTo>
                  <a:cubicBezTo>
                    <a:pt x="740" y="1775"/>
                    <a:pt x="777" y="1775"/>
                    <a:pt x="814" y="1775"/>
                  </a:cubicBezTo>
                  <a:lnTo>
                    <a:pt x="1554" y="1775"/>
                  </a:lnTo>
                  <a:cubicBezTo>
                    <a:pt x="1591" y="1738"/>
                    <a:pt x="1665" y="1738"/>
                    <a:pt x="1702" y="1738"/>
                  </a:cubicBezTo>
                  <a:cubicBezTo>
                    <a:pt x="2071" y="1627"/>
                    <a:pt x="2330" y="1405"/>
                    <a:pt x="2330" y="1109"/>
                  </a:cubicBezTo>
                  <a:lnTo>
                    <a:pt x="2330" y="666"/>
                  </a:lnTo>
                  <a:cubicBezTo>
                    <a:pt x="2330" y="370"/>
                    <a:pt x="2071" y="148"/>
                    <a:pt x="1702" y="37"/>
                  </a:cubicBezTo>
                  <a:cubicBezTo>
                    <a:pt x="1554" y="37"/>
                    <a:pt x="1369" y="0"/>
                    <a:pt x="1184" y="0"/>
                  </a:cubicBezTo>
                  <a:close/>
                </a:path>
              </a:pathLst>
            </a:custGeom>
            <a:solidFill>
              <a:srgbClr val="2D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77" name="Google Shape;14077;p56"/>
            <p:cNvSpPr/>
            <p:nvPr/>
          </p:nvSpPr>
          <p:spPr>
            <a:xfrm>
              <a:off x="2556200" y="2635925"/>
              <a:ext cx="16675" cy="41600"/>
            </a:xfrm>
            <a:custGeom>
              <a:avLst/>
              <a:gdLst/>
              <a:ahLst/>
              <a:cxnLst/>
              <a:rect l="l" t="t" r="r" b="b"/>
              <a:pathLst>
                <a:path w="667" h="1664" extrusionOk="0">
                  <a:moveTo>
                    <a:pt x="1" y="0"/>
                  </a:moveTo>
                  <a:lnTo>
                    <a:pt x="1" y="1664"/>
                  </a:lnTo>
                  <a:cubicBezTo>
                    <a:pt x="407" y="1553"/>
                    <a:pt x="629" y="1331"/>
                    <a:pt x="629" y="1035"/>
                  </a:cubicBezTo>
                  <a:lnTo>
                    <a:pt x="629" y="592"/>
                  </a:lnTo>
                  <a:cubicBezTo>
                    <a:pt x="666" y="296"/>
                    <a:pt x="407" y="74"/>
                    <a:pt x="1" y="0"/>
                  </a:cubicBezTo>
                  <a:close/>
                </a:path>
              </a:pathLst>
            </a:custGeom>
            <a:solidFill>
              <a:srgbClr val="22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78" name="Google Shape;14078;p56"/>
            <p:cNvSpPr/>
            <p:nvPr/>
          </p:nvSpPr>
          <p:spPr>
            <a:xfrm>
              <a:off x="2514600" y="2634075"/>
              <a:ext cx="24075" cy="44375"/>
            </a:xfrm>
            <a:custGeom>
              <a:avLst/>
              <a:gdLst/>
              <a:ahLst/>
              <a:cxnLst/>
              <a:rect l="l" t="t" r="r" b="b"/>
              <a:pathLst>
                <a:path w="963" h="1775" extrusionOk="0">
                  <a:moveTo>
                    <a:pt x="962" y="0"/>
                  </a:moveTo>
                  <a:cubicBezTo>
                    <a:pt x="814" y="0"/>
                    <a:pt x="740" y="0"/>
                    <a:pt x="630" y="74"/>
                  </a:cubicBezTo>
                  <a:lnTo>
                    <a:pt x="593" y="74"/>
                  </a:lnTo>
                  <a:cubicBezTo>
                    <a:pt x="556" y="74"/>
                    <a:pt x="482" y="111"/>
                    <a:pt x="482" y="111"/>
                  </a:cubicBezTo>
                  <a:cubicBezTo>
                    <a:pt x="186" y="259"/>
                    <a:pt x="1" y="444"/>
                    <a:pt x="1" y="666"/>
                  </a:cubicBezTo>
                  <a:lnTo>
                    <a:pt x="1" y="1109"/>
                  </a:lnTo>
                  <a:lnTo>
                    <a:pt x="1" y="1220"/>
                  </a:lnTo>
                  <a:lnTo>
                    <a:pt x="1" y="1257"/>
                  </a:lnTo>
                  <a:lnTo>
                    <a:pt x="1" y="1294"/>
                  </a:lnTo>
                  <a:cubicBezTo>
                    <a:pt x="1" y="1294"/>
                    <a:pt x="1" y="1368"/>
                    <a:pt x="38" y="1368"/>
                  </a:cubicBezTo>
                  <a:lnTo>
                    <a:pt x="75" y="1405"/>
                  </a:lnTo>
                  <a:lnTo>
                    <a:pt x="112" y="1442"/>
                  </a:lnTo>
                  <a:lnTo>
                    <a:pt x="186" y="1479"/>
                  </a:lnTo>
                  <a:cubicBezTo>
                    <a:pt x="223" y="1553"/>
                    <a:pt x="260" y="1553"/>
                    <a:pt x="260" y="1590"/>
                  </a:cubicBezTo>
                  <a:cubicBezTo>
                    <a:pt x="260" y="1590"/>
                    <a:pt x="297" y="1590"/>
                    <a:pt x="297" y="1627"/>
                  </a:cubicBezTo>
                  <a:cubicBezTo>
                    <a:pt x="334" y="1627"/>
                    <a:pt x="334" y="1664"/>
                    <a:pt x="408" y="1664"/>
                  </a:cubicBezTo>
                  <a:lnTo>
                    <a:pt x="445" y="1664"/>
                  </a:lnTo>
                  <a:cubicBezTo>
                    <a:pt x="482" y="1664"/>
                    <a:pt x="519" y="1738"/>
                    <a:pt x="593" y="1738"/>
                  </a:cubicBezTo>
                  <a:lnTo>
                    <a:pt x="630" y="1738"/>
                  </a:lnTo>
                  <a:cubicBezTo>
                    <a:pt x="666" y="1738"/>
                    <a:pt x="703" y="1775"/>
                    <a:pt x="777" y="1775"/>
                  </a:cubicBezTo>
                  <a:lnTo>
                    <a:pt x="962" y="1775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374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79" name="Google Shape;14079;p56"/>
            <p:cNvSpPr/>
            <p:nvPr/>
          </p:nvSpPr>
          <p:spPr>
            <a:xfrm>
              <a:off x="2512775" y="2638700"/>
              <a:ext cx="9250" cy="36050"/>
            </a:xfrm>
            <a:custGeom>
              <a:avLst/>
              <a:gdLst/>
              <a:ahLst/>
              <a:cxnLst/>
              <a:rect l="l" t="t" r="r" b="b"/>
              <a:pathLst>
                <a:path w="370" h="1442" extrusionOk="0">
                  <a:moveTo>
                    <a:pt x="333" y="0"/>
                  </a:moveTo>
                  <a:lnTo>
                    <a:pt x="333" y="25"/>
                  </a:lnTo>
                  <a:lnTo>
                    <a:pt x="333" y="25"/>
                  </a:lnTo>
                  <a:cubicBezTo>
                    <a:pt x="345" y="17"/>
                    <a:pt x="357" y="8"/>
                    <a:pt x="370" y="0"/>
                  </a:cubicBezTo>
                  <a:close/>
                  <a:moveTo>
                    <a:pt x="333" y="25"/>
                  </a:moveTo>
                  <a:cubicBezTo>
                    <a:pt x="132" y="165"/>
                    <a:pt x="0" y="306"/>
                    <a:pt x="0" y="481"/>
                  </a:cubicBezTo>
                  <a:lnTo>
                    <a:pt x="0" y="924"/>
                  </a:lnTo>
                  <a:lnTo>
                    <a:pt x="0" y="1035"/>
                  </a:lnTo>
                  <a:lnTo>
                    <a:pt x="0" y="1072"/>
                  </a:lnTo>
                  <a:lnTo>
                    <a:pt x="0" y="1109"/>
                  </a:lnTo>
                  <a:cubicBezTo>
                    <a:pt x="0" y="1109"/>
                    <a:pt x="0" y="1183"/>
                    <a:pt x="74" y="1183"/>
                  </a:cubicBezTo>
                  <a:lnTo>
                    <a:pt x="111" y="1220"/>
                  </a:lnTo>
                  <a:lnTo>
                    <a:pt x="148" y="1257"/>
                  </a:lnTo>
                  <a:lnTo>
                    <a:pt x="185" y="1294"/>
                  </a:lnTo>
                  <a:cubicBezTo>
                    <a:pt x="222" y="1368"/>
                    <a:pt x="296" y="1368"/>
                    <a:pt x="296" y="1405"/>
                  </a:cubicBezTo>
                  <a:cubicBezTo>
                    <a:pt x="296" y="1405"/>
                    <a:pt x="333" y="1405"/>
                    <a:pt x="333" y="1442"/>
                  </a:cubicBezTo>
                  <a:lnTo>
                    <a:pt x="333" y="25"/>
                  </a:lnTo>
                  <a:close/>
                </a:path>
              </a:pathLst>
            </a:custGeom>
            <a:solidFill>
              <a:srgbClr val="3A5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80" name="Google Shape;14080;p56"/>
            <p:cNvSpPr/>
            <p:nvPr/>
          </p:nvSpPr>
          <p:spPr>
            <a:xfrm>
              <a:off x="2512775" y="2632225"/>
              <a:ext cx="60100" cy="34225"/>
            </a:xfrm>
            <a:custGeom>
              <a:avLst/>
              <a:gdLst/>
              <a:ahLst/>
              <a:cxnLst/>
              <a:rect l="l" t="t" r="r" b="b"/>
              <a:pathLst>
                <a:path w="2404" h="1369" extrusionOk="0">
                  <a:moveTo>
                    <a:pt x="1220" y="0"/>
                  </a:moveTo>
                  <a:cubicBezTo>
                    <a:pt x="555" y="0"/>
                    <a:pt x="0" y="333"/>
                    <a:pt x="0" y="703"/>
                  </a:cubicBezTo>
                  <a:cubicBezTo>
                    <a:pt x="0" y="1072"/>
                    <a:pt x="518" y="1368"/>
                    <a:pt x="1220" y="1368"/>
                  </a:cubicBezTo>
                  <a:cubicBezTo>
                    <a:pt x="1849" y="1331"/>
                    <a:pt x="2403" y="1072"/>
                    <a:pt x="2403" y="703"/>
                  </a:cubicBezTo>
                  <a:cubicBezTo>
                    <a:pt x="2403" y="333"/>
                    <a:pt x="1849" y="0"/>
                    <a:pt x="1220" y="0"/>
                  </a:cubicBezTo>
                  <a:close/>
                </a:path>
              </a:pathLst>
            </a:custGeom>
            <a:solidFill>
              <a:srgbClr val="617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81" name="Google Shape;14081;p56"/>
            <p:cNvSpPr/>
            <p:nvPr/>
          </p:nvSpPr>
          <p:spPr>
            <a:xfrm>
              <a:off x="2520150" y="2597100"/>
              <a:ext cx="46250" cy="62875"/>
            </a:xfrm>
            <a:custGeom>
              <a:avLst/>
              <a:gdLst/>
              <a:ahLst/>
              <a:cxnLst/>
              <a:rect l="l" t="t" r="r" b="b"/>
              <a:pathLst>
                <a:path w="1850" h="2515" extrusionOk="0">
                  <a:moveTo>
                    <a:pt x="925" y="0"/>
                  </a:moveTo>
                  <a:cubicBezTo>
                    <a:pt x="777" y="0"/>
                    <a:pt x="629" y="0"/>
                    <a:pt x="518" y="74"/>
                  </a:cubicBezTo>
                  <a:lnTo>
                    <a:pt x="444" y="74"/>
                  </a:lnTo>
                  <a:cubicBezTo>
                    <a:pt x="408" y="111"/>
                    <a:pt x="408" y="111"/>
                    <a:pt x="371" y="111"/>
                  </a:cubicBezTo>
                  <a:cubicBezTo>
                    <a:pt x="149" y="185"/>
                    <a:pt x="1" y="333"/>
                    <a:pt x="1" y="518"/>
                  </a:cubicBezTo>
                  <a:lnTo>
                    <a:pt x="1" y="2034"/>
                  </a:lnTo>
                  <a:lnTo>
                    <a:pt x="1" y="2145"/>
                  </a:lnTo>
                  <a:lnTo>
                    <a:pt x="1" y="2182"/>
                  </a:lnTo>
                  <a:lnTo>
                    <a:pt x="1" y="2219"/>
                  </a:lnTo>
                  <a:lnTo>
                    <a:pt x="38" y="2256"/>
                  </a:lnTo>
                  <a:lnTo>
                    <a:pt x="75" y="2329"/>
                  </a:lnTo>
                  <a:cubicBezTo>
                    <a:pt x="149" y="2329"/>
                    <a:pt x="149" y="2366"/>
                    <a:pt x="186" y="2366"/>
                  </a:cubicBezTo>
                  <a:lnTo>
                    <a:pt x="223" y="2366"/>
                  </a:lnTo>
                  <a:cubicBezTo>
                    <a:pt x="260" y="2366"/>
                    <a:pt x="260" y="2403"/>
                    <a:pt x="334" y="2403"/>
                  </a:cubicBezTo>
                  <a:lnTo>
                    <a:pt x="371" y="2403"/>
                  </a:lnTo>
                  <a:cubicBezTo>
                    <a:pt x="408" y="2477"/>
                    <a:pt x="408" y="2477"/>
                    <a:pt x="444" y="2477"/>
                  </a:cubicBezTo>
                  <a:lnTo>
                    <a:pt x="518" y="2477"/>
                  </a:lnTo>
                  <a:cubicBezTo>
                    <a:pt x="518" y="2514"/>
                    <a:pt x="555" y="2514"/>
                    <a:pt x="592" y="2514"/>
                  </a:cubicBezTo>
                  <a:lnTo>
                    <a:pt x="1258" y="2514"/>
                  </a:lnTo>
                  <a:cubicBezTo>
                    <a:pt x="1295" y="2477"/>
                    <a:pt x="1295" y="2477"/>
                    <a:pt x="1332" y="2477"/>
                  </a:cubicBezTo>
                  <a:cubicBezTo>
                    <a:pt x="1628" y="2366"/>
                    <a:pt x="1849" y="2182"/>
                    <a:pt x="1849" y="1997"/>
                  </a:cubicBezTo>
                  <a:lnTo>
                    <a:pt x="1849" y="518"/>
                  </a:lnTo>
                  <a:cubicBezTo>
                    <a:pt x="1849" y="333"/>
                    <a:pt x="1628" y="148"/>
                    <a:pt x="1332" y="74"/>
                  </a:cubicBezTo>
                  <a:cubicBezTo>
                    <a:pt x="1184" y="0"/>
                    <a:pt x="1073" y="0"/>
                    <a:pt x="925" y="0"/>
                  </a:cubicBezTo>
                  <a:close/>
                </a:path>
              </a:pathLst>
            </a:custGeom>
            <a:solidFill>
              <a:srgbClr val="2D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82" name="Google Shape;14082;p56"/>
            <p:cNvSpPr/>
            <p:nvPr/>
          </p:nvSpPr>
          <p:spPr>
            <a:xfrm>
              <a:off x="2553425" y="2598950"/>
              <a:ext cx="12975" cy="60100"/>
            </a:xfrm>
            <a:custGeom>
              <a:avLst/>
              <a:gdLst/>
              <a:ahLst/>
              <a:cxnLst/>
              <a:rect l="l" t="t" r="r" b="b"/>
              <a:pathLst>
                <a:path w="519" h="2404" extrusionOk="0">
                  <a:moveTo>
                    <a:pt x="1" y="0"/>
                  </a:moveTo>
                  <a:lnTo>
                    <a:pt x="1" y="2403"/>
                  </a:lnTo>
                  <a:cubicBezTo>
                    <a:pt x="334" y="2292"/>
                    <a:pt x="518" y="2108"/>
                    <a:pt x="518" y="1923"/>
                  </a:cubicBezTo>
                  <a:lnTo>
                    <a:pt x="518" y="444"/>
                  </a:lnTo>
                  <a:cubicBezTo>
                    <a:pt x="518" y="259"/>
                    <a:pt x="297" y="74"/>
                    <a:pt x="1" y="0"/>
                  </a:cubicBezTo>
                  <a:close/>
                </a:path>
              </a:pathLst>
            </a:custGeom>
            <a:solidFill>
              <a:srgbClr val="22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83" name="Google Shape;14083;p56"/>
            <p:cNvSpPr/>
            <p:nvPr/>
          </p:nvSpPr>
          <p:spPr>
            <a:xfrm>
              <a:off x="2520150" y="2597100"/>
              <a:ext cx="19450" cy="61950"/>
            </a:xfrm>
            <a:custGeom>
              <a:avLst/>
              <a:gdLst/>
              <a:ahLst/>
              <a:cxnLst/>
              <a:rect l="l" t="t" r="r" b="b"/>
              <a:pathLst>
                <a:path w="778" h="2478" extrusionOk="0">
                  <a:moveTo>
                    <a:pt x="777" y="0"/>
                  </a:moveTo>
                  <a:cubicBezTo>
                    <a:pt x="703" y="0"/>
                    <a:pt x="592" y="0"/>
                    <a:pt x="518" y="74"/>
                  </a:cubicBezTo>
                  <a:lnTo>
                    <a:pt x="444" y="74"/>
                  </a:lnTo>
                  <a:cubicBezTo>
                    <a:pt x="408" y="74"/>
                    <a:pt x="408" y="74"/>
                    <a:pt x="371" y="111"/>
                  </a:cubicBezTo>
                  <a:cubicBezTo>
                    <a:pt x="149" y="185"/>
                    <a:pt x="1" y="333"/>
                    <a:pt x="1" y="518"/>
                  </a:cubicBezTo>
                  <a:lnTo>
                    <a:pt x="1" y="1997"/>
                  </a:lnTo>
                  <a:lnTo>
                    <a:pt x="1" y="2108"/>
                  </a:lnTo>
                  <a:lnTo>
                    <a:pt x="1" y="2145"/>
                  </a:lnTo>
                  <a:lnTo>
                    <a:pt x="1" y="2182"/>
                  </a:lnTo>
                  <a:cubicBezTo>
                    <a:pt x="1" y="2182"/>
                    <a:pt x="1" y="2219"/>
                    <a:pt x="38" y="2219"/>
                  </a:cubicBezTo>
                  <a:lnTo>
                    <a:pt x="75" y="2293"/>
                  </a:lnTo>
                  <a:cubicBezTo>
                    <a:pt x="149" y="2293"/>
                    <a:pt x="149" y="2329"/>
                    <a:pt x="186" y="2329"/>
                  </a:cubicBezTo>
                  <a:lnTo>
                    <a:pt x="223" y="2329"/>
                  </a:lnTo>
                  <a:cubicBezTo>
                    <a:pt x="223" y="2329"/>
                    <a:pt x="260" y="2366"/>
                    <a:pt x="334" y="2366"/>
                  </a:cubicBezTo>
                  <a:lnTo>
                    <a:pt x="371" y="2366"/>
                  </a:lnTo>
                  <a:cubicBezTo>
                    <a:pt x="408" y="2366"/>
                    <a:pt x="408" y="2403"/>
                    <a:pt x="444" y="2403"/>
                  </a:cubicBezTo>
                  <a:lnTo>
                    <a:pt x="481" y="2403"/>
                  </a:lnTo>
                  <a:cubicBezTo>
                    <a:pt x="555" y="2403"/>
                    <a:pt x="555" y="2403"/>
                    <a:pt x="592" y="2477"/>
                  </a:cubicBezTo>
                  <a:lnTo>
                    <a:pt x="777" y="2477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374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84" name="Google Shape;14084;p56"/>
            <p:cNvSpPr/>
            <p:nvPr/>
          </p:nvSpPr>
          <p:spPr>
            <a:xfrm>
              <a:off x="2520150" y="2601725"/>
              <a:ext cx="6500" cy="54550"/>
            </a:xfrm>
            <a:custGeom>
              <a:avLst/>
              <a:gdLst/>
              <a:ahLst/>
              <a:cxnLst/>
              <a:rect l="l" t="t" r="r" b="b"/>
              <a:pathLst>
                <a:path w="260" h="2182" extrusionOk="0">
                  <a:moveTo>
                    <a:pt x="223" y="0"/>
                  </a:moveTo>
                  <a:lnTo>
                    <a:pt x="223" y="24"/>
                  </a:lnTo>
                  <a:lnTo>
                    <a:pt x="223" y="24"/>
                  </a:lnTo>
                  <a:cubicBezTo>
                    <a:pt x="234" y="16"/>
                    <a:pt x="247" y="8"/>
                    <a:pt x="260" y="0"/>
                  </a:cubicBezTo>
                  <a:close/>
                  <a:moveTo>
                    <a:pt x="223" y="24"/>
                  </a:moveTo>
                  <a:cubicBezTo>
                    <a:pt x="65" y="131"/>
                    <a:pt x="1" y="267"/>
                    <a:pt x="1" y="370"/>
                  </a:cubicBezTo>
                  <a:lnTo>
                    <a:pt x="1" y="1849"/>
                  </a:lnTo>
                  <a:lnTo>
                    <a:pt x="1" y="1960"/>
                  </a:lnTo>
                  <a:lnTo>
                    <a:pt x="1" y="1997"/>
                  </a:lnTo>
                  <a:lnTo>
                    <a:pt x="1" y="2034"/>
                  </a:lnTo>
                  <a:cubicBezTo>
                    <a:pt x="1" y="2034"/>
                    <a:pt x="1" y="2108"/>
                    <a:pt x="38" y="2108"/>
                  </a:cubicBezTo>
                  <a:lnTo>
                    <a:pt x="75" y="2144"/>
                  </a:lnTo>
                  <a:cubicBezTo>
                    <a:pt x="112" y="2144"/>
                    <a:pt x="112" y="2181"/>
                    <a:pt x="186" y="2181"/>
                  </a:cubicBezTo>
                  <a:lnTo>
                    <a:pt x="223" y="2181"/>
                  </a:lnTo>
                  <a:lnTo>
                    <a:pt x="223" y="24"/>
                  </a:lnTo>
                  <a:close/>
                </a:path>
              </a:pathLst>
            </a:custGeom>
            <a:solidFill>
              <a:srgbClr val="3A5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85" name="Google Shape;14085;p56"/>
            <p:cNvSpPr/>
            <p:nvPr/>
          </p:nvSpPr>
          <p:spPr>
            <a:xfrm>
              <a:off x="2520150" y="2596175"/>
              <a:ext cx="46250" cy="25900"/>
            </a:xfrm>
            <a:custGeom>
              <a:avLst/>
              <a:gdLst/>
              <a:ahLst/>
              <a:cxnLst/>
              <a:rect l="l" t="t" r="r" b="b"/>
              <a:pathLst>
                <a:path w="1850" h="1036" extrusionOk="0">
                  <a:moveTo>
                    <a:pt x="925" y="0"/>
                  </a:moveTo>
                  <a:cubicBezTo>
                    <a:pt x="408" y="0"/>
                    <a:pt x="1" y="222"/>
                    <a:pt x="1" y="518"/>
                  </a:cubicBezTo>
                  <a:cubicBezTo>
                    <a:pt x="1" y="777"/>
                    <a:pt x="408" y="1036"/>
                    <a:pt x="925" y="1036"/>
                  </a:cubicBezTo>
                  <a:cubicBezTo>
                    <a:pt x="1443" y="1036"/>
                    <a:pt x="1849" y="777"/>
                    <a:pt x="1849" y="518"/>
                  </a:cubicBezTo>
                  <a:cubicBezTo>
                    <a:pt x="1849" y="222"/>
                    <a:pt x="1443" y="0"/>
                    <a:pt x="925" y="0"/>
                  </a:cubicBezTo>
                  <a:close/>
                </a:path>
              </a:pathLst>
            </a:custGeom>
            <a:solidFill>
              <a:srgbClr val="617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86" name="Google Shape;14086;p56"/>
            <p:cNvSpPr/>
            <p:nvPr/>
          </p:nvSpPr>
          <p:spPr>
            <a:xfrm>
              <a:off x="2469325" y="2571225"/>
              <a:ext cx="144200" cy="80450"/>
            </a:xfrm>
            <a:custGeom>
              <a:avLst/>
              <a:gdLst/>
              <a:ahLst/>
              <a:cxnLst/>
              <a:rect l="l" t="t" r="r" b="b"/>
              <a:pathLst>
                <a:path w="5768" h="3218" extrusionOk="0">
                  <a:moveTo>
                    <a:pt x="2921" y="259"/>
                  </a:moveTo>
                  <a:cubicBezTo>
                    <a:pt x="4067" y="259"/>
                    <a:pt x="5065" y="666"/>
                    <a:pt x="5398" y="1220"/>
                  </a:cubicBezTo>
                  <a:cubicBezTo>
                    <a:pt x="5509" y="1368"/>
                    <a:pt x="5509" y="1479"/>
                    <a:pt x="5509" y="1590"/>
                  </a:cubicBezTo>
                  <a:cubicBezTo>
                    <a:pt x="5509" y="1960"/>
                    <a:pt x="5250" y="2292"/>
                    <a:pt x="4807" y="2514"/>
                  </a:cubicBezTo>
                  <a:cubicBezTo>
                    <a:pt x="4289" y="2810"/>
                    <a:pt x="3587" y="2995"/>
                    <a:pt x="2921" y="2995"/>
                  </a:cubicBezTo>
                  <a:cubicBezTo>
                    <a:pt x="1738" y="2995"/>
                    <a:pt x="740" y="2588"/>
                    <a:pt x="370" y="2034"/>
                  </a:cubicBezTo>
                  <a:cubicBezTo>
                    <a:pt x="259" y="1886"/>
                    <a:pt x="259" y="1775"/>
                    <a:pt x="259" y="1664"/>
                  </a:cubicBezTo>
                  <a:cubicBezTo>
                    <a:pt x="259" y="1331"/>
                    <a:pt x="555" y="998"/>
                    <a:pt x="999" y="740"/>
                  </a:cubicBezTo>
                  <a:cubicBezTo>
                    <a:pt x="1516" y="444"/>
                    <a:pt x="2182" y="259"/>
                    <a:pt x="2921" y="259"/>
                  </a:cubicBezTo>
                  <a:close/>
                  <a:moveTo>
                    <a:pt x="2921" y="0"/>
                  </a:moveTo>
                  <a:cubicBezTo>
                    <a:pt x="1294" y="0"/>
                    <a:pt x="0" y="740"/>
                    <a:pt x="37" y="1590"/>
                  </a:cubicBezTo>
                  <a:cubicBezTo>
                    <a:pt x="37" y="2514"/>
                    <a:pt x="1331" y="3217"/>
                    <a:pt x="2958" y="3217"/>
                  </a:cubicBezTo>
                  <a:cubicBezTo>
                    <a:pt x="2995" y="3218"/>
                    <a:pt x="3031" y="3218"/>
                    <a:pt x="3067" y="3218"/>
                  </a:cubicBezTo>
                  <a:cubicBezTo>
                    <a:pt x="4535" y="3218"/>
                    <a:pt x="5768" y="2492"/>
                    <a:pt x="5768" y="1590"/>
                  </a:cubicBezTo>
                  <a:cubicBezTo>
                    <a:pt x="5768" y="740"/>
                    <a:pt x="4474" y="0"/>
                    <a:pt x="2921" y="0"/>
                  </a:cubicBez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87" name="Google Shape;14087;p56"/>
            <p:cNvSpPr/>
            <p:nvPr/>
          </p:nvSpPr>
          <p:spPr>
            <a:xfrm>
              <a:off x="2522000" y="2572150"/>
              <a:ext cx="29600" cy="22200"/>
            </a:xfrm>
            <a:custGeom>
              <a:avLst/>
              <a:gdLst/>
              <a:ahLst/>
              <a:cxnLst/>
              <a:rect l="l" t="t" r="r" b="b"/>
              <a:pathLst>
                <a:path w="1184" h="888" extrusionOk="0">
                  <a:moveTo>
                    <a:pt x="1" y="0"/>
                  </a:moveTo>
                  <a:lnTo>
                    <a:pt x="1" y="259"/>
                  </a:lnTo>
                  <a:lnTo>
                    <a:pt x="297" y="813"/>
                  </a:lnTo>
                  <a:lnTo>
                    <a:pt x="1184" y="887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88" name="Google Shape;14088;p56"/>
            <p:cNvSpPr/>
            <p:nvPr/>
          </p:nvSpPr>
          <p:spPr>
            <a:xfrm>
              <a:off x="2522000" y="2572150"/>
              <a:ext cx="12050" cy="24050"/>
            </a:xfrm>
            <a:custGeom>
              <a:avLst/>
              <a:gdLst/>
              <a:ahLst/>
              <a:cxnLst/>
              <a:rect l="l" t="t" r="r" b="b"/>
              <a:pathLst>
                <a:path w="482" h="962" extrusionOk="0">
                  <a:moveTo>
                    <a:pt x="1" y="0"/>
                  </a:moveTo>
                  <a:lnTo>
                    <a:pt x="1" y="259"/>
                  </a:lnTo>
                  <a:lnTo>
                    <a:pt x="370" y="961"/>
                  </a:lnTo>
                  <a:lnTo>
                    <a:pt x="481" y="7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89" name="Google Shape;14089;p56"/>
            <p:cNvSpPr/>
            <p:nvPr/>
          </p:nvSpPr>
          <p:spPr>
            <a:xfrm>
              <a:off x="2520150" y="2602650"/>
              <a:ext cx="46250" cy="24975"/>
            </a:xfrm>
            <a:custGeom>
              <a:avLst/>
              <a:gdLst/>
              <a:ahLst/>
              <a:cxnLst/>
              <a:rect l="l" t="t" r="r" b="b"/>
              <a:pathLst>
                <a:path w="1850" h="999" extrusionOk="0">
                  <a:moveTo>
                    <a:pt x="1" y="0"/>
                  </a:moveTo>
                  <a:lnTo>
                    <a:pt x="1" y="444"/>
                  </a:lnTo>
                  <a:lnTo>
                    <a:pt x="1" y="481"/>
                  </a:lnTo>
                  <a:cubicBezTo>
                    <a:pt x="1" y="777"/>
                    <a:pt x="408" y="998"/>
                    <a:pt x="925" y="998"/>
                  </a:cubicBezTo>
                  <a:cubicBezTo>
                    <a:pt x="1443" y="998"/>
                    <a:pt x="1849" y="777"/>
                    <a:pt x="1849" y="481"/>
                  </a:cubicBezTo>
                  <a:lnTo>
                    <a:pt x="1849" y="0"/>
                  </a:lnTo>
                  <a:close/>
                </a:path>
              </a:pathLst>
            </a:custGeom>
            <a:solidFill>
              <a:srgbClr val="B1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90" name="Google Shape;14090;p56"/>
            <p:cNvSpPr/>
            <p:nvPr/>
          </p:nvSpPr>
          <p:spPr>
            <a:xfrm>
              <a:off x="2560825" y="2602650"/>
              <a:ext cx="47175" cy="31450"/>
            </a:xfrm>
            <a:custGeom>
              <a:avLst/>
              <a:gdLst/>
              <a:ahLst/>
              <a:cxnLst/>
              <a:rect l="l" t="t" r="r" b="b"/>
              <a:pathLst>
                <a:path w="1887" h="1258" extrusionOk="0">
                  <a:moveTo>
                    <a:pt x="222" y="0"/>
                  </a:moveTo>
                  <a:lnTo>
                    <a:pt x="1" y="407"/>
                  </a:lnTo>
                  <a:lnTo>
                    <a:pt x="1" y="814"/>
                  </a:lnTo>
                  <a:lnTo>
                    <a:pt x="1147" y="1257"/>
                  </a:lnTo>
                  <a:lnTo>
                    <a:pt x="1886" y="444"/>
                  </a:lnTo>
                  <a:lnTo>
                    <a:pt x="1849" y="1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91" name="Google Shape;14091;p56"/>
            <p:cNvSpPr/>
            <p:nvPr/>
          </p:nvSpPr>
          <p:spPr>
            <a:xfrm>
              <a:off x="2560825" y="2612800"/>
              <a:ext cx="35150" cy="21300"/>
            </a:xfrm>
            <a:custGeom>
              <a:avLst/>
              <a:gdLst/>
              <a:ahLst/>
              <a:cxnLst/>
              <a:rect l="l" t="t" r="r" b="b"/>
              <a:pathLst>
                <a:path w="1406" h="852" extrusionOk="0">
                  <a:moveTo>
                    <a:pt x="1" y="1"/>
                  </a:moveTo>
                  <a:lnTo>
                    <a:pt x="1" y="408"/>
                  </a:lnTo>
                  <a:lnTo>
                    <a:pt x="1147" y="851"/>
                  </a:lnTo>
                  <a:lnTo>
                    <a:pt x="1405" y="5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92" name="Google Shape;14092;p56"/>
            <p:cNvSpPr/>
            <p:nvPr/>
          </p:nvSpPr>
          <p:spPr>
            <a:xfrm>
              <a:off x="2488725" y="2610950"/>
              <a:ext cx="44400" cy="34225"/>
            </a:xfrm>
            <a:custGeom>
              <a:avLst/>
              <a:gdLst/>
              <a:ahLst/>
              <a:cxnLst/>
              <a:rect l="l" t="t" r="r" b="b"/>
              <a:pathLst>
                <a:path w="1776" h="1369" extrusionOk="0">
                  <a:moveTo>
                    <a:pt x="1480" y="1"/>
                  </a:moveTo>
                  <a:lnTo>
                    <a:pt x="1" y="629"/>
                  </a:lnTo>
                  <a:lnTo>
                    <a:pt x="851" y="1369"/>
                  </a:lnTo>
                  <a:lnTo>
                    <a:pt x="1775" y="629"/>
                  </a:lnTo>
                  <a:lnTo>
                    <a:pt x="1701" y="112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93" name="Google Shape;14093;p56"/>
            <p:cNvSpPr/>
            <p:nvPr/>
          </p:nvSpPr>
          <p:spPr>
            <a:xfrm>
              <a:off x="2506300" y="2613725"/>
              <a:ext cx="26825" cy="27750"/>
            </a:xfrm>
            <a:custGeom>
              <a:avLst/>
              <a:gdLst/>
              <a:ahLst/>
              <a:cxnLst/>
              <a:rect l="l" t="t" r="r" b="b"/>
              <a:pathLst>
                <a:path w="1073" h="1110" extrusionOk="0">
                  <a:moveTo>
                    <a:pt x="998" y="1"/>
                  </a:moveTo>
                  <a:lnTo>
                    <a:pt x="0" y="814"/>
                  </a:lnTo>
                  <a:lnTo>
                    <a:pt x="333" y="1110"/>
                  </a:lnTo>
                  <a:lnTo>
                    <a:pt x="1072" y="518"/>
                  </a:lnTo>
                  <a:lnTo>
                    <a:pt x="998" y="1"/>
                  </a:ln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94" name="Google Shape;14094;p56"/>
            <p:cNvSpPr/>
            <p:nvPr/>
          </p:nvSpPr>
          <p:spPr>
            <a:xfrm>
              <a:off x="2520150" y="2590625"/>
              <a:ext cx="46250" cy="24975"/>
            </a:xfrm>
            <a:custGeom>
              <a:avLst/>
              <a:gdLst/>
              <a:ahLst/>
              <a:cxnLst/>
              <a:rect l="l" t="t" r="r" b="b"/>
              <a:pathLst>
                <a:path w="1850" h="999" extrusionOk="0">
                  <a:moveTo>
                    <a:pt x="925" y="1"/>
                  </a:moveTo>
                  <a:cubicBezTo>
                    <a:pt x="408" y="1"/>
                    <a:pt x="1" y="222"/>
                    <a:pt x="1" y="481"/>
                  </a:cubicBezTo>
                  <a:cubicBezTo>
                    <a:pt x="1" y="777"/>
                    <a:pt x="408" y="999"/>
                    <a:pt x="925" y="999"/>
                  </a:cubicBezTo>
                  <a:cubicBezTo>
                    <a:pt x="1443" y="999"/>
                    <a:pt x="1849" y="777"/>
                    <a:pt x="1849" y="481"/>
                  </a:cubicBezTo>
                  <a:cubicBezTo>
                    <a:pt x="1849" y="222"/>
                    <a:pt x="1443" y="1"/>
                    <a:pt x="925" y="1"/>
                  </a:cubicBez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95" name="Google Shape;14095;p56"/>
            <p:cNvSpPr/>
            <p:nvPr/>
          </p:nvSpPr>
          <p:spPr>
            <a:xfrm>
              <a:off x="2469325" y="2605425"/>
              <a:ext cx="144200" cy="48100"/>
            </a:xfrm>
            <a:custGeom>
              <a:avLst/>
              <a:gdLst/>
              <a:ahLst/>
              <a:cxnLst/>
              <a:rect l="l" t="t" r="r" b="b"/>
              <a:pathLst>
                <a:path w="5768" h="1924" extrusionOk="0">
                  <a:moveTo>
                    <a:pt x="5509" y="0"/>
                  </a:moveTo>
                  <a:cubicBezTo>
                    <a:pt x="5509" y="333"/>
                    <a:pt x="5213" y="666"/>
                    <a:pt x="4807" y="924"/>
                  </a:cubicBezTo>
                  <a:cubicBezTo>
                    <a:pt x="4289" y="1220"/>
                    <a:pt x="3587" y="1405"/>
                    <a:pt x="2921" y="1405"/>
                  </a:cubicBezTo>
                  <a:cubicBezTo>
                    <a:pt x="1738" y="1405"/>
                    <a:pt x="740" y="961"/>
                    <a:pt x="370" y="407"/>
                  </a:cubicBezTo>
                  <a:cubicBezTo>
                    <a:pt x="259" y="296"/>
                    <a:pt x="259" y="185"/>
                    <a:pt x="259" y="37"/>
                  </a:cubicBezTo>
                  <a:lnTo>
                    <a:pt x="0" y="37"/>
                  </a:lnTo>
                  <a:lnTo>
                    <a:pt x="0" y="222"/>
                  </a:lnTo>
                  <a:lnTo>
                    <a:pt x="0" y="333"/>
                  </a:lnTo>
                  <a:cubicBezTo>
                    <a:pt x="0" y="1257"/>
                    <a:pt x="1294" y="1923"/>
                    <a:pt x="2847" y="1923"/>
                  </a:cubicBezTo>
                  <a:cubicBezTo>
                    <a:pt x="2886" y="1923"/>
                    <a:pt x="2925" y="1924"/>
                    <a:pt x="2964" y="1924"/>
                  </a:cubicBezTo>
                  <a:cubicBezTo>
                    <a:pt x="4535" y="1924"/>
                    <a:pt x="5768" y="1199"/>
                    <a:pt x="5768" y="333"/>
                  </a:cubicBezTo>
                  <a:lnTo>
                    <a:pt x="5768" y="0"/>
                  </a:ln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96" name="Google Shape;14096;p56"/>
            <p:cNvSpPr/>
            <p:nvPr/>
          </p:nvSpPr>
          <p:spPr>
            <a:xfrm>
              <a:off x="2469325" y="2564750"/>
              <a:ext cx="144200" cy="81350"/>
            </a:xfrm>
            <a:custGeom>
              <a:avLst/>
              <a:gdLst/>
              <a:ahLst/>
              <a:cxnLst/>
              <a:rect l="l" t="t" r="r" b="b"/>
              <a:pathLst>
                <a:path w="5768" h="3254" extrusionOk="0">
                  <a:moveTo>
                    <a:pt x="2921" y="296"/>
                  </a:moveTo>
                  <a:cubicBezTo>
                    <a:pt x="4067" y="296"/>
                    <a:pt x="5065" y="703"/>
                    <a:pt x="5398" y="1257"/>
                  </a:cubicBezTo>
                  <a:cubicBezTo>
                    <a:pt x="5509" y="1405"/>
                    <a:pt x="5509" y="1479"/>
                    <a:pt x="5509" y="1627"/>
                  </a:cubicBezTo>
                  <a:cubicBezTo>
                    <a:pt x="5509" y="1960"/>
                    <a:pt x="5250" y="2293"/>
                    <a:pt x="4807" y="2551"/>
                  </a:cubicBezTo>
                  <a:cubicBezTo>
                    <a:pt x="4289" y="2847"/>
                    <a:pt x="3587" y="3032"/>
                    <a:pt x="2921" y="3032"/>
                  </a:cubicBezTo>
                  <a:cubicBezTo>
                    <a:pt x="1738" y="3032"/>
                    <a:pt x="740" y="2588"/>
                    <a:pt x="370" y="2034"/>
                  </a:cubicBezTo>
                  <a:cubicBezTo>
                    <a:pt x="259" y="1923"/>
                    <a:pt x="259" y="1812"/>
                    <a:pt x="259" y="1664"/>
                  </a:cubicBezTo>
                  <a:cubicBezTo>
                    <a:pt x="259" y="1368"/>
                    <a:pt x="555" y="1036"/>
                    <a:pt x="999" y="740"/>
                  </a:cubicBezTo>
                  <a:cubicBezTo>
                    <a:pt x="1516" y="481"/>
                    <a:pt x="2182" y="296"/>
                    <a:pt x="2921" y="296"/>
                  </a:cubicBezTo>
                  <a:close/>
                  <a:moveTo>
                    <a:pt x="2921" y="0"/>
                  </a:moveTo>
                  <a:cubicBezTo>
                    <a:pt x="1294" y="0"/>
                    <a:pt x="0" y="740"/>
                    <a:pt x="37" y="1627"/>
                  </a:cubicBezTo>
                  <a:cubicBezTo>
                    <a:pt x="37" y="2551"/>
                    <a:pt x="1331" y="3254"/>
                    <a:pt x="2958" y="3254"/>
                  </a:cubicBezTo>
                  <a:cubicBezTo>
                    <a:pt x="4474" y="3254"/>
                    <a:pt x="5768" y="2551"/>
                    <a:pt x="5768" y="1627"/>
                  </a:cubicBezTo>
                  <a:cubicBezTo>
                    <a:pt x="5768" y="740"/>
                    <a:pt x="4474" y="0"/>
                    <a:pt x="2921" y="0"/>
                  </a:cubicBezTo>
                  <a:close/>
                </a:path>
              </a:pathLst>
            </a:custGeom>
            <a:solidFill>
              <a:srgbClr val="E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97" name="Google Shape;14097;p56"/>
            <p:cNvSpPr/>
            <p:nvPr/>
          </p:nvSpPr>
          <p:spPr>
            <a:xfrm>
              <a:off x="2535875" y="2591550"/>
              <a:ext cx="18500" cy="17575"/>
            </a:xfrm>
            <a:custGeom>
              <a:avLst/>
              <a:gdLst/>
              <a:ahLst/>
              <a:cxnLst/>
              <a:rect l="l" t="t" r="r" b="b"/>
              <a:pathLst>
                <a:path w="740" h="703" extrusionOk="0">
                  <a:moveTo>
                    <a:pt x="444" y="1"/>
                  </a:moveTo>
                  <a:cubicBezTo>
                    <a:pt x="370" y="1"/>
                    <a:pt x="296" y="37"/>
                    <a:pt x="259" y="37"/>
                  </a:cubicBezTo>
                  <a:lnTo>
                    <a:pt x="185" y="37"/>
                  </a:lnTo>
                  <a:cubicBezTo>
                    <a:pt x="111" y="111"/>
                    <a:pt x="0" y="185"/>
                    <a:pt x="0" y="296"/>
                  </a:cubicBezTo>
                  <a:lnTo>
                    <a:pt x="0" y="592"/>
                  </a:lnTo>
                  <a:lnTo>
                    <a:pt x="0" y="629"/>
                  </a:lnTo>
                  <a:cubicBezTo>
                    <a:pt x="0" y="703"/>
                    <a:pt x="74" y="703"/>
                    <a:pt x="74" y="703"/>
                  </a:cubicBezTo>
                  <a:lnTo>
                    <a:pt x="481" y="703"/>
                  </a:lnTo>
                  <a:cubicBezTo>
                    <a:pt x="666" y="629"/>
                    <a:pt x="740" y="555"/>
                    <a:pt x="740" y="444"/>
                  </a:cubicBezTo>
                  <a:lnTo>
                    <a:pt x="740" y="296"/>
                  </a:lnTo>
                  <a:cubicBezTo>
                    <a:pt x="740" y="185"/>
                    <a:pt x="666" y="111"/>
                    <a:pt x="629" y="37"/>
                  </a:cubicBezTo>
                  <a:cubicBezTo>
                    <a:pt x="555" y="1"/>
                    <a:pt x="518" y="1"/>
                    <a:pt x="444" y="1"/>
                  </a:cubicBezTo>
                  <a:close/>
                </a:path>
              </a:pathLst>
            </a:custGeom>
            <a:solidFill>
              <a:srgbClr val="2D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98" name="Google Shape;14098;p56"/>
            <p:cNvSpPr/>
            <p:nvPr/>
          </p:nvSpPr>
          <p:spPr>
            <a:xfrm>
              <a:off x="2547875" y="2592475"/>
              <a:ext cx="6500" cy="16650"/>
            </a:xfrm>
            <a:custGeom>
              <a:avLst/>
              <a:gdLst/>
              <a:ahLst/>
              <a:cxnLst/>
              <a:rect l="l" t="t" r="r" b="b"/>
              <a:pathLst>
                <a:path w="260" h="666" extrusionOk="0">
                  <a:moveTo>
                    <a:pt x="1" y="0"/>
                  </a:moveTo>
                  <a:lnTo>
                    <a:pt x="1" y="666"/>
                  </a:lnTo>
                  <a:cubicBezTo>
                    <a:pt x="149" y="592"/>
                    <a:pt x="260" y="518"/>
                    <a:pt x="260" y="407"/>
                  </a:cubicBezTo>
                  <a:lnTo>
                    <a:pt x="260" y="259"/>
                  </a:lnTo>
                  <a:cubicBezTo>
                    <a:pt x="260" y="148"/>
                    <a:pt x="186" y="74"/>
                    <a:pt x="1" y="0"/>
                  </a:cubicBezTo>
                  <a:close/>
                </a:path>
              </a:pathLst>
            </a:custGeom>
            <a:solidFill>
              <a:srgbClr val="22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99" name="Google Shape;14099;p56"/>
            <p:cNvSpPr/>
            <p:nvPr/>
          </p:nvSpPr>
          <p:spPr>
            <a:xfrm>
              <a:off x="2533100" y="2592475"/>
              <a:ext cx="6500" cy="12975"/>
            </a:xfrm>
            <a:custGeom>
              <a:avLst/>
              <a:gdLst/>
              <a:ahLst/>
              <a:cxnLst/>
              <a:rect l="l" t="t" r="r" b="b"/>
              <a:pathLst>
                <a:path w="260" h="519" extrusionOk="0">
                  <a:moveTo>
                    <a:pt x="185" y="0"/>
                  </a:moveTo>
                  <a:cubicBezTo>
                    <a:pt x="37" y="74"/>
                    <a:pt x="0" y="148"/>
                    <a:pt x="0" y="259"/>
                  </a:cubicBezTo>
                  <a:lnTo>
                    <a:pt x="0" y="407"/>
                  </a:lnTo>
                  <a:lnTo>
                    <a:pt x="0" y="481"/>
                  </a:lnTo>
                  <a:cubicBezTo>
                    <a:pt x="0" y="481"/>
                    <a:pt x="37" y="481"/>
                    <a:pt x="37" y="518"/>
                  </a:cubicBezTo>
                  <a:lnTo>
                    <a:pt x="259" y="51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74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00" name="Google Shape;14100;p56"/>
            <p:cNvSpPr/>
            <p:nvPr/>
          </p:nvSpPr>
          <p:spPr>
            <a:xfrm>
              <a:off x="2531250" y="2594325"/>
              <a:ext cx="3725" cy="11125"/>
            </a:xfrm>
            <a:custGeom>
              <a:avLst/>
              <a:gdLst/>
              <a:ahLst/>
              <a:cxnLst/>
              <a:rect l="l" t="t" r="r" b="b"/>
              <a:pathLst>
                <a:path w="149" h="445" extrusionOk="0">
                  <a:moveTo>
                    <a:pt x="74" y="0"/>
                  </a:moveTo>
                  <a:lnTo>
                    <a:pt x="74" y="42"/>
                  </a:lnTo>
                  <a:lnTo>
                    <a:pt x="74" y="42"/>
                  </a:lnTo>
                  <a:cubicBezTo>
                    <a:pt x="97" y="26"/>
                    <a:pt x="123" y="13"/>
                    <a:pt x="148" y="0"/>
                  </a:cubicBezTo>
                  <a:close/>
                  <a:moveTo>
                    <a:pt x="74" y="42"/>
                  </a:moveTo>
                  <a:lnTo>
                    <a:pt x="74" y="42"/>
                  </a:lnTo>
                  <a:cubicBezTo>
                    <a:pt x="32" y="72"/>
                    <a:pt x="0" y="113"/>
                    <a:pt x="0" y="185"/>
                  </a:cubicBezTo>
                  <a:lnTo>
                    <a:pt x="0" y="333"/>
                  </a:lnTo>
                  <a:lnTo>
                    <a:pt x="0" y="407"/>
                  </a:lnTo>
                  <a:cubicBezTo>
                    <a:pt x="0" y="407"/>
                    <a:pt x="74" y="407"/>
                    <a:pt x="74" y="444"/>
                  </a:cubicBezTo>
                  <a:lnTo>
                    <a:pt x="74" y="42"/>
                  </a:lnTo>
                  <a:close/>
                </a:path>
              </a:pathLst>
            </a:custGeom>
            <a:solidFill>
              <a:srgbClr val="3A5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01" name="Google Shape;14101;p56"/>
            <p:cNvSpPr/>
            <p:nvPr/>
          </p:nvSpPr>
          <p:spPr>
            <a:xfrm>
              <a:off x="2531250" y="2591550"/>
              <a:ext cx="23125" cy="13900"/>
            </a:xfrm>
            <a:custGeom>
              <a:avLst/>
              <a:gdLst/>
              <a:ahLst/>
              <a:cxnLst/>
              <a:rect l="l" t="t" r="r" b="b"/>
              <a:pathLst>
                <a:path w="925" h="556" extrusionOk="0">
                  <a:moveTo>
                    <a:pt x="481" y="1"/>
                  </a:moveTo>
                  <a:cubicBezTo>
                    <a:pt x="185" y="1"/>
                    <a:pt x="0" y="148"/>
                    <a:pt x="0" y="296"/>
                  </a:cubicBezTo>
                  <a:cubicBezTo>
                    <a:pt x="0" y="407"/>
                    <a:pt x="185" y="555"/>
                    <a:pt x="481" y="555"/>
                  </a:cubicBezTo>
                  <a:cubicBezTo>
                    <a:pt x="740" y="555"/>
                    <a:pt x="925" y="407"/>
                    <a:pt x="925" y="296"/>
                  </a:cubicBezTo>
                  <a:cubicBezTo>
                    <a:pt x="925" y="148"/>
                    <a:pt x="740" y="1"/>
                    <a:pt x="481" y="1"/>
                  </a:cubicBezTo>
                  <a:close/>
                </a:path>
              </a:pathLst>
            </a:custGeom>
            <a:solidFill>
              <a:srgbClr val="617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02" name="Google Shape;14102;p56"/>
            <p:cNvSpPr/>
            <p:nvPr/>
          </p:nvSpPr>
          <p:spPr>
            <a:xfrm>
              <a:off x="2215150" y="1978750"/>
              <a:ext cx="22200" cy="444600"/>
            </a:xfrm>
            <a:custGeom>
              <a:avLst/>
              <a:gdLst/>
              <a:ahLst/>
              <a:cxnLst/>
              <a:rect l="l" t="t" r="r" b="b"/>
              <a:pathLst>
                <a:path w="888" h="17784" extrusionOk="0">
                  <a:moveTo>
                    <a:pt x="148" y="1"/>
                  </a:moveTo>
                  <a:lnTo>
                    <a:pt x="0" y="17451"/>
                  </a:lnTo>
                  <a:lnTo>
                    <a:pt x="740" y="17784"/>
                  </a:lnTo>
                  <a:lnTo>
                    <a:pt x="888" y="334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03" name="Google Shape;14103;p56"/>
            <p:cNvSpPr/>
            <p:nvPr/>
          </p:nvSpPr>
          <p:spPr>
            <a:xfrm>
              <a:off x="2233625" y="1976000"/>
              <a:ext cx="24075" cy="447350"/>
            </a:xfrm>
            <a:custGeom>
              <a:avLst/>
              <a:gdLst/>
              <a:ahLst/>
              <a:cxnLst/>
              <a:rect l="l" t="t" r="r" b="b"/>
              <a:pathLst>
                <a:path w="963" h="17894" extrusionOk="0">
                  <a:moveTo>
                    <a:pt x="962" y="0"/>
                  </a:moveTo>
                  <a:lnTo>
                    <a:pt x="149" y="444"/>
                  </a:lnTo>
                  <a:lnTo>
                    <a:pt x="1" y="17894"/>
                  </a:lnTo>
                  <a:lnTo>
                    <a:pt x="851" y="17413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04" name="Google Shape;14104;p56"/>
            <p:cNvSpPr/>
            <p:nvPr/>
          </p:nvSpPr>
          <p:spPr>
            <a:xfrm>
              <a:off x="1962825" y="2033300"/>
              <a:ext cx="151600" cy="534250"/>
            </a:xfrm>
            <a:custGeom>
              <a:avLst/>
              <a:gdLst/>
              <a:ahLst/>
              <a:cxnLst/>
              <a:rect l="l" t="t" r="r" b="b"/>
              <a:pathLst>
                <a:path w="6064" h="21370" extrusionOk="0">
                  <a:moveTo>
                    <a:pt x="5324" y="0"/>
                  </a:moveTo>
                  <a:lnTo>
                    <a:pt x="0" y="21000"/>
                  </a:lnTo>
                  <a:lnTo>
                    <a:pt x="703" y="21369"/>
                  </a:lnTo>
                  <a:lnTo>
                    <a:pt x="6064" y="370"/>
                  </a:lnTo>
                  <a:lnTo>
                    <a:pt x="5324" y="0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05" name="Google Shape;14105;p56"/>
            <p:cNvSpPr/>
            <p:nvPr/>
          </p:nvSpPr>
          <p:spPr>
            <a:xfrm>
              <a:off x="1980375" y="2031450"/>
              <a:ext cx="156225" cy="536100"/>
            </a:xfrm>
            <a:custGeom>
              <a:avLst/>
              <a:gdLst/>
              <a:ahLst/>
              <a:cxnLst/>
              <a:rect l="l" t="t" r="r" b="b"/>
              <a:pathLst>
                <a:path w="6249" h="21444" extrusionOk="0">
                  <a:moveTo>
                    <a:pt x="6249" y="0"/>
                  </a:moveTo>
                  <a:lnTo>
                    <a:pt x="5362" y="444"/>
                  </a:lnTo>
                  <a:lnTo>
                    <a:pt x="1" y="21443"/>
                  </a:lnTo>
                  <a:lnTo>
                    <a:pt x="888" y="20963"/>
                  </a:lnTo>
                  <a:lnTo>
                    <a:pt x="6249" y="0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06" name="Google Shape;14106;p56"/>
            <p:cNvSpPr/>
            <p:nvPr/>
          </p:nvSpPr>
          <p:spPr>
            <a:xfrm>
              <a:off x="2095925" y="2022200"/>
              <a:ext cx="40675" cy="20350"/>
            </a:xfrm>
            <a:custGeom>
              <a:avLst/>
              <a:gdLst/>
              <a:ahLst/>
              <a:cxnLst/>
              <a:rect l="l" t="t" r="r" b="b"/>
              <a:pathLst>
                <a:path w="1627" h="814" extrusionOk="0">
                  <a:moveTo>
                    <a:pt x="888" y="1"/>
                  </a:moveTo>
                  <a:lnTo>
                    <a:pt x="0" y="444"/>
                  </a:lnTo>
                  <a:lnTo>
                    <a:pt x="740" y="814"/>
                  </a:lnTo>
                  <a:lnTo>
                    <a:pt x="1627" y="370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07" name="Google Shape;14107;p56"/>
            <p:cNvSpPr/>
            <p:nvPr/>
          </p:nvSpPr>
          <p:spPr>
            <a:xfrm>
              <a:off x="2314050" y="2042525"/>
              <a:ext cx="175625" cy="526875"/>
            </a:xfrm>
            <a:custGeom>
              <a:avLst/>
              <a:gdLst/>
              <a:ahLst/>
              <a:cxnLst/>
              <a:rect l="l" t="t" r="r" b="b"/>
              <a:pathLst>
                <a:path w="7025" h="21075" extrusionOk="0">
                  <a:moveTo>
                    <a:pt x="0" y="1"/>
                  </a:moveTo>
                  <a:lnTo>
                    <a:pt x="6174" y="20631"/>
                  </a:lnTo>
                  <a:lnTo>
                    <a:pt x="7025" y="21074"/>
                  </a:lnTo>
                  <a:lnTo>
                    <a:pt x="851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08" name="Google Shape;14108;p56"/>
            <p:cNvSpPr/>
            <p:nvPr/>
          </p:nvSpPr>
          <p:spPr>
            <a:xfrm>
              <a:off x="2335300" y="2040675"/>
              <a:ext cx="174725" cy="528725"/>
            </a:xfrm>
            <a:custGeom>
              <a:avLst/>
              <a:gdLst/>
              <a:ahLst/>
              <a:cxnLst/>
              <a:rect l="l" t="t" r="r" b="b"/>
              <a:pathLst>
                <a:path w="6989" h="21149" extrusionOk="0">
                  <a:moveTo>
                    <a:pt x="740" y="1"/>
                  </a:moveTo>
                  <a:lnTo>
                    <a:pt x="1" y="445"/>
                  </a:lnTo>
                  <a:lnTo>
                    <a:pt x="6175" y="21148"/>
                  </a:lnTo>
                  <a:lnTo>
                    <a:pt x="6988" y="2070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09" name="Google Shape;14109;p56"/>
            <p:cNvSpPr/>
            <p:nvPr/>
          </p:nvSpPr>
          <p:spPr>
            <a:xfrm>
              <a:off x="2314050" y="2030525"/>
              <a:ext cx="39775" cy="21275"/>
            </a:xfrm>
            <a:custGeom>
              <a:avLst/>
              <a:gdLst/>
              <a:ahLst/>
              <a:cxnLst/>
              <a:rect l="l" t="t" r="r" b="b"/>
              <a:pathLst>
                <a:path w="1591" h="851" extrusionOk="0">
                  <a:moveTo>
                    <a:pt x="814" y="0"/>
                  </a:moveTo>
                  <a:lnTo>
                    <a:pt x="0" y="481"/>
                  </a:lnTo>
                  <a:lnTo>
                    <a:pt x="851" y="851"/>
                  </a:lnTo>
                  <a:lnTo>
                    <a:pt x="1590" y="40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10" name="Google Shape;14110;p56"/>
            <p:cNvSpPr/>
            <p:nvPr/>
          </p:nvSpPr>
          <p:spPr>
            <a:xfrm>
              <a:off x="2335300" y="2040675"/>
              <a:ext cx="174725" cy="528725"/>
            </a:xfrm>
            <a:custGeom>
              <a:avLst/>
              <a:gdLst/>
              <a:ahLst/>
              <a:cxnLst/>
              <a:rect l="l" t="t" r="r" b="b"/>
              <a:pathLst>
                <a:path w="6989" h="21149" extrusionOk="0">
                  <a:moveTo>
                    <a:pt x="740" y="1"/>
                  </a:moveTo>
                  <a:lnTo>
                    <a:pt x="1" y="445"/>
                  </a:lnTo>
                  <a:lnTo>
                    <a:pt x="6175" y="21148"/>
                  </a:lnTo>
                  <a:lnTo>
                    <a:pt x="6988" y="2070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11" name="Google Shape;14111;p56"/>
            <p:cNvSpPr/>
            <p:nvPr/>
          </p:nvSpPr>
          <p:spPr>
            <a:xfrm>
              <a:off x="2211450" y="2253275"/>
              <a:ext cx="185800" cy="297625"/>
            </a:xfrm>
            <a:custGeom>
              <a:avLst/>
              <a:gdLst/>
              <a:ahLst/>
              <a:cxnLst/>
              <a:rect l="l" t="t" r="r" b="b"/>
              <a:pathLst>
                <a:path w="7432" h="11905" extrusionOk="0">
                  <a:moveTo>
                    <a:pt x="6655" y="0"/>
                  </a:moveTo>
                  <a:lnTo>
                    <a:pt x="1" y="11461"/>
                  </a:lnTo>
                  <a:lnTo>
                    <a:pt x="814" y="11905"/>
                  </a:lnTo>
                  <a:lnTo>
                    <a:pt x="7432" y="370"/>
                  </a:lnTo>
                  <a:lnTo>
                    <a:pt x="6655" y="0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12" name="Google Shape;14112;p56"/>
            <p:cNvSpPr/>
            <p:nvPr/>
          </p:nvSpPr>
          <p:spPr>
            <a:xfrm>
              <a:off x="2231775" y="2262500"/>
              <a:ext cx="170100" cy="288400"/>
            </a:xfrm>
            <a:custGeom>
              <a:avLst/>
              <a:gdLst/>
              <a:ahLst/>
              <a:cxnLst/>
              <a:rect l="l" t="t" r="r" b="b"/>
              <a:pathLst>
                <a:path w="6804" h="11536" extrusionOk="0">
                  <a:moveTo>
                    <a:pt x="6619" y="1"/>
                  </a:moveTo>
                  <a:lnTo>
                    <a:pt x="1" y="11536"/>
                  </a:lnTo>
                  <a:lnTo>
                    <a:pt x="814" y="11092"/>
                  </a:lnTo>
                  <a:lnTo>
                    <a:pt x="6804" y="592"/>
                  </a:lnTo>
                  <a:lnTo>
                    <a:pt x="6619" y="1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13" name="Google Shape;14113;p56"/>
            <p:cNvSpPr/>
            <p:nvPr/>
          </p:nvSpPr>
          <p:spPr>
            <a:xfrm>
              <a:off x="2211450" y="2121100"/>
              <a:ext cx="146975" cy="229250"/>
            </a:xfrm>
            <a:custGeom>
              <a:avLst/>
              <a:gdLst/>
              <a:ahLst/>
              <a:cxnLst/>
              <a:rect l="l" t="t" r="r" b="b"/>
              <a:pathLst>
                <a:path w="5879" h="9170" extrusionOk="0">
                  <a:moveTo>
                    <a:pt x="5103" y="0"/>
                  </a:moveTo>
                  <a:lnTo>
                    <a:pt x="1" y="8689"/>
                  </a:lnTo>
                  <a:lnTo>
                    <a:pt x="814" y="9169"/>
                  </a:lnTo>
                  <a:lnTo>
                    <a:pt x="5879" y="370"/>
                  </a:lnTo>
                  <a:lnTo>
                    <a:pt x="5103" y="0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14" name="Google Shape;14114;p56"/>
            <p:cNvSpPr/>
            <p:nvPr/>
          </p:nvSpPr>
          <p:spPr>
            <a:xfrm>
              <a:off x="2231775" y="2130350"/>
              <a:ext cx="131275" cy="220000"/>
            </a:xfrm>
            <a:custGeom>
              <a:avLst/>
              <a:gdLst/>
              <a:ahLst/>
              <a:cxnLst/>
              <a:rect l="l" t="t" r="r" b="b"/>
              <a:pathLst>
                <a:path w="5251" h="8800" extrusionOk="0">
                  <a:moveTo>
                    <a:pt x="5066" y="0"/>
                  </a:moveTo>
                  <a:lnTo>
                    <a:pt x="1" y="8799"/>
                  </a:lnTo>
                  <a:lnTo>
                    <a:pt x="814" y="8319"/>
                  </a:lnTo>
                  <a:lnTo>
                    <a:pt x="5251" y="629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15" name="Google Shape;14115;p56"/>
            <p:cNvSpPr/>
            <p:nvPr/>
          </p:nvSpPr>
          <p:spPr>
            <a:xfrm>
              <a:off x="2218850" y="1967675"/>
              <a:ext cx="38850" cy="19425"/>
            </a:xfrm>
            <a:custGeom>
              <a:avLst/>
              <a:gdLst/>
              <a:ahLst/>
              <a:cxnLst/>
              <a:rect l="l" t="t" r="r" b="b"/>
              <a:pathLst>
                <a:path w="1554" h="777" extrusionOk="0">
                  <a:moveTo>
                    <a:pt x="814" y="0"/>
                  </a:moveTo>
                  <a:lnTo>
                    <a:pt x="0" y="444"/>
                  </a:lnTo>
                  <a:lnTo>
                    <a:pt x="740" y="777"/>
                  </a:lnTo>
                  <a:lnTo>
                    <a:pt x="1553" y="333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16" name="Google Shape;14116;p56"/>
            <p:cNvSpPr/>
            <p:nvPr/>
          </p:nvSpPr>
          <p:spPr>
            <a:xfrm>
              <a:off x="2205900" y="2088750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740" y="0"/>
                  </a:moveTo>
                  <a:lnTo>
                    <a:pt x="1" y="518"/>
                  </a:lnTo>
                  <a:lnTo>
                    <a:pt x="777" y="888"/>
                  </a:lnTo>
                  <a:lnTo>
                    <a:pt x="1554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17" name="Google Shape;14117;p56"/>
            <p:cNvSpPr/>
            <p:nvPr/>
          </p:nvSpPr>
          <p:spPr>
            <a:xfrm>
              <a:off x="2068200" y="2217225"/>
              <a:ext cx="183950" cy="294875"/>
            </a:xfrm>
            <a:custGeom>
              <a:avLst/>
              <a:gdLst/>
              <a:ahLst/>
              <a:cxnLst/>
              <a:rect l="l" t="t" r="r" b="b"/>
              <a:pathLst>
                <a:path w="7358" h="11795" extrusionOk="0">
                  <a:moveTo>
                    <a:pt x="740" y="0"/>
                  </a:moveTo>
                  <a:lnTo>
                    <a:pt x="0" y="370"/>
                  </a:lnTo>
                  <a:lnTo>
                    <a:pt x="6507" y="11794"/>
                  </a:lnTo>
                  <a:lnTo>
                    <a:pt x="7357" y="11276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18" name="Google Shape;14118;p56"/>
            <p:cNvSpPr/>
            <p:nvPr/>
          </p:nvSpPr>
          <p:spPr>
            <a:xfrm>
              <a:off x="2063575" y="2226475"/>
              <a:ext cx="167300" cy="285625"/>
            </a:xfrm>
            <a:custGeom>
              <a:avLst/>
              <a:gdLst/>
              <a:ahLst/>
              <a:cxnLst/>
              <a:rect l="l" t="t" r="r" b="b"/>
              <a:pathLst>
                <a:path w="6692" h="11425" extrusionOk="0">
                  <a:moveTo>
                    <a:pt x="185" y="0"/>
                  </a:moveTo>
                  <a:lnTo>
                    <a:pt x="0" y="592"/>
                  </a:lnTo>
                  <a:lnTo>
                    <a:pt x="5916" y="10943"/>
                  </a:lnTo>
                  <a:lnTo>
                    <a:pt x="6692" y="1142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19" name="Google Shape;14119;p56"/>
            <p:cNvSpPr/>
            <p:nvPr/>
          </p:nvSpPr>
          <p:spPr>
            <a:xfrm>
              <a:off x="2103325" y="2077650"/>
              <a:ext cx="144200" cy="232950"/>
            </a:xfrm>
            <a:custGeom>
              <a:avLst/>
              <a:gdLst/>
              <a:ahLst/>
              <a:cxnLst/>
              <a:rect l="l" t="t" r="r" b="b"/>
              <a:pathLst>
                <a:path w="5768" h="9318" extrusionOk="0">
                  <a:moveTo>
                    <a:pt x="776" y="1"/>
                  </a:moveTo>
                  <a:lnTo>
                    <a:pt x="0" y="371"/>
                  </a:lnTo>
                  <a:lnTo>
                    <a:pt x="5102" y="9317"/>
                  </a:lnTo>
                  <a:lnTo>
                    <a:pt x="5767" y="8504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20" name="Google Shape;14120;p56"/>
            <p:cNvSpPr/>
            <p:nvPr/>
          </p:nvSpPr>
          <p:spPr>
            <a:xfrm>
              <a:off x="2099625" y="2086900"/>
              <a:ext cx="131250" cy="223700"/>
            </a:xfrm>
            <a:custGeom>
              <a:avLst/>
              <a:gdLst/>
              <a:ahLst/>
              <a:cxnLst/>
              <a:rect l="l" t="t" r="r" b="b"/>
              <a:pathLst>
                <a:path w="5250" h="8948" extrusionOk="0">
                  <a:moveTo>
                    <a:pt x="148" y="1"/>
                  </a:moveTo>
                  <a:lnTo>
                    <a:pt x="0" y="592"/>
                  </a:lnTo>
                  <a:lnTo>
                    <a:pt x="4474" y="8504"/>
                  </a:lnTo>
                  <a:lnTo>
                    <a:pt x="5250" y="894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21" name="Google Shape;14121;p56"/>
            <p:cNvSpPr/>
            <p:nvPr/>
          </p:nvSpPr>
          <p:spPr>
            <a:xfrm>
              <a:off x="2030300" y="2360475"/>
              <a:ext cx="226475" cy="354025"/>
            </a:xfrm>
            <a:custGeom>
              <a:avLst/>
              <a:gdLst/>
              <a:ahLst/>
              <a:cxnLst/>
              <a:rect l="l" t="t" r="r" b="b"/>
              <a:pathLst>
                <a:path w="9059" h="14161" extrusionOk="0">
                  <a:moveTo>
                    <a:pt x="777" y="1"/>
                  </a:moveTo>
                  <a:lnTo>
                    <a:pt x="0" y="334"/>
                  </a:lnTo>
                  <a:lnTo>
                    <a:pt x="8208" y="14161"/>
                  </a:lnTo>
                  <a:lnTo>
                    <a:pt x="9058" y="13680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22" name="Google Shape;14122;p56"/>
            <p:cNvSpPr/>
            <p:nvPr/>
          </p:nvSpPr>
          <p:spPr>
            <a:xfrm>
              <a:off x="2025675" y="2368800"/>
              <a:ext cx="209825" cy="345700"/>
            </a:xfrm>
            <a:custGeom>
              <a:avLst/>
              <a:gdLst/>
              <a:ahLst/>
              <a:cxnLst/>
              <a:rect l="l" t="t" r="r" b="b"/>
              <a:pathLst>
                <a:path w="8393" h="13828" extrusionOk="0">
                  <a:moveTo>
                    <a:pt x="185" y="1"/>
                  </a:moveTo>
                  <a:lnTo>
                    <a:pt x="0" y="592"/>
                  </a:lnTo>
                  <a:lnTo>
                    <a:pt x="7616" y="13347"/>
                  </a:lnTo>
                  <a:lnTo>
                    <a:pt x="8393" y="13828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23" name="Google Shape;14123;p56"/>
            <p:cNvSpPr/>
            <p:nvPr/>
          </p:nvSpPr>
          <p:spPr>
            <a:xfrm>
              <a:off x="2205900" y="2101700"/>
              <a:ext cx="29600" cy="613725"/>
            </a:xfrm>
            <a:custGeom>
              <a:avLst/>
              <a:gdLst/>
              <a:ahLst/>
              <a:cxnLst/>
              <a:rect l="l" t="t" r="r" b="b"/>
              <a:pathLst>
                <a:path w="1184" h="24549" extrusionOk="0">
                  <a:moveTo>
                    <a:pt x="1" y="0"/>
                  </a:moveTo>
                  <a:lnTo>
                    <a:pt x="407" y="24068"/>
                  </a:lnTo>
                  <a:lnTo>
                    <a:pt x="1184" y="24549"/>
                  </a:lnTo>
                  <a:lnTo>
                    <a:pt x="777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24" name="Google Shape;14124;p56"/>
            <p:cNvSpPr/>
            <p:nvPr/>
          </p:nvSpPr>
          <p:spPr>
            <a:xfrm>
              <a:off x="2225325" y="2099850"/>
              <a:ext cx="31450" cy="615575"/>
            </a:xfrm>
            <a:custGeom>
              <a:avLst/>
              <a:gdLst/>
              <a:ahLst/>
              <a:cxnLst/>
              <a:rect l="l" t="t" r="r" b="b"/>
              <a:pathLst>
                <a:path w="1258" h="24623" extrusionOk="0">
                  <a:moveTo>
                    <a:pt x="777" y="0"/>
                  </a:moveTo>
                  <a:lnTo>
                    <a:pt x="0" y="444"/>
                  </a:lnTo>
                  <a:lnTo>
                    <a:pt x="407" y="24623"/>
                  </a:lnTo>
                  <a:lnTo>
                    <a:pt x="1257" y="24142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25" name="Google Shape;14125;p56"/>
            <p:cNvSpPr/>
            <p:nvPr/>
          </p:nvSpPr>
          <p:spPr>
            <a:xfrm>
              <a:off x="2090375" y="1961200"/>
              <a:ext cx="285625" cy="164550"/>
            </a:xfrm>
            <a:custGeom>
              <a:avLst/>
              <a:gdLst/>
              <a:ahLst/>
              <a:cxnLst/>
              <a:rect l="l" t="t" r="r" b="b"/>
              <a:pathLst>
                <a:path w="11425" h="6582" extrusionOk="0">
                  <a:moveTo>
                    <a:pt x="5731" y="0"/>
                  </a:moveTo>
                  <a:lnTo>
                    <a:pt x="370" y="3069"/>
                  </a:lnTo>
                  <a:lnTo>
                    <a:pt x="0" y="2884"/>
                  </a:lnTo>
                  <a:lnTo>
                    <a:pt x="0" y="3328"/>
                  </a:lnTo>
                  <a:lnTo>
                    <a:pt x="5731" y="6581"/>
                  </a:lnTo>
                  <a:lnTo>
                    <a:pt x="11424" y="3328"/>
                  </a:lnTo>
                  <a:lnTo>
                    <a:pt x="11424" y="2884"/>
                  </a:lnTo>
                  <a:lnTo>
                    <a:pt x="11055" y="3069"/>
                  </a:lnTo>
                  <a:lnTo>
                    <a:pt x="5731" y="0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26" name="Google Shape;14126;p56"/>
            <p:cNvSpPr/>
            <p:nvPr/>
          </p:nvSpPr>
          <p:spPr>
            <a:xfrm>
              <a:off x="2090375" y="1950100"/>
              <a:ext cx="285625" cy="165475"/>
            </a:xfrm>
            <a:custGeom>
              <a:avLst/>
              <a:gdLst/>
              <a:ahLst/>
              <a:cxnLst/>
              <a:rect l="l" t="t" r="r" b="b"/>
              <a:pathLst>
                <a:path w="11425" h="6619" extrusionOk="0">
                  <a:moveTo>
                    <a:pt x="5731" y="1"/>
                  </a:moveTo>
                  <a:lnTo>
                    <a:pt x="0" y="3328"/>
                  </a:lnTo>
                  <a:lnTo>
                    <a:pt x="5731" y="6619"/>
                  </a:lnTo>
                  <a:lnTo>
                    <a:pt x="11424" y="3328"/>
                  </a:lnTo>
                  <a:lnTo>
                    <a:pt x="5731" y="1"/>
                  </a:ln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27" name="Google Shape;14127;p56"/>
            <p:cNvSpPr/>
            <p:nvPr/>
          </p:nvSpPr>
          <p:spPr>
            <a:xfrm>
              <a:off x="2139350" y="1993550"/>
              <a:ext cx="140525" cy="80425"/>
            </a:xfrm>
            <a:custGeom>
              <a:avLst/>
              <a:gdLst/>
              <a:ahLst/>
              <a:cxnLst/>
              <a:rect l="l" t="t" r="r" b="b"/>
              <a:pathLst>
                <a:path w="5621" h="3217" extrusionOk="0">
                  <a:moveTo>
                    <a:pt x="777" y="0"/>
                  </a:moveTo>
                  <a:lnTo>
                    <a:pt x="1" y="444"/>
                  </a:lnTo>
                  <a:lnTo>
                    <a:pt x="4844" y="3217"/>
                  </a:lnTo>
                  <a:lnTo>
                    <a:pt x="5620" y="281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28" name="Google Shape;14128;p56"/>
            <p:cNvSpPr/>
            <p:nvPr/>
          </p:nvSpPr>
          <p:spPr>
            <a:xfrm>
              <a:off x="2233625" y="2033300"/>
              <a:ext cx="142375" cy="92450"/>
            </a:xfrm>
            <a:custGeom>
              <a:avLst/>
              <a:gdLst/>
              <a:ahLst/>
              <a:cxnLst/>
              <a:rect l="l" t="t" r="r" b="b"/>
              <a:pathLst>
                <a:path w="5695" h="3698" extrusionOk="0">
                  <a:moveTo>
                    <a:pt x="5694" y="0"/>
                  </a:moveTo>
                  <a:lnTo>
                    <a:pt x="1" y="3291"/>
                  </a:lnTo>
                  <a:lnTo>
                    <a:pt x="1" y="3697"/>
                  </a:lnTo>
                  <a:lnTo>
                    <a:pt x="5694" y="444"/>
                  </a:lnTo>
                  <a:lnTo>
                    <a:pt x="5694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29" name="Google Shape;14129;p56"/>
            <p:cNvSpPr/>
            <p:nvPr/>
          </p:nvSpPr>
          <p:spPr>
            <a:xfrm>
              <a:off x="2501675" y="1857675"/>
              <a:ext cx="108150" cy="143300"/>
            </a:xfrm>
            <a:custGeom>
              <a:avLst/>
              <a:gdLst/>
              <a:ahLst/>
              <a:cxnLst/>
              <a:rect l="l" t="t" r="r" b="b"/>
              <a:pathLst>
                <a:path w="4326" h="5732" extrusionOk="0">
                  <a:moveTo>
                    <a:pt x="37" y="1"/>
                  </a:moveTo>
                  <a:lnTo>
                    <a:pt x="0" y="3291"/>
                  </a:lnTo>
                  <a:lnTo>
                    <a:pt x="4326" y="5731"/>
                  </a:lnTo>
                  <a:lnTo>
                    <a:pt x="4326" y="247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30" name="Google Shape;14130;p56"/>
            <p:cNvSpPr/>
            <p:nvPr/>
          </p:nvSpPr>
          <p:spPr>
            <a:xfrm>
              <a:off x="2502600" y="1840125"/>
              <a:ext cx="139575" cy="79500"/>
            </a:xfrm>
            <a:custGeom>
              <a:avLst/>
              <a:gdLst/>
              <a:ahLst/>
              <a:cxnLst/>
              <a:rect l="l" t="t" r="r" b="b"/>
              <a:pathLst>
                <a:path w="5583" h="3180" extrusionOk="0">
                  <a:moveTo>
                    <a:pt x="1257" y="0"/>
                  </a:moveTo>
                  <a:lnTo>
                    <a:pt x="0" y="703"/>
                  </a:lnTo>
                  <a:lnTo>
                    <a:pt x="4289" y="3180"/>
                  </a:lnTo>
                  <a:lnTo>
                    <a:pt x="5583" y="2477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31" name="Google Shape;14131;p56"/>
            <p:cNvSpPr/>
            <p:nvPr/>
          </p:nvSpPr>
          <p:spPr>
            <a:xfrm>
              <a:off x="2609800" y="1902050"/>
              <a:ext cx="31450" cy="98925"/>
            </a:xfrm>
            <a:custGeom>
              <a:avLst/>
              <a:gdLst/>
              <a:ahLst/>
              <a:cxnLst/>
              <a:rect l="l" t="t" r="r" b="b"/>
              <a:pathLst>
                <a:path w="1258" h="3957" extrusionOk="0">
                  <a:moveTo>
                    <a:pt x="1258" y="0"/>
                  </a:moveTo>
                  <a:lnTo>
                    <a:pt x="1" y="703"/>
                  </a:lnTo>
                  <a:lnTo>
                    <a:pt x="1" y="3956"/>
                  </a:lnTo>
                  <a:lnTo>
                    <a:pt x="1258" y="3291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32" name="Google Shape;14132;p56"/>
            <p:cNvSpPr/>
            <p:nvPr/>
          </p:nvSpPr>
          <p:spPr>
            <a:xfrm>
              <a:off x="2502600" y="1840125"/>
              <a:ext cx="138650" cy="79500"/>
            </a:xfrm>
            <a:custGeom>
              <a:avLst/>
              <a:gdLst/>
              <a:ahLst/>
              <a:cxnLst/>
              <a:rect l="l" t="t" r="r" b="b"/>
              <a:pathLst>
                <a:path w="5546" h="3180" extrusionOk="0">
                  <a:moveTo>
                    <a:pt x="1257" y="0"/>
                  </a:moveTo>
                  <a:lnTo>
                    <a:pt x="0" y="703"/>
                  </a:lnTo>
                  <a:lnTo>
                    <a:pt x="4289" y="3180"/>
                  </a:lnTo>
                  <a:lnTo>
                    <a:pt x="5546" y="2477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33" name="Google Shape;14133;p56"/>
            <p:cNvSpPr/>
            <p:nvPr/>
          </p:nvSpPr>
          <p:spPr>
            <a:xfrm>
              <a:off x="2516450" y="1777275"/>
              <a:ext cx="5575" cy="83200"/>
            </a:xfrm>
            <a:custGeom>
              <a:avLst/>
              <a:gdLst/>
              <a:ahLst/>
              <a:cxnLst/>
              <a:rect l="l" t="t" r="r" b="b"/>
              <a:pathLst>
                <a:path w="223" h="3328" extrusionOk="0">
                  <a:moveTo>
                    <a:pt x="1" y="0"/>
                  </a:moveTo>
                  <a:lnTo>
                    <a:pt x="1" y="3180"/>
                  </a:lnTo>
                  <a:lnTo>
                    <a:pt x="223" y="3328"/>
                  </a:lnTo>
                  <a:lnTo>
                    <a:pt x="223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34" name="Google Shape;14134;p56"/>
            <p:cNvSpPr/>
            <p:nvPr/>
          </p:nvSpPr>
          <p:spPr>
            <a:xfrm>
              <a:off x="2522000" y="1773575"/>
              <a:ext cx="12975" cy="86900"/>
            </a:xfrm>
            <a:custGeom>
              <a:avLst/>
              <a:gdLst/>
              <a:ahLst/>
              <a:cxnLst/>
              <a:rect l="l" t="t" r="r" b="b"/>
              <a:pathLst>
                <a:path w="519" h="3476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476"/>
                  </a:lnTo>
                  <a:lnTo>
                    <a:pt x="481" y="3143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35" name="Google Shape;14135;p56"/>
            <p:cNvSpPr/>
            <p:nvPr/>
          </p:nvSpPr>
          <p:spPr>
            <a:xfrm>
              <a:off x="2516450" y="1771725"/>
              <a:ext cx="18525" cy="9275"/>
            </a:xfrm>
            <a:custGeom>
              <a:avLst/>
              <a:gdLst/>
              <a:ahLst/>
              <a:cxnLst/>
              <a:rect l="l" t="t" r="r" b="b"/>
              <a:pathLst>
                <a:path w="741" h="371" extrusionOk="0">
                  <a:moveTo>
                    <a:pt x="482" y="0"/>
                  </a:moveTo>
                  <a:lnTo>
                    <a:pt x="1" y="222"/>
                  </a:lnTo>
                  <a:lnTo>
                    <a:pt x="223" y="370"/>
                  </a:lnTo>
                  <a:lnTo>
                    <a:pt x="740" y="7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36" name="Google Shape;14136;p56"/>
            <p:cNvSpPr/>
            <p:nvPr/>
          </p:nvSpPr>
          <p:spPr>
            <a:xfrm>
              <a:off x="2522000" y="1773575"/>
              <a:ext cx="12975" cy="86900"/>
            </a:xfrm>
            <a:custGeom>
              <a:avLst/>
              <a:gdLst/>
              <a:ahLst/>
              <a:cxnLst/>
              <a:rect l="l" t="t" r="r" b="b"/>
              <a:pathLst>
                <a:path w="519" h="3476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476"/>
                  </a:lnTo>
                  <a:lnTo>
                    <a:pt x="481" y="3143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37" name="Google Shape;14137;p56"/>
            <p:cNvSpPr/>
            <p:nvPr/>
          </p:nvSpPr>
          <p:spPr>
            <a:xfrm>
              <a:off x="2607975" y="1828100"/>
              <a:ext cx="6475" cy="81375"/>
            </a:xfrm>
            <a:custGeom>
              <a:avLst/>
              <a:gdLst/>
              <a:ahLst/>
              <a:cxnLst/>
              <a:rect l="l" t="t" r="r" b="b"/>
              <a:pathLst>
                <a:path w="259" h="3255" extrusionOk="0">
                  <a:moveTo>
                    <a:pt x="37" y="1"/>
                  </a:moveTo>
                  <a:lnTo>
                    <a:pt x="0" y="3180"/>
                  </a:lnTo>
                  <a:lnTo>
                    <a:pt x="259" y="3254"/>
                  </a:lnTo>
                  <a:lnTo>
                    <a:pt x="259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38" name="Google Shape;14138;p56"/>
            <p:cNvSpPr/>
            <p:nvPr/>
          </p:nvSpPr>
          <p:spPr>
            <a:xfrm>
              <a:off x="2614425" y="1824400"/>
              <a:ext cx="12050" cy="85075"/>
            </a:xfrm>
            <a:custGeom>
              <a:avLst/>
              <a:gdLst/>
              <a:ahLst/>
              <a:cxnLst/>
              <a:rect l="l" t="t" r="r" b="b"/>
              <a:pathLst>
                <a:path w="482" h="3403" extrusionOk="0">
                  <a:moveTo>
                    <a:pt x="481" y="1"/>
                  </a:moveTo>
                  <a:lnTo>
                    <a:pt x="1" y="297"/>
                  </a:lnTo>
                  <a:lnTo>
                    <a:pt x="1" y="3402"/>
                  </a:lnTo>
                  <a:lnTo>
                    <a:pt x="481" y="3143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39" name="Google Shape;14139;p56"/>
            <p:cNvSpPr/>
            <p:nvPr/>
          </p:nvSpPr>
          <p:spPr>
            <a:xfrm>
              <a:off x="2608900" y="1822550"/>
              <a:ext cx="17575" cy="9275"/>
            </a:xfrm>
            <a:custGeom>
              <a:avLst/>
              <a:gdLst/>
              <a:ahLst/>
              <a:cxnLst/>
              <a:rect l="l" t="t" r="r" b="b"/>
              <a:pathLst>
                <a:path w="703" h="371" extrusionOk="0">
                  <a:moveTo>
                    <a:pt x="481" y="1"/>
                  </a:moveTo>
                  <a:lnTo>
                    <a:pt x="0" y="223"/>
                  </a:lnTo>
                  <a:lnTo>
                    <a:pt x="222" y="371"/>
                  </a:lnTo>
                  <a:lnTo>
                    <a:pt x="702" y="7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40" name="Google Shape;14140;p56"/>
            <p:cNvSpPr/>
            <p:nvPr/>
          </p:nvSpPr>
          <p:spPr>
            <a:xfrm>
              <a:off x="2614425" y="1824400"/>
              <a:ext cx="12050" cy="85075"/>
            </a:xfrm>
            <a:custGeom>
              <a:avLst/>
              <a:gdLst/>
              <a:ahLst/>
              <a:cxnLst/>
              <a:rect l="l" t="t" r="r" b="b"/>
              <a:pathLst>
                <a:path w="482" h="3403" extrusionOk="0">
                  <a:moveTo>
                    <a:pt x="481" y="1"/>
                  </a:moveTo>
                  <a:lnTo>
                    <a:pt x="1" y="297"/>
                  </a:lnTo>
                  <a:lnTo>
                    <a:pt x="1" y="3402"/>
                  </a:lnTo>
                  <a:lnTo>
                    <a:pt x="481" y="3143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41" name="Google Shape;14141;p56"/>
            <p:cNvSpPr/>
            <p:nvPr/>
          </p:nvSpPr>
          <p:spPr>
            <a:xfrm>
              <a:off x="2516450" y="1774500"/>
              <a:ext cx="98000" cy="65650"/>
            </a:xfrm>
            <a:custGeom>
              <a:avLst/>
              <a:gdLst/>
              <a:ahLst/>
              <a:cxnLst/>
              <a:rect l="l" t="t" r="r" b="b"/>
              <a:pathLst>
                <a:path w="3920" h="2626" extrusionOk="0">
                  <a:moveTo>
                    <a:pt x="1" y="0"/>
                  </a:moveTo>
                  <a:lnTo>
                    <a:pt x="38" y="444"/>
                  </a:lnTo>
                  <a:lnTo>
                    <a:pt x="3846" y="2625"/>
                  </a:lnTo>
                  <a:lnTo>
                    <a:pt x="3920" y="22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42" name="Google Shape;14142;p56"/>
            <p:cNvSpPr/>
            <p:nvPr/>
          </p:nvSpPr>
          <p:spPr>
            <a:xfrm>
              <a:off x="2516450" y="1768950"/>
              <a:ext cx="110025" cy="62875"/>
            </a:xfrm>
            <a:custGeom>
              <a:avLst/>
              <a:gdLst/>
              <a:ahLst/>
              <a:cxnLst/>
              <a:rect l="l" t="t" r="r" b="b"/>
              <a:pathLst>
                <a:path w="4401" h="2515" extrusionOk="0">
                  <a:moveTo>
                    <a:pt x="556" y="1"/>
                  </a:moveTo>
                  <a:lnTo>
                    <a:pt x="1" y="296"/>
                  </a:lnTo>
                  <a:lnTo>
                    <a:pt x="3920" y="2515"/>
                  </a:lnTo>
                  <a:lnTo>
                    <a:pt x="4400" y="221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43" name="Google Shape;14143;p56"/>
            <p:cNvSpPr/>
            <p:nvPr/>
          </p:nvSpPr>
          <p:spPr>
            <a:xfrm>
              <a:off x="2557125" y="1757850"/>
              <a:ext cx="11125" cy="48100"/>
            </a:xfrm>
            <a:custGeom>
              <a:avLst/>
              <a:gdLst/>
              <a:ahLst/>
              <a:cxnLst/>
              <a:rect l="l" t="t" r="r" b="b"/>
              <a:pathLst>
                <a:path w="445" h="1924" extrusionOk="0">
                  <a:moveTo>
                    <a:pt x="1" y="1"/>
                  </a:moveTo>
                  <a:lnTo>
                    <a:pt x="1" y="1665"/>
                  </a:lnTo>
                  <a:lnTo>
                    <a:pt x="444" y="1923"/>
                  </a:lnTo>
                  <a:lnTo>
                    <a:pt x="444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44" name="Google Shape;14144;p56"/>
            <p:cNvSpPr/>
            <p:nvPr/>
          </p:nvSpPr>
          <p:spPr>
            <a:xfrm>
              <a:off x="2568225" y="1754175"/>
              <a:ext cx="13875" cy="51775"/>
            </a:xfrm>
            <a:custGeom>
              <a:avLst/>
              <a:gdLst/>
              <a:ahLst/>
              <a:cxnLst/>
              <a:rect l="l" t="t" r="r" b="b"/>
              <a:pathLst>
                <a:path w="555" h="2071" extrusionOk="0">
                  <a:moveTo>
                    <a:pt x="555" y="0"/>
                  </a:moveTo>
                  <a:lnTo>
                    <a:pt x="0" y="259"/>
                  </a:lnTo>
                  <a:lnTo>
                    <a:pt x="0" y="2070"/>
                  </a:lnTo>
                  <a:lnTo>
                    <a:pt x="481" y="1701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45" name="Google Shape;14145;p56"/>
            <p:cNvSpPr/>
            <p:nvPr/>
          </p:nvSpPr>
          <p:spPr>
            <a:xfrm>
              <a:off x="2557125" y="1749550"/>
              <a:ext cx="24975" cy="11100"/>
            </a:xfrm>
            <a:custGeom>
              <a:avLst/>
              <a:gdLst/>
              <a:ahLst/>
              <a:cxnLst/>
              <a:rect l="l" t="t" r="r" b="b"/>
              <a:pathLst>
                <a:path w="999" h="444" extrusionOk="0">
                  <a:moveTo>
                    <a:pt x="444" y="0"/>
                  </a:moveTo>
                  <a:lnTo>
                    <a:pt x="1" y="333"/>
                  </a:lnTo>
                  <a:lnTo>
                    <a:pt x="444" y="444"/>
                  </a:lnTo>
                  <a:lnTo>
                    <a:pt x="999" y="185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46" name="Google Shape;14146;p56"/>
            <p:cNvSpPr/>
            <p:nvPr/>
          </p:nvSpPr>
          <p:spPr>
            <a:xfrm>
              <a:off x="2568225" y="1754175"/>
              <a:ext cx="13875" cy="51775"/>
            </a:xfrm>
            <a:custGeom>
              <a:avLst/>
              <a:gdLst/>
              <a:ahLst/>
              <a:cxnLst/>
              <a:rect l="l" t="t" r="r" b="b"/>
              <a:pathLst>
                <a:path w="555" h="2071" extrusionOk="0">
                  <a:moveTo>
                    <a:pt x="555" y="0"/>
                  </a:moveTo>
                  <a:lnTo>
                    <a:pt x="0" y="259"/>
                  </a:lnTo>
                  <a:lnTo>
                    <a:pt x="0" y="2070"/>
                  </a:lnTo>
                  <a:lnTo>
                    <a:pt x="555" y="17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47" name="Google Shape;14147;p56"/>
            <p:cNvSpPr/>
            <p:nvPr/>
          </p:nvSpPr>
          <p:spPr>
            <a:xfrm>
              <a:off x="2156000" y="1935325"/>
              <a:ext cx="65650" cy="88750"/>
            </a:xfrm>
            <a:custGeom>
              <a:avLst/>
              <a:gdLst/>
              <a:ahLst/>
              <a:cxnLst/>
              <a:rect l="l" t="t" r="r" b="b"/>
              <a:pathLst>
                <a:path w="2626" h="3550" extrusionOk="0">
                  <a:moveTo>
                    <a:pt x="1627" y="0"/>
                  </a:moveTo>
                  <a:cubicBezTo>
                    <a:pt x="962" y="37"/>
                    <a:pt x="296" y="814"/>
                    <a:pt x="148" y="1738"/>
                  </a:cubicBezTo>
                  <a:cubicBezTo>
                    <a:pt x="0" y="2440"/>
                    <a:pt x="185" y="2995"/>
                    <a:pt x="518" y="3217"/>
                  </a:cubicBezTo>
                  <a:cubicBezTo>
                    <a:pt x="555" y="3217"/>
                    <a:pt x="555" y="3291"/>
                    <a:pt x="592" y="3291"/>
                  </a:cubicBezTo>
                  <a:lnTo>
                    <a:pt x="1073" y="3549"/>
                  </a:lnTo>
                  <a:lnTo>
                    <a:pt x="962" y="3365"/>
                  </a:lnTo>
                  <a:cubicBezTo>
                    <a:pt x="1627" y="3328"/>
                    <a:pt x="2256" y="2551"/>
                    <a:pt x="2440" y="1627"/>
                  </a:cubicBezTo>
                  <a:cubicBezTo>
                    <a:pt x="2551" y="1109"/>
                    <a:pt x="2514" y="703"/>
                    <a:pt x="2330" y="407"/>
                  </a:cubicBezTo>
                  <a:lnTo>
                    <a:pt x="2625" y="407"/>
                  </a:lnTo>
                  <a:lnTo>
                    <a:pt x="2034" y="111"/>
                  </a:lnTo>
                  <a:cubicBezTo>
                    <a:pt x="1997" y="111"/>
                    <a:pt x="1997" y="37"/>
                    <a:pt x="1960" y="37"/>
                  </a:cubicBezTo>
                  <a:cubicBezTo>
                    <a:pt x="1849" y="0"/>
                    <a:pt x="1701" y="0"/>
                    <a:pt x="1627" y="0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48" name="Google Shape;14148;p56"/>
            <p:cNvSpPr/>
            <p:nvPr/>
          </p:nvSpPr>
          <p:spPr>
            <a:xfrm>
              <a:off x="2169975" y="1943650"/>
              <a:ext cx="67375" cy="84150"/>
            </a:xfrm>
            <a:custGeom>
              <a:avLst/>
              <a:gdLst/>
              <a:ahLst/>
              <a:cxnLst/>
              <a:rect l="l" t="t" r="r" b="b"/>
              <a:pathLst>
                <a:path w="2695" h="3366" extrusionOk="0">
                  <a:moveTo>
                    <a:pt x="1660" y="0"/>
                  </a:moveTo>
                  <a:cubicBezTo>
                    <a:pt x="1031" y="37"/>
                    <a:pt x="329" y="813"/>
                    <a:pt x="181" y="1738"/>
                  </a:cubicBezTo>
                  <a:cubicBezTo>
                    <a:pt x="0" y="2640"/>
                    <a:pt x="348" y="3366"/>
                    <a:pt x="984" y="3366"/>
                  </a:cubicBezTo>
                  <a:cubicBezTo>
                    <a:pt x="999" y="3366"/>
                    <a:pt x="1015" y="3365"/>
                    <a:pt x="1031" y="3364"/>
                  </a:cubicBezTo>
                  <a:cubicBezTo>
                    <a:pt x="1660" y="3327"/>
                    <a:pt x="2362" y="2551"/>
                    <a:pt x="2510" y="1627"/>
                  </a:cubicBezTo>
                  <a:cubicBezTo>
                    <a:pt x="2695" y="702"/>
                    <a:pt x="2325" y="0"/>
                    <a:pt x="1660" y="0"/>
                  </a:cubicBezTo>
                  <a:close/>
                </a:path>
              </a:pathLst>
            </a:custGeom>
            <a:solidFill>
              <a:srgbClr val="D6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49" name="Google Shape;14149;p56"/>
            <p:cNvSpPr/>
            <p:nvPr/>
          </p:nvSpPr>
          <p:spPr>
            <a:xfrm>
              <a:off x="2179100" y="1962125"/>
              <a:ext cx="102625" cy="85050"/>
            </a:xfrm>
            <a:custGeom>
              <a:avLst/>
              <a:gdLst/>
              <a:ahLst/>
              <a:cxnLst/>
              <a:rect l="l" t="t" r="r" b="b"/>
              <a:pathLst>
                <a:path w="4105" h="3402" extrusionOk="0">
                  <a:moveTo>
                    <a:pt x="777" y="0"/>
                  </a:moveTo>
                  <a:cubicBezTo>
                    <a:pt x="481" y="0"/>
                    <a:pt x="149" y="370"/>
                    <a:pt x="38" y="814"/>
                  </a:cubicBezTo>
                  <a:lnTo>
                    <a:pt x="38" y="925"/>
                  </a:lnTo>
                  <a:cubicBezTo>
                    <a:pt x="1" y="1220"/>
                    <a:pt x="75" y="1479"/>
                    <a:pt x="222" y="1553"/>
                  </a:cubicBezTo>
                  <a:lnTo>
                    <a:pt x="259" y="1553"/>
                  </a:lnTo>
                  <a:lnTo>
                    <a:pt x="3365" y="3402"/>
                  </a:lnTo>
                  <a:lnTo>
                    <a:pt x="3328" y="3328"/>
                  </a:lnTo>
                  <a:cubicBezTo>
                    <a:pt x="3476" y="3254"/>
                    <a:pt x="3550" y="3217"/>
                    <a:pt x="3698" y="3069"/>
                  </a:cubicBezTo>
                  <a:cubicBezTo>
                    <a:pt x="3846" y="2921"/>
                    <a:pt x="3956" y="2662"/>
                    <a:pt x="4030" y="2441"/>
                  </a:cubicBezTo>
                  <a:cubicBezTo>
                    <a:pt x="4067" y="2145"/>
                    <a:pt x="4067" y="1997"/>
                    <a:pt x="3956" y="1849"/>
                  </a:cubicBezTo>
                  <a:lnTo>
                    <a:pt x="4104" y="1849"/>
                  </a:lnTo>
                  <a:lnTo>
                    <a:pt x="999" y="37"/>
                  </a:lnTo>
                  <a:lnTo>
                    <a:pt x="962" y="37"/>
                  </a:lnTo>
                  <a:cubicBezTo>
                    <a:pt x="925" y="0"/>
                    <a:pt x="814" y="0"/>
                    <a:pt x="777" y="0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50" name="Google Shape;14150;p56"/>
            <p:cNvSpPr/>
            <p:nvPr/>
          </p:nvSpPr>
          <p:spPr>
            <a:xfrm>
              <a:off x="2180025" y="1961200"/>
              <a:ext cx="109100" cy="81350"/>
            </a:xfrm>
            <a:custGeom>
              <a:avLst/>
              <a:gdLst/>
              <a:ahLst/>
              <a:cxnLst/>
              <a:rect l="l" t="t" r="r" b="b"/>
              <a:pathLst>
                <a:path w="4364" h="3254" extrusionOk="0">
                  <a:moveTo>
                    <a:pt x="740" y="0"/>
                  </a:moveTo>
                  <a:cubicBezTo>
                    <a:pt x="444" y="0"/>
                    <a:pt x="112" y="370"/>
                    <a:pt x="1" y="814"/>
                  </a:cubicBezTo>
                  <a:lnTo>
                    <a:pt x="1" y="925"/>
                  </a:lnTo>
                  <a:lnTo>
                    <a:pt x="3143" y="2773"/>
                  </a:lnTo>
                  <a:lnTo>
                    <a:pt x="3661" y="3069"/>
                  </a:lnTo>
                  <a:lnTo>
                    <a:pt x="3956" y="3254"/>
                  </a:lnTo>
                  <a:cubicBezTo>
                    <a:pt x="4067" y="3069"/>
                    <a:pt x="4215" y="2847"/>
                    <a:pt x="4252" y="2625"/>
                  </a:cubicBezTo>
                  <a:cubicBezTo>
                    <a:pt x="4363" y="2293"/>
                    <a:pt x="4252" y="1960"/>
                    <a:pt x="4141" y="1886"/>
                  </a:cubicBezTo>
                  <a:lnTo>
                    <a:pt x="999" y="37"/>
                  </a:lnTo>
                  <a:lnTo>
                    <a:pt x="925" y="37"/>
                  </a:lnTo>
                  <a:cubicBezTo>
                    <a:pt x="888" y="0"/>
                    <a:pt x="814" y="0"/>
                    <a:pt x="740" y="0"/>
                  </a:cubicBezTo>
                  <a:close/>
                </a:path>
              </a:pathLst>
            </a:custGeom>
            <a:solidFill>
              <a:srgbClr val="DE5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51" name="Google Shape;14151;p56"/>
            <p:cNvSpPr/>
            <p:nvPr/>
          </p:nvSpPr>
          <p:spPr>
            <a:xfrm>
              <a:off x="2256750" y="2008325"/>
              <a:ext cx="32375" cy="39775"/>
            </a:xfrm>
            <a:custGeom>
              <a:avLst/>
              <a:gdLst/>
              <a:ahLst/>
              <a:cxnLst/>
              <a:rect l="l" t="t" r="r" b="b"/>
              <a:pathLst>
                <a:path w="1295" h="1591" extrusionOk="0">
                  <a:moveTo>
                    <a:pt x="777" y="1"/>
                  </a:moveTo>
                  <a:cubicBezTo>
                    <a:pt x="444" y="1"/>
                    <a:pt x="148" y="371"/>
                    <a:pt x="37" y="814"/>
                  </a:cubicBezTo>
                  <a:lnTo>
                    <a:pt x="37" y="925"/>
                  </a:lnTo>
                  <a:cubicBezTo>
                    <a:pt x="0" y="1184"/>
                    <a:pt x="74" y="1443"/>
                    <a:pt x="222" y="1517"/>
                  </a:cubicBezTo>
                  <a:cubicBezTo>
                    <a:pt x="259" y="1591"/>
                    <a:pt x="370" y="1591"/>
                    <a:pt x="444" y="1591"/>
                  </a:cubicBezTo>
                  <a:cubicBezTo>
                    <a:pt x="592" y="1591"/>
                    <a:pt x="740" y="1517"/>
                    <a:pt x="887" y="1369"/>
                  </a:cubicBezTo>
                  <a:cubicBezTo>
                    <a:pt x="998" y="1184"/>
                    <a:pt x="1146" y="962"/>
                    <a:pt x="1183" y="740"/>
                  </a:cubicBezTo>
                  <a:cubicBezTo>
                    <a:pt x="1294" y="408"/>
                    <a:pt x="1183" y="75"/>
                    <a:pt x="961" y="38"/>
                  </a:cubicBezTo>
                  <a:cubicBezTo>
                    <a:pt x="924" y="1"/>
                    <a:pt x="850" y="1"/>
                    <a:pt x="777" y="1"/>
                  </a:cubicBezTo>
                  <a:close/>
                </a:path>
              </a:pathLst>
            </a:custGeom>
            <a:solidFill>
              <a:srgbClr val="5E00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52" name="Google Shape;14152;p56"/>
            <p:cNvSpPr/>
            <p:nvPr/>
          </p:nvSpPr>
          <p:spPr>
            <a:xfrm>
              <a:off x="1895350" y="1697775"/>
              <a:ext cx="708025" cy="592500"/>
            </a:xfrm>
            <a:custGeom>
              <a:avLst/>
              <a:gdLst/>
              <a:ahLst/>
              <a:cxnLst/>
              <a:rect l="l" t="t" r="r" b="b"/>
              <a:pathLst>
                <a:path w="28321" h="23700" extrusionOk="0">
                  <a:moveTo>
                    <a:pt x="27359" y="1"/>
                  </a:moveTo>
                  <a:lnTo>
                    <a:pt x="1" y="22035"/>
                  </a:lnTo>
                  <a:lnTo>
                    <a:pt x="1110" y="23699"/>
                  </a:lnTo>
                  <a:lnTo>
                    <a:pt x="28320" y="1849"/>
                  </a:lnTo>
                  <a:lnTo>
                    <a:pt x="27359" y="1"/>
                  </a:ln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53" name="Google Shape;14153;p56"/>
            <p:cNvSpPr/>
            <p:nvPr/>
          </p:nvSpPr>
          <p:spPr>
            <a:xfrm>
              <a:off x="1906450" y="1711650"/>
              <a:ext cx="686750" cy="565675"/>
            </a:xfrm>
            <a:custGeom>
              <a:avLst/>
              <a:gdLst/>
              <a:ahLst/>
              <a:cxnLst/>
              <a:rect l="l" t="t" r="r" b="b"/>
              <a:pathLst>
                <a:path w="27470" h="22627" extrusionOk="0">
                  <a:moveTo>
                    <a:pt x="26804" y="0"/>
                  </a:moveTo>
                  <a:lnTo>
                    <a:pt x="0" y="21554"/>
                  </a:lnTo>
                  <a:lnTo>
                    <a:pt x="740" y="22626"/>
                  </a:lnTo>
                  <a:lnTo>
                    <a:pt x="27470" y="1183"/>
                  </a:lnTo>
                  <a:lnTo>
                    <a:pt x="26804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54" name="Google Shape;14154;p56"/>
            <p:cNvSpPr/>
            <p:nvPr/>
          </p:nvSpPr>
          <p:spPr>
            <a:xfrm>
              <a:off x="1923075" y="1711650"/>
              <a:ext cx="670125" cy="565675"/>
            </a:xfrm>
            <a:custGeom>
              <a:avLst/>
              <a:gdLst/>
              <a:ahLst/>
              <a:cxnLst/>
              <a:rect l="l" t="t" r="r" b="b"/>
              <a:pathLst>
                <a:path w="26805" h="22627" extrusionOk="0">
                  <a:moveTo>
                    <a:pt x="26139" y="0"/>
                  </a:moveTo>
                  <a:lnTo>
                    <a:pt x="25954" y="185"/>
                  </a:lnTo>
                  <a:lnTo>
                    <a:pt x="26509" y="1183"/>
                  </a:lnTo>
                  <a:lnTo>
                    <a:pt x="1" y="22442"/>
                  </a:lnTo>
                  <a:lnTo>
                    <a:pt x="75" y="22626"/>
                  </a:lnTo>
                  <a:lnTo>
                    <a:pt x="26805" y="1183"/>
                  </a:lnTo>
                  <a:lnTo>
                    <a:pt x="26139" y="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55" name="Google Shape;14155;p56"/>
            <p:cNvSpPr/>
            <p:nvPr/>
          </p:nvSpPr>
          <p:spPr>
            <a:xfrm>
              <a:off x="1869475" y="1682075"/>
              <a:ext cx="709850" cy="567525"/>
            </a:xfrm>
            <a:custGeom>
              <a:avLst/>
              <a:gdLst/>
              <a:ahLst/>
              <a:cxnLst/>
              <a:rect l="l" t="t" r="r" b="b"/>
              <a:pathLst>
                <a:path w="28394" h="22701" extrusionOk="0">
                  <a:moveTo>
                    <a:pt x="27359" y="0"/>
                  </a:moveTo>
                  <a:lnTo>
                    <a:pt x="0" y="22035"/>
                  </a:lnTo>
                  <a:lnTo>
                    <a:pt x="1036" y="22700"/>
                  </a:lnTo>
                  <a:lnTo>
                    <a:pt x="25288" y="3291"/>
                  </a:lnTo>
                  <a:lnTo>
                    <a:pt x="28394" y="629"/>
                  </a:lnTo>
                  <a:lnTo>
                    <a:pt x="27359" y="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56" name="Google Shape;14156;p56"/>
            <p:cNvSpPr/>
            <p:nvPr/>
          </p:nvSpPr>
          <p:spPr>
            <a:xfrm>
              <a:off x="1869475" y="2232925"/>
              <a:ext cx="53625" cy="57350"/>
            </a:xfrm>
            <a:custGeom>
              <a:avLst/>
              <a:gdLst/>
              <a:ahLst/>
              <a:cxnLst/>
              <a:rect l="l" t="t" r="r" b="b"/>
              <a:pathLst>
                <a:path w="2145" h="2294" extrusionOk="0">
                  <a:moveTo>
                    <a:pt x="0" y="1"/>
                  </a:moveTo>
                  <a:lnTo>
                    <a:pt x="1405" y="1849"/>
                  </a:lnTo>
                  <a:lnTo>
                    <a:pt x="2145" y="2293"/>
                  </a:lnTo>
                  <a:lnTo>
                    <a:pt x="1036" y="6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01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57" name="Google Shape;14157;p56"/>
            <p:cNvSpPr/>
            <p:nvPr/>
          </p:nvSpPr>
          <p:spPr>
            <a:xfrm>
              <a:off x="2225325" y="1976000"/>
              <a:ext cx="67500" cy="88750"/>
            </a:xfrm>
            <a:custGeom>
              <a:avLst/>
              <a:gdLst/>
              <a:ahLst/>
              <a:cxnLst/>
              <a:rect l="l" t="t" r="r" b="b"/>
              <a:pathLst>
                <a:path w="2700" h="3550" extrusionOk="0">
                  <a:moveTo>
                    <a:pt x="1627" y="0"/>
                  </a:moveTo>
                  <a:cubicBezTo>
                    <a:pt x="961" y="37"/>
                    <a:pt x="259" y="813"/>
                    <a:pt x="148" y="1738"/>
                  </a:cubicBezTo>
                  <a:cubicBezTo>
                    <a:pt x="0" y="2440"/>
                    <a:pt x="185" y="2995"/>
                    <a:pt x="518" y="3216"/>
                  </a:cubicBezTo>
                  <a:cubicBezTo>
                    <a:pt x="555" y="3216"/>
                    <a:pt x="555" y="3290"/>
                    <a:pt x="592" y="3290"/>
                  </a:cubicBezTo>
                  <a:lnTo>
                    <a:pt x="1072" y="3549"/>
                  </a:lnTo>
                  <a:lnTo>
                    <a:pt x="961" y="3364"/>
                  </a:lnTo>
                  <a:cubicBezTo>
                    <a:pt x="1627" y="3327"/>
                    <a:pt x="2255" y="2551"/>
                    <a:pt x="2440" y="1627"/>
                  </a:cubicBezTo>
                  <a:cubicBezTo>
                    <a:pt x="2551" y="1109"/>
                    <a:pt x="2514" y="702"/>
                    <a:pt x="2329" y="407"/>
                  </a:cubicBezTo>
                  <a:lnTo>
                    <a:pt x="2699" y="407"/>
                  </a:lnTo>
                  <a:lnTo>
                    <a:pt x="2071" y="74"/>
                  </a:lnTo>
                  <a:cubicBezTo>
                    <a:pt x="2034" y="74"/>
                    <a:pt x="2034" y="37"/>
                    <a:pt x="1997" y="37"/>
                  </a:cubicBezTo>
                  <a:cubicBezTo>
                    <a:pt x="1886" y="0"/>
                    <a:pt x="1775" y="0"/>
                    <a:pt x="1627" y="0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58" name="Google Shape;14158;p56"/>
            <p:cNvSpPr/>
            <p:nvPr/>
          </p:nvSpPr>
          <p:spPr>
            <a:xfrm>
              <a:off x="2240225" y="1984175"/>
              <a:ext cx="67150" cy="84300"/>
            </a:xfrm>
            <a:custGeom>
              <a:avLst/>
              <a:gdLst/>
              <a:ahLst/>
              <a:cxnLst/>
              <a:rect l="l" t="t" r="r" b="b"/>
              <a:pathLst>
                <a:path w="2686" h="3372" extrusionOk="0">
                  <a:moveTo>
                    <a:pt x="1750" y="1"/>
                  </a:moveTo>
                  <a:cubicBezTo>
                    <a:pt x="1720" y="1"/>
                    <a:pt x="1690" y="2"/>
                    <a:pt x="1659" y="6"/>
                  </a:cubicBezTo>
                  <a:cubicBezTo>
                    <a:pt x="1031" y="43"/>
                    <a:pt x="328" y="819"/>
                    <a:pt x="181" y="1743"/>
                  </a:cubicBezTo>
                  <a:cubicBezTo>
                    <a:pt x="0" y="2645"/>
                    <a:pt x="348" y="3371"/>
                    <a:pt x="983" y="3371"/>
                  </a:cubicBezTo>
                  <a:cubicBezTo>
                    <a:pt x="999" y="3371"/>
                    <a:pt x="1015" y="3371"/>
                    <a:pt x="1031" y="3370"/>
                  </a:cubicBezTo>
                  <a:cubicBezTo>
                    <a:pt x="1659" y="3333"/>
                    <a:pt x="2362" y="2520"/>
                    <a:pt x="2510" y="1595"/>
                  </a:cubicBezTo>
                  <a:cubicBezTo>
                    <a:pt x="2686" y="714"/>
                    <a:pt x="2358" y="1"/>
                    <a:pt x="1750" y="1"/>
                  </a:cubicBezTo>
                  <a:close/>
                </a:path>
              </a:pathLst>
            </a:custGeom>
            <a:solidFill>
              <a:srgbClr val="D6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59" name="Google Shape;14159;p56"/>
            <p:cNvSpPr/>
            <p:nvPr/>
          </p:nvSpPr>
          <p:spPr>
            <a:xfrm>
              <a:off x="1780750" y="2111850"/>
              <a:ext cx="168225" cy="381750"/>
            </a:xfrm>
            <a:custGeom>
              <a:avLst/>
              <a:gdLst/>
              <a:ahLst/>
              <a:cxnLst/>
              <a:rect l="l" t="t" r="r" b="b"/>
              <a:pathLst>
                <a:path w="6729" h="15270" extrusionOk="0">
                  <a:moveTo>
                    <a:pt x="3660" y="1"/>
                  </a:moveTo>
                  <a:lnTo>
                    <a:pt x="1627" y="1332"/>
                  </a:lnTo>
                  <a:lnTo>
                    <a:pt x="0" y="8134"/>
                  </a:lnTo>
                  <a:lnTo>
                    <a:pt x="4696" y="15270"/>
                  </a:lnTo>
                  <a:lnTo>
                    <a:pt x="5916" y="14604"/>
                  </a:lnTo>
                  <a:cubicBezTo>
                    <a:pt x="5916" y="14604"/>
                    <a:pt x="6729" y="12238"/>
                    <a:pt x="6507" y="8171"/>
                  </a:cubicBezTo>
                  <a:cubicBezTo>
                    <a:pt x="6285" y="4141"/>
                    <a:pt x="3660" y="1"/>
                    <a:pt x="3660" y="1"/>
                  </a:cubicBez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60" name="Google Shape;14160;p56"/>
            <p:cNvSpPr/>
            <p:nvPr/>
          </p:nvSpPr>
          <p:spPr>
            <a:xfrm>
              <a:off x="1692025" y="2232925"/>
              <a:ext cx="125725" cy="220925"/>
            </a:xfrm>
            <a:custGeom>
              <a:avLst/>
              <a:gdLst/>
              <a:ahLst/>
              <a:cxnLst/>
              <a:rect l="l" t="t" r="r" b="b"/>
              <a:pathLst>
                <a:path w="5029" h="8837" extrusionOk="0">
                  <a:moveTo>
                    <a:pt x="1516" y="1"/>
                  </a:moveTo>
                  <a:lnTo>
                    <a:pt x="111" y="1036"/>
                  </a:lnTo>
                  <a:lnTo>
                    <a:pt x="0" y="5066"/>
                  </a:lnTo>
                  <a:lnTo>
                    <a:pt x="3623" y="8837"/>
                  </a:lnTo>
                  <a:lnTo>
                    <a:pt x="5028" y="8245"/>
                  </a:lnTo>
                  <a:lnTo>
                    <a:pt x="4474" y="3846"/>
                  </a:lnTo>
                  <a:lnTo>
                    <a:pt x="1516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61" name="Google Shape;14161;p56"/>
            <p:cNvSpPr/>
            <p:nvPr/>
          </p:nvSpPr>
          <p:spPr>
            <a:xfrm>
              <a:off x="1717900" y="2110000"/>
              <a:ext cx="103525" cy="205225"/>
            </a:xfrm>
            <a:custGeom>
              <a:avLst/>
              <a:gdLst/>
              <a:ahLst/>
              <a:cxnLst/>
              <a:rect l="l" t="t" r="r" b="b"/>
              <a:pathLst>
                <a:path w="4141" h="8209" extrusionOk="0">
                  <a:moveTo>
                    <a:pt x="1627" y="1"/>
                  </a:moveTo>
                  <a:lnTo>
                    <a:pt x="0" y="6766"/>
                  </a:lnTo>
                  <a:lnTo>
                    <a:pt x="2514" y="8208"/>
                  </a:lnTo>
                  <a:lnTo>
                    <a:pt x="4141" y="1443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rgbClr val="B3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62" name="Google Shape;14162;p56"/>
            <p:cNvSpPr/>
            <p:nvPr/>
          </p:nvSpPr>
          <p:spPr>
            <a:xfrm>
              <a:off x="1758550" y="2077650"/>
              <a:ext cx="113725" cy="68425"/>
            </a:xfrm>
            <a:custGeom>
              <a:avLst/>
              <a:gdLst/>
              <a:ahLst/>
              <a:cxnLst/>
              <a:rect l="l" t="t" r="r" b="b"/>
              <a:pathLst>
                <a:path w="4549" h="2737" extrusionOk="0">
                  <a:moveTo>
                    <a:pt x="2034" y="1"/>
                  </a:moveTo>
                  <a:lnTo>
                    <a:pt x="1" y="1295"/>
                  </a:lnTo>
                  <a:lnTo>
                    <a:pt x="2515" y="2737"/>
                  </a:lnTo>
                  <a:lnTo>
                    <a:pt x="4548" y="1369"/>
                  </a:lnTo>
                  <a:lnTo>
                    <a:pt x="2034" y="1"/>
                  </a:lnTo>
                  <a:close/>
                </a:path>
              </a:pathLst>
            </a:custGeom>
            <a:solidFill>
              <a:srgbClr val="DB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63" name="Google Shape;14163;p56"/>
            <p:cNvSpPr/>
            <p:nvPr/>
          </p:nvSpPr>
          <p:spPr>
            <a:xfrm>
              <a:off x="1717900" y="2279150"/>
              <a:ext cx="180250" cy="214450"/>
            </a:xfrm>
            <a:custGeom>
              <a:avLst/>
              <a:gdLst/>
              <a:ahLst/>
              <a:cxnLst/>
              <a:rect l="l" t="t" r="r" b="b"/>
              <a:pathLst>
                <a:path w="7210" h="8578" extrusionOk="0">
                  <a:moveTo>
                    <a:pt x="0" y="0"/>
                  </a:moveTo>
                  <a:lnTo>
                    <a:pt x="2736" y="4881"/>
                  </a:lnTo>
                  <a:lnTo>
                    <a:pt x="4732" y="7136"/>
                  </a:lnTo>
                  <a:lnTo>
                    <a:pt x="7210" y="8578"/>
                  </a:lnTo>
                  <a:lnTo>
                    <a:pt x="2514" y="14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64" name="Google Shape;14164;p56"/>
            <p:cNvSpPr/>
            <p:nvPr/>
          </p:nvSpPr>
          <p:spPr>
            <a:xfrm>
              <a:off x="2571925" y="1711650"/>
              <a:ext cx="21275" cy="29600"/>
            </a:xfrm>
            <a:custGeom>
              <a:avLst/>
              <a:gdLst/>
              <a:ahLst/>
              <a:cxnLst/>
              <a:rect l="l" t="t" r="r" b="b"/>
              <a:pathLst>
                <a:path w="851" h="1184" extrusionOk="0">
                  <a:moveTo>
                    <a:pt x="185" y="0"/>
                  </a:moveTo>
                  <a:lnTo>
                    <a:pt x="0" y="185"/>
                  </a:lnTo>
                  <a:lnTo>
                    <a:pt x="555" y="1183"/>
                  </a:lnTo>
                  <a:lnTo>
                    <a:pt x="851" y="118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65" name="Google Shape;14165;p56"/>
            <p:cNvSpPr/>
            <p:nvPr/>
          </p:nvSpPr>
          <p:spPr>
            <a:xfrm>
              <a:off x="1692025" y="2359550"/>
              <a:ext cx="171000" cy="130350"/>
            </a:xfrm>
            <a:custGeom>
              <a:avLst/>
              <a:gdLst/>
              <a:ahLst/>
              <a:cxnLst/>
              <a:rect l="l" t="t" r="r" b="b"/>
              <a:pathLst>
                <a:path w="6840" h="5214" extrusionOk="0">
                  <a:moveTo>
                    <a:pt x="0" y="1"/>
                  </a:moveTo>
                  <a:lnTo>
                    <a:pt x="3623" y="3772"/>
                  </a:lnTo>
                  <a:lnTo>
                    <a:pt x="6840" y="5214"/>
                  </a:lnTo>
                  <a:lnTo>
                    <a:pt x="3180" y="14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66" name="Google Shape;14166;p56"/>
            <p:cNvSpPr/>
            <p:nvPr/>
          </p:nvSpPr>
          <p:spPr>
            <a:xfrm>
              <a:off x="1712350" y="2248650"/>
              <a:ext cx="150675" cy="241250"/>
            </a:xfrm>
            <a:custGeom>
              <a:avLst/>
              <a:gdLst/>
              <a:ahLst/>
              <a:cxnLst/>
              <a:rect l="l" t="t" r="r" b="b"/>
              <a:pathLst>
                <a:path w="6027" h="9650" extrusionOk="0">
                  <a:moveTo>
                    <a:pt x="518" y="0"/>
                  </a:moveTo>
                  <a:lnTo>
                    <a:pt x="0" y="740"/>
                  </a:lnTo>
                  <a:lnTo>
                    <a:pt x="185" y="3032"/>
                  </a:lnTo>
                  <a:lnTo>
                    <a:pt x="6027" y="9650"/>
                  </a:lnTo>
                  <a:lnTo>
                    <a:pt x="6027" y="9650"/>
                  </a:lnTo>
                  <a:lnTo>
                    <a:pt x="3993" y="925"/>
                  </a:lnTo>
                  <a:lnTo>
                    <a:pt x="3513" y="740"/>
                  </a:lnTo>
                  <a:lnTo>
                    <a:pt x="3106" y="1073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67" name="Google Shape;14167;p56"/>
            <p:cNvSpPr/>
            <p:nvPr/>
          </p:nvSpPr>
          <p:spPr>
            <a:xfrm>
              <a:off x="1771500" y="2271750"/>
              <a:ext cx="114625" cy="218150"/>
            </a:xfrm>
            <a:custGeom>
              <a:avLst/>
              <a:gdLst/>
              <a:ahLst/>
              <a:cxnLst/>
              <a:rect l="l" t="t" r="r" b="b"/>
              <a:pathLst>
                <a:path w="4585" h="8726" extrusionOk="0">
                  <a:moveTo>
                    <a:pt x="1627" y="1"/>
                  </a:moveTo>
                  <a:lnTo>
                    <a:pt x="185" y="925"/>
                  </a:lnTo>
                  <a:lnTo>
                    <a:pt x="1" y="4918"/>
                  </a:lnTo>
                  <a:lnTo>
                    <a:pt x="3661" y="8726"/>
                  </a:lnTo>
                  <a:lnTo>
                    <a:pt x="4585" y="7912"/>
                  </a:lnTo>
                  <a:lnTo>
                    <a:pt x="4030" y="3550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68" name="Google Shape;14168;p56"/>
            <p:cNvSpPr/>
            <p:nvPr/>
          </p:nvSpPr>
          <p:spPr>
            <a:xfrm>
              <a:off x="1692025" y="2258825"/>
              <a:ext cx="84125" cy="135875"/>
            </a:xfrm>
            <a:custGeom>
              <a:avLst/>
              <a:gdLst/>
              <a:ahLst/>
              <a:cxnLst/>
              <a:rect l="l" t="t" r="r" b="b"/>
              <a:pathLst>
                <a:path w="3365" h="5435" extrusionOk="0">
                  <a:moveTo>
                    <a:pt x="111" y="0"/>
                  </a:moveTo>
                  <a:lnTo>
                    <a:pt x="0" y="4030"/>
                  </a:lnTo>
                  <a:lnTo>
                    <a:pt x="3180" y="5435"/>
                  </a:lnTo>
                  <a:lnTo>
                    <a:pt x="3364" y="144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69" name="Google Shape;14169;p56"/>
            <p:cNvSpPr/>
            <p:nvPr/>
          </p:nvSpPr>
          <p:spPr>
            <a:xfrm>
              <a:off x="1818650" y="2397300"/>
              <a:ext cx="36975" cy="46550"/>
            </a:xfrm>
            <a:custGeom>
              <a:avLst/>
              <a:gdLst/>
              <a:ahLst/>
              <a:cxnLst/>
              <a:rect l="l" t="t" r="r" b="b"/>
              <a:pathLst>
                <a:path w="1479" h="1862" extrusionOk="0">
                  <a:moveTo>
                    <a:pt x="1086" y="0"/>
                  </a:moveTo>
                  <a:cubicBezTo>
                    <a:pt x="983" y="0"/>
                    <a:pt x="864" y="38"/>
                    <a:pt x="739" y="118"/>
                  </a:cubicBezTo>
                  <a:cubicBezTo>
                    <a:pt x="333" y="339"/>
                    <a:pt x="0" y="894"/>
                    <a:pt x="0" y="1338"/>
                  </a:cubicBezTo>
                  <a:cubicBezTo>
                    <a:pt x="0" y="1670"/>
                    <a:pt x="160" y="1861"/>
                    <a:pt x="393" y="1861"/>
                  </a:cubicBezTo>
                  <a:cubicBezTo>
                    <a:pt x="496" y="1861"/>
                    <a:pt x="614" y="1824"/>
                    <a:pt x="739" y="1744"/>
                  </a:cubicBezTo>
                  <a:cubicBezTo>
                    <a:pt x="1146" y="1522"/>
                    <a:pt x="1479" y="968"/>
                    <a:pt x="1479" y="524"/>
                  </a:cubicBezTo>
                  <a:cubicBezTo>
                    <a:pt x="1479" y="191"/>
                    <a:pt x="1319" y="0"/>
                    <a:pt x="1086" y="0"/>
                  </a:cubicBezTo>
                  <a:close/>
                </a:path>
              </a:pathLst>
            </a:custGeom>
            <a:solidFill>
              <a:srgbClr val="CD6E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70" name="Google Shape;14170;p56"/>
            <p:cNvSpPr/>
            <p:nvPr/>
          </p:nvSpPr>
          <p:spPr>
            <a:xfrm>
              <a:off x="1819575" y="2397450"/>
              <a:ext cx="27750" cy="41625"/>
            </a:xfrm>
            <a:custGeom>
              <a:avLst/>
              <a:gdLst/>
              <a:ahLst/>
              <a:cxnLst/>
              <a:rect l="l" t="t" r="r" b="b"/>
              <a:pathLst>
                <a:path w="1110" h="1665" extrusionOk="0">
                  <a:moveTo>
                    <a:pt x="924" y="1"/>
                  </a:moveTo>
                  <a:cubicBezTo>
                    <a:pt x="887" y="1"/>
                    <a:pt x="813" y="38"/>
                    <a:pt x="739" y="112"/>
                  </a:cubicBezTo>
                  <a:cubicBezTo>
                    <a:pt x="333" y="333"/>
                    <a:pt x="0" y="888"/>
                    <a:pt x="0" y="1332"/>
                  </a:cubicBezTo>
                  <a:cubicBezTo>
                    <a:pt x="0" y="1479"/>
                    <a:pt x="74" y="1590"/>
                    <a:pt x="74" y="1664"/>
                  </a:cubicBezTo>
                  <a:lnTo>
                    <a:pt x="702" y="1516"/>
                  </a:lnTo>
                  <a:cubicBezTo>
                    <a:pt x="998" y="1295"/>
                    <a:pt x="998" y="1073"/>
                    <a:pt x="1109" y="740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71" name="Google Shape;14171;p56"/>
            <p:cNvSpPr/>
            <p:nvPr/>
          </p:nvSpPr>
          <p:spPr>
            <a:xfrm>
              <a:off x="1821400" y="2408550"/>
              <a:ext cx="25000" cy="19425"/>
            </a:xfrm>
            <a:custGeom>
              <a:avLst/>
              <a:gdLst/>
              <a:ahLst/>
              <a:cxnLst/>
              <a:rect l="l" t="t" r="r" b="b"/>
              <a:pathLst>
                <a:path w="1000" h="777" extrusionOk="0">
                  <a:moveTo>
                    <a:pt x="260" y="0"/>
                  </a:moveTo>
                  <a:cubicBezTo>
                    <a:pt x="112" y="185"/>
                    <a:pt x="38" y="370"/>
                    <a:pt x="1" y="555"/>
                  </a:cubicBezTo>
                  <a:cubicBezTo>
                    <a:pt x="297" y="592"/>
                    <a:pt x="592" y="666"/>
                    <a:pt x="851" y="777"/>
                  </a:cubicBezTo>
                  <a:lnTo>
                    <a:pt x="999" y="481"/>
                  </a:lnTo>
                  <a:cubicBezTo>
                    <a:pt x="740" y="370"/>
                    <a:pt x="445" y="185"/>
                    <a:pt x="260" y="0"/>
                  </a:cubicBezTo>
                  <a:close/>
                </a:path>
              </a:pathLst>
            </a:custGeom>
            <a:solidFill>
              <a:srgbClr val="DE7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72" name="Google Shape;14172;p56"/>
            <p:cNvSpPr/>
            <p:nvPr/>
          </p:nvSpPr>
          <p:spPr>
            <a:xfrm>
              <a:off x="1830650" y="2409275"/>
              <a:ext cx="24975" cy="32750"/>
            </a:xfrm>
            <a:custGeom>
              <a:avLst/>
              <a:gdLst/>
              <a:ahLst/>
              <a:cxnLst/>
              <a:rect l="l" t="t" r="r" b="b"/>
              <a:pathLst>
                <a:path w="999" h="1310" extrusionOk="0">
                  <a:moveTo>
                    <a:pt x="726" y="1"/>
                  </a:moveTo>
                  <a:cubicBezTo>
                    <a:pt x="654" y="1"/>
                    <a:pt x="571" y="26"/>
                    <a:pt x="481" y="82"/>
                  </a:cubicBezTo>
                  <a:cubicBezTo>
                    <a:pt x="222" y="267"/>
                    <a:pt x="1" y="637"/>
                    <a:pt x="1" y="970"/>
                  </a:cubicBezTo>
                  <a:cubicBezTo>
                    <a:pt x="1" y="1176"/>
                    <a:pt x="108" y="1310"/>
                    <a:pt x="261" y="1310"/>
                  </a:cubicBezTo>
                  <a:cubicBezTo>
                    <a:pt x="328" y="1310"/>
                    <a:pt x="403" y="1284"/>
                    <a:pt x="481" y="1228"/>
                  </a:cubicBezTo>
                  <a:cubicBezTo>
                    <a:pt x="777" y="1043"/>
                    <a:pt x="999" y="674"/>
                    <a:pt x="999" y="341"/>
                  </a:cubicBezTo>
                  <a:cubicBezTo>
                    <a:pt x="999" y="135"/>
                    <a:pt x="891" y="1"/>
                    <a:pt x="726" y="1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73" name="Google Shape;14173;p56"/>
            <p:cNvSpPr/>
            <p:nvPr/>
          </p:nvSpPr>
          <p:spPr>
            <a:xfrm>
              <a:off x="1838050" y="2418125"/>
              <a:ext cx="13875" cy="17450"/>
            </a:xfrm>
            <a:custGeom>
              <a:avLst/>
              <a:gdLst/>
              <a:ahLst/>
              <a:cxnLst/>
              <a:rect l="l" t="t" r="r" b="b"/>
              <a:pathLst>
                <a:path w="555" h="698" extrusionOk="0">
                  <a:moveTo>
                    <a:pt x="438" y="0"/>
                  </a:moveTo>
                  <a:cubicBezTo>
                    <a:pt x="398" y="0"/>
                    <a:pt x="349" y="21"/>
                    <a:pt x="296" y="61"/>
                  </a:cubicBezTo>
                  <a:cubicBezTo>
                    <a:pt x="148" y="135"/>
                    <a:pt x="0" y="320"/>
                    <a:pt x="0" y="505"/>
                  </a:cubicBezTo>
                  <a:cubicBezTo>
                    <a:pt x="0" y="611"/>
                    <a:pt x="76" y="698"/>
                    <a:pt x="174" y="698"/>
                  </a:cubicBezTo>
                  <a:cubicBezTo>
                    <a:pt x="212" y="698"/>
                    <a:pt x="254" y="684"/>
                    <a:pt x="296" y="652"/>
                  </a:cubicBezTo>
                  <a:cubicBezTo>
                    <a:pt x="444" y="579"/>
                    <a:pt x="555" y="394"/>
                    <a:pt x="555" y="209"/>
                  </a:cubicBezTo>
                  <a:cubicBezTo>
                    <a:pt x="555" y="67"/>
                    <a:pt x="509" y="0"/>
                    <a:pt x="438" y="0"/>
                  </a:cubicBezTo>
                  <a:close/>
                </a:path>
              </a:pathLst>
            </a:custGeom>
            <a:solidFill>
              <a:srgbClr val="E0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74" name="Google Shape;14174;p56"/>
            <p:cNvSpPr/>
            <p:nvPr/>
          </p:nvSpPr>
          <p:spPr>
            <a:xfrm>
              <a:off x="1791825" y="2302600"/>
              <a:ext cx="13900" cy="18400"/>
            </a:xfrm>
            <a:custGeom>
              <a:avLst/>
              <a:gdLst/>
              <a:ahLst/>
              <a:cxnLst/>
              <a:rect l="l" t="t" r="r" b="b"/>
              <a:pathLst>
                <a:path w="556" h="736" extrusionOk="0">
                  <a:moveTo>
                    <a:pt x="455" y="0"/>
                  </a:moveTo>
                  <a:cubicBezTo>
                    <a:pt x="415" y="0"/>
                    <a:pt x="363" y="21"/>
                    <a:pt x="297" y="61"/>
                  </a:cubicBezTo>
                  <a:cubicBezTo>
                    <a:pt x="149" y="135"/>
                    <a:pt x="1" y="430"/>
                    <a:pt x="1" y="578"/>
                  </a:cubicBezTo>
                  <a:cubicBezTo>
                    <a:pt x="1" y="657"/>
                    <a:pt x="75" y="735"/>
                    <a:pt x="170" y="735"/>
                  </a:cubicBezTo>
                  <a:cubicBezTo>
                    <a:pt x="210" y="735"/>
                    <a:pt x="253" y="722"/>
                    <a:pt x="297" y="689"/>
                  </a:cubicBezTo>
                  <a:cubicBezTo>
                    <a:pt x="445" y="615"/>
                    <a:pt x="555" y="393"/>
                    <a:pt x="555" y="209"/>
                  </a:cubicBezTo>
                  <a:cubicBezTo>
                    <a:pt x="555" y="66"/>
                    <a:pt x="525" y="0"/>
                    <a:pt x="455" y="0"/>
                  </a:cubicBezTo>
                  <a:close/>
                </a:path>
              </a:pathLst>
            </a:custGeom>
            <a:solidFill>
              <a:srgbClr val="CD6E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75" name="Google Shape;14175;p56"/>
            <p:cNvSpPr/>
            <p:nvPr/>
          </p:nvSpPr>
          <p:spPr>
            <a:xfrm>
              <a:off x="1791825" y="2302250"/>
              <a:ext cx="12975" cy="17600"/>
            </a:xfrm>
            <a:custGeom>
              <a:avLst/>
              <a:gdLst/>
              <a:ahLst/>
              <a:cxnLst/>
              <a:rect l="l" t="t" r="r" b="b"/>
              <a:pathLst>
                <a:path w="519" h="704" extrusionOk="0">
                  <a:moveTo>
                    <a:pt x="371" y="1"/>
                  </a:moveTo>
                  <a:cubicBezTo>
                    <a:pt x="334" y="1"/>
                    <a:pt x="334" y="1"/>
                    <a:pt x="297" y="75"/>
                  </a:cubicBezTo>
                  <a:cubicBezTo>
                    <a:pt x="149" y="149"/>
                    <a:pt x="1" y="407"/>
                    <a:pt x="1" y="592"/>
                  </a:cubicBezTo>
                  <a:cubicBezTo>
                    <a:pt x="1" y="629"/>
                    <a:pt x="1" y="666"/>
                    <a:pt x="75" y="703"/>
                  </a:cubicBezTo>
                  <a:lnTo>
                    <a:pt x="334" y="666"/>
                  </a:lnTo>
                  <a:cubicBezTo>
                    <a:pt x="445" y="592"/>
                    <a:pt x="482" y="481"/>
                    <a:pt x="518" y="333"/>
                  </a:cubicBezTo>
                  <a:lnTo>
                    <a:pt x="371" y="1"/>
                  </a:ln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76" name="Google Shape;14176;p56"/>
            <p:cNvSpPr/>
            <p:nvPr/>
          </p:nvSpPr>
          <p:spPr>
            <a:xfrm>
              <a:off x="1791825" y="230780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112" y="1"/>
                  </a:moveTo>
                  <a:cubicBezTo>
                    <a:pt x="75" y="37"/>
                    <a:pt x="1" y="111"/>
                    <a:pt x="1" y="222"/>
                  </a:cubicBezTo>
                  <a:cubicBezTo>
                    <a:pt x="149" y="222"/>
                    <a:pt x="297" y="222"/>
                    <a:pt x="371" y="259"/>
                  </a:cubicBezTo>
                  <a:cubicBezTo>
                    <a:pt x="371" y="222"/>
                    <a:pt x="445" y="185"/>
                    <a:pt x="445" y="185"/>
                  </a:cubicBezTo>
                  <a:cubicBezTo>
                    <a:pt x="334" y="111"/>
                    <a:pt x="186" y="74"/>
                    <a:pt x="112" y="1"/>
                  </a:cubicBezTo>
                  <a:close/>
                </a:path>
              </a:pathLst>
            </a:custGeom>
            <a:solidFill>
              <a:srgbClr val="DE7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77" name="Google Shape;14177;p56"/>
            <p:cNvSpPr/>
            <p:nvPr/>
          </p:nvSpPr>
          <p:spPr>
            <a:xfrm>
              <a:off x="1796450" y="2307350"/>
              <a:ext cx="9275" cy="13250"/>
            </a:xfrm>
            <a:custGeom>
              <a:avLst/>
              <a:gdLst/>
              <a:ahLst/>
              <a:cxnLst/>
              <a:rect l="l" t="t" r="r" b="b"/>
              <a:pathLst>
                <a:path w="371" h="530" extrusionOk="0">
                  <a:moveTo>
                    <a:pt x="287" y="1"/>
                  </a:moveTo>
                  <a:cubicBezTo>
                    <a:pt x="258" y="1"/>
                    <a:pt x="224" y="17"/>
                    <a:pt x="186" y="55"/>
                  </a:cubicBezTo>
                  <a:cubicBezTo>
                    <a:pt x="112" y="129"/>
                    <a:pt x="1" y="277"/>
                    <a:pt x="1" y="425"/>
                  </a:cubicBezTo>
                  <a:cubicBezTo>
                    <a:pt x="1" y="477"/>
                    <a:pt x="56" y="530"/>
                    <a:pt x="115" y="530"/>
                  </a:cubicBezTo>
                  <a:cubicBezTo>
                    <a:pt x="139" y="530"/>
                    <a:pt x="164" y="521"/>
                    <a:pt x="186" y="499"/>
                  </a:cubicBezTo>
                  <a:cubicBezTo>
                    <a:pt x="297" y="425"/>
                    <a:pt x="370" y="277"/>
                    <a:pt x="370" y="129"/>
                  </a:cubicBezTo>
                  <a:cubicBezTo>
                    <a:pt x="370" y="57"/>
                    <a:pt x="339" y="1"/>
                    <a:pt x="287" y="1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78" name="Google Shape;14178;p56"/>
            <p:cNvSpPr/>
            <p:nvPr/>
          </p:nvSpPr>
          <p:spPr>
            <a:xfrm>
              <a:off x="1800150" y="2311125"/>
              <a:ext cx="4650" cy="7225"/>
            </a:xfrm>
            <a:custGeom>
              <a:avLst/>
              <a:gdLst/>
              <a:ahLst/>
              <a:cxnLst/>
              <a:rect l="l" t="t" r="r" b="b"/>
              <a:pathLst>
                <a:path w="186" h="289" extrusionOk="0">
                  <a:moveTo>
                    <a:pt x="158" y="1"/>
                  </a:moveTo>
                  <a:cubicBezTo>
                    <a:pt x="145" y="1"/>
                    <a:pt x="128" y="19"/>
                    <a:pt x="112" y="52"/>
                  </a:cubicBezTo>
                  <a:cubicBezTo>
                    <a:pt x="38" y="89"/>
                    <a:pt x="1" y="126"/>
                    <a:pt x="1" y="200"/>
                  </a:cubicBezTo>
                  <a:cubicBezTo>
                    <a:pt x="1" y="254"/>
                    <a:pt x="20" y="289"/>
                    <a:pt x="60" y="289"/>
                  </a:cubicBezTo>
                  <a:cubicBezTo>
                    <a:pt x="75" y="289"/>
                    <a:pt x="92" y="284"/>
                    <a:pt x="112" y="274"/>
                  </a:cubicBezTo>
                  <a:cubicBezTo>
                    <a:pt x="149" y="237"/>
                    <a:pt x="185" y="163"/>
                    <a:pt x="185" y="89"/>
                  </a:cubicBezTo>
                  <a:cubicBezTo>
                    <a:pt x="185" y="28"/>
                    <a:pt x="174" y="1"/>
                    <a:pt x="158" y="1"/>
                  </a:cubicBezTo>
                  <a:close/>
                </a:path>
              </a:pathLst>
            </a:custGeom>
            <a:solidFill>
              <a:srgbClr val="E0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3" name="Google Shape;14183;p57"/>
          <p:cNvSpPr txBox="1">
            <a:spLocks noGrp="1"/>
          </p:cNvSpPr>
          <p:nvPr>
            <p:ph type="title"/>
          </p:nvPr>
        </p:nvSpPr>
        <p:spPr>
          <a:xfrm>
            <a:off x="2902200" y="1163200"/>
            <a:ext cx="3492000" cy="197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89,9</a:t>
            </a:r>
            <a:endParaRPr>
              <a:cs typeface="B Nazanin" pitchFamily="2" charset="-78"/>
            </a:endParaRPr>
          </a:p>
        </p:txBody>
      </p:sp>
      <p:sp>
        <p:nvSpPr>
          <p:cNvPr id="14184" name="Google Shape;14184;p57"/>
          <p:cNvSpPr txBox="1">
            <a:spLocks noGrp="1"/>
          </p:cNvSpPr>
          <p:nvPr>
            <p:ph type="subTitle" idx="1"/>
          </p:nvPr>
        </p:nvSpPr>
        <p:spPr>
          <a:xfrm>
            <a:off x="2078550" y="3231200"/>
            <a:ext cx="5002800" cy="74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میلیون بشکه در روز افزایش تولید جهانی نفت در سال 2021 بود.</a:t>
            </a:r>
            <a:endParaRPr>
              <a:cs typeface="B Nazanin" pitchFamily="2" charset="-78"/>
            </a:endParaRPr>
          </a:p>
        </p:txBody>
      </p:sp>
      <p:grpSp>
        <p:nvGrpSpPr>
          <p:cNvPr id="14185" name="Google Shape;14185;p57"/>
          <p:cNvGrpSpPr/>
          <p:nvPr/>
        </p:nvGrpSpPr>
        <p:grpSpPr>
          <a:xfrm>
            <a:off x="713221" y="1396868"/>
            <a:ext cx="1448091" cy="1503360"/>
            <a:chOff x="5228750" y="1841875"/>
            <a:chExt cx="867900" cy="901025"/>
          </a:xfrm>
        </p:grpSpPr>
        <p:sp>
          <p:nvSpPr>
            <p:cNvPr id="14186" name="Google Shape;14186;p57"/>
            <p:cNvSpPr/>
            <p:nvPr/>
          </p:nvSpPr>
          <p:spPr>
            <a:xfrm>
              <a:off x="5304525" y="2286300"/>
              <a:ext cx="792125" cy="456600"/>
            </a:xfrm>
            <a:custGeom>
              <a:avLst/>
              <a:gdLst/>
              <a:ahLst/>
              <a:cxnLst/>
              <a:rect l="l" t="t" r="r" b="b"/>
              <a:pathLst>
                <a:path w="31685" h="18264" extrusionOk="0">
                  <a:moveTo>
                    <a:pt x="15861" y="0"/>
                  </a:moveTo>
                  <a:lnTo>
                    <a:pt x="1" y="9132"/>
                  </a:lnTo>
                  <a:lnTo>
                    <a:pt x="15861" y="18264"/>
                  </a:lnTo>
                  <a:lnTo>
                    <a:pt x="31685" y="9132"/>
                  </a:lnTo>
                  <a:lnTo>
                    <a:pt x="158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87" name="Google Shape;14187;p57"/>
            <p:cNvSpPr/>
            <p:nvPr/>
          </p:nvSpPr>
          <p:spPr>
            <a:xfrm>
              <a:off x="5603075" y="2643975"/>
              <a:ext cx="195025" cy="98925"/>
            </a:xfrm>
            <a:custGeom>
              <a:avLst/>
              <a:gdLst/>
              <a:ahLst/>
              <a:cxnLst/>
              <a:rect l="l" t="t" r="r" b="b"/>
              <a:pathLst>
                <a:path w="7801" h="3957" extrusionOk="0">
                  <a:moveTo>
                    <a:pt x="0" y="1"/>
                  </a:moveTo>
                  <a:lnTo>
                    <a:pt x="3919" y="3957"/>
                  </a:lnTo>
                  <a:lnTo>
                    <a:pt x="7801" y="1701"/>
                  </a:lnTo>
                  <a:lnTo>
                    <a:pt x="780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88" name="Google Shape;14188;p57"/>
            <p:cNvSpPr/>
            <p:nvPr/>
          </p:nvSpPr>
          <p:spPr>
            <a:xfrm>
              <a:off x="5603075" y="2643975"/>
              <a:ext cx="98000" cy="98925"/>
            </a:xfrm>
            <a:custGeom>
              <a:avLst/>
              <a:gdLst/>
              <a:ahLst/>
              <a:cxnLst/>
              <a:rect l="l" t="t" r="r" b="b"/>
              <a:pathLst>
                <a:path w="3920" h="3957" extrusionOk="0">
                  <a:moveTo>
                    <a:pt x="0" y="1"/>
                  </a:moveTo>
                  <a:lnTo>
                    <a:pt x="0" y="1701"/>
                  </a:lnTo>
                  <a:lnTo>
                    <a:pt x="3919" y="3957"/>
                  </a:lnTo>
                  <a:lnTo>
                    <a:pt x="3919" y="22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89" name="Google Shape;14189;p57"/>
            <p:cNvSpPr/>
            <p:nvPr/>
          </p:nvSpPr>
          <p:spPr>
            <a:xfrm>
              <a:off x="5603075" y="2586675"/>
              <a:ext cx="195025" cy="112800"/>
            </a:xfrm>
            <a:custGeom>
              <a:avLst/>
              <a:gdLst/>
              <a:ahLst/>
              <a:cxnLst/>
              <a:rect l="l" t="t" r="r" b="b"/>
              <a:pathLst>
                <a:path w="7801" h="4512" extrusionOk="0">
                  <a:moveTo>
                    <a:pt x="3919" y="1"/>
                  </a:moveTo>
                  <a:lnTo>
                    <a:pt x="0" y="2293"/>
                  </a:lnTo>
                  <a:lnTo>
                    <a:pt x="3919" y="4511"/>
                  </a:lnTo>
                  <a:lnTo>
                    <a:pt x="7801" y="2293"/>
                  </a:lnTo>
                  <a:lnTo>
                    <a:pt x="3919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90" name="Google Shape;14190;p57"/>
            <p:cNvSpPr/>
            <p:nvPr/>
          </p:nvSpPr>
          <p:spPr>
            <a:xfrm>
              <a:off x="5630800" y="2574650"/>
              <a:ext cx="139575" cy="109100"/>
            </a:xfrm>
            <a:custGeom>
              <a:avLst/>
              <a:gdLst/>
              <a:ahLst/>
              <a:cxnLst/>
              <a:rect l="l" t="t" r="r" b="b"/>
              <a:pathLst>
                <a:path w="5583" h="4364" extrusionOk="0">
                  <a:moveTo>
                    <a:pt x="0" y="1"/>
                  </a:moveTo>
                  <a:lnTo>
                    <a:pt x="2810" y="4364"/>
                  </a:lnTo>
                  <a:lnTo>
                    <a:pt x="5583" y="2774"/>
                  </a:lnTo>
                  <a:lnTo>
                    <a:pt x="558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91" name="Google Shape;14191;p57"/>
            <p:cNvSpPr/>
            <p:nvPr/>
          </p:nvSpPr>
          <p:spPr>
            <a:xfrm>
              <a:off x="5630800" y="2574650"/>
              <a:ext cx="70275" cy="109100"/>
            </a:xfrm>
            <a:custGeom>
              <a:avLst/>
              <a:gdLst/>
              <a:ahLst/>
              <a:cxnLst/>
              <a:rect l="l" t="t" r="r" b="b"/>
              <a:pathLst>
                <a:path w="2811" h="4364" extrusionOk="0">
                  <a:moveTo>
                    <a:pt x="0" y="1"/>
                  </a:moveTo>
                  <a:lnTo>
                    <a:pt x="0" y="2774"/>
                  </a:lnTo>
                  <a:lnTo>
                    <a:pt x="2810" y="4364"/>
                  </a:lnTo>
                  <a:lnTo>
                    <a:pt x="2810" y="15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92" name="Google Shape;14192;p57"/>
            <p:cNvSpPr/>
            <p:nvPr/>
          </p:nvSpPr>
          <p:spPr>
            <a:xfrm>
              <a:off x="5630800" y="2534000"/>
              <a:ext cx="139575" cy="80425"/>
            </a:xfrm>
            <a:custGeom>
              <a:avLst/>
              <a:gdLst/>
              <a:ahLst/>
              <a:cxnLst/>
              <a:rect l="l" t="t" r="r" b="b"/>
              <a:pathLst>
                <a:path w="5583" h="3217" extrusionOk="0">
                  <a:moveTo>
                    <a:pt x="2810" y="0"/>
                  </a:moveTo>
                  <a:lnTo>
                    <a:pt x="0" y="1627"/>
                  </a:lnTo>
                  <a:lnTo>
                    <a:pt x="2810" y="3217"/>
                  </a:lnTo>
                  <a:lnTo>
                    <a:pt x="5583" y="1627"/>
                  </a:lnTo>
                  <a:lnTo>
                    <a:pt x="2810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93" name="Google Shape;14193;p57"/>
            <p:cNvSpPr/>
            <p:nvPr/>
          </p:nvSpPr>
          <p:spPr>
            <a:xfrm>
              <a:off x="5603075" y="2531225"/>
              <a:ext cx="195025" cy="99850"/>
            </a:xfrm>
            <a:custGeom>
              <a:avLst/>
              <a:gdLst/>
              <a:ahLst/>
              <a:cxnLst/>
              <a:rect l="l" t="t" r="r" b="b"/>
              <a:pathLst>
                <a:path w="7801" h="3994" extrusionOk="0">
                  <a:moveTo>
                    <a:pt x="0" y="0"/>
                  </a:moveTo>
                  <a:lnTo>
                    <a:pt x="3919" y="3993"/>
                  </a:lnTo>
                  <a:lnTo>
                    <a:pt x="7801" y="1738"/>
                  </a:lnTo>
                  <a:lnTo>
                    <a:pt x="780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94" name="Google Shape;14194;p57"/>
            <p:cNvSpPr/>
            <p:nvPr/>
          </p:nvSpPr>
          <p:spPr>
            <a:xfrm>
              <a:off x="5603075" y="2531225"/>
              <a:ext cx="98000" cy="99850"/>
            </a:xfrm>
            <a:custGeom>
              <a:avLst/>
              <a:gdLst/>
              <a:ahLst/>
              <a:cxnLst/>
              <a:rect l="l" t="t" r="r" b="b"/>
              <a:pathLst>
                <a:path w="3920" h="3994" extrusionOk="0">
                  <a:moveTo>
                    <a:pt x="0" y="0"/>
                  </a:moveTo>
                  <a:lnTo>
                    <a:pt x="0" y="1738"/>
                  </a:lnTo>
                  <a:lnTo>
                    <a:pt x="3919" y="3993"/>
                  </a:lnTo>
                  <a:lnTo>
                    <a:pt x="3919" y="22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95" name="Google Shape;14195;p57"/>
            <p:cNvSpPr/>
            <p:nvPr/>
          </p:nvSpPr>
          <p:spPr>
            <a:xfrm>
              <a:off x="5603075" y="2474850"/>
              <a:ext cx="195025" cy="111850"/>
            </a:xfrm>
            <a:custGeom>
              <a:avLst/>
              <a:gdLst/>
              <a:ahLst/>
              <a:cxnLst/>
              <a:rect l="l" t="t" r="r" b="b"/>
              <a:pathLst>
                <a:path w="7801" h="4474" extrusionOk="0">
                  <a:moveTo>
                    <a:pt x="3919" y="0"/>
                  </a:moveTo>
                  <a:lnTo>
                    <a:pt x="0" y="2255"/>
                  </a:lnTo>
                  <a:lnTo>
                    <a:pt x="3919" y="4474"/>
                  </a:lnTo>
                  <a:lnTo>
                    <a:pt x="7801" y="2255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96" name="Google Shape;14196;p57"/>
            <p:cNvSpPr/>
            <p:nvPr/>
          </p:nvSpPr>
          <p:spPr>
            <a:xfrm>
              <a:off x="5902525" y="2471150"/>
              <a:ext cx="194125" cy="99850"/>
            </a:xfrm>
            <a:custGeom>
              <a:avLst/>
              <a:gdLst/>
              <a:ahLst/>
              <a:cxnLst/>
              <a:rect l="l" t="t" r="r" b="b"/>
              <a:pathLst>
                <a:path w="7765" h="3994" extrusionOk="0">
                  <a:moveTo>
                    <a:pt x="1" y="0"/>
                  </a:moveTo>
                  <a:lnTo>
                    <a:pt x="3883" y="3993"/>
                  </a:lnTo>
                  <a:lnTo>
                    <a:pt x="7765" y="1738"/>
                  </a:lnTo>
                  <a:lnTo>
                    <a:pt x="7765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97" name="Google Shape;14197;p57"/>
            <p:cNvSpPr/>
            <p:nvPr/>
          </p:nvSpPr>
          <p:spPr>
            <a:xfrm>
              <a:off x="5902525" y="2471150"/>
              <a:ext cx="97075" cy="99850"/>
            </a:xfrm>
            <a:custGeom>
              <a:avLst/>
              <a:gdLst/>
              <a:ahLst/>
              <a:cxnLst/>
              <a:rect l="l" t="t" r="r" b="b"/>
              <a:pathLst>
                <a:path w="3883" h="3994" extrusionOk="0">
                  <a:moveTo>
                    <a:pt x="1" y="0"/>
                  </a:moveTo>
                  <a:lnTo>
                    <a:pt x="1" y="1738"/>
                  </a:lnTo>
                  <a:lnTo>
                    <a:pt x="3883" y="3993"/>
                  </a:lnTo>
                  <a:lnTo>
                    <a:pt x="3883" y="22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98" name="Google Shape;14198;p57"/>
            <p:cNvSpPr/>
            <p:nvPr/>
          </p:nvSpPr>
          <p:spPr>
            <a:xfrm>
              <a:off x="5902525" y="2414775"/>
              <a:ext cx="194125" cy="111850"/>
            </a:xfrm>
            <a:custGeom>
              <a:avLst/>
              <a:gdLst/>
              <a:ahLst/>
              <a:cxnLst/>
              <a:rect l="l" t="t" r="r" b="b"/>
              <a:pathLst>
                <a:path w="7765" h="4474" extrusionOk="0">
                  <a:moveTo>
                    <a:pt x="3883" y="0"/>
                  </a:moveTo>
                  <a:lnTo>
                    <a:pt x="1" y="2255"/>
                  </a:lnTo>
                  <a:lnTo>
                    <a:pt x="3883" y="4473"/>
                  </a:lnTo>
                  <a:lnTo>
                    <a:pt x="7765" y="2255"/>
                  </a:lnTo>
                  <a:lnTo>
                    <a:pt x="3883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99" name="Google Shape;14199;p57"/>
            <p:cNvSpPr/>
            <p:nvPr/>
          </p:nvSpPr>
          <p:spPr>
            <a:xfrm>
              <a:off x="5928400" y="2401825"/>
              <a:ext cx="141450" cy="110000"/>
            </a:xfrm>
            <a:custGeom>
              <a:avLst/>
              <a:gdLst/>
              <a:ahLst/>
              <a:cxnLst/>
              <a:rect l="l" t="t" r="r" b="b"/>
              <a:pathLst>
                <a:path w="5658" h="4400" extrusionOk="0">
                  <a:moveTo>
                    <a:pt x="1" y="0"/>
                  </a:moveTo>
                  <a:lnTo>
                    <a:pt x="2848" y="4400"/>
                  </a:lnTo>
                  <a:lnTo>
                    <a:pt x="5657" y="2773"/>
                  </a:lnTo>
                  <a:lnTo>
                    <a:pt x="5657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00" name="Google Shape;14200;p57"/>
            <p:cNvSpPr/>
            <p:nvPr/>
          </p:nvSpPr>
          <p:spPr>
            <a:xfrm>
              <a:off x="5928400" y="2401825"/>
              <a:ext cx="71200" cy="110000"/>
            </a:xfrm>
            <a:custGeom>
              <a:avLst/>
              <a:gdLst/>
              <a:ahLst/>
              <a:cxnLst/>
              <a:rect l="l" t="t" r="r" b="b"/>
              <a:pathLst>
                <a:path w="2848" h="4400" extrusionOk="0">
                  <a:moveTo>
                    <a:pt x="1" y="0"/>
                  </a:moveTo>
                  <a:lnTo>
                    <a:pt x="1" y="2773"/>
                  </a:lnTo>
                  <a:lnTo>
                    <a:pt x="2848" y="4400"/>
                  </a:lnTo>
                  <a:lnTo>
                    <a:pt x="2848" y="16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01" name="Google Shape;14201;p57"/>
            <p:cNvSpPr/>
            <p:nvPr/>
          </p:nvSpPr>
          <p:spPr>
            <a:xfrm>
              <a:off x="5928400" y="2362075"/>
              <a:ext cx="141450" cy="80450"/>
            </a:xfrm>
            <a:custGeom>
              <a:avLst/>
              <a:gdLst/>
              <a:ahLst/>
              <a:cxnLst/>
              <a:rect l="l" t="t" r="r" b="b"/>
              <a:pathLst>
                <a:path w="5658" h="3218" extrusionOk="0">
                  <a:moveTo>
                    <a:pt x="2848" y="1"/>
                  </a:moveTo>
                  <a:lnTo>
                    <a:pt x="1" y="1590"/>
                  </a:lnTo>
                  <a:lnTo>
                    <a:pt x="2848" y="3217"/>
                  </a:lnTo>
                  <a:lnTo>
                    <a:pt x="5657" y="1590"/>
                  </a:lnTo>
                  <a:lnTo>
                    <a:pt x="2848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02" name="Google Shape;14202;p57"/>
            <p:cNvSpPr/>
            <p:nvPr/>
          </p:nvSpPr>
          <p:spPr>
            <a:xfrm>
              <a:off x="5902525" y="2358375"/>
              <a:ext cx="194125" cy="100775"/>
            </a:xfrm>
            <a:custGeom>
              <a:avLst/>
              <a:gdLst/>
              <a:ahLst/>
              <a:cxnLst/>
              <a:rect l="l" t="t" r="r" b="b"/>
              <a:pathLst>
                <a:path w="7765" h="4031" extrusionOk="0">
                  <a:moveTo>
                    <a:pt x="1" y="1"/>
                  </a:moveTo>
                  <a:lnTo>
                    <a:pt x="3883" y="4031"/>
                  </a:lnTo>
                  <a:lnTo>
                    <a:pt x="7765" y="1738"/>
                  </a:lnTo>
                  <a:lnTo>
                    <a:pt x="776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03" name="Google Shape;14203;p57"/>
            <p:cNvSpPr/>
            <p:nvPr/>
          </p:nvSpPr>
          <p:spPr>
            <a:xfrm>
              <a:off x="5902525" y="2358375"/>
              <a:ext cx="97075" cy="100775"/>
            </a:xfrm>
            <a:custGeom>
              <a:avLst/>
              <a:gdLst/>
              <a:ahLst/>
              <a:cxnLst/>
              <a:rect l="l" t="t" r="r" b="b"/>
              <a:pathLst>
                <a:path w="3883" h="4031" extrusionOk="0">
                  <a:moveTo>
                    <a:pt x="1" y="1"/>
                  </a:moveTo>
                  <a:lnTo>
                    <a:pt x="1" y="1738"/>
                  </a:lnTo>
                  <a:lnTo>
                    <a:pt x="3883" y="4031"/>
                  </a:lnTo>
                  <a:lnTo>
                    <a:pt x="3883" y="22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04" name="Google Shape;14204;p57"/>
            <p:cNvSpPr/>
            <p:nvPr/>
          </p:nvSpPr>
          <p:spPr>
            <a:xfrm>
              <a:off x="5902525" y="2302925"/>
              <a:ext cx="194125" cy="111875"/>
            </a:xfrm>
            <a:custGeom>
              <a:avLst/>
              <a:gdLst/>
              <a:ahLst/>
              <a:cxnLst/>
              <a:rect l="l" t="t" r="r" b="b"/>
              <a:pathLst>
                <a:path w="7765" h="4475" extrusionOk="0">
                  <a:moveTo>
                    <a:pt x="3883" y="1"/>
                  </a:moveTo>
                  <a:lnTo>
                    <a:pt x="1" y="2219"/>
                  </a:lnTo>
                  <a:lnTo>
                    <a:pt x="3883" y="4474"/>
                  </a:lnTo>
                  <a:lnTo>
                    <a:pt x="7765" y="2219"/>
                  </a:lnTo>
                  <a:lnTo>
                    <a:pt x="388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05" name="Google Shape;14205;p57"/>
            <p:cNvSpPr/>
            <p:nvPr/>
          </p:nvSpPr>
          <p:spPr>
            <a:xfrm>
              <a:off x="5304525" y="2471150"/>
              <a:ext cx="195975" cy="99850"/>
            </a:xfrm>
            <a:custGeom>
              <a:avLst/>
              <a:gdLst/>
              <a:ahLst/>
              <a:cxnLst/>
              <a:rect l="l" t="t" r="r" b="b"/>
              <a:pathLst>
                <a:path w="7839" h="3994" extrusionOk="0">
                  <a:moveTo>
                    <a:pt x="1" y="0"/>
                  </a:moveTo>
                  <a:lnTo>
                    <a:pt x="3883" y="3993"/>
                  </a:lnTo>
                  <a:lnTo>
                    <a:pt x="7838" y="1738"/>
                  </a:lnTo>
                  <a:lnTo>
                    <a:pt x="7838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06" name="Google Shape;14206;p57"/>
            <p:cNvSpPr/>
            <p:nvPr/>
          </p:nvSpPr>
          <p:spPr>
            <a:xfrm>
              <a:off x="5304525" y="2471150"/>
              <a:ext cx="97075" cy="99850"/>
            </a:xfrm>
            <a:custGeom>
              <a:avLst/>
              <a:gdLst/>
              <a:ahLst/>
              <a:cxnLst/>
              <a:rect l="l" t="t" r="r" b="b"/>
              <a:pathLst>
                <a:path w="3883" h="3994" extrusionOk="0">
                  <a:moveTo>
                    <a:pt x="1" y="0"/>
                  </a:moveTo>
                  <a:lnTo>
                    <a:pt x="1" y="1738"/>
                  </a:lnTo>
                  <a:lnTo>
                    <a:pt x="3883" y="3993"/>
                  </a:lnTo>
                  <a:lnTo>
                    <a:pt x="3883" y="22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07" name="Google Shape;14207;p57"/>
            <p:cNvSpPr/>
            <p:nvPr/>
          </p:nvSpPr>
          <p:spPr>
            <a:xfrm>
              <a:off x="5304525" y="2414775"/>
              <a:ext cx="195975" cy="111850"/>
            </a:xfrm>
            <a:custGeom>
              <a:avLst/>
              <a:gdLst/>
              <a:ahLst/>
              <a:cxnLst/>
              <a:rect l="l" t="t" r="r" b="b"/>
              <a:pathLst>
                <a:path w="7839" h="4474" extrusionOk="0">
                  <a:moveTo>
                    <a:pt x="3883" y="0"/>
                  </a:moveTo>
                  <a:lnTo>
                    <a:pt x="1" y="2255"/>
                  </a:lnTo>
                  <a:lnTo>
                    <a:pt x="3883" y="4473"/>
                  </a:lnTo>
                  <a:lnTo>
                    <a:pt x="7838" y="2255"/>
                  </a:lnTo>
                  <a:lnTo>
                    <a:pt x="3883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08" name="Google Shape;14208;p57"/>
            <p:cNvSpPr/>
            <p:nvPr/>
          </p:nvSpPr>
          <p:spPr>
            <a:xfrm>
              <a:off x="5332250" y="2401825"/>
              <a:ext cx="140525" cy="110000"/>
            </a:xfrm>
            <a:custGeom>
              <a:avLst/>
              <a:gdLst/>
              <a:ahLst/>
              <a:cxnLst/>
              <a:rect l="l" t="t" r="r" b="b"/>
              <a:pathLst>
                <a:path w="5621" h="4400" extrusionOk="0">
                  <a:moveTo>
                    <a:pt x="1" y="0"/>
                  </a:moveTo>
                  <a:lnTo>
                    <a:pt x="2774" y="4400"/>
                  </a:lnTo>
                  <a:lnTo>
                    <a:pt x="5620" y="2773"/>
                  </a:lnTo>
                  <a:lnTo>
                    <a:pt x="562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09" name="Google Shape;14209;p57"/>
            <p:cNvSpPr/>
            <p:nvPr/>
          </p:nvSpPr>
          <p:spPr>
            <a:xfrm>
              <a:off x="5332250" y="2401825"/>
              <a:ext cx="69350" cy="110000"/>
            </a:xfrm>
            <a:custGeom>
              <a:avLst/>
              <a:gdLst/>
              <a:ahLst/>
              <a:cxnLst/>
              <a:rect l="l" t="t" r="r" b="b"/>
              <a:pathLst>
                <a:path w="2774" h="4400" extrusionOk="0">
                  <a:moveTo>
                    <a:pt x="1" y="0"/>
                  </a:moveTo>
                  <a:lnTo>
                    <a:pt x="1" y="2773"/>
                  </a:lnTo>
                  <a:lnTo>
                    <a:pt x="2774" y="4400"/>
                  </a:lnTo>
                  <a:lnTo>
                    <a:pt x="2774" y="16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10" name="Google Shape;14210;p57"/>
            <p:cNvSpPr/>
            <p:nvPr/>
          </p:nvSpPr>
          <p:spPr>
            <a:xfrm>
              <a:off x="5332250" y="2362075"/>
              <a:ext cx="140525" cy="80450"/>
            </a:xfrm>
            <a:custGeom>
              <a:avLst/>
              <a:gdLst/>
              <a:ahLst/>
              <a:cxnLst/>
              <a:rect l="l" t="t" r="r" b="b"/>
              <a:pathLst>
                <a:path w="5621" h="3218" extrusionOk="0">
                  <a:moveTo>
                    <a:pt x="2774" y="1"/>
                  </a:moveTo>
                  <a:lnTo>
                    <a:pt x="1" y="1590"/>
                  </a:lnTo>
                  <a:lnTo>
                    <a:pt x="2774" y="3217"/>
                  </a:lnTo>
                  <a:lnTo>
                    <a:pt x="5620" y="1590"/>
                  </a:lnTo>
                  <a:lnTo>
                    <a:pt x="277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11" name="Google Shape;14211;p57"/>
            <p:cNvSpPr/>
            <p:nvPr/>
          </p:nvSpPr>
          <p:spPr>
            <a:xfrm>
              <a:off x="5304525" y="2358375"/>
              <a:ext cx="195975" cy="100775"/>
            </a:xfrm>
            <a:custGeom>
              <a:avLst/>
              <a:gdLst/>
              <a:ahLst/>
              <a:cxnLst/>
              <a:rect l="l" t="t" r="r" b="b"/>
              <a:pathLst>
                <a:path w="7839" h="4031" extrusionOk="0">
                  <a:moveTo>
                    <a:pt x="1" y="1"/>
                  </a:moveTo>
                  <a:lnTo>
                    <a:pt x="3883" y="4031"/>
                  </a:lnTo>
                  <a:lnTo>
                    <a:pt x="7838" y="1738"/>
                  </a:lnTo>
                  <a:lnTo>
                    <a:pt x="783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12" name="Google Shape;14212;p57"/>
            <p:cNvSpPr/>
            <p:nvPr/>
          </p:nvSpPr>
          <p:spPr>
            <a:xfrm>
              <a:off x="5304525" y="2358375"/>
              <a:ext cx="97075" cy="100775"/>
            </a:xfrm>
            <a:custGeom>
              <a:avLst/>
              <a:gdLst/>
              <a:ahLst/>
              <a:cxnLst/>
              <a:rect l="l" t="t" r="r" b="b"/>
              <a:pathLst>
                <a:path w="3883" h="4031" extrusionOk="0">
                  <a:moveTo>
                    <a:pt x="1" y="1"/>
                  </a:moveTo>
                  <a:lnTo>
                    <a:pt x="1" y="1738"/>
                  </a:lnTo>
                  <a:lnTo>
                    <a:pt x="3883" y="4031"/>
                  </a:lnTo>
                  <a:lnTo>
                    <a:pt x="3883" y="22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13" name="Google Shape;14213;p57"/>
            <p:cNvSpPr/>
            <p:nvPr/>
          </p:nvSpPr>
          <p:spPr>
            <a:xfrm>
              <a:off x="5304525" y="2302925"/>
              <a:ext cx="195975" cy="111875"/>
            </a:xfrm>
            <a:custGeom>
              <a:avLst/>
              <a:gdLst/>
              <a:ahLst/>
              <a:cxnLst/>
              <a:rect l="l" t="t" r="r" b="b"/>
              <a:pathLst>
                <a:path w="7839" h="4475" extrusionOk="0">
                  <a:moveTo>
                    <a:pt x="3883" y="1"/>
                  </a:moveTo>
                  <a:lnTo>
                    <a:pt x="1" y="2219"/>
                  </a:lnTo>
                  <a:lnTo>
                    <a:pt x="3883" y="4474"/>
                  </a:lnTo>
                  <a:lnTo>
                    <a:pt x="7838" y="2219"/>
                  </a:lnTo>
                  <a:lnTo>
                    <a:pt x="388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14" name="Google Shape;14214;p57"/>
            <p:cNvSpPr/>
            <p:nvPr/>
          </p:nvSpPr>
          <p:spPr>
            <a:xfrm>
              <a:off x="5304525" y="2316800"/>
              <a:ext cx="792125" cy="269900"/>
            </a:xfrm>
            <a:custGeom>
              <a:avLst/>
              <a:gdLst/>
              <a:ahLst/>
              <a:cxnLst/>
              <a:rect l="l" t="t" r="r" b="b"/>
              <a:pathLst>
                <a:path w="31685" h="10796" extrusionOk="0">
                  <a:moveTo>
                    <a:pt x="1" y="0"/>
                  </a:moveTo>
                  <a:lnTo>
                    <a:pt x="15861" y="10796"/>
                  </a:lnTo>
                  <a:lnTo>
                    <a:pt x="31685" y="1664"/>
                  </a:lnTo>
                  <a:lnTo>
                    <a:pt x="31685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15" name="Google Shape;14215;p57"/>
            <p:cNvSpPr/>
            <p:nvPr/>
          </p:nvSpPr>
          <p:spPr>
            <a:xfrm>
              <a:off x="5304525" y="2316800"/>
              <a:ext cx="396550" cy="269900"/>
            </a:xfrm>
            <a:custGeom>
              <a:avLst/>
              <a:gdLst/>
              <a:ahLst/>
              <a:cxnLst/>
              <a:rect l="l" t="t" r="r" b="b"/>
              <a:pathLst>
                <a:path w="15862" h="10796" extrusionOk="0">
                  <a:moveTo>
                    <a:pt x="1" y="0"/>
                  </a:moveTo>
                  <a:lnTo>
                    <a:pt x="1" y="1664"/>
                  </a:lnTo>
                  <a:lnTo>
                    <a:pt x="15861" y="10796"/>
                  </a:lnTo>
                  <a:lnTo>
                    <a:pt x="15861" y="90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16" name="Google Shape;14216;p57"/>
            <p:cNvSpPr/>
            <p:nvPr/>
          </p:nvSpPr>
          <p:spPr>
            <a:xfrm>
              <a:off x="5304525" y="2087575"/>
              <a:ext cx="792125" cy="456600"/>
            </a:xfrm>
            <a:custGeom>
              <a:avLst/>
              <a:gdLst/>
              <a:ahLst/>
              <a:cxnLst/>
              <a:rect l="l" t="t" r="r" b="b"/>
              <a:pathLst>
                <a:path w="31685" h="18264" extrusionOk="0">
                  <a:moveTo>
                    <a:pt x="15861" y="0"/>
                  </a:moveTo>
                  <a:lnTo>
                    <a:pt x="1" y="9169"/>
                  </a:lnTo>
                  <a:lnTo>
                    <a:pt x="15861" y="18264"/>
                  </a:lnTo>
                  <a:lnTo>
                    <a:pt x="31685" y="9169"/>
                  </a:lnTo>
                  <a:lnTo>
                    <a:pt x="1586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17" name="Google Shape;14217;p57"/>
            <p:cNvSpPr/>
            <p:nvPr/>
          </p:nvSpPr>
          <p:spPr>
            <a:xfrm>
              <a:off x="5707500" y="2143950"/>
              <a:ext cx="44400" cy="25900"/>
            </a:xfrm>
            <a:custGeom>
              <a:avLst/>
              <a:gdLst/>
              <a:ahLst/>
              <a:cxnLst/>
              <a:rect l="l" t="t" r="r" b="b"/>
              <a:pathLst>
                <a:path w="1776" h="1036" extrusionOk="0">
                  <a:moveTo>
                    <a:pt x="888" y="1"/>
                  </a:moveTo>
                  <a:cubicBezTo>
                    <a:pt x="666" y="1"/>
                    <a:pt x="482" y="75"/>
                    <a:pt x="297" y="148"/>
                  </a:cubicBezTo>
                  <a:cubicBezTo>
                    <a:pt x="112" y="259"/>
                    <a:pt x="1" y="370"/>
                    <a:pt x="1" y="518"/>
                  </a:cubicBezTo>
                  <a:cubicBezTo>
                    <a:pt x="1" y="666"/>
                    <a:pt x="112" y="814"/>
                    <a:pt x="297" y="888"/>
                  </a:cubicBezTo>
                  <a:cubicBezTo>
                    <a:pt x="445" y="999"/>
                    <a:pt x="666" y="1036"/>
                    <a:pt x="888" y="1036"/>
                  </a:cubicBezTo>
                  <a:cubicBezTo>
                    <a:pt x="1147" y="1036"/>
                    <a:pt x="1369" y="999"/>
                    <a:pt x="1517" y="888"/>
                  </a:cubicBezTo>
                  <a:cubicBezTo>
                    <a:pt x="1702" y="814"/>
                    <a:pt x="1775" y="666"/>
                    <a:pt x="1775" y="518"/>
                  </a:cubicBezTo>
                  <a:cubicBezTo>
                    <a:pt x="1775" y="370"/>
                    <a:pt x="1702" y="259"/>
                    <a:pt x="1517" y="148"/>
                  </a:cubicBezTo>
                  <a:cubicBezTo>
                    <a:pt x="1369" y="75"/>
                    <a:pt x="1147" y="1"/>
                    <a:pt x="888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18" name="Google Shape;14218;p57"/>
            <p:cNvSpPr/>
            <p:nvPr/>
          </p:nvSpPr>
          <p:spPr>
            <a:xfrm>
              <a:off x="5709350" y="2155975"/>
              <a:ext cx="42550" cy="13650"/>
            </a:xfrm>
            <a:custGeom>
              <a:avLst/>
              <a:gdLst/>
              <a:ahLst/>
              <a:cxnLst/>
              <a:rect l="l" t="t" r="r" b="b"/>
              <a:pathLst>
                <a:path w="1702" h="546" extrusionOk="0">
                  <a:moveTo>
                    <a:pt x="1" y="0"/>
                  </a:moveTo>
                  <a:lnTo>
                    <a:pt x="1" y="37"/>
                  </a:lnTo>
                  <a:cubicBezTo>
                    <a:pt x="1" y="185"/>
                    <a:pt x="75" y="296"/>
                    <a:pt x="223" y="407"/>
                  </a:cubicBezTo>
                  <a:cubicBezTo>
                    <a:pt x="389" y="499"/>
                    <a:pt x="611" y="546"/>
                    <a:pt x="833" y="546"/>
                  </a:cubicBezTo>
                  <a:cubicBezTo>
                    <a:pt x="1054" y="546"/>
                    <a:pt x="1276" y="499"/>
                    <a:pt x="1443" y="407"/>
                  </a:cubicBezTo>
                  <a:cubicBezTo>
                    <a:pt x="1628" y="296"/>
                    <a:pt x="1701" y="185"/>
                    <a:pt x="1701" y="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19" name="Google Shape;14219;p57"/>
            <p:cNvSpPr/>
            <p:nvPr/>
          </p:nvSpPr>
          <p:spPr>
            <a:xfrm>
              <a:off x="5709350" y="2143025"/>
              <a:ext cx="41625" cy="25900"/>
            </a:xfrm>
            <a:custGeom>
              <a:avLst/>
              <a:gdLst/>
              <a:ahLst/>
              <a:cxnLst/>
              <a:rect l="l" t="t" r="r" b="b"/>
              <a:pathLst>
                <a:path w="1665" h="1036" extrusionOk="0">
                  <a:moveTo>
                    <a:pt x="814" y="1"/>
                  </a:moveTo>
                  <a:cubicBezTo>
                    <a:pt x="371" y="1"/>
                    <a:pt x="1" y="222"/>
                    <a:pt x="1" y="518"/>
                  </a:cubicBezTo>
                  <a:cubicBezTo>
                    <a:pt x="1" y="814"/>
                    <a:pt x="371" y="1036"/>
                    <a:pt x="814" y="1036"/>
                  </a:cubicBezTo>
                  <a:cubicBezTo>
                    <a:pt x="1295" y="1036"/>
                    <a:pt x="1665" y="814"/>
                    <a:pt x="1665" y="518"/>
                  </a:cubicBezTo>
                  <a:cubicBezTo>
                    <a:pt x="1665" y="222"/>
                    <a:pt x="1295" y="1"/>
                    <a:pt x="81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20" name="Google Shape;14220;p57"/>
            <p:cNvSpPr/>
            <p:nvPr/>
          </p:nvSpPr>
          <p:spPr>
            <a:xfrm>
              <a:off x="5710275" y="2121775"/>
              <a:ext cx="40700" cy="46000"/>
            </a:xfrm>
            <a:custGeom>
              <a:avLst/>
              <a:gdLst/>
              <a:ahLst/>
              <a:cxnLst/>
              <a:rect l="l" t="t" r="r" b="b"/>
              <a:pathLst>
                <a:path w="1628" h="1840" extrusionOk="0">
                  <a:moveTo>
                    <a:pt x="1" y="0"/>
                  </a:moveTo>
                  <a:lnTo>
                    <a:pt x="1" y="1368"/>
                  </a:lnTo>
                  <a:cubicBezTo>
                    <a:pt x="1" y="1516"/>
                    <a:pt x="112" y="1590"/>
                    <a:pt x="223" y="1701"/>
                  </a:cubicBezTo>
                  <a:cubicBezTo>
                    <a:pt x="389" y="1793"/>
                    <a:pt x="602" y="1840"/>
                    <a:pt x="814" y="1840"/>
                  </a:cubicBezTo>
                  <a:cubicBezTo>
                    <a:pt x="1027" y="1840"/>
                    <a:pt x="1239" y="1793"/>
                    <a:pt x="1406" y="1701"/>
                  </a:cubicBezTo>
                  <a:cubicBezTo>
                    <a:pt x="1517" y="1590"/>
                    <a:pt x="1628" y="1479"/>
                    <a:pt x="1628" y="1368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21" name="Google Shape;14221;p57"/>
            <p:cNvSpPr/>
            <p:nvPr/>
          </p:nvSpPr>
          <p:spPr>
            <a:xfrm>
              <a:off x="5708425" y="2102350"/>
              <a:ext cx="42550" cy="30300"/>
            </a:xfrm>
            <a:custGeom>
              <a:avLst/>
              <a:gdLst/>
              <a:ahLst/>
              <a:cxnLst/>
              <a:rect l="l" t="t" r="r" b="b"/>
              <a:pathLst>
                <a:path w="1702" h="1212" extrusionOk="0">
                  <a:moveTo>
                    <a:pt x="260" y="1"/>
                  </a:moveTo>
                  <a:lnTo>
                    <a:pt x="38" y="666"/>
                  </a:lnTo>
                  <a:cubicBezTo>
                    <a:pt x="1" y="814"/>
                    <a:pt x="38" y="999"/>
                    <a:pt x="260" y="1073"/>
                  </a:cubicBezTo>
                  <a:cubicBezTo>
                    <a:pt x="426" y="1166"/>
                    <a:pt x="639" y="1212"/>
                    <a:pt x="847" y="1212"/>
                  </a:cubicBezTo>
                  <a:cubicBezTo>
                    <a:pt x="1055" y="1212"/>
                    <a:pt x="1258" y="1166"/>
                    <a:pt x="1406" y="1073"/>
                  </a:cubicBezTo>
                  <a:cubicBezTo>
                    <a:pt x="1665" y="962"/>
                    <a:pt x="1702" y="777"/>
                    <a:pt x="1665" y="629"/>
                  </a:cubicBezTo>
                  <a:lnTo>
                    <a:pt x="1406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22" name="Google Shape;14222;p57"/>
            <p:cNvSpPr/>
            <p:nvPr/>
          </p:nvSpPr>
          <p:spPr>
            <a:xfrm>
              <a:off x="5713975" y="2096825"/>
              <a:ext cx="32375" cy="16650"/>
            </a:xfrm>
            <a:custGeom>
              <a:avLst/>
              <a:gdLst/>
              <a:ahLst/>
              <a:cxnLst/>
              <a:rect l="l" t="t" r="r" b="b"/>
              <a:pathLst>
                <a:path w="1295" h="666" extrusionOk="0">
                  <a:moveTo>
                    <a:pt x="634" y="0"/>
                  </a:moveTo>
                  <a:cubicBezTo>
                    <a:pt x="481" y="0"/>
                    <a:pt x="333" y="37"/>
                    <a:pt x="223" y="111"/>
                  </a:cubicBezTo>
                  <a:cubicBezTo>
                    <a:pt x="1" y="259"/>
                    <a:pt x="1" y="407"/>
                    <a:pt x="223" y="555"/>
                  </a:cubicBezTo>
                  <a:cubicBezTo>
                    <a:pt x="333" y="629"/>
                    <a:pt x="481" y="666"/>
                    <a:pt x="634" y="666"/>
                  </a:cubicBezTo>
                  <a:cubicBezTo>
                    <a:pt x="786" y="666"/>
                    <a:pt x="943" y="629"/>
                    <a:pt x="1073" y="555"/>
                  </a:cubicBezTo>
                  <a:cubicBezTo>
                    <a:pt x="1295" y="444"/>
                    <a:pt x="1295" y="185"/>
                    <a:pt x="1073" y="111"/>
                  </a:cubicBezTo>
                  <a:cubicBezTo>
                    <a:pt x="943" y="37"/>
                    <a:pt x="786" y="0"/>
                    <a:pt x="6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23" name="Google Shape;14223;p57"/>
            <p:cNvSpPr/>
            <p:nvPr/>
          </p:nvSpPr>
          <p:spPr>
            <a:xfrm>
              <a:off x="5756500" y="2171675"/>
              <a:ext cx="44375" cy="25900"/>
            </a:xfrm>
            <a:custGeom>
              <a:avLst/>
              <a:gdLst/>
              <a:ahLst/>
              <a:cxnLst/>
              <a:rect l="l" t="t" r="r" b="b"/>
              <a:pathLst>
                <a:path w="1775" h="1036" extrusionOk="0">
                  <a:moveTo>
                    <a:pt x="888" y="1"/>
                  </a:moveTo>
                  <a:cubicBezTo>
                    <a:pt x="666" y="1"/>
                    <a:pt x="481" y="75"/>
                    <a:pt x="296" y="149"/>
                  </a:cubicBezTo>
                  <a:cubicBezTo>
                    <a:pt x="111" y="260"/>
                    <a:pt x="0" y="370"/>
                    <a:pt x="0" y="518"/>
                  </a:cubicBezTo>
                  <a:cubicBezTo>
                    <a:pt x="0" y="666"/>
                    <a:pt x="111" y="814"/>
                    <a:pt x="296" y="888"/>
                  </a:cubicBezTo>
                  <a:cubicBezTo>
                    <a:pt x="407" y="999"/>
                    <a:pt x="666" y="1036"/>
                    <a:pt x="888" y="1036"/>
                  </a:cubicBezTo>
                  <a:cubicBezTo>
                    <a:pt x="1109" y="1036"/>
                    <a:pt x="1294" y="999"/>
                    <a:pt x="1479" y="888"/>
                  </a:cubicBezTo>
                  <a:cubicBezTo>
                    <a:pt x="1664" y="814"/>
                    <a:pt x="1775" y="666"/>
                    <a:pt x="1775" y="518"/>
                  </a:cubicBezTo>
                  <a:cubicBezTo>
                    <a:pt x="1775" y="370"/>
                    <a:pt x="1664" y="260"/>
                    <a:pt x="1479" y="149"/>
                  </a:cubicBezTo>
                  <a:cubicBezTo>
                    <a:pt x="1331" y="75"/>
                    <a:pt x="1109" y="1"/>
                    <a:pt x="888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24" name="Google Shape;14224;p57"/>
            <p:cNvSpPr/>
            <p:nvPr/>
          </p:nvSpPr>
          <p:spPr>
            <a:xfrm>
              <a:off x="5756500" y="2183700"/>
              <a:ext cx="42525" cy="13650"/>
            </a:xfrm>
            <a:custGeom>
              <a:avLst/>
              <a:gdLst/>
              <a:ahLst/>
              <a:cxnLst/>
              <a:rect l="l" t="t" r="r" b="b"/>
              <a:pathLst>
                <a:path w="1701" h="546" extrusionOk="0">
                  <a:moveTo>
                    <a:pt x="0" y="0"/>
                  </a:moveTo>
                  <a:lnTo>
                    <a:pt x="0" y="37"/>
                  </a:lnTo>
                  <a:cubicBezTo>
                    <a:pt x="0" y="185"/>
                    <a:pt x="111" y="296"/>
                    <a:pt x="222" y="407"/>
                  </a:cubicBezTo>
                  <a:cubicBezTo>
                    <a:pt x="389" y="499"/>
                    <a:pt x="610" y="546"/>
                    <a:pt x="832" y="546"/>
                  </a:cubicBezTo>
                  <a:cubicBezTo>
                    <a:pt x="1054" y="546"/>
                    <a:pt x="1276" y="499"/>
                    <a:pt x="1442" y="407"/>
                  </a:cubicBezTo>
                  <a:cubicBezTo>
                    <a:pt x="1627" y="296"/>
                    <a:pt x="1701" y="185"/>
                    <a:pt x="1701" y="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25" name="Google Shape;14225;p57"/>
            <p:cNvSpPr/>
            <p:nvPr/>
          </p:nvSpPr>
          <p:spPr>
            <a:xfrm>
              <a:off x="5755575" y="2171900"/>
              <a:ext cx="46225" cy="24525"/>
            </a:xfrm>
            <a:custGeom>
              <a:avLst/>
              <a:gdLst/>
              <a:ahLst/>
              <a:cxnLst/>
              <a:rect l="l" t="t" r="r" b="b"/>
              <a:pathLst>
                <a:path w="1849" h="981" extrusionOk="0">
                  <a:moveTo>
                    <a:pt x="906" y="1"/>
                  </a:moveTo>
                  <a:cubicBezTo>
                    <a:pt x="684" y="1"/>
                    <a:pt x="462" y="47"/>
                    <a:pt x="296" y="140"/>
                  </a:cubicBezTo>
                  <a:cubicBezTo>
                    <a:pt x="0" y="324"/>
                    <a:pt x="0" y="657"/>
                    <a:pt x="296" y="842"/>
                  </a:cubicBezTo>
                  <a:cubicBezTo>
                    <a:pt x="462" y="934"/>
                    <a:pt x="684" y="981"/>
                    <a:pt x="906" y="981"/>
                  </a:cubicBezTo>
                  <a:cubicBezTo>
                    <a:pt x="1128" y="981"/>
                    <a:pt x="1350" y="934"/>
                    <a:pt x="1516" y="842"/>
                  </a:cubicBezTo>
                  <a:cubicBezTo>
                    <a:pt x="1849" y="620"/>
                    <a:pt x="1849" y="324"/>
                    <a:pt x="1516" y="140"/>
                  </a:cubicBezTo>
                  <a:cubicBezTo>
                    <a:pt x="1350" y="47"/>
                    <a:pt x="1128" y="1"/>
                    <a:pt x="906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26" name="Google Shape;14226;p57"/>
            <p:cNvSpPr/>
            <p:nvPr/>
          </p:nvSpPr>
          <p:spPr>
            <a:xfrm>
              <a:off x="5757425" y="2149500"/>
              <a:ext cx="40675" cy="46000"/>
            </a:xfrm>
            <a:custGeom>
              <a:avLst/>
              <a:gdLst/>
              <a:ahLst/>
              <a:cxnLst/>
              <a:rect l="l" t="t" r="r" b="b"/>
              <a:pathLst>
                <a:path w="1627" h="1840" extrusionOk="0">
                  <a:moveTo>
                    <a:pt x="0" y="0"/>
                  </a:moveTo>
                  <a:lnTo>
                    <a:pt x="0" y="1368"/>
                  </a:lnTo>
                  <a:cubicBezTo>
                    <a:pt x="0" y="1516"/>
                    <a:pt x="111" y="1590"/>
                    <a:pt x="259" y="1701"/>
                  </a:cubicBezTo>
                  <a:cubicBezTo>
                    <a:pt x="407" y="1794"/>
                    <a:pt x="610" y="1840"/>
                    <a:pt x="818" y="1840"/>
                  </a:cubicBezTo>
                  <a:cubicBezTo>
                    <a:pt x="1026" y="1840"/>
                    <a:pt x="1239" y="1794"/>
                    <a:pt x="1405" y="1701"/>
                  </a:cubicBezTo>
                  <a:cubicBezTo>
                    <a:pt x="1553" y="1590"/>
                    <a:pt x="1627" y="1479"/>
                    <a:pt x="1627" y="1368"/>
                  </a:cubicBezTo>
                  <a:lnTo>
                    <a:pt x="1627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27" name="Google Shape;14227;p57"/>
            <p:cNvSpPr/>
            <p:nvPr/>
          </p:nvSpPr>
          <p:spPr>
            <a:xfrm>
              <a:off x="5756500" y="2130100"/>
              <a:ext cx="42525" cy="30275"/>
            </a:xfrm>
            <a:custGeom>
              <a:avLst/>
              <a:gdLst/>
              <a:ahLst/>
              <a:cxnLst/>
              <a:rect l="l" t="t" r="r" b="b"/>
              <a:pathLst>
                <a:path w="1701" h="1211" extrusionOk="0">
                  <a:moveTo>
                    <a:pt x="296" y="0"/>
                  </a:moveTo>
                  <a:lnTo>
                    <a:pt x="37" y="666"/>
                  </a:lnTo>
                  <a:cubicBezTo>
                    <a:pt x="0" y="813"/>
                    <a:pt x="111" y="998"/>
                    <a:pt x="296" y="1072"/>
                  </a:cubicBezTo>
                  <a:cubicBezTo>
                    <a:pt x="444" y="1165"/>
                    <a:pt x="647" y="1211"/>
                    <a:pt x="855" y="1211"/>
                  </a:cubicBezTo>
                  <a:cubicBezTo>
                    <a:pt x="1063" y="1211"/>
                    <a:pt x="1276" y="1165"/>
                    <a:pt x="1442" y="1072"/>
                  </a:cubicBezTo>
                  <a:cubicBezTo>
                    <a:pt x="1627" y="961"/>
                    <a:pt x="1701" y="776"/>
                    <a:pt x="1664" y="629"/>
                  </a:cubicBezTo>
                  <a:lnTo>
                    <a:pt x="1442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28" name="Google Shape;14228;p57"/>
            <p:cNvSpPr/>
            <p:nvPr/>
          </p:nvSpPr>
          <p:spPr>
            <a:xfrm>
              <a:off x="5762050" y="2124550"/>
              <a:ext cx="32375" cy="16650"/>
            </a:xfrm>
            <a:custGeom>
              <a:avLst/>
              <a:gdLst/>
              <a:ahLst/>
              <a:cxnLst/>
              <a:rect l="l" t="t" r="r" b="b"/>
              <a:pathLst>
                <a:path w="1295" h="666" extrusionOk="0">
                  <a:moveTo>
                    <a:pt x="666" y="0"/>
                  </a:moveTo>
                  <a:cubicBezTo>
                    <a:pt x="518" y="0"/>
                    <a:pt x="370" y="37"/>
                    <a:pt x="259" y="111"/>
                  </a:cubicBezTo>
                  <a:cubicBezTo>
                    <a:pt x="0" y="259"/>
                    <a:pt x="0" y="444"/>
                    <a:pt x="259" y="555"/>
                  </a:cubicBezTo>
                  <a:cubicBezTo>
                    <a:pt x="370" y="629"/>
                    <a:pt x="518" y="666"/>
                    <a:pt x="666" y="666"/>
                  </a:cubicBezTo>
                  <a:cubicBezTo>
                    <a:pt x="814" y="666"/>
                    <a:pt x="961" y="629"/>
                    <a:pt x="1072" y="555"/>
                  </a:cubicBezTo>
                  <a:cubicBezTo>
                    <a:pt x="1294" y="444"/>
                    <a:pt x="1294" y="185"/>
                    <a:pt x="1072" y="111"/>
                  </a:cubicBezTo>
                  <a:cubicBezTo>
                    <a:pt x="961" y="37"/>
                    <a:pt x="814" y="0"/>
                    <a:pt x="6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29" name="Google Shape;14229;p57"/>
            <p:cNvSpPr/>
            <p:nvPr/>
          </p:nvSpPr>
          <p:spPr>
            <a:xfrm>
              <a:off x="5802700" y="2199400"/>
              <a:ext cx="44400" cy="25925"/>
            </a:xfrm>
            <a:custGeom>
              <a:avLst/>
              <a:gdLst/>
              <a:ahLst/>
              <a:cxnLst/>
              <a:rect l="l" t="t" r="r" b="b"/>
              <a:pathLst>
                <a:path w="1776" h="1037" extrusionOk="0">
                  <a:moveTo>
                    <a:pt x="888" y="1"/>
                  </a:moveTo>
                  <a:cubicBezTo>
                    <a:pt x="666" y="1"/>
                    <a:pt x="481" y="75"/>
                    <a:pt x="297" y="149"/>
                  </a:cubicBezTo>
                  <a:cubicBezTo>
                    <a:pt x="112" y="260"/>
                    <a:pt x="1" y="371"/>
                    <a:pt x="1" y="518"/>
                  </a:cubicBezTo>
                  <a:cubicBezTo>
                    <a:pt x="1" y="666"/>
                    <a:pt x="112" y="814"/>
                    <a:pt x="297" y="888"/>
                  </a:cubicBezTo>
                  <a:cubicBezTo>
                    <a:pt x="408" y="999"/>
                    <a:pt x="666" y="1036"/>
                    <a:pt x="888" y="1036"/>
                  </a:cubicBezTo>
                  <a:cubicBezTo>
                    <a:pt x="1110" y="1036"/>
                    <a:pt x="1332" y="962"/>
                    <a:pt x="1480" y="888"/>
                  </a:cubicBezTo>
                  <a:cubicBezTo>
                    <a:pt x="1665" y="814"/>
                    <a:pt x="1775" y="666"/>
                    <a:pt x="1775" y="518"/>
                  </a:cubicBezTo>
                  <a:cubicBezTo>
                    <a:pt x="1775" y="371"/>
                    <a:pt x="1665" y="260"/>
                    <a:pt x="1480" y="149"/>
                  </a:cubicBezTo>
                  <a:cubicBezTo>
                    <a:pt x="1332" y="75"/>
                    <a:pt x="1110" y="1"/>
                    <a:pt x="888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30" name="Google Shape;14230;p57"/>
            <p:cNvSpPr/>
            <p:nvPr/>
          </p:nvSpPr>
          <p:spPr>
            <a:xfrm>
              <a:off x="5803625" y="2210500"/>
              <a:ext cx="43475" cy="13650"/>
            </a:xfrm>
            <a:custGeom>
              <a:avLst/>
              <a:gdLst/>
              <a:ahLst/>
              <a:cxnLst/>
              <a:rect l="l" t="t" r="r" b="b"/>
              <a:pathLst>
                <a:path w="1739" h="546" extrusionOk="0">
                  <a:moveTo>
                    <a:pt x="1" y="1"/>
                  </a:moveTo>
                  <a:lnTo>
                    <a:pt x="1" y="37"/>
                  </a:lnTo>
                  <a:cubicBezTo>
                    <a:pt x="1" y="185"/>
                    <a:pt x="112" y="259"/>
                    <a:pt x="260" y="407"/>
                  </a:cubicBezTo>
                  <a:cubicBezTo>
                    <a:pt x="408" y="500"/>
                    <a:pt x="620" y="546"/>
                    <a:pt x="837" y="546"/>
                  </a:cubicBezTo>
                  <a:cubicBezTo>
                    <a:pt x="1055" y="546"/>
                    <a:pt x="1276" y="500"/>
                    <a:pt x="1443" y="407"/>
                  </a:cubicBezTo>
                  <a:cubicBezTo>
                    <a:pt x="1628" y="333"/>
                    <a:pt x="1738" y="185"/>
                    <a:pt x="1738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31" name="Google Shape;14231;p57"/>
            <p:cNvSpPr/>
            <p:nvPr/>
          </p:nvSpPr>
          <p:spPr>
            <a:xfrm>
              <a:off x="5801775" y="2198725"/>
              <a:ext cx="46250" cy="24500"/>
            </a:xfrm>
            <a:custGeom>
              <a:avLst/>
              <a:gdLst/>
              <a:ahLst/>
              <a:cxnLst/>
              <a:rect l="l" t="t" r="r" b="b"/>
              <a:pathLst>
                <a:path w="1850" h="980" extrusionOk="0">
                  <a:moveTo>
                    <a:pt x="907" y="0"/>
                  </a:moveTo>
                  <a:cubicBezTo>
                    <a:pt x="685" y="0"/>
                    <a:pt x="463" y="46"/>
                    <a:pt x="297" y="139"/>
                  </a:cubicBezTo>
                  <a:cubicBezTo>
                    <a:pt x="1" y="324"/>
                    <a:pt x="1" y="656"/>
                    <a:pt x="297" y="841"/>
                  </a:cubicBezTo>
                  <a:cubicBezTo>
                    <a:pt x="463" y="934"/>
                    <a:pt x="685" y="980"/>
                    <a:pt x="907" y="980"/>
                  </a:cubicBezTo>
                  <a:cubicBezTo>
                    <a:pt x="1129" y="980"/>
                    <a:pt x="1350" y="934"/>
                    <a:pt x="1517" y="841"/>
                  </a:cubicBezTo>
                  <a:cubicBezTo>
                    <a:pt x="1849" y="656"/>
                    <a:pt x="1849" y="324"/>
                    <a:pt x="1517" y="139"/>
                  </a:cubicBezTo>
                  <a:cubicBezTo>
                    <a:pt x="1350" y="46"/>
                    <a:pt x="1129" y="0"/>
                    <a:pt x="907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32" name="Google Shape;14232;p57"/>
            <p:cNvSpPr/>
            <p:nvPr/>
          </p:nvSpPr>
          <p:spPr>
            <a:xfrm>
              <a:off x="5803625" y="2175375"/>
              <a:ext cx="40700" cy="46700"/>
            </a:xfrm>
            <a:custGeom>
              <a:avLst/>
              <a:gdLst/>
              <a:ahLst/>
              <a:cxnLst/>
              <a:rect l="l" t="t" r="r" b="b"/>
              <a:pathLst>
                <a:path w="1628" h="1868" extrusionOk="0">
                  <a:moveTo>
                    <a:pt x="1" y="1"/>
                  </a:moveTo>
                  <a:lnTo>
                    <a:pt x="1" y="1406"/>
                  </a:lnTo>
                  <a:cubicBezTo>
                    <a:pt x="1" y="1553"/>
                    <a:pt x="112" y="1627"/>
                    <a:pt x="260" y="1701"/>
                  </a:cubicBezTo>
                  <a:cubicBezTo>
                    <a:pt x="408" y="1812"/>
                    <a:pt x="611" y="1868"/>
                    <a:pt x="819" y="1868"/>
                  </a:cubicBezTo>
                  <a:cubicBezTo>
                    <a:pt x="1027" y="1868"/>
                    <a:pt x="1239" y="1812"/>
                    <a:pt x="1406" y="1701"/>
                  </a:cubicBezTo>
                  <a:cubicBezTo>
                    <a:pt x="1591" y="1627"/>
                    <a:pt x="1628" y="1479"/>
                    <a:pt x="1628" y="1406"/>
                  </a:cubicBezTo>
                  <a:lnTo>
                    <a:pt x="1628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33" name="Google Shape;14233;p57"/>
            <p:cNvSpPr/>
            <p:nvPr/>
          </p:nvSpPr>
          <p:spPr>
            <a:xfrm>
              <a:off x="5802700" y="2158750"/>
              <a:ext cx="42550" cy="29350"/>
            </a:xfrm>
            <a:custGeom>
              <a:avLst/>
              <a:gdLst/>
              <a:ahLst/>
              <a:cxnLst/>
              <a:rect l="l" t="t" r="r" b="b"/>
              <a:pathLst>
                <a:path w="1702" h="1174" extrusionOk="0">
                  <a:moveTo>
                    <a:pt x="297" y="0"/>
                  </a:moveTo>
                  <a:lnTo>
                    <a:pt x="38" y="629"/>
                  </a:lnTo>
                  <a:cubicBezTo>
                    <a:pt x="1" y="777"/>
                    <a:pt x="112" y="961"/>
                    <a:pt x="297" y="1035"/>
                  </a:cubicBezTo>
                  <a:cubicBezTo>
                    <a:pt x="445" y="1128"/>
                    <a:pt x="648" y="1174"/>
                    <a:pt x="856" y="1174"/>
                  </a:cubicBezTo>
                  <a:cubicBezTo>
                    <a:pt x="1064" y="1174"/>
                    <a:pt x="1276" y="1128"/>
                    <a:pt x="1443" y="1035"/>
                  </a:cubicBezTo>
                  <a:cubicBezTo>
                    <a:pt x="1665" y="850"/>
                    <a:pt x="1702" y="740"/>
                    <a:pt x="1665" y="592"/>
                  </a:cubicBezTo>
                  <a:lnTo>
                    <a:pt x="1443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34" name="Google Shape;14234;p57"/>
            <p:cNvSpPr/>
            <p:nvPr/>
          </p:nvSpPr>
          <p:spPr>
            <a:xfrm>
              <a:off x="5808250" y="2151350"/>
              <a:ext cx="32375" cy="16650"/>
            </a:xfrm>
            <a:custGeom>
              <a:avLst/>
              <a:gdLst/>
              <a:ahLst/>
              <a:cxnLst/>
              <a:rect l="l" t="t" r="r" b="b"/>
              <a:pathLst>
                <a:path w="1295" h="666" extrusionOk="0">
                  <a:moveTo>
                    <a:pt x="666" y="0"/>
                  </a:moveTo>
                  <a:cubicBezTo>
                    <a:pt x="518" y="0"/>
                    <a:pt x="370" y="37"/>
                    <a:pt x="259" y="111"/>
                  </a:cubicBezTo>
                  <a:cubicBezTo>
                    <a:pt x="1" y="222"/>
                    <a:pt x="1" y="407"/>
                    <a:pt x="259" y="555"/>
                  </a:cubicBezTo>
                  <a:cubicBezTo>
                    <a:pt x="370" y="629"/>
                    <a:pt x="518" y="666"/>
                    <a:pt x="666" y="666"/>
                  </a:cubicBezTo>
                  <a:cubicBezTo>
                    <a:pt x="814" y="666"/>
                    <a:pt x="962" y="629"/>
                    <a:pt x="1073" y="555"/>
                  </a:cubicBezTo>
                  <a:cubicBezTo>
                    <a:pt x="1295" y="407"/>
                    <a:pt x="1295" y="185"/>
                    <a:pt x="1073" y="111"/>
                  </a:cubicBezTo>
                  <a:cubicBezTo>
                    <a:pt x="962" y="37"/>
                    <a:pt x="814" y="0"/>
                    <a:pt x="6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35" name="Google Shape;14235;p57"/>
            <p:cNvSpPr/>
            <p:nvPr/>
          </p:nvSpPr>
          <p:spPr>
            <a:xfrm>
              <a:off x="5533750" y="2145800"/>
              <a:ext cx="160850" cy="92450"/>
            </a:xfrm>
            <a:custGeom>
              <a:avLst/>
              <a:gdLst/>
              <a:ahLst/>
              <a:cxnLst/>
              <a:rect l="l" t="t" r="r" b="b"/>
              <a:pathLst>
                <a:path w="6434" h="3698" extrusionOk="0">
                  <a:moveTo>
                    <a:pt x="4030" y="1"/>
                  </a:moveTo>
                  <a:lnTo>
                    <a:pt x="0" y="2293"/>
                  </a:lnTo>
                  <a:lnTo>
                    <a:pt x="2403" y="3698"/>
                  </a:lnTo>
                  <a:lnTo>
                    <a:pt x="6433" y="1368"/>
                  </a:lnTo>
                  <a:lnTo>
                    <a:pt x="403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36" name="Google Shape;14236;p57"/>
            <p:cNvSpPr/>
            <p:nvPr/>
          </p:nvSpPr>
          <p:spPr>
            <a:xfrm>
              <a:off x="5538375" y="2111600"/>
              <a:ext cx="149750" cy="86900"/>
            </a:xfrm>
            <a:custGeom>
              <a:avLst/>
              <a:gdLst/>
              <a:ahLst/>
              <a:cxnLst/>
              <a:rect l="l" t="t" r="r" b="b"/>
              <a:pathLst>
                <a:path w="5990" h="3476" extrusionOk="0">
                  <a:moveTo>
                    <a:pt x="3845" y="1"/>
                  </a:moveTo>
                  <a:lnTo>
                    <a:pt x="0" y="2256"/>
                  </a:lnTo>
                  <a:lnTo>
                    <a:pt x="2218" y="3476"/>
                  </a:lnTo>
                  <a:lnTo>
                    <a:pt x="5989" y="1332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37" name="Google Shape;14237;p57"/>
            <p:cNvSpPr/>
            <p:nvPr/>
          </p:nvSpPr>
          <p:spPr>
            <a:xfrm>
              <a:off x="5538375" y="2167975"/>
              <a:ext cx="55475" cy="67500"/>
            </a:xfrm>
            <a:custGeom>
              <a:avLst/>
              <a:gdLst/>
              <a:ahLst/>
              <a:cxnLst/>
              <a:rect l="l" t="t" r="r" b="b"/>
              <a:pathLst>
                <a:path w="2219" h="2700" extrusionOk="0">
                  <a:moveTo>
                    <a:pt x="0" y="1"/>
                  </a:moveTo>
                  <a:lnTo>
                    <a:pt x="0" y="1480"/>
                  </a:lnTo>
                  <a:lnTo>
                    <a:pt x="2218" y="2700"/>
                  </a:lnTo>
                  <a:lnTo>
                    <a:pt x="2218" y="12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38" name="Google Shape;14238;p57"/>
            <p:cNvSpPr/>
            <p:nvPr/>
          </p:nvSpPr>
          <p:spPr>
            <a:xfrm>
              <a:off x="5593825" y="2144875"/>
              <a:ext cx="94300" cy="90600"/>
            </a:xfrm>
            <a:custGeom>
              <a:avLst/>
              <a:gdLst/>
              <a:ahLst/>
              <a:cxnLst/>
              <a:rect l="l" t="t" r="r" b="b"/>
              <a:pathLst>
                <a:path w="3772" h="3624" extrusionOk="0">
                  <a:moveTo>
                    <a:pt x="3771" y="1"/>
                  </a:moveTo>
                  <a:lnTo>
                    <a:pt x="0" y="2145"/>
                  </a:lnTo>
                  <a:lnTo>
                    <a:pt x="0" y="3624"/>
                  </a:lnTo>
                  <a:lnTo>
                    <a:pt x="3771" y="1405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39" name="Google Shape;14239;p57"/>
            <p:cNvSpPr/>
            <p:nvPr/>
          </p:nvSpPr>
          <p:spPr>
            <a:xfrm>
              <a:off x="5538375" y="2105125"/>
              <a:ext cx="151600" cy="86925"/>
            </a:xfrm>
            <a:custGeom>
              <a:avLst/>
              <a:gdLst/>
              <a:ahLst/>
              <a:cxnLst/>
              <a:rect l="l" t="t" r="r" b="b"/>
              <a:pathLst>
                <a:path w="6064" h="3477" extrusionOk="0">
                  <a:moveTo>
                    <a:pt x="3845" y="1"/>
                  </a:moveTo>
                  <a:lnTo>
                    <a:pt x="0" y="2219"/>
                  </a:lnTo>
                  <a:lnTo>
                    <a:pt x="2218" y="3476"/>
                  </a:lnTo>
                  <a:lnTo>
                    <a:pt x="6063" y="1258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40" name="Google Shape;14240;p57"/>
            <p:cNvSpPr/>
            <p:nvPr/>
          </p:nvSpPr>
          <p:spPr>
            <a:xfrm>
              <a:off x="5549450" y="2111600"/>
              <a:ext cx="127575" cy="52700"/>
            </a:xfrm>
            <a:custGeom>
              <a:avLst/>
              <a:gdLst/>
              <a:ahLst/>
              <a:cxnLst/>
              <a:rect l="l" t="t" r="r" b="b"/>
              <a:pathLst>
                <a:path w="5103" h="2108" extrusionOk="0">
                  <a:moveTo>
                    <a:pt x="3402" y="1"/>
                  </a:moveTo>
                  <a:lnTo>
                    <a:pt x="1" y="1960"/>
                  </a:lnTo>
                  <a:lnTo>
                    <a:pt x="260" y="2108"/>
                  </a:lnTo>
                  <a:lnTo>
                    <a:pt x="3402" y="259"/>
                  </a:lnTo>
                  <a:lnTo>
                    <a:pt x="4881" y="1147"/>
                  </a:lnTo>
                  <a:lnTo>
                    <a:pt x="5103" y="999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41" name="Google Shape;14241;p57"/>
            <p:cNvSpPr/>
            <p:nvPr/>
          </p:nvSpPr>
          <p:spPr>
            <a:xfrm>
              <a:off x="5555925" y="2118075"/>
              <a:ext cx="115575" cy="66575"/>
            </a:xfrm>
            <a:custGeom>
              <a:avLst/>
              <a:gdLst/>
              <a:ahLst/>
              <a:cxnLst/>
              <a:rect l="l" t="t" r="r" b="b"/>
              <a:pathLst>
                <a:path w="4623" h="2663" extrusionOk="0">
                  <a:moveTo>
                    <a:pt x="3143" y="0"/>
                  </a:moveTo>
                  <a:lnTo>
                    <a:pt x="1" y="1849"/>
                  </a:lnTo>
                  <a:lnTo>
                    <a:pt x="1480" y="2662"/>
                  </a:lnTo>
                  <a:lnTo>
                    <a:pt x="4622" y="888"/>
                  </a:lnTo>
                  <a:lnTo>
                    <a:pt x="3143" y="0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42" name="Google Shape;14242;p57"/>
            <p:cNvSpPr/>
            <p:nvPr/>
          </p:nvSpPr>
          <p:spPr>
            <a:xfrm>
              <a:off x="5538375" y="2160600"/>
              <a:ext cx="55475" cy="39750"/>
            </a:xfrm>
            <a:custGeom>
              <a:avLst/>
              <a:gdLst/>
              <a:ahLst/>
              <a:cxnLst/>
              <a:rect l="l" t="t" r="r" b="b"/>
              <a:pathLst>
                <a:path w="2219" h="1590" extrusionOk="0">
                  <a:moveTo>
                    <a:pt x="0" y="0"/>
                  </a:moveTo>
                  <a:lnTo>
                    <a:pt x="0" y="296"/>
                  </a:lnTo>
                  <a:lnTo>
                    <a:pt x="2218" y="1590"/>
                  </a:lnTo>
                  <a:lnTo>
                    <a:pt x="2218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43" name="Google Shape;14243;p57"/>
            <p:cNvSpPr/>
            <p:nvPr/>
          </p:nvSpPr>
          <p:spPr>
            <a:xfrm>
              <a:off x="5593825" y="2136550"/>
              <a:ext cx="96150" cy="63800"/>
            </a:xfrm>
            <a:custGeom>
              <a:avLst/>
              <a:gdLst/>
              <a:ahLst/>
              <a:cxnLst/>
              <a:rect l="l" t="t" r="r" b="b"/>
              <a:pathLst>
                <a:path w="3846" h="2552" extrusionOk="0">
                  <a:moveTo>
                    <a:pt x="3845" y="1"/>
                  </a:moveTo>
                  <a:lnTo>
                    <a:pt x="0" y="2219"/>
                  </a:lnTo>
                  <a:lnTo>
                    <a:pt x="0" y="2552"/>
                  </a:lnTo>
                  <a:lnTo>
                    <a:pt x="3845" y="334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44" name="Google Shape;14244;p57"/>
            <p:cNvSpPr/>
            <p:nvPr/>
          </p:nvSpPr>
          <p:spPr>
            <a:xfrm>
              <a:off x="5483825" y="2209575"/>
              <a:ext cx="105400" cy="60100"/>
            </a:xfrm>
            <a:custGeom>
              <a:avLst/>
              <a:gdLst/>
              <a:ahLst/>
              <a:cxnLst/>
              <a:rect l="l" t="t" r="r" b="b"/>
              <a:pathLst>
                <a:path w="4216" h="2404" extrusionOk="0">
                  <a:moveTo>
                    <a:pt x="1073" y="1"/>
                  </a:moveTo>
                  <a:lnTo>
                    <a:pt x="1" y="592"/>
                  </a:lnTo>
                  <a:lnTo>
                    <a:pt x="3143" y="2404"/>
                  </a:lnTo>
                  <a:lnTo>
                    <a:pt x="4216" y="177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45" name="Google Shape;14245;p57"/>
            <p:cNvSpPr/>
            <p:nvPr/>
          </p:nvSpPr>
          <p:spPr>
            <a:xfrm>
              <a:off x="5549450" y="2233600"/>
              <a:ext cx="18525" cy="24975"/>
            </a:xfrm>
            <a:custGeom>
              <a:avLst/>
              <a:gdLst/>
              <a:ahLst/>
              <a:cxnLst/>
              <a:rect l="l" t="t" r="r" b="b"/>
              <a:pathLst>
                <a:path w="741" h="999" extrusionOk="0">
                  <a:moveTo>
                    <a:pt x="740" y="1"/>
                  </a:moveTo>
                  <a:lnTo>
                    <a:pt x="1" y="407"/>
                  </a:lnTo>
                  <a:lnTo>
                    <a:pt x="1" y="925"/>
                  </a:lnTo>
                  <a:lnTo>
                    <a:pt x="149" y="99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46" name="Google Shape;14246;p57"/>
            <p:cNvSpPr/>
            <p:nvPr/>
          </p:nvSpPr>
          <p:spPr>
            <a:xfrm>
              <a:off x="5549450" y="2233600"/>
              <a:ext cx="22225" cy="12975"/>
            </a:xfrm>
            <a:custGeom>
              <a:avLst/>
              <a:gdLst/>
              <a:ahLst/>
              <a:cxnLst/>
              <a:rect l="l" t="t" r="r" b="b"/>
              <a:pathLst>
                <a:path w="889" h="519" extrusionOk="0">
                  <a:moveTo>
                    <a:pt x="740" y="1"/>
                  </a:moveTo>
                  <a:lnTo>
                    <a:pt x="1" y="407"/>
                  </a:lnTo>
                  <a:lnTo>
                    <a:pt x="149" y="518"/>
                  </a:lnTo>
                  <a:lnTo>
                    <a:pt x="888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47" name="Google Shape;14247;p57"/>
            <p:cNvSpPr/>
            <p:nvPr/>
          </p:nvSpPr>
          <p:spPr>
            <a:xfrm>
              <a:off x="5553150" y="2234525"/>
              <a:ext cx="18525" cy="24050"/>
            </a:xfrm>
            <a:custGeom>
              <a:avLst/>
              <a:gdLst/>
              <a:ahLst/>
              <a:cxnLst/>
              <a:rect l="l" t="t" r="r" b="b"/>
              <a:pathLst>
                <a:path w="741" h="962" extrusionOk="0">
                  <a:moveTo>
                    <a:pt x="740" y="1"/>
                  </a:moveTo>
                  <a:lnTo>
                    <a:pt x="1" y="481"/>
                  </a:lnTo>
                  <a:lnTo>
                    <a:pt x="1" y="962"/>
                  </a:lnTo>
                  <a:lnTo>
                    <a:pt x="740" y="51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48" name="Google Shape;14248;p57"/>
            <p:cNvSpPr/>
            <p:nvPr/>
          </p:nvSpPr>
          <p:spPr>
            <a:xfrm>
              <a:off x="5497700" y="2203100"/>
              <a:ext cx="18500" cy="24975"/>
            </a:xfrm>
            <a:custGeom>
              <a:avLst/>
              <a:gdLst/>
              <a:ahLst/>
              <a:cxnLst/>
              <a:rect l="l" t="t" r="r" b="b"/>
              <a:pathLst>
                <a:path w="740" h="999" extrusionOk="0">
                  <a:moveTo>
                    <a:pt x="740" y="1"/>
                  </a:moveTo>
                  <a:lnTo>
                    <a:pt x="1" y="444"/>
                  </a:lnTo>
                  <a:lnTo>
                    <a:pt x="1" y="925"/>
                  </a:lnTo>
                  <a:lnTo>
                    <a:pt x="111" y="99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49" name="Google Shape;14249;p57"/>
            <p:cNvSpPr/>
            <p:nvPr/>
          </p:nvSpPr>
          <p:spPr>
            <a:xfrm>
              <a:off x="5497700" y="2203100"/>
              <a:ext cx="22200" cy="12975"/>
            </a:xfrm>
            <a:custGeom>
              <a:avLst/>
              <a:gdLst/>
              <a:ahLst/>
              <a:cxnLst/>
              <a:rect l="l" t="t" r="r" b="b"/>
              <a:pathLst>
                <a:path w="888" h="519" extrusionOk="0">
                  <a:moveTo>
                    <a:pt x="740" y="1"/>
                  </a:moveTo>
                  <a:lnTo>
                    <a:pt x="1" y="444"/>
                  </a:lnTo>
                  <a:lnTo>
                    <a:pt x="111" y="518"/>
                  </a:lnTo>
                  <a:lnTo>
                    <a:pt x="888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50" name="Google Shape;14250;p57"/>
            <p:cNvSpPr/>
            <p:nvPr/>
          </p:nvSpPr>
          <p:spPr>
            <a:xfrm>
              <a:off x="5500475" y="2204950"/>
              <a:ext cx="19425" cy="23125"/>
            </a:xfrm>
            <a:custGeom>
              <a:avLst/>
              <a:gdLst/>
              <a:ahLst/>
              <a:cxnLst/>
              <a:rect l="l" t="t" r="r" b="b"/>
              <a:pathLst>
                <a:path w="777" h="925" extrusionOk="0">
                  <a:moveTo>
                    <a:pt x="777" y="1"/>
                  </a:moveTo>
                  <a:lnTo>
                    <a:pt x="0" y="444"/>
                  </a:lnTo>
                  <a:lnTo>
                    <a:pt x="0" y="925"/>
                  </a:lnTo>
                  <a:lnTo>
                    <a:pt x="777" y="48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51" name="Google Shape;14251;p57"/>
            <p:cNvSpPr/>
            <p:nvPr/>
          </p:nvSpPr>
          <p:spPr>
            <a:xfrm>
              <a:off x="5487525" y="2204950"/>
              <a:ext cx="97075" cy="48100"/>
            </a:xfrm>
            <a:custGeom>
              <a:avLst/>
              <a:gdLst/>
              <a:ahLst/>
              <a:cxnLst/>
              <a:rect l="l" t="t" r="r" b="b"/>
              <a:pathLst>
                <a:path w="3883" h="1924" extrusionOk="0">
                  <a:moveTo>
                    <a:pt x="1" y="1"/>
                  </a:moveTo>
                  <a:lnTo>
                    <a:pt x="1" y="112"/>
                  </a:lnTo>
                  <a:lnTo>
                    <a:pt x="3143" y="1923"/>
                  </a:lnTo>
                  <a:lnTo>
                    <a:pt x="3883" y="15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52" name="Google Shape;14252;p57"/>
            <p:cNvSpPr/>
            <p:nvPr/>
          </p:nvSpPr>
          <p:spPr>
            <a:xfrm>
              <a:off x="5566100" y="2238225"/>
              <a:ext cx="18500" cy="14825"/>
            </a:xfrm>
            <a:custGeom>
              <a:avLst/>
              <a:gdLst/>
              <a:ahLst/>
              <a:cxnLst/>
              <a:rect l="l" t="t" r="r" b="b"/>
              <a:pathLst>
                <a:path w="740" h="593" extrusionOk="0">
                  <a:moveTo>
                    <a:pt x="740" y="1"/>
                  </a:moveTo>
                  <a:lnTo>
                    <a:pt x="0" y="444"/>
                  </a:lnTo>
                  <a:lnTo>
                    <a:pt x="0" y="592"/>
                  </a:lnTo>
                  <a:lnTo>
                    <a:pt x="740" y="18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53" name="Google Shape;14253;p57"/>
            <p:cNvSpPr/>
            <p:nvPr/>
          </p:nvSpPr>
          <p:spPr>
            <a:xfrm>
              <a:off x="5487525" y="2192950"/>
              <a:ext cx="97075" cy="56400"/>
            </a:xfrm>
            <a:custGeom>
              <a:avLst/>
              <a:gdLst/>
              <a:ahLst/>
              <a:cxnLst/>
              <a:rect l="l" t="t" r="r" b="b"/>
              <a:pathLst>
                <a:path w="3883" h="2256" extrusionOk="0">
                  <a:moveTo>
                    <a:pt x="740" y="0"/>
                  </a:moveTo>
                  <a:lnTo>
                    <a:pt x="1" y="481"/>
                  </a:lnTo>
                  <a:lnTo>
                    <a:pt x="3143" y="2255"/>
                  </a:lnTo>
                  <a:lnTo>
                    <a:pt x="3883" y="1812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54" name="Google Shape;14254;p57"/>
            <p:cNvSpPr/>
            <p:nvPr/>
          </p:nvSpPr>
          <p:spPr>
            <a:xfrm>
              <a:off x="5483825" y="2166700"/>
              <a:ext cx="31450" cy="34450"/>
            </a:xfrm>
            <a:custGeom>
              <a:avLst/>
              <a:gdLst/>
              <a:ahLst/>
              <a:cxnLst/>
              <a:rect l="l" t="t" r="r" b="b"/>
              <a:pathLst>
                <a:path w="1258" h="1378" extrusionOk="0">
                  <a:moveTo>
                    <a:pt x="849" y="1"/>
                  </a:moveTo>
                  <a:cubicBezTo>
                    <a:pt x="641" y="1"/>
                    <a:pt x="421" y="175"/>
                    <a:pt x="223" y="459"/>
                  </a:cubicBezTo>
                  <a:cubicBezTo>
                    <a:pt x="1" y="828"/>
                    <a:pt x="38" y="1198"/>
                    <a:pt x="223" y="1346"/>
                  </a:cubicBezTo>
                  <a:cubicBezTo>
                    <a:pt x="273" y="1367"/>
                    <a:pt x="325" y="1378"/>
                    <a:pt x="378" y="1378"/>
                  </a:cubicBezTo>
                  <a:cubicBezTo>
                    <a:pt x="595" y="1378"/>
                    <a:pt x="828" y="1200"/>
                    <a:pt x="1036" y="902"/>
                  </a:cubicBezTo>
                  <a:cubicBezTo>
                    <a:pt x="1258" y="606"/>
                    <a:pt x="1258" y="163"/>
                    <a:pt x="1036" y="52"/>
                  </a:cubicBezTo>
                  <a:cubicBezTo>
                    <a:pt x="975" y="17"/>
                    <a:pt x="913" y="1"/>
                    <a:pt x="849" y="1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55" name="Google Shape;14255;p57"/>
            <p:cNvSpPr/>
            <p:nvPr/>
          </p:nvSpPr>
          <p:spPr>
            <a:xfrm>
              <a:off x="5487525" y="2166700"/>
              <a:ext cx="98000" cy="78025"/>
            </a:xfrm>
            <a:custGeom>
              <a:avLst/>
              <a:gdLst/>
              <a:ahLst/>
              <a:cxnLst/>
              <a:rect l="l" t="t" r="r" b="b"/>
              <a:pathLst>
                <a:path w="3920" h="3121" extrusionOk="0">
                  <a:moveTo>
                    <a:pt x="821" y="0"/>
                  </a:moveTo>
                  <a:cubicBezTo>
                    <a:pt x="748" y="0"/>
                    <a:pt x="657" y="28"/>
                    <a:pt x="555" y="89"/>
                  </a:cubicBezTo>
                  <a:cubicBezTo>
                    <a:pt x="260" y="274"/>
                    <a:pt x="1" y="680"/>
                    <a:pt x="1" y="1050"/>
                  </a:cubicBezTo>
                  <a:cubicBezTo>
                    <a:pt x="1" y="1235"/>
                    <a:pt x="75" y="1383"/>
                    <a:pt x="186" y="1420"/>
                  </a:cubicBezTo>
                  <a:lnTo>
                    <a:pt x="3143" y="3120"/>
                  </a:lnTo>
                  <a:lnTo>
                    <a:pt x="3920" y="1753"/>
                  </a:lnTo>
                  <a:lnTo>
                    <a:pt x="962" y="52"/>
                  </a:lnTo>
                  <a:cubicBezTo>
                    <a:pt x="929" y="19"/>
                    <a:pt x="881" y="0"/>
                    <a:pt x="821" y="0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56" name="Google Shape;14256;p57"/>
            <p:cNvSpPr/>
            <p:nvPr/>
          </p:nvSpPr>
          <p:spPr>
            <a:xfrm>
              <a:off x="5561475" y="2209900"/>
              <a:ext cx="29600" cy="35650"/>
            </a:xfrm>
            <a:custGeom>
              <a:avLst/>
              <a:gdLst/>
              <a:ahLst/>
              <a:cxnLst/>
              <a:rect l="l" t="t" r="r" b="b"/>
              <a:pathLst>
                <a:path w="1184" h="1426" extrusionOk="0">
                  <a:moveTo>
                    <a:pt x="834" y="0"/>
                  </a:moveTo>
                  <a:cubicBezTo>
                    <a:pt x="759" y="0"/>
                    <a:pt x="663" y="18"/>
                    <a:pt x="555" y="61"/>
                  </a:cubicBezTo>
                  <a:cubicBezTo>
                    <a:pt x="259" y="246"/>
                    <a:pt x="1" y="653"/>
                    <a:pt x="1" y="1023"/>
                  </a:cubicBezTo>
                  <a:cubicBezTo>
                    <a:pt x="1" y="1208"/>
                    <a:pt x="74" y="1355"/>
                    <a:pt x="185" y="1392"/>
                  </a:cubicBezTo>
                  <a:lnTo>
                    <a:pt x="222" y="1392"/>
                  </a:lnTo>
                  <a:cubicBezTo>
                    <a:pt x="272" y="1392"/>
                    <a:pt x="354" y="1425"/>
                    <a:pt x="447" y="1425"/>
                  </a:cubicBezTo>
                  <a:cubicBezTo>
                    <a:pt x="493" y="1425"/>
                    <a:pt x="543" y="1417"/>
                    <a:pt x="592" y="1392"/>
                  </a:cubicBezTo>
                  <a:lnTo>
                    <a:pt x="629" y="1392"/>
                  </a:lnTo>
                  <a:cubicBezTo>
                    <a:pt x="777" y="1355"/>
                    <a:pt x="962" y="1171"/>
                    <a:pt x="1073" y="986"/>
                  </a:cubicBezTo>
                  <a:cubicBezTo>
                    <a:pt x="1147" y="764"/>
                    <a:pt x="1184" y="579"/>
                    <a:pt x="1184" y="394"/>
                  </a:cubicBezTo>
                  <a:lnTo>
                    <a:pt x="1184" y="320"/>
                  </a:lnTo>
                  <a:cubicBezTo>
                    <a:pt x="1147" y="209"/>
                    <a:pt x="1073" y="61"/>
                    <a:pt x="962" y="25"/>
                  </a:cubicBezTo>
                  <a:cubicBezTo>
                    <a:pt x="931" y="9"/>
                    <a:pt x="888" y="0"/>
                    <a:pt x="834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57" name="Google Shape;14257;p57"/>
            <p:cNvSpPr/>
            <p:nvPr/>
          </p:nvSpPr>
          <p:spPr>
            <a:xfrm>
              <a:off x="5530975" y="2188325"/>
              <a:ext cx="16650" cy="7650"/>
            </a:xfrm>
            <a:custGeom>
              <a:avLst/>
              <a:gdLst/>
              <a:ahLst/>
              <a:cxnLst/>
              <a:rect l="l" t="t" r="r" b="b"/>
              <a:pathLst>
                <a:path w="666" h="306" extrusionOk="0">
                  <a:moveTo>
                    <a:pt x="0" y="0"/>
                  </a:moveTo>
                  <a:lnTo>
                    <a:pt x="0" y="111"/>
                  </a:lnTo>
                  <a:cubicBezTo>
                    <a:pt x="0" y="148"/>
                    <a:pt x="74" y="185"/>
                    <a:pt x="111" y="222"/>
                  </a:cubicBezTo>
                  <a:cubicBezTo>
                    <a:pt x="185" y="277"/>
                    <a:pt x="269" y="305"/>
                    <a:pt x="347" y="305"/>
                  </a:cubicBezTo>
                  <a:cubicBezTo>
                    <a:pt x="426" y="305"/>
                    <a:pt x="500" y="277"/>
                    <a:pt x="555" y="222"/>
                  </a:cubicBezTo>
                  <a:cubicBezTo>
                    <a:pt x="592" y="185"/>
                    <a:pt x="666" y="148"/>
                    <a:pt x="666" y="111"/>
                  </a:cubicBezTo>
                  <a:lnTo>
                    <a:pt x="666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58" name="Google Shape;14258;p57"/>
            <p:cNvSpPr/>
            <p:nvPr/>
          </p:nvSpPr>
          <p:spPr>
            <a:xfrm>
              <a:off x="5530050" y="2182300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384" y="1"/>
                  </a:moveTo>
                  <a:cubicBezTo>
                    <a:pt x="306" y="1"/>
                    <a:pt x="222" y="19"/>
                    <a:pt x="148" y="56"/>
                  </a:cubicBezTo>
                  <a:cubicBezTo>
                    <a:pt x="1" y="167"/>
                    <a:pt x="1" y="278"/>
                    <a:pt x="148" y="352"/>
                  </a:cubicBezTo>
                  <a:cubicBezTo>
                    <a:pt x="222" y="389"/>
                    <a:pt x="306" y="408"/>
                    <a:pt x="384" y="408"/>
                  </a:cubicBezTo>
                  <a:cubicBezTo>
                    <a:pt x="463" y="408"/>
                    <a:pt x="537" y="389"/>
                    <a:pt x="592" y="352"/>
                  </a:cubicBezTo>
                  <a:cubicBezTo>
                    <a:pt x="740" y="241"/>
                    <a:pt x="740" y="167"/>
                    <a:pt x="592" y="56"/>
                  </a:cubicBezTo>
                  <a:cubicBezTo>
                    <a:pt x="537" y="19"/>
                    <a:pt x="463" y="1"/>
                    <a:pt x="38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59" name="Google Shape;14259;p57"/>
            <p:cNvSpPr/>
            <p:nvPr/>
          </p:nvSpPr>
          <p:spPr>
            <a:xfrm>
              <a:off x="5532825" y="2187400"/>
              <a:ext cx="12050" cy="2550"/>
            </a:xfrm>
            <a:custGeom>
              <a:avLst/>
              <a:gdLst/>
              <a:ahLst/>
              <a:cxnLst/>
              <a:rect l="l" t="t" r="r" b="b"/>
              <a:pathLst>
                <a:path w="482" h="102" extrusionOk="0">
                  <a:moveTo>
                    <a:pt x="0" y="0"/>
                  </a:moveTo>
                  <a:cubicBezTo>
                    <a:pt x="0" y="37"/>
                    <a:pt x="37" y="74"/>
                    <a:pt x="37" y="74"/>
                  </a:cubicBezTo>
                  <a:cubicBezTo>
                    <a:pt x="74" y="93"/>
                    <a:pt x="139" y="102"/>
                    <a:pt x="208" y="102"/>
                  </a:cubicBezTo>
                  <a:cubicBezTo>
                    <a:pt x="278" y="102"/>
                    <a:pt x="352" y="93"/>
                    <a:pt x="407" y="74"/>
                  </a:cubicBezTo>
                  <a:cubicBezTo>
                    <a:pt x="444" y="74"/>
                    <a:pt x="481" y="37"/>
                    <a:pt x="481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60" name="Google Shape;14260;p57"/>
            <p:cNvSpPr/>
            <p:nvPr/>
          </p:nvSpPr>
          <p:spPr>
            <a:xfrm>
              <a:off x="5532825" y="2183000"/>
              <a:ext cx="13875" cy="7650"/>
            </a:xfrm>
            <a:custGeom>
              <a:avLst/>
              <a:gdLst/>
              <a:ahLst/>
              <a:cxnLst/>
              <a:rect l="l" t="t" r="r" b="b"/>
              <a:pathLst>
                <a:path w="555" h="306" extrusionOk="0">
                  <a:moveTo>
                    <a:pt x="273" y="1"/>
                  </a:moveTo>
                  <a:cubicBezTo>
                    <a:pt x="204" y="1"/>
                    <a:pt x="130" y="10"/>
                    <a:pt x="74" y="28"/>
                  </a:cubicBezTo>
                  <a:cubicBezTo>
                    <a:pt x="0" y="139"/>
                    <a:pt x="0" y="213"/>
                    <a:pt x="74" y="250"/>
                  </a:cubicBezTo>
                  <a:cubicBezTo>
                    <a:pt x="130" y="287"/>
                    <a:pt x="204" y="306"/>
                    <a:pt x="273" y="306"/>
                  </a:cubicBezTo>
                  <a:cubicBezTo>
                    <a:pt x="342" y="306"/>
                    <a:pt x="407" y="287"/>
                    <a:pt x="444" y="250"/>
                  </a:cubicBezTo>
                  <a:cubicBezTo>
                    <a:pt x="555" y="213"/>
                    <a:pt x="555" y="139"/>
                    <a:pt x="444" y="28"/>
                  </a:cubicBezTo>
                  <a:cubicBezTo>
                    <a:pt x="407" y="10"/>
                    <a:pt x="342" y="1"/>
                    <a:pt x="273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61" name="Google Shape;14261;p57"/>
            <p:cNvSpPr/>
            <p:nvPr/>
          </p:nvSpPr>
          <p:spPr>
            <a:xfrm>
              <a:off x="5517100" y="218670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extrusionOk="0">
                  <a:moveTo>
                    <a:pt x="357" y="1"/>
                  </a:moveTo>
                  <a:cubicBezTo>
                    <a:pt x="335" y="1"/>
                    <a:pt x="318" y="9"/>
                    <a:pt x="300" y="25"/>
                  </a:cubicBezTo>
                  <a:lnTo>
                    <a:pt x="300" y="25"/>
                  </a:lnTo>
                  <a:cubicBezTo>
                    <a:pt x="329" y="20"/>
                    <a:pt x="353" y="12"/>
                    <a:pt x="380" y="12"/>
                  </a:cubicBezTo>
                  <a:cubicBezTo>
                    <a:pt x="399" y="12"/>
                    <a:pt x="420" y="16"/>
                    <a:pt x="445" y="28"/>
                  </a:cubicBezTo>
                  <a:cubicBezTo>
                    <a:pt x="408" y="10"/>
                    <a:pt x="380" y="1"/>
                    <a:pt x="357" y="1"/>
                  </a:cubicBezTo>
                  <a:close/>
                  <a:moveTo>
                    <a:pt x="300" y="25"/>
                  </a:moveTo>
                  <a:lnTo>
                    <a:pt x="300" y="25"/>
                  </a:lnTo>
                  <a:cubicBezTo>
                    <a:pt x="288" y="27"/>
                    <a:pt x="275" y="28"/>
                    <a:pt x="260" y="28"/>
                  </a:cubicBezTo>
                  <a:cubicBezTo>
                    <a:pt x="112" y="102"/>
                    <a:pt x="1" y="287"/>
                    <a:pt x="1" y="472"/>
                  </a:cubicBezTo>
                  <a:lnTo>
                    <a:pt x="75" y="1359"/>
                  </a:lnTo>
                  <a:lnTo>
                    <a:pt x="75" y="435"/>
                  </a:lnTo>
                  <a:cubicBezTo>
                    <a:pt x="75" y="287"/>
                    <a:pt x="149" y="102"/>
                    <a:pt x="297" y="28"/>
                  </a:cubicBezTo>
                  <a:cubicBezTo>
                    <a:pt x="298" y="27"/>
                    <a:pt x="299" y="26"/>
                    <a:pt x="300" y="25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62" name="Google Shape;14262;p57"/>
            <p:cNvSpPr/>
            <p:nvPr/>
          </p:nvSpPr>
          <p:spPr>
            <a:xfrm>
              <a:off x="5525425" y="2191325"/>
              <a:ext cx="10200" cy="34000"/>
            </a:xfrm>
            <a:custGeom>
              <a:avLst/>
              <a:gdLst/>
              <a:ahLst/>
              <a:cxnLst/>
              <a:rect l="l" t="t" r="r" b="b"/>
              <a:pathLst>
                <a:path w="408" h="1360" extrusionOk="0">
                  <a:moveTo>
                    <a:pt x="352" y="0"/>
                  </a:moveTo>
                  <a:cubicBezTo>
                    <a:pt x="336" y="0"/>
                    <a:pt x="320" y="7"/>
                    <a:pt x="304" y="21"/>
                  </a:cubicBezTo>
                  <a:lnTo>
                    <a:pt x="304" y="21"/>
                  </a:lnTo>
                  <a:cubicBezTo>
                    <a:pt x="331" y="17"/>
                    <a:pt x="351" y="12"/>
                    <a:pt x="368" y="12"/>
                  </a:cubicBezTo>
                  <a:cubicBezTo>
                    <a:pt x="383" y="12"/>
                    <a:pt x="395" y="16"/>
                    <a:pt x="407" y="28"/>
                  </a:cubicBezTo>
                  <a:cubicBezTo>
                    <a:pt x="389" y="10"/>
                    <a:pt x="370" y="0"/>
                    <a:pt x="352" y="0"/>
                  </a:cubicBezTo>
                  <a:close/>
                  <a:moveTo>
                    <a:pt x="304" y="21"/>
                  </a:moveTo>
                  <a:cubicBezTo>
                    <a:pt x="282" y="25"/>
                    <a:pt x="255" y="28"/>
                    <a:pt x="222" y="28"/>
                  </a:cubicBezTo>
                  <a:cubicBezTo>
                    <a:pt x="112" y="102"/>
                    <a:pt x="1" y="287"/>
                    <a:pt x="1" y="472"/>
                  </a:cubicBezTo>
                  <a:lnTo>
                    <a:pt x="38" y="1359"/>
                  </a:lnTo>
                  <a:lnTo>
                    <a:pt x="38" y="435"/>
                  </a:lnTo>
                  <a:cubicBezTo>
                    <a:pt x="38" y="287"/>
                    <a:pt x="149" y="102"/>
                    <a:pt x="296" y="28"/>
                  </a:cubicBezTo>
                  <a:cubicBezTo>
                    <a:pt x="299" y="26"/>
                    <a:pt x="301" y="23"/>
                    <a:pt x="304" y="2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63" name="Google Shape;14263;p57"/>
            <p:cNvSpPr/>
            <p:nvPr/>
          </p:nvSpPr>
          <p:spPr>
            <a:xfrm>
              <a:off x="5518950" y="21975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3"/>
                  </a:moveTo>
                  <a:cubicBezTo>
                    <a:pt x="371" y="223"/>
                    <a:pt x="371" y="223"/>
                    <a:pt x="297" y="223"/>
                  </a:cubicBezTo>
                  <a:cubicBezTo>
                    <a:pt x="371" y="223"/>
                    <a:pt x="371" y="223"/>
                    <a:pt x="297" y="223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64" name="Google Shape;14264;p57"/>
            <p:cNvSpPr/>
            <p:nvPr/>
          </p:nvSpPr>
          <p:spPr>
            <a:xfrm>
              <a:off x="5518950" y="22012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3"/>
                  </a:moveTo>
                  <a:cubicBezTo>
                    <a:pt x="371" y="223"/>
                    <a:pt x="371" y="223"/>
                    <a:pt x="297" y="223"/>
                  </a:cubicBezTo>
                  <a:cubicBezTo>
                    <a:pt x="371" y="186"/>
                    <a:pt x="371" y="186"/>
                    <a:pt x="297" y="223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65" name="Google Shape;14265;p57"/>
            <p:cNvSpPr/>
            <p:nvPr/>
          </p:nvSpPr>
          <p:spPr>
            <a:xfrm>
              <a:off x="5518950" y="2203100"/>
              <a:ext cx="9275" cy="6500"/>
            </a:xfrm>
            <a:custGeom>
              <a:avLst/>
              <a:gdLst/>
              <a:ahLst/>
              <a:cxnLst/>
              <a:rect l="l" t="t" r="r" b="b"/>
              <a:pathLst>
                <a:path w="371" h="260" extrusionOk="0">
                  <a:moveTo>
                    <a:pt x="297" y="260"/>
                  </a:moveTo>
                  <a:cubicBezTo>
                    <a:pt x="371" y="260"/>
                    <a:pt x="371" y="260"/>
                    <a:pt x="297" y="260"/>
                  </a:cubicBezTo>
                  <a:cubicBezTo>
                    <a:pt x="371" y="260"/>
                    <a:pt x="371" y="260"/>
                    <a:pt x="297" y="260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6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66" name="Google Shape;14266;p57"/>
            <p:cNvSpPr/>
            <p:nvPr/>
          </p:nvSpPr>
          <p:spPr>
            <a:xfrm>
              <a:off x="5526350" y="2211950"/>
              <a:ext cx="1675" cy="425"/>
            </a:xfrm>
            <a:custGeom>
              <a:avLst/>
              <a:gdLst/>
              <a:ahLst/>
              <a:cxnLst/>
              <a:rect l="l" t="t" r="r" b="b"/>
              <a:pathLst>
                <a:path w="67" h="17" extrusionOk="0">
                  <a:moveTo>
                    <a:pt x="50" y="0"/>
                  </a:moveTo>
                  <a:cubicBezTo>
                    <a:pt x="42" y="0"/>
                    <a:pt x="25" y="4"/>
                    <a:pt x="1" y="16"/>
                  </a:cubicBezTo>
                  <a:cubicBezTo>
                    <a:pt x="50" y="16"/>
                    <a:pt x="66" y="0"/>
                    <a:pt x="50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67" name="Google Shape;14267;p57"/>
            <p:cNvSpPr/>
            <p:nvPr/>
          </p:nvSpPr>
          <p:spPr>
            <a:xfrm>
              <a:off x="5518950" y="2209575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2"/>
                  </a:moveTo>
                  <a:cubicBezTo>
                    <a:pt x="371" y="222"/>
                    <a:pt x="371" y="222"/>
                    <a:pt x="297" y="222"/>
                  </a:cubicBezTo>
                  <a:cubicBezTo>
                    <a:pt x="371" y="222"/>
                    <a:pt x="371" y="222"/>
                    <a:pt x="297" y="222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68" name="Google Shape;14268;p57"/>
            <p:cNvSpPr/>
            <p:nvPr/>
          </p:nvSpPr>
          <p:spPr>
            <a:xfrm>
              <a:off x="5518950" y="2212350"/>
              <a:ext cx="9275" cy="6500"/>
            </a:xfrm>
            <a:custGeom>
              <a:avLst/>
              <a:gdLst/>
              <a:ahLst/>
              <a:cxnLst/>
              <a:rect l="l" t="t" r="r" b="b"/>
              <a:pathLst>
                <a:path w="371" h="260" extrusionOk="0">
                  <a:moveTo>
                    <a:pt x="297" y="259"/>
                  </a:moveTo>
                  <a:cubicBezTo>
                    <a:pt x="371" y="259"/>
                    <a:pt x="371" y="259"/>
                    <a:pt x="297" y="259"/>
                  </a:cubicBezTo>
                  <a:cubicBezTo>
                    <a:pt x="371" y="259"/>
                    <a:pt x="371" y="259"/>
                    <a:pt x="297" y="259"/>
                  </a:cubicBez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97" y="259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69" name="Google Shape;14269;p57"/>
            <p:cNvSpPr/>
            <p:nvPr/>
          </p:nvSpPr>
          <p:spPr>
            <a:xfrm>
              <a:off x="5518950" y="22160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2"/>
                  </a:moveTo>
                  <a:cubicBezTo>
                    <a:pt x="371" y="222"/>
                    <a:pt x="371" y="222"/>
                    <a:pt x="297" y="222"/>
                  </a:cubicBezTo>
                  <a:cubicBezTo>
                    <a:pt x="371" y="185"/>
                    <a:pt x="371" y="185"/>
                    <a:pt x="297" y="222"/>
                  </a:cubicBez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97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70" name="Google Shape;14270;p57"/>
            <p:cNvSpPr/>
            <p:nvPr/>
          </p:nvSpPr>
          <p:spPr>
            <a:xfrm>
              <a:off x="5547600" y="2234525"/>
              <a:ext cx="3725" cy="5575"/>
            </a:xfrm>
            <a:custGeom>
              <a:avLst/>
              <a:gdLst/>
              <a:ahLst/>
              <a:cxnLst/>
              <a:rect l="l" t="t" r="r" b="b"/>
              <a:pathLst>
                <a:path w="149" h="223" extrusionOk="0">
                  <a:moveTo>
                    <a:pt x="1" y="1"/>
                  </a:moveTo>
                  <a:lnTo>
                    <a:pt x="1" y="186"/>
                  </a:lnTo>
                  <a:lnTo>
                    <a:pt x="75" y="223"/>
                  </a:lnTo>
                  <a:lnTo>
                    <a:pt x="149" y="149"/>
                  </a:lnTo>
                  <a:lnTo>
                    <a:pt x="149" y="11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71" name="Google Shape;14271;p57"/>
            <p:cNvSpPr/>
            <p:nvPr/>
          </p:nvSpPr>
          <p:spPr>
            <a:xfrm>
              <a:off x="5549450" y="2235450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" y="1"/>
                  </a:moveTo>
                  <a:lnTo>
                    <a:pt x="1" y="186"/>
                  </a:lnTo>
                  <a:lnTo>
                    <a:pt x="149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72" name="Google Shape;14272;p57"/>
            <p:cNvSpPr/>
            <p:nvPr/>
          </p:nvSpPr>
          <p:spPr>
            <a:xfrm>
              <a:off x="5501400" y="2207725"/>
              <a:ext cx="3725" cy="6500"/>
            </a:xfrm>
            <a:custGeom>
              <a:avLst/>
              <a:gdLst/>
              <a:ahLst/>
              <a:cxnLst/>
              <a:rect l="l" t="t" r="r" b="b"/>
              <a:pathLst>
                <a:path w="149" h="260" extrusionOk="0">
                  <a:moveTo>
                    <a:pt x="0" y="1"/>
                  </a:moveTo>
                  <a:lnTo>
                    <a:pt x="0" y="148"/>
                  </a:lnTo>
                  <a:lnTo>
                    <a:pt x="74" y="259"/>
                  </a:lnTo>
                  <a:lnTo>
                    <a:pt x="148" y="148"/>
                  </a:lnTo>
                  <a:lnTo>
                    <a:pt x="148" y="112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73" name="Google Shape;14273;p57"/>
            <p:cNvSpPr/>
            <p:nvPr/>
          </p:nvSpPr>
          <p:spPr>
            <a:xfrm>
              <a:off x="5503250" y="2209575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0" y="1"/>
                  </a:moveTo>
                  <a:lnTo>
                    <a:pt x="0" y="185"/>
                  </a:lnTo>
                  <a:lnTo>
                    <a:pt x="148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74" name="Google Shape;14274;p57"/>
            <p:cNvSpPr/>
            <p:nvPr/>
          </p:nvSpPr>
          <p:spPr>
            <a:xfrm>
              <a:off x="5438550" y="2234525"/>
              <a:ext cx="104475" cy="61025"/>
            </a:xfrm>
            <a:custGeom>
              <a:avLst/>
              <a:gdLst/>
              <a:ahLst/>
              <a:cxnLst/>
              <a:rect l="l" t="t" r="r" b="b"/>
              <a:pathLst>
                <a:path w="4179" h="2441" extrusionOk="0">
                  <a:moveTo>
                    <a:pt x="1073" y="1"/>
                  </a:moveTo>
                  <a:lnTo>
                    <a:pt x="0" y="666"/>
                  </a:lnTo>
                  <a:lnTo>
                    <a:pt x="3143" y="2441"/>
                  </a:lnTo>
                  <a:lnTo>
                    <a:pt x="4178" y="1812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75" name="Google Shape;14275;p57"/>
            <p:cNvSpPr/>
            <p:nvPr/>
          </p:nvSpPr>
          <p:spPr>
            <a:xfrm>
              <a:off x="5505100" y="2260400"/>
              <a:ext cx="18500" cy="24075"/>
            </a:xfrm>
            <a:custGeom>
              <a:avLst/>
              <a:gdLst/>
              <a:ahLst/>
              <a:cxnLst/>
              <a:rect l="l" t="t" r="r" b="b"/>
              <a:pathLst>
                <a:path w="740" h="963" extrusionOk="0">
                  <a:moveTo>
                    <a:pt x="740" y="1"/>
                  </a:moveTo>
                  <a:lnTo>
                    <a:pt x="0" y="408"/>
                  </a:lnTo>
                  <a:lnTo>
                    <a:pt x="0" y="925"/>
                  </a:lnTo>
                  <a:lnTo>
                    <a:pt x="111" y="96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76" name="Google Shape;14276;p57"/>
            <p:cNvSpPr/>
            <p:nvPr/>
          </p:nvSpPr>
          <p:spPr>
            <a:xfrm>
              <a:off x="5505100" y="2260400"/>
              <a:ext cx="21275" cy="12050"/>
            </a:xfrm>
            <a:custGeom>
              <a:avLst/>
              <a:gdLst/>
              <a:ahLst/>
              <a:cxnLst/>
              <a:rect l="l" t="t" r="r" b="b"/>
              <a:pathLst>
                <a:path w="851" h="482" extrusionOk="0">
                  <a:moveTo>
                    <a:pt x="740" y="1"/>
                  </a:moveTo>
                  <a:lnTo>
                    <a:pt x="0" y="408"/>
                  </a:lnTo>
                  <a:lnTo>
                    <a:pt x="111" y="482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77" name="Google Shape;14277;p57"/>
            <p:cNvSpPr/>
            <p:nvPr/>
          </p:nvSpPr>
          <p:spPr>
            <a:xfrm>
              <a:off x="5507875" y="2261325"/>
              <a:ext cx="18500" cy="23150"/>
            </a:xfrm>
            <a:custGeom>
              <a:avLst/>
              <a:gdLst/>
              <a:ahLst/>
              <a:cxnLst/>
              <a:rect l="l" t="t" r="r" b="b"/>
              <a:pathLst>
                <a:path w="740" h="926" extrusionOk="0">
                  <a:moveTo>
                    <a:pt x="740" y="1"/>
                  </a:moveTo>
                  <a:lnTo>
                    <a:pt x="0" y="445"/>
                  </a:lnTo>
                  <a:lnTo>
                    <a:pt x="0" y="925"/>
                  </a:lnTo>
                  <a:lnTo>
                    <a:pt x="740" y="51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78" name="Google Shape;14278;p57"/>
            <p:cNvSpPr/>
            <p:nvPr/>
          </p:nvSpPr>
          <p:spPr>
            <a:xfrm>
              <a:off x="5451475" y="2228975"/>
              <a:ext cx="18525" cy="25000"/>
            </a:xfrm>
            <a:custGeom>
              <a:avLst/>
              <a:gdLst/>
              <a:ahLst/>
              <a:cxnLst/>
              <a:rect l="l" t="t" r="r" b="b"/>
              <a:pathLst>
                <a:path w="741" h="1000" extrusionOk="0">
                  <a:moveTo>
                    <a:pt x="740" y="1"/>
                  </a:moveTo>
                  <a:lnTo>
                    <a:pt x="1" y="445"/>
                  </a:lnTo>
                  <a:lnTo>
                    <a:pt x="1" y="925"/>
                  </a:lnTo>
                  <a:lnTo>
                    <a:pt x="149" y="99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79" name="Google Shape;14279;p57"/>
            <p:cNvSpPr/>
            <p:nvPr/>
          </p:nvSpPr>
          <p:spPr>
            <a:xfrm>
              <a:off x="5451475" y="2228975"/>
              <a:ext cx="22225" cy="12975"/>
            </a:xfrm>
            <a:custGeom>
              <a:avLst/>
              <a:gdLst/>
              <a:ahLst/>
              <a:cxnLst/>
              <a:rect l="l" t="t" r="r" b="b"/>
              <a:pathLst>
                <a:path w="889" h="519" extrusionOk="0">
                  <a:moveTo>
                    <a:pt x="740" y="1"/>
                  </a:moveTo>
                  <a:lnTo>
                    <a:pt x="1" y="445"/>
                  </a:lnTo>
                  <a:lnTo>
                    <a:pt x="149" y="519"/>
                  </a:lnTo>
                  <a:lnTo>
                    <a:pt x="888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80" name="Google Shape;14280;p57"/>
            <p:cNvSpPr/>
            <p:nvPr/>
          </p:nvSpPr>
          <p:spPr>
            <a:xfrm>
              <a:off x="5455175" y="2230825"/>
              <a:ext cx="18525" cy="23150"/>
            </a:xfrm>
            <a:custGeom>
              <a:avLst/>
              <a:gdLst/>
              <a:ahLst/>
              <a:cxnLst/>
              <a:rect l="l" t="t" r="r" b="b"/>
              <a:pathLst>
                <a:path w="741" h="926" extrusionOk="0">
                  <a:moveTo>
                    <a:pt x="740" y="1"/>
                  </a:moveTo>
                  <a:lnTo>
                    <a:pt x="1" y="445"/>
                  </a:lnTo>
                  <a:lnTo>
                    <a:pt x="1" y="925"/>
                  </a:lnTo>
                  <a:lnTo>
                    <a:pt x="740" y="51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81" name="Google Shape;14281;p57"/>
            <p:cNvSpPr/>
            <p:nvPr/>
          </p:nvSpPr>
          <p:spPr>
            <a:xfrm>
              <a:off x="5442250" y="2229900"/>
              <a:ext cx="97075" cy="49950"/>
            </a:xfrm>
            <a:custGeom>
              <a:avLst/>
              <a:gdLst/>
              <a:ahLst/>
              <a:cxnLst/>
              <a:rect l="l" t="t" r="r" b="b"/>
              <a:pathLst>
                <a:path w="3883" h="1998" extrusionOk="0">
                  <a:moveTo>
                    <a:pt x="0" y="1"/>
                  </a:moveTo>
                  <a:lnTo>
                    <a:pt x="0" y="186"/>
                  </a:lnTo>
                  <a:lnTo>
                    <a:pt x="3106" y="1997"/>
                  </a:lnTo>
                  <a:lnTo>
                    <a:pt x="3882" y="15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82" name="Google Shape;14282;p57"/>
            <p:cNvSpPr/>
            <p:nvPr/>
          </p:nvSpPr>
          <p:spPr>
            <a:xfrm>
              <a:off x="5519875" y="2265025"/>
              <a:ext cx="19450" cy="14825"/>
            </a:xfrm>
            <a:custGeom>
              <a:avLst/>
              <a:gdLst/>
              <a:ahLst/>
              <a:cxnLst/>
              <a:rect l="l" t="t" r="r" b="b"/>
              <a:pathLst>
                <a:path w="778" h="593" extrusionOk="0">
                  <a:moveTo>
                    <a:pt x="777" y="1"/>
                  </a:moveTo>
                  <a:lnTo>
                    <a:pt x="1" y="407"/>
                  </a:lnTo>
                  <a:lnTo>
                    <a:pt x="1" y="592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83" name="Google Shape;14283;p57"/>
            <p:cNvSpPr/>
            <p:nvPr/>
          </p:nvSpPr>
          <p:spPr>
            <a:xfrm>
              <a:off x="5442250" y="2219750"/>
              <a:ext cx="97075" cy="55475"/>
            </a:xfrm>
            <a:custGeom>
              <a:avLst/>
              <a:gdLst/>
              <a:ahLst/>
              <a:cxnLst/>
              <a:rect l="l" t="t" r="r" b="b"/>
              <a:pathLst>
                <a:path w="3883" h="2219" extrusionOk="0">
                  <a:moveTo>
                    <a:pt x="740" y="0"/>
                  </a:moveTo>
                  <a:lnTo>
                    <a:pt x="0" y="407"/>
                  </a:lnTo>
                  <a:lnTo>
                    <a:pt x="3106" y="2218"/>
                  </a:lnTo>
                  <a:lnTo>
                    <a:pt x="3882" y="1812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84" name="Google Shape;14284;p57"/>
            <p:cNvSpPr/>
            <p:nvPr/>
          </p:nvSpPr>
          <p:spPr>
            <a:xfrm>
              <a:off x="5438550" y="2193075"/>
              <a:ext cx="31450" cy="34450"/>
            </a:xfrm>
            <a:custGeom>
              <a:avLst/>
              <a:gdLst/>
              <a:ahLst/>
              <a:cxnLst/>
              <a:rect l="l" t="t" r="r" b="b"/>
              <a:pathLst>
                <a:path w="1258" h="1378" extrusionOk="0">
                  <a:moveTo>
                    <a:pt x="895" y="0"/>
                  </a:moveTo>
                  <a:cubicBezTo>
                    <a:pt x="688" y="0"/>
                    <a:pt x="438" y="178"/>
                    <a:pt x="259" y="476"/>
                  </a:cubicBezTo>
                  <a:cubicBezTo>
                    <a:pt x="0" y="845"/>
                    <a:pt x="74" y="1215"/>
                    <a:pt x="259" y="1326"/>
                  </a:cubicBezTo>
                  <a:cubicBezTo>
                    <a:pt x="311" y="1361"/>
                    <a:pt x="369" y="1377"/>
                    <a:pt x="431" y="1377"/>
                  </a:cubicBezTo>
                  <a:cubicBezTo>
                    <a:pt x="631" y="1377"/>
                    <a:pt x="866" y="1202"/>
                    <a:pt x="1036" y="919"/>
                  </a:cubicBezTo>
                  <a:cubicBezTo>
                    <a:pt x="1257" y="550"/>
                    <a:pt x="1257" y="180"/>
                    <a:pt x="1036" y="32"/>
                  </a:cubicBezTo>
                  <a:cubicBezTo>
                    <a:pt x="992" y="10"/>
                    <a:pt x="945" y="0"/>
                    <a:pt x="895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85" name="Google Shape;14285;p57"/>
            <p:cNvSpPr/>
            <p:nvPr/>
          </p:nvSpPr>
          <p:spPr>
            <a:xfrm>
              <a:off x="5442250" y="2193300"/>
              <a:ext cx="98000" cy="78225"/>
            </a:xfrm>
            <a:custGeom>
              <a:avLst/>
              <a:gdLst/>
              <a:ahLst/>
              <a:cxnLst/>
              <a:rect l="l" t="t" r="r" b="b"/>
              <a:pathLst>
                <a:path w="3920" h="3129" extrusionOk="0">
                  <a:moveTo>
                    <a:pt x="852" y="1"/>
                  </a:moveTo>
                  <a:cubicBezTo>
                    <a:pt x="774" y="1"/>
                    <a:pt x="672" y="27"/>
                    <a:pt x="555" y="97"/>
                  </a:cubicBezTo>
                  <a:cubicBezTo>
                    <a:pt x="296" y="282"/>
                    <a:pt x="0" y="689"/>
                    <a:pt x="0" y="1058"/>
                  </a:cubicBezTo>
                  <a:cubicBezTo>
                    <a:pt x="0" y="1243"/>
                    <a:pt x="111" y="1391"/>
                    <a:pt x="185" y="1428"/>
                  </a:cubicBezTo>
                  <a:lnTo>
                    <a:pt x="3143" y="3129"/>
                  </a:lnTo>
                  <a:lnTo>
                    <a:pt x="3919" y="1761"/>
                  </a:lnTo>
                  <a:lnTo>
                    <a:pt x="962" y="23"/>
                  </a:lnTo>
                  <a:cubicBezTo>
                    <a:pt x="934" y="9"/>
                    <a:pt x="897" y="1"/>
                    <a:pt x="852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86" name="Google Shape;14286;p57"/>
            <p:cNvSpPr/>
            <p:nvPr/>
          </p:nvSpPr>
          <p:spPr>
            <a:xfrm>
              <a:off x="5516175" y="2236025"/>
              <a:ext cx="30525" cy="35900"/>
            </a:xfrm>
            <a:custGeom>
              <a:avLst/>
              <a:gdLst/>
              <a:ahLst/>
              <a:cxnLst/>
              <a:rect l="l" t="t" r="r" b="b"/>
              <a:pathLst>
                <a:path w="1221" h="1436" extrusionOk="0">
                  <a:moveTo>
                    <a:pt x="794" y="0"/>
                  </a:moveTo>
                  <a:cubicBezTo>
                    <a:pt x="718" y="0"/>
                    <a:pt x="637" y="28"/>
                    <a:pt x="556" y="89"/>
                  </a:cubicBezTo>
                  <a:cubicBezTo>
                    <a:pt x="297" y="273"/>
                    <a:pt x="1" y="680"/>
                    <a:pt x="1" y="1050"/>
                  </a:cubicBezTo>
                  <a:cubicBezTo>
                    <a:pt x="1" y="1235"/>
                    <a:pt x="112" y="1383"/>
                    <a:pt x="186" y="1420"/>
                  </a:cubicBezTo>
                  <a:lnTo>
                    <a:pt x="223" y="1420"/>
                  </a:lnTo>
                  <a:cubicBezTo>
                    <a:pt x="297" y="1420"/>
                    <a:pt x="387" y="1436"/>
                    <a:pt x="472" y="1436"/>
                  </a:cubicBezTo>
                  <a:cubicBezTo>
                    <a:pt x="514" y="1436"/>
                    <a:pt x="556" y="1432"/>
                    <a:pt x="592" y="1420"/>
                  </a:cubicBezTo>
                  <a:lnTo>
                    <a:pt x="666" y="1420"/>
                  </a:lnTo>
                  <a:cubicBezTo>
                    <a:pt x="777" y="1383"/>
                    <a:pt x="925" y="1198"/>
                    <a:pt x="1073" y="1013"/>
                  </a:cubicBezTo>
                  <a:cubicBezTo>
                    <a:pt x="1147" y="791"/>
                    <a:pt x="1221" y="606"/>
                    <a:pt x="1221" y="421"/>
                  </a:cubicBezTo>
                  <a:lnTo>
                    <a:pt x="1221" y="347"/>
                  </a:lnTo>
                  <a:cubicBezTo>
                    <a:pt x="1147" y="237"/>
                    <a:pt x="1073" y="89"/>
                    <a:pt x="962" y="52"/>
                  </a:cubicBezTo>
                  <a:cubicBezTo>
                    <a:pt x="912" y="18"/>
                    <a:pt x="855" y="0"/>
                    <a:pt x="794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87" name="Google Shape;14287;p57"/>
            <p:cNvSpPr/>
            <p:nvPr/>
          </p:nvSpPr>
          <p:spPr>
            <a:xfrm>
              <a:off x="5486600" y="2214200"/>
              <a:ext cx="15750" cy="6950"/>
            </a:xfrm>
            <a:custGeom>
              <a:avLst/>
              <a:gdLst/>
              <a:ahLst/>
              <a:cxnLst/>
              <a:rect l="l" t="t" r="r" b="b"/>
              <a:pathLst>
                <a:path w="630" h="278" extrusionOk="0">
                  <a:moveTo>
                    <a:pt x="1" y="0"/>
                  </a:moveTo>
                  <a:lnTo>
                    <a:pt x="1" y="111"/>
                  </a:lnTo>
                  <a:cubicBezTo>
                    <a:pt x="1" y="185"/>
                    <a:pt x="1" y="222"/>
                    <a:pt x="75" y="222"/>
                  </a:cubicBezTo>
                  <a:cubicBezTo>
                    <a:pt x="149" y="259"/>
                    <a:pt x="232" y="278"/>
                    <a:pt x="315" y="278"/>
                  </a:cubicBezTo>
                  <a:cubicBezTo>
                    <a:pt x="398" y="278"/>
                    <a:pt x="482" y="259"/>
                    <a:pt x="555" y="222"/>
                  </a:cubicBezTo>
                  <a:cubicBezTo>
                    <a:pt x="592" y="148"/>
                    <a:pt x="629" y="111"/>
                    <a:pt x="629" y="74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88" name="Google Shape;14288;p57"/>
            <p:cNvSpPr/>
            <p:nvPr/>
          </p:nvSpPr>
          <p:spPr>
            <a:xfrm>
              <a:off x="5484750" y="2208425"/>
              <a:ext cx="18525" cy="10650"/>
            </a:xfrm>
            <a:custGeom>
              <a:avLst/>
              <a:gdLst/>
              <a:ahLst/>
              <a:cxnLst/>
              <a:rect l="l" t="t" r="r" b="b"/>
              <a:pathLst>
                <a:path w="741" h="426" extrusionOk="0">
                  <a:moveTo>
                    <a:pt x="389" y="0"/>
                  </a:moveTo>
                  <a:cubicBezTo>
                    <a:pt x="306" y="0"/>
                    <a:pt x="223" y="28"/>
                    <a:pt x="149" y="84"/>
                  </a:cubicBezTo>
                  <a:cubicBezTo>
                    <a:pt x="1" y="157"/>
                    <a:pt x="1" y="268"/>
                    <a:pt x="149" y="342"/>
                  </a:cubicBezTo>
                  <a:cubicBezTo>
                    <a:pt x="223" y="398"/>
                    <a:pt x="306" y="425"/>
                    <a:pt x="389" y="425"/>
                  </a:cubicBezTo>
                  <a:cubicBezTo>
                    <a:pt x="472" y="425"/>
                    <a:pt x="556" y="398"/>
                    <a:pt x="629" y="342"/>
                  </a:cubicBezTo>
                  <a:cubicBezTo>
                    <a:pt x="740" y="268"/>
                    <a:pt x="740" y="157"/>
                    <a:pt x="629" y="84"/>
                  </a:cubicBezTo>
                  <a:cubicBezTo>
                    <a:pt x="556" y="28"/>
                    <a:pt x="472" y="0"/>
                    <a:pt x="389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89" name="Google Shape;14289;p57"/>
            <p:cNvSpPr/>
            <p:nvPr/>
          </p:nvSpPr>
          <p:spPr>
            <a:xfrm>
              <a:off x="5487525" y="2214200"/>
              <a:ext cx="12975" cy="2575"/>
            </a:xfrm>
            <a:custGeom>
              <a:avLst/>
              <a:gdLst/>
              <a:ahLst/>
              <a:cxnLst/>
              <a:rect l="l" t="t" r="r" b="b"/>
              <a:pathLst>
                <a:path w="519" h="103" extrusionOk="0">
                  <a:moveTo>
                    <a:pt x="1" y="0"/>
                  </a:moveTo>
                  <a:cubicBezTo>
                    <a:pt x="1" y="37"/>
                    <a:pt x="38" y="74"/>
                    <a:pt x="38" y="74"/>
                  </a:cubicBezTo>
                  <a:cubicBezTo>
                    <a:pt x="93" y="93"/>
                    <a:pt x="167" y="102"/>
                    <a:pt x="237" y="102"/>
                  </a:cubicBezTo>
                  <a:cubicBezTo>
                    <a:pt x="306" y="102"/>
                    <a:pt x="371" y="93"/>
                    <a:pt x="408" y="74"/>
                  </a:cubicBezTo>
                  <a:cubicBezTo>
                    <a:pt x="445" y="74"/>
                    <a:pt x="518" y="37"/>
                    <a:pt x="518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90" name="Google Shape;14290;p57"/>
            <p:cNvSpPr/>
            <p:nvPr/>
          </p:nvSpPr>
          <p:spPr>
            <a:xfrm>
              <a:off x="5487525" y="2209800"/>
              <a:ext cx="13900" cy="6975"/>
            </a:xfrm>
            <a:custGeom>
              <a:avLst/>
              <a:gdLst/>
              <a:ahLst/>
              <a:cxnLst/>
              <a:rect l="l" t="t" r="r" b="b"/>
              <a:pathLst>
                <a:path w="556" h="279" extrusionOk="0">
                  <a:moveTo>
                    <a:pt x="274" y="1"/>
                  </a:moveTo>
                  <a:cubicBezTo>
                    <a:pt x="204" y="1"/>
                    <a:pt x="130" y="10"/>
                    <a:pt x="75" y="29"/>
                  </a:cubicBezTo>
                  <a:cubicBezTo>
                    <a:pt x="1" y="65"/>
                    <a:pt x="1" y="213"/>
                    <a:pt x="75" y="250"/>
                  </a:cubicBezTo>
                  <a:cubicBezTo>
                    <a:pt x="130" y="269"/>
                    <a:pt x="204" y="278"/>
                    <a:pt x="274" y="278"/>
                  </a:cubicBezTo>
                  <a:cubicBezTo>
                    <a:pt x="343" y="278"/>
                    <a:pt x="408" y="269"/>
                    <a:pt x="445" y="250"/>
                  </a:cubicBezTo>
                  <a:cubicBezTo>
                    <a:pt x="555" y="213"/>
                    <a:pt x="555" y="102"/>
                    <a:pt x="445" y="29"/>
                  </a:cubicBezTo>
                  <a:cubicBezTo>
                    <a:pt x="408" y="10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91" name="Google Shape;14291;p57"/>
            <p:cNvSpPr/>
            <p:nvPr/>
          </p:nvSpPr>
          <p:spPr>
            <a:xfrm>
              <a:off x="5470900" y="2212800"/>
              <a:ext cx="12950" cy="34700"/>
            </a:xfrm>
            <a:custGeom>
              <a:avLst/>
              <a:gdLst/>
              <a:ahLst/>
              <a:cxnLst/>
              <a:rect l="l" t="t" r="r" b="b"/>
              <a:pathLst>
                <a:path w="518" h="1388" extrusionOk="0">
                  <a:moveTo>
                    <a:pt x="407" y="1"/>
                  </a:moveTo>
                  <a:cubicBezTo>
                    <a:pt x="387" y="1"/>
                    <a:pt x="368" y="10"/>
                    <a:pt x="351" y="29"/>
                  </a:cubicBezTo>
                  <a:lnTo>
                    <a:pt x="351" y="29"/>
                  </a:lnTo>
                  <a:cubicBezTo>
                    <a:pt x="361" y="26"/>
                    <a:pt x="370" y="24"/>
                    <a:pt x="380" y="24"/>
                  </a:cubicBezTo>
                  <a:cubicBezTo>
                    <a:pt x="399" y="24"/>
                    <a:pt x="419" y="32"/>
                    <a:pt x="444" y="56"/>
                  </a:cubicBezTo>
                  <a:cubicBezTo>
                    <a:pt x="481" y="93"/>
                    <a:pt x="518" y="130"/>
                    <a:pt x="518" y="241"/>
                  </a:cubicBezTo>
                  <a:cubicBezTo>
                    <a:pt x="518" y="130"/>
                    <a:pt x="518" y="93"/>
                    <a:pt x="481" y="56"/>
                  </a:cubicBezTo>
                  <a:cubicBezTo>
                    <a:pt x="463" y="19"/>
                    <a:pt x="435" y="1"/>
                    <a:pt x="407" y="1"/>
                  </a:cubicBezTo>
                  <a:close/>
                  <a:moveTo>
                    <a:pt x="351" y="29"/>
                  </a:moveTo>
                  <a:cubicBezTo>
                    <a:pt x="324" y="38"/>
                    <a:pt x="296" y="56"/>
                    <a:pt x="259" y="56"/>
                  </a:cubicBezTo>
                  <a:cubicBezTo>
                    <a:pt x="111" y="130"/>
                    <a:pt x="0" y="315"/>
                    <a:pt x="0" y="500"/>
                  </a:cubicBezTo>
                  <a:lnTo>
                    <a:pt x="111" y="1387"/>
                  </a:lnTo>
                  <a:lnTo>
                    <a:pt x="111" y="463"/>
                  </a:lnTo>
                  <a:cubicBezTo>
                    <a:pt x="111" y="315"/>
                    <a:pt x="185" y="130"/>
                    <a:pt x="333" y="56"/>
                  </a:cubicBezTo>
                  <a:cubicBezTo>
                    <a:pt x="339" y="46"/>
                    <a:pt x="345" y="36"/>
                    <a:pt x="351" y="29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92" name="Google Shape;14292;p57"/>
            <p:cNvSpPr/>
            <p:nvPr/>
          </p:nvSpPr>
          <p:spPr>
            <a:xfrm>
              <a:off x="5480150" y="2217425"/>
              <a:ext cx="11100" cy="34700"/>
            </a:xfrm>
            <a:custGeom>
              <a:avLst/>
              <a:gdLst/>
              <a:ahLst/>
              <a:cxnLst/>
              <a:rect l="l" t="t" r="r" b="b"/>
              <a:pathLst>
                <a:path w="444" h="1388" extrusionOk="0">
                  <a:moveTo>
                    <a:pt x="356" y="1"/>
                  </a:moveTo>
                  <a:cubicBezTo>
                    <a:pt x="334" y="1"/>
                    <a:pt x="317" y="17"/>
                    <a:pt x="300" y="49"/>
                  </a:cubicBezTo>
                  <a:lnTo>
                    <a:pt x="300" y="49"/>
                  </a:lnTo>
                  <a:cubicBezTo>
                    <a:pt x="328" y="39"/>
                    <a:pt x="353" y="23"/>
                    <a:pt x="379" y="23"/>
                  </a:cubicBezTo>
                  <a:cubicBezTo>
                    <a:pt x="399" y="23"/>
                    <a:pt x="419" y="32"/>
                    <a:pt x="444" y="56"/>
                  </a:cubicBezTo>
                  <a:cubicBezTo>
                    <a:pt x="407" y="19"/>
                    <a:pt x="379" y="1"/>
                    <a:pt x="356" y="1"/>
                  </a:cubicBezTo>
                  <a:close/>
                  <a:moveTo>
                    <a:pt x="300" y="49"/>
                  </a:moveTo>
                  <a:cubicBezTo>
                    <a:pt x="287" y="53"/>
                    <a:pt x="274" y="56"/>
                    <a:pt x="259" y="56"/>
                  </a:cubicBezTo>
                  <a:cubicBezTo>
                    <a:pt x="111" y="130"/>
                    <a:pt x="0" y="315"/>
                    <a:pt x="0" y="500"/>
                  </a:cubicBezTo>
                  <a:lnTo>
                    <a:pt x="74" y="1387"/>
                  </a:lnTo>
                  <a:lnTo>
                    <a:pt x="74" y="463"/>
                  </a:lnTo>
                  <a:cubicBezTo>
                    <a:pt x="74" y="315"/>
                    <a:pt x="148" y="130"/>
                    <a:pt x="296" y="56"/>
                  </a:cubicBezTo>
                  <a:cubicBezTo>
                    <a:pt x="297" y="54"/>
                    <a:pt x="298" y="51"/>
                    <a:pt x="300" y="49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93" name="Google Shape;14293;p57"/>
            <p:cNvSpPr/>
            <p:nvPr/>
          </p:nvSpPr>
          <p:spPr>
            <a:xfrm>
              <a:off x="5473675" y="2224375"/>
              <a:ext cx="8350" cy="5550"/>
            </a:xfrm>
            <a:custGeom>
              <a:avLst/>
              <a:gdLst/>
              <a:ahLst/>
              <a:cxnLst/>
              <a:rect l="l" t="t" r="r" b="b"/>
              <a:pathLst>
                <a:path w="334" h="222" extrusionOk="0">
                  <a:moveTo>
                    <a:pt x="333" y="222"/>
                  </a:moveTo>
                  <a:lnTo>
                    <a:pt x="333" y="222"/>
                  </a:lnTo>
                  <a:cubicBezTo>
                    <a:pt x="333" y="222"/>
                    <a:pt x="333" y="185"/>
                    <a:pt x="333" y="22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33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94" name="Google Shape;14294;p57"/>
            <p:cNvSpPr/>
            <p:nvPr/>
          </p:nvSpPr>
          <p:spPr>
            <a:xfrm>
              <a:off x="5473675" y="222805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3"/>
                  </a:moveTo>
                  <a:cubicBezTo>
                    <a:pt x="333" y="223"/>
                    <a:pt x="333" y="186"/>
                    <a:pt x="333" y="223"/>
                  </a:cubicBezTo>
                  <a:cubicBezTo>
                    <a:pt x="333" y="186"/>
                    <a:pt x="333" y="186"/>
                    <a:pt x="333" y="223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95" name="Google Shape;14295;p57"/>
            <p:cNvSpPr/>
            <p:nvPr/>
          </p:nvSpPr>
          <p:spPr>
            <a:xfrm>
              <a:off x="5473675" y="222990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3"/>
                  </a:moveTo>
                  <a:lnTo>
                    <a:pt x="333" y="223"/>
                  </a:lnTo>
                  <a:lnTo>
                    <a:pt x="333" y="22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96" name="Google Shape;14296;p57"/>
            <p:cNvSpPr/>
            <p:nvPr/>
          </p:nvSpPr>
          <p:spPr>
            <a:xfrm>
              <a:off x="5473675" y="223360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3"/>
                  </a:moveTo>
                  <a:lnTo>
                    <a:pt x="333" y="223"/>
                  </a:lnTo>
                  <a:cubicBezTo>
                    <a:pt x="333" y="186"/>
                    <a:pt x="333" y="186"/>
                    <a:pt x="333" y="223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97" name="Google Shape;14297;p57"/>
            <p:cNvSpPr/>
            <p:nvPr/>
          </p:nvSpPr>
          <p:spPr>
            <a:xfrm>
              <a:off x="5473675" y="2235450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333" y="260"/>
                  </a:moveTo>
                  <a:lnTo>
                    <a:pt x="333" y="260"/>
                  </a:lnTo>
                  <a:lnTo>
                    <a:pt x="333" y="26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6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98" name="Google Shape;14298;p57"/>
            <p:cNvSpPr/>
            <p:nvPr/>
          </p:nvSpPr>
          <p:spPr>
            <a:xfrm>
              <a:off x="5473675" y="223915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2"/>
                  </a:moveTo>
                  <a:lnTo>
                    <a:pt x="333" y="222"/>
                  </a:lnTo>
                  <a:cubicBezTo>
                    <a:pt x="333" y="185"/>
                    <a:pt x="333" y="185"/>
                    <a:pt x="333" y="222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99" name="Google Shape;14299;p57"/>
            <p:cNvSpPr/>
            <p:nvPr/>
          </p:nvSpPr>
          <p:spPr>
            <a:xfrm>
              <a:off x="5473675" y="224192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2"/>
                  </a:moveTo>
                  <a:lnTo>
                    <a:pt x="333" y="222"/>
                  </a:lnTo>
                  <a:lnTo>
                    <a:pt x="333" y="22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00" name="Google Shape;14300;p57"/>
            <p:cNvSpPr/>
            <p:nvPr/>
          </p:nvSpPr>
          <p:spPr>
            <a:xfrm>
              <a:off x="5502325" y="2261325"/>
              <a:ext cx="3725" cy="5575"/>
            </a:xfrm>
            <a:custGeom>
              <a:avLst/>
              <a:gdLst/>
              <a:ahLst/>
              <a:cxnLst/>
              <a:rect l="l" t="t" r="r" b="b"/>
              <a:pathLst>
                <a:path w="149" h="223" extrusionOk="0">
                  <a:moveTo>
                    <a:pt x="0" y="1"/>
                  </a:moveTo>
                  <a:lnTo>
                    <a:pt x="0" y="149"/>
                  </a:lnTo>
                  <a:lnTo>
                    <a:pt x="111" y="223"/>
                  </a:lnTo>
                  <a:lnTo>
                    <a:pt x="148" y="149"/>
                  </a:lnTo>
                  <a:lnTo>
                    <a:pt x="111" y="75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01" name="Google Shape;14301;p57"/>
            <p:cNvSpPr/>
            <p:nvPr/>
          </p:nvSpPr>
          <p:spPr>
            <a:xfrm>
              <a:off x="5505100" y="2262250"/>
              <a:ext cx="2800" cy="4650"/>
            </a:xfrm>
            <a:custGeom>
              <a:avLst/>
              <a:gdLst/>
              <a:ahLst/>
              <a:cxnLst/>
              <a:rect l="l" t="t" r="r" b="b"/>
              <a:pathLst>
                <a:path w="112" h="186" extrusionOk="0">
                  <a:moveTo>
                    <a:pt x="0" y="1"/>
                  </a:moveTo>
                  <a:lnTo>
                    <a:pt x="0" y="186"/>
                  </a:lnTo>
                  <a:lnTo>
                    <a:pt x="111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02" name="Google Shape;14302;p57"/>
            <p:cNvSpPr/>
            <p:nvPr/>
          </p:nvSpPr>
          <p:spPr>
            <a:xfrm>
              <a:off x="5455175" y="2234525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" y="1"/>
                  </a:moveTo>
                  <a:lnTo>
                    <a:pt x="1" y="149"/>
                  </a:lnTo>
                  <a:lnTo>
                    <a:pt x="149" y="186"/>
                  </a:lnTo>
                  <a:lnTo>
                    <a:pt x="149" y="149"/>
                  </a:lnTo>
                  <a:lnTo>
                    <a:pt x="149" y="112"/>
                  </a:lnTo>
                  <a:lnTo>
                    <a:pt x="149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03" name="Google Shape;14303;p57"/>
            <p:cNvSpPr/>
            <p:nvPr/>
          </p:nvSpPr>
          <p:spPr>
            <a:xfrm>
              <a:off x="5458875" y="2235450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12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04" name="Google Shape;14304;p57"/>
            <p:cNvSpPr/>
            <p:nvPr/>
          </p:nvSpPr>
          <p:spPr>
            <a:xfrm>
              <a:off x="5313775" y="2257650"/>
              <a:ext cx="191350" cy="110000"/>
            </a:xfrm>
            <a:custGeom>
              <a:avLst/>
              <a:gdLst/>
              <a:ahLst/>
              <a:cxnLst/>
              <a:rect l="l" t="t" r="r" b="b"/>
              <a:pathLst>
                <a:path w="7654" h="4400" extrusionOk="0">
                  <a:moveTo>
                    <a:pt x="4141" y="0"/>
                  </a:moveTo>
                  <a:lnTo>
                    <a:pt x="0" y="2366"/>
                  </a:lnTo>
                  <a:lnTo>
                    <a:pt x="3513" y="4400"/>
                  </a:lnTo>
                  <a:lnTo>
                    <a:pt x="7653" y="2033"/>
                  </a:lnTo>
                  <a:lnTo>
                    <a:pt x="414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05" name="Google Shape;14305;p57"/>
            <p:cNvSpPr/>
            <p:nvPr/>
          </p:nvSpPr>
          <p:spPr>
            <a:xfrm>
              <a:off x="5321175" y="2210500"/>
              <a:ext cx="176550" cy="101700"/>
            </a:xfrm>
            <a:custGeom>
              <a:avLst/>
              <a:gdLst/>
              <a:ahLst/>
              <a:cxnLst/>
              <a:rect l="l" t="t" r="r" b="b"/>
              <a:pathLst>
                <a:path w="7062" h="4068" extrusionOk="0">
                  <a:moveTo>
                    <a:pt x="3845" y="1"/>
                  </a:moveTo>
                  <a:lnTo>
                    <a:pt x="0" y="2182"/>
                  </a:lnTo>
                  <a:lnTo>
                    <a:pt x="3291" y="4067"/>
                  </a:lnTo>
                  <a:lnTo>
                    <a:pt x="7062" y="1849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06" name="Google Shape;14306;p57"/>
            <p:cNvSpPr/>
            <p:nvPr/>
          </p:nvSpPr>
          <p:spPr>
            <a:xfrm>
              <a:off x="5321175" y="2265025"/>
              <a:ext cx="82275" cy="98925"/>
            </a:xfrm>
            <a:custGeom>
              <a:avLst/>
              <a:gdLst/>
              <a:ahLst/>
              <a:cxnLst/>
              <a:rect l="l" t="t" r="r" b="b"/>
              <a:pathLst>
                <a:path w="3291" h="3957" extrusionOk="0">
                  <a:moveTo>
                    <a:pt x="0" y="1"/>
                  </a:moveTo>
                  <a:lnTo>
                    <a:pt x="0" y="2071"/>
                  </a:lnTo>
                  <a:lnTo>
                    <a:pt x="3291" y="3957"/>
                  </a:lnTo>
                  <a:lnTo>
                    <a:pt x="3291" y="18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07" name="Google Shape;14307;p57"/>
            <p:cNvSpPr/>
            <p:nvPr/>
          </p:nvSpPr>
          <p:spPr>
            <a:xfrm>
              <a:off x="5331325" y="22798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1" y="333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333"/>
                  </a:lnTo>
                  <a:lnTo>
                    <a:pt x="1073" y="962"/>
                  </a:lnTo>
                  <a:lnTo>
                    <a:pt x="1073" y="962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08" name="Google Shape;14308;p57"/>
            <p:cNvSpPr/>
            <p:nvPr/>
          </p:nvSpPr>
          <p:spPr>
            <a:xfrm>
              <a:off x="5331325" y="22798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1" y="0"/>
                  </a:moveTo>
                  <a:lnTo>
                    <a:pt x="1" y="333"/>
                  </a:lnTo>
                  <a:lnTo>
                    <a:pt x="1073" y="962"/>
                  </a:lnTo>
                  <a:lnTo>
                    <a:pt x="1073" y="925"/>
                  </a:lnTo>
                  <a:lnTo>
                    <a:pt x="38" y="333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09" name="Google Shape;14309;p57"/>
            <p:cNvSpPr/>
            <p:nvPr/>
          </p:nvSpPr>
          <p:spPr>
            <a:xfrm>
              <a:off x="5332250" y="2280750"/>
              <a:ext cx="25900" cy="22200"/>
            </a:xfrm>
            <a:custGeom>
              <a:avLst/>
              <a:gdLst/>
              <a:ahLst/>
              <a:cxnLst/>
              <a:rect l="l" t="t" r="r" b="b"/>
              <a:pathLst>
                <a:path w="1036" h="888" extrusionOk="0">
                  <a:moveTo>
                    <a:pt x="1" y="0"/>
                  </a:moveTo>
                  <a:lnTo>
                    <a:pt x="1" y="296"/>
                  </a:lnTo>
                  <a:lnTo>
                    <a:pt x="1036" y="888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10" name="Google Shape;14310;p57"/>
            <p:cNvSpPr/>
            <p:nvPr/>
          </p:nvSpPr>
          <p:spPr>
            <a:xfrm>
              <a:off x="5340575" y="228537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11" name="Google Shape;14311;p57"/>
            <p:cNvSpPr/>
            <p:nvPr/>
          </p:nvSpPr>
          <p:spPr>
            <a:xfrm>
              <a:off x="5349825" y="22909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4"/>
                  </a:lnTo>
                  <a:lnTo>
                    <a:pt x="37" y="33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12" name="Google Shape;14312;p57"/>
            <p:cNvSpPr/>
            <p:nvPr/>
          </p:nvSpPr>
          <p:spPr>
            <a:xfrm>
              <a:off x="5331325" y="227982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" y="296"/>
                  </a:moveTo>
                  <a:lnTo>
                    <a:pt x="1" y="333"/>
                  </a:lnTo>
                  <a:lnTo>
                    <a:pt x="371" y="555"/>
                  </a:lnTo>
                  <a:lnTo>
                    <a:pt x="740" y="757"/>
                  </a:lnTo>
                  <a:lnTo>
                    <a:pt x="740" y="777"/>
                  </a:lnTo>
                  <a:lnTo>
                    <a:pt x="1073" y="962"/>
                  </a:lnTo>
                  <a:lnTo>
                    <a:pt x="1073" y="939"/>
                  </a:lnTo>
                  <a:lnTo>
                    <a:pt x="777" y="762"/>
                  </a:lnTo>
                  <a:lnTo>
                    <a:pt x="777" y="762"/>
                  </a:lnTo>
                  <a:lnTo>
                    <a:pt x="777" y="464"/>
                  </a:lnTo>
                  <a:lnTo>
                    <a:pt x="777" y="464"/>
                  </a:lnTo>
                  <a:lnTo>
                    <a:pt x="740" y="444"/>
                  </a:lnTo>
                  <a:lnTo>
                    <a:pt x="740" y="740"/>
                  </a:lnTo>
                  <a:lnTo>
                    <a:pt x="740" y="740"/>
                  </a:lnTo>
                  <a:lnTo>
                    <a:pt x="1" y="296"/>
                  </a:lnTo>
                  <a:close/>
                  <a:moveTo>
                    <a:pt x="1" y="0"/>
                  </a:moveTo>
                  <a:lnTo>
                    <a:pt x="371" y="222"/>
                  </a:lnTo>
                  <a:lnTo>
                    <a:pt x="777" y="444"/>
                  </a:lnTo>
                  <a:lnTo>
                    <a:pt x="777" y="464"/>
                  </a:lnTo>
                  <a:lnTo>
                    <a:pt x="777" y="464"/>
                  </a:lnTo>
                  <a:lnTo>
                    <a:pt x="1073" y="629"/>
                  </a:lnTo>
                  <a:lnTo>
                    <a:pt x="1073" y="939"/>
                  </a:lnTo>
                  <a:lnTo>
                    <a:pt x="1110" y="962"/>
                  </a:lnTo>
                  <a:lnTo>
                    <a:pt x="1110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13" name="Google Shape;14313;p57"/>
            <p:cNvSpPr/>
            <p:nvPr/>
          </p:nvSpPr>
          <p:spPr>
            <a:xfrm>
              <a:off x="5330400" y="2279825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0"/>
                  </a:moveTo>
                  <a:lnTo>
                    <a:pt x="1" y="0"/>
                  </a:lnTo>
                  <a:lnTo>
                    <a:pt x="1" y="370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14" name="Google Shape;14314;p57"/>
            <p:cNvSpPr/>
            <p:nvPr/>
          </p:nvSpPr>
          <p:spPr>
            <a:xfrm>
              <a:off x="5330400" y="228815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" y="0"/>
                  </a:moveTo>
                  <a:lnTo>
                    <a:pt x="1" y="37"/>
                  </a:lnTo>
                  <a:lnTo>
                    <a:pt x="1110" y="666"/>
                  </a:lnTo>
                  <a:lnTo>
                    <a:pt x="1147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15" name="Google Shape;14315;p57"/>
            <p:cNvSpPr/>
            <p:nvPr/>
          </p:nvSpPr>
          <p:spPr>
            <a:xfrm>
              <a:off x="5330400" y="2279825"/>
              <a:ext cx="28675" cy="15725"/>
            </a:xfrm>
            <a:custGeom>
              <a:avLst/>
              <a:gdLst/>
              <a:ahLst/>
              <a:cxnLst/>
              <a:rect l="l" t="t" r="r" b="b"/>
              <a:pathLst>
                <a:path w="1147" h="629" extrusionOk="0">
                  <a:moveTo>
                    <a:pt x="1" y="0"/>
                  </a:moveTo>
                  <a:lnTo>
                    <a:pt x="1110" y="629"/>
                  </a:lnTo>
                  <a:lnTo>
                    <a:pt x="1147" y="6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16" name="Google Shape;14316;p57"/>
            <p:cNvSpPr/>
            <p:nvPr/>
          </p:nvSpPr>
          <p:spPr>
            <a:xfrm>
              <a:off x="5358125" y="229552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1"/>
                  </a:lnTo>
                  <a:lnTo>
                    <a:pt x="38" y="33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17" name="Google Shape;14317;p57"/>
            <p:cNvSpPr/>
            <p:nvPr/>
          </p:nvSpPr>
          <p:spPr>
            <a:xfrm>
              <a:off x="5331325" y="2307550"/>
              <a:ext cx="26825" cy="15725"/>
            </a:xfrm>
            <a:custGeom>
              <a:avLst/>
              <a:gdLst/>
              <a:ahLst/>
              <a:cxnLst/>
              <a:rect l="l" t="t" r="r" b="b"/>
              <a:pathLst>
                <a:path w="1073" h="629" extrusionOk="0">
                  <a:moveTo>
                    <a:pt x="1" y="0"/>
                  </a:moveTo>
                  <a:lnTo>
                    <a:pt x="1073" y="629"/>
                  </a:lnTo>
                  <a:lnTo>
                    <a:pt x="1073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18" name="Google Shape;14318;p57"/>
            <p:cNvSpPr/>
            <p:nvPr/>
          </p:nvSpPr>
          <p:spPr>
            <a:xfrm>
              <a:off x="5331325" y="2299225"/>
              <a:ext cx="26825" cy="23125"/>
            </a:xfrm>
            <a:custGeom>
              <a:avLst/>
              <a:gdLst/>
              <a:ahLst/>
              <a:cxnLst/>
              <a:rect l="l" t="t" r="r" b="b"/>
              <a:pathLst>
                <a:path w="1073" h="925" extrusionOk="0">
                  <a:moveTo>
                    <a:pt x="1" y="1"/>
                  </a:moveTo>
                  <a:lnTo>
                    <a:pt x="1" y="333"/>
                  </a:lnTo>
                  <a:lnTo>
                    <a:pt x="1073" y="925"/>
                  </a:lnTo>
                  <a:lnTo>
                    <a:pt x="1073" y="888"/>
                  </a:lnTo>
                  <a:lnTo>
                    <a:pt x="38" y="29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19" name="Google Shape;14319;p57"/>
            <p:cNvSpPr/>
            <p:nvPr/>
          </p:nvSpPr>
          <p:spPr>
            <a:xfrm>
              <a:off x="5332250" y="2300150"/>
              <a:ext cx="25900" cy="21275"/>
            </a:xfrm>
            <a:custGeom>
              <a:avLst/>
              <a:gdLst/>
              <a:ahLst/>
              <a:cxnLst/>
              <a:rect l="l" t="t" r="r" b="b"/>
              <a:pathLst>
                <a:path w="1036" h="851" extrusionOk="0">
                  <a:moveTo>
                    <a:pt x="1" y="1"/>
                  </a:moveTo>
                  <a:lnTo>
                    <a:pt x="1" y="259"/>
                  </a:lnTo>
                  <a:lnTo>
                    <a:pt x="1036" y="851"/>
                  </a:lnTo>
                  <a:lnTo>
                    <a:pt x="1036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20" name="Google Shape;14320;p57"/>
            <p:cNvSpPr/>
            <p:nvPr/>
          </p:nvSpPr>
          <p:spPr>
            <a:xfrm>
              <a:off x="5340575" y="23047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296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21" name="Google Shape;14321;p57"/>
            <p:cNvSpPr/>
            <p:nvPr/>
          </p:nvSpPr>
          <p:spPr>
            <a:xfrm>
              <a:off x="5349825" y="231125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0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22" name="Google Shape;14322;p57"/>
            <p:cNvSpPr/>
            <p:nvPr/>
          </p:nvSpPr>
          <p:spPr>
            <a:xfrm>
              <a:off x="5331325" y="22983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" y="1"/>
                  </a:moveTo>
                  <a:lnTo>
                    <a:pt x="1" y="38"/>
                  </a:lnTo>
                  <a:lnTo>
                    <a:pt x="371" y="260"/>
                  </a:lnTo>
                  <a:lnTo>
                    <a:pt x="371" y="223"/>
                  </a:lnTo>
                  <a:lnTo>
                    <a:pt x="777" y="444"/>
                  </a:lnTo>
                  <a:lnTo>
                    <a:pt x="777" y="539"/>
                  </a:lnTo>
                  <a:lnTo>
                    <a:pt x="777" y="539"/>
                  </a:lnTo>
                  <a:lnTo>
                    <a:pt x="1073" y="703"/>
                  </a:lnTo>
                  <a:lnTo>
                    <a:pt x="1073" y="940"/>
                  </a:lnTo>
                  <a:lnTo>
                    <a:pt x="1073" y="940"/>
                  </a:lnTo>
                  <a:lnTo>
                    <a:pt x="1110" y="962"/>
                  </a:lnTo>
                  <a:lnTo>
                    <a:pt x="1110" y="629"/>
                  </a:lnTo>
                  <a:lnTo>
                    <a:pt x="1" y="1"/>
                  </a:lnTo>
                  <a:close/>
                  <a:moveTo>
                    <a:pt x="1" y="296"/>
                  </a:moveTo>
                  <a:lnTo>
                    <a:pt x="1" y="370"/>
                  </a:lnTo>
                  <a:lnTo>
                    <a:pt x="371" y="592"/>
                  </a:lnTo>
                  <a:lnTo>
                    <a:pt x="371" y="555"/>
                  </a:lnTo>
                  <a:lnTo>
                    <a:pt x="740" y="757"/>
                  </a:lnTo>
                  <a:lnTo>
                    <a:pt x="740" y="814"/>
                  </a:lnTo>
                  <a:lnTo>
                    <a:pt x="1073" y="999"/>
                  </a:lnTo>
                  <a:lnTo>
                    <a:pt x="1073" y="940"/>
                  </a:lnTo>
                  <a:lnTo>
                    <a:pt x="1073" y="940"/>
                  </a:lnTo>
                  <a:lnTo>
                    <a:pt x="777" y="762"/>
                  </a:lnTo>
                  <a:lnTo>
                    <a:pt x="777" y="539"/>
                  </a:lnTo>
                  <a:lnTo>
                    <a:pt x="777" y="539"/>
                  </a:lnTo>
                  <a:lnTo>
                    <a:pt x="740" y="518"/>
                  </a:lnTo>
                  <a:lnTo>
                    <a:pt x="740" y="740"/>
                  </a:lnTo>
                  <a:lnTo>
                    <a:pt x="740" y="740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23" name="Google Shape;14323;p57"/>
            <p:cNvSpPr/>
            <p:nvPr/>
          </p:nvSpPr>
          <p:spPr>
            <a:xfrm>
              <a:off x="5330400" y="22983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8"/>
                  </a:lnTo>
                  <a:lnTo>
                    <a:pt x="1" y="370"/>
                  </a:lnTo>
                  <a:lnTo>
                    <a:pt x="1" y="37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24" name="Google Shape;14324;p57"/>
            <p:cNvSpPr/>
            <p:nvPr/>
          </p:nvSpPr>
          <p:spPr>
            <a:xfrm>
              <a:off x="5330400" y="2307550"/>
              <a:ext cx="28675" cy="15725"/>
            </a:xfrm>
            <a:custGeom>
              <a:avLst/>
              <a:gdLst/>
              <a:ahLst/>
              <a:cxnLst/>
              <a:rect l="l" t="t" r="r" b="b"/>
              <a:pathLst>
                <a:path w="1147" h="629" extrusionOk="0">
                  <a:moveTo>
                    <a:pt x="1" y="0"/>
                  </a:moveTo>
                  <a:lnTo>
                    <a:pt x="1110" y="629"/>
                  </a:lnTo>
                  <a:lnTo>
                    <a:pt x="1147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25" name="Google Shape;14325;p57"/>
            <p:cNvSpPr/>
            <p:nvPr/>
          </p:nvSpPr>
          <p:spPr>
            <a:xfrm>
              <a:off x="5330400" y="2298300"/>
              <a:ext cx="28675" cy="17600"/>
            </a:xfrm>
            <a:custGeom>
              <a:avLst/>
              <a:gdLst/>
              <a:ahLst/>
              <a:cxnLst/>
              <a:rect l="l" t="t" r="r" b="b"/>
              <a:pathLst>
                <a:path w="1147" h="704" extrusionOk="0">
                  <a:moveTo>
                    <a:pt x="38" y="1"/>
                  </a:moveTo>
                  <a:lnTo>
                    <a:pt x="1" y="38"/>
                  </a:lnTo>
                  <a:lnTo>
                    <a:pt x="1110" y="703"/>
                  </a:lnTo>
                  <a:lnTo>
                    <a:pt x="1147" y="62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26" name="Google Shape;14326;p57"/>
            <p:cNvSpPr/>
            <p:nvPr/>
          </p:nvSpPr>
          <p:spPr>
            <a:xfrm>
              <a:off x="5358125" y="2314025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38" y="0"/>
                  </a:moveTo>
                  <a:lnTo>
                    <a:pt x="1" y="74"/>
                  </a:lnTo>
                  <a:lnTo>
                    <a:pt x="1" y="370"/>
                  </a:lnTo>
                  <a:lnTo>
                    <a:pt x="38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27" name="Google Shape;14327;p57"/>
            <p:cNvSpPr/>
            <p:nvPr/>
          </p:nvSpPr>
          <p:spPr>
            <a:xfrm>
              <a:off x="5371075" y="2311250"/>
              <a:ext cx="25900" cy="15725"/>
            </a:xfrm>
            <a:custGeom>
              <a:avLst/>
              <a:gdLst/>
              <a:ahLst/>
              <a:cxnLst/>
              <a:rect l="l" t="t" r="r" b="b"/>
              <a:pathLst>
                <a:path w="1036" h="629" extrusionOk="0">
                  <a:moveTo>
                    <a:pt x="1" y="0"/>
                  </a:moveTo>
                  <a:lnTo>
                    <a:pt x="1036" y="629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28" name="Google Shape;14328;p57"/>
            <p:cNvSpPr/>
            <p:nvPr/>
          </p:nvSpPr>
          <p:spPr>
            <a:xfrm>
              <a:off x="5371075" y="230292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" y="1"/>
                  </a:moveTo>
                  <a:lnTo>
                    <a:pt x="1" y="333"/>
                  </a:lnTo>
                  <a:lnTo>
                    <a:pt x="1036" y="925"/>
                  </a:lnTo>
                  <a:lnTo>
                    <a:pt x="1036" y="888"/>
                  </a:lnTo>
                  <a:lnTo>
                    <a:pt x="38" y="25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29" name="Google Shape;14329;p57"/>
            <p:cNvSpPr/>
            <p:nvPr/>
          </p:nvSpPr>
          <p:spPr>
            <a:xfrm>
              <a:off x="5372000" y="2303850"/>
              <a:ext cx="24975" cy="21275"/>
            </a:xfrm>
            <a:custGeom>
              <a:avLst/>
              <a:gdLst/>
              <a:ahLst/>
              <a:cxnLst/>
              <a:rect l="l" t="t" r="r" b="b"/>
              <a:pathLst>
                <a:path w="999" h="851" extrusionOk="0">
                  <a:moveTo>
                    <a:pt x="1" y="1"/>
                  </a:moveTo>
                  <a:lnTo>
                    <a:pt x="1" y="222"/>
                  </a:lnTo>
                  <a:lnTo>
                    <a:pt x="999" y="851"/>
                  </a:lnTo>
                  <a:lnTo>
                    <a:pt x="999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30" name="Google Shape;14330;p57"/>
            <p:cNvSpPr/>
            <p:nvPr/>
          </p:nvSpPr>
          <p:spPr>
            <a:xfrm>
              <a:off x="5380325" y="23084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296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31" name="Google Shape;14331;p57"/>
            <p:cNvSpPr/>
            <p:nvPr/>
          </p:nvSpPr>
          <p:spPr>
            <a:xfrm>
              <a:off x="5390475" y="231402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32" name="Google Shape;14332;p57"/>
            <p:cNvSpPr/>
            <p:nvPr/>
          </p:nvSpPr>
          <p:spPr>
            <a:xfrm>
              <a:off x="5371075" y="230292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" y="1"/>
                  </a:moveTo>
                  <a:lnTo>
                    <a:pt x="370" y="222"/>
                  </a:lnTo>
                  <a:lnTo>
                    <a:pt x="370" y="210"/>
                  </a:lnTo>
                  <a:lnTo>
                    <a:pt x="370" y="210"/>
                  </a:lnTo>
                  <a:lnTo>
                    <a:pt x="1" y="1"/>
                  </a:lnTo>
                  <a:close/>
                  <a:moveTo>
                    <a:pt x="370" y="185"/>
                  </a:moveTo>
                  <a:lnTo>
                    <a:pt x="370" y="210"/>
                  </a:lnTo>
                  <a:lnTo>
                    <a:pt x="370" y="210"/>
                  </a:lnTo>
                  <a:lnTo>
                    <a:pt x="777" y="441"/>
                  </a:lnTo>
                  <a:lnTo>
                    <a:pt x="777" y="407"/>
                  </a:lnTo>
                  <a:lnTo>
                    <a:pt x="370" y="185"/>
                  </a:lnTo>
                  <a:close/>
                  <a:moveTo>
                    <a:pt x="1" y="296"/>
                  </a:moveTo>
                  <a:lnTo>
                    <a:pt x="1" y="333"/>
                  </a:lnTo>
                  <a:lnTo>
                    <a:pt x="370" y="555"/>
                  </a:lnTo>
                  <a:lnTo>
                    <a:pt x="370" y="518"/>
                  </a:lnTo>
                  <a:lnTo>
                    <a:pt x="1" y="296"/>
                  </a:lnTo>
                  <a:close/>
                  <a:moveTo>
                    <a:pt x="777" y="441"/>
                  </a:moveTo>
                  <a:lnTo>
                    <a:pt x="777" y="444"/>
                  </a:lnTo>
                  <a:lnTo>
                    <a:pt x="1110" y="629"/>
                  </a:lnTo>
                  <a:lnTo>
                    <a:pt x="777" y="441"/>
                  </a:lnTo>
                  <a:close/>
                  <a:moveTo>
                    <a:pt x="370" y="518"/>
                  </a:moveTo>
                  <a:lnTo>
                    <a:pt x="777" y="762"/>
                  </a:lnTo>
                  <a:lnTo>
                    <a:pt x="777" y="740"/>
                  </a:lnTo>
                  <a:lnTo>
                    <a:pt x="370" y="518"/>
                  </a:lnTo>
                  <a:close/>
                  <a:moveTo>
                    <a:pt x="777" y="762"/>
                  </a:moveTo>
                  <a:lnTo>
                    <a:pt x="777" y="777"/>
                  </a:lnTo>
                  <a:lnTo>
                    <a:pt x="1110" y="962"/>
                  </a:lnTo>
                  <a:lnTo>
                    <a:pt x="777" y="7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33" name="Google Shape;14333;p57"/>
            <p:cNvSpPr/>
            <p:nvPr/>
          </p:nvSpPr>
          <p:spPr>
            <a:xfrm>
              <a:off x="5369225" y="23020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8"/>
                  </a:lnTo>
                  <a:lnTo>
                    <a:pt x="1" y="370"/>
                  </a:lnTo>
                  <a:lnTo>
                    <a:pt x="1" y="37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34" name="Google Shape;14334;p57"/>
            <p:cNvSpPr/>
            <p:nvPr/>
          </p:nvSpPr>
          <p:spPr>
            <a:xfrm>
              <a:off x="5369225" y="2311250"/>
              <a:ext cx="29600" cy="15725"/>
            </a:xfrm>
            <a:custGeom>
              <a:avLst/>
              <a:gdLst/>
              <a:ahLst/>
              <a:cxnLst/>
              <a:rect l="l" t="t" r="r" b="b"/>
              <a:pathLst>
                <a:path w="1184" h="629" extrusionOk="0">
                  <a:moveTo>
                    <a:pt x="1" y="0"/>
                  </a:moveTo>
                  <a:lnTo>
                    <a:pt x="1110" y="629"/>
                  </a:lnTo>
                  <a:lnTo>
                    <a:pt x="1184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35" name="Google Shape;14335;p57"/>
            <p:cNvSpPr/>
            <p:nvPr/>
          </p:nvSpPr>
          <p:spPr>
            <a:xfrm>
              <a:off x="5369225" y="2302000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75" y="1"/>
                  </a:moveTo>
                  <a:lnTo>
                    <a:pt x="1" y="38"/>
                  </a:lnTo>
                  <a:lnTo>
                    <a:pt x="1110" y="666"/>
                  </a:lnTo>
                  <a:lnTo>
                    <a:pt x="1184" y="62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36" name="Google Shape;14336;p57"/>
            <p:cNvSpPr/>
            <p:nvPr/>
          </p:nvSpPr>
          <p:spPr>
            <a:xfrm>
              <a:off x="5396950" y="2317725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75" y="0"/>
                  </a:moveTo>
                  <a:lnTo>
                    <a:pt x="1" y="37"/>
                  </a:lnTo>
                  <a:lnTo>
                    <a:pt x="1" y="370"/>
                  </a:lnTo>
                  <a:lnTo>
                    <a:pt x="75" y="37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37" name="Google Shape;14337;p57"/>
            <p:cNvSpPr/>
            <p:nvPr/>
          </p:nvSpPr>
          <p:spPr>
            <a:xfrm>
              <a:off x="5371075" y="2321400"/>
              <a:ext cx="25900" cy="24075"/>
            </a:xfrm>
            <a:custGeom>
              <a:avLst/>
              <a:gdLst/>
              <a:ahLst/>
              <a:cxnLst/>
              <a:rect l="l" t="t" r="r" b="b"/>
              <a:pathLst>
                <a:path w="1036" h="963" extrusionOk="0">
                  <a:moveTo>
                    <a:pt x="1" y="334"/>
                  </a:moveTo>
                  <a:lnTo>
                    <a:pt x="1" y="38"/>
                  </a:lnTo>
                  <a:lnTo>
                    <a:pt x="1" y="1"/>
                  </a:lnTo>
                  <a:lnTo>
                    <a:pt x="1" y="334"/>
                  </a:lnTo>
                  <a:lnTo>
                    <a:pt x="1036" y="962"/>
                  </a:lnTo>
                  <a:lnTo>
                    <a:pt x="1036" y="962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38" name="Google Shape;14338;p57"/>
            <p:cNvSpPr/>
            <p:nvPr/>
          </p:nvSpPr>
          <p:spPr>
            <a:xfrm>
              <a:off x="5371075" y="2322325"/>
              <a:ext cx="25900" cy="23150"/>
            </a:xfrm>
            <a:custGeom>
              <a:avLst/>
              <a:gdLst/>
              <a:ahLst/>
              <a:cxnLst/>
              <a:rect l="l" t="t" r="r" b="b"/>
              <a:pathLst>
                <a:path w="1036" h="926" extrusionOk="0">
                  <a:moveTo>
                    <a:pt x="1" y="1"/>
                  </a:moveTo>
                  <a:lnTo>
                    <a:pt x="1" y="297"/>
                  </a:lnTo>
                  <a:lnTo>
                    <a:pt x="1036" y="925"/>
                  </a:lnTo>
                  <a:lnTo>
                    <a:pt x="1036" y="888"/>
                  </a:lnTo>
                  <a:lnTo>
                    <a:pt x="38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39" name="Google Shape;14339;p57"/>
            <p:cNvSpPr/>
            <p:nvPr/>
          </p:nvSpPr>
          <p:spPr>
            <a:xfrm>
              <a:off x="5372000" y="2322325"/>
              <a:ext cx="24975" cy="22225"/>
            </a:xfrm>
            <a:custGeom>
              <a:avLst/>
              <a:gdLst/>
              <a:ahLst/>
              <a:cxnLst/>
              <a:rect l="l" t="t" r="r" b="b"/>
              <a:pathLst>
                <a:path w="999" h="889" extrusionOk="0">
                  <a:moveTo>
                    <a:pt x="1" y="1"/>
                  </a:moveTo>
                  <a:lnTo>
                    <a:pt x="1" y="297"/>
                  </a:lnTo>
                  <a:lnTo>
                    <a:pt x="999" y="888"/>
                  </a:lnTo>
                  <a:lnTo>
                    <a:pt x="999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40" name="Google Shape;14340;p57"/>
            <p:cNvSpPr/>
            <p:nvPr/>
          </p:nvSpPr>
          <p:spPr>
            <a:xfrm>
              <a:off x="5380325" y="23269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4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41" name="Google Shape;14341;p57"/>
            <p:cNvSpPr/>
            <p:nvPr/>
          </p:nvSpPr>
          <p:spPr>
            <a:xfrm>
              <a:off x="5390475" y="23325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42" name="Google Shape;14342;p57"/>
            <p:cNvSpPr/>
            <p:nvPr/>
          </p:nvSpPr>
          <p:spPr>
            <a:xfrm>
              <a:off x="5371075" y="2321400"/>
              <a:ext cx="27750" cy="24075"/>
            </a:xfrm>
            <a:custGeom>
              <a:avLst/>
              <a:gdLst/>
              <a:ahLst/>
              <a:cxnLst/>
              <a:rect l="l" t="t" r="r" b="b"/>
              <a:pathLst>
                <a:path w="1110" h="963" extrusionOk="0">
                  <a:moveTo>
                    <a:pt x="1" y="1"/>
                  </a:moveTo>
                  <a:lnTo>
                    <a:pt x="370" y="223"/>
                  </a:lnTo>
                  <a:lnTo>
                    <a:pt x="777" y="445"/>
                  </a:lnTo>
                  <a:lnTo>
                    <a:pt x="1110" y="629"/>
                  </a:lnTo>
                  <a:lnTo>
                    <a:pt x="1" y="1"/>
                  </a:lnTo>
                  <a:close/>
                  <a:moveTo>
                    <a:pt x="1" y="297"/>
                  </a:moveTo>
                  <a:lnTo>
                    <a:pt x="1" y="334"/>
                  </a:lnTo>
                  <a:lnTo>
                    <a:pt x="370" y="556"/>
                  </a:lnTo>
                  <a:lnTo>
                    <a:pt x="777" y="777"/>
                  </a:lnTo>
                  <a:lnTo>
                    <a:pt x="1110" y="962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43" name="Google Shape;14343;p57"/>
            <p:cNvSpPr/>
            <p:nvPr/>
          </p:nvSpPr>
          <p:spPr>
            <a:xfrm>
              <a:off x="5369225" y="23214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1"/>
                  </a:lnTo>
                  <a:lnTo>
                    <a:pt x="1" y="371"/>
                  </a:lnTo>
                  <a:lnTo>
                    <a:pt x="1" y="334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44" name="Google Shape;14344;p57"/>
            <p:cNvSpPr/>
            <p:nvPr/>
          </p:nvSpPr>
          <p:spPr>
            <a:xfrm>
              <a:off x="5369225" y="2329725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1" y="1"/>
                  </a:moveTo>
                  <a:lnTo>
                    <a:pt x="1" y="38"/>
                  </a:lnTo>
                  <a:lnTo>
                    <a:pt x="1110" y="666"/>
                  </a:lnTo>
                  <a:lnTo>
                    <a:pt x="1184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45" name="Google Shape;14345;p57"/>
            <p:cNvSpPr/>
            <p:nvPr/>
          </p:nvSpPr>
          <p:spPr>
            <a:xfrm>
              <a:off x="5369225" y="2321400"/>
              <a:ext cx="29600" cy="15750"/>
            </a:xfrm>
            <a:custGeom>
              <a:avLst/>
              <a:gdLst/>
              <a:ahLst/>
              <a:cxnLst/>
              <a:rect l="l" t="t" r="r" b="b"/>
              <a:pathLst>
                <a:path w="1184" h="630" extrusionOk="0">
                  <a:moveTo>
                    <a:pt x="1" y="1"/>
                  </a:moveTo>
                  <a:lnTo>
                    <a:pt x="1110" y="629"/>
                  </a:lnTo>
                  <a:lnTo>
                    <a:pt x="1184" y="62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46" name="Google Shape;14346;p57"/>
            <p:cNvSpPr/>
            <p:nvPr/>
          </p:nvSpPr>
          <p:spPr>
            <a:xfrm>
              <a:off x="5396950" y="233712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0"/>
                  </a:moveTo>
                  <a:lnTo>
                    <a:pt x="1" y="370"/>
                  </a:lnTo>
                  <a:lnTo>
                    <a:pt x="75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47" name="Google Shape;14347;p57"/>
            <p:cNvSpPr/>
            <p:nvPr/>
          </p:nvSpPr>
          <p:spPr>
            <a:xfrm>
              <a:off x="5403425" y="2256725"/>
              <a:ext cx="94300" cy="107225"/>
            </a:xfrm>
            <a:custGeom>
              <a:avLst/>
              <a:gdLst/>
              <a:ahLst/>
              <a:cxnLst/>
              <a:rect l="l" t="t" r="r" b="b"/>
              <a:pathLst>
                <a:path w="3772" h="4289" extrusionOk="0">
                  <a:moveTo>
                    <a:pt x="3772" y="0"/>
                  </a:moveTo>
                  <a:lnTo>
                    <a:pt x="1" y="2218"/>
                  </a:lnTo>
                  <a:lnTo>
                    <a:pt x="1" y="4289"/>
                  </a:lnTo>
                  <a:lnTo>
                    <a:pt x="3772" y="2070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48" name="Google Shape;14348;p57"/>
            <p:cNvSpPr/>
            <p:nvPr/>
          </p:nvSpPr>
          <p:spPr>
            <a:xfrm>
              <a:off x="5420050" y="2302925"/>
              <a:ext cx="27775" cy="15750"/>
            </a:xfrm>
            <a:custGeom>
              <a:avLst/>
              <a:gdLst/>
              <a:ahLst/>
              <a:cxnLst/>
              <a:rect l="l" t="t" r="r" b="b"/>
              <a:pathLst>
                <a:path w="1111" h="630" extrusionOk="0">
                  <a:moveTo>
                    <a:pt x="1110" y="1"/>
                  </a:moveTo>
                  <a:lnTo>
                    <a:pt x="1" y="592"/>
                  </a:lnTo>
                  <a:lnTo>
                    <a:pt x="1" y="629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49" name="Google Shape;14349;p57"/>
            <p:cNvSpPr/>
            <p:nvPr/>
          </p:nvSpPr>
          <p:spPr>
            <a:xfrm>
              <a:off x="5420050" y="2294600"/>
              <a:ext cx="27775" cy="23150"/>
            </a:xfrm>
            <a:custGeom>
              <a:avLst/>
              <a:gdLst/>
              <a:ahLst/>
              <a:cxnLst/>
              <a:rect l="l" t="t" r="r" b="b"/>
              <a:pathLst>
                <a:path w="1111" h="926" extrusionOk="0">
                  <a:moveTo>
                    <a:pt x="1110" y="1"/>
                  </a:moveTo>
                  <a:lnTo>
                    <a:pt x="1073" y="38"/>
                  </a:lnTo>
                  <a:lnTo>
                    <a:pt x="1073" y="297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110" y="334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50" name="Google Shape;14350;p57"/>
            <p:cNvSpPr/>
            <p:nvPr/>
          </p:nvSpPr>
          <p:spPr>
            <a:xfrm>
              <a:off x="5420050" y="2295525"/>
              <a:ext cx="26850" cy="21300"/>
            </a:xfrm>
            <a:custGeom>
              <a:avLst/>
              <a:gdLst/>
              <a:ahLst/>
              <a:cxnLst/>
              <a:rect l="l" t="t" r="r" b="b"/>
              <a:pathLst>
                <a:path w="1074" h="852" extrusionOk="0">
                  <a:moveTo>
                    <a:pt x="1073" y="1"/>
                  </a:moveTo>
                  <a:lnTo>
                    <a:pt x="1" y="629"/>
                  </a:lnTo>
                  <a:lnTo>
                    <a:pt x="1" y="851"/>
                  </a:lnTo>
                  <a:lnTo>
                    <a:pt x="1073" y="26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51" name="Google Shape;14351;p57"/>
            <p:cNvSpPr/>
            <p:nvPr/>
          </p:nvSpPr>
          <p:spPr>
            <a:xfrm>
              <a:off x="5438550" y="23001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52" name="Google Shape;14352;p57"/>
            <p:cNvSpPr/>
            <p:nvPr/>
          </p:nvSpPr>
          <p:spPr>
            <a:xfrm>
              <a:off x="5428375" y="2306625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0"/>
                  </a:moveTo>
                  <a:lnTo>
                    <a:pt x="1" y="296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53" name="Google Shape;14353;p57"/>
            <p:cNvSpPr/>
            <p:nvPr/>
          </p:nvSpPr>
          <p:spPr>
            <a:xfrm>
              <a:off x="5420050" y="2293675"/>
              <a:ext cx="27775" cy="25000"/>
            </a:xfrm>
            <a:custGeom>
              <a:avLst/>
              <a:gdLst/>
              <a:ahLst/>
              <a:cxnLst/>
              <a:rect l="l" t="t" r="r" b="b"/>
              <a:pathLst>
                <a:path w="1111" h="1000" extrusionOk="0">
                  <a:moveTo>
                    <a:pt x="1110" y="1"/>
                  </a:moveTo>
                  <a:lnTo>
                    <a:pt x="740" y="223"/>
                  </a:lnTo>
                  <a:lnTo>
                    <a:pt x="740" y="260"/>
                  </a:lnTo>
                  <a:lnTo>
                    <a:pt x="1110" y="38"/>
                  </a:lnTo>
                  <a:lnTo>
                    <a:pt x="1110" y="1"/>
                  </a:lnTo>
                  <a:close/>
                  <a:moveTo>
                    <a:pt x="777" y="260"/>
                  </a:moveTo>
                  <a:lnTo>
                    <a:pt x="740" y="283"/>
                  </a:lnTo>
                  <a:lnTo>
                    <a:pt x="740" y="555"/>
                  </a:lnTo>
                  <a:lnTo>
                    <a:pt x="777" y="533"/>
                  </a:lnTo>
                  <a:lnTo>
                    <a:pt x="777" y="533"/>
                  </a:lnTo>
                  <a:lnTo>
                    <a:pt x="777" y="260"/>
                  </a:lnTo>
                  <a:close/>
                  <a:moveTo>
                    <a:pt x="1110" y="334"/>
                  </a:moveTo>
                  <a:lnTo>
                    <a:pt x="777" y="533"/>
                  </a:lnTo>
                  <a:lnTo>
                    <a:pt x="777" y="533"/>
                  </a:lnTo>
                  <a:lnTo>
                    <a:pt x="777" y="559"/>
                  </a:lnTo>
                  <a:lnTo>
                    <a:pt x="1110" y="371"/>
                  </a:lnTo>
                  <a:lnTo>
                    <a:pt x="1110" y="334"/>
                  </a:lnTo>
                  <a:close/>
                  <a:moveTo>
                    <a:pt x="740" y="260"/>
                  </a:moveTo>
                  <a:lnTo>
                    <a:pt x="1" y="703"/>
                  </a:lnTo>
                  <a:lnTo>
                    <a:pt x="334" y="518"/>
                  </a:lnTo>
                  <a:lnTo>
                    <a:pt x="334" y="811"/>
                  </a:lnTo>
                  <a:lnTo>
                    <a:pt x="371" y="790"/>
                  </a:lnTo>
                  <a:lnTo>
                    <a:pt x="371" y="518"/>
                  </a:lnTo>
                  <a:lnTo>
                    <a:pt x="740" y="283"/>
                  </a:lnTo>
                  <a:lnTo>
                    <a:pt x="740" y="260"/>
                  </a:lnTo>
                  <a:close/>
                  <a:moveTo>
                    <a:pt x="777" y="559"/>
                  </a:moveTo>
                  <a:lnTo>
                    <a:pt x="371" y="790"/>
                  </a:lnTo>
                  <a:lnTo>
                    <a:pt x="371" y="814"/>
                  </a:lnTo>
                  <a:lnTo>
                    <a:pt x="777" y="592"/>
                  </a:lnTo>
                  <a:lnTo>
                    <a:pt x="777" y="559"/>
                  </a:lnTo>
                  <a:close/>
                  <a:moveTo>
                    <a:pt x="334" y="811"/>
                  </a:moveTo>
                  <a:lnTo>
                    <a:pt x="1" y="999"/>
                  </a:lnTo>
                  <a:lnTo>
                    <a:pt x="334" y="814"/>
                  </a:lnTo>
                  <a:lnTo>
                    <a:pt x="334" y="81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54" name="Google Shape;14354;p57"/>
            <p:cNvSpPr/>
            <p:nvPr/>
          </p:nvSpPr>
          <p:spPr>
            <a:xfrm>
              <a:off x="5447800" y="2294600"/>
              <a:ext cx="1875" cy="8350"/>
            </a:xfrm>
            <a:custGeom>
              <a:avLst/>
              <a:gdLst/>
              <a:ahLst/>
              <a:cxnLst/>
              <a:rect l="l" t="t" r="r" b="b"/>
              <a:pathLst>
                <a:path w="75" h="334" extrusionOk="0">
                  <a:moveTo>
                    <a:pt x="0" y="1"/>
                  </a:moveTo>
                  <a:lnTo>
                    <a:pt x="0" y="334"/>
                  </a:lnTo>
                  <a:lnTo>
                    <a:pt x="74" y="33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55" name="Google Shape;14355;p57"/>
            <p:cNvSpPr/>
            <p:nvPr/>
          </p:nvSpPr>
          <p:spPr>
            <a:xfrm>
              <a:off x="5420050" y="2302925"/>
              <a:ext cx="29625" cy="15750"/>
            </a:xfrm>
            <a:custGeom>
              <a:avLst/>
              <a:gdLst/>
              <a:ahLst/>
              <a:cxnLst/>
              <a:rect l="l" t="t" r="r" b="b"/>
              <a:pathLst>
                <a:path w="1185" h="630" extrusionOk="0">
                  <a:moveTo>
                    <a:pt x="1110" y="1"/>
                  </a:moveTo>
                  <a:lnTo>
                    <a:pt x="1" y="629"/>
                  </a:lnTo>
                  <a:lnTo>
                    <a:pt x="75" y="629"/>
                  </a:lnTo>
                  <a:lnTo>
                    <a:pt x="118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56" name="Google Shape;14356;p57"/>
            <p:cNvSpPr/>
            <p:nvPr/>
          </p:nvSpPr>
          <p:spPr>
            <a:xfrm>
              <a:off x="5420050" y="2293675"/>
              <a:ext cx="29625" cy="17600"/>
            </a:xfrm>
            <a:custGeom>
              <a:avLst/>
              <a:gdLst/>
              <a:ahLst/>
              <a:cxnLst/>
              <a:rect l="l" t="t" r="r" b="b"/>
              <a:pathLst>
                <a:path w="1185" h="704" extrusionOk="0">
                  <a:moveTo>
                    <a:pt x="1110" y="1"/>
                  </a:moveTo>
                  <a:lnTo>
                    <a:pt x="1" y="629"/>
                  </a:lnTo>
                  <a:lnTo>
                    <a:pt x="75" y="703"/>
                  </a:lnTo>
                  <a:lnTo>
                    <a:pt x="1184" y="38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57" name="Google Shape;14357;p57"/>
            <p:cNvSpPr/>
            <p:nvPr/>
          </p:nvSpPr>
          <p:spPr>
            <a:xfrm>
              <a:off x="5420050" y="230940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0"/>
                  </a:moveTo>
                  <a:lnTo>
                    <a:pt x="1" y="370"/>
                  </a:lnTo>
                  <a:lnTo>
                    <a:pt x="75" y="370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58" name="Google Shape;14358;p57"/>
            <p:cNvSpPr/>
            <p:nvPr/>
          </p:nvSpPr>
          <p:spPr>
            <a:xfrm>
              <a:off x="5455175" y="227520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073" y="0"/>
                  </a:moveTo>
                  <a:lnTo>
                    <a:pt x="1073" y="333"/>
                  </a:lnTo>
                  <a:lnTo>
                    <a:pt x="1" y="925"/>
                  </a:lnTo>
                  <a:lnTo>
                    <a:pt x="1" y="962"/>
                  </a:lnTo>
                  <a:lnTo>
                    <a:pt x="1110" y="333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59" name="Google Shape;14359;p57"/>
            <p:cNvSpPr/>
            <p:nvPr/>
          </p:nvSpPr>
          <p:spPr>
            <a:xfrm>
              <a:off x="5455175" y="2275200"/>
              <a:ext cx="26850" cy="23125"/>
            </a:xfrm>
            <a:custGeom>
              <a:avLst/>
              <a:gdLst/>
              <a:ahLst/>
              <a:cxnLst/>
              <a:rect l="l" t="t" r="r" b="b"/>
              <a:pathLst>
                <a:path w="1074" h="925" extrusionOk="0">
                  <a:moveTo>
                    <a:pt x="1073" y="0"/>
                  </a:moveTo>
                  <a:lnTo>
                    <a:pt x="999" y="37"/>
                  </a:lnTo>
                  <a:lnTo>
                    <a:pt x="999" y="259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73" y="333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60" name="Google Shape;14360;p57"/>
            <p:cNvSpPr/>
            <p:nvPr/>
          </p:nvSpPr>
          <p:spPr>
            <a:xfrm>
              <a:off x="5455175" y="2276125"/>
              <a:ext cx="25000" cy="21275"/>
            </a:xfrm>
            <a:custGeom>
              <a:avLst/>
              <a:gdLst/>
              <a:ahLst/>
              <a:cxnLst/>
              <a:rect l="l" t="t" r="r" b="b"/>
              <a:pathLst>
                <a:path w="1000" h="851" extrusionOk="0">
                  <a:moveTo>
                    <a:pt x="999" y="0"/>
                  </a:moveTo>
                  <a:lnTo>
                    <a:pt x="1" y="592"/>
                  </a:lnTo>
                  <a:lnTo>
                    <a:pt x="1" y="851"/>
                  </a:lnTo>
                  <a:lnTo>
                    <a:pt x="999" y="22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61" name="Google Shape;14361;p57"/>
            <p:cNvSpPr/>
            <p:nvPr/>
          </p:nvSpPr>
          <p:spPr>
            <a:xfrm>
              <a:off x="5472750" y="22807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62" name="Google Shape;14362;p57"/>
            <p:cNvSpPr/>
            <p:nvPr/>
          </p:nvSpPr>
          <p:spPr>
            <a:xfrm>
              <a:off x="5461650" y="2286300"/>
              <a:ext cx="1875" cy="8325"/>
            </a:xfrm>
            <a:custGeom>
              <a:avLst/>
              <a:gdLst/>
              <a:ahLst/>
              <a:cxnLst/>
              <a:rect l="l" t="t" r="r" b="b"/>
              <a:pathLst>
                <a:path w="75" h="333" extrusionOk="0">
                  <a:moveTo>
                    <a:pt x="1" y="0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63" name="Google Shape;14363;p57"/>
            <p:cNvSpPr/>
            <p:nvPr/>
          </p:nvSpPr>
          <p:spPr>
            <a:xfrm>
              <a:off x="5455175" y="2274275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110" y="0"/>
                  </a:moveTo>
                  <a:lnTo>
                    <a:pt x="740" y="222"/>
                  </a:lnTo>
                  <a:lnTo>
                    <a:pt x="740" y="247"/>
                  </a:lnTo>
                  <a:lnTo>
                    <a:pt x="740" y="247"/>
                  </a:lnTo>
                  <a:lnTo>
                    <a:pt x="1110" y="37"/>
                  </a:lnTo>
                  <a:lnTo>
                    <a:pt x="1110" y="0"/>
                  </a:lnTo>
                  <a:close/>
                  <a:moveTo>
                    <a:pt x="1110" y="296"/>
                  </a:moveTo>
                  <a:lnTo>
                    <a:pt x="740" y="555"/>
                  </a:lnTo>
                  <a:lnTo>
                    <a:pt x="740" y="580"/>
                  </a:lnTo>
                  <a:lnTo>
                    <a:pt x="1110" y="370"/>
                  </a:lnTo>
                  <a:lnTo>
                    <a:pt x="1110" y="296"/>
                  </a:lnTo>
                  <a:close/>
                  <a:moveTo>
                    <a:pt x="740" y="247"/>
                  </a:moveTo>
                  <a:lnTo>
                    <a:pt x="1" y="666"/>
                  </a:lnTo>
                  <a:lnTo>
                    <a:pt x="334" y="481"/>
                  </a:lnTo>
                  <a:lnTo>
                    <a:pt x="740" y="259"/>
                  </a:lnTo>
                  <a:lnTo>
                    <a:pt x="740" y="247"/>
                  </a:lnTo>
                  <a:close/>
                  <a:moveTo>
                    <a:pt x="740" y="580"/>
                  </a:moveTo>
                  <a:lnTo>
                    <a:pt x="1" y="999"/>
                  </a:lnTo>
                  <a:lnTo>
                    <a:pt x="334" y="814"/>
                  </a:lnTo>
                  <a:lnTo>
                    <a:pt x="740" y="592"/>
                  </a:lnTo>
                  <a:lnTo>
                    <a:pt x="740" y="58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64" name="Google Shape;14364;p57"/>
            <p:cNvSpPr/>
            <p:nvPr/>
          </p:nvSpPr>
          <p:spPr>
            <a:xfrm>
              <a:off x="5482900" y="22752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1" y="0"/>
                  </a:moveTo>
                  <a:lnTo>
                    <a:pt x="1" y="333"/>
                  </a:lnTo>
                  <a:lnTo>
                    <a:pt x="38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65" name="Google Shape;14365;p57"/>
            <p:cNvSpPr/>
            <p:nvPr/>
          </p:nvSpPr>
          <p:spPr>
            <a:xfrm>
              <a:off x="5455175" y="2283525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110" y="0"/>
                  </a:moveTo>
                  <a:lnTo>
                    <a:pt x="1" y="629"/>
                  </a:lnTo>
                  <a:lnTo>
                    <a:pt x="1" y="666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66" name="Google Shape;14366;p57"/>
            <p:cNvSpPr/>
            <p:nvPr/>
          </p:nvSpPr>
          <p:spPr>
            <a:xfrm>
              <a:off x="5454250" y="2274275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147" y="0"/>
                  </a:moveTo>
                  <a:lnTo>
                    <a:pt x="1" y="629"/>
                  </a:lnTo>
                  <a:lnTo>
                    <a:pt x="38" y="666"/>
                  </a:lnTo>
                  <a:lnTo>
                    <a:pt x="1184" y="37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67" name="Google Shape;14367;p57"/>
            <p:cNvSpPr/>
            <p:nvPr/>
          </p:nvSpPr>
          <p:spPr>
            <a:xfrm>
              <a:off x="5454250" y="2289975"/>
              <a:ext cx="950" cy="10200"/>
            </a:xfrm>
            <a:custGeom>
              <a:avLst/>
              <a:gdLst/>
              <a:ahLst/>
              <a:cxnLst/>
              <a:rect l="l" t="t" r="r" b="b"/>
              <a:pathLst>
                <a:path w="38" h="408" extrusionOk="0">
                  <a:moveTo>
                    <a:pt x="1" y="1"/>
                  </a:moveTo>
                  <a:lnTo>
                    <a:pt x="1" y="371"/>
                  </a:lnTo>
                  <a:lnTo>
                    <a:pt x="38" y="40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68" name="Google Shape;14368;p57"/>
            <p:cNvSpPr/>
            <p:nvPr/>
          </p:nvSpPr>
          <p:spPr>
            <a:xfrm>
              <a:off x="5321175" y="2202175"/>
              <a:ext cx="176550" cy="102625"/>
            </a:xfrm>
            <a:custGeom>
              <a:avLst/>
              <a:gdLst/>
              <a:ahLst/>
              <a:cxnLst/>
              <a:rect l="l" t="t" r="r" b="b"/>
              <a:pathLst>
                <a:path w="7062" h="4105" extrusionOk="0">
                  <a:moveTo>
                    <a:pt x="3845" y="1"/>
                  </a:moveTo>
                  <a:lnTo>
                    <a:pt x="0" y="2219"/>
                  </a:lnTo>
                  <a:lnTo>
                    <a:pt x="3291" y="4105"/>
                  </a:lnTo>
                  <a:lnTo>
                    <a:pt x="7062" y="1886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69" name="Google Shape;14369;p57"/>
            <p:cNvSpPr/>
            <p:nvPr/>
          </p:nvSpPr>
          <p:spPr>
            <a:xfrm>
              <a:off x="5332250" y="2209575"/>
              <a:ext cx="152525" cy="51775"/>
            </a:xfrm>
            <a:custGeom>
              <a:avLst/>
              <a:gdLst/>
              <a:ahLst/>
              <a:cxnLst/>
              <a:rect l="l" t="t" r="r" b="b"/>
              <a:pathLst>
                <a:path w="6101" h="2071" extrusionOk="0">
                  <a:moveTo>
                    <a:pt x="3402" y="1"/>
                  </a:moveTo>
                  <a:lnTo>
                    <a:pt x="1" y="1923"/>
                  </a:lnTo>
                  <a:lnTo>
                    <a:pt x="260" y="2071"/>
                  </a:lnTo>
                  <a:lnTo>
                    <a:pt x="3402" y="259"/>
                  </a:lnTo>
                  <a:lnTo>
                    <a:pt x="5879" y="1701"/>
                  </a:lnTo>
                  <a:lnTo>
                    <a:pt x="6101" y="1590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70" name="Google Shape;14370;p57"/>
            <p:cNvSpPr/>
            <p:nvPr/>
          </p:nvSpPr>
          <p:spPr>
            <a:xfrm>
              <a:off x="5338725" y="2216050"/>
              <a:ext cx="140525" cy="82275"/>
            </a:xfrm>
            <a:custGeom>
              <a:avLst/>
              <a:gdLst/>
              <a:ahLst/>
              <a:cxnLst/>
              <a:rect l="l" t="t" r="r" b="b"/>
              <a:pathLst>
                <a:path w="5621" h="3291" extrusionOk="0">
                  <a:moveTo>
                    <a:pt x="3143" y="0"/>
                  </a:moveTo>
                  <a:lnTo>
                    <a:pt x="1" y="1812"/>
                  </a:lnTo>
                  <a:lnTo>
                    <a:pt x="2515" y="3291"/>
                  </a:lnTo>
                  <a:lnTo>
                    <a:pt x="5620" y="1442"/>
                  </a:lnTo>
                  <a:lnTo>
                    <a:pt x="3143" y="0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71" name="Google Shape;14371;p57"/>
            <p:cNvSpPr/>
            <p:nvPr/>
          </p:nvSpPr>
          <p:spPr>
            <a:xfrm>
              <a:off x="5321175" y="2257650"/>
              <a:ext cx="82275" cy="54550"/>
            </a:xfrm>
            <a:custGeom>
              <a:avLst/>
              <a:gdLst/>
              <a:ahLst/>
              <a:cxnLst/>
              <a:rect l="l" t="t" r="r" b="b"/>
              <a:pathLst>
                <a:path w="3291" h="2182" extrusionOk="0">
                  <a:moveTo>
                    <a:pt x="0" y="0"/>
                  </a:moveTo>
                  <a:lnTo>
                    <a:pt x="0" y="333"/>
                  </a:lnTo>
                  <a:lnTo>
                    <a:pt x="3291" y="2181"/>
                  </a:lnTo>
                  <a:lnTo>
                    <a:pt x="3291" y="18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72" name="Google Shape;14372;p57"/>
            <p:cNvSpPr/>
            <p:nvPr/>
          </p:nvSpPr>
          <p:spPr>
            <a:xfrm>
              <a:off x="5403425" y="2249325"/>
              <a:ext cx="94300" cy="62875"/>
            </a:xfrm>
            <a:custGeom>
              <a:avLst/>
              <a:gdLst/>
              <a:ahLst/>
              <a:cxnLst/>
              <a:rect l="l" t="t" r="r" b="b"/>
              <a:pathLst>
                <a:path w="3772" h="2515" extrusionOk="0">
                  <a:moveTo>
                    <a:pt x="3772" y="0"/>
                  </a:moveTo>
                  <a:lnTo>
                    <a:pt x="1" y="2219"/>
                  </a:lnTo>
                  <a:lnTo>
                    <a:pt x="1" y="2514"/>
                  </a:lnTo>
                  <a:lnTo>
                    <a:pt x="3772" y="333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73" name="Google Shape;14373;p57"/>
            <p:cNvSpPr/>
            <p:nvPr/>
          </p:nvSpPr>
          <p:spPr>
            <a:xfrm>
              <a:off x="5363675" y="2247700"/>
              <a:ext cx="12975" cy="6025"/>
            </a:xfrm>
            <a:custGeom>
              <a:avLst/>
              <a:gdLst/>
              <a:ahLst/>
              <a:cxnLst/>
              <a:rect l="l" t="t" r="r" b="b"/>
              <a:pathLst>
                <a:path w="519" h="241" extrusionOk="0">
                  <a:moveTo>
                    <a:pt x="260" y="1"/>
                  </a:moveTo>
                  <a:cubicBezTo>
                    <a:pt x="204" y="1"/>
                    <a:pt x="149" y="10"/>
                    <a:pt x="112" y="28"/>
                  </a:cubicBezTo>
                  <a:cubicBezTo>
                    <a:pt x="1" y="65"/>
                    <a:pt x="1" y="176"/>
                    <a:pt x="112" y="213"/>
                  </a:cubicBezTo>
                  <a:cubicBezTo>
                    <a:pt x="149" y="232"/>
                    <a:pt x="204" y="241"/>
                    <a:pt x="260" y="241"/>
                  </a:cubicBezTo>
                  <a:cubicBezTo>
                    <a:pt x="315" y="241"/>
                    <a:pt x="370" y="232"/>
                    <a:pt x="407" y="213"/>
                  </a:cubicBezTo>
                  <a:cubicBezTo>
                    <a:pt x="518" y="176"/>
                    <a:pt x="518" y="65"/>
                    <a:pt x="407" y="28"/>
                  </a:cubicBezTo>
                  <a:cubicBezTo>
                    <a:pt x="370" y="10"/>
                    <a:pt x="315" y="1"/>
                    <a:pt x="260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74" name="Google Shape;14374;p57"/>
            <p:cNvSpPr/>
            <p:nvPr/>
          </p:nvSpPr>
          <p:spPr>
            <a:xfrm>
              <a:off x="5367375" y="2242850"/>
              <a:ext cx="8350" cy="10200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38" y="0"/>
                  </a:moveTo>
                  <a:lnTo>
                    <a:pt x="1" y="0"/>
                  </a:lnTo>
                  <a:lnTo>
                    <a:pt x="1" y="333"/>
                  </a:lnTo>
                  <a:cubicBezTo>
                    <a:pt x="1" y="333"/>
                    <a:pt x="1" y="370"/>
                    <a:pt x="38" y="370"/>
                  </a:cubicBezTo>
                  <a:cubicBezTo>
                    <a:pt x="75" y="407"/>
                    <a:pt x="186" y="407"/>
                    <a:pt x="259" y="370"/>
                  </a:cubicBezTo>
                  <a:cubicBezTo>
                    <a:pt x="333" y="370"/>
                    <a:pt x="333" y="333"/>
                    <a:pt x="333" y="333"/>
                  </a:cubicBezTo>
                  <a:lnTo>
                    <a:pt x="333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75" name="Google Shape;14375;p57"/>
            <p:cNvSpPr/>
            <p:nvPr/>
          </p:nvSpPr>
          <p:spPr>
            <a:xfrm>
              <a:off x="5367375" y="2241925"/>
              <a:ext cx="8350" cy="2575"/>
            </a:xfrm>
            <a:custGeom>
              <a:avLst/>
              <a:gdLst/>
              <a:ahLst/>
              <a:cxnLst/>
              <a:rect l="l" t="t" r="r" b="b"/>
              <a:pathLst>
                <a:path w="334" h="103" extrusionOk="0">
                  <a:moveTo>
                    <a:pt x="333" y="1"/>
                  </a:moveTo>
                  <a:lnTo>
                    <a:pt x="259" y="37"/>
                  </a:lnTo>
                  <a:lnTo>
                    <a:pt x="1" y="37"/>
                  </a:lnTo>
                  <a:cubicBezTo>
                    <a:pt x="1" y="37"/>
                    <a:pt x="1" y="74"/>
                    <a:pt x="38" y="74"/>
                  </a:cubicBezTo>
                  <a:cubicBezTo>
                    <a:pt x="56" y="93"/>
                    <a:pt x="93" y="102"/>
                    <a:pt x="135" y="102"/>
                  </a:cubicBezTo>
                  <a:cubicBezTo>
                    <a:pt x="176" y="102"/>
                    <a:pt x="222" y="93"/>
                    <a:pt x="259" y="74"/>
                  </a:cubicBezTo>
                  <a:cubicBezTo>
                    <a:pt x="333" y="74"/>
                    <a:pt x="333" y="37"/>
                    <a:pt x="333" y="37"/>
                  </a:cubicBezTo>
                  <a:lnTo>
                    <a:pt x="33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76" name="Google Shape;14376;p57"/>
            <p:cNvSpPr/>
            <p:nvPr/>
          </p:nvSpPr>
          <p:spPr>
            <a:xfrm>
              <a:off x="5364600" y="22382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112" y="1"/>
                  </a:moveTo>
                  <a:lnTo>
                    <a:pt x="1" y="1"/>
                  </a:lnTo>
                  <a:lnTo>
                    <a:pt x="1" y="75"/>
                  </a:lnTo>
                  <a:cubicBezTo>
                    <a:pt x="1" y="112"/>
                    <a:pt x="1" y="112"/>
                    <a:pt x="75" y="185"/>
                  </a:cubicBezTo>
                  <a:cubicBezTo>
                    <a:pt x="149" y="222"/>
                    <a:pt x="297" y="222"/>
                    <a:pt x="370" y="185"/>
                  </a:cubicBezTo>
                  <a:cubicBezTo>
                    <a:pt x="444" y="112"/>
                    <a:pt x="444" y="112"/>
                    <a:pt x="444" y="75"/>
                  </a:cubicBezTo>
                  <a:lnTo>
                    <a:pt x="444" y="1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77" name="Google Shape;14377;p57"/>
            <p:cNvSpPr/>
            <p:nvPr/>
          </p:nvSpPr>
          <p:spPr>
            <a:xfrm>
              <a:off x="5363675" y="2234750"/>
              <a:ext cx="12975" cy="6750"/>
            </a:xfrm>
            <a:custGeom>
              <a:avLst/>
              <a:gdLst/>
              <a:ahLst/>
              <a:cxnLst/>
              <a:rect l="l" t="t" r="r" b="b"/>
              <a:pathLst>
                <a:path w="519" h="270" extrusionOk="0">
                  <a:moveTo>
                    <a:pt x="260" y="1"/>
                  </a:moveTo>
                  <a:cubicBezTo>
                    <a:pt x="204" y="1"/>
                    <a:pt x="149" y="10"/>
                    <a:pt x="112" y="29"/>
                  </a:cubicBezTo>
                  <a:cubicBezTo>
                    <a:pt x="1" y="103"/>
                    <a:pt x="1" y="177"/>
                    <a:pt x="112" y="214"/>
                  </a:cubicBezTo>
                  <a:cubicBezTo>
                    <a:pt x="149" y="251"/>
                    <a:pt x="204" y="269"/>
                    <a:pt x="260" y="269"/>
                  </a:cubicBezTo>
                  <a:cubicBezTo>
                    <a:pt x="315" y="269"/>
                    <a:pt x="370" y="251"/>
                    <a:pt x="407" y="214"/>
                  </a:cubicBezTo>
                  <a:cubicBezTo>
                    <a:pt x="518" y="177"/>
                    <a:pt x="518" y="103"/>
                    <a:pt x="407" y="29"/>
                  </a:cubicBezTo>
                  <a:cubicBezTo>
                    <a:pt x="370" y="10"/>
                    <a:pt x="315" y="1"/>
                    <a:pt x="260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78" name="Google Shape;14378;p57"/>
            <p:cNvSpPr/>
            <p:nvPr/>
          </p:nvSpPr>
          <p:spPr>
            <a:xfrm>
              <a:off x="5366450" y="2235450"/>
              <a:ext cx="9275" cy="3725"/>
            </a:xfrm>
            <a:custGeom>
              <a:avLst/>
              <a:gdLst/>
              <a:ahLst/>
              <a:cxnLst/>
              <a:rect l="l" t="t" r="r" b="b"/>
              <a:pathLst>
                <a:path w="371" h="149" extrusionOk="0">
                  <a:moveTo>
                    <a:pt x="259" y="75"/>
                  </a:moveTo>
                  <a:cubicBezTo>
                    <a:pt x="223" y="1"/>
                    <a:pt x="75" y="1"/>
                    <a:pt x="38" y="75"/>
                  </a:cubicBezTo>
                  <a:cubicBezTo>
                    <a:pt x="1" y="112"/>
                    <a:pt x="1" y="112"/>
                    <a:pt x="1" y="149"/>
                  </a:cubicBezTo>
                  <a:cubicBezTo>
                    <a:pt x="1" y="149"/>
                    <a:pt x="1" y="112"/>
                    <a:pt x="38" y="112"/>
                  </a:cubicBezTo>
                  <a:cubicBezTo>
                    <a:pt x="75" y="75"/>
                    <a:pt x="223" y="75"/>
                    <a:pt x="259" y="112"/>
                  </a:cubicBezTo>
                  <a:lnTo>
                    <a:pt x="296" y="149"/>
                  </a:lnTo>
                  <a:cubicBezTo>
                    <a:pt x="370" y="112"/>
                    <a:pt x="296" y="75"/>
                    <a:pt x="259" y="75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79" name="Google Shape;14379;p57"/>
            <p:cNvSpPr/>
            <p:nvPr/>
          </p:nvSpPr>
          <p:spPr>
            <a:xfrm>
              <a:off x="5366450" y="2237525"/>
              <a:ext cx="7425" cy="3275"/>
            </a:xfrm>
            <a:custGeom>
              <a:avLst/>
              <a:gdLst/>
              <a:ahLst/>
              <a:cxnLst/>
              <a:rect l="l" t="t" r="r" b="b"/>
              <a:pathLst>
                <a:path w="297" h="131" extrusionOk="0">
                  <a:moveTo>
                    <a:pt x="149" y="1"/>
                  </a:moveTo>
                  <a:cubicBezTo>
                    <a:pt x="102" y="1"/>
                    <a:pt x="56" y="10"/>
                    <a:pt x="38" y="29"/>
                  </a:cubicBezTo>
                  <a:lnTo>
                    <a:pt x="1" y="66"/>
                  </a:lnTo>
                  <a:cubicBezTo>
                    <a:pt x="1" y="66"/>
                    <a:pt x="1" y="103"/>
                    <a:pt x="38" y="103"/>
                  </a:cubicBezTo>
                  <a:cubicBezTo>
                    <a:pt x="56" y="121"/>
                    <a:pt x="102" y="130"/>
                    <a:pt x="149" y="130"/>
                  </a:cubicBezTo>
                  <a:cubicBezTo>
                    <a:pt x="195" y="130"/>
                    <a:pt x="241" y="121"/>
                    <a:pt x="259" y="103"/>
                  </a:cubicBezTo>
                  <a:cubicBezTo>
                    <a:pt x="296" y="103"/>
                    <a:pt x="296" y="66"/>
                    <a:pt x="260" y="29"/>
                  </a:cubicBezTo>
                  <a:lnTo>
                    <a:pt x="260" y="29"/>
                  </a:lnTo>
                  <a:cubicBezTo>
                    <a:pt x="272" y="41"/>
                    <a:pt x="280" y="45"/>
                    <a:pt x="284" y="45"/>
                  </a:cubicBezTo>
                  <a:cubicBezTo>
                    <a:pt x="292" y="45"/>
                    <a:pt x="284" y="29"/>
                    <a:pt x="259" y="29"/>
                  </a:cubicBezTo>
                  <a:cubicBezTo>
                    <a:pt x="241" y="10"/>
                    <a:pt x="195" y="1"/>
                    <a:pt x="149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80" name="Google Shape;14380;p57"/>
            <p:cNvSpPr/>
            <p:nvPr/>
          </p:nvSpPr>
          <p:spPr>
            <a:xfrm>
              <a:off x="5367475" y="2238225"/>
              <a:ext cx="6400" cy="1875"/>
            </a:xfrm>
            <a:custGeom>
              <a:avLst/>
              <a:gdLst/>
              <a:ahLst/>
              <a:cxnLst/>
              <a:rect l="l" t="t" r="r" b="b"/>
              <a:pathLst>
                <a:path w="256" h="75" extrusionOk="0">
                  <a:moveTo>
                    <a:pt x="34" y="1"/>
                  </a:moveTo>
                  <a:lnTo>
                    <a:pt x="70" y="37"/>
                  </a:lnTo>
                  <a:lnTo>
                    <a:pt x="70" y="37"/>
                  </a:lnTo>
                  <a:cubicBezTo>
                    <a:pt x="52" y="28"/>
                    <a:pt x="29" y="17"/>
                    <a:pt x="0" y="2"/>
                  </a:cubicBezTo>
                  <a:lnTo>
                    <a:pt x="0" y="2"/>
                  </a:lnTo>
                  <a:lnTo>
                    <a:pt x="71" y="38"/>
                  </a:lnTo>
                  <a:lnTo>
                    <a:pt x="70" y="37"/>
                  </a:lnTo>
                  <a:lnTo>
                    <a:pt x="70" y="37"/>
                  </a:lnTo>
                  <a:cubicBezTo>
                    <a:pt x="146" y="75"/>
                    <a:pt x="152" y="75"/>
                    <a:pt x="182" y="75"/>
                  </a:cubicBezTo>
                  <a:lnTo>
                    <a:pt x="255" y="38"/>
                  </a:lnTo>
                  <a:lnTo>
                    <a:pt x="182" y="38"/>
                  </a:lnTo>
                  <a:lnTo>
                    <a:pt x="182" y="1"/>
                  </a:lnTo>
                  <a:lnTo>
                    <a:pt x="108" y="1"/>
                  </a:lnTo>
                  <a:lnTo>
                    <a:pt x="108" y="3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81" name="Google Shape;14381;p57"/>
            <p:cNvSpPr/>
            <p:nvPr/>
          </p:nvSpPr>
          <p:spPr>
            <a:xfrm>
              <a:off x="5347975" y="2257875"/>
              <a:ext cx="12025" cy="6725"/>
            </a:xfrm>
            <a:custGeom>
              <a:avLst/>
              <a:gdLst/>
              <a:ahLst/>
              <a:cxnLst/>
              <a:rect l="l" t="t" r="r" b="b"/>
              <a:pathLst>
                <a:path w="481" h="269" extrusionOk="0">
                  <a:moveTo>
                    <a:pt x="241" y="0"/>
                  </a:moveTo>
                  <a:cubicBezTo>
                    <a:pt x="185" y="0"/>
                    <a:pt x="130" y="9"/>
                    <a:pt x="74" y="28"/>
                  </a:cubicBezTo>
                  <a:cubicBezTo>
                    <a:pt x="0" y="102"/>
                    <a:pt x="0" y="176"/>
                    <a:pt x="74" y="213"/>
                  </a:cubicBezTo>
                  <a:cubicBezTo>
                    <a:pt x="130" y="250"/>
                    <a:pt x="185" y="268"/>
                    <a:pt x="241" y="268"/>
                  </a:cubicBezTo>
                  <a:cubicBezTo>
                    <a:pt x="296" y="268"/>
                    <a:pt x="351" y="250"/>
                    <a:pt x="407" y="213"/>
                  </a:cubicBezTo>
                  <a:cubicBezTo>
                    <a:pt x="481" y="176"/>
                    <a:pt x="481" y="102"/>
                    <a:pt x="407" y="28"/>
                  </a:cubicBezTo>
                  <a:cubicBezTo>
                    <a:pt x="351" y="9"/>
                    <a:pt x="296" y="0"/>
                    <a:pt x="241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82" name="Google Shape;14382;p57"/>
            <p:cNvSpPr/>
            <p:nvPr/>
          </p:nvSpPr>
          <p:spPr>
            <a:xfrm>
              <a:off x="5349825" y="2253025"/>
              <a:ext cx="8325" cy="10175"/>
            </a:xfrm>
            <a:custGeom>
              <a:avLst/>
              <a:gdLst/>
              <a:ahLst/>
              <a:cxnLst/>
              <a:rect l="l" t="t" r="r" b="b"/>
              <a:pathLst>
                <a:path w="333" h="407" extrusionOk="0">
                  <a:moveTo>
                    <a:pt x="37" y="0"/>
                  </a:moveTo>
                  <a:lnTo>
                    <a:pt x="0" y="0"/>
                  </a:lnTo>
                  <a:lnTo>
                    <a:pt x="0" y="333"/>
                  </a:lnTo>
                  <a:cubicBezTo>
                    <a:pt x="0" y="333"/>
                    <a:pt x="0" y="370"/>
                    <a:pt x="37" y="370"/>
                  </a:cubicBezTo>
                  <a:cubicBezTo>
                    <a:pt x="111" y="407"/>
                    <a:pt x="185" y="407"/>
                    <a:pt x="296" y="370"/>
                  </a:cubicBezTo>
                  <a:cubicBezTo>
                    <a:pt x="333" y="370"/>
                    <a:pt x="333" y="333"/>
                    <a:pt x="333" y="333"/>
                  </a:cubicBezTo>
                  <a:lnTo>
                    <a:pt x="333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83" name="Google Shape;14383;p57"/>
            <p:cNvSpPr/>
            <p:nvPr/>
          </p:nvSpPr>
          <p:spPr>
            <a:xfrm>
              <a:off x="5349825" y="2252100"/>
              <a:ext cx="8325" cy="3250"/>
            </a:xfrm>
            <a:custGeom>
              <a:avLst/>
              <a:gdLst/>
              <a:ahLst/>
              <a:cxnLst/>
              <a:rect l="l" t="t" r="r" b="b"/>
              <a:pathLst>
                <a:path w="333" h="130" extrusionOk="0">
                  <a:moveTo>
                    <a:pt x="333" y="0"/>
                  </a:moveTo>
                  <a:lnTo>
                    <a:pt x="296" y="37"/>
                  </a:lnTo>
                  <a:lnTo>
                    <a:pt x="0" y="37"/>
                  </a:lnTo>
                  <a:cubicBezTo>
                    <a:pt x="0" y="37"/>
                    <a:pt x="0" y="74"/>
                    <a:pt x="37" y="74"/>
                  </a:cubicBezTo>
                  <a:cubicBezTo>
                    <a:pt x="74" y="111"/>
                    <a:pt x="111" y="130"/>
                    <a:pt x="153" y="130"/>
                  </a:cubicBezTo>
                  <a:cubicBezTo>
                    <a:pt x="194" y="130"/>
                    <a:pt x="241" y="111"/>
                    <a:pt x="296" y="74"/>
                  </a:cubicBezTo>
                  <a:cubicBezTo>
                    <a:pt x="333" y="74"/>
                    <a:pt x="333" y="37"/>
                    <a:pt x="333" y="37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84" name="Google Shape;14384;p57"/>
            <p:cNvSpPr/>
            <p:nvPr/>
          </p:nvSpPr>
          <p:spPr>
            <a:xfrm>
              <a:off x="5347975" y="2248400"/>
              <a:ext cx="10175" cy="5575"/>
            </a:xfrm>
            <a:custGeom>
              <a:avLst/>
              <a:gdLst/>
              <a:ahLst/>
              <a:cxnLst/>
              <a:rect l="l" t="t" r="r" b="b"/>
              <a:pathLst>
                <a:path w="407" h="223" extrusionOk="0">
                  <a:moveTo>
                    <a:pt x="74" y="0"/>
                  </a:moveTo>
                  <a:lnTo>
                    <a:pt x="0" y="0"/>
                  </a:lnTo>
                  <a:lnTo>
                    <a:pt x="0" y="111"/>
                  </a:lnTo>
                  <a:cubicBezTo>
                    <a:pt x="0" y="148"/>
                    <a:pt x="0" y="148"/>
                    <a:pt x="37" y="185"/>
                  </a:cubicBezTo>
                  <a:cubicBezTo>
                    <a:pt x="111" y="222"/>
                    <a:pt x="259" y="222"/>
                    <a:pt x="370" y="185"/>
                  </a:cubicBezTo>
                  <a:cubicBezTo>
                    <a:pt x="407" y="148"/>
                    <a:pt x="407" y="148"/>
                    <a:pt x="407" y="111"/>
                  </a:cubicBezTo>
                  <a:lnTo>
                    <a:pt x="407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85" name="Google Shape;14385;p57"/>
            <p:cNvSpPr/>
            <p:nvPr/>
          </p:nvSpPr>
          <p:spPr>
            <a:xfrm>
              <a:off x="5347975" y="2245150"/>
              <a:ext cx="12025" cy="6725"/>
            </a:xfrm>
            <a:custGeom>
              <a:avLst/>
              <a:gdLst/>
              <a:ahLst/>
              <a:cxnLst/>
              <a:rect l="l" t="t" r="r" b="b"/>
              <a:pathLst>
                <a:path w="481" h="269" extrusionOk="0">
                  <a:moveTo>
                    <a:pt x="241" y="1"/>
                  </a:moveTo>
                  <a:cubicBezTo>
                    <a:pt x="185" y="1"/>
                    <a:pt x="130" y="19"/>
                    <a:pt x="74" y="56"/>
                  </a:cubicBezTo>
                  <a:cubicBezTo>
                    <a:pt x="0" y="93"/>
                    <a:pt x="0" y="167"/>
                    <a:pt x="74" y="241"/>
                  </a:cubicBezTo>
                  <a:cubicBezTo>
                    <a:pt x="130" y="260"/>
                    <a:pt x="185" y="269"/>
                    <a:pt x="241" y="269"/>
                  </a:cubicBezTo>
                  <a:cubicBezTo>
                    <a:pt x="296" y="269"/>
                    <a:pt x="351" y="260"/>
                    <a:pt x="407" y="241"/>
                  </a:cubicBezTo>
                  <a:cubicBezTo>
                    <a:pt x="481" y="167"/>
                    <a:pt x="481" y="93"/>
                    <a:pt x="407" y="56"/>
                  </a:cubicBezTo>
                  <a:cubicBezTo>
                    <a:pt x="351" y="19"/>
                    <a:pt x="296" y="1"/>
                    <a:pt x="241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86" name="Google Shape;14386;p57"/>
            <p:cNvSpPr/>
            <p:nvPr/>
          </p:nvSpPr>
          <p:spPr>
            <a:xfrm>
              <a:off x="5349825" y="2246550"/>
              <a:ext cx="8325" cy="2800"/>
            </a:xfrm>
            <a:custGeom>
              <a:avLst/>
              <a:gdLst/>
              <a:ahLst/>
              <a:cxnLst/>
              <a:rect l="l" t="t" r="r" b="b"/>
              <a:pathLst>
                <a:path w="333" h="112" extrusionOk="0">
                  <a:moveTo>
                    <a:pt x="296" y="37"/>
                  </a:moveTo>
                  <a:cubicBezTo>
                    <a:pt x="222" y="0"/>
                    <a:pt x="111" y="0"/>
                    <a:pt x="37" y="37"/>
                  </a:cubicBezTo>
                  <a:cubicBezTo>
                    <a:pt x="0" y="74"/>
                    <a:pt x="0" y="74"/>
                    <a:pt x="0" y="111"/>
                  </a:cubicBezTo>
                  <a:cubicBezTo>
                    <a:pt x="0" y="111"/>
                    <a:pt x="0" y="74"/>
                    <a:pt x="37" y="74"/>
                  </a:cubicBezTo>
                  <a:cubicBezTo>
                    <a:pt x="111" y="37"/>
                    <a:pt x="222" y="37"/>
                    <a:pt x="296" y="74"/>
                  </a:cubicBezTo>
                  <a:lnTo>
                    <a:pt x="333" y="111"/>
                  </a:lnTo>
                  <a:cubicBezTo>
                    <a:pt x="333" y="74"/>
                    <a:pt x="333" y="37"/>
                    <a:pt x="296" y="37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87" name="Google Shape;14387;p57"/>
            <p:cNvSpPr/>
            <p:nvPr/>
          </p:nvSpPr>
          <p:spPr>
            <a:xfrm>
              <a:off x="5349825" y="2247700"/>
              <a:ext cx="7400" cy="4175"/>
            </a:xfrm>
            <a:custGeom>
              <a:avLst/>
              <a:gdLst/>
              <a:ahLst/>
              <a:cxnLst/>
              <a:rect l="l" t="t" r="r" b="b"/>
              <a:pathLst>
                <a:path w="296" h="167" extrusionOk="0">
                  <a:moveTo>
                    <a:pt x="167" y="1"/>
                  </a:moveTo>
                  <a:cubicBezTo>
                    <a:pt x="120" y="1"/>
                    <a:pt x="74" y="10"/>
                    <a:pt x="37" y="28"/>
                  </a:cubicBezTo>
                  <a:lnTo>
                    <a:pt x="0" y="65"/>
                  </a:lnTo>
                  <a:cubicBezTo>
                    <a:pt x="0" y="65"/>
                    <a:pt x="0" y="139"/>
                    <a:pt x="37" y="139"/>
                  </a:cubicBezTo>
                  <a:cubicBezTo>
                    <a:pt x="74" y="158"/>
                    <a:pt x="120" y="167"/>
                    <a:pt x="167" y="167"/>
                  </a:cubicBezTo>
                  <a:cubicBezTo>
                    <a:pt x="213" y="167"/>
                    <a:pt x="259" y="158"/>
                    <a:pt x="296" y="139"/>
                  </a:cubicBezTo>
                  <a:lnTo>
                    <a:pt x="296" y="28"/>
                  </a:lnTo>
                  <a:cubicBezTo>
                    <a:pt x="259" y="10"/>
                    <a:pt x="213" y="1"/>
                    <a:pt x="167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88" name="Google Shape;14388;p57"/>
            <p:cNvSpPr/>
            <p:nvPr/>
          </p:nvSpPr>
          <p:spPr>
            <a:xfrm>
              <a:off x="5349825" y="2248400"/>
              <a:ext cx="7400" cy="2800"/>
            </a:xfrm>
            <a:custGeom>
              <a:avLst/>
              <a:gdLst/>
              <a:ahLst/>
              <a:cxnLst/>
              <a:rect l="l" t="t" r="r" b="b"/>
              <a:pathLst>
                <a:path w="296" h="112" extrusionOk="0">
                  <a:moveTo>
                    <a:pt x="37" y="0"/>
                  </a:moveTo>
                  <a:lnTo>
                    <a:pt x="74" y="37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48" y="111"/>
                    <a:pt x="148" y="111"/>
                    <a:pt x="185" y="111"/>
                  </a:cubicBezTo>
                  <a:lnTo>
                    <a:pt x="296" y="37"/>
                  </a:lnTo>
                  <a:lnTo>
                    <a:pt x="185" y="37"/>
                  </a:lnTo>
                  <a:lnTo>
                    <a:pt x="185" y="0"/>
                  </a:lnTo>
                  <a:lnTo>
                    <a:pt x="148" y="0"/>
                  </a:lnTo>
                  <a:lnTo>
                    <a:pt x="148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89" name="Google Shape;14389;p57"/>
            <p:cNvSpPr/>
            <p:nvPr/>
          </p:nvSpPr>
          <p:spPr>
            <a:xfrm>
              <a:off x="5363675" y="2243775"/>
              <a:ext cx="76750" cy="49000"/>
            </a:xfrm>
            <a:custGeom>
              <a:avLst/>
              <a:gdLst/>
              <a:ahLst/>
              <a:cxnLst/>
              <a:rect l="l" t="t" r="r" b="b"/>
              <a:pathLst>
                <a:path w="3070" h="1960" extrusionOk="0">
                  <a:moveTo>
                    <a:pt x="1" y="0"/>
                  </a:moveTo>
                  <a:lnTo>
                    <a:pt x="1517" y="1960"/>
                  </a:lnTo>
                  <a:lnTo>
                    <a:pt x="3069" y="1073"/>
                  </a:lnTo>
                  <a:lnTo>
                    <a:pt x="306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90" name="Google Shape;14390;p57"/>
            <p:cNvSpPr/>
            <p:nvPr/>
          </p:nvSpPr>
          <p:spPr>
            <a:xfrm>
              <a:off x="5363675" y="2243775"/>
              <a:ext cx="37925" cy="49000"/>
            </a:xfrm>
            <a:custGeom>
              <a:avLst/>
              <a:gdLst/>
              <a:ahLst/>
              <a:cxnLst/>
              <a:rect l="l" t="t" r="r" b="b"/>
              <a:pathLst>
                <a:path w="1517" h="1960" extrusionOk="0">
                  <a:moveTo>
                    <a:pt x="1" y="0"/>
                  </a:moveTo>
                  <a:lnTo>
                    <a:pt x="1" y="1073"/>
                  </a:lnTo>
                  <a:lnTo>
                    <a:pt x="1517" y="1960"/>
                  </a:lnTo>
                  <a:lnTo>
                    <a:pt x="1517" y="8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91" name="Google Shape;14391;p57"/>
            <p:cNvSpPr/>
            <p:nvPr/>
          </p:nvSpPr>
          <p:spPr>
            <a:xfrm>
              <a:off x="5363675" y="2221600"/>
              <a:ext cx="76750" cy="44375"/>
            </a:xfrm>
            <a:custGeom>
              <a:avLst/>
              <a:gdLst/>
              <a:ahLst/>
              <a:cxnLst/>
              <a:rect l="l" t="t" r="r" b="b"/>
              <a:pathLst>
                <a:path w="3070" h="1775" extrusionOk="0">
                  <a:moveTo>
                    <a:pt x="1517" y="0"/>
                  </a:moveTo>
                  <a:lnTo>
                    <a:pt x="1" y="887"/>
                  </a:lnTo>
                  <a:lnTo>
                    <a:pt x="1517" y="1775"/>
                  </a:lnTo>
                  <a:lnTo>
                    <a:pt x="3069" y="887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92" name="Google Shape;14392;p57"/>
            <p:cNvSpPr/>
            <p:nvPr/>
          </p:nvSpPr>
          <p:spPr>
            <a:xfrm>
              <a:off x="5452400" y="2107900"/>
              <a:ext cx="20375" cy="49025"/>
            </a:xfrm>
            <a:custGeom>
              <a:avLst/>
              <a:gdLst/>
              <a:ahLst/>
              <a:cxnLst/>
              <a:rect l="l" t="t" r="r" b="b"/>
              <a:pathLst>
                <a:path w="815" h="1961" extrusionOk="0">
                  <a:moveTo>
                    <a:pt x="814" y="1"/>
                  </a:moveTo>
                  <a:lnTo>
                    <a:pt x="1" y="444"/>
                  </a:lnTo>
                  <a:lnTo>
                    <a:pt x="1" y="1960"/>
                  </a:lnTo>
                  <a:lnTo>
                    <a:pt x="814" y="1480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93" name="Google Shape;14393;p57"/>
            <p:cNvSpPr/>
            <p:nvPr/>
          </p:nvSpPr>
          <p:spPr>
            <a:xfrm>
              <a:off x="5431150" y="2106050"/>
              <a:ext cx="21275" cy="50875"/>
            </a:xfrm>
            <a:custGeom>
              <a:avLst/>
              <a:gdLst/>
              <a:ahLst/>
              <a:cxnLst/>
              <a:rect l="l" t="t" r="r" b="b"/>
              <a:pathLst>
                <a:path w="851" h="2035" extrusionOk="0">
                  <a:moveTo>
                    <a:pt x="1" y="1"/>
                  </a:moveTo>
                  <a:lnTo>
                    <a:pt x="1" y="1554"/>
                  </a:lnTo>
                  <a:lnTo>
                    <a:pt x="851" y="2034"/>
                  </a:lnTo>
                  <a:lnTo>
                    <a:pt x="851" y="5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94" name="Google Shape;14394;p57"/>
            <p:cNvSpPr/>
            <p:nvPr/>
          </p:nvSpPr>
          <p:spPr>
            <a:xfrm>
              <a:off x="5433925" y="2114375"/>
              <a:ext cx="13900" cy="32375"/>
            </a:xfrm>
            <a:custGeom>
              <a:avLst/>
              <a:gdLst/>
              <a:ahLst/>
              <a:cxnLst/>
              <a:rect l="l" t="t" r="r" b="b"/>
              <a:pathLst>
                <a:path w="556" h="1295" extrusionOk="0">
                  <a:moveTo>
                    <a:pt x="1" y="1"/>
                  </a:moveTo>
                  <a:lnTo>
                    <a:pt x="1" y="962"/>
                  </a:lnTo>
                  <a:lnTo>
                    <a:pt x="555" y="1295"/>
                  </a:lnTo>
                  <a:lnTo>
                    <a:pt x="555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95" name="Google Shape;14395;p57"/>
            <p:cNvSpPr/>
            <p:nvPr/>
          </p:nvSpPr>
          <p:spPr>
            <a:xfrm>
              <a:off x="5431150" y="2094975"/>
              <a:ext cx="41625" cy="24050"/>
            </a:xfrm>
            <a:custGeom>
              <a:avLst/>
              <a:gdLst/>
              <a:ahLst/>
              <a:cxnLst/>
              <a:rect l="l" t="t" r="r" b="b"/>
              <a:pathLst>
                <a:path w="1665" h="962" extrusionOk="0">
                  <a:moveTo>
                    <a:pt x="814" y="0"/>
                  </a:moveTo>
                  <a:lnTo>
                    <a:pt x="1" y="444"/>
                  </a:lnTo>
                  <a:lnTo>
                    <a:pt x="851" y="961"/>
                  </a:lnTo>
                  <a:lnTo>
                    <a:pt x="1664" y="518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96" name="Google Shape;14396;p57"/>
            <p:cNvSpPr/>
            <p:nvPr/>
          </p:nvSpPr>
          <p:spPr>
            <a:xfrm>
              <a:off x="5387725" y="2118075"/>
              <a:ext cx="58250" cy="33300"/>
            </a:xfrm>
            <a:custGeom>
              <a:avLst/>
              <a:gdLst/>
              <a:ahLst/>
              <a:cxnLst/>
              <a:rect l="l" t="t" r="r" b="b"/>
              <a:pathLst>
                <a:path w="2330" h="1332" extrusionOk="0">
                  <a:moveTo>
                    <a:pt x="1996" y="0"/>
                  </a:moveTo>
                  <a:lnTo>
                    <a:pt x="0" y="1147"/>
                  </a:lnTo>
                  <a:lnTo>
                    <a:pt x="333" y="1331"/>
                  </a:lnTo>
                  <a:lnTo>
                    <a:pt x="2329" y="185"/>
                  </a:lnTo>
                  <a:lnTo>
                    <a:pt x="1996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97" name="Google Shape;14397;p57"/>
            <p:cNvSpPr/>
            <p:nvPr/>
          </p:nvSpPr>
          <p:spPr>
            <a:xfrm>
              <a:off x="5395100" y="2122700"/>
              <a:ext cx="50875" cy="48075"/>
            </a:xfrm>
            <a:custGeom>
              <a:avLst/>
              <a:gdLst/>
              <a:ahLst/>
              <a:cxnLst/>
              <a:rect l="l" t="t" r="r" b="b"/>
              <a:pathLst>
                <a:path w="2035" h="1923" extrusionOk="0">
                  <a:moveTo>
                    <a:pt x="2034" y="0"/>
                  </a:moveTo>
                  <a:lnTo>
                    <a:pt x="1" y="1146"/>
                  </a:lnTo>
                  <a:lnTo>
                    <a:pt x="1" y="1923"/>
                  </a:lnTo>
                  <a:lnTo>
                    <a:pt x="2034" y="777"/>
                  </a:lnTo>
                  <a:lnTo>
                    <a:pt x="203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98" name="Google Shape;14398;p57"/>
            <p:cNvSpPr/>
            <p:nvPr/>
          </p:nvSpPr>
          <p:spPr>
            <a:xfrm>
              <a:off x="5386800" y="2155050"/>
              <a:ext cx="8325" cy="15725"/>
            </a:xfrm>
            <a:custGeom>
              <a:avLst/>
              <a:gdLst/>
              <a:ahLst/>
              <a:cxnLst/>
              <a:rect l="l" t="t" r="r" b="b"/>
              <a:pathLst>
                <a:path w="333" h="629" extrusionOk="0">
                  <a:moveTo>
                    <a:pt x="0" y="0"/>
                  </a:moveTo>
                  <a:lnTo>
                    <a:pt x="0" y="407"/>
                  </a:lnTo>
                  <a:lnTo>
                    <a:pt x="333" y="629"/>
                  </a:lnTo>
                  <a:lnTo>
                    <a:pt x="333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8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99" name="Google Shape;14399;p57"/>
            <p:cNvSpPr/>
            <p:nvPr/>
          </p:nvSpPr>
          <p:spPr>
            <a:xfrm>
              <a:off x="5384950" y="2149500"/>
              <a:ext cx="14800" cy="37000"/>
            </a:xfrm>
            <a:custGeom>
              <a:avLst/>
              <a:gdLst/>
              <a:ahLst/>
              <a:cxnLst/>
              <a:rect l="l" t="t" r="r" b="b"/>
              <a:pathLst>
                <a:path w="592" h="1480" extrusionOk="0">
                  <a:moveTo>
                    <a:pt x="592" y="0"/>
                  </a:moveTo>
                  <a:lnTo>
                    <a:pt x="0" y="370"/>
                  </a:lnTo>
                  <a:lnTo>
                    <a:pt x="0" y="1479"/>
                  </a:lnTo>
                  <a:lnTo>
                    <a:pt x="592" y="114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00" name="Google Shape;14400;p57"/>
            <p:cNvSpPr/>
            <p:nvPr/>
          </p:nvSpPr>
          <p:spPr>
            <a:xfrm>
              <a:off x="5368300" y="2149500"/>
              <a:ext cx="16675" cy="37000"/>
            </a:xfrm>
            <a:custGeom>
              <a:avLst/>
              <a:gdLst/>
              <a:ahLst/>
              <a:cxnLst/>
              <a:rect l="l" t="t" r="r" b="b"/>
              <a:pathLst>
                <a:path w="667" h="1480" extrusionOk="0">
                  <a:moveTo>
                    <a:pt x="1" y="0"/>
                  </a:moveTo>
                  <a:lnTo>
                    <a:pt x="1" y="1110"/>
                  </a:lnTo>
                  <a:lnTo>
                    <a:pt x="666" y="1479"/>
                  </a:lnTo>
                  <a:lnTo>
                    <a:pt x="666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01" name="Google Shape;14401;p57"/>
            <p:cNvSpPr/>
            <p:nvPr/>
          </p:nvSpPr>
          <p:spPr>
            <a:xfrm>
              <a:off x="5368300" y="2140250"/>
              <a:ext cx="31450" cy="18525"/>
            </a:xfrm>
            <a:custGeom>
              <a:avLst/>
              <a:gdLst/>
              <a:ahLst/>
              <a:cxnLst/>
              <a:rect l="l" t="t" r="r" b="b"/>
              <a:pathLst>
                <a:path w="1258" h="741" extrusionOk="0">
                  <a:moveTo>
                    <a:pt x="592" y="1"/>
                  </a:moveTo>
                  <a:lnTo>
                    <a:pt x="1" y="370"/>
                  </a:lnTo>
                  <a:lnTo>
                    <a:pt x="666" y="740"/>
                  </a:lnTo>
                  <a:lnTo>
                    <a:pt x="1258" y="370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02" name="Google Shape;14402;p57"/>
            <p:cNvSpPr/>
            <p:nvPr/>
          </p:nvSpPr>
          <p:spPr>
            <a:xfrm>
              <a:off x="5228750" y="2225650"/>
              <a:ext cx="20350" cy="28325"/>
            </a:xfrm>
            <a:custGeom>
              <a:avLst/>
              <a:gdLst/>
              <a:ahLst/>
              <a:cxnLst/>
              <a:rect l="l" t="t" r="r" b="b"/>
              <a:pathLst>
                <a:path w="814" h="1133" extrusionOk="0">
                  <a:moveTo>
                    <a:pt x="789" y="73"/>
                  </a:moveTo>
                  <a:lnTo>
                    <a:pt x="813" y="97"/>
                  </a:lnTo>
                  <a:cubicBezTo>
                    <a:pt x="808" y="86"/>
                    <a:pt x="799" y="78"/>
                    <a:pt x="789" y="73"/>
                  </a:cubicBezTo>
                  <a:close/>
                  <a:moveTo>
                    <a:pt x="627" y="1"/>
                  </a:moveTo>
                  <a:cubicBezTo>
                    <a:pt x="565" y="1"/>
                    <a:pt x="500" y="27"/>
                    <a:pt x="407" y="97"/>
                  </a:cubicBezTo>
                  <a:cubicBezTo>
                    <a:pt x="185" y="208"/>
                    <a:pt x="0" y="541"/>
                    <a:pt x="0" y="836"/>
                  </a:cubicBezTo>
                  <a:cubicBezTo>
                    <a:pt x="0" y="947"/>
                    <a:pt x="37" y="1058"/>
                    <a:pt x="148" y="1095"/>
                  </a:cubicBezTo>
                  <a:lnTo>
                    <a:pt x="259" y="1132"/>
                  </a:lnTo>
                  <a:cubicBezTo>
                    <a:pt x="185" y="1095"/>
                    <a:pt x="148" y="984"/>
                    <a:pt x="148" y="873"/>
                  </a:cubicBezTo>
                  <a:cubicBezTo>
                    <a:pt x="148" y="578"/>
                    <a:pt x="333" y="245"/>
                    <a:pt x="555" y="134"/>
                  </a:cubicBezTo>
                  <a:cubicBezTo>
                    <a:pt x="606" y="108"/>
                    <a:pt x="692" y="65"/>
                    <a:pt x="753" y="65"/>
                  </a:cubicBezTo>
                  <a:cubicBezTo>
                    <a:pt x="766" y="65"/>
                    <a:pt x="779" y="68"/>
                    <a:pt x="789" y="73"/>
                  </a:cubicBezTo>
                  <a:lnTo>
                    <a:pt x="789" y="73"/>
                  </a:lnTo>
                  <a:lnTo>
                    <a:pt x="739" y="23"/>
                  </a:lnTo>
                  <a:cubicBezTo>
                    <a:pt x="699" y="9"/>
                    <a:pt x="663" y="1"/>
                    <a:pt x="627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03" name="Google Shape;14403;p57"/>
            <p:cNvSpPr/>
            <p:nvPr/>
          </p:nvSpPr>
          <p:spPr>
            <a:xfrm>
              <a:off x="5232425" y="2226775"/>
              <a:ext cx="20375" cy="27800"/>
            </a:xfrm>
            <a:custGeom>
              <a:avLst/>
              <a:gdLst/>
              <a:ahLst/>
              <a:cxnLst/>
              <a:rect l="l" t="t" r="r" b="b"/>
              <a:pathLst>
                <a:path w="815" h="1112" extrusionOk="0">
                  <a:moveTo>
                    <a:pt x="551" y="0"/>
                  </a:moveTo>
                  <a:cubicBezTo>
                    <a:pt x="500" y="0"/>
                    <a:pt x="448" y="28"/>
                    <a:pt x="408" y="89"/>
                  </a:cubicBezTo>
                  <a:cubicBezTo>
                    <a:pt x="186" y="237"/>
                    <a:pt x="1" y="533"/>
                    <a:pt x="1" y="828"/>
                  </a:cubicBezTo>
                  <a:cubicBezTo>
                    <a:pt x="1" y="976"/>
                    <a:pt x="38" y="1050"/>
                    <a:pt x="112" y="1087"/>
                  </a:cubicBezTo>
                  <a:cubicBezTo>
                    <a:pt x="158" y="1102"/>
                    <a:pt x="197" y="1111"/>
                    <a:pt x="236" y="1111"/>
                  </a:cubicBezTo>
                  <a:cubicBezTo>
                    <a:pt x="290" y="1111"/>
                    <a:pt x="343" y="1093"/>
                    <a:pt x="408" y="1050"/>
                  </a:cubicBezTo>
                  <a:cubicBezTo>
                    <a:pt x="629" y="902"/>
                    <a:pt x="814" y="570"/>
                    <a:pt x="814" y="311"/>
                  </a:cubicBezTo>
                  <a:cubicBezTo>
                    <a:pt x="814" y="163"/>
                    <a:pt x="777" y="89"/>
                    <a:pt x="666" y="52"/>
                  </a:cubicBezTo>
                  <a:cubicBezTo>
                    <a:pt x="633" y="19"/>
                    <a:pt x="592" y="0"/>
                    <a:pt x="551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04" name="Google Shape;14404;p57"/>
            <p:cNvSpPr/>
            <p:nvPr/>
          </p:nvSpPr>
          <p:spPr>
            <a:xfrm>
              <a:off x="5241675" y="2237525"/>
              <a:ext cx="5575" cy="7200"/>
            </a:xfrm>
            <a:custGeom>
              <a:avLst/>
              <a:gdLst/>
              <a:ahLst/>
              <a:cxnLst/>
              <a:rect l="l" t="t" r="r" b="b"/>
              <a:pathLst>
                <a:path w="223" h="288" extrusionOk="0">
                  <a:moveTo>
                    <a:pt x="102" y="1"/>
                  </a:moveTo>
                  <a:cubicBezTo>
                    <a:pt x="84" y="1"/>
                    <a:pt x="75" y="10"/>
                    <a:pt x="75" y="29"/>
                  </a:cubicBezTo>
                  <a:cubicBezTo>
                    <a:pt x="38" y="66"/>
                    <a:pt x="1" y="177"/>
                    <a:pt x="1" y="213"/>
                  </a:cubicBezTo>
                  <a:cubicBezTo>
                    <a:pt x="1" y="250"/>
                    <a:pt x="1" y="250"/>
                    <a:pt x="38" y="287"/>
                  </a:cubicBezTo>
                  <a:lnTo>
                    <a:pt x="112" y="287"/>
                  </a:lnTo>
                  <a:cubicBezTo>
                    <a:pt x="185" y="250"/>
                    <a:pt x="222" y="140"/>
                    <a:pt x="222" y="103"/>
                  </a:cubicBezTo>
                  <a:cubicBezTo>
                    <a:pt x="222" y="66"/>
                    <a:pt x="222" y="66"/>
                    <a:pt x="185" y="29"/>
                  </a:cubicBezTo>
                  <a:cubicBezTo>
                    <a:pt x="149" y="10"/>
                    <a:pt x="121" y="1"/>
                    <a:pt x="102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05" name="Google Shape;14405;p57"/>
            <p:cNvSpPr/>
            <p:nvPr/>
          </p:nvSpPr>
          <p:spPr>
            <a:xfrm>
              <a:off x="5237050" y="2228050"/>
              <a:ext cx="19450" cy="18525"/>
            </a:xfrm>
            <a:custGeom>
              <a:avLst/>
              <a:gdLst/>
              <a:ahLst/>
              <a:cxnLst/>
              <a:rect l="l" t="t" r="r" b="b"/>
              <a:pathLst>
                <a:path w="778" h="741" extrusionOk="0">
                  <a:moveTo>
                    <a:pt x="444" y="1"/>
                  </a:moveTo>
                  <a:lnTo>
                    <a:pt x="1" y="556"/>
                  </a:lnTo>
                  <a:lnTo>
                    <a:pt x="297" y="740"/>
                  </a:lnTo>
                  <a:lnTo>
                    <a:pt x="777" y="18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FA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06" name="Google Shape;14406;p57"/>
            <p:cNvSpPr/>
            <p:nvPr/>
          </p:nvSpPr>
          <p:spPr>
            <a:xfrm>
              <a:off x="5248150" y="2155050"/>
              <a:ext cx="132200" cy="77650"/>
            </a:xfrm>
            <a:custGeom>
              <a:avLst/>
              <a:gdLst/>
              <a:ahLst/>
              <a:cxnLst/>
              <a:rect l="l" t="t" r="r" b="b"/>
              <a:pathLst>
                <a:path w="5288" h="3106" extrusionOk="0">
                  <a:moveTo>
                    <a:pt x="4955" y="0"/>
                  </a:moveTo>
                  <a:lnTo>
                    <a:pt x="0" y="2921"/>
                  </a:lnTo>
                  <a:lnTo>
                    <a:pt x="333" y="3106"/>
                  </a:lnTo>
                  <a:lnTo>
                    <a:pt x="5287" y="222"/>
                  </a:lnTo>
                  <a:lnTo>
                    <a:pt x="495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07" name="Google Shape;14407;p57"/>
            <p:cNvSpPr/>
            <p:nvPr/>
          </p:nvSpPr>
          <p:spPr>
            <a:xfrm>
              <a:off x="5244450" y="2160600"/>
              <a:ext cx="135900" cy="97075"/>
            </a:xfrm>
            <a:custGeom>
              <a:avLst/>
              <a:gdLst/>
              <a:ahLst/>
              <a:cxnLst/>
              <a:rect l="l" t="t" r="r" b="b"/>
              <a:pathLst>
                <a:path w="5436" h="3883" extrusionOk="0">
                  <a:moveTo>
                    <a:pt x="5435" y="0"/>
                  </a:moveTo>
                  <a:lnTo>
                    <a:pt x="481" y="2884"/>
                  </a:lnTo>
                  <a:lnTo>
                    <a:pt x="1" y="3438"/>
                  </a:lnTo>
                  <a:lnTo>
                    <a:pt x="1" y="3882"/>
                  </a:lnTo>
                  <a:lnTo>
                    <a:pt x="5435" y="740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08" name="Google Shape;14408;p57"/>
            <p:cNvSpPr/>
            <p:nvPr/>
          </p:nvSpPr>
          <p:spPr>
            <a:xfrm>
              <a:off x="5237050" y="2241925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1" y="1"/>
                  </a:moveTo>
                  <a:lnTo>
                    <a:pt x="1" y="444"/>
                  </a:lnTo>
                  <a:lnTo>
                    <a:pt x="297" y="629"/>
                  </a:lnTo>
                  <a:lnTo>
                    <a:pt x="297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09" name="Google Shape;14409;p57"/>
            <p:cNvSpPr/>
            <p:nvPr/>
          </p:nvSpPr>
          <p:spPr>
            <a:xfrm>
              <a:off x="5343350" y="2169825"/>
              <a:ext cx="21275" cy="31450"/>
            </a:xfrm>
            <a:custGeom>
              <a:avLst/>
              <a:gdLst/>
              <a:ahLst/>
              <a:cxnLst/>
              <a:rect l="l" t="t" r="r" b="b"/>
              <a:pathLst>
                <a:path w="851" h="1258" extrusionOk="0">
                  <a:moveTo>
                    <a:pt x="851" y="1"/>
                  </a:moveTo>
                  <a:lnTo>
                    <a:pt x="370" y="297"/>
                  </a:lnTo>
                  <a:lnTo>
                    <a:pt x="0" y="1258"/>
                  </a:lnTo>
                  <a:lnTo>
                    <a:pt x="481" y="92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10" name="Google Shape;14410;p57"/>
            <p:cNvSpPr/>
            <p:nvPr/>
          </p:nvSpPr>
          <p:spPr>
            <a:xfrm>
              <a:off x="5241675" y="2315875"/>
              <a:ext cx="9275" cy="14225"/>
            </a:xfrm>
            <a:custGeom>
              <a:avLst/>
              <a:gdLst/>
              <a:ahLst/>
              <a:cxnLst/>
              <a:rect l="l" t="t" r="r" b="b"/>
              <a:pathLst>
                <a:path w="371" h="569" extrusionOk="0">
                  <a:moveTo>
                    <a:pt x="185" y="0"/>
                  </a:moveTo>
                  <a:lnTo>
                    <a:pt x="75" y="37"/>
                  </a:lnTo>
                  <a:lnTo>
                    <a:pt x="75" y="222"/>
                  </a:lnTo>
                  <a:cubicBezTo>
                    <a:pt x="38" y="259"/>
                    <a:pt x="1" y="370"/>
                    <a:pt x="1" y="444"/>
                  </a:cubicBezTo>
                  <a:cubicBezTo>
                    <a:pt x="1" y="527"/>
                    <a:pt x="21" y="569"/>
                    <a:pt x="63" y="569"/>
                  </a:cubicBezTo>
                  <a:cubicBezTo>
                    <a:pt x="77" y="569"/>
                    <a:pt x="93" y="564"/>
                    <a:pt x="112" y="555"/>
                  </a:cubicBezTo>
                  <a:cubicBezTo>
                    <a:pt x="222" y="481"/>
                    <a:pt x="259" y="370"/>
                    <a:pt x="259" y="259"/>
                  </a:cubicBezTo>
                  <a:lnTo>
                    <a:pt x="370" y="222"/>
                  </a:lnTo>
                  <a:lnTo>
                    <a:pt x="259" y="222"/>
                  </a:lnTo>
                  <a:cubicBezTo>
                    <a:pt x="222" y="222"/>
                    <a:pt x="222" y="296"/>
                    <a:pt x="222" y="296"/>
                  </a:cubicBezTo>
                  <a:cubicBezTo>
                    <a:pt x="222" y="370"/>
                    <a:pt x="149" y="407"/>
                    <a:pt x="112" y="444"/>
                  </a:cubicBezTo>
                  <a:cubicBezTo>
                    <a:pt x="101" y="455"/>
                    <a:pt x="90" y="459"/>
                    <a:pt x="80" y="459"/>
                  </a:cubicBezTo>
                  <a:cubicBezTo>
                    <a:pt x="56" y="459"/>
                    <a:pt x="38" y="433"/>
                    <a:pt x="38" y="407"/>
                  </a:cubicBezTo>
                  <a:cubicBezTo>
                    <a:pt x="38" y="370"/>
                    <a:pt x="75" y="296"/>
                    <a:pt x="112" y="259"/>
                  </a:cubicBezTo>
                  <a:lnTo>
                    <a:pt x="185" y="222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11" name="Google Shape;14411;p57"/>
            <p:cNvSpPr/>
            <p:nvPr/>
          </p:nvSpPr>
          <p:spPr>
            <a:xfrm>
              <a:off x="5242600" y="2316800"/>
              <a:ext cx="8350" cy="14225"/>
            </a:xfrm>
            <a:custGeom>
              <a:avLst/>
              <a:gdLst/>
              <a:ahLst/>
              <a:cxnLst/>
              <a:rect l="l" t="t" r="r" b="b"/>
              <a:pathLst>
                <a:path w="334" h="569" extrusionOk="0">
                  <a:moveTo>
                    <a:pt x="185" y="0"/>
                  </a:moveTo>
                  <a:lnTo>
                    <a:pt x="75" y="37"/>
                  </a:lnTo>
                  <a:lnTo>
                    <a:pt x="75" y="222"/>
                  </a:lnTo>
                  <a:cubicBezTo>
                    <a:pt x="38" y="259"/>
                    <a:pt x="1" y="370"/>
                    <a:pt x="1" y="444"/>
                  </a:cubicBezTo>
                  <a:cubicBezTo>
                    <a:pt x="1" y="527"/>
                    <a:pt x="21" y="569"/>
                    <a:pt x="79" y="569"/>
                  </a:cubicBezTo>
                  <a:cubicBezTo>
                    <a:pt x="98" y="569"/>
                    <a:pt x="121" y="564"/>
                    <a:pt x="148" y="555"/>
                  </a:cubicBezTo>
                  <a:cubicBezTo>
                    <a:pt x="222" y="444"/>
                    <a:pt x="333" y="333"/>
                    <a:pt x="259" y="222"/>
                  </a:cubicBezTo>
                  <a:lnTo>
                    <a:pt x="259" y="222"/>
                  </a:lnTo>
                  <a:cubicBezTo>
                    <a:pt x="281" y="233"/>
                    <a:pt x="296" y="237"/>
                    <a:pt x="307" y="237"/>
                  </a:cubicBezTo>
                  <a:cubicBezTo>
                    <a:pt x="333" y="237"/>
                    <a:pt x="333" y="211"/>
                    <a:pt x="333" y="185"/>
                  </a:cubicBezTo>
                  <a:lnTo>
                    <a:pt x="333" y="185"/>
                  </a:lnTo>
                  <a:lnTo>
                    <a:pt x="259" y="222"/>
                  </a:lnTo>
                  <a:cubicBezTo>
                    <a:pt x="222" y="222"/>
                    <a:pt x="222" y="333"/>
                    <a:pt x="222" y="333"/>
                  </a:cubicBezTo>
                  <a:cubicBezTo>
                    <a:pt x="222" y="370"/>
                    <a:pt x="185" y="407"/>
                    <a:pt x="148" y="444"/>
                  </a:cubicBezTo>
                  <a:cubicBezTo>
                    <a:pt x="126" y="467"/>
                    <a:pt x="106" y="475"/>
                    <a:pt x="90" y="475"/>
                  </a:cubicBezTo>
                  <a:cubicBezTo>
                    <a:pt x="55" y="475"/>
                    <a:pt x="38" y="432"/>
                    <a:pt x="38" y="407"/>
                  </a:cubicBezTo>
                  <a:cubicBezTo>
                    <a:pt x="38" y="370"/>
                    <a:pt x="75" y="333"/>
                    <a:pt x="148" y="259"/>
                  </a:cubicBezTo>
                  <a:lnTo>
                    <a:pt x="185" y="222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12" name="Google Shape;14412;p57"/>
            <p:cNvSpPr/>
            <p:nvPr/>
          </p:nvSpPr>
          <p:spPr>
            <a:xfrm>
              <a:off x="5239825" y="2304775"/>
              <a:ext cx="7425" cy="13900"/>
            </a:xfrm>
            <a:custGeom>
              <a:avLst/>
              <a:gdLst/>
              <a:ahLst/>
              <a:cxnLst/>
              <a:rect l="l" t="t" r="r" b="b"/>
              <a:pathLst>
                <a:path w="297" h="556" extrusionOk="0">
                  <a:moveTo>
                    <a:pt x="1" y="1"/>
                  </a:moveTo>
                  <a:lnTo>
                    <a:pt x="1" y="333"/>
                  </a:lnTo>
                  <a:lnTo>
                    <a:pt x="112" y="481"/>
                  </a:lnTo>
                  <a:lnTo>
                    <a:pt x="296" y="555"/>
                  </a:lnTo>
                  <a:lnTo>
                    <a:pt x="259" y="148"/>
                  </a:lnTo>
                  <a:lnTo>
                    <a:pt x="186" y="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13" name="Google Shape;14413;p57"/>
            <p:cNvSpPr/>
            <p:nvPr/>
          </p:nvSpPr>
          <p:spPr>
            <a:xfrm>
              <a:off x="5244450" y="2303850"/>
              <a:ext cx="8350" cy="14825"/>
            </a:xfrm>
            <a:custGeom>
              <a:avLst/>
              <a:gdLst/>
              <a:ahLst/>
              <a:cxnLst/>
              <a:rect l="l" t="t" r="r" b="b"/>
              <a:pathLst>
                <a:path w="334" h="593" extrusionOk="0">
                  <a:moveTo>
                    <a:pt x="333" y="1"/>
                  </a:moveTo>
                  <a:lnTo>
                    <a:pt x="1" y="185"/>
                  </a:lnTo>
                  <a:lnTo>
                    <a:pt x="1" y="481"/>
                  </a:lnTo>
                  <a:lnTo>
                    <a:pt x="111" y="592"/>
                  </a:lnTo>
                  <a:lnTo>
                    <a:pt x="259" y="518"/>
                  </a:lnTo>
                  <a:lnTo>
                    <a:pt x="333" y="296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14" name="Google Shape;14414;p57"/>
            <p:cNvSpPr/>
            <p:nvPr/>
          </p:nvSpPr>
          <p:spPr>
            <a:xfrm>
              <a:off x="5239825" y="23001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333" y="1"/>
                  </a:moveTo>
                  <a:lnTo>
                    <a:pt x="1" y="186"/>
                  </a:lnTo>
                  <a:lnTo>
                    <a:pt x="186" y="333"/>
                  </a:lnTo>
                  <a:lnTo>
                    <a:pt x="518" y="14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15" name="Google Shape;14415;p57"/>
            <p:cNvSpPr/>
            <p:nvPr/>
          </p:nvSpPr>
          <p:spPr>
            <a:xfrm>
              <a:off x="5244450" y="2253025"/>
              <a:ext cx="2800" cy="51775"/>
            </a:xfrm>
            <a:custGeom>
              <a:avLst/>
              <a:gdLst/>
              <a:ahLst/>
              <a:cxnLst/>
              <a:rect l="l" t="t" r="r" b="b"/>
              <a:pathLst>
                <a:path w="112" h="2071" extrusionOk="0">
                  <a:moveTo>
                    <a:pt x="1" y="0"/>
                  </a:moveTo>
                  <a:lnTo>
                    <a:pt x="1" y="2034"/>
                  </a:lnTo>
                  <a:lnTo>
                    <a:pt x="1" y="2071"/>
                  </a:lnTo>
                  <a:cubicBezTo>
                    <a:pt x="74" y="2071"/>
                    <a:pt x="74" y="2071"/>
                    <a:pt x="111" y="2034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16" name="Google Shape;14416;p57"/>
            <p:cNvSpPr/>
            <p:nvPr/>
          </p:nvSpPr>
          <p:spPr>
            <a:xfrm>
              <a:off x="5244450" y="22521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1" y="0"/>
                  </a:moveTo>
                  <a:lnTo>
                    <a:pt x="1" y="37"/>
                  </a:lnTo>
                  <a:lnTo>
                    <a:pt x="111" y="3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17" name="Google Shape;14417;p57"/>
            <p:cNvSpPr/>
            <p:nvPr/>
          </p:nvSpPr>
          <p:spPr>
            <a:xfrm>
              <a:off x="5239825" y="2233000"/>
              <a:ext cx="21300" cy="28350"/>
            </a:xfrm>
            <a:custGeom>
              <a:avLst/>
              <a:gdLst/>
              <a:ahLst/>
              <a:cxnLst/>
              <a:rect l="l" t="t" r="r" b="b"/>
              <a:pathLst>
                <a:path w="852" h="1134" extrusionOk="0">
                  <a:moveTo>
                    <a:pt x="806" y="47"/>
                  </a:moveTo>
                  <a:lnTo>
                    <a:pt x="851" y="62"/>
                  </a:lnTo>
                  <a:cubicBezTo>
                    <a:pt x="842" y="53"/>
                    <a:pt x="826" y="48"/>
                    <a:pt x="806" y="47"/>
                  </a:cubicBezTo>
                  <a:close/>
                  <a:moveTo>
                    <a:pt x="632" y="0"/>
                  </a:moveTo>
                  <a:cubicBezTo>
                    <a:pt x="574" y="0"/>
                    <a:pt x="509" y="18"/>
                    <a:pt x="444" y="62"/>
                  </a:cubicBezTo>
                  <a:cubicBezTo>
                    <a:pt x="186" y="210"/>
                    <a:pt x="1" y="542"/>
                    <a:pt x="1" y="801"/>
                  </a:cubicBezTo>
                  <a:cubicBezTo>
                    <a:pt x="1" y="949"/>
                    <a:pt x="75" y="1023"/>
                    <a:pt x="149" y="1060"/>
                  </a:cubicBezTo>
                  <a:lnTo>
                    <a:pt x="296" y="1134"/>
                  </a:lnTo>
                  <a:cubicBezTo>
                    <a:pt x="186" y="1060"/>
                    <a:pt x="149" y="986"/>
                    <a:pt x="149" y="838"/>
                  </a:cubicBezTo>
                  <a:cubicBezTo>
                    <a:pt x="149" y="579"/>
                    <a:pt x="333" y="247"/>
                    <a:pt x="555" y="99"/>
                  </a:cubicBezTo>
                  <a:cubicBezTo>
                    <a:pt x="634" y="73"/>
                    <a:pt x="731" y="46"/>
                    <a:pt x="794" y="46"/>
                  </a:cubicBezTo>
                  <a:cubicBezTo>
                    <a:pt x="798" y="46"/>
                    <a:pt x="802" y="47"/>
                    <a:pt x="806" y="47"/>
                  </a:cubicBezTo>
                  <a:lnTo>
                    <a:pt x="806" y="47"/>
                  </a:lnTo>
                  <a:lnTo>
                    <a:pt x="740" y="25"/>
                  </a:lnTo>
                  <a:cubicBezTo>
                    <a:pt x="709" y="9"/>
                    <a:pt x="673" y="0"/>
                    <a:pt x="632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18" name="Google Shape;14418;p57"/>
            <p:cNvSpPr/>
            <p:nvPr/>
          </p:nvSpPr>
          <p:spPr>
            <a:xfrm>
              <a:off x="5243525" y="2233925"/>
              <a:ext cx="21275" cy="28050"/>
            </a:xfrm>
            <a:custGeom>
              <a:avLst/>
              <a:gdLst/>
              <a:ahLst/>
              <a:cxnLst/>
              <a:rect l="l" t="t" r="r" b="b"/>
              <a:pathLst>
                <a:path w="851" h="1122" extrusionOk="0">
                  <a:moveTo>
                    <a:pt x="579" y="0"/>
                  </a:moveTo>
                  <a:cubicBezTo>
                    <a:pt x="525" y="0"/>
                    <a:pt x="472" y="18"/>
                    <a:pt x="407" y="62"/>
                  </a:cubicBezTo>
                  <a:cubicBezTo>
                    <a:pt x="185" y="210"/>
                    <a:pt x="1" y="542"/>
                    <a:pt x="1" y="801"/>
                  </a:cubicBezTo>
                  <a:cubicBezTo>
                    <a:pt x="1" y="949"/>
                    <a:pt x="38" y="1060"/>
                    <a:pt x="148" y="1097"/>
                  </a:cubicBezTo>
                  <a:cubicBezTo>
                    <a:pt x="179" y="1112"/>
                    <a:pt x="216" y="1121"/>
                    <a:pt x="254" y="1121"/>
                  </a:cubicBezTo>
                  <a:cubicBezTo>
                    <a:pt x="308" y="1121"/>
                    <a:pt x="364" y="1103"/>
                    <a:pt x="407" y="1060"/>
                  </a:cubicBezTo>
                  <a:cubicBezTo>
                    <a:pt x="666" y="912"/>
                    <a:pt x="851" y="579"/>
                    <a:pt x="851" y="321"/>
                  </a:cubicBezTo>
                  <a:cubicBezTo>
                    <a:pt x="851" y="173"/>
                    <a:pt x="777" y="62"/>
                    <a:pt x="703" y="25"/>
                  </a:cubicBezTo>
                  <a:cubicBezTo>
                    <a:pt x="657" y="9"/>
                    <a:pt x="617" y="0"/>
                    <a:pt x="579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19" name="Google Shape;14419;p57"/>
            <p:cNvSpPr/>
            <p:nvPr/>
          </p:nvSpPr>
          <p:spPr>
            <a:xfrm>
              <a:off x="5251850" y="2244000"/>
              <a:ext cx="5575" cy="8125"/>
            </a:xfrm>
            <a:custGeom>
              <a:avLst/>
              <a:gdLst/>
              <a:ahLst/>
              <a:cxnLst/>
              <a:rect l="l" t="t" r="r" b="b"/>
              <a:pathLst>
                <a:path w="223" h="325" extrusionOk="0">
                  <a:moveTo>
                    <a:pt x="157" y="1"/>
                  </a:moveTo>
                  <a:cubicBezTo>
                    <a:pt x="139" y="1"/>
                    <a:pt x="111" y="10"/>
                    <a:pt x="74" y="28"/>
                  </a:cubicBezTo>
                  <a:cubicBezTo>
                    <a:pt x="37" y="102"/>
                    <a:pt x="0" y="176"/>
                    <a:pt x="0" y="213"/>
                  </a:cubicBezTo>
                  <a:cubicBezTo>
                    <a:pt x="0" y="287"/>
                    <a:pt x="0" y="287"/>
                    <a:pt x="37" y="324"/>
                  </a:cubicBezTo>
                  <a:lnTo>
                    <a:pt x="148" y="324"/>
                  </a:lnTo>
                  <a:cubicBezTo>
                    <a:pt x="185" y="287"/>
                    <a:pt x="222" y="176"/>
                    <a:pt x="222" y="139"/>
                  </a:cubicBezTo>
                  <a:cubicBezTo>
                    <a:pt x="222" y="102"/>
                    <a:pt x="222" y="102"/>
                    <a:pt x="185" y="28"/>
                  </a:cubicBezTo>
                  <a:cubicBezTo>
                    <a:pt x="185" y="10"/>
                    <a:pt x="176" y="1"/>
                    <a:pt x="157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20" name="Google Shape;14420;p57"/>
            <p:cNvSpPr/>
            <p:nvPr/>
          </p:nvSpPr>
          <p:spPr>
            <a:xfrm>
              <a:off x="5382175" y="2178150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370" y="1"/>
                  </a:moveTo>
                  <a:lnTo>
                    <a:pt x="0" y="222"/>
                  </a:lnTo>
                  <a:lnTo>
                    <a:pt x="370" y="407"/>
                  </a:lnTo>
                  <a:lnTo>
                    <a:pt x="740" y="222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21" name="Google Shape;14421;p57"/>
            <p:cNvSpPr/>
            <p:nvPr/>
          </p:nvSpPr>
          <p:spPr>
            <a:xfrm>
              <a:off x="5382175" y="2183700"/>
              <a:ext cx="9250" cy="65650"/>
            </a:xfrm>
            <a:custGeom>
              <a:avLst/>
              <a:gdLst/>
              <a:ahLst/>
              <a:cxnLst/>
              <a:rect l="l" t="t" r="r" b="b"/>
              <a:pathLst>
                <a:path w="370" h="2626" extrusionOk="0">
                  <a:moveTo>
                    <a:pt x="0" y="0"/>
                  </a:moveTo>
                  <a:lnTo>
                    <a:pt x="0" y="2403"/>
                  </a:lnTo>
                  <a:lnTo>
                    <a:pt x="370" y="2625"/>
                  </a:lnTo>
                  <a:lnTo>
                    <a:pt x="370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22" name="Google Shape;14422;p57"/>
            <p:cNvSpPr/>
            <p:nvPr/>
          </p:nvSpPr>
          <p:spPr>
            <a:xfrm>
              <a:off x="5391400" y="2183700"/>
              <a:ext cx="9275" cy="65650"/>
            </a:xfrm>
            <a:custGeom>
              <a:avLst/>
              <a:gdLst/>
              <a:ahLst/>
              <a:cxnLst/>
              <a:rect l="l" t="t" r="r" b="b"/>
              <a:pathLst>
                <a:path w="371" h="2626" extrusionOk="0">
                  <a:moveTo>
                    <a:pt x="371" y="0"/>
                  </a:moveTo>
                  <a:lnTo>
                    <a:pt x="1" y="185"/>
                  </a:lnTo>
                  <a:lnTo>
                    <a:pt x="1" y="2625"/>
                  </a:lnTo>
                  <a:lnTo>
                    <a:pt x="371" y="240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23" name="Google Shape;14423;p57"/>
            <p:cNvSpPr/>
            <p:nvPr/>
          </p:nvSpPr>
          <p:spPr>
            <a:xfrm>
              <a:off x="5396025" y="2158750"/>
              <a:ext cx="27750" cy="43450"/>
            </a:xfrm>
            <a:custGeom>
              <a:avLst/>
              <a:gdLst/>
              <a:ahLst/>
              <a:cxnLst/>
              <a:rect l="l" t="t" r="r" b="b"/>
              <a:pathLst>
                <a:path w="1110" h="1738" extrusionOk="0">
                  <a:moveTo>
                    <a:pt x="1110" y="0"/>
                  </a:moveTo>
                  <a:lnTo>
                    <a:pt x="1" y="629"/>
                  </a:lnTo>
                  <a:lnTo>
                    <a:pt x="1" y="1738"/>
                  </a:lnTo>
                  <a:lnTo>
                    <a:pt x="1110" y="1146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24" name="Google Shape;14424;p57"/>
            <p:cNvSpPr/>
            <p:nvPr/>
          </p:nvSpPr>
          <p:spPr>
            <a:xfrm>
              <a:off x="5403425" y="2165200"/>
              <a:ext cx="14825" cy="23150"/>
            </a:xfrm>
            <a:custGeom>
              <a:avLst/>
              <a:gdLst/>
              <a:ahLst/>
              <a:cxnLst/>
              <a:rect l="l" t="t" r="r" b="b"/>
              <a:pathLst>
                <a:path w="593" h="926" extrusionOk="0">
                  <a:moveTo>
                    <a:pt x="592" y="1"/>
                  </a:moveTo>
                  <a:lnTo>
                    <a:pt x="1" y="334"/>
                  </a:lnTo>
                  <a:lnTo>
                    <a:pt x="1" y="925"/>
                  </a:lnTo>
                  <a:lnTo>
                    <a:pt x="592" y="59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25" name="Google Shape;14425;p57"/>
            <p:cNvSpPr/>
            <p:nvPr/>
          </p:nvSpPr>
          <p:spPr>
            <a:xfrm>
              <a:off x="5404350" y="2167975"/>
              <a:ext cx="12975" cy="18525"/>
            </a:xfrm>
            <a:custGeom>
              <a:avLst/>
              <a:gdLst/>
              <a:ahLst/>
              <a:cxnLst/>
              <a:rect l="l" t="t" r="r" b="b"/>
              <a:pathLst>
                <a:path w="519" h="741" extrusionOk="0">
                  <a:moveTo>
                    <a:pt x="444" y="1"/>
                  </a:moveTo>
                  <a:lnTo>
                    <a:pt x="444" y="445"/>
                  </a:lnTo>
                  <a:lnTo>
                    <a:pt x="0" y="740"/>
                  </a:lnTo>
                  <a:lnTo>
                    <a:pt x="518" y="44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3C2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26" name="Google Shape;14426;p57"/>
            <p:cNvSpPr/>
            <p:nvPr/>
          </p:nvSpPr>
          <p:spPr>
            <a:xfrm>
              <a:off x="5404350" y="2167975"/>
              <a:ext cx="11125" cy="18525"/>
            </a:xfrm>
            <a:custGeom>
              <a:avLst/>
              <a:gdLst/>
              <a:ahLst/>
              <a:cxnLst/>
              <a:rect l="l" t="t" r="r" b="b"/>
              <a:pathLst>
                <a:path w="445" h="741" extrusionOk="0">
                  <a:moveTo>
                    <a:pt x="444" y="1"/>
                  </a:moveTo>
                  <a:lnTo>
                    <a:pt x="0" y="260"/>
                  </a:lnTo>
                  <a:lnTo>
                    <a:pt x="0" y="740"/>
                  </a:lnTo>
                  <a:lnTo>
                    <a:pt x="444" y="44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27" name="Google Shape;14427;p57"/>
            <p:cNvSpPr/>
            <p:nvPr/>
          </p:nvSpPr>
          <p:spPr>
            <a:xfrm>
              <a:off x="5377550" y="2164275"/>
              <a:ext cx="18500" cy="37925"/>
            </a:xfrm>
            <a:custGeom>
              <a:avLst/>
              <a:gdLst/>
              <a:ahLst/>
              <a:cxnLst/>
              <a:rect l="l" t="t" r="r" b="b"/>
              <a:pathLst>
                <a:path w="740" h="1517" extrusionOk="0">
                  <a:moveTo>
                    <a:pt x="0" y="1"/>
                  </a:moveTo>
                  <a:lnTo>
                    <a:pt x="0" y="1110"/>
                  </a:lnTo>
                  <a:lnTo>
                    <a:pt x="740" y="1517"/>
                  </a:lnTo>
                  <a:lnTo>
                    <a:pt x="740" y="4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28" name="Google Shape;14428;p57"/>
            <p:cNvSpPr/>
            <p:nvPr/>
          </p:nvSpPr>
          <p:spPr>
            <a:xfrm>
              <a:off x="5377550" y="2147650"/>
              <a:ext cx="46225" cy="26825"/>
            </a:xfrm>
            <a:custGeom>
              <a:avLst/>
              <a:gdLst/>
              <a:ahLst/>
              <a:cxnLst/>
              <a:rect l="l" t="t" r="r" b="b"/>
              <a:pathLst>
                <a:path w="1849" h="1073" extrusionOk="0">
                  <a:moveTo>
                    <a:pt x="1109" y="0"/>
                  </a:moveTo>
                  <a:lnTo>
                    <a:pt x="0" y="666"/>
                  </a:lnTo>
                  <a:lnTo>
                    <a:pt x="740" y="1073"/>
                  </a:lnTo>
                  <a:lnTo>
                    <a:pt x="1849" y="444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29" name="Google Shape;14429;p57"/>
            <p:cNvSpPr/>
            <p:nvPr/>
          </p:nvSpPr>
          <p:spPr>
            <a:xfrm>
              <a:off x="5814725" y="2246550"/>
              <a:ext cx="263450" cy="150675"/>
            </a:xfrm>
            <a:custGeom>
              <a:avLst/>
              <a:gdLst/>
              <a:ahLst/>
              <a:cxnLst/>
              <a:rect l="l" t="t" r="r" b="b"/>
              <a:pathLst>
                <a:path w="10538" h="6027" extrusionOk="0">
                  <a:moveTo>
                    <a:pt x="5583" y="0"/>
                  </a:moveTo>
                  <a:lnTo>
                    <a:pt x="0" y="3217"/>
                  </a:lnTo>
                  <a:lnTo>
                    <a:pt x="4918" y="6027"/>
                  </a:lnTo>
                  <a:lnTo>
                    <a:pt x="10537" y="2810"/>
                  </a:lnTo>
                  <a:lnTo>
                    <a:pt x="5583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30" name="Google Shape;14430;p57"/>
            <p:cNvSpPr/>
            <p:nvPr/>
          </p:nvSpPr>
          <p:spPr>
            <a:xfrm>
              <a:off x="5822125" y="2198475"/>
              <a:ext cx="248650" cy="143300"/>
            </a:xfrm>
            <a:custGeom>
              <a:avLst/>
              <a:gdLst/>
              <a:ahLst/>
              <a:cxnLst/>
              <a:rect l="l" t="t" r="r" b="b"/>
              <a:pathLst>
                <a:path w="9946" h="5732" extrusionOk="0">
                  <a:moveTo>
                    <a:pt x="5287" y="1"/>
                  </a:moveTo>
                  <a:lnTo>
                    <a:pt x="0" y="3069"/>
                  </a:lnTo>
                  <a:lnTo>
                    <a:pt x="4696" y="5731"/>
                  </a:lnTo>
                  <a:lnTo>
                    <a:pt x="9945" y="2700"/>
                  </a:lnTo>
                  <a:lnTo>
                    <a:pt x="528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31" name="Google Shape;14431;p57"/>
            <p:cNvSpPr/>
            <p:nvPr/>
          </p:nvSpPr>
          <p:spPr>
            <a:xfrm>
              <a:off x="5822125" y="2275200"/>
              <a:ext cx="117400" cy="119250"/>
            </a:xfrm>
            <a:custGeom>
              <a:avLst/>
              <a:gdLst/>
              <a:ahLst/>
              <a:cxnLst/>
              <a:rect l="l" t="t" r="r" b="b"/>
              <a:pathLst>
                <a:path w="4696" h="4770" extrusionOk="0">
                  <a:moveTo>
                    <a:pt x="0" y="0"/>
                  </a:moveTo>
                  <a:lnTo>
                    <a:pt x="0" y="2071"/>
                  </a:lnTo>
                  <a:lnTo>
                    <a:pt x="4696" y="4770"/>
                  </a:lnTo>
                  <a:lnTo>
                    <a:pt x="4696" y="2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32" name="Google Shape;14432;p57"/>
            <p:cNvSpPr/>
            <p:nvPr/>
          </p:nvSpPr>
          <p:spPr>
            <a:xfrm>
              <a:off x="5828600" y="2286300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0" y="333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0" y="333"/>
                  </a:lnTo>
                  <a:lnTo>
                    <a:pt x="1035" y="998"/>
                  </a:lnTo>
                  <a:lnTo>
                    <a:pt x="1035" y="99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33" name="Google Shape;14433;p57"/>
            <p:cNvSpPr/>
            <p:nvPr/>
          </p:nvSpPr>
          <p:spPr>
            <a:xfrm>
              <a:off x="5828600" y="2288150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0" y="0"/>
                  </a:moveTo>
                  <a:lnTo>
                    <a:pt x="0" y="259"/>
                  </a:lnTo>
                  <a:lnTo>
                    <a:pt x="1035" y="924"/>
                  </a:lnTo>
                  <a:lnTo>
                    <a:pt x="1035" y="850"/>
                  </a:lnTo>
                  <a:lnTo>
                    <a:pt x="37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34" name="Google Shape;14434;p57"/>
            <p:cNvSpPr/>
            <p:nvPr/>
          </p:nvSpPr>
          <p:spPr>
            <a:xfrm>
              <a:off x="5829525" y="2288150"/>
              <a:ext cx="24975" cy="21275"/>
            </a:xfrm>
            <a:custGeom>
              <a:avLst/>
              <a:gdLst/>
              <a:ahLst/>
              <a:cxnLst/>
              <a:rect l="l" t="t" r="r" b="b"/>
              <a:pathLst>
                <a:path w="999" h="851" extrusionOk="0">
                  <a:moveTo>
                    <a:pt x="0" y="0"/>
                  </a:moveTo>
                  <a:lnTo>
                    <a:pt x="0" y="259"/>
                  </a:lnTo>
                  <a:lnTo>
                    <a:pt x="998" y="850"/>
                  </a:lnTo>
                  <a:lnTo>
                    <a:pt x="998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35" name="Google Shape;14435;p57"/>
            <p:cNvSpPr/>
            <p:nvPr/>
          </p:nvSpPr>
          <p:spPr>
            <a:xfrm>
              <a:off x="5837825" y="229275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1"/>
                  </a:moveTo>
                  <a:lnTo>
                    <a:pt x="1" y="297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36" name="Google Shape;14436;p57"/>
            <p:cNvSpPr/>
            <p:nvPr/>
          </p:nvSpPr>
          <p:spPr>
            <a:xfrm>
              <a:off x="5847075" y="22983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37" name="Google Shape;14437;p57"/>
            <p:cNvSpPr/>
            <p:nvPr/>
          </p:nvSpPr>
          <p:spPr>
            <a:xfrm>
              <a:off x="5828600" y="22863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0" y="0"/>
                  </a:moveTo>
                  <a:lnTo>
                    <a:pt x="370" y="259"/>
                  </a:lnTo>
                  <a:lnTo>
                    <a:pt x="776" y="481"/>
                  </a:lnTo>
                  <a:lnTo>
                    <a:pt x="776" y="504"/>
                  </a:lnTo>
                  <a:lnTo>
                    <a:pt x="1035" y="666"/>
                  </a:lnTo>
                  <a:lnTo>
                    <a:pt x="1035" y="919"/>
                  </a:lnTo>
                  <a:lnTo>
                    <a:pt x="1035" y="919"/>
                  </a:lnTo>
                  <a:lnTo>
                    <a:pt x="1109" y="961"/>
                  </a:lnTo>
                  <a:lnTo>
                    <a:pt x="1109" y="666"/>
                  </a:lnTo>
                  <a:lnTo>
                    <a:pt x="0" y="0"/>
                  </a:lnTo>
                  <a:close/>
                  <a:moveTo>
                    <a:pt x="0" y="333"/>
                  </a:moveTo>
                  <a:lnTo>
                    <a:pt x="370" y="555"/>
                  </a:lnTo>
                  <a:lnTo>
                    <a:pt x="739" y="790"/>
                  </a:lnTo>
                  <a:lnTo>
                    <a:pt x="739" y="813"/>
                  </a:lnTo>
                  <a:lnTo>
                    <a:pt x="1035" y="998"/>
                  </a:lnTo>
                  <a:lnTo>
                    <a:pt x="1035" y="919"/>
                  </a:lnTo>
                  <a:lnTo>
                    <a:pt x="1035" y="919"/>
                  </a:lnTo>
                  <a:lnTo>
                    <a:pt x="776" y="773"/>
                  </a:lnTo>
                  <a:lnTo>
                    <a:pt x="776" y="773"/>
                  </a:lnTo>
                  <a:lnTo>
                    <a:pt x="776" y="504"/>
                  </a:lnTo>
                  <a:lnTo>
                    <a:pt x="739" y="481"/>
                  </a:lnTo>
                  <a:lnTo>
                    <a:pt x="739" y="752"/>
                  </a:lnTo>
                  <a:lnTo>
                    <a:pt x="739" y="752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38" name="Google Shape;14438;p57"/>
            <p:cNvSpPr/>
            <p:nvPr/>
          </p:nvSpPr>
          <p:spPr>
            <a:xfrm>
              <a:off x="5825825" y="2286300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0" y="0"/>
                  </a:moveTo>
                  <a:lnTo>
                    <a:pt x="0" y="370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39" name="Google Shape;14439;p57"/>
            <p:cNvSpPr/>
            <p:nvPr/>
          </p:nvSpPr>
          <p:spPr>
            <a:xfrm>
              <a:off x="5825825" y="2294600"/>
              <a:ext cx="30525" cy="17600"/>
            </a:xfrm>
            <a:custGeom>
              <a:avLst/>
              <a:gdLst/>
              <a:ahLst/>
              <a:cxnLst/>
              <a:rect l="l" t="t" r="r" b="b"/>
              <a:pathLst>
                <a:path w="1221" h="704" extrusionOk="0">
                  <a:moveTo>
                    <a:pt x="37" y="1"/>
                  </a:moveTo>
                  <a:lnTo>
                    <a:pt x="0" y="38"/>
                  </a:lnTo>
                  <a:lnTo>
                    <a:pt x="1146" y="703"/>
                  </a:lnTo>
                  <a:lnTo>
                    <a:pt x="1220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40" name="Google Shape;14440;p57"/>
            <p:cNvSpPr/>
            <p:nvPr/>
          </p:nvSpPr>
          <p:spPr>
            <a:xfrm>
              <a:off x="5825825" y="2286300"/>
              <a:ext cx="30525" cy="17575"/>
            </a:xfrm>
            <a:custGeom>
              <a:avLst/>
              <a:gdLst/>
              <a:ahLst/>
              <a:cxnLst/>
              <a:rect l="l" t="t" r="r" b="b"/>
              <a:pathLst>
                <a:path w="1221" h="703" extrusionOk="0">
                  <a:moveTo>
                    <a:pt x="0" y="0"/>
                  </a:moveTo>
                  <a:lnTo>
                    <a:pt x="1146" y="703"/>
                  </a:lnTo>
                  <a:lnTo>
                    <a:pt x="1220" y="66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41" name="Google Shape;14441;p57"/>
            <p:cNvSpPr/>
            <p:nvPr/>
          </p:nvSpPr>
          <p:spPr>
            <a:xfrm>
              <a:off x="5854475" y="230292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0" y="370"/>
                  </a:lnTo>
                  <a:lnTo>
                    <a:pt x="74" y="33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42" name="Google Shape;14442;p57"/>
            <p:cNvSpPr/>
            <p:nvPr/>
          </p:nvSpPr>
          <p:spPr>
            <a:xfrm>
              <a:off x="5867400" y="2317725"/>
              <a:ext cx="26825" cy="16650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1" y="0"/>
                  </a:moveTo>
                  <a:lnTo>
                    <a:pt x="1073" y="666"/>
                  </a:lnTo>
                  <a:lnTo>
                    <a:pt x="1073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43" name="Google Shape;14443;p57"/>
            <p:cNvSpPr/>
            <p:nvPr/>
          </p:nvSpPr>
          <p:spPr>
            <a:xfrm>
              <a:off x="5867400" y="2309400"/>
              <a:ext cx="26825" cy="23125"/>
            </a:xfrm>
            <a:custGeom>
              <a:avLst/>
              <a:gdLst/>
              <a:ahLst/>
              <a:cxnLst/>
              <a:rect l="l" t="t" r="r" b="b"/>
              <a:pathLst>
                <a:path w="1073" h="925" extrusionOk="0">
                  <a:moveTo>
                    <a:pt x="1" y="0"/>
                  </a:moveTo>
                  <a:lnTo>
                    <a:pt x="1" y="333"/>
                  </a:lnTo>
                  <a:lnTo>
                    <a:pt x="1073" y="925"/>
                  </a:lnTo>
                  <a:lnTo>
                    <a:pt x="1073" y="888"/>
                  </a:lnTo>
                  <a:lnTo>
                    <a:pt x="38" y="296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44" name="Google Shape;14444;p57"/>
            <p:cNvSpPr/>
            <p:nvPr/>
          </p:nvSpPr>
          <p:spPr>
            <a:xfrm>
              <a:off x="5868325" y="2311250"/>
              <a:ext cx="25900" cy="20350"/>
            </a:xfrm>
            <a:custGeom>
              <a:avLst/>
              <a:gdLst/>
              <a:ahLst/>
              <a:cxnLst/>
              <a:rect l="l" t="t" r="r" b="b"/>
              <a:pathLst>
                <a:path w="1036" h="814" extrusionOk="0">
                  <a:moveTo>
                    <a:pt x="1" y="0"/>
                  </a:moveTo>
                  <a:lnTo>
                    <a:pt x="1" y="222"/>
                  </a:lnTo>
                  <a:lnTo>
                    <a:pt x="1036" y="814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45" name="Google Shape;14445;p57"/>
            <p:cNvSpPr/>
            <p:nvPr/>
          </p:nvSpPr>
          <p:spPr>
            <a:xfrm>
              <a:off x="5876650" y="2315875"/>
              <a:ext cx="25" cy="7400"/>
            </a:xfrm>
            <a:custGeom>
              <a:avLst/>
              <a:gdLst/>
              <a:ahLst/>
              <a:cxnLst/>
              <a:rect l="l" t="t" r="r" b="b"/>
              <a:pathLst>
                <a:path w="1" h="296" extrusionOk="0">
                  <a:moveTo>
                    <a:pt x="1" y="0"/>
                  </a:moveTo>
                  <a:lnTo>
                    <a:pt x="1" y="296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46" name="Google Shape;14446;p57"/>
            <p:cNvSpPr/>
            <p:nvPr/>
          </p:nvSpPr>
          <p:spPr>
            <a:xfrm>
              <a:off x="5885900" y="23214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4"/>
                  </a:lnTo>
                  <a:lnTo>
                    <a:pt x="37" y="33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47" name="Google Shape;14447;p57"/>
            <p:cNvSpPr/>
            <p:nvPr/>
          </p:nvSpPr>
          <p:spPr>
            <a:xfrm>
              <a:off x="5867400" y="23094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" y="0"/>
                  </a:moveTo>
                  <a:lnTo>
                    <a:pt x="371" y="259"/>
                  </a:lnTo>
                  <a:lnTo>
                    <a:pt x="777" y="481"/>
                  </a:lnTo>
                  <a:lnTo>
                    <a:pt x="777" y="502"/>
                  </a:lnTo>
                  <a:lnTo>
                    <a:pt x="777" y="502"/>
                  </a:lnTo>
                  <a:lnTo>
                    <a:pt x="1073" y="666"/>
                  </a:lnTo>
                  <a:lnTo>
                    <a:pt x="1073" y="941"/>
                  </a:lnTo>
                  <a:lnTo>
                    <a:pt x="1073" y="941"/>
                  </a:lnTo>
                  <a:lnTo>
                    <a:pt x="1110" y="962"/>
                  </a:lnTo>
                  <a:lnTo>
                    <a:pt x="1110" y="666"/>
                  </a:lnTo>
                  <a:lnTo>
                    <a:pt x="1" y="0"/>
                  </a:lnTo>
                  <a:close/>
                  <a:moveTo>
                    <a:pt x="1" y="333"/>
                  </a:moveTo>
                  <a:lnTo>
                    <a:pt x="371" y="555"/>
                  </a:lnTo>
                  <a:lnTo>
                    <a:pt x="740" y="790"/>
                  </a:lnTo>
                  <a:lnTo>
                    <a:pt x="740" y="790"/>
                  </a:lnTo>
                  <a:lnTo>
                    <a:pt x="740" y="814"/>
                  </a:lnTo>
                  <a:lnTo>
                    <a:pt x="1073" y="999"/>
                  </a:lnTo>
                  <a:lnTo>
                    <a:pt x="1073" y="941"/>
                  </a:lnTo>
                  <a:lnTo>
                    <a:pt x="1073" y="941"/>
                  </a:lnTo>
                  <a:lnTo>
                    <a:pt x="777" y="773"/>
                  </a:lnTo>
                  <a:lnTo>
                    <a:pt x="777" y="773"/>
                  </a:lnTo>
                  <a:lnTo>
                    <a:pt x="777" y="502"/>
                  </a:lnTo>
                  <a:lnTo>
                    <a:pt x="777" y="502"/>
                  </a:lnTo>
                  <a:lnTo>
                    <a:pt x="740" y="481"/>
                  </a:lnTo>
                  <a:lnTo>
                    <a:pt x="740" y="752"/>
                  </a:lnTo>
                  <a:lnTo>
                    <a:pt x="740" y="752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48" name="Google Shape;14448;p57"/>
            <p:cNvSpPr/>
            <p:nvPr/>
          </p:nvSpPr>
          <p:spPr>
            <a:xfrm>
              <a:off x="5866475" y="23094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0"/>
                  </a:moveTo>
                  <a:lnTo>
                    <a:pt x="1" y="0"/>
                  </a:lnTo>
                  <a:lnTo>
                    <a:pt x="1" y="370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49" name="Google Shape;14449;p57"/>
            <p:cNvSpPr/>
            <p:nvPr/>
          </p:nvSpPr>
          <p:spPr>
            <a:xfrm>
              <a:off x="5866475" y="2317725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" y="0"/>
                  </a:moveTo>
                  <a:lnTo>
                    <a:pt x="1" y="37"/>
                  </a:lnTo>
                  <a:lnTo>
                    <a:pt x="1110" y="703"/>
                  </a:lnTo>
                  <a:lnTo>
                    <a:pt x="1147" y="6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50" name="Google Shape;14450;p57"/>
            <p:cNvSpPr/>
            <p:nvPr/>
          </p:nvSpPr>
          <p:spPr>
            <a:xfrm>
              <a:off x="5866475" y="230940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" y="0"/>
                  </a:moveTo>
                  <a:lnTo>
                    <a:pt x="1110" y="666"/>
                  </a:lnTo>
                  <a:lnTo>
                    <a:pt x="1147" y="66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51" name="Google Shape;14451;p57"/>
            <p:cNvSpPr/>
            <p:nvPr/>
          </p:nvSpPr>
          <p:spPr>
            <a:xfrm>
              <a:off x="5894200" y="232602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1"/>
                  </a:lnTo>
                  <a:lnTo>
                    <a:pt x="38" y="33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52" name="Google Shape;14452;p57"/>
            <p:cNvSpPr/>
            <p:nvPr/>
          </p:nvSpPr>
          <p:spPr>
            <a:xfrm>
              <a:off x="5907150" y="2332500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" y="333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333"/>
                  </a:lnTo>
                  <a:lnTo>
                    <a:pt x="1036" y="925"/>
                  </a:lnTo>
                  <a:lnTo>
                    <a:pt x="1036" y="925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53" name="Google Shape;14453;p57"/>
            <p:cNvSpPr/>
            <p:nvPr/>
          </p:nvSpPr>
          <p:spPr>
            <a:xfrm>
              <a:off x="5907150" y="2332500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" y="1"/>
                  </a:moveTo>
                  <a:lnTo>
                    <a:pt x="1" y="333"/>
                  </a:lnTo>
                  <a:lnTo>
                    <a:pt x="1036" y="925"/>
                  </a:lnTo>
                  <a:lnTo>
                    <a:pt x="1036" y="888"/>
                  </a:lnTo>
                  <a:lnTo>
                    <a:pt x="38" y="29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54" name="Google Shape;14454;p57"/>
            <p:cNvSpPr/>
            <p:nvPr/>
          </p:nvSpPr>
          <p:spPr>
            <a:xfrm>
              <a:off x="5908075" y="2332500"/>
              <a:ext cx="24975" cy="22200"/>
            </a:xfrm>
            <a:custGeom>
              <a:avLst/>
              <a:gdLst/>
              <a:ahLst/>
              <a:cxnLst/>
              <a:rect l="l" t="t" r="r" b="b"/>
              <a:pathLst>
                <a:path w="999" h="888" extrusionOk="0">
                  <a:moveTo>
                    <a:pt x="1" y="1"/>
                  </a:moveTo>
                  <a:lnTo>
                    <a:pt x="1" y="296"/>
                  </a:lnTo>
                  <a:lnTo>
                    <a:pt x="999" y="888"/>
                  </a:lnTo>
                  <a:lnTo>
                    <a:pt x="999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55" name="Google Shape;14455;p57"/>
            <p:cNvSpPr/>
            <p:nvPr/>
          </p:nvSpPr>
          <p:spPr>
            <a:xfrm>
              <a:off x="5916400" y="233712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56" name="Google Shape;14456;p57"/>
            <p:cNvSpPr/>
            <p:nvPr/>
          </p:nvSpPr>
          <p:spPr>
            <a:xfrm>
              <a:off x="5926550" y="234452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259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57" name="Google Shape;14457;p57"/>
            <p:cNvSpPr/>
            <p:nvPr/>
          </p:nvSpPr>
          <p:spPr>
            <a:xfrm>
              <a:off x="5907150" y="23315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" y="1"/>
                  </a:moveTo>
                  <a:lnTo>
                    <a:pt x="1" y="38"/>
                  </a:lnTo>
                  <a:lnTo>
                    <a:pt x="370" y="296"/>
                  </a:lnTo>
                  <a:lnTo>
                    <a:pt x="370" y="222"/>
                  </a:lnTo>
                  <a:lnTo>
                    <a:pt x="1" y="1"/>
                  </a:lnTo>
                  <a:close/>
                  <a:moveTo>
                    <a:pt x="370" y="222"/>
                  </a:moveTo>
                  <a:lnTo>
                    <a:pt x="777" y="481"/>
                  </a:lnTo>
                  <a:lnTo>
                    <a:pt x="1110" y="666"/>
                  </a:lnTo>
                  <a:lnTo>
                    <a:pt x="1110" y="666"/>
                  </a:lnTo>
                  <a:lnTo>
                    <a:pt x="370" y="222"/>
                  </a:lnTo>
                  <a:close/>
                  <a:moveTo>
                    <a:pt x="1" y="333"/>
                  </a:moveTo>
                  <a:lnTo>
                    <a:pt x="1" y="370"/>
                  </a:lnTo>
                  <a:lnTo>
                    <a:pt x="370" y="592"/>
                  </a:lnTo>
                  <a:lnTo>
                    <a:pt x="370" y="555"/>
                  </a:lnTo>
                  <a:lnTo>
                    <a:pt x="777" y="777"/>
                  </a:lnTo>
                  <a:lnTo>
                    <a:pt x="1110" y="962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58" name="Google Shape;14458;p57"/>
            <p:cNvSpPr/>
            <p:nvPr/>
          </p:nvSpPr>
          <p:spPr>
            <a:xfrm>
              <a:off x="5905300" y="2331575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8"/>
                  </a:lnTo>
                  <a:lnTo>
                    <a:pt x="1" y="370"/>
                  </a:lnTo>
                  <a:lnTo>
                    <a:pt x="1" y="37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59" name="Google Shape;14459;p57"/>
            <p:cNvSpPr/>
            <p:nvPr/>
          </p:nvSpPr>
          <p:spPr>
            <a:xfrm>
              <a:off x="5905300" y="2340825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" y="0"/>
                  </a:moveTo>
                  <a:lnTo>
                    <a:pt x="1110" y="666"/>
                  </a:lnTo>
                  <a:lnTo>
                    <a:pt x="1184" y="6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60" name="Google Shape;14460;p57"/>
            <p:cNvSpPr/>
            <p:nvPr/>
          </p:nvSpPr>
          <p:spPr>
            <a:xfrm>
              <a:off x="5905300" y="2331575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75" y="1"/>
                  </a:moveTo>
                  <a:lnTo>
                    <a:pt x="1" y="38"/>
                  </a:lnTo>
                  <a:lnTo>
                    <a:pt x="1110" y="703"/>
                  </a:lnTo>
                  <a:lnTo>
                    <a:pt x="1184" y="66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61" name="Google Shape;14461;p57"/>
            <p:cNvSpPr/>
            <p:nvPr/>
          </p:nvSpPr>
          <p:spPr>
            <a:xfrm>
              <a:off x="5933025" y="2348225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75" y="0"/>
                  </a:moveTo>
                  <a:lnTo>
                    <a:pt x="1" y="37"/>
                  </a:lnTo>
                  <a:lnTo>
                    <a:pt x="1" y="370"/>
                  </a:lnTo>
                  <a:lnTo>
                    <a:pt x="75" y="37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62" name="Google Shape;14462;p57"/>
            <p:cNvSpPr/>
            <p:nvPr/>
          </p:nvSpPr>
          <p:spPr>
            <a:xfrm>
              <a:off x="5828600" y="2314025"/>
              <a:ext cx="25900" cy="16650"/>
            </a:xfrm>
            <a:custGeom>
              <a:avLst/>
              <a:gdLst/>
              <a:ahLst/>
              <a:cxnLst/>
              <a:rect l="l" t="t" r="r" b="b"/>
              <a:pathLst>
                <a:path w="1036" h="666" extrusionOk="0">
                  <a:moveTo>
                    <a:pt x="0" y="0"/>
                  </a:moveTo>
                  <a:lnTo>
                    <a:pt x="1035" y="666"/>
                  </a:lnTo>
                  <a:lnTo>
                    <a:pt x="1035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63" name="Google Shape;14463;p57"/>
            <p:cNvSpPr/>
            <p:nvPr/>
          </p:nvSpPr>
          <p:spPr>
            <a:xfrm>
              <a:off x="5828600" y="230662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0" y="0"/>
                  </a:moveTo>
                  <a:lnTo>
                    <a:pt x="0" y="296"/>
                  </a:lnTo>
                  <a:lnTo>
                    <a:pt x="1035" y="925"/>
                  </a:lnTo>
                  <a:lnTo>
                    <a:pt x="1035" y="851"/>
                  </a:lnTo>
                  <a:lnTo>
                    <a:pt x="37" y="25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64" name="Google Shape;14464;p57"/>
            <p:cNvSpPr/>
            <p:nvPr/>
          </p:nvSpPr>
          <p:spPr>
            <a:xfrm>
              <a:off x="5829525" y="2307550"/>
              <a:ext cx="24975" cy="20350"/>
            </a:xfrm>
            <a:custGeom>
              <a:avLst/>
              <a:gdLst/>
              <a:ahLst/>
              <a:cxnLst/>
              <a:rect l="l" t="t" r="r" b="b"/>
              <a:pathLst>
                <a:path w="999" h="814" extrusionOk="0">
                  <a:moveTo>
                    <a:pt x="0" y="0"/>
                  </a:moveTo>
                  <a:lnTo>
                    <a:pt x="0" y="222"/>
                  </a:lnTo>
                  <a:lnTo>
                    <a:pt x="998" y="814"/>
                  </a:lnTo>
                  <a:lnTo>
                    <a:pt x="998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65" name="Google Shape;14465;p57"/>
            <p:cNvSpPr/>
            <p:nvPr/>
          </p:nvSpPr>
          <p:spPr>
            <a:xfrm>
              <a:off x="5837825" y="23121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66" name="Google Shape;14466;p57"/>
            <p:cNvSpPr/>
            <p:nvPr/>
          </p:nvSpPr>
          <p:spPr>
            <a:xfrm>
              <a:off x="5847075" y="2317725"/>
              <a:ext cx="950" cy="8325"/>
            </a:xfrm>
            <a:custGeom>
              <a:avLst/>
              <a:gdLst/>
              <a:ahLst/>
              <a:cxnLst/>
              <a:rect l="l" t="t" r="r" b="b"/>
              <a:pathLst>
                <a:path w="38" h="333" extrusionOk="0">
                  <a:moveTo>
                    <a:pt x="0" y="0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67" name="Google Shape;14467;p57"/>
            <p:cNvSpPr/>
            <p:nvPr/>
          </p:nvSpPr>
          <p:spPr>
            <a:xfrm>
              <a:off x="5828600" y="230662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296"/>
                  </a:moveTo>
                  <a:lnTo>
                    <a:pt x="370" y="555"/>
                  </a:lnTo>
                  <a:lnTo>
                    <a:pt x="739" y="757"/>
                  </a:lnTo>
                  <a:lnTo>
                    <a:pt x="739" y="757"/>
                  </a:lnTo>
                  <a:lnTo>
                    <a:pt x="739" y="777"/>
                  </a:lnTo>
                  <a:lnTo>
                    <a:pt x="1035" y="962"/>
                  </a:lnTo>
                  <a:lnTo>
                    <a:pt x="1035" y="917"/>
                  </a:lnTo>
                  <a:lnTo>
                    <a:pt x="776" y="762"/>
                  </a:lnTo>
                  <a:lnTo>
                    <a:pt x="776" y="762"/>
                  </a:lnTo>
                  <a:lnTo>
                    <a:pt x="776" y="467"/>
                  </a:lnTo>
                  <a:lnTo>
                    <a:pt x="739" y="444"/>
                  </a:lnTo>
                  <a:lnTo>
                    <a:pt x="739" y="740"/>
                  </a:lnTo>
                  <a:lnTo>
                    <a:pt x="739" y="740"/>
                  </a:lnTo>
                  <a:lnTo>
                    <a:pt x="0" y="296"/>
                  </a:lnTo>
                  <a:close/>
                  <a:moveTo>
                    <a:pt x="0" y="0"/>
                  </a:moveTo>
                  <a:lnTo>
                    <a:pt x="370" y="222"/>
                  </a:lnTo>
                  <a:lnTo>
                    <a:pt x="776" y="444"/>
                  </a:lnTo>
                  <a:lnTo>
                    <a:pt x="776" y="467"/>
                  </a:lnTo>
                  <a:lnTo>
                    <a:pt x="1035" y="629"/>
                  </a:lnTo>
                  <a:lnTo>
                    <a:pt x="1035" y="917"/>
                  </a:lnTo>
                  <a:lnTo>
                    <a:pt x="1109" y="962"/>
                  </a:lnTo>
                  <a:lnTo>
                    <a:pt x="1109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68" name="Google Shape;14468;p57"/>
            <p:cNvSpPr/>
            <p:nvPr/>
          </p:nvSpPr>
          <p:spPr>
            <a:xfrm>
              <a:off x="5825825" y="2306625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0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69" name="Google Shape;14469;p57"/>
            <p:cNvSpPr/>
            <p:nvPr/>
          </p:nvSpPr>
          <p:spPr>
            <a:xfrm>
              <a:off x="5825825" y="2314025"/>
              <a:ext cx="30525" cy="16650"/>
            </a:xfrm>
            <a:custGeom>
              <a:avLst/>
              <a:gdLst/>
              <a:ahLst/>
              <a:cxnLst/>
              <a:rect l="l" t="t" r="r" b="b"/>
              <a:pathLst>
                <a:path w="1221" h="666" extrusionOk="0">
                  <a:moveTo>
                    <a:pt x="0" y="0"/>
                  </a:moveTo>
                  <a:lnTo>
                    <a:pt x="1146" y="666"/>
                  </a:lnTo>
                  <a:lnTo>
                    <a:pt x="1220" y="66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70" name="Google Shape;14470;p57"/>
            <p:cNvSpPr/>
            <p:nvPr/>
          </p:nvSpPr>
          <p:spPr>
            <a:xfrm>
              <a:off x="5825825" y="2304775"/>
              <a:ext cx="30525" cy="17575"/>
            </a:xfrm>
            <a:custGeom>
              <a:avLst/>
              <a:gdLst/>
              <a:ahLst/>
              <a:cxnLst/>
              <a:rect l="l" t="t" r="r" b="b"/>
              <a:pathLst>
                <a:path w="1221" h="703" extrusionOk="0">
                  <a:moveTo>
                    <a:pt x="37" y="1"/>
                  </a:moveTo>
                  <a:lnTo>
                    <a:pt x="0" y="74"/>
                  </a:lnTo>
                  <a:lnTo>
                    <a:pt x="1146" y="703"/>
                  </a:lnTo>
                  <a:lnTo>
                    <a:pt x="1220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71" name="Google Shape;14471;p57"/>
            <p:cNvSpPr/>
            <p:nvPr/>
          </p:nvSpPr>
          <p:spPr>
            <a:xfrm>
              <a:off x="5854475" y="232140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0" y="371"/>
                  </a:lnTo>
                  <a:lnTo>
                    <a:pt x="74" y="37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72" name="Google Shape;14472;p57"/>
            <p:cNvSpPr/>
            <p:nvPr/>
          </p:nvSpPr>
          <p:spPr>
            <a:xfrm>
              <a:off x="5907150" y="2351000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1" y="333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333"/>
                  </a:lnTo>
                  <a:lnTo>
                    <a:pt x="1036" y="998"/>
                  </a:lnTo>
                  <a:lnTo>
                    <a:pt x="1036" y="99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73" name="Google Shape;14473;p57"/>
            <p:cNvSpPr/>
            <p:nvPr/>
          </p:nvSpPr>
          <p:spPr>
            <a:xfrm>
              <a:off x="5907150" y="2351000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1" y="0"/>
                  </a:moveTo>
                  <a:lnTo>
                    <a:pt x="1" y="333"/>
                  </a:lnTo>
                  <a:lnTo>
                    <a:pt x="1036" y="998"/>
                  </a:lnTo>
                  <a:lnTo>
                    <a:pt x="1036" y="924"/>
                  </a:lnTo>
                  <a:lnTo>
                    <a:pt x="38" y="333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74" name="Google Shape;14474;p57"/>
            <p:cNvSpPr/>
            <p:nvPr/>
          </p:nvSpPr>
          <p:spPr>
            <a:xfrm>
              <a:off x="5908075" y="2352825"/>
              <a:ext cx="24975" cy="21300"/>
            </a:xfrm>
            <a:custGeom>
              <a:avLst/>
              <a:gdLst/>
              <a:ahLst/>
              <a:cxnLst/>
              <a:rect l="l" t="t" r="r" b="b"/>
              <a:pathLst>
                <a:path w="999" h="852" extrusionOk="0">
                  <a:moveTo>
                    <a:pt x="1" y="1"/>
                  </a:moveTo>
                  <a:lnTo>
                    <a:pt x="1" y="260"/>
                  </a:lnTo>
                  <a:lnTo>
                    <a:pt x="999" y="851"/>
                  </a:lnTo>
                  <a:lnTo>
                    <a:pt x="999" y="5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75" name="Google Shape;14475;p57"/>
            <p:cNvSpPr/>
            <p:nvPr/>
          </p:nvSpPr>
          <p:spPr>
            <a:xfrm>
              <a:off x="5916400" y="235745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0" y="1"/>
                  </a:moveTo>
                  <a:lnTo>
                    <a:pt x="0" y="297"/>
                  </a:lnTo>
                  <a:lnTo>
                    <a:pt x="0" y="297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76" name="Google Shape;14476;p57"/>
            <p:cNvSpPr/>
            <p:nvPr/>
          </p:nvSpPr>
          <p:spPr>
            <a:xfrm>
              <a:off x="5926550" y="23630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77" name="Google Shape;14477;p57"/>
            <p:cNvSpPr/>
            <p:nvPr/>
          </p:nvSpPr>
          <p:spPr>
            <a:xfrm>
              <a:off x="5907150" y="23510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" y="0"/>
                  </a:moveTo>
                  <a:lnTo>
                    <a:pt x="370" y="259"/>
                  </a:lnTo>
                  <a:lnTo>
                    <a:pt x="777" y="481"/>
                  </a:lnTo>
                  <a:lnTo>
                    <a:pt x="1110" y="666"/>
                  </a:lnTo>
                  <a:lnTo>
                    <a:pt x="1" y="0"/>
                  </a:lnTo>
                  <a:close/>
                  <a:moveTo>
                    <a:pt x="370" y="555"/>
                  </a:moveTo>
                  <a:lnTo>
                    <a:pt x="777" y="813"/>
                  </a:lnTo>
                  <a:lnTo>
                    <a:pt x="1110" y="998"/>
                  </a:lnTo>
                  <a:lnTo>
                    <a:pt x="370" y="55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78" name="Google Shape;14478;p57"/>
            <p:cNvSpPr/>
            <p:nvPr/>
          </p:nvSpPr>
          <p:spPr>
            <a:xfrm>
              <a:off x="5905300" y="2351000"/>
              <a:ext cx="25" cy="9250"/>
            </a:xfrm>
            <a:custGeom>
              <a:avLst/>
              <a:gdLst/>
              <a:ahLst/>
              <a:cxnLst/>
              <a:rect l="l" t="t" r="r" b="b"/>
              <a:pathLst>
                <a:path w="1" h="370" extrusionOk="0">
                  <a:moveTo>
                    <a:pt x="1" y="0"/>
                  </a:moveTo>
                  <a:lnTo>
                    <a:pt x="1" y="0"/>
                  </a:lnTo>
                  <a:lnTo>
                    <a:pt x="1" y="370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79" name="Google Shape;14479;p57"/>
            <p:cNvSpPr/>
            <p:nvPr/>
          </p:nvSpPr>
          <p:spPr>
            <a:xfrm>
              <a:off x="5905300" y="2359300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1" y="1"/>
                  </a:moveTo>
                  <a:lnTo>
                    <a:pt x="1" y="38"/>
                  </a:lnTo>
                  <a:lnTo>
                    <a:pt x="1110" y="703"/>
                  </a:lnTo>
                  <a:lnTo>
                    <a:pt x="1184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80" name="Google Shape;14480;p57"/>
            <p:cNvSpPr/>
            <p:nvPr/>
          </p:nvSpPr>
          <p:spPr>
            <a:xfrm>
              <a:off x="5905300" y="2351000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" y="0"/>
                  </a:moveTo>
                  <a:lnTo>
                    <a:pt x="1110" y="666"/>
                  </a:lnTo>
                  <a:lnTo>
                    <a:pt x="1184" y="66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81" name="Google Shape;14481;p57"/>
            <p:cNvSpPr/>
            <p:nvPr/>
          </p:nvSpPr>
          <p:spPr>
            <a:xfrm>
              <a:off x="5933025" y="236762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1"/>
                  </a:moveTo>
                  <a:lnTo>
                    <a:pt x="1" y="370"/>
                  </a:lnTo>
                  <a:lnTo>
                    <a:pt x="75" y="33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82" name="Google Shape;14482;p57"/>
            <p:cNvSpPr/>
            <p:nvPr/>
          </p:nvSpPr>
          <p:spPr>
            <a:xfrm>
              <a:off x="5939500" y="2265950"/>
              <a:ext cx="131275" cy="128500"/>
            </a:xfrm>
            <a:custGeom>
              <a:avLst/>
              <a:gdLst/>
              <a:ahLst/>
              <a:cxnLst/>
              <a:rect l="l" t="t" r="r" b="b"/>
              <a:pathLst>
                <a:path w="5251" h="5140" extrusionOk="0">
                  <a:moveTo>
                    <a:pt x="5250" y="1"/>
                  </a:moveTo>
                  <a:lnTo>
                    <a:pt x="1" y="3032"/>
                  </a:lnTo>
                  <a:lnTo>
                    <a:pt x="1" y="5140"/>
                  </a:lnTo>
                  <a:lnTo>
                    <a:pt x="5250" y="2071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83" name="Google Shape;14483;p57"/>
            <p:cNvSpPr/>
            <p:nvPr/>
          </p:nvSpPr>
          <p:spPr>
            <a:xfrm>
              <a:off x="5956150" y="232510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109" y="297"/>
                  </a:moveTo>
                  <a:lnTo>
                    <a:pt x="1109" y="1"/>
                  </a:lnTo>
                  <a:lnTo>
                    <a:pt x="1109" y="1"/>
                  </a:lnTo>
                  <a:lnTo>
                    <a:pt x="1109" y="297"/>
                  </a:lnTo>
                  <a:lnTo>
                    <a:pt x="0" y="925"/>
                  </a:lnTo>
                  <a:lnTo>
                    <a:pt x="0" y="92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84" name="Google Shape;14484;p57"/>
            <p:cNvSpPr/>
            <p:nvPr/>
          </p:nvSpPr>
          <p:spPr>
            <a:xfrm>
              <a:off x="5956150" y="232510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109" y="1"/>
                  </a:moveTo>
                  <a:lnTo>
                    <a:pt x="1072" y="38"/>
                  </a:lnTo>
                  <a:lnTo>
                    <a:pt x="1072" y="260"/>
                  </a:lnTo>
                  <a:lnTo>
                    <a:pt x="0" y="851"/>
                  </a:lnTo>
                  <a:lnTo>
                    <a:pt x="0" y="925"/>
                  </a:lnTo>
                  <a:lnTo>
                    <a:pt x="1109" y="297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85" name="Google Shape;14485;p57"/>
            <p:cNvSpPr/>
            <p:nvPr/>
          </p:nvSpPr>
          <p:spPr>
            <a:xfrm>
              <a:off x="5956150" y="2326025"/>
              <a:ext cx="26825" cy="20375"/>
            </a:xfrm>
            <a:custGeom>
              <a:avLst/>
              <a:gdLst/>
              <a:ahLst/>
              <a:cxnLst/>
              <a:rect l="l" t="t" r="r" b="b"/>
              <a:pathLst>
                <a:path w="1073" h="815" extrusionOk="0">
                  <a:moveTo>
                    <a:pt x="1072" y="1"/>
                  </a:moveTo>
                  <a:lnTo>
                    <a:pt x="0" y="592"/>
                  </a:lnTo>
                  <a:lnTo>
                    <a:pt x="0" y="814"/>
                  </a:lnTo>
                  <a:lnTo>
                    <a:pt x="1072" y="223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86" name="Google Shape;14486;p57"/>
            <p:cNvSpPr/>
            <p:nvPr/>
          </p:nvSpPr>
          <p:spPr>
            <a:xfrm>
              <a:off x="5974625" y="2329725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0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87" name="Google Shape;14487;p57"/>
            <p:cNvSpPr/>
            <p:nvPr/>
          </p:nvSpPr>
          <p:spPr>
            <a:xfrm>
              <a:off x="5964450" y="23362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296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88" name="Google Shape;14488;p57"/>
            <p:cNvSpPr/>
            <p:nvPr/>
          </p:nvSpPr>
          <p:spPr>
            <a:xfrm>
              <a:off x="5956150" y="2323250"/>
              <a:ext cx="27750" cy="25925"/>
            </a:xfrm>
            <a:custGeom>
              <a:avLst/>
              <a:gdLst/>
              <a:ahLst/>
              <a:cxnLst/>
              <a:rect l="l" t="t" r="r" b="b"/>
              <a:pathLst>
                <a:path w="1110" h="1037" extrusionOk="0">
                  <a:moveTo>
                    <a:pt x="1109" y="1"/>
                  </a:moveTo>
                  <a:lnTo>
                    <a:pt x="739" y="260"/>
                  </a:lnTo>
                  <a:lnTo>
                    <a:pt x="333" y="482"/>
                  </a:lnTo>
                  <a:lnTo>
                    <a:pt x="333" y="515"/>
                  </a:lnTo>
                  <a:lnTo>
                    <a:pt x="1109" y="75"/>
                  </a:lnTo>
                  <a:lnTo>
                    <a:pt x="1109" y="1"/>
                  </a:lnTo>
                  <a:close/>
                  <a:moveTo>
                    <a:pt x="333" y="515"/>
                  </a:moveTo>
                  <a:lnTo>
                    <a:pt x="0" y="703"/>
                  </a:lnTo>
                  <a:lnTo>
                    <a:pt x="333" y="519"/>
                  </a:lnTo>
                  <a:lnTo>
                    <a:pt x="333" y="515"/>
                  </a:lnTo>
                  <a:close/>
                  <a:moveTo>
                    <a:pt x="1109" y="334"/>
                  </a:moveTo>
                  <a:lnTo>
                    <a:pt x="739" y="555"/>
                  </a:lnTo>
                  <a:lnTo>
                    <a:pt x="333" y="814"/>
                  </a:lnTo>
                  <a:lnTo>
                    <a:pt x="333" y="836"/>
                  </a:lnTo>
                  <a:lnTo>
                    <a:pt x="333" y="836"/>
                  </a:lnTo>
                  <a:lnTo>
                    <a:pt x="1109" y="371"/>
                  </a:lnTo>
                  <a:lnTo>
                    <a:pt x="1109" y="334"/>
                  </a:lnTo>
                  <a:close/>
                  <a:moveTo>
                    <a:pt x="333" y="836"/>
                  </a:moveTo>
                  <a:lnTo>
                    <a:pt x="238" y="894"/>
                  </a:lnTo>
                  <a:lnTo>
                    <a:pt x="333" y="851"/>
                  </a:lnTo>
                  <a:lnTo>
                    <a:pt x="333" y="836"/>
                  </a:lnTo>
                  <a:close/>
                  <a:moveTo>
                    <a:pt x="238" y="894"/>
                  </a:moveTo>
                  <a:lnTo>
                    <a:pt x="0" y="999"/>
                  </a:lnTo>
                  <a:lnTo>
                    <a:pt x="0" y="1036"/>
                  </a:lnTo>
                  <a:lnTo>
                    <a:pt x="238" y="89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89" name="Google Shape;14489;p57"/>
            <p:cNvSpPr/>
            <p:nvPr/>
          </p:nvSpPr>
          <p:spPr>
            <a:xfrm>
              <a:off x="5983875" y="232325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0" y="1"/>
                  </a:moveTo>
                  <a:lnTo>
                    <a:pt x="0" y="371"/>
                  </a:lnTo>
                  <a:lnTo>
                    <a:pt x="74" y="371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90" name="Google Shape;14490;p57"/>
            <p:cNvSpPr/>
            <p:nvPr/>
          </p:nvSpPr>
          <p:spPr>
            <a:xfrm>
              <a:off x="5956150" y="2332500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1109" y="1"/>
                  </a:moveTo>
                  <a:lnTo>
                    <a:pt x="0" y="666"/>
                  </a:lnTo>
                  <a:lnTo>
                    <a:pt x="74" y="666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91" name="Google Shape;14491;p57"/>
            <p:cNvSpPr/>
            <p:nvPr/>
          </p:nvSpPr>
          <p:spPr>
            <a:xfrm>
              <a:off x="5956150" y="2323250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1109" y="1"/>
                  </a:moveTo>
                  <a:lnTo>
                    <a:pt x="0" y="666"/>
                  </a:lnTo>
                  <a:lnTo>
                    <a:pt x="74" y="703"/>
                  </a:lnTo>
                  <a:lnTo>
                    <a:pt x="1183" y="75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92" name="Google Shape;14492;p57"/>
            <p:cNvSpPr/>
            <p:nvPr/>
          </p:nvSpPr>
          <p:spPr>
            <a:xfrm>
              <a:off x="5956150" y="2339900"/>
              <a:ext cx="1850" cy="9275"/>
            </a:xfrm>
            <a:custGeom>
              <a:avLst/>
              <a:gdLst/>
              <a:ahLst/>
              <a:cxnLst/>
              <a:rect l="l" t="t" r="r" b="b"/>
              <a:pathLst>
                <a:path w="74" h="371" extrusionOk="0">
                  <a:moveTo>
                    <a:pt x="0" y="0"/>
                  </a:moveTo>
                  <a:lnTo>
                    <a:pt x="0" y="370"/>
                  </a:lnTo>
                  <a:lnTo>
                    <a:pt x="74" y="370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93" name="Google Shape;14493;p57"/>
            <p:cNvSpPr/>
            <p:nvPr/>
          </p:nvSpPr>
          <p:spPr>
            <a:xfrm>
              <a:off x="5956150" y="234360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109" y="296"/>
                  </a:moveTo>
                  <a:lnTo>
                    <a:pt x="1109" y="37"/>
                  </a:lnTo>
                  <a:lnTo>
                    <a:pt x="1109" y="0"/>
                  </a:lnTo>
                  <a:lnTo>
                    <a:pt x="1109" y="296"/>
                  </a:lnTo>
                  <a:lnTo>
                    <a:pt x="0" y="962"/>
                  </a:lnTo>
                  <a:lnTo>
                    <a:pt x="0" y="9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94" name="Google Shape;14494;p57"/>
            <p:cNvSpPr/>
            <p:nvPr/>
          </p:nvSpPr>
          <p:spPr>
            <a:xfrm>
              <a:off x="5956150" y="234452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2" y="0"/>
                  </a:moveTo>
                  <a:lnTo>
                    <a:pt x="1072" y="259"/>
                  </a:lnTo>
                  <a:lnTo>
                    <a:pt x="0" y="888"/>
                  </a:lnTo>
                  <a:lnTo>
                    <a:pt x="0" y="925"/>
                  </a:lnTo>
                  <a:lnTo>
                    <a:pt x="1109" y="259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95" name="Google Shape;14495;p57"/>
            <p:cNvSpPr/>
            <p:nvPr/>
          </p:nvSpPr>
          <p:spPr>
            <a:xfrm>
              <a:off x="5956150" y="2344525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1072" y="0"/>
                  </a:moveTo>
                  <a:lnTo>
                    <a:pt x="0" y="592"/>
                  </a:lnTo>
                  <a:lnTo>
                    <a:pt x="0" y="888"/>
                  </a:lnTo>
                  <a:lnTo>
                    <a:pt x="1072" y="25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96" name="Google Shape;14496;p57"/>
            <p:cNvSpPr/>
            <p:nvPr/>
          </p:nvSpPr>
          <p:spPr>
            <a:xfrm>
              <a:off x="5974625" y="2349150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97" name="Google Shape;14497;p57"/>
            <p:cNvSpPr/>
            <p:nvPr/>
          </p:nvSpPr>
          <p:spPr>
            <a:xfrm>
              <a:off x="5964450" y="23546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334"/>
                  </a:lnTo>
                  <a:lnTo>
                    <a:pt x="1" y="334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98" name="Google Shape;14498;p57"/>
            <p:cNvSpPr/>
            <p:nvPr/>
          </p:nvSpPr>
          <p:spPr>
            <a:xfrm>
              <a:off x="5956150" y="23436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109" y="0"/>
                  </a:moveTo>
                  <a:lnTo>
                    <a:pt x="739" y="222"/>
                  </a:lnTo>
                  <a:lnTo>
                    <a:pt x="333" y="444"/>
                  </a:lnTo>
                  <a:lnTo>
                    <a:pt x="0" y="629"/>
                  </a:lnTo>
                  <a:lnTo>
                    <a:pt x="0" y="666"/>
                  </a:lnTo>
                  <a:lnTo>
                    <a:pt x="1109" y="37"/>
                  </a:lnTo>
                  <a:lnTo>
                    <a:pt x="1109" y="0"/>
                  </a:lnTo>
                  <a:close/>
                  <a:moveTo>
                    <a:pt x="1109" y="296"/>
                  </a:moveTo>
                  <a:lnTo>
                    <a:pt x="739" y="555"/>
                  </a:lnTo>
                  <a:lnTo>
                    <a:pt x="333" y="777"/>
                  </a:lnTo>
                  <a:lnTo>
                    <a:pt x="0" y="962"/>
                  </a:lnTo>
                  <a:lnTo>
                    <a:pt x="0" y="998"/>
                  </a:lnTo>
                  <a:lnTo>
                    <a:pt x="1109" y="370"/>
                  </a:lnTo>
                  <a:lnTo>
                    <a:pt x="1109" y="29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99" name="Google Shape;14499;p57"/>
            <p:cNvSpPr/>
            <p:nvPr/>
          </p:nvSpPr>
          <p:spPr>
            <a:xfrm>
              <a:off x="5983875" y="2343600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0" y="0"/>
                  </a:moveTo>
                  <a:lnTo>
                    <a:pt x="0" y="296"/>
                  </a:lnTo>
                  <a:lnTo>
                    <a:pt x="74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00" name="Google Shape;14500;p57"/>
            <p:cNvSpPr/>
            <p:nvPr/>
          </p:nvSpPr>
          <p:spPr>
            <a:xfrm>
              <a:off x="5956150" y="235100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1109" y="0"/>
                  </a:moveTo>
                  <a:lnTo>
                    <a:pt x="0" y="702"/>
                  </a:lnTo>
                  <a:lnTo>
                    <a:pt x="74" y="702"/>
                  </a:lnTo>
                  <a:lnTo>
                    <a:pt x="1183" y="74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01" name="Google Shape;14501;p57"/>
            <p:cNvSpPr/>
            <p:nvPr/>
          </p:nvSpPr>
          <p:spPr>
            <a:xfrm>
              <a:off x="5956150" y="2343600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109" y="0"/>
                  </a:moveTo>
                  <a:lnTo>
                    <a:pt x="0" y="629"/>
                  </a:lnTo>
                  <a:lnTo>
                    <a:pt x="74" y="666"/>
                  </a:lnTo>
                  <a:lnTo>
                    <a:pt x="1183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02" name="Google Shape;14502;p57"/>
            <p:cNvSpPr/>
            <p:nvPr/>
          </p:nvSpPr>
          <p:spPr>
            <a:xfrm>
              <a:off x="5956150" y="2359300"/>
              <a:ext cx="1850" cy="9275"/>
            </a:xfrm>
            <a:custGeom>
              <a:avLst/>
              <a:gdLst/>
              <a:ahLst/>
              <a:cxnLst/>
              <a:rect l="l" t="t" r="r" b="b"/>
              <a:pathLst>
                <a:path w="74" h="371" extrusionOk="0">
                  <a:moveTo>
                    <a:pt x="0" y="1"/>
                  </a:moveTo>
                  <a:lnTo>
                    <a:pt x="0" y="334"/>
                  </a:lnTo>
                  <a:lnTo>
                    <a:pt x="74" y="370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03" name="Google Shape;14503;p57"/>
            <p:cNvSpPr/>
            <p:nvPr/>
          </p:nvSpPr>
          <p:spPr>
            <a:xfrm>
              <a:off x="5991250" y="23047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3" y="1"/>
                  </a:moveTo>
                  <a:lnTo>
                    <a:pt x="1073" y="333"/>
                  </a:lnTo>
                  <a:lnTo>
                    <a:pt x="1" y="925"/>
                  </a:lnTo>
                  <a:lnTo>
                    <a:pt x="1110" y="333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04" name="Google Shape;14504;p57"/>
            <p:cNvSpPr/>
            <p:nvPr/>
          </p:nvSpPr>
          <p:spPr>
            <a:xfrm>
              <a:off x="5991250" y="2304775"/>
              <a:ext cx="26850" cy="23125"/>
            </a:xfrm>
            <a:custGeom>
              <a:avLst/>
              <a:gdLst/>
              <a:ahLst/>
              <a:cxnLst/>
              <a:rect l="l" t="t" r="r" b="b"/>
              <a:pathLst>
                <a:path w="1074" h="925" extrusionOk="0">
                  <a:moveTo>
                    <a:pt x="1073" y="1"/>
                  </a:moveTo>
                  <a:lnTo>
                    <a:pt x="999" y="74"/>
                  </a:lnTo>
                  <a:lnTo>
                    <a:pt x="999" y="296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73" y="333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05" name="Google Shape;14505;p57"/>
            <p:cNvSpPr/>
            <p:nvPr/>
          </p:nvSpPr>
          <p:spPr>
            <a:xfrm>
              <a:off x="5991250" y="2306625"/>
              <a:ext cx="25000" cy="20350"/>
            </a:xfrm>
            <a:custGeom>
              <a:avLst/>
              <a:gdLst/>
              <a:ahLst/>
              <a:cxnLst/>
              <a:rect l="l" t="t" r="r" b="b"/>
              <a:pathLst>
                <a:path w="1000" h="814" extrusionOk="0">
                  <a:moveTo>
                    <a:pt x="999" y="0"/>
                  </a:moveTo>
                  <a:lnTo>
                    <a:pt x="1" y="592"/>
                  </a:lnTo>
                  <a:lnTo>
                    <a:pt x="1" y="814"/>
                  </a:lnTo>
                  <a:lnTo>
                    <a:pt x="999" y="22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06" name="Google Shape;14506;p57"/>
            <p:cNvSpPr/>
            <p:nvPr/>
          </p:nvSpPr>
          <p:spPr>
            <a:xfrm>
              <a:off x="6008825" y="231125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0" y="0"/>
                  </a:moveTo>
                  <a:lnTo>
                    <a:pt x="0" y="259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07" name="Google Shape;14507;p57"/>
            <p:cNvSpPr/>
            <p:nvPr/>
          </p:nvSpPr>
          <p:spPr>
            <a:xfrm>
              <a:off x="5997725" y="2316800"/>
              <a:ext cx="1875" cy="8325"/>
            </a:xfrm>
            <a:custGeom>
              <a:avLst/>
              <a:gdLst/>
              <a:ahLst/>
              <a:cxnLst/>
              <a:rect l="l" t="t" r="r" b="b"/>
              <a:pathLst>
                <a:path w="75" h="333" extrusionOk="0">
                  <a:moveTo>
                    <a:pt x="1" y="0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08" name="Google Shape;14508;p57"/>
            <p:cNvSpPr/>
            <p:nvPr/>
          </p:nvSpPr>
          <p:spPr>
            <a:xfrm>
              <a:off x="5991250" y="2303850"/>
              <a:ext cx="27750" cy="25900"/>
            </a:xfrm>
            <a:custGeom>
              <a:avLst/>
              <a:gdLst/>
              <a:ahLst/>
              <a:cxnLst/>
              <a:rect l="l" t="t" r="r" b="b"/>
              <a:pathLst>
                <a:path w="1110" h="1036" extrusionOk="0">
                  <a:moveTo>
                    <a:pt x="1110" y="1"/>
                  </a:moveTo>
                  <a:lnTo>
                    <a:pt x="740" y="222"/>
                  </a:lnTo>
                  <a:lnTo>
                    <a:pt x="334" y="481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1110" y="38"/>
                  </a:lnTo>
                  <a:lnTo>
                    <a:pt x="1110" y="1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334" y="777"/>
                  </a:lnTo>
                  <a:lnTo>
                    <a:pt x="1" y="962"/>
                  </a:lnTo>
                  <a:lnTo>
                    <a:pt x="1" y="1036"/>
                  </a:lnTo>
                  <a:lnTo>
                    <a:pt x="1110" y="370"/>
                  </a:lnTo>
                  <a:lnTo>
                    <a:pt x="111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09" name="Google Shape;14509;p57"/>
            <p:cNvSpPr/>
            <p:nvPr/>
          </p:nvSpPr>
          <p:spPr>
            <a:xfrm>
              <a:off x="6019000" y="2303850"/>
              <a:ext cx="925" cy="9275"/>
            </a:xfrm>
            <a:custGeom>
              <a:avLst/>
              <a:gdLst/>
              <a:ahLst/>
              <a:cxnLst/>
              <a:rect l="l" t="t" r="r" b="b"/>
              <a:pathLst>
                <a:path w="37" h="371" extrusionOk="0">
                  <a:moveTo>
                    <a:pt x="0" y="1"/>
                  </a:moveTo>
                  <a:lnTo>
                    <a:pt x="0" y="370"/>
                  </a:lnTo>
                  <a:lnTo>
                    <a:pt x="37" y="370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10" name="Google Shape;14510;p57"/>
            <p:cNvSpPr/>
            <p:nvPr/>
          </p:nvSpPr>
          <p:spPr>
            <a:xfrm>
              <a:off x="5991250" y="231310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110" y="0"/>
                  </a:moveTo>
                  <a:lnTo>
                    <a:pt x="1" y="666"/>
                  </a:lnTo>
                  <a:lnTo>
                    <a:pt x="1" y="666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11" name="Google Shape;14511;p57"/>
            <p:cNvSpPr/>
            <p:nvPr/>
          </p:nvSpPr>
          <p:spPr>
            <a:xfrm>
              <a:off x="5990325" y="230385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1147" y="1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84" y="38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12" name="Google Shape;14512;p57"/>
            <p:cNvSpPr/>
            <p:nvPr/>
          </p:nvSpPr>
          <p:spPr>
            <a:xfrm>
              <a:off x="5990325" y="2320500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13" name="Google Shape;14513;p57"/>
            <p:cNvSpPr/>
            <p:nvPr/>
          </p:nvSpPr>
          <p:spPr>
            <a:xfrm>
              <a:off x="5991250" y="2323250"/>
              <a:ext cx="27750" cy="25000"/>
            </a:xfrm>
            <a:custGeom>
              <a:avLst/>
              <a:gdLst/>
              <a:ahLst/>
              <a:cxnLst/>
              <a:rect l="l" t="t" r="r" b="b"/>
              <a:pathLst>
                <a:path w="1110" h="1000" extrusionOk="0">
                  <a:moveTo>
                    <a:pt x="1110" y="1"/>
                  </a:moveTo>
                  <a:lnTo>
                    <a:pt x="1073" y="75"/>
                  </a:lnTo>
                  <a:lnTo>
                    <a:pt x="1073" y="334"/>
                  </a:lnTo>
                  <a:lnTo>
                    <a:pt x="1" y="999"/>
                  </a:lnTo>
                  <a:lnTo>
                    <a:pt x="1110" y="334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14" name="Google Shape;14514;p57"/>
            <p:cNvSpPr/>
            <p:nvPr/>
          </p:nvSpPr>
          <p:spPr>
            <a:xfrm>
              <a:off x="5991250" y="2325100"/>
              <a:ext cx="26850" cy="23150"/>
            </a:xfrm>
            <a:custGeom>
              <a:avLst/>
              <a:gdLst/>
              <a:ahLst/>
              <a:cxnLst/>
              <a:rect l="l" t="t" r="r" b="b"/>
              <a:pathLst>
                <a:path w="1074" h="926" extrusionOk="0">
                  <a:moveTo>
                    <a:pt x="999" y="1"/>
                  </a:moveTo>
                  <a:lnTo>
                    <a:pt x="999" y="260"/>
                  </a:lnTo>
                  <a:lnTo>
                    <a:pt x="1" y="851"/>
                  </a:lnTo>
                  <a:lnTo>
                    <a:pt x="1" y="925"/>
                  </a:lnTo>
                  <a:lnTo>
                    <a:pt x="1073" y="26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15" name="Google Shape;14515;p57"/>
            <p:cNvSpPr/>
            <p:nvPr/>
          </p:nvSpPr>
          <p:spPr>
            <a:xfrm>
              <a:off x="5991250" y="2325100"/>
              <a:ext cx="25000" cy="21300"/>
            </a:xfrm>
            <a:custGeom>
              <a:avLst/>
              <a:gdLst/>
              <a:ahLst/>
              <a:cxnLst/>
              <a:rect l="l" t="t" r="r" b="b"/>
              <a:pathLst>
                <a:path w="1000" h="852" extrusionOk="0">
                  <a:moveTo>
                    <a:pt x="999" y="1"/>
                  </a:moveTo>
                  <a:lnTo>
                    <a:pt x="1" y="592"/>
                  </a:lnTo>
                  <a:lnTo>
                    <a:pt x="1" y="851"/>
                  </a:lnTo>
                  <a:lnTo>
                    <a:pt x="999" y="260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16" name="Google Shape;14516;p57"/>
            <p:cNvSpPr/>
            <p:nvPr/>
          </p:nvSpPr>
          <p:spPr>
            <a:xfrm>
              <a:off x="6008825" y="2329725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0" y="1"/>
                  </a:moveTo>
                  <a:lnTo>
                    <a:pt x="0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17" name="Google Shape;14517;p57"/>
            <p:cNvSpPr/>
            <p:nvPr/>
          </p:nvSpPr>
          <p:spPr>
            <a:xfrm>
              <a:off x="5997725" y="2335275"/>
              <a:ext cx="1875" cy="8350"/>
            </a:xfrm>
            <a:custGeom>
              <a:avLst/>
              <a:gdLst/>
              <a:ahLst/>
              <a:cxnLst/>
              <a:rect l="l" t="t" r="r" b="b"/>
              <a:pathLst>
                <a:path w="75" h="334" extrusionOk="0">
                  <a:moveTo>
                    <a:pt x="1" y="1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18" name="Google Shape;14518;p57"/>
            <p:cNvSpPr/>
            <p:nvPr/>
          </p:nvSpPr>
          <p:spPr>
            <a:xfrm>
              <a:off x="5991250" y="2323250"/>
              <a:ext cx="27750" cy="25925"/>
            </a:xfrm>
            <a:custGeom>
              <a:avLst/>
              <a:gdLst/>
              <a:ahLst/>
              <a:cxnLst/>
              <a:rect l="l" t="t" r="r" b="b"/>
              <a:pathLst>
                <a:path w="1110" h="1037" extrusionOk="0">
                  <a:moveTo>
                    <a:pt x="1110" y="1"/>
                  </a:moveTo>
                  <a:lnTo>
                    <a:pt x="740" y="260"/>
                  </a:lnTo>
                  <a:lnTo>
                    <a:pt x="334" y="482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1110" y="75"/>
                  </a:lnTo>
                  <a:lnTo>
                    <a:pt x="1110" y="1"/>
                  </a:lnTo>
                  <a:close/>
                  <a:moveTo>
                    <a:pt x="1110" y="334"/>
                  </a:moveTo>
                  <a:lnTo>
                    <a:pt x="740" y="555"/>
                  </a:lnTo>
                  <a:lnTo>
                    <a:pt x="334" y="814"/>
                  </a:lnTo>
                  <a:lnTo>
                    <a:pt x="1" y="999"/>
                  </a:lnTo>
                  <a:lnTo>
                    <a:pt x="1" y="1036"/>
                  </a:lnTo>
                  <a:lnTo>
                    <a:pt x="1110" y="371"/>
                  </a:lnTo>
                  <a:lnTo>
                    <a:pt x="1110" y="33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19" name="Google Shape;14519;p57"/>
            <p:cNvSpPr/>
            <p:nvPr/>
          </p:nvSpPr>
          <p:spPr>
            <a:xfrm>
              <a:off x="6019000" y="2323250"/>
              <a:ext cx="925" cy="9275"/>
            </a:xfrm>
            <a:custGeom>
              <a:avLst/>
              <a:gdLst/>
              <a:ahLst/>
              <a:cxnLst/>
              <a:rect l="l" t="t" r="r" b="b"/>
              <a:pathLst>
                <a:path w="37" h="371" extrusionOk="0">
                  <a:moveTo>
                    <a:pt x="0" y="1"/>
                  </a:moveTo>
                  <a:lnTo>
                    <a:pt x="0" y="371"/>
                  </a:lnTo>
                  <a:lnTo>
                    <a:pt x="37" y="37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20" name="Google Shape;14520;p57"/>
            <p:cNvSpPr/>
            <p:nvPr/>
          </p:nvSpPr>
          <p:spPr>
            <a:xfrm>
              <a:off x="5991250" y="2332500"/>
              <a:ext cx="28675" cy="16675"/>
            </a:xfrm>
            <a:custGeom>
              <a:avLst/>
              <a:gdLst/>
              <a:ahLst/>
              <a:cxnLst/>
              <a:rect l="l" t="t" r="r" b="b"/>
              <a:pathLst>
                <a:path w="1147" h="667" extrusionOk="0">
                  <a:moveTo>
                    <a:pt x="1110" y="1"/>
                  </a:moveTo>
                  <a:lnTo>
                    <a:pt x="1" y="666"/>
                  </a:lnTo>
                  <a:lnTo>
                    <a:pt x="1" y="666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21" name="Google Shape;14521;p57"/>
            <p:cNvSpPr/>
            <p:nvPr/>
          </p:nvSpPr>
          <p:spPr>
            <a:xfrm>
              <a:off x="5990325" y="2323250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1147" y="1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84" y="75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22" name="Google Shape;14522;p57"/>
            <p:cNvSpPr/>
            <p:nvPr/>
          </p:nvSpPr>
          <p:spPr>
            <a:xfrm>
              <a:off x="5990325" y="233990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33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23" name="Google Shape;14523;p57"/>
            <p:cNvSpPr/>
            <p:nvPr/>
          </p:nvSpPr>
          <p:spPr>
            <a:xfrm>
              <a:off x="6024525" y="2293675"/>
              <a:ext cx="27750" cy="15750"/>
            </a:xfrm>
            <a:custGeom>
              <a:avLst/>
              <a:gdLst/>
              <a:ahLst/>
              <a:cxnLst/>
              <a:rect l="l" t="t" r="r" b="b"/>
              <a:pathLst>
                <a:path w="1110" h="630" extrusionOk="0">
                  <a:moveTo>
                    <a:pt x="1110" y="1"/>
                  </a:moveTo>
                  <a:lnTo>
                    <a:pt x="1" y="592"/>
                  </a:lnTo>
                  <a:lnTo>
                    <a:pt x="1" y="629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24" name="Google Shape;14524;p57"/>
            <p:cNvSpPr/>
            <p:nvPr/>
          </p:nvSpPr>
          <p:spPr>
            <a:xfrm>
              <a:off x="6024525" y="22853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110" y="0"/>
                  </a:moveTo>
                  <a:lnTo>
                    <a:pt x="1073" y="37"/>
                  </a:lnTo>
                  <a:lnTo>
                    <a:pt x="1073" y="296"/>
                  </a:lnTo>
                  <a:lnTo>
                    <a:pt x="1" y="887"/>
                  </a:lnTo>
                  <a:lnTo>
                    <a:pt x="1" y="924"/>
                  </a:lnTo>
                  <a:lnTo>
                    <a:pt x="1110" y="333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25" name="Google Shape;14525;p57"/>
            <p:cNvSpPr/>
            <p:nvPr/>
          </p:nvSpPr>
          <p:spPr>
            <a:xfrm>
              <a:off x="6024525" y="2286300"/>
              <a:ext cx="26825" cy="21275"/>
            </a:xfrm>
            <a:custGeom>
              <a:avLst/>
              <a:gdLst/>
              <a:ahLst/>
              <a:cxnLst/>
              <a:rect l="l" t="t" r="r" b="b"/>
              <a:pathLst>
                <a:path w="1073" h="851" extrusionOk="0">
                  <a:moveTo>
                    <a:pt x="1073" y="0"/>
                  </a:moveTo>
                  <a:lnTo>
                    <a:pt x="1" y="629"/>
                  </a:lnTo>
                  <a:lnTo>
                    <a:pt x="1" y="850"/>
                  </a:lnTo>
                  <a:lnTo>
                    <a:pt x="1073" y="2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26" name="Google Shape;14526;p57"/>
            <p:cNvSpPr/>
            <p:nvPr/>
          </p:nvSpPr>
          <p:spPr>
            <a:xfrm>
              <a:off x="6043025" y="22909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4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27" name="Google Shape;14527;p57"/>
            <p:cNvSpPr/>
            <p:nvPr/>
          </p:nvSpPr>
          <p:spPr>
            <a:xfrm>
              <a:off x="6032850" y="2297375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1"/>
                  </a:moveTo>
                  <a:lnTo>
                    <a:pt x="1" y="297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28" name="Google Shape;14528;p57"/>
            <p:cNvSpPr/>
            <p:nvPr/>
          </p:nvSpPr>
          <p:spPr>
            <a:xfrm>
              <a:off x="6024525" y="228445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110" y="0"/>
                  </a:moveTo>
                  <a:lnTo>
                    <a:pt x="740" y="222"/>
                  </a:lnTo>
                  <a:lnTo>
                    <a:pt x="740" y="259"/>
                  </a:lnTo>
                  <a:lnTo>
                    <a:pt x="1110" y="37"/>
                  </a:lnTo>
                  <a:lnTo>
                    <a:pt x="1110" y="0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740" y="579"/>
                  </a:lnTo>
                  <a:lnTo>
                    <a:pt x="1110" y="370"/>
                  </a:lnTo>
                  <a:lnTo>
                    <a:pt x="1110" y="333"/>
                  </a:lnTo>
                  <a:close/>
                  <a:moveTo>
                    <a:pt x="740" y="259"/>
                  </a:moveTo>
                  <a:lnTo>
                    <a:pt x="1" y="703"/>
                  </a:lnTo>
                  <a:lnTo>
                    <a:pt x="334" y="518"/>
                  </a:lnTo>
                  <a:lnTo>
                    <a:pt x="740" y="259"/>
                  </a:lnTo>
                  <a:close/>
                  <a:moveTo>
                    <a:pt x="740" y="579"/>
                  </a:moveTo>
                  <a:lnTo>
                    <a:pt x="1" y="998"/>
                  </a:lnTo>
                  <a:lnTo>
                    <a:pt x="334" y="814"/>
                  </a:lnTo>
                  <a:lnTo>
                    <a:pt x="740" y="592"/>
                  </a:lnTo>
                  <a:lnTo>
                    <a:pt x="740" y="579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29" name="Google Shape;14529;p57"/>
            <p:cNvSpPr/>
            <p:nvPr/>
          </p:nvSpPr>
          <p:spPr>
            <a:xfrm>
              <a:off x="6052250" y="2285375"/>
              <a:ext cx="950" cy="8325"/>
            </a:xfrm>
            <a:custGeom>
              <a:avLst/>
              <a:gdLst/>
              <a:ahLst/>
              <a:cxnLst/>
              <a:rect l="l" t="t" r="r" b="b"/>
              <a:pathLst>
                <a:path w="38" h="333" extrusionOk="0">
                  <a:moveTo>
                    <a:pt x="1" y="0"/>
                  </a:moveTo>
                  <a:lnTo>
                    <a:pt x="1" y="333"/>
                  </a:lnTo>
                  <a:lnTo>
                    <a:pt x="38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30" name="Google Shape;14530;p57"/>
            <p:cNvSpPr/>
            <p:nvPr/>
          </p:nvSpPr>
          <p:spPr>
            <a:xfrm>
              <a:off x="6024525" y="2293675"/>
              <a:ext cx="28675" cy="15750"/>
            </a:xfrm>
            <a:custGeom>
              <a:avLst/>
              <a:gdLst/>
              <a:ahLst/>
              <a:cxnLst/>
              <a:rect l="l" t="t" r="r" b="b"/>
              <a:pathLst>
                <a:path w="1147" h="630" extrusionOk="0">
                  <a:moveTo>
                    <a:pt x="1110" y="1"/>
                  </a:moveTo>
                  <a:lnTo>
                    <a:pt x="1" y="629"/>
                  </a:lnTo>
                  <a:lnTo>
                    <a:pt x="38" y="629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31" name="Google Shape;14531;p57"/>
            <p:cNvSpPr/>
            <p:nvPr/>
          </p:nvSpPr>
          <p:spPr>
            <a:xfrm>
              <a:off x="6024525" y="2284450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0"/>
                  </a:moveTo>
                  <a:lnTo>
                    <a:pt x="1" y="629"/>
                  </a:lnTo>
                  <a:lnTo>
                    <a:pt x="38" y="703"/>
                  </a:lnTo>
                  <a:lnTo>
                    <a:pt x="1147" y="37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32" name="Google Shape;14532;p57"/>
            <p:cNvSpPr/>
            <p:nvPr/>
          </p:nvSpPr>
          <p:spPr>
            <a:xfrm>
              <a:off x="6024525" y="23001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33" name="Google Shape;14533;p57"/>
            <p:cNvSpPr/>
            <p:nvPr/>
          </p:nvSpPr>
          <p:spPr>
            <a:xfrm>
              <a:off x="6024525" y="2312175"/>
              <a:ext cx="27750" cy="15725"/>
            </a:xfrm>
            <a:custGeom>
              <a:avLst/>
              <a:gdLst/>
              <a:ahLst/>
              <a:cxnLst/>
              <a:rect l="l" t="t" r="r" b="b"/>
              <a:pathLst>
                <a:path w="1110" h="629" extrusionOk="0">
                  <a:moveTo>
                    <a:pt x="1110" y="0"/>
                  </a:moveTo>
                  <a:lnTo>
                    <a:pt x="1" y="629"/>
                  </a:lnTo>
                  <a:lnTo>
                    <a:pt x="1110" y="37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34" name="Google Shape;14534;p57"/>
            <p:cNvSpPr/>
            <p:nvPr/>
          </p:nvSpPr>
          <p:spPr>
            <a:xfrm>
              <a:off x="6024525" y="23047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3" y="1"/>
                  </a:moveTo>
                  <a:lnTo>
                    <a:pt x="1073" y="296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110" y="29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35" name="Google Shape;14535;p57"/>
            <p:cNvSpPr/>
            <p:nvPr/>
          </p:nvSpPr>
          <p:spPr>
            <a:xfrm>
              <a:off x="6024525" y="2304775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1073" y="1"/>
                  </a:moveTo>
                  <a:lnTo>
                    <a:pt x="1" y="629"/>
                  </a:lnTo>
                  <a:lnTo>
                    <a:pt x="1" y="888"/>
                  </a:lnTo>
                  <a:lnTo>
                    <a:pt x="1073" y="296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36" name="Google Shape;14536;p57"/>
            <p:cNvSpPr/>
            <p:nvPr/>
          </p:nvSpPr>
          <p:spPr>
            <a:xfrm>
              <a:off x="6043025" y="23094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37" name="Google Shape;14537;p57"/>
            <p:cNvSpPr/>
            <p:nvPr/>
          </p:nvSpPr>
          <p:spPr>
            <a:xfrm>
              <a:off x="6032850" y="2315875"/>
              <a:ext cx="25" cy="7400"/>
            </a:xfrm>
            <a:custGeom>
              <a:avLst/>
              <a:gdLst/>
              <a:ahLst/>
              <a:cxnLst/>
              <a:rect l="l" t="t" r="r" b="b"/>
              <a:pathLst>
                <a:path w="1" h="296" extrusionOk="0">
                  <a:moveTo>
                    <a:pt x="1" y="0"/>
                  </a:moveTo>
                  <a:lnTo>
                    <a:pt x="1" y="296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38" name="Google Shape;14538;p57"/>
            <p:cNvSpPr/>
            <p:nvPr/>
          </p:nvSpPr>
          <p:spPr>
            <a:xfrm>
              <a:off x="6024525" y="2303850"/>
              <a:ext cx="27750" cy="25900"/>
            </a:xfrm>
            <a:custGeom>
              <a:avLst/>
              <a:gdLst/>
              <a:ahLst/>
              <a:cxnLst/>
              <a:rect l="l" t="t" r="r" b="b"/>
              <a:pathLst>
                <a:path w="1110" h="1036" extrusionOk="0">
                  <a:moveTo>
                    <a:pt x="1110" y="1"/>
                  </a:moveTo>
                  <a:lnTo>
                    <a:pt x="740" y="222"/>
                  </a:lnTo>
                  <a:lnTo>
                    <a:pt x="334" y="481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1110" y="38"/>
                  </a:lnTo>
                  <a:lnTo>
                    <a:pt x="1110" y="1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334" y="777"/>
                  </a:lnTo>
                  <a:lnTo>
                    <a:pt x="1" y="962"/>
                  </a:lnTo>
                  <a:lnTo>
                    <a:pt x="1" y="1036"/>
                  </a:lnTo>
                  <a:lnTo>
                    <a:pt x="1110" y="370"/>
                  </a:lnTo>
                  <a:lnTo>
                    <a:pt x="111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39" name="Google Shape;14539;p57"/>
            <p:cNvSpPr/>
            <p:nvPr/>
          </p:nvSpPr>
          <p:spPr>
            <a:xfrm>
              <a:off x="6052250" y="23038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40" name="Google Shape;14540;p57"/>
            <p:cNvSpPr/>
            <p:nvPr/>
          </p:nvSpPr>
          <p:spPr>
            <a:xfrm>
              <a:off x="6024525" y="231310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110" y="0"/>
                  </a:moveTo>
                  <a:lnTo>
                    <a:pt x="1" y="666"/>
                  </a:lnTo>
                  <a:lnTo>
                    <a:pt x="38" y="666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41" name="Google Shape;14541;p57"/>
            <p:cNvSpPr/>
            <p:nvPr/>
          </p:nvSpPr>
          <p:spPr>
            <a:xfrm>
              <a:off x="6024525" y="2303850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1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47" y="38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42" name="Google Shape;14542;p57"/>
            <p:cNvSpPr/>
            <p:nvPr/>
          </p:nvSpPr>
          <p:spPr>
            <a:xfrm>
              <a:off x="6024525" y="2320500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43" name="Google Shape;14543;p57"/>
            <p:cNvSpPr/>
            <p:nvPr/>
          </p:nvSpPr>
          <p:spPr>
            <a:xfrm>
              <a:off x="5821200" y="2191100"/>
              <a:ext cx="249575" cy="144200"/>
            </a:xfrm>
            <a:custGeom>
              <a:avLst/>
              <a:gdLst/>
              <a:ahLst/>
              <a:cxnLst/>
              <a:rect l="l" t="t" r="r" b="b"/>
              <a:pathLst>
                <a:path w="9983" h="5768" extrusionOk="0">
                  <a:moveTo>
                    <a:pt x="5324" y="0"/>
                  </a:moveTo>
                  <a:lnTo>
                    <a:pt x="0" y="3069"/>
                  </a:lnTo>
                  <a:lnTo>
                    <a:pt x="4733" y="5768"/>
                  </a:lnTo>
                  <a:lnTo>
                    <a:pt x="9982" y="2699"/>
                  </a:lnTo>
                  <a:lnTo>
                    <a:pt x="532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44" name="Google Shape;14544;p57"/>
            <p:cNvSpPr/>
            <p:nvPr/>
          </p:nvSpPr>
          <p:spPr>
            <a:xfrm>
              <a:off x="5834125" y="2197550"/>
              <a:ext cx="223700" cy="73975"/>
            </a:xfrm>
            <a:custGeom>
              <a:avLst/>
              <a:gdLst/>
              <a:ahLst/>
              <a:cxnLst/>
              <a:rect l="l" t="t" r="r" b="b"/>
              <a:pathLst>
                <a:path w="8948" h="2959" extrusionOk="0">
                  <a:moveTo>
                    <a:pt x="4807" y="1"/>
                  </a:moveTo>
                  <a:lnTo>
                    <a:pt x="1" y="2811"/>
                  </a:lnTo>
                  <a:lnTo>
                    <a:pt x="223" y="2959"/>
                  </a:lnTo>
                  <a:lnTo>
                    <a:pt x="4807" y="297"/>
                  </a:lnTo>
                  <a:lnTo>
                    <a:pt x="8726" y="2552"/>
                  </a:lnTo>
                  <a:lnTo>
                    <a:pt x="8948" y="2404"/>
                  </a:lnTo>
                  <a:lnTo>
                    <a:pt x="4807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45" name="Google Shape;14545;p57"/>
            <p:cNvSpPr/>
            <p:nvPr/>
          </p:nvSpPr>
          <p:spPr>
            <a:xfrm>
              <a:off x="5839675" y="2204950"/>
              <a:ext cx="212600" cy="122025"/>
            </a:xfrm>
            <a:custGeom>
              <a:avLst/>
              <a:gdLst/>
              <a:ahLst/>
              <a:cxnLst/>
              <a:rect l="l" t="t" r="r" b="b"/>
              <a:pathLst>
                <a:path w="8504" h="4881" extrusionOk="0">
                  <a:moveTo>
                    <a:pt x="4585" y="1"/>
                  </a:moveTo>
                  <a:lnTo>
                    <a:pt x="1" y="2663"/>
                  </a:lnTo>
                  <a:lnTo>
                    <a:pt x="3920" y="4881"/>
                  </a:lnTo>
                  <a:lnTo>
                    <a:pt x="8504" y="2256"/>
                  </a:lnTo>
                  <a:lnTo>
                    <a:pt x="4585" y="1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46" name="Google Shape;14546;p57"/>
            <p:cNvSpPr/>
            <p:nvPr/>
          </p:nvSpPr>
          <p:spPr>
            <a:xfrm>
              <a:off x="5821200" y="2267800"/>
              <a:ext cx="118325" cy="73975"/>
            </a:xfrm>
            <a:custGeom>
              <a:avLst/>
              <a:gdLst/>
              <a:ahLst/>
              <a:cxnLst/>
              <a:rect l="l" t="t" r="r" b="b"/>
              <a:pathLst>
                <a:path w="4733" h="2959" extrusionOk="0">
                  <a:moveTo>
                    <a:pt x="0" y="1"/>
                  </a:moveTo>
                  <a:lnTo>
                    <a:pt x="0" y="296"/>
                  </a:lnTo>
                  <a:lnTo>
                    <a:pt x="4733" y="2958"/>
                  </a:lnTo>
                  <a:lnTo>
                    <a:pt x="4733" y="27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47" name="Google Shape;14547;p57"/>
            <p:cNvSpPr/>
            <p:nvPr/>
          </p:nvSpPr>
          <p:spPr>
            <a:xfrm>
              <a:off x="5939500" y="2258550"/>
              <a:ext cx="131275" cy="83225"/>
            </a:xfrm>
            <a:custGeom>
              <a:avLst/>
              <a:gdLst/>
              <a:ahLst/>
              <a:cxnLst/>
              <a:rect l="l" t="t" r="r" b="b"/>
              <a:pathLst>
                <a:path w="5251" h="3329" extrusionOk="0">
                  <a:moveTo>
                    <a:pt x="5250" y="1"/>
                  </a:moveTo>
                  <a:lnTo>
                    <a:pt x="1" y="3070"/>
                  </a:lnTo>
                  <a:lnTo>
                    <a:pt x="1" y="3328"/>
                  </a:lnTo>
                  <a:lnTo>
                    <a:pt x="5250" y="297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48" name="Google Shape;14548;p57"/>
            <p:cNvSpPr/>
            <p:nvPr/>
          </p:nvSpPr>
          <p:spPr>
            <a:xfrm>
              <a:off x="5859100" y="2210500"/>
              <a:ext cx="192250" cy="110025"/>
            </a:xfrm>
            <a:custGeom>
              <a:avLst/>
              <a:gdLst/>
              <a:ahLst/>
              <a:cxnLst/>
              <a:rect l="l" t="t" r="r" b="b"/>
              <a:pathLst>
                <a:path w="7690" h="4401" extrusionOk="0">
                  <a:moveTo>
                    <a:pt x="4141" y="1"/>
                  </a:moveTo>
                  <a:lnTo>
                    <a:pt x="0" y="2367"/>
                  </a:lnTo>
                  <a:lnTo>
                    <a:pt x="3512" y="4400"/>
                  </a:lnTo>
                  <a:lnTo>
                    <a:pt x="7690" y="2034"/>
                  </a:lnTo>
                  <a:lnTo>
                    <a:pt x="4141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49" name="Google Shape;14549;p57"/>
            <p:cNvSpPr/>
            <p:nvPr/>
          </p:nvSpPr>
          <p:spPr>
            <a:xfrm>
              <a:off x="5867400" y="2163350"/>
              <a:ext cx="175650" cy="101700"/>
            </a:xfrm>
            <a:custGeom>
              <a:avLst/>
              <a:gdLst/>
              <a:ahLst/>
              <a:cxnLst/>
              <a:rect l="l" t="t" r="r" b="b"/>
              <a:pathLst>
                <a:path w="7026" h="4068" extrusionOk="0">
                  <a:moveTo>
                    <a:pt x="3809" y="1"/>
                  </a:moveTo>
                  <a:lnTo>
                    <a:pt x="1" y="2145"/>
                  </a:lnTo>
                  <a:lnTo>
                    <a:pt x="3254" y="4068"/>
                  </a:lnTo>
                  <a:lnTo>
                    <a:pt x="7025" y="1850"/>
                  </a:lnTo>
                  <a:lnTo>
                    <a:pt x="3809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50" name="Google Shape;14550;p57"/>
            <p:cNvSpPr/>
            <p:nvPr/>
          </p:nvSpPr>
          <p:spPr>
            <a:xfrm>
              <a:off x="5867400" y="2216975"/>
              <a:ext cx="81375" cy="99850"/>
            </a:xfrm>
            <a:custGeom>
              <a:avLst/>
              <a:gdLst/>
              <a:ahLst/>
              <a:cxnLst/>
              <a:rect l="l" t="t" r="r" b="b"/>
              <a:pathLst>
                <a:path w="3255" h="3994" extrusionOk="0">
                  <a:moveTo>
                    <a:pt x="1" y="0"/>
                  </a:moveTo>
                  <a:lnTo>
                    <a:pt x="1" y="2108"/>
                  </a:lnTo>
                  <a:lnTo>
                    <a:pt x="3254" y="3993"/>
                  </a:lnTo>
                  <a:lnTo>
                    <a:pt x="3254" y="19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51" name="Google Shape;14551;p57"/>
            <p:cNvSpPr/>
            <p:nvPr/>
          </p:nvSpPr>
          <p:spPr>
            <a:xfrm>
              <a:off x="5876650" y="2240075"/>
              <a:ext cx="27750" cy="16675"/>
            </a:xfrm>
            <a:custGeom>
              <a:avLst/>
              <a:gdLst/>
              <a:ahLst/>
              <a:cxnLst/>
              <a:rect l="l" t="t" r="r" b="b"/>
              <a:pathLst>
                <a:path w="1110" h="667" extrusionOk="0">
                  <a:moveTo>
                    <a:pt x="1" y="1"/>
                  </a:moveTo>
                  <a:lnTo>
                    <a:pt x="1110" y="666"/>
                  </a:lnTo>
                  <a:lnTo>
                    <a:pt x="1110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52" name="Google Shape;14552;p57"/>
            <p:cNvSpPr/>
            <p:nvPr/>
          </p:nvSpPr>
          <p:spPr>
            <a:xfrm>
              <a:off x="5876650" y="2232675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" y="1"/>
                  </a:moveTo>
                  <a:lnTo>
                    <a:pt x="1" y="297"/>
                  </a:lnTo>
                  <a:lnTo>
                    <a:pt x="1110" y="925"/>
                  </a:lnTo>
                  <a:lnTo>
                    <a:pt x="1110" y="851"/>
                  </a:lnTo>
                  <a:lnTo>
                    <a:pt x="37" y="260"/>
                  </a:lnTo>
                  <a:lnTo>
                    <a:pt x="37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53" name="Google Shape;14553;p57"/>
            <p:cNvSpPr/>
            <p:nvPr/>
          </p:nvSpPr>
          <p:spPr>
            <a:xfrm>
              <a:off x="5877575" y="2233600"/>
              <a:ext cx="26825" cy="20375"/>
            </a:xfrm>
            <a:custGeom>
              <a:avLst/>
              <a:gdLst/>
              <a:ahLst/>
              <a:cxnLst/>
              <a:rect l="l" t="t" r="r" b="b"/>
              <a:pathLst>
                <a:path w="1073" h="815" extrusionOk="0">
                  <a:moveTo>
                    <a:pt x="0" y="1"/>
                  </a:moveTo>
                  <a:lnTo>
                    <a:pt x="0" y="223"/>
                  </a:lnTo>
                  <a:lnTo>
                    <a:pt x="1073" y="814"/>
                  </a:lnTo>
                  <a:lnTo>
                    <a:pt x="1073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54" name="Google Shape;14554;p57"/>
            <p:cNvSpPr/>
            <p:nvPr/>
          </p:nvSpPr>
          <p:spPr>
            <a:xfrm>
              <a:off x="5885900" y="223822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55" name="Google Shape;14555;p57"/>
            <p:cNvSpPr/>
            <p:nvPr/>
          </p:nvSpPr>
          <p:spPr>
            <a:xfrm>
              <a:off x="5896050" y="22437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56" name="Google Shape;14556;p57"/>
            <p:cNvSpPr/>
            <p:nvPr/>
          </p:nvSpPr>
          <p:spPr>
            <a:xfrm>
              <a:off x="5876650" y="2232675"/>
              <a:ext cx="27750" cy="24075"/>
            </a:xfrm>
            <a:custGeom>
              <a:avLst/>
              <a:gdLst/>
              <a:ahLst/>
              <a:cxnLst/>
              <a:rect l="l" t="t" r="r" b="b"/>
              <a:pathLst>
                <a:path w="1110" h="963" extrusionOk="0">
                  <a:moveTo>
                    <a:pt x="1" y="1"/>
                  </a:moveTo>
                  <a:lnTo>
                    <a:pt x="370" y="223"/>
                  </a:lnTo>
                  <a:lnTo>
                    <a:pt x="777" y="444"/>
                  </a:lnTo>
                  <a:lnTo>
                    <a:pt x="1110" y="629"/>
                  </a:lnTo>
                  <a:lnTo>
                    <a:pt x="1" y="1"/>
                  </a:lnTo>
                  <a:close/>
                  <a:moveTo>
                    <a:pt x="1" y="297"/>
                  </a:moveTo>
                  <a:lnTo>
                    <a:pt x="370" y="555"/>
                  </a:lnTo>
                  <a:lnTo>
                    <a:pt x="777" y="777"/>
                  </a:lnTo>
                  <a:lnTo>
                    <a:pt x="1110" y="962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57" name="Google Shape;14557;p57"/>
            <p:cNvSpPr/>
            <p:nvPr/>
          </p:nvSpPr>
          <p:spPr>
            <a:xfrm>
              <a:off x="5875725" y="223267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1"/>
                  </a:lnTo>
                  <a:lnTo>
                    <a:pt x="38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58" name="Google Shape;14558;p57"/>
            <p:cNvSpPr/>
            <p:nvPr/>
          </p:nvSpPr>
          <p:spPr>
            <a:xfrm>
              <a:off x="5875725" y="2240075"/>
              <a:ext cx="28675" cy="17600"/>
            </a:xfrm>
            <a:custGeom>
              <a:avLst/>
              <a:gdLst/>
              <a:ahLst/>
              <a:cxnLst/>
              <a:rect l="l" t="t" r="r" b="b"/>
              <a:pathLst>
                <a:path w="1147" h="704" extrusionOk="0">
                  <a:moveTo>
                    <a:pt x="38" y="1"/>
                  </a:moveTo>
                  <a:lnTo>
                    <a:pt x="1" y="75"/>
                  </a:lnTo>
                  <a:lnTo>
                    <a:pt x="1110" y="703"/>
                  </a:lnTo>
                  <a:lnTo>
                    <a:pt x="1147" y="66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59" name="Google Shape;14559;p57"/>
            <p:cNvSpPr/>
            <p:nvPr/>
          </p:nvSpPr>
          <p:spPr>
            <a:xfrm>
              <a:off x="5875725" y="2232675"/>
              <a:ext cx="28675" cy="15750"/>
            </a:xfrm>
            <a:custGeom>
              <a:avLst/>
              <a:gdLst/>
              <a:ahLst/>
              <a:cxnLst/>
              <a:rect l="l" t="t" r="r" b="b"/>
              <a:pathLst>
                <a:path w="1147" h="630" extrusionOk="0">
                  <a:moveTo>
                    <a:pt x="1" y="1"/>
                  </a:moveTo>
                  <a:lnTo>
                    <a:pt x="1110" y="629"/>
                  </a:lnTo>
                  <a:lnTo>
                    <a:pt x="1147" y="62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60" name="Google Shape;14560;p57"/>
            <p:cNvSpPr/>
            <p:nvPr/>
          </p:nvSpPr>
          <p:spPr>
            <a:xfrm>
              <a:off x="5903450" y="224840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70"/>
                  </a:lnTo>
                  <a:lnTo>
                    <a:pt x="38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61" name="Google Shape;14561;p57"/>
            <p:cNvSpPr/>
            <p:nvPr/>
          </p:nvSpPr>
          <p:spPr>
            <a:xfrm>
              <a:off x="5916400" y="2262250"/>
              <a:ext cx="27750" cy="16675"/>
            </a:xfrm>
            <a:custGeom>
              <a:avLst/>
              <a:gdLst/>
              <a:ahLst/>
              <a:cxnLst/>
              <a:rect l="l" t="t" r="r" b="b"/>
              <a:pathLst>
                <a:path w="1110" h="667" extrusionOk="0">
                  <a:moveTo>
                    <a:pt x="0" y="1"/>
                  </a:moveTo>
                  <a:lnTo>
                    <a:pt x="0" y="38"/>
                  </a:lnTo>
                  <a:lnTo>
                    <a:pt x="1109" y="6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62" name="Google Shape;14562;p57"/>
            <p:cNvSpPr/>
            <p:nvPr/>
          </p:nvSpPr>
          <p:spPr>
            <a:xfrm>
              <a:off x="5916400" y="2255800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0" y="0"/>
                  </a:moveTo>
                  <a:lnTo>
                    <a:pt x="0" y="259"/>
                  </a:lnTo>
                  <a:lnTo>
                    <a:pt x="1109" y="924"/>
                  </a:lnTo>
                  <a:lnTo>
                    <a:pt x="1109" y="850"/>
                  </a:lnTo>
                  <a:lnTo>
                    <a:pt x="37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63" name="Google Shape;14563;p57"/>
            <p:cNvSpPr/>
            <p:nvPr/>
          </p:nvSpPr>
          <p:spPr>
            <a:xfrm>
              <a:off x="5917325" y="2255800"/>
              <a:ext cx="26825" cy="21275"/>
            </a:xfrm>
            <a:custGeom>
              <a:avLst/>
              <a:gdLst/>
              <a:ahLst/>
              <a:cxnLst/>
              <a:rect l="l" t="t" r="r" b="b"/>
              <a:pathLst>
                <a:path w="1073" h="851" extrusionOk="0">
                  <a:moveTo>
                    <a:pt x="0" y="0"/>
                  </a:moveTo>
                  <a:lnTo>
                    <a:pt x="0" y="259"/>
                  </a:lnTo>
                  <a:lnTo>
                    <a:pt x="1072" y="850"/>
                  </a:lnTo>
                  <a:lnTo>
                    <a:pt x="1072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64" name="Google Shape;14564;p57"/>
            <p:cNvSpPr/>
            <p:nvPr/>
          </p:nvSpPr>
          <p:spPr>
            <a:xfrm>
              <a:off x="5925625" y="226040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1"/>
                  </a:moveTo>
                  <a:lnTo>
                    <a:pt x="1" y="297"/>
                  </a:lnTo>
                  <a:lnTo>
                    <a:pt x="1" y="297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65" name="Google Shape;14565;p57"/>
            <p:cNvSpPr/>
            <p:nvPr/>
          </p:nvSpPr>
          <p:spPr>
            <a:xfrm>
              <a:off x="5935800" y="226595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66" name="Google Shape;14566;p57"/>
            <p:cNvSpPr/>
            <p:nvPr/>
          </p:nvSpPr>
          <p:spPr>
            <a:xfrm>
              <a:off x="5916400" y="225395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0" y="0"/>
                  </a:moveTo>
                  <a:lnTo>
                    <a:pt x="0" y="74"/>
                  </a:lnTo>
                  <a:lnTo>
                    <a:pt x="370" y="296"/>
                  </a:lnTo>
                  <a:lnTo>
                    <a:pt x="370" y="259"/>
                  </a:lnTo>
                  <a:lnTo>
                    <a:pt x="777" y="481"/>
                  </a:lnTo>
                  <a:lnTo>
                    <a:pt x="1109" y="666"/>
                  </a:lnTo>
                  <a:lnTo>
                    <a:pt x="0" y="0"/>
                  </a:lnTo>
                  <a:close/>
                  <a:moveTo>
                    <a:pt x="0" y="333"/>
                  </a:moveTo>
                  <a:lnTo>
                    <a:pt x="0" y="370"/>
                  </a:lnTo>
                  <a:lnTo>
                    <a:pt x="370" y="629"/>
                  </a:lnTo>
                  <a:lnTo>
                    <a:pt x="370" y="555"/>
                  </a:lnTo>
                  <a:lnTo>
                    <a:pt x="777" y="813"/>
                  </a:lnTo>
                  <a:lnTo>
                    <a:pt x="1109" y="998"/>
                  </a:lnTo>
                  <a:lnTo>
                    <a:pt x="1109" y="998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67" name="Google Shape;14567;p57"/>
            <p:cNvSpPr/>
            <p:nvPr/>
          </p:nvSpPr>
          <p:spPr>
            <a:xfrm>
              <a:off x="5914550" y="2253950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74" y="0"/>
                  </a:moveTo>
                  <a:lnTo>
                    <a:pt x="0" y="74"/>
                  </a:lnTo>
                  <a:lnTo>
                    <a:pt x="0" y="370"/>
                  </a:lnTo>
                  <a:lnTo>
                    <a:pt x="74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68" name="Google Shape;14568;p57"/>
            <p:cNvSpPr/>
            <p:nvPr/>
          </p:nvSpPr>
          <p:spPr>
            <a:xfrm>
              <a:off x="5914550" y="2263175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0" y="1"/>
                  </a:moveTo>
                  <a:lnTo>
                    <a:pt x="1109" y="666"/>
                  </a:lnTo>
                  <a:lnTo>
                    <a:pt x="1183" y="66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69" name="Google Shape;14569;p57"/>
            <p:cNvSpPr/>
            <p:nvPr/>
          </p:nvSpPr>
          <p:spPr>
            <a:xfrm>
              <a:off x="5914550" y="225395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74" y="0"/>
                  </a:moveTo>
                  <a:lnTo>
                    <a:pt x="0" y="74"/>
                  </a:lnTo>
                  <a:lnTo>
                    <a:pt x="1109" y="703"/>
                  </a:lnTo>
                  <a:lnTo>
                    <a:pt x="1183" y="66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70" name="Google Shape;14570;p57"/>
            <p:cNvSpPr/>
            <p:nvPr/>
          </p:nvSpPr>
          <p:spPr>
            <a:xfrm>
              <a:off x="5942275" y="227057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0" y="370"/>
                  </a:lnTo>
                  <a:lnTo>
                    <a:pt x="74" y="37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71" name="Google Shape;14571;p57"/>
            <p:cNvSpPr/>
            <p:nvPr/>
          </p:nvSpPr>
          <p:spPr>
            <a:xfrm>
              <a:off x="5916400" y="22742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29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96"/>
                  </a:lnTo>
                  <a:lnTo>
                    <a:pt x="1109" y="962"/>
                  </a:lnTo>
                  <a:lnTo>
                    <a:pt x="1109" y="962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72" name="Google Shape;14572;p57"/>
            <p:cNvSpPr/>
            <p:nvPr/>
          </p:nvSpPr>
          <p:spPr>
            <a:xfrm>
              <a:off x="5916400" y="22742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0"/>
                  </a:moveTo>
                  <a:lnTo>
                    <a:pt x="0" y="296"/>
                  </a:lnTo>
                  <a:lnTo>
                    <a:pt x="1109" y="962"/>
                  </a:lnTo>
                  <a:lnTo>
                    <a:pt x="1109" y="925"/>
                  </a:lnTo>
                  <a:lnTo>
                    <a:pt x="37" y="25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73" name="Google Shape;14573;p57"/>
            <p:cNvSpPr/>
            <p:nvPr/>
          </p:nvSpPr>
          <p:spPr>
            <a:xfrm>
              <a:off x="5917325" y="2275200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0" y="0"/>
                  </a:moveTo>
                  <a:lnTo>
                    <a:pt x="0" y="222"/>
                  </a:lnTo>
                  <a:lnTo>
                    <a:pt x="1072" y="888"/>
                  </a:lnTo>
                  <a:lnTo>
                    <a:pt x="1072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74" name="Google Shape;14574;p57"/>
            <p:cNvSpPr/>
            <p:nvPr/>
          </p:nvSpPr>
          <p:spPr>
            <a:xfrm>
              <a:off x="5925625" y="227982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75" name="Google Shape;14575;p57"/>
            <p:cNvSpPr/>
            <p:nvPr/>
          </p:nvSpPr>
          <p:spPr>
            <a:xfrm>
              <a:off x="5935800" y="228537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76" name="Google Shape;14576;p57"/>
            <p:cNvSpPr/>
            <p:nvPr/>
          </p:nvSpPr>
          <p:spPr>
            <a:xfrm>
              <a:off x="5916400" y="22742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0"/>
                  </a:moveTo>
                  <a:lnTo>
                    <a:pt x="370" y="222"/>
                  </a:lnTo>
                  <a:lnTo>
                    <a:pt x="777" y="444"/>
                  </a:lnTo>
                  <a:lnTo>
                    <a:pt x="1109" y="629"/>
                  </a:lnTo>
                  <a:lnTo>
                    <a:pt x="0" y="0"/>
                  </a:lnTo>
                  <a:close/>
                  <a:moveTo>
                    <a:pt x="0" y="296"/>
                  </a:moveTo>
                  <a:lnTo>
                    <a:pt x="370" y="555"/>
                  </a:lnTo>
                  <a:lnTo>
                    <a:pt x="777" y="777"/>
                  </a:lnTo>
                  <a:lnTo>
                    <a:pt x="1109" y="962"/>
                  </a:lnTo>
                  <a:lnTo>
                    <a:pt x="1109" y="962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77" name="Google Shape;14577;p57"/>
            <p:cNvSpPr/>
            <p:nvPr/>
          </p:nvSpPr>
          <p:spPr>
            <a:xfrm>
              <a:off x="5914550" y="227427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0" y="0"/>
                  </a:moveTo>
                  <a:lnTo>
                    <a:pt x="0" y="370"/>
                  </a:lnTo>
                  <a:lnTo>
                    <a:pt x="74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78" name="Google Shape;14578;p57"/>
            <p:cNvSpPr/>
            <p:nvPr/>
          </p:nvSpPr>
          <p:spPr>
            <a:xfrm>
              <a:off x="5914550" y="2281675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74" y="0"/>
                  </a:moveTo>
                  <a:lnTo>
                    <a:pt x="0" y="74"/>
                  </a:lnTo>
                  <a:lnTo>
                    <a:pt x="1109" y="703"/>
                  </a:lnTo>
                  <a:lnTo>
                    <a:pt x="1183" y="66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79" name="Google Shape;14579;p57"/>
            <p:cNvSpPr/>
            <p:nvPr/>
          </p:nvSpPr>
          <p:spPr>
            <a:xfrm>
              <a:off x="5914550" y="2274275"/>
              <a:ext cx="29600" cy="15725"/>
            </a:xfrm>
            <a:custGeom>
              <a:avLst/>
              <a:gdLst/>
              <a:ahLst/>
              <a:cxnLst/>
              <a:rect l="l" t="t" r="r" b="b"/>
              <a:pathLst>
                <a:path w="1184" h="629" extrusionOk="0">
                  <a:moveTo>
                    <a:pt x="0" y="0"/>
                  </a:moveTo>
                  <a:lnTo>
                    <a:pt x="1109" y="629"/>
                  </a:lnTo>
                  <a:lnTo>
                    <a:pt x="1183" y="62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80" name="Google Shape;14580;p57"/>
            <p:cNvSpPr/>
            <p:nvPr/>
          </p:nvSpPr>
          <p:spPr>
            <a:xfrm>
              <a:off x="5942275" y="228997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0" y="1"/>
                  </a:moveTo>
                  <a:lnTo>
                    <a:pt x="0" y="371"/>
                  </a:lnTo>
                  <a:lnTo>
                    <a:pt x="74" y="33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81" name="Google Shape;14581;p57"/>
            <p:cNvSpPr/>
            <p:nvPr/>
          </p:nvSpPr>
          <p:spPr>
            <a:xfrm>
              <a:off x="5948750" y="2209575"/>
              <a:ext cx="94300" cy="107250"/>
            </a:xfrm>
            <a:custGeom>
              <a:avLst/>
              <a:gdLst/>
              <a:ahLst/>
              <a:cxnLst/>
              <a:rect l="l" t="t" r="r" b="b"/>
              <a:pathLst>
                <a:path w="3772" h="4290" extrusionOk="0">
                  <a:moveTo>
                    <a:pt x="3771" y="1"/>
                  </a:moveTo>
                  <a:lnTo>
                    <a:pt x="0" y="2219"/>
                  </a:lnTo>
                  <a:lnTo>
                    <a:pt x="0" y="4289"/>
                  </a:lnTo>
                  <a:lnTo>
                    <a:pt x="3771" y="2071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82" name="Google Shape;14582;p57"/>
            <p:cNvSpPr/>
            <p:nvPr/>
          </p:nvSpPr>
          <p:spPr>
            <a:xfrm>
              <a:off x="5967225" y="224747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036" y="333"/>
                  </a:moveTo>
                  <a:lnTo>
                    <a:pt x="1036" y="0"/>
                  </a:lnTo>
                  <a:lnTo>
                    <a:pt x="1036" y="0"/>
                  </a:lnTo>
                  <a:lnTo>
                    <a:pt x="1036" y="333"/>
                  </a:lnTo>
                  <a:lnTo>
                    <a:pt x="1" y="925"/>
                  </a:lnTo>
                  <a:lnTo>
                    <a:pt x="1" y="92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83" name="Google Shape;14583;p57"/>
            <p:cNvSpPr/>
            <p:nvPr/>
          </p:nvSpPr>
          <p:spPr>
            <a:xfrm>
              <a:off x="5967225" y="224747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999" y="0"/>
                  </a:moveTo>
                  <a:lnTo>
                    <a:pt x="999" y="259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36" y="333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84" name="Google Shape;14584;p57"/>
            <p:cNvSpPr/>
            <p:nvPr/>
          </p:nvSpPr>
          <p:spPr>
            <a:xfrm>
              <a:off x="5967225" y="2247475"/>
              <a:ext cx="24975" cy="22200"/>
            </a:xfrm>
            <a:custGeom>
              <a:avLst/>
              <a:gdLst/>
              <a:ahLst/>
              <a:cxnLst/>
              <a:rect l="l" t="t" r="r" b="b"/>
              <a:pathLst>
                <a:path w="999" h="888" extrusionOk="0">
                  <a:moveTo>
                    <a:pt x="999" y="0"/>
                  </a:moveTo>
                  <a:lnTo>
                    <a:pt x="1" y="592"/>
                  </a:lnTo>
                  <a:lnTo>
                    <a:pt x="1" y="888"/>
                  </a:lnTo>
                  <a:lnTo>
                    <a:pt x="999" y="259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85" name="Google Shape;14585;p57"/>
            <p:cNvSpPr/>
            <p:nvPr/>
          </p:nvSpPr>
          <p:spPr>
            <a:xfrm>
              <a:off x="5983875" y="2252100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86" name="Google Shape;14586;p57"/>
            <p:cNvSpPr/>
            <p:nvPr/>
          </p:nvSpPr>
          <p:spPr>
            <a:xfrm>
              <a:off x="5973700" y="225855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4"/>
                  </a:lnTo>
                  <a:lnTo>
                    <a:pt x="37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87" name="Google Shape;14587;p57"/>
            <p:cNvSpPr/>
            <p:nvPr/>
          </p:nvSpPr>
          <p:spPr>
            <a:xfrm>
              <a:off x="5965375" y="2246550"/>
              <a:ext cx="29600" cy="24975"/>
            </a:xfrm>
            <a:custGeom>
              <a:avLst/>
              <a:gdLst/>
              <a:ahLst/>
              <a:cxnLst/>
              <a:rect l="l" t="t" r="r" b="b"/>
              <a:pathLst>
                <a:path w="1184" h="999" extrusionOk="0">
                  <a:moveTo>
                    <a:pt x="1184" y="0"/>
                  </a:moveTo>
                  <a:lnTo>
                    <a:pt x="1110" y="45"/>
                  </a:lnTo>
                  <a:lnTo>
                    <a:pt x="1110" y="348"/>
                  </a:lnTo>
                  <a:lnTo>
                    <a:pt x="1184" y="296"/>
                  </a:lnTo>
                  <a:lnTo>
                    <a:pt x="1184" y="0"/>
                  </a:lnTo>
                  <a:close/>
                  <a:moveTo>
                    <a:pt x="1110" y="37"/>
                  </a:moveTo>
                  <a:lnTo>
                    <a:pt x="555" y="352"/>
                  </a:lnTo>
                  <a:lnTo>
                    <a:pt x="814" y="222"/>
                  </a:lnTo>
                  <a:lnTo>
                    <a:pt x="1110" y="45"/>
                  </a:lnTo>
                  <a:lnTo>
                    <a:pt x="1110" y="37"/>
                  </a:lnTo>
                  <a:close/>
                  <a:moveTo>
                    <a:pt x="1110" y="348"/>
                  </a:moveTo>
                  <a:lnTo>
                    <a:pt x="943" y="464"/>
                  </a:lnTo>
                  <a:lnTo>
                    <a:pt x="1110" y="370"/>
                  </a:lnTo>
                  <a:lnTo>
                    <a:pt x="1110" y="348"/>
                  </a:lnTo>
                  <a:close/>
                  <a:moveTo>
                    <a:pt x="555" y="352"/>
                  </a:moveTo>
                  <a:lnTo>
                    <a:pt x="370" y="444"/>
                  </a:lnTo>
                  <a:lnTo>
                    <a:pt x="159" y="576"/>
                  </a:lnTo>
                  <a:lnTo>
                    <a:pt x="159" y="576"/>
                  </a:lnTo>
                  <a:lnTo>
                    <a:pt x="555" y="352"/>
                  </a:lnTo>
                  <a:close/>
                  <a:moveTo>
                    <a:pt x="943" y="464"/>
                  </a:moveTo>
                  <a:lnTo>
                    <a:pt x="555" y="684"/>
                  </a:lnTo>
                  <a:lnTo>
                    <a:pt x="814" y="555"/>
                  </a:lnTo>
                  <a:lnTo>
                    <a:pt x="943" y="464"/>
                  </a:lnTo>
                  <a:close/>
                  <a:moveTo>
                    <a:pt x="555" y="684"/>
                  </a:moveTo>
                  <a:lnTo>
                    <a:pt x="370" y="777"/>
                  </a:lnTo>
                  <a:lnTo>
                    <a:pt x="159" y="909"/>
                  </a:lnTo>
                  <a:lnTo>
                    <a:pt x="159" y="909"/>
                  </a:lnTo>
                  <a:lnTo>
                    <a:pt x="555" y="684"/>
                  </a:lnTo>
                  <a:close/>
                  <a:moveTo>
                    <a:pt x="159" y="909"/>
                  </a:moveTo>
                  <a:lnTo>
                    <a:pt x="75" y="957"/>
                  </a:lnTo>
                  <a:lnTo>
                    <a:pt x="75" y="957"/>
                  </a:lnTo>
                  <a:lnTo>
                    <a:pt x="75" y="962"/>
                  </a:lnTo>
                  <a:lnTo>
                    <a:pt x="159" y="909"/>
                  </a:lnTo>
                  <a:close/>
                  <a:moveTo>
                    <a:pt x="159" y="576"/>
                  </a:moveTo>
                  <a:lnTo>
                    <a:pt x="1" y="666"/>
                  </a:lnTo>
                  <a:lnTo>
                    <a:pt x="1" y="999"/>
                  </a:lnTo>
                  <a:lnTo>
                    <a:pt x="75" y="957"/>
                  </a:lnTo>
                  <a:lnTo>
                    <a:pt x="75" y="957"/>
                  </a:lnTo>
                  <a:lnTo>
                    <a:pt x="75" y="629"/>
                  </a:lnTo>
                  <a:lnTo>
                    <a:pt x="159" y="57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88" name="Google Shape;14588;p57"/>
            <p:cNvSpPr/>
            <p:nvPr/>
          </p:nvSpPr>
          <p:spPr>
            <a:xfrm>
              <a:off x="5994950" y="22465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89" name="Google Shape;14589;p57"/>
            <p:cNvSpPr/>
            <p:nvPr/>
          </p:nvSpPr>
          <p:spPr>
            <a:xfrm>
              <a:off x="5965375" y="2255800"/>
              <a:ext cx="30525" cy="15725"/>
            </a:xfrm>
            <a:custGeom>
              <a:avLst/>
              <a:gdLst/>
              <a:ahLst/>
              <a:cxnLst/>
              <a:rect l="l" t="t" r="r" b="b"/>
              <a:pathLst>
                <a:path w="1221" h="629" extrusionOk="0">
                  <a:moveTo>
                    <a:pt x="1184" y="0"/>
                  </a:moveTo>
                  <a:lnTo>
                    <a:pt x="1" y="629"/>
                  </a:lnTo>
                  <a:lnTo>
                    <a:pt x="75" y="629"/>
                  </a:lnTo>
                  <a:lnTo>
                    <a:pt x="122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90" name="Google Shape;14590;p57"/>
            <p:cNvSpPr/>
            <p:nvPr/>
          </p:nvSpPr>
          <p:spPr>
            <a:xfrm>
              <a:off x="5965375" y="2246550"/>
              <a:ext cx="30525" cy="16650"/>
            </a:xfrm>
            <a:custGeom>
              <a:avLst/>
              <a:gdLst/>
              <a:ahLst/>
              <a:cxnLst/>
              <a:rect l="l" t="t" r="r" b="b"/>
              <a:pathLst>
                <a:path w="1221" h="666" extrusionOk="0">
                  <a:moveTo>
                    <a:pt x="1184" y="0"/>
                  </a:moveTo>
                  <a:lnTo>
                    <a:pt x="1" y="629"/>
                  </a:lnTo>
                  <a:lnTo>
                    <a:pt x="75" y="666"/>
                  </a:lnTo>
                  <a:lnTo>
                    <a:pt x="1221" y="37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91" name="Google Shape;14591;p57"/>
            <p:cNvSpPr/>
            <p:nvPr/>
          </p:nvSpPr>
          <p:spPr>
            <a:xfrm>
              <a:off x="5965375" y="226225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1"/>
                  </a:moveTo>
                  <a:lnTo>
                    <a:pt x="1" y="371"/>
                  </a:lnTo>
                  <a:lnTo>
                    <a:pt x="75" y="371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92" name="Google Shape;14592;p57"/>
            <p:cNvSpPr/>
            <p:nvPr/>
          </p:nvSpPr>
          <p:spPr>
            <a:xfrm>
              <a:off x="5967225" y="2265950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1036" y="333"/>
                  </a:moveTo>
                  <a:lnTo>
                    <a:pt x="1036" y="38"/>
                  </a:lnTo>
                  <a:lnTo>
                    <a:pt x="1036" y="1"/>
                  </a:lnTo>
                  <a:lnTo>
                    <a:pt x="1036" y="333"/>
                  </a:lnTo>
                  <a:lnTo>
                    <a:pt x="1" y="962"/>
                  </a:lnTo>
                  <a:lnTo>
                    <a:pt x="1" y="9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93" name="Google Shape;14593;p57"/>
            <p:cNvSpPr/>
            <p:nvPr/>
          </p:nvSpPr>
          <p:spPr>
            <a:xfrm>
              <a:off x="5967225" y="226687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999" y="1"/>
                  </a:moveTo>
                  <a:lnTo>
                    <a:pt x="999" y="296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36" y="29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94" name="Google Shape;14594;p57"/>
            <p:cNvSpPr/>
            <p:nvPr/>
          </p:nvSpPr>
          <p:spPr>
            <a:xfrm>
              <a:off x="5967225" y="2266875"/>
              <a:ext cx="24975" cy="22225"/>
            </a:xfrm>
            <a:custGeom>
              <a:avLst/>
              <a:gdLst/>
              <a:ahLst/>
              <a:cxnLst/>
              <a:rect l="l" t="t" r="r" b="b"/>
              <a:pathLst>
                <a:path w="999" h="889" extrusionOk="0">
                  <a:moveTo>
                    <a:pt x="999" y="1"/>
                  </a:moveTo>
                  <a:lnTo>
                    <a:pt x="1" y="592"/>
                  </a:lnTo>
                  <a:lnTo>
                    <a:pt x="1" y="888"/>
                  </a:lnTo>
                  <a:lnTo>
                    <a:pt x="999" y="296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95" name="Google Shape;14595;p57"/>
            <p:cNvSpPr/>
            <p:nvPr/>
          </p:nvSpPr>
          <p:spPr>
            <a:xfrm>
              <a:off x="5983875" y="22715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96" name="Google Shape;14596;p57"/>
            <p:cNvSpPr/>
            <p:nvPr/>
          </p:nvSpPr>
          <p:spPr>
            <a:xfrm>
              <a:off x="5973700" y="227705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0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97" name="Google Shape;14597;p57"/>
            <p:cNvSpPr/>
            <p:nvPr/>
          </p:nvSpPr>
          <p:spPr>
            <a:xfrm>
              <a:off x="5965375" y="2265950"/>
              <a:ext cx="29600" cy="24050"/>
            </a:xfrm>
            <a:custGeom>
              <a:avLst/>
              <a:gdLst/>
              <a:ahLst/>
              <a:cxnLst/>
              <a:rect l="l" t="t" r="r" b="b"/>
              <a:pathLst>
                <a:path w="1184" h="962" extrusionOk="0">
                  <a:moveTo>
                    <a:pt x="1110" y="1"/>
                  </a:moveTo>
                  <a:lnTo>
                    <a:pt x="1" y="629"/>
                  </a:lnTo>
                  <a:lnTo>
                    <a:pt x="1" y="962"/>
                  </a:lnTo>
                  <a:lnTo>
                    <a:pt x="75" y="920"/>
                  </a:lnTo>
                  <a:lnTo>
                    <a:pt x="75" y="629"/>
                  </a:lnTo>
                  <a:lnTo>
                    <a:pt x="370" y="444"/>
                  </a:lnTo>
                  <a:lnTo>
                    <a:pt x="814" y="223"/>
                  </a:lnTo>
                  <a:lnTo>
                    <a:pt x="1110" y="45"/>
                  </a:lnTo>
                  <a:lnTo>
                    <a:pt x="1110" y="1"/>
                  </a:lnTo>
                  <a:close/>
                  <a:moveTo>
                    <a:pt x="1184" y="1"/>
                  </a:moveTo>
                  <a:lnTo>
                    <a:pt x="1110" y="45"/>
                  </a:lnTo>
                  <a:lnTo>
                    <a:pt x="1110" y="333"/>
                  </a:lnTo>
                  <a:lnTo>
                    <a:pt x="75" y="920"/>
                  </a:lnTo>
                  <a:lnTo>
                    <a:pt x="75" y="962"/>
                  </a:lnTo>
                  <a:lnTo>
                    <a:pt x="370" y="777"/>
                  </a:lnTo>
                  <a:lnTo>
                    <a:pt x="814" y="555"/>
                  </a:lnTo>
                  <a:lnTo>
                    <a:pt x="1184" y="333"/>
                  </a:lnTo>
                  <a:lnTo>
                    <a:pt x="1184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98" name="Google Shape;14598;p57"/>
            <p:cNvSpPr/>
            <p:nvPr/>
          </p:nvSpPr>
          <p:spPr>
            <a:xfrm>
              <a:off x="5994950" y="22659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33"/>
                  </a:lnTo>
                  <a:lnTo>
                    <a:pt x="38" y="37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99" name="Google Shape;14599;p57"/>
            <p:cNvSpPr/>
            <p:nvPr/>
          </p:nvSpPr>
          <p:spPr>
            <a:xfrm>
              <a:off x="5965375" y="2274275"/>
              <a:ext cx="30525" cy="16650"/>
            </a:xfrm>
            <a:custGeom>
              <a:avLst/>
              <a:gdLst/>
              <a:ahLst/>
              <a:cxnLst/>
              <a:rect l="l" t="t" r="r" b="b"/>
              <a:pathLst>
                <a:path w="1221" h="666" extrusionOk="0">
                  <a:moveTo>
                    <a:pt x="1184" y="0"/>
                  </a:moveTo>
                  <a:lnTo>
                    <a:pt x="1" y="629"/>
                  </a:lnTo>
                  <a:lnTo>
                    <a:pt x="75" y="666"/>
                  </a:lnTo>
                  <a:lnTo>
                    <a:pt x="1221" y="37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00" name="Google Shape;14600;p57"/>
            <p:cNvSpPr/>
            <p:nvPr/>
          </p:nvSpPr>
          <p:spPr>
            <a:xfrm>
              <a:off x="5965375" y="2265950"/>
              <a:ext cx="30525" cy="15750"/>
            </a:xfrm>
            <a:custGeom>
              <a:avLst/>
              <a:gdLst/>
              <a:ahLst/>
              <a:cxnLst/>
              <a:rect l="l" t="t" r="r" b="b"/>
              <a:pathLst>
                <a:path w="1221" h="630" extrusionOk="0">
                  <a:moveTo>
                    <a:pt x="1184" y="1"/>
                  </a:moveTo>
                  <a:lnTo>
                    <a:pt x="1" y="629"/>
                  </a:lnTo>
                  <a:lnTo>
                    <a:pt x="75" y="629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01" name="Google Shape;14601;p57"/>
            <p:cNvSpPr/>
            <p:nvPr/>
          </p:nvSpPr>
          <p:spPr>
            <a:xfrm>
              <a:off x="5965375" y="2281675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1" y="0"/>
                  </a:moveTo>
                  <a:lnTo>
                    <a:pt x="1" y="333"/>
                  </a:lnTo>
                  <a:lnTo>
                    <a:pt x="75" y="37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02" name="Google Shape;14602;p57"/>
            <p:cNvSpPr/>
            <p:nvPr/>
          </p:nvSpPr>
          <p:spPr>
            <a:xfrm>
              <a:off x="6000500" y="222805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110" y="297"/>
                  </a:moveTo>
                  <a:lnTo>
                    <a:pt x="1110" y="1"/>
                  </a:lnTo>
                  <a:lnTo>
                    <a:pt x="1110" y="1"/>
                  </a:lnTo>
                  <a:lnTo>
                    <a:pt x="1110" y="297"/>
                  </a:lnTo>
                  <a:lnTo>
                    <a:pt x="1" y="925"/>
                  </a:lnTo>
                  <a:lnTo>
                    <a:pt x="1" y="92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03" name="Google Shape;14603;p57"/>
            <p:cNvSpPr/>
            <p:nvPr/>
          </p:nvSpPr>
          <p:spPr>
            <a:xfrm>
              <a:off x="6000500" y="222805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073" y="1"/>
                  </a:moveTo>
                  <a:lnTo>
                    <a:pt x="1073" y="260"/>
                  </a:lnTo>
                  <a:lnTo>
                    <a:pt x="1" y="851"/>
                  </a:lnTo>
                  <a:lnTo>
                    <a:pt x="1" y="925"/>
                  </a:lnTo>
                  <a:lnTo>
                    <a:pt x="1110" y="297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04" name="Google Shape;14604;p57"/>
            <p:cNvSpPr/>
            <p:nvPr/>
          </p:nvSpPr>
          <p:spPr>
            <a:xfrm>
              <a:off x="6000500" y="2228050"/>
              <a:ext cx="26825" cy="21300"/>
            </a:xfrm>
            <a:custGeom>
              <a:avLst/>
              <a:gdLst/>
              <a:ahLst/>
              <a:cxnLst/>
              <a:rect l="l" t="t" r="r" b="b"/>
              <a:pathLst>
                <a:path w="1073" h="852" extrusionOk="0">
                  <a:moveTo>
                    <a:pt x="1073" y="1"/>
                  </a:moveTo>
                  <a:lnTo>
                    <a:pt x="1" y="629"/>
                  </a:lnTo>
                  <a:lnTo>
                    <a:pt x="1" y="851"/>
                  </a:lnTo>
                  <a:lnTo>
                    <a:pt x="1073" y="26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05" name="Google Shape;14605;p57"/>
            <p:cNvSpPr/>
            <p:nvPr/>
          </p:nvSpPr>
          <p:spPr>
            <a:xfrm>
              <a:off x="6019000" y="2232675"/>
              <a:ext cx="0" cy="7425"/>
            </a:xfrm>
            <a:custGeom>
              <a:avLst/>
              <a:gdLst/>
              <a:ahLst/>
              <a:cxnLst/>
              <a:rect l="l" t="t" r="r" b="b"/>
              <a:pathLst>
                <a:path h="297" extrusionOk="0">
                  <a:moveTo>
                    <a:pt x="0" y="1"/>
                  </a:moveTo>
                  <a:lnTo>
                    <a:pt x="0" y="297"/>
                  </a:lnTo>
                  <a:lnTo>
                    <a:pt x="0" y="297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06" name="Google Shape;14606;p57"/>
            <p:cNvSpPr/>
            <p:nvPr/>
          </p:nvSpPr>
          <p:spPr>
            <a:xfrm>
              <a:off x="6008825" y="22391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296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07" name="Google Shape;14607;p57"/>
            <p:cNvSpPr/>
            <p:nvPr/>
          </p:nvSpPr>
          <p:spPr>
            <a:xfrm>
              <a:off x="6000500" y="2226225"/>
              <a:ext cx="27750" cy="25900"/>
            </a:xfrm>
            <a:custGeom>
              <a:avLst/>
              <a:gdLst/>
              <a:ahLst/>
              <a:cxnLst/>
              <a:rect l="l" t="t" r="r" b="b"/>
              <a:pathLst>
                <a:path w="1110" h="1036" extrusionOk="0">
                  <a:moveTo>
                    <a:pt x="1110" y="0"/>
                  </a:moveTo>
                  <a:lnTo>
                    <a:pt x="740" y="259"/>
                  </a:lnTo>
                  <a:lnTo>
                    <a:pt x="333" y="481"/>
                  </a:lnTo>
                  <a:lnTo>
                    <a:pt x="1" y="665"/>
                  </a:lnTo>
                  <a:lnTo>
                    <a:pt x="1" y="702"/>
                  </a:lnTo>
                  <a:lnTo>
                    <a:pt x="1110" y="74"/>
                  </a:lnTo>
                  <a:lnTo>
                    <a:pt x="1110" y="0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333" y="813"/>
                  </a:lnTo>
                  <a:lnTo>
                    <a:pt x="1" y="998"/>
                  </a:lnTo>
                  <a:lnTo>
                    <a:pt x="1" y="1035"/>
                  </a:lnTo>
                  <a:lnTo>
                    <a:pt x="1110" y="370"/>
                  </a:lnTo>
                  <a:lnTo>
                    <a:pt x="111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08" name="Google Shape;14608;p57"/>
            <p:cNvSpPr/>
            <p:nvPr/>
          </p:nvSpPr>
          <p:spPr>
            <a:xfrm>
              <a:off x="6028225" y="2226225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09" name="Google Shape;14609;p57"/>
            <p:cNvSpPr/>
            <p:nvPr/>
          </p:nvSpPr>
          <p:spPr>
            <a:xfrm>
              <a:off x="6000500" y="2235450"/>
              <a:ext cx="28675" cy="16675"/>
            </a:xfrm>
            <a:custGeom>
              <a:avLst/>
              <a:gdLst/>
              <a:ahLst/>
              <a:cxnLst/>
              <a:rect l="l" t="t" r="r" b="b"/>
              <a:pathLst>
                <a:path w="1147" h="667" extrusionOk="0">
                  <a:moveTo>
                    <a:pt x="1110" y="1"/>
                  </a:moveTo>
                  <a:lnTo>
                    <a:pt x="1" y="666"/>
                  </a:lnTo>
                  <a:lnTo>
                    <a:pt x="38" y="666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10" name="Google Shape;14610;p57"/>
            <p:cNvSpPr/>
            <p:nvPr/>
          </p:nvSpPr>
          <p:spPr>
            <a:xfrm>
              <a:off x="6000500" y="2226225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0"/>
                  </a:moveTo>
                  <a:lnTo>
                    <a:pt x="1" y="665"/>
                  </a:lnTo>
                  <a:lnTo>
                    <a:pt x="38" y="702"/>
                  </a:lnTo>
                  <a:lnTo>
                    <a:pt x="1147" y="74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11" name="Google Shape;14611;p57"/>
            <p:cNvSpPr/>
            <p:nvPr/>
          </p:nvSpPr>
          <p:spPr>
            <a:xfrm>
              <a:off x="6000500" y="22428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12" name="Google Shape;14612;p57"/>
            <p:cNvSpPr/>
            <p:nvPr/>
          </p:nvSpPr>
          <p:spPr>
            <a:xfrm>
              <a:off x="6000500" y="224655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110" y="296"/>
                  </a:moveTo>
                  <a:lnTo>
                    <a:pt x="1110" y="37"/>
                  </a:lnTo>
                  <a:lnTo>
                    <a:pt x="1110" y="0"/>
                  </a:lnTo>
                  <a:lnTo>
                    <a:pt x="1110" y="296"/>
                  </a:lnTo>
                  <a:lnTo>
                    <a:pt x="1" y="962"/>
                  </a:lnTo>
                  <a:lnTo>
                    <a:pt x="1" y="9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13" name="Google Shape;14613;p57"/>
            <p:cNvSpPr/>
            <p:nvPr/>
          </p:nvSpPr>
          <p:spPr>
            <a:xfrm>
              <a:off x="6000500" y="22474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3" y="0"/>
                  </a:moveTo>
                  <a:lnTo>
                    <a:pt x="1073" y="259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110" y="259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14" name="Google Shape;14614;p57"/>
            <p:cNvSpPr/>
            <p:nvPr/>
          </p:nvSpPr>
          <p:spPr>
            <a:xfrm>
              <a:off x="6000500" y="2247475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1073" y="0"/>
                  </a:moveTo>
                  <a:lnTo>
                    <a:pt x="1" y="592"/>
                  </a:lnTo>
                  <a:lnTo>
                    <a:pt x="1" y="888"/>
                  </a:lnTo>
                  <a:lnTo>
                    <a:pt x="1073" y="2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15" name="Google Shape;14615;p57"/>
            <p:cNvSpPr/>
            <p:nvPr/>
          </p:nvSpPr>
          <p:spPr>
            <a:xfrm>
              <a:off x="6019000" y="2252100"/>
              <a:ext cx="0" cy="8325"/>
            </a:xfrm>
            <a:custGeom>
              <a:avLst/>
              <a:gdLst/>
              <a:ahLst/>
              <a:cxnLst/>
              <a:rect l="l" t="t" r="r" b="b"/>
              <a:pathLst>
                <a:path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16" name="Google Shape;14616;p57"/>
            <p:cNvSpPr/>
            <p:nvPr/>
          </p:nvSpPr>
          <p:spPr>
            <a:xfrm>
              <a:off x="6008825" y="2257650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17" name="Google Shape;14617;p57"/>
            <p:cNvSpPr/>
            <p:nvPr/>
          </p:nvSpPr>
          <p:spPr>
            <a:xfrm>
              <a:off x="6000500" y="224655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110" y="0"/>
                  </a:moveTo>
                  <a:lnTo>
                    <a:pt x="1" y="629"/>
                  </a:lnTo>
                  <a:lnTo>
                    <a:pt x="333" y="444"/>
                  </a:lnTo>
                  <a:lnTo>
                    <a:pt x="740" y="222"/>
                  </a:lnTo>
                  <a:lnTo>
                    <a:pt x="1110" y="0"/>
                  </a:lnTo>
                  <a:close/>
                  <a:moveTo>
                    <a:pt x="1110" y="296"/>
                  </a:moveTo>
                  <a:lnTo>
                    <a:pt x="1" y="962"/>
                  </a:lnTo>
                  <a:lnTo>
                    <a:pt x="333" y="777"/>
                  </a:lnTo>
                  <a:lnTo>
                    <a:pt x="740" y="555"/>
                  </a:lnTo>
                  <a:lnTo>
                    <a:pt x="1110" y="29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18" name="Google Shape;14618;p57"/>
            <p:cNvSpPr/>
            <p:nvPr/>
          </p:nvSpPr>
          <p:spPr>
            <a:xfrm>
              <a:off x="6028225" y="22465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296"/>
                  </a:lnTo>
                  <a:lnTo>
                    <a:pt x="38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19" name="Google Shape;14619;p57"/>
            <p:cNvSpPr/>
            <p:nvPr/>
          </p:nvSpPr>
          <p:spPr>
            <a:xfrm>
              <a:off x="6000500" y="2253950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0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47" y="74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20" name="Google Shape;14620;p57"/>
            <p:cNvSpPr/>
            <p:nvPr/>
          </p:nvSpPr>
          <p:spPr>
            <a:xfrm>
              <a:off x="6000500" y="2246550"/>
              <a:ext cx="28675" cy="15725"/>
            </a:xfrm>
            <a:custGeom>
              <a:avLst/>
              <a:gdLst/>
              <a:ahLst/>
              <a:cxnLst/>
              <a:rect l="l" t="t" r="r" b="b"/>
              <a:pathLst>
                <a:path w="1147" h="629" extrusionOk="0">
                  <a:moveTo>
                    <a:pt x="1110" y="0"/>
                  </a:moveTo>
                  <a:lnTo>
                    <a:pt x="1" y="629"/>
                  </a:lnTo>
                  <a:lnTo>
                    <a:pt x="38" y="629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21" name="Google Shape;14621;p57"/>
            <p:cNvSpPr/>
            <p:nvPr/>
          </p:nvSpPr>
          <p:spPr>
            <a:xfrm>
              <a:off x="6000500" y="22622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34"/>
                  </a:lnTo>
                  <a:lnTo>
                    <a:pt x="38" y="37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22" name="Google Shape;14622;p57"/>
            <p:cNvSpPr/>
            <p:nvPr/>
          </p:nvSpPr>
          <p:spPr>
            <a:xfrm>
              <a:off x="5866475" y="2155050"/>
              <a:ext cx="177500" cy="102625"/>
            </a:xfrm>
            <a:custGeom>
              <a:avLst/>
              <a:gdLst/>
              <a:ahLst/>
              <a:cxnLst/>
              <a:rect l="l" t="t" r="r" b="b"/>
              <a:pathLst>
                <a:path w="7100" h="4105" extrusionOk="0">
                  <a:moveTo>
                    <a:pt x="3846" y="0"/>
                  </a:moveTo>
                  <a:lnTo>
                    <a:pt x="1" y="2219"/>
                  </a:lnTo>
                  <a:lnTo>
                    <a:pt x="3291" y="4104"/>
                  </a:lnTo>
                  <a:lnTo>
                    <a:pt x="7099" y="1886"/>
                  </a:lnTo>
                  <a:lnTo>
                    <a:pt x="3846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23" name="Google Shape;14623;p57"/>
            <p:cNvSpPr/>
            <p:nvPr/>
          </p:nvSpPr>
          <p:spPr>
            <a:xfrm>
              <a:off x="5879425" y="2161525"/>
              <a:ext cx="152525" cy="52700"/>
            </a:xfrm>
            <a:custGeom>
              <a:avLst/>
              <a:gdLst/>
              <a:ahLst/>
              <a:cxnLst/>
              <a:rect l="l" t="t" r="r" b="b"/>
              <a:pathLst>
                <a:path w="6101" h="2108" extrusionOk="0">
                  <a:moveTo>
                    <a:pt x="3328" y="0"/>
                  </a:moveTo>
                  <a:lnTo>
                    <a:pt x="0" y="1960"/>
                  </a:lnTo>
                  <a:lnTo>
                    <a:pt x="222" y="2107"/>
                  </a:lnTo>
                  <a:lnTo>
                    <a:pt x="3328" y="296"/>
                  </a:lnTo>
                  <a:lnTo>
                    <a:pt x="5842" y="1738"/>
                  </a:lnTo>
                  <a:lnTo>
                    <a:pt x="6101" y="1590"/>
                  </a:lnTo>
                  <a:lnTo>
                    <a:pt x="3328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24" name="Google Shape;14624;p57"/>
            <p:cNvSpPr/>
            <p:nvPr/>
          </p:nvSpPr>
          <p:spPr>
            <a:xfrm>
              <a:off x="5884975" y="2168900"/>
              <a:ext cx="140500" cy="80450"/>
            </a:xfrm>
            <a:custGeom>
              <a:avLst/>
              <a:gdLst/>
              <a:ahLst/>
              <a:cxnLst/>
              <a:rect l="l" t="t" r="r" b="b"/>
              <a:pathLst>
                <a:path w="5620" h="3218" extrusionOk="0">
                  <a:moveTo>
                    <a:pt x="3106" y="1"/>
                  </a:moveTo>
                  <a:lnTo>
                    <a:pt x="0" y="1812"/>
                  </a:lnTo>
                  <a:lnTo>
                    <a:pt x="2477" y="3217"/>
                  </a:lnTo>
                  <a:lnTo>
                    <a:pt x="5620" y="1443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25" name="Google Shape;14625;p57"/>
            <p:cNvSpPr/>
            <p:nvPr/>
          </p:nvSpPr>
          <p:spPr>
            <a:xfrm>
              <a:off x="5866475" y="2210500"/>
              <a:ext cx="82300" cy="54550"/>
            </a:xfrm>
            <a:custGeom>
              <a:avLst/>
              <a:gdLst/>
              <a:ahLst/>
              <a:cxnLst/>
              <a:rect l="l" t="t" r="r" b="b"/>
              <a:pathLst>
                <a:path w="3292" h="2182" extrusionOk="0">
                  <a:moveTo>
                    <a:pt x="1" y="1"/>
                  </a:moveTo>
                  <a:lnTo>
                    <a:pt x="1" y="333"/>
                  </a:lnTo>
                  <a:lnTo>
                    <a:pt x="3291" y="2182"/>
                  </a:lnTo>
                  <a:lnTo>
                    <a:pt x="3291" y="1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26" name="Google Shape;14626;p57"/>
            <p:cNvSpPr/>
            <p:nvPr/>
          </p:nvSpPr>
          <p:spPr>
            <a:xfrm>
              <a:off x="5948750" y="2202175"/>
              <a:ext cx="95225" cy="62875"/>
            </a:xfrm>
            <a:custGeom>
              <a:avLst/>
              <a:gdLst/>
              <a:ahLst/>
              <a:cxnLst/>
              <a:rect l="l" t="t" r="r" b="b"/>
              <a:pathLst>
                <a:path w="3809" h="2515" extrusionOk="0">
                  <a:moveTo>
                    <a:pt x="3808" y="1"/>
                  </a:moveTo>
                  <a:lnTo>
                    <a:pt x="0" y="2219"/>
                  </a:lnTo>
                  <a:lnTo>
                    <a:pt x="0" y="2515"/>
                  </a:lnTo>
                  <a:lnTo>
                    <a:pt x="3808" y="297"/>
                  </a:lnTo>
                  <a:lnTo>
                    <a:pt x="3808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27" name="Google Shape;14627;p57"/>
            <p:cNvSpPr/>
            <p:nvPr/>
          </p:nvSpPr>
          <p:spPr>
            <a:xfrm>
              <a:off x="5909925" y="2200575"/>
              <a:ext cx="12975" cy="6025"/>
            </a:xfrm>
            <a:custGeom>
              <a:avLst/>
              <a:gdLst/>
              <a:ahLst/>
              <a:cxnLst/>
              <a:rect l="l" t="t" r="r" b="b"/>
              <a:pathLst>
                <a:path w="519" h="241" extrusionOk="0">
                  <a:moveTo>
                    <a:pt x="264" y="0"/>
                  </a:moveTo>
                  <a:cubicBezTo>
                    <a:pt x="204" y="0"/>
                    <a:pt x="148" y="9"/>
                    <a:pt x="111" y="28"/>
                  </a:cubicBezTo>
                  <a:cubicBezTo>
                    <a:pt x="0" y="65"/>
                    <a:pt x="0" y="176"/>
                    <a:pt x="111" y="213"/>
                  </a:cubicBezTo>
                  <a:cubicBezTo>
                    <a:pt x="148" y="231"/>
                    <a:pt x="204" y="240"/>
                    <a:pt x="264" y="240"/>
                  </a:cubicBezTo>
                  <a:cubicBezTo>
                    <a:pt x="324" y="240"/>
                    <a:pt x="389" y="231"/>
                    <a:pt x="444" y="213"/>
                  </a:cubicBezTo>
                  <a:cubicBezTo>
                    <a:pt x="518" y="176"/>
                    <a:pt x="518" y="65"/>
                    <a:pt x="444" y="28"/>
                  </a:cubicBezTo>
                  <a:cubicBezTo>
                    <a:pt x="389" y="9"/>
                    <a:pt x="324" y="0"/>
                    <a:pt x="264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28" name="Google Shape;14628;p57"/>
            <p:cNvSpPr/>
            <p:nvPr/>
          </p:nvSpPr>
          <p:spPr>
            <a:xfrm>
              <a:off x="5912700" y="2195700"/>
              <a:ext cx="8350" cy="10200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37" y="1"/>
                  </a:moveTo>
                  <a:lnTo>
                    <a:pt x="0" y="1"/>
                  </a:lnTo>
                  <a:lnTo>
                    <a:pt x="0" y="297"/>
                  </a:lnTo>
                  <a:cubicBezTo>
                    <a:pt x="0" y="297"/>
                    <a:pt x="0" y="371"/>
                    <a:pt x="37" y="371"/>
                  </a:cubicBezTo>
                  <a:cubicBezTo>
                    <a:pt x="74" y="408"/>
                    <a:pt x="185" y="408"/>
                    <a:pt x="259" y="371"/>
                  </a:cubicBezTo>
                  <a:cubicBezTo>
                    <a:pt x="333" y="371"/>
                    <a:pt x="333" y="297"/>
                    <a:pt x="333" y="297"/>
                  </a:cubicBezTo>
                  <a:lnTo>
                    <a:pt x="333" y="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29" name="Google Shape;14629;p57"/>
            <p:cNvSpPr/>
            <p:nvPr/>
          </p:nvSpPr>
          <p:spPr>
            <a:xfrm>
              <a:off x="5912700" y="2193875"/>
              <a:ext cx="8350" cy="3475"/>
            </a:xfrm>
            <a:custGeom>
              <a:avLst/>
              <a:gdLst/>
              <a:ahLst/>
              <a:cxnLst/>
              <a:rect l="l" t="t" r="r" b="b"/>
              <a:pathLst>
                <a:path w="334" h="139" extrusionOk="0">
                  <a:moveTo>
                    <a:pt x="333" y="0"/>
                  </a:moveTo>
                  <a:lnTo>
                    <a:pt x="259" y="74"/>
                  </a:lnTo>
                  <a:lnTo>
                    <a:pt x="0" y="74"/>
                  </a:lnTo>
                  <a:cubicBezTo>
                    <a:pt x="0" y="74"/>
                    <a:pt x="0" y="111"/>
                    <a:pt x="37" y="111"/>
                  </a:cubicBezTo>
                  <a:cubicBezTo>
                    <a:pt x="56" y="129"/>
                    <a:pt x="93" y="139"/>
                    <a:pt x="134" y="139"/>
                  </a:cubicBezTo>
                  <a:cubicBezTo>
                    <a:pt x="176" y="139"/>
                    <a:pt x="222" y="129"/>
                    <a:pt x="259" y="111"/>
                  </a:cubicBezTo>
                  <a:cubicBezTo>
                    <a:pt x="333" y="111"/>
                    <a:pt x="333" y="74"/>
                    <a:pt x="333" y="74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30" name="Google Shape;14630;p57"/>
            <p:cNvSpPr/>
            <p:nvPr/>
          </p:nvSpPr>
          <p:spPr>
            <a:xfrm>
              <a:off x="5909925" y="2189250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111" y="74"/>
                  </a:moveTo>
                  <a:lnTo>
                    <a:pt x="0" y="74"/>
                  </a:lnTo>
                  <a:lnTo>
                    <a:pt x="0" y="148"/>
                  </a:lnTo>
                  <a:cubicBezTo>
                    <a:pt x="0" y="185"/>
                    <a:pt x="0" y="185"/>
                    <a:pt x="74" y="222"/>
                  </a:cubicBezTo>
                  <a:cubicBezTo>
                    <a:pt x="148" y="296"/>
                    <a:pt x="296" y="296"/>
                    <a:pt x="370" y="222"/>
                  </a:cubicBezTo>
                  <a:cubicBezTo>
                    <a:pt x="444" y="185"/>
                    <a:pt x="444" y="185"/>
                    <a:pt x="444" y="148"/>
                  </a:cubicBezTo>
                  <a:lnTo>
                    <a:pt x="444" y="74"/>
                  </a:lnTo>
                  <a:lnTo>
                    <a:pt x="333" y="74"/>
                  </a:lnTo>
                  <a:cubicBezTo>
                    <a:pt x="296" y="0"/>
                    <a:pt x="185" y="0"/>
                    <a:pt x="111" y="74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31" name="Google Shape;14631;p57"/>
            <p:cNvSpPr/>
            <p:nvPr/>
          </p:nvSpPr>
          <p:spPr>
            <a:xfrm>
              <a:off x="5909925" y="2187625"/>
              <a:ext cx="12975" cy="6025"/>
            </a:xfrm>
            <a:custGeom>
              <a:avLst/>
              <a:gdLst/>
              <a:ahLst/>
              <a:cxnLst/>
              <a:rect l="l" t="t" r="r" b="b"/>
              <a:pathLst>
                <a:path w="519" h="241" extrusionOk="0">
                  <a:moveTo>
                    <a:pt x="264" y="0"/>
                  </a:moveTo>
                  <a:cubicBezTo>
                    <a:pt x="204" y="0"/>
                    <a:pt x="148" y="10"/>
                    <a:pt x="111" y="28"/>
                  </a:cubicBezTo>
                  <a:cubicBezTo>
                    <a:pt x="0" y="65"/>
                    <a:pt x="0" y="176"/>
                    <a:pt x="111" y="213"/>
                  </a:cubicBezTo>
                  <a:cubicBezTo>
                    <a:pt x="148" y="232"/>
                    <a:pt x="204" y="241"/>
                    <a:pt x="264" y="241"/>
                  </a:cubicBezTo>
                  <a:cubicBezTo>
                    <a:pt x="324" y="241"/>
                    <a:pt x="389" y="232"/>
                    <a:pt x="444" y="213"/>
                  </a:cubicBezTo>
                  <a:cubicBezTo>
                    <a:pt x="518" y="176"/>
                    <a:pt x="518" y="65"/>
                    <a:pt x="444" y="28"/>
                  </a:cubicBezTo>
                  <a:cubicBezTo>
                    <a:pt x="389" y="10"/>
                    <a:pt x="324" y="0"/>
                    <a:pt x="264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32" name="Google Shape;14632;p57"/>
            <p:cNvSpPr/>
            <p:nvPr/>
          </p:nvSpPr>
          <p:spPr>
            <a:xfrm>
              <a:off x="5912700" y="21883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259" y="37"/>
                  </a:moveTo>
                  <a:cubicBezTo>
                    <a:pt x="222" y="0"/>
                    <a:pt x="74" y="0"/>
                    <a:pt x="37" y="37"/>
                  </a:cubicBezTo>
                  <a:cubicBezTo>
                    <a:pt x="0" y="111"/>
                    <a:pt x="0" y="111"/>
                    <a:pt x="0" y="148"/>
                  </a:cubicBezTo>
                  <a:cubicBezTo>
                    <a:pt x="0" y="148"/>
                    <a:pt x="0" y="111"/>
                    <a:pt x="37" y="111"/>
                  </a:cubicBezTo>
                  <a:cubicBezTo>
                    <a:pt x="74" y="37"/>
                    <a:pt x="222" y="37"/>
                    <a:pt x="259" y="111"/>
                  </a:cubicBezTo>
                  <a:lnTo>
                    <a:pt x="333" y="148"/>
                  </a:lnTo>
                  <a:cubicBezTo>
                    <a:pt x="333" y="111"/>
                    <a:pt x="333" y="37"/>
                    <a:pt x="259" y="37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33" name="Google Shape;14633;p57"/>
            <p:cNvSpPr/>
            <p:nvPr/>
          </p:nvSpPr>
          <p:spPr>
            <a:xfrm>
              <a:off x="5912700" y="2189700"/>
              <a:ext cx="6500" cy="3950"/>
            </a:xfrm>
            <a:custGeom>
              <a:avLst/>
              <a:gdLst/>
              <a:ahLst/>
              <a:cxnLst/>
              <a:rect l="l" t="t" r="r" b="b"/>
              <a:pathLst>
                <a:path w="260" h="158" extrusionOk="0">
                  <a:moveTo>
                    <a:pt x="148" y="1"/>
                  </a:moveTo>
                  <a:cubicBezTo>
                    <a:pt x="102" y="1"/>
                    <a:pt x="56" y="19"/>
                    <a:pt x="37" y="56"/>
                  </a:cubicBezTo>
                  <a:lnTo>
                    <a:pt x="0" y="93"/>
                  </a:lnTo>
                  <a:cubicBezTo>
                    <a:pt x="0" y="93"/>
                    <a:pt x="0" y="130"/>
                    <a:pt x="37" y="130"/>
                  </a:cubicBezTo>
                  <a:cubicBezTo>
                    <a:pt x="56" y="149"/>
                    <a:pt x="102" y="158"/>
                    <a:pt x="148" y="158"/>
                  </a:cubicBezTo>
                  <a:cubicBezTo>
                    <a:pt x="194" y="158"/>
                    <a:pt x="241" y="149"/>
                    <a:pt x="259" y="130"/>
                  </a:cubicBezTo>
                  <a:lnTo>
                    <a:pt x="259" y="56"/>
                  </a:lnTo>
                  <a:cubicBezTo>
                    <a:pt x="241" y="19"/>
                    <a:pt x="194" y="1"/>
                    <a:pt x="148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34" name="Google Shape;14634;p57"/>
            <p:cNvSpPr/>
            <p:nvPr/>
          </p:nvSpPr>
          <p:spPr>
            <a:xfrm>
              <a:off x="5912775" y="2189250"/>
              <a:ext cx="6425" cy="3475"/>
            </a:xfrm>
            <a:custGeom>
              <a:avLst/>
              <a:gdLst/>
              <a:ahLst/>
              <a:cxnLst/>
              <a:rect l="l" t="t" r="r" b="b"/>
              <a:pathLst>
                <a:path w="257" h="139" extrusionOk="0">
                  <a:moveTo>
                    <a:pt x="34" y="0"/>
                  </a:moveTo>
                  <a:lnTo>
                    <a:pt x="71" y="73"/>
                  </a:lnTo>
                  <a:lnTo>
                    <a:pt x="71" y="73"/>
                  </a:lnTo>
                  <a:cubicBezTo>
                    <a:pt x="52" y="55"/>
                    <a:pt x="29" y="32"/>
                    <a:pt x="0" y="3"/>
                  </a:cubicBezTo>
                  <a:lnTo>
                    <a:pt x="0" y="3"/>
                  </a:lnTo>
                  <a:lnTo>
                    <a:pt x="71" y="74"/>
                  </a:lnTo>
                  <a:lnTo>
                    <a:pt x="71" y="73"/>
                  </a:lnTo>
                  <a:lnTo>
                    <a:pt x="71" y="73"/>
                  </a:lnTo>
                  <a:cubicBezTo>
                    <a:pt x="115" y="116"/>
                    <a:pt x="136" y="132"/>
                    <a:pt x="151" y="132"/>
                  </a:cubicBezTo>
                  <a:cubicBezTo>
                    <a:pt x="162" y="132"/>
                    <a:pt x="170" y="124"/>
                    <a:pt x="182" y="112"/>
                  </a:cubicBezTo>
                  <a:lnTo>
                    <a:pt x="182" y="112"/>
                  </a:lnTo>
                  <a:cubicBezTo>
                    <a:pt x="182" y="111"/>
                    <a:pt x="182" y="111"/>
                    <a:pt x="182" y="111"/>
                  </a:cubicBezTo>
                  <a:lnTo>
                    <a:pt x="182" y="111"/>
                  </a:lnTo>
                  <a:cubicBezTo>
                    <a:pt x="164" y="130"/>
                    <a:pt x="164" y="139"/>
                    <a:pt x="168" y="139"/>
                  </a:cubicBezTo>
                  <a:cubicBezTo>
                    <a:pt x="173" y="139"/>
                    <a:pt x="182" y="130"/>
                    <a:pt x="182" y="111"/>
                  </a:cubicBezTo>
                  <a:lnTo>
                    <a:pt x="182" y="111"/>
                  </a:lnTo>
                  <a:cubicBezTo>
                    <a:pt x="182" y="111"/>
                    <a:pt x="182" y="111"/>
                    <a:pt x="182" y="111"/>
                  </a:cubicBezTo>
                  <a:lnTo>
                    <a:pt x="256" y="74"/>
                  </a:lnTo>
                  <a:lnTo>
                    <a:pt x="182" y="74"/>
                  </a:lnTo>
                  <a:lnTo>
                    <a:pt x="182" y="0"/>
                  </a:lnTo>
                  <a:lnTo>
                    <a:pt x="145" y="0"/>
                  </a:lnTo>
                  <a:lnTo>
                    <a:pt x="145" y="7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35" name="Google Shape;14635;p57"/>
            <p:cNvSpPr/>
            <p:nvPr/>
          </p:nvSpPr>
          <p:spPr>
            <a:xfrm>
              <a:off x="5893275" y="2210725"/>
              <a:ext cx="12050" cy="6050"/>
            </a:xfrm>
            <a:custGeom>
              <a:avLst/>
              <a:gdLst/>
              <a:ahLst/>
              <a:cxnLst/>
              <a:rect l="l" t="t" r="r" b="b"/>
              <a:pathLst>
                <a:path w="482" h="242" extrusionOk="0">
                  <a:moveTo>
                    <a:pt x="241" y="1"/>
                  </a:moveTo>
                  <a:cubicBezTo>
                    <a:pt x="186" y="1"/>
                    <a:pt x="130" y="10"/>
                    <a:pt x="75" y="28"/>
                  </a:cubicBezTo>
                  <a:cubicBezTo>
                    <a:pt x="1" y="65"/>
                    <a:pt x="1" y="176"/>
                    <a:pt x="75" y="213"/>
                  </a:cubicBezTo>
                  <a:cubicBezTo>
                    <a:pt x="130" y="232"/>
                    <a:pt x="186" y="241"/>
                    <a:pt x="241" y="241"/>
                  </a:cubicBezTo>
                  <a:cubicBezTo>
                    <a:pt x="297" y="241"/>
                    <a:pt x="352" y="232"/>
                    <a:pt x="408" y="213"/>
                  </a:cubicBezTo>
                  <a:cubicBezTo>
                    <a:pt x="482" y="176"/>
                    <a:pt x="482" y="65"/>
                    <a:pt x="408" y="28"/>
                  </a:cubicBezTo>
                  <a:cubicBezTo>
                    <a:pt x="352" y="10"/>
                    <a:pt x="297" y="1"/>
                    <a:pt x="241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36" name="Google Shape;14636;p57"/>
            <p:cNvSpPr/>
            <p:nvPr/>
          </p:nvSpPr>
          <p:spPr>
            <a:xfrm>
              <a:off x="5895125" y="2205875"/>
              <a:ext cx="8350" cy="10200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38" y="1"/>
                  </a:moveTo>
                  <a:lnTo>
                    <a:pt x="1" y="1"/>
                  </a:lnTo>
                  <a:lnTo>
                    <a:pt x="1" y="333"/>
                  </a:lnTo>
                  <a:cubicBezTo>
                    <a:pt x="1" y="333"/>
                    <a:pt x="1" y="370"/>
                    <a:pt x="38" y="370"/>
                  </a:cubicBezTo>
                  <a:cubicBezTo>
                    <a:pt x="112" y="407"/>
                    <a:pt x="186" y="407"/>
                    <a:pt x="297" y="370"/>
                  </a:cubicBezTo>
                  <a:cubicBezTo>
                    <a:pt x="334" y="370"/>
                    <a:pt x="334" y="333"/>
                    <a:pt x="334" y="333"/>
                  </a:cubicBezTo>
                  <a:lnTo>
                    <a:pt x="334" y="1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37" name="Google Shape;14637;p57"/>
            <p:cNvSpPr/>
            <p:nvPr/>
          </p:nvSpPr>
          <p:spPr>
            <a:xfrm>
              <a:off x="5895125" y="2204950"/>
              <a:ext cx="8350" cy="2575"/>
            </a:xfrm>
            <a:custGeom>
              <a:avLst/>
              <a:gdLst/>
              <a:ahLst/>
              <a:cxnLst/>
              <a:rect l="l" t="t" r="r" b="b"/>
              <a:pathLst>
                <a:path w="334" h="103" extrusionOk="0">
                  <a:moveTo>
                    <a:pt x="334" y="1"/>
                  </a:moveTo>
                  <a:lnTo>
                    <a:pt x="297" y="38"/>
                  </a:lnTo>
                  <a:lnTo>
                    <a:pt x="1" y="38"/>
                  </a:lnTo>
                  <a:cubicBezTo>
                    <a:pt x="1" y="38"/>
                    <a:pt x="1" y="75"/>
                    <a:pt x="38" y="75"/>
                  </a:cubicBezTo>
                  <a:cubicBezTo>
                    <a:pt x="75" y="93"/>
                    <a:pt x="112" y="102"/>
                    <a:pt x="153" y="102"/>
                  </a:cubicBezTo>
                  <a:cubicBezTo>
                    <a:pt x="195" y="102"/>
                    <a:pt x="241" y="93"/>
                    <a:pt x="297" y="75"/>
                  </a:cubicBezTo>
                  <a:cubicBezTo>
                    <a:pt x="334" y="75"/>
                    <a:pt x="334" y="38"/>
                    <a:pt x="334" y="38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38" name="Google Shape;14638;p57"/>
            <p:cNvSpPr/>
            <p:nvPr/>
          </p:nvSpPr>
          <p:spPr>
            <a:xfrm>
              <a:off x="5893275" y="22003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75" y="38"/>
                  </a:moveTo>
                  <a:lnTo>
                    <a:pt x="1" y="38"/>
                  </a:lnTo>
                  <a:lnTo>
                    <a:pt x="1" y="112"/>
                  </a:lnTo>
                  <a:cubicBezTo>
                    <a:pt x="1" y="186"/>
                    <a:pt x="1" y="186"/>
                    <a:pt x="38" y="223"/>
                  </a:cubicBezTo>
                  <a:cubicBezTo>
                    <a:pt x="112" y="260"/>
                    <a:pt x="260" y="260"/>
                    <a:pt x="371" y="223"/>
                  </a:cubicBezTo>
                  <a:cubicBezTo>
                    <a:pt x="408" y="186"/>
                    <a:pt x="408" y="186"/>
                    <a:pt x="408" y="112"/>
                  </a:cubicBezTo>
                  <a:lnTo>
                    <a:pt x="408" y="38"/>
                  </a:lnTo>
                  <a:lnTo>
                    <a:pt x="297" y="38"/>
                  </a:lnTo>
                  <a:cubicBezTo>
                    <a:pt x="297" y="1"/>
                    <a:pt x="186" y="1"/>
                    <a:pt x="75" y="38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39" name="Google Shape;14639;p57"/>
            <p:cNvSpPr/>
            <p:nvPr/>
          </p:nvSpPr>
          <p:spPr>
            <a:xfrm>
              <a:off x="5893275" y="2197800"/>
              <a:ext cx="12050" cy="6725"/>
            </a:xfrm>
            <a:custGeom>
              <a:avLst/>
              <a:gdLst/>
              <a:ahLst/>
              <a:cxnLst/>
              <a:rect l="l" t="t" r="r" b="b"/>
              <a:pathLst>
                <a:path w="482" h="269" extrusionOk="0">
                  <a:moveTo>
                    <a:pt x="241" y="0"/>
                  </a:moveTo>
                  <a:cubicBezTo>
                    <a:pt x="186" y="0"/>
                    <a:pt x="130" y="9"/>
                    <a:pt x="75" y="28"/>
                  </a:cubicBezTo>
                  <a:cubicBezTo>
                    <a:pt x="1" y="102"/>
                    <a:pt x="1" y="176"/>
                    <a:pt x="75" y="213"/>
                  </a:cubicBezTo>
                  <a:cubicBezTo>
                    <a:pt x="130" y="250"/>
                    <a:pt x="186" y="268"/>
                    <a:pt x="241" y="268"/>
                  </a:cubicBezTo>
                  <a:cubicBezTo>
                    <a:pt x="297" y="268"/>
                    <a:pt x="352" y="250"/>
                    <a:pt x="408" y="213"/>
                  </a:cubicBezTo>
                  <a:cubicBezTo>
                    <a:pt x="482" y="176"/>
                    <a:pt x="482" y="102"/>
                    <a:pt x="408" y="28"/>
                  </a:cubicBezTo>
                  <a:cubicBezTo>
                    <a:pt x="352" y="9"/>
                    <a:pt x="297" y="0"/>
                    <a:pt x="241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40" name="Google Shape;14640;p57"/>
            <p:cNvSpPr/>
            <p:nvPr/>
          </p:nvSpPr>
          <p:spPr>
            <a:xfrm>
              <a:off x="5895125" y="219847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297" y="75"/>
                  </a:moveTo>
                  <a:cubicBezTo>
                    <a:pt x="223" y="1"/>
                    <a:pt x="112" y="1"/>
                    <a:pt x="38" y="75"/>
                  </a:cubicBezTo>
                  <a:cubicBezTo>
                    <a:pt x="1" y="112"/>
                    <a:pt x="1" y="112"/>
                    <a:pt x="1" y="149"/>
                  </a:cubicBezTo>
                  <a:cubicBezTo>
                    <a:pt x="1" y="149"/>
                    <a:pt x="1" y="112"/>
                    <a:pt x="38" y="112"/>
                  </a:cubicBezTo>
                  <a:cubicBezTo>
                    <a:pt x="112" y="75"/>
                    <a:pt x="223" y="75"/>
                    <a:pt x="297" y="112"/>
                  </a:cubicBezTo>
                  <a:lnTo>
                    <a:pt x="334" y="149"/>
                  </a:lnTo>
                  <a:cubicBezTo>
                    <a:pt x="334" y="112"/>
                    <a:pt x="334" y="75"/>
                    <a:pt x="297" y="75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41" name="Google Shape;14641;p57"/>
            <p:cNvSpPr/>
            <p:nvPr/>
          </p:nvSpPr>
          <p:spPr>
            <a:xfrm>
              <a:off x="5895125" y="2200575"/>
              <a:ext cx="8350" cy="3950"/>
            </a:xfrm>
            <a:custGeom>
              <a:avLst/>
              <a:gdLst/>
              <a:ahLst/>
              <a:cxnLst/>
              <a:rect l="l" t="t" r="r" b="b"/>
              <a:pathLst>
                <a:path w="334" h="158" extrusionOk="0">
                  <a:moveTo>
                    <a:pt x="167" y="0"/>
                  </a:moveTo>
                  <a:cubicBezTo>
                    <a:pt x="121" y="0"/>
                    <a:pt x="75" y="9"/>
                    <a:pt x="38" y="28"/>
                  </a:cubicBezTo>
                  <a:lnTo>
                    <a:pt x="1" y="65"/>
                  </a:lnTo>
                  <a:cubicBezTo>
                    <a:pt x="1" y="65"/>
                    <a:pt x="1" y="102"/>
                    <a:pt x="38" y="102"/>
                  </a:cubicBezTo>
                  <a:cubicBezTo>
                    <a:pt x="75" y="139"/>
                    <a:pt x="121" y="157"/>
                    <a:pt x="167" y="157"/>
                  </a:cubicBezTo>
                  <a:cubicBezTo>
                    <a:pt x="214" y="157"/>
                    <a:pt x="260" y="139"/>
                    <a:pt x="297" y="102"/>
                  </a:cubicBezTo>
                  <a:cubicBezTo>
                    <a:pt x="297" y="65"/>
                    <a:pt x="334" y="65"/>
                    <a:pt x="297" y="28"/>
                  </a:cubicBezTo>
                  <a:cubicBezTo>
                    <a:pt x="260" y="9"/>
                    <a:pt x="214" y="0"/>
                    <a:pt x="167" y="0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42" name="Google Shape;14642;p57"/>
            <p:cNvSpPr/>
            <p:nvPr/>
          </p:nvSpPr>
          <p:spPr>
            <a:xfrm>
              <a:off x="5895125" y="2200325"/>
              <a:ext cx="7425" cy="2425"/>
            </a:xfrm>
            <a:custGeom>
              <a:avLst/>
              <a:gdLst/>
              <a:ahLst/>
              <a:cxnLst/>
              <a:rect l="l" t="t" r="r" b="b"/>
              <a:pathLst>
                <a:path w="297" h="97" extrusionOk="0">
                  <a:moveTo>
                    <a:pt x="38" y="1"/>
                  </a:moveTo>
                  <a:lnTo>
                    <a:pt x="112" y="38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95" y="71"/>
                    <a:pt x="129" y="97"/>
                    <a:pt x="151" y="97"/>
                  </a:cubicBezTo>
                  <a:cubicBezTo>
                    <a:pt x="164" y="97"/>
                    <a:pt x="172" y="88"/>
                    <a:pt x="186" y="75"/>
                  </a:cubicBezTo>
                  <a:lnTo>
                    <a:pt x="297" y="38"/>
                  </a:lnTo>
                  <a:lnTo>
                    <a:pt x="186" y="38"/>
                  </a:lnTo>
                  <a:lnTo>
                    <a:pt x="186" y="1"/>
                  </a:lnTo>
                  <a:lnTo>
                    <a:pt x="149" y="1"/>
                  </a:lnTo>
                  <a:lnTo>
                    <a:pt x="149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43" name="Google Shape;14643;p57"/>
            <p:cNvSpPr/>
            <p:nvPr/>
          </p:nvSpPr>
          <p:spPr>
            <a:xfrm>
              <a:off x="5834125" y="2202175"/>
              <a:ext cx="241275" cy="74900"/>
            </a:xfrm>
            <a:custGeom>
              <a:avLst/>
              <a:gdLst/>
              <a:ahLst/>
              <a:cxnLst/>
              <a:rect l="l" t="t" r="r" b="b"/>
              <a:pathLst>
                <a:path w="9651" h="2996" extrusionOk="0">
                  <a:moveTo>
                    <a:pt x="1" y="1"/>
                  </a:moveTo>
                  <a:lnTo>
                    <a:pt x="4844" y="2995"/>
                  </a:lnTo>
                  <a:lnTo>
                    <a:pt x="9650" y="223"/>
                  </a:lnTo>
                  <a:lnTo>
                    <a:pt x="9650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44" name="Google Shape;14644;p57"/>
            <p:cNvSpPr/>
            <p:nvPr/>
          </p:nvSpPr>
          <p:spPr>
            <a:xfrm>
              <a:off x="5834125" y="2202175"/>
              <a:ext cx="121125" cy="74900"/>
            </a:xfrm>
            <a:custGeom>
              <a:avLst/>
              <a:gdLst/>
              <a:ahLst/>
              <a:cxnLst/>
              <a:rect l="l" t="t" r="r" b="b"/>
              <a:pathLst>
                <a:path w="4845" h="2996" extrusionOk="0">
                  <a:moveTo>
                    <a:pt x="1" y="1"/>
                  </a:moveTo>
                  <a:lnTo>
                    <a:pt x="1" y="223"/>
                  </a:lnTo>
                  <a:lnTo>
                    <a:pt x="4844" y="2995"/>
                  </a:lnTo>
                  <a:lnTo>
                    <a:pt x="4844" y="27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45" name="Google Shape;14645;p57"/>
            <p:cNvSpPr/>
            <p:nvPr/>
          </p:nvSpPr>
          <p:spPr>
            <a:xfrm>
              <a:off x="5834125" y="2131925"/>
              <a:ext cx="241275" cy="139600"/>
            </a:xfrm>
            <a:custGeom>
              <a:avLst/>
              <a:gdLst/>
              <a:ahLst/>
              <a:cxnLst/>
              <a:rect l="l" t="t" r="r" b="b"/>
              <a:pathLst>
                <a:path w="9651" h="5584" extrusionOk="0">
                  <a:moveTo>
                    <a:pt x="4844" y="1"/>
                  </a:moveTo>
                  <a:lnTo>
                    <a:pt x="1" y="2811"/>
                  </a:lnTo>
                  <a:lnTo>
                    <a:pt x="4844" y="5584"/>
                  </a:lnTo>
                  <a:lnTo>
                    <a:pt x="9650" y="2811"/>
                  </a:lnTo>
                  <a:lnTo>
                    <a:pt x="4844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46" name="Google Shape;14646;p57"/>
            <p:cNvSpPr/>
            <p:nvPr/>
          </p:nvSpPr>
          <p:spPr>
            <a:xfrm>
              <a:off x="5842450" y="2136550"/>
              <a:ext cx="224625" cy="68425"/>
            </a:xfrm>
            <a:custGeom>
              <a:avLst/>
              <a:gdLst/>
              <a:ahLst/>
              <a:cxnLst/>
              <a:rect l="l" t="t" r="r" b="b"/>
              <a:pathLst>
                <a:path w="8985" h="2737" extrusionOk="0">
                  <a:moveTo>
                    <a:pt x="4511" y="1"/>
                  </a:moveTo>
                  <a:lnTo>
                    <a:pt x="1" y="2626"/>
                  </a:lnTo>
                  <a:lnTo>
                    <a:pt x="112" y="2737"/>
                  </a:lnTo>
                  <a:lnTo>
                    <a:pt x="4511" y="186"/>
                  </a:lnTo>
                  <a:lnTo>
                    <a:pt x="8874" y="2737"/>
                  </a:lnTo>
                  <a:lnTo>
                    <a:pt x="8984" y="2626"/>
                  </a:lnTo>
                  <a:lnTo>
                    <a:pt x="451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47" name="Google Shape;14647;p57"/>
            <p:cNvSpPr/>
            <p:nvPr/>
          </p:nvSpPr>
          <p:spPr>
            <a:xfrm>
              <a:off x="5845225" y="2141175"/>
              <a:ext cx="219075" cy="125725"/>
            </a:xfrm>
            <a:custGeom>
              <a:avLst/>
              <a:gdLst/>
              <a:ahLst/>
              <a:cxnLst/>
              <a:rect l="l" t="t" r="r" b="b"/>
              <a:pathLst>
                <a:path w="8763" h="5029" extrusionOk="0">
                  <a:moveTo>
                    <a:pt x="4400" y="1"/>
                  </a:moveTo>
                  <a:lnTo>
                    <a:pt x="1" y="2552"/>
                  </a:lnTo>
                  <a:lnTo>
                    <a:pt x="4400" y="5029"/>
                  </a:lnTo>
                  <a:lnTo>
                    <a:pt x="8763" y="2552"/>
                  </a:lnTo>
                  <a:lnTo>
                    <a:pt x="440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48" name="Google Shape;14648;p57"/>
            <p:cNvSpPr/>
            <p:nvPr/>
          </p:nvSpPr>
          <p:spPr>
            <a:xfrm>
              <a:off x="5916400" y="2180000"/>
              <a:ext cx="80425" cy="46225"/>
            </a:xfrm>
            <a:custGeom>
              <a:avLst/>
              <a:gdLst/>
              <a:ahLst/>
              <a:cxnLst/>
              <a:rect l="l" t="t" r="r" b="b"/>
              <a:pathLst>
                <a:path w="3217" h="1849" extrusionOk="0">
                  <a:moveTo>
                    <a:pt x="1775" y="0"/>
                  </a:moveTo>
                  <a:lnTo>
                    <a:pt x="0" y="1036"/>
                  </a:lnTo>
                  <a:lnTo>
                    <a:pt x="444" y="1294"/>
                  </a:lnTo>
                  <a:lnTo>
                    <a:pt x="1146" y="888"/>
                  </a:lnTo>
                  <a:lnTo>
                    <a:pt x="1590" y="1221"/>
                  </a:lnTo>
                  <a:lnTo>
                    <a:pt x="962" y="1590"/>
                  </a:lnTo>
                  <a:lnTo>
                    <a:pt x="1405" y="1849"/>
                  </a:lnTo>
                  <a:lnTo>
                    <a:pt x="3217" y="814"/>
                  </a:lnTo>
                  <a:lnTo>
                    <a:pt x="2773" y="555"/>
                  </a:lnTo>
                  <a:lnTo>
                    <a:pt x="2071" y="925"/>
                  </a:lnTo>
                  <a:lnTo>
                    <a:pt x="1553" y="666"/>
                  </a:lnTo>
                  <a:lnTo>
                    <a:pt x="2255" y="259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49" name="Google Shape;14649;p57"/>
            <p:cNvSpPr/>
            <p:nvPr/>
          </p:nvSpPr>
          <p:spPr>
            <a:xfrm>
              <a:off x="5890525" y="2168675"/>
              <a:ext cx="130325" cy="69125"/>
            </a:xfrm>
            <a:custGeom>
              <a:avLst/>
              <a:gdLst/>
              <a:ahLst/>
              <a:cxnLst/>
              <a:rect l="l" t="t" r="r" b="b"/>
              <a:pathLst>
                <a:path w="5213" h="2765" extrusionOk="0">
                  <a:moveTo>
                    <a:pt x="2643" y="93"/>
                  </a:moveTo>
                  <a:cubicBezTo>
                    <a:pt x="3207" y="93"/>
                    <a:pt x="3771" y="213"/>
                    <a:pt x="4215" y="453"/>
                  </a:cubicBezTo>
                  <a:cubicBezTo>
                    <a:pt x="5102" y="971"/>
                    <a:pt x="5102" y="1747"/>
                    <a:pt x="4215" y="2265"/>
                  </a:cubicBezTo>
                  <a:cubicBezTo>
                    <a:pt x="3771" y="2524"/>
                    <a:pt x="3207" y="2653"/>
                    <a:pt x="2643" y="2653"/>
                  </a:cubicBezTo>
                  <a:cubicBezTo>
                    <a:pt x="2080" y="2653"/>
                    <a:pt x="1516" y="2524"/>
                    <a:pt x="1072" y="2265"/>
                  </a:cubicBezTo>
                  <a:cubicBezTo>
                    <a:pt x="185" y="1747"/>
                    <a:pt x="185" y="971"/>
                    <a:pt x="1072" y="453"/>
                  </a:cubicBezTo>
                  <a:cubicBezTo>
                    <a:pt x="1516" y="213"/>
                    <a:pt x="2080" y="93"/>
                    <a:pt x="2643" y="93"/>
                  </a:cubicBezTo>
                  <a:close/>
                  <a:moveTo>
                    <a:pt x="2607" y="1"/>
                  </a:moveTo>
                  <a:cubicBezTo>
                    <a:pt x="1997" y="1"/>
                    <a:pt x="1386" y="139"/>
                    <a:pt x="924" y="417"/>
                  </a:cubicBezTo>
                  <a:cubicBezTo>
                    <a:pt x="0" y="971"/>
                    <a:pt x="0" y="1821"/>
                    <a:pt x="924" y="2376"/>
                  </a:cubicBezTo>
                  <a:cubicBezTo>
                    <a:pt x="1386" y="2635"/>
                    <a:pt x="1997" y="2764"/>
                    <a:pt x="2607" y="2764"/>
                  </a:cubicBezTo>
                  <a:cubicBezTo>
                    <a:pt x="3217" y="2764"/>
                    <a:pt x="3827" y="2635"/>
                    <a:pt x="4289" y="2376"/>
                  </a:cubicBezTo>
                  <a:cubicBezTo>
                    <a:pt x="5213" y="1821"/>
                    <a:pt x="5213" y="934"/>
                    <a:pt x="4289" y="417"/>
                  </a:cubicBezTo>
                  <a:cubicBezTo>
                    <a:pt x="3827" y="139"/>
                    <a:pt x="3217" y="1"/>
                    <a:pt x="2607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50" name="Google Shape;14650;p57"/>
            <p:cNvSpPr/>
            <p:nvPr/>
          </p:nvSpPr>
          <p:spPr>
            <a:xfrm>
              <a:off x="5576275" y="2235450"/>
              <a:ext cx="249575" cy="146075"/>
            </a:xfrm>
            <a:custGeom>
              <a:avLst/>
              <a:gdLst/>
              <a:ahLst/>
              <a:cxnLst/>
              <a:rect l="l" t="t" r="r" b="b"/>
              <a:pathLst>
                <a:path w="9983" h="5843" extrusionOk="0">
                  <a:moveTo>
                    <a:pt x="4991" y="1"/>
                  </a:moveTo>
                  <a:lnTo>
                    <a:pt x="0" y="2921"/>
                  </a:lnTo>
                  <a:lnTo>
                    <a:pt x="4991" y="5842"/>
                  </a:lnTo>
                  <a:lnTo>
                    <a:pt x="9982" y="2921"/>
                  </a:lnTo>
                  <a:lnTo>
                    <a:pt x="49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51" name="Google Shape;14651;p57"/>
            <p:cNvSpPr/>
            <p:nvPr/>
          </p:nvSpPr>
          <p:spPr>
            <a:xfrm>
              <a:off x="5583650" y="2295525"/>
              <a:ext cx="233875" cy="80450"/>
            </a:xfrm>
            <a:custGeom>
              <a:avLst/>
              <a:gdLst/>
              <a:ahLst/>
              <a:cxnLst/>
              <a:rect l="l" t="t" r="r" b="b"/>
              <a:pathLst>
                <a:path w="9355" h="3218" extrusionOk="0">
                  <a:moveTo>
                    <a:pt x="1" y="1"/>
                  </a:moveTo>
                  <a:lnTo>
                    <a:pt x="4696" y="3217"/>
                  </a:lnTo>
                  <a:lnTo>
                    <a:pt x="9354" y="518"/>
                  </a:lnTo>
                  <a:lnTo>
                    <a:pt x="9354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52" name="Google Shape;14652;p57"/>
            <p:cNvSpPr/>
            <p:nvPr/>
          </p:nvSpPr>
          <p:spPr>
            <a:xfrm>
              <a:off x="5583650" y="2295525"/>
              <a:ext cx="117425" cy="80450"/>
            </a:xfrm>
            <a:custGeom>
              <a:avLst/>
              <a:gdLst/>
              <a:ahLst/>
              <a:cxnLst/>
              <a:rect l="l" t="t" r="r" b="b"/>
              <a:pathLst>
                <a:path w="4697" h="3218" extrusionOk="0">
                  <a:moveTo>
                    <a:pt x="1" y="1"/>
                  </a:moveTo>
                  <a:lnTo>
                    <a:pt x="1" y="518"/>
                  </a:lnTo>
                  <a:lnTo>
                    <a:pt x="4696" y="3217"/>
                  </a:lnTo>
                  <a:lnTo>
                    <a:pt x="4696" y="27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53" name="Google Shape;14653;p57"/>
            <p:cNvSpPr/>
            <p:nvPr/>
          </p:nvSpPr>
          <p:spPr>
            <a:xfrm>
              <a:off x="5583650" y="2228975"/>
              <a:ext cx="233875" cy="134975"/>
            </a:xfrm>
            <a:custGeom>
              <a:avLst/>
              <a:gdLst/>
              <a:ahLst/>
              <a:cxnLst/>
              <a:rect l="l" t="t" r="r" b="b"/>
              <a:pathLst>
                <a:path w="9355" h="5399" extrusionOk="0">
                  <a:moveTo>
                    <a:pt x="4696" y="1"/>
                  </a:moveTo>
                  <a:lnTo>
                    <a:pt x="1" y="2663"/>
                  </a:lnTo>
                  <a:lnTo>
                    <a:pt x="4696" y="5399"/>
                  </a:lnTo>
                  <a:lnTo>
                    <a:pt x="9354" y="2663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54" name="Google Shape;14654;p57"/>
            <p:cNvSpPr/>
            <p:nvPr/>
          </p:nvSpPr>
          <p:spPr>
            <a:xfrm>
              <a:off x="5593825" y="2234525"/>
              <a:ext cx="213525" cy="122950"/>
            </a:xfrm>
            <a:custGeom>
              <a:avLst/>
              <a:gdLst/>
              <a:ahLst/>
              <a:cxnLst/>
              <a:rect l="l" t="t" r="r" b="b"/>
              <a:pathLst>
                <a:path w="8541" h="4918" extrusionOk="0">
                  <a:moveTo>
                    <a:pt x="4289" y="1"/>
                  </a:moveTo>
                  <a:lnTo>
                    <a:pt x="0" y="2441"/>
                  </a:lnTo>
                  <a:lnTo>
                    <a:pt x="4289" y="4918"/>
                  </a:lnTo>
                  <a:lnTo>
                    <a:pt x="8541" y="2441"/>
                  </a:lnTo>
                  <a:lnTo>
                    <a:pt x="42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55" name="Google Shape;14655;p57"/>
            <p:cNvSpPr/>
            <p:nvPr/>
          </p:nvSpPr>
          <p:spPr>
            <a:xfrm>
              <a:off x="5604925" y="2155975"/>
              <a:ext cx="91525" cy="134025"/>
            </a:xfrm>
            <a:custGeom>
              <a:avLst/>
              <a:gdLst/>
              <a:ahLst/>
              <a:cxnLst/>
              <a:rect l="l" t="t" r="r" b="b"/>
              <a:pathLst>
                <a:path w="3661" h="5361" extrusionOk="0">
                  <a:moveTo>
                    <a:pt x="3438" y="0"/>
                  </a:moveTo>
                  <a:lnTo>
                    <a:pt x="0" y="5361"/>
                  </a:lnTo>
                  <a:lnTo>
                    <a:pt x="444" y="5361"/>
                  </a:lnTo>
                  <a:lnTo>
                    <a:pt x="3586" y="555"/>
                  </a:lnTo>
                  <a:lnTo>
                    <a:pt x="3660" y="111"/>
                  </a:lnTo>
                  <a:lnTo>
                    <a:pt x="343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56" name="Google Shape;14656;p57"/>
            <p:cNvSpPr/>
            <p:nvPr/>
          </p:nvSpPr>
          <p:spPr>
            <a:xfrm>
              <a:off x="5611375" y="2158750"/>
              <a:ext cx="87850" cy="134950"/>
            </a:xfrm>
            <a:custGeom>
              <a:avLst/>
              <a:gdLst/>
              <a:ahLst/>
              <a:cxnLst/>
              <a:rect l="l" t="t" r="r" b="b"/>
              <a:pathLst>
                <a:path w="3514" h="5398" extrusionOk="0">
                  <a:moveTo>
                    <a:pt x="3402" y="0"/>
                  </a:moveTo>
                  <a:lnTo>
                    <a:pt x="1" y="5398"/>
                  </a:lnTo>
                  <a:lnTo>
                    <a:pt x="408" y="5176"/>
                  </a:lnTo>
                  <a:lnTo>
                    <a:pt x="3513" y="555"/>
                  </a:lnTo>
                  <a:lnTo>
                    <a:pt x="3402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57" name="Google Shape;14657;p57"/>
            <p:cNvSpPr/>
            <p:nvPr/>
          </p:nvSpPr>
          <p:spPr>
            <a:xfrm>
              <a:off x="5704725" y="2155975"/>
              <a:ext cx="91550" cy="134025"/>
            </a:xfrm>
            <a:custGeom>
              <a:avLst/>
              <a:gdLst/>
              <a:ahLst/>
              <a:cxnLst/>
              <a:rect l="l" t="t" r="r" b="b"/>
              <a:pathLst>
                <a:path w="3662" h="5361" extrusionOk="0">
                  <a:moveTo>
                    <a:pt x="223" y="0"/>
                  </a:moveTo>
                  <a:lnTo>
                    <a:pt x="1" y="111"/>
                  </a:lnTo>
                  <a:lnTo>
                    <a:pt x="75" y="555"/>
                  </a:lnTo>
                  <a:lnTo>
                    <a:pt x="3217" y="5361"/>
                  </a:lnTo>
                  <a:lnTo>
                    <a:pt x="3661" y="5361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58" name="Google Shape;14658;p57"/>
            <p:cNvSpPr/>
            <p:nvPr/>
          </p:nvSpPr>
          <p:spPr>
            <a:xfrm>
              <a:off x="5701975" y="2158750"/>
              <a:ext cx="87825" cy="134950"/>
            </a:xfrm>
            <a:custGeom>
              <a:avLst/>
              <a:gdLst/>
              <a:ahLst/>
              <a:cxnLst/>
              <a:rect l="l" t="t" r="r" b="b"/>
              <a:pathLst>
                <a:path w="3513" h="5398" extrusionOk="0">
                  <a:moveTo>
                    <a:pt x="111" y="0"/>
                  </a:moveTo>
                  <a:lnTo>
                    <a:pt x="0" y="555"/>
                  </a:lnTo>
                  <a:lnTo>
                    <a:pt x="3106" y="5176"/>
                  </a:lnTo>
                  <a:lnTo>
                    <a:pt x="3512" y="539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59" name="Google Shape;14659;p57"/>
            <p:cNvSpPr/>
            <p:nvPr/>
          </p:nvSpPr>
          <p:spPr>
            <a:xfrm>
              <a:off x="5622475" y="2143025"/>
              <a:ext cx="73975" cy="49025"/>
            </a:xfrm>
            <a:custGeom>
              <a:avLst/>
              <a:gdLst/>
              <a:ahLst/>
              <a:cxnLst/>
              <a:rect l="l" t="t" r="r" b="b"/>
              <a:pathLst>
                <a:path w="2959" h="1961" extrusionOk="0">
                  <a:moveTo>
                    <a:pt x="2736" y="1"/>
                  </a:moveTo>
                  <a:lnTo>
                    <a:pt x="1" y="1590"/>
                  </a:lnTo>
                  <a:lnTo>
                    <a:pt x="1" y="1960"/>
                  </a:lnTo>
                  <a:lnTo>
                    <a:pt x="2921" y="296"/>
                  </a:lnTo>
                  <a:lnTo>
                    <a:pt x="2958" y="149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60" name="Google Shape;14660;p57"/>
            <p:cNvSpPr/>
            <p:nvPr/>
          </p:nvSpPr>
          <p:spPr>
            <a:xfrm>
              <a:off x="5628025" y="2146725"/>
              <a:ext cx="69350" cy="49000"/>
            </a:xfrm>
            <a:custGeom>
              <a:avLst/>
              <a:gdLst/>
              <a:ahLst/>
              <a:cxnLst/>
              <a:rect l="l" t="t" r="r" b="b"/>
              <a:pathLst>
                <a:path w="2774" h="1960" extrusionOk="0">
                  <a:moveTo>
                    <a:pt x="2736" y="1"/>
                  </a:moveTo>
                  <a:lnTo>
                    <a:pt x="0" y="1590"/>
                  </a:lnTo>
                  <a:lnTo>
                    <a:pt x="0" y="1960"/>
                  </a:lnTo>
                  <a:lnTo>
                    <a:pt x="2773" y="333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61" name="Google Shape;14661;p57"/>
            <p:cNvSpPr/>
            <p:nvPr/>
          </p:nvSpPr>
          <p:spPr>
            <a:xfrm>
              <a:off x="5621550" y="2070925"/>
              <a:ext cx="73975" cy="111875"/>
            </a:xfrm>
            <a:custGeom>
              <a:avLst/>
              <a:gdLst/>
              <a:ahLst/>
              <a:cxnLst/>
              <a:rect l="l" t="t" r="r" b="b"/>
              <a:pathLst>
                <a:path w="2959" h="4475" extrusionOk="0">
                  <a:moveTo>
                    <a:pt x="2773" y="1"/>
                  </a:moveTo>
                  <a:lnTo>
                    <a:pt x="1" y="4474"/>
                  </a:lnTo>
                  <a:lnTo>
                    <a:pt x="370" y="4474"/>
                  </a:lnTo>
                  <a:lnTo>
                    <a:pt x="2847" y="555"/>
                  </a:lnTo>
                  <a:lnTo>
                    <a:pt x="2958" y="112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62" name="Google Shape;14662;p57"/>
            <p:cNvSpPr/>
            <p:nvPr/>
          </p:nvSpPr>
          <p:spPr>
            <a:xfrm>
              <a:off x="5627100" y="2073700"/>
              <a:ext cx="70275" cy="112800"/>
            </a:xfrm>
            <a:custGeom>
              <a:avLst/>
              <a:gdLst/>
              <a:ahLst/>
              <a:cxnLst/>
              <a:rect l="l" t="t" r="r" b="b"/>
              <a:pathLst>
                <a:path w="2811" h="4512" extrusionOk="0">
                  <a:moveTo>
                    <a:pt x="2736" y="1"/>
                  </a:moveTo>
                  <a:lnTo>
                    <a:pt x="0" y="4511"/>
                  </a:lnTo>
                  <a:lnTo>
                    <a:pt x="370" y="4252"/>
                  </a:lnTo>
                  <a:lnTo>
                    <a:pt x="2810" y="518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63" name="Google Shape;14663;p57"/>
            <p:cNvSpPr/>
            <p:nvPr/>
          </p:nvSpPr>
          <p:spPr>
            <a:xfrm>
              <a:off x="5704725" y="2143025"/>
              <a:ext cx="73975" cy="49025"/>
            </a:xfrm>
            <a:custGeom>
              <a:avLst/>
              <a:gdLst/>
              <a:ahLst/>
              <a:cxnLst/>
              <a:rect l="l" t="t" r="r" b="b"/>
              <a:pathLst>
                <a:path w="2959" h="1961" extrusionOk="0">
                  <a:moveTo>
                    <a:pt x="223" y="1"/>
                  </a:moveTo>
                  <a:lnTo>
                    <a:pt x="1" y="149"/>
                  </a:lnTo>
                  <a:lnTo>
                    <a:pt x="38" y="296"/>
                  </a:lnTo>
                  <a:lnTo>
                    <a:pt x="2959" y="1960"/>
                  </a:lnTo>
                  <a:lnTo>
                    <a:pt x="2959" y="1590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64" name="Google Shape;14664;p57"/>
            <p:cNvSpPr/>
            <p:nvPr/>
          </p:nvSpPr>
          <p:spPr>
            <a:xfrm>
              <a:off x="5703800" y="2146725"/>
              <a:ext cx="69350" cy="49000"/>
            </a:xfrm>
            <a:custGeom>
              <a:avLst/>
              <a:gdLst/>
              <a:ahLst/>
              <a:cxnLst/>
              <a:rect l="l" t="t" r="r" b="b"/>
              <a:pathLst>
                <a:path w="2774" h="1960" extrusionOk="0">
                  <a:moveTo>
                    <a:pt x="38" y="1"/>
                  </a:moveTo>
                  <a:lnTo>
                    <a:pt x="1" y="333"/>
                  </a:lnTo>
                  <a:lnTo>
                    <a:pt x="2774" y="1960"/>
                  </a:lnTo>
                  <a:lnTo>
                    <a:pt x="2774" y="159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65" name="Google Shape;14665;p57"/>
            <p:cNvSpPr/>
            <p:nvPr/>
          </p:nvSpPr>
          <p:spPr>
            <a:xfrm>
              <a:off x="5704725" y="2070925"/>
              <a:ext cx="74900" cy="111875"/>
            </a:xfrm>
            <a:custGeom>
              <a:avLst/>
              <a:gdLst/>
              <a:ahLst/>
              <a:cxnLst/>
              <a:rect l="l" t="t" r="r" b="b"/>
              <a:pathLst>
                <a:path w="2996" h="4475" extrusionOk="0">
                  <a:moveTo>
                    <a:pt x="223" y="1"/>
                  </a:moveTo>
                  <a:lnTo>
                    <a:pt x="1" y="112"/>
                  </a:lnTo>
                  <a:lnTo>
                    <a:pt x="149" y="555"/>
                  </a:lnTo>
                  <a:lnTo>
                    <a:pt x="2626" y="4474"/>
                  </a:lnTo>
                  <a:lnTo>
                    <a:pt x="2996" y="4474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66" name="Google Shape;14666;p57"/>
            <p:cNvSpPr/>
            <p:nvPr/>
          </p:nvSpPr>
          <p:spPr>
            <a:xfrm>
              <a:off x="5703800" y="2073700"/>
              <a:ext cx="70275" cy="112800"/>
            </a:xfrm>
            <a:custGeom>
              <a:avLst/>
              <a:gdLst/>
              <a:ahLst/>
              <a:cxnLst/>
              <a:rect l="l" t="t" r="r" b="b"/>
              <a:pathLst>
                <a:path w="2811" h="4512" extrusionOk="0">
                  <a:moveTo>
                    <a:pt x="38" y="1"/>
                  </a:moveTo>
                  <a:lnTo>
                    <a:pt x="1" y="518"/>
                  </a:lnTo>
                  <a:lnTo>
                    <a:pt x="2441" y="4252"/>
                  </a:lnTo>
                  <a:lnTo>
                    <a:pt x="2811" y="4511"/>
                  </a:lnTo>
                  <a:lnTo>
                    <a:pt x="38" y="1"/>
                  </a:lnTo>
                  <a:close/>
                  <a:moveTo>
                    <a:pt x="2811" y="4511"/>
                  </a:moveTo>
                  <a:lnTo>
                    <a:pt x="2811" y="4511"/>
                  </a:lnTo>
                  <a:lnTo>
                    <a:pt x="2811" y="4511"/>
                  </a:lnTo>
                  <a:lnTo>
                    <a:pt x="2811" y="451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67" name="Google Shape;14667;p57"/>
            <p:cNvSpPr/>
            <p:nvPr/>
          </p:nvSpPr>
          <p:spPr>
            <a:xfrm>
              <a:off x="5602150" y="2077400"/>
              <a:ext cx="42525" cy="225550"/>
            </a:xfrm>
            <a:custGeom>
              <a:avLst/>
              <a:gdLst/>
              <a:ahLst/>
              <a:cxnLst/>
              <a:rect l="l" t="t" r="r" b="b"/>
              <a:pathLst>
                <a:path w="1701" h="9022" extrusionOk="0">
                  <a:moveTo>
                    <a:pt x="1331" y="1"/>
                  </a:moveTo>
                  <a:lnTo>
                    <a:pt x="0" y="8615"/>
                  </a:lnTo>
                  <a:lnTo>
                    <a:pt x="185" y="9022"/>
                  </a:lnTo>
                  <a:lnTo>
                    <a:pt x="481" y="8837"/>
                  </a:lnTo>
                  <a:lnTo>
                    <a:pt x="1701" y="740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68" name="Google Shape;14668;p57"/>
            <p:cNvSpPr/>
            <p:nvPr/>
          </p:nvSpPr>
          <p:spPr>
            <a:xfrm>
              <a:off x="5756500" y="2077400"/>
              <a:ext cx="42525" cy="225550"/>
            </a:xfrm>
            <a:custGeom>
              <a:avLst/>
              <a:gdLst/>
              <a:ahLst/>
              <a:cxnLst/>
              <a:rect l="l" t="t" r="r" b="b"/>
              <a:pathLst>
                <a:path w="1701" h="9022" extrusionOk="0">
                  <a:moveTo>
                    <a:pt x="407" y="1"/>
                  </a:moveTo>
                  <a:lnTo>
                    <a:pt x="0" y="740"/>
                  </a:lnTo>
                  <a:lnTo>
                    <a:pt x="1220" y="8837"/>
                  </a:lnTo>
                  <a:lnTo>
                    <a:pt x="1590" y="9022"/>
                  </a:lnTo>
                  <a:lnTo>
                    <a:pt x="1701" y="861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69" name="Google Shape;14669;p57"/>
            <p:cNvSpPr/>
            <p:nvPr/>
          </p:nvSpPr>
          <p:spPr>
            <a:xfrm>
              <a:off x="5672375" y="2266875"/>
              <a:ext cx="57350" cy="46250"/>
            </a:xfrm>
            <a:custGeom>
              <a:avLst/>
              <a:gdLst/>
              <a:ahLst/>
              <a:cxnLst/>
              <a:rect l="l" t="t" r="r" b="b"/>
              <a:pathLst>
                <a:path w="2294" h="1850" extrusionOk="0">
                  <a:moveTo>
                    <a:pt x="1" y="1"/>
                  </a:moveTo>
                  <a:lnTo>
                    <a:pt x="1147" y="1849"/>
                  </a:lnTo>
                  <a:lnTo>
                    <a:pt x="2293" y="1147"/>
                  </a:lnTo>
                  <a:lnTo>
                    <a:pt x="2293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70" name="Google Shape;14670;p57"/>
            <p:cNvSpPr/>
            <p:nvPr/>
          </p:nvSpPr>
          <p:spPr>
            <a:xfrm>
              <a:off x="5672375" y="2266875"/>
              <a:ext cx="28700" cy="46250"/>
            </a:xfrm>
            <a:custGeom>
              <a:avLst/>
              <a:gdLst/>
              <a:ahLst/>
              <a:cxnLst/>
              <a:rect l="l" t="t" r="r" b="b"/>
              <a:pathLst>
                <a:path w="1148" h="1850" extrusionOk="0">
                  <a:moveTo>
                    <a:pt x="1" y="1"/>
                  </a:moveTo>
                  <a:lnTo>
                    <a:pt x="1" y="1147"/>
                  </a:lnTo>
                  <a:lnTo>
                    <a:pt x="1147" y="1849"/>
                  </a:lnTo>
                  <a:lnTo>
                    <a:pt x="1147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71" name="Google Shape;14671;p57"/>
            <p:cNvSpPr/>
            <p:nvPr/>
          </p:nvSpPr>
          <p:spPr>
            <a:xfrm>
              <a:off x="5672375" y="2249325"/>
              <a:ext cx="57350" cy="34225"/>
            </a:xfrm>
            <a:custGeom>
              <a:avLst/>
              <a:gdLst/>
              <a:ahLst/>
              <a:cxnLst/>
              <a:rect l="l" t="t" r="r" b="b"/>
              <a:pathLst>
                <a:path w="2294" h="1369" extrusionOk="0">
                  <a:moveTo>
                    <a:pt x="1147" y="0"/>
                  </a:moveTo>
                  <a:lnTo>
                    <a:pt x="1" y="703"/>
                  </a:lnTo>
                  <a:lnTo>
                    <a:pt x="1147" y="1368"/>
                  </a:lnTo>
                  <a:lnTo>
                    <a:pt x="2293" y="703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72" name="Google Shape;14672;p57"/>
            <p:cNvSpPr/>
            <p:nvPr/>
          </p:nvSpPr>
          <p:spPr>
            <a:xfrm>
              <a:off x="5703800" y="2198475"/>
              <a:ext cx="74900" cy="147925"/>
            </a:xfrm>
            <a:custGeom>
              <a:avLst/>
              <a:gdLst/>
              <a:ahLst/>
              <a:cxnLst/>
              <a:rect l="l" t="t" r="r" b="b"/>
              <a:pathLst>
                <a:path w="2996" h="5917" extrusionOk="0">
                  <a:moveTo>
                    <a:pt x="2774" y="1"/>
                  </a:moveTo>
                  <a:lnTo>
                    <a:pt x="1" y="5916"/>
                  </a:lnTo>
                  <a:lnTo>
                    <a:pt x="371" y="5916"/>
                  </a:lnTo>
                  <a:lnTo>
                    <a:pt x="2885" y="555"/>
                  </a:lnTo>
                  <a:lnTo>
                    <a:pt x="2996" y="112"/>
                  </a:lnTo>
                  <a:lnTo>
                    <a:pt x="277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73" name="Google Shape;14673;p57"/>
            <p:cNvSpPr/>
            <p:nvPr/>
          </p:nvSpPr>
          <p:spPr>
            <a:xfrm>
              <a:off x="5709350" y="2201250"/>
              <a:ext cx="71200" cy="148850"/>
            </a:xfrm>
            <a:custGeom>
              <a:avLst/>
              <a:gdLst/>
              <a:ahLst/>
              <a:cxnLst/>
              <a:rect l="l" t="t" r="r" b="b"/>
              <a:pathLst>
                <a:path w="2848" h="5954" extrusionOk="0">
                  <a:moveTo>
                    <a:pt x="2774" y="1"/>
                  </a:moveTo>
                  <a:lnTo>
                    <a:pt x="1" y="5953"/>
                  </a:lnTo>
                  <a:lnTo>
                    <a:pt x="371" y="5731"/>
                  </a:lnTo>
                  <a:lnTo>
                    <a:pt x="2848" y="555"/>
                  </a:lnTo>
                  <a:lnTo>
                    <a:pt x="277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74" name="Google Shape;14674;p57"/>
            <p:cNvSpPr/>
            <p:nvPr/>
          </p:nvSpPr>
          <p:spPr>
            <a:xfrm>
              <a:off x="5622475" y="2198475"/>
              <a:ext cx="74900" cy="147925"/>
            </a:xfrm>
            <a:custGeom>
              <a:avLst/>
              <a:gdLst/>
              <a:ahLst/>
              <a:cxnLst/>
              <a:rect l="l" t="t" r="r" b="b"/>
              <a:pathLst>
                <a:path w="2996" h="5917" extrusionOk="0">
                  <a:moveTo>
                    <a:pt x="222" y="1"/>
                  </a:moveTo>
                  <a:lnTo>
                    <a:pt x="1" y="112"/>
                  </a:lnTo>
                  <a:lnTo>
                    <a:pt x="111" y="555"/>
                  </a:lnTo>
                  <a:lnTo>
                    <a:pt x="2625" y="5916"/>
                  </a:lnTo>
                  <a:lnTo>
                    <a:pt x="2995" y="591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75" name="Google Shape;14675;p57"/>
            <p:cNvSpPr/>
            <p:nvPr/>
          </p:nvSpPr>
          <p:spPr>
            <a:xfrm>
              <a:off x="5620625" y="2201250"/>
              <a:ext cx="72125" cy="148850"/>
            </a:xfrm>
            <a:custGeom>
              <a:avLst/>
              <a:gdLst/>
              <a:ahLst/>
              <a:cxnLst/>
              <a:rect l="l" t="t" r="r" b="b"/>
              <a:pathLst>
                <a:path w="2885" h="5954" extrusionOk="0">
                  <a:moveTo>
                    <a:pt x="75" y="1"/>
                  </a:moveTo>
                  <a:lnTo>
                    <a:pt x="1" y="555"/>
                  </a:lnTo>
                  <a:lnTo>
                    <a:pt x="2478" y="5731"/>
                  </a:lnTo>
                  <a:lnTo>
                    <a:pt x="2884" y="595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76" name="Google Shape;14676;p57"/>
            <p:cNvSpPr/>
            <p:nvPr/>
          </p:nvSpPr>
          <p:spPr>
            <a:xfrm>
              <a:off x="5703800" y="2191100"/>
              <a:ext cx="73975" cy="47150"/>
            </a:xfrm>
            <a:custGeom>
              <a:avLst/>
              <a:gdLst/>
              <a:ahLst/>
              <a:cxnLst/>
              <a:rect l="l" t="t" r="r" b="b"/>
              <a:pathLst>
                <a:path w="2959" h="1886" extrusionOk="0">
                  <a:moveTo>
                    <a:pt x="2700" y="0"/>
                  </a:moveTo>
                  <a:lnTo>
                    <a:pt x="1" y="1553"/>
                  </a:lnTo>
                  <a:lnTo>
                    <a:pt x="1" y="1886"/>
                  </a:lnTo>
                  <a:lnTo>
                    <a:pt x="2885" y="259"/>
                  </a:lnTo>
                  <a:lnTo>
                    <a:pt x="2959" y="111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77" name="Google Shape;14677;p57"/>
            <p:cNvSpPr/>
            <p:nvPr/>
          </p:nvSpPr>
          <p:spPr>
            <a:xfrm>
              <a:off x="5709350" y="2193875"/>
              <a:ext cx="69350" cy="48075"/>
            </a:xfrm>
            <a:custGeom>
              <a:avLst/>
              <a:gdLst/>
              <a:ahLst/>
              <a:cxnLst/>
              <a:rect l="l" t="t" r="r" b="b"/>
              <a:pathLst>
                <a:path w="2774" h="1923" extrusionOk="0">
                  <a:moveTo>
                    <a:pt x="2737" y="0"/>
                  </a:moveTo>
                  <a:lnTo>
                    <a:pt x="1" y="1590"/>
                  </a:lnTo>
                  <a:lnTo>
                    <a:pt x="1" y="1923"/>
                  </a:lnTo>
                  <a:lnTo>
                    <a:pt x="2774" y="29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78" name="Google Shape;14678;p57"/>
            <p:cNvSpPr/>
            <p:nvPr/>
          </p:nvSpPr>
          <p:spPr>
            <a:xfrm>
              <a:off x="5701975" y="2095900"/>
              <a:ext cx="61950" cy="134025"/>
            </a:xfrm>
            <a:custGeom>
              <a:avLst/>
              <a:gdLst/>
              <a:ahLst/>
              <a:cxnLst/>
              <a:rect l="l" t="t" r="r" b="b"/>
              <a:pathLst>
                <a:path w="2478" h="5361" extrusionOk="0">
                  <a:moveTo>
                    <a:pt x="2218" y="0"/>
                  </a:moveTo>
                  <a:lnTo>
                    <a:pt x="0" y="5361"/>
                  </a:lnTo>
                  <a:lnTo>
                    <a:pt x="370" y="5361"/>
                  </a:lnTo>
                  <a:lnTo>
                    <a:pt x="2366" y="555"/>
                  </a:lnTo>
                  <a:lnTo>
                    <a:pt x="2477" y="148"/>
                  </a:lnTo>
                  <a:lnTo>
                    <a:pt x="221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79" name="Google Shape;14679;p57"/>
            <p:cNvSpPr/>
            <p:nvPr/>
          </p:nvSpPr>
          <p:spPr>
            <a:xfrm>
              <a:off x="5706575" y="2099600"/>
              <a:ext cx="59200" cy="133100"/>
            </a:xfrm>
            <a:custGeom>
              <a:avLst/>
              <a:gdLst/>
              <a:ahLst/>
              <a:cxnLst/>
              <a:rect l="l" t="t" r="r" b="b"/>
              <a:pathLst>
                <a:path w="2368" h="5324" extrusionOk="0">
                  <a:moveTo>
                    <a:pt x="2293" y="0"/>
                  </a:moveTo>
                  <a:lnTo>
                    <a:pt x="1" y="5324"/>
                  </a:lnTo>
                  <a:lnTo>
                    <a:pt x="1" y="5324"/>
                  </a:lnTo>
                  <a:lnTo>
                    <a:pt x="445" y="5065"/>
                  </a:lnTo>
                  <a:lnTo>
                    <a:pt x="2367" y="481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80" name="Google Shape;14680;p57"/>
            <p:cNvSpPr/>
            <p:nvPr/>
          </p:nvSpPr>
          <p:spPr>
            <a:xfrm>
              <a:off x="5623400" y="2191100"/>
              <a:ext cx="73975" cy="47150"/>
            </a:xfrm>
            <a:custGeom>
              <a:avLst/>
              <a:gdLst/>
              <a:ahLst/>
              <a:cxnLst/>
              <a:rect l="l" t="t" r="r" b="b"/>
              <a:pathLst>
                <a:path w="2959" h="1886" extrusionOk="0">
                  <a:moveTo>
                    <a:pt x="259" y="0"/>
                  </a:moveTo>
                  <a:lnTo>
                    <a:pt x="1" y="111"/>
                  </a:lnTo>
                  <a:lnTo>
                    <a:pt x="74" y="259"/>
                  </a:lnTo>
                  <a:lnTo>
                    <a:pt x="2958" y="1886"/>
                  </a:lnTo>
                  <a:lnTo>
                    <a:pt x="2958" y="155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81" name="Google Shape;14681;p57"/>
            <p:cNvSpPr/>
            <p:nvPr/>
          </p:nvSpPr>
          <p:spPr>
            <a:xfrm>
              <a:off x="5622475" y="2193875"/>
              <a:ext cx="69350" cy="48075"/>
            </a:xfrm>
            <a:custGeom>
              <a:avLst/>
              <a:gdLst/>
              <a:ahLst/>
              <a:cxnLst/>
              <a:rect l="l" t="t" r="r" b="b"/>
              <a:pathLst>
                <a:path w="2774" h="1923" extrusionOk="0">
                  <a:moveTo>
                    <a:pt x="38" y="0"/>
                  </a:moveTo>
                  <a:lnTo>
                    <a:pt x="1" y="296"/>
                  </a:lnTo>
                  <a:lnTo>
                    <a:pt x="2773" y="1923"/>
                  </a:lnTo>
                  <a:lnTo>
                    <a:pt x="2773" y="159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82" name="Google Shape;14682;p57"/>
            <p:cNvSpPr/>
            <p:nvPr/>
          </p:nvSpPr>
          <p:spPr>
            <a:xfrm>
              <a:off x="5639125" y="2095900"/>
              <a:ext cx="61950" cy="134025"/>
            </a:xfrm>
            <a:custGeom>
              <a:avLst/>
              <a:gdLst/>
              <a:ahLst/>
              <a:cxnLst/>
              <a:rect l="l" t="t" r="r" b="b"/>
              <a:pathLst>
                <a:path w="2478" h="5361" extrusionOk="0">
                  <a:moveTo>
                    <a:pt x="222" y="0"/>
                  </a:moveTo>
                  <a:lnTo>
                    <a:pt x="0" y="148"/>
                  </a:lnTo>
                  <a:lnTo>
                    <a:pt x="111" y="555"/>
                  </a:lnTo>
                  <a:lnTo>
                    <a:pt x="2070" y="5361"/>
                  </a:lnTo>
                  <a:lnTo>
                    <a:pt x="2477" y="536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83" name="Google Shape;14683;p57"/>
            <p:cNvSpPr/>
            <p:nvPr/>
          </p:nvSpPr>
          <p:spPr>
            <a:xfrm>
              <a:off x="5637275" y="2099600"/>
              <a:ext cx="58250" cy="133100"/>
            </a:xfrm>
            <a:custGeom>
              <a:avLst/>
              <a:gdLst/>
              <a:ahLst/>
              <a:cxnLst/>
              <a:rect l="l" t="t" r="r" b="b"/>
              <a:pathLst>
                <a:path w="2330" h="5324" extrusionOk="0">
                  <a:moveTo>
                    <a:pt x="74" y="0"/>
                  </a:moveTo>
                  <a:lnTo>
                    <a:pt x="0" y="481"/>
                  </a:lnTo>
                  <a:lnTo>
                    <a:pt x="1923" y="5065"/>
                  </a:lnTo>
                  <a:lnTo>
                    <a:pt x="2329" y="53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84" name="Google Shape;14684;p57"/>
            <p:cNvSpPr/>
            <p:nvPr/>
          </p:nvSpPr>
          <p:spPr>
            <a:xfrm>
              <a:off x="5701050" y="2082025"/>
              <a:ext cx="106300" cy="275450"/>
            </a:xfrm>
            <a:custGeom>
              <a:avLst/>
              <a:gdLst/>
              <a:ahLst/>
              <a:cxnLst/>
              <a:rect l="l" t="t" r="r" b="b"/>
              <a:pathLst>
                <a:path w="4252" h="11018" extrusionOk="0">
                  <a:moveTo>
                    <a:pt x="2958" y="1"/>
                  </a:moveTo>
                  <a:lnTo>
                    <a:pt x="0" y="1701"/>
                  </a:lnTo>
                  <a:lnTo>
                    <a:pt x="0" y="11018"/>
                  </a:lnTo>
                  <a:lnTo>
                    <a:pt x="370" y="10759"/>
                  </a:lnTo>
                  <a:lnTo>
                    <a:pt x="370" y="2034"/>
                  </a:lnTo>
                  <a:lnTo>
                    <a:pt x="2551" y="777"/>
                  </a:lnTo>
                  <a:lnTo>
                    <a:pt x="3808" y="8837"/>
                  </a:lnTo>
                  <a:lnTo>
                    <a:pt x="4252" y="8541"/>
                  </a:lnTo>
                  <a:lnTo>
                    <a:pt x="295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85" name="Google Shape;14685;p57"/>
            <p:cNvSpPr/>
            <p:nvPr/>
          </p:nvSpPr>
          <p:spPr>
            <a:xfrm>
              <a:off x="5593825" y="2082025"/>
              <a:ext cx="107250" cy="275450"/>
            </a:xfrm>
            <a:custGeom>
              <a:avLst/>
              <a:gdLst/>
              <a:ahLst/>
              <a:cxnLst/>
              <a:rect l="l" t="t" r="r" b="b"/>
              <a:pathLst>
                <a:path w="4290" h="11018" extrusionOk="0">
                  <a:moveTo>
                    <a:pt x="1294" y="1"/>
                  </a:moveTo>
                  <a:lnTo>
                    <a:pt x="0" y="8541"/>
                  </a:lnTo>
                  <a:lnTo>
                    <a:pt x="518" y="8837"/>
                  </a:lnTo>
                  <a:lnTo>
                    <a:pt x="1701" y="777"/>
                  </a:lnTo>
                  <a:lnTo>
                    <a:pt x="3882" y="2034"/>
                  </a:lnTo>
                  <a:lnTo>
                    <a:pt x="3882" y="10759"/>
                  </a:lnTo>
                  <a:lnTo>
                    <a:pt x="4289" y="11018"/>
                  </a:lnTo>
                  <a:lnTo>
                    <a:pt x="4289" y="1701"/>
                  </a:lnTo>
                  <a:lnTo>
                    <a:pt x="1294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86" name="Google Shape;14686;p57"/>
            <p:cNvSpPr/>
            <p:nvPr/>
          </p:nvSpPr>
          <p:spPr>
            <a:xfrm>
              <a:off x="5620625" y="2075550"/>
              <a:ext cx="159925" cy="53650"/>
            </a:xfrm>
            <a:custGeom>
              <a:avLst/>
              <a:gdLst/>
              <a:ahLst/>
              <a:cxnLst/>
              <a:rect l="l" t="t" r="r" b="b"/>
              <a:pathLst>
                <a:path w="6397" h="2146" extrusionOk="0">
                  <a:moveTo>
                    <a:pt x="1" y="1"/>
                  </a:moveTo>
                  <a:lnTo>
                    <a:pt x="3217" y="2145"/>
                  </a:lnTo>
                  <a:lnTo>
                    <a:pt x="6397" y="297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87" name="Google Shape;14687;p57"/>
            <p:cNvSpPr/>
            <p:nvPr/>
          </p:nvSpPr>
          <p:spPr>
            <a:xfrm>
              <a:off x="5620625" y="2075550"/>
              <a:ext cx="80450" cy="53650"/>
            </a:xfrm>
            <a:custGeom>
              <a:avLst/>
              <a:gdLst/>
              <a:ahLst/>
              <a:cxnLst/>
              <a:rect l="l" t="t" r="r" b="b"/>
              <a:pathLst>
                <a:path w="3218" h="2146" extrusionOk="0">
                  <a:moveTo>
                    <a:pt x="1" y="1"/>
                  </a:moveTo>
                  <a:lnTo>
                    <a:pt x="1" y="297"/>
                  </a:lnTo>
                  <a:lnTo>
                    <a:pt x="3217" y="2145"/>
                  </a:lnTo>
                  <a:lnTo>
                    <a:pt x="3217" y="18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88" name="Google Shape;14688;p57"/>
            <p:cNvSpPr/>
            <p:nvPr/>
          </p:nvSpPr>
          <p:spPr>
            <a:xfrm>
              <a:off x="5620625" y="2029350"/>
              <a:ext cx="159925" cy="92450"/>
            </a:xfrm>
            <a:custGeom>
              <a:avLst/>
              <a:gdLst/>
              <a:ahLst/>
              <a:cxnLst/>
              <a:rect l="l" t="t" r="r" b="b"/>
              <a:pathLst>
                <a:path w="6397" h="3698" extrusionOk="0">
                  <a:moveTo>
                    <a:pt x="3217" y="0"/>
                  </a:moveTo>
                  <a:lnTo>
                    <a:pt x="1" y="1849"/>
                  </a:lnTo>
                  <a:lnTo>
                    <a:pt x="3217" y="3697"/>
                  </a:lnTo>
                  <a:lnTo>
                    <a:pt x="6397" y="1849"/>
                  </a:lnTo>
                  <a:lnTo>
                    <a:pt x="3217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89" name="Google Shape;14689;p57"/>
            <p:cNvSpPr/>
            <p:nvPr/>
          </p:nvSpPr>
          <p:spPr>
            <a:xfrm>
              <a:off x="5627100" y="2032125"/>
              <a:ext cx="146975" cy="85050"/>
            </a:xfrm>
            <a:custGeom>
              <a:avLst/>
              <a:gdLst/>
              <a:ahLst/>
              <a:cxnLst/>
              <a:rect l="l" t="t" r="r" b="b"/>
              <a:pathLst>
                <a:path w="5879" h="3402" extrusionOk="0">
                  <a:moveTo>
                    <a:pt x="2958" y="0"/>
                  </a:moveTo>
                  <a:lnTo>
                    <a:pt x="0" y="1738"/>
                  </a:lnTo>
                  <a:lnTo>
                    <a:pt x="2958" y="3401"/>
                  </a:lnTo>
                  <a:lnTo>
                    <a:pt x="5879" y="1738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90" name="Google Shape;14690;p57"/>
            <p:cNvSpPr/>
            <p:nvPr/>
          </p:nvSpPr>
          <p:spPr>
            <a:xfrm>
              <a:off x="5635425" y="1978500"/>
              <a:ext cx="61950" cy="92450"/>
            </a:xfrm>
            <a:custGeom>
              <a:avLst/>
              <a:gdLst/>
              <a:ahLst/>
              <a:cxnLst/>
              <a:rect l="l" t="t" r="r" b="b"/>
              <a:pathLst>
                <a:path w="2478" h="3698" extrusionOk="0">
                  <a:moveTo>
                    <a:pt x="2366" y="1"/>
                  </a:moveTo>
                  <a:lnTo>
                    <a:pt x="0" y="3698"/>
                  </a:lnTo>
                  <a:lnTo>
                    <a:pt x="259" y="3698"/>
                  </a:lnTo>
                  <a:lnTo>
                    <a:pt x="2440" y="408"/>
                  </a:lnTo>
                  <a:lnTo>
                    <a:pt x="2477" y="75"/>
                  </a:lnTo>
                  <a:lnTo>
                    <a:pt x="236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91" name="Google Shape;14691;p57"/>
            <p:cNvSpPr/>
            <p:nvPr/>
          </p:nvSpPr>
          <p:spPr>
            <a:xfrm>
              <a:off x="5639125" y="1980350"/>
              <a:ext cx="61025" cy="92450"/>
            </a:xfrm>
            <a:custGeom>
              <a:avLst/>
              <a:gdLst/>
              <a:ahLst/>
              <a:cxnLst/>
              <a:rect l="l" t="t" r="r" b="b"/>
              <a:pathLst>
                <a:path w="2441" h="3698" extrusionOk="0">
                  <a:moveTo>
                    <a:pt x="2329" y="1"/>
                  </a:moveTo>
                  <a:lnTo>
                    <a:pt x="0" y="3698"/>
                  </a:lnTo>
                  <a:lnTo>
                    <a:pt x="0" y="3698"/>
                  </a:lnTo>
                  <a:lnTo>
                    <a:pt x="259" y="3550"/>
                  </a:lnTo>
                  <a:lnTo>
                    <a:pt x="2440" y="371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92" name="Google Shape;14692;p57"/>
            <p:cNvSpPr/>
            <p:nvPr/>
          </p:nvSpPr>
          <p:spPr>
            <a:xfrm>
              <a:off x="5703800" y="1978500"/>
              <a:ext cx="61975" cy="92450"/>
            </a:xfrm>
            <a:custGeom>
              <a:avLst/>
              <a:gdLst/>
              <a:ahLst/>
              <a:cxnLst/>
              <a:rect l="l" t="t" r="r" b="b"/>
              <a:pathLst>
                <a:path w="2479" h="3698" extrusionOk="0">
                  <a:moveTo>
                    <a:pt x="112" y="1"/>
                  </a:moveTo>
                  <a:lnTo>
                    <a:pt x="1" y="75"/>
                  </a:lnTo>
                  <a:lnTo>
                    <a:pt x="38" y="408"/>
                  </a:lnTo>
                  <a:lnTo>
                    <a:pt x="2219" y="3698"/>
                  </a:lnTo>
                  <a:lnTo>
                    <a:pt x="2478" y="369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93" name="Google Shape;14693;p57"/>
            <p:cNvSpPr/>
            <p:nvPr/>
          </p:nvSpPr>
          <p:spPr>
            <a:xfrm>
              <a:off x="5701975" y="1980350"/>
              <a:ext cx="60100" cy="92450"/>
            </a:xfrm>
            <a:custGeom>
              <a:avLst/>
              <a:gdLst/>
              <a:ahLst/>
              <a:cxnLst/>
              <a:rect l="l" t="t" r="r" b="b"/>
              <a:pathLst>
                <a:path w="2404" h="3698" extrusionOk="0">
                  <a:moveTo>
                    <a:pt x="74" y="1"/>
                  </a:moveTo>
                  <a:lnTo>
                    <a:pt x="0" y="371"/>
                  </a:lnTo>
                  <a:lnTo>
                    <a:pt x="2144" y="3550"/>
                  </a:lnTo>
                  <a:lnTo>
                    <a:pt x="2403" y="369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94" name="Google Shape;14694;p57"/>
            <p:cNvSpPr/>
            <p:nvPr/>
          </p:nvSpPr>
          <p:spPr>
            <a:xfrm>
              <a:off x="5646500" y="1970200"/>
              <a:ext cx="50875" cy="32375"/>
            </a:xfrm>
            <a:custGeom>
              <a:avLst/>
              <a:gdLst/>
              <a:ahLst/>
              <a:cxnLst/>
              <a:rect l="l" t="t" r="r" b="b"/>
              <a:pathLst>
                <a:path w="2035" h="1295" extrusionOk="0">
                  <a:moveTo>
                    <a:pt x="1923" y="0"/>
                  </a:moveTo>
                  <a:lnTo>
                    <a:pt x="1" y="1035"/>
                  </a:lnTo>
                  <a:lnTo>
                    <a:pt x="1" y="1294"/>
                  </a:lnTo>
                  <a:lnTo>
                    <a:pt x="1997" y="185"/>
                  </a:lnTo>
                  <a:lnTo>
                    <a:pt x="2034" y="74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95" name="Google Shape;14695;p57"/>
            <p:cNvSpPr/>
            <p:nvPr/>
          </p:nvSpPr>
          <p:spPr>
            <a:xfrm>
              <a:off x="5651125" y="1972050"/>
              <a:ext cx="48100" cy="34200"/>
            </a:xfrm>
            <a:custGeom>
              <a:avLst/>
              <a:gdLst/>
              <a:ahLst/>
              <a:cxnLst/>
              <a:rect l="l" t="t" r="r" b="b"/>
              <a:pathLst>
                <a:path w="1924" h="1368" extrusionOk="0">
                  <a:moveTo>
                    <a:pt x="1849" y="0"/>
                  </a:moveTo>
                  <a:lnTo>
                    <a:pt x="1" y="1072"/>
                  </a:lnTo>
                  <a:lnTo>
                    <a:pt x="1" y="1368"/>
                  </a:lnTo>
                  <a:lnTo>
                    <a:pt x="1923" y="259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96" name="Google Shape;14696;p57"/>
            <p:cNvSpPr/>
            <p:nvPr/>
          </p:nvSpPr>
          <p:spPr>
            <a:xfrm>
              <a:off x="5645575" y="1919350"/>
              <a:ext cx="51800" cy="76750"/>
            </a:xfrm>
            <a:custGeom>
              <a:avLst/>
              <a:gdLst/>
              <a:ahLst/>
              <a:cxnLst/>
              <a:rect l="l" t="t" r="r" b="b"/>
              <a:pathLst>
                <a:path w="2072" h="3070" extrusionOk="0">
                  <a:moveTo>
                    <a:pt x="1886" y="1"/>
                  </a:moveTo>
                  <a:lnTo>
                    <a:pt x="1" y="3069"/>
                  </a:lnTo>
                  <a:lnTo>
                    <a:pt x="297" y="3069"/>
                  </a:lnTo>
                  <a:lnTo>
                    <a:pt x="1997" y="407"/>
                  </a:lnTo>
                  <a:lnTo>
                    <a:pt x="2071" y="7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97" name="Google Shape;14697;p57"/>
            <p:cNvSpPr/>
            <p:nvPr/>
          </p:nvSpPr>
          <p:spPr>
            <a:xfrm>
              <a:off x="5650200" y="1921200"/>
              <a:ext cx="49025" cy="77675"/>
            </a:xfrm>
            <a:custGeom>
              <a:avLst/>
              <a:gdLst/>
              <a:ahLst/>
              <a:cxnLst/>
              <a:rect l="l" t="t" r="r" b="b"/>
              <a:pathLst>
                <a:path w="1961" h="3107" extrusionOk="0">
                  <a:moveTo>
                    <a:pt x="1886" y="1"/>
                  </a:moveTo>
                  <a:lnTo>
                    <a:pt x="1" y="3106"/>
                  </a:lnTo>
                  <a:lnTo>
                    <a:pt x="1" y="3106"/>
                  </a:lnTo>
                  <a:lnTo>
                    <a:pt x="223" y="2958"/>
                  </a:lnTo>
                  <a:lnTo>
                    <a:pt x="1960" y="370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98" name="Google Shape;14698;p57"/>
            <p:cNvSpPr/>
            <p:nvPr/>
          </p:nvSpPr>
          <p:spPr>
            <a:xfrm>
              <a:off x="5703800" y="1970200"/>
              <a:ext cx="50875" cy="33300"/>
            </a:xfrm>
            <a:custGeom>
              <a:avLst/>
              <a:gdLst/>
              <a:ahLst/>
              <a:cxnLst/>
              <a:rect l="l" t="t" r="r" b="b"/>
              <a:pathLst>
                <a:path w="2035" h="1332" extrusionOk="0">
                  <a:moveTo>
                    <a:pt x="112" y="0"/>
                  </a:moveTo>
                  <a:lnTo>
                    <a:pt x="1" y="74"/>
                  </a:lnTo>
                  <a:lnTo>
                    <a:pt x="38" y="185"/>
                  </a:lnTo>
                  <a:lnTo>
                    <a:pt x="2034" y="1331"/>
                  </a:lnTo>
                  <a:lnTo>
                    <a:pt x="2034" y="103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99" name="Google Shape;14699;p57"/>
            <p:cNvSpPr/>
            <p:nvPr/>
          </p:nvSpPr>
          <p:spPr>
            <a:xfrm>
              <a:off x="5701975" y="1972050"/>
              <a:ext cx="48075" cy="34200"/>
            </a:xfrm>
            <a:custGeom>
              <a:avLst/>
              <a:gdLst/>
              <a:ahLst/>
              <a:cxnLst/>
              <a:rect l="l" t="t" r="r" b="b"/>
              <a:pathLst>
                <a:path w="1923" h="1368" extrusionOk="0">
                  <a:moveTo>
                    <a:pt x="74" y="0"/>
                  </a:moveTo>
                  <a:lnTo>
                    <a:pt x="0" y="259"/>
                  </a:lnTo>
                  <a:lnTo>
                    <a:pt x="1923" y="1368"/>
                  </a:lnTo>
                  <a:lnTo>
                    <a:pt x="1923" y="110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00" name="Google Shape;14700;p57"/>
            <p:cNvSpPr/>
            <p:nvPr/>
          </p:nvSpPr>
          <p:spPr>
            <a:xfrm>
              <a:off x="5703800" y="1919350"/>
              <a:ext cx="51800" cy="76750"/>
            </a:xfrm>
            <a:custGeom>
              <a:avLst/>
              <a:gdLst/>
              <a:ahLst/>
              <a:cxnLst/>
              <a:rect l="l" t="t" r="r" b="b"/>
              <a:pathLst>
                <a:path w="2072" h="3070" extrusionOk="0">
                  <a:moveTo>
                    <a:pt x="112" y="1"/>
                  </a:moveTo>
                  <a:lnTo>
                    <a:pt x="1" y="75"/>
                  </a:lnTo>
                  <a:lnTo>
                    <a:pt x="75" y="407"/>
                  </a:lnTo>
                  <a:lnTo>
                    <a:pt x="1776" y="3069"/>
                  </a:lnTo>
                  <a:lnTo>
                    <a:pt x="2071" y="306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01" name="Google Shape;14701;p57"/>
            <p:cNvSpPr/>
            <p:nvPr/>
          </p:nvSpPr>
          <p:spPr>
            <a:xfrm>
              <a:off x="5701975" y="1921200"/>
              <a:ext cx="49000" cy="77675"/>
            </a:xfrm>
            <a:custGeom>
              <a:avLst/>
              <a:gdLst/>
              <a:ahLst/>
              <a:cxnLst/>
              <a:rect l="l" t="t" r="r" b="b"/>
              <a:pathLst>
                <a:path w="1960" h="3107" extrusionOk="0">
                  <a:moveTo>
                    <a:pt x="74" y="1"/>
                  </a:moveTo>
                  <a:lnTo>
                    <a:pt x="0" y="370"/>
                  </a:lnTo>
                  <a:lnTo>
                    <a:pt x="1664" y="2958"/>
                  </a:lnTo>
                  <a:lnTo>
                    <a:pt x="1960" y="310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02" name="Google Shape;14702;p57"/>
            <p:cNvSpPr/>
            <p:nvPr/>
          </p:nvSpPr>
          <p:spPr>
            <a:xfrm>
              <a:off x="5632650" y="1924900"/>
              <a:ext cx="29600" cy="155300"/>
            </a:xfrm>
            <a:custGeom>
              <a:avLst/>
              <a:gdLst/>
              <a:ahLst/>
              <a:cxnLst/>
              <a:rect l="l" t="t" r="r" b="b"/>
              <a:pathLst>
                <a:path w="1184" h="6212" extrusionOk="0">
                  <a:moveTo>
                    <a:pt x="888" y="1"/>
                  </a:moveTo>
                  <a:lnTo>
                    <a:pt x="0" y="5879"/>
                  </a:lnTo>
                  <a:lnTo>
                    <a:pt x="111" y="6212"/>
                  </a:lnTo>
                  <a:lnTo>
                    <a:pt x="333" y="6064"/>
                  </a:lnTo>
                  <a:lnTo>
                    <a:pt x="1183" y="518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03" name="Google Shape;14703;p57"/>
            <p:cNvSpPr/>
            <p:nvPr/>
          </p:nvSpPr>
          <p:spPr>
            <a:xfrm>
              <a:off x="5738925" y="1924900"/>
              <a:ext cx="29600" cy="155300"/>
            </a:xfrm>
            <a:custGeom>
              <a:avLst/>
              <a:gdLst/>
              <a:ahLst/>
              <a:cxnLst/>
              <a:rect l="l" t="t" r="r" b="b"/>
              <a:pathLst>
                <a:path w="1184" h="6212" extrusionOk="0">
                  <a:moveTo>
                    <a:pt x="297" y="1"/>
                  </a:moveTo>
                  <a:lnTo>
                    <a:pt x="1" y="518"/>
                  </a:lnTo>
                  <a:lnTo>
                    <a:pt x="851" y="6064"/>
                  </a:lnTo>
                  <a:lnTo>
                    <a:pt x="1073" y="6212"/>
                  </a:lnTo>
                  <a:lnTo>
                    <a:pt x="1184" y="5879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04" name="Google Shape;14704;p57"/>
            <p:cNvSpPr/>
            <p:nvPr/>
          </p:nvSpPr>
          <p:spPr>
            <a:xfrm>
              <a:off x="5672375" y="2045050"/>
              <a:ext cx="57350" cy="46250"/>
            </a:xfrm>
            <a:custGeom>
              <a:avLst/>
              <a:gdLst/>
              <a:ahLst/>
              <a:cxnLst/>
              <a:rect l="l" t="t" r="r" b="b"/>
              <a:pathLst>
                <a:path w="2294" h="1850" extrusionOk="0">
                  <a:moveTo>
                    <a:pt x="1" y="1"/>
                  </a:moveTo>
                  <a:lnTo>
                    <a:pt x="1147" y="1849"/>
                  </a:lnTo>
                  <a:lnTo>
                    <a:pt x="2293" y="1221"/>
                  </a:lnTo>
                  <a:lnTo>
                    <a:pt x="2293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05" name="Google Shape;14705;p57"/>
            <p:cNvSpPr/>
            <p:nvPr/>
          </p:nvSpPr>
          <p:spPr>
            <a:xfrm>
              <a:off x="5672375" y="2045050"/>
              <a:ext cx="28700" cy="46250"/>
            </a:xfrm>
            <a:custGeom>
              <a:avLst/>
              <a:gdLst/>
              <a:ahLst/>
              <a:cxnLst/>
              <a:rect l="l" t="t" r="r" b="b"/>
              <a:pathLst>
                <a:path w="1148" h="1850" extrusionOk="0">
                  <a:moveTo>
                    <a:pt x="1" y="1"/>
                  </a:moveTo>
                  <a:lnTo>
                    <a:pt x="1" y="1221"/>
                  </a:lnTo>
                  <a:lnTo>
                    <a:pt x="1147" y="1849"/>
                  </a:lnTo>
                  <a:lnTo>
                    <a:pt x="1147" y="7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06" name="Google Shape;14706;p57"/>
            <p:cNvSpPr/>
            <p:nvPr/>
          </p:nvSpPr>
          <p:spPr>
            <a:xfrm>
              <a:off x="5672375" y="2029350"/>
              <a:ext cx="57350" cy="33300"/>
            </a:xfrm>
            <a:custGeom>
              <a:avLst/>
              <a:gdLst/>
              <a:ahLst/>
              <a:cxnLst/>
              <a:rect l="l" t="t" r="r" b="b"/>
              <a:pathLst>
                <a:path w="2294" h="1332" extrusionOk="0">
                  <a:moveTo>
                    <a:pt x="1147" y="0"/>
                  </a:moveTo>
                  <a:lnTo>
                    <a:pt x="1" y="629"/>
                  </a:lnTo>
                  <a:lnTo>
                    <a:pt x="1147" y="1331"/>
                  </a:lnTo>
                  <a:lnTo>
                    <a:pt x="2293" y="629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07" name="Google Shape;14707;p57"/>
            <p:cNvSpPr/>
            <p:nvPr/>
          </p:nvSpPr>
          <p:spPr>
            <a:xfrm>
              <a:off x="5691800" y="1955400"/>
              <a:ext cx="17575" cy="96375"/>
            </a:xfrm>
            <a:custGeom>
              <a:avLst/>
              <a:gdLst/>
              <a:ahLst/>
              <a:cxnLst/>
              <a:rect l="l" t="t" r="r" b="b"/>
              <a:pathLst>
                <a:path w="703" h="3855" extrusionOk="0">
                  <a:moveTo>
                    <a:pt x="0" y="1"/>
                  </a:moveTo>
                  <a:lnTo>
                    <a:pt x="0" y="3624"/>
                  </a:lnTo>
                  <a:cubicBezTo>
                    <a:pt x="0" y="3698"/>
                    <a:pt x="37" y="3735"/>
                    <a:pt x="111" y="3772"/>
                  </a:cubicBezTo>
                  <a:cubicBezTo>
                    <a:pt x="167" y="3827"/>
                    <a:pt x="259" y="3855"/>
                    <a:pt x="352" y="3855"/>
                  </a:cubicBezTo>
                  <a:cubicBezTo>
                    <a:pt x="444" y="3855"/>
                    <a:pt x="536" y="3827"/>
                    <a:pt x="592" y="3772"/>
                  </a:cubicBezTo>
                  <a:cubicBezTo>
                    <a:pt x="703" y="3735"/>
                    <a:pt x="703" y="3698"/>
                    <a:pt x="703" y="3624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08" name="Google Shape;14708;p57"/>
            <p:cNvSpPr/>
            <p:nvPr/>
          </p:nvSpPr>
          <p:spPr>
            <a:xfrm>
              <a:off x="5690875" y="1949625"/>
              <a:ext cx="19425" cy="10650"/>
            </a:xfrm>
            <a:custGeom>
              <a:avLst/>
              <a:gdLst/>
              <a:ahLst/>
              <a:cxnLst/>
              <a:rect l="l" t="t" r="r" b="b"/>
              <a:pathLst>
                <a:path w="777" h="426" extrusionOk="0">
                  <a:moveTo>
                    <a:pt x="384" y="1"/>
                  </a:moveTo>
                  <a:cubicBezTo>
                    <a:pt x="287" y="1"/>
                    <a:pt x="185" y="28"/>
                    <a:pt x="111" y="84"/>
                  </a:cubicBezTo>
                  <a:cubicBezTo>
                    <a:pt x="0" y="121"/>
                    <a:pt x="0" y="269"/>
                    <a:pt x="111" y="343"/>
                  </a:cubicBezTo>
                  <a:cubicBezTo>
                    <a:pt x="185" y="398"/>
                    <a:pt x="287" y="426"/>
                    <a:pt x="384" y="426"/>
                  </a:cubicBezTo>
                  <a:cubicBezTo>
                    <a:pt x="481" y="426"/>
                    <a:pt x="573" y="398"/>
                    <a:pt x="629" y="343"/>
                  </a:cubicBezTo>
                  <a:cubicBezTo>
                    <a:pt x="777" y="269"/>
                    <a:pt x="777" y="121"/>
                    <a:pt x="629" y="84"/>
                  </a:cubicBezTo>
                  <a:cubicBezTo>
                    <a:pt x="573" y="28"/>
                    <a:pt x="481" y="1"/>
                    <a:pt x="384" y="1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09" name="Google Shape;14709;p57"/>
            <p:cNvSpPr/>
            <p:nvPr/>
          </p:nvSpPr>
          <p:spPr>
            <a:xfrm>
              <a:off x="5701975" y="2008075"/>
              <a:ext cx="52700" cy="101700"/>
            </a:xfrm>
            <a:custGeom>
              <a:avLst/>
              <a:gdLst/>
              <a:ahLst/>
              <a:cxnLst/>
              <a:rect l="l" t="t" r="r" b="b"/>
              <a:pathLst>
                <a:path w="2108" h="4068" extrusionOk="0">
                  <a:moveTo>
                    <a:pt x="1960" y="1"/>
                  </a:moveTo>
                  <a:lnTo>
                    <a:pt x="0" y="4068"/>
                  </a:lnTo>
                  <a:lnTo>
                    <a:pt x="296" y="4068"/>
                  </a:lnTo>
                  <a:lnTo>
                    <a:pt x="2033" y="371"/>
                  </a:lnTo>
                  <a:lnTo>
                    <a:pt x="2107" y="38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10" name="Google Shape;14710;p57"/>
            <p:cNvSpPr/>
            <p:nvPr/>
          </p:nvSpPr>
          <p:spPr>
            <a:xfrm>
              <a:off x="5705650" y="2009000"/>
              <a:ext cx="49950" cy="102625"/>
            </a:xfrm>
            <a:custGeom>
              <a:avLst/>
              <a:gdLst/>
              <a:ahLst/>
              <a:cxnLst/>
              <a:rect l="l" t="t" r="r" b="b"/>
              <a:pathLst>
                <a:path w="1998" h="4105" extrusionOk="0">
                  <a:moveTo>
                    <a:pt x="1960" y="1"/>
                  </a:moveTo>
                  <a:lnTo>
                    <a:pt x="1" y="4105"/>
                  </a:lnTo>
                  <a:lnTo>
                    <a:pt x="297" y="3957"/>
                  </a:lnTo>
                  <a:lnTo>
                    <a:pt x="1997" y="371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11" name="Google Shape;14711;p57"/>
            <p:cNvSpPr/>
            <p:nvPr/>
          </p:nvSpPr>
          <p:spPr>
            <a:xfrm>
              <a:off x="5646500" y="2008075"/>
              <a:ext cx="52725" cy="101700"/>
            </a:xfrm>
            <a:custGeom>
              <a:avLst/>
              <a:gdLst/>
              <a:ahLst/>
              <a:cxnLst/>
              <a:rect l="l" t="t" r="r" b="b"/>
              <a:pathLst>
                <a:path w="2109" h="4068" extrusionOk="0">
                  <a:moveTo>
                    <a:pt x="149" y="1"/>
                  </a:moveTo>
                  <a:lnTo>
                    <a:pt x="1" y="38"/>
                  </a:lnTo>
                  <a:lnTo>
                    <a:pt x="112" y="371"/>
                  </a:lnTo>
                  <a:lnTo>
                    <a:pt x="1812" y="4068"/>
                  </a:lnTo>
                  <a:lnTo>
                    <a:pt x="2108" y="4068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12" name="Google Shape;14712;p57"/>
            <p:cNvSpPr/>
            <p:nvPr/>
          </p:nvSpPr>
          <p:spPr>
            <a:xfrm>
              <a:off x="5645575" y="2009000"/>
              <a:ext cx="49950" cy="102625"/>
            </a:xfrm>
            <a:custGeom>
              <a:avLst/>
              <a:gdLst/>
              <a:ahLst/>
              <a:cxnLst/>
              <a:rect l="l" t="t" r="r" b="b"/>
              <a:pathLst>
                <a:path w="1998" h="4105" extrusionOk="0">
                  <a:moveTo>
                    <a:pt x="38" y="1"/>
                  </a:moveTo>
                  <a:lnTo>
                    <a:pt x="1" y="371"/>
                  </a:lnTo>
                  <a:lnTo>
                    <a:pt x="1701" y="3957"/>
                  </a:lnTo>
                  <a:lnTo>
                    <a:pt x="1997" y="410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13" name="Google Shape;14713;p57"/>
            <p:cNvSpPr/>
            <p:nvPr/>
          </p:nvSpPr>
          <p:spPr>
            <a:xfrm>
              <a:off x="5701975" y="2002550"/>
              <a:ext cx="50850" cy="32375"/>
            </a:xfrm>
            <a:custGeom>
              <a:avLst/>
              <a:gdLst/>
              <a:ahLst/>
              <a:cxnLst/>
              <a:rect l="l" t="t" r="r" b="b"/>
              <a:pathLst>
                <a:path w="2034" h="1295" extrusionOk="0">
                  <a:moveTo>
                    <a:pt x="1923" y="0"/>
                  </a:moveTo>
                  <a:lnTo>
                    <a:pt x="0" y="1072"/>
                  </a:lnTo>
                  <a:lnTo>
                    <a:pt x="0" y="1294"/>
                  </a:lnTo>
                  <a:lnTo>
                    <a:pt x="2033" y="185"/>
                  </a:lnTo>
                  <a:lnTo>
                    <a:pt x="2033" y="74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14" name="Google Shape;14714;p57"/>
            <p:cNvSpPr/>
            <p:nvPr/>
          </p:nvSpPr>
          <p:spPr>
            <a:xfrm>
              <a:off x="5706575" y="2004400"/>
              <a:ext cx="48100" cy="32375"/>
            </a:xfrm>
            <a:custGeom>
              <a:avLst/>
              <a:gdLst/>
              <a:ahLst/>
              <a:cxnLst/>
              <a:rect l="l" t="t" r="r" b="b"/>
              <a:pathLst>
                <a:path w="1924" h="1295" extrusionOk="0">
                  <a:moveTo>
                    <a:pt x="1849" y="0"/>
                  </a:moveTo>
                  <a:lnTo>
                    <a:pt x="1" y="1072"/>
                  </a:lnTo>
                  <a:lnTo>
                    <a:pt x="1" y="1294"/>
                  </a:lnTo>
                  <a:lnTo>
                    <a:pt x="1923" y="185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15" name="Google Shape;14715;p57"/>
            <p:cNvSpPr/>
            <p:nvPr/>
          </p:nvSpPr>
          <p:spPr>
            <a:xfrm>
              <a:off x="5701050" y="1936925"/>
              <a:ext cx="42525" cy="92450"/>
            </a:xfrm>
            <a:custGeom>
              <a:avLst/>
              <a:gdLst/>
              <a:ahLst/>
              <a:cxnLst/>
              <a:rect l="l" t="t" r="r" b="b"/>
              <a:pathLst>
                <a:path w="1701" h="3698" extrusionOk="0">
                  <a:moveTo>
                    <a:pt x="1590" y="0"/>
                  </a:moveTo>
                  <a:lnTo>
                    <a:pt x="0" y="3697"/>
                  </a:lnTo>
                  <a:lnTo>
                    <a:pt x="296" y="3697"/>
                  </a:lnTo>
                  <a:lnTo>
                    <a:pt x="1627" y="407"/>
                  </a:lnTo>
                  <a:lnTo>
                    <a:pt x="1701" y="74"/>
                  </a:lnTo>
                  <a:lnTo>
                    <a:pt x="159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16" name="Google Shape;14716;p57"/>
            <p:cNvSpPr/>
            <p:nvPr/>
          </p:nvSpPr>
          <p:spPr>
            <a:xfrm>
              <a:off x="5705650" y="1938775"/>
              <a:ext cx="39775" cy="92450"/>
            </a:xfrm>
            <a:custGeom>
              <a:avLst/>
              <a:gdLst/>
              <a:ahLst/>
              <a:cxnLst/>
              <a:rect l="l" t="t" r="r" b="b"/>
              <a:pathLst>
                <a:path w="1591" h="3698" extrusionOk="0">
                  <a:moveTo>
                    <a:pt x="1517" y="0"/>
                  </a:moveTo>
                  <a:lnTo>
                    <a:pt x="1" y="3697"/>
                  </a:lnTo>
                  <a:lnTo>
                    <a:pt x="1" y="3697"/>
                  </a:lnTo>
                  <a:lnTo>
                    <a:pt x="297" y="3549"/>
                  </a:lnTo>
                  <a:lnTo>
                    <a:pt x="1591" y="370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17" name="Google Shape;14717;p57"/>
            <p:cNvSpPr/>
            <p:nvPr/>
          </p:nvSpPr>
          <p:spPr>
            <a:xfrm>
              <a:off x="5648350" y="2002550"/>
              <a:ext cx="50875" cy="32375"/>
            </a:xfrm>
            <a:custGeom>
              <a:avLst/>
              <a:gdLst/>
              <a:ahLst/>
              <a:cxnLst/>
              <a:rect l="l" t="t" r="r" b="b"/>
              <a:pathLst>
                <a:path w="2035" h="1295" extrusionOk="0">
                  <a:moveTo>
                    <a:pt x="112" y="0"/>
                  </a:moveTo>
                  <a:lnTo>
                    <a:pt x="1" y="74"/>
                  </a:lnTo>
                  <a:lnTo>
                    <a:pt x="38" y="185"/>
                  </a:lnTo>
                  <a:lnTo>
                    <a:pt x="2034" y="1294"/>
                  </a:lnTo>
                  <a:lnTo>
                    <a:pt x="2034" y="107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18" name="Google Shape;14718;p57"/>
            <p:cNvSpPr/>
            <p:nvPr/>
          </p:nvSpPr>
          <p:spPr>
            <a:xfrm>
              <a:off x="5646500" y="2004400"/>
              <a:ext cx="48100" cy="32375"/>
            </a:xfrm>
            <a:custGeom>
              <a:avLst/>
              <a:gdLst/>
              <a:ahLst/>
              <a:cxnLst/>
              <a:rect l="l" t="t" r="r" b="b"/>
              <a:pathLst>
                <a:path w="1924" h="1295" extrusionOk="0">
                  <a:moveTo>
                    <a:pt x="75" y="0"/>
                  </a:moveTo>
                  <a:lnTo>
                    <a:pt x="1" y="185"/>
                  </a:lnTo>
                  <a:lnTo>
                    <a:pt x="1923" y="1294"/>
                  </a:lnTo>
                  <a:lnTo>
                    <a:pt x="1923" y="107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19" name="Google Shape;14719;p57"/>
            <p:cNvSpPr/>
            <p:nvPr/>
          </p:nvSpPr>
          <p:spPr>
            <a:xfrm>
              <a:off x="5658525" y="1936925"/>
              <a:ext cx="42550" cy="92450"/>
            </a:xfrm>
            <a:custGeom>
              <a:avLst/>
              <a:gdLst/>
              <a:ahLst/>
              <a:cxnLst/>
              <a:rect l="l" t="t" r="r" b="b"/>
              <a:pathLst>
                <a:path w="1702" h="3698" extrusionOk="0">
                  <a:moveTo>
                    <a:pt x="148" y="0"/>
                  </a:moveTo>
                  <a:lnTo>
                    <a:pt x="0" y="74"/>
                  </a:lnTo>
                  <a:lnTo>
                    <a:pt x="37" y="407"/>
                  </a:lnTo>
                  <a:lnTo>
                    <a:pt x="1442" y="3697"/>
                  </a:lnTo>
                  <a:lnTo>
                    <a:pt x="1701" y="369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20" name="Google Shape;14720;p57"/>
            <p:cNvSpPr/>
            <p:nvPr/>
          </p:nvSpPr>
          <p:spPr>
            <a:xfrm>
              <a:off x="5657600" y="1938775"/>
              <a:ext cx="38850" cy="92450"/>
            </a:xfrm>
            <a:custGeom>
              <a:avLst/>
              <a:gdLst/>
              <a:ahLst/>
              <a:cxnLst/>
              <a:rect l="l" t="t" r="r" b="b"/>
              <a:pathLst>
                <a:path w="1554" h="3698" extrusionOk="0">
                  <a:moveTo>
                    <a:pt x="37" y="0"/>
                  </a:moveTo>
                  <a:lnTo>
                    <a:pt x="0" y="370"/>
                  </a:lnTo>
                  <a:lnTo>
                    <a:pt x="1294" y="3549"/>
                  </a:lnTo>
                  <a:lnTo>
                    <a:pt x="1553" y="369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21" name="Google Shape;14721;p57"/>
            <p:cNvSpPr/>
            <p:nvPr/>
          </p:nvSpPr>
          <p:spPr>
            <a:xfrm>
              <a:off x="5649275" y="1919350"/>
              <a:ext cx="102625" cy="37925"/>
            </a:xfrm>
            <a:custGeom>
              <a:avLst/>
              <a:gdLst/>
              <a:ahLst/>
              <a:cxnLst/>
              <a:rect l="l" t="t" r="r" b="b"/>
              <a:pathLst>
                <a:path w="4105" h="1517" extrusionOk="0">
                  <a:moveTo>
                    <a:pt x="1" y="1"/>
                  </a:moveTo>
                  <a:lnTo>
                    <a:pt x="2071" y="1517"/>
                  </a:lnTo>
                  <a:lnTo>
                    <a:pt x="4104" y="296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22" name="Google Shape;14722;p57"/>
            <p:cNvSpPr/>
            <p:nvPr/>
          </p:nvSpPr>
          <p:spPr>
            <a:xfrm>
              <a:off x="5649275" y="1919350"/>
              <a:ext cx="51800" cy="37925"/>
            </a:xfrm>
            <a:custGeom>
              <a:avLst/>
              <a:gdLst/>
              <a:ahLst/>
              <a:cxnLst/>
              <a:rect l="l" t="t" r="r" b="b"/>
              <a:pathLst>
                <a:path w="2072" h="1517" extrusionOk="0">
                  <a:moveTo>
                    <a:pt x="1" y="1"/>
                  </a:moveTo>
                  <a:lnTo>
                    <a:pt x="1" y="296"/>
                  </a:lnTo>
                  <a:lnTo>
                    <a:pt x="2071" y="1517"/>
                  </a:lnTo>
                  <a:lnTo>
                    <a:pt x="2071" y="11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23" name="Google Shape;14723;p57"/>
            <p:cNvSpPr/>
            <p:nvPr/>
          </p:nvSpPr>
          <p:spPr>
            <a:xfrm>
              <a:off x="5649275" y="1888850"/>
              <a:ext cx="102625" cy="59175"/>
            </a:xfrm>
            <a:custGeom>
              <a:avLst/>
              <a:gdLst/>
              <a:ahLst/>
              <a:cxnLst/>
              <a:rect l="l" t="t" r="r" b="b"/>
              <a:pathLst>
                <a:path w="4105" h="2367" extrusionOk="0">
                  <a:moveTo>
                    <a:pt x="2071" y="1"/>
                  </a:moveTo>
                  <a:lnTo>
                    <a:pt x="1" y="1221"/>
                  </a:lnTo>
                  <a:lnTo>
                    <a:pt x="2071" y="2367"/>
                  </a:lnTo>
                  <a:lnTo>
                    <a:pt x="4104" y="1221"/>
                  </a:lnTo>
                  <a:lnTo>
                    <a:pt x="2071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24" name="Google Shape;14724;p57"/>
            <p:cNvSpPr/>
            <p:nvPr/>
          </p:nvSpPr>
          <p:spPr>
            <a:xfrm>
              <a:off x="5665000" y="1899950"/>
              <a:ext cx="71175" cy="38850"/>
            </a:xfrm>
            <a:custGeom>
              <a:avLst/>
              <a:gdLst/>
              <a:ahLst/>
              <a:cxnLst/>
              <a:rect l="l" t="t" r="r" b="b"/>
              <a:pathLst>
                <a:path w="2847" h="1554" extrusionOk="0">
                  <a:moveTo>
                    <a:pt x="0" y="0"/>
                  </a:moveTo>
                  <a:lnTo>
                    <a:pt x="1442" y="1553"/>
                  </a:lnTo>
                  <a:lnTo>
                    <a:pt x="2847" y="740"/>
                  </a:lnTo>
                  <a:lnTo>
                    <a:pt x="2847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25" name="Google Shape;14725;p57"/>
            <p:cNvSpPr/>
            <p:nvPr/>
          </p:nvSpPr>
          <p:spPr>
            <a:xfrm>
              <a:off x="5665000" y="1899950"/>
              <a:ext cx="36075" cy="38850"/>
            </a:xfrm>
            <a:custGeom>
              <a:avLst/>
              <a:gdLst/>
              <a:ahLst/>
              <a:cxnLst/>
              <a:rect l="l" t="t" r="r" b="b"/>
              <a:pathLst>
                <a:path w="1443" h="1554" extrusionOk="0">
                  <a:moveTo>
                    <a:pt x="0" y="0"/>
                  </a:moveTo>
                  <a:lnTo>
                    <a:pt x="0" y="740"/>
                  </a:lnTo>
                  <a:lnTo>
                    <a:pt x="1442" y="1553"/>
                  </a:lnTo>
                  <a:lnTo>
                    <a:pt x="1442" y="7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26" name="Google Shape;14726;p57"/>
            <p:cNvSpPr/>
            <p:nvPr/>
          </p:nvSpPr>
          <p:spPr>
            <a:xfrm>
              <a:off x="5665000" y="1878700"/>
              <a:ext cx="71175" cy="40675"/>
            </a:xfrm>
            <a:custGeom>
              <a:avLst/>
              <a:gdLst/>
              <a:ahLst/>
              <a:cxnLst/>
              <a:rect l="l" t="t" r="r" b="b"/>
              <a:pathLst>
                <a:path w="2847" h="1627" extrusionOk="0">
                  <a:moveTo>
                    <a:pt x="1442" y="0"/>
                  </a:moveTo>
                  <a:lnTo>
                    <a:pt x="0" y="850"/>
                  </a:lnTo>
                  <a:lnTo>
                    <a:pt x="1442" y="1627"/>
                  </a:lnTo>
                  <a:lnTo>
                    <a:pt x="2847" y="850"/>
                  </a:lnTo>
                  <a:lnTo>
                    <a:pt x="1442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27" name="Google Shape;14727;p57"/>
            <p:cNvSpPr/>
            <p:nvPr/>
          </p:nvSpPr>
          <p:spPr>
            <a:xfrm>
              <a:off x="5701050" y="1926750"/>
              <a:ext cx="73025" cy="190425"/>
            </a:xfrm>
            <a:custGeom>
              <a:avLst/>
              <a:gdLst/>
              <a:ahLst/>
              <a:cxnLst/>
              <a:rect l="l" t="t" r="r" b="b"/>
              <a:pathLst>
                <a:path w="2921" h="7617" extrusionOk="0">
                  <a:moveTo>
                    <a:pt x="2033" y="0"/>
                  </a:moveTo>
                  <a:lnTo>
                    <a:pt x="0" y="1221"/>
                  </a:lnTo>
                  <a:lnTo>
                    <a:pt x="0" y="7616"/>
                  </a:lnTo>
                  <a:lnTo>
                    <a:pt x="296" y="7469"/>
                  </a:lnTo>
                  <a:lnTo>
                    <a:pt x="222" y="1405"/>
                  </a:lnTo>
                  <a:lnTo>
                    <a:pt x="1775" y="592"/>
                  </a:lnTo>
                  <a:lnTo>
                    <a:pt x="2588" y="6138"/>
                  </a:lnTo>
                  <a:lnTo>
                    <a:pt x="2921" y="5953"/>
                  </a:lnTo>
                  <a:lnTo>
                    <a:pt x="203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28" name="Google Shape;14728;p57"/>
            <p:cNvSpPr/>
            <p:nvPr/>
          </p:nvSpPr>
          <p:spPr>
            <a:xfrm>
              <a:off x="5627100" y="1926750"/>
              <a:ext cx="73975" cy="190425"/>
            </a:xfrm>
            <a:custGeom>
              <a:avLst/>
              <a:gdLst/>
              <a:ahLst/>
              <a:cxnLst/>
              <a:rect l="l" t="t" r="r" b="b"/>
              <a:pathLst>
                <a:path w="2959" h="7617" extrusionOk="0">
                  <a:moveTo>
                    <a:pt x="888" y="0"/>
                  </a:moveTo>
                  <a:lnTo>
                    <a:pt x="0" y="5953"/>
                  </a:lnTo>
                  <a:lnTo>
                    <a:pt x="333" y="6138"/>
                  </a:lnTo>
                  <a:lnTo>
                    <a:pt x="1147" y="592"/>
                  </a:lnTo>
                  <a:lnTo>
                    <a:pt x="2699" y="1405"/>
                  </a:lnTo>
                  <a:lnTo>
                    <a:pt x="2699" y="7469"/>
                  </a:lnTo>
                  <a:lnTo>
                    <a:pt x="2958" y="7616"/>
                  </a:lnTo>
                  <a:lnTo>
                    <a:pt x="2958" y="1221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29" name="Google Shape;14729;p57"/>
            <p:cNvSpPr/>
            <p:nvPr/>
          </p:nvSpPr>
          <p:spPr>
            <a:xfrm>
              <a:off x="5691800" y="1863900"/>
              <a:ext cx="18500" cy="40925"/>
            </a:xfrm>
            <a:custGeom>
              <a:avLst/>
              <a:gdLst/>
              <a:ahLst/>
              <a:cxnLst/>
              <a:rect l="l" t="t" r="r" b="b"/>
              <a:pathLst>
                <a:path w="740" h="1637" extrusionOk="0">
                  <a:moveTo>
                    <a:pt x="0" y="0"/>
                  </a:moveTo>
                  <a:lnTo>
                    <a:pt x="0" y="1442"/>
                  </a:lnTo>
                  <a:cubicBezTo>
                    <a:pt x="0" y="1479"/>
                    <a:pt x="37" y="1516"/>
                    <a:pt x="74" y="1553"/>
                  </a:cubicBezTo>
                  <a:cubicBezTo>
                    <a:pt x="148" y="1609"/>
                    <a:pt x="250" y="1636"/>
                    <a:pt x="347" y="1636"/>
                  </a:cubicBezTo>
                  <a:cubicBezTo>
                    <a:pt x="444" y="1636"/>
                    <a:pt x="536" y="1609"/>
                    <a:pt x="592" y="1553"/>
                  </a:cubicBezTo>
                  <a:cubicBezTo>
                    <a:pt x="703" y="1516"/>
                    <a:pt x="740" y="1479"/>
                    <a:pt x="740" y="1442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30" name="Google Shape;14730;p57"/>
            <p:cNvSpPr/>
            <p:nvPr/>
          </p:nvSpPr>
          <p:spPr>
            <a:xfrm>
              <a:off x="5690875" y="1858825"/>
              <a:ext cx="19425" cy="10175"/>
            </a:xfrm>
            <a:custGeom>
              <a:avLst/>
              <a:gdLst/>
              <a:ahLst/>
              <a:cxnLst/>
              <a:rect l="l" t="t" r="r" b="b"/>
              <a:pathLst>
                <a:path w="777" h="407" extrusionOk="0">
                  <a:moveTo>
                    <a:pt x="384" y="0"/>
                  </a:moveTo>
                  <a:cubicBezTo>
                    <a:pt x="287" y="0"/>
                    <a:pt x="185" y="19"/>
                    <a:pt x="111" y="56"/>
                  </a:cubicBezTo>
                  <a:cubicBezTo>
                    <a:pt x="0" y="93"/>
                    <a:pt x="0" y="240"/>
                    <a:pt x="111" y="351"/>
                  </a:cubicBezTo>
                  <a:cubicBezTo>
                    <a:pt x="185" y="388"/>
                    <a:pt x="287" y="407"/>
                    <a:pt x="384" y="407"/>
                  </a:cubicBezTo>
                  <a:cubicBezTo>
                    <a:pt x="481" y="407"/>
                    <a:pt x="573" y="388"/>
                    <a:pt x="629" y="351"/>
                  </a:cubicBezTo>
                  <a:cubicBezTo>
                    <a:pt x="777" y="240"/>
                    <a:pt x="777" y="93"/>
                    <a:pt x="629" y="56"/>
                  </a:cubicBezTo>
                  <a:cubicBezTo>
                    <a:pt x="573" y="19"/>
                    <a:pt x="481" y="0"/>
                    <a:pt x="384" y="0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31" name="Google Shape;14731;p57"/>
            <p:cNvSpPr/>
            <p:nvPr/>
          </p:nvSpPr>
          <p:spPr>
            <a:xfrm>
              <a:off x="5690875" y="1857200"/>
              <a:ext cx="18500" cy="10650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356" y="0"/>
                  </a:moveTo>
                  <a:cubicBezTo>
                    <a:pt x="278" y="0"/>
                    <a:pt x="204" y="28"/>
                    <a:pt x="148" y="84"/>
                  </a:cubicBezTo>
                  <a:cubicBezTo>
                    <a:pt x="0" y="158"/>
                    <a:pt x="0" y="268"/>
                    <a:pt x="148" y="342"/>
                  </a:cubicBezTo>
                  <a:cubicBezTo>
                    <a:pt x="204" y="398"/>
                    <a:pt x="278" y="426"/>
                    <a:pt x="356" y="426"/>
                  </a:cubicBezTo>
                  <a:cubicBezTo>
                    <a:pt x="435" y="426"/>
                    <a:pt x="518" y="398"/>
                    <a:pt x="592" y="342"/>
                  </a:cubicBezTo>
                  <a:cubicBezTo>
                    <a:pt x="740" y="305"/>
                    <a:pt x="740" y="158"/>
                    <a:pt x="592" y="84"/>
                  </a:cubicBezTo>
                  <a:cubicBezTo>
                    <a:pt x="518" y="28"/>
                    <a:pt x="435" y="0"/>
                    <a:pt x="356" y="0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32" name="Google Shape;14732;p57"/>
            <p:cNvSpPr/>
            <p:nvPr/>
          </p:nvSpPr>
          <p:spPr>
            <a:xfrm>
              <a:off x="5691800" y="1841875"/>
              <a:ext cx="64725" cy="26675"/>
            </a:xfrm>
            <a:custGeom>
              <a:avLst/>
              <a:gdLst/>
              <a:ahLst/>
              <a:cxnLst/>
              <a:rect l="l" t="t" r="r" b="b"/>
              <a:pathLst>
                <a:path w="2589" h="1067" extrusionOk="0">
                  <a:moveTo>
                    <a:pt x="1227" y="0"/>
                  </a:moveTo>
                  <a:cubicBezTo>
                    <a:pt x="598" y="0"/>
                    <a:pt x="37" y="196"/>
                    <a:pt x="37" y="881"/>
                  </a:cubicBezTo>
                  <a:cubicBezTo>
                    <a:pt x="37" y="918"/>
                    <a:pt x="0" y="1029"/>
                    <a:pt x="370" y="1066"/>
                  </a:cubicBezTo>
                  <a:cubicBezTo>
                    <a:pt x="1294" y="1066"/>
                    <a:pt x="1442" y="438"/>
                    <a:pt x="2588" y="216"/>
                  </a:cubicBezTo>
                  <a:cubicBezTo>
                    <a:pt x="2248" y="119"/>
                    <a:pt x="1717" y="0"/>
                    <a:pt x="1227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33" name="Google Shape;14733;p57"/>
            <p:cNvSpPr/>
            <p:nvPr/>
          </p:nvSpPr>
          <p:spPr>
            <a:xfrm>
              <a:off x="5691800" y="1846425"/>
              <a:ext cx="49000" cy="22125"/>
            </a:xfrm>
            <a:custGeom>
              <a:avLst/>
              <a:gdLst/>
              <a:ahLst/>
              <a:cxnLst/>
              <a:rect l="l" t="t" r="r" b="b"/>
              <a:pathLst>
                <a:path w="1960" h="885" extrusionOk="0">
                  <a:moveTo>
                    <a:pt x="1155" y="1"/>
                  </a:moveTo>
                  <a:cubicBezTo>
                    <a:pt x="613" y="1"/>
                    <a:pt x="163" y="222"/>
                    <a:pt x="37" y="699"/>
                  </a:cubicBezTo>
                  <a:cubicBezTo>
                    <a:pt x="37" y="736"/>
                    <a:pt x="0" y="847"/>
                    <a:pt x="370" y="884"/>
                  </a:cubicBezTo>
                  <a:cubicBezTo>
                    <a:pt x="1036" y="847"/>
                    <a:pt x="777" y="367"/>
                    <a:pt x="1960" y="145"/>
                  </a:cubicBezTo>
                  <a:cubicBezTo>
                    <a:pt x="1687" y="50"/>
                    <a:pt x="1411" y="1"/>
                    <a:pt x="1155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34" name="Google Shape;14734;p57"/>
            <p:cNvSpPr/>
            <p:nvPr/>
          </p:nvSpPr>
          <p:spPr>
            <a:xfrm>
              <a:off x="5691800" y="1849875"/>
              <a:ext cx="35150" cy="18675"/>
            </a:xfrm>
            <a:custGeom>
              <a:avLst/>
              <a:gdLst/>
              <a:ahLst/>
              <a:cxnLst/>
              <a:rect l="l" t="t" r="r" b="b"/>
              <a:pathLst>
                <a:path w="1406" h="747" extrusionOk="0">
                  <a:moveTo>
                    <a:pt x="1013" y="0"/>
                  </a:moveTo>
                  <a:cubicBezTo>
                    <a:pt x="424" y="0"/>
                    <a:pt x="192" y="345"/>
                    <a:pt x="37" y="561"/>
                  </a:cubicBezTo>
                  <a:cubicBezTo>
                    <a:pt x="37" y="598"/>
                    <a:pt x="0" y="709"/>
                    <a:pt x="370" y="746"/>
                  </a:cubicBezTo>
                  <a:cubicBezTo>
                    <a:pt x="851" y="635"/>
                    <a:pt x="629" y="192"/>
                    <a:pt x="1405" y="44"/>
                  </a:cubicBezTo>
                  <a:cubicBezTo>
                    <a:pt x="1259" y="13"/>
                    <a:pt x="1129" y="0"/>
                    <a:pt x="1013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35" name="Google Shape;14735;p57"/>
            <p:cNvSpPr/>
            <p:nvPr/>
          </p:nvSpPr>
          <p:spPr>
            <a:xfrm>
              <a:off x="5609525" y="2409225"/>
              <a:ext cx="277325" cy="110000"/>
            </a:xfrm>
            <a:custGeom>
              <a:avLst/>
              <a:gdLst/>
              <a:ahLst/>
              <a:cxnLst/>
              <a:rect l="l" t="t" r="r" b="b"/>
              <a:pathLst>
                <a:path w="11093" h="4400" extrusionOk="0">
                  <a:moveTo>
                    <a:pt x="11092" y="0"/>
                  </a:moveTo>
                  <a:lnTo>
                    <a:pt x="1" y="1923"/>
                  </a:lnTo>
                  <a:lnTo>
                    <a:pt x="3846" y="4400"/>
                  </a:lnTo>
                  <a:lnTo>
                    <a:pt x="11092" y="185"/>
                  </a:lnTo>
                  <a:lnTo>
                    <a:pt x="11092" y="0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36" name="Google Shape;14736;p57"/>
            <p:cNvSpPr/>
            <p:nvPr/>
          </p:nvSpPr>
          <p:spPr>
            <a:xfrm>
              <a:off x="5609525" y="2457275"/>
              <a:ext cx="96150" cy="61950"/>
            </a:xfrm>
            <a:custGeom>
              <a:avLst/>
              <a:gdLst/>
              <a:ahLst/>
              <a:cxnLst/>
              <a:rect l="l" t="t" r="r" b="b"/>
              <a:pathLst>
                <a:path w="3846" h="2478" extrusionOk="0">
                  <a:moveTo>
                    <a:pt x="1" y="1"/>
                  </a:moveTo>
                  <a:lnTo>
                    <a:pt x="1" y="186"/>
                  </a:lnTo>
                  <a:lnTo>
                    <a:pt x="3846" y="2478"/>
                  </a:lnTo>
                  <a:lnTo>
                    <a:pt x="3846" y="22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37" name="Google Shape;14737;p57"/>
            <p:cNvSpPr/>
            <p:nvPr/>
          </p:nvSpPr>
          <p:spPr>
            <a:xfrm>
              <a:off x="5609525" y="2352825"/>
              <a:ext cx="277325" cy="159925"/>
            </a:xfrm>
            <a:custGeom>
              <a:avLst/>
              <a:gdLst/>
              <a:ahLst/>
              <a:cxnLst/>
              <a:rect l="l" t="t" r="r" b="b"/>
              <a:pathLst>
                <a:path w="11093" h="6397" extrusionOk="0">
                  <a:moveTo>
                    <a:pt x="7210" y="1"/>
                  </a:moveTo>
                  <a:lnTo>
                    <a:pt x="1" y="4179"/>
                  </a:lnTo>
                  <a:lnTo>
                    <a:pt x="3846" y="6397"/>
                  </a:lnTo>
                  <a:lnTo>
                    <a:pt x="11092" y="2256"/>
                  </a:lnTo>
                  <a:lnTo>
                    <a:pt x="7210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38" name="Google Shape;14738;p57"/>
            <p:cNvSpPr/>
            <p:nvPr/>
          </p:nvSpPr>
          <p:spPr>
            <a:xfrm>
              <a:off x="5733400" y="2372250"/>
              <a:ext cx="118325" cy="69350"/>
            </a:xfrm>
            <a:custGeom>
              <a:avLst/>
              <a:gdLst/>
              <a:ahLst/>
              <a:cxnLst/>
              <a:rect l="l" t="t" r="r" b="b"/>
              <a:pathLst>
                <a:path w="4733" h="2774" extrusionOk="0">
                  <a:moveTo>
                    <a:pt x="2366" y="0"/>
                  </a:moveTo>
                  <a:cubicBezTo>
                    <a:pt x="1738" y="0"/>
                    <a:pt x="1146" y="148"/>
                    <a:pt x="703" y="407"/>
                  </a:cubicBezTo>
                  <a:cubicBezTo>
                    <a:pt x="222" y="703"/>
                    <a:pt x="0" y="999"/>
                    <a:pt x="0" y="1368"/>
                  </a:cubicBezTo>
                  <a:cubicBezTo>
                    <a:pt x="0" y="1701"/>
                    <a:pt x="185" y="2034"/>
                    <a:pt x="592" y="2293"/>
                  </a:cubicBezTo>
                  <a:lnTo>
                    <a:pt x="555" y="2367"/>
                  </a:lnTo>
                  <a:cubicBezTo>
                    <a:pt x="555" y="2403"/>
                    <a:pt x="555" y="2403"/>
                    <a:pt x="592" y="2403"/>
                  </a:cubicBezTo>
                  <a:lnTo>
                    <a:pt x="776" y="2403"/>
                  </a:lnTo>
                  <a:cubicBezTo>
                    <a:pt x="1183" y="2625"/>
                    <a:pt x="1738" y="2773"/>
                    <a:pt x="2366" y="2773"/>
                  </a:cubicBezTo>
                  <a:cubicBezTo>
                    <a:pt x="2958" y="2773"/>
                    <a:pt x="3549" y="2625"/>
                    <a:pt x="4030" y="2367"/>
                  </a:cubicBezTo>
                  <a:cubicBezTo>
                    <a:pt x="4474" y="2071"/>
                    <a:pt x="4695" y="1738"/>
                    <a:pt x="4695" y="1368"/>
                  </a:cubicBezTo>
                  <a:cubicBezTo>
                    <a:pt x="4732" y="999"/>
                    <a:pt x="4474" y="703"/>
                    <a:pt x="4030" y="407"/>
                  </a:cubicBezTo>
                  <a:cubicBezTo>
                    <a:pt x="3549" y="148"/>
                    <a:pt x="2995" y="0"/>
                    <a:pt x="23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39" name="Google Shape;14739;p57"/>
            <p:cNvSpPr/>
            <p:nvPr/>
          </p:nvSpPr>
          <p:spPr>
            <a:xfrm>
              <a:off x="5736150" y="2405525"/>
              <a:ext cx="113725" cy="34900"/>
            </a:xfrm>
            <a:custGeom>
              <a:avLst/>
              <a:gdLst/>
              <a:ahLst/>
              <a:cxnLst/>
              <a:rect l="l" t="t" r="r" b="b"/>
              <a:pathLst>
                <a:path w="4549" h="1396" extrusionOk="0">
                  <a:moveTo>
                    <a:pt x="1" y="0"/>
                  </a:moveTo>
                  <a:lnTo>
                    <a:pt x="1" y="111"/>
                  </a:lnTo>
                  <a:cubicBezTo>
                    <a:pt x="1" y="407"/>
                    <a:pt x="223" y="777"/>
                    <a:pt x="666" y="1036"/>
                  </a:cubicBezTo>
                  <a:cubicBezTo>
                    <a:pt x="1110" y="1276"/>
                    <a:pt x="1702" y="1396"/>
                    <a:pt x="2293" y="1396"/>
                  </a:cubicBezTo>
                  <a:cubicBezTo>
                    <a:pt x="2885" y="1396"/>
                    <a:pt x="3476" y="1276"/>
                    <a:pt x="3920" y="1036"/>
                  </a:cubicBezTo>
                  <a:cubicBezTo>
                    <a:pt x="4327" y="740"/>
                    <a:pt x="4548" y="407"/>
                    <a:pt x="4548" y="111"/>
                  </a:cubicBezTo>
                  <a:lnTo>
                    <a:pt x="454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40" name="Google Shape;14740;p57"/>
            <p:cNvSpPr/>
            <p:nvPr/>
          </p:nvSpPr>
          <p:spPr>
            <a:xfrm>
              <a:off x="5731550" y="2372700"/>
              <a:ext cx="124800" cy="65650"/>
            </a:xfrm>
            <a:custGeom>
              <a:avLst/>
              <a:gdLst/>
              <a:ahLst/>
              <a:cxnLst/>
              <a:rect l="l" t="t" r="r" b="b"/>
              <a:pathLst>
                <a:path w="4992" h="2626" extrusionOk="0">
                  <a:moveTo>
                    <a:pt x="2477" y="1"/>
                  </a:moveTo>
                  <a:cubicBezTo>
                    <a:pt x="1886" y="1"/>
                    <a:pt x="1294" y="130"/>
                    <a:pt x="850" y="389"/>
                  </a:cubicBezTo>
                  <a:cubicBezTo>
                    <a:pt x="0" y="907"/>
                    <a:pt x="0" y="1720"/>
                    <a:pt x="850" y="2238"/>
                  </a:cubicBezTo>
                  <a:cubicBezTo>
                    <a:pt x="1294" y="2496"/>
                    <a:pt x="1886" y="2626"/>
                    <a:pt x="2477" y="2626"/>
                  </a:cubicBezTo>
                  <a:cubicBezTo>
                    <a:pt x="3069" y="2626"/>
                    <a:pt x="3660" y="2496"/>
                    <a:pt x="4104" y="2238"/>
                  </a:cubicBezTo>
                  <a:cubicBezTo>
                    <a:pt x="4991" y="1683"/>
                    <a:pt x="4991" y="870"/>
                    <a:pt x="4104" y="389"/>
                  </a:cubicBezTo>
                  <a:cubicBezTo>
                    <a:pt x="3660" y="130"/>
                    <a:pt x="3069" y="1"/>
                    <a:pt x="2477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41" name="Google Shape;14741;p57"/>
            <p:cNvSpPr/>
            <p:nvPr/>
          </p:nvSpPr>
          <p:spPr>
            <a:xfrm>
              <a:off x="5738925" y="2336200"/>
              <a:ext cx="108175" cy="98450"/>
            </a:xfrm>
            <a:custGeom>
              <a:avLst/>
              <a:gdLst/>
              <a:ahLst/>
              <a:cxnLst/>
              <a:rect l="l" t="t" r="r" b="b"/>
              <a:pathLst>
                <a:path w="4327" h="3938" extrusionOk="0">
                  <a:moveTo>
                    <a:pt x="1" y="1"/>
                  </a:moveTo>
                  <a:lnTo>
                    <a:pt x="1" y="2699"/>
                  </a:lnTo>
                  <a:cubicBezTo>
                    <a:pt x="1" y="2995"/>
                    <a:pt x="260" y="3328"/>
                    <a:pt x="666" y="3550"/>
                  </a:cubicBezTo>
                  <a:cubicBezTo>
                    <a:pt x="1073" y="3809"/>
                    <a:pt x="1628" y="3938"/>
                    <a:pt x="2182" y="3938"/>
                  </a:cubicBezTo>
                  <a:cubicBezTo>
                    <a:pt x="2737" y="3938"/>
                    <a:pt x="3291" y="3809"/>
                    <a:pt x="3698" y="3550"/>
                  </a:cubicBezTo>
                  <a:cubicBezTo>
                    <a:pt x="4142" y="3328"/>
                    <a:pt x="4326" y="2995"/>
                    <a:pt x="4326" y="2699"/>
                  </a:cubicBezTo>
                  <a:lnTo>
                    <a:pt x="432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42" name="Google Shape;14742;p57"/>
            <p:cNvSpPr/>
            <p:nvPr/>
          </p:nvSpPr>
          <p:spPr>
            <a:xfrm>
              <a:off x="5734325" y="2305000"/>
              <a:ext cx="118325" cy="63125"/>
            </a:xfrm>
            <a:custGeom>
              <a:avLst/>
              <a:gdLst/>
              <a:ahLst/>
              <a:cxnLst/>
              <a:rect l="l" t="t" r="r" b="b"/>
              <a:pathLst>
                <a:path w="4733" h="2525" extrusionOk="0">
                  <a:moveTo>
                    <a:pt x="2366" y="1"/>
                  </a:moveTo>
                  <a:cubicBezTo>
                    <a:pt x="1812" y="1"/>
                    <a:pt x="1257" y="121"/>
                    <a:pt x="850" y="361"/>
                  </a:cubicBezTo>
                  <a:cubicBezTo>
                    <a:pt x="0" y="842"/>
                    <a:pt x="0" y="1618"/>
                    <a:pt x="850" y="2136"/>
                  </a:cubicBezTo>
                  <a:cubicBezTo>
                    <a:pt x="1257" y="2395"/>
                    <a:pt x="1812" y="2524"/>
                    <a:pt x="2366" y="2524"/>
                  </a:cubicBezTo>
                  <a:cubicBezTo>
                    <a:pt x="2921" y="2524"/>
                    <a:pt x="3475" y="2395"/>
                    <a:pt x="3882" y="2136"/>
                  </a:cubicBezTo>
                  <a:cubicBezTo>
                    <a:pt x="4732" y="1655"/>
                    <a:pt x="4732" y="879"/>
                    <a:pt x="3882" y="361"/>
                  </a:cubicBezTo>
                  <a:cubicBezTo>
                    <a:pt x="3475" y="121"/>
                    <a:pt x="2921" y="1"/>
                    <a:pt x="2366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43" name="Google Shape;14743;p57"/>
            <p:cNvSpPr/>
            <p:nvPr/>
          </p:nvSpPr>
          <p:spPr>
            <a:xfrm>
              <a:off x="5745400" y="2310100"/>
              <a:ext cx="95225" cy="27050"/>
            </a:xfrm>
            <a:custGeom>
              <a:avLst/>
              <a:gdLst/>
              <a:ahLst/>
              <a:cxnLst/>
              <a:rect l="l" t="t" r="r" b="b"/>
              <a:pathLst>
                <a:path w="3809" h="1082" extrusionOk="0">
                  <a:moveTo>
                    <a:pt x="1886" y="0"/>
                  </a:moveTo>
                  <a:cubicBezTo>
                    <a:pt x="1406" y="0"/>
                    <a:pt x="925" y="102"/>
                    <a:pt x="555" y="305"/>
                  </a:cubicBezTo>
                  <a:cubicBezTo>
                    <a:pt x="186" y="490"/>
                    <a:pt x="1" y="822"/>
                    <a:pt x="1" y="1081"/>
                  </a:cubicBezTo>
                  <a:lnTo>
                    <a:pt x="1" y="1081"/>
                  </a:lnTo>
                  <a:cubicBezTo>
                    <a:pt x="1" y="822"/>
                    <a:pt x="186" y="527"/>
                    <a:pt x="555" y="342"/>
                  </a:cubicBezTo>
                  <a:cubicBezTo>
                    <a:pt x="925" y="139"/>
                    <a:pt x="1406" y="37"/>
                    <a:pt x="1886" y="37"/>
                  </a:cubicBezTo>
                  <a:cubicBezTo>
                    <a:pt x="2367" y="37"/>
                    <a:pt x="2847" y="139"/>
                    <a:pt x="3217" y="342"/>
                  </a:cubicBezTo>
                  <a:cubicBezTo>
                    <a:pt x="3587" y="601"/>
                    <a:pt x="3772" y="823"/>
                    <a:pt x="3772" y="1081"/>
                  </a:cubicBezTo>
                  <a:cubicBezTo>
                    <a:pt x="3809" y="823"/>
                    <a:pt x="3624" y="490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44" name="Google Shape;14744;p57"/>
            <p:cNvSpPr/>
            <p:nvPr/>
          </p:nvSpPr>
          <p:spPr>
            <a:xfrm>
              <a:off x="5745400" y="2311025"/>
              <a:ext cx="94300" cy="52925"/>
            </a:xfrm>
            <a:custGeom>
              <a:avLst/>
              <a:gdLst/>
              <a:ahLst/>
              <a:cxnLst/>
              <a:rect l="l" t="t" r="r" b="b"/>
              <a:pathLst>
                <a:path w="3772" h="2117" extrusionOk="0">
                  <a:moveTo>
                    <a:pt x="1886" y="0"/>
                  </a:moveTo>
                  <a:cubicBezTo>
                    <a:pt x="1406" y="0"/>
                    <a:pt x="925" y="102"/>
                    <a:pt x="555" y="305"/>
                  </a:cubicBezTo>
                  <a:cubicBezTo>
                    <a:pt x="186" y="564"/>
                    <a:pt x="1" y="786"/>
                    <a:pt x="1" y="1044"/>
                  </a:cubicBezTo>
                  <a:cubicBezTo>
                    <a:pt x="1" y="1340"/>
                    <a:pt x="186" y="1599"/>
                    <a:pt x="555" y="1784"/>
                  </a:cubicBezTo>
                  <a:cubicBezTo>
                    <a:pt x="925" y="2006"/>
                    <a:pt x="1406" y="2117"/>
                    <a:pt x="1886" y="2117"/>
                  </a:cubicBezTo>
                  <a:cubicBezTo>
                    <a:pt x="2367" y="2117"/>
                    <a:pt x="2847" y="2006"/>
                    <a:pt x="3217" y="1784"/>
                  </a:cubicBezTo>
                  <a:cubicBezTo>
                    <a:pt x="3587" y="1562"/>
                    <a:pt x="3772" y="1340"/>
                    <a:pt x="3772" y="1044"/>
                  </a:cubicBezTo>
                  <a:cubicBezTo>
                    <a:pt x="3772" y="786"/>
                    <a:pt x="3587" y="564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45" name="Google Shape;14745;p57"/>
            <p:cNvSpPr/>
            <p:nvPr/>
          </p:nvSpPr>
          <p:spPr>
            <a:xfrm>
              <a:off x="5835050" y="2355600"/>
              <a:ext cx="25" cy="69350"/>
            </a:xfrm>
            <a:custGeom>
              <a:avLst/>
              <a:gdLst/>
              <a:ahLst/>
              <a:cxnLst/>
              <a:rect l="l" t="t" r="r" b="b"/>
              <a:pathLst>
                <a:path w="1" h="2774" extrusionOk="0">
                  <a:moveTo>
                    <a:pt x="1" y="2774"/>
                  </a:moveTo>
                  <a:lnTo>
                    <a:pt x="1" y="2774"/>
                  </a:lnTo>
                  <a:lnTo>
                    <a:pt x="1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46" name="Google Shape;14746;p57"/>
            <p:cNvSpPr/>
            <p:nvPr/>
          </p:nvSpPr>
          <p:spPr>
            <a:xfrm>
              <a:off x="5833200" y="235467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1" y="1"/>
                  </a:moveTo>
                  <a:lnTo>
                    <a:pt x="1" y="38"/>
                  </a:lnTo>
                  <a:lnTo>
                    <a:pt x="75" y="11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47" name="Google Shape;14747;p57"/>
            <p:cNvSpPr/>
            <p:nvPr/>
          </p:nvSpPr>
          <p:spPr>
            <a:xfrm>
              <a:off x="5833200" y="2355600"/>
              <a:ext cx="1875" cy="69350"/>
            </a:xfrm>
            <a:custGeom>
              <a:avLst/>
              <a:gdLst/>
              <a:ahLst/>
              <a:cxnLst/>
              <a:rect l="l" t="t" r="r" b="b"/>
              <a:pathLst>
                <a:path w="75" h="2774" extrusionOk="0">
                  <a:moveTo>
                    <a:pt x="1" y="1"/>
                  </a:moveTo>
                  <a:lnTo>
                    <a:pt x="38" y="75"/>
                  </a:lnTo>
                  <a:lnTo>
                    <a:pt x="38" y="2774"/>
                  </a:lnTo>
                  <a:lnTo>
                    <a:pt x="75" y="2774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48" name="Google Shape;14748;p57"/>
            <p:cNvSpPr/>
            <p:nvPr/>
          </p:nvSpPr>
          <p:spPr>
            <a:xfrm>
              <a:off x="5828600" y="236022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49"/>
                  </a:lnTo>
                  <a:lnTo>
                    <a:pt x="37" y="186"/>
                  </a:lnTo>
                  <a:lnTo>
                    <a:pt x="259" y="75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49" name="Google Shape;14749;p57"/>
            <p:cNvSpPr/>
            <p:nvPr/>
          </p:nvSpPr>
          <p:spPr>
            <a:xfrm>
              <a:off x="5828600" y="236670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11"/>
                  </a:lnTo>
                  <a:lnTo>
                    <a:pt x="37" y="185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50" name="Google Shape;14750;p57"/>
            <p:cNvSpPr/>
            <p:nvPr/>
          </p:nvSpPr>
          <p:spPr>
            <a:xfrm>
              <a:off x="5828600" y="2373175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222" y="0"/>
                  </a:moveTo>
                  <a:lnTo>
                    <a:pt x="0" y="111"/>
                  </a:lnTo>
                  <a:lnTo>
                    <a:pt x="37" y="148"/>
                  </a:lnTo>
                  <a:lnTo>
                    <a:pt x="259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51" name="Google Shape;14751;p57"/>
            <p:cNvSpPr/>
            <p:nvPr/>
          </p:nvSpPr>
          <p:spPr>
            <a:xfrm>
              <a:off x="5828600" y="237872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0"/>
                  </a:moveTo>
                  <a:lnTo>
                    <a:pt x="0" y="148"/>
                  </a:lnTo>
                  <a:lnTo>
                    <a:pt x="37" y="185"/>
                  </a:lnTo>
                  <a:lnTo>
                    <a:pt x="259" y="7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52" name="Google Shape;14752;p57"/>
            <p:cNvSpPr/>
            <p:nvPr/>
          </p:nvSpPr>
          <p:spPr>
            <a:xfrm>
              <a:off x="5828600" y="238517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12"/>
                  </a:lnTo>
                  <a:lnTo>
                    <a:pt x="37" y="186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53" name="Google Shape;14753;p57"/>
            <p:cNvSpPr/>
            <p:nvPr/>
          </p:nvSpPr>
          <p:spPr>
            <a:xfrm>
              <a:off x="5828600" y="23916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222" y="1"/>
                  </a:moveTo>
                  <a:lnTo>
                    <a:pt x="0" y="112"/>
                  </a:lnTo>
                  <a:lnTo>
                    <a:pt x="37" y="149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54" name="Google Shape;14754;p57"/>
            <p:cNvSpPr/>
            <p:nvPr/>
          </p:nvSpPr>
          <p:spPr>
            <a:xfrm>
              <a:off x="5828600" y="239720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48"/>
                  </a:lnTo>
                  <a:lnTo>
                    <a:pt x="37" y="185"/>
                  </a:lnTo>
                  <a:lnTo>
                    <a:pt x="259" y="75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55" name="Google Shape;14755;p57"/>
            <p:cNvSpPr/>
            <p:nvPr/>
          </p:nvSpPr>
          <p:spPr>
            <a:xfrm>
              <a:off x="5828600" y="240367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0"/>
                  </a:moveTo>
                  <a:lnTo>
                    <a:pt x="0" y="111"/>
                  </a:lnTo>
                  <a:lnTo>
                    <a:pt x="37" y="185"/>
                  </a:lnTo>
                  <a:lnTo>
                    <a:pt x="259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56" name="Google Shape;14756;p57"/>
            <p:cNvSpPr/>
            <p:nvPr/>
          </p:nvSpPr>
          <p:spPr>
            <a:xfrm>
              <a:off x="5828600" y="24101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222" y="0"/>
                  </a:moveTo>
                  <a:lnTo>
                    <a:pt x="0" y="111"/>
                  </a:lnTo>
                  <a:lnTo>
                    <a:pt x="37" y="148"/>
                  </a:lnTo>
                  <a:lnTo>
                    <a:pt x="259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57" name="Google Shape;14757;p57"/>
            <p:cNvSpPr/>
            <p:nvPr/>
          </p:nvSpPr>
          <p:spPr>
            <a:xfrm>
              <a:off x="5828600" y="2415700"/>
              <a:ext cx="6475" cy="4625"/>
            </a:xfrm>
            <a:custGeom>
              <a:avLst/>
              <a:gdLst/>
              <a:ahLst/>
              <a:cxnLst/>
              <a:rect l="l" t="t" r="r" b="b"/>
              <a:pathLst>
                <a:path w="259" h="185" extrusionOk="0">
                  <a:moveTo>
                    <a:pt x="222" y="0"/>
                  </a:moveTo>
                  <a:lnTo>
                    <a:pt x="0" y="148"/>
                  </a:lnTo>
                  <a:lnTo>
                    <a:pt x="37" y="185"/>
                  </a:lnTo>
                  <a:lnTo>
                    <a:pt x="259" y="7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58" name="Google Shape;14758;p57"/>
            <p:cNvSpPr/>
            <p:nvPr/>
          </p:nvSpPr>
          <p:spPr>
            <a:xfrm>
              <a:off x="5828600" y="242215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12"/>
                  </a:lnTo>
                  <a:lnTo>
                    <a:pt x="37" y="186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59" name="Google Shape;14759;p57"/>
            <p:cNvSpPr/>
            <p:nvPr/>
          </p:nvSpPr>
          <p:spPr>
            <a:xfrm>
              <a:off x="5828600" y="2360225"/>
              <a:ext cx="925" cy="68425"/>
            </a:xfrm>
            <a:custGeom>
              <a:avLst/>
              <a:gdLst/>
              <a:ahLst/>
              <a:cxnLst/>
              <a:rect l="l" t="t" r="r" b="b"/>
              <a:pathLst>
                <a:path w="37" h="2737" extrusionOk="0">
                  <a:moveTo>
                    <a:pt x="0" y="1"/>
                  </a:moveTo>
                  <a:lnTo>
                    <a:pt x="0" y="2737"/>
                  </a:lnTo>
                  <a:lnTo>
                    <a:pt x="37" y="273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60" name="Google Shape;14760;p57"/>
            <p:cNvSpPr/>
            <p:nvPr/>
          </p:nvSpPr>
          <p:spPr>
            <a:xfrm>
              <a:off x="5826750" y="2359300"/>
              <a:ext cx="2775" cy="950"/>
            </a:xfrm>
            <a:custGeom>
              <a:avLst/>
              <a:gdLst/>
              <a:ahLst/>
              <a:cxnLst/>
              <a:rect l="l" t="t" r="r" b="b"/>
              <a:pathLst>
                <a:path w="111" h="38" extrusionOk="0">
                  <a:moveTo>
                    <a:pt x="0" y="1"/>
                  </a:moveTo>
                  <a:lnTo>
                    <a:pt x="74" y="38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61" name="Google Shape;14761;p57"/>
            <p:cNvSpPr/>
            <p:nvPr/>
          </p:nvSpPr>
          <p:spPr>
            <a:xfrm>
              <a:off x="5825825" y="23593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0" y="1"/>
                  </a:moveTo>
                  <a:lnTo>
                    <a:pt x="111" y="38"/>
                  </a:lnTo>
                  <a:lnTo>
                    <a:pt x="111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62" name="Google Shape;14762;p57"/>
            <p:cNvSpPr/>
            <p:nvPr/>
          </p:nvSpPr>
          <p:spPr>
            <a:xfrm>
              <a:off x="5801775" y="2346375"/>
              <a:ext cx="18525" cy="7400"/>
            </a:xfrm>
            <a:custGeom>
              <a:avLst/>
              <a:gdLst/>
              <a:ahLst/>
              <a:cxnLst/>
              <a:rect l="l" t="t" r="r" b="b"/>
              <a:pathLst>
                <a:path w="741" h="296" extrusionOk="0">
                  <a:moveTo>
                    <a:pt x="1" y="0"/>
                  </a:moveTo>
                  <a:lnTo>
                    <a:pt x="1" y="74"/>
                  </a:lnTo>
                  <a:lnTo>
                    <a:pt x="371" y="296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63" name="Google Shape;14763;p57"/>
            <p:cNvSpPr/>
            <p:nvPr/>
          </p:nvSpPr>
          <p:spPr>
            <a:xfrm>
              <a:off x="5801775" y="2340825"/>
              <a:ext cx="18525" cy="12025"/>
            </a:xfrm>
            <a:custGeom>
              <a:avLst/>
              <a:gdLst/>
              <a:ahLst/>
              <a:cxnLst/>
              <a:rect l="l" t="t" r="r" b="b"/>
              <a:pathLst>
                <a:path w="741" h="481" extrusionOk="0">
                  <a:moveTo>
                    <a:pt x="371" y="0"/>
                  </a:moveTo>
                  <a:lnTo>
                    <a:pt x="1" y="222"/>
                  </a:lnTo>
                  <a:lnTo>
                    <a:pt x="371" y="481"/>
                  </a:lnTo>
                  <a:lnTo>
                    <a:pt x="740" y="222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64" name="Google Shape;14764;p57"/>
            <p:cNvSpPr/>
            <p:nvPr/>
          </p:nvSpPr>
          <p:spPr>
            <a:xfrm>
              <a:off x="5803625" y="2343600"/>
              <a:ext cx="13900" cy="4650"/>
            </a:xfrm>
            <a:custGeom>
              <a:avLst/>
              <a:gdLst/>
              <a:ahLst/>
              <a:cxnLst/>
              <a:rect l="l" t="t" r="r" b="b"/>
              <a:pathLst>
                <a:path w="556" h="186" extrusionOk="0">
                  <a:moveTo>
                    <a:pt x="297" y="0"/>
                  </a:moveTo>
                  <a:lnTo>
                    <a:pt x="1" y="111"/>
                  </a:lnTo>
                  <a:lnTo>
                    <a:pt x="75" y="185"/>
                  </a:lnTo>
                  <a:lnTo>
                    <a:pt x="297" y="37"/>
                  </a:lnTo>
                  <a:lnTo>
                    <a:pt x="518" y="185"/>
                  </a:lnTo>
                  <a:lnTo>
                    <a:pt x="555" y="111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65" name="Google Shape;14765;p57"/>
            <p:cNvSpPr/>
            <p:nvPr/>
          </p:nvSpPr>
          <p:spPr>
            <a:xfrm>
              <a:off x="5805475" y="2344525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223" y="0"/>
                  </a:moveTo>
                  <a:lnTo>
                    <a:pt x="1" y="148"/>
                  </a:lnTo>
                  <a:lnTo>
                    <a:pt x="223" y="259"/>
                  </a:lnTo>
                  <a:lnTo>
                    <a:pt x="444" y="148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66" name="Google Shape;14766;p57"/>
            <p:cNvSpPr/>
            <p:nvPr/>
          </p:nvSpPr>
          <p:spPr>
            <a:xfrm>
              <a:off x="5789775" y="2334575"/>
              <a:ext cx="6500" cy="2575"/>
            </a:xfrm>
            <a:custGeom>
              <a:avLst/>
              <a:gdLst/>
              <a:ahLst/>
              <a:cxnLst/>
              <a:rect l="l" t="t" r="r" b="b"/>
              <a:pathLst>
                <a:path w="260" h="103" extrusionOk="0">
                  <a:moveTo>
                    <a:pt x="130" y="1"/>
                  </a:moveTo>
                  <a:cubicBezTo>
                    <a:pt x="111" y="1"/>
                    <a:pt x="93" y="10"/>
                    <a:pt x="74" y="29"/>
                  </a:cubicBezTo>
                  <a:cubicBezTo>
                    <a:pt x="0" y="29"/>
                    <a:pt x="0" y="66"/>
                    <a:pt x="0" y="66"/>
                  </a:cubicBezTo>
                  <a:cubicBezTo>
                    <a:pt x="0" y="66"/>
                    <a:pt x="0" y="102"/>
                    <a:pt x="74" y="102"/>
                  </a:cubicBezTo>
                  <a:lnTo>
                    <a:pt x="185" y="102"/>
                  </a:lnTo>
                  <a:cubicBezTo>
                    <a:pt x="259" y="102"/>
                    <a:pt x="259" y="66"/>
                    <a:pt x="259" y="66"/>
                  </a:cubicBezTo>
                  <a:cubicBezTo>
                    <a:pt x="259" y="66"/>
                    <a:pt x="259" y="29"/>
                    <a:pt x="185" y="29"/>
                  </a:cubicBezTo>
                  <a:cubicBezTo>
                    <a:pt x="167" y="10"/>
                    <a:pt x="148" y="1"/>
                    <a:pt x="1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67" name="Google Shape;14767;p57"/>
            <p:cNvSpPr/>
            <p:nvPr/>
          </p:nvSpPr>
          <p:spPr>
            <a:xfrm>
              <a:off x="5748175" y="2431400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1" y="1"/>
                  </a:moveTo>
                  <a:lnTo>
                    <a:pt x="1" y="37"/>
                  </a:lnTo>
                  <a:cubicBezTo>
                    <a:pt x="1" y="37"/>
                    <a:pt x="1" y="74"/>
                    <a:pt x="75" y="74"/>
                  </a:cubicBezTo>
                  <a:cubicBezTo>
                    <a:pt x="112" y="74"/>
                    <a:pt x="148" y="74"/>
                    <a:pt x="185" y="37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68" name="Google Shape;14768;p57"/>
            <p:cNvSpPr/>
            <p:nvPr/>
          </p:nvSpPr>
          <p:spPr>
            <a:xfrm>
              <a:off x="5748175" y="2428625"/>
              <a:ext cx="4650" cy="2800"/>
            </a:xfrm>
            <a:custGeom>
              <a:avLst/>
              <a:gdLst/>
              <a:ahLst/>
              <a:cxnLst/>
              <a:rect l="l" t="t" r="r" b="b"/>
              <a:pathLst>
                <a:path w="186" h="112" extrusionOk="0">
                  <a:moveTo>
                    <a:pt x="75" y="1"/>
                  </a:moveTo>
                  <a:cubicBezTo>
                    <a:pt x="1" y="38"/>
                    <a:pt x="1" y="112"/>
                    <a:pt x="75" y="112"/>
                  </a:cubicBezTo>
                  <a:lnTo>
                    <a:pt x="185" y="11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69" name="Google Shape;14769;p57"/>
            <p:cNvSpPr/>
            <p:nvPr/>
          </p:nvSpPr>
          <p:spPr>
            <a:xfrm>
              <a:off x="5791625" y="2335275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38"/>
                    <a:pt x="0" y="74"/>
                    <a:pt x="37" y="74"/>
                  </a:cubicBezTo>
                  <a:cubicBezTo>
                    <a:pt x="37" y="74"/>
                    <a:pt x="74" y="74"/>
                    <a:pt x="185" y="38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70" name="Google Shape;14770;p57"/>
            <p:cNvSpPr/>
            <p:nvPr/>
          </p:nvSpPr>
          <p:spPr>
            <a:xfrm>
              <a:off x="5789775" y="2332500"/>
              <a:ext cx="6500" cy="2800"/>
            </a:xfrm>
            <a:custGeom>
              <a:avLst/>
              <a:gdLst/>
              <a:ahLst/>
              <a:cxnLst/>
              <a:rect l="l" t="t" r="r" b="b"/>
              <a:pathLst>
                <a:path w="260" h="112" extrusionOk="0">
                  <a:moveTo>
                    <a:pt x="74" y="1"/>
                  </a:moveTo>
                  <a:cubicBezTo>
                    <a:pt x="0" y="75"/>
                    <a:pt x="0" y="112"/>
                    <a:pt x="74" y="112"/>
                  </a:cubicBezTo>
                  <a:lnTo>
                    <a:pt x="185" y="112"/>
                  </a:lnTo>
                  <a:cubicBezTo>
                    <a:pt x="259" y="112"/>
                    <a:pt x="259" y="75"/>
                    <a:pt x="185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71" name="Google Shape;14771;p57"/>
            <p:cNvSpPr/>
            <p:nvPr/>
          </p:nvSpPr>
          <p:spPr>
            <a:xfrm>
              <a:off x="5750025" y="2327200"/>
              <a:ext cx="45325" cy="104225"/>
            </a:xfrm>
            <a:custGeom>
              <a:avLst/>
              <a:gdLst/>
              <a:ahLst/>
              <a:cxnLst/>
              <a:rect l="l" t="t" r="r" b="b"/>
              <a:pathLst>
                <a:path w="1813" h="4169" extrusionOk="0">
                  <a:moveTo>
                    <a:pt x="1646" y="0"/>
                  </a:moveTo>
                  <a:cubicBezTo>
                    <a:pt x="1609" y="0"/>
                    <a:pt x="1572" y="9"/>
                    <a:pt x="1553" y="28"/>
                  </a:cubicBezTo>
                  <a:lnTo>
                    <a:pt x="222" y="841"/>
                  </a:lnTo>
                  <a:cubicBezTo>
                    <a:pt x="74" y="878"/>
                    <a:pt x="1" y="1063"/>
                    <a:pt x="1" y="1211"/>
                  </a:cubicBezTo>
                  <a:lnTo>
                    <a:pt x="1" y="4095"/>
                  </a:lnTo>
                  <a:cubicBezTo>
                    <a:pt x="1" y="4169"/>
                    <a:pt x="1" y="4169"/>
                    <a:pt x="38" y="4169"/>
                  </a:cubicBezTo>
                  <a:cubicBezTo>
                    <a:pt x="74" y="4169"/>
                    <a:pt x="111" y="4095"/>
                    <a:pt x="222" y="4095"/>
                  </a:cubicBezTo>
                  <a:lnTo>
                    <a:pt x="222" y="1211"/>
                  </a:lnTo>
                  <a:cubicBezTo>
                    <a:pt x="222" y="1137"/>
                    <a:pt x="259" y="1026"/>
                    <a:pt x="333" y="952"/>
                  </a:cubicBezTo>
                  <a:lnTo>
                    <a:pt x="1701" y="176"/>
                  </a:lnTo>
                  <a:lnTo>
                    <a:pt x="1738" y="176"/>
                  </a:lnTo>
                  <a:lnTo>
                    <a:pt x="1738" y="213"/>
                  </a:lnTo>
                  <a:lnTo>
                    <a:pt x="1738" y="287"/>
                  </a:lnTo>
                  <a:cubicBezTo>
                    <a:pt x="1738" y="324"/>
                    <a:pt x="1738" y="324"/>
                    <a:pt x="1775" y="324"/>
                  </a:cubicBezTo>
                  <a:cubicBezTo>
                    <a:pt x="1775" y="324"/>
                    <a:pt x="1812" y="324"/>
                    <a:pt x="1812" y="287"/>
                  </a:cubicBezTo>
                  <a:lnTo>
                    <a:pt x="1812" y="213"/>
                  </a:lnTo>
                  <a:cubicBezTo>
                    <a:pt x="1812" y="139"/>
                    <a:pt x="1775" y="102"/>
                    <a:pt x="1738" y="28"/>
                  </a:cubicBezTo>
                  <a:cubicBezTo>
                    <a:pt x="1720" y="9"/>
                    <a:pt x="1683" y="0"/>
                    <a:pt x="1646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72" name="Google Shape;14772;p57"/>
            <p:cNvSpPr/>
            <p:nvPr/>
          </p:nvSpPr>
          <p:spPr>
            <a:xfrm>
              <a:off x="5645575" y="2423075"/>
              <a:ext cx="118350" cy="69350"/>
            </a:xfrm>
            <a:custGeom>
              <a:avLst/>
              <a:gdLst/>
              <a:ahLst/>
              <a:cxnLst/>
              <a:rect l="l" t="t" r="r" b="b"/>
              <a:pathLst>
                <a:path w="4734" h="2774" extrusionOk="0">
                  <a:moveTo>
                    <a:pt x="2367" y="1"/>
                  </a:moveTo>
                  <a:cubicBezTo>
                    <a:pt x="1701" y="1"/>
                    <a:pt x="1147" y="149"/>
                    <a:pt x="703" y="407"/>
                  </a:cubicBezTo>
                  <a:cubicBezTo>
                    <a:pt x="223" y="703"/>
                    <a:pt x="1" y="999"/>
                    <a:pt x="1" y="1369"/>
                  </a:cubicBezTo>
                  <a:cubicBezTo>
                    <a:pt x="1" y="1701"/>
                    <a:pt x="186" y="2034"/>
                    <a:pt x="592" y="2293"/>
                  </a:cubicBezTo>
                  <a:lnTo>
                    <a:pt x="555" y="2367"/>
                  </a:lnTo>
                  <a:cubicBezTo>
                    <a:pt x="555" y="2404"/>
                    <a:pt x="555" y="2404"/>
                    <a:pt x="592" y="2404"/>
                  </a:cubicBezTo>
                  <a:lnTo>
                    <a:pt x="777" y="2404"/>
                  </a:lnTo>
                  <a:cubicBezTo>
                    <a:pt x="1184" y="2626"/>
                    <a:pt x="1775" y="2774"/>
                    <a:pt x="2367" y="2774"/>
                  </a:cubicBezTo>
                  <a:cubicBezTo>
                    <a:pt x="2959" y="2774"/>
                    <a:pt x="3550" y="2626"/>
                    <a:pt x="4031" y="2367"/>
                  </a:cubicBezTo>
                  <a:cubicBezTo>
                    <a:pt x="4474" y="2071"/>
                    <a:pt x="4696" y="1738"/>
                    <a:pt x="4696" y="1369"/>
                  </a:cubicBezTo>
                  <a:cubicBezTo>
                    <a:pt x="4733" y="999"/>
                    <a:pt x="4474" y="703"/>
                    <a:pt x="4031" y="407"/>
                  </a:cubicBezTo>
                  <a:cubicBezTo>
                    <a:pt x="3550" y="149"/>
                    <a:pt x="2995" y="1"/>
                    <a:pt x="23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73" name="Google Shape;14773;p57"/>
            <p:cNvSpPr/>
            <p:nvPr/>
          </p:nvSpPr>
          <p:spPr>
            <a:xfrm>
              <a:off x="5648350" y="2456350"/>
              <a:ext cx="113725" cy="34925"/>
            </a:xfrm>
            <a:custGeom>
              <a:avLst/>
              <a:gdLst/>
              <a:ahLst/>
              <a:cxnLst/>
              <a:rect l="l" t="t" r="r" b="b"/>
              <a:pathLst>
                <a:path w="4549" h="1397" extrusionOk="0">
                  <a:moveTo>
                    <a:pt x="1" y="1"/>
                  </a:moveTo>
                  <a:lnTo>
                    <a:pt x="1" y="112"/>
                  </a:lnTo>
                  <a:cubicBezTo>
                    <a:pt x="1" y="407"/>
                    <a:pt x="223" y="777"/>
                    <a:pt x="666" y="1036"/>
                  </a:cubicBezTo>
                  <a:cubicBezTo>
                    <a:pt x="1110" y="1276"/>
                    <a:pt x="1701" y="1396"/>
                    <a:pt x="2293" y="1396"/>
                  </a:cubicBezTo>
                  <a:cubicBezTo>
                    <a:pt x="2884" y="1396"/>
                    <a:pt x="3476" y="1276"/>
                    <a:pt x="3920" y="1036"/>
                  </a:cubicBezTo>
                  <a:cubicBezTo>
                    <a:pt x="4326" y="740"/>
                    <a:pt x="4548" y="407"/>
                    <a:pt x="4548" y="112"/>
                  </a:cubicBezTo>
                  <a:lnTo>
                    <a:pt x="454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74" name="Google Shape;14774;p57"/>
            <p:cNvSpPr/>
            <p:nvPr/>
          </p:nvSpPr>
          <p:spPr>
            <a:xfrm>
              <a:off x="5641875" y="2423550"/>
              <a:ext cx="126650" cy="65650"/>
            </a:xfrm>
            <a:custGeom>
              <a:avLst/>
              <a:gdLst/>
              <a:ahLst/>
              <a:cxnLst/>
              <a:rect l="l" t="t" r="r" b="b"/>
              <a:pathLst>
                <a:path w="5066" h="2626" extrusionOk="0">
                  <a:moveTo>
                    <a:pt x="2515" y="0"/>
                  </a:moveTo>
                  <a:cubicBezTo>
                    <a:pt x="1923" y="0"/>
                    <a:pt x="1332" y="130"/>
                    <a:pt x="888" y="388"/>
                  </a:cubicBezTo>
                  <a:cubicBezTo>
                    <a:pt x="1" y="906"/>
                    <a:pt x="1" y="1719"/>
                    <a:pt x="888" y="2237"/>
                  </a:cubicBezTo>
                  <a:cubicBezTo>
                    <a:pt x="1332" y="2496"/>
                    <a:pt x="1923" y="2625"/>
                    <a:pt x="2515" y="2625"/>
                  </a:cubicBezTo>
                  <a:cubicBezTo>
                    <a:pt x="3107" y="2625"/>
                    <a:pt x="3698" y="2496"/>
                    <a:pt x="4142" y="2237"/>
                  </a:cubicBezTo>
                  <a:cubicBezTo>
                    <a:pt x="5066" y="1682"/>
                    <a:pt x="5066" y="869"/>
                    <a:pt x="4142" y="388"/>
                  </a:cubicBezTo>
                  <a:cubicBezTo>
                    <a:pt x="3698" y="130"/>
                    <a:pt x="3107" y="0"/>
                    <a:pt x="2515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75" name="Google Shape;14775;p57"/>
            <p:cNvSpPr/>
            <p:nvPr/>
          </p:nvSpPr>
          <p:spPr>
            <a:xfrm>
              <a:off x="5651125" y="2387025"/>
              <a:ext cx="108175" cy="98475"/>
            </a:xfrm>
            <a:custGeom>
              <a:avLst/>
              <a:gdLst/>
              <a:ahLst/>
              <a:cxnLst/>
              <a:rect l="l" t="t" r="r" b="b"/>
              <a:pathLst>
                <a:path w="4327" h="3939" extrusionOk="0">
                  <a:moveTo>
                    <a:pt x="1" y="1"/>
                  </a:moveTo>
                  <a:lnTo>
                    <a:pt x="1" y="2700"/>
                  </a:lnTo>
                  <a:cubicBezTo>
                    <a:pt x="1" y="2996"/>
                    <a:pt x="259" y="3328"/>
                    <a:pt x="666" y="3550"/>
                  </a:cubicBezTo>
                  <a:cubicBezTo>
                    <a:pt x="1073" y="3809"/>
                    <a:pt x="1627" y="3938"/>
                    <a:pt x="2182" y="3938"/>
                  </a:cubicBezTo>
                  <a:cubicBezTo>
                    <a:pt x="2737" y="3938"/>
                    <a:pt x="3291" y="3809"/>
                    <a:pt x="3698" y="3550"/>
                  </a:cubicBezTo>
                  <a:cubicBezTo>
                    <a:pt x="4067" y="3328"/>
                    <a:pt x="4326" y="2996"/>
                    <a:pt x="4326" y="2700"/>
                  </a:cubicBezTo>
                  <a:lnTo>
                    <a:pt x="432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76" name="Google Shape;14776;p57"/>
            <p:cNvSpPr/>
            <p:nvPr/>
          </p:nvSpPr>
          <p:spPr>
            <a:xfrm>
              <a:off x="5645575" y="2355850"/>
              <a:ext cx="119275" cy="63100"/>
            </a:xfrm>
            <a:custGeom>
              <a:avLst/>
              <a:gdLst/>
              <a:ahLst/>
              <a:cxnLst/>
              <a:rect l="l" t="t" r="r" b="b"/>
              <a:pathLst>
                <a:path w="4771" h="2524" extrusionOk="0">
                  <a:moveTo>
                    <a:pt x="2367" y="0"/>
                  </a:moveTo>
                  <a:cubicBezTo>
                    <a:pt x="1812" y="0"/>
                    <a:pt x="1258" y="120"/>
                    <a:pt x="851" y="361"/>
                  </a:cubicBezTo>
                  <a:cubicBezTo>
                    <a:pt x="1" y="841"/>
                    <a:pt x="1" y="1618"/>
                    <a:pt x="851" y="2135"/>
                  </a:cubicBezTo>
                  <a:cubicBezTo>
                    <a:pt x="1258" y="2394"/>
                    <a:pt x="1812" y="2523"/>
                    <a:pt x="2367" y="2523"/>
                  </a:cubicBezTo>
                  <a:cubicBezTo>
                    <a:pt x="2922" y="2523"/>
                    <a:pt x="3476" y="2394"/>
                    <a:pt x="3883" y="2135"/>
                  </a:cubicBezTo>
                  <a:cubicBezTo>
                    <a:pt x="4770" y="1655"/>
                    <a:pt x="4770" y="878"/>
                    <a:pt x="3883" y="361"/>
                  </a:cubicBezTo>
                  <a:cubicBezTo>
                    <a:pt x="3476" y="120"/>
                    <a:pt x="2922" y="0"/>
                    <a:pt x="2367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77" name="Google Shape;14777;p57"/>
            <p:cNvSpPr/>
            <p:nvPr/>
          </p:nvSpPr>
          <p:spPr>
            <a:xfrm>
              <a:off x="5657600" y="2360925"/>
              <a:ext cx="95225" cy="27050"/>
            </a:xfrm>
            <a:custGeom>
              <a:avLst/>
              <a:gdLst/>
              <a:ahLst/>
              <a:cxnLst/>
              <a:rect l="l" t="t" r="r" b="b"/>
              <a:pathLst>
                <a:path w="3809" h="1082" extrusionOk="0">
                  <a:moveTo>
                    <a:pt x="1886" y="0"/>
                  </a:moveTo>
                  <a:cubicBezTo>
                    <a:pt x="1405" y="0"/>
                    <a:pt x="925" y="102"/>
                    <a:pt x="555" y="305"/>
                  </a:cubicBezTo>
                  <a:cubicBezTo>
                    <a:pt x="186" y="490"/>
                    <a:pt x="1" y="822"/>
                    <a:pt x="0" y="1081"/>
                  </a:cubicBezTo>
                  <a:lnTo>
                    <a:pt x="0" y="1081"/>
                  </a:lnTo>
                  <a:cubicBezTo>
                    <a:pt x="1" y="822"/>
                    <a:pt x="186" y="527"/>
                    <a:pt x="555" y="342"/>
                  </a:cubicBezTo>
                  <a:cubicBezTo>
                    <a:pt x="925" y="139"/>
                    <a:pt x="1405" y="37"/>
                    <a:pt x="1886" y="37"/>
                  </a:cubicBezTo>
                  <a:cubicBezTo>
                    <a:pt x="2367" y="37"/>
                    <a:pt x="2847" y="139"/>
                    <a:pt x="3217" y="342"/>
                  </a:cubicBezTo>
                  <a:cubicBezTo>
                    <a:pt x="3587" y="601"/>
                    <a:pt x="3771" y="823"/>
                    <a:pt x="3771" y="1082"/>
                  </a:cubicBezTo>
                  <a:cubicBezTo>
                    <a:pt x="3808" y="823"/>
                    <a:pt x="3624" y="490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78" name="Google Shape;14778;p57"/>
            <p:cNvSpPr/>
            <p:nvPr/>
          </p:nvSpPr>
          <p:spPr>
            <a:xfrm>
              <a:off x="5657600" y="2361850"/>
              <a:ext cx="94300" cy="52950"/>
            </a:xfrm>
            <a:custGeom>
              <a:avLst/>
              <a:gdLst/>
              <a:ahLst/>
              <a:cxnLst/>
              <a:rect l="l" t="t" r="r" b="b"/>
              <a:pathLst>
                <a:path w="3772" h="2118" extrusionOk="0">
                  <a:moveTo>
                    <a:pt x="1886" y="0"/>
                  </a:moveTo>
                  <a:cubicBezTo>
                    <a:pt x="1405" y="0"/>
                    <a:pt x="925" y="102"/>
                    <a:pt x="555" y="305"/>
                  </a:cubicBezTo>
                  <a:cubicBezTo>
                    <a:pt x="185" y="564"/>
                    <a:pt x="0" y="786"/>
                    <a:pt x="0" y="1045"/>
                  </a:cubicBezTo>
                  <a:cubicBezTo>
                    <a:pt x="0" y="1341"/>
                    <a:pt x="185" y="1599"/>
                    <a:pt x="555" y="1784"/>
                  </a:cubicBezTo>
                  <a:cubicBezTo>
                    <a:pt x="925" y="2006"/>
                    <a:pt x="1405" y="2117"/>
                    <a:pt x="1886" y="2117"/>
                  </a:cubicBezTo>
                  <a:cubicBezTo>
                    <a:pt x="2367" y="2117"/>
                    <a:pt x="2847" y="2006"/>
                    <a:pt x="3217" y="1784"/>
                  </a:cubicBezTo>
                  <a:cubicBezTo>
                    <a:pt x="3587" y="1562"/>
                    <a:pt x="3771" y="1341"/>
                    <a:pt x="3771" y="1045"/>
                  </a:cubicBezTo>
                  <a:cubicBezTo>
                    <a:pt x="3771" y="786"/>
                    <a:pt x="3587" y="564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79" name="Google Shape;14779;p57"/>
            <p:cNvSpPr/>
            <p:nvPr/>
          </p:nvSpPr>
          <p:spPr>
            <a:xfrm>
              <a:off x="5747250" y="2406450"/>
              <a:ext cx="25" cy="69350"/>
            </a:xfrm>
            <a:custGeom>
              <a:avLst/>
              <a:gdLst/>
              <a:ahLst/>
              <a:cxnLst/>
              <a:rect l="l" t="t" r="r" b="b"/>
              <a:pathLst>
                <a:path w="1" h="2774" extrusionOk="0">
                  <a:moveTo>
                    <a:pt x="1" y="2773"/>
                  </a:moveTo>
                  <a:lnTo>
                    <a:pt x="1" y="2773"/>
                  </a:lnTo>
                  <a:lnTo>
                    <a:pt x="1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80" name="Google Shape;14780;p57"/>
            <p:cNvSpPr/>
            <p:nvPr/>
          </p:nvSpPr>
          <p:spPr>
            <a:xfrm>
              <a:off x="5745400" y="240552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1" y="0"/>
                  </a:moveTo>
                  <a:lnTo>
                    <a:pt x="1" y="37"/>
                  </a:lnTo>
                  <a:lnTo>
                    <a:pt x="75" y="11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81" name="Google Shape;14781;p57"/>
            <p:cNvSpPr/>
            <p:nvPr/>
          </p:nvSpPr>
          <p:spPr>
            <a:xfrm>
              <a:off x="5743550" y="2406450"/>
              <a:ext cx="3725" cy="69350"/>
            </a:xfrm>
            <a:custGeom>
              <a:avLst/>
              <a:gdLst/>
              <a:ahLst/>
              <a:cxnLst/>
              <a:rect l="l" t="t" r="r" b="b"/>
              <a:pathLst>
                <a:path w="149" h="2774" extrusionOk="0">
                  <a:moveTo>
                    <a:pt x="1" y="0"/>
                  </a:moveTo>
                  <a:lnTo>
                    <a:pt x="112" y="74"/>
                  </a:lnTo>
                  <a:lnTo>
                    <a:pt x="112" y="2773"/>
                  </a:lnTo>
                  <a:lnTo>
                    <a:pt x="149" y="2773"/>
                  </a:lnTo>
                  <a:lnTo>
                    <a:pt x="149" y="7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82" name="Google Shape;14782;p57"/>
            <p:cNvSpPr/>
            <p:nvPr/>
          </p:nvSpPr>
          <p:spPr>
            <a:xfrm>
              <a:off x="5740775" y="2411075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223" y="0"/>
                  </a:moveTo>
                  <a:lnTo>
                    <a:pt x="1" y="148"/>
                  </a:lnTo>
                  <a:lnTo>
                    <a:pt x="38" y="185"/>
                  </a:lnTo>
                  <a:lnTo>
                    <a:pt x="223" y="7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83" name="Google Shape;14783;p57"/>
            <p:cNvSpPr/>
            <p:nvPr/>
          </p:nvSpPr>
          <p:spPr>
            <a:xfrm>
              <a:off x="5740775" y="24175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12"/>
                  </a:lnTo>
                  <a:lnTo>
                    <a:pt x="38" y="186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84" name="Google Shape;14784;p57"/>
            <p:cNvSpPr/>
            <p:nvPr/>
          </p:nvSpPr>
          <p:spPr>
            <a:xfrm>
              <a:off x="5740775" y="242400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3" y="1"/>
                  </a:moveTo>
                  <a:lnTo>
                    <a:pt x="1" y="112"/>
                  </a:lnTo>
                  <a:lnTo>
                    <a:pt x="38" y="149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85" name="Google Shape;14785;p57"/>
            <p:cNvSpPr/>
            <p:nvPr/>
          </p:nvSpPr>
          <p:spPr>
            <a:xfrm>
              <a:off x="5740775" y="242955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48"/>
                  </a:lnTo>
                  <a:lnTo>
                    <a:pt x="38" y="185"/>
                  </a:lnTo>
                  <a:lnTo>
                    <a:pt x="223" y="75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86" name="Google Shape;14786;p57"/>
            <p:cNvSpPr/>
            <p:nvPr/>
          </p:nvSpPr>
          <p:spPr>
            <a:xfrm>
              <a:off x="5740775" y="24360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0"/>
                  </a:moveTo>
                  <a:lnTo>
                    <a:pt x="1" y="111"/>
                  </a:lnTo>
                  <a:lnTo>
                    <a:pt x="38" y="185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87" name="Google Shape;14787;p57"/>
            <p:cNvSpPr/>
            <p:nvPr/>
          </p:nvSpPr>
          <p:spPr>
            <a:xfrm>
              <a:off x="5740775" y="244250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3" y="0"/>
                  </a:moveTo>
                  <a:lnTo>
                    <a:pt x="1" y="111"/>
                  </a:lnTo>
                  <a:lnTo>
                    <a:pt x="38" y="148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88" name="Google Shape;14788;p57"/>
            <p:cNvSpPr/>
            <p:nvPr/>
          </p:nvSpPr>
          <p:spPr>
            <a:xfrm>
              <a:off x="5740775" y="24480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49"/>
                  </a:lnTo>
                  <a:lnTo>
                    <a:pt x="38" y="186"/>
                  </a:lnTo>
                  <a:lnTo>
                    <a:pt x="223" y="75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89" name="Google Shape;14789;p57"/>
            <p:cNvSpPr/>
            <p:nvPr/>
          </p:nvSpPr>
          <p:spPr>
            <a:xfrm>
              <a:off x="5740775" y="245450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12"/>
                  </a:lnTo>
                  <a:lnTo>
                    <a:pt x="38" y="186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90" name="Google Shape;14790;p57"/>
            <p:cNvSpPr/>
            <p:nvPr/>
          </p:nvSpPr>
          <p:spPr>
            <a:xfrm>
              <a:off x="5740775" y="246097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3" y="1"/>
                  </a:moveTo>
                  <a:lnTo>
                    <a:pt x="1" y="111"/>
                  </a:lnTo>
                  <a:lnTo>
                    <a:pt x="38" y="148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91" name="Google Shape;14791;p57"/>
            <p:cNvSpPr/>
            <p:nvPr/>
          </p:nvSpPr>
          <p:spPr>
            <a:xfrm>
              <a:off x="5740775" y="24665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0"/>
                  </a:moveTo>
                  <a:lnTo>
                    <a:pt x="1" y="148"/>
                  </a:lnTo>
                  <a:lnTo>
                    <a:pt x="38" y="185"/>
                  </a:lnTo>
                  <a:lnTo>
                    <a:pt x="223" y="7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92" name="Google Shape;14792;p57"/>
            <p:cNvSpPr/>
            <p:nvPr/>
          </p:nvSpPr>
          <p:spPr>
            <a:xfrm>
              <a:off x="5740775" y="247300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0"/>
                  </a:moveTo>
                  <a:lnTo>
                    <a:pt x="1" y="111"/>
                  </a:lnTo>
                  <a:lnTo>
                    <a:pt x="38" y="185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93" name="Google Shape;14793;p57"/>
            <p:cNvSpPr/>
            <p:nvPr/>
          </p:nvSpPr>
          <p:spPr>
            <a:xfrm>
              <a:off x="5740775" y="2411075"/>
              <a:ext cx="950" cy="68400"/>
            </a:xfrm>
            <a:custGeom>
              <a:avLst/>
              <a:gdLst/>
              <a:ahLst/>
              <a:cxnLst/>
              <a:rect l="l" t="t" r="r" b="b"/>
              <a:pathLst>
                <a:path w="38" h="2736" extrusionOk="0">
                  <a:moveTo>
                    <a:pt x="1" y="0"/>
                  </a:moveTo>
                  <a:lnTo>
                    <a:pt x="1" y="2736"/>
                  </a:lnTo>
                  <a:lnTo>
                    <a:pt x="38" y="27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94" name="Google Shape;14794;p57"/>
            <p:cNvSpPr/>
            <p:nvPr/>
          </p:nvSpPr>
          <p:spPr>
            <a:xfrm>
              <a:off x="5738000" y="2409225"/>
              <a:ext cx="3725" cy="1875"/>
            </a:xfrm>
            <a:custGeom>
              <a:avLst/>
              <a:gdLst/>
              <a:ahLst/>
              <a:cxnLst/>
              <a:rect l="l" t="t" r="r" b="b"/>
              <a:pathLst>
                <a:path w="149" h="75" extrusionOk="0">
                  <a:moveTo>
                    <a:pt x="38" y="0"/>
                  </a:moveTo>
                  <a:lnTo>
                    <a:pt x="1" y="37"/>
                  </a:lnTo>
                  <a:lnTo>
                    <a:pt x="112" y="74"/>
                  </a:lnTo>
                  <a:lnTo>
                    <a:pt x="149" y="7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95" name="Google Shape;14795;p57"/>
            <p:cNvSpPr/>
            <p:nvPr/>
          </p:nvSpPr>
          <p:spPr>
            <a:xfrm>
              <a:off x="5738000" y="2410150"/>
              <a:ext cx="2800" cy="69325"/>
            </a:xfrm>
            <a:custGeom>
              <a:avLst/>
              <a:gdLst/>
              <a:ahLst/>
              <a:cxnLst/>
              <a:rect l="l" t="t" r="r" b="b"/>
              <a:pathLst>
                <a:path w="112" h="2773" extrusionOk="0">
                  <a:moveTo>
                    <a:pt x="1" y="0"/>
                  </a:moveTo>
                  <a:lnTo>
                    <a:pt x="38" y="37"/>
                  </a:lnTo>
                  <a:lnTo>
                    <a:pt x="38" y="2773"/>
                  </a:lnTo>
                  <a:lnTo>
                    <a:pt x="112" y="2773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96" name="Google Shape;14796;p57"/>
            <p:cNvSpPr/>
            <p:nvPr/>
          </p:nvSpPr>
          <p:spPr>
            <a:xfrm>
              <a:off x="5713975" y="2397200"/>
              <a:ext cx="18525" cy="7425"/>
            </a:xfrm>
            <a:custGeom>
              <a:avLst/>
              <a:gdLst/>
              <a:ahLst/>
              <a:cxnLst/>
              <a:rect l="l" t="t" r="r" b="b"/>
              <a:pathLst>
                <a:path w="741" h="297" extrusionOk="0">
                  <a:moveTo>
                    <a:pt x="1" y="1"/>
                  </a:moveTo>
                  <a:lnTo>
                    <a:pt x="1" y="75"/>
                  </a:lnTo>
                  <a:lnTo>
                    <a:pt x="370" y="296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97" name="Google Shape;14797;p57"/>
            <p:cNvSpPr/>
            <p:nvPr/>
          </p:nvSpPr>
          <p:spPr>
            <a:xfrm>
              <a:off x="5713975" y="2391650"/>
              <a:ext cx="18525" cy="12050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370" y="1"/>
                  </a:moveTo>
                  <a:lnTo>
                    <a:pt x="1" y="223"/>
                  </a:lnTo>
                  <a:lnTo>
                    <a:pt x="370" y="481"/>
                  </a:lnTo>
                  <a:lnTo>
                    <a:pt x="740" y="2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98" name="Google Shape;14798;p57"/>
            <p:cNvSpPr/>
            <p:nvPr/>
          </p:nvSpPr>
          <p:spPr>
            <a:xfrm>
              <a:off x="5715825" y="2394425"/>
              <a:ext cx="13900" cy="4650"/>
            </a:xfrm>
            <a:custGeom>
              <a:avLst/>
              <a:gdLst/>
              <a:ahLst/>
              <a:cxnLst/>
              <a:rect l="l" t="t" r="r" b="b"/>
              <a:pathLst>
                <a:path w="556" h="186" extrusionOk="0">
                  <a:moveTo>
                    <a:pt x="296" y="1"/>
                  </a:moveTo>
                  <a:lnTo>
                    <a:pt x="1" y="112"/>
                  </a:lnTo>
                  <a:lnTo>
                    <a:pt x="75" y="186"/>
                  </a:lnTo>
                  <a:lnTo>
                    <a:pt x="296" y="38"/>
                  </a:lnTo>
                  <a:lnTo>
                    <a:pt x="518" y="186"/>
                  </a:lnTo>
                  <a:lnTo>
                    <a:pt x="555" y="112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99" name="Google Shape;14799;p57"/>
            <p:cNvSpPr/>
            <p:nvPr/>
          </p:nvSpPr>
          <p:spPr>
            <a:xfrm>
              <a:off x="5717675" y="239535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222" y="1"/>
                  </a:moveTo>
                  <a:lnTo>
                    <a:pt x="1" y="149"/>
                  </a:lnTo>
                  <a:lnTo>
                    <a:pt x="222" y="259"/>
                  </a:lnTo>
                  <a:lnTo>
                    <a:pt x="444" y="149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00" name="Google Shape;14800;p57"/>
            <p:cNvSpPr/>
            <p:nvPr/>
          </p:nvSpPr>
          <p:spPr>
            <a:xfrm>
              <a:off x="5701975" y="2385425"/>
              <a:ext cx="6475" cy="2550"/>
            </a:xfrm>
            <a:custGeom>
              <a:avLst/>
              <a:gdLst/>
              <a:ahLst/>
              <a:cxnLst/>
              <a:rect l="l" t="t" r="r" b="b"/>
              <a:pathLst>
                <a:path w="259" h="102" extrusionOk="0">
                  <a:moveTo>
                    <a:pt x="129" y="0"/>
                  </a:moveTo>
                  <a:cubicBezTo>
                    <a:pt x="111" y="0"/>
                    <a:pt x="92" y="9"/>
                    <a:pt x="74" y="28"/>
                  </a:cubicBezTo>
                  <a:cubicBezTo>
                    <a:pt x="0" y="28"/>
                    <a:pt x="0" y="65"/>
                    <a:pt x="0" y="65"/>
                  </a:cubicBezTo>
                  <a:cubicBezTo>
                    <a:pt x="0" y="65"/>
                    <a:pt x="0" y="102"/>
                    <a:pt x="74" y="102"/>
                  </a:cubicBezTo>
                  <a:lnTo>
                    <a:pt x="185" y="102"/>
                  </a:lnTo>
                  <a:cubicBezTo>
                    <a:pt x="259" y="102"/>
                    <a:pt x="259" y="65"/>
                    <a:pt x="259" y="65"/>
                  </a:cubicBezTo>
                  <a:cubicBezTo>
                    <a:pt x="259" y="65"/>
                    <a:pt x="259" y="28"/>
                    <a:pt x="185" y="28"/>
                  </a:cubicBezTo>
                  <a:cubicBezTo>
                    <a:pt x="166" y="9"/>
                    <a:pt x="148" y="0"/>
                    <a:pt x="1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01" name="Google Shape;14801;p57"/>
            <p:cNvSpPr/>
            <p:nvPr/>
          </p:nvSpPr>
          <p:spPr>
            <a:xfrm>
              <a:off x="5660375" y="2482225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38"/>
                    <a:pt x="0" y="75"/>
                    <a:pt x="74" y="75"/>
                  </a:cubicBezTo>
                  <a:cubicBezTo>
                    <a:pt x="74" y="75"/>
                    <a:pt x="148" y="75"/>
                    <a:pt x="185" y="38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02" name="Google Shape;14802;p57"/>
            <p:cNvSpPr/>
            <p:nvPr/>
          </p:nvSpPr>
          <p:spPr>
            <a:xfrm>
              <a:off x="5659450" y="2479450"/>
              <a:ext cx="5575" cy="2800"/>
            </a:xfrm>
            <a:custGeom>
              <a:avLst/>
              <a:gdLst/>
              <a:ahLst/>
              <a:cxnLst/>
              <a:rect l="l" t="t" r="r" b="b"/>
              <a:pathLst>
                <a:path w="223" h="112" extrusionOk="0">
                  <a:moveTo>
                    <a:pt x="37" y="1"/>
                  </a:moveTo>
                  <a:cubicBezTo>
                    <a:pt x="0" y="38"/>
                    <a:pt x="0" y="112"/>
                    <a:pt x="37" y="112"/>
                  </a:cubicBezTo>
                  <a:lnTo>
                    <a:pt x="185" y="112"/>
                  </a:lnTo>
                  <a:cubicBezTo>
                    <a:pt x="222" y="38"/>
                    <a:pt x="222" y="38"/>
                    <a:pt x="185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03" name="Google Shape;14803;p57"/>
            <p:cNvSpPr/>
            <p:nvPr/>
          </p:nvSpPr>
          <p:spPr>
            <a:xfrm>
              <a:off x="5703800" y="2386100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1" y="1"/>
                  </a:moveTo>
                  <a:lnTo>
                    <a:pt x="1" y="38"/>
                  </a:lnTo>
                  <a:cubicBezTo>
                    <a:pt x="1" y="38"/>
                    <a:pt x="1" y="75"/>
                    <a:pt x="38" y="75"/>
                  </a:cubicBezTo>
                  <a:cubicBezTo>
                    <a:pt x="38" y="75"/>
                    <a:pt x="75" y="75"/>
                    <a:pt x="186" y="3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04" name="Google Shape;14804;p57"/>
            <p:cNvSpPr/>
            <p:nvPr/>
          </p:nvSpPr>
          <p:spPr>
            <a:xfrm>
              <a:off x="5701975" y="2383350"/>
              <a:ext cx="6475" cy="2775"/>
            </a:xfrm>
            <a:custGeom>
              <a:avLst/>
              <a:gdLst/>
              <a:ahLst/>
              <a:cxnLst/>
              <a:rect l="l" t="t" r="r" b="b"/>
              <a:pathLst>
                <a:path w="259" h="111" extrusionOk="0">
                  <a:moveTo>
                    <a:pt x="74" y="0"/>
                  </a:moveTo>
                  <a:cubicBezTo>
                    <a:pt x="0" y="74"/>
                    <a:pt x="0" y="111"/>
                    <a:pt x="74" y="111"/>
                  </a:cubicBezTo>
                  <a:lnTo>
                    <a:pt x="185" y="111"/>
                  </a:lnTo>
                  <a:cubicBezTo>
                    <a:pt x="259" y="111"/>
                    <a:pt x="259" y="74"/>
                    <a:pt x="185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05" name="Google Shape;14805;p57"/>
            <p:cNvSpPr/>
            <p:nvPr/>
          </p:nvSpPr>
          <p:spPr>
            <a:xfrm>
              <a:off x="5662225" y="2378025"/>
              <a:ext cx="45300" cy="104225"/>
            </a:xfrm>
            <a:custGeom>
              <a:avLst/>
              <a:gdLst/>
              <a:ahLst/>
              <a:cxnLst/>
              <a:rect l="l" t="t" r="r" b="b"/>
              <a:pathLst>
                <a:path w="1812" h="4169" extrusionOk="0">
                  <a:moveTo>
                    <a:pt x="1646" y="0"/>
                  </a:moveTo>
                  <a:cubicBezTo>
                    <a:pt x="1609" y="0"/>
                    <a:pt x="1572" y="10"/>
                    <a:pt x="1553" y="28"/>
                  </a:cubicBezTo>
                  <a:lnTo>
                    <a:pt x="222" y="805"/>
                  </a:lnTo>
                  <a:cubicBezTo>
                    <a:pt x="74" y="879"/>
                    <a:pt x="0" y="1063"/>
                    <a:pt x="0" y="1211"/>
                  </a:cubicBezTo>
                  <a:lnTo>
                    <a:pt x="0" y="4095"/>
                  </a:lnTo>
                  <a:cubicBezTo>
                    <a:pt x="0" y="4169"/>
                    <a:pt x="0" y="4169"/>
                    <a:pt x="37" y="4169"/>
                  </a:cubicBezTo>
                  <a:cubicBezTo>
                    <a:pt x="74" y="4169"/>
                    <a:pt x="111" y="4095"/>
                    <a:pt x="222" y="4095"/>
                  </a:cubicBezTo>
                  <a:lnTo>
                    <a:pt x="222" y="1211"/>
                  </a:lnTo>
                  <a:cubicBezTo>
                    <a:pt x="222" y="1137"/>
                    <a:pt x="259" y="989"/>
                    <a:pt x="333" y="952"/>
                  </a:cubicBezTo>
                  <a:lnTo>
                    <a:pt x="1701" y="176"/>
                  </a:lnTo>
                  <a:lnTo>
                    <a:pt x="1738" y="176"/>
                  </a:lnTo>
                  <a:lnTo>
                    <a:pt x="1738" y="213"/>
                  </a:lnTo>
                  <a:lnTo>
                    <a:pt x="1738" y="287"/>
                  </a:lnTo>
                  <a:cubicBezTo>
                    <a:pt x="1738" y="324"/>
                    <a:pt x="1738" y="324"/>
                    <a:pt x="1775" y="324"/>
                  </a:cubicBezTo>
                  <a:cubicBezTo>
                    <a:pt x="1775" y="324"/>
                    <a:pt x="1812" y="324"/>
                    <a:pt x="1812" y="287"/>
                  </a:cubicBezTo>
                  <a:lnTo>
                    <a:pt x="1812" y="213"/>
                  </a:lnTo>
                  <a:cubicBezTo>
                    <a:pt x="1812" y="139"/>
                    <a:pt x="1775" y="65"/>
                    <a:pt x="1738" y="28"/>
                  </a:cubicBezTo>
                  <a:cubicBezTo>
                    <a:pt x="1719" y="10"/>
                    <a:pt x="1682" y="0"/>
                    <a:pt x="1646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06" name="Google Shape;14806;p57"/>
            <p:cNvSpPr/>
            <p:nvPr/>
          </p:nvSpPr>
          <p:spPr>
            <a:xfrm>
              <a:off x="5480150" y="2345450"/>
              <a:ext cx="44375" cy="25900"/>
            </a:xfrm>
            <a:custGeom>
              <a:avLst/>
              <a:gdLst/>
              <a:ahLst/>
              <a:cxnLst/>
              <a:rect l="l" t="t" r="r" b="b"/>
              <a:pathLst>
                <a:path w="1775" h="1036" extrusionOk="0">
                  <a:moveTo>
                    <a:pt x="887" y="0"/>
                  </a:moveTo>
                  <a:cubicBezTo>
                    <a:pt x="666" y="0"/>
                    <a:pt x="481" y="37"/>
                    <a:pt x="296" y="148"/>
                  </a:cubicBezTo>
                  <a:cubicBezTo>
                    <a:pt x="111" y="222"/>
                    <a:pt x="0" y="370"/>
                    <a:pt x="0" y="518"/>
                  </a:cubicBezTo>
                  <a:cubicBezTo>
                    <a:pt x="0" y="666"/>
                    <a:pt x="111" y="777"/>
                    <a:pt x="296" y="888"/>
                  </a:cubicBezTo>
                  <a:cubicBezTo>
                    <a:pt x="444" y="961"/>
                    <a:pt x="666" y="1035"/>
                    <a:pt x="887" y="1035"/>
                  </a:cubicBezTo>
                  <a:cubicBezTo>
                    <a:pt x="1183" y="1035"/>
                    <a:pt x="1368" y="961"/>
                    <a:pt x="1479" y="888"/>
                  </a:cubicBezTo>
                  <a:cubicBezTo>
                    <a:pt x="1664" y="777"/>
                    <a:pt x="1775" y="666"/>
                    <a:pt x="1775" y="518"/>
                  </a:cubicBezTo>
                  <a:cubicBezTo>
                    <a:pt x="1775" y="370"/>
                    <a:pt x="1664" y="222"/>
                    <a:pt x="1479" y="148"/>
                  </a:cubicBezTo>
                  <a:cubicBezTo>
                    <a:pt x="1368" y="37"/>
                    <a:pt x="1109" y="0"/>
                    <a:pt x="887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07" name="Google Shape;14807;p57"/>
            <p:cNvSpPr/>
            <p:nvPr/>
          </p:nvSpPr>
          <p:spPr>
            <a:xfrm>
              <a:off x="5482000" y="2357450"/>
              <a:ext cx="42525" cy="13675"/>
            </a:xfrm>
            <a:custGeom>
              <a:avLst/>
              <a:gdLst/>
              <a:ahLst/>
              <a:cxnLst/>
              <a:rect l="l" t="t" r="r" b="b"/>
              <a:pathLst>
                <a:path w="1701" h="547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186"/>
                    <a:pt x="74" y="260"/>
                    <a:pt x="222" y="408"/>
                  </a:cubicBezTo>
                  <a:cubicBezTo>
                    <a:pt x="388" y="500"/>
                    <a:pt x="610" y="546"/>
                    <a:pt x="827" y="546"/>
                  </a:cubicBezTo>
                  <a:cubicBezTo>
                    <a:pt x="1044" y="546"/>
                    <a:pt x="1257" y="500"/>
                    <a:pt x="1405" y="408"/>
                  </a:cubicBezTo>
                  <a:cubicBezTo>
                    <a:pt x="1590" y="260"/>
                    <a:pt x="1701" y="186"/>
                    <a:pt x="1701" y="3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08" name="Google Shape;14808;p57"/>
            <p:cNvSpPr/>
            <p:nvPr/>
          </p:nvSpPr>
          <p:spPr>
            <a:xfrm>
              <a:off x="5479225" y="2344750"/>
              <a:ext cx="47150" cy="23600"/>
            </a:xfrm>
            <a:custGeom>
              <a:avLst/>
              <a:gdLst/>
              <a:ahLst/>
              <a:cxnLst/>
              <a:rect l="l" t="t" r="r" b="b"/>
              <a:pathLst>
                <a:path w="1886" h="944" extrusionOk="0">
                  <a:moveTo>
                    <a:pt x="924" y="1"/>
                  </a:moveTo>
                  <a:cubicBezTo>
                    <a:pt x="712" y="1"/>
                    <a:pt x="499" y="47"/>
                    <a:pt x="333" y="139"/>
                  </a:cubicBezTo>
                  <a:cubicBezTo>
                    <a:pt x="0" y="324"/>
                    <a:pt x="0" y="620"/>
                    <a:pt x="333" y="805"/>
                  </a:cubicBezTo>
                  <a:cubicBezTo>
                    <a:pt x="499" y="897"/>
                    <a:pt x="721" y="943"/>
                    <a:pt x="938" y="943"/>
                  </a:cubicBezTo>
                  <a:cubicBezTo>
                    <a:pt x="1155" y="943"/>
                    <a:pt x="1368" y="897"/>
                    <a:pt x="1516" y="805"/>
                  </a:cubicBezTo>
                  <a:cubicBezTo>
                    <a:pt x="1886" y="620"/>
                    <a:pt x="1886" y="361"/>
                    <a:pt x="1516" y="139"/>
                  </a:cubicBezTo>
                  <a:cubicBezTo>
                    <a:pt x="1350" y="47"/>
                    <a:pt x="1137" y="1"/>
                    <a:pt x="92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09" name="Google Shape;14809;p57"/>
            <p:cNvSpPr/>
            <p:nvPr/>
          </p:nvSpPr>
          <p:spPr>
            <a:xfrm>
              <a:off x="5482900" y="2321400"/>
              <a:ext cx="40700" cy="46025"/>
            </a:xfrm>
            <a:custGeom>
              <a:avLst/>
              <a:gdLst/>
              <a:ahLst/>
              <a:cxnLst/>
              <a:rect l="l" t="t" r="r" b="b"/>
              <a:pathLst>
                <a:path w="1628" h="1841" extrusionOk="0">
                  <a:moveTo>
                    <a:pt x="1" y="1"/>
                  </a:moveTo>
                  <a:lnTo>
                    <a:pt x="1" y="1369"/>
                  </a:lnTo>
                  <a:cubicBezTo>
                    <a:pt x="1" y="1517"/>
                    <a:pt x="75" y="1628"/>
                    <a:pt x="223" y="1702"/>
                  </a:cubicBezTo>
                  <a:cubicBezTo>
                    <a:pt x="389" y="1794"/>
                    <a:pt x="602" y="1840"/>
                    <a:pt x="810" y="1840"/>
                  </a:cubicBezTo>
                  <a:cubicBezTo>
                    <a:pt x="1018" y="1840"/>
                    <a:pt x="1221" y="1794"/>
                    <a:pt x="1369" y="1702"/>
                  </a:cubicBezTo>
                  <a:cubicBezTo>
                    <a:pt x="1517" y="1665"/>
                    <a:pt x="1628" y="1517"/>
                    <a:pt x="1628" y="1369"/>
                  </a:cubicBezTo>
                  <a:lnTo>
                    <a:pt x="1628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10" name="Google Shape;14810;p57"/>
            <p:cNvSpPr/>
            <p:nvPr/>
          </p:nvSpPr>
          <p:spPr>
            <a:xfrm>
              <a:off x="5482000" y="2303850"/>
              <a:ext cx="42525" cy="30300"/>
            </a:xfrm>
            <a:custGeom>
              <a:avLst/>
              <a:gdLst/>
              <a:ahLst/>
              <a:cxnLst/>
              <a:rect l="l" t="t" r="r" b="b"/>
              <a:pathLst>
                <a:path w="1701" h="1212" extrusionOk="0">
                  <a:moveTo>
                    <a:pt x="259" y="1"/>
                  </a:moveTo>
                  <a:lnTo>
                    <a:pt x="37" y="666"/>
                  </a:lnTo>
                  <a:cubicBezTo>
                    <a:pt x="0" y="777"/>
                    <a:pt x="37" y="962"/>
                    <a:pt x="259" y="1073"/>
                  </a:cubicBezTo>
                  <a:cubicBezTo>
                    <a:pt x="425" y="1165"/>
                    <a:pt x="638" y="1211"/>
                    <a:pt x="846" y="1211"/>
                  </a:cubicBezTo>
                  <a:cubicBezTo>
                    <a:pt x="1054" y="1211"/>
                    <a:pt x="1257" y="1165"/>
                    <a:pt x="1405" y="1073"/>
                  </a:cubicBezTo>
                  <a:cubicBezTo>
                    <a:pt x="1590" y="925"/>
                    <a:pt x="1701" y="740"/>
                    <a:pt x="1590" y="592"/>
                  </a:cubicBezTo>
                  <a:lnTo>
                    <a:pt x="1368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11" name="Google Shape;14811;p57"/>
            <p:cNvSpPr/>
            <p:nvPr/>
          </p:nvSpPr>
          <p:spPr>
            <a:xfrm>
              <a:off x="5486600" y="2298075"/>
              <a:ext cx="32375" cy="16900"/>
            </a:xfrm>
            <a:custGeom>
              <a:avLst/>
              <a:gdLst/>
              <a:ahLst/>
              <a:cxnLst/>
              <a:rect l="l" t="t" r="r" b="b"/>
              <a:pathLst>
                <a:path w="1295" h="676" extrusionOk="0">
                  <a:moveTo>
                    <a:pt x="629" y="0"/>
                  </a:moveTo>
                  <a:cubicBezTo>
                    <a:pt x="482" y="0"/>
                    <a:pt x="334" y="28"/>
                    <a:pt x="223" y="84"/>
                  </a:cubicBezTo>
                  <a:cubicBezTo>
                    <a:pt x="1" y="232"/>
                    <a:pt x="1" y="416"/>
                    <a:pt x="223" y="564"/>
                  </a:cubicBezTo>
                  <a:cubicBezTo>
                    <a:pt x="334" y="638"/>
                    <a:pt x="482" y="675"/>
                    <a:pt x="629" y="675"/>
                  </a:cubicBezTo>
                  <a:cubicBezTo>
                    <a:pt x="777" y="675"/>
                    <a:pt x="925" y="638"/>
                    <a:pt x="1036" y="564"/>
                  </a:cubicBezTo>
                  <a:cubicBezTo>
                    <a:pt x="1295" y="416"/>
                    <a:pt x="1295" y="195"/>
                    <a:pt x="1036" y="84"/>
                  </a:cubicBezTo>
                  <a:cubicBezTo>
                    <a:pt x="925" y="28"/>
                    <a:pt x="777" y="0"/>
                    <a:pt x="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12" name="Google Shape;14812;p57"/>
            <p:cNvSpPr/>
            <p:nvPr/>
          </p:nvSpPr>
          <p:spPr>
            <a:xfrm>
              <a:off x="5529125" y="2373175"/>
              <a:ext cx="43475" cy="25900"/>
            </a:xfrm>
            <a:custGeom>
              <a:avLst/>
              <a:gdLst/>
              <a:ahLst/>
              <a:cxnLst/>
              <a:rect l="l" t="t" r="r" b="b"/>
              <a:pathLst>
                <a:path w="1739" h="1036" extrusionOk="0">
                  <a:moveTo>
                    <a:pt x="888" y="0"/>
                  </a:moveTo>
                  <a:cubicBezTo>
                    <a:pt x="629" y="0"/>
                    <a:pt x="444" y="37"/>
                    <a:pt x="259" y="148"/>
                  </a:cubicBezTo>
                  <a:cubicBezTo>
                    <a:pt x="74" y="222"/>
                    <a:pt x="1" y="370"/>
                    <a:pt x="1" y="518"/>
                  </a:cubicBezTo>
                  <a:cubicBezTo>
                    <a:pt x="1" y="666"/>
                    <a:pt x="74" y="777"/>
                    <a:pt x="259" y="888"/>
                  </a:cubicBezTo>
                  <a:cubicBezTo>
                    <a:pt x="407" y="962"/>
                    <a:pt x="629" y="1036"/>
                    <a:pt x="888" y="1036"/>
                  </a:cubicBezTo>
                  <a:cubicBezTo>
                    <a:pt x="1110" y="1036"/>
                    <a:pt x="1331" y="962"/>
                    <a:pt x="1479" y="888"/>
                  </a:cubicBezTo>
                  <a:cubicBezTo>
                    <a:pt x="1664" y="777"/>
                    <a:pt x="1738" y="666"/>
                    <a:pt x="1738" y="518"/>
                  </a:cubicBezTo>
                  <a:cubicBezTo>
                    <a:pt x="1738" y="370"/>
                    <a:pt x="1664" y="222"/>
                    <a:pt x="1479" y="148"/>
                  </a:cubicBezTo>
                  <a:cubicBezTo>
                    <a:pt x="1331" y="37"/>
                    <a:pt x="1110" y="0"/>
                    <a:pt x="888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13" name="Google Shape;14813;p57"/>
            <p:cNvSpPr/>
            <p:nvPr/>
          </p:nvSpPr>
          <p:spPr>
            <a:xfrm>
              <a:off x="5529125" y="2385175"/>
              <a:ext cx="42550" cy="13675"/>
            </a:xfrm>
            <a:custGeom>
              <a:avLst/>
              <a:gdLst/>
              <a:ahLst/>
              <a:cxnLst/>
              <a:rect l="l" t="t" r="r" b="b"/>
              <a:pathLst>
                <a:path w="1702" h="547" extrusionOk="0">
                  <a:moveTo>
                    <a:pt x="1" y="1"/>
                  </a:moveTo>
                  <a:lnTo>
                    <a:pt x="1" y="38"/>
                  </a:lnTo>
                  <a:cubicBezTo>
                    <a:pt x="1" y="186"/>
                    <a:pt x="74" y="260"/>
                    <a:pt x="222" y="408"/>
                  </a:cubicBezTo>
                  <a:cubicBezTo>
                    <a:pt x="389" y="500"/>
                    <a:pt x="611" y="546"/>
                    <a:pt x="832" y="546"/>
                  </a:cubicBezTo>
                  <a:cubicBezTo>
                    <a:pt x="1054" y="546"/>
                    <a:pt x="1276" y="500"/>
                    <a:pt x="1442" y="408"/>
                  </a:cubicBezTo>
                  <a:cubicBezTo>
                    <a:pt x="1627" y="260"/>
                    <a:pt x="1701" y="112"/>
                    <a:pt x="1701" y="3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14" name="Google Shape;14814;p57"/>
            <p:cNvSpPr/>
            <p:nvPr/>
          </p:nvSpPr>
          <p:spPr>
            <a:xfrm>
              <a:off x="5528200" y="2372475"/>
              <a:ext cx="46250" cy="23600"/>
            </a:xfrm>
            <a:custGeom>
              <a:avLst/>
              <a:gdLst/>
              <a:ahLst/>
              <a:cxnLst/>
              <a:rect l="l" t="t" r="r" b="b"/>
              <a:pathLst>
                <a:path w="1850" h="944" extrusionOk="0">
                  <a:moveTo>
                    <a:pt x="906" y="1"/>
                  </a:moveTo>
                  <a:cubicBezTo>
                    <a:pt x="685" y="1"/>
                    <a:pt x="463" y="47"/>
                    <a:pt x="296" y="139"/>
                  </a:cubicBezTo>
                  <a:cubicBezTo>
                    <a:pt x="1" y="324"/>
                    <a:pt x="1" y="620"/>
                    <a:pt x="296" y="805"/>
                  </a:cubicBezTo>
                  <a:cubicBezTo>
                    <a:pt x="463" y="897"/>
                    <a:pt x="685" y="943"/>
                    <a:pt x="906" y="943"/>
                  </a:cubicBezTo>
                  <a:cubicBezTo>
                    <a:pt x="1128" y="943"/>
                    <a:pt x="1350" y="897"/>
                    <a:pt x="1516" y="805"/>
                  </a:cubicBezTo>
                  <a:cubicBezTo>
                    <a:pt x="1849" y="620"/>
                    <a:pt x="1849" y="324"/>
                    <a:pt x="1516" y="139"/>
                  </a:cubicBezTo>
                  <a:cubicBezTo>
                    <a:pt x="1350" y="47"/>
                    <a:pt x="1128" y="1"/>
                    <a:pt x="906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15" name="Google Shape;14815;p57"/>
            <p:cNvSpPr/>
            <p:nvPr/>
          </p:nvSpPr>
          <p:spPr>
            <a:xfrm>
              <a:off x="5530050" y="2349150"/>
              <a:ext cx="40700" cy="46000"/>
            </a:xfrm>
            <a:custGeom>
              <a:avLst/>
              <a:gdLst/>
              <a:ahLst/>
              <a:cxnLst/>
              <a:rect l="l" t="t" r="r" b="b"/>
              <a:pathLst>
                <a:path w="1628" h="1840" extrusionOk="0">
                  <a:moveTo>
                    <a:pt x="1" y="0"/>
                  </a:moveTo>
                  <a:lnTo>
                    <a:pt x="1" y="1368"/>
                  </a:lnTo>
                  <a:cubicBezTo>
                    <a:pt x="1" y="1516"/>
                    <a:pt x="111" y="1627"/>
                    <a:pt x="222" y="1701"/>
                  </a:cubicBezTo>
                  <a:cubicBezTo>
                    <a:pt x="389" y="1793"/>
                    <a:pt x="601" y="1839"/>
                    <a:pt x="814" y="1839"/>
                  </a:cubicBezTo>
                  <a:cubicBezTo>
                    <a:pt x="1026" y="1839"/>
                    <a:pt x="1239" y="1793"/>
                    <a:pt x="1405" y="1701"/>
                  </a:cubicBezTo>
                  <a:cubicBezTo>
                    <a:pt x="1590" y="1664"/>
                    <a:pt x="1627" y="1516"/>
                    <a:pt x="1627" y="1368"/>
                  </a:cubicBezTo>
                  <a:lnTo>
                    <a:pt x="1627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16" name="Google Shape;14816;p57"/>
            <p:cNvSpPr/>
            <p:nvPr/>
          </p:nvSpPr>
          <p:spPr>
            <a:xfrm>
              <a:off x="5529125" y="2331575"/>
              <a:ext cx="42550" cy="30300"/>
            </a:xfrm>
            <a:custGeom>
              <a:avLst/>
              <a:gdLst/>
              <a:ahLst/>
              <a:cxnLst/>
              <a:rect l="l" t="t" r="r" b="b"/>
              <a:pathLst>
                <a:path w="1702" h="1212" extrusionOk="0">
                  <a:moveTo>
                    <a:pt x="259" y="1"/>
                  </a:moveTo>
                  <a:lnTo>
                    <a:pt x="38" y="666"/>
                  </a:lnTo>
                  <a:cubicBezTo>
                    <a:pt x="1" y="777"/>
                    <a:pt x="74" y="962"/>
                    <a:pt x="259" y="1073"/>
                  </a:cubicBezTo>
                  <a:cubicBezTo>
                    <a:pt x="426" y="1165"/>
                    <a:pt x="638" y="1211"/>
                    <a:pt x="851" y="1211"/>
                  </a:cubicBezTo>
                  <a:cubicBezTo>
                    <a:pt x="1063" y="1211"/>
                    <a:pt x="1276" y="1165"/>
                    <a:pt x="1442" y="1073"/>
                  </a:cubicBezTo>
                  <a:cubicBezTo>
                    <a:pt x="1627" y="925"/>
                    <a:pt x="1701" y="740"/>
                    <a:pt x="1664" y="592"/>
                  </a:cubicBezTo>
                  <a:lnTo>
                    <a:pt x="1442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17" name="Google Shape;14817;p57"/>
            <p:cNvSpPr/>
            <p:nvPr/>
          </p:nvSpPr>
          <p:spPr>
            <a:xfrm>
              <a:off x="5534675" y="2324175"/>
              <a:ext cx="32375" cy="16900"/>
            </a:xfrm>
            <a:custGeom>
              <a:avLst/>
              <a:gdLst/>
              <a:ahLst/>
              <a:cxnLst/>
              <a:rect l="l" t="t" r="r" b="b"/>
              <a:pathLst>
                <a:path w="1295" h="676" extrusionOk="0">
                  <a:moveTo>
                    <a:pt x="661" y="1"/>
                  </a:moveTo>
                  <a:cubicBezTo>
                    <a:pt x="509" y="1"/>
                    <a:pt x="352" y="38"/>
                    <a:pt x="222" y="112"/>
                  </a:cubicBezTo>
                  <a:cubicBezTo>
                    <a:pt x="0" y="260"/>
                    <a:pt x="0" y="445"/>
                    <a:pt x="222" y="592"/>
                  </a:cubicBezTo>
                  <a:cubicBezTo>
                    <a:pt x="352" y="648"/>
                    <a:pt x="509" y="676"/>
                    <a:pt x="661" y="676"/>
                  </a:cubicBezTo>
                  <a:cubicBezTo>
                    <a:pt x="814" y="676"/>
                    <a:pt x="962" y="648"/>
                    <a:pt x="1073" y="592"/>
                  </a:cubicBezTo>
                  <a:cubicBezTo>
                    <a:pt x="1294" y="482"/>
                    <a:pt x="1294" y="260"/>
                    <a:pt x="1073" y="112"/>
                  </a:cubicBezTo>
                  <a:cubicBezTo>
                    <a:pt x="962" y="38"/>
                    <a:pt x="814" y="1"/>
                    <a:pt x="6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18" name="Google Shape;14818;p57"/>
            <p:cNvSpPr/>
            <p:nvPr/>
          </p:nvSpPr>
          <p:spPr>
            <a:xfrm>
              <a:off x="5575350" y="2399975"/>
              <a:ext cx="43450" cy="24975"/>
            </a:xfrm>
            <a:custGeom>
              <a:avLst/>
              <a:gdLst/>
              <a:ahLst/>
              <a:cxnLst/>
              <a:rect l="l" t="t" r="r" b="b"/>
              <a:pathLst>
                <a:path w="1738" h="999" extrusionOk="0">
                  <a:moveTo>
                    <a:pt x="887" y="1"/>
                  </a:moveTo>
                  <a:cubicBezTo>
                    <a:pt x="629" y="1"/>
                    <a:pt x="444" y="37"/>
                    <a:pt x="259" y="111"/>
                  </a:cubicBezTo>
                  <a:cubicBezTo>
                    <a:pt x="74" y="222"/>
                    <a:pt x="0" y="370"/>
                    <a:pt x="0" y="518"/>
                  </a:cubicBezTo>
                  <a:cubicBezTo>
                    <a:pt x="0" y="629"/>
                    <a:pt x="74" y="777"/>
                    <a:pt x="259" y="888"/>
                  </a:cubicBezTo>
                  <a:cubicBezTo>
                    <a:pt x="407" y="962"/>
                    <a:pt x="629" y="999"/>
                    <a:pt x="887" y="999"/>
                  </a:cubicBezTo>
                  <a:cubicBezTo>
                    <a:pt x="1109" y="999"/>
                    <a:pt x="1331" y="962"/>
                    <a:pt x="1479" y="888"/>
                  </a:cubicBezTo>
                  <a:cubicBezTo>
                    <a:pt x="1664" y="777"/>
                    <a:pt x="1738" y="629"/>
                    <a:pt x="1738" y="518"/>
                  </a:cubicBezTo>
                  <a:cubicBezTo>
                    <a:pt x="1738" y="370"/>
                    <a:pt x="1664" y="222"/>
                    <a:pt x="1479" y="111"/>
                  </a:cubicBezTo>
                  <a:cubicBezTo>
                    <a:pt x="1331" y="37"/>
                    <a:pt x="1109" y="1"/>
                    <a:pt x="887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19" name="Google Shape;14819;p57"/>
            <p:cNvSpPr/>
            <p:nvPr/>
          </p:nvSpPr>
          <p:spPr>
            <a:xfrm>
              <a:off x="5576275" y="2411075"/>
              <a:ext cx="42525" cy="14575"/>
            </a:xfrm>
            <a:custGeom>
              <a:avLst/>
              <a:gdLst/>
              <a:ahLst/>
              <a:cxnLst/>
              <a:rect l="l" t="t" r="r" b="b"/>
              <a:pathLst>
                <a:path w="1701" h="583" extrusionOk="0">
                  <a:moveTo>
                    <a:pt x="0" y="0"/>
                  </a:moveTo>
                  <a:lnTo>
                    <a:pt x="0" y="74"/>
                  </a:lnTo>
                  <a:cubicBezTo>
                    <a:pt x="0" y="185"/>
                    <a:pt x="111" y="296"/>
                    <a:pt x="222" y="444"/>
                  </a:cubicBezTo>
                  <a:cubicBezTo>
                    <a:pt x="388" y="536"/>
                    <a:pt x="610" y="582"/>
                    <a:pt x="832" y="582"/>
                  </a:cubicBezTo>
                  <a:cubicBezTo>
                    <a:pt x="1054" y="582"/>
                    <a:pt x="1276" y="536"/>
                    <a:pt x="1442" y="444"/>
                  </a:cubicBezTo>
                  <a:cubicBezTo>
                    <a:pt x="1627" y="296"/>
                    <a:pt x="1701" y="185"/>
                    <a:pt x="1701" y="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20" name="Google Shape;14820;p57"/>
            <p:cNvSpPr/>
            <p:nvPr/>
          </p:nvSpPr>
          <p:spPr>
            <a:xfrm>
              <a:off x="5574425" y="2400200"/>
              <a:ext cx="47150" cy="23600"/>
            </a:xfrm>
            <a:custGeom>
              <a:avLst/>
              <a:gdLst/>
              <a:ahLst/>
              <a:cxnLst/>
              <a:rect l="l" t="t" r="r" b="b"/>
              <a:pathLst>
                <a:path w="1886" h="944" extrusionOk="0">
                  <a:moveTo>
                    <a:pt x="906" y="1"/>
                  </a:moveTo>
                  <a:cubicBezTo>
                    <a:pt x="684" y="1"/>
                    <a:pt x="462" y="47"/>
                    <a:pt x="296" y="139"/>
                  </a:cubicBezTo>
                  <a:cubicBezTo>
                    <a:pt x="0" y="324"/>
                    <a:pt x="0" y="620"/>
                    <a:pt x="296" y="805"/>
                  </a:cubicBezTo>
                  <a:cubicBezTo>
                    <a:pt x="462" y="897"/>
                    <a:pt x="684" y="943"/>
                    <a:pt x="906" y="943"/>
                  </a:cubicBezTo>
                  <a:cubicBezTo>
                    <a:pt x="1128" y="943"/>
                    <a:pt x="1350" y="897"/>
                    <a:pt x="1516" y="805"/>
                  </a:cubicBezTo>
                  <a:cubicBezTo>
                    <a:pt x="1886" y="620"/>
                    <a:pt x="1886" y="324"/>
                    <a:pt x="1516" y="139"/>
                  </a:cubicBezTo>
                  <a:cubicBezTo>
                    <a:pt x="1350" y="47"/>
                    <a:pt x="1128" y="1"/>
                    <a:pt x="906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21" name="Google Shape;14821;p57"/>
            <p:cNvSpPr/>
            <p:nvPr/>
          </p:nvSpPr>
          <p:spPr>
            <a:xfrm>
              <a:off x="5577200" y="2376875"/>
              <a:ext cx="40675" cy="46000"/>
            </a:xfrm>
            <a:custGeom>
              <a:avLst/>
              <a:gdLst/>
              <a:ahLst/>
              <a:cxnLst/>
              <a:rect l="l" t="t" r="r" b="b"/>
              <a:pathLst>
                <a:path w="1627" h="1840" extrusionOk="0">
                  <a:moveTo>
                    <a:pt x="0" y="0"/>
                  </a:moveTo>
                  <a:lnTo>
                    <a:pt x="0" y="1368"/>
                  </a:lnTo>
                  <a:cubicBezTo>
                    <a:pt x="0" y="1516"/>
                    <a:pt x="111" y="1627"/>
                    <a:pt x="259" y="1701"/>
                  </a:cubicBezTo>
                  <a:cubicBezTo>
                    <a:pt x="407" y="1793"/>
                    <a:pt x="610" y="1840"/>
                    <a:pt x="818" y="1840"/>
                  </a:cubicBezTo>
                  <a:cubicBezTo>
                    <a:pt x="1026" y="1840"/>
                    <a:pt x="1239" y="1793"/>
                    <a:pt x="1405" y="1701"/>
                  </a:cubicBezTo>
                  <a:cubicBezTo>
                    <a:pt x="1553" y="1627"/>
                    <a:pt x="1627" y="1479"/>
                    <a:pt x="1627" y="1368"/>
                  </a:cubicBezTo>
                  <a:lnTo>
                    <a:pt x="1627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22" name="Google Shape;14822;p57"/>
            <p:cNvSpPr/>
            <p:nvPr/>
          </p:nvSpPr>
          <p:spPr>
            <a:xfrm>
              <a:off x="5575350" y="2358375"/>
              <a:ext cx="42525" cy="30300"/>
            </a:xfrm>
            <a:custGeom>
              <a:avLst/>
              <a:gdLst/>
              <a:ahLst/>
              <a:cxnLst/>
              <a:rect l="l" t="t" r="r" b="b"/>
              <a:pathLst>
                <a:path w="1701" h="1212" extrusionOk="0">
                  <a:moveTo>
                    <a:pt x="259" y="1"/>
                  </a:moveTo>
                  <a:lnTo>
                    <a:pt x="37" y="629"/>
                  </a:lnTo>
                  <a:cubicBezTo>
                    <a:pt x="0" y="777"/>
                    <a:pt x="37" y="962"/>
                    <a:pt x="259" y="1073"/>
                  </a:cubicBezTo>
                  <a:cubicBezTo>
                    <a:pt x="425" y="1165"/>
                    <a:pt x="638" y="1212"/>
                    <a:pt x="850" y="1212"/>
                  </a:cubicBezTo>
                  <a:cubicBezTo>
                    <a:pt x="1063" y="1212"/>
                    <a:pt x="1276" y="1165"/>
                    <a:pt x="1442" y="1073"/>
                  </a:cubicBezTo>
                  <a:cubicBezTo>
                    <a:pt x="1664" y="925"/>
                    <a:pt x="1701" y="777"/>
                    <a:pt x="1664" y="592"/>
                  </a:cubicBezTo>
                  <a:lnTo>
                    <a:pt x="1442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23" name="Google Shape;14823;p57"/>
            <p:cNvSpPr/>
            <p:nvPr/>
          </p:nvSpPr>
          <p:spPr>
            <a:xfrm>
              <a:off x="5580875" y="2351925"/>
              <a:ext cx="32375" cy="16875"/>
            </a:xfrm>
            <a:custGeom>
              <a:avLst/>
              <a:gdLst/>
              <a:ahLst/>
              <a:cxnLst/>
              <a:rect l="l" t="t" r="r" b="b"/>
              <a:pathLst>
                <a:path w="1295" h="675" extrusionOk="0">
                  <a:moveTo>
                    <a:pt x="662" y="0"/>
                  </a:moveTo>
                  <a:cubicBezTo>
                    <a:pt x="509" y="0"/>
                    <a:pt x="352" y="37"/>
                    <a:pt x="223" y="111"/>
                  </a:cubicBezTo>
                  <a:cubicBezTo>
                    <a:pt x="1" y="259"/>
                    <a:pt x="1" y="444"/>
                    <a:pt x="223" y="592"/>
                  </a:cubicBezTo>
                  <a:cubicBezTo>
                    <a:pt x="352" y="647"/>
                    <a:pt x="509" y="675"/>
                    <a:pt x="662" y="675"/>
                  </a:cubicBezTo>
                  <a:cubicBezTo>
                    <a:pt x="814" y="675"/>
                    <a:pt x="962" y="647"/>
                    <a:pt x="1073" y="592"/>
                  </a:cubicBezTo>
                  <a:cubicBezTo>
                    <a:pt x="1295" y="444"/>
                    <a:pt x="1295" y="222"/>
                    <a:pt x="1073" y="111"/>
                  </a:cubicBezTo>
                  <a:cubicBezTo>
                    <a:pt x="962" y="37"/>
                    <a:pt x="81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4824" name="Google Shape;14824;p57"/>
          <p:cNvGrpSpPr/>
          <p:nvPr/>
        </p:nvGrpSpPr>
        <p:grpSpPr>
          <a:xfrm flipH="1">
            <a:off x="6982671" y="1396868"/>
            <a:ext cx="1448091" cy="1503360"/>
            <a:chOff x="5228750" y="1841875"/>
            <a:chExt cx="867900" cy="901025"/>
          </a:xfrm>
        </p:grpSpPr>
        <p:sp>
          <p:nvSpPr>
            <p:cNvPr id="14825" name="Google Shape;14825;p57"/>
            <p:cNvSpPr/>
            <p:nvPr/>
          </p:nvSpPr>
          <p:spPr>
            <a:xfrm>
              <a:off x="5304525" y="2286300"/>
              <a:ext cx="792125" cy="456600"/>
            </a:xfrm>
            <a:custGeom>
              <a:avLst/>
              <a:gdLst/>
              <a:ahLst/>
              <a:cxnLst/>
              <a:rect l="l" t="t" r="r" b="b"/>
              <a:pathLst>
                <a:path w="31685" h="18264" extrusionOk="0">
                  <a:moveTo>
                    <a:pt x="15861" y="0"/>
                  </a:moveTo>
                  <a:lnTo>
                    <a:pt x="1" y="9132"/>
                  </a:lnTo>
                  <a:lnTo>
                    <a:pt x="15861" y="18264"/>
                  </a:lnTo>
                  <a:lnTo>
                    <a:pt x="31685" y="9132"/>
                  </a:lnTo>
                  <a:lnTo>
                    <a:pt x="158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26" name="Google Shape;14826;p57"/>
            <p:cNvSpPr/>
            <p:nvPr/>
          </p:nvSpPr>
          <p:spPr>
            <a:xfrm>
              <a:off x="5603075" y="2643975"/>
              <a:ext cx="195025" cy="98925"/>
            </a:xfrm>
            <a:custGeom>
              <a:avLst/>
              <a:gdLst/>
              <a:ahLst/>
              <a:cxnLst/>
              <a:rect l="l" t="t" r="r" b="b"/>
              <a:pathLst>
                <a:path w="7801" h="3957" extrusionOk="0">
                  <a:moveTo>
                    <a:pt x="0" y="1"/>
                  </a:moveTo>
                  <a:lnTo>
                    <a:pt x="3919" y="3957"/>
                  </a:lnTo>
                  <a:lnTo>
                    <a:pt x="7801" y="1701"/>
                  </a:lnTo>
                  <a:lnTo>
                    <a:pt x="780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27" name="Google Shape;14827;p57"/>
            <p:cNvSpPr/>
            <p:nvPr/>
          </p:nvSpPr>
          <p:spPr>
            <a:xfrm>
              <a:off x="5603075" y="2643975"/>
              <a:ext cx="98000" cy="98925"/>
            </a:xfrm>
            <a:custGeom>
              <a:avLst/>
              <a:gdLst/>
              <a:ahLst/>
              <a:cxnLst/>
              <a:rect l="l" t="t" r="r" b="b"/>
              <a:pathLst>
                <a:path w="3920" h="3957" extrusionOk="0">
                  <a:moveTo>
                    <a:pt x="0" y="1"/>
                  </a:moveTo>
                  <a:lnTo>
                    <a:pt x="0" y="1701"/>
                  </a:lnTo>
                  <a:lnTo>
                    <a:pt x="3919" y="3957"/>
                  </a:lnTo>
                  <a:lnTo>
                    <a:pt x="3919" y="22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28" name="Google Shape;14828;p57"/>
            <p:cNvSpPr/>
            <p:nvPr/>
          </p:nvSpPr>
          <p:spPr>
            <a:xfrm>
              <a:off x="5603075" y="2586675"/>
              <a:ext cx="195025" cy="112800"/>
            </a:xfrm>
            <a:custGeom>
              <a:avLst/>
              <a:gdLst/>
              <a:ahLst/>
              <a:cxnLst/>
              <a:rect l="l" t="t" r="r" b="b"/>
              <a:pathLst>
                <a:path w="7801" h="4512" extrusionOk="0">
                  <a:moveTo>
                    <a:pt x="3919" y="1"/>
                  </a:moveTo>
                  <a:lnTo>
                    <a:pt x="0" y="2293"/>
                  </a:lnTo>
                  <a:lnTo>
                    <a:pt x="3919" y="4511"/>
                  </a:lnTo>
                  <a:lnTo>
                    <a:pt x="7801" y="2293"/>
                  </a:lnTo>
                  <a:lnTo>
                    <a:pt x="3919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29" name="Google Shape;14829;p57"/>
            <p:cNvSpPr/>
            <p:nvPr/>
          </p:nvSpPr>
          <p:spPr>
            <a:xfrm>
              <a:off x="5630800" y="2574650"/>
              <a:ext cx="139575" cy="109100"/>
            </a:xfrm>
            <a:custGeom>
              <a:avLst/>
              <a:gdLst/>
              <a:ahLst/>
              <a:cxnLst/>
              <a:rect l="l" t="t" r="r" b="b"/>
              <a:pathLst>
                <a:path w="5583" h="4364" extrusionOk="0">
                  <a:moveTo>
                    <a:pt x="0" y="1"/>
                  </a:moveTo>
                  <a:lnTo>
                    <a:pt x="2810" y="4364"/>
                  </a:lnTo>
                  <a:lnTo>
                    <a:pt x="5583" y="2774"/>
                  </a:lnTo>
                  <a:lnTo>
                    <a:pt x="558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30" name="Google Shape;14830;p57"/>
            <p:cNvSpPr/>
            <p:nvPr/>
          </p:nvSpPr>
          <p:spPr>
            <a:xfrm>
              <a:off x="5630800" y="2574650"/>
              <a:ext cx="70275" cy="109100"/>
            </a:xfrm>
            <a:custGeom>
              <a:avLst/>
              <a:gdLst/>
              <a:ahLst/>
              <a:cxnLst/>
              <a:rect l="l" t="t" r="r" b="b"/>
              <a:pathLst>
                <a:path w="2811" h="4364" extrusionOk="0">
                  <a:moveTo>
                    <a:pt x="0" y="1"/>
                  </a:moveTo>
                  <a:lnTo>
                    <a:pt x="0" y="2774"/>
                  </a:lnTo>
                  <a:lnTo>
                    <a:pt x="2810" y="4364"/>
                  </a:lnTo>
                  <a:lnTo>
                    <a:pt x="2810" y="15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31" name="Google Shape;14831;p57"/>
            <p:cNvSpPr/>
            <p:nvPr/>
          </p:nvSpPr>
          <p:spPr>
            <a:xfrm>
              <a:off x="5630800" y="2534000"/>
              <a:ext cx="139575" cy="80425"/>
            </a:xfrm>
            <a:custGeom>
              <a:avLst/>
              <a:gdLst/>
              <a:ahLst/>
              <a:cxnLst/>
              <a:rect l="l" t="t" r="r" b="b"/>
              <a:pathLst>
                <a:path w="5583" h="3217" extrusionOk="0">
                  <a:moveTo>
                    <a:pt x="2810" y="0"/>
                  </a:moveTo>
                  <a:lnTo>
                    <a:pt x="0" y="1627"/>
                  </a:lnTo>
                  <a:lnTo>
                    <a:pt x="2810" y="3217"/>
                  </a:lnTo>
                  <a:lnTo>
                    <a:pt x="5583" y="1627"/>
                  </a:lnTo>
                  <a:lnTo>
                    <a:pt x="2810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32" name="Google Shape;14832;p57"/>
            <p:cNvSpPr/>
            <p:nvPr/>
          </p:nvSpPr>
          <p:spPr>
            <a:xfrm>
              <a:off x="5603075" y="2531225"/>
              <a:ext cx="195025" cy="99850"/>
            </a:xfrm>
            <a:custGeom>
              <a:avLst/>
              <a:gdLst/>
              <a:ahLst/>
              <a:cxnLst/>
              <a:rect l="l" t="t" r="r" b="b"/>
              <a:pathLst>
                <a:path w="7801" h="3994" extrusionOk="0">
                  <a:moveTo>
                    <a:pt x="0" y="0"/>
                  </a:moveTo>
                  <a:lnTo>
                    <a:pt x="3919" y="3993"/>
                  </a:lnTo>
                  <a:lnTo>
                    <a:pt x="7801" y="1738"/>
                  </a:lnTo>
                  <a:lnTo>
                    <a:pt x="780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33" name="Google Shape;14833;p57"/>
            <p:cNvSpPr/>
            <p:nvPr/>
          </p:nvSpPr>
          <p:spPr>
            <a:xfrm>
              <a:off x="5603075" y="2531225"/>
              <a:ext cx="98000" cy="99850"/>
            </a:xfrm>
            <a:custGeom>
              <a:avLst/>
              <a:gdLst/>
              <a:ahLst/>
              <a:cxnLst/>
              <a:rect l="l" t="t" r="r" b="b"/>
              <a:pathLst>
                <a:path w="3920" h="3994" extrusionOk="0">
                  <a:moveTo>
                    <a:pt x="0" y="0"/>
                  </a:moveTo>
                  <a:lnTo>
                    <a:pt x="0" y="1738"/>
                  </a:lnTo>
                  <a:lnTo>
                    <a:pt x="3919" y="3993"/>
                  </a:lnTo>
                  <a:lnTo>
                    <a:pt x="3919" y="22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34" name="Google Shape;14834;p57"/>
            <p:cNvSpPr/>
            <p:nvPr/>
          </p:nvSpPr>
          <p:spPr>
            <a:xfrm>
              <a:off x="5603075" y="2474850"/>
              <a:ext cx="195025" cy="111850"/>
            </a:xfrm>
            <a:custGeom>
              <a:avLst/>
              <a:gdLst/>
              <a:ahLst/>
              <a:cxnLst/>
              <a:rect l="l" t="t" r="r" b="b"/>
              <a:pathLst>
                <a:path w="7801" h="4474" extrusionOk="0">
                  <a:moveTo>
                    <a:pt x="3919" y="0"/>
                  </a:moveTo>
                  <a:lnTo>
                    <a:pt x="0" y="2255"/>
                  </a:lnTo>
                  <a:lnTo>
                    <a:pt x="3919" y="4474"/>
                  </a:lnTo>
                  <a:lnTo>
                    <a:pt x="7801" y="2255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35" name="Google Shape;14835;p57"/>
            <p:cNvSpPr/>
            <p:nvPr/>
          </p:nvSpPr>
          <p:spPr>
            <a:xfrm>
              <a:off x="5902525" y="2471150"/>
              <a:ext cx="194125" cy="99850"/>
            </a:xfrm>
            <a:custGeom>
              <a:avLst/>
              <a:gdLst/>
              <a:ahLst/>
              <a:cxnLst/>
              <a:rect l="l" t="t" r="r" b="b"/>
              <a:pathLst>
                <a:path w="7765" h="3994" extrusionOk="0">
                  <a:moveTo>
                    <a:pt x="1" y="0"/>
                  </a:moveTo>
                  <a:lnTo>
                    <a:pt x="3883" y="3993"/>
                  </a:lnTo>
                  <a:lnTo>
                    <a:pt x="7765" y="1738"/>
                  </a:lnTo>
                  <a:lnTo>
                    <a:pt x="7765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36" name="Google Shape;14836;p57"/>
            <p:cNvSpPr/>
            <p:nvPr/>
          </p:nvSpPr>
          <p:spPr>
            <a:xfrm>
              <a:off x="5902525" y="2471150"/>
              <a:ext cx="97075" cy="99850"/>
            </a:xfrm>
            <a:custGeom>
              <a:avLst/>
              <a:gdLst/>
              <a:ahLst/>
              <a:cxnLst/>
              <a:rect l="l" t="t" r="r" b="b"/>
              <a:pathLst>
                <a:path w="3883" h="3994" extrusionOk="0">
                  <a:moveTo>
                    <a:pt x="1" y="0"/>
                  </a:moveTo>
                  <a:lnTo>
                    <a:pt x="1" y="1738"/>
                  </a:lnTo>
                  <a:lnTo>
                    <a:pt x="3883" y="3993"/>
                  </a:lnTo>
                  <a:lnTo>
                    <a:pt x="3883" y="22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37" name="Google Shape;14837;p57"/>
            <p:cNvSpPr/>
            <p:nvPr/>
          </p:nvSpPr>
          <p:spPr>
            <a:xfrm>
              <a:off x="5902525" y="2414775"/>
              <a:ext cx="194125" cy="111850"/>
            </a:xfrm>
            <a:custGeom>
              <a:avLst/>
              <a:gdLst/>
              <a:ahLst/>
              <a:cxnLst/>
              <a:rect l="l" t="t" r="r" b="b"/>
              <a:pathLst>
                <a:path w="7765" h="4474" extrusionOk="0">
                  <a:moveTo>
                    <a:pt x="3883" y="0"/>
                  </a:moveTo>
                  <a:lnTo>
                    <a:pt x="1" y="2255"/>
                  </a:lnTo>
                  <a:lnTo>
                    <a:pt x="3883" y="4473"/>
                  </a:lnTo>
                  <a:lnTo>
                    <a:pt x="7765" y="2255"/>
                  </a:lnTo>
                  <a:lnTo>
                    <a:pt x="3883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38" name="Google Shape;14838;p57"/>
            <p:cNvSpPr/>
            <p:nvPr/>
          </p:nvSpPr>
          <p:spPr>
            <a:xfrm>
              <a:off x="5928400" y="2401825"/>
              <a:ext cx="141450" cy="110000"/>
            </a:xfrm>
            <a:custGeom>
              <a:avLst/>
              <a:gdLst/>
              <a:ahLst/>
              <a:cxnLst/>
              <a:rect l="l" t="t" r="r" b="b"/>
              <a:pathLst>
                <a:path w="5658" h="4400" extrusionOk="0">
                  <a:moveTo>
                    <a:pt x="1" y="0"/>
                  </a:moveTo>
                  <a:lnTo>
                    <a:pt x="2848" y="4400"/>
                  </a:lnTo>
                  <a:lnTo>
                    <a:pt x="5657" y="2773"/>
                  </a:lnTo>
                  <a:lnTo>
                    <a:pt x="5657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39" name="Google Shape;14839;p57"/>
            <p:cNvSpPr/>
            <p:nvPr/>
          </p:nvSpPr>
          <p:spPr>
            <a:xfrm>
              <a:off x="5928400" y="2401825"/>
              <a:ext cx="71200" cy="110000"/>
            </a:xfrm>
            <a:custGeom>
              <a:avLst/>
              <a:gdLst/>
              <a:ahLst/>
              <a:cxnLst/>
              <a:rect l="l" t="t" r="r" b="b"/>
              <a:pathLst>
                <a:path w="2848" h="4400" extrusionOk="0">
                  <a:moveTo>
                    <a:pt x="1" y="0"/>
                  </a:moveTo>
                  <a:lnTo>
                    <a:pt x="1" y="2773"/>
                  </a:lnTo>
                  <a:lnTo>
                    <a:pt x="2848" y="4400"/>
                  </a:lnTo>
                  <a:lnTo>
                    <a:pt x="2848" y="16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40" name="Google Shape;14840;p57"/>
            <p:cNvSpPr/>
            <p:nvPr/>
          </p:nvSpPr>
          <p:spPr>
            <a:xfrm>
              <a:off x="5928400" y="2362075"/>
              <a:ext cx="141450" cy="80450"/>
            </a:xfrm>
            <a:custGeom>
              <a:avLst/>
              <a:gdLst/>
              <a:ahLst/>
              <a:cxnLst/>
              <a:rect l="l" t="t" r="r" b="b"/>
              <a:pathLst>
                <a:path w="5658" h="3218" extrusionOk="0">
                  <a:moveTo>
                    <a:pt x="2848" y="1"/>
                  </a:moveTo>
                  <a:lnTo>
                    <a:pt x="1" y="1590"/>
                  </a:lnTo>
                  <a:lnTo>
                    <a:pt x="2848" y="3217"/>
                  </a:lnTo>
                  <a:lnTo>
                    <a:pt x="5657" y="1590"/>
                  </a:lnTo>
                  <a:lnTo>
                    <a:pt x="2848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41" name="Google Shape;14841;p57"/>
            <p:cNvSpPr/>
            <p:nvPr/>
          </p:nvSpPr>
          <p:spPr>
            <a:xfrm>
              <a:off x="5902525" y="2358375"/>
              <a:ext cx="194125" cy="100775"/>
            </a:xfrm>
            <a:custGeom>
              <a:avLst/>
              <a:gdLst/>
              <a:ahLst/>
              <a:cxnLst/>
              <a:rect l="l" t="t" r="r" b="b"/>
              <a:pathLst>
                <a:path w="7765" h="4031" extrusionOk="0">
                  <a:moveTo>
                    <a:pt x="1" y="1"/>
                  </a:moveTo>
                  <a:lnTo>
                    <a:pt x="3883" y="4031"/>
                  </a:lnTo>
                  <a:lnTo>
                    <a:pt x="7765" y="1738"/>
                  </a:lnTo>
                  <a:lnTo>
                    <a:pt x="776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42" name="Google Shape;14842;p57"/>
            <p:cNvSpPr/>
            <p:nvPr/>
          </p:nvSpPr>
          <p:spPr>
            <a:xfrm>
              <a:off x="5902525" y="2358375"/>
              <a:ext cx="97075" cy="100775"/>
            </a:xfrm>
            <a:custGeom>
              <a:avLst/>
              <a:gdLst/>
              <a:ahLst/>
              <a:cxnLst/>
              <a:rect l="l" t="t" r="r" b="b"/>
              <a:pathLst>
                <a:path w="3883" h="4031" extrusionOk="0">
                  <a:moveTo>
                    <a:pt x="1" y="1"/>
                  </a:moveTo>
                  <a:lnTo>
                    <a:pt x="1" y="1738"/>
                  </a:lnTo>
                  <a:lnTo>
                    <a:pt x="3883" y="4031"/>
                  </a:lnTo>
                  <a:lnTo>
                    <a:pt x="3883" y="22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43" name="Google Shape;14843;p57"/>
            <p:cNvSpPr/>
            <p:nvPr/>
          </p:nvSpPr>
          <p:spPr>
            <a:xfrm>
              <a:off x="5902525" y="2302925"/>
              <a:ext cx="194125" cy="111875"/>
            </a:xfrm>
            <a:custGeom>
              <a:avLst/>
              <a:gdLst/>
              <a:ahLst/>
              <a:cxnLst/>
              <a:rect l="l" t="t" r="r" b="b"/>
              <a:pathLst>
                <a:path w="7765" h="4475" extrusionOk="0">
                  <a:moveTo>
                    <a:pt x="3883" y="1"/>
                  </a:moveTo>
                  <a:lnTo>
                    <a:pt x="1" y="2219"/>
                  </a:lnTo>
                  <a:lnTo>
                    <a:pt x="3883" y="4474"/>
                  </a:lnTo>
                  <a:lnTo>
                    <a:pt x="7765" y="2219"/>
                  </a:lnTo>
                  <a:lnTo>
                    <a:pt x="388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44" name="Google Shape;14844;p57"/>
            <p:cNvSpPr/>
            <p:nvPr/>
          </p:nvSpPr>
          <p:spPr>
            <a:xfrm>
              <a:off x="5304525" y="2471150"/>
              <a:ext cx="195975" cy="99850"/>
            </a:xfrm>
            <a:custGeom>
              <a:avLst/>
              <a:gdLst/>
              <a:ahLst/>
              <a:cxnLst/>
              <a:rect l="l" t="t" r="r" b="b"/>
              <a:pathLst>
                <a:path w="7839" h="3994" extrusionOk="0">
                  <a:moveTo>
                    <a:pt x="1" y="0"/>
                  </a:moveTo>
                  <a:lnTo>
                    <a:pt x="3883" y="3993"/>
                  </a:lnTo>
                  <a:lnTo>
                    <a:pt x="7838" y="1738"/>
                  </a:lnTo>
                  <a:lnTo>
                    <a:pt x="7838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45" name="Google Shape;14845;p57"/>
            <p:cNvSpPr/>
            <p:nvPr/>
          </p:nvSpPr>
          <p:spPr>
            <a:xfrm>
              <a:off x="5304525" y="2471150"/>
              <a:ext cx="97075" cy="99850"/>
            </a:xfrm>
            <a:custGeom>
              <a:avLst/>
              <a:gdLst/>
              <a:ahLst/>
              <a:cxnLst/>
              <a:rect l="l" t="t" r="r" b="b"/>
              <a:pathLst>
                <a:path w="3883" h="3994" extrusionOk="0">
                  <a:moveTo>
                    <a:pt x="1" y="0"/>
                  </a:moveTo>
                  <a:lnTo>
                    <a:pt x="1" y="1738"/>
                  </a:lnTo>
                  <a:lnTo>
                    <a:pt x="3883" y="3993"/>
                  </a:lnTo>
                  <a:lnTo>
                    <a:pt x="3883" y="22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46" name="Google Shape;14846;p57"/>
            <p:cNvSpPr/>
            <p:nvPr/>
          </p:nvSpPr>
          <p:spPr>
            <a:xfrm>
              <a:off x="5304525" y="2414775"/>
              <a:ext cx="195975" cy="111850"/>
            </a:xfrm>
            <a:custGeom>
              <a:avLst/>
              <a:gdLst/>
              <a:ahLst/>
              <a:cxnLst/>
              <a:rect l="l" t="t" r="r" b="b"/>
              <a:pathLst>
                <a:path w="7839" h="4474" extrusionOk="0">
                  <a:moveTo>
                    <a:pt x="3883" y="0"/>
                  </a:moveTo>
                  <a:lnTo>
                    <a:pt x="1" y="2255"/>
                  </a:lnTo>
                  <a:lnTo>
                    <a:pt x="3883" y="4473"/>
                  </a:lnTo>
                  <a:lnTo>
                    <a:pt x="7838" y="2255"/>
                  </a:lnTo>
                  <a:lnTo>
                    <a:pt x="3883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47" name="Google Shape;14847;p57"/>
            <p:cNvSpPr/>
            <p:nvPr/>
          </p:nvSpPr>
          <p:spPr>
            <a:xfrm>
              <a:off x="5332250" y="2401825"/>
              <a:ext cx="140525" cy="110000"/>
            </a:xfrm>
            <a:custGeom>
              <a:avLst/>
              <a:gdLst/>
              <a:ahLst/>
              <a:cxnLst/>
              <a:rect l="l" t="t" r="r" b="b"/>
              <a:pathLst>
                <a:path w="5621" h="4400" extrusionOk="0">
                  <a:moveTo>
                    <a:pt x="1" y="0"/>
                  </a:moveTo>
                  <a:lnTo>
                    <a:pt x="2774" y="4400"/>
                  </a:lnTo>
                  <a:lnTo>
                    <a:pt x="5620" y="2773"/>
                  </a:lnTo>
                  <a:lnTo>
                    <a:pt x="562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48" name="Google Shape;14848;p57"/>
            <p:cNvSpPr/>
            <p:nvPr/>
          </p:nvSpPr>
          <p:spPr>
            <a:xfrm>
              <a:off x="5332250" y="2401825"/>
              <a:ext cx="69350" cy="110000"/>
            </a:xfrm>
            <a:custGeom>
              <a:avLst/>
              <a:gdLst/>
              <a:ahLst/>
              <a:cxnLst/>
              <a:rect l="l" t="t" r="r" b="b"/>
              <a:pathLst>
                <a:path w="2774" h="4400" extrusionOk="0">
                  <a:moveTo>
                    <a:pt x="1" y="0"/>
                  </a:moveTo>
                  <a:lnTo>
                    <a:pt x="1" y="2773"/>
                  </a:lnTo>
                  <a:lnTo>
                    <a:pt x="2774" y="4400"/>
                  </a:lnTo>
                  <a:lnTo>
                    <a:pt x="2774" y="16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49" name="Google Shape;14849;p57"/>
            <p:cNvSpPr/>
            <p:nvPr/>
          </p:nvSpPr>
          <p:spPr>
            <a:xfrm>
              <a:off x="5332250" y="2362075"/>
              <a:ext cx="140525" cy="80450"/>
            </a:xfrm>
            <a:custGeom>
              <a:avLst/>
              <a:gdLst/>
              <a:ahLst/>
              <a:cxnLst/>
              <a:rect l="l" t="t" r="r" b="b"/>
              <a:pathLst>
                <a:path w="5621" h="3218" extrusionOk="0">
                  <a:moveTo>
                    <a:pt x="2774" y="1"/>
                  </a:moveTo>
                  <a:lnTo>
                    <a:pt x="1" y="1590"/>
                  </a:lnTo>
                  <a:lnTo>
                    <a:pt x="2774" y="3217"/>
                  </a:lnTo>
                  <a:lnTo>
                    <a:pt x="5620" y="1590"/>
                  </a:lnTo>
                  <a:lnTo>
                    <a:pt x="277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50" name="Google Shape;14850;p57"/>
            <p:cNvSpPr/>
            <p:nvPr/>
          </p:nvSpPr>
          <p:spPr>
            <a:xfrm>
              <a:off x="5304525" y="2358375"/>
              <a:ext cx="195975" cy="100775"/>
            </a:xfrm>
            <a:custGeom>
              <a:avLst/>
              <a:gdLst/>
              <a:ahLst/>
              <a:cxnLst/>
              <a:rect l="l" t="t" r="r" b="b"/>
              <a:pathLst>
                <a:path w="7839" h="4031" extrusionOk="0">
                  <a:moveTo>
                    <a:pt x="1" y="1"/>
                  </a:moveTo>
                  <a:lnTo>
                    <a:pt x="3883" y="4031"/>
                  </a:lnTo>
                  <a:lnTo>
                    <a:pt x="7838" y="1738"/>
                  </a:lnTo>
                  <a:lnTo>
                    <a:pt x="783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51" name="Google Shape;14851;p57"/>
            <p:cNvSpPr/>
            <p:nvPr/>
          </p:nvSpPr>
          <p:spPr>
            <a:xfrm>
              <a:off x="5304525" y="2358375"/>
              <a:ext cx="97075" cy="100775"/>
            </a:xfrm>
            <a:custGeom>
              <a:avLst/>
              <a:gdLst/>
              <a:ahLst/>
              <a:cxnLst/>
              <a:rect l="l" t="t" r="r" b="b"/>
              <a:pathLst>
                <a:path w="3883" h="4031" extrusionOk="0">
                  <a:moveTo>
                    <a:pt x="1" y="1"/>
                  </a:moveTo>
                  <a:lnTo>
                    <a:pt x="1" y="1738"/>
                  </a:lnTo>
                  <a:lnTo>
                    <a:pt x="3883" y="4031"/>
                  </a:lnTo>
                  <a:lnTo>
                    <a:pt x="3883" y="22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52" name="Google Shape;14852;p57"/>
            <p:cNvSpPr/>
            <p:nvPr/>
          </p:nvSpPr>
          <p:spPr>
            <a:xfrm>
              <a:off x="5304525" y="2302925"/>
              <a:ext cx="195975" cy="111875"/>
            </a:xfrm>
            <a:custGeom>
              <a:avLst/>
              <a:gdLst/>
              <a:ahLst/>
              <a:cxnLst/>
              <a:rect l="l" t="t" r="r" b="b"/>
              <a:pathLst>
                <a:path w="7839" h="4475" extrusionOk="0">
                  <a:moveTo>
                    <a:pt x="3883" y="1"/>
                  </a:moveTo>
                  <a:lnTo>
                    <a:pt x="1" y="2219"/>
                  </a:lnTo>
                  <a:lnTo>
                    <a:pt x="3883" y="4474"/>
                  </a:lnTo>
                  <a:lnTo>
                    <a:pt x="7838" y="2219"/>
                  </a:lnTo>
                  <a:lnTo>
                    <a:pt x="388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53" name="Google Shape;14853;p57"/>
            <p:cNvSpPr/>
            <p:nvPr/>
          </p:nvSpPr>
          <p:spPr>
            <a:xfrm>
              <a:off x="5304525" y="2316800"/>
              <a:ext cx="792125" cy="269900"/>
            </a:xfrm>
            <a:custGeom>
              <a:avLst/>
              <a:gdLst/>
              <a:ahLst/>
              <a:cxnLst/>
              <a:rect l="l" t="t" r="r" b="b"/>
              <a:pathLst>
                <a:path w="31685" h="10796" extrusionOk="0">
                  <a:moveTo>
                    <a:pt x="1" y="0"/>
                  </a:moveTo>
                  <a:lnTo>
                    <a:pt x="15861" y="10796"/>
                  </a:lnTo>
                  <a:lnTo>
                    <a:pt x="31685" y="1664"/>
                  </a:lnTo>
                  <a:lnTo>
                    <a:pt x="31685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54" name="Google Shape;14854;p57"/>
            <p:cNvSpPr/>
            <p:nvPr/>
          </p:nvSpPr>
          <p:spPr>
            <a:xfrm>
              <a:off x="5304525" y="2316800"/>
              <a:ext cx="396550" cy="269900"/>
            </a:xfrm>
            <a:custGeom>
              <a:avLst/>
              <a:gdLst/>
              <a:ahLst/>
              <a:cxnLst/>
              <a:rect l="l" t="t" r="r" b="b"/>
              <a:pathLst>
                <a:path w="15862" h="10796" extrusionOk="0">
                  <a:moveTo>
                    <a:pt x="1" y="0"/>
                  </a:moveTo>
                  <a:lnTo>
                    <a:pt x="1" y="1664"/>
                  </a:lnTo>
                  <a:lnTo>
                    <a:pt x="15861" y="10796"/>
                  </a:lnTo>
                  <a:lnTo>
                    <a:pt x="15861" y="90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55" name="Google Shape;14855;p57"/>
            <p:cNvSpPr/>
            <p:nvPr/>
          </p:nvSpPr>
          <p:spPr>
            <a:xfrm>
              <a:off x="5304525" y="2087575"/>
              <a:ext cx="792125" cy="456600"/>
            </a:xfrm>
            <a:custGeom>
              <a:avLst/>
              <a:gdLst/>
              <a:ahLst/>
              <a:cxnLst/>
              <a:rect l="l" t="t" r="r" b="b"/>
              <a:pathLst>
                <a:path w="31685" h="18264" extrusionOk="0">
                  <a:moveTo>
                    <a:pt x="15861" y="0"/>
                  </a:moveTo>
                  <a:lnTo>
                    <a:pt x="1" y="9169"/>
                  </a:lnTo>
                  <a:lnTo>
                    <a:pt x="15861" y="18264"/>
                  </a:lnTo>
                  <a:lnTo>
                    <a:pt x="31685" y="9169"/>
                  </a:lnTo>
                  <a:lnTo>
                    <a:pt x="1586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56" name="Google Shape;14856;p57"/>
            <p:cNvSpPr/>
            <p:nvPr/>
          </p:nvSpPr>
          <p:spPr>
            <a:xfrm>
              <a:off x="5707500" y="2143950"/>
              <a:ext cx="44400" cy="25900"/>
            </a:xfrm>
            <a:custGeom>
              <a:avLst/>
              <a:gdLst/>
              <a:ahLst/>
              <a:cxnLst/>
              <a:rect l="l" t="t" r="r" b="b"/>
              <a:pathLst>
                <a:path w="1776" h="1036" extrusionOk="0">
                  <a:moveTo>
                    <a:pt x="888" y="1"/>
                  </a:moveTo>
                  <a:cubicBezTo>
                    <a:pt x="666" y="1"/>
                    <a:pt x="482" y="75"/>
                    <a:pt x="297" y="148"/>
                  </a:cubicBezTo>
                  <a:cubicBezTo>
                    <a:pt x="112" y="259"/>
                    <a:pt x="1" y="370"/>
                    <a:pt x="1" y="518"/>
                  </a:cubicBezTo>
                  <a:cubicBezTo>
                    <a:pt x="1" y="666"/>
                    <a:pt x="112" y="814"/>
                    <a:pt x="297" y="888"/>
                  </a:cubicBezTo>
                  <a:cubicBezTo>
                    <a:pt x="445" y="999"/>
                    <a:pt x="666" y="1036"/>
                    <a:pt x="888" y="1036"/>
                  </a:cubicBezTo>
                  <a:cubicBezTo>
                    <a:pt x="1147" y="1036"/>
                    <a:pt x="1369" y="999"/>
                    <a:pt x="1517" y="888"/>
                  </a:cubicBezTo>
                  <a:cubicBezTo>
                    <a:pt x="1702" y="814"/>
                    <a:pt x="1775" y="666"/>
                    <a:pt x="1775" y="518"/>
                  </a:cubicBezTo>
                  <a:cubicBezTo>
                    <a:pt x="1775" y="370"/>
                    <a:pt x="1702" y="259"/>
                    <a:pt x="1517" y="148"/>
                  </a:cubicBezTo>
                  <a:cubicBezTo>
                    <a:pt x="1369" y="75"/>
                    <a:pt x="1147" y="1"/>
                    <a:pt x="888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57" name="Google Shape;14857;p57"/>
            <p:cNvSpPr/>
            <p:nvPr/>
          </p:nvSpPr>
          <p:spPr>
            <a:xfrm>
              <a:off x="5709350" y="2155975"/>
              <a:ext cx="42550" cy="13650"/>
            </a:xfrm>
            <a:custGeom>
              <a:avLst/>
              <a:gdLst/>
              <a:ahLst/>
              <a:cxnLst/>
              <a:rect l="l" t="t" r="r" b="b"/>
              <a:pathLst>
                <a:path w="1702" h="546" extrusionOk="0">
                  <a:moveTo>
                    <a:pt x="1" y="0"/>
                  </a:moveTo>
                  <a:lnTo>
                    <a:pt x="1" y="37"/>
                  </a:lnTo>
                  <a:cubicBezTo>
                    <a:pt x="1" y="185"/>
                    <a:pt x="75" y="296"/>
                    <a:pt x="223" y="407"/>
                  </a:cubicBezTo>
                  <a:cubicBezTo>
                    <a:pt x="389" y="499"/>
                    <a:pt x="611" y="546"/>
                    <a:pt x="833" y="546"/>
                  </a:cubicBezTo>
                  <a:cubicBezTo>
                    <a:pt x="1054" y="546"/>
                    <a:pt x="1276" y="499"/>
                    <a:pt x="1443" y="407"/>
                  </a:cubicBezTo>
                  <a:cubicBezTo>
                    <a:pt x="1628" y="296"/>
                    <a:pt x="1701" y="185"/>
                    <a:pt x="1701" y="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58" name="Google Shape;14858;p57"/>
            <p:cNvSpPr/>
            <p:nvPr/>
          </p:nvSpPr>
          <p:spPr>
            <a:xfrm>
              <a:off x="5709350" y="2143025"/>
              <a:ext cx="41625" cy="25900"/>
            </a:xfrm>
            <a:custGeom>
              <a:avLst/>
              <a:gdLst/>
              <a:ahLst/>
              <a:cxnLst/>
              <a:rect l="l" t="t" r="r" b="b"/>
              <a:pathLst>
                <a:path w="1665" h="1036" extrusionOk="0">
                  <a:moveTo>
                    <a:pt x="814" y="1"/>
                  </a:moveTo>
                  <a:cubicBezTo>
                    <a:pt x="371" y="1"/>
                    <a:pt x="1" y="222"/>
                    <a:pt x="1" y="518"/>
                  </a:cubicBezTo>
                  <a:cubicBezTo>
                    <a:pt x="1" y="814"/>
                    <a:pt x="371" y="1036"/>
                    <a:pt x="814" y="1036"/>
                  </a:cubicBezTo>
                  <a:cubicBezTo>
                    <a:pt x="1295" y="1036"/>
                    <a:pt x="1665" y="814"/>
                    <a:pt x="1665" y="518"/>
                  </a:cubicBezTo>
                  <a:cubicBezTo>
                    <a:pt x="1665" y="222"/>
                    <a:pt x="1295" y="1"/>
                    <a:pt x="81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59" name="Google Shape;14859;p57"/>
            <p:cNvSpPr/>
            <p:nvPr/>
          </p:nvSpPr>
          <p:spPr>
            <a:xfrm>
              <a:off x="5710275" y="2121775"/>
              <a:ext cx="40700" cy="46000"/>
            </a:xfrm>
            <a:custGeom>
              <a:avLst/>
              <a:gdLst/>
              <a:ahLst/>
              <a:cxnLst/>
              <a:rect l="l" t="t" r="r" b="b"/>
              <a:pathLst>
                <a:path w="1628" h="1840" extrusionOk="0">
                  <a:moveTo>
                    <a:pt x="1" y="0"/>
                  </a:moveTo>
                  <a:lnTo>
                    <a:pt x="1" y="1368"/>
                  </a:lnTo>
                  <a:cubicBezTo>
                    <a:pt x="1" y="1516"/>
                    <a:pt x="112" y="1590"/>
                    <a:pt x="223" y="1701"/>
                  </a:cubicBezTo>
                  <a:cubicBezTo>
                    <a:pt x="389" y="1793"/>
                    <a:pt x="602" y="1840"/>
                    <a:pt x="814" y="1840"/>
                  </a:cubicBezTo>
                  <a:cubicBezTo>
                    <a:pt x="1027" y="1840"/>
                    <a:pt x="1239" y="1793"/>
                    <a:pt x="1406" y="1701"/>
                  </a:cubicBezTo>
                  <a:cubicBezTo>
                    <a:pt x="1517" y="1590"/>
                    <a:pt x="1628" y="1479"/>
                    <a:pt x="1628" y="1368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60" name="Google Shape;14860;p57"/>
            <p:cNvSpPr/>
            <p:nvPr/>
          </p:nvSpPr>
          <p:spPr>
            <a:xfrm>
              <a:off x="5708425" y="2102350"/>
              <a:ext cx="42550" cy="30300"/>
            </a:xfrm>
            <a:custGeom>
              <a:avLst/>
              <a:gdLst/>
              <a:ahLst/>
              <a:cxnLst/>
              <a:rect l="l" t="t" r="r" b="b"/>
              <a:pathLst>
                <a:path w="1702" h="1212" extrusionOk="0">
                  <a:moveTo>
                    <a:pt x="260" y="1"/>
                  </a:moveTo>
                  <a:lnTo>
                    <a:pt x="38" y="666"/>
                  </a:lnTo>
                  <a:cubicBezTo>
                    <a:pt x="1" y="814"/>
                    <a:pt x="38" y="999"/>
                    <a:pt x="260" y="1073"/>
                  </a:cubicBezTo>
                  <a:cubicBezTo>
                    <a:pt x="426" y="1166"/>
                    <a:pt x="639" y="1212"/>
                    <a:pt x="847" y="1212"/>
                  </a:cubicBezTo>
                  <a:cubicBezTo>
                    <a:pt x="1055" y="1212"/>
                    <a:pt x="1258" y="1166"/>
                    <a:pt x="1406" y="1073"/>
                  </a:cubicBezTo>
                  <a:cubicBezTo>
                    <a:pt x="1665" y="962"/>
                    <a:pt x="1702" y="777"/>
                    <a:pt x="1665" y="629"/>
                  </a:cubicBezTo>
                  <a:lnTo>
                    <a:pt x="1406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61" name="Google Shape;14861;p57"/>
            <p:cNvSpPr/>
            <p:nvPr/>
          </p:nvSpPr>
          <p:spPr>
            <a:xfrm>
              <a:off x="5713975" y="2096825"/>
              <a:ext cx="32375" cy="16650"/>
            </a:xfrm>
            <a:custGeom>
              <a:avLst/>
              <a:gdLst/>
              <a:ahLst/>
              <a:cxnLst/>
              <a:rect l="l" t="t" r="r" b="b"/>
              <a:pathLst>
                <a:path w="1295" h="666" extrusionOk="0">
                  <a:moveTo>
                    <a:pt x="634" y="0"/>
                  </a:moveTo>
                  <a:cubicBezTo>
                    <a:pt x="481" y="0"/>
                    <a:pt x="333" y="37"/>
                    <a:pt x="223" y="111"/>
                  </a:cubicBezTo>
                  <a:cubicBezTo>
                    <a:pt x="1" y="259"/>
                    <a:pt x="1" y="407"/>
                    <a:pt x="223" y="555"/>
                  </a:cubicBezTo>
                  <a:cubicBezTo>
                    <a:pt x="333" y="629"/>
                    <a:pt x="481" y="666"/>
                    <a:pt x="634" y="666"/>
                  </a:cubicBezTo>
                  <a:cubicBezTo>
                    <a:pt x="786" y="666"/>
                    <a:pt x="943" y="629"/>
                    <a:pt x="1073" y="555"/>
                  </a:cubicBezTo>
                  <a:cubicBezTo>
                    <a:pt x="1295" y="444"/>
                    <a:pt x="1295" y="185"/>
                    <a:pt x="1073" y="111"/>
                  </a:cubicBezTo>
                  <a:cubicBezTo>
                    <a:pt x="943" y="37"/>
                    <a:pt x="786" y="0"/>
                    <a:pt x="6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62" name="Google Shape;14862;p57"/>
            <p:cNvSpPr/>
            <p:nvPr/>
          </p:nvSpPr>
          <p:spPr>
            <a:xfrm>
              <a:off x="5756500" y="2171675"/>
              <a:ext cx="44375" cy="25900"/>
            </a:xfrm>
            <a:custGeom>
              <a:avLst/>
              <a:gdLst/>
              <a:ahLst/>
              <a:cxnLst/>
              <a:rect l="l" t="t" r="r" b="b"/>
              <a:pathLst>
                <a:path w="1775" h="1036" extrusionOk="0">
                  <a:moveTo>
                    <a:pt x="888" y="1"/>
                  </a:moveTo>
                  <a:cubicBezTo>
                    <a:pt x="666" y="1"/>
                    <a:pt x="481" y="75"/>
                    <a:pt x="296" y="149"/>
                  </a:cubicBezTo>
                  <a:cubicBezTo>
                    <a:pt x="111" y="260"/>
                    <a:pt x="0" y="370"/>
                    <a:pt x="0" y="518"/>
                  </a:cubicBezTo>
                  <a:cubicBezTo>
                    <a:pt x="0" y="666"/>
                    <a:pt x="111" y="814"/>
                    <a:pt x="296" y="888"/>
                  </a:cubicBezTo>
                  <a:cubicBezTo>
                    <a:pt x="407" y="999"/>
                    <a:pt x="666" y="1036"/>
                    <a:pt x="888" y="1036"/>
                  </a:cubicBezTo>
                  <a:cubicBezTo>
                    <a:pt x="1109" y="1036"/>
                    <a:pt x="1294" y="999"/>
                    <a:pt x="1479" y="888"/>
                  </a:cubicBezTo>
                  <a:cubicBezTo>
                    <a:pt x="1664" y="814"/>
                    <a:pt x="1775" y="666"/>
                    <a:pt x="1775" y="518"/>
                  </a:cubicBezTo>
                  <a:cubicBezTo>
                    <a:pt x="1775" y="370"/>
                    <a:pt x="1664" y="260"/>
                    <a:pt x="1479" y="149"/>
                  </a:cubicBezTo>
                  <a:cubicBezTo>
                    <a:pt x="1331" y="75"/>
                    <a:pt x="1109" y="1"/>
                    <a:pt x="888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63" name="Google Shape;14863;p57"/>
            <p:cNvSpPr/>
            <p:nvPr/>
          </p:nvSpPr>
          <p:spPr>
            <a:xfrm>
              <a:off x="5756500" y="2183700"/>
              <a:ext cx="42525" cy="13650"/>
            </a:xfrm>
            <a:custGeom>
              <a:avLst/>
              <a:gdLst/>
              <a:ahLst/>
              <a:cxnLst/>
              <a:rect l="l" t="t" r="r" b="b"/>
              <a:pathLst>
                <a:path w="1701" h="546" extrusionOk="0">
                  <a:moveTo>
                    <a:pt x="0" y="0"/>
                  </a:moveTo>
                  <a:lnTo>
                    <a:pt x="0" y="37"/>
                  </a:lnTo>
                  <a:cubicBezTo>
                    <a:pt x="0" y="185"/>
                    <a:pt x="111" y="296"/>
                    <a:pt x="222" y="407"/>
                  </a:cubicBezTo>
                  <a:cubicBezTo>
                    <a:pt x="389" y="499"/>
                    <a:pt x="610" y="546"/>
                    <a:pt x="832" y="546"/>
                  </a:cubicBezTo>
                  <a:cubicBezTo>
                    <a:pt x="1054" y="546"/>
                    <a:pt x="1276" y="499"/>
                    <a:pt x="1442" y="407"/>
                  </a:cubicBezTo>
                  <a:cubicBezTo>
                    <a:pt x="1627" y="296"/>
                    <a:pt x="1701" y="185"/>
                    <a:pt x="1701" y="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64" name="Google Shape;14864;p57"/>
            <p:cNvSpPr/>
            <p:nvPr/>
          </p:nvSpPr>
          <p:spPr>
            <a:xfrm>
              <a:off x="5755575" y="2171900"/>
              <a:ext cx="46225" cy="24525"/>
            </a:xfrm>
            <a:custGeom>
              <a:avLst/>
              <a:gdLst/>
              <a:ahLst/>
              <a:cxnLst/>
              <a:rect l="l" t="t" r="r" b="b"/>
              <a:pathLst>
                <a:path w="1849" h="981" extrusionOk="0">
                  <a:moveTo>
                    <a:pt x="906" y="1"/>
                  </a:moveTo>
                  <a:cubicBezTo>
                    <a:pt x="684" y="1"/>
                    <a:pt x="462" y="47"/>
                    <a:pt x="296" y="140"/>
                  </a:cubicBezTo>
                  <a:cubicBezTo>
                    <a:pt x="0" y="324"/>
                    <a:pt x="0" y="657"/>
                    <a:pt x="296" y="842"/>
                  </a:cubicBezTo>
                  <a:cubicBezTo>
                    <a:pt x="462" y="934"/>
                    <a:pt x="684" y="981"/>
                    <a:pt x="906" y="981"/>
                  </a:cubicBezTo>
                  <a:cubicBezTo>
                    <a:pt x="1128" y="981"/>
                    <a:pt x="1350" y="934"/>
                    <a:pt x="1516" y="842"/>
                  </a:cubicBezTo>
                  <a:cubicBezTo>
                    <a:pt x="1849" y="620"/>
                    <a:pt x="1849" y="324"/>
                    <a:pt x="1516" y="140"/>
                  </a:cubicBezTo>
                  <a:cubicBezTo>
                    <a:pt x="1350" y="47"/>
                    <a:pt x="1128" y="1"/>
                    <a:pt x="906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65" name="Google Shape;14865;p57"/>
            <p:cNvSpPr/>
            <p:nvPr/>
          </p:nvSpPr>
          <p:spPr>
            <a:xfrm>
              <a:off x="5757425" y="2149500"/>
              <a:ext cx="40675" cy="46000"/>
            </a:xfrm>
            <a:custGeom>
              <a:avLst/>
              <a:gdLst/>
              <a:ahLst/>
              <a:cxnLst/>
              <a:rect l="l" t="t" r="r" b="b"/>
              <a:pathLst>
                <a:path w="1627" h="1840" extrusionOk="0">
                  <a:moveTo>
                    <a:pt x="0" y="0"/>
                  </a:moveTo>
                  <a:lnTo>
                    <a:pt x="0" y="1368"/>
                  </a:lnTo>
                  <a:cubicBezTo>
                    <a:pt x="0" y="1516"/>
                    <a:pt x="111" y="1590"/>
                    <a:pt x="259" y="1701"/>
                  </a:cubicBezTo>
                  <a:cubicBezTo>
                    <a:pt x="407" y="1794"/>
                    <a:pt x="610" y="1840"/>
                    <a:pt x="818" y="1840"/>
                  </a:cubicBezTo>
                  <a:cubicBezTo>
                    <a:pt x="1026" y="1840"/>
                    <a:pt x="1239" y="1794"/>
                    <a:pt x="1405" y="1701"/>
                  </a:cubicBezTo>
                  <a:cubicBezTo>
                    <a:pt x="1553" y="1590"/>
                    <a:pt x="1627" y="1479"/>
                    <a:pt x="1627" y="1368"/>
                  </a:cubicBezTo>
                  <a:lnTo>
                    <a:pt x="1627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66" name="Google Shape;14866;p57"/>
            <p:cNvSpPr/>
            <p:nvPr/>
          </p:nvSpPr>
          <p:spPr>
            <a:xfrm>
              <a:off x="5756500" y="2130100"/>
              <a:ext cx="42525" cy="30275"/>
            </a:xfrm>
            <a:custGeom>
              <a:avLst/>
              <a:gdLst/>
              <a:ahLst/>
              <a:cxnLst/>
              <a:rect l="l" t="t" r="r" b="b"/>
              <a:pathLst>
                <a:path w="1701" h="1211" extrusionOk="0">
                  <a:moveTo>
                    <a:pt x="296" y="0"/>
                  </a:moveTo>
                  <a:lnTo>
                    <a:pt x="37" y="666"/>
                  </a:lnTo>
                  <a:cubicBezTo>
                    <a:pt x="0" y="813"/>
                    <a:pt x="111" y="998"/>
                    <a:pt x="296" y="1072"/>
                  </a:cubicBezTo>
                  <a:cubicBezTo>
                    <a:pt x="444" y="1165"/>
                    <a:pt x="647" y="1211"/>
                    <a:pt x="855" y="1211"/>
                  </a:cubicBezTo>
                  <a:cubicBezTo>
                    <a:pt x="1063" y="1211"/>
                    <a:pt x="1276" y="1165"/>
                    <a:pt x="1442" y="1072"/>
                  </a:cubicBezTo>
                  <a:cubicBezTo>
                    <a:pt x="1627" y="961"/>
                    <a:pt x="1701" y="776"/>
                    <a:pt x="1664" y="629"/>
                  </a:cubicBezTo>
                  <a:lnTo>
                    <a:pt x="1442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67" name="Google Shape;14867;p57"/>
            <p:cNvSpPr/>
            <p:nvPr/>
          </p:nvSpPr>
          <p:spPr>
            <a:xfrm>
              <a:off x="5762050" y="2124550"/>
              <a:ext cx="32375" cy="16650"/>
            </a:xfrm>
            <a:custGeom>
              <a:avLst/>
              <a:gdLst/>
              <a:ahLst/>
              <a:cxnLst/>
              <a:rect l="l" t="t" r="r" b="b"/>
              <a:pathLst>
                <a:path w="1295" h="666" extrusionOk="0">
                  <a:moveTo>
                    <a:pt x="666" y="0"/>
                  </a:moveTo>
                  <a:cubicBezTo>
                    <a:pt x="518" y="0"/>
                    <a:pt x="370" y="37"/>
                    <a:pt x="259" y="111"/>
                  </a:cubicBezTo>
                  <a:cubicBezTo>
                    <a:pt x="0" y="259"/>
                    <a:pt x="0" y="444"/>
                    <a:pt x="259" y="555"/>
                  </a:cubicBezTo>
                  <a:cubicBezTo>
                    <a:pt x="370" y="629"/>
                    <a:pt x="518" y="666"/>
                    <a:pt x="666" y="666"/>
                  </a:cubicBezTo>
                  <a:cubicBezTo>
                    <a:pt x="814" y="666"/>
                    <a:pt x="961" y="629"/>
                    <a:pt x="1072" y="555"/>
                  </a:cubicBezTo>
                  <a:cubicBezTo>
                    <a:pt x="1294" y="444"/>
                    <a:pt x="1294" y="185"/>
                    <a:pt x="1072" y="111"/>
                  </a:cubicBezTo>
                  <a:cubicBezTo>
                    <a:pt x="961" y="37"/>
                    <a:pt x="814" y="0"/>
                    <a:pt x="6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68" name="Google Shape;14868;p57"/>
            <p:cNvSpPr/>
            <p:nvPr/>
          </p:nvSpPr>
          <p:spPr>
            <a:xfrm>
              <a:off x="5802700" y="2199400"/>
              <a:ext cx="44400" cy="25925"/>
            </a:xfrm>
            <a:custGeom>
              <a:avLst/>
              <a:gdLst/>
              <a:ahLst/>
              <a:cxnLst/>
              <a:rect l="l" t="t" r="r" b="b"/>
              <a:pathLst>
                <a:path w="1776" h="1037" extrusionOk="0">
                  <a:moveTo>
                    <a:pt x="888" y="1"/>
                  </a:moveTo>
                  <a:cubicBezTo>
                    <a:pt x="666" y="1"/>
                    <a:pt x="481" y="75"/>
                    <a:pt x="297" y="149"/>
                  </a:cubicBezTo>
                  <a:cubicBezTo>
                    <a:pt x="112" y="260"/>
                    <a:pt x="1" y="371"/>
                    <a:pt x="1" y="518"/>
                  </a:cubicBezTo>
                  <a:cubicBezTo>
                    <a:pt x="1" y="666"/>
                    <a:pt x="112" y="814"/>
                    <a:pt x="297" y="888"/>
                  </a:cubicBezTo>
                  <a:cubicBezTo>
                    <a:pt x="408" y="999"/>
                    <a:pt x="666" y="1036"/>
                    <a:pt x="888" y="1036"/>
                  </a:cubicBezTo>
                  <a:cubicBezTo>
                    <a:pt x="1110" y="1036"/>
                    <a:pt x="1332" y="962"/>
                    <a:pt x="1480" y="888"/>
                  </a:cubicBezTo>
                  <a:cubicBezTo>
                    <a:pt x="1665" y="814"/>
                    <a:pt x="1775" y="666"/>
                    <a:pt x="1775" y="518"/>
                  </a:cubicBezTo>
                  <a:cubicBezTo>
                    <a:pt x="1775" y="371"/>
                    <a:pt x="1665" y="260"/>
                    <a:pt x="1480" y="149"/>
                  </a:cubicBezTo>
                  <a:cubicBezTo>
                    <a:pt x="1332" y="75"/>
                    <a:pt x="1110" y="1"/>
                    <a:pt x="888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69" name="Google Shape;14869;p57"/>
            <p:cNvSpPr/>
            <p:nvPr/>
          </p:nvSpPr>
          <p:spPr>
            <a:xfrm>
              <a:off x="5803625" y="2210500"/>
              <a:ext cx="43475" cy="13650"/>
            </a:xfrm>
            <a:custGeom>
              <a:avLst/>
              <a:gdLst/>
              <a:ahLst/>
              <a:cxnLst/>
              <a:rect l="l" t="t" r="r" b="b"/>
              <a:pathLst>
                <a:path w="1739" h="546" extrusionOk="0">
                  <a:moveTo>
                    <a:pt x="1" y="1"/>
                  </a:moveTo>
                  <a:lnTo>
                    <a:pt x="1" y="37"/>
                  </a:lnTo>
                  <a:cubicBezTo>
                    <a:pt x="1" y="185"/>
                    <a:pt x="112" y="259"/>
                    <a:pt x="260" y="407"/>
                  </a:cubicBezTo>
                  <a:cubicBezTo>
                    <a:pt x="408" y="500"/>
                    <a:pt x="620" y="546"/>
                    <a:pt x="837" y="546"/>
                  </a:cubicBezTo>
                  <a:cubicBezTo>
                    <a:pt x="1055" y="546"/>
                    <a:pt x="1276" y="500"/>
                    <a:pt x="1443" y="407"/>
                  </a:cubicBezTo>
                  <a:cubicBezTo>
                    <a:pt x="1628" y="333"/>
                    <a:pt x="1738" y="185"/>
                    <a:pt x="1738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70" name="Google Shape;14870;p57"/>
            <p:cNvSpPr/>
            <p:nvPr/>
          </p:nvSpPr>
          <p:spPr>
            <a:xfrm>
              <a:off x="5801775" y="2198725"/>
              <a:ext cx="46250" cy="24500"/>
            </a:xfrm>
            <a:custGeom>
              <a:avLst/>
              <a:gdLst/>
              <a:ahLst/>
              <a:cxnLst/>
              <a:rect l="l" t="t" r="r" b="b"/>
              <a:pathLst>
                <a:path w="1850" h="980" extrusionOk="0">
                  <a:moveTo>
                    <a:pt x="907" y="0"/>
                  </a:moveTo>
                  <a:cubicBezTo>
                    <a:pt x="685" y="0"/>
                    <a:pt x="463" y="46"/>
                    <a:pt x="297" y="139"/>
                  </a:cubicBezTo>
                  <a:cubicBezTo>
                    <a:pt x="1" y="324"/>
                    <a:pt x="1" y="656"/>
                    <a:pt x="297" y="841"/>
                  </a:cubicBezTo>
                  <a:cubicBezTo>
                    <a:pt x="463" y="934"/>
                    <a:pt x="685" y="980"/>
                    <a:pt x="907" y="980"/>
                  </a:cubicBezTo>
                  <a:cubicBezTo>
                    <a:pt x="1129" y="980"/>
                    <a:pt x="1350" y="934"/>
                    <a:pt x="1517" y="841"/>
                  </a:cubicBezTo>
                  <a:cubicBezTo>
                    <a:pt x="1849" y="656"/>
                    <a:pt x="1849" y="324"/>
                    <a:pt x="1517" y="139"/>
                  </a:cubicBezTo>
                  <a:cubicBezTo>
                    <a:pt x="1350" y="46"/>
                    <a:pt x="1129" y="0"/>
                    <a:pt x="907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71" name="Google Shape;14871;p57"/>
            <p:cNvSpPr/>
            <p:nvPr/>
          </p:nvSpPr>
          <p:spPr>
            <a:xfrm>
              <a:off x="5803625" y="2175375"/>
              <a:ext cx="40700" cy="46700"/>
            </a:xfrm>
            <a:custGeom>
              <a:avLst/>
              <a:gdLst/>
              <a:ahLst/>
              <a:cxnLst/>
              <a:rect l="l" t="t" r="r" b="b"/>
              <a:pathLst>
                <a:path w="1628" h="1868" extrusionOk="0">
                  <a:moveTo>
                    <a:pt x="1" y="1"/>
                  </a:moveTo>
                  <a:lnTo>
                    <a:pt x="1" y="1406"/>
                  </a:lnTo>
                  <a:cubicBezTo>
                    <a:pt x="1" y="1553"/>
                    <a:pt x="112" y="1627"/>
                    <a:pt x="260" y="1701"/>
                  </a:cubicBezTo>
                  <a:cubicBezTo>
                    <a:pt x="408" y="1812"/>
                    <a:pt x="611" y="1868"/>
                    <a:pt x="819" y="1868"/>
                  </a:cubicBezTo>
                  <a:cubicBezTo>
                    <a:pt x="1027" y="1868"/>
                    <a:pt x="1239" y="1812"/>
                    <a:pt x="1406" y="1701"/>
                  </a:cubicBezTo>
                  <a:cubicBezTo>
                    <a:pt x="1591" y="1627"/>
                    <a:pt x="1628" y="1479"/>
                    <a:pt x="1628" y="1406"/>
                  </a:cubicBezTo>
                  <a:lnTo>
                    <a:pt x="1628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72" name="Google Shape;14872;p57"/>
            <p:cNvSpPr/>
            <p:nvPr/>
          </p:nvSpPr>
          <p:spPr>
            <a:xfrm>
              <a:off x="5802700" y="2158750"/>
              <a:ext cx="42550" cy="29350"/>
            </a:xfrm>
            <a:custGeom>
              <a:avLst/>
              <a:gdLst/>
              <a:ahLst/>
              <a:cxnLst/>
              <a:rect l="l" t="t" r="r" b="b"/>
              <a:pathLst>
                <a:path w="1702" h="1174" extrusionOk="0">
                  <a:moveTo>
                    <a:pt x="297" y="0"/>
                  </a:moveTo>
                  <a:lnTo>
                    <a:pt x="38" y="629"/>
                  </a:lnTo>
                  <a:cubicBezTo>
                    <a:pt x="1" y="777"/>
                    <a:pt x="112" y="961"/>
                    <a:pt x="297" y="1035"/>
                  </a:cubicBezTo>
                  <a:cubicBezTo>
                    <a:pt x="445" y="1128"/>
                    <a:pt x="648" y="1174"/>
                    <a:pt x="856" y="1174"/>
                  </a:cubicBezTo>
                  <a:cubicBezTo>
                    <a:pt x="1064" y="1174"/>
                    <a:pt x="1276" y="1128"/>
                    <a:pt x="1443" y="1035"/>
                  </a:cubicBezTo>
                  <a:cubicBezTo>
                    <a:pt x="1665" y="850"/>
                    <a:pt x="1702" y="740"/>
                    <a:pt x="1665" y="592"/>
                  </a:cubicBezTo>
                  <a:lnTo>
                    <a:pt x="1443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73" name="Google Shape;14873;p57"/>
            <p:cNvSpPr/>
            <p:nvPr/>
          </p:nvSpPr>
          <p:spPr>
            <a:xfrm>
              <a:off x="5808250" y="2151350"/>
              <a:ext cx="32375" cy="16650"/>
            </a:xfrm>
            <a:custGeom>
              <a:avLst/>
              <a:gdLst/>
              <a:ahLst/>
              <a:cxnLst/>
              <a:rect l="l" t="t" r="r" b="b"/>
              <a:pathLst>
                <a:path w="1295" h="666" extrusionOk="0">
                  <a:moveTo>
                    <a:pt x="666" y="0"/>
                  </a:moveTo>
                  <a:cubicBezTo>
                    <a:pt x="518" y="0"/>
                    <a:pt x="370" y="37"/>
                    <a:pt x="259" y="111"/>
                  </a:cubicBezTo>
                  <a:cubicBezTo>
                    <a:pt x="1" y="222"/>
                    <a:pt x="1" y="407"/>
                    <a:pt x="259" y="555"/>
                  </a:cubicBezTo>
                  <a:cubicBezTo>
                    <a:pt x="370" y="629"/>
                    <a:pt x="518" y="666"/>
                    <a:pt x="666" y="666"/>
                  </a:cubicBezTo>
                  <a:cubicBezTo>
                    <a:pt x="814" y="666"/>
                    <a:pt x="962" y="629"/>
                    <a:pt x="1073" y="555"/>
                  </a:cubicBezTo>
                  <a:cubicBezTo>
                    <a:pt x="1295" y="407"/>
                    <a:pt x="1295" y="185"/>
                    <a:pt x="1073" y="111"/>
                  </a:cubicBezTo>
                  <a:cubicBezTo>
                    <a:pt x="962" y="37"/>
                    <a:pt x="814" y="0"/>
                    <a:pt x="6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74" name="Google Shape;14874;p57"/>
            <p:cNvSpPr/>
            <p:nvPr/>
          </p:nvSpPr>
          <p:spPr>
            <a:xfrm>
              <a:off x="5533750" y="2145800"/>
              <a:ext cx="160850" cy="92450"/>
            </a:xfrm>
            <a:custGeom>
              <a:avLst/>
              <a:gdLst/>
              <a:ahLst/>
              <a:cxnLst/>
              <a:rect l="l" t="t" r="r" b="b"/>
              <a:pathLst>
                <a:path w="6434" h="3698" extrusionOk="0">
                  <a:moveTo>
                    <a:pt x="4030" y="1"/>
                  </a:moveTo>
                  <a:lnTo>
                    <a:pt x="0" y="2293"/>
                  </a:lnTo>
                  <a:lnTo>
                    <a:pt x="2403" y="3698"/>
                  </a:lnTo>
                  <a:lnTo>
                    <a:pt x="6433" y="1368"/>
                  </a:lnTo>
                  <a:lnTo>
                    <a:pt x="403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75" name="Google Shape;14875;p57"/>
            <p:cNvSpPr/>
            <p:nvPr/>
          </p:nvSpPr>
          <p:spPr>
            <a:xfrm>
              <a:off x="5538375" y="2111600"/>
              <a:ext cx="149750" cy="86900"/>
            </a:xfrm>
            <a:custGeom>
              <a:avLst/>
              <a:gdLst/>
              <a:ahLst/>
              <a:cxnLst/>
              <a:rect l="l" t="t" r="r" b="b"/>
              <a:pathLst>
                <a:path w="5990" h="3476" extrusionOk="0">
                  <a:moveTo>
                    <a:pt x="3845" y="1"/>
                  </a:moveTo>
                  <a:lnTo>
                    <a:pt x="0" y="2256"/>
                  </a:lnTo>
                  <a:lnTo>
                    <a:pt x="2218" y="3476"/>
                  </a:lnTo>
                  <a:lnTo>
                    <a:pt x="5989" y="1332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76" name="Google Shape;14876;p57"/>
            <p:cNvSpPr/>
            <p:nvPr/>
          </p:nvSpPr>
          <p:spPr>
            <a:xfrm>
              <a:off x="5538375" y="2167975"/>
              <a:ext cx="55475" cy="67500"/>
            </a:xfrm>
            <a:custGeom>
              <a:avLst/>
              <a:gdLst/>
              <a:ahLst/>
              <a:cxnLst/>
              <a:rect l="l" t="t" r="r" b="b"/>
              <a:pathLst>
                <a:path w="2219" h="2700" extrusionOk="0">
                  <a:moveTo>
                    <a:pt x="0" y="1"/>
                  </a:moveTo>
                  <a:lnTo>
                    <a:pt x="0" y="1480"/>
                  </a:lnTo>
                  <a:lnTo>
                    <a:pt x="2218" y="2700"/>
                  </a:lnTo>
                  <a:lnTo>
                    <a:pt x="2218" y="12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77" name="Google Shape;14877;p57"/>
            <p:cNvSpPr/>
            <p:nvPr/>
          </p:nvSpPr>
          <p:spPr>
            <a:xfrm>
              <a:off x="5593825" y="2144875"/>
              <a:ext cx="94300" cy="90600"/>
            </a:xfrm>
            <a:custGeom>
              <a:avLst/>
              <a:gdLst/>
              <a:ahLst/>
              <a:cxnLst/>
              <a:rect l="l" t="t" r="r" b="b"/>
              <a:pathLst>
                <a:path w="3772" h="3624" extrusionOk="0">
                  <a:moveTo>
                    <a:pt x="3771" y="1"/>
                  </a:moveTo>
                  <a:lnTo>
                    <a:pt x="0" y="2145"/>
                  </a:lnTo>
                  <a:lnTo>
                    <a:pt x="0" y="3624"/>
                  </a:lnTo>
                  <a:lnTo>
                    <a:pt x="3771" y="1405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78" name="Google Shape;14878;p57"/>
            <p:cNvSpPr/>
            <p:nvPr/>
          </p:nvSpPr>
          <p:spPr>
            <a:xfrm>
              <a:off x="5538375" y="2105125"/>
              <a:ext cx="151600" cy="86925"/>
            </a:xfrm>
            <a:custGeom>
              <a:avLst/>
              <a:gdLst/>
              <a:ahLst/>
              <a:cxnLst/>
              <a:rect l="l" t="t" r="r" b="b"/>
              <a:pathLst>
                <a:path w="6064" h="3477" extrusionOk="0">
                  <a:moveTo>
                    <a:pt x="3845" y="1"/>
                  </a:moveTo>
                  <a:lnTo>
                    <a:pt x="0" y="2219"/>
                  </a:lnTo>
                  <a:lnTo>
                    <a:pt x="2218" y="3476"/>
                  </a:lnTo>
                  <a:lnTo>
                    <a:pt x="6063" y="1258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79" name="Google Shape;14879;p57"/>
            <p:cNvSpPr/>
            <p:nvPr/>
          </p:nvSpPr>
          <p:spPr>
            <a:xfrm>
              <a:off x="5549450" y="2111600"/>
              <a:ext cx="127575" cy="52700"/>
            </a:xfrm>
            <a:custGeom>
              <a:avLst/>
              <a:gdLst/>
              <a:ahLst/>
              <a:cxnLst/>
              <a:rect l="l" t="t" r="r" b="b"/>
              <a:pathLst>
                <a:path w="5103" h="2108" extrusionOk="0">
                  <a:moveTo>
                    <a:pt x="3402" y="1"/>
                  </a:moveTo>
                  <a:lnTo>
                    <a:pt x="1" y="1960"/>
                  </a:lnTo>
                  <a:lnTo>
                    <a:pt x="260" y="2108"/>
                  </a:lnTo>
                  <a:lnTo>
                    <a:pt x="3402" y="259"/>
                  </a:lnTo>
                  <a:lnTo>
                    <a:pt x="4881" y="1147"/>
                  </a:lnTo>
                  <a:lnTo>
                    <a:pt x="5103" y="999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80" name="Google Shape;14880;p57"/>
            <p:cNvSpPr/>
            <p:nvPr/>
          </p:nvSpPr>
          <p:spPr>
            <a:xfrm>
              <a:off x="5555925" y="2118075"/>
              <a:ext cx="115575" cy="66575"/>
            </a:xfrm>
            <a:custGeom>
              <a:avLst/>
              <a:gdLst/>
              <a:ahLst/>
              <a:cxnLst/>
              <a:rect l="l" t="t" r="r" b="b"/>
              <a:pathLst>
                <a:path w="4623" h="2663" extrusionOk="0">
                  <a:moveTo>
                    <a:pt x="3143" y="0"/>
                  </a:moveTo>
                  <a:lnTo>
                    <a:pt x="1" y="1849"/>
                  </a:lnTo>
                  <a:lnTo>
                    <a:pt x="1480" y="2662"/>
                  </a:lnTo>
                  <a:lnTo>
                    <a:pt x="4622" y="888"/>
                  </a:lnTo>
                  <a:lnTo>
                    <a:pt x="3143" y="0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81" name="Google Shape;14881;p57"/>
            <p:cNvSpPr/>
            <p:nvPr/>
          </p:nvSpPr>
          <p:spPr>
            <a:xfrm>
              <a:off x="5538375" y="2160600"/>
              <a:ext cx="55475" cy="39750"/>
            </a:xfrm>
            <a:custGeom>
              <a:avLst/>
              <a:gdLst/>
              <a:ahLst/>
              <a:cxnLst/>
              <a:rect l="l" t="t" r="r" b="b"/>
              <a:pathLst>
                <a:path w="2219" h="1590" extrusionOk="0">
                  <a:moveTo>
                    <a:pt x="0" y="0"/>
                  </a:moveTo>
                  <a:lnTo>
                    <a:pt x="0" y="296"/>
                  </a:lnTo>
                  <a:lnTo>
                    <a:pt x="2218" y="1590"/>
                  </a:lnTo>
                  <a:lnTo>
                    <a:pt x="2218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82" name="Google Shape;14882;p57"/>
            <p:cNvSpPr/>
            <p:nvPr/>
          </p:nvSpPr>
          <p:spPr>
            <a:xfrm>
              <a:off x="5593825" y="2136550"/>
              <a:ext cx="96150" cy="63800"/>
            </a:xfrm>
            <a:custGeom>
              <a:avLst/>
              <a:gdLst/>
              <a:ahLst/>
              <a:cxnLst/>
              <a:rect l="l" t="t" r="r" b="b"/>
              <a:pathLst>
                <a:path w="3846" h="2552" extrusionOk="0">
                  <a:moveTo>
                    <a:pt x="3845" y="1"/>
                  </a:moveTo>
                  <a:lnTo>
                    <a:pt x="0" y="2219"/>
                  </a:lnTo>
                  <a:lnTo>
                    <a:pt x="0" y="2552"/>
                  </a:lnTo>
                  <a:lnTo>
                    <a:pt x="3845" y="334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83" name="Google Shape;14883;p57"/>
            <p:cNvSpPr/>
            <p:nvPr/>
          </p:nvSpPr>
          <p:spPr>
            <a:xfrm>
              <a:off x="5483825" y="2209575"/>
              <a:ext cx="105400" cy="60100"/>
            </a:xfrm>
            <a:custGeom>
              <a:avLst/>
              <a:gdLst/>
              <a:ahLst/>
              <a:cxnLst/>
              <a:rect l="l" t="t" r="r" b="b"/>
              <a:pathLst>
                <a:path w="4216" h="2404" extrusionOk="0">
                  <a:moveTo>
                    <a:pt x="1073" y="1"/>
                  </a:moveTo>
                  <a:lnTo>
                    <a:pt x="1" y="592"/>
                  </a:lnTo>
                  <a:lnTo>
                    <a:pt x="3143" y="2404"/>
                  </a:lnTo>
                  <a:lnTo>
                    <a:pt x="4216" y="177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84" name="Google Shape;14884;p57"/>
            <p:cNvSpPr/>
            <p:nvPr/>
          </p:nvSpPr>
          <p:spPr>
            <a:xfrm>
              <a:off x="5549450" y="2233600"/>
              <a:ext cx="18525" cy="24975"/>
            </a:xfrm>
            <a:custGeom>
              <a:avLst/>
              <a:gdLst/>
              <a:ahLst/>
              <a:cxnLst/>
              <a:rect l="l" t="t" r="r" b="b"/>
              <a:pathLst>
                <a:path w="741" h="999" extrusionOk="0">
                  <a:moveTo>
                    <a:pt x="740" y="1"/>
                  </a:moveTo>
                  <a:lnTo>
                    <a:pt x="1" y="407"/>
                  </a:lnTo>
                  <a:lnTo>
                    <a:pt x="1" y="925"/>
                  </a:lnTo>
                  <a:lnTo>
                    <a:pt x="149" y="99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85" name="Google Shape;14885;p57"/>
            <p:cNvSpPr/>
            <p:nvPr/>
          </p:nvSpPr>
          <p:spPr>
            <a:xfrm>
              <a:off x="5549450" y="2233600"/>
              <a:ext cx="22225" cy="12975"/>
            </a:xfrm>
            <a:custGeom>
              <a:avLst/>
              <a:gdLst/>
              <a:ahLst/>
              <a:cxnLst/>
              <a:rect l="l" t="t" r="r" b="b"/>
              <a:pathLst>
                <a:path w="889" h="519" extrusionOk="0">
                  <a:moveTo>
                    <a:pt x="740" y="1"/>
                  </a:moveTo>
                  <a:lnTo>
                    <a:pt x="1" y="407"/>
                  </a:lnTo>
                  <a:lnTo>
                    <a:pt x="149" y="518"/>
                  </a:lnTo>
                  <a:lnTo>
                    <a:pt x="888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86" name="Google Shape;14886;p57"/>
            <p:cNvSpPr/>
            <p:nvPr/>
          </p:nvSpPr>
          <p:spPr>
            <a:xfrm>
              <a:off x="5553150" y="2234525"/>
              <a:ext cx="18525" cy="24050"/>
            </a:xfrm>
            <a:custGeom>
              <a:avLst/>
              <a:gdLst/>
              <a:ahLst/>
              <a:cxnLst/>
              <a:rect l="l" t="t" r="r" b="b"/>
              <a:pathLst>
                <a:path w="741" h="962" extrusionOk="0">
                  <a:moveTo>
                    <a:pt x="740" y="1"/>
                  </a:moveTo>
                  <a:lnTo>
                    <a:pt x="1" y="481"/>
                  </a:lnTo>
                  <a:lnTo>
                    <a:pt x="1" y="962"/>
                  </a:lnTo>
                  <a:lnTo>
                    <a:pt x="740" y="51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87" name="Google Shape;14887;p57"/>
            <p:cNvSpPr/>
            <p:nvPr/>
          </p:nvSpPr>
          <p:spPr>
            <a:xfrm>
              <a:off x="5497700" y="2203100"/>
              <a:ext cx="18500" cy="24975"/>
            </a:xfrm>
            <a:custGeom>
              <a:avLst/>
              <a:gdLst/>
              <a:ahLst/>
              <a:cxnLst/>
              <a:rect l="l" t="t" r="r" b="b"/>
              <a:pathLst>
                <a:path w="740" h="999" extrusionOk="0">
                  <a:moveTo>
                    <a:pt x="740" y="1"/>
                  </a:moveTo>
                  <a:lnTo>
                    <a:pt x="1" y="444"/>
                  </a:lnTo>
                  <a:lnTo>
                    <a:pt x="1" y="925"/>
                  </a:lnTo>
                  <a:lnTo>
                    <a:pt x="111" y="99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88" name="Google Shape;14888;p57"/>
            <p:cNvSpPr/>
            <p:nvPr/>
          </p:nvSpPr>
          <p:spPr>
            <a:xfrm>
              <a:off x="5497700" y="2203100"/>
              <a:ext cx="22200" cy="12975"/>
            </a:xfrm>
            <a:custGeom>
              <a:avLst/>
              <a:gdLst/>
              <a:ahLst/>
              <a:cxnLst/>
              <a:rect l="l" t="t" r="r" b="b"/>
              <a:pathLst>
                <a:path w="888" h="519" extrusionOk="0">
                  <a:moveTo>
                    <a:pt x="740" y="1"/>
                  </a:moveTo>
                  <a:lnTo>
                    <a:pt x="1" y="444"/>
                  </a:lnTo>
                  <a:lnTo>
                    <a:pt x="111" y="518"/>
                  </a:lnTo>
                  <a:lnTo>
                    <a:pt x="888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89" name="Google Shape;14889;p57"/>
            <p:cNvSpPr/>
            <p:nvPr/>
          </p:nvSpPr>
          <p:spPr>
            <a:xfrm>
              <a:off x="5500475" y="2204950"/>
              <a:ext cx="19425" cy="23125"/>
            </a:xfrm>
            <a:custGeom>
              <a:avLst/>
              <a:gdLst/>
              <a:ahLst/>
              <a:cxnLst/>
              <a:rect l="l" t="t" r="r" b="b"/>
              <a:pathLst>
                <a:path w="777" h="925" extrusionOk="0">
                  <a:moveTo>
                    <a:pt x="777" y="1"/>
                  </a:moveTo>
                  <a:lnTo>
                    <a:pt x="0" y="444"/>
                  </a:lnTo>
                  <a:lnTo>
                    <a:pt x="0" y="925"/>
                  </a:lnTo>
                  <a:lnTo>
                    <a:pt x="777" y="48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90" name="Google Shape;14890;p57"/>
            <p:cNvSpPr/>
            <p:nvPr/>
          </p:nvSpPr>
          <p:spPr>
            <a:xfrm>
              <a:off x="5487525" y="2204950"/>
              <a:ext cx="97075" cy="48100"/>
            </a:xfrm>
            <a:custGeom>
              <a:avLst/>
              <a:gdLst/>
              <a:ahLst/>
              <a:cxnLst/>
              <a:rect l="l" t="t" r="r" b="b"/>
              <a:pathLst>
                <a:path w="3883" h="1924" extrusionOk="0">
                  <a:moveTo>
                    <a:pt x="1" y="1"/>
                  </a:moveTo>
                  <a:lnTo>
                    <a:pt x="1" y="112"/>
                  </a:lnTo>
                  <a:lnTo>
                    <a:pt x="3143" y="1923"/>
                  </a:lnTo>
                  <a:lnTo>
                    <a:pt x="3883" y="15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91" name="Google Shape;14891;p57"/>
            <p:cNvSpPr/>
            <p:nvPr/>
          </p:nvSpPr>
          <p:spPr>
            <a:xfrm>
              <a:off x="5566100" y="2238225"/>
              <a:ext cx="18500" cy="14825"/>
            </a:xfrm>
            <a:custGeom>
              <a:avLst/>
              <a:gdLst/>
              <a:ahLst/>
              <a:cxnLst/>
              <a:rect l="l" t="t" r="r" b="b"/>
              <a:pathLst>
                <a:path w="740" h="593" extrusionOk="0">
                  <a:moveTo>
                    <a:pt x="740" y="1"/>
                  </a:moveTo>
                  <a:lnTo>
                    <a:pt x="0" y="444"/>
                  </a:lnTo>
                  <a:lnTo>
                    <a:pt x="0" y="592"/>
                  </a:lnTo>
                  <a:lnTo>
                    <a:pt x="740" y="18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92" name="Google Shape;14892;p57"/>
            <p:cNvSpPr/>
            <p:nvPr/>
          </p:nvSpPr>
          <p:spPr>
            <a:xfrm>
              <a:off x="5487525" y="2192950"/>
              <a:ext cx="97075" cy="56400"/>
            </a:xfrm>
            <a:custGeom>
              <a:avLst/>
              <a:gdLst/>
              <a:ahLst/>
              <a:cxnLst/>
              <a:rect l="l" t="t" r="r" b="b"/>
              <a:pathLst>
                <a:path w="3883" h="2256" extrusionOk="0">
                  <a:moveTo>
                    <a:pt x="740" y="0"/>
                  </a:moveTo>
                  <a:lnTo>
                    <a:pt x="1" y="481"/>
                  </a:lnTo>
                  <a:lnTo>
                    <a:pt x="3143" y="2255"/>
                  </a:lnTo>
                  <a:lnTo>
                    <a:pt x="3883" y="1812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93" name="Google Shape;14893;p57"/>
            <p:cNvSpPr/>
            <p:nvPr/>
          </p:nvSpPr>
          <p:spPr>
            <a:xfrm>
              <a:off x="5483825" y="2166700"/>
              <a:ext cx="31450" cy="34450"/>
            </a:xfrm>
            <a:custGeom>
              <a:avLst/>
              <a:gdLst/>
              <a:ahLst/>
              <a:cxnLst/>
              <a:rect l="l" t="t" r="r" b="b"/>
              <a:pathLst>
                <a:path w="1258" h="1378" extrusionOk="0">
                  <a:moveTo>
                    <a:pt x="849" y="1"/>
                  </a:moveTo>
                  <a:cubicBezTo>
                    <a:pt x="641" y="1"/>
                    <a:pt x="421" y="175"/>
                    <a:pt x="223" y="459"/>
                  </a:cubicBezTo>
                  <a:cubicBezTo>
                    <a:pt x="1" y="828"/>
                    <a:pt x="38" y="1198"/>
                    <a:pt x="223" y="1346"/>
                  </a:cubicBezTo>
                  <a:cubicBezTo>
                    <a:pt x="273" y="1367"/>
                    <a:pt x="325" y="1378"/>
                    <a:pt x="378" y="1378"/>
                  </a:cubicBezTo>
                  <a:cubicBezTo>
                    <a:pt x="595" y="1378"/>
                    <a:pt x="828" y="1200"/>
                    <a:pt x="1036" y="902"/>
                  </a:cubicBezTo>
                  <a:cubicBezTo>
                    <a:pt x="1258" y="606"/>
                    <a:pt x="1258" y="163"/>
                    <a:pt x="1036" y="52"/>
                  </a:cubicBezTo>
                  <a:cubicBezTo>
                    <a:pt x="975" y="17"/>
                    <a:pt x="913" y="1"/>
                    <a:pt x="849" y="1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94" name="Google Shape;14894;p57"/>
            <p:cNvSpPr/>
            <p:nvPr/>
          </p:nvSpPr>
          <p:spPr>
            <a:xfrm>
              <a:off x="5487525" y="2166700"/>
              <a:ext cx="98000" cy="78025"/>
            </a:xfrm>
            <a:custGeom>
              <a:avLst/>
              <a:gdLst/>
              <a:ahLst/>
              <a:cxnLst/>
              <a:rect l="l" t="t" r="r" b="b"/>
              <a:pathLst>
                <a:path w="3920" h="3121" extrusionOk="0">
                  <a:moveTo>
                    <a:pt x="821" y="0"/>
                  </a:moveTo>
                  <a:cubicBezTo>
                    <a:pt x="748" y="0"/>
                    <a:pt x="657" y="28"/>
                    <a:pt x="555" y="89"/>
                  </a:cubicBezTo>
                  <a:cubicBezTo>
                    <a:pt x="260" y="274"/>
                    <a:pt x="1" y="680"/>
                    <a:pt x="1" y="1050"/>
                  </a:cubicBezTo>
                  <a:cubicBezTo>
                    <a:pt x="1" y="1235"/>
                    <a:pt x="75" y="1383"/>
                    <a:pt x="186" y="1420"/>
                  </a:cubicBezTo>
                  <a:lnTo>
                    <a:pt x="3143" y="3120"/>
                  </a:lnTo>
                  <a:lnTo>
                    <a:pt x="3920" y="1753"/>
                  </a:lnTo>
                  <a:lnTo>
                    <a:pt x="962" y="52"/>
                  </a:lnTo>
                  <a:cubicBezTo>
                    <a:pt x="929" y="19"/>
                    <a:pt x="881" y="0"/>
                    <a:pt x="821" y="0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95" name="Google Shape;14895;p57"/>
            <p:cNvSpPr/>
            <p:nvPr/>
          </p:nvSpPr>
          <p:spPr>
            <a:xfrm>
              <a:off x="5561475" y="2209900"/>
              <a:ext cx="29600" cy="35650"/>
            </a:xfrm>
            <a:custGeom>
              <a:avLst/>
              <a:gdLst/>
              <a:ahLst/>
              <a:cxnLst/>
              <a:rect l="l" t="t" r="r" b="b"/>
              <a:pathLst>
                <a:path w="1184" h="1426" extrusionOk="0">
                  <a:moveTo>
                    <a:pt x="834" y="0"/>
                  </a:moveTo>
                  <a:cubicBezTo>
                    <a:pt x="759" y="0"/>
                    <a:pt x="663" y="18"/>
                    <a:pt x="555" y="61"/>
                  </a:cubicBezTo>
                  <a:cubicBezTo>
                    <a:pt x="259" y="246"/>
                    <a:pt x="1" y="653"/>
                    <a:pt x="1" y="1023"/>
                  </a:cubicBezTo>
                  <a:cubicBezTo>
                    <a:pt x="1" y="1208"/>
                    <a:pt x="74" y="1355"/>
                    <a:pt x="185" y="1392"/>
                  </a:cubicBezTo>
                  <a:lnTo>
                    <a:pt x="222" y="1392"/>
                  </a:lnTo>
                  <a:cubicBezTo>
                    <a:pt x="272" y="1392"/>
                    <a:pt x="354" y="1425"/>
                    <a:pt x="447" y="1425"/>
                  </a:cubicBezTo>
                  <a:cubicBezTo>
                    <a:pt x="493" y="1425"/>
                    <a:pt x="543" y="1417"/>
                    <a:pt x="592" y="1392"/>
                  </a:cubicBezTo>
                  <a:lnTo>
                    <a:pt x="629" y="1392"/>
                  </a:lnTo>
                  <a:cubicBezTo>
                    <a:pt x="777" y="1355"/>
                    <a:pt x="962" y="1171"/>
                    <a:pt x="1073" y="986"/>
                  </a:cubicBezTo>
                  <a:cubicBezTo>
                    <a:pt x="1147" y="764"/>
                    <a:pt x="1184" y="579"/>
                    <a:pt x="1184" y="394"/>
                  </a:cubicBezTo>
                  <a:lnTo>
                    <a:pt x="1184" y="320"/>
                  </a:lnTo>
                  <a:cubicBezTo>
                    <a:pt x="1147" y="209"/>
                    <a:pt x="1073" y="61"/>
                    <a:pt x="962" y="25"/>
                  </a:cubicBezTo>
                  <a:cubicBezTo>
                    <a:pt x="931" y="9"/>
                    <a:pt x="888" y="0"/>
                    <a:pt x="834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96" name="Google Shape;14896;p57"/>
            <p:cNvSpPr/>
            <p:nvPr/>
          </p:nvSpPr>
          <p:spPr>
            <a:xfrm>
              <a:off x="5530975" y="2188325"/>
              <a:ext cx="16650" cy="7650"/>
            </a:xfrm>
            <a:custGeom>
              <a:avLst/>
              <a:gdLst/>
              <a:ahLst/>
              <a:cxnLst/>
              <a:rect l="l" t="t" r="r" b="b"/>
              <a:pathLst>
                <a:path w="666" h="306" extrusionOk="0">
                  <a:moveTo>
                    <a:pt x="0" y="0"/>
                  </a:moveTo>
                  <a:lnTo>
                    <a:pt x="0" y="111"/>
                  </a:lnTo>
                  <a:cubicBezTo>
                    <a:pt x="0" y="148"/>
                    <a:pt x="74" y="185"/>
                    <a:pt x="111" y="222"/>
                  </a:cubicBezTo>
                  <a:cubicBezTo>
                    <a:pt x="185" y="277"/>
                    <a:pt x="269" y="305"/>
                    <a:pt x="347" y="305"/>
                  </a:cubicBezTo>
                  <a:cubicBezTo>
                    <a:pt x="426" y="305"/>
                    <a:pt x="500" y="277"/>
                    <a:pt x="555" y="222"/>
                  </a:cubicBezTo>
                  <a:cubicBezTo>
                    <a:pt x="592" y="185"/>
                    <a:pt x="666" y="148"/>
                    <a:pt x="666" y="111"/>
                  </a:cubicBezTo>
                  <a:lnTo>
                    <a:pt x="666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97" name="Google Shape;14897;p57"/>
            <p:cNvSpPr/>
            <p:nvPr/>
          </p:nvSpPr>
          <p:spPr>
            <a:xfrm>
              <a:off x="5530050" y="2182300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384" y="1"/>
                  </a:moveTo>
                  <a:cubicBezTo>
                    <a:pt x="306" y="1"/>
                    <a:pt x="222" y="19"/>
                    <a:pt x="148" y="56"/>
                  </a:cubicBezTo>
                  <a:cubicBezTo>
                    <a:pt x="1" y="167"/>
                    <a:pt x="1" y="278"/>
                    <a:pt x="148" y="352"/>
                  </a:cubicBezTo>
                  <a:cubicBezTo>
                    <a:pt x="222" y="389"/>
                    <a:pt x="306" y="408"/>
                    <a:pt x="384" y="408"/>
                  </a:cubicBezTo>
                  <a:cubicBezTo>
                    <a:pt x="463" y="408"/>
                    <a:pt x="537" y="389"/>
                    <a:pt x="592" y="352"/>
                  </a:cubicBezTo>
                  <a:cubicBezTo>
                    <a:pt x="740" y="241"/>
                    <a:pt x="740" y="167"/>
                    <a:pt x="592" y="56"/>
                  </a:cubicBezTo>
                  <a:cubicBezTo>
                    <a:pt x="537" y="19"/>
                    <a:pt x="463" y="1"/>
                    <a:pt x="38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98" name="Google Shape;14898;p57"/>
            <p:cNvSpPr/>
            <p:nvPr/>
          </p:nvSpPr>
          <p:spPr>
            <a:xfrm>
              <a:off x="5532825" y="2187400"/>
              <a:ext cx="12050" cy="2550"/>
            </a:xfrm>
            <a:custGeom>
              <a:avLst/>
              <a:gdLst/>
              <a:ahLst/>
              <a:cxnLst/>
              <a:rect l="l" t="t" r="r" b="b"/>
              <a:pathLst>
                <a:path w="482" h="102" extrusionOk="0">
                  <a:moveTo>
                    <a:pt x="0" y="0"/>
                  </a:moveTo>
                  <a:cubicBezTo>
                    <a:pt x="0" y="37"/>
                    <a:pt x="37" y="74"/>
                    <a:pt x="37" y="74"/>
                  </a:cubicBezTo>
                  <a:cubicBezTo>
                    <a:pt x="74" y="93"/>
                    <a:pt x="139" y="102"/>
                    <a:pt x="208" y="102"/>
                  </a:cubicBezTo>
                  <a:cubicBezTo>
                    <a:pt x="278" y="102"/>
                    <a:pt x="352" y="93"/>
                    <a:pt x="407" y="74"/>
                  </a:cubicBezTo>
                  <a:cubicBezTo>
                    <a:pt x="444" y="74"/>
                    <a:pt x="481" y="37"/>
                    <a:pt x="481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99" name="Google Shape;14899;p57"/>
            <p:cNvSpPr/>
            <p:nvPr/>
          </p:nvSpPr>
          <p:spPr>
            <a:xfrm>
              <a:off x="5532825" y="2183000"/>
              <a:ext cx="13875" cy="7650"/>
            </a:xfrm>
            <a:custGeom>
              <a:avLst/>
              <a:gdLst/>
              <a:ahLst/>
              <a:cxnLst/>
              <a:rect l="l" t="t" r="r" b="b"/>
              <a:pathLst>
                <a:path w="555" h="306" extrusionOk="0">
                  <a:moveTo>
                    <a:pt x="273" y="1"/>
                  </a:moveTo>
                  <a:cubicBezTo>
                    <a:pt x="204" y="1"/>
                    <a:pt x="130" y="10"/>
                    <a:pt x="74" y="28"/>
                  </a:cubicBezTo>
                  <a:cubicBezTo>
                    <a:pt x="0" y="139"/>
                    <a:pt x="0" y="213"/>
                    <a:pt x="74" y="250"/>
                  </a:cubicBezTo>
                  <a:cubicBezTo>
                    <a:pt x="130" y="287"/>
                    <a:pt x="204" y="306"/>
                    <a:pt x="273" y="306"/>
                  </a:cubicBezTo>
                  <a:cubicBezTo>
                    <a:pt x="342" y="306"/>
                    <a:pt x="407" y="287"/>
                    <a:pt x="444" y="250"/>
                  </a:cubicBezTo>
                  <a:cubicBezTo>
                    <a:pt x="555" y="213"/>
                    <a:pt x="555" y="139"/>
                    <a:pt x="444" y="28"/>
                  </a:cubicBezTo>
                  <a:cubicBezTo>
                    <a:pt x="407" y="10"/>
                    <a:pt x="342" y="1"/>
                    <a:pt x="273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00" name="Google Shape;14900;p57"/>
            <p:cNvSpPr/>
            <p:nvPr/>
          </p:nvSpPr>
          <p:spPr>
            <a:xfrm>
              <a:off x="5517100" y="218670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extrusionOk="0">
                  <a:moveTo>
                    <a:pt x="357" y="1"/>
                  </a:moveTo>
                  <a:cubicBezTo>
                    <a:pt x="335" y="1"/>
                    <a:pt x="318" y="9"/>
                    <a:pt x="300" y="25"/>
                  </a:cubicBezTo>
                  <a:lnTo>
                    <a:pt x="300" y="25"/>
                  </a:lnTo>
                  <a:cubicBezTo>
                    <a:pt x="329" y="20"/>
                    <a:pt x="353" y="12"/>
                    <a:pt x="380" y="12"/>
                  </a:cubicBezTo>
                  <a:cubicBezTo>
                    <a:pt x="399" y="12"/>
                    <a:pt x="420" y="16"/>
                    <a:pt x="445" y="28"/>
                  </a:cubicBezTo>
                  <a:cubicBezTo>
                    <a:pt x="408" y="10"/>
                    <a:pt x="380" y="1"/>
                    <a:pt x="357" y="1"/>
                  </a:cubicBezTo>
                  <a:close/>
                  <a:moveTo>
                    <a:pt x="300" y="25"/>
                  </a:moveTo>
                  <a:lnTo>
                    <a:pt x="300" y="25"/>
                  </a:lnTo>
                  <a:cubicBezTo>
                    <a:pt x="288" y="27"/>
                    <a:pt x="275" y="28"/>
                    <a:pt x="260" y="28"/>
                  </a:cubicBezTo>
                  <a:cubicBezTo>
                    <a:pt x="112" y="102"/>
                    <a:pt x="1" y="287"/>
                    <a:pt x="1" y="472"/>
                  </a:cubicBezTo>
                  <a:lnTo>
                    <a:pt x="75" y="1359"/>
                  </a:lnTo>
                  <a:lnTo>
                    <a:pt x="75" y="435"/>
                  </a:lnTo>
                  <a:cubicBezTo>
                    <a:pt x="75" y="287"/>
                    <a:pt x="149" y="102"/>
                    <a:pt x="297" y="28"/>
                  </a:cubicBezTo>
                  <a:cubicBezTo>
                    <a:pt x="298" y="27"/>
                    <a:pt x="299" y="26"/>
                    <a:pt x="300" y="25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01" name="Google Shape;14901;p57"/>
            <p:cNvSpPr/>
            <p:nvPr/>
          </p:nvSpPr>
          <p:spPr>
            <a:xfrm>
              <a:off x="5525425" y="2191325"/>
              <a:ext cx="10200" cy="34000"/>
            </a:xfrm>
            <a:custGeom>
              <a:avLst/>
              <a:gdLst/>
              <a:ahLst/>
              <a:cxnLst/>
              <a:rect l="l" t="t" r="r" b="b"/>
              <a:pathLst>
                <a:path w="408" h="1360" extrusionOk="0">
                  <a:moveTo>
                    <a:pt x="352" y="0"/>
                  </a:moveTo>
                  <a:cubicBezTo>
                    <a:pt x="336" y="0"/>
                    <a:pt x="320" y="7"/>
                    <a:pt x="304" y="21"/>
                  </a:cubicBezTo>
                  <a:lnTo>
                    <a:pt x="304" y="21"/>
                  </a:lnTo>
                  <a:cubicBezTo>
                    <a:pt x="331" y="17"/>
                    <a:pt x="351" y="12"/>
                    <a:pt x="368" y="12"/>
                  </a:cubicBezTo>
                  <a:cubicBezTo>
                    <a:pt x="383" y="12"/>
                    <a:pt x="395" y="16"/>
                    <a:pt x="407" y="28"/>
                  </a:cubicBezTo>
                  <a:cubicBezTo>
                    <a:pt x="389" y="10"/>
                    <a:pt x="370" y="0"/>
                    <a:pt x="352" y="0"/>
                  </a:cubicBezTo>
                  <a:close/>
                  <a:moveTo>
                    <a:pt x="304" y="21"/>
                  </a:moveTo>
                  <a:cubicBezTo>
                    <a:pt x="282" y="25"/>
                    <a:pt x="255" y="28"/>
                    <a:pt x="222" y="28"/>
                  </a:cubicBezTo>
                  <a:cubicBezTo>
                    <a:pt x="112" y="102"/>
                    <a:pt x="1" y="287"/>
                    <a:pt x="1" y="472"/>
                  </a:cubicBezTo>
                  <a:lnTo>
                    <a:pt x="38" y="1359"/>
                  </a:lnTo>
                  <a:lnTo>
                    <a:pt x="38" y="435"/>
                  </a:lnTo>
                  <a:cubicBezTo>
                    <a:pt x="38" y="287"/>
                    <a:pt x="149" y="102"/>
                    <a:pt x="296" y="28"/>
                  </a:cubicBezTo>
                  <a:cubicBezTo>
                    <a:pt x="299" y="26"/>
                    <a:pt x="301" y="23"/>
                    <a:pt x="304" y="2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02" name="Google Shape;14902;p57"/>
            <p:cNvSpPr/>
            <p:nvPr/>
          </p:nvSpPr>
          <p:spPr>
            <a:xfrm>
              <a:off x="5518950" y="21975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3"/>
                  </a:moveTo>
                  <a:cubicBezTo>
                    <a:pt x="371" y="223"/>
                    <a:pt x="371" y="223"/>
                    <a:pt x="297" y="223"/>
                  </a:cubicBezTo>
                  <a:cubicBezTo>
                    <a:pt x="371" y="223"/>
                    <a:pt x="371" y="223"/>
                    <a:pt x="297" y="223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03" name="Google Shape;14903;p57"/>
            <p:cNvSpPr/>
            <p:nvPr/>
          </p:nvSpPr>
          <p:spPr>
            <a:xfrm>
              <a:off x="5518950" y="22012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3"/>
                  </a:moveTo>
                  <a:cubicBezTo>
                    <a:pt x="371" y="223"/>
                    <a:pt x="371" y="223"/>
                    <a:pt x="297" y="223"/>
                  </a:cubicBezTo>
                  <a:cubicBezTo>
                    <a:pt x="371" y="186"/>
                    <a:pt x="371" y="186"/>
                    <a:pt x="297" y="223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04" name="Google Shape;14904;p57"/>
            <p:cNvSpPr/>
            <p:nvPr/>
          </p:nvSpPr>
          <p:spPr>
            <a:xfrm>
              <a:off x="5518950" y="2203100"/>
              <a:ext cx="9275" cy="6500"/>
            </a:xfrm>
            <a:custGeom>
              <a:avLst/>
              <a:gdLst/>
              <a:ahLst/>
              <a:cxnLst/>
              <a:rect l="l" t="t" r="r" b="b"/>
              <a:pathLst>
                <a:path w="371" h="260" extrusionOk="0">
                  <a:moveTo>
                    <a:pt x="297" y="260"/>
                  </a:moveTo>
                  <a:cubicBezTo>
                    <a:pt x="371" y="260"/>
                    <a:pt x="371" y="260"/>
                    <a:pt x="297" y="260"/>
                  </a:cubicBezTo>
                  <a:cubicBezTo>
                    <a:pt x="371" y="260"/>
                    <a:pt x="371" y="260"/>
                    <a:pt x="297" y="260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6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05" name="Google Shape;14905;p57"/>
            <p:cNvSpPr/>
            <p:nvPr/>
          </p:nvSpPr>
          <p:spPr>
            <a:xfrm>
              <a:off x="5526350" y="2211950"/>
              <a:ext cx="1675" cy="425"/>
            </a:xfrm>
            <a:custGeom>
              <a:avLst/>
              <a:gdLst/>
              <a:ahLst/>
              <a:cxnLst/>
              <a:rect l="l" t="t" r="r" b="b"/>
              <a:pathLst>
                <a:path w="67" h="17" extrusionOk="0">
                  <a:moveTo>
                    <a:pt x="50" y="0"/>
                  </a:moveTo>
                  <a:cubicBezTo>
                    <a:pt x="42" y="0"/>
                    <a:pt x="25" y="4"/>
                    <a:pt x="1" y="16"/>
                  </a:cubicBezTo>
                  <a:cubicBezTo>
                    <a:pt x="50" y="16"/>
                    <a:pt x="66" y="0"/>
                    <a:pt x="50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06" name="Google Shape;14906;p57"/>
            <p:cNvSpPr/>
            <p:nvPr/>
          </p:nvSpPr>
          <p:spPr>
            <a:xfrm>
              <a:off x="5518950" y="2209575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2"/>
                  </a:moveTo>
                  <a:cubicBezTo>
                    <a:pt x="371" y="222"/>
                    <a:pt x="371" y="222"/>
                    <a:pt x="297" y="222"/>
                  </a:cubicBezTo>
                  <a:cubicBezTo>
                    <a:pt x="371" y="222"/>
                    <a:pt x="371" y="222"/>
                    <a:pt x="297" y="222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07" name="Google Shape;14907;p57"/>
            <p:cNvSpPr/>
            <p:nvPr/>
          </p:nvSpPr>
          <p:spPr>
            <a:xfrm>
              <a:off x="5518950" y="2212350"/>
              <a:ext cx="9275" cy="6500"/>
            </a:xfrm>
            <a:custGeom>
              <a:avLst/>
              <a:gdLst/>
              <a:ahLst/>
              <a:cxnLst/>
              <a:rect l="l" t="t" r="r" b="b"/>
              <a:pathLst>
                <a:path w="371" h="260" extrusionOk="0">
                  <a:moveTo>
                    <a:pt x="297" y="259"/>
                  </a:moveTo>
                  <a:cubicBezTo>
                    <a:pt x="371" y="259"/>
                    <a:pt x="371" y="259"/>
                    <a:pt x="297" y="259"/>
                  </a:cubicBezTo>
                  <a:cubicBezTo>
                    <a:pt x="371" y="259"/>
                    <a:pt x="371" y="259"/>
                    <a:pt x="297" y="259"/>
                  </a:cubicBez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97" y="259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08" name="Google Shape;14908;p57"/>
            <p:cNvSpPr/>
            <p:nvPr/>
          </p:nvSpPr>
          <p:spPr>
            <a:xfrm>
              <a:off x="5518950" y="22160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2"/>
                  </a:moveTo>
                  <a:cubicBezTo>
                    <a:pt x="371" y="222"/>
                    <a:pt x="371" y="222"/>
                    <a:pt x="297" y="222"/>
                  </a:cubicBezTo>
                  <a:cubicBezTo>
                    <a:pt x="371" y="185"/>
                    <a:pt x="371" y="185"/>
                    <a:pt x="297" y="222"/>
                  </a:cubicBez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97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09" name="Google Shape;14909;p57"/>
            <p:cNvSpPr/>
            <p:nvPr/>
          </p:nvSpPr>
          <p:spPr>
            <a:xfrm>
              <a:off x="5547600" y="2234525"/>
              <a:ext cx="3725" cy="5575"/>
            </a:xfrm>
            <a:custGeom>
              <a:avLst/>
              <a:gdLst/>
              <a:ahLst/>
              <a:cxnLst/>
              <a:rect l="l" t="t" r="r" b="b"/>
              <a:pathLst>
                <a:path w="149" h="223" extrusionOk="0">
                  <a:moveTo>
                    <a:pt x="1" y="1"/>
                  </a:moveTo>
                  <a:lnTo>
                    <a:pt x="1" y="186"/>
                  </a:lnTo>
                  <a:lnTo>
                    <a:pt x="75" y="223"/>
                  </a:lnTo>
                  <a:lnTo>
                    <a:pt x="149" y="149"/>
                  </a:lnTo>
                  <a:lnTo>
                    <a:pt x="149" y="11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10" name="Google Shape;14910;p57"/>
            <p:cNvSpPr/>
            <p:nvPr/>
          </p:nvSpPr>
          <p:spPr>
            <a:xfrm>
              <a:off x="5549450" y="2235450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" y="1"/>
                  </a:moveTo>
                  <a:lnTo>
                    <a:pt x="1" y="186"/>
                  </a:lnTo>
                  <a:lnTo>
                    <a:pt x="149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11" name="Google Shape;14911;p57"/>
            <p:cNvSpPr/>
            <p:nvPr/>
          </p:nvSpPr>
          <p:spPr>
            <a:xfrm>
              <a:off x="5501400" y="2207725"/>
              <a:ext cx="3725" cy="6500"/>
            </a:xfrm>
            <a:custGeom>
              <a:avLst/>
              <a:gdLst/>
              <a:ahLst/>
              <a:cxnLst/>
              <a:rect l="l" t="t" r="r" b="b"/>
              <a:pathLst>
                <a:path w="149" h="260" extrusionOk="0">
                  <a:moveTo>
                    <a:pt x="0" y="1"/>
                  </a:moveTo>
                  <a:lnTo>
                    <a:pt x="0" y="148"/>
                  </a:lnTo>
                  <a:lnTo>
                    <a:pt x="74" y="259"/>
                  </a:lnTo>
                  <a:lnTo>
                    <a:pt x="148" y="148"/>
                  </a:lnTo>
                  <a:lnTo>
                    <a:pt x="148" y="112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12" name="Google Shape;14912;p57"/>
            <p:cNvSpPr/>
            <p:nvPr/>
          </p:nvSpPr>
          <p:spPr>
            <a:xfrm>
              <a:off x="5503250" y="2209575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0" y="1"/>
                  </a:moveTo>
                  <a:lnTo>
                    <a:pt x="0" y="185"/>
                  </a:lnTo>
                  <a:lnTo>
                    <a:pt x="148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13" name="Google Shape;14913;p57"/>
            <p:cNvSpPr/>
            <p:nvPr/>
          </p:nvSpPr>
          <p:spPr>
            <a:xfrm>
              <a:off x="5438550" y="2234525"/>
              <a:ext cx="104475" cy="61025"/>
            </a:xfrm>
            <a:custGeom>
              <a:avLst/>
              <a:gdLst/>
              <a:ahLst/>
              <a:cxnLst/>
              <a:rect l="l" t="t" r="r" b="b"/>
              <a:pathLst>
                <a:path w="4179" h="2441" extrusionOk="0">
                  <a:moveTo>
                    <a:pt x="1073" y="1"/>
                  </a:moveTo>
                  <a:lnTo>
                    <a:pt x="0" y="666"/>
                  </a:lnTo>
                  <a:lnTo>
                    <a:pt x="3143" y="2441"/>
                  </a:lnTo>
                  <a:lnTo>
                    <a:pt x="4178" y="1812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14" name="Google Shape;14914;p57"/>
            <p:cNvSpPr/>
            <p:nvPr/>
          </p:nvSpPr>
          <p:spPr>
            <a:xfrm>
              <a:off x="5505100" y="2260400"/>
              <a:ext cx="18500" cy="24075"/>
            </a:xfrm>
            <a:custGeom>
              <a:avLst/>
              <a:gdLst/>
              <a:ahLst/>
              <a:cxnLst/>
              <a:rect l="l" t="t" r="r" b="b"/>
              <a:pathLst>
                <a:path w="740" h="963" extrusionOk="0">
                  <a:moveTo>
                    <a:pt x="740" y="1"/>
                  </a:moveTo>
                  <a:lnTo>
                    <a:pt x="0" y="408"/>
                  </a:lnTo>
                  <a:lnTo>
                    <a:pt x="0" y="925"/>
                  </a:lnTo>
                  <a:lnTo>
                    <a:pt x="111" y="96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15" name="Google Shape;14915;p57"/>
            <p:cNvSpPr/>
            <p:nvPr/>
          </p:nvSpPr>
          <p:spPr>
            <a:xfrm>
              <a:off x="5505100" y="2260400"/>
              <a:ext cx="21275" cy="12050"/>
            </a:xfrm>
            <a:custGeom>
              <a:avLst/>
              <a:gdLst/>
              <a:ahLst/>
              <a:cxnLst/>
              <a:rect l="l" t="t" r="r" b="b"/>
              <a:pathLst>
                <a:path w="851" h="482" extrusionOk="0">
                  <a:moveTo>
                    <a:pt x="740" y="1"/>
                  </a:moveTo>
                  <a:lnTo>
                    <a:pt x="0" y="408"/>
                  </a:lnTo>
                  <a:lnTo>
                    <a:pt x="111" y="482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16" name="Google Shape;14916;p57"/>
            <p:cNvSpPr/>
            <p:nvPr/>
          </p:nvSpPr>
          <p:spPr>
            <a:xfrm>
              <a:off x="5507875" y="2261325"/>
              <a:ext cx="18500" cy="23150"/>
            </a:xfrm>
            <a:custGeom>
              <a:avLst/>
              <a:gdLst/>
              <a:ahLst/>
              <a:cxnLst/>
              <a:rect l="l" t="t" r="r" b="b"/>
              <a:pathLst>
                <a:path w="740" h="926" extrusionOk="0">
                  <a:moveTo>
                    <a:pt x="740" y="1"/>
                  </a:moveTo>
                  <a:lnTo>
                    <a:pt x="0" y="445"/>
                  </a:lnTo>
                  <a:lnTo>
                    <a:pt x="0" y="925"/>
                  </a:lnTo>
                  <a:lnTo>
                    <a:pt x="740" y="51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17" name="Google Shape;14917;p57"/>
            <p:cNvSpPr/>
            <p:nvPr/>
          </p:nvSpPr>
          <p:spPr>
            <a:xfrm>
              <a:off x="5451475" y="2228975"/>
              <a:ext cx="18525" cy="25000"/>
            </a:xfrm>
            <a:custGeom>
              <a:avLst/>
              <a:gdLst/>
              <a:ahLst/>
              <a:cxnLst/>
              <a:rect l="l" t="t" r="r" b="b"/>
              <a:pathLst>
                <a:path w="741" h="1000" extrusionOk="0">
                  <a:moveTo>
                    <a:pt x="740" y="1"/>
                  </a:moveTo>
                  <a:lnTo>
                    <a:pt x="1" y="445"/>
                  </a:lnTo>
                  <a:lnTo>
                    <a:pt x="1" y="925"/>
                  </a:lnTo>
                  <a:lnTo>
                    <a:pt x="149" y="99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18" name="Google Shape;14918;p57"/>
            <p:cNvSpPr/>
            <p:nvPr/>
          </p:nvSpPr>
          <p:spPr>
            <a:xfrm>
              <a:off x="5451475" y="2228975"/>
              <a:ext cx="22225" cy="12975"/>
            </a:xfrm>
            <a:custGeom>
              <a:avLst/>
              <a:gdLst/>
              <a:ahLst/>
              <a:cxnLst/>
              <a:rect l="l" t="t" r="r" b="b"/>
              <a:pathLst>
                <a:path w="889" h="519" extrusionOk="0">
                  <a:moveTo>
                    <a:pt x="740" y="1"/>
                  </a:moveTo>
                  <a:lnTo>
                    <a:pt x="1" y="445"/>
                  </a:lnTo>
                  <a:lnTo>
                    <a:pt x="149" y="519"/>
                  </a:lnTo>
                  <a:lnTo>
                    <a:pt x="888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19" name="Google Shape;14919;p57"/>
            <p:cNvSpPr/>
            <p:nvPr/>
          </p:nvSpPr>
          <p:spPr>
            <a:xfrm>
              <a:off x="5455175" y="2230825"/>
              <a:ext cx="18525" cy="23150"/>
            </a:xfrm>
            <a:custGeom>
              <a:avLst/>
              <a:gdLst/>
              <a:ahLst/>
              <a:cxnLst/>
              <a:rect l="l" t="t" r="r" b="b"/>
              <a:pathLst>
                <a:path w="741" h="926" extrusionOk="0">
                  <a:moveTo>
                    <a:pt x="740" y="1"/>
                  </a:moveTo>
                  <a:lnTo>
                    <a:pt x="1" y="445"/>
                  </a:lnTo>
                  <a:lnTo>
                    <a:pt x="1" y="925"/>
                  </a:lnTo>
                  <a:lnTo>
                    <a:pt x="740" y="51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20" name="Google Shape;14920;p57"/>
            <p:cNvSpPr/>
            <p:nvPr/>
          </p:nvSpPr>
          <p:spPr>
            <a:xfrm>
              <a:off x="5442250" y="2229900"/>
              <a:ext cx="97075" cy="49950"/>
            </a:xfrm>
            <a:custGeom>
              <a:avLst/>
              <a:gdLst/>
              <a:ahLst/>
              <a:cxnLst/>
              <a:rect l="l" t="t" r="r" b="b"/>
              <a:pathLst>
                <a:path w="3883" h="1998" extrusionOk="0">
                  <a:moveTo>
                    <a:pt x="0" y="1"/>
                  </a:moveTo>
                  <a:lnTo>
                    <a:pt x="0" y="186"/>
                  </a:lnTo>
                  <a:lnTo>
                    <a:pt x="3106" y="1997"/>
                  </a:lnTo>
                  <a:lnTo>
                    <a:pt x="3882" y="15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21" name="Google Shape;14921;p57"/>
            <p:cNvSpPr/>
            <p:nvPr/>
          </p:nvSpPr>
          <p:spPr>
            <a:xfrm>
              <a:off x="5519875" y="2265025"/>
              <a:ext cx="19450" cy="14825"/>
            </a:xfrm>
            <a:custGeom>
              <a:avLst/>
              <a:gdLst/>
              <a:ahLst/>
              <a:cxnLst/>
              <a:rect l="l" t="t" r="r" b="b"/>
              <a:pathLst>
                <a:path w="778" h="593" extrusionOk="0">
                  <a:moveTo>
                    <a:pt x="777" y="1"/>
                  </a:moveTo>
                  <a:lnTo>
                    <a:pt x="1" y="407"/>
                  </a:lnTo>
                  <a:lnTo>
                    <a:pt x="1" y="592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22" name="Google Shape;14922;p57"/>
            <p:cNvSpPr/>
            <p:nvPr/>
          </p:nvSpPr>
          <p:spPr>
            <a:xfrm>
              <a:off x="5442250" y="2219750"/>
              <a:ext cx="97075" cy="55475"/>
            </a:xfrm>
            <a:custGeom>
              <a:avLst/>
              <a:gdLst/>
              <a:ahLst/>
              <a:cxnLst/>
              <a:rect l="l" t="t" r="r" b="b"/>
              <a:pathLst>
                <a:path w="3883" h="2219" extrusionOk="0">
                  <a:moveTo>
                    <a:pt x="740" y="0"/>
                  </a:moveTo>
                  <a:lnTo>
                    <a:pt x="0" y="407"/>
                  </a:lnTo>
                  <a:lnTo>
                    <a:pt x="3106" y="2218"/>
                  </a:lnTo>
                  <a:lnTo>
                    <a:pt x="3882" y="1812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23" name="Google Shape;14923;p57"/>
            <p:cNvSpPr/>
            <p:nvPr/>
          </p:nvSpPr>
          <p:spPr>
            <a:xfrm>
              <a:off x="5438550" y="2193075"/>
              <a:ext cx="31450" cy="34450"/>
            </a:xfrm>
            <a:custGeom>
              <a:avLst/>
              <a:gdLst/>
              <a:ahLst/>
              <a:cxnLst/>
              <a:rect l="l" t="t" r="r" b="b"/>
              <a:pathLst>
                <a:path w="1258" h="1378" extrusionOk="0">
                  <a:moveTo>
                    <a:pt x="895" y="0"/>
                  </a:moveTo>
                  <a:cubicBezTo>
                    <a:pt x="688" y="0"/>
                    <a:pt x="438" y="178"/>
                    <a:pt x="259" y="476"/>
                  </a:cubicBezTo>
                  <a:cubicBezTo>
                    <a:pt x="0" y="845"/>
                    <a:pt x="74" y="1215"/>
                    <a:pt x="259" y="1326"/>
                  </a:cubicBezTo>
                  <a:cubicBezTo>
                    <a:pt x="311" y="1361"/>
                    <a:pt x="369" y="1377"/>
                    <a:pt x="431" y="1377"/>
                  </a:cubicBezTo>
                  <a:cubicBezTo>
                    <a:pt x="631" y="1377"/>
                    <a:pt x="866" y="1202"/>
                    <a:pt x="1036" y="919"/>
                  </a:cubicBezTo>
                  <a:cubicBezTo>
                    <a:pt x="1257" y="550"/>
                    <a:pt x="1257" y="180"/>
                    <a:pt x="1036" y="32"/>
                  </a:cubicBezTo>
                  <a:cubicBezTo>
                    <a:pt x="992" y="10"/>
                    <a:pt x="945" y="0"/>
                    <a:pt x="895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24" name="Google Shape;14924;p57"/>
            <p:cNvSpPr/>
            <p:nvPr/>
          </p:nvSpPr>
          <p:spPr>
            <a:xfrm>
              <a:off x="5442250" y="2193300"/>
              <a:ext cx="98000" cy="78225"/>
            </a:xfrm>
            <a:custGeom>
              <a:avLst/>
              <a:gdLst/>
              <a:ahLst/>
              <a:cxnLst/>
              <a:rect l="l" t="t" r="r" b="b"/>
              <a:pathLst>
                <a:path w="3920" h="3129" extrusionOk="0">
                  <a:moveTo>
                    <a:pt x="852" y="1"/>
                  </a:moveTo>
                  <a:cubicBezTo>
                    <a:pt x="774" y="1"/>
                    <a:pt x="672" y="27"/>
                    <a:pt x="555" y="97"/>
                  </a:cubicBezTo>
                  <a:cubicBezTo>
                    <a:pt x="296" y="282"/>
                    <a:pt x="0" y="689"/>
                    <a:pt x="0" y="1058"/>
                  </a:cubicBezTo>
                  <a:cubicBezTo>
                    <a:pt x="0" y="1243"/>
                    <a:pt x="111" y="1391"/>
                    <a:pt x="185" y="1428"/>
                  </a:cubicBezTo>
                  <a:lnTo>
                    <a:pt x="3143" y="3129"/>
                  </a:lnTo>
                  <a:lnTo>
                    <a:pt x="3919" y="1761"/>
                  </a:lnTo>
                  <a:lnTo>
                    <a:pt x="962" y="23"/>
                  </a:lnTo>
                  <a:cubicBezTo>
                    <a:pt x="934" y="9"/>
                    <a:pt x="897" y="1"/>
                    <a:pt x="852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25" name="Google Shape;14925;p57"/>
            <p:cNvSpPr/>
            <p:nvPr/>
          </p:nvSpPr>
          <p:spPr>
            <a:xfrm>
              <a:off x="5516175" y="2236025"/>
              <a:ext cx="30525" cy="35900"/>
            </a:xfrm>
            <a:custGeom>
              <a:avLst/>
              <a:gdLst/>
              <a:ahLst/>
              <a:cxnLst/>
              <a:rect l="l" t="t" r="r" b="b"/>
              <a:pathLst>
                <a:path w="1221" h="1436" extrusionOk="0">
                  <a:moveTo>
                    <a:pt x="794" y="0"/>
                  </a:moveTo>
                  <a:cubicBezTo>
                    <a:pt x="718" y="0"/>
                    <a:pt x="637" y="28"/>
                    <a:pt x="556" y="89"/>
                  </a:cubicBezTo>
                  <a:cubicBezTo>
                    <a:pt x="297" y="273"/>
                    <a:pt x="1" y="680"/>
                    <a:pt x="1" y="1050"/>
                  </a:cubicBezTo>
                  <a:cubicBezTo>
                    <a:pt x="1" y="1235"/>
                    <a:pt x="112" y="1383"/>
                    <a:pt x="186" y="1420"/>
                  </a:cubicBezTo>
                  <a:lnTo>
                    <a:pt x="223" y="1420"/>
                  </a:lnTo>
                  <a:cubicBezTo>
                    <a:pt x="297" y="1420"/>
                    <a:pt x="387" y="1436"/>
                    <a:pt x="472" y="1436"/>
                  </a:cubicBezTo>
                  <a:cubicBezTo>
                    <a:pt x="514" y="1436"/>
                    <a:pt x="556" y="1432"/>
                    <a:pt x="592" y="1420"/>
                  </a:cubicBezTo>
                  <a:lnTo>
                    <a:pt x="666" y="1420"/>
                  </a:lnTo>
                  <a:cubicBezTo>
                    <a:pt x="777" y="1383"/>
                    <a:pt x="925" y="1198"/>
                    <a:pt x="1073" y="1013"/>
                  </a:cubicBezTo>
                  <a:cubicBezTo>
                    <a:pt x="1147" y="791"/>
                    <a:pt x="1221" y="606"/>
                    <a:pt x="1221" y="421"/>
                  </a:cubicBezTo>
                  <a:lnTo>
                    <a:pt x="1221" y="347"/>
                  </a:lnTo>
                  <a:cubicBezTo>
                    <a:pt x="1147" y="237"/>
                    <a:pt x="1073" y="89"/>
                    <a:pt x="962" y="52"/>
                  </a:cubicBezTo>
                  <a:cubicBezTo>
                    <a:pt x="912" y="18"/>
                    <a:pt x="855" y="0"/>
                    <a:pt x="794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26" name="Google Shape;14926;p57"/>
            <p:cNvSpPr/>
            <p:nvPr/>
          </p:nvSpPr>
          <p:spPr>
            <a:xfrm>
              <a:off x="5486600" y="2214200"/>
              <a:ext cx="15750" cy="6950"/>
            </a:xfrm>
            <a:custGeom>
              <a:avLst/>
              <a:gdLst/>
              <a:ahLst/>
              <a:cxnLst/>
              <a:rect l="l" t="t" r="r" b="b"/>
              <a:pathLst>
                <a:path w="630" h="278" extrusionOk="0">
                  <a:moveTo>
                    <a:pt x="1" y="0"/>
                  </a:moveTo>
                  <a:lnTo>
                    <a:pt x="1" y="111"/>
                  </a:lnTo>
                  <a:cubicBezTo>
                    <a:pt x="1" y="185"/>
                    <a:pt x="1" y="222"/>
                    <a:pt x="75" y="222"/>
                  </a:cubicBezTo>
                  <a:cubicBezTo>
                    <a:pt x="149" y="259"/>
                    <a:pt x="232" y="278"/>
                    <a:pt x="315" y="278"/>
                  </a:cubicBezTo>
                  <a:cubicBezTo>
                    <a:pt x="398" y="278"/>
                    <a:pt x="482" y="259"/>
                    <a:pt x="555" y="222"/>
                  </a:cubicBezTo>
                  <a:cubicBezTo>
                    <a:pt x="592" y="148"/>
                    <a:pt x="629" y="111"/>
                    <a:pt x="629" y="74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27" name="Google Shape;14927;p57"/>
            <p:cNvSpPr/>
            <p:nvPr/>
          </p:nvSpPr>
          <p:spPr>
            <a:xfrm>
              <a:off x="5484750" y="2208425"/>
              <a:ext cx="18525" cy="10650"/>
            </a:xfrm>
            <a:custGeom>
              <a:avLst/>
              <a:gdLst/>
              <a:ahLst/>
              <a:cxnLst/>
              <a:rect l="l" t="t" r="r" b="b"/>
              <a:pathLst>
                <a:path w="741" h="426" extrusionOk="0">
                  <a:moveTo>
                    <a:pt x="389" y="0"/>
                  </a:moveTo>
                  <a:cubicBezTo>
                    <a:pt x="306" y="0"/>
                    <a:pt x="223" y="28"/>
                    <a:pt x="149" y="84"/>
                  </a:cubicBezTo>
                  <a:cubicBezTo>
                    <a:pt x="1" y="157"/>
                    <a:pt x="1" y="268"/>
                    <a:pt x="149" y="342"/>
                  </a:cubicBezTo>
                  <a:cubicBezTo>
                    <a:pt x="223" y="398"/>
                    <a:pt x="306" y="425"/>
                    <a:pt x="389" y="425"/>
                  </a:cubicBezTo>
                  <a:cubicBezTo>
                    <a:pt x="472" y="425"/>
                    <a:pt x="556" y="398"/>
                    <a:pt x="629" y="342"/>
                  </a:cubicBezTo>
                  <a:cubicBezTo>
                    <a:pt x="740" y="268"/>
                    <a:pt x="740" y="157"/>
                    <a:pt x="629" y="84"/>
                  </a:cubicBezTo>
                  <a:cubicBezTo>
                    <a:pt x="556" y="28"/>
                    <a:pt x="472" y="0"/>
                    <a:pt x="389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28" name="Google Shape;14928;p57"/>
            <p:cNvSpPr/>
            <p:nvPr/>
          </p:nvSpPr>
          <p:spPr>
            <a:xfrm>
              <a:off x="5487525" y="2214200"/>
              <a:ext cx="12975" cy="2575"/>
            </a:xfrm>
            <a:custGeom>
              <a:avLst/>
              <a:gdLst/>
              <a:ahLst/>
              <a:cxnLst/>
              <a:rect l="l" t="t" r="r" b="b"/>
              <a:pathLst>
                <a:path w="519" h="103" extrusionOk="0">
                  <a:moveTo>
                    <a:pt x="1" y="0"/>
                  </a:moveTo>
                  <a:cubicBezTo>
                    <a:pt x="1" y="37"/>
                    <a:pt x="38" y="74"/>
                    <a:pt x="38" y="74"/>
                  </a:cubicBezTo>
                  <a:cubicBezTo>
                    <a:pt x="93" y="93"/>
                    <a:pt x="167" y="102"/>
                    <a:pt x="237" y="102"/>
                  </a:cubicBezTo>
                  <a:cubicBezTo>
                    <a:pt x="306" y="102"/>
                    <a:pt x="371" y="93"/>
                    <a:pt x="408" y="74"/>
                  </a:cubicBezTo>
                  <a:cubicBezTo>
                    <a:pt x="445" y="74"/>
                    <a:pt x="518" y="37"/>
                    <a:pt x="518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29" name="Google Shape;14929;p57"/>
            <p:cNvSpPr/>
            <p:nvPr/>
          </p:nvSpPr>
          <p:spPr>
            <a:xfrm>
              <a:off x="5487525" y="2209800"/>
              <a:ext cx="13900" cy="6975"/>
            </a:xfrm>
            <a:custGeom>
              <a:avLst/>
              <a:gdLst/>
              <a:ahLst/>
              <a:cxnLst/>
              <a:rect l="l" t="t" r="r" b="b"/>
              <a:pathLst>
                <a:path w="556" h="279" extrusionOk="0">
                  <a:moveTo>
                    <a:pt x="274" y="1"/>
                  </a:moveTo>
                  <a:cubicBezTo>
                    <a:pt x="204" y="1"/>
                    <a:pt x="130" y="10"/>
                    <a:pt x="75" y="29"/>
                  </a:cubicBezTo>
                  <a:cubicBezTo>
                    <a:pt x="1" y="65"/>
                    <a:pt x="1" y="213"/>
                    <a:pt x="75" y="250"/>
                  </a:cubicBezTo>
                  <a:cubicBezTo>
                    <a:pt x="130" y="269"/>
                    <a:pt x="204" y="278"/>
                    <a:pt x="274" y="278"/>
                  </a:cubicBezTo>
                  <a:cubicBezTo>
                    <a:pt x="343" y="278"/>
                    <a:pt x="408" y="269"/>
                    <a:pt x="445" y="250"/>
                  </a:cubicBezTo>
                  <a:cubicBezTo>
                    <a:pt x="555" y="213"/>
                    <a:pt x="555" y="102"/>
                    <a:pt x="445" y="29"/>
                  </a:cubicBezTo>
                  <a:cubicBezTo>
                    <a:pt x="408" y="10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30" name="Google Shape;14930;p57"/>
            <p:cNvSpPr/>
            <p:nvPr/>
          </p:nvSpPr>
          <p:spPr>
            <a:xfrm>
              <a:off x="5470900" y="2212800"/>
              <a:ext cx="12950" cy="34700"/>
            </a:xfrm>
            <a:custGeom>
              <a:avLst/>
              <a:gdLst/>
              <a:ahLst/>
              <a:cxnLst/>
              <a:rect l="l" t="t" r="r" b="b"/>
              <a:pathLst>
                <a:path w="518" h="1388" extrusionOk="0">
                  <a:moveTo>
                    <a:pt x="407" y="1"/>
                  </a:moveTo>
                  <a:cubicBezTo>
                    <a:pt x="387" y="1"/>
                    <a:pt x="368" y="10"/>
                    <a:pt x="351" y="29"/>
                  </a:cubicBezTo>
                  <a:lnTo>
                    <a:pt x="351" y="29"/>
                  </a:lnTo>
                  <a:cubicBezTo>
                    <a:pt x="361" y="26"/>
                    <a:pt x="370" y="24"/>
                    <a:pt x="380" y="24"/>
                  </a:cubicBezTo>
                  <a:cubicBezTo>
                    <a:pt x="399" y="24"/>
                    <a:pt x="419" y="32"/>
                    <a:pt x="444" y="56"/>
                  </a:cubicBezTo>
                  <a:cubicBezTo>
                    <a:pt x="481" y="93"/>
                    <a:pt x="518" y="130"/>
                    <a:pt x="518" y="241"/>
                  </a:cubicBezTo>
                  <a:cubicBezTo>
                    <a:pt x="518" y="130"/>
                    <a:pt x="518" y="93"/>
                    <a:pt x="481" y="56"/>
                  </a:cubicBezTo>
                  <a:cubicBezTo>
                    <a:pt x="463" y="19"/>
                    <a:pt x="435" y="1"/>
                    <a:pt x="407" y="1"/>
                  </a:cubicBezTo>
                  <a:close/>
                  <a:moveTo>
                    <a:pt x="351" y="29"/>
                  </a:moveTo>
                  <a:cubicBezTo>
                    <a:pt x="324" y="38"/>
                    <a:pt x="296" y="56"/>
                    <a:pt x="259" y="56"/>
                  </a:cubicBezTo>
                  <a:cubicBezTo>
                    <a:pt x="111" y="130"/>
                    <a:pt x="0" y="315"/>
                    <a:pt x="0" y="500"/>
                  </a:cubicBezTo>
                  <a:lnTo>
                    <a:pt x="111" y="1387"/>
                  </a:lnTo>
                  <a:lnTo>
                    <a:pt x="111" y="463"/>
                  </a:lnTo>
                  <a:cubicBezTo>
                    <a:pt x="111" y="315"/>
                    <a:pt x="185" y="130"/>
                    <a:pt x="333" y="56"/>
                  </a:cubicBezTo>
                  <a:cubicBezTo>
                    <a:pt x="339" y="46"/>
                    <a:pt x="345" y="36"/>
                    <a:pt x="351" y="29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31" name="Google Shape;14931;p57"/>
            <p:cNvSpPr/>
            <p:nvPr/>
          </p:nvSpPr>
          <p:spPr>
            <a:xfrm>
              <a:off x="5480150" y="2217425"/>
              <a:ext cx="11100" cy="34700"/>
            </a:xfrm>
            <a:custGeom>
              <a:avLst/>
              <a:gdLst/>
              <a:ahLst/>
              <a:cxnLst/>
              <a:rect l="l" t="t" r="r" b="b"/>
              <a:pathLst>
                <a:path w="444" h="1388" extrusionOk="0">
                  <a:moveTo>
                    <a:pt x="356" y="1"/>
                  </a:moveTo>
                  <a:cubicBezTo>
                    <a:pt x="334" y="1"/>
                    <a:pt x="317" y="17"/>
                    <a:pt x="300" y="49"/>
                  </a:cubicBezTo>
                  <a:lnTo>
                    <a:pt x="300" y="49"/>
                  </a:lnTo>
                  <a:cubicBezTo>
                    <a:pt x="328" y="39"/>
                    <a:pt x="353" y="23"/>
                    <a:pt x="379" y="23"/>
                  </a:cubicBezTo>
                  <a:cubicBezTo>
                    <a:pt x="399" y="23"/>
                    <a:pt x="419" y="32"/>
                    <a:pt x="444" y="56"/>
                  </a:cubicBezTo>
                  <a:cubicBezTo>
                    <a:pt x="407" y="19"/>
                    <a:pt x="379" y="1"/>
                    <a:pt x="356" y="1"/>
                  </a:cubicBezTo>
                  <a:close/>
                  <a:moveTo>
                    <a:pt x="300" y="49"/>
                  </a:moveTo>
                  <a:cubicBezTo>
                    <a:pt x="287" y="53"/>
                    <a:pt x="274" y="56"/>
                    <a:pt x="259" y="56"/>
                  </a:cubicBezTo>
                  <a:cubicBezTo>
                    <a:pt x="111" y="130"/>
                    <a:pt x="0" y="315"/>
                    <a:pt x="0" y="500"/>
                  </a:cubicBezTo>
                  <a:lnTo>
                    <a:pt x="74" y="1387"/>
                  </a:lnTo>
                  <a:lnTo>
                    <a:pt x="74" y="463"/>
                  </a:lnTo>
                  <a:cubicBezTo>
                    <a:pt x="74" y="315"/>
                    <a:pt x="148" y="130"/>
                    <a:pt x="296" y="56"/>
                  </a:cubicBezTo>
                  <a:cubicBezTo>
                    <a:pt x="297" y="54"/>
                    <a:pt x="298" y="51"/>
                    <a:pt x="300" y="49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32" name="Google Shape;14932;p57"/>
            <p:cNvSpPr/>
            <p:nvPr/>
          </p:nvSpPr>
          <p:spPr>
            <a:xfrm>
              <a:off x="5473675" y="2224375"/>
              <a:ext cx="8350" cy="5550"/>
            </a:xfrm>
            <a:custGeom>
              <a:avLst/>
              <a:gdLst/>
              <a:ahLst/>
              <a:cxnLst/>
              <a:rect l="l" t="t" r="r" b="b"/>
              <a:pathLst>
                <a:path w="334" h="222" extrusionOk="0">
                  <a:moveTo>
                    <a:pt x="333" y="222"/>
                  </a:moveTo>
                  <a:lnTo>
                    <a:pt x="333" y="222"/>
                  </a:lnTo>
                  <a:cubicBezTo>
                    <a:pt x="333" y="222"/>
                    <a:pt x="333" y="185"/>
                    <a:pt x="333" y="22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33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33" name="Google Shape;14933;p57"/>
            <p:cNvSpPr/>
            <p:nvPr/>
          </p:nvSpPr>
          <p:spPr>
            <a:xfrm>
              <a:off x="5473675" y="222805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3"/>
                  </a:moveTo>
                  <a:cubicBezTo>
                    <a:pt x="333" y="223"/>
                    <a:pt x="333" y="186"/>
                    <a:pt x="333" y="223"/>
                  </a:cubicBezTo>
                  <a:cubicBezTo>
                    <a:pt x="333" y="186"/>
                    <a:pt x="333" y="186"/>
                    <a:pt x="333" y="223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34" name="Google Shape;14934;p57"/>
            <p:cNvSpPr/>
            <p:nvPr/>
          </p:nvSpPr>
          <p:spPr>
            <a:xfrm>
              <a:off x="5473675" y="222990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3"/>
                  </a:moveTo>
                  <a:lnTo>
                    <a:pt x="333" y="223"/>
                  </a:lnTo>
                  <a:lnTo>
                    <a:pt x="333" y="22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35" name="Google Shape;14935;p57"/>
            <p:cNvSpPr/>
            <p:nvPr/>
          </p:nvSpPr>
          <p:spPr>
            <a:xfrm>
              <a:off x="5473675" y="223360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3"/>
                  </a:moveTo>
                  <a:lnTo>
                    <a:pt x="333" y="223"/>
                  </a:lnTo>
                  <a:cubicBezTo>
                    <a:pt x="333" y="186"/>
                    <a:pt x="333" y="186"/>
                    <a:pt x="333" y="223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36" name="Google Shape;14936;p57"/>
            <p:cNvSpPr/>
            <p:nvPr/>
          </p:nvSpPr>
          <p:spPr>
            <a:xfrm>
              <a:off x="5473675" y="2235450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333" y="260"/>
                  </a:moveTo>
                  <a:lnTo>
                    <a:pt x="333" y="260"/>
                  </a:lnTo>
                  <a:lnTo>
                    <a:pt x="333" y="26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6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37" name="Google Shape;14937;p57"/>
            <p:cNvSpPr/>
            <p:nvPr/>
          </p:nvSpPr>
          <p:spPr>
            <a:xfrm>
              <a:off x="5473675" y="223915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2"/>
                  </a:moveTo>
                  <a:lnTo>
                    <a:pt x="333" y="222"/>
                  </a:lnTo>
                  <a:cubicBezTo>
                    <a:pt x="333" y="185"/>
                    <a:pt x="333" y="185"/>
                    <a:pt x="333" y="222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38" name="Google Shape;14938;p57"/>
            <p:cNvSpPr/>
            <p:nvPr/>
          </p:nvSpPr>
          <p:spPr>
            <a:xfrm>
              <a:off x="5473675" y="224192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2"/>
                  </a:moveTo>
                  <a:lnTo>
                    <a:pt x="333" y="222"/>
                  </a:lnTo>
                  <a:lnTo>
                    <a:pt x="333" y="22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39" name="Google Shape;14939;p57"/>
            <p:cNvSpPr/>
            <p:nvPr/>
          </p:nvSpPr>
          <p:spPr>
            <a:xfrm>
              <a:off x="5502325" y="2261325"/>
              <a:ext cx="3725" cy="5575"/>
            </a:xfrm>
            <a:custGeom>
              <a:avLst/>
              <a:gdLst/>
              <a:ahLst/>
              <a:cxnLst/>
              <a:rect l="l" t="t" r="r" b="b"/>
              <a:pathLst>
                <a:path w="149" h="223" extrusionOk="0">
                  <a:moveTo>
                    <a:pt x="0" y="1"/>
                  </a:moveTo>
                  <a:lnTo>
                    <a:pt x="0" y="149"/>
                  </a:lnTo>
                  <a:lnTo>
                    <a:pt x="111" y="223"/>
                  </a:lnTo>
                  <a:lnTo>
                    <a:pt x="148" y="149"/>
                  </a:lnTo>
                  <a:lnTo>
                    <a:pt x="111" y="75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40" name="Google Shape;14940;p57"/>
            <p:cNvSpPr/>
            <p:nvPr/>
          </p:nvSpPr>
          <p:spPr>
            <a:xfrm>
              <a:off x="5505100" y="2262250"/>
              <a:ext cx="2800" cy="4650"/>
            </a:xfrm>
            <a:custGeom>
              <a:avLst/>
              <a:gdLst/>
              <a:ahLst/>
              <a:cxnLst/>
              <a:rect l="l" t="t" r="r" b="b"/>
              <a:pathLst>
                <a:path w="112" h="186" extrusionOk="0">
                  <a:moveTo>
                    <a:pt x="0" y="1"/>
                  </a:moveTo>
                  <a:lnTo>
                    <a:pt x="0" y="186"/>
                  </a:lnTo>
                  <a:lnTo>
                    <a:pt x="111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41" name="Google Shape;14941;p57"/>
            <p:cNvSpPr/>
            <p:nvPr/>
          </p:nvSpPr>
          <p:spPr>
            <a:xfrm>
              <a:off x="5455175" y="2234525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" y="1"/>
                  </a:moveTo>
                  <a:lnTo>
                    <a:pt x="1" y="149"/>
                  </a:lnTo>
                  <a:lnTo>
                    <a:pt x="149" y="186"/>
                  </a:lnTo>
                  <a:lnTo>
                    <a:pt x="149" y="149"/>
                  </a:lnTo>
                  <a:lnTo>
                    <a:pt x="149" y="112"/>
                  </a:lnTo>
                  <a:lnTo>
                    <a:pt x="149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42" name="Google Shape;14942;p57"/>
            <p:cNvSpPr/>
            <p:nvPr/>
          </p:nvSpPr>
          <p:spPr>
            <a:xfrm>
              <a:off x="5458875" y="2235450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12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43" name="Google Shape;14943;p57"/>
            <p:cNvSpPr/>
            <p:nvPr/>
          </p:nvSpPr>
          <p:spPr>
            <a:xfrm>
              <a:off x="5313775" y="2257650"/>
              <a:ext cx="191350" cy="110000"/>
            </a:xfrm>
            <a:custGeom>
              <a:avLst/>
              <a:gdLst/>
              <a:ahLst/>
              <a:cxnLst/>
              <a:rect l="l" t="t" r="r" b="b"/>
              <a:pathLst>
                <a:path w="7654" h="4400" extrusionOk="0">
                  <a:moveTo>
                    <a:pt x="4141" y="0"/>
                  </a:moveTo>
                  <a:lnTo>
                    <a:pt x="0" y="2366"/>
                  </a:lnTo>
                  <a:lnTo>
                    <a:pt x="3513" y="4400"/>
                  </a:lnTo>
                  <a:lnTo>
                    <a:pt x="7653" y="2033"/>
                  </a:lnTo>
                  <a:lnTo>
                    <a:pt x="414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44" name="Google Shape;14944;p57"/>
            <p:cNvSpPr/>
            <p:nvPr/>
          </p:nvSpPr>
          <p:spPr>
            <a:xfrm>
              <a:off x="5321175" y="2210500"/>
              <a:ext cx="176550" cy="101700"/>
            </a:xfrm>
            <a:custGeom>
              <a:avLst/>
              <a:gdLst/>
              <a:ahLst/>
              <a:cxnLst/>
              <a:rect l="l" t="t" r="r" b="b"/>
              <a:pathLst>
                <a:path w="7062" h="4068" extrusionOk="0">
                  <a:moveTo>
                    <a:pt x="3845" y="1"/>
                  </a:moveTo>
                  <a:lnTo>
                    <a:pt x="0" y="2182"/>
                  </a:lnTo>
                  <a:lnTo>
                    <a:pt x="3291" y="4067"/>
                  </a:lnTo>
                  <a:lnTo>
                    <a:pt x="7062" y="1849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45" name="Google Shape;14945;p57"/>
            <p:cNvSpPr/>
            <p:nvPr/>
          </p:nvSpPr>
          <p:spPr>
            <a:xfrm>
              <a:off x="5321175" y="2265025"/>
              <a:ext cx="82275" cy="98925"/>
            </a:xfrm>
            <a:custGeom>
              <a:avLst/>
              <a:gdLst/>
              <a:ahLst/>
              <a:cxnLst/>
              <a:rect l="l" t="t" r="r" b="b"/>
              <a:pathLst>
                <a:path w="3291" h="3957" extrusionOk="0">
                  <a:moveTo>
                    <a:pt x="0" y="1"/>
                  </a:moveTo>
                  <a:lnTo>
                    <a:pt x="0" y="2071"/>
                  </a:lnTo>
                  <a:lnTo>
                    <a:pt x="3291" y="3957"/>
                  </a:lnTo>
                  <a:lnTo>
                    <a:pt x="3291" y="18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46" name="Google Shape;14946;p57"/>
            <p:cNvSpPr/>
            <p:nvPr/>
          </p:nvSpPr>
          <p:spPr>
            <a:xfrm>
              <a:off x="5331325" y="22798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1" y="333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333"/>
                  </a:lnTo>
                  <a:lnTo>
                    <a:pt x="1073" y="962"/>
                  </a:lnTo>
                  <a:lnTo>
                    <a:pt x="1073" y="962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47" name="Google Shape;14947;p57"/>
            <p:cNvSpPr/>
            <p:nvPr/>
          </p:nvSpPr>
          <p:spPr>
            <a:xfrm>
              <a:off x="5331325" y="22798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1" y="0"/>
                  </a:moveTo>
                  <a:lnTo>
                    <a:pt x="1" y="333"/>
                  </a:lnTo>
                  <a:lnTo>
                    <a:pt x="1073" y="962"/>
                  </a:lnTo>
                  <a:lnTo>
                    <a:pt x="1073" y="925"/>
                  </a:lnTo>
                  <a:lnTo>
                    <a:pt x="38" y="333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48" name="Google Shape;14948;p57"/>
            <p:cNvSpPr/>
            <p:nvPr/>
          </p:nvSpPr>
          <p:spPr>
            <a:xfrm>
              <a:off x="5332250" y="2280750"/>
              <a:ext cx="25900" cy="22200"/>
            </a:xfrm>
            <a:custGeom>
              <a:avLst/>
              <a:gdLst/>
              <a:ahLst/>
              <a:cxnLst/>
              <a:rect l="l" t="t" r="r" b="b"/>
              <a:pathLst>
                <a:path w="1036" h="888" extrusionOk="0">
                  <a:moveTo>
                    <a:pt x="1" y="0"/>
                  </a:moveTo>
                  <a:lnTo>
                    <a:pt x="1" y="296"/>
                  </a:lnTo>
                  <a:lnTo>
                    <a:pt x="1036" y="888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49" name="Google Shape;14949;p57"/>
            <p:cNvSpPr/>
            <p:nvPr/>
          </p:nvSpPr>
          <p:spPr>
            <a:xfrm>
              <a:off x="5340575" y="228537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50" name="Google Shape;14950;p57"/>
            <p:cNvSpPr/>
            <p:nvPr/>
          </p:nvSpPr>
          <p:spPr>
            <a:xfrm>
              <a:off x="5349825" y="22909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4"/>
                  </a:lnTo>
                  <a:lnTo>
                    <a:pt x="37" y="33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51" name="Google Shape;14951;p57"/>
            <p:cNvSpPr/>
            <p:nvPr/>
          </p:nvSpPr>
          <p:spPr>
            <a:xfrm>
              <a:off x="5331325" y="227982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" y="296"/>
                  </a:moveTo>
                  <a:lnTo>
                    <a:pt x="1" y="333"/>
                  </a:lnTo>
                  <a:lnTo>
                    <a:pt x="371" y="555"/>
                  </a:lnTo>
                  <a:lnTo>
                    <a:pt x="740" y="757"/>
                  </a:lnTo>
                  <a:lnTo>
                    <a:pt x="740" y="777"/>
                  </a:lnTo>
                  <a:lnTo>
                    <a:pt x="1073" y="962"/>
                  </a:lnTo>
                  <a:lnTo>
                    <a:pt x="1073" y="939"/>
                  </a:lnTo>
                  <a:lnTo>
                    <a:pt x="777" y="762"/>
                  </a:lnTo>
                  <a:lnTo>
                    <a:pt x="777" y="762"/>
                  </a:lnTo>
                  <a:lnTo>
                    <a:pt x="777" y="464"/>
                  </a:lnTo>
                  <a:lnTo>
                    <a:pt x="777" y="464"/>
                  </a:lnTo>
                  <a:lnTo>
                    <a:pt x="740" y="444"/>
                  </a:lnTo>
                  <a:lnTo>
                    <a:pt x="740" y="740"/>
                  </a:lnTo>
                  <a:lnTo>
                    <a:pt x="740" y="740"/>
                  </a:lnTo>
                  <a:lnTo>
                    <a:pt x="1" y="296"/>
                  </a:lnTo>
                  <a:close/>
                  <a:moveTo>
                    <a:pt x="1" y="0"/>
                  </a:moveTo>
                  <a:lnTo>
                    <a:pt x="371" y="222"/>
                  </a:lnTo>
                  <a:lnTo>
                    <a:pt x="777" y="444"/>
                  </a:lnTo>
                  <a:lnTo>
                    <a:pt x="777" y="464"/>
                  </a:lnTo>
                  <a:lnTo>
                    <a:pt x="777" y="464"/>
                  </a:lnTo>
                  <a:lnTo>
                    <a:pt x="1073" y="629"/>
                  </a:lnTo>
                  <a:lnTo>
                    <a:pt x="1073" y="939"/>
                  </a:lnTo>
                  <a:lnTo>
                    <a:pt x="1110" y="962"/>
                  </a:lnTo>
                  <a:lnTo>
                    <a:pt x="1110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52" name="Google Shape;14952;p57"/>
            <p:cNvSpPr/>
            <p:nvPr/>
          </p:nvSpPr>
          <p:spPr>
            <a:xfrm>
              <a:off x="5330400" y="2279825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0"/>
                  </a:moveTo>
                  <a:lnTo>
                    <a:pt x="1" y="0"/>
                  </a:lnTo>
                  <a:lnTo>
                    <a:pt x="1" y="370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53" name="Google Shape;14953;p57"/>
            <p:cNvSpPr/>
            <p:nvPr/>
          </p:nvSpPr>
          <p:spPr>
            <a:xfrm>
              <a:off x="5330400" y="228815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" y="0"/>
                  </a:moveTo>
                  <a:lnTo>
                    <a:pt x="1" y="37"/>
                  </a:lnTo>
                  <a:lnTo>
                    <a:pt x="1110" y="666"/>
                  </a:lnTo>
                  <a:lnTo>
                    <a:pt x="1147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54" name="Google Shape;14954;p57"/>
            <p:cNvSpPr/>
            <p:nvPr/>
          </p:nvSpPr>
          <p:spPr>
            <a:xfrm>
              <a:off x="5330400" y="2279825"/>
              <a:ext cx="28675" cy="15725"/>
            </a:xfrm>
            <a:custGeom>
              <a:avLst/>
              <a:gdLst/>
              <a:ahLst/>
              <a:cxnLst/>
              <a:rect l="l" t="t" r="r" b="b"/>
              <a:pathLst>
                <a:path w="1147" h="629" extrusionOk="0">
                  <a:moveTo>
                    <a:pt x="1" y="0"/>
                  </a:moveTo>
                  <a:lnTo>
                    <a:pt x="1110" y="629"/>
                  </a:lnTo>
                  <a:lnTo>
                    <a:pt x="1147" y="6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55" name="Google Shape;14955;p57"/>
            <p:cNvSpPr/>
            <p:nvPr/>
          </p:nvSpPr>
          <p:spPr>
            <a:xfrm>
              <a:off x="5358125" y="229552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1"/>
                  </a:lnTo>
                  <a:lnTo>
                    <a:pt x="38" y="33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56" name="Google Shape;14956;p57"/>
            <p:cNvSpPr/>
            <p:nvPr/>
          </p:nvSpPr>
          <p:spPr>
            <a:xfrm>
              <a:off x="5331325" y="2307550"/>
              <a:ext cx="26825" cy="15725"/>
            </a:xfrm>
            <a:custGeom>
              <a:avLst/>
              <a:gdLst/>
              <a:ahLst/>
              <a:cxnLst/>
              <a:rect l="l" t="t" r="r" b="b"/>
              <a:pathLst>
                <a:path w="1073" h="629" extrusionOk="0">
                  <a:moveTo>
                    <a:pt x="1" y="0"/>
                  </a:moveTo>
                  <a:lnTo>
                    <a:pt x="1073" y="629"/>
                  </a:lnTo>
                  <a:lnTo>
                    <a:pt x="1073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57" name="Google Shape;14957;p57"/>
            <p:cNvSpPr/>
            <p:nvPr/>
          </p:nvSpPr>
          <p:spPr>
            <a:xfrm>
              <a:off x="5331325" y="2299225"/>
              <a:ext cx="26825" cy="23125"/>
            </a:xfrm>
            <a:custGeom>
              <a:avLst/>
              <a:gdLst/>
              <a:ahLst/>
              <a:cxnLst/>
              <a:rect l="l" t="t" r="r" b="b"/>
              <a:pathLst>
                <a:path w="1073" h="925" extrusionOk="0">
                  <a:moveTo>
                    <a:pt x="1" y="1"/>
                  </a:moveTo>
                  <a:lnTo>
                    <a:pt x="1" y="333"/>
                  </a:lnTo>
                  <a:lnTo>
                    <a:pt x="1073" y="925"/>
                  </a:lnTo>
                  <a:lnTo>
                    <a:pt x="1073" y="888"/>
                  </a:lnTo>
                  <a:lnTo>
                    <a:pt x="38" y="29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58" name="Google Shape;14958;p57"/>
            <p:cNvSpPr/>
            <p:nvPr/>
          </p:nvSpPr>
          <p:spPr>
            <a:xfrm>
              <a:off x="5332250" y="2300150"/>
              <a:ext cx="25900" cy="21275"/>
            </a:xfrm>
            <a:custGeom>
              <a:avLst/>
              <a:gdLst/>
              <a:ahLst/>
              <a:cxnLst/>
              <a:rect l="l" t="t" r="r" b="b"/>
              <a:pathLst>
                <a:path w="1036" h="851" extrusionOk="0">
                  <a:moveTo>
                    <a:pt x="1" y="1"/>
                  </a:moveTo>
                  <a:lnTo>
                    <a:pt x="1" y="259"/>
                  </a:lnTo>
                  <a:lnTo>
                    <a:pt x="1036" y="851"/>
                  </a:lnTo>
                  <a:lnTo>
                    <a:pt x="1036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59" name="Google Shape;14959;p57"/>
            <p:cNvSpPr/>
            <p:nvPr/>
          </p:nvSpPr>
          <p:spPr>
            <a:xfrm>
              <a:off x="5340575" y="23047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296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60" name="Google Shape;14960;p57"/>
            <p:cNvSpPr/>
            <p:nvPr/>
          </p:nvSpPr>
          <p:spPr>
            <a:xfrm>
              <a:off x="5349825" y="231125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0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61" name="Google Shape;14961;p57"/>
            <p:cNvSpPr/>
            <p:nvPr/>
          </p:nvSpPr>
          <p:spPr>
            <a:xfrm>
              <a:off x="5331325" y="22983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" y="1"/>
                  </a:moveTo>
                  <a:lnTo>
                    <a:pt x="1" y="38"/>
                  </a:lnTo>
                  <a:lnTo>
                    <a:pt x="371" y="260"/>
                  </a:lnTo>
                  <a:lnTo>
                    <a:pt x="371" y="223"/>
                  </a:lnTo>
                  <a:lnTo>
                    <a:pt x="777" y="444"/>
                  </a:lnTo>
                  <a:lnTo>
                    <a:pt x="777" y="539"/>
                  </a:lnTo>
                  <a:lnTo>
                    <a:pt x="777" y="539"/>
                  </a:lnTo>
                  <a:lnTo>
                    <a:pt x="1073" y="703"/>
                  </a:lnTo>
                  <a:lnTo>
                    <a:pt x="1073" y="940"/>
                  </a:lnTo>
                  <a:lnTo>
                    <a:pt x="1073" y="940"/>
                  </a:lnTo>
                  <a:lnTo>
                    <a:pt x="1110" y="962"/>
                  </a:lnTo>
                  <a:lnTo>
                    <a:pt x="1110" y="629"/>
                  </a:lnTo>
                  <a:lnTo>
                    <a:pt x="1" y="1"/>
                  </a:lnTo>
                  <a:close/>
                  <a:moveTo>
                    <a:pt x="1" y="296"/>
                  </a:moveTo>
                  <a:lnTo>
                    <a:pt x="1" y="370"/>
                  </a:lnTo>
                  <a:lnTo>
                    <a:pt x="371" y="592"/>
                  </a:lnTo>
                  <a:lnTo>
                    <a:pt x="371" y="555"/>
                  </a:lnTo>
                  <a:lnTo>
                    <a:pt x="740" y="757"/>
                  </a:lnTo>
                  <a:lnTo>
                    <a:pt x="740" y="814"/>
                  </a:lnTo>
                  <a:lnTo>
                    <a:pt x="1073" y="999"/>
                  </a:lnTo>
                  <a:lnTo>
                    <a:pt x="1073" y="940"/>
                  </a:lnTo>
                  <a:lnTo>
                    <a:pt x="1073" y="940"/>
                  </a:lnTo>
                  <a:lnTo>
                    <a:pt x="777" y="762"/>
                  </a:lnTo>
                  <a:lnTo>
                    <a:pt x="777" y="539"/>
                  </a:lnTo>
                  <a:lnTo>
                    <a:pt x="777" y="539"/>
                  </a:lnTo>
                  <a:lnTo>
                    <a:pt x="740" y="518"/>
                  </a:lnTo>
                  <a:lnTo>
                    <a:pt x="740" y="740"/>
                  </a:lnTo>
                  <a:lnTo>
                    <a:pt x="740" y="740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62" name="Google Shape;14962;p57"/>
            <p:cNvSpPr/>
            <p:nvPr/>
          </p:nvSpPr>
          <p:spPr>
            <a:xfrm>
              <a:off x="5330400" y="22983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8"/>
                  </a:lnTo>
                  <a:lnTo>
                    <a:pt x="1" y="370"/>
                  </a:lnTo>
                  <a:lnTo>
                    <a:pt x="1" y="37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63" name="Google Shape;14963;p57"/>
            <p:cNvSpPr/>
            <p:nvPr/>
          </p:nvSpPr>
          <p:spPr>
            <a:xfrm>
              <a:off x="5330400" y="2307550"/>
              <a:ext cx="28675" cy="15725"/>
            </a:xfrm>
            <a:custGeom>
              <a:avLst/>
              <a:gdLst/>
              <a:ahLst/>
              <a:cxnLst/>
              <a:rect l="l" t="t" r="r" b="b"/>
              <a:pathLst>
                <a:path w="1147" h="629" extrusionOk="0">
                  <a:moveTo>
                    <a:pt x="1" y="0"/>
                  </a:moveTo>
                  <a:lnTo>
                    <a:pt x="1110" y="629"/>
                  </a:lnTo>
                  <a:lnTo>
                    <a:pt x="1147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64" name="Google Shape;14964;p57"/>
            <p:cNvSpPr/>
            <p:nvPr/>
          </p:nvSpPr>
          <p:spPr>
            <a:xfrm>
              <a:off x="5330400" y="2298300"/>
              <a:ext cx="28675" cy="17600"/>
            </a:xfrm>
            <a:custGeom>
              <a:avLst/>
              <a:gdLst/>
              <a:ahLst/>
              <a:cxnLst/>
              <a:rect l="l" t="t" r="r" b="b"/>
              <a:pathLst>
                <a:path w="1147" h="704" extrusionOk="0">
                  <a:moveTo>
                    <a:pt x="38" y="1"/>
                  </a:moveTo>
                  <a:lnTo>
                    <a:pt x="1" y="38"/>
                  </a:lnTo>
                  <a:lnTo>
                    <a:pt x="1110" y="703"/>
                  </a:lnTo>
                  <a:lnTo>
                    <a:pt x="1147" y="62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65" name="Google Shape;14965;p57"/>
            <p:cNvSpPr/>
            <p:nvPr/>
          </p:nvSpPr>
          <p:spPr>
            <a:xfrm>
              <a:off x="5358125" y="2314025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38" y="0"/>
                  </a:moveTo>
                  <a:lnTo>
                    <a:pt x="1" y="74"/>
                  </a:lnTo>
                  <a:lnTo>
                    <a:pt x="1" y="370"/>
                  </a:lnTo>
                  <a:lnTo>
                    <a:pt x="38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66" name="Google Shape;14966;p57"/>
            <p:cNvSpPr/>
            <p:nvPr/>
          </p:nvSpPr>
          <p:spPr>
            <a:xfrm>
              <a:off x="5371075" y="2311250"/>
              <a:ext cx="25900" cy="15725"/>
            </a:xfrm>
            <a:custGeom>
              <a:avLst/>
              <a:gdLst/>
              <a:ahLst/>
              <a:cxnLst/>
              <a:rect l="l" t="t" r="r" b="b"/>
              <a:pathLst>
                <a:path w="1036" h="629" extrusionOk="0">
                  <a:moveTo>
                    <a:pt x="1" y="0"/>
                  </a:moveTo>
                  <a:lnTo>
                    <a:pt x="1036" y="629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67" name="Google Shape;14967;p57"/>
            <p:cNvSpPr/>
            <p:nvPr/>
          </p:nvSpPr>
          <p:spPr>
            <a:xfrm>
              <a:off x="5371075" y="230292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" y="1"/>
                  </a:moveTo>
                  <a:lnTo>
                    <a:pt x="1" y="333"/>
                  </a:lnTo>
                  <a:lnTo>
                    <a:pt x="1036" y="925"/>
                  </a:lnTo>
                  <a:lnTo>
                    <a:pt x="1036" y="888"/>
                  </a:lnTo>
                  <a:lnTo>
                    <a:pt x="38" y="25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68" name="Google Shape;14968;p57"/>
            <p:cNvSpPr/>
            <p:nvPr/>
          </p:nvSpPr>
          <p:spPr>
            <a:xfrm>
              <a:off x="5372000" y="2303850"/>
              <a:ext cx="24975" cy="21275"/>
            </a:xfrm>
            <a:custGeom>
              <a:avLst/>
              <a:gdLst/>
              <a:ahLst/>
              <a:cxnLst/>
              <a:rect l="l" t="t" r="r" b="b"/>
              <a:pathLst>
                <a:path w="999" h="851" extrusionOk="0">
                  <a:moveTo>
                    <a:pt x="1" y="1"/>
                  </a:moveTo>
                  <a:lnTo>
                    <a:pt x="1" y="222"/>
                  </a:lnTo>
                  <a:lnTo>
                    <a:pt x="999" y="851"/>
                  </a:lnTo>
                  <a:lnTo>
                    <a:pt x="999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69" name="Google Shape;14969;p57"/>
            <p:cNvSpPr/>
            <p:nvPr/>
          </p:nvSpPr>
          <p:spPr>
            <a:xfrm>
              <a:off x="5380325" y="23084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296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70" name="Google Shape;14970;p57"/>
            <p:cNvSpPr/>
            <p:nvPr/>
          </p:nvSpPr>
          <p:spPr>
            <a:xfrm>
              <a:off x="5390475" y="231402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71" name="Google Shape;14971;p57"/>
            <p:cNvSpPr/>
            <p:nvPr/>
          </p:nvSpPr>
          <p:spPr>
            <a:xfrm>
              <a:off x="5371075" y="230292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" y="1"/>
                  </a:moveTo>
                  <a:lnTo>
                    <a:pt x="370" y="222"/>
                  </a:lnTo>
                  <a:lnTo>
                    <a:pt x="370" y="210"/>
                  </a:lnTo>
                  <a:lnTo>
                    <a:pt x="370" y="210"/>
                  </a:lnTo>
                  <a:lnTo>
                    <a:pt x="1" y="1"/>
                  </a:lnTo>
                  <a:close/>
                  <a:moveTo>
                    <a:pt x="370" y="185"/>
                  </a:moveTo>
                  <a:lnTo>
                    <a:pt x="370" y="210"/>
                  </a:lnTo>
                  <a:lnTo>
                    <a:pt x="370" y="210"/>
                  </a:lnTo>
                  <a:lnTo>
                    <a:pt x="777" y="441"/>
                  </a:lnTo>
                  <a:lnTo>
                    <a:pt x="777" y="407"/>
                  </a:lnTo>
                  <a:lnTo>
                    <a:pt x="370" y="185"/>
                  </a:lnTo>
                  <a:close/>
                  <a:moveTo>
                    <a:pt x="1" y="296"/>
                  </a:moveTo>
                  <a:lnTo>
                    <a:pt x="1" y="333"/>
                  </a:lnTo>
                  <a:lnTo>
                    <a:pt x="370" y="555"/>
                  </a:lnTo>
                  <a:lnTo>
                    <a:pt x="370" y="518"/>
                  </a:lnTo>
                  <a:lnTo>
                    <a:pt x="1" y="296"/>
                  </a:lnTo>
                  <a:close/>
                  <a:moveTo>
                    <a:pt x="777" y="441"/>
                  </a:moveTo>
                  <a:lnTo>
                    <a:pt x="777" y="444"/>
                  </a:lnTo>
                  <a:lnTo>
                    <a:pt x="1110" y="629"/>
                  </a:lnTo>
                  <a:lnTo>
                    <a:pt x="777" y="441"/>
                  </a:lnTo>
                  <a:close/>
                  <a:moveTo>
                    <a:pt x="370" y="518"/>
                  </a:moveTo>
                  <a:lnTo>
                    <a:pt x="777" y="762"/>
                  </a:lnTo>
                  <a:lnTo>
                    <a:pt x="777" y="740"/>
                  </a:lnTo>
                  <a:lnTo>
                    <a:pt x="370" y="518"/>
                  </a:lnTo>
                  <a:close/>
                  <a:moveTo>
                    <a:pt x="777" y="762"/>
                  </a:moveTo>
                  <a:lnTo>
                    <a:pt x="777" y="777"/>
                  </a:lnTo>
                  <a:lnTo>
                    <a:pt x="1110" y="962"/>
                  </a:lnTo>
                  <a:lnTo>
                    <a:pt x="777" y="7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72" name="Google Shape;14972;p57"/>
            <p:cNvSpPr/>
            <p:nvPr/>
          </p:nvSpPr>
          <p:spPr>
            <a:xfrm>
              <a:off x="5369225" y="23020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8"/>
                  </a:lnTo>
                  <a:lnTo>
                    <a:pt x="1" y="370"/>
                  </a:lnTo>
                  <a:lnTo>
                    <a:pt x="1" y="37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73" name="Google Shape;14973;p57"/>
            <p:cNvSpPr/>
            <p:nvPr/>
          </p:nvSpPr>
          <p:spPr>
            <a:xfrm>
              <a:off x="5369225" y="2311250"/>
              <a:ext cx="29600" cy="15725"/>
            </a:xfrm>
            <a:custGeom>
              <a:avLst/>
              <a:gdLst/>
              <a:ahLst/>
              <a:cxnLst/>
              <a:rect l="l" t="t" r="r" b="b"/>
              <a:pathLst>
                <a:path w="1184" h="629" extrusionOk="0">
                  <a:moveTo>
                    <a:pt x="1" y="0"/>
                  </a:moveTo>
                  <a:lnTo>
                    <a:pt x="1110" y="629"/>
                  </a:lnTo>
                  <a:lnTo>
                    <a:pt x="1184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74" name="Google Shape;14974;p57"/>
            <p:cNvSpPr/>
            <p:nvPr/>
          </p:nvSpPr>
          <p:spPr>
            <a:xfrm>
              <a:off x="5369225" y="2302000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75" y="1"/>
                  </a:moveTo>
                  <a:lnTo>
                    <a:pt x="1" y="38"/>
                  </a:lnTo>
                  <a:lnTo>
                    <a:pt x="1110" y="666"/>
                  </a:lnTo>
                  <a:lnTo>
                    <a:pt x="1184" y="62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75" name="Google Shape;14975;p57"/>
            <p:cNvSpPr/>
            <p:nvPr/>
          </p:nvSpPr>
          <p:spPr>
            <a:xfrm>
              <a:off x="5396950" y="2317725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75" y="0"/>
                  </a:moveTo>
                  <a:lnTo>
                    <a:pt x="1" y="37"/>
                  </a:lnTo>
                  <a:lnTo>
                    <a:pt x="1" y="370"/>
                  </a:lnTo>
                  <a:lnTo>
                    <a:pt x="75" y="37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76" name="Google Shape;14976;p57"/>
            <p:cNvSpPr/>
            <p:nvPr/>
          </p:nvSpPr>
          <p:spPr>
            <a:xfrm>
              <a:off x="5371075" y="2321400"/>
              <a:ext cx="25900" cy="24075"/>
            </a:xfrm>
            <a:custGeom>
              <a:avLst/>
              <a:gdLst/>
              <a:ahLst/>
              <a:cxnLst/>
              <a:rect l="l" t="t" r="r" b="b"/>
              <a:pathLst>
                <a:path w="1036" h="963" extrusionOk="0">
                  <a:moveTo>
                    <a:pt x="1" y="334"/>
                  </a:moveTo>
                  <a:lnTo>
                    <a:pt x="1" y="38"/>
                  </a:lnTo>
                  <a:lnTo>
                    <a:pt x="1" y="1"/>
                  </a:lnTo>
                  <a:lnTo>
                    <a:pt x="1" y="334"/>
                  </a:lnTo>
                  <a:lnTo>
                    <a:pt x="1036" y="962"/>
                  </a:lnTo>
                  <a:lnTo>
                    <a:pt x="1036" y="962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77" name="Google Shape;14977;p57"/>
            <p:cNvSpPr/>
            <p:nvPr/>
          </p:nvSpPr>
          <p:spPr>
            <a:xfrm>
              <a:off x="5371075" y="2322325"/>
              <a:ext cx="25900" cy="23150"/>
            </a:xfrm>
            <a:custGeom>
              <a:avLst/>
              <a:gdLst/>
              <a:ahLst/>
              <a:cxnLst/>
              <a:rect l="l" t="t" r="r" b="b"/>
              <a:pathLst>
                <a:path w="1036" h="926" extrusionOk="0">
                  <a:moveTo>
                    <a:pt x="1" y="1"/>
                  </a:moveTo>
                  <a:lnTo>
                    <a:pt x="1" y="297"/>
                  </a:lnTo>
                  <a:lnTo>
                    <a:pt x="1036" y="925"/>
                  </a:lnTo>
                  <a:lnTo>
                    <a:pt x="1036" y="888"/>
                  </a:lnTo>
                  <a:lnTo>
                    <a:pt x="38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78" name="Google Shape;14978;p57"/>
            <p:cNvSpPr/>
            <p:nvPr/>
          </p:nvSpPr>
          <p:spPr>
            <a:xfrm>
              <a:off x="5372000" y="2322325"/>
              <a:ext cx="24975" cy="22225"/>
            </a:xfrm>
            <a:custGeom>
              <a:avLst/>
              <a:gdLst/>
              <a:ahLst/>
              <a:cxnLst/>
              <a:rect l="l" t="t" r="r" b="b"/>
              <a:pathLst>
                <a:path w="999" h="889" extrusionOk="0">
                  <a:moveTo>
                    <a:pt x="1" y="1"/>
                  </a:moveTo>
                  <a:lnTo>
                    <a:pt x="1" y="297"/>
                  </a:lnTo>
                  <a:lnTo>
                    <a:pt x="999" y="888"/>
                  </a:lnTo>
                  <a:lnTo>
                    <a:pt x="999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79" name="Google Shape;14979;p57"/>
            <p:cNvSpPr/>
            <p:nvPr/>
          </p:nvSpPr>
          <p:spPr>
            <a:xfrm>
              <a:off x="5380325" y="23269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4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80" name="Google Shape;14980;p57"/>
            <p:cNvSpPr/>
            <p:nvPr/>
          </p:nvSpPr>
          <p:spPr>
            <a:xfrm>
              <a:off x="5390475" y="23325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81" name="Google Shape;14981;p57"/>
            <p:cNvSpPr/>
            <p:nvPr/>
          </p:nvSpPr>
          <p:spPr>
            <a:xfrm>
              <a:off x="5371075" y="2321400"/>
              <a:ext cx="27750" cy="24075"/>
            </a:xfrm>
            <a:custGeom>
              <a:avLst/>
              <a:gdLst/>
              <a:ahLst/>
              <a:cxnLst/>
              <a:rect l="l" t="t" r="r" b="b"/>
              <a:pathLst>
                <a:path w="1110" h="963" extrusionOk="0">
                  <a:moveTo>
                    <a:pt x="1" y="1"/>
                  </a:moveTo>
                  <a:lnTo>
                    <a:pt x="370" y="223"/>
                  </a:lnTo>
                  <a:lnTo>
                    <a:pt x="777" y="445"/>
                  </a:lnTo>
                  <a:lnTo>
                    <a:pt x="1110" y="629"/>
                  </a:lnTo>
                  <a:lnTo>
                    <a:pt x="1" y="1"/>
                  </a:lnTo>
                  <a:close/>
                  <a:moveTo>
                    <a:pt x="1" y="297"/>
                  </a:moveTo>
                  <a:lnTo>
                    <a:pt x="1" y="334"/>
                  </a:lnTo>
                  <a:lnTo>
                    <a:pt x="370" y="556"/>
                  </a:lnTo>
                  <a:lnTo>
                    <a:pt x="777" y="777"/>
                  </a:lnTo>
                  <a:lnTo>
                    <a:pt x="1110" y="962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82" name="Google Shape;14982;p57"/>
            <p:cNvSpPr/>
            <p:nvPr/>
          </p:nvSpPr>
          <p:spPr>
            <a:xfrm>
              <a:off x="5369225" y="23214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1"/>
                  </a:lnTo>
                  <a:lnTo>
                    <a:pt x="1" y="371"/>
                  </a:lnTo>
                  <a:lnTo>
                    <a:pt x="1" y="334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83" name="Google Shape;14983;p57"/>
            <p:cNvSpPr/>
            <p:nvPr/>
          </p:nvSpPr>
          <p:spPr>
            <a:xfrm>
              <a:off x="5369225" y="2329725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1" y="1"/>
                  </a:moveTo>
                  <a:lnTo>
                    <a:pt x="1" y="38"/>
                  </a:lnTo>
                  <a:lnTo>
                    <a:pt x="1110" y="666"/>
                  </a:lnTo>
                  <a:lnTo>
                    <a:pt x="1184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84" name="Google Shape;14984;p57"/>
            <p:cNvSpPr/>
            <p:nvPr/>
          </p:nvSpPr>
          <p:spPr>
            <a:xfrm>
              <a:off x="5369225" y="2321400"/>
              <a:ext cx="29600" cy="15750"/>
            </a:xfrm>
            <a:custGeom>
              <a:avLst/>
              <a:gdLst/>
              <a:ahLst/>
              <a:cxnLst/>
              <a:rect l="l" t="t" r="r" b="b"/>
              <a:pathLst>
                <a:path w="1184" h="630" extrusionOk="0">
                  <a:moveTo>
                    <a:pt x="1" y="1"/>
                  </a:moveTo>
                  <a:lnTo>
                    <a:pt x="1110" y="629"/>
                  </a:lnTo>
                  <a:lnTo>
                    <a:pt x="1184" y="62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85" name="Google Shape;14985;p57"/>
            <p:cNvSpPr/>
            <p:nvPr/>
          </p:nvSpPr>
          <p:spPr>
            <a:xfrm>
              <a:off x="5396950" y="233712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0"/>
                  </a:moveTo>
                  <a:lnTo>
                    <a:pt x="1" y="370"/>
                  </a:lnTo>
                  <a:lnTo>
                    <a:pt x="75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86" name="Google Shape;14986;p57"/>
            <p:cNvSpPr/>
            <p:nvPr/>
          </p:nvSpPr>
          <p:spPr>
            <a:xfrm>
              <a:off x="5403425" y="2256725"/>
              <a:ext cx="94300" cy="107225"/>
            </a:xfrm>
            <a:custGeom>
              <a:avLst/>
              <a:gdLst/>
              <a:ahLst/>
              <a:cxnLst/>
              <a:rect l="l" t="t" r="r" b="b"/>
              <a:pathLst>
                <a:path w="3772" h="4289" extrusionOk="0">
                  <a:moveTo>
                    <a:pt x="3772" y="0"/>
                  </a:moveTo>
                  <a:lnTo>
                    <a:pt x="1" y="2218"/>
                  </a:lnTo>
                  <a:lnTo>
                    <a:pt x="1" y="4289"/>
                  </a:lnTo>
                  <a:lnTo>
                    <a:pt x="3772" y="2070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87" name="Google Shape;14987;p57"/>
            <p:cNvSpPr/>
            <p:nvPr/>
          </p:nvSpPr>
          <p:spPr>
            <a:xfrm>
              <a:off x="5420050" y="2302925"/>
              <a:ext cx="27775" cy="15750"/>
            </a:xfrm>
            <a:custGeom>
              <a:avLst/>
              <a:gdLst/>
              <a:ahLst/>
              <a:cxnLst/>
              <a:rect l="l" t="t" r="r" b="b"/>
              <a:pathLst>
                <a:path w="1111" h="630" extrusionOk="0">
                  <a:moveTo>
                    <a:pt x="1110" y="1"/>
                  </a:moveTo>
                  <a:lnTo>
                    <a:pt x="1" y="592"/>
                  </a:lnTo>
                  <a:lnTo>
                    <a:pt x="1" y="629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88" name="Google Shape;14988;p57"/>
            <p:cNvSpPr/>
            <p:nvPr/>
          </p:nvSpPr>
          <p:spPr>
            <a:xfrm>
              <a:off x="5420050" y="2294600"/>
              <a:ext cx="27775" cy="23150"/>
            </a:xfrm>
            <a:custGeom>
              <a:avLst/>
              <a:gdLst/>
              <a:ahLst/>
              <a:cxnLst/>
              <a:rect l="l" t="t" r="r" b="b"/>
              <a:pathLst>
                <a:path w="1111" h="926" extrusionOk="0">
                  <a:moveTo>
                    <a:pt x="1110" y="1"/>
                  </a:moveTo>
                  <a:lnTo>
                    <a:pt x="1073" y="38"/>
                  </a:lnTo>
                  <a:lnTo>
                    <a:pt x="1073" y="297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110" y="334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89" name="Google Shape;14989;p57"/>
            <p:cNvSpPr/>
            <p:nvPr/>
          </p:nvSpPr>
          <p:spPr>
            <a:xfrm>
              <a:off x="5420050" y="2295525"/>
              <a:ext cx="26850" cy="21300"/>
            </a:xfrm>
            <a:custGeom>
              <a:avLst/>
              <a:gdLst/>
              <a:ahLst/>
              <a:cxnLst/>
              <a:rect l="l" t="t" r="r" b="b"/>
              <a:pathLst>
                <a:path w="1074" h="852" extrusionOk="0">
                  <a:moveTo>
                    <a:pt x="1073" y="1"/>
                  </a:moveTo>
                  <a:lnTo>
                    <a:pt x="1" y="629"/>
                  </a:lnTo>
                  <a:lnTo>
                    <a:pt x="1" y="851"/>
                  </a:lnTo>
                  <a:lnTo>
                    <a:pt x="1073" y="26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90" name="Google Shape;14990;p57"/>
            <p:cNvSpPr/>
            <p:nvPr/>
          </p:nvSpPr>
          <p:spPr>
            <a:xfrm>
              <a:off x="5438550" y="23001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91" name="Google Shape;14991;p57"/>
            <p:cNvSpPr/>
            <p:nvPr/>
          </p:nvSpPr>
          <p:spPr>
            <a:xfrm>
              <a:off x="5428375" y="2306625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0"/>
                  </a:moveTo>
                  <a:lnTo>
                    <a:pt x="1" y="296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92" name="Google Shape;14992;p57"/>
            <p:cNvSpPr/>
            <p:nvPr/>
          </p:nvSpPr>
          <p:spPr>
            <a:xfrm>
              <a:off x="5420050" y="2293675"/>
              <a:ext cx="27775" cy="25000"/>
            </a:xfrm>
            <a:custGeom>
              <a:avLst/>
              <a:gdLst/>
              <a:ahLst/>
              <a:cxnLst/>
              <a:rect l="l" t="t" r="r" b="b"/>
              <a:pathLst>
                <a:path w="1111" h="1000" extrusionOk="0">
                  <a:moveTo>
                    <a:pt x="1110" y="1"/>
                  </a:moveTo>
                  <a:lnTo>
                    <a:pt x="740" y="223"/>
                  </a:lnTo>
                  <a:lnTo>
                    <a:pt x="740" y="260"/>
                  </a:lnTo>
                  <a:lnTo>
                    <a:pt x="1110" y="38"/>
                  </a:lnTo>
                  <a:lnTo>
                    <a:pt x="1110" y="1"/>
                  </a:lnTo>
                  <a:close/>
                  <a:moveTo>
                    <a:pt x="777" y="260"/>
                  </a:moveTo>
                  <a:lnTo>
                    <a:pt x="740" y="283"/>
                  </a:lnTo>
                  <a:lnTo>
                    <a:pt x="740" y="555"/>
                  </a:lnTo>
                  <a:lnTo>
                    <a:pt x="777" y="533"/>
                  </a:lnTo>
                  <a:lnTo>
                    <a:pt x="777" y="533"/>
                  </a:lnTo>
                  <a:lnTo>
                    <a:pt x="777" y="260"/>
                  </a:lnTo>
                  <a:close/>
                  <a:moveTo>
                    <a:pt x="1110" y="334"/>
                  </a:moveTo>
                  <a:lnTo>
                    <a:pt x="777" y="533"/>
                  </a:lnTo>
                  <a:lnTo>
                    <a:pt x="777" y="533"/>
                  </a:lnTo>
                  <a:lnTo>
                    <a:pt x="777" y="559"/>
                  </a:lnTo>
                  <a:lnTo>
                    <a:pt x="1110" y="371"/>
                  </a:lnTo>
                  <a:lnTo>
                    <a:pt x="1110" y="334"/>
                  </a:lnTo>
                  <a:close/>
                  <a:moveTo>
                    <a:pt x="740" y="260"/>
                  </a:moveTo>
                  <a:lnTo>
                    <a:pt x="1" y="703"/>
                  </a:lnTo>
                  <a:lnTo>
                    <a:pt x="334" y="518"/>
                  </a:lnTo>
                  <a:lnTo>
                    <a:pt x="334" y="811"/>
                  </a:lnTo>
                  <a:lnTo>
                    <a:pt x="371" y="790"/>
                  </a:lnTo>
                  <a:lnTo>
                    <a:pt x="371" y="518"/>
                  </a:lnTo>
                  <a:lnTo>
                    <a:pt x="740" y="283"/>
                  </a:lnTo>
                  <a:lnTo>
                    <a:pt x="740" y="260"/>
                  </a:lnTo>
                  <a:close/>
                  <a:moveTo>
                    <a:pt x="777" y="559"/>
                  </a:moveTo>
                  <a:lnTo>
                    <a:pt x="371" y="790"/>
                  </a:lnTo>
                  <a:lnTo>
                    <a:pt x="371" y="814"/>
                  </a:lnTo>
                  <a:lnTo>
                    <a:pt x="777" y="592"/>
                  </a:lnTo>
                  <a:lnTo>
                    <a:pt x="777" y="559"/>
                  </a:lnTo>
                  <a:close/>
                  <a:moveTo>
                    <a:pt x="334" y="811"/>
                  </a:moveTo>
                  <a:lnTo>
                    <a:pt x="1" y="999"/>
                  </a:lnTo>
                  <a:lnTo>
                    <a:pt x="334" y="814"/>
                  </a:lnTo>
                  <a:lnTo>
                    <a:pt x="334" y="81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93" name="Google Shape;14993;p57"/>
            <p:cNvSpPr/>
            <p:nvPr/>
          </p:nvSpPr>
          <p:spPr>
            <a:xfrm>
              <a:off x="5447800" y="2294600"/>
              <a:ext cx="1875" cy="8350"/>
            </a:xfrm>
            <a:custGeom>
              <a:avLst/>
              <a:gdLst/>
              <a:ahLst/>
              <a:cxnLst/>
              <a:rect l="l" t="t" r="r" b="b"/>
              <a:pathLst>
                <a:path w="75" h="334" extrusionOk="0">
                  <a:moveTo>
                    <a:pt x="0" y="1"/>
                  </a:moveTo>
                  <a:lnTo>
                    <a:pt x="0" y="334"/>
                  </a:lnTo>
                  <a:lnTo>
                    <a:pt x="74" y="33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94" name="Google Shape;14994;p57"/>
            <p:cNvSpPr/>
            <p:nvPr/>
          </p:nvSpPr>
          <p:spPr>
            <a:xfrm>
              <a:off x="5420050" y="2302925"/>
              <a:ext cx="29625" cy="15750"/>
            </a:xfrm>
            <a:custGeom>
              <a:avLst/>
              <a:gdLst/>
              <a:ahLst/>
              <a:cxnLst/>
              <a:rect l="l" t="t" r="r" b="b"/>
              <a:pathLst>
                <a:path w="1185" h="630" extrusionOk="0">
                  <a:moveTo>
                    <a:pt x="1110" y="1"/>
                  </a:moveTo>
                  <a:lnTo>
                    <a:pt x="1" y="629"/>
                  </a:lnTo>
                  <a:lnTo>
                    <a:pt x="75" y="629"/>
                  </a:lnTo>
                  <a:lnTo>
                    <a:pt x="118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95" name="Google Shape;14995;p57"/>
            <p:cNvSpPr/>
            <p:nvPr/>
          </p:nvSpPr>
          <p:spPr>
            <a:xfrm>
              <a:off x="5420050" y="2293675"/>
              <a:ext cx="29625" cy="17600"/>
            </a:xfrm>
            <a:custGeom>
              <a:avLst/>
              <a:gdLst/>
              <a:ahLst/>
              <a:cxnLst/>
              <a:rect l="l" t="t" r="r" b="b"/>
              <a:pathLst>
                <a:path w="1185" h="704" extrusionOk="0">
                  <a:moveTo>
                    <a:pt x="1110" y="1"/>
                  </a:moveTo>
                  <a:lnTo>
                    <a:pt x="1" y="629"/>
                  </a:lnTo>
                  <a:lnTo>
                    <a:pt x="75" y="703"/>
                  </a:lnTo>
                  <a:lnTo>
                    <a:pt x="1184" y="38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96" name="Google Shape;14996;p57"/>
            <p:cNvSpPr/>
            <p:nvPr/>
          </p:nvSpPr>
          <p:spPr>
            <a:xfrm>
              <a:off x="5420050" y="230940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0"/>
                  </a:moveTo>
                  <a:lnTo>
                    <a:pt x="1" y="370"/>
                  </a:lnTo>
                  <a:lnTo>
                    <a:pt x="75" y="370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97" name="Google Shape;14997;p57"/>
            <p:cNvSpPr/>
            <p:nvPr/>
          </p:nvSpPr>
          <p:spPr>
            <a:xfrm>
              <a:off x="5455175" y="227520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073" y="0"/>
                  </a:moveTo>
                  <a:lnTo>
                    <a:pt x="1073" y="333"/>
                  </a:lnTo>
                  <a:lnTo>
                    <a:pt x="1" y="925"/>
                  </a:lnTo>
                  <a:lnTo>
                    <a:pt x="1" y="962"/>
                  </a:lnTo>
                  <a:lnTo>
                    <a:pt x="1110" y="333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98" name="Google Shape;14998;p57"/>
            <p:cNvSpPr/>
            <p:nvPr/>
          </p:nvSpPr>
          <p:spPr>
            <a:xfrm>
              <a:off x="5455175" y="2275200"/>
              <a:ext cx="26850" cy="23125"/>
            </a:xfrm>
            <a:custGeom>
              <a:avLst/>
              <a:gdLst/>
              <a:ahLst/>
              <a:cxnLst/>
              <a:rect l="l" t="t" r="r" b="b"/>
              <a:pathLst>
                <a:path w="1074" h="925" extrusionOk="0">
                  <a:moveTo>
                    <a:pt x="1073" y="0"/>
                  </a:moveTo>
                  <a:lnTo>
                    <a:pt x="999" y="37"/>
                  </a:lnTo>
                  <a:lnTo>
                    <a:pt x="999" y="259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73" y="333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99" name="Google Shape;14999;p57"/>
            <p:cNvSpPr/>
            <p:nvPr/>
          </p:nvSpPr>
          <p:spPr>
            <a:xfrm>
              <a:off x="5455175" y="2276125"/>
              <a:ext cx="25000" cy="21275"/>
            </a:xfrm>
            <a:custGeom>
              <a:avLst/>
              <a:gdLst/>
              <a:ahLst/>
              <a:cxnLst/>
              <a:rect l="l" t="t" r="r" b="b"/>
              <a:pathLst>
                <a:path w="1000" h="851" extrusionOk="0">
                  <a:moveTo>
                    <a:pt x="999" y="0"/>
                  </a:moveTo>
                  <a:lnTo>
                    <a:pt x="1" y="592"/>
                  </a:lnTo>
                  <a:lnTo>
                    <a:pt x="1" y="851"/>
                  </a:lnTo>
                  <a:lnTo>
                    <a:pt x="999" y="22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00" name="Google Shape;15000;p57"/>
            <p:cNvSpPr/>
            <p:nvPr/>
          </p:nvSpPr>
          <p:spPr>
            <a:xfrm>
              <a:off x="5472750" y="22807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01" name="Google Shape;15001;p57"/>
            <p:cNvSpPr/>
            <p:nvPr/>
          </p:nvSpPr>
          <p:spPr>
            <a:xfrm>
              <a:off x="5461650" y="2286300"/>
              <a:ext cx="1875" cy="8325"/>
            </a:xfrm>
            <a:custGeom>
              <a:avLst/>
              <a:gdLst/>
              <a:ahLst/>
              <a:cxnLst/>
              <a:rect l="l" t="t" r="r" b="b"/>
              <a:pathLst>
                <a:path w="75" h="333" extrusionOk="0">
                  <a:moveTo>
                    <a:pt x="1" y="0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02" name="Google Shape;15002;p57"/>
            <p:cNvSpPr/>
            <p:nvPr/>
          </p:nvSpPr>
          <p:spPr>
            <a:xfrm>
              <a:off x="5455175" y="2274275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110" y="0"/>
                  </a:moveTo>
                  <a:lnTo>
                    <a:pt x="740" y="222"/>
                  </a:lnTo>
                  <a:lnTo>
                    <a:pt x="740" y="247"/>
                  </a:lnTo>
                  <a:lnTo>
                    <a:pt x="740" y="247"/>
                  </a:lnTo>
                  <a:lnTo>
                    <a:pt x="1110" y="37"/>
                  </a:lnTo>
                  <a:lnTo>
                    <a:pt x="1110" y="0"/>
                  </a:lnTo>
                  <a:close/>
                  <a:moveTo>
                    <a:pt x="1110" y="296"/>
                  </a:moveTo>
                  <a:lnTo>
                    <a:pt x="740" y="555"/>
                  </a:lnTo>
                  <a:lnTo>
                    <a:pt x="740" y="580"/>
                  </a:lnTo>
                  <a:lnTo>
                    <a:pt x="1110" y="370"/>
                  </a:lnTo>
                  <a:lnTo>
                    <a:pt x="1110" y="296"/>
                  </a:lnTo>
                  <a:close/>
                  <a:moveTo>
                    <a:pt x="740" y="247"/>
                  </a:moveTo>
                  <a:lnTo>
                    <a:pt x="1" y="666"/>
                  </a:lnTo>
                  <a:lnTo>
                    <a:pt x="334" y="481"/>
                  </a:lnTo>
                  <a:lnTo>
                    <a:pt x="740" y="259"/>
                  </a:lnTo>
                  <a:lnTo>
                    <a:pt x="740" y="247"/>
                  </a:lnTo>
                  <a:close/>
                  <a:moveTo>
                    <a:pt x="740" y="580"/>
                  </a:moveTo>
                  <a:lnTo>
                    <a:pt x="1" y="999"/>
                  </a:lnTo>
                  <a:lnTo>
                    <a:pt x="334" y="814"/>
                  </a:lnTo>
                  <a:lnTo>
                    <a:pt x="740" y="592"/>
                  </a:lnTo>
                  <a:lnTo>
                    <a:pt x="740" y="58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03" name="Google Shape;15003;p57"/>
            <p:cNvSpPr/>
            <p:nvPr/>
          </p:nvSpPr>
          <p:spPr>
            <a:xfrm>
              <a:off x="5482900" y="22752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1" y="0"/>
                  </a:moveTo>
                  <a:lnTo>
                    <a:pt x="1" y="333"/>
                  </a:lnTo>
                  <a:lnTo>
                    <a:pt x="38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04" name="Google Shape;15004;p57"/>
            <p:cNvSpPr/>
            <p:nvPr/>
          </p:nvSpPr>
          <p:spPr>
            <a:xfrm>
              <a:off x="5455175" y="2283525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110" y="0"/>
                  </a:moveTo>
                  <a:lnTo>
                    <a:pt x="1" y="629"/>
                  </a:lnTo>
                  <a:lnTo>
                    <a:pt x="1" y="666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05" name="Google Shape;15005;p57"/>
            <p:cNvSpPr/>
            <p:nvPr/>
          </p:nvSpPr>
          <p:spPr>
            <a:xfrm>
              <a:off x="5454250" y="2274275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147" y="0"/>
                  </a:moveTo>
                  <a:lnTo>
                    <a:pt x="1" y="629"/>
                  </a:lnTo>
                  <a:lnTo>
                    <a:pt x="38" y="666"/>
                  </a:lnTo>
                  <a:lnTo>
                    <a:pt x="1184" y="37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06" name="Google Shape;15006;p57"/>
            <p:cNvSpPr/>
            <p:nvPr/>
          </p:nvSpPr>
          <p:spPr>
            <a:xfrm>
              <a:off x="5454250" y="2289975"/>
              <a:ext cx="950" cy="10200"/>
            </a:xfrm>
            <a:custGeom>
              <a:avLst/>
              <a:gdLst/>
              <a:ahLst/>
              <a:cxnLst/>
              <a:rect l="l" t="t" r="r" b="b"/>
              <a:pathLst>
                <a:path w="38" h="408" extrusionOk="0">
                  <a:moveTo>
                    <a:pt x="1" y="1"/>
                  </a:moveTo>
                  <a:lnTo>
                    <a:pt x="1" y="371"/>
                  </a:lnTo>
                  <a:lnTo>
                    <a:pt x="38" y="40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07" name="Google Shape;15007;p57"/>
            <p:cNvSpPr/>
            <p:nvPr/>
          </p:nvSpPr>
          <p:spPr>
            <a:xfrm>
              <a:off x="5321175" y="2202175"/>
              <a:ext cx="176550" cy="102625"/>
            </a:xfrm>
            <a:custGeom>
              <a:avLst/>
              <a:gdLst/>
              <a:ahLst/>
              <a:cxnLst/>
              <a:rect l="l" t="t" r="r" b="b"/>
              <a:pathLst>
                <a:path w="7062" h="4105" extrusionOk="0">
                  <a:moveTo>
                    <a:pt x="3845" y="1"/>
                  </a:moveTo>
                  <a:lnTo>
                    <a:pt x="0" y="2219"/>
                  </a:lnTo>
                  <a:lnTo>
                    <a:pt x="3291" y="4105"/>
                  </a:lnTo>
                  <a:lnTo>
                    <a:pt x="7062" y="1886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08" name="Google Shape;15008;p57"/>
            <p:cNvSpPr/>
            <p:nvPr/>
          </p:nvSpPr>
          <p:spPr>
            <a:xfrm>
              <a:off x="5332250" y="2209575"/>
              <a:ext cx="152525" cy="51775"/>
            </a:xfrm>
            <a:custGeom>
              <a:avLst/>
              <a:gdLst/>
              <a:ahLst/>
              <a:cxnLst/>
              <a:rect l="l" t="t" r="r" b="b"/>
              <a:pathLst>
                <a:path w="6101" h="2071" extrusionOk="0">
                  <a:moveTo>
                    <a:pt x="3402" y="1"/>
                  </a:moveTo>
                  <a:lnTo>
                    <a:pt x="1" y="1923"/>
                  </a:lnTo>
                  <a:lnTo>
                    <a:pt x="260" y="2071"/>
                  </a:lnTo>
                  <a:lnTo>
                    <a:pt x="3402" y="259"/>
                  </a:lnTo>
                  <a:lnTo>
                    <a:pt x="5879" y="1701"/>
                  </a:lnTo>
                  <a:lnTo>
                    <a:pt x="6101" y="1590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09" name="Google Shape;15009;p57"/>
            <p:cNvSpPr/>
            <p:nvPr/>
          </p:nvSpPr>
          <p:spPr>
            <a:xfrm>
              <a:off x="5338725" y="2216050"/>
              <a:ext cx="140525" cy="82275"/>
            </a:xfrm>
            <a:custGeom>
              <a:avLst/>
              <a:gdLst/>
              <a:ahLst/>
              <a:cxnLst/>
              <a:rect l="l" t="t" r="r" b="b"/>
              <a:pathLst>
                <a:path w="5621" h="3291" extrusionOk="0">
                  <a:moveTo>
                    <a:pt x="3143" y="0"/>
                  </a:moveTo>
                  <a:lnTo>
                    <a:pt x="1" y="1812"/>
                  </a:lnTo>
                  <a:lnTo>
                    <a:pt x="2515" y="3291"/>
                  </a:lnTo>
                  <a:lnTo>
                    <a:pt x="5620" y="1442"/>
                  </a:lnTo>
                  <a:lnTo>
                    <a:pt x="3143" y="0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10" name="Google Shape;15010;p57"/>
            <p:cNvSpPr/>
            <p:nvPr/>
          </p:nvSpPr>
          <p:spPr>
            <a:xfrm>
              <a:off x="5321175" y="2257650"/>
              <a:ext cx="82275" cy="54550"/>
            </a:xfrm>
            <a:custGeom>
              <a:avLst/>
              <a:gdLst/>
              <a:ahLst/>
              <a:cxnLst/>
              <a:rect l="l" t="t" r="r" b="b"/>
              <a:pathLst>
                <a:path w="3291" h="2182" extrusionOk="0">
                  <a:moveTo>
                    <a:pt x="0" y="0"/>
                  </a:moveTo>
                  <a:lnTo>
                    <a:pt x="0" y="333"/>
                  </a:lnTo>
                  <a:lnTo>
                    <a:pt x="3291" y="2181"/>
                  </a:lnTo>
                  <a:lnTo>
                    <a:pt x="3291" y="18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11" name="Google Shape;15011;p57"/>
            <p:cNvSpPr/>
            <p:nvPr/>
          </p:nvSpPr>
          <p:spPr>
            <a:xfrm>
              <a:off x="5403425" y="2249325"/>
              <a:ext cx="94300" cy="62875"/>
            </a:xfrm>
            <a:custGeom>
              <a:avLst/>
              <a:gdLst/>
              <a:ahLst/>
              <a:cxnLst/>
              <a:rect l="l" t="t" r="r" b="b"/>
              <a:pathLst>
                <a:path w="3772" h="2515" extrusionOk="0">
                  <a:moveTo>
                    <a:pt x="3772" y="0"/>
                  </a:moveTo>
                  <a:lnTo>
                    <a:pt x="1" y="2219"/>
                  </a:lnTo>
                  <a:lnTo>
                    <a:pt x="1" y="2514"/>
                  </a:lnTo>
                  <a:lnTo>
                    <a:pt x="3772" y="333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12" name="Google Shape;15012;p57"/>
            <p:cNvSpPr/>
            <p:nvPr/>
          </p:nvSpPr>
          <p:spPr>
            <a:xfrm>
              <a:off x="5363675" y="2247700"/>
              <a:ext cx="12975" cy="6025"/>
            </a:xfrm>
            <a:custGeom>
              <a:avLst/>
              <a:gdLst/>
              <a:ahLst/>
              <a:cxnLst/>
              <a:rect l="l" t="t" r="r" b="b"/>
              <a:pathLst>
                <a:path w="519" h="241" extrusionOk="0">
                  <a:moveTo>
                    <a:pt x="260" y="1"/>
                  </a:moveTo>
                  <a:cubicBezTo>
                    <a:pt x="204" y="1"/>
                    <a:pt x="149" y="10"/>
                    <a:pt x="112" y="28"/>
                  </a:cubicBezTo>
                  <a:cubicBezTo>
                    <a:pt x="1" y="65"/>
                    <a:pt x="1" y="176"/>
                    <a:pt x="112" y="213"/>
                  </a:cubicBezTo>
                  <a:cubicBezTo>
                    <a:pt x="149" y="232"/>
                    <a:pt x="204" y="241"/>
                    <a:pt x="260" y="241"/>
                  </a:cubicBezTo>
                  <a:cubicBezTo>
                    <a:pt x="315" y="241"/>
                    <a:pt x="370" y="232"/>
                    <a:pt x="407" y="213"/>
                  </a:cubicBezTo>
                  <a:cubicBezTo>
                    <a:pt x="518" y="176"/>
                    <a:pt x="518" y="65"/>
                    <a:pt x="407" y="28"/>
                  </a:cubicBezTo>
                  <a:cubicBezTo>
                    <a:pt x="370" y="10"/>
                    <a:pt x="315" y="1"/>
                    <a:pt x="260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13" name="Google Shape;15013;p57"/>
            <p:cNvSpPr/>
            <p:nvPr/>
          </p:nvSpPr>
          <p:spPr>
            <a:xfrm>
              <a:off x="5367375" y="2242850"/>
              <a:ext cx="8350" cy="10200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38" y="0"/>
                  </a:moveTo>
                  <a:lnTo>
                    <a:pt x="1" y="0"/>
                  </a:lnTo>
                  <a:lnTo>
                    <a:pt x="1" y="333"/>
                  </a:lnTo>
                  <a:cubicBezTo>
                    <a:pt x="1" y="333"/>
                    <a:pt x="1" y="370"/>
                    <a:pt x="38" y="370"/>
                  </a:cubicBezTo>
                  <a:cubicBezTo>
                    <a:pt x="75" y="407"/>
                    <a:pt x="186" y="407"/>
                    <a:pt x="259" y="370"/>
                  </a:cubicBezTo>
                  <a:cubicBezTo>
                    <a:pt x="333" y="370"/>
                    <a:pt x="333" y="333"/>
                    <a:pt x="333" y="333"/>
                  </a:cubicBezTo>
                  <a:lnTo>
                    <a:pt x="333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14" name="Google Shape;15014;p57"/>
            <p:cNvSpPr/>
            <p:nvPr/>
          </p:nvSpPr>
          <p:spPr>
            <a:xfrm>
              <a:off x="5367375" y="2241925"/>
              <a:ext cx="8350" cy="2575"/>
            </a:xfrm>
            <a:custGeom>
              <a:avLst/>
              <a:gdLst/>
              <a:ahLst/>
              <a:cxnLst/>
              <a:rect l="l" t="t" r="r" b="b"/>
              <a:pathLst>
                <a:path w="334" h="103" extrusionOk="0">
                  <a:moveTo>
                    <a:pt x="333" y="1"/>
                  </a:moveTo>
                  <a:lnTo>
                    <a:pt x="259" y="37"/>
                  </a:lnTo>
                  <a:lnTo>
                    <a:pt x="1" y="37"/>
                  </a:lnTo>
                  <a:cubicBezTo>
                    <a:pt x="1" y="37"/>
                    <a:pt x="1" y="74"/>
                    <a:pt x="38" y="74"/>
                  </a:cubicBezTo>
                  <a:cubicBezTo>
                    <a:pt x="56" y="93"/>
                    <a:pt x="93" y="102"/>
                    <a:pt x="135" y="102"/>
                  </a:cubicBezTo>
                  <a:cubicBezTo>
                    <a:pt x="176" y="102"/>
                    <a:pt x="222" y="93"/>
                    <a:pt x="259" y="74"/>
                  </a:cubicBezTo>
                  <a:cubicBezTo>
                    <a:pt x="333" y="74"/>
                    <a:pt x="333" y="37"/>
                    <a:pt x="333" y="37"/>
                  </a:cubicBezTo>
                  <a:lnTo>
                    <a:pt x="33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15" name="Google Shape;15015;p57"/>
            <p:cNvSpPr/>
            <p:nvPr/>
          </p:nvSpPr>
          <p:spPr>
            <a:xfrm>
              <a:off x="5364600" y="22382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112" y="1"/>
                  </a:moveTo>
                  <a:lnTo>
                    <a:pt x="1" y="1"/>
                  </a:lnTo>
                  <a:lnTo>
                    <a:pt x="1" y="75"/>
                  </a:lnTo>
                  <a:cubicBezTo>
                    <a:pt x="1" y="112"/>
                    <a:pt x="1" y="112"/>
                    <a:pt x="75" y="185"/>
                  </a:cubicBezTo>
                  <a:cubicBezTo>
                    <a:pt x="149" y="222"/>
                    <a:pt x="297" y="222"/>
                    <a:pt x="370" y="185"/>
                  </a:cubicBezTo>
                  <a:cubicBezTo>
                    <a:pt x="444" y="112"/>
                    <a:pt x="444" y="112"/>
                    <a:pt x="444" y="75"/>
                  </a:cubicBezTo>
                  <a:lnTo>
                    <a:pt x="444" y="1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16" name="Google Shape;15016;p57"/>
            <p:cNvSpPr/>
            <p:nvPr/>
          </p:nvSpPr>
          <p:spPr>
            <a:xfrm>
              <a:off x="5363675" y="2234750"/>
              <a:ext cx="12975" cy="6750"/>
            </a:xfrm>
            <a:custGeom>
              <a:avLst/>
              <a:gdLst/>
              <a:ahLst/>
              <a:cxnLst/>
              <a:rect l="l" t="t" r="r" b="b"/>
              <a:pathLst>
                <a:path w="519" h="270" extrusionOk="0">
                  <a:moveTo>
                    <a:pt x="260" y="1"/>
                  </a:moveTo>
                  <a:cubicBezTo>
                    <a:pt x="204" y="1"/>
                    <a:pt x="149" y="10"/>
                    <a:pt x="112" y="29"/>
                  </a:cubicBezTo>
                  <a:cubicBezTo>
                    <a:pt x="1" y="103"/>
                    <a:pt x="1" y="177"/>
                    <a:pt x="112" y="214"/>
                  </a:cubicBezTo>
                  <a:cubicBezTo>
                    <a:pt x="149" y="251"/>
                    <a:pt x="204" y="269"/>
                    <a:pt x="260" y="269"/>
                  </a:cubicBezTo>
                  <a:cubicBezTo>
                    <a:pt x="315" y="269"/>
                    <a:pt x="370" y="251"/>
                    <a:pt x="407" y="214"/>
                  </a:cubicBezTo>
                  <a:cubicBezTo>
                    <a:pt x="518" y="177"/>
                    <a:pt x="518" y="103"/>
                    <a:pt x="407" y="29"/>
                  </a:cubicBezTo>
                  <a:cubicBezTo>
                    <a:pt x="370" y="10"/>
                    <a:pt x="315" y="1"/>
                    <a:pt x="260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17" name="Google Shape;15017;p57"/>
            <p:cNvSpPr/>
            <p:nvPr/>
          </p:nvSpPr>
          <p:spPr>
            <a:xfrm>
              <a:off x="5366450" y="2235450"/>
              <a:ext cx="9275" cy="3725"/>
            </a:xfrm>
            <a:custGeom>
              <a:avLst/>
              <a:gdLst/>
              <a:ahLst/>
              <a:cxnLst/>
              <a:rect l="l" t="t" r="r" b="b"/>
              <a:pathLst>
                <a:path w="371" h="149" extrusionOk="0">
                  <a:moveTo>
                    <a:pt x="259" y="75"/>
                  </a:moveTo>
                  <a:cubicBezTo>
                    <a:pt x="223" y="1"/>
                    <a:pt x="75" y="1"/>
                    <a:pt x="38" y="75"/>
                  </a:cubicBezTo>
                  <a:cubicBezTo>
                    <a:pt x="1" y="112"/>
                    <a:pt x="1" y="112"/>
                    <a:pt x="1" y="149"/>
                  </a:cubicBezTo>
                  <a:cubicBezTo>
                    <a:pt x="1" y="149"/>
                    <a:pt x="1" y="112"/>
                    <a:pt x="38" y="112"/>
                  </a:cubicBezTo>
                  <a:cubicBezTo>
                    <a:pt x="75" y="75"/>
                    <a:pt x="223" y="75"/>
                    <a:pt x="259" y="112"/>
                  </a:cubicBezTo>
                  <a:lnTo>
                    <a:pt x="296" y="149"/>
                  </a:lnTo>
                  <a:cubicBezTo>
                    <a:pt x="370" y="112"/>
                    <a:pt x="296" y="75"/>
                    <a:pt x="259" y="75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18" name="Google Shape;15018;p57"/>
            <p:cNvSpPr/>
            <p:nvPr/>
          </p:nvSpPr>
          <p:spPr>
            <a:xfrm>
              <a:off x="5366450" y="2237525"/>
              <a:ext cx="7425" cy="3275"/>
            </a:xfrm>
            <a:custGeom>
              <a:avLst/>
              <a:gdLst/>
              <a:ahLst/>
              <a:cxnLst/>
              <a:rect l="l" t="t" r="r" b="b"/>
              <a:pathLst>
                <a:path w="297" h="131" extrusionOk="0">
                  <a:moveTo>
                    <a:pt x="149" y="1"/>
                  </a:moveTo>
                  <a:cubicBezTo>
                    <a:pt x="102" y="1"/>
                    <a:pt x="56" y="10"/>
                    <a:pt x="38" y="29"/>
                  </a:cubicBezTo>
                  <a:lnTo>
                    <a:pt x="1" y="66"/>
                  </a:lnTo>
                  <a:cubicBezTo>
                    <a:pt x="1" y="66"/>
                    <a:pt x="1" y="103"/>
                    <a:pt x="38" y="103"/>
                  </a:cubicBezTo>
                  <a:cubicBezTo>
                    <a:pt x="56" y="121"/>
                    <a:pt x="102" y="130"/>
                    <a:pt x="149" y="130"/>
                  </a:cubicBezTo>
                  <a:cubicBezTo>
                    <a:pt x="195" y="130"/>
                    <a:pt x="241" y="121"/>
                    <a:pt x="259" y="103"/>
                  </a:cubicBezTo>
                  <a:cubicBezTo>
                    <a:pt x="296" y="103"/>
                    <a:pt x="296" y="66"/>
                    <a:pt x="260" y="29"/>
                  </a:cubicBezTo>
                  <a:lnTo>
                    <a:pt x="260" y="29"/>
                  </a:lnTo>
                  <a:cubicBezTo>
                    <a:pt x="272" y="41"/>
                    <a:pt x="280" y="45"/>
                    <a:pt x="284" y="45"/>
                  </a:cubicBezTo>
                  <a:cubicBezTo>
                    <a:pt x="292" y="45"/>
                    <a:pt x="284" y="29"/>
                    <a:pt x="259" y="29"/>
                  </a:cubicBezTo>
                  <a:cubicBezTo>
                    <a:pt x="241" y="10"/>
                    <a:pt x="195" y="1"/>
                    <a:pt x="149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19" name="Google Shape;15019;p57"/>
            <p:cNvSpPr/>
            <p:nvPr/>
          </p:nvSpPr>
          <p:spPr>
            <a:xfrm>
              <a:off x="5367475" y="2238225"/>
              <a:ext cx="6400" cy="1875"/>
            </a:xfrm>
            <a:custGeom>
              <a:avLst/>
              <a:gdLst/>
              <a:ahLst/>
              <a:cxnLst/>
              <a:rect l="l" t="t" r="r" b="b"/>
              <a:pathLst>
                <a:path w="256" h="75" extrusionOk="0">
                  <a:moveTo>
                    <a:pt x="34" y="1"/>
                  </a:moveTo>
                  <a:lnTo>
                    <a:pt x="70" y="37"/>
                  </a:lnTo>
                  <a:lnTo>
                    <a:pt x="70" y="37"/>
                  </a:lnTo>
                  <a:cubicBezTo>
                    <a:pt x="52" y="28"/>
                    <a:pt x="29" y="17"/>
                    <a:pt x="0" y="2"/>
                  </a:cubicBezTo>
                  <a:lnTo>
                    <a:pt x="0" y="2"/>
                  </a:lnTo>
                  <a:lnTo>
                    <a:pt x="71" y="38"/>
                  </a:lnTo>
                  <a:lnTo>
                    <a:pt x="70" y="37"/>
                  </a:lnTo>
                  <a:lnTo>
                    <a:pt x="70" y="37"/>
                  </a:lnTo>
                  <a:cubicBezTo>
                    <a:pt x="146" y="75"/>
                    <a:pt x="152" y="75"/>
                    <a:pt x="182" y="75"/>
                  </a:cubicBezTo>
                  <a:lnTo>
                    <a:pt x="255" y="38"/>
                  </a:lnTo>
                  <a:lnTo>
                    <a:pt x="182" y="38"/>
                  </a:lnTo>
                  <a:lnTo>
                    <a:pt x="182" y="1"/>
                  </a:lnTo>
                  <a:lnTo>
                    <a:pt x="108" y="1"/>
                  </a:lnTo>
                  <a:lnTo>
                    <a:pt x="108" y="3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20" name="Google Shape;15020;p57"/>
            <p:cNvSpPr/>
            <p:nvPr/>
          </p:nvSpPr>
          <p:spPr>
            <a:xfrm>
              <a:off x="5347975" y="2257875"/>
              <a:ext cx="12025" cy="6725"/>
            </a:xfrm>
            <a:custGeom>
              <a:avLst/>
              <a:gdLst/>
              <a:ahLst/>
              <a:cxnLst/>
              <a:rect l="l" t="t" r="r" b="b"/>
              <a:pathLst>
                <a:path w="481" h="269" extrusionOk="0">
                  <a:moveTo>
                    <a:pt x="241" y="0"/>
                  </a:moveTo>
                  <a:cubicBezTo>
                    <a:pt x="185" y="0"/>
                    <a:pt x="130" y="9"/>
                    <a:pt x="74" y="28"/>
                  </a:cubicBezTo>
                  <a:cubicBezTo>
                    <a:pt x="0" y="102"/>
                    <a:pt x="0" y="176"/>
                    <a:pt x="74" y="213"/>
                  </a:cubicBezTo>
                  <a:cubicBezTo>
                    <a:pt x="130" y="250"/>
                    <a:pt x="185" y="268"/>
                    <a:pt x="241" y="268"/>
                  </a:cubicBezTo>
                  <a:cubicBezTo>
                    <a:pt x="296" y="268"/>
                    <a:pt x="351" y="250"/>
                    <a:pt x="407" y="213"/>
                  </a:cubicBezTo>
                  <a:cubicBezTo>
                    <a:pt x="481" y="176"/>
                    <a:pt x="481" y="102"/>
                    <a:pt x="407" y="28"/>
                  </a:cubicBezTo>
                  <a:cubicBezTo>
                    <a:pt x="351" y="9"/>
                    <a:pt x="296" y="0"/>
                    <a:pt x="241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21" name="Google Shape;15021;p57"/>
            <p:cNvSpPr/>
            <p:nvPr/>
          </p:nvSpPr>
          <p:spPr>
            <a:xfrm>
              <a:off x="5349825" y="2253025"/>
              <a:ext cx="8325" cy="10175"/>
            </a:xfrm>
            <a:custGeom>
              <a:avLst/>
              <a:gdLst/>
              <a:ahLst/>
              <a:cxnLst/>
              <a:rect l="l" t="t" r="r" b="b"/>
              <a:pathLst>
                <a:path w="333" h="407" extrusionOk="0">
                  <a:moveTo>
                    <a:pt x="37" y="0"/>
                  </a:moveTo>
                  <a:lnTo>
                    <a:pt x="0" y="0"/>
                  </a:lnTo>
                  <a:lnTo>
                    <a:pt x="0" y="333"/>
                  </a:lnTo>
                  <a:cubicBezTo>
                    <a:pt x="0" y="333"/>
                    <a:pt x="0" y="370"/>
                    <a:pt x="37" y="370"/>
                  </a:cubicBezTo>
                  <a:cubicBezTo>
                    <a:pt x="111" y="407"/>
                    <a:pt x="185" y="407"/>
                    <a:pt x="296" y="370"/>
                  </a:cubicBezTo>
                  <a:cubicBezTo>
                    <a:pt x="333" y="370"/>
                    <a:pt x="333" y="333"/>
                    <a:pt x="333" y="333"/>
                  </a:cubicBezTo>
                  <a:lnTo>
                    <a:pt x="333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22" name="Google Shape;15022;p57"/>
            <p:cNvSpPr/>
            <p:nvPr/>
          </p:nvSpPr>
          <p:spPr>
            <a:xfrm>
              <a:off x="5349825" y="2252100"/>
              <a:ext cx="8325" cy="3250"/>
            </a:xfrm>
            <a:custGeom>
              <a:avLst/>
              <a:gdLst/>
              <a:ahLst/>
              <a:cxnLst/>
              <a:rect l="l" t="t" r="r" b="b"/>
              <a:pathLst>
                <a:path w="333" h="130" extrusionOk="0">
                  <a:moveTo>
                    <a:pt x="333" y="0"/>
                  </a:moveTo>
                  <a:lnTo>
                    <a:pt x="296" y="37"/>
                  </a:lnTo>
                  <a:lnTo>
                    <a:pt x="0" y="37"/>
                  </a:lnTo>
                  <a:cubicBezTo>
                    <a:pt x="0" y="37"/>
                    <a:pt x="0" y="74"/>
                    <a:pt x="37" y="74"/>
                  </a:cubicBezTo>
                  <a:cubicBezTo>
                    <a:pt x="74" y="111"/>
                    <a:pt x="111" y="130"/>
                    <a:pt x="153" y="130"/>
                  </a:cubicBezTo>
                  <a:cubicBezTo>
                    <a:pt x="194" y="130"/>
                    <a:pt x="241" y="111"/>
                    <a:pt x="296" y="74"/>
                  </a:cubicBezTo>
                  <a:cubicBezTo>
                    <a:pt x="333" y="74"/>
                    <a:pt x="333" y="37"/>
                    <a:pt x="333" y="37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23" name="Google Shape;15023;p57"/>
            <p:cNvSpPr/>
            <p:nvPr/>
          </p:nvSpPr>
          <p:spPr>
            <a:xfrm>
              <a:off x="5347975" y="2248400"/>
              <a:ext cx="10175" cy="5575"/>
            </a:xfrm>
            <a:custGeom>
              <a:avLst/>
              <a:gdLst/>
              <a:ahLst/>
              <a:cxnLst/>
              <a:rect l="l" t="t" r="r" b="b"/>
              <a:pathLst>
                <a:path w="407" h="223" extrusionOk="0">
                  <a:moveTo>
                    <a:pt x="74" y="0"/>
                  </a:moveTo>
                  <a:lnTo>
                    <a:pt x="0" y="0"/>
                  </a:lnTo>
                  <a:lnTo>
                    <a:pt x="0" y="111"/>
                  </a:lnTo>
                  <a:cubicBezTo>
                    <a:pt x="0" y="148"/>
                    <a:pt x="0" y="148"/>
                    <a:pt x="37" y="185"/>
                  </a:cubicBezTo>
                  <a:cubicBezTo>
                    <a:pt x="111" y="222"/>
                    <a:pt x="259" y="222"/>
                    <a:pt x="370" y="185"/>
                  </a:cubicBezTo>
                  <a:cubicBezTo>
                    <a:pt x="407" y="148"/>
                    <a:pt x="407" y="148"/>
                    <a:pt x="407" y="111"/>
                  </a:cubicBezTo>
                  <a:lnTo>
                    <a:pt x="407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24" name="Google Shape;15024;p57"/>
            <p:cNvSpPr/>
            <p:nvPr/>
          </p:nvSpPr>
          <p:spPr>
            <a:xfrm>
              <a:off x="5347975" y="2245150"/>
              <a:ext cx="12025" cy="6725"/>
            </a:xfrm>
            <a:custGeom>
              <a:avLst/>
              <a:gdLst/>
              <a:ahLst/>
              <a:cxnLst/>
              <a:rect l="l" t="t" r="r" b="b"/>
              <a:pathLst>
                <a:path w="481" h="269" extrusionOk="0">
                  <a:moveTo>
                    <a:pt x="241" y="1"/>
                  </a:moveTo>
                  <a:cubicBezTo>
                    <a:pt x="185" y="1"/>
                    <a:pt x="130" y="19"/>
                    <a:pt x="74" y="56"/>
                  </a:cubicBezTo>
                  <a:cubicBezTo>
                    <a:pt x="0" y="93"/>
                    <a:pt x="0" y="167"/>
                    <a:pt x="74" y="241"/>
                  </a:cubicBezTo>
                  <a:cubicBezTo>
                    <a:pt x="130" y="260"/>
                    <a:pt x="185" y="269"/>
                    <a:pt x="241" y="269"/>
                  </a:cubicBezTo>
                  <a:cubicBezTo>
                    <a:pt x="296" y="269"/>
                    <a:pt x="351" y="260"/>
                    <a:pt x="407" y="241"/>
                  </a:cubicBezTo>
                  <a:cubicBezTo>
                    <a:pt x="481" y="167"/>
                    <a:pt x="481" y="93"/>
                    <a:pt x="407" y="56"/>
                  </a:cubicBezTo>
                  <a:cubicBezTo>
                    <a:pt x="351" y="19"/>
                    <a:pt x="296" y="1"/>
                    <a:pt x="241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25" name="Google Shape;15025;p57"/>
            <p:cNvSpPr/>
            <p:nvPr/>
          </p:nvSpPr>
          <p:spPr>
            <a:xfrm>
              <a:off x="5349825" y="2246550"/>
              <a:ext cx="8325" cy="2800"/>
            </a:xfrm>
            <a:custGeom>
              <a:avLst/>
              <a:gdLst/>
              <a:ahLst/>
              <a:cxnLst/>
              <a:rect l="l" t="t" r="r" b="b"/>
              <a:pathLst>
                <a:path w="333" h="112" extrusionOk="0">
                  <a:moveTo>
                    <a:pt x="296" y="37"/>
                  </a:moveTo>
                  <a:cubicBezTo>
                    <a:pt x="222" y="0"/>
                    <a:pt x="111" y="0"/>
                    <a:pt x="37" y="37"/>
                  </a:cubicBezTo>
                  <a:cubicBezTo>
                    <a:pt x="0" y="74"/>
                    <a:pt x="0" y="74"/>
                    <a:pt x="0" y="111"/>
                  </a:cubicBezTo>
                  <a:cubicBezTo>
                    <a:pt x="0" y="111"/>
                    <a:pt x="0" y="74"/>
                    <a:pt x="37" y="74"/>
                  </a:cubicBezTo>
                  <a:cubicBezTo>
                    <a:pt x="111" y="37"/>
                    <a:pt x="222" y="37"/>
                    <a:pt x="296" y="74"/>
                  </a:cubicBezTo>
                  <a:lnTo>
                    <a:pt x="333" y="111"/>
                  </a:lnTo>
                  <a:cubicBezTo>
                    <a:pt x="333" y="74"/>
                    <a:pt x="333" y="37"/>
                    <a:pt x="296" y="37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26" name="Google Shape;15026;p57"/>
            <p:cNvSpPr/>
            <p:nvPr/>
          </p:nvSpPr>
          <p:spPr>
            <a:xfrm>
              <a:off x="5349825" y="2247700"/>
              <a:ext cx="7400" cy="4175"/>
            </a:xfrm>
            <a:custGeom>
              <a:avLst/>
              <a:gdLst/>
              <a:ahLst/>
              <a:cxnLst/>
              <a:rect l="l" t="t" r="r" b="b"/>
              <a:pathLst>
                <a:path w="296" h="167" extrusionOk="0">
                  <a:moveTo>
                    <a:pt x="167" y="1"/>
                  </a:moveTo>
                  <a:cubicBezTo>
                    <a:pt x="120" y="1"/>
                    <a:pt x="74" y="10"/>
                    <a:pt x="37" y="28"/>
                  </a:cubicBezTo>
                  <a:lnTo>
                    <a:pt x="0" y="65"/>
                  </a:lnTo>
                  <a:cubicBezTo>
                    <a:pt x="0" y="65"/>
                    <a:pt x="0" y="139"/>
                    <a:pt x="37" y="139"/>
                  </a:cubicBezTo>
                  <a:cubicBezTo>
                    <a:pt x="74" y="158"/>
                    <a:pt x="120" y="167"/>
                    <a:pt x="167" y="167"/>
                  </a:cubicBezTo>
                  <a:cubicBezTo>
                    <a:pt x="213" y="167"/>
                    <a:pt x="259" y="158"/>
                    <a:pt x="296" y="139"/>
                  </a:cubicBezTo>
                  <a:lnTo>
                    <a:pt x="296" y="28"/>
                  </a:lnTo>
                  <a:cubicBezTo>
                    <a:pt x="259" y="10"/>
                    <a:pt x="213" y="1"/>
                    <a:pt x="167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27" name="Google Shape;15027;p57"/>
            <p:cNvSpPr/>
            <p:nvPr/>
          </p:nvSpPr>
          <p:spPr>
            <a:xfrm>
              <a:off x="5349825" y="2248400"/>
              <a:ext cx="7400" cy="2800"/>
            </a:xfrm>
            <a:custGeom>
              <a:avLst/>
              <a:gdLst/>
              <a:ahLst/>
              <a:cxnLst/>
              <a:rect l="l" t="t" r="r" b="b"/>
              <a:pathLst>
                <a:path w="296" h="112" extrusionOk="0">
                  <a:moveTo>
                    <a:pt x="37" y="0"/>
                  </a:moveTo>
                  <a:lnTo>
                    <a:pt x="74" y="37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48" y="111"/>
                    <a:pt x="148" y="111"/>
                    <a:pt x="185" y="111"/>
                  </a:cubicBezTo>
                  <a:lnTo>
                    <a:pt x="296" y="37"/>
                  </a:lnTo>
                  <a:lnTo>
                    <a:pt x="185" y="37"/>
                  </a:lnTo>
                  <a:lnTo>
                    <a:pt x="185" y="0"/>
                  </a:lnTo>
                  <a:lnTo>
                    <a:pt x="148" y="0"/>
                  </a:lnTo>
                  <a:lnTo>
                    <a:pt x="148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28" name="Google Shape;15028;p57"/>
            <p:cNvSpPr/>
            <p:nvPr/>
          </p:nvSpPr>
          <p:spPr>
            <a:xfrm>
              <a:off x="5363675" y="2243775"/>
              <a:ext cx="76750" cy="49000"/>
            </a:xfrm>
            <a:custGeom>
              <a:avLst/>
              <a:gdLst/>
              <a:ahLst/>
              <a:cxnLst/>
              <a:rect l="l" t="t" r="r" b="b"/>
              <a:pathLst>
                <a:path w="3070" h="1960" extrusionOk="0">
                  <a:moveTo>
                    <a:pt x="1" y="0"/>
                  </a:moveTo>
                  <a:lnTo>
                    <a:pt x="1517" y="1960"/>
                  </a:lnTo>
                  <a:lnTo>
                    <a:pt x="3069" y="1073"/>
                  </a:lnTo>
                  <a:lnTo>
                    <a:pt x="306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29" name="Google Shape;15029;p57"/>
            <p:cNvSpPr/>
            <p:nvPr/>
          </p:nvSpPr>
          <p:spPr>
            <a:xfrm>
              <a:off x="5363675" y="2243775"/>
              <a:ext cx="37925" cy="49000"/>
            </a:xfrm>
            <a:custGeom>
              <a:avLst/>
              <a:gdLst/>
              <a:ahLst/>
              <a:cxnLst/>
              <a:rect l="l" t="t" r="r" b="b"/>
              <a:pathLst>
                <a:path w="1517" h="1960" extrusionOk="0">
                  <a:moveTo>
                    <a:pt x="1" y="0"/>
                  </a:moveTo>
                  <a:lnTo>
                    <a:pt x="1" y="1073"/>
                  </a:lnTo>
                  <a:lnTo>
                    <a:pt x="1517" y="1960"/>
                  </a:lnTo>
                  <a:lnTo>
                    <a:pt x="1517" y="8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30" name="Google Shape;15030;p57"/>
            <p:cNvSpPr/>
            <p:nvPr/>
          </p:nvSpPr>
          <p:spPr>
            <a:xfrm>
              <a:off x="5363675" y="2221600"/>
              <a:ext cx="76750" cy="44375"/>
            </a:xfrm>
            <a:custGeom>
              <a:avLst/>
              <a:gdLst/>
              <a:ahLst/>
              <a:cxnLst/>
              <a:rect l="l" t="t" r="r" b="b"/>
              <a:pathLst>
                <a:path w="3070" h="1775" extrusionOk="0">
                  <a:moveTo>
                    <a:pt x="1517" y="0"/>
                  </a:moveTo>
                  <a:lnTo>
                    <a:pt x="1" y="887"/>
                  </a:lnTo>
                  <a:lnTo>
                    <a:pt x="1517" y="1775"/>
                  </a:lnTo>
                  <a:lnTo>
                    <a:pt x="3069" y="887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31" name="Google Shape;15031;p57"/>
            <p:cNvSpPr/>
            <p:nvPr/>
          </p:nvSpPr>
          <p:spPr>
            <a:xfrm>
              <a:off x="5452400" y="2107900"/>
              <a:ext cx="20375" cy="49025"/>
            </a:xfrm>
            <a:custGeom>
              <a:avLst/>
              <a:gdLst/>
              <a:ahLst/>
              <a:cxnLst/>
              <a:rect l="l" t="t" r="r" b="b"/>
              <a:pathLst>
                <a:path w="815" h="1961" extrusionOk="0">
                  <a:moveTo>
                    <a:pt x="814" y="1"/>
                  </a:moveTo>
                  <a:lnTo>
                    <a:pt x="1" y="444"/>
                  </a:lnTo>
                  <a:lnTo>
                    <a:pt x="1" y="1960"/>
                  </a:lnTo>
                  <a:lnTo>
                    <a:pt x="814" y="1480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32" name="Google Shape;15032;p57"/>
            <p:cNvSpPr/>
            <p:nvPr/>
          </p:nvSpPr>
          <p:spPr>
            <a:xfrm>
              <a:off x="5431150" y="2106050"/>
              <a:ext cx="21275" cy="50875"/>
            </a:xfrm>
            <a:custGeom>
              <a:avLst/>
              <a:gdLst/>
              <a:ahLst/>
              <a:cxnLst/>
              <a:rect l="l" t="t" r="r" b="b"/>
              <a:pathLst>
                <a:path w="851" h="2035" extrusionOk="0">
                  <a:moveTo>
                    <a:pt x="1" y="1"/>
                  </a:moveTo>
                  <a:lnTo>
                    <a:pt x="1" y="1554"/>
                  </a:lnTo>
                  <a:lnTo>
                    <a:pt x="851" y="2034"/>
                  </a:lnTo>
                  <a:lnTo>
                    <a:pt x="851" y="5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33" name="Google Shape;15033;p57"/>
            <p:cNvSpPr/>
            <p:nvPr/>
          </p:nvSpPr>
          <p:spPr>
            <a:xfrm>
              <a:off x="5433925" y="2114375"/>
              <a:ext cx="13900" cy="32375"/>
            </a:xfrm>
            <a:custGeom>
              <a:avLst/>
              <a:gdLst/>
              <a:ahLst/>
              <a:cxnLst/>
              <a:rect l="l" t="t" r="r" b="b"/>
              <a:pathLst>
                <a:path w="556" h="1295" extrusionOk="0">
                  <a:moveTo>
                    <a:pt x="1" y="1"/>
                  </a:moveTo>
                  <a:lnTo>
                    <a:pt x="1" y="962"/>
                  </a:lnTo>
                  <a:lnTo>
                    <a:pt x="555" y="1295"/>
                  </a:lnTo>
                  <a:lnTo>
                    <a:pt x="555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34" name="Google Shape;15034;p57"/>
            <p:cNvSpPr/>
            <p:nvPr/>
          </p:nvSpPr>
          <p:spPr>
            <a:xfrm>
              <a:off x="5431150" y="2094975"/>
              <a:ext cx="41625" cy="24050"/>
            </a:xfrm>
            <a:custGeom>
              <a:avLst/>
              <a:gdLst/>
              <a:ahLst/>
              <a:cxnLst/>
              <a:rect l="l" t="t" r="r" b="b"/>
              <a:pathLst>
                <a:path w="1665" h="962" extrusionOk="0">
                  <a:moveTo>
                    <a:pt x="814" y="0"/>
                  </a:moveTo>
                  <a:lnTo>
                    <a:pt x="1" y="444"/>
                  </a:lnTo>
                  <a:lnTo>
                    <a:pt x="851" y="961"/>
                  </a:lnTo>
                  <a:lnTo>
                    <a:pt x="1664" y="518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35" name="Google Shape;15035;p57"/>
            <p:cNvSpPr/>
            <p:nvPr/>
          </p:nvSpPr>
          <p:spPr>
            <a:xfrm>
              <a:off x="5387725" y="2118075"/>
              <a:ext cx="58250" cy="33300"/>
            </a:xfrm>
            <a:custGeom>
              <a:avLst/>
              <a:gdLst/>
              <a:ahLst/>
              <a:cxnLst/>
              <a:rect l="l" t="t" r="r" b="b"/>
              <a:pathLst>
                <a:path w="2330" h="1332" extrusionOk="0">
                  <a:moveTo>
                    <a:pt x="1996" y="0"/>
                  </a:moveTo>
                  <a:lnTo>
                    <a:pt x="0" y="1147"/>
                  </a:lnTo>
                  <a:lnTo>
                    <a:pt x="333" y="1331"/>
                  </a:lnTo>
                  <a:lnTo>
                    <a:pt x="2329" y="185"/>
                  </a:lnTo>
                  <a:lnTo>
                    <a:pt x="1996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36" name="Google Shape;15036;p57"/>
            <p:cNvSpPr/>
            <p:nvPr/>
          </p:nvSpPr>
          <p:spPr>
            <a:xfrm>
              <a:off x="5395100" y="2122700"/>
              <a:ext cx="50875" cy="48075"/>
            </a:xfrm>
            <a:custGeom>
              <a:avLst/>
              <a:gdLst/>
              <a:ahLst/>
              <a:cxnLst/>
              <a:rect l="l" t="t" r="r" b="b"/>
              <a:pathLst>
                <a:path w="2035" h="1923" extrusionOk="0">
                  <a:moveTo>
                    <a:pt x="2034" y="0"/>
                  </a:moveTo>
                  <a:lnTo>
                    <a:pt x="1" y="1146"/>
                  </a:lnTo>
                  <a:lnTo>
                    <a:pt x="1" y="1923"/>
                  </a:lnTo>
                  <a:lnTo>
                    <a:pt x="2034" y="777"/>
                  </a:lnTo>
                  <a:lnTo>
                    <a:pt x="203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37" name="Google Shape;15037;p57"/>
            <p:cNvSpPr/>
            <p:nvPr/>
          </p:nvSpPr>
          <p:spPr>
            <a:xfrm>
              <a:off x="5386800" y="2155050"/>
              <a:ext cx="8325" cy="15725"/>
            </a:xfrm>
            <a:custGeom>
              <a:avLst/>
              <a:gdLst/>
              <a:ahLst/>
              <a:cxnLst/>
              <a:rect l="l" t="t" r="r" b="b"/>
              <a:pathLst>
                <a:path w="333" h="629" extrusionOk="0">
                  <a:moveTo>
                    <a:pt x="0" y="0"/>
                  </a:moveTo>
                  <a:lnTo>
                    <a:pt x="0" y="407"/>
                  </a:lnTo>
                  <a:lnTo>
                    <a:pt x="333" y="629"/>
                  </a:lnTo>
                  <a:lnTo>
                    <a:pt x="333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8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38" name="Google Shape;15038;p57"/>
            <p:cNvSpPr/>
            <p:nvPr/>
          </p:nvSpPr>
          <p:spPr>
            <a:xfrm>
              <a:off x="5384950" y="2149500"/>
              <a:ext cx="14800" cy="37000"/>
            </a:xfrm>
            <a:custGeom>
              <a:avLst/>
              <a:gdLst/>
              <a:ahLst/>
              <a:cxnLst/>
              <a:rect l="l" t="t" r="r" b="b"/>
              <a:pathLst>
                <a:path w="592" h="1480" extrusionOk="0">
                  <a:moveTo>
                    <a:pt x="592" y="0"/>
                  </a:moveTo>
                  <a:lnTo>
                    <a:pt x="0" y="370"/>
                  </a:lnTo>
                  <a:lnTo>
                    <a:pt x="0" y="1479"/>
                  </a:lnTo>
                  <a:lnTo>
                    <a:pt x="592" y="114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39" name="Google Shape;15039;p57"/>
            <p:cNvSpPr/>
            <p:nvPr/>
          </p:nvSpPr>
          <p:spPr>
            <a:xfrm>
              <a:off x="5368300" y="2149500"/>
              <a:ext cx="16675" cy="37000"/>
            </a:xfrm>
            <a:custGeom>
              <a:avLst/>
              <a:gdLst/>
              <a:ahLst/>
              <a:cxnLst/>
              <a:rect l="l" t="t" r="r" b="b"/>
              <a:pathLst>
                <a:path w="667" h="1480" extrusionOk="0">
                  <a:moveTo>
                    <a:pt x="1" y="0"/>
                  </a:moveTo>
                  <a:lnTo>
                    <a:pt x="1" y="1110"/>
                  </a:lnTo>
                  <a:lnTo>
                    <a:pt x="666" y="1479"/>
                  </a:lnTo>
                  <a:lnTo>
                    <a:pt x="666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40" name="Google Shape;15040;p57"/>
            <p:cNvSpPr/>
            <p:nvPr/>
          </p:nvSpPr>
          <p:spPr>
            <a:xfrm>
              <a:off x="5368300" y="2140250"/>
              <a:ext cx="31450" cy="18525"/>
            </a:xfrm>
            <a:custGeom>
              <a:avLst/>
              <a:gdLst/>
              <a:ahLst/>
              <a:cxnLst/>
              <a:rect l="l" t="t" r="r" b="b"/>
              <a:pathLst>
                <a:path w="1258" h="741" extrusionOk="0">
                  <a:moveTo>
                    <a:pt x="592" y="1"/>
                  </a:moveTo>
                  <a:lnTo>
                    <a:pt x="1" y="370"/>
                  </a:lnTo>
                  <a:lnTo>
                    <a:pt x="666" y="740"/>
                  </a:lnTo>
                  <a:lnTo>
                    <a:pt x="1258" y="370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41" name="Google Shape;15041;p57"/>
            <p:cNvSpPr/>
            <p:nvPr/>
          </p:nvSpPr>
          <p:spPr>
            <a:xfrm>
              <a:off x="5228750" y="2225650"/>
              <a:ext cx="20350" cy="28325"/>
            </a:xfrm>
            <a:custGeom>
              <a:avLst/>
              <a:gdLst/>
              <a:ahLst/>
              <a:cxnLst/>
              <a:rect l="l" t="t" r="r" b="b"/>
              <a:pathLst>
                <a:path w="814" h="1133" extrusionOk="0">
                  <a:moveTo>
                    <a:pt x="789" y="73"/>
                  </a:moveTo>
                  <a:lnTo>
                    <a:pt x="813" y="97"/>
                  </a:lnTo>
                  <a:cubicBezTo>
                    <a:pt x="808" y="86"/>
                    <a:pt x="799" y="78"/>
                    <a:pt x="789" y="73"/>
                  </a:cubicBezTo>
                  <a:close/>
                  <a:moveTo>
                    <a:pt x="627" y="1"/>
                  </a:moveTo>
                  <a:cubicBezTo>
                    <a:pt x="565" y="1"/>
                    <a:pt x="500" y="27"/>
                    <a:pt x="407" y="97"/>
                  </a:cubicBezTo>
                  <a:cubicBezTo>
                    <a:pt x="185" y="208"/>
                    <a:pt x="0" y="541"/>
                    <a:pt x="0" y="836"/>
                  </a:cubicBezTo>
                  <a:cubicBezTo>
                    <a:pt x="0" y="947"/>
                    <a:pt x="37" y="1058"/>
                    <a:pt x="148" y="1095"/>
                  </a:cubicBezTo>
                  <a:lnTo>
                    <a:pt x="259" y="1132"/>
                  </a:lnTo>
                  <a:cubicBezTo>
                    <a:pt x="185" y="1095"/>
                    <a:pt x="148" y="984"/>
                    <a:pt x="148" y="873"/>
                  </a:cubicBezTo>
                  <a:cubicBezTo>
                    <a:pt x="148" y="578"/>
                    <a:pt x="333" y="245"/>
                    <a:pt x="555" y="134"/>
                  </a:cubicBezTo>
                  <a:cubicBezTo>
                    <a:pt x="606" y="108"/>
                    <a:pt x="692" y="65"/>
                    <a:pt x="753" y="65"/>
                  </a:cubicBezTo>
                  <a:cubicBezTo>
                    <a:pt x="766" y="65"/>
                    <a:pt x="779" y="68"/>
                    <a:pt x="789" y="73"/>
                  </a:cubicBezTo>
                  <a:lnTo>
                    <a:pt x="789" y="73"/>
                  </a:lnTo>
                  <a:lnTo>
                    <a:pt x="739" y="23"/>
                  </a:lnTo>
                  <a:cubicBezTo>
                    <a:pt x="699" y="9"/>
                    <a:pt x="663" y="1"/>
                    <a:pt x="627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42" name="Google Shape;15042;p57"/>
            <p:cNvSpPr/>
            <p:nvPr/>
          </p:nvSpPr>
          <p:spPr>
            <a:xfrm>
              <a:off x="5232425" y="2226775"/>
              <a:ext cx="20375" cy="27800"/>
            </a:xfrm>
            <a:custGeom>
              <a:avLst/>
              <a:gdLst/>
              <a:ahLst/>
              <a:cxnLst/>
              <a:rect l="l" t="t" r="r" b="b"/>
              <a:pathLst>
                <a:path w="815" h="1112" extrusionOk="0">
                  <a:moveTo>
                    <a:pt x="551" y="0"/>
                  </a:moveTo>
                  <a:cubicBezTo>
                    <a:pt x="500" y="0"/>
                    <a:pt x="448" y="28"/>
                    <a:pt x="408" y="89"/>
                  </a:cubicBezTo>
                  <a:cubicBezTo>
                    <a:pt x="186" y="237"/>
                    <a:pt x="1" y="533"/>
                    <a:pt x="1" y="828"/>
                  </a:cubicBezTo>
                  <a:cubicBezTo>
                    <a:pt x="1" y="976"/>
                    <a:pt x="38" y="1050"/>
                    <a:pt x="112" y="1087"/>
                  </a:cubicBezTo>
                  <a:cubicBezTo>
                    <a:pt x="158" y="1102"/>
                    <a:pt x="197" y="1111"/>
                    <a:pt x="236" y="1111"/>
                  </a:cubicBezTo>
                  <a:cubicBezTo>
                    <a:pt x="290" y="1111"/>
                    <a:pt x="343" y="1093"/>
                    <a:pt x="408" y="1050"/>
                  </a:cubicBezTo>
                  <a:cubicBezTo>
                    <a:pt x="629" y="902"/>
                    <a:pt x="814" y="570"/>
                    <a:pt x="814" y="311"/>
                  </a:cubicBezTo>
                  <a:cubicBezTo>
                    <a:pt x="814" y="163"/>
                    <a:pt x="777" y="89"/>
                    <a:pt x="666" y="52"/>
                  </a:cubicBezTo>
                  <a:cubicBezTo>
                    <a:pt x="633" y="19"/>
                    <a:pt x="592" y="0"/>
                    <a:pt x="551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43" name="Google Shape;15043;p57"/>
            <p:cNvSpPr/>
            <p:nvPr/>
          </p:nvSpPr>
          <p:spPr>
            <a:xfrm>
              <a:off x="5241675" y="2237525"/>
              <a:ext cx="5575" cy="7200"/>
            </a:xfrm>
            <a:custGeom>
              <a:avLst/>
              <a:gdLst/>
              <a:ahLst/>
              <a:cxnLst/>
              <a:rect l="l" t="t" r="r" b="b"/>
              <a:pathLst>
                <a:path w="223" h="288" extrusionOk="0">
                  <a:moveTo>
                    <a:pt x="102" y="1"/>
                  </a:moveTo>
                  <a:cubicBezTo>
                    <a:pt x="84" y="1"/>
                    <a:pt x="75" y="10"/>
                    <a:pt x="75" y="29"/>
                  </a:cubicBezTo>
                  <a:cubicBezTo>
                    <a:pt x="38" y="66"/>
                    <a:pt x="1" y="177"/>
                    <a:pt x="1" y="213"/>
                  </a:cubicBezTo>
                  <a:cubicBezTo>
                    <a:pt x="1" y="250"/>
                    <a:pt x="1" y="250"/>
                    <a:pt x="38" y="287"/>
                  </a:cubicBezTo>
                  <a:lnTo>
                    <a:pt x="112" y="287"/>
                  </a:lnTo>
                  <a:cubicBezTo>
                    <a:pt x="185" y="250"/>
                    <a:pt x="222" y="140"/>
                    <a:pt x="222" y="103"/>
                  </a:cubicBezTo>
                  <a:cubicBezTo>
                    <a:pt x="222" y="66"/>
                    <a:pt x="222" y="66"/>
                    <a:pt x="185" y="29"/>
                  </a:cubicBezTo>
                  <a:cubicBezTo>
                    <a:pt x="149" y="10"/>
                    <a:pt x="121" y="1"/>
                    <a:pt x="102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44" name="Google Shape;15044;p57"/>
            <p:cNvSpPr/>
            <p:nvPr/>
          </p:nvSpPr>
          <p:spPr>
            <a:xfrm>
              <a:off x="5237050" y="2228050"/>
              <a:ext cx="19450" cy="18525"/>
            </a:xfrm>
            <a:custGeom>
              <a:avLst/>
              <a:gdLst/>
              <a:ahLst/>
              <a:cxnLst/>
              <a:rect l="l" t="t" r="r" b="b"/>
              <a:pathLst>
                <a:path w="778" h="741" extrusionOk="0">
                  <a:moveTo>
                    <a:pt x="444" y="1"/>
                  </a:moveTo>
                  <a:lnTo>
                    <a:pt x="1" y="556"/>
                  </a:lnTo>
                  <a:lnTo>
                    <a:pt x="297" y="740"/>
                  </a:lnTo>
                  <a:lnTo>
                    <a:pt x="777" y="18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FA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45" name="Google Shape;15045;p57"/>
            <p:cNvSpPr/>
            <p:nvPr/>
          </p:nvSpPr>
          <p:spPr>
            <a:xfrm>
              <a:off x="5248150" y="2155050"/>
              <a:ext cx="132200" cy="77650"/>
            </a:xfrm>
            <a:custGeom>
              <a:avLst/>
              <a:gdLst/>
              <a:ahLst/>
              <a:cxnLst/>
              <a:rect l="l" t="t" r="r" b="b"/>
              <a:pathLst>
                <a:path w="5288" h="3106" extrusionOk="0">
                  <a:moveTo>
                    <a:pt x="4955" y="0"/>
                  </a:moveTo>
                  <a:lnTo>
                    <a:pt x="0" y="2921"/>
                  </a:lnTo>
                  <a:lnTo>
                    <a:pt x="333" y="3106"/>
                  </a:lnTo>
                  <a:lnTo>
                    <a:pt x="5287" y="222"/>
                  </a:lnTo>
                  <a:lnTo>
                    <a:pt x="495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46" name="Google Shape;15046;p57"/>
            <p:cNvSpPr/>
            <p:nvPr/>
          </p:nvSpPr>
          <p:spPr>
            <a:xfrm>
              <a:off x="5244450" y="2160600"/>
              <a:ext cx="135900" cy="97075"/>
            </a:xfrm>
            <a:custGeom>
              <a:avLst/>
              <a:gdLst/>
              <a:ahLst/>
              <a:cxnLst/>
              <a:rect l="l" t="t" r="r" b="b"/>
              <a:pathLst>
                <a:path w="5436" h="3883" extrusionOk="0">
                  <a:moveTo>
                    <a:pt x="5435" y="0"/>
                  </a:moveTo>
                  <a:lnTo>
                    <a:pt x="481" y="2884"/>
                  </a:lnTo>
                  <a:lnTo>
                    <a:pt x="1" y="3438"/>
                  </a:lnTo>
                  <a:lnTo>
                    <a:pt x="1" y="3882"/>
                  </a:lnTo>
                  <a:lnTo>
                    <a:pt x="5435" y="740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47" name="Google Shape;15047;p57"/>
            <p:cNvSpPr/>
            <p:nvPr/>
          </p:nvSpPr>
          <p:spPr>
            <a:xfrm>
              <a:off x="5237050" y="2241925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1" y="1"/>
                  </a:moveTo>
                  <a:lnTo>
                    <a:pt x="1" y="444"/>
                  </a:lnTo>
                  <a:lnTo>
                    <a:pt x="297" y="629"/>
                  </a:lnTo>
                  <a:lnTo>
                    <a:pt x="297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48" name="Google Shape;15048;p57"/>
            <p:cNvSpPr/>
            <p:nvPr/>
          </p:nvSpPr>
          <p:spPr>
            <a:xfrm>
              <a:off x="5343350" y="2169825"/>
              <a:ext cx="21275" cy="31450"/>
            </a:xfrm>
            <a:custGeom>
              <a:avLst/>
              <a:gdLst/>
              <a:ahLst/>
              <a:cxnLst/>
              <a:rect l="l" t="t" r="r" b="b"/>
              <a:pathLst>
                <a:path w="851" h="1258" extrusionOk="0">
                  <a:moveTo>
                    <a:pt x="851" y="1"/>
                  </a:moveTo>
                  <a:lnTo>
                    <a:pt x="370" y="297"/>
                  </a:lnTo>
                  <a:lnTo>
                    <a:pt x="0" y="1258"/>
                  </a:lnTo>
                  <a:lnTo>
                    <a:pt x="481" y="92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49" name="Google Shape;15049;p57"/>
            <p:cNvSpPr/>
            <p:nvPr/>
          </p:nvSpPr>
          <p:spPr>
            <a:xfrm>
              <a:off x="5241675" y="2315875"/>
              <a:ext cx="9275" cy="14225"/>
            </a:xfrm>
            <a:custGeom>
              <a:avLst/>
              <a:gdLst/>
              <a:ahLst/>
              <a:cxnLst/>
              <a:rect l="l" t="t" r="r" b="b"/>
              <a:pathLst>
                <a:path w="371" h="569" extrusionOk="0">
                  <a:moveTo>
                    <a:pt x="185" y="0"/>
                  </a:moveTo>
                  <a:lnTo>
                    <a:pt x="75" y="37"/>
                  </a:lnTo>
                  <a:lnTo>
                    <a:pt x="75" y="222"/>
                  </a:lnTo>
                  <a:cubicBezTo>
                    <a:pt x="38" y="259"/>
                    <a:pt x="1" y="370"/>
                    <a:pt x="1" y="444"/>
                  </a:cubicBezTo>
                  <a:cubicBezTo>
                    <a:pt x="1" y="527"/>
                    <a:pt x="21" y="569"/>
                    <a:pt x="63" y="569"/>
                  </a:cubicBezTo>
                  <a:cubicBezTo>
                    <a:pt x="77" y="569"/>
                    <a:pt x="93" y="564"/>
                    <a:pt x="112" y="555"/>
                  </a:cubicBezTo>
                  <a:cubicBezTo>
                    <a:pt x="222" y="481"/>
                    <a:pt x="259" y="370"/>
                    <a:pt x="259" y="259"/>
                  </a:cubicBezTo>
                  <a:lnTo>
                    <a:pt x="370" y="222"/>
                  </a:lnTo>
                  <a:lnTo>
                    <a:pt x="259" y="222"/>
                  </a:lnTo>
                  <a:cubicBezTo>
                    <a:pt x="222" y="222"/>
                    <a:pt x="222" y="296"/>
                    <a:pt x="222" y="296"/>
                  </a:cubicBezTo>
                  <a:cubicBezTo>
                    <a:pt x="222" y="370"/>
                    <a:pt x="149" y="407"/>
                    <a:pt x="112" y="444"/>
                  </a:cubicBezTo>
                  <a:cubicBezTo>
                    <a:pt x="101" y="455"/>
                    <a:pt x="90" y="459"/>
                    <a:pt x="80" y="459"/>
                  </a:cubicBezTo>
                  <a:cubicBezTo>
                    <a:pt x="56" y="459"/>
                    <a:pt x="38" y="433"/>
                    <a:pt x="38" y="407"/>
                  </a:cubicBezTo>
                  <a:cubicBezTo>
                    <a:pt x="38" y="370"/>
                    <a:pt x="75" y="296"/>
                    <a:pt x="112" y="259"/>
                  </a:cubicBezTo>
                  <a:lnTo>
                    <a:pt x="185" y="222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50" name="Google Shape;15050;p57"/>
            <p:cNvSpPr/>
            <p:nvPr/>
          </p:nvSpPr>
          <p:spPr>
            <a:xfrm>
              <a:off x="5242600" y="2316800"/>
              <a:ext cx="8350" cy="14225"/>
            </a:xfrm>
            <a:custGeom>
              <a:avLst/>
              <a:gdLst/>
              <a:ahLst/>
              <a:cxnLst/>
              <a:rect l="l" t="t" r="r" b="b"/>
              <a:pathLst>
                <a:path w="334" h="569" extrusionOk="0">
                  <a:moveTo>
                    <a:pt x="185" y="0"/>
                  </a:moveTo>
                  <a:lnTo>
                    <a:pt x="75" y="37"/>
                  </a:lnTo>
                  <a:lnTo>
                    <a:pt x="75" y="222"/>
                  </a:lnTo>
                  <a:cubicBezTo>
                    <a:pt x="38" y="259"/>
                    <a:pt x="1" y="370"/>
                    <a:pt x="1" y="444"/>
                  </a:cubicBezTo>
                  <a:cubicBezTo>
                    <a:pt x="1" y="527"/>
                    <a:pt x="21" y="569"/>
                    <a:pt x="79" y="569"/>
                  </a:cubicBezTo>
                  <a:cubicBezTo>
                    <a:pt x="98" y="569"/>
                    <a:pt x="121" y="564"/>
                    <a:pt x="148" y="555"/>
                  </a:cubicBezTo>
                  <a:cubicBezTo>
                    <a:pt x="222" y="444"/>
                    <a:pt x="333" y="333"/>
                    <a:pt x="259" y="222"/>
                  </a:cubicBezTo>
                  <a:lnTo>
                    <a:pt x="259" y="222"/>
                  </a:lnTo>
                  <a:cubicBezTo>
                    <a:pt x="281" y="233"/>
                    <a:pt x="296" y="237"/>
                    <a:pt x="307" y="237"/>
                  </a:cubicBezTo>
                  <a:cubicBezTo>
                    <a:pt x="333" y="237"/>
                    <a:pt x="333" y="211"/>
                    <a:pt x="333" y="185"/>
                  </a:cubicBezTo>
                  <a:lnTo>
                    <a:pt x="333" y="185"/>
                  </a:lnTo>
                  <a:lnTo>
                    <a:pt x="259" y="222"/>
                  </a:lnTo>
                  <a:cubicBezTo>
                    <a:pt x="222" y="222"/>
                    <a:pt x="222" y="333"/>
                    <a:pt x="222" y="333"/>
                  </a:cubicBezTo>
                  <a:cubicBezTo>
                    <a:pt x="222" y="370"/>
                    <a:pt x="185" y="407"/>
                    <a:pt x="148" y="444"/>
                  </a:cubicBezTo>
                  <a:cubicBezTo>
                    <a:pt x="126" y="467"/>
                    <a:pt x="106" y="475"/>
                    <a:pt x="90" y="475"/>
                  </a:cubicBezTo>
                  <a:cubicBezTo>
                    <a:pt x="55" y="475"/>
                    <a:pt x="38" y="432"/>
                    <a:pt x="38" y="407"/>
                  </a:cubicBezTo>
                  <a:cubicBezTo>
                    <a:pt x="38" y="370"/>
                    <a:pt x="75" y="333"/>
                    <a:pt x="148" y="259"/>
                  </a:cubicBezTo>
                  <a:lnTo>
                    <a:pt x="185" y="222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51" name="Google Shape;15051;p57"/>
            <p:cNvSpPr/>
            <p:nvPr/>
          </p:nvSpPr>
          <p:spPr>
            <a:xfrm>
              <a:off x="5239825" y="2304775"/>
              <a:ext cx="7425" cy="13900"/>
            </a:xfrm>
            <a:custGeom>
              <a:avLst/>
              <a:gdLst/>
              <a:ahLst/>
              <a:cxnLst/>
              <a:rect l="l" t="t" r="r" b="b"/>
              <a:pathLst>
                <a:path w="297" h="556" extrusionOk="0">
                  <a:moveTo>
                    <a:pt x="1" y="1"/>
                  </a:moveTo>
                  <a:lnTo>
                    <a:pt x="1" y="333"/>
                  </a:lnTo>
                  <a:lnTo>
                    <a:pt x="112" y="481"/>
                  </a:lnTo>
                  <a:lnTo>
                    <a:pt x="296" y="555"/>
                  </a:lnTo>
                  <a:lnTo>
                    <a:pt x="259" y="148"/>
                  </a:lnTo>
                  <a:lnTo>
                    <a:pt x="186" y="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52" name="Google Shape;15052;p57"/>
            <p:cNvSpPr/>
            <p:nvPr/>
          </p:nvSpPr>
          <p:spPr>
            <a:xfrm>
              <a:off x="5244450" y="2303850"/>
              <a:ext cx="8350" cy="14825"/>
            </a:xfrm>
            <a:custGeom>
              <a:avLst/>
              <a:gdLst/>
              <a:ahLst/>
              <a:cxnLst/>
              <a:rect l="l" t="t" r="r" b="b"/>
              <a:pathLst>
                <a:path w="334" h="593" extrusionOk="0">
                  <a:moveTo>
                    <a:pt x="333" y="1"/>
                  </a:moveTo>
                  <a:lnTo>
                    <a:pt x="1" y="185"/>
                  </a:lnTo>
                  <a:lnTo>
                    <a:pt x="1" y="481"/>
                  </a:lnTo>
                  <a:lnTo>
                    <a:pt x="111" y="592"/>
                  </a:lnTo>
                  <a:lnTo>
                    <a:pt x="259" y="518"/>
                  </a:lnTo>
                  <a:lnTo>
                    <a:pt x="333" y="296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53" name="Google Shape;15053;p57"/>
            <p:cNvSpPr/>
            <p:nvPr/>
          </p:nvSpPr>
          <p:spPr>
            <a:xfrm>
              <a:off x="5239825" y="23001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333" y="1"/>
                  </a:moveTo>
                  <a:lnTo>
                    <a:pt x="1" y="186"/>
                  </a:lnTo>
                  <a:lnTo>
                    <a:pt x="186" y="333"/>
                  </a:lnTo>
                  <a:lnTo>
                    <a:pt x="518" y="14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54" name="Google Shape;15054;p57"/>
            <p:cNvSpPr/>
            <p:nvPr/>
          </p:nvSpPr>
          <p:spPr>
            <a:xfrm>
              <a:off x="5244450" y="2253025"/>
              <a:ext cx="2800" cy="51775"/>
            </a:xfrm>
            <a:custGeom>
              <a:avLst/>
              <a:gdLst/>
              <a:ahLst/>
              <a:cxnLst/>
              <a:rect l="l" t="t" r="r" b="b"/>
              <a:pathLst>
                <a:path w="112" h="2071" extrusionOk="0">
                  <a:moveTo>
                    <a:pt x="1" y="0"/>
                  </a:moveTo>
                  <a:lnTo>
                    <a:pt x="1" y="2034"/>
                  </a:lnTo>
                  <a:lnTo>
                    <a:pt x="1" y="2071"/>
                  </a:lnTo>
                  <a:cubicBezTo>
                    <a:pt x="74" y="2071"/>
                    <a:pt x="74" y="2071"/>
                    <a:pt x="111" y="2034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55" name="Google Shape;15055;p57"/>
            <p:cNvSpPr/>
            <p:nvPr/>
          </p:nvSpPr>
          <p:spPr>
            <a:xfrm>
              <a:off x="5244450" y="22521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1" y="0"/>
                  </a:moveTo>
                  <a:lnTo>
                    <a:pt x="1" y="37"/>
                  </a:lnTo>
                  <a:lnTo>
                    <a:pt x="111" y="3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56" name="Google Shape;15056;p57"/>
            <p:cNvSpPr/>
            <p:nvPr/>
          </p:nvSpPr>
          <p:spPr>
            <a:xfrm>
              <a:off x="5239825" y="2233000"/>
              <a:ext cx="21300" cy="28350"/>
            </a:xfrm>
            <a:custGeom>
              <a:avLst/>
              <a:gdLst/>
              <a:ahLst/>
              <a:cxnLst/>
              <a:rect l="l" t="t" r="r" b="b"/>
              <a:pathLst>
                <a:path w="852" h="1134" extrusionOk="0">
                  <a:moveTo>
                    <a:pt x="806" y="47"/>
                  </a:moveTo>
                  <a:lnTo>
                    <a:pt x="851" y="62"/>
                  </a:lnTo>
                  <a:cubicBezTo>
                    <a:pt x="842" y="53"/>
                    <a:pt x="826" y="48"/>
                    <a:pt x="806" y="47"/>
                  </a:cubicBezTo>
                  <a:close/>
                  <a:moveTo>
                    <a:pt x="632" y="0"/>
                  </a:moveTo>
                  <a:cubicBezTo>
                    <a:pt x="574" y="0"/>
                    <a:pt x="509" y="18"/>
                    <a:pt x="444" y="62"/>
                  </a:cubicBezTo>
                  <a:cubicBezTo>
                    <a:pt x="186" y="210"/>
                    <a:pt x="1" y="542"/>
                    <a:pt x="1" y="801"/>
                  </a:cubicBezTo>
                  <a:cubicBezTo>
                    <a:pt x="1" y="949"/>
                    <a:pt x="75" y="1023"/>
                    <a:pt x="149" y="1060"/>
                  </a:cubicBezTo>
                  <a:lnTo>
                    <a:pt x="296" y="1134"/>
                  </a:lnTo>
                  <a:cubicBezTo>
                    <a:pt x="186" y="1060"/>
                    <a:pt x="149" y="986"/>
                    <a:pt x="149" y="838"/>
                  </a:cubicBezTo>
                  <a:cubicBezTo>
                    <a:pt x="149" y="579"/>
                    <a:pt x="333" y="247"/>
                    <a:pt x="555" y="99"/>
                  </a:cubicBezTo>
                  <a:cubicBezTo>
                    <a:pt x="634" y="73"/>
                    <a:pt x="731" y="46"/>
                    <a:pt x="794" y="46"/>
                  </a:cubicBezTo>
                  <a:cubicBezTo>
                    <a:pt x="798" y="46"/>
                    <a:pt x="802" y="47"/>
                    <a:pt x="806" y="47"/>
                  </a:cubicBezTo>
                  <a:lnTo>
                    <a:pt x="806" y="47"/>
                  </a:lnTo>
                  <a:lnTo>
                    <a:pt x="740" y="25"/>
                  </a:lnTo>
                  <a:cubicBezTo>
                    <a:pt x="709" y="9"/>
                    <a:pt x="673" y="0"/>
                    <a:pt x="632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57" name="Google Shape;15057;p57"/>
            <p:cNvSpPr/>
            <p:nvPr/>
          </p:nvSpPr>
          <p:spPr>
            <a:xfrm>
              <a:off x="5243525" y="2233925"/>
              <a:ext cx="21275" cy="28050"/>
            </a:xfrm>
            <a:custGeom>
              <a:avLst/>
              <a:gdLst/>
              <a:ahLst/>
              <a:cxnLst/>
              <a:rect l="l" t="t" r="r" b="b"/>
              <a:pathLst>
                <a:path w="851" h="1122" extrusionOk="0">
                  <a:moveTo>
                    <a:pt x="579" y="0"/>
                  </a:moveTo>
                  <a:cubicBezTo>
                    <a:pt x="525" y="0"/>
                    <a:pt x="472" y="18"/>
                    <a:pt x="407" y="62"/>
                  </a:cubicBezTo>
                  <a:cubicBezTo>
                    <a:pt x="185" y="210"/>
                    <a:pt x="1" y="542"/>
                    <a:pt x="1" y="801"/>
                  </a:cubicBezTo>
                  <a:cubicBezTo>
                    <a:pt x="1" y="949"/>
                    <a:pt x="38" y="1060"/>
                    <a:pt x="148" y="1097"/>
                  </a:cubicBezTo>
                  <a:cubicBezTo>
                    <a:pt x="179" y="1112"/>
                    <a:pt x="216" y="1121"/>
                    <a:pt x="254" y="1121"/>
                  </a:cubicBezTo>
                  <a:cubicBezTo>
                    <a:pt x="308" y="1121"/>
                    <a:pt x="364" y="1103"/>
                    <a:pt x="407" y="1060"/>
                  </a:cubicBezTo>
                  <a:cubicBezTo>
                    <a:pt x="666" y="912"/>
                    <a:pt x="851" y="579"/>
                    <a:pt x="851" y="321"/>
                  </a:cubicBezTo>
                  <a:cubicBezTo>
                    <a:pt x="851" y="173"/>
                    <a:pt x="777" y="62"/>
                    <a:pt x="703" y="25"/>
                  </a:cubicBezTo>
                  <a:cubicBezTo>
                    <a:pt x="657" y="9"/>
                    <a:pt x="617" y="0"/>
                    <a:pt x="579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58" name="Google Shape;15058;p57"/>
            <p:cNvSpPr/>
            <p:nvPr/>
          </p:nvSpPr>
          <p:spPr>
            <a:xfrm>
              <a:off x="5251850" y="2244000"/>
              <a:ext cx="5575" cy="8125"/>
            </a:xfrm>
            <a:custGeom>
              <a:avLst/>
              <a:gdLst/>
              <a:ahLst/>
              <a:cxnLst/>
              <a:rect l="l" t="t" r="r" b="b"/>
              <a:pathLst>
                <a:path w="223" h="325" extrusionOk="0">
                  <a:moveTo>
                    <a:pt x="157" y="1"/>
                  </a:moveTo>
                  <a:cubicBezTo>
                    <a:pt x="139" y="1"/>
                    <a:pt x="111" y="10"/>
                    <a:pt x="74" y="28"/>
                  </a:cubicBezTo>
                  <a:cubicBezTo>
                    <a:pt x="37" y="102"/>
                    <a:pt x="0" y="176"/>
                    <a:pt x="0" y="213"/>
                  </a:cubicBezTo>
                  <a:cubicBezTo>
                    <a:pt x="0" y="287"/>
                    <a:pt x="0" y="287"/>
                    <a:pt x="37" y="324"/>
                  </a:cubicBezTo>
                  <a:lnTo>
                    <a:pt x="148" y="324"/>
                  </a:lnTo>
                  <a:cubicBezTo>
                    <a:pt x="185" y="287"/>
                    <a:pt x="222" y="176"/>
                    <a:pt x="222" y="139"/>
                  </a:cubicBezTo>
                  <a:cubicBezTo>
                    <a:pt x="222" y="102"/>
                    <a:pt x="222" y="102"/>
                    <a:pt x="185" y="28"/>
                  </a:cubicBezTo>
                  <a:cubicBezTo>
                    <a:pt x="185" y="10"/>
                    <a:pt x="176" y="1"/>
                    <a:pt x="157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59" name="Google Shape;15059;p57"/>
            <p:cNvSpPr/>
            <p:nvPr/>
          </p:nvSpPr>
          <p:spPr>
            <a:xfrm>
              <a:off x="5382175" y="2178150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370" y="1"/>
                  </a:moveTo>
                  <a:lnTo>
                    <a:pt x="0" y="222"/>
                  </a:lnTo>
                  <a:lnTo>
                    <a:pt x="370" y="407"/>
                  </a:lnTo>
                  <a:lnTo>
                    <a:pt x="740" y="222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60" name="Google Shape;15060;p57"/>
            <p:cNvSpPr/>
            <p:nvPr/>
          </p:nvSpPr>
          <p:spPr>
            <a:xfrm>
              <a:off x="5382175" y="2183700"/>
              <a:ext cx="9250" cy="65650"/>
            </a:xfrm>
            <a:custGeom>
              <a:avLst/>
              <a:gdLst/>
              <a:ahLst/>
              <a:cxnLst/>
              <a:rect l="l" t="t" r="r" b="b"/>
              <a:pathLst>
                <a:path w="370" h="2626" extrusionOk="0">
                  <a:moveTo>
                    <a:pt x="0" y="0"/>
                  </a:moveTo>
                  <a:lnTo>
                    <a:pt x="0" y="2403"/>
                  </a:lnTo>
                  <a:lnTo>
                    <a:pt x="370" y="2625"/>
                  </a:lnTo>
                  <a:lnTo>
                    <a:pt x="370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61" name="Google Shape;15061;p57"/>
            <p:cNvSpPr/>
            <p:nvPr/>
          </p:nvSpPr>
          <p:spPr>
            <a:xfrm>
              <a:off x="5391400" y="2183700"/>
              <a:ext cx="9275" cy="65650"/>
            </a:xfrm>
            <a:custGeom>
              <a:avLst/>
              <a:gdLst/>
              <a:ahLst/>
              <a:cxnLst/>
              <a:rect l="l" t="t" r="r" b="b"/>
              <a:pathLst>
                <a:path w="371" h="2626" extrusionOk="0">
                  <a:moveTo>
                    <a:pt x="371" y="0"/>
                  </a:moveTo>
                  <a:lnTo>
                    <a:pt x="1" y="185"/>
                  </a:lnTo>
                  <a:lnTo>
                    <a:pt x="1" y="2625"/>
                  </a:lnTo>
                  <a:lnTo>
                    <a:pt x="371" y="240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62" name="Google Shape;15062;p57"/>
            <p:cNvSpPr/>
            <p:nvPr/>
          </p:nvSpPr>
          <p:spPr>
            <a:xfrm>
              <a:off x="5396025" y="2158750"/>
              <a:ext cx="27750" cy="43450"/>
            </a:xfrm>
            <a:custGeom>
              <a:avLst/>
              <a:gdLst/>
              <a:ahLst/>
              <a:cxnLst/>
              <a:rect l="l" t="t" r="r" b="b"/>
              <a:pathLst>
                <a:path w="1110" h="1738" extrusionOk="0">
                  <a:moveTo>
                    <a:pt x="1110" y="0"/>
                  </a:moveTo>
                  <a:lnTo>
                    <a:pt x="1" y="629"/>
                  </a:lnTo>
                  <a:lnTo>
                    <a:pt x="1" y="1738"/>
                  </a:lnTo>
                  <a:lnTo>
                    <a:pt x="1110" y="1146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63" name="Google Shape;15063;p57"/>
            <p:cNvSpPr/>
            <p:nvPr/>
          </p:nvSpPr>
          <p:spPr>
            <a:xfrm>
              <a:off x="5403425" y="2165200"/>
              <a:ext cx="14825" cy="23150"/>
            </a:xfrm>
            <a:custGeom>
              <a:avLst/>
              <a:gdLst/>
              <a:ahLst/>
              <a:cxnLst/>
              <a:rect l="l" t="t" r="r" b="b"/>
              <a:pathLst>
                <a:path w="593" h="926" extrusionOk="0">
                  <a:moveTo>
                    <a:pt x="592" y="1"/>
                  </a:moveTo>
                  <a:lnTo>
                    <a:pt x="1" y="334"/>
                  </a:lnTo>
                  <a:lnTo>
                    <a:pt x="1" y="925"/>
                  </a:lnTo>
                  <a:lnTo>
                    <a:pt x="592" y="59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64" name="Google Shape;15064;p57"/>
            <p:cNvSpPr/>
            <p:nvPr/>
          </p:nvSpPr>
          <p:spPr>
            <a:xfrm>
              <a:off x="5404350" y="2167975"/>
              <a:ext cx="12975" cy="18525"/>
            </a:xfrm>
            <a:custGeom>
              <a:avLst/>
              <a:gdLst/>
              <a:ahLst/>
              <a:cxnLst/>
              <a:rect l="l" t="t" r="r" b="b"/>
              <a:pathLst>
                <a:path w="519" h="741" extrusionOk="0">
                  <a:moveTo>
                    <a:pt x="444" y="1"/>
                  </a:moveTo>
                  <a:lnTo>
                    <a:pt x="444" y="445"/>
                  </a:lnTo>
                  <a:lnTo>
                    <a:pt x="0" y="740"/>
                  </a:lnTo>
                  <a:lnTo>
                    <a:pt x="518" y="44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3C2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65" name="Google Shape;15065;p57"/>
            <p:cNvSpPr/>
            <p:nvPr/>
          </p:nvSpPr>
          <p:spPr>
            <a:xfrm>
              <a:off x="5404350" y="2167975"/>
              <a:ext cx="11125" cy="18525"/>
            </a:xfrm>
            <a:custGeom>
              <a:avLst/>
              <a:gdLst/>
              <a:ahLst/>
              <a:cxnLst/>
              <a:rect l="l" t="t" r="r" b="b"/>
              <a:pathLst>
                <a:path w="445" h="741" extrusionOk="0">
                  <a:moveTo>
                    <a:pt x="444" y="1"/>
                  </a:moveTo>
                  <a:lnTo>
                    <a:pt x="0" y="260"/>
                  </a:lnTo>
                  <a:lnTo>
                    <a:pt x="0" y="740"/>
                  </a:lnTo>
                  <a:lnTo>
                    <a:pt x="444" y="44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66" name="Google Shape;15066;p57"/>
            <p:cNvSpPr/>
            <p:nvPr/>
          </p:nvSpPr>
          <p:spPr>
            <a:xfrm>
              <a:off x="5377550" y="2164275"/>
              <a:ext cx="18500" cy="37925"/>
            </a:xfrm>
            <a:custGeom>
              <a:avLst/>
              <a:gdLst/>
              <a:ahLst/>
              <a:cxnLst/>
              <a:rect l="l" t="t" r="r" b="b"/>
              <a:pathLst>
                <a:path w="740" h="1517" extrusionOk="0">
                  <a:moveTo>
                    <a:pt x="0" y="1"/>
                  </a:moveTo>
                  <a:lnTo>
                    <a:pt x="0" y="1110"/>
                  </a:lnTo>
                  <a:lnTo>
                    <a:pt x="740" y="1517"/>
                  </a:lnTo>
                  <a:lnTo>
                    <a:pt x="740" y="4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67" name="Google Shape;15067;p57"/>
            <p:cNvSpPr/>
            <p:nvPr/>
          </p:nvSpPr>
          <p:spPr>
            <a:xfrm>
              <a:off x="5377550" y="2147650"/>
              <a:ext cx="46225" cy="26825"/>
            </a:xfrm>
            <a:custGeom>
              <a:avLst/>
              <a:gdLst/>
              <a:ahLst/>
              <a:cxnLst/>
              <a:rect l="l" t="t" r="r" b="b"/>
              <a:pathLst>
                <a:path w="1849" h="1073" extrusionOk="0">
                  <a:moveTo>
                    <a:pt x="1109" y="0"/>
                  </a:moveTo>
                  <a:lnTo>
                    <a:pt x="0" y="666"/>
                  </a:lnTo>
                  <a:lnTo>
                    <a:pt x="740" y="1073"/>
                  </a:lnTo>
                  <a:lnTo>
                    <a:pt x="1849" y="444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68" name="Google Shape;15068;p57"/>
            <p:cNvSpPr/>
            <p:nvPr/>
          </p:nvSpPr>
          <p:spPr>
            <a:xfrm>
              <a:off x="5814725" y="2246550"/>
              <a:ext cx="263450" cy="150675"/>
            </a:xfrm>
            <a:custGeom>
              <a:avLst/>
              <a:gdLst/>
              <a:ahLst/>
              <a:cxnLst/>
              <a:rect l="l" t="t" r="r" b="b"/>
              <a:pathLst>
                <a:path w="10538" h="6027" extrusionOk="0">
                  <a:moveTo>
                    <a:pt x="5583" y="0"/>
                  </a:moveTo>
                  <a:lnTo>
                    <a:pt x="0" y="3217"/>
                  </a:lnTo>
                  <a:lnTo>
                    <a:pt x="4918" y="6027"/>
                  </a:lnTo>
                  <a:lnTo>
                    <a:pt x="10537" y="2810"/>
                  </a:lnTo>
                  <a:lnTo>
                    <a:pt x="5583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69" name="Google Shape;15069;p57"/>
            <p:cNvSpPr/>
            <p:nvPr/>
          </p:nvSpPr>
          <p:spPr>
            <a:xfrm>
              <a:off x="5822125" y="2198475"/>
              <a:ext cx="248650" cy="143300"/>
            </a:xfrm>
            <a:custGeom>
              <a:avLst/>
              <a:gdLst/>
              <a:ahLst/>
              <a:cxnLst/>
              <a:rect l="l" t="t" r="r" b="b"/>
              <a:pathLst>
                <a:path w="9946" h="5732" extrusionOk="0">
                  <a:moveTo>
                    <a:pt x="5287" y="1"/>
                  </a:moveTo>
                  <a:lnTo>
                    <a:pt x="0" y="3069"/>
                  </a:lnTo>
                  <a:lnTo>
                    <a:pt x="4696" y="5731"/>
                  </a:lnTo>
                  <a:lnTo>
                    <a:pt x="9945" y="2700"/>
                  </a:lnTo>
                  <a:lnTo>
                    <a:pt x="528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70" name="Google Shape;15070;p57"/>
            <p:cNvSpPr/>
            <p:nvPr/>
          </p:nvSpPr>
          <p:spPr>
            <a:xfrm>
              <a:off x="5822125" y="2275200"/>
              <a:ext cx="117400" cy="119250"/>
            </a:xfrm>
            <a:custGeom>
              <a:avLst/>
              <a:gdLst/>
              <a:ahLst/>
              <a:cxnLst/>
              <a:rect l="l" t="t" r="r" b="b"/>
              <a:pathLst>
                <a:path w="4696" h="4770" extrusionOk="0">
                  <a:moveTo>
                    <a:pt x="0" y="0"/>
                  </a:moveTo>
                  <a:lnTo>
                    <a:pt x="0" y="2071"/>
                  </a:lnTo>
                  <a:lnTo>
                    <a:pt x="4696" y="4770"/>
                  </a:lnTo>
                  <a:lnTo>
                    <a:pt x="4696" y="2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71" name="Google Shape;15071;p57"/>
            <p:cNvSpPr/>
            <p:nvPr/>
          </p:nvSpPr>
          <p:spPr>
            <a:xfrm>
              <a:off x="5828600" y="2286300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0" y="333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0" y="333"/>
                  </a:lnTo>
                  <a:lnTo>
                    <a:pt x="1035" y="998"/>
                  </a:lnTo>
                  <a:lnTo>
                    <a:pt x="1035" y="99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72" name="Google Shape;15072;p57"/>
            <p:cNvSpPr/>
            <p:nvPr/>
          </p:nvSpPr>
          <p:spPr>
            <a:xfrm>
              <a:off x="5828600" y="2288150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0" y="0"/>
                  </a:moveTo>
                  <a:lnTo>
                    <a:pt x="0" y="259"/>
                  </a:lnTo>
                  <a:lnTo>
                    <a:pt x="1035" y="924"/>
                  </a:lnTo>
                  <a:lnTo>
                    <a:pt x="1035" y="850"/>
                  </a:lnTo>
                  <a:lnTo>
                    <a:pt x="37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73" name="Google Shape;15073;p57"/>
            <p:cNvSpPr/>
            <p:nvPr/>
          </p:nvSpPr>
          <p:spPr>
            <a:xfrm>
              <a:off x="5829525" y="2288150"/>
              <a:ext cx="24975" cy="21275"/>
            </a:xfrm>
            <a:custGeom>
              <a:avLst/>
              <a:gdLst/>
              <a:ahLst/>
              <a:cxnLst/>
              <a:rect l="l" t="t" r="r" b="b"/>
              <a:pathLst>
                <a:path w="999" h="851" extrusionOk="0">
                  <a:moveTo>
                    <a:pt x="0" y="0"/>
                  </a:moveTo>
                  <a:lnTo>
                    <a:pt x="0" y="259"/>
                  </a:lnTo>
                  <a:lnTo>
                    <a:pt x="998" y="850"/>
                  </a:lnTo>
                  <a:lnTo>
                    <a:pt x="998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74" name="Google Shape;15074;p57"/>
            <p:cNvSpPr/>
            <p:nvPr/>
          </p:nvSpPr>
          <p:spPr>
            <a:xfrm>
              <a:off x="5837825" y="229275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1"/>
                  </a:moveTo>
                  <a:lnTo>
                    <a:pt x="1" y="297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75" name="Google Shape;15075;p57"/>
            <p:cNvSpPr/>
            <p:nvPr/>
          </p:nvSpPr>
          <p:spPr>
            <a:xfrm>
              <a:off x="5847075" y="22983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76" name="Google Shape;15076;p57"/>
            <p:cNvSpPr/>
            <p:nvPr/>
          </p:nvSpPr>
          <p:spPr>
            <a:xfrm>
              <a:off x="5828600" y="22863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0" y="0"/>
                  </a:moveTo>
                  <a:lnTo>
                    <a:pt x="370" y="259"/>
                  </a:lnTo>
                  <a:lnTo>
                    <a:pt x="776" y="481"/>
                  </a:lnTo>
                  <a:lnTo>
                    <a:pt x="776" y="504"/>
                  </a:lnTo>
                  <a:lnTo>
                    <a:pt x="1035" y="666"/>
                  </a:lnTo>
                  <a:lnTo>
                    <a:pt x="1035" y="919"/>
                  </a:lnTo>
                  <a:lnTo>
                    <a:pt x="1035" y="919"/>
                  </a:lnTo>
                  <a:lnTo>
                    <a:pt x="1109" y="961"/>
                  </a:lnTo>
                  <a:lnTo>
                    <a:pt x="1109" y="666"/>
                  </a:lnTo>
                  <a:lnTo>
                    <a:pt x="0" y="0"/>
                  </a:lnTo>
                  <a:close/>
                  <a:moveTo>
                    <a:pt x="0" y="333"/>
                  </a:moveTo>
                  <a:lnTo>
                    <a:pt x="370" y="555"/>
                  </a:lnTo>
                  <a:lnTo>
                    <a:pt x="739" y="790"/>
                  </a:lnTo>
                  <a:lnTo>
                    <a:pt x="739" y="813"/>
                  </a:lnTo>
                  <a:lnTo>
                    <a:pt x="1035" y="998"/>
                  </a:lnTo>
                  <a:lnTo>
                    <a:pt x="1035" y="919"/>
                  </a:lnTo>
                  <a:lnTo>
                    <a:pt x="1035" y="919"/>
                  </a:lnTo>
                  <a:lnTo>
                    <a:pt x="776" y="773"/>
                  </a:lnTo>
                  <a:lnTo>
                    <a:pt x="776" y="773"/>
                  </a:lnTo>
                  <a:lnTo>
                    <a:pt x="776" y="504"/>
                  </a:lnTo>
                  <a:lnTo>
                    <a:pt x="739" y="481"/>
                  </a:lnTo>
                  <a:lnTo>
                    <a:pt x="739" y="752"/>
                  </a:lnTo>
                  <a:lnTo>
                    <a:pt x="739" y="752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77" name="Google Shape;15077;p57"/>
            <p:cNvSpPr/>
            <p:nvPr/>
          </p:nvSpPr>
          <p:spPr>
            <a:xfrm>
              <a:off x="5825825" y="2286300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0" y="0"/>
                  </a:moveTo>
                  <a:lnTo>
                    <a:pt x="0" y="370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78" name="Google Shape;15078;p57"/>
            <p:cNvSpPr/>
            <p:nvPr/>
          </p:nvSpPr>
          <p:spPr>
            <a:xfrm>
              <a:off x="5825825" y="2294600"/>
              <a:ext cx="30525" cy="17600"/>
            </a:xfrm>
            <a:custGeom>
              <a:avLst/>
              <a:gdLst/>
              <a:ahLst/>
              <a:cxnLst/>
              <a:rect l="l" t="t" r="r" b="b"/>
              <a:pathLst>
                <a:path w="1221" h="704" extrusionOk="0">
                  <a:moveTo>
                    <a:pt x="37" y="1"/>
                  </a:moveTo>
                  <a:lnTo>
                    <a:pt x="0" y="38"/>
                  </a:lnTo>
                  <a:lnTo>
                    <a:pt x="1146" y="703"/>
                  </a:lnTo>
                  <a:lnTo>
                    <a:pt x="1220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79" name="Google Shape;15079;p57"/>
            <p:cNvSpPr/>
            <p:nvPr/>
          </p:nvSpPr>
          <p:spPr>
            <a:xfrm>
              <a:off x="5825825" y="2286300"/>
              <a:ext cx="30525" cy="17575"/>
            </a:xfrm>
            <a:custGeom>
              <a:avLst/>
              <a:gdLst/>
              <a:ahLst/>
              <a:cxnLst/>
              <a:rect l="l" t="t" r="r" b="b"/>
              <a:pathLst>
                <a:path w="1221" h="703" extrusionOk="0">
                  <a:moveTo>
                    <a:pt x="0" y="0"/>
                  </a:moveTo>
                  <a:lnTo>
                    <a:pt x="1146" y="703"/>
                  </a:lnTo>
                  <a:lnTo>
                    <a:pt x="1220" y="66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80" name="Google Shape;15080;p57"/>
            <p:cNvSpPr/>
            <p:nvPr/>
          </p:nvSpPr>
          <p:spPr>
            <a:xfrm>
              <a:off x="5854475" y="230292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0" y="370"/>
                  </a:lnTo>
                  <a:lnTo>
                    <a:pt x="74" y="33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81" name="Google Shape;15081;p57"/>
            <p:cNvSpPr/>
            <p:nvPr/>
          </p:nvSpPr>
          <p:spPr>
            <a:xfrm>
              <a:off x="5867400" y="2317725"/>
              <a:ext cx="26825" cy="16650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1" y="0"/>
                  </a:moveTo>
                  <a:lnTo>
                    <a:pt x="1073" y="666"/>
                  </a:lnTo>
                  <a:lnTo>
                    <a:pt x="1073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82" name="Google Shape;15082;p57"/>
            <p:cNvSpPr/>
            <p:nvPr/>
          </p:nvSpPr>
          <p:spPr>
            <a:xfrm>
              <a:off x="5867400" y="2309400"/>
              <a:ext cx="26825" cy="23125"/>
            </a:xfrm>
            <a:custGeom>
              <a:avLst/>
              <a:gdLst/>
              <a:ahLst/>
              <a:cxnLst/>
              <a:rect l="l" t="t" r="r" b="b"/>
              <a:pathLst>
                <a:path w="1073" h="925" extrusionOk="0">
                  <a:moveTo>
                    <a:pt x="1" y="0"/>
                  </a:moveTo>
                  <a:lnTo>
                    <a:pt x="1" y="333"/>
                  </a:lnTo>
                  <a:lnTo>
                    <a:pt x="1073" y="925"/>
                  </a:lnTo>
                  <a:lnTo>
                    <a:pt x="1073" y="888"/>
                  </a:lnTo>
                  <a:lnTo>
                    <a:pt x="38" y="296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83" name="Google Shape;15083;p57"/>
            <p:cNvSpPr/>
            <p:nvPr/>
          </p:nvSpPr>
          <p:spPr>
            <a:xfrm>
              <a:off x="5868325" y="2311250"/>
              <a:ext cx="25900" cy="20350"/>
            </a:xfrm>
            <a:custGeom>
              <a:avLst/>
              <a:gdLst/>
              <a:ahLst/>
              <a:cxnLst/>
              <a:rect l="l" t="t" r="r" b="b"/>
              <a:pathLst>
                <a:path w="1036" h="814" extrusionOk="0">
                  <a:moveTo>
                    <a:pt x="1" y="0"/>
                  </a:moveTo>
                  <a:lnTo>
                    <a:pt x="1" y="222"/>
                  </a:lnTo>
                  <a:lnTo>
                    <a:pt x="1036" y="814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84" name="Google Shape;15084;p57"/>
            <p:cNvSpPr/>
            <p:nvPr/>
          </p:nvSpPr>
          <p:spPr>
            <a:xfrm>
              <a:off x="5876650" y="2315875"/>
              <a:ext cx="25" cy="7400"/>
            </a:xfrm>
            <a:custGeom>
              <a:avLst/>
              <a:gdLst/>
              <a:ahLst/>
              <a:cxnLst/>
              <a:rect l="l" t="t" r="r" b="b"/>
              <a:pathLst>
                <a:path w="1" h="296" extrusionOk="0">
                  <a:moveTo>
                    <a:pt x="1" y="0"/>
                  </a:moveTo>
                  <a:lnTo>
                    <a:pt x="1" y="296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85" name="Google Shape;15085;p57"/>
            <p:cNvSpPr/>
            <p:nvPr/>
          </p:nvSpPr>
          <p:spPr>
            <a:xfrm>
              <a:off x="5885900" y="23214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4"/>
                  </a:lnTo>
                  <a:lnTo>
                    <a:pt x="37" y="33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86" name="Google Shape;15086;p57"/>
            <p:cNvSpPr/>
            <p:nvPr/>
          </p:nvSpPr>
          <p:spPr>
            <a:xfrm>
              <a:off x="5867400" y="23094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" y="0"/>
                  </a:moveTo>
                  <a:lnTo>
                    <a:pt x="371" y="259"/>
                  </a:lnTo>
                  <a:lnTo>
                    <a:pt x="777" y="481"/>
                  </a:lnTo>
                  <a:lnTo>
                    <a:pt x="777" y="502"/>
                  </a:lnTo>
                  <a:lnTo>
                    <a:pt x="777" y="502"/>
                  </a:lnTo>
                  <a:lnTo>
                    <a:pt x="1073" y="666"/>
                  </a:lnTo>
                  <a:lnTo>
                    <a:pt x="1073" y="941"/>
                  </a:lnTo>
                  <a:lnTo>
                    <a:pt x="1073" y="941"/>
                  </a:lnTo>
                  <a:lnTo>
                    <a:pt x="1110" y="962"/>
                  </a:lnTo>
                  <a:lnTo>
                    <a:pt x="1110" y="666"/>
                  </a:lnTo>
                  <a:lnTo>
                    <a:pt x="1" y="0"/>
                  </a:lnTo>
                  <a:close/>
                  <a:moveTo>
                    <a:pt x="1" y="333"/>
                  </a:moveTo>
                  <a:lnTo>
                    <a:pt x="371" y="555"/>
                  </a:lnTo>
                  <a:lnTo>
                    <a:pt x="740" y="790"/>
                  </a:lnTo>
                  <a:lnTo>
                    <a:pt x="740" y="790"/>
                  </a:lnTo>
                  <a:lnTo>
                    <a:pt x="740" y="814"/>
                  </a:lnTo>
                  <a:lnTo>
                    <a:pt x="1073" y="999"/>
                  </a:lnTo>
                  <a:lnTo>
                    <a:pt x="1073" y="941"/>
                  </a:lnTo>
                  <a:lnTo>
                    <a:pt x="1073" y="941"/>
                  </a:lnTo>
                  <a:lnTo>
                    <a:pt x="777" y="773"/>
                  </a:lnTo>
                  <a:lnTo>
                    <a:pt x="777" y="773"/>
                  </a:lnTo>
                  <a:lnTo>
                    <a:pt x="777" y="502"/>
                  </a:lnTo>
                  <a:lnTo>
                    <a:pt x="777" y="502"/>
                  </a:lnTo>
                  <a:lnTo>
                    <a:pt x="740" y="481"/>
                  </a:lnTo>
                  <a:lnTo>
                    <a:pt x="740" y="752"/>
                  </a:lnTo>
                  <a:lnTo>
                    <a:pt x="740" y="752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87" name="Google Shape;15087;p57"/>
            <p:cNvSpPr/>
            <p:nvPr/>
          </p:nvSpPr>
          <p:spPr>
            <a:xfrm>
              <a:off x="5866475" y="23094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0"/>
                  </a:moveTo>
                  <a:lnTo>
                    <a:pt x="1" y="0"/>
                  </a:lnTo>
                  <a:lnTo>
                    <a:pt x="1" y="370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88" name="Google Shape;15088;p57"/>
            <p:cNvSpPr/>
            <p:nvPr/>
          </p:nvSpPr>
          <p:spPr>
            <a:xfrm>
              <a:off x="5866475" y="2317725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" y="0"/>
                  </a:moveTo>
                  <a:lnTo>
                    <a:pt x="1" y="37"/>
                  </a:lnTo>
                  <a:lnTo>
                    <a:pt x="1110" y="703"/>
                  </a:lnTo>
                  <a:lnTo>
                    <a:pt x="1147" y="6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89" name="Google Shape;15089;p57"/>
            <p:cNvSpPr/>
            <p:nvPr/>
          </p:nvSpPr>
          <p:spPr>
            <a:xfrm>
              <a:off x="5866475" y="230940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" y="0"/>
                  </a:moveTo>
                  <a:lnTo>
                    <a:pt x="1110" y="666"/>
                  </a:lnTo>
                  <a:lnTo>
                    <a:pt x="1147" y="66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90" name="Google Shape;15090;p57"/>
            <p:cNvSpPr/>
            <p:nvPr/>
          </p:nvSpPr>
          <p:spPr>
            <a:xfrm>
              <a:off x="5894200" y="232602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1"/>
                  </a:lnTo>
                  <a:lnTo>
                    <a:pt x="38" y="33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91" name="Google Shape;15091;p57"/>
            <p:cNvSpPr/>
            <p:nvPr/>
          </p:nvSpPr>
          <p:spPr>
            <a:xfrm>
              <a:off x="5907150" y="2332500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" y="333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333"/>
                  </a:lnTo>
                  <a:lnTo>
                    <a:pt x="1036" y="925"/>
                  </a:lnTo>
                  <a:lnTo>
                    <a:pt x="1036" y="925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92" name="Google Shape;15092;p57"/>
            <p:cNvSpPr/>
            <p:nvPr/>
          </p:nvSpPr>
          <p:spPr>
            <a:xfrm>
              <a:off x="5907150" y="2332500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" y="1"/>
                  </a:moveTo>
                  <a:lnTo>
                    <a:pt x="1" y="333"/>
                  </a:lnTo>
                  <a:lnTo>
                    <a:pt x="1036" y="925"/>
                  </a:lnTo>
                  <a:lnTo>
                    <a:pt x="1036" y="888"/>
                  </a:lnTo>
                  <a:lnTo>
                    <a:pt x="38" y="29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93" name="Google Shape;15093;p57"/>
            <p:cNvSpPr/>
            <p:nvPr/>
          </p:nvSpPr>
          <p:spPr>
            <a:xfrm>
              <a:off x="5908075" y="2332500"/>
              <a:ext cx="24975" cy="22200"/>
            </a:xfrm>
            <a:custGeom>
              <a:avLst/>
              <a:gdLst/>
              <a:ahLst/>
              <a:cxnLst/>
              <a:rect l="l" t="t" r="r" b="b"/>
              <a:pathLst>
                <a:path w="999" h="888" extrusionOk="0">
                  <a:moveTo>
                    <a:pt x="1" y="1"/>
                  </a:moveTo>
                  <a:lnTo>
                    <a:pt x="1" y="296"/>
                  </a:lnTo>
                  <a:lnTo>
                    <a:pt x="999" y="888"/>
                  </a:lnTo>
                  <a:lnTo>
                    <a:pt x="999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94" name="Google Shape;15094;p57"/>
            <p:cNvSpPr/>
            <p:nvPr/>
          </p:nvSpPr>
          <p:spPr>
            <a:xfrm>
              <a:off x="5916400" y="233712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95" name="Google Shape;15095;p57"/>
            <p:cNvSpPr/>
            <p:nvPr/>
          </p:nvSpPr>
          <p:spPr>
            <a:xfrm>
              <a:off x="5926550" y="234452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259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96" name="Google Shape;15096;p57"/>
            <p:cNvSpPr/>
            <p:nvPr/>
          </p:nvSpPr>
          <p:spPr>
            <a:xfrm>
              <a:off x="5907150" y="23315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" y="1"/>
                  </a:moveTo>
                  <a:lnTo>
                    <a:pt x="1" y="38"/>
                  </a:lnTo>
                  <a:lnTo>
                    <a:pt x="370" y="296"/>
                  </a:lnTo>
                  <a:lnTo>
                    <a:pt x="370" y="222"/>
                  </a:lnTo>
                  <a:lnTo>
                    <a:pt x="1" y="1"/>
                  </a:lnTo>
                  <a:close/>
                  <a:moveTo>
                    <a:pt x="370" y="222"/>
                  </a:moveTo>
                  <a:lnTo>
                    <a:pt x="777" y="481"/>
                  </a:lnTo>
                  <a:lnTo>
                    <a:pt x="1110" y="666"/>
                  </a:lnTo>
                  <a:lnTo>
                    <a:pt x="1110" y="666"/>
                  </a:lnTo>
                  <a:lnTo>
                    <a:pt x="370" y="222"/>
                  </a:lnTo>
                  <a:close/>
                  <a:moveTo>
                    <a:pt x="1" y="333"/>
                  </a:moveTo>
                  <a:lnTo>
                    <a:pt x="1" y="370"/>
                  </a:lnTo>
                  <a:lnTo>
                    <a:pt x="370" y="592"/>
                  </a:lnTo>
                  <a:lnTo>
                    <a:pt x="370" y="555"/>
                  </a:lnTo>
                  <a:lnTo>
                    <a:pt x="777" y="777"/>
                  </a:lnTo>
                  <a:lnTo>
                    <a:pt x="1110" y="962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97" name="Google Shape;15097;p57"/>
            <p:cNvSpPr/>
            <p:nvPr/>
          </p:nvSpPr>
          <p:spPr>
            <a:xfrm>
              <a:off x="5905300" y="2331575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8"/>
                  </a:lnTo>
                  <a:lnTo>
                    <a:pt x="1" y="370"/>
                  </a:lnTo>
                  <a:lnTo>
                    <a:pt x="1" y="37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98" name="Google Shape;15098;p57"/>
            <p:cNvSpPr/>
            <p:nvPr/>
          </p:nvSpPr>
          <p:spPr>
            <a:xfrm>
              <a:off x="5905300" y="2340825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" y="0"/>
                  </a:moveTo>
                  <a:lnTo>
                    <a:pt x="1110" y="666"/>
                  </a:lnTo>
                  <a:lnTo>
                    <a:pt x="1184" y="6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99" name="Google Shape;15099;p57"/>
            <p:cNvSpPr/>
            <p:nvPr/>
          </p:nvSpPr>
          <p:spPr>
            <a:xfrm>
              <a:off x="5905300" y="2331575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75" y="1"/>
                  </a:moveTo>
                  <a:lnTo>
                    <a:pt x="1" y="38"/>
                  </a:lnTo>
                  <a:lnTo>
                    <a:pt x="1110" y="703"/>
                  </a:lnTo>
                  <a:lnTo>
                    <a:pt x="1184" y="66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00" name="Google Shape;15100;p57"/>
            <p:cNvSpPr/>
            <p:nvPr/>
          </p:nvSpPr>
          <p:spPr>
            <a:xfrm>
              <a:off x="5933025" y="2348225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75" y="0"/>
                  </a:moveTo>
                  <a:lnTo>
                    <a:pt x="1" y="37"/>
                  </a:lnTo>
                  <a:lnTo>
                    <a:pt x="1" y="370"/>
                  </a:lnTo>
                  <a:lnTo>
                    <a:pt x="75" y="37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01" name="Google Shape;15101;p57"/>
            <p:cNvSpPr/>
            <p:nvPr/>
          </p:nvSpPr>
          <p:spPr>
            <a:xfrm>
              <a:off x="5828600" y="2314025"/>
              <a:ext cx="25900" cy="16650"/>
            </a:xfrm>
            <a:custGeom>
              <a:avLst/>
              <a:gdLst/>
              <a:ahLst/>
              <a:cxnLst/>
              <a:rect l="l" t="t" r="r" b="b"/>
              <a:pathLst>
                <a:path w="1036" h="666" extrusionOk="0">
                  <a:moveTo>
                    <a:pt x="0" y="0"/>
                  </a:moveTo>
                  <a:lnTo>
                    <a:pt x="1035" y="666"/>
                  </a:lnTo>
                  <a:lnTo>
                    <a:pt x="1035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02" name="Google Shape;15102;p57"/>
            <p:cNvSpPr/>
            <p:nvPr/>
          </p:nvSpPr>
          <p:spPr>
            <a:xfrm>
              <a:off x="5828600" y="230662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0" y="0"/>
                  </a:moveTo>
                  <a:lnTo>
                    <a:pt x="0" y="296"/>
                  </a:lnTo>
                  <a:lnTo>
                    <a:pt x="1035" y="925"/>
                  </a:lnTo>
                  <a:lnTo>
                    <a:pt x="1035" y="851"/>
                  </a:lnTo>
                  <a:lnTo>
                    <a:pt x="37" y="25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03" name="Google Shape;15103;p57"/>
            <p:cNvSpPr/>
            <p:nvPr/>
          </p:nvSpPr>
          <p:spPr>
            <a:xfrm>
              <a:off x="5829525" y="2307550"/>
              <a:ext cx="24975" cy="20350"/>
            </a:xfrm>
            <a:custGeom>
              <a:avLst/>
              <a:gdLst/>
              <a:ahLst/>
              <a:cxnLst/>
              <a:rect l="l" t="t" r="r" b="b"/>
              <a:pathLst>
                <a:path w="999" h="814" extrusionOk="0">
                  <a:moveTo>
                    <a:pt x="0" y="0"/>
                  </a:moveTo>
                  <a:lnTo>
                    <a:pt x="0" y="222"/>
                  </a:lnTo>
                  <a:lnTo>
                    <a:pt x="998" y="814"/>
                  </a:lnTo>
                  <a:lnTo>
                    <a:pt x="998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04" name="Google Shape;15104;p57"/>
            <p:cNvSpPr/>
            <p:nvPr/>
          </p:nvSpPr>
          <p:spPr>
            <a:xfrm>
              <a:off x="5837825" y="23121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05" name="Google Shape;15105;p57"/>
            <p:cNvSpPr/>
            <p:nvPr/>
          </p:nvSpPr>
          <p:spPr>
            <a:xfrm>
              <a:off x="5847075" y="2317725"/>
              <a:ext cx="950" cy="8325"/>
            </a:xfrm>
            <a:custGeom>
              <a:avLst/>
              <a:gdLst/>
              <a:ahLst/>
              <a:cxnLst/>
              <a:rect l="l" t="t" r="r" b="b"/>
              <a:pathLst>
                <a:path w="38" h="333" extrusionOk="0">
                  <a:moveTo>
                    <a:pt x="0" y="0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06" name="Google Shape;15106;p57"/>
            <p:cNvSpPr/>
            <p:nvPr/>
          </p:nvSpPr>
          <p:spPr>
            <a:xfrm>
              <a:off x="5828600" y="230662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296"/>
                  </a:moveTo>
                  <a:lnTo>
                    <a:pt x="370" y="555"/>
                  </a:lnTo>
                  <a:lnTo>
                    <a:pt x="739" y="757"/>
                  </a:lnTo>
                  <a:lnTo>
                    <a:pt x="739" y="757"/>
                  </a:lnTo>
                  <a:lnTo>
                    <a:pt x="739" y="777"/>
                  </a:lnTo>
                  <a:lnTo>
                    <a:pt x="1035" y="962"/>
                  </a:lnTo>
                  <a:lnTo>
                    <a:pt x="1035" y="917"/>
                  </a:lnTo>
                  <a:lnTo>
                    <a:pt x="776" y="762"/>
                  </a:lnTo>
                  <a:lnTo>
                    <a:pt x="776" y="762"/>
                  </a:lnTo>
                  <a:lnTo>
                    <a:pt x="776" y="467"/>
                  </a:lnTo>
                  <a:lnTo>
                    <a:pt x="739" y="444"/>
                  </a:lnTo>
                  <a:lnTo>
                    <a:pt x="739" y="740"/>
                  </a:lnTo>
                  <a:lnTo>
                    <a:pt x="739" y="740"/>
                  </a:lnTo>
                  <a:lnTo>
                    <a:pt x="0" y="296"/>
                  </a:lnTo>
                  <a:close/>
                  <a:moveTo>
                    <a:pt x="0" y="0"/>
                  </a:moveTo>
                  <a:lnTo>
                    <a:pt x="370" y="222"/>
                  </a:lnTo>
                  <a:lnTo>
                    <a:pt x="776" y="444"/>
                  </a:lnTo>
                  <a:lnTo>
                    <a:pt x="776" y="467"/>
                  </a:lnTo>
                  <a:lnTo>
                    <a:pt x="1035" y="629"/>
                  </a:lnTo>
                  <a:lnTo>
                    <a:pt x="1035" y="917"/>
                  </a:lnTo>
                  <a:lnTo>
                    <a:pt x="1109" y="962"/>
                  </a:lnTo>
                  <a:lnTo>
                    <a:pt x="1109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07" name="Google Shape;15107;p57"/>
            <p:cNvSpPr/>
            <p:nvPr/>
          </p:nvSpPr>
          <p:spPr>
            <a:xfrm>
              <a:off x="5825825" y="2306625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0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08" name="Google Shape;15108;p57"/>
            <p:cNvSpPr/>
            <p:nvPr/>
          </p:nvSpPr>
          <p:spPr>
            <a:xfrm>
              <a:off x="5825825" y="2314025"/>
              <a:ext cx="30525" cy="16650"/>
            </a:xfrm>
            <a:custGeom>
              <a:avLst/>
              <a:gdLst/>
              <a:ahLst/>
              <a:cxnLst/>
              <a:rect l="l" t="t" r="r" b="b"/>
              <a:pathLst>
                <a:path w="1221" h="666" extrusionOk="0">
                  <a:moveTo>
                    <a:pt x="0" y="0"/>
                  </a:moveTo>
                  <a:lnTo>
                    <a:pt x="1146" y="666"/>
                  </a:lnTo>
                  <a:lnTo>
                    <a:pt x="1220" y="66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09" name="Google Shape;15109;p57"/>
            <p:cNvSpPr/>
            <p:nvPr/>
          </p:nvSpPr>
          <p:spPr>
            <a:xfrm>
              <a:off x="5825825" y="2304775"/>
              <a:ext cx="30525" cy="17575"/>
            </a:xfrm>
            <a:custGeom>
              <a:avLst/>
              <a:gdLst/>
              <a:ahLst/>
              <a:cxnLst/>
              <a:rect l="l" t="t" r="r" b="b"/>
              <a:pathLst>
                <a:path w="1221" h="703" extrusionOk="0">
                  <a:moveTo>
                    <a:pt x="37" y="1"/>
                  </a:moveTo>
                  <a:lnTo>
                    <a:pt x="0" y="74"/>
                  </a:lnTo>
                  <a:lnTo>
                    <a:pt x="1146" y="703"/>
                  </a:lnTo>
                  <a:lnTo>
                    <a:pt x="1220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10" name="Google Shape;15110;p57"/>
            <p:cNvSpPr/>
            <p:nvPr/>
          </p:nvSpPr>
          <p:spPr>
            <a:xfrm>
              <a:off x="5854475" y="232140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0" y="371"/>
                  </a:lnTo>
                  <a:lnTo>
                    <a:pt x="74" y="37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11" name="Google Shape;15111;p57"/>
            <p:cNvSpPr/>
            <p:nvPr/>
          </p:nvSpPr>
          <p:spPr>
            <a:xfrm>
              <a:off x="5907150" y="2351000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1" y="333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333"/>
                  </a:lnTo>
                  <a:lnTo>
                    <a:pt x="1036" y="998"/>
                  </a:lnTo>
                  <a:lnTo>
                    <a:pt x="1036" y="99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12" name="Google Shape;15112;p57"/>
            <p:cNvSpPr/>
            <p:nvPr/>
          </p:nvSpPr>
          <p:spPr>
            <a:xfrm>
              <a:off x="5907150" y="2351000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1" y="0"/>
                  </a:moveTo>
                  <a:lnTo>
                    <a:pt x="1" y="333"/>
                  </a:lnTo>
                  <a:lnTo>
                    <a:pt x="1036" y="998"/>
                  </a:lnTo>
                  <a:lnTo>
                    <a:pt x="1036" y="924"/>
                  </a:lnTo>
                  <a:lnTo>
                    <a:pt x="38" y="333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13" name="Google Shape;15113;p57"/>
            <p:cNvSpPr/>
            <p:nvPr/>
          </p:nvSpPr>
          <p:spPr>
            <a:xfrm>
              <a:off x="5908075" y="2352825"/>
              <a:ext cx="24975" cy="21300"/>
            </a:xfrm>
            <a:custGeom>
              <a:avLst/>
              <a:gdLst/>
              <a:ahLst/>
              <a:cxnLst/>
              <a:rect l="l" t="t" r="r" b="b"/>
              <a:pathLst>
                <a:path w="999" h="852" extrusionOk="0">
                  <a:moveTo>
                    <a:pt x="1" y="1"/>
                  </a:moveTo>
                  <a:lnTo>
                    <a:pt x="1" y="260"/>
                  </a:lnTo>
                  <a:lnTo>
                    <a:pt x="999" y="851"/>
                  </a:lnTo>
                  <a:lnTo>
                    <a:pt x="999" y="5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14" name="Google Shape;15114;p57"/>
            <p:cNvSpPr/>
            <p:nvPr/>
          </p:nvSpPr>
          <p:spPr>
            <a:xfrm>
              <a:off x="5916400" y="235745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0" y="1"/>
                  </a:moveTo>
                  <a:lnTo>
                    <a:pt x="0" y="297"/>
                  </a:lnTo>
                  <a:lnTo>
                    <a:pt x="0" y="297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15" name="Google Shape;15115;p57"/>
            <p:cNvSpPr/>
            <p:nvPr/>
          </p:nvSpPr>
          <p:spPr>
            <a:xfrm>
              <a:off x="5926550" y="23630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16" name="Google Shape;15116;p57"/>
            <p:cNvSpPr/>
            <p:nvPr/>
          </p:nvSpPr>
          <p:spPr>
            <a:xfrm>
              <a:off x="5907150" y="23510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" y="0"/>
                  </a:moveTo>
                  <a:lnTo>
                    <a:pt x="370" y="259"/>
                  </a:lnTo>
                  <a:lnTo>
                    <a:pt x="777" y="481"/>
                  </a:lnTo>
                  <a:lnTo>
                    <a:pt x="1110" y="666"/>
                  </a:lnTo>
                  <a:lnTo>
                    <a:pt x="1" y="0"/>
                  </a:lnTo>
                  <a:close/>
                  <a:moveTo>
                    <a:pt x="370" y="555"/>
                  </a:moveTo>
                  <a:lnTo>
                    <a:pt x="777" y="813"/>
                  </a:lnTo>
                  <a:lnTo>
                    <a:pt x="1110" y="998"/>
                  </a:lnTo>
                  <a:lnTo>
                    <a:pt x="370" y="55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17" name="Google Shape;15117;p57"/>
            <p:cNvSpPr/>
            <p:nvPr/>
          </p:nvSpPr>
          <p:spPr>
            <a:xfrm>
              <a:off x="5905300" y="2351000"/>
              <a:ext cx="25" cy="9250"/>
            </a:xfrm>
            <a:custGeom>
              <a:avLst/>
              <a:gdLst/>
              <a:ahLst/>
              <a:cxnLst/>
              <a:rect l="l" t="t" r="r" b="b"/>
              <a:pathLst>
                <a:path w="1" h="370" extrusionOk="0">
                  <a:moveTo>
                    <a:pt x="1" y="0"/>
                  </a:moveTo>
                  <a:lnTo>
                    <a:pt x="1" y="0"/>
                  </a:lnTo>
                  <a:lnTo>
                    <a:pt x="1" y="370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18" name="Google Shape;15118;p57"/>
            <p:cNvSpPr/>
            <p:nvPr/>
          </p:nvSpPr>
          <p:spPr>
            <a:xfrm>
              <a:off x="5905300" y="2359300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1" y="1"/>
                  </a:moveTo>
                  <a:lnTo>
                    <a:pt x="1" y="38"/>
                  </a:lnTo>
                  <a:lnTo>
                    <a:pt x="1110" y="703"/>
                  </a:lnTo>
                  <a:lnTo>
                    <a:pt x="1184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19" name="Google Shape;15119;p57"/>
            <p:cNvSpPr/>
            <p:nvPr/>
          </p:nvSpPr>
          <p:spPr>
            <a:xfrm>
              <a:off x="5905300" y="2351000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" y="0"/>
                  </a:moveTo>
                  <a:lnTo>
                    <a:pt x="1110" y="666"/>
                  </a:lnTo>
                  <a:lnTo>
                    <a:pt x="1184" y="66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20" name="Google Shape;15120;p57"/>
            <p:cNvSpPr/>
            <p:nvPr/>
          </p:nvSpPr>
          <p:spPr>
            <a:xfrm>
              <a:off x="5933025" y="236762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1"/>
                  </a:moveTo>
                  <a:lnTo>
                    <a:pt x="1" y="370"/>
                  </a:lnTo>
                  <a:lnTo>
                    <a:pt x="75" y="33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21" name="Google Shape;15121;p57"/>
            <p:cNvSpPr/>
            <p:nvPr/>
          </p:nvSpPr>
          <p:spPr>
            <a:xfrm>
              <a:off x="5939500" y="2265950"/>
              <a:ext cx="131275" cy="128500"/>
            </a:xfrm>
            <a:custGeom>
              <a:avLst/>
              <a:gdLst/>
              <a:ahLst/>
              <a:cxnLst/>
              <a:rect l="l" t="t" r="r" b="b"/>
              <a:pathLst>
                <a:path w="5251" h="5140" extrusionOk="0">
                  <a:moveTo>
                    <a:pt x="5250" y="1"/>
                  </a:moveTo>
                  <a:lnTo>
                    <a:pt x="1" y="3032"/>
                  </a:lnTo>
                  <a:lnTo>
                    <a:pt x="1" y="5140"/>
                  </a:lnTo>
                  <a:lnTo>
                    <a:pt x="5250" y="2071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22" name="Google Shape;15122;p57"/>
            <p:cNvSpPr/>
            <p:nvPr/>
          </p:nvSpPr>
          <p:spPr>
            <a:xfrm>
              <a:off x="5956150" y="232510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109" y="297"/>
                  </a:moveTo>
                  <a:lnTo>
                    <a:pt x="1109" y="1"/>
                  </a:lnTo>
                  <a:lnTo>
                    <a:pt x="1109" y="1"/>
                  </a:lnTo>
                  <a:lnTo>
                    <a:pt x="1109" y="297"/>
                  </a:lnTo>
                  <a:lnTo>
                    <a:pt x="0" y="925"/>
                  </a:lnTo>
                  <a:lnTo>
                    <a:pt x="0" y="92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23" name="Google Shape;15123;p57"/>
            <p:cNvSpPr/>
            <p:nvPr/>
          </p:nvSpPr>
          <p:spPr>
            <a:xfrm>
              <a:off x="5956150" y="232510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109" y="1"/>
                  </a:moveTo>
                  <a:lnTo>
                    <a:pt x="1072" y="38"/>
                  </a:lnTo>
                  <a:lnTo>
                    <a:pt x="1072" y="260"/>
                  </a:lnTo>
                  <a:lnTo>
                    <a:pt x="0" y="851"/>
                  </a:lnTo>
                  <a:lnTo>
                    <a:pt x="0" y="925"/>
                  </a:lnTo>
                  <a:lnTo>
                    <a:pt x="1109" y="297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24" name="Google Shape;15124;p57"/>
            <p:cNvSpPr/>
            <p:nvPr/>
          </p:nvSpPr>
          <p:spPr>
            <a:xfrm>
              <a:off x="5956150" y="2326025"/>
              <a:ext cx="26825" cy="20375"/>
            </a:xfrm>
            <a:custGeom>
              <a:avLst/>
              <a:gdLst/>
              <a:ahLst/>
              <a:cxnLst/>
              <a:rect l="l" t="t" r="r" b="b"/>
              <a:pathLst>
                <a:path w="1073" h="815" extrusionOk="0">
                  <a:moveTo>
                    <a:pt x="1072" y="1"/>
                  </a:moveTo>
                  <a:lnTo>
                    <a:pt x="0" y="592"/>
                  </a:lnTo>
                  <a:lnTo>
                    <a:pt x="0" y="814"/>
                  </a:lnTo>
                  <a:lnTo>
                    <a:pt x="1072" y="223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25" name="Google Shape;15125;p57"/>
            <p:cNvSpPr/>
            <p:nvPr/>
          </p:nvSpPr>
          <p:spPr>
            <a:xfrm>
              <a:off x="5974625" y="2329725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0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26" name="Google Shape;15126;p57"/>
            <p:cNvSpPr/>
            <p:nvPr/>
          </p:nvSpPr>
          <p:spPr>
            <a:xfrm>
              <a:off x="5964450" y="23362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296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27" name="Google Shape;15127;p57"/>
            <p:cNvSpPr/>
            <p:nvPr/>
          </p:nvSpPr>
          <p:spPr>
            <a:xfrm>
              <a:off x="5956150" y="2323250"/>
              <a:ext cx="27750" cy="25925"/>
            </a:xfrm>
            <a:custGeom>
              <a:avLst/>
              <a:gdLst/>
              <a:ahLst/>
              <a:cxnLst/>
              <a:rect l="l" t="t" r="r" b="b"/>
              <a:pathLst>
                <a:path w="1110" h="1037" extrusionOk="0">
                  <a:moveTo>
                    <a:pt x="1109" y="1"/>
                  </a:moveTo>
                  <a:lnTo>
                    <a:pt x="739" y="260"/>
                  </a:lnTo>
                  <a:lnTo>
                    <a:pt x="333" y="482"/>
                  </a:lnTo>
                  <a:lnTo>
                    <a:pt x="333" y="515"/>
                  </a:lnTo>
                  <a:lnTo>
                    <a:pt x="1109" y="75"/>
                  </a:lnTo>
                  <a:lnTo>
                    <a:pt x="1109" y="1"/>
                  </a:lnTo>
                  <a:close/>
                  <a:moveTo>
                    <a:pt x="333" y="515"/>
                  </a:moveTo>
                  <a:lnTo>
                    <a:pt x="0" y="703"/>
                  </a:lnTo>
                  <a:lnTo>
                    <a:pt x="333" y="519"/>
                  </a:lnTo>
                  <a:lnTo>
                    <a:pt x="333" y="515"/>
                  </a:lnTo>
                  <a:close/>
                  <a:moveTo>
                    <a:pt x="1109" y="334"/>
                  </a:moveTo>
                  <a:lnTo>
                    <a:pt x="739" y="555"/>
                  </a:lnTo>
                  <a:lnTo>
                    <a:pt x="333" y="814"/>
                  </a:lnTo>
                  <a:lnTo>
                    <a:pt x="333" y="836"/>
                  </a:lnTo>
                  <a:lnTo>
                    <a:pt x="333" y="836"/>
                  </a:lnTo>
                  <a:lnTo>
                    <a:pt x="1109" y="371"/>
                  </a:lnTo>
                  <a:lnTo>
                    <a:pt x="1109" y="334"/>
                  </a:lnTo>
                  <a:close/>
                  <a:moveTo>
                    <a:pt x="333" y="836"/>
                  </a:moveTo>
                  <a:lnTo>
                    <a:pt x="238" y="894"/>
                  </a:lnTo>
                  <a:lnTo>
                    <a:pt x="333" y="851"/>
                  </a:lnTo>
                  <a:lnTo>
                    <a:pt x="333" y="836"/>
                  </a:lnTo>
                  <a:close/>
                  <a:moveTo>
                    <a:pt x="238" y="894"/>
                  </a:moveTo>
                  <a:lnTo>
                    <a:pt x="0" y="999"/>
                  </a:lnTo>
                  <a:lnTo>
                    <a:pt x="0" y="1036"/>
                  </a:lnTo>
                  <a:lnTo>
                    <a:pt x="238" y="89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28" name="Google Shape;15128;p57"/>
            <p:cNvSpPr/>
            <p:nvPr/>
          </p:nvSpPr>
          <p:spPr>
            <a:xfrm>
              <a:off x="5983875" y="232325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0" y="1"/>
                  </a:moveTo>
                  <a:lnTo>
                    <a:pt x="0" y="371"/>
                  </a:lnTo>
                  <a:lnTo>
                    <a:pt x="74" y="371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29" name="Google Shape;15129;p57"/>
            <p:cNvSpPr/>
            <p:nvPr/>
          </p:nvSpPr>
          <p:spPr>
            <a:xfrm>
              <a:off x="5956150" y="2332500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1109" y="1"/>
                  </a:moveTo>
                  <a:lnTo>
                    <a:pt x="0" y="666"/>
                  </a:lnTo>
                  <a:lnTo>
                    <a:pt x="74" y="666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30" name="Google Shape;15130;p57"/>
            <p:cNvSpPr/>
            <p:nvPr/>
          </p:nvSpPr>
          <p:spPr>
            <a:xfrm>
              <a:off x="5956150" y="2323250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1109" y="1"/>
                  </a:moveTo>
                  <a:lnTo>
                    <a:pt x="0" y="666"/>
                  </a:lnTo>
                  <a:lnTo>
                    <a:pt x="74" y="703"/>
                  </a:lnTo>
                  <a:lnTo>
                    <a:pt x="1183" y="75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31" name="Google Shape;15131;p57"/>
            <p:cNvSpPr/>
            <p:nvPr/>
          </p:nvSpPr>
          <p:spPr>
            <a:xfrm>
              <a:off x="5956150" y="2339900"/>
              <a:ext cx="1850" cy="9275"/>
            </a:xfrm>
            <a:custGeom>
              <a:avLst/>
              <a:gdLst/>
              <a:ahLst/>
              <a:cxnLst/>
              <a:rect l="l" t="t" r="r" b="b"/>
              <a:pathLst>
                <a:path w="74" h="371" extrusionOk="0">
                  <a:moveTo>
                    <a:pt x="0" y="0"/>
                  </a:moveTo>
                  <a:lnTo>
                    <a:pt x="0" y="370"/>
                  </a:lnTo>
                  <a:lnTo>
                    <a:pt x="74" y="370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32" name="Google Shape;15132;p57"/>
            <p:cNvSpPr/>
            <p:nvPr/>
          </p:nvSpPr>
          <p:spPr>
            <a:xfrm>
              <a:off x="5956150" y="234360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109" y="296"/>
                  </a:moveTo>
                  <a:lnTo>
                    <a:pt x="1109" y="37"/>
                  </a:lnTo>
                  <a:lnTo>
                    <a:pt x="1109" y="0"/>
                  </a:lnTo>
                  <a:lnTo>
                    <a:pt x="1109" y="296"/>
                  </a:lnTo>
                  <a:lnTo>
                    <a:pt x="0" y="962"/>
                  </a:lnTo>
                  <a:lnTo>
                    <a:pt x="0" y="9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33" name="Google Shape;15133;p57"/>
            <p:cNvSpPr/>
            <p:nvPr/>
          </p:nvSpPr>
          <p:spPr>
            <a:xfrm>
              <a:off x="5956150" y="234452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2" y="0"/>
                  </a:moveTo>
                  <a:lnTo>
                    <a:pt x="1072" y="259"/>
                  </a:lnTo>
                  <a:lnTo>
                    <a:pt x="0" y="888"/>
                  </a:lnTo>
                  <a:lnTo>
                    <a:pt x="0" y="925"/>
                  </a:lnTo>
                  <a:lnTo>
                    <a:pt x="1109" y="259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34" name="Google Shape;15134;p57"/>
            <p:cNvSpPr/>
            <p:nvPr/>
          </p:nvSpPr>
          <p:spPr>
            <a:xfrm>
              <a:off x="5956150" y="2344525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1072" y="0"/>
                  </a:moveTo>
                  <a:lnTo>
                    <a:pt x="0" y="592"/>
                  </a:lnTo>
                  <a:lnTo>
                    <a:pt x="0" y="888"/>
                  </a:lnTo>
                  <a:lnTo>
                    <a:pt x="1072" y="25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35" name="Google Shape;15135;p57"/>
            <p:cNvSpPr/>
            <p:nvPr/>
          </p:nvSpPr>
          <p:spPr>
            <a:xfrm>
              <a:off x="5974625" y="2349150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36" name="Google Shape;15136;p57"/>
            <p:cNvSpPr/>
            <p:nvPr/>
          </p:nvSpPr>
          <p:spPr>
            <a:xfrm>
              <a:off x="5964450" y="23546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334"/>
                  </a:lnTo>
                  <a:lnTo>
                    <a:pt x="1" y="334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37" name="Google Shape;15137;p57"/>
            <p:cNvSpPr/>
            <p:nvPr/>
          </p:nvSpPr>
          <p:spPr>
            <a:xfrm>
              <a:off x="5956150" y="23436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109" y="0"/>
                  </a:moveTo>
                  <a:lnTo>
                    <a:pt x="739" y="222"/>
                  </a:lnTo>
                  <a:lnTo>
                    <a:pt x="333" y="444"/>
                  </a:lnTo>
                  <a:lnTo>
                    <a:pt x="0" y="629"/>
                  </a:lnTo>
                  <a:lnTo>
                    <a:pt x="0" y="666"/>
                  </a:lnTo>
                  <a:lnTo>
                    <a:pt x="1109" y="37"/>
                  </a:lnTo>
                  <a:lnTo>
                    <a:pt x="1109" y="0"/>
                  </a:lnTo>
                  <a:close/>
                  <a:moveTo>
                    <a:pt x="1109" y="296"/>
                  </a:moveTo>
                  <a:lnTo>
                    <a:pt x="739" y="555"/>
                  </a:lnTo>
                  <a:lnTo>
                    <a:pt x="333" y="777"/>
                  </a:lnTo>
                  <a:lnTo>
                    <a:pt x="0" y="962"/>
                  </a:lnTo>
                  <a:lnTo>
                    <a:pt x="0" y="998"/>
                  </a:lnTo>
                  <a:lnTo>
                    <a:pt x="1109" y="370"/>
                  </a:lnTo>
                  <a:lnTo>
                    <a:pt x="1109" y="29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38" name="Google Shape;15138;p57"/>
            <p:cNvSpPr/>
            <p:nvPr/>
          </p:nvSpPr>
          <p:spPr>
            <a:xfrm>
              <a:off x="5983875" y="2343600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0" y="0"/>
                  </a:moveTo>
                  <a:lnTo>
                    <a:pt x="0" y="296"/>
                  </a:lnTo>
                  <a:lnTo>
                    <a:pt x="74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39" name="Google Shape;15139;p57"/>
            <p:cNvSpPr/>
            <p:nvPr/>
          </p:nvSpPr>
          <p:spPr>
            <a:xfrm>
              <a:off x="5956150" y="235100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1109" y="0"/>
                  </a:moveTo>
                  <a:lnTo>
                    <a:pt x="0" y="702"/>
                  </a:lnTo>
                  <a:lnTo>
                    <a:pt x="74" y="702"/>
                  </a:lnTo>
                  <a:lnTo>
                    <a:pt x="1183" y="74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40" name="Google Shape;15140;p57"/>
            <p:cNvSpPr/>
            <p:nvPr/>
          </p:nvSpPr>
          <p:spPr>
            <a:xfrm>
              <a:off x="5956150" y="2343600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109" y="0"/>
                  </a:moveTo>
                  <a:lnTo>
                    <a:pt x="0" y="629"/>
                  </a:lnTo>
                  <a:lnTo>
                    <a:pt x="74" y="666"/>
                  </a:lnTo>
                  <a:lnTo>
                    <a:pt x="1183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41" name="Google Shape;15141;p57"/>
            <p:cNvSpPr/>
            <p:nvPr/>
          </p:nvSpPr>
          <p:spPr>
            <a:xfrm>
              <a:off x="5956150" y="2359300"/>
              <a:ext cx="1850" cy="9275"/>
            </a:xfrm>
            <a:custGeom>
              <a:avLst/>
              <a:gdLst/>
              <a:ahLst/>
              <a:cxnLst/>
              <a:rect l="l" t="t" r="r" b="b"/>
              <a:pathLst>
                <a:path w="74" h="371" extrusionOk="0">
                  <a:moveTo>
                    <a:pt x="0" y="1"/>
                  </a:moveTo>
                  <a:lnTo>
                    <a:pt x="0" y="334"/>
                  </a:lnTo>
                  <a:lnTo>
                    <a:pt x="74" y="370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42" name="Google Shape;15142;p57"/>
            <p:cNvSpPr/>
            <p:nvPr/>
          </p:nvSpPr>
          <p:spPr>
            <a:xfrm>
              <a:off x="5991250" y="23047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3" y="1"/>
                  </a:moveTo>
                  <a:lnTo>
                    <a:pt x="1073" y="333"/>
                  </a:lnTo>
                  <a:lnTo>
                    <a:pt x="1" y="925"/>
                  </a:lnTo>
                  <a:lnTo>
                    <a:pt x="1110" y="333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43" name="Google Shape;15143;p57"/>
            <p:cNvSpPr/>
            <p:nvPr/>
          </p:nvSpPr>
          <p:spPr>
            <a:xfrm>
              <a:off x="5991250" y="2304775"/>
              <a:ext cx="26850" cy="23125"/>
            </a:xfrm>
            <a:custGeom>
              <a:avLst/>
              <a:gdLst/>
              <a:ahLst/>
              <a:cxnLst/>
              <a:rect l="l" t="t" r="r" b="b"/>
              <a:pathLst>
                <a:path w="1074" h="925" extrusionOk="0">
                  <a:moveTo>
                    <a:pt x="1073" y="1"/>
                  </a:moveTo>
                  <a:lnTo>
                    <a:pt x="999" y="74"/>
                  </a:lnTo>
                  <a:lnTo>
                    <a:pt x="999" y="296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73" y="333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44" name="Google Shape;15144;p57"/>
            <p:cNvSpPr/>
            <p:nvPr/>
          </p:nvSpPr>
          <p:spPr>
            <a:xfrm>
              <a:off x="5991250" y="2306625"/>
              <a:ext cx="25000" cy="20350"/>
            </a:xfrm>
            <a:custGeom>
              <a:avLst/>
              <a:gdLst/>
              <a:ahLst/>
              <a:cxnLst/>
              <a:rect l="l" t="t" r="r" b="b"/>
              <a:pathLst>
                <a:path w="1000" h="814" extrusionOk="0">
                  <a:moveTo>
                    <a:pt x="999" y="0"/>
                  </a:moveTo>
                  <a:lnTo>
                    <a:pt x="1" y="592"/>
                  </a:lnTo>
                  <a:lnTo>
                    <a:pt x="1" y="814"/>
                  </a:lnTo>
                  <a:lnTo>
                    <a:pt x="999" y="22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45" name="Google Shape;15145;p57"/>
            <p:cNvSpPr/>
            <p:nvPr/>
          </p:nvSpPr>
          <p:spPr>
            <a:xfrm>
              <a:off x="6008825" y="231125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0" y="0"/>
                  </a:moveTo>
                  <a:lnTo>
                    <a:pt x="0" y="259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46" name="Google Shape;15146;p57"/>
            <p:cNvSpPr/>
            <p:nvPr/>
          </p:nvSpPr>
          <p:spPr>
            <a:xfrm>
              <a:off x="5997725" y="2316800"/>
              <a:ext cx="1875" cy="8325"/>
            </a:xfrm>
            <a:custGeom>
              <a:avLst/>
              <a:gdLst/>
              <a:ahLst/>
              <a:cxnLst/>
              <a:rect l="l" t="t" r="r" b="b"/>
              <a:pathLst>
                <a:path w="75" h="333" extrusionOk="0">
                  <a:moveTo>
                    <a:pt x="1" y="0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47" name="Google Shape;15147;p57"/>
            <p:cNvSpPr/>
            <p:nvPr/>
          </p:nvSpPr>
          <p:spPr>
            <a:xfrm>
              <a:off x="5991250" y="2303850"/>
              <a:ext cx="27750" cy="25900"/>
            </a:xfrm>
            <a:custGeom>
              <a:avLst/>
              <a:gdLst/>
              <a:ahLst/>
              <a:cxnLst/>
              <a:rect l="l" t="t" r="r" b="b"/>
              <a:pathLst>
                <a:path w="1110" h="1036" extrusionOk="0">
                  <a:moveTo>
                    <a:pt x="1110" y="1"/>
                  </a:moveTo>
                  <a:lnTo>
                    <a:pt x="740" y="222"/>
                  </a:lnTo>
                  <a:lnTo>
                    <a:pt x="334" y="481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1110" y="38"/>
                  </a:lnTo>
                  <a:lnTo>
                    <a:pt x="1110" y="1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334" y="777"/>
                  </a:lnTo>
                  <a:lnTo>
                    <a:pt x="1" y="962"/>
                  </a:lnTo>
                  <a:lnTo>
                    <a:pt x="1" y="1036"/>
                  </a:lnTo>
                  <a:lnTo>
                    <a:pt x="1110" y="370"/>
                  </a:lnTo>
                  <a:lnTo>
                    <a:pt x="111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48" name="Google Shape;15148;p57"/>
            <p:cNvSpPr/>
            <p:nvPr/>
          </p:nvSpPr>
          <p:spPr>
            <a:xfrm>
              <a:off x="6019000" y="2303850"/>
              <a:ext cx="925" cy="9275"/>
            </a:xfrm>
            <a:custGeom>
              <a:avLst/>
              <a:gdLst/>
              <a:ahLst/>
              <a:cxnLst/>
              <a:rect l="l" t="t" r="r" b="b"/>
              <a:pathLst>
                <a:path w="37" h="371" extrusionOk="0">
                  <a:moveTo>
                    <a:pt x="0" y="1"/>
                  </a:moveTo>
                  <a:lnTo>
                    <a:pt x="0" y="370"/>
                  </a:lnTo>
                  <a:lnTo>
                    <a:pt x="37" y="370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49" name="Google Shape;15149;p57"/>
            <p:cNvSpPr/>
            <p:nvPr/>
          </p:nvSpPr>
          <p:spPr>
            <a:xfrm>
              <a:off x="5991250" y="231310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110" y="0"/>
                  </a:moveTo>
                  <a:lnTo>
                    <a:pt x="1" y="666"/>
                  </a:lnTo>
                  <a:lnTo>
                    <a:pt x="1" y="666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50" name="Google Shape;15150;p57"/>
            <p:cNvSpPr/>
            <p:nvPr/>
          </p:nvSpPr>
          <p:spPr>
            <a:xfrm>
              <a:off x="5990325" y="230385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1147" y="1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84" y="38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51" name="Google Shape;15151;p57"/>
            <p:cNvSpPr/>
            <p:nvPr/>
          </p:nvSpPr>
          <p:spPr>
            <a:xfrm>
              <a:off x="5990325" y="2320500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52" name="Google Shape;15152;p57"/>
            <p:cNvSpPr/>
            <p:nvPr/>
          </p:nvSpPr>
          <p:spPr>
            <a:xfrm>
              <a:off x="5991250" y="2323250"/>
              <a:ext cx="27750" cy="25000"/>
            </a:xfrm>
            <a:custGeom>
              <a:avLst/>
              <a:gdLst/>
              <a:ahLst/>
              <a:cxnLst/>
              <a:rect l="l" t="t" r="r" b="b"/>
              <a:pathLst>
                <a:path w="1110" h="1000" extrusionOk="0">
                  <a:moveTo>
                    <a:pt x="1110" y="1"/>
                  </a:moveTo>
                  <a:lnTo>
                    <a:pt x="1073" y="75"/>
                  </a:lnTo>
                  <a:lnTo>
                    <a:pt x="1073" y="334"/>
                  </a:lnTo>
                  <a:lnTo>
                    <a:pt x="1" y="999"/>
                  </a:lnTo>
                  <a:lnTo>
                    <a:pt x="1110" y="334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53" name="Google Shape;15153;p57"/>
            <p:cNvSpPr/>
            <p:nvPr/>
          </p:nvSpPr>
          <p:spPr>
            <a:xfrm>
              <a:off x="5991250" y="2325100"/>
              <a:ext cx="26850" cy="23150"/>
            </a:xfrm>
            <a:custGeom>
              <a:avLst/>
              <a:gdLst/>
              <a:ahLst/>
              <a:cxnLst/>
              <a:rect l="l" t="t" r="r" b="b"/>
              <a:pathLst>
                <a:path w="1074" h="926" extrusionOk="0">
                  <a:moveTo>
                    <a:pt x="999" y="1"/>
                  </a:moveTo>
                  <a:lnTo>
                    <a:pt x="999" y="260"/>
                  </a:lnTo>
                  <a:lnTo>
                    <a:pt x="1" y="851"/>
                  </a:lnTo>
                  <a:lnTo>
                    <a:pt x="1" y="925"/>
                  </a:lnTo>
                  <a:lnTo>
                    <a:pt x="1073" y="26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54" name="Google Shape;15154;p57"/>
            <p:cNvSpPr/>
            <p:nvPr/>
          </p:nvSpPr>
          <p:spPr>
            <a:xfrm>
              <a:off x="5991250" y="2325100"/>
              <a:ext cx="25000" cy="21300"/>
            </a:xfrm>
            <a:custGeom>
              <a:avLst/>
              <a:gdLst/>
              <a:ahLst/>
              <a:cxnLst/>
              <a:rect l="l" t="t" r="r" b="b"/>
              <a:pathLst>
                <a:path w="1000" h="852" extrusionOk="0">
                  <a:moveTo>
                    <a:pt x="999" y="1"/>
                  </a:moveTo>
                  <a:lnTo>
                    <a:pt x="1" y="592"/>
                  </a:lnTo>
                  <a:lnTo>
                    <a:pt x="1" y="851"/>
                  </a:lnTo>
                  <a:lnTo>
                    <a:pt x="999" y="260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55" name="Google Shape;15155;p57"/>
            <p:cNvSpPr/>
            <p:nvPr/>
          </p:nvSpPr>
          <p:spPr>
            <a:xfrm>
              <a:off x="6008825" y="2329725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0" y="1"/>
                  </a:moveTo>
                  <a:lnTo>
                    <a:pt x="0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56" name="Google Shape;15156;p57"/>
            <p:cNvSpPr/>
            <p:nvPr/>
          </p:nvSpPr>
          <p:spPr>
            <a:xfrm>
              <a:off x="5997725" y="2335275"/>
              <a:ext cx="1875" cy="8350"/>
            </a:xfrm>
            <a:custGeom>
              <a:avLst/>
              <a:gdLst/>
              <a:ahLst/>
              <a:cxnLst/>
              <a:rect l="l" t="t" r="r" b="b"/>
              <a:pathLst>
                <a:path w="75" h="334" extrusionOk="0">
                  <a:moveTo>
                    <a:pt x="1" y="1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57" name="Google Shape;15157;p57"/>
            <p:cNvSpPr/>
            <p:nvPr/>
          </p:nvSpPr>
          <p:spPr>
            <a:xfrm>
              <a:off x="5991250" y="2323250"/>
              <a:ext cx="27750" cy="25925"/>
            </a:xfrm>
            <a:custGeom>
              <a:avLst/>
              <a:gdLst/>
              <a:ahLst/>
              <a:cxnLst/>
              <a:rect l="l" t="t" r="r" b="b"/>
              <a:pathLst>
                <a:path w="1110" h="1037" extrusionOk="0">
                  <a:moveTo>
                    <a:pt x="1110" y="1"/>
                  </a:moveTo>
                  <a:lnTo>
                    <a:pt x="740" y="260"/>
                  </a:lnTo>
                  <a:lnTo>
                    <a:pt x="334" y="482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1110" y="75"/>
                  </a:lnTo>
                  <a:lnTo>
                    <a:pt x="1110" y="1"/>
                  </a:lnTo>
                  <a:close/>
                  <a:moveTo>
                    <a:pt x="1110" y="334"/>
                  </a:moveTo>
                  <a:lnTo>
                    <a:pt x="740" y="555"/>
                  </a:lnTo>
                  <a:lnTo>
                    <a:pt x="334" y="814"/>
                  </a:lnTo>
                  <a:lnTo>
                    <a:pt x="1" y="999"/>
                  </a:lnTo>
                  <a:lnTo>
                    <a:pt x="1" y="1036"/>
                  </a:lnTo>
                  <a:lnTo>
                    <a:pt x="1110" y="371"/>
                  </a:lnTo>
                  <a:lnTo>
                    <a:pt x="1110" y="33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58" name="Google Shape;15158;p57"/>
            <p:cNvSpPr/>
            <p:nvPr/>
          </p:nvSpPr>
          <p:spPr>
            <a:xfrm>
              <a:off x="6019000" y="2323250"/>
              <a:ext cx="925" cy="9275"/>
            </a:xfrm>
            <a:custGeom>
              <a:avLst/>
              <a:gdLst/>
              <a:ahLst/>
              <a:cxnLst/>
              <a:rect l="l" t="t" r="r" b="b"/>
              <a:pathLst>
                <a:path w="37" h="371" extrusionOk="0">
                  <a:moveTo>
                    <a:pt x="0" y="1"/>
                  </a:moveTo>
                  <a:lnTo>
                    <a:pt x="0" y="371"/>
                  </a:lnTo>
                  <a:lnTo>
                    <a:pt x="37" y="37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59" name="Google Shape;15159;p57"/>
            <p:cNvSpPr/>
            <p:nvPr/>
          </p:nvSpPr>
          <p:spPr>
            <a:xfrm>
              <a:off x="5991250" y="2332500"/>
              <a:ext cx="28675" cy="16675"/>
            </a:xfrm>
            <a:custGeom>
              <a:avLst/>
              <a:gdLst/>
              <a:ahLst/>
              <a:cxnLst/>
              <a:rect l="l" t="t" r="r" b="b"/>
              <a:pathLst>
                <a:path w="1147" h="667" extrusionOk="0">
                  <a:moveTo>
                    <a:pt x="1110" y="1"/>
                  </a:moveTo>
                  <a:lnTo>
                    <a:pt x="1" y="666"/>
                  </a:lnTo>
                  <a:lnTo>
                    <a:pt x="1" y="666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60" name="Google Shape;15160;p57"/>
            <p:cNvSpPr/>
            <p:nvPr/>
          </p:nvSpPr>
          <p:spPr>
            <a:xfrm>
              <a:off x="5990325" y="2323250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1147" y="1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84" y="75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61" name="Google Shape;15161;p57"/>
            <p:cNvSpPr/>
            <p:nvPr/>
          </p:nvSpPr>
          <p:spPr>
            <a:xfrm>
              <a:off x="5990325" y="233990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33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62" name="Google Shape;15162;p57"/>
            <p:cNvSpPr/>
            <p:nvPr/>
          </p:nvSpPr>
          <p:spPr>
            <a:xfrm>
              <a:off x="6024525" y="2293675"/>
              <a:ext cx="27750" cy="15750"/>
            </a:xfrm>
            <a:custGeom>
              <a:avLst/>
              <a:gdLst/>
              <a:ahLst/>
              <a:cxnLst/>
              <a:rect l="l" t="t" r="r" b="b"/>
              <a:pathLst>
                <a:path w="1110" h="630" extrusionOk="0">
                  <a:moveTo>
                    <a:pt x="1110" y="1"/>
                  </a:moveTo>
                  <a:lnTo>
                    <a:pt x="1" y="592"/>
                  </a:lnTo>
                  <a:lnTo>
                    <a:pt x="1" y="629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63" name="Google Shape;15163;p57"/>
            <p:cNvSpPr/>
            <p:nvPr/>
          </p:nvSpPr>
          <p:spPr>
            <a:xfrm>
              <a:off x="6024525" y="22853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110" y="0"/>
                  </a:moveTo>
                  <a:lnTo>
                    <a:pt x="1073" y="37"/>
                  </a:lnTo>
                  <a:lnTo>
                    <a:pt x="1073" y="296"/>
                  </a:lnTo>
                  <a:lnTo>
                    <a:pt x="1" y="887"/>
                  </a:lnTo>
                  <a:lnTo>
                    <a:pt x="1" y="924"/>
                  </a:lnTo>
                  <a:lnTo>
                    <a:pt x="1110" y="333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64" name="Google Shape;15164;p57"/>
            <p:cNvSpPr/>
            <p:nvPr/>
          </p:nvSpPr>
          <p:spPr>
            <a:xfrm>
              <a:off x="6024525" y="2286300"/>
              <a:ext cx="26825" cy="21275"/>
            </a:xfrm>
            <a:custGeom>
              <a:avLst/>
              <a:gdLst/>
              <a:ahLst/>
              <a:cxnLst/>
              <a:rect l="l" t="t" r="r" b="b"/>
              <a:pathLst>
                <a:path w="1073" h="851" extrusionOk="0">
                  <a:moveTo>
                    <a:pt x="1073" y="0"/>
                  </a:moveTo>
                  <a:lnTo>
                    <a:pt x="1" y="629"/>
                  </a:lnTo>
                  <a:lnTo>
                    <a:pt x="1" y="850"/>
                  </a:lnTo>
                  <a:lnTo>
                    <a:pt x="1073" y="2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65" name="Google Shape;15165;p57"/>
            <p:cNvSpPr/>
            <p:nvPr/>
          </p:nvSpPr>
          <p:spPr>
            <a:xfrm>
              <a:off x="6043025" y="22909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4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66" name="Google Shape;15166;p57"/>
            <p:cNvSpPr/>
            <p:nvPr/>
          </p:nvSpPr>
          <p:spPr>
            <a:xfrm>
              <a:off x="6032850" y="2297375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1"/>
                  </a:moveTo>
                  <a:lnTo>
                    <a:pt x="1" y="297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67" name="Google Shape;15167;p57"/>
            <p:cNvSpPr/>
            <p:nvPr/>
          </p:nvSpPr>
          <p:spPr>
            <a:xfrm>
              <a:off x="6024525" y="228445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110" y="0"/>
                  </a:moveTo>
                  <a:lnTo>
                    <a:pt x="740" y="222"/>
                  </a:lnTo>
                  <a:lnTo>
                    <a:pt x="740" y="259"/>
                  </a:lnTo>
                  <a:lnTo>
                    <a:pt x="1110" y="37"/>
                  </a:lnTo>
                  <a:lnTo>
                    <a:pt x="1110" y="0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740" y="579"/>
                  </a:lnTo>
                  <a:lnTo>
                    <a:pt x="1110" y="370"/>
                  </a:lnTo>
                  <a:lnTo>
                    <a:pt x="1110" y="333"/>
                  </a:lnTo>
                  <a:close/>
                  <a:moveTo>
                    <a:pt x="740" y="259"/>
                  </a:moveTo>
                  <a:lnTo>
                    <a:pt x="1" y="703"/>
                  </a:lnTo>
                  <a:lnTo>
                    <a:pt x="334" y="518"/>
                  </a:lnTo>
                  <a:lnTo>
                    <a:pt x="740" y="259"/>
                  </a:lnTo>
                  <a:close/>
                  <a:moveTo>
                    <a:pt x="740" y="579"/>
                  </a:moveTo>
                  <a:lnTo>
                    <a:pt x="1" y="998"/>
                  </a:lnTo>
                  <a:lnTo>
                    <a:pt x="334" y="814"/>
                  </a:lnTo>
                  <a:lnTo>
                    <a:pt x="740" y="592"/>
                  </a:lnTo>
                  <a:lnTo>
                    <a:pt x="740" y="579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68" name="Google Shape;15168;p57"/>
            <p:cNvSpPr/>
            <p:nvPr/>
          </p:nvSpPr>
          <p:spPr>
            <a:xfrm>
              <a:off x="6052250" y="2285375"/>
              <a:ext cx="950" cy="8325"/>
            </a:xfrm>
            <a:custGeom>
              <a:avLst/>
              <a:gdLst/>
              <a:ahLst/>
              <a:cxnLst/>
              <a:rect l="l" t="t" r="r" b="b"/>
              <a:pathLst>
                <a:path w="38" h="333" extrusionOk="0">
                  <a:moveTo>
                    <a:pt x="1" y="0"/>
                  </a:moveTo>
                  <a:lnTo>
                    <a:pt x="1" y="333"/>
                  </a:lnTo>
                  <a:lnTo>
                    <a:pt x="38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69" name="Google Shape;15169;p57"/>
            <p:cNvSpPr/>
            <p:nvPr/>
          </p:nvSpPr>
          <p:spPr>
            <a:xfrm>
              <a:off x="6024525" y="2293675"/>
              <a:ext cx="28675" cy="15750"/>
            </a:xfrm>
            <a:custGeom>
              <a:avLst/>
              <a:gdLst/>
              <a:ahLst/>
              <a:cxnLst/>
              <a:rect l="l" t="t" r="r" b="b"/>
              <a:pathLst>
                <a:path w="1147" h="630" extrusionOk="0">
                  <a:moveTo>
                    <a:pt x="1110" y="1"/>
                  </a:moveTo>
                  <a:lnTo>
                    <a:pt x="1" y="629"/>
                  </a:lnTo>
                  <a:lnTo>
                    <a:pt x="38" y="629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70" name="Google Shape;15170;p57"/>
            <p:cNvSpPr/>
            <p:nvPr/>
          </p:nvSpPr>
          <p:spPr>
            <a:xfrm>
              <a:off x="6024525" y="2284450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0"/>
                  </a:moveTo>
                  <a:lnTo>
                    <a:pt x="1" y="629"/>
                  </a:lnTo>
                  <a:lnTo>
                    <a:pt x="38" y="703"/>
                  </a:lnTo>
                  <a:lnTo>
                    <a:pt x="1147" y="37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71" name="Google Shape;15171;p57"/>
            <p:cNvSpPr/>
            <p:nvPr/>
          </p:nvSpPr>
          <p:spPr>
            <a:xfrm>
              <a:off x="6024525" y="23001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72" name="Google Shape;15172;p57"/>
            <p:cNvSpPr/>
            <p:nvPr/>
          </p:nvSpPr>
          <p:spPr>
            <a:xfrm>
              <a:off x="6024525" y="2312175"/>
              <a:ext cx="27750" cy="15725"/>
            </a:xfrm>
            <a:custGeom>
              <a:avLst/>
              <a:gdLst/>
              <a:ahLst/>
              <a:cxnLst/>
              <a:rect l="l" t="t" r="r" b="b"/>
              <a:pathLst>
                <a:path w="1110" h="629" extrusionOk="0">
                  <a:moveTo>
                    <a:pt x="1110" y="0"/>
                  </a:moveTo>
                  <a:lnTo>
                    <a:pt x="1" y="629"/>
                  </a:lnTo>
                  <a:lnTo>
                    <a:pt x="1110" y="37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73" name="Google Shape;15173;p57"/>
            <p:cNvSpPr/>
            <p:nvPr/>
          </p:nvSpPr>
          <p:spPr>
            <a:xfrm>
              <a:off x="6024525" y="23047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3" y="1"/>
                  </a:moveTo>
                  <a:lnTo>
                    <a:pt x="1073" y="296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110" y="29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74" name="Google Shape;15174;p57"/>
            <p:cNvSpPr/>
            <p:nvPr/>
          </p:nvSpPr>
          <p:spPr>
            <a:xfrm>
              <a:off x="6024525" y="2304775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1073" y="1"/>
                  </a:moveTo>
                  <a:lnTo>
                    <a:pt x="1" y="629"/>
                  </a:lnTo>
                  <a:lnTo>
                    <a:pt x="1" y="888"/>
                  </a:lnTo>
                  <a:lnTo>
                    <a:pt x="1073" y="296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75" name="Google Shape;15175;p57"/>
            <p:cNvSpPr/>
            <p:nvPr/>
          </p:nvSpPr>
          <p:spPr>
            <a:xfrm>
              <a:off x="6043025" y="23094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76" name="Google Shape;15176;p57"/>
            <p:cNvSpPr/>
            <p:nvPr/>
          </p:nvSpPr>
          <p:spPr>
            <a:xfrm>
              <a:off x="6032850" y="2315875"/>
              <a:ext cx="25" cy="7400"/>
            </a:xfrm>
            <a:custGeom>
              <a:avLst/>
              <a:gdLst/>
              <a:ahLst/>
              <a:cxnLst/>
              <a:rect l="l" t="t" r="r" b="b"/>
              <a:pathLst>
                <a:path w="1" h="296" extrusionOk="0">
                  <a:moveTo>
                    <a:pt x="1" y="0"/>
                  </a:moveTo>
                  <a:lnTo>
                    <a:pt x="1" y="296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77" name="Google Shape;15177;p57"/>
            <p:cNvSpPr/>
            <p:nvPr/>
          </p:nvSpPr>
          <p:spPr>
            <a:xfrm>
              <a:off x="6024525" y="2303850"/>
              <a:ext cx="27750" cy="25900"/>
            </a:xfrm>
            <a:custGeom>
              <a:avLst/>
              <a:gdLst/>
              <a:ahLst/>
              <a:cxnLst/>
              <a:rect l="l" t="t" r="r" b="b"/>
              <a:pathLst>
                <a:path w="1110" h="1036" extrusionOk="0">
                  <a:moveTo>
                    <a:pt x="1110" y="1"/>
                  </a:moveTo>
                  <a:lnTo>
                    <a:pt x="740" y="222"/>
                  </a:lnTo>
                  <a:lnTo>
                    <a:pt x="334" y="481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1110" y="38"/>
                  </a:lnTo>
                  <a:lnTo>
                    <a:pt x="1110" y="1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334" y="777"/>
                  </a:lnTo>
                  <a:lnTo>
                    <a:pt x="1" y="962"/>
                  </a:lnTo>
                  <a:lnTo>
                    <a:pt x="1" y="1036"/>
                  </a:lnTo>
                  <a:lnTo>
                    <a:pt x="1110" y="370"/>
                  </a:lnTo>
                  <a:lnTo>
                    <a:pt x="111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78" name="Google Shape;15178;p57"/>
            <p:cNvSpPr/>
            <p:nvPr/>
          </p:nvSpPr>
          <p:spPr>
            <a:xfrm>
              <a:off x="6052250" y="23038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79" name="Google Shape;15179;p57"/>
            <p:cNvSpPr/>
            <p:nvPr/>
          </p:nvSpPr>
          <p:spPr>
            <a:xfrm>
              <a:off x="6024525" y="231310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110" y="0"/>
                  </a:moveTo>
                  <a:lnTo>
                    <a:pt x="1" y="666"/>
                  </a:lnTo>
                  <a:lnTo>
                    <a:pt x="38" y="666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80" name="Google Shape;15180;p57"/>
            <p:cNvSpPr/>
            <p:nvPr/>
          </p:nvSpPr>
          <p:spPr>
            <a:xfrm>
              <a:off x="6024525" y="2303850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1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47" y="38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81" name="Google Shape;15181;p57"/>
            <p:cNvSpPr/>
            <p:nvPr/>
          </p:nvSpPr>
          <p:spPr>
            <a:xfrm>
              <a:off x="6024525" y="2320500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82" name="Google Shape;15182;p57"/>
            <p:cNvSpPr/>
            <p:nvPr/>
          </p:nvSpPr>
          <p:spPr>
            <a:xfrm>
              <a:off x="5821200" y="2191100"/>
              <a:ext cx="249575" cy="144200"/>
            </a:xfrm>
            <a:custGeom>
              <a:avLst/>
              <a:gdLst/>
              <a:ahLst/>
              <a:cxnLst/>
              <a:rect l="l" t="t" r="r" b="b"/>
              <a:pathLst>
                <a:path w="9983" h="5768" extrusionOk="0">
                  <a:moveTo>
                    <a:pt x="5324" y="0"/>
                  </a:moveTo>
                  <a:lnTo>
                    <a:pt x="0" y="3069"/>
                  </a:lnTo>
                  <a:lnTo>
                    <a:pt x="4733" y="5768"/>
                  </a:lnTo>
                  <a:lnTo>
                    <a:pt x="9982" y="2699"/>
                  </a:lnTo>
                  <a:lnTo>
                    <a:pt x="532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83" name="Google Shape;15183;p57"/>
            <p:cNvSpPr/>
            <p:nvPr/>
          </p:nvSpPr>
          <p:spPr>
            <a:xfrm>
              <a:off x="5834125" y="2197550"/>
              <a:ext cx="223700" cy="73975"/>
            </a:xfrm>
            <a:custGeom>
              <a:avLst/>
              <a:gdLst/>
              <a:ahLst/>
              <a:cxnLst/>
              <a:rect l="l" t="t" r="r" b="b"/>
              <a:pathLst>
                <a:path w="8948" h="2959" extrusionOk="0">
                  <a:moveTo>
                    <a:pt x="4807" y="1"/>
                  </a:moveTo>
                  <a:lnTo>
                    <a:pt x="1" y="2811"/>
                  </a:lnTo>
                  <a:lnTo>
                    <a:pt x="223" y="2959"/>
                  </a:lnTo>
                  <a:lnTo>
                    <a:pt x="4807" y="297"/>
                  </a:lnTo>
                  <a:lnTo>
                    <a:pt x="8726" y="2552"/>
                  </a:lnTo>
                  <a:lnTo>
                    <a:pt x="8948" y="2404"/>
                  </a:lnTo>
                  <a:lnTo>
                    <a:pt x="4807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84" name="Google Shape;15184;p57"/>
            <p:cNvSpPr/>
            <p:nvPr/>
          </p:nvSpPr>
          <p:spPr>
            <a:xfrm>
              <a:off x="5839675" y="2204950"/>
              <a:ext cx="212600" cy="122025"/>
            </a:xfrm>
            <a:custGeom>
              <a:avLst/>
              <a:gdLst/>
              <a:ahLst/>
              <a:cxnLst/>
              <a:rect l="l" t="t" r="r" b="b"/>
              <a:pathLst>
                <a:path w="8504" h="4881" extrusionOk="0">
                  <a:moveTo>
                    <a:pt x="4585" y="1"/>
                  </a:moveTo>
                  <a:lnTo>
                    <a:pt x="1" y="2663"/>
                  </a:lnTo>
                  <a:lnTo>
                    <a:pt x="3920" y="4881"/>
                  </a:lnTo>
                  <a:lnTo>
                    <a:pt x="8504" y="2256"/>
                  </a:lnTo>
                  <a:lnTo>
                    <a:pt x="4585" y="1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85" name="Google Shape;15185;p57"/>
            <p:cNvSpPr/>
            <p:nvPr/>
          </p:nvSpPr>
          <p:spPr>
            <a:xfrm>
              <a:off x="5821200" y="2267800"/>
              <a:ext cx="118325" cy="73975"/>
            </a:xfrm>
            <a:custGeom>
              <a:avLst/>
              <a:gdLst/>
              <a:ahLst/>
              <a:cxnLst/>
              <a:rect l="l" t="t" r="r" b="b"/>
              <a:pathLst>
                <a:path w="4733" h="2959" extrusionOk="0">
                  <a:moveTo>
                    <a:pt x="0" y="1"/>
                  </a:moveTo>
                  <a:lnTo>
                    <a:pt x="0" y="296"/>
                  </a:lnTo>
                  <a:lnTo>
                    <a:pt x="4733" y="2958"/>
                  </a:lnTo>
                  <a:lnTo>
                    <a:pt x="4733" y="27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86" name="Google Shape;15186;p57"/>
            <p:cNvSpPr/>
            <p:nvPr/>
          </p:nvSpPr>
          <p:spPr>
            <a:xfrm>
              <a:off x="5939500" y="2258550"/>
              <a:ext cx="131275" cy="83225"/>
            </a:xfrm>
            <a:custGeom>
              <a:avLst/>
              <a:gdLst/>
              <a:ahLst/>
              <a:cxnLst/>
              <a:rect l="l" t="t" r="r" b="b"/>
              <a:pathLst>
                <a:path w="5251" h="3329" extrusionOk="0">
                  <a:moveTo>
                    <a:pt x="5250" y="1"/>
                  </a:moveTo>
                  <a:lnTo>
                    <a:pt x="1" y="3070"/>
                  </a:lnTo>
                  <a:lnTo>
                    <a:pt x="1" y="3328"/>
                  </a:lnTo>
                  <a:lnTo>
                    <a:pt x="5250" y="297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87" name="Google Shape;15187;p57"/>
            <p:cNvSpPr/>
            <p:nvPr/>
          </p:nvSpPr>
          <p:spPr>
            <a:xfrm>
              <a:off x="5859100" y="2210500"/>
              <a:ext cx="192250" cy="110025"/>
            </a:xfrm>
            <a:custGeom>
              <a:avLst/>
              <a:gdLst/>
              <a:ahLst/>
              <a:cxnLst/>
              <a:rect l="l" t="t" r="r" b="b"/>
              <a:pathLst>
                <a:path w="7690" h="4401" extrusionOk="0">
                  <a:moveTo>
                    <a:pt x="4141" y="1"/>
                  </a:moveTo>
                  <a:lnTo>
                    <a:pt x="0" y="2367"/>
                  </a:lnTo>
                  <a:lnTo>
                    <a:pt x="3512" y="4400"/>
                  </a:lnTo>
                  <a:lnTo>
                    <a:pt x="7690" y="2034"/>
                  </a:lnTo>
                  <a:lnTo>
                    <a:pt x="4141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88" name="Google Shape;15188;p57"/>
            <p:cNvSpPr/>
            <p:nvPr/>
          </p:nvSpPr>
          <p:spPr>
            <a:xfrm>
              <a:off x="5867400" y="2163350"/>
              <a:ext cx="175650" cy="101700"/>
            </a:xfrm>
            <a:custGeom>
              <a:avLst/>
              <a:gdLst/>
              <a:ahLst/>
              <a:cxnLst/>
              <a:rect l="l" t="t" r="r" b="b"/>
              <a:pathLst>
                <a:path w="7026" h="4068" extrusionOk="0">
                  <a:moveTo>
                    <a:pt x="3809" y="1"/>
                  </a:moveTo>
                  <a:lnTo>
                    <a:pt x="1" y="2145"/>
                  </a:lnTo>
                  <a:lnTo>
                    <a:pt x="3254" y="4068"/>
                  </a:lnTo>
                  <a:lnTo>
                    <a:pt x="7025" y="1850"/>
                  </a:lnTo>
                  <a:lnTo>
                    <a:pt x="3809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89" name="Google Shape;15189;p57"/>
            <p:cNvSpPr/>
            <p:nvPr/>
          </p:nvSpPr>
          <p:spPr>
            <a:xfrm>
              <a:off x="5867400" y="2216975"/>
              <a:ext cx="81375" cy="99850"/>
            </a:xfrm>
            <a:custGeom>
              <a:avLst/>
              <a:gdLst/>
              <a:ahLst/>
              <a:cxnLst/>
              <a:rect l="l" t="t" r="r" b="b"/>
              <a:pathLst>
                <a:path w="3255" h="3994" extrusionOk="0">
                  <a:moveTo>
                    <a:pt x="1" y="0"/>
                  </a:moveTo>
                  <a:lnTo>
                    <a:pt x="1" y="2108"/>
                  </a:lnTo>
                  <a:lnTo>
                    <a:pt x="3254" y="3993"/>
                  </a:lnTo>
                  <a:lnTo>
                    <a:pt x="3254" y="19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90" name="Google Shape;15190;p57"/>
            <p:cNvSpPr/>
            <p:nvPr/>
          </p:nvSpPr>
          <p:spPr>
            <a:xfrm>
              <a:off x="5876650" y="2240075"/>
              <a:ext cx="27750" cy="16675"/>
            </a:xfrm>
            <a:custGeom>
              <a:avLst/>
              <a:gdLst/>
              <a:ahLst/>
              <a:cxnLst/>
              <a:rect l="l" t="t" r="r" b="b"/>
              <a:pathLst>
                <a:path w="1110" h="667" extrusionOk="0">
                  <a:moveTo>
                    <a:pt x="1" y="1"/>
                  </a:moveTo>
                  <a:lnTo>
                    <a:pt x="1110" y="666"/>
                  </a:lnTo>
                  <a:lnTo>
                    <a:pt x="1110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91" name="Google Shape;15191;p57"/>
            <p:cNvSpPr/>
            <p:nvPr/>
          </p:nvSpPr>
          <p:spPr>
            <a:xfrm>
              <a:off x="5876650" y="2232675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" y="1"/>
                  </a:moveTo>
                  <a:lnTo>
                    <a:pt x="1" y="297"/>
                  </a:lnTo>
                  <a:lnTo>
                    <a:pt x="1110" y="925"/>
                  </a:lnTo>
                  <a:lnTo>
                    <a:pt x="1110" y="851"/>
                  </a:lnTo>
                  <a:lnTo>
                    <a:pt x="37" y="260"/>
                  </a:lnTo>
                  <a:lnTo>
                    <a:pt x="37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92" name="Google Shape;15192;p57"/>
            <p:cNvSpPr/>
            <p:nvPr/>
          </p:nvSpPr>
          <p:spPr>
            <a:xfrm>
              <a:off x="5877575" y="2233600"/>
              <a:ext cx="26825" cy="20375"/>
            </a:xfrm>
            <a:custGeom>
              <a:avLst/>
              <a:gdLst/>
              <a:ahLst/>
              <a:cxnLst/>
              <a:rect l="l" t="t" r="r" b="b"/>
              <a:pathLst>
                <a:path w="1073" h="815" extrusionOk="0">
                  <a:moveTo>
                    <a:pt x="0" y="1"/>
                  </a:moveTo>
                  <a:lnTo>
                    <a:pt x="0" y="223"/>
                  </a:lnTo>
                  <a:lnTo>
                    <a:pt x="1073" y="814"/>
                  </a:lnTo>
                  <a:lnTo>
                    <a:pt x="1073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93" name="Google Shape;15193;p57"/>
            <p:cNvSpPr/>
            <p:nvPr/>
          </p:nvSpPr>
          <p:spPr>
            <a:xfrm>
              <a:off x="5885900" y="223822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94" name="Google Shape;15194;p57"/>
            <p:cNvSpPr/>
            <p:nvPr/>
          </p:nvSpPr>
          <p:spPr>
            <a:xfrm>
              <a:off x="5896050" y="22437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95" name="Google Shape;15195;p57"/>
            <p:cNvSpPr/>
            <p:nvPr/>
          </p:nvSpPr>
          <p:spPr>
            <a:xfrm>
              <a:off x="5876650" y="2232675"/>
              <a:ext cx="27750" cy="24075"/>
            </a:xfrm>
            <a:custGeom>
              <a:avLst/>
              <a:gdLst/>
              <a:ahLst/>
              <a:cxnLst/>
              <a:rect l="l" t="t" r="r" b="b"/>
              <a:pathLst>
                <a:path w="1110" h="963" extrusionOk="0">
                  <a:moveTo>
                    <a:pt x="1" y="1"/>
                  </a:moveTo>
                  <a:lnTo>
                    <a:pt x="370" y="223"/>
                  </a:lnTo>
                  <a:lnTo>
                    <a:pt x="777" y="444"/>
                  </a:lnTo>
                  <a:lnTo>
                    <a:pt x="1110" y="629"/>
                  </a:lnTo>
                  <a:lnTo>
                    <a:pt x="1" y="1"/>
                  </a:lnTo>
                  <a:close/>
                  <a:moveTo>
                    <a:pt x="1" y="297"/>
                  </a:moveTo>
                  <a:lnTo>
                    <a:pt x="370" y="555"/>
                  </a:lnTo>
                  <a:lnTo>
                    <a:pt x="777" y="777"/>
                  </a:lnTo>
                  <a:lnTo>
                    <a:pt x="1110" y="962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96" name="Google Shape;15196;p57"/>
            <p:cNvSpPr/>
            <p:nvPr/>
          </p:nvSpPr>
          <p:spPr>
            <a:xfrm>
              <a:off x="5875725" y="223267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1"/>
                  </a:lnTo>
                  <a:lnTo>
                    <a:pt x="38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97" name="Google Shape;15197;p57"/>
            <p:cNvSpPr/>
            <p:nvPr/>
          </p:nvSpPr>
          <p:spPr>
            <a:xfrm>
              <a:off x="5875725" y="2240075"/>
              <a:ext cx="28675" cy="17600"/>
            </a:xfrm>
            <a:custGeom>
              <a:avLst/>
              <a:gdLst/>
              <a:ahLst/>
              <a:cxnLst/>
              <a:rect l="l" t="t" r="r" b="b"/>
              <a:pathLst>
                <a:path w="1147" h="704" extrusionOk="0">
                  <a:moveTo>
                    <a:pt x="38" y="1"/>
                  </a:moveTo>
                  <a:lnTo>
                    <a:pt x="1" y="75"/>
                  </a:lnTo>
                  <a:lnTo>
                    <a:pt x="1110" y="703"/>
                  </a:lnTo>
                  <a:lnTo>
                    <a:pt x="1147" y="66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98" name="Google Shape;15198;p57"/>
            <p:cNvSpPr/>
            <p:nvPr/>
          </p:nvSpPr>
          <p:spPr>
            <a:xfrm>
              <a:off x="5875725" y="2232675"/>
              <a:ext cx="28675" cy="15750"/>
            </a:xfrm>
            <a:custGeom>
              <a:avLst/>
              <a:gdLst/>
              <a:ahLst/>
              <a:cxnLst/>
              <a:rect l="l" t="t" r="r" b="b"/>
              <a:pathLst>
                <a:path w="1147" h="630" extrusionOk="0">
                  <a:moveTo>
                    <a:pt x="1" y="1"/>
                  </a:moveTo>
                  <a:lnTo>
                    <a:pt x="1110" y="629"/>
                  </a:lnTo>
                  <a:lnTo>
                    <a:pt x="1147" y="62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99" name="Google Shape;15199;p57"/>
            <p:cNvSpPr/>
            <p:nvPr/>
          </p:nvSpPr>
          <p:spPr>
            <a:xfrm>
              <a:off x="5903450" y="224840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70"/>
                  </a:lnTo>
                  <a:lnTo>
                    <a:pt x="38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00" name="Google Shape;15200;p57"/>
            <p:cNvSpPr/>
            <p:nvPr/>
          </p:nvSpPr>
          <p:spPr>
            <a:xfrm>
              <a:off x="5916400" y="2262250"/>
              <a:ext cx="27750" cy="16675"/>
            </a:xfrm>
            <a:custGeom>
              <a:avLst/>
              <a:gdLst/>
              <a:ahLst/>
              <a:cxnLst/>
              <a:rect l="l" t="t" r="r" b="b"/>
              <a:pathLst>
                <a:path w="1110" h="667" extrusionOk="0">
                  <a:moveTo>
                    <a:pt x="0" y="1"/>
                  </a:moveTo>
                  <a:lnTo>
                    <a:pt x="0" y="38"/>
                  </a:lnTo>
                  <a:lnTo>
                    <a:pt x="1109" y="6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01" name="Google Shape;15201;p57"/>
            <p:cNvSpPr/>
            <p:nvPr/>
          </p:nvSpPr>
          <p:spPr>
            <a:xfrm>
              <a:off x="5916400" y="2255800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0" y="0"/>
                  </a:moveTo>
                  <a:lnTo>
                    <a:pt x="0" y="259"/>
                  </a:lnTo>
                  <a:lnTo>
                    <a:pt x="1109" y="924"/>
                  </a:lnTo>
                  <a:lnTo>
                    <a:pt x="1109" y="850"/>
                  </a:lnTo>
                  <a:lnTo>
                    <a:pt x="37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02" name="Google Shape;15202;p57"/>
            <p:cNvSpPr/>
            <p:nvPr/>
          </p:nvSpPr>
          <p:spPr>
            <a:xfrm>
              <a:off x="5917325" y="2255800"/>
              <a:ext cx="26825" cy="21275"/>
            </a:xfrm>
            <a:custGeom>
              <a:avLst/>
              <a:gdLst/>
              <a:ahLst/>
              <a:cxnLst/>
              <a:rect l="l" t="t" r="r" b="b"/>
              <a:pathLst>
                <a:path w="1073" h="851" extrusionOk="0">
                  <a:moveTo>
                    <a:pt x="0" y="0"/>
                  </a:moveTo>
                  <a:lnTo>
                    <a:pt x="0" y="259"/>
                  </a:lnTo>
                  <a:lnTo>
                    <a:pt x="1072" y="850"/>
                  </a:lnTo>
                  <a:lnTo>
                    <a:pt x="1072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03" name="Google Shape;15203;p57"/>
            <p:cNvSpPr/>
            <p:nvPr/>
          </p:nvSpPr>
          <p:spPr>
            <a:xfrm>
              <a:off x="5925625" y="226040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1"/>
                  </a:moveTo>
                  <a:lnTo>
                    <a:pt x="1" y="297"/>
                  </a:lnTo>
                  <a:lnTo>
                    <a:pt x="1" y="297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04" name="Google Shape;15204;p57"/>
            <p:cNvSpPr/>
            <p:nvPr/>
          </p:nvSpPr>
          <p:spPr>
            <a:xfrm>
              <a:off x="5935800" y="226595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05" name="Google Shape;15205;p57"/>
            <p:cNvSpPr/>
            <p:nvPr/>
          </p:nvSpPr>
          <p:spPr>
            <a:xfrm>
              <a:off x="5916400" y="225395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0" y="0"/>
                  </a:moveTo>
                  <a:lnTo>
                    <a:pt x="0" y="74"/>
                  </a:lnTo>
                  <a:lnTo>
                    <a:pt x="370" y="296"/>
                  </a:lnTo>
                  <a:lnTo>
                    <a:pt x="370" y="259"/>
                  </a:lnTo>
                  <a:lnTo>
                    <a:pt x="777" y="481"/>
                  </a:lnTo>
                  <a:lnTo>
                    <a:pt x="1109" y="666"/>
                  </a:lnTo>
                  <a:lnTo>
                    <a:pt x="0" y="0"/>
                  </a:lnTo>
                  <a:close/>
                  <a:moveTo>
                    <a:pt x="0" y="333"/>
                  </a:moveTo>
                  <a:lnTo>
                    <a:pt x="0" y="370"/>
                  </a:lnTo>
                  <a:lnTo>
                    <a:pt x="370" y="629"/>
                  </a:lnTo>
                  <a:lnTo>
                    <a:pt x="370" y="555"/>
                  </a:lnTo>
                  <a:lnTo>
                    <a:pt x="777" y="813"/>
                  </a:lnTo>
                  <a:lnTo>
                    <a:pt x="1109" y="998"/>
                  </a:lnTo>
                  <a:lnTo>
                    <a:pt x="1109" y="998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06" name="Google Shape;15206;p57"/>
            <p:cNvSpPr/>
            <p:nvPr/>
          </p:nvSpPr>
          <p:spPr>
            <a:xfrm>
              <a:off x="5914550" y="2253950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74" y="0"/>
                  </a:moveTo>
                  <a:lnTo>
                    <a:pt x="0" y="74"/>
                  </a:lnTo>
                  <a:lnTo>
                    <a:pt x="0" y="370"/>
                  </a:lnTo>
                  <a:lnTo>
                    <a:pt x="74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07" name="Google Shape;15207;p57"/>
            <p:cNvSpPr/>
            <p:nvPr/>
          </p:nvSpPr>
          <p:spPr>
            <a:xfrm>
              <a:off x="5914550" y="2263175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0" y="1"/>
                  </a:moveTo>
                  <a:lnTo>
                    <a:pt x="1109" y="666"/>
                  </a:lnTo>
                  <a:lnTo>
                    <a:pt x="1183" y="66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08" name="Google Shape;15208;p57"/>
            <p:cNvSpPr/>
            <p:nvPr/>
          </p:nvSpPr>
          <p:spPr>
            <a:xfrm>
              <a:off x="5914550" y="225395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74" y="0"/>
                  </a:moveTo>
                  <a:lnTo>
                    <a:pt x="0" y="74"/>
                  </a:lnTo>
                  <a:lnTo>
                    <a:pt x="1109" y="703"/>
                  </a:lnTo>
                  <a:lnTo>
                    <a:pt x="1183" y="66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09" name="Google Shape;15209;p57"/>
            <p:cNvSpPr/>
            <p:nvPr/>
          </p:nvSpPr>
          <p:spPr>
            <a:xfrm>
              <a:off x="5942275" y="227057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0" y="370"/>
                  </a:lnTo>
                  <a:lnTo>
                    <a:pt x="74" y="37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10" name="Google Shape;15210;p57"/>
            <p:cNvSpPr/>
            <p:nvPr/>
          </p:nvSpPr>
          <p:spPr>
            <a:xfrm>
              <a:off x="5916400" y="22742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29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96"/>
                  </a:lnTo>
                  <a:lnTo>
                    <a:pt x="1109" y="962"/>
                  </a:lnTo>
                  <a:lnTo>
                    <a:pt x="1109" y="962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11" name="Google Shape;15211;p57"/>
            <p:cNvSpPr/>
            <p:nvPr/>
          </p:nvSpPr>
          <p:spPr>
            <a:xfrm>
              <a:off x="5916400" y="22742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0"/>
                  </a:moveTo>
                  <a:lnTo>
                    <a:pt x="0" y="296"/>
                  </a:lnTo>
                  <a:lnTo>
                    <a:pt x="1109" y="962"/>
                  </a:lnTo>
                  <a:lnTo>
                    <a:pt x="1109" y="925"/>
                  </a:lnTo>
                  <a:lnTo>
                    <a:pt x="37" y="25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12" name="Google Shape;15212;p57"/>
            <p:cNvSpPr/>
            <p:nvPr/>
          </p:nvSpPr>
          <p:spPr>
            <a:xfrm>
              <a:off x="5917325" y="2275200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0" y="0"/>
                  </a:moveTo>
                  <a:lnTo>
                    <a:pt x="0" y="222"/>
                  </a:lnTo>
                  <a:lnTo>
                    <a:pt x="1072" y="888"/>
                  </a:lnTo>
                  <a:lnTo>
                    <a:pt x="1072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13" name="Google Shape;15213;p57"/>
            <p:cNvSpPr/>
            <p:nvPr/>
          </p:nvSpPr>
          <p:spPr>
            <a:xfrm>
              <a:off x="5925625" y="227982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14" name="Google Shape;15214;p57"/>
            <p:cNvSpPr/>
            <p:nvPr/>
          </p:nvSpPr>
          <p:spPr>
            <a:xfrm>
              <a:off x="5935800" y="228537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15" name="Google Shape;15215;p57"/>
            <p:cNvSpPr/>
            <p:nvPr/>
          </p:nvSpPr>
          <p:spPr>
            <a:xfrm>
              <a:off x="5916400" y="22742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0"/>
                  </a:moveTo>
                  <a:lnTo>
                    <a:pt x="370" y="222"/>
                  </a:lnTo>
                  <a:lnTo>
                    <a:pt x="777" y="444"/>
                  </a:lnTo>
                  <a:lnTo>
                    <a:pt x="1109" y="629"/>
                  </a:lnTo>
                  <a:lnTo>
                    <a:pt x="0" y="0"/>
                  </a:lnTo>
                  <a:close/>
                  <a:moveTo>
                    <a:pt x="0" y="296"/>
                  </a:moveTo>
                  <a:lnTo>
                    <a:pt x="370" y="555"/>
                  </a:lnTo>
                  <a:lnTo>
                    <a:pt x="777" y="777"/>
                  </a:lnTo>
                  <a:lnTo>
                    <a:pt x="1109" y="962"/>
                  </a:lnTo>
                  <a:lnTo>
                    <a:pt x="1109" y="962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16" name="Google Shape;15216;p57"/>
            <p:cNvSpPr/>
            <p:nvPr/>
          </p:nvSpPr>
          <p:spPr>
            <a:xfrm>
              <a:off x="5914550" y="227427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0" y="0"/>
                  </a:moveTo>
                  <a:lnTo>
                    <a:pt x="0" y="370"/>
                  </a:lnTo>
                  <a:lnTo>
                    <a:pt x="74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17" name="Google Shape;15217;p57"/>
            <p:cNvSpPr/>
            <p:nvPr/>
          </p:nvSpPr>
          <p:spPr>
            <a:xfrm>
              <a:off x="5914550" y="2281675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74" y="0"/>
                  </a:moveTo>
                  <a:lnTo>
                    <a:pt x="0" y="74"/>
                  </a:lnTo>
                  <a:lnTo>
                    <a:pt x="1109" y="703"/>
                  </a:lnTo>
                  <a:lnTo>
                    <a:pt x="1183" y="66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18" name="Google Shape;15218;p57"/>
            <p:cNvSpPr/>
            <p:nvPr/>
          </p:nvSpPr>
          <p:spPr>
            <a:xfrm>
              <a:off x="5914550" y="2274275"/>
              <a:ext cx="29600" cy="15725"/>
            </a:xfrm>
            <a:custGeom>
              <a:avLst/>
              <a:gdLst/>
              <a:ahLst/>
              <a:cxnLst/>
              <a:rect l="l" t="t" r="r" b="b"/>
              <a:pathLst>
                <a:path w="1184" h="629" extrusionOk="0">
                  <a:moveTo>
                    <a:pt x="0" y="0"/>
                  </a:moveTo>
                  <a:lnTo>
                    <a:pt x="1109" y="629"/>
                  </a:lnTo>
                  <a:lnTo>
                    <a:pt x="1183" y="62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19" name="Google Shape;15219;p57"/>
            <p:cNvSpPr/>
            <p:nvPr/>
          </p:nvSpPr>
          <p:spPr>
            <a:xfrm>
              <a:off x="5942275" y="228997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0" y="1"/>
                  </a:moveTo>
                  <a:lnTo>
                    <a:pt x="0" y="371"/>
                  </a:lnTo>
                  <a:lnTo>
                    <a:pt x="74" y="33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20" name="Google Shape;15220;p57"/>
            <p:cNvSpPr/>
            <p:nvPr/>
          </p:nvSpPr>
          <p:spPr>
            <a:xfrm>
              <a:off x="5948750" y="2209575"/>
              <a:ext cx="94300" cy="107250"/>
            </a:xfrm>
            <a:custGeom>
              <a:avLst/>
              <a:gdLst/>
              <a:ahLst/>
              <a:cxnLst/>
              <a:rect l="l" t="t" r="r" b="b"/>
              <a:pathLst>
                <a:path w="3772" h="4290" extrusionOk="0">
                  <a:moveTo>
                    <a:pt x="3771" y="1"/>
                  </a:moveTo>
                  <a:lnTo>
                    <a:pt x="0" y="2219"/>
                  </a:lnTo>
                  <a:lnTo>
                    <a:pt x="0" y="4289"/>
                  </a:lnTo>
                  <a:lnTo>
                    <a:pt x="3771" y="2071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21" name="Google Shape;15221;p57"/>
            <p:cNvSpPr/>
            <p:nvPr/>
          </p:nvSpPr>
          <p:spPr>
            <a:xfrm>
              <a:off x="5967225" y="224747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036" y="333"/>
                  </a:moveTo>
                  <a:lnTo>
                    <a:pt x="1036" y="0"/>
                  </a:lnTo>
                  <a:lnTo>
                    <a:pt x="1036" y="0"/>
                  </a:lnTo>
                  <a:lnTo>
                    <a:pt x="1036" y="333"/>
                  </a:lnTo>
                  <a:lnTo>
                    <a:pt x="1" y="925"/>
                  </a:lnTo>
                  <a:lnTo>
                    <a:pt x="1" y="92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22" name="Google Shape;15222;p57"/>
            <p:cNvSpPr/>
            <p:nvPr/>
          </p:nvSpPr>
          <p:spPr>
            <a:xfrm>
              <a:off x="5967225" y="224747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999" y="0"/>
                  </a:moveTo>
                  <a:lnTo>
                    <a:pt x="999" y="259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36" y="333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23" name="Google Shape;15223;p57"/>
            <p:cNvSpPr/>
            <p:nvPr/>
          </p:nvSpPr>
          <p:spPr>
            <a:xfrm>
              <a:off x="5967225" y="2247475"/>
              <a:ext cx="24975" cy="22200"/>
            </a:xfrm>
            <a:custGeom>
              <a:avLst/>
              <a:gdLst/>
              <a:ahLst/>
              <a:cxnLst/>
              <a:rect l="l" t="t" r="r" b="b"/>
              <a:pathLst>
                <a:path w="999" h="888" extrusionOk="0">
                  <a:moveTo>
                    <a:pt x="999" y="0"/>
                  </a:moveTo>
                  <a:lnTo>
                    <a:pt x="1" y="592"/>
                  </a:lnTo>
                  <a:lnTo>
                    <a:pt x="1" y="888"/>
                  </a:lnTo>
                  <a:lnTo>
                    <a:pt x="999" y="259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24" name="Google Shape;15224;p57"/>
            <p:cNvSpPr/>
            <p:nvPr/>
          </p:nvSpPr>
          <p:spPr>
            <a:xfrm>
              <a:off x="5983875" y="2252100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25" name="Google Shape;15225;p57"/>
            <p:cNvSpPr/>
            <p:nvPr/>
          </p:nvSpPr>
          <p:spPr>
            <a:xfrm>
              <a:off x="5973700" y="225855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4"/>
                  </a:lnTo>
                  <a:lnTo>
                    <a:pt x="37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26" name="Google Shape;15226;p57"/>
            <p:cNvSpPr/>
            <p:nvPr/>
          </p:nvSpPr>
          <p:spPr>
            <a:xfrm>
              <a:off x="5965375" y="2246550"/>
              <a:ext cx="29600" cy="24975"/>
            </a:xfrm>
            <a:custGeom>
              <a:avLst/>
              <a:gdLst/>
              <a:ahLst/>
              <a:cxnLst/>
              <a:rect l="l" t="t" r="r" b="b"/>
              <a:pathLst>
                <a:path w="1184" h="999" extrusionOk="0">
                  <a:moveTo>
                    <a:pt x="1184" y="0"/>
                  </a:moveTo>
                  <a:lnTo>
                    <a:pt x="1110" y="45"/>
                  </a:lnTo>
                  <a:lnTo>
                    <a:pt x="1110" y="348"/>
                  </a:lnTo>
                  <a:lnTo>
                    <a:pt x="1184" y="296"/>
                  </a:lnTo>
                  <a:lnTo>
                    <a:pt x="1184" y="0"/>
                  </a:lnTo>
                  <a:close/>
                  <a:moveTo>
                    <a:pt x="1110" y="37"/>
                  </a:moveTo>
                  <a:lnTo>
                    <a:pt x="555" y="352"/>
                  </a:lnTo>
                  <a:lnTo>
                    <a:pt x="814" y="222"/>
                  </a:lnTo>
                  <a:lnTo>
                    <a:pt x="1110" y="45"/>
                  </a:lnTo>
                  <a:lnTo>
                    <a:pt x="1110" y="37"/>
                  </a:lnTo>
                  <a:close/>
                  <a:moveTo>
                    <a:pt x="1110" y="348"/>
                  </a:moveTo>
                  <a:lnTo>
                    <a:pt x="943" y="464"/>
                  </a:lnTo>
                  <a:lnTo>
                    <a:pt x="1110" y="370"/>
                  </a:lnTo>
                  <a:lnTo>
                    <a:pt x="1110" y="348"/>
                  </a:lnTo>
                  <a:close/>
                  <a:moveTo>
                    <a:pt x="555" y="352"/>
                  </a:moveTo>
                  <a:lnTo>
                    <a:pt x="370" y="444"/>
                  </a:lnTo>
                  <a:lnTo>
                    <a:pt x="159" y="576"/>
                  </a:lnTo>
                  <a:lnTo>
                    <a:pt x="159" y="576"/>
                  </a:lnTo>
                  <a:lnTo>
                    <a:pt x="555" y="352"/>
                  </a:lnTo>
                  <a:close/>
                  <a:moveTo>
                    <a:pt x="943" y="464"/>
                  </a:moveTo>
                  <a:lnTo>
                    <a:pt x="555" y="684"/>
                  </a:lnTo>
                  <a:lnTo>
                    <a:pt x="814" y="555"/>
                  </a:lnTo>
                  <a:lnTo>
                    <a:pt x="943" y="464"/>
                  </a:lnTo>
                  <a:close/>
                  <a:moveTo>
                    <a:pt x="555" y="684"/>
                  </a:moveTo>
                  <a:lnTo>
                    <a:pt x="370" y="777"/>
                  </a:lnTo>
                  <a:lnTo>
                    <a:pt x="159" y="909"/>
                  </a:lnTo>
                  <a:lnTo>
                    <a:pt x="159" y="909"/>
                  </a:lnTo>
                  <a:lnTo>
                    <a:pt x="555" y="684"/>
                  </a:lnTo>
                  <a:close/>
                  <a:moveTo>
                    <a:pt x="159" y="909"/>
                  </a:moveTo>
                  <a:lnTo>
                    <a:pt x="75" y="957"/>
                  </a:lnTo>
                  <a:lnTo>
                    <a:pt x="75" y="957"/>
                  </a:lnTo>
                  <a:lnTo>
                    <a:pt x="75" y="962"/>
                  </a:lnTo>
                  <a:lnTo>
                    <a:pt x="159" y="909"/>
                  </a:lnTo>
                  <a:close/>
                  <a:moveTo>
                    <a:pt x="159" y="576"/>
                  </a:moveTo>
                  <a:lnTo>
                    <a:pt x="1" y="666"/>
                  </a:lnTo>
                  <a:lnTo>
                    <a:pt x="1" y="999"/>
                  </a:lnTo>
                  <a:lnTo>
                    <a:pt x="75" y="957"/>
                  </a:lnTo>
                  <a:lnTo>
                    <a:pt x="75" y="957"/>
                  </a:lnTo>
                  <a:lnTo>
                    <a:pt x="75" y="629"/>
                  </a:lnTo>
                  <a:lnTo>
                    <a:pt x="159" y="57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27" name="Google Shape;15227;p57"/>
            <p:cNvSpPr/>
            <p:nvPr/>
          </p:nvSpPr>
          <p:spPr>
            <a:xfrm>
              <a:off x="5994950" y="22465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28" name="Google Shape;15228;p57"/>
            <p:cNvSpPr/>
            <p:nvPr/>
          </p:nvSpPr>
          <p:spPr>
            <a:xfrm>
              <a:off x="5965375" y="2255800"/>
              <a:ext cx="30525" cy="15725"/>
            </a:xfrm>
            <a:custGeom>
              <a:avLst/>
              <a:gdLst/>
              <a:ahLst/>
              <a:cxnLst/>
              <a:rect l="l" t="t" r="r" b="b"/>
              <a:pathLst>
                <a:path w="1221" h="629" extrusionOk="0">
                  <a:moveTo>
                    <a:pt x="1184" y="0"/>
                  </a:moveTo>
                  <a:lnTo>
                    <a:pt x="1" y="629"/>
                  </a:lnTo>
                  <a:lnTo>
                    <a:pt x="75" y="629"/>
                  </a:lnTo>
                  <a:lnTo>
                    <a:pt x="122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29" name="Google Shape;15229;p57"/>
            <p:cNvSpPr/>
            <p:nvPr/>
          </p:nvSpPr>
          <p:spPr>
            <a:xfrm>
              <a:off x="5965375" y="2246550"/>
              <a:ext cx="30525" cy="16650"/>
            </a:xfrm>
            <a:custGeom>
              <a:avLst/>
              <a:gdLst/>
              <a:ahLst/>
              <a:cxnLst/>
              <a:rect l="l" t="t" r="r" b="b"/>
              <a:pathLst>
                <a:path w="1221" h="666" extrusionOk="0">
                  <a:moveTo>
                    <a:pt x="1184" y="0"/>
                  </a:moveTo>
                  <a:lnTo>
                    <a:pt x="1" y="629"/>
                  </a:lnTo>
                  <a:lnTo>
                    <a:pt x="75" y="666"/>
                  </a:lnTo>
                  <a:lnTo>
                    <a:pt x="1221" y="37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30" name="Google Shape;15230;p57"/>
            <p:cNvSpPr/>
            <p:nvPr/>
          </p:nvSpPr>
          <p:spPr>
            <a:xfrm>
              <a:off x="5965375" y="226225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1"/>
                  </a:moveTo>
                  <a:lnTo>
                    <a:pt x="1" y="371"/>
                  </a:lnTo>
                  <a:lnTo>
                    <a:pt x="75" y="371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31" name="Google Shape;15231;p57"/>
            <p:cNvSpPr/>
            <p:nvPr/>
          </p:nvSpPr>
          <p:spPr>
            <a:xfrm>
              <a:off x="5967225" y="2265950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1036" y="333"/>
                  </a:moveTo>
                  <a:lnTo>
                    <a:pt x="1036" y="38"/>
                  </a:lnTo>
                  <a:lnTo>
                    <a:pt x="1036" y="1"/>
                  </a:lnTo>
                  <a:lnTo>
                    <a:pt x="1036" y="333"/>
                  </a:lnTo>
                  <a:lnTo>
                    <a:pt x="1" y="962"/>
                  </a:lnTo>
                  <a:lnTo>
                    <a:pt x="1" y="9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32" name="Google Shape;15232;p57"/>
            <p:cNvSpPr/>
            <p:nvPr/>
          </p:nvSpPr>
          <p:spPr>
            <a:xfrm>
              <a:off x="5967225" y="226687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999" y="1"/>
                  </a:moveTo>
                  <a:lnTo>
                    <a:pt x="999" y="296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36" y="29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33" name="Google Shape;15233;p57"/>
            <p:cNvSpPr/>
            <p:nvPr/>
          </p:nvSpPr>
          <p:spPr>
            <a:xfrm>
              <a:off x="5967225" y="2266875"/>
              <a:ext cx="24975" cy="22225"/>
            </a:xfrm>
            <a:custGeom>
              <a:avLst/>
              <a:gdLst/>
              <a:ahLst/>
              <a:cxnLst/>
              <a:rect l="l" t="t" r="r" b="b"/>
              <a:pathLst>
                <a:path w="999" h="889" extrusionOk="0">
                  <a:moveTo>
                    <a:pt x="999" y="1"/>
                  </a:moveTo>
                  <a:lnTo>
                    <a:pt x="1" y="592"/>
                  </a:lnTo>
                  <a:lnTo>
                    <a:pt x="1" y="888"/>
                  </a:lnTo>
                  <a:lnTo>
                    <a:pt x="999" y="296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34" name="Google Shape;15234;p57"/>
            <p:cNvSpPr/>
            <p:nvPr/>
          </p:nvSpPr>
          <p:spPr>
            <a:xfrm>
              <a:off x="5983875" y="22715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35" name="Google Shape;15235;p57"/>
            <p:cNvSpPr/>
            <p:nvPr/>
          </p:nvSpPr>
          <p:spPr>
            <a:xfrm>
              <a:off x="5973700" y="227705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0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36" name="Google Shape;15236;p57"/>
            <p:cNvSpPr/>
            <p:nvPr/>
          </p:nvSpPr>
          <p:spPr>
            <a:xfrm>
              <a:off x="5965375" y="2265950"/>
              <a:ext cx="29600" cy="24050"/>
            </a:xfrm>
            <a:custGeom>
              <a:avLst/>
              <a:gdLst/>
              <a:ahLst/>
              <a:cxnLst/>
              <a:rect l="l" t="t" r="r" b="b"/>
              <a:pathLst>
                <a:path w="1184" h="962" extrusionOk="0">
                  <a:moveTo>
                    <a:pt x="1110" y="1"/>
                  </a:moveTo>
                  <a:lnTo>
                    <a:pt x="1" y="629"/>
                  </a:lnTo>
                  <a:lnTo>
                    <a:pt x="1" y="962"/>
                  </a:lnTo>
                  <a:lnTo>
                    <a:pt x="75" y="920"/>
                  </a:lnTo>
                  <a:lnTo>
                    <a:pt x="75" y="629"/>
                  </a:lnTo>
                  <a:lnTo>
                    <a:pt x="370" y="444"/>
                  </a:lnTo>
                  <a:lnTo>
                    <a:pt x="814" y="223"/>
                  </a:lnTo>
                  <a:lnTo>
                    <a:pt x="1110" y="45"/>
                  </a:lnTo>
                  <a:lnTo>
                    <a:pt x="1110" y="1"/>
                  </a:lnTo>
                  <a:close/>
                  <a:moveTo>
                    <a:pt x="1184" y="1"/>
                  </a:moveTo>
                  <a:lnTo>
                    <a:pt x="1110" y="45"/>
                  </a:lnTo>
                  <a:lnTo>
                    <a:pt x="1110" y="333"/>
                  </a:lnTo>
                  <a:lnTo>
                    <a:pt x="75" y="920"/>
                  </a:lnTo>
                  <a:lnTo>
                    <a:pt x="75" y="962"/>
                  </a:lnTo>
                  <a:lnTo>
                    <a:pt x="370" y="777"/>
                  </a:lnTo>
                  <a:lnTo>
                    <a:pt x="814" y="555"/>
                  </a:lnTo>
                  <a:lnTo>
                    <a:pt x="1184" y="333"/>
                  </a:lnTo>
                  <a:lnTo>
                    <a:pt x="1184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37" name="Google Shape;15237;p57"/>
            <p:cNvSpPr/>
            <p:nvPr/>
          </p:nvSpPr>
          <p:spPr>
            <a:xfrm>
              <a:off x="5994950" y="22659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33"/>
                  </a:lnTo>
                  <a:lnTo>
                    <a:pt x="38" y="37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38" name="Google Shape;15238;p57"/>
            <p:cNvSpPr/>
            <p:nvPr/>
          </p:nvSpPr>
          <p:spPr>
            <a:xfrm>
              <a:off x="5965375" y="2274275"/>
              <a:ext cx="30525" cy="16650"/>
            </a:xfrm>
            <a:custGeom>
              <a:avLst/>
              <a:gdLst/>
              <a:ahLst/>
              <a:cxnLst/>
              <a:rect l="l" t="t" r="r" b="b"/>
              <a:pathLst>
                <a:path w="1221" h="666" extrusionOk="0">
                  <a:moveTo>
                    <a:pt x="1184" y="0"/>
                  </a:moveTo>
                  <a:lnTo>
                    <a:pt x="1" y="629"/>
                  </a:lnTo>
                  <a:lnTo>
                    <a:pt x="75" y="666"/>
                  </a:lnTo>
                  <a:lnTo>
                    <a:pt x="1221" y="37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39" name="Google Shape;15239;p57"/>
            <p:cNvSpPr/>
            <p:nvPr/>
          </p:nvSpPr>
          <p:spPr>
            <a:xfrm>
              <a:off x="5965375" y="2265950"/>
              <a:ext cx="30525" cy="15750"/>
            </a:xfrm>
            <a:custGeom>
              <a:avLst/>
              <a:gdLst/>
              <a:ahLst/>
              <a:cxnLst/>
              <a:rect l="l" t="t" r="r" b="b"/>
              <a:pathLst>
                <a:path w="1221" h="630" extrusionOk="0">
                  <a:moveTo>
                    <a:pt x="1184" y="1"/>
                  </a:moveTo>
                  <a:lnTo>
                    <a:pt x="1" y="629"/>
                  </a:lnTo>
                  <a:lnTo>
                    <a:pt x="75" y="629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40" name="Google Shape;15240;p57"/>
            <p:cNvSpPr/>
            <p:nvPr/>
          </p:nvSpPr>
          <p:spPr>
            <a:xfrm>
              <a:off x="5965375" y="2281675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1" y="0"/>
                  </a:moveTo>
                  <a:lnTo>
                    <a:pt x="1" y="333"/>
                  </a:lnTo>
                  <a:lnTo>
                    <a:pt x="75" y="37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41" name="Google Shape;15241;p57"/>
            <p:cNvSpPr/>
            <p:nvPr/>
          </p:nvSpPr>
          <p:spPr>
            <a:xfrm>
              <a:off x="6000500" y="222805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110" y="297"/>
                  </a:moveTo>
                  <a:lnTo>
                    <a:pt x="1110" y="1"/>
                  </a:lnTo>
                  <a:lnTo>
                    <a:pt x="1110" y="1"/>
                  </a:lnTo>
                  <a:lnTo>
                    <a:pt x="1110" y="297"/>
                  </a:lnTo>
                  <a:lnTo>
                    <a:pt x="1" y="925"/>
                  </a:lnTo>
                  <a:lnTo>
                    <a:pt x="1" y="92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42" name="Google Shape;15242;p57"/>
            <p:cNvSpPr/>
            <p:nvPr/>
          </p:nvSpPr>
          <p:spPr>
            <a:xfrm>
              <a:off x="6000500" y="222805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073" y="1"/>
                  </a:moveTo>
                  <a:lnTo>
                    <a:pt x="1073" y="260"/>
                  </a:lnTo>
                  <a:lnTo>
                    <a:pt x="1" y="851"/>
                  </a:lnTo>
                  <a:lnTo>
                    <a:pt x="1" y="925"/>
                  </a:lnTo>
                  <a:lnTo>
                    <a:pt x="1110" y="297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43" name="Google Shape;15243;p57"/>
            <p:cNvSpPr/>
            <p:nvPr/>
          </p:nvSpPr>
          <p:spPr>
            <a:xfrm>
              <a:off x="6000500" y="2228050"/>
              <a:ext cx="26825" cy="21300"/>
            </a:xfrm>
            <a:custGeom>
              <a:avLst/>
              <a:gdLst/>
              <a:ahLst/>
              <a:cxnLst/>
              <a:rect l="l" t="t" r="r" b="b"/>
              <a:pathLst>
                <a:path w="1073" h="852" extrusionOk="0">
                  <a:moveTo>
                    <a:pt x="1073" y="1"/>
                  </a:moveTo>
                  <a:lnTo>
                    <a:pt x="1" y="629"/>
                  </a:lnTo>
                  <a:lnTo>
                    <a:pt x="1" y="851"/>
                  </a:lnTo>
                  <a:lnTo>
                    <a:pt x="1073" y="26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44" name="Google Shape;15244;p57"/>
            <p:cNvSpPr/>
            <p:nvPr/>
          </p:nvSpPr>
          <p:spPr>
            <a:xfrm>
              <a:off x="6019000" y="2232675"/>
              <a:ext cx="0" cy="7425"/>
            </a:xfrm>
            <a:custGeom>
              <a:avLst/>
              <a:gdLst/>
              <a:ahLst/>
              <a:cxnLst/>
              <a:rect l="l" t="t" r="r" b="b"/>
              <a:pathLst>
                <a:path h="297" extrusionOk="0">
                  <a:moveTo>
                    <a:pt x="0" y="1"/>
                  </a:moveTo>
                  <a:lnTo>
                    <a:pt x="0" y="297"/>
                  </a:lnTo>
                  <a:lnTo>
                    <a:pt x="0" y="297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45" name="Google Shape;15245;p57"/>
            <p:cNvSpPr/>
            <p:nvPr/>
          </p:nvSpPr>
          <p:spPr>
            <a:xfrm>
              <a:off x="6008825" y="22391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296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46" name="Google Shape;15246;p57"/>
            <p:cNvSpPr/>
            <p:nvPr/>
          </p:nvSpPr>
          <p:spPr>
            <a:xfrm>
              <a:off x="6000500" y="2226225"/>
              <a:ext cx="27750" cy="25900"/>
            </a:xfrm>
            <a:custGeom>
              <a:avLst/>
              <a:gdLst/>
              <a:ahLst/>
              <a:cxnLst/>
              <a:rect l="l" t="t" r="r" b="b"/>
              <a:pathLst>
                <a:path w="1110" h="1036" extrusionOk="0">
                  <a:moveTo>
                    <a:pt x="1110" y="0"/>
                  </a:moveTo>
                  <a:lnTo>
                    <a:pt x="740" y="259"/>
                  </a:lnTo>
                  <a:lnTo>
                    <a:pt x="333" y="481"/>
                  </a:lnTo>
                  <a:lnTo>
                    <a:pt x="1" y="665"/>
                  </a:lnTo>
                  <a:lnTo>
                    <a:pt x="1" y="702"/>
                  </a:lnTo>
                  <a:lnTo>
                    <a:pt x="1110" y="74"/>
                  </a:lnTo>
                  <a:lnTo>
                    <a:pt x="1110" y="0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333" y="813"/>
                  </a:lnTo>
                  <a:lnTo>
                    <a:pt x="1" y="998"/>
                  </a:lnTo>
                  <a:lnTo>
                    <a:pt x="1" y="1035"/>
                  </a:lnTo>
                  <a:lnTo>
                    <a:pt x="1110" y="370"/>
                  </a:lnTo>
                  <a:lnTo>
                    <a:pt x="111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47" name="Google Shape;15247;p57"/>
            <p:cNvSpPr/>
            <p:nvPr/>
          </p:nvSpPr>
          <p:spPr>
            <a:xfrm>
              <a:off x="6028225" y="2226225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48" name="Google Shape;15248;p57"/>
            <p:cNvSpPr/>
            <p:nvPr/>
          </p:nvSpPr>
          <p:spPr>
            <a:xfrm>
              <a:off x="6000500" y="2235450"/>
              <a:ext cx="28675" cy="16675"/>
            </a:xfrm>
            <a:custGeom>
              <a:avLst/>
              <a:gdLst/>
              <a:ahLst/>
              <a:cxnLst/>
              <a:rect l="l" t="t" r="r" b="b"/>
              <a:pathLst>
                <a:path w="1147" h="667" extrusionOk="0">
                  <a:moveTo>
                    <a:pt x="1110" y="1"/>
                  </a:moveTo>
                  <a:lnTo>
                    <a:pt x="1" y="666"/>
                  </a:lnTo>
                  <a:lnTo>
                    <a:pt x="38" y="666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49" name="Google Shape;15249;p57"/>
            <p:cNvSpPr/>
            <p:nvPr/>
          </p:nvSpPr>
          <p:spPr>
            <a:xfrm>
              <a:off x="6000500" y="2226225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0"/>
                  </a:moveTo>
                  <a:lnTo>
                    <a:pt x="1" y="665"/>
                  </a:lnTo>
                  <a:lnTo>
                    <a:pt x="38" y="702"/>
                  </a:lnTo>
                  <a:lnTo>
                    <a:pt x="1147" y="74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50" name="Google Shape;15250;p57"/>
            <p:cNvSpPr/>
            <p:nvPr/>
          </p:nvSpPr>
          <p:spPr>
            <a:xfrm>
              <a:off x="6000500" y="22428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51" name="Google Shape;15251;p57"/>
            <p:cNvSpPr/>
            <p:nvPr/>
          </p:nvSpPr>
          <p:spPr>
            <a:xfrm>
              <a:off x="6000500" y="224655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110" y="296"/>
                  </a:moveTo>
                  <a:lnTo>
                    <a:pt x="1110" y="37"/>
                  </a:lnTo>
                  <a:lnTo>
                    <a:pt x="1110" y="0"/>
                  </a:lnTo>
                  <a:lnTo>
                    <a:pt x="1110" y="296"/>
                  </a:lnTo>
                  <a:lnTo>
                    <a:pt x="1" y="962"/>
                  </a:lnTo>
                  <a:lnTo>
                    <a:pt x="1" y="9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52" name="Google Shape;15252;p57"/>
            <p:cNvSpPr/>
            <p:nvPr/>
          </p:nvSpPr>
          <p:spPr>
            <a:xfrm>
              <a:off x="6000500" y="22474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3" y="0"/>
                  </a:moveTo>
                  <a:lnTo>
                    <a:pt x="1073" y="259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110" y="259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53" name="Google Shape;15253;p57"/>
            <p:cNvSpPr/>
            <p:nvPr/>
          </p:nvSpPr>
          <p:spPr>
            <a:xfrm>
              <a:off x="6000500" y="2247475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1073" y="0"/>
                  </a:moveTo>
                  <a:lnTo>
                    <a:pt x="1" y="592"/>
                  </a:lnTo>
                  <a:lnTo>
                    <a:pt x="1" y="888"/>
                  </a:lnTo>
                  <a:lnTo>
                    <a:pt x="1073" y="2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54" name="Google Shape;15254;p57"/>
            <p:cNvSpPr/>
            <p:nvPr/>
          </p:nvSpPr>
          <p:spPr>
            <a:xfrm>
              <a:off x="6019000" y="2252100"/>
              <a:ext cx="0" cy="8325"/>
            </a:xfrm>
            <a:custGeom>
              <a:avLst/>
              <a:gdLst/>
              <a:ahLst/>
              <a:cxnLst/>
              <a:rect l="l" t="t" r="r" b="b"/>
              <a:pathLst>
                <a:path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55" name="Google Shape;15255;p57"/>
            <p:cNvSpPr/>
            <p:nvPr/>
          </p:nvSpPr>
          <p:spPr>
            <a:xfrm>
              <a:off x="6008825" y="2257650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56" name="Google Shape;15256;p57"/>
            <p:cNvSpPr/>
            <p:nvPr/>
          </p:nvSpPr>
          <p:spPr>
            <a:xfrm>
              <a:off x="6000500" y="224655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110" y="0"/>
                  </a:moveTo>
                  <a:lnTo>
                    <a:pt x="1" y="629"/>
                  </a:lnTo>
                  <a:lnTo>
                    <a:pt x="333" y="444"/>
                  </a:lnTo>
                  <a:lnTo>
                    <a:pt x="740" y="222"/>
                  </a:lnTo>
                  <a:lnTo>
                    <a:pt x="1110" y="0"/>
                  </a:lnTo>
                  <a:close/>
                  <a:moveTo>
                    <a:pt x="1110" y="296"/>
                  </a:moveTo>
                  <a:lnTo>
                    <a:pt x="1" y="962"/>
                  </a:lnTo>
                  <a:lnTo>
                    <a:pt x="333" y="777"/>
                  </a:lnTo>
                  <a:lnTo>
                    <a:pt x="740" y="555"/>
                  </a:lnTo>
                  <a:lnTo>
                    <a:pt x="1110" y="29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57" name="Google Shape;15257;p57"/>
            <p:cNvSpPr/>
            <p:nvPr/>
          </p:nvSpPr>
          <p:spPr>
            <a:xfrm>
              <a:off x="6028225" y="22465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296"/>
                  </a:lnTo>
                  <a:lnTo>
                    <a:pt x="38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58" name="Google Shape;15258;p57"/>
            <p:cNvSpPr/>
            <p:nvPr/>
          </p:nvSpPr>
          <p:spPr>
            <a:xfrm>
              <a:off x="6000500" y="2253950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0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47" y="74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59" name="Google Shape;15259;p57"/>
            <p:cNvSpPr/>
            <p:nvPr/>
          </p:nvSpPr>
          <p:spPr>
            <a:xfrm>
              <a:off x="6000500" y="2246550"/>
              <a:ext cx="28675" cy="15725"/>
            </a:xfrm>
            <a:custGeom>
              <a:avLst/>
              <a:gdLst/>
              <a:ahLst/>
              <a:cxnLst/>
              <a:rect l="l" t="t" r="r" b="b"/>
              <a:pathLst>
                <a:path w="1147" h="629" extrusionOk="0">
                  <a:moveTo>
                    <a:pt x="1110" y="0"/>
                  </a:moveTo>
                  <a:lnTo>
                    <a:pt x="1" y="629"/>
                  </a:lnTo>
                  <a:lnTo>
                    <a:pt x="38" y="629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60" name="Google Shape;15260;p57"/>
            <p:cNvSpPr/>
            <p:nvPr/>
          </p:nvSpPr>
          <p:spPr>
            <a:xfrm>
              <a:off x="6000500" y="22622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34"/>
                  </a:lnTo>
                  <a:lnTo>
                    <a:pt x="38" y="37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61" name="Google Shape;15261;p57"/>
            <p:cNvSpPr/>
            <p:nvPr/>
          </p:nvSpPr>
          <p:spPr>
            <a:xfrm>
              <a:off x="5866475" y="2155050"/>
              <a:ext cx="177500" cy="102625"/>
            </a:xfrm>
            <a:custGeom>
              <a:avLst/>
              <a:gdLst/>
              <a:ahLst/>
              <a:cxnLst/>
              <a:rect l="l" t="t" r="r" b="b"/>
              <a:pathLst>
                <a:path w="7100" h="4105" extrusionOk="0">
                  <a:moveTo>
                    <a:pt x="3846" y="0"/>
                  </a:moveTo>
                  <a:lnTo>
                    <a:pt x="1" y="2219"/>
                  </a:lnTo>
                  <a:lnTo>
                    <a:pt x="3291" y="4104"/>
                  </a:lnTo>
                  <a:lnTo>
                    <a:pt x="7099" y="1886"/>
                  </a:lnTo>
                  <a:lnTo>
                    <a:pt x="3846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62" name="Google Shape;15262;p57"/>
            <p:cNvSpPr/>
            <p:nvPr/>
          </p:nvSpPr>
          <p:spPr>
            <a:xfrm>
              <a:off x="5879425" y="2161525"/>
              <a:ext cx="152525" cy="52700"/>
            </a:xfrm>
            <a:custGeom>
              <a:avLst/>
              <a:gdLst/>
              <a:ahLst/>
              <a:cxnLst/>
              <a:rect l="l" t="t" r="r" b="b"/>
              <a:pathLst>
                <a:path w="6101" h="2108" extrusionOk="0">
                  <a:moveTo>
                    <a:pt x="3328" y="0"/>
                  </a:moveTo>
                  <a:lnTo>
                    <a:pt x="0" y="1960"/>
                  </a:lnTo>
                  <a:lnTo>
                    <a:pt x="222" y="2107"/>
                  </a:lnTo>
                  <a:lnTo>
                    <a:pt x="3328" y="296"/>
                  </a:lnTo>
                  <a:lnTo>
                    <a:pt x="5842" y="1738"/>
                  </a:lnTo>
                  <a:lnTo>
                    <a:pt x="6101" y="1590"/>
                  </a:lnTo>
                  <a:lnTo>
                    <a:pt x="3328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63" name="Google Shape;15263;p57"/>
            <p:cNvSpPr/>
            <p:nvPr/>
          </p:nvSpPr>
          <p:spPr>
            <a:xfrm>
              <a:off x="5884975" y="2168900"/>
              <a:ext cx="140500" cy="80450"/>
            </a:xfrm>
            <a:custGeom>
              <a:avLst/>
              <a:gdLst/>
              <a:ahLst/>
              <a:cxnLst/>
              <a:rect l="l" t="t" r="r" b="b"/>
              <a:pathLst>
                <a:path w="5620" h="3218" extrusionOk="0">
                  <a:moveTo>
                    <a:pt x="3106" y="1"/>
                  </a:moveTo>
                  <a:lnTo>
                    <a:pt x="0" y="1812"/>
                  </a:lnTo>
                  <a:lnTo>
                    <a:pt x="2477" y="3217"/>
                  </a:lnTo>
                  <a:lnTo>
                    <a:pt x="5620" y="1443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64" name="Google Shape;15264;p57"/>
            <p:cNvSpPr/>
            <p:nvPr/>
          </p:nvSpPr>
          <p:spPr>
            <a:xfrm>
              <a:off x="5866475" y="2210500"/>
              <a:ext cx="82300" cy="54550"/>
            </a:xfrm>
            <a:custGeom>
              <a:avLst/>
              <a:gdLst/>
              <a:ahLst/>
              <a:cxnLst/>
              <a:rect l="l" t="t" r="r" b="b"/>
              <a:pathLst>
                <a:path w="3292" h="2182" extrusionOk="0">
                  <a:moveTo>
                    <a:pt x="1" y="1"/>
                  </a:moveTo>
                  <a:lnTo>
                    <a:pt x="1" y="333"/>
                  </a:lnTo>
                  <a:lnTo>
                    <a:pt x="3291" y="2182"/>
                  </a:lnTo>
                  <a:lnTo>
                    <a:pt x="3291" y="1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65" name="Google Shape;15265;p57"/>
            <p:cNvSpPr/>
            <p:nvPr/>
          </p:nvSpPr>
          <p:spPr>
            <a:xfrm>
              <a:off x="5948750" y="2202175"/>
              <a:ext cx="95225" cy="62875"/>
            </a:xfrm>
            <a:custGeom>
              <a:avLst/>
              <a:gdLst/>
              <a:ahLst/>
              <a:cxnLst/>
              <a:rect l="l" t="t" r="r" b="b"/>
              <a:pathLst>
                <a:path w="3809" h="2515" extrusionOk="0">
                  <a:moveTo>
                    <a:pt x="3808" y="1"/>
                  </a:moveTo>
                  <a:lnTo>
                    <a:pt x="0" y="2219"/>
                  </a:lnTo>
                  <a:lnTo>
                    <a:pt x="0" y="2515"/>
                  </a:lnTo>
                  <a:lnTo>
                    <a:pt x="3808" y="297"/>
                  </a:lnTo>
                  <a:lnTo>
                    <a:pt x="3808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66" name="Google Shape;15266;p57"/>
            <p:cNvSpPr/>
            <p:nvPr/>
          </p:nvSpPr>
          <p:spPr>
            <a:xfrm>
              <a:off x="5909925" y="2200575"/>
              <a:ext cx="12975" cy="6025"/>
            </a:xfrm>
            <a:custGeom>
              <a:avLst/>
              <a:gdLst/>
              <a:ahLst/>
              <a:cxnLst/>
              <a:rect l="l" t="t" r="r" b="b"/>
              <a:pathLst>
                <a:path w="519" h="241" extrusionOk="0">
                  <a:moveTo>
                    <a:pt x="264" y="0"/>
                  </a:moveTo>
                  <a:cubicBezTo>
                    <a:pt x="204" y="0"/>
                    <a:pt x="148" y="9"/>
                    <a:pt x="111" y="28"/>
                  </a:cubicBezTo>
                  <a:cubicBezTo>
                    <a:pt x="0" y="65"/>
                    <a:pt x="0" y="176"/>
                    <a:pt x="111" y="213"/>
                  </a:cubicBezTo>
                  <a:cubicBezTo>
                    <a:pt x="148" y="231"/>
                    <a:pt x="204" y="240"/>
                    <a:pt x="264" y="240"/>
                  </a:cubicBezTo>
                  <a:cubicBezTo>
                    <a:pt x="324" y="240"/>
                    <a:pt x="389" y="231"/>
                    <a:pt x="444" y="213"/>
                  </a:cubicBezTo>
                  <a:cubicBezTo>
                    <a:pt x="518" y="176"/>
                    <a:pt x="518" y="65"/>
                    <a:pt x="444" y="28"/>
                  </a:cubicBezTo>
                  <a:cubicBezTo>
                    <a:pt x="389" y="9"/>
                    <a:pt x="324" y="0"/>
                    <a:pt x="264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67" name="Google Shape;15267;p57"/>
            <p:cNvSpPr/>
            <p:nvPr/>
          </p:nvSpPr>
          <p:spPr>
            <a:xfrm>
              <a:off x="5912700" y="2195700"/>
              <a:ext cx="8350" cy="10200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37" y="1"/>
                  </a:moveTo>
                  <a:lnTo>
                    <a:pt x="0" y="1"/>
                  </a:lnTo>
                  <a:lnTo>
                    <a:pt x="0" y="297"/>
                  </a:lnTo>
                  <a:cubicBezTo>
                    <a:pt x="0" y="297"/>
                    <a:pt x="0" y="371"/>
                    <a:pt x="37" y="371"/>
                  </a:cubicBezTo>
                  <a:cubicBezTo>
                    <a:pt x="74" y="408"/>
                    <a:pt x="185" y="408"/>
                    <a:pt x="259" y="371"/>
                  </a:cubicBezTo>
                  <a:cubicBezTo>
                    <a:pt x="333" y="371"/>
                    <a:pt x="333" y="297"/>
                    <a:pt x="333" y="297"/>
                  </a:cubicBezTo>
                  <a:lnTo>
                    <a:pt x="333" y="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68" name="Google Shape;15268;p57"/>
            <p:cNvSpPr/>
            <p:nvPr/>
          </p:nvSpPr>
          <p:spPr>
            <a:xfrm>
              <a:off x="5912700" y="2193875"/>
              <a:ext cx="8350" cy="3475"/>
            </a:xfrm>
            <a:custGeom>
              <a:avLst/>
              <a:gdLst/>
              <a:ahLst/>
              <a:cxnLst/>
              <a:rect l="l" t="t" r="r" b="b"/>
              <a:pathLst>
                <a:path w="334" h="139" extrusionOk="0">
                  <a:moveTo>
                    <a:pt x="333" y="0"/>
                  </a:moveTo>
                  <a:lnTo>
                    <a:pt x="259" y="74"/>
                  </a:lnTo>
                  <a:lnTo>
                    <a:pt x="0" y="74"/>
                  </a:lnTo>
                  <a:cubicBezTo>
                    <a:pt x="0" y="74"/>
                    <a:pt x="0" y="111"/>
                    <a:pt x="37" y="111"/>
                  </a:cubicBezTo>
                  <a:cubicBezTo>
                    <a:pt x="56" y="129"/>
                    <a:pt x="93" y="139"/>
                    <a:pt x="134" y="139"/>
                  </a:cubicBezTo>
                  <a:cubicBezTo>
                    <a:pt x="176" y="139"/>
                    <a:pt x="222" y="129"/>
                    <a:pt x="259" y="111"/>
                  </a:cubicBezTo>
                  <a:cubicBezTo>
                    <a:pt x="333" y="111"/>
                    <a:pt x="333" y="74"/>
                    <a:pt x="333" y="74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69" name="Google Shape;15269;p57"/>
            <p:cNvSpPr/>
            <p:nvPr/>
          </p:nvSpPr>
          <p:spPr>
            <a:xfrm>
              <a:off x="5909925" y="2189250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111" y="74"/>
                  </a:moveTo>
                  <a:lnTo>
                    <a:pt x="0" y="74"/>
                  </a:lnTo>
                  <a:lnTo>
                    <a:pt x="0" y="148"/>
                  </a:lnTo>
                  <a:cubicBezTo>
                    <a:pt x="0" y="185"/>
                    <a:pt x="0" y="185"/>
                    <a:pt x="74" y="222"/>
                  </a:cubicBezTo>
                  <a:cubicBezTo>
                    <a:pt x="148" y="296"/>
                    <a:pt x="296" y="296"/>
                    <a:pt x="370" y="222"/>
                  </a:cubicBezTo>
                  <a:cubicBezTo>
                    <a:pt x="444" y="185"/>
                    <a:pt x="444" y="185"/>
                    <a:pt x="444" y="148"/>
                  </a:cubicBezTo>
                  <a:lnTo>
                    <a:pt x="444" y="74"/>
                  </a:lnTo>
                  <a:lnTo>
                    <a:pt x="333" y="74"/>
                  </a:lnTo>
                  <a:cubicBezTo>
                    <a:pt x="296" y="0"/>
                    <a:pt x="185" y="0"/>
                    <a:pt x="111" y="74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70" name="Google Shape;15270;p57"/>
            <p:cNvSpPr/>
            <p:nvPr/>
          </p:nvSpPr>
          <p:spPr>
            <a:xfrm>
              <a:off x="5909925" y="2187625"/>
              <a:ext cx="12975" cy="6025"/>
            </a:xfrm>
            <a:custGeom>
              <a:avLst/>
              <a:gdLst/>
              <a:ahLst/>
              <a:cxnLst/>
              <a:rect l="l" t="t" r="r" b="b"/>
              <a:pathLst>
                <a:path w="519" h="241" extrusionOk="0">
                  <a:moveTo>
                    <a:pt x="264" y="0"/>
                  </a:moveTo>
                  <a:cubicBezTo>
                    <a:pt x="204" y="0"/>
                    <a:pt x="148" y="10"/>
                    <a:pt x="111" y="28"/>
                  </a:cubicBezTo>
                  <a:cubicBezTo>
                    <a:pt x="0" y="65"/>
                    <a:pt x="0" y="176"/>
                    <a:pt x="111" y="213"/>
                  </a:cubicBezTo>
                  <a:cubicBezTo>
                    <a:pt x="148" y="232"/>
                    <a:pt x="204" y="241"/>
                    <a:pt x="264" y="241"/>
                  </a:cubicBezTo>
                  <a:cubicBezTo>
                    <a:pt x="324" y="241"/>
                    <a:pt x="389" y="232"/>
                    <a:pt x="444" y="213"/>
                  </a:cubicBezTo>
                  <a:cubicBezTo>
                    <a:pt x="518" y="176"/>
                    <a:pt x="518" y="65"/>
                    <a:pt x="444" y="28"/>
                  </a:cubicBezTo>
                  <a:cubicBezTo>
                    <a:pt x="389" y="10"/>
                    <a:pt x="324" y="0"/>
                    <a:pt x="264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71" name="Google Shape;15271;p57"/>
            <p:cNvSpPr/>
            <p:nvPr/>
          </p:nvSpPr>
          <p:spPr>
            <a:xfrm>
              <a:off x="5912700" y="21883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259" y="37"/>
                  </a:moveTo>
                  <a:cubicBezTo>
                    <a:pt x="222" y="0"/>
                    <a:pt x="74" y="0"/>
                    <a:pt x="37" y="37"/>
                  </a:cubicBezTo>
                  <a:cubicBezTo>
                    <a:pt x="0" y="111"/>
                    <a:pt x="0" y="111"/>
                    <a:pt x="0" y="148"/>
                  </a:cubicBezTo>
                  <a:cubicBezTo>
                    <a:pt x="0" y="148"/>
                    <a:pt x="0" y="111"/>
                    <a:pt x="37" y="111"/>
                  </a:cubicBezTo>
                  <a:cubicBezTo>
                    <a:pt x="74" y="37"/>
                    <a:pt x="222" y="37"/>
                    <a:pt x="259" y="111"/>
                  </a:cubicBezTo>
                  <a:lnTo>
                    <a:pt x="333" y="148"/>
                  </a:lnTo>
                  <a:cubicBezTo>
                    <a:pt x="333" y="111"/>
                    <a:pt x="333" y="37"/>
                    <a:pt x="259" y="37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72" name="Google Shape;15272;p57"/>
            <p:cNvSpPr/>
            <p:nvPr/>
          </p:nvSpPr>
          <p:spPr>
            <a:xfrm>
              <a:off x="5912700" y="2189700"/>
              <a:ext cx="6500" cy="3950"/>
            </a:xfrm>
            <a:custGeom>
              <a:avLst/>
              <a:gdLst/>
              <a:ahLst/>
              <a:cxnLst/>
              <a:rect l="l" t="t" r="r" b="b"/>
              <a:pathLst>
                <a:path w="260" h="158" extrusionOk="0">
                  <a:moveTo>
                    <a:pt x="148" y="1"/>
                  </a:moveTo>
                  <a:cubicBezTo>
                    <a:pt x="102" y="1"/>
                    <a:pt x="56" y="19"/>
                    <a:pt x="37" y="56"/>
                  </a:cubicBezTo>
                  <a:lnTo>
                    <a:pt x="0" y="93"/>
                  </a:lnTo>
                  <a:cubicBezTo>
                    <a:pt x="0" y="93"/>
                    <a:pt x="0" y="130"/>
                    <a:pt x="37" y="130"/>
                  </a:cubicBezTo>
                  <a:cubicBezTo>
                    <a:pt x="56" y="149"/>
                    <a:pt x="102" y="158"/>
                    <a:pt x="148" y="158"/>
                  </a:cubicBezTo>
                  <a:cubicBezTo>
                    <a:pt x="194" y="158"/>
                    <a:pt x="241" y="149"/>
                    <a:pt x="259" y="130"/>
                  </a:cubicBezTo>
                  <a:lnTo>
                    <a:pt x="259" y="56"/>
                  </a:lnTo>
                  <a:cubicBezTo>
                    <a:pt x="241" y="19"/>
                    <a:pt x="194" y="1"/>
                    <a:pt x="148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73" name="Google Shape;15273;p57"/>
            <p:cNvSpPr/>
            <p:nvPr/>
          </p:nvSpPr>
          <p:spPr>
            <a:xfrm>
              <a:off x="5912775" y="2189250"/>
              <a:ext cx="6425" cy="3475"/>
            </a:xfrm>
            <a:custGeom>
              <a:avLst/>
              <a:gdLst/>
              <a:ahLst/>
              <a:cxnLst/>
              <a:rect l="l" t="t" r="r" b="b"/>
              <a:pathLst>
                <a:path w="257" h="139" extrusionOk="0">
                  <a:moveTo>
                    <a:pt x="34" y="0"/>
                  </a:moveTo>
                  <a:lnTo>
                    <a:pt x="71" y="73"/>
                  </a:lnTo>
                  <a:lnTo>
                    <a:pt x="71" y="73"/>
                  </a:lnTo>
                  <a:cubicBezTo>
                    <a:pt x="52" y="55"/>
                    <a:pt x="29" y="32"/>
                    <a:pt x="0" y="3"/>
                  </a:cubicBezTo>
                  <a:lnTo>
                    <a:pt x="0" y="3"/>
                  </a:lnTo>
                  <a:lnTo>
                    <a:pt x="71" y="74"/>
                  </a:lnTo>
                  <a:lnTo>
                    <a:pt x="71" y="73"/>
                  </a:lnTo>
                  <a:lnTo>
                    <a:pt x="71" y="73"/>
                  </a:lnTo>
                  <a:cubicBezTo>
                    <a:pt x="115" y="116"/>
                    <a:pt x="136" y="132"/>
                    <a:pt x="151" y="132"/>
                  </a:cubicBezTo>
                  <a:cubicBezTo>
                    <a:pt x="162" y="132"/>
                    <a:pt x="170" y="124"/>
                    <a:pt x="182" y="112"/>
                  </a:cubicBezTo>
                  <a:lnTo>
                    <a:pt x="182" y="112"/>
                  </a:lnTo>
                  <a:cubicBezTo>
                    <a:pt x="182" y="111"/>
                    <a:pt x="182" y="111"/>
                    <a:pt x="182" y="111"/>
                  </a:cubicBezTo>
                  <a:lnTo>
                    <a:pt x="182" y="111"/>
                  </a:lnTo>
                  <a:cubicBezTo>
                    <a:pt x="164" y="130"/>
                    <a:pt x="164" y="139"/>
                    <a:pt x="168" y="139"/>
                  </a:cubicBezTo>
                  <a:cubicBezTo>
                    <a:pt x="173" y="139"/>
                    <a:pt x="182" y="130"/>
                    <a:pt x="182" y="111"/>
                  </a:cubicBezTo>
                  <a:lnTo>
                    <a:pt x="182" y="111"/>
                  </a:lnTo>
                  <a:cubicBezTo>
                    <a:pt x="182" y="111"/>
                    <a:pt x="182" y="111"/>
                    <a:pt x="182" y="111"/>
                  </a:cubicBezTo>
                  <a:lnTo>
                    <a:pt x="256" y="74"/>
                  </a:lnTo>
                  <a:lnTo>
                    <a:pt x="182" y="74"/>
                  </a:lnTo>
                  <a:lnTo>
                    <a:pt x="182" y="0"/>
                  </a:lnTo>
                  <a:lnTo>
                    <a:pt x="145" y="0"/>
                  </a:lnTo>
                  <a:lnTo>
                    <a:pt x="145" y="7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74" name="Google Shape;15274;p57"/>
            <p:cNvSpPr/>
            <p:nvPr/>
          </p:nvSpPr>
          <p:spPr>
            <a:xfrm>
              <a:off x="5893275" y="2210725"/>
              <a:ext cx="12050" cy="6050"/>
            </a:xfrm>
            <a:custGeom>
              <a:avLst/>
              <a:gdLst/>
              <a:ahLst/>
              <a:cxnLst/>
              <a:rect l="l" t="t" r="r" b="b"/>
              <a:pathLst>
                <a:path w="482" h="242" extrusionOk="0">
                  <a:moveTo>
                    <a:pt x="241" y="1"/>
                  </a:moveTo>
                  <a:cubicBezTo>
                    <a:pt x="186" y="1"/>
                    <a:pt x="130" y="10"/>
                    <a:pt x="75" y="28"/>
                  </a:cubicBezTo>
                  <a:cubicBezTo>
                    <a:pt x="1" y="65"/>
                    <a:pt x="1" y="176"/>
                    <a:pt x="75" y="213"/>
                  </a:cubicBezTo>
                  <a:cubicBezTo>
                    <a:pt x="130" y="232"/>
                    <a:pt x="186" y="241"/>
                    <a:pt x="241" y="241"/>
                  </a:cubicBezTo>
                  <a:cubicBezTo>
                    <a:pt x="297" y="241"/>
                    <a:pt x="352" y="232"/>
                    <a:pt x="408" y="213"/>
                  </a:cubicBezTo>
                  <a:cubicBezTo>
                    <a:pt x="482" y="176"/>
                    <a:pt x="482" y="65"/>
                    <a:pt x="408" y="28"/>
                  </a:cubicBezTo>
                  <a:cubicBezTo>
                    <a:pt x="352" y="10"/>
                    <a:pt x="297" y="1"/>
                    <a:pt x="241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75" name="Google Shape;15275;p57"/>
            <p:cNvSpPr/>
            <p:nvPr/>
          </p:nvSpPr>
          <p:spPr>
            <a:xfrm>
              <a:off x="5895125" y="2205875"/>
              <a:ext cx="8350" cy="10200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38" y="1"/>
                  </a:moveTo>
                  <a:lnTo>
                    <a:pt x="1" y="1"/>
                  </a:lnTo>
                  <a:lnTo>
                    <a:pt x="1" y="333"/>
                  </a:lnTo>
                  <a:cubicBezTo>
                    <a:pt x="1" y="333"/>
                    <a:pt x="1" y="370"/>
                    <a:pt x="38" y="370"/>
                  </a:cubicBezTo>
                  <a:cubicBezTo>
                    <a:pt x="112" y="407"/>
                    <a:pt x="186" y="407"/>
                    <a:pt x="297" y="370"/>
                  </a:cubicBezTo>
                  <a:cubicBezTo>
                    <a:pt x="334" y="370"/>
                    <a:pt x="334" y="333"/>
                    <a:pt x="334" y="333"/>
                  </a:cubicBezTo>
                  <a:lnTo>
                    <a:pt x="334" y="1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76" name="Google Shape;15276;p57"/>
            <p:cNvSpPr/>
            <p:nvPr/>
          </p:nvSpPr>
          <p:spPr>
            <a:xfrm>
              <a:off x="5895125" y="2204950"/>
              <a:ext cx="8350" cy="2575"/>
            </a:xfrm>
            <a:custGeom>
              <a:avLst/>
              <a:gdLst/>
              <a:ahLst/>
              <a:cxnLst/>
              <a:rect l="l" t="t" r="r" b="b"/>
              <a:pathLst>
                <a:path w="334" h="103" extrusionOk="0">
                  <a:moveTo>
                    <a:pt x="334" y="1"/>
                  </a:moveTo>
                  <a:lnTo>
                    <a:pt x="297" y="38"/>
                  </a:lnTo>
                  <a:lnTo>
                    <a:pt x="1" y="38"/>
                  </a:lnTo>
                  <a:cubicBezTo>
                    <a:pt x="1" y="38"/>
                    <a:pt x="1" y="75"/>
                    <a:pt x="38" y="75"/>
                  </a:cubicBezTo>
                  <a:cubicBezTo>
                    <a:pt x="75" y="93"/>
                    <a:pt x="112" y="102"/>
                    <a:pt x="153" y="102"/>
                  </a:cubicBezTo>
                  <a:cubicBezTo>
                    <a:pt x="195" y="102"/>
                    <a:pt x="241" y="93"/>
                    <a:pt x="297" y="75"/>
                  </a:cubicBezTo>
                  <a:cubicBezTo>
                    <a:pt x="334" y="75"/>
                    <a:pt x="334" y="38"/>
                    <a:pt x="334" y="38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77" name="Google Shape;15277;p57"/>
            <p:cNvSpPr/>
            <p:nvPr/>
          </p:nvSpPr>
          <p:spPr>
            <a:xfrm>
              <a:off x="5893275" y="22003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75" y="38"/>
                  </a:moveTo>
                  <a:lnTo>
                    <a:pt x="1" y="38"/>
                  </a:lnTo>
                  <a:lnTo>
                    <a:pt x="1" y="112"/>
                  </a:lnTo>
                  <a:cubicBezTo>
                    <a:pt x="1" y="186"/>
                    <a:pt x="1" y="186"/>
                    <a:pt x="38" y="223"/>
                  </a:cubicBezTo>
                  <a:cubicBezTo>
                    <a:pt x="112" y="260"/>
                    <a:pt x="260" y="260"/>
                    <a:pt x="371" y="223"/>
                  </a:cubicBezTo>
                  <a:cubicBezTo>
                    <a:pt x="408" y="186"/>
                    <a:pt x="408" y="186"/>
                    <a:pt x="408" y="112"/>
                  </a:cubicBezTo>
                  <a:lnTo>
                    <a:pt x="408" y="38"/>
                  </a:lnTo>
                  <a:lnTo>
                    <a:pt x="297" y="38"/>
                  </a:lnTo>
                  <a:cubicBezTo>
                    <a:pt x="297" y="1"/>
                    <a:pt x="186" y="1"/>
                    <a:pt x="75" y="38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78" name="Google Shape;15278;p57"/>
            <p:cNvSpPr/>
            <p:nvPr/>
          </p:nvSpPr>
          <p:spPr>
            <a:xfrm>
              <a:off x="5893275" y="2197800"/>
              <a:ext cx="12050" cy="6725"/>
            </a:xfrm>
            <a:custGeom>
              <a:avLst/>
              <a:gdLst/>
              <a:ahLst/>
              <a:cxnLst/>
              <a:rect l="l" t="t" r="r" b="b"/>
              <a:pathLst>
                <a:path w="482" h="269" extrusionOk="0">
                  <a:moveTo>
                    <a:pt x="241" y="0"/>
                  </a:moveTo>
                  <a:cubicBezTo>
                    <a:pt x="186" y="0"/>
                    <a:pt x="130" y="9"/>
                    <a:pt x="75" y="28"/>
                  </a:cubicBezTo>
                  <a:cubicBezTo>
                    <a:pt x="1" y="102"/>
                    <a:pt x="1" y="176"/>
                    <a:pt x="75" y="213"/>
                  </a:cubicBezTo>
                  <a:cubicBezTo>
                    <a:pt x="130" y="250"/>
                    <a:pt x="186" y="268"/>
                    <a:pt x="241" y="268"/>
                  </a:cubicBezTo>
                  <a:cubicBezTo>
                    <a:pt x="297" y="268"/>
                    <a:pt x="352" y="250"/>
                    <a:pt x="408" y="213"/>
                  </a:cubicBezTo>
                  <a:cubicBezTo>
                    <a:pt x="482" y="176"/>
                    <a:pt x="482" y="102"/>
                    <a:pt x="408" y="28"/>
                  </a:cubicBezTo>
                  <a:cubicBezTo>
                    <a:pt x="352" y="9"/>
                    <a:pt x="297" y="0"/>
                    <a:pt x="241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79" name="Google Shape;15279;p57"/>
            <p:cNvSpPr/>
            <p:nvPr/>
          </p:nvSpPr>
          <p:spPr>
            <a:xfrm>
              <a:off x="5895125" y="219847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297" y="75"/>
                  </a:moveTo>
                  <a:cubicBezTo>
                    <a:pt x="223" y="1"/>
                    <a:pt x="112" y="1"/>
                    <a:pt x="38" y="75"/>
                  </a:cubicBezTo>
                  <a:cubicBezTo>
                    <a:pt x="1" y="112"/>
                    <a:pt x="1" y="112"/>
                    <a:pt x="1" y="149"/>
                  </a:cubicBezTo>
                  <a:cubicBezTo>
                    <a:pt x="1" y="149"/>
                    <a:pt x="1" y="112"/>
                    <a:pt x="38" y="112"/>
                  </a:cubicBezTo>
                  <a:cubicBezTo>
                    <a:pt x="112" y="75"/>
                    <a:pt x="223" y="75"/>
                    <a:pt x="297" y="112"/>
                  </a:cubicBezTo>
                  <a:lnTo>
                    <a:pt x="334" y="149"/>
                  </a:lnTo>
                  <a:cubicBezTo>
                    <a:pt x="334" y="112"/>
                    <a:pt x="334" y="75"/>
                    <a:pt x="297" y="75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80" name="Google Shape;15280;p57"/>
            <p:cNvSpPr/>
            <p:nvPr/>
          </p:nvSpPr>
          <p:spPr>
            <a:xfrm>
              <a:off x="5895125" y="2200575"/>
              <a:ext cx="8350" cy="3950"/>
            </a:xfrm>
            <a:custGeom>
              <a:avLst/>
              <a:gdLst/>
              <a:ahLst/>
              <a:cxnLst/>
              <a:rect l="l" t="t" r="r" b="b"/>
              <a:pathLst>
                <a:path w="334" h="158" extrusionOk="0">
                  <a:moveTo>
                    <a:pt x="167" y="0"/>
                  </a:moveTo>
                  <a:cubicBezTo>
                    <a:pt x="121" y="0"/>
                    <a:pt x="75" y="9"/>
                    <a:pt x="38" y="28"/>
                  </a:cubicBezTo>
                  <a:lnTo>
                    <a:pt x="1" y="65"/>
                  </a:lnTo>
                  <a:cubicBezTo>
                    <a:pt x="1" y="65"/>
                    <a:pt x="1" y="102"/>
                    <a:pt x="38" y="102"/>
                  </a:cubicBezTo>
                  <a:cubicBezTo>
                    <a:pt x="75" y="139"/>
                    <a:pt x="121" y="157"/>
                    <a:pt x="167" y="157"/>
                  </a:cubicBezTo>
                  <a:cubicBezTo>
                    <a:pt x="214" y="157"/>
                    <a:pt x="260" y="139"/>
                    <a:pt x="297" y="102"/>
                  </a:cubicBezTo>
                  <a:cubicBezTo>
                    <a:pt x="297" y="65"/>
                    <a:pt x="334" y="65"/>
                    <a:pt x="297" y="28"/>
                  </a:cubicBezTo>
                  <a:cubicBezTo>
                    <a:pt x="260" y="9"/>
                    <a:pt x="214" y="0"/>
                    <a:pt x="167" y="0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81" name="Google Shape;15281;p57"/>
            <p:cNvSpPr/>
            <p:nvPr/>
          </p:nvSpPr>
          <p:spPr>
            <a:xfrm>
              <a:off x="5895125" y="2200325"/>
              <a:ext cx="7425" cy="2425"/>
            </a:xfrm>
            <a:custGeom>
              <a:avLst/>
              <a:gdLst/>
              <a:ahLst/>
              <a:cxnLst/>
              <a:rect l="l" t="t" r="r" b="b"/>
              <a:pathLst>
                <a:path w="297" h="97" extrusionOk="0">
                  <a:moveTo>
                    <a:pt x="38" y="1"/>
                  </a:moveTo>
                  <a:lnTo>
                    <a:pt x="112" y="38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95" y="71"/>
                    <a:pt x="129" y="97"/>
                    <a:pt x="151" y="97"/>
                  </a:cubicBezTo>
                  <a:cubicBezTo>
                    <a:pt x="164" y="97"/>
                    <a:pt x="172" y="88"/>
                    <a:pt x="186" y="75"/>
                  </a:cubicBezTo>
                  <a:lnTo>
                    <a:pt x="297" y="38"/>
                  </a:lnTo>
                  <a:lnTo>
                    <a:pt x="186" y="38"/>
                  </a:lnTo>
                  <a:lnTo>
                    <a:pt x="186" y="1"/>
                  </a:lnTo>
                  <a:lnTo>
                    <a:pt x="149" y="1"/>
                  </a:lnTo>
                  <a:lnTo>
                    <a:pt x="149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82" name="Google Shape;15282;p57"/>
            <p:cNvSpPr/>
            <p:nvPr/>
          </p:nvSpPr>
          <p:spPr>
            <a:xfrm>
              <a:off x="5834125" y="2202175"/>
              <a:ext cx="241275" cy="74900"/>
            </a:xfrm>
            <a:custGeom>
              <a:avLst/>
              <a:gdLst/>
              <a:ahLst/>
              <a:cxnLst/>
              <a:rect l="l" t="t" r="r" b="b"/>
              <a:pathLst>
                <a:path w="9651" h="2996" extrusionOk="0">
                  <a:moveTo>
                    <a:pt x="1" y="1"/>
                  </a:moveTo>
                  <a:lnTo>
                    <a:pt x="4844" y="2995"/>
                  </a:lnTo>
                  <a:lnTo>
                    <a:pt x="9650" y="223"/>
                  </a:lnTo>
                  <a:lnTo>
                    <a:pt x="9650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83" name="Google Shape;15283;p57"/>
            <p:cNvSpPr/>
            <p:nvPr/>
          </p:nvSpPr>
          <p:spPr>
            <a:xfrm>
              <a:off x="5834125" y="2202175"/>
              <a:ext cx="121125" cy="74900"/>
            </a:xfrm>
            <a:custGeom>
              <a:avLst/>
              <a:gdLst/>
              <a:ahLst/>
              <a:cxnLst/>
              <a:rect l="l" t="t" r="r" b="b"/>
              <a:pathLst>
                <a:path w="4845" h="2996" extrusionOk="0">
                  <a:moveTo>
                    <a:pt x="1" y="1"/>
                  </a:moveTo>
                  <a:lnTo>
                    <a:pt x="1" y="223"/>
                  </a:lnTo>
                  <a:lnTo>
                    <a:pt x="4844" y="2995"/>
                  </a:lnTo>
                  <a:lnTo>
                    <a:pt x="4844" y="27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84" name="Google Shape;15284;p57"/>
            <p:cNvSpPr/>
            <p:nvPr/>
          </p:nvSpPr>
          <p:spPr>
            <a:xfrm>
              <a:off x="5834125" y="2131925"/>
              <a:ext cx="241275" cy="139600"/>
            </a:xfrm>
            <a:custGeom>
              <a:avLst/>
              <a:gdLst/>
              <a:ahLst/>
              <a:cxnLst/>
              <a:rect l="l" t="t" r="r" b="b"/>
              <a:pathLst>
                <a:path w="9651" h="5584" extrusionOk="0">
                  <a:moveTo>
                    <a:pt x="4844" y="1"/>
                  </a:moveTo>
                  <a:lnTo>
                    <a:pt x="1" y="2811"/>
                  </a:lnTo>
                  <a:lnTo>
                    <a:pt x="4844" y="5584"/>
                  </a:lnTo>
                  <a:lnTo>
                    <a:pt x="9650" y="2811"/>
                  </a:lnTo>
                  <a:lnTo>
                    <a:pt x="4844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85" name="Google Shape;15285;p57"/>
            <p:cNvSpPr/>
            <p:nvPr/>
          </p:nvSpPr>
          <p:spPr>
            <a:xfrm>
              <a:off x="5842450" y="2136550"/>
              <a:ext cx="224625" cy="68425"/>
            </a:xfrm>
            <a:custGeom>
              <a:avLst/>
              <a:gdLst/>
              <a:ahLst/>
              <a:cxnLst/>
              <a:rect l="l" t="t" r="r" b="b"/>
              <a:pathLst>
                <a:path w="8985" h="2737" extrusionOk="0">
                  <a:moveTo>
                    <a:pt x="4511" y="1"/>
                  </a:moveTo>
                  <a:lnTo>
                    <a:pt x="1" y="2626"/>
                  </a:lnTo>
                  <a:lnTo>
                    <a:pt x="112" y="2737"/>
                  </a:lnTo>
                  <a:lnTo>
                    <a:pt x="4511" y="186"/>
                  </a:lnTo>
                  <a:lnTo>
                    <a:pt x="8874" y="2737"/>
                  </a:lnTo>
                  <a:lnTo>
                    <a:pt x="8984" y="2626"/>
                  </a:lnTo>
                  <a:lnTo>
                    <a:pt x="451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86" name="Google Shape;15286;p57"/>
            <p:cNvSpPr/>
            <p:nvPr/>
          </p:nvSpPr>
          <p:spPr>
            <a:xfrm>
              <a:off x="5845225" y="2141175"/>
              <a:ext cx="219075" cy="125725"/>
            </a:xfrm>
            <a:custGeom>
              <a:avLst/>
              <a:gdLst/>
              <a:ahLst/>
              <a:cxnLst/>
              <a:rect l="l" t="t" r="r" b="b"/>
              <a:pathLst>
                <a:path w="8763" h="5029" extrusionOk="0">
                  <a:moveTo>
                    <a:pt x="4400" y="1"/>
                  </a:moveTo>
                  <a:lnTo>
                    <a:pt x="1" y="2552"/>
                  </a:lnTo>
                  <a:lnTo>
                    <a:pt x="4400" y="5029"/>
                  </a:lnTo>
                  <a:lnTo>
                    <a:pt x="8763" y="2552"/>
                  </a:lnTo>
                  <a:lnTo>
                    <a:pt x="440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87" name="Google Shape;15287;p57"/>
            <p:cNvSpPr/>
            <p:nvPr/>
          </p:nvSpPr>
          <p:spPr>
            <a:xfrm>
              <a:off x="5916400" y="2180000"/>
              <a:ext cx="80425" cy="46225"/>
            </a:xfrm>
            <a:custGeom>
              <a:avLst/>
              <a:gdLst/>
              <a:ahLst/>
              <a:cxnLst/>
              <a:rect l="l" t="t" r="r" b="b"/>
              <a:pathLst>
                <a:path w="3217" h="1849" extrusionOk="0">
                  <a:moveTo>
                    <a:pt x="1775" y="0"/>
                  </a:moveTo>
                  <a:lnTo>
                    <a:pt x="0" y="1036"/>
                  </a:lnTo>
                  <a:lnTo>
                    <a:pt x="444" y="1294"/>
                  </a:lnTo>
                  <a:lnTo>
                    <a:pt x="1146" y="888"/>
                  </a:lnTo>
                  <a:lnTo>
                    <a:pt x="1590" y="1221"/>
                  </a:lnTo>
                  <a:lnTo>
                    <a:pt x="962" y="1590"/>
                  </a:lnTo>
                  <a:lnTo>
                    <a:pt x="1405" y="1849"/>
                  </a:lnTo>
                  <a:lnTo>
                    <a:pt x="3217" y="814"/>
                  </a:lnTo>
                  <a:lnTo>
                    <a:pt x="2773" y="555"/>
                  </a:lnTo>
                  <a:lnTo>
                    <a:pt x="2071" y="925"/>
                  </a:lnTo>
                  <a:lnTo>
                    <a:pt x="1553" y="666"/>
                  </a:lnTo>
                  <a:lnTo>
                    <a:pt x="2255" y="259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88" name="Google Shape;15288;p57"/>
            <p:cNvSpPr/>
            <p:nvPr/>
          </p:nvSpPr>
          <p:spPr>
            <a:xfrm>
              <a:off x="5890525" y="2168675"/>
              <a:ext cx="130325" cy="69125"/>
            </a:xfrm>
            <a:custGeom>
              <a:avLst/>
              <a:gdLst/>
              <a:ahLst/>
              <a:cxnLst/>
              <a:rect l="l" t="t" r="r" b="b"/>
              <a:pathLst>
                <a:path w="5213" h="2765" extrusionOk="0">
                  <a:moveTo>
                    <a:pt x="2643" y="93"/>
                  </a:moveTo>
                  <a:cubicBezTo>
                    <a:pt x="3207" y="93"/>
                    <a:pt x="3771" y="213"/>
                    <a:pt x="4215" y="453"/>
                  </a:cubicBezTo>
                  <a:cubicBezTo>
                    <a:pt x="5102" y="971"/>
                    <a:pt x="5102" y="1747"/>
                    <a:pt x="4215" y="2265"/>
                  </a:cubicBezTo>
                  <a:cubicBezTo>
                    <a:pt x="3771" y="2524"/>
                    <a:pt x="3207" y="2653"/>
                    <a:pt x="2643" y="2653"/>
                  </a:cubicBezTo>
                  <a:cubicBezTo>
                    <a:pt x="2080" y="2653"/>
                    <a:pt x="1516" y="2524"/>
                    <a:pt x="1072" y="2265"/>
                  </a:cubicBezTo>
                  <a:cubicBezTo>
                    <a:pt x="185" y="1747"/>
                    <a:pt x="185" y="971"/>
                    <a:pt x="1072" y="453"/>
                  </a:cubicBezTo>
                  <a:cubicBezTo>
                    <a:pt x="1516" y="213"/>
                    <a:pt x="2080" y="93"/>
                    <a:pt x="2643" y="93"/>
                  </a:cubicBezTo>
                  <a:close/>
                  <a:moveTo>
                    <a:pt x="2607" y="1"/>
                  </a:moveTo>
                  <a:cubicBezTo>
                    <a:pt x="1997" y="1"/>
                    <a:pt x="1386" y="139"/>
                    <a:pt x="924" y="417"/>
                  </a:cubicBezTo>
                  <a:cubicBezTo>
                    <a:pt x="0" y="971"/>
                    <a:pt x="0" y="1821"/>
                    <a:pt x="924" y="2376"/>
                  </a:cubicBezTo>
                  <a:cubicBezTo>
                    <a:pt x="1386" y="2635"/>
                    <a:pt x="1997" y="2764"/>
                    <a:pt x="2607" y="2764"/>
                  </a:cubicBezTo>
                  <a:cubicBezTo>
                    <a:pt x="3217" y="2764"/>
                    <a:pt x="3827" y="2635"/>
                    <a:pt x="4289" y="2376"/>
                  </a:cubicBezTo>
                  <a:cubicBezTo>
                    <a:pt x="5213" y="1821"/>
                    <a:pt x="5213" y="934"/>
                    <a:pt x="4289" y="417"/>
                  </a:cubicBezTo>
                  <a:cubicBezTo>
                    <a:pt x="3827" y="139"/>
                    <a:pt x="3217" y="1"/>
                    <a:pt x="2607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89" name="Google Shape;15289;p57"/>
            <p:cNvSpPr/>
            <p:nvPr/>
          </p:nvSpPr>
          <p:spPr>
            <a:xfrm>
              <a:off x="5576275" y="2235450"/>
              <a:ext cx="249575" cy="146075"/>
            </a:xfrm>
            <a:custGeom>
              <a:avLst/>
              <a:gdLst/>
              <a:ahLst/>
              <a:cxnLst/>
              <a:rect l="l" t="t" r="r" b="b"/>
              <a:pathLst>
                <a:path w="9983" h="5843" extrusionOk="0">
                  <a:moveTo>
                    <a:pt x="4991" y="1"/>
                  </a:moveTo>
                  <a:lnTo>
                    <a:pt x="0" y="2921"/>
                  </a:lnTo>
                  <a:lnTo>
                    <a:pt x="4991" y="5842"/>
                  </a:lnTo>
                  <a:lnTo>
                    <a:pt x="9982" y="2921"/>
                  </a:lnTo>
                  <a:lnTo>
                    <a:pt x="49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90" name="Google Shape;15290;p57"/>
            <p:cNvSpPr/>
            <p:nvPr/>
          </p:nvSpPr>
          <p:spPr>
            <a:xfrm>
              <a:off x="5583650" y="2295525"/>
              <a:ext cx="233875" cy="80450"/>
            </a:xfrm>
            <a:custGeom>
              <a:avLst/>
              <a:gdLst/>
              <a:ahLst/>
              <a:cxnLst/>
              <a:rect l="l" t="t" r="r" b="b"/>
              <a:pathLst>
                <a:path w="9355" h="3218" extrusionOk="0">
                  <a:moveTo>
                    <a:pt x="1" y="1"/>
                  </a:moveTo>
                  <a:lnTo>
                    <a:pt x="4696" y="3217"/>
                  </a:lnTo>
                  <a:lnTo>
                    <a:pt x="9354" y="518"/>
                  </a:lnTo>
                  <a:lnTo>
                    <a:pt x="9354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91" name="Google Shape;15291;p57"/>
            <p:cNvSpPr/>
            <p:nvPr/>
          </p:nvSpPr>
          <p:spPr>
            <a:xfrm>
              <a:off x="5583650" y="2295525"/>
              <a:ext cx="117425" cy="80450"/>
            </a:xfrm>
            <a:custGeom>
              <a:avLst/>
              <a:gdLst/>
              <a:ahLst/>
              <a:cxnLst/>
              <a:rect l="l" t="t" r="r" b="b"/>
              <a:pathLst>
                <a:path w="4697" h="3218" extrusionOk="0">
                  <a:moveTo>
                    <a:pt x="1" y="1"/>
                  </a:moveTo>
                  <a:lnTo>
                    <a:pt x="1" y="518"/>
                  </a:lnTo>
                  <a:lnTo>
                    <a:pt x="4696" y="3217"/>
                  </a:lnTo>
                  <a:lnTo>
                    <a:pt x="4696" y="27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92" name="Google Shape;15292;p57"/>
            <p:cNvSpPr/>
            <p:nvPr/>
          </p:nvSpPr>
          <p:spPr>
            <a:xfrm>
              <a:off x="5583650" y="2228975"/>
              <a:ext cx="233875" cy="134975"/>
            </a:xfrm>
            <a:custGeom>
              <a:avLst/>
              <a:gdLst/>
              <a:ahLst/>
              <a:cxnLst/>
              <a:rect l="l" t="t" r="r" b="b"/>
              <a:pathLst>
                <a:path w="9355" h="5399" extrusionOk="0">
                  <a:moveTo>
                    <a:pt x="4696" y="1"/>
                  </a:moveTo>
                  <a:lnTo>
                    <a:pt x="1" y="2663"/>
                  </a:lnTo>
                  <a:lnTo>
                    <a:pt x="4696" y="5399"/>
                  </a:lnTo>
                  <a:lnTo>
                    <a:pt x="9354" y="2663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93" name="Google Shape;15293;p57"/>
            <p:cNvSpPr/>
            <p:nvPr/>
          </p:nvSpPr>
          <p:spPr>
            <a:xfrm>
              <a:off x="5593825" y="2234525"/>
              <a:ext cx="213525" cy="122950"/>
            </a:xfrm>
            <a:custGeom>
              <a:avLst/>
              <a:gdLst/>
              <a:ahLst/>
              <a:cxnLst/>
              <a:rect l="l" t="t" r="r" b="b"/>
              <a:pathLst>
                <a:path w="8541" h="4918" extrusionOk="0">
                  <a:moveTo>
                    <a:pt x="4289" y="1"/>
                  </a:moveTo>
                  <a:lnTo>
                    <a:pt x="0" y="2441"/>
                  </a:lnTo>
                  <a:lnTo>
                    <a:pt x="4289" y="4918"/>
                  </a:lnTo>
                  <a:lnTo>
                    <a:pt x="8541" y="2441"/>
                  </a:lnTo>
                  <a:lnTo>
                    <a:pt x="42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94" name="Google Shape;15294;p57"/>
            <p:cNvSpPr/>
            <p:nvPr/>
          </p:nvSpPr>
          <p:spPr>
            <a:xfrm>
              <a:off x="5604925" y="2155975"/>
              <a:ext cx="91525" cy="134025"/>
            </a:xfrm>
            <a:custGeom>
              <a:avLst/>
              <a:gdLst/>
              <a:ahLst/>
              <a:cxnLst/>
              <a:rect l="l" t="t" r="r" b="b"/>
              <a:pathLst>
                <a:path w="3661" h="5361" extrusionOk="0">
                  <a:moveTo>
                    <a:pt x="3438" y="0"/>
                  </a:moveTo>
                  <a:lnTo>
                    <a:pt x="0" y="5361"/>
                  </a:lnTo>
                  <a:lnTo>
                    <a:pt x="444" y="5361"/>
                  </a:lnTo>
                  <a:lnTo>
                    <a:pt x="3586" y="555"/>
                  </a:lnTo>
                  <a:lnTo>
                    <a:pt x="3660" y="111"/>
                  </a:lnTo>
                  <a:lnTo>
                    <a:pt x="343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95" name="Google Shape;15295;p57"/>
            <p:cNvSpPr/>
            <p:nvPr/>
          </p:nvSpPr>
          <p:spPr>
            <a:xfrm>
              <a:off x="5611375" y="2158750"/>
              <a:ext cx="87850" cy="134950"/>
            </a:xfrm>
            <a:custGeom>
              <a:avLst/>
              <a:gdLst/>
              <a:ahLst/>
              <a:cxnLst/>
              <a:rect l="l" t="t" r="r" b="b"/>
              <a:pathLst>
                <a:path w="3514" h="5398" extrusionOk="0">
                  <a:moveTo>
                    <a:pt x="3402" y="0"/>
                  </a:moveTo>
                  <a:lnTo>
                    <a:pt x="1" y="5398"/>
                  </a:lnTo>
                  <a:lnTo>
                    <a:pt x="408" y="5176"/>
                  </a:lnTo>
                  <a:lnTo>
                    <a:pt x="3513" y="555"/>
                  </a:lnTo>
                  <a:lnTo>
                    <a:pt x="3402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96" name="Google Shape;15296;p57"/>
            <p:cNvSpPr/>
            <p:nvPr/>
          </p:nvSpPr>
          <p:spPr>
            <a:xfrm>
              <a:off x="5704725" y="2155975"/>
              <a:ext cx="91550" cy="134025"/>
            </a:xfrm>
            <a:custGeom>
              <a:avLst/>
              <a:gdLst/>
              <a:ahLst/>
              <a:cxnLst/>
              <a:rect l="l" t="t" r="r" b="b"/>
              <a:pathLst>
                <a:path w="3662" h="5361" extrusionOk="0">
                  <a:moveTo>
                    <a:pt x="223" y="0"/>
                  </a:moveTo>
                  <a:lnTo>
                    <a:pt x="1" y="111"/>
                  </a:lnTo>
                  <a:lnTo>
                    <a:pt x="75" y="555"/>
                  </a:lnTo>
                  <a:lnTo>
                    <a:pt x="3217" y="5361"/>
                  </a:lnTo>
                  <a:lnTo>
                    <a:pt x="3661" y="5361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97" name="Google Shape;15297;p57"/>
            <p:cNvSpPr/>
            <p:nvPr/>
          </p:nvSpPr>
          <p:spPr>
            <a:xfrm>
              <a:off x="5701975" y="2158750"/>
              <a:ext cx="87825" cy="134950"/>
            </a:xfrm>
            <a:custGeom>
              <a:avLst/>
              <a:gdLst/>
              <a:ahLst/>
              <a:cxnLst/>
              <a:rect l="l" t="t" r="r" b="b"/>
              <a:pathLst>
                <a:path w="3513" h="5398" extrusionOk="0">
                  <a:moveTo>
                    <a:pt x="111" y="0"/>
                  </a:moveTo>
                  <a:lnTo>
                    <a:pt x="0" y="555"/>
                  </a:lnTo>
                  <a:lnTo>
                    <a:pt x="3106" y="5176"/>
                  </a:lnTo>
                  <a:lnTo>
                    <a:pt x="3512" y="539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98" name="Google Shape;15298;p57"/>
            <p:cNvSpPr/>
            <p:nvPr/>
          </p:nvSpPr>
          <p:spPr>
            <a:xfrm>
              <a:off x="5622475" y="2143025"/>
              <a:ext cx="73975" cy="49025"/>
            </a:xfrm>
            <a:custGeom>
              <a:avLst/>
              <a:gdLst/>
              <a:ahLst/>
              <a:cxnLst/>
              <a:rect l="l" t="t" r="r" b="b"/>
              <a:pathLst>
                <a:path w="2959" h="1961" extrusionOk="0">
                  <a:moveTo>
                    <a:pt x="2736" y="1"/>
                  </a:moveTo>
                  <a:lnTo>
                    <a:pt x="1" y="1590"/>
                  </a:lnTo>
                  <a:lnTo>
                    <a:pt x="1" y="1960"/>
                  </a:lnTo>
                  <a:lnTo>
                    <a:pt x="2921" y="296"/>
                  </a:lnTo>
                  <a:lnTo>
                    <a:pt x="2958" y="149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99" name="Google Shape;15299;p57"/>
            <p:cNvSpPr/>
            <p:nvPr/>
          </p:nvSpPr>
          <p:spPr>
            <a:xfrm>
              <a:off x="5628025" y="2146725"/>
              <a:ext cx="69350" cy="49000"/>
            </a:xfrm>
            <a:custGeom>
              <a:avLst/>
              <a:gdLst/>
              <a:ahLst/>
              <a:cxnLst/>
              <a:rect l="l" t="t" r="r" b="b"/>
              <a:pathLst>
                <a:path w="2774" h="1960" extrusionOk="0">
                  <a:moveTo>
                    <a:pt x="2736" y="1"/>
                  </a:moveTo>
                  <a:lnTo>
                    <a:pt x="0" y="1590"/>
                  </a:lnTo>
                  <a:lnTo>
                    <a:pt x="0" y="1960"/>
                  </a:lnTo>
                  <a:lnTo>
                    <a:pt x="2773" y="333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00" name="Google Shape;15300;p57"/>
            <p:cNvSpPr/>
            <p:nvPr/>
          </p:nvSpPr>
          <p:spPr>
            <a:xfrm>
              <a:off x="5621550" y="2070925"/>
              <a:ext cx="73975" cy="111875"/>
            </a:xfrm>
            <a:custGeom>
              <a:avLst/>
              <a:gdLst/>
              <a:ahLst/>
              <a:cxnLst/>
              <a:rect l="l" t="t" r="r" b="b"/>
              <a:pathLst>
                <a:path w="2959" h="4475" extrusionOk="0">
                  <a:moveTo>
                    <a:pt x="2773" y="1"/>
                  </a:moveTo>
                  <a:lnTo>
                    <a:pt x="1" y="4474"/>
                  </a:lnTo>
                  <a:lnTo>
                    <a:pt x="370" y="4474"/>
                  </a:lnTo>
                  <a:lnTo>
                    <a:pt x="2847" y="555"/>
                  </a:lnTo>
                  <a:lnTo>
                    <a:pt x="2958" y="112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01" name="Google Shape;15301;p57"/>
            <p:cNvSpPr/>
            <p:nvPr/>
          </p:nvSpPr>
          <p:spPr>
            <a:xfrm>
              <a:off x="5627100" y="2073700"/>
              <a:ext cx="70275" cy="112800"/>
            </a:xfrm>
            <a:custGeom>
              <a:avLst/>
              <a:gdLst/>
              <a:ahLst/>
              <a:cxnLst/>
              <a:rect l="l" t="t" r="r" b="b"/>
              <a:pathLst>
                <a:path w="2811" h="4512" extrusionOk="0">
                  <a:moveTo>
                    <a:pt x="2736" y="1"/>
                  </a:moveTo>
                  <a:lnTo>
                    <a:pt x="0" y="4511"/>
                  </a:lnTo>
                  <a:lnTo>
                    <a:pt x="370" y="4252"/>
                  </a:lnTo>
                  <a:lnTo>
                    <a:pt x="2810" y="518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02" name="Google Shape;15302;p57"/>
            <p:cNvSpPr/>
            <p:nvPr/>
          </p:nvSpPr>
          <p:spPr>
            <a:xfrm>
              <a:off x="5704725" y="2143025"/>
              <a:ext cx="73975" cy="49025"/>
            </a:xfrm>
            <a:custGeom>
              <a:avLst/>
              <a:gdLst/>
              <a:ahLst/>
              <a:cxnLst/>
              <a:rect l="l" t="t" r="r" b="b"/>
              <a:pathLst>
                <a:path w="2959" h="1961" extrusionOk="0">
                  <a:moveTo>
                    <a:pt x="223" y="1"/>
                  </a:moveTo>
                  <a:lnTo>
                    <a:pt x="1" y="149"/>
                  </a:lnTo>
                  <a:lnTo>
                    <a:pt x="38" y="296"/>
                  </a:lnTo>
                  <a:lnTo>
                    <a:pt x="2959" y="1960"/>
                  </a:lnTo>
                  <a:lnTo>
                    <a:pt x="2959" y="1590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03" name="Google Shape;15303;p57"/>
            <p:cNvSpPr/>
            <p:nvPr/>
          </p:nvSpPr>
          <p:spPr>
            <a:xfrm>
              <a:off x="5703800" y="2146725"/>
              <a:ext cx="69350" cy="49000"/>
            </a:xfrm>
            <a:custGeom>
              <a:avLst/>
              <a:gdLst/>
              <a:ahLst/>
              <a:cxnLst/>
              <a:rect l="l" t="t" r="r" b="b"/>
              <a:pathLst>
                <a:path w="2774" h="1960" extrusionOk="0">
                  <a:moveTo>
                    <a:pt x="38" y="1"/>
                  </a:moveTo>
                  <a:lnTo>
                    <a:pt x="1" y="333"/>
                  </a:lnTo>
                  <a:lnTo>
                    <a:pt x="2774" y="1960"/>
                  </a:lnTo>
                  <a:lnTo>
                    <a:pt x="2774" y="159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04" name="Google Shape;15304;p57"/>
            <p:cNvSpPr/>
            <p:nvPr/>
          </p:nvSpPr>
          <p:spPr>
            <a:xfrm>
              <a:off x="5704725" y="2070925"/>
              <a:ext cx="74900" cy="111875"/>
            </a:xfrm>
            <a:custGeom>
              <a:avLst/>
              <a:gdLst/>
              <a:ahLst/>
              <a:cxnLst/>
              <a:rect l="l" t="t" r="r" b="b"/>
              <a:pathLst>
                <a:path w="2996" h="4475" extrusionOk="0">
                  <a:moveTo>
                    <a:pt x="223" y="1"/>
                  </a:moveTo>
                  <a:lnTo>
                    <a:pt x="1" y="112"/>
                  </a:lnTo>
                  <a:lnTo>
                    <a:pt x="149" y="555"/>
                  </a:lnTo>
                  <a:lnTo>
                    <a:pt x="2626" y="4474"/>
                  </a:lnTo>
                  <a:lnTo>
                    <a:pt x="2996" y="4474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05" name="Google Shape;15305;p57"/>
            <p:cNvSpPr/>
            <p:nvPr/>
          </p:nvSpPr>
          <p:spPr>
            <a:xfrm>
              <a:off x="5703800" y="2073700"/>
              <a:ext cx="70275" cy="112800"/>
            </a:xfrm>
            <a:custGeom>
              <a:avLst/>
              <a:gdLst/>
              <a:ahLst/>
              <a:cxnLst/>
              <a:rect l="l" t="t" r="r" b="b"/>
              <a:pathLst>
                <a:path w="2811" h="4512" extrusionOk="0">
                  <a:moveTo>
                    <a:pt x="38" y="1"/>
                  </a:moveTo>
                  <a:lnTo>
                    <a:pt x="1" y="518"/>
                  </a:lnTo>
                  <a:lnTo>
                    <a:pt x="2441" y="4252"/>
                  </a:lnTo>
                  <a:lnTo>
                    <a:pt x="2811" y="4511"/>
                  </a:lnTo>
                  <a:lnTo>
                    <a:pt x="38" y="1"/>
                  </a:lnTo>
                  <a:close/>
                  <a:moveTo>
                    <a:pt x="2811" y="4511"/>
                  </a:moveTo>
                  <a:lnTo>
                    <a:pt x="2811" y="4511"/>
                  </a:lnTo>
                  <a:lnTo>
                    <a:pt x="2811" y="4511"/>
                  </a:lnTo>
                  <a:lnTo>
                    <a:pt x="2811" y="451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06" name="Google Shape;15306;p57"/>
            <p:cNvSpPr/>
            <p:nvPr/>
          </p:nvSpPr>
          <p:spPr>
            <a:xfrm>
              <a:off x="5602150" y="2077400"/>
              <a:ext cx="42525" cy="225550"/>
            </a:xfrm>
            <a:custGeom>
              <a:avLst/>
              <a:gdLst/>
              <a:ahLst/>
              <a:cxnLst/>
              <a:rect l="l" t="t" r="r" b="b"/>
              <a:pathLst>
                <a:path w="1701" h="9022" extrusionOk="0">
                  <a:moveTo>
                    <a:pt x="1331" y="1"/>
                  </a:moveTo>
                  <a:lnTo>
                    <a:pt x="0" y="8615"/>
                  </a:lnTo>
                  <a:lnTo>
                    <a:pt x="185" y="9022"/>
                  </a:lnTo>
                  <a:lnTo>
                    <a:pt x="481" y="8837"/>
                  </a:lnTo>
                  <a:lnTo>
                    <a:pt x="1701" y="740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07" name="Google Shape;15307;p57"/>
            <p:cNvSpPr/>
            <p:nvPr/>
          </p:nvSpPr>
          <p:spPr>
            <a:xfrm>
              <a:off x="5756500" y="2077400"/>
              <a:ext cx="42525" cy="225550"/>
            </a:xfrm>
            <a:custGeom>
              <a:avLst/>
              <a:gdLst/>
              <a:ahLst/>
              <a:cxnLst/>
              <a:rect l="l" t="t" r="r" b="b"/>
              <a:pathLst>
                <a:path w="1701" h="9022" extrusionOk="0">
                  <a:moveTo>
                    <a:pt x="407" y="1"/>
                  </a:moveTo>
                  <a:lnTo>
                    <a:pt x="0" y="740"/>
                  </a:lnTo>
                  <a:lnTo>
                    <a:pt x="1220" y="8837"/>
                  </a:lnTo>
                  <a:lnTo>
                    <a:pt x="1590" y="9022"/>
                  </a:lnTo>
                  <a:lnTo>
                    <a:pt x="1701" y="861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08" name="Google Shape;15308;p57"/>
            <p:cNvSpPr/>
            <p:nvPr/>
          </p:nvSpPr>
          <p:spPr>
            <a:xfrm>
              <a:off x="5672375" y="2266875"/>
              <a:ext cx="57350" cy="46250"/>
            </a:xfrm>
            <a:custGeom>
              <a:avLst/>
              <a:gdLst/>
              <a:ahLst/>
              <a:cxnLst/>
              <a:rect l="l" t="t" r="r" b="b"/>
              <a:pathLst>
                <a:path w="2294" h="1850" extrusionOk="0">
                  <a:moveTo>
                    <a:pt x="1" y="1"/>
                  </a:moveTo>
                  <a:lnTo>
                    <a:pt x="1147" y="1849"/>
                  </a:lnTo>
                  <a:lnTo>
                    <a:pt x="2293" y="1147"/>
                  </a:lnTo>
                  <a:lnTo>
                    <a:pt x="2293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09" name="Google Shape;15309;p57"/>
            <p:cNvSpPr/>
            <p:nvPr/>
          </p:nvSpPr>
          <p:spPr>
            <a:xfrm>
              <a:off x="5672375" y="2266875"/>
              <a:ext cx="28700" cy="46250"/>
            </a:xfrm>
            <a:custGeom>
              <a:avLst/>
              <a:gdLst/>
              <a:ahLst/>
              <a:cxnLst/>
              <a:rect l="l" t="t" r="r" b="b"/>
              <a:pathLst>
                <a:path w="1148" h="1850" extrusionOk="0">
                  <a:moveTo>
                    <a:pt x="1" y="1"/>
                  </a:moveTo>
                  <a:lnTo>
                    <a:pt x="1" y="1147"/>
                  </a:lnTo>
                  <a:lnTo>
                    <a:pt x="1147" y="1849"/>
                  </a:lnTo>
                  <a:lnTo>
                    <a:pt x="1147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10" name="Google Shape;15310;p57"/>
            <p:cNvSpPr/>
            <p:nvPr/>
          </p:nvSpPr>
          <p:spPr>
            <a:xfrm>
              <a:off x="5672375" y="2249325"/>
              <a:ext cx="57350" cy="34225"/>
            </a:xfrm>
            <a:custGeom>
              <a:avLst/>
              <a:gdLst/>
              <a:ahLst/>
              <a:cxnLst/>
              <a:rect l="l" t="t" r="r" b="b"/>
              <a:pathLst>
                <a:path w="2294" h="1369" extrusionOk="0">
                  <a:moveTo>
                    <a:pt x="1147" y="0"/>
                  </a:moveTo>
                  <a:lnTo>
                    <a:pt x="1" y="703"/>
                  </a:lnTo>
                  <a:lnTo>
                    <a:pt x="1147" y="1368"/>
                  </a:lnTo>
                  <a:lnTo>
                    <a:pt x="2293" y="703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11" name="Google Shape;15311;p57"/>
            <p:cNvSpPr/>
            <p:nvPr/>
          </p:nvSpPr>
          <p:spPr>
            <a:xfrm>
              <a:off x="5703800" y="2198475"/>
              <a:ext cx="74900" cy="147925"/>
            </a:xfrm>
            <a:custGeom>
              <a:avLst/>
              <a:gdLst/>
              <a:ahLst/>
              <a:cxnLst/>
              <a:rect l="l" t="t" r="r" b="b"/>
              <a:pathLst>
                <a:path w="2996" h="5917" extrusionOk="0">
                  <a:moveTo>
                    <a:pt x="2774" y="1"/>
                  </a:moveTo>
                  <a:lnTo>
                    <a:pt x="1" y="5916"/>
                  </a:lnTo>
                  <a:lnTo>
                    <a:pt x="371" y="5916"/>
                  </a:lnTo>
                  <a:lnTo>
                    <a:pt x="2885" y="555"/>
                  </a:lnTo>
                  <a:lnTo>
                    <a:pt x="2996" y="112"/>
                  </a:lnTo>
                  <a:lnTo>
                    <a:pt x="277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12" name="Google Shape;15312;p57"/>
            <p:cNvSpPr/>
            <p:nvPr/>
          </p:nvSpPr>
          <p:spPr>
            <a:xfrm>
              <a:off x="5709350" y="2201250"/>
              <a:ext cx="71200" cy="148850"/>
            </a:xfrm>
            <a:custGeom>
              <a:avLst/>
              <a:gdLst/>
              <a:ahLst/>
              <a:cxnLst/>
              <a:rect l="l" t="t" r="r" b="b"/>
              <a:pathLst>
                <a:path w="2848" h="5954" extrusionOk="0">
                  <a:moveTo>
                    <a:pt x="2774" y="1"/>
                  </a:moveTo>
                  <a:lnTo>
                    <a:pt x="1" y="5953"/>
                  </a:lnTo>
                  <a:lnTo>
                    <a:pt x="371" y="5731"/>
                  </a:lnTo>
                  <a:lnTo>
                    <a:pt x="2848" y="555"/>
                  </a:lnTo>
                  <a:lnTo>
                    <a:pt x="277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13" name="Google Shape;15313;p57"/>
            <p:cNvSpPr/>
            <p:nvPr/>
          </p:nvSpPr>
          <p:spPr>
            <a:xfrm>
              <a:off x="5622475" y="2198475"/>
              <a:ext cx="74900" cy="147925"/>
            </a:xfrm>
            <a:custGeom>
              <a:avLst/>
              <a:gdLst/>
              <a:ahLst/>
              <a:cxnLst/>
              <a:rect l="l" t="t" r="r" b="b"/>
              <a:pathLst>
                <a:path w="2996" h="5917" extrusionOk="0">
                  <a:moveTo>
                    <a:pt x="222" y="1"/>
                  </a:moveTo>
                  <a:lnTo>
                    <a:pt x="1" y="112"/>
                  </a:lnTo>
                  <a:lnTo>
                    <a:pt x="111" y="555"/>
                  </a:lnTo>
                  <a:lnTo>
                    <a:pt x="2625" y="5916"/>
                  </a:lnTo>
                  <a:lnTo>
                    <a:pt x="2995" y="591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14" name="Google Shape;15314;p57"/>
            <p:cNvSpPr/>
            <p:nvPr/>
          </p:nvSpPr>
          <p:spPr>
            <a:xfrm>
              <a:off x="5620625" y="2201250"/>
              <a:ext cx="72125" cy="148850"/>
            </a:xfrm>
            <a:custGeom>
              <a:avLst/>
              <a:gdLst/>
              <a:ahLst/>
              <a:cxnLst/>
              <a:rect l="l" t="t" r="r" b="b"/>
              <a:pathLst>
                <a:path w="2885" h="5954" extrusionOk="0">
                  <a:moveTo>
                    <a:pt x="75" y="1"/>
                  </a:moveTo>
                  <a:lnTo>
                    <a:pt x="1" y="555"/>
                  </a:lnTo>
                  <a:lnTo>
                    <a:pt x="2478" y="5731"/>
                  </a:lnTo>
                  <a:lnTo>
                    <a:pt x="2884" y="595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15" name="Google Shape;15315;p57"/>
            <p:cNvSpPr/>
            <p:nvPr/>
          </p:nvSpPr>
          <p:spPr>
            <a:xfrm>
              <a:off x="5703800" y="2191100"/>
              <a:ext cx="73975" cy="47150"/>
            </a:xfrm>
            <a:custGeom>
              <a:avLst/>
              <a:gdLst/>
              <a:ahLst/>
              <a:cxnLst/>
              <a:rect l="l" t="t" r="r" b="b"/>
              <a:pathLst>
                <a:path w="2959" h="1886" extrusionOk="0">
                  <a:moveTo>
                    <a:pt x="2700" y="0"/>
                  </a:moveTo>
                  <a:lnTo>
                    <a:pt x="1" y="1553"/>
                  </a:lnTo>
                  <a:lnTo>
                    <a:pt x="1" y="1886"/>
                  </a:lnTo>
                  <a:lnTo>
                    <a:pt x="2885" y="259"/>
                  </a:lnTo>
                  <a:lnTo>
                    <a:pt x="2959" y="111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16" name="Google Shape;15316;p57"/>
            <p:cNvSpPr/>
            <p:nvPr/>
          </p:nvSpPr>
          <p:spPr>
            <a:xfrm>
              <a:off x="5709350" y="2193875"/>
              <a:ext cx="69350" cy="48075"/>
            </a:xfrm>
            <a:custGeom>
              <a:avLst/>
              <a:gdLst/>
              <a:ahLst/>
              <a:cxnLst/>
              <a:rect l="l" t="t" r="r" b="b"/>
              <a:pathLst>
                <a:path w="2774" h="1923" extrusionOk="0">
                  <a:moveTo>
                    <a:pt x="2737" y="0"/>
                  </a:moveTo>
                  <a:lnTo>
                    <a:pt x="1" y="1590"/>
                  </a:lnTo>
                  <a:lnTo>
                    <a:pt x="1" y="1923"/>
                  </a:lnTo>
                  <a:lnTo>
                    <a:pt x="2774" y="29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17" name="Google Shape;15317;p57"/>
            <p:cNvSpPr/>
            <p:nvPr/>
          </p:nvSpPr>
          <p:spPr>
            <a:xfrm>
              <a:off x="5701975" y="2095900"/>
              <a:ext cx="61950" cy="134025"/>
            </a:xfrm>
            <a:custGeom>
              <a:avLst/>
              <a:gdLst/>
              <a:ahLst/>
              <a:cxnLst/>
              <a:rect l="l" t="t" r="r" b="b"/>
              <a:pathLst>
                <a:path w="2478" h="5361" extrusionOk="0">
                  <a:moveTo>
                    <a:pt x="2218" y="0"/>
                  </a:moveTo>
                  <a:lnTo>
                    <a:pt x="0" y="5361"/>
                  </a:lnTo>
                  <a:lnTo>
                    <a:pt x="370" y="5361"/>
                  </a:lnTo>
                  <a:lnTo>
                    <a:pt x="2366" y="555"/>
                  </a:lnTo>
                  <a:lnTo>
                    <a:pt x="2477" y="148"/>
                  </a:lnTo>
                  <a:lnTo>
                    <a:pt x="221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18" name="Google Shape;15318;p57"/>
            <p:cNvSpPr/>
            <p:nvPr/>
          </p:nvSpPr>
          <p:spPr>
            <a:xfrm>
              <a:off x="5706575" y="2099600"/>
              <a:ext cx="59200" cy="133100"/>
            </a:xfrm>
            <a:custGeom>
              <a:avLst/>
              <a:gdLst/>
              <a:ahLst/>
              <a:cxnLst/>
              <a:rect l="l" t="t" r="r" b="b"/>
              <a:pathLst>
                <a:path w="2368" h="5324" extrusionOk="0">
                  <a:moveTo>
                    <a:pt x="2293" y="0"/>
                  </a:moveTo>
                  <a:lnTo>
                    <a:pt x="1" y="5324"/>
                  </a:lnTo>
                  <a:lnTo>
                    <a:pt x="1" y="5324"/>
                  </a:lnTo>
                  <a:lnTo>
                    <a:pt x="445" y="5065"/>
                  </a:lnTo>
                  <a:lnTo>
                    <a:pt x="2367" y="481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19" name="Google Shape;15319;p57"/>
            <p:cNvSpPr/>
            <p:nvPr/>
          </p:nvSpPr>
          <p:spPr>
            <a:xfrm>
              <a:off x="5623400" y="2191100"/>
              <a:ext cx="73975" cy="47150"/>
            </a:xfrm>
            <a:custGeom>
              <a:avLst/>
              <a:gdLst/>
              <a:ahLst/>
              <a:cxnLst/>
              <a:rect l="l" t="t" r="r" b="b"/>
              <a:pathLst>
                <a:path w="2959" h="1886" extrusionOk="0">
                  <a:moveTo>
                    <a:pt x="259" y="0"/>
                  </a:moveTo>
                  <a:lnTo>
                    <a:pt x="1" y="111"/>
                  </a:lnTo>
                  <a:lnTo>
                    <a:pt x="74" y="259"/>
                  </a:lnTo>
                  <a:lnTo>
                    <a:pt x="2958" y="1886"/>
                  </a:lnTo>
                  <a:lnTo>
                    <a:pt x="2958" y="155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20" name="Google Shape;15320;p57"/>
            <p:cNvSpPr/>
            <p:nvPr/>
          </p:nvSpPr>
          <p:spPr>
            <a:xfrm>
              <a:off x="5622475" y="2193875"/>
              <a:ext cx="69350" cy="48075"/>
            </a:xfrm>
            <a:custGeom>
              <a:avLst/>
              <a:gdLst/>
              <a:ahLst/>
              <a:cxnLst/>
              <a:rect l="l" t="t" r="r" b="b"/>
              <a:pathLst>
                <a:path w="2774" h="1923" extrusionOk="0">
                  <a:moveTo>
                    <a:pt x="38" y="0"/>
                  </a:moveTo>
                  <a:lnTo>
                    <a:pt x="1" y="296"/>
                  </a:lnTo>
                  <a:lnTo>
                    <a:pt x="2773" y="1923"/>
                  </a:lnTo>
                  <a:lnTo>
                    <a:pt x="2773" y="159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21" name="Google Shape;15321;p57"/>
            <p:cNvSpPr/>
            <p:nvPr/>
          </p:nvSpPr>
          <p:spPr>
            <a:xfrm>
              <a:off x="5639125" y="2095900"/>
              <a:ext cx="61950" cy="134025"/>
            </a:xfrm>
            <a:custGeom>
              <a:avLst/>
              <a:gdLst/>
              <a:ahLst/>
              <a:cxnLst/>
              <a:rect l="l" t="t" r="r" b="b"/>
              <a:pathLst>
                <a:path w="2478" h="5361" extrusionOk="0">
                  <a:moveTo>
                    <a:pt x="222" y="0"/>
                  </a:moveTo>
                  <a:lnTo>
                    <a:pt x="0" y="148"/>
                  </a:lnTo>
                  <a:lnTo>
                    <a:pt x="111" y="555"/>
                  </a:lnTo>
                  <a:lnTo>
                    <a:pt x="2070" y="5361"/>
                  </a:lnTo>
                  <a:lnTo>
                    <a:pt x="2477" y="536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22" name="Google Shape;15322;p57"/>
            <p:cNvSpPr/>
            <p:nvPr/>
          </p:nvSpPr>
          <p:spPr>
            <a:xfrm>
              <a:off x="5637275" y="2099600"/>
              <a:ext cx="58250" cy="133100"/>
            </a:xfrm>
            <a:custGeom>
              <a:avLst/>
              <a:gdLst/>
              <a:ahLst/>
              <a:cxnLst/>
              <a:rect l="l" t="t" r="r" b="b"/>
              <a:pathLst>
                <a:path w="2330" h="5324" extrusionOk="0">
                  <a:moveTo>
                    <a:pt x="74" y="0"/>
                  </a:moveTo>
                  <a:lnTo>
                    <a:pt x="0" y="481"/>
                  </a:lnTo>
                  <a:lnTo>
                    <a:pt x="1923" y="5065"/>
                  </a:lnTo>
                  <a:lnTo>
                    <a:pt x="2329" y="53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23" name="Google Shape;15323;p57"/>
            <p:cNvSpPr/>
            <p:nvPr/>
          </p:nvSpPr>
          <p:spPr>
            <a:xfrm>
              <a:off x="5701050" y="2082025"/>
              <a:ext cx="106300" cy="275450"/>
            </a:xfrm>
            <a:custGeom>
              <a:avLst/>
              <a:gdLst/>
              <a:ahLst/>
              <a:cxnLst/>
              <a:rect l="l" t="t" r="r" b="b"/>
              <a:pathLst>
                <a:path w="4252" h="11018" extrusionOk="0">
                  <a:moveTo>
                    <a:pt x="2958" y="1"/>
                  </a:moveTo>
                  <a:lnTo>
                    <a:pt x="0" y="1701"/>
                  </a:lnTo>
                  <a:lnTo>
                    <a:pt x="0" y="11018"/>
                  </a:lnTo>
                  <a:lnTo>
                    <a:pt x="370" y="10759"/>
                  </a:lnTo>
                  <a:lnTo>
                    <a:pt x="370" y="2034"/>
                  </a:lnTo>
                  <a:lnTo>
                    <a:pt x="2551" y="777"/>
                  </a:lnTo>
                  <a:lnTo>
                    <a:pt x="3808" y="8837"/>
                  </a:lnTo>
                  <a:lnTo>
                    <a:pt x="4252" y="8541"/>
                  </a:lnTo>
                  <a:lnTo>
                    <a:pt x="295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24" name="Google Shape;15324;p57"/>
            <p:cNvSpPr/>
            <p:nvPr/>
          </p:nvSpPr>
          <p:spPr>
            <a:xfrm>
              <a:off x="5593825" y="2082025"/>
              <a:ext cx="107250" cy="275450"/>
            </a:xfrm>
            <a:custGeom>
              <a:avLst/>
              <a:gdLst/>
              <a:ahLst/>
              <a:cxnLst/>
              <a:rect l="l" t="t" r="r" b="b"/>
              <a:pathLst>
                <a:path w="4290" h="11018" extrusionOk="0">
                  <a:moveTo>
                    <a:pt x="1294" y="1"/>
                  </a:moveTo>
                  <a:lnTo>
                    <a:pt x="0" y="8541"/>
                  </a:lnTo>
                  <a:lnTo>
                    <a:pt x="518" y="8837"/>
                  </a:lnTo>
                  <a:lnTo>
                    <a:pt x="1701" y="777"/>
                  </a:lnTo>
                  <a:lnTo>
                    <a:pt x="3882" y="2034"/>
                  </a:lnTo>
                  <a:lnTo>
                    <a:pt x="3882" y="10759"/>
                  </a:lnTo>
                  <a:lnTo>
                    <a:pt x="4289" y="11018"/>
                  </a:lnTo>
                  <a:lnTo>
                    <a:pt x="4289" y="1701"/>
                  </a:lnTo>
                  <a:lnTo>
                    <a:pt x="1294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25" name="Google Shape;15325;p57"/>
            <p:cNvSpPr/>
            <p:nvPr/>
          </p:nvSpPr>
          <p:spPr>
            <a:xfrm>
              <a:off x="5620625" y="2075550"/>
              <a:ext cx="159925" cy="53650"/>
            </a:xfrm>
            <a:custGeom>
              <a:avLst/>
              <a:gdLst/>
              <a:ahLst/>
              <a:cxnLst/>
              <a:rect l="l" t="t" r="r" b="b"/>
              <a:pathLst>
                <a:path w="6397" h="2146" extrusionOk="0">
                  <a:moveTo>
                    <a:pt x="1" y="1"/>
                  </a:moveTo>
                  <a:lnTo>
                    <a:pt x="3217" y="2145"/>
                  </a:lnTo>
                  <a:lnTo>
                    <a:pt x="6397" y="297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26" name="Google Shape;15326;p57"/>
            <p:cNvSpPr/>
            <p:nvPr/>
          </p:nvSpPr>
          <p:spPr>
            <a:xfrm>
              <a:off x="5620625" y="2075550"/>
              <a:ext cx="80450" cy="53650"/>
            </a:xfrm>
            <a:custGeom>
              <a:avLst/>
              <a:gdLst/>
              <a:ahLst/>
              <a:cxnLst/>
              <a:rect l="l" t="t" r="r" b="b"/>
              <a:pathLst>
                <a:path w="3218" h="2146" extrusionOk="0">
                  <a:moveTo>
                    <a:pt x="1" y="1"/>
                  </a:moveTo>
                  <a:lnTo>
                    <a:pt x="1" y="297"/>
                  </a:lnTo>
                  <a:lnTo>
                    <a:pt x="3217" y="2145"/>
                  </a:lnTo>
                  <a:lnTo>
                    <a:pt x="3217" y="18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27" name="Google Shape;15327;p57"/>
            <p:cNvSpPr/>
            <p:nvPr/>
          </p:nvSpPr>
          <p:spPr>
            <a:xfrm>
              <a:off x="5620625" y="2029350"/>
              <a:ext cx="159925" cy="92450"/>
            </a:xfrm>
            <a:custGeom>
              <a:avLst/>
              <a:gdLst/>
              <a:ahLst/>
              <a:cxnLst/>
              <a:rect l="l" t="t" r="r" b="b"/>
              <a:pathLst>
                <a:path w="6397" h="3698" extrusionOk="0">
                  <a:moveTo>
                    <a:pt x="3217" y="0"/>
                  </a:moveTo>
                  <a:lnTo>
                    <a:pt x="1" y="1849"/>
                  </a:lnTo>
                  <a:lnTo>
                    <a:pt x="3217" y="3697"/>
                  </a:lnTo>
                  <a:lnTo>
                    <a:pt x="6397" y="1849"/>
                  </a:lnTo>
                  <a:lnTo>
                    <a:pt x="3217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28" name="Google Shape;15328;p57"/>
            <p:cNvSpPr/>
            <p:nvPr/>
          </p:nvSpPr>
          <p:spPr>
            <a:xfrm>
              <a:off x="5627100" y="2032125"/>
              <a:ext cx="146975" cy="85050"/>
            </a:xfrm>
            <a:custGeom>
              <a:avLst/>
              <a:gdLst/>
              <a:ahLst/>
              <a:cxnLst/>
              <a:rect l="l" t="t" r="r" b="b"/>
              <a:pathLst>
                <a:path w="5879" h="3402" extrusionOk="0">
                  <a:moveTo>
                    <a:pt x="2958" y="0"/>
                  </a:moveTo>
                  <a:lnTo>
                    <a:pt x="0" y="1738"/>
                  </a:lnTo>
                  <a:lnTo>
                    <a:pt x="2958" y="3401"/>
                  </a:lnTo>
                  <a:lnTo>
                    <a:pt x="5879" y="1738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29" name="Google Shape;15329;p57"/>
            <p:cNvSpPr/>
            <p:nvPr/>
          </p:nvSpPr>
          <p:spPr>
            <a:xfrm>
              <a:off x="5635425" y="1978500"/>
              <a:ext cx="61950" cy="92450"/>
            </a:xfrm>
            <a:custGeom>
              <a:avLst/>
              <a:gdLst/>
              <a:ahLst/>
              <a:cxnLst/>
              <a:rect l="l" t="t" r="r" b="b"/>
              <a:pathLst>
                <a:path w="2478" h="3698" extrusionOk="0">
                  <a:moveTo>
                    <a:pt x="2366" y="1"/>
                  </a:moveTo>
                  <a:lnTo>
                    <a:pt x="0" y="3698"/>
                  </a:lnTo>
                  <a:lnTo>
                    <a:pt x="259" y="3698"/>
                  </a:lnTo>
                  <a:lnTo>
                    <a:pt x="2440" y="408"/>
                  </a:lnTo>
                  <a:lnTo>
                    <a:pt x="2477" y="75"/>
                  </a:lnTo>
                  <a:lnTo>
                    <a:pt x="236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30" name="Google Shape;15330;p57"/>
            <p:cNvSpPr/>
            <p:nvPr/>
          </p:nvSpPr>
          <p:spPr>
            <a:xfrm>
              <a:off x="5639125" y="1980350"/>
              <a:ext cx="61025" cy="92450"/>
            </a:xfrm>
            <a:custGeom>
              <a:avLst/>
              <a:gdLst/>
              <a:ahLst/>
              <a:cxnLst/>
              <a:rect l="l" t="t" r="r" b="b"/>
              <a:pathLst>
                <a:path w="2441" h="3698" extrusionOk="0">
                  <a:moveTo>
                    <a:pt x="2329" y="1"/>
                  </a:moveTo>
                  <a:lnTo>
                    <a:pt x="0" y="3698"/>
                  </a:lnTo>
                  <a:lnTo>
                    <a:pt x="0" y="3698"/>
                  </a:lnTo>
                  <a:lnTo>
                    <a:pt x="259" y="3550"/>
                  </a:lnTo>
                  <a:lnTo>
                    <a:pt x="2440" y="371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31" name="Google Shape;15331;p57"/>
            <p:cNvSpPr/>
            <p:nvPr/>
          </p:nvSpPr>
          <p:spPr>
            <a:xfrm>
              <a:off x="5703800" y="1978500"/>
              <a:ext cx="61975" cy="92450"/>
            </a:xfrm>
            <a:custGeom>
              <a:avLst/>
              <a:gdLst/>
              <a:ahLst/>
              <a:cxnLst/>
              <a:rect l="l" t="t" r="r" b="b"/>
              <a:pathLst>
                <a:path w="2479" h="3698" extrusionOk="0">
                  <a:moveTo>
                    <a:pt x="112" y="1"/>
                  </a:moveTo>
                  <a:lnTo>
                    <a:pt x="1" y="75"/>
                  </a:lnTo>
                  <a:lnTo>
                    <a:pt x="38" y="408"/>
                  </a:lnTo>
                  <a:lnTo>
                    <a:pt x="2219" y="3698"/>
                  </a:lnTo>
                  <a:lnTo>
                    <a:pt x="2478" y="369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32" name="Google Shape;15332;p57"/>
            <p:cNvSpPr/>
            <p:nvPr/>
          </p:nvSpPr>
          <p:spPr>
            <a:xfrm>
              <a:off x="5701975" y="1980350"/>
              <a:ext cx="60100" cy="92450"/>
            </a:xfrm>
            <a:custGeom>
              <a:avLst/>
              <a:gdLst/>
              <a:ahLst/>
              <a:cxnLst/>
              <a:rect l="l" t="t" r="r" b="b"/>
              <a:pathLst>
                <a:path w="2404" h="3698" extrusionOk="0">
                  <a:moveTo>
                    <a:pt x="74" y="1"/>
                  </a:moveTo>
                  <a:lnTo>
                    <a:pt x="0" y="371"/>
                  </a:lnTo>
                  <a:lnTo>
                    <a:pt x="2144" y="3550"/>
                  </a:lnTo>
                  <a:lnTo>
                    <a:pt x="2403" y="369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33" name="Google Shape;15333;p57"/>
            <p:cNvSpPr/>
            <p:nvPr/>
          </p:nvSpPr>
          <p:spPr>
            <a:xfrm>
              <a:off x="5646500" y="1970200"/>
              <a:ext cx="50875" cy="32375"/>
            </a:xfrm>
            <a:custGeom>
              <a:avLst/>
              <a:gdLst/>
              <a:ahLst/>
              <a:cxnLst/>
              <a:rect l="l" t="t" r="r" b="b"/>
              <a:pathLst>
                <a:path w="2035" h="1295" extrusionOk="0">
                  <a:moveTo>
                    <a:pt x="1923" y="0"/>
                  </a:moveTo>
                  <a:lnTo>
                    <a:pt x="1" y="1035"/>
                  </a:lnTo>
                  <a:lnTo>
                    <a:pt x="1" y="1294"/>
                  </a:lnTo>
                  <a:lnTo>
                    <a:pt x="1997" y="185"/>
                  </a:lnTo>
                  <a:lnTo>
                    <a:pt x="2034" y="74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34" name="Google Shape;15334;p57"/>
            <p:cNvSpPr/>
            <p:nvPr/>
          </p:nvSpPr>
          <p:spPr>
            <a:xfrm>
              <a:off x="5651125" y="1972050"/>
              <a:ext cx="48100" cy="34200"/>
            </a:xfrm>
            <a:custGeom>
              <a:avLst/>
              <a:gdLst/>
              <a:ahLst/>
              <a:cxnLst/>
              <a:rect l="l" t="t" r="r" b="b"/>
              <a:pathLst>
                <a:path w="1924" h="1368" extrusionOk="0">
                  <a:moveTo>
                    <a:pt x="1849" y="0"/>
                  </a:moveTo>
                  <a:lnTo>
                    <a:pt x="1" y="1072"/>
                  </a:lnTo>
                  <a:lnTo>
                    <a:pt x="1" y="1368"/>
                  </a:lnTo>
                  <a:lnTo>
                    <a:pt x="1923" y="259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35" name="Google Shape;15335;p57"/>
            <p:cNvSpPr/>
            <p:nvPr/>
          </p:nvSpPr>
          <p:spPr>
            <a:xfrm>
              <a:off x="5645575" y="1919350"/>
              <a:ext cx="51800" cy="76750"/>
            </a:xfrm>
            <a:custGeom>
              <a:avLst/>
              <a:gdLst/>
              <a:ahLst/>
              <a:cxnLst/>
              <a:rect l="l" t="t" r="r" b="b"/>
              <a:pathLst>
                <a:path w="2072" h="3070" extrusionOk="0">
                  <a:moveTo>
                    <a:pt x="1886" y="1"/>
                  </a:moveTo>
                  <a:lnTo>
                    <a:pt x="1" y="3069"/>
                  </a:lnTo>
                  <a:lnTo>
                    <a:pt x="297" y="3069"/>
                  </a:lnTo>
                  <a:lnTo>
                    <a:pt x="1997" y="407"/>
                  </a:lnTo>
                  <a:lnTo>
                    <a:pt x="2071" y="7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36" name="Google Shape;15336;p57"/>
            <p:cNvSpPr/>
            <p:nvPr/>
          </p:nvSpPr>
          <p:spPr>
            <a:xfrm>
              <a:off x="5650200" y="1921200"/>
              <a:ext cx="49025" cy="77675"/>
            </a:xfrm>
            <a:custGeom>
              <a:avLst/>
              <a:gdLst/>
              <a:ahLst/>
              <a:cxnLst/>
              <a:rect l="l" t="t" r="r" b="b"/>
              <a:pathLst>
                <a:path w="1961" h="3107" extrusionOk="0">
                  <a:moveTo>
                    <a:pt x="1886" y="1"/>
                  </a:moveTo>
                  <a:lnTo>
                    <a:pt x="1" y="3106"/>
                  </a:lnTo>
                  <a:lnTo>
                    <a:pt x="1" y="3106"/>
                  </a:lnTo>
                  <a:lnTo>
                    <a:pt x="223" y="2958"/>
                  </a:lnTo>
                  <a:lnTo>
                    <a:pt x="1960" y="370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37" name="Google Shape;15337;p57"/>
            <p:cNvSpPr/>
            <p:nvPr/>
          </p:nvSpPr>
          <p:spPr>
            <a:xfrm>
              <a:off x="5703800" y="1970200"/>
              <a:ext cx="50875" cy="33300"/>
            </a:xfrm>
            <a:custGeom>
              <a:avLst/>
              <a:gdLst/>
              <a:ahLst/>
              <a:cxnLst/>
              <a:rect l="l" t="t" r="r" b="b"/>
              <a:pathLst>
                <a:path w="2035" h="1332" extrusionOk="0">
                  <a:moveTo>
                    <a:pt x="112" y="0"/>
                  </a:moveTo>
                  <a:lnTo>
                    <a:pt x="1" y="74"/>
                  </a:lnTo>
                  <a:lnTo>
                    <a:pt x="38" y="185"/>
                  </a:lnTo>
                  <a:lnTo>
                    <a:pt x="2034" y="1331"/>
                  </a:lnTo>
                  <a:lnTo>
                    <a:pt x="2034" y="103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38" name="Google Shape;15338;p57"/>
            <p:cNvSpPr/>
            <p:nvPr/>
          </p:nvSpPr>
          <p:spPr>
            <a:xfrm>
              <a:off x="5701975" y="1972050"/>
              <a:ext cx="48075" cy="34200"/>
            </a:xfrm>
            <a:custGeom>
              <a:avLst/>
              <a:gdLst/>
              <a:ahLst/>
              <a:cxnLst/>
              <a:rect l="l" t="t" r="r" b="b"/>
              <a:pathLst>
                <a:path w="1923" h="1368" extrusionOk="0">
                  <a:moveTo>
                    <a:pt x="74" y="0"/>
                  </a:moveTo>
                  <a:lnTo>
                    <a:pt x="0" y="259"/>
                  </a:lnTo>
                  <a:lnTo>
                    <a:pt x="1923" y="1368"/>
                  </a:lnTo>
                  <a:lnTo>
                    <a:pt x="1923" y="110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39" name="Google Shape;15339;p57"/>
            <p:cNvSpPr/>
            <p:nvPr/>
          </p:nvSpPr>
          <p:spPr>
            <a:xfrm>
              <a:off x="5703800" y="1919350"/>
              <a:ext cx="51800" cy="76750"/>
            </a:xfrm>
            <a:custGeom>
              <a:avLst/>
              <a:gdLst/>
              <a:ahLst/>
              <a:cxnLst/>
              <a:rect l="l" t="t" r="r" b="b"/>
              <a:pathLst>
                <a:path w="2072" h="3070" extrusionOk="0">
                  <a:moveTo>
                    <a:pt x="112" y="1"/>
                  </a:moveTo>
                  <a:lnTo>
                    <a:pt x="1" y="75"/>
                  </a:lnTo>
                  <a:lnTo>
                    <a:pt x="75" y="407"/>
                  </a:lnTo>
                  <a:lnTo>
                    <a:pt x="1776" y="3069"/>
                  </a:lnTo>
                  <a:lnTo>
                    <a:pt x="2071" y="306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40" name="Google Shape;15340;p57"/>
            <p:cNvSpPr/>
            <p:nvPr/>
          </p:nvSpPr>
          <p:spPr>
            <a:xfrm>
              <a:off x="5701975" y="1921200"/>
              <a:ext cx="49000" cy="77675"/>
            </a:xfrm>
            <a:custGeom>
              <a:avLst/>
              <a:gdLst/>
              <a:ahLst/>
              <a:cxnLst/>
              <a:rect l="l" t="t" r="r" b="b"/>
              <a:pathLst>
                <a:path w="1960" h="3107" extrusionOk="0">
                  <a:moveTo>
                    <a:pt x="74" y="1"/>
                  </a:moveTo>
                  <a:lnTo>
                    <a:pt x="0" y="370"/>
                  </a:lnTo>
                  <a:lnTo>
                    <a:pt x="1664" y="2958"/>
                  </a:lnTo>
                  <a:lnTo>
                    <a:pt x="1960" y="310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41" name="Google Shape;15341;p57"/>
            <p:cNvSpPr/>
            <p:nvPr/>
          </p:nvSpPr>
          <p:spPr>
            <a:xfrm>
              <a:off x="5632650" y="1924900"/>
              <a:ext cx="29600" cy="155300"/>
            </a:xfrm>
            <a:custGeom>
              <a:avLst/>
              <a:gdLst/>
              <a:ahLst/>
              <a:cxnLst/>
              <a:rect l="l" t="t" r="r" b="b"/>
              <a:pathLst>
                <a:path w="1184" h="6212" extrusionOk="0">
                  <a:moveTo>
                    <a:pt x="888" y="1"/>
                  </a:moveTo>
                  <a:lnTo>
                    <a:pt x="0" y="5879"/>
                  </a:lnTo>
                  <a:lnTo>
                    <a:pt x="111" y="6212"/>
                  </a:lnTo>
                  <a:lnTo>
                    <a:pt x="333" y="6064"/>
                  </a:lnTo>
                  <a:lnTo>
                    <a:pt x="1183" y="518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42" name="Google Shape;15342;p57"/>
            <p:cNvSpPr/>
            <p:nvPr/>
          </p:nvSpPr>
          <p:spPr>
            <a:xfrm>
              <a:off x="5738925" y="1924900"/>
              <a:ext cx="29600" cy="155300"/>
            </a:xfrm>
            <a:custGeom>
              <a:avLst/>
              <a:gdLst/>
              <a:ahLst/>
              <a:cxnLst/>
              <a:rect l="l" t="t" r="r" b="b"/>
              <a:pathLst>
                <a:path w="1184" h="6212" extrusionOk="0">
                  <a:moveTo>
                    <a:pt x="297" y="1"/>
                  </a:moveTo>
                  <a:lnTo>
                    <a:pt x="1" y="518"/>
                  </a:lnTo>
                  <a:lnTo>
                    <a:pt x="851" y="6064"/>
                  </a:lnTo>
                  <a:lnTo>
                    <a:pt x="1073" y="6212"/>
                  </a:lnTo>
                  <a:lnTo>
                    <a:pt x="1184" y="5879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43" name="Google Shape;15343;p57"/>
            <p:cNvSpPr/>
            <p:nvPr/>
          </p:nvSpPr>
          <p:spPr>
            <a:xfrm>
              <a:off x="5672375" y="2045050"/>
              <a:ext cx="57350" cy="46250"/>
            </a:xfrm>
            <a:custGeom>
              <a:avLst/>
              <a:gdLst/>
              <a:ahLst/>
              <a:cxnLst/>
              <a:rect l="l" t="t" r="r" b="b"/>
              <a:pathLst>
                <a:path w="2294" h="1850" extrusionOk="0">
                  <a:moveTo>
                    <a:pt x="1" y="1"/>
                  </a:moveTo>
                  <a:lnTo>
                    <a:pt x="1147" y="1849"/>
                  </a:lnTo>
                  <a:lnTo>
                    <a:pt x="2293" y="1221"/>
                  </a:lnTo>
                  <a:lnTo>
                    <a:pt x="2293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44" name="Google Shape;15344;p57"/>
            <p:cNvSpPr/>
            <p:nvPr/>
          </p:nvSpPr>
          <p:spPr>
            <a:xfrm>
              <a:off x="5672375" y="2045050"/>
              <a:ext cx="28700" cy="46250"/>
            </a:xfrm>
            <a:custGeom>
              <a:avLst/>
              <a:gdLst/>
              <a:ahLst/>
              <a:cxnLst/>
              <a:rect l="l" t="t" r="r" b="b"/>
              <a:pathLst>
                <a:path w="1148" h="1850" extrusionOk="0">
                  <a:moveTo>
                    <a:pt x="1" y="1"/>
                  </a:moveTo>
                  <a:lnTo>
                    <a:pt x="1" y="1221"/>
                  </a:lnTo>
                  <a:lnTo>
                    <a:pt x="1147" y="1849"/>
                  </a:lnTo>
                  <a:lnTo>
                    <a:pt x="1147" y="7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45" name="Google Shape;15345;p57"/>
            <p:cNvSpPr/>
            <p:nvPr/>
          </p:nvSpPr>
          <p:spPr>
            <a:xfrm>
              <a:off x="5672375" y="2029350"/>
              <a:ext cx="57350" cy="33300"/>
            </a:xfrm>
            <a:custGeom>
              <a:avLst/>
              <a:gdLst/>
              <a:ahLst/>
              <a:cxnLst/>
              <a:rect l="l" t="t" r="r" b="b"/>
              <a:pathLst>
                <a:path w="2294" h="1332" extrusionOk="0">
                  <a:moveTo>
                    <a:pt x="1147" y="0"/>
                  </a:moveTo>
                  <a:lnTo>
                    <a:pt x="1" y="629"/>
                  </a:lnTo>
                  <a:lnTo>
                    <a:pt x="1147" y="1331"/>
                  </a:lnTo>
                  <a:lnTo>
                    <a:pt x="2293" y="629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46" name="Google Shape;15346;p57"/>
            <p:cNvSpPr/>
            <p:nvPr/>
          </p:nvSpPr>
          <p:spPr>
            <a:xfrm>
              <a:off x="5691800" y="1955400"/>
              <a:ext cx="17575" cy="96375"/>
            </a:xfrm>
            <a:custGeom>
              <a:avLst/>
              <a:gdLst/>
              <a:ahLst/>
              <a:cxnLst/>
              <a:rect l="l" t="t" r="r" b="b"/>
              <a:pathLst>
                <a:path w="703" h="3855" extrusionOk="0">
                  <a:moveTo>
                    <a:pt x="0" y="1"/>
                  </a:moveTo>
                  <a:lnTo>
                    <a:pt x="0" y="3624"/>
                  </a:lnTo>
                  <a:cubicBezTo>
                    <a:pt x="0" y="3698"/>
                    <a:pt x="37" y="3735"/>
                    <a:pt x="111" y="3772"/>
                  </a:cubicBezTo>
                  <a:cubicBezTo>
                    <a:pt x="167" y="3827"/>
                    <a:pt x="259" y="3855"/>
                    <a:pt x="352" y="3855"/>
                  </a:cubicBezTo>
                  <a:cubicBezTo>
                    <a:pt x="444" y="3855"/>
                    <a:pt x="536" y="3827"/>
                    <a:pt x="592" y="3772"/>
                  </a:cubicBezTo>
                  <a:cubicBezTo>
                    <a:pt x="703" y="3735"/>
                    <a:pt x="703" y="3698"/>
                    <a:pt x="703" y="3624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47" name="Google Shape;15347;p57"/>
            <p:cNvSpPr/>
            <p:nvPr/>
          </p:nvSpPr>
          <p:spPr>
            <a:xfrm>
              <a:off x="5690875" y="1949625"/>
              <a:ext cx="19425" cy="10650"/>
            </a:xfrm>
            <a:custGeom>
              <a:avLst/>
              <a:gdLst/>
              <a:ahLst/>
              <a:cxnLst/>
              <a:rect l="l" t="t" r="r" b="b"/>
              <a:pathLst>
                <a:path w="777" h="426" extrusionOk="0">
                  <a:moveTo>
                    <a:pt x="384" y="1"/>
                  </a:moveTo>
                  <a:cubicBezTo>
                    <a:pt x="287" y="1"/>
                    <a:pt x="185" y="28"/>
                    <a:pt x="111" y="84"/>
                  </a:cubicBezTo>
                  <a:cubicBezTo>
                    <a:pt x="0" y="121"/>
                    <a:pt x="0" y="269"/>
                    <a:pt x="111" y="343"/>
                  </a:cubicBezTo>
                  <a:cubicBezTo>
                    <a:pt x="185" y="398"/>
                    <a:pt x="287" y="426"/>
                    <a:pt x="384" y="426"/>
                  </a:cubicBezTo>
                  <a:cubicBezTo>
                    <a:pt x="481" y="426"/>
                    <a:pt x="573" y="398"/>
                    <a:pt x="629" y="343"/>
                  </a:cubicBezTo>
                  <a:cubicBezTo>
                    <a:pt x="777" y="269"/>
                    <a:pt x="777" y="121"/>
                    <a:pt x="629" y="84"/>
                  </a:cubicBezTo>
                  <a:cubicBezTo>
                    <a:pt x="573" y="28"/>
                    <a:pt x="481" y="1"/>
                    <a:pt x="384" y="1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48" name="Google Shape;15348;p57"/>
            <p:cNvSpPr/>
            <p:nvPr/>
          </p:nvSpPr>
          <p:spPr>
            <a:xfrm>
              <a:off x="5701975" y="2008075"/>
              <a:ext cx="52700" cy="101700"/>
            </a:xfrm>
            <a:custGeom>
              <a:avLst/>
              <a:gdLst/>
              <a:ahLst/>
              <a:cxnLst/>
              <a:rect l="l" t="t" r="r" b="b"/>
              <a:pathLst>
                <a:path w="2108" h="4068" extrusionOk="0">
                  <a:moveTo>
                    <a:pt x="1960" y="1"/>
                  </a:moveTo>
                  <a:lnTo>
                    <a:pt x="0" y="4068"/>
                  </a:lnTo>
                  <a:lnTo>
                    <a:pt x="296" y="4068"/>
                  </a:lnTo>
                  <a:lnTo>
                    <a:pt x="2033" y="371"/>
                  </a:lnTo>
                  <a:lnTo>
                    <a:pt x="2107" y="38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49" name="Google Shape;15349;p57"/>
            <p:cNvSpPr/>
            <p:nvPr/>
          </p:nvSpPr>
          <p:spPr>
            <a:xfrm>
              <a:off x="5705650" y="2009000"/>
              <a:ext cx="49950" cy="102625"/>
            </a:xfrm>
            <a:custGeom>
              <a:avLst/>
              <a:gdLst/>
              <a:ahLst/>
              <a:cxnLst/>
              <a:rect l="l" t="t" r="r" b="b"/>
              <a:pathLst>
                <a:path w="1998" h="4105" extrusionOk="0">
                  <a:moveTo>
                    <a:pt x="1960" y="1"/>
                  </a:moveTo>
                  <a:lnTo>
                    <a:pt x="1" y="4105"/>
                  </a:lnTo>
                  <a:lnTo>
                    <a:pt x="297" y="3957"/>
                  </a:lnTo>
                  <a:lnTo>
                    <a:pt x="1997" y="371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50" name="Google Shape;15350;p57"/>
            <p:cNvSpPr/>
            <p:nvPr/>
          </p:nvSpPr>
          <p:spPr>
            <a:xfrm>
              <a:off x="5646500" y="2008075"/>
              <a:ext cx="52725" cy="101700"/>
            </a:xfrm>
            <a:custGeom>
              <a:avLst/>
              <a:gdLst/>
              <a:ahLst/>
              <a:cxnLst/>
              <a:rect l="l" t="t" r="r" b="b"/>
              <a:pathLst>
                <a:path w="2109" h="4068" extrusionOk="0">
                  <a:moveTo>
                    <a:pt x="149" y="1"/>
                  </a:moveTo>
                  <a:lnTo>
                    <a:pt x="1" y="38"/>
                  </a:lnTo>
                  <a:lnTo>
                    <a:pt x="112" y="371"/>
                  </a:lnTo>
                  <a:lnTo>
                    <a:pt x="1812" y="4068"/>
                  </a:lnTo>
                  <a:lnTo>
                    <a:pt x="2108" y="4068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51" name="Google Shape;15351;p57"/>
            <p:cNvSpPr/>
            <p:nvPr/>
          </p:nvSpPr>
          <p:spPr>
            <a:xfrm>
              <a:off x="5645575" y="2009000"/>
              <a:ext cx="49950" cy="102625"/>
            </a:xfrm>
            <a:custGeom>
              <a:avLst/>
              <a:gdLst/>
              <a:ahLst/>
              <a:cxnLst/>
              <a:rect l="l" t="t" r="r" b="b"/>
              <a:pathLst>
                <a:path w="1998" h="4105" extrusionOk="0">
                  <a:moveTo>
                    <a:pt x="38" y="1"/>
                  </a:moveTo>
                  <a:lnTo>
                    <a:pt x="1" y="371"/>
                  </a:lnTo>
                  <a:lnTo>
                    <a:pt x="1701" y="3957"/>
                  </a:lnTo>
                  <a:lnTo>
                    <a:pt x="1997" y="410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52" name="Google Shape;15352;p57"/>
            <p:cNvSpPr/>
            <p:nvPr/>
          </p:nvSpPr>
          <p:spPr>
            <a:xfrm>
              <a:off x="5701975" y="2002550"/>
              <a:ext cx="50850" cy="32375"/>
            </a:xfrm>
            <a:custGeom>
              <a:avLst/>
              <a:gdLst/>
              <a:ahLst/>
              <a:cxnLst/>
              <a:rect l="l" t="t" r="r" b="b"/>
              <a:pathLst>
                <a:path w="2034" h="1295" extrusionOk="0">
                  <a:moveTo>
                    <a:pt x="1923" y="0"/>
                  </a:moveTo>
                  <a:lnTo>
                    <a:pt x="0" y="1072"/>
                  </a:lnTo>
                  <a:lnTo>
                    <a:pt x="0" y="1294"/>
                  </a:lnTo>
                  <a:lnTo>
                    <a:pt x="2033" y="185"/>
                  </a:lnTo>
                  <a:lnTo>
                    <a:pt x="2033" y="74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53" name="Google Shape;15353;p57"/>
            <p:cNvSpPr/>
            <p:nvPr/>
          </p:nvSpPr>
          <p:spPr>
            <a:xfrm>
              <a:off x="5706575" y="2004400"/>
              <a:ext cx="48100" cy="32375"/>
            </a:xfrm>
            <a:custGeom>
              <a:avLst/>
              <a:gdLst/>
              <a:ahLst/>
              <a:cxnLst/>
              <a:rect l="l" t="t" r="r" b="b"/>
              <a:pathLst>
                <a:path w="1924" h="1295" extrusionOk="0">
                  <a:moveTo>
                    <a:pt x="1849" y="0"/>
                  </a:moveTo>
                  <a:lnTo>
                    <a:pt x="1" y="1072"/>
                  </a:lnTo>
                  <a:lnTo>
                    <a:pt x="1" y="1294"/>
                  </a:lnTo>
                  <a:lnTo>
                    <a:pt x="1923" y="185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54" name="Google Shape;15354;p57"/>
            <p:cNvSpPr/>
            <p:nvPr/>
          </p:nvSpPr>
          <p:spPr>
            <a:xfrm>
              <a:off x="5701050" y="1936925"/>
              <a:ext cx="42525" cy="92450"/>
            </a:xfrm>
            <a:custGeom>
              <a:avLst/>
              <a:gdLst/>
              <a:ahLst/>
              <a:cxnLst/>
              <a:rect l="l" t="t" r="r" b="b"/>
              <a:pathLst>
                <a:path w="1701" h="3698" extrusionOk="0">
                  <a:moveTo>
                    <a:pt x="1590" y="0"/>
                  </a:moveTo>
                  <a:lnTo>
                    <a:pt x="0" y="3697"/>
                  </a:lnTo>
                  <a:lnTo>
                    <a:pt x="296" y="3697"/>
                  </a:lnTo>
                  <a:lnTo>
                    <a:pt x="1627" y="407"/>
                  </a:lnTo>
                  <a:lnTo>
                    <a:pt x="1701" y="74"/>
                  </a:lnTo>
                  <a:lnTo>
                    <a:pt x="159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55" name="Google Shape;15355;p57"/>
            <p:cNvSpPr/>
            <p:nvPr/>
          </p:nvSpPr>
          <p:spPr>
            <a:xfrm>
              <a:off x="5705650" y="1938775"/>
              <a:ext cx="39775" cy="92450"/>
            </a:xfrm>
            <a:custGeom>
              <a:avLst/>
              <a:gdLst/>
              <a:ahLst/>
              <a:cxnLst/>
              <a:rect l="l" t="t" r="r" b="b"/>
              <a:pathLst>
                <a:path w="1591" h="3698" extrusionOk="0">
                  <a:moveTo>
                    <a:pt x="1517" y="0"/>
                  </a:moveTo>
                  <a:lnTo>
                    <a:pt x="1" y="3697"/>
                  </a:lnTo>
                  <a:lnTo>
                    <a:pt x="1" y="3697"/>
                  </a:lnTo>
                  <a:lnTo>
                    <a:pt x="297" y="3549"/>
                  </a:lnTo>
                  <a:lnTo>
                    <a:pt x="1591" y="370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56" name="Google Shape;15356;p57"/>
            <p:cNvSpPr/>
            <p:nvPr/>
          </p:nvSpPr>
          <p:spPr>
            <a:xfrm>
              <a:off x="5648350" y="2002550"/>
              <a:ext cx="50875" cy="32375"/>
            </a:xfrm>
            <a:custGeom>
              <a:avLst/>
              <a:gdLst/>
              <a:ahLst/>
              <a:cxnLst/>
              <a:rect l="l" t="t" r="r" b="b"/>
              <a:pathLst>
                <a:path w="2035" h="1295" extrusionOk="0">
                  <a:moveTo>
                    <a:pt x="112" y="0"/>
                  </a:moveTo>
                  <a:lnTo>
                    <a:pt x="1" y="74"/>
                  </a:lnTo>
                  <a:lnTo>
                    <a:pt x="38" y="185"/>
                  </a:lnTo>
                  <a:lnTo>
                    <a:pt x="2034" y="1294"/>
                  </a:lnTo>
                  <a:lnTo>
                    <a:pt x="2034" y="107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57" name="Google Shape;15357;p57"/>
            <p:cNvSpPr/>
            <p:nvPr/>
          </p:nvSpPr>
          <p:spPr>
            <a:xfrm>
              <a:off x="5646500" y="2004400"/>
              <a:ext cx="48100" cy="32375"/>
            </a:xfrm>
            <a:custGeom>
              <a:avLst/>
              <a:gdLst/>
              <a:ahLst/>
              <a:cxnLst/>
              <a:rect l="l" t="t" r="r" b="b"/>
              <a:pathLst>
                <a:path w="1924" h="1295" extrusionOk="0">
                  <a:moveTo>
                    <a:pt x="75" y="0"/>
                  </a:moveTo>
                  <a:lnTo>
                    <a:pt x="1" y="185"/>
                  </a:lnTo>
                  <a:lnTo>
                    <a:pt x="1923" y="1294"/>
                  </a:lnTo>
                  <a:lnTo>
                    <a:pt x="1923" y="107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58" name="Google Shape;15358;p57"/>
            <p:cNvSpPr/>
            <p:nvPr/>
          </p:nvSpPr>
          <p:spPr>
            <a:xfrm>
              <a:off x="5658525" y="1936925"/>
              <a:ext cx="42550" cy="92450"/>
            </a:xfrm>
            <a:custGeom>
              <a:avLst/>
              <a:gdLst/>
              <a:ahLst/>
              <a:cxnLst/>
              <a:rect l="l" t="t" r="r" b="b"/>
              <a:pathLst>
                <a:path w="1702" h="3698" extrusionOk="0">
                  <a:moveTo>
                    <a:pt x="148" y="0"/>
                  </a:moveTo>
                  <a:lnTo>
                    <a:pt x="0" y="74"/>
                  </a:lnTo>
                  <a:lnTo>
                    <a:pt x="37" y="407"/>
                  </a:lnTo>
                  <a:lnTo>
                    <a:pt x="1442" y="3697"/>
                  </a:lnTo>
                  <a:lnTo>
                    <a:pt x="1701" y="369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59" name="Google Shape;15359;p57"/>
            <p:cNvSpPr/>
            <p:nvPr/>
          </p:nvSpPr>
          <p:spPr>
            <a:xfrm>
              <a:off x="5657600" y="1938775"/>
              <a:ext cx="38850" cy="92450"/>
            </a:xfrm>
            <a:custGeom>
              <a:avLst/>
              <a:gdLst/>
              <a:ahLst/>
              <a:cxnLst/>
              <a:rect l="l" t="t" r="r" b="b"/>
              <a:pathLst>
                <a:path w="1554" h="3698" extrusionOk="0">
                  <a:moveTo>
                    <a:pt x="37" y="0"/>
                  </a:moveTo>
                  <a:lnTo>
                    <a:pt x="0" y="370"/>
                  </a:lnTo>
                  <a:lnTo>
                    <a:pt x="1294" y="3549"/>
                  </a:lnTo>
                  <a:lnTo>
                    <a:pt x="1553" y="369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60" name="Google Shape;15360;p57"/>
            <p:cNvSpPr/>
            <p:nvPr/>
          </p:nvSpPr>
          <p:spPr>
            <a:xfrm>
              <a:off x="5649275" y="1919350"/>
              <a:ext cx="102625" cy="37925"/>
            </a:xfrm>
            <a:custGeom>
              <a:avLst/>
              <a:gdLst/>
              <a:ahLst/>
              <a:cxnLst/>
              <a:rect l="l" t="t" r="r" b="b"/>
              <a:pathLst>
                <a:path w="4105" h="1517" extrusionOk="0">
                  <a:moveTo>
                    <a:pt x="1" y="1"/>
                  </a:moveTo>
                  <a:lnTo>
                    <a:pt x="2071" y="1517"/>
                  </a:lnTo>
                  <a:lnTo>
                    <a:pt x="4104" y="296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61" name="Google Shape;15361;p57"/>
            <p:cNvSpPr/>
            <p:nvPr/>
          </p:nvSpPr>
          <p:spPr>
            <a:xfrm>
              <a:off x="5649275" y="1919350"/>
              <a:ext cx="51800" cy="37925"/>
            </a:xfrm>
            <a:custGeom>
              <a:avLst/>
              <a:gdLst/>
              <a:ahLst/>
              <a:cxnLst/>
              <a:rect l="l" t="t" r="r" b="b"/>
              <a:pathLst>
                <a:path w="2072" h="1517" extrusionOk="0">
                  <a:moveTo>
                    <a:pt x="1" y="1"/>
                  </a:moveTo>
                  <a:lnTo>
                    <a:pt x="1" y="296"/>
                  </a:lnTo>
                  <a:lnTo>
                    <a:pt x="2071" y="1517"/>
                  </a:lnTo>
                  <a:lnTo>
                    <a:pt x="2071" y="11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62" name="Google Shape;15362;p57"/>
            <p:cNvSpPr/>
            <p:nvPr/>
          </p:nvSpPr>
          <p:spPr>
            <a:xfrm>
              <a:off x="5649275" y="1888850"/>
              <a:ext cx="102625" cy="59175"/>
            </a:xfrm>
            <a:custGeom>
              <a:avLst/>
              <a:gdLst/>
              <a:ahLst/>
              <a:cxnLst/>
              <a:rect l="l" t="t" r="r" b="b"/>
              <a:pathLst>
                <a:path w="4105" h="2367" extrusionOk="0">
                  <a:moveTo>
                    <a:pt x="2071" y="1"/>
                  </a:moveTo>
                  <a:lnTo>
                    <a:pt x="1" y="1221"/>
                  </a:lnTo>
                  <a:lnTo>
                    <a:pt x="2071" y="2367"/>
                  </a:lnTo>
                  <a:lnTo>
                    <a:pt x="4104" y="1221"/>
                  </a:lnTo>
                  <a:lnTo>
                    <a:pt x="2071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63" name="Google Shape;15363;p57"/>
            <p:cNvSpPr/>
            <p:nvPr/>
          </p:nvSpPr>
          <p:spPr>
            <a:xfrm>
              <a:off x="5665000" y="1899950"/>
              <a:ext cx="71175" cy="38850"/>
            </a:xfrm>
            <a:custGeom>
              <a:avLst/>
              <a:gdLst/>
              <a:ahLst/>
              <a:cxnLst/>
              <a:rect l="l" t="t" r="r" b="b"/>
              <a:pathLst>
                <a:path w="2847" h="1554" extrusionOk="0">
                  <a:moveTo>
                    <a:pt x="0" y="0"/>
                  </a:moveTo>
                  <a:lnTo>
                    <a:pt x="1442" y="1553"/>
                  </a:lnTo>
                  <a:lnTo>
                    <a:pt x="2847" y="740"/>
                  </a:lnTo>
                  <a:lnTo>
                    <a:pt x="2847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64" name="Google Shape;15364;p57"/>
            <p:cNvSpPr/>
            <p:nvPr/>
          </p:nvSpPr>
          <p:spPr>
            <a:xfrm>
              <a:off x="5665000" y="1899950"/>
              <a:ext cx="36075" cy="38850"/>
            </a:xfrm>
            <a:custGeom>
              <a:avLst/>
              <a:gdLst/>
              <a:ahLst/>
              <a:cxnLst/>
              <a:rect l="l" t="t" r="r" b="b"/>
              <a:pathLst>
                <a:path w="1443" h="1554" extrusionOk="0">
                  <a:moveTo>
                    <a:pt x="0" y="0"/>
                  </a:moveTo>
                  <a:lnTo>
                    <a:pt x="0" y="740"/>
                  </a:lnTo>
                  <a:lnTo>
                    <a:pt x="1442" y="1553"/>
                  </a:lnTo>
                  <a:lnTo>
                    <a:pt x="1442" y="7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65" name="Google Shape;15365;p57"/>
            <p:cNvSpPr/>
            <p:nvPr/>
          </p:nvSpPr>
          <p:spPr>
            <a:xfrm>
              <a:off x="5665000" y="1878700"/>
              <a:ext cx="71175" cy="40675"/>
            </a:xfrm>
            <a:custGeom>
              <a:avLst/>
              <a:gdLst/>
              <a:ahLst/>
              <a:cxnLst/>
              <a:rect l="l" t="t" r="r" b="b"/>
              <a:pathLst>
                <a:path w="2847" h="1627" extrusionOk="0">
                  <a:moveTo>
                    <a:pt x="1442" y="0"/>
                  </a:moveTo>
                  <a:lnTo>
                    <a:pt x="0" y="850"/>
                  </a:lnTo>
                  <a:lnTo>
                    <a:pt x="1442" y="1627"/>
                  </a:lnTo>
                  <a:lnTo>
                    <a:pt x="2847" y="850"/>
                  </a:lnTo>
                  <a:lnTo>
                    <a:pt x="1442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66" name="Google Shape;15366;p57"/>
            <p:cNvSpPr/>
            <p:nvPr/>
          </p:nvSpPr>
          <p:spPr>
            <a:xfrm>
              <a:off x="5701050" y="1926750"/>
              <a:ext cx="73025" cy="190425"/>
            </a:xfrm>
            <a:custGeom>
              <a:avLst/>
              <a:gdLst/>
              <a:ahLst/>
              <a:cxnLst/>
              <a:rect l="l" t="t" r="r" b="b"/>
              <a:pathLst>
                <a:path w="2921" h="7617" extrusionOk="0">
                  <a:moveTo>
                    <a:pt x="2033" y="0"/>
                  </a:moveTo>
                  <a:lnTo>
                    <a:pt x="0" y="1221"/>
                  </a:lnTo>
                  <a:lnTo>
                    <a:pt x="0" y="7616"/>
                  </a:lnTo>
                  <a:lnTo>
                    <a:pt x="296" y="7469"/>
                  </a:lnTo>
                  <a:lnTo>
                    <a:pt x="222" y="1405"/>
                  </a:lnTo>
                  <a:lnTo>
                    <a:pt x="1775" y="592"/>
                  </a:lnTo>
                  <a:lnTo>
                    <a:pt x="2588" y="6138"/>
                  </a:lnTo>
                  <a:lnTo>
                    <a:pt x="2921" y="5953"/>
                  </a:lnTo>
                  <a:lnTo>
                    <a:pt x="203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67" name="Google Shape;15367;p57"/>
            <p:cNvSpPr/>
            <p:nvPr/>
          </p:nvSpPr>
          <p:spPr>
            <a:xfrm>
              <a:off x="5627100" y="1926750"/>
              <a:ext cx="73975" cy="190425"/>
            </a:xfrm>
            <a:custGeom>
              <a:avLst/>
              <a:gdLst/>
              <a:ahLst/>
              <a:cxnLst/>
              <a:rect l="l" t="t" r="r" b="b"/>
              <a:pathLst>
                <a:path w="2959" h="7617" extrusionOk="0">
                  <a:moveTo>
                    <a:pt x="888" y="0"/>
                  </a:moveTo>
                  <a:lnTo>
                    <a:pt x="0" y="5953"/>
                  </a:lnTo>
                  <a:lnTo>
                    <a:pt x="333" y="6138"/>
                  </a:lnTo>
                  <a:lnTo>
                    <a:pt x="1147" y="592"/>
                  </a:lnTo>
                  <a:lnTo>
                    <a:pt x="2699" y="1405"/>
                  </a:lnTo>
                  <a:lnTo>
                    <a:pt x="2699" y="7469"/>
                  </a:lnTo>
                  <a:lnTo>
                    <a:pt x="2958" y="7616"/>
                  </a:lnTo>
                  <a:lnTo>
                    <a:pt x="2958" y="1221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68" name="Google Shape;15368;p57"/>
            <p:cNvSpPr/>
            <p:nvPr/>
          </p:nvSpPr>
          <p:spPr>
            <a:xfrm>
              <a:off x="5691800" y="1863900"/>
              <a:ext cx="18500" cy="40925"/>
            </a:xfrm>
            <a:custGeom>
              <a:avLst/>
              <a:gdLst/>
              <a:ahLst/>
              <a:cxnLst/>
              <a:rect l="l" t="t" r="r" b="b"/>
              <a:pathLst>
                <a:path w="740" h="1637" extrusionOk="0">
                  <a:moveTo>
                    <a:pt x="0" y="0"/>
                  </a:moveTo>
                  <a:lnTo>
                    <a:pt x="0" y="1442"/>
                  </a:lnTo>
                  <a:cubicBezTo>
                    <a:pt x="0" y="1479"/>
                    <a:pt x="37" y="1516"/>
                    <a:pt x="74" y="1553"/>
                  </a:cubicBezTo>
                  <a:cubicBezTo>
                    <a:pt x="148" y="1609"/>
                    <a:pt x="250" y="1636"/>
                    <a:pt x="347" y="1636"/>
                  </a:cubicBezTo>
                  <a:cubicBezTo>
                    <a:pt x="444" y="1636"/>
                    <a:pt x="536" y="1609"/>
                    <a:pt x="592" y="1553"/>
                  </a:cubicBezTo>
                  <a:cubicBezTo>
                    <a:pt x="703" y="1516"/>
                    <a:pt x="740" y="1479"/>
                    <a:pt x="740" y="1442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69" name="Google Shape;15369;p57"/>
            <p:cNvSpPr/>
            <p:nvPr/>
          </p:nvSpPr>
          <p:spPr>
            <a:xfrm>
              <a:off x="5690875" y="1858825"/>
              <a:ext cx="19425" cy="10175"/>
            </a:xfrm>
            <a:custGeom>
              <a:avLst/>
              <a:gdLst/>
              <a:ahLst/>
              <a:cxnLst/>
              <a:rect l="l" t="t" r="r" b="b"/>
              <a:pathLst>
                <a:path w="777" h="407" extrusionOk="0">
                  <a:moveTo>
                    <a:pt x="384" y="0"/>
                  </a:moveTo>
                  <a:cubicBezTo>
                    <a:pt x="287" y="0"/>
                    <a:pt x="185" y="19"/>
                    <a:pt x="111" y="56"/>
                  </a:cubicBezTo>
                  <a:cubicBezTo>
                    <a:pt x="0" y="93"/>
                    <a:pt x="0" y="240"/>
                    <a:pt x="111" y="351"/>
                  </a:cubicBezTo>
                  <a:cubicBezTo>
                    <a:pt x="185" y="388"/>
                    <a:pt x="287" y="407"/>
                    <a:pt x="384" y="407"/>
                  </a:cubicBezTo>
                  <a:cubicBezTo>
                    <a:pt x="481" y="407"/>
                    <a:pt x="573" y="388"/>
                    <a:pt x="629" y="351"/>
                  </a:cubicBezTo>
                  <a:cubicBezTo>
                    <a:pt x="777" y="240"/>
                    <a:pt x="777" y="93"/>
                    <a:pt x="629" y="56"/>
                  </a:cubicBezTo>
                  <a:cubicBezTo>
                    <a:pt x="573" y="19"/>
                    <a:pt x="481" y="0"/>
                    <a:pt x="384" y="0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70" name="Google Shape;15370;p57"/>
            <p:cNvSpPr/>
            <p:nvPr/>
          </p:nvSpPr>
          <p:spPr>
            <a:xfrm>
              <a:off x="5690875" y="1857200"/>
              <a:ext cx="18500" cy="10650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356" y="0"/>
                  </a:moveTo>
                  <a:cubicBezTo>
                    <a:pt x="278" y="0"/>
                    <a:pt x="204" y="28"/>
                    <a:pt x="148" y="84"/>
                  </a:cubicBezTo>
                  <a:cubicBezTo>
                    <a:pt x="0" y="158"/>
                    <a:pt x="0" y="268"/>
                    <a:pt x="148" y="342"/>
                  </a:cubicBezTo>
                  <a:cubicBezTo>
                    <a:pt x="204" y="398"/>
                    <a:pt x="278" y="426"/>
                    <a:pt x="356" y="426"/>
                  </a:cubicBezTo>
                  <a:cubicBezTo>
                    <a:pt x="435" y="426"/>
                    <a:pt x="518" y="398"/>
                    <a:pt x="592" y="342"/>
                  </a:cubicBezTo>
                  <a:cubicBezTo>
                    <a:pt x="740" y="305"/>
                    <a:pt x="740" y="158"/>
                    <a:pt x="592" y="84"/>
                  </a:cubicBezTo>
                  <a:cubicBezTo>
                    <a:pt x="518" y="28"/>
                    <a:pt x="435" y="0"/>
                    <a:pt x="356" y="0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71" name="Google Shape;15371;p57"/>
            <p:cNvSpPr/>
            <p:nvPr/>
          </p:nvSpPr>
          <p:spPr>
            <a:xfrm>
              <a:off x="5691800" y="1841875"/>
              <a:ext cx="64725" cy="26675"/>
            </a:xfrm>
            <a:custGeom>
              <a:avLst/>
              <a:gdLst/>
              <a:ahLst/>
              <a:cxnLst/>
              <a:rect l="l" t="t" r="r" b="b"/>
              <a:pathLst>
                <a:path w="2589" h="1067" extrusionOk="0">
                  <a:moveTo>
                    <a:pt x="1227" y="0"/>
                  </a:moveTo>
                  <a:cubicBezTo>
                    <a:pt x="598" y="0"/>
                    <a:pt x="37" y="196"/>
                    <a:pt x="37" y="881"/>
                  </a:cubicBezTo>
                  <a:cubicBezTo>
                    <a:pt x="37" y="918"/>
                    <a:pt x="0" y="1029"/>
                    <a:pt x="370" y="1066"/>
                  </a:cubicBezTo>
                  <a:cubicBezTo>
                    <a:pt x="1294" y="1066"/>
                    <a:pt x="1442" y="438"/>
                    <a:pt x="2588" y="216"/>
                  </a:cubicBezTo>
                  <a:cubicBezTo>
                    <a:pt x="2248" y="119"/>
                    <a:pt x="1717" y="0"/>
                    <a:pt x="1227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72" name="Google Shape;15372;p57"/>
            <p:cNvSpPr/>
            <p:nvPr/>
          </p:nvSpPr>
          <p:spPr>
            <a:xfrm>
              <a:off x="5691800" y="1846425"/>
              <a:ext cx="49000" cy="22125"/>
            </a:xfrm>
            <a:custGeom>
              <a:avLst/>
              <a:gdLst/>
              <a:ahLst/>
              <a:cxnLst/>
              <a:rect l="l" t="t" r="r" b="b"/>
              <a:pathLst>
                <a:path w="1960" h="885" extrusionOk="0">
                  <a:moveTo>
                    <a:pt x="1155" y="1"/>
                  </a:moveTo>
                  <a:cubicBezTo>
                    <a:pt x="613" y="1"/>
                    <a:pt x="163" y="222"/>
                    <a:pt x="37" y="699"/>
                  </a:cubicBezTo>
                  <a:cubicBezTo>
                    <a:pt x="37" y="736"/>
                    <a:pt x="0" y="847"/>
                    <a:pt x="370" y="884"/>
                  </a:cubicBezTo>
                  <a:cubicBezTo>
                    <a:pt x="1036" y="847"/>
                    <a:pt x="777" y="367"/>
                    <a:pt x="1960" y="145"/>
                  </a:cubicBezTo>
                  <a:cubicBezTo>
                    <a:pt x="1687" y="50"/>
                    <a:pt x="1411" y="1"/>
                    <a:pt x="1155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73" name="Google Shape;15373;p57"/>
            <p:cNvSpPr/>
            <p:nvPr/>
          </p:nvSpPr>
          <p:spPr>
            <a:xfrm>
              <a:off x="5691800" y="1849875"/>
              <a:ext cx="35150" cy="18675"/>
            </a:xfrm>
            <a:custGeom>
              <a:avLst/>
              <a:gdLst/>
              <a:ahLst/>
              <a:cxnLst/>
              <a:rect l="l" t="t" r="r" b="b"/>
              <a:pathLst>
                <a:path w="1406" h="747" extrusionOk="0">
                  <a:moveTo>
                    <a:pt x="1013" y="0"/>
                  </a:moveTo>
                  <a:cubicBezTo>
                    <a:pt x="424" y="0"/>
                    <a:pt x="192" y="345"/>
                    <a:pt x="37" y="561"/>
                  </a:cubicBezTo>
                  <a:cubicBezTo>
                    <a:pt x="37" y="598"/>
                    <a:pt x="0" y="709"/>
                    <a:pt x="370" y="746"/>
                  </a:cubicBezTo>
                  <a:cubicBezTo>
                    <a:pt x="851" y="635"/>
                    <a:pt x="629" y="192"/>
                    <a:pt x="1405" y="44"/>
                  </a:cubicBezTo>
                  <a:cubicBezTo>
                    <a:pt x="1259" y="13"/>
                    <a:pt x="1129" y="0"/>
                    <a:pt x="1013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74" name="Google Shape;15374;p57"/>
            <p:cNvSpPr/>
            <p:nvPr/>
          </p:nvSpPr>
          <p:spPr>
            <a:xfrm>
              <a:off x="5609525" y="2409225"/>
              <a:ext cx="277325" cy="110000"/>
            </a:xfrm>
            <a:custGeom>
              <a:avLst/>
              <a:gdLst/>
              <a:ahLst/>
              <a:cxnLst/>
              <a:rect l="l" t="t" r="r" b="b"/>
              <a:pathLst>
                <a:path w="11093" h="4400" extrusionOk="0">
                  <a:moveTo>
                    <a:pt x="11092" y="0"/>
                  </a:moveTo>
                  <a:lnTo>
                    <a:pt x="1" y="1923"/>
                  </a:lnTo>
                  <a:lnTo>
                    <a:pt x="3846" y="4400"/>
                  </a:lnTo>
                  <a:lnTo>
                    <a:pt x="11092" y="185"/>
                  </a:lnTo>
                  <a:lnTo>
                    <a:pt x="11092" y="0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75" name="Google Shape;15375;p57"/>
            <p:cNvSpPr/>
            <p:nvPr/>
          </p:nvSpPr>
          <p:spPr>
            <a:xfrm>
              <a:off x="5609525" y="2457275"/>
              <a:ext cx="96150" cy="61950"/>
            </a:xfrm>
            <a:custGeom>
              <a:avLst/>
              <a:gdLst/>
              <a:ahLst/>
              <a:cxnLst/>
              <a:rect l="l" t="t" r="r" b="b"/>
              <a:pathLst>
                <a:path w="3846" h="2478" extrusionOk="0">
                  <a:moveTo>
                    <a:pt x="1" y="1"/>
                  </a:moveTo>
                  <a:lnTo>
                    <a:pt x="1" y="186"/>
                  </a:lnTo>
                  <a:lnTo>
                    <a:pt x="3846" y="2478"/>
                  </a:lnTo>
                  <a:lnTo>
                    <a:pt x="3846" y="22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76" name="Google Shape;15376;p57"/>
            <p:cNvSpPr/>
            <p:nvPr/>
          </p:nvSpPr>
          <p:spPr>
            <a:xfrm>
              <a:off x="5609525" y="2352825"/>
              <a:ext cx="277325" cy="159925"/>
            </a:xfrm>
            <a:custGeom>
              <a:avLst/>
              <a:gdLst/>
              <a:ahLst/>
              <a:cxnLst/>
              <a:rect l="l" t="t" r="r" b="b"/>
              <a:pathLst>
                <a:path w="11093" h="6397" extrusionOk="0">
                  <a:moveTo>
                    <a:pt x="7210" y="1"/>
                  </a:moveTo>
                  <a:lnTo>
                    <a:pt x="1" y="4179"/>
                  </a:lnTo>
                  <a:lnTo>
                    <a:pt x="3846" y="6397"/>
                  </a:lnTo>
                  <a:lnTo>
                    <a:pt x="11092" y="2256"/>
                  </a:lnTo>
                  <a:lnTo>
                    <a:pt x="7210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77" name="Google Shape;15377;p57"/>
            <p:cNvSpPr/>
            <p:nvPr/>
          </p:nvSpPr>
          <p:spPr>
            <a:xfrm>
              <a:off x="5733400" y="2372250"/>
              <a:ext cx="118325" cy="69350"/>
            </a:xfrm>
            <a:custGeom>
              <a:avLst/>
              <a:gdLst/>
              <a:ahLst/>
              <a:cxnLst/>
              <a:rect l="l" t="t" r="r" b="b"/>
              <a:pathLst>
                <a:path w="4733" h="2774" extrusionOk="0">
                  <a:moveTo>
                    <a:pt x="2366" y="0"/>
                  </a:moveTo>
                  <a:cubicBezTo>
                    <a:pt x="1738" y="0"/>
                    <a:pt x="1146" y="148"/>
                    <a:pt x="703" y="407"/>
                  </a:cubicBezTo>
                  <a:cubicBezTo>
                    <a:pt x="222" y="703"/>
                    <a:pt x="0" y="999"/>
                    <a:pt x="0" y="1368"/>
                  </a:cubicBezTo>
                  <a:cubicBezTo>
                    <a:pt x="0" y="1701"/>
                    <a:pt x="185" y="2034"/>
                    <a:pt x="592" y="2293"/>
                  </a:cubicBezTo>
                  <a:lnTo>
                    <a:pt x="555" y="2367"/>
                  </a:lnTo>
                  <a:cubicBezTo>
                    <a:pt x="555" y="2403"/>
                    <a:pt x="555" y="2403"/>
                    <a:pt x="592" y="2403"/>
                  </a:cubicBezTo>
                  <a:lnTo>
                    <a:pt x="776" y="2403"/>
                  </a:lnTo>
                  <a:cubicBezTo>
                    <a:pt x="1183" y="2625"/>
                    <a:pt x="1738" y="2773"/>
                    <a:pt x="2366" y="2773"/>
                  </a:cubicBezTo>
                  <a:cubicBezTo>
                    <a:pt x="2958" y="2773"/>
                    <a:pt x="3549" y="2625"/>
                    <a:pt x="4030" y="2367"/>
                  </a:cubicBezTo>
                  <a:cubicBezTo>
                    <a:pt x="4474" y="2071"/>
                    <a:pt x="4695" y="1738"/>
                    <a:pt x="4695" y="1368"/>
                  </a:cubicBezTo>
                  <a:cubicBezTo>
                    <a:pt x="4732" y="999"/>
                    <a:pt x="4474" y="703"/>
                    <a:pt x="4030" y="407"/>
                  </a:cubicBezTo>
                  <a:cubicBezTo>
                    <a:pt x="3549" y="148"/>
                    <a:pt x="2995" y="0"/>
                    <a:pt x="23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78" name="Google Shape;15378;p57"/>
            <p:cNvSpPr/>
            <p:nvPr/>
          </p:nvSpPr>
          <p:spPr>
            <a:xfrm>
              <a:off x="5736150" y="2405525"/>
              <a:ext cx="113725" cy="34900"/>
            </a:xfrm>
            <a:custGeom>
              <a:avLst/>
              <a:gdLst/>
              <a:ahLst/>
              <a:cxnLst/>
              <a:rect l="l" t="t" r="r" b="b"/>
              <a:pathLst>
                <a:path w="4549" h="1396" extrusionOk="0">
                  <a:moveTo>
                    <a:pt x="1" y="0"/>
                  </a:moveTo>
                  <a:lnTo>
                    <a:pt x="1" y="111"/>
                  </a:lnTo>
                  <a:cubicBezTo>
                    <a:pt x="1" y="407"/>
                    <a:pt x="223" y="777"/>
                    <a:pt x="666" y="1036"/>
                  </a:cubicBezTo>
                  <a:cubicBezTo>
                    <a:pt x="1110" y="1276"/>
                    <a:pt x="1702" y="1396"/>
                    <a:pt x="2293" y="1396"/>
                  </a:cubicBezTo>
                  <a:cubicBezTo>
                    <a:pt x="2885" y="1396"/>
                    <a:pt x="3476" y="1276"/>
                    <a:pt x="3920" y="1036"/>
                  </a:cubicBezTo>
                  <a:cubicBezTo>
                    <a:pt x="4327" y="740"/>
                    <a:pt x="4548" y="407"/>
                    <a:pt x="4548" y="111"/>
                  </a:cubicBezTo>
                  <a:lnTo>
                    <a:pt x="454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79" name="Google Shape;15379;p57"/>
            <p:cNvSpPr/>
            <p:nvPr/>
          </p:nvSpPr>
          <p:spPr>
            <a:xfrm>
              <a:off x="5731550" y="2372700"/>
              <a:ext cx="124800" cy="65650"/>
            </a:xfrm>
            <a:custGeom>
              <a:avLst/>
              <a:gdLst/>
              <a:ahLst/>
              <a:cxnLst/>
              <a:rect l="l" t="t" r="r" b="b"/>
              <a:pathLst>
                <a:path w="4992" h="2626" extrusionOk="0">
                  <a:moveTo>
                    <a:pt x="2477" y="1"/>
                  </a:moveTo>
                  <a:cubicBezTo>
                    <a:pt x="1886" y="1"/>
                    <a:pt x="1294" y="130"/>
                    <a:pt x="850" y="389"/>
                  </a:cubicBezTo>
                  <a:cubicBezTo>
                    <a:pt x="0" y="907"/>
                    <a:pt x="0" y="1720"/>
                    <a:pt x="850" y="2238"/>
                  </a:cubicBezTo>
                  <a:cubicBezTo>
                    <a:pt x="1294" y="2496"/>
                    <a:pt x="1886" y="2626"/>
                    <a:pt x="2477" y="2626"/>
                  </a:cubicBezTo>
                  <a:cubicBezTo>
                    <a:pt x="3069" y="2626"/>
                    <a:pt x="3660" y="2496"/>
                    <a:pt x="4104" y="2238"/>
                  </a:cubicBezTo>
                  <a:cubicBezTo>
                    <a:pt x="4991" y="1683"/>
                    <a:pt x="4991" y="870"/>
                    <a:pt x="4104" y="389"/>
                  </a:cubicBezTo>
                  <a:cubicBezTo>
                    <a:pt x="3660" y="130"/>
                    <a:pt x="3069" y="1"/>
                    <a:pt x="2477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80" name="Google Shape;15380;p57"/>
            <p:cNvSpPr/>
            <p:nvPr/>
          </p:nvSpPr>
          <p:spPr>
            <a:xfrm>
              <a:off x="5738925" y="2336200"/>
              <a:ext cx="108175" cy="98450"/>
            </a:xfrm>
            <a:custGeom>
              <a:avLst/>
              <a:gdLst/>
              <a:ahLst/>
              <a:cxnLst/>
              <a:rect l="l" t="t" r="r" b="b"/>
              <a:pathLst>
                <a:path w="4327" h="3938" extrusionOk="0">
                  <a:moveTo>
                    <a:pt x="1" y="1"/>
                  </a:moveTo>
                  <a:lnTo>
                    <a:pt x="1" y="2699"/>
                  </a:lnTo>
                  <a:cubicBezTo>
                    <a:pt x="1" y="2995"/>
                    <a:pt x="260" y="3328"/>
                    <a:pt x="666" y="3550"/>
                  </a:cubicBezTo>
                  <a:cubicBezTo>
                    <a:pt x="1073" y="3809"/>
                    <a:pt x="1628" y="3938"/>
                    <a:pt x="2182" y="3938"/>
                  </a:cubicBezTo>
                  <a:cubicBezTo>
                    <a:pt x="2737" y="3938"/>
                    <a:pt x="3291" y="3809"/>
                    <a:pt x="3698" y="3550"/>
                  </a:cubicBezTo>
                  <a:cubicBezTo>
                    <a:pt x="4142" y="3328"/>
                    <a:pt x="4326" y="2995"/>
                    <a:pt x="4326" y="2699"/>
                  </a:cubicBezTo>
                  <a:lnTo>
                    <a:pt x="432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81" name="Google Shape;15381;p57"/>
            <p:cNvSpPr/>
            <p:nvPr/>
          </p:nvSpPr>
          <p:spPr>
            <a:xfrm>
              <a:off x="5734325" y="2305000"/>
              <a:ext cx="118325" cy="63125"/>
            </a:xfrm>
            <a:custGeom>
              <a:avLst/>
              <a:gdLst/>
              <a:ahLst/>
              <a:cxnLst/>
              <a:rect l="l" t="t" r="r" b="b"/>
              <a:pathLst>
                <a:path w="4733" h="2525" extrusionOk="0">
                  <a:moveTo>
                    <a:pt x="2366" y="1"/>
                  </a:moveTo>
                  <a:cubicBezTo>
                    <a:pt x="1812" y="1"/>
                    <a:pt x="1257" y="121"/>
                    <a:pt x="850" y="361"/>
                  </a:cubicBezTo>
                  <a:cubicBezTo>
                    <a:pt x="0" y="842"/>
                    <a:pt x="0" y="1618"/>
                    <a:pt x="850" y="2136"/>
                  </a:cubicBezTo>
                  <a:cubicBezTo>
                    <a:pt x="1257" y="2395"/>
                    <a:pt x="1812" y="2524"/>
                    <a:pt x="2366" y="2524"/>
                  </a:cubicBezTo>
                  <a:cubicBezTo>
                    <a:pt x="2921" y="2524"/>
                    <a:pt x="3475" y="2395"/>
                    <a:pt x="3882" y="2136"/>
                  </a:cubicBezTo>
                  <a:cubicBezTo>
                    <a:pt x="4732" y="1655"/>
                    <a:pt x="4732" y="879"/>
                    <a:pt x="3882" y="361"/>
                  </a:cubicBezTo>
                  <a:cubicBezTo>
                    <a:pt x="3475" y="121"/>
                    <a:pt x="2921" y="1"/>
                    <a:pt x="2366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82" name="Google Shape;15382;p57"/>
            <p:cNvSpPr/>
            <p:nvPr/>
          </p:nvSpPr>
          <p:spPr>
            <a:xfrm>
              <a:off x="5745400" y="2310100"/>
              <a:ext cx="95225" cy="27050"/>
            </a:xfrm>
            <a:custGeom>
              <a:avLst/>
              <a:gdLst/>
              <a:ahLst/>
              <a:cxnLst/>
              <a:rect l="l" t="t" r="r" b="b"/>
              <a:pathLst>
                <a:path w="3809" h="1082" extrusionOk="0">
                  <a:moveTo>
                    <a:pt x="1886" y="0"/>
                  </a:moveTo>
                  <a:cubicBezTo>
                    <a:pt x="1406" y="0"/>
                    <a:pt x="925" y="102"/>
                    <a:pt x="555" y="305"/>
                  </a:cubicBezTo>
                  <a:cubicBezTo>
                    <a:pt x="186" y="490"/>
                    <a:pt x="1" y="822"/>
                    <a:pt x="1" y="1081"/>
                  </a:cubicBezTo>
                  <a:lnTo>
                    <a:pt x="1" y="1081"/>
                  </a:lnTo>
                  <a:cubicBezTo>
                    <a:pt x="1" y="822"/>
                    <a:pt x="186" y="527"/>
                    <a:pt x="555" y="342"/>
                  </a:cubicBezTo>
                  <a:cubicBezTo>
                    <a:pt x="925" y="139"/>
                    <a:pt x="1406" y="37"/>
                    <a:pt x="1886" y="37"/>
                  </a:cubicBezTo>
                  <a:cubicBezTo>
                    <a:pt x="2367" y="37"/>
                    <a:pt x="2847" y="139"/>
                    <a:pt x="3217" y="342"/>
                  </a:cubicBezTo>
                  <a:cubicBezTo>
                    <a:pt x="3587" y="601"/>
                    <a:pt x="3772" y="823"/>
                    <a:pt x="3772" y="1081"/>
                  </a:cubicBezTo>
                  <a:cubicBezTo>
                    <a:pt x="3809" y="823"/>
                    <a:pt x="3624" y="490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83" name="Google Shape;15383;p57"/>
            <p:cNvSpPr/>
            <p:nvPr/>
          </p:nvSpPr>
          <p:spPr>
            <a:xfrm>
              <a:off x="5745400" y="2311025"/>
              <a:ext cx="94300" cy="52925"/>
            </a:xfrm>
            <a:custGeom>
              <a:avLst/>
              <a:gdLst/>
              <a:ahLst/>
              <a:cxnLst/>
              <a:rect l="l" t="t" r="r" b="b"/>
              <a:pathLst>
                <a:path w="3772" h="2117" extrusionOk="0">
                  <a:moveTo>
                    <a:pt x="1886" y="0"/>
                  </a:moveTo>
                  <a:cubicBezTo>
                    <a:pt x="1406" y="0"/>
                    <a:pt x="925" y="102"/>
                    <a:pt x="555" y="305"/>
                  </a:cubicBezTo>
                  <a:cubicBezTo>
                    <a:pt x="186" y="564"/>
                    <a:pt x="1" y="786"/>
                    <a:pt x="1" y="1044"/>
                  </a:cubicBezTo>
                  <a:cubicBezTo>
                    <a:pt x="1" y="1340"/>
                    <a:pt x="186" y="1599"/>
                    <a:pt x="555" y="1784"/>
                  </a:cubicBezTo>
                  <a:cubicBezTo>
                    <a:pt x="925" y="2006"/>
                    <a:pt x="1406" y="2117"/>
                    <a:pt x="1886" y="2117"/>
                  </a:cubicBezTo>
                  <a:cubicBezTo>
                    <a:pt x="2367" y="2117"/>
                    <a:pt x="2847" y="2006"/>
                    <a:pt x="3217" y="1784"/>
                  </a:cubicBezTo>
                  <a:cubicBezTo>
                    <a:pt x="3587" y="1562"/>
                    <a:pt x="3772" y="1340"/>
                    <a:pt x="3772" y="1044"/>
                  </a:cubicBezTo>
                  <a:cubicBezTo>
                    <a:pt x="3772" y="786"/>
                    <a:pt x="3587" y="564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84" name="Google Shape;15384;p57"/>
            <p:cNvSpPr/>
            <p:nvPr/>
          </p:nvSpPr>
          <p:spPr>
            <a:xfrm>
              <a:off x="5835050" y="2355600"/>
              <a:ext cx="25" cy="69350"/>
            </a:xfrm>
            <a:custGeom>
              <a:avLst/>
              <a:gdLst/>
              <a:ahLst/>
              <a:cxnLst/>
              <a:rect l="l" t="t" r="r" b="b"/>
              <a:pathLst>
                <a:path w="1" h="2774" extrusionOk="0">
                  <a:moveTo>
                    <a:pt x="1" y="2774"/>
                  </a:moveTo>
                  <a:lnTo>
                    <a:pt x="1" y="2774"/>
                  </a:lnTo>
                  <a:lnTo>
                    <a:pt x="1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85" name="Google Shape;15385;p57"/>
            <p:cNvSpPr/>
            <p:nvPr/>
          </p:nvSpPr>
          <p:spPr>
            <a:xfrm>
              <a:off x="5833200" y="235467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1" y="1"/>
                  </a:moveTo>
                  <a:lnTo>
                    <a:pt x="1" y="38"/>
                  </a:lnTo>
                  <a:lnTo>
                    <a:pt x="75" y="11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86" name="Google Shape;15386;p57"/>
            <p:cNvSpPr/>
            <p:nvPr/>
          </p:nvSpPr>
          <p:spPr>
            <a:xfrm>
              <a:off x="5833200" y="2355600"/>
              <a:ext cx="1875" cy="69350"/>
            </a:xfrm>
            <a:custGeom>
              <a:avLst/>
              <a:gdLst/>
              <a:ahLst/>
              <a:cxnLst/>
              <a:rect l="l" t="t" r="r" b="b"/>
              <a:pathLst>
                <a:path w="75" h="2774" extrusionOk="0">
                  <a:moveTo>
                    <a:pt x="1" y="1"/>
                  </a:moveTo>
                  <a:lnTo>
                    <a:pt x="38" y="75"/>
                  </a:lnTo>
                  <a:lnTo>
                    <a:pt x="38" y="2774"/>
                  </a:lnTo>
                  <a:lnTo>
                    <a:pt x="75" y="2774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87" name="Google Shape;15387;p57"/>
            <p:cNvSpPr/>
            <p:nvPr/>
          </p:nvSpPr>
          <p:spPr>
            <a:xfrm>
              <a:off x="5828600" y="236022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49"/>
                  </a:lnTo>
                  <a:lnTo>
                    <a:pt x="37" y="186"/>
                  </a:lnTo>
                  <a:lnTo>
                    <a:pt x="259" y="75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88" name="Google Shape;15388;p57"/>
            <p:cNvSpPr/>
            <p:nvPr/>
          </p:nvSpPr>
          <p:spPr>
            <a:xfrm>
              <a:off x="5828600" y="236670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11"/>
                  </a:lnTo>
                  <a:lnTo>
                    <a:pt x="37" y="185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89" name="Google Shape;15389;p57"/>
            <p:cNvSpPr/>
            <p:nvPr/>
          </p:nvSpPr>
          <p:spPr>
            <a:xfrm>
              <a:off x="5828600" y="2373175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222" y="0"/>
                  </a:moveTo>
                  <a:lnTo>
                    <a:pt x="0" y="111"/>
                  </a:lnTo>
                  <a:lnTo>
                    <a:pt x="37" y="148"/>
                  </a:lnTo>
                  <a:lnTo>
                    <a:pt x="259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90" name="Google Shape;15390;p57"/>
            <p:cNvSpPr/>
            <p:nvPr/>
          </p:nvSpPr>
          <p:spPr>
            <a:xfrm>
              <a:off x="5828600" y="237872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0"/>
                  </a:moveTo>
                  <a:lnTo>
                    <a:pt x="0" y="148"/>
                  </a:lnTo>
                  <a:lnTo>
                    <a:pt x="37" y="185"/>
                  </a:lnTo>
                  <a:lnTo>
                    <a:pt x="259" y="7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91" name="Google Shape;15391;p57"/>
            <p:cNvSpPr/>
            <p:nvPr/>
          </p:nvSpPr>
          <p:spPr>
            <a:xfrm>
              <a:off x="5828600" y="238517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12"/>
                  </a:lnTo>
                  <a:lnTo>
                    <a:pt x="37" y="186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92" name="Google Shape;15392;p57"/>
            <p:cNvSpPr/>
            <p:nvPr/>
          </p:nvSpPr>
          <p:spPr>
            <a:xfrm>
              <a:off x="5828600" y="23916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222" y="1"/>
                  </a:moveTo>
                  <a:lnTo>
                    <a:pt x="0" y="112"/>
                  </a:lnTo>
                  <a:lnTo>
                    <a:pt x="37" y="149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93" name="Google Shape;15393;p57"/>
            <p:cNvSpPr/>
            <p:nvPr/>
          </p:nvSpPr>
          <p:spPr>
            <a:xfrm>
              <a:off x="5828600" y="239720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48"/>
                  </a:lnTo>
                  <a:lnTo>
                    <a:pt x="37" y="185"/>
                  </a:lnTo>
                  <a:lnTo>
                    <a:pt x="259" y="75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94" name="Google Shape;15394;p57"/>
            <p:cNvSpPr/>
            <p:nvPr/>
          </p:nvSpPr>
          <p:spPr>
            <a:xfrm>
              <a:off x="5828600" y="240367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0"/>
                  </a:moveTo>
                  <a:lnTo>
                    <a:pt x="0" y="111"/>
                  </a:lnTo>
                  <a:lnTo>
                    <a:pt x="37" y="185"/>
                  </a:lnTo>
                  <a:lnTo>
                    <a:pt x="259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95" name="Google Shape;15395;p57"/>
            <p:cNvSpPr/>
            <p:nvPr/>
          </p:nvSpPr>
          <p:spPr>
            <a:xfrm>
              <a:off x="5828600" y="24101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222" y="0"/>
                  </a:moveTo>
                  <a:lnTo>
                    <a:pt x="0" y="111"/>
                  </a:lnTo>
                  <a:lnTo>
                    <a:pt x="37" y="148"/>
                  </a:lnTo>
                  <a:lnTo>
                    <a:pt x="259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96" name="Google Shape;15396;p57"/>
            <p:cNvSpPr/>
            <p:nvPr/>
          </p:nvSpPr>
          <p:spPr>
            <a:xfrm>
              <a:off x="5828600" y="2415700"/>
              <a:ext cx="6475" cy="4625"/>
            </a:xfrm>
            <a:custGeom>
              <a:avLst/>
              <a:gdLst/>
              <a:ahLst/>
              <a:cxnLst/>
              <a:rect l="l" t="t" r="r" b="b"/>
              <a:pathLst>
                <a:path w="259" h="185" extrusionOk="0">
                  <a:moveTo>
                    <a:pt x="222" y="0"/>
                  </a:moveTo>
                  <a:lnTo>
                    <a:pt x="0" y="148"/>
                  </a:lnTo>
                  <a:lnTo>
                    <a:pt x="37" y="185"/>
                  </a:lnTo>
                  <a:lnTo>
                    <a:pt x="259" y="7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97" name="Google Shape;15397;p57"/>
            <p:cNvSpPr/>
            <p:nvPr/>
          </p:nvSpPr>
          <p:spPr>
            <a:xfrm>
              <a:off x="5828600" y="242215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12"/>
                  </a:lnTo>
                  <a:lnTo>
                    <a:pt x="37" y="186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98" name="Google Shape;15398;p57"/>
            <p:cNvSpPr/>
            <p:nvPr/>
          </p:nvSpPr>
          <p:spPr>
            <a:xfrm>
              <a:off x="5828600" y="2360225"/>
              <a:ext cx="925" cy="68425"/>
            </a:xfrm>
            <a:custGeom>
              <a:avLst/>
              <a:gdLst/>
              <a:ahLst/>
              <a:cxnLst/>
              <a:rect l="l" t="t" r="r" b="b"/>
              <a:pathLst>
                <a:path w="37" h="2737" extrusionOk="0">
                  <a:moveTo>
                    <a:pt x="0" y="1"/>
                  </a:moveTo>
                  <a:lnTo>
                    <a:pt x="0" y="2737"/>
                  </a:lnTo>
                  <a:lnTo>
                    <a:pt x="37" y="273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99" name="Google Shape;15399;p57"/>
            <p:cNvSpPr/>
            <p:nvPr/>
          </p:nvSpPr>
          <p:spPr>
            <a:xfrm>
              <a:off x="5826750" y="2359300"/>
              <a:ext cx="2775" cy="950"/>
            </a:xfrm>
            <a:custGeom>
              <a:avLst/>
              <a:gdLst/>
              <a:ahLst/>
              <a:cxnLst/>
              <a:rect l="l" t="t" r="r" b="b"/>
              <a:pathLst>
                <a:path w="111" h="38" extrusionOk="0">
                  <a:moveTo>
                    <a:pt x="0" y="1"/>
                  </a:moveTo>
                  <a:lnTo>
                    <a:pt x="74" y="38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00" name="Google Shape;15400;p57"/>
            <p:cNvSpPr/>
            <p:nvPr/>
          </p:nvSpPr>
          <p:spPr>
            <a:xfrm>
              <a:off x="5825825" y="23593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0" y="1"/>
                  </a:moveTo>
                  <a:lnTo>
                    <a:pt x="111" y="38"/>
                  </a:lnTo>
                  <a:lnTo>
                    <a:pt x="111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01" name="Google Shape;15401;p57"/>
            <p:cNvSpPr/>
            <p:nvPr/>
          </p:nvSpPr>
          <p:spPr>
            <a:xfrm>
              <a:off x="5801775" y="2346375"/>
              <a:ext cx="18525" cy="7400"/>
            </a:xfrm>
            <a:custGeom>
              <a:avLst/>
              <a:gdLst/>
              <a:ahLst/>
              <a:cxnLst/>
              <a:rect l="l" t="t" r="r" b="b"/>
              <a:pathLst>
                <a:path w="741" h="296" extrusionOk="0">
                  <a:moveTo>
                    <a:pt x="1" y="0"/>
                  </a:moveTo>
                  <a:lnTo>
                    <a:pt x="1" y="74"/>
                  </a:lnTo>
                  <a:lnTo>
                    <a:pt x="371" y="296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02" name="Google Shape;15402;p57"/>
            <p:cNvSpPr/>
            <p:nvPr/>
          </p:nvSpPr>
          <p:spPr>
            <a:xfrm>
              <a:off x="5801775" y="2340825"/>
              <a:ext cx="18525" cy="12025"/>
            </a:xfrm>
            <a:custGeom>
              <a:avLst/>
              <a:gdLst/>
              <a:ahLst/>
              <a:cxnLst/>
              <a:rect l="l" t="t" r="r" b="b"/>
              <a:pathLst>
                <a:path w="741" h="481" extrusionOk="0">
                  <a:moveTo>
                    <a:pt x="371" y="0"/>
                  </a:moveTo>
                  <a:lnTo>
                    <a:pt x="1" y="222"/>
                  </a:lnTo>
                  <a:lnTo>
                    <a:pt x="371" y="481"/>
                  </a:lnTo>
                  <a:lnTo>
                    <a:pt x="740" y="222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03" name="Google Shape;15403;p57"/>
            <p:cNvSpPr/>
            <p:nvPr/>
          </p:nvSpPr>
          <p:spPr>
            <a:xfrm>
              <a:off x="5803625" y="2343600"/>
              <a:ext cx="13900" cy="4650"/>
            </a:xfrm>
            <a:custGeom>
              <a:avLst/>
              <a:gdLst/>
              <a:ahLst/>
              <a:cxnLst/>
              <a:rect l="l" t="t" r="r" b="b"/>
              <a:pathLst>
                <a:path w="556" h="186" extrusionOk="0">
                  <a:moveTo>
                    <a:pt x="297" y="0"/>
                  </a:moveTo>
                  <a:lnTo>
                    <a:pt x="1" y="111"/>
                  </a:lnTo>
                  <a:lnTo>
                    <a:pt x="75" y="185"/>
                  </a:lnTo>
                  <a:lnTo>
                    <a:pt x="297" y="37"/>
                  </a:lnTo>
                  <a:lnTo>
                    <a:pt x="518" y="185"/>
                  </a:lnTo>
                  <a:lnTo>
                    <a:pt x="555" y="111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04" name="Google Shape;15404;p57"/>
            <p:cNvSpPr/>
            <p:nvPr/>
          </p:nvSpPr>
          <p:spPr>
            <a:xfrm>
              <a:off x="5805475" y="2344525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223" y="0"/>
                  </a:moveTo>
                  <a:lnTo>
                    <a:pt x="1" y="148"/>
                  </a:lnTo>
                  <a:lnTo>
                    <a:pt x="223" y="259"/>
                  </a:lnTo>
                  <a:lnTo>
                    <a:pt x="444" y="148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05" name="Google Shape;15405;p57"/>
            <p:cNvSpPr/>
            <p:nvPr/>
          </p:nvSpPr>
          <p:spPr>
            <a:xfrm>
              <a:off x="5789775" y="2334575"/>
              <a:ext cx="6500" cy="2575"/>
            </a:xfrm>
            <a:custGeom>
              <a:avLst/>
              <a:gdLst/>
              <a:ahLst/>
              <a:cxnLst/>
              <a:rect l="l" t="t" r="r" b="b"/>
              <a:pathLst>
                <a:path w="260" h="103" extrusionOk="0">
                  <a:moveTo>
                    <a:pt x="130" y="1"/>
                  </a:moveTo>
                  <a:cubicBezTo>
                    <a:pt x="111" y="1"/>
                    <a:pt x="93" y="10"/>
                    <a:pt x="74" y="29"/>
                  </a:cubicBezTo>
                  <a:cubicBezTo>
                    <a:pt x="0" y="29"/>
                    <a:pt x="0" y="66"/>
                    <a:pt x="0" y="66"/>
                  </a:cubicBezTo>
                  <a:cubicBezTo>
                    <a:pt x="0" y="66"/>
                    <a:pt x="0" y="102"/>
                    <a:pt x="74" y="102"/>
                  </a:cubicBezTo>
                  <a:lnTo>
                    <a:pt x="185" y="102"/>
                  </a:lnTo>
                  <a:cubicBezTo>
                    <a:pt x="259" y="102"/>
                    <a:pt x="259" y="66"/>
                    <a:pt x="259" y="66"/>
                  </a:cubicBezTo>
                  <a:cubicBezTo>
                    <a:pt x="259" y="66"/>
                    <a:pt x="259" y="29"/>
                    <a:pt x="185" y="29"/>
                  </a:cubicBezTo>
                  <a:cubicBezTo>
                    <a:pt x="167" y="10"/>
                    <a:pt x="148" y="1"/>
                    <a:pt x="1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06" name="Google Shape;15406;p57"/>
            <p:cNvSpPr/>
            <p:nvPr/>
          </p:nvSpPr>
          <p:spPr>
            <a:xfrm>
              <a:off x="5748175" y="2431400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1" y="1"/>
                  </a:moveTo>
                  <a:lnTo>
                    <a:pt x="1" y="37"/>
                  </a:lnTo>
                  <a:cubicBezTo>
                    <a:pt x="1" y="37"/>
                    <a:pt x="1" y="74"/>
                    <a:pt x="75" y="74"/>
                  </a:cubicBezTo>
                  <a:cubicBezTo>
                    <a:pt x="112" y="74"/>
                    <a:pt x="148" y="74"/>
                    <a:pt x="185" y="37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07" name="Google Shape;15407;p57"/>
            <p:cNvSpPr/>
            <p:nvPr/>
          </p:nvSpPr>
          <p:spPr>
            <a:xfrm>
              <a:off x="5748175" y="2428625"/>
              <a:ext cx="4650" cy="2800"/>
            </a:xfrm>
            <a:custGeom>
              <a:avLst/>
              <a:gdLst/>
              <a:ahLst/>
              <a:cxnLst/>
              <a:rect l="l" t="t" r="r" b="b"/>
              <a:pathLst>
                <a:path w="186" h="112" extrusionOk="0">
                  <a:moveTo>
                    <a:pt x="75" y="1"/>
                  </a:moveTo>
                  <a:cubicBezTo>
                    <a:pt x="1" y="38"/>
                    <a:pt x="1" y="112"/>
                    <a:pt x="75" y="112"/>
                  </a:cubicBezTo>
                  <a:lnTo>
                    <a:pt x="185" y="11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08" name="Google Shape;15408;p57"/>
            <p:cNvSpPr/>
            <p:nvPr/>
          </p:nvSpPr>
          <p:spPr>
            <a:xfrm>
              <a:off x="5791625" y="2335275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38"/>
                    <a:pt x="0" y="74"/>
                    <a:pt x="37" y="74"/>
                  </a:cubicBezTo>
                  <a:cubicBezTo>
                    <a:pt x="37" y="74"/>
                    <a:pt x="74" y="74"/>
                    <a:pt x="185" y="38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09" name="Google Shape;15409;p57"/>
            <p:cNvSpPr/>
            <p:nvPr/>
          </p:nvSpPr>
          <p:spPr>
            <a:xfrm>
              <a:off x="5789775" y="2332500"/>
              <a:ext cx="6500" cy="2800"/>
            </a:xfrm>
            <a:custGeom>
              <a:avLst/>
              <a:gdLst/>
              <a:ahLst/>
              <a:cxnLst/>
              <a:rect l="l" t="t" r="r" b="b"/>
              <a:pathLst>
                <a:path w="260" h="112" extrusionOk="0">
                  <a:moveTo>
                    <a:pt x="74" y="1"/>
                  </a:moveTo>
                  <a:cubicBezTo>
                    <a:pt x="0" y="75"/>
                    <a:pt x="0" y="112"/>
                    <a:pt x="74" y="112"/>
                  </a:cubicBezTo>
                  <a:lnTo>
                    <a:pt x="185" y="112"/>
                  </a:lnTo>
                  <a:cubicBezTo>
                    <a:pt x="259" y="112"/>
                    <a:pt x="259" y="75"/>
                    <a:pt x="185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10" name="Google Shape;15410;p57"/>
            <p:cNvSpPr/>
            <p:nvPr/>
          </p:nvSpPr>
          <p:spPr>
            <a:xfrm>
              <a:off x="5750025" y="2327200"/>
              <a:ext cx="45325" cy="104225"/>
            </a:xfrm>
            <a:custGeom>
              <a:avLst/>
              <a:gdLst/>
              <a:ahLst/>
              <a:cxnLst/>
              <a:rect l="l" t="t" r="r" b="b"/>
              <a:pathLst>
                <a:path w="1813" h="4169" extrusionOk="0">
                  <a:moveTo>
                    <a:pt x="1646" y="0"/>
                  </a:moveTo>
                  <a:cubicBezTo>
                    <a:pt x="1609" y="0"/>
                    <a:pt x="1572" y="9"/>
                    <a:pt x="1553" y="28"/>
                  </a:cubicBezTo>
                  <a:lnTo>
                    <a:pt x="222" y="841"/>
                  </a:lnTo>
                  <a:cubicBezTo>
                    <a:pt x="74" y="878"/>
                    <a:pt x="1" y="1063"/>
                    <a:pt x="1" y="1211"/>
                  </a:cubicBezTo>
                  <a:lnTo>
                    <a:pt x="1" y="4095"/>
                  </a:lnTo>
                  <a:cubicBezTo>
                    <a:pt x="1" y="4169"/>
                    <a:pt x="1" y="4169"/>
                    <a:pt x="38" y="4169"/>
                  </a:cubicBezTo>
                  <a:cubicBezTo>
                    <a:pt x="74" y="4169"/>
                    <a:pt x="111" y="4095"/>
                    <a:pt x="222" y="4095"/>
                  </a:cubicBezTo>
                  <a:lnTo>
                    <a:pt x="222" y="1211"/>
                  </a:lnTo>
                  <a:cubicBezTo>
                    <a:pt x="222" y="1137"/>
                    <a:pt x="259" y="1026"/>
                    <a:pt x="333" y="952"/>
                  </a:cubicBezTo>
                  <a:lnTo>
                    <a:pt x="1701" y="176"/>
                  </a:lnTo>
                  <a:lnTo>
                    <a:pt x="1738" y="176"/>
                  </a:lnTo>
                  <a:lnTo>
                    <a:pt x="1738" y="213"/>
                  </a:lnTo>
                  <a:lnTo>
                    <a:pt x="1738" y="287"/>
                  </a:lnTo>
                  <a:cubicBezTo>
                    <a:pt x="1738" y="324"/>
                    <a:pt x="1738" y="324"/>
                    <a:pt x="1775" y="324"/>
                  </a:cubicBezTo>
                  <a:cubicBezTo>
                    <a:pt x="1775" y="324"/>
                    <a:pt x="1812" y="324"/>
                    <a:pt x="1812" y="287"/>
                  </a:cubicBezTo>
                  <a:lnTo>
                    <a:pt x="1812" y="213"/>
                  </a:lnTo>
                  <a:cubicBezTo>
                    <a:pt x="1812" y="139"/>
                    <a:pt x="1775" y="102"/>
                    <a:pt x="1738" y="28"/>
                  </a:cubicBezTo>
                  <a:cubicBezTo>
                    <a:pt x="1720" y="9"/>
                    <a:pt x="1683" y="0"/>
                    <a:pt x="1646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11" name="Google Shape;15411;p57"/>
            <p:cNvSpPr/>
            <p:nvPr/>
          </p:nvSpPr>
          <p:spPr>
            <a:xfrm>
              <a:off x="5645575" y="2423075"/>
              <a:ext cx="118350" cy="69350"/>
            </a:xfrm>
            <a:custGeom>
              <a:avLst/>
              <a:gdLst/>
              <a:ahLst/>
              <a:cxnLst/>
              <a:rect l="l" t="t" r="r" b="b"/>
              <a:pathLst>
                <a:path w="4734" h="2774" extrusionOk="0">
                  <a:moveTo>
                    <a:pt x="2367" y="1"/>
                  </a:moveTo>
                  <a:cubicBezTo>
                    <a:pt x="1701" y="1"/>
                    <a:pt x="1147" y="149"/>
                    <a:pt x="703" y="407"/>
                  </a:cubicBezTo>
                  <a:cubicBezTo>
                    <a:pt x="223" y="703"/>
                    <a:pt x="1" y="999"/>
                    <a:pt x="1" y="1369"/>
                  </a:cubicBezTo>
                  <a:cubicBezTo>
                    <a:pt x="1" y="1701"/>
                    <a:pt x="186" y="2034"/>
                    <a:pt x="592" y="2293"/>
                  </a:cubicBezTo>
                  <a:lnTo>
                    <a:pt x="555" y="2367"/>
                  </a:lnTo>
                  <a:cubicBezTo>
                    <a:pt x="555" y="2404"/>
                    <a:pt x="555" y="2404"/>
                    <a:pt x="592" y="2404"/>
                  </a:cubicBezTo>
                  <a:lnTo>
                    <a:pt x="777" y="2404"/>
                  </a:lnTo>
                  <a:cubicBezTo>
                    <a:pt x="1184" y="2626"/>
                    <a:pt x="1775" y="2774"/>
                    <a:pt x="2367" y="2774"/>
                  </a:cubicBezTo>
                  <a:cubicBezTo>
                    <a:pt x="2959" y="2774"/>
                    <a:pt x="3550" y="2626"/>
                    <a:pt x="4031" y="2367"/>
                  </a:cubicBezTo>
                  <a:cubicBezTo>
                    <a:pt x="4474" y="2071"/>
                    <a:pt x="4696" y="1738"/>
                    <a:pt x="4696" y="1369"/>
                  </a:cubicBezTo>
                  <a:cubicBezTo>
                    <a:pt x="4733" y="999"/>
                    <a:pt x="4474" y="703"/>
                    <a:pt x="4031" y="407"/>
                  </a:cubicBezTo>
                  <a:cubicBezTo>
                    <a:pt x="3550" y="149"/>
                    <a:pt x="2995" y="1"/>
                    <a:pt x="23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12" name="Google Shape;15412;p57"/>
            <p:cNvSpPr/>
            <p:nvPr/>
          </p:nvSpPr>
          <p:spPr>
            <a:xfrm>
              <a:off x="5648350" y="2456350"/>
              <a:ext cx="113725" cy="34925"/>
            </a:xfrm>
            <a:custGeom>
              <a:avLst/>
              <a:gdLst/>
              <a:ahLst/>
              <a:cxnLst/>
              <a:rect l="l" t="t" r="r" b="b"/>
              <a:pathLst>
                <a:path w="4549" h="1397" extrusionOk="0">
                  <a:moveTo>
                    <a:pt x="1" y="1"/>
                  </a:moveTo>
                  <a:lnTo>
                    <a:pt x="1" y="112"/>
                  </a:lnTo>
                  <a:cubicBezTo>
                    <a:pt x="1" y="407"/>
                    <a:pt x="223" y="777"/>
                    <a:pt x="666" y="1036"/>
                  </a:cubicBezTo>
                  <a:cubicBezTo>
                    <a:pt x="1110" y="1276"/>
                    <a:pt x="1701" y="1396"/>
                    <a:pt x="2293" y="1396"/>
                  </a:cubicBezTo>
                  <a:cubicBezTo>
                    <a:pt x="2884" y="1396"/>
                    <a:pt x="3476" y="1276"/>
                    <a:pt x="3920" y="1036"/>
                  </a:cubicBezTo>
                  <a:cubicBezTo>
                    <a:pt x="4326" y="740"/>
                    <a:pt x="4548" y="407"/>
                    <a:pt x="4548" y="112"/>
                  </a:cubicBezTo>
                  <a:lnTo>
                    <a:pt x="454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13" name="Google Shape;15413;p57"/>
            <p:cNvSpPr/>
            <p:nvPr/>
          </p:nvSpPr>
          <p:spPr>
            <a:xfrm>
              <a:off x="5641875" y="2423550"/>
              <a:ext cx="126650" cy="65650"/>
            </a:xfrm>
            <a:custGeom>
              <a:avLst/>
              <a:gdLst/>
              <a:ahLst/>
              <a:cxnLst/>
              <a:rect l="l" t="t" r="r" b="b"/>
              <a:pathLst>
                <a:path w="5066" h="2626" extrusionOk="0">
                  <a:moveTo>
                    <a:pt x="2515" y="0"/>
                  </a:moveTo>
                  <a:cubicBezTo>
                    <a:pt x="1923" y="0"/>
                    <a:pt x="1332" y="130"/>
                    <a:pt x="888" y="388"/>
                  </a:cubicBezTo>
                  <a:cubicBezTo>
                    <a:pt x="1" y="906"/>
                    <a:pt x="1" y="1719"/>
                    <a:pt x="888" y="2237"/>
                  </a:cubicBezTo>
                  <a:cubicBezTo>
                    <a:pt x="1332" y="2496"/>
                    <a:pt x="1923" y="2625"/>
                    <a:pt x="2515" y="2625"/>
                  </a:cubicBezTo>
                  <a:cubicBezTo>
                    <a:pt x="3107" y="2625"/>
                    <a:pt x="3698" y="2496"/>
                    <a:pt x="4142" y="2237"/>
                  </a:cubicBezTo>
                  <a:cubicBezTo>
                    <a:pt x="5066" y="1682"/>
                    <a:pt x="5066" y="869"/>
                    <a:pt x="4142" y="388"/>
                  </a:cubicBezTo>
                  <a:cubicBezTo>
                    <a:pt x="3698" y="130"/>
                    <a:pt x="3107" y="0"/>
                    <a:pt x="2515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14" name="Google Shape;15414;p57"/>
            <p:cNvSpPr/>
            <p:nvPr/>
          </p:nvSpPr>
          <p:spPr>
            <a:xfrm>
              <a:off x="5651125" y="2387025"/>
              <a:ext cx="108175" cy="98475"/>
            </a:xfrm>
            <a:custGeom>
              <a:avLst/>
              <a:gdLst/>
              <a:ahLst/>
              <a:cxnLst/>
              <a:rect l="l" t="t" r="r" b="b"/>
              <a:pathLst>
                <a:path w="4327" h="3939" extrusionOk="0">
                  <a:moveTo>
                    <a:pt x="1" y="1"/>
                  </a:moveTo>
                  <a:lnTo>
                    <a:pt x="1" y="2700"/>
                  </a:lnTo>
                  <a:cubicBezTo>
                    <a:pt x="1" y="2996"/>
                    <a:pt x="259" y="3328"/>
                    <a:pt x="666" y="3550"/>
                  </a:cubicBezTo>
                  <a:cubicBezTo>
                    <a:pt x="1073" y="3809"/>
                    <a:pt x="1627" y="3938"/>
                    <a:pt x="2182" y="3938"/>
                  </a:cubicBezTo>
                  <a:cubicBezTo>
                    <a:pt x="2737" y="3938"/>
                    <a:pt x="3291" y="3809"/>
                    <a:pt x="3698" y="3550"/>
                  </a:cubicBezTo>
                  <a:cubicBezTo>
                    <a:pt x="4067" y="3328"/>
                    <a:pt x="4326" y="2996"/>
                    <a:pt x="4326" y="2700"/>
                  </a:cubicBezTo>
                  <a:lnTo>
                    <a:pt x="432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15" name="Google Shape;15415;p57"/>
            <p:cNvSpPr/>
            <p:nvPr/>
          </p:nvSpPr>
          <p:spPr>
            <a:xfrm>
              <a:off x="5645575" y="2355850"/>
              <a:ext cx="119275" cy="63100"/>
            </a:xfrm>
            <a:custGeom>
              <a:avLst/>
              <a:gdLst/>
              <a:ahLst/>
              <a:cxnLst/>
              <a:rect l="l" t="t" r="r" b="b"/>
              <a:pathLst>
                <a:path w="4771" h="2524" extrusionOk="0">
                  <a:moveTo>
                    <a:pt x="2367" y="0"/>
                  </a:moveTo>
                  <a:cubicBezTo>
                    <a:pt x="1812" y="0"/>
                    <a:pt x="1258" y="120"/>
                    <a:pt x="851" y="361"/>
                  </a:cubicBezTo>
                  <a:cubicBezTo>
                    <a:pt x="1" y="841"/>
                    <a:pt x="1" y="1618"/>
                    <a:pt x="851" y="2135"/>
                  </a:cubicBezTo>
                  <a:cubicBezTo>
                    <a:pt x="1258" y="2394"/>
                    <a:pt x="1812" y="2523"/>
                    <a:pt x="2367" y="2523"/>
                  </a:cubicBezTo>
                  <a:cubicBezTo>
                    <a:pt x="2922" y="2523"/>
                    <a:pt x="3476" y="2394"/>
                    <a:pt x="3883" y="2135"/>
                  </a:cubicBezTo>
                  <a:cubicBezTo>
                    <a:pt x="4770" y="1655"/>
                    <a:pt x="4770" y="878"/>
                    <a:pt x="3883" y="361"/>
                  </a:cubicBezTo>
                  <a:cubicBezTo>
                    <a:pt x="3476" y="120"/>
                    <a:pt x="2922" y="0"/>
                    <a:pt x="2367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16" name="Google Shape;15416;p57"/>
            <p:cNvSpPr/>
            <p:nvPr/>
          </p:nvSpPr>
          <p:spPr>
            <a:xfrm>
              <a:off x="5657600" y="2360925"/>
              <a:ext cx="95225" cy="27050"/>
            </a:xfrm>
            <a:custGeom>
              <a:avLst/>
              <a:gdLst/>
              <a:ahLst/>
              <a:cxnLst/>
              <a:rect l="l" t="t" r="r" b="b"/>
              <a:pathLst>
                <a:path w="3809" h="1082" extrusionOk="0">
                  <a:moveTo>
                    <a:pt x="1886" y="0"/>
                  </a:moveTo>
                  <a:cubicBezTo>
                    <a:pt x="1405" y="0"/>
                    <a:pt x="925" y="102"/>
                    <a:pt x="555" y="305"/>
                  </a:cubicBezTo>
                  <a:cubicBezTo>
                    <a:pt x="186" y="490"/>
                    <a:pt x="1" y="822"/>
                    <a:pt x="0" y="1081"/>
                  </a:cubicBezTo>
                  <a:lnTo>
                    <a:pt x="0" y="1081"/>
                  </a:lnTo>
                  <a:cubicBezTo>
                    <a:pt x="1" y="822"/>
                    <a:pt x="186" y="527"/>
                    <a:pt x="555" y="342"/>
                  </a:cubicBezTo>
                  <a:cubicBezTo>
                    <a:pt x="925" y="139"/>
                    <a:pt x="1405" y="37"/>
                    <a:pt x="1886" y="37"/>
                  </a:cubicBezTo>
                  <a:cubicBezTo>
                    <a:pt x="2367" y="37"/>
                    <a:pt x="2847" y="139"/>
                    <a:pt x="3217" y="342"/>
                  </a:cubicBezTo>
                  <a:cubicBezTo>
                    <a:pt x="3587" y="601"/>
                    <a:pt x="3771" y="823"/>
                    <a:pt x="3771" y="1082"/>
                  </a:cubicBezTo>
                  <a:cubicBezTo>
                    <a:pt x="3808" y="823"/>
                    <a:pt x="3624" y="490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17" name="Google Shape;15417;p57"/>
            <p:cNvSpPr/>
            <p:nvPr/>
          </p:nvSpPr>
          <p:spPr>
            <a:xfrm>
              <a:off x="5657600" y="2361850"/>
              <a:ext cx="94300" cy="52950"/>
            </a:xfrm>
            <a:custGeom>
              <a:avLst/>
              <a:gdLst/>
              <a:ahLst/>
              <a:cxnLst/>
              <a:rect l="l" t="t" r="r" b="b"/>
              <a:pathLst>
                <a:path w="3772" h="2118" extrusionOk="0">
                  <a:moveTo>
                    <a:pt x="1886" y="0"/>
                  </a:moveTo>
                  <a:cubicBezTo>
                    <a:pt x="1405" y="0"/>
                    <a:pt x="925" y="102"/>
                    <a:pt x="555" y="305"/>
                  </a:cubicBezTo>
                  <a:cubicBezTo>
                    <a:pt x="185" y="564"/>
                    <a:pt x="0" y="786"/>
                    <a:pt x="0" y="1045"/>
                  </a:cubicBezTo>
                  <a:cubicBezTo>
                    <a:pt x="0" y="1341"/>
                    <a:pt x="185" y="1599"/>
                    <a:pt x="555" y="1784"/>
                  </a:cubicBezTo>
                  <a:cubicBezTo>
                    <a:pt x="925" y="2006"/>
                    <a:pt x="1405" y="2117"/>
                    <a:pt x="1886" y="2117"/>
                  </a:cubicBezTo>
                  <a:cubicBezTo>
                    <a:pt x="2367" y="2117"/>
                    <a:pt x="2847" y="2006"/>
                    <a:pt x="3217" y="1784"/>
                  </a:cubicBezTo>
                  <a:cubicBezTo>
                    <a:pt x="3587" y="1562"/>
                    <a:pt x="3771" y="1341"/>
                    <a:pt x="3771" y="1045"/>
                  </a:cubicBezTo>
                  <a:cubicBezTo>
                    <a:pt x="3771" y="786"/>
                    <a:pt x="3587" y="564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18" name="Google Shape;15418;p57"/>
            <p:cNvSpPr/>
            <p:nvPr/>
          </p:nvSpPr>
          <p:spPr>
            <a:xfrm>
              <a:off x="5747250" y="2406450"/>
              <a:ext cx="25" cy="69350"/>
            </a:xfrm>
            <a:custGeom>
              <a:avLst/>
              <a:gdLst/>
              <a:ahLst/>
              <a:cxnLst/>
              <a:rect l="l" t="t" r="r" b="b"/>
              <a:pathLst>
                <a:path w="1" h="2774" extrusionOk="0">
                  <a:moveTo>
                    <a:pt x="1" y="2773"/>
                  </a:moveTo>
                  <a:lnTo>
                    <a:pt x="1" y="2773"/>
                  </a:lnTo>
                  <a:lnTo>
                    <a:pt x="1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19" name="Google Shape;15419;p57"/>
            <p:cNvSpPr/>
            <p:nvPr/>
          </p:nvSpPr>
          <p:spPr>
            <a:xfrm>
              <a:off x="5745400" y="240552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1" y="0"/>
                  </a:moveTo>
                  <a:lnTo>
                    <a:pt x="1" y="37"/>
                  </a:lnTo>
                  <a:lnTo>
                    <a:pt x="75" y="11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20" name="Google Shape;15420;p57"/>
            <p:cNvSpPr/>
            <p:nvPr/>
          </p:nvSpPr>
          <p:spPr>
            <a:xfrm>
              <a:off x="5743550" y="2406450"/>
              <a:ext cx="3725" cy="69350"/>
            </a:xfrm>
            <a:custGeom>
              <a:avLst/>
              <a:gdLst/>
              <a:ahLst/>
              <a:cxnLst/>
              <a:rect l="l" t="t" r="r" b="b"/>
              <a:pathLst>
                <a:path w="149" h="2774" extrusionOk="0">
                  <a:moveTo>
                    <a:pt x="1" y="0"/>
                  </a:moveTo>
                  <a:lnTo>
                    <a:pt x="112" y="74"/>
                  </a:lnTo>
                  <a:lnTo>
                    <a:pt x="112" y="2773"/>
                  </a:lnTo>
                  <a:lnTo>
                    <a:pt x="149" y="2773"/>
                  </a:lnTo>
                  <a:lnTo>
                    <a:pt x="149" y="7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21" name="Google Shape;15421;p57"/>
            <p:cNvSpPr/>
            <p:nvPr/>
          </p:nvSpPr>
          <p:spPr>
            <a:xfrm>
              <a:off x="5740775" y="2411075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223" y="0"/>
                  </a:moveTo>
                  <a:lnTo>
                    <a:pt x="1" y="148"/>
                  </a:lnTo>
                  <a:lnTo>
                    <a:pt x="38" y="185"/>
                  </a:lnTo>
                  <a:lnTo>
                    <a:pt x="223" y="7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22" name="Google Shape;15422;p57"/>
            <p:cNvSpPr/>
            <p:nvPr/>
          </p:nvSpPr>
          <p:spPr>
            <a:xfrm>
              <a:off x="5740775" y="24175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12"/>
                  </a:lnTo>
                  <a:lnTo>
                    <a:pt x="38" y="186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23" name="Google Shape;15423;p57"/>
            <p:cNvSpPr/>
            <p:nvPr/>
          </p:nvSpPr>
          <p:spPr>
            <a:xfrm>
              <a:off x="5740775" y="242400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3" y="1"/>
                  </a:moveTo>
                  <a:lnTo>
                    <a:pt x="1" y="112"/>
                  </a:lnTo>
                  <a:lnTo>
                    <a:pt x="38" y="149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24" name="Google Shape;15424;p57"/>
            <p:cNvSpPr/>
            <p:nvPr/>
          </p:nvSpPr>
          <p:spPr>
            <a:xfrm>
              <a:off x="5740775" y="242955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48"/>
                  </a:lnTo>
                  <a:lnTo>
                    <a:pt x="38" y="185"/>
                  </a:lnTo>
                  <a:lnTo>
                    <a:pt x="223" y="75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25" name="Google Shape;15425;p57"/>
            <p:cNvSpPr/>
            <p:nvPr/>
          </p:nvSpPr>
          <p:spPr>
            <a:xfrm>
              <a:off x="5740775" y="24360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0"/>
                  </a:moveTo>
                  <a:lnTo>
                    <a:pt x="1" y="111"/>
                  </a:lnTo>
                  <a:lnTo>
                    <a:pt x="38" y="185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26" name="Google Shape;15426;p57"/>
            <p:cNvSpPr/>
            <p:nvPr/>
          </p:nvSpPr>
          <p:spPr>
            <a:xfrm>
              <a:off x="5740775" y="244250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3" y="0"/>
                  </a:moveTo>
                  <a:lnTo>
                    <a:pt x="1" y="111"/>
                  </a:lnTo>
                  <a:lnTo>
                    <a:pt x="38" y="148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27" name="Google Shape;15427;p57"/>
            <p:cNvSpPr/>
            <p:nvPr/>
          </p:nvSpPr>
          <p:spPr>
            <a:xfrm>
              <a:off x="5740775" y="24480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49"/>
                  </a:lnTo>
                  <a:lnTo>
                    <a:pt x="38" y="186"/>
                  </a:lnTo>
                  <a:lnTo>
                    <a:pt x="223" y="75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28" name="Google Shape;15428;p57"/>
            <p:cNvSpPr/>
            <p:nvPr/>
          </p:nvSpPr>
          <p:spPr>
            <a:xfrm>
              <a:off x="5740775" y="245450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12"/>
                  </a:lnTo>
                  <a:lnTo>
                    <a:pt x="38" y="186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29" name="Google Shape;15429;p57"/>
            <p:cNvSpPr/>
            <p:nvPr/>
          </p:nvSpPr>
          <p:spPr>
            <a:xfrm>
              <a:off x="5740775" y="246097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3" y="1"/>
                  </a:moveTo>
                  <a:lnTo>
                    <a:pt x="1" y="111"/>
                  </a:lnTo>
                  <a:lnTo>
                    <a:pt x="38" y="148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30" name="Google Shape;15430;p57"/>
            <p:cNvSpPr/>
            <p:nvPr/>
          </p:nvSpPr>
          <p:spPr>
            <a:xfrm>
              <a:off x="5740775" y="24665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0"/>
                  </a:moveTo>
                  <a:lnTo>
                    <a:pt x="1" y="148"/>
                  </a:lnTo>
                  <a:lnTo>
                    <a:pt x="38" y="185"/>
                  </a:lnTo>
                  <a:lnTo>
                    <a:pt x="223" y="7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31" name="Google Shape;15431;p57"/>
            <p:cNvSpPr/>
            <p:nvPr/>
          </p:nvSpPr>
          <p:spPr>
            <a:xfrm>
              <a:off x="5740775" y="247300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0"/>
                  </a:moveTo>
                  <a:lnTo>
                    <a:pt x="1" y="111"/>
                  </a:lnTo>
                  <a:lnTo>
                    <a:pt x="38" y="185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32" name="Google Shape;15432;p57"/>
            <p:cNvSpPr/>
            <p:nvPr/>
          </p:nvSpPr>
          <p:spPr>
            <a:xfrm>
              <a:off x="5740775" y="2411075"/>
              <a:ext cx="950" cy="68400"/>
            </a:xfrm>
            <a:custGeom>
              <a:avLst/>
              <a:gdLst/>
              <a:ahLst/>
              <a:cxnLst/>
              <a:rect l="l" t="t" r="r" b="b"/>
              <a:pathLst>
                <a:path w="38" h="2736" extrusionOk="0">
                  <a:moveTo>
                    <a:pt x="1" y="0"/>
                  </a:moveTo>
                  <a:lnTo>
                    <a:pt x="1" y="2736"/>
                  </a:lnTo>
                  <a:lnTo>
                    <a:pt x="38" y="27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33" name="Google Shape;15433;p57"/>
            <p:cNvSpPr/>
            <p:nvPr/>
          </p:nvSpPr>
          <p:spPr>
            <a:xfrm>
              <a:off x="5738000" y="2409225"/>
              <a:ext cx="3725" cy="1875"/>
            </a:xfrm>
            <a:custGeom>
              <a:avLst/>
              <a:gdLst/>
              <a:ahLst/>
              <a:cxnLst/>
              <a:rect l="l" t="t" r="r" b="b"/>
              <a:pathLst>
                <a:path w="149" h="75" extrusionOk="0">
                  <a:moveTo>
                    <a:pt x="38" y="0"/>
                  </a:moveTo>
                  <a:lnTo>
                    <a:pt x="1" y="37"/>
                  </a:lnTo>
                  <a:lnTo>
                    <a:pt x="112" y="74"/>
                  </a:lnTo>
                  <a:lnTo>
                    <a:pt x="149" y="7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34" name="Google Shape;15434;p57"/>
            <p:cNvSpPr/>
            <p:nvPr/>
          </p:nvSpPr>
          <p:spPr>
            <a:xfrm>
              <a:off x="5738000" y="2410150"/>
              <a:ext cx="2800" cy="69325"/>
            </a:xfrm>
            <a:custGeom>
              <a:avLst/>
              <a:gdLst/>
              <a:ahLst/>
              <a:cxnLst/>
              <a:rect l="l" t="t" r="r" b="b"/>
              <a:pathLst>
                <a:path w="112" h="2773" extrusionOk="0">
                  <a:moveTo>
                    <a:pt x="1" y="0"/>
                  </a:moveTo>
                  <a:lnTo>
                    <a:pt x="38" y="37"/>
                  </a:lnTo>
                  <a:lnTo>
                    <a:pt x="38" y="2773"/>
                  </a:lnTo>
                  <a:lnTo>
                    <a:pt x="112" y="2773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35" name="Google Shape;15435;p57"/>
            <p:cNvSpPr/>
            <p:nvPr/>
          </p:nvSpPr>
          <p:spPr>
            <a:xfrm>
              <a:off x="5713975" y="2397200"/>
              <a:ext cx="18525" cy="7425"/>
            </a:xfrm>
            <a:custGeom>
              <a:avLst/>
              <a:gdLst/>
              <a:ahLst/>
              <a:cxnLst/>
              <a:rect l="l" t="t" r="r" b="b"/>
              <a:pathLst>
                <a:path w="741" h="297" extrusionOk="0">
                  <a:moveTo>
                    <a:pt x="1" y="1"/>
                  </a:moveTo>
                  <a:lnTo>
                    <a:pt x="1" y="75"/>
                  </a:lnTo>
                  <a:lnTo>
                    <a:pt x="370" y="296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36" name="Google Shape;15436;p57"/>
            <p:cNvSpPr/>
            <p:nvPr/>
          </p:nvSpPr>
          <p:spPr>
            <a:xfrm>
              <a:off x="5713975" y="2391650"/>
              <a:ext cx="18525" cy="12050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370" y="1"/>
                  </a:moveTo>
                  <a:lnTo>
                    <a:pt x="1" y="223"/>
                  </a:lnTo>
                  <a:lnTo>
                    <a:pt x="370" y="481"/>
                  </a:lnTo>
                  <a:lnTo>
                    <a:pt x="740" y="2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37" name="Google Shape;15437;p57"/>
            <p:cNvSpPr/>
            <p:nvPr/>
          </p:nvSpPr>
          <p:spPr>
            <a:xfrm>
              <a:off x="5715825" y="2394425"/>
              <a:ext cx="13900" cy="4650"/>
            </a:xfrm>
            <a:custGeom>
              <a:avLst/>
              <a:gdLst/>
              <a:ahLst/>
              <a:cxnLst/>
              <a:rect l="l" t="t" r="r" b="b"/>
              <a:pathLst>
                <a:path w="556" h="186" extrusionOk="0">
                  <a:moveTo>
                    <a:pt x="296" y="1"/>
                  </a:moveTo>
                  <a:lnTo>
                    <a:pt x="1" y="112"/>
                  </a:lnTo>
                  <a:lnTo>
                    <a:pt x="75" y="186"/>
                  </a:lnTo>
                  <a:lnTo>
                    <a:pt x="296" y="38"/>
                  </a:lnTo>
                  <a:lnTo>
                    <a:pt x="518" y="186"/>
                  </a:lnTo>
                  <a:lnTo>
                    <a:pt x="555" y="112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38" name="Google Shape;15438;p57"/>
            <p:cNvSpPr/>
            <p:nvPr/>
          </p:nvSpPr>
          <p:spPr>
            <a:xfrm>
              <a:off x="5717675" y="239535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222" y="1"/>
                  </a:moveTo>
                  <a:lnTo>
                    <a:pt x="1" y="149"/>
                  </a:lnTo>
                  <a:lnTo>
                    <a:pt x="222" y="259"/>
                  </a:lnTo>
                  <a:lnTo>
                    <a:pt x="444" y="149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39" name="Google Shape;15439;p57"/>
            <p:cNvSpPr/>
            <p:nvPr/>
          </p:nvSpPr>
          <p:spPr>
            <a:xfrm>
              <a:off x="5701975" y="2385425"/>
              <a:ext cx="6475" cy="2550"/>
            </a:xfrm>
            <a:custGeom>
              <a:avLst/>
              <a:gdLst/>
              <a:ahLst/>
              <a:cxnLst/>
              <a:rect l="l" t="t" r="r" b="b"/>
              <a:pathLst>
                <a:path w="259" h="102" extrusionOk="0">
                  <a:moveTo>
                    <a:pt x="129" y="0"/>
                  </a:moveTo>
                  <a:cubicBezTo>
                    <a:pt x="111" y="0"/>
                    <a:pt x="92" y="9"/>
                    <a:pt x="74" y="28"/>
                  </a:cubicBezTo>
                  <a:cubicBezTo>
                    <a:pt x="0" y="28"/>
                    <a:pt x="0" y="65"/>
                    <a:pt x="0" y="65"/>
                  </a:cubicBezTo>
                  <a:cubicBezTo>
                    <a:pt x="0" y="65"/>
                    <a:pt x="0" y="102"/>
                    <a:pt x="74" y="102"/>
                  </a:cubicBezTo>
                  <a:lnTo>
                    <a:pt x="185" y="102"/>
                  </a:lnTo>
                  <a:cubicBezTo>
                    <a:pt x="259" y="102"/>
                    <a:pt x="259" y="65"/>
                    <a:pt x="259" y="65"/>
                  </a:cubicBezTo>
                  <a:cubicBezTo>
                    <a:pt x="259" y="65"/>
                    <a:pt x="259" y="28"/>
                    <a:pt x="185" y="28"/>
                  </a:cubicBezTo>
                  <a:cubicBezTo>
                    <a:pt x="166" y="9"/>
                    <a:pt x="148" y="0"/>
                    <a:pt x="1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40" name="Google Shape;15440;p57"/>
            <p:cNvSpPr/>
            <p:nvPr/>
          </p:nvSpPr>
          <p:spPr>
            <a:xfrm>
              <a:off x="5660375" y="2482225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38"/>
                    <a:pt x="0" y="75"/>
                    <a:pt x="74" y="75"/>
                  </a:cubicBezTo>
                  <a:cubicBezTo>
                    <a:pt x="74" y="75"/>
                    <a:pt x="148" y="75"/>
                    <a:pt x="185" y="38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41" name="Google Shape;15441;p57"/>
            <p:cNvSpPr/>
            <p:nvPr/>
          </p:nvSpPr>
          <p:spPr>
            <a:xfrm>
              <a:off x="5659450" y="2479450"/>
              <a:ext cx="5575" cy="2800"/>
            </a:xfrm>
            <a:custGeom>
              <a:avLst/>
              <a:gdLst/>
              <a:ahLst/>
              <a:cxnLst/>
              <a:rect l="l" t="t" r="r" b="b"/>
              <a:pathLst>
                <a:path w="223" h="112" extrusionOk="0">
                  <a:moveTo>
                    <a:pt x="37" y="1"/>
                  </a:moveTo>
                  <a:cubicBezTo>
                    <a:pt x="0" y="38"/>
                    <a:pt x="0" y="112"/>
                    <a:pt x="37" y="112"/>
                  </a:cubicBezTo>
                  <a:lnTo>
                    <a:pt x="185" y="112"/>
                  </a:lnTo>
                  <a:cubicBezTo>
                    <a:pt x="222" y="38"/>
                    <a:pt x="222" y="38"/>
                    <a:pt x="185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42" name="Google Shape;15442;p57"/>
            <p:cNvSpPr/>
            <p:nvPr/>
          </p:nvSpPr>
          <p:spPr>
            <a:xfrm>
              <a:off x="5703800" y="2386100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1" y="1"/>
                  </a:moveTo>
                  <a:lnTo>
                    <a:pt x="1" y="38"/>
                  </a:lnTo>
                  <a:cubicBezTo>
                    <a:pt x="1" y="38"/>
                    <a:pt x="1" y="75"/>
                    <a:pt x="38" y="75"/>
                  </a:cubicBezTo>
                  <a:cubicBezTo>
                    <a:pt x="38" y="75"/>
                    <a:pt x="75" y="75"/>
                    <a:pt x="186" y="3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43" name="Google Shape;15443;p57"/>
            <p:cNvSpPr/>
            <p:nvPr/>
          </p:nvSpPr>
          <p:spPr>
            <a:xfrm>
              <a:off x="5701975" y="2383350"/>
              <a:ext cx="6475" cy="2775"/>
            </a:xfrm>
            <a:custGeom>
              <a:avLst/>
              <a:gdLst/>
              <a:ahLst/>
              <a:cxnLst/>
              <a:rect l="l" t="t" r="r" b="b"/>
              <a:pathLst>
                <a:path w="259" h="111" extrusionOk="0">
                  <a:moveTo>
                    <a:pt x="74" y="0"/>
                  </a:moveTo>
                  <a:cubicBezTo>
                    <a:pt x="0" y="74"/>
                    <a:pt x="0" y="111"/>
                    <a:pt x="74" y="111"/>
                  </a:cubicBezTo>
                  <a:lnTo>
                    <a:pt x="185" y="111"/>
                  </a:lnTo>
                  <a:cubicBezTo>
                    <a:pt x="259" y="111"/>
                    <a:pt x="259" y="74"/>
                    <a:pt x="185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44" name="Google Shape;15444;p57"/>
            <p:cNvSpPr/>
            <p:nvPr/>
          </p:nvSpPr>
          <p:spPr>
            <a:xfrm>
              <a:off x="5662225" y="2378025"/>
              <a:ext cx="45300" cy="104225"/>
            </a:xfrm>
            <a:custGeom>
              <a:avLst/>
              <a:gdLst/>
              <a:ahLst/>
              <a:cxnLst/>
              <a:rect l="l" t="t" r="r" b="b"/>
              <a:pathLst>
                <a:path w="1812" h="4169" extrusionOk="0">
                  <a:moveTo>
                    <a:pt x="1646" y="0"/>
                  </a:moveTo>
                  <a:cubicBezTo>
                    <a:pt x="1609" y="0"/>
                    <a:pt x="1572" y="10"/>
                    <a:pt x="1553" y="28"/>
                  </a:cubicBezTo>
                  <a:lnTo>
                    <a:pt x="222" y="805"/>
                  </a:lnTo>
                  <a:cubicBezTo>
                    <a:pt x="74" y="879"/>
                    <a:pt x="0" y="1063"/>
                    <a:pt x="0" y="1211"/>
                  </a:cubicBezTo>
                  <a:lnTo>
                    <a:pt x="0" y="4095"/>
                  </a:lnTo>
                  <a:cubicBezTo>
                    <a:pt x="0" y="4169"/>
                    <a:pt x="0" y="4169"/>
                    <a:pt x="37" y="4169"/>
                  </a:cubicBezTo>
                  <a:cubicBezTo>
                    <a:pt x="74" y="4169"/>
                    <a:pt x="111" y="4095"/>
                    <a:pt x="222" y="4095"/>
                  </a:cubicBezTo>
                  <a:lnTo>
                    <a:pt x="222" y="1211"/>
                  </a:lnTo>
                  <a:cubicBezTo>
                    <a:pt x="222" y="1137"/>
                    <a:pt x="259" y="989"/>
                    <a:pt x="333" y="952"/>
                  </a:cubicBezTo>
                  <a:lnTo>
                    <a:pt x="1701" y="176"/>
                  </a:lnTo>
                  <a:lnTo>
                    <a:pt x="1738" y="176"/>
                  </a:lnTo>
                  <a:lnTo>
                    <a:pt x="1738" y="213"/>
                  </a:lnTo>
                  <a:lnTo>
                    <a:pt x="1738" y="287"/>
                  </a:lnTo>
                  <a:cubicBezTo>
                    <a:pt x="1738" y="324"/>
                    <a:pt x="1738" y="324"/>
                    <a:pt x="1775" y="324"/>
                  </a:cubicBezTo>
                  <a:cubicBezTo>
                    <a:pt x="1775" y="324"/>
                    <a:pt x="1812" y="324"/>
                    <a:pt x="1812" y="287"/>
                  </a:cubicBezTo>
                  <a:lnTo>
                    <a:pt x="1812" y="213"/>
                  </a:lnTo>
                  <a:cubicBezTo>
                    <a:pt x="1812" y="139"/>
                    <a:pt x="1775" y="65"/>
                    <a:pt x="1738" y="28"/>
                  </a:cubicBezTo>
                  <a:cubicBezTo>
                    <a:pt x="1719" y="10"/>
                    <a:pt x="1682" y="0"/>
                    <a:pt x="1646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45" name="Google Shape;15445;p57"/>
            <p:cNvSpPr/>
            <p:nvPr/>
          </p:nvSpPr>
          <p:spPr>
            <a:xfrm>
              <a:off x="5480150" y="2345450"/>
              <a:ext cx="44375" cy="25900"/>
            </a:xfrm>
            <a:custGeom>
              <a:avLst/>
              <a:gdLst/>
              <a:ahLst/>
              <a:cxnLst/>
              <a:rect l="l" t="t" r="r" b="b"/>
              <a:pathLst>
                <a:path w="1775" h="1036" extrusionOk="0">
                  <a:moveTo>
                    <a:pt x="887" y="0"/>
                  </a:moveTo>
                  <a:cubicBezTo>
                    <a:pt x="666" y="0"/>
                    <a:pt x="481" y="37"/>
                    <a:pt x="296" y="148"/>
                  </a:cubicBezTo>
                  <a:cubicBezTo>
                    <a:pt x="111" y="222"/>
                    <a:pt x="0" y="370"/>
                    <a:pt x="0" y="518"/>
                  </a:cubicBezTo>
                  <a:cubicBezTo>
                    <a:pt x="0" y="666"/>
                    <a:pt x="111" y="777"/>
                    <a:pt x="296" y="888"/>
                  </a:cubicBezTo>
                  <a:cubicBezTo>
                    <a:pt x="444" y="961"/>
                    <a:pt x="666" y="1035"/>
                    <a:pt x="887" y="1035"/>
                  </a:cubicBezTo>
                  <a:cubicBezTo>
                    <a:pt x="1183" y="1035"/>
                    <a:pt x="1368" y="961"/>
                    <a:pt x="1479" y="888"/>
                  </a:cubicBezTo>
                  <a:cubicBezTo>
                    <a:pt x="1664" y="777"/>
                    <a:pt x="1775" y="666"/>
                    <a:pt x="1775" y="518"/>
                  </a:cubicBezTo>
                  <a:cubicBezTo>
                    <a:pt x="1775" y="370"/>
                    <a:pt x="1664" y="222"/>
                    <a:pt x="1479" y="148"/>
                  </a:cubicBezTo>
                  <a:cubicBezTo>
                    <a:pt x="1368" y="37"/>
                    <a:pt x="1109" y="0"/>
                    <a:pt x="887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46" name="Google Shape;15446;p57"/>
            <p:cNvSpPr/>
            <p:nvPr/>
          </p:nvSpPr>
          <p:spPr>
            <a:xfrm>
              <a:off x="5482000" y="2357450"/>
              <a:ext cx="42525" cy="13675"/>
            </a:xfrm>
            <a:custGeom>
              <a:avLst/>
              <a:gdLst/>
              <a:ahLst/>
              <a:cxnLst/>
              <a:rect l="l" t="t" r="r" b="b"/>
              <a:pathLst>
                <a:path w="1701" h="547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186"/>
                    <a:pt x="74" y="260"/>
                    <a:pt x="222" y="408"/>
                  </a:cubicBezTo>
                  <a:cubicBezTo>
                    <a:pt x="388" y="500"/>
                    <a:pt x="610" y="546"/>
                    <a:pt x="827" y="546"/>
                  </a:cubicBezTo>
                  <a:cubicBezTo>
                    <a:pt x="1044" y="546"/>
                    <a:pt x="1257" y="500"/>
                    <a:pt x="1405" y="408"/>
                  </a:cubicBezTo>
                  <a:cubicBezTo>
                    <a:pt x="1590" y="260"/>
                    <a:pt x="1701" y="186"/>
                    <a:pt x="1701" y="3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47" name="Google Shape;15447;p57"/>
            <p:cNvSpPr/>
            <p:nvPr/>
          </p:nvSpPr>
          <p:spPr>
            <a:xfrm>
              <a:off x="5479225" y="2344750"/>
              <a:ext cx="47150" cy="23600"/>
            </a:xfrm>
            <a:custGeom>
              <a:avLst/>
              <a:gdLst/>
              <a:ahLst/>
              <a:cxnLst/>
              <a:rect l="l" t="t" r="r" b="b"/>
              <a:pathLst>
                <a:path w="1886" h="944" extrusionOk="0">
                  <a:moveTo>
                    <a:pt x="924" y="1"/>
                  </a:moveTo>
                  <a:cubicBezTo>
                    <a:pt x="712" y="1"/>
                    <a:pt x="499" y="47"/>
                    <a:pt x="333" y="139"/>
                  </a:cubicBezTo>
                  <a:cubicBezTo>
                    <a:pt x="0" y="324"/>
                    <a:pt x="0" y="620"/>
                    <a:pt x="333" y="805"/>
                  </a:cubicBezTo>
                  <a:cubicBezTo>
                    <a:pt x="499" y="897"/>
                    <a:pt x="721" y="943"/>
                    <a:pt x="938" y="943"/>
                  </a:cubicBezTo>
                  <a:cubicBezTo>
                    <a:pt x="1155" y="943"/>
                    <a:pt x="1368" y="897"/>
                    <a:pt x="1516" y="805"/>
                  </a:cubicBezTo>
                  <a:cubicBezTo>
                    <a:pt x="1886" y="620"/>
                    <a:pt x="1886" y="361"/>
                    <a:pt x="1516" y="139"/>
                  </a:cubicBezTo>
                  <a:cubicBezTo>
                    <a:pt x="1350" y="47"/>
                    <a:pt x="1137" y="1"/>
                    <a:pt x="92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48" name="Google Shape;15448;p57"/>
            <p:cNvSpPr/>
            <p:nvPr/>
          </p:nvSpPr>
          <p:spPr>
            <a:xfrm>
              <a:off x="5482900" y="2321400"/>
              <a:ext cx="40700" cy="46025"/>
            </a:xfrm>
            <a:custGeom>
              <a:avLst/>
              <a:gdLst/>
              <a:ahLst/>
              <a:cxnLst/>
              <a:rect l="l" t="t" r="r" b="b"/>
              <a:pathLst>
                <a:path w="1628" h="1841" extrusionOk="0">
                  <a:moveTo>
                    <a:pt x="1" y="1"/>
                  </a:moveTo>
                  <a:lnTo>
                    <a:pt x="1" y="1369"/>
                  </a:lnTo>
                  <a:cubicBezTo>
                    <a:pt x="1" y="1517"/>
                    <a:pt x="75" y="1628"/>
                    <a:pt x="223" y="1702"/>
                  </a:cubicBezTo>
                  <a:cubicBezTo>
                    <a:pt x="389" y="1794"/>
                    <a:pt x="602" y="1840"/>
                    <a:pt x="810" y="1840"/>
                  </a:cubicBezTo>
                  <a:cubicBezTo>
                    <a:pt x="1018" y="1840"/>
                    <a:pt x="1221" y="1794"/>
                    <a:pt x="1369" y="1702"/>
                  </a:cubicBezTo>
                  <a:cubicBezTo>
                    <a:pt x="1517" y="1665"/>
                    <a:pt x="1628" y="1517"/>
                    <a:pt x="1628" y="1369"/>
                  </a:cubicBezTo>
                  <a:lnTo>
                    <a:pt x="1628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49" name="Google Shape;15449;p57"/>
            <p:cNvSpPr/>
            <p:nvPr/>
          </p:nvSpPr>
          <p:spPr>
            <a:xfrm>
              <a:off x="5482000" y="2303850"/>
              <a:ext cx="42525" cy="30300"/>
            </a:xfrm>
            <a:custGeom>
              <a:avLst/>
              <a:gdLst/>
              <a:ahLst/>
              <a:cxnLst/>
              <a:rect l="l" t="t" r="r" b="b"/>
              <a:pathLst>
                <a:path w="1701" h="1212" extrusionOk="0">
                  <a:moveTo>
                    <a:pt x="259" y="1"/>
                  </a:moveTo>
                  <a:lnTo>
                    <a:pt x="37" y="666"/>
                  </a:lnTo>
                  <a:cubicBezTo>
                    <a:pt x="0" y="777"/>
                    <a:pt x="37" y="962"/>
                    <a:pt x="259" y="1073"/>
                  </a:cubicBezTo>
                  <a:cubicBezTo>
                    <a:pt x="425" y="1165"/>
                    <a:pt x="638" y="1211"/>
                    <a:pt x="846" y="1211"/>
                  </a:cubicBezTo>
                  <a:cubicBezTo>
                    <a:pt x="1054" y="1211"/>
                    <a:pt x="1257" y="1165"/>
                    <a:pt x="1405" y="1073"/>
                  </a:cubicBezTo>
                  <a:cubicBezTo>
                    <a:pt x="1590" y="925"/>
                    <a:pt x="1701" y="740"/>
                    <a:pt x="1590" y="592"/>
                  </a:cubicBezTo>
                  <a:lnTo>
                    <a:pt x="1368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50" name="Google Shape;15450;p57"/>
            <p:cNvSpPr/>
            <p:nvPr/>
          </p:nvSpPr>
          <p:spPr>
            <a:xfrm>
              <a:off x="5486600" y="2298075"/>
              <a:ext cx="32375" cy="16900"/>
            </a:xfrm>
            <a:custGeom>
              <a:avLst/>
              <a:gdLst/>
              <a:ahLst/>
              <a:cxnLst/>
              <a:rect l="l" t="t" r="r" b="b"/>
              <a:pathLst>
                <a:path w="1295" h="676" extrusionOk="0">
                  <a:moveTo>
                    <a:pt x="629" y="0"/>
                  </a:moveTo>
                  <a:cubicBezTo>
                    <a:pt x="482" y="0"/>
                    <a:pt x="334" y="28"/>
                    <a:pt x="223" y="84"/>
                  </a:cubicBezTo>
                  <a:cubicBezTo>
                    <a:pt x="1" y="232"/>
                    <a:pt x="1" y="416"/>
                    <a:pt x="223" y="564"/>
                  </a:cubicBezTo>
                  <a:cubicBezTo>
                    <a:pt x="334" y="638"/>
                    <a:pt x="482" y="675"/>
                    <a:pt x="629" y="675"/>
                  </a:cubicBezTo>
                  <a:cubicBezTo>
                    <a:pt x="777" y="675"/>
                    <a:pt x="925" y="638"/>
                    <a:pt x="1036" y="564"/>
                  </a:cubicBezTo>
                  <a:cubicBezTo>
                    <a:pt x="1295" y="416"/>
                    <a:pt x="1295" y="195"/>
                    <a:pt x="1036" y="84"/>
                  </a:cubicBezTo>
                  <a:cubicBezTo>
                    <a:pt x="925" y="28"/>
                    <a:pt x="777" y="0"/>
                    <a:pt x="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51" name="Google Shape;15451;p57"/>
            <p:cNvSpPr/>
            <p:nvPr/>
          </p:nvSpPr>
          <p:spPr>
            <a:xfrm>
              <a:off x="5529125" y="2373175"/>
              <a:ext cx="43475" cy="25900"/>
            </a:xfrm>
            <a:custGeom>
              <a:avLst/>
              <a:gdLst/>
              <a:ahLst/>
              <a:cxnLst/>
              <a:rect l="l" t="t" r="r" b="b"/>
              <a:pathLst>
                <a:path w="1739" h="1036" extrusionOk="0">
                  <a:moveTo>
                    <a:pt x="888" y="0"/>
                  </a:moveTo>
                  <a:cubicBezTo>
                    <a:pt x="629" y="0"/>
                    <a:pt x="444" y="37"/>
                    <a:pt x="259" y="148"/>
                  </a:cubicBezTo>
                  <a:cubicBezTo>
                    <a:pt x="74" y="222"/>
                    <a:pt x="1" y="370"/>
                    <a:pt x="1" y="518"/>
                  </a:cubicBezTo>
                  <a:cubicBezTo>
                    <a:pt x="1" y="666"/>
                    <a:pt x="74" y="777"/>
                    <a:pt x="259" y="888"/>
                  </a:cubicBezTo>
                  <a:cubicBezTo>
                    <a:pt x="407" y="962"/>
                    <a:pt x="629" y="1036"/>
                    <a:pt x="888" y="1036"/>
                  </a:cubicBezTo>
                  <a:cubicBezTo>
                    <a:pt x="1110" y="1036"/>
                    <a:pt x="1331" y="962"/>
                    <a:pt x="1479" y="888"/>
                  </a:cubicBezTo>
                  <a:cubicBezTo>
                    <a:pt x="1664" y="777"/>
                    <a:pt x="1738" y="666"/>
                    <a:pt x="1738" y="518"/>
                  </a:cubicBezTo>
                  <a:cubicBezTo>
                    <a:pt x="1738" y="370"/>
                    <a:pt x="1664" y="222"/>
                    <a:pt x="1479" y="148"/>
                  </a:cubicBezTo>
                  <a:cubicBezTo>
                    <a:pt x="1331" y="37"/>
                    <a:pt x="1110" y="0"/>
                    <a:pt x="888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52" name="Google Shape;15452;p57"/>
            <p:cNvSpPr/>
            <p:nvPr/>
          </p:nvSpPr>
          <p:spPr>
            <a:xfrm>
              <a:off x="5529125" y="2385175"/>
              <a:ext cx="42550" cy="13675"/>
            </a:xfrm>
            <a:custGeom>
              <a:avLst/>
              <a:gdLst/>
              <a:ahLst/>
              <a:cxnLst/>
              <a:rect l="l" t="t" r="r" b="b"/>
              <a:pathLst>
                <a:path w="1702" h="547" extrusionOk="0">
                  <a:moveTo>
                    <a:pt x="1" y="1"/>
                  </a:moveTo>
                  <a:lnTo>
                    <a:pt x="1" y="38"/>
                  </a:lnTo>
                  <a:cubicBezTo>
                    <a:pt x="1" y="186"/>
                    <a:pt x="74" y="260"/>
                    <a:pt x="222" y="408"/>
                  </a:cubicBezTo>
                  <a:cubicBezTo>
                    <a:pt x="389" y="500"/>
                    <a:pt x="611" y="546"/>
                    <a:pt x="832" y="546"/>
                  </a:cubicBezTo>
                  <a:cubicBezTo>
                    <a:pt x="1054" y="546"/>
                    <a:pt x="1276" y="500"/>
                    <a:pt x="1442" y="408"/>
                  </a:cubicBezTo>
                  <a:cubicBezTo>
                    <a:pt x="1627" y="260"/>
                    <a:pt x="1701" y="112"/>
                    <a:pt x="1701" y="3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53" name="Google Shape;15453;p57"/>
            <p:cNvSpPr/>
            <p:nvPr/>
          </p:nvSpPr>
          <p:spPr>
            <a:xfrm>
              <a:off x="5528200" y="2372475"/>
              <a:ext cx="46250" cy="23600"/>
            </a:xfrm>
            <a:custGeom>
              <a:avLst/>
              <a:gdLst/>
              <a:ahLst/>
              <a:cxnLst/>
              <a:rect l="l" t="t" r="r" b="b"/>
              <a:pathLst>
                <a:path w="1850" h="944" extrusionOk="0">
                  <a:moveTo>
                    <a:pt x="906" y="1"/>
                  </a:moveTo>
                  <a:cubicBezTo>
                    <a:pt x="685" y="1"/>
                    <a:pt x="463" y="47"/>
                    <a:pt x="296" y="139"/>
                  </a:cubicBezTo>
                  <a:cubicBezTo>
                    <a:pt x="1" y="324"/>
                    <a:pt x="1" y="620"/>
                    <a:pt x="296" y="805"/>
                  </a:cubicBezTo>
                  <a:cubicBezTo>
                    <a:pt x="463" y="897"/>
                    <a:pt x="685" y="943"/>
                    <a:pt x="906" y="943"/>
                  </a:cubicBezTo>
                  <a:cubicBezTo>
                    <a:pt x="1128" y="943"/>
                    <a:pt x="1350" y="897"/>
                    <a:pt x="1516" y="805"/>
                  </a:cubicBezTo>
                  <a:cubicBezTo>
                    <a:pt x="1849" y="620"/>
                    <a:pt x="1849" y="324"/>
                    <a:pt x="1516" y="139"/>
                  </a:cubicBezTo>
                  <a:cubicBezTo>
                    <a:pt x="1350" y="47"/>
                    <a:pt x="1128" y="1"/>
                    <a:pt x="906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54" name="Google Shape;15454;p57"/>
            <p:cNvSpPr/>
            <p:nvPr/>
          </p:nvSpPr>
          <p:spPr>
            <a:xfrm>
              <a:off x="5530050" y="2349150"/>
              <a:ext cx="40700" cy="46000"/>
            </a:xfrm>
            <a:custGeom>
              <a:avLst/>
              <a:gdLst/>
              <a:ahLst/>
              <a:cxnLst/>
              <a:rect l="l" t="t" r="r" b="b"/>
              <a:pathLst>
                <a:path w="1628" h="1840" extrusionOk="0">
                  <a:moveTo>
                    <a:pt x="1" y="0"/>
                  </a:moveTo>
                  <a:lnTo>
                    <a:pt x="1" y="1368"/>
                  </a:lnTo>
                  <a:cubicBezTo>
                    <a:pt x="1" y="1516"/>
                    <a:pt x="111" y="1627"/>
                    <a:pt x="222" y="1701"/>
                  </a:cubicBezTo>
                  <a:cubicBezTo>
                    <a:pt x="389" y="1793"/>
                    <a:pt x="601" y="1839"/>
                    <a:pt x="814" y="1839"/>
                  </a:cubicBezTo>
                  <a:cubicBezTo>
                    <a:pt x="1026" y="1839"/>
                    <a:pt x="1239" y="1793"/>
                    <a:pt x="1405" y="1701"/>
                  </a:cubicBezTo>
                  <a:cubicBezTo>
                    <a:pt x="1590" y="1664"/>
                    <a:pt x="1627" y="1516"/>
                    <a:pt x="1627" y="1368"/>
                  </a:cubicBezTo>
                  <a:lnTo>
                    <a:pt x="1627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55" name="Google Shape;15455;p57"/>
            <p:cNvSpPr/>
            <p:nvPr/>
          </p:nvSpPr>
          <p:spPr>
            <a:xfrm>
              <a:off x="5529125" y="2331575"/>
              <a:ext cx="42550" cy="30300"/>
            </a:xfrm>
            <a:custGeom>
              <a:avLst/>
              <a:gdLst/>
              <a:ahLst/>
              <a:cxnLst/>
              <a:rect l="l" t="t" r="r" b="b"/>
              <a:pathLst>
                <a:path w="1702" h="1212" extrusionOk="0">
                  <a:moveTo>
                    <a:pt x="259" y="1"/>
                  </a:moveTo>
                  <a:lnTo>
                    <a:pt x="38" y="666"/>
                  </a:lnTo>
                  <a:cubicBezTo>
                    <a:pt x="1" y="777"/>
                    <a:pt x="74" y="962"/>
                    <a:pt x="259" y="1073"/>
                  </a:cubicBezTo>
                  <a:cubicBezTo>
                    <a:pt x="426" y="1165"/>
                    <a:pt x="638" y="1211"/>
                    <a:pt x="851" y="1211"/>
                  </a:cubicBezTo>
                  <a:cubicBezTo>
                    <a:pt x="1063" y="1211"/>
                    <a:pt x="1276" y="1165"/>
                    <a:pt x="1442" y="1073"/>
                  </a:cubicBezTo>
                  <a:cubicBezTo>
                    <a:pt x="1627" y="925"/>
                    <a:pt x="1701" y="740"/>
                    <a:pt x="1664" y="592"/>
                  </a:cubicBezTo>
                  <a:lnTo>
                    <a:pt x="1442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56" name="Google Shape;15456;p57"/>
            <p:cNvSpPr/>
            <p:nvPr/>
          </p:nvSpPr>
          <p:spPr>
            <a:xfrm>
              <a:off x="5534675" y="2324175"/>
              <a:ext cx="32375" cy="16900"/>
            </a:xfrm>
            <a:custGeom>
              <a:avLst/>
              <a:gdLst/>
              <a:ahLst/>
              <a:cxnLst/>
              <a:rect l="l" t="t" r="r" b="b"/>
              <a:pathLst>
                <a:path w="1295" h="676" extrusionOk="0">
                  <a:moveTo>
                    <a:pt x="661" y="1"/>
                  </a:moveTo>
                  <a:cubicBezTo>
                    <a:pt x="509" y="1"/>
                    <a:pt x="352" y="38"/>
                    <a:pt x="222" y="112"/>
                  </a:cubicBezTo>
                  <a:cubicBezTo>
                    <a:pt x="0" y="260"/>
                    <a:pt x="0" y="445"/>
                    <a:pt x="222" y="592"/>
                  </a:cubicBezTo>
                  <a:cubicBezTo>
                    <a:pt x="352" y="648"/>
                    <a:pt x="509" y="676"/>
                    <a:pt x="661" y="676"/>
                  </a:cubicBezTo>
                  <a:cubicBezTo>
                    <a:pt x="814" y="676"/>
                    <a:pt x="962" y="648"/>
                    <a:pt x="1073" y="592"/>
                  </a:cubicBezTo>
                  <a:cubicBezTo>
                    <a:pt x="1294" y="482"/>
                    <a:pt x="1294" y="260"/>
                    <a:pt x="1073" y="112"/>
                  </a:cubicBezTo>
                  <a:cubicBezTo>
                    <a:pt x="962" y="38"/>
                    <a:pt x="814" y="1"/>
                    <a:pt x="6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57" name="Google Shape;15457;p57"/>
            <p:cNvSpPr/>
            <p:nvPr/>
          </p:nvSpPr>
          <p:spPr>
            <a:xfrm>
              <a:off x="5575350" y="2399975"/>
              <a:ext cx="43450" cy="24975"/>
            </a:xfrm>
            <a:custGeom>
              <a:avLst/>
              <a:gdLst/>
              <a:ahLst/>
              <a:cxnLst/>
              <a:rect l="l" t="t" r="r" b="b"/>
              <a:pathLst>
                <a:path w="1738" h="999" extrusionOk="0">
                  <a:moveTo>
                    <a:pt x="887" y="1"/>
                  </a:moveTo>
                  <a:cubicBezTo>
                    <a:pt x="629" y="1"/>
                    <a:pt x="444" y="37"/>
                    <a:pt x="259" y="111"/>
                  </a:cubicBezTo>
                  <a:cubicBezTo>
                    <a:pt x="74" y="222"/>
                    <a:pt x="0" y="370"/>
                    <a:pt x="0" y="518"/>
                  </a:cubicBezTo>
                  <a:cubicBezTo>
                    <a:pt x="0" y="629"/>
                    <a:pt x="74" y="777"/>
                    <a:pt x="259" y="888"/>
                  </a:cubicBezTo>
                  <a:cubicBezTo>
                    <a:pt x="407" y="962"/>
                    <a:pt x="629" y="999"/>
                    <a:pt x="887" y="999"/>
                  </a:cubicBezTo>
                  <a:cubicBezTo>
                    <a:pt x="1109" y="999"/>
                    <a:pt x="1331" y="962"/>
                    <a:pt x="1479" y="888"/>
                  </a:cubicBezTo>
                  <a:cubicBezTo>
                    <a:pt x="1664" y="777"/>
                    <a:pt x="1738" y="629"/>
                    <a:pt x="1738" y="518"/>
                  </a:cubicBezTo>
                  <a:cubicBezTo>
                    <a:pt x="1738" y="370"/>
                    <a:pt x="1664" y="222"/>
                    <a:pt x="1479" y="111"/>
                  </a:cubicBezTo>
                  <a:cubicBezTo>
                    <a:pt x="1331" y="37"/>
                    <a:pt x="1109" y="1"/>
                    <a:pt x="887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58" name="Google Shape;15458;p57"/>
            <p:cNvSpPr/>
            <p:nvPr/>
          </p:nvSpPr>
          <p:spPr>
            <a:xfrm>
              <a:off x="5576275" y="2411075"/>
              <a:ext cx="42525" cy="14575"/>
            </a:xfrm>
            <a:custGeom>
              <a:avLst/>
              <a:gdLst/>
              <a:ahLst/>
              <a:cxnLst/>
              <a:rect l="l" t="t" r="r" b="b"/>
              <a:pathLst>
                <a:path w="1701" h="583" extrusionOk="0">
                  <a:moveTo>
                    <a:pt x="0" y="0"/>
                  </a:moveTo>
                  <a:lnTo>
                    <a:pt x="0" y="74"/>
                  </a:lnTo>
                  <a:cubicBezTo>
                    <a:pt x="0" y="185"/>
                    <a:pt x="111" y="296"/>
                    <a:pt x="222" y="444"/>
                  </a:cubicBezTo>
                  <a:cubicBezTo>
                    <a:pt x="388" y="536"/>
                    <a:pt x="610" y="582"/>
                    <a:pt x="832" y="582"/>
                  </a:cubicBezTo>
                  <a:cubicBezTo>
                    <a:pt x="1054" y="582"/>
                    <a:pt x="1276" y="536"/>
                    <a:pt x="1442" y="444"/>
                  </a:cubicBezTo>
                  <a:cubicBezTo>
                    <a:pt x="1627" y="296"/>
                    <a:pt x="1701" y="185"/>
                    <a:pt x="1701" y="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59" name="Google Shape;15459;p57"/>
            <p:cNvSpPr/>
            <p:nvPr/>
          </p:nvSpPr>
          <p:spPr>
            <a:xfrm>
              <a:off x="5574425" y="2400200"/>
              <a:ext cx="47150" cy="23600"/>
            </a:xfrm>
            <a:custGeom>
              <a:avLst/>
              <a:gdLst/>
              <a:ahLst/>
              <a:cxnLst/>
              <a:rect l="l" t="t" r="r" b="b"/>
              <a:pathLst>
                <a:path w="1886" h="944" extrusionOk="0">
                  <a:moveTo>
                    <a:pt x="906" y="1"/>
                  </a:moveTo>
                  <a:cubicBezTo>
                    <a:pt x="684" y="1"/>
                    <a:pt x="462" y="47"/>
                    <a:pt x="296" y="139"/>
                  </a:cubicBezTo>
                  <a:cubicBezTo>
                    <a:pt x="0" y="324"/>
                    <a:pt x="0" y="620"/>
                    <a:pt x="296" y="805"/>
                  </a:cubicBezTo>
                  <a:cubicBezTo>
                    <a:pt x="462" y="897"/>
                    <a:pt x="684" y="943"/>
                    <a:pt x="906" y="943"/>
                  </a:cubicBezTo>
                  <a:cubicBezTo>
                    <a:pt x="1128" y="943"/>
                    <a:pt x="1350" y="897"/>
                    <a:pt x="1516" y="805"/>
                  </a:cubicBezTo>
                  <a:cubicBezTo>
                    <a:pt x="1886" y="620"/>
                    <a:pt x="1886" y="324"/>
                    <a:pt x="1516" y="139"/>
                  </a:cubicBezTo>
                  <a:cubicBezTo>
                    <a:pt x="1350" y="47"/>
                    <a:pt x="1128" y="1"/>
                    <a:pt x="906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60" name="Google Shape;15460;p57"/>
            <p:cNvSpPr/>
            <p:nvPr/>
          </p:nvSpPr>
          <p:spPr>
            <a:xfrm>
              <a:off x="5577200" y="2376875"/>
              <a:ext cx="40675" cy="46000"/>
            </a:xfrm>
            <a:custGeom>
              <a:avLst/>
              <a:gdLst/>
              <a:ahLst/>
              <a:cxnLst/>
              <a:rect l="l" t="t" r="r" b="b"/>
              <a:pathLst>
                <a:path w="1627" h="1840" extrusionOk="0">
                  <a:moveTo>
                    <a:pt x="0" y="0"/>
                  </a:moveTo>
                  <a:lnTo>
                    <a:pt x="0" y="1368"/>
                  </a:lnTo>
                  <a:cubicBezTo>
                    <a:pt x="0" y="1516"/>
                    <a:pt x="111" y="1627"/>
                    <a:pt x="259" y="1701"/>
                  </a:cubicBezTo>
                  <a:cubicBezTo>
                    <a:pt x="407" y="1793"/>
                    <a:pt x="610" y="1840"/>
                    <a:pt x="818" y="1840"/>
                  </a:cubicBezTo>
                  <a:cubicBezTo>
                    <a:pt x="1026" y="1840"/>
                    <a:pt x="1239" y="1793"/>
                    <a:pt x="1405" y="1701"/>
                  </a:cubicBezTo>
                  <a:cubicBezTo>
                    <a:pt x="1553" y="1627"/>
                    <a:pt x="1627" y="1479"/>
                    <a:pt x="1627" y="1368"/>
                  </a:cubicBezTo>
                  <a:lnTo>
                    <a:pt x="1627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61" name="Google Shape;15461;p57"/>
            <p:cNvSpPr/>
            <p:nvPr/>
          </p:nvSpPr>
          <p:spPr>
            <a:xfrm>
              <a:off x="5575350" y="2358375"/>
              <a:ext cx="42525" cy="30300"/>
            </a:xfrm>
            <a:custGeom>
              <a:avLst/>
              <a:gdLst/>
              <a:ahLst/>
              <a:cxnLst/>
              <a:rect l="l" t="t" r="r" b="b"/>
              <a:pathLst>
                <a:path w="1701" h="1212" extrusionOk="0">
                  <a:moveTo>
                    <a:pt x="259" y="1"/>
                  </a:moveTo>
                  <a:lnTo>
                    <a:pt x="37" y="629"/>
                  </a:lnTo>
                  <a:cubicBezTo>
                    <a:pt x="0" y="777"/>
                    <a:pt x="37" y="962"/>
                    <a:pt x="259" y="1073"/>
                  </a:cubicBezTo>
                  <a:cubicBezTo>
                    <a:pt x="425" y="1165"/>
                    <a:pt x="638" y="1212"/>
                    <a:pt x="850" y="1212"/>
                  </a:cubicBezTo>
                  <a:cubicBezTo>
                    <a:pt x="1063" y="1212"/>
                    <a:pt x="1276" y="1165"/>
                    <a:pt x="1442" y="1073"/>
                  </a:cubicBezTo>
                  <a:cubicBezTo>
                    <a:pt x="1664" y="925"/>
                    <a:pt x="1701" y="777"/>
                    <a:pt x="1664" y="592"/>
                  </a:cubicBezTo>
                  <a:lnTo>
                    <a:pt x="1442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62" name="Google Shape;15462;p57"/>
            <p:cNvSpPr/>
            <p:nvPr/>
          </p:nvSpPr>
          <p:spPr>
            <a:xfrm>
              <a:off x="5580875" y="2351925"/>
              <a:ext cx="32375" cy="16875"/>
            </a:xfrm>
            <a:custGeom>
              <a:avLst/>
              <a:gdLst/>
              <a:ahLst/>
              <a:cxnLst/>
              <a:rect l="l" t="t" r="r" b="b"/>
              <a:pathLst>
                <a:path w="1295" h="675" extrusionOk="0">
                  <a:moveTo>
                    <a:pt x="662" y="0"/>
                  </a:moveTo>
                  <a:cubicBezTo>
                    <a:pt x="509" y="0"/>
                    <a:pt x="352" y="37"/>
                    <a:pt x="223" y="111"/>
                  </a:cubicBezTo>
                  <a:cubicBezTo>
                    <a:pt x="1" y="259"/>
                    <a:pt x="1" y="444"/>
                    <a:pt x="223" y="592"/>
                  </a:cubicBezTo>
                  <a:cubicBezTo>
                    <a:pt x="352" y="647"/>
                    <a:pt x="509" y="675"/>
                    <a:pt x="662" y="675"/>
                  </a:cubicBezTo>
                  <a:cubicBezTo>
                    <a:pt x="814" y="675"/>
                    <a:pt x="962" y="647"/>
                    <a:pt x="1073" y="592"/>
                  </a:cubicBezTo>
                  <a:cubicBezTo>
                    <a:pt x="1295" y="444"/>
                    <a:pt x="1295" y="222"/>
                    <a:pt x="1073" y="111"/>
                  </a:cubicBezTo>
                  <a:cubicBezTo>
                    <a:pt x="962" y="37"/>
                    <a:pt x="81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0" name="Google Shape;2890;p40"/>
          <p:cNvSpPr txBox="1">
            <a:spLocks noGrp="1"/>
          </p:cNvSpPr>
          <p:nvPr>
            <p:ph type="title"/>
          </p:nvPr>
        </p:nvSpPr>
        <p:spPr>
          <a:xfrm>
            <a:off x="0" y="445025"/>
            <a:ext cx="8534401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ar-SA" dirty="0">
                <a:cs typeface="B Nazanin" pitchFamily="2" charset="-78"/>
              </a:rPr>
              <a:t>قالب پاورپوینت حرفه ای </a:t>
            </a:r>
            <a:r>
              <a:rPr lang="en-US" dirty="0">
                <a:cs typeface="B Nazanin" pitchFamily="2" charset="-78"/>
              </a:rPr>
              <a:t>  </a:t>
            </a:r>
            <a:endParaRPr>
              <a:cs typeface="B Nazanin" pitchFamily="2" charset="-78"/>
            </a:endParaRPr>
          </a:p>
        </p:txBody>
      </p:sp>
      <p:sp>
        <p:nvSpPr>
          <p:cNvPr id="2891" name="Google Shape;2891;p40"/>
          <p:cNvSpPr txBox="1">
            <a:spLocks noGrp="1"/>
          </p:cNvSpPr>
          <p:nvPr>
            <p:ph type="body" idx="1"/>
          </p:nvPr>
        </p:nvSpPr>
        <p:spPr>
          <a:xfrm>
            <a:off x="0" y="1193172"/>
            <a:ext cx="7204801" cy="34211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2892" name="Google Shape;2892;p40"/>
          <p:cNvGraphicFramePr/>
          <p:nvPr/>
        </p:nvGraphicFramePr>
        <p:xfrm>
          <a:off x="720000" y="1767225"/>
          <a:ext cx="7704000" cy="2169150"/>
        </p:xfrm>
        <a:graphic>
          <a:graphicData uri="http://schemas.openxmlformats.org/drawingml/2006/table">
            <a:tbl>
              <a:tblPr>
                <a:noFill/>
                <a:tableStyleId>{09BFAF42-99EE-4BC6-8CBA-3C0468D2119A}</a:tableStyleId>
              </a:tblPr>
              <a:tblGrid>
                <a:gridCol w="2338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65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15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u="sng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مطلب</a:t>
                      </a:r>
                      <a:endParaRPr sz="1100" b="1" u="sng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برای مشاهده صحیح این قالب در پاورپوینت فونت هایی که استفاده کردیم را دانلود و نصب کنید</a:t>
                      </a:r>
                      <a:endParaRPr sz="100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u="sng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منابع استفاده شده و جایگزین</a:t>
                      </a:r>
                      <a:endParaRPr sz="1100" b="1" u="sng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مجموعه ای از منابع گرافیکی که برای استفاده در این ارائه مناسب هستند</a:t>
                      </a:r>
                      <a:endParaRPr sz="1000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u="sng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اسلایید عالی</a:t>
                      </a:r>
                      <a:endParaRPr sz="1100" b="1" u="sng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مجموعه ای از منابع گرافیکی که برای استفاده در این ارائه مناسب هستند</a:t>
                      </a: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u="sng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رنگ ها</a:t>
                      </a:r>
                      <a:endParaRPr sz="1100" b="1" u="sng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برای مشاهده صحیح این قالب در پاورپوینت فونت هایی که استفاده کردیم را دانلود و نصب کنید</a:t>
                      </a: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u="sng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آیکون ها و منابع اینفوگرافیک</a:t>
                      </a:r>
                      <a:endParaRPr sz="1100" b="1" u="sng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مجموعه ای از منابع گرافیکی که برای استفاده در این ارائه مناسب هستند</a:t>
                      </a: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15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  ارائه قابل ویرایش</a:t>
                      </a:r>
                      <a:endParaRPr sz="1100" b="1">
                        <a:solidFill>
                          <a:schemeClr val="dk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برای مشاهده صحیح این قالب در پاورپوینت فونت هایی که استفاده کردیم را دانلود و نصب کنید</a:t>
                      </a: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893" name="Google Shape;2893;p40"/>
          <p:cNvSpPr txBox="1"/>
          <p:nvPr/>
        </p:nvSpPr>
        <p:spPr>
          <a:xfrm>
            <a:off x="1328413" y="4133675"/>
            <a:ext cx="30000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sz="1000" dirty="0">
                <a:solidFill>
                  <a:schemeClr val="tx1"/>
                </a:solidFill>
                <a:cs typeface="B Nazanin" pitchFamily="2" charset="-78"/>
              </a:rPr>
              <a:t>قالب پاورپوینت مهندسی نفت قابل ویرایش می باشد</a:t>
            </a:r>
            <a:endParaRPr lang="en-US" sz="10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894" name="Google Shape;2894;p40"/>
          <p:cNvSpPr txBox="1"/>
          <p:nvPr/>
        </p:nvSpPr>
        <p:spPr>
          <a:xfrm>
            <a:off x="4450150" y="4133675"/>
            <a:ext cx="38982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sz="1000" dirty="0">
                <a:solidFill>
                  <a:schemeClr val="tx1"/>
                </a:solidFill>
                <a:cs typeface="B Nazanin" pitchFamily="2" charset="-78"/>
              </a:rPr>
              <a:t>قالب پاورپوینت مهندسی نفت قابل ویرایش می باشد</a:t>
            </a:r>
            <a:endParaRPr lang="en-US" sz="1000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7" name="Google Shape;15467;p58"/>
          <p:cNvSpPr txBox="1">
            <a:spLocks noGrp="1"/>
          </p:cNvSpPr>
          <p:nvPr>
            <p:ph type="subTitle" idx="1"/>
          </p:nvPr>
        </p:nvSpPr>
        <p:spPr>
          <a:xfrm>
            <a:off x="713225" y="1359650"/>
            <a:ext cx="46968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rtl="1"/>
            <a:r>
              <a:rPr lang="ar-SA" dirty="0">
                <a:cs typeface="B Nazanin" pitchFamily="2" charset="-78"/>
              </a:rPr>
              <a:t>قالب پاورپوینت مهندسی نفت قابل ویرایش می باشد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5468" name="Google Shape;15468;p58"/>
          <p:cNvSpPr txBox="1">
            <a:spLocks noGrp="1"/>
          </p:cNvSpPr>
          <p:nvPr>
            <p:ph type="title"/>
          </p:nvPr>
        </p:nvSpPr>
        <p:spPr>
          <a:xfrm>
            <a:off x="713213" y="670225"/>
            <a:ext cx="46968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9h 55m 23s</a:t>
            </a:r>
            <a:endParaRPr>
              <a:cs typeface="B Nazanin" pitchFamily="2" charset="-78"/>
            </a:endParaRPr>
          </a:p>
        </p:txBody>
      </p:sp>
      <p:sp>
        <p:nvSpPr>
          <p:cNvPr id="15469" name="Google Shape;15469;p58"/>
          <p:cNvSpPr txBox="1">
            <a:spLocks noGrp="1"/>
          </p:cNvSpPr>
          <p:nvPr>
            <p:ph type="title" idx="2"/>
          </p:nvPr>
        </p:nvSpPr>
        <p:spPr>
          <a:xfrm>
            <a:off x="713213" y="1997986"/>
            <a:ext cx="46968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333,000</a:t>
            </a:r>
            <a:endParaRPr>
              <a:cs typeface="B Nazanin" pitchFamily="2" charset="-78"/>
            </a:endParaRPr>
          </a:p>
        </p:txBody>
      </p:sp>
      <p:sp>
        <p:nvSpPr>
          <p:cNvPr id="15470" name="Google Shape;15470;p58"/>
          <p:cNvSpPr txBox="1">
            <a:spLocks noGrp="1"/>
          </p:cNvSpPr>
          <p:nvPr>
            <p:ph type="subTitle" idx="3"/>
          </p:nvPr>
        </p:nvSpPr>
        <p:spPr>
          <a:xfrm>
            <a:off x="713225" y="2703525"/>
            <a:ext cx="46968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rtl="1"/>
            <a:r>
              <a:rPr lang="ar-SA" dirty="0">
                <a:cs typeface="B Nazanin" pitchFamily="2" charset="-78"/>
              </a:rPr>
              <a:t>قالب پاورپوینت مهندسی نفت قابل ویرایش می باشد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5471" name="Google Shape;15471;p58"/>
          <p:cNvSpPr txBox="1">
            <a:spLocks noGrp="1"/>
          </p:cNvSpPr>
          <p:nvPr>
            <p:ph type="title" idx="4"/>
          </p:nvPr>
        </p:nvSpPr>
        <p:spPr>
          <a:xfrm>
            <a:off x="713213" y="3341838"/>
            <a:ext cx="46968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386,000 km</a:t>
            </a:r>
            <a:endParaRPr>
              <a:cs typeface="B Nazanin" pitchFamily="2" charset="-78"/>
            </a:endParaRPr>
          </a:p>
        </p:txBody>
      </p:sp>
      <p:sp>
        <p:nvSpPr>
          <p:cNvPr id="15472" name="Google Shape;15472;p58"/>
          <p:cNvSpPr txBox="1">
            <a:spLocks noGrp="1"/>
          </p:cNvSpPr>
          <p:nvPr>
            <p:ph type="subTitle" idx="5"/>
          </p:nvPr>
        </p:nvSpPr>
        <p:spPr>
          <a:xfrm>
            <a:off x="713225" y="4047503"/>
            <a:ext cx="46968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rtl="1"/>
            <a:r>
              <a:rPr lang="ar-SA" dirty="0">
                <a:cs typeface="B Nazanin" pitchFamily="2" charset="-78"/>
              </a:rPr>
              <a:t>قالب پاورپوینت مهندسی نفت قابل ویرایش می باشد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5473" name="Google Shape;15473;p58"/>
          <p:cNvGrpSpPr/>
          <p:nvPr/>
        </p:nvGrpSpPr>
        <p:grpSpPr>
          <a:xfrm>
            <a:off x="5853287" y="1359688"/>
            <a:ext cx="2990957" cy="2715741"/>
            <a:chOff x="4019430" y="3173575"/>
            <a:chExt cx="2117342" cy="1922512"/>
          </a:xfrm>
        </p:grpSpPr>
        <p:sp>
          <p:nvSpPr>
            <p:cNvPr id="15474" name="Google Shape;15474;p58"/>
            <p:cNvSpPr/>
            <p:nvPr/>
          </p:nvSpPr>
          <p:spPr>
            <a:xfrm>
              <a:off x="4019430" y="3628312"/>
              <a:ext cx="2117342" cy="1467775"/>
            </a:xfrm>
            <a:custGeom>
              <a:avLst/>
              <a:gdLst/>
              <a:ahLst/>
              <a:cxnLst/>
              <a:rect l="l" t="t" r="r" b="b"/>
              <a:pathLst>
                <a:path w="93833" h="58711" extrusionOk="0">
                  <a:moveTo>
                    <a:pt x="46917" y="1"/>
                  </a:moveTo>
                  <a:cubicBezTo>
                    <a:pt x="21037" y="1"/>
                    <a:pt x="1" y="13125"/>
                    <a:pt x="1" y="29356"/>
                  </a:cubicBezTo>
                  <a:cubicBezTo>
                    <a:pt x="1" y="45549"/>
                    <a:pt x="21037" y="58710"/>
                    <a:pt x="46917" y="58710"/>
                  </a:cubicBezTo>
                  <a:cubicBezTo>
                    <a:pt x="72833" y="58710"/>
                    <a:pt x="93833" y="45549"/>
                    <a:pt x="93833" y="29356"/>
                  </a:cubicBezTo>
                  <a:cubicBezTo>
                    <a:pt x="93833" y="13125"/>
                    <a:pt x="72833" y="1"/>
                    <a:pt x="46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75" name="Google Shape;15475;p58"/>
            <p:cNvSpPr/>
            <p:nvPr/>
          </p:nvSpPr>
          <p:spPr>
            <a:xfrm>
              <a:off x="4512425" y="4028525"/>
              <a:ext cx="477875" cy="271775"/>
            </a:xfrm>
            <a:custGeom>
              <a:avLst/>
              <a:gdLst/>
              <a:ahLst/>
              <a:cxnLst/>
              <a:rect l="l" t="t" r="r" b="b"/>
              <a:pathLst>
                <a:path w="19115" h="10871" extrusionOk="0">
                  <a:moveTo>
                    <a:pt x="11018" y="1"/>
                  </a:moveTo>
                  <a:lnTo>
                    <a:pt x="1" y="6249"/>
                  </a:lnTo>
                  <a:lnTo>
                    <a:pt x="8097" y="10870"/>
                  </a:lnTo>
                  <a:lnTo>
                    <a:pt x="19115" y="4622"/>
                  </a:lnTo>
                  <a:lnTo>
                    <a:pt x="11018" y="1"/>
                  </a:lnTo>
                  <a:close/>
                </a:path>
              </a:pathLst>
            </a:custGeom>
            <a:solidFill>
              <a:srgbClr val="BCB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76" name="Google Shape;15476;p58"/>
            <p:cNvSpPr/>
            <p:nvPr/>
          </p:nvSpPr>
          <p:spPr>
            <a:xfrm>
              <a:off x="4508725" y="3934250"/>
              <a:ext cx="261600" cy="251425"/>
            </a:xfrm>
            <a:custGeom>
              <a:avLst/>
              <a:gdLst/>
              <a:ahLst/>
              <a:cxnLst/>
              <a:rect l="l" t="t" r="r" b="b"/>
              <a:pathLst>
                <a:path w="10464" h="10057" extrusionOk="0">
                  <a:moveTo>
                    <a:pt x="10464" y="1"/>
                  </a:moveTo>
                  <a:lnTo>
                    <a:pt x="1" y="6064"/>
                  </a:lnTo>
                  <a:lnTo>
                    <a:pt x="1" y="10057"/>
                  </a:lnTo>
                  <a:lnTo>
                    <a:pt x="10464" y="4031"/>
                  </a:lnTo>
                  <a:lnTo>
                    <a:pt x="10464" y="1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77" name="Google Shape;15477;p58"/>
            <p:cNvSpPr/>
            <p:nvPr/>
          </p:nvSpPr>
          <p:spPr>
            <a:xfrm>
              <a:off x="4410750" y="4027600"/>
              <a:ext cx="98000" cy="158075"/>
            </a:xfrm>
            <a:custGeom>
              <a:avLst/>
              <a:gdLst/>
              <a:ahLst/>
              <a:cxnLst/>
              <a:rect l="l" t="t" r="r" b="b"/>
              <a:pathLst>
                <a:path w="3920" h="6323" extrusionOk="0">
                  <a:moveTo>
                    <a:pt x="1" y="1"/>
                  </a:moveTo>
                  <a:lnTo>
                    <a:pt x="1" y="4031"/>
                  </a:lnTo>
                  <a:lnTo>
                    <a:pt x="3920" y="6323"/>
                  </a:lnTo>
                  <a:lnTo>
                    <a:pt x="3920" y="23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78" name="Google Shape;15478;p58"/>
            <p:cNvSpPr/>
            <p:nvPr/>
          </p:nvSpPr>
          <p:spPr>
            <a:xfrm>
              <a:off x="4410750" y="3877875"/>
              <a:ext cx="359575" cy="208000"/>
            </a:xfrm>
            <a:custGeom>
              <a:avLst/>
              <a:gdLst/>
              <a:ahLst/>
              <a:cxnLst/>
              <a:rect l="l" t="t" r="r" b="b"/>
              <a:pathLst>
                <a:path w="14383" h="8320" extrusionOk="0">
                  <a:moveTo>
                    <a:pt x="10427" y="1"/>
                  </a:moveTo>
                  <a:lnTo>
                    <a:pt x="1" y="5990"/>
                  </a:lnTo>
                  <a:lnTo>
                    <a:pt x="3920" y="8319"/>
                  </a:lnTo>
                  <a:lnTo>
                    <a:pt x="14383" y="2256"/>
                  </a:lnTo>
                  <a:lnTo>
                    <a:pt x="10427" y="1"/>
                  </a:lnTo>
                  <a:close/>
                </a:path>
              </a:pathLst>
            </a:custGeom>
            <a:solidFill>
              <a:srgbClr val="E7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79" name="Google Shape;15479;p58"/>
            <p:cNvSpPr/>
            <p:nvPr/>
          </p:nvSpPr>
          <p:spPr>
            <a:xfrm>
              <a:off x="4415375" y="3797300"/>
              <a:ext cx="366050" cy="349575"/>
            </a:xfrm>
            <a:custGeom>
              <a:avLst/>
              <a:gdLst/>
              <a:ahLst/>
              <a:cxnLst/>
              <a:rect l="l" t="t" r="r" b="b"/>
              <a:pathLst>
                <a:path w="14642" h="13983" extrusionOk="0">
                  <a:moveTo>
                    <a:pt x="10123" y="0"/>
                  </a:moveTo>
                  <a:cubicBezTo>
                    <a:pt x="9778" y="0"/>
                    <a:pt x="9464" y="105"/>
                    <a:pt x="9207" y="266"/>
                  </a:cubicBezTo>
                  <a:lnTo>
                    <a:pt x="1" y="5553"/>
                  </a:lnTo>
                  <a:lnTo>
                    <a:pt x="4068" y="13982"/>
                  </a:lnTo>
                  <a:lnTo>
                    <a:pt x="13015" y="8806"/>
                  </a:lnTo>
                  <a:cubicBezTo>
                    <a:pt x="14087" y="8252"/>
                    <a:pt x="14641" y="6625"/>
                    <a:pt x="14272" y="4703"/>
                  </a:cubicBezTo>
                  <a:cubicBezTo>
                    <a:pt x="13828" y="2225"/>
                    <a:pt x="12016" y="118"/>
                    <a:pt x="10279" y="7"/>
                  </a:cubicBezTo>
                  <a:cubicBezTo>
                    <a:pt x="10226" y="2"/>
                    <a:pt x="10174" y="0"/>
                    <a:pt x="10123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80" name="Google Shape;15480;p58"/>
            <p:cNvSpPr/>
            <p:nvPr/>
          </p:nvSpPr>
          <p:spPr>
            <a:xfrm>
              <a:off x="4466225" y="3827975"/>
              <a:ext cx="309650" cy="287475"/>
            </a:xfrm>
            <a:custGeom>
              <a:avLst/>
              <a:gdLst/>
              <a:ahLst/>
              <a:cxnLst/>
              <a:rect l="l" t="t" r="r" b="b"/>
              <a:pathLst>
                <a:path w="12386" h="11499" extrusionOk="0">
                  <a:moveTo>
                    <a:pt x="10500" y="0"/>
                  </a:moveTo>
                  <a:lnTo>
                    <a:pt x="0" y="6063"/>
                  </a:lnTo>
                  <a:lnTo>
                    <a:pt x="0" y="8504"/>
                  </a:lnTo>
                  <a:lnTo>
                    <a:pt x="1479" y="11498"/>
                  </a:lnTo>
                  <a:lnTo>
                    <a:pt x="12348" y="5213"/>
                  </a:lnTo>
                  <a:cubicBezTo>
                    <a:pt x="12385" y="4696"/>
                    <a:pt x="12385" y="4104"/>
                    <a:pt x="12238" y="3476"/>
                  </a:cubicBezTo>
                  <a:cubicBezTo>
                    <a:pt x="11942" y="2108"/>
                    <a:pt x="11313" y="851"/>
                    <a:pt x="10500" y="0"/>
                  </a:cubicBez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81" name="Google Shape;15481;p58"/>
            <p:cNvSpPr/>
            <p:nvPr/>
          </p:nvSpPr>
          <p:spPr>
            <a:xfrm>
              <a:off x="4504125" y="3897300"/>
              <a:ext cx="277300" cy="247725"/>
            </a:xfrm>
            <a:custGeom>
              <a:avLst/>
              <a:gdLst/>
              <a:ahLst/>
              <a:cxnLst/>
              <a:rect l="l" t="t" r="r" b="b"/>
              <a:pathLst>
                <a:path w="11092" h="9909" extrusionOk="0">
                  <a:moveTo>
                    <a:pt x="10537" y="0"/>
                  </a:moveTo>
                  <a:lnTo>
                    <a:pt x="0" y="6100"/>
                  </a:lnTo>
                  <a:lnTo>
                    <a:pt x="0" y="8910"/>
                  </a:lnTo>
                  <a:lnTo>
                    <a:pt x="518" y="9908"/>
                  </a:lnTo>
                  <a:lnTo>
                    <a:pt x="9465" y="4732"/>
                  </a:lnTo>
                  <a:cubicBezTo>
                    <a:pt x="10537" y="4178"/>
                    <a:pt x="11091" y="2588"/>
                    <a:pt x="10722" y="629"/>
                  </a:cubicBezTo>
                  <a:cubicBezTo>
                    <a:pt x="10685" y="444"/>
                    <a:pt x="10574" y="222"/>
                    <a:pt x="10537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82" name="Google Shape;15482;p58"/>
            <p:cNvSpPr/>
            <p:nvPr/>
          </p:nvSpPr>
          <p:spPr>
            <a:xfrm>
              <a:off x="4481925" y="3908375"/>
              <a:ext cx="291175" cy="187650"/>
            </a:xfrm>
            <a:custGeom>
              <a:avLst/>
              <a:gdLst/>
              <a:ahLst/>
              <a:cxnLst/>
              <a:rect l="l" t="t" r="r" b="b"/>
              <a:pathLst>
                <a:path w="11647" h="7506" extrusionOk="0">
                  <a:moveTo>
                    <a:pt x="11536" y="1"/>
                  </a:moveTo>
                  <a:lnTo>
                    <a:pt x="1" y="6655"/>
                  </a:lnTo>
                  <a:lnTo>
                    <a:pt x="444" y="7506"/>
                  </a:lnTo>
                  <a:lnTo>
                    <a:pt x="11646" y="1036"/>
                  </a:lnTo>
                  <a:cubicBezTo>
                    <a:pt x="11646" y="740"/>
                    <a:pt x="11610" y="518"/>
                    <a:pt x="11573" y="260"/>
                  </a:cubicBezTo>
                  <a:cubicBezTo>
                    <a:pt x="11573" y="149"/>
                    <a:pt x="11536" y="112"/>
                    <a:pt x="11536" y="1"/>
                  </a:cubicBezTo>
                  <a:close/>
                </a:path>
              </a:pathLst>
            </a:custGeom>
            <a:solidFill>
              <a:srgbClr val="FC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83" name="Google Shape;15483;p58"/>
            <p:cNvSpPr/>
            <p:nvPr/>
          </p:nvSpPr>
          <p:spPr>
            <a:xfrm>
              <a:off x="4507800" y="3977700"/>
              <a:ext cx="262525" cy="168250"/>
            </a:xfrm>
            <a:custGeom>
              <a:avLst/>
              <a:gdLst/>
              <a:ahLst/>
              <a:cxnLst/>
              <a:rect l="l" t="t" r="r" b="b"/>
              <a:pathLst>
                <a:path w="10501" h="6730" extrusionOk="0">
                  <a:moveTo>
                    <a:pt x="10501" y="1"/>
                  </a:moveTo>
                  <a:lnTo>
                    <a:pt x="1" y="6027"/>
                  </a:lnTo>
                  <a:lnTo>
                    <a:pt x="334" y="6729"/>
                  </a:lnTo>
                  <a:lnTo>
                    <a:pt x="9281" y="1553"/>
                  </a:lnTo>
                  <a:cubicBezTo>
                    <a:pt x="9835" y="1294"/>
                    <a:pt x="10242" y="740"/>
                    <a:pt x="10501" y="1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84" name="Google Shape;15484;p58"/>
            <p:cNvSpPr/>
            <p:nvPr/>
          </p:nvSpPr>
          <p:spPr>
            <a:xfrm>
              <a:off x="4371950" y="3929150"/>
              <a:ext cx="184875" cy="223800"/>
            </a:xfrm>
            <a:custGeom>
              <a:avLst/>
              <a:gdLst/>
              <a:ahLst/>
              <a:cxnLst/>
              <a:rect l="l" t="t" r="r" b="b"/>
              <a:pathLst>
                <a:path w="7395" h="8952" extrusionOk="0">
                  <a:moveTo>
                    <a:pt x="2702" y="1"/>
                  </a:moveTo>
                  <a:cubicBezTo>
                    <a:pt x="2460" y="1"/>
                    <a:pt x="2223" y="43"/>
                    <a:pt x="1997" y="131"/>
                  </a:cubicBezTo>
                  <a:cubicBezTo>
                    <a:pt x="481" y="759"/>
                    <a:pt x="0" y="3163"/>
                    <a:pt x="961" y="5566"/>
                  </a:cubicBezTo>
                  <a:cubicBezTo>
                    <a:pt x="1777" y="7605"/>
                    <a:pt x="3338" y="8952"/>
                    <a:pt x="4718" y="8952"/>
                  </a:cubicBezTo>
                  <a:cubicBezTo>
                    <a:pt x="4965" y="8952"/>
                    <a:pt x="5205" y="8909"/>
                    <a:pt x="5435" y="8819"/>
                  </a:cubicBezTo>
                  <a:cubicBezTo>
                    <a:pt x="6951" y="8228"/>
                    <a:pt x="7394" y="5787"/>
                    <a:pt x="6470" y="3384"/>
                  </a:cubicBezTo>
                  <a:cubicBezTo>
                    <a:pt x="5652" y="1371"/>
                    <a:pt x="4085" y="1"/>
                    <a:pt x="2702" y="1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85" name="Google Shape;15485;p58"/>
            <p:cNvSpPr/>
            <p:nvPr/>
          </p:nvSpPr>
          <p:spPr>
            <a:xfrm>
              <a:off x="4388675" y="3981375"/>
              <a:ext cx="118125" cy="147025"/>
            </a:xfrm>
            <a:custGeom>
              <a:avLst/>
              <a:gdLst/>
              <a:ahLst/>
              <a:cxnLst/>
              <a:rect l="l" t="t" r="r" b="b"/>
              <a:pathLst>
                <a:path w="4725" h="5881" extrusionOk="0">
                  <a:moveTo>
                    <a:pt x="1724" y="1"/>
                  </a:moveTo>
                  <a:cubicBezTo>
                    <a:pt x="643" y="1"/>
                    <a:pt x="1" y="1244"/>
                    <a:pt x="292" y="2811"/>
                  </a:cubicBezTo>
                  <a:cubicBezTo>
                    <a:pt x="588" y="4438"/>
                    <a:pt x="1808" y="5769"/>
                    <a:pt x="2917" y="5880"/>
                  </a:cubicBezTo>
                  <a:cubicBezTo>
                    <a:pt x="2934" y="5880"/>
                    <a:pt x="2950" y="5881"/>
                    <a:pt x="2966" y="5881"/>
                  </a:cubicBezTo>
                  <a:cubicBezTo>
                    <a:pt x="4082" y="5881"/>
                    <a:pt x="4724" y="4637"/>
                    <a:pt x="4396" y="3070"/>
                  </a:cubicBezTo>
                  <a:cubicBezTo>
                    <a:pt x="4063" y="1443"/>
                    <a:pt x="2880" y="112"/>
                    <a:pt x="1771" y="1"/>
                  </a:cubicBezTo>
                  <a:cubicBezTo>
                    <a:pt x="1755" y="1"/>
                    <a:pt x="1740" y="1"/>
                    <a:pt x="1724" y="1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86" name="Google Shape;15486;p58"/>
            <p:cNvSpPr/>
            <p:nvPr/>
          </p:nvSpPr>
          <p:spPr>
            <a:xfrm>
              <a:off x="4568800" y="3861250"/>
              <a:ext cx="67500" cy="25900"/>
            </a:xfrm>
            <a:custGeom>
              <a:avLst/>
              <a:gdLst/>
              <a:ahLst/>
              <a:cxnLst/>
              <a:rect l="l" t="t" r="r" b="b"/>
              <a:pathLst>
                <a:path w="2700" h="1036" extrusionOk="0">
                  <a:moveTo>
                    <a:pt x="1" y="0"/>
                  </a:moveTo>
                  <a:lnTo>
                    <a:pt x="1" y="333"/>
                  </a:lnTo>
                  <a:lnTo>
                    <a:pt x="1" y="407"/>
                  </a:lnTo>
                  <a:lnTo>
                    <a:pt x="1" y="444"/>
                  </a:lnTo>
                  <a:cubicBezTo>
                    <a:pt x="38" y="444"/>
                    <a:pt x="38" y="518"/>
                    <a:pt x="38" y="518"/>
                  </a:cubicBezTo>
                  <a:cubicBezTo>
                    <a:pt x="75" y="518"/>
                    <a:pt x="75" y="555"/>
                    <a:pt x="75" y="555"/>
                  </a:cubicBezTo>
                  <a:lnTo>
                    <a:pt x="149" y="592"/>
                  </a:lnTo>
                  <a:lnTo>
                    <a:pt x="186" y="629"/>
                  </a:lnTo>
                  <a:lnTo>
                    <a:pt x="223" y="703"/>
                  </a:lnTo>
                  <a:cubicBezTo>
                    <a:pt x="260" y="740"/>
                    <a:pt x="334" y="740"/>
                    <a:pt x="371" y="777"/>
                  </a:cubicBezTo>
                  <a:cubicBezTo>
                    <a:pt x="371" y="814"/>
                    <a:pt x="408" y="814"/>
                    <a:pt x="408" y="814"/>
                  </a:cubicBezTo>
                  <a:cubicBezTo>
                    <a:pt x="408" y="814"/>
                    <a:pt x="445" y="887"/>
                    <a:pt x="519" y="887"/>
                  </a:cubicBezTo>
                  <a:lnTo>
                    <a:pt x="556" y="887"/>
                  </a:lnTo>
                  <a:cubicBezTo>
                    <a:pt x="592" y="887"/>
                    <a:pt x="629" y="924"/>
                    <a:pt x="703" y="924"/>
                  </a:cubicBezTo>
                  <a:cubicBezTo>
                    <a:pt x="740" y="961"/>
                    <a:pt x="740" y="961"/>
                    <a:pt x="777" y="961"/>
                  </a:cubicBezTo>
                  <a:cubicBezTo>
                    <a:pt x="814" y="1035"/>
                    <a:pt x="888" y="1035"/>
                    <a:pt x="925" y="1035"/>
                  </a:cubicBezTo>
                  <a:lnTo>
                    <a:pt x="1776" y="1035"/>
                  </a:lnTo>
                  <a:cubicBezTo>
                    <a:pt x="1813" y="1035"/>
                    <a:pt x="1849" y="961"/>
                    <a:pt x="1886" y="961"/>
                  </a:cubicBezTo>
                  <a:cubicBezTo>
                    <a:pt x="2367" y="814"/>
                    <a:pt x="2700" y="592"/>
                    <a:pt x="2700" y="296"/>
                  </a:cubicBezTo>
                  <a:lnTo>
                    <a:pt x="2700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87" name="Google Shape;15487;p58"/>
            <p:cNvSpPr/>
            <p:nvPr/>
          </p:nvSpPr>
          <p:spPr>
            <a:xfrm>
              <a:off x="4588225" y="3860325"/>
              <a:ext cx="27750" cy="26825"/>
            </a:xfrm>
            <a:custGeom>
              <a:avLst/>
              <a:gdLst/>
              <a:ahLst/>
              <a:cxnLst/>
              <a:rect l="l" t="t" r="r" b="b"/>
              <a:pathLst>
                <a:path w="1110" h="1073" extrusionOk="0">
                  <a:moveTo>
                    <a:pt x="0" y="0"/>
                  </a:moveTo>
                  <a:lnTo>
                    <a:pt x="0" y="998"/>
                  </a:lnTo>
                  <a:cubicBezTo>
                    <a:pt x="37" y="1072"/>
                    <a:pt x="111" y="1072"/>
                    <a:pt x="148" y="1072"/>
                  </a:cubicBezTo>
                  <a:lnTo>
                    <a:pt x="999" y="1072"/>
                  </a:lnTo>
                  <a:cubicBezTo>
                    <a:pt x="1036" y="1072"/>
                    <a:pt x="1072" y="998"/>
                    <a:pt x="1109" y="998"/>
                  </a:cubicBezTo>
                  <a:lnTo>
                    <a:pt x="1109" y="0"/>
                  </a:ln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88" name="Google Shape;15488;p58"/>
            <p:cNvSpPr/>
            <p:nvPr/>
          </p:nvSpPr>
          <p:spPr>
            <a:xfrm>
              <a:off x="4566050" y="3861250"/>
              <a:ext cx="20350" cy="24050"/>
            </a:xfrm>
            <a:custGeom>
              <a:avLst/>
              <a:gdLst/>
              <a:ahLst/>
              <a:cxnLst/>
              <a:rect l="l" t="t" r="r" b="b"/>
              <a:pathLst>
                <a:path w="814" h="962" extrusionOk="0">
                  <a:moveTo>
                    <a:pt x="0" y="0"/>
                  </a:moveTo>
                  <a:lnTo>
                    <a:pt x="0" y="333"/>
                  </a:lnTo>
                  <a:lnTo>
                    <a:pt x="0" y="407"/>
                  </a:lnTo>
                  <a:lnTo>
                    <a:pt x="0" y="444"/>
                  </a:lnTo>
                  <a:cubicBezTo>
                    <a:pt x="74" y="444"/>
                    <a:pt x="74" y="518"/>
                    <a:pt x="74" y="518"/>
                  </a:cubicBezTo>
                  <a:cubicBezTo>
                    <a:pt x="111" y="518"/>
                    <a:pt x="111" y="555"/>
                    <a:pt x="111" y="555"/>
                  </a:cubicBezTo>
                  <a:lnTo>
                    <a:pt x="148" y="592"/>
                  </a:lnTo>
                  <a:lnTo>
                    <a:pt x="185" y="629"/>
                  </a:lnTo>
                  <a:lnTo>
                    <a:pt x="259" y="703"/>
                  </a:lnTo>
                  <a:cubicBezTo>
                    <a:pt x="296" y="740"/>
                    <a:pt x="333" y="740"/>
                    <a:pt x="370" y="777"/>
                  </a:cubicBezTo>
                  <a:cubicBezTo>
                    <a:pt x="370" y="814"/>
                    <a:pt x="444" y="814"/>
                    <a:pt x="444" y="814"/>
                  </a:cubicBezTo>
                  <a:cubicBezTo>
                    <a:pt x="444" y="814"/>
                    <a:pt x="481" y="887"/>
                    <a:pt x="518" y="887"/>
                  </a:cubicBezTo>
                  <a:lnTo>
                    <a:pt x="555" y="887"/>
                  </a:lnTo>
                  <a:cubicBezTo>
                    <a:pt x="629" y="887"/>
                    <a:pt x="666" y="924"/>
                    <a:pt x="702" y="924"/>
                  </a:cubicBezTo>
                  <a:cubicBezTo>
                    <a:pt x="739" y="961"/>
                    <a:pt x="739" y="961"/>
                    <a:pt x="813" y="961"/>
                  </a:cubicBezTo>
                  <a:lnTo>
                    <a:pt x="813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89" name="Google Shape;15489;p58"/>
            <p:cNvSpPr/>
            <p:nvPr/>
          </p:nvSpPr>
          <p:spPr>
            <a:xfrm>
              <a:off x="4566975" y="3840900"/>
              <a:ext cx="69325" cy="38850"/>
            </a:xfrm>
            <a:custGeom>
              <a:avLst/>
              <a:gdLst/>
              <a:ahLst/>
              <a:cxnLst/>
              <a:rect l="l" t="t" r="r" b="b"/>
              <a:pathLst>
                <a:path w="2773" h="1554" extrusionOk="0">
                  <a:moveTo>
                    <a:pt x="1368" y="1"/>
                  </a:moveTo>
                  <a:cubicBezTo>
                    <a:pt x="1146" y="1"/>
                    <a:pt x="961" y="38"/>
                    <a:pt x="776" y="75"/>
                  </a:cubicBezTo>
                  <a:lnTo>
                    <a:pt x="739" y="75"/>
                  </a:lnTo>
                  <a:cubicBezTo>
                    <a:pt x="665" y="75"/>
                    <a:pt x="629" y="112"/>
                    <a:pt x="592" y="112"/>
                  </a:cubicBezTo>
                  <a:cubicBezTo>
                    <a:pt x="222" y="260"/>
                    <a:pt x="0" y="481"/>
                    <a:pt x="0" y="777"/>
                  </a:cubicBezTo>
                  <a:cubicBezTo>
                    <a:pt x="0" y="1110"/>
                    <a:pt x="296" y="1332"/>
                    <a:pt x="776" y="1480"/>
                  </a:cubicBezTo>
                  <a:cubicBezTo>
                    <a:pt x="961" y="1517"/>
                    <a:pt x="1146" y="1554"/>
                    <a:pt x="1368" y="1554"/>
                  </a:cubicBezTo>
                  <a:cubicBezTo>
                    <a:pt x="1590" y="1554"/>
                    <a:pt x="1775" y="1517"/>
                    <a:pt x="1959" y="1480"/>
                  </a:cubicBezTo>
                  <a:cubicBezTo>
                    <a:pt x="2440" y="1332"/>
                    <a:pt x="2773" y="1110"/>
                    <a:pt x="2773" y="777"/>
                  </a:cubicBezTo>
                  <a:cubicBezTo>
                    <a:pt x="2773" y="444"/>
                    <a:pt x="2440" y="186"/>
                    <a:pt x="1959" y="75"/>
                  </a:cubicBezTo>
                  <a:cubicBezTo>
                    <a:pt x="1775" y="38"/>
                    <a:pt x="1590" y="1"/>
                    <a:pt x="1368" y="1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90" name="Google Shape;15490;p58"/>
            <p:cNvSpPr/>
            <p:nvPr/>
          </p:nvSpPr>
          <p:spPr>
            <a:xfrm>
              <a:off x="4872900" y="3735550"/>
              <a:ext cx="262500" cy="250500"/>
            </a:xfrm>
            <a:custGeom>
              <a:avLst/>
              <a:gdLst/>
              <a:ahLst/>
              <a:cxnLst/>
              <a:rect l="l" t="t" r="r" b="b"/>
              <a:pathLst>
                <a:path w="10500" h="10020" extrusionOk="0">
                  <a:moveTo>
                    <a:pt x="10500" y="0"/>
                  </a:moveTo>
                  <a:lnTo>
                    <a:pt x="0" y="6063"/>
                  </a:lnTo>
                  <a:lnTo>
                    <a:pt x="0" y="10019"/>
                  </a:lnTo>
                  <a:lnTo>
                    <a:pt x="10500" y="3993"/>
                  </a:lnTo>
                  <a:lnTo>
                    <a:pt x="10500" y="0"/>
                  </a:lnTo>
                  <a:close/>
                </a:path>
              </a:pathLst>
            </a:custGeom>
            <a:solidFill>
              <a:srgbClr val="42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91" name="Google Shape;15491;p58"/>
            <p:cNvSpPr/>
            <p:nvPr/>
          </p:nvSpPr>
          <p:spPr>
            <a:xfrm>
              <a:off x="4774925" y="3828900"/>
              <a:ext cx="98000" cy="157150"/>
            </a:xfrm>
            <a:custGeom>
              <a:avLst/>
              <a:gdLst/>
              <a:ahLst/>
              <a:cxnLst/>
              <a:rect l="l" t="t" r="r" b="b"/>
              <a:pathLst>
                <a:path w="3920" h="6286" extrusionOk="0">
                  <a:moveTo>
                    <a:pt x="0" y="0"/>
                  </a:moveTo>
                  <a:lnTo>
                    <a:pt x="0" y="4030"/>
                  </a:lnTo>
                  <a:lnTo>
                    <a:pt x="3919" y="6285"/>
                  </a:lnTo>
                  <a:lnTo>
                    <a:pt x="3919" y="23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92" name="Google Shape;15492;p58"/>
            <p:cNvSpPr/>
            <p:nvPr/>
          </p:nvSpPr>
          <p:spPr>
            <a:xfrm>
              <a:off x="4774925" y="3677325"/>
              <a:ext cx="360475" cy="209825"/>
            </a:xfrm>
            <a:custGeom>
              <a:avLst/>
              <a:gdLst/>
              <a:ahLst/>
              <a:cxnLst/>
              <a:rect l="l" t="t" r="r" b="b"/>
              <a:pathLst>
                <a:path w="14419" h="8393" extrusionOk="0">
                  <a:moveTo>
                    <a:pt x="10426" y="0"/>
                  </a:moveTo>
                  <a:lnTo>
                    <a:pt x="0" y="6063"/>
                  </a:lnTo>
                  <a:lnTo>
                    <a:pt x="3919" y="8392"/>
                  </a:lnTo>
                  <a:lnTo>
                    <a:pt x="14419" y="2329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E7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93" name="Google Shape;15493;p58"/>
            <p:cNvSpPr/>
            <p:nvPr/>
          </p:nvSpPr>
          <p:spPr>
            <a:xfrm>
              <a:off x="4778625" y="3597600"/>
              <a:ext cx="366950" cy="349625"/>
            </a:xfrm>
            <a:custGeom>
              <a:avLst/>
              <a:gdLst/>
              <a:ahLst/>
              <a:cxnLst/>
              <a:rect l="l" t="t" r="r" b="b"/>
              <a:pathLst>
                <a:path w="14678" h="13985" extrusionOk="0">
                  <a:moveTo>
                    <a:pt x="10115" y="0"/>
                  </a:moveTo>
                  <a:cubicBezTo>
                    <a:pt x="9786" y="0"/>
                    <a:pt x="9483" y="77"/>
                    <a:pt x="9206" y="231"/>
                  </a:cubicBezTo>
                  <a:lnTo>
                    <a:pt x="0" y="5555"/>
                  </a:lnTo>
                  <a:lnTo>
                    <a:pt x="4067" y="13984"/>
                  </a:lnTo>
                  <a:lnTo>
                    <a:pt x="13051" y="8809"/>
                  </a:lnTo>
                  <a:cubicBezTo>
                    <a:pt x="14123" y="8254"/>
                    <a:pt x="14678" y="6627"/>
                    <a:pt x="14308" y="4668"/>
                  </a:cubicBezTo>
                  <a:cubicBezTo>
                    <a:pt x="13827" y="2228"/>
                    <a:pt x="12053" y="120"/>
                    <a:pt x="10315" y="10"/>
                  </a:cubicBezTo>
                  <a:cubicBezTo>
                    <a:pt x="10247" y="3"/>
                    <a:pt x="10181" y="0"/>
                    <a:pt x="1011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94" name="Google Shape;15494;p58"/>
            <p:cNvSpPr/>
            <p:nvPr/>
          </p:nvSpPr>
          <p:spPr>
            <a:xfrm>
              <a:off x="4830375" y="3627400"/>
              <a:ext cx="309650" cy="288400"/>
            </a:xfrm>
            <a:custGeom>
              <a:avLst/>
              <a:gdLst/>
              <a:ahLst/>
              <a:cxnLst/>
              <a:rect l="l" t="t" r="r" b="b"/>
              <a:pathLst>
                <a:path w="12386" h="11536" extrusionOk="0">
                  <a:moveTo>
                    <a:pt x="10463" y="1"/>
                  </a:moveTo>
                  <a:lnTo>
                    <a:pt x="1" y="6064"/>
                  </a:lnTo>
                  <a:lnTo>
                    <a:pt x="1" y="8541"/>
                  </a:lnTo>
                  <a:lnTo>
                    <a:pt x="1480" y="11535"/>
                  </a:lnTo>
                  <a:lnTo>
                    <a:pt x="12312" y="5250"/>
                  </a:lnTo>
                  <a:cubicBezTo>
                    <a:pt x="12386" y="4733"/>
                    <a:pt x="12386" y="4141"/>
                    <a:pt x="12238" y="3476"/>
                  </a:cubicBezTo>
                  <a:cubicBezTo>
                    <a:pt x="11942" y="2145"/>
                    <a:pt x="11314" y="888"/>
                    <a:pt x="10463" y="1"/>
                  </a:cubicBez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95" name="Google Shape;15495;p58"/>
            <p:cNvSpPr/>
            <p:nvPr/>
          </p:nvSpPr>
          <p:spPr>
            <a:xfrm>
              <a:off x="4868275" y="3697650"/>
              <a:ext cx="277300" cy="249575"/>
            </a:xfrm>
            <a:custGeom>
              <a:avLst/>
              <a:gdLst/>
              <a:ahLst/>
              <a:cxnLst/>
              <a:rect l="l" t="t" r="r" b="b"/>
              <a:pathLst>
                <a:path w="11092" h="9983" extrusionOk="0">
                  <a:moveTo>
                    <a:pt x="10537" y="0"/>
                  </a:moveTo>
                  <a:lnTo>
                    <a:pt x="0" y="6101"/>
                  </a:lnTo>
                  <a:lnTo>
                    <a:pt x="0" y="8947"/>
                  </a:lnTo>
                  <a:lnTo>
                    <a:pt x="481" y="9982"/>
                  </a:lnTo>
                  <a:lnTo>
                    <a:pt x="9465" y="4733"/>
                  </a:lnTo>
                  <a:cubicBezTo>
                    <a:pt x="10537" y="4178"/>
                    <a:pt x="11092" y="2588"/>
                    <a:pt x="10722" y="629"/>
                  </a:cubicBezTo>
                  <a:cubicBezTo>
                    <a:pt x="10685" y="444"/>
                    <a:pt x="10574" y="222"/>
                    <a:pt x="10537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96" name="Google Shape;15496;p58"/>
            <p:cNvSpPr/>
            <p:nvPr/>
          </p:nvSpPr>
          <p:spPr>
            <a:xfrm>
              <a:off x="4846100" y="3709675"/>
              <a:ext cx="291150" cy="187650"/>
            </a:xfrm>
            <a:custGeom>
              <a:avLst/>
              <a:gdLst/>
              <a:ahLst/>
              <a:cxnLst/>
              <a:rect l="l" t="t" r="r" b="b"/>
              <a:pathLst>
                <a:path w="11646" h="7506" extrusionOk="0">
                  <a:moveTo>
                    <a:pt x="11498" y="0"/>
                  </a:moveTo>
                  <a:lnTo>
                    <a:pt x="0" y="6655"/>
                  </a:lnTo>
                  <a:lnTo>
                    <a:pt x="407" y="7505"/>
                  </a:lnTo>
                  <a:lnTo>
                    <a:pt x="11646" y="1035"/>
                  </a:lnTo>
                  <a:cubicBezTo>
                    <a:pt x="11646" y="739"/>
                    <a:pt x="11609" y="518"/>
                    <a:pt x="11572" y="259"/>
                  </a:cubicBezTo>
                  <a:cubicBezTo>
                    <a:pt x="11572" y="148"/>
                    <a:pt x="11498" y="111"/>
                    <a:pt x="11498" y="0"/>
                  </a:cubicBezTo>
                  <a:close/>
                </a:path>
              </a:pathLst>
            </a:custGeom>
            <a:solidFill>
              <a:srgbClr val="FC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97" name="Google Shape;15497;p58"/>
            <p:cNvSpPr/>
            <p:nvPr/>
          </p:nvSpPr>
          <p:spPr>
            <a:xfrm>
              <a:off x="4872900" y="3778050"/>
              <a:ext cx="262500" cy="169175"/>
            </a:xfrm>
            <a:custGeom>
              <a:avLst/>
              <a:gdLst/>
              <a:ahLst/>
              <a:cxnLst/>
              <a:rect l="l" t="t" r="r" b="b"/>
              <a:pathLst>
                <a:path w="10500" h="6767" extrusionOk="0">
                  <a:moveTo>
                    <a:pt x="10500" y="1"/>
                  </a:moveTo>
                  <a:lnTo>
                    <a:pt x="0" y="6064"/>
                  </a:lnTo>
                  <a:lnTo>
                    <a:pt x="296" y="6766"/>
                  </a:lnTo>
                  <a:lnTo>
                    <a:pt x="9280" y="1517"/>
                  </a:lnTo>
                  <a:cubicBezTo>
                    <a:pt x="9835" y="1295"/>
                    <a:pt x="10241" y="740"/>
                    <a:pt x="10500" y="1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98" name="Google Shape;15498;p58"/>
            <p:cNvSpPr/>
            <p:nvPr/>
          </p:nvSpPr>
          <p:spPr>
            <a:xfrm>
              <a:off x="4740225" y="3730725"/>
              <a:ext cx="177650" cy="224000"/>
            </a:xfrm>
            <a:custGeom>
              <a:avLst/>
              <a:gdLst/>
              <a:ahLst/>
              <a:cxnLst/>
              <a:rect l="l" t="t" r="r" b="b"/>
              <a:pathLst>
                <a:path w="7106" h="8960" extrusionOk="0">
                  <a:moveTo>
                    <a:pt x="2500" y="0"/>
                  </a:moveTo>
                  <a:cubicBezTo>
                    <a:pt x="878" y="0"/>
                    <a:pt x="1" y="1908"/>
                    <a:pt x="464" y="4297"/>
                  </a:cubicBezTo>
                  <a:cubicBezTo>
                    <a:pt x="908" y="6737"/>
                    <a:pt x="2719" y="8881"/>
                    <a:pt x="4420" y="8955"/>
                  </a:cubicBezTo>
                  <a:cubicBezTo>
                    <a:pt x="4468" y="8958"/>
                    <a:pt x="4515" y="8960"/>
                    <a:pt x="4561" y="8960"/>
                  </a:cubicBezTo>
                  <a:cubicBezTo>
                    <a:pt x="6176" y="8960"/>
                    <a:pt x="7105" y="7110"/>
                    <a:pt x="6638" y="4667"/>
                  </a:cubicBezTo>
                  <a:cubicBezTo>
                    <a:pt x="6195" y="2227"/>
                    <a:pt x="4383" y="82"/>
                    <a:pt x="2682" y="8"/>
                  </a:cubicBezTo>
                  <a:cubicBezTo>
                    <a:pt x="2621" y="3"/>
                    <a:pt x="2560" y="0"/>
                    <a:pt x="2500" y="0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99" name="Google Shape;15499;p58"/>
            <p:cNvSpPr/>
            <p:nvPr/>
          </p:nvSpPr>
          <p:spPr>
            <a:xfrm>
              <a:off x="4752925" y="3782600"/>
              <a:ext cx="117125" cy="147075"/>
            </a:xfrm>
            <a:custGeom>
              <a:avLst/>
              <a:gdLst/>
              <a:ahLst/>
              <a:cxnLst/>
              <a:rect l="l" t="t" r="r" b="b"/>
              <a:pathLst>
                <a:path w="4685" h="5883" extrusionOk="0">
                  <a:moveTo>
                    <a:pt x="1636" y="1"/>
                  </a:moveTo>
                  <a:cubicBezTo>
                    <a:pt x="586" y="1"/>
                    <a:pt x="1" y="1198"/>
                    <a:pt x="252" y="2813"/>
                  </a:cubicBezTo>
                  <a:cubicBezTo>
                    <a:pt x="585" y="4440"/>
                    <a:pt x="1805" y="5771"/>
                    <a:pt x="2914" y="5882"/>
                  </a:cubicBezTo>
                  <a:cubicBezTo>
                    <a:pt x="2930" y="5883"/>
                    <a:pt x="2947" y="5883"/>
                    <a:pt x="2963" y="5883"/>
                  </a:cubicBezTo>
                  <a:cubicBezTo>
                    <a:pt x="4078" y="5883"/>
                    <a:pt x="4684" y="4639"/>
                    <a:pt x="4393" y="3072"/>
                  </a:cubicBezTo>
                  <a:cubicBezTo>
                    <a:pt x="4060" y="1446"/>
                    <a:pt x="2840" y="115"/>
                    <a:pt x="1731" y="4"/>
                  </a:cubicBezTo>
                  <a:cubicBezTo>
                    <a:pt x="1699" y="2"/>
                    <a:pt x="1667" y="1"/>
                    <a:pt x="1636" y="1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00" name="Google Shape;15500;p58"/>
            <p:cNvSpPr/>
            <p:nvPr/>
          </p:nvSpPr>
          <p:spPr>
            <a:xfrm>
              <a:off x="4932975" y="3661600"/>
              <a:ext cx="66575" cy="24975"/>
            </a:xfrm>
            <a:custGeom>
              <a:avLst/>
              <a:gdLst/>
              <a:ahLst/>
              <a:cxnLst/>
              <a:rect l="l" t="t" r="r" b="b"/>
              <a:pathLst>
                <a:path w="2663" h="999" extrusionOk="0">
                  <a:moveTo>
                    <a:pt x="0" y="1"/>
                  </a:moveTo>
                  <a:lnTo>
                    <a:pt x="0" y="296"/>
                  </a:lnTo>
                  <a:lnTo>
                    <a:pt x="0" y="407"/>
                  </a:lnTo>
                  <a:lnTo>
                    <a:pt x="0" y="444"/>
                  </a:lnTo>
                  <a:cubicBezTo>
                    <a:pt x="37" y="444"/>
                    <a:pt x="37" y="481"/>
                    <a:pt x="37" y="481"/>
                  </a:cubicBezTo>
                  <a:cubicBezTo>
                    <a:pt x="74" y="481"/>
                    <a:pt x="74" y="555"/>
                    <a:pt x="74" y="555"/>
                  </a:cubicBezTo>
                  <a:lnTo>
                    <a:pt x="111" y="592"/>
                  </a:lnTo>
                  <a:lnTo>
                    <a:pt x="185" y="629"/>
                  </a:lnTo>
                  <a:lnTo>
                    <a:pt x="222" y="666"/>
                  </a:lnTo>
                  <a:cubicBezTo>
                    <a:pt x="259" y="740"/>
                    <a:pt x="296" y="740"/>
                    <a:pt x="370" y="777"/>
                  </a:cubicBezTo>
                  <a:cubicBezTo>
                    <a:pt x="370" y="814"/>
                    <a:pt x="407" y="814"/>
                    <a:pt x="407" y="814"/>
                  </a:cubicBezTo>
                  <a:cubicBezTo>
                    <a:pt x="407" y="814"/>
                    <a:pt x="444" y="851"/>
                    <a:pt x="481" y="851"/>
                  </a:cubicBezTo>
                  <a:lnTo>
                    <a:pt x="555" y="851"/>
                  </a:lnTo>
                  <a:cubicBezTo>
                    <a:pt x="592" y="851"/>
                    <a:pt x="629" y="925"/>
                    <a:pt x="666" y="925"/>
                  </a:cubicBezTo>
                  <a:cubicBezTo>
                    <a:pt x="740" y="962"/>
                    <a:pt x="740" y="962"/>
                    <a:pt x="777" y="962"/>
                  </a:cubicBezTo>
                  <a:cubicBezTo>
                    <a:pt x="814" y="999"/>
                    <a:pt x="851" y="999"/>
                    <a:pt x="925" y="999"/>
                  </a:cubicBezTo>
                  <a:lnTo>
                    <a:pt x="1738" y="999"/>
                  </a:lnTo>
                  <a:cubicBezTo>
                    <a:pt x="1812" y="999"/>
                    <a:pt x="1849" y="962"/>
                    <a:pt x="1886" y="962"/>
                  </a:cubicBezTo>
                  <a:cubicBezTo>
                    <a:pt x="2367" y="814"/>
                    <a:pt x="2662" y="592"/>
                    <a:pt x="2662" y="259"/>
                  </a:cubicBezTo>
                  <a:lnTo>
                    <a:pt x="2662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01" name="Google Shape;15501;p58"/>
            <p:cNvSpPr/>
            <p:nvPr/>
          </p:nvSpPr>
          <p:spPr>
            <a:xfrm>
              <a:off x="4953300" y="3660675"/>
              <a:ext cx="27750" cy="25900"/>
            </a:xfrm>
            <a:custGeom>
              <a:avLst/>
              <a:gdLst/>
              <a:ahLst/>
              <a:cxnLst/>
              <a:rect l="l" t="t" r="r" b="b"/>
              <a:pathLst>
                <a:path w="1110" h="1036" extrusionOk="0">
                  <a:moveTo>
                    <a:pt x="1" y="1"/>
                  </a:moveTo>
                  <a:lnTo>
                    <a:pt x="1" y="999"/>
                  </a:lnTo>
                  <a:cubicBezTo>
                    <a:pt x="38" y="1036"/>
                    <a:pt x="112" y="1036"/>
                    <a:pt x="149" y="1036"/>
                  </a:cubicBezTo>
                  <a:lnTo>
                    <a:pt x="999" y="1036"/>
                  </a:lnTo>
                  <a:cubicBezTo>
                    <a:pt x="1036" y="1036"/>
                    <a:pt x="1073" y="999"/>
                    <a:pt x="1110" y="999"/>
                  </a:cubicBezTo>
                  <a:lnTo>
                    <a:pt x="1110" y="1"/>
                  </a:ln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02" name="Google Shape;15502;p58"/>
            <p:cNvSpPr/>
            <p:nvPr/>
          </p:nvSpPr>
          <p:spPr>
            <a:xfrm>
              <a:off x="4931125" y="3661600"/>
              <a:ext cx="20350" cy="24050"/>
            </a:xfrm>
            <a:custGeom>
              <a:avLst/>
              <a:gdLst/>
              <a:ahLst/>
              <a:cxnLst/>
              <a:rect l="l" t="t" r="r" b="b"/>
              <a:pathLst>
                <a:path w="814" h="962" extrusionOk="0">
                  <a:moveTo>
                    <a:pt x="0" y="1"/>
                  </a:moveTo>
                  <a:lnTo>
                    <a:pt x="0" y="296"/>
                  </a:lnTo>
                  <a:lnTo>
                    <a:pt x="0" y="407"/>
                  </a:lnTo>
                  <a:lnTo>
                    <a:pt x="0" y="444"/>
                  </a:lnTo>
                  <a:cubicBezTo>
                    <a:pt x="74" y="444"/>
                    <a:pt x="74" y="481"/>
                    <a:pt x="74" y="481"/>
                  </a:cubicBezTo>
                  <a:cubicBezTo>
                    <a:pt x="111" y="481"/>
                    <a:pt x="111" y="555"/>
                    <a:pt x="111" y="555"/>
                  </a:cubicBezTo>
                  <a:lnTo>
                    <a:pt x="148" y="592"/>
                  </a:lnTo>
                  <a:lnTo>
                    <a:pt x="185" y="629"/>
                  </a:lnTo>
                  <a:lnTo>
                    <a:pt x="259" y="666"/>
                  </a:lnTo>
                  <a:cubicBezTo>
                    <a:pt x="296" y="740"/>
                    <a:pt x="333" y="740"/>
                    <a:pt x="370" y="777"/>
                  </a:cubicBezTo>
                  <a:cubicBezTo>
                    <a:pt x="370" y="814"/>
                    <a:pt x="444" y="814"/>
                    <a:pt x="444" y="814"/>
                  </a:cubicBezTo>
                  <a:cubicBezTo>
                    <a:pt x="444" y="814"/>
                    <a:pt x="481" y="851"/>
                    <a:pt x="518" y="851"/>
                  </a:cubicBezTo>
                  <a:lnTo>
                    <a:pt x="592" y="851"/>
                  </a:lnTo>
                  <a:cubicBezTo>
                    <a:pt x="629" y="851"/>
                    <a:pt x="666" y="925"/>
                    <a:pt x="703" y="925"/>
                  </a:cubicBezTo>
                  <a:cubicBezTo>
                    <a:pt x="740" y="962"/>
                    <a:pt x="740" y="962"/>
                    <a:pt x="814" y="962"/>
                  </a:cubicBezTo>
                  <a:lnTo>
                    <a:pt x="814" y="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03" name="Google Shape;15503;p58"/>
            <p:cNvSpPr/>
            <p:nvPr/>
          </p:nvSpPr>
          <p:spPr>
            <a:xfrm>
              <a:off x="4930200" y="3640350"/>
              <a:ext cx="69350" cy="39750"/>
            </a:xfrm>
            <a:custGeom>
              <a:avLst/>
              <a:gdLst/>
              <a:ahLst/>
              <a:cxnLst/>
              <a:rect l="l" t="t" r="r" b="b"/>
              <a:pathLst>
                <a:path w="2774" h="1590" extrusionOk="0">
                  <a:moveTo>
                    <a:pt x="1405" y="0"/>
                  </a:moveTo>
                  <a:cubicBezTo>
                    <a:pt x="1184" y="0"/>
                    <a:pt x="999" y="37"/>
                    <a:pt x="814" y="111"/>
                  </a:cubicBezTo>
                  <a:lnTo>
                    <a:pt x="740" y="111"/>
                  </a:lnTo>
                  <a:cubicBezTo>
                    <a:pt x="703" y="111"/>
                    <a:pt x="666" y="148"/>
                    <a:pt x="629" y="148"/>
                  </a:cubicBezTo>
                  <a:cubicBezTo>
                    <a:pt x="259" y="296"/>
                    <a:pt x="1" y="518"/>
                    <a:pt x="1" y="814"/>
                  </a:cubicBezTo>
                  <a:cubicBezTo>
                    <a:pt x="1" y="1109"/>
                    <a:pt x="333" y="1331"/>
                    <a:pt x="777" y="1479"/>
                  </a:cubicBezTo>
                  <a:cubicBezTo>
                    <a:pt x="999" y="1516"/>
                    <a:pt x="1184" y="1590"/>
                    <a:pt x="1405" y="1590"/>
                  </a:cubicBezTo>
                  <a:cubicBezTo>
                    <a:pt x="1627" y="1590"/>
                    <a:pt x="1812" y="1553"/>
                    <a:pt x="1997" y="1479"/>
                  </a:cubicBezTo>
                  <a:cubicBezTo>
                    <a:pt x="2478" y="1331"/>
                    <a:pt x="2773" y="1109"/>
                    <a:pt x="2773" y="814"/>
                  </a:cubicBezTo>
                  <a:cubicBezTo>
                    <a:pt x="2773" y="481"/>
                    <a:pt x="2478" y="259"/>
                    <a:pt x="1997" y="111"/>
                  </a:cubicBezTo>
                  <a:cubicBezTo>
                    <a:pt x="1812" y="74"/>
                    <a:pt x="1627" y="0"/>
                    <a:pt x="1405" y="0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04" name="Google Shape;15504;p58"/>
            <p:cNvSpPr/>
            <p:nvPr/>
          </p:nvSpPr>
          <p:spPr>
            <a:xfrm>
              <a:off x="4703750" y="3857550"/>
              <a:ext cx="867000" cy="645150"/>
            </a:xfrm>
            <a:custGeom>
              <a:avLst/>
              <a:gdLst/>
              <a:ahLst/>
              <a:cxnLst/>
              <a:rect l="l" t="t" r="r" b="b"/>
              <a:pathLst>
                <a:path w="34680" h="25806" extrusionOk="0">
                  <a:moveTo>
                    <a:pt x="34679" y="0"/>
                  </a:moveTo>
                  <a:lnTo>
                    <a:pt x="19854" y="5546"/>
                  </a:lnTo>
                  <a:lnTo>
                    <a:pt x="1" y="3106"/>
                  </a:lnTo>
                  <a:lnTo>
                    <a:pt x="1" y="17266"/>
                  </a:lnTo>
                  <a:lnTo>
                    <a:pt x="14863" y="25806"/>
                  </a:lnTo>
                  <a:lnTo>
                    <a:pt x="34679" y="14160"/>
                  </a:lnTo>
                  <a:lnTo>
                    <a:pt x="34679" y="0"/>
                  </a:lnTo>
                  <a:close/>
                </a:path>
              </a:pathLst>
            </a:custGeom>
            <a:solidFill>
              <a:srgbClr val="B554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05" name="Google Shape;15505;p58"/>
            <p:cNvSpPr/>
            <p:nvPr/>
          </p:nvSpPr>
          <p:spPr>
            <a:xfrm>
              <a:off x="4703750" y="3644050"/>
              <a:ext cx="867000" cy="504675"/>
            </a:xfrm>
            <a:custGeom>
              <a:avLst/>
              <a:gdLst/>
              <a:ahLst/>
              <a:cxnLst/>
              <a:rect l="l" t="t" r="r" b="b"/>
              <a:pathLst>
                <a:path w="34680" h="20187" extrusionOk="0">
                  <a:moveTo>
                    <a:pt x="19854" y="0"/>
                  </a:moveTo>
                  <a:lnTo>
                    <a:pt x="1" y="11646"/>
                  </a:lnTo>
                  <a:lnTo>
                    <a:pt x="14863" y="20186"/>
                  </a:lnTo>
                  <a:lnTo>
                    <a:pt x="34679" y="8540"/>
                  </a:lnTo>
                  <a:lnTo>
                    <a:pt x="19854" y="0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06" name="Google Shape;15506;p58"/>
            <p:cNvSpPr/>
            <p:nvPr/>
          </p:nvSpPr>
          <p:spPr>
            <a:xfrm>
              <a:off x="4812825" y="3755875"/>
              <a:ext cx="314275" cy="184875"/>
            </a:xfrm>
            <a:custGeom>
              <a:avLst/>
              <a:gdLst/>
              <a:ahLst/>
              <a:cxnLst/>
              <a:rect l="l" t="t" r="r" b="b"/>
              <a:pathLst>
                <a:path w="12571" h="7395" extrusionOk="0">
                  <a:moveTo>
                    <a:pt x="7838" y="1"/>
                  </a:moveTo>
                  <a:lnTo>
                    <a:pt x="0" y="4622"/>
                  </a:lnTo>
                  <a:lnTo>
                    <a:pt x="3365" y="6581"/>
                  </a:lnTo>
                  <a:lnTo>
                    <a:pt x="4806" y="7395"/>
                  </a:lnTo>
                  <a:lnTo>
                    <a:pt x="12570" y="2736"/>
                  </a:lnTo>
                  <a:lnTo>
                    <a:pt x="7838" y="1"/>
                  </a:lnTo>
                  <a:close/>
                </a:path>
              </a:pathLst>
            </a:custGeom>
            <a:solidFill>
              <a:srgbClr val="B6B6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07" name="Google Shape;15507;p58"/>
            <p:cNvSpPr/>
            <p:nvPr/>
          </p:nvSpPr>
          <p:spPr>
            <a:xfrm>
              <a:off x="4745350" y="3668075"/>
              <a:ext cx="783800" cy="456600"/>
            </a:xfrm>
            <a:custGeom>
              <a:avLst/>
              <a:gdLst/>
              <a:ahLst/>
              <a:cxnLst/>
              <a:rect l="l" t="t" r="r" b="b"/>
              <a:pathLst>
                <a:path w="31352" h="18264" extrusionOk="0">
                  <a:moveTo>
                    <a:pt x="18190" y="0"/>
                  </a:moveTo>
                  <a:lnTo>
                    <a:pt x="0" y="10685"/>
                  </a:lnTo>
                  <a:lnTo>
                    <a:pt x="13199" y="18264"/>
                  </a:lnTo>
                  <a:lnTo>
                    <a:pt x="31352" y="7579"/>
                  </a:lnTo>
                  <a:lnTo>
                    <a:pt x="18190" y="0"/>
                  </a:ln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08" name="Google Shape;15508;p58"/>
            <p:cNvSpPr/>
            <p:nvPr/>
          </p:nvSpPr>
          <p:spPr>
            <a:xfrm>
              <a:off x="4767525" y="3693025"/>
              <a:ext cx="740375" cy="431650"/>
            </a:xfrm>
            <a:custGeom>
              <a:avLst/>
              <a:gdLst/>
              <a:ahLst/>
              <a:cxnLst/>
              <a:rect l="l" t="t" r="r" b="b"/>
              <a:pathLst>
                <a:path w="29615" h="17266" extrusionOk="0">
                  <a:moveTo>
                    <a:pt x="17303" y="1"/>
                  </a:moveTo>
                  <a:lnTo>
                    <a:pt x="1" y="10167"/>
                  </a:lnTo>
                  <a:lnTo>
                    <a:pt x="12349" y="17266"/>
                  </a:lnTo>
                  <a:lnTo>
                    <a:pt x="29614" y="7062"/>
                  </a:lnTo>
                  <a:lnTo>
                    <a:pt x="17303" y="1"/>
                  </a:lnTo>
                  <a:close/>
                </a:path>
              </a:pathLst>
            </a:custGeom>
            <a:solidFill>
              <a:srgbClr val="DBD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09" name="Google Shape;15509;p58"/>
            <p:cNvSpPr/>
            <p:nvPr/>
          </p:nvSpPr>
          <p:spPr>
            <a:xfrm>
              <a:off x="4834075" y="3791925"/>
              <a:ext cx="334600" cy="196900"/>
            </a:xfrm>
            <a:custGeom>
              <a:avLst/>
              <a:gdLst/>
              <a:ahLst/>
              <a:cxnLst/>
              <a:rect l="l" t="t" r="r" b="b"/>
              <a:pathLst>
                <a:path w="13384" h="7876" extrusionOk="0">
                  <a:moveTo>
                    <a:pt x="7875" y="0"/>
                  </a:moveTo>
                  <a:lnTo>
                    <a:pt x="1" y="4622"/>
                  </a:lnTo>
                  <a:lnTo>
                    <a:pt x="4178" y="7025"/>
                  </a:lnTo>
                  <a:lnTo>
                    <a:pt x="5657" y="7875"/>
                  </a:lnTo>
                  <a:lnTo>
                    <a:pt x="13384" y="3180"/>
                  </a:lnTo>
                  <a:lnTo>
                    <a:pt x="7875" y="0"/>
                  </a:lnTo>
                  <a:close/>
                </a:path>
              </a:pathLst>
            </a:custGeom>
            <a:solidFill>
              <a:srgbClr val="B6B6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10" name="Google Shape;15510;p58"/>
            <p:cNvSpPr/>
            <p:nvPr/>
          </p:nvSpPr>
          <p:spPr>
            <a:xfrm>
              <a:off x="5075300" y="3857550"/>
              <a:ext cx="495450" cy="645150"/>
            </a:xfrm>
            <a:custGeom>
              <a:avLst/>
              <a:gdLst/>
              <a:ahLst/>
              <a:cxnLst/>
              <a:rect l="l" t="t" r="r" b="b"/>
              <a:pathLst>
                <a:path w="19818" h="25806" extrusionOk="0">
                  <a:moveTo>
                    <a:pt x="19817" y="0"/>
                  </a:moveTo>
                  <a:lnTo>
                    <a:pt x="1" y="11646"/>
                  </a:lnTo>
                  <a:lnTo>
                    <a:pt x="1" y="25806"/>
                  </a:lnTo>
                  <a:lnTo>
                    <a:pt x="19817" y="14160"/>
                  </a:lnTo>
                  <a:lnTo>
                    <a:pt x="19817" y="0"/>
                  </a:lnTo>
                  <a:close/>
                </a:path>
              </a:pathLst>
            </a:custGeom>
            <a:solidFill>
              <a:srgbClr val="E3B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11" name="Google Shape;15511;p58"/>
            <p:cNvSpPr/>
            <p:nvPr/>
          </p:nvSpPr>
          <p:spPr>
            <a:xfrm>
              <a:off x="4832225" y="3801175"/>
              <a:ext cx="137750" cy="106300"/>
            </a:xfrm>
            <a:custGeom>
              <a:avLst/>
              <a:gdLst/>
              <a:ahLst/>
              <a:cxnLst/>
              <a:rect l="l" t="t" r="r" b="b"/>
              <a:pathLst>
                <a:path w="5510" h="4252" extrusionOk="0">
                  <a:moveTo>
                    <a:pt x="5509" y="0"/>
                  </a:moveTo>
                  <a:lnTo>
                    <a:pt x="1" y="3290"/>
                  </a:lnTo>
                  <a:lnTo>
                    <a:pt x="1" y="4252"/>
                  </a:lnTo>
                  <a:lnTo>
                    <a:pt x="5509" y="1072"/>
                  </a:lnTo>
                  <a:lnTo>
                    <a:pt x="5509" y="0"/>
                  </a:lnTo>
                  <a:close/>
                </a:path>
              </a:pathLst>
            </a:custGeom>
            <a:solidFill>
              <a:srgbClr val="686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12" name="Google Shape;15512;p58"/>
            <p:cNvSpPr/>
            <p:nvPr/>
          </p:nvSpPr>
          <p:spPr>
            <a:xfrm>
              <a:off x="4923725" y="3822425"/>
              <a:ext cx="419650" cy="207975"/>
            </a:xfrm>
            <a:custGeom>
              <a:avLst/>
              <a:gdLst/>
              <a:ahLst/>
              <a:cxnLst/>
              <a:rect l="l" t="t" r="r" b="b"/>
              <a:pathLst>
                <a:path w="16786" h="8319" extrusionOk="0">
                  <a:moveTo>
                    <a:pt x="16785" y="0"/>
                  </a:moveTo>
                  <a:lnTo>
                    <a:pt x="16785" y="3439"/>
                  </a:lnTo>
                  <a:cubicBezTo>
                    <a:pt x="16785" y="5361"/>
                    <a:pt x="14826" y="6951"/>
                    <a:pt x="12053" y="7764"/>
                  </a:cubicBezTo>
                  <a:cubicBezTo>
                    <a:pt x="11720" y="7838"/>
                    <a:pt x="11462" y="7875"/>
                    <a:pt x="11129" y="7986"/>
                  </a:cubicBezTo>
                  <a:cubicBezTo>
                    <a:pt x="10981" y="8023"/>
                    <a:pt x="10870" y="8023"/>
                    <a:pt x="10759" y="8060"/>
                  </a:cubicBezTo>
                  <a:cubicBezTo>
                    <a:pt x="10685" y="8060"/>
                    <a:pt x="10574" y="8134"/>
                    <a:pt x="10463" y="8134"/>
                  </a:cubicBezTo>
                  <a:cubicBezTo>
                    <a:pt x="10389" y="8134"/>
                    <a:pt x="10242" y="8171"/>
                    <a:pt x="10168" y="8171"/>
                  </a:cubicBezTo>
                  <a:cubicBezTo>
                    <a:pt x="9872" y="8208"/>
                    <a:pt x="9613" y="8208"/>
                    <a:pt x="9391" y="8245"/>
                  </a:cubicBezTo>
                  <a:cubicBezTo>
                    <a:pt x="9243" y="8245"/>
                    <a:pt x="9132" y="8245"/>
                    <a:pt x="9022" y="8319"/>
                  </a:cubicBezTo>
                  <a:lnTo>
                    <a:pt x="8356" y="8319"/>
                  </a:lnTo>
                  <a:lnTo>
                    <a:pt x="7728" y="8319"/>
                  </a:lnTo>
                  <a:cubicBezTo>
                    <a:pt x="7580" y="8319"/>
                    <a:pt x="7469" y="8319"/>
                    <a:pt x="7358" y="8245"/>
                  </a:cubicBezTo>
                  <a:cubicBezTo>
                    <a:pt x="7062" y="8245"/>
                    <a:pt x="6803" y="8208"/>
                    <a:pt x="6545" y="8171"/>
                  </a:cubicBezTo>
                  <a:cubicBezTo>
                    <a:pt x="6471" y="8171"/>
                    <a:pt x="6323" y="8134"/>
                    <a:pt x="6249" y="8134"/>
                  </a:cubicBezTo>
                  <a:cubicBezTo>
                    <a:pt x="6138" y="8134"/>
                    <a:pt x="6064" y="8060"/>
                    <a:pt x="5953" y="8060"/>
                  </a:cubicBezTo>
                  <a:cubicBezTo>
                    <a:pt x="5805" y="8023"/>
                    <a:pt x="5731" y="8023"/>
                    <a:pt x="5583" y="7986"/>
                  </a:cubicBezTo>
                  <a:cubicBezTo>
                    <a:pt x="5251" y="7912"/>
                    <a:pt x="4955" y="7838"/>
                    <a:pt x="4659" y="7764"/>
                  </a:cubicBezTo>
                  <a:cubicBezTo>
                    <a:pt x="4511" y="7690"/>
                    <a:pt x="4326" y="7653"/>
                    <a:pt x="4215" y="7616"/>
                  </a:cubicBezTo>
                  <a:cubicBezTo>
                    <a:pt x="3883" y="7505"/>
                    <a:pt x="3587" y="7432"/>
                    <a:pt x="3328" y="7284"/>
                  </a:cubicBezTo>
                  <a:lnTo>
                    <a:pt x="3032" y="7136"/>
                  </a:lnTo>
                  <a:cubicBezTo>
                    <a:pt x="2810" y="7062"/>
                    <a:pt x="2589" y="6914"/>
                    <a:pt x="2404" y="6840"/>
                  </a:cubicBezTo>
                  <a:lnTo>
                    <a:pt x="2108" y="6692"/>
                  </a:lnTo>
                  <a:cubicBezTo>
                    <a:pt x="1849" y="6507"/>
                    <a:pt x="1553" y="6322"/>
                    <a:pt x="1332" y="6138"/>
                  </a:cubicBezTo>
                  <a:cubicBezTo>
                    <a:pt x="1258" y="6064"/>
                    <a:pt x="1184" y="6027"/>
                    <a:pt x="1147" y="5953"/>
                  </a:cubicBezTo>
                  <a:cubicBezTo>
                    <a:pt x="999" y="5805"/>
                    <a:pt x="888" y="5657"/>
                    <a:pt x="777" y="5546"/>
                  </a:cubicBezTo>
                  <a:lnTo>
                    <a:pt x="518" y="5102"/>
                  </a:lnTo>
                  <a:cubicBezTo>
                    <a:pt x="407" y="5028"/>
                    <a:pt x="370" y="4918"/>
                    <a:pt x="333" y="4807"/>
                  </a:cubicBezTo>
                  <a:cubicBezTo>
                    <a:pt x="260" y="4696"/>
                    <a:pt x="223" y="4548"/>
                    <a:pt x="186" y="4474"/>
                  </a:cubicBezTo>
                  <a:lnTo>
                    <a:pt x="186" y="4437"/>
                  </a:lnTo>
                  <a:cubicBezTo>
                    <a:pt x="112" y="4363"/>
                    <a:pt x="112" y="4289"/>
                    <a:pt x="112" y="4252"/>
                  </a:cubicBezTo>
                  <a:cubicBezTo>
                    <a:pt x="112" y="4178"/>
                    <a:pt x="112" y="4178"/>
                    <a:pt x="75" y="4141"/>
                  </a:cubicBezTo>
                  <a:cubicBezTo>
                    <a:pt x="38" y="3919"/>
                    <a:pt x="1" y="3698"/>
                    <a:pt x="1" y="3439"/>
                  </a:cubicBezTo>
                  <a:lnTo>
                    <a:pt x="1" y="0"/>
                  </a:lnTo>
                  <a:lnTo>
                    <a:pt x="16785" y="0"/>
                  </a:lnTo>
                  <a:close/>
                </a:path>
              </a:pathLst>
            </a:custGeom>
            <a:solidFill>
              <a:srgbClr val="E4A5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13" name="Google Shape;15513;p58"/>
            <p:cNvSpPr/>
            <p:nvPr/>
          </p:nvSpPr>
          <p:spPr>
            <a:xfrm>
              <a:off x="4922800" y="3703200"/>
              <a:ext cx="420575" cy="239400"/>
            </a:xfrm>
            <a:custGeom>
              <a:avLst/>
              <a:gdLst/>
              <a:ahLst/>
              <a:cxnLst/>
              <a:rect l="l" t="t" r="r" b="b"/>
              <a:pathLst>
                <a:path w="16823" h="9576" extrusionOk="0">
                  <a:moveTo>
                    <a:pt x="8393" y="0"/>
                  </a:moveTo>
                  <a:cubicBezTo>
                    <a:pt x="7062" y="0"/>
                    <a:pt x="5805" y="185"/>
                    <a:pt x="4696" y="518"/>
                  </a:cubicBezTo>
                  <a:cubicBezTo>
                    <a:pt x="4548" y="518"/>
                    <a:pt x="4474" y="555"/>
                    <a:pt x="4326" y="592"/>
                  </a:cubicBezTo>
                  <a:cubicBezTo>
                    <a:pt x="4068" y="703"/>
                    <a:pt x="3772" y="777"/>
                    <a:pt x="3550" y="888"/>
                  </a:cubicBezTo>
                  <a:cubicBezTo>
                    <a:pt x="1369" y="1701"/>
                    <a:pt x="1" y="3143"/>
                    <a:pt x="1" y="4769"/>
                  </a:cubicBezTo>
                  <a:cubicBezTo>
                    <a:pt x="1" y="6655"/>
                    <a:pt x="1886" y="8282"/>
                    <a:pt x="4696" y="9058"/>
                  </a:cubicBezTo>
                  <a:cubicBezTo>
                    <a:pt x="5805" y="9391"/>
                    <a:pt x="7062" y="9576"/>
                    <a:pt x="8393" y="9576"/>
                  </a:cubicBezTo>
                  <a:cubicBezTo>
                    <a:pt x="9687" y="9576"/>
                    <a:pt x="10981" y="9391"/>
                    <a:pt x="12090" y="9058"/>
                  </a:cubicBezTo>
                  <a:cubicBezTo>
                    <a:pt x="14863" y="8282"/>
                    <a:pt x="16822" y="6655"/>
                    <a:pt x="16822" y="4769"/>
                  </a:cubicBezTo>
                  <a:cubicBezTo>
                    <a:pt x="16822" y="2847"/>
                    <a:pt x="14863" y="1257"/>
                    <a:pt x="12090" y="518"/>
                  </a:cubicBezTo>
                  <a:cubicBezTo>
                    <a:pt x="10981" y="185"/>
                    <a:pt x="9724" y="0"/>
                    <a:pt x="8393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14" name="Google Shape;15514;p58"/>
            <p:cNvSpPr/>
            <p:nvPr/>
          </p:nvSpPr>
          <p:spPr>
            <a:xfrm>
              <a:off x="4916325" y="3810400"/>
              <a:ext cx="432600" cy="141450"/>
            </a:xfrm>
            <a:custGeom>
              <a:avLst/>
              <a:gdLst/>
              <a:ahLst/>
              <a:cxnLst/>
              <a:rect l="l" t="t" r="r" b="b"/>
              <a:pathLst>
                <a:path w="17304" h="5658" extrusionOk="0">
                  <a:moveTo>
                    <a:pt x="1" y="1"/>
                  </a:moveTo>
                  <a:lnTo>
                    <a:pt x="1" y="703"/>
                  </a:lnTo>
                  <a:cubicBezTo>
                    <a:pt x="1" y="925"/>
                    <a:pt x="38" y="1147"/>
                    <a:pt x="112" y="1406"/>
                  </a:cubicBezTo>
                  <a:cubicBezTo>
                    <a:pt x="149" y="1443"/>
                    <a:pt x="149" y="1443"/>
                    <a:pt x="149" y="1480"/>
                  </a:cubicBezTo>
                  <a:cubicBezTo>
                    <a:pt x="149" y="1517"/>
                    <a:pt x="149" y="1628"/>
                    <a:pt x="186" y="1664"/>
                  </a:cubicBezTo>
                  <a:lnTo>
                    <a:pt x="186" y="1701"/>
                  </a:lnTo>
                  <a:cubicBezTo>
                    <a:pt x="260" y="1812"/>
                    <a:pt x="297" y="1960"/>
                    <a:pt x="334" y="2034"/>
                  </a:cubicBezTo>
                  <a:cubicBezTo>
                    <a:pt x="371" y="2145"/>
                    <a:pt x="408" y="2256"/>
                    <a:pt x="519" y="2367"/>
                  </a:cubicBezTo>
                  <a:cubicBezTo>
                    <a:pt x="592" y="2515"/>
                    <a:pt x="740" y="2626"/>
                    <a:pt x="851" y="2774"/>
                  </a:cubicBezTo>
                  <a:lnTo>
                    <a:pt x="1258" y="3180"/>
                  </a:lnTo>
                  <a:cubicBezTo>
                    <a:pt x="1295" y="3291"/>
                    <a:pt x="1332" y="3328"/>
                    <a:pt x="1443" y="3365"/>
                  </a:cubicBezTo>
                  <a:cubicBezTo>
                    <a:pt x="1665" y="3624"/>
                    <a:pt x="1960" y="3809"/>
                    <a:pt x="2219" y="3994"/>
                  </a:cubicBezTo>
                  <a:cubicBezTo>
                    <a:pt x="2330" y="4068"/>
                    <a:pt x="2404" y="4105"/>
                    <a:pt x="2515" y="4179"/>
                  </a:cubicBezTo>
                  <a:cubicBezTo>
                    <a:pt x="2700" y="4252"/>
                    <a:pt x="2922" y="4400"/>
                    <a:pt x="3143" y="4474"/>
                  </a:cubicBezTo>
                  <a:lnTo>
                    <a:pt x="3439" y="4622"/>
                  </a:lnTo>
                  <a:cubicBezTo>
                    <a:pt x="3698" y="4770"/>
                    <a:pt x="3994" y="4844"/>
                    <a:pt x="4290" y="4955"/>
                  </a:cubicBezTo>
                  <a:cubicBezTo>
                    <a:pt x="4474" y="4992"/>
                    <a:pt x="4622" y="5029"/>
                    <a:pt x="4807" y="5103"/>
                  </a:cubicBezTo>
                  <a:cubicBezTo>
                    <a:pt x="5140" y="5177"/>
                    <a:pt x="5473" y="5251"/>
                    <a:pt x="5768" y="5325"/>
                  </a:cubicBezTo>
                  <a:cubicBezTo>
                    <a:pt x="5879" y="5362"/>
                    <a:pt x="6027" y="5362"/>
                    <a:pt x="6138" y="5399"/>
                  </a:cubicBezTo>
                  <a:cubicBezTo>
                    <a:pt x="6249" y="5399"/>
                    <a:pt x="6360" y="5472"/>
                    <a:pt x="6434" y="5472"/>
                  </a:cubicBezTo>
                  <a:cubicBezTo>
                    <a:pt x="6545" y="5472"/>
                    <a:pt x="6656" y="5509"/>
                    <a:pt x="6767" y="5509"/>
                  </a:cubicBezTo>
                  <a:cubicBezTo>
                    <a:pt x="7025" y="5546"/>
                    <a:pt x="7321" y="5583"/>
                    <a:pt x="7580" y="5583"/>
                  </a:cubicBezTo>
                  <a:cubicBezTo>
                    <a:pt x="7728" y="5657"/>
                    <a:pt x="7839" y="5657"/>
                    <a:pt x="7950" y="5657"/>
                  </a:cubicBezTo>
                  <a:lnTo>
                    <a:pt x="9244" y="5657"/>
                  </a:lnTo>
                  <a:cubicBezTo>
                    <a:pt x="9392" y="5583"/>
                    <a:pt x="9465" y="5583"/>
                    <a:pt x="9613" y="5583"/>
                  </a:cubicBezTo>
                  <a:cubicBezTo>
                    <a:pt x="9909" y="5546"/>
                    <a:pt x="10168" y="5546"/>
                    <a:pt x="10464" y="5509"/>
                  </a:cubicBezTo>
                  <a:cubicBezTo>
                    <a:pt x="10538" y="5509"/>
                    <a:pt x="10685" y="5472"/>
                    <a:pt x="10759" y="5472"/>
                  </a:cubicBezTo>
                  <a:cubicBezTo>
                    <a:pt x="10870" y="5472"/>
                    <a:pt x="10981" y="5399"/>
                    <a:pt x="11055" y="5399"/>
                  </a:cubicBezTo>
                  <a:cubicBezTo>
                    <a:pt x="11203" y="5362"/>
                    <a:pt x="11314" y="5362"/>
                    <a:pt x="11462" y="5325"/>
                  </a:cubicBezTo>
                  <a:cubicBezTo>
                    <a:pt x="11795" y="5251"/>
                    <a:pt x="12127" y="5177"/>
                    <a:pt x="12460" y="5103"/>
                  </a:cubicBezTo>
                  <a:cubicBezTo>
                    <a:pt x="15307" y="4289"/>
                    <a:pt x="17303" y="2626"/>
                    <a:pt x="17303" y="703"/>
                  </a:cubicBezTo>
                  <a:lnTo>
                    <a:pt x="17303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15" name="Google Shape;15515;p58"/>
            <p:cNvSpPr/>
            <p:nvPr/>
          </p:nvSpPr>
          <p:spPr>
            <a:xfrm>
              <a:off x="5036500" y="3810400"/>
              <a:ext cx="191350" cy="141450"/>
            </a:xfrm>
            <a:custGeom>
              <a:avLst/>
              <a:gdLst/>
              <a:ahLst/>
              <a:cxnLst/>
              <a:rect l="l" t="t" r="r" b="b"/>
              <a:pathLst>
                <a:path w="7654" h="5658" extrusionOk="0">
                  <a:moveTo>
                    <a:pt x="0" y="1"/>
                  </a:moveTo>
                  <a:lnTo>
                    <a:pt x="0" y="5103"/>
                  </a:lnTo>
                  <a:cubicBezTo>
                    <a:pt x="333" y="5177"/>
                    <a:pt x="666" y="5251"/>
                    <a:pt x="961" y="5325"/>
                  </a:cubicBezTo>
                  <a:cubicBezTo>
                    <a:pt x="1072" y="5362"/>
                    <a:pt x="1220" y="5362"/>
                    <a:pt x="1331" y="5399"/>
                  </a:cubicBezTo>
                  <a:cubicBezTo>
                    <a:pt x="1442" y="5399"/>
                    <a:pt x="1553" y="5472"/>
                    <a:pt x="1627" y="5472"/>
                  </a:cubicBezTo>
                  <a:cubicBezTo>
                    <a:pt x="1738" y="5472"/>
                    <a:pt x="1849" y="5509"/>
                    <a:pt x="1960" y="5509"/>
                  </a:cubicBezTo>
                  <a:cubicBezTo>
                    <a:pt x="2218" y="5546"/>
                    <a:pt x="2514" y="5583"/>
                    <a:pt x="2773" y="5583"/>
                  </a:cubicBezTo>
                  <a:cubicBezTo>
                    <a:pt x="2921" y="5657"/>
                    <a:pt x="3032" y="5657"/>
                    <a:pt x="3143" y="5657"/>
                  </a:cubicBezTo>
                  <a:lnTo>
                    <a:pt x="4437" y="5657"/>
                  </a:lnTo>
                  <a:cubicBezTo>
                    <a:pt x="4585" y="5583"/>
                    <a:pt x="4658" y="5583"/>
                    <a:pt x="4806" y="5583"/>
                  </a:cubicBezTo>
                  <a:cubicBezTo>
                    <a:pt x="5102" y="5546"/>
                    <a:pt x="5361" y="5546"/>
                    <a:pt x="5657" y="5509"/>
                  </a:cubicBezTo>
                  <a:cubicBezTo>
                    <a:pt x="5731" y="5509"/>
                    <a:pt x="5878" y="5472"/>
                    <a:pt x="5952" y="5472"/>
                  </a:cubicBezTo>
                  <a:cubicBezTo>
                    <a:pt x="6063" y="5472"/>
                    <a:pt x="6174" y="5399"/>
                    <a:pt x="6248" y="5399"/>
                  </a:cubicBezTo>
                  <a:cubicBezTo>
                    <a:pt x="6396" y="5362"/>
                    <a:pt x="6507" y="5362"/>
                    <a:pt x="6655" y="5325"/>
                  </a:cubicBezTo>
                  <a:cubicBezTo>
                    <a:pt x="6988" y="5251"/>
                    <a:pt x="7320" y="5177"/>
                    <a:pt x="7653" y="5103"/>
                  </a:cubicBezTo>
                  <a:lnTo>
                    <a:pt x="7653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16" name="Google Shape;15516;p58"/>
            <p:cNvSpPr/>
            <p:nvPr/>
          </p:nvSpPr>
          <p:spPr>
            <a:xfrm>
              <a:off x="4915400" y="3810400"/>
              <a:ext cx="120200" cy="127575"/>
            </a:xfrm>
            <a:custGeom>
              <a:avLst/>
              <a:gdLst/>
              <a:ahLst/>
              <a:cxnLst/>
              <a:rect l="l" t="t" r="r" b="b"/>
              <a:pathLst>
                <a:path w="4808" h="5103" extrusionOk="0">
                  <a:moveTo>
                    <a:pt x="1" y="1"/>
                  </a:moveTo>
                  <a:lnTo>
                    <a:pt x="1" y="703"/>
                  </a:lnTo>
                  <a:cubicBezTo>
                    <a:pt x="1" y="925"/>
                    <a:pt x="38" y="1147"/>
                    <a:pt x="112" y="1406"/>
                  </a:cubicBezTo>
                  <a:cubicBezTo>
                    <a:pt x="149" y="1443"/>
                    <a:pt x="149" y="1443"/>
                    <a:pt x="149" y="1480"/>
                  </a:cubicBezTo>
                  <a:cubicBezTo>
                    <a:pt x="149" y="1517"/>
                    <a:pt x="149" y="1628"/>
                    <a:pt x="186" y="1664"/>
                  </a:cubicBezTo>
                  <a:lnTo>
                    <a:pt x="186" y="1701"/>
                  </a:lnTo>
                  <a:cubicBezTo>
                    <a:pt x="223" y="1812"/>
                    <a:pt x="297" y="1960"/>
                    <a:pt x="334" y="2034"/>
                  </a:cubicBezTo>
                  <a:cubicBezTo>
                    <a:pt x="371" y="2145"/>
                    <a:pt x="408" y="2256"/>
                    <a:pt x="519" y="2367"/>
                  </a:cubicBezTo>
                  <a:cubicBezTo>
                    <a:pt x="593" y="2515"/>
                    <a:pt x="740" y="2626"/>
                    <a:pt x="851" y="2774"/>
                  </a:cubicBezTo>
                  <a:lnTo>
                    <a:pt x="1258" y="3180"/>
                  </a:lnTo>
                  <a:cubicBezTo>
                    <a:pt x="1295" y="3291"/>
                    <a:pt x="1332" y="3328"/>
                    <a:pt x="1443" y="3365"/>
                  </a:cubicBezTo>
                  <a:cubicBezTo>
                    <a:pt x="1665" y="3624"/>
                    <a:pt x="1923" y="3809"/>
                    <a:pt x="2219" y="3994"/>
                  </a:cubicBezTo>
                  <a:cubicBezTo>
                    <a:pt x="2330" y="4068"/>
                    <a:pt x="2404" y="4105"/>
                    <a:pt x="2515" y="4179"/>
                  </a:cubicBezTo>
                  <a:cubicBezTo>
                    <a:pt x="2700" y="4252"/>
                    <a:pt x="2922" y="4400"/>
                    <a:pt x="3143" y="4474"/>
                  </a:cubicBezTo>
                  <a:lnTo>
                    <a:pt x="3439" y="4622"/>
                  </a:lnTo>
                  <a:cubicBezTo>
                    <a:pt x="3698" y="4770"/>
                    <a:pt x="3994" y="4844"/>
                    <a:pt x="4290" y="4955"/>
                  </a:cubicBezTo>
                  <a:cubicBezTo>
                    <a:pt x="4474" y="4992"/>
                    <a:pt x="4622" y="5029"/>
                    <a:pt x="4807" y="5103"/>
                  </a:cubicBezTo>
                  <a:lnTo>
                    <a:pt x="4807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17" name="Google Shape;15517;p58"/>
            <p:cNvSpPr/>
            <p:nvPr/>
          </p:nvSpPr>
          <p:spPr>
            <a:xfrm>
              <a:off x="4914500" y="3687475"/>
              <a:ext cx="434425" cy="245875"/>
            </a:xfrm>
            <a:custGeom>
              <a:avLst/>
              <a:gdLst/>
              <a:ahLst/>
              <a:cxnLst/>
              <a:rect l="l" t="t" r="r" b="b"/>
              <a:pathLst>
                <a:path w="17377" h="9835" extrusionOk="0">
                  <a:moveTo>
                    <a:pt x="8688" y="1"/>
                  </a:moveTo>
                  <a:cubicBezTo>
                    <a:pt x="7283" y="1"/>
                    <a:pt x="5989" y="223"/>
                    <a:pt x="4843" y="518"/>
                  </a:cubicBezTo>
                  <a:cubicBezTo>
                    <a:pt x="4695" y="518"/>
                    <a:pt x="4621" y="555"/>
                    <a:pt x="4473" y="629"/>
                  </a:cubicBezTo>
                  <a:cubicBezTo>
                    <a:pt x="4215" y="703"/>
                    <a:pt x="3956" y="814"/>
                    <a:pt x="3697" y="888"/>
                  </a:cubicBezTo>
                  <a:cubicBezTo>
                    <a:pt x="1405" y="1775"/>
                    <a:pt x="0" y="3254"/>
                    <a:pt x="0" y="4918"/>
                  </a:cubicBezTo>
                  <a:cubicBezTo>
                    <a:pt x="0" y="6840"/>
                    <a:pt x="1959" y="8541"/>
                    <a:pt x="4843" y="9317"/>
                  </a:cubicBezTo>
                  <a:cubicBezTo>
                    <a:pt x="5989" y="9650"/>
                    <a:pt x="7283" y="9835"/>
                    <a:pt x="8688" y="9835"/>
                  </a:cubicBezTo>
                  <a:cubicBezTo>
                    <a:pt x="10056" y="9835"/>
                    <a:pt x="11350" y="9613"/>
                    <a:pt x="12533" y="9317"/>
                  </a:cubicBezTo>
                  <a:cubicBezTo>
                    <a:pt x="15380" y="8541"/>
                    <a:pt x="17376" y="6840"/>
                    <a:pt x="17376" y="4918"/>
                  </a:cubicBezTo>
                  <a:cubicBezTo>
                    <a:pt x="17376" y="2995"/>
                    <a:pt x="15380" y="1258"/>
                    <a:pt x="12533" y="518"/>
                  </a:cubicBezTo>
                  <a:cubicBezTo>
                    <a:pt x="11350" y="186"/>
                    <a:pt x="10056" y="1"/>
                    <a:pt x="8688" y="1"/>
                  </a:cubicBezTo>
                  <a:close/>
                </a:path>
              </a:pathLst>
            </a:custGeom>
            <a:solidFill>
              <a:srgbClr val="F5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18" name="Google Shape;15518;p58"/>
            <p:cNvSpPr/>
            <p:nvPr/>
          </p:nvSpPr>
          <p:spPr>
            <a:xfrm>
              <a:off x="4925575" y="3698575"/>
              <a:ext cx="413175" cy="222775"/>
            </a:xfrm>
            <a:custGeom>
              <a:avLst/>
              <a:gdLst/>
              <a:ahLst/>
              <a:cxnLst/>
              <a:rect l="l" t="t" r="r" b="b"/>
              <a:pathLst>
                <a:path w="16527" h="8911" extrusionOk="0">
                  <a:moveTo>
                    <a:pt x="8282" y="0"/>
                  </a:moveTo>
                  <a:cubicBezTo>
                    <a:pt x="6988" y="0"/>
                    <a:pt x="5731" y="185"/>
                    <a:pt x="4585" y="481"/>
                  </a:cubicBezTo>
                  <a:cubicBezTo>
                    <a:pt x="4437" y="481"/>
                    <a:pt x="4363" y="555"/>
                    <a:pt x="4215" y="592"/>
                  </a:cubicBezTo>
                  <a:cubicBezTo>
                    <a:pt x="3993" y="703"/>
                    <a:pt x="3698" y="777"/>
                    <a:pt x="3439" y="851"/>
                  </a:cubicBezTo>
                  <a:cubicBezTo>
                    <a:pt x="1295" y="1701"/>
                    <a:pt x="1" y="3106"/>
                    <a:pt x="1" y="4474"/>
                  </a:cubicBezTo>
                  <a:cubicBezTo>
                    <a:pt x="1" y="6137"/>
                    <a:pt x="1775" y="7653"/>
                    <a:pt x="4548" y="8467"/>
                  </a:cubicBezTo>
                  <a:cubicBezTo>
                    <a:pt x="5694" y="8725"/>
                    <a:pt x="6951" y="8910"/>
                    <a:pt x="8245" y="8910"/>
                  </a:cubicBezTo>
                  <a:cubicBezTo>
                    <a:pt x="9539" y="8910"/>
                    <a:pt x="10796" y="8762"/>
                    <a:pt x="11979" y="8393"/>
                  </a:cubicBezTo>
                  <a:cubicBezTo>
                    <a:pt x="14715" y="7653"/>
                    <a:pt x="16527" y="6101"/>
                    <a:pt x="16527" y="4437"/>
                  </a:cubicBezTo>
                  <a:cubicBezTo>
                    <a:pt x="16527" y="2773"/>
                    <a:pt x="14752" y="1220"/>
                    <a:pt x="11979" y="444"/>
                  </a:cubicBezTo>
                  <a:cubicBezTo>
                    <a:pt x="10833" y="185"/>
                    <a:pt x="9576" y="0"/>
                    <a:pt x="8282" y="0"/>
                  </a:cubicBezTo>
                  <a:close/>
                </a:path>
              </a:pathLst>
            </a:custGeom>
            <a:solidFill>
              <a:srgbClr val="DBD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19" name="Google Shape;15519;p58"/>
            <p:cNvSpPr/>
            <p:nvPr/>
          </p:nvSpPr>
          <p:spPr>
            <a:xfrm>
              <a:off x="4925575" y="3687475"/>
              <a:ext cx="274525" cy="167325"/>
            </a:xfrm>
            <a:custGeom>
              <a:avLst/>
              <a:gdLst/>
              <a:ahLst/>
              <a:cxnLst/>
              <a:rect l="l" t="t" r="r" b="b"/>
              <a:pathLst>
                <a:path w="10981" h="6693" extrusionOk="0">
                  <a:moveTo>
                    <a:pt x="7136" y="1"/>
                  </a:moveTo>
                  <a:cubicBezTo>
                    <a:pt x="6175" y="75"/>
                    <a:pt x="5250" y="260"/>
                    <a:pt x="4400" y="481"/>
                  </a:cubicBezTo>
                  <a:cubicBezTo>
                    <a:pt x="4252" y="518"/>
                    <a:pt x="4141" y="555"/>
                    <a:pt x="4030" y="555"/>
                  </a:cubicBezTo>
                  <a:cubicBezTo>
                    <a:pt x="3772" y="666"/>
                    <a:pt x="3476" y="740"/>
                    <a:pt x="3254" y="851"/>
                  </a:cubicBezTo>
                  <a:cubicBezTo>
                    <a:pt x="1738" y="1443"/>
                    <a:pt x="629" y="2330"/>
                    <a:pt x="1" y="3328"/>
                  </a:cubicBezTo>
                  <a:lnTo>
                    <a:pt x="5731" y="6692"/>
                  </a:lnTo>
                  <a:lnTo>
                    <a:pt x="10981" y="2219"/>
                  </a:lnTo>
                  <a:lnTo>
                    <a:pt x="7136" y="1"/>
                  </a:lnTo>
                  <a:close/>
                </a:path>
              </a:pathLst>
            </a:custGeom>
            <a:solidFill>
              <a:srgbClr val="B6B6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20" name="Google Shape;15520;p58"/>
            <p:cNvSpPr/>
            <p:nvPr/>
          </p:nvSpPr>
          <p:spPr>
            <a:xfrm>
              <a:off x="5016150" y="4133900"/>
              <a:ext cx="31450" cy="363275"/>
            </a:xfrm>
            <a:custGeom>
              <a:avLst/>
              <a:gdLst/>
              <a:ahLst/>
              <a:cxnLst/>
              <a:rect l="l" t="t" r="r" b="b"/>
              <a:pathLst>
                <a:path w="1258" h="14531" extrusionOk="0">
                  <a:moveTo>
                    <a:pt x="1258" y="1"/>
                  </a:moveTo>
                  <a:lnTo>
                    <a:pt x="38" y="148"/>
                  </a:lnTo>
                  <a:lnTo>
                    <a:pt x="1" y="14234"/>
                  </a:lnTo>
                  <a:lnTo>
                    <a:pt x="444" y="14530"/>
                  </a:lnTo>
                  <a:lnTo>
                    <a:pt x="1184" y="14086"/>
                  </a:lnTo>
                  <a:lnTo>
                    <a:pt x="1258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21" name="Google Shape;15521;p58"/>
            <p:cNvSpPr/>
            <p:nvPr/>
          </p:nvSpPr>
          <p:spPr>
            <a:xfrm>
              <a:off x="5017075" y="4127425"/>
              <a:ext cx="30525" cy="16675"/>
            </a:xfrm>
            <a:custGeom>
              <a:avLst/>
              <a:gdLst/>
              <a:ahLst/>
              <a:cxnLst/>
              <a:rect l="l" t="t" r="r" b="b"/>
              <a:pathLst>
                <a:path w="1221" h="667" extrusionOk="0">
                  <a:moveTo>
                    <a:pt x="740" y="1"/>
                  </a:moveTo>
                  <a:lnTo>
                    <a:pt x="1" y="407"/>
                  </a:lnTo>
                  <a:lnTo>
                    <a:pt x="481" y="666"/>
                  </a:lnTo>
                  <a:lnTo>
                    <a:pt x="1221" y="260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22" name="Google Shape;15522;p58"/>
            <p:cNvSpPr/>
            <p:nvPr/>
          </p:nvSpPr>
          <p:spPr>
            <a:xfrm>
              <a:off x="5016150" y="4137600"/>
              <a:ext cx="12975" cy="359575"/>
            </a:xfrm>
            <a:custGeom>
              <a:avLst/>
              <a:gdLst/>
              <a:ahLst/>
              <a:cxnLst/>
              <a:rect l="l" t="t" r="r" b="b"/>
              <a:pathLst>
                <a:path w="519" h="14383" extrusionOk="0">
                  <a:moveTo>
                    <a:pt x="38" y="0"/>
                  </a:moveTo>
                  <a:lnTo>
                    <a:pt x="1" y="14086"/>
                  </a:lnTo>
                  <a:lnTo>
                    <a:pt x="444" y="14382"/>
                  </a:lnTo>
                  <a:lnTo>
                    <a:pt x="518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64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23" name="Google Shape;15523;p58"/>
            <p:cNvSpPr/>
            <p:nvPr/>
          </p:nvSpPr>
          <p:spPr>
            <a:xfrm>
              <a:off x="4966250" y="4105250"/>
              <a:ext cx="31450" cy="362325"/>
            </a:xfrm>
            <a:custGeom>
              <a:avLst/>
              <a:gdLst/>
              <a:ahLst/>
              <a:cxnLst/>
              <a:rect l="l" t="t" r="r" b="b"/>
              <a:pathLst>
                <a:path w="1258" h="14493" extrusionOk="0">
                  <a:moveTo>
                    <a:pt x="1257" y="0"/>
                  </a:moveTo>
                  <a:lnTo>
                    <a:pt x="0" y="148"/>
                  </a:lnTo>
                  <a:lnTo>
                    <a:pt x="0" y="14234"/>
                  </a:lnTo>
                  <a:lnTo>
                    <a:pt x="481" y="14493"/>
                  </a:lnTo>
                  <a:lnTo>
                    <a:pt x="1220" y="14086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24" name="Google Shape;15524;p58"/>
            <p:cNvSpPr/>
            <p:nvPr/>
          </p:nvSpPr>
          <p:spPr>
            <a:xfrm>
              <a:off x="4966250" y="4097850"/>
              <a:ext cx="31450" cy="17600"/>
            </a:xfrm>
            <a:custGeom>
              <a:avLst/>
              <a:gdLst/>
              <a:ahLst/>
              <a:cxnLst/>
              <a:rect l="l" t="t" r="r" b="b"/>
              <a:pathLst>
                <a:path w="1258" h="704" extrusionOk="0">
                  <a:moveTo>
                    <a:pt x="777" y="1"/>
                  </a:moveTo>
                  <a:lnTo>
                    <a:pt x="0" y="444"/>
                  </a:lnTo>
                  <a:lnTo>
                    <a:pt x="518" y="703"/>
                  </a:lnTo>
                  <a:lnTo>
                    <a:pt x="1257" y="296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25" name="Google Shape;15525;p58"/>
            <p:cNvSpPr/>
            <p:nvPr/>
          </p:nvSpPr>
          <p:spPr>
            <a:xfrm>
              <a:off x="4966250" y="4108950"/>
              <a:ext cx="12950" cy="358625"/>
            </a:xfrm>
            <a:custGeom>
              <a:avLst/>
              <a:gdLst/>
              <a:ahLst/>
              <a:cxnLst/>
              <a:rect l="l" t="t" r="r" b="b"/>
              <a:pathLst>
                <a:path w="518" h="14345" extrusionOk="0">
                  <a:moveTo>
                    <a:pt x="0" y="0"/>
                  </a:moveTo>
                  <a:lnTo>
                    <a:pt x="0" y="14086"/>
                  </a:lnTo>
                  <a:lnTo>
                    <a:pt x="481" y="14345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4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26" name="Google Shape;15526;p58"/>
            <p:cNvSpPr/>
            <p:nvPr/>
          </p:nvSpPr>
          <p:spPr>
            <a:xfrm>
              <a:off x="4916325" y="4076600"/>
              <a:ext cx="31450" cy="362325"/>
            </a:xfrm>
            <a:custGeom>
              <a:avLst/>
              <a:gdLst/>
              <a:ahLst/>
              <a:cxnLst/>
              <a:rect l="l" t="t" r="r" b="b"/>
              <a:pathLst>
                <a:path w="1258" h="14493" extrusionOk="0">
                  <a:moveTo>
                    <a:pt x="1258" y="0"/>
                  </a:moveTo>
                  <a:lnTo>
                    <a:pt x="1" y="111"/>
                  </a:lnTo>
                  <a:lnTo>
                    <a:pt x="1" y="14234"/>
                  </a:lnTo>
                  <a:lnTo>
                    <a:pt x="482" y="14493"/>
                  </a:lnTo>
                  <a:lnTo>
                    <a:pt x="1221" y="14086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27" name="Google Shape;15527;p58"/>
            <p:cNvSpPr/>
            <p:nvPr/>
          </p:nvSpPr>
          <p:spPr>
            <a:xfrm>
              <a:off x="4916325" y="4069200"/>
              <a:ext cx="31450" cy="17600"/>
            </a:xfrm>
            <a:custGeom>
              <a:avLst/>
              <a:gdLst/>
              <a:ahLst/>
              <a:cxnLst/>
              <a:rect l="l" t="t" r="r" b="b"/>
              <a:pathLst>
                <a:path w="1258" h="704" extrusionOk="0">
                  <a:moveTo>
                    <a:pt x="740" y="1"/>
                  </a:moveTo>
                  <a:lnTo>
                    <a:pt x="1" y="407"/>
                  </a:lnTo>
                  <a:lnTo>
                    <a:pt x="519" y="703"/>
                  </a:lnTo>
                  <a:lnTo>
                    <a:pt x="1258" y="296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28" name="Google Shape;15528;p58"/>
            <p:cNvSpPr/>
            <p:nvPr/>
          </p:nvSpPr>
          <p:spPr>
            <a:xfrm>
              <a:off x="4916325" y="4079375"/>
              <a:ext cx="12975" cy="359550"/>
            </a:xfrm>
            <a:custGeom>
              <a:avLst/>
              <a:gdLst/>
              <a:ahLst/>
              <a:cxnLst/>
              <a:rect l="l" t="t" r="r" b="b"/>
              <a:pathLst>
                <a:path w="519" h="14382" extrusionOk="0">
                  <a:moveTo>
                    <a:pt x="1" y="0"/>
                  </a:moveTo>
                  <a:lnTo>
                    <a:pt x="1" y="14123"/>
                  </a:lnTo>
                  <a:lnTo>
                    <a:pt x="482" y="14382"/>
                  </a:lnTo>
                  <a:lnTo>
                    <a:pt x="519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4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29" name="Google Shape;15529;p58"/>
            <p:cNvSpPr/>
            <p:nvPr/>
          </p:nvSpPr>
          <p:spPr>
            <a:xfrm>
              <a:off x="4867350" y="4047025"/>
              <a:ext cx="30525" cy="363250"/>
            </a:xfrm>
            <a:custGeom>
              <a:avLst/>
              <a:gdLst/>
              <a:ahLst/>
              <a:cxnLst/>
              <a:rect l="l" t="t" r="r" b="b"/>
              <a:pathLst>
                <a:path w="1221" h="14530" extrusionOk="0">
                  <a:moveTo>
                    <a:pt x="1221" y="0"/>
                  </a:moveTo>
                  <a:lnTo>
                    <a:pt x="1" y="148"/>
                  </a:lnTo>
                  <a:lnTo>
                    <a:pt x="1" y="14234"/>
                  </a:lnTo>
                  <a:lnTo>
                    <a:pt x="444" y="14530"/>
                  </a:lnTo>
                  <a:lnTo>
                    <a:pt x="1184" y="14123"/>
                  </a:lnTo>
                  <a:lnTo>
                    <a:pt x="1221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30" name="Google Shape;15530;p58"/>
            <p:cNvSpPr/>
            <p:nvPr/>
          </p:nvSpPr>
          <p:spPr>
            <a:xfrm>
              <a:off x="4867350" y="4040550"/>
              <a:ext cx="30525" cy="17575"/>
            </a:xfrm>
            <a:custGeom>
              <a:avLst/>
              <a:gdLst/>
              <a:ahLst/>
              <a:cxnLst/>
              <a:rect l="l" t="t" r="r" b="b"/>
              <a:pathLst>
                <a:path w="1221" h="703" extrusionOk="0">
                  <a:moveTo>
                    <a:pt x="740" y="1"/>
                  </a:moveTo>
                  <a:lnTo>
                    <a:pt x="1" y="407"/>
                  </a:lnTo>
                  <a:lnTo>
                    <a:pt x="481" y="703"/>
                  </a:lnTo>
                  <a:lnTo>
                    <a:pt x="1221" y="25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31" name="Google Shape;15531;p58"/>
            <p:cNvSpPr/>
            <p:nvPr/>
          </p:nvSpPr>
          <p:spPr>
            <a:xfrm>
              <a:off x="4867350" y="4050725"/>
              <a:ext cx="12050" cy="359550"/>
            </a:xfrm>
            <a:custGeom>
              <a:avLst/>
              <a:gdLst/>
              <a:ahLst/>
              <a:cxnLst/>
              <a:rect l="l" t="t" r="r" b="b"/>
              <a:pathLst>
                <a:path w="482" h="14382" extrusionOk="0">
                  <a:moveTo>
                    <a:pt x="1" y="0"/>
                  </a:moveTo>
                  <a:lnTo>
                    <a:pt x="1" y="14086"/>
                  </a:lnTo>
                  <a:lnTo>
                    <a:pt x="444" y="14382"/>
                  </a:lnTo>
                  <a:lnTo>
                    <a:pt x="481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4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32" name="Google Shape;15532;p58"/>
            <p:cNvSpPr/>
            <p:nvPr/>
          </p:nvSpPr>
          <p:spPr>
            <a:xfrm>
              <a:off x="4817450" y="4018375"/>
              <a:ext cx="31450" cy="363250"/>
            </a:xfrm>
            <a:custGeom>
              <a:avLst/>
              <a:gdLst/>
              <a:ahLst/>
              <a:cxnLst/>
              <a:rect l="l" t="t" r="r" b="b"/>
              <a:pathLst>
                <a:path w="1258" h="14530" extrusionOk="0">
                  <a:moveTo>
                    <a:pt x="1257" y="0"/>
                  </a:moveTo>
                  <a:lnTo>
                    <a:pt x="0" y="148"/>
                  </a:lnTo>
                  <a:lnTo>
                    <a:pt x="0" y="14234"/>
                  </a:lnTo>
                  <a:lnTo>
                    <a:pt x="444" y="14530"/>
                  </a:lnTo>
                  <a:lnTo>
                    <a:pt x="1183" y="14086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33" name="Google Shape;15533;p58"/>
            <p:cNvSpPr/>
            <p:nvPr/>
          </p:nvSpPr>
          <p:spPr>
            <a:xfrm>
              <a:off x="4817450" y="4011900"/>
              <a:ext cx="31450" cy="16650"/>
            </a:xfrm>
            <a:custGeom>
              <a:avLst/>
              <a:gdLst/>
              <a:ahLst/>
              <a:cxnLst/>
              <a:rect l="l" t="t" r="r" b="b"/>
              <a:pathLst>
                <a:path w="1258" h="666" extrusionOk="0">
                  <a:moveTo>
                    <a:pt x="739" y="0"/>
                  </a:moveTo>
                  <a:lnTo>
                    <a:pt x="0" y="407"/>
                  </a:lnTo>
                  <a:lnTo>
                    <a:pt x="518" y="666"/>
                  </a:lnTo>
                  <a:lnTo>
                    <a:pt x="1257" y="259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34" name="Google Shape;15534;p58"/>
            <p:cNvSpPr/>
            <p:nvPr/>
          </p:nvSpPr>
          <p:spPr>
            <a:xfrm>
              <a:off x="4817450" y="4022075"/>
              <a:ext cx="12950" cy="359550"/>
            </a:xfrm>
            <a:custGeom>
              <a:avLst/>
              <a:gdLst/>
              <a:ahLst/>
              <a:cxnLst/>
              <a:rect l="l" t="t" r="r" b="b"/>
              <a:pathLst>
                <a:path w="518" h="14382" extrusionOk="0">
                  <a:moveTo>
                    <a:pt x="0" y="0"/>
                  </a:moveTo>
                  <a:lnTo>
                    <a:pt x="0" y="14086"/>
                  </a:lnTo>
                  <a:lnTo>
                    <a:pt x="444" y="14382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4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35" name="Google Shape;15535;p58"/>
            <p:cNvSpPr/>
            <p:nvPr/>
          </p:nvSpPr>
          <p:spPr>
            <a:xfrm>
              <a:off x="4767525" y="3989725"/>
              <a:ext cx="31450" cy="362325"/>
            </a:xfrm>
            <a:custGeom>
              <a:avLst/>
              <a:gdLst/>
              <a:ahLst/>
              <a:cxnLst/>
              <a:rect l="l" t="t" r="r" b="b"/>
              <a:pathLst>
                <a:path w="1258" h="14493" extrusionOk="0">
                  <a:moveTo>
                    <a:pt x="1258" y="0"/>
                  </a:moveTo>
                  <a:lnTo>
                    <a:pt x="1" y="148"/>
                  </a:lnTo>
                  <a:lnTo>
                    <a:pt x="1" y="14234"/>
                  </a:lnTo>
                  <a:lnTo>
                    <a:pt x="481" y="14493"/>
                  </a:lnTo>
                  <a:lnTo>
                    <a:pt x="1221" y="14086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36" name="Google Shape;15536;p58"/>
            <p:cNvSpPr/>
            <p:nvPr/>
          </p:nvSpPr>
          <p:spPr>
            <a:xfrm>
              <a:off x="4767525" y="3982325"/>
              <a:ext cx="31450" cy="17575"/>
            </a:xfrm>
            <a:custGeom>
              <a:avLst/>
              <a:gdLst/>
              <a:ahLst/>
              <a:cxnLst/>
              <a:rect l="l" t="t" r="r" b="b"/>
              <a:pathLst>
                <a:path w="1258" h="703" extrusionOk="0">
                  <a:moveTo>
                    <a:pt x="740" y="0"/>
                  </a:moveTo>
                  <a:lnTo>
                    <a:pt x="1" y="444"/>
                  </a:lnTo>
                  <a:lnTo>
                    <a:pt x="518" y="703"/>
                  </a:lnTo>
                  <a:lnTo>
                    <a:pt x="1258" y="296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37" name="Google Shape;15537;p58"/>
            <p:cNvSpPr/>
            <p:nvPr/>
          </p:nvSpPr>
          <p:spPr>
            <a:xfrm>
              <a:off x="4767525" y="3993425"/>
              <a:ext cx="12975" cy="358625"/>
            </a:xfrm>
            <a:custGeom>
              <a:avLst/>
              <a:gdLst/>
              <a:ahLst/>
              <a:cxnLst/>
              <a:rect l="l" t="t" r="r" b="b"/>
              <a:pathLst>
                <a:path w="519" h="14345" extrusionOk="0">
                  <a:moveTo>
                    <a:pt x="1" y="0"/>
                  </a:moveTo>
                  <a:lnTo>
                    <a:pt x="1" y="14086"/>
                  </a:lnTo>
                  <a:lnTo>
                    <a:pt x="481" y="14345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64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38" name="Google Shape;15538;p58"/>
            <p:cNvSpPr/>
            <p:nvPr/>
          </p:nvSpPr>
          <p:spPr>
            <a:xfrm>
              <a:off x="4717625" y="3961075"/>
              <a:ext cx="31450" cy="362325"/>
            </a:xfrm>
            <a:custGeom>
              <a:avLst/>
              <a:gdLst/>
              <a:ahLst/>
              <a:cxnLst/>
              <a:rect l="l" t="t" r="r" b="b"/>
              <a:pathLst>
                <a:path w="1258" h="14493" extrusionOk="0">
                  <a:moveTo>
                    <a:pt x="1257" y="0"/>
                  </a:moveTo>
                  <a:lnTo>
                    <a:pt x="0" y="185"/>
                  </a:lnTo>
                  <a:lnTo>
                    <a:pt x="0" y="14234"/>
                  </a:lnTo>
                  <a:lnTo>
                    <a:pt x="481" y="14493"/>
                  </a:lnTo>
                  <a:lnTo>
                    <a:pt x="1220" y="14086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39" name="Google Shape;15539;p58"/>
            <p:cNvSpPr/>
            <p:nvPr/>
          </p:nvSpPr>
          <p:spPr>
            <a:xfrm>
              <a:off x="4717625" y="3954600"/>
              <a:ext cx="31450" cy="16650"/>
            </a:xfrm>
            <a:custGeom>
              <a:avLst/>
              <a:gdLst/>
              <a:ahLst/>
              <a:cxnLst/>
              <a:rect l="l" t="t" r="r" b="b"/>
              <a:pathLst>
                <a:path w="1258" h="666" extrusionOk="0">
                  <a:moveTo>
                    <a:pt x="740" y="0"/>
                  </a:moveTo>
                  <a:lnTo>
                    <a:pt x="0" y="444"/>
                  </a:lnTo>
                  <a:lnTo>
                    <a:pt x="518" y="666"/>
                  </a:lnTo>
                  <a:lnTo>
                    <a:pt x="1257" y="259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40" name="Google Shape;15540;p58"/>
            <p:cNvSpPr/>
            <p:nvPr/>
          </p:nvSpPr>
          <p:spPr>
            <a:xfrm>
              <a:off x="4717625" y="3965675"/>
              <a:ext cx="12950" cy="357725"/>
            </a:xfrm>
            <a:custGeom>
              <a:avLst/>
              <a:gdLst/>
              <a:ahLst/>
              <a:cxnLst/>
              <a:rect l="l" t="t" r="r" b="b"/>
              <a:pathLst>
                <a:path w="518" h="14309" extrusionOk="0">
                  <a:moveTo>
                    <a:pt x="0" y="1"/>
                  </a:moveTo>
                  <a:lnTo>
                    <a:pt x="0" y="14050"/>
                  </a:lnTo>
                  <a:lnTo>
                    <a:pt x="481" y="14309"/>
                  </a:lnTo>
                  <a:lnTo>
                    <a:pt x="518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4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41" name="Google Shape;15541;p58"/>
            <p:cNvSpPr/>
            <p:nvPr/>
          </p:nvSpPr>
          <p:spPr>
            <a:xfrm>
              <a:off x="5409900" y="4142225"/>
              <a:ext cx="231075" cy="316125"/>
            </a:xfrm>
            <a:custGeom>
              <a:avLst/>
              <a:gdLst/>
              <a:ahLst/>
              <a:cxnLst/>
              <a:rect l="l" t="t" r="r" b="b"/>
              <a:pathLst>
                <a:path w="9243" h="12645" extrusionOk="0">
                  <a:moveTo>
                    <a:pt x="2921" y="0"/>
                  </a:moveTo>
                  <a:lnTo>
                    <a:pt x="0" y="37"/>
                  </a:lnTo>
                  <a:lnTo>
                    <a:pt x="0" y="8134"/>
                  </a:lnTo>
                  <a:lnTo>
                    <a:pt x="1479" y="8947"/>
                  </a:lnTo>
                  <a:lnTo>
                    <a:pt x="2958" y="9835"/>
                  </a:lnTo>
                  <a:lnTo>
                    <a:pt x="7764" y="12644"/>
                  </a:lnTo>
                  <a:lnTo>
                    <a:pt x="9243" y="11794"/>
                  </a:lnTo>
                  <a:lnTo>
                    <a:pt x="9243" y="3660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42" name="Google Shape;15542;p58"/>
            <p:cNvSpPr/>
            <p:nvPr/>
          </p:nvSpPr>
          <p:spPr>
            <a:xfrm>
              <a:off x="5155725" y="3939800"/>
              <a:ext cx="340150" cy="536100"/>
            </a:xfrm>
            <a:custGeom>
              <a:avLst/>
              <a:gdLst/>
              <a:ahLst/>
              <a:cxnLst/>
              <a:rect l="l" t="t" r="r" b="b"/>
              <a:pathLst>
                <a:path w="13606" h="21444" extrusionOk="0">
                  <a:moveTo>
                    <a:pt x="13606" y="1"/>
                  </a:moveTo>
                  <a:lnTo>
                    <a:pt x="0" y="6471"/>
                  </a:lnTo>
                  <a:lnTo>
                    <a:pt x="0" y="20630"/>
                  </a:lnTo>
                  <a:lnTo>
                    <a:pt x="1479" y="21444"/>
                  </a:lnTo>
                  <a:lnTo>
                    <a:pt x="13606" y="14160"/>
                  </a:lnTo>
                  <a:lnTo>
                    <a:pt x="13606" y="1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43" name="Google Shape;15543;p58"/>
            <p:cNvSpPr/>
            <p:nvPr/>
          </p:nvSpPr>
          <p:spPr>
            <a:xfrm>
              <a:off x="5155725" y="3921325"/>
              <a:ext cx="340150" cy="201500"/>
            </a:xfrm>
            <a:custGeom>
              <a:avLst/>
              <a:gdLst/>
              <a:ahLst/>
              <a:cxnLst/>
              <a:rect l="l" t="t" r="r" b="b"/>
              <a:pathLst>
                <a:path w="13606" h="8060" extrusionOk="0">
                  <a:moveTo>
                    <a:pt x="12238" y="0"/>
                  </a:moveTo>
                  <a:lnTo>
                    <a:pt x="0" y="7210"/>
                  </a:lnTo>
                  <a:lnTo>
                    <a:pt x="1479" y="8060"/>
                  </a:lnTo>
                  <a:lnTo>
                    <a:pt x="13606" y="740"/>
                  </a:lnTo>
                  <a:lnTo>
                    <a:pt x="12238" y="0"/>
                  </a:lnTo>
                  <a:close/>
                </a:path>
              </a:pathLst>
            </a:custGeom>
            <a:solidFill>
              <a:srgbClr val="9F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44" name="Google Shape;15544;p58"/>
            <p:cNvSpPr/>
            <p:nvPr/>
          </p:nvSpPr>
          <p:spPr>
            <a:xfrm>
              <a:off x="5192700" y="3939800"/>
              <a:ext cx="303175" cy="536100"/>
            </a:xfrm>
            <a:custGeom>
              <a:avLst/>
              <a:gdLst/>
              <a:ahLst/>
              <a:cxnLst/>
              <a:rect l="l" t="t" r="r" b="b"/>
              <a:pathLst>
                <a:path w="12127" h="21444" extrusionOk="0">
                  <a:moveTo>
                    <a:pt x="12127" y="1"/>
                  </a:moveTo>
                  <a:lnTo>
                    <a:pt x="0" y="7321"/>
                  </a:lnTo>
                  <a:lnTo>
                    <a:pt x="0" y="21444"/>
                  </a:lnTo>
                  <a:lnTo>
                    <a:pt x="12127" y="14160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7070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45" name="Google Shape;15545;p58"/>
            <p:cNvSpPr/>
            <p:nvPr/>
          </p:nvSpPr>
          <p:spPr>
            <a:xfrm>
              <a:off x="5252775" y="4233725"/>
              <a:ext cx="388200" cy="319825"/>
            </a:xfrm>
            <a:custGeom>
              <a:avLst/>
              <a:gdLst/>
              <a:ahLst/>
              <a:cxnLst/>
              <a:rect l="l" t="t" r="r" b="b"/>
              <a:pathLst>
                <a:path w="15528" h="12793" extrusionOk="0">
                  <a:moveTo>
                    <a:pt x="15528" y="0"/>
                  </a:moveTo>
                  <a:lnTo>
                    <a:pt x="9724" y="74"/>
                  </a:lnTo>
                  <a:lnTo>
                    <a:pt x="0" y="185"/>
                  </a:lnTo>
                  <a:lnTo>
                    <a:pt x="0" y="8245"/>
                  </a:lnTo>
                  <a:lnTo>
                    <a:pt x="7764" y="12792"/>
                  </a:lnTo>
                  <a:lnTo>
                    <a:pt x="9243" y="11905"/>
                  </a:lnTo>
                  <a:lnTo>
                    <a:pt x="9243" y="5546"/>
                  </a:lnTo>
                  <a:lnTo>
                    <a:pt x="14049" y="2588"/>
                  </a:lnTo>
                  <a:lnTo>
                    <a:pt x="14049" y="8984"/>
                  </a:lnTo>
                  <a:lnTo>
                    <a:pt x="15528" y="8134"/>
                  </a:lnTo>
                  <a:lnTo>
                    <a:pt x="15528" y="0"/>
                  </a:lnTo>
                  <a:close/>
                </a:path>
              </a:pathLst>
            </a:custGeom>
            <a:solidFill>
              <a:srgbClr val="B57F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46" name="Google Shape;15546;p58"/>
            <p:cNvSpPr/>
            <p:nvPr/>
          </p:nvSpPr>
          <p:spPr>
            <a:xfrm>
              <a:off x="5446875" y="4233725"/>
              <a:ext cx="194100" cy="319825"/>
            </a:xfrm>
            <a:custGeom>
              <a:avLst/>
              <a:gdLst/>
              <a:ahLst/>
              <a:cxnLst/>
              <a:rect l="l" t="t" r="r" b="b"/>
              <a:pathLst>
                <a:path w="7764" h="12793" extrusionOk="0">
                  <a:moveTo>
                    <a:pt x="7764" y="0"/>
                  </a:moveTo>
                  <a:lnTo>
                    <a:pt x="0" y="4696"/>
                  </a:lnTo>
                  <a:lnTo>
                    <a:pt x="0" y="12792"/>
                  </a:lnTo>
                  <a:lnTo>
                    <a:pt x="1479" y="11905"/>
                  </a:lnTo>
                  <a:lnTo>
                    <a:pt x="1479" y="5546"/>
                  </a:lnTo>
                  <a:lnTo>
                    <a:pt x="6285" y="2588"/>
                  </a:lnTo>
                  <a:lnTo>
                    <a:pt x="6285" y="8984"/>
                  </a:lnTo>
                  <a:lnTo>
                    <a:pt x="7764" y="8134"/>
                  </a:lnTo>
                  <a:lnTo>
                    <a:pt x="7764" y="0"/>
                  </a:lnTo>
                  <a:close/>
                </a:path>
              </a:pathLst>
            </a:custGeom>
            <a:solidFill>
              <a:srgbClr val="E3B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47" name="Google Shape;15547;p58"/>
            <p:cNvSpPr/>
            <p:nvPr/>
          </p:nvSpPr>
          <p:spPr>
            <a:xfrm>
              <a:off x="5030025" y="3715200"/>
              <a:ext cx="204275" cy="150700"/>
            </a:xfrm>
            <a:custGeom>
              <a:avLst/>
              <a:gdLst/>
              <a:ahLst/>
              <a:cxnLst/>
              <a:rect l="l" t="t" r="r" b="b"/>
              <a:pathLst>
                <a:path w="8171" h="6028" extrusionOk="0">
                  <a:moveTo>
                    <a:pt x="4104" y="1"/>
                  </a:moveTo>
                  <a:cubicBezTo>
                    <a:pt x="3476" y="1"/>
                    <a:pt x="2847" y="112"/>
                    <a:pt x="2293" y="260"/>
                  </a:cubicBezTo>
                  <a:cubicBezTo>
                    <a:pt x="925" y="592"/>
                    <a:pt x="0" y="1369"/>
                    <a:pt x="0" y="2256"/>
                  </a:cubicBezTo>
                  <a:lnTo>
                    <a:pt x="0" y="3772"/>
                  </a:lnTo>
                  <a:cubicBezTo>
                    <a:pt x="0" y="4696"/>
                    <a:pt x="925" y="5436"/>
                    <a:pt x="2256" y="5842"/>
                  </a:cubicBezTo>
                  <a:cubicBezTo>
                    <a:pt x="2403" y="5879"/>
                    <a:pt x="2551" y="5953"/>
                    <a:pt x="2736" y="5953"/>
                  </a:cubicBezTo>
                  <a:cubicBezTo>
                    <a:pt x="2773" y="5953"/>
                    <a:pt x="2847" y="5953"/>
                    <a:pt x="2921" y="5990"/>
                  </a:cubicBezTo>
                  <a:lnTo>
                    <a:pt x="3180" y="5990"/>
                  </a:lnTo>
                  <a:cubicBezTo>
                    <a:pt x="3328" y="5990"/>
                    <a:pt x="3476" y="6027"/>
                    <a:pt x="3550" y="6027"/>
                  </a:cubicBezTo>
                  <a:lnTo>
                    <a:pt x="4548" y="6027"/>
                  </a:lnTo>
                  <a:cubicBezTo>
                    <a:pt x="4696" y="6027"/>
                    <a:pt x="4844" y="6027"/>
                    <a:pt x="4917" y="5990"/>
                  </a:cubicBezTo>
                  <a:lnTo>
                    <a:pt x="5213" y="5990"/>
                  </a:lnTo>
                  <a:cubicBezTo>
                    <a:pt x="5250" y="5990"/>
                    <a:pt x="5361" y="5990"/>
                    <a:pt x="5398" y="5953"/>
                  </a:cubicBezTo>
                  <a:cubicBezTo>
                    <a:pt x="5546" y="5879"/>
                    <a:pt x="5731" y="5879"/>
                    <a:pt x="5842" y="5842"/>
                  </a:cubicBezTo>
                  <a:cubicBezTo>
                    <a:pt x="5953" y="5842"/>
                    <a:pt x="5990" y="5805"/>
                    <a:pt x="6101" y="5768"/>
                  </a:cubicBezTo>
                  <a:lnTo>
                    <a:pt x="6507" y="5620"/>
                  </a:lnTo>
                  <a:cubicBezTo>
                    <a:pt x="6544" y="5620"/>
                    <a:pt x="6581" y="5583"/>
                    <a:pt x="6655" y="5583"/>
                  </a:cubicBezTo>
                  <a:cubicBezTo>
                    <a:pt x="6729" y="5509"/>
                    <a:pt x="6877" y="5472"/>
                    <a:pt x="6951" y="5436"/>
                  </a:cubicBezTo>
                  <a:cubicBezTo>
                    <a:pt x="7025" y="5362"/>
                    <a:pt x="7062" y="5362"/>
                    <a:pt x="7099" y="5325"/>
                  </a:cubicBezTo>
                  <a:cubicBezTo>
                    <a:pt x="7247" y="5251"/>
                    <a:pt x="7394" y="5140"/>
                    <a:pt x="7468" y="5066"/>
                  </a:cubicBezTo>
                  <a:lnTo>
                    <a:pt x="7579" y="4955"/>
                  </a:lnTo>
                  <a:lnTo>
                    <a:pt x="7764" y="4770"/>
                  </a:lnTo>
                  <a:cubicBezTo>
                    <a:pt x="7801" y="4733"/>
                    <a:pt x="7838" y="4659"/>
                    <a:pt x="7875" y="4585"/>
                  </a:cubicBezTo>
                  <a:cubicBezTo>
                    <a:pt x="7949" y="4548"/>
                    <a:pt x="7949" y="4511"/>
                    <a:pt x="7986" y="4474"/>
                  </a:cubicBezTo>
                  <a:cubicBezTo>
                    <a:pt x="8023" y="4400"/>
                    <a:pt x="8023" y="4363"/>
                    <a:pt x="8060" y="4326"/>
                  </a:cubicBezTo>
                  <a:lnTo>
                    <a:pt x="8060" y="4289"/>
                  </a:lnTo>
                  <a:cubicBezTo>
                    <a:pt x="8060" y="4215"/>
                    <a:pt x="8060" y="4215"/>
                    <a:pt x="8134" y="4179"/>
                  </a:cubicBezTo>
                  <a:lnTo>
                    <a:pt x="8134" y="4142"/>
                  </a:lnTo>
                  <a:cubicBezTo>
                    <a:pt x="8171" y="4031"/>
                    <a:pt x="8171" y="3883"/>
                    <a:pt x="8171" y="3809"/>
                  </a:cubicBezTo>
                  <a:lnTo>
                    <a:pt x="8171" y="2293"/>
                  </a:lnTo>
                  <a:cubicBezTo>
                    <a:pt x="8171" y="1517"/>
                    <a:pt x="7468" y="814"/>
                    <a:pt x="6470" y="444"/>
                  </a:cubicBezTo>
                  <a:cubicBezTo>
                    <a:pt x="6322" y="371"/>
                    <a:pt x="6211" y="334"/>
                    <a:pt x="6101" y="297"/>
                  </a:cubicBezTo>
                  <a:cubicBezTo>
                    <a:pt x="6027" y="297"/>
                    <a:pt x="5953" y="260"/>
                    <a:pt x="5916" y="260"/>
                  </a:cubicBezTo>
                  <a:cubicBezTo>
                    <a:pt x="5361" y="112"/>
                    <a:pt x="4770" y="1"/>
                    <a:pt x="4104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48" name="Google Shape;15548;p58"/>
            <p:cNvSpPr/>
            <p:nvPr/>
          </p:nvSpPr>
          <p:spPr>
            <a:xfrm>
              <a:off x="5030025" y="3719825"/>
              <a:ext cx="57325" cy="142375"/>
            </a:xfrm>
            <a:custGeom>
              <a:avLst/>
              <a:gdLst/>
              <a:ahLst/>
              <a:cxnLst/>
              <a:rect l="l" t="t" r="r" b="b"/>
              <a:pathLst>
                <a:path w="2293" h="5695" extrusionOk="0">
                  <a:moveTo>
                    <a:pt x="2256" y="1"/>
                  </a:moveTo>
                  <a:cubicBezTo>
                    <a:pt x="925" y="407"/>
                    <a:pt x="0" y="1184"/>
                    <a:pt x="0" y="2108"/>
                  </a:cubicBezTo>
                  <a:lnTo>
                    <a:pt x="0" y="3624"/>
                  </a:lnTo>
                  <a:cubicBezTo>
                    <a:pt x="0" y="4548"/>
                    <a:pt x="925" y="5324"/>
                    <a:pt x="2256" y="5694"/>
                  </a:cubicBezTo>
                  <a:lnTo>
                    <a:pt x="2293" y="5694"/>
                  </a:lnTo>
                  <a:lnTo>
                    <a:pt x="2293" y="1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49" name="Google Shape;15549;p58"/>
            <p:cNvSpPr/>
            <p:nvPr/>
          </p:nvSpPr>
          <p:spPr>
            <a:xfrm>
              <a:off x="5145550" y="3716125"/>
              <a:ext cx="85975" cy="148850"/>
            </a:xfrm>
            <a:custGeom>
              <a:avLst/>
              <a:gdLst/>
              <a:ahLst/>
              <a:cxnLst/>
              <a:rect l="l" t="t" r="r" b="b"/>
              <a:pathLst>
                <a:path w="3439" h="5954" extrusionOk="0">
                  <a:moveTo>
                    <a:pt x="1" y="1"/>
                  </a:moveTo>
                  <a:lnTo>
                    <a:pt x="1" y="5953"/>
                  </a:lnTo>
                  <a:cubicBezTo>
                    <a:pt x="75" y="5916"/>
                    <a:pt x="149" y="5916"/>
                    <a:pt x="223" y="5916"/>
                  </a:cubicBezTo>
                  <a:lnTo>
                    <a:pt x="518" y="5916"/>
                  </a:lnTo>
                  <a:cubicBezTo>
                    <a:pt x="555" y="5842"/>
                    <a:pt x="629" y="5842"/>
                    <a:pt x="666" y="5842"/>
                  </a:cubicBezTo>
                  <a:cubicBezTo>
                    <a:pt x="851" y="5842"/>
                    <a:pt x="999" y="5805"/>
                    <a:pt x="1147" y="5768"/>
                  </a:cubicBezTo>
                  <a:cubicBezTo>
                    <a:pt x="1221" y="5731"/>
                    <a:pt x="1295" y="5731"/>
                    <a:pt x="1369" y="5657"/>
                  </a:cubicBezTo>
                  <a:lnTo>
                    <a:pt x="1775" y="5546"/>
                  </a:lnTo>
                  <a:cubicBezTo>
                    <a:pt x="1849" y="5546"/>
                    <a:pt x="1886" y="5472"/>
                    <a:pt x="1923" y="5472"/>
                  </a:cubicBezTo>
                  <a:cubicBezTo>
                    <a:pt x="2071" y="5435"/>
                    <a:pt x="2145" y="5399"/>
                    <a:pt x="2256" y="5362"/>
                  </a:cubicBezTo>
                  <a:cubicBezTo>
                    <a:pt x="2293" y="5288"/>
                    <a:pt x="2330" y="5288"/>
                    <a:pt x="2404" y="5251"/>
                  </a:cubicBezTo>
                  <a:cubicBezTo>
                    <a:pt x="2515" y="5177"/>
                    <a:pt x="2663" y="5066"/>
                    <a:pt x="2773" y="4992"/>
                  </a:cubicBezTo>
                  <a:lnTo>
                    <a:pt x="2847" y="4881"/>
                  </a:lnTo>
                  <a:lnTo>
                    <a:pt x="3032" y="4696"/>
                  </a:lnTo>
                  <a:cubicBezTo>
                    <a:pt x="3069" y="4659"/>
                    <a:pt x="3143" y="4548"/>
                    <a:pt x="3180" y="4511"/>
                  </a:cubicBezTo>
                  <a:cubicBezTo>
                    <a:pt x="3217" y="4474"/>
                    <a:pt x="3217" y="4437"/>
                    <a:pt x="3254" y="4363"/>
                  </a:cubicBezTo>
                  <a:cubicBezTo>
                    <a:pt x="3328" y="4289"/>
                    <a:pt x="3328" y="4252"/>
                    <a:pt x="3365" y="4178"/>
                  </a:cubicBezTo>
                  <a:lnTo>
                    <a:pt x="3365" y="4142"/>
                  </a:lnTo>
                  <a:cubicBezTo>
                    <a:pt x="3402" y="4142"/>
                    <a:pt x="3402" y="4105"/>
                    <a:pt x="3402" y="4068"/>
                  </a:cubicBezTo>
                  <a:lnTo>
                    <a:pt x="3402" y="3994"/>
                  </a:lnTo>
                  <a:cubicBezTo>
                    <a:pt x="3439" y="3920"/>
                    <a:pt x="3439" y="3772"/>
                    <a:pt x="3439" y="3698"/>
                  </a:cubicBezTo>
                  <a:lnTo>
                    <a:pt x="3439" y="2145"/>
                  </a:lnTo>
                  <a:cubicBezTo>
                    <a:pt x="3439" y="1406"/>
                    <a:pt x="2810" y="740"/>
                    <a:pt x="1738" y="297"/>
                  </a:cubicBezTo>
                  <a:cubicBezTo>
                    <a:pt x="1664" y="260"/>
                    <a:pt x="1516" y="223"/>
                    <a:pt x="1369" y="186"/>
                  </a:cubicBezTo>
                  <a:cubicBezTo>
                    <a:pt x="1332" y="186"/>
                    <a:pt x="1258" y="112"/>
                    <a:pt x="1184" y="112"/>
                  </a:cubicBezTo>
                  <a:cubicBezTo>
                    <a:pt x="888" y="38"/>
                    <a:pt x="444" y="38"/>
                    <a:pt x="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50" name="Google Shape;15550;p58"/>
            <p:cNvSpPr/>
            <p:nvPr/>
          </p:nvSpPr>
          <p:spPr>
            <a:xfrm>
              <a:off x="5201000" y="3731850"/>
              <a:ext cx="31450" cy="120175"/>
            </a:xfrm>
            <a:custGeom>
              <a:avLst/>
              <a:gdLst/>
              <a:ahLst/>
              <a:cxnLst/>
              <a:rect l="l" t="t" r="r" b="b"/>
              <a:pathLst>
                <a:path w="1258" h="4807" extrusionOk="0">
                  <a:moveTo>
                    <a:pt x="1" y="0"/>
                  </a:moveTo>
                  <a:lnTo>
                    <a:pt x="1" y="4806"/>
                  </a:lnTo>
                  <a:cubicBezTo>
                    <a:pt x="1" y="4770"/>
                    <a:pt x="38" y="4770"/>
                    <a:pt x="38" y="4770"/>
                  </a:cubicBezTo>
                  <a:cubicBezTo>
                    <a:pt x="75" y="4696"/>
                    <a:pt x="149" y="4696"/>
                    <a:pt x="186" y="4659"/>
                  </a:cubicBezTo>
                  <a:cubicBezTo>
                    <a:pt x="334" y="4585"/>
                    <a:pt x="445" y="4474"/>
                    <a:pt x="555" y="4400"/>
                  </a:cubicBezTo>
                  <a:lnTo>
                    <a:pt x="629" y="4289"/>
                  </a:lnTo>
                  <a:lnTo>
                    <a:pt x="814" y="4104"/>
                  </a:lnTo>
                  <a:cubicBezTo>
                    <a:pt x="888" y="4067"/>
                    <a:pt x="925" y="3993"/>
                    <a:pt x="962" y="3919"/>
                  </a:cubicBezTo>
                  <a:cubicBezTo>
                    <a:pt x="999" y="3882"/>
                    <a:pt x="999" y="3845"/>
                    <a:pt x="1073" y="3771"/>
                  </a:cubicBezTo>
                  <a:cubicBezTo>
                    <a:pt x="1110" y="3697"/>
                    <a:pt x="1110" y="3660"/>
                    <a:pt x="1147" y="3623"/>
                  </a:cubicBezTo>
                  <a:lnTo>
                    <a:pt x="1147" y="3549"/>
                  </a:lnTo>
                  <a:cubicBezTo>
                    <a:pt x="1184" y="3549"/>
                    <a:pt x="1184" y="3513"/>
                    <a:pt x="1184" y="3476"/>
                  </a:cubicBezTo>
                  <a:lnTo>
                    <a:pt x="1184" y="3402"/>
                  </a:lnTo>
                  <a:cubicBezTo>
                    <a:pt x="1258" y="3328"/>
                    <a:pt x="1258" y="3180"/>
                    <a:pt x="1258" y="3106"/>
                  </a:cubicBezTo>
                  <a:lnTo>
                    <a:pt x="1258" y="1553"/>
                  </a:lnTo>
                  <a:cubicBezTo>
                    <a:pt x="1258" y="925"/>
                    <a:pt x="740" y="407"/>
                    <a:pt x="1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51" name="Google Shape;15551;p58"/>
            <p:cNvSpPr/>
            <p:nvPr/>
          </p:nvSpPr>
          <p:spPr>
            <a:xfrm>
              <a:off x="5030025" y="3708750"/>
              <a:ext cx="202425" cy="115550"/>
            </a:xfrm>
            <a:custGeom>
              <a:avLst/>
              <a:gdLst/>
              <a:ahLst/>
              <a:cxnLst/>
              <a:rect l="l" t="t" r="r" b="b"/>
              <a:pathLst>
                <a:path w="8097" h="4622" extrusionOk="0">
                  <a:moveTo>
                    <a:pt x="4067" y="0"/>
                  </a:moveTo>
                  <a:cubicBezTo>
                    <a:pt x="1812" y="0"/>
                    <a:pt x="0" y="998"/>
                    <a:pt x="0" y="2292"/>
                  </a:cubicBezTo>
                  <a:cubicBezTo>
                    <a:pt x="0" y="3549"/>
                    <a:pt x="1849" y="4584"/>
                    <a:pt x="4067" y="4621"/>
                  </a:cubicBezTo>
                  <a:cubicBezTo>
                    <a:pt x="6285" y="4621"/>
                    <a:pt x="8097" y="3623"/>
                    <a:pt x="8097" y="2292"/>
                  </a:cubicBezTo>
                  <a:cubicBezTo>
                    <a:pt x="8097" y="998"/>
                    <a:pt x="6322" y="0"/>
                    <a:pt x="4067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52" name="Google Shape;15552;p58"/>
            <p:cNvSpPr/>
            <p:nvPr/>
          </p:nvSpPr>
          <p:spPr>
            <a:xfrm>
              <a:off x="5057750" y="3508175"/>
              <a:ext cx="151600" cy="293950"/>
            </a:xfrm>
            <a:custGeom>
              <a:avLst/>
              <a:gdLst/>
              <a:ahLst/>
              <a:cxnLst/>
              <a:rect l="l" t="t" r="r" b="b"/>
              <a:pathLst>
                <a:path w="6064" h="11758" extrusionOk="0">
                  <a:moveTo>
                    <a:pt x="5139" y="11239"/>
                  </a:moveTo>
                  <a:cubicBezTo>
                    <a:pt x="4955" y="11350"/>
                    <a:pt x="4770" y="11424"/>
                    <a:pt x="4511" y="11535"/>
                  </a:cubicBezTo>
                  <a:lnTo>
                    <a:pt x="4474" y="11535"/>
                  </a:lnTo>
                  <a:cubicBezTo>
                    <a:pt x="4252" y="11646"/>
                    <a:pt x="4030" y="11683"/>
                    <a:pt x="3771" y="11720"/>
                  </a:cubicBezTo>
                  <a:cubicBezTo>
                    <a:pt x="3661" y="11720"/>
                    <a:pt x="3513" y="11757"/>
                    <a:pt x="3402" y="11757"/>
                  </a:cubicBezTo>
                  <a:lnTo>
                    <a:pt x="2995" y="11757"/>
                  </a:lnTo>
                  <a:lnTo>
                    <a:pt x="2773" y="11757"/>
                  </a:lnTo>
                  <a:lnTo>
                    <a:pt x="2662" y="11757"/>
                  </a:lnTo>
                  <a:lnTo>
                    <a:pt x="2625" y="11757"/>
                  </a:lnTo>
                  <a:lnTo>
                    <a:pt x="2478" y="11757"/>
                  </a:lnTo>
                  <a:lnTo>
                    <a:pt x="2330" y="11757"/>
                  </a:lnTo>
                  <a:lnTo>
                    <a:pt x="2219" y="11757"/>
                  </a:lnTo>
                  <a:cubicBezTo>
                    <a:pt x="2108" y="11757"/>
                    <a:pt x="2071" y="11720"/>
                    <a:pt x="1960" y="11720"/>
                  </a:cubicBezTo>
                  <a:lnTo>
                    <a:pt x="1886" y="11720"/>
                  </a:lnTo>
                  <a:lnTo>
                    <a:pt x="1849" y="11720"/>
                  </a:lnTo>
                  <a:lnTo>
                    <a:pt x="1775" y="11720"/>
                  </a:lnTo>
                  <a:cubicBezTo>
                    <a:pt x="1738" y="11720"/>
                    <a:pt x="1664" y="11683"/>
                    <a:pt x="1590" y="11683"/>
                  </a:cubicBezTo>
                  <a:cubicBezTo>
                    <a:pt x="1553" y="11683"/>
                    <a:pt x="1479" y="11609"/>
                    <a:pt x="1405" y="11609"/>
                  </a:cubicBezTo>
                  <a:cubicBezTo>
                    <a:pt x="1257" y="11572"/>
                    <a:pt x="1036" y="11498"/>
                    <a:pt x="888" y="11387"/>
                  </a:cubicBezTo>
                  <a:cubicBezTo>
                    <a:pt x="814" y="11387"/>
                    <a:pt x="814" y="11350"/>
                    <a:pt x="777" y="11350"/>
                  </a:cubicBezTo>
                  <a:cubicBezTo>
                    <a:pt x="740" y="11350"/>
                    <a:pt x="740" y="11313"/>
                    <a:pt x="703" y="11313"/>
                  </a:cubicBezTo>
                  <a:lnTo>
                    <a:pt x="629" y="11313"/>
                  </a:lnTo>
                  <a:cubicBezTo>
                    <a:pt x="629" y="11313"/>
                    <a:pt x="592" y="11313"/>
                    <a:pt x="592" y="11239"/>
                  </a:cubicBezTo>
                  <a:lnTo>
                    <a:pt x="592" y="11239"/>
                  </a:lnTo>
                  <a:lnTo>
                    <a:pt x="592" y="11239"/>
                  </a:lnTo>
                  <a:cubicBezTo>
                    <a:pt x="555" y="11239"/>
                    <a:pt x="555" y="11203"/>
                    <a:pt x="481" y="11166"/>
                  </a:cubicBezTo>
                  <a:lnTo>
                    <a:pt x="407" y="11055"/>
                  </a:lnTo>
                  <a:cubicBezTo>
                    <a:pt x="333" y="10981"/>
                    <a:pt x="222" y="10870"/>
                    <a:pt x="185" y="10759"/>
                  </a:cubicBezTo>
                  <a:cubicBezTo>
                    <a:pt x="185" y="10685"/>
                    <a:pt x="111" y="10685"/>
                    <a:pt x="111" y="10648"/>
                  </a:cubicBezTo>
                  <a:cubicBezTo>
                    <a:pt x="37" y="10463"/>
                    <a:pt x="0" y="10315"/>
                    <a:pt x="0" y="10130"/>
                  </a:cubicBezTo>
                  <a:lnTo>
                    <a:pt x="0" y="10056"/>
                  </a:lnTo>
                  <a:lnTo>
                    <a:pt x="0" y="10056"/>
                  </a:lnTo>
                  <a:lnTo>
                    <a:pt x="0" y="0"/>
                  </a:lnTo>
                  <a:cubicBezTo>
                    <a:pt x="0" y="148"/>
                    <a:pt x="37" y="296"/>
                    <a:pt x="111" y="481"/>
                  </a:cubicBezTo>
                  <a:cubicBezTo>
                    <a:pt x="222" y="666"/>
                    <a:pt x="407" y="851"/>
                    <a:pt x="629" y="1036"/>
                  </a:cubicBezTo>
                  <a:cubicBezTo>
                    <a:pt x="740" y="1110"/>
                    <a:pt x="814" y="1183"/>
                    <a:pt x="925" y="1220"/>
                  </a:cubicBezTo>
                  <a:cubicBezTo>
                    <a:pt x="1294" y="1479"/>
                    <a:pt x="1738" y="1590"/>
                    <a:pt x="2256" y="1701"/>
                  </a:cubicBezTo>
                  <a:cubicBezTo>
                    <a:pt x="3032" y="1849"/>
                    <a:pt x="3882" y="1775"/>
                    <a:pt x="4622" y="1516"/>
                  </a:cubicBezTo>
                  <a:cubicBezTo>
                    <a:pt x="4844" y="1405"/>
                    <a:pt x="5028" y="1331"/>
                    <a:pt x="5213" y="1220"/>
                  </a:cubicBezTo>
                  <a:cubicBezTo>
                    <a:pt x="5731" y="962"/>
                    <a:pt x="5990" y="592"/>
                    <a:pt x="6064" y="222"/>
                  </a:cubicBezTo>
                  <a:lnTo>
                    <a:pt x="6064" y="9835"/>
                  </a:lnTo>
                  <a:cubicBezTo>
                    <a:pt x="6064" y="10315"/>
                    <a:pt x="5768" y="10833"/>
                    <a:pt x="5139" y="11239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53" name="Google Shape;15553;p58"/>
            <p:cNvSpPr/>
            <p:nvPr/>
          </p:nvSpPr>
          <p:spPr>
            <a:xfrm>
              <a:off x="5054975" y="3403725"/>
              <a:ext cx="151600" cy="161775"/>
            </a:xfrm>
            <a:custGeom>
              <a:avLst/>
              <a:gdLst/>
              <a:ahLst/>
              <a:cxnLst/>
              <a:rect l="l" t="t" r="r" b="b"/>
              <a:pathLst>
                <a:path w="6064" h="6471" extrusionOk="0">
                  <a:moveTo>
                    <a:pt x="74" y="4844"/>
                  </a:moveTo>
                  <a:lnTo>
                    <a:pt x="74" y="4844"/>
                  </a:lnTo>
                  <a:lnTo>
                    <a:pt x="1" y="1"/>
                  </a:lnTo>
                  <a:lnTo>
                    <a:pt x="6064" y="1"/>
                  </a:lnTo>
                  <a:lnTo>
                    <a:pt x="6064" y="4918"/>
                  </a:lnTo>
                  <a:cubicBezTo>
                    <a:pt x="5990" y="5288"/>
                    <a:pt x="5694" y="5657"/>
                    <a:pt x="5250" y="5916"/>
                  </a:cubicBezTo>
                  <a:cubicBezTo>
                    <a:pt x="5066" y="6027"/>
                    <a:pt x="4881" y="6101"/>
                    <a:pt x="4622" y="6212"/>
                  </a:cubicBezTo>
                  <a:cubicBezTo>
                    <a:pt x="3956" y="6434"/>
                    <a:pt x="3069" y="6471"/>
                    <a:pt x="2293" y="6397"/>
                  </a:cubicBezTo>
                  <a:cubicBezTo>
                    <a:pt x="1775" y="6286"/>
                    <a:pt x="1368" y="6138"/>
                    <a:pt x="925" y="5916"/>
                  </a:cubicBezTo>
                  <a:cubicBezTo>
                    <a:pt x="851" y="5879"/>
                    <a:pt x="740" y="5768"/>
                    <a:pt x="666" y="5731"/>
                  </a:cubicBezTo>
                  <a:cubicBezTo>
                    <a:pt x="444" y="5546"/>
                    <a:pt x="296" y="5361"/>
                    <a:pt x="148" y="5177"/>
                  </a:cubicBezTo>
                  <a:cubicBezTo>
                    <a:pt x="148" y="5029"/>
                    <a:pt x="111" y="4955"/>
                    <a:pt x="74" y="4844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54" name="Google Shape;15554;p58"/>
            <p:cNvSpPr/>
            <p:nvPr/>
          </p:nvSpPr>
          <p:spPr>
            <a:xfrm>
              <a:off x="5054975" y="3477675"/>
              <a:ext cx="151600" cy="88750"/>
            </a:xfrm>
            <a:custGeom>
              <a:avLst/>
              <a:gdLst/>
              <a:ahLst/>
              <a:cxnLst/>
              <a:rect l="l" t="t" r="r" b="b"/>
              <a:pathLst>
                <a:path w="6064" h="3550" extrusionOk="0">
                  <a:moveTo>
                    <a:pt x="5916" y="333"/>
                  </a:moveTo>
                  <a:cubicBezTo>
                    <a:pt x="5842" y="518"/>
                    <a:pt x="5657" y="703"/>
                    <a:pt x="5435" y="888"/>
                  </a:cubicBezTo>
                  <a:cubicBezTo>
                    <a:pt x="5324" y="925"/>
                    <a:pt x="5250" y="1036"/>
                    <a:pt x="5139" y="1073"/>
                  </a:cubicBezTo>
                  <a:cubicBezTo>
                    <a:pt x="4770" y="1294"/>
                    <a:pt x="4289" y="1442"/>
                    <a:pt x="3809" y="1516"/>
                  </a:cubicBezTo>
                  <a:cubicBezTo>
                    <a:pt x="3032" y="1664"/>
                    <a:pt x="2182" y="1627"/>
                    <a:pt x="1442" y="1331"/>
                  </a:cubicBezTo>
                  <a:cubicBezTo>
                    <a:pt x="1221" y="1257"/>
                    <a:pt x="1036" y="1146"/>
                    <a:pt x="851" y="1073"/>
                  </a:cubicBezTo>
                  <a:cubicBezTo>
                    <a:pt x="333" y="777"/>
                    <a:pt x="74" y="407"/>
                    <a:pt x="1" y="37"/>
                  </a:cubicBezTo>
                  <a:lnTo>
                    <a:pt x="1" y="1997"/>
                  </a:lnTo>
                  <a:cubicBezTo>
                    <a:pt x="111" y="2366"/>
                    <a:pt x="370" y="2736"/>
                    <a:pt x="851" y="2995"/>
                  </a:cubicBezTo>
                  <a:cubicBezTo>
                    <a:pt x="1036" y="3106"/>
                    <a:pt x="1221" y="3180"/>
                    <a:pt x="1442" y="3291"/>
                  </a:cubicBezTo>
                  <a:cubicBezTo>
                    <a:pt x="2145" y="3513"/>
                    <a:pt x="2995" y="3550"/>
                    <a:pt x="3809" y="3476"/>
                  </a:cubicBezTo>
                  <a:cubicBezTo>
                    <a:pt x="4326" y="3365"/>
                    <a:pt x="4733" y="3217"/>
                    <a:pt x="5139" y="2995"/>
                  </a:cubicBezTo>
                  <a:cubicBezTo>
                    <a:pt x="5213" y="2958"/>
                    <a:pt x="5324" y="2847"/>
                    <a:pt x="5435" y="2810"/>
                  </a:cubicBezTo>
                  <a:cubicBezTo>
                    <a:pt x="5657" y="2625"/>
                    <a:pt x="5805" y="2440"/>
                    <a:pt x="5916" y="2256"/>
                  </a:cubicBezTo>
                  <a:cubicBezTo>
                    <a:pt x="6027" y="2071"/>
                    <a:pt x="6064" y="1960"/>
                    <a:pt x="6064" y="1775"/>
                  </a:cubicBezTo>
                  <a:lnTo>
                    <a:pt x="6064" y="0"/>
                  </a:lnTo>
                  <a:lnTo>
                    <a:pt x="6027" y="0"/>
                  </a:lnTo>
                  <a:cubicBezTo>
                    <a:pt x="6027" y="148"/>
                    <a:pt x="5990" y="222"/>
                    <a:pt x="5916" y="333"/>
                  </a:cubicBezTo>
                  <a:close/>
                </a:path>
              </a:pathLst>
            </a:custGeom>
            <a:solidFill>
              <a:srgbClr val="CD6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55" name="Google Shape;15555;p58"/>
            <p:cNvSpPr/>
            <p:nvPr/>
          </p:nvSpPr>
          <p:spPr>
            <a:xfrm>
              <a:off x="5054975" y="3565475"/>
              <a:ext cx="151600" cy="88750"/>
            </a:xfrm>
            <a:custGeom>
              <a:avLst/>
              <a:gdLst/>
              <a:ahLst/>
              <a:cxnLst/>
              <a:rect l="l" t="t" r="r" b="b"/>
              <a:pathLst>
                <a:path w="6064" h="3550" extrusionOk="0">
                  <a:moveTo>
                    <a:pt x="5916" y="333"/>
                  </a:moveTo>
                  <a:cubicBezTo>
                    <a:pt x="5842" y="518"/>
                    <a:pt x="5657" y="703"/>
                    <a:pt x="5435" y="888"/>
                  </a:cubicBezTo>
                  <a:cubicBezTo>
                    <a:pt x="5324" y="925"/>
                    <a:pt x="5250" y="1036"/>
                    <a:pt x="5139" y="1073"/>
                  </a:cubicBezTo>
                  <a:cubicBezTo>
                    <a:pt x="4770" y="1295"/>
                    <a:pt x="4289" y="1442"/>
                    <a:pt x="3809" y="1516"/>
                  </a:cubicBezTo>
                  <a:cubicBezTo>
                    <a:pt x="3032" y="1664"/>
                    <a:pt x="2182" y="1627"/>
                    <a:pt x="1442" y="1332"/>
                  </a:cubicBezTo>
                  <a:cubicBezTo>
                    <a:pt x="1221" y="1258"/>
                    <a:pt x="1036" y="1147"/>
                    <a:pt x="851" y="1073"/>
                  </a:cubicBezTo>
                  <a:cubicBezTo>
                    <a:pt x="333" y="777"/>
                    <a:pt x="74" y="407"/>
                    <a:pt x="1" y="38"/>
                  </a:cubicBezTo>
                  <a:lnTo>
                    <a:pt x="1" y="1997"/>
                  </a:lnTo>
                  <a:cubicBezTo>
                    <a:pt x="111" y="2367"/>
                    <a:pt x="370" y="2736"/>
                    <a:pt x="851" y="2995"/>
                  </a:cubicBezTo>
                  <a:cubicBezTo>
                    <a:pt x="1036" y="3106"/>
                    <a:pt x="1221" y="3180"/>
                    <a:pt x="1442" y="3291"/>
                  </a:cubicBezTo>
                  <a:cubicBezTo>
                    <a:pt x="2145" y="3513"/>
                    <a:pt x="2995" y="3550"/>
                    <a:pt x="3809" y="3476"/>
                  </a:cubicBezTo>
                  <a:cubicBezTo>
                    <a:pt x="4326" y="3365"/>
                    <a:pt x="4733" y="3217"/>
                    <a:pt x="5139" y="2995"/>
                  </a:cubicBezTo>
                  <a:cubicBezTo>
                    <a:pt x="5213" y="2958"/>
                    <a:pt x="5324" y="2847"/>
                    <a:pt x="5435" y="2810"/>
                  </a:cubicBezTo>
                  <a:cubicBezTo>
                    <a:pt x="5657" y="2625"/>
                    <a:pt x="5805" y="2441"/>
                    <a:pt x="5916" y="2256"/>
                  </a:cubicBezTo>
                  <a:cubicBezTo>
                    <a:pt x="6027" y="2071"/>
                    <a:pt x="6064" y="1960"/>
                    <a:pt x="6064" y="1738"/>
                  </a:cubicBezTo>
                  <a:lnTo>
                    <a:pt x="6064" y="1"/>
                  </a:lnTo>
                  <a:lnTo>
                    <a:pt x="6027" y="1"/>
                  </a:lnTo>
                  <a:cubicBezTo>
                    <a:pt x="6027" y="148"/>
                    <a:pt x="5990" y="222"/>
                    <a:pt x="5916" y="333"/>
                  </a:cubicBezTo>
                  <a:close/>
                </a:path>
              </a:pathLst>
            </a:custGeom>
            <a:solidFill>
              <a:srgbClr val="CD6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56" name="Google Shape;15556;p58"/>
            <p:cNvSpPr/>
            <p:nvPr/>
          </p:nvSpPr>
          <p:spPr>
            <a:xfrm>
              <a:off x="5206550" y="3448100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1" y="0"/>
                  </a:moveTo>
                  <a:lnTo>
                    <a:pt x="1" y="370"/>
                  </a:lnTo>
                  <a:cubicBezTo>
                    <a:pt x="38" y="222"/>
                    <a:pt x="38" y="74"/>
                    <a:pt x="1" y="0"/>
                  </a:cubicBez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57" name="Google Shape;15557;p58"/>
            <p:cNvSpPr/>
            <p:nvPr/>
          </p:nvSpPr>
          <p:spPr>
            <a:xfrm>
              <a:off x="5015225" y="3372300"/>
              <a:ext cx="232025" cy="81375"/>
            </a:xfrm>
            <a:custGeom>
              <a:avLst/>
              <a:gdLst/>
              <a:ahLst/>
              <a:cxnLst/>
              <a:rect l="l" t="t" r="r" b="b"/>
              <a:pathLst>
                <a:path w="9281" h="3255" extrusionOk="0">
                  <a:moveTo>
                    <a:pt x="1" y="740"/>
                  </a:moveTo>
                  <a:lnTo>
                    <a:pt x="1" y="1"/>
                  </a:lnTo>
                  <a:lnTo>
                    <a:pt x="9280" y="1"/>
                  </a:lnTo>
                  <a:lnTo>
                    <a:pt x="9280" y="851"/>
                  </a:lnTo>
                  <a:cubicBezTo>
                    <a:pt x="9133" y="1406"/>
                    <a:pt x="8726" y="1960"/>
                    <a:pt x="7986" y="2367"/>
                  </a:cubicBezTo>
                  <a:cubicBezTo>
                    <a:pt x="7691" y="2552"/>
                    <a:pt x="7395" y="2700"/>
                    <a:pt x="7062" y="2773"/>
                  </a:cubicBezTo>
                  <a:cubicBezTo>
                    <a:pt x="5953" y="3143"/>
                    <a:pt x="4659" y="3254"/>
                    <a:pt x="3439" y="2995"/>
                  </a:cubicBezTo>
                  <a:cubicBezTo>
                    <a:pt x="2700" y="2884"/>
                    <a:pt x="1960" y="2626"/>
                    <a:pt x="1406" y="2330"/>
                  </a:cubicBezTo>
                  <a:lnTo>
                    <a:pt x="999" y="2034"/>
                  </a:lnTo>
                  <a:cubicBezTo>
                    <a:pt x="666" y="1775"/>
                    <a:pt x="407" y="1480"/>
                    <a:pt x="260" y="1221"/>
                  </a:cubicBezTo>
                  <a:cubicBezTo>
                    <a:pt x="112" y="1073"/>
                    <a:pt x="1" y="740"/>
                    <a:pt x="1" y="740"/>
                  </a:cubicBezTo>
                  <a:close/>
                </a:path>
              </a:pathLst>
            </a:custGeom>
            <a:solidFill>
              <a:srgbClr val="8D9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58" name="Google Shape;15558;p58"/>
            <p:cNvSpPr/>
            <p:nvPr/>
          </p:nvSpPr>
          <p:spPr>
            <a:xfrm>
              <a:off x="5003225" y="3304600"/>
              <a:ext cx="256975" cy="136025"/>
            </a:xfrm>
            <a:custGeom>
              <a:avLst/>
              <a:gdLst/>
              <a:ahLst/>
              <a:cxnLst/>
              <a:rect l="l" t="t" r="r" b="b"/>
              <a:pathLst>
                <a:path w="10279" h="5441" extrusionOk="0">
                  <a:moveTo>
                    <a:pt x="5031" y="0"/>
                  </a:moveTo>
                  <a:cubicBezTo>
                    <a:pt x="3850" y="0"/>
                    <a:pt x="2684" y="259"/>
                    <a:pt x="1812" y="786"/>
                  </a:cubicBezTo>
                  <a:cubicBezTo>
                    <a:pt x="0" y="1821"/>
                    <a:pt x="0" y="3559"/>
                    <a:pt x="1849" y="4631"/>
                  </a:cubicBezTo>
                  <a:cubicBezTo>
                    <a:pt x="2797" y="5162"/>
                    <a:pt x="4038" y="5440"/>
                    <a:pt x="5266" y="5440"/>
                  </a:cubicBezTo>
                  <a:cubicBezTo>
                    <a:pt x="6431" y="5440"/>
                    <a:pt x="7585" y="5190"/>
                    <a:pt x="8466" y="4668"/>
                  </a:cubicBezTo>
                  <a:cubicBezTo>
                    <a:pt x="10278" y="3596"/>
                    <a:pt x="10278" y="1895"/>
                    <a:pt x="8430" y="823"/>
                  </a:cubicBezTo>
                  <a:cubicBezTo>
                    <a:pt x="7489" y="278"/>
                    <a:pt x="6253" y="0"/>
                    <a:pt x="503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59" name="Google Shape;15559;p58"/>
            <p:cNvSpPr/>
            <p:nvPr/>
          </p:nvSpPr>
          <p:spPr>
            <a:xfrm>
              <a:off x="5054975" y="3247525"/>
              <a:ext cx="151600" cy="161775"/>
            </a:xfrm>
            <a:custGeom>
              <a:avLst/>
              <a:gdLst/>
              <a:ahLst/>
              <a:cxnLst/>
              <a:rect l="l" t="t" r="r" b="b"/>
              <a:pathLst>
                <a:path w="6064" h="6471" extrusionOk="0">
                  <a:moveTo>
                    <a:pt x="74" y="4881"/>
                  </a:moveTo>
                  <a:lnTo>
                    <a:pt x="74" y="4881"/>
                  </a:lnTo>
                  <a:lnTo>
                    <a:pt x="1" y="1"/>
                  </a:lnTo>
                  <a:lnTo>
                    <a:pt x="6064" y="1"/>
                  </a:lnTo>
                  <a:lnTo>
                    <a:pt x="6064" y="4918"/>
                  </a:lnTo>
                  <a:cubicBezTo>
                    <a:pt x="5990" y="5287"/>
                    <a:pt x="5694" y="5657"/>
                    <a:pt x="5250" y="5916"/>
                  </a:cubicBezTo>
                  <a:cubicBezTo>
                    <a:pt x="5066" y="6027"/>
                    <a:pt x="4881" y="6101"/>
                    <a:pt x="4622" y="6212"/>
                  </a:cubicBezTo>
                  <a:cubicBezTo>
                    <a:pt x="3956" y="6434"/>
                    <a:pt x="3069" y="6471"/>
                    <a:pt x="2293" y="6397"/>
                  </a:cubicBezTo>
                  <a:cubicBezTo>
                    <a:pt x="1775" y="6286"/>
                    <a:pt x="1368" y="6175"/>
                    <a:pt x="925" y="5916"/>
                  </a:cubicBezTo>
                  <a:cubicBezTo>
                    <a:pt x="851" y="5879"/>
                    <a:pt x="740" y="5805"/>
                    <a:pt x="666" y="5731"/>
                  </a:cubicBezTo>
                  <a:cubicBezTo>
                    <a:pt x="444" y="5546"/>
                    <a:pt x="296" y="5361"/>
                    <a:pt x="148" y="5177"/>
                  </a:cubicBezTo>
                  <a:cubicBezTo>
                    <a:pt x="148" y="5029"/>
                    <a:pt x="111" y="4955"/>
                    <a:pt x="74" y="488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60" name="Google Shape;15560;p58"/>
            <p:cNvSpPr/>
            <p:nvPr/>
          </p:nvSpPr>
          <p:spPr>
            <a:xfrm>
              <a:off x="5048500" y="3203050"/>
              <a:ext cx="167325" cy="87150"/>
            </a:xfrm>
            <a:custGeom>
              <a:avLst/>
              <a:gdLst/>
              <a:ahLst/>
              <a:cxnLst/>
              <a:rect l="l" t="t" r="r" b="b"/>
              <a:pathLst>
                <a:path w="6693" h="3486" extrusionOk="0">
                  <a:moveTo>
                    <a:pt x="3299" y="0"/>
                  </a:moveTo>
                  <a:cubicBezTo>
                    <a:pt x="2530" y="0"/>
                    <a:pt x="1767" y="158"/>
                    <a:pt x="1184" y="486"/>
                  </a:cubicBezTo>
                  <a:cubicBezTo>
                    <a:pt x="1" y="1188"/>
                    <a:pt x="1" y="2297"/>
                    <a:pt x="1258" y="3000"/>
                  </a:cubicBezTo>
                  <a:cubicBezTo>
                    <a:pt x="1858" y="3318"/>
                    <a:pt x="2657" y="3485"/>
                    <a:pt x="3449" y="3485"/>
                  </a:cubicBezTo>
                  <a:cubicBezTo>
                    <a:pt x="4219" y="3485"/>
                    <a:pt x="4982" y="3328"/>
                    <a:pt x="5546" y="3000"/>
                  </a:cubicBezTo>
                  <a:cubicBezTo>
                    <a:pt x="6692" y="2297"/>
                    <a:pt x="6692" y="1188"/>
                    <a:pt x="5509" y="486"/>
                  </a:cubicBezTo>
                  <a:cubicBezTo>
                    <a:pt x="4891" y="167"/>
                    <a:pt x="4091" y="0"/>
                    <a:pt x="3299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61" name="Google Shape;15561;p58"/>
            <p:cNvSpPr/>
            <p:nvPr/>
          </p:nvSpPr>
          <p:spPr>
            <a:xfrm>
              <a:off x="5057750" y="3207775"/>
              <a:ext cx="148825" cy="76750"/>
            </a:xfrm>
            <a:custGeom>
              <a:avLst/>
              <a:gdLst/>
              <a:ahLst/>
              <a:cxnLst/>
              <a:rect l="l" t="t" r="r" b="b"/>
              <a:pathLst>
                <a:path w="5953" h="3070" extrusionOk="0">
                  <a:moveTo>
                    <a:pt x="2977" y="1"/>
                  </a:moveTo>
                  <a:cubicBezTo>
                    <a:pt x="2283" y="1"/>
                    <a:pt x="1590" y="149"/>
                    <a:pt x="1073" y="445"/>
                  </a:cubicBezTo>
                  <a:cubicBezTo>
                    <a:pt x="0" y="1036"/>
                    <a:pt x="0" y="1997"/>
                    <a:pt x="999" y="2626"/>
                  </a:cubicBezTo>
                  <a:cubicBezTo>
                    <a:pt x="1535" y="2922"/>
                    <a:pt x="2228" y="3069"/>
                    <a:pt x="2921" y="3069"/>
                  </a:cubicBezTo>
                  <a:cubicBezTo>
                    <a:pt x="3614" y="3069"/>
                    <a:pt x="4308" y="2922"/>
                    <a:pt x="4844" y="2626"/>
                  </a:cubicBezTo>
                  <a:cubicBezTo>
                    <a:pt x="5953" y="1960"/>
                    <a:pt x="5953" y="999"/>
                    <a:pt x="4881" y="445"/>
                  </a:cubicBezTo>
                  <a:cubicBezTo>
                    <a:pt x="4363" y="149"/>
                    <a:pt x="3670" y="1"/>
                    <a:pt x="2977" y="1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62" name="Google Shape;15562;p58"/>
            <p:cNvSpPr/>
            <p:nvPr/>
          </p:nvSpPr>
          <p:spPr>
            <a:xfrm>
              <a:off x="5057750" y="3207600"/>
              <a:ext cx="115550" cy="71375"/>
            </a:xfrm>
            <a:custGeom>
              <a:avLst/>
              <a:gdLst/>
              <a:ahLst/>
              <a:cxnLst/>
              <a:rect l="l" t="t" r="r" b="b"/>
              <a:pathLst>
                <a:path w="4622" h="2855" extrusionOk="0">
                  <a:moveTo>
                    <a:pt x="2982" y="0"/>
                  </a:moveTo>
                  <a:cubicBezTo>
                    <a:pt x="2289" y="0"/>
                    <a:pt x="1598" y="149"/>
                    <a:pt x="1073" y="452"/>
                  </a:cubicBezTo>
                  <a:cubicBezTo>
                    <a:pt x="0" y="1043"/>
                    <a:pt x="0" y="2004"/>
                    <a:pt x="999" y="2559"/>
                  </a:cubicBezTo>
                  <a:cubicBezTo>
                    <a:pt x="1184" y="2707"/>
                    <a:pt x="1442" y="2818"/>
                    <a:pt x="1664" y="2855"/>
                  </a:cubicBezTo>
                  <a:lnTo>
                    <a:pt x="4622" y="304"/>
                  </a:lnTo>
                  <a:cubicBezTo>
                    <a:pt x="4135" y="102"/>
                    <a:pt x="3558" y="0"/>
                    <a:pt x="298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63" name="Google Shape;15563;p58"/>
            <p:cNvSpPr/>
            <p:nvPr/>
          </p:nvSpPr>
          <p:spPr>
            <a:xfrm>
              <a:off x="5182525" y="3173575"/>
              <a:ext cx="3725" cy="104475"/>
            </a:xfrm>
            <a:custGeom>
              <a:avLst/>
              <a:gdLst/>
              <a:ahLst/>
              <a:cxnLst/>
              <a:rect l="l" t="t" r="r" b="b"/>
              <a:pathLst>
                <a:path w="149" h="4179" extrusionOk="0">
                  <a:moveTo>
                    <a:pt x="148" y="1"/>
                  </a:moveTo>
                  <a:lnTo>
                    <a:pt x="1" y="112"/>
                  </a:lnTo>
                  <a:lnTo>
                    <a:pt x="1" y="4179"/>
                  </a:lnTo>
                  <a:lnTo>
                    <a:pt x="148" y="406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727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64" name="Google Shape;15564;p58"/>
            <p:cNvSpPr/>
            <p:nvPr/>
          </p:nvSpPr>
          <p:spPr>
            <a:xfrm>
              <a:off x="5177900" y="3173575"/>
              <a:ext cx="4650" cy="104475"/>
            </a:xfrm>
            <a:custGeom>
              <a:avLst/>
              <a:gdLst/>
              <a:ahLst/>
              <a:cxnLst/>
              <a:rect l="l" t="t" r="r" b="b"/>
              <a:pathLst>
                <a:path w="186" h="4179" extrusionOk="0">
                  <a:moveTo>
                    <a:pt x="1" y="1"/>
                  </a:moveTo>
                  <a:lnTo>
                    <a:pt x="1" y="4068"/>
                  </a:lnTo>
                  <a:lnTo>
                    <a:pt x="186" y="4179"/>
                  </a:lnTo>
                  <a:lnTo>
                    <a:pt x="186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65" name="Google Shape;15565;p58"/>
            <p:cNvSpPr/>
            <p:nvPr/>
          </p:nvSpPr>
          <p:spPr>
            <a:xfrm>
              <a:off x="5056825" y="3283575"/>
              <a:ext cx="150675" cy="87825"/>
            </a:xfrm>
            <a:custGeom>
              <a:avLst/>
              <a:gdLst/>
              <a:ahLst/>
              <a:cxnLst/>
              <a:rect l="l" t="t" r="r" b="b"/>
              <a:pathLst>
                <a:path w="6027" h="3513" extrusionOk="0">
                  <a:moveTo>
                    <a:pt x="5990" y="1"/>
                  </a:moveTo>
                  <a:cubicBezTo>
                    <a:pt x="5990" y="111"/>
                    <a:pt x="5953" y="185"/>
                    <a:pt x="5916" y="296"/>
                  </a:cubicBezTo>
                  <a:cubicBezTo>
                    <a:pt x="5805" y="481"/>
                    <a:pt x="5620" y="666"/>
                    <a:pt x="5398" y="851"/>
                  </a:cubicBezTo>
                  <a:cubicBezTo>
                    <a:pt x="5287" y="888"/>
                    <a:pt x="5213" y="962"/>
                    <a:pt x="5102" y="1036"/>
                  </a:cubicBezTo>
                  <a:cubicBezTo>
                    <a:pt x="4733" y="1258"/>
                    <a:pt x="4289" y="1405"/>
                    <a:pt x="3772" y="1479"/>
                  </a:cubicBezTo>
                  <a:cubicBezTo>
                    <a:pt x="2995" y="1627"/>
                    <a:pt x="2145" y="1590"/>
                    <a:pt x="1405" y="1294"/>
                  </a:cubicBezTo>
                  <a:cubicBezTo>
                    <a:pt x="1184" y="1221"/>
                    <a:pt x="999" y="1110"/>
                    <a:pt x="814" y="1036"/>
                  </a:cubicBezTo>
                  <a:cubicBezTo>
                    <a:pt x="296" y="740"/>
                    <a:pt x="37" y="370"/>
                    <a:pt x="0" y="1"/>
                  </a:cubicBezTo>
                  <a:lnTo>
                    <a:pt x="0" y="1960"/>
                  </a:lnTo>
                  <a:cubicBezTo>
                    <a:pt x="74" y="2330"/>
                    <a:pt x="370" y="2699"/>
                    <a:pt x="814" y="2958"/>
                  </a:cubicBezTo>
                  <a:cubicBezTo>
                    <a:pt x="999" y="3069"/>
                    <a:pt x="1184" y="3143"/>
                    <a:pt x="1405" y="3254"/>
                  </a:cubicBezTo>
                  <a:cubicBezTo>
                    <a:pt x="2108" y="3476"/>
                    <a:pt x="2995" y="3513"/>
                    <a:pt x="3772" y="3439"/>
                  </a:cubicBezTo>
                  <a:cubicBezTo>
                    <a:pt x="4289" y="3328"/>
                    <a:pt x="4696" y="3180"/>
                    <a:pt x="5102" y="2958"/>
                  </a:cubicBezTo>
                  <a:cubicBezTo>
                    <a:pt x="5213" y="2921"/>
                    <a:pt x="5287" y="2810"/>
                    <a:pt x="5398" y="2773"/>
                  </a:cubicBezTo>
                  <a:cubicBezTo>
                    <a:pt x="5620" y="2588"/>
                    <a:pt x="5768" y="2404"/>
                    <a:pt x="5916" y="2219"/>
                  </a:cubicBezTo>
                  <a:cubicBezTo>
                    <a:pt x="5990" y="2034"/>
                    <a:pt x="6027" y="1886"/>
                    <a:pt x="6027" y="1701"/>
                  </a:cubicBezTo>
                  <a:close/>
                </a:path>
              </a:pathLst>
            </a:custGeom>
            <a:solidFill>
              <a:srgbClr val="CD6F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66" name="Google Shape;15566;p58"/>
            <p:cNvSpPr/>
            <p:nvPr/>
          </p:nvSpPr>
          <p:spPr>
            <a:xfrm>
              <a:off x="5156650" y="3403725"/>
              <a:ext cx="4650" cy="35150"/>
            </a:xfrm>
            <a:custGeom>
              <a:avLst/>
              <a:gdLst/>
              <a:ahLst/>
              <a:cxnLst/>
              <a:rect l="l" t="t" r="r" b="b"/>
              <a:pathLst>
                <a:path w="186" h="1406" extrusionOk="0">
                  <a:moveTo>
                    <a:pt x="185" y="1"/>
                  </a:moveTo>
                  <a:lnTo>
                    <a:pt x="0" y="112"/>
                  </a:lnTo>
                  <a:lnTo>
                    <a:pt x="0" y="1406"/>
                  </a:lnTo>
                  <a:lnTo>
                    <a:pt x="185" y="129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B41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67" name="Google Shape;15567;p58"/>
            <p:cNvSpPr/>
            <p:nvPr/>
          </p:nvSpPr>
          <p:spPr>
            <a:xfrm>
              <a:off x="5153875" y="3403725"/>
              <a:ext cx="2800" cy="35150"/>
            </a:xfrm>
            <a:custGeom>
              <a:avLst/>
              <a:gdLst/>
              <a:ahLst/>
              <a:cxnLst/>
              <a:rect l="l" t="t" r="r" b="b"/>
              <a:pathLst>
                <a:path w="112" h="1406" extrusionOk="0">
                  <a:moveTo>
                    <a:pt x="0" y="1"/>
                  </a:moveTo>
                  <a:lnTo>
                    <a:pt x="0" y="1295"/>
                  </a:lnTo>
                  <a:lnTo>
                    <a:pt x="111" y="1406"/>
                  </a:lnTo>
                  <a:lnTo>
                    <a:pt x="111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68" name="Google Shape;15568;p58"/>
            <p:cNvSpPr/>
            <p:nvPr/>
          </p:nvSpPr>
          <p:spPr>
            <a:xfrm>
              <a:off x="5216725" y="3383400"/>
              <a:ext cx="3725" cy="35150"/>
            </a:xfrm>
            <a:custGeom>
              <a:avLst/>
              <a:gdLst/>
              <a:ahLst/>
              <a:cxnLst/>
              <a:rect l="l" t="t" r="r" b="b"/>
              <a:pathLst>
                <a:path w="149" h="1406" extrusionOk="0">
                  <a:moveTo>
                    <a:pt x="148" y="0"/>
                  </a:moveTo>
                  <a:lnTo>
                    <a:pt x="0" y="74"/>
                  </a:lnTo>
                  <a:lnTo>
                    <a:pt x="0" y="1405"/>
                  </a:lnTo>
                  <a:lnTo>
                    <a:pt x="148" y="133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41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69" name="Google Shape;15569;p58"/>
            <p:cNvSpPr/>
            <p:nvPr/>
          </p:nvSpPr>
          <p:spPr>
            <a:xfrm>
              <a:off x="5213950" y="3383400"/>
              <a:ext cx="2800" cy="35150"/>
            </a:xfrm>
            <a:custGeom>
              <a:avLst/>
              <a:gdLst/>
              <a:ahLst/>
              <a:cxnLst/>
              <a:rect l="l" t="t" r="r" b="b"/>
              <a:pathLst>
                <a:path w="112" h="1406" extrusionOk="0">
                  <a:moveTo>
                    <a:pt x="1" y="0"/>
                  </a:moveTo>
                  <a:lnTo>
                    <a:pt x="1" y="1331"/>
                  </a:lnTo>
                  <a:lnTo>
                    <a:pt x="111" y="1405"/>
                  </a:lnTo>
                  <a:lnTo>
                    <a:pt x="111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7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70" name="Google Shape;15570;p58"/>
            <p:cNvSpPr/>
            <p:nvPr/>
          </p:nvSpPr>
          <p:spPr>
            <a:xfrm>
              <a:off x="5243525" y="3343650"/>
              <a:ext cx="3725" cy="35150"/>
            </a:xfrm>
            <a:custGeom>
              <a:avLst/>
              <a:gdLst/>
              <a:ahLst/>
              <a:cxnLst/>
              <a:rect l="l" t="t" r="r" b="b"/>
              <a:pathLst>
                <a:path w="149" h="1406" extrusionOk="0">
                  <a:moveTo>
                    <a:pt x="148" y="1"/>
                  </a:moveTo>
                  <a:lnTo>
                    <a:pt x="1" y="112"/>
                  </a:lnTo>
                  <a:lnTo>
                    <a:pt x="1" y="1405"/>
                  </a:lnTo>
                  <a:lnTo>
                    <a:pt x="148" y="133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B41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71" name="Google Shape;15571;p58"/>
            <p:cNvSpPr/>
            <p:nvPr/>
          </p:nvSpPr>
          <p:spPr>
            <a:xfrm>
              <a:off x="5238900" y="3343650"/>
              <a:ext cx="4650" cy="35150"/>
            </a:xfrm>
            <a:custGeom>
              <a:avLst/>
              <a:gdLst/>
              <a:ahLst/>
              <a:cxnLst/>
              <a:rect l="l" t="t" r="r" b="b"/>
              <a:pathLst>
                <a:path w="186" h="1406" extrusionOk="0">
                  <a:moveTo>
                    <a:pt x="1" y="1"/>
                  </a:moveTo>
                  <a:lnTo>
                    <a:pt x="1" y="1332"/>
                  </a:lnTo>
                  <a:lnTo>
                    <a:pt x="186" y="1405"/>
                  </a:lnTo>
                  <a:lnTo>
                    <a:pt x="186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72" name="Google Shape;15572;p58"/>
            <p:cNvSpPr/>
            <p:nvPr/>
          </p:nvSpPr>
          <p:spPr>
            <a:xfrm>
              <a:off x="5219500" y="3302050"/>
              <a:ext cx="3725" cy="35150"/>
            </a:xfrm>
            <a:custGeom>
              <a:avLst/>
              <a:gdLst/>
              <a:ahLst/>
              <a:cxnLst/>
              <a:rect l="l" t="t" r="r" b="b"/>
              <a:pathLst>
                <a:path w="149" h="1406" extrusionOk="0">
                  <a:moveTo>
                    <a:pt x="148" y="1"/>
                  </a:moveTo>
                  <a:lnTo>
                    <a:pt x="0" y="75"/>
                  </a:lnTo>
                  <a:lnTo>
                    <a:pt x="0" y="1406"/>
                  </a:lnTo>
                  <a:lnTo>
                    <a:pt x="148" y="129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B41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73" name="Google Shape;15573;p58"/>
            <p:cNvSpPr/>
            <p:nvPr/>
          </p:nvSpPr>
          <p:spPr>
            <a:xfrm>
              <a:off x="5214875" y="3302050"/>
              <a:ext cx="4650" cy="35150"/>
            </a:xfrm>
            <a:custGeom>
              <a:avLst/>
              <a:gdLst/>
              <a:ahLst/>
              <a:cxnLst/>
              <a:rect l="l" t="t" r="r" b="b"/>
              <a:pathLst>
                <a:path w="186" h="1406" extrusionOk="0">
                  <a:moveTo>
                    <a:pt x="0" y="1"/>
                  </a:moveTo>
                  <a:lnTo>
                    <a:pt x="0" y="1295"/>
                  </a:lnTo>
                  <a:lnTo>
                    <a:pt x="185" y="1406"/>
                  </a:lnTo>
                  <a:lnTo>
                    <a:pt x="185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74" name="Google Shape;15574;p58"/>
            <p:cNvSpPr/>
            <p:nvPr/>
          </p:nvSpPr>
          <p:spPr>
            <a:xfrm>
              <a:off x="5104875" y="3403725"/>
              <a:ext cx="3725" cy="35150"/>
            </a:xfrm>
            <a:custGeom>
              <a:avLst/>
              <a:gdLst/>
              <a:ahLst/>
              <a:cxnLst/>
              <a:rect l="l" t="t" r="r" b="b"/>
              <a:pathLst>
                <a:path w="149" h="1406" extrusionOk="0">
                  <a:moveTo>
                    <a:pt x="1" y="1"/>
                  </a:moveTo>
                  <a:lnTo>
                    <a:pt x="1" y="1295"/>
                  </a:lnTo>
                  <a:lnTo>
                    <a:pt x="149" y="1406"/>
                  </a:lnTo>
                  <a:lnTo>
                    <a:pt x="149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41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75" name="Google Shape;15575;p58"/>
            <p:cNvSpPr/>
            <p:nvPr/>
          </p:nvSpPr>
          <p:spPr>
            <a:xfrm>
              <a:off x="5108575" y="3403725"/>
              <a:ext cx="4650" cy="35150"/>
            </a:xfrm>
            <a:custGeom>
              <a:avLst/>
              <a:gdLst/>
              <a:ahLst/>
              <a:cxnLst/>
              <a:rect l="l" t="t" r="r" b="b"/>
              <a:pathLst>
                <a:path w="186" h="1406" extrusionOk="0">
                  <a:moveTo>
                    <a:pt x="186" y="1"/>
                  </a:moveTo>
                  <a:lnTo>
                    <a:pt x="1" y="112"/>
                  </a:lnTo>
                  <a:lnTo>
                    <a:pt x="1" y="1406"/>
                  </a:lnTo>
                  <a:lnTo>
                    <a:pt x="186" y="1295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87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76" name="Google Shape;15576;p58"/>
            <p:cNvSpPr/>
            <p:nvPr/>
          </p:nvSpPr>
          <p:spPr>
            <a:xfrm>
              <a:off x="5041100" y="3383400"/>
              <a:ext cx="4650" cy="35150"/>
            </a:xfrm>
            <a:custGeom>
              <a:avLst/>
              <a:gdLst/>
              <a:ahLst/>
              <a:cxnLst/>
              <a:rect l="l" t="t" r="r" b="b"/>
              <a:pathLst>
                <a:path w="186" h="1406" extrusionOk="0">
                  <a:moveTo>
                    <a:pt x="1" y="0"/>
                  </a:moveTo>
                  <a:lnTo>
                    <a:pt x="1" y="1331"/>
                  </a:lnTo>
                  <a:lnTo>
                    <a:pt x="186" y="1405"/>
                  </a:lnTo>
                  <a:lnTo>
                    <a:pt x="186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41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77" name="Google Shape;15577;p58"/>
            <p:cNvSpPr/>
            <p:nvPr/>
          </p:nvSpPr>
          <p:spPr>
            <a:xfrm>
              <a:off x="5045725" y="3383400"/>
              <a:ext cx="3725" cy="35150"/>
            </a:xfrm>
            <a:custGeom>
              <a:avLst/>
              <a:gdLst/>
              <a:ahLst/>
              <a:cxnLst/>
              <a:rect l="l" t="t" r="r" b="b"/>
              <a:pathLst>
                <a:path w="149" h="1406" extrusionOk="0">
                  <a:moveTo>
                    <a:pt x="149" y="0"/>
                  </a:moveTo>
                  <a:lnTo>
                    <a:pt x="1" y="74"/>
                  </a:lnTo>
                  <a:lnTo>
                    <a:pt x="1" y="1405"/>
                  </a:lnTo>
                  <a:lnTo>
                    <a:pt x="149" y="1331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87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78" name="Google Shape;15578;p58"/>
            <p:cNvSpPr/>
            <p:nvPr/>
          </p:nvSpPr>
          <p:spPr>
            <a:xfrm>
              <a:off x="5016150" y="3343650"/>
              <a:ext cx="3725" cy="35150"/>
            </a:xfrm>
            <a:custGeom>
              <a:avLst/>
              <a:gdLst/>
              <a:ahLst/>
              <a:cxnLst/>
              <a:rect l="l" t="t" r="r" b="b"/>
              <a:pathLst>
                <a:path w="149" h="1406" extrusionOk="0">
                  <a:moveTo>
                    <a:pt x="1" y="1"/>
                  </a:moveTo>
                  <a:lnTo>
                    <a:pt x="1" y="1332"/>
                  </a:lnTo>
                  <a:lnTo>
                    <a:pt x="149" y="1405"/>
                  </a:lnTo>
                  <a:lnTo>
                    <a:pt x="149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41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79" name="Google Shape;15579;p58"/>
            <p:cNvSpPr/>
            <p:nvPr/>
          </p:nvSpPr>
          <p:spPr>
            <a:xfrm>
              <a:off x="5019850" y="3343650"/>
              <a:ext cx="2800" cy="35150"/>
            </a:xfrm>
            <a:custGeom>
              <a:avLst/>
              <a:gdLst/>
              <a:ahLst/>
              <a:cxnLst/>
              <a:rect l="l" t="t" r="r" b="b"/>
              <a:pathLst>
                <a:path w="112" h="1406" extrusionOk="0">
                  <a:moveTo>
                    <a:pt x="112" y="1"/>
                  </a:moveTo>
                  <a:lnTo>
                    <a:pt x="1" y="112"/>
                  </a:lnTo>
                  <a:lnTo>
                    <a:pt x="1" y="1405"/>
                  </a:lnTo>
                  <a:lnTo>
                    <a:pt x="112" y="133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7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80" name="Google Shape;15580;p58"/>
            <p:cNvSpPr/>
            <p:nvPr/>
          </p:nvSpPr>
          <p:spPr>
            <a:xfrm>
              <a:off x="5040200" y="3302050"/>
              <a:ext cx="3700" cy="35150"/>
            </a:xfrm>
            <a:custGeom>
              <a:avLst/>
              <a:gdLst/>
              <a:ahLst/>
              <a:cxnLst/>
              <a:rect l="l" t="t" r="r" b="b"/>
              <a:pathLst>
                <a:path w="148" h="1406" extrusionOk="0">
                  <a:moveTo>
                    <a:pt x="0" y="1"/>
                  </a:moveTo>
                  <a:lnTo>
                    <a:pt x="0" y="1295"/>
                  </a:lnTo>
                  <a:lnTo>
                    <a:pt x="148" y="1406"/>
                  </a:lnTo>
                  <a:lnTo>
                    <a:pt x="148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41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81" name="Google Shape;15581;p58"/>
            <p:cNvSpPr/>
            <p:nvPr/>
          </p:nvSpPr>
          <p:spPr>
            <a:xfrm>
              <a:off x="5043875" y="3302050"/>
              <a:ext cx="4650" cy="35150"/>
            </a:xfrm>
            <a:custGeom>
              <a:avLst/>
              <a:gdLst/>
              <a:ahLst/>
              <a:cxnLst/>
              <a:rect l="l" t="t" r="r" b="b"/>
              <a:pathLst>
                <a:path w="186" h="1406" extrusionOk="0">
                  <a:moveTo>
                    <a:pt x="186" y="1"/>
                  </a:moveTo>
                  <a:lnTo>
                    <a:pt x="1" y="75"/>
                  </a:lnTo>
                  <a:lnTo>
                    <a:pt x="1" y="1406"/>
                  </a:lnTo>
                  <a:lnTo>
                    <a:pt x="186" y="1295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87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82" name="Google Shape;15582;p58"/>
            <p:cNvSpPr/>
            <p:nvPr/>
          </p:nvSpPr>
          <p:spPr>
            <a:xfrm>
              <a:off x="5012450" y="3290975"/>
              <a:ext cx="235725" cy="124800"/>
            </a:xfrm>
            <a:custGeom>
              <a:avLst/>
              <a:gdLst/>
              <a:ahLst/>
              <a:cxnLst/>
              <a:rect l="l" t="t" r="r" b="b"/>
              <a:pathLst>
                <a:path w="9429" h="4992" extrusionOk="0">
                  <a:moveTo>
                    <a:pt x="9391" y="1775"/>
                  </a:moveTo>
                  <a:lnTo>
                    <a:pt x="9391" y="1775"/>
                  </a:lnTo>
                  <a:cubicBezTo>
                    <a:pt x="9244" y="1183"/>
                    <a:pt x="8800" y="629"/>
                    <a:pt x="8061" y="222"/>
                  </a:cubicBezTo>
                  <a:lnTo>
                    <a:pt x="7765" y="74"/>
                  </a:lnTo>
                  <a:lnTo>
                    <a:pt x="7765" y="444"/>
                  </a:lnTo>
                  <a:cubicBezTo>
                    <a:pt x="7802" y="444"/>
                    <a:pt x="7802" y="481"/>
                    <a:pt x="7876" y="481"/>
                  </a:cubicBezTo>
                  <a:cubicBezTo>
                    <a:pt x="8615" y="925"/>
                    <a:pt x="9022" y="1479"/>
                    <a:pt x="9096" y="2034"/>
                  </a:cubicBezTo>
                  <a:lnTo>
                    <a:pt x="9096" y="2108"/>
                  </a:lnTo>
                  <a:lnTo>
                    <a:pt x="9096" y="2145"/>
                  </a:lnTo>
                  <a:cubicBezTo>
                    <a:pt x="9096" y="2773"/>
                    <a:pt x="8689" y="3328"/>
                    <a:pt x="7913" y="3771"/>
                  </a:cubicBezTo>
                  <a:cubicBezTo>
                    <a:pt x="7543" y="3993"/>
                    <a:pt x="7025" y="4178"/>
                    <a:pt x="6508" y="4289"/>
                  </a:cubicBezTo>
                  <a:lnTo>
                    <a:pt x="6434" y="4289"/>
                  </a:lnTo>
                  <a:cubicBezTo>
                    <a:pt x="6286" y="4289"/>
                    <a:pt x="6212" y="4326"/>
                    <a:pt x="6064" y="4363"/>
                  </a:cubicBezTo>
                  <a:cubicBezTo>
                    <a:pt x="5214" y="4511"/>
                    <a:pt x="4290" y="4511"/>
                    <a:pt x="3476" y="4363"/>
                  </a:cubicBezTo>
                  <a:cubicBezTo>
                    <a:pt x="3291" y="4326"/>
                    <a:pt x="3106" y="4326"/>
                    <a:pt x="2959" y="4289"/>
                  </a:cubicBezTo>
                  <a:cubicBezTo>
                    <a:pt x="2441" y="4141"/>
                    <a:pt x="1997" y="3956"/>
                    <a:pt x="1554" y="3734"/>
                  </a:cubicBezTo>
                  <a:cubicBezTo>
                    <a:pt x="777" y="3254"/>
                    <a:pt x="371" y="2699"/>
                    <a:pt x="334" y="2108"/>
                  </a:cubicBezTo>
                  <a:lnTo>
                    <a:pt x="334" y="2071"/>
                  </a:lnTo>
                  <a:lnTo>
                    <a:pt x="334" y="1886"/>
                  </a:lnTo>
                  <a:cubicBezTo>
                    <a:pt x="408" y="1368"/>
                    <a:pt x="777" y="851"/>
                    <a:pt x="1480" y="444"/>
                  </a:cubicBezTo>
                  <a:cubicBezTo>
                    <a:pt x="1517" y="407"/>
                    <a:pt x="1554" y="407"/>
                    <a:pt x="1628" y="370"/>
                  </a:cubicBezTo>
                  <a:lnTo>
                    <a:pt x="1628" y="0"/>
                  </a:lnTo>
                  <a:cubicBezTo>
                    <a:pt x="1517" y="37"/>
                    <a:pt x="1369" y="74"/>
                    <a:pt x="1295" y="111"/>
                  </a:cubicBezTo>
                  <a:cubicBezTo>
                    <a:pt x="518" y="555"/>
                    <a:pt x="75" y="1146"/>
                    <a:pt x="1" y="1738"/>
                  </a:cubicBezTo>
                  <a:lnTo>
                    <a:pt x="1" y="1886"/>
                  </a:lnTo>
                  <a:lnTo>
                    <a:pt x="1" y="2034"/>
                  </a:lnTo>
                  <a:lnTo>
                    <a:pt x="1" y="2034"/>
                  </a:lnTo>
                  <a:cubicBezTo>
                    <a:pt x="1" y="2699"/>
                    <a:pt x="445" y="3402"/>
                    <a:pt x="1369" y="3919"/>
                  </a:cubicBezTo>
                  <a:cubicBezTo>
                    <a:pt x="3217" y="4991"/>
                    <a:pt x="6175" y="4991"/>
                    <a:pt x="7987" y="3956"/>
                  </a:cubicBezTo>
                  <a:cubicBezTo>
                    <a:pt x="8726" y="3549"/>
                    <a:pt x="9207" y="2995"/>
                    <a:pt x="9281" y="2403"/>
                  </a:cubicBezTo>
                  <a:cubicBezTo>
                    <a:pt x="9354" y="2255"/>
                    <a:pt x="9354" y="2071"/>
                    <a:pt x="9354" y="1886"/>
                  </a:cubicBezTo>
                  <a:lnTo>
                    <a:pt x="9354" y="1886"/>
                  </a:lnTo>
                  <a:cubicBezTo>
                    <a:pt x="9428" y="1923"/>
                    <a:pt x="9428" y="1886"/>
                    <a:pt x="9391" y="1775"/>
                  </a:cubicBezTo>
                  <a:close/>
                </a:path>
              </a:pathLst>
            </a:custGeom>
            <a:solidFill>
              <a:srgbClr val="CF40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83" name="Google Shape;15583;p58"/>
            <p:cNvSpPr/>
            <p:nvPr/>
          </p:nvSpPr>
          <p:spPr>
            <a:xfrm>
              <a:off x="5016150" y="3282650"/>
              <a:ext cx="234800" cy="119250"/>
            </a:xfrm>
            <a:custGeom>
              <a:avLst/>
              <a:gdLst/>
              <a:ahLst/>
              <a:cxnLst/>
              <a:rect l="l" t="t" r="r" b="b"/>
              <a:pathLst>
                <a:path w="9392" h="4770" extrusionOk="0">
                  <a:moveTo>
                    <a:pt x="1664" y="1"/>
                  </a:moveTo>
                  <a:cubicBezTo>
                    <a:pt x="1554" y="38"/>
                    <a:pt x="1443" y="74"/>
                    <a:pt x="1332" y="148"/>
                  </a:cubicBezTo>
                  <a:cubicBezTo>
                    <a:pt x="407" y="629"/>
                    <a:pt x="1" y="1331"/>
                    <a:pt x="1" y="2071"/>
                  </a:cubicBezTo>
                  <a:lnTo>
                    <a:pt x="1" y="2219"/>
                  </a:lnTo>
                  <a:cubicBezTo>
                    <a:pt x="75" y="2847"/>
                    <a:pt x="518" y="3513"/>
                    <a:pt x="1369" y="3956"/>
                  </a:cubicBezTo>
                  <a:cubicBezTo>
                    <a:pt x="1849" y="4252"/>
                    <a:pt x="2367" y="4437"/>
                    <a:pt x="2921" y="4585"/>
                  </a:cubicBezTo>
                  <a:cubicBezTo>
                    <a:pt x="3106" y="4622"/>
                    <a:pt x="3217" y="4659"/>
                    <a:pt x="3402" y="4659"/>
                  </a:cubicBezTo>
                  <a:cubicBezTo>
                    <a:pt x="3827" y="4733"/>
                    <a:pt x="4271" y="4770"/>
                    <a:pt x="4710" y="4770"/>
                  </a:cubicBezTo>
                  <a:cubicBezTo>
                    <a:pt x="5149" y="4770"/>
                    <a:pt x="5583" y="4733"/>
                    <a:pt x="5990" y="4659"/>
                  </a:cubicBezTo>
                  <a:cubicBezTo>
                    <a:pt x="6138" y="4659"/>
                    <a:pt x="6249" y="4622"/>
                    <a:pt x="6360" y="4585"/>
                  </a:cubicBezTo>
                  <a:lnTo>
                    <a:pt x="6471" y="4585"/>
                  </a:lnTo>
                  <a:cubicBezTo>
                    <a:pt x="7025" y="4437"/>
                    <a:pt x="7543" y="4252"/>
                    <a:pt x="7986" y="3956"/>
                  </a:cubicBezTo>
                  <a:cubicBezTo>
                    <a:pt x="8726" y="3550"/>
                    <a:pt x="9206" y="2995"/>
                    <a:pt x="9280" y="2404"/>
                  </a:cubicBezTo>
                  <a:cubicBezTo>
                    <a:pt x="9280" y="2367"/>
                    <a:pt x="9280" y="2293"/>
                    <a:pt x="9317" y="2219"/>
                  </a:cubicBezTo>
                  <a:cubicBezTo>
                    <a:pt x="9391" y="1627"/>
                    <a:pt x="8911" y="814"/>
                    <a:pt x="7913" y="222"/>
                  </a:cubicBezTo>
                  <a:lnTo>
                    <a:pt x="7617" y="74"/>
                  </a:lnTo>
                  <a:lnTo>
                    <a:pt x="7617" y="444"/>
                  </a:lnTo>
                  <a:cubicBezTo>
                    <a:pt x="7654" y="444"/>
                    <a:pt x="7654" y="518"/>
                    <a:pt x="7691" y="518"/>
                  </a:cubicBezTo>
                  <a:cubicBezTo>
                    <a:pt x="8504" y="962"/>
                    <a:pt x="8911" y="1516"/>
                    <a:pt x="8948" y="2108"/>
                  </a:cubicBezTo>
                  <a:lnTo>
                    <a:pt x="8948" y="2182"/>
                  </a:lnTo>
                  <a:lnTo>
                    <a:pt x="8948" y="2293"/>
                  </a:lnTo>
                  <a:cubicBezTo>
                    <a:pt x="8911" y="2847"/>
                    <a:pt x="8504" y="3365"/>
                    <a:pt x="7802" y="3735"/>
                  </a:cubicBezTo>
                  <a:cubicBezTo>
                    <a:pt x="6951" y="4215"/>
                    <a:pt x="5842" y="4474"/>
                    <a:pt x="4696" y="4474"/>
                  </a:cubicBezTo>
                  <a:cubicBezTo>
                    <a:pt x="3513" y="4474"/>
                    <a:pt x="2330" y="4215"/>
                    <a:pt x="1517" y="3698"/>
                  </a:cubicBezTo>
                  <a:cubicBezTo>
                    <a:pt x="777" y="3291"/>
                    <a:pt x="370" y="2736"/>
                    <a:pt x="297" y="2182"/>
                  </a:cubicBezTo>
                  <a:lnTo>
                    <a:pt x="297" y="2071"/>
                  </a:lnTo>
                  <a:cubicBezTo>
                    <a:pt x="297" y="1479"/>
                    <a:pt x="740" y="925"/>
                    <a:pt x="1517" y="444"/>
                  </a:cubicBezTo>
                  <a:cubicBezTo>
                    <a:pt x="1554" y="407"/>
                    <a:pt x="1627" y="407"/>
                    <a:pt x="1664" y="370"/>
                  </a:cubicBezTo>
                  <a:lnTo>
                    <a:pt x="1664" y="1"/>
                  </a:lnTo>
                  <a:close/>
                </a:path>
              </a:pathLst>
            </a:custGeom>
            <a:solidFill>
              <a:srgbClr val="FF6D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84" name="Google Shape;15584;p58"/>
            <p:cNvSpPr/>
            <p:nvPr/>
          </p:nvSpPr>
          <p:spPr>
            <a:xfrm>
              <a:off x="5483825" y="4323375"/>
              <a:ext cx="111875" cy="196900"/>
            </a:xfrm>
            <a:custGeom>
              <a:avLst/>
              <a:gdLst/>
              <a:ahLst/>
              <a:cxnLst/>
              <a:rect l="l" t="t" r="r" b="b"/>
              <a:pathLst>
                <a:path w="4475" h="7876" extrusionOk="0">
                  <a:moveTo>
                    <a:pt x="4474" y="1"/>
                  </a:moveTo>
                  <a:lnTo>
                    <a:pt x="1" y="2589"/>
                  </a:lnTo>
                  <a:lnTo>
                    <a:pt x="1" y="7875"/>
                  </a:lnTo>
                  <a:lnTo>
                    <a:pt x="4474" y="5287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85" name="Google Shape;15585;p58"/>
            <p:cNvSpPr/>
            <p:nvPr/>
          </p:nvSpPr>
          <p:spPr>
            <a:xfrm>
              <a:off x="5482000" y="4326150"/>
              <a:ext cx="112775" cy="65650"/>
            </a:xfrm>
            <a:custGeom>
              <a:avLst/>
              <a:gdLst/>
              <a:ahLst/>
              <a:cxnLst/>
              <a:rect l="l" t="t" r="r" b="b"/>
              <a:pathLst>
                <a:path w="4511" h="2626" extrusionOk="0">
                  <a:moveTo>
                    <a:pt x="4510" y="0"/>
                  </a:moveTo>
                  <a:lnTo>
                    <a:pt x="0" y="2588"/>
                  </a:lnTo>
                  <a:lnTo>
                    <a:pt x="37" y="2625"/>
                  </a:lnTo>
                  <a:lnTo>
                    <a:pt x="4510" y="37"/>
                  </a:lnTo>
                  <a:lnTo>
                    <a:pt x="451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86" name="Google Shape;15586;p58"/>
            <p:cNvSpPr/>
            <p:nvPr/>
          </p:nvSpPr>
          <p:spPr>
            <a:xfrm>
              <a:off x="5482900" y="4340950"/>
              <a:ext cx="112800" cy="65625"/>
            </a:xfrm>
            <a:custGeom>
              <a:avLst/>
              <a:gdLst/>
              <a:ahLst/>
              <a:cxnLst/>
              <a:rect l="l" t="t" r="r" b="b"/>
              <a:pathLst>
                <a:path w="4512" h="2625" extrusionOk="0">
                  <a:moveTo>
                    <a:pt x="4511" y="0"/>
                  </a:moveTo>
                  <a:lnTo>
                    <a:pt x="1" y="2588"/>
                  </a:lnTo>
                  <a:lnTo>
                    <a:pt x="38" y="2625"/>
                  </a:lnTo>
                  <a:lnTo>
                    <a:pt x="4511" y="37"/>
                  </a:lnTo>
                  <a:lnTo>
                    <a:pt x="451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87" name="Google Shape;15587;p58"/>
            <p:cNvSpPr/>
            <p:nvPr/>
          </p:nvSpPr>
          <p:spPr>
            <a:xfrm>
              <a:off x="5482900" y="4354800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4474" y="1"/>
                  </a:moveTo>
                  <a:lnTo>
                    <a:pt x="1" y="2589"/>
                  </a:lnTo>
                  <a:lnTo>
                    <a:pt x="38" y="2625"/>
                  </a:lnTo>
                  <a:lnTo>
                    <a:pt x="4511" y="38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88" name="Google Shape;15588;p58"/>
            <p:cNvSpPr/>
            <p:nvPr/>
          </p:nvSpPr>
          <p:spPr>
            <a:xfrm>
              <a:off x="5482900" y="4368675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4474" y="0"/>
                  </a:moveTo>
                  <a:lnTo>
                    <a:pt x="1" y="2588"/>
                  </a:lnTo>
                  <a:lnTo>
                    <a:pt x="38" y="2625"/>
                  </a:lnTo>
                  <a:lnTo>
                    <a:pt x="4511" y="37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89" name="Google Shape;15589;p58"/>
            <p:cNvSpPr/>
            <p:nvPr/>
          </p:nvSpPr>
          <p:spPr>
            <a:xfrm>
              <a:off x="5482900" y="4382525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4474" y="1"/>
                  </a:moveTo>
                  <a:lnTo>
                    <a:pt x="1" y="2589"/>
                  </a:lnTo>
                  <a:lnTo>
                    <a:pt x="1" y="2626"/>
                  </a:lnTo>
                  <a:lnTo>
                    <a:pt x="4511" y="38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90" name="Google Shape;15590;p58"/>
            <p:cNvSpPr/>
            <p:nvPr/>
          </p:nvSpPr>
          <p:spPr>
            <a:xfrm>
              <a:off x="5482900" y="4396400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4474" y="0"/>
                  </a:moveTo>
                  <a:lnTo>
                    <a:pt x="1" y="2588"/>
                  </a:lnTo>
                  <a:lnTo>
                    <a:pt x="1" y="2625"/>
                  </a:lnTo>
                  <a:lnTo>
                    <a:pt x="4511" y="37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91" name="Google Shape;15591;p58"/>
            <p:cNvSpPr/>
            <p:nvPr/>
          </p:nvSpPr>
          <p:spPr>
            <a:xfrm>
              <a:off x="5482900" y="4410250"/>
              <a:ext cx="112800" cy="66575"/>
            </a:xfrm>
            <a:custGeom>
              <a:avLst/>
              <a:gdLst/>
              <a:ahLst/>
              <a:cxnLst/>
              <a:rect l="l" t="t" r="r" b="b"/>
              <a:pathLst>
                <a:path w="4512" h="2663" extrusionOk="0">
                  <a:moveTo>
                    <a:pt x="4474" y="1"/>
                  </a:moveTo>
                  <a:lnTo>
                    <a:pt x="1" y="2589"/>
                  </a:lnTo>
                  <a:lnTo>
                    <a:pt x="38" y="2663"/>
                  </a:lnTo>
                  <a:lnTo>
                    <a:pt x="4511" y="38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92" name="Google Shape;15592;p58"/>
            <p:cNvSpPr/>
            <p:nvPr/>
          </p:nvSpPr>
          <p:spPr>
            <a:xfrm>
              <a:off x="5482900" y="4424125"/>
              <a:ext cx="112800" cy="65650"/>
            </a:xfrm>
            <a:custGeom>
              <a:avLst/>
              <a:gdLst/>
              <a:ahLst/>
              <a:cxnLst/>
              <a:rect l="l" t="t" r="r" b="b"/>
              <a:pathLst>
                <a:path w="4512" h="2626" extrusionOk="0">
                  <a:moveTo>
                    <a:pt x="4474" y="0"/>
                  </a:moveTo>
                  <a:lnTo>
                    <a:pt x="1" y="2588"/>
                  </a:lnTo>
                  <a:lnTo>
                    <a:pt x="1" y="2625"/>
                  </a:lnTo>
                  <a:lnTo>
                    <a:pt x="4511" y="37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93" name="Google Shape;15593;p58"/>
            <p:cNvSpPr/>
            <p:nvPr/>
          </p:nvSpPr>
          <p:spPr>
            <a:xfrm>
              <a:off x="5482900" y="4437975"/>
              <a:ext cx="112800" cy="66575"/>
            </a:xfrm>
            <a:custGeom>
              <a:avLst/>
              <a:gdLst/>
              <a:ahLst/>
              <a:cxnLst/>
              <a:rect l="l" t="t" r="r" b="b"/>
              <a:pathLst>
                <a:path w="4512" h="2663" extrusionOk="0">
                  <a:moveTo>
                    <a:pt x="4474" y="1"/>
                  </a:moveTo>
                  <a:lnTo>
                    <a:pt x="1" y="2589"/>
                  </a:lnTo>
                  <a:lnTo>
                    <a:pt x="1" y="2663"/>
                  </a:lnTo>
                  <a:lnTo>
                    <a:pt x="4511" y="38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94" name="Google Shape;15594;p58"/>
            <p:cNvSpPr/>
            <p:nvPr/>
          </p:nvSpPr>
          <p:spPr>
            <a:xfrm>
              <a:off x="5483825" y="4442600"/>
              <a:ext cx="111875" cy="79525"/>
            </a:xfrm>
            <a:custGeom>
              <a:avLst/>
              <a:gdLst/>
              <a:ahLst/>
              <a:cxnLst/>
              <a:rect l="l" t="t" r="r" b="b"/>
              <a:pathLst>
                <a:path w="4475" h="3181" extrusionOk="0">
                  <a:moveTo>
                    <a:pt x="4474" y="1"/>
                  </a:moveTo>
                  <a:lnTo>
                    <a:pt x="1" y="2626"/>
                  </a:lnTo>
                  <a:lnTo>
                    <a:pt x="1" y="3180"/>
                  </a:lnTo>
                  <a:lnTo>
                    <a:pt x="4474" y="555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95" name="Google Shape;15595;p58"/>
            <p:cNvSpPr/>
            <p:nvPr/>
          </p:nvSpPr>
          <p:spPr>
            <a:xfrm>
              <a:off x="5469975" y="4368675"/>
              <a:ext cx="4650" cy="24050"/>
            </a:xfrm>
            <a:custGeom>
              <a:avLst/>
              <a:gdLst/>
              <a:ahLst/>
              <a:cxnLst/>
              <a:rect l="l" t="t" r="r" b="b"/>
              <a:pathLst>
                <a:path w="186" h="962" extrusionOk="0">
                  <a:moveTo>
                    <a:pt x="0" y="0"/>
                  </a:moveTo>
                  <a:lnTo>
                    <a:pt x="0" y="887"/>
                  </a:lnTo>
                  <a:lnTo>
                    <a:pt x="185" y="96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96" name="Google Shape;15596;p58"/>
            <p:cNvSpPr/>
            <p:nvPr/>
          </p:nvSpPr>
          <p:spPr>
            <a:xfrm>
              <a:off x="5469975" y="4291025"/>
              <a:ext cx="139575" cy="86900"/>
            </a:xfrm>
            <a:custGeom>
              <a:avLst/>
              <a:gdLst/>
              <a:ahLst/>
              <a:cxnLst/>
              <a:rect l="l" t="t" r="r" b="b"/>
              <a:pathLst>
                <a:path w="5583" h="3476" extrusionOk="0">
                  <a:moveTo>
                    <a:pt x="5361" y="1"/>
                  </a:moveTo>
                  <a:lnTo>
                    <a:pt x="0" y="3106"/>
                  </a:lnTo>
                  <a:lnTo>
                    <a:pt x="185" y="3476"/>
                  </a:lnTo>
                  <a:lnTo>
                    <a:pt x="5583" y="370"/>
                  </a:lnTo>
                  <a:lnTo>
                    <a:pt x="5361" y="1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97" name="Google Shape;15597;p58"/>
            <p:cNvSpPr/>
            <p:nvPr/>
          </p:nvSpPr>
          <p:spPr>
            <a:xfrm>
              <a:off x="5474600" y="4300275"/>
              <a:ext cx="134950" cy="92450"/>
            </a:xfrm>
            <a:custGeom>
              <a:avLst/>
              <a:gdLst/>
              <a:ahLst/>
              <a:cxnLst/>
              <a:rect l="l" t="t" r="r" b="b"/>
              <a:pathLst>
                <a:path w="5398" h="3698" extrusionOk="0">
                  <a:moveTo>
                    <a:pt x="5398" y="0"/>
                  </a:moveTo>
                  <a:lnTo>
                    <a:pt x="0" y="3106"/>
                  </a:lnTo>
                  <a:lnTo>
                    <a:pt x="0" y="3697"/>
                  </a:lnTo>
                  <a:lnTo>
                    <a:pt x="5398" y="592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98" name="Google Shape;15598;p58"/>
            <p:cNvSpPr/>
            <p:nvPr/>
          </p:nvSpPr>
          <p:spPr>
            <a:xfrm>
              <a:off x="5343350" y="4351100"/>
              <a:ext cx="44375" cy="42550"/>
            </a:xfrm>
            <a:custGeom>
              <a:avLst/>
              <a:gdLst/>
              <a:ahLst/>
              <a:cxnLst/>
              <a:rect l="l" t="t" r="r" b="b"/>
              <a:pathLst>
                <a:path w="1775" h="1702" extrusionOk="0">
                  <a:moveTo>
                    <a:pt x="0" y="1"/>
                  </a:moveTo>
                  <a:lnTo>
                    <a:pt x="0" y="703"/>
                  </a:lnTo>
                  <a:lnTo>
                    <a:pt x="1775" y="1701"/>
                  </a:lnTo>
                  <a:lnTo>
                    <a:pt x="1775" y="1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99" name="Google Shape;15599;p58"/>
            <p:cNvSpPr/>
            <p:nvPr/>
          </p:nvSpPr>
          <p:spPr>
            <a:xfrm>
              <a:off x="5345200" y="435665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0" y="1"/>
                  </a:moveTo>
                  <a:lnTo>
                    <a:pt x="0" y="370"/>
                  </a:lnTo>
                  <a:lnTo>
                    <a:pt x="1590" y="1294"/>
                  </a:lnTo>
                  <a:lnTo>
                    <a:pt x="1590" y="8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00" name="Google Shape;15600;p58"/>
            <p:cNvSpPr/>
            <p:nvPr/>
          </p:nvSpPr>
          <p:spPr>
            <a:xfrm>
              <a:off x="5345200" y="435665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0" y="1"/>
                  </a:moveTo>
                  <a:lnTo>
                    <a:pt x="0" y="370"/>
                  </a:lnTo>
                  <a:lnTo>
                    <a:pt x="1590" y="1294"/>
                  </a:lnTo>
                  <a:lnTo>
                    <a:pt x="1590" y="1184"/>
                  </a:lnTo>
                  <a:lnTo>
                    <a:pt x="111" y="333"/>
                  </a:lnTo>
                  <a:lnTo>
                    <a:pt x="111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01" name="Google Shape;15601;p58"/>
            <p:cNvSpPr/>
            <p:nvPr/>
          </p:nvSpPr>
          <p:spPr>
            <a:xfrm>
              <a:off x="5345200" y="4364975"/>
              <a:ext cx="39775" cy="24050"/>
            </a:xfrm>
            <a:custGeom>
              <a:avLst/>
              <a:gdLst/>
              <a:ahLst/>
              <a:cxnLst/>
              <a:rect l="l" t="t" r="r" b="b"/>
              <a:pathLst>
                <a:path w="1591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1590" y="961"/>
                  </a:lnTo>
                  <a:lnTo>
                    <a:pt x="1590" y="85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02" name="Google Shape;15602;p58"/>
            <p:cNvSpPr/>
            <p:nvPr/>
          </p:nvSpPr>
          <p:spPr>
            <a:xfrm>
              <a:off x="5343350" y="4364975"/>
              <a:ext cx="44375" cy="42525"/>
            </a:xfrm>
            <a:custGeom>
              <a:avLst/>
              <a:gdLst/>
              <a:ahLst/>
              <a:cxnLst/>
              <a:rect l="l" t="t" r="r" b="b"/>
              <a:pathLst>
                <a:path w="1775" h="1701" extrusionOk="0">
                  <a:moveTo>
                    <a:pt x="0" y="0"/>
                  </a:moveTo>
                  <a:lnTo>
                    <a:pt x="0" y="666"/>
                  </a:lnTo>
                  <a:lnTo>
                    <a:pt x="1775" y="1701"/>
                  </a:lnTo>
                  <a:lnTo>
                    <a:pt x="1775" y="1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03" name="Google Shape;15603;p58"/>
            <p:cNvSpPr/>
            <p:nvPr/>
          </p:nvSpPr>
          <p:spPr>
            <a:xfrm>
              <a:off x="5345200" y="43696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0" y="0"/>
                  </a:moveTo>
                  <a:lnTo>
                    <a:pt x="0" y="407"/>
                  </a:lnTo>
                  <a:lnTo>
                    <a:pt x="1590" y="1294"/>
                  </a:lnTo>
                  <a:lnTo>
                    <a:pt x="1590" y="9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04" name="Google Shape;15604;p58"/>
            <p:cNvSpPr/>
            <p:nvPr/>
          </p:nvSpPr>
          <p:spPr>
            <a:xfrm>
              <a:off x="5345200" y="436960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0" y="0"/>
                  </a:moveTo>
                  <a:lnTo>
                    <a:pt x="0" y="407"/>
                  </a:lnTo>
                  <a:lnTo>
                    <a:pt x="1590" y="1294"/>
                  </a:lnTo>
                  <a:lnTo>
                    <a:pt x="1590" y="1220"/>
                  </a:lnTo>
                  <a:lnTo>
                    <a:pt x="111" y="370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05" name="Google Shape;15605;p58"/>
            <p:cNvSpPr/>
            <p:nvPr/>
          </p:nvSpPr>
          <p:spPr>
            <a:xfrm>
              <a:off x="5345200" y="4378825"/>
              <a:ext cx="39775" cy="23150"/>
            </a:xfrm>
            <a:custGeom>
              <a:avLst/>
              <a:gdLst/>
              <a:ahLst/>
              <a:cxnLst/>
              <a:rect l="l" t="t" r="r" b="b"/>
              <a:pathLst>
                <a:path w="1591" h="926" extrusionOk="0">
                  <a:moveTo>
                    <a:pt x="111" y="1"/>
                  </a:moveTo>
                  <a:lnTo>
                    <a:pt x="0" y="38"/>
                  </a:lnTo>
                  <a:lnTo>
                    <a:pt x="1590" y="925"/>
                  </a:lnTo>
                  <a:lnTo>
                    <a:pt x="1590" y="85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06" name="Google Shape;15606;p58"/>
            <p:cNvSpPr/>
            <p:nvPr/>
          </p:nvSpPr>
          <p:spPr>
            <a:xfrm>
              <a:off x="5343350" y="4377900"/>
              <a:ext cx="44375" cy="43475"/>
            </a:xfrm>
            <a:custGeom>
              <a:avLst/>
              <a:gdLst/>
              <a:ahLst/>
              <a:cxnLst/>
              <a:rect l="l" t="t" r="r" b="b"/>
              <a:pathLst>
                <a:path w="1775" h="1739" extrusionOk="0">
                  <a:moveTo>
                    <a:pt x="0" y="1"/>
                  </a:moveTo>
                  <a:lnTo>
                    <a:pt x="0" y="703"/>
                  </a:lnTo>
                  <a:lnTo>
                    <a:pt x="1775" y="1738"/>
                  </a:lnTo>
                  <a:lnTo>
                    <a:pt x="1775" y="1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07" name="Google Shape;15607;p58"/>
            <p:cNvSpPr/>
            <p:nvPr/>
          </p:nvSpPr>
          <p:spPr>
            <a:xfrm>
              <a:off x="5345200" y="438345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0" y="1"/>
                  </a:moveTo>
                  <a:lnTo>
                    <a:pt x="0" y="370"/>
                  </a:lnTo>
                  <a:lnTo>
                    <a:pt x="1590" y="1295"/>
                  </a:lnTo>
                  <a:lnTo>
                    <a:pt x="1590" y="8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08" name="Google Shape;15608;p58"/>
            <p:cNvSpPr/>
            <p:nvPr/>
          </p:nvSpPr>
          <p:spPr>
            <a:xfrm>
              <a:off x="5345200" y="438345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0" y="1"/>
                  </a:moveTo>
                  <a:lnTo>
                    <a:pt x="0" y="370"/>
                  </a:lnTo>
                  <a:lnTo>
                    <a:pt x="1590" y="1295"/>
                  </a:lnTo>
                  <a:lnTo>
                    <a:pt x="1590" y="1221"/>
                  </a:lnTo>
                  <a:lnTo>
                    <a:pt x="111" y="333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09" name="Google Shape;15609;p58"/>
            <p:cNvSpPr/>
            <p:nvPr/>
          </p:nvSpPr>
          <p:spPr>
            <a:xfrm>
              <a:off x="5345200" y="4391775"/>
              <a:ext cx="39775" cy="24050"/>
            </a:xfrm>
            <a:custGeom>
              <a:avLst/>
              <a:gdLst/>
              <a:ahLst/>
              <a:cxnLst/>
              <a:rect l="l" t="t" r="r" b="b"/>
              <a:pathLst>
                <a:path w="1591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1590" y="962"/>
                  </a:lnTo>
                  <a:lnTo>
                    <a:pt x="1590" y="88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10" name="Google Shape;15610;p58"/>
            <p:cNvSpPr/>
            <p:nvPr/>
          </p:nvSpPr>
          <p:spPr>
            <a:xfrm>
              <a:off x="5343350" y="4391775"/>
              <a:ext cx="44375" cy="42550"/>
            </a:xfrm>
            <a:custGeom>
              <a:avLst/>
              <a:gdLst/>
              <a:ahLst/>
              <a:cxnLst/>
              <a:rect l="l" t="t" r="r" b="b"/>
              <a:pathLst>
                <a:path w="1775" h="1702" extrusionOk="0">
                  <a:moveTo>
                    <a:pt x="0" y="0"/>
                  </a:moveTo>
                  <a:lnTo>
                    <a:pt x="0" y="703"/>
                  </a:lnTo>
                  <a:lnTo>
                    <a:pt x="1775" y="1701"/>
                  </a:lnTo>
                  <a:lnTo>
                    <a:pt x="1775" y="10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11" name="Google Shape;15611;p58"/>
            <p:cNvSpPr/>
            <p:nvPr/>
          </p:nvSpPr>
          <p:spPr>
            <a:xfrm>
              <a:off x="5345200" y="4397325"/>
              <a:ext cx="39775" cy="31450"/>
            </a:xfrm>
            <a:custGeom>
              <a:avLst/>
              <a:gdLst/>
              <a:ahLst/>
              <a:cxnLst/>
              <a:rect l="l" t="t" r="r" b="b"/>
              <a:pathLst>
                <a:path w="1591" h="1258" extrusionOk="0">
                  <a:moveTo>
                    <a:pt x="0" y="0"/>
                  </a:moveTo>
                  <a:lnTo>
                    <a:pt x="0" y="370"/>
                  </a:lnTo>
                  <a:lnTo>
                    <a:pt x="1590" y="1257"/>
                  </a:lnTo>
                  <a:lnTo>
                    <a:pt x="1590" y="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12" name="Google Shape;15612;p58"/>
            <p:cNvSpPr/>
            <p:nvPr/>
          </p:nvSpPr>
          <p:spPr>
            <a:xfrm>
              <a:off x="5345200" y="4397325"/>
              <a:ext cx="39775" cy="31450"/>
            </a:xfrm>
            <a:custGeom>
              <a:avLst/>
              <a:gdLst/>
              <a:ahLst/>
              <a:cxnLst/>
              <a:rect l="l" t="t" r="r" b="b"/>
              <a:pathLst>
                <a:path w="1591" h="1258" extrusionOk="0">
                  <a:moveTo>
                    <a:pt x="0" y="0"/>
                  </a:moveTo>
                  <a:lnTo>
                    <a:pt x="0" y="370"/>
                  </a:lnTo>
                  <a:lnTo>
                    <a:pt x="1590" y="1257"/>
                  </a:lnTo>
                  <a:lnTo>
                    <a:pt x="1590" y="1146"/>
                  </a:lnTo>
                  <a:lnTo>
                    <a:pt x="111" y="333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13" name="Google Shape;15613;p58"/>
            <p:cNvSpPr/>
            <p:nvPr/>
          </p:nvSpPr>
          <p:spPr>
            <a:xfrm>
              <a:off x="5345200" y="4405625"/>
              <a:ext cx="39775" cy="23150"/>
            </a:xfrm>
            <a:custGeom>
              <a:avLst/>
              <a:gdLst/>
              <a:ahLst/>
              <a:cxnLst/>
              <a:rect l="l" t="t" r="r" b="b"/>
              <a:pathLst>
                <a:path w="1591" h="926" extrusionOk="0">
                  <a:moveTo>
                    <a:pt x="111" y="1"/>
                  </a:moveTo>
                  <a:lnTo>
                    <a:pt x="0" y="38"/>
                  </a:lnTo>
                  <a:lnTo>
                    <a:pt x="1590" y="925"/>
                  </a:lnTo>
                  <a:lnTo>
                    <a:pt x="1590" y="81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14" name="Google Shape;15614;p58"/>
            <p:cNvSpPr/>
            <p:nvPr/>
          </p:nvSpPr>
          <p:spPr>
            <a:xfrm>
              <a:off x="5343350" y="4405625"/>
              <a:ext cx="44375" cy="42550"/>
            </a:xfrm>
            <a:custGeom>
              <a:avLst/>
              <a:gdLst/>
              <a:ahLst/>
              <a:cxnLst/>
              <a:rect l="l" t="t" r="r" b="b"/>
              <a:pathLst>
                <a:path w="1775" h="1702" extrusionOk="0">
                  <a:moveTo>
                    <a:pt x="0" y="1"/>
                  </a:moveTo>
                  <a:lnTo>
                    <a:pt x="0" y="629"/>
                  </a:lnTo>
                  <a:lnTo>
                    <a:pt x="1775" y="1702"/>
                  </a:lnTo>
                  <a:lnTo>
                    <a:pt x="1775" y="9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15" name="Google Shape;15615;p58"/>
            <p:cNvSpPr/>
            <p:nvPr/>
          </p:nvSpPr>
          <p:spPr>
            <a:xfrm>
              <a:off x="5345200" y="441025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0" y="1"/>
                  </a:moveTo>
                  <a:lnTo>
                    <a:pt x="0" y="407"/>
                  </a:lnTo>
                  <a:lnTo>
                    <a:pt x="1590" y="1295"/>
                  </a:lnTo>
                  <a:lnTo>
                    <a:pt x="1590" y="9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16" name="Google Shape;15616;p58"/>
            <p:cNvSpPr/>
            <p:nvPr/>
          </p:nvSpPr>
          <p:spPr>
            <a:xfrm>
              <a:off x="5345200" y="441025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0" y="1"/>
                  </a:moveTo>
                  <a:lnTo>
                    <a:pt x="0" y="407"/>
                  </a:lnTo>
                  <a:lnTo>
                    <a:pt x="1590" y="1295"/>
                  </a:lnTo>
                  <a:lnTo>
                    <a:pt x="1590" y="1184"/>
                  </a:lnTo>
                  <a:lnTo>
                    <a:pt x="111" y="371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17" name="Google Shape;15617;p58"/>
            <p:cNvSpPr/>
            <p:nvPr/>
          </p:nvSpPr>
          <p:spPr>
            <a:xfrm>
              <a:off x="5345200" y="441950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11" y="1"/>
                  </a:moveTo>
                  <a:lnTo>
                    <a:pt x="0" y="37"/>
                  </a:lnTo>
                  <a:lnTo>
                    <a:pt x="1590" y="925"/>
                  </a:lnTo>
                  <a:lnTo>
                    <a:pt x="1590" y="81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18" name="Google Shape;15618;p58"/>
            <p:cNvSpPr/>
            <p:nvPr/>
          </p:nvSpPr>
          <p:spPr>
            <a:xfrm>
              <a:off x="5299900" y="4327075"/>
              <a:ext cx="45325" cy="42550"/>
            </a:xfrm>
            <a:custGeom>
              <a:avLst/>
              <a:gdLst/>
              <a:ahLst/>
              <a:cxnLst/>
              <a:rect l="l" t="t" r="r" b="b"/>
              <a:pathLst>
                <a:path w="1813" h="1702" extrusionOk="0">
                  <a:moveTo>
                    <a:pt x="1" y="0"/>
                  </a:moveTo>
                  <a:lnTo>
                    <a:pt x="1" y="703"/>
                  </a:lnTo>
                  <a:lnTo>
                    <a:pt x="1812" y="1701"/>
                  </a:lnTo>
                  <a:lnTo>
                    <a:pt x="1812" y="107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19" name="Google Shape;15619;p58"/>
            <p:cNvSpPr/>
            <p:nvPr/>
          </p:nvSpPr>
          <p:spPr>
            <a:xfrm>
              <a:off x="5303600" y="4332625"/>
              <a:ext cx="39775" cy="31450"/>
            </a:xfrm>
            <a:custGeom>
              <a:avLst/>
              <a:gdLst/>
              <a:ahLst/>
              <a:cxnLst/>
              <a:rect l="l" t="t" r="r" b="b"/>
              <a:pathLst>
                <a:path w="1591" h="1258" extrusionOk="0">
                  <a:moveTo>
                    <a:pt x="1" y="0"/>
                  </a:moveTo>
                  <a:lnTo>
                    <a:pt x="1" y="370"/>
                  </a:lnTo>
                  <a:lnTo>
                    <a:pt x="1590" y="1257"/>
                  </a:lnTo>
                  <a:lnTo>
                    <a:pt x="1590" y="8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20" name="Google Shape;15620;p58"/>
            <p:cNvSpPr/>
            <p:nvPr/>
          </p:nvSpPr>
          <p:spPr>
            <a:xfrm>
              <a:off x="5303600" y="4332625"/>
              <a:ext cx="39775" cy="31450"/>
            </a:xfrm>
            <a:custGeom>
              <a:avLst/>
              <a:gdLst/>
              <a:ahLst/>
              <a:cxnLst/>
              <a:rect l="l" t="t" r="r" b="b"/>
              <a:pathLst>
                <a:path w="1591" h="1258" extrusionOk="0">
                  <a:moveTo>
                    <a:pt x="1" y="0"/>
                  </a:moveTo>
                  <a:lnTo>
                    <a:pt x="1" y="370"/>
                  </a:lnTo>
                  <a:lnTo>
                    <a:pt x="1590" y="1257"/>
                  </a:lnTo>
                  <a:lnTo>
                    <a:pt x="1590" y="1146"/>
                  </a:lnTo>
                  <a:lnTo>
                    <a:pt x="112" y="333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21" name="Google Shape;15621;p58"/>
            <p:cNvSpPr/>
            <p:nvPr/>
          </p:nvSpPr>
          <p:spPr>
            <a:xfrm>
              <a:off x="5303600" y="434095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12" y="0"/>
                  </a:moveTo>
                  <a:lnTo>
                    <a:pt x="1" y="37"/>
                  </a:lnTo>
                  <a:lnTo>
                    <a:pt x="1590" y="924"/>
                  </a:lnTo>
                  <a:lnTo>
                    <a:pt x="1590" y="813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22" name="Google Shape;15622;p58"/>
            <p:cNvSpPr/>
            <p:nvPr/>
          </p:nvSpPr>
          <p:spPr>
            <a:xfrm>
              <a:off x="5299900" y="4340025"/>
              <a:ext cx="45325" cy="43450"/>
            </a:xfrm>
            <a:custGeom>
              <a:avLst/>
              <a:gdLst/>
              <a:ahLst/>
              <a:cxnLst/>
              <a:rect l="l" t="t" r="r" b="b"/>
              <a:pathLst>
                <a:path w="1813" h="1738" extrusionOk="0">
                  <a:moveTo>
                    <a:pt x="1" y="0"/>
                  </a:moveTo>
                  <a:lnTo>
                    <a:pt x="1" y="666"/>
                  </a:lnTo>
                  <a:lnTo>
                    <a:pt x="1812" y="1738"/>
                  </a:lnTo>
                  <a:lnTo>
                    <a:pt x="1812" y="10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23" name="Google Shape;15623;p58"/>
            <p:cNvSpPr/>
            <p:nvPr/>
          </p:nvSpPr>
          <p:spPr>
            <a:xfrm>
              <a:off x="5303600" y="434555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1" y="1"/>
                  </a:moveTo>
                  <a:lnTo>
                    <a:pt x="1" y="408"/>
                  </a:lnTo>
                  <a:lnTo>
                    <a:pt x="1590" y="1295"/>
                  </a:lnTo>
                  <a:lnTo>
                    <a:pt x="1590" y="9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24" name="Google Shape;15624;p58"/>
            <p:cNvSpPr/>
            <p:nvPr/>
          </p:nvSpPr>
          <p:spPr>
            <a:xfrm>
              <a:off x="5303600" y="434555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1" y="1"/>
                  </a:moveTo>
                  <a:lnTo>
                    <a:pt x="1" y="408"/>
                  </a:lnTo>
                  <a:lnTo>
                    <a:pt x="1590" y="1295"/>
                  </a:lnTo>
                  <a:lnTo>
                    <a:pt x="1590" y="1184"/>
                  </a:lnTo>
                  <a:lnTo>
                    <a:pt x="112" y="371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25" name="Google Shape;15625;p58"/>
            <p:cNvSpPr/>
            <p:nvPr/>
          </p:nvSpPr>
          <p:spPr>
            <a:xfrm>
              <a:off x="5303600" y="435480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12" y="1"/>
                  </a:moveTo>
                  <a:lnTo>
                    <a:pt x="1" y="38"/>
                  </a:lnTo>
                  <a:lnTo>
                    <a:pt x="1590" y="925"/>
                  </a:lnTo>
                  <a:lnTo>
                    <a:pt x="1590" y="81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26" name="Google Shape;15626;p58"/>
            <p:cNvSpPr/>
            <p:nvPr/>
          </p:nvSpPr>
          <p:spPr>
            <a:xfrm>
              <a:off x="5299900" y="4353875"/>
              <a:ext cx="45325" cy="42550"/>
            </a:xfrm>
            <a:custGeom>
              <a:avLst/>
              <a:gdLst/>
              <a:ahLst/>
              <a:cxnLst/>
              <a:rect l="l" t="t" r="r" b="b"/>
              <a:pathLst>
                <a:path w="1813" h="1702" extrusionOk="0">
                  <a:moveTo>
                    <a:pt x="1" y="1"/>
                  </a:moveTo>
                  <a:lnTo>
                    <a:pt x="1" y="666"/>
                  </a:lnTo>
                  <a:lnTo>
                    <a:pt x="1812" y="1701"/>
                  </a:lnTo>
                  <a:lnTo>
                    <a:pt x="1812" y="10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27" name="Google Shape;15627;p58"/>
            <p:cNvSpPr/>
            <p:nvPr/>
          </p:nvSpPr>
          <p:spPr>
            <a:xfrm>
              <a:off x="5303600" y="4359425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1" y="0"/>
                  </a:moveTo>
                  <a:lnTo>
                    <a:pt x="1" y="370"/>
                  </a:lnTo>
                  <a:lnTo>
                    <a:pt x="1590" y="1294"/>
                  </a:lnTo>
                  <a:lnTo>
                    <a:pt x="1590" y="8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28" name="Google Shape;15628;p58"/>
            <p:cNvSpPr/>
            <p:nvPr/>
          </p:nvSpPr>
          <p:spPr>
            <a:xfrm>
              <a:off x="5303600" y="4359425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1" y="0"/>
                  </a:moveTo>
                  <a:lnTo>
                    <a:pt x="1" y="370"/>
                  </a:lnTo>
                  <a:lnTo>
                    <a:pt x="1590" y="1294"/>
                  </a:lnTo>
                  <a:lnTo>
                    <a:pt x="1590" y="1147"/>
                  </a:lnTo>
                  <a:lnTo>
                    <a:pt x="112" y="333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29" name="Google Shape;15629;p58"/>
            <p:cNvSpPr/>
            <p:nvPr/>
          </p:nvSpPr>
          <p:spPr>
            <a:xfrm>
              <a:off x="5303600" y="4367750"/>
              <a:ext cx="39775" cy="24050"/>
            </a:xfrm>
            <a:custGeom>
              <a:avLst/>
              <a:gdLst/>
              <a:ahLst/>
              <a:cxnLst/>
              <a:rect l="l" t="t" r="r" b="b"/>
              <a:pathLst>
                <a:path w="1591" h="962" extrusionOk="0">
                  <a:moveTo>
                    <a:pt x="112" y="0"/>
                  </a:moveTo>
                  <a:lnTo>
                    <a:pt x="1" y="37"/>
                  </a:lnTo>
                  <a:lnTo>
                    <a:pt x="1590" y="961"/>
                  </a:lnTo>
                  <a:lnTo>
                    <a:pt x="1590" y="81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30" name="Google Shape;15630;p58"/>
            <p:cNvSpPr/>
            <p:nvPr/>
          </p:nvSpPr>
          <p:spPr>
            <a:xfrm>
              <a:off x="5299900" y="4367750"/>
              <a:ext cx="45325" cy="42525"/>
            </a:xfrm>
            <a:custGeom>
              <a:avLst/>
              <a:gdLst/>
              <a:ahLst/>
              <a:cxnLst/>
              <a:rect l="l" t="t" r="r" b="b"/>
              <a:pathLst>
                <a:path w="1813" h="1701" extrusionOk="0">
                  <a:moveTo>
                    <a:pt x="1" y="0"/>
                  </a:moveTo>
                  <a:lnTo>
                    <a:pt x="1" y="629"/>
                  </a:lnTo>
                  <a:lnTo>
                    <a:pt x="1812" y="1701"/>
                  </a:lnTo>
                  <a:lnTo>
                    <a:pt x="1812" y="9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31" name="Google Shape;15631;p58"/>
            <p:cNvSpPr/>
            <p:nvPr/>
          </p:nvSpPr>
          <p:spPr>
            <a:xfrm>
              <a:off x="5303600" y="4373275"/>
              <a:ext cx="39775" cy="31450"/>
            </a:xfrm>
            <a:custGeom>
              <a:avLst/>
              <a:gdLst/>
              <a:ahLst/>
              <a:cxnLst/>
              <a:rect l="l" t="t" r="r" b="b"/>
              <a:pathLst>
                <a:path w="1591" h="1258" extrusionOk="0">
                  <a:moveTo>
                    <a:pt x="1" y="1"/>
                  </a:moveTo>
                  <a:lnTo>
                    <a:pt x="1" y="371"/>
                  </a:lnTo>
                  <a:lnTo>
                    <a:pt x="1590" y="1258"/>
                  </a:lnTo>
                  <a:lnTo>
                    <a:pt x="1590" y="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32" name="Google Shape;15632;p58"/>
            <p:cNvSpPr/>
            <p:nvPr/>
          </p:nvSpPr>
          <p:spPr>
            <a:xfrm>
              <a:off x="5303600" y="4373275"/>
              <a:ext cx="39775" cy="31450"/>
            </a:xfrm>
            <a:custGeom>
              <a:avLst/>
              <a:gdLst/>
              <a:ahLst/>
              <a:cxnLst/>
              <a:rect l="l" t="t" r="r" b="b"/>
              <a:pathLst>
                <a:path w="1591" h="1258" extrusionOk="0">
                  <a:moveTo>
                    <a:pt x="1" y="1"/>
                  </a:moveTo>
                  <a:lnTo>
                    <a:pt x="1" y="371"/>
                  </a:lnTo>
                  <a:lnTo>
                    <a:pt x="1590" y="1258"/>
                  </a:lnTo>
                  <a:lnTo>
                    <a:pt x="1590" y="1147"/>
                  </a:lnTo>
                  <a:lnTo>
                    <a:pt x="112" y="33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33" name="Google Shape;15633;p58"/>
            <p:cNvSpPr/>
            <p:nvPr/>
          </p:nvSpPr>
          <p:spPr>
            <a:xfrm>
              <a:off x="5303600" y="4381600"/>
              <a:ext cx="39775" cy="23125"/>
            </a:xfrm>
            <a:custGeom>
              <a:avLst/>
              <a:gdLst/>
              <a:ahLst/>
              <a:cxnLst/>
              <a:rect l="l" t="t" r="r" b="b"/>
              <a:pathLst>
                <a:path w="1591" h="925" extrusionOk="0">
                  <a:moveTo>
                    <a:pt x="112" y="1"/>
                  </a:moveTo>
                  <a:lnTo>
                    <a:pt x="1" y="38"/>
                  </a:lnTo>
                  <a:lnTo>
                    <a:pt x="1590" y="925"/>
                  </a:lnTo>
                  <a:lnTo>
                    <a:pt x="1590" y="81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34" name="Google Shape;15634;p58"/>
            <p:cNvSpPr/>
            <p:nvPr/>
          </p:nvSpPr>
          <p:spPr>
            <a:xfrm>
              <a:off x="5299900" y="4379750"/>
              <a:ext cx="45325" cy="44400"/>
            </a:xfrm>
            <a:custGeom>
              <a:avLst/>
              <a:gdLst/>
              <a:ahLst/>
              <a:cxnLst/>
              <a:rect l="l" t="t" r="r" b="b"/>
              <a:pathLst>
                <a:path w="1813" h="1776" extrusionOk="0">
                  <a:moveTo>
                    <a:pt x="1" y="1"/>
                  </a:moveTo>
                  <a:lnTo>
                    <a:pt x="1" y="703"/>
                  </a:lnTo>
                  <a:lnTo>
                    <a:pt x="1812" y="1775"/>
                  </a:lnTo>
                  <a:lnTo>
                    <a:pt x="1812" y="107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35" name="Google Shape;15635;p58"/>
            <p:cNvSpPr/>
            <p:nvPr/>
          </p:nvSpPr>
          <p:spPr>
            <a:xfrm>
              <a:off x="5303600" y="4386225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1" y="1"/>
                  </a:moveTo>
                  <a:lnTo>
                    <a:pt x="1" y="407"/>
                  </a:lnTo>
                  <a:lnTo>
                    <a:pt x="1590" y="1295"/>
                  </a:lnTo>
                  <a:lnTo>
                    <a:pt x="1590" y="9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36" name="Google Shape;15636;p58"/>
            <p:cNvSpPr/>
            <p:nvPr/>
          </p:nvSpPr>
          <p:spPr>
            <a:xfrm>
              <a:off x="5303600" y="4386225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1" y="1"/>
                  </a:moveTo>
                  <a:lnTo>
                    <a:pt x="1" y="407"/>
                  </a:lnTo>
                  <a:lnTo>
                    <a:pt x="1590" y="1295"/>
                  </a:lnTo>
                  <a:lnTo>
                    <a:pt x="1590" y="1184"/>
                  </a:lnTo>
                  <a:lnTo>
                    <a:pt x="112" y="296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37" name="Google Shape;15637;p58"/>
            <p:cNvSpPr/>
            <p:nvPr/>
          </p:nvSpPr>
          <p:spPr>
            <a:xfrm>
              <a:off x="5303600" y="4393625"/>
              <a:ext cx="39775" cy="24975"/>
            </a:xfrm>
            <a:custGeom>
              <a:avLst/>
              <a:gdLst/>
              <a:ahLst/>
              <a:cxnLst/>
              <a:rect l="l" t="t" r="r" b="b"/>
              <a:pathLst>
                <a:path w="1591" h="999" extrusionOk="0">
                  <a:moveTo>
                    <a:pt x="112" y="0"/>
                  </a:moveTo>
                  <a:lnTo>
                    <a:pt x="1" y="111"/>
                  </a:lnTo>
                  <a:lnTo>
                    <a:pt x="1590" y="999"/>
                  </a:lnTo>
                  <a:lnTo>
                    <a:pt x="1590" y="88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38" name="Google Shape;15638;p58"/>
            <p:cNvSpPr/>
            <p:nvPr/>
          </p:nvSpPr>
          <p:spPr>
            <a:xfrm>
              <a:off x="5244450" y="4053500"/>
              <a:ext cx="82275" cy="78575"/>
            </a:xfrm>
            <a:custGeom>
              <a:avLst/>
              <a:gdLst/>
              <a:ahLst/>
              <a:cxnLst/>
              <a:rect l="l" t="t" r="r" b="b"/>
              <a:pathLst>
                <a:path w="3291" h="3143" extrusionOk="0">
                  <a:moveTo>
                    <a:pt x="3291" y="0"/>
                  </a:moveTo>
                  <a:lnTo>
                    <a:pt x="1" y="1886"/>
                  </a:lnTo>
                  <a:lnTo>
                    <a:pt x="1" y="3143"/>
                  </a:lnTo>
                  <a:lnTo>
                    <a:pt x="3291" y="1220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39" name="Google Shape;15639;p58"/>
            <p:cNvSpPr/>
            <p:nvPr/>
          </p:nvSpPr>
          <p:spPr>
            <a:xfrm>
              <a:off x="5250925" y="4063650"/>
              <a:ext cx="69350" cy="57325"/>
            </a:xfrm>
            <a:custGeom>
              <a:avLst/>
              <a:gdLst/>
              <a:ahLst/>
              <a:cxnLst/>
              <a:rect l="l" t="t" r="r" b="b"/>
              <a:pathLst>
                <a:path w="2774" h="2293" extrusionOk="0">
                  <a:moveTo>
                    <a:pt x="2773" y="703"/>
                  </a:moveTo>
                  <a:lnTo>
                    <a:pt x="2773" y="1"/>
                  </a:lnTo>
                  <a:lnTo>
                    <a:pt x="0" y="1627"/>
                  </a:lnTo>
                  <a:lnTo>
                    <a:pt x="0" y="2293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40" name="Google Shape;15640;p58"/>
            <p:cNvSpPr/>
            <p:nvPr/>
          </p:nvSpPr>
          <p:spPr>
            <a:xfrm>
              <a:off x="5250925" y="4078450"/>
              <a:ext cx="69350" cy="42525"/>
            </a:xfrm>
            <a:custGeom>
              <a:avLst/>
              <a:gdLst/>
              <a:ahLst/>
              <a:cxnLst/>
              <a:rect l="l" t="t" r="r" b="b"/>
              <a:pathLst>
                <a:path w="2774" h="1701" extrusionOk="0">
                  <a:moveTo>
                    <a:pt x="2625" y="0"/>
                  </a:moveTo>
                  <a:lnTo>
                    <a:pt x="0" y="1516"/>
                  </a:lnTo>
                  <a:lnTo>
                    <a:pt x="0" y="1701"/>
                  </a:lnTo>
                  <a:lnTo>
                    <a:pt x="2773" y="111"/>
                  </a:lnTo>
                  <a:lnTo>
                    <a:pt x="2625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41" name="Google Shape;15641;p58"/>
            <p:cNvSpPr/>
            <p:nvPr/>
          </p:nvSpPr>
          <p:spPr>
            <a:xfrm>
              <a:off x="5372925" y="3979550"/>
              <a:ext cx="82275" cy="78575"/>
            </a:xfrm>
            <a:custGeom>
              <a:avLst/>
              <a:gdLst/>
              <a:ahLst/>
              <a:cxnLst/>
              <a:rect l="l" t="t" r="r" b="b"/>
              <a:pathLst>
                <a:path w="3291" h="3143" extrusionOk="0">
                  <a:moveTo>
                    <a:pt x="3291" y="0"/>
                  </a:moveTo>
                  <a:lnTo>
                    <a:pt x="0" y="1886"/>
                  </a:lnTo>
                  <a:lnTo>
                    <a:pt x="0" y="3143"/>
                  </a:lnTo>
                  <a:lnTo>
                    <a:pt x="3291" y="1220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42" name="Google Shape;15642;p58"/>
            <p:cNvSpPr/>
            <p:nvPr/>
          </p:nvSpPr>
          <p:spPr>
            <a:xfrm>
              <a:off x="5378475" y="3989725"/>
              <a:ext cx="71200" cy="57325"/>
            </a:xfrm>
            <a:custGeom>
              <a:avLst/>
              <a:gdLst/>
              <a:ahLst/>
              <a:cxnLst/>
              <a:rect l="l" t="t" r="r" b="b"/>
              <a:pathLst>
                <a:path w="2848" h="2293" extrusionOk="0">
                  <a:moveTo>
                    <a:pt x="2847" y="703"/>
                  </a:moveTo>
                  <a:lnTo>
                    <a:pt x="2847" y="0"/>
                  </a:lnTo>
                  <a:lnTo>
                    <a:pt x="0" y="1627"/>
                  </a:lnTo>
                  <a:lnTo>
                    <a:pt x="0" y="2292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43" name="Google Shape;15643;p58"/>
            <p:cNvSpPr/>
            <p:nvPr/>
          </p:nvSpPr>
          <p:spPr>
            <a:xfrm>
              <a:off x="5378475" y="4004500"/>
              <a:ext cx="71200" cy="42550"/>
            </a:xfrm>
            <a:custGeom>
              <a:avLst/>
              <a:gdLst/>
              <a:ahLst/>
              <a:cxnLst/>
              <a:rect l="l" t="t" r="r" b="b"/>
              <a:pathLst>
                <a:path w="2848" h="1702" extrusionOk="0">
                  <a:moveTo>
                    <a:pt x="2662" y="1"/>
                  </a:moveTo>
                  <a:lnTo>
                    <a:pt x="0" y="1516"/>
                  </a:lnTo>
                  <a:lnTo>
                    <a:pt x="0" y="1701"/>
                  </a:lnTo>
                  <a:lnTo>
                    <a:pt x="2847" y="112"/>
                  </a:lnTo>
                  <a:lnTo>
                    <a:pt x="2662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44" name="Google Shape;15644;p58"/>
            <p:cNvSpPr/>
            <p:nvPr/>
          </p:nvSpPr>
          <p:spPr>
            <a:xfrm>
              <a:off x="5244450" y="4087700"/>
              <a:ext cx="82275" cy="78575"/>
            </a:xfrm>
            <a:custGeom>
              <a:avLst/>
              <a:gdLst/>
              <a:ahLst/>
              <a:cxnLst/>
              <a:rect l="l" t="t" r="r" b="b"/>
              <a:pathLst>
                <a:path w="3291" h="3143" extrusionOk="0">
                  <a:moveTo>
                    <a:pt x="3291" y="0"/>
                  </a:moveTo>
                  <a:lnTo>
                    <a:pt x="1" y="1886"/>
                  </a:lnTo>
                  <a:lnTo>
                    <a:pt x="1" y="3143"/>
                  </a:lnTo>
                  <a:lnTo>
                    <a:pt x="3291" y="1257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45" name="Google Shape;15645;p58"/>
            <p:cNvSpPr/>
            <p:nvPr/>
          </p:nvSpPr>
          <p:spPr>
            <a:xfrm>
              <a:off x="5250925" y="4097850"/>
              <a:ext cx="69350" cy="58250"/>
            </a:xfrm>
            <a:custGeom>
              <a:avLst/>
              <a:gdLst/>
              <a:ahLst/>
              <a:cxnLst/>
              <a:rect l="l" t="t" r="r" b="b"/>
              <a:pathLst>
                <a:path w="2774" h="2330" extrusionOk="0">
                  <a:moveTo>
                    <a:pt x="2773" y="703"/>
                  </a:moveTo>
                  <a:lnTo>
                    <a:pt x="2773" y="1"/>
                  </a:lnTo>
                  <a:lnTo>
                    <a:pt x="0" y="1627"/>
                  </a:lnTo>
                  <a:lnTo>
                    <a:pt x="0" y="2330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46" name="Google Shape;15646;p58"/>
            <p:cNvSpPr/>
            <p:nvPr/>
          </p:nvSpPr>
          <p:spPr>
            <a:xfrm>
              <a:off x="5250925" y="4113575"/>
              <a:ext cx="69350" cy="42525"/>
            </a:xfrm>
            <a:custGeom>
              <a:avLst/>
              <a:gdLst/>
              <a:ahLst/>
              <a:cxnLst/>
              <a:rect l="l" t="t" r="r" b="b"/>
              <a:pathLst>
                <a:path w="2774" h="1701" extrusionOk="0">
                  <a:moveTo>
                    <a:pt x="2625" y="0"/>
                  </a:moveTo>
                  <a:lnTo>
                    <a:pt x="0" y="1516"/>
                  </a:lnTo>
                  <a:lnTo>
                    <a:pt x="0" y="1701"/>
                  </a:lnTo>
                  <a:lnTo>
                    <a:pt x="2773" y="74"/>
                  </a:lnTo>
                  <a:lnTo>
                    <a:pt x="2625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47" name="Google Shape;15647;p58"/>
            <p:cNvSpPr/>
            <p:nvPr/>
          </p:nvSpPr>
          <p:spPr>
            <a:xfrm>
              <a:off x="5372925" y="4012825"/>
              <a:ext cx="82275" cy="78575"/>
            </a:xfrm>
            <a:custGeom>
              <a:avLst/>
              <a:gdLst/>
              <a:ahLst/>
              <a:cxnLst/>
              <a:rect l="l" t="t" r="r" b="b"/>
              <a:pathLst>
                <a:path w="3291" h="3143" extrusionOk="0">
                  <a:moveTo>
                    <a:pt x="3291" y="0"/>
                  </a:moveTo>
                  <a:lnTo>
                    <a:pt x="0" y="1886"/>
                  </a:lnTo>
                  <a:lnTo>
                    <a:pt x="0" y="3143"/>
                  </a:lnTo>
                  <a:lnTo>
                    <a:pt x="3291" y="1257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48" name="Google Shape;15648;p58"/>
            <p:cNvSpPr/>
            <p:nvPr/>
          </p:nvSpPr>
          <p:spPr>
            <a:xfrm>
              <a:off x="5378475" y="4023000"/>
              <a:ext cx="71200" cy="58250"/>
            </a:xfrm>
            <a:custGeom>
              <a:avLst/>
              <a:gdLst/>
              <a:ahLst/>
              <a:cxnLst/>
              <a:rect l="l" t="t" r="r" b="b"/>
              <a:pathLst>
                <a:path w="2848" h="2330" extrusionOk="0">
                  <a:moveTo>
                    <a:pt x="2847" y="703"/>
                  </a:moveTo>
                  <a:lnTo>
                    <a:pt x="2847" y="0"/>
                  </a:lnTo>
                  <a:lnTo>
                    <a:pt x="0" y="1627"/>
                  </a:lnTo>
                  <a:lnTo>
                    <a:pt x="0" y="2329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49" name="Google Shape;15649;p58"/>
            <p:cNvSpPr/>
            <p:nvPr/>
          </p:nvSpPr>
          <p:spPr>
            <a:xfrm>
              <a:off x="5378475" y="4037775"/>
              <a:ext cx="71200" cy="43475"/>
            </a:xfrm>
            <a:custGeom>
              <a:avLst/>
              <a:gdLst/>
              <a:ahLst/>
              <a:cxnLst/>
              <a:rect l="l" t="t" r="r" b="b"/>
              <a:pathLst>
                <a:path w="2848" h="1739" extrusionOk="0">
                  <a:moveTo>
                    <a:pt x="2662" y="1"/>
                  </a:moveTo>
                  <a:lnTo>
                    <a:pt x="0" y="1553"/>
                  </a:lnTo>
                  <a:lnTo>
                    <a:pt x="0" y="1738"/>
                  </a:lnTo>
                  <a:lnTo>
                    <a:pt x="2847" y="112"/>
                  </a:lnTo>
                  <a:lnTo>
                    <a:pt x="2662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50" name="Google Shape;15650;p58"/>
            <p:cNvSpPr/>
            <p:nvPr/>
          </p:nvSpPr>
          <p:spPr>
            <a:xfrm>
              <a:off x="5345200" y="4111725"/>
              <a:ext cx="305025" cy="244950"/>
            </a:xfrm>
            <a:custGeom>
              <a:avLst/>
              <a:gdLst/>
              <a:ahLst/>
              <a:cxnLst/>
              <a:rect l="l" t="t" r="r" b="b"/>
              <a:pathLst>
                <a:path w="12201" h="9798" extrusionOk="0">
                  <a:moveTo>
                    <a:pt x="8171" y="0"/>
                  </a:moveTo>
                  <a:lnTo>
                    <a:pt x="0" y="4991"/>
                  </a:lnTo>
                  <a:lnTo>
                    <a:pt x="4030" y="9798"/>
                  </a:lnTo>
                  <a:lnTo>
                    <a:pt x="12201" y="4806"/>
                  </a:lnTo>
                  <a:lnTo>
                    <a:pt x="8171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51" name="Google Shape;15651;p58"/>
            <p:cNvSpPr/>
            <p:nvPr/>
          </p:nvSpPr>
          <p:spPr>
            <a:xfrm>
              <a:off x="5244450" y="4180125"/>
              <a:ext cx="201525" cy="176550"/>
            </a:xfrm>
            <a:custGeom>
              <a:avLst/>
              <a:gdLst/>
              <a:ahLst/>
              <a:cxnLst/>
              <a:rect l="l" t="t" r="r" b="b"/>
              <a:pathLst>
                <a:path w="8061" h="7062" extrusionOk="0">
                  <a:moveTo>
                    <a:pt x="1" y="0"/>
                  </a:moveTo>
                  <a:lnTo>
                    <a:pt x="1" y="2366"/>
                  </a:lnTo>
                  <a:lnTo>
                    <a:pt x="8060" y="7062"/>
                  </a:lnTo>
                  <a:lnTo>
                    <a:pt x="4030" y="22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22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52" name="Google Shape;15652;p58"/>
            <p:cNvSpPr/>
            <p:nvPr/>
          </p:nvSpPr>
          <p:spPr>
            <a:xfrm>
              <a:off x="5244450" y="4056275"/>
              <a:ext cx="305025" cy="180250"/>
            </a:xfrm>
            <a:custGeom>
              <a:avLst/>
              <a:gdLst/>
              <a:ahLst/>
              <a:cxnLst/>
              <a:rect l="l" t="t" r="r" b="b"/>
              <a:pathLst>
                <a:path w="12201" h="7210" extrusionOk="0">
                  <a:moveTo>
                    <a:pt x="8208" y="0"/>
                  </a:moveTo>
                  <a:lnTo>
                    <a:pt x="1" y="4954"/>
                  </a:lnTo>
                  <a:lnTo>
                    <a:pt x="4030" y="7209"/>
                  </a:lnTo>
                  <a:lnTo>
                    <a:pt x="12201" y="2218"/>
                  </a:lnTo>
                  <a:lnTo>
                    <a:pt x="8208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53" name="Google Shape;15653;p58"/>
            <p:cNvSpPr/>
            <p:nvPr/>
          </p:nvSpPr>
          <p:spPr>
            <a:xfrm>
              <a:off x="4542000" y="4003575"/>
              <a:ext cx="18525" cy="186725"/>
            </a:xfrm>
            <a:custGeom>
              <a:avLst/>
              <a:gdLst/>
              <a:ahLst/>
              <a:cxnLst/>
              <a:rect l="l" t="t" r="r" b="b"/>
              <a:pathLst>
                <a:path w="741" h="7469" extrusionOk="0">
                  <a:moveTo>
                    <a:pt x="1" y="1"/>
                  </a:moveTo>
                  <a:lnTo>
                    <a:pt x="1" y="7025"/>
                  </a:lnTo>
                  <a:lnTo>
                    <a:pt x="740" y="7469"/>
                  </a:lnTo>
                  <a:lnTo>
                    <a:pt x="740" y="4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54" name="Google Shape;15654;p58"/>
            <p:cNvSpPr/>
            <p:nvPr/>
          </p:nvSpPr>
          <p:spPr>
            <a:xfrm>
              <a:off x="4560500" y="4003575"/>
              <a:ext cx="19425" cy="186725"/>
            </a:xfrm>
            <a:custGeom>
              <a:avLst/>
              <a:gdLst/>
              <a:ahLst/>
              <a:cxnLst/>
              <a:rect l="l" t="t" r="r" b="b"/>
              <a:pathLst>
                <a:path w="777" h="7469" extrusionOk="0">
                  <a:moveTo>
                    <a:pt x="777" y="1"/>
                  </a:moveTo>
                  <a:lnTo>
                    <a:pt x="0" y="407"/>
                  </a:lnTo>
                  <a:lnTo>
                    <a:pt x="0" y="7469"/>
                  </a:lnTo>
                  <a:lnTo>
                    <a:pt x="777" y="702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A62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55" name="Google Shape;15655;p58"/>
            <p:cNvSpPr/>
            <p:nvPr/>
          </p:nvSpPr>
          <p:spPr>
            <a:xfrm>
              <a:off x="4495800" y="4004850"/>
              <a:ext cx="381750" cy="619850"/>
            </a:xfrm>
            <a:custGeom>
              <a:avLst/>
              <a:gdLst/>
              <a:ahLst/>
              <a:cxnLst/>
              <a:rect l="l" t="t" r="r" b="b"/>
              <a:pathLst>
                <a:path w="15270" h="24794" extrusionOk="0">
                  <a:moveTo>
                    <a:pt x="6280" y="0"/>
                  </a:moveTo>
                  <a:cubicBezTo>
                    <a:pt x="6072" y="0"/>
                    <a:pt x="5868" y="56"/>
                    <a:pt x="5694" y="172"/>
                  </a:cubicBezTo>
                  <a:lnTo>
                    <a:pt x="0" y="3462"/>
                  </a:lnTo>
                  <a:lnTo>
                    <a:pt x="333" y="3647"/>
                  </a:lnTo>
                  <a:lnTo>
                    <a:pt x="3993" y="6124"/>
                  </a:lnTo>
                  <a:lnTo>
                    <a:pt x="3993" y="14073"/>
                  </a:lnTo>
                  <a:cubicBezTo>
                    <a:pt x="3993" y="15145"/>
                    <a:pt x="4548" y="16180"/>
                    <a:pt x="5509" y="16734"/>
                  </a:cubicBezTo>
                  <a:lnTo>
                    <a:pt x="8651" y="23944"/>
                  </a:lnTo>
                  <a:lnTo>
                    <a:pt x="8799" y="24239"/>
                  </a:lnTo>
                  <a:lnTo>
                    <a:pt x="9021" y="24794"/>
                  </a:lnTo>
                  <a:lnTo>
                    <a:pt x="14789" y="21467"/>
                  </a:lnTo>
                  <a:cubicBezTo>
                    <a:pt x="14899" y="21430"/>
                    <a:pt x="14973" y="21356"/>
                    <a:pt x="15084" y="21245"/>
                  </a:cubicBezTo>
                  <a:cubicBezTo>
                    <a:pt x="15232" y="21097"/>
                    <a:pt x="15269" y="20912"/>
                    <a:pt x="15269" y="20727"/>
                  </a:cubicBezTo>
                  <a:lnTo>
                    <a:pt x="15269" y="12150"/>
                  </a:lnTo>
                  <a:cubicBezTo>
                    <a:pt x="15269" y="11485"/>
                    <a:pt x="15121" y="10856"/>
                    <a:pt x="14899" y="10301"/>
                  </a:cubicBezTo>
                  <a:cubicBezTo>
                    <a:pt x="14863" y="10301"/>
                    <a:pt x="14863" y="10265"/>
                    <a:pt x="14863" y="10265"/>
                  </a:cubicBezTo>
                  <a:lnTo>
                    <a:pt x="12164" y="3832"/>
                  </a:lnTo>
                  <a:cubicBezTo>
                    <a:pt x="12127" y="3832"/>
                    <a:pt x="12127" y="3795"/>
                    <a:pt x="12127" y="3795"/>
                  </a:cubicBezTo>
                  <a:cubicBezTo>
                    <a:pt x="11905" y="3351"/>
                    <a:pt x="11609" y="2944"/>
                    <a:pt x="11202" y="2686"/>
                  </a:cubicBezTo>
                  <a:cubicBezTo>
                    <a:pt x="11091" y="2575"/>
                    <a:pt x="11018" y="2538"/>
                    <a:pt x="10907" y="2501"/>
                  </a:cubicBezTo>
                  <a:lnTo>
                    <a:pt x="6840" y="135"/>
                  </a:lnTo>
                  <a:cubicBezTo>
                    <a:pt x="6663" y="46"/>
                    <a:pt x="6470" y="0"/>
                    <a:pt x="6280" y="0"/>
                  </a:cubicBezTo>
                  <a:close/>
                </a:path>
              </a:pathLst>
            </a:custGeom>
            <a:solidFill>
              <a:srgbClr val="E94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56" name="Google Shape;15656;p58"/>
            <p:cNvSpPr/>
            <p:nvPr/>
          </p:nvSpPr>
          <p:spPr>
            <a:xfrm>
              <a:off x="4634425" y="4096925"/>
              <a:ext cx="233875" cy="256975"/>
            </a:xfrm>
            <a:custGeom>
              <a:avLst/>
              <a:gdLst/>
              <a:ahLst/>
              <a:cxnLst/>
              <a:rect l="l" t="t" r="r" b="b"/>
              <a:pathLst>
                <a:path w="9355" h="10279" extrusionOk="0">
                  <a:moveTo>
                    <a:pt x="6619" y="1"/>
                  </a:moveTo>
                  <a:lnTo>
                    <a:pt x="1" y="3698"/>
                  </a:lnTo>
                  <a:lnTo>
                    <a:pt x="2737" y="10279"/>
                  </a:lnTo>
                  <a:lnTo>
                    <a:pt x="9354" y="6582"/>
                  </a:lnTo>
                  <a:lnTo>
                    <a:pt x="9354" y="6471"/>
                  </a:lnTo>
                  <a:lnTo>
                    <a:pt x="6656" y="38"/>
                  </a:lnTo>
                  <a:cubicBezTo>
                    <a:pt x="6619" y="38"/>
                    <a:pt x="6619" y="1"/>
                    <a:pt x="6619" y="1"/>
                  </a:cubicBezTo>
                  <a:close/>
                </a:path>
              </a:pathLst>
            </a:custGeom>
            <a:solidFill>
              <a:srgbClr val="CD4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57" name="Google Shape;15657;p58"/>
            <p:cNvSpPr/>
            <p:nvPr/>
          </p:nvSpPr>
          <p:spPr>
            <a:xfrm>
              <a:off x="4610400" y="4069200"/>
              <a:ext cx="189500" cy="120175"/>
            </a:xfrm>
            <a:custGeom>
              <a:avLst/>
              <a:gdLst/>
              <a:ahLst/>
              <a:cxnLst/>
              <a:rect l="l" t="t" r="r" b="b"/>
              <a:pathLst>
                <a:path w="7580" h="4807" extrusionOk="0">
                  <a:moveTo>
                    <a:pt x="6655" y="1"/>
                  </a:moveTo>
                  <a:lnTo>
                    <a:pt x="1" y="3735"/>
                  </a:lnTo>
                  <a:lnTo>
                    <a:pt x="962" y="4807"/>
                  </a:lnTo>
                  <a:lnTo>
                    <a:pt x="7580" y="1110"/>
                  </a:lnTo>
                  <a:cubicBezTo>
                    <a:pt x="7358" y="666"/>
                    <a:pt x="7062" y="296"/>
                    <a:pt x="6655" y="1"/>
                  </a:cubicBezTo>
                  <a:close/>
                </a:path>
              </a:pathLst>
            </a:custGeom>
            <a:solidFill>
              <a:srgbClr val="DC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58" name="Google Shape;15658;p58"/>
            <p:cNvSpPr/>
            <p:nvPr/>
          </p:nvSpPr>
          <p:spPr>
            <a:xfrm>
              <a:off x="4497650" y="4002175"/>
              <a:ext cx="171000" cy="91075"/>
            </a:xfrm>
            <a:custGeom>
              <a:avLst/>
              <a:gdLst/>
              <a:ahLst/>
              <a:cxnLst/>
              <a:rect l="l" t="t" r="r" b="b"/>
              <a:pathLst>
                <a:path w="6840" h="3643" extrusionOk="0">
                  <a:moveTo>
                    <a:pt x="6299" y="0"/>
                  </a:moveTo>
                  <a:cubicBezTo>
                    <a:pt x="6079" y="0"/>
                    <a:pt x="5857" y="64"/>
                    <a:pt x="5657" y="205"/>
                  </a:cubicBezTo>
                  <a:lnTo>
                    <a:pt x="0" y="3458"/>
                  </a:lnTo>
                  <a:lnTo>
                    <a:pt x="296" y="3643"/>
                  </a:lnTo>
                  <a:lnTo>
                    <a:pt x="592" y="3643"/>
                  </a:lnTo>
                  <a:lnTo>
                    <a:pt x="6840" y="131"/>
                  </a:lnTo>
                  <a:cubicBezTo>
                    <a:pt x="6670" y="46"/>
                    <a:pt x="6486" y="0"/>
                    <a:pt x="6299" y="0"/>
                  </a:cubicBezTo>
                  <a:close/>
                </a:path>
              </a:pathLst>
            </a:custGeom>
            <a:solidFill>
              <a:srgbClr val="DC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59" name="Google Shape;15659;p58"/>
            <p:cNvSpPr/>
            <p:nvPr/>
          </p:nvSpPr>
          <p:spPr>
            <a:xfrm>
              <a:off x="4702825" y="4261450"/>
              <a:ext cx="174725" cy="134975"/>
            </a:xfrm>
            <a:custGeom>
              <a:avLst/>
              <a:gdLst/>
              <a:ahLst/>
              <a:cxnLst/>
              <a:rect l="l" t="t" r="r" b="b"/>
              <a:pathLst>
                <a:path w="6989" h="5399" extrusionOk="0">
                  <a:moveTo>
                    <a:pt x="6618" y="1"/>
                  </a:moveTo>
                  <a:lnTo>
                    <a:pt x="1" y="3698"/>
                  </a:lnTo>
                  <a:lnTo>
                    <a:pt x="777" y="5398"/>
                  </a:lnTo>
                  <a:lnTo>
                    <a:pt x="6988" y="1886"/>
                  </a:lnTo>
                  <a:cubicBezTo>
                    <a:pt x="6988" y="1221"/>
                    <a:pt x="6840" y="592"/>
                    <a:pt x="6618" y="1"/>
                  </a:cubicBezTo>
                  <a:close/>
                </a:path>
              </a:pathLst>
            </a:custGeom>
            <a:solidFill>
              <a:srgbClr val="B8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60" name="Google Shape;15660;p58"/>
            <p:cNvSpPr/>
            <p:nvPr/>
          </p:nvSpPr>
          <p:spPr>
            <a:xfrm>
              <a:off x="4713000" y="4308600"/>
              <a:ext cx="164550" cy="305025"/>
            </a:xfrm>
            <a:custGeom>
              <a:avLst/>
              <a:gdLst/>
              <a:ahLst/>
              <a:cxnLst/>
              <a:rect l="l" t="t" r="r" b="b"/>
              <a:pathLst>
                <a:path w="6582" h="12201" extrusionOk="0">
                  <a:moveTo>
                    <a:pt x="6581" y="0"/>
                  </a:moveTo>
                  <a:lnTo>
                    <a:pt x="370" y="3512"/>
                  </a:lnTo>
                  <a:lnTo>
                    <a:pt x="0" y="11794"/>
                  </a:lnTo>
                  <a:lnTo>
                    <a:pt x="0" y="12200"/>
                  </a:lnTo>
                  <a:lnTo>
                    <a:pt x="148" y="12089"/>
                  </a:lnTo>
                  <a:lnTo>
                    <a:pt x="6581" y="8503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A62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61" name="Google Shape;15661;p58"/>
            <p:cNvSpPr/>
            <p:nvPr/>
          </p:nvSpPr>
          <p:spPr>
            <a:xfrm>
              <a:off x="4715775" y="4521175"/>
              <a:ext cx="161775" cy="103525"/>
            </a:xfrm>
            <a:custGeom>
              <a:avLst/>
              <a:gdLst/>
              <a:ahLst/>
              <a:cxnLst/>
              <a:rect l="l" t="t" r="r" b="b"/>
              <a:pathLst>
                <a:path w="6471" h="4141" extrusionOk="0">
                  <a:moveTo>
                    <a:pt x="6470" y="0"/>
                  </a:moveTo>
                  <a:lnTo>
                    <a:pt x="0" y="3586"/>
                  </a:lnTo>
                  <a:lnTo>
                    <a:pt x="222" y="4141"/>
                  </a:lnTo>
                  <a:lnTo>
                    <a:pt x="5990" y="814"/>
                  </a:lnTo>
                  <a:cubicBezTo>
                    <a:pt x="6100" y="777"/>
                    <a:pt x="6174" y="703"/>
                    <a:pt x="6285" y="592"/>
                  </a:cubicBezTo>
                  <a:cubicBezTo>
                    <a:pt x="6433" y="444"/>
                    <a:pt x="6470" y="259"/>
                    <a:pt x="6470" y="74"/>
                  </a:cubicBezTo>
                  <a:lnTo>
                    <a:pt x="6470" y="0"/>
                  </a:lnTo>
                  <a:close/>
                </a:path>
              </a:pathLst>
            </a:custGeom>
            <a:solidFill>
              <a:srgbClr val="96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62" name="Google Shape;15662;p58"/>
            <p:cNvSpPr/>
            <p:nvPr/>
          </p:nvSpPr>
          <p:spPr>
            <a:xfrm>
              <a:off x="4560500" y="3982325"/>
              <a:ext cx="39750" cy="31450"/>
            </a:xfrm>
            <a:custGeom>
              <a:avLst/>
              <a:gdLst/>
              <a:ahLst/>
              <a:cxnLst/>
              <a:rect l="l" t="t" r="r" b="b"/>
              <a:pathLst>
                <a:path w="1590" h="1258" extrusionOk="0">
                  <a:moveTo>
                    <a:pt x="1590" y="0"/>
                  </a:moveTo>
                  <a:lnTo>
                    <a:pt x="777" y="444"/>
                  </a:lnTo>
                  <a:lnTo>
                    <a:pt x="0" y="1257"/>
                  </a:lnTo>
                  <a:lnTo>
                    <a:pt x="777" y="851"/>
                  </a:lnTo>
                  <a:lnTo>
                    <a:pt x="1590" y="0"/>
                  </a:lnTo>
                  <a:close/>
                </a:path>
              </a:pathLst>
            </a:custGeom>
            <a:solidFill>
              <a:srgbClr val="75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63" name="Google Shape;15663;p58"/>
            <p:cNvSpPr/>
            <p:nvPr/>
          </p:nvSpPr>
          <p:spPr>
            <a:xfrm>
              <a:off x="4542000" y="3965675"/>
              <a:ext cx="37925" cy="48100"/>
            </a:xfrm>
            <a:custGeom>
              <a:avLst/>
              <a:gdLst/>
              <a:ahLst/>
              <a:cxnLst/>
              <a:rect l="l" t="t" r="r" b="b"/>
              <a:pathLst>
                <a:path w="1517" h="1924" extrusionOk="0">
                  <a:moveTo>
                    <a:pt x="1110" y="1"/>
                  </a:moveTo>
                  <a:lnTo>
                    <a:pt x="1" y="1517"/>
                  </a:lnTo>
                  <a:lnTo>
                    <a:pt x="740" y="1923"/>
                  </a:lnTo>
                  <a:lnTo>
                    <a:pt x="1517" y="1110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64" name="Google Shape;15664;p58"/>
            <p:cNvSpPr/>
            <p:nvPr/>
          </p:nvSpPr>
          <p:spPr>
            <a:xfrm>
              <a:off x="4467150" y="4047025"/>
              <a:ext cx="18500" cy="186725"/>
            </a:xfrm>
            <a:custGeom>
              <a:avLst/>
              <a:gdLst/>
              <a:ahLst/>
              <a:cxnLst/>
              <a:rect l="l" t="t" r="r" b="b"/>
              <a:pathLst>
                <a:path w="740" h="7469" extrusionOk="0">
                  <a:moveTo>
                    <a:pt x="0" y="0"/>
                  </a:moveTo>
                  <a:lnTo>
                    <a:pt x="0" y="7025"/>
                  </a:lnTo>
                  <a:lnTo>
                    <a:pt x="740" y="746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65" name="Google Shape;15665;p58"/>
            <p:cNvSpPr/>
            <p:nvPr/>
          </p:nvSpPr>
          <p:spPr>
            <a:xfrm>
              <a:off x="4485625" y="4047025"/>
              <a:ext cx="19425" cy="186725"/>
            </a:xfrm>
            <a:custGeom>
              <a:avLst/>
              <a:gdLst/>
              <a:ahLst/>
              <a:cxnLst/>
              <a:rect l="l" t="t" r="r" b="b"/>
              <a:pathLst>
                <a:path w="777" h="7469" extrusionOk="0">
                  <a:moveTo>
                    <a:pt x="777" y="0"/>
                  </a:moveTo>
                  <a:lnTo>
                    <a:pt x="1" y="444"/>
                  </a:lnTo>
                  <a:lnTo>
                    <a:pt x="1" y="7468"/>
                  </a:lnTo>
                  <a:lnTo>
                    <a:pt x="777" y="7025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A62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66" name="Google Shape;15666;p58"/>
            <p:cNvSpPr/>
            <p:nvPr/>
          </p:nvSpPr>
          <p:spPr>
            <a:xfrm>
              <a:off x="4485625" y="4025750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1590" y="1"/>
                  </a:moveTo>
                  <a:lnTo>
                    <a:pt x="777" y="408"/>
                  </a:lnTo>
                  <a:lnTo>
                    <a:pt x="1" y="1295"/>
                  </a:lnTo>
                  <a:lnTo>
                    <a:pt x="777" y="851"/>
                  </a:lnTo>
                  <a:lnTo>
                    <a:pt x="1590" y="1"/>
                  </a:lnTo>
                  <a:close/>
                </a:path>
              </a:pathLst>
            </a:custGeom>
            <a:solidFill>
              <a:srgbClr val="75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67" name="Google Shape;15667;p58"/>
            <p:cNvSpPr/>
            <p:nvPr/>
          </p:nvSpPr>
          <p:spPr>
            <a:xfrm>
              <a:off x="4467150" y="4009125"/>
              <a:ext cx="37900" cy="49000"/>
            </a:xfrm>
            <a:custGeom>
              <a:avLst/>
              <a:gdLst/>
              <a:ahLst/>
              <a:cxnLst/>
              <a:rect l="l" t="t" r="r" b="b"/>
              <a:pathLst>
                <a:path w="1516" h="1960" extrusionOk="0">
                  <a:moveTo>
                    <a:pt x="1109" y="1"/>
                  </a:moveTo>
                  <a:lnTo>
                    <a:pt x="0" y="1516"/>
                  </a:lnTo>
                  <a:lnTo>
                    <a:pt x="740" y="1960"/>
                  </a:lnTo>
                  <a:lnTo>
                    <a:pt x="1516" y="1110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68" name="Google Shape;15668;p58"/>
            <p:cNvSpPr/>
            <p:nvPr/>
          </p:nvSpPr>
          <p:spPr>
            <a:xfrm>
              <a:off x="4452350" y="4085575"/>
              <a:ext cx="279150" cy="542400"/>
            </a:xfrm>
            <a:custGeom>
              <a:avLst/>
              <a:gdLst/>
              <a:ahLst/>
              <a:cxnLst/>
              <a:rect l="l" t="t" r="r" b="b"/>
              <a:pathLst>
                <a:path w="11166" h="21696" extrusionOk="0">
                  <a:moveTo>
                    <a:pt x="2322" y="1"/>
                  </a:moveTo>
                  <a:cubicBezTo>
                    <a:pt x="1886" y="1"/>
                    <a:pt x="1455" y="269"/>
                    <a:pt x="1295" y="750"/>
                  </a:cubicBezTo>
                  <a:lnTo>
                    <a:pt x="370" y="3449"/>
                  </a:lnTo>
                  <a:cubicBezTo>
                    <a:pt x="149" y="4189"/>
                    <a:pt x="1" y="5002"/>
                    <a:pt x="1" y="5779"/>
                  </a:cubicBezTo>
                  <a:lnTo>
                    <a:pt x="1" y="14134"/>
                  </a:lnTo>
                  <a:cubicBezTo>
                    <a:pt x="1" y="15243"/>
                    <a:pt x="592" y="16278"/>
                    <a:pt x="1516" y="16759"/>
                  </a:cubicBezTo>
                  <a:lnTo>
                    <a:pt x="9872" y="21565"/>
                  </a:lnTo>
                  <a:cubicBezTo>
                    <a:pt x="10025" y="21654"/>
                    <a:pt x="10178" y="21695"/>
                    <a:pt x="10325" y="21695"/>
                  </a:cubicBezTo>
                  <a:cubicBezTo>
                    <a:pt x="10604" y="21695"/>
                    <a:pt x="10861" y="21548"/>
                    <a:pt x="11055" y="21306"/>
                  </a:cubicBezTo>
                  <a:cubicBezTo>
                    <a:pt x="11129" y="21158"/>
                    <a:pt x="11166" y="20973"/>
                    <a:pt x="11166" y="20789"/>
                  </a:cubicBezTo>
                  <a:lnTo>
                    <a:pt x="11166" y="12285"/>
                  </a:lnTo>
                  <a:cubicBezTo>
                    <a:pt x="11166" y="11583"/>
                    <a:pt x="11055" y="10917"/>
                    <a:pt x="10759" y="10252"/>
                  </a:cubicBezTo>
                  <a:lnTo>
                    <a:pt x="8097" y="3819"/>
                  </a:lnTo>
                  <a:cubicBezTo>
                    <a:pt x="7838" y="3265"/>
                    <a:pt x="7432" y="2821"/>
                    <a:pt x="6877" y="2488"/>
                  </a:cubicBezTo>
                  <a:lnTo>
                    <a:pt x="2810" y="122"/>
                  </a:lnTo>
                  <a:cubicBezTo>
                    <a:pt x="2657" y="40"/>
                    <a:pt x="2489" y="1"/>
                    <a:pt x="2322" y="1"/>
                  </a:cubicBezTo>
                  <a:close/>
                </a:path>
              </a:pathLst>
            </a:custGeom>
            <a:solidFill>
              <a:srgbClr val="9600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69" name="Google Shape;15669;p58"/>
            <p:cNvSpPr/>
            <p:nvPr/>
          </p:nvSpPr>
          <p:spPr>
            <a:xfrm>
              <a:off x="4469925" y="4106375"/>
              <a:ext cx="244950" cy="500050"/>
            </a:xfrm>
            <a:custGeom>
              <a:avLst/>
              <a:gdLst/>
              <a:ahLst/>
              <a:cxnLst/>
              <a:rect l="l" t="t" r="r" b="b"/>
              <a:pathLst>
                <a:path w="9798" h="20002" extrusionOk="0">
                  <a:moveTo>
                    <a:pt x="1787" y="0"/>
                  </a:moveTo>
                  <a:cubicBezTo>
                    <a:pt x="1461" y="0"/>
                    <a:pt x="1132" y="225"/>
                    <a:pt x="998" y="547"/>
                  </a:cubicBezTo>
                  <a:lnTo>
                    <a:pt x="296" y="2617"/>
                  </a:lnTo>
                  <a:cubicBezTo>
                    <a:pt x="74" y="3283"/>
                    <a:pt x="0" y="4022"/>
                    <a:pt x="0" y="4725"/>
                  </a:cubicBezTo>
                  <a:lnTo>
                    <a:pt x="0" y="13487"/>
                  </a:lnTo>
                  <a:cubicBezTo>
                    <a:pt x="0" y="14263"/>
                    <a:pt x="407" y="15003"/>
                    <a:pt x="1109" y="15372"/>
                  </a:cubicBezTo>
                  <a:lnTo>
                    <a:pt x="9058" y="19920"/>
                  </a:lnTo>
                  <a:cubicBezTo>
                    <a:pt x="9134" y="19976"/>
                    <a:pt x="9219" y="20002"/>
                    <a:pt x="9304" y="20002"/>
                  </a:cubicBezTo>
                  <a:cubicBezTo>
                    <a:pt x="9552" y="20002"/>
                    <a:pt x="9797" y="19788"/>
                    <a:pt x="9797" y="19513"/>
                  </a:cubicBezTo>
                  <a:lnTo>
                    <a:pt x="9797" y="11564"/>
                  </a:lnTo>
                  <a:cubicBezTo>
                    <a:pt x="9797" y="10936"/>
                    <a:pt x="9649" y="10344"/>
                    <a:pt x="9428" y="9790"/>
                  </a:cubicBezTo>
                  <a:lnTo>
                    <a:pt x="6581" y="3061"/>
                  </a:lnTo>
                  <a:cubicBezTo>
                    <a:pt x="6396" y="2691"/>
                    <a:pt x="6137" y="2359"/>
                    <a:pt x="5768" y="2137"/>
                  </a:cubicBezTo>
                  <a:lnTo>
                    <a:pt x="2144" y="103"/>
                  </a:lnTo>
                  <a:cubicBezTo>
                    <a:pt x="2033" y="32"/>
                    <a:pt x="1910" y="0"/>
                    <a:pt x="1787" y="0"/>
                  </a:cubicBezTo>
                  <a:close/>
                </a:path>
              </a:pathLst>
            </a:custGeom>
            <a:solidFill>
              <a:srgbClr val="85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70" name="Google Shape;15670;p58"/>
            <p:cNvSpPr/>
            <p:nvPr/>
          </p:nvSpPr>
          <p:spPr>
            <a:xfrm>
              <a:off x="4513350" y="4119725"/>
              <a:ext cx="201525" cy="467100"/>
            </a:xfrm>
            <a:custGeom>
              <a:avLst/>
              <a:gdLst/>
              <a:ahLst/>
              <a:cxnLst/>
              <a:rect l="l" t="t" r="r" b="b"/>
              <a:pathLst>
                <a:path w="8061" h="18684" extrusionOk="0">
                  <a:moveTo>
                    <a:pt x="878" y="1"/>
                  </a:moveTo>
                  <a:cubicBezTo>
                    <a:pt x="609" y="1"/>
                    <a:pt x="283" y="150"/>
                    <a:pt x="1" y="235"/>
                  </a:cubicBezTo>
                  <a:cubicBezTo>
                    <a:pt x="75" y="235"/>
                    <a:pt x="280" y="218"/>
                    <a:pt x="420" y="218"/>
                  </a:cubicBezTo>
                  <a:cubicBezTo>
                    <a:pt x="490" y="218"/>
                    <a:pt x="543" y="223"/>
                    <a:pt x="555" y="235"/>
                  </a:cubicBezTo>
                  <a:lnTo>
                    <a:pt x="3883" y="2157"/>
                  </a:lnTo>
                  <a:cubicBezTo>
                    <a:pt x="4215" y="2305"/>
                    <a:pt x="4437" y="2601"/>
                    <a:pt x="4585" y="2934"/>
                  </a:cubicBezTo>
                  <a:lnTo>
                    <a:pt x="7247" y="9330"/>
                  </a:lnTo>
                  <a:cubicBezTo>
                    <a:pt x="7506" y="9847"/>
                    <a:pt x="7580" y="10365"/>
                    <a:pt x="7580" y="10919"/>
                  </a:cubicBezTo>
                  <a:lnTo>
                    <a:pt x="7432" y="18683"/>
                  </a:lnTo>
                  <a:cubicBezTo>
                    <a:pt x="7432" y="18683"/>
                    <a:pt x="7728" y="18535"/>
                    <a:pt x="7765" y="18535"/>
                  </a:cubicBezTo>
                  <a:cubicBezTo>
                    <a:pt x="7839" y="18498"/>
                    <a:pt x="7986" y="18387"/>
                    <a:pt x="8060" y="18350"/>
                  </a:cubicBezTo>
                  <a:lnTo>
                    <a:pt x="8060" y="10993"/>
                  </a:lnTo>
                  <a:cubicBezTo>
                    <a:pt x="8060" y="10402"/>
                    <a:pt x="7912" y="9810"/>
                    <a:pt x="7691" y="9256"/>
                  </a:cubicBezTo>
                  <a:lnTo>
                    <a:pt x="4918" y="2527"/>
                  </a:lnTo>
                  <a:cubicBezTo>
                    <a:pt x="4844" y="2416"/>
                    <a:pt x="4807" y="2268"/>
                    <a:pt x="4733" y="2194"/>
                  </a:cubicBezTo>
                  <a:cubicBezTo>
                    <a:pt x="4622" y="2083"/>
                    <a:pt x="4548" y="2046"/>
                    <a:pt x="4437" y="1972"/>
                  </a:cubicBezTo>
                  <a:lnTo>
                    <a:pt x="1110" y="50"/>
                  </a:lnTo>
                  <a:cubicBezTo>
                    <a:pt x="1040" y="15"/>
                    <a:pt x="962" y="1"/>
                    <a:pt x="878" y="1"/>
                  </a:cubicBezTo>
                  <a:close/>
                </a:path>
              </a:pathLst>
            </a:custGeom>
            <a:solidFill>
              <a:srgbClr val="C9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71" name="Google Shape;15671;p58"/>
            <p:cNvSpPr/>
            <p:nvPr/>
          </p:nvSpPr>
          <p:spPr>
            <a:xfrm>
              <a:off x="4493950" y="4466650"/>
              <a:ext cx="220925" cy="140650"/>
            </a:xfrm>
            <a:custGeom>
              <a:avLst/>
              <a:gdLst/>
              <a:ahLst/>
              <a:cxnLst/>
              <a:rect l="l" t="t" r="r" b="b"/>
              <a:pathLst>
                <a:path w="8837" h="5626" extrusionOk="0">
                  <a:moveTo>
                    <a:pt x="1590" y="0"/>
                  </a:moveTo>
                  <a:lnTo>
                    <a:pt x="0" y="924"/>
                  </a:lnTo>
                  <a:cubicBezTo>
                    <a:pt x="37" y="961"/>
                    <a:pt x="74" y="1035"/>
                    <a:pt x="148" y="1035"/>
                  </a:cubicBezTo>
                  <a:lnTo>
                    <a:pt x="8060" y="5583"/>
                  </a:lnTo>
                  <a:cubicBezTo>
                    <a:pt x="8137" y="5612"/>
                    <a:pt x="8217" y="5625"/>
                    <a:pt x="8295" y="5625"/>
                  </a:cubicBezTo>
                  <a:cubicBezTo>
                    <a:pt x="8517" y="5625"/>
                    <a:pt x="8727" y="5515"/>
                    <a:pt x="8836" y="5324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72" name="Google Shape;15672;p58"/>
            <p:cNvSpPr/>
            <p:nvPr/>
          </p:nvSpPr>
          <p:spPr>
            <a:xfrm>
              <a:off x="4470850" y="4176425"/>
              <a:ext cx="113700" cy="270825"/>
            </a:xfrm>
            <a:custGeom>
              <a:avLst/>
              <a:gdLst/>
              <a:ahLst/>
              <a:cxnLst/>
              <a:rect l="l" t="t" r="r" b="b"/>
              <a:pathLst>
                <a:path w="4548" h="10833" extrusionOk="0">
                  <a:moveTo>
                    <a:pt x="2514" y="0"/>
                  </a:moveTo>
                  <a:lnTo>
                    <a:pt x="0" y="1442"/>
                  </a:lnTo>
                  <a:lnTo>
                    <a:pt x="0" y="1849"/>
                  </a:lnTo>
                  <a:lnTo>
                    <a:pt x="0" y="10648"/>
                  </a:lnTo>
                  <a:lnTo>
                    <a:pt x="0" y="10833"/>
                  </a:lnTo>
                  <a:lnTo>
                    <a:pt x="4547" y="8245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BD3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73" name="Google Shape;15673;p58"/>
            <p:cNvSpPr/>
            <p:nvPr/>
          </p:nvSpPr>
          <p:spPr>
            <a:xfrm>
              <a:off x="4470850" y="4396400"/>
              <a:ext cx="101675" cy="92450"/>
            </a:xfrm>
            <a:custGeom>
              <a:avLst/>
              <a:gdLst/>
              <a:ahLst/>
              <a:cxnLst/>
              <a:rect l="l" t="t" r="r" b="b"/>
              <a:pathLst>
                <a:path w="4067" h="3698" extrusionOk="0">
                  <a:moveTo>
                    <a:pt x="3697" y="0"/>
                  </a:moveTo>
                  <a:lnTo>
                    <a:pt x="0" y="2071"/>
                  </a:lnTo>
                  <a:cubicBezTo>
                    <a:pt x="37" y="2699"/>
                    <a:pt x="407" y="3328"/>
                    <a:pt x="924" y="3697"/>
                  </a:cubicBezTo>
                  <a:lnTo>
                    <a:pt x="4067" y="1886"/>
                  </a:lnTo>
                  <a:cubicBezTo>
                    <a:pt x="4067" y="1257"/>
                    <a:pt x="3956" y="592"/>
                    <a:pt x="3697" y="0"/>
                  </a:cubicBezTo>
                  <a:close/>
                </a:path>
              </a:pathLst>
            </a:custGeom>
            <a:solidFill>
              <a:srgbClr val="CF3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74" name="Google Shape;15674;p58"/>
            <p:cNvSpPr/>
            <p:nvPr/>
          </p:nvSpPr>
          <p:spPr>
            <a:xfrm>
              <a:off x="4481925" y="4123600"/>
              <a:ext cx="221850" cy="464150"/>
            </a:xfrm>
            <a:custGeom>
              <a:avLst/>
              <a:gdLst/>
              <a:ahLst/>
              <a:cxnLst/>
              <a:rect l="l" t="t" r="r" b="b"/>
              <a:pathLst>
                <a:path w="8874" h="18566" extrusionOk="0">
                  <a:moveTo>
                    <a:pt x="1547" y="0"/>
                  </a:moveTo>
                  <a:cubicBezTo>
                    <a:pt x="1301" y="0"/>
                    <a:pt x="1067" y="151"/>
                    <a:pt x="962" y="413"/>
                  </a:cubicBezTo>
                  <a:lnTo>
                    <a:pt x="333" y="2298"/>
                  </a:lnTo>
                  <a:cubicBezTo>
                    <a:pt x="112" y="2927"/>
                    <a:pt x="1" y="3555"/>
                    <a:pt x="1" y="4221"/>
                  </a:cubicBezTo>
                  <a:lnTo>
                    <a:pt x="1" y="12576"/>
                  </a:lnTo>
                  <a:cubicBezTo>
                    <a:pt x="1" y="13278"/>
                    <a:pt x="370" y="13870"/>
                    <a:pt x="925" y="14203"/>
                  </a:cubicBezTo>
                  <a:lnTo>
                    <a:pt x="8467" y="18528"/>
                  </a:lnTo>
                  <a:cubicBezTo>
                    <a:pt x="8504" y="18565"/>
                    <a:pt x="8541" y="18565"/>
                    <a:pt x="8615" y="18565"/>
                  </a:cubicBezTo>
                  <a:cubicBezTo>
                    <a:pt x="8689" y="18565"/>
                    <a:pt x="8837" y="18491"/>
                    <a:pt x="8874" y="18343"/>
                  </a:cubicBezTo>
                  <a:lnTo>
                    <a:pt x="8874" y="10764"/>
                  </a:lnTo>
                  <a:cubicBezTo>
                    <a:pt x="8874" y="10210"/>
                    <a:pt x="8800" y="9692"/>
                    <a:pt x="8541" y="9175"/>
                  </a:cubicBezTo>
                  <a:lnTo>
                    <a:pt x="5879" y="2779"/>
                  </a:lnTo>
                  <a:cubicBezTo>
                    <a:pt x="5731" y="2446"/>
                    <a:pt x="5509" y="2150"/>
                    <a:pt x="5177" y="2002"/>
                  </a:cubicBezTo>
                  <a:lnTo>
                    <a:pt x="1849" y="80"/>
                  </a:lnTo>
                  <a:cubicBezTo>
                    <a:pt x="1752" y="26"/>
                    <a:pt x="1649" y="0"/>
                    <a:pt x="1547" y="0"/>
                  </a:cubicBezTo>
                  <a:close/>
                </a:path>
              </a:pathLst>
            </a:custGeom>
            <a:solidFill>
              <a:srgbClr val="9600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75" name="Google Shape;15675;p58"/>
            <p:cNvSpPr/>
            <p:nvPr/>
          </p:nvSpPr>
          <p:spPr>
            <a:xfrm>
              <a:off x="4494875" y="4009125"/>
              <a:ext cx="125725" cy="93375"/>
            </a:xfrm>
            <a:custGeom>
              <a:avLst/>
              <a:gdLst/>
              <a:ahLst/>
              <a:cxnLst/>
              <a:rect l="l" t="t" r="r" b="b"/>
              <a:pathLst>
                <a:path w="5029" h="3735" extrusionOk="0">
                  <a:moveTo>
                    <a:pt x="0" y="1"/>
                  </a:moveTo>
                  <a:lnTo>
                    <a:pt x="407" y="1073"/>
                  </a:lnTo>
                  <a:lnTo>
                    <a:pt x="5028" y="3735"/>
                  </a:lnTo>
                  <a:lnTo>
                    <a:pt x="5028" y="28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76" name="Google Shape;15676;p58"/>
            <p:cNvSpPr/>
            <p:nvPr/>
          </p:nvSpPr>
          <p:spPr>
            <a:xfrm>
              <a:off x="4592850" y="4073825"/>
              <a:ext cx="71175" cy="56400"/>
            </a:xfrm>
            <a:custGeom>
              <a:avLst/>
              <a:gdLst/>
              <a:ahLst/>
              <a:cxnLst/>
              <a:rect l="l" t="t" r="r" b="b"/>
              <a:pathLst>
                <a:path w="2847" h="2256" extrusionOk="0">
                  <a:moveTo>
                    <a:pt x="1072" y="0"/>
                  </a:moveTo>
                  <a:lnTo>
                    <a:pt x="0" y="148"/>
                  </a:lnTo>
                  <a:lnTo>
                    <a:pt x="2034" y="2256"/>
                  </a:lnTo>
                  <a:lnTo>
                    <a:pt x="2847" y="184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77" name="Google Shape;15677;p58"/>
            <p:cNvSpPr/>
            <p:nvPr/>
          </p:nvSpPr>
          <p:spPr>
            <a:xfrm>
              <a:off x="4620575" y="4070125"/>
              <a:ext cx="55475" cy="52700"/>
            </a:xfrm>
            <a:custGeom>
              <a:avLst/>
              <a:gdLst/>
              <a:ahLst/>
              <a:cxnLst/>
              <a:rect l="l" t="t" r="r" b="b"/>
              <a:pathLst>
                <a:path w="2219" h="2108" extrusionOk="0">
                  <a:moveTo>
                    <a:pt x="740" y="1"/>
                  </a:moveTo>
                  <a:lnTo>
                    <a:pt x="0" y="444"/>
                  </a:lnTo>
                  <a:lnTo>
                    <a:pt x="1442" y="2108"/>
                  </a:lnTo>
                  <a:lnTo>
                    <a:pt x="2219" y="1627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DC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78" name="Google Shape;15678;p58"/>
            <p:cNvSpPr/>
            <p:nvPr/>
          </p:nvSpPr>
          <p:spPr>
            <a:xfrm>
              <a:off x="4494875" y="3998950"/>
              <a:ext cx="146050" cy="82300"/>
            </a:xfrm>
            <a:custGeom>
              <a:avLst/>
              <a:gdLst/>
              <a:ahLst/>
              <a:cxnLst/>
              <a:rect l="l" t="t" r="r" b="b"/>
              <a:pathLst>
                <a:path w="5842" h="3292" extrusionOk="0">
                  <a:moveTo>
                    <a:pt x="777" y="1"/>
                  </a:moveTo>
                  <a:lnTo>
                    <a:pt x="0" y="408"/>
                  </a:lnTo>
                  <a:lnTo>
                    <a:pt x="5028" y="3291"/>
                  </a:lnTo>
                  <a:lnTo>
                    <a:pt x="5842" y="2848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79" name="Google Shape;15679;p58"/>
            <p:cNvSpPr/>
            <p:nvPr/>
          </p:nvSpPr>
          <p:spPr>
            <a:xfrm>
              <a:off x="4716700" y="4169025"/>
              <a:ext cx="78575" cy="96975"/>
            </a:xfrm>
            <a:custGeom>
              <a:avLst/>
              <a:gdLst/>
              <a:ahLst/>
              <a:cxnLst/>
              <a:rect l="l" t="t" r="r" b="b"/>
              <a:pathLst>
                <a:path w="3143" h="3879" extrusionOk="0">
                  <a:moveTo>
                    <a:pt x="1479" y="0"/>
                  </a:moveTo>
                  <a:lnTo>
                    <a:pt x="740" y="481"/>
                  </a:lnTo>
                  <a:lnTo>
                    <a:pt x="703" y="481"/>
                  </a:lnTo>
                  <a:cubicBezTo>
                    <a:pt x="407" y="629"/>
                    <a:pt x="185" y="962"/>
                    <a:pt x="148" y="1368"/>
                  </a:cubicBezTo>
                  <a:cubicBezTo>
                    <a:pt x="0" y="2256"/>
                    <a:pt x="518" y="3328"/>
                    <a:pt x="1294" y="3734"/>
                  </a:cubicBezTo>
                  <a:cubicBezTo>
                    <a:pt x="1509" y="3832"/>
                    <a:pt x="1713" y="3878"/>
                    <a:pt x="1902" y="3878"/>
                  </a:cubicBezTo>
                  <a:cubicBezTo>
                    <a:pt x="2071" y="3878"/>
                    <a:pt x="2227" y="3841"/>
                    <a:pt x="2366" y="3771"/>
                  </a:cubicBezTo>
                  <a:lnTo>
                    <a:pt x="3143" y="3328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rgbClr val="A62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80" name="Google Shape;15680;p58"/>
            <p:cNvSpPr/>
            <p:nvPr/>
          </p:nvSpPr>
          <p:spPr>
            <a:xfrm>
              <a:off x="4718550" y="4180125"/>
              <a:ext cx="69350" cy="83200"/>
            </a:xfrm>
            <a:custGeom>
              <a:avLst/>
              <a:gdLst/>
              <a:ahLst/>
              <a:cxnLst/>
              <a:rect l="l" t="t" r="r" b="b"/>
              <a:pathLst>
                <a:path w="2774" h="3328" extrusionOk="0">
                  <a:moveTo>
                    <a:pt x="1146" y="0"/>
                  </a:moveTo>
                  <a:lnTo>
                    <a:pt x="296" y="481"/>
                  </a:lnTo>
                  <a:cubicBezTo>
                    <a:pt x="222" y="555"/>
                    <a:pt x="222" y="703"/>
                    <a:pt x="148" y="887"/>
                  </a:cubicBezTo>
                  <a:cubicBezTo>
                    <a:pt x="0" y="1775"/>
                    <a:pt x="518" y="2810"/>
                    <a:pt x="1331" y="3254"/>
                  </a:cubicBezTo>
                  <a:cubicBezTo>
                    <a:pt x="1368" y="3290"/>
                    <a:pt x="1442" y="3290"/>
                    <a:pt x="1553" y="3327"/>
                  </a:cubicBezTo>
                  <a:lnTo>
                    <a:pt x="2736" y="2625"/>
                  </a:lnTo>
                  <a:cubicBezTo>
                    <a:pt x="2736" y="2440"/>
                    <a:pt x="2736" y="2255"/>
                    <a:pt x="2773" y="2181"/>
                  </a:cubicBezTo>
                  <a:lnTo>
                    <a:pt x="1923" y="407"/>
                  </a:lnTo>
                  <a:lnTo>
                    <a:pt x="1516" y="148"/>
                  </a:lnTo>
                  <a:cubicBezTo>
                    <a:pt x="1368" y="111"/>
                    <a:pt x="1257" y="37"/>
                    <a:pt x="1146" y="0"/>
                  </a:cubicBezTo>
                  <a:close/>
                </a:path>
              </a:pathLst>
            </a:custGeom>
            <a:solidFill>
              <a:srgbClr val="B8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81" name="Google Shape;15681;p58"/>
            <p:cNvSpPr/>
            <p:nvPr/>
          </p:nvSpPr>
          <p:spPr>
            <a:xfrm>
              <a:off x="4751825" y="4179975"/>
              <a:ext cx="48075" cy="57225"/>
            </a:xfrm>
            <a:custGeom>
              <a:avLst/>
              <a:gdLst/>
              <a:ahLst/>
              <a:cxnLst/>
              <a:rect l="l" t="t" r="r" b="b"/>
              <a:pathLst>
                <a:path w="1923" h="2289" extrusionOk="0">
                  <a:moveTo>
                    <a:pt x="691" y="0"/>
                  </a:moveTo>
                  <a:cubicBezTo>
                    <a:pt x="364" y="0"/>
                    <a:pt x="101" y="267"/>
                    <a:pt x="74" y="672"/>
                  </a:cubicBezTo>
                  <a:cubicBezTo>
                    <a:pt x="0" y="1189"/>
                    <a:pt x="296" y="1892"/>
                    <a:pt x="814" y="2187"/>
                  </a:cubicBezTo>
                  <a:cubicBezTo>
                    <a:pt x="941" y="2256"/>
                    <a:pt x="1066" y="2288"/>
                    <a:pt x="1182" y="2288"/>
                  </a:cubicBezTo>
                  <a:cubicBezTo>
                    <a:pt x="1506" y="2288"/>
                    <a:pt x="1767" y="2040"/>
                    <a:pt x="1849" y="1633"/>
                  </a:cubicBezTo>
                  <a:cubicBezTo>
                    <a:pt x="1923" y="1078"/>
                    <a:pt x="1590" y="376"/>
                    <a:pt x="1072" y="117"/>
                  </a:cubicBezTo>
                  <a:cubicBezTo>
                    <a:pt x="942" y="37"/>
                    <a:pt x="812" y="0"/>
                    <a:pt x="691" y="0"/>
                  </a:cubicBezTo>
                  <a:close/>
                </a:path>
              </a:pathLst>
            </a:custGeom>
            <a:solidFill>
              <a:srgbClr val="F73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82" name="Google Shape;15682;p58"/>
            <p:cNvSpPr/>
            <p:nvPr/>
          </p:nvSpPr>
          <p:spPr>
            <a:xfrm>
              <a:off x="4569725" y="3965675"/>
              <a:ext cx="125725" cy="93375"/>
            </a:xfrm>
            <a:custGeom>
              <a:avLst/>
              <a:gdLst/>
              <a:ahLst/>
              <a:cxnLst/>
              <a:rect l="l" t="t" r="r" b="b"/>
              <a:pathLst>
                <a:path w="5029" h="3735" extrusionOk="0">
                  <a:moveTo>
                    <a:pt x="1" y="1"/>
                  </a:moveTo>
                  <a:lnTo>
                    <a:pt x="408" y="1110"/>
                  </a:lnTo>
                  <a:lnTo>
                    <a:pt x="5029" y="3735"/>
                  </a:lnTo>
                  <a:lnTo>
                    <a:pt x="5029" y="2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83" name="Google Shape;15683;p58"/>
            <p:cNvSpPr/>
            <p:nvPr/>
          </p:nvSpPr>
          <p:spPr>
            <a:xfrm>
              <a:off x="4683425" y="4031300"/>
              <a:ext cx="55475" cy="55500"/>
            </a:xfrm>
            <a:custGeom>
              <a:avLst/>
              <a:gdLst/>
              <a:ahLst/>
              <a:cxnLst/>
              <a:rect l="l" t="t" r="r" b="b"/>
              <a:pathLst>
                <a:path w="2219" h="2220" extrusionOk="0">
                  <a:moveTo>
                    <a:pt x="481" y="1"/>
                  </a:moveTo>
                  <a:lnTo>
                    <a:pt x="0" y="592"/>
                  </a:lnTo>
                  <a:lnTo>
                    <a:pt x="1405" y="2219"/>
                  </a:lnTo>
                  <a:lnTo>
                    <a:pt x="2219" y="1812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84" name="Google Shape;15684;p58"/>
            <p:cNvSpPr/>
            <p:nvPr/>
          </p:nvSpPr>
          <p:spPr>
            <a:xfrm>
              <a:off x="4695425" y="4026675"/>
              <a:ext cx="56425" cy="51800"/>
            </a:xfrm>
            <a:custGeom>
              <a:avLst/>
              <a:gdLst/>
              <a:ahLst/>
              <a:cxnLst/>
              <a:rect l="l" t="t" r="r" b="b"/>
              <a:pathLst>
                <a:path w="2257" h="2072" extrusionOk="0">
                  <a:moveTo>
                    <a:pt x="814" y="1"/>
                  </a:moveTo>
                  <a:lnTo>
                    <a:pt x="1" y="445"/>
                  </a:lnTo>
                  <a:lnTo>
                    <a:pt x="1443" y="2071"/>
                  </a:lnTo>
                  <a:lnTo>
                    <a:pt x="2256" y="1665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DC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85" name="Google Shape;15685;p58"/>
            <p:cNvSpPr/>
            <p:nvPr/>
          </p:nvSpPr>
          <p:spPr>
            <a:xfrm>
              <a:off x="4569725" y="3954600"/>
              <a:ext cx="146075" cy="83200"/>
            </a:xfrm>
            <a:custGeom>
              <a:avLst/>
              <a:gdLst/>
              <a:ahLst/>
              <a:cxnLst/>
              <a:rect l="l" t="t" r="r" b="b"/>
              <a:pathLst>
                <a:path w="5843" h="3328" extrusionOk="0">
                  <a:moveTo>
                    <a:pt x="814" y="0"/>
                  </a:moveTo>
                  <a:lnTo>
                    <a:pt x="1" y="444"/>
                  </a:lnTo>
                  <a:lnTo>
                    <a:pt x="5029" y="3328"/>
                  </a:lnTo>
                  <a:lnTo>
                    <a:pt x="5842" y="288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FF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86" name="Google Shape;15686;p58"/>
            <p:cNvSpPr/>
            <p:nvPr/>
          </p:nvSpPr>
          <p:spPr>
            <a:xfrm>
              <a:off x="4638125" y="4110800"/>
              <a:ext cx="18525" cy="32375"/>
            </a:xfrm>
            <a:custGeom>
              <a:avLst/>
              <a:gdLst/>
              <a:ahLst/>
              <a:cxnLst/>
              <a:rect l="l" t="t" r="r" b="b"/>
              <a:pathLst>
                <a:path w="741" h="1295" extrusionOk="0">
                  <a:moveTo>
                    <a:pt x="1" y="0"/>
                  </a:moveTo>
                  <a:lnTo>
                    <a:pt x="1" y="888"/>
                  </a:lnTo>
                  <a:lnTo>
                    <a:pt x="740" y="1294"/>
                  </a:lnTo>
                  <a:lnTo>
                    <a:pt x="740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87" name="Google Shape;15687;p58"/>
            <p:cNvSpPr/>
            <p:nvPr/>
          </p:nvSpPr>
          <p:spPr>
            <a:xfrm>
              <a:off x="4656625" y="4110800"/>
              <a:ext cx="19425" cy="32375"/>
            </a:xfrm>
            <a:custGeom>
              <a:avLst/>
              <a:gdLst/>
              <a:ahLst/>
              <a:cxnLst/>
              <a:rect l="l" t="t" r="r" b="b"/>
              <a:pathLst>
                <a:path w="777" h="1295" extrusionOk="0">
                  <a:moveTo>
                    <a:pt x="777" y="0"/>
                  </a:moveTo>
                  <a:lnTo>
                    <a:pt x="0" y="481"/>
                  </a:lnTo>
                  <a:lnTo>
                    <a:pt x="0" y="1294"/>
                  </a:lnTo>
                  <a:lnTo>
                    <a:pt x="777" y="888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B8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88" name="Google Shape;15688;p58"/>
            <p:cNvSpPr/>
            <p:nvPr/>
          </p:nvSpPr>
          <p:spPr>
            <a:xfrm>
              <a:off x="4713000" y="4068275"/>
              <a:ext cx="18500" cy="32375"/>
            </a:xfrm>
            <a:custGeom>
              <a:avLst/>
              <a:gdLst/>
              <a:ahLst/>
              <a:cxnLst/>
              <a:rect l="l" t="t" r="r" b="b"/>
              <a:pathLst>
                <a:path w="740" h="1295" extrusionOk="0">
                  <a:moveTo>
                    <a:pt x="0" y="1"/>
                  </a:moveTo>
                  <a:lnTo>
                    <a:pt x="0" y="888"/>
                  </a:lnTo>
                  <a:lnTo>
                    <a:pt x="740" y="1295"/>
                  </a:lnTo>
                  <a:lnTo>
                    <a:pt x="740" y="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89" name="Google Shape;15689;p58"/>
            <p:cNvSpPr/>
            <p:nvPr/>
          </p:nvSpPr>
          <p:spPr>
            <a:xfrm>
              <a:off x="4731475" y="4068275"/>
              <a:ext cx="20375" cy="32375"/>
            </a:xfrm>
            <a:custGeom>
              <a:avLst/>
              <a:gdLst/>
              <a:ahLst/>
              <a:cxnLst/>
              <a:rect l="l" t="t" r="r" b="b"/>
              <a:pathLst>
                <a:path w="815" h="1295" extrusionOk="0">
                  <a:moveTo>
                    <a:pt x="814" y="1"/>
                  </a:moveTo>
                  <a:lnTo>
                    <a:pt x="1" y="407"/>
                  </a:lnTo>
                  <a:lnTo>
                    <a:pt x="1" y="1295"/>
                  </a:lnTo>
                  <a:lnTo>
                    <a:pt x="814" y="814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B8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90" name="Google Shape;15690;p58"/>
            <p:cNvSpPr/>
            <p:nvPr/>
          </p:nvSpPr>
          <p:spPr>
            <a:xfrm>
              <a:off x="4497650" y="4239850"/>
              <a:ext cx="164525" cy="267825"/>
            </a:xfrm>
            <a:custGeom>
              <a:avLst/>
              <a:gdLst/>
              <a:ahLst/>
              <a:cxnLst/>
              <a:rect l="l" t="t" r="r" b="b"/>
              <a:pathLst>
                <a:path w="6581" h="10713" extrusionOk="0">
                  <a:moveTo>
                    <a:pt x="2756" y="3143"/>
                  </a:moveTo>
                  <a:cubicBezTo>
                    <a:pt x="2773" y="3143"/>
                    <a:pt x="2792" y="3147"/>
                    <a:pt x="2810" y="3157"/>
                  </a:cubicBezTo>
                  <a:lnTo>
                    <a:pt x="4326" y="4044"/>
                  </a:lnTo>
                  <a:cubicBezTo>
                    <a:pt x="4400" y="4081"/>
                    <a:pt x="4474" y="4192"/>
                    <a:pt x="4474" y="4266"/>
                  </a:cubicBezTo>
                  <a:lnTo>
                    <a:pt x="4474" y="6669"/>
                  </a:lnTo>
                  <a:cubicBezTo>
                    <a:pt x="4474" y="6752"/>
                    <a:pt x="4411" y="6794"/>
                    <a:pt x="4364" y="6794"/>
                  </a:cubicBezTo>
                  <a:cubicBezTo>
                    <a:pt x="4349" y="6794"/>
                    <a:pt x="4335" y="6789"/>
                    <a:pt x="4326" y="6780"/>
                  </a:cubicBezTo>
                  <a:lnTo>
                    <a:pt x="2810" y="5893"/>
                  </a:lnTo>
                  <a:cubicBezTo>
                    <a:pt x="2699" y="5856"/>
                    <a:pt x="2662" y="5745"/>
                    <a:pt x="2662" y="5671"/>
                  </a:cubicBezTo>
                  <a:lnTo>
                    <a:pt x="2662" y="3268"/>
                  </a:lnTo>
                  <a:cubicBezTo>
                    <a:pt x="2662" y="3184"/>
                    <a:pt x="2704" y="3143"/>
                    <a:pt x="2756" y="3143"/>
                  </a:cubicBezTo>
                  <a:close/>
                  <a:moveTo>
                    <a:pt x="1533" y="0"/>
                  </a:moveTo>
                  <a:cubicBezTo>
                    <a:pt x="1460" y="0"/>
                    <a:pt x="1388" y="17"/>
                    <a:pt x="1331" y="51"/>
                  </a:cubicBezTo>
                  <a:cubicBezTo>
                    <a:pt x="1146" y="162"/>
                    <a:pt x="1035" y="421"/>
                    <a:pt x="1146" y="606"/>
                  </a:cubicBezTo>
                  <a:lnTo>
                    <a:pt x="2108" y="2750"/>
                  </a:lnTo>
                  <a:lnTo>
                    <a:pt x="2108" y="5597"/>
                  </a:lnTo>
                  <a:lnTo>
                    <a:pt x="222" y="7187"/>
                  </a:lnTo>
                  <a:cubicBezTo>
                    <a:pt x="37" y="7334"/>
                    <a:pt x="0" y="7593"/>
                    <a:pt x="111" y="7778"/>
                  </a:cubicBezTo>
                  <a:cubicBezTo>
                    <a:pt x="198" y="7908"/>
                    <a:pt x="348" y="7962"/>
                    <a:pt x="494" y="7962"/>
                  </a:cubicBezTo>
                  <a:cubicBezTo>
                    <a:pt x="598" y="7962"/>
                    <a:pt x="700" y="7935"/>
                    <a:pt x="777" y="7889"/>
                  </a:cubicBezTo>
                  <a:lnTo>
                    <a:pt x="2366" y="6521"/>
                  </a:lnTo>
                  <a:lnTo>
                    <a:pt x="2440" y="6595"/>
                  </a:lnTo>
                  <a:lnTo>
                    <a:pt x="4289" y="7630"/>
                  </a:lnTo>
                  <a:lnTo>
                    <a:pt x="5583" y="10477"/>
                  </a:lnTo>
                  <a:cubicBezTo>
                    <a:pt x="5634" y="10630"/>
                    <a:pt x="5808" y="10713"/>
                    <a:pt x="5972" y="10713"/>
                  </a:cubicBezTo>
                  <a:cubicBezTo>
                    <a:pt x="6046" y="10713"/>
                    <a:pt x="6117" y="10696"/>
                    <a:pt x="6174" y="10662"/>
                  </a:cubicBezTo>
                  <a:cubicBezTo>
                    <a:pt x="6359" y="10551"/>
                    <a:pt x="6470" y="10292"/>
                    <a:pt x="6359" y="10107"/>
                  </a:cubicBezTo>
                  <a:lnTo>
                    <a:pt x="5028" y="7076"/>
                  </a:lnTo>
                  <a:lnTo>
                    <a:pt x="5028" y="4266"/>
                  </a:lnTo>
                  <a:lnTo>
                    <a:pt x="6359" y="3157"/>
                  </a:lnTo>
                  <a:cubicBezTo>
                    <a:pt x="6544" y="3009"/>
                    <a:pt x="6581" y="2750"/>
                    <a:pt x="6470" y="2565"/>
                  </a:cubicBezTo>
                  <a:cubicBezTo>
                    <a:pt x="6383" y="2435"/>
                    <a:pt x="6233" y="2381"/>
                    <a:pt x="6087" y="2381"/>
                  </a:cubicBezTo>
                  <a:cubicBezTo>
                    <a:pt x="5983" y="2381"/>
                    <a:pt x="5881" y="2408"/>
                    <a:pt x="5805" y="2454"/>
                  </a:cubicBezTo>
                  <a:lnTo>
                    <a:pt x="4732" y="3379"/>
                  </a:lnTo>
                  <a:lnTo>
                    <a:pt x="4695" y="3342"/>
                  </a:lnTo>
                  <a:lnTo>
                    <a:pt x="2847" y="2269"/>
                  </a:lnTo>
                  <a:lnTo>
                    <a:pt x="1923" y="236"/>
                  </a:lnTo>
                  <a:cubicBezTo>
                    <a:pt x="1872" y="83"/>
                    <a:pt x="1697" y="0"/>
                    <a:pt x="1533" y="0"/>
                  </a:cubicBez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91" name="Google Shape;15691;p58"/>
            <p:cNvSpPr/>
            <p:nvPr/>
          </p:nvSpPr>
          <p:spPr>
            <a:xfrm>
              <a:off x="4492100" y="4243125"/>
              <a:ext cx="165475" cy="267950"/>
            </a:xfrm>
            <a:custGeom>
              <a:avLst/>
              <a:gdLst/>
              <a:ahLst/>
              <a:cxnLst/>
              <a:rect l="l" t="t" r="r" b="b"/>
              <a:pathLst>
                <a:path w="6619" h="10718" extrusionOk="0">
                  <a:moveTo>
                    <a:pt x="2784" y="3106"/>
                  </a:moveTo>
                  <a:cubicBezTo>
                    <a:pt x="2804" y="3106"/>
                    <a:pt x="2825" y="3115"/>
                    <a:pt x="2847" y="3137"/>
                  </a:cubicBezTo>
                  <a:lnTo>
                    <a:pt x="4363" y="3987"/>
                  </a:lnTo>
                  <a:cubicBezTo>
                    <a:pt x="4437" y="4061"/>
                    <a:pt x="4511" y="4135"/>
                    <a:pt x="4511" y="4246"/>
                  </a:cubicBezTo>
                  <a:lnTo>
                    <a:pt x="4511" y="6649"/>
                  </a:lnTo>
                  <a:cubicBezTo>
                    <a:pt x="4511" y="6703"/>
                    <a:pt x="4451" y="6737"/>
                    <a:pt x="4405" y="6737"/>
                  </a:cubicBezTo>
                  <a:cubicBezTo>
                    <a:pt x="4388" y="6737"/>
                    <a:pt x="4373" y="6733"/>
                    <a:pt x="4363" y="6723"/>
                  </a:cubicBezTo>
                  <a:lnTo>
                    <a:pt x="2847" y="5835"/>
                  </a:lnTo>
                  <a:cubicBezTo>
                    <a:pt x="2736" y="5799"/>
                    <a:pt x="2699" y="5725"/>
                    <a:pt x="2699" y="5614"/>
                  </a:cubicBezTo>
                  <a:lnTo>
                    <a:pt x="2699" y="3211"/>
                  </a:lnTo>
                  <a:cubicBezTo>
                    <a:pt x="2699" y="3158"/>
                    <a:pt x="2736" y="3106"/>
                    <a:pt x="2784" y="3106"/>
                  </a:cubicBezTo>
                  <a:close/>
                  <a:moveTo>
                    <a:pt x="1566" y="1"/>
                  </a:moveTo>
                  <a:cubicBezTo>
                    <a:pt x="1495" y="1"/>
                    <a:pt x="1426" y="22"/>
                    <a:pt x="1368" y="68"/>
                  </a:cubicBezTo>
                  <a:cubicBezTo>
                    <a:pt x="1183" y="179"/>
                    <a:pt x="1073" y="438"/>
                    <a:pt x="1183" y="623"/>
                  </a:cubicBezTo>
                  <a:lnTo>
                    <a:pt x="2145" y="2767"/>
                  </a:lnTo>
                  <a:lnTo>
                    <a:pt x="2145" y="5614"/>
                  </a:lnTo>
                  <a:lnTo>
                    <a:pt x="259" y="7203"/>
                  </a:lnTo>
                  <a:cubicBezTo>
                    <a:pt x="74" y="7314"/>
                    <a:pt x="0" y="7610"/>
                    <a:pt x="148" y="7795"/>
                  </a:cubicBezTo>
                  <a:cubicBezTo>
                    <a:pt x="230" y="7917"/>
                    <a:pt x="367" y="7972"/>
                    <a:pt x="505" y="7972"/>
                  </a:cubicBezTo>
                  <a:cubicBezTo>
                    <a:pt x="618" y="7972"/>
                    <a:pt x="731" y="7935"/>
                    <a:pt x="814" y="7869"/>
                  </a:cubicBezTo>
                  <a:lnTo>
                    <a:pt x="2403" y="6538"/>
                  </a:lnTo>
                  <a:lnTo>
                    <a:pt x="2477" y="6575"/>
                  </a:lnTo>
                  <a:lnTo>
                    <a:pt x="4326" y="7647"/>
                  </a:lnTo>
                  <a:lnTo>
                    <a:pt x="5620" y="10457"/>
                  </a:lnTo>
                  <a:cubicBezTo>
                    <a:pt x="5669" y="10627"/>
                    <a:pt x="5829" y="10717"/>
                    <a:pt x="5985" y="10717"/>
                  </a:cubicBezTo>
                  <a:cubicBezTo>
                    <a:pt x="6067" y="10717"/>
                    <a:pt x="6148" y="10692"/>
                    <a:pt x="6211" y="10642"/>
                  </a:cubicBezTo>
                  <a:cubicBezTo>
                    <a:pt x="6396" y="10568"/>
                    <a:pt x="6507" y="10272"/>
                    <a:pt x="6396" y="10087"/>
                  </a:cubicBezTo>
                  <a:lnTo>
                    <a:pt x="5065" y="7092"/>
                  </a:lnTo>
                  <a:lnTo>
                    <a:pt x="5065" y="4283"/>
                  </a:lnTo>
                  <a:lnTo>
                    <a:pt x="6396" y="3174"/>
                  </a:lnTo>
                  <a:cubicBezTo>
                    <a:pt x="6581" y="3026"/>
                    <a:pt x="6618" y="2767"/>
                    <a:pt x="6470" y="2582"/>
                  </a:cubicBezTo>
                  <a:cubicBezTo>
                    <a:pt x="6407" y="2435"/>
                    <a:pt x="6272" y="2371"/>
                    <a:pt x="6133" y="2371"/>
                  </a:cubicBezTo>
                  <a:cubicBezTo>
                    <a:pt x="6028" y="2371"/>
                    <a:pt x="5921" y="2407"/>
                    <a:pt x="5842" y="2471"/>
                  </a:cubicBezTo>
                  <a:lnTo>
                    <a:pt x="4770" y="3395"/>
                  </a:lnTo>
                  <a:lnTo>
                    <a:pt x="4733" y="3358"/>
                  </a:lnTo>
                  <a:lnTo>
                    <a:pt x="2884" y="2286"/>
                  </a:lnTo>
                  <a:lnTo>
                    <a:pt x="1960" y="253"/>
                  </a:lnTo>
                  <a:cubicBezTo>
                    <a:pt x="1884" y="101"/>
                    <a:pt x="1721" y="1"/>
                    <a:pt x="1566" y="1"/>
                  </a:cubicBezTo>
                  <a:close/>
                </a:path>
              </a:pathLst>
            </a:custGeom>
            <a:solidFill>
              <a:srgbClr val="85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92" name="Google Shape;15692;p58"/>
            <p:cNvSpPr/>
            <p:nvPr/>
          </p:nvSpPr>
          <p:spPr>
            <a:xfrm>
              <a:off x="4615025" y="4303050"/>
              <a:ext cx="24050" cy="20350"/>
            </a:xfrm>
            <a:custGeom>
              <a:avLst/>
              <a:gdLst/>
              <a:ahLst/>
              <a:cxnLst/>
              <a:rect l="l" t="t" r="r" b="b"/>
              <a:pathLst>
                <a:path w="962" h="814" extrusionOk="0">
                  <a:moveTo>
                    <a:pt x="962" y="0"/>
                  </a:moveTo>
                  <a:cubicBezTo>
                    <a:pt x="925" y="0"/>
                    <a:pt x="925" y="0"/>
                    <a:pt x="888" y="37"/>
                  </a:cubicBezTo>
                  <a:lnTo>
                    <a:pt x="0" y="814"/>
                  </a:lnTo>
                  <a:lnTo>
                    <a:pt x="0" y="814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C9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93" name="Google Shape;15693;p58"/>
            <p:cNvSpPr/>
            <p:nvPr/>
          </p:nvSpPr>
          <p:spPr>
            <a:xfrm>
              <a:off x="4563275" y="4318400"/>
              <a:ext cx="45300" cy="91300"/>
            </a:xfrm>
            <a:custGeom>
              <a:avLst/>
              <a:gdLst/>
              <a:ahLst/>
              <a:cxnLst/>
              <a:rect l="l" t="t" r="r" b="b"/>
              <a:pathLst>
                <a:path w="1812" h="3652" extrusionOk="0">
                  <a:moveTo>
                    <a:pt x="94" y="1"/>
                  </a:moveTo>
                  <a:cubicBezTo>
                    <a:pt x="42" y="1"/>
                    <a:pt x="0" y="42"/>
                    <a:pt x="0" y="126"/>
                  </a:cubicBezTo>
                  <a:lnTo>
                    <a:pt x="0" y="163"/>
                  </a:lnTo>
                  <a:lnTo>
                    <a:pt x="1479" y="1050"/>
                  </a:lnTo>
                  <a:cubicBezTo>
                    <a:pt x="1553" y="1087"/>
                    <a:pt x="1590" y="1161"/>
                    <a:pt x="1590" y="1272"/>
                  </a:cubicBezTo>
                  <a:lnTo>
                    <a:pt x="1664" y="3638"/>
                  </a:lnTo>
                  <a:cubicBezTo>
                    <a:pt x="1673" y="3647"/>
                    <a:pt x="1687" y="3652"/>
                    <a:pt x="1703" y="3652"/>
                  </a:cubicBezTo>
                  <a:cubicBezTo>
                    <a:pt x="1749" y="3652"/>
                    <a:pt x="1812" y="3610"/>
                    <a:pt x="1812" y="3527"/>
                  </a:cubicBezTo>
                  <a:lnTo>
                    <a:pt x="1812" y="1124"/>
                  </a:lnTo>
                  <a:cubicBezTo>
                    <a:pt x="1812" y="1050"/>
                    <a:pt x="1738" y="939"/>
                    <a:pt x="1664" y="902"/>
                  </a:cubicBezTo>
                  <a:lnTo>
                    <a:pt x="148" y="15"/>
                  </a:lnTo>
                  <a:cubicBezTo>
                    <a:pt x="130" y="5"/>
                    <a:pt x="111" y="1"/>
                    <a:pt x="94" y="1"/>
                  </a:cubicBezTo>
                  <a:close/>
                </a:path>
              </a:pathLst>
            </a:custGeom>
            <a:solidFill>
              <a:srgbClr val="C9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94" name="Google Shape;15694;p58"/>
            <p:cNvSpPr/>
            <p:nvPr/>
          </p:nvSpPr>
          <p:spPr>
            <a:xfrm>
              <a:off x="4493025" y="4243900"/>
              <a:ext cx="57325" cy="197600"/>
            </a:xfrm>
            <a:custGeom>
              <a:avLst/>
              <a:gdLst/>
              <a:ahLst/>
              <a:cxnLst/>
              <a:rect l="l" t="t" r="r" b="b"/>
              <a:pathLst>
                <a:path w="2293" h="7904" extrusionOk="0">
                  <a:moveTo>
                    <a:pt x="1331" y="0"/>
                  </a:moveTo>
                  <a:cubicBezTo>
                    <a:pt x="1146" y="74"/>
                    <a:pt x="1036" y="370"/>
                    <a:pt x="1146" y="555"/>
                  </a:cubicBezTo>
                  <a:lnTo>
                    <a:pt x="2108" y="2662"/>
                  </a:lnTo>
                  <a:lnTo>
                    <a:pt x="2108" y="5546"/>
                  </a:lnTo>
                  <a:lnTo>
                    <a:pt x="222" y="7098"/>
                  </a:lnTo>
                  <a:cubicBezTo>
                    <a:pt x="37" y="7246"/>
                    <a:pt x="0" y="7505"/>
                    <a:pt x="111" y="7727"/>
                  </a:cubicBezTo>
                  <a:cubicBezTo>
                    <a:pt x="193" y="7849"/>
                    <a:pt x="330" y="7904"/>
                    <a:pt x="468" y="7904"/>
                  </a:cubicBezTo>
                  <a:cubicBezTo>
                    <a:pt x="581" y="7904"/>
                    <a:pt x="694" y="7867"/>
                    <a:pt x="777" y="7801"/>
                  </a:cubicBezTo>
                  <a:lnTo>
                    <a:pt x="851" y="7727"/>
                  </a:lnTo>
                  <a:lnTo>
                    <a:pt x="851" y="7727"/>
                  </a:lnTo>
                  <a:cubicBezTo>
                    <a:pt x="781" y="7769"/>
                    <a:pt x="702" y="7789"/>
                    <a:pt x="623" y="7789"/>
                  </a:cubicBezTo>
                  <a:cubicBezTo>
                    <a:pt x="493" y="7789"/>
                    <a:pt x="365" y="7732"/>
                    <a:pt x="296" y="7616"/>
                  </a:cubicBezTo>
                  <a:cubicBezTo>
                    <a:pt x="185" y="7431"/>
                    <a:pt x="222" y="7172"/>
                    <a:pt x="407" y="7025"/>
                  </a:cubicBezTo>
                  <a:lnTo>
                    <a:pt x="2293" y="5435"/>
                  </a:lnTo>
                  <a:lnTo>
                    <a:pt x="2293" y="2588"/>
                  </a:lnTo>
                  <a:lnTo>
                    <a:pt x="1331" y="444"/>
                  </a:lnTo>
                  <a:cubicBezTo>
                    <a:pt x="1220" y="333"/>
                    <a:pt x="1257" y="148"/>
                    <a:pt x="1368" y="0"/>
                  </a:cubicBezTo>
                  <a:close/>
                </a:path>
              </a:pathLst>
            </a:custGeom>
            <a:solidFill>
              <a:srgbClr val="C9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95" name="Google Shape;15695;p58"/>
            <p:cNvSpPr/>
            <p:nvPr/>
          </p:nvSpPr>
          <p:spPr>
            <a:xfrm>
              <a:off x="4554025" y="4402875"/>
              <a:ext cx="98000" cy="108200"/>
            </a:xfrm>
            <a:custGeom>
              <a:avLst/>
              <a:gdLst/>
              <a:ahLst/>
              <a:cxnLst/>
              <a:rect l="l" t="t" r="r" b="b"/>
              <a:pathLst>
                <a:path w="3920" h="4328" extrusionOk="0">
                  <a:moveTo>
                    <a:pt x="111" y="0"/>
                  </a:moveTo>
                  <a:lnTo>
                    <a:pt x="0" y="148"/>
                  </a:lnTo>
                  <a:cubicBezTo>
                    <a:pt x="0" y="148"/>
                    <a:pt x="37" y="148"/>
                    <a:pt x="37" y="185"/>
                  </a:cubicBezTo>
                  <a:lnTo>
                    <a:pt x="1886" y="1257"/>
                  </a:lnTo>
                  <a:lnTo>
                    <a:pt x="3180" y="4067"/>
                  </a:lnTo>
                  <a:cubicBezTo>
                    <a:pt x="3253" y="4237"/>
                    <a:pt x="3405" y="4327"/>
                    <a:pt x="3554" y="4327"/>
                  </a:cubicBezTo>
                  <a:cubicBezTo>
                    <a:pt x="3632" y="4327"/>
                    <a:pt x="3708" y="4302"/>
                    <a:pt x="3771" y="4252"/>
                  </a:cubicBezTo>
                  <a:cubicBezTo>
                    <a:pt x="3845" y="4215"/>
                    <a:pt x="3882" y="4215"/>
                    <a:pt x="3919" y="4178"/>
                  </a:cubicBezTo>
                  <a:lnTo>
                    <a:pt x="3919" y="4178"/>
                  </a:lnTo>
                  <a:cubicBezTo>
                    <a:pt x="3864" y="4196"/>
                    <a:pt x="3804" y="4205"/>
                    <a:pt x="3744" y="4205"/>
                  </a:cubicBezTo>
                  <a:cubicBezTo>
                    <a:pt x="3563" y="4205"/>
                    <a:pt x="3383" y="4122"/>
                    <a:pt x="3328" y="3956"/>
                  </a:cubicBezTo>
                  <a:lnTo>
                    <a:pt x="2034" y="1109"/>
                  </a:lnTo>
                  <a:lnTo>
                    <a:pt x="185" y="7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C9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96" name="Google Shape;15696;p58"/>
            <p:cNvSpPr/>
            <p:nvPr/>
          </p:nvSpPr>
          <p:spPr>
            <a:xfrm>
              <a:off x="4738875" y="4142225"/>
              <a:ext cx="92450" cy="114300"/>
            </a:xfrm>
            <a:custGeom>
              <a:avLst/>
              <a:gdLst/>
              <a:ahLst/>
              <a:cxnLst/>
              <a:rect l="l" t="t" r="r" b="b"/>
              <a:pathLst>
                <a:path w="3698" h="4572" extrusionOk="0">
                  <a:moveTo>
                    <a:pt x="1701" y="0"/>
                  </a:moveTo>
                  <a:lnTo>
                    <a:pt x="888" y="481"/>
                  </a:lnTo>
                  <a:lnTo>
                    <a:pt x="777" y="481"/>
                  </a:lnTo>
                  <a:cubicBezTo>
                    <a:pt x="444" y="703"/>
                    <a:pt x="222" y="1035"/>
                    <a:pt x="148" y="1553"/>
                  </a:cubicBezTo>
                  <a:cubicBezTo>
                    <a:pt x="1" y="2625"/>
                    <a:pt x="592" y="3882"/>
                    <a:pt x="1516" y="4400"/>
                  </a:cubicBezTo>
                  <a:cubicBezTo>
                    <a:pt x="1768" y="4516"/>
                    <a:pt x="1999" y="4571"/>
                    <a:pt x="2215" y="4571"/>
                  </a:cubicBezTo>
                  <a:cubicBezTo>
                    <a:pt x="2412" y="4571"/>
                    <a:pt x="2597" y="4525"/>
                    <a:pt x="2773" y="4437"/>
                  </a:cubicBezTo>
                  <a:lnTo>
                    <a:pt x="3698" y="3919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97" name="Google Shape;15697;p58"/>
            <p:cNvSpPr/>
            <p:nvPr/>
          </p:nvSpPr>
          <p:spPr>
            <a:xfrm>
              <a:off x="4739800" y="4156075"/>
              <a:ext cx="82275" cy="100775"/>
            </a:xfrm>
            <a:custGeom>
              <a:avLst/>
              <a:gdLst/>
              <a:ahLst/>
              <a:cxnLst/>
              <a:rect l="l" t="t" r="r" b="b"/>
              <a:pathLst>
                <a:path w="3291" h="4031" extrusionOk="0">
                  <a:moveTo>
                    <a:pt x="1295" y="1"/>
                  </a:moveTo>
                  <a:lnTo>
                    <a:pt x="259" y="555"/>
                  </a:lnTo>
                  <a:cubicBezTo>
                    <a:pt x="222" y="703"/>
                    <a:pt x="185" y="888"/>
                    <a:pt x="148" y="1073"/>
                  </a:cubicBezTo>
                  <a:cubicBezTo>
                    <a:pt x="1" y="2108"/>
                    <a:pt x="592" y="3365"/>
                    <a:pt x="1516" y="3883"/>
                  </a:cubicBezTo>
                  <a:lnTo>
                    <a:pt x="1812" y="4031"/>
                  </a:lnTo>
                  <a:lnTo>
                    <a:pt x="3254" y="3180"/>
                  </a:lnTo>
                  <a:cubicBezTo>
                    <a:pt x="3254" y="2959"/>
                    <a:pt x="3254" y="2774"/>
                    <a:pt x="3291" y="2589"/>
                  </a:cubicBezTo>
                  <a:lnTo>
                    <a:pt x="2219" y="481"/>
                  </a:lnTo>
                  <a:cubicBezTo>
                    <a:pt x="2071" y="371"/>
                    <a:pt x="1923" y="260"/>
                    <a:pt x="1738" y="186"/>
                  </a:cubicBezTo>
                  <a:cubicBezTo>
                    <a:pt x="1553" y="75"/>
                    <a:pt x="1442" y="38"/>
                    <a:pt x="1295" y="1"/>
                  </a:cubicBez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98" name="Google Shape;15698;p58"/>
            <p:cNvSpPr/>
            <p:nvPr/>
          </p:nvSpPr>
          <p:spPr>
            <a:xfrm>
              <a:off x="4761050" y="4137925"/>
              <a:ext cx="89700" cy="106600"/>
            </a:xfrm>
            <a:custGeom>
              <a:avLst/>
              <a:gdLst/>
              <a:ahLst/>
              <a:cxnLst/>
              <a:rect l="l" t="t" r="r" b="b"/>
              <a:pathLst>
                <a:path w="3588" h="4264" extrusionOk="0">
                  <a:moveTo>
                    <a:pt x="1339" y="0"/>
                  </a:moveTo>
                  <a:cubicBezTo>
                    <a:pt x="730" y="0"/>
                    <a:pt x="246" y="467"/>
                    <a:pt x="112" y="1244"/>
                  </a:cubicBezTo>
                  <a:cubicBezTo>
                    <a:pt x="1" y="2280"/>
                    <a:pt x="592" y="3537"/>
                    <a:pt x="1517" y="4054"/>
                  </a:cubicBezTo>
                  <a:cubicBezTo>
                    <a:pt x="1770" y="4196"/>
                    <a:pt x="2016" y="4263"/>
                    <a:pt x="2242" y="4263"/>
                  </a:cubicBezTo>
                  <a:cubicBezTo>
                    <a:pt x="2840" y="4263"/>
                    <a:pt x="3305" y="3797"/>
                    <a:pt x="3439" y="3019"/>
                  </a:cubicBezTo>
                  <a:cubicBezTo>
                    <a:pt x="3587" y="1984"/>
                    <a:pt x="2995" y="727"/>
                    <a:pt x="2071" y="209"/>
                  </a:cubicBezTo>
                  <a:cubicBezTo>
                    <a:pt x="1817" y="67"/>
                    <a:pt x="1569" y="0"/>
                    <a:pt x="1339" y="0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99" name="Google Shape;15699;p58"/>
            <p:cNvSpPr/>
            <p:nvPr/>
          </p:nvSpPr>
          <p:spPr>
            <a:xfrm>
              <a:off x="4777700" y="4157425"/>
              <a:ext cx="58250" cy="67600"/>
            </a:xfrm>
            <a:custGeom>
              <a:avLst/>
              <a:gdLst/>
              <a:ahLst/>
              <a:cxnLst/>
              <a:rect l="l" t="t" r="r" b="b"/>
              <a:pathLst>
                <a:path w="2330" h="2704" extrusionOk="0">
                  <a:moveTo>
                    <a:pt x="883" y="0"/>
                  </a:moveTo>
                  <a:cubicBezTo>
                    <a:pt x="475" y="0"/>
                    <a:pt x="165" y="302"/>
                    <a:pt x="111" y="760"/>
                  </a:cubicBezTo>
                  <a:cubicBezTo>
                    <a:pt x="0" y="1463"/>
                    <a:pt x="370" y="2239"/>
                    <a:pt x="999" y="2572"/>
                  </a:cubicBezTo>
                  <a:cubicBezTo>
                    <a:pt x="1158" y="2662"/>
                    <a:pt x="1316" y="2703"/>
                    <a:pt x="1461" y="2703"/>
                  </a:cubicBezTo>
                  <a:cubicBezTo>
                    <a:pt x="1855" y="2703"/>
                    <a:pt x="2165" y="2402"/>
                    <a:pt x="2219" y="1943"/>
                  </a:cubicBezTo>
                  <a:cubicBezTo>
                    <a:pt x="2329" y="1241"/>
                    <a:pt x="1960" y="464"/>
                    <a:pt x="1368" y="132"/>
                  </a:cubicBezTo>
                  <a:cubicBezTo>
                    <a:pt x="1198" y="42"/>
                    <a:pt x="1034" y="0"/>
                    <a:pt x="883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00" name="Google Shape;15700;p58"/>
            <p:cNvSpPr/>
            <p:nvPr/>
          </p:nvSpPr>
          <p:spPr>
            <a:xfrm>
              <a:off x="4310025" y="4566725"/>
              <a:ext cx="63800" cy="77025"/>
            </a:xfrm>
            <a:custGeom>
              <a:avLst/>
              <a:gdLst/>
              <a:ahLst/>
              <a:cxnLst/>
              <a:rect l="l" t="t" r="r" b="b"/>
              <a:pathLst>
                <a:path w="2552" h="3081" extrusionOk="0">
                  <a:moveTo>
                    <a:pt x="1670" y="0"/>
                  </a:moveTo>
                  <a:cubicBezTo>
                    <a:pt x="1309" y="0"/>
                    <a:pt x="892" y="247"/>
                    <a:pt x="555" y="729"/>
                  </a:cubicBezTo>
                  <a:cubicBezTo>
                    <a:pt x="37" y="1469"/>
                    <a:pt x="0" y="2393"/>
                    <a:pt x="370" y="2837"/>
                  </a:cubicBezTo>
                  <a:cubicBezTo>
                    <a:pt x="498" y="3003"/>
                    <a:pt x="670" y="3081"/>
                    <a:pt x="862" y="3081"/>
                  </a:cubicBezTo>
                  <a:cubicBezTo>
                    <a:pt x="1225" y="3081"/>
                    <a:pt x="1658" y="2803"/>
                    <a:pt x="1997" y="2319"/>
                  </a:cubicBezTo>
                  <a:cubicBezTo>
                    <a:pt x="2477" y="1580"/>
                    <a:pt x="2551" y="655"/>
                    <a:pt x="2181" y="212"/>
                  </a:cubicBezTo>
                  <a:cubicBezTo>
                    <a:pt x="2040" y="70"/>
                    <a:pt x="1863" y="0"/>
                    <a:pt x="1670" y="0"/>
                  </a:cubicBez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01" name="Google Shape;15701;p58"/>
            <p:cNvSpPr/>
            <p:nvPr/>
          </p:nvSpPr>
          <p:spPr>
            <a:xfrm>
              <a:off x="4314650" y="4568575"/>
              <a:ext cx="63775" cy="77550"/>
            </a:xfrm>
            <a:custGeom>
              <a:avLst/>
              <a:gdLst/>
              <a:ahLst/>
              <a:cxnLst/>
              <a:rect l="l" t="t" r="r" b="b"/>
              <a:pathLst>
                <a:path w="2551" h="3102" extrusionOk="0">
                  <a:moveTo>
                    <a:pt x="1670" y="0"/>
                  </a:moveTo>
                  <a:cubicBezTo>
                    <a:pt x="1309" y="0"/>
                    <a:pt x="892" y="247"/>
                    <a:pt x="555" y="729"/>
                  </a:cubicBezTo>
                  <a:cubicBezTo>
                    <a:pt x="37" y="1469"/>
                    <a:pt x="0" y="2393"/>
                    <a:pt x="370" y="2874"/>
                  </a:cubicBezTo>
                  <a:cubicBezTo>
                    <a:pt x="511" y="3027"/>
                    <a:pt x="687" y="3101"/>
                    <a:pt x="879" y="3101"/>
                  </a:cubicBezTo>
                  <a:cubicBezTo>
                    <a:pt x="1241" y="3101"/>
                    <a:pt x="1658" y="2839"/>
                    <a:pt x="1996" y="2356"/>
                  </a:cubicBezTo>
                  <a:cubicBezTo>
                    <a:pt x="2477" y="1617"/>
                    <a:pt x="2551" y="692"/>
                    <a:pt x="2181" y="212"/>
                  </a:cubicBezTo>
                  <a:cubicBezTo>
                    <a:pt x="2040" y="70"/>
                    <a:pt x="1863" y="0"/>
                    <a:pt x="1670" y="0"/>
                  </a:cubicBezTo>
                  <a:close/>
                </a:path>
              </a:pathLst>
            </a:custGeom>
            <a:solidFill>
              <a:srgbClr val="4C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02" name="Google Shape;15702;p58"/>
            <p:cNvSpPr/>
            <p:nvPr/>
          </p:nvSpPr>
          <p:spPr>
            <a:xfrm>
              <a:off x="4322025" y="4572925"/>
              <a:ext cx="278225" cy="160850"/>
            </a:xfrm>
            <a:custGeom>
              <a:avLst/>
              <a:gdLst/>
              <a:ahLst/>
              <a:cxnLst/>
              <a:rect l="l" t="t" r="r" b="b"/>
              <a:pathLst>
                <a:path w="11129" h="6434" extrusionOk="0">
                  <a:moveTo>
                    <a:pt x="1517" y="1"/>
                  </a:moveTo>
                  <a:cubicBezTo>
                    <a:pt x="1332" y="1"/>
                    <a:pt x="1110" y="38"/>
                    <a:pt x="851" y="222"/>
                  </a:cubicBezTo>
                  <a:cubicBezTo>
                    <a:pt x="740" y="333"/>
                    <a:pt x="555" y="518"/>
                    <a:pt x="444" y="703"/>
                  </a:cubicBezTo>
                  <a:cubicBezTo>
                    <a:pt x="223" y="1036"/>
                    <a:pt x="75" y="1443"/>
                    <a:pt x="38" y="1775"/>
                  </a:cubicBezTo>
                  <a:cubicBezTo>
                    <a:pt x="1" y="2145"/>
                    <a:pt x="75" y="2404"/>
                    <a:pt x="260" y="2626"/>
                  </a:cubicBezTo>
                  <a:lnTo>
                    <a:pt x="407" y="2773"/>
                  </a:lnTo>
                  <a:lnTo>
                    <a:pt x="629" y="2884"/>
                  </a:lnTo>
                  <a:lnTo>
                    <a:pt x="9872" y="6434"/>
                  </a:lnTo>
                  <a:lnTo>
                    <a:pt x="9983" y="6249"/>
                  </a:lnTo>
                  <a:lnTo>
                    <a:pt x="10537" y="5140"/>
                  </a:lnTo>
                  <a:lnTo>
                    <a:pt x="10981" y="4178"/>
                  </a:lnTo>
                  <a:lnTo>
                    <a:pt x="11018" y="4104"/>
                  </a:lnTo>
                  <a:lnTo>
                    <a:pt x="11092" y="4030"/>
                  </a:lnTo>
                  <a:lnTo>
                    <a:pt x="11092" y="3957"/>
                  </a:lnTo>
                  <a:lnTo>
                    <a:pt x="11129" y="3735"/>
                  </a:lnTo>
                  <a:lnTo>
                    <a:pt x="10981" y="3698"/>
                  </a:lnTo>
                  <a:lnTo>
                    <a:pt x="1849" y="14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9C1F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03" name="Google Shape;15703;p58"/>
            <p:cNvSpPr/>
            <p:nvPr/>
          </p:nvSpPr>
          <p:spPr>
            <a:xfrm>
              <a:off x="4322950" y="4578475"/>
              <a:ext cx="272700" cy="134050"/>
            </a:xfrm>
            <a:custGeom>
              <a:avLst/>
              <a:gdLst/>
              <a:ahLst/>
              <a:cxnLst/>
              <a:rect l="l" t="t" r="r" b="b"/>
              <a:pathLst>
                <a:path w="10908" h="5362" extrusionOk="0">
                  <a:moveTo>
                    <a:pt x="814" y="0"/>
                  </a:moveTo>
                  <a:cubicBezTo>
                    <a:pt x="666" y="111"/>
                    <a:pt x="518" y="296"/>
                    <a:pt x="407" y="481"/>
                  </a:cubicBezTo>
                  <a:cubicBezTo>
                    <a:pt x="186" y="814"/>
                    <a:pt x="38" y="1221"/>
                    <a:pt x="1" y="1553"/>
                  </a:cubicBezTo>
                  <a:lnTo>
                    <a:pt x="7802" y="4585"/>
                  </a:lnTo>
                  <a:lnTo>
                    <a:pt x="9428" y="5176"/>
                  </a:lnTo>
                  <a:lnTo>
                    <a:pt x="9650" y="5287"/>
                  </a:lnTo>
                  <a:lnTo>
                    <a:pt x="9835" y="5361"/>
                  </a:lnTo>
                  <a:lnTo>
                    <a:pt x="10426" y="4881"/>
                  </a:lnTo>
                  <a:lnTo>
                    <a:pt x="10907" y="3882"/>
                  </a:lnTo>
                  <a:lnTo>
                    <a:pt x="10537" y="3771"/>
                  </a:lnTo>
                  <a:lnTo>
                    <a:pt x="10242" y="3661"/>
                  </a:lnTo>
                  <a:lnTo>
                    <a:pt x="8319" y="2921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C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04" name="Google Shape;15704;p58"/>
            <p:cNvSpPr/>
            <p:nvPr/>
          </p:nvSpPr>
          <p:spPr>
            <a:xfrm>
              <a:off x="4343300" y="4572925"/>
              <a:ext cx="256950" cy="102625"/>
            </a:xfrm>
            <a:custGeom>
              <a:avLst/>
              <a:gdLst/>
              <a:ahLst/>
              <a:cxnLst/>
              <a:rect l="l" t="t" r="r" b="b"/>
              <a:pathLst>
                <a:path w="10278" h="4105" extrusionOk="0">
                  <a:moveTo>
                    <a:pt x="666" y="1"/>
                  </a:moveTo>
                  <a:cubicBezTo>
                    <a:pt x="481" y="1"/>
                    <a:pt x="259" y="38"/>
                    <a:pt x="0" y="222"/>
                  </a:cubicBezTo>
                  <a:lnTo>
                    <a:pt x="7505" y="3143"/>
                  </a:lnTo>
                  <a:lnTo>
                    <a:pt x="9428" y="3883"/>
                  </a:lnTo>
                  <a:lnTo>
                    <a:pt x="9723" y="3993"/>
                  </a:lnTo>
                  <a:lnTo>
                    <a:pt x="10093" y="4104"/>
                  </a:lnTo>
                  <a:lnTo>
                    <a:pt x="10130" y="4067"/>
                  </a:lnTo>
                  <a:lnTo>
                    <a:pt x="10167" y="3993"/>
                  </a:lnTo>
                  <a:lnTo>
                    <a:pt x="10167" y="3920"/>
                  </a:lnTo>
                  <a:lnTo>
                    <a:pt x="10278" y="3735"/>
                  </a:lnTo>
                  <a:lnTo>
                    <a:pt x="10130" y="3698"/>
                  </a:lnTo>
                  <a:lnTo>
                    <a:pt x="998" y="149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DD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05" name="Google Shape;15705;p58"/>
            <p:cNvSpPr/>
            <p:nvPr/>
          </p:nvSpPr>
          <p:spPr>
            <a:xfrm>
              <a:off x="4544775" y="4660250"/>
              <a:ext cx="60100" cy="70575"/>
            </a:xfrm>
            <a:custGeom>
              <a:avLst/>
              <a:gdLst/>
              <a:ahLst/>
              <a:cxnLst/>
              <a:rect l="l" t="t" r="r" b="b"/>
              <a:pathLst>
                <a:path w="2404" h="2823" extrusionOk="0">
                  <a:moveTo>
                    <a:pt x="1574" y="1"/>
                  </a:moveTo>
                  <a:cubicBezTo>
                    <a:pt x="1237" y="1"/>
                    <a:pt x="848" y="247"/>
                    <a:pt x="555" y="685"/>
                  </a:cubicBezTo>
                  <a:cubicBezTo>
                    <a:pt x="75" y="1314"/>
                    <a:pt x="1" y="2201"/>
                    <a:pt x="370" y="2608"/>
                  </a:cubicBezTo>
                  <a:cubicBezTo>
                    <a:pt x="489" y="2752"/>
                    <a:pt x="649" y="2822"/>
                    <a:pt x="828" y="2822"/>
                  </a:cubicBezTo>
                  <a:cubicBezTo>
                    <a:pt x="1153" y="2822"/>
                    <a:pt x="1540" y="2593"/>
                    <a:pt x="1849" y="2164"/>
                  </a:cubicBezTo>
                  <a:cubicBezTo>
                    <a:pt x="2293" y="1499"/>
                    <a:pt x="2404" y="611"/>
                    <a:pt x="2034" y="205"/>
                  </a:cubicBezTo>
                  <a:cubicBezTo>
                    <a:pt x="1908" y="66"/>
                    <a:pt x="1748" y="1"/>
                    <a:pt x="1574" y="1"/>
                  </a:cubicBez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06" name="Google Shape;15706;p58"/>
            <p:cNvSpPr/>
            <p:nvPr/>
          </p:nvSpPr>
          <p:spPr>
            <a:xfrm>
              <a:off x="4549400" y="4662575"/>
              <a:ext cx="60100" cy="70750"/>
            </a:xfrm>
            <a:custGeom>
              <a:avLst/>
              <a:gdLst/>
              <a:ahLst/>
              <a:cxnLst/>
              <a:rect l="l" t="t" r="r" b="b"/>
              <a:pathLst>
                <a:path w="2404" h="2830" extrusionOk="0">
                  <a:moveTo>
                    <a:pt x="1569" y="1"/>
                  </a:moveTo>
                  <a:cubicBezTo>
                    <a:pt x="1233" y="1"/>
                    <a:pt x="846" y="254"/>
                    <a:pt x="555" y="666"/>
                  </a:cubicBezTo>
                  <a:cubicBezTo>
                    <a:pt x="75" y="1332"/>
                    <a:pt x="1" y="2182"/>
                    <a:pt x="370" y="2626"/>
                  </a:cubicBezTo>
                  <a:cubicBezTo>
                    <a:pt x="484" y="2764"/>
                    <a:pt x="636" y="2830"/>
                    <a:pt x="806" y="2830"/>
                  </a:cubicBezTo>
                  <a:cubicBezTo>
                    <a:pt x="1135" y="2830"/>
                    <a:pt x="1532" y="2584"/>
                    <a:pt x="1849" y="2145"/>
                  </a:cubicBezTo>
                  <a:cubicBezTo>
                    <a:pt x="2293" y="1517"/>
                    <a:pt x="2404" y="629"/>
                    <a:pt x="2034" y="223"/>
                  </a:cubicBezTo>
                  <a:cubicBezTo>
                    <a:pt x="1907" y="70"/>
                    <a:pt x="1745" y="1"/>
                    <a:pt x="1569" y="1"/>
                  </a:cubicBezTo>
                  <a:close/>
                </a:path>
              </a:pathLst>
            </a:custGeom>
            <a:solidFill>
              <a:srgbClr val="4C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07" name="Google Shape;15707;p58"/>
            <p:cNvSpPr/>
            <p:nvPr/>
          </p:nvSpPr>
          <p:spPr>
            <a:xfrm>
              <a:off x="4553100" y="4663925"/>
              <a:ext cx="60100" cy="70550"/>
            </a:xfrm>
            <a:custGeom>
              <a:avLst/>
              <a:gdLst/>
              <a:ahLst/>
              <a:cxnLst/>
              <a:rect l="l" t="t" r="r" b="b"/>
              <a:pathLst>
                <a:path w="2404" h="2822" extrusionOk="0">
                  <a:moveTo>
                    <a:pt x="1541" y="0"/>
                  </a:moveTo>
                  <a:cubicBezTo>
                    <a:pt x="1216" y="0"/>
                    <a:pt x="846" y="237"/>
                    <a:pt x="555" y="649"/>
                  </a:cubicBezTo>
                  <a:cubicBezTo>
                    <a:pt x="74" y="1315"/>
                    <a:pt x="0" y="2202"/>
                    <a:pt x="370" y="2609"/>
                  </a:cubicBezTo>
                  <a:cubicBezTo>
                    <a:pt x="500" y="2752"/>
                    <a:pt x="662" y="2821"/>
                    <a:pt x="838" y="2821"/>
                  </a:cubicBezTo>
                  <a:cubicBezTo>
                    <a:pt x="1163" y="2821"/>
                    <a:pt x="1537" y="2584"/>
                    <a:pt x="1849" y="2128"/>
                  </a:cubicBezTo>
                  <a:cubicBezTo>
                    <a:pt x="2293" y="1500"/>
                    <a:pt x="2404" y="612"/>
                    <a:pt x="1997" y="206"/>
                  </a:cubicBezTo>
                  <a:cubicBezTo>
                    <a:pt x="1870" y="66"/>
                    <a:pt x="1711" y="0"/>
                    <a:pt x="1541" y="0"/>
                  </a:cubicBez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08" name="Google Shape;15708;p58"/>
            <p:cNvSpPr/>
            <p:nvPr/>
          </p:nvSpPr>
          <p:spPr>
            <a:xfrm>
              <a:off x="4562350" y="4669650"/>
              <a:ext cx="47150" cy="59850"/>
            </a:xfrm>
            <a:custGeom>
              <a:avLst/>
              <a:gdLst/>
              <a:ahLst/>
              <a:cxnLst/>
              <a:rect l="l" t="t" r="r" b="b"/>
              <a:pathLst>
                <a:path w="1886" h="2394" extrusionOk="0">
                  <a:moveTo>
                    <a:pt x="1271" y="0"/>
                  </a:moveTo>
                  <a:cubicBezTo>
                    <a:pt x="1231" y="0"/>
                    <a:pt x="1190" y="5"/>
                    <a:pt x="1146" y="14"/>
                  </a:cubicBezTo>
                  <a:cubicBezTo>
                    <a:pt x="924" y="51"/>
                    <a:pt x="666" y="309"/>
                    <a:pt x="444" y="568"/>
                  </a:cubicBezTo>
                  <a:cubicBezTo>
                    <a:pt x="37" y="1123"/>
                    <a:pt x="0" y="1899"/>
                    <a:pt x="259" y="2232"/>
                  </a:cubicBezTo>
                  <a:cubicBezTo>
                    <a:pt x="344" y="2345"/>
                    <a:pt x="472" y="2393"/>
                    <a:pt x="610" y="2393"/>
                  </a:cubicBezTo>
                  <a:cubicBezTo>
                    <a:pt x="652" y="2393"/>
                    <a:pt x="696" y="2388"/>
                    <a:pt x="740" y="2380"/>
                  </a:cubicBezTo>
                  <a:cubicBezTo>
                    <a:pt x="961" y="2343"/>
                    <a:pt x="1183" y="2084"/>
                    <a:pt x="1405" y="1825"/>
                  </a:cubicBezTo>
                  <a:cubicBezTo>
                    <a:pt x="1849" y="1271"/>
                    <a:pt x="1886" y="494"/>
                    <a:pt x="1590" y="161"/>
                  </a:cubicBezTo>
                  <a:cubicBezTo>
                    <a:pt x="1505" y="48"/>
                    <a:pt x="1399" y="0"/>
                    <a:pt x="1271" y="0"/>
                  </a:cubicBezTo>
                  <a:close/>
                </a:path>
              </a:pathLst>
            </a:custGeom>
            <a:solidFill>
              <a:srgbClr val="5E6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09" name="Google Shape;15709;p58"/>
            <p:cNvSpPr/>
            <p:nvPr/>
          </p:nvSpPr>
          <p:spPr>
            <a:xfrm>
              <a:off x="4418150" y="4498975"/>
              <a:ext cx="194125" cy="233875"/>
            </a:xfrm>
            <a:custGeom>
              <a:avLst/>
              <a:gdLst/>
              <a:ahLst/>
              <a:cxnLst/>
              <a:rect l="l" t="t" r="r" b="b"/>
              <a:pathLst>
                <a:path w="7765" h="9355" extrusionOk="0">
                  <a:moveTo>
                    <a:pt x="2847" y="1517"/>
                  </a:moveTo>
                  <a:cubicBezTo>
                    <a:pt x="3032" y="1517"/>
                    <a:pt x="3217" y="1591"/>
                    <a:pt x="3402" y="1665"/>
                  </a:cubicBezTo>
                  <a:lnTo>
                    <a:pt x="5288" y="2996"/>
                  </a:lnTo>
                  <a:cubicBezTo>
                    <a:pt x="5842" y="3328"/>
                    <a:pt x="5953" y="4068"/>
                    <a:pt x="5509" y="4622"/>
                  </a:cubicBezTo>
                  <a:lnTo>
                    <a:pt x="5103" y="5214"/>
                  </a:lnTo>
                  <a:lnTo>
                    <a:pt x="3920" y="4253"/>
                  </a:lnTo>
                  <a:lnTo>
                    <a:pt x="3624" y="3883"/>
                  </a:lnTo>
                  <a:cubicBezTo>
                    <a:pt x="3809" y="3735"/>
                    <a:pt x="3920" y="3513"/>
                    <a:pt x="3994" y="3291"/>
                  </a:cubicBezTo>
                  <a:cubicBezTo>
                    <a:pt x="4031" y="2996"/>
                    <a:pt x="3994" y="2737"/>
                    <a:pt x="3809" y="2626"/>
                  </a:cubicBezTo>
                  <a:lnTo>
                    <a:pt x="2256" y="1702"/>
                  </a:lnTo>
                  <a:lnTo>
                    <a:pt x="2256" y="1665"/>
                  </a:lnTo>
                  <a:cubicBezTo>
                    <a:pt x="2256" y="1628"/>
                    <a:pt x="2293" y="1591"/>
                    <a:pt x="2293" y="1517"/>
                  </a:cubicBezTo>
                  <a:close/>
                  <a:moveTo>
                    <a:pt x="3513" y="1"/>
                  </a:moveTo>
                  <a:lnTo>
                    <a:pt x="1" y="703"/>
                  </a:lnTo>
                  <a:lnTo>
                    <a:pt x="1" y="2441"/>
                  </a:lnTo>
                  <a:cubicBezTo>
                    <a:pt x="1" y="2996"/>
                    <a:pt x="186" y="3550"/>
                    <a:pt x="629" y="4031"/>
                  </a:cubicBezTo>
                  <a:lnTo>
                    <a:pt x="777" y="4216"/>
                  </a:lnTo>
                  <a:lnTo>
                    <a:pt x="1369" y="4918"/>
                  </a:lnTo>
                  <a:lnTo>
                    <a:pt x="3772" y="7691"/>
                  </a:lnTo>
                  <a:lnTo>
                    <a:pt x="4881" y="8911"/>
                  </a:lnTo>
                  <a:lnTo>
                    <a:pt x="5546" y="9170"/>
                  </a:lnTo>
                  <a:lnTo>
                    <a:pt x="5694" y="9207"/>
                  </a:lnTo>
                  <a:lnTo>
                    <a:pt x="5879" y="9244"/>
                  </a:lnTo>
                  <a:lnTo>
                    <a:pt x="6064" y="9281"/>
                  </a:lnTo>
                  <a:lnTo>
                    <a:pt x="6101" y="9281"/>
                  </a:lnTo>
                  <a:lnTo>
                    <a:pt x="6249" y="9355"/>
                  </a:lnTo>
                  <a:lnTo>
                    <a:pt x="6434" y="9281"/>
                  </a:lnTo>
                  <a:lnTo>
                    <a:pt x="7765" y="9096"/>
                  </a:lnTo>
                  <a:lnTo>
                    <a:pt x="7765" y="2737"/>
                  </a:lnTo>
                  <a:lnTo>
                    <a:pt x="3513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10" name="Google Shape;15710;p58"/>
            <p:cNvSpPr/>
            <p:nvPr/>
          </p:nvSpPr>
          <p:spPr>
            <a:xfrm>
              <a:off x="4439425" y="4536875"/>
              <a:ext cx="105375" cy="115025"/>
            </a:xfrm>
            <a:custGeom>
              <a:avLst/>
              <a:gdLst/>
              <a:ahLst/>
              <a:cxnLst/>
              <a:rect l="l" t="t" r="r" b="b"/>
              <a:pathLst>
                <a:path w="4215" h="4601" extrusionOk="0">
                  <a:moveTo>
                    <a:pt x="739" y="1"/>
                  </a:moveTo>
                  <a:cubicBezTo>
                    <a:pt x="407" y="1"/>
                    <a:pt x="111" y="260"/>
                    <a:pt x="37" y="518"/>
                  </a:cubicBezTo>
                  <a:lnTo>
                    <a:pt x="0" y="666"/>
                  </a:lnTo>
                  <a:cubicBezTo>
                    <a:pt x="0" y="851"/>
                    <a:pt x="37" y="1073"/>
                    <a:pt x="148" y="1221"/>
                  </a:cubicBezTo>
                  <a:lnTo>
                    <a:pt x="1664" y="3328"/>
                  </a:lnTo>
                  <a:lnTo>
                    <a:pt x="1664" y="3402"/>
                  </a:lnTo>
                  <a:lnTo>
                    <a:pt x="2551" y="4178"/>
                  </a:lnTo>
                  <a:lnTo>
                    <a:pt x="2810" y="4437"/>
                  </a:lnTo>
                  <a:lnTo>
                    <a:pt x="2921" y="4548"/>
                  </a:lnTo>
                  <a:cubicBezTo>
                    <a:pt x="2921" y="4548"/>
                    <a:pt x="2958" y="4548"/>
                    <a:pt x="2958" y="4585"/>
                  </a:cubicBezTo>
                  <a:lnTo>
                    <a:pt x="2995" y="4585"/>
                  </a:lnTo>
                  <a:cubicBezTo>
                    <a:pt x="3038" y="4596"/>
                    <a:pt x="3078" y="4600"/>
                    <a:pt x="3116" y="4600"/>
                  </a:cubicBezTo>
                  <a:cubicBezTo>
                    <a:pt x="3208" y="4600"/>
                    <a:pt x="3286" y="4574"/>
                    <a:pt x="3364" y="4548"/>
                  </a:cubicBezTo>
                  <a:cubicBezTo>
                    <a:pt x="3512" y="4511"/>
                    <a:pt x="3660" y="4363"/>
                    <a:pt x="3808" y="4215"/>
                  </a:cubicBezTo>
                  <a:cubicBezTo>
                    <a:pt x="3845" y="4178"/>
                    <a:pt x="3882" y="4178"/>
                    <a:pt x="3919" y="4142"/>
                  </a:cubicBezTo>
                  <a:lnTo>
                    <a:pt x="4215" y="3698"/>
                  </a:lnTo>
                  <a:lnTo>
                    <a:pt x="2995" y="2737"/>
                  </a:lnTo>
                  <a:lnTo>
                    <a:pt x="2736" y="2367"/>
                  </a:lnTo>
                  <a:cubicBezTo>
                    <a:pt x="2921" y="2219"/>
                    <a:pt x="2995" y="1997"/>
                    <a:pt x="3106" y="1775"/>
                  </a:cubicBezTo>
                  <a:cubicBezTo>
                    <a:pt x="3143" y="1480"/>
                    <a:pt x="3106" y="1221"/>
                    <a:pt x="2921" y="1110"/>
                  </a:cubicBezTo>
                  <a:lnTo>
                    <a:pt x="1331" y="186"/>
                  </a:lnTo>
                  <a:lnTo>
                    <a:pt x="1331" y="149"/>
                  </a:lnTo>
                  <a:cubicBezTo>
                    <a:pt x="1331" y="112"/>
                    <a:pt x="1405" y="75"/>
                    <a:pt x="1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11" name="Google Shape;15711;p58"/>
            <p:cNvSpPr/>
            <p:nvPr/>
          </p:nvSpPr>
          <p:spPr>
            <a:xfrm>
              <a:off x="4438500" y="4536875"/>
              <a:ext cx="106300" cy="115025"/>
            </a:xfrm>
            <a:custGeom>
              <a:avLst/>
              <a:gdLst/>
              <a:ahLst/>
              <a:cxnLst/>
              <a:rect l="l" t="t" r="r" b="b"/>
              <a:pathLst>
                <a:path w="4252" h="4601" extrusionOk="0">
                  <a:moveTo>
                    <a:pt x="740" y="1"/>
                  </a:moveTo>
                  <a:cubicBezTo>
                    <a:pt x="407" y="1"/>
                    <a:pt x="74" y="260"/>
                    <a:pt x="37" y="518"/>
                  </a:cubicBezTo>
                  <a:lnTo>
                    <a:pt x="0" y="666"/>
                  </a:lnTo>
                  <a:cubicBezTo>
                    <a:pt x="37" y="851"/>
                    <a:pt x="74" y="1073"/>
                    <a:pt x="185" y="1221"/>
                  </a:cubicBezTo>
                  <a:lnTo>
                    <a:pt x="1701" y="3328"/>
                  </a:lnTo>
                  <a:lnTo>
                    <a:pt x="1701" y="3402"/>
                  </a:lnTo>
                  <a:lnTo>
                    <a:pt x="2588" y="4178"/>
                  </a:lnTo>
                  <a:lnTo>
                    <a:pt x="2847" y="4437"/>
                  </a:lnTo>
                  <a:lnTo>
                    <a:pt x="2958" y="4548"/>
                  </a:lnTo>
                  <a:cubicBezTo>
                    <a:pt x="2958" y="4548"/>
                    <a:pt x="2995" y="4548"/>
                    <a:pt x="2995" y="4585"/>
                  </a:cubicBezTo>
                  <a:lnTo>
                    <a:pt x="3032" y="4585"/>
                  </a:lnTo>
                  <a:cubicBezTo>
                    <a:pt x="3075" y="4596"/>
                    <a:pt x="3115" y="4600"/>
                    <a:pt x="3153" y="4600"/>
                  </a:cubicBezTo>
                  <a:cubicBezTo>
                    <a:pt x="3245" y="4600"/>
                    <a:pt x="3323" y="4574"/>
                    <a:pt x="3401" y="4548"/>
                  </a:cubicBezTo>
                  <a:cubicBezTo>
                    <a:pt x="3549" y="4511"/>
                    <a:pt x="3697" y="4363"/>
                    <a:pt x="3845" y="4215"/>
                  </a:cubicBezTo>
                  <a:cubicBezTo>
                    <a:pt x="3882" y="4178"/>
                    <a:pt x="3919" y="4178"/>
                    <a:pt x="3956" y="4142"/>
                  </a:cubicBezTo>
                  <a:lnTo>
                    <a:pt x="4252" y="3698"/>
                  </a:lnTo>
                  <a:lnTo>
                    <a:pt x="3032" y="2737"/>
                  </a:lnTo>
                  <a:lnTo>
                    <a:pt x="2773" y="2367"/>
                  </a:lnTo>
                  <a:lnTo>
                    <a:pt x="2662" y="2293"/>
                  </a:lnTo>
                  <a:lnTo>
                    <a:pt x="2477" y="2034"/>
                  </a:lnTo>
                  <a:lnTo>
                    <a:pt x="2255" y="1775"/>
                  </a:lnTo>
                  <a:lnTo>
                    <a:pt x="2181" y="1664"/>
                  </a:lnTo>
                  <a:lnTo>
                    <a:pt x="1479" y="851"/>
                  </a:lnTo>
                  <a:cubicBezTo>
                    <a:pt x="1442" y="814"/>
                    <a:pt x="1442" y="740"/>
                    <a:pt x="1368" y="703"/>
                  </a:cubicBezTo>
                  <a:cubicBezTo>
                    <a:pt x="1331" y="555"/>
                    <a:pt x="1294" y="444"/>
                    <a:pt x="1331" y="297"/>
                  </a:cubicBezTo>
                  <a:lnTo>
                    <a:pt x="1331" y="186"/>
                  </a:lnTo>
                  <a:lnTo>
                    <a:pt x="1331" y="149"/>
                  </a:lnTo>
                  <a:cubicBezTo>
                    <a:pt x="1331" y="112"/>
                    <a:pt x="1368" y="75"/>
                    <a:pt x="1368" y="1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12" name="Google Shape;15712;p58"/>
            <p:cNvSpPr/>
            <p:nvPr/>
          </p:nvSpPr>
          <p:spPr>
            <a:xfrm>
              <a:off x="4506875" y="4469400"/>
              <a:ext cx="178425" cy="98925"/>
            </a:xfrm>
            <a:custGeom>
              <a:avLst/>
              <a:gdLst/>
              <a:ahLst/>
              <a:cxnLst/>
              <a:rect l="l" t="t" r="r" b="b"/>
              <a:pathLst>
                <a:path w="7137" h="3957" extrusionOk="0">
                  <a:moveTo>
                    <a:pt x="2145" y="1"/>
                  </a:moveTo>
                  <a:lnTo>
                    <a:pt x="1" y="1221"/>
                  </a:lnTo>
                  <a:lnTo>
                    <a:pt x="4253" y="3957"/>
                  </a:lnTo>
                  <a:lnTo>
                    <a:pt x="7136" y="2293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13" name="Google Shape;15713;p58"/>
            <p:cNvSpPr/>
            <p:nvPr/>
          </p:nvSpPr>
          <p:spPr>
            <a:xfrm>
              <a:off x="4418150" y="4467550"/>
              <a:ext cx="144225" cy="49025"/>
            </a:xfrm>
            <a:custGeom>
              <a:avLst/>
              <a:gdLst/>
              <a:ahLst/>
              <a:cxnLst/>
              <a:rect l="l" t="t" r="r" b="b"/>
              <a:pathLst>
                <a:path w="5769" h="1961" extrusionOk="0">
                  <a:moveTo>
                    <a:pt x="5768" y="1"/>
                  </a:moveTo>
                  <a:lnTo>
                    <a:pt x="2182" y="666"/>
                  </a:lnTo>
                  <a:lnTo>
                    <a:pt x="1" y="1960"/>
                  </a:lnTo>
                  <a:lnTo>
                    <a:pt x="3550" y="1295"/>
                  </a:lnTo>
                  <a:lnTo>
                    <a:pt x="5768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14" name="Google Shape;15714;p58"/>
            <p:cNvSpPr/>
            <p:nvPr/>
          </p:nvSpPr>
          <p:spPr>
            <a:xfrm>
              <a:off x="4613175" y="4526725"/>
              <a:ext cx="72125" cy="202425"/>
            </a:xfrm>
            <a:custGeom>
              <a:avLst/>
              <a:gdLst/>
              <a:ahLst/>
              <a:cxnLst/>
              <a:rect l="l" t="t" r="r" b="b"/>
              <a:pathLst>
                <a:path w="2885" h="8097" extrusionOk="0">
                  <a:moveTo>
                    <a:pt x="2884" y="0"/>
                  </a:moveTo>
                  <a:lnTo>
                    <a:pt x="1" y="1664"/>
                  </a:lnTo>
                  <a:lnTo>
                    <a:pt x="1" y="8097"/>
                  </a:lnTo>
                  <a:lnTo>
                    <a:pt x="2884" y="6396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rgbClr val="5E6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15" name="Google Shape;15715;p58"/>
            <p:cNvSpPr/>
            <p:nvPr/>
          </p:nvSpPr>
          <p:spPr>
            <a:xfrm>
              <a:off x="4662175" y="4526725"/>
              <a:ext cx="23125" cy="46225"/>
            </a:xfrm>
            <a:custGeom>
              <a:avLst/>
              <a:gdLst/>
              <a:ahLst/>
              <a:cxnLst/>
              <a:rect l="l" t="t" r="r" b="b"/>
              <a:pathLst>
                <a:path w="925" h="1849" extrusionOk="0">
                  <a:moveTo>
                    <a:pt x="924" y="0"/>
                  </a:moveTo>
                  <a:lnTo>
                    <a:pt x="0" y="1220"/>
                  </a:lnTo>
                  <a:lnTo>
                    <a:pt x="924" y="1849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3F4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16" name="Google Shape;15716;p58"/>
            <p:cNvSpPr/>
            <p:nvPr/>
          </p:nvSpPr>
          <p:spPr>
            <a:xfrm>
              <a:off x="4622425" y="4614525"/>
              <a:ext cx="88750" cy="127700"/>
            </a:xfrm>
            <a:custGeom>
              <a:avLst/>
              <a:gdLst/>
              <a:ahLst/>
              <a:cxnLst/>
              <a:rect l="l" t="t" r="r" b="b"/>
              <a:pathLst>
                <a:path w="3550" h="5108" extrusionOk="0">
                  <a:moveTo>
                    <a:pt x="0" y="0"/>
                  </a:moveTo>
                  <a:lnTo>
                    <a:pt x="0" y="185"/>
                  </a:lnTo>
                  <a:lnTo>
                    <a:pt x="74" y="592"/>
                  </a:lnTo>
                  <a:lnTo>
                    <a:pt x="74" y="1072"/>
                  </a:lnTo>
                  <a:lnTo>
                    <a:pt x="74" y="1849"/>
                  </a:lnTo>
                  <a:lnTo>
                    <a:pt x="74" y="2293"/>
                  </a:lnTo>
                  <a:lnTo>
                    <a:pt x="74" y="2366"/>
                  </a:lnTo>
                  <a:lnTo>
                    <a:pt x="74" y="3476"/>
                  </a:lnTo>
                  <a:lnTo>
                    <a:pt x="74" y="4252"/>
                  </a:lnTo>
                  <a:cubicBezTo>
                    <a:pt x="74" y="4289"/>
                    <a:pt x="74" y="4326"/>
                    <a:pt x="111" y="4400"/>
                  </a:cubicBezTo>
                  <a:cubicBezTo>
                    <a:pt x="222" y="4548"/>
                    <a:pt x="370" y="4659"/>
                    <a:pt x="555" y="4770"/>
                  </a:cubicBezTo>
                  <a:cubicBezTo>
                    <a:pt x="703" y="4917"/>
                    <a:pt x="962" y="4991"/>
                    <a:pt x="1220" y="5028"/>
                  </a:cubicBezTo>
                  <a:cubicBezTo>
                    <a:pt x="1443" y="5080"/>
                    <a:pt x="1674" y="5107"/>
                    <a:pt x="1891" y="5107"/>
                  </a:cubicBezTo>
                  <a:cubicBezTo>
                    <a:pt x="2142" y="5107"/>
                    <a:pt x="2373" y="5071"/>
                    <a:pt x="2551" y="4991"/>
                  </a:cubicBezTo>
                  <a:cubicBezTo>
                    <a:pt x="2995" y="4917"/>
                    <a:pt x="3254" y="4659"/>
                    <a:pt x="3439" y="4400"/>
                  </a:cubicBezTo>
                  <a:cubicBezTo>
                    <a:pt x="3476" y="4326"/>
                    <a:pt x="3476" y="4252"/>
                    <a:pt x="3549" y="4215"/>
                  </a:cubicBezTo>
                  <a:lnTo>
                    <a:pt x="3549" y="3919"/>
                  </a:lnTo>
                  <a:lnTo>
                    <a:pt x="3549" y="185"/>
                  </a:lnTo>
                  <a:lnTo>
                    <a:pt x="3254" y="185"/>
                  </a:lnTo>
                  <a:lnTo>
                    <a:pt x="1775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17" name="Google Shape;15717;p58"/>
            <p:cNvSpPr/>
            <p:nvPr/>
          </p:nvSpPr>
          <p:spPr>
            <a:xfrm>
              <a:off x="4634425" y="4615450"/>
              <a:ext cx="50875" cy="128775"/>
            </a:xfrm>
            <a:custGeom>
              <a:avLst/>
              <a:gdLst/>
              <a:ahLst/>
              <a:cxnLst/>
              <a:rect l="l" t="t" r="r" b="b"/>
              <a:pathLst>
                <a:path w="2035" h="5151" extrusionOk="0">
                  <a:moveTo>
                    <a:pt x="1" y="0"/>
                  </a:moveTo>
                  <a:lnTo>
                    <a:pt x="1" y="518"/>
                  </a:lnTo>
                  <a:lnTo>
                    <a:pt x="1" y="851"/>
                  </a:lnTo>
                  <a:lnTo>
                    <a:pt x="1" y="3254"/>
                  </a:lnTo>
                  <a:lnTo>
                    <a:pt x="1" y="4806"/>
                  </a:lnTo>
                  <a:cubicBezTo>
                    <a:pt x="186" y="4954"/>
                    <a:pt x="445" y="5028"/>
                    <a:pt x="703" y="5102"/>
                  </a:cubicBezTo>
                  <a:cubicBezTo>
                    <a:pt x="902" y="5133"/>
                    <a:pt x="1101" y="5151"/>
                    <a:pt x="1293" y="5151"/>
                  </a:cubicBezTo>
                  <a:cubicBezTo>
                    <a:pt x="1563" y="5151"/>
                    <a:pt x="1818" y="5115"/>
                    <a:pt x="2034" y="5028"/>
                  </a:cubicBezTo>
                  <a:lnTo>
                    <a:pt x="2034" y="3106"/>
                  </a:lnTo>
                  <a:lnTo>
                    <a:pt x="2034" y="1072"/>
                  </a:lnTo>
                  <a:lnTo>
                    <a:pt x="2034" y="814"/>
                  </a:lnTo>
                  <a:lnTo>
                    <a:pt x="2034" y="518"/>
                  </a:lnTo>
                  <a:lnTo>
                    <a:pt x="125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C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18" name="Google Shape;15718;p58"/>
            <p:cNvSpPr/>
            <p:nvPr/>
          </p:nvSpPr>
          <p:spPr>
            <a:xfrm>
              <a:off x="4613175" y="4614525"/>
              <a:ext cx="23125" cy="120175"/>
            </a:xfrm>
            <a:custGeom>
              <a:avLst/>
              <a:gdLst/>
              <a:ahLst/>
              <a:cxnLst/>
              <a:rect l="l" t="t" r="r" b="b"/>
              <a:pathLst>
                <a:path w="925" h="4807" extrusionOk="0">
                  <a:moveTo>
                    <a:pt x="370" y="0"/>
                  </a:moveTo>
                  <a:lnTo>
                    <a:pt x="370" y="185"/>
                  </a:lnTo>
                  <a:lnTo>
                    <a:pt x="444" y="592"/>
                  </a:lnTo>
                  <a:lnTo>
                    <a:pt x="444" y="1072"/>
                  </a:lnTo>
                  <a:lnTo>
                    <a:pt x="444" y="1849"/>
                  </a:lnTo>
                  <a:lnTo>
                    <a:pt x="444" y="2293"/>
                  </a:lnTo>
                  <a:lnTo>
                    <a:pt x="444" y="2366"/>
                  </a:lnTo>
                  <a:lnTo>
                    <a:pt x="1" y="2293"/>
                  </a:lnTo>
                  <a:lnTo>
                    <a:pt x="1" y="4400"/>
                  </a:lnTo>
                  <a:cubicBezTo>
                    <a:pt x="1" y="4437"/>
                    <a:pt x="38" y="4548"/>
                    <a:pt x="38" y="4548"/>
                  </a:cubicBezTo>
                  <a:lnTo>
                    <a:pt x="925" y="4807"/>
                  </a:lnTo>
                  <a:lnTo>
                    <a:pt x="925" y="3254"/>
                  </a:lnTo>
                  <a:lnTo>
                    <a:pt x="925" y="2145"/>
                  </a:lnTo>
                  <a:lnTo>
                    <a:pt x="925" y="2071"/>
                  </a:lnTo>
                  <a:lnTo>
                    <a:pt x="925" y="851"/>
                  </a:lnTo>
                  <a:lnTo>
                    <a:pt x="925" y="370"/>
                  </a:lnTo>
                  <a:lnTo>
                    <a:pt x="925" y="111"/>
                  </a:lnTo>
                  <a:lnTo>
                    <a:pt x="814" y="37"/>
                  </a:lnTo>
                  <a:lnTo>
                    <a:pt x="629" y="3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3F4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19" name="Google Shape;15719;p58"/>
            <p:cNvSpPr/>
            <p:nvPr/>
          </p:nvSpPr>
          <p:spPr>
            <a:xfrm>
              <a:off x="4615950" y="4589925"/>
              <a:ext cx="97075" cy="54750"/>
            </a:xfrm>
            <a:custGeom>
              <a:avLst/>
              <a:gdLst/>
              <a:ahLst/>
              <a:cxnLst/>
              <a:rect l="l" t="t" r="r" b="b"/>
              <a:pathLst>
                <a:path w="3883" h="2190" extrusionOk="0">
                  <a:moveTo>
                    <a:pt x="1932" y="1"/>
                  </a:moveTo>
                  <a:cubicBezTo>
                    <a:pt x="1229" y="1"/>
                    <a:pt x="565" y="254"/>
                    <a:pt x="333" y="689"/>
                  </a:cubicBezTo>
                  <a:cubicBezTo>
                    <a:pt x="0" y="1317"/>
                    <a:pt x="518" y="1909"/>
                    <a:pt x="1442" y="2130"/>
                  </a:cubicBezTo>
                  <a:cubicBezTo>
                    <a:pt x="1634" y="2170"/>
                    <a:pt x="1831" y="2190"/>
                    <a:pt x="2025" y="2190"/>
                  </a:cubicBezTo>
                  <a:cubicBezTo>
                    <a:pt x="2728" y="2190"/>
                    <a:pt x="3392" y="1937"/>
                    <a:pt x="3624" y="1502"/>
                  </a:cubicBezTo>
                  <a:cubicBezTo>
                    <a:pt x="3882" y="947"/>
                    <a:pt x="3439" y="282"/>
                    <a:pt x="2514" y="60"/>
                  </a:cubicBezTo>
                  <a:cubicBezTo>
                    <a:pt x="2323" y="20"/>
                    <a:pt x="2126" y="1"/>
                    <a:pt x="1932" y="1"/>
                  </a:cubicBezTo>
                  <a:close/>
                </a:path>
              </a:pathLst>
            </a:custGeom>
            <a:solidFill>
              <a:srgbClr val="909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20" name="Google Shape;15720;p58"/>
            <p:cNvSpPr/>
            <p:nvPr/>
          </p:nvSpPr>
          <p:spPr>
            <a:xfrm>
              <a:off x="4626125" y="4595450"/>
              <a:ext cx="75800" cy="42900"/>
            </a:xfrm>
            <a:custGeom>
              <a:avLst/>
              <a:gdLst/>
              <a:ahLst/>
              <a:cxnLst/>
              <a:rect l="l" t="t" r="r" b="b"/>
              <a:pathLst>
                <a:path w="3032" h="1716" extrusionOk="0">
                  <a:moveTo>
                    <a:pt x="1470" y="1"/>
                  </a:moveTo>
                  <a:cubicBezTo>
                    <a:pt x="858" y="1"/>
                    <a:pt x="283" y="234"/>
                    <a:pt x="111" y="578"/>
                  </a:cubicBezTo>
                  <a:cubicBezTo>
                    <a:pt x="0" y="800"/>
                    <a:pt x="74" y="985"/>
                    <a:pt x="148" y="1133"/>
                  </a:cubicBezTo>
                  <a:cubicBezTo>
                    <a:pt x="333" y="1355"/>
                    <a:pt x="666" y="1540"/>
                    <a:pt x="1035" y="1651"/>
                  </a:cubicBezTo>
                  <a:cubicBezTo>
                    <a:pt x="1220" y="1695"/>
                    <a:pt x="1410" y="1716"/>
                    <a:pt x="1597" y="1716"/>
                  </a:cubicBezTo>
                  <a:cubicBezTo>
                    <a:pt x="2196" y="1716"/>
                    <a:pt x="2752" y="1499"/>
                    <a:pt x="2921" y="1133"/>
                  </a:cubicBezTo>
                  <a:cubicBezTo>
                    <a:pt x="3032" y="948"/>
                    <a:pt x="3032" y="763"/>
                    <a:pt x="2884" y="578"/>
                  </a:cubicBezTo>
                  <a:cubicBezTo>
                    <a:pt x="2699" y="357"/>
                    <a:pt x="2366" y="172"/>
                    <a:pt x="1997" y="61"/>
                  </a:cubicBezTo>
                  <a:cubicBezTo>
                    <a:pt x="1824" y="20"/>
                    <a:pt x="1645" y="1"/>
                    <a:pt x="1470" y="1"/>
                  </a:cubicBezTo>
                  <a:close/>
                </a:path>
              </a:pathLst>
            </a:custGeom>
            <a:solidFill>
              <a:srgbClr val="5E6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21" name="Google Shape;15721;p58"/>
            <p:cNvSpPr/>
            <p:nvPr/>
          </p:nvSpPr>
          <p:spPr>
            <a:xfrm>
              <a:off x="4618725" y="4557225"/>
              <a:ext cx="145125" cy="134950"/>
            </a:xfrm>
            <a:custGeom>
              <a:avLst/>
              <a:gdLst/>
              <a:ahLst/>
              <a:cxnLst/>
              <a:rect l="l" t="t" r="r" b="b"/>
              <a:pathLst>
                <a:path w="5805" h="5398" extrusionOk="0">
                  <a:moveTo>
                    <a:pt x="1627" y="0"/>
                  </a:moveTo>
                  <a:cubicBezTo>
                    <a:pt x="962" y="37"/>
                    <a:pt x="333" y="814"/>
                    <a:pt x="148" y="1738"/>
                  </a:cubicBezTo>
                  <a:cubicBezTo>
                    <a:pt x="0" y="2477"/>
                    <a:pt x="185" y="3069"/>
                    <a:pt x="592" y="3254"/>
                  </a:cubicBezTo>
                  <a:lnTo>
                    <a:pt x="4289" y="5398"/>
                  </a:lnTo>
                  <a:lnTo>
                    <a:pt x="5805" y="2255"/>
                  </a:lnTo>
                  <a:lnTo>
                    <a:pt x="2034" y="74"/>
                  </a:lnTo>
                  <a:cubicBezTo>
                    <a:pt x="1886" y="37"/>
                    <a:pt x="1738" y="0"/>
                    <a:pt x="1627" y="0"/>
                  </a:cubicBezTo>
                  <a:close/>
                </a:path>
              </a:pathLst>
            </a:custGeom>
            <a:solidFill>
              <a:srgbClr val="5E6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22" name="Google Shape;15722;p58"/>
            <p:cNvSpPr/>
            <p:nvPr/>
          </p:nvSpPr>
          <p:spPr>
            <a:xfrm>
              <a:off x="4620575" y="4568300"/>
              <a:ext cx="123875" cy="113725"/>
            </a:xfrm>
            <a:custGeom>
              <a:avLst/>
              <a:gdLst/>
              <a:ahLst/>
              <a:cxnLst/>
              <a:rect l="l" t="t" r="r" b="b"/>
              <a:pathLst>
                <a:path w="4955" h="4549" extrusionOk="0">
                  <a:moveTo>
                    <a:pt x="703" y="1"/>
                  </a:moveTo>
                  <a:cubicBezTo>
                    <a:pt x="407" y="297"/>
                    <a:pt x="222" y="666"/>
                    <a:pt x="111" y="1036"/>
                  </a:cubicBezTo>
                  <a:cubicBezTo>
                    <a:pt x="111" y="1073"/>
                    <a:pt x="37" y="1110"/>
                    <a:pt x="37" y="1147"/>
                  </a:cubicBezTo>
                  <a:lnTo>
                    <a:pt x="37" y="1221"/>
                  </a:lnTo>
                  <a:lnTo>
                    <a:pt x="37" y="1258"/>
                  </a:lnTo>
                  <a:cubicBezTo>
                    <a:pt x="74" y="1443"/>
                    <a:pt x="0" y="1591"/>
                    <a:pt x="0" y="1775"/>
                  </a:cubicBezTo>
                  <a:lnTo>
                    <a:pt x="0" y="1997"/>
                  </a:lnTo>
                  <a:lnTo>
                    <a:pt x="4363" y="4548"/>
                  </a:lnTo>
                  <a:lnTo>
                    <a:pt x="4400" y="4548"/>
                  </a:lnTo>
                  <a:lnTo>
                    <a:pt x="4954" y="3439"/>
                  </a:lnTo>
                  <a:lnTo>
                    <a:pt x="4954" y="2515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C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23" name="Google Shape;15723;p58"/>
            <p:cNvSpPr/>
            <p:nvPr/>
          </p:nvSpPr>
          <p:spPr>
            <a:xfrm>
              <a:off x="4620575" y="4617300"/>
              <a:ext cx="110000" cy="75800"/>
            </a:xfrm>
            <a:custGeom>
              <a:avLst/>
              <a:gdLst/>
              <a:ahLst/>
              <a:cxnLst/>
              <a:rect l="l" t="t" r="r" b="b"/>
              <a:pathLst>
                <a:path w="4400" h="3032" extrusionOk="0">
                  <a:moveTo>
                    <a:pt x="0" y="0"/>
                  </a:moveTo>
                  <a:cubicBezTo>
                    <a:pt x="0" y="74"/>
                    <a:pt x="74" y="185"/>
                    <a:pt x="74" y="259"/>
                  </a:cubicBezTo>
                  <a:lnTo>
                    <a:pt x="74" y="296"/>
                  </a:lnTo>
                  <a:cubicBezTo>
                    <a:pt x="74" y="370"/>
                    <a:pt x="111" y="407"/>
                    <a:pt x="148" y="481"/>
                  </a:cubicBezTo>
                  <a:cubicBezTo>
                    <a:pt x="148" y="481"/>
                    <a:pt x="148" y="555"/>
                    <a:pt x="185" y="555"/>
                  </a:cubicBezTo>
                  <a:cubicBezTo>
                    <a:pt x="259" y="592"/>
                    <a:pt x="259" y="629"/>
                    <a:pt x="296" y="629"/>
                  </a:cubicBezTo>
                  <a:lnTo>
                    <a:pt x="333" y="666"/>
                  </a:lnTo>
                  <a:lnTo>
                    <a:pt x="444" y="777"/>
                  </a:lnTo>
                  <a:cubicBezTo>
                    <a:pt x="481" y="814"/>
                    <a:pt x="518" y="814"/>
                    <a:pt x="518" y="851"/>
                  </a:cubicBezTo>
                  <a:lnTo>
                    <a:pt x="1997" y="1738"/>
                  </a:lnTo>
                  <a:lnTo>
                    <a:pt x="3697" y="2773"/>
                  </a:lnTo>
                  <a:lnTo>
                    <a:pt x="4215" y="3032"/>
                  </a:lnTo>
                  <a:lnTo>
                    <a:pt x="4363" y="2810"/>
                  </a:lnTo>
                  <a:lnTo>
                    <a:pt x="4400" y="2662"/>
                  </a:lnTo>
                  <a:lnTo>
                    <a:pt x="4400" y="2588"/>
                  </a:lnTo>
                  <a:lnTo>
                    <a:pt x="3660" y="2145"/>
                  </a:lnTo>
                  <a:lnTo>
                    <a:pt x="1849" y="1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24" name="Google Shape;15724;p58"/>
            <p:cNvSpPr/>
            <p:nvPr/>
          </p:nvSpPr>
          <p:spPr>
            <a:xfrm>
              <a:off x="4628900" y="4633925"/>
              <a:ext cx="2775" cy="2800"/>
            </a:xfrm>
            <a:custGeom>
              <a:avLst/>
              <a:gdLst/>
              <a:ahLst/>
              <a:cxnLst/>
              <a:rect l="l" t="t" r="r" b="b"/>
              <a:pathLst>
                <a:path w="111" h="112" extrusionOk="0">
                  <a:moveTo>
                    <a:pt x="0" y="1"/>
                  </a:moveTo>
                  <a:cubicBezTo>
                    <a:pt x="0" y="75"/>
                    <a:pt x="37" y="112"/>
                    <a:pt x="111" y="11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25" name="Google Shape;15725;p58"/>
            <p:cNvSpPr/>
            <p:nvPr/>
          </p:nvSpPr>
          <p:spPr>
            <a:xfrm>
              <a:off x="4625200" y="4632075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111" y="75"/>
                  </a:moveTo>
                  <a:cubicBezTo>
                    <a:pt x="37" y="38"/>
                    <a:pt x="37" y="1"/>
                    <a:pt x="0" y="1"/>
                  </a:cubicBezTo>
                  <a:cubicBezTo>
                    <a:pt x="37" y="1"/>
                    <a:pt x="37" y="38"/>
                    <a:pt x="111" y="75"/>
                  </a:cubicBez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26" name="Google Shape;15726;p58"/>
            <p:cNvSpPr/>
            <p:nvPr/>
          </p:nvSpPr>
          <p:spPr>
            <a:xfrm>
              <a:off x="4620575" y="4612675"/>
              <a:ext cx="25" cy="5575"/>
            </a:xfrm>
            <a:custGeom>
              <a:avLst/>
              <a:gdLst/>
              <a:ahLst/>
              <a:cxnLst/>
              <a:rect l="l" t="t" r="r" b="b"/>
              <a:pathLst>
                <a:path w="1" h="223" extrusionOk="0">
                  <a:moveTo>
                    <a:pt x="0" y="0"/>
                  </a:moveTo>
                  <a:lnTo>
                    <a:pt x="0" y="222"/>
                  </a:ln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27" name="Google Shape;15727;p58"/>
            <p:cNvSpPr/>
            <p:nvPr/>
          </p:nvSpPr>
          <p:spPr>
            <a:xfrm>
              <a:off x="4715775" y="4609900"/>
              <a:ext cx="62875" cy="84900"/>
            </a:xfrm>
            <a:custGeom>
              <a:avLst/>
              <a:gdLst/>
              <a:ahLst/>
              <a:cxnLst/>
              <a:rect l="l" t="t" r="r" b="b"/>
              <a:pathLst>
                <a:path w="2515" h="3396" extrusionOk="0">
                  <a:moveTo>
                    <a:pt x="1516" y="0"/>
                  </a:moveTo>
                  <a:cubicBezTo>
                    <a:pt x="851" y="37"/>
                    <a:pt x="222" y="851"/>
                    <a:pt x="37" y="1775"/>
                  </a:cubicBezTo>
                  <a:cubicBezTo>
                    <a:pt x="0" y="1997"/>
                    <a:pt x="0" y="2219"/>
                    <a:pt x="0" y="2404"/>
                  </a:cubicBezTo>
                  <a:lnTo>
                    <a:pt x="592" y="2810"/>
                  </a:lnTo>
                  <a:lnTo>
                    <a:pt x="592" y="2921"/>
                  </a:lnTo>
                  <a:lnTo>
                    <a:pt x="555" y="3069"/>
                  </a:lnTo>
                  <a:lnTo>
                    <a:pt x="407" y="3291"/>
                  </a:lnTo>
                  <a:cubicBezTo>
                    <a:pt x="512" y="3343"/>
                    <a:pt x="598" y="3395"/>
                    <a:pt x="704" y="3395"/>
                  </a:cubicBezTo>
                  <a:cubicBezTo>
                    <a:pt x="749" y="3395"/>
                    <a:pt x="796" y="3386"/>
                    <a:pt x="851" y="3365"/>
                  </a:cubicBezTo>
                  <a:cubicBezTo>
                    <a:pt x="1516" y="3328"/>
                    <a:pt x="2145" y="2551"/>
                    <a:pt x="2329" y="1627"/>
                  </a:cubicBezTo>
                  <a:cubicBezTo>
                    <a:pt x="2514" y="703"/>
                    <a:pt x="2145" y="0"/>
                    <a:pt x="1516" y="0"/>
                  </a:cubicBez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28" name="Google Shape;15728;p58"/>
            <p:cNvSpPr/>
            <p:nvPr/>
          </p:nvSpPr>
          <p:spPr>
            <a:xfrm>
              <a:off x="4720400" y="4618225"/>
              <a:ext cx="49000" cy="70250"/>
            </a:xfrm>
            <a:custGeom>
              <a:avLst/>
              <a:gdLst/>
              <a:ahLst/>
              <a:cxnLst/>
              <a:rect l="l" t="t" r="r" b="b"/>
              <a:pathLst>
                <a:path w="1960" h="2810" extrusionOk="0">
                  <a:moveTo>
                    <a:pt x="1331" y="0"/>
                  </a:moveTo>
                  <a:cubicBezTo>
                    <a:pt x="814" y="37"/>
                    <a:pt x="222" y="740"/>
                    <a:pt x="74" y="1516"/>
                  </a:cubicBezTo>
                  <a:cubicBezTo>
                    <a:pt x="0" y="1923"/>
                    <a:pt x="37" y="2292"/>
                    <a:pt x="185" y="2551"/>
                  </a:cubicBezTo>
                  <a:cubicBezTo>
                    <a:pt x="259" y="2736"/>
                    <a:pt x="444" y="2810"/>
                    <a:pt x="629" y="2810"/>
                  </a:cubicBezTo>
                  <a:cubicBezTo>
                    <a:pt x="1146" y="2773"/>
                    <a:pt x="1738" y="2071"/>
                    <a:pt x="1886" y="1294"/>
                  </a:cubicBezTo>
                  <a:cubicBezTo>
                    <a:pt x="1960" y="888"/>
                    <a:pt x="1923" y="518"/>
                    <a:pt x="1775" y="259"/>
                  </a:cubicBezTo>
                  <a:cubicBezTo>
                    <a:pt x="1701" y="74"/>
                    <a:pt x="1516" y="0"/>
                    <a:pt x="1331" y="0"/>
                  </a:cubicBezTo>
                  <a:close/>
                </a:path>
              </a:pathLst>
            </a:custGeom>
            <a:solidFill>
              <a:srgbClr val="5E6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29" name="Google Shape;15729;p58"/>
            <p:cNvSpPr/>
            <p:nvPr/>
          </p:nvSpPr>
          <p:spPr>
            <a:xfrm>
              <a:off x="4666775" y="4629625"/>
              <a:ext cx="46250" cy="55175"/>
            </a:xfrm>
            <a:custGeom>
              <a:avLst/>
              <a:gdLst/>
              <a:ahLst/>
              <a:cxnLst/>
              <a:rect l="l" t="t" r="r" b="b"/>
              <a:pathLst>
                <a:path w="1850" h="2207" extrusionOk="0">
                  <a:moveTo>
                    <a:pt x="350" y="1"/>
                  </a:moveTo>
                  <a:cubicBezTo>
                    <a:pt x="272" y="1"/>
                    <a:pt x="203" y="19"/>
                    <a:pt x="149" y="62"/>
                  </a:cubicBezTo>
                  <a:cubicBezTo>
                    <a:pt x="1" y="136"/>
                    <a:pt x="1" y="321"/>
                    <a:pt x="1" y="542"/>
                  </a:cubicBezTo>
                  <a:cubicBezTo>
                    <a:pt x="1" y="727"/>
                    <a:pt x="112" y="986"/>
                    <a:pt x="149" y="1208"/>
                  </a:cubicBezTo>
                  <a:lnTo>
                    <a:pt x="1849" y="2206"/>
                  </a:lnTo>
                  <a:cubicBezTo>
                    <a:pt x="1849" y="2021"/>
                    <a:pt x="1812" y="1836"/>
                    <a:pt x="1812" y="1615"/>
                  </a:cubicBezTo>
                  <a:cubicBezTo>
                    <a:pt x="1775" y="1245"/>
                    <a:pt x="1665" y="912"/>
                    <a:pt x="1591" y="727"/>
                  </a:cubicBezTo>
                  <a:cubicBezTo>
                    <a:pt x="1374" y="480"/>
                    <a:pt x="745" y="1"/>
                    <a:pt x="350" y="1"/>
                  </a:cubicBez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30" name="Google Shape;15730;p58"/>
            <p:cNvSpPr/>
            <p:nvPr/>
          </p:nvSpPr>
          <p:spPr>
            <a:xfrm>
              <a:off x="4668625" y="4631725"/>
              <a:ext cx="42550" cy="51225"/>
            </a:xfrm>
            <a:custGeom>
              <a:avLst/>
              <a:gdLst/>
              <a:ahLst/>
              <a:cxnLst/>
              <a:rect l="l" t="t" r="r" b="b"/>
              <a:pathLst>
                <a:path w="1702" h="2049" extrusionOk="0">
                  <a:moveTo>
                    <a:pt x="253" y="1"/>
                  </a:moveTo>
                  <a:cubicBezTo>
                    <a:pt x="183" y="1"/>
                    <a:pt x="122" y="16"/>
                    <a:pt x="75" y="52"/>
                  </a:cubicBezTo>
                  <a:cubicBezTo>
                    <a:pt x="1" y="163"/>
                    <a:pt x="1" y="274"/>
                    <a:pt x="1" y="532"/>
                  </a:cubicBezTo>
                  <a:cubicBezTo>
                    <a:pt x="1" y="717"/>
                    <a:pt x="75" y="976"/>
                    <a:pt x="112" y="1161"/>
                  </a:cubicBezTo>
                  <a:lnTo>
                    <a:pt x="1701" y="2048"/>
                  </a:lnTo>
                  <a:cubicBezTo>
                    <a:pt x="1701" y="1863"/>
                    <a:pt x="1701" y="1641"/>
                    <a:pt x="1628" y="1457"/>
                  </a:cubicBezTo>
                  <a:cubicBezTo>
                    <a:pt x="1591" y="1124"/>
                    <a:pt x="1517" y="791"/>
                    <a:pt x="1406" y="643"/>
                  </a:cubicBezTo>
                  <a:cubicBezTo>
                    <a:pt x="1220" y="426"/>
                    <a:pt x="617" y="1"/>
                    <a:pt x="253" y="1"/>
                  </a:cubicBezTo>
                  <a:close/>
                </a:path>
              </a:pathLst>
            </a:custGeom>
            <a:solidFill>
              <a:srgbClr val="4C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31" name="Google Shape;15731;p58"/>
            <p:cNvSpPr/>
            <p:nvPr/>
          </p:nvSpPr>
          <p:spPr>
            <a:xfrm>
              <a:off x="4620575" y="4617300"/>
              <a:ext cx="105375" cy="75800"/>
            </a:xfrm>
            <a:custGeom>
              <a:avLst/>
              <a:gdLst/>
              <a:ahLst/>
              <a:cxnLst/>
              <a:rect l="l" t="t" r="r" b="b"/>
              <a:pathLst>
                <a:path w="4215" h="3032" extrusionOk="0">
                  <a:moveTo>
                    <a:pt x="0" y="0"/>
                  </a:moveTo>
                  <a:cubicBezTo>
                    <a:pt x="0" y="74"/>
                    <a:pt x="74" y="185"/>
                    <a:pt x="74" y="259"/>
                  </a:cubicBezTo>
                  <a:lnTo>
                    <a:pt x="74" y="296"/>
                  </a:lnTo>
                  <a:cubicBezTo>
                    <a:pt x="74" y="370"/>
                    <a:pt x="111" y="407"/>
                    <a:pt x="148" y="481"/>
                  </a:cubicBezTo>
                  <a:cubicBezTo>
                    <a:pt x="148" y="481"/>
                    <a:pt x="148" y="555"/>
                    <a:pt x="185" y="555"/>
                  </a:cubicBezTo>
                  <a:cubicBezTo>
                    <a:pt x="259" y="592"/>
                    <a:pt x="259" y="629"/>
                    <a:pt x="296" y="629"/>
                  </a:cubicBezTo>
                  <a:lnTo>
                    <a:pt x="333" y="666"/>
                  </a:lnTo>
                  <a:lnTo>
                    <a:pt x="444" y="777"/>
                  </a:lnTo>
                  <a:cubicBezTo>
                    <a:pt x="481" y="814"/>
                    <a:pt x="518" y="814"/>
                    <a:pt x="518" y="851"/>
                  </a:cubicBezTo>
                  <a:lnTo>
                    <a:pt x="1997" y="1738"/>
                  </a:lnTo>
                  <a:lnTo>
                    <a:pt x="3697" y="2773"/>
                  </a:lnTo>
                  <a:lnTo>
                    <a:pt x="4215" y="3032"/>
                  </a:lnTo>
                  <a:cubicBezTo>
                    <a:pt x="3993" y="2884"/>
                    <a:pt x="3845" y="2588"/>
                    <a:pt x="3808" y="2218"/>
                  </a:cubicBezTo>
                  <a:lnTo>
                    <a:pt x="3660" y="2108"/>
                  </a:lnTo>
                  <a:lnTo>
                    <a:pt x="1849" y="1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32" name="Google Shape;15732;p58"/>
            <p:cNvSpPr/>
            <p:nvPr/>
          </p:nvSpPr>
          <p:spPr>
            <a:xfrm>
              <a:off x="4725025" y="4624325"/>
              <a:ext cx="173775" cy="139025"/>
            </a:xfrm>
            <a:custGeom>
              <a:avLst/>
              <a:gdLst/>
              <a:ahLst/>
              <a:cxnLst/>
              <a:rect l="l" t="t" r="r" b="b"/>
              <a:pathLst>
                <a:path w="6951" h="5561" extrusionOk="0">
                  <a:moveTo>
                    <a:pt x="1229" y="1"/>
                  </a:moveTo>
                  <a:cubicBezTo>
                    <a:pt x="1203" y="1"/>
                    <a:pt x="1176" y="5"/>
                    <a:pt x="1146" y="15"/>
                  </a:cubicBezTo>
                  <a:cubicBezTo>
                    <a:pt x="665" y="89"/>
                    <a:pt x="185" y="644"/>
                    <a:pt x="74" y="1309"/>
                  </a:cubicBezTo>
                  <a:cubicBezTo>
                    <a:pt x="0" y="1827"/>
                    <a:pt x="148" y="2307"/>
                    <a:pt x="407" y="2418"/>
                  </a:cubicBezTo>
                  <a:lnTo>
                    <a:pt x="5841" y="5561"/>
                  </a:lnTo>
                  <a:lnTo>
                    <a:pt x="6951" y="3305"/>
                  </a:lnTo>
                  <a:lnTo>
                    <a:pt x="1442" y="89"/>
                  </a:lnTo>
                  <a:cubicBezTo>
                    <a:pt x="1361" y="35"/>
                    <a:pt x="1299" y="1"/>
                    <a:pt x="1229" y="1"/>
                  </a:cubicBezTo>
                  <a:close/>
                </a:path>
              </a:pathLst>
            </a:custGeom>
            <a:solidFill>
              <a:srgbClr val="CBD1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33" name="Google Shape;15733;p58"/>
            <p:cNvSpPr/>
            <p:nvPr/>
          </p:nvSpPr>
          <p:spPr>
            <a:xfrm>
              <a:off x="4725025" y="4633000"/>
              <a:ext cx="158975" cy="120175"/>
            </a:xfrm>
            <a:custGeom>
              <a:avLst/>
              <a:gdLst/>
              <a:ahLst/>
              <a:cxnLst/>
              <a:rect l="l" t="t" r="r" b="b"/>
              <a:pathLst>
                <a:path w="6359" h="4807" extrusionOk="0">
                  <a:moveTo>
                    <a:pt x="518" y="1"/>
                  </a:moveTo>
                  <a:cubicBezTo>
                    <a:pt x="259" y="223"/>
                    <a:pt x="74" y="555"/>
                    <a:pt x="37" y="925"/>
                  </a:cubicBezTo>
                  <a:cubicBezTo>
                    <a:pt x="0" y="1110"/>
                    <a:pt x="0" y="1258"/>
                    <a:pt x="0" y="1406"/>
                  </a:cubicBezTo>
                  <a:lnTo>
                    <a:pt x="5952" y="4807"/>
                  </a:lnTo>
                  <a:lnTo>
                    <a:pt x="6359" y="4031"/>
                  </a:lnTo>
                  <a:lnTo>
                    <a:pt x="6359" y="336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909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34" name="Google Shape;15734;p58"/>
            <p:cNvSpPr/>
            <p:nvPr/>
          </p:nvSpPr>
          <p:spPr>
            <a:xfrm>
              <a:off x="4724100" y="4651500"/>
              <a:ext cx="149750" cy="110925"/>
            </a:xfrm>
            <a:custGeom>
              <a:avLst/>
              <a:gdLst/>
              <a:ahLst/>
              <a:cxnLst/>
              <a:rect l="l" t="t" r="r" b="b"/>
              <a:pathLst>
                <a:path w="5990" h="4437" extrusionOk="0">
                  <a:moveTo>
                    <a:pt x="111" y="0"/>
                  </a:moveTo>
                  <a:cubicBezTo>
                    <a:pt x="111" y="37"/>
                    <a:pt x="74" y="148"/>
                    <a:pt x="74" y="185"/>
                  </a:cubicBezTo>
                  <a:cubicBezTo>
                    <a:pt x="0" y="703"/>
                    <a:pt x="111" y="1146"/>
                    <a:pt x="407" y="1294"/>
                  </a:cubicBezTo>
                  <a:lnTo>
                    <a:pt x="5841" y="4437"/>
                  </a:lnTo>
                  <a:lnTo>
                    <a:pt x="5989" y="4141"/>
                  </a:lnTo>
                  <a:lnTo>
                    <a:pt x="5989" y="336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35" name="Google Shape;15735;p58"/>
            <p:cNvSpPr/>
            <p:nvPr/>
          </p:nvSpPr>
          <p:spPr>
            <a:xfrm>
              <a:off x="4726850" y="4673675"/>
              <a:ext cx="147000" cy="88750"/>
            </a:xfrm>
            <a:custGeom>
              <a:avLst/>
              <a:gdLst/>
              <a:ahLst/>
              <a:cxnLst/>
              <a:rect l="l" t="t" r="r" b="b"/>
              <a:pathLst>
                <a:path w="5880" h="355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85"/>
                    <a:pt x="186" y="333"/>
                    <a:pt x="334" y="407"/>
                  </a:cubicBezTo>
                  <a:lnTo>
                    <a:pt x="5805" y="3550"/>
                  </a:lnTo>
                  <a:lnTo>
                    <a:pt x="5879" y="33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18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36" name="Google Shape;15736;p58"/>
            <p:cNvSpPr/>
            <p:nvPr/>
          </p:nvSpPr>
          <p:spPr>
            <a:xfrm>
              <a:off x="4860075" y="4703200"/>
              <a:ext cx="48775" cy="62050"/>
            </a:xfrm>
            <a:custGeom>
              <a:avLst/>
              <a:gdLst/>
              <a:ahLst/>
              <a:cxnLst/>
              <a:rect l="l" t="t" r="r" b="b"/>
              <a:pathLst>
                <a:path w="1951" h="2482" extrusionOk="0">
                  <a:moveTo>
                    <a:pt x="1264" y="1"/>
                  </a:moveTo>
                  <a:cubicBezTo>
                    <a:pt x="1248" y="1"/>
                    <a:pt x="1232" y="1"/>
                    <a:pt x="1216" y="3"/>
                  </a:cubicBezTo>
                  <a:cubicBezTo>
                    <a:pt x="735" y="76"/>
                    <a:pt x="218" y="631"/>
                    <a:pt x="144" y="1296"/>
                  </a:cubicBezTo>
                  <a:cubicBezTo>
                    <a:pt x="1" y="1975"/>
                    <a:pt x="272" y="2481"/>
                    <a:pt x="691" y="2481"/>
                  </a:cubicBezTo>
                  <a:cubicBezTo>
                    <a:pt x="705" y="2481"/>
                    <a:pt x="720" y="2481"/>
                    <a:pt x="735" y="2480"/>
                  </a:cubicBezTo>
                  <a:cubicBezTo>
                    <a:pt x="1216" y="2406"/>
                    <a:pt x="1696" y="1851"/>
                    <a:pt x="1807" y="1186"/>
                  </a:cubicBezTo>
                  <a:cubicBezTo>
                    <a:pt x="1950" y="507"/>
                    <a:pt x="1713" y="1"/>
                    <a:pt x="1264" y="1"/>
                  </a:cubicBezTo>
                  <a:close/>
                </a:path>
              </a:pathLst>
            </a:custGeom>
            <a:solidFill>
              <a:srgbClr val="909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37" name="Google Shape;15737;p58"/>
            <p:cNvSpPr/>
            <p:nvPr/>
          </p:nvSpPr>
          <p:spPr>
            <a:xfrm>
              <a:off x="4867350" y="4707875"/>
              <a:ext cx="35150" cy="50850"/>
            </a:xfrm>
            <a:custGeom>
              <a:avLst/>
              <a:gdLst/>
              <a:ahLst/>
              <a:cxnLst/>
              <a:rect l="l" t="t" r="r" b="b"/>
              <a:pathLst>
                <a:path w="1406" h="2034" extrusionOk="0">
                  <a:moveTo>
                    <a:pt x="962" y="0"/>
                  </a:moveTo>
                  <a:cubicBezTo>
                    <a:pt x="814" y="0"/>
                    <a:pt x="740" y="74"/>
                    <a:pt x="592" y="148"/>
                  </a:cubicBezTo>
                  <a:cubicBezTo>
                    <a:pt x="370" y="333"/>
                    <a:pt x="111" y="703"/>
                    <a:pt x="37" y="1109"/>
                  </a:cubicBezTo>
                  <a:cubicBezTo>
                    <a:pt x="1" y="1405"/>
                    <a:pt x="1" y="1627"/>
                    <a:pt x="74" y="1812"/>
                  </a:cubicBezTo>
                  <a:cubicBezTo>
                    <a:pt x="74" y="1812"/>
                    <a:pt x="74" y="1849"/>
                    <a:pt x="111" y="1849"/>
                  </a:cubicBezTo>
                  <a:cubicBezTo>
                    <a:pt x="222" y="1997"/>
                    <a:pt x="296" y="2034"/>
                    <a:pt x="444" y="2034"/>
                  </a:cubicBezTo>
                  <a:cubicBezTo>
                    <a:pt x="814" y="1997"/>
                    <a:pt x="1221" y="1479"/>
                    <a:pt x="1368" y="925"/>
                  </a:cubicBezTo>
                  <a:cubicBezTo>
                    <a:pt x="1405" y="666"/>
                    <a:pt x="1405" y="370"/>
                    <a:pt x="1294" y="185"/>
                  </a:cubicBezTo>
                  <a:cubicBezTo>
                    <a:pt x="1184" y="74"/>
                    <a:pt x="1110" y="0"/>
                    <a:pt x="962" y="0"/>
                  </a:cubicBezTo>
                  <a:close/>
                </a:path>
              </a:pathLst>
            </a:custGeom>
            <a:solidFill>
              <a:srgbClr val="CBD1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38" name="Google Shape;15738;p58"/>
            <p:cNvSpPr/>
            <p:nvPr/>
          </p:nvSpPr>
          <p:spPr>
            <a:xfrm>
              <a:off x="4867350" y="4710650"/>
              <a:ext cx="28675" cy="45300"/>
            </a:xfrm>
            <a:custGeom>
              <a:avLst/>
              <a:gdLst/>
              <a:ahLst/>
              <a:cxnLst/>
              <a:rect l="l" t="t" r="r" b="b"/>
              <a:pathLst>
                <a:path w="1147" h="1812" extrusionOk="0">
                  <a:moveTo>
                    <a:pt x="777" y="0"/>
                  </a:moveTo>
                  <a:cubicBezTo>
                    <a:pt x="703" y="0"/>
                    <a:pt x="629" y="0"/>
                    <a:pt x="592" y="37"/>
                  </a:cubicBezTo>
                  <a:lnTo>
                    <a:pt x="407" y="222"/>
                  </a:lnTo>
                  <a:cubicBezTo>
                    <a:pt x="222" y="407"/>
                    <a:pt x="111" y="703"/>
                    <a:pt x="37" y="998"/>
                  </a:cubicBezTo>
                  <a:cubicBezTo>
                    <a:pt x="1" y="1146"/>
                    <a:pt x="1" y="1294"/>
                    <a:pt x="1" y="1368"/>
                  </a:cubicBezTo>
                  <a:cubicBezTo>
                    <a:pt x="1" y="1479"/>
                    <a:pt x="37" y="1627"/>
                    <a:pt x="74" y="1701"/>
                  </a:cubicBezTo>
                  <a:cubicBezTo>
                    <a:pt x="111" y="1812"/>
                    <a:pt x="222" y="1812"/>
                    <a:pt x="296" y="1812"/>
                  </a:cubicBezTo>
                  <a:cubicBezTo>
                    <a:pt x="629" y="1812"/>
                    <a:pt x="999" y="1331"/>
                    <a:pt x="1073" y="814"/>
                  </a:cubicBezTo>
                  <a:cubicBezTo>
                    <a:pt x="1147" y="555"/>
                    <a:pt x="1147" y="296"/>
                    <a:pt x="1036" y="185"/>
                  </a:cubicBezTo>
                  <a:cubicBezTo>
                    <a:pt x="962" y="37"/>
                    <a:pt x="851" y="0"/>
                    <a:pt x="777" y="0"/>
                  </a:cubicBezTo>
                  <a:close/>
                </a:path>
              </a:pathLst>
            </a:custGeom>
            <a:solidFill>
              <a:srgbClr val="BCA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39" name="Google Shape;15739;p58"/>
            <p:cNvSpPr/>
            <p:nvPr/>
          </p:nvSpPr>
          <p:spPr>
            <a:xfrm>
              <a:off x="4867350" y="4714350"/>
              <a:ext cx="25900" cy="37900"/>
            </a:xfrm>
            <a:custGeom>
              <a:avLst/>
              <a:gdLst/>
              <a:ahLst/>
              <a:cxnLst/>
              <a:rect l="l" t="t" r="r" b="b"/>
              <a:pathLst>
                <a:path w="1036" h="1516" extrusionOk="0">
                  <a:moveTo>
                    <a:pt x="666" y="0"/>
                  </a:moveTo>
                  <a:cubicBezTo>
                    <a:pt x="592" y="0"/>
                    <a:pt x="444" y="37"/>
                    <a:pt x="370" y="111"/>
                  </a:cubicBezTo>
                  <a:lnTo>
                    <a:pt x="296" y="185"/>
                  </a:lnTo>
                  <a:cubicBezTo>
                    <a:pt x="148" y="370"/>
                    <a:pt x="37" y="629"/>
                    <a:pt x="1" y="850"/>
                  </a:cubicBezTo>
                  <a:cubicBezTo>
                    <a:pt x="37" y="998"/>
                    <a:pt x="1" y="1109"/>
                    <a:pt x="1" y="1183"/>
                  </a:cubicBezTo>
                  <a:lnTo>
                    <a:pt x="1" y="1220"/>
                  </a:lnTo>
                  <a:cubicBezTo>
                    <a:pt x="1" y="1294"/>
                    <a:pt x="37" y="1331"/>
                    <a:pt x="37" y="1368"/>
                  </a:cubicBezTo>
                  <a:cubicBezTo>
                    <a:pt x="74" y="1479"/>
                    <a:pt x="185" y="1516"/>
                    <a:pt x="296" y="1516"/>
                  </a:cubicBezTo>
                  <a:cubicBezTo>
                    <a:pt x="592" y="1516"/>
                    <a:pt x="925" y="1109"/>
                    <a:pt x="999" y="666"/>
                  </a:cubicBezTo>
                  <a:cubicBezTo>
                    <a:pt x="1036" y="444"/>
                    <a:pt x="999" y="259"/>
                    <a:pt x="962" y="111"/>
                  </a:cubicBezTo>
                  <a:cubicBezTo>
                    <a:pt x="925" y="37"/>
                    <a:pt x="814" y="0"/>
                    <a:pt x="666" y="0"/>
                  </a:cubicBezTo>
                  <a:close/>
                </a:path>
              </a:pathLst>
            </a:custGeom>
            <a:solidFill>
              <a:srgbClr val="E2D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40" name="Google Shape;15740;p58"/>
            <p:cNvSpPr/>
            <p:nvPr/>
          </p:nvSpPr>
          <p:spPr>
            <a:xfrm>
              <a:off x="4867350" y="4716200"/>
              <a:ext cx="19425" cy="31450"/>
            </a:xfrm>
            <a:custGeom>
              <a:avLst/>
              <a:gdLst/>
              <a:ahLst/>
              <a:cxnLst/>
              <a:rect l="l" t="t" r="r" b="b"/>
              <a:pathLst>
                <a:path w="777" h="1258" extrusionOk="0">
                  <a:moveTo>
                    <a:pt x="481" y="0"/>
                  </a:moveTo>
                  <a:cubicBezTo>
                    <a:pt x="444" y="0"/>
                    <a:pt x="407" y="37"/>
                    <a:pt x="296" y="37"/>
                  </a:cubicBezTo>
                  <a:cubicBezTo>
                    <a:pt x="148" y="222"/>
                    <a:pt x="37" y="518"/>
                    <a:pt x="1" y="740"/>
                  </a:cubicBezTo>
                  <a:cubicBezTo>
                    <a:pt x="37" y="924"/>
                    <a:pt x="1" y="1035"/>
                    <a:pt x="1" y="1109"/>
                  </a:cubicBezTo>
                  <a:cubicBezTo>
                    <a:pt x="37" y="1220"/>
                    <a:pt x="111" y="1257"/>
                    <a:pt x="148" y="1257"/>
                  </a:cubicBezTo>
                  <a:cubicBezTo>
                    <a:pt x="407" y="1257"/>
                    <a:pt x="629" y="924"/>
                    <a:pt x="703" y="592"/>
                  </a:cubicBezTo>
                  <a:cubicBezTo>
                    <a:pt x="777" y="407"/>
                    <a:pt x="703" y="296"/>
                    <a:pt x="666" y="148"/>
                  </a:cubicBezTo>
                  <a:cubicBezTo>
                    <a:pt x="629" y="37"/>
                    <a:pt x="592" y="0"/>
                    <a:pt x="4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41" name="Google Shape;15741;p58"/>
            <p:cNvSpPr/>
            <p:nvPr/>
          </p:nvSpPr>
          <p:spPr>
            <a:xfrm>
              <a:off x="4699125" y="4649650"/>
              <a:ext cx="2800" cy="15725"/>
            </a:xfrm>
            <a:custGeom>
              <a:avLst/>
              <a:gdLst/>
              <a:ahLst/>
              <a:cxnLst/>
              <a:rect l="l" t="t" r="r" b="b"/>
              <a:pathLst>
                <a:path w="112" h="629" extrusionOk="0">
                  <a:moveTo>
                    <a:pt x="1" y="0"/>
                  </a:moveTo>
                  <a:lnTo>
                    <a:pt x="1" y="592"/>
                  </a:lnTo>
                  <a:lnTo>
                    <a:pt x="112" y="629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42" name="Google Shape;15742;p58"/>
            <p:cNvSpPr/>
            <p:nvPr/>
          </p:nvSpPr>
          <p:spPr>
            <a:xfrm>
              <a:off x="4691750" y="4645950"/>
              <a:ext cx="1850" cy="15725"/>
            </a:xfrm>
            <a:custGeom>
              <a:avLst/>
              <a:gdLst/>
              <a:ahLst/>
              <a:cxnLst/>
              <a:rect l="l" t="t" r="r" b="b"/>
              <a:pathLst>
                <a:path w="74" h="629" extrusionOk="0">
                  <a:moveTo>
                    <a:pt x="0" y="0"/>
                  </a:moveTo>
                  <a:lnTo>
                    <a:pt x="0" y="592"/>
                  </a:lnTo>
                  <a:lnTo>
                    <a:pt x="74" y="629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43" name="Google Shape;15743;p58"/>
            <p:cNvSpPr/>
            <p:nvPr/>
          </p:nvSpPr>
          <p:spPr>
            <a:xfrm>
              <a:off x="4683425" y="4641325"/>
              <a:ext cx="1875" cy="15725"/>
            </a:xfrm>
            <a:custGeom>
              <a:avLst/>
              <a:gdLst/>
              <a:ahLst/>
              <a:cxnLst/>
              <a:rect l="l" t="t" r="r" b="b"/>
              <a:pathLst>
                <a:path w="75" h="629" extrusionOk="0">
                  <a:moveTo>
                    <a:pt x="0" y="0"/>
                  </a:moveTo>
                  <a:lnTo>
                    <a:pt x="0" y="592"/>
                  </a:lnTo>
                  <a:lnTo>
                    <a:pt x="74" y="629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44" name="Google Shape;15744;p58"/>
            <p:cNvSpPr/>
            <p:nvPr/>
          </p:nvSpPr>
          <p:spPr>
            <a:xfrm>
              <a:off x="4675100" y="4636700"/>
              <a:ext cx="2800" cy="15750"/>
            </a:xfrm>
            <a:custGeom>
              <a:avLst/>
              <a:gdLst/>
              <a:ahLst/>
              <a:cxnLst/>
              <a:rect l="l" t="t" r="r" b="b"/>
              <a:pathLst>
                <a:path w="112" h="630" extrusionOk="0">
                  <a:moveTo>
                    <a:pt x="1" y="1"/>
                  </a:moveTo>
                  <a:lnTo>
                    <a:pt x="1" y="592"/>
                  </a:lnTo>
                  <a:lnTo>
                    <a:pt x="112" y="629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45" name="Google Shape;15745;p58"/>
            <p:cNvSpPr/>
            <p:nvPr/>
          </p:nvSpPr>
          <p:spPr>
            <a:xfrm>
              <a:off x="4634425" y="4621000"/>
              <a:ext cx="32375" cy="42525"/>
            </a:xfrm>
            <a:custGeom>
              <a:avLst/>
              <a:gdLst/>
              <a:ahLst/>
              <a:cxnLst/>
              <a:rect l="l" t="t" r="r" b="b"/>
              <a:pathLst>
                <a:path w="1295" h="1701" extrusionOk="0">
                  <a:moveTo>
                    <a:pt x="1" y="0"/>
                  </a:moveTo>
                  <a:lnTo>
                    <a:pt x="1" y="1701"/>
                  </a:lnTo>
                  <a:lnTo>
                    <a:pt x="1295" y="1701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4C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46" name="Google Shape;15746;p58"/>
            <p:cNvSpPr/>
            <p:nvPr/>
          </p:nvSpPr>
          <p:spPr>
            <a:xfrm>
              <a:off x="4613175" y="4614525"/>
              <a:ext cx="21275" cy="62875"/>
            </a:xfrm>
            <a:custGeom>
              <a:avLst/>
              <a:gdLst/>
              <a:ahLst/>
              <a:cxnLst/>
              <a:rect l="l" t="t" r="r" b="b"/>
              <a:pathLst>
                <a:path w="851" h="2515" extrusionOk="0">
                  <a:moveTo>
                    <a:pt x="296" y="0"/>
                  </a:moveTo>
                  <a:lnTo>
                    <a:pt x="1" y="851"/>
                  </a:lnTo>
                  <a:lnTo>
                    <a:pt x="1" y="2366"/>
                  </a:lnTo>
                  <a:lnTo>
                    <a:pt x="407" y="2514"/>
                  </a:lnTo>
                  <a:lnTo>
                    <a:pt x="851" y="2145"/>
                  </a:lnTo>
                  <a:lnTo>
                    <a:pt x="851" y="888"/>
                  </a:lnTo>
                  <a:lnTo>
                    <a:pt x="851" y="555"/>
                  </a:lnTo>
                  <a:lnTo>
                    <a:pt x="851" y="407"/>
                  </a:lnTo>
                  <a:lnTo>
                    <a:pt x="851" y="370"/>
                  </a:lnTo>
                  <a:lnTo>
                    <a:pt x="629" y="222"/>
                  </a:lnTo>
                  <a:lnTo>
                    <a:pt x="370" y="3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3F4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47" name="Google Shape;15747;p58"/>
            <p:cNvSpPr/>
            <p:nvPr/>
          </p:nvSpPr>
          <p:spPr>
            <a:xfrm>
              <a:off x="4576200" y="4651500"/>
              <a:ext cx="20375" cy="22200"/>
            </a:xfrm>
            <a:custGeom>
              <a:avLst/>
              <a:gdLst/>
              <a:ahLst/>
              <a:cxnLst/>
              <a:rect l="l" t="t" r="r" b="b"/>
              <a:pathLst>
                <a:path w="815" h="888" extrusionOk="0">
                  <a:moveTo>
                    <a:pt x="814" y="0"/>
                  </a:moveTo>
                  <a:lnTo>
                    <a:pt x="629" y="74"/>
                  </a:lnTo>
                  <a:lnTo>
                    <a:pt x="1" y="444"/>
                  </a:lnTo>
                  <a:lnTo>
                    <a:pt x="592" y="814"/>
                  </a:lnTo>
                  <a:lnTo>
                    <a:pt x="592" y="887"/>
                  </a:lnTo>
                  <a:lnTo>
                    <a:pt x="777" y="777"/>
                  </a:lnTo>
                  <a:cubicBezTo>
                    <a:pt x="814" y="777"/>
                    <a:pt x="814" y="740"/>
                    <a:pt x="814" y="703"/>
                  </a:cubicBezTo>
                  <a:lnTo>
                    <a:pt x="814" y="3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48" name="Google Shape;15748;p58"/>
            <p:cNvSpPr/>
            <p:nvPr/>
          </p:nvSpPr>
          <p:spPr>
            <a:xfrm>
              <a:off x="4563275" y="4635150"/>
              <a:ext cx="33300" cy="27450"/>
            </a:xfrm>
            <a:custGeom>
              <a:avLst/>
              <a:gdLst/>
              <a:ahLst/>
              <a:cxnLst/>
              <a:rect l="l" t="t" r="r" b="b"/>
              <a:pathLst>
                <a:path w="1332" h="1098" extrusionOk="0">
                  <a:moveTo>
                    <a:pt x="177" y="0"/>
                  </a:moveTo>
                  <a:cubicBezTo>
                    <a:pt x="118" y="0"/>
                    <a:pt x="28" y="63"/>
                    <a:pt x="0" y="63"/>
                  </a:cubicBezTo>
                  <a:lnTo>
                    <a:pt x="0" y="137"/>
                  </a:lnTo>
                  <a:lnTo>
                    <a:pt x="37" y="137"/>
                  </a:lnTo>
                  <a:lnTo>
                    <a:pt x="37" y="802"/>
                  </a:lnTo>
                  <a:cubicBezTo>
                    <a:pt x="37" y="839"/>
                    <a:pt x="37" y="876"/>
                    <a:pt x="74" y="876"/>
                  </a:cubicBezTo>
                  <a:lnTo>
                    <a:pt x="518" y="1098"/>
                  </a:lnTo>
                  <a:lnTo>
                    <a:pt x="1146" y="728"/>
                  </a:lnTo>
                  <a:lnTo>
                    <a:pt x="1331" y="654"/>
                  </a:lnTo>
                  <a:lnTo>
                    <a:pt x="1294" y="617"/>
                  </a:lnTo>
                  <a:lnTo>
                    <a:pt x="592" y="174"/>
                  </a:lnTo>
                  <a:lnTo>
                    <a:pt x="222" y="26"/>
                  </a:lnTo>
                  <a:cubicBezTo>
                    <a:pt x="213" y="7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49" name="Google Shape;15749;p58"/>
            <p:cNvSpPr/>
            <p:nvPr/>
          </p:nvSpPr>
          <p:spPr>
            <a:xfrm>
              <a:off x="4559575" y="4637625"/>
              <a:ext cx="31450" cy="37350"/>
            </a:xfrm>
            <a:custGeom>
              <a:avLst/>
              <a:gdLst/>
              <a:ahLst/>
              <a:cxnLst/>
              <a:rect l="l" t="t" r="r" b="b"/>
              <a:pathLst>
                <a:path w="1258" h="1494" extrusionOk="0">
                  <a:moveTo>
                    <a:pt x="148" y="1"/>
                  </a:moveTo>
                  <a:cubicBezTo>
                    <a:pt x="111" y="1"/>
                    <a:pt x="37" y="38"/>
                    <a:pt x="0" y="148"/>
                  </a:cubicBezTo>
                  <a:lnTo>
                    <a:pt x="0" y="777"/>
                  </a:lnTo>
                  <a:cubicBezTo>
                    <a:pt x="0" y="851"/>
                    <a:pt x="0" y="888"/>
                    <a:pt x="37" y="888"/>
                  </a:cubicBezTo>
                  <a:lnTo>
                    <a:pt x="1109" y="1479"/>
                  </a:lnTo>
                  <a:cubicBezTo>
                    <a:pt x="1119" y="1489"/>
                    <a:pt x="1134" y="1494"/>
                    <a:pt x="1151" y="1494"/>
                  </a:cubicBezTo>
                  <a:cubicBezTo>
                    <a:pt x="1198" y="1494"/>
                    <a:pt x="1257" y="1460"/>
                    <a:pt x="1257" y="1405"/>
                  </a:cubicBezTo>
                  <a:lnTo>
                    <a:pt x="1257" y="740"/>
                  </a:lnTo>
                  <a:cubicBezTo>
                    <a:pt x="1257" y="703"/>
                    <a:pt x="1257" y="666"/>
                    <a:pt x="1183" y="666"/>
                  </a:cubicBezTo>
                  <a:lnTo>
                    <a:pt x="1146" y="592"/>
                  </a:lnTo>
                  <a:lnTo>
                    <a:pt x="961" y="481"/>
                  </a:lnTo>
                  <a:lnTo>
                    <a:pt x="333" y="11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50" name="Google Shape;15750;p58"/>
            <p:cNvSpPr/>
            <p:nvPr/>
          </p:nvSpPr>
          <p:spPr>
            <a:xfrm>
              <a:off x="4572500" y="4654275"/>
              <a:ext cx="13900" cy="12025"/>
            </a:xfrm>
            <a:custGeom>
              <a:avLst/>
              <a:gdLst/>
              <a:ahLst/>
              <a:cxnLst/>
              <a:rect l="l" t="t" r="r" b="b"/>
              <a:pathLst>
                <a:path w="556" h="481" extrusionOk="0">
                  <a:moveTo>
                    <a:pt x="555" y="0"/>
                  </a:moveTo>
                  <a:lnTo>
                    <a:pt x="408" y="37"/>
                  </a:lnTo>
                  <a:lnTo>
                    <a:pt x="1" y="259"/>
                  </a:lnTo>
                  <a:lnTo>
                    <a:pt x="371" y="481"/>
                  </a:lnTo>
                  <a:lnTo>
                    <a:pt x="481" y="444"/>
                  </a:lnTo>
                  <a:cubicBezTo>
                    <a:pt x="555" y="444"/>
                    <a:pt x="555" y="444"/>
                    <a:pt x="555" y="407"/>
                  </a:cubicBezTo>
                  <a:lnTo>
                    <a:pt x="555" y="0"/>
                  </a:lnTo>
                  <a:close/>
                </a:path>
              </a:pathLst>
            </a:custGeom>
            <a:solidFill>
              <a:srgbClr val="9C1F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51" name="Google Shape;15751;p58"/>
            <p:cNvSpPr/>
            <p:nvPr/>
          </p:nvSpPr>
          <p:spPr>
            <a:xfrm>
              <a:off x="4564200" y="4643175"/>
              <a:ext cx="22200" cy="17575"/>
            </a:xfrm>
            <a:custGeom>
              <a:avLst/>
              <a:gdLst/>
              <a:ahLst/>
              <a:cxnLst/>
              <a:rect l="l" t="t" r="r" b="b"/>
              <a:pathLst>
                <a:path w="888" h="703" extrusionOk="0">
                  <a:moveTo>
                    <a:pt x="185" y="0"/>
                  </a:moveTo>
                  <a:cubicBezTo>
                    <a:pt x="148" y="0"/>
                    <a:pt x="37" y="74"/>
                    <a:pt x="37" y="74"/>
                  </a:cubicBezTo>
                  <a:cubicBezTo>
                    <a:pt x="37" y="111"/>
                    <a:pt x="37" y="111"/>
                    <a:pt x="0" y="111"/>
                  </a:cubicBezTo>
                  <a:lnTo>
                    <a:pt x="0" y="518"/>
                  </a:lnTo>
                  <a:lnTo>
                    <a:pt x="37" y="555"/>
                  </a:lnTo>
                  <a:lnTo>
                    <a:pt x="333" y="703"/>
                  </a:lnTo>
                  <a:lnTo>
                    <a:pt x="740" y="481"/>
                  </a:lnTo>
                  <a:lnTo>
                    <a:pt x="887" y="444"/>
                  </a:lnTo>
                  <a:lnTo>
                    <a:pt x="850" y="370"/>
                  </a:lnTo>
                  <a:lnTo>
                    <a:pt x="407" y="148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DD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52" name="Google Shape;15752;p58"/>
            <p:cNvSpPr/>
            <p:nvPr/>
          </p:nvSpPr>
          <p:spPr>
            <a:xfrm>
              <a:off x="4564200" y="4645575"/>
              <a:ext cx="19425" cy="22950"/>
            </a:xfrm>
            <a:custGeom>
              <a:avLst/>
              <a:gdLst/>
              <a:ahLst/>
              <a:cxnLst/>
              <a:rect l="l" t="t" r="r" b="b"/>
              <a:pathLst>
                <a:path w="777" h="918" extrusionOk="0">
                  <a:moveTo>
                    <a:pt x="13" y="0"/>
                  </a:moveTo>
                  <a:cubicBezTo>
                    <a:pt x="0" y="0"/>
                    <a:pt x="0" y="26"/>
                    <a:pt x="0" y="52"/>
                  </a:cubicBezTo>
                  <a:lnTo>
                    <a:pt x="0" y="459"/>
                  </a:lnTo>
                  <a:lnTo>
                    <a:pt x="37" y="533"/>
                  </a:lnTo>
                  <a:lnTo>
                    <a:pt x="703" y="903"/>
                  </a:lnTo>
                  <a:cubicBezTo>
                    <a:pt x="712" y="913"/>
                    <a:pt x="722" y="917"/>
                    <a:pt x="732" y="917"/>
                  </a:cubicBezTo>
                  <a:cubicBezTo>
                    <a:pt x="757" y="917"/>
                    <a:pt x="776" y="883"/>
                    <a:pt x="776" y="829"/>
                  </a:cubicBezTo>
                  <a:lnTo>
                    <a:pt x="776" y="422"/>
                  </a:lnTo>
                  <a:lnTo>
                    <a:pt x="740" y="385"/>
                  </a:lnTo>
                  <a:lnTo>
                    <a:pt x="703" y="385"/>
                  </a:lnTo>
                  <a:lnTo>
                    <a:pt x="555" y="274"/>
                  </a:lnTo>
                  <a:lnTo>
                    <a:pt x="148" y="52"/>
                  </a:lnTo>
                  <a:lnTo>
                    <a:pt x="37" y="15"/>
                  </a:lnTo>
                  <a:cubicBezTo>
                    <a:pt x="26" y="5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C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53" name="Google Shape;15753;p58"/>
            <p:cNvSpPr/>
            <p:nvPr/>
          </p:nvSpPr>
          <p:spPr>
            <a:xfrm>
              <a:off x="4453275" y="4539650"/>
              <a:ext cx="60100" cy="56400"/>
            </a:xfrm>
            <a:custGeom>
              <a:avLst/>
              <a:gdLst/>
              <a:ahLst/>
              <a:cxnLst/>
              <a:rect l="l" t="t" r="r" b="b"/>
              <a:pathLst>
                <a:path w="2404" h="2256" extrusionOk="0">
                  <a:moveTo>
                    <a:pt x="666" y="1"/>
                  </a:moveTo>
                  <a:cubicBezTo>
                    <a:pt x="518" y="1"/>
                    <a:pt x="407" y="75"/>
                    <a:pt x="296" y="186"/>
                  </a:cubicBezTo>
                  <a:lnTo>
                    <a:pt x="222" y="223"/>
                  </a:lnTo>
                  <a:cubicBezTo>
                    <a:pt x="222" y="223"/>
                    <a:pt x="185" y="260"/>
                    <a:pt x="185" y="333"/>
                  </a:cubicBezTo>
                  <a:lnTo>
                    <a:pt x="185" y="370"/>
                  </a:lnTo>
                  <a:cubicBezTo>
                    <a:pt x="185" y="407"/>
                    <a:pt x="149" y="407"/>
                    <a:pt x="149" y="444"/>
                  </a:cubicBezTo>
                  <a:cubicBezTo>
                    <a:pt x="149" y="518"/>
                    <a:pt x="112" y="518"/>
                    <a:pt x="112" y="555"/>
                  </a:cubicBezTo>
                  <a:cubicBezTo>
                    <a:pt x="112" y="592"/>
                    <a:pt x="112" y="592"/>
                    <a:pt x="38" y="629"/>
                  </a:cubicBezTo>
                  <a:lnTo>
                    <a:pt x="38" y="703"/>
                  </a:lnTo>
                  <a:lnTo>
                    <a:pt x="38" y="740"/>
                  </a:lnTo>
                  <a:lnTo>
                    <a:pt x="38" y="777"/>
                  </a:lnTo>
                  <a:cubicBezTo>
                    <a:pt x="1" y="777"/>
                    <a:pt x="1" y="888"/>
                    <a:pt x="1" y="925"/>
                  </a:cubicBezTo>
                  <a:lnTo>
                    <a:pt x="1" y="999"/>
                  </a:lnTo>
                  <a:lnTo>
                    <a:pt x="1" y="1110"/>
                  </a:lnTo>
                  <a:cubicBezTo>
                    <a:pt x="1" y="1147"/>
                    <a:pt x="1" y="1147"/>
                    <a:pt x="38" y="1184"/>
                  </a:cubicBezTo>
                  <a:cubicBezTo>
                    <a:pt x="38" y="1184"/>
                    <a:pt x="38" y="1258"/>
                    <a:pt x="112" y="1258"/>
                  </a:cubicBezTo>
                  <a:lnTo>
                    <a:pt x="149" y="1295"/>
                  </a:lnTo>
                  <a:cubicBezTo>
                    <a:pt x="149" y="1295"/>
                    <a:pt x="185" y="1295"/>
                    <a:pt x="185" y="1332"/>
                  </a:cubicBezTo>
                  <a:lnTo>
                    <a:pt x="1775" y="2256"/>
                  </a:lnTo>
                  <a:lnTo>
                    <a:pt x="1812" y="2182"/>
                  </a:lnTo>
                  <a:lnTo>
                    <a:pt x="1849" y="2108"/>
                  </a:lnTo>
                  <a:lnTo>
                    <a:pt x="1849" y="2071"/>
                  </a:lnTo>
                  <a:lnTo>
                    <a:pt x="1960" y="1886"/>
                  </a:lnTo>
                  <a:lnTo>
                    <a:pt x="2071" y="1627"/>
                  </a:lnTo>
                  <a:lnTo>
                    <a:pt x="2367" y="1073"/>
                  </a:lnTo>
                  <a:lnTo>
                    <a:pt x="2404" y="962"/>
                  </a:lnTo>
                  <a:lnTo>
                    <a:pt x="851" y="38"/>
                  </a:lnTo>
                  <a:cubicBezTo>
                    <a:pt x="777" y="1"/>
                    <a:pt x="740" y="1"/>
                    <a:pt x="666" y="1"/>
                  </a:cubicBezTo>
                  <a:close/>
                </a:path>
              </a:pathLst>
            </a:custGeom>
            <a:solidFill>
              <a:srgbClr val="F099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54" name="Google Shape;15754;p58"/>
            <p:cNvSpPr/>
            <p:nvPr/>
          </p:nvSpPr>
          <p:spPr>
            <a:xfrm>
              <a:off x="4453275" y="4544275"/>
              <a:ext cx="51775" cy="47175"/>
            </a:xfrm>
            <a:custGeom>
              <a:avLst/>
              <a:gdLst/>
              <a:ahLst/>
              <a:cxnLst/>
              <a:rect l="l" t="t" r="r" b="b"/>
              <a:pathLst>
                <a:path w="2071" h="1887" extrusionOk="0">
                  <a:moveTo>
                    <a:pt x="296" y="1"/>
                  </a:moveTo>
                  <a:cubicBezTo>
                    <a:pt x="185" y="75"/>
                    <a:pt x="112" y="259"/>
                    <a:pt x="38" y="444"/>
                  </a:cubicBezTo>
                  <a:lnTo>
                    <a:pt x="38" y="518"/>
                  </a:lnTo>
                  <a:lnTo>
                    <a:pt x="38" y="555"/>
                  </a:lnTo>
                  <a:lnTo>
                    <a:pt x="38" y="592"/>
                  </a:lnTo>
                  <a:cubicBezTo>
                    <a:pt x="1" y="592"/>
                    <a:pt x="1" y="703"/>
                    <a:pt x="1" y="740"/>
                  </a:cubicBezTo>
                  <a:lnTo>
                    <a:pt x="1" y="814"/>
                  </a:lnTo>
                  <a:lnTo>
                    <a:pt x="1849" y="1886"/>
                  </a:lnTo>
                  <a:lnTo>
                    <a:pt x="2071" y="1442"/>
                  </a:lnTo>
                  <a:lnTo>
                    <a:pt x="2071" y="1073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E07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55" name="Google Shape;15755;p58"/>
            <p:cNvSpPr/>
            <p:nvPr/>
          </p:nvSpPr>
          <p:spPr>
            <a:xfrm>
              <a:off x="4453275" y="4564600"/>
              <a:ext cx="47175" cy="32375"/>
            </a:xfrm>
            <a:custGeom>
              <a:avLst/>
              <a:gdLst/>
              <a:ahLst/>
              <a:cxnLst/>
              <a:rect l="l" t="t" r="r" b="b"/>
              <a:pathLst>
                <a:path w="1887" h="1295" extrusionOk="0">
                  <a:moveTo>
                    <a:pt x="1" y="1"/>
                  </a:moveTo>
                  <a:cubicBezTo>
                    <a:pt x="1" y="75"/>
                    <a:pt x="1" y="112"/>
                    <a:pt x="38" y="149"/>
                  </a:cubicBezTo>
                  <a:cubicBezTo>
                    <a:pt x="38" y="186"/>
                    <a:pt x="38" y="186"/>
                    <a:pt x="112" y="260"/>
                  </a:cubicBezTo>
                  <a:cubicBezTo>
                    <a:pt x="112" y="260"/>
                    <a:pt x="112" y="297"/>
                    <a:pt x="149" y="297"/>
                  </a:cubicBezTo>
                  <a:lnTo>
                    <a:pt x="185" y="334"/>
                  </a:lnTo>
                  <a:cubicBezTo>
                    <a:pt x="185" y="334"/>
                    <a:pt x="222" y="334"/>
                    <a:pt x="222" y="371"/>
                  </a:cubicBezTo>
                  <a:lnTo>
                    <a:pt x="1812" y="1295"/>
                  </a:lnTo>
                  <a:lnTo>
                    <a:pt x="1849" y="1221"/>
                  </a:lnTo>
                  <a:lnTo>
                    <a:pt x="1886" y="1184"/>
                  </a:lnTo>
                  <a:lnTo>
                    <a:pt x="1886" y="11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56" name="Google Shape;15756;p58"/>
            <p:cNvSpPr/>
            <p:nvPr/>
          </p:nvSpPr>
          <p:spPr>
            <a:xfrm>
              <a:off x="4456975" y="4572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57" name="Google Shape;15757;p58"/>
            <p:cNvSpPr/>
            <p:nvPr/>
          </p:nvSpPr>
          <p:spPr>
            <a:xfrm>
              <a:off x="4454200" y="457107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75" y="3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42C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58" name="Google Shape;15758;p58"/>
            <p:cNvSpPr/>
            <p:nvPr/>
          </p:nvSpPr>
          <p:spPr>
            <a:xfrm>
              <a:off x="4453275" y="4562750"/>
              <a:ext cx="25" cy="1875"/>
            </a:xfrm>
            <a:custGeom>
              <a:avLst/>
              <a:gdLst/>
              <a:ahLst/>
              <a:cxnLst/>
              <a:rect l="l" t="t" r="r" b="b"/>
              <a:pathLst>
                <a:path w="1" h="75" extrusionOk="0">
                  <a:moveTo>
                    <a:pt x="1" y="1"/>
                  </a:moveTo>
                  <a:lnTo>
                    <a:pt x="1" y="75"/>
                  </a:ln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59" name="Google Shape;15759;p58"/>
            <p:cNvSpPr/>
            <p:nvPr/>
          </p:nvSpPr>
          <p:spPr>
            <a:xfrm>
              <a:off x="4493025" y="4561850"/>
              <a:ext cx="25900" cy="35125"/>
            </a:xfrm>
            <a:custGeom>
              <a:avLst/>
              <a:gdLst/>
              <a:ahLst/>
              <a:cxnLst/>
              <a:rect l="l" t="t" r="r" b="b"/>
              <a:pathLst>
                <a:path w="1036" h="1405" extrusionOk="0">
                  <a:moveTo>
                    <a:pt x="629" y="0"/>
                  </a:moveTo>
                  <a:cubicBezTo>
                    <a:pt x="481" y="0"/>
                    <a:pt x="407" y="74"/>
                    <a:pt x="259" y="185"/>
                  </a:cubicBezTo>
                  <a:cubicBezTo>
                    <a:pt x="185" y="259"/>
                    <a:pt x="74" y="407"/>
                    <a:pt x="37" y="555"/>
                  </a:cubicBezTo>
                  <a:cubicBezTo>
                    <a:pt x="37" y="592"/>
                    <a:pt x="0" y="629"/>
                    <a:pt x="0" y="665"/>
                  </a:cubicBezTo>
                  <a:lnTo>
                    <a:pt x="0" y="1035"/>
                  </a:lnTo>
                  <a:cubicBezTo>
                    <a:pt x="0" y="1183"/>
                    <a:pt x="74" y="1331"/>
                    <a:pt x="185" y="1368"/>
                  </a:cubicBezTo>
                  <a:cubicBezTo>
                    <a:pt x="222" y="1405"/>
                    <a:pt x="296" y="1405"/>
                    <a:pt x="333" y="1405"/>
                  </a:cubicBezTo>
                  <a:cubicBezTo>
                    <a:pt x="444" y="1405"/>
                    <a:pt x="518" y="1368"/>
                    <a:pt x="629" y="1294"/>
                  </a:cubicBezTo>
                  <a:cubicBezTo>
                    <a:pt x="814" y="1146"/>
                    <a:pt x="925" y="924"/>
                    <a:pt x="999" y="665"/>
                  </a:cubicBezTo>
                  <a:cubicBezTo>
                    <a:pt x="1036" y="407"/>
                    <a:pt x="999" y="111"/>
                    <a:pt x="814" y="37"/>
                  </a:cubicBezTo>
                  <a:cubicBezTo>
                    <a:pt x="777" y="0"/>
                    <a:pt x="740" y="0"/>
                    <a:pt x="629" y="0"/>
                  </a:cubicBezTo>
                  <a:close/>
                </a:path>
              </a:pathLst>
            </a:custGeom>
            <a:solidFill>
              <a:srgbClr val="9094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60" name="Google Shape;15760;p58"/>
            <p:cNvSpPr/>
            <p:nvPr/>
          </p:nvSpPr>
          <p:spPr>
            <a:xfrm>
              <a:off x="4494875" y="4566450"/>
              <a:ext cx="20350" cy="28675"/>
            </a:xfrm>
            <a:custGeom>
              <a:avLst/>
              <a:gdLst/>
              <a:ahLst/>
              <a:cxnLst/>
              <a:rect l="l" t="t" r="r" b="b"/>
              <a:pathLst>
                <a:path w="814" h="1147" extrusionOk="0">
                  <a:moveTo>
                    <a:pt x="555" y="1"/>
                  </a:moveTo>
                  <a:cubicBezTo>
                    <a:pt x="370" y="1"/>
                    <a:pt x="111" y="297"/>
                    <a:pt x="37" y="629"/>
                  </a:cubicBezTo>
                  <a:cubicBezTo>
                    <a:pt x="0" y="777"/>
                    <a:pt x="37" y="962"/>
                    <a:pt x="111" y="1036"/>
                  </a:cubicBezTo>
                  <a:cubicBezTo>
                    <a:pt x="148" y="1147"/>
                    <a:pt x="185" y="1147"/>
                    <a:pt x="259" y="1147"/>
                  </a:cubicBezTo>
                  <a:cubicBezTo>
                    <a:pt x="481" y="1147"/>
                    <a:pt x="740" y="814"/>
                    <a:pt x="777" y="481"/>
                  </a:cubicBezTo>
                  <a:cubicBezTo>
                    <a:pt x="814" y="371"/>
                    <a:pt x="777" y="186"/>
                    <a:pt x="740" y="75"/>
                  </a:cubicBezTo>
                  <a:cubicBezTo>
                    <a:pt x="703" y="38"/>
                    <a:pt x="629" y="1"/>
                    <a:pt x="555" y="1"/>
                  </a:cubicBezTo>
                  <a:close/>
                </a:path>
              </a:pathLst>
            </a:custGeom>
            <a:solidFill>
              <a:srgbClr val="5E6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61" name="Google Shape;15761;p58"/>
            <p:cNvSpPr/>
            <p:nvPr/>
          </p:nvSpPr>
          <p:spPr>
            <a:xfrm>
              <a:off x="4613175" y="4568300"/>
              <a:ext cx="24975" cy="67500"/>
            </a:xfrm>
            <a:custGeom>
              <a:avLst/>
              <a:gdLst/>
              <a:ahLst/>
              <a:cxnLst/>
              <a:rect l="l" t="t" r="r" b="b"/>
              <a:pathLst>
                <a:path w="999" h="2700" extrusionOk="0">
                  <a:moveTo>
                    <a:pt x="1" y="1"/>
                  </a:moveTo>
                  <a:lnTo>
                    <a:pt x="1" y="2700"/>
                  </a:lnTo>
                  <a:lnTo>
                    <a:pt x="851" y="2219"/>
                  </a:lnTo>
                  <a:cubicBezTo>
                    <a:pt x="518" y="2034"/>
                    <a:pt x="407" y="1517"/>
                    <a:pt x="481" y="1073"/>
                  </a:cubicBezTo>
                  <a:cubicBezTo>
                    <a:pt x="481" y="1073"/>
                    <a:pt x="592" y="592"/>
                    <a:pt x="999" y="1"/>
                  </a:cubicBezTo>
                  <a:close/>
                </a:path>
              </a:pathLst>
            </a:custGeom>
            <a:solidFill>
              <a:srgbClr val="3F45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62" name="Google Shape;15762;p58"/>
            <p:cNvSpPr/>
            <p:nvPr/>
          </p:nvSpPr>
          <p:spPr>
            <a:xfrm>
              <a:off x="5488450" y="4116100"/>
              <a:ext cx="354025" cy="616750"/>
            </a:xfrm>
            <a:custGeom>
              <a:avLst/>
              <a:gdLst/>
              <a:ahLst/>
              <a:cxnLst/>
              <a:rect l="l" t="t" r="r" b="b"/>
              <a:pathLst>
                <a:path w="14161" h="24670" extrusionOk="0">
                  <a:moveTo>
                    <a:pt x="3739" y="1"/>
                  </a:moveTo>
                  <a:cubicBezTo>
                    <a:pt x="3642" y="1"/>
                    <a:pt x="3550" y="29"/>
                    <a:pt x="3476" y="84"/>
                  </a:cubicBezTo>
                  <a:lnTo>
                    <a:pt x="3439" y="84"/>
                  </a:lnTo>
                  <a:lnTo>
                    <a:pt x="1" y="2044"/>
                  </a:lnTo>
                  <a:lnTo>
                    <a:pt x="38" y="2154"/>
                  </a:lnTo>
                  <a:lnTo>
                    <a:pt x="2367" y="8033"/>
                  </a:lnTo>
                  <a:lnTo>
                    <a:pt x="2367" y="14687"/>
                  </a:lnTo>
                  <a:cubicBezTo>
                    <a:pt x="2367" y="15908"/>
                    <a:pt x="3069" y="17091"/>
                    <a:pt x="4179" y="17719"/>
                  </a:cubicBezTo>
                  <a:lnTo>
                    <a:pt x="6840" y="19235"/>
                  </a:lnTo>
                  <a:lnTo>
                    <a:pt x="10020" y="24670"/>
                  </a:lnTo>
                  <a:lnTo>
                    <a:pt x="10094" y="24596"/>
                  </a:lnTo>
                  <a:lnTo>
                    <a:pt x="13532" y="22636"/>
                  </a:lnTo>
                  <a:cubicBezTo>
                    <a:pt x="13606" y="22562"/>
                    <a:pt x="13680" y="22525"/>
                    <a:pt x="13717" y="22451"/>
                  </a:cubicBezTo>
                  <a:cubicBezTo>
                    <a:pt x="13865" y="22193"/>
                    <a:pt x="14013" y="21971"/>
                    <a:pt x="14050" y="21712"/>
                  </a:cubicBezTo>
                  <a:cubicBezTo>
                    <a:pt x="14087" y="21564"/>
                    <a:pt x="14087" y="21379"/>
                    <a:pt x="14087" y="21231"/>
                  </a:cubicBezTo>
                  <a:lnTo>
                    <a:pt x="14087" y="16351"/>
                  </a:lnTo>
                  <a:cubicBezTo>
                    <a:pt x="14087" y="16166"/>
                    <a:pt x="14087" y="15981"/>
                    <a:pt x="14161" y="15797"/>
                  </a:cubicBezTo>
                  <a:cubicBezTo>
                    <a:pt x="14050" y="14724"/>
                    <a:pt x="13643" y="13689"/>
                    <a:pt x="12978" y="12876"/>
                  </a:cubicBezTo>
                  <a:cubicBezTo>
                    <a:pt x="12978" y="12839"/>
                    <a:pt x="12941" y="12765"/>
                    <a:pt x="12904" y="12728"/>
                  </a:cubicBezTo>
                  <a:lnTo>
                    <a:pt x="11388" y="10880"/>
                  </a:lnTo>
                  <a:cubicBezTo>
                    <a:pt x="10759" y="10140"/>
                    <a:pt x="10316" y="9364"/>
                    <a:pt x="9946" y="8513"/>
                  </a:cubicBezTo>
                  <a:cubicBezTo>
                    <a:pt x="9613" y="7774"/>
                    <a:pt x="9354" y="7035"/>
                    <a:pt x="9207" y="6258"/>
                  </a:cubicBezTo>
                  <a:lnTo>
                    <a:pt x="8615" y="3227"/>
                  </a:lnTo>
                  <a:cubicBezTo>
                    <a:pt x="8541" y="3116"/>
                    <a:pt x="8541" y="3042"/>
                    <a:pt x="8504" y="2931"/>
                  </a:cubicBezTo>
                  <a:cubicBezTo>
                    <a:pt x="8356" y="2598"/>
                    <a:pt x="8134" y="2376"/>
                    <a:pt x="7876" y="2191"/>
                  </a:cubicBezTo>
                  <a:lnTo>
                    <a:pt x="7802" y="2191"/>
                  </a:lnTo>
                  <a:lnTo>
                    <a:pt x="4215" y="158"/>
                  </a:lnTo>
                  <a:lnTo>
                    <a:pt x="4031" y="84"/>
                  </a:lnTo>
                  <a:cubicBezTo>
                    <a:pt x="3938" y="29"/>
                    <a:pt x="3837" y="1"/>
                    <a:pt x="3739" y="1"/>
                  </a:cubicBezTo>
                  <a:close/>
                </a:path>
              </a:pathLst>
            </a:custGeom>
            <a:solidFill>
              <a:srgbClr val="F5B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63" name="Google Shape;15763;p58"/>
            <p:cNvSpPr/>
            <p:nvPr/>
          </p:nvSpPr>
          <p:spPr>
            <a:xfrm>
              <a:off x="5496775" y="4120050"/>
              <a:ext cx="188575" cy="104450"/>
            </a:xfrm>
            <a:custGeom>
              <a:avLst/>
              <a:gdLst/>
              <a:ahLst/>
              <a:cxnLst/>
              <a:rect l="l" t="t" r="r" b="b"/>
              <a:pathLst>
                <a:path w="7543" h="4178" extrusionOk="0">
                  <a:moveTo>
                    <a:pt x="3846" y="0"/>
                  </a:moveTo>
                  <a:lnTo>
                    <a:pt x="1" y="2144"/>
                  </a:lnTo>
                  <a:lnTo>
                    <a:pt x="3698" y="4178"/>
                  </a:lnTo>
                  <a:lnTo>
                    <a:pt x="3735" y="4178"/>
                  </a:lnTo>
                  <a:lnTo>
                    <a:pt x="7543" y="2033"/>
                  </a:lnTo>
                  <a:lnTo>
                    <a:pt x="3846" y="0"/>
                  </a:lnTo>
                  <a:close/>
                </a:path>
              </a:pathLst>
            </a:custGeom>
            <a:solidFill>
              <a:srgbClr val="FFB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64" name="Google Shape;15764;p58"/>
            <p:cNvSpPr/>
            <p:nvPr/>
          </p:nvSpPr>
          <p:spPr>
            <a:xfrm>
              <a:off x="5489375" y="4116100"/>
              <a:ext cx="104475" cy="57575"/>
            </a:xfrm>
            <a:custGeom>
              <a:avLst/>
              <a:gdLst/>
              <a:ahLst/>
              <a:cxnLst/>
              <a:rect l="l" t="t" r="r" b="b"/>
              <a:pathLst>
                <a:path w="4179" h="2303" extrusionOk="0">
                  <a:moveTo>
                    <a:pt x="3739" y="1"/>
                  </a:moveTo>
                  <a:cubicBezTo>
                    <a:pt x="3642" y="1"/>
                    <a:pt x="3550" y="29"/>
                    <a:pt x="3476" y="84"/>
                  </a:cubicBezTo>
                  <a:lnTo>
                    <a:pt x="3439" y="84"/>
                  </a:lnTo>
                  <a:lnTo>
                    <a:pt x="3180" y="195"/>
                  </a:lnTo>
                  <a:lnTo>
                    <a:pt x="1036" y="1452"/>
                  </a:lnTo>
                  <a:lnTo>
                    <a:pt x="1" y="2044"/>
                  </a:lnTo>
                  <a:lnTo>
                    <a:pt x="75" y="2154"/>
                  </a:lnTo>
                  <a:lnTo>
                    <a:pt x="334" y="2302"/>
                  </a:lnTo>
                  <a:lnTo>
                    <a:pt x="1443" y="1674"/>
                  </a:lnTo>
                  <a:lnTo>
                    <a:pt x="3661" y="454"/>
                  </a:lnTo>
                  <a:lnTo>
                    <a:pt x="4178" y="158"/>
                  </a:lnTo>
                  <a:lnTo>
                    <a:pt x="4031" y="84"/>
                  </a:lnTo>
                  <a:cubicBezTo>
                    <a:pt x="3938" y="29"/>
                    <a:pt x="3837" y="1"/>
                    <a:pt x="3739" y="1"/>
                  </a:cubicBezTo>
                  <a:close/>
                </a:path>
              </a:pathLst>
            </a:custGeom>
            <a:solidFill>
              <a:srgbClr val="FF9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65" name="Google Shape;15765;p58"/>
            <p:cNvSpPr/>
            <p:nvPr/>
          </p:nvSpPr>
          <p:spPr>
            <a:xfrm>
              <a:off x="5590125" y="4170875"/>
              <a:ext cx="110950" cy="68425"/>
            </a:xfrm>
            <a:custGeom>
              <a:avLst/>
              <a:gdLst/>
              <a:ahLst/>
              <a:cxnLst/>
              <a:rect l="l" t="t" r="r" b="b"/>
              <a:pathLst>
                <a:path w="4438" h="2737" extrusionOk="0">
                  <a:moveTo>
                    <a:pt x="3772" y="0"/>
                  </a:moveTo>
                  <a:lnTo>
                    <a:pt x="1" y="2145"/>
                  </a:lnTo>
                  <a:lnTo>
                    <a:pt x="925" y="2736"/>
                  </a:lnTo>
                  <a:lnTo>
                    <a:pt x="4437" y="740"/>
                  </a:lnTo>
                  <a:cubicBezTo>
                    <a:pt x="4289" y="407"/>
                    <a:pt x="4104" y="185"/>
                    <a:pt x="3772" y="0"/>
                  </a:cubicBezTo>
                  <a:close/>
                </a:path>
              </a:pathLst>
            </a:custGeom>
            <a:solidFill>
              <a:srgbClr val="FFA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66" name="Google Shape;15766;p58"/>
            <p:cNvSpPr/>
            <p:nvPr/>
          </p:nvSpPr>
          <p:spPr>
            <a:xfrm>
              <a:off x="5613225" y="4189350"/>
              <a:ext cx="122950" cy="194125"/>
            </a:xfrm>
            <a:custGeom>
              <a:avLst/>
              <a:gdLst/>
              <a:ahLst/>
              <a:cxnLst/>
              <a:rect l="l" t="t" r="r" b="b"/>
              <a:pathLst>
                <a:path w="4918" h="7765" extrusionOk="0">
                  <a:moveTo>
                    <a:pt x="3513" y="1"/>
                  </a:moveTo>
                  <a:lnTo>
                    <a:pt x="1" y="1997"/>
                  </a:lnTo>
                  <a:lnTo>
                    <a:pt x="1036" y="7765"/>
                  </a:lnTo>
                  <a:lnTo>
                    <a:pt x="4918" y="5546"/>
                  </a:lnTo>
                  <a:cubicBezTo>
                    <a:pt x="4585" y="4844"/>
                    <a:pt x="4363" y="4105"/>
                    <a:pt x="4216" y="3328"/>
                  </a:cubicBezTo>
                  <a:lnTo>
                    <a:pt x="3624" y="297"/>
                  </a:lnTo>
                  <a:cubicBezTo>
                    <a:pt x="3550" y="186"/>
                    <a:pt x="3550" y="112"/>
                    <a:pt x="3513" y="1"/>
                  </a:cubicBezTo>
                  <a:close/>
                </a:path>
              </a:pathLst>
            </a:custGeom>
            <a:solidFill>
              <a:srgbClr val="FF9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67" name="Google Shape;15767;p58"/>
            <p:cNvSpPr/>
            <p:nvPr/>
          </p:nvSpPr>
          <p:spPr>
            <a:xfrm>
              <a:off x="5639125" y="4328000"/>
              <a:ext cx="172850" cy="162700"/>
            </a:xfrm>
            <a:custGeom>
              <a:avLst/>
              <a:gdLst/>
              <a:ahLst/>
              <a:cxnLst/>
              <a:rect l="l" t="t" r="r" b="b"/>
              <a:pathLst>
                <a:path w="6914" h="6508" extrusionOk="0">
                  <a:moveTo>
                    <a:pt x="3882" y="0"/>
                  </a:moveTo>
                  <a:lnTo>
                    <a:pt x="0" y="2219"/>
                  </a:lnTo>
                  <a:lnTo>
                    <a:pt x="3180" y="6507"/>
                  </a:lnTo>
                  <a:lnTo>
                    <a:pt x="6914" y="4400"/>
                  </a:lnTo>
                  <a:cubicBezTo>
                    <a:pt x="6877" y="4363"/>
                    <a:pt x="6840" y="4289"/>
                    <a:pt x="6840" y="4215"/>
                  </a:cubicBezTo>
                  <a:lnTo>
                    <a:pt x="5287" y="2367"/>
                  </a:lnTo>
                  <a:cubicBezTo>
                    <a:pt x="4695" y="1627"/>
                    <a:pt x="4252" y="851"/>
                    <a:pt x="3882" y="0"/>
                  </a:cubicBezTo>
                  <a:close/>
                </a:path>
              </a:pathLst>
            </a:custGeom>
            <a:solidFill>
              <a:srgbClr val="FFA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68" name="Google Shape;15768;p58"/>
            <p:cNvSpPr/>
            <p:nvPr/>
          </p:nvSpPr>
          <p:spPr>
            <a:xfrm>
              <a:off x="5718600" y="4437975"/>
              <a:ext cx="122025" cy="123875"/>
            </a:xfrm>
            <a:custGeom>
              <a:avLst/>
              <a:gdLst/>
              <a:ahLst/>
              <a:cxnLst/>
              <a:rect l="l" t="t" r="r" b="b"/>
              <a:pathLst>
                <a:path w="4881" h="4955" extrusionOk="0">
                  <a:moveTo>
                    <a:pt x="3735" y="1"/>
                  </a:moveTo>
                  <a:lnTo>
                    <a:pt x="1" y="2108"/>
                  </a:lnTo>
                  <a:lnTo>
                    <a:pt x="1295" y="4955"/>
                  </a:lnTo>
                  <a:lnTo>
                    <a:pt x="4881" y="2922"/>
                  </a:lnTo>
                  <a:cubicBezTo>
                    <a:pt x="4770" y="1849"/>
                    <a:pt x="4400" y="814"/>
                    <a:pt x="3735" y="1"/>
                  </a:cubicBezTo>
                  <a:close/>
                </a:path>
              </a:pathLst>
            </a:custGeom>
            <a:solidFill>
              <a:srgbClr val="FF9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69" name="Google Shape;15769;p58"/>
            <p:cNvSpPr/>
            <p:nvPr/>
          </p:nvSpPr>
          <p:spPr>
            <a:xfrm>
              <a:off x="5746325" y="4511000"/>
              <a:ext cx="94300" cy="200600"/>
            </a:xfrm>
            <a:custGeom>
              <a:avLst/>
              <a:gdLst/>
              <a:ahLst/>
              <a:cxnLst/>
              <a:rect l="l" t="t" r="r" b="b"/>
              <a:pathLst>
                <a:path w="3772" h="8024" extrusionOk="0">
                  <a:moveTo>
                    <a:pt x="3772" y="1"/>
                  </a:moveTo>
                  <a:lnTo>
                    <a:pt x="186" y="2034"/>
                  </a:lnTo>
                  <a:lnTo>
                    <a:pt x="1" y="8023"/>
                  </a:lnTo>
                  <a:lnTo>
                    <a:pt x="3735" y="5916"/>
                  </a:lnTo>
                  <a:cubicBezTo>
                    <a:pt x="3772" y="5768"/>
                    <a:pt x="3772" y="5583"/>
                    <a:pt x="3772" y="5435"/>
                  </a:cubicBezTo>
                  <a:lnTo>
                    <a:pt x="3772" y="555"/>
                  </a:lnTo>
                  <a:lnTo>
                    <a:pt x="3772" y="1"/>
                  </a:lnTo>
                  <a:close/>
                </a:path>
              </a:pathLst>
            </a:custGeom>
            <a:solidFill>
              <a:srgbClr val="FF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70" name="Google Shape;15770;p58"/>
            <p:cNvSpPr/>
            <p:nvPr/>
          </p:nvSpPr>
          <p:spPr>
            <a:xfrm>
              <a:off x="5740775" y="4658875"/>
              <a:ext cx="98925" cy="72125"/>
            </a:xfrm>
            <a:custGeom>
              <a:avLst/>
              <a:gdLst/>
              <a:ahLst/>
              <a:cxnLst/>
              <a:rect l="l" t="t" r="r" b="b"/>
              <a:pathLst>
                <a:path w="3957" h="2885" extrusionOk="0">
                  <a:moveTo>
                    <a:pt x="3957" y="1"/>
                  </a:moveTo>
                  <a:lnTo>
                    <a:pt x="223" y="2108"/>
                  </a:lnTo>
                  <a:lnTo>
                    <a:pt x="1" y="2885"/>
                  </a:lnTo>
                  <a:lnTo>
                    <a:pt x="3439" y="925"/>
                  </a:lnTo>
                  <a:cubicBezTo>
                    <a:pt x="3513" y="851"/>
                    <a:pt x="3587" y="814"/>
                    <a:pt x="3624" y="740"/>
                  </a:cubicBezTo>
                  <a:cubicBezTo>
                    <a:pt x="3772" y="482"/>
                    <a:pt x="3920" y="260"/>
                    <a:pt x="3957" y="1"/>
                  </a:cubicBezTo>
                  <a:close/>
                </a:path>
              </a:pathLst>
            </a:custGeom>
            <a:solidFill>
              <a:srgbClr val="DB6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71" name="Google Shape;15771;p58"/>
            <p:cNvSpPr/>
            <p:nvPr/>
          </p:nvSpPr>
          <p:spPr>
            <a:xfrm>
              <a:off x="5465350" y="4164425"/>
              <a:ext cx="292100" cy="575825"/>
            </a:xfrm>
            <a:custGeom>
              <a:avLst/>
              <a:gdLst/>
              <a:ahLst/>
              <a:cxnLst/>
              <a:rect l="l" t="t" r="r" b="b"/>
              <a:pathLst>
                <a:path w="11684" h="23033" extrusionOk="0">
                  <a:moveTo>
                    <a:pt x="1345" y="0"/>
                  </a:moveTo>
                  <a:cubicBezTo>
                    <a:pt x="1075" y="0"/>
                    <a:pt x="858" y="164"/>
                    <a:pt x="777" y="406"/>
                  </a:cubicBezTo>
                  <a:lnTo>
                    <a:pt x="185" y="2440"/>
                  </a:lnTo>
                  <a:cubicBezTo>
                    <a:pt x="38" y="2846"/>
                    <a:pt x="1" y="3290"/>
                    <a:pt x="1" y="3771"/>
                  </a:cubicBezTo>
                  <a:lnTo>
                    <a:pt x="1" y="14677"/>
                  </a:lnTo>
                  <a:cubicBezTo>
                    <a:pt x="1" y="15934"/>
                    <a:pt x="703" y="17117"/>
                    <a:pt x="1812" y="17746"/>
                  </a:cubicBezTo>
                  <a:lnTo>
                    <a:pt x="10168" y="23032"/>
                  </a:lnTo>
                  <a:cubicBezTo>
                    <a:pt x="10352" y="23032"/>
                    <a:pt x="11129" y="22774"/>
                    <a:pt x="11314" y="22478"/>
                  </a:cubicBezTo>
                  <a:cubicBezTo>
                    <a:pt x="11572" y="22108"/>
                    <a:pt x="11683" y="21701"/>
                    <a:pt x="11683" y="21295"/>
                  </a:cubicBezTo>
                  <a:lnTo>
                    <a:pt x="11683" y="16378"/>
                  </a:lnTo>
                  <a:cubicBezTo>
                    <a:pt x="11683" y="15084"/>
                    <a:pt x="11240" y="13790"/>
                    <a:pt x="10463" y="12791"/>
                  </a:cubicBezTo>
                  <a:lnTo>
                    <a:pt x="8910" y="10869"/>
                  </a:lnTo>
                  <a:cubicBezTo>
                    <a:pt x="7875" y="9538"/>
                    <a:pt x="7136" y="7985"/>
                    <a:pt x="6803" y="6248"/>
                  </a:cubicBezTo>
                  <a:lnTo>
                    <a:pt x="6212" y="3216"/>
                  </a:lnTo>
                  <a:cubicBezTo>
                    <a:pt x="6101" y="2809"/>
                    <a:pt x="5842" y="2366"/>
                    <a:pt x="5435" y="2181"/>
                  </a:cubicBezTo>
                  <a:lnTo>
                    <a:pt x="1664" y="74"/>
                  </a:lnTo>
                  <a:cubicBezTo>
                    <a:pt x="1554" y="23"/>
                    <a:pt x="1446" y="0"/>
                    <a:pt x="1345" y="0"/>
                  </a:cubicBezTo>
                  <a:close/>
                </a:path>
              </a:pathLst>
            </a:custGeom>
            <a:solidFill>
              <a:srgbClr val="D9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72" name="Google Shape;15772;p58"/>
            <p:cNvSpPr/>
            <p:nvPr/>
          </p:nvSpPr>
          <p:spPr>
            <a:xfrm>
              <a:off x="5447800" y="4272550"/>
              <a:ext cx="293000" cy="466800"/>
            </a:xfrm>
            <a:custGeom>
              <a:avLst/>
              <a:gdLst/>
              <a:ahLst/>
              <a:cxnLst/>
              <a:rect l="l" t="t" r="r" b="b"/>
              <a:pathLst>
                <a:path w="11720" h="18672" extrusionOk="0">
                  <a:moveTo>
                    <a:pt x="0" y="0"/>
                  </a:moveTo>
                  <a:lnTo>
                    <a:pt x="0" y="10574"/>
                  </a:lnTo>
                  <a:cubicBezTo>
                    <a:pt x="0" y="11831"/>
                    <a:pt x="703" y="13051"/>
                    <a:pt x="1812" y="13642"/>
                  </a:cubicBezTo>
                  <a:lnTo>
                    <a:pt x="10463" y="18596"/>
                  </a:lnTo>
                  <a:cubicBezTo>
                    <a:pt x="10552" y="18647"/>
                    <a:pt x="10662" y="18672"/>
                    <a:pt x="10775" y="18672"/>
                  </a:cubicBezTo>
                  <a:cubicBezTo>
                    <a:pt x="10991" y="18672"/>
                    <a:pt x="11216" y="18582"/>
                    <a:pt x="11313" y="18412"/>
                  </a:cubicBezTo>
                  <a:cubicBezTo>
                    <a:pt x="11572" y="18042"/>
                    <a:pt x="11683" y="17598"/>
                    <a:pt x="11683" y="17192"/>
                  </a:cubicBezTo>
                  <a:lnTo>
                    <a:pt x="11683" y="12274"/>
                  </a:lnTo>
                  <a:cubicBezTo>
                    <a:pt x="11720" y="11017"/>
                    <a:pt x="11276" y="9760"/>
                    <a:pt x="10463" y="8725"/>
                  </a:cubicBezTo>
                  <a:lnTo>
                    <a:pt x="8947" y="6840"/>
                  </a:lnTo>
                  <a:cubicBezTo>
                    <a:pt x="8319" y="6100"/>
                    <a:pt x="7875" y="5287"/>
                    <a:pt x="7468" y="44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73" name="Google Shape;15773;p58"/>
            <p:cNvSpPr/>
            <p:nvPr/>
          </p:nvSpPr>
          <p:spPr>
            <a:xfrm>
              <a:off x="5477375" y="4333575"/>
              <a:ext cx="203350" cy="341525"/>
            </a:xfrm>
            <a:custGeom>
              <a:avLst/>
              <a:gdLst/>
              <a:ahLst/>
              <a:cxnLst/>
              <a:rect l="l" t="t" r="r" b="b"/>
              <a:pathLst>
                <a:path w="8134" h="13661" extrusionOk="0">
                  <a:moveTo>
                    <a:pt x="727" y="0"/>
                  </a:moveTo>
                  <a:cubicBezTo>
                    <a:pt x="350" y="0"/>
                    <a:pt x="0" y="298"/>
                    <a:pt x="0" y="739"/>
                  </a:cubicBezTo>
                  <a:lnTo>
                    <a:pt x="0" y="7911"/>
                  </a:lnTo>
                  <a:cubicBezTo>
                    <a:pt x="0" y="8909"/>
                    <a:pt x="555" y="9907"/>
                    <a:pt x="1405" y="10388"/>
                  </a:cubicBezTo>
                  <a:lnTo>
                    <a:pt x="6840" y="13494"/>
                  </a:lnTo>
                  <a:cubicBezTo>
                    <a:pt x="7027" y="13608"/>
                    <a:pt x="7210" y="13661"/>
                    <a:pt x="7378" y="13661"/>
                  </a:cubicBezTo>
                  <a:cubicBezTo>
                    <a:pt x="7809" y="13661"/>
                    <a:pt x="8134" y="13313"/>
                    <a:pt x="8134" y="12754"/>
                  </a:cubicBezTo>
                  <a:lnTo>
                    <a:pt x="8134" y="9501"/>
                  </a:lnTo>
                  <a:cubicBezTo>
                    <a:pt x="8060" y="8466"/>
                    <a:pt x="7764" y="7504"/>
                    <a:pt x="7099" y="6728"/>
                  </a:cubicBezTo>
                  <a:lnTo>
                    <a:pt x="6137" y="5508"/>
                  </a:lnTo>
                  <a:cubicBezTo>
                    <a:pt x="5879" y="5175"/>
                    <a:pt x="5472" y="4029"/>
                    <a:pt x="5250" y="3253"/>
                  </a:cubicBezTo>
                  <a:cubicBezTo>
                    <a:pt x="5065" y="2735"/>
                    <a:pt x="4732" y="2291"/>
                    <a:pt x="4289" y="1996"/>
                  </a:cubicBezTo>
                  <a:lnTo>
                    <a:pt x="1109" y="110"/>
                  </a:lnTo>
                  <a:cubicBezTo>
                    <a:pt x="987" y="35"/>
                    <a:pt x="855" y="0"/>
                    <a:pt x="727" y="0"/>
                  </a:cubicBezTo>
                  <a:close/>
                </a:path>
              </a:pathLst>
            </a:custGeom>
            <a:solidFill>
              <a:srgbClr val="C4A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74" name="Google Shape;15774;p58"/>
            <p:cNvSpPr/>
            <p:nvPr/>
          </p:nvSpPr>
          <p:spPr>
            <a:xfrm>
              <a:off x="5485675" y="4333550"/>
              <a:ext cx="193200" cy="341075"/>
            </a:xfrm>
            <a:custGeom>
              <a:avLst/>
              <a:gdLst/>
              <a:ahLst/>
              <a:cxnLst/>
              <a:rect l="l" t="t" r="r" b="b"/>
              <a:pathLst>
                <a:path w="7728" h="13643" extrusionOk="0">
                  <a:moveTo>
                    <a:pt x="375" y="0"/>
                  </a:moveTo>
                  <a:cubicBezTo>
                    <a:pt x="241" y="0"/>
                    <a:pt x="112" y="37"/>
                    <a:pt x="1" y="111"/>
                  </a:cubicBezTo>
                  <a:cubicBezTo>
                    <a:pt x="149" y="111"/>
                    <a:pt x="297" y="111"/>
                    <a:pt x="445" y="185"/>
                  </a:cubicBezTo>
                  <a:lnTo>
                    <a:pt x="3624" y="2108"/>
                  </a:lnTo>
                  <a:cubicBezTo>
                    <a:pt x="4068" y="2366"/>
                    <a:pt x="4437" y="2847"/>
                    <a:pt x="4585" y="3328"/>
                  </a:cubicBezTo>
                  <a:cubicBezTo>
                    <a:pt x="4807" y="4141"/>
                    <a:pt x="5251" y="5287"/>
                    <a:pt x="5473" y="5620"/>
                  </a:cubicBezTo>
                  <a:lnTo>
                    <a:pt x="6434" y="6803"/>
                  </a:lnTo>
                  <a:cubicBezTo>
                    <a:pt x="7099" y="7579"/>
                    <a:pt x="7395" y="8577"/>
                    <a:pt x="7395" y="9576"/>
                  </a:cubicBezTo>
                  <a:lnTo>
                    <a:pt x="7395" y="12866"/>
                  </a:lnTo>
                  <a:cubicBezTo>
                    <a:pt x="7395" y="13236"/>
                    <a:pt x="7284" y="13495"/>
                    <a:pt x="7099" y="13642"/>
                  </a:cubicBezTo>
                  <a:cubicBezTo>
                    <a:pt x="7469" y="13605"/>
                    <a:pt x="7728" y="13273"/>
                    <a:pt x="7728" y="12755"/>
                  </a:cubicBezTo>
                  <a:lnTo>
                    <a:pt x="7728" y="9502"/>
                  </a:lnTo>
                  <a:cubicBezTo>
                    <a:pt x="7728" y="8467"/>
                    <a:pt x="7432" y="7505"/>
                    <a:pt x="6767" y="6729"/>
                  </a:cubicBezTo>
                  <a:lnTo>
                    <a:pt x="5805" y="5509"/>
                  </a:lnTo>
                  <a:cubicBezTo>
                    <a:pt x="5547" y="5176"/>
                    <a:pt x="5140" y="4030"/>
                    <a:pt x="4918" y="3254"/>
                  </a:cubicBezTo>
                  <a:cubicBezTo>
                    <a:pt x="4733" y="2736"/>
                    <a:pt x="4400" y="2292"/>
                    <a:pt x="3957" y="1997"/>
                  </a:cubicBezTo>
                  <a:lnTo>
                    <a:pt x="777" y="111"/>
                  </a:lnTo>
                  <a:cubicBezTo>
                    <a:pt x="648" y="37"/>
                    <a:pt x="509" y="0"/>
                    <a:pt x="375" y="0"/>
                  </a:cubicBezTo>
                  <a:close/>
                </a:path>
              </a:pathLst>
            </a:custGeom>
            <a:solidFill>
              <a:srgbClr val="B38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75" name="Google Shape;15775;p58"/>
            <p:cNvSpPr/>
            <p:nvPr/>
          </p:nvSpPr>
          <p:spPr>
            <a:xfrm>
              <a:off x="5469050" y="4337250"/>
              <a:ext cx="194125" cy="341650"/>
            </a:xfrm>
            <a:custGeom>
              <a:avLst/>
              <a:gdLst/>
              <a:ahLst/>
              <a:cxnLst/>
              <a:rect l="l" t="t" r="r" b="b"/>
              <a:pathLst>
                <a:path w="7765" h="13666" extrusionOk="0">
                  <a:moveTo>
                    <a:pt x="629" y="0"/>
                  </a:moveTo>
                  <a:cubicBezTo>
                    <a:pt x="259" y="37"/>
                    <a:pt x="0" y="333"/>
                    <a:pt x="0" y="740"/>
                  </a:cubicBezTo>
                  <a:lnTo>
                    <a:pt x="0" y="7912"/>
                  </a:lnTo>
                  <a:cubicBezTo>
                    <a:pt x="0" y="8910"/>
                    <a:pt x="555" y="9908"/>
                    <a:pt x="1442" y="10389"/>
                  </a:cubicBezTo>
                  <a:lnTo>
                    <a:pt x="6840" y="13494"/>
                  </a:lnTo>
                  <a:cubicBezTo>
                    <a:pt x="7033" y="13610"/>
                    <a:pt x="7216" y="13666"/>
                    <a:pt x="7379" y="13666"/>
                  </a:cubicBezTo>
                  <a:cubicBezTo>
                    <a:pt x="7527" y="13666"/>
                    <a:pt x="7658" y="13620"/>
                    <a:pt x="7764" y="13531"/>
                  </a:cubicBezTo>
                  <a:cubicBezTo>
                    <a:pt x="7579" y="13494"/>
                    <a:pt x="7358" y="13457"/>
                    <a:pt x="7099" y="13347"/>
                  </a:cubicBezTo>
                  <a:lnTo>
                    <a:pt x="1701" y="10278"/>
                  </a:lnTo>
                  <a:cubicBezTo>
                    <a:pt x="814" y="9760"/>
                    <a:pt x="259" y="8799"/>
                    <a:pt x="259" y="7764"/>
                  </a:cubicBezTo>
                  <a:lnTo>
                    <a:pt x="259" y="592"/>
                  </a:lnTo>
                  <a:cubicBezTo>
                    <a:pt x="259" y="333"/>
                    <a:pt x="407" y="111"/>
                    <a:pt x="629" y="0"/>
                  </a:cubicBezTo>
                  <a:close/>
                </a:path>
              </a:pathLst>
            </a:custGeom>
            <a:solidFill>
              <a:srgbClr val="E0D4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76" name="Google Shape;15776;p58"/>
            <p:cNvSpPr/>
            <p:nvPr/>
          </p:nvSpPr>
          <p:spPr>
            <a:xfrm>
              <a:off x="5449650" y="4165350"/>
              <a:ext cx="184875" cy="218125"/>
            </a:xfrm>
            <a:custGeom>
              <a:avLst/>
              <a:gdLst/>
              <a:ahLst/>
              <a:cxnLst/>
              <a:rect l="l" t="t" r="r" b="b"/>
              <a:pathLst>
                <a:path w="7395" h="8725" extrusionOk="0">
                  <a:moveTo>
                    <a:pt x="1960" y="0"/>
                  </a:moveTo>
                  <a:cubicBezTo>
                    <a:pt x="1723" y="0"/>
                    <a:pt x="1486" y="164"/>
                    <a:pt x="1405" y="406"/>
                  </a:cubicBezTo>
                  <a:cubicBezTo>
                    <a:pt x="1405" y="406"/>
                    <a:pt x="0" y="3586"/>
                    <a:pt x="0" y="4029"/>
                  </a:cubicBezTo>
                  <a:lnTo>
                    <a:pt x="0" y="4399"/>
                  </a:lnTo>
                  <a:lnTo>
                    <a:pt x="7394" y="8725"/>
                  </a:lnTo>
                  <a:cubicBezTo>
                    <a:pt x="7061" y="8022"/>
                    <a:pt x="6729" y="3216"/>
                    <a:pt x="6729" y="3216"/>
                  </a:cubicBezTo>
                  <a:cubicBezTo>
                    <a:pt x="6655" y="2809"/>
                    <a:pt x="6359" y="2403"/>
                    <a:pt x="5989" y="2218"/>
                  </a:cubicBezTo>
                  <a:lnTo>
                    <a:pt x="2218" y="74"/>
                  </a:lnTo>
                  <a:cubicBezTo>
                    <a:pt x="2138" y="23"/>
                    <a:pt x="2049" y="0"/>
                    <a:pt x="1960" y="0"/>
                  </a:cubicBezTo>
                  <a:close/>
                </a:path>
              </a:pathLst>
            </a:custGeom>
            <a:solidFill>
              <a:srgbClr val="CC6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77" name="Google Shape;15777;p58"/>
            <p:cNvSpPr/>
            <p:nvPr/>
          </p:nvSpPr>
          <p:spPr>
            <a:xfrm>
              <a:off x="5506950" y="4373275"/>
              <a:ext cx="55475" cy="102175"/>
            </a:xfrm>
            <a:custGeom>
              <a:avLst/>
              <a:gdLst/>
              <a:ahLst/>
              <a:cxnLst/>
              <a:rect l="l" t="t" r="r" b="b"/>
              <a:pathLst>
                <a:path w="2219" h="4087" extrusionOk="0">
                  <a:moveTo>
                    <a:pt x="925" y="1"/>
                  </a:moveTo>
                  <a:cubicBezTo>
                    <a:pt x="925" y="1"/>
                    <a:pt x="0" y="1295"/>
                    <a:pt x="0" y="1997"/>
                  </a:cubicBezTo>
                  <a:cubicBezTo>
                    <a:pt x="0" y="2663"/>
                    <a:pt x="518" y="3550"/>
                    <a:pt x="1109" y="3920"/>
                  </a:cubicBezTo>
                  <a:cubicBezTo>
                    <a:pt x="1290" y="4033"/>
                    <a:pt x="1463" y="4087"/>
                    <a:pt x="1617" y="4087"/>
                  </a:cubicBezTo>
                  <a:cubicBezTo>
                    <a:pt x="1969" y="4087"/>
                    <a:pt x="2218" y="3805"/>
                    <a:pt x="2218" y="3291"/>
                  </a:cubicBezTo>
                  <a:cubicBezTo>
                    <a:pt x="2218" y="2589"/>
                    <a:pt x="925" y="1"/>
                    <a:pt x="925" y="1"/>
                  </a:cubicBez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78" name="Google Shape;15778;p58"/>
            <p:cNvSpPr/>
            <p:nvPr/>
          </p:nvSpPr>
          <p:spPr>
            <a:xfrm>
              <a:off x="5515250" y="4378825"/>
              <a:ext cx="43475" cy="82075"/>
            </a:xfrm>
            <a:custGeom>
              <a:avLst/>
              <a:gdLst/>
              <a:ahLst/>
              <a:cxnLst/>
              <a:rect l="l" t="t" r="r" b="b"/>
              <a:pathLst>
                <a:path w="1739" h="3283" extrusionOk="0">
                  <a:moveTo>
                    <a:pt x="740" y="1"/>
                  </a:moveTo>
                  <a:cubicBezTo>
                    <a:pt x="740" y="1"/>
                    <a:pt x="1" y="1110"/>
                    <a:pt x="1" y="1701"/>
                  </a:cubicBezTo>
                  <a:cubicBezTo>
                    <a:pt x="1" y="2330"/>
                    <a:pt x="260" y="2811"/>
                    <a:pt x="777" y="3143"/>
                  </a:cubicBezTo>
                  <a:cubicBezTo>
                    <a:pt x="936" y="3239"/>
                    <a:pt x="1083" y="3282"/>
                    <a:pt x="1211" y="3282"/>
                  </a:cubicBezTo>
                  <a:cubicBezTo>
                    <a:pt x="1532" y="3282"/>
                    <a:pt x="1739" y="3011"/>
                    <a:pt x="1739" y="2589"/>
                  </a:cubicBezTo>
                  <a:cubicBezTo>
                    <a:pt x="1739" y="1997"/>
                    <a:pt x="740" y="1"/>
                    <a:pt x="740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79" name="Google Shape;15779;p58"/>
            <p:cNvSpPr/>
            <p:nvPr/>
          </p:nvSpPr>
          <p:spPr>
            <a:xfrm>
              <a:off x="5530975" y="4409950"/>
              <a:ext cx="20350" cy="32775"/>
            </a:xfrm>
            <a:custGeom>
              <a:avLst/>
              <a:gdLst/>
              <a:ahLst/>
              <a:cxnLst/>
              <a:rect l="l" t="t" r="r" b="b"/>
              <a:pathLst>
                <a:path w="814" h="1311" extrusionOk="0">
                  <a:moveTo>
                    <a:pt x="249" y="0"/>
                  </a:moveTo>
                  <a:cubicBezTo>
                    <a:pt x="228" y="0"/>
                    <a:pt x="207" y="4"/>
                    <a:pt x="185" y="13"/>
                  </a:cubicBezTo>
                  <a:cubicBezTo>
                    <a:pt x="74" y="50"/>
                    <a:pt x="0" y="383"/>
                    <a:pt x="148" y="752"/>
                  </a:cubicBezTo>
                  <a:cubicBezTo>
                    <a:pt x="286" y="1095"/>
                    <a:pt x="454" y="1311"/>
                    <a:pt x="626" y="1311"/>
                  </a:cubicBezTo>
                  <a:cubicBezTo>
                    <a:pt x="639" y="1311"/>
                    <a:pt x="653" y="1309"/>
                    <a:pt x="666" y="1307"/>
                  </a:cubicBezTo>
                  <a:cubicBezTo>
                    <a:pt x="814" y="1233"/>
                    <a:pt x="814" y="937"/>
                    <a:pt x="703" y="567"/>
                  </a:cubicBezTo>
                  <a:cubicBezTo>
                    <a:pt x="572" y="240"/>
                    <a:pt x="412" y="0"/>
                    <a:pt x="249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80" name="Google Shape;15780;p58"/>
            <p:cNvSpPr/>
            <p:nvPr/>
          </p:nvSpPr>
          <p:spPr>
            <a:xfrm>
              <a:off x="5505100" y="4484550"/>
              <a:ext cx="52700" cy="101000"/>
            </a:xfrm>
            <a:custGeom>
              <a:avLst/>
              <a:gdLst/>
              <a:ahLst/>
              <a:cxnLst/>
              <a:rect l="l" t="t" r="r" b="b"/>
              <a:pathLst>
                <a:path w="2108" h="4040" extrusionOk="0">
                  <a:moveTo>
                    <a:pt x="955" y="727"/>
                  </a:moveTo>
                  <a:cubicBezTo>
                    <a:pt x="1000" y="727"/>
                    <a:pt x="1051" y="739"/>
                    <a:pt x="1109" y="763"/>
                  </a:cubicBezTo>
                  <a:cubicBezTo>
                    <a:pt x="1405" y="948"/>
                    <a:pt x="1590" y="1465"/>
                    <a:pt x="1590" y="2353"/>
                  </a:cubicBezTo>
                  <a:cubicBezTo>
                    <a:pt x="1590" y="3051"/>
                    <a:pt x="1465" y="3400"/>
                    <a:pt x="1257" y="3400"/>
                  </a:cubicBezTo>
                  <a:cubicBezTo>
                    <a:pt x="1212" y="3400"/>
                    <a:pt x="1162" y="3384"/>
                    <a:pt x="1109" y="3351"/>
                  </a:cubicBezTo>
                  <a:cubicBezTo>
                    <a:pt x="962" y="3277"/>
                    <a:pt x="814" y="3092"/>
                    <a:pt x="740" y="2796"/>
                  </a:cubicBezTo>
                  <a:cubicBezTo>
                    <a:pt x="629" y="2537"/>
                    <a:pt x="592" y="2168"/>
                    <a:pt x="592" y="1724"/>
                  </a:cubicBezTo>
                  <a:cubicBezTo>
                    <a:pt x="592" y="1317"/>
                    <a:pt x="629" y="985"/>
                    <a:pt x="740" y="911"/>
                  </a:cubicBezTo>
                  <a:cubicBezTo>
                    <a:pt x="790" y="784"/>
                    <a:pt x="858" y="727"/>
                    <a:pt x="955" y="727"/>
                  </a:cubicBezTo>
                  <a:close/>
                  <a:moveTo>
                    <a:pt x="624" y="0"/>
                  </a:moveTo>
                  <a:cubicBezTo>
                    <a:pt x="483" y="0"/>
                    <a:pt x="356" y="55"/>
                    <a:pt x="259" y="171"/>
                  </a:cubicBezTo>
                  <a:cubicBezTo>
                    <a:pt x="74" y="393"/>
                    <a:pt x="0" y="800"/>
                    <a:pt x="0" y="1428"/>
                  </a:cubicBezTo>
                  <a:cubicBezTo>
                    <a:pt x="0" y="2020"/>
                    <a:pt x="74" y="2574"/>
                    <a:pt x="259" y="2981"/>
                  </a:cubicBezTo>
                  <a:cubicBezTo>
                    <a:pt x="444" y="3388"/>
                    <a:pt x="740" y="3721"/>
                    <a:pt x="1035" y="3905"/>
                  </a:cubicBezTo>
                  <a:cubicBezTo>
                    <a:pt x="1194" y="3994"/>
                    <a:pt x="1345" y="4040"/>
                    <a:pt x="1479" y="4040"/>
                  </a:cubicBezTo>
                  <a:cubicBezTo>
                    <a:pt x="1625" y="4040"/>
                    <a:pt x="1752" y="3984"/>
                    <a:pt x="1849" y="3868"/>
                  </a:cubicBezTo>
                  <a:cubicBezTo>
                    <a:pt x="2034" y="3647"/>
                    <a:pt x="2108" y="3203"/>
                    <a:pt x="2108" y="2611"/>
                  </a:cubicBezTo>
                  <a:cubicBezTo>
                    <a:pt x="2108" y="2020"/>
                    <a:pt x="2034" y="1465"/>
                    <a:pt x="1849" y="1059"/>
                  </a:cubicBezTo>
                  <a:cubicBezTo>
                    <a:pt x="1664" y="615"/>
                    <a:pt x="1368" y="319"/>
                    <a:pt x="1035" y="134"/>
                  </a:cubicBezTo>
                  <a:cubicBezTo>
                    <a:pt x="894" y="46"/>
                    <a:pt x="753" y="0"/>
                    <a:pt x="624" y="0"/>
                  </a:cubicBez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81" name="Google Shape;15781;p58"/>
            <p:cNvSpPr/>
            <p:nvPr/>
          </p:nvSpPr>
          <p:spPr>
            <a:xfrm>
              <a:off x="5571650" y="4511925"/>
              <a:ext cx="12950" cy="98925"/>
            </a:xfrm>
            <a:custGeom>
              <a:avLst/>
              <a:gdLst/>
              <a:ahLst/>
              <a:cxnLst/>
              <a:rect l="l" t="t" r="r" b="b"/>
              <a:pathLst>
                <a:path w="518" h="3957" extrusionOk="0">
                  <a:moveTo>
                    <a:pt x="0" y="1"/>
                  </a:moveTo>
                  <a:lnTo>
                    <a:pt x="0" y="3698"/>
                  </a:lnTo>
                  <a:lnTo>
                    <a:pt x="518" y="3956"/>
                  </a:lnTo>
                  <a:lnTo>
                    <a:pt x="518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82" name="Google Shape;15782;p58"/>
            <p:cNvSpPr/>
            <p:nvPr/>
          </p:nvSpPr>
          <p:spPr>
            <a:xfrm>
              <a:off x="5599375" y="4527650"/>
              <a:ext cx="32375" cy="110925"/>
            </a:xfrm>
            <a:custGeom>
              <a:avLst/>
              <a:gdLst/>
              <a:ahLst/>
              <a:cxnLst/>
              <a:rect l="l" t="t" r="r" b="b"/>
              <a:pathLst>
                <a:path w="1295" h="4437" extrusionOk="0">
                  <a:moveTo>
                    <a:pt x="0" y="0"/>
                  </a:moveTo>
                  <a:lnTo>
                    <a:pt x="0" y="3697"/>
                  </a:lnTo>
                  <a:lnTo>
                    <a:pt x="1294" y="4437"/>
                  </a:lnTo>
                  <a:lnTo>
                    <a:pt x="1294" y="3845"/>
                  </a:lnTo>
                  <a:lnTo>
                    <a:pt x="555" y="3438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83" name="Google Shape;15783;p58"/>
            <p:cNvSpPr/>
            <p:nvPr/>
          </p:nvSpPr>
          <p:spPr>
            <a:xfrm>
              <a:off x="5718600" y="4267000"/>
              <a:ext cx="100775" cy="111850"/>
            </a:xfrm>
            <a:custGeom>
              <a:avLst/>
              <a:gdLst/>
              <a:ahLst/>
              <a:cxnLst/>
              <a:rect l="l" t="t" r="r" b="b"/>
              <a:pathLst>
                <a:path w="4031" h="4474" extrusionOk="0">
                  <a:moveTo>
                    <a:pt x="2293" y="0"/>
                  </a:moveTo>
                  <a:lnTo>
                    <a:pt x="1" y="1257"/>
                  </a:lnTo>
                  <a:lnTo>
                    <a:pt x="1442" y="4474"/>
                  </a:lnTo>
                  <a:lnTo>
                    <a:pt x="4030" y="2847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FFA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84" name="Google Shape;15784;p58"/>
            <p:cNvSpPr/>
            <p:nvPr/>
          </p:nvSpPr>
          <p:spPr>
            <a:xfrm>
              <a:off x="5627100" y="4201375"/>
              <a:ext cx="148825" cy="97075"/>
            </a:xfrm>
            <a:custGeom>
              <a:avLst/>
              <a:gdLst/>
              <a:ahLst/>
              <a:cxnLst/>
              <a:rect l="l" t="t" r="r" b="b"/>
              <a:pathLst>
                <a:path w="5953" h="3883" extrusionOk="0">
                  <a:moveTo>
                    <a:pt x="2330" y="0"/>
                  </a:moveTo>
                  <a:lnTo>
                    <a:pt x="0" y="1220"/>
                  </a:lnTo>
                  <a:lnTo>
                    <a:pt x="3661" y="3882"/>
                  </a:lnTo>
                  <a:lnTo>
                    <a:pt x="5953" y="2625"/>
                  </a:lnTo>
                  <a:lnTo>
                    <a:pt x="2330" y="0"/>
                  </a:lnTo>
                  <a:close/>
                </a:path>
              </a:pathLst>
            </a:custGeom>
            <a:solidFill>
              <a:srgbClr val="FFB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85" name="Google Shape;15785;p58"/>
            <p:cNvSpPr/>
            <p:nvPr/>
          </p:nvSpPr>
          <p:spPr>
            <a:xfrm>
              <a:off x="5754650" y="4338175"/>
              <a:ext cx="69350" cy="172850"/>
            </a:xfrm>
            <a:custGeom>
              <a:avLst/>
              <a:gdLst/>
              <a:ahLst/>
              <a:cxnLst/>
              <a:rect l="l" t="t" r="r" b="b"/>
              <a:pathLst>
                <a:path w="2774" h="6914" extrusionOk="0">
                  <a:moveTo>
                    <a:pt x="2588" y="0"/>
                  </a:moveTo>
                  <a:lnTo>
                    <a:pt x="0" y="1627"/>
                  </a:lnTo>
                  <a:lnTo>
                    <a:pt x="0" y="6914"/>
                  </a:lnTo>
                  <a:lnTo>
                    <a:pt x="2773" y="5324"/>
                  </a:lnTo>
                  <a:lnTo>
                    <a:pt x="2588" y="0"/>
                  </a:lnTo>
                  <a:close/>
                </a:path>
              </a:pathLst>
            </a:custGeom>
            <a:solidFill>
              <a:srgbClr val="FF8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86" name="Google Shape;15786;p58"/>
            <p:cNvSpPr/>
            <p:nvPr/>
          </p:nvSpPr>
          <p:spPr>
            <a:xfrm>
              <a:off x="5627100" y="4231875"/>
              <a:ext cx="127575" cy="279150"/>
            </a:xfrm>
            <a:custGeom>
              <a:avLst/>
              <a:gdLst/>
              <a:ahLst/>
              <a:cxnLst/>
              <a:rect l="l" t="t" r="r" b="b"/>
              <a:pathLst>
                <a:path w="5103" h="11166" extrusionOk="0">
                  <a:moveTo>
                    <a:pt x="0" y="0"/>
                  </a:moveTo>
                  <a:lnTo>
                    <a:pt x="888" y="2367"/>
                  </a:lnTo>
                  <a:lnTo>
                    <a:pt x="2551" y="3661"/>
                  </a:lnTo>
                  <a:lnTo>
                    <a:pt x="3661" y="6359"/>
                  </a:lnTo>
                  <a:lnTo>
                    <a:pt x="3698" y="9354"/>
                  </a:lnTo>
                  <a:lnTo>
                    <a:pt x="5102" y="11166"/>
                  </a:lnTo>
                  <a:lnTo>
                    <a:pt x="5102" y="5879"/>
                  </a:lnTo>
                  <a:lnTo>
                    <a:pt x="3661" y="2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87" name="Google Shape;15787;p58"/>
            <p:cNvSpPr/>
            <p:nvPr/>
          </p:nvSpPr>
          <p:spPr>
            <a:xfrm>
              <a:off x="5514350" y="4120950"/>
              <a:ext cx="113700" cy="59200"/>
            </a:xfrm>
            <a:custGeom>
              <a:avLst/>
              <a:gdLst/>
              <a:ahLst/>
              <a:cxnLst/>
              <a:rect l="l" t="t" r="r" b="b"/>
              <a:pathLst>
                <a:path w="4548" h="2368" extrusionOk="0">
                  <a:moveTo>
                    <a:pt x="2144" y="1"/>
                  </a:moveTo>
                  <a:lnTo>
                    <a:pt x="0" y="1258"/>
                  </a:lnTo>
                  <a:lnTo>
                    <a:pt x="407" y="1480"/>
                  </a:lnTo>
                  <a:lnTo>
                    <a:pt x="2033" y="2367"/>
                  </a:lnTo>
                  <a:lnTo>
                    <a:pt x="2070" y="2367"/>
                  </a:lnTo>
                  <a:lnTo>
                    <a:pt x="4547" y="1295"/>
                  </a:lnTo>
                  <a:lnTo>
                    <a:pt x="2625" y="260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D47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88" name="Google Shape;15788;p58"/>
            <p:cNvSpPr/>
            <p:nvPr/>
          </p:nvSpPr>
          <p:spPr>
            <a:xfrm>
              <a:off x="5515250" y="4120950"/>
              <a:ext cx="65650" cy="37000"/>
            </a:xfrm>
            <a:custGeom>
              <a:avLst/>
              <a:gdLst/>
              <a:ahLst/>
              <a:cxnLst/>
              <a:rect l="l" t="t" r="r" b="b"/>
              <a:pathLst>
                <a:path w="2626" h="1480" extrusionOk="0">
                  <a:moveTo>
                    <a:pt x="2182" y="1"/>
                  </a:moveTo>
                  <a:lnTo>
                    <a:pt x="1" y="1258"/>
                  </a:lnTo>
                  <a:lnTo>
                    <a:pt x="408" y="1480"/>
                  </a:lnTo>
                  <a:lnTo>
                    <a:pt x="2626" y="260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C2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89" name="Google Shape;15789;p58"/>
            <p:cNvSpPr/>
            <p:nvPr/>
          </p:nvSpPr>
          <p:spPr>
            <a:xfrm>
              <a:off x="5554075" y="4152375"/>
              <a:ext cx="85075" cy="37925"/>
            </a:xfrm>
            <a:custGeom>
              <a:avLst/>
              <a:gdLst/>
              <a:ahLst/>
              <a:cxnLst/>
              <a:rect l="l" t="t" r="r" b="b"/>
              <a:pathLst>
                <a:path w="3403" h="1517" extrusionOk="0">
                  <a:moveTo>
                    <a:pt x="2884" y="1221"/>
                  </a:moveTo>
                  <a:cubicBezTo>
                    <a:pt x="2478" y="1443"/>
                    <a:pt x="1812" y="1517"/>
                    <a:pt x="1258" y="1443"/>
                  </a:cubicBezTo>
                  <a:cubicBezTo>
                    <a:pt x="962" y="1369"/>
                    <a:pt x="703" y="1295"/>
                    <a:pt x="518" y="1221"/>
                  </a:cubicBezTo>
                  <a:cubicBezTo>
                    <a:pt x="149" y="1036"/>
                    <a:pt x="1" y="740"/>
                    <a:pt x="1" y="445"/>
                  </a:cubicBezTo>
                  <a:lnTo>
                    <a:pt x="1" y="445"/>
                  </a:lnTo>
                  <a:lnTo>
                    <a:pt x="1" y="1"/>
                  </a:lnTo>
                  <a:lnTo>
                    <a:pt x="3328" y="1"/>
                  </a:lnTo>
                  <a:lnTo>
                    <a:pt x="3328" y="445"/>
                  </a:lnTo>
                  <a:cubicBezTo>
                    <a:pt x="3402" y="703"/>
                    <a:pt x="3254" y="962"/>
                    <a:pt x="2884" y="1221"/>
                  </a:cubicBezTo>
                  <a:close/>
                </a:path>
              </a:pathLst>
            </a:custGeom>
            <a:solidFill>
              <a:srgbClr val="E766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90" name="Google Shape;15790;p58"/>
            <p:cNvSpPr/>
            <p:nvPr/>
          </p:nvSpPr>
          <p:spPr>
            <a:xfrm>
              <a:off x="5551300" y="4127900"/>
              <a:ext cx="90600" cy="48075"/>
            </a:xfrm>
            <a:custGeom>
              <a:avLst/>
              <a:gdLst/>
              <a:ahLst/>
              <a:cxnLst/>
              <a:rect l="l" t="t" r="r" b="b"/>
              <a:pathLst>
                <a:path w="3624" h="1923" extrusionOk="0">
                  <a:moveTo>
                    <a:pt x="1812" y="0"/>
                  </a:moveTo>
                  <a:cubicBezTo>
                    <a:pt x="1387" y="0"/>
                    <a:pt x="962" y="93"/>
                    <a:pt x="629" y="278"/>
                  </a:cubicBezTo>
                  <a:cubicBezTo>
                    <a:pt x="1" y="647"/>
                    <a:pt x="1" y="1276"/>
                    <a:pt x="629" y="1645"/>
                  </a:cubicBezTo>
                  <a:cubicBezTo>
                    <a:pt x="962" y="1830"/>
                    <a:pt x="1387" y="1923"/>
                    <a:pt x="1812" y="1923"/>
                  </a:cubicBezTo>
                  <a:cubicBezTo>
                    <a:pt x="2238" y="1923"/>
                    <a:pt x="2663" y="1830"/>
                    <a:pt x="2995" y="1645"/>
                  </a:cubicBezTo>
                  <a:cubicBezTo>
                    <a:pt x="3624" y="1276"/>
                    <a:pt x="3624" y="647"/>
                    <a:pt x="2995" y="278"/>
                  </a:cubicBezTo>
                  <a:cubicBezTo>
                    <a:pt x="2663" y="93"/>
                    <a:pt x="2238" y="0"/>
                    <a:pt x="1812" y="0"/>
                  </a:cubicBezTo>
                  <a:close/>
                </a:path>
              </a:pathLst>
            </a:custGeom>
            <a:solidFill>
              <a:srgbClr val="FFC1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91" name="Google Shape;15791;p58"/>
            <p:cNvSpPr/>
            <p:nvPr/>
          </p:nvSpPr>
          <p:spPr>
            <a:xfrm>
              <a:off x="5561475" y="4114500"/>
              <a:ext cx="70275" cy="55475"/>
            </a:xfrm>
            <a:custGeom>
              <a:avLst/>
              <a:gdLst/>
              <a:ahLst/>
              <a:cxnLst/>
              <a:rect l="l" t="t" r="r" b="b"/>
              <a:pathLst>
                <a:path w="2811" h="2219" extrusionOk="0">
                  <a:moveTo>
                    <a:pt x="2404" y="1923"/>
                  </a:moveTo>
                  <a:cubicBezTo>
                    <a:pt x="2034" y="2181"/>
                    <a:pt x="1516" y="2218"/>
                    <a:pt x="1073" y="2108"/>
                  </a:cubicBezTo>
                  <a:cubicBezTo>
                    <a:pt x="814" y="2071"/>
                    <a:pt x="592" y="2034"/>
                    <a:pt x="407" y="1886"/>
                  </a:cubicBezTo>
                  <a:cubicBezTo>
                    <a:pt x="74" y="1701"/>
                    <a:pt x="1" y="1479"/>
                    <a:pt x="1" y="1257"/>
                  </a:cubicBezTo>
                  <a:lnTo>
                    <a:pt x="1" y="1257"/>
                  </a:lnTo>
                  <a:lnTo>
                    <a:pt x="1" y="0"/>
                  </a:lnTo>
                  <a:lnTo>
                    <a:pt x="2773" y="0"/>
                  </a:lnTo>
                  <a:lnTo>
                    <a:pt x="2773" y="1257"/>
                  </a:lnTo>
                  <a:cubicBezTo>
                    <a:pt x="2810" y="1516"/>
                    <a:pt x="2736" y="1738"/>
                    <a:pt x="2404" y="1923"/>
                  </a:cubicBezTo>
                  <a:close/>
                </a:path>
              </a:pathLst>
            </a:custGeom>
            <a:solidFill>
              <a:srgbClr val="D2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92" name="Google Shape;15792;p58"/>
            <p:cNvSpPr/>
            <p:nvPr/>
          </p:nvSpPr>
          <p:spPr>
            <a:xfrm>
              <a:off x="5557775" y="4094400"/>
              <a:ext cx="77675" cy="41150"/>
            </a:xfrm>
            <a:custGeom>
              <a:avLst/>
              <a:gdLst/>
              <a:ahLst/>
              <a:cxnLst/>
              <a:rect l="l" t="t" r="r" b="b"/>
              <a:pathLst>
                <a:path w="3107" h="1646" extrusionOk="0">
                  <a:moveTo>
                    <a:pt x="1553" y="0"/>
                  </a:moveTo>
                  <a:cubicBezTo>
                    <a:pt x="1193" y="0"/>
                    <a:pt x="832" y="83"/>
                    <a:pt x="555" y="250"/>
                  </a:cubicBezTo>
                  <a:cubicBezTo>
                    <a:pt x="1" y="582"/>
                    <a:pt x="1" y="1063"/>
                    <a:pt x="555" y="1396"/>
                  </a:cubicBezTo>
                  <a:cubicBezTo>
                    <a:pt x="832" y="1562"/>
                    <a:pt x="1193" y="1645"/>
                    <a:pt x="1553" y="1645"/>
                  </a:cubicBezTo>
                  <a:cubicBezTo>
                    <a:pt x="1914" y="1645"/>
                    <a:pt x="2274" y="1562"/>
                    <a:pt x="2552" y="1396"/>
                  </a:cubicBezTo>
                  <a:cubicBezTo>
                    <a:pt x="3106" y="1063"/>
                    <a:pt x="3106" y="582"/>
                    <a:pt x="2552" y="250"/>
                  </a:cubicBezTo>
                  <a:cubicBezTo>
                    <a:pt x="2274" y="83"/>
                    <a:pt x="1914" y="0"/>
                    <a:pt x="1553" y="0"/>
                  </a:cubicBezTo>
                  <a:close/>
                </a:path>
              </a:pathLst>
            </a:custGeom>
            <a:solidFill>
              <a:srgbClr val="F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93" name="Google Shape;15793;p58"/>
            <p:cNvSpPr/>
            <p:nvPr/>
          </p:nvSpPr>
          <p:spPr>
            <a:xfrm>
              <a:off x="5566100" y="4099475"/>
              <a:ext cx="61950" cy="32150"/>
            </a:xfrm>
            <a:custGeom>
              <a:avLst/>
              <a:gdLst/>
              <a:ahLst/>
              <a:cxnLst/>
              <a:rect l="l" t="t" r="r" b="b"/>
              <a:pathLst>
                <a:path w="2478" h="1286" extrusionOk="0">
                  <a:moveTo>
                    <a:pt x="1193" y="0"/>
                  </a:moveTo>
                  <a:cubicBezTo>
                    <a:pt x="897" y="0"/>
                    <a:pt x="610" y="65"/>
                    <a:pt x="407" y="194"/>
                  </a:cubicBezTo>
                  <a:cubicBezTo>
                    <a:pt x="0" y="416"/>
                    <a:pt x="0" y="823"/>
                    <a:pt x="407" y="1119"/>
                  </a:cubicBezTo>
                  <a:cubicBezTo>
                    <a:pt x="647" y="1230"/>
                    <a:pt x="952" y="1285"/>
                    <a:pt x="1248" y="1285"/>
                  </a:cubicBezTo>
                  <a:cubicBezTo>
                    <a:pt x="1544" y="1285"/>
                    <a:pt x="1830" y="1230"/>
                    <a:pt x="2034" y="1119"/>
                  </a:cubicBezTo>
                  <a:cubicBezTo>
                    <a:pt x="2477" y="823"/>
                    <a:pt x="2477" y="453"/>
                    <a:pt x="2034" y="194"/>
                  </a:cubicBezTo>
                  <a:cubicBezTo>
                    <a:pt x="1793" y="65"/>
                    <a:pt x="1488" y="0"/>
                    <a:pt x="1193" y="0"/>
                  </a:cubicBezTo>
                  <a:close/>
                </a:path>
              </a:pathLst>
            </a:custGeom>
            <a:solidFill>
              <a:srgbClr val="E2E1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94" name="Google Shape;15794;p58"/>
            <p:cNvSpPr/>
            <p:nvPr/>
          </p:nvSpPr>
          <p:spPr>
            <a:xfrm>
              <a:off x="5347050" y="4241125"/>
              <a:ext cx="146050" cy="513800"/>
            </a:xfrm>
            <a:custGeom>
              <a:avLst/>
              <a:gdLst/>
              <a:ahLst/>
              <a:cxnLst/>
              <a:rect l="l" t="t" r="r" b="b"/>
              <a:pathLst>
                <a:path w="5842" h="20552" extrusionOk="0">
                  <a:moveTo>
                    <a:pt x="0" y="0"/>
                  </a:moveTo>
                  <a:lnTo>
                    <a:pt x="0" y="18190"/>
                  </a:lnTo>
                  <a:cubicBezTo>
                    <a:pt x="0" y="18781"/>
                    <a:pt x="296" y="19373"/>
                    <a:pt x="888" y="19853"/>
                  </a:cubicBezTo>
                  <a:cubicBezTo>
                    <a:pt x="1466" y="20320"/>
                    <a:pt x="2225" y="20551"/>
                    <a:pt x="2976" y="20551"/>
                  </a:cubicBezTo>
                  <a:cubicBezTo>
                    <a:pt x="3712" y="20551"/>
                    <a:pt x="4442" y="20330"/>
                    <a:pt x="4991" y="19890"/>
                  </a:cubicBezTo>
                  <a:cubicBezTo>
                    <a:pt x="5546" y="19410"/>
                    <a:pt x="5842" y="18818"/>
                    <a:pt x="5842" y="18227"/>
                  </a:cubicBezTo>
                  <a:lnTo>
                    <a:pt x="5842" y="0"/>
                  </a:lnTo>
                  <a:close/>
                </a:path>
              </a:pathLst>
            </a:custGeom>
            <a:solidFill>
              <a:srgbClr val="86B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95" name="Google Shape;15795;p58"/>
            <p:cNvSpPr/>
            <p:nvPr/>
          </p:nvSpPr>
          <p:spPr>
            <a:xfrm>
              <a:off x="5352600" y="4455550"/>
              <a:ext cx="135875" cy="287250"/>
            </a:xfrm>
            <a:custGeom>
              <a:avLst/>
              <a:gdLst/>
              <a:ahLst/>
              <a:cxnLst/>
              <a:rect l="l" t="t" r="r" b="b"/>
              <a:pathLst>
                <a:path w="5435" h="11490" extrusionOk="0">
                  <a:moveTo>
                    <a:pt x="37" y="0"/>
                  </a:moveTo>
                  <a:lnTo>
                    <a:pt x="37" y="9835"/>
                  </a:lnTo>
                  <a:cubicBezTo>
                    <a:pt x="0" y="10241"/>
                    <a:pt x="222" y="10722"/>
                    <a:pt x="813" y="11018"/>
                  </a:cubicBezTo>
                  <a:cubicBezTo>
                    <a:pt x="1350" y="11332"/>
                    <a:pt x="2034" y="11489"/>
                    <a:pt x="2708" y="11489"/>
                  </a:cubicBezTo>
                  <a:cubicBezTo>
                    <a:pt x="3383" y="11489"/>
                    <a:pt x="4048" y="11332"/>
                    <a:pt x="4548" y="11018"/>
                  </a:cubicBezTo>
                  <a:cubicBezTo>
                    <a:pt x="5213" y="10722"/>
                    <a:pt x="5435" y="10241"/>
                    <a:pt x="5361" y="9835"/>
                  </a:cubicBezTo>
                  <a:lnTo>
                    <a:pt x="5361" y="0"/>
                  </a:lnTo>
                  <a:close/>
                </a:path>
              </a:pathLst>
            </a:custGeom>
            <a:solidFill>
              <a:srgbClr val="B3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96" name="Google Shape;15796;p58"/>
            <p:cNvSpPr/>
            <p:nvPr/>
          </p:nvSpPr>
          <p:spPr>
            <a:xfrm>
              <a:off x="5348900" y="4417650"/>
              <a:ext cx="145125" cy="76750"/>
            </a:xfrm>
            <a:custGeom>
              <a:avLst/>
              <a:gdLst/>
              <a:ahLst/>
              <a:cxnLst/>
              <a:rect l="l" t="t" r="r" b="b"/>
              <a:pathLst>
                <a:path w="5805" h="3070" extrusionOk="0">
                  <a:moveTo>
                    <a:pt x="2870" y="1"/>
                  </a:moveTo>
                  <a:cubicBezTo>
                    <a:pt x="2191" y="1"/>
                    <a:pt x="1516" y="148"/>
                    <a:pt x="998" y="444"/>
                  </a:cubicBezTo>
                  <a:cubicBezTo>
                    <a:pt x="0" y="1036"/>
                    <a:pt x="0" y="1997"/>
                    <a:pt x="1072" y="2625"/>
                  </a:cubicBezTo>
                  <a:cubicBezTo>
                    <a:pt x="1590" y="2921"/>
                    <a:pt x="2265" y="3069"/>
                    <a:pt x="2939" y="3069"/>
                  </a:cubicBezTo>
                  <a:cubicBezTo>
                    <a:pt x="3614" y="3069"/>
                    <a:pt x="4289" y="2921"/>
                    <a:pt x="4806" y="2625"/>
                  </a:cubicBezTo>
                  <a:cubicBezTo>
                    <a:pt x="5805" y="1997"/>
                    <a:pt x="5768" y="1036"/>
                    <a:pt x="4769" y="444"/>
                  </a:cubicBezTo>
                  <a:cubicBezTo>
                    <a:pt x="4233" y="148"/>
                    <a:pt x="3549" y="1"/>
                    <a:pt x="2870" y="1"/>
                  </a:cubicBezTo>
                  <a:close/>
                </a:path>
              </a:pathLst>
            </a:custGeom>
            <a:solidFill>
              <a:srgbClr val="E1FB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97" name="Google Shape;15797;p58"/>
            <p:cNvSpPr/>
            <p:nvPr/>
          </p:nvSpPr>
          <p:spPr>
            <a:xfrm>
              <a:off x="5433925" y="4244825"/>
              <a:ext cx="49000" cy="490675"/>
            </a:xfrm>
            <a:custGeom>
              <a:avLst/>
              <a:gdLst/>
              <a:ahLst/>
              <a:cxnLst/>
              <a:rect l="l" t="t" r="r" b="b"/>
              <a:pathLst>
                <a:path w="1960" h="19627" extrusionOk="0">
                  <a:moveTo>
                    <a:pt x="1" y="0"/>
                  </a:moveTo>
                  <a:lnTo>
                    <a:pt x="1" y="17672"/>
                  </a:lnTo>
                  <a:cubicBezTo>
                    <a:pt x="1" y="18153"/>
                    <a:pt x="111" y="18670"/>
                    <a:pt x="296" y="19040"/>
                  </a:cubicBezTo>
                  <a:cubicBezTo>
                    <a:pt x="483" y="19433"/>
                    <a:pt x="727" y="19627"/>
                    <a:pt x="975" y="19627"/>
                  </a:cubicBezTo>
                  <a:cubicBezTo>
                    <a:pt x="1217" y="19627"/>
                    <a:pt x="1463" y="19442"/>
                    <a:pt x="1664" y="19077"/>
                  </a:cubicBezTo>
                  <a:cubicBezTo>
                    <a:pt x="1849" y="18707"/>
                    <a:pt x="1960" y="18153"/>
                    <a:pt x="1960" y="17672"/>
                  </a:cubicBezTo>
                  <a:lnTo>
                    <a:pt x="1960" y="0"/>
                  </a:lnTo>
                  <a:close/>
                </a:path>
              </a:pathLst>
            </a:custGeom>
            <a:solidFill>
              <a:srgbClr val="A4B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98" name="Google Shape;15798;p58"/>
            <p:cNvSpPr/>
            <p:nvPr/>
          </p:nvSpPr>
          <p:spPr>
            <a:xfrm>
              <a:off x="5355375" y="4244825"/>
              <a:ext cx="22200" cy="475550"/>
            </a:xfrm>
            <a:custGeom>
              <a:avLst/>
              <a:gdLst/>
              <a:ahLst/>
              <a:cxnLst/>
              <a:rect l="l" t="t" r="r" b="b"/>
              <a:pathLst>
                <a:path w="888" h="19022" extrusionOk="0">
                  <a:moveTo>
                    <a:pt x="0" y="0"/>
                  </a:moveTo>
                  <a:lnTo>
                    <a:pt x="0" y="18448"/>
                  </a:lnTo>
                  <a:cubicBezTo>
                    <a:pt x="0" y="18596"/>
                    <a:pt x="74" y="18781"/>
                    <a:pt x="148" y="18855"/>
                  </a:cubicBezTo>
                  <a:cubicBezTo>
                    <a:pt x="240" y="18966"/>
                    <a:pt x="361" y="19021"/>
                    <a:pt x="471" y="19021"/>
                  </a:cubicBezTo>
                  <a:cubicBezTo>
                    <a:pt x="582" y="19021"/>
                    <a:pt x="684" y="18966"/>
                    <a:pt x="739" y="18855"/>
                  </a:cubicBezTo>
                  <a:cubicBezTo>
                    <a:pt x="850" y="18707"/>
                    <a:pt x="887" y="18559"/>
                    <a:pt x="887" y="18448"/>
                  </a:cubicBezTo>
                  <a:lnTo>
                    <a:pt x="887" y="0"/>
                  </a:lnTo>
                  <a:close/>
                </a:path>
              </a:pathLst>
            </a:custGeom>
            <a:solidFill>
              <a:srgbClr val="D5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99" name="Google Shape;15799;p58"/>
            <p:cNvSpPr/>
            <p:nvPr/>
          </p:nvSpPr>
          <p:spPr>
            <a:xfrm>
              <a:off x="5349825" y="4672750"/>
              <a:ext cx="142350" cy="75825"/>
            </a:xfrm>
            <a:custGeom>
              <a:avLst/>
              <a:gdLst/>
              <a:ahLst/>
              <a:cxnLst/>
              <a:rect l="l" t="t" r="r" b="b"/>
              <a:pathLst>
                <a:path w="5694" h="3033" extrusionOk="0">
                  <a:moveTo>
                    <a:pt x="2847" y="0"/>
                  </a:moveTo>
                  <a:cubicBezTo>
                    <a:pt x="2191" y="0"/>
                    <a:pt x="1534" y="148"/>
                    <a:pt x="1035" y="444"/>
                  </a:cubicBezTo>
                  <a:cubicBezTo>
                    <a:pt x="0" y="999"/>
                    <a:pt x="37" y="1960"/>
                    <a:pt x="1072" y="2588"/>
                  </a:cubicBezTo>
                  <a:cubicBezTo>
                    <a:pt x="1571" y="2884"/>
                    <a:pt x="2228" y="3032"/>
                    <a:pt x="2889" y="3032"/>
                  </a:cubicBezTo>
                  <a:cubicBezTo>
                    <a:pt x="3549" y="3032"/>
                    <a:pt x="4215" y="2884"/>
                    <a:pt x="4732" y="2588"/>
                  </a:cubicBezTo>
                  <a:cubicBezTo>
                    <a:pt x="5694" y="1960"/>
                    <a:pt x="5694" y="1036"/>
                    <a:pt x="4659" y="444"/>
                  </a:cubicBezTo>
                  <a:cubicBezTo>
                    <a:pt x="4159" y="148"/>
                    <a:pt x="3503" y="0"/>
                    <a:pt x="2847" y="0"/>
                  </a:cubicBezTo>
                  <a:close/>
                </a:path>
              </a:pathLst>
            </a:custGeom>
            <a:solidFill>
              <a:srgbClr val="D5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00" name="Google Shape;15800;p58"/>
            <p:cNvSpPr/>
            <p:nvPr/>
          </p:nvSpPr>
          <p:spPr>
            <a:xfrm>
              <a:off x="5348900" y="4241125"/>
              <a:ext cx="145125" cy="88650"/>
            </a:xfrm>
            <a:custGeom>
              <a:avLst/>
              <a:gdLst/>
              <a:ahLst/>
              <a:cxnLst/>
              <a:rect l="l" t="t" r="r" b="b"/>
              <a:pathLst>
                <a:path w="5805" h="3546" extrusionOk="0">
                  <a:moveTo>
                    <a:pt x="0" y="0"/>
                  </a:moveTo>
                  <a:lnTo>
                    <a:pt x="0" y="2551"/>
                  </a:lnTo>
                  <a:cubicBezTo>
                    <a:pt x="148" y="2699"/>
                    <a:pt x="333" y="2847"/>
                    <a:pt x="518" y="2921"/>
                  </a:cubicBezTo>
                  <a:cubicBezTo>
                    <a:pt x="961" y="3217"/>
                    <a:pt x="1479" y="3401"/>
                    <a:pt x="2071" y="3475"/>
                  </a:cubicBezTo>
                  <a:cubicBezTo>
                    <a:pt x="2361" y="3522"/>
                    <a:pt x="2658" y="3545"/>
                    <a:pt x="2955" y="3545"/>
                  </a:cubicBezTo>
                  <a:cubicBezTo>
                    <a:pt x="3830" y="3545"/>
                    <a:pt x="4698" y="3344"/>
                    <a:pt x="5361" y="2958"/>
                  </a:cubicBezTo>
                  <a:cubicBezTo>
                    <a:pt x="5546" y="2884"/>
                    <a:pt x="5694" y="2736"/>
                    <a:pt x="5805" y="2588"/>
                  </a:cubicBezTo>
                  <a:lnTo>
                    <a:pt x="5805" y="0"/>
                  </a:lnTo>
                  <a:close/>
                </a:path>
              </a:pathLst>
            </a:custGeom>
            <a:solidFill>
              <a:srgbClr val="D5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01" name="Google Shape;15801;p58"/>
            <p:cNvSpPr/>
            <p:nvPr/>
          </p:nvSpPr>
          <p:spPr>
            <a:xfrm>
              <a:off x="5335025" y="4221700"/>
              <a:ext cx="172875" cy="92450"/>
            </a:xfrm>
            <a:custGeom>
              <a:avLst/>
              <a:gdLst/>
              <a:ahLst/>
              <a:cxnLst/>
              <a:rect l="l" t="t" r="r" b="b"/>
              <a:pathLst>
                <a:path w="6915" h="3698" extrusionOk="0">
                  <a:moveTo>
                    <a:pt x="5916" y="2995"/>
                  </a:moveTo>
                  <a:cubicBezTo>
                    <a:pt x="5029" y="3550"/>
                    <a:pt x="3735" y="3698"/>
                    <a:pt x="2626" y="3513"/>
                  </a:cubicBezTo>
                  <a:cubicBezTo>
                    <a:pt x="2071" y="3439"/>
                    <a:pt x="1516" y="3254"/>
                    <a:pt x="1073" y="2958"/>
                  </a:cubicBezTo>
                  <a:cubicBezTo>
                    <a:pt x="333" y="2515"/>
                    <a:pt x="1" y="1886"/>
                    <a:pt x="38" y="1332"/>
                  </a:cubicBezTo>
                  <a:lnTo>
                    <a:pt x="38" y="1332"/>
                  </a:lnTo>
                  <a:lnTo>
                    <a:pt x="38" y="1"/>
                  </a:lnTo>
                  <a:lnTo>
                    <a:pt x="6877" y="1"/>
                  </a:lnTo>
                  <a:lnTo>
                    <a:pt x="6877" y="1332"/>
                  </a:lnTo>
                  <a:cubicBezTo>
                    <a:pt x="6914" y="1960"/>
                    <a:pt x="6655" y="2552"/>
                    <a:pt x="5916" y="2995"/>
                  </a:cubicBezTo>
                  <a:close/>
                </a:path>
              </a:pathLst>
            </a:custGeom>
            <a:solidFill>
              <a:srgbClr val="7AB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02" name="Google Shape;15802;p58"/>
            <p:cNvSpPr/>
            <p:nvPr/>
          </p:nvSpPr>
          <p:spPr>
            <a:xfrm>
              <a:off x="5326700" y="4168650"/>
              <a:ext cx="189500" cy="105200"/>
            </a:xfrm>
            <a:custGeom>
              <a:avLst/>
              <a:gdLst/>
              <a:ahLst/>
              <a:cxnLst/>
              <a:rect l="l" t="t" r="r" b="b"/>
              <a:pathLst>
                <a:path w="7580" h="4208" extrusionOk="0">
                  <a:moveTo>
                    <a:pt x="3670" y="1"/>
                  </a:moveTo>
                  <a:cubicBezTo>
                    <a:pt x="2817" y="1"/>
                    <a:pt x="1975" y="196"/>
                    <a:pt x="1332" y="607"/>
                  </a:cubicBezTo>
                  <a:cubicBezTo>
                    <a:pt x="1" y="1420"/>
                    <a:pt x="1" y="2788"/>
                    <a:pt x="1406" y="3565"/>
                  </a:cubicBezTo>
                  <a:cubicBezTo>
                    <a:pt x="2093" y="3985"/>
                    <a:pt x="3008" y="4208"/>
                    <a:pt x="3915" y="4208"/>
                  </a:cubicBezTo>
                  <a:cubicBezTo>
                    <a:pt x="4764" y="4208"/>
                    <a:pt x="5606" y="4013"/>
                    <a:pt x="6249" y="3602"/>
                  </a:cubicBezTo>
                  <a:cubicBezTo>
                    <a:pt x="7580" y="2788"/>
                    <a:pt x="7543" y="1494"/>
                    <a:pt x="6212" y="644"/>
                  </a:cubicBezTo>
                  <a:cubicBezTo>
                    <a:pt x="5505" y="224"/>
                    <a:pt x="4582" y="1"/>
                    <a:pt x="3670" y="1"/>
                  </a:cubicBezTo>
                  <a:close/>
                </a:path>
              </a:pathLst>
            </a:custGeom>
            <a:solidFill>
              <a:srgbClr val="C0EA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03" name="Google Shape;15803;p58"/>
            <p:cNvSpPr/>
            <p:nvPr/>
          </p:nvSpPr>
          <p:spPr>
            <a:xfrm>
              <a:off x="5341500" y="4173650"/>
              <a:ext cx="159925" cy="93375"/>
            </a:xfrm>
            <a:custGeom>
              <a:avLst/>
              <a:gdLst/>
              <a:ahLst/>
              <a:cxnLst/>
              <a:rect l="l" t="t" r="r" b="b"/>
              <a:pathLst>
                <a:path w="6397" h="3735" extrusionOk="0">
                  <a:moveTo>
                    <a:pt x="5250" y="666"/>
                  </a:moveTo>
                  <a:cubicBezTo>
                    <a:pt x="4067" y="37"/>
                    <a:pt x="2219" y="0"/>
                    <a:pt x="1110" y="666"/>
                  </a:cubicBezTo>
                  <a:cubicBezTo>
                    <a:pt x="0" y="1331"/>
                    <a:pt x="0" y="2403"/>
                    <a:pt x="1184" y="3032"/>
                  </a:cubicBezTo>
                  <a:cubicBezTo>
                    <a:pt x="2330" y="3697"/>
                    <a:pt x="4178" y="3734"/>
                    <a:pt x="5287" y="3032"/>
                  </a:cubicBezTo>
                  <a:cubicBezTo>
                    <a:pt x="6396" y="2403"/>
                    <a:pt x="6359" y="1331"/>
                    <a:pt x="5250" y="666"/>
                  </a:cubicBezTo>
                  <a:close/>
                </a:path>
              </a:pathLst>
            </a:custGeom>
            <a:solidFill>
              <a:srgbClr val="7AB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04" name="Google Shape;15804;p58"/>
            <p:cNvSpPr/>
            <p:nvPr/>
          </p:nvSpPr>
          <p:spPr>
            <a:xfrm>
              <a:off x="5372925" y="4374200"/>
              <a:ext cx="28675" cy="312450"/>
            </a:xfrm>
            <a:custGeom>
              <a:avLst/>
              <a:gdLst/>
              <a:ahLst/>
              <a:cxnLst/>
              <a:rect l="l" t="t" r="r" b="b"/>
              <a:pathLst>
                <a:path w="1147" h="12498" extrusionOk="0">
                  <a:moveTo>
                    <a:pt x="851" y="1"/>
                  </a:moveTo>
                  <a:lnTo>
                    <a:pt x="851" y="1480"/>
                  </a:lnTo>
                  <a:lnTo>
                    <a:pt x="0" y="1258"/>
                  </a:lnTo>
                  <a:lnTo>
                    <a:pt x="0" y="1628"/>
                  </a:lnTo>
                  <a:lnTo>
                    <a:pt x="851" y="1813"/>
                  </a:lnTo>
                  <a:lnTo>
                    <a:pt x="851" y="3994"/>
                  </a:lnTo>
                  <a:lnTo>
                    <a:pt x="0" y="3735"/>
                  </a:lnTo>
                  <a:lnTo>
                    <a:pt x="0" y="4105"/>
                  </a:lnTo>
                  <a:lnTo>
                    <a:pt x="851" y="4363"/>
                  </a:lnTo>
                  <a:lnTo>
                    <a:pt x="851" y="6508"/>
                  </a:lnTo>
                  <a:lnTo>
                    <a:pt x="0" y="6249"/>
                  </a:lnTo>
                  <a:lnTo>
                    <a:pt x="0" y="6582"/>
                  </a:lnTo>
                  <a:lnTo>
                    <a:pt x="851" y="6841"/>
                  </a:lnTo>
                  <a:lnTo>
                    <a:pt x="851" y="9022"/>
                  </a:lnTo>
                  <a:lnTo>
                    <a:pt x="0" y="8689"/>
                  </a:lnTo>
                  <a:lnTo>
                    <a:pt x="0" y="9059"/>
                  </a:lnTo>
                  <a:lnTo>
                    <a:pt x="851" y="9355"/>
                  </a:lnTo>
                  <a:lnTo>
                    <a:pt x="851" y="11462"/>
                  </a:lnTo>
                  <a:lnTo>
                    <a:pt x="0" y="11129"/>
                  </a:lnTo>
                  <a:lnTo>
                    <a:pt x="0" y="11499"/>
                  </a:lnTo>
                  <a:lnTo>
                    <a:pt x="851" y="11832"/>
                  </a:lnTo>
                  <a:lnTo>
                    <a:pt x="851" y="12497"/>
                  </a:lnTo>
                  <a:lnTo>
                    <a:pt x="1147" y="12497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505B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05" name="Google Shape;15805;p58"/>
            <p:cNvSpPr/>
            <p:nvPr/>
          </p:nvSpPr>
          <p:spPr>
            <a:xfrm>
              <a:off x="4885825" y="4202300"/>
              <a:ext cx="490825" cy="716325"/>
            </a:xfrm>
            <a:custGeom>
              <a:avLst/>
              <a:gdLst/>
              <a:ahLst/>
              <a:cxnLst/>
              <a:rect l="l" t="t" r="r" b="b"/>
              <a:pathLst>
                <a:path w="19633" h="28653" extrusionOk="0">
                  <a:moveTo>
                    <a:pt x="5436" y="0"/>
                  </a:moveTo>
                  <a:lnTo>
                    <a:pt x="5436" y="9946"/>
                  </a:lnTo>
                  <a:cubicBezTo>
                    <a:pt x="5436" y="10759"/>
                    <a:pt x="5214" y="11609"/>
                    <a:pt x="4844" y="12275"/>
                  </a:cubicBezTo>
                  <a:lnTo>
                    <a:pt x="925" y="19299"/>
                  </a:lnTo>
                  <a:cubicBezTo>
                    <a:pt x="740" y="19632"/>
                    <a:pt x="592" y="20002"/>
                    <a:pt x="482" y="20371"/>
                  </a:cubicBezTo>
                  <a:cubicBezTo>
                    <a:pt x="1" y="22516"/>
                    <a:pt x="555" y="24808"/>
                    <a:pt x="2145" y="26324"/>
                  </a:cubicBezTo>
                  <a:cubicBezTo>
                    <a:pt x="2404" y="26582"/>
                    <a:pt x="2663" y="26767"/>
                    <a:pt x="2959" y="26878"/>
                  </a:cubicBezTo>
                  <a:cubicBezTo>
                    <a:pt x="4179" y="27618"/>
                    <a:pt x="5731" y="28135"/>
                    <a:pt x="7284" y="28431"/>
                  </a:cubicBezTo>
                  <a:cubicBezTo>
                    <a:pt x="8171" y="28542"/>
                    <a:pt x="9059" y="28653"/>
                    <a:pt x="9909" y="28653"/>
                  </a:cubicBezTo>
                  <a:cubicBezTo>
                    <a:pt x="10796" y="28653"/>
                    <a:pt x="11721" y="28616"/>
                    <a:pt x="12571" y="28431"/>
                  </a:cubicBezTo>
                  <a:cubicBezTo>
                    <a:pt x="14124" y="28135"/>
                    <a:pt x="15640" y="27618"/>
                    <a:pt x="16897" y="26878"/>
                  </a:cubicBezTo>
                  <a:cubicBezTo>
                    <a:pt x="17192" y="26693"/>
                    <a:pt x="17451" y="26508"/>
                    <a:pt x="17673" y="26324"/>
                  </a:cubicBezTo>
                  <a:cubicBezTo>
                    <a:pt x="18708" y="25362"/>
                    <a:pt x="19300" y="24068"/>
                    <a:pt x="19484" y="22737"/>
                  </a:cubicBezTo>
                  <a:cubicBezTo>
                    <a:pt x="19632" y="21332"/>
                    <a:pt x="19263" y="20002"/>
                    <a:pt x="18597" y="18818"/>
                  </a:cubicBezTo>
                  <a:lnTo>
                    <a:pt x="14974" y="11868"/>
                  </a:lnTo>
                  <a:cubicBezTo>
                    <a:pt x="14530" y="11129"/>
                    <a:pt x="14346" y="10241"/>
                    <a:pt x="14346" y="9428"/>
                  </a:cubicBezTo>
                  <a:lnTo>
                    <a:pt x="14346" y="0"/>
                  </a:lnTo>
                  <a:close/>
                </a:path>
              </a:pathLst>
            </a:custGeom>
            <a:solidFill>
              <a:srgbClr val="86B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06" name="Google Shape;15806;p58"/>
            <p:cNvSpPr/>
            <p:nvPr/>
          </p:nvSpPr>
          <p:spPr>
            <a:xfrm>
              <a:off x="4902475" y="4485125"/>
              <a:ext cx="457525" cy="414675"/>
            </a:xfrm>
            <a:custGeom>
              <a:avLst/>
              <a:gdLst/>
              <a:ahLst/>
              <a:cxnLst/>
              <a:rect l="l" t="t" r="r" b="b"/>
              <a:pathLst>
                <a:path w="18301" h="16587" extrusionOk="0">
                  <a:moveTo>
                    <a:pt x="5435" y="0"/>
                  </a:moveTo>
                  <a:lnTo>
                    <a:pt x="703" y="10204"/>
                  </a:lnTo>
                  <a:lnTo>
                    <a:pt x="740" y="10204"/>
                  </a:lnTo>
                  <a:cubicBezTo>
                    <a:pt x="0" y="11868"/>
                    <a:pt x="814" y="13791"/>
                    <a:pt x="3069" y="15084"/>
                  </a:cubicBezTo>
                  <a:cubicBezTo>
                    <a:pt x="4793" y="16078"/>
                    <a:pt x="7069" y="16587"/>
                    <a:pt x="9337" y="16587"/>
                  </a:cubicBezTo>
                  <a:cubicBezTo>
                    <a:pt x="11542" y="16587"/>
                    <a:pt x="13740" y="16106"/>
                    <a:pt x="15417" y="15121"/>
                  </a:cubicBezTo>
                  <a:cubicBezTo>
                    <a:pt x="17561" y="13901"/>
                    <a:pt x="18301" y="12201"/>
                    <a:pt x="17746" y="10574"/>
                  </a:cubicBezTo>
                  <a:cubicBezTo>
                    <a:pt x="16046" y="5953"/>
                    <a:pt x="13014" y="0"/>
                    <a:pt x="13014" y="0"/>
                  </a:cubicBezTo>
                  <a:close/>
                </a:path>
              </a:pathLst>
            </a:custGeom>
            <a:solidFill>
              <a:srgbClr val="323D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07" name="Google Shape;15807;p58"/>
            <p:cNvSpPr/>
            <p:nvPr/>
          </p:nvSpPr>
          <p:spPr>
            <a:xfrm>
              <a:off x="4902475" y="4486050"/>
              <a:ext cx="351250" cy="414750"/>
            </a:xfrm>
            <a:custGeom>
              <a:avLst/>
              <a:gdLst/>
              <a:ahLst/>
              <a:cxnLst/>
              <a:rect l="l" t="t" r="r" b="b"/>
              <a:pathLst>
                <a:path w="14050" h="16590" extrusionOk="0">
                  <a:moveTo>
                    <a:pt x="5398" y="0"/>
                  </a:moveTo>
                  <a:lnTo>
                    <a:pt x="703" y="10241"/>
                  </a:lnTo>
                  <a:lnTo>
                    <a:pt x="740" y="10241"/>
                  </a:lnTo>
                  <a:cubicBezTo>
                    <a:pt x="0" y="11905"/>
                    <a:pt x="740" y="13754"/>
                    <a:pt x="3069" y="15084"/>
                  </a:cubicBezTo>
                  <a:cubicBezTo>
                    <a:pt x="4815" y="16076"/>
                    <a:pt x="7113" y="16590"/>
                    <a:pt x="9393" y="16590"/>
                  </a:cubicBezTo>
                  <a:cubicBezTo>
                    <a:pt x="11024" y="16590"/>
                    <a:pt x="12646" y="16327"/>
                    <a:pt x="14049" y="15787"/>
                  </a:cubicBezTo>
                  <a:lnTo>
                    <a:pt x="13051" y="15787"/>
                  </a:lnTo>
                  <a:cubicBezTo>
                    <a:pt x="11794" y="15713"/>
                    <a:pt x="10537" y="15491"/>
                    <a:pt x="9428" y="15121"/>
                  </a:cubicBezTo>
                  <a:cubicBezTo>
                    <a:pt x="8762" y="14900"/>
                    <a:pt x="8134" y="14604"/>
                    <a:pt x="7542" y="14308"/>
                  </a:cubicBezTo>
                  <a:cubicBezTo>
                    <a:pt x="5287" y="12940"/>
                    <a:pt x="4474" y="11055"/>
                    <a:pt x="5250" y="9391"/>
                  </a:cubicBezTo>
                  <a:lnTo>
                    <a:pt x="5176" y="9391"/>
                  </a:lnTo>
                  <a:lnTo>
                    <a:pt x="7210" y="814"/>
                  </a:lnTo>
                  <a:lnTo>
                    <a:pt x="10130" y="333"/>
                  </a:lnTo>
                  <a:lnTo>
                    <a:pt x="12312" y="0"/>
                  </a:lnTo>
                  <a:close/>
                </a:path>
              </a:pathLst>
            </a:custGeom>
            <a:solidFill>
              <a:srgbClr val="1D2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08" name="Google Shape;15808;p58"/>
            <p:cNvSpPr/>
            <p:nvPr/>
          </p:nvSpPr>
          <p:spPr>
            <a:xfrm>
              <a:off x="5026325" y="4440650"/>
              <a:ext cx="211675" cy="110475"/>
            </a:xfrm>
            <a:custGeom>
              <a:avLst/>
              <a:gdLst/>
              <a:ahLst/>
              <a:cxnLst/>
              <a:rect l="l" t="t" r="r" b="b"/>
              <a:pathLst>
                <a:path w="8467" h="4419" extrusionOk="0">
                  <a:moveTo>
                    <a:pt x="4170" y="0"/>
                  </a:moveTo>
                  <a:cubicBezTo>
                    <a:pt x="3196" y="0"/>
                    <a:pt x="2229" y="213"/>
                    <a:pt x="1479" y="633"/>
                  </a:cubicBezTo>
                  <a:cubicBezTo>
                    <a:pt x="0" y="1484"/>
                    <a:pt x="0" y="2889"/>
                    <a:pt x="1516" y="3776"/>
                  </a:cubicBezTo>
                  <a:cubicBezTo>
                    <a:pt x="2301" y="4206"/>
                    <a:pt x="3304" y="4418"/>
                    <a:pt x="4299" y="4418"/>
                  </a:cubicBezTo>
                  <a:cubicBezTo>
                    <a:pt x="5272" y="4418"/>
                    <a:pt x="6238" y="4215"/>
                    <a:pt x="6988" y="3813"/>
                  </a:cubicBezTo>
                  <a:cubicBezTo>
                    <a:pt x="8467" y="2926"/>
                    <a:pt x="8467" y="1558"/>
                    <a:pt x="6951" y="670"/>
                  </a:cubicBezTo>
                  <a:cubicBezTo>
                    <a:pt x="6166" y="222"/>
                    <a:pt x="5165" y="0"/>
                    <a:pt x="4170" y="0"/>
                  </a:cubicBezTo>
                  <a:close/>
                </a:path>
              </a:pathLst>
            </a:custGeom>
            <a:solidFill>
              <a:srgbClr val="566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09" name="Google Shape;15809;p58"/>
            <p:cNvSpPr/>
            <p:nvPr/>
          </p:nvSpPr>
          <p:spPr>
            <a:xfrm>
              <a:off x="4892300" y="4208775"/>
              <a:ext cx="175650" cy="662725"/>
            </a:xfrm>
            <a:custGeom>
              <a:avLst/>
              <a:gdLst/>
              <a:ahLst/>
              <a:cxnLst/>
              <a:rect l="l" t="t" r="r" b="b"/>
              <a:pathLst>
                <a:path w="7026" h="26509" extrusionOk="0">
                  <a:moveTo>
                    <a:pt x="5694" y="0"/>
                  </a:moveTo>
                  <a:lnTo>
                    <a:pt x="5694" y="10167"/>
                  </a:lnTo>
                  <a:cubicBezTo>
                    <a:pt x="5694" y="10685"/>
                    <a:pt x="5546" y="11202"/>
                    <a:pt x="5324" y="11609"/>
                  </a:cubicBezTo>
                  <a:lnTo>
                    <a:pt x="962" y="19521"/>
                  </a:lnTo>
                  <a:cubicBezTo>
                    <a:pt x="962" y="19521"/>
                    <a:pt x="1" y="22367"/>
                    <a:pt x="1480" y="24734"/>
                  </a:cubicBezTo>
                  <a:lnTo>
                    <a:pt x="3809" y="26508"/>
                  </a:lnTo>
                  <a:cubicBezTo>
                    <a:pt x="3809" y="26508"/>
                    <a:pt x="1443" y="23846"/>
                    <a:pt x="2810" y="20445"/>
                  </a:cubicBezTo>
                  <a:cubicBezTo>
                    <a:pt x="4252" y="17007"/>
                    <a:pt x="6951" y="12164"/>
                    <a:pt x="7025" y="11905"/>
                  </a:cubicBezTo>
                  <a:cubicBezTo>
                    <a:pt x="7025" y="11831"/>
                    <a:pt x="7025" y="11794"/>
                    <a:pt x="6988" y="11757"/>
                  </a:cubicBezTo>
                  <a:cubicBezTo>
                    <a:pt x="6951" y="11646"/>
                    <a:pt x="6988" y="11535"/>
                    <a:pt x="6988" y="11424"/>
                  </a:cubicBezTo>
                  <a:lnTo>
                    <a:pt x="6988" y="0"/>
                  </a:lnTo>
                  <a:close/>
                </a:path>
              </a:pathLst>
            </a:custGeom>
            <a:solidFill>
              <a:srgbClr val="D5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10" name="Google Shape;15810;p58"/>
            <p:cNvSpPr/>
            <p:nvPr/>
          </p:nvSpPr>
          <p:spPr>
            <a:xfrm>
              <a:off x="5137225" y="4209700"/>
              <a:ext cx="208925" cy="671025"/>
            </a:xfrm>
            <a:custGeom>
              <a:avLst/>
              <a:gdLst/>
              <a:ahLst/>
              <a:cxnLst/>
              <a:rect l="l" t="t" r="r" b="b"/>
              <a:pathLst>
                <a:path w="8357" h="26841" extrusionOk="0">
                  <a:moveTo>
                    <a:pt x="556" y="0"/>
                  </a:moveTo>
                  <a:lnTo>
                    <a:pt x="556" y="10241"/>
                  </a:lnTo>
                  <a:cubicBezTo>
                    <a:pt x="592" y="10500"/>
                    <a:pt x="592" y="10796"/>
                    <a:pt x="666" y="11054"/>
                  </a:cubicBezTo>
                  <a:lnTo>
                    <a:pt x="2885" y="11054"/>
                  </a:lnTo>
                  <a:lnTo>
                    <a:pt x="703" y="11387"/>
                  </a:lnTo>
                  <a:cubicBezTo>
                    <a:pt x="740" y="12422"/>
                    <a:pt x="962" y="13901"/>
                    <a:pt x="1221" y="15602"/>
                  </a:cubicBezTo>
                  <a:cubicBezTo>
                    <a:pt x="1443" y="17302"/>
                    <a:pt x="1702" y="19299"/>
                    <a:pt x="1849" y="21295"/>
                  </a:cubicBezTo>
                  <a:cubicBezTo>
                    <a:pt x="2034" y="23809"/>
                    <a:pt x="1036" y="25362"/>
                    <a:pt x="1" y="26175"/>
                  </a:cubicBezTo>
                  <a:cubicBezTo>
                    <a:pt x="1110" y="26545"/>
                    <a:pt x="2367" y="26767"/>
                    <a:pt x="3624" y="26841"/>
                  </a:cubicBezTo>
                  <a:cubicBezTo>
                    <a:pt x="4216" y="26656"/>
                    <a:pt x="4770" y="26397"/>
                    <a:pt x="5325" y="26138"/>
                  </a:cubicBezTo>
                  <a:cubicBezTo>
                    <a:pt x="6286" y="25621"/>
                    <a:pt x="6878" y="24881"/>
                    <a:pt x="7358" y="24068"/>
                  </a:cubicBezTo>
                  <a:cubicBezTo>
                    <a:pt x="8356" y="22109"/>
                    <a:pt x="8319" y="19853"/>
                    <a:pt x="7247" y="17968"/>
                  </a:cubicBezTo>
                  <a:cubicBezTo>
                    <a:pt x="7247" y="17968"/>
                    <a:pt x="5399" y="14678"/>
                    <a:pt x="4290" y="12681"/>
                  </a:cubicBezTo>
                  <a:cubicBezTo>
                    <a:pt x="3809" y="11757"/>
                    <a:pt x="3513" y="10685"/>
                    <a:pt x="3513" y="9650"/>
                  </a:cubicBezTo>
                  <a:lnTo>
                    <a:pt x="3513" y="0"/>
                  </a:lnTo>
                  <a:close/>
                </a:path>
              </a:pathLst>
            </a:custGeom>
            <a:solidFill>
              <a:srgbClr val="A4B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11" name="Google Shape;15811;p58"/>
            <p:cNvSpPr/>
            <p:nvPr/>
          </p:nvSpPr>
          <p:spPr>
            <a:xfrm>
              <a:off x="5154800" y="4485125"/>
              <a:ext cx="55475" cy="8350"/>
            </a:xfrm>
            <a:custGeom>
              <a:avLst/>
              <a:gdLst/>
              <a:ahLst/>
              <a:cxnLst/>
              <a:rect l="l" t="t" r="r" b="b"/>
              <a:pathLst>
                <a:path w="2219" h="334" extrusionOk="0">
                  <a:moveTo>
                    <a:pt x="0" y="0"/>
                  </a:moveTo>
                  <a:cubicBezTo>
                    <a:pt x="0" y="111"/>
                    <a:pt x="37" y="222"/>
                    <a:pt x="37" y="333"/>
                  </a:cubicBezTo>
                  <a:lnTo>
                    <a:pt x="2219" y="0"/>
                  </a:lnTo>
                  <a:close/>
                </a:path>
              </a:pathLst>
            </a:custGeom>
            <a:solidFill>
              <a:srgbClr val="A4B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12" name="Google Shape;15812;p58"/>
            <p:cNvSpPr/>
            <p:nvPr/>
          </p:nvSpPr>
          <p:spPr>
            <a:xfrm>
              <a:off x="4902475" y="4658200"/>
              <a:ext cx="460300" cy="242075"/>
            </a:xfrm>
            <a:custGeom>
              <a:avLst/>
              <a:gdLst/>
              <a:ahLst/>
              <a:cxnLst/>
              <a:rect l="l" t="t" r="r" b="b"/>
              <a:pathLst>
                <a:path w="18412" h="9683" extrusionOk="0">
                  <a:moveTo>
                    <a:pt x="9078" y="0"/>
                  </a:moveTo>
                  <a:cubicBezTo>
                    <a:pt x="6955" y="0"/>
                    <a:pt x="4846" y="462"/>
                    <a:pt x="3254" y="1396"/>
                  </a:cubicBezTo>
                  <a:cubicBezTo>
                    <a:pt x="0" y="3244"/>
                    <a:pt x="37" y="6350"/>
                    <a:pt x="3328" y="8235"/>
                  </a:cubicBezTo>
                  <a:cubicBezTo>
                    <a:pt x="4997" y="9192"/>
                    <a:pt x="7189" y="9682"/>
                    <a:pt x="9364" y="9682"/>
                  </a:cubicBezTo>
                  <a:cubicBezTo>
                    <a:pt x="11477" y="9682"/>
                    <a:pt x="13574" y="9220"/>
                    <a:pt x="15158" y="8272"/>
                  </a:cubicBezTo>
                  <a:cubicBezTo>
                    <a:pt x="18412" y="6424"/>
                    <a:pt x="18375" y="3355"/>
                    <a:pt x="15084" y="1433"/>
                  </a:cubicBezTo>
                  <a:cubicBezTo>
                    <a:pt x="13423" y="481"/>
                    <a:pt x="11243" y="0"/>
                    <a:pt x="9078" y="0"/>
                  </a:cubicBezTo>
                  <a:close/>
                </a:path>
              </a:pathLst>
            </a:custGeom>
            <a:solidFill>
              <a:srgbClr val="D5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13" name="Google Shape;15813;p58"/>
            <p:cNvSpPr/>
            <p:nvPr/>
          </p:nvSpPr>
          <p:spPr>
            <a:xfrm>
              <a:off x="5020775" y="4203225"/>
              <a:ext cx="223700" cy="135675"/>
            </a:xfrm>
            <a:custGeom>
              <a:avLst/>
              <a:gdLst/>
              <a:ahLst/>
              <a:cxnLst/>
              <a:rect l="l" t="t" r="r" b="b"/>
              <a:pathLst>
                <a:path w="8948" h="5427" extrusionOk="0">
                  <a:moveTo>
                    <a:pt x="38" y="0"/>
                  </a:moveTo>
                  <a:lnTo>
                    <a:pt x="38" y="3882"/>
                  </a:lnTo>
                  <a:lnTo>
                    <a:pt x="1" y="3882"/>
                  </a:lnTo>
                  <a:cubicBezTo>
                    <a:pt x="222" y="4104"/>
                    <a:pt x="444" y="4289"/>
                    <a:pt x="777" y="4474"/>
                  </a:cubicBezTo>
                  <a:cubicBezTo>
                    <a:pt x="1479" y="4917"/>
                    <a:pt x="2293" y="5176"/>
                    <a:pt x="3180" y="5324"/>
                  </a:cubicBezTo>
                  <a:cubicBezTo>
                    <a:pt x="3644" y="5392"/>
                    <a:pt x="4118" y="5427"/>
                    <a:pt x="4590" y="5427"/>
                  </a:cubicBezTo>
                  <a:cubicBezTo>
                    <a:pt x="5924" y="5427"/>
                    <a:pt x="7244" y="5149"/>
                    <a:pt x="8282" y="4548"/>
                  </a:cubicBezTo>
                  <a:cubicBezTo>
                    <a:pt x="8541" y="4363"/>
                    <a:pt x="8763" y="4178"/>
                    <a:pt x="8948" y="3993"/>
                  </a:cubicBezTo>
                  <a:lnTo>
                    <a:pt x="8948" y="0"/>
                  </a:lnTo>
                  <a:close/>
                </a:path>
              </a:pathLst>
            </a:custGeom>
            <a:solidFill>
              <a:srgbClr val="D5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14" name="Google Shape;15814;p58"/>
            <p:cNvSpPr/>
            <p:nvPr/>
          </p:nvSpPr>
          <p:spPr>
            <a:xfrm>
              <a:off x="4998600" y="4171800"/>
              <a:ext cx="268050" cy="143275"/>
            </a:xfrm>
            <a:custGeom>
              <a:avLst/>
              <a:gdLst/>
              <a:ahLst/>
              <a:cxnLst/>
              <a:rect l="l" t="t" r="r" b="b"/>
              <a:pathLst>
                <a:path w="10722" h="5731" extrusionOk="0">
                  <a:moveTo>
                    <a:pt x="9095" y="4622"/>
                  </a:moveTo>
                  <a:cubicBezTo>
                    <a:pt x="7727" y="5472"/>
                    <a:pt x="5768" y="5731"/>
                    <a:pt x="4030" y="5435"/>
                  </a:cubicBezTo>
                  <a:cubicBezTo>
                    <a:pt x="3143" y="5287"/>
                    <a:pt x="2329" y="4991"/>
                    <a:pt x="1627" y="4585"/>
                  </a:cubicBezTo>
                  <a:cubicBezTo>
                    <a:pt x="481" y="3882"/>
                    <a:pt x="0" y="2958"/>
                    <a:pt x="111" y="2108"/>
                  </a:cubicBezTo>
                  <a:lnTo>
                    <a:pt x="37" y="2108"/>
                  </a:lnTo>
                  <a:lnTo>
                    <a:pt x="37" y="0"/>
                  </a:lnTo>
                  <a:lnTo>
                    <a:pt x="10537" y="0"/>
                  </a:lnTo>
                  <a:lnTo>
                    <a:pt x="10537" y="2108"/>
                  </a:lnTo>
                  <a:cubicBezTo>
                    <a:pt x="10722" y="2958"/>
                    <a:pt x="10278" y="3956"/>
                    <a:pt x="9095" y="4622"/>
                  </a:cubicBezTo>
                  <a:close/>
                </a:path>
              </a:pathLst>
            </a:custGeom>
            <a:solidFill>
              <a:srgbClr val="7AB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15" name="Google Shape;15815;p58"/>
            <p:cNvSpPr/>
            <p:nvPr/>
          </p:nvSpPr>
          <p:spPr>
            <a:xfrm>
              <a:off x="4987500" y="4091025"/>
              <a:ext cx="289325" cy="160750"/>
            </a:xfrm>
            <a:custGeom>
              <a:avLst/>
              <a:gdLst/>
              <a:ahLst/>
              <a:cxnLst/>
              <a:rect l="l" t="t" r="r" b="b"/>
              <a:pathLst>
                <a:path w="11573" h="6430" extrusionOk="0">
                  <a:moveTo>
                    <a:pt x="5725" y="1"/>
                  </a:moveTo>
                  <a:cubicBezTo>
                    <a:pt x="4381" y="1"/>
                    <a:pt x="3043" y="315"/>
                    <a:pt x="2034" y="939"/>
                  </a:cubicBezTo>
                  <a:cubicBezTo>
                    <a:pt x="1" y="2196"/>
                    <a:pt x="38" y="4230"/>
                    <a:pt x="2071" y="5450"/>
                  </a:cubicBezTo>
                  <a:cubicBezTo>
                    <a:pt x="3121" y="6106"/>
                    <a:pt x="4505" y="6430"/>
                    <a:pt x="5879" y="6430"/>
                  </a:cubicBezTo>
                  <a:cubicBezTo>
                    <a:pt x="7213" y="6430"/>
                    <a:pt x="8537" y="6125"/>
                    <a:pt x="9539" y="5524"/>
                  </a:cubicBezTo>
                  <a:cubicBezTo>
                    <a:pt x="11573" y="4267"/>
                    <a:pt x="11573" y="2233"/>
                    <a:pt x="9502" y="976"/>
                  </a:cubicBezTo>
                  <a:cubicBezTo>
                    <a:pt x="8459" y="324"/>
                    <a:pt x="7089" y="1"/>
                    <a:pt x="5725" y="1"/>
                  </a:cubicBezTo>
                  <a:close/>
                </a:path>
              </a:pathLst>
            </a:custGeom>
            <a:solidFill>
              <a:srgbClr val="C0EA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16" name="Google Shape;15816;p58"/>
            <p:cNvSpPr/>
            <p:nvPr/>
          </p:nvSpPr>
          <p:spPr>
            <a:xfrm>
              <a:off x="5008775" y="4099700"/>
              <a:ext cx="246800" cy="140525"/>
            </a:xfrm>
            <a:custGeom>
              <a:avLst/>
              <a:gdLst/>
              <a:ahLst/>
              <a:cxnLst/>
              <a:rect l="l" t="t" r="r" b="b"/>
              <a:pathLst>
                <a:path w="9872" h="5621" extrusionOk="0">
                  <a:moveTo>
                    <a:pt x="8097" y="999"/>
                  </a:moveTo>
                  <a:cubicBezTo>
                    <a:pt x="6359" y="1"/>
                    <a:pt x="3512" y="1"/>
                    <a:pt x="1775" y="962"/>
                  </a:cubicBezTo>
                  <a:cubicBezTo>
                    <a:pt x="0" y="1960"/>
                    <a:pt x="74" y="3587"/>
                    <a:pt x="1812" y="4585"/>
                  </a:cubicBezTo>
                  <a:cubicBezTo>
                    <a:pt x="3586" y="5620"/>
                    <a:pt x="6396" y="5620"/>
                    <a:pt x="8134" y="4659"/>
                  </a:cubicBezTo>
                  <a:cubicBezTo>
                    <a:pt x="9871" y="3624"/>
                    <a:pt x="9871" y="2034"/>
                    <a:pt x="8097" y="999"/>
                  </a:cubicBezTo>
                  <a:close/>
                </a:path>
              </a:pathLst>
            </a:custGeom>
            <a:solidFill>
              <a:srgbClr val="7AB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17" name="Google Shape;15817;p58"/>
            <p:cNvSpPr/>
            <p:nvPr/>
          </p:nvSpPr>
          <p:spPr>
            <a:xfrm>
              <a:off x="4818375" y="4525800"/>
              <a:ext cx="145125" cy="512875"/>
            </a:xfrm>
            <a:custGeom>
              <a:avLst/>
              <a:gdLst/>
              <a:ahLst/>
              <a:cxnLst/>
              <a:rect l="l" t="t" r="r" b="b"/>
              <a:pathLst>
                <a:path w="5805" h="20515" extrusionOk="0">
                  <a:moveTo>
                    <a:pt x="0" y="0"/>
                  </a:moveTo>
                  <a:lnTo>
                    <a:pt x="0" y="18153"/>
                  </a:lnTo>
                  <a:cubicBezTo>
                    <a:pt x="0" y="18744"/>
                    <a:pt x="296" y="19373"/>
                    <a:pt x="887" y="19816"/>
                  </a:cubicBezTo>
                  <a:cubicBezTo>
                    <a:pt x="1466" y="20283"/>
                    <a:pt x="2224" y="20514"/>
                    <a:pt x="2976" y="20514"/>
                  </a:cubicBezTo>
                  <a:cubicBezTo>
                    <a:pt x="3712" y="20514"/>
                    <a:pt x="4442" y="20293"/>
                    <a:pt x="4991" y="19853"/>
                  </a:cubicBezTo>
                  <a:cubicBezTo>
                    <a:pt x="5546" y="19410"/>
                    <a:pt x="5804" y="18818"/>
                    <a:pt x="5804" y="18190"/>
                  </a:cubicBezTo>
                  <a:lnTo>
                    <a:pt x="5804" y="0"/>
                  </a:lnTo>
                  <a:close/>
                </a:path>
              </a:pathLst>
            </a:custGeom>
            <a:solidFill>
              <a:srgbClr val="86B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18" name="Google Shape;15818;p58"/>
            <p:cNvSpPr/>
            <p:nvPr/>
          </p:nvSpPr>
          <p:spPr>
            <a:xfrm>
              <a:off x="4822975" y="4895500"/>
              <a:ext cx="134975" cy="131275"/>
            </a:xfrm>
            <a:custGeom>
              <a:avLst/>
              <a:gdLst/>
              <a:ahLst/>
              <a:cxnLst/>
              <a:rect l="l" t="t" r="r" b="b"/>
              <a:pathLst>
                <a:path w="5399" h="5251" extrusionOk="0">
                  <a:moveTo>
                    <a:pt x="38" y="0"/>
                  </a:moveTo>
                  <a:lnTo>
                    <a:pt x="38" y="3587"/>
                  </a:lnTo>
                  <a:cubicBezTo>
                    <a:pt x="1" y="3993"/>
                    <a:pt x="223" y="4474"/>
                    <a:pt x="851" y="4807"/>
                  </a:cubicBezTo>
                  <a:cubicBezTo>
                    <a:pt x="1369" y="5102"/>
                    <a:pt x="2044" y="5250"/>
                    <a:pt x="2718" y="5250"/>
                  </a:cubicBezTo>
                  <a:cubicBezTo>
                    <a:pt x="3393" y="5250"/>
                    <a:pt x="4068" y="5102"/>
                    <a:pt x="4585" y="4807"/>
                  </a:cubicBezTo>
                  <a:cubicBezTo>
                    <a:pt x="5177" y="4474"/>
                    <a:pt x="5399" y="4030"/>
                    <a:pt x="5362" y="3587"/>
                  </a:cubicBezTo>
                  <a:lnTo>
                    <a:pt x="5362" y="0"/>
                  </a:lnTo>
                  <a:close/>
                </a:path>
              </a:pathLst>
            </a:custGeom>
            <a:solidFill>
              <a:srgbClr val="C700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19" name="Google Shape;15819;p58"/>
            <p:cNvSpPr/>
            <p:nvPr/>
          </p:nvSpPr>
          <p:spPr>
            <a:xfrm>
              <a:off x="4818375" y="4856675"/>
              <a:ext cx="146050" cy="76750"/>
            </a:xfrm>
            <a:custGeom>
              <a:avLst/>
              <a:gdLst/>
              <a:ahLst/>
              <a:cxnLst/>
              <a:rect l="l" t="t" r="r" b="b"/>
              <a:pathLst>
                <a:path w="5842" h="3070" extrusionOk="0">
                  <a:moveTo>
                    <a:pt x="2875" y="1"/>
                  </a:moveTo>
                  <a:cubicBezTo>
                    <a:pt x="2200" y="1"/>
                    <a:pt x="1534" y="149"/>
                    <a:pt x="1035" y="444"/>
                  </a:cubicBezTo>
                  <a:cubicBezTo>
                    <a:pt x="0" y="1036"/>
                    <a:pt x="0" y="1997"/>
                    <a:pt x="1072" y="2626"/>
                  </a:cubicBezTo>
                  <a:cubicBezTo>
                    <a:pt x="1608" y="2921"/>
                    <a:pt x="2292" y="3069"/>
                    <a:pt x="2967" y="3069"/>
                  </a:cubicBezTo>
                  <a:cubicBezTo>
                    <a:pt x="3642" y="3069"/>
                    <a:pt x="4307" y="2921"/>
                    <a:pt x="4806" y="2626"/>
                  </a:cubicBezTo>
                  <a:cubicBezTo>
                    <a:pt x="5841" y="1997"/>
                    <a:pt x="5841" y="1036"/>
                    <a:pt x="4769" y="444"/>
                  </a:cubicBezTo>
                  <a:cubicBezTo>
                    <a:pt x="4233" y="149"/>
                    <a:pt x="3549" y="1"/>
                    <a:pt x="2875" y="1"/>
                  </a:cubicBezTo>
                  <a:close/>
                </a:path>
              </a:pathLst>
            </a:custGeom>
            <a:solidFill>
              <a:srgbClr val="FB38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20" name="Google Shape;15820;p58"/>
            <p:cNvSpPr/>
            <p:nvPr/>
          </p:nvSpPr>
          <p:spPr>
            <a:xfrm>
              <a:off x="4904325" y="4529500"/>
              <a:ext cx="48075" cy="490675"/>
            </a:xfrm>
            <a:custGeom>
              <a:avLst/>
              <a:gdLst/>
              <a:ahLst/>
              <a:cxnLst/>
              <a:rect l="l" t="t" r="r" b="b"/>
              <a:pathLst>
                <a:path w="1923" h="19627" extrusionOk="0">
                  <a:moveTo>
                    <a:pt x="0" y="0"/>
                  </a:moveTo>
                  <a:lnTo>
                    <a:pt x="0" y="17635"/>
                  </a:lnTo>
                  <a:cubicBezTo>
                    <a:pt x="0" y="18153"/>
                    <a:pt x="74" y="18633"/>
                    <a:pt x="259" y="19040"/>
                  </a:cubicBezTo>
                  <a:cubicBezTo>
                    <a:pt x="446" y="19433"/>
                    <a:pt x="690" y="19627"/>
                    <a:pt x="943" y="19627"/>
                  </a:cubicBezTo>
                  <a:cubicBezTo>
                    <a:pt x="1190" y="19627"/>
                    <a:pt x="1445" y="19442"/>
                    <a:pt x="1664" y="19077"/>
                  </a:cubicBezTo>
                  <a:cubicBezTo>
                    <a:pt x="1849" y="18707"/>
                    <a:pt x="1923" y="18153"/>
                    <a:pt x="1923" y="17635"/>
                  </a:cubicBezTo>
                  <a:lnTo>
                    <a:pt x="1923" y="0"/>
                  </a:lnTo>
                  <a:close/>
                </a:path>
              </a:pathLst>
            </a:custGeom>
            <a:solidFill>
              <a:srgbClr val="A4B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21" name="Google Shape;15821;p58"/>
            <p:cNvSpPr/>
            <p:nvPr/>
          </p:nvSpPr>
          <p:spPr>
            <a:xfrm>
              <a:off x="4826675" y="4529500"/>
              <a:ext cx="22225" cy="475325"/>
            </a:xfrm>
            <a:custGeom>
              <a:avLst/>
              <a:gdLst/>
              <a:ahLst/>
              <a:cxnLst/>
              <a:rect l="l" t="t" r="r" b="b"/>
              <a:pathLst>
                <a:path w="889" h="19013" extrusionOk="0">
                  <a:moveTo>
                    <a:pt x="1" y="0"/>
                  </a:moveTo>
                  <a:lnTo>
                    <a:pt x="1" y="18411"/>
                  </a:lnTo>
                  <a:cubicBezTo>
                    <a:pt x="1" y="18559"/>
                    <a:pt x="38" y="18744"/>
                    <a:pt x="149" y="18818"/>
                  </a:cubicBezTo>
                  <a:cubicBezTo>
                    <a:pt x="241" y="18948"/>
                    <a:pt x="352" y="19012"/>
                    <a:pt x="458" y="19012"/>
                  </a:cubicBezTo>
                  <a:cubicBezTo>
                    <a:pt x="565" y="19012"/>
                    <a:pt x="666" y="18948"/>
                    <a:pt x="740" y="18818"/>
                  </a:cubicBezTo>
                  <a:cubicBezTo>
                    <a:pt x="814" y="18707"/>
                    <a:pt x="888" y="18559"/>
                    <a:pt x="888" y="18411"/>
                  </a:cubicBezTo>
                  <a:lnTo>
                    <a:pt x="888" y="0"/>
                  </a:lnTo>
                  <a:close/>
                </a:path>
              </a:pathLst>
            </a:custGeom>
            <a:solidFill>
              <a:srgbClr val="D5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22" name="Google Shape;15822;p58"/>
            <p:cNvSpPr/>
            <p:nvPr/>
          </p:nvSpPr>
          <p:spPr>
            <a:xfrm>
              <a:off x="4819300" y="4956725"/>
              <a:ext cx="142350" cy="75600"/>
            </a:xfrm>
            <a:custGeom>
              <a:avLst/>
              <a:gdLst/>
              <a:ahLst/>
              <a:cxnLst/>
              <a:rect l="l" t="t" r="r" b="b"/>
              <a:pathLst>
                <a:path w="5694" h="3024" extrusionOk="0">
                  <a:moveTo>
                    <a:pt x="2851" y="1"/>
                  </a:moveTo>
                  <a:cubicBezTo>
                    <a:pt x="2191" y="1"/>
                    <a:pt x="1534" y="158"/>
                    <a:pt x="1035" y="472"/>
                  </a:cubicBezTo>
                  <a:cubicBezTo>
                    <a:pt x="0" y="1027"/>
                    <a:pt x="74" y="1988"/>
                    <a:pt x="1072" y="2579"/>
                  </a:cubicBezTo>
                  <a:cubicBezTo>
                    <a:pt x="1590" y="2875"/>
                    <a:pt x="2246" y="3023"/>
                    <a:pt x="2902" y="3023"/>
                  </a:cubicBezTo>
                  <a:cubicBezTo>
                    <a:pt x="3558" y="3023"/>
                    <a:pt x="4215" y="2875"/>
                    <a:pt x="4732" y="2579"/>
                  </a:cubicBezTo>
                  <a:cubicBezTo>
                    <a:pt x="5694" y="1988"/>
                    <a:pt x="5694" y="1027"/>
                    <a:pt x="4695" y="472"/>
                  </a:cubicBezTo>
                  <a:cubicBezTo>
                    <a:pt x="4178" y="158"/>
                    <a:pt x="3512" y="1"/>
                    <a:pt x="2851" y="1"/>
                  </a:cubicBezTo>
                  <a:close/>
                </a:path>
              </a:pathLst>
            </a:custGeom>
            <a:solidFill>
              <a:srgbClr val="D5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23" name="Google Shape;15823;p58"/>
            <p:cNvSpPr/>
            <p:nvPr/>
          </p:nvSpPr>
          <p:spPr>
            <a:xfrm>
              <a:off x="4818375" y="4523950"/>
              <a:ext cx="146050" cy="88650"/>
            </a:xfrm>
            <a:custGeom>
              <a:avLst/>
              <a:gdLst/>
              <a:ahLst/>
              <a:cxnLst/>
              <a:rect l="l" t="t" r="r" b="b"/>
              <a:pathLst>
                <a:path w="5842" h="3546" extrusionOk="0">
                  <a:moveTo>
                    <a:pt x="0" y="0"/>
                  </a:moveTo>
                  <a:lnTo>
                    <a:pt x="0" y="2551"/>
                  </a:lnTo>
                  <a:cubicBezTo>
                    <a:pt x="148" y="2699"/>
                    <a:pt x="333" y="2847"/>
                    <a:pt x="518" y="2921"/>
                  </a:cubicBezTo>
                  <a:cubicBezTo>
                    <a:pt x="961" y="3217"/>
                    <a:pt x="1479" y="3402"/>
                    <a:pt x="2070" y="3475"/>
                  </a:cubicBezTo>
                  <a:cubicBezTo>
                    <a:pt x="2374" y="3523"/>
                    <a:pt x="2680" y="3546"/>
                    <a:pt x="2982" y="3546"/>
                  </a:cubicBezTo>
                  <a:cubicBezTo>
                    <a:pt x="3858" y="3546"/>
                    <a:pt x="4701" y="3352"/>
                    <a:pt x="5361" y="2995"/>
                  </a:cubicBezTo>
                  <a:cubicBezTo>
                    <a:pt x="5546" y="2884"/>
                    <a:pt x="5694" y="2736"/>
                    <a:pt x="5841" y="2625"/>
                  </a:cubicBezTo>
                  <a:lnTo>
                    <a:pt x="5841" y="0"/>
                  </a:lnTo>
                  <a:close/>
                </a:path>
              </a:pathLst>
            </a:custGeom>
            <a:solidFill>
              <a:srgbClr val="D5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24" name="Google Shape;15824;p58"/>
            <p:cNvSpPr/>
            <p:nvPr/>
          </p:nvSpPr>
          <p:spPr>
            <a:xfrm>
              <a:off x="4804500" y="4504525"/>
              <a:ext cx="174700" cy="92450"/>
            </a:xfrm>
            <a:custGeom>
              <a:avLst/>
              <a:gdLst/>
              <a:ahLst/>
              <a:cxnLst/>
              <a:rect l="l" t="t" r="r" b="b"/>
              <a:pathLst>
                <a:path w="6988" h="3698" extrusionOk="0">
                  <a:moveTo>
                    <a:pt x="5916" y="3032"/>
                  </a:moveTo>
                  <a:cubicBezTo>
                    <a:pt x="5029" y="3587"/>
                    <a:pt x="3735" y="3698"/>
                    <a:pt x="2625" y="3513"/>
                  </a:cubicBezTo>
                  <a:cubicBezTo>
                    <a:pt x="2071" y="3439"/>
                    <a:pt x="1516" y="3254"/>
                    <a:pt x="1073" y="2958"/>
                  </a:cubicBezTo>
                  <a:cubicBezTo>
                    <a:pt x="333" y="2515"/>
                    <a:pt x="0" y="1923"/>
                    <a:pt x="37" y="1369"/>
                  </a:cubicBezTo>
                  <a:lnTo>
                    <a:pt x="37" y="1369"/>
                  </a:lnTo>
                  <a:lnTo>
                    <a:pt x="37" y="1"/>
                  </a:lnTo>
                  <a:lnTo>
                    <a:pt x="6877" y="1"/>
                  </a:lnTo>
                  <a:lnTo>
                    <a:pt x="6877" y="1369"/>
                  </a:lnTo>
                  <a:cubicBezTo>
                    <a:pt x="6988" y="1960"/>
                    <a:pt x="6655" y="2589"/>
                    <a:pt x="5916" y="3032"/>
                  </a:cubicBezTo>
                  <a:close/>
                </a:path>
              </a:pathLst>
            </a:custGeom>
            <a:solidFill>
              <a:srgbClr val="7AB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25" name="Google Shape;15825;p58"/>
            <p:cNvSpPr/>
            <p:nvPr/>
          </p:nvSpPr>
          <p:spPr>
            <a:xfrm>
              <a:off x="4796175" y="4452875"/>
              <a:ext cx="189500" cy="105200"/>
            </a:xfrm>
            <a:custGeom>
              <a:avLst/>
              <a:gdLst/>
              <a:ahLst/>
              <a:cxnLst/>
              <a:rect l="l" t="t" r="r" b="b"/>
              <a:pathLst>
                <a:path w="7580" h="4208" extrusionOk="0">
                  <a:moveTo>
                    <a:pt x="3702" y="0"/>
                  </a:moveTo>
                  <a:cubicBezTo>
                    <a:pt x="2854" y="0"/>
                    <a:pt x="2012" y="195"/>
                    <a:pt x="1369" y="588"/>
                  </a:cubicBezTo>
                  <a:cubicBezTo>
                    <a:pt x="1" y="1438"/>
                    <a:pt x="75" y="2732"/>
                    <a:pt x="1406" y="3546"/>
                  </a:cubicBezTo>
                  <a:cubicBezTo>
                    <a:pt x="2093" y="3985"/>
                    <a:pt x="3008" y="4207"/>
                    <a:pt x="3915" y="4207"/>
                  </a:cubicBezTo>
                  <a:cubicBezTo>
                    <a:pt x="4764" y="4207"/>
                    <a:pt x="5606" y="4013"/>
                    <a:pt x="6249" y="3620"/>
                  </a:cubicBezTo>
                  <a:cubicBezTo>
                    <a:pt x="7580" y="2769"/>
                    <a:pt x="7543" y="1475"/>
                    <a:pt x="6212" y="662"/>
                  </a:cubicBezTo>
                  <a:cubicBezTo>
                    <a:pt x="5524" y="223"/>
                    <a:pt x="4610" y="0"/>
                    <a:pt x="3702" y="0"/>
                  </a:cubicBezTo>
                  <a:close/>
                </a:path>
              </a:pathLst>
            </a:custGeom>
            <a:solidFill>
              <a:srgbClr val="C0EA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26" name="Google Shape;15826;p58"/>
            <p:cNvSpPr/>
            <p:nvPr/>
          </p:nvSpPr>
          <p:spPr>
            <a:xfrm>
              <a:off x="4811900" y="4457400"/>
              <a:ext cx="159000" cy="93375"/>
            </a:xfrm>
            <a:custGeom>
              <a:avLst/>
              <a:gdLst/>
              <a:ahLst/>
              <a:cxnLst/>
              <a:rect l="l" t="t" r="r" b="b"/>
              <a:pathLst>
                <a:path w="6360" h="3735" extrusionOk="0">
                  <a:moveTo>
                    <a:pt x="5213" y="703"/>
                  </a:moveTo>
                  <a:cubicBezTo>
                    <a:pt x="4067" y="37"/>
                    <a:pt x="2219" y="0"/>
                    <a:pt x="1109" y="703"/>
                  </a:cubicBezTo>
                  <a:cubicBezTo>
                    <a:pt x="0" y="1331"/>
                    <a:pt x="0" y="2403"/>
                    <a:pt x="1146" y="3069"/>
                  </a:cubicBezTo>
                  <a:cubicBezTo>
                    <a:pt x="2292" y="3697"/>
                    <a:pt x="4141" y="3734"/>
                    <a:pt x="5250" y="3069"/>
                  </a:cubicBezTo>
                  <a:cubicBezTo>
                    <a:pt x="6359" y="2403"/>
                    <a:pt x="6359" y="1331"/>
                    <a:pt x="5213" y="703"/>
                  </a:cubicBezTo>
                  <a:close/>
                </a:path>
              </a:pathLst>
            </a:custGeom>
            <a:solidFill>
              <a:srgbClr val="7AB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27" name="Google Shape;15827;p58"/>
            <p:cNvSpPr/>
            <p:nvPr/>
          </p:nvSpPr>
          <p:spPr>
            <a:xfrm>
              <a:off x="4842400" y="4658875"/>
              <a:ext cx="30525" cy="310600"/>
            </a:xfrm>
            <a:custGeom>
              <a:avLst/>
              <a:gdLst/>
              <a:ahLst/>
              <a:cxnLst/>
              <a:rect l="l" t="t" r="r" b="b"/>
              <a:pathLst>
                <a:path w="1221" h="12424" extrusionOk="0">
                  <a:moveTo>
                    <a:pt x="888" y="1"/>
                  </a:moveTo>
                  <a:lnTo>
                    <a:pt x="888" y="1480"/>
                  </a:lnTo>
                  <a:lnTo>
                    <a:pt x="0" y="1221"/>
                  </a:lnTo>
                  <a:lnTo>
                    <a:pt x="0" y="1554"/>
                  </a:lnTo>
                  <a:lnTo>
                    <a:pt x="888" y="1776"/>
                  </a:lnTo>
                  <a:lnTo>
                    <a:pt x="888" y="3957"/>
                  </a:lnTo>
                  <a:lnTo>
                    <a:pt x="0" y="3735"/>
                  </a:lnTo>
                  <a:lnTo>
                    <a:pt x="0" y="4068"/>
                  </a:lnTo>
                  <a:lnTo>
                    <a:pt x="888" y="4290"/>
                  </a:lnTo>
                  <a:lnTo>
                    <a:pt x="888" y="6471"/>
                  </a:lnTo>
                  <a:lnTo>
                    <a:pt x="0" y="6175"/>
                  </a:lnTo>
                  <a:lnTo>
                    <a:pt x="0" y="6545"/>
                  </a:lnTo>
                  <a:lnTo>
                    <a:pt x="888" y="6841"/>
                  </a:lnTo>
                  <a:lnTo>
                    <a:pt x="888" y="8948"/>
                  </a:lnTo>
                  <a:lnTo>
                    <a:pt x="0" y="8689"/>
                  </a:lnTo>
                  <a:lnTo>
                    <a:pt x="0" y="8985"/>
                  </a:lnTo>
                  <a:lnTo>
                    <a:pt x="888" y="9318"/>
                  </a:lnTo>
                  <a:lnTo>
                    <a:pt x="888" y="11462"/>
                  </a:lnTo>
                  <a:lnTo>
                    <a:pt x="0" y="11129"/>
                  </a:lnTo>
                  <a:lnTo>
                    <a:pt x="0" y="11499"/>
                  </a:lnTo>
                  <a:lnTo>
                    <a:pt x="888" y="11758"/>
                  </a:lnTo>
                  <a:lnTo>
                    <a:pt x="888" y="12423"/>
                  </a:lnTo>
                  <a:lnTo>
                    <a:pt x="1220" y="12423"/>
                  </a:lnTo>
                  <a:lnTo>
                    <a:pt x="1220" y="1"/>
                  </a:lnTo>
                  <a:close/>
                </a:path>
              </a:pathLst>
            </a:custGeom>
            <a:solidFill>
              <a:srgbClr val="505B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28" name="Google Shape;15828;p58"/>
            <p:cNvSpPr/>
            <p:nvPr/>
          </p:nvSpPr>
          <p:spPr>
            <a:xfrm>
              <a:off x="5078075" y="4118200"/>
              <a:ext cx="166400" cy="116475"/>
            </a:xfrm>
            <a:custGeom>
              <a:avLst/>
              <a:gdLst/>
              <a:ahLst/>
              <a:cxnLst/>
              <a:rect l="l" t="t" r="r" b="b"/>
              <a:pathLst>
                <a:path w="6656" h="4659" extrusionOk="0">
                  <a:moveTo>
                    <a:pt x="4807" y="0"/>
                  </a:moveTo>
                  <a:cubicBezTo>
                    <a:pt x="4807" y="0"/>
                    <a:pt x="2922" y="4141"/>
                    <a:pt x="1" y="4326"/>
                  </a:cubicBezTo>
                  <a:cubicBezTo>
                    <a:pt x="1" y="4326"/>
                    <a:pt x="999" y="4658"/>
                    <a:pt x="2182" y="4658"/>
                  </a:cubicBezTo>
                  <a:cubicBezTo>
                    <a:pt x="4622" y="4658"/>
                    <a:pt x="6656" y="3512"/>
                    <a:pt x="6656" y="2070"/>
                  </a:cubicBezTo>
                  <a:cubicBezTo>
                    <a:pt x="6656" y="1183"/>
                    <a:pt x="5916" y="444"/>
                    <a:pt x="4807" y="0"/>
                  </a:cubicBezTo>
                  <a:close/>
                </a:path>
              </a:pathLst>
            </a:custGeom>
            <a:solidFill>
              <a:srgbClr val="CED4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29" name="Google Shape;15829;p58"/>
            <p:cNvSpPr/>
            <p:nvPr/>
          </p:nvSpPr>
          <p:spPr>
            <a:xfrm>
              <a:off x="5387725" y="4187500"/>
              <a:ext cx="106300" cy="73975"/>
            </a:xfrm>
            <a:custGeom>
              <a:avLst/>
              <a:gdLst/>
              <a:ahLst/>
              <a:cxnLst/>
              <a:rect l="l" t="t" r="r" b="b"/>
              <a:pathLst>
                <a:path w="4252" h="2959" extrusionOk="0">
                  <a:moveTo>
                    <a:pt x="3069" y="1"/>
                  </a:moveTo>
                  <a:cubicBezTo>
                    <a:pt x="3069" y="1"/>
                    <a:pt x="1812" y="2663"/>
                    <a:pt x="0" y="2774"/>
                  </a:cubicBezTo>
                  <a:cubicBezTo>
                    <a:pt x="0" y="2774"/>
                    <a:pt x="629" y="2959"/>
                    <a:pt x="1405" y="2959"/>
                  </a:cubicBezTo>
                  <a:cubicBezTo>
                    <a:pt x="2958" y="2959"/>
                    <a:pt x="4252" y="2219"/>
                    <a:pt x="4252" y="1295"/>
                  </a:cubicBezTo>
                  <a:cubicBezTo>
                    <a:pt x="4215" y="777"/>
                    <a:pt x="3771" y="297"/>
                    <a:pt x="3069" y="1"/>
                  </a:cubicBezTo>
                  <a:close/>
                </a:path>
              </a:pathLst>
            </a:custGeom>
            <a:solidFill>
              <a:srgbClr val="CED4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30" name="Google Shape;15830;p58"/>
            <p:cNvSpPr/>
            <p:nvPr/>
          </p:nvSpPr>
          <p:spPr>
            <a:xfrm>
              <a:off x="4859025" y="4471250"/>
              <a:ext cx="106325" cy="73975"/>
            </a:xfrm>
            <a:custGeom>
              <a:avLst/>
              <a:gdLst/>
              <a:ahLst/>
              <a:cxnLst/>
              <a:rect l="l" t="t" r="r" b="b"/>
              <a:pathLst>
                <a:path w="4253" h="2959" extrusionOk="0">
                  <a:moveTo>
                    <a:pt x="3032" y="1"/>
                  </a:moveTo>
                  <a:cubicBezTo>
                    <a:pt x="3032" y="1"/>
                    <a:pt x="1812" y="2700"/>
                    <a:pt x="1" y="2774"/>
                  </a:cubicBezTo>
                  <a:cubicBezTo>
                    <a:pt x="1" y="2774"/>
                    <a:pt x="592" y="2959"/>
                    <a:pt x="1369" y="2959"/>
                  </a:cubicBezTo>
                  <a:cubicBezTo>
                    <a:pt x="2958" y="2959"/>
                    <a:pt x="4252" y="2219"/>
                    <a:pt x="4252" y="1295"/>
                  </a:cubicBezTo>
                  <a:cubicBezTo>
                    <a:pt x="4215" y="777"/>
                    <a:pt x="3735" y="297"/>
                    <a:pt x="3032" y="1"/>
                  </a:cubicBezTo>
                  <a:close/>
                </a:path>
              </a:pathLst>
            </a:custGeom>
            <a:solidFill>
              <a:srgbClr val="CED4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35" name="Google Shape;15835;p59"/>
          <p:cNvSpPr txBox="1">
            <a:spLocks noGrp="1"/>
          </p:cNvSpPr>
          <p:nvPr>
            <p:ph type="subTitle" idx="1"/>
          </p:nvPr>
        </p:nvSpPr>
        <p:spPr>
          <a:xfrm>
            <a:off x="743975" y="371245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5836" name="Google Shape;15836;p59"/>
          <p:cNvSpPr txBox="1">
            <a:spLocks noGrp="1"/>
          </p:cNvSpPr>
          <p:nvPr>
            <p:ph type="subTitle" idx="2"/>
          </p:nvPr>
        </p:nvSpPr>
        <p:spPr>
          <a:xfrm>
            <a:off x="743975" y="3392175"/>
            <a:ext cx="21732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اجاره ها </a:t>
            </a:r>
            <a:r>
              <a:rPr lang="en" dirty="0">
                <a:cs typeface="B Nazanin" pitchFamily="2" charset="-78"/>
              </a:rPr>
              <a:t>03 </a:t>
            </a:r>
            <a:endParaRPr>
              <a:cs typeface="B Nazanin" pitchFamily="2" charset="-78"/>
            </a:endParaRPr>
          </a:p>
        </p:txBody>
      </p:sp>
      <p:sp>
        <p:nvSpPr>
          <p:cNvPr id="15837" name="Google Shape;15837;p59"/>
          <p:cNvSpPr txBox="1">
            <a:spLocks noGrp="1"/>
          </p:cNvSpPr>
          <p:nvPr>
            <p:ph type="subTitle" idx="4"/>
          </p:nvPr>
        </p:nvSpPr>
        <p:spPr>
          <a:xfrm>
            <a:off x="3485400" y="371245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5838" name="Google Shape;15838;p59"/>
          <p:cNvSpPr txBox="1">
            <a:spLocks noGrp="1"/>
          </p:cNvSpPr>
          <p:nvPr>
            <p:ph type="subTitle" idx="5"/>
          </p:nvPr>
        </p:nvSpPr>
        <p:spPr>
          <a:xfrm>
            <a:off x="3485400" y="3392175"/>
            <a:ext cx="21732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rPr lang="fa-IR" dirty="0">
                <a:cs typeface="B Nazanin" pitchFamily="2" charset="-78"/>
              </a:rPr>
              <a:t>اجاره ها</a:t>
            </a:r>
            <a:r>
              <a:rPr lang="en-US" dirty="0">
                <a:cs typeface="B Nazanin" pitchFamily="2" charset="-78"/>
              </a:rPr>
              <a:t> </a:t>
            </a:r>
            <a:r>
              <a:rPr lang="fa-IR" dirty="0">
                <a:cs typeface="B Nazanin" pitchFamily="2" charset="-78"/>
              </a:rPr>
              <a:t> </a:t>
            </a:r>
            <a:r>
              <a:rPr lang="en-US" dirty="0">
                <a:cs typeface="B Nazanin" pitchFamily="2" charset="-78"/>
              </a:rPr>
              <a:t> 02</a:t>
            </a:r>
            <a:endParaRPr>
              <a:cs typeface="B Nazanin" pitchFamily="2" charset="-78"/>
            </a:endParaRPr>
          </a:p>
        </p:txBody>
      </p:sp>
      <p:sp>
        <p:nvSpPr>
          <p:cNvPr id="15839" name="Google Shape;15839;p59"/>
          <p:cNvSpPr txBox="1">
            <a:spLocks noGrp="1"/>
          </p:cNvSpPr>
          <p:nvPr>
            <p:ph type="subTitle" idx="7"/>
          </p:nvPr>
        </p:nvSpPr>
        <p:spPr>
          <a:xfrm>
            <a:off x="6226825" y="3712450"/>
            <a:ext cx="2173200" cy="7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5840" name="Google Shape;15840;p59"/>
          <p:cNvSpPr txBox="1">
            <a:spLocks noGrp="1"/>
          </p:cNvSpPr>
          <p:nvPr>
            <p:ph type="subTitle" idx="8"/>
          </p:nvPr>
        </p:nvSpPr>
        <p:spPr>
          <a:xfrm>
            <a:off x="6226825" y="3392175"/>
            <a:ext cx="21732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Font typeface="Arial"/>
              <a:buNone/>
            </a:pPr>
            <a:r>
              <a:rPr lang="fa-IR" dirty="0">
                <a:cs typeface="B Nazanin" pitchFamily="2" charset="-78"/>
              </a:rPr>
              <a:t>اجاره ها</a:t>
            </a:r>
            <a:r>
              <a:rPr lang="en" dirty="0">
                <a:cs typeface="B Nazanin" pitchFamily="2" charset="-78"/>
              </a:rPr>
              <a:t>01 </a:t>
            </a:r>
            <a:endParaRPr>
              <a:cs typeface="B Nazanin" pitchFamily="2" charset="-78"/>
            </a:endParaRPr>
          </a:p>
        </p:txBody>
      </p:sp>
      <p:sp>
        <p:nvSpPr>
          <p:cNvPr id="15841" name="Google Shape;15841;p59"/>
          <p:cNvSpPr txBox="1">
            <a:spLocks noGrp="1"/>
          </p:cNvSpPr>
          <p:nvPr>
            <p:ph type="title" idx="9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افزایش حفاری و استخراج نفت</a:t>
            </a:r>
            <a:endParaRPr>
              <a:cs typeface="B Nazanin" pitchFamily="2" charset="-78"/>
            </a:endParaRPr>
          </a:p>
        </p:txBody>
      </p:sp>
      <p:sp>
        <p:nvSpPr>
          <p:cNvPr id="15842" name="Google Shape;15842;p59"/>
          <p:cNvSpPr txBox="1">
            <a:spLocks noGrp="1"/>
          </p:cNvSpPr>
          <p:nvPr>
            <p:ph type="title" idx="3"/>
          </p:nvPr>
        </p:nvSpPr>
        <p:spPr>
          <a:xfrm>
            <a:off x="3873150" y="1922200"/>
            <a:ext cx="1397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54%</a:t>
            </a:r>
            <a:endParaRPr>
              <a:cs typeface="B Nazanin" pitchFamily="2" charset="-78"/>
            </a:endParaRPr>
          </a:p>
        </p:txBody>
      </p:sp>
      <p:sp>
        <p:nvSpPr>
          <p:cNvPr id="15843" name="Google Shape;15843;p59"/>
          <p:cNvSpPr txBox="1">
            <a:spLocks noGrp="1"/>
          </p:cNvSpPr>
          <p:nvPr>
            <p:ph type="title" idx="6"/>
          </p:nvPr>
        </p:nvSpPr>
        <p:spPr>
          <a:xfrm>
            <a:off x="6612200" y="1922200"/>
            <a:ext cx="1397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73%</a:t>
            </a:r>
            <a:endParaRPr>
              <a:cs typeface="B Nazanin" pitchFamily="2" charset="-78"/>
            </a:endParaRPr>
          </a:p>
        </p:txBody>
      </p:sp>
      <p:sp>
        <p:nvSpPr>
          <p:cNvPr id="15844" name="Google Shape;15844;p59"/>
          <p:cNvSpPr txBox="1">
            <a:spLocks noGrp="1"/>
          </p:cNvSpPr>
          <p:nvPr>
            <p:ph type="title"/>
          </p:nvPr>
        </p:nvSpPr>
        <p:spPr>
          <a:xfrm>
            <a:off x="1134000" y="1922200"/>
            <a:ext cx="1397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10%</a:t>
            </a:r>
            <a:endParaRPr>
              <a:cs typeface="B Nazanin" pitchFamily="2" charset="-78"/>
            </a:endParaRPr>
          </a:p>
        </p:txBody>
      </p:sp>
      <p:sp>
        <p:nvSpPr>
          <p:cNvPr id="15845" name="Google Shape;15845;p59"/>
          <p:cNvSpPr/>
          <p:nvPr/>
        </p:nvSpPr>
        <p:spPr>
          <a:xfrm>
            <a:off x="100334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46" name="Google Shape;15846;p59"/>
          <p:cNvSpPr/>
          <p:nvPr/>
        </p:nvSpPr>
        <p:spPr>
          <a:xfrm>
            <a:off x="144214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47" name="Google Shape;15847;p59"/>
          <p:cNvSpPr/>
          <p:nvPr/>
        </p:nvSpPr>
        <p:spPr>
          <a:xfrm>
            <a:off x="188094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48" name="Google Shape;15848;p59"/>
          <p:cNvSpPr/>
          <p:nvPr/>
        </p:nvSpPr>
        <p:spPr>
          <a:xfrm>
            <a:off x="231974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49" name="Google Shape;15849;p59"/>
          <p:cNvSpPr/>
          <p:nvPr/>
        </p:nvSpPr>
        <p:spPr>
          <a:xfrm>
            <a:off x="374249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50" name="Google Shape;15850;p59"/>
          <p:cNvSpPr/>
          <p:nvPr/>
        </p:nvSpPr>
        <p:spPr>
          <a:xfrm>
            <a:off x="418129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51" name="Google Shape;15851;p59"/>
          <p:cNvSpPr/>
          <p:nvPr/>
        </p:nvSpPr>
        <p:spPr>
          <a:xfrm>
            <a:off x="462009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52" name="Google Shape;15852;p59"/>
          <p:cNvSpPr/>
          <p:nvPr/>
        </p:nvSpPr>
        <p:spPr>
          <a:xfrm>
            <a:off x="505889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53" name="Google Shape;15853;p59"/>
          <p:cNvSpPr/>
          <p:nvPr/>
        </p:nvSpPr>
        <p:spPr>
          <a:xfrm>
            <a:off x="648164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54" name="Google Shape;15854;p59"/>
          <p:cNvSpPr/>
          <p:nvPr/>
        </p:nvSpPr>
        <p:spPr>
          <a:xfrm>
            <a:off x="692044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55" name="Google Shape;15855;p59"/>
          <p:cNvSpPr/>
          <p:nvPr/>
        </p:nvSpPr>
        <p:spPr>
          <a:xfrm>
            <a:off x="735924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56" name="Google Shape;15856;p59"/>
          <p:cNvSpPr/>
          <p:nvPr/>
        </p:nvSpPr>
        <p:spPr>
          <a:xfrm>
            <a:off x="7798045" y="2734369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1" name="Google Shape;15861;p60"/>
          <p:cNvSpPr/>
          <p:nvPr/>
        </p:nvSpPr>
        <p:spPr>
          <a:xfrm>
            <a:off x="4551675" y="4264425"/>
            <a:ext cx="3817925" cy="343019"/>
          </a:xfrm>
          <a:custGeom>
            <a:avLst/>
            <a:gdLst/>
            <a:ahLst/>
            <a:cxnLst/>
            <a:rect l="l" t="t" r="r" b="b"/>
            <a:pathLst>
              <a:path w="93795" h="58711" extrusionOk="0">
                <a:moveTo>
                  <a:pt x="46879" y="1"/>
                </a:moveTo>
                <a:cubicBezTo>
                  <a:pt x="20999" y="1"/>
                  <a:pt x="0" y="13125"/>
                  <a:pt x="0" y="29356"/>
                </a:cubicBezTo>
                <a:cubicBezTo>
                  <a:pt x="0" y="45549"/>
                  <a:pt x="20999" y="58710"/>
                  <a:pt x="46879" y="58710"/>
                </a:cubicBezTo>
                <a:cubicBezTo>
                  <a:pt x="72795" y="58710"/>
                  <a:pt x="93795" y="45549"/>
                  <a:pt x="93795" y="29356"/>
                </a:cubicBezTo>
                <a:cubicBezTo>
                  <a:pt x="93795" y="13125"/>
                  <a:pt x="72795" y="1"/>
                  <a:pt x="468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5862" name="Google Shape;15862;p60"/>
          <p:cNvSpPr txBox="1">
            <a:spLocks noGrp="1"/>
          </p:cNvSpPr>
          <p:nvPr>
            <p:ph type="title"/>
          </p:nvPr>
        </p:nvSpPr>
        <p:spPr>
          <a:xfrm>
            <a:off x="720000" y="1385375"/>
            <a:ext cx="2794500" cy="126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ماکت کامپیوتر</a:t>
            </a:r>
            <a:endParaRPr b="1">
              <a:cs typeface="B Nazanin" pitchFamily="2" charset="-78"/>
            </a:endParaRPr>
          </a:p>
        </p:txBody>
      </p:sp>
      <p:sp>
        <p:nvSpPr>
          <p:cNvPr id="15863" name="Google Shape;15863;p60"/>
          <p:cNvSpPr txBox="1">
            <a:spLocks noGrp="1"/>
          </p:cNvSpPr>
          <p:nvPr>
            <p:ph type="subTitle" idx="1"/>
          </p:nvPr>
        </p:nvSpPr>
        <p:spPr>
          <a:xfrm>
            <a:off x="720000" y="2574300"/>
            <a:ext cx="2794500" cy="110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itchFamily="2" charset="-78"/>
              </a:rPr>
              <a:t>Replace image </a:t>
            </a:r>
            <a:r>
              <a:rPr lang="fa-IR" dirty="0">
                <a:cs typeface="B Nazanin" pitchFamily="2" charset="-78"/>
              </a:rPr>
              <a:t>را انتخاب کنید.</a:t>
            </a:r>
            <a:endParaRPr b="1">
              <a:cs typeface="B Nazanin" pitchFamily="2" charset="-78"/>
            </a:endParaRPr>
          </a:p>
        </p:txBody>
      </p:sp>
      <p:grpSp>
        <p:nvGrpSpPr>
          <p:cNvPr id="15864" name="Google Shape;15864;p60"/>
          <p:cNvGrpSpPr/>
          <p:nvPr/>
        </p:nvGrpSpPr>
        <p:grpSpPr>
          <a:xfrm flipH="1">
            <a:off x="7925836" y="352635"/>
            <a:ext cx="908184" cy="1265097"/>
            <a:chOff x="2626000" y="3536825"/>
            <a:chExt cx="526850" cy="733900"/>
          </a:xfrm>
        </p:grpSpPr>
        <p:sp>
          <p:nvSpPr>
            <p:cNvPr id="15865" name="Google Shape;15865;p60"/>
            <p:cNvSpPr/>
            <p:nvPr/>
          </p:nvSpPr>
          <p:spPr>
            <a:xfrm>
              <a:off x="2626000" y="3965675"/>
              <a:ext cx="526850" cy="305050"/>
            </a:xfrm>
            <a:custGeom>
              <a:avLst/>
              <a:gdLst/>
              <a:ahLst/>
              <a:cxnLst/>
              <a:rect l="l" t="t" r="r" b="b"/>
              <a:pathLst>
                <a:path w="21074" h="12202" extrusionOk="0">
                  <a:moveTo>
                    <a:pt x="14419" y="1"/>
                  </a:moveTo>
                  <a:lnTo>
                    <a:pt x="1" y="8319"/>
                  </a:lnTo>
                  <a:lnTo>
                    <a:pt x="6655" y="12201"/>
                  </a:lnTo>
                  <a:lnTo>
                    <a:pt x="21074" y="3883"/>
                  </a:lnTo>
                  <a:lnTo>
                    <a:pt x="144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66" name="Google Shape;15866;p60"/>
            <p:cNvSpPr/>
            <p:nvPr/>
          </p:nvSpPr>
          <p:spPr>
            <a:xfrm>
              <a:off x="2661125" y="3575650"/>
              <a:ext cx="308725" cy="589700"/>
            </a:xfrm>
            <a:custGeom>
              <a:avLst/>
              <a:gdLst/>
              <a:ahLst/>
              <a:cxnLst/>
              <a:rect l="l" t="t" r="r" b="b"/>
              <a:pathLst>
                <a:path w="12349" h="23588" extrusionOk="0">
                  <a:moveTo>
                    <a:pt x="12349" y="0"/>
                  </a:moveTo>
                  <a:lnTo>
                    <a:pt x="3993" y="4843"/>
                  </a:lnTo>
                  <a:lnTo>
                    <a:pt x="0" y="11794"/>
                  </a:lnTo>
                  <a:lnTo>
                    <a:pt x="0" y="23588"/>
                  </a:lnTo>
                  <a:lnTo>
                    <a:pt x="12349" y="16415"/>
                  </a:lnTo>
                  <a:lnTo>
                    <a:pt x="12349" y="0"/>
                  </a:lnTo>
                  <a:close/>
                </a:path>
              </a:pathLst>
            </a:custGeom>
            <a:solidFill>
              <a:srgbClr val="185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67" name="Google Shape;15867;p60"/>
            <p:cNvSpPr/>
            <p:nvPr/>
          </p:nvSpPr>
          <p:spPr>
            <a:xfrm>
              <a:off x="2802525" y="3657900"/>
              <a:ext cx="309675" cy="589700"/>
            </a:xfrm>
            <a:custGeom>
              <a:avLst/>
              <a:gdLst/>
              <a:ahLst/>
              <a:cxnLst/>
              <a:rect l="l" t="t" r="r" b="b"/>
              <a:pathLst>
                <a:path w="12387" h="23588" extrusionOk="0">
                  <a:moveTo>
                    <a:pt x="12386" y="1"/>
                  </a:moveTo>
                  <a:lnTo>
                    <a:pt x="3994" y="4844"/>
                  </a:lnTo>
                  <a:lnTo>
                    <a:pt x="1" y="11794"/>
                  </a:lnTo>
                  <a:lnTo>
                    <a:pt x="1" y="23588"/>
                  </a:lnTo>
                  <a:lnTo>
                    <a:pt x="12386" y="16416"/>
                  </a:lnTo>
                  <a:lnTo>
                    <a:pt x="1238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68" name="Google Shape;15868;p60"/>
            <p:cNvSpPr/>
            <p:nvPr/>
          </p:nvSpPr>
          <p:spPr>
            <a:xfrm>
              <a:off x="2863525" y="3778975"/>
              <a:ext cx="216325" cy="359575"/>
            </a:xfrm>
            <a:custGeom>
              <a:avLst/>
              <a:gdLst/>
              <a:ahLst/>
              <a:cxnLst/>
              <a:rect l="l" t="t" r="r" b="b"/>
              <a:pathLst>
                <a:path w="8653" h="14383" extrusionOk="0">
                  <a:moveTo>
                    <a:pt x="5433" y="4642"/>
                  </a:moveTo>
                  <a:cubicBezTo>
                    <a:pt x="5540" y="4642"/>
                    <a:pt x="5630" y="4699"/>
                    <a:pt x="5694" y="4807"/>
                  </a:cubicBezTo>
                  <a:cubicBezTo>
                    <a:pt x="5710" y="4804"/>
                    <a:pt x="5726" y="4802"/>
                    <a:pt x="5742" y="4802"/>
                  </a:cubicBezTo>
                  <a:cubicBezTo>
                    <a:pt x="5904" y="4802"/>
                    <a:pt x="6027" y="4974"/>
                    <a:pt x="6027" y="5177"/>
                  </a:cubicBezTo>
                  <a:lnTo>
                    <a:pt x="6027" y="7506"/>
                  </a:lnTo>
                  <a:cubicBezTo>
                    <a:pt x="6027" y="7802"/>
                    <a:pt x="5768" y="8282"/>
                    <a:pt x="5473" y="8430"/>
                  </a:cubicBezTo>
                  <a:lnTo>
                    <a:pt x="3476" y="9576"/>
                  </a:lnTo>
                  <a:cubicBezTo>
                    <a:pt x="3392" y="9633"/>
                    <a:pt x="3312" y="9657"/>
                    <a:pt x="3240" y="9657"/>
                  </a:cubicBezTo>
                  <a:cubicBezTo>
                    <a:pt x="3124" y="9657"/>
                    <a:pt x="3027" y="9594"/>
                    <a:pt x="2959" y="9502"/>
                  </a:cubicBezTo>
                  <a:cubicBezTo>
                    <a:pt x="2943" y="9505"/>
                    <a:pt x="2927" y="9507"/>
                    <a:pt x="2912" y="9507"/>
                  </a:cubicBezTo>
                  <a:cubicBezTo>
                    <a:pt x="2749" y="9507"/>
                    <a:pt x="2626" y="9335"/>
                    <a:pt x="2626" y="9133"/>
                  </a:cubicBezTo>
                  <a:lnTo>
                    <a:pt x="2626" y="6803"/>
                  </a:lnTo>
                  <a:cubicBezTo>
                    <a:pt x="2626" y="6471"/>
                    <a:pt x="2885" y="6027"/>
                    <a:pt x="3180" y="5879"/>
                  </a:cubicBezTo>
                  <a:lnTo>
                    <a:pt x="5177" y="4733"/>
                  </a:lnTo>
                  <a:cubicBezTo>
                    <a:pt x="5269" y="4671"/>
                    <a:pt x="5356" y="4642"/>
                    <a:pt x="5433" y="4642"/>
                  </a:cubicBezTo>
                  <a:close/>
                  <a:moveTo>
                    <a:pt x="8541" y="1"/>
                  </a:moveTo>
                  <a:cubicBezTo>
                    <a:pt x="8430" y="75"/>
                    <a:pt x="8245" y="186"/>
                    <a:pt x="8098" y="407"/>
                  </a:cubicBezTo>
                  <a:lnTo>
                    <a:pt x="6212" y="3661"/>
                  </a:lnTo>
                  <a:cubicBezTo>
                    <a:pt x="6168" y="3655"/>
                    <a:pt x="6124" y="3651"/>
                    <a:pt x="6082" y="3651"/>
                  </a:cubicBezTo>
                  <a:cubicBezTo>
                    <a:pt x="5876" y="3651"/>
                    <a:pt x="5687" y="3723"/>
                    <a:pt x="5473" y="3846"/>
                  </a:cubicBezTo>
                  <a:lnTo>
                    <a:pt x="3476" y="4992"/>
                  </a:lnTo>
                  <a:cubicBezTo>
                    <a:pt x="3180" y="5140"/>
                    <a:pt x="2959" y="5362"/>
                    <a:pt x="2737" y="5657"/>
                  </a:cubicBezTo>
                  <a:lnTo>
                    <a:pt x="2441" y="5472"/>
                  </a:lnTo>
                  <a:lnTo>
                    <a:pt x="851" y="4548"/>
                  </a:lnTo>
                  <a:lnTo>
                    <a:pt x="777" y="4548"/>
                  </a:lnTo>
                  <a:cubicBezTo>
                    <a:pt x="750" y="4537"/>
                    <a:pt x="721" y="4532"/>
                    <a:pt x="692" y="4532"/>
                  </a:cubicBezTo>
                  <a:cubicBezTo>
                    <a:pt x="527" y="4532"/>
                    <a:pt x="343" y="4703"/>
                    <a:pt x="186" y="4955"/>
                  </a:cubicBezTo>
                  <a:cubicBezTo>
                    <a:pt x="1" y="5288"/>
                    <a:pt x="1" y="5583"/>
                    <a:pt x="186" y="5694"/>
                  </a:cubicBezTo>
                  <a:lnTo>
                    <a:pt x="2145" y="6803"/>
                  </a:lnTo>
                  <a:cubicBezTo>
                    <a:pt x="2034" y="7025"/>
                    <a:pt x="1997" y="7321"/>
                    <a:pt x="1997" y="7543"/>
                  </a:cubicBezTo>
                  <a:lnTo>
                    <a:pt x="1997" y="9835"/>
                  </a:lnTo>
                  <a:cubicBezTo>
                    <a:pt x="1997" y="10131"/>
                    <a:pt x="2034" y="10353"/>
                    <a:pt x="2145" y="10500"/>
                  </a:cubicBezTo>
                  <a:lnTo>
                    <a:pt x="223" y="13791"/>
                  </a:lnTo>
                  <a:cubicBezTo>
                    <a:pt x="112" y="14013"/>
                    <a:pt x="38" y="14235"/>
                    <a:pt x="149" y="14382"/>
                  </a:cubicBezTo>
                  <a:cubicBezTo>
                    <a:pt x="186" y="14382"/>
                    <a:pt x="223" y="14345"/>
                    <a:pt x="297" y="14345"/>
                  </a:cubicBezTo>
                  <a:cubicBezTo>
                    <a:pt x="408" y="14235"/>
                    <a:pt x="519" y="14161"/>
                    <a:pt x="593" y="14013"/>
                  </a:cubicBezTo>
                  <a:lnTo>
                    <a:pt x="2515" y="10685"/>
                  </a:lnTo>
                  <a:cubicBezTo>
                    <a:pt x="2700" y="10685"/>
                    <a:pt x="2922" y="10648"/>
                    <a:pt x="3144" y="10500"/>
                  </a:cubicBezTo>
                  <a:lnTo>
                    <a:pt x="5140" y="9354"/>
                  </a:lnTo>
                  <a:cubicBezTo>
                    <a:pt x="5362" y="9207"/>
                    <a:pt x="5584" y="9022"/>
                    <a:pt x="5842" y="8726"/>
                  </a:cubicBezTo>
                  <a:lnTo>
                    <a:pt x="6138" y="8911"/>
                  </a:lnTo>
                  <a:lnTo>
                    <a:pt x="7802" y="9909"/>
                  </a:lnTo>
                  <a:cubicBezTo>
                    <a:pt x="7832" y="9919"/>
                    <a:pt x="7859" y="9923"/>
                    <a:pt x="7884" y="9923"/>
                  </a:cubicBezTo>
                  <a:cubicBezTo>
                    <a:pt x="7955" y="9923"/>
                    <a:pt x="8016" y="9889"/>
                    <a:pt x="8098" y="9835"/>
                  </a:cubicBezTo>
                  <a:cubicBezTo>
                    <a:pt x="8245" y="9761"/>
                    <a:pt x="8319" y="9650"/>
                    <a:pt x="8430" y="9539"/>
                  </a:cubicBezTo>
                  <a:cubicBezTo>
                    <a:pt x="8615" y="9170"/>
                    <a:pt x="8615" y="8837"/>
                    <a:pt x="8430" y="8726"/>
                  </a:cubicBezTo>
                  <a:lnTo>
                    <a:pt x="6471" y="7654"/>
                  </a:lnTo>
                  <a:cubicBezTo>
                    <a:pt x="6582" y="7358"/>
                    <a:pt x="6619" y="7099"/>
                    <a:pt x="6619" y="6803"/>
                  </a:cubicBezTo>
                  <a:lnTo>
                    <a:pt x="6619" y="4511"/>
                  </a:lnTo>
                  <a:cubicBezTo>
                    <a:pt x="6619" y="4252"/>
                    <a:pt x="6582" y="4068"/>
                    <a:pt x="6508" y="3957"/>
                  </a:cubicBezTo>
                  <a:lnTo>
                    <a:pt x="8467" y="629"/>
                  </a:lnTo>
                  <a:cubicBezTo>
                    <a:pt x="8615" y="371"/>
                    <a:pt x="8652" y="149"/>
                    <a:pt x="8541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69" name="Google Shape;15869;p60"/>
            <p:cNvSpPr/>
            <p:nvPr/>
          </p:nvSpPr>
          <p:spPr>
            <a:xfrm>
              <a:off x="2869075" y="3997100"/>
              <a:ext cx="147925" cy="145500"/>
            </a:xfrm>
            <a:custGeom>
              <a:avLst/>
              <a:gdLst/>
              <a:ahLst/>
              <a:cxnLst/>
              <a:rect l="l" t="t" r="r" b="b"/>
              <a:pathLst>
                <a:path w="5917" h="5820" extrusionOk="0">
                  <a:moveTo>
                    <a:pt x="5694" y="1"/>
                  </a:moveTo>
                  <a:cubicBezTo>
                    <a:pt x="5472" y="297"/>
                    <a:pt x="5251" y="482"/>
                    <a:pt x="4992" y="629"/>
                  </a:cubicBezTo>
                  <a:lnTo>
                    <a:pt x="3032" y="1775"/>
                  </a:lnTo>
                  <a:cubicBezTo>
                    <a:pt x="2774" y="1923"/>
                    <a:pt x="2552" y="1960"/>
                    <a:pt x="2367" y="1960"/>
                  </a:cubicBezTo>
                  <a:lnTo>
                    <a:pt x="481" y="5288"/>
                  </a:lnTo>
                  <a:cubicBezTo>
                    <a:pt x="371" y="5436"/>
                    <a:pt x="297" y="5510"/>
                    <a:pt x="149" y="5620"/>
                  </a:cubicBezTo>
                  <a:cubicBezTo>
                    <a:pt x="112" y="5620"/>
                    <a:pt x="75" y="5657"/>
                    <a:pt x="1" y="5657"/>
                  </a:cubicBezTo>
                  <a:cubicBezTo>
                    <a:pt x="1" y="5694"/>
                    <a:pt x="75" y="5731"/>
                    <a:pt x="112" y="5805"/>
                  </a:cubicBezTo>
                  <a:cubicBezTo>
                    <a:pt x="132" y="5815"/>
                    <a:pt x="154" y="5820"/>
                    <a:pt x="178" y="5820"/>
                  </a:cubicBezTo>
                  <a:cubicBezTo>
                    <a:pt x="245" y="5820"/>
                    <a:pt x="326" y="5785"/>
                    <a:pt x="407" y="5731"/>
                  </a:cubicBezTo>
                  <a:cubicBezTo>
                    <a:pt x="518" y="5694"/>
                    <a:pt x="666" y="5583"/>
                    <a:pt x="740" y="5436"/>
                  </a:cubicBezTo>
                  <a:lnTo>
                    <a:pt x="2626" y="2108"/>
                  </a:lnTo>
                  <a:cubicBezTo>
                    <a:pt x="2811" y="2108"/>
                    <a:pt x="3069" y="2071"/>
                    <a:pt x="3291" y="1923"/>
                  </a:cubicBezTo>
                  <a:lnTo>
                    <a:pt x="5288" y="777"/>
                  </a:lnTo>
                  <a:cubicBezTo>
                    <a:pt x="5509" y="629"/>
                    <a:pt x="5731" y="445"/>
                    <a:pt x="5916" y="223"/>
                  </a:cubicBezTo>
                  <a:lnTo>
                    <a:pt x="569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70" name="Google Shape;15870;p60"/>
            <p:cNvSpPr/>
            <p:nvPr/>
          </p:nvSpPr>
          <p:spPr>
            <a:xfrm>
              <a:off x="3025275" y="3779900"/>
              <a:ext cx="61025" cy="250875"/>
            </a:xfrm>
            <a:custGeom>
              <a:avLst/>
              <a:gdLst/>
              <a:ahLst/>
              <a:cxnLst/>
              <a:rect l="l" t="t" r="r" b="b"/>
              <a:pathLst>
                <a:path w="2441" h="10035" extrusionOk="0">
                  <a:moveTo>
                    <a:pt x="2071" y="1"/>
                  </a:moveTo>
                  <a:cubicBezTo>
                    <a:pt x="2182" y="149"/>
                    <a:pt x="2145" y="370"/>
                    <a:pt x="1997" y="629"/>
                  </a:cubicBezTo>
                  <a:lnTo>
                    <a:pt x="38" y="3957"/>
                  </a:lnTo>
                  <a:cubicBezTo>
                    <a:pt x="112" y="4068"/>
                    <a:pt x="149" y="4252"/>
                    <a:pt x="149" y="4511"/>
                  </a:cubicBezTo>
                  <a:lnTo>
                    <a:pt x="149" y="6803"/>
                  </a:lnTo>
                  <a:cubicBezTo>
                    <a:pt x="149" y="7099"/>
                    <a:pt x="112" y="7358"/>
                    <a:pt x="1" y="7654"/>
                  </a:cubicBezTo>
                  <a:lnTo>
                    <a:pt x="300" y="7823"/>
                  </a:lnTo>
                  <a:lnTo>
                    <a:pt x="300" y="7823"/>
                  </a:lnTo>
                  <a:cubicBezTo>
                    <a:pt x="372" y="7534"/>
                    <a:pt x="408" y="7279"/>
                    <a:pt x="408" y="6988"/>
                  </a:cubicBezTo>
                  <a:lnTo>
                    <a:pt x="408" y="4696"/>
                  </a:lnTo>
                  <a:cubicBezTo>
                    <a:pt x="408" y="4474"/>
                    <a:pt x="371" y="4289"/>
                    <a:pt x="334" y="4141"/>
                  </a:cubicBezTo>
                  <a:lnTo>
                    <a:pt x="2256" y="814"/>
                  </a:lnTo>
                  <a:cubicBezTo>
                    <a:pt x="2441" y="481"/>
                    <a:pt x="2441" y="149"/>
                    <a:pt x="2256" y="75"/>
                  </a:cubicBezTo>
                  <a:cubicBezTo>
                    <a:pt x="2219" y="1"/>
                    <a:pt x="2182" y="1"/>
                    <a:pt x="2071" y="1"/>
                  </a:cubicBezTo>
                  <a:close/>
                  <a:moveTo>
                    <a:pt x="300" y="7823"/>
                  </a:moveTo>
                  <a:lnTo>
                    <a:pt x="300" y="7823"/>
                  </a:lnTo>
                  <a:cubicBezTo>
                    <a:pt x="299" y="7828"/>
                    <a:pt x="298" y="7833"/>
                    <a:pt x="297" y="7839"/>
                  </a:cubicBezTo>
                  <a:lnTo>
                    <a:pt x="2061" y="8857"/>
                  </a:lnTo>
                  <a:lnTo>
                    <a:pt x="2061" y="8857"/>
                  </a:lnTo>
                  <a:cubicBezTo>
                    <a:pt x="2038" y="8813"/>
                    <a:pt x="2004" y="8780"/>
                    <a:pt x="1960" y="8763"/>
                  </a:cubicBezTo>
                  <a:lnTo>
                    <a:pt x="300" y="7823"/>
                  </a:lnTo>
                  <a:close/>
                  <a:moveTo>
                    <a:pt x="2061" y="8857"/>
                  </a:moveTo>
                  <a:cubicBezTo>
                    <a:pt x="2135" y="8996"/>
                    <a:pt x="2101" y="9249"/>
                    <a:pt x="1960" y="9502"/>
                  </a:cubicBezTo>
                  <a:cubicBezTo>
                    <a:pt x="1849" y="9613"/>
                    <a:pt x="1775" y="9724"/>
                    <a:pt x="1628" y="9798"/>
                  </a:cubicBezTo>
                  <a:cubicBezTo>
                    <a:pt x="1546" y="9852"/>
                    <a:pt x="1485" y="9886"/>
                    <a:pt x="1414" y="9886"/>
                  </a:cubicBezTo>
                  <a:cubicBezTo>
                    <a:pt x="1389" y="9886"/>
                    <a:pt x="1362" y="9882"/>
                    <a:pt x="1332" y="9872"/>
                  </a:cubicBezTo>
                  <a:lnTo>
                    <a:pt x="1332" y="9872"/>
                  </a:lnTo>
                  <a:lnTo>
                    <a:pt x="1628" y="10020"/>
                  </a:lnTo>
                  <a:cubicBezTo>
                    <a:pt x="1647" y="10030"/>
                    <a:pt x="1670" y="10034"/>
                    <a:pt x="1695" y="10034"/>
                  </a:cubicBezTo>
                  <a:cubicBezTo>
                    <a:pt x="1764" y="10034"/>
                    <a:pt x="1852" y="10000"/>
                    <a:pt x="1960" y="9946"/>
                  </a:cubicBezTo>
                  <a:cubicBezTo>
                    <a:pt x="2034" y="9909"/>
                    <a:pt x="2182" y="9761"/>
                    <a:pt x="2256" y="9613"/>
                  </a:cubicBezTo>
                  <a:cubicBezTo>
                    <a:pt x="2441" y="9317"/>
                    <a:pt x="2441" y="8985"/>
                    <a:pt x="2219" y="8948"/>
                  </a:cubicBezTo>
                  <a:lnTo>
                    <a:pt x="2061" y="8857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71" name="Google Shape;15871;p60"/>
            <p:cNvSpPr/>
            <p:nvPr/>
          </p:nvSpPr>
          <p:spPr>
            <a:xfrm>
              <a:off x="2929150" y="3894700"/>
              <a:ext cx="83225" cy="124625"/>
            </a:xfrm>
            <a:custGeom>
              <a:avLst/>
              <a:gdLst/>
              <a:ahLst/>
              <a:cxnLst/>
              <a:rect l="l" t="t" r="r" b="b"/>
              <a:pathLst>
                <a:path w="3329" h="4985" extrusionOk="0">
                  <a:moveTo>
                    <a:pt x="2829" y="1"/>
                  </a:moveTo>
                  <a:cubicBezTo>
                    <a:pt x="2729" y="1"/>
                    <a:pt x="2633" y="26"/>
                    <a:pt x="2552" y="67"/>
                  </a:cubicBezTo>
                  <a:lnTo>
                    <a:pt x="555" y="1213"/>
                  </a:lnTo>
                  <a:cubicBezTo>
                    <a:pt x="260" y="1361"/>
                    <a:pt x="1" y="1805"/>
                    <a:pt x="1" y="2137"/>
                  </a:cubicBezTo>
                  <a:lnTo>
                    <a:pt x="1" y="4430"/>
                  </a:lnTo>
                  <a:cubicBezTo>
                    <a:pt x="1" y="4725"/>
                    <a:pt x="112" y="4984"/>
                    <a:pt x="519" y="4984"/>
                  </a:cubicBezTo>
                  <a:cubicBezTo>
                    <a:pt x="334" y="4873"/>
                    <a:pt x="334" y="4725"/>
                    <a:pt x="334" y="4614"/>
                  </a:cubicBezTo>
                  <a:lnTo>
                    <a:pt x="334" y="2322"/>
                  </a:lnTo>
                  <a:cubicBezTo>
                    <a:pt x="334" y="1990"/>
                    <a:pt x="592" y="1583"/>
                    <a:pt x="888" y="1398"/>
                  </a:cubicBezTo>
                  <a:lnTo>
                    <a:pt x="2885" y="252"/>
                  </a:lnTo>
                  <a:cubicBezTo>
                    <a:pt x="2993" y="205"/>
                    <a:pt x="3063" y="185"/>
                    <a:pt x="3118" y="185"/>
                  </a:cubicBezTo>
                  <a:cubicBezTo>
                    <a:pt x="3194" y="185"/>
                    <a:pt x="3242" y="224"/>
                    <a:pt x="3328" y="289"/>
                  </a:cubicBezTo>
                  <a:cubicBezTo>
                    <a:pt x="3188" y="78"/>
                    <a:pt x="3002" y="1"/>
                    <a:pt x="2829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72" name="Google Shape;15872;p60"/>
            <p:cNvSpPr/>
            <p:nvPr/>
          </p:nvSpPr>
          <p:spPr>
            <a:xfrm>
              <a:off x="2661125" y="3870475"/>
              <a:ext cx="141425" cy="377125"/>
            </a:xfrm>
            <a:custGeom>
              <a:avLst/>
              <a:gdLst/>
              <a:ahLst/>
              <a:cxnLst/>
              <a:rect l="l" t="t" r="r" b="b"/>
              <a:pathLst>
                <a:path w="5657" h="15085" extrusionOk="0">
                  <a:moveTo>
                    <a:pt x="0" y="1"/>
                  </a:moveTo>
                  <a:lnTo>
                    <a:pt x="0" y="11795"/>
                  </a:lnTo>
                  <a:lnTo>
                    <a:pt x="5657" y="15085"/>
                  </a:lnTo>
                  <a:lnTo>
                    <a:pt x="5657" y="32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73" name="Google Shape;15873;p60"/>
            <p:cNvSpPr/>
            <p:nvPr/>
          </p:nvSpPr>
          <p:spPr>
            <a:xfrm>
              <a:off x="2662050" y="3696725"/>
              <a:ext cx="242175" cy="256050"/>
            </a:xfrm>
            <a:custGeom>
              <a:avLst/>
              <a:gdLst/>
              <a:ahLst/>
              <a:cxnLst/>
              <a:rect l="l" t="t" r="r" b="b"/>
              <a:pathLst>
                <a:path w="9687" h="10242" extrusionOk="0">
                  <a:moveTo>
                    <a:pt x="3993" y="0"/>
                  </a:moveTo>
                  <a:lnTo>
                    <a:pt x="0" y="6951"/>
                  </a:lnTo>
                  <a:lnTo>
                    <a:pt x="5657" y="10241"/>
                  </a:lnTo>
                  <a:lnTo>
                    <a:pt x="9687" y="3291"/>
                  </a:lnTo>
                  <a:lnTo>
                    <a:pt x="3993" y="0"/>
                  </a:lnTo>
                  <a:close/>
                </a:path>
              </a:pathLst>
            </a:custGeom>
            <a:solidFill>
              <a:srgbClr val="FFA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74" name="Google Shape;15874;p60"/>
            <p:cNvSpPr/>
            <p:nvPr/>
          </p:nvSpPr>
          <p:spPr>
            <a:xfrm>
              <a:off x="2760950" y="3575650"/>
              <a:ext cx="351250" cy="203350"/>
            </a:xfrm>
            <a:custGeom>
              <a:avLst/>
              <a:gdLst/>
              <a:ahLst/>
              <a:cxnLst/>
              <a:rect l="l" t="t" r="r" b="b"/>
              <a:pathLst>
                <a:path w="14050" h="8134" extrusionOk="0">
                  <a:moveTo>
                    <a:pt x="8356" y="0"/>
                  </a:moveTo>
                  <a:lnTo>
                    <a:pt x="0" y="4843"/>
                  </a:lnTo>
                  <a:lnTo>
                    <a:pt x="5657" y="8134"/>
                  </a:lnTo>
                  <a:lnTo>
                    <a:pt x="14049" y="3291"/>
                  </a:lnTo>
                  <a:lnTo>
                    <a:pt x="8356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75" name="Google Shape;15875;p60"/>
            <p:cNvSpPr/>
            <p:nvPr/>
          </p:nvSpPr>
          <p:spPr>
            <a:xfrm>
              <a:off x="2944875" y="3570100"/>
              <a:ext cx="14800" cy="61025"/>
            </a:xfrm>
            <a:custGeom>
              <a:avLst/>
              <a:gdLst/>
              <a:ahLst/>
              <a:cxnLst/>
              <a:rect l="l" t="t" r="r" b="b"/>
              <a:pathLst>
                <a:path w="592" h="2441" extrusionOk="0">
                  <a:moveTo>
                    <a:pt x="0" y="0"/>
                  </a:moveTo>
                  <a:lnTo>
                    <a:pt x="0" y="2145"/>
                  </a:lnTo>
                  <a:lnTo>
                    <a:pt x="592" y="2440"/>
                  </a:lnTo>
                  <a:lnTo>
                    <a:pt x="592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76" name="Google Shape;15876;p60"/>
            <p:cNvSpPr/>
            <p:nvPr/>
          </p:nvSpPr>
          <p:spPr>
            <a:xfrm>
              <a:off x="2821950" y="3545150"/>
              <a:ext cx="164550" cy="167300"/>
            </a:xfrm>
            <a:custGeom>
              <a:avLst/>
              <a:gdLst/>
              <a:ahLst/>
              <a:cxnLst/>
              <a:rect l="l" t="t" r="r" b="b"/>
              <a:pathLst>
                <a:path w="6582" h="6692" extrusionOk="0">
                  <a:moveTo>
                    <a:pt x="6581" y="0"/>
                  </a:moveTo>
                  <a:lnTo>
                    <a:pt x="0" y="3771"/>
                  </a:lnTo>
                  <a:lnTo>
                    <a:pt x="0" y="6692"/>
                  </a:lnTo>
                  <a:lnTo>
                    <a:pt x="1035" y="6063"/>
                  </a:lnTo>
                  <a:lnTo>
                    <a:pt x="1035" y="3956"/>
                  </a:lnTo>
                  <a:lnTo>
                    <a:pt x="5509" y="1331"/>
                  </a:lnTo>
                  <a:lnTo>
                    <a:pt x="5509" y="3438"/>
                  </a:lnTo>
                  <a:lnTo>
                    <a:pt x="6581" y="2884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77" name="Google Shape;15877;p60"/>
            <p:cNvSpPr/>
            <p:nvPr/>
          </p:nvSpPr>
          <p:spPr>
            <a:xfrm>
              <a:off x="2806225" y="3536825"/>
              <a:ext cx="180275" cy="102625"/>
            </a:xfrm>
            <a:custGeom>
              <a:avLst/>
              <a:gdLst/>
              <a:ahLst/>
              <a:cxnLst/>
              <a:rect l="l" t="t" r="r" b="b"/>
              <a:pathLst>
                <a:path w="7211" h="4105" extrusionOk="0">
                  <a:moveTo>
                    <a:pt x="6545" y="0"/>
                  </a:moveTo>
                  <a:lnTo>
                    <a:pt x="1" y="3771"/>
                  </a:lnTo>
                  <a:lnTo>
                    <a:pt x="629" y="4104"/>
                  </a:lnTo>
                  <a:lnTo>
                    <a:pt x="7210" y="333"/>
                  </a:lnTo>
                  <a:lnTo>
                    <a:pt x="654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78" name="Google Shape;15878;p60"/>
            <p:cNvSpPr/>
            <p:nvPr/>
          </p:nvSpPr>
          <p:spPr>
            <a:xfrm>
              <a:off x="2806225" y="3631100"/>
              <a:ext cx="15750" cy="81350"/>
            </a:xfrm>
            <a:custGeom>
              <a:avLst/>
              <a:gdLst/>
              <a:ahLst/>
              <a:cxnLst/>
              <a:rect l="l" t="t" r="r" b="b"/>
              <a:pathLst>
                <a:path w="630" h="3254" extrusionOk="0">
                  <a:moveTo>
                    <a:pt x="1" y="0"/>
                  </a:moveTo>
                  <a:lnTo>
                    <a:pt x="1" y="2884"/>
                  </a:lnTo>
                  <a:lnTo>
                    <a:pt x="629" y="3254"/>
                  </a:lnTo>
                  <a:lnTo>
                    <a:pt x="629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79" name="Google Shape;15879;p60"/>
            <p:cNvSpPr/>
            <p:nvPr/>
          </p:nvSpPr>
          <p:spPr>
            <a:xfrm>
              <a:off x="2980000" y="3591350"/>
              <a:ext cx="16650" cy="61025"/>
            </a:xfrm>
            <a:custGeom>
              <a:avLst/>
              <a:gdLst/>
              <a:ahLst/>
              <a:cxnLst/>
              <a:rect l="l" t="t" r="r" b="b"/>
              <a:pathLst>
                <a:path w="666" h="2441" extrusionOk="0">
                  <a:moveTo>
                    <a:pt x="0" y="1"/>
                  </a:moveTo>
                  <a:lnTo>
                    <a:pt x="0" y="2108"/>
                  </a:lnTo>
                  <a:lnTo>
                    <a:pt x="666" y="2441"/>
                  </a:lnTo>
                  <a:lnTo>
                    <a:pt x="666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80" name="Google Shape;15880;p60"/>
            <p:cNvSpPr/>
            <p:nvPr/>
          </p:nvSpPr>
          <p:spPr>
            <a:xfrm>
              <a:off x="2858000" y="3565475"/>
              <a:ext cx="163600" cy="167325"/>
            </a:xfrm>
            <a:custGeom>
              <a:avLst/>
              <a:gdLst/>
              <a:ahLst/>
              <a:cxnLst/>
              <a:rect l="l" t="t" r="r" b="b"/>
              <a:pathLst>
                <a:path w="6544" h="6693" extrusionOk="0">
                  <a:moveTo>
                    <a:pt x="6544" y="1"/>
                  </a:moveTo>
                  <a:lnTo>
                    <a:pt x="0" y="3809"/>
                  </a:lnTo>
                  <a:lnTo>
                    <a:pt x="0" y="6692"/>
                  </a:lnTo>
                  <a:lnTo>
                    <a:pt x="998" y="6101"/>
                  </a:lnTo>
                  <a:lnTo>
                    <a:pt x="998" y="3993"/>
                  </a:lnTo>
                  <a:lnTo>
                    <a:pt x="5546" y="1332"/>
                  </a:lnTo>
                  <a:lnTo>
                    <a:pt x="5546" y="3476"/>
                  </a:lnTo>
                  <a:lnTo>
                    <a:pt x="6544" y="2921"/>
                  </a:lnTo>
                  <a:lnTo>
                    <a:pt x="654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81" name="Google Shape;15881;p60"/>
            <p:cNvSpPr/>
            <p:nvPr/>
          </p:nvSpPr>
          <p:spPr>
            <a:xfrm>
              <a:off x="2841350" y="3557150"/>
              <a:ext cx="180250" cy="103550"/>
            </a:xfrm>
            <a:custGeom>
              <a:avLst/>
              <a:gdLst/>
              <a:ahLst/>
              <a:cxnLst/>
              <a:rect l="l" t="t" r="r" b="b"/>
              <a:pathLst>
                <a:path w="7210" h="4142" extrusionOk="0">
                  <a:moveTo>
                    <a:pt x="6618" y="1"/>
                  </a:moveTo>
                  <a:lnTo>
                    <a:pt x="1" y="3809"/>
                  </a:lnTo>
                  <a:lnTo>
                    <a:pt x="666" y="4142"/>
                  </a:lnTo>
                  <a:lnTo>
                    <a:pt x="7210" y="334"/>
                  </a:lnTo>
                  <a:lnTo>
                    <a:pt x="6618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82" name="Google Shape;15882;p60"/>
            <p:cNvSpPr/>
            <p:nvPr/>
          </p:nvSpPr>
          <p:spPr>
            <a:xfrm>
              <a:off x="2841350" y="3652350"/>
              <a:ext cx="16675" cy="80450"/>
            </a:xfrm>
            <a:custGeom>
              <a:avLst/>
              <a:gdLst/>
              <a:ahLst/>
              <a:cxnLst/>
              <a:rect l="l" t="t" r="r" b="b"/>
              <a:pathLst>
                <a:path w="667" h="3218" extrusionOk="0">
                  <a:moveTo>
                    <a:pt x="1" y="1"/>
                  </a:moveTo>
                  <a:lnTo>
                    <a:pt x="1" y="2848"/>
                  </a:lnTo>
                  <a:lnTo>
                    <a:pt x="666" y="3217"/>
                  </a:lnTo>
                  <a:lnTo>
                    <a:pt x="666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83" name="Google Shape;15883;p60"/>
            <p:cNvSpPr/>
            <p:nvPr/>
          </p:nvSpPr>
          <p:spPr>
            <a:xfrm>
              <a:off x="3016975" y="3611700"/>
              <a:ext cx="15725" cy="61950"/>
            </a:xfrm>
            <a:custGeom>
              <a:avLst/>
              <a:gdLst/>
              <a:ahLst/>
              <a:cxnLst/>
              <a:rect l="l" t="t" r="r" b="b"/>
              <a:pathLst>
                <a:path w="629" h="2478" extrusionOk="0">
                  <a:moveTo>
                    <a:pt x="0" y="0"/>
                  </a:moveTo>
                  <a:lnTo>
                    <a:pt x="0" y="2144"/>
                  </a:lnTo>
                  <a:lnTo>
                    <a:pt x="629" y="2477"/>
                  </a:lnTo>
                  <a:lnTo>
                    <a:pt x="629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84" name="Google Shape;15884;p60"/>
            <p:cNvSpPr/>
            <p:nvPr/>
          </p:nvSpPr>
          <p:spPr>
            <a:xfrm>
              <a:off x="2894050" y="3587650"/>
              <a:ext cx="163600" cy="166400"/>
            </a:xfrm>
            <a:custGeom>
              <a:avLst/>
              <a:gdLst/>
              <a:ahLst/>
              <a:cxnLst/>
              <a:rect l="l" t="t" r="r" b="b"/>
              <a:pathLst>
                <a:path w="6544" h="6656" extrusionOk="0">
                  <a:moveTo>
                    <a:pt x="6544" y="1"/>
                  </a:moveTo>
                  <a:lnTo>
                    <a:pt x="0" y="3772"/>
                  </a:lnTo>
                  <a:lnTo>
                    <a:pt x="0" y="6656"/>
                  </a:lnTo>
                  <a:lnTo>
                    <a:pt x="998" y="6064"/>
                  </a:lnTo>
                  <a:lnTo>
                    <a:pt x="998" y="3920"/>
                  </a:lnTo>
                  <a:lnTo>
                    <a:pt x="5546" y="1332"/>
                  </a:lnTo>
                  <a:lnTo>
                    <a:pt x="5546" y="3439"/>
                  </a:lnTo>
                  <a:lnTo>
                    <a:pt x="6544" y="2848"/>
                  </a:lnTo>
                  <a:lnTo>
                    <a:pt x="654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85" name="Google Shape;15885;p60"/>
            <p:cNvSpPr/>
            <p:nvPr/>
          </p:nvSpPr>
          <p:spPr>
            <a:xfrm>
              <a:off x="2878325" y="3578425"/>
              <a:ext cx="179325" cy="103525"/>
            </a:xfrm>
            <a:custGeom>
              <a:avLst/>
              <a:gdLst/>
              <a:ahLst/>
              <a:cxnLst/>
              <a:rect l="l" t="t" r="r" b="b"/>
              <a:pathLst>
                <a:path w="7173" h="4141" extrusionOk="0">
                  <a:moveTo>
                    <a:pt x="6581" y="0"/>
                  </a:moveTo>
                  <a:lnTo>
                    <a:pt x="1" y="3771"/>
                  </a:lnTo>
                  <a:lnTo>
                    <a:pt x="629" y="4141"/>
                  </a:lnTo>
                  <a:lnTo>
                    <a:pt x="7173" y="370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86" name="Google Shape;15886;p60"/>
            <p:cNvSpPr/>
            <p:nvPr/>
          </p:nvSpPr>
          <p:spPr>
            <a:xfrm>
              <a:off x="2878325" y="3672700"/>
              <a:ext cx="15750" cy="81350"/>
            </a:xfrm>
            <a:custGeom>
              <a:avLst/>
              <a:gdLst/>
              <a:ahLst/>
              <a:cxnLst/>
              <a:rect l="l" t="t" r="r" b="b"/>
              <a:pathLst>
                <a:path w="630" h="3254" extrusionOk="0">
                  <a:moveTo>
                    <a:pt x="1" y="0"/>
                  </a:moveTo>
                  <a:lnTo>
                    <a:pt x="1" y="2884"/>
                  </a:lnTo>
                  <a:lnTo>
                    <a:pt x="629" y="3254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87" name="Google Shape;15887;p60"/>
            <p:cNvSpPr/>
            <p:nvPr/>
          </p:nvSpPr>
          <p:spPr>
            <a:xfrm>
              <a:off x="2729525" y="3766975"/>
              <a:ext cx="106300" cy="108400"/>
            </a:xfrm>
            <a:custGeom>
              <a:avLst/>
              <a:gdLst/>
              <a:ahLst/>
              <a:cxnLst/>
              <a:rect l="l" t="t" r="r" b="b"/>
              <a:pathLst>
                <a:path w="4252" h="4336" extrusionOk="0">
                  <a:moveTo>
                    <a:pt x="1960" y="0"/>
                  </a:moveTo>
                  <a:lnTo>
                    <a:pt x="0" y="3401"/>
                  </a:lnTo>
                  <a:lnTo>
                    <a:pt x="1405" y="4178"/>
                  </a:lnTo>
                  <a:cubicBezTo>
                    <a:pt x="1609" y="4285"/>
                    <a:pt x="1828" y="4335"/>
                    <a:pt x="2050" y="4335"/>
                  </a:cubicBezTo>
                  <a:cubicBezTo>
                    <a:pt x="2675" y="4335"/>
                    <a:pt x="3325" y="3935"/>
                    <a:pt x="3734" y="3254"/>
                  </a:cubicBezTo>
                  <a:cubicBezTo>
                    <a:pt x="4252" y="2292"/>
                    <a:pt x="4067" y="1183"/>
                    <a:pt x="3328" y="777"/>
                  </a:cubicBezTo>
                  <a:lnTo>
                    <a:pt x="196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88" name="Google Shape;15888;p60"/>
            <p:cNvSpPr/>
            <p:nvPr/>
          </p:nvSpPr>
          <p:spPr>
            <a:xfrm>
              <a:off x="2705500" y="3762625"/>
              <a:ext cx="96125" cy="93325"/>
            </a:xfrm>
            <a:custGeom>
              <a:avLst/>
              <a:gdLst/>
              <a:ahLst/>
              <a:cxnLst/>
              <a:rect l="l" t="t" r="r" b="b"/>
              <a:pathLst>
                <a:path w="3845" h="3733" extrusionOk="0">
                  <a:moveTo>
                    <a:pt x="2244" y="1"/>
                  </a:moveTo>
                  <a:cubicBezTo>
                    <a:pt x="1607" y="1"/>
                    <a:pt x="961" y="420"/>
                    <a:pt x="555" y="1098"/>
                  </a:cubicBezTo>
                  <a:cubicBezTo>
                    <a:pt x="0" y="2060"/>
                    <a:pt x="185" y="3169"/>
                    <a:pt x="961" y="3575"/>
                  </a:cubicBezTo>
                  <a:cubicBezTo>
                    <a:pt x="1165" y="3682"/>
                    <a:pt x="1387" y="3733"/>
                    <a:pt x="1613" y="3733"/>
                  </a:cubicBezTo>
                  <a:cubicBezTo>
                    <a:pt x="2248" y="3733"/>
                    <a:pt x="2918" y="3333"/>
                    <a:pt x="3327" y="2651"/>
                  </a:cubicBezTo>
                  <a:cubicBezTo>
                    <a:pt x="3845" y="1690"/>
                    <a:pt x="3660" y="581"/>
                    <a:pt x="2921" y="174"/>
                  </a:cubicBezTo>
                  <a:cubicBezTo>
                    <a:pt x="2704" y="56"/>
                    <a:pt x="2474" y="1"/>
                    <a:pt x="2244" y="1"/>
                  </a:cubicBezTo>
                  <a:close/>
                </a:path>
              </a:pathLst>
            </a:custGeom>
            <a:solidFill>
              <a:srgbClr val="2481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89" name="Google Shape;15889;p60"/>
            <p:cNvSpPr/>
            <p:nvPr/>
          </p:nvSpPr>
          <p:spPr>
            <a:xfrm>
              <a:off x="2714725" y="3767850"/>
              <a:ext cx="73975" cy="78100"/>
            </a:xfrm>
            <a:custGeom>
              <a:avLst/>
              <a:gdLst/>
              <a:ahLst/>
              <a:cxnLst/>
              <a:rect l="l" t="t" r="r" b="b"/>
              <a:pathLst>
                <a:path w="2959" h="3124" extrusionOk="0">
                  <a:moveTo>
                    <a:pt x="1876" y="1"/>
                  </a:moveTo>
                  <a:cubicBezTo>
                    <a:pt x="1347" y="1"/>
                    <a:pt x="803" y="320"/>
                    <a:pt x="444" y="926"/>
                  </a:cubicBezTo>
                  <a:cubicBezTo>
                    <a:pt x="1" y="1703"/>
                    <a:pt x="149" y="2627"/>
                    <a:pt x="777" y="2997"/>
                  </a:cubicBezTo>
                  <a:cubicBezTo>
                    <a:pt x="933" y="3082"/>
                    <a:pt x="1111" y="3124"/>
                    <a:pt x="1299" y="3124"/>
                  </a:cubicBezTo>
                  <a:cubicBezTo>
                    <a:pt x="1599" y="3124"/>
                    <a:pt x="1923" y="3017"/>
                    <a:pt x="2219" y="2812"/>
                  </a:cubicBezTo>
                  <a:cubicBezTo>
                    <a:pt x="2182" y="2479"/>
                    <a:pt x="2256" y="2109"/>
                    <a:pt x="2441" y="1777"/>
                  </a:cubicBezTo>
                  <a:cubicBezTo>
                    <a:pt x="2589" y="1555"/>
                    <a:pt x="2774" y="1370"/>
                    <a:pt x="2958" y="1259"/>
                  </a:cubicBezTo>
                  <a:cubicBezTo>
                    <a:pt x="2884" y="816"/>
                    <a:pt x="2737" y="409"/>
                    <a:pt x="2404" y="113"/>
                  </a:cubicBezTo>
                  <a:cubicBezTo>
                    <a:pt x="2235" y="38"/>
                    <a:pt x="2056" y="1"/>
                    <a:pt x="1876" y="1"/>
                  </a:cubicBezTo>
                  <a:close/>
                </a:path>
              </a:pathLst>
            </a:custGeom>
            <a:solidFill>
              <a:srgbClr val="185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90" name="Google Shape;15890;p60"/>
            <p:cNvSpPr/>
            <p:nvPr/>
          </p:nvSpPr>
          <p:spPr>
            <a:xfrm>
              <a:off x="2769250" y="3799325"/>
              <a:ext cx="20375" cy="38825"/>
            </a:xfrm>
            <a:custGeom>
              <a:avLst/>
              <a:gdLst/>
              <a:ahLst/>
              <a:cxnLst/>
              <a:rect l="l" t="t" r="r" b="b"/>
              <a:pathLst>
                <a:path w="815" h="1553" extrusionOk="0">
                  <a:moveTo>
                    <a:pt x="777" y="0"/>
                  </a:moveTo>
                  <a:cubicBezTo>
                    <a:pt x="593" y="111"/>
                    <a:pt x="408" y="370"/>
                    <a:pt x="260" y="518"/>
                  </a:cubicBezTo>
                  <a:cubicBezTo>
                    <a:pt x="75" y="850"/>
                    <a:pt x="1" y="1220"/>
                    <a:pt x="38" y="1553"/>
                  </a:cubicBezTo>
                  <a:cubicBezTo>
                    <a:pt x="223" y="1405"/>
                    <a:pt x="408" y="1220"/>
                    <a:pt x="556" y="998"/>
                  </a:cubicBezTo>
                  <a:cubicBezTo>
                    <a:pt x="740" y="666"/>
                    <a:pt x="814" y="296"/>
                    <a:pt x="777" y="0"/>
                  </a:cubicBezTo>
                  <a:close/>
                </a:path>
              </a:pathLst>
            </a:custGeom>
            <a:solidFill>
              <a:srgbClr val="0B2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91" name="Google Shape;15891;p60"/>
            <p:cNvSpPr/>
            <p:nvPr/>
          </p:nvSpPr>
          <p:spPr>
            <a:xfrm>
              <a:off x="2706400" y="3750325"/>
              <a:ext cx="102625" cy="113775"/>
            </a:xfrm>
            <a:custGeom>
              <a:avLst/>
              <a:gdLst/>
              <a:ahLst/>
              <a:cxnLst/>
              <a:rect l="l" t="t" r="r" b="b"/>
              <a:pathLst>
                <a:path w="4105" h="4551" extrusionOk="0">
                  <a:moveTo>
                    <a:pt x="2182" y="1"/>
                  </a:moveTo>
                  <a:lnTo>
                    <a:pt x="1" y="3846"/>
                  </a:lnTo>
                  <a:lnTo>
                    <a:pt x="888" y="4363"/>
                  </a:lnTo>
                  <a:cubicBezTo>
                    <a:pt x="1123" y="4491"/>
                    <a:pt x="1376" y="4550"/>
                    <a:pt x="1633" y="4550"/>
                  </a:cubicBezTo>
                  <a:cubicBezTo>
                    <a:pt x="2344" y="4550"/>
                    <a:pt x="3078" y="4089"/>
                    <a:pt x="3513" y="3328"/>
                  </a:cubicBezTo>
                  <a:cubicBezTo>
                    <a:pt x="4105" y="2256"/>
                    <a:pt x="3883" y="1036"/>
                    <a:pt x="3070" y="518"/>
                  </a:cubicBezTo>
                  <a:lnTo>
                    <a:pt x="2182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92" name="Google Shape;15892;p60"/>
            <p:cNvSpPr/>
            <p:nvPr/>
          </p:nvSpPr>
          <p:spPr>
            <a:xfrm>
              <a:off x="2679600" y="3745100"/>
              <a:ext cx="107250" cy="106600"/>
            </a:xfrm>
            <a:custGeom>
              <a:avLst/>
              <a:gdLst/>
              <a:ahLst/>
              <a:cxnLst/>
              <a:rect l="l" t="t" r="r" b="b"/>
              <a:pathLst>
                <a:path w="4290" h="4264" extrusionOk="0">
                  <a:moveTo>
                    <a:pt x="2498" y="1"/>
                  </a:moveTo>
                  <a:cubicBezTo>
                    <a:pt x="1799" y="1"/>
                    <a:pt x="1058" y="467"/>
                    <a:pt x="629" y="1245"/>
                  </a:cubicBezTo>
                  <a:cubicBezTo>
                    <a:pt x="1" y="2280"/>
                    <a:pt x="186" y="3537"/>
                    <a:pt x="1073" y="4055"/>
                  </a:cubicBezTo>
                  <a:cubicBezTo>
                    <a:pt x="1306" y="4197"/>
                    <a:pt x="1565" y="4264"/>
                    <a:pt x="1830" y="4264"/>
                  </a:cubicBezTo>
                  <a:cubicBezTo>
                    <a:pt x="2528" y="4264"/>
                    <a:pt x="3269" y="3797"/>
                    <a:pt x="3698" y="3019"/>
                  </a:cubicBezTo>
                  <a:cubicBezTo>
                    <a:pt x="4289" y="1984"/>
                    <a:pt x="4068" y="727"/>
                    <a:pt x="3254" y="210"/>
                  </a:cubicBezTo>
                  <a:cubicBezTo>
                    <a:pt x="3021" y="68"/>
                    <a:pt x="2762" y="1"/>
                    <a:pt x="2498" y="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93" name="Google Shape;15893;p60"/>
            <p:cNvSpPr/>
            <p:nvPr/>
          </p:nvSpPr>
          <p:spPr>
            <a:xfrm>
              <a:off x="2687000" y="3754275"/>
              <a:ext cx="91525" cy="89175"/>
            </a:xfrm>
            <a:custGeom>
              <a:avLst/>
              <a:gdLst/>
              <a:ahLst/>
              <a:cxnLst/>
              <a:rect l="l" t="t" r="r" b="b"/>
              <a:pathLst>
                <a:path w="3661" h="3567" extrusionOk="0">
                  <a:moveTo>
                    <a:pt x="2113" y="1"/>
                  </a:moveTo>
                  <a:cubicBezTo>
                    <a:pt x="1516" y="1"/>
                    <a:pt x="869" y="405"/>
                    <a:pt x="518" y="1026"/>
                  </a:cubicBezTo>
                  <a:cubicBezTo>
                    <a:pt x="1" y="1913"/>
                    <a:pt x="185" y="2985"/>
                    <a:pt x="925" y="3392"/>
                  </a:cubicBezTo>
                  <a:cubicBezTo>
                    <a:pt x="1114" y="3512"/>
                    <a:pt x="1325" y="3567"/>
                    <a:pt x="1543" y="3567"/>
                  </a:cubicBezTo>
                  <a:cubicBezTo>
                    <a:pt x="2131" y="3567"/>
                    <a:pt x="2765" y="3163"/>
                    <a:pt x="3143" y="2542"/>
                  </a:cubicBezTo>
                  <a:cubicBezTo>
                    <a:pt x="3661" y="1654"/>
                    <a:pt x="3513" y="582"/>
                    <a:pt x="2736" y="175"/>
                  </a:cubicBezTo>
                  <a:cubicBezTo>
                    <a:pt x="2547" y="56"/>
                    <a:pt x="2333" y="1"/>
                    <a:pt x="2113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5894" name="Google Shape;15894;p60"/>
          <p:cNvGrpSpPr/>
          <p:nvPr/>
        </p:nvGrpSpPr>
        <p:grpSpPr>
          <a:xfrm>
            <a:off x="4490624" y="1320650"/>
            <a:ext cx="3940015" cy="3111802"/>
            <a:chOff x="4490624" y="1506750"/>
            <a:chExt cx="3940015" cy="3111802"/>
          </a:xfrm>
        </p:grpSpPr>
        <p:grpSp>
          <p:nvGrpSpPr>
            <p:cNvPr id="15895" name="Google Shape;15895;p60"/>
            <p:cNvGrpSpPr/>
            <p:nvPr/>
          </p:nvGrpSpPr>
          <p:grpSpPr>
            <a:xfrm>
              <a:off x="4490624" y="1506750"/>
              <a:ext cx="3940015" cy="3111802"/>
              <a:chOff x="4490624" y="1506750"/>
              <a:chExt cx="3940015" cy="3111802"/>
            </a:xfrm>
          </p:grpSpPr>
          <p:sp>
            <p:nvSpPr>
              <p:cNvPr id="15896" name="Google Shape;15896;p60"/>
              <p:cNvSpPr/>
              <p:nvPr/>
            </p:nvSpPr>
            <p:spPr>
              <a:xfrm>
                <a:off x="4490624" y="1506750"/>
                <a:ext cx="3940015" cy="3111802"/>
              </a:xfrm>
              <a:custGeom>
                <a:avLst/>
                <a:gdLst/>
                <a:ahLst/>
                <a:cxnLst/>
                <a:rect l="l" t="t" r="r" b="b"/>
                <a:pathLst>
                  <a:path w="131696" h="100673" extrusionOk="0">
                    <a:moveTo>
                      <a:pt x="128192" y="0"/>
                    </a:moveTo>
                    <a:lnTo>
                      <a:pt x="3504" y="0"/>
                    </a:lnTo>
                    <a:lnTo>
                      <a:pt x="3504" y="0"/>
                    </a:lnTo>
                    <a:lnTo>
                      <a:pt x="2821" y="0"/>
                    </a:lnTo>
                    <a:lnTo>
                      <a:pt x="2137" y="257"/>
                    </a:lnTo>
                    <a:lnTo>
                      <a:pt x="1624" y="598"/>
                    </a:lnTo>
                    <a:lnTo>
                      <a:pt x="1026" y="1026"/>
                    </a:lnTo>
                    <a:lnTo>
                      <a:pt x="599" y="1538"/>
                    </a:lnTo>
                    <a:lnTo>
                      <a:pt x="342" y="2137"/>
                    </a:lnTo>
                    <a:lnTo>
                      <a:pt x="86" y="2735"/>
                    </a:lnTo>
                    <a:lnTo>
                      <a:pt x="0" y="3504"/>
                    </a:lnTo>
                    <a:lnTo>
                      <a:pt x="0" y="79991"/>
                    </a:lnTo>
                    <a:lnTo>
                      <a:pt x="0" y="79991"/>
                    </a:lnTo>
                    <a:lnTo>
                      <a:pt x="86" y="80675"/>
                    </a:lnTo>
                    <a:lnTo>
                      <a:pt x="342" y="81359"/>
                    </a:lnTo>
                    <a:lnTo>
                      <a:pt x="599" y="81957"/>
                    </a:lnTo>
                    <a:lnTo>
                      <a:pt x="1026" y="82470"/>
                    </a:lnTo>
                    <a:lnTo>
                      <a:pt x="1624" y="82897"/>
                    </a:lnTo>
                    <a:lnTo>
                      <a:pt x="2137" y="83239"/>
                    </a:lnTo>
                    <a:lnTo>
                      <a:pt x="2821" y="83410"/>
                    </a:lnTo>
                    <a:lnTo>
                      <a:pt x="3504" y="83495"/>
                    </a:lnTo>
                    <a:lnTo>
                      <a:pt x="52132" y="83495"/>
                    </a:lnTo>
                    <a:lnTo>
                      <a:pt x="51191" y="89990"/>
                    </a:lnTo>
                    <a:lnTo>
                      <a:pt x="51191" y="89990"/>
                    </a:lnTo>
                    <a:lnTo>
                      <a:pt x="50850" y="91272"/>
                    </a:lnTo>
                    <a:lnTo>
                      <a:pt x="50251" y="92640"/>
                    </a:lnTo>
                    <a:lnTo>
                      <a:pt x="49910" y="93238"/>
                    </a:lnTo>
                    <a:lnTo>
                      <a:pt x="49482" y="93836"/>
                    </a:lnTo>
                    <a:lnTo>
                      <a:pt x="49055" y="94349"/>
                    </a:lnTo>
                    <a:lnTo>
                      <a:pt x="48628" y="94862"/>
                    </a:lnTo>
                    <a:lnTo>
                      <a:pt x="43842" y="98024"/>
                    </a:lnTo>
                    <a:lnTo>
                      <a:pt x="43842" y="98024"/>
                    </a:lnTo>
                    <a:lnTo>
                      <a:pt x="43585" y="98280"/>
                    </a:lnTo>
                    <a:lnTo>
                      <a:pt x="43415" y="98536"/>
                    </a:lnTo>
                    <a:lnTo>
                      <a:pt x="43329" y="98878"/>
                    </a:lnTo>
                    <a:lnTo>
                      <a:pt x="43244" y="99220"/>
                    </a:lnTo>
                    <a:lnTo>
                      <a:pt x="43329" y="99562"/>
                    </a:lnTo>
                    <a:lnTo>
                      <a:pt x="43415" y="99818"/>
                    </a:lnTo>
                    <a:lnTo>
                      <a:pt x="43585" y="100160"/>
                    </a:lnTo>
                    <a:lnTo>
                      <a:pt x="43842" y="100417"/>
                    </a:lnTo>
                    <a:lnTo>
                      <a:pt x="43842" y="100417"/>
                    </a:lnTo>
                    <a:lnTo>
                      <a:pt x="44269" y="100588"/>
                    </a:lnTo>
                    <a:lnTo>
                      <a:pt x="44782" y="100673"/>
                    </a:lnTo>
                    <a:lnTo>
                      <a:pt x="65891" y="100673"/>
                    </a:lnTo>
                    <a:lnTo>
                      <a:pt x="86914" y="100673"/>
                    </a:lnTo>
                    <a:lnTo>
                      <a:pt x="86914" y="100673"/>
                    </a:lnTo>
                    <a:lnTo>
                      <a:pt x="87427" y="100588"/>
                    </a:lnTo>
                    <a:lnTo>
                      <a:pt x="87854" y="100417"/>
                    </a:lnTo>
                    <a:lnTo>
                      <a:pt x="87854" y="100417"/>
                    </a:lnTo>
                    <a:lnTo>
                      <a:pt x="88111" y="100160"/>
                    </a:lnTo>
                    <a:lnTo>
                      <a:pt x="88281" y="99818"/>
                    </a:lnTo>
                    <a:lnTo>
                      <a:pt x="88367" y="99562"/>
                    </a:lnTo>
                    <a:lnTo>
                      <a:pt x="88452" y="99220"/>
                    </a:lnTo>
                    <a:lnTo>
                      <a:pt x="88367" y="98878"/>
                    </a:lnTo>
                    <a:lnTo>
                      <a:pt x="88281" y="98536"/>
                    </a:lnTo>
                    <a:lnTo>
                      <a:pt x="88111" y="98280"/>
                    </a:lnTo>
                    <a:lnTo>
                      <a:pt x="87854" y="98024"/>
                    </a:lnTo>
                    <a:lnTo>
                      <a:pt x="83154" y="94862"/>
                    </a:lnTo>
                    <a:lnTo>
                      <a:pt x="83154" y="94862"/>
                    </a:lnTo>
                    <a:lnTo>
                      <a:pt x="83068" y="94862"/>
                    </a:lnTo>
                    <a:lnTo>
                      <a:pt x="83068" y="94862"/>
                    </a:lnTo>
                    <a:lnTo>
                      <a:pt x="82556" y="94349"/>
                    </a:lnTo>
                    <a:lnTo>
                      <a:pt x="82128" y="93836"/>
                    </a:lnTo>
                    <a:lnTo>
                      <a:pt x="81786" y="93238"/>
                    </a:lnTo>
                    <a:lnTo>
                      <a:pt x="81445" y="92640"/>
                    </a:lnTo>
                    <a:lnTo>
                      <a:pt x="80846" y="91272"/>
                    </a:lnTo>
                    <a:lnTo>
                      <a:pt x="80505" y="89990"/>
                    </a:lnTo>
                    <a:lnTo>
                      <a:pt x="79564" y="83495"/>
                    </a:lnTo>
                    <a:lnTo>
                      <a:pt x="128192" y="83495"/>
                    </a:lnTo>
                    <a:lnTo>
                      <a:pt x="128192" y="83495"/>
                    </a:lnTo>
                    <a:lnTo>
                      <a:pt x="128875" y="83410"/>
                    </a:lnTo>
                    <a:lnTo>
                      <a:pt x="129559" y="83239"/>
                    </a:lnTo>
                    <a:lnTo>
                      <a:pt x="130157" y="82897"/>
                    </a:lnTo>
                    <a:lnTo>
                      <a:pt x="130670" y="82470"/>
                    </a:lnTo>
                    <a:lnTo>
                      <a:pt x="131097" y="81957"/>
                    </a:lnTo>
                    <a:lnTo>
                      <a:pt x="131354" y="81359"/>
                    </a:lnTo>
                    <a:lnTo>
                      <a:pt x="131610" y="80675"/>
                    </a:lnTo>
                    <a:lnTo>
                      <a:pt x="131696" y="79991"/>
                    </a:lnTo>
                    <a:lnTo>
                      <a:pt x="131696" y="3504"/>
                    </a:lnTo>
                    <a:lnTo>
                      <a:pt x="131696" y="3504"/>
                    </a:lnTo>
                    <a:lnTo>
                      <a:pt x="131610" y="2735"/>
                    </a:lnTo>
                    <a:lnTo>
                      <a:pt x="131354" y="2137"/>
                    </a:lnTo>
                    <a:lnTo>
                      <a:pt x="131097" y="1538"/>
                    </a:lnTo>
                    <a:lnTo>
                      <a:pt x="130670" y="1026"/>
                    </a:lnTo>
                    <a:lnTo>
                      <a:pt x="130157" y="598"/>
                    </a:lnTo>
                    <a:lnTo>
                      <a:pt x="129559" y="257"/>
                    </a:lnTo>
                    <a:lnTo>
                      <a:pt x="128875" y="0"/>
                    </a:lnTo>
                    <a:lnTo>
                      <a:pt x="128192" y="0"/>
                    </a:lnTo>
                    <a:lnTo>
                      <a:pt x="128192" y="0"/>
                    </a:lnTo>
                    <a:close/>
                    <a:moveTo>
                      <a:pt x="65891" y="80932"/>
                    </a:moveTo>
                    <a:lnTo>
                      <a:pt x="65891" y="80932"/>
                    </a:lnTo>
                    <a:lnTo>
                      <a:pt x="65463" y="80846"/>
                    </a:lnTo>
                    <a:lnTo>
                      <a:pt x="65036" y="80761"/>
                    </a:lnTo>
                    <a:lnTo>
                      <a:pt x="64694" y="80504"/>
                    </a:lnTo>
                    <a:lnTo>
                      <a:pt x="64352" y="80248"/>
                    </a:lnTo>
                    <a:lnTo>
                      <a:pt x="64096" y="79991"/>
                    </a:lnTo>
                    <a:lnTo>
                      <a:pt x="63925" y="79650"/>
                    </a:lnTo>
                    <a:lnTo>
                      <a:pt x="63840" y="79222"/>
                    </a:lnTo>
                    <a:lnTo>
                      <a:pt x="63754" y="78795"/>
                    </a:lnTo>
                    <a:lnTo>
                      <a:pt x="63754" y="78795"/>
                    </a:lnTo>
                    <a:lnTo>
                      <a:pt x="63840" y="78368"/>
                    </a:lnTo>
                    <a:lnTo>
                      <a:pt x="63925" y="78026"/>
                    </a:lnTo>
                    <a:lnTo>
                      <a:pt x="64096" y="77599"/>
                    </a:lnTo>
                    <a:lnTo>
                      <a:pt x="64352" y="77342"/>
                    </a:lnTo>
                    <a:lnTo>
                      <a:pt x="64694" y="77086"/>
                    </a:lnTo>
                    <a:lnTo>
                      <a:pt x="65036" y="76915"/>
                    </a:lnTo>
                    <a:lnTo>
                      <a:pt x="65463" y="76744"/>
                    </a:lnTo>
                    <a:lnTo>
                      <a:pt x="65891" y="76744"/>
                    </a:lnTo>
                    <a:lnTo>
                      <a:pt x="65891" y="76744"/>
                    </a:lnTo>
                    <a:lnTo>
                      <a:pt x="66233" y="76744"/>
                    </a:lnTo>
                    <a:lnTo>
                      <a:pt x="66660" y="76915"/>
                    </a:lnTo>
                    <a:lnTo>
                      <a:pt x="67002" y="77086"/>
                    </a:lnTo>
                    <a:lnTo>
                      <a:pt x="67344" y="77342"/>
                    </a:lnTo>
                    <a:lnTo>
                      <a:pt x="67600" y="77599"/>
                    </a:lnTo>
                    <a:lnTo>
                      <a:pt x="67771" y="78026"/>
                    </a:lnTo>
                    <a:lnTo>
                      <a:pt x="67856" y="78368"/>
                    </a:lnTo>
                    <a:lnTo>
                      <a:pt x="67942" y="78795"/>
                    </a:lnTo>
                    <a:lnTo>
                      <a:pt x="67942" y="78795"/>
                    </a:lnTo>
                    <a:lnTo>
                      <a:pt x="67856" y="79222"/>
                    </a:lnTo>
                    <a:lnTo>
                      <a:pt x="67771" y="79650"/>
                    </a:lnTo>
                    <a:lnTo>
                      <a:pt x="67600" y="79991"/>
                    </a:lnTo>
                    <a:lnTo>
                      <a:pt x="67344" y="80248"/>
                    </a:lnTo>
                    <a:lnTo>
                      <a:pt x="67002" y="80504"/>
                    </a:lnTo>
                    <a:lnTo>
                      <a:pt x="66660" y="80761"/>
                    </a:lnTo>
                    <a:lnTo>
                      <a:pt x="66233" y="80846"/>
                    </a:lnTo>
                    <a:lnTo>
                      <a:pt x="65891" y="80932"/>
                    </a:lnTo>
                    <a:lnTo>
                      <a:pt x="65891" y="80932"/>
                    </a:lnTo>
                    <a:close/>
                    <a:moveTo>
                      <a:pt x="126568" y="74009"/>
                    </a:moveTo>
                    <a:lnTo>
                      <a:pt x="5128" y="74009"/>
                    </a:lnTo>
                    <a:lnTo>
                      <a:pt x="5128" y="4871"/>
                    </a:lnTo>
                    <a:lnTo>
                      <a:pt x="126568" y="4871"/>
                    </a:lnTo>
                    <a:lnTo>
                      <a:pt x="126568" y="74009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15897" name="Google Shape;15897;p60"/>
              <p:cNvSpPr/>
              <p:nvPr/>
            </p:nvSpPr>
            <p:spPr>
              <a:xfrm>
                <a:off x="4605675" y="1613500"/>
                <a:ext cx="3708000" cy="23955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</p:grpSp>
        <p:sp>
          <p:nvSpPr>
            <p:cNvPr id="15898" name="Google Shape;15898;p60"/>
            <p:cNvSpPr/>
            <p:nvPr/>
          </p:nvSpPr>
          <p:spPr>
            <a:xfrm>
              <a:off x="6255200" y="3938650"/>
              <a:ext cx="411000" cy="105600"/>
            </a:xfrm>
            <a:prstGeom prst="roundRect">
              <a:avLst>
                <a:gd name="adj" fmla="val 16667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pic>
        <p:nvPicPr>
          <p:cNvPr id="41" name="Google Shape;15912;p61"/>
          <p:cNvPicPr preferRelativeResize="0"/>
          <p:nvPr/>
        </p:nvPicPr>
        <p:blipFill rotWithShape="1">
          <a:blip r:embed="rId3">
            <a:alphaModFix/>
          </a:blip>
          <a:srcRect l="52903"/>
          <a:stretch/>
        </p:blipFill>
        <p:spPr>
          <a:xfrm>
            <a:off x="4639733" y="1417317"/>
            <a:ext cx="3533421" cy="2251572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4" name="Google Shape;15904;p61"/>
          <p:cNvSpPr/>
          <p:nvPr/>
        </p:nvSpPr>
        <p:spPr>
          <a:xfrm>
            <a:off x="1050763" y="4432488"/>
            <a:ext cx="3817925" cy="343019"/>
          </a:xfrm>
          <a:custGeom>
            <a:avLst/>
            <a:gdLst/>
            <a:ahLst/>
            <a:cxnLst/>
            <a:rect l="l" t="t" r="r" b="b"/>
            <a:pathLst>
              <a:path w="93795" h="58711" extrusionOk="0">
                <a:moveTo>
                  <a:pt x="46879" y="1"/>
                </a:moveTo>
                <a:cubicBezTo>
                  <a:pt x="20999" y="1"/>
                  <a:pt x="0" y="13125"/>
                  <a:pt x="0" y="29356"/>
                </a:cubicBezTo>
                <a:cubicBezTo>
                  <a:pt x="0" y="45549"/>
                  <a:pt x="20999" y="58710"/>
                  <a:pt x="46879" y="58710"/>
                </a:cubicBezTo>
                <a:cubicBezTo>
                  <a:pt x="72795" y="58710"/>
                  <a:pt x="93795" y="45549"/>
                  <a:pt x="93795" y="29356"/>
                </a:cubicBezTo>
                <a:cubicBezTo>
                  <a:pt x="93795" y="13125"/>
                  <a:pt x="72795" y="1"/>
                  <a:pt x="468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15905" name="Google Shape;15905;p61"/>
          <p:cNvGrpSpPr/>
          <p:nvPr/>
        </p:nvGrpSpPr>
        <p:grpSpPr>
          <a:xfrm>
            <a:off x="1456391" y="539500"/>
            <a:ext cx="3006657" cy="4079049"/>
            <a:chOff x="948741" y="539500"/>
            <a:chExt cx="3006657" cy="4079049"/>
          </a:xfrm>
        </p:grpSpPr>
        <p:grpSp>
          <p:nvGrpSpPr>
            <p:cNvPr id="15906" name="Google Shape;15906;p61"/>
            <p:cNvGrpSpPr/>
            <p:nvPr/>
          </p:nvGrpSpPr>
          <p:grpSpPr>
            <a:xfrm>
              <a:off x="948741" y="539500"/>
              <a:ext cx="3006657" cy="4079049"/>
              <a:chOff x="948741" y="539500"/>
              <a:chExt cx="3006657" cy="4079049"/>
            </a:xfrm>
          </p:grpSpPr>
          <p:sp>
            <p:nvSpPr>
              <p:cNvPr id="15907" name="Google Shape;15907;p61"/>
              <p:cNvSpPr/>
              <p:nvPr/>
            </p:nvSpPr>
            <p:spPr>
              <a:xfrm>
                <a:off x="948741" y="539500"/>
                <a:ext cx="3006657" cy="4079049"/>
              </a:xfrm>
              <a:custGeom>
                <a:avLst/>
                <a:gdLst/>
                <a:ahLst/>
                <a:cxnLst/>
                <a:rect l="l" t="t" r="r" b="b"/>
                <a:pathLst>
                  <a:path w="70249" h="95461" extrusionOk="0">
                    <a:moveTo>
                      <a:pt x="35124" y="3590"/>
                    </a:moveTo>
                    <a:lnTo>
                      <a:pt x="35466" y="3675"/>
                    </a:lnTo>
                    <a:lnTo>
                      <a:pt x="35723" y="3846"/>
                    </a:lnTo>
                    <a:lnTo>
                      <a:pt x="35894" y="4103"/>
                    </a:lnTo>
                    <a:lnTo>
                      <a:pt x="35979" y="4444"/>
                    </a:lnTo>
                    <a:lnTo>
                      <a:pt x="35894" y="4786"/>
                    </a:lnTo>
                    <a:lnTo>
                      <a:pt x="35723" y="5043"/>
                    </a:lnTo>
                    <a:lnTo>
                      <a:pt x="35466" y="5299"/>
                    </a:lnTo>
                    <a:lnTo>
                      <a:pt x="34783" y="5299"/>
                    </a:lnTo>
                    <a:lnTo>
                      <a:pt x="34526" y="5043"/>
                    </a:lnTo>
                    <a:lnTo>
                      <a:pt x="34355" y="4786"/>
                    </a:lnTo>
                    <a:lnTo>
                      <a:pt x="34270" y="4444"/>
                    </a:lnTo>
                    <a:lnTo>
                      <a:pt x="34355" y="4103"/>
                    </a:lnTo>
                    <a:lnTo>
                      <a:pt x="34526" y="3846"/>
                    </a:lnTo>
                    <a:lnTo>
                      <a:pt x="34783" y="3675"/>
                    </a:lnTo>
                    <a:lnTo>
                      <a:pt x="35124" y="3590"/>
                    </a:lnTo>
                    <a:close/>
                    <a:moveTo>
                      <a:pt x="64950" y="8547"/>
                    </a:moveTo>
                    <a:lnTo>
                      <a:pt x="64950" y="86914"/>
                    </a:lnTo>
                    <a:lnTo>
                      <a:pt x="5299" y="86914"/>
                    </a:lnTo>
                    <a:lnTo>
                      <a:pt x="5299" y="8547"/>
                    </a:lnTo>
                    <a:close/>
                    <a:moveTo>
                      <a:pt x="35552" y="89307"/>
                    </a:moveTo>
                    <a:lnTo>
                      <a:pt x="35894" y="89478"/>
                    </a:lnTo>
                    <a:lnTo>
                      <a:pt x="36235" y="89649"/>
                    </a:lnTo>
                    <a:lnTo>
                      <a:pt x="36492" y="89905"/>
                    </a:lnTo>
                    <a:lnTo>
                      <a:pt x="36748" y="90162"/>
                    </a:lnTo>
                    <a:lnTo>
                      <a:pt x="36919" y="90504"/>
                    </a:lnTo>
                    <a:lnTo>
                      <a:pt x="37005" y="90845"/>
                    </a:lnTo>
                    <a:lnTo>
                      <a:pt x="37090" y="91273"/>
                    </a:lnTo>
                    <a:lnTo>
                      <a:pt x="37005" y="91615"/>
                    </a:lnTo>
                    <a:lnTo>
                      <a:pt x="36919" y="92042"/>
                    </a:lnTo>
                    <a:lnTo>
                      <a:pt x="36748" y="92384"/>
                    </a:lnTo>
                    <a:lnTo>
                      <a:pt x="36492" y="92640"/>
                    </a:lnTo>
                    <a:lnTo>
                      <a:pt x="36235" y="92896"/>
                    </a:lnTo>
                    <a:lnTo>
                      <a:pt x="35894" y="93067"/>
                    </a:lnTo>
                    <a:lnTo>
                      <a:pt x="35552" y="93153"/>
                    </a:lnTo>
                    <a:lnTo>
                      <a:pt x="35124" y="93238"/>
                    </a:lnTo>
                    <a:lnTo>
                      <a:pt x="34697" y="93153"/>
                    </a:lnTo>
                    <a:lnTo>
                      <a:pt x="34355" y="93067"/>
                    </a:lnTo>
                    <a:lnTo>
                      <a:pt x="34013" y="92896"/>
                    </a:lnTo>
                    <a:lnTo>
                      <a:pt x="33757" y="92640"/>
                    </a:lnTo>
                    <a:lnTo>
                      <a:pt x="33501" y="92384"/>
                    </a:lnTo>
                    <a:lnTo>
                      <a:pt x="33330" y="92042"/>
                    </a:lnTo>
                    <a:lnTo>
                      <a:pt x="33244" y="91615"/>
                    </a:lnTo>
                    <a:lnTo>
                      <a:pt x="33159" y="91273"/>
                    </a:lnTo>
                    <a:lnTo>
                      <a:pt x="33244" y="90845"/>
                    </a:lnTo>
                    <a:lnTo>
                      <a:pt x="33330" y="90504"/>
                    </a:lnTo>
                    <a:lnTo>
                      <a:pt x="33501" y="90162"/>
                    </a:lnTo>
                    <a:lnTo>
                      <a:pt x="33757" y="89905"/>
                    </a:lnTo>
                    <a:lnTo>
                      <a:pt x="34013" y="89649"/>
                    </a:lnTo>
                    <a:lnTo>
                      <a:pt x="34355" y="89478"/>
                    </a:lnTo>
                    <a:lnTo>
                      <a:pt x="34697" y="89307"/>
                    </a:lnTo>
                    <a:close/>
                    <a:moveTo>
                      <a:pt x="3333" y="0"/>
                    </a:moveTo>
                    <a:lnTo>
                      <a:pt x="2649" y="86"/>
                    </a:lnTo>
                    <a:lnTo>
                      <a:pt x="2051" y="257"/>
                    </a:lnTo>
                    <a:lnTo>
                      <a:pt x="1453" y="599"/>
                    </a:lnTo>
                    <a:lnTo>
                      <a:pt x="1026" y="1026"/>
                    </a:lnTo>
                    <a:lnTo>
                      <a:pt x="598" y="1453"/>
                    </a:lnTo>
                    <a:lnTo>
                      <a:pt x="256" y="2052"/>
                    </a:lnTo>
                    <a:lnTo>
                      <a:pt x="85" y="2650"/>
                    </a:lnTo>
                    <a:lnTo>
                      <a:pt x="0" y="3333"/>
                    </a:lnTo>
                    <a:lnTo>
                      <a:pt x="0" y="92213"/>
                    </a:lnTo>
                    <a:lnTo>
                      <a:pt x="85" y="92811"/>
                    </a:lnTo>
                    <a:lnTo>
                      <a:pt x="256" y="93495"/>
                    </a:lnTo>
                    <a:lnTo>
                      <a:pt x="598" y="94007"/>
                    </a:lnTo>
                    <a:lnTo>
                      <a:pt x="1026" y="94520"/>
                    </a:lnTo>
                    <a:lnTo>
                      <a:pt x="1453" y="94862"/>
                    </a:lnTo>
                    <a:lnTo>
                      <a:pt x="2051" y="95204"/>
                    </a:lnTo>
                    <a:lnTo>
                      <a:pt x="2649" y="95375"/>
                    </a:lnTo>
                    <a:lnTo>
                      <a:pt x="3333" y="95460"/>
                    </a:lnTo>
                    <a:lnTo>
                      <a:pt x="66916" y="95460"/>
                    </a:lnTo>
                    <a:lnTo>
                      <a:pt x="67600" y="95375"/>
                    </a:lnTo>
                    <a:lnTo>
                      <a:pt x="68198" y="95204"/>
                    </a:lnTo>
                    <a:lnTo>
                      <a:pt x="68796" y="94862"/>
                    </a:lnTo>
                    <a:lnTo>
                      <a:pt x="69309" y="94520"/>
                    </a:lnTo>
                    <a:lnTo>
                      <a:pt x="69651" y="94007"/>
                    </a:lnTo>
                    <a:lnTo>
                      <a:pt x="69992" y="93495"/>
                    </a:lnTo>
                    <a:lnTo>
                      <a:pt x="70163" y="92811"/>
                    </a:lnTo>
                    <a:lnTo>
                      <a:pt x="70249" y="92213"/>
                    </a:lnTo>
                    <a:lnTo>
                      <a:pt x="70249" y="3333"/>
                    </a:lnTo>
                    <a:lnTo>
                      <a:pt x="70163" y="2650"/>
                    </a:lnTo>
                    <a:lnTo>
                      <a:pt x="69992" y="2052"/>
                    </a:lnTo>
                    <a:lnTo>
                      <a:pt x="69651" y="1453"/>
                    </a:lnTo>
                    <a:lnTo>
                      <a:pt x="69309" y="1026"/>
                    </a:lnTo>
                    <a:lnTo>
                      <a:pt x="68796" y="599"/>
                    </a:lnTo>
                    <a:lnTo>
                      <a:pt x="68198" y="257"/>
                    </a:lnTo>
                    <a:lnTo>
                      <a:pt x="67600" y="86"/>
                    </a:lnTo>
                    <a:lnTo>
                      <a:pt x="6691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15908" name="Google Shape;15908;p61"/>
              <p:cNvSpPr/>
              <p:nvPr/>
            </p:nvSpPr>
            <p:spPr>
              <a:xfrm>
                <a:off x="1103675" y="660800"/>
                <a:ext cx="2765100" cy="38781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</p:grpSp>
        <p:sp>
          <p:nvSpPr>
            <p:cNvPr id="15909" name="Google Shape;15909;p61"/>
            <p:cNvSpPr/>
            <p:nvPr/>
          </p:nvSpPr>
          <p:spPr>
            <a:xfrm>
              <a:off x="2143025" y="4202475"/>
              <a:ext cx="656100" cy="1596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15910" name="Google Shape;15910;p61"/>
          <p:cNvSpPr txBox="1">
            <a:spLocks noGrp="1"/>
          </p:cNvSpPr>
          <p:nvPr>
            <p:ph type="title"/>
          </p:nvPr>
        </p:nvSpPr>
        <p:spPr>
          <a:xfrm>
            <a:off x="5852350" y="1362700"/>
            <a:ext cx="2331900" cy="12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ماکت تبلت</a:t>
            </a:r>
            <a:endParaRPr b="1">
              <a:cs typeface="B Nazanin" pitchFamily="2" charset="-78"/>
            </a:endParaRPr>
          </a:p>
        </p:txBody>
      </p:sp>
      <p:sp>
        <p:nvSpPr>
          <p:cNvPr id="15911" name="Google Shape;15911;p61"/>
          <p:cNvSpPr txBox="1">
            <a:spLocks noGrp="1"/>
          </p:cNvSpPr>
          <p:nvPr>
            <p:ph type="subTitle" idx="1"/>
          </p:nvPr>
        </p:nvSpPr>
        <p:spPr>
          <a:xfrm>
            <a:off x="5852500" y="2534500"/>
            <a:ext cx="2331900" cy="135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itchFamily="2" charset="-78"/>
              </a:rPr>
              <a:t>Replace image </a:t>
            </a:r>
            <a:r>
              <a:rPr lang="fa-IR" dirty="0">
                <a:cs typeface="B Nazanin" pitchFamily="2" charset="-78"/>
              </a:rPr>
              <a:t>را انتخاب کنید.</a:t>
            </a:r>
            <a:endParaRPr b="1">
              <a:cs typeface="B Nazanin" pitchFamily="2" charset="-78"/>
            </a:endParaRPr>
          </a:p>
        </p:txBody>
      </p:sp>
      <p:pic>
        <p:nvPicPr>
          <p:cNvPr id="15912" name="Google Shape;15912;p61"/>
          <p:cNvPicPr preferRelativeResize="0"/>
          <p:nvPr/>
        </p:nvPicPr>
        <p:blipFill rotWithShape="1">
          <a:blip r:embed="rId3">
            <a:alphaModFix/>
          </a:blip>
          <a:srcRect l="52903"/>
          <a:stretch/>
        </p:blipFill>
        <p:spPr>
          <a:xfrm>
            <a:off x="1644525" y="864161"/>
            <a:ext cx="2630400" cy="314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15913" name="Google Shape;15913;p61"/>
          <p:cNvGrpSpPr/>
          <p:nvPr/>
        </p:nvGrpSpPr>
        <p:grpSpPr>
          <a:xfrm>
            <a:off x="261925" y="3054950"/>
            <a:ext cx="1017549" cy="1401382"/>
            <a:chOff x="1570475" y="3493850"/>
            <a:chExt cx="1017549" cy="1401382"/>
          </a:xfrm>
        </p:grpSpPr>
        <p:sp>
          <p:nvSpPr>
            <p:cNvPr id="15914" name="Google Shape;15914;p61"/>
            <p:cNvSpPr/>
            <p:nvPr/>
          </p:nvSpPr>
          <p:spPr>
            <a:xfrm>
              <a:off x="1597425" y="4706438"/>
              <a:ext cx="677701" cy="188794"/>
            </a:xfrm>
            <a:custGeom>
              <a:avLst/>
              <a:gdLst/>
              <a:ahLst/>
              <a:cxnLst/>
              <a:rect l="l" t="t" r="r" b="b"/>
              <a:pathLst>
                <a:path w="12091" h="7210" extrusionOk="0">
                  <a:moveTo>
                    <a:pt x="6064" y="0"/>
                  </a:moveTo>
                  <a:cubicBezTo>
                    <a:pt x="4474" y="0"/>
                    <a:pt x="2958" y="370"/>
                    <a:pt x="1849" y="998"/>
                  </a:cubicBezTo>
                  <a:cubicBezTo>
                    <a:pt x="629" y="1664"/>
                    <a:pt x="1" y="2588"/>
                    <a:pt x="1" y="3586"/>
                  </a:cubicBezTo>
                  <a:cubicBezTo>
                    <a:pt x="1" y="4584"/>
                    <a:pt x="629" y="5509"/>
                    <a:pt x="1849" y="6174"/>
                  </a:cubicBezTo>
                  <a:cubicBezTo>
                    <a:pt x="2958" y="6840"/>
                    <a:pt x="4437" y="7209"/>
                    <a:pt x="6064" y="7209"/>
                  </a:cubicBezTo>
                  <a:cubicBezTo>
                    <a:pt x="7617" y="7209"/>
                    <a:pt x="9132" y="6840"/>
                    <a:pt x="10241" y="6174"/>
                  </a:cubicBezTo>
                  <a:cubicBezTo>
                    <a:pt x="11462" y="5509"/>
                    <a:pt x="12090" y="4621"/>
                    <a:pt x="12090" y="3586"/>
                  </a:cubicBezTo>
                  <a:cubicBezTo>
                    <a:pt x="12090" y="2625"/>
                    <a:pt x="11425" y="1701"/>
                    <a:pt x="10241" y="998"/>
                  </a:cubicBezTo>
                  <a:cubicBezTo>
                    <a:pt x="9132" y="370"/>
                    <a:pt x="7617" y="0"/>
                    <a:pt x="6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15" name="Google Shape;15915;p61"/>
            <p:cNvSpPr/>
            <p:nvPr/>
          </p:nvSpPr>
          <p:spPr>
            <a:xfrm>
              <a:off x="1645079" y="4480745"/>
              <a:ext cx="561621" cy="279814"/>
            </a:xfrm>
            <a:custGeom>
              <a:avLst/>
              <a:gdLst/>
              <a:ahLst/>
              <a:cxnLst/>
              <a:rect l="l" t="t" r="r" b="b"/>
              <a:pathLst>
                <a:path w="10020" h="4992" extrusionOk="0">
                  <a:moveTo>
                    <a:pt x="1" y="1"/>
                  </a:moveTo>
                  <a:cubicBezTo>
                    <a:pt x="1" y="2773"/>
                    <a:pt x="2219" y="4992"/>
                    <a:pt x="4992" y="4992"/>
                  </a:cubicBezTo>
                  <a:cubicBezTo>
                    <a:pt x="7802" y="4992"/>
                    <a:pt x="10020" y="2737"/>
                    <a:pt x="100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16" name="Google Shape;15916;p61"/>
            <p:cNvSpPr/>
            <p:nvPr/>
          </p:nvSpPr>
          <p:spPr>
            <a:xfrm>
              <a:off x="1620248" y="4320158"/>
              <a:ext cx="613411" cy="321237"/>
            </a:xfrm>
            <a:custGeom>
              <a:avLst/>
              <a:gdLst/>
              <a:ahLst/>
              <a:cxnLst/>
              <a:rect l="l" t="t" r="r" b="b"/>
              <a:pathLst>
                <a:path w="10944" h="5731" extrusionOk="0">
                  <a:moveTo>
                    <a:pt x="5495" y="0"/>
                  </a:moveTo>
                  <a:cubicBezTo>
                    <a:pt x="4224" y="0"/>
                    <a:pt x="2958" y="278"/>
                    <a:pt x="1997" y="832"/>
                  </a:cubicBezTo>
                  <a:cubicBezTo>
                    <a:pt x="0" y="1978"/>
                    <a:pt x="0" y="3790"/>
                    <a:pt x="1997" y="4899"/>
                  </a:cubicBezTo>
                  <a:cubicBezTo>
                    <a:pt x="2958" y="5454"/>
                    <a:pt x="4224" y="5731"/>
                    <a:pt x="5495" y="5731"/>
                  </a:cubicBezTo>
                  <a:cubicBezTo>
                    <a:pt x="6766" y="5731"/>
                    <a:pt x="8041" y="5454"/>
                    <a:pt x="9021" y="4899"/>
                  </a:cubicBezTo>
                  <a:cubicBezTo>
                    <a:pt x="10944" y="3790"/>
                    <a:pt x="10944" y="1941"/>
                    <a:pt x="9021" y="832"/>
                  </a:cubicBezTo>
                  <a:cubicBezTo>
                    <a:pt x="8041" y="278"/>
                    <a:pt x="6766" y="0"/>
                    <a:pt x="54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17" name="Google Shape;15917;p61"/>
            <p:cNvSpPr/>
            <p:nvPr/>
          </p:nvSpPr>
          <p:spPr>
            <a:xfrm>
              <a:off x="1972529" y="4348632"/>
              <a:ext cx="103636" cy="54988"/>
            </a:xfrm>
            <a:custGeom>
              <a:avLst/>
              <a:gdLst/>
              <a:ahLst/>
              <a:cxnLst/>
              <a:rect l="l" t="t" r="r" b="b"/>
              <a:pathLst>
                <a:path w="1849" h="981" extrusionOk="0">
                  <a:moveTo>
                    <a:pt x="938" y="1"/>
                  </a:moveTo>
                  <a:cubicBezTo>
                    <a:pt x="721" y="1"/>
                    <a:pt x="499" y="47"/>
                    <a:pt x="333" y="139"/>
                  </a:cubicBezTo>
                  <a:cubicBezTo>
                    <a:pt x="0" y="324"/>
                    <a:pt x="0" y="657"/>
                    <a:pt x="333" y="842"/>
                  </a:cubicBezTo>
                  <a:cubicBezTo>
                    <a:pt x="499" y="934"/>
                    <a:pt x="721" y="981"/>
                    <a:pt x="938" y="981"/>
                  </a:cubicBezTo>
                  <a:cubicBezTo>
                    <a:pt x="1156" y="981"/>
                    <a:pt x="1368" y="934"/>
                    <a:pt x="1516" y="842"/>
                  </a:cubicBezTo>
                  <a:cubicBezTo>
                    <a:pt x="1849" y="657"/>
                    <a:pt x="1849" y="324"/>
                    <a:pt x="1516" y="139"/>
                  </a:cubicBezTo>
                  <a:cubicBezTo>
                    <a:pt x="1368" y="47"/>
                    <a:pt x="1156" y="1"/>
                    <a:pt x="9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18" name="Google Shape;15918;p61"/>
            <p:cNvSpPr/>
            <p:nvPr/>
          </p:nvSpPr>
          <p:spPr>
            <a:xfrm>
              <a:off x="1715535" y="4436184"/>
              <a:ext cx="58124" cy="28587"/>
            </a:xfrm>
            <a:custGeom>
              <a:avLst/>
              <a:gdLst/>
              <a:ahLst/>
              <a:cxnLst/>
              <a:rect l="l" t="t" r="r" b="b"/>
              <a:pathLst>
                <a:path w="1037" h="510" extrusionOk="0">
                  <a:moveTo>
                    <a:pt x="519" y="1"/>
                  </a:moveTo>
                  <a:cubicBezTo>
                    <a:pt x="398" y="1"/>
                    <a:pt x="278" y="19"/>
                    <a:pt x="186" y="56"/>
                  </a:cubicBezTo>
                  <a:cubicBezTo>
                    <a:pt x="1" y="167"/>
                    <a:pt x="1" y="352"/>
                    <a:pt x="186" y="426"/>
                  </a:cubicBezTo>
                  <a:cubicBezTo>
                    <a:pt x="278" y="481"/>
                    <a:pt x="398" y="509"/>
                    <a:pt x="519" y="509"/>
                  </a:cubicBezTo>
                  <a:cubicBezTo>
                    <a:pt x="639" y="509"/>
                    <a:pt x="759" y="481"/>
                    <a:pt x="851" y="426"/>
                  </a:cubicBezTo>
                  <a:cubicBezTo>
                    <a:pt x="1036" y="352"/>
                    <a:pt x="1036" y="167"/>
                    <a:pt x="851" y="56"/>
                  </a:cubicBezTo>
                  <a:cubicBezTo>
                    <a:pt x="759" y="19"/>
                    <a:pt x="639" y="1"/>
                    <a:pt x="5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19" name="Google Shape;15919;p61"/>
            <p:cNvSpPr/>
            <p:nvPr/>
          </p:nvSpPr>
          <p:spPr>
            <a:xfrm>
              <a:off x="2022246" y="4560562"/>
              <a:ext cx="53920" cy="28531"/>
            </a:xfrm>
            <a:custGeom>
              <a:avLst/>
              <a:gdLst/>
              <a:ahLst/>
              <a:cxnLst/>
              <a:rect l="l" t="t" r="r" b="b"/>
              <a:pathLst>
                <a:path w="962" h="509" extrusionOk="0">
                  <a:moveTo>
                    <a:pt x="463" y="0"/>
                  </a:moveTo>
                  <a:cubicBezTo>
                    <a:pt x="352" y="0"/>
                    <a:pt x="241" y="19"/>
                    <a:pt x="148" y="56"/>
                  </a:cubicBezTo>
                  <a:cubicBezTo>
                    <a:pt x="1" y="203"/>
                    <a:pt x="1" y="351"/>
                    <a:pt x="148" y="425"/>
                  </a:cubicBezTo>
                  <a:cubicBezTo>
                    <a:pt x="241" y="481"/>
                    <a:pt x="352" y="508"/>
                    <a:pt x="463" y="508"/>
                  </a:cubicBezTo>
                  <a:cubicBezTo>
                    <a:pt x="574" y="508"/>
                    <a:pt x="685" y="481"/>
                    <a:pt x="777" y="425"/>
                  </a:cubicBezTo>
                  <a:cubicBezTo>
                    <a:pt x="962" y="351"/>
                    <a:pt x="962" y="129"/>
                    <a:pt x="777" y="56"/>
                  </a:cubicBezTo>
                  <a:cubicBezTo>
                    <a:pt x="685" y="19"/>
                    <a:pt x="574" y="0"/>
                    <a:pt x="4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20" name="Google Shape;15920;p61"/>
            <p:cNvSpPr/>
            <p:nvPr/>
          </p:nvSpPr>
          <p:spPr>
            <a:xfrm>
              <a:off x="1798434" y="4547053"/>
              <a:ext cx="82954" cy="43609"/>
            </a:xfrm>
            <a:custGeom>
              <a:avLst/>
              <a:gdLst/>
              <a:ahLst/>
              <a:cxnLst/>
              <a:rect l="l" t="t" r="r" b="b"/>
              <a:pathLst>
                <a:path w="1480" h="778" extrusionOk="0">
                  <a:moveTo>
                    <a:pt x="726" y="1"/>
                  </a:moveTo>
                  <a:cubicBezTo>
                    <a:pt x="555" y="1"/>
                    <a:pt x="389" y="38"/>
                    <a:pt x="260" y="112"/>
                  </a:cubicBezTo>
                  <a:cubicBezTo>
                    <a:pt x="1" y="260"/>
                    <a:pt x="1" y="518"/>
                    <a:pt x="260" y="666"/>
                  </a:cubicBezTo>
                  <a:cubicBezTo>
                    <a:pt x="389" y="740"/>
                    <a:pt x="555" y="777"/>
                    <a:pt x="726" y="777"/>
                  </a:cubicBezTo>
                  <a:cubicBezTo>
                    <a:pt x="897" y="777"/>
                    <a:pt x="1073" y="740"/>
                    <a:pt x="1221" y="666"/>
                  </a:cubicBezTo>
                  <a:cubicBezTo>
                    <a:pt x="1480" y="518"/>
                    <a:pt x="1480" y="297"/>
                    <a:pt x="1221" y="112"/>
                  </a:cubicBezTo>
                  <a:cubicBezTo>
                    <a:pt x="1073" y="38"/>
                    <a:pt x="897" y="1"/>
                    <a:pt x="7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21" name="Google Shape;15921;p61"/>
            <p:cNvSpPr/>
            <p:nvPr/>
          </p:nvSpPr>
          <p:spPr>
            <a:xfrm>
              <a:off x="1848208" y="4335684"/>
              <a:ext cx="82898" cy="42039"/>
            </a:xfrm>
            <a:custGeom>
              <a:avLst/>
              <a:gdLst/>
              <a:ahLst/>
              <a:cxnLst/>
              <a:rect l="l" t="t" r="r" b="b"/>
              <a:pathLst>
                <a:path w="1479" h="750" extrusionOk="0">
                  <a:moveTo>
                    <a:pt x="730" y="1"/>
                  </a:moveTo>
                  <a:cubicBezTo>
                    <a:pt x="564" y="1"/>
                    <a:pt x="407" y="38"/>
                    <a:pt x="296" y="112"/>
                  </a:cubicBezTo>
                  <a:cubicBezTo>
                    <a:pt x="0" y="223"/>
                    <a:pt x="0" y="518"/>
                    <a:pt x="296" y="666"/>
                  </a:cubicBezTo>
                  <a:cubicBezTo>
                    <a:pt x="425" y="722"/>
                    <a:pt x="592" y="749"/>
                    <a:pt x="758" y="749"/>
                  </a:cubicBezTo>
                  <a:cubicBezTo>
                    <a:pt x="924" y="749"/>
                    <a:pt x="1091" y="722"/>
                    <a:pt x="1220" y="666"/>
                  </a:cubicBezTo>
                  <a:cubicBezTo>
                    <a:pt x="1479" y="518"/>
                    <a:pt x="1479" y="223"/>
                    <a:pt x="1220" y="112"/>
                  </a:cubicBezTo>
                  <a:cubicBezTo>
                    <a:pt x="1072" y="38"/>
                    <a:pt x="897" y="1"/>
                    <a:pt x="7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22" name="Google Shape;15922;p61"/>
            <p:cNvSpPr/>
            <p:nvPr/>
          </p:nvSpPr>
          <p:spPr>
            <a:xfrm>
              <a:off x="2071963" y="4495262"/>
              <a:ext cx="82954" cy="43553"/>
            </a:xfrm>
            <a:custGeom>
              <a:avLst/>
              <a:gdLst/>
              <a:ahLst/>
              <a:cxnLst/>
              <a:rect l="l" t="t" r="r" b="b"/>
              <a:pathLst>
                <a:path w="1480" h="777" extrusionOk="0">
                  <a:moveTo>
                    <a:pt x="708" y="0"/>
                  </a:moveTo>
                  <a:cubicBezTo>
                    <a:pt x="537" y="0"/>
                    <a:pt x="371" y="37"/>
                    <a:pt x="260" y="111"/>
                  </a:cubicBezTo>
                  <a:cubicBezTo>
                    <a:pt x="1" y="296"/>
                    <a:pt x="1" y="518"/>
                    <a:pt x="260" y="666"/>
                  </a:cubicBezTo>
                  <a:cubicBezTo>
                    <a:pt x="408" y="740"/>
                    <a:pt x="583" y="777"/>
                    <a:pt x="750" y="777"/>
                  </a:cubicBezTo>
                  <a:cubicBezTo>
                    <a:pt x="916" y="777"/>
                    <a:pt x="1073" y="740"/>
                    <a:pt x="1184" y="666"/>
                  </a:cubicBezTo>
                  <a:cubicBezTo>
                    <a:pt x="1480" y="518"/>
                    <a:pt x="1480" y="259"/>
                    <a:pt x="1184" y="111"/>
                  </a:cubicBezTo>
                  <a:cubicBezTo>
                    <a:pt x="1055" y="37"/>
                    <a:pt x="879" y="0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23" name="Google Shape;15923;p61"/>
            <p:cNvSpPr/>
            <p:nvPr/>
          </p:nvSpPr>
          <p:spPr>
            <a:xfrm>
              <a:off x="1928977" y="4449692"/>
              <a:ext cx="82954" cy="41983"/>
            </a:xfrm>
            <a:custGeom>
              <a:avLst/>
              <a:gdLst/>
              <a:ahLst/>
              <a:cxnLst/>
              <a:rect l="l" t="t" r="r" b="b"/>
              <a:pathLst>
                <a:path w="1480" h="749" extrusionOk="0">
                  <a:moveTo>
                    <a:pt x="722" y="0"/>
                  </a:moveTo>
                  <a:cubicBezTo>
                    <a:pt x="555" y="0"/>
                    <a:pt x="389" y="37"/>
                    <a:pt x="260" y="111"/>
                  </a:cubicBezTo>
                  <a:cubicBezTo>
                    <a:pt x="1" y="296"/>
                    <a:pt x="1" y="518"/>
                    <a:pt x="260" y="666"/>
                  </a:cubicBezTo>
                  <a:cubicBezTo>
                    <a:pt x="408" y="721"/>
                    <a:pt x="583" y="749"/>
                    <a:pt x="750" y="749"/>
                  </a:cubicBezTo>
                  <a:cubicBezTo>
                    <a:pt x="916" y="749"/>
                    <a:pt x="1073" y="721"/>
                    <a:pt x="1184" y="666"/>
                  </a:cubicBezTo>
                  <a:cubicBezTo>
                    <a:pt x="1480" y="518"/>
                    <a:pt x="1480" y="222"/>
                    <a:pt x="1184" y="111"/>
                  </a:cubicBezTo>
                  <a:cubicBezTo>
                    <a:pt x="1055" y="37"/>
                    <a:pt x="888" y="0"/>
                    <a:pt x="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24" name="Google Shape;15924;p61"/>
            <p:cNvSpPr/>
            <p:nvPr/>
          </p:nvSpPr>
          <p:spPr>
            <a:xfrm>
              <a:off x="1850282" y="4438258"/>
              <a:ext cx="41477" cy="22869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388" y="1"/>
                  </a:moveTo>
                  <a:cubicBezTo>
                    <a:pt x="305" y="1"/>
                    <a:pt x="222" y="19"/>
                    <a:pt x="148" y="56"/>
                  </a:cubicBezTo>
                  <a:cubicBezTo>
                    <a:pt x="0" y="167"/>
                    <a:pt x="0" y="241"/>
                    <a:pt x="148" y="352"/>
                  </a:cubicBezTo>
                  <a:cubicBezTo>
                    <a:pt x="222" y="389"/>
                    <a:pt x="305" y="407"/>
                    <a:pt x="388" y="407"/>
                  </a:cubicBezTo>
                  <a:cubicBezTo>
                    <a:pt x="471" y="407"/>
                    <a:pt x="555" y="389"/>
                    <a:pt x="629" y="352"/>
                  </a:cubicBezTo>
                  <a:cubicBezTo>
                    <a:pt x="739" y="241"/>
                    <a:pt x="739" y="167"/>
                    <a:pt x="629" y="56"/>
                  </a:cubicBezTo>
                  <a:cubicBezTo>
                    <a:pt x="555" y="19"/>
                    <a:pt x="471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25" name="Google Shape;15925;p61"/>
            <p:cNvSpPr/>
            <p:nvPr/>
          </p:nvSpPr>
          <p:spPr>
            <a:xfrm>
              <a:off x="1649227" y="3662228"/>
              <a:ext cx="279802" cy="1098349"/>
            </a:xfrm>
            <a:custGeom>
              <a:avLst/>
              <a:gdLst/>
              <a:ahLst/>
              <a:cxnLst/>
              <a:rect l="l" t="t" r="r" b="b"/>
              <a:pathLst>
                <a:path w="4992" h="19595" extrusionOk="0">
                  <a:moveTo>
                    <a:pt x="4105" y="0"/>
                  </a:moveTo>
                  <a:lnTo>
                    <a:pt x="4105" y="9834"/>
                  </a:lnTo>
                  <a:lnTo>
                    <a:pt x="3772" y="9982"/>
                  </a:lnTo>
                  <a:cubicBezTo>
                    <a:pt x="1665" y="10722"/>
                    <a:pt x="1" y="12238"/>
                    <a:pt x="1" y="14530"/>
                  </a:cubicBezTo>
                  <a:cubicBezTo>
                    <a:pt x="1" y="17487"/>
                    <a:pt x="2071" y="19595"/>
                    <a:pt x="4992" y="19595"/>
                  </a:cubicBezTo>
                  <a:cubicBezTo>
                    <a:pt x="2774" y="18966"/>
                    <a:pt x="1295" y="17931"/>
                    <a:pt x="1295" y="15010"/>
                  </a:cubicBezTo>
                  <a:cubicBezTo>
                    <a:pt x="1295" y="11831"/>
                    <a:pt x="4807" y="10130"/>
                    <a:pt x="4807" y="10130"/>
                  </a:cubicBezTo>
                  <a:lnTo>
                    <a:pt x="4807" y="37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26" name="Google Shape;15926;p61"/>
            <p:cNvSpPr/>
            <p:nvPr/>
          </p:nvSpPr>
          <p:spPr>
            <a:xfrm>
              <a:off x="1570475" y="3626972"/>
              <a:ext cx="710826" cy="1204064"/>
            </a:xfrm>
            <a:custGeom>
              <a:avLst/>
              <a:gdLst/>
              <a:ahLst/>
              <a:cxnLst/>
              <a:rect l="l" t="t" r="r" b="b"/>
              <a:pathLst>
                <a:path w="12682" h="21481" extrusionOk="0">
                  <a:moveTo>
                    <a:pt x="3957" y="1"/>
                  </a:moveTo>
                  <a:lnTo>
                    <a:pt x="3957" y="9317"/>
                  </a:lnTo>
                  <a:cubicBezTo>
                    <a:pt x="1591" y="10279"/>
                    <a:pt x="75" y="12608"/>
                    <a:pt x="1" y="15159"/>
                  </a:cubicBezTo>
                  <a:cubicBezTo>
                    <a:pt x="1" y="18671"/>
                    <a:pt x="2811" y="21481"/>
                    <a:pt x="6323" y="21481"/>
                  </a:cubicBezTo>
                  <a:cubicBezTo>
                    <a:pt x="9872" y="21481"/>
                    <a:pt x="12682" y="18671"/>
                    <a:pt x="12682" y="15159"/>
                  </a:cubicBezTo>
                  <a:cubicBezTo>
                    <a:pt x="12682" y="12608"/>
                    <a:pt x="11166" y="10279"/>
                    <a:pt x="8800" y="9317"/>
                  </a:cubicBezTo>
                  <a:lnTo>
                    <a:pt x="8800" y="1"/>
                  </a:lnTo>
                  <a:lnTo>
                    <a:pt x="7913" y="1"/>
                  </a:lnTo>
                  <a:lnTo>
                    <a:pt x="7913" y="9650"/>
                  </a:lnTo>
                  <a:lnTo>
                    <a:pt x="8282" y="9798"/>
                  </a:lnTo>
                  <a:cubicBezTo>
                    <a:pt x="10612" y="10574"/>
                    <a:pt x="12127" y="12756"/>
                    <a:pt x="12127" y="15196"/>
                  </a:cubicBezTo>
                  <a:cubicBezTo>
                    <a:pt x="12127" y="18338"/>
                    <a:pt x="9539" y="20926"/>
                    <a:pt x="6397" y="20926"/>
                  </a:cubicBezTo>
                  <a:cubicBezTo>
                    <a:pt x="3254" y="20926"/>
                    <a:pt x="666" y="18338"/>
                    <a:pt x="666" y="15196"/>
                  </a:cubicBezTo>
                  <a:cubicBezTo>
                    <a:pt x="666" y="12793"/>
                    <a:pt x="2182" y="10574"/>
                    <a:pt x="4511" y="9798"/>
                  </a:cubicBezTo>
                  <a:lnTo>
                    <a:pt x="4881" y="9650"/>
                  </a:lnTo>
                  <a:lnTo>
                    <a:pt x="4881" y="1"/>
                  </a:lnTo>
                  <a:close/>
                </a:path>
              </a:pathLst>
            </a:custGeom>
            <a:solidFill>
              <a:srgbClr val="486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27" name="Google Shape;15927;p61"/>
            <p:cNvSpPr/>
            <p:nvPr/>
          </p:nvSpPr>
          <p:spPr>
            <a:xfrm>
              <a:off x="1736274" y="3493850"/>
              <a:ext cx="379290" cy="197977"/>
            </a:xfrm>
            <a:custGeom>
              <a:avLst/>
              <a:gdLst/>
              <a:ahLst/>
              <a:cxnLst/>
              <a:rect l="l" t="t" r="r" b="b"/>
              <a:pathLst>
                <a:path w="6767" h="3532" extrusionOk="0">
                  <a:moveTo>
                    <a:pt x="3397" y="315"/>
                  </a:moveTo>
                  <a:cubicBezTo>
                    <a:pt x="3781" y="315"/>
                    <a:pt x="4160" y="398"/>
                    <a:pt x="4437" y="564"/>
                  </a:cubicBezTo>
                  <a:cubicBezTo>
                    <a:pt x="5066" y="897"/>
                    <a:pt x="5066" y="1451"/>
                    <a:pt x="4437" y="1821"/>
                  </a:cubicBezTo>
                  <a:cubicBezTo>
                    <a:pt x="4141" y="1969"/>
                    <a:pt x="3753" y="2043"/>
                    <a:pt x="3370" y="2043"/>
                  </a:cubicBezTo>
                  <a:cubicBezTo>
                    <a:pt x="2986" y="2043"/>
                    <a:pt x="2607" y="1969"/>
                    <a:pt x="2330" y="1821"/>
                  </a:cubicBezTo>
                  <a:cubicBezTo>
                    <a:pt x="1775" y="1451"/>
                    <a:pt x="1775" y="897"/>
                    <a:pt x="2330" y="564"/>
                  </a:cubicBezTo>
                  <a:cubicBezTo>
                    <a:pt x="2626" y="398"/>
                    <a:pt x="3014" y="315"/>
                    <a:pt x="3397" y="315"/>
                  </a:cubicBezTo>
                  <a:close/>
                  <a:moveTo>
                    <a:pt x="3383" y="0"/>
                  </a:moveTo>
                  <a:cubicBezTo>
                    <a:pt x="2598" y="0"/>
                    <a:pt x="1812" y="176"/>
                    <a:pt x="1221" y="527"/>
                  </a:cubicBezTo>
                  <a:cubicBezTo>
                    <a:pt x="1" y="1193"/>
                    <a:pt x="1" y="2302"/>
                    <a:pt x="1221" y="3004"/>
                  </a:cubicBezTo>
                  <a:cubicBezTo>
                    <a:pt x="1812" y="3355"/>
                    <a:pt x="2598" y="3531"/>
                    <a:pt x="3383" y="3531"/>
                  </a:cubicBezTo>
                  <a:cubicBezTo>
                    <a:pt x="4169" y="3531"/>
                    <a:pt x="4955" y="3355"/>
                    <a:pt x="5546" y="3004"/>
                  </a:cubicBezTo>
                  <a:cubicBezTo>
                    <a:pt x="6766" y="2302"/>
                    <a:pt x="6766" y="1193"/>
                    <a:pt x="5546" y="527"/>
                  </a:cubicBezTo>
                  <a:cubicBezTo>
                    <a:pt x="4955" y="176"/>
                    <a:pt x="4169" y="0"/>
                    <a:pt x="3383" y="0"/>
                  </a:cubicBezTo>
                  <a:close/>
                </a:path>
              </a:pathLst>
            </a:custGeom>
            <a:solidFill>
              <a:srgbClr val="6A8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28" name="Google Shape;15928;p61"/>
            <p:cNvSpPr/>
            <p:nvPr/>
          </p:nvSpPr>
          <p:spPr>
            <a:xfrm>
              <a:off x="1924829" y="4262649"/>
              <a:ext cx="281875" cy="497914"/>
            </a:xfrm>
            <a:custGeom>
              <a:avLst/>
              <a:gdLst/>
              <a:ahLst/>
              <a:cxnLst/>
              <a:rect l="l" t="t" r="r" b="b"/>
              <a:pathLst>
                <a:path w="5029" h="8883" extrusionOk="0">
                  <a:moveTo>
                    <a:pt x="2147" y="1"/>
                  </a:moveTo>
                  <a:cubicBezTo>
                    <a:pt x="1747" y="1"/>
                    <a:pt x="1536" y="287"/>
                    <a:pt x="1776" y="527"/>
                  </a:cubicBezTo>
                  <a:cubicBezTo>
                    <a:pt x="2700" y="1304"/>
                    <a:pt x="3698" y="2598"/>
                    <a:pt x="3698" y="4298"/>
                  </a:cubicBezTo>
                  <a:cubicBezTo>
                    <a:pt x="3698" y="7256"/>
                    <a:pt x="2219" y="8254"/>
                    <a:pt x="1" y="8883"/>
                  </a:cubicBezTo>
                  <a:cubicBezTo>
                    <a:pt x="2996" y="8883"/>
                    <a:pt x="5029" y="6701"/>
                    <a:pt x="5029" y="3818"/>
                  </a:cubicBezTo>
                  <a:cubicBezTo>
                    <a:pt x="5029" y="2228"/>
                    <a:pt x="3957" y="1082"/>
                    <a:pt x="2922" y="306"/>
                  </a:cubicBezTo>
                  <a:cubicBezTo>
                    <a:pt x="2636" y="85"/>
                    <a:pt x="2364" y="1"/>
                    <a:pt x="2147" y="1"/>
                  </a:cubicBezTo>
                  <a:close/>
                </a:path>
              </a:pathLst>
            </a:custGeom>
            <a:solidFill>
              <a:srgbClr val="FF5429">
                <a:alpha val="4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29" name="Google Shape;15929;p61"/>
            <p:cNvSpPr/>
            <p:nvPr/>
          </p:nvSpPr>
          <p:spPr>
            <a:xfrm>
              <a:off x="1837838" y="3511450"/>
              <a:ext cx="184461" cy="76231"/>
            </a:xfrm>
            <a:custGeom>
              <a:avLst/>
              <a:gdLst/>
              <a:ahLst/>
              <a:cxnLst/>
              <a:rect l="l" t="t" r="r" b="b"/>
              <a:pathLst>
                <a:path w="3291" h="1360" extrusionOk="0">
                  <a:moveTo>
                    <a:pt x="1641" y="1"/>
                  </a:moveTo>
                  <a:cubicBezTo>
                    <a:pt x="1248" y="1"/>
                    <a:pt x="851" y="84"/>
                    <a:pt x="555" y="250"/>
                  </a:cubicBezTo>
                  <a:cubicBezTo>
                    <a:pt x="37" y="509"/>
                    <a:pt x="0" y="1027"/>
                    <a:pt x="407" y="1359"/>
                  </a:cubicBezTo>
                  <a:cubicBezTo>
                    <a:pt x="481" y="1359"/>
                    <a:pt x="518" y="1322"/>
                    <a:pt x="555" y="1248"/>
                  </a:cubicBezTo>
                  <a:cubicBezTo>
                    <a:pt x="832" y="1064"/>
                    <a:pt x="1211" y="971"/>
                    <a:pt x="1599" y="971"/>
                  </a:cubicBezTo>
                  <a:cubicBezTo>
                    <a:pt x="1987" y="971"/>
                    <a:pt x="2385" y="1064"/>
                    <a:pt x="2699" y="1248"/>
                  </a:cubicBezTo>
                  <a:cubicBezTo>
                    <a:pt x="2736" y="1248"/>
                    <a:pt x="2773" y="1285"/>
                    <a:pt x="2810" y="1359"/>
                  </a:cubicBezTo>
                  <a:cubicBezTo>
                    <a:pt x="3291" y="1027"/>
                    <a:pt x="3180" y="509"/>
                    <a:pt x="2699" y="250"/>
                  </a:cubicBezTo>
                  <a:cubicBezTo>
                    <a:pt x="2422" y="84"/>
                    <a:pt x="2034" y="1"/>
                    <a:pt x="1641" y="1"/>
                  </a:cubicBezTo>
                  <a:close/>
                </a:path>
              </a:pathLst>
            </a:custGeom>
            <a:solidFill>
              <a:srgbClr val="486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30" name="Google Shape;15930;p61"/>
            <p:cNvSpPr/>
            <p:nvPr/>
          </p:nvSpPr>
          <p:spPr>
            <a:xfrm>
              <a:off x="2316518" y="4615426"/>
              <a:ext cx="271506" cy="77481"/>
            </a:xfrm>
            <a:custGeom>
              <a:avLst/>
              <a:gdLst/>
              <a:ahLst/>
              <a:cxnLst/>
              <a:rect l="l" t="t" r="r" b="b"/>
              <a:pathLst>
                <a:path w="4844" h="2959" extrusionOk="0">
                  <a:moveTo>
                    <a:pt x="2404" y="1"/>
                  </a:moveTo>
                  <a:cubicBezTo>
                    <a:pt x="1812" y="1"/>
                    <a:pt x="1220" y="149"/>
                    <a:pt x="740" y="407"/>
                  </a:cubicBezTo>
                  <a:cubicBezTo>
                    <a:pt x="296" y="703"/>
                    <a:pt x="0" y="1073"/>
                    <a:pt x="0" y="1480"/>
                  </a:cubicBezTo>
                  <a:cubicBezTo>
                    <a:pt x="0" y="1886"/>
                    <a:pt x="296" y="2256"/>
                    <a:pt x="740" y="2552"/>
                  </a:cubicBezTo>
                  <a:cubicBezTo>
                    <a:pt x="1183" y="2774"/>
                    <a:pt x="1775" y="2921"/>
                    <a:pt x="2404" y="2958"/>
                  </a:cubicBezTo>
                  <a:cubicBezTo>
                    <a:pt x="3069" y="2958"/>
                    <a:pt x="3661" y="2811"/>
                    <a:pt x="4104" y="2552"/>
                  </a:cubicBezTo>
                  <a:cubicBezTo>
                    <a:pt x="4585" y="2256"/>
                    <a:pt x="4844" y="1886"/>
                    <a:pt x="4844" y="1480"/>
                  </a:cubicBezTo>
                  <a:cubicBezTo>
                    <a:pt x="4844" y="1073"/>
                    <a:pt x="4585" y="703"/>
                    <a:pt x="4104" y="407"/>
                  </a:cubicBezTo>
                  <a:cubicBezTo>
                    <a:pt x="3661" y="149"/>
                    <a:pt x="3069" y="1"/>
                    <a:pt x="2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31" name="Google Shape;15931;p61"/>
            <p:cNvSpPr/>
            <p:nvPr/>
          </p:nvSpPr>
          <p:spPr>
            <a:xfrm>
              <a:off x="2407709" y="4066302"/>
              <a:ext cx="84972" cy="368938"/>
            </a:xfrm>
            <a:custGeom>
              <a:avLst/>
              <a:gdLst/>
              <a:ahLst/>
              <a:cxnLst/>
              <a:rect l="l" t="t" r="r" b="b"/>
              <a:pathLst>
                <a:path w="1516" h="6582" extrusionOk="0">
                  <a:moveTo>
                    <a:pt x="0" y="1"/>
                  </a:moveTo>
                  <a:lnTo>
                    <a:pt x="0" y="5842"/>
                  </a:lnTo>
                  <a:cubicBezTo>
                    <a:pt x="0" y="6249"/>
                    <a:pt x="333" y="6581"/>
                    <a:pt x="777" y="6581"/>
                  </a:cubicBezTo>
                  <a:cubicBezTo>
                    <a:pt x="1220" y="6581"/>
                    <a:pt x="1516" y="6249"/>
                    <a:pt x="1516" y="5842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32" name="Google Shape;15932;p61"/>
            <p:cNvSpPr/>
            <p:nvPr/>
          </p:nvSpPr>
          <p:spPr>
            <a:xfrm>
              <a:off x="2405635" y="4039902"/>
              <a:ext cx="95341" cy="52858"/>
            </a:xfrm>
            <a:custGeom>
              <a:avLst/>
              <a:gdLst/>
              <a:ahLst/>
              <a:cxnLst/>
              <a:rect l="l" t="t" r="r" b="b"/>
              <a:pathLst>
                <a:path w="1701" h="943" extrusionOk="0">
                  <a:moveTo>
                    <a:pt x="841" y="0"/>
                  </a:moveTo>
                  <a:cubicBezTo>
                    <a:pt x="638" y="0"/>
                    <a:pt x="425" y="46"/>
                    <a:pt x="259" y="139"/>
                  </a:cubicBezTo>
                  <a:cubicBezTo>
                    <a:pt x="0" y="324"/>
                    <a:pt x="0" y="619"/>
                    <a:pt x="259" y="804"/>
                  </a:cubicBezTo>
                  <a:cubicBezTo>
                    <a:pt x="425" y="897"/>
                    <a:pt x="629" y="943"/>
                    <a:pt x="827" y="943"/>
                  </a:cubicBezTo>
                  <a:cubicBezTo>
                    <a:pt x="1026" y="943"/>
                    <a:pt x="1220" y="897"/>
                    <a:pt x="1368" y="804"/>
                  </a:cubicBezTo>
                  <a:cubicBezTo>
                    <a:pt x="1701" y="619"/>
                    <a:pt x="1701" y="324"/>
                    <a:pt x="1368" y="139"/>
                  </a:cubicBezTo>
                  <a:cubicBezTo>
                    <a:pt x="1239" y="46"/>
                    <a:pt x="1045" y="0"/>
                    <a:pt x="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33" name="Google Shape;15933;p61"/>
            <p:cNvSpPr/>
            <p:nvPr/>
          </p:nvSpPr>
          <p:spPr>
            <a:xfrm>
              <a:off x="2355862" y="3672598"/>
              <a:ext cx="192812" cy="820665"/>
            </a:xfrm>
            <a:custGeom>
              <a:avLst/>
              <a:gdLst/>
              <a:ahLst/>
              <a:cxnLst/>
              <a:rect l="l" t="t" r="r" b="b"/>
              <a:pathLst>
                <a:path w="3440" h="14641" extrusionOk="0">
                  <a:moveTo>
                    <a:pt x="1" y="0"/>
                  </a:moveTo>
                  <a:lnTo>
                    <a:pt x="1" y="12940"/>
                  </a:lnTo>
                  <a:cubicBezTo>
                    <a:pt x="1" y="13864"/>
                    <a:pt x="777" y="14641"/>
                    <a:pt x="1702" y="14641"/>
                  </a:cubicBezTo>
                  <a:cubicBezTo>
                    <a:pt x="2626" y="14641"/>
                    <a:pt x="3439" y="13864"/>
                    <a:pt x="3439" y="12940"/>
                  </a:cubicBezTo>
                  <a:lnTo>
                    <a:pt x="3439" y="0"/>
                  </a:lnTo>
                  <a:lnTo>
                    <a:pt x="2737" y="0"/>
                  </a:lnTo>
                  <a:lnTo>
                    <a:pt x="2737" y="12940"/>
                  </a:lnTo>
                  <a:cubicBezTo>
                    <a:pt x="2737" y="13494"/>
                    <a:pt x="2256" y="13975"/>
                    <a:pt x="1702" y="13975"/>
                  </a:cubicBezTo>
                  <a:cubicBezTo>
                    <a:pt x="1147" y="13975"/>
                    <a:pt x="703" y="13494"/>
                    <a:pt x="703" y="12940"/>
                  </a:cubicBezTo>
                  <a:lnTo>
                    <a:pt x="703" y="0"/>
                  </a:lnTo>
                  <a:close/>
                </a:path>
              </a:pathLst>
            </a:custGeom>
            <a:solidFill>
              <a:srgbClr val="486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34" name="Google Shape;15934;p61"/>
            <p:cNvSpPr/>
            <p:nvPr/>
          </p:nvSpPr>
          <p:spPr>
            <a:xfrm>
              <a:off x="2407709" y="3672598"/>
              <a:ext cx="26960" cy="756877"/>
            </a:xfrm>
            <a:custGeom>
              <a:avLst/>
              <a:gdLst/>
              <a:ahLst/>
              <a:cxnLst/>
              <a:rect l="l" t="t" r="r" b="b"/>
              <a:pathLst>
                <a:path w="481" h="13503" extrusionOk="0">
                  <a:moveTo>
                    <a:pt x="0" y="0"/>
                  </a:moveTo>
                  <a:lnTo>
                    <a:pt x="0" y="12940"/>
                  </a:lnTo>
                  <a:cubicBezTo>
                    <a:pt x="0" y="13250"/>
                    <a:pt x="151" y="13503"/>
                    <a:pt x="283" y="13503"/>
                  </a:cubicBezTo>
                  <a:cubicBezTo>
                    <a:pt x="388" y="13503"/>
                    <a:pt x="481" y="13347"/>
                    <a:pt x="481" y="12940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35" name="Google Shape;15935;p61"/>
            <p:cNvSpPr/>
            <p:nvPr/>
          </p:nvSpPr>
          <p:spPr>
            <a:xfrm>
              <a:off x="2471943" y="3672598"/>
              <a:ext cx="26960" cy="756877"/>
            </a:xfrm>
            <a:custGeom>
              <a:avLst/>
              <a:gdLst/>
              <a:ahLst/>
              <a:cxnLst/>
              <a:rect l="l" t="t" r="r" b="b"/>
              <a:pathLst>
                <a:path w="481" h="13503" extrusionOk="0">
                  <a:moveTo>
                    <a:pt x="0" y="0"/>
                  </a:moveTo>
                  <a:lnTo>
                    <a:pt x="0" y="12940"/>
                  </a:lnTo>
                  <a:cubicBezTo>
                    <a:pt x="0" y="13250"/>
                    <a:pt x="151" y="13503"/>
                    <a:pt x="283" y="13503"/>
                  </a:cubicBezTo>
                  <a:cubicBezTo>
                    <a:pt x="388" y="13503"/>
                    <a:pt x="481" y="13347"/>
                    <a:pt x="481" y="12940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36" name="Google Shape;15936;p61"/>
            <p:cNvSpPr/>
            <p:nvPr/>
          </p:nvSpPr>
          <p:spPr>
            <a:xfrm>
              <a:off x="2326883" y="3590202"/>
              <a:ext cx="248694" cy="133741"/>
            </a:xfrm>
            <a:custGeom>
              <a:avLst/>
              <a:gdLst/>
              <a:ahLst/>
              <a:cxnLst/>
              <a:rect l="l" t="t" r="r" b="b"/>
              <a:pathLst>
                <a:path w="4437" h="2386" extrusionOk="0">
                  <a:moveTo>
                    <a:pt x="2242" y="232"/>
                  </a:moveTo>
                  <a:cubicBezTo>
                    <a:pt x="2496" y="232"/>
                    <a:pt x="2755" y="287"/>
                    <a:pt x="2958" y="398"/>
                  </a:cubicBezTo>
                  <a:cubicBezTo>
                    <a:pt x="3402" y="657"/>
                    <a:pt x="3402" y="1026"/>
                    <a:pt x="2958" y="1248"/>
                  </a:cubicBezTo>
                  <a:cubicBezTo>
                    <a:pt x="2773" y="1359"/>
                    <a:pt x="2524" y="1415"/>
                    <a:pt x="2269" y="1415"/>
                  </a:cubicBezTo>
                  <a:cubicBezTo>
                    <a:pt x="2015" y="1415"/>
                    <a:pt x="1756" y="1359"/>
                    <a:pt x="1553" y="1248"/>
                  </a:cubicBezTo>
                  <a:cubicBezTo>
                    <a:pt x="1109" y="1026"/>
                    <a:pt x="1109" y="657"/>
                    <a:pt x="1553" y="398"/>
                  </a:cubicBezTo>
                  <a:cubicBezTo>
                    <a:pt x="1738" y="287"/>
                    <a:pt x="1987" y="232"/>
                    <a:pt x="2242" y="232"/>
                  </a:cubicBezTo>
                  <a:close/>
                  <a:moveTo>
                    <a:pt x="2237" y="1"/>
                  </a:moveTo>
                  <a:cubicBezTo>
                    <a:pt x="1719" y="1"/>
                    <a:pt x="1202" y="121"/>
                    <a:pt x="814" y="361"/>
                  </a:cubicBezTo>
                  <a:cubicBezTo>
                    <a:pt x="0" y="842"/>
                    <a:pt x="0" y="1581"/>
                    <a:pt x="814" y="2025"/>
                  </a:cubicBezTo>
                  <a:cubicBezTo>
                    <a:pt x="1202" y="2265"/>
                    <a:pt x="1719" y="2385"/>
                    <a:pt x="2237" y="2385"/>
                  </a:cubicBezTo>
                  <a:cubicBezTo>
                    <a:pt x="2755" y="2385"/>
                    <a:pt x="3272" y="2265"/>
                    <a:pt x="3660" y="2025"/>
                  </a:cubicBezTo>
                  <a:cubicBezTo>
                    <a:pt x="4437" y="1581"/>
                    <a:pt x="4437" y="805"/>
                    <a:pt x="3660" y="361"/>
                  </a:cubicBezTo>
                  <a:cubicBezTo>
                    <a:pt x="3272" y="121"/>
                    <a:pt x="2755" y="1"/>
                    <a:pt x="2237" y="1"/>
                  </a:cubicBezTo>
                  <a:close/>
                </a:path>
              </a:pathLst>
            </a:custGeom>
            <a:solidFill>
              <a:srgbClr val="6A8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37" name="Google Shape;15937;p61"/>
            <p:cNvSpPr/>
            <p:nvPr/>
          </p:nvSpPr>
          <p:spPr>
            <a:xfrm>
              <a:off x="2393192" y="3603150"/>
              <a:ext cx="120227" cy="50840"/>
            </a:xfrm>
            <a:custGeom>
              <a:avLst/>
              <a:gdLst/>
              <a:ahLst/>
              <a:cxnLst/>
              <a:rect l="l" t="t" r="r" b="b"/>
              <a:pathLst>
                <a:path w="2145" h="907" extrusionOk="0">
                  <a:moveTo>
                    <a:pt x="1059" y="1"/>
                  </a:moveTo>
                  <a:cubicBezTo>
                    <a:pt x="804" y="1"/>
                    <a:pt x="555" y="56"/>
                    <a:pt x="370" y="167"/>
                  </a:cubicBezTo>
                  <a:cubicBezTo>
                    <a:pt x="37" y="352"/>
                    <a:pt x="0" y="685"/>
                    <a:pt x="259" y="906"/>
                  </a:cubicBezTo>
                  <a:cubicBezTo>
                    <a:pt x="259" y="869"/>
                    <a:pt x="296" y="832"/>
                    <a:pt x="370" y="832"/>
                  </a:cubicBezTo>
                  <a:cubicBezTo>
                    <a:pt x="573" y="722"/>
                    <a:pt x="832" y="666"/>
                    <a:pt x="1086" y="666"/>
                  </a:cubicBezTo>
                  <a:cubicBezTo>
                    <a:pt x="1341" y="666"/>
                    <a:pt x="1590" y="722"/>
                    <a:pt x="1775" y="832"/>
                  </a:cubicBezTo>
                  <a:lnTo>
                    <a:pt x="1886" y="906"/>
                  </a:lnTo>
                  <a:cubicBezTo>
                    <a:pt x="2145" y="685"/>
                    <a:pt x="2108" y="352"/>
                    <a:pt x="1775" y="167"/>
                  </a:cubicBezTo>
                  <a:cubicBezTo>
                    <a:pt x="1572" y="56"/>
                    <a:pt x="1313" y="1"/>
                    <a:pt x="1059" y="1"/>
                  </a:cubicBezTo>
                  <a:close/>
                </a:path>
              </a:pathLst>
            </a:custGeom>
            <a:solidFill>
              <a:srgbClr val="486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2" name="Google Shape;15942;p62"/>
          <p:cNvSpPr txBox="1">
            <a:spLocks noGrp="1"/>
          </p:cNvSpPr>
          <p:nvPr>
            <p:ph type="title"/>
          </p:nvPr>
        </p:nvSpPr>
        <p:spPr>
          <a:xfrm>
            <a:off x="720000" y="1385375"/>
            <a:ext cx="2794500" cy="126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ماکت گوشی</a:t>
            </a:r>
            <a:endParaRPr b="1">
              <a:cs typeface="B Nazanin" pitchFamily="2" charset="-78"/>
            </a:endParaRPr>
          </a:p>
        </p:txBody>
      </p:sp>
      <p:sp>
        <p:nvSpPr>
          <p:cNvPr id="15943" name="Google Shape;15943;p62"/>
          <p:cNvSpPr txBox="1">
            <a:spLocks noGrp="1"/>
          </p:cNvSpPr>
          <p:nvPr>
            <p:ph type="subTitle" idx="1"/>
          </p:nvPr>
        </p:nvSpPr>
        <p:spPr>
          <a:xfrm>
            <a:off x="530578" y="2574300"/>
            <a:ext cx="2983922" cy="110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itchFamily="2" charset="-78"/>
              </a:rPr>
              <a:t>Replace image </a:t>
            </a:r>
            <a:r>
              <a:rPr lang="fa-IR" dirty="0">
                <a:cs typeface="B Nazanin" pitchFamily="2" charset="-78"/>
              </a:rPr>
              <a:t>را انتخاب کنید.</a:t>
            </a:r>
            <a:endParaRPr b="1">
              <a:cs typeface="B Nazanin" pitchFamily="2" charset="-78"/>
            </a:endParaRPr>
          </a:p>
        </p:txBody>
      </p:sp>
      <p:grpSp>
        <p:nvGrpSpPr>
          <p:cNvPr id="15944" name="Google Shape;15944;p62"/>
          <p:cNvGrpSpPr/>
          <p:nvPr/>
        </p:nvGrpSpPr>
        <p:grpSpPr>
          <a:xfrm>
            <a:off x="3805938" y="406935"/>
            <a:ext cx="1396825" cy="1141257"/>
            <a:chOff x="2684225" y="546950"/>
            <a:chExt cx="773650" cy="632100"/>
          </a:xfrm>
        </p:grpSpPr>
        <p:sp>
          <p:nvSpPr>
            <p:cNvPr id="15945" name="Google Shape;15945;p62"/>
            <p:cNvSpPr/>
            <p:nvPr/>
          </p:nvSpPr>
          <p:spPr>
            <a:xfrm>
              <a:off x="2687925" y="737225"/>
              <a:ext cx="763475" cy="441825"/>
            </a:xfrm>
            <a:custGeom>
              <a:avLst/>
              <a:gdLst/>
              <a:ahLst/>
              <a:cxnLst/>
              <a:rect l="l" t="t" r="r" b="b"/>
              <a:pathLst>
                <a:path w="30539" h="17673" extrusionOk="0">
                  <a:moveTo>
                    <a:pt x="25436" y="0"/>
                  </a:moveTo>
                  <a:lnTo>
                    <a:pt x="1" y="14641"/>
                  </a:lnTo>
                  <a:lnTo>
                    <a:pt x="5176" y="17672"/>
                  </a:lnTo>
                  <a:lnTo>
                    <a:pt x="30538" y="2995"/>
                  </a:lnTo>
                  <a:lnTo>
                    <a:pt x="254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46" name="Google Shape;15946;p62"/>
            <p:cNvSpPr/>
            <p:nvPr/>
          </p:nvSpPr>
          <p:spPr>
            <a:xfrm>
              <a:off x="2904200" y="93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47" name="Google Shape;15947;p62"/>
            <p:cNvSpPr/>
            <p:nvPr/>
          </p:nvSpPr>
          <p:spPr>
            <a:xfrm>
              <a:off x="2913450" y="946100"/>
              <a:ext cx="166400" cy="118325"/>
            </a:xfrm>
            <a:custGeom>
              <a:avLst/>
              <a:gdLst/>
              <a:ahLst/>
              <a:cxnLst/>
              <a:rect l="l" t="t" r="r" b="b"/>
              <a:pathLst>
                <a:path w="6656" h="4733" extrusionOk="0">
                  <a:moveTo>
                    <a:pt x="6655" y="1"/>
                  </a:moveTo>
                  <a:lnTo>
                    <a:pt x="0" y="3846"/>
                  </a:lnTo>
                  <a:lnTo>
                    <a:pt x="0" y="4733"/>
                  </a:lnTo>
                  <a:lnTo>
                    <a:pt x="6655" y="925"/>
                  </a:lnTo>
                  <a:lnTo>
                    <a:pt x="6655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48" name="Google Shape;15948;p62"/>
            <p:cNvSpPr/>
            <p:nvPr/>
          </p:nvSpPr>
          <p:spPr>
            <a:xfrm>
              <a:off x="2919925" y="902300"/>
              <a:ext cx="60100" cy="69700"/>
            </a:xfrm>
            <a:custGeom>
              <a:avLst/>
              <a:gdLst/>
              <a:ahLst/>
              <a:cxnLst/>
              <a:rect l="l" t="t" r="r" b="b"/>
              <a:pathLst>
                <a:path w="2404" h="2788" extrusionOk="0">
                  <a:moveTo>
                    <a:pt x="1392" y="0"/>
                  </a:moveTo>
                  <a:cubicBezTo>
                    <a:pt x="1272" y="0"/>
                    <a:pt x="1141" y="28"/>
                    <a:pt x="998" y="89"/>
                  </a:cubicBezTo>
                  <a:cubicBezTo>
                    <a:pt x="481" y="422"/>
                    <a:pt x="0" y="1161"/>
                    <a:pt x="0" y="1753"/>
                  </a:cubicBezTo>
                  <a:cubicBezTo>
                    <a:pt x="0" y="2085"/>
                    <a:pt x="111" y="2270"/>
                    <a:pt x="296" y="2381"/>
                  </a:cubicBezTo>
                  <a:lnTo>
                    <a:pt x="1035" y="2788"/>
                  </a:lnTo>
                  <a:lnTo>
                    <a:pt x="1035" y="2233"/>
                  </a:lnTo>
                  <a:cubicBezTo>
                    <a:pt x="1553" y="1900"/>
                    <a:pt x="1923" y="1198"/>
                    <a:pt x="1923" y="606"/>
                  </a:cubicBezTo>
                  <a:lnTo>
                    <a:pt x="1923" y="570"/>
                  </a:lnTo>
                  <a:lnTo>
                    <a:pt x="2218" y="570"/>
                  </a:lnTo>
                  <a:lnTo>
                    <a:pt x="2403" y="422"/>
                  </a:lnTo>
                  <a:lnTo>
                    <a:pt x="1664" y="52"/>
                  </a:lnTo>
                  <a:cubicBezTo>
                    <a:pt x="1581" y="19"/>
                    <a:pt x="1490" y="0"/>
                    <a:pt x="1392" y="0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49" name="Google Shape;15949;p62"/>
            <p:cNvSpPr/>
            <p:nvPr/>
          </p:nvSpPr>
          <p:spPr>
            <a:xfrm>
              <a:off x="2941175" y="913450"/>
              <a:ext cx="48100" cy="62025"/>
            </a:xfrm>
            <a:custGeom>
              <a:avLst/>
              <a:gdLst/>
              <a:ahLst/>
              <a:cxnLst/>
              <a:rect l="l" t="t" r="r" b="b"/>
              <a:pathLst>
                <a:path w="1924" h="2481" extrusionOk="0">
                  <a:moveTo>
                    <a:pt x="1368" y="1"/>
                  </a:moveTo>
                  <a:cubicBezTo>
                    <a:pt x="1245" y="1"/>
                    <a:pt x="1108" y="40"/>
                    <a:pt x="962" y="124"/>
                  </a:cubicBezTo>
                  <a:cubicBezTo>
                    <a:pt x="444" y="456"/>
                    <a:pt x="1" y="1196"/>
                    <a:pt x="1" y="1787"/>
                  </a:cubicBezTo>
                  <a:cubicBezTo>
                    <a:pt x="1" y="2209"/>
                    <a:pt x="208" y="2481"/>
                    <a:pt x="528" y="2481"/>
                  </a:cubicBezTo>
                  <a:cubicBezTo>
                    <a:pt x="656" y="2481"/>
                    <a:pt x="803" y="2437"/>
                    <a:pt x="962" y="2342"/>
                  </a:cubicBezTo>
                  <a:cubicBezTo>
                    <a:pt x="1479" y="2009"/>
                    <a:pt x="1923" y="1270"/>
                    <a:pt x="1923" y="678"/>
                  </a:cubicBezTo>
                  <a:cubicBezTo>
                    <a:pt x="1896" y="254"/>
                    <a:pt x="1680" y="1"/>
                    <a:pt x="1368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50" name="Google Shape;15950;p62"/>
            <p:cNvSpPr/>
            <p:nvPr/>
          </p:nvSpPr>
          <p:spPr>
            <a:xfrm>
              <a:off x="2952275" y="927275"/>
              <a:ext cx="25900" cy="34175"/>
            </a:xfrm>
            <a:custGeom>
              <a:avLst/>
              <a:gdLst/>
              <a:ahLst/>
              <a:cxnLst/>
              <a:rect l="l" t="t" r="r" b="b"/>
              <a:pathLst>
                <a:path w="1036" h="1367" extrusionOk="0">
                  <a:moveTo>
                    <a:pt x="757" y="0"/>
                  </a:moveTo>
                  <a:cubicBezTo>
                    <a:pt x="683" y="0"/>
                    <a:pt x="600" y="29"/>
                    <a:pt x="518" y="88"/>
                  </a:cubicBezTo>
                  <a:cubicBezTo>
                    <a:pt x="259" y="273"/>
                    <a:pt x="0" y="643"/>
                    <a:pt x="0" y="1012"/>
                  </a:cubicBezTo>
                  <a:cubicBezTo>
                    <a:pt x="0" y="1229"/>
                    <a:pt x="139" y="1366"/>
                    <a:pt x="315" y="1366"/>
                  </a:cubicBezTo>
                  <a:cubicBezTo>
                    <a:pt x="379" y="1366"/>
                    <a:pt x="448" y="1348"/>
                    <a:pt x="518" y="1308"/>
                  </a:cubicBezTo>
                  <a:cubicBezTo>
                    <a:pt x="777" y="1123"/>
                    <a:pt x="1035" y="754"/>
                    <a:pt x="1035" y="384"/>
                  </a:cubicBezTo>
                  <a:cubicBezTo>
                    <a:pt x="1035" y="132"/>
                    <a:pt x="915" y="0"/>
                    <a:pt x="757" y="0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51" name="Google Shape;15951;p62"/>
            <p:cNvSpPr/>
            <p:nvPr/>
          </p:nvSpPr>
          <p:spPr>
            <a:xfrm>
              <a:off x="2963350" y="940925"/>
              <a:ext cx="4325" cy="7600"/>
            </a:xfrm>
            <a:custGeom>
              <a:avLst/>
              <a:gdLst/>
              <a:ahLst/>
              <a:cxnLst/>
              <a:rect l="l" t="t" r="r" b="b"/>
              <a:pathLst>
                <a:path w="173" h="304" extrusionOk="0">
                  <a:moveTo>
                    <a:pt x="123" y="1"/>
                  </a:moveTo>
                  <a:cubicBezTo>
                    <a:pt x="107" y="1"/>
                    <a:pt x="88" y="9"/>
                    <a:pt x="75" y="23"/>
                  </a:cubicBezTo>
                  <a:cubicBezTo>
                    <a:pt x="38" y="97"/>
                    <a:pt x="1" y="134"/>
                    <a:pt x="1" y="208"/>
                  </a:cubicBezTo>
                  <a:cubicBezTo>
                    <a:pt x="1" y="278"/>
                    <a:pt x="16" y="304"/>
                    <a:pt x="36" y="304"/>
                  </a:cubicBezTo>
                  <a:cubicBezTo>
                    <a:pt x="48" y="304"/>
                    <a:pt x="61" y="295"/>
                    <a:pt x="75" y="282"/>
                  </a:cubicBezTo>
                  <a:cubicBezTo>
                    <a:pt x="112" y="208"/>
                    <a:pt x="149" y="171"/>
                    <a:pt x="149" y="97"/>
                  </a:cubicBezTo>
                  <a:cubicBezTo>
                    <a:pt x="172" y="26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52" name="Google Shape;15952;p62"/>
            <p:cNvSpPr/>
            <p:nvPr/>
          </p:nvSpPr>
          <p:spPr>
            <a:xfrm>
              <a:off x="2918075" y="894550"/>
              <a:ext cx="74875" cy="72825"/>
            </a:xfrm>
            <a:custGeom>
              <a:avLst/>
              <a:gdLst/>
              <a:ahLst/>
              <a:cxnLst/>
              <a:rect l="l" t="t" r="r" b="b"/>
              <a:pathLst>
                <a:path w="2995" h="2913" extrusionOk="0">
                  <a:moveTo>
                    <a:pt x="1859" y="0"/>
                  </a:moveTo>
                  <a:cubicBezTo>
                    <a:pt x="1690" y="0"/>
                    <a:pt x="1498" y="55"/>
                    <a:pt x="1294" y="177"/>
                  </a:cubicBezTo>
                  <a:cubicBezTo>
                    <a:pt x="925" y="362"/>
                    <a:pt x="592" y="732"/>
                    <a:pt x="370" y="1212"/>
                  </a:cubicBezTo>
                  <a:cubicBezTo>
                    <a:pt x="148" y="1656"/>
                    <a:pt x="0" y="2137"/>
                    <a:pt x="0" y="2506"/>
                  </a:cubicBezTo>
                  <a:lnTo>
                    <a:pt x="740" y="2913"/>
                  </a:lnTo>
                  <a:cubicBezTo>
                    <a:pt x="740" y="2543"/>
                    <a:pt x="925" y="1989"/>
                    <a:pt x="1109" y="1619"/>
                  </a:cubicBezTo>
                  <a:cubicBezTo>
                    <a:pt x="1331" y="1249"/>
                    <a:pt x="1553" y="953"/>
                    <a:pt x="1849" y="769"/>
                  </a:cubicBezTo>
                  <a:cubicBezTo>
                    <a:pt x="2013" y="666"/>
                    <a:pt x="2109" y="643"/>
                    <a:pt x="2162" y="643"/>
                  </a:cubicBezTo>
                  <a:cubicBezTo>
                    <a:pt x="2204" y="643"/>
                    <a:pt x="2219" y="658"/>
                    <a:pt x="2219" y="658"/>
                  </a:cubicBezTo>
                  <a:lnTo>
                    <a:pt x="2995" y="547"/>
                  </a:lnTo>
                  <a:cubicBezTo>
                    <a:pt x="2958" y="510"/>
                    <a:pt x="2255" y="140"/>
                    <a:pt x="2219" y="103"/>
                  </a:cubicBezTo>
                  <a:cubicBezTo>
                    <a:pt x="2119" y="37"/>
                    <a:pt x="1997" y="0"/>
                    <a:pt x="1859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53" name="Google Shape;15953;p62"/>
            <p:cNvSpPr/>
            <p:nvPr/>
          </p:nvSpPr>
          <p:spPr>
            <a:xfrm>
              <a:off x="2973525" y="908200"/>
              <a:ext cx="24050" cy="24075"/>
            </a:xfrm>
            <a:custGeom>
              <a:avLst/>
              <a:gdLst/>
              <a:ahLst/>
              <a:cxnLst/>
              <a:rect l="l" t="t" r="r" b="b"/>
              <a:pathLst>
                <a:path w="962" h="963" extrusionOk="0">
                  <a:moveTo>
                    <a:pt x="777" y="1"/>
                  </a:moveTo>
                  <a:lnTo>
                    <a:pt x="1" y="112"/>
                  </a:lnTo>
                  <a:lnTo>
                    <a:pt x="333" y="297"/>
                  </a:lnTo>
                  <a:cubicBezTo>
                    <a:pt x="444" y="370"/>
                    <a:pt x="555" y="518"/>
                    <a:pt x="592" y="777"/>
                  </a:cubicBezTo>
                  <a:lnTo>
                    <a:pt x="925" y="962"/>
                  </a:lnTo>
                  <a:lnTo>
                    <a:pt x="962" y="777"/>
                  </a:lnTo>
                  <a:cubicBezTo>
                    <a:pt x="962" y="481"/>
                    <a:pt x="962" y="186"/>
                    <a:pt x="777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54" name="Google Shape;15954;p62"/>
            <p:cNvSpPr/>
            <p:nvPr/>
          </p:nvSpPr>
          <p:spPr>
            <a:xfrm>
              <a:off x="2936550" y="904700"/>
              <a:ext cx="64725" cy="62675"/>
            </a:xfrm>
            <a:custGeom>
              <a:avLst/>
              <a:gdLst/>
              <a:ahLst/>
              <a:cxnLst/>
              <a:rect l="l" t="t" r="r" b="b"/>
              <a:pathLst>
                <a:path w="2589" h="2507" extrusionOk="0">
                  <a:moveTo>
                    <a:pt x="1847" y="1"/>
                  </a:moveTo>
                  <a:cubicBezTo>
                    <a:pt x="1672" y="1"/>
                    <a:pt x="1478" y="56"/>
                    <a:pt x="1295" y="178"/>
                  </a:cubicBezTo>
                  <a:cubicBezTo>
                    <a:pt x="925" y="363"/>
                    <a:pt x="592" y="732"/>
                    <a:pt x="370" y="1213"/>
                  </a:cubicBezTo>
                  <a:cubicBezTo>
                    <a:pt x="149" y="1657"/>
                    <a:pt x="1" y="2137"/>
                    <a:pt x="1" y="2507"/>
                  </a:cubicBezTo>
                  <a:lnTo>
                    <a:pt x="186" y="2396"/>
                  </a:lnTo>
                  <a:cubicBezTo>
                    <a:pt x="186" y="2026"/>
                    <a:pt x="259" y="1657"/>
                    <a:pt x="481" y="1250"/>
                  </a:cubicBezTo>
                  <a:cubicBezTo>
                    <a:pt x="740" y="880"/>
                    <a:pt x="999" y="547"/>
                    <a:pt x="1295" y="363"/>
                  </a:cubicBezTo>
                  <a:cubicBezTo>
                    <a:pt x="1451" y="265"/>
                    <a:pt x="1607" y="219"/>
                    <a:pt x="1747" y="219"/>
                  </a:cubicBezTo>
                  <a:cubicBezTo>
                    <a:pt x="1872" y="219"/>
                    <a:pt x="1984" y="256"/>
                    <a:pt x="2071" y="326"/>
                  </a:cubicBezTo>
                  <a:cubicBezTo>
                    <a:pt x="2293" y="474"/>
                    <a:pt x="2404" y="732"/>
                    <a:pt x="2404" y="1102"/>
                  </a:cubicBezTo>
                  <a:lnTo>
                    <a:pt x="2589" y="1028"/>
                  </a:lnTo>
                  <a:cubicBezTo>
                    <a:pt x="2589" y="621"/>
                    <a:pt x="2441" y="289"/>
                    <a:pt x="2219" y="104"/>
                  </a:cubicBezTo>
                  <a:cubicBezTo>
                    <a:pt x="2119" y="37"/>
                    <a:pt x="1990" y="1"/>
                    <a:pt x="1847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55" name="Google Shape;15955;p62"/>
            <p:cNvSpPr/>
            <p:nvPr/>
          </p:nvSpPr>
          <p:spPr>
            <a:xfrm>
              <a:off x="2848750" y="943900"/>
              <a:ext cx="60100" cy="69700"/>
            </a:xfrm>
            <a:custGeom>
              <a:avLst/>
              <a:gdLst/>
              <a:ahLst/>
              <a:cxnLst/>
              <a:rect l="l" t="t" r="r" b="b"/>
              <a:pathLst>
                <a:path w="2404" h="2788" extrusionOk="0">
                  <a:moveTo>
                    <a:pt x="1377" y="0"/>
                  </a:moveTo>
                  <a:cubicBezTo>
                    <a:pt x="1247" y="0"/>
                    <a:pt x="1104" y="28"/>
                    <a:pt x="962" y="89"/>
                  </a:cubicBezTo>
                  <a:cubicBezTo>
                    <a:pt x="444" y="421"/>
                    <a:pt x="0" y="1161"/>
                    <a:pt x="0" y="1752"/>
                  </a:cubicBezTo>
                  <a:cubicBezTo>
                    <a:pt x="0" y="2085"/>
                    <a:pt x="74" y="2270"/>
                    <a:pt x="259" y="2381"/>
                  </a:cubicBezTo>
                  <a:lnTo>
                    <a:pt x="999" y="2787"/>
                  </a:lnTo>
                  <a:lnTo>
                    <a:pt x="999" y="2233"/>
                  </a:lnTo>
                  <a:cubicBezTo>
                    <a:pt x="1516" y="1900"/>
                    <a:pt x="1886" y="1198"/>
                    <a:pt x="1886" y="606"/>
                  </a:cubicBezTo>
                  <a:lnTo>
                    <a:pt x="1886" y="569"/>
                  </a:lnTo>
                  <a:lnTo>
                    <a:pt x="2219" y="569"/>
                  </a:lnTo>
                  <a:lnTo>
                    <a:pt x="2404" y="421"/>
                  </a:lnTo>
                  <a:lnTo>
                    <a:pt x="1664" y="52"/>
                  </a:lnTo>
                  <a:cubicBezTo>
                    <a:pt x="1581" y="18"/>
                    <a:pt x="1483" y="0"/>
                    <a:pt x="1377" y="0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56" name="Google Shape;15956;p62"/>
            <p:cNvSpPr/>
            <p:nvPr/>
          </p:nvSpPr>
          <p:spPr>
            <a:xfrm>
              <a:off x="2868150" y="955050"/>
              <a:ext cx="49025" cy="62025"/>
            </a:xfrm>
            <a:custGeom>
              <a:avLst/>
              <a:gdLst/>
              <a:ahLst/>
              <a:cxnLst/>
              <a:rect l="l" t="t" r="r" b="b"/>
              <a:pathLst>
                <a:path w="1961" h="2481" extrusionOk="0">
                  <a:moveTo>
                    <a:pt x="1382" y="0"/>
                  </a:moveTo>
                  <a:cubicBezTo>
                    <a:pt x="1252" y="0"/>
                    <a:pt x="1108" y="40"/>
                    <a:pt x="962" y="123"/>
                  </a:cubicBezTo>
                  <a:cubicBezTo>
                    <a:pt x="481" y="456"/>
                    <a:pt x="1" y="1158"/>
                    <a:pt x="1" y="1787"/>
                  </a:cubicBezTo>
                  <a:cubicBezTo>
                    <a:pt x="1" y="2209"/>
                    <a:pt x="208" y="2480"/>
                    <a:pt x="528" y="2480"/>
                  </a:cubicBezTo>
                  <a:cubicBezTo>
                    <a:pt x="657" y="2480"/>
                    <a:pt x="803" y="2437"/>
                    <a:pt x="962" y="2341"/>
                  </a:cubicBezTo>
                  <a:cubicBezTo>
                    <a:pt x="1480" y="2009"/>
                    <a:pt x="1960" y="1269"/>
                    <a:pt x="1960" y="678"/>
                  </a:cubicBezTo>
                  <a:cubicBezTo>
                    <a:pt x="1960" y="253"/>
                    <a:pt x="1713" y="0"/>
                    <a:pt x="1382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57" name="Google Shape;15957;p62"/>
            <p:cNvSpPr/>
            <p:nvPr/>
          </p:nvSpPr>
          <p:spPr>
            <a:xfrm>
              <a:off x="2880175" y="969600"/>
              <a:ext cx="24975" cy="33425"/>
            </a:xfrm>
            <a:custGeom>
              <a:avLst/>
              <a:gdLst/>
              <a:ahLst/>
              <a:cxnLst/>
              <a:rect l="l" t="t" r="r" b="b"/>
              <a:pathLst>
                <a:path w="999" h="1337" extrusionOk="0">
                  <a:moveTo>
                    <a:pt x="700" y="1"/>
                  </a:moveTo>
                  <a:cubicBezTo>
                    <a:pt x="634" y="1"/>
                    <a:pt x="560" y="19"/>
                    <a:pt x="481" y="59"/>
                  </a:cubicBezTo>
                  <a:cubicBezTo>
                    <a:pt x="222" y="244"/>
                    <a:pt x="0" y="576"/>
                    <a:pt x="0" y="983"/>
                  </a:cubicBezTo>
                  <a:cubicBezTo>
                    <a:pt x="0" y="1200"/>
                    <a:pt x="119" y="1337"/>
                    <a:pt x="285" y="1337"/>
                  </a:cubicBezTo>
                  <a:cubicBezTo>
                    <a:pt x="345" y="1337"/>
                    <a:pt x="412" y="1318"/>
                    <a:pt x="481" y="1279"/>
                  </a:cubicBezTo>
                  <a:cubicBezTo>
                    <a:pt x="777" y="1094"/>
                    <a:pt x="999" y="724"/>
                    <a:pt x="999" y="355"/>
                  </a:cubicBezTo>
                  <a:cubicBezTo>
                    <a:pt x="999" y="138"/>
                    <a:pt x="880" y="1"/>
                    <a:pt x="700" y="1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58" name="Google Shape;15958;p62"/>
            <p:cNvSpPr/>
            <p:nvPr/>
          </p:nvSpPr>
          <p:spPr>
            <a:xfrm>
              <a:off x="2890350" y="982475"/>
              <a:ext cx="4625" cy="7450"/>
            </a:xfrm>
            <a:custGeom>
              <a:avLst/>
              <a:gdLst/>
              <a:ahLst/>
              <a:cxnLst/>
              <a:rect l="l" t="t" r="r" b="b"/>
              <a:pathLst>
                <a:path w="185" h="298" extrusionOk="0">
                  <a:moveTo>
                    <a:pt x="147" y="0"/>
                  </a:moveTo>
                  <a:cubicBezTo>
                    <a:pt x="129" y="0"/>
                    <a:pt x="105" y="9"/>
                    <a:pt x="74" y="24"/>
                  </a:cubicBezTo>
                  <a:cubicBezTo>
                    <a:pt x="37" y="61"/>
                    <a:pt x="0" y="135"/>
                    <a:pt x="0" y="209"/>
                  </a:cubicBezTo>
                  <a:cubicBezTo>
                    <a:pt x="0" y="263"/>
                    <a:pt x="20" y="298"/>
                    <a:pt x="45" y="298"/>
                  </a:cubicBezTo>
                  <a:cubicBezTo>
                    <a:pt x="54" y="298"/>
                    <a:pt x="64" y="293"/>
                    <a:pt x="74" y="283"/>
                  </a:cubicBezTo>
                  <a:cubicBezTo>
                    <a:pt x="148" y="209"/>
                    <a:pt x="185" y="172"/>
                    <a:pt x="185" y="61"/>
                  </a:cubicBezTo>
                  <a:cubicBezTo>
                    <a:pt x="185" y="18"/>
                    <a:pt x="172" y="0"/>
                    <a:pt x="147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59" name="Google Shape;15959;p62"/>
            <p:cNvSpPr/>
            <p:nvPr/>
          </p:nvSpPr>
          <p:spPr>
            <a:xfrm>
              <a:off x="2845050" y="936125"/>
              <a:ext cx="74900" cy="72850"/>
            </a:xfrm>
            <a:custGeom>
              <a:avLst/>
              <a:gdLst/>
              <a:ahLst/>
              <a:cxnLst/>
              <a:rect l="l" t="t" r="r" b="b"/>
              <a:pathLst>
                <a:path w="2996" h="2914" extrusionOk="0">
                  <a:moveTo>
                    <a:pt x="1859" y="1"/>
                  </a:moveTo>
                  <a:cubicBezTo>
                    <a:pt x="1690" y="1"/>
                    <a:pt x="1498" y="56"/>
                    <a:pt x="1295" y="178"/>
                  </a:cubicBezTo>
                  <a:cubicBezTo>
                    <a:pt x="925" y="363"/>
                    <a:pt x="592" y="732"/>
                    <a:pt x="370" y="1213"/>
                  </a:cubicBezTo>
                  <a:cubicBezTo>
                    <a:pt x="148" y="1657"/>
                    <a:pt x="1" y="2137"/>
                    <a:pt x="1" y="2507"/>
                  </a:cubicBezTo>
                  <a:lnTo>
                    <a:pt x="740" y="2914"/>
                  </a:lnTo>
                  <a:cubicBezTo>
                    <a:pt x="740" y="2544"/>
                    <a:pt x="925" y="1989"/>
                    <a:pt x="1110" y="1620"/>
                  </a:cubicBezTo>
                  <a:cubicBezTo>
                    <a:pt x="1332" y="1250"/>
                    <a:pt x="1590" y="954"/>
                    <a:pt x="1849" y="769"/>
                  </a:cubicBezTo>
                  <a:cubicBezTo>
                    <a:pt x="2034" y="667"/>
                    <a:pt x="2128" y="644"/>
                    <a:pt x="2174" y="644"/>
                  </a:cubicBezTo>
                  <a:cubicBezTo>
                    <a:pt x="2212" y="644"/>
                    <a:pt x="2219" y="658"/>
                    <a:pt x="2219" y="658"/>
                  </a:cubicBezTo>
                  <a:lnTo>
                    <a:pt x="2995" y="547"/>
                  </a:lnTo>
                  <a:cubicBezTo>
                    <a:pt x="2958" y="510"/>
                    <a:pt x="2256" y="141"/>
                    <a:pt x="2219" y="104"/>
                  </a:cubicBezTo>
                  <a:cubicBezTo>
                    <a:pt x="2119" y="37"/>
                    <a:pt x="1997" y="1"/>
                    <a:pt x="1859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60" name="Google Shape;15960;p62"/>
            <p:cNvSpPr/>
            <p:nvPr/>
          </p:nvSpPr>
          <p:spPr>
            <a:xfrm>
              <a:off x="2901425" y="949800"/>
              <a:ext cx="23150" cy="24050"/>
            </a:xfrm>
            <a:custGeom>
              <a:avLst/>
              <a:gdLst/>
              <a:ahLst/>
              <a:cxnLst/>
              <a:rect l="l" t="t" r="r" b="b"/>
              <a:pathLst>
                <a:path w="926" h="962" extrusionOk="0">
                  <a:moveTo>
                    <a:pt x="740" y="0"/>
                  </a:moveTo>
                  <a:lnTo>
                    <a:pt x="1" y="111"/>
                  </a:lnTo>
                  <a:lnTo>
                    <a:pt x="297" y="296"/>
                  </a:lnTo>
                  <a:cubicBezTo>
                    <a:pt x="444" y="370"/>
                    <a:pt x="555" y="444"/>
                    <a:pt x="555" y="777"/>
                  </a:cubicBezTo>
                  <a:lnTo>
                    <a:pt x="888" y="962"/>
                  </a:lnTo>
                  <a:lnTo>
                    <a:pt x="925" y="777"/>
                  </a:lnTo>
                  <a:cubicBezTo>
                    <a:pt x="925" y="444"/>
                    <a:pt x="925" y="185"/>
                    <a:pt x="740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61" name="Google Shape;15961;p62"/>
            <p:cNvSpPr/>
            <p:nvPr/>
          </p:nvSpPr>
          <p:spPr>
            <a:xfrm>
              <a:off x="2864450" y="947300"/>
              <a:ext cx="64725" cy="62600"/>
            </a:xfrm>
            <a:custGeom>
              <a:avLst/>
              <a:gdLst/>
              <a:ahLst/>
              <a:cxnLst/>
              <a:rect l="l" t="t" r="r" b="b"/>
              <a:pathLst>
                <a:path w="2589" h="2504" extrusionOk="0">
                  <a:moveTo>
                    <a:pt x="1865" y="1"/>
                  </a:moveTo>
                  <a:cubicBezTo>
                    <a:pt x="1686" y="1"/>
                    <a:pt x="1484" y="64"/>
                    <a:pt x="1295" y="211"/>
                  </a:cubicBezTo>
                  <a:cubicBezTo>
                    <a:pt x="925" y="396"/>
                    <a:pt x="592" y="766"/>
                    <a:pt x="371" y="1210"/>
                  </a:cubicBezTo>
                  <a:cubicBezTo>
                    <a:pt x="149" y="1690"/>
                    <a:pt x="1" y="2134"/>
                    <a:pt x="1" y="2504"/>
                  </a:cubicBezTo>
                  <a:lnTo>
                    <a:pt x="186" y="2393"/>
                  </a:lnTo>
                  <a:cubicBezTo>
                    <a:pt x="186" y="2060"/>
                    <a:pt x="297" y="1690"/>
                    <a:pt x="519" y="1247"/>
                  </a:cubicBezTo>
                  <a:cubicBezTo>
                    <a:pt x="740" y="877"/>
                    <a:pt x="1036" y="544"/>
                    <a:pt x="1295" y="396"/>
                  </a:cubicBezTo>
                  <a:cubicBezTo>
                    <a:pt x="1482" y="292"/>
                    <a:pt x="1646" y="247"/>
                    <a:pt x="1787" y="247"/>
                  </a:cubicBezTo>
                  <a:cubicBezTo>
                    <a:pt x="1896" y="247"/>
                    <a:pt x="1991" y="274"/>
                    <a:pt x="2071" y="322"/>
                  </a:cubicBezTo>
                  <a:cubicBezTo>
                    <a:pt x="2330" y="470"/>
                    <a:pt x="2404" y="729"/>
                    <a:pt x="2404" y="1136"/>
                  </a:cubicBezTo>
                  <a:lnTo>
                    <a:pt x="2589" y="1025"/>
                  </a:lnTo>
                  <a:cubicBezTo>
                    <a:pt x="2589" y="581"/>
                    <a:pt x="2441" y="248"/>
                    <a:pt x="2219" y="100"/>
                  </a:cubicBezTo>
                  <a:cubicBezTo>
                    <a:pt x="2124" y="37"/>
                    <a:pt x="2001" y="1"/>
                    <a:pt x="1865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62" name="Google Shape;15962;p62"/>
            <p:cNvSpPr/>
            <p:nvPr/>
          </p:nvSpPr>
          <p:spPr>
            <a:xfrm>
              <a:off x="2832100" y="898975"/>
              <a:ext cx="247750" cy="161750"/>
            </a:xfrm>
            <a:custGeom>
              <a:avLst/>
              <a:gdLst/>
              <a:ahLst/>
              <a:cxnLst/>
              <a:rect l="l" t="t" r="r" b="b"/>
              <a:pathLst>
                <a:path w="9910" h="6470" extrusionOk="0">
                  <a:moveTo>
                    <a:pt x="6619" y="0"/>
                  </a:moveTo>
                  <a:lnTo>
                    <a:pt x="1" y="3845"/>
                  </a:lnTo>
                  <a:lnTo>
                    <a:pt x="1" y="4732"/>
                  </a:lnTo>
                  <a:lnTo>
                    <a:pt x="2145" y="6470"/>
                  </a:lnTo>
                  <a:lnTo>
                    <a:pt x="9909" y="1886"/>
                  </a:lnTo>
                  <a:lnTo>
                    <a:pt x="6619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63" name="Google Shape;15963;p62"/>
            <p:cNvSpPr/>
            <p:nvPr/>
          </p:nvSpPr>
          <p:spPr>
            <a:xfrm>
              <a:off x="3321975" y="663275"/>
              <a:ext cx="134050" cy="96150"/>
            </a:xfrm>
            <a:custGeom>
              <a:avLst/>
              <a:gdLst/>
              <a:ahLst/>
              <a:cxnLst/>
              <a:rect l="l" t="t" r="r" b="b"/>
              <a:pathLst>
                <a:path w="5362" h="3846" extrusionOk="0">
                  <a:moveTo>
                    <a:pt x="0" y="1"/>
                  </a:moveTo>
                  <a:lnTo>
                    <a:pt x="5065" y="3845"/>
                  </a:lnTo>
                  <a:lnTo>
                    <a:pt x="5361" y="3661"/>
                  </a:lnTo>
                  <a:lnTo>
                    <a:pt x="5361" y="27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64" name="Google Shape;15964;p62"/>
            <p:cNvSpPr/>
            <p:nvPr/>
          </p:nvSpPr>
          <p:spPr>
            <a:xfrm>
              <a:off x="3308100" y="654950"/>
              <a:ext cx="140525" cy="104475"/>
            </a:xfrm>
            <a:custGeom>
              <a:avLst/>
              <a:gdLst/>
              <a:ahLst/>
              <a:cxnLst/>
              <a:rect l="l" t="t" r="r" b="b"/>
              <a:pathLst>
                <a:path w="5621" h="4179" extrusionOk="0">
                  <a:moveTo>
                    <a:pt x="1" y="1"/>
                  </a:moveTo>
                  <a:lnTo>
                    <a:pt x="1" y="925"/>
                  </a:lnTo>
                  <a:lnTo>
                    <a:pt x="5620" y="4178"/>
                  </a:lnTo>
                  <a:lnTo>
                    <a:pt x="5620" y="32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65" name="Google Shape;15965;p62"/>
            <p:cNvSpPr/>
            <p:nvPr/>
          </p:nvSpPr>
          <p:spPr>
            <a:xfrm>
              <a:off x="3308100" y="650325"/>
              <a:ext cx="147925" cy="86000"/>
            </a:xfrm>
            <a:custGeom>
              <a:avLst/>
              <a:gdLst/>
              <a:ahLst/>
              <a:cxnLst/>
              <a:rect l="l" t="t" r="r" b="b"/>
              <a:pathLst>
                <a:path w="5917" h="3440" extrusionOk="0">
                  <a:moveTo>
                    <a:pt x="334" y="1"/>
                  </a:moveTo>
                  <a:lnTo>
                    <a:pt x="1" y="186"/>
                  </a:lnTo>
                  <a:lnTo>
                    <a:pt x="5620" y="3439"/>
                  </a:lnTo>
                  <a:lnTo>
                    <a:pt x="5916" y="3254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66" name="Google Shape;15966;p62"/>
            <p:cNvSpPr/>
            <p:nvPr/>
          </p:nvSpPr>
          <p:spPr>
            <a:xfrm>
              <a:off x="2928225" y="926700"/>
              <a:ext cx="105400" cy="62875"/>
            </a:xfrm>
            <a:custGeom>
              <a:avLst/>
              <a:gdLst/>
              <a:ahLst/>
              <a:cxnLst/>
              <a:rect l="l" t="t" r="r" b="b"/>
              <a:pathLst>
                <a:path w="4216" h="2515" extrusionOk="0">
                  <a:moveTo>
                    <a:pt x="1" y="0"/>
                  </a:moveTo>
                  <a:lnTo>
                    <a:pt x="1" y="777"/>
                  </a:lnTo>
                  <a:lnTo>
                    <a:pt x="2996" y="2514"/>
                  </a:lnTo>
                  <a:lnTo>
                    <a:pt x="4216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67" name="Google Shape;15967;p62"/>
            <p:cNvSpPr/>
            <p:nvPr/>
          </p:nvSpPr>
          <p:spPr>
            <a:xfrm>
              <a:off x="3152825" y="874925"/>
              <a:ext cx="29600" cy="28675"/>
            </a:xfrm>
            <a:custGeom>
              <a:avLst/>
              <a:gdLst/>
              <a:ahLst/>
              <a:cxnLst/>
              <a:rect l="l" t="t" r="r" b="b"/>
              <a:pathLst>
                <a:path w="1184" h="1147" extrusionOk="0">
                  <a:moveTo>
                    <a:pt x="1" y="1"/>
                  </a:moveTo>
                  <a:lnTo>
                    <a:pt x="1" y="592"/>
                  </a:lnTo>
                  <a:lnTo>
                    <a:pt x="962" y="1147"/>
                  </a:lnTo>
                  <a:lnTo>
                    <a:pt x="1184" y="4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68" name="Google Shape;15968;p62"/>
            <p:cNvSpPr/>
            <p:nvPr/>
          </p:nvSpPr>
          <p:spPr>
            <a:xfrm>
              <a:off x="3003100" y="727050"/>
              <a:ext cx="420575" cy="262525"/>
            </a:xfrm>
            <a:custGeom>
              <a:avLst/>
              <a:gdLst/>
              <a:ahLst/>
              <a:cxnLst/>
              <a:rect l="l" t="t" r="r" b="b"/>
              <a:pathLst>
                <a:path w="16823" h="10501" extrusionOk="0">
                  <a:moveTo>
                    <a:pt x="16822" y="1"/>
                  </a:moveTo>
                  <a:lnTo>
                    <a:pt x="1" y="9687"/>
                  </a:lnTo>
                  <a:lnTo>
                    <a:pt x="1" y="10500"/>
                  </a:lnTo>
                  <a:lnTo>
                    <a:pt x="6951" y="6470"/>
                  </a:lnTo>
                  <a:lnTo>
                    <a:pt x="6951" y="7062"/>
                  </a:lnTo>
                  <a:lnTo>
                    <a:pt x="16822" y="1331"/>
                  </a:lnTo>
                  <a:lnTo>
                    <a:pt x="16822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69" name="Google Shape;15969;p62"/>
            <p:cNvSpPr/>
            <p:nvPr/>
          </p:nvSpPr>
          <p:spPr>
            <a:xfrm>
              <a:off x="2928225" y="684525"/>
              <a:ext cx="495450" cy="284700"/>
            </a:xfrm>
            <a:custGeom>
              <a:avLst/>
              <a:gdLst/>
              <a:ahLst/>
              <a:cxnLst/>
              <a:rect l="l" t="t" r="r" b="b"/>
              <a:pathLst>
                <a:path w="19818" h="11388" extrusionOk="0">
                  <a:moveTo>
                    <a:pt x="16823" y="1"/>
                  </a:moveTo>
                  <a:lnTo>
                    <a:pt x="1" y="9687"/>
                  </a:lnTo>
                  <a:lnTo>
                    <a:pt x="2996" y="11388"/>
                  </a:lnTo>
                  <a:lnTo>
                    <a:pt x="19817" y="1702"/>
                  </a:lnTo>
                  <a:lnTo>
                    <a:pt x="16823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70" name="Google Shape;15970;p62"/>
            <p:cNvSpPr/>
            <p:nvPr/>
          </p:nvSpPr>
          <p:spPr>
            <a:xfrm>
              <a:off x="3339525" y="774975"/>
              <a:ext cx="60100" cy="69475"/>
            </a:xfrm>
            <a:custGeom>
              <a:avLst/>
              <a:gdLst/>
              <a:ahLst/>
              <a:cxnLst/>
              <a:rect l="l" t="t" r="r" b="b"/>
              <a:pathLst>
                <a:path w="2404" h="2779" extrusionOk="0">
                  <a:moveTo>
                    <a:pt x="1380" y="1"/>
                  </a:moveTo>
                  <a:cubicBezTo>
                    <a:pt x="1258" y="1"/>
                    <a:pt x="1121" y="38"/>
                    <a:pt x="962" y="117"/>
                  </a:cubicBezTo>
                  <a:cubicBezTo>
                    <a:pt x="482" y="450"/>
                    <a:pt x="1" y="1189"/>
                    <a:pt x="1" y="1781"/>
                  </a:cubicBezTo>
                  <a:cubicBezTo>
                    <a:pt x="1" y="2113"/>
                    <a:pt x="112" y="2298"/>
                    <a:pt x="297" y="2372"/>
                  </a:cubicBezTo>
                  <a:lnTo>
                    <a:pt x="1036" y="2779"/>
                  </a:lnTo>
                  <a:lnTo>
                    <a:pt x="1036" y="2224"/>
                  </a:lnTo>
                  <a:cubicBezTo>
                    <a:pt x="1517" y="1891"/>
                    <a:pt x="1886" y="1226"/>
                    <a:pt x="1886" y="634"/>
                  </a:cubicBezTo>
                  <a:lnTo>
                    <a:pt x="1886" y="561"/>
                  </a:lnTo>
                  <a:lnTo>
                    <a:pt x="2219" y="561"/>
                  </a:lnTo>
                  <a:lnTo>
                    <a:pt x="2404" y="450"/>
                  </a:lnTo>
                  <a:lnTo>
                    <a:pt x="1665" y="80"/>
                  </a:lnTo>
                  <a:cubicBezTo>
                    <a:pt x="1579" y="28"/>
                    <a:pt x="1485" y="1"/>
                    <a:pt x="1380" y="1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71" name="Google Shape;15971;p62"/>
            <p:cNvSpPr/>
            <p:nvPr/>
          </p:nvSpPr>
          <p:spPr>
            <a:xfrm>
              <a:off x="3358950" y="785900"/>
              <a:ext cx="49000" cy="62200"/>
            </a:xfrm>
            <a:custGeom>
              <a:avLst/>
              <a:gdLst/>
              <a:ahLst/>
              <a:cxnLst/>
              <a:rect l="l" t="t" r="r" b="b"/>
              <a:pathLst>
                <a:path w="1960" h="2488" extrusionOk="0">
                  <a:moveTo>
                    <a:pt x="1427" y="1"/>
                  </a:moveTo>
                  <a:cubicBezTo>
                    <a:pt x="1300" y="1"/>
                    <a:pt x="1155" y="40"/>
                    <a:pt x="999" y="124"/>
                  </a:cubicBezTo>
                  <a:cubicBezTo>
                    <a:pt x="481" y="456"/>
                    <a:pt x="0" y="1196"/>
                    <a:pt x="0" y="1787"/>
                  </a:cubicBezTo>
                  <a:cubicBezTo>
                    <a:pt x="0" y="2229"/>
                    <a:pt x="219" y="2488"/>
                    <a:pt x="541" y="2488"/>
                  </a:cubicBezTo>
                  <a:cubicBezTo>
                    <a:pt x="678" y="2488"/>
                    <a:pt x="833" y="2441"/>
                    <a:pt x="999" y="2342"/>
                  </a:cubicBezTo>
                  <a:cubicBezTo>
                    <a:pt x="1479" y="2046"/>
                    <a:pt x="1960" y="1307"/>
                    <a:pt x="1960" y="678"/>
                  </a:cubicBezTo>
                  <a:cubicBezTo>
                    <a:pt x="1960" y="254"/>
                    <a:pt x="1750" y="1"/>
                    <a:pt x="142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72" name="Google Shape;15972;p62"/>
            <p:cNvSpPr/>
            <p:nvPr/>
          </p:nvSpPr>
          <p:spPr>
            <a:xfrm>
              <a:off x="3370950" y="799925"/>
              <a:ext cx="26300" cy="34875"/>
            </a:xfrm>
            <a:custGeom>
              <a:avLst/>
              <a:gdLst/>
              <a:ahLst/>
              <a:cxnLst/>
              <a:rect l="l" t="t" r="r" b="b"/>
              <a:pathLst>
                <a:path w="1052" h="1395" extrusionOk="0">
                  <a:moveTo>
                    <a:pt x="761" y="1"/>
                  </a:moveTo>
                  <a:cubicBezTo>
                    <a:pt x="688" y="1"/>
                    <a:pt x="605" y="26"/>
                    <a:pt x="519" y="80"/>
                  </a:cubicBezTo>
                  <a:cubicBezTo>
                    <a:pt x="223" y="265"/>
                    <a:pt x="1" y="635"/>
                    <a:pt x="1" y="1004"/>
                  </a:cubicBezTo>
                  <a:cubicBezTo>
                    <a:pt x="1" y="1250"/>
                    <a:pt x="121" y="1394"/>
                    <a:pt x="303" y="1394"/>
                  </a:cubicBezTo>
                  <a:cubicBezTo>
                    <a:pt x="368" y="1394"/>
                    <a:pt x="441" y="1376"/>
                    <a:pt x="519" y="1337"/>
                  </a:cubicBezTo>
                  <a:cubicBezTo>
                    <a:pt x="777" y="1152"/>
                    <a:pt x="999" y="783"/>
                    <a:pt x="999" y="413"/>
                  </a:cubicBezTo>
                  <a:cubicBezTo>
                    <a:pt x="1051" y="151"/>
                    <a:pt x="937" y="1"/>
                    <a:pt x="761" y="1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73" name="Google Shape;15973;p62"/>
            <p:cNvSpPr/>
            <p:nvPr/>
          </p:nvSpPr>
          <p:spPr>
            <a:xfrm>
              <a:off x="3381125" y="813150"/>
              <a:ext cx="5275" cy="6725"/>
            </a:xfrm>
            <a:custGeom>
              <a:avLst/>
              <a:gdLst/>
              <a:ahLst/>
              <a:cxnLst/>
              <a:rect l="l" t="t" r="r" b="b"/>
              <a:pathLst>
                <a:path w="211" h="269" extrusionOk="0">
                  <a:moveTo>
                    <a:pt x="169" y="0"/>
                  </a:moveTo>
                  <a:cubicBezTo>
                    <a:pt x="154" y="0"/>
                    <a:pt x="134" y="9"/>
                    <a:pt x="112" y="32"/>
                  </a:cubicBezTo>
                  <a:cubicBezTo>
                    <a:pt x="38" y="69"/>
                    <a:pt x="1" y="106"/>
                    <a:pt x="1" y="217"/>
                  </a:cubicBezTo>
                  <a:cubicBezTo>
                    <a:pt x="1" y="243"/>
                    <a:pt x="19" y="269"/>
                    <a:pt x="56" y="269"/>
                  </a:cubicBezTo>
                  <a:cubicBezTo>
                    <a:pt x="71" y="269"/>
                    <a:pt x="90" y="264"/>
                    <a:pt x="112" y="254"/>
                  </a:cubicBezTo>
                  <a:cubicBezTo>
                    <a:pt x="148" y="217"/>
                    <a:pt x="185" y="143"/>
                    <a:pt x="185" y="69"/>
                  </a:cubicBezTo>
                  <a:cubicBezTo>
                    <a:pt x="211" y="43"/>
                    <a:pt x="201" y="0"/>
                    <a:pt x="169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74" name="Google Shape;15974;p62"/>
            <p:cNvSpPr/>
            <p:nvPr/>
          </p:nvSpPr>
          <p:spPr>
            <a:xfrm>
              <a:off x="3337675" y="766350"/>
              <a:ext cx="74900" cy="72550"/>
            </a:xfrm>
            <a:custGeom>
              <a:avLst/>
              <a:gdLst/>
              <a:ahLst/>
              <a:cxnLst/>
              <a:rect l="l" t="t" r="r" b="b"/>
              <a:pathLst>
                <a:path w="2996" h="2902" extrusionOk="0">
                  <a:moveTo>
                    <a:pt x="1873" y="1"/>
                  </a:moveTo>
                  <a:cubicBezTo>
                    <a:pt x="1701" y="1"/>
                    <a:pt x="1510" y="58"/>
                    <a:pt x="1295" y="166"/>
                  </a:cubicBezTo>
                  <a:cubicBezTo>
                    <a:pt x="925" y="351"/>
                    <a:pt x="593" y="721"/>
                    <a:pt x="371" y="1201"/>
                  </a:cubicBezTo>
                  <a:cubicBezTo>
                    <a:pt x="112" y="1645"/>
                    <a:pt x="1" y="2126"/>
                    <a:pt x="1" y="2495"/>
                  </a:cubicBezTo>
                  <a:lnTo>
                    <a:pt x="703" y="2902"/>
                  </a:lnTo>
                  <a:cubicBezTo>
                    <a:pt x="703" y="2532"/>
                    <a:pt x="925" y="1978"/>
                    <a:pt x="1110" y="1608"/>
                  </a:cubicBezTo>
                  <a:cubicBezTo>
                    <a:pt x="1332" y="1238"/>
                    <a:pt x="1554" y="979"/>
                    <a:pt x="1850" y="795"/>
                  </a:cubicBezTo>
                  <a:cubicBezTo>
                    <a:pt x="2061" y="663"/>
                    <a:pt x="2159" y="644"/>
                    <a:pt x="2198" y="644"/>
                  </a:cubicBezTo>
                  <a:cubicBezTo>
                    <a:pt x="2213" y="644"/>
                    <a:pt x="2219" y="647"/>
                    <a:pt x="2219" y="647"/>
                  </a:cubicBezTo>
                  <a:lnTo>
                    <a:pt x="2996" y="536"/>
                  </a:lnTo>
                  <a:cubicBezTo>
                    <a:pt x="2959" y="499"/>
                    <a:pt x="2256" y="129"/>
                    <a:pt x="2219" y="92"/>
                  </a:cubicBezTo>
                  <a:cubicBezTo>
                    <a:pt x="2111" y="30"/>
                    <a:pt x="1997" y="1"/>
                    <a:pt x="1873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75" name="Google Shape;15975;p62"/>
            <p:cNvSpPr/>
            <p:nvPr/>
          </p:nvSpPr>
          <p:spPr>
            <a:xfrm>
              <a:off x="3393150" y="779725"/>
              <a:ext cx="24050" cy="25000"/>
            </a:xfrm>
            <a:custGeom>
              <a:avLst/>
              <a:gdLst/>
              <a:ahLst/>
              <a:cxnLst/>
              <a:rect l="l" t="t" r="r" b="b"/>
              <a:pathLst>
                <a:path w="962" h="1000" extrusionOk="0">
                  <a:moveTo>
                    <a:pt x="777" y="1"/>
                  </a:moveTo>
                  <a:lnTo>
                    <a:pt x="0" y="112"/>
                  </a:lnTo>
                  <a:lnTo>
                    <a:pt x="296" y="297"/>
                  </a:lnTo>
                  <a:cubicBezTo>
                    <a:pt x="444" y="371"/>
                    <a:pt x="555" y="518"/>
                    <a:pt x="592" y="814"/>
                  </a:cubicBezTo>
                  <a:lnTo>
                    <a:pt x="888" y="999"/>
                  </a:lnTo>
                  <a:lnTo>
                    <a:pt x="961" y="814"/>
                  </a:lnTo>
                  <a:cubicBezTo>
                    <a:pt x="961" y="481"/>
                    <a:pt x="961" y="186"/>
                    <a:pt x="777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76" name="Google Shape;15976;p62"/>
            <p:cNvSpPr/>
            <p:nvPr/>
          </p:nvSpPr>
          <p:spPr>
            <a:xfrm>
              <a:off x="3355250" y="777900"/>
              <a:ext cx="65650" cy="61925"/>
            </a:xfrm>
            <a:custGeom>
              <a:avLst/>
              <a:gdLst/>
              <a:ahLst/>
              <a:cxnLst/>
              <a:rect l="l" t="t" r="r" b="b"/>
              <a:pathLst>
                <a:path w="2626" h="2477" extrusionOk="0">
                  <a:moveTo>
                    <a:pt x="1890" y="1"/>
                  </a:moveTo>
                  <a:cubicBezTo>
                    <a:pt x="1703" y="1"/>
                    <a:pt x="1505" y="55"/>
                    <a:pt x="1331" y="185"/>
                  </a:cubicBezTo>
                  <a:cubicBezTo>
                    <a:pt x="925" y="370"/>
                    <a:pt x="629" y="739"/>
                    <a:pt x="407" y="1183"/>
                  </a:cubicBezTo>
                  <a:cubicBezTo>
                    <a:pt x="148" y="1664"/>
                    <a:pt x="0" y="2107"/>
                    <a:pt x="0" y="2477"/>
                  </a:cubicBezTo>
                  <a:lnTo>
                    <a:pt x="222" y="2403"/>
                  </a:lnTo>
                  <a:cubicBezTo>
                    <a:pt x="222" y="2033"/>
                    <a:pt x="296" y="1664"/>
                    <a:pt x="518" y="1257"/>
                  </a:cubicBezTo>
                  <a:cubicBezTo>
                    <a:pt x="740" y="887"/>
                    <a:pt x="1036" y="554"/>
                    <a:pt x="1294" y="370"/>
                  </a:cubicBezTo>
                  <a:cubicBezTo>
                    <a:pt x="1470" y="272"/>
                    <a:pt x="1635" y="226"/>
                    <a:pt x="1780" y="226"/>
                  </a:cubicBezTo>
                  <a:cubicBezTo>
                    <a:pt x="1908" y="226"/>
                    <a:pt x="2020" y="263"/>
                    <a:pt x="2108" y="333"/>
                  </a:cubicBezTo>
                  <a:cubicBezTo>
                    <a:pt x="2330" y="444"/>
                    <a:pt x="2404" y="739"/>
                    <a:pt x="2404" y="1109"/>
                  </a:cubicBezTo>
                  <a:lnTo>
                    <a:pt x="2588" y="998"/>
                  </a:lnTo>
                  <a:cubicBezTo>
                    <a:pt x="2625" y="554"/>
                    <a:pt x="2477" y="222"/>
                    <a:pt x="2256" y="74"/>
                  </a:cubicBezTo>
                  <a:cubicBezTo>
                    <a:pt x="2148" y="28"/>
                    <a:pt x="2022" y="1"/>
                    <a:pt x="1890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77" name="Google Shape;15977;p62"/>
            <p:cNvSpPr/>
            <p:nvPr/>
          </p:nvSpPr>
          <p:spPr>
            <a:xfrm>
              <a:off x="3268375" y="816575"/>
              <a:ext cx="60100" cy="69475"/>
            </a:xfrm>
            <a:custGeom>
              <a:avLst/>
              <a:gdLst/>
              <a:ahLst/>
              <a:cxnLst/>
              <a:rect l="l" t="t" r="r" b="b"/>
              <a:pathLst>
                <a:path w="2404" h="2779" extrusionOk="0">
                  <a:moveTo>
                    <a:pt x="1366" y="1"/>
                  </a:moveTo>
                  <a:cubicBezTo>
                    <a:pt x="1239" y="1"/>
                    <a:pt x="1100" y="37"/>
                    <a:pt x="961" y="117"/>
                  </a:cubicBezTo>
                  <a:cubicBezTo>
                    <a:pt x="444" y="449"/>
                    <a:pt x="0" y="1189"/>
                    <a:pt x="0" y="1780"/>
                  </a:cubicBezTo>
                  <a:cubicBezTo>
                    <a:pt x="0" y="2113"/>
                    <a:pt x="74" y="2298"/>
                    <a:pt x="259" y="2372"/>
                  </a:cubicBezTo>
                  <a:lnTo>
                    <a:pt x="998" y="2778"/>
                  </a:lnTo>
                  <a:lnTo>
                    <a:pt x="998" y="2298"/>
                  </a:lnTo>
                  <a:cubicBezTo>
                    <a:pt x="1516" y="1965"/>
                    <a:pt x="1886" y="1263"/>
                    <a:pt x="1886" y="671"/>
                  </a:cubicBezTo>
                  <a:lnTo>
                    <a:pt x="1886" y="634"/>
                  </a:lnTo>
                  <a:lnTo>
                    <a:pt x="2218" y="634"/>
                  </a:lnTo>
                  <a:lnTo>
                    <a:pt x="2403" y="486"/>
                  </a:lnTo>
                  <a:lnTo>
                    <a:pt x="1664" y="80"/>
                  </a:lnTo>
                  <a:cubicBezTo>
                    <a:pt x="1578" y="28"/>
                    <a:pt x="1476" y="1"/>
                    <a:pt x="1366" y="1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78" name="Google Shape;15978;p62"/>
            <p:cNvSpPr/>
            <p:nvPr/>
          </p:nvSpPr>
          <p:spPr>
            <a:xfrm>
              <a:off x="3287775" y="827500"/>
              <a:ext cx="48100" cy="62200"/>
            </a:xfrm>
            <a:custGeom>
              <a:avLst/>
              <a:gdLst/>
              <a:ahLst/>
              <a:cxnLst/>
              <a:rect l="l" t="t" r="r" b="b"/>
              <a:pathLst>
                <a:path w="1924" h="2488" extrusionOk="0">
                  <a:moveTo>
                    <a:pt x="1375" y="0"/>
                  </a:moveTo>
                  <a:cubicBezTo>
                    <a:pt x="1248" y="0"/>
                    <a:pt x="1108" y="40"/>
                    <a:pt x="962" y="123"/>
                  </a:cubicBezTo>
                  <a:cubicBezTo>
                    <a:pt x="444" y="456"/>
                    <a:pt x="1" y="1195"/>
                    <a:pt x="1" y="1787"/>
                  </a:cubicBezTo>
                  <a:cubicBezTo>
                    <a:pt x="1" y="2228"/>
                    <a:pt x="201" y="2487"/>
                    <a:pt x="512" y="2487"/>
                  </a:cubicBezTo>
                  <a:cubicBezTo>
                    <a:pt x="645" y="2487"/>
                    <a:pt x="797" y="2441"/>
                    <a:pt x="962" y="2341"/>
                  </a:cubicBezTo>
                  <a:cubicBezTo>
                    <a:pt x="1479" y="2046"/>
                    <a:pt x="1923" y="1306"/>
                    <a:pt x="1923" y="678"/>
                  </a:cubicBezTo>
                  <a:cubicBezTo>
                    <a:pt x="1923" y="253"/>
                    <a:pt x="1695" y="0"/>
                    <a:pt x="1375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79" name="Google Shape;15979;p62"/>
            <p:cNvSpPr/>
            <p:nvPr/>
          </p:nvSpPr>
          <p:spPr>
            <a:xfrm>
              <a:off x="3298875" y="841525"/>
              <a:ext cx="25900" cy="34875"/>
            </a:xfrm>
            <a:custGeom>
              <a:avLst/>
              <a:gdLst/>
              <a:ahLst/>
              <a:cxnLst/>
              <a:rect l="l" t="t" r="r" b="b"/>
              <a:pathLst>
                <a:path w="1036" h="1395" extrusionOk="0">
                  <a:moveTo>
                    <a:pt x="754" y="0"/>
                  </a:moveTo>
                  <a:cubicBezTo>
                    <a:pt x="684" y="0"/>
                    <a:pt x="604" y="26"/>
                    <a:pt x="518" y="80"/>
                  </a:cubicBezTo>
                  <a:cubicBezTo>
                    <a:pt x="259" y="265"/>
                    <a:pt x="0" y="634"/>
                    <a:pt x="0" y="1004"/>
                  </a:cubicBezTo>
                  <a:cubicBezTo>
                    <a:pt x="0" y="1249"/>
                    <a:pt x="141" y="1394"/>
                    <a:pt x="318" y="1394"/>
                  </a:cubicBezTo>
                  <a:cubicBezTo>
                    <a:pt x="382" y="1394"/>
                    <a:pt x="450" y="1376"/>
                    <a:pt x="518" y="1337"/>
                  </a:cubicBezTo>
                  <a:cubicBezTo>
                    <a:pt x="814" y="1152"/>
                    <a:pt x="1035" y="782"/>
                    <a:pt x="1035" y="413"/>
                  </a:cubicBezTo>
                  <a:cubicBezTo>
                    <a:pt x="1035" y="151"/>
                    <a:pt x="924" y="0"/>
                    <a:pt x="754" y="0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80" name="Google Shape;15980;p62"/>
            <p:cNvSpPr/>
            <p:nvPr/>
          </p:nvSpPr>
          <p:spPr>
            <a:xfrm>
              <a:off x="3309950" y="855525"/>
              <a:ext cx="4650" cy="5950"/>
            </a:xfrm>
            <a:custGeom>
              <a:avLst/>
              <a:gdLst/>
              <a:ahLst/>
              <a:cxnLst/>
              <a:rect l="l" t="t" r="r" b="b"/>
              <a:pathLst>
                <a:path w="186" h="238" extrusionOk="0">
                  <a:moveTo>
                    <a:pt x="75" y="0"/>
                  </a:moveTo>
                  <a:cubicBezTo>
                    <a:pt x="38" y="37"/>
                    <a:pt x="1" y="74"/>
                    <a:pt x="1" y="185"/>
                  </a:cubicBezTo>
                  <a:cubicBezTo>
                    <a:pt x="1" y="211"/>
                    <a:pt x="19" y="238"/>
                    <a:pt x="43" y="238"/>
                  </a:cubicBezTo>
                  <a:cubicBezTo>
                    <a:pt x="53" y="238"/>
                    <a:pt x="64" y="233"/>
                    <a:pt x="75" y="222"/>
                  </a:cubicBezTo>
                  <a:cubicBezTo>
                    <a:pt x="112" y="185"/>
                    <a:pt x="186" y="111"/>
                    <a:pt x="186" y="37"/>
                  </a:cubicBezTo>
                  <a:cubicBezTo>
                    <a:pt x="186" y="0"/>
                    <a:pt x="112" y="0"/>
                    <a:pt x="75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81" name="Google Shape;15981;p62"/>
            <p:cNvSpPr/>
            <p:nvPr/>
          </p:nvSpPr>
          <p:spPr>
            <a:xfrm>
              <a:off x="3264675" y="807950"/>
              <a:ext cx="74875" cy="72550"/>
            </a:xfrm>
            <a:custGeom>
              <a:avLst/>
              <a:gdLst/>
              <a:ahLst/>
              <a:cxnLst/>
              <a:rect l="l" t="t" r="r" b="b"/>
              <a:pathLst>
                <a:path w="2995" h="2902" extrusionOk="0">
                  <a:moveTo>
                    <a:pt x="1888" y="1"/>
                  </a:moveTo>
                  <a:cubicBezTo>
                    <a:pt x="1712" y="1"/>
                    <a:pt x="1510" y="58"/>
                    <a:pt x="1294" y="166"/>
                  </a:cubicBezTo>
                  <a:cubicBezTo>
                    <a:pt x="925" y="351"/>
                    <a:pt x="592" y="720"/>
                    <a:pt x="370" y="1201"/>
                  </a:cubicBezTo>
                  <a:cubicBezTo>
                    <a:pt x="148" y="1645"/>
                    <a:pt x="0" y="2125"/>
                    <a:pt x="0" y="2495"/>
                  </a:cubicBezTo>
                  <a:lnTo>
                    <a:pt x="740" y="2902"/>
                  </a:lnTo>
                  <a:cubicBezTo>
                    <a:pt x="740" y="2532"/>
                    <a:pt x="925" y="1977"/>
                    <a:pt x="1109" y="1608"/>
                  </a:cubicBezTo>
                  <a:cubicBezTo>
                    <a:pt x="1331" y="1238"/>
                    <a:pt x="1553" y="979"/>
                    <a:pt x="1849" y="794"/>
                  </a:cubicBezTo>
                  <a:cubicBezTo>
                    <a:pt x="2086" y="662"/>
                    <a:pt x="2173" y="643"/>
                    <a:pt x="2203" y="643"/>
                  </a:cubicBezTo>
                  <a:cubicBezTo>
                    <a:pt x="2216" y="643"/>
                    <a:pt x="2219" y="646"/>
                    <a:pt x="2219" y="646"/>
                  </a:cubicBezTo>
                  <a:lnTo>
                    <a:pt x="2995" y="536"/>
                  </a:lnTo>
                  <a:cubicBezTo>
                    <a:pt x="2958" y="499"/>
                    <a:pt x="2256" y="129"/>
                    <a:pt x="2219" y="92"/>
                  </a:cubicBezTo>
                  <a:cubicBezTo>
                    <a:pt x="2126" y="30"/>
                    <a:pt x="2014" y="1"/>
                    <a:pt x="1888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82" name="Google Shape;15982;p62"/>
            <p:cNvSpPr/>
            <p:nvPr/>
          </p:nvSpPr>
          <p:spPr>
            <a:xfrm>
              <a:off x="3321050" y="822250"/>
              <a:ext cx="23125" cy="24975"/>
            </a:xfrm>
            <a:custGeom>
              <a:avLst/>
              <a:gdLst/>
              <a:ahLst/>
              <a:cxnLst/>
              <a:rect l="l" t="t" r="r" b="b"/>
              <a:pathLst>
                <a:path w="925" h="999" extrusionOk="0">
                  <a:moveTo>
                    <a:pt x="740" y="0"/>
                  </a:moveTo>
                  <a:lnTo>
                    <a:pt x="1" y="111"/>
                  </a:lnTo>
                  <a:lnTo>
                    <a:pt x="296" y="296"/>
                  </a:lnTo>
                  <a:cubicBezTo>
                    <a:pt x="407" y="407"/>
                    <a:pt x="555" y="481"/>
                    <a:pt x="555" y="814"/>
                  </a:cubicBezTo>
                  <a:lnTo>
                    <a:pt x="888" y="999"/>
                  </a:lnTo>
                  <a:lnTo>
                    <a:pt x="925" y="814"/>
                  </a:lnTo>
                  <a:cubicBezTo>
                    <a:pt x="925" y="481"/>
                    <a:pt x="925" y="222"/>
                    <a:pt x="740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83" name="Google Shape;15983;p62"/>
            <p:cNvSpPr/>
            <p:nvPr/>
          </p:nvSpPr>
          <p:spPr>
            <a:xfrm>
              <a:off x="3283150" y="819500"/>
              <a:ext cx="65650" cy="61925"/>
            </a:xfrm>
            <a:custGeom>
              <a:avLst/>
              <a:gdLst/>
              <a:ahLst/>
              <a:cxnLst/>
              <a:rect l="l" t="t" r="r" b="b"/>
              <a:pathLst>
                <a:path w="2626" h="2477" extrusionOk="0">
                  <a:moveTo>
                    <a:pt x="1880" y="1"/>
                  </a:moveTo>
                  <a:cubicBezTo>
                    <a:pt x="1697" y="1"/>
                    <a:pt x="1490" y="54"/>
                    <a:pt x="1295" y="184"/>
                  </a:cubicBezTo>
                  <a:cubicBezTo>
                    <a:pt x="925" y="369"/>
                    <a:pt x="592" y="739"/>
                    <a:pt x="370" y="1183"/>
                  </a:cubicBezTo>
                  <a:cubicBezTo>
                    <a:pt x="149" y="1663"/>
                    <a:pt x="1" y="2107"/>
                    <a:pt x="1" y="2477"/>
                  </a:cubicBezTo>
                  <a:lnTo>
                    <a:pt x="186" y="2403"/>
                  </a:lnTo>
                  <a:cubicBezTo>
                    <a:pt x="186" y="2033"/>
                    <a:pt x="259" y="1663"/>
                    <a:pt x="518" y="1257"/>
                  </a:cubicBezTo>
                  <a:cubicBezTo>
                    <a:pt x="740" y="887"/>
                    <a:pt x="999" y="554"/>
                    <a:pt x="1295" y="369"/>
                  </a:cubicBezTo>
                  <a:cubicBezTo>
                    <a:pt x="1451" y="272"/>
                    <a:pt x="1607" y="226"/>
                    <a:pt x="1747" y="226"/>
                  </a:cubicBezTo>
                  <a:cubicBezTo>
                    <a:pt x="1872" y="226"/>
                    <a:pt x="1984" y="262"/>
                    <a:pt x="2071" y="332"/>
                  </a:cubicBezTo>
                  <a:cubicBezTo>
                    <a:pt x="2293" y="443"/>
                    <a:pt x="2404" y="739"/>
                    <a:pt x="2404" y="1109"/>
                  </a:cubicBezTo>
                  <a:lnTo>
                    <a:pt x="2589" y="998"/>
                  </a:lnTo>
                  <a:cubicBezTo>
                    <a:pt x="2626" y="554"/>
                    <a:pt x="2478" y="221"/>
                    <a:pt x="2219" y="74"/>
                  </a:cubicBezTo>
                  <a:cubicBezTo>
                    <a:pt x="2127" y="28"/>
                    <a:pt x="2010" y="1"/>
                    <a:pt x="1880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84" name="Google Shape;15984;p62"/>
            <p:cNvSpPr/>
            <p:nvPr/>
          </p:nvSpPr>
          <p:spPr>
            <a:xfrm>
              <a:off x="3172250" y="890650"/>
              <a:ext cx="17575" cy="30525"/>
            </a:xfrm>
            <a:custGeom>
              <a:avLst/>
              <a:gdLst/>
              <a:ahLst/>
              <a:cxnLst/>
              <a:rect l="l" t="t" r="r" b="b"/>
              <a:pathLst>
                <a:path w="703" h="1221" extrusionOk="0">
                  <a:moveTo>
                    <a:pt x="0" y="0"/>
                  </a:moveTo>
                  <a:lnTo>
                    <a:pt x="0" y="888"/>
                  </a:lnTo>
                  <a:lnTo>
                    <a:pt x="555" y="1220"/>
                  </a:lnTo>
                  <a:lnTo>
                    <a:pt x="703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85" name="Google Shape;15985;p62"/>
            <p:cNvSpPr/>
            <p:nvPr/>
          </p:nvSpPr>
          <p:spPr>
            <a:xfrm>
              <a:off x="3186100" y="897125"/>
              <a:ext cx="3725" cy="24050"/>
            </a:xfrm>
            <a:custGeom>
              <a:avLst/>
              <a:gdLst/>
              <a:ahLst/>
              <a:cxnLst/>
              <a:rect l="l" t="t" r="r" b="b"/>
              <a:pathLst>
                <a:path w="149" h="962" extrusionOk="0">
                  <a:moveTo>
                    <a:pt x="149" y="0"/>
                  </a:moveTo>
                  <a:lnTo>
                    <a:pt x="1" y="74"/>
                  </a:lnTo>
                  <a:lnTo>
                    <a:pt x="1" y="961"/>
                  </a:lnTo>
                  <a:lnTo>
                    <a:pt x="149" y="85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86" name="Google Shape;15986;p62"/>
            <p:cNvSpPr/>
            <p:nvPr/>
          </p:nvSpPr>
          <p:spPr>
            <a:xfrm>
              <a:off x="3172250" y="88880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74" y="0"/>
                  </a:moveTo>
                  <a:lnTo>
                    <a:pt x="0" y="74"/>
                  </a:lnTo>
                  <a:lnTo>
                    <a:pt x="555" y="407"/>
                  </a:lnTo>
                  <a:lnTo>
                    <a:pt x="703" y="33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87" name="Google Shape;15987;p62"/>
            <p:cNvSpPr/>
            <p:nvPr/>
          </p:nvSpPr>
          <p:spPr>
            <a:xfrm>
              <a:off x="3115850" y="910975"/>
              <a:ext cx="52725" cy="37000"/>
            </a:xfrm>
            <a:custGeom>
              <a:avLst/>
              <a:gdLst/>
              <a:ahLst/>
              <a:cxnLst/>
              <a:rect l="l" t="t" r="r" b="b"/>
              <a:pathLst>
                <a:path w="2109" h="1480" extrusionOk="0">
                  <a:moveTo>
                    <a:pt x="2108" y="1"/>
                  </a:moveTo>
                  <a:lnTo>
                    <a:pt x="1" y="925"/>
                  </a:lnTo>
                  <a:lnTo>
                    <a:pt x="1" y="1332"/>
                  </a:lnTo>
                  <a:lnTo>
                    <a:pt x="260" y="1480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88" name="Google Shape;15988;p62"/>
            <p:cNvSpPr/>
            <p:nvPr/>
          </p:nvSpPr>
          <p:spPr>
            <a:xfrm>
              <a:off x="3122325" y="902650"/>
              <a:ext cx="60100" cy="45325"/>
            </a:xfrm>
            <a:custGeom>
              <a:avLst/>
              <a:gdLst/>
              <a:ahLst/>
              <a:cxnLst/>
              <a:rect l="l" t="t" r="r" b="b"/>
              <a:pathLst>
                <a:path w="2404" h="1813" extrusionOk="0">
                  <a:moveTo>
                    <a:pt x="2404" y="1"/>
                  </a:moveTo>
                  <a:lnTo>
                    <a:pt x="1" y="1369"/>
                  </a:lnTo>
                  <a:lnTo>
                    <a:pt x="1" y="1813"/>
                  </a:lnTo>
                  <a:lnTo>
                    <a:pt x="2404" y="408"/>
                  </a:lnTo>
                  <a:lnTo>
                    <a:pt x="2404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89" name="Google Shape;15989;p62"/>
            <p:cNvSpPr/>
            <p:nvPr/>
          </p:nvSpPr>
          <p:spPr>
            <a:xfrm>
              <a:off x="3115850" y="898975"/>
              <a:ext cx="66575" cy="37900"/>
            </a:xfrm>
            <a:custGeom>
              <a:avLst/>
              <a:gdLst/>
              <a:ahLst/>
              <a:cxnLst/>
              <a:rect l="l" t="t" r="r" b="b"/>
              <a:pathLst>
                <a:path w="2663" h="1516" extrusionOk="0">
                  <a:moveTo>
                    <a:pt x="2404" y="0"/>
                  </a:moveTo>
                  <a:lnTo>
                    <a:pt x="1" y="1405"/>
                  </a:lnTo>
                  <a:lnTo>
                    <a:pt x="260" y="1516"/>
                  </a:lnTo>
                  <a:lnTo>
                    <a:pt x="2663" y="148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90" name="Google Shape;15990;p62"/>
            <p:cNvSpPr/>
            <p:nvPr/>
          </p:nvSpPr>
          <p:spPr>
            <a:xfrm>
              <a:off x="3098300" y="910975"/>
              <a:ext cx="24050" cy="35150"/>
            </a:xfrm>
            <a:custGeom>
              <a:avLst/>
              <a:gdLst/>
              <a:ahLst/>
              <a:cxnLst/>
              <a:rect l="l" t="t" r="r" b="b"/>
              <a:pathLst>
                <a:path w="962" h="1406" extrusionOk="0">
                  <a:moveTo>
                    <a:pt x="1" y="1"/>
                  </a:moveTo>
                  <a:lnTo>
                    <a:pt x="1" y="1147"/>
                  </a:lnTo>
                  <a:lnTo>
                    <a:pt x="518" y="1406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91" name="Google Shape;15991;p62"/>
            <p:cNvSpPr/>
            <p:nvPr/>
          </p:nvSpPr>
          <p:spPr>
            <a:xfrm>
              <a:off x="3111250" y="902650"/>
              <a:ext cx="24975" cy="43475"/>
            </a:xfrm>
            <a:custGeom>
              <a:avLst/>
              <a:gdLst/>
              <a:ahLst/>
              <a:cxnLst/>
              <a:rect l="l" t="t" r="r" b="b"/>
              <a:pathLst>
                <a:path w="999" h="1739" extrusionOk="0">
                  <a:moveTo>
                    <a:pt x="998" y="1"/>
                  </a:moveTo>
                  <a:lnTo>
                    <a:pt x="0" y="592"/>
                  </a:lnTo>
                  <a:lnTo>
                    <a:pt x="0" y="1739"/>
                  </a:lnTo>
                  <a:lnTo>
                    <a:pt x="998" y="1147"/>
                  </a:lnTo>
                  <a:lnTo>
                    <a:pt x="998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92" name="Google Shape;15992;p62"/>
            <p:cNvSpPr/>
            <p:nvPr/>
          </p:nvSpPr>
          <p:spPr>
            <a:xfrm>
              <a:off x="3098300" y="89527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0"/>
                  </a:moveTo>
                  <a:lnTo>
                    <a:pt x="1" y="629"/>
                  </a:lnTo>
                  <a:lnTo>
                    <a:pt x="518" y="887"/>
                  </a:lnTo>
                  <a:lnTo>
                    <a:pt x="1516" y="29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93" name="Google Shape;15993;p62"/>
            <p:cNvSpPr/>
            <p:nvPr/>
          </p:nvSpPr>
          <p:spPr>
            <a:xfrm>
              <a:off x="3192575" y="744600"/>
              <a:ext cx="238475" cy="130350"/>
            </a:xfrm>
            <a:custGeom>
              <a:avLst/>
              <a:gdLst/>
              <a:ahLst/>
              <a:cxnLst/>
              <a:rect l="l" t="t" r="r" b="b"/>
              <a:pathLst>
                <a:path w="9539" h="5214" extrusionOk="0">
                  <a:moveTo>
                    <a:pt x="9539" y="1"/>
                  </a:moveTo>
                  <a:lnTo>
                    <a:pt x="1" y="4290"/>
                  </a:lnTo>
                  <a:lnTo>
                    <a:pt x="1" y="4622"/>
                  </a:lnTo>
                  <a:lnTo>
                    <a:pt x="1073" y="5214"/>
                  </a:lnTo>
                  <a:lnTo>
                    <a:pt x="9539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94" name="Google Shape;15994;p62"/>
            <p:cNvSpPr/>
            <p:nvPr/>
          </p:nvSpPr>
          <p:spPr>
            <a:xfrm>
              <a:off x="3219375" y="737225"/>
              <a:ext cx="225550" cy="137725"/>
            </a:xfrm>
            <a:custGeom>
              <a:avLst/>
              <a:gdLst/>
              <a:ahLst/>
              <a:cxnLst/>
              <a:rect l="l" t="t" r="r" b="b"/>
              <a:pathLst>
                <a:path w="9022" h="5509" extrusionOk="0">
                  <a:moveTo>
                    <a:pt x="9022" y="0"/>
                  </a:moveTo>
                  <a:lnTo>
                    <a:pt x="1" y="5176"/>
                  </a:lnTo>
                  <a:lnTo>
                    <a:pt x="1" y="5509"/>
                  </a:lnTo>
                  <a:lnTo>
                    <a:pt x="9022" y="333"/>
                  </a:lnTo>
                  <a:lnTo>
                    <a:pt x="9022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95" name="Google Shape;15995;p62"/>
            <p:cNvSpPr/>
            <p:nvPr/>
          </p:nvSpPr>
          <p:spPr>
            <a:xfrm>
              <a:off x="3192575" y="722425"/>
              <a:ext cx="252350" cy="144225"/>
            </a:xfrm>
            <a:custGeom>
              <a:avLst/>
              <a:gdLst/>
              <a:ahLst/>
              <a:cxnLst/>
              <a:rect l="l" t="t" r="r" b="b"/>
              <a:pathLst>
                <a:path w="10094" h="5769" extrusionOk="0">
                  <a:moveTo>
                    <a:pt x="9021" y="1"/>
                  </a:moveTo>
                  <a:lnTo>
                    <a:pt x="1" y="5177"/>
                  </a:lnTo>
                  <a:lnTo>
                    <a:pt x="1073" y="5768"/>
                  </a:lnTo>
                  <a:lnTo>
                    <a:pt x="10094" y="592"/>
                  </a:lnTo>
                  <a:lnTo>
                    <a:pt x="9021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96" name="Google Shape;15996;p62"/>
            <p:cNvSpPr/>
            <p:nvPr/>
          </p:nvSpPr>
          <p:spPr>
            <a:xfrm>
              <a:off x="3033600" y="934075"/>
              <a:ext cx="9275" cy="24075"/>
            </a:xfrm>
            <a:custGeom>
              <a:avLst/>
              <a:gdLst/>
              <a:ahLst/>
              <a:cxnLst/>
              <a:rect l="l" t="t" r="r" b="b"/>
              <a:pathLst>
                <a:path w="371" h="963" extrusionOk="0">
                  <a:moveTo>
                    <a:pt x="1" y="1"/>
                  </a:moveTo>
                  <a:lnTo>
                    <a:pt x="1" y="777"/>
                  </a:lnTo>
                  <a:lnTo>
                    <a:pt x="370" y="962"/>
                  </a:lnTo>
                  <a:lnTo>
                    <a:pt x="370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97" name="Google Shape;15997;p62"/>
            <p:cNvSpPr/>
            <p:nvPr/>
          </p:nvSpPr>
          <p:spPr>
            <a:xfrm>
              <a:off x="3033600" y="707650"/>
              <a:ext cx="402075" cy="232000"/>
            </a:xfrm>
            <a:custGeom>
              <a:avLst/>
              <a:gdLst/>
              <a:ahLst/>
              <a:cxnLst/>
              <a:rect l="l" t="t" r="r" b="b"/>
              <a:pathLst>
                <a:path w="16083" h="9280" extrusionOk="0">
                  <a:moveTo>
                    <a:pt x="15713" y="0"/>
                  </a:moveTo>
                  <a:lnTo>
                    <a:pt x="1" y="9058"/>
                  </a:lnTo>
                  <a:lnTo>
                    <a:pt x="370" y="9280"/>
                  </a:lnTo>
                  <a:lnTo>
                    <a:pt x="16083" y="222"/>
                  </a:lnTo>
                  <a:lnTo>
                    <a:pt x="15713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98" name="Google Shape;15998;p62"/>
            <p:cNvSpPr/>
            <p:nvPr/>
          </p:nvSpPr>
          <p:spPr>
            <a:xfrm>
              <a:off x="3042850" y="713175"/>
              <a:ext cx="392825" cy="244975"/>
            </a:xfrm>
            <a:custGeom>
              <a:avLst/>
              <a:gdLst/>
              <a:ahLst/>
              <a:cxnLst/>
              <a:rect l="l" t="t" r="r" b="b"/>
              <a:pathLst>
                <a:path w="15713" h="9799" extrusionOk="0">
                  <a:moveTo>
                    <a:pt x="15713" y="1"/>
                  </a:moveTo>
                  <a:lnTo>
                    <a:pt x="0" y="9059"/>
                  </a:lnTo>
                  <a:lnTo>
                    <a:pt x="0" y="9798"/>
                  </a:lnTo>
                  <a:lnTo>
                    <a:pt x="15713" y="740"/>
                  </a:lnTo>
                  <a:lnTo>
                    <a:pt x="15713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99" name="Google Shape;15999;p62"/>
            <p:cNvSpPr/>
            <p:nvPr/>
          </p:nvSpPr>
          <p:spPr>
            <a:xfrm>
              <a:off x="2947650" y="885100"/>
              <a:ext cx="11100" cy="24050"/>
            </a:xfrm>
            <a:custGeom>
              <a:avLst/>
              <a:gdLst/>
              <a:ahLst/>
              <a:cxnLst/>
              <a:rect l="l" t="t" r="r" b="b"/>
              <a:pathLst>
                <a:path w="444" h="962" extrusionOk="0">
                  <a:moveTo>
                    <a:pt x="0" y="1"/>
                  </a:moveTo>
                  <a:lnTo>
                    <a:pt x="0" y="740"/>
                  </a:lnTo>
                  <a:lnTo>
                    <a:pt x="444" y="962"/>
                  </a:lnTo>
                  <a:lnTo>
                    <a:pt x="444" y="2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00" name="Google Shape;16000;p62"/>
            <p:cNvSpPr/>
            <p:nvPr/>
          </p:nvSpPr>
          <p:spPr>
            <a:xfrm>
              <a:off x="2947650" y="658650"/>
              <a:ext cx="403925" cy="232025"/>
            </a:xfrm>
            <a:custGeom>
              <a:avLst/>
              <a:gdLst/>
              <a:ahLst/>
              <a:cxnLst/>
              <a:rect l="l" t="t" r="r" b="b"/>
              <a:pathLst>
                <a:path w="16157" h="9281" extrusionOk="0">
                  <a:moveTo>
                    <a:pt x="15787" y="1"/>
                  </a:moveTo>
                  <a:lnTo>
                    <a:pt x="0" y="9059"/>
                  </a:lnTo>
                  <a:lnTo>
                    <a:pt x="444" y="9280"/>
                  </a:lnTo>
                  <a:lnTo>
                    <a:pt x="16157" y="186"/>
                  </a:lnTo>
                  <a:lnTo>
                    <a:pt x="15787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01" name="Google Shape;16001;p62"/>
            <p:cNvSpPr/>
            <p:nvPr/>
          </p:nvSpPr>
          <p:spPr>
            <a:xfrm>
              <a:off x="2958725" y="663275"/>
              <a:ext cx="392850" cy="245875"/>
            </a:xfrm>
            <a:custGeom>
              <a:avLst/>
              <a:gdLst/>
              <a:ahLst/>
              <a:cxnLst/>
              <a:rect l="l" t="t" r="r" b="b"/>
              <a:pathLst>
                <a:path w="15714" h="9835" extrusionOk="0">
                  <a:moveTo>
                    <a:pt x="15714" y="1"/>
                  </a:moveTo>
                  <a:lnTo>
                    <a:pt x="1" y="9095"/>
                  </a:lnTo>
                  <a:lnTo>
                    <a:pt x="1" y="9835"/>
                  </a:lnTo>
                  <a:lnTo>
                    <a:pt x="15714" y="777"/>
                  </a:lnTo>
                  <a:lnTo>
                    <a:pt x="15714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02" name="Google Shape;16002;p62"/>
            <p:cNvSpPr/>
            <p:nvPr/>
          </p:nvSpPr>
          <p:spPr>
            <a:xfrm>
              <a:off x="3316425" y="546950"/>
              <a:ext cx="141450" cy="161500"/>
            </a:xfrm>
            <a:custGeom>
              <a:avLst/>
              <a:gdLst/>
              <a:ahLst/>
              <a:cxnLst/>
              <a:rect l="l" t="t" r="r" b="b"/>
              <a:pathLst>
                <a:path w="5658" h="6460" extrusionOk="0">
                  <a:moveTo>
                    <a:pt x="1758" y="1"/>
                  </a:moveTo>
                  <a:cubicBezTo>
                    <a:pt x="1511" y="1"/>
                    <a:pt x="1278" y="58"/>
                    <a:pt x="1073" y="180"/>
                  </a:cubicBezTo>
                  <a:cubicBezTo>
                    <a:pt x="38" y="772"/>
                    <a:pt x="1" y="2620"/>
                    <a:pt x="962" y="4284"/>
                  </a:cubicBezTo>
                  <a:cubicBezTo>
                    <a:pt x="1754" y="5605"/>
                    <a:pt x="2920" y="6460"/>
                    <a:pt x="3885" y="6460"/>
                  </a:cubicBezTo>
                  <a:cubicBezTo>
                    <a:pt x="4135" y="6460"/>
                    <a:pt x="4372" y="6402"/>
                    <a:pt x="4585" y="6280"/>
                  </a:cubicBezTo>
                  <a:cubicBezTo>
                    <a:pt x="5583" y="5726"/>
                    <a:pt x="5657" y="3877"/>
                    <a:pt x="4659" y="2176"/>
                  </a:cubicBezTo>
                  <a:cubicBezTo>
                    <a:pt x="3896" y="856"/>
                    <a:pt x="2713" y="1"/>
                    <a:pt x="1758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03" name="Google Shape;16003;p62"/>
            <p:cNvSpPr/>
            <p:nvPr/>
          </p:nvSpPr>
          <p:spPr>
            <a:xfrm>
              <a:off x="2917150" y="546950"/>
              <a:ext cx="528700" cy="406575"/>
            </a:xfrm>
            <a:custGeom>
              <a:avLst/>
              <a:gdLst/>
              <a:ahLst/>
              <a:cxnLst/>
              <a:rect l="l" t="t" r="r" b="b"/>
              <a:pathLst>
                <a:path w="21148" h="16263" extrusionOk="0">
                  <a:moveTo>
                    <a:pt x="17311" y="0"/>
                  </a:moveTo>
                  <a:cubicBezTo>
                    <a:pt x="17060" y="0"/>
                    <a:pt x="16833" y="59"/>
                    <a:pt x="16637" y="180"/>
                  </a:cubicBezTo>
                  <a:lnTo>
                    <a:pt x="0" y="9792"/>
                  </a:lnTo>
                  <a:lnTo>
                    <a:pt x="3734" y="16262"/>
                  </a:lnTo>
                  <a:lnTo>
                    <a:pt x="20371" y="6650"/>
                  </a:lnTo>
                  <a:cubicBezTo>
                    <a:pt x="20815" y="6354"/>
                    <a:pt x="21148" y="5763"/>
                    <a:pt x="21148" y="4949"/>
                  </a:cubicBezTo>
                  <a:cubicBezTo>
                    <a:pt x="21148" y="3286"/>
                    <a:pt x="19964" y="1178"/>
                    <a:pt x="18523" y="365"/>
                  </a:cubicBezTo>
                  <a:cubicBezTo>
                    <a:pt x="18085" y="124"/>
                    <a:pt x="17674" y="0"/>
                    <a:pt x="17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04" name="Google Shape;16004;p62"/>
            <p:cNvSpPr/>
            <p:nvPr/>
          </p:nvSpPr>
          <p:spPr>
            <a:xfrm>
              <a:off x="3038225" y="685450"/>
              <a:ext cx="397450" cy="230175"/>
            </a:xfrm>
            <a:custGeom>
              <a:avLst/>
              <a:gdLst/>
              <a:ahLst/>
              <a:cxnLst/>
              <a:rect l="l" t="t" r="r" b="b"/>
              <a:pathLst>
                <a:path w="15898" h="9207" extrusionOk="0">
                  <a:moveTo>
                    <a:pt x="15898" y="1"/>
                  </a:moveTo>
                  <a:lnTo>
                    <a:pt x="13199" y="1147"/>
                  </a:lnTo>
                  <a:lnTo>
                    <a:pt x="0" y="8837"/>
                  </a:lnTo>
                  <a:lnTo>
                    <a:pt x="0" y="9207"/>
                  </a:lnTo>
                  <a:lnTo>
                    <a:pt x="15898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05" name="Google Shape;16005;p62"/>
            <p:cNvSpPr/>
            <p:nvPr/>
          </p:nvSpPr>
          <p:spPr>
            <a:xfrm>
              <a:off x="3038225" y="749225"/>
              <a:ext cx="262525" cy="152525"/>
            </a:xfrm>
            <a:custGeom>
              <a:avLst/>
              <a:gdLst/>
              <a:ahLst/>
              <a:cxnLst/>
              <a:rect l="l" t="t" r="r" b="b"/>
              <a:pathLst>
                <a:path w="10501" h="6101" extrusionOk="0">
                  <a:moveTo>
                    <a:pt x="10500" y="1"/>
                  </a:moveTo>
                  <a:lnTo>
                    <a:pt x="9095" y="260"/>
                  </a:lnTo>
                  <a:lnTo>
                    <a:pt x="0" y="5546"/>
                  </a:lnTo>
                  <a:lnTo>
                    <a:pt x="0" y="6101"/>
                  </a:lnTo>
                  <a:lnTo>
                    <a:pt x="1050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06" name="Google Shape;16006;p62"/>
            <p:cNvSpPr/>
            <p:nvPr/>
          </p:nvSpPr>
          <p:spPr>
            <a:xfrm>
              <a:off x="2887575" y="786600"/>
              <a:ext cx="141425" cy="172300"/>
            </a:xfrm>
            <a:custGeom>
              <a:avLst/>
              <a:gdLst/>
              <a:ahLst/>
              <a:cxnLst/>
              <a:rect l="l" t="t" r="r" b="b"/>
              <a:pathLst>
                <a:path w="5657" h="6892" extrusionOk="0">
                  <a:moveTo>
                    <a:pt x="1930" y="0"/>
                  </a:moveTo>
                  <a:cubicBezTo>
                    <a:pt x="1653" y="0"/>
                    <a:pt x="1399" y="74"/>
                    <a:pt x="1183" y="206"/>
                  </a:cubicBezTo>
                  <a:cubicBezTo>
                    <a:pt x="1183" y="206"/>
                    <a:pt x="1072" y="243"/>
                    <a:pt x="1035" y="280"/>
                  </a:cubicBezTo>
                  <a:lnTo>
                    <a:pt x="998" y="280"/>
                  </a:lnTo>
                  <a:cubicBezTo>
                    <a:pt x="740" y="465"/>
                    <a:pt x="296" y="946"/>
                    <a:pt x="111" y="1685"/>
                  </a:cubicBezTo>
                  <a:cubicBezTo>
                    <a:pt x="111" y="1722"/>
                    <a:pt x="74" y="1833"/>
                    <a:pt x="74" y="1870"/>
                  </a:cubicBezTo>
                  <a:lnTo>
                    <a:pt x="74" y="1944"/>
                  </a:lnTo>
                  <a:lnTo>
                    <a:pt x="74" y="2018"/>
                  </a:lnTo>
                  <a:cubicBezTo>
                    <a:pt x="0" y="2794"/>
                    <a:pt x="259" y="3756"/>
                    <a:pt x="740" y="4680"/>
                  </a:cubicBezTo>
                  <a:cubicBezTo>
                    <a:pt x="1294" y="5604"/>
                    <a:pt x="1997" y="6307"/>
                    <a:pt x="2736" y="6639"/>
                  </a:cubicBezTo>
                  <a:lnTo>
                    <a:pt x="2773" y="6639"/>
                  </a:lnTo>
                  <a:cubicBezTo>
                    <a:pt x="2773" y="6639"/>
                    <a:pt x="2847" y="6639"/>
                    <a:pt x="2847" y="6676"/>
                  </a:cubicBezTo>
                  <a:cubicBezTo>
                    <a:pt x="2884" y="6713"/>
                    <a:pt x="2958" y="6713"/>
                    <a:pt x="3032" y="6750"/>
                  </a:cubicBezTo>
                  <a:cubicBezTo>
                    <a:pt x="3325" y="6853"/>
                    <a:pt x="3596" y="6892"/>
                    <a:pt x="3836" y="6892"/>
                  </a:cubicBezTo>
                  <a:cubicBezTo>
                    <a:pt x="4200" y="6892"/>
                    <a:pt x="4495" y="6802"/>
                    <a:pt x="4696" y="6713"/>
                  </a:cubicBezTo>
                  <a:cubicBezTo>
                    <a:pt x="4769" y="6676"/>
                    <a:pt x="4806" y="6639"/>
                    <a:pt x="4880" y="6639"/>
                  </a:cubicBezTo>
                  <a:cubicBezTo>
                    <a:pt x="5324" y="6344"/>
                    <a:pt x="5657" y="5752"/>
                    <a:pt x="5657" y="4902"/>
                  </a:cubicBezTo>
                  <a:cubicBezTo>
                    <a:pt x="5657" y="3238"/>
                    <a:pt x="4437" y="1168"/>
                    <a:pt x="3032" y="354"/>
                  </a:cubicBezTo>
                  <a:cubicBezTo>
                    <a:pt x="2645" y="110"/>
                    <a:pt x="2270" y="0"/>
                    <a:pt x="1930" y="0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07" name="Google Shape;16007;p62"/>
            <p:cNvSpPr/>
            <p:nvPr/>
          </p:nvSpPr>
          <p:spPr>
            <a:xfrm>
              <a:off x="3016975" y="735375"/>
              <a:ext cx="62875" cy="28900"/>
            </a:xfrm>
            <a:custGeom>
              <a:avLst/>
              <a:gdLst/>
              <a:ahLst/>
              <a:cxnLst/>
              <a:rect l="l" t="t" r="r" b="b"/>
              <a:pathLst>
                <a:path w="2515" h="1156" extrusionOk="0">
                  <a:moveTo>
                    <a:pt x="0" y="0"/>
                  </a:moveTo>
                  <a:lnTo>
                    <a:pt x="0" y="444"/>
                  </a:lnTo>
                  <a:cubicBezTo>
                    <a:pt x="0" y="629"/>
                    <a:pt x="148" y="814"/>
                    <a:pt x="370" y="961"/>
                  </a:cubicBezTo>
                  <a:cubicBezTo>
                    <a:pt x="610" y="1091"/>
                    <a:pt x="924" y="1156"/>
                    <a:pt x="1243" y="1156"/>
                  </a:cubicBezTo>
                  <a:cubicBezTo>
                    <a:pt x="1562" y="1156"/>
                    <a:pt x="1886" y="1091"/>
                    <a:pt x="2144" y="961"/>
                  </a:cubicBezTo>
                  <a:cubicBezTo>
                    <a:pt x="2366" y="814"/>
                    <a:pt x="2514" y="629"/>
                    <a:pt x="2514" y="444"/>
                  </a:cubicBezTo>
                  <a:lnTo>
                    <a:pt x="2514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08" name="Google Shape;16008;p62"/>
            <p:cNvSpPr/>
            <p:nvPr/>
          </p:nvSpPr>
          <p:spPr>
            <a:xfrm>
              <a:off x="3015125" y="716875"/>
              <a:ext cx="66575" cy="36075"/>
            </a:xfrm>
            <a:custGeom>
              <a:avLst/>
              <a:gdLst/>
              <a:ahLst/>
              <a:cxnLst/>
              <a:rect l="l" t="t" r="r" b="b"/>
              <a:pathLst>
                <a:path w="2663" h="1443" extrusionOk="0">
                  <a:moveTo>
                    <a:pt x="1317" y="1"/>
                  </a:moveTo>
                  <a:cubicBezTo>
                    <a:pt x="998" y="1"/>
                    <a:pt x="684" y="75"/>
                    <a:pt x="444" y="223"/>
                  </a:cubicBezTo>
                  <a:cubicBezTo>
                    <a:pt x="0" y="481"/>
                    <a:pt x="0" y="962"/>
                    <a:pt x="444" y="1221"/>
                  </a:cubicBezTo>
                  <a:cubicBezTo>
                    <a:pt x="703" y="1369"/>
                    <a:pt x="1026" y="1443"/>
                    <a:pt x="1345" y="1443"/>
                  </a:cubicBezTo>
                  <a:cubicBezTo>
                    <a:pt x="1664" y="1443"/>
                    <a:pt x="1978" y="1369"/>
                    <a:pt x="2218" y="1221"/>
                  </a:cubicBezTo>
                  <a:cubicBezTo>
                    <a:pt x="2662" y="962"/>
                    <a:pt x="2662" y="555"/>
                    <a:pt x="2218" y="223"/>
                  </a:cubicBezTo>
                  <a:cubicBezTo>
                    <a:pt x="1960" y="75"/>
                    <a:pt x="1636" y="1"/>
                    <a:pt x="1317" y="1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09" name="Google Shape;16009;p62"/>
            <p:cNvSpPr/>
            <p:nvPr/>
          </p:nvSpPr>
          <p:spPr>
            <a:xfrm>
              <a:off x="3023425" y="732600"/>
              <a:ext cx="49025" cy="17125"/>
            </a:xfrm>
            <a:custGeom>
              <a:avLst/>
              <a:gdLst/>
              <a:ahLst/>
              <a:cxnLst/>
              <a:rect l="l" t="t" r="r" b="b"/>
              <a:pathLst>
                <a:path w="1961" h="685" extrusionOk="0">
                  <a:moveTo>
                    <a:pt x="1" y="0"/>
                  </a:moveTo>
                  <a:lnTo>
                    <a:pt x="1" y="111"/>
                  </a:lnTo>
                  <a:cubicBezTo>
                    <a:pt x="1" y="222"/>
                    <a:pt x="75" y="370"/>
                    <a:pt x="260" y="518"/>
                  </a:cubicBezTo>
                  <a:cubicBezTo>
                    <a:pt x="445" y="629"/>
                    <a:pt x="694" y="684"/>
                    <a:pt x="953" y="684"/>
                  </a:cubicBezTo>
                  <a:cubicBezTo>
                    <a:pt x="1212" y="684"/>
                    <a:pt x="1480" y="629"/>
                    <a:pt x="1702" y="518"/>
                  </a:cubicBezTo>
                  <a:cubicBezTo>
                    <a:pt x="1886" y="370"/>
                    <a:pt x="1960" y="222"/>
                    <a:pt x="1960" y="111"/>
                  </a:cubicBezTo>
                  <a:lnTo>
                    <a:pt x="1960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10" name="Google Shape;16010;p62"/>
            <p:cNvSpPr/>
            <p:nvPr/>
          </p:nvSpPr>
          <p:spPr>
            <a:xfrm>
              <a:off x="3020675" y="718275"/>
              <a:ext cx="55475" cy="29375"/>
            </a:xfrm>
            <a:custGeom>
              <a:avLst/>
              <a:gdLst/>
              <a:ahLst/>
              <a:cxnLst/>
              <a:rect l="l" t="t" r="r" b="b"/>
              <a:pathLst>
                <a:path w="2219" h="1175" extrusionOk="0">
                  <a:moveTo>
                    <a:pt x="1077" y="0"/>
                  </a:moveTo>
                  <a:cubicBezTo>
                    <a:pt x="813" y="0"/>
                    <a:pt x="555" y="56"/>
                    <a:pt x="370" y="167"/>
                  </a:cubicBezTo>
                  <a:cubicBezTo>
                    <a:pt x="0" y="388"/>
                    <a:pt x="0" y="758"/>
                    <a:pt x="370" y="980"/>
                  </a:cubicBezTo>
                  <a:cubicBezTo>
                    <a:pt x="573" y="1109"/>
                    <a:pt x="841" y="1174"/>
                    <a:pt x="1105" y="1174"/>
                  </a:cubicBezTo>
                  <a:cubicBezTo>
                    <a:pt x="1368" y="1174"/>
                    <a:pt x="1627" y="1109"/>
                    <a:pt x="1812" y="980"/>
                  </a:cubicBezTo>
                  <a:cubicBezTo>
                    <a:pt x="2218" y="758"/>
                    <a:pt x="2218" y="388"/>
                    <a:pt x="1812" y="167"/>
                  </a:cubicBezTo>
                  <a:cubicBezTo>
                    <a:pt x="1608" y="56"/>
                    <a:pt x="1340" y="0"/>
                    <a:pt x="1077" y="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11" name="Google Shape;16011;p62"/>
            <p:cNvSpPr/>
            <p:nvPr/>
          </p:nvSpPr>
          <p:spPr>
            <a:xfrm>
              <a:off x="3274825" y="585625"/>
              <a:ext cx="62875" cy="29850"/>
            </a:xfrm>
            <a:custGeom>
              <a:avLst/>
              <a:gdLst/>
              <a:ahLst/>
              <a:cxnLst/>
              <a:rect l="l" t="t" r="r" b="b"/>
              <a:pathLst>
                <a:path w="2515" h="1194" extrusionOk="0">
                  <a:moveTo>
                    <a:pt x="1" y="1"/>
                  </a:moveTo>
                  <a:lnTo>
                    <a:pt x="1" y="482"/>
                  </a:lnTo>
                  <a:cubicBezTo>
                    <a:pt x="1" y="666"/>
                    <a:pt x="149" y="851"/>
                    <a:pt x="371" y="999"/>
                  </a:cubicBezTo>
                  <a:cubicBezTo>
                    <a:pt x="611" y="1129"/>
                    <a:pt x="925" y="1193"/>
                    <a:pt x="1244" y="1193"/>
                  </a:cubicBezTo>
                  <a:cubicBezTo>
                    <a:pt x="1563" y="1193"/>
                    <a:pt x="1886" y="1129"/>
                    <a:pt x="2145" y="999"/>
                  </a:cubicBezTo>
                  <a:cubicBezTo>
                    <a:pt x="2367" y="851"/>
                    <a:pt x="2515" y="666"/>
                    <a:pt x="2515" y="482"/>
                  </a:cubicBezTo>
                  <a:lnTo>
                    <a:pt x="2515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12" name="Google Shape;16012;p62"/>
            <p:cNvSpPr/>
            <p:nvPr/>
          </p:nvSpPr>
          <p:spPr>
            <a:xfrm>
              <a:off x="3273000" y="568075"/>
              <a:ext cx="67475" cy="36075"/>
            </a:xfrm>
            <a:custGeom>
              <a:avLst/>
              <a:gdLst/>
              <a:ahLst/>
              <a:cxnLst/>
              <a:rect l="l" t="t" r="r" b="b"/>
              <a:pathLst>
                <a:path w="2699" h="1443" extrusionOk="0">
                  <a:moveTo>
                    <a:pt x="1317" y="1"/>
                  </a:moveTo>
                  <a:cubicBezTo>
                    <a:pt x="998" y="1"/>
                    <a:pt x="684" y="74"/>
                    <a:pt x="444" y="222"/>
                  </a:cubicBezTo>
                  <a:cubicBezTo>
                    <a:pt x="0" y="481"/>
                    <a:pt x="0" y="962"/>
                    <a:pt x="444" y="1221"/>
                  </a:cubicBezTo>
                  <a:cubicBezTo>
                    <a:pt x="702" y="1368"/>
                    <a:pt x="1026" y="1442"/>
                    <a:pt x="1345" y="1442"/>
                  </a:cubicBezTo>
                  <a:cubicBezTo>
                    <a:pt x="1664" y="1442"/>
                    <a:pt x="1978" y="1368"/>
                    <a:pt x="2218" y="1221"/>
                  </a:cubicBezTo>
                  <a:cubicBezTo>
                    <a:pt x="2699" y="962"/>
                    <a:pt x="2699" y="518"/>
                    <a:pt x="2218" y="222"/>
                  </a:cubicBezTo>
                  <a:cubicBezTo>
                    <a:pt x="1959" y="74"/>
                    <a:pt x="1636" y="1"/>
                    <a:pt x="1317" y="1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13" name="Google Shape;16013;p62"/>
            <p:cNvSpPr/>
            <p:nvPr/>
          </p:nvSpPr>
          <p:spPr>
            <a:xfrm>
              <a:off x="3282225" y="583800"/>
              <a:ext cx="49025" cy="17125"/>
            </a:xfrm>
            <a:custGeom>
              <a:avLst/>
              <a:gdLst/>
              <a:ahLst/>
              <a:cxnLst/>
              <a:rect l="l" t="t" r="r" b="b"/>
              <a:pathLst>
                <a:path w="1961" h="685" extrusionOk="0">
                  <a:moveTo>
                    <a:pt x="1" y="0"/>
                  </a:moveTo>
                  <a:lnTo>
                    <a:pt x="1" y="74"/>
                  </a:lnTo>
                  <a:cubicBezTo>
                    <a:pt x="1" y="222"/>
                    <a:pt x="75" y="370"/>
                    <a:pt x="260" y="518"/>
                  </a:cubicBezTo>
                  <a:cubicBezTo>
                    <a:pt x="444" y="629"/>
                    <a:pt x="703" y="684"/>
                    <a:pt x="967" y="684"/>
                  </a:cubicBezTo>
                  <a:cubicBezTo>
                    <a:pt x="1230" y="684"/>
                    <a:pt x="1498" y="629"/>
                    <a:pt x="1701" y="518"/>
                  </a:cubicBezTo>
                  <a:cubicBezTo>
                    <a:pt x="1886" y="370"/>
                    <a:pt x="1960" y="222"/>
                    <a:pt x="1960" y="74"/>
                  </a:cubicBezTo>
                  <a:lnTo>
                    <a:pt x="1960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14" name="Google Shape;16014;p62"/>
            <p:cNvSpPr/>
            <p:nvPr/>
          </p:nvSpPr>
          <p:spPr>
            <a:xfrm>
              <a:off x="3279450" y="568775"/>
              <a:ext cx="54575" cy="29375"/>
            </a:xfrm>
            <a:custGeom>
              <a:avLst/>
              <a:gdLst/>
              <a:ahLst/>
              <a:cxnLst/>
              <a:rect l="l" t="t" r="r" b="b"/>
              <a:pathLst>
                <a:path w="2183" h="1175" extrusionOk="0">
                  <a:moveTo>
                    <a:pt x="1078" y="0"/>
                  </a:moveTo>
                  <a:cubicBezTo>
                    <a:pt x="814" y="0"/>
                    <a:pt x="555" y="65"/>
                    <a:pt x="371" y="194"/>
                  </a:cubicBezTo>
                  <a:cubicBezTo>
                    <a:pt x="1" y="416"/>
                    <a:pt x="1" y="786"/>
                    <a:pt x="371" y="1008"/>
                  </a:cubicBezTo>
                  <a:cubicBezTo>
                    <a:pt x="574" y="1119"/>
                    <a:pt x="842" y="1174"/>
                    <a:pt x="1105" y="1174"/>
                  </a:cubicBezTo>
                  <a:cubicBezTo>
                    <a:pt x="1369" y="1174"/>
                    <a:pt x="1628" y="1119"/>
                    <a:pt x="1812" y="1008"/>
                  </a:cubicBezTo>
                  <a:cubicBezTo>
                    <a:pt x="2182" y="786"/>
                    <a:pt x="2182" y="416"/>
                    <a:pt x="1812" y="194"/>
                  </a:cubicBezTo>
                  <a:cubicBezTo>
                    <a:pt x="1609" y="65"/>
                    <a:pt x="1341" y="0"/>
                    <a:pt x="1078" y="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15" name="Google Shape;16015;p62"/>
            <p:cNvSpPr/>
            <p:nvPr/>
          </p:nvSpPr>
          <p:spPr>
            <a:xfrm>
              <a:off x="3018825" y="959850"/>
              <a:ext cx="60100" cy="69450"/>
            </a:xfrm>
            <a:custGeom>
              <a:avLst/>
              <a:gdLst/>
              <a:ahLst/>
              <a:cxnLst/>
              <a:rect l="l" t="t" r="r" b="b"/>
              <a:pathLst>
                <a:path w="2404" h="2778" extrusionOk="0">
                  <a:moveTo>
                    <a:pt x="1366" y="0"/>
                  </a:moveTo>
                  <a:cubicBezTo>
                    <a:pt x="1239" y="0"/>
                    <a:pt x="1100" y="37"/>
                    <a:pt x="961" y="116"/>
                  </a:cubicBezTo>
                  <a:cubicBezTo>
                    <a:pt x="444" y="449"/>
                    <a:pt x="0" y="1188"/>
                    <a:pt x="0" y="1780"/>
                  </a:cubicBezTo>
                  <a:cubicBezTo>
                    <a:pt x="0" y="2112"/>
                    <a:pt x="74" y="2260"/>
                    <a:pt x="259" y="2371"/>
                  </a:cubicBezTo>
                  <a:lnTo>
                    <a:pt x="998" y="2778"/>
                  </a:lnTo>
                  <a:lnTo>
                    <a:pt x="998" y="2223"/>
                  </a:lnTo>
                  <a:cubicBezTo>
                    <a:pt x="1516" y="1891"/>
                    <a:pt x="1886" y="1225"/>
                    <a:pt x="1886" y="634"/>
                  </a:cubicBezTo>
                  <a:lnTo>
                    <a:pt x="1886" y="560"/>
                  </a:lnTo>
                  <a:lnTo>
                    <a:pt x="2218" y="560"/>
                  </a:lnTo>
                  <a:lnTo>
                    <a:pt x="2403" y="449"/>
                  </a:lnTo>
                  <a:lnTo>
                    <a:pt x="1664" y="79"/>
                  </a:lnTo>
                  <a:cubicBezTo>
                    <a:pt x="1578" y="28"/>
                    <a:pt x="1476" y="0"/>
                    <a:pt x="1366" y="0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16" name="Google Shape;16016;p62"/>
            <p:cNvSpPr/>
            <p:nvPr/>
          </p:nvSpPr>
          <p:spPr>
            <a:xfrm>
              <a:off x="3038225" y="970600"/>
              <a:ext cx="48075" cy="62175"/>
            </a:xfrm>
            <a:custGeom>
              <a:avLst/>
              <a:gdLst/>
              <a:ahLst/>
              <a:cxnLst/>
              <a:rect l="l" t="t" r="r" b="b"/>
              <a:pathLst>
                <a:path w="1923" h="2487" extrusionOk="0">
                  <a:moveTo>
                    <a:pt x="1391" y="0"/>
                  </a:moveTo>
                  <a:cubicBezTo>
                    <a:pt x="1261" y="0"/>
                    <a:pt x="1114" y="42"/>
                    <a:pt x="962" y="130"/>
                  </a:cubicBezTo>
                  <a:cubicBezTo>
                    <a:pt x="444" y="462"/>
                    <a:pt x="0" y="1202"/>
                    <a:pt x="0" y="1793"/>
                  </a:cubicBezTo>
                  <a:cubicBezTo>
                    <a:pt x="0" y="2215"/>
                    <a:pt x="208" y="2487"/>
                    <a:pt x="528" y="2487"/>
                  </a:cubicBezTo>
                  <a:cubicBezTo>
                    <a:pt x="656" y="2487"/>
                    <a:pt x="803" y="2443"/>
                    <a:pt x="962" y="2348"/>
                  </a:cubicBezTo>
                  <a:cubicBezTo>
                    <a:pt x="1479" y="2052"/>
                    <a:pt x="1923" y="1313"/>
                    <a:pt x="1923" y="684"/>
                  </a:cubicBezTo>
                  <a:cubicBezTo>
                    <a:pt x="1923" y="241"/>
                    <a:pt x="1702" y="0"/>
                    <a:pt x="1391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17" name="Google Shape;16017;p62"/>
            <p:cNvSpPr/>
            <p:nvPr/>
          </p:nvSpPr>
          <p:spPr>
            <a:xfrm>
              <a:off x="3049325" y="984400"/>
              <a:ext cx="25900" cy="33925"/>
            </a:xfrm>
            <a:custGeom>
              <a:avLst/>
              <a:gdLst/>
              <a:ahLst/>
              <a:cxnLst/>
              <a:rect l="l" t="t" r="r" b="b"/>
              <a:pathLst>
                <a:path w="1036" h="1357" extrusionOk="0">
                  <a:moveTo>
                    <a:pt x="733" y="1"/>
                  </a:moveTo>
                  <a:cubicBezTo>
                    <a:pt x="668" y="1"/>
                    <a:pt x="595" y="19"/>
                    <a:pt x="518" y="58"/>
                  </a:cubicBezTo>
                  <a:cubicBezTo>
                    <a:pt x="259" y="243"/>
                    <a:pt x="0" y="613"/>
                    <a:pt x="0" y="983"/>
                  </a:cubicBezTo>
                  <a:cubicBezTo>
                    <a:pt x="0" y="1232"/>
                    <a:pt x="146" y="1357"/>
                    <a:pt x="328" y="1357"/>
                  </a:cubicBezTo>
                  <a:cubicBezTo>
                    <a:pt x="388" y="1357"/>
                    <a:pt x="453" y="1343"/>
                    <a:pt x="518" y="1315"/>
                  </a:cubicBezTo>
                  <a:cubicBezTo>
                    <a:pt x="813" y="1130"/>
                    <a:pt x="1035" y="761"/>
                    <a:pt x="1035" y="391"/>
                  </a:cubicBezTo>
                  <a:cubicBezTo>
                    <a:pt x="1035" y="146"/>
                    <a:pt x="915" y="1"/>
                    <a:pt x="733" y="1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18" name="Google Shape;16018;p62"/>
            <p:cNvSpPr/>
            <p:nvPr/>
          </p:nvSpPr>
          <p:spPr>
            <a:xfrm>
              <a:off x="3060400" y="998000"/>
              <a:ext cx="3725" cy="6750"/>
            </a:xfrm>
            <a:custGeom>
              <a:avLst/>
              <a:gdLst/>
              <a:ahLst/>
              <a:cxnLst/>
              <a:rect l="l" t="t" r="r" b="b"/>
              <a:pathLst>
                <a:path w="149" h="270" extrusionOk="0">
                  <a:moveTo>
                    <a:pt x="108" y="0"/>
                  </a:moveTo>
                  <a:cubicBezTo>
                    <a:pt x="98" y="0"/>
                    <a:pt x="86" y="9"/>
                    <a:pt x="75" y="32"/>
                  </a:cubicBezTo>
                  <a:cubicBezTo>
                    <a:pt x="38" y="69"/>
                    <a:pt x="1" y="106"/>
                    <a:pt x="1" y="217"/>
                  </a:cubicBezTo>
                  <a:cubicBezTo>
                    <a:pt x="1" y="243"/>
                    <a:pt x="19" y="269"/>
                    <a:pt x="43" y="269"/>
                  </a:cubicBezTo>
                  <a:cubicBezTo>
                    <a:pt x="53" y="269"/>
                    <a:pt x="64" y="265"/>
                    <a:pt x="75" y="254"/>
                  </a:cubicBezTo>
                  <a:cubicBezTo>
                    <a:pt x="112" y="217"/>
                    <a:pt x="149" y="143"/>
                    <a:pt x="149" y="69"/>
                  </a:cubicBezTo>
                  <a:cubicBezTo>
                    <a:pt x="149" y="43"/>
                    <a:pt x="131" y="0"/>
                    <a:pt x="108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19" name="Google Shape;16019;p62"/>
            <p:cNvSpPr/>
            <p:nvPr/>
          </p:nvSpPr>
          <p:spPr>
            <a:xfrm>
              <a:off x="3015125" y="951225"/>
              <a:ext cx="74875" cy="72550"/>
            </a:xfrm>
            <a:custGeom>
              <a:avLst/>
              <a:gdLst/>
              <a:ahLst/>
              <a:cxnLst/>
              <a:rect l="l" t="t" r="r" b="b"/>
              <a:pathLst>
                <a:path w="2995" h="2902" extrusionOk="0">
                  <a:moveTo>
                    <a:pt x="1872" y="0"/>
                  </a:moveTo>
                  <a:cubicBezTo>
                    <a:pt x="1700" y="0"/>
                    <a:pt x="1510" y="58"/>
                    <a:pt x="1294" y="165"/>
                  </a:cubicBezTo>
                  <a:cubicBezTo>
                    <a:pt x="924" y="350"/>
                    <a:pt x="592" y="720"/>
                    <a:pt x="370" y="1200"/>
                  </a:cubicBezTo>
                  <a:cubicBezTo>
                    <a:pt x="111" y="1644"/>
                    <a:pt x="0" y="2125"/>
                    <a:pt x="0" y="2494"/>
                  </a:cubicBezTo>
                  <a:lnTo>
                    <a:pt x="740" y="2901"/>
                  </a:lnTo>
                  <a:cubicBezTo>
                    <a:pt x="740" y="2531"/>
                    <a:pt x="924" y="1977"/>
                    <a:pt x="1109" y="1607"/>
                  </a:cubicBezTo>
                  <a:cubicBezTo>
                    <a:pt x="1331" y="1237"/>
                    <a:pt x="1553" y="979"/>
                    <a:pt x="1849" y="794"/>
                  </a:cubicBezTo>
                  <a:cubicBezTo>
                    <a:pt x="2060" y="662"/>
                    <a:pt x="2158" y="643"/>
                    <a:pt x="2197" y="643"/>
                  </a:cubicBezTo>
                  <a:cubicBezTo>
                    <a:pt x="2212" y="643"/>
                    <a:pt x="2218" y="646"/>
                    <a:pt x="2218" y="646"/>
                  </a:cubicBezTo>
                  <a:lnTo>
                    <a:pt x="2995" y="535"/>
                  </a:lnTo>
                  <a:cubicBezTo>
                    <a:pt x="2958" y="498"/>
                    <a:pt x="2255" y="128"/>
                    <a:pt x="2218" y="91"/>
                  </a:cubicBezTo>
                  <a:cubicBezTo>
                    <a:pt x="2110" y="30"/>
                    <a:pt x="1996" y="0"/>
                    <a:pt x="1872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20" name="Google Shape;16020;p62"/>
            <p:cNvSpPr/>
            <p:nvPr/>
          </p:nvSpPr>
          <p:spPr>
            <a:xfrm>
              <a:off x="3071500" y="964575"/>
              <a:ext cx="24050" cy="25000"/>
            </a:xfrm>
            <a:custGeom>
              <a:avLst/>
              <a:gdLst/>
              <a:ahLst/>
              <a:cxnLst/>
              <a:rect l="l" t="t" r="r" b="b"/>
              <a:pathLst>
                <a:path w="962" h="1000" extrusionOk="0">
                  <a:moveTo>
                    <a:pt x="777" y="1"/>
                  </a:moveTo>
                  <a:lnTo>
                    <a:pt x="0" y="112"/>
                  </a:lnTo>
                  <a:lnTo>
                    <a:pt x="333" y="297"/>
                  </a:lnTo>
                  <a:cubicBezTo>
                    <a:pt x="481" y="371"/>
                    <a:pt x="555" y="519"/>
                    <a:pt x="592" y="777"/>
                  </a:cubicBezTo>
                  <a:lnTo>
                    <a:pt x="925" y="999"/>
                  </a:lnTo>
                  <a:lnTo>
                    <a:pt x="962" y="777"/>
                  </a:lnTo>
                  <a:cubicBezTo>
                    <a:pt x="962" y="482"/>
                    <a:pt x="962" y="186"/>
                    <a:pt x="777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21" name="Google Shape;16021;p62"/>
            <p:cNvSpPr/>
            <p:nvPr/>
          </p:nvSpPr>
          <p:spPr>
            <a:xfrm>
              <a:off x="3034525" y="962775"/>
              <a:ext cx="64725" cy="61925"/>
            </a:xfrm>
            <a:custGeom>
              <a:avLst/>
              <a:gdLst/>
              <a:ahLst/>
              <a:cxnLst/>
              <a:rect l="l" t="t" r="r" b="b"/>
              <a:pathLst>
                <a:path w="2589" h="2477" extrusionOk="0">
                  <a:moveTo>
                    <a:pt x="1880" y="0"/>
                  </a:moveTo>
                  <a:cubicBezTo>
                    <a:pt x="1697" y="0"/>
                    <a:pt x="1489" y="54"/>
                    <a:pt x="1295" y="184"/>
                  </a:cubicBezTo>
                  <a:cubicBezTo>
                    <a:pt x="925" y="369"/>
                    <a:pt x="592" y="738"/>
                    <a:pt x="370" y="1182"/>
                  </a:cubicBezTo>
                  <a:cubicBezTo>
                    <a:pt x="148" y="1663"/>
                    <a:pt x="1" y="2106"/>
                    <a:pt x="1" y="2476"/>
                  </a:cubicBezTo>
                  <a:lnTo>
                    <a:pt x="185" y="2402"/>
                  </a:lnTo>
                  <a:cubicBezTo>
                    <a:pt x="185" y="2032"/>
                    <a:pt x="259" y="1663"/>
                    <a:pt x="518" y="1219"/>
                  </a:cubicBezTo>
                  <a:cubicBezTo>
                    <a:pt x="740" y="849"/>
                    <a:pt x="999" y="554"/>
                    <a:pt x="1295" y="369"/>
                  </a:cubicBezTo>
                  <a:cubicBezTo>
                    <a:pt x="1482" y="265"/>
                    <a:pt x="1646" y="219"/>
                    <a:pt x="1787" y="219"/>
                  </a:cubicBezTo>
                  <a:cubicBezTo>
                    <a:pt x="1895" y="219"/>
                    <a:pt x="1990" y="246"/>
                    <a:pt x="2071" y="295"/>
                  </a:cubicBezTo>
                  <a:cubicBezTo>
                    <a:pt x="2293" y="443"/>
                    <a:pt x="2404" y="738"/>
                    <a:pt x="2404" y="1108"/>
                  </a:cubicBezTo>
                  <a:lnTo>
                    <a:pt x="2589" y="997"/>
                  </a:lnTo>
                  <a:cubicBezTo>
                    <a:pt x="2589" y="554"/>
                    <a:pt x="2441" y="221"/>
                    <a:pt x="2219" y="73"/>
                  </a:cubicBezTo>
                  <a:cubicBezTo>
                    <a:pt x="2127" y="27"/>
                    <a:pt x="2010" y="0"/>
                    <a:pt x="1880" y="0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22" name="Google Shape;16022;p62"/>
            <p:cNvSpPr/>
            <p:nvPr/>
          </p:nvSpPr>
          <p:spPr>
            <a:xfrm>
              <a:off x="2945800" y="1001425"/>
              <a:ext cx="60100" cy="69475"/>
            </a:xfrm>
            <a:custGeom>
              <a:avLst/>
              <a:gdLst/>
              <a:ahLst/>
              <a:cxnLst/>
              <a:rect l="l" t="t" r="r" b="b"/>
              <a:pathLst>
                <a:path w="2404" h="2779" extrusionOk="0">
                  <a:moveTo>
                    <a:pt x="1379" y="1"/>
                  </a:moveTo>
                  <a:cubicBezTo>
                    <a:pt x="1257" y="1"/>
                    <a:pt x="1120" y="37"/>
                    <a:pt x="962" y="117"/>
                  </a:cubicBezTo>
                  <a:cubicBezTo>
                    <a:pt x="444" y="449"/>
                    <a:pt x="0" y="1152"/>
                    <a:pt x="0" y="1780"/>
                  </a:cubicBezTo>
                  <a:cubicBezTo>
                    <a:pt x="0" y="2076"/>
                    <a:pt x="74" y="2261"/>
                    <a:pt x="259" y="2372"/>
                  </a:cubicBezTo>
                  <a:lnTo>
                    <a:pt x="999" y="2779"/>
                  </a:lnTo>
                  <a:lnTo>
                    <a:pt x="999" y="2298"/>
                  </a:lnTo>
                  <a:cubicBezTo>
                    <a:pt x="1516" y="1965"/>
                    <a:pt x="1886" y="1263"/>
                    <a:pt x="1886" y="671"/>
                  </a:cubicBezTo>
                  <a:lnTo>
                    <a:pt x="1886" y="634"/>
                  </a:lnTo>
                  <a:lnTo>
                    <a:pt x="2219" y="634"/>
                  </a:lnTo>
                  <a:lnTo>
                    <a:pt x="2403" y="486"/>
                  </a:lnTo>
                  <a:lnTo>
                    <a:pt x="1664" y="80"/>
                  </a:lnTo>
                  <a:cubicBezTo>
                    <a:pt x="1578" y="28"/>
                    <a:pt x="1485" y="1"/>
                    <a:pt x="1379" y="1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23" name="Google Shape;16023;p62"/>
            <p:cNvSpPr/>
            <p:nvPr/>
          </p:nvSpPr>
          <p:spPr>
            <a:xfrm>
              <a:off x="2965200" y="1011950"/>
              <a:ext cx="48750" cy="62425"/>
            </a:xfrm>
            <a:custGeom>
              <a:avLst/>
              <a:gdLst/>
              <a:ahLst/>
              <a:cxnLst/>
              <a:rect l="l" t="t" r="r" b="b"/>
              <a:pathLst>
                <a:path w="1950" h="2497" extrusionOk="0">
                  <a:moveTo>
                    <a:pt x="1403" y="0"/>
                  </a:moveTo>
                  <a:cubicBezTo>
                    <a:pt x="1271" y="0"/>
                    <a:pt x="1121" y="44"/>
                    <a:pt x="962" y="139"/>
                  </a:cubicBezTo>
                  <a:cubicBezTo>
                    <a:pt x="481" y="472"/>
                    <a:pt x="1" y="1212"/>
                    <a:pt x="1" y="1803"/>
                  </a:cubicBezTo>
                  <a:cubicBezTo>
                    <a:pt x="1" y="2225"/>
                    <a:pt x="208" y="2497"/>
                    <a:pt x="528" y="2497"/>
                  </a:cubicBezTo>
                  <a:cubicBezTo>
                    <a:pt x="656" y="2497"/>
                    <a:pt x="803" y="2453"/>
                    <a:pt x="962" y="2358"/>
                  </a:cubicBezTo>
                  <a:cubicBezTo>
                    <a:pt x="1480" y="2025"/>
                    <a:pt x="1923" y="1322"/>
                    <a:pt x="1923" y="694"/>
                  </a:cubicBezTo>
                  <a:cubicBezTo>
                    <a:pt x="1950" y="272"/>
                    <a:pt x="1731" y="0"/>
                    <a:pt x="140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24" name="Google Shape;16024;p62"/>
            <p:cNvSpPr/>
            <p:nvPr/>
          </p:nvSpPr>
          <p:spPr>
            <a:xfrm>
              <a:off x="2977225" y="1026375"/>
              <a:ext cx="25625" cy="34875"/>
            </a:xfrm>
            <a:custGeom>
              <a:avLst/>
              <a:gdLst/>
              <a:ahLst/>
              <a:cxnLst/>
              <a:rect l="l" t="t" r="r" b="b"/>
              <a:pathLst>
                <a:path w="1025" h="1395" extrusionOk="0">
                  <a:moveTo>
                    <a:pt x="740" y="0"/>
                  </a:moveTo>
                  <a:cubicBezTo>
                    <a:pt x="666" y="0"/>
                    <a:pt x="578" y="26"/>
                    <a:pt x="481" y="80"/>
                  </a:cubicBezTo>
                  <a:cubicBezTo>
                    <a:pt x="222" y="265"/>
                    <a:pt x="0" y="635"/>
                    <a:pt x="0" y="1004"/>
                  </a:cubicBezTo>
                  <a:cubicBezTo>
                    <a:pt x="0" y="1249"/>
                    <a:pt x="121" y="1394"/>
                    <a:pt x="288" y="1394"/>
                  </a:cubicBezTo>
                  <a:cubicBezTo>
                    <a:pt x="347" y="1394"/>
                    <a:pt x="413" y="1376"/>
                    <a:pt x="481" y="1337"/>
                  </a:cubicBezTo>
                  <a:cubicBezTo>
                    <a:pt x="777" y="1152"/>
                    <a:pt x="999" y="782"/>
                    <a:pt x="999" y="413"/>
                  </a:cubicBezTo>
                  <a:cubicBezTo>
                    <a:pt x="1025" y="151"/>
                    <a:pt x="921" y="0"/>
                    <a:pt x="740" y="0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25" name="Google Shape;16025;p62"/>
            <p:cNvSpPr/>
            <p:nvPr/>
          </p:nvSpPr>
          <p:spPr>
            <a:xfrm>
              <a:off x="2987400" y="1039575"/>
              <a:ext cx="5275" cy="6750"/>
            </a:xfrm>
            <a:custGeom>
              <a:avLst/>
              <a:gdLst/>
              <a:ahLst/>
              <a:cxnLst/>
              <a:rect l="l" t="t" r="r" b="b"/>
              <a:pathLst>
                <a:path w="211" h="270" extrusionOk="0">
                  <a:moveTo>
                    <a:pt x="156" y="1"/>
                  </a:moveTo>
                  <a:cubicBezTo>
                    <a:pt x="136" y="1"/>
                    <a:pt x="108" y="10"/>
                    <a:pt x="74" y="33"/>
                  </a:cubicBezTo>
                  <a:cubicBezTo>
                    <a:pt x="37" y="70"/>
                    <a:pt x="0" y="107"/>
                    <a:pt x="0" y="217"/>
                  </a:cubicBezTo>
                  <a:cubicBezTo>
                    <a:pt x="0" y="244"/>
                    <a:pt x="19" y="270"/>
                    <a:pt x="42" y="270"/>
                  </a:cubicBezTo>
                  <a:cubicBezTo>
                    <a:pt x="52" y="270"/>
                    <a:pt x="63" y="265"/>
                    <a:pt x="74" y="254"/>
                  </a:cubicBezTo>
                  <a:cubicBezTo>
                    <a:pt x="111" y="217"/>
                    <a:pt x="185" y="143"/>
                    <a:pt x="185" y="70"/>
                  </a:cubicBezTo>
                  <a:cubicBezTo>
                    <a:pt x="210" y="44"/>
                    <a:pt x="201" y="1"/>
                    <a:pt x="156" y="1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26" name="Google Shape;16026;p62"/>
            <p:cNvSpPr/>
            <p:nvPr/>
          </p:nvSpPr>
          <p:spPr>
            <a:xfrm>
              <a:off x="2943025" y="992800"/>
              <a:ext cx="74900" cy="72550"/>
            </a:xfrm>
            <a:custGeom>
              <a:avLst/>
              <a:gdLst/>
              <a:ahLst/>
              <a:cxnLst/>
              <a:rect l="l" t="t" r="r" b="b"/>
              <a:pathLst>
                <a:path w="2996" h="2902" extrusionOk="0">
                  <a:moveTo>
                    <a:pt x="1888" y="1"/>
                  </a:moveTo>
                  <a:cubicBezTo>
                    <a:pt x="1713" y="1"/>
                    <a:pt x="1510" y="58"/>
                    <a:pt x="1294" y="166"/>
                  </a:cubicBezTo>
                  <a:cubicBezTo>
                    <a:pt x="925" y="351"/>
                    <a:pt x="629" y="721"/>
                    <a:pt x="370" y="1201"/>
                  </a:cubicBezTo>
                  <a:cubicBezTo>
                    <a:pt x="148" y="1645"/>
                    <a:pt x="0" y="2125"/>
                    <a:pt x="0" y="2495"/>
                  </a:cubicBezTo>
                  <a:lnTo>
                    <a:pt x="740" y="2902"/>
                  </a:lnTo>
                  <a:cubicBezTo>
                    <a:pt x="740" y="2532"/>
                    <a:pt x="925" y="1978"/>
                    <a:pt x="1110" y="1608"/>
                  </a:cubicBezTo>
                  <a:cubicBezTo>
                    <a:pt x="1368" y="1238"/>
                    <a:pt x="1590" y="979"/>
                    <a:pt x="1849" y="794"/>
                  </a:cubicBezTo>
                  <a:cubicBezTo>
                    <a:pt x="2087" y="662"/>
                    <a:pt x="2173" y="644"/>
                    <a:pt x="2204" y="644"/>
                  </a:cubicBezTo>
                  <a:cubicBezTo>
                    <a:pt x="2216" y="644"/>
                    <a:pt x="2219" y="647"/>
                    <a:pt x="2219" y="647"/>
                  </a:cubicBezTo>
                  <a:lnTo>
                    <a:pt x="2995" y="536"/>
                  </a:lnTo>
                  <a:cubicBezTo>
                    <a:pt x="2958" y="499"/>
                    <a:pt x="2293" y="129"/>
                    <a:pt x="2219" y="92"/>
                  </a:cubicBezTo>
                  <a:cubicBezTo>
                    <a:pt x="2126" y="30"/>
                    <a:pt x="2014" y="1"/>
                    <a:pt x="1888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27" name="Google Shape;16027;p62"/>
            <p:cNvSpPr/>
            <p:nvPr/>
          </p:nvSpPr>
          <p:spPr>
            <a:xfrm>
              <a:off x="2998475" y="1007100"/>
              <a:ext cx="23125" cy="24975"/>
            </a:xfrm>
            <a:custGeom>
              <a:avLst/>
              <a:gdLst/>
              <a:ahLst/>
              <a:cxnLst/>
              <a:rect l="l" t="t" r="r" b="b"/>
              <a:pathLst>
                <a:path w="925" h="999" extrusionOk="0">
                  <a:moveTo>
                    <a:pt x="740" y="1"/>
                  </a:moveTo>
                  <a:lnTo>
                    <a:pt x="1" y="112"/>
                  </a:lnTo>
                  <a:lnTo>
                    <a:pt x="296" y="296"/>
                  </a:lnTo>
                  <a:cubicBezTo>
                    <a:pt x="444" y="407"/>
                    <a:pt x="555" y="481"/>
                    <a:pt x="555" y="814"/>
                  </a:cubicBezTo>
                  <a:lnTo>
                    <a:pt x="888" y="999"/>
                  </a:lnTo>
                  <a:lnTo>
                    <a:pt x="925" y="814"/>
                  </a:lnTo>
                  <a:cubicBezTo>
                    <a:pt x="925" y="481"/>
                    <a:pt x="925" y="222"/>
                    <a:pt x="740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28" name="Google Shape;16028;p62"/>
            <p:cNvSpPr/>
            <p:nvPr/>
          </p:nvSpPr>
          <p:spPr>
            <a:xfrm>
              <a:off x="2961500" y="1004350"/>
              <a:ext cx="64725" cy="61925"/>
            </a:xfrm>
            <a:custGeom>
              <a:avLst/>
              <a:gdLst/>
              <a:ahLst/>
              <a:cxnLst/>
              <a:rect l="l" t="t" r="r" b="b"/>
              <a:pathLst>
                <a:path w="2589" h="2477" extrusionOk="0">
                  <a:moveTo>
                    <a:pt x="1881" y="1"/>
                  </a:moveTo>
                  <a:cubicBezTo>
                    <a:pt x="1697" y="1"/>
                    <a:pt x="1490" y="55"/>
                    <a:pt x="1295" y="185"/>
                  </a:cubicBezTo>
                  <a:cubicBezTo>
                    <a:pt x="925" y="369"/>
                    <a:pt x="629" y="739"/>
                    <a:pt x="371" y="1183"/>
                  </a:cubicBezTo>
                  <a:cubicBezTo>
                    <a:pt x="149" y="1663"/>
                    <a:pt x="1" y="2107"/>
                    <a:pt x="1" y="2477"/>
                  </a:cubicBezTo>
                  <a:lnTo>
                    <a:pt x="186" y="2403"/>
                  </a:lnTo>
                  <a:cubicBezTo>
                    <a:pt x="186" y="2033"/>
                    <a:pt x="297" y="1663"/>
                    <a:pt x="518" y="1257"/>
                  </a:cubicBezTo>
                  <a:cubicBezTo>
                    <a:pt x="740" y="887"/>
                    <a:pt x="1036" y="554"/>
                    <a:pt x="1295" y="369"/>
                  </a:cubicBezTo>
                  <a:cubicBezTo>
                    <a:pt x="1471" y="272"/>
                    <a:pt x="1626" y="226"/>
                    <a:pt x="1760" y="226"/>
                  </a:cubicBezTo>
                  <a:cubicBezTo>
                    <a:pt x="1880" y="226"/>
                    <a:pt x="1984" y="263"/>
                    <a:pt x="2071" y="332"/>
                  </a:cubicBezTo>
                  <a:cubicBezTo>
                    <a:pt x="2330" y="443"/>
                    <a:pt x="2404" y="739"/>
                    <a:pt x="2404" y="1109"/>
                  </a:cubicBezTo>
                  <a:lnTo>
                    <a:pt x="2589" y="998"/>
                  </a:lnTo>
                  <a:cubicBezTo>
                    <a:pt x="2589" y="554"/>
                    <a:pt x="2478" y="222"/>
                    <a:pt x="2219" y="74"/>
                  </a:cubicBezTo>
                  <a:cubicBezTo>
                    <a:pt x="2127" y="28"/>
                    <a:pt x="2010" y="1"/>
                    <a:pt x="1881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29" name="Google Shape;16029;p62"/>
            <p:cNvSpPr/>
            <p:nvPr/>
          </p:nvSpPr>
          <p:spPr>
            <a:xfrm>
              <a:off x="2882950" y="1036075"/>
              <a:ext cx="81350" cy="69025"/>
            </a:xfrm>
            <a:custGeom>
              <a:avLst/>
              <a:gdLst/>
              <a:ahLst/>
              <a:cxnLst/>
              <a:rect l="l" t="t" r="r" b="b"/>
              <a:pathLst>
                <a:path w="3254" h="2761" extrusionOk="0">
                  <a:moveTo>
                    <a:pt x="2420" y="0"/>
                  </a:moveTo>
                  <a:cubicBezTo>
                    <a:pt x="2367" y="0"/>
                    <a:pt x="2323" y="9"/>
                    <a:pt x="2293" y="25"/>
                  </a:cubicBezTo>
                  <a:lnTo>
                    <a:pt x="0" y="1319"/>
                  </a:lnTo>
                  <a:lnTo>
                    <a:pt x="740" y="2761"/>
                  </a:lnTo>
                  <a:lnTo>
                    <a:pt x="3069" y="1393"/>
                  </a:lnTo>
                  <a:cubicBezTo>
                    <a:pt x="3143" y="1356"/>
                    <a:pt x="3217" y="1208"/>
                    <a:pt x="3217" y="1023"/>
                  </a:cubicBezTo>
                  <a:cubicBezTo>
                    <a:pt x="3254" y="653"/>
                    <a:pt x="3032" y="247"/>
                    <a:pt x="2699" y="62"/>
                  </a:cubicBezTo>
                  <a:cubicBezTo>
                    <a:pt x="2591" y="18"/>
                    <a:pt x="2495" y="0"/>
                    <a:pt x="2420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30" name="Google Shape;16030;p62"/>
            <p:cNvSpPr/>
            <p:nvPr/>
          </p:nvSpPr>
          <p:spPr>
            <a:xfrm>
              <a:off x="2878325" y="1068900"/>
              <a:ext cx="27750" cy="36350"/>
            </a:xfrm>
            <a:custGeom>
              <a:avLst/>
              <a:gdLst/>
              <a:ahLst/>
              <a:cxnLst/>
              <a:rect l="l" t="t" r="r" b="b"/>
              <a:pathLst>
                <a:path w="1110" h="1454" extrusionOk="0">
                  <a:moveTo>
                    <a:pt x="311" y="0"/>
                  </a:moveTo>
                  <a:cubicBezTo>
                    <a:pt x="130" y="0"/>
                    <a:pt x="1" y="151"/>
                    <a:pt x="1" y="412"/>
                  </a:cubicBezTo>
                  <a:cubicBezTo>
                    <a:pt x="1" y="782"/>
                    <a:pt x="259" y="1189"/>
                    <a:pt x="555" y="1374"/>
                  </a:cubicBezTo>
                  <a:cubicBezTo>
                    <a:pt x="652" y="1428"/>
                    <a:pt x="740" y="1453"/>
                    <a:pt x="815" y="1453"/>
                  </a:cubicBezTo>
                  <a:cubicBezTo>
                    <a:pt x="998" y="1453"/>
                    <a:pt x="1110" y="1303"/>
                    <a:pt x="1110" y="1041"/>
                  </a:cubicBezTo>
                  <a:cubicBezTo>
                    <a:pt x="1110" y="708"/>
                    <a:pt x="888" y="264"/>
                    <a:pt x="555" y="80"/>
                  </a:cubicBezTo>
                  <a:cubicBezTo>
                    <a:pt x="469" y="26"/>
                    <a:pt x="386" y="0"/>
                    <a:pt x="311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31" name="Google Shape;16031;p62"/>
            <p:cNvSpPr/>
            <p:nvPr/>
          </p:nvSpPr>
          <p:spPr>
            <a:xfrm>
              <a:off x="2894950" y="1061075"/>
              <a:ext cx="26850" cy="36625"/>
            </a:xfrm>
            <a:custGeom>
              <a:avLst/>
              <a:gdLst/>
              <a:ahLst/>
              <a:cxnLst/>
              <a:rect l="l" t="t" r="r" b="b"/>
              <a:pathLst>
                <a:path w="1074" h="1465" extrusionOk="0">
                  <a:moveTo>
                    <a:pt x="189" y="1"/>
                  </a:moveTo>
                  <a:cubicBezTo>
                    <a:pt x="141" y="1"/>
                    <a:pt x="92" y="9"/>
                    <a:pt x="38" y="23"/>
                  </a:cubicBezTo>
                  <a:lnTo>
                    <a:pt x="1" y="97"/>
                  </a:lnTo>
                  <a:cubicBezTo>
                    <a:pt x="34" y="64"/>
                    <a:pt x="82" y="45"/>
                    <a:pt x="142" y="45"/>
                  </a:cubicBezTo>
                  <a:cubicBezTo>
                    <a:pt x="215" y="45"/>
                    <a:pt x="306" y="73"/>
                    <a:pt x="408" y="134"/>
                  </a:cubicBezTo>
                  <a:cubicBezTo>
                    <a:pt x="740" y="319"/>
                    <a:pt x="962" y="725"/>
                    <a:pt x="962" y="1095"/>
                  </a:cubicBezTo>
                  <a:cubicBezTo>
                    <a:pt x="962" y="1191"/>
                    <a:pt x="952" y="1277"/>
                    <a:pt x="922" y="1343"/>
                  </a:cubicBezTo>
                  <a:lnTo>
                    <a:pt x="922" y="1343"/>
                  </a:lnTo>
                  <a:cubicBezTo>
                    <a:pt x="970" y="1274"/>
                    <a:pt x="999" y="1173"/>
                    <a:pt x="999" y="1058"/>
                  </a:cubicBezTo>
                  <a:cubicBezTo>
                    <a:pt x="1073" y="688"/>
                    <a:pt x="777" y="282"/>
                    <a:pt x="445" y="97"/>
                  </a:cubicBezTo>
                  <a:cubicBezTo>
                    <a:pt x="351" y="27"/>
                    <a:pt x="272" y="1"/>
                    <a:pt x="189" y="1"/>
                  </a:cubicBezTo>
                  <a:close/>
                  <a:moveTo>
                    <a:pt x="922" y="1343"/>
                  </a:moveTo>
                  <a:cubicBezTo>
                    <a:pt x="893" y="1384"/>
                    <a:pt x="856" y="1414"/>
                    <a:pt x="814" y="1428"/>
                  </a:cubicBezTo>
                  <a:lnTo>
                    <a:pt x="777" y="1465"/>
                  </a:lnTo>
                  <a:cubicBezTo>
                    <a:pt x="848" y="1447"/>
                    <a:pt x="894" y="1404"/>
                    <a:pt x="922" y="1343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32" name="Google Shape;16032;p62"/>
            <p:cNvSpPr/>
            <p:nvPr/>
          </p:nvSpPr>
          <p:spPr>
            <a:xfrm>
              <a:off x="2912525" y="1050850"/>
              <a:ext cx="24975" cy="36700"/>
            </a:xfrm>
            <a:custGeom>
              <a:avLst/>
              <a:gdLst/>
              <a:ahLst/>
              <a:cxnLst/>
              <a:rect l="l" t="t" r="r" b="b"/>
              <a:pathLst>
                <a:path w="999" h="1468" extrusionOk="0">
                  <a:moveTo>
                    <a:pt x="207" y="1"/>
                  </a:moveTo>
                  <a:cubicBezTo>
                    <a:pt x="154" y="1"/>
                    <a:pt x="99" y="10"/>
                    <a:pt x="37" y="25"/>
                  </a:cubicBezTo>
                  <a:lnTo>
                    <a:pt x="0" y="62"/>
                  </a:lnTo>
                  <a:cubicBezTo>
                    <a:pt x="31" y="47"/>
                    <a:pt x="74" y="38"/>
                    <a:pt x="128" y="38"/>
                  </a:cubicBezTo>
                  <a:cubicBezTo>
                    <a:pt x="203" y="38"/>
                    <a:pt x="299" y="56"/>
                    <a:pt x="407" y="99"/>
                  </a:cubicBezTo>
                  <a:cubicBezTo>
                    <a:pt x="740" y="321"/>
                    <a:pt x="962" y="728"/>
                    <a:pt x="962" y="1097"/>
                  </a:cubicBezTo>
                  <a:cubicBezTo>
                    <a:pt x="962" y="1145"/>
                    <a:pt x="959" y="1188"/>
                    <a:pt x="953" y="1227"/>
                  </a:cubicBezTo>
                  <a:lnTo>
                    <a:pt x="953" y="1227"/>
                  </a:lnTo>
                  <a:cubicBezTo>
                    <a:pt x="980" y="1169"/>
                    <a:pt x="999" y="1099"/>
                    <a:pt x="999" y="1023"/>
                  </a:cubicBezTo>
                  <a:cubicBezTo>
                    <a:pt x="999" y="728"/>
                    <a:pt x="740" y="247"/>
                    <a:pt x="444" y="62"/>
                  </a:cubicBezTo>
                  <a:cubicBezTo>
                    <a:pt x="357" y="19"/>
                    <a:pt x="284" y="1"/>
                    <a:pt x="207" y="1"/>
                  </a:cubicBezTo>
                  <a:close/>
                  <a:moveTo>
                    <a:pt x="953" y="1227"/>
                  </a:moveTo>
                  <a:lnTo>
                    <a:pt x="953" y="1227"/>
                  </a:lnTo>
                  <a:cubicBezTo>
                    <a:pt x="914" y="1311"/>
                    <a:pt x="857" y="1371"/>
                    <a:pt x="814" y="1393"/>
                  </a:cubicBezTo>
                  <a:lnTo>
                    <a:pt x="777" y="1467"/>
                  </a:lnTo>
                  <a:cubicBezTo>
                    <a:pt x="886" y="1412"/>
                    <a:pt x="935" y="1337"/>
                    <a:pt x="953" y="1227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33" name="Google Shape;16033;p62"/>
            <p:cNvSpPr/>
            <p:nvPr/>
          </p:nvSpPr>
          <p:spPr>
            <a:xfrm>
              <a:off x="2925475" y="1042600"/>
              <a:ext cx="25900" cy="36625"/>
            </a:xfrm>
            <a:custGeom>
              <a:avLst/>
              <a:gdLst/>
              <a:ahLst/>
              <a:cxnLst/>
              <a:rect l="l" t="t" r="r" b="b"/>
              <a:pathLst>
                <a:path w="1036" h="1465" extrusionOk="0">
                  <a:moveTo>
                    <a:pt x="225" y="0"/>
                  </a:moveTo>
                  <a:cubicBezTo>
                    <a:pt x="177" y="0"/>
                    <a:pt x="128" y="9"/>
                    <a:pt x="74" y="22"/>
                  </a:cubicBezTo>
                  <a:lnTo>
                    <a:pt x="0" y="96"/>
                  </a:lnTo>
                  <a:cubicBezTo>
                    <a:pt x="50" y="63"/>
                    <a:pt x="107" y="45"/>
                    <a:pt x="172" y="45"/>
                  </a:cubicBezTo>
                  <a:cubicBezTo>
                    <a:pt x="251" y="45"/>
                    <a:pt x="342" y="72"/>
                    <a:pt x="444" y="133"/>
                  </a:cubicBezTo>
                  <a:cubicBezTo>
                    <a:pt x="739" y="318"/>
                    <a:pt x="998" y="725"/>
                    <a:pt x="998" y="1095"/>
                  </a:cubicBezTo>
                  <a:cubicBezTo>
                    <a:pt x="998" y="1167"/>
                    <a:pt x="987" y="1234"/>
                    <a:pt x="966" y="1291"/>
                  </a:cubicBezTo>
                  <a:lnTo>
                    <a:pt x="966" y="1291"/>
                  </a:lnTo>
                  <a:cubicBezTo>
                    <a:pt x="1005" y="1230"/>
                    <a:pt x="1035" y="1154"/>
                    <a:pt x="1035" y="1058"/>
                  </a:cubicBezTo>
                  <a:cubicBezTo>
                    <a:pt x="1035" y="725"/>
                    <a:pt x="813" y="281"/>
                    <a:pt x="481" y="96"/>
                  </a:cubicBezTo>
                  <a:cubicBezTo>
                    <a:pt x="387" y="26"/>
                    <a:pt x="308" y="0"/>
                    <a:pt x="225" y="0"/>
                  </a:cubicBezTo>
                  <a:close/>
                  <a:moveTo>
                    <a:pt x="966" y="1291"/>
                  </a:moveTo>
                  <a:lnTo>
                    <a:pt x="966" y="1291"/>
                  </a:lnTo>
                  <a:cubicBezTo>
                    <a:pt x="930" y="1348"/>
                    <a:pt x="886" y="1392"/>
                    <a:pt x="850" y="1427"/>
                  </a:cubicBezTo>
                  <a:lnTo>
                    <a:pt x="813" y="1464"/>
                  </a:lnTo>
                  <a:cubicBezTo>
                    <a:pt x="881" y="1442"/>
                    <a:pt x="934" y="1379"/>
                    <a:pt x="966" y="129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34" name="Google Shape;16034;p62"/>
            <p:cNvSpPr/>
            <p:nvPr/>
          </p:nvSpPr>
          <p:spPr>
            <a:xfrm>
              <a:off x="2813625" y="1077225"/>
              <a:ext cx="60100" cy="70400"/>
            </a:xfrm>
            <a:custGeom>
              <a:avLst/>
              <a:gdLst/>
              <a:ahLst/>
              <a:cxnLst/>
              <a:rect l="l" t="t" r="r" b="b"/>
              <a:pathLst>
                <a:path w="2404" h="2816" extrusionOk="0">
                  <a:moveTo>
                    <a:pt x="1383" y="0"/>
                  </a:moveTo>
                  <a:cubicBezTo>
                    <a:pt x="1266" y="0"/>
                    <a:pt x="1137" y="37"/>
                    <a:pt x="999" y="116"/>
                  </a:cubicBezTo>
                  <a:cubicBezTo>
                    <a:pt x="481" y="449"/>
                    <a:pt x="1" y="1188"/>
                    <a:pt x="1" y="1780"/>
                  </a:cubicBezTo>
                  <a:cubicBezTo>
                    <a:pt x="1" y="2113"/>
                    <a:pt x="111" y="2298"/>
                    <a:pt x="296" y="2372"/>
                  </a:cubicBezTo>
                  <a:lnTo>
                    <a:pt x="1036" y="2815"/>
                  </a:lnTo>
                  <a:lnTo>
                    <a:pt x="1036" y="2261"/>
                  </a:lnTo>
                  <a:cubicBezTo>
                    <a:pt x="1516" y="1928"/>
                    <a:pt x="1923" y="1225"/>
                    <a:pt x="1923" y="634"/>
                  </a:cubicBezTo>
                  <a:lnTo>
                    <a:pt x="1923" y="597"/>
                  </a:lnTo>
                  <a:lnTo>
                    <a:pt x="2219" y="597"/>
                  </a:lnTo>
                  <a:lnTo>
                    <a:pt x="2404" y="449"/>
                  </a:lnTo>
                  <a:lnTo>
                    <a:pt x="1664" y="79"/>
                  </a:lnTo>
                  <a:cubicBezTo>
                    <a:pt x="1578" y="28"/>
                    <a:pt x="1485" y="0"/>
                    <a:pt x="1383" y="0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35" name="Google Shape;16035;p62"/>
            <p:cNvSpPr/>
            <p:nvPr/>
          </p:nvSpPr>
          <p:spPr>
            <a:xfrm>
              <a:off x="2834875" y="1088325"/>
              <a:ext cx="48100" cy="62775"/>
            </a:xfrm>
            <a:custGeom>
              <a:avLst/>
              <a:gdLst/>
              <a:ahLst/>
              <a:cxnLst/>
              <a:rect l="l" t="t" r="r" b="b"/>
              <a:pathLst>
                <a:path w="1924" h="2511" extrusionOk="0">
                  <a:moveTo>
                    <a:pt x="1403" y="0"/>
                  </a:moveTo>
                  <a:cubicBezTo>
                    <a:pt x="1272" y="0"/>
                    <a:pt x="1122" y="50"/>
                    <a:pt x="962" y="153"/>
                  </a:cubicBezTo>
                  <a:cubicBezTo>
                    <a:pt x="445" y="486"/>
                    <a:pt x="1" y="1225"/>
                    <a:pt x="1" y="1817"/>
                  </a:cubicBezTo>
                  <a:cubicBezTo>
                    <a:pt x="1" y="2239"/>
                    <a:pt x="208" y="2510"/>
                    <a:pt x="528" y="2510"/>
                  </a:cubicBezTo>
                  <a:cubicBezTo>
                    <a:pt x="657" y="2510"/>
                    <a:pt x="803" y="2466"/>
                    <a:pt x="962" y="2371"/>
                  </a:cubicBezTo>
                  <a:cubicBezTo>
                    <a:pt x="1480" y="2038"/>
                    <a:pt x="1923" y="1299"/>
                    <a:pt x="1923" y="708"/>
                  </a:cubicBezTo>
                  <a:cubicBezTo>
                    <a:pt x="1898" y="248"/>
                    <a:pt x="1696" y="0"/>
                    <a:pt x="140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36" name="Google Shape;16036;p62"/>
            <p:cNvSpPr/>
            <p:nvPr/>
          </p:nvSpPr>
          <p:spPr>
            <a:xfrm>
              <a:off x="2845975" y="1101800"/>
              <a:ext cx="25900" cy="34300"/>
            </a:xfrm>
            <a:custGeom>
              <a:avLst/>
              <a:gdLst/>
              <a:ahLst/>
              <a:cxnLst/>
              <a:rect l="l" t="t" r="r" b="b"/>
              <a:pathLst>
                <a:path w="1036" h="1372" extrusionOk="0">
                  <a:moveTo>
                    <a:pt x="733" y="0"/>
                  </a:moveTo>
                  <a:cubicBezTo>
                    <a:pt x="669" y="0"/>
                    <a:pt x="596" y="19"/>
                    <a:pt x="518" y="58"/>
                  </a:cubicBezTo>
                  <a:cubicBezTo>
                    <a:pt x="259" y="242"/>
                    <a:pt x="1" y="612"/>
                    <a:pt x="1" y="982"/>
                  </a:cubicBezTo>
                  <a:cubicBezTo>
                    <a:pt x="1" y="1227"/>
                    <a:pt x="141" y="1372"/>
                    <a:pt x="319" y="1372"/>
                  </a:cubicBezTo>
                  <a:cubicBezTo>
                    <a:pt x="382" y="1372"/>
                    <a:pt x="450" y="1353"/>
                    <a:pt x="518" y="1315"/>
                  </a:cubicBezTo>
                  <a:cubicBezTo>
                    <a:pt x="814" y="1130"/>
                    <a:pt x="1036" y="760"/>
                    <a:pt x="1036" y="390"/>
                  </a:cubicBezTo>
                  <a:cubicBezTo>
                    <a:pt x="1036" y="145"/>
                    <a:pt x="915" y="0"/>
                    <a:pt x="733" y="0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37" name="Google Shape;16037;p62"/>
            <p:cNvSpPr/>
            <p:nvPr/>
          </p:nvSpPr>
          <p:spPr>
            <a:xfrm>
              <a:off x="2857075" y="1115775"/>
              <a:ext cx="4650" cy="6750"/>
            </a:xfrm>
            <a:custGeom>
              <a:avLst/>
              <a:gdLst/>
              <a:ahLst/>
              <a:cxnLst/>
              <a:rect l="l" t="t" r="r" b="b"/>
              <a:pathLst>
                <a:path w="186" h="270" extrusionOk="0">
                  <a:moveTo>
                    <a:pt x="113" y="1"/>
                  </a:moveTo>
                  <a:cubicBezTo>
                    <a:pt x="99" y="1"/>
                    <a:pt x="85" y="5"/>
                    <a:pt x="74" y="16"/>
                  </a:cubicBezTo>
                  <a:cubicBezTo>
                    <a:pt x="37" y="53"/>
                    <a:pt x="0" y="127"/>
                    <a:pt x="0" y="201"/>
                  </a:cubicBezTo>
                  <a:cubicBezTo>
                    <a:pt x="0" y="227"/>
                    <a:pt x="18" y="270"/>
                    <a:pt x="41" y="270"/>
                  </a:cubicBezTo>
                  <a:cubicBezTo>
                    <a:pt x="51" y="270"/>
                    <a:pt x="63" y="261"/>
                    <a:pt x="74" y="238"/>
                  </a:cubicBezTo>
                  <a:cubicBezTo>
                    <a:pt x="111" y="201"/>
                    <a:pt x="185" y="164"/>
                    <a:pt x="185" y="53"/>
                  </a:cubicBezTo>
                  <a:cubicBezTo>
                    <a:pt x="185" y="27"/>
                    <a:pt x="148" y="1"/>
                    <a:pt x="113" y="1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38" name="Google Shape;16038;p62"/>
            <p:cNvSpPr/>
            <p:nvPr/>
          </p:nvSpPr>
          <p:spPr>
            <a:xfrm>
              <a:off x="2687925" y="995100"/>
              <a:ext cx="119250" cy="125725"/>
            </a:xfrm>
            <a:custGeom>
              <a:avLst/>
              <a:gdLst/>
              <a:ahLst/>
              <a:cxnLst/>
              <a:rect l="l" t="t" r="r" b="b"/>
              <a:pathLst>
                <a:path w="4770" h="5029" extrusionOk="0">
                  <a:moveTo>
                    <a:pt x="1" y="0"/>
                  </a:moveTo>
                  <a:lnTo>
                    <a:pt x="1" y="2033"/>
                  </a:lnTo>
                  <a:lnTo>
                    <a:pt x="4770" y="5028"/>
                  </a:lnTo>
                  <a:lnTo>
                    <a:pt x="4770" y="24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39" name="Google Shape;16039;p62"/>
            <p:cNvSpPr/>
            <p:nvPr/>
          </p:nvSpPr>
          <p:spPr>
            <a:xfrm>
              <a:off x="2687925" y="1023750"/>
              <a:ext cx="115550" cy="68400"/>
            </a:xfrm>
            <a:custGeom>
              <a:avLst/>
              <a:gdLst/>
              <a:ahLst/>
              <a:cxnLst/>
              <a:rect l="l" t="t" r="r" b="b"/>
              <a:pathLst>
                <a:path w="4622" h="2736" extrusionOk="0">
                  <a:moveTo>
                    <a:pt x="1" y="0"/>
                  </a:moveTo>
                  <a:lnTo>
                    <a:pt x="1" y="37"/>
                  </a:lnTo>
                  <a:lnTo>
                    <a:pt x="4622" y="2736"/>
                  </a:lnTo>
                  <a:lnTo>
                    <a:pt x="4622" y="26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40" name="Google Shape;16040;p62"/>
            <p:cNvSpPr/>
            <p:nvPr/>
          </p:nvSpPr>
          <p:spPr>
            <a:xfrm>
              <a:off x="2687925" y="1033900"/>
              <a:ext cx="115550" cy="68425"/>
            </a:xfrm>
            <a:custGeom>
              <a:avLst/>
              <a:gdLst/>
              <a:ahLst/>
              <a:cxnLst/>
              <a:rect l="l" t="t" r="r" b="b"/>
              <a:pathLst>
                <a:path w="4622" h="2737" extrusionOk="0">
                  <a:moveTo>
                    <a:pt x="1" y="1"/>
                  </a:moveTo>
                  <a:lnTo>
                    <a:pt x="1" y="75"/>
                  </a:lnTo>
                  <a:lnTo>
                    <a:pt x="4622" y="2737"/>
                  </a:lnTo>
                  <a:lnTo>
                    <a:pt x="4622" y="27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41" name="Google Shape;16041;p62"/>
            <p:cNvSpPr/>
            <p:nvPr/>
          </p:nvSpPr>
          <p:spPr>
            <a:xfrm>
              <a:off x="2687925" y="1012650"/>
              <a:ext cx="115550" cy="67500"/>
            </a:xfrm>
            <a:custGeom>
              <a:avLst/>
              <a:gdLst/>
              <a:ahLst/>
              <a:cxnLst/>
              <a:rect l="l" t="t" r="r" b="b"/>
              <a:pathLst>
                <a:path w="4622" h="2700" extrusionOk="0">
                  <a:moveTo>
                    <a:pt x="1" y="0"/>
                  </a:moveTo>
                  <a:lnTo>
                    <a:pt x="1" y="37"/>
                  </a:lnTo>
                  <a:lnTo>
                    <a:pt x="4622" y="2699"/>
                  </a:lnTo>
                  <a:lnTo>
                    <a:pt x="4622" y="26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42" name="Google Shape;16042;p62"/>
            <p:cNvSpPr/>
            <p:nvPr/>
          </p:nvSpPr>
          <p:spPr>
            <a:xfrm>
              <a:off x="2697175" y="1088450"/>
              <a:ext cx="105375" cy="64725"/>
            </a:xfrm>
            <a:custGeom>
              <a:avLst/>
              <a:gdLst/>
              <a:ahLst/>
              <a:cxnLst/>
              <a:rect l="l" t="t" r="r" b="b"/>
              <a:pathLst>
                <a:path w="4215" h="2589" extrusionOk="0">
                  <a:moveTo>
                    <a:pt x="0" y="0"/>
                  </a:moveTo>
                  <a:lnTo>
                    <a:pt x="0" y="185"/>
                  </a:lnTo>
                  <a:lnTo>
                    <a:pt x="4215" y="2588"/>
                  </a:lnTo>
                  <a:lnTo>
                    <a:pt x="4215" y="24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43" name="Google Shape;16043;p62"/>
            <p:cNvSpPr/>
            <p:nvPr/>
          </p:nvSpPr>
          <p:spPr>
            <a:xfrm>
              <a:off x="2684225" y="1051475"/>
              <a:ext cx="118325" cy="68425"/>
            </a:xfrm>
            <a:custGeom>
              <a:avLst/>
              <a:gdLst/>
              <a:ahLst/>
              <a:cxnLst/>
              <a:rect l="l" t="t" r="r" b="b"/>
              <a:pathLst>
                <a:path w="4733" h="2737" extrusionOk="0">
                  <a:moveTo>
                    <a:pt x="112" y="0"/>
                  </a:moveTo>
                  <a:lnTo>
                    <a:pt x="1" y="37"/>
                  </a:lnTo>
                  <a:lnTo>
                    <a:pt x="4622" y="2736"/>
                  </a:lnTo>
                  <a:lnTo>
                    <a:pt x="4733" y="269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44" name="Google Shape;16044;p62"/>
            <p:cNvSpPr/>
            <p:nvPr/>
          </p:nvSpPr>
          <p:spPr>
            <a:xfrm>
              <a:off x="2812700" y="981225"/>
              <a:ext cx="58250" cy="71200"/>
            </a:xfrm>
            <a:custGeom>
              <a:avLst/>
              <a:gdLst/>
              <a:ahLst/>
              <a:cxnLst/>
              <a:rect l="l" t="t" r="r" b="b"/>
              <a:pathLst>
                <a:path w="2330" h="2848" extrusionOk="0">
                  <a:moveTo>
                    <a:pt x="2256" y="0"/>
                  </a:moveTo>
                  <a:lnTo>
                    <a:pt x="112" y="1294"/>
                  </a:lnTo>
                  <a:lnTo>
                    <a:pt x="1" y="2847"/>
                  </a:lnTo>
                  <a:lnTo>
                    <a:pt x="1" y="2847"/>
                  </a:lnTo>
                  <a:lnTo>
                    <a:pt x="2330" y="1553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2B5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45" name="Google Shape;16045;p62"/>
            <p:cNvSpPr/>
            <p:nvPr/>
          </p:nvSpPr>
          <p:spPr>
            <a:xfrm>
              <a:off x="2813625" y="982150"/>
              <a:ext cx="58250" cy="69350"/>
            </a:xfrm>
            <a:custGeom>
              <a:avLst/>
              <a:gdLst/>
              <a:ahLst/>
              <a:cxnLst/>
              <a:rect l="l" t="t" r="r" b="b"/>
              <a:pathLst>
                <a:path w="2330" h="2774" extrusionOk="0">
                  <a:moveTo>
                    <a:pt x="2293" y="0"/>
                  </a:moveTo>
                  <a:lnTo>
                    <a:pt x="2108" y="74"/>
                  </a:lnTo>
                  <a:lnTo>
                    <a:pt x="2108" y="1405"/>
                  </a:lnTo>
                  <a:lnTo>
                    <a:pt x="1" y="2588"/>
                  </a:lnTo>
                  <a:lnTo>
                    <a:pt x="75" y="2773"/>
                  </a:lnTo>
                  <a:lnTo>
                    <a:pt x="2330" y="1516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174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46" name="Google Shape;16046;p62"/>
            <p:cNvSpPr/>
            <p:nvPr/>
          </p:nvSpPr>
          <p:spPr>
            <a:xfrm>
              <a:off x="2803450" y="935000"/>
              <a:ext cx="117425" cy="214475"/>
            </a:xfrm>
            <a:custGeom>
              <a:avLst/>
              <a:gdLst/>
              <a:ahLst/>
              <a:cxnLst/>
              <a:rect l="l" t="t" r="r" b="b"/>
              <a:pathLst>
                <a:path w="4697" h="8579" extrusionOk="0">
                  <a:moveTo>
                    <a:pt x="2589" y="2071"/>
                  </a:moveTo>
                  <a:lnTo>
                    <a:pt x="2589" y="3328"/>
                  </a:lnTo>
                  <a:lnTo>
                    <a:pt x="518" y="4511"/>
                  </a:lnTo>
                  <a:lnTo>
                    <a:pt x="555" y="3217"/>
                  </a:lnTo>
                  <a:lnTo>
                    <a:pt x="2589" y="2071"/>
                  </a:lnTo>
                  <a:close/>
                  <a:moveTo>
                    <a:pt x="4437" y="1"/>
                  </a:moveTo>
                  <a:lnTo>
                    <a:pt x="518" y="2256"/>
                  </a:lnTo>
                  <a:cubicBezTo>
                    <a:pt x="408" y="2441"/>
                    <a:pt x="371" y="2552"/>
                    <a:pt x="223" y="2737"/>
                  </a:cubicBezTo>
                  <a:lnTo>
                    <a:pt x="223" y="3143"/>
                  </a:lnTo>
                  <a:lnTo>
                    <a:pt x="223" y="3328"/>
                  </a:lnTo>
                  <a:lnTo>
                    <a:pt x="223" y="3476"/>
                  </a:lnTo>
                  <a:lnTo>
                    <a:pt x="223" y="4659"/>
                  </a:lnTo>
                  <a:lnTo>
                    <a:pt x="1" y="5140"/>
                  </a:lnTo>
                  <a:lnTo>
                    <a:pt x="1" y="7210"/>
                  </a:lnTo>
                  <a:lnTo>
                    <a:pt x="1" y="8578"/>
                  </a:lnTo>
                  <a:lnTo>
                    <a:pt x="518" y="8319"/>
                  </a:lnTo>
                  <a:lnTo>
                    <a:pt x="925" y="8098"/>
                  </a:lnTo>
                  <a:lnTo>
                    <a:pt x="925" y="7950"/>
                  </a:lnTo>
                  <a:cubicBezTo>
                    <a:pt x="925" y="7210"/>
                    <a:pt x="1443" y="6323"/>
                    <a:pt x="2071" y="5953"/>
                  </a:cubicBezTo>
                  <a:cubicBezTo>
                    <a:pt x="2248" y="5847"/>
                    <a:pt x="2424" y="5800"/>
                    <a:pt x="2581" y="5800"/>
                  </a:cubicBezTo>
                  <a:cubicBezTo>
                    <a:pt x="2752" y="5800"/>
                    <a:pt x="2899" y="5857"/>
                    <a:pt x="2996" y="5953"/>
                  </a:cubicBezTo>
                  <a:lnTo>
                    <a:pt x="4696" y="4992"/>
                  </a:lnTo>
                  <a:lnTo>
                    <a:pt x="4696" y="149"/>
                  </a:lnTo>
                  <a:cubicBezTo>
                    <a:pt x="4622" y="75"/>
                    <a:pt x="4585" y="38"/>
                    <a:pt x="4437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47" name="Google Shape;16047;p62"/>
            <p:cNvSpPr/>
            <p:nvPr/>
          </p:nvSpPr>
          <p:spPr>
            <a:xfrm>
              <a:off x="2822875" y="1076150"/>
              <a:ext cx="63800" cy="66850"/>
            </a:xfrm>
            <a:custGeom>
              <a:avLst/>
              <a:gdLst/>
              <a:ahLst/>
              <a:cxnLst/>
              <a:rect l="l" t="t" r="r" b="b"/>
              <a:pathLst>
                <a:path w="2552" h="2674" extrusionOk="0">
                  <a:moveTo>
                    <a:pt x="1858" y="1"/>
                  </a:moveTo>
                  <a:cubicBezTo>
                    <a:pt x="1689" y="1"/>
                    <a:pt x="1497" y="58"/>
                    <a:pt x="1294" y="159"/>
                  </a:cubicBezTo>
                  <a:cubicBezTo>
                    <a:pt x="925" y="344"/>
                    <a:pt x="629" y="714"/>
                    <a:pt x="370" y="1195"/>
                  </a:cubicBezTo>
                  <a:cubicBezTo>
                    <a:pt x="148" y="1638"/>
                    <a:pt x="0" y="2119"/>
                    <a:pt x="0" y="2488"/>
                  </a:cubicBezTo>
                  <a:lnTo>
                    <a:pt x="296" y="2673"/>
                  </a:lnTo>
                  <a:cubicBezTo>
                    <a:pt x="296" y="2304"/>
                    <a:pt x="481" y="1749"/>
                    <a:pt x="666" y="1379"/>
                  </a:cubicBezTo>
                  <a:cubicBezTo>
                    <a:pt x="888" y="1010"/>
                    <a:pt x="1109" y="714"/>
                    <a:pt x="1405" y="529"/>
                  </a:cubicBezTo>
                  <a:cubicBezTo>
                    <a:pt x="1569" y="426"/>
                    <a:pt x="1665" y="404"/>
                    <a:pt x="1718" y="404"/>
                  </a:cubicBezTo>
                  <a:cubicBezTo>
                    <a:pt x="1760" y="404"/>
                    <a:pt x="1775" y="418"/>
                    <a:pt x="1775" y="418"/>
                  </a:cubicBezTo>
                  <a:lnTo>
                    <a:pt x="2551" y="307"/>
                  </a:lnTo>
                  <a:cubicBezTo>
                    <a:pt x="2514" y="270"/>
                    <a:pt x="2255" y="122"/>
                    <a:pt x="2219" y="122"/>
                  </a:cubicBezTo>
                  <a:cubicBezTo>
                    <a:pt x="2119" y="39"/>
                    <a:pt x="1996" y="1"/>
                    <a:pt x="1858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48" name="Google Shape;16048;p62"/>
            <p:cNvSpPr/>
            <p:nvPr/>
          </p:nvSpPr>
          <p:spPr>
            <a:xfrm>
              <a:off x="2867225" y="1083825"/>
              <a:ext cx="23150" cy="24050"/>
            </a:xfrm>
            <a:custGeom>
              <a:avLst/>
              <a:gdLst/>
              <a:ahLst/>
              <a:cxnLst/>
              <a:rect l="l" t="t" r="r" b="b"/>
              <a:pathLst>
                <a:path w="926" h="962" extrusionOk="0">
                  <a:moveTo>
                    <a:pt x="740" y="0"/>
                  </a:moveTo>
                  <a:lnTo>
                    <a:pt x="1" y="111"/>
                  </a:lnTo>
                  <a:lnTo>
                    <a:pt x="297" y="296"/>
                  </a:lnTo>
                  <a:cubicBezTo>
                    <a:pt x="445" y="370"/>
                    <a:pt x="555" y="518"/>
                    <a:pt x="555" y="777"/>
                  </a:cubicBezTo>
                  <a:lnTo>
                    <a:pt x="851" y="961"/>
                  </a:lnTo>
                  <a:lnTo>
                    <a:pt x="925" y="777"/>
                  </a:lnTo>
                  <a:cubicBezTo>
                    <a:pt x="925" y="481"/>
                    <a:pt x="925" y="185"/>
                    <a:pt x="740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49" name="Google Shape;16049;p62"/>
            <p:cNvSpPr/>
            <p:nvPr/>
          </p:nvSpPr>
          <p:spPr>
            <a:xfrm>
              <a:off x="2830275" y="1080325"/>
              <a:ext cx="64700" cy="62675"/>
            </a:xfrm>
            <a:custGeom>
              <a:avLst/>
              <a:gdLst/>
              <a:ahLst/>
              <a:cxnLst/>
              <a:rect l="l" t="t" r="r" b="b"/>
              <a:pathLst>
                <a:path w="2588" h="2507" extrusionOk="0">
                  <a:moveTo>
                    <a:pt x="1819" y="0"/>
                  </a:moveTo>
                  <a:cubicBezTo>
                    <a:pt x="1642" y="0"/>
                    <a:pt x="1457" y="55"/>
                    <a:pt x="1294" y="177"/>
                  </a:cubicBezTo>
                  <a:cubicBezTo>
                    <a:pt x="924" y="362"/>
                    <a:pt x="592" y="732"/>
                    <a:pt x="370" y="1212"/>
                  </a:cubicBezTo>
                  <a:cubicBezTo>
                    <a:pt x="111" y="1656"/>
                    <a:pt x="0" y="2137"/>
                    <a:pt x="0" y="2506"/>
                  </a:cubicBezTo>
                  <a:lnTo>
                    <a:pt x="185" y="2395"/>
                  </a:lnTo>
                  <a:cubicBezTo>
                    <a:pt x="185" y="2026"/>
                    <a:pt x="259" y="1656"/>
                    <a:pt x="481" y="1249"/>
                  </a:cubicBezTo>
                  <a:cubicBezTo>
                    <a:pt x="739" y="880"/>
                    <a:pt x="998" y="547"/>
                    <a:pt x="1294" y="362"/>
                  </a:cubicBezTo>
                  <a:cubicBezTo>
                    <a:pt x="1450" y="264"/>
                    <a:pt x="1606" y="218"/>
                    <a:pt x="1746" y="218"/>
                  </a:cubicBezTo>
                  <a:cubicBezTo>
                    <a:pt x="1871" y="218"/>
                    <a:pt x="1983" y="255"/>
                    <a:pt x="2070" y="325"/>
                  </a:cubicBezTo>
                  <a:cubicBezTo>
                    <a:pt x="2292" y="473"/>
                    <a:pt x="2403" y="732"/>
                    <a:pt x="2403" y="1101"/>
                  </a:cubicBezTo>
                  <a:lnTo>
                    <a:pt x="2588" y="1028"/>
                  </a:lnTo>
                  <a:cubicBezTo>
                    <a:pt x="2588" y="547"/>
                    <a:pt x="2477" y="251"/>
                    <a:pt x="2218" y="103"/>
                  </a:cubicBezTo>
                  <a:cubicBezTo>
                    <a:pt x="2102" y="37"/>
                    <a:pt x="1963" y="0"/>
                    <a:pt x="1819" y="0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50" name="Google Shape;16050;p62"/>
            <p:cNvSpPr/>
            <p:nvPr/>
          </p:nvSpPr>
          <p:spPr>
            <a:xfrm>
              <a:off x="2802525" y="1106925"/>
              <a:ext cx="13900" cy="46250"/>
            </a:xfrm>
            <a:custGeom>
              <a:avLst/>
              <a:gdLst/>
              <a:ahLst/>
              <a:cxnLst/>
              <a:rect l="l" t="t" r="r" b="b"/>
              <a:pathLst>
                <a:path w="556" h="1850" extrusionOk="0">
                  <a:moveTo>
                    <a:pt x="555" y="0"/>
                  </a:moveTo>
                  <a:lnTo>
                    <a:pt x="1" y="333"/>
                  </a:lnTo>
                  <a:lnTo>
                    <a:pt x="1" y="1849"/>
                  </a:lnTo>
                  <a:lnTo>
                    <a:pt x="555" y="147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51" name="Google Shape;16051;p62"/>
            <p:cNvSpPr/>
            <p:nvPr/>
          </p:nvSpPr>
          <p:spPr>
            <a:xfrm>
              <a:off x="2799775" y="1118950"/>
              <a:ext cx="2775" cy="32375"/>
            </a:xfrm>
            <a:custGeom>
              <a:avLst/>
              <a:gdLst/>
              <a:ahLst/>
              <a:cxnLst/>
              <a:rect l="l" t="t" r="r" b="b"/>
              <a:pathLst>
                <a:path w="111" h="129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294"/>
                  </a:lnTo>
                  <a:lnTo>
                    <a:pt x="111" y="122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52" name="Google Shape;16052;p62"/>
            <p:cNvSpPr/>
            <p:nvPr/>
          </p:nvSpPr>
          <p:spPr>
            <a:xfrm>
              <a:off x="2878325" y="964575"/>
              <a:ext cx="27750" cy="46250"/>
            </a:xfrm>
            <a:custGeom>
              <a:avLst/>
              <a:gdLst/>
              <a:ahLst/>
              <a:cxnLst/>
              <a:rect l="l" t="t" r="r" b="b"/>
              <a:pathLst>
                <a:path w="1110" h="1850" extrusionOk="0">
                  <a:moveTo>
                    <a:pt x="1036" y="1"/>
                  </a:moveTo>
                  <a:lnTo>
                    <a:pt x="111" y="556"/>
                  </a:lnTo>
                  <a:cubicBezTo>
                    <a:pt x="74" y="593"/>
                    <a:pt x="74" y="666"/>
                    <a:pt x="1" y="740"/>
                  </a:cubicBezTo>
                  <a:lnTo>
                    <a:pt x="1" y="1813"/>
                  </a:lnTo>
                  <a:cubicBezTo>
                    <a:pt x="74" y="1813"/>
                    <a:pt x="74" y="1850"/>
                    <a:pt x="111" y="1850"/>
                  </a:cubicBezTo>
                  <a:lnTo>
                    <a:pt x="1036" y="1295"/>
                  </a:lnTo>
                  <a:cubicBezTo>
                    <a:pt x="1073" y="1258"/>
                    <a:pt x="1073" y="1221"/>
                    <a:pt x="1110" y="1110"/>
                  </a:cubicBezTo>
                  <a:lnTo>
                    <a:pt x="1110" y="75"/>
                  </a:lnTo>
                  <a:cubicBezTo>
                    <a:pt x="1073" y="75"/>
                    <a:pt x="1073" y="1"/>
                    <a:pt x="1036" y="1"/>
                  </a:cubicBez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53" name="Google Shape;16053;p62"/>
            <p:cNvSpPr/>
            <p:nvPr/>
          </p:nvSpPr>
          <p:spPr>
            <a:xfrm>
              <a:off x="2817325" y="957200"/>
              <a:ext cx="95225" cy="181175"/>
            </a:xfrm>
            <a:custGeom>
              <a:avLst/>
              <a:gdLst/>
              <a:ahLst/>
              <a:cxnLst/>
              <a:rect l="l" t="t" r="r" b="b"/>
              <a:pathLst>
                <a:path w="3809" h="7247" extrusionOk="0">
                  <a:moveTo>
                    <a:pt x="3513" y="74"/>
                  </a:moveTo>
                  <a:lnTo>
                    <a:pt x="3698" y="222"/>
                  </a:lnTo>
                  <a:lnTo>
                    <a:pt x="3698" y="2921"/>
                  </a:lnTo>
                  <a:lnTo>
                    <a:pt x="3735" y="2921"/>
                  </a:lnTo>
                  <a:lnTo>
                    <a:pt x="2810" y="3438"/>
                  </a:lnTo>
                  <a:lnTo>
                    <a:pt x="2219" y="3771"/>
                  </a:lnTo>
                  <a:lnTo>
                    <a:pt x="2219" y="814"/>
                  </a:lnTo>
                  <a:lnTo>
                    <a:pt x="3513" y="74"/>
                  </a:lnTo>
                  <a:close/>
                  <a:moveTo>
                    <a:pt x="3735" y="3069"/>
                  </a:moveTo>
                  <a:lnTo>
                    <a:pt x="3735" y="4141"/>
                  </a:lnTo>
                  <a:lnTo>
                    <a:pt x="2773" y="4695"/>
                  </a:lnTo>
                  <a:cubicBezTo>
                    <a:pt x="2588" y="4474"/>
                    <a:pt x="2330" y="4437"/>
                    <a:pt x="2219" y="4437"/>
                  </a:cubicBezTo>
                  <a:lnTo>
                    <a:pt x="2219" y="3919"/>
                  </a:lnTo>
                  <a:lnTo>
                    <a:pt x="3143" y="3402"/>
                  </a:lnTo>
                  <a:lnTo>
                    <a:pt x="3735" y="3069"/>
                  </a:lnTo>
                  <a:close/>
                  <a:moveTo>
                    <a:pt x="2182" y="3956"/>
                  </a:moveTo>
                  <a:lnTo>
                    <a:pt x="2182" y="4437"/>
                  </a:lnTo>
                  <a:cubicBezTo>
                    <a:pt x="1960" y="4437"/>
                    <a:pt x="1701" y="4511"/>
                    <a:pt x="1479" y="4659"/>
                  </a:cubicBezTo>
                  <a:cubicBezTo>
                    <a:pt x="851" y="5028"/>
                    <a:pt x="296" y="5842"/>
                    <a:pt x="111" y="6618"/>
                  </a:cubicBezTo>
                  <a:lnTo>
                    <a:pt x="111" y="5139"/>
                  </a:lnTo>
                  <a:lnTo>
                    <a:pt x="2182" y="3956"/>
                  </a:lnTo>
                  <a:close/>
                  <a:moveTo>
                    <a:pt x="3550" y="0"/>
                  </a:moveTo>
                  <a:lnTo>
                    <a:pt x="2182" y="777"/>
                  </a:lnTo>
                  <a:lnTo>
                    <a:pt x="111" y="1960"/>
                  </a:lnTo>
                  <a:lnTo>
                    <a:pt x="111" y="2071"/>
                  </a:lnTo>
                  <a:lnTo>
                    <a:pt x="2182" y="851"/>
                  </a:lnTo>
                  <a:lnTo>
                    <a:pt x="2182" y="3882"/>
                  </a:lnTo>
                  <a:lnTo>
                    <a:pt x="111" y="5065"/>
                  </a:lnTo>
                  <a:lnTo>
                    <a:pt x="111" y="3549"/>
                  </a:lnTo>
                  <a:lnTo>
                    <a:pt x="0" y="3586"/>
                  </a:lnTo>
                  <a:lnTo>
                    <a:pt x="0" y="5102"/>
                  </a:lnTo>
                  <a:lnTo>
                    <a:pt x="0" y="5213"/>
                  </a:lnTo>
                  <a:lnTo>
                    <a:pt x="0" y="7246"/>
                  </a:lnTo>
                  <a:lnTo>
                    <a:pt x="111" y="7210"/>
                  </a:lnTo>
                  <a:cubicBezTo>
                    <a:pt x="111" y="6211"/>
                    <a:pt x="703" y="5176"/>
                    <a:pt x="1479" y="4695"/>
                  </a:cubicBezTo>
                  <a:cubicBezTo>
                    <a:pt x="1701" y="4548"/>
                    <a:pt x="1960" y="4511"/>
                    <a:pt x="2182" y="4511"/>
                  </a:cubicBezTo>
                  <a:cubicBezTo>
                    <a:pt x="2182" y="4511"/>
                    <a:pt x="2477" y="4511"/>
                    <a:pt x="2736" y="4769"/>
                  </a:cubicBezTo>
                  <a:lnTo>
                    <a:pt x="3808" y="4178"/>
                  </a:lnTo>
                  <a:lnTo>
                    <a:pt x="3808" y="3032"/>
                  </a:lnTo>
                  <a:lnTo>
                    <a:pt x="3808" y="2921"/>
                  </a:lnTo>
                  <a:lnTo>
                    <a:pt x="3808" y="111"/>
                  </a:lnTo>
                  <a:lnTo>
                    <a:pt x="3550" y="0"/>
                  </a:ln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54" name="Google Shape;16054;p62"/>
            <p:cNvSpPr/>
            <p:nvPr/>
          </p:nvSpPr>
          <p:spPr>
            <a:xfrm>
              <a:off x="2857075" y="1028350"/>
              <a:ext cx="9250" cy="7425"/>
            </a:xfrm>
            <a:custGeom>
              <a:avLst/>
              <a:gdLst/>
              <a:ahLst/>
              <a:cxnLst/>
              <a:rect l="l" t="t" r="r" b="b"/>
              <a:pathLst>
                <a:path w="370" h="297" extrusionOk="0">
                  <a:moveTo>
                    <a:pt x="259" y="1"/>
                  </a:moveTo>
                  <a:lnTo>
                    <a:pt x="74" y="112"/>
                  </a:lnTo>
                  <a:cubicBezTo>
                    <a:pt x="37" y="149"/>
                    <a:pt x="0" y="186"/>
                    <a:pt x="0" y="223"/>
                  </a:cubicBezTo>
                  <a:cubicBezTo>
                    <a:pt x="0" y="297"/>
                    <a:pt x="37" y="297"/>
                    <a:pt x="74" y="297"/>
                  </a:cubicBezTo>
                  <a:lnTo>
                    <a:pt x="259" y="186"/>
                  </a:lnTo>
                  <a:cubicBezTo>
                    <a:pt x="296" y="149"/>
                    <a:pt x="370" y="75"/>
                    <a:pt x="370" y="38"/>
                  </a:cubicBezTo>
                  <a:cubicBezTo>
                    <a:pt x="370" y="1"/>
                    <a:pt x="296" y="1"/>
                    <a:pt x="259" y="1"/>
                  </a:cubicBez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55" name="Google Shape;16055;p62"/>
            <p:cNvSpPr/>
            <p:nvPr/>
          </p:nvSpPr>
          <p:spPr>
            <a:xfrm>
              <a:off x="2919925" y="968275"/>
              <a:ext cx="9250" cy="77675"/>
            </a:xfrm>
            <a:custGeom>
              <a:avLst/>
              <a:gdLst/>
              <a:ahLst/>
              <a:cxnLst/>
              <a:rect l="l" t="t" r="r" b="b"/>
              <a:pathLst>
                <a:path w="370" h="3107" extrusionOk="0">
                  <a:moveTo>
                    <a:pt x="0" y="1"/>
                  </a:moveTo>
                  <a:lnTo>
                    <a:pt x="0" y="3106"/>
                  </a:lnTo>
                  <a:lnTo>
                    <a:pt x="370" y="2885"/>
                  </a:lnTo>
                  <a:lnTo>
                    <a:pt x="370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56" name="Google Shape;16056;p62"/>
            <p:cNvSpPr/>
            <p:nvPr/>
          </p:nvSpPr>
          <p:spPr>
            <a:xfrm>
              <a:off x="2929150" y="987700"/>
              <a:ext cx="4650" cy="52700"/>
            </a:xfrm>
            <a:custGeom>
              <a:avLst/>
              <a:gdLst/>
              <a:ahLst/>
              <a:cxnLst/>
              <a:rect l="l" t="t" r="r" b="b"/>
              <a:pathLst>
                <a:path w="186" h="2108" extrusionOk="0">
                  <a:moveTo>
                    <a:pt x="186" y="0"/>
                  </a:moveTo>
                  <a:lnTo>
                    <a:pt x="1" y="148"/>
                  </a:lnTo>
                  <a:lnTo>
                    <a:pt x="1" y="2108"/>
                  </a:lnTo>
                  <a:lnTo>
                    <a:pt x="186" y="199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57" name="Google Shape;16057;p62"/>
            <p:cNvSpPr/>
            <p:nvPr/>
          </p:nvSpPr>
          <p:spPr>
            <a:xfrm>
              <a:off x="2684225" y="1052400"/>
              <a:ext cx="115575" cy="98925"/>
            </a:xfrm>
            <a:custGeom>
              <a:avLst/>
              <a:gdLst/>
              <a:ahLst/>
              <a:cxnLst/>
              <a:rect l="l" t="t" r="r" b="b"/>
              <a:pathLst>
                <a:path w="4623" h="3957" extrusionOk="0">
                  <a:moveTo>
                    <a:pt x="1" y="0"/>
                  </a:moveTo>
                  <a:lnTo>
                    <a:pt x="1" y="1257"/>
                  </a:lnTo>
                  <a:lnTo>
                    <a:pt x="4622" y="3956"/>
                  </a:lnTo>
                  <a:lnTo>
                    <a:pt x="4622" y="26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58" name="Google Shape;16058;p62"/>
            <p:cNvSpPr/>
            <p:nvPr/>
          </p:nvSpPr>
          <p:spPr>
            <a:xfrm>
              <a:off x="2721200" y="1084750"/>
              <a:ext cx="38850" cy="31450"/>
            </a:xfrm>
            <a:custGeom>
              <a:avLst/>
              <a:gdLst/>
              <a:ahLst/>
              <a:cxnLst/>
              <a:rect l="l" t="t" r="r" b="b"/>
              <a:pathLst>
                <a:path w="1554" h="1258" extrusionOk="0">
                  <a:moveTo>
                    <a:pt x="1" y="0"/>
                  </a:moveTo>
                  <a:lnTo>
                    <a:pt x="1" y="370"/>
                  </a:lnTo>
                  <a:lnTo>
                    <a:pt x="1553" y="1257"/>
                  </a:lnTo>
                  <a:lnTo>
                    <a:pt x="1553" y="8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59" name="Google Shape;16059;p62"/>
            <p:cNvSpPr/>
            <p:nvPr/>
          </p:nvSpPr>
          <p:spPr>
            <a:xfrm>
              <a:off x="2687925" y="1060700"/>
              <a:ext cx="26825" cy="32375"/>
            </a:xfrm>
            <a:custGeom>
              <a:avLst/>
              <a:gdLst/>
              <a:ahLst/>
              <a:cxnLst/>
              <a:rect l="l" t="t" r="r" b="b"/>
              <a:pathLst>
                <a:path w="1073" h="1295" extrusionOk="0">
                  <a:moveTo>
                    <a:pt x="1" y="1"/>
                  </a:moveTo>
                  <a:lnTo>
                    <a:pt x="1" y="703"/>
                  </a:lnTo>
                  <a:lnTo>
                    <a:pt x="1073" y="1295"/>
                  </a:lnTo>
                  <a:lnTo>
                    <a:pt x="1073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60" name="Google Shape;16060;p62"/>
            <p:cNvSpPr/>
            <p:nvPr/>
          </p:nvSpPr>
          <p:spPr>
            <a:xfrm>
              <a:off x="2690700" y="1064400"/>
              <a:ext cx="20350" cy="25000"/>
            </a:xfrm>
            <a:custGeom>
              <a:avLst/>
              <a:gdLst/>
              <a:ahLst/>
              <a:cxnLst/>
              <a:rect l="l" t="t" r="r" b="b"/>
              <a:pathLst>
                <a:path w="814" h="1000" extrusionOk="0">
                  <a:moveTo>
                    <a:pt x="0" y="1"/>
                  </a:moveTo>
                  <a:lnTo>
                    <a:pt x="0" y="555"/>
                  </a:lnTo>
                  <a:lnTo>
                    <a:pt x="814" y="999"/>
                  </a:lnTo>
                  <a:lnTo>
                    <a:pt x="814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1C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61" name="Google Shape;16061;p62"/>
            <p:cNvSpPr/>
            <p:nvPr/>
          </p:nvSpPr>
          <p:spPr>
            <a:xfrm>
              <a:off x="2769250" y="1107850"/>
              <a:ext cx="25925" cy="31450"/>
            </a:xfrm>
            <a:custGeom>
              <a:avLst/>
              <a:gdLst/>
              <a:ahLst/>
              <a:cxnLst/>
              <a:rect l="l" t="t" r="r" b="b"/>
              <a:pathLst>
                <a:path w="1037" h="1258" extrusionOk="0">
                  <a:moveTo>
                    <a:pt x="1" y="0"/>
                  </a:moveTo>
                  <a:lnTo>
                    <a:pt x="1" y="703"/>
                  </a:lnTo>
                  <a:lnTo>
                    <a:pt x="1036" y="1257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62" name="Google Shape;16062;p62"/>
            <p:cNvSpPr/>
            <p:nvPr/>
          </p:nvSpPr>
          <p:spPr>
            <a:xfrm>
              <a:off x="2772025" y="1111550"/>
              <a:ext cx="20375" cy="24050"/>
            </a:xfrm>
            <a:custGeom>
              <a:avLst/>
              <a:gdLst/>
              <a:ahLst/>
              <a:cxnLst/>
              <a:rect l="l" t="t" r="r" b="b"/>
              <a:pathLst>
                <a:path w="815" h="962" extrusionOk="0">
                  <a:moveTo>
                    <a:pt x="1" y="0"/>
                  </a:moveTo>
                  <a:lnTo>
                    <a:pt x="1" y="518"/>
                  </a:lnTo>
                  <a:lnTo>
                    <a:pt x="814" y="962"/>
                  </a:lnTo>
                  <a:lnTo>
                    <a:pt x="814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C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63" name="Google Shape;16063;p62"/>
            <p:cNvSpPr/>
            <p:nvPr/>
          </p:nvSpPr>
          <p:spPr>
            <a:xfrm>
              <a:off x="2687000" y="1047775"/>
              <a:ext cx="115550" cy="71200"/>
            </a:xfrm>
            <a:custGeom>
              <a:avLst/>
              <a:gdLst/>
              <a:ahLst/>
              <a:cxnLst/>
              <a:rect l="l" t="t" r="r" b="b"/>
              <a:pathLst>
                <a:path w="4622" h="2848" extrusionOk="0">
                  <a:moveTo>
                    <a:pt x="1" y="0"/>
                  </a:moveTo>
                  <a:lnTo>
                    <a:pt x="1" y="148"/>
                  </a:lnTo>
                  <a:lnTo>
                    <a:pt x="4622" y="2847"/>
                  </a:lnTo>
                  <a:lnTo>
                    <a:pt x="4622" y="26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64" name="Google Shape;16064;p62"/>
            <p:cNvSpPr/>
            <p:nvPr/>
          </p:nvSpPr>
          <p:spPr>
            <a:xfrm>
              <a:off x="2687000" y="1045925"/>
              <a:ext cx="116475" cy="69350"/>
            </a:xfrm>
            <a:custGeom>
              <a:avLst/>
              <a:gdLst/>
              <a:ahLst/>
              <a:cxnLst/>
              <a:rect l="l" t="t" r="r" b="b"/>
              <a:pathLst>
                <a:path w="4659" h="2774" extrusionOk="0">
                  <a:moveTo>
                    <a:pt x="38" y="0"/>
                  </a:moveTo>
                  <a:lnTo>
                    <a:pt x="1" y="74"/>
                  </a:lnTo>
                  <a:lnTo>
                    <a:pt x="4622" y="2773"/>
                  </a:lnTo>
                  <a:lnTo>
                    <a:pt x="4659" y="27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65" name="Google Shape;16065;p62"/>
            <p:cNvSpPr/>
            <p:nvPr/>
          </p:nvSpPr>
          <p:spPr>
            <a:xfrm>
              <a:off x="2693475" y="923000"/>
              <a:ext cx="122950" cy="80425"/>
            </a:xfrm>
            <a:custGeom>
              <a:avLst/>
              <a:gdLst/>
              <a:ahLst/>
              <a:cxnLst/>
              <a:rect l="l" t="t" r="r" b="b"/>
              <a:pathLst>
                <a:path w="4918" h="3217" extrusionOk="0">
                  <a:moveTo>
                    <a:pt x="296" y="0"/>
                  </a:moveTo>
                  <a:lnTo>
                    <a:pt x="0" y="481"/>
                  </a:lnTo>
                  <a:lnTo>
                    <a:pt x="4622" y="3217"/>
                  </a:lnTo>
                  <a:lnTo>
                    <a:pt x="4917" y="2736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E32D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66" name="Google Shape;16066;p62"/>
            <p:cNvSpPr/>
            <p:nvPr/>
          </p:nvSpPr>
          <p:spPr>
            <a:xfrm>
              <a:off x="2700875" y="866625"/>
              <a:ext cx="213525" cy="124800"/>
            </a:xfrm>
            <a:custGeom>
              <a:avLst/>
              <a:gdLst/>
              <a:ahLst/>
              <a:cxnLst/>
              <a:rect l="l" t="t" r="r" b="b"/>
              <a:pathLst>
                <a:path w="8541" h="4992" extrusionOk="0">
                  <a:moveTo>
                    <a:pt x="3919" y="0"/>
                  </a:moveTo>
                  <a:lnTo>
                    <a:pt x="0" y="2255"/>
                  </a:lnTo>
                  <a:lnTo>
                    <a:pt x="4621" y="4991"/>
                  </a:lnTo>
                  <a:lnTo>
                    <a:pt x="8540" y="2736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67" name="Google Shape;16067;p62"/>
            <p:cNvSpPr/>
            <p:nvPr/>
          </p:nvSpPr>
          <p:spPr>
            <a:xfrm>
              <a:off x="2693475" y="935000"/>
              <a:ext cx="115550" cy="75825"/>
            </a:xfrm>
            <a:custGeom>
              <a:avLst/>
              <a:gdLst/>
              <a:ahLst/>
              <a:cxnLst/>
              <a:rect l="l" t="t" r="r" b="b"/>
              <a:pathLst>
                <a:path w="4622" h="3033" extrusionOk="0">
                  <a:moveTo>
                    <a:pt x="0" y="1"/>
                  </a:moveTo>
                  <a:lnTo>
                    <a:pt x="0" y="334"/>
                  </a:lnTo>
                  <a:lnTo>
                    <a:pt x="4622" y="3033"/>
                  </a:lnTo>
                  <a:lnTo>
                    <a:pt x="4622" y="27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68" name="Google Shape;16068;p62"/>
            <p:cNvSpPr/>
            <p:nvPr/>
          </p:nvSpPr>
          <p:spPr>
            <a:xfrm>
              <a:off x="2693475" y="953500"/>
              <a:ext cx="118325" cy="98000"/>
            </a:xfrm>
            <a:custGeom>
              <a:avLst/>
              <a:gdLst/>
              <a:ahLst/>
              <a:cxnLst/>
              <a:rect l="l" t="t" r="r" b="b"/>
              <a:pathLst>
                <a:path w="4733" h="3920" extrusionOk="0">
                  <a:moveTo>
                    <a:pt x="111" y="0"/>
                  </a:moveTo>
                  <a:lnTo>
                    <a:pt x="0" y="1183"/>
                  </a:lnTo>
                  <a:lnTo>
                    <a:pt x="4622" y="3919"/>
                  </a:lnTo>
                  <a:lnTo>
                    <a:pt x="4733" y="258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69" name="Google Shape;16069;p62"/>
            <p:cNvSpPr/>
            <p:nvPr/>
          </p:nvSpPr>
          <p:spPr>
            <a:xfrm>
              <a:off x="2696250" y="954425"/>
              <a:ext cx="110925" cy="92450"/>
            </a:xfrm>
            <a:custGeom>
              <a:avLst/>
              <a:gdLst/>
              <a:ahLst/>
              <a:cxnLst/>
              <a:rect l="l" t="t" r="r" b="b"/>
              <a:pathLst>
                <a:path w="4437" h="3698" extrusionOk="0">
                  <a:moveTo>
                    <a:pt x="74" y="0"/>
                  </a:moveTo>
                  <a:lnTo>
                    <a:pt x="0" y="1072"/>
                  </a:lnTo>
                  <a:lnTo>
                    <a:pt x="4437" y="3697"/>
                  </a:lnTo>
                  <a:lnTo>
                    <a:pt x="4437" y="3623"/>
                  </a:lnTo>
                  <a:lnTo>
                    <a:pt x="37" y="1072"/>
                  </a:lnTo>
                  <a:lnTo>
                    <a:pt x="148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74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70" name="Google Shape;16070;p62"/>
            <p:cNvSpPr/>
            <p:nvPr/>
          </p:nvSpPr>
          <p:spPr>
            <a:xfrm>
              <a:off x="2697175" y="955350"/>
              <a:ext cx="111850" cy="89675"/>
            </a:xfrm>
            <a:custGeom>
              <a:avLst/>
              <a:gdLst/>
              <a:ahLst/>
              <a:cxnLst/>
              <a:rect l="l" t="t" r="r" b="b"/>
              <a:pathLst>
                <a:path w="4474" h="3587" extrusionOk="0">
                  <a:moveTo>
                    <a:pt x="111" y="0"/>
                  </a:moveTo>
                  <a:lnTo>
                    <a:pt x="0" y="1035"/>
                  </a:lnTo>
                  <a:lnTo>
                    <a:pt x="4400" y="3586"/>
                  </a:lnTo>
                  <a:lnTo>
                    <a:pt x="4474" y="247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B5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71" name="Google Shape;16071;p62"/>
            <p:cNvSpPr/>
            <p:nvPr/>
          </p:nvSpPr>
          <p:spPr>
            <a:xfrm>
              <a:off x="2700875" y="959975"/>
              <a:ext cx="18500" cy="21275"/>
            </a:xfrm>
            <a:custGeom>
              <a:avLst/>
              <a:gdLst/>
              <a:ahLst/>
              <a:cxnLst/>
              <a:rect l="l" t="t" r="r" b="b"/>
              <a:pathLst>
                <a:path w="740" h="851" extrusionOk="0">
                  <a:moveTo>
                    <a:pt x="37" y="0"/>
                  </a:moveTo>
                  <a:lnTo>
                    <a:pt x="0" y="850"/>
                  </a:lnTo>
                  <a:lnTo>
                    <a:pt x="740" y="44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7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72" name="Google Shape;16072;p62"/>
            <p:cNvSpPr/>
            <p:nvPr/>
          </p:nvSpPr>
          <p:spPr>
            <a:xfrm>
              <a:off x="2786825" y="10376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0" y="1"/>
                  </a:moveTo>
                  <a:lnTo>
                    <a:pt x="296" y="186"/>
                  </a:lnTo>
                  <a:lnTo>
                    <a:pt x="296" y="11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73" name="Google Shape;16073;p62"/>
            <p:cNvSpPr/>
            <p:nvPr/>
          </p:nvSpPr>
          <p:spPr>
            <a:xfrm>
              <a:off x="2757250" y="1012650"/>
              <a:ext cx="33300" cy="27750"/>
            </a:xfrm>
            <a:custGeom>
              <a:avLst/>
              <a:gdLst/>
              <a:ahLst/>
              <a:cxnLst/>
              <a:rect l="l" t="t" r="r" b="b"/>
              <a:pathLst>
                <a:path w="1332" h="1110" extrusionOk="0">
                  <a:moveTo>
                    <a:pt x="851" y="666"/>
                  </a:moveTo>
                  <a:lnTo>
                    <a:pt x="1109" y="851"/>
                  </a:lnTo>
                  <a:lnTo>
                    <a:pt x="1146" y="814"/>
                  </a:lnTo>
                  <a:lnTo>
                    <a:pt x="851" y="666"/>
                  </a:lnTo>
                  <a:close/>
                  <a:moveTo>
                    <a:pt x="0" y="0"/>
                  </a:moveTo>
                  <a:lnTo>
                    <a:pt x="518" y="407"/>
                  </a:lnTo>
                  <a:lnTo>
                    <a:pt x="185" y="185"/>
                  </a:lnTo>
                  <a:lnTo>
                    <a:pt x="777" y="666"/>
                  </a:lnTo>
                  <a:lnTo>
                    <a:pt x="1294" y="1110"/>
                  </a:lnTo>
                  <a:lnTo>
                    <a:pt x="1331" y="1036"/>
                  </a:lnTo>
                  <a:lnTo>
                    <a:pt x="851" y="6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74" name="Google Shape;16074;p62"/>
            <p:cNvSpPr/>
            <p:nvPr/>
          </p:nvSpPr>
          <p:spPr>
            <a:xfrm>
              <a:off x="2733225" y="100525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37" y="1"/>
                  </a:moveTo>
                  <a:lnTo>
                    <a:pt x="0" y="38"/>
                  </a:lnTo>
                  <a:lnTo>
                    <a:pt x="259" y="223"/>
                  </a:lnTo>
                  <a:lnTo>
                    <a:pt x="259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75" name="Google Shape;16075;p62"/>
            <p:cNvSpPr/>
            <p:nvPr/>
          </p:nvSpPr>
          <p:spPr>
            <a:xfrm>
              <a:off x="2702725" y="980300"/>
              <a:ext cx="33300" cy="27750"/>
            </a:xfrm>
            <a:custGeom>
              <a:avLst/>
              <a:gdLst/>
              <a:ahLst/>
              <a:cxnLst/>
              <a:rect l="l" t="t" r="r" b="b"/>
              <a:pathLst>
                <a:path w="1332" h="1110" extrusionOk="0">
                  <a:moveTo>
                    <a:pt x="850" y="666"/>
                  </a:moveTo>
                  <a:lnTo>
                    <a:pt x="1109" y="851"/>
                  </a:lnTo>
                  <a:lnTo>
                    <a:pt x="1146" y="814"/>
                  </a:lnTo>
                  <a:lnTo>
                    <a:pt x="850" y="666"/>
                  </a:lnTo>
                  <a:close/>
                  <a:moveTo>
                    <a:pt x="0" y="0"/>
                  </a:moveTo>
                  <a:lnTo>
                    <a:pt x="518" y="407"/>
                  </a:lnTo>
                  <a:lnTo>
                    <a:pt x="185" y="185"/>
                  </a:lnTo>
                  <a:lnTo>
                    <a:pt x="813" y="666"/>
                  </a:lnTo>
                  <a:lnTo>
                    <a:pt x="1294" y="1110"/>
                  </a:lnTo>
                  <a:lnTo>
                    <a:pt x="1331" y="1036"/>
                  </a:lnTo>
                  <a:lnTo>
                    <a:pt x="850" y="6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76" name="Google Shape;16076;p62"/>
            <p:cNvSpPr/>
            <p:nvPr/>
          </p:nvSpPr>
          <p:spPr>
            <a:xfrm>
              <a:off x="2807150" y="1001550"/>
              <a:ext cx="12975" cy="20375"/>
            </a:xfrm>
            <a:custGeom>
              <a:avLst/>
              <a:gdLst/>
              <a:ahLst/>
              <a:cxnLst/>
              <a:rect l="l" t="t" r="r" b="b"/>
              <a:pathLst>
                <a:path w="519" h="815" extrusionOk="0">
                  <a:moveTo>
                    <a:pt x="518" y="1"/>
                  </a:moveTo>
                  <a:lnTo>
                    <a:pt x="1" y="297"/>
                  </a:lnTo>
                  <a:lnTo>
                    <a:pt x="1" y="814"/>
                  </a:lnTo>
                  <a:lnTo>
                    <a:pt x="518" y="481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77" name="Google Shape;16077;p62"/>
            <p:cNvSpPr/>
            <p:nvPr/>
          </p:nvSpPr>
          <p:spPr>
            <a:xfrm>
              <a:off x="2691625" y="941475"/>
              <a:ext cx="115550" cy="80450"/>
            </a:xfrm>
            <a:custGeom>
              <a:avLst/>
              <a:gdLst/>
              <a:ahLst/>
              <a:cxnLst/>
              <a:rect l="l" t="t" r="r" b="b"/>
              <a:pathLst>
                <a:path w="4622" h="3218" extrusionOk="0">
                  <a:moveTo>
                    <a:pt x="0" y="1"/>
                  </a:moveTo>
                  <a:lnTo>
                    <a:pt x="0" y="481"/>
                  </a:lnTo>
                  <a:lnTo>
                    <a:pt x="4622" y="3217"/>
                  </a:lnTo>
                  <a:lnTo>
                    <a:pt x="4622" y="27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78" name="Google Shape;16078;p62"/>
            <p:cNvSpPr/>
            <p:nvPr/>
          </p:nvSpPr>
          <p:spPr>
            <a:xfrm>
              <a:off x="2687925" y="983075"/>
              <a:ext cx="121100" cy="78575"/>
            </a:xfrm>
            <a:custGeom>
              <a:avLst/>
              <a:gdLst/>
              <a:ahLst/>
              <a:cxnLst/>
              <a:rect l="l" t="t" r="r" b="b"/>
              <a:pathLst>
                <a:path w="4844" h="3143" extrusionOk="0">
                  <a:moveTo>
                    <a:pt x="222" y="0"/>
                  </a:moveTo>
                  <a:lnTo>
                    <a:pt x="1" y="481"/>
                  </a:lnTo>
                  <a:lnTo>
                    <a:pt x="4622" y="3143"/>
                  </a:lnTo>
                  <a:lnTo>
                    <a:pt x="4844" y="273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79" name="Google Shape;16079;p62"/>
            <p:cNvSpPr/>
            <p:nvPr/>
          </p:nvSpPr>
          <p:spPr>
            <a:xfrm>
              <a:off x="2691625" y="940550"/>
              <a:ext cx="117400" cy="68425"/>
            </a:xfrm>
            <a:custGeom>
              <a:avLst/>
              <a:gdLst/>
              <a:ahLst/>
              <a:cxnLst/>
              <a:rect l="l" t="t" r="r" b="b"/>
              <a:pathLst>
                <a:path w="4696" h="2737" extrusionOk="0">
                  <a:moveTo>
                    <a:pt x="74" y="1"/>
                  </a:moveTo>
                  <a:lnTo>
                    <a:pt x="0" y="38"/>
                  </a:lnTo>
                  <a:lnTo>
                    <a:pt x="4622" y="2737"/>
                  </a:lnTo>
                  <a:lnTo>
                    <a:pt x="4696" y="266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2D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80" name="Google Shape;16080;p62"/>
            <p:cNvSpPr/>
            <p:nvPr/>
          </p:nvSpPr>
          <p:spPr>
            <a:xfrm>
              <a:off x="2929150" y="985850"/>
              <a:ext cx="4650" cy="5575"/>
            </a:xfrm>
            <a:custGeom>
              <a:avLst/>
              <a:gdLst/>
              <a:ahLst/>
              <a:cxnLst/>
              <a:rect l="l" t="t" r="r" b="b"/>
              <a:pathLst>
                <a:path w="186" h="223" extrusionOk="0">
                  <a:moveTo>
                    <a:pt x="1" y="0"/>
                  </a:moveTo>
                  <a:lnTo>
                    <a:pt x="1" y="222"/>
                  </a:lnTo>
                  <a:lnTo>
                    <a:pt x="186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81" name="Google Shape;16081;p62"/>
            <p:cNvSpPr/>
            <p:nvPr/>
          </p:nvSpPr>
          <p:spPr>
            <a:xfrm>
              <a:off x="2790525" y="10616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111" y="1"/>
                  </a:moveTo>
                  <a:lnTo>
                    <a:pt x="0" y="75"/>
                  </a:lnTo>
                  <a:lnTo>
                    <a:pt x="518" y="371"/>
                  </a:lnTo>
                  <a:lnTo>
                    <a:pt x="1072" y="75"/>
                  </a:lnTo>
                  <a:lnTo>
                    <a:pt x="999" y="1"/>
                  </a:lnTo>
                  <a:lnTo>
                    <a:pt x="518" y="26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82" name="Google Shape;16082;p62"/>
            <p:cNvSpPr/>
            <p:nvPr/>
          </p:nvSpPr>
          <p:spPr>
            <a:xfrm>
              <a:off x="2684225" y="1001550"/>
              <a:ext cx="16675" cy="49025"/>
            </a:xfrm>
            <a:custGeom>
              <a:avLst/>
              <a:gdLst/>
              <a:ahLst/>
              <a:cxnLst/>
              <a:rect l="l" t="t" r="r" b="b"/>
              <a:pathLst>
                <a:path w="667" h="1961" extrusionOk="0">
                  <a:moveTo>
                    <a:pt x="1" y="1"/>
                  </a:moveTo>
                  <a:lnTo>
                    <a:pt x="1" y="1628"/>
                  </a:lnTo>
                  <a:lnTo>
                    <a:pt x="518" y="1960"/>
                  </a:lnTo>
                  <a:lnTo>
                    <a:pt x="666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83" name="Google Shape;16083;p62"/>
            <p:cNvSpPr/>
            <p:nvPr/>
          </p:nvSpPr>
          <p:spPr>
            <a:xfrm>
              <a:off x="2684225" y="999700"/>
              <a:ext cx="16675" cy="10200"/>
            </a:xfrm>
            <a:custGeom>
              <a:avLst/>
              <a:gdLst/>
              <a:ahLst/>
              <a:cxnLst/>
              <a:rect l="l" t="t" r="r" b="b"/>
              <a:pathLst>
                <a:path w="667" h="408" extrusionOk="0">
                  <a:moveTo>
                    <a:pt x="149" y="1"/>
                  </a:moveTo>
                  <a:lnTo>
                    <a:pt x="1" y="75"/>
                  </a:lnTo>
                  <a:lnTo>
                    <a:pt x="518" y="408"/>
                  </a:lnTo>
                  <a:lnTo>
                    <a:pt x="666" y="297"/>
                  </a:lnTo>
                  <a:lnTo>
                    <a:pt x="149" y="38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84" name="Google Shape;16084;p62"/>
            <p:cNvSpPr/>
            <p:nvPr/>
          </p:nvSpPr>
          <p:spPr>
            <a:xfrm>
              <a:off x="2790525" y="1063475"/>
              <a:ext cx="12950" cy="48100"/>
            </a:xfrm>
            <a:custGeom>
              <a:avLst/>
              <a:gdLst/>
              <a:ahLst/>
              <a:cxnLst/>
              <a:rect l="l" t="t" r="r" b="b"/>
              <a:pathLst>
                <a:path w="518" h="1924" extrusionOk="0">
                  <a:moveTo>
                    <a:pt x="0" y="1"/>
                  </a:moveTo>
                  <a:lnTo>
                    <a:pt x="0" y="1591"/>
                  </a:lnTo>
                  <a:lnTo>
                    <a:pt x="518" y="1923"/>
                  </a:lnTo>
                  <a:lnTo>
                    <a:pt x="518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85" name="Google Shape;16085;p62"/>
            <p:cNvSpPr/>
            <p:nvPr/>
          </p:nvSpPr>
          <p:spPr>
            <a:xfrm>
              <a:off x="2803450" y="1063475"/>
              <a:ext cx="13900" cy="48100"/>
            </a:xfrm>
            <a:custGeom>
              <a:avLst/>
              <a:gdLst/>
              <a:ahLst/>
              <a:cxnLst/>
              <a:rect l="l" t="t" r="r" b="b"/>
              <a:pathLst>
                <a:path w="556" h="1924" extrusionOk="0">
                  <a:moveTo>
                    <a:pt x="555" y="1"/>
                  </a:moveTo>
                  <a:lnTo>
                    <a:pt x="1" y="297"/>
                  </a:lnTo>
                  <a:lnTo>
                    <a:pt x="1" y="1923"/>
                  </a:lnTo>
                  <a:lnTo>
                    <a:pt x="555" y="1591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86" name="Google Shape;16086;p62"/>
            <p:cNvSpPr/>
            <p:nvPr/>
          </p:nvSpPr>
          <p:spPr>
            <a:xfrm>
              <a:off x="2697175" y="1007100"/>
              <a:ext cx="3725" cy="43475"/>
            </a:xfrm>
            <a:custGeom>
              <a:avLst/>
              <a:gdLst/>
              <a:ahLst/>
              <a:cxnLst/>
              <a:rect l="l" t="t" r="r" b="b"/>
              <a:pathLst>
                <a:path w="149" h="1739" extrusionOk="0">
                  <a:moveTo>
                    <a:pt x="148" y="1"/>
                  </a:moveTo>
                  <a:lnTo>
                    <a:pt x="0" y="112"/>
                  </a:lnTo>
                  <a:lnTo>
                    <a:pt x="0" y="1738"/>
                  </a:lnTo>
                  <a:lnTo>
                    <a:pt x="148" y="170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87" name="Google Shape;16087;p62"/>
            <p:cNvSpPr/>
            <p:nvPr/>
          </p:nvSpPr>
          <p:spPr>
            <a:xfrm>
              <a:off x="2725825" y="1032050"/>
              <a:ext cx="39775" cy="29600"/>
            </a:xfrm>
            <a:custGeom>
              <a:avLst/>
              <a:gdLst/>
              <a:ahLst/>
              <a:cxnLst/>
              <a:rect l="l" t="t" r="r" b="b"/>
              <a:pathLst>
                <a:path w="1591" h="1184" extrusionOk="0">
                  <a:moveTo>
                    <a:pt x="0" y="1"/>
                  </a:moveTo>
                  <a:lnTo>
                    <a:pt x="0" y="260"/>
                  </a:lnTo>
                  <a:lnTo>
                    <a:pt x="1590" y="1184"/>
                  </a:lnTo>
                  <a:lnTo>
                    <a:pt x="1590" y="8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88" name="Google Shape;16088;p62"/>
            <p:cNvSpPr/>
            <p:nvPr/>
          </p:nvSpPr>
          <p:spPr>
            <a:xfrm>
              <a:off x="2725825" y="1042225"/>
              <a:ext cx="39775" cy="30525"/>
            </a:xfrm>
            <a:custGeom>
              <a:avLst/>
              <a:gdLst/>
              <a:ahLst/>
              <a:cxnLst/>
              <a:rect l="l" t="t" r="r" b="b"/>
              <a:pathLst>
                <a:path w="1591" h="1221" extrusionOk="0">
                  <a:moveTo>
                    <a:pt x="0" y="1"/>
                  </a:moveTo>
                  <a:lnTo>
                    <a:pt x="0" y="296"/>
                  </a:lnTo>
                  <a:lnTo>
                    <a:pt x="1590" y="1221"/>
                  </a:lnTo>
                  <a:lnTo>
                    <a:pt x="1590" y="9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89" name="Google Shape;16089;p62"/>
            <p:cNvSpPr/>
            <p:nvPr/>
          </p:nvSpPr>
          <p:spPr>
            <a:xfrm>
              <a:off x="2725825" y="1053325"/>
              <a:ext cx="39775" cy="30525"/>
            </a:xfrm>
            <a:custGeom>
              <a:avLst/>
              <a:gdLst/>
              <a:ahLst/>
              <a:cxnLst/>
              <a:rect l="l" t="t" r="r" b="b"/>
              <a:pathLst>
                <a:path w="1591" h="1221" extrusionOk="0">
                  <a:moveTo>
                    <a:pt x="0" y="0"/>
                  </a:moveTo>
                  <a:lnTo>
                    <a:pt x="0" y="296"/>
                  </a:lnTo>
                  <a:lnTo>
                    <a:pt x="1590" y="1220"/>
                  </a:lnTo>
                  <a:lnTo>
                    <a:pt x="1590" y="8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090" name="Google Shape;16090;p62"/>
          <p:cNvGrpSpPr/>
          <p:nvPr/>
        </p:nvGrpSpPr>
        <p:grpSpPr>
          <a:xfrm>
            <a:off x="7424661" y="2868785"/>
            <a:ext cx="908184" cy="1265097"/>
            <a:chOff x="2626000" y="3536825"/>
            <a:chExt cx="526850" cy="733900"/>
          </a:xfrm>
        </p:grpSpPr>
        <p:sp>
          <p:nvSpPr>
            <p:cNvPr id="16091" name="Google Shape;16091;p62"/>
            <p:cNvSpPr/>
            <p:nvPr/>
          </p:nvSpPr>
          <p:spPr>
            <a:xfrm>
              <a:off x="2626000" y="3965675"/>
              <a:ext cx="526850" cy="305050"/>
            </a:xfrm>
            <a:custGeom>
              <a:avLst/>
              <a:gdLst/>
              <a:ahLst/>
              <a:cxnLst/>
              <a:rect l="l" t="t" r="r" b="b"/>
              <a:pathLst>
                <a:path w="21074" h="12202" extrusionOk="0">
                  <a:moveTo>
                    <a:pt x="14419" y="1"/>
                  </a:moveTo>
                  <a:lnTo>
                    <a:pt x="1" y="8319"/>
                  </a:lnTo>
                  <a:lnTo>
                    <a:pt x="6655" y="12201"/>
                  </a:lnTo>
                  <a:lnTo>
                    <a:pt x="21074" y="3883"/>
                  </a:lnTo>
                  <a:lnTo>
                    <a:pt x="144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92" name="Google Shape;16092;p62"/>
            <p:cNvSpPr/>
            <p:nvPr/>
          </p:nvSpPr>
          <p:spPr>
            <a:xfrm>
              <a:off x="2661125" y="3575650"/>
              <a:ext cx="308725" cy="589700"/>
            </a:xfrm>
            <a:custGeom>
              <a:avLst/>
              <a:gdLst/>
              <a:ahLst/>
              <a:cxnLst/>
              <a:rect l="l" t="t" r="r" b="b"/>
              <a:pathLst>
                <a:path w="12349" h="23588" extrusionOk="0">
                  <a:moveTo>
                    <a:pt x="12349" y="0"/>
                  </a:moveTo>
                  <a:lnTo>
                    <a:pt x="3993" y="4843"/>
                  </a:lnTo>
                  <a:lnTo>
                    <a:pt x="0" y="11794"/>
                  </a:lnTo>
                  <a:lnTo>
                    <a:pt x="0" y="23588"/>
                  </a:lnTo>
                  <a:lnTo>
                    <a:pt x="12349" y="16415"/>
                  </a:lnTo>
                  <a:lnTo>
                    <a:pt x="12349" y="0"/>
                  </a:lnTo>
                  <a:close/>
                </a:path>
              </a:pathLst>
            </a:custGeom>
            <a:solidFill>
              <a:srgbClr val="185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93" name="Google Shape;16093;p62"/>
            <p:cNvSpPr/>
            <p:nvPr/>
          </p:nvSpPr>
          <p:spPr>
            <a:xfrm>
              <a:off x="2802525" y="3657900"/>
              <a:ext cx="309675" cy="589700"/>
            </a:xfrm>
            <a:custGeom>
              <a:avLst/>
              <a:gdLst/>
              <a:ahLst/>
              <a:cxnLst/>
              <a:rect l="l" t="t" r="r" b="b"/>
              <a:pathLst>
                <a:path w="12387" h="23588" extrusionOk="0">
                  <a:moveTo>
                    <a:pt x="12386" y="1"/>
                  </a:moveTo>
                  <a:lnTo>
                    <a:pt x="3994" y="4844"/>
                  </a:lnTo>
                  <a:lnTo>
                    <a:pt x="1" y="11794"/>
                  </a:lnTo>
                  <a:lnTo>
                    <a:pt x="1" y="23588"/>
                  </a:lnTo>
                  <a:lnTo>
                    <a:pt x="12386" y="16416"/>
                  </a:lnTo>
                  <a:lnTo>
                    <a:pt x="1238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94" name="Google Shape;16094;p62"/>
            <p:cNvSpPr/>
            <p:nvPr/>
          </p:nvSpPr>
          <p:spPr>
            <a:xfrm>
              <a:off x="2863525" y="3778975"/>
              <a:ext cx="216325" cy="359575"/>
            </a:xfrm>
            <a:custGeom>
              <a:avLst/>
              <a:gdLst/>
              <a:ahLst/>
              <a:cxnLst/>
              <a:rect l="l" t="t" r="r" b="b"/>
              <a:pathLst>
                <a:path w="8653" h="14383" extrusionOk="0">
                  <a:moveTo>
                    <a:pt x="5433" y="4642"/>
                  </a:moveTo>
                  <a:cubicBezTo>
                    <a:pt x="5540" y="4642"/>
                    <a:pt x="5630" y="4699"/>
                    <a:pt x="5694" y="4807"/>
                  </a:cubicBezTo>
                  <a:cubicBezTo>
                    <a:pt x="5710" y="4804"/>
                    <a:pt x="5726" y="4802"/>
                    <a:pt x="5742" y="4802"/>
                  </a:cubicBezTo>
                  <a:cubicBezTo>
                    <a:pt x="5904" y="4802"/>
                    <a:pt x="6027" y="4974"/>
                    <a:pt x="6027" y="5177"/>
                  </a:cubicBezTo>
                  <a:lnTo>
                    <a:pt x="6027" y="7506"/>
                  </a:lnTo>
                  <a:cubicBezTo>
                    <a:pt x="6027" y="7802"/>
                    <a:pt x="5768" y="8282"/>
                    <a:pt x="5473" y="8430"/>
                  </a:cubicBezTo>
                  <a:lnTo>
                    <a:pt x="3476" y="9576"/>
                  </a:lnTo>
                  <a:cubicBezTo>
                    <a:pt x="3392" y="9633"/>
                    <a:pt x="3312" y="9657"/>
                    <a:pt x="3240" y="9657"/>
                  </a:cubicBezTo>
                  <a:cubicBezTo>
                    <a:pt x="3124" y="9657"/>
                    <a:pt x="3027" y="9594"/>
                    <a:pt x="2959" y="9502"/>
                  </a:cubicBezTo>
                  <a:cubicBezTo>
                    <a:pt x="2943" y="9505"/>
                    <a:pt x="2927" y="9507"/>
                    <a:pt x="2912" y="9507"/>
                  </a:cubicBezTo>
                  <a:cubicBezTo>
                    <a:pt x="2749" y="9507"/>
                    <a:pt x="2626" y="9335"/>
                    <a:pt x="2626" y="9133"/>
                  </a:cubicBezTo>
                  <a:lnTo>
                    <a:pt x="2626" y="6803"/>
                  </a:lnTo>
                  <a:cubicBezTo>
                    <a:pt x="2626" y="6471"/>
                    <a:pt x="2885" y="6027"/>
                    <a:pt x="3180" y="5879"/>
                  </a:cubicBezTo>
                  <a:lnTo>
                    <a:pt x="5177" y="4733"/>
                  </a:lnTo>
                  <a:cubicBezTo>
                    <a:pt x="5269" y="4671"/>
                    <a:pt x="5356" y="4642"/>
                    <a:pt x="5433" y="4642"/>
                  </a:cubicBezTo>
                  <a:close/>
                  <a:moveTo>
                    <a:pt x="8541" y="1"/>
                  </a:moveTo>
                  <a:cubicBezTo>
                    <a:pt x="8430" y="75"/>
                    <a:pt x="8245" y="186"/>
                    <a:pt x="8098" y="407"/>
                  </a:cubicBezTo>
                  <a:lnTo>
                    <a:pt x="6212" y="3661"/>
                  </a:lnTo>
                  <a:cubicBezTo>
                    <a:pt x="6168" y="3655"/>
                    <a:pt x="6124" y="3651"/>
                    <a:pt x="6082" y="3651"/>
                  </a:cubicBezTo>
                  <a:cubicBezTo>
                    <a:pt x="5876" y="3651"/>
                    <a:pt x="5687" y="3723"/>
                    <a:pt x="5473" y="3846"/>
                  </a:cubicBezTo>
                  <a:lnTo>
                    <a:pt x="3476" y="4992"/>
                  </a:lnTo>
                  <a:cubicBezTo>
                    <a:pt x="3180" y="5140"/>
                    <a:pt x="2959" y="5362"/>
                    <a:pt x="2737" y="5657"/>
                  </a:cubicBezTo>
                  <a:lnTo>
                    <a:pt x="2441" y="5472"/>
                  </a:lnTo>
                  <a:lnTo>
                    <a:pt x="851" y="4548"/>
                  </a:lnTo>
                  <a:lnTo>
                    <a:pt x="777" y="4548"/>
                  </a:lnTo>
                  <a:cubicBezTo>
                    <a:pt x="750" y="4537"/>
                    <a:pt x="721" y="4532"/>
                    <a:pt x="692" y="4532"/>
                  </a:cubicBezTo>
                  <a:cubicBezTo>
                    <a:pt x="527" y="4532"/>
                    <a:pt x="343" y="4703"/>
                    <a:pt x="186" y="4955"/>
                  </a:cubicBezTo>
                  <a:cubicBezTo>
                    <a:pt x="1" y="5288"/>
                    <a:pt x="1" y="5583"/>
                    <a:pt x="186" y="5694"/>
                  </a:cubicBezTo>
                  <a:lnTo>
                    <a:pt x="2145" y="6803"/>
                  </a:lnTo>
                  <a:cubicBezTo>
                    <a:pt x="2034" y="7025"/>
                    <a:pt x="1997" y="7321"/>
                    <a:pt x="1997" y="7543"/>
                  </a:cubicBezTo>
                  <a:lnTo>
                    <a:pt x="1997" y="9835"/>
                  </a:lnTo>
                  <a:cubicBezTo>
                    <a:pt x="1997" y="10131"/>
                    <a:pt x="2034" y="10353"/>
                    <a:pt x="2145" y="10500"/>
                  </a:cubicBezTo>
                  <a:lnTo>
                    <a:pt x="223" y="13791"/>
                  </a:lnTo>
                  <a:cubicBezTo>
                    <a:pt x="112" y="14013"/>
                    <a:pt x="38" y="14235"/>
                    <a:pt x="149" y="14382"/>
                  </a:cubicBezTo>
                  <a:cubicBezTo>
                    <a:pt x="186" y="14382"/>
                    <a:pt x="223" y="14345"/>
                    <a:pt x="297" y="14345"/>
                  </a:cubicBezTo>
                  <a:cubicBezTo>
                    <a:pt x="408" y="14235"/>
                    <a:pt x="519" y="14161"/>
                    <a:pt x="593" y="14013"/>
                  </a:cubicBezTo>
                  <a:lnTo>
                    <a:pt x="2515" y="10685"/>
                  </a:lnTo>
                  <a:cubicBezTo>
                    <a:pt x="2700" y="10685"/>
                    <a:pt x="2922" y="10648"/>
                    <a:pt x="3144" y="10500"/>
                  </a:cubicBezTo>
                  <a:lnTo>
                    <a:pt x="5140" y="9354"/>
                  </a:lnTo>
                  <a:cubicBezTo>
                    <a:pt x="5362" y="9207"/>
                    <a:pt x="5584" y="9022"/>
                    <a:pt x="5842" y="8726"/>
                  </a:cubicBezTo>
                  <a:lnTo>
                    <a:pt x="6138" y="8911"/>
                  </a:lnTo>
                  <a:lnTo>
                    <a:pt x="7802" y="9909"/>
                  </a:lnTo>
                  <a:cubicBezTo>
                    <a:pt x="7832" y="9919"/>
                    <a:pt x="7859" y="9923"/>
                    <a:pt x="7884" y="9923"/>
                  </a:cubicBezTo>
                  <a:cubicBezTo>
                    <a:pt x="7955" y="9923"/>
                    <a:pt x="8016" y="9889"/>
                    <a:pt x="8098" y="9835"/>
                  </a:cubicBezTo>
                  <a:cubicBezTo>
                    <a:pt x="8245" y="9761"/>
                    <a:pt x="8319" y="9650"/>
                    <a:pt x="8430" y="9539"/>
                  </a:cubicBezTo>
                  <a:cubicBezTo>
                    <a:pt x="8615" y="9170"/>
                    <a:pt x="8615" y="8837"/>
                    <a:pt x="8430" y="8726"/>
                  </a:cubicBezTo>
                  <a:lnTo>
                    <a:pt x="6471" y="7654"/>
                  </a:lnTo>
                  <a:cubicBezTo>
                    <a:pt x="6582" y="7358"/>
                    <a:pt x="6619" y="7099"/>
                    <a:pt x="6619" y="6803"/>
                  </a:cubicBezTo>
                  <a:lnTo>
                    <a:pt x="6619" y="4511"/>
                  </a:lnTo>
                  <a:cubicBezTo>
                    <a:pt x="6619" y="4252"/>
                    <a:pt x="6582" y="4068"/>
                    <a:pt x="6508" y="3957"/>
                  </a:cubicBezTo>
                  <a:lnTo>
                    <a:pt x="8467" y="629"/>
                  </a:lnTo>
                  <a:cubicBezTo>
                    <a:pt x="8615" y="371"/>
                    <a:pt x="8652" y="149"/>
                    <a:pt x="8541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95" name="Google Shape;16095;p62"/>
            <p:cNvSpPr/>
            <p:nvPr/>
          </p:nvSpPr>
          <p:spPr>
            <a:xfrm>
              <a:off x="2869075" y="3997100"/>
              <a:ext cx="147925" cy="145500"/>
            </a:xfrm>
            <a:custGeom>
              <a:avLst/>
              <a:gdLst/>
              <a:ahLst/>
              <a:cxnLst/>
              <a:rect l="l" t="t" r="r" b="b"/>
              <a:pathLst>
                <a:path w="5917" h="5820" extrusionOk="0">
                  <a:moveTo>
                    <a:pt x="5694" y="1"/>
                  </a:moveTo>
                  <a:cubicBezTo>
                    <a:pt x="5472" y="297"/>
                    <a:pt x="5251" y="482"/>
                    <a:pt x="4992" y="629"/>
                  </a:cubicBezTo>
                  <a:lnTo>
                    <a:pt x="3032" y="1775"/>
                  </a:lnTo>
                  <a:cubicBezTo>
                    <a:pt x="2774" y="1923"/>
                    <a:pt x="2552" y="1960"/>
                    <a:pt x="2367" y="1960"/>
                  </a:cubicBezTo>
                  <a:lnTo>
                    <a:pt x="481" y="5288"/>
                  </a:lnTo>
                  <a:cubicBezTo>
                    <a:pt x="371" y="5436"/>
                    <a:pt x="297" y="5510"/>
                    <a:pt x="149" y="5620"/>
                  </a:cubicBezTo>
                  <a:cubicBezTo>
                    <a:pt x="112" y="5620"/>
                    <a:pt x="75" y="5657"/>
                    <a:pt x="1" y="5657"/>
                  </a:cubicBezTo>
                  <a:cubicBezTo>
                    <a:pt x="1" y="5694"/>
                    <a:pt x="75" y="5731"/>
                    <a:pt x="112" y="5805"/>
                  </a:cubicBezTo>
                  <a:cubicBezTo>
                    <a:pt x="132" y="5815"/>
                    <a:pt x="154" y="5820"/>
                    <a:pt x="178" y="5820"/>
                  </a:cubicBezTo>
                  <a:cubicBezTo>
                    <a:pt x="245" y="5820"/>
                    <a:pt x="326" y="5785"/>
                    <a:pt x="407" y="5731"/>
                  </a:cubicBezTo>
                  <a:cubicBezTo>
                    <a:pt x="518" y="5694"/>
                    <a:pt x="666" y="5583"/>
                    <a:pt x="740" y="5436"/>
                  </a:cubicBezTo>
                  <a:lnTo>
                    <a:pt x="2626" y="2108"/>
                  </a:lnTo>
                  <a:cubicBezTo>
                    <a:pt x="2811" y="2108"/>
                    <a:pt x="3069" y="2071"/>
                    <a:pt x="3291" y="1923"/>
                  </a:cubicBezTo>
                  <a:lnTo>
                    <a:pt x="5288" y="777"/>
                  </a:lnTo>
                  <a:cubicBezTo>
                    <a:pt x="5509" y="629"/>
                    <a:pt x="5731" y="445"/>
                    <a:pt x="5916" y="223"/>
                  </a:cubicBezTo>
                  <a:lnTo>
                    <a:pt x="569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96" name="Google Shape;16096;p62"/>
            <p:cNvSpPr/>
            <p:nvPr/>
          </p:nvSpPr>
          <p:spPr>
            <a:xfrm>
              <a:off x="3025275" y="3779900"/>
              <a:ext cx="61025" cy="250875"/>
            </a:xfrm>
            <a:custGeom>
              <a:avLst/>
              <a:gdLst/>
              <a:ahLst/>
              <a:cxnLst/>
              <a:rect l="l" t="t" r="r" b="b"/>
              <a:pathLst>
                <a:path w="2441" h="10035" extrusionOk="0">
                  <a:moveTo>
                    <a:pt x="2071" y="1"/>
                  </a:moveTo>
                  <a:cubicBezTo>
                    <a:pt x="2182" y="149"/>
                    <a:pt x="2145" y="370"/>
                    <a:pt x="1997" y="629"/>
                  </a:cubicBezTo>
                  <a:lnTo>
                    <a:pt x="38" y="3957"/>
                  </a:lnTo>
                  <a:cubicBezTo>
                    <a:pt x="112" y="4068"/>
                    <a:pt x="149" y="4252"/>
                    <a:pt x="149" y="4511"/>
                  </a:cubicBezTo>
                  <a:lnTo>
                    <a:pt x="149" y="6803"/>
                  </a:lnTo>
                  <a:cubicBezTo>
                    <a:pt x="149" y="7099"/>
                    <a:pt x="112" y="7358"/>
                    <a:pt x="1" y="7654"/>
                  </a:cubicBezTo>
                  <a:lnTo>
                    <a:pt x="300" y="7823"/>
                  </a:lnTo>
                  <a:lnTo>
                    <a:pt x="300" y="7823"/>
                  </a:lnTo>
                  <a:cubicBezTo>
                    <a:pt x="372" y="7534"/>
                    <a:pt x="408" y="7279"/>
                    <a:pt x="408" y="6988"/>
                  </a:cubicBezTo>
                  <a:lnTo>
                    <a:pt x="408" y="4696"/>
                  </a:lnTo>
                  <a:cubicBezTo>
                    <a:pt x="408" y="4474"/>
                    <a:pt x="371" y="4289"/>
                    <a:pt x="334" y="4141"/>
                  </a:cubicBezTo>
                  <a:lnTo>
                    <a:pt x="2256" y="814"/>
                  </a:lnTo>
                  <a:cubicBezTo>
                    <a:pt x="2441" y="481"/>
                    <a:pt x="2441" y="149"/>
                    <a:pt x="2256" y="75"/>
                  </a:cubicBezTo>
                  <a:cubicBezTo>
                    <a:pt x="2219" y="1"/>
                    <a:pt x="2182" y="1"/>
                    <a:pt x="2071" y="1"/>
                  </a:cubicBezTo>
                  <a:close/>
                  <a:moveTo>
                    <a:pt x="300" y="7823"/>
                  </a:moveTo>
                  <a:lnTo>
                    <a:pt x="300" y="7823"/>
                  </a:lnTo>
                  <a:cubicBezTo>
                    <a:pt x="299" y="7828"/>
                    <a:pt x="298" y="7833"/>
                    <a:pt x="297" y="7839"/>
                  </a:cubicBezTo>
                  <a:lnTo>
                    <a:pt x="2061" y="8857"/>
                  </a:lnTo>
                  <a:lnTo>
                    <a:pt x="2061" y="8857"/>
                  </a:lnTo>
                  <a:cubicBezTo>
                    <a:pt x="2038" y="8813"/>
                    <a:pt x="2004" y="8780"/>
                    <a:pt x="1960" y="8763"/>
                  </a:cubicBezTo>
                  <a:lnTo>
                    <a:pt x="300" y="7823"/>
                  </a:lnTo>
                  <a:close/>
                  <a:moveTo>
                    <a:pt x="2061" y="8857"/>
                  </a:moveTo>
                  <a:cubicBezTo>
                    <a:pt x="2135" y="8996"/>
                    <a:pt x="2101" y="9249"/>
                    <a:pt x="1960" y="9502"/>
                  </a:cubicBezTo>
                  <a:cubicBezTo>
                    <a:pt x="1849" y="9613"/>
                    <a:pt x="1775" y="9724"/>
                    <a:pt x="1628" y="9798"/>
                  </a:cubicBezTo>
                  <a:cubicBezTo>
                    <a:pt x="1546" y="9852"/>
                    <a:pt x="1485" y="9886"/>
                    <a:pt x="1414" y="9886"/>
                  </a:cubicBezTo>
                  <a:cubicBezTo>
                    <a:pt x="1389" y="9886"/>
                    <a:pt x="1362" y="9882"/>
                    <a:pt x="1332" y="9872"/>
                  </a:cubicBezTo>
                  <a:lnTo>
                    <a:pt x="1332" y="9872"/>
                  </a:lnTo>
                  <a:lnTo>
                    <a:pt x="1628" y="10020"/>
                  </a:lnTo>
                  <a:cubicBezTo>
                    <a:pt x="1647" y="10030"/>
                    <a:pt x="1670" y="10034"/>
                    <a:pt x="1695" y="10034"/>
                  </a:cubicBezTo>
                  <a:cubicBezTo>
                    <a:pt x="1764" y="10034"/>
                    <a:pt x="1852" y="10000"/>
                    <a:pt x="1960" y="9946"/>
                  </a:cubicBezTo>
                  <a:cubicBezTo>
                    <a:pt x="2034" y="9909"/>
                    <a:pt x="2182" y="9761"/>
                    <a:pt x="2256" y="9613"/>
                  </a:cubicBezTo>
                  <a:cubicBezTo>
                    <a:pt x="2441" y="9317"/>
                    <a:pt x="2441" y="8985"/>
                    <a:pt x="2219" y="8948"/>
                  </a:cubicBezTo>
                  <a:lnTo>
                    <a:pt x="2061" y="8857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97" name="Google Shape;16097;p62"/>
            <p:cNvSpPr/>
            <p:nvPr/>
          </p:nvSpPr>
          <p:spPr>
            <a:xfrm>
              <a:off x="2929150" y="3894700"/>
              <a:ext cx="83225" cy="124625"/>
            </a:xfrm>
            <a:custGeom>
              <a:avLst/>
              <a:gdLst/>
              <a:ahLst/>
              <a:cxnLst/>
              <a:rect l="l" t="t" r="r" b="b"/>
              <a:pathLst>
                <a:path w="3329" h="4985" extrusionOk="0">
                  <a:moveTo>
                    <a:pt x="2829" y="1"/>
                  </a:moveTo>
                  <a:cubicBezTo>
                    <a:pt x="2729" y="1"/>
                    <a:pt x="2633" y="26"/>
                    <a:pt x="2552" y="67"/>
                  </a:cubicBezTo>
                  <a:lnTo>
                    <a:pt x="555" y="1213"/>
                  </a:lnTo>
                  <a:cubicBezTo>
                    <a:pt x="260" y="1361"/>
                    <a:pt x="1" y="1805"/>
                    <a:pt x="1" y="2137"/>
                  </a:cubicBezTo>
                  <a:lnTo>
                    <a:pt x="1" y="4430"/>
                  </a:lnTo>
                  <a:cubicBezTo>
                    <a:pt x="1" y="4725"/>
                    <a:pt x="112" y="4984"/>
                    <a:pt x="519" y="4984"/>
                  </a:cubicBezTo>
                  <a:cubicBezTo>
                    <a:pt x="334" y="4873"/>
                    <a:pt x="334" y="4725"/>
                    <a:pt x="334" y="4614"/>
                  </a:cubicBezTo>
                  <a:lnTo>
                    <a:pt x="334" y="2322"/>
                  </a:lnTo>
                  <a:cubicBezTo>
                    <a:pt x="334" y="1990"/>
                    <a:pt x="592" y="1583"/>
                    <a:pt x="888" y="1398"/>
                  </a:cubicBezTo>
                  <a:lnTo>
                    <a:pt x="2885" y="252"/>
                  </a:lnTo>
                  <a:cubicBezTo>
                    <a:pt x="2993" y="205"/>
                    <a:pt x="3063" y="185"/>
                    <a:pt x="3118" y="185"/>
                  </a:cubicBezTo>
                  <a:cubicBezTo>
                    <a:pt x="3194" y="185"/>
                    <a:pt x="3242" y="224"/>
                    <a:pt x="3328" y="289"/>
                  </a:cubicBezTo>
                  <a:cubicBezTo>
                    <a:pt x="3188" y="78"/>
                    <a:pt x="3002" y="1"/>
                    <a:pt x="2829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98" name="Google Shape;16098;p62"/>
            <p:cNvSpPr/>
            <p:nvPr/>
          </p:nvSpPr>
          <p:spPr>
            <a:xfrm>
              <a:off x="2661125" y="3870475"/>
              <a:ext cx="141425" cy="377125"/>
            </a:xfrm>
            <a:custGeom>
              <a:avLst/>
              <a:gdLst/>
              <a:ahLst/>
              <a:cxnLst/>
              <a:rect l="l" t="t" r="r" b="b"/>
              <a:pathLst>
                <a:path w="5657" h="15085" extrusionOk="0">
                  <a:moveTo>
                    <a:pt x="0" y="1"/>
                  </a:moveTo>
                  <a:lnTo>
                    <a:pt x="0" y="11795"/>
                  </a:lnTo>
                  <a:lnTo>
                    <a:pt x="5657" y="15085"/>
                  </a:lnTo>
                  <a:lnTo>
                    <a:pt x="5657" y="32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99" name="Google Shape;16099;p62"/>
            <p:cNvSpPr/>
            <p:nvPr/>
          </p:nvSpPr>
          <p:spPr>
            <a:xfrm>
              <a:off x="2662050" y="3696725"/>
              <a:ext cx="242175" cy="256050"/>
            </a:xfrm>
            <a:custGeom>
              <a:avLst/>
              <a:gdLst/>
              <a:ahLst/>
              <a:cxnLst/>
              <a:rect l="l" t="t" r="r" b="b"/>
              <a:pathLst>
                <a:path w="9687" h="10242" extrusionOk="0">
                  <a:moveTo>
                    <a:pt x="3993" y="0"/>
                  </a:moveTo>
                  <a:lnTo>
                    <a:pt x="0" y="6951"/>
                  </a:lnTo>
                  <a:lnTo>
                    <a:pt x="5657" y="10241"/>
                  </a:lnTo>
                  <a:lnTo>
                    <a:pt x="9687" y="3291"/>
                  </a:lnTo>
                  <a:lnTo>
                    <a:pt x="3993" y="0"/>
                  </a:lnTo>
                  <a:close/>
                </a:path>
              </a:pathLst>
            </a:custGeom>
            <a:solidFill>
              <a:srgbClr val="FFA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00" name="Google Shape;16100;p62"/>
            <p:cNvSpPr/>
            <p:nvPr/>
          </p:nvSpPr>
          <p:spPr>
            <a:xfrm>
              <a:off x="2760950" y="3575650"/>
              <a:ext cx="351250" cy="203350"/>
            </a:xfrm>
            <a:custGeom>
              <a:avLst/>
              <a:gdLst/>
              <a:ahLst/>
              <a:cxnLst/>
              <a:rect l="l" t="t" r="r" b="b"/>
              <a:pathLst>
                <a:path w="14050" h="8134" extrusionOk="0">
                  <a:moveTo>
                    <a:pt x="8356" y="0"/>
                  </a:moveTo>
                  <a:lnTo>
                    <a:pt x="0" y="4843"/>
                  </a:lnTo>
                  <a:lnTo>
                    <a:pt x="5657" y="8134"/>
                  </a:lnTo>
                  <a:lnTo>
                    <a:pt x="14049" y="3291"/>
                  </a:lnTo>
                  <a:lnTo>
                    <a:pt x="8356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01" name="Google Shape;16101;p62"/>
            <p:cNvSpPr/>
            <p:nvPr/>
          </p:nvSpPr>
          <p:spPr>
            <a:xfrm>
              <a:off x="2944875" y="3570100"/>
              <a:ext cx="14800" cy="61025"/>
            </a:xfrm>
            <a:custGeom>
              <a:avLst/>
              <a:gdLst/>
              <a:ahLst/>
              <a:cxnLst/>
              <a:rect l="l" t="t" r="r" b="b"/>
              <a:pathLst>
                <a:path w="592" h="2441" extrusionOk="0">
                  <a:moveTo>
                    <a:pt x="0" y="0"/>
                  </a:moveTo>
                  <a:lnTo>
                    <a:pt x="0" y="2145"/>
                  </a:lnTo>
                  <a:lnTo>
                    <a:pt x="592" y="2440"/>
                  </a:lnTo>
                  <a:lnTo>
                    <a:pt x="592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02" name="Google Shape;16102;p62"/>
            <p:cNvSpPr/>
            <p:nvPr/>
          </p:nvSpPr>
          <p:spPr>
            <a:xfrm>
              <a:off x="2821950" y="3545150"/>
              <a:ext cx="164550" cy="167300"/>
            </a:xfrm>
            <a:custGeom>
              <a:avLst/>
              <a:gdLst/>
              <a:ahLst/>
              <a:cxnLst/>
              <a:rect l="l" t="t" r="r" b="b"/>
              <a:pathLst>
                <a:path w="6582" h="6692" extrusionOk="0">
                  <a:moveTo>
                    <a:pt x="6581" y="0"/>
                  </a:moveTo>
                  <a:lnTo>
                    <a:pt x="0" y="3771"/>
                  </a:lnTo>
                  <a:lnTo>
                    <a:pt x="0" y="6692"/>
                  </a:lnTo>
                  <a:lnTo>
                    <a:pt x="1035" y="6063"/>
                  </a:lnTo>
                  <a:lnTo>
                    <a:pt x="1035" y="3956"/>
                  </a:lnTo>
                  <a:lnTo>
                    <a:pt x="5509" y="1331"/>
                  </a:lnTo>
                  <a:lnTo>
                    <a:pt x="5509" y="3438"/>
                  </a:lnTo>
                  <a:lnTo>
                    <a:pt x="6581" y="2884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03" name="Google Shape;16103;p62"/>
            <p:cNvSpPr/>
            <p:nvPr/>
          </p:nvSpPr>
          <p:spPr>
            <a:xfrm>
              <a:off x="2806225" y="3536825"/>
              <a:ext cx="180275" cy="102625"/>
            </a:xfrm>
            <a:custGeom>
              <a:avLst/>
              <a:gdLst/>
              <a:ahLst/>
              <a:cxnLst/>
              <a:rect l="l" t="t" r="r" b="b"/>
              <a:pathLst>
                <a:path w="7211" h="4105" extrusionOk="0">
                  <a:moveTo>
                    <a:pt x="6545" y="0"/>
                  </a:moveTo>
                  <a:lnTo>
                    <a:pt x="1" y="3771"/>
                  </a:lnTo>
                  <a:lnTo>
                    <a:pt x="629" y="4104"/>
                  </a:lnTo>
                  <a:lnTo>
                    <a:pt x="7210" y="333"/>
                  </a:lnTo>
                  <a:lnTo>
                    <a:pt x="654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04" name="Google Shape;16104;p62"/>
            <p:cNvSpPr/>
            <p:nvPr/>
          </p:nvSpPr>
          <p:spPr>
            <a:xfrm>
              <a:off x="2806225" y="3631100"/>
              <a:ext cx="15750" cy="81350"/>
            </a:xfrm>
            <a:custGeom>
              <a:avLst/>
              <a:gdLst/>
              <a:ahLst/>
              <a:cxnLst/>
              <a:rect l="l" t="t" r="r" b="b"/>
              <a:pathLst>
                <a:path w="630" h="3254" extrusionOk="0">
                  <a:moveTo>
                    <a:pt x="1" y="0"/>
                  </a:moveTo>
                  <a:lnTo>
                    <a:pt x="1" y="2884"/>
                  </a:lnTo>
                  <a:lnTo>
                    <a:pt x="629" y="3254"/>
                  </a:lnTo>
                  <a:lnTo>
                    <a:pt x="629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05" name="Google Shape;16105;p62"/>
            <p:cNvSpPr/>
            <p:nvPr/>
          </p:nvSpPr>
          <p:spPr>
            <a:xfrm>
              <a:off x="2980000" y="3591350"/>
              <a:ext cx="16650" cy="61025"/>
            </a:xfrm>
            <a:custGeom>
              <a:avLst/>
              <a:gdLst/>
              <a:ahLst/>
              <a:cxnLst/>
              <a:rect l="l" t="t" r="r" b="b"/>
              <a:pathLst>
                <a:path w="666" h="2441" extrusionOk="0">
                  <a:moveTo>
                    <a:pt x="0" y="1"/>
                  </a:moveTo>
                  <a:lnTo>
                    <a:pt x="0" y="2108"/>
                  </a:lnTo>
                  <a:lnTo>
                    <a:pt x="666" y="2441"/>
                  </a:lnTo>
                  <a:lnTo>
                    <a:pt x="666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06" name="Google Shape;16106;p62"/>
            <p:cNvSpPr/>
            <p:nvPr/>
          </p:nvSpPr>
          <p:spPr>
            <a:xfrm>
              <a:off x="2858000" y="3565475"/>
              <a:ext cx="163600" cy="167325"/>
            </a:xfrm>
            <a:custGeom>
              <a:avLst/>
              <a:gdLst/>
              <a:ahLst/>
              <a:cxnLst/>
              <a:rect l="l" t="t" r="r" b="b"/>
              <a:pathLst>
                <a:path w="6544" h="6693" extrusionOk="0">
                  <a:moveTo>
                    <a:pt x="6544" y="1"/>
                  </a:moveTo>
                  <a:lnTo>
                    <a:pt x="0" y="3809"/>
                  </a:lnTo>
                  <a:lnTo>
                    <a:pt x="0" y="6692"/>
                  </a:lnTo>
                  <a:lnTo>
                    <a:pt x="998" y="6101"/>
                  </a:lnTo>
                  <a:lnTo>
                    <a:pt x="998" y="3993"/>
                  </a:lnTo>
                  <a:lnTo>
                    <a:pt x="5546" y="1332"/>
                  </a:lnTo>
                  <a:lnTo>
                    <a:pt x="5546" y="3476"/>
                  </a:lnTo>
                  <a:lnTo>
                    <a:pt x="6544" y="2921"/>
                  </a:lnTo>
                  <a:lnTo>
                    <a:pt x="654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07" name="Google Shape;16107;p62"/>
            <p:cNvSpPr/>
            <p:nvPr/>
          </p:nvSpPr>
          <p:spPr>
            <a:xfrm>
              <a:off x="2841350" y="3557150"/>
              <a:ext cx="180250" cy="103550"/>
            </a:xfrm>
            <a:custGeom>
              <a:avLst/>
              <a:gdLst/>
              <a:ahLst/>
              <a:cxnLst/>
              <a:rect l="l" t="t" r="r" b="b"/>
              <a:pathLst>
                <a:path w="7210" h="4142" extrusionOk="0">
                  <a:moveTo>
                    <a:pt x="6618" y="1"/>
                  </a:moveTo>
                  <a:lnTo>
                    <a:pt x="1" y="3809"/>
                  </a:lnTo>
                  <a:lnTo>
                    <a:pt x="666" y="4142"/>
                  </a:lnTo>
                  <a:lnTo>
                    <a:pt x="7210" y="334"/>
                  </a:lnTo>
                  <a:lnTo>
                    <a:pt x="6618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08" name="Google Shape;16108;p62"/>
            <p:cNvSpPr/>
            <p:nvPr/>
          </p:nvSpPr>
          <p:spPr>
            <a:xfrm>
              <a:off x="2841350" y="3652350"/>
              <a:ext cx="16675" cy="80450"/>
            </a:xfrm>
            <a:custGeom>
              <a:avLst/>
              <a:gdLst/>
              <a:ahLst/>
              <a:cxnLst/>
              <a:rect l="l" t="t" r="r" b="b"/>
              <a:pathLst>
                <a:path w="667" h="3218" extrusionOk="0">
                  <a:moveTo>
                    <a:pt x="1" y="1"/>
                  </a:moveTo>
                  <a:lnTo>
                    <a:pt x="1" y="2848"/>
                  </a:lnTo>
                  <a:lnTo>
                    <a:pt x="666" y="3217"/>
                  </a:lnTo>
                  <a:lnTo>
                    <a:pt x="666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09" name="Google Shape;16109;p62"/>
            <p:cNvSpPr/>
            <p:nvPr/>
          </p:nvSpPr>
          <p:spPr>
            <a:xfrm>
              <a:off x="3016975" y="3611700"/>
              <a:ext cx="15725" cy="61950"/>
            </a:xfrm>
            <a:custGeom>
              <a:avLst/>
              <a:gdLst/>
              <a:ahLst/>
              <a:cxnLst/>
              <a:rect l="l" t="t" r="r" b="b"/>
              <a:pathLst>
                <a:path w="629" h="2478" extrusionOk="0">
                  <a:moveTo>
                    <a:pt x="0" y="0"/>
                  </a:moveTo>
                  <a:lnTo>
                    <a:pt x="0" y="2144"/>
                  </a:lnTo>
                  <a:lnTo>
                    <a:pt x="629" y="2477"/>
                  </a:lnTo>
                  <a:lnTo>
                    <a:pt x="629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10" name="Google Shape;16110;p62"/>
            <p:cNvSpPr/>
            <p:nvPr/>
          </p:nvSpPr>
          <p:spPr>
            <a:xfrm>
              <a:off x="2894050" y="3587650"/>
              <a:ext cx="163600" cy="166400"/>
            </a:xfrm>
            <a:custGeom>
              <a:avLst/>
              <a:gdLst/>
              <a:ahLst/>
              <a:cxnLst/>
              <a:rect l="l" t="t" r="r" b="b"/>
              <a:pathLst>
                <a:path w="6544" h="6656" extrusionOk="0">
                  <a:moveTo>
                    <a:pt x="6544" y="1"/>
                  </a:moveTo>
                  <a:lnTo>
                    <a:pt x="0" y="3772"/>
                  </a:lnTo>
                  <a:lnTo>
                    <a:pt x="0" y="6656"/>
                  </a:lnTo>
                  <a:lnTo>
                    <a:pt x="998" y="6064"/>
                  </a:lnTo>
                  <a:lnTo>
                    <a:pt x="998" y="3920"/>
                  </a:lnTo>
                  <a:lnTo>
                    <a:pt x="5546" y="1332"/>
                  </a:lnTo>
                  <a:lnTo>
                    <a:pt x="5546" y="3439"/>
                  </a:lnTo>
                  <a:lnTo>
                    <a:pt x="6544" y="2848"/>
                  </a:lnTo>
                  <a:lnTo>
                    <a:pt x="654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11" name="Google Shape;16111;p62"/>
            <p:cNvSpPr/>
            <p:nvPr/>
          </p:nvSpPr>
          <p:spPr>
            <a:xfrm>
              <a:off x="2878325" y="3578425"/>
              <a:ext cx="179325" cy="103525"/>
            </a:xfrm>
            <a:custGeom>
              <a:avLst/>
              <a:gdLst/>
              <a:ahLst/>
              <a:cxnLst/>
              <a:rect l="l" t="t" r="r" b="b"/>
              <a:pathLst>
                <a:path w="7173" h="4141" extrusionOk="0">
                  <a:moveTo>
                    <a:pt x="6581" y="0"/>
                  </a:moveTo>
                  <a:lnTo>
                    <a:pt x="1" y="3771"/>
                  </a:lnTo>
                  <a:lnTo>
                    <a:pt x="629" y="4141"/>
                  </a:lnTo>
                  <a:lnTo>
                    <a:pt x="7173" y="370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12" name="Google Shape;16112;p62"/>
            <p:cNvSpPr/>
            <p:nvPr/>
          </p:nvSpPr>
          <p:spPr>
            <a:xfrm>
              <a:off x="2878325" y="3672700"/>
              <a:ext cx="15750" cy="81350"/>
            </a:xfrm>
            <a:custGeom>
              <a:avLst/>
              <a:gdLst/>
              <a:ahLst/>
              <a:cxnLst/>
              <a:rect l="l" t="t" r="r" b="b"/>
              <a:pathLst>
                <a:path w="630" h="3254" extrusionOk="0">
                  <a:moveTo>
                    <a:pt x="1" y="0"/>
                  </a:moveTo>
                  <a:lnTo>
                    <a:pt x="1" y="2884"/>
                  </a:lnTo>
                  <a:lnTo>
                    <a:pt x="629" y="3254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13" name="Google Shape;16113;p62"/>
            <p:cNvSpPr/>
            <p:nvPr/>
          </p:nvSpPr>
          <p:spPr>
            <a:xfrm>
              <a:off x="2729525" y="3766975"/>
              <a:ext cx="106300" cy="108400"/>
            </a:xfrm>
            <a:custGeom>
              <a:avLst/>
              <a:gdLst/>
              <a:ahLst/>
              <a:cxnLst/>
              <a:rect l="l" t="t" r="r" b="b"/>
              <a:pathLst>
                <a:path w="4252" h="4336" extrusionOk="0">
                  <a:moveTo>
                    <a:pt x="1960" y="0"/>
                  </a:moveTo>
                  <a:lnTo>
                    <a:pt x="0" y="3401"/>
                  </a:lnTo>
                  <a:lnTo>
                    <a:pt x="1405" y="4178"/>
                  </a:lnTo>
                  <a:cubicBezTo>
                    <a:pt x="1609" y="4285"/>
                    <a:pt x="1828" y="4335"/>
                    <a:pt x="2050" y="4335"/>
                  </a:cubicBezTo>
                  <a:cubicBezTo>
                    <a:pt x="2675" y="4335"/>
                    <a:pt x="3325" y="3935"/>
                    <a:pt x="3734" y="3254"/>
                  </a:cubicBezTo>
                  <a:cubicBezTo>
                    <a:pt x="4252" y="2292"/>
                    <a:pt x="4067" y="1183"/>
                    <a:pt x="3328" y="777"/>
                  </a:cubicBezTo>
                  <a:lnTo>
                    <a:pt x="196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14" name="Google Shape;16114;p62"/>
            <p:cNvSpPr/>
            <p:nvPr/>
          </p:nvSpPr>
          <p:spPr>
            <a:xfrm>
              <a:off x="2705500" y="3762625"/>
              <a:ext cx="96125" cy="93325"/>
            </a:xfrm>
            <a:custGeom>
              <a:avLst/>
              <a:gdLst/>
              <a:ahLst/>
              <a:cxnLst/>
              <a:rect l="l" t="t" r="r" b="b"/>
              <a:pathLst>
                <a:path w="3845" h="3733" extrusionOk="0">
                  <a:moveTo>
                    <a:pt x="2244" y="1"/>
                  </a:moveTo>
                  <a:cubicBezTo>
                    <a:pt x="1607" y="1"/>
                    <a:pt x="961" y="420"/>
                    <a:pt x="555" y="1098"/>
                  </a:cubicBezTo>
                  <a:cubicBezTo>
                    <a:pt x="0" y="2060"/>
                    <a:pt x="185" y="3169"/>
                    <a:pt x="961" y="3575"/>
                  </a:cubicBezTo>
                  <a:cubicBezTo>
                    <a:pt x="1165" y="3682"/>
                    <a:pt x="1387" y="3733"/>
                    <a:pt x="1613" y="3733"/>
                  </a:cubicBezTo>
                  <a:cubicBezTo>
                    <a:pt x="2248" y="3733"/>
                    <a:pt x="2918" y="3333"/>
                    <a:pt x="3327" y="2651"/>
                  </a:cubicBezTo>
                  <a:cubicBezTo>
                    <a:pt x="3845" y="1690"/>
                    <a:pt x="3660" y="581"/>
                    <a:pt x="2921" y="174"/>
                  </a:cubicBezTo>
                  <a:cubicBezTo>
                    <a:pt x="2704" y="56"/>
                    <a:pt x="2474" y="1"/>
                    <a:pt x="2244" y="1"/>
                  </a:cubicBezTo>
                  <a:close/>
                </a:path>
              </a:pathLst>
            </a:custGeom>
            <a:solidFill>
              <a:srgbClr val="2481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15" name="Google Shape;16115;p62"/>
            <p:cNvSpPr/>
            <p:nvPr/>
          </p:nvSpPr>
          <p:spPr>
            <a:xfrm>
              <a:off x="2714725" y="3767850"/>
              <a:ext cx="73975" cy="78100"/>
            </a:xfrm>
            <a:custGeom>
              <a:avLst/>
              <a:gdLst/>
              <a:ahLst/>
              <a:cxnLst/>
              <a:rect l="l" t="t" r="r" b="b"/>
              <a:pathLst>
                <a:path w="2959" h="3124" extrusionOk="0">
                  <a:moveTo>
                    <a:pt x="1876" y="1"/>
                  </a:moveTo>
                  <a:cubicBezTo>
                    <a:pt x="1347" y="1"/>
                    <a:pt x="803" y="320"/>
                    <a:pt x="444" y="926"/>
                  </a:cubicBezTo>
                  <a:cubicBezTo>
                    <a:pt x="1" y="1703"/>
                    <a:pt x="149" y="2627"/>
                    <a:pt x="777" y="2997"/>
                  </a:cubicBezTo>
                  <a:cubicBezTo>
                    <a:pt x="933" y="3082"/>
                    <a:pt x="1111" y="3124"/>
                    <a:pt x="1299" y="3124"/>
                  </a:cubicBezTo>
                  <a:cubicBezTo>
                    <a:pt x="1599" y="3124"/>
                    <a:pt x="1923" y="3017"/>
                    <a:pt x="2219" y="2812"/>
                  </a:cubicBezTo>
                  <a:cubicBezTo>
                    <a:pt x="2182" y="2479"/>
                    <a:pt x="2256" y="2109"/>
                    <a:pt x="2441" y="1777"/>
                  </a:cubicBezTo>
                  <a:cubicBezTo>
                    <a:pt x="2589" y="1555"/>
                    <a:pt x="2774" y="1370"/>
                    <a:pt x="2958" y="1259"/>
                  </a:cubicBezTo>
                  <a:cubicBezTo>
                    <a:pt x="2884" y="816"/>
                    <a:pt x="2737" y="409"/>
                    <a:pt x="2404" y="113"/>
                  </a:cubicBezTo>
                  <a:cubicBezTo>
                    <a:pt x="2235" y="38"/>
                    <a:pt x="2056" y="1"/>
                    <a:pt x="1876" y="1"/>
                  </a:cubicBezTo>
                  <a:close/>
                </a:path>
              </a:pathLst>
            </a:custGeom>
            <a:solidFill>
              <a:srgbClr val="185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16" name="Google Shape;16116;p62"/>
            <p:cNvSpPr/>
            <p:nvPr/>
          </p:nvSpPr>
          <p:spPr>
            <a:xfrm>
              <a:off x="2769250" y="3799325"/>
              <a:ext cx="20375" cy="38825"/>
            </a:xfrm>
            <a:custGeom>
              <a:avLst/>
              <a:gdLst/>
              <a:ahLst/>
              <a:cxnLst/>
              <a:rect l="l" t="t" r="r" b="b"/>
              <a:pathLst>
                <a:path w="815" h="1553" extrusionOk="0">
                  <a:moveTo>
                    <a:pt x="777" y="0"/>
                  </a:moveTo>
                  <a:cubicBezTo>
                    <a:pt x="593" y="111"/>
                    <a:pt x="408" y="370"/>
                    <a:pt x="260" y="518"/>
                  </a:cubicBezTo>
                  <a:cubicBezTo>
                    <a:pt x="75" y="850"/>
                    <a:pt x="1" y="1220"/>
                    <a:pt x="38" y="1553"/>
                  </a:cubicBezTo>
                  <a:cubicBezTo>
                    <a:pt x="223" y="1405"/>
                    <a:pt x="408" y="1220"/>
                    <a:pt x="556" y="998"/>
                  </a:cubicBezTo>
                  <a:cubicBezTo>
                    <a:pt x="740" y="666"/>
                    <a:pt x="814" y="296"/>
                    <a:pt x="777" y="0"/>
                  </a:cubicBezTo>
                  <a:close/>
                </a:path>
              </a:pathLst>
            </a:custGeom>
            <a:solidFill>
              <a:srgbClr val="0B2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17" name="Google Shape;16117;p62"/>
            <p:cNvSpPr/>
            <p:nvPr/>
          </p:nvSpPr>
          <p:spPr>
            <a:xfrm>
              <a:off x="2706400" y="3750325"/>
              <a:ext cx="102625" cy="113775"/>
            </a:xfrm>
            <a:custGeom>
              <a:avLst/>
              <a:gdLst/>
              <a:ahLst/>
              <a:cxnLst/>
              <a:rect l="l" t="t" r="r" b="b"/>
              <a:pathLst>
                <a:path w="4105" h="4551" extrusionOk="0">
                  <a:moveTo>
                    <a:pt x="2182" y="1"/>
                  </a:moveTo>
                  <a:lnTo>
                    <a:pt x="1" y="3846"/>
                  </a:lnTo>
                  <a:lnTo>
                    <a:pt x="888" y="4363"/>
                  </a:lnTo>
                  <a:cubicBezTo>
                    <a:pt x="1123" y="4491"/>
                    <a:pt x="1376" y="4550"/>
                    <a:pt x="1633" y="4550"/>
                  </a:cubicBezTo>
                  <a:cubicBezTo>
                    <a:pt x="2344" y="4550"/>
                    <a:pt x="3078" y="4089"/>
                    <a:pt x="3513" y="3328"/>
                  </a:cubicBezTo>
                  <a:cubicBezTo>
                    <a:pt x="4105" y="2256"/>
                    <a:pt x="3883" y="1036"/>
                    <a:pt x="3070" y="518"/>
                  </a:cubicBezTo>
                  <a:lnTo>
                    <a:pt x="2182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18" name="Google Shape;16118;p62"/>
            <p:cNvSpPr/>
            <p:nvPr/>
          </p:nvSpPr>
          <p:spPr>
            <a:xfrm>
              <a:off x="2679600" y="3745100"/>
              <a:ext cx="107250" cy="106600"/>
            </a:xfrm>
            <a:custGeom>
              <a:avLst/>
              <a:gdLst/>
              <a:ahLst/>
              <a:cxnLst/>
              <a:rect l="l" t="t" r="r" b="b"/>
              <a:pathLst>
                <a:path w="4290" h="4264" extrusionOk="0">
                  <a:moveTo>
                    <a:pt x="2498" y="1"/>
                  </a:moveTo>
                  <a:cubicBezTo>
                    <a:pt x="1799" y="1"/>
                    <a:pt x="1058" y="467"/>
                    <a:pt x="629" y="1245"/>
                  </a:cubicBezTo>
                  <a:cubicBezTo>
                    <a:pt x="1" y="2280"/>
                    <a:pt x="186" y="3537"/>
                    <a:pt x="1073" y="4055"/>
                  </a:cubicBezTo>
                  <a:cubicBezTo>
                    <a:pt x="1306" y="4197"/>
                    <a:pt x="1565" y="4264"/>
                    <a:pt x="1830" y="4264"/>
                  </a:cubicBezTo>
                  <a:cubicBezTo>
                    <a:pt x="2528" y="4264"/>
                    <a:pt x="3269" y="3797"/>
                    <a:pt x="3698" y="3019"/>
                  </a:cubicBezTo>
                  <a:cubicBezTo>
                    <a:pt x="4289" y="1984"/>
                    <a:pt x="4068" y="727"/>
                    <a:pt x="3254" y="210"/>
                  </a:cubicBezTo>
                  <a:cubicBezTo>
                    <a:pt x="3021" y="68"/>
                    <a:pt x="2762" y="1"/>
                    <a:pt x="2498" y="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19" name="Google Shape;16119;p62"/>
            <p:cNvSpPr/>
            <p:nvPr/>
          </p:nvSpPr>
          <p:spPr>
            <a:xfrm>
              <a:off x="2687000" y="3754275"/>
              <a:ext cx="91525" cy="89175"/>
            </a:xfrm>
            <a:custGeom>
              <a:avLst/>
              <a:gdLst/>
              <a:ahLst/>
              <a:cxnLst/>
              <a:rect l="l" t="t" r="r" b="b"/>
              <a:pathLst>
                <a:path w="3661" h="3567" extrusionOk="0">
                  <a:moveTo>
                    <a:pt x="2113" y="1"/>
                  </a:moveTo>
                  <a:cubicBezTo>
                    <a:pt x="1516" y="1"/>
                    <a:pt x="869" y="405"/>
                    <a:pt x="518" y="1026"/>
                  </a:cubicBezTo>
                  <a:cubicBezTo>
                    <a:pt x="1" y="1913"/>
                    <a:pt x="185" y="2985"/>
                    <a:pt x="925" y="3392"/>
                  </a:cubicBezTo>
                  <a:cubicBezTo>
                    <a:pt x="1114" y="3512"/>
                    <a:pt x="1325" y="3567"/>
                    <a:pt x="1543" y="3567"/>
                  </a:cubicBezTo>
                  <a:cubicBezTo>
                    <a:pt x="2131" y="3567"/>
                    <a:pt x="2765" y="3163"/>
                    <a:pt x="3143" y="2542"/>
                  </a:cubicBezTo>
                  <a:cubicBezTo>
                    <a:pt x="3661" y="1654"/>
                    <a:pt x="3513" y="582"/>
                    <a:pt x="2736" y="175"/>
                  </a:cubicBezTo>
                  <a:cubicBezTo>
                    <a:pt x="2547" y="56"/>
                    <a:pt x="2333" y="1"/>
                    <a:pt x="2113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16120" name="Google Shape;16120;p62"/>
          <p:cNvSpPr/>
          <p:nvPr/>
        </p:nvSpPr>
        <p:spPr>
          <a:xfrm>
            <a:off x="4877758" y="4432488"/>
            <a:ext cx="2312985" cy="343019"/>
          </a:xfrm>
          <a:custGeom>
            <a:avLst/>
            <a:gdLst/>
            <a:ahLst/>
            <a:cxnLst/>
            <a:rect l="l" t="t" r="r" b="b"/>
            <a:pathLst>
              <a:path w="93795" h="58711" extrusionOk="0">
                <a:moveTo>
                  <a:pt x="46879" y="1"/>
                </a:moveTo>
                <a:cubicBezTo>
                  <a:pt x="20999" y="1"/>
                  <a:pt x="0" y="13125"/>
                  <a:pt x="0" y="29356"/>
                </a:cubicBezTo>
                <a:cubicBezTo>
                  <a:pt x="0" y="45549"/>
                  <a:pt x="20999" y="58710"/>
                  <a:pt x="46879" y="58710"/>
                </a:cubicBezTo>
                <a:cubicBezTo>
                  <a:pt x="72795" y="58710"/>
                  <a:pt x="93795" y="45549"/>
                  <a:pt x="93795" y="29356"/>
                </a:cubicBezTo>
                <a:cubicBezTo>
                  <a:pt x="93795" y="13125"/>
                  <a:pt x="72795" y="1"/>
                  <a:pt x="468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16121" name="Google Shape;16121;p62"/>
          <p:cNvGrpSpPr/>
          <p:nvPr/>
        </p:nvGrpSpPr>
        <p:grpSpPr>
          <a:xfrm>
            <a:off x="5002900" y="539499"/>
            <a:ext cx="2062803" cy="4079036"/>
            <a:chOff x="5881625" y="539499"/>
            <a:chExt cx="2062803" cy="4079036"/>
          </a:xfrm>
        </p:grpSpPr>
        <p:sp>
          <p:nvSpPr>
            <p:cNvPr id="16122" name="Google Shape;16122;p62"/>
            <p:cNvSpPr/>
            <p:nvPr/>
          </p:nvSpPr>
          <p:spPr>
            <a:xfrm>
              <a:off x="5881625" y="539499"/>
              <a:ext cx="2062803" cy="4079036"/>
            </a:xfrm>
            <a:custGeom>
              <a:avLst/>
              <a:gdLst/>
              <a:ahLst/>
              <a:cxnLst/>
              <a:rect l="l" t="t" r="r" b="b"/>
              <a:pathLst>
                <a:path w="61960" h="122466" extrusionOk="0">
                  <a:moveTo>
                    <a:pt x="52217" y="0"/>
                  </a:moveTo>
                  <a:lnTo>
                    <a:pt x="9743" y="0"/>
                  </a:lnTo>
                  <a:lnTo>
                    <a:pt x="9743" y="0"/>
                  </a:lnTo>
                  <a:lnTo>
                    <a:pt x="8803" y="0"/>
                  </a:lnTo>
                  <a:lnTo>
                    <a:pt x="7778" y="171"/>
                  </a:lnTo>
                  <a:lnTo>
                    <a:pt x="6838" y="427"/>
                  </a:lnTo>
                  <a:lnTo>
                    <a:pt x="5983" y="769"/>
                  </a:lnTo>
                  <a:lnTo>
                    <a:pt x="5129" y="1111"/>
                  </a:lnTo>
                  <a:lnTo>
                    <a:pt x="4359" y="1624"/>
                  </a:lnTo>
                  <a:lnTo>
                    <a:pt x="3590" y="2222"/>
                  </a:lnTo>
                  <a:lnTo>
                    <a:pt x="2907" y="2820"/>
                  </a:lnTo>
                  <a:lnTo>
                    <a:pt x="2223" y="3504"/>
                  </a:lnTo>
                  <a:lnTo>
                    <a:pt x="1710" y="4273"/>
                  </a:lnTo>
                  <a:lnTo>
                    <a:pt x="1197" y="5042"/>
                  </a:lnTo>
                  <a:lnTo>
                    <a:pt x="770" y="5897"/>
                  </a:lnTo>
                  <a:lnTo>
                    <a:pt x="514" y="6837"/>
                  </a:lnTo>
                  <a:lnTo>
                    <a:pt x="257" y="7777"/>
                  </a:lnTo>
                  <a:lnTo>
                    <a:pt x="86" y="8717"/>
                  </a:lnTo>
                  <a:lnTo>
                    <a:pt x="1" y="9743"/>
                  </a:lnTo>
                  <a:lnTo>
                    <a:pt x="1" y="112723"/>
                  </a:lnTo>
                  <a:lnTo>
                    <a:pt x="1" y="112723"/>
                  </a:lnTo>
                  <a:lnTo>
                    <a:pt x="86" y="113748"/>
                  </a:lnTo>
                  <a:lnTo>
                    <a:pt x="257" y="114688"/>
                  </a:lnTo>
                  <a:lnTo>
                    <a:pt x="514" y="115629"/>
                  </a:lnTo>
                  <a:lnTo>
                    <a:pt x="770" y="116569"/>
                  </a:lnTo>
                  <a:lnTo>
                    <a:pt x="1197" y="117423"/>
                  </a:lnTo>
                  <a:lnTo>
                    <a:pt x="1710" y="118192"/>
                  </a:lnTo>
                  <a:lnTo>
                    <a:pt x="2223" y="118962"/>
                  </a:lnTo>
                  <a:lnTo>
                    <a:pt x="2907" y="119645"/>
                  </a:lnTo>
                  <a:lnTo>
                    <a:pt x="3590" y="120243"/>
                  </a:lnTo>
                  <a:lnTo>
                    <a:pt x="4359" y="120842"/>
                  </a:lnTo>
                  <a:lnTo>
                    <a:pt x="5129" y="121354"/>
                  </a:lnTo>
                  <a:lnTo>
                    <a:pt x="5983" y="121696"/>
                  </a:lnTo>
                  <a:lnTo>
                    <a:pt x="6838" y="122038"/>
                  </a:lnTo>
                  <a:lnTo>
                    <a:pt x="7778" y="122294"/>
                  </a:lnTo>
                  <a:lnTo>
                    <a:pt x="8803" y="122465"/>
                  </a:lnTo>
                  <a:lnTo>
                    <a:pt x="9743" y="122465"/>
                  </a:lnTo>
                  <a:lnTo>
                    <a:pt x="52217" y="122465"/>
                  </a:lnTo>
                  <a:lnTo>
                    <a:pt x="52217" y="122465"/>
                  </a:lnTo>
                  <a:lnTo>
                    <a:pt x="53243" y="122465"/>
                  </a:lnTo>
                  <a:lnTo>
                    <a:pt x="54183" y="122294"/>
                  </a:lnTo>
                  <a:lnTo>
                    <a:pt x="55123" y="122038"/>
                  </a:lnTo>
                  <a:lnTo>
                    <a:pt x="55978" y="121696"/>
                  </a:lnTo>
                  <a:lnTo>
                    <a:pt x="56832" y="121354"/>
                  </a:lnTo>
                  <a:lnTo>
                    <a:pt x="57687" y="120842"/>
                  </a:lnTo>
                  <a:lnTo>
                    <a:pt x="58371" y="120243"/>
                  </a:lnTo>
                  <a:lnTo>
                    <a:pt x="59054" y="119645"/>
                  </a:lnTo>
                  <a:lnTo>
                    <a:pt x="59738" y="118962"/>
                  </a:lnTo>
                  <a:lnTo>
                    <a:pt x="60251" y="118192"/>
                  </a:lnTo>
                  <a:lnTo>
                    <a:pt x="60764" y="117423"/>
                  </a:lnTo>
                  <a:lnTo>
                    <a:pt x="61191" y="116569"/>
                  </a:lnTo>
                  <a:lnTo>
                    <a:pt x="61533" y="115629"/>
                  </a:lnTo>
                  <a:lnTo>
                    <a:pt x="61704" y="114688"/>
                  </a:lnTo>
                  <a:lnTo>
                    <a:pt x="61875" y="113748"/>
                  </a:lnTo>
                  <a:lnTo>
                    <a:pt x="61960" y="112723"/>
                  </a:lnTo>
                  <a:lnTo>
                    <a:pt x="61960" y="9743"/>
                  </a:lnTo>
                  <a:lnTo>
                    <a:pt x="61960" y="9743"/>
                  </a:lnTo>
                  <a:lnTo>
                    <a:pt x="61875" y="8717"/>
                  </a:lnTo>
                  <a:lnTo>
                    <a:pt x="61704" y="7777"/>
                  </a:lnTo>
                  <a:lnTo>
                    <a:pt x="61533" y="6837"/>
                  </a:lnTo>
                  <a:lnTo>
                    <a:pt x="61191" y="5897"/>
                  </a:lnTo>
                  <a:lnTo>
                    <a:pt x="60764" y="5042"/>
                  </a:lnTo>
                  <a:lnTo>
                    <a:pt x="60251" y="4273"/>
                  </a:lnTo>
                  <a:lnTo>
                    <a:pt x="59738" y="3504"/>
                  </a:lnTo>
                  <a:lnTo>
                    <a:pt x="59054" y="2820"/>
                  </a:lnTo>
                  <a:lnTo>
                    <a:pt x="58371" y="2222"/>
                  </a:lnTo>
                  <a:lnTo>
                    <a:pt x="57687" y="1624"/>
                  </a:lnTo>
                  <a:lnTo>
                    <a:pt x="56832" y="1111"/>
                  </a:lnTo>
                  <a:lnTo>
                    <a:pt x="55978" y="769"/>
                  </a:lnTo>
                  <a:lnTo>
                    <a:pt x="55123" y="427"/>
                  </a:lnTo>
                  <a:lnTo>
                    <a:pt x="54183" y="171"/>
                  </a:lnTo>
                  <a:lnTo>
                    <a:pt x="53243" y="0"/>
                  </a:lnTo>
                  <a:lnTo>
                    <a:pt x="52217" y="0"/>
                  </a:lnTo>
                  <a:lnTo>
                    <a:pt x="52217" y="0"/>
                  </a:lnTo>
                  <a:close/>
                  <a:moveTo>
                    <a:pt x="24870" y="5042"/>
                  </a:moveTo>
                  <a:lnTo>
                    <a:pt x="24870" y="5042"/>
                  </a:lnTo>
                  <a:lnTo>
                    <a:pt x="24955" y="5042"/>
                  </a:lnTo>
                  <a:lnTo>
                    <a:pt x="37176" y="5042"/>
                  </a:lnTo>
                  <a:lnTo>
                    <a:pt x="37176" y="5042"/>
                  </a:lnTo>
                  <a:lnTo>
                    <a:pt x="37433" y="5042"/>
                  </a:lnTo>
                  <a:lnTo>
                    <a:pt x="37689" y="5213"/>
                  </a:lnTo>
                  <a:lnTo>
                    <a:pt x="37860" y="5469"/>
                  </a:lnTo>
                  <a:lnTo>
                    <a:pt x="37946" y="5811"/>
                  </a:lnTo>
                  <a:lnTo>
                    <a:pt x="37946" y="5811"/>
                  </a:lnTo>
                  <a:lnTo>
                    <a:pt x="37860" y="6068"/>
                  </a:lnTo>
                  <a:lnTo>
                    <a:pt x="37689" y="6324"/>
                  </a:lnTo>
                  <a:lnTo>
                    <a:pt x="37433" y="6495"/>
                  </a:lnTo>
                  <a:lnTo>
                    <a:pt x="37091" y="6580"/>
                  </a:lnTo>
                  <a:lnTo>
                    <a:pt x="37091" y="6580"/>
                  </a:lnTo>
                  <a:lnTo>
                    <a:pt x="37091" y="6580"/>
                  </a:lnTo>
                  <a:lnTo>
                    <a:pt x="24870" y="6580"/>
                  </a:lnTo>
                  <a:lnTo>
                    <a:pt x="24870" y="6580"/>
                  </a:lnTo>
                  <a:lnTo>
                    <a:pt x="24870" y="6580"/>
                  </a:lnTo>
                  <a:lnTo>
                    <a:pt x="24528" y="6495"/>
                  </a:lnTo>
                  <a:lnTo>
                    <a:pt x="24272" y="6324"/>
                  </a:lnTo>
                  <a:lnTo>
                    <a:pt x="24101" y="6068"/>
                  </a:lnTo>
                  <a:lnTo>
                    <a:pt x="24101" y="5811"/>
                  </a:lnTo>
                  <a:lnTo>
                    <a:pt x="24101" y="5811"/>
                  </a:lnTo>
                  <a:lnTo>
                    <a:pt x="24101" y="5469"/>
                  </a:lnTo>
                  <a:lnTo>
                    <a:pt x="24272" y="5213"/>
                  </a:lnTo>
                  <a:lnTo>
                    <a:pt x="24528" y="5042"/>
                  </a:lnTo>
                  <a:lnTo>
                    <a:pt x="24870" y="5042"/>
                  </a:lnTo>
                  <a:lnTo>
                    <a:pt x="24870" y="5042"/>
                  </a:lnTo>
                  <a:close/>
                  <a:moveTo>
                    <a:pt x="31023" y="119389"/>
                  </a:moveTo>
                  <a:lnTo>
                    <a:pt x="31023" y="119389"/>
                  </a:lnTo>
                  <a:lnTo>
                    <a:pt x="30340" y="119303"/>
                  </a:lnTo>
                  <a:lnTo>
                    <a:pt x="29741" y="119132"/>
                  </a:lnTo>
                  <a:lnTo>
                    <a:pt x="29143" y="118791"/>
                  </a:lnTo>
                  <a:lnTo>
                    <a:pt x="28630" y="118449"/>
                  </a:lnTo>
                  <a:lnTo>
                    <a:pt x="28288" y="117936"/>
                  </a:lnTo>
                  <a:lnTo>
                    <a:pt x="27947" y="117338"/>
                  </a:lnTo>
                  <a:lnTo>
                    <a:pt x="27776" y="116740"/>
                  </a:lnTo>
                  <a:lnTo>
                    <a:pt x="27690" y="116056"/>
                  </a:lnTo>
                  <a:lnTo>
                    <a:pt x="27690" y="116056"/>
                  </a:lnTo>
                  <a:lnTo>
                    <a:pt x="27776" y="115458"/>
                  </a:lnTo>
                  <a:lnTo>
                    <a:pt x="27947" y="114774"/>
                  </a:lnTo>
                  <a:lnTo>
                    <a:pt x="28288" y="114261"/>
                  </a:lnTo>
                  <a:lnTo>
                    <a:pt x="28630" y="113748"/>
                  </a:lnTo>
                  <a:lnTo>
                    <a:pt x="29143" y="113407"/>
                  </a:lnTo>
                  <a:lnTo>
                    <a:pt x="29741" y="113065"/>
                  </a:lnTo>
                  <a:lnTo>
                    <a:pt x="30340" y="112894"/>
                  </a:lnTo>
                  <a:lnTo>
                    <a:pt x="31023" y="112808"/>
                  </a:lnTo>
                  <a:lnTo>
                    <a:pt x="31023" y="112808"/>
                  </a:lnTo>
                  <a:lnTo>
                    <a:pt x="31621" y="112894"/>
                  </a:lnTo>
                  <a:lnTo>
                    <a:pt x="32305" y="113065"/>
                  </a:lnTo>
                  <a:lnTo>
                    <a:pt x="32818" y="113407"/>
                  </a:lnTo>
                  <a:lnTo>
                    <a:pt x="33331" y="113748"/>
                  </a:lnTo>
                  <a:lnTo>
                    <a:pt x="33758" y="114261"/>
                  </a:lnTo>
                  <a:lnTo>
                    <a:pt x="34014" y="114774"/>
                  </a:lnTo>
                  <a:lnTo>
                    <a:pt x="34185" y="115458"/>
                  </a:lnTo>
                  <a:lnTo>
                    <a:pt x="34271" y="116056"/>
                  </a:lnTo>
                  <a:lnTo>
                    <a:pt x="34271" y="116056"/>
                  </a:lnTo>
                  <a:lnTo>
                    <a:pt x="34185" y="116740"/>
                  </a:lnTo>
                  <a:lnTo>
                    <a:pt x="34014" y="117338"/>
                  </a:lnTo>
                  <a:lnTo>
                    <a:pt x="33758" y="117936"/>
                  </a:lnTo>
                  <a:lnTo>
                    <a:pt x="33331" y="118449"/>
                  </a:lnTo>
                  <a:lnTo>
                    <a:pt x="32818" y="118791"/>
                  </a:lnTo>
                  <a:lnTo>
                    <a:pt x="32305" y="119132"/>
                  </a:lnTo>
                  <a:lnTo>
                    <a:pt x="31621" y="119303"/>
                  </a:lnTo>
                  <a:lnTo>
                    <a:pt x="31023" y="119389"/>
                  </a:lnTo>
                  <a:lnTo>
                    <a:pt x="31023" y="119389"/>
                  </a:lnTo>
                  <a:close/>
                  <a:moveTo>
                    <a:pt x="59482" y="108877"/>
                  </a:moveTo>
                  <a:lnTo>
                    <a:pt x="2479" y="108877"/>
                  </a:lnTo>
                  <a:lnTo>
                    <a:pt x="2479" y="13588"/>
                  </a:lnTo>
                  <a:lnTo>
                    <a:pt x="59482" y="13588"/>
                  </a:lnTo>
                  <a:lnTo>
                    <a:pt x="59482" y="10887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23" name="Google Shape;16123;p62"/>
            <p:cNvSpPr/>
            <p:nvPr/>
          </p:nvSpPr>
          <p:spPr>
            <a:xfrm>
              <a:off x="5942550" y="918575"/>
              <a:ext cx="1944900" cy="33393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24" name="Google Shape;16124;p62"/>
            <p:cNvSpPr/>
            <p:nvPr/>
          </p:nvSpPr>
          <p:spPr>
            <a:xfrm>
              <a:off x="6604500" y="4269450"/>
              <a:ext cx="621000" cy="2694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25" name="Google Shape;16125;p62"/>
            <p:cNvSpPr/>
            <p:nvPr/>
          </p:nvSpPr>
          <p:spPr>
            <a:xfrm>
              <a:off x="6604500" y="684250"/>
              <a:ext cx="621000" cy="1053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pic>
        <p:nvPicPr>
          <p:cNvPr id="16126" name="Google Shape;16126;p62"/>
          <p:cNvPicPr preferRelativeResize="0"/>
          <p:nvPr/>
        </p:nvPicPr>
        <p:blipFill rotWithShape="1">
          <a:blip r:embed="rId3">
            <a:alphaModFix/>
          </a:blip>
          <a:srcRect l="61929" r="1618"/>
          <a:stretch/>
        </p:blipFill>
        <p:spPr>
          <a:xfrm>
            <a:off x="5098088" y="1134338"/>
            <a:ext cx="1872300" cy="28893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31" name="Google Shape;16131;p63"/>
          <p:cNvSpPr txBox="1">
            <a:spLocks noGrp="1"/>
          </p:cNvSpPr>
          <p:nvPr>
            <p:ph type="title" idx="2"/>
          </p:nvPr>
        </p:nvSpPr>
        <p:spPr>
          <a:xfrm>
            <a:off x="7427875" y="1495875"/>
            <a:ext cx="1002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04</a:t>
            </a:r>
            <a:endParaRPr>
              <a:cs typeface="B Nazanin" pitchFamily="2" charset="-78"/>
            </a:endParaRPr>
          </a:p>
        </p:txBody>
      </p:sp>
      <p:sp>
        <p:nvSpPr>
          <p:cNvPr id="16132" name="Google Shape;16132;p63"/>
          <p:cNvSpPr txBox="1">
            <a:spLocks noGrp="1"/>
          </p:cNvSpPr>
          <p:nvPr>
            <p:ph type="subTitle" idx="1"/>
          </p:nvPr>
        </p:nvSpPr>
        <p:spPr>
          <a:xfrm>
            <a:off x="3363175" y="3283700"/>
            <a:ext cx="5067600" cy="55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100"/>
              <a:buFont typeface="Arial"/>
              <a:buNone/>
            </a:pPr>
            <a:r>
              <a:rPr lang="fa-IR" dirty="0">
                <a:cs typeface="B Nazanin" pitchFamily="2" charset="-78"/>
              </a:rPr>
              <a:t>در صورت نیاز می توانید زیرنویس را در اینجا وارد کنید</a:t>
            </a:r>
            <a:endParaRPr>
              <a:cs typeface="B Nazanin" pitchFamily="2" charset="-78"/>
            </a:endParaRPr>
          </a:p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133" name="Google Shape;16133;p63"/>
          <p:cNvSpPr txBox="1">
            <a:spLocks noGrp="1"/>
          </p:cNvSpPr>
          <p:nvPr>
            <p:ph type="title"/>
          </p:nvPr>
        </p:nvSpPr>
        <p:spPr>
          <a:xfrm>
            <a:off x="3363175" y="2441900"/>
            <a:ext cx="5067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فرآیند</a:t>
            </a:r>
            <a:endParaRPr>
              <a:cs typeface="B Nazanin" pitchFamily="2" charset="-78"/>
            </a:endParaRPr>
          </a:p>
        </p:txBody>
      </p:sp>
      <p:grpSp>
        <p:nvGrpSpPr>
          <p:cNvPr id="16134" name="Google Shape;16134;p63"/>
          <p:cNvGrpSpPr/>
          <p:nvPr/>
        </p:nvGrpSpPr>
        <p:grpSpPr>
          <a:xfrm>
            <a:off x="315256" y="978541"/>
            <a:ext cx="3632979" cy="3023179"/>
            <a:chOff x="1320925" y="611525"/>
            <a:chExt cx="2345825" cy="1952075"/>
          </a:xfrm>
        </p:grpSpPr>
        <p:sp>
          <p:nvSpPr>
            <p:cNvPr id="16135" name="Google Shape;16135;p63"/>
            <p:cNvSpPr/>
            <p:nvPr/>
          </p:nvSpPr>
          <p:spPr>
            <a:xfrm>
              <a:off x="1320925" y="1096750"/>
              <a:ext cx="2345825" cy="1466850"/>
            </a:xfrm>
            <a:custGeom>
              <a:avLst/>
              <a:gdLst/>
              <a:ahLst/>
              <a:cxnLst/>
              <a:rect l="l" t="t" r="r" b="b"/>
              <a:pathLst>
                <a:path w="93833" h="58674" extrusionOk="0">
                  <a:moveTo>
                    <a:pt x="46917" y="1"/>
                  </a:moveTo>
                  <a:cubicBezTo>
                    <a:pt x="21000" y="1"/>
                    <a:pt x="1" y="13125"/>
                    <a:pt x="1" y="29356"/>
                  </a:cubicBezTo>
                  <a:cubicBezTo>
                    <a:pt x="1" y="45549"/>
                    <a:pt x="21000" y="58673"/>
                    <a:pt x="46917" y="58673"/>
                  </a:cubicBezTo>
                  <a:cubicBezTo>
                    <a:pt x="72833" y="58673"/>
                    <a:pt x="93833" y="45549"/>
                    <a:pt x="93833" y="29356"/>
                  </a:cubicBezTo>
                  <a:cubicBezTo>
                    <a:pt x="93833" y="13125"/>
                    <a:pt x="72833" y="1"/>
                    <a:pt x="46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36" name="Google Shape;16136;p63"/>
            <p:cNvSpPr/>
            <p:nvPr/>
          </p:nvSpPr>
          <p:spPr>
            <a:xfrm>
              <a:off x="2115800" y="1364800"/>
              <a:ext cx="1309725" cy="755150"/>
            </a:xfrm>
            <a:custGeom>
              <a:avLst/>
              <a:gdLst/>
              <a:ahLst/>
              <a:cxnLst/>
              <a:rect l="l" t="t" r="r" b="b"/>
              <a:pathLst>
                <a:path w="52389" h="30206" extrusionOk="0">
                  <a:moveTo>
                    <a:pt x="26176" y="0"/>
                  </a:moveTo>
                  <a:lnTo>
                    <a:pt x="1" y="15084"/>
                  </a:lnTo>
                  <a:lnTo>
                    <a:pt x="26176" y="30205"/>
                  </a:lnTo>
                  <a:lnTo>
                    <a:pt x="52388" y="15084"/>
                  </a:lnTo>
                  <a:lnTo>
                    <a:pt x="26176" y="0"/>
                  </a:lnTo>
                  <a:close/>
                </a:path>
              </a:pathLst>
            </a:custGeom>
            <a:solidFill>
              <a:srgbClr val="E0D6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37" name="Google Shape;16137;p63"/>
            <p:cNvSpPr/>
            <p:nvPr/>
          </p:nvSpPr>
          <p:spPr>
            <a:xfrm>
              <a:off x="2692550" y="2058925"/>
              <a:ext cx="161775" cy="232925"/>
            </a:xfrm>
            <a:custGeom>
              <a:avLst/>
              <a:gdLst/>
              <a:ahLst/>
              <a:cxnLst/>
              <a:rect l="l" t="t" r="r" b="b"/>
              <a:pathLst>
                <a:path w="6471" h="9317" extrusionOk="0">
                  <a:moveTo>
                    <a:pt x="0" y="0"/>
                  </a:moveTo>
                  <a:lnTo>
                    <a:pt x="0" y="7468"/>
                  </a:lnTo>
                  <a:cubicBezTo>
                    <a:pt x="0" y="7579"/>
                    <a:pt x="0" y="7653"/>
                    <a:pt x="37" y="7764"/>
                  </a:cubicBezTo>
                  <a:lnTo>
                    <a:pt x="37" y="7801"/>
                  </a:lnTo>
                  <a:cubicBezTo>
                    <a:pt x="111" y="7801"/>
                    <a:pt x="111" y="7838"/>
                    <a:pt x="111" y="7838"/>
                  </a:cubicBezTo>
                  <a:lnTo>
                    <a:pt x="111" y="7912"/>
                  </a:lnTo>
                  <a:cubicBezTo>
                    <a:pt x="111" y="7949"/>
                    <a:pt x="111" y="7986"/>
                    <a:pt x="148" y="8023"/>
                  </a:cubicBezTo>
                  <a:cubicBezTo>
                    <a:pt x="185" y="8097"/>
                    <a:pt x="185" y="8134"/>
                    <a:pt x="222" y="8171"/>
                  </a:cubicBezTo>
                  <a:cubicBezTo>
                    <a:pt x="222" y="8208"/>
                    <a:pt x="296" y="8282"/>
                    <a:pt x="333" y="8319"/>
                  </a:cubicBezTo>
                  <a:lnTo>
                    <a:pt x="481" y="8467"/>
                  </a:lnTo>
                  <a:cubicBezTo>
                    <a:pt x="518" y="8467"/>
                    <a:pt x="518" y="8504"/>
                    <a:pt x="555" y="8504"/>
                  </a:cubicBezTo>
                  <a:cubicBezTo>
                    <a:pt x="592" y="8578"/>
                    <a:pt x="740" y="8688"/>
                    <a:pt x="814" y="8725"/>
                  </a:cubicBezTo>
                  <a:cubicBezTo>
                    <a:pt x="814" y="8725"/>
                    <a:pt x="888" y="8762"/>
                    <a:pt x="925" y="8762"/>
                  </a:cubicBezTo>
                  <a:cubicBezTo>
                    <a:pt x="962" y="8836"/>
                    <a:pt x="1073" y="8873"/>
                    <a:pt x="1147" y="8910"/>
                  </a:cubicBezTo>
                  <a:cubicBezTo>
                    <a:pt x="1147" y="8910"/>
                    <a:pt x="1183" y="8947"/>
                    <a:pt x="1257" y="8947"/>
                  </a:cubicBezTo>
                  <a:cubicBezTo>
                    <a:pt x="1331" y="9021"/>
                    <a:pt x="1442" y="9058"/>
                    <a:pt x="1553" y="9095"/>
                  </a:cubicBezTo>
                  <a:cubicBezTo>
                    <a:pt x="1627" y="9095"/>
                    <a:pt x="1701" y="9132"/>
                    <a:pt x="1738" y="9132"/>
                  </a:cubicBezTo>
                  <a:cubicBezTo>
                    <a:pt x="1886" y="9206"/>
                    <a:pt x="1997" y="9243"/>
                    <a:pt x="2108" y="9243"/>
                  </a:cubicBezTo>
                  <a:cubicBezTo>
                    <a:pt x="2182" y="9280"/>
                    <a:pt x="2219" y="9280"/>
                    <a:pt x="2256" y="9280"/>
                  </a:cubicBezTo>
                  <a:lnTo>
                    <a:pt x="2477" y="9280"/>
                  </a:lnTo>
                  <a:cubicBezTo>
                    <a:pt x="2625" y="9317"/>
                    <a:pt x="2736" y="9317"/>
                    <a:pt x="2810" y="9317"/>
                  </a:cubicBezTo>
                  <a:lnTo>
                    <a:pt x="3550" y="9317"/>
                  </a:lnTo>
                  <a:cubicBezTo>
                    <a:pt x="3697" y="9280"/>
                    <a:pt x="3771" y="9280"/>
                    <a:pt x="3882" y="9280"/>
                  </a:cubicBezTo>
                  <a:lnTo>
                    <a:pt x="4104" y="9280"/>
                  </a:lnTo>
                  <a:cubicBezTo>
                    <a:pt x="4178" y="9243"/>
                    <a:pt x="4215" y="9243"/>
                    <a:pt x="4252" y="9243"/>
                  </a:cubicBezTo>
                  <a:cubicBezTo>
                    <a:pt x="4400" y="9206"/>
                    <a:pt x="4474" y="9206"/>
                    <a:pt x="4622" y="9132"/>
                  </a:cubicBezTo>
                  <a:cubicBezTo>
                    <a:pt x="5731" y="8836"/>
                    <a:pt x="6470" y="8208"/>
                    <a:pt x="6470" y="7505"/>
                  </a:cubicBezTo>
                  <a:lnTo>
                    <a:pt x="64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38" name="Google Shape;16138;p63"/>
            <p:cNvSpPr/>
            <p:nvPr/>
          </p:nvSpPr>
          <p:spPr>
            <a:xfrm>
              <a:off x="2737825" y="2058925"/>
              <a:ext cx="71200" cy="232000"/>
            </a:xfrm>
            <a:custGeom>
              <a:avLst/>
              <a:gdLst/>
              <a:ahLst/>
              <a:cxnLst/>
              <a:rect l="l" t="t" r="r" b="b"/>
              <a:pathLst>
                <a:path w="2848" h="9280" extrusionOk="0">
                  <a:moveTo>
                    <a:pt x="1" y="0"/>
                  </a:moveTo>
                  <a:lnTo>
                    <a:pt x="1" y="9095"/>
                  </a:lnTo>
                  <a:cubicBezTo>
                    <a:pt x="112" y="9132"/>
                    <a:pt x="223" y="9206"/>
                    <a:pt x="371" y="9206"/>
                  </a:cubicBezTo>
                  <a:cubicBezTo>
                    <a:pt x="408" y="9243"/>
                    <a:pt x="445" y="9243"/>
                    <a:pt x="482" y="9243"/>
                  </a:cubicBezTo>
                  <a:lnTo>
                    <a:pt x="740" y="9243"/>
                  </a:lnTo>
                  <a:cubicBezTo>
                    <a:pt x="851" y="9280"/>
                    <a:pt x="962" y="9280"/>
                    <a:pt x="1036" y="9280"/>
                  </a:cubicBezTo>
                  <a:lnTo>
                    <a:pt x="1776" y="9280"/>
                  </a:lnTo>
                  <a:cubicBezTo>
                    <a:pt x="1923" y="9243"/>
                    <a:pt x="2034" y="9243"/>
                    <a:pt x="2108" y="9243"/>
                  </a:cubicBezTo>
                  <a:lnTo>
                    <a:pt x="2330" y="9243"/>
                  </a:lnTo>
                  <a:cubicBezTo>
                    <a:pt x="2404" y="9206"/>
                    <a:pt x="2441" y="9206"/>
                    <a:pt x="2478" y="9206"/>
                  </a:cubicBezTo>
                  <a:cubicBezTo>
                    <a:pt x="2626" y="9132"/>
                    <a:pt x="2700" y="9132"/>
                    <a:pt x="2848" y="9095"/>
                  </a:cubicBezTo>
                  <a:lnTo>
                    <a:pt x="28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39" name="Google Shape;16139;p63"/>
            <p:cNvSpPr/>
            <p:nvPr/>
          </p:nvSpPr>
          <p:spPr>
            <a:xfrm>
              <a:off x="2693475" y="2058000"/>
              <a:ext cx="44375" cy="228325"/>
            </a:xfrm>
            <a:custGeom>
              <a:avLst/>
              <a:gdLst/>
              <a:ahLst/>
              <a:cxnLst/>
              <a:rect l="l" t="t" r="r" b="b"/>
              <a:pathLst>
                <a:path w="1775" h="9133" extrusionOk="0">
                  <a:moveTo>
                    <a:pt x="0" y="0"/>
                  </a:moveTo>
                  <a:lnTo>
                    <a:pt x="0" y="7468"/>
                  </a:lnTo>
                  <a:cubicBezTo>
                    <a:pt x="0" y="7579"/>
                    <a:pt x="0" y="7653"/>
                    <a:pt x="74" y="7764"/>
                  </a:cubicBezTo>
                  <a:lnTo>
                    <a:pt x="74" y="7801"/>
                  </a:lnTo>
                  <a:cubicBezTo>
                    <a:pt x="111" y="7801"/>
                    <a:pt x="111" y="7838"/>
                    <a:pt x="111" y="7838"/>
                  </a:cubicBezTo>
                  <a:lnTo>
                    <a:pt x="111" y="7875"/>
                  </a:lnTo>
                  <a:cubicBezTo>
                    <a:pt x="111" y="7949"/>
                    <a:pt x="111" y="7986"/>
                    <a:pt x="148" y="8023"/>
                  </a:cubicBezTo>
                  <a:cubicBezTo>
                    <a:pt x="185" y="8060"/>
                    <a:pt x="185" y="8134"/>
                    <a:pt x="259" y="8171"/>
                  </a:cubicBezTo>
                  <a:cubicBezTo>
                    <a:pt x="259" y="8208"/>
                    <a:pt x="296" y="8245"/>
                    <a:pt x="333" y="8319"/>
                  </a:cubicBezTo>
                  <a:lnTo>
                    <a:pt x="481" y="8467"/>
                  </a:lnTo>
                  <a:cubicBezTo>
                    <a:pt x="518" y="8467"/>
                    <a:pt x="518" y="8504"/>
                    <a:pt x="555" y="8504"/>
                  </a:cubicBezTo>
                  <a:cubicBezTo>
                    <a:pt x="629" y="8578"/>
                    <a:pt x="740" y="8688"/>
                    <a:pt x="851" y="8725"/>
                  </a:cubicBezTo>
                  <a:cubicBezTo>
                    <a:pt x="851" y="8725"/>
                    <a:pt x="888" y="8762"/>
                    <a:pt x="925" y="8762"/>
                  </a:cubicBezTo>
                  <a:cubicBezTo>
                    <a:pt x="999" y="8836"/>
                    <a:pt x="1073" y="8873"/>
                    <a:pt x="1183" y="8910"/>
                  </a:cubicBezTo>
                  <a:cubicBezTo>
                    <a:pt x="1183" y="8910"/>
                    <a:pt x="1220" y="8947"/>
                    <a:pt x="1257" y="8947"/>
                  </a:cubicBezTo>
                  <a:cubicBezTo>
                    <a:pt x="1368" y="9021"/>
                    <a:pt x="1442" y="9058"/>
                    <a:pt x="1590" y="9095"/>
                  </a:cubicBezTo>
                  <a:cubicBezTo>
                    <a:pt x="1627" y="9095"/>
                    <a:pt x="1738" y="9132"/>
                    <a:pt x="1775" y="9132"/>
                  </a:cubicBezTo>
                  <a:lnTo>
                    <a:pt x="1775" y="37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40" name="Google Shape;16140;p63"/>
            <p:cNvSpPr/>
            <p:nvPr/>
          </p:nvSpPr>
          <p:spPr>
            <a:xfrm>
              <a:off x="2690700" y="2012700"/>
              <a:ext cx="163625" cy="92450"/>
            </a:xfrm>
            <a:custGeom>
              <a:avLst/>
              <a:gdLst/>
              <a:ahLst/>
              <a:cxnLst/>
              <a:rect l="l" t="t" r="r" b="b"/>
              <a:pathLst>
                <a:path w="6545" h="3698" extrusionOk="0">
                  <a:moveTo>
                    <a:pt x="3254" y="1"/>
                  </a:moveTo>
                  <a:cubicBezTo>
                    <a:pt x="2773" y="1"/>
                    <a:pt x="2256" y="38"/>
                    <a:pt x="1849" y="186"/>
                  </a:cubicBezTo>
                  <a:cubicBezTo>
                    <a:pt x="1775" y="186"/>
                    <a:pt x="1738" y="223"/>
                    <a:pt x="1701" y="223"/>
                  </a:cubicBezTo>
                  <a:cubicBezTo>
                    <a:pt x="1553" y="223"/>
                    <a:pt x="1479" y="260"/>
                    <a:pt x="1368" y="334"/>
                  </a:cubicBezTo>
                  <a:cubicBezTo>
                    <a:pt x="555" y="703"/>
                    <a:pt x="0" y="1258"/>
                    <a:pt x="0" y="1849"/>
                  </a:cubicBezTo>
                  <a:cubicBezTo>
                    <a:pt x="0" y="2589"/>
                    <a:pt x="777" y="3254"/>
                    <a:pt x="1849" y="3513"/>
                  </a:cubicBezTo>
                  <a:cubicBezTo>
                    <a:pt x="2256" y="3661"/>
                    <a:pt x="2773" y="3698"/>
                    <a:pt x="3254" y="3698"/>
                  </a:cubicBezTo>
                  <a:cubicBezTo>
                    <a:pt x="3771" y="3698"/>
                    <a:pt x="4289" y="3661"/>
                    <a:pt x="4696" y="3513"/>
                  </a:cubicBezTo>
                  <a:cubicBezTo>
                    <a:pt x="5805" y="3180"/>
                    <a:pt x="6544" y="2589"/>
                    <a:pt x="6544" y="1849"/>
                  </a:cubicBezTo>
                  <a:cubicBezTo>
                    <a:pt x="6544" y="1110"/>
                    <a:pt x="5805" y="518"/>
                    <a:pt x="4696" y="186"/>
                  </a:cubicBezTo>
                  <a:cubicBezTo>
                    <a:pt x="4289" y="38"/>
                    <a:pt x="3771" y="1"/>
                    <a:pt x="3254" y="1"/>
                  </a:cubicBezTo>
                  <a:close/>
                </a:path>
              </a:pathLst>
            </a:custGeom>
            <a:solidFill>
              <a:srgbClr val="C0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41" name="Google Shape;16141;p63"/>
            <p:cNvSpPr/>
            <p:nvPr/>
          </p:nvSpPr>
          <p:spPr>
            <a:xfrm>
              <a:off x="2691625" y="2054300"/>
              <a:ext cx="166400" cy="54550"/>
            </a:xfrm>
            <a:custGeom>
              <a:avLst/>
              <a:gdLst/>
              <a:ahLst/>
              <a:cxnLst/>
              <a:rect l="l" t="t" r="r" b="b"/>
              <a:pathLst>
                <a:path w="6656" h="2182" extrusionOk="0">
                  <a:moveTo>
                    <a:pt x="0" y="0"/>
                  </a:moveTo>
                  <a:lnTo>
                    <a:pt x="0" y="259"/>
                  </a:lnTo>
                  <a:cubicBezTo>
                    <a:pt x="0" y="370"/>
                    <a:pt x="0" y="444"/>
                    <a:pt x="37" y="555"/>
                  </a:cubicBezTo>
                  <a:lnTo>
                    <a:pt x="37" y="592"/>
                  </a:lnTo>
                  <a:cubicBezTo>
                    <a:pt x="74" y="629"/>
                    <a:pt x="74" y="703"/>
                    <a:pt x="74" y="703"/>
                  </a:cubicBezTo>
                  <a:lnTo>
                    <a:pt x="74" y="740"/>
                  </a:lnTo>
                  <a:cubicBezTo>
                    <a:pt x="74" y="777"/>
                    <a:pt x="74" y="814"/>
                    <a:pt x="148" y="888"/>
                  </a:cubicBezTo>
                  <a:cubicBezTo>
                    <a:pt x="185" y="925"/>
                    <a:pt x="185" y="962"/>
                    <a:pt x="222" y="999"/>
                  </a:cubicBezTo>
                  <a:lnTo>
                    <a:pt x="370" y="1147"/>
                  </a:lnTo>
                  <a:lnTo>
                    <a:pt x="518" y="1294"/>
                  </a:lnTo>
                  <a:cubicBezTo>
                    <a:pt x="555" y="1294"/>
                    <a:pt x="555" y="1331"/>
                    <a:pt x="592" y="1331"/>
                  </a:cubicBezTo>
                  <a:cubicBezTo>
                    <a:pt x="703" y="1442"/>
                    <a:pt x="814" y="1479"/>
                    <a:pt x="925" y="1553"/>
                  </a:cubicBezTo>
                  <a:cubicBezTo>
                    <a:pt x="925" y="1553"/>
                    <a:pt x="962" y="1627"/>
                    <a:pt x="999" y="1627"/>
                  </a:cubicBezTo>
                  <a:lnTo>
                    <a:pt x="1294" y="1738"/>
                  </a:lnTo>
                  <a:cubicBezTo>
                    <a:pt x="1294" y="1738"/>
                    <a:pt x="1331" y="1812"/>
                    <a:pt x="1368" y="1812"/>
                  </a:cubicBezTo>
                  <a:cubicBezTo>
                    <a:pt x="1479" y="1849"/>
                    <a:pt x="1553" y="1886"/>
                    <a:pt x="1701" y="1923"/>
                  </a:cubicBezTo>
                  <a:cubicBezTo>
                    <a:pt x="1738" y="1923"/>
                    <a:pt x="1849" y="1997"/>
                    <a:pt x="1886" y="1997"/>
                  </a:cubicBezTo>
                  <a:cubicBezTo>
                    <a:pt x="1960" y="2034"/>
                    <a:pt x="2108" y="2071"/>
                    <a:pt x="2256" y="2071"/>
                  </a:cubicBezTo>
                  <a:cubicBezTo>
                    <a:pt x="2293" y="2108"/>
                    <a:pt x="2367" y="2108"/>
                    <a:pt x="2404" y="2108"/>
                  </a:cubicBezTo>
                  <a:lnTo>
                    <a:pt x="2625" y="2108"/>
                  </a:lnTo>
                  <a:cubicBezTo>
                    <a:pt x="2699" y="2182"/>
                    <a:pt x="2847" y="2182"/>
                    <a:pt x="2958" y="2182"/>
                  </a:cubicBezTo>
                  <a:lnTo>
                    <a:pt x="3698" y="2182"/>
                  </a:lnTo>
                  <a:cubicBezTo>
                    <a:pt x="3771" y="2108"/>
                    <a:pt x="3919" y="2108"/>
                    <a:pt x="4030" y="2108"/>
                  </a:cubicBezTo>
                  <a:lnTo>
                    <a:pt x="4252" y="2108"/>
                  </a:lnTo>
                  <a:cubicBezTo>
                    <a:pt x="4289" y="2071"/>
                    <a:pt x="4326" y="2071"/>
                    <a:pt x="4400" y="2071"/>
                  </a:cubicBezTo>
                  <a:cubicBezTo>
                    <a:pt x="4511" y="2034"/>
                    <a:pt x="4622" y="2034"/>
                    <a:pt x="4770" y="1997"/>
                  </a:cubicBezTo>
                  <a:cubicBezTo>
                    <a:pt x="5879" y="1664"/>
                    <a:pt x="6655" y="999"/>
                    <a:pt x="6655" y="259"/>
                  </a:cubicBezTo>
                  <a:lnTo>
                    <a:pt x="6655" y="0"/>
                  </a:lnTo>
                  <a:close/>
                </a:path>
              </a:pathLst>
            </a:custGeom>
            <a:solidFill>
              <a:srgbClr val="DC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42" name="Google Shape;16142;p63"/>
            <p:cNvSpPr/>
            <p:nvPr/>
          </p:nvSpPr>
          <p:spPr>
            <a:xfrm>
              <a:off x="2738750" y="2054300"/>
              <a:ext cx="71200" cy="54550"/>
            </a:xfrm>
            <a:custGeom>
              <a:avLst/>
              <a:gdLst/>
              <a:ahLst/>
              <a:cxnLst/>
              <a:rect l="l" t="t" r="r" b="b"/>
              <a:pathLst>
                <a:path w="2848" h="2182" extrusionOk="0">
                  <a:moveTo>
                    <a:pt x="1" y="0"/>
                  </a:moveTo>
                  <a:lnTo>
                    <a:pt x="1" y="1997"/>
                  </a:lnTo>
                  <a:cubicBezTo>
                    <a:pt x="75" y="2034"/>
                    <a:pt x="223" y="2071"/>
                    <a:pt x="371" y="2071"/>
                  </a:cubicBezTo>
                  <a:cubicBezTo>
                    <a:pt x="408" y="2108"/>
                    <a:pt x="445" y="2108"/>
                    <a:pt x="519" y="2108"/>
                  </a:cubicBezTo>
                  <a:lnTo>
                    <a:pt x="740" y="2108"/>
                  </a:lnTo>
                  <a:cubicBezTo>
                    <a:pt x="814" y="2182"/>
                    <a:pt x="962" y="2182"/>
                    <a:pt x="1073" y="2182"/>
                  </a:cubicBezTo>
                  <a:lnTo>
                    <a:pt x="1813" y="2182"/>
                  </a:lnTo>
                  <a:cubicBezTo>
                    <a:pt x="1886" y="2108"/>
                    <a:pt x="2034" y="2108"/>
                    <a:pt x="2108" y="2108"/>
                  </a:cubicBezTo>
                  <a:lnTo>
                    <a:pt x="2367" y="2108"/>
                  </a:lnTo>
                  <a:cubicBezTo>
                    <a:pt x="2404" y="2071"/>
                    <a:pt x="2441" y="2071"/>
                    <a:pt x="2478" y="2071"/>
                  </a:cubicBezTo>
                  <a:cubicBezTo>
                    <a:pt x="2626" y="2034"/>
                    <a:pt x="2737" y="2034"/>
                    <a:pt x="2848" y="1997"/>
                  </a:cubicBezTo>
                  <a:lnTo>
                    <a:pt x="2848" y="0"/>
                  </a:lnTo>
                  <a:close/>
                </a:path>
              </a:pathLst>
            </a:custGeom>
            <a:solidFill>
              <a:srgbClr val="C7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43" name="Google Shape;16143;p63"/>
            <p:cNvSpPr/>
            <p:nvPr/>
          </p:nvSpPr>
          <p:spPr>
            <a:xfrm>
              <a:off x="2688850" y="2054300"/>
              <a:ext cx="48075" cy="49925"/>
            </a:xfrm>
            <a:custGeom>
              <a:avLst/>
              <a:gdLst/>
              <a:ahLst/>
              <a:cxnLst/>
              <a:rect l="l" t="t" r="r" b="b"/>
              <a:pathLst>
                <a:path w="1923" h="1997" extrusionOk="0">
                  <a:moveTo>
                    <a:pt x="1" y="0"/>
                  </a:moveTo>
                  <a:lnTo>
                    <a:pt x="1" y="259"/>
                  </a:lnTo>
                  <a:cubicBezTo>
                    <a:pt x="1" y="370"/>
                    <a:pt x="1" y="444"/>
                    <a:pt x="74" y="555"/>
                  </a:cubicBezTo>
                  <a:lnTo>
                    <a:pt x="74" y="592"/>
                  </a:lnTo>
                  <a:cubicBezTo>
                    <a:pt x="111" y="629"/>
                    <a:pt x="111" y="703"/>
                    <a:pt x="111" y="703"/>
                  </a:cubicBezTo>
                  <a:lnTo>
                    <a:pt x="111" y="740"/>
                  </a:lnTo>
                  <a:cubicBezTo>
                    <a:pt x="111" y="777"/>
                    <a:pt x="111" y="814"/>
                    <a:pt x="148" y="888"/>
                  </a:cubicBezTo>
                  <a:cubicBezTo>
                    <a:pt x="185" y="925"/>
                    <a:pt x="185" y="962"/>
                    <a:pt x="259" y="999"/>
                  </a:cubicBezTo>
                  <a:lnTo>
                    <a:pt x="370" y="1147"/>
                  </a:lnTo>
                  <a:lnTo>
                    <a:pt x="518" y="1294"/>
                  </a:lnTo>
                  <a:cubicBezTo>
                    <a:pt x="555" y="1294"/>
                    <a:pt x="555" y="1331"/>
                    <a:pt x="629" y="1331"/>
                  </a:cubicBezTo>
                  <a:cubicBezTo>
                    <a:pt x="703" y="1442"/>
                    <a:pt x="851" y="1479"/>
                    <a:pt x="925" y="1590"/>
                  </a:cubicBezTo>
                  <a:cubicBezTo>
                    <a:pt x="925" y="1590"/>
                    <a:pt x="999" y="1627"/>
                    <a:pt x="1036" y="1627"/>
                  </a:cubicBezTo>
                  <a:lnTo>
                    <a:pt x="1295" y="1775"/>
                  </a:lnTo>
                  <a:cubicBezTo>
                    <a:pt x="1295" y="1775"/>
                    <a:pt x="1368" y="1812"/>
                    <a:pt x="1405" y="1812"/>
                  </a:cubicBezTo>
                  <a:cubicBezTo>
                    <a:pt x="1479" y="1849"/>
                    <a:pt x="1590" y="1886"/>
                    <a:pt x="1738" y="1960"/>
                  </a:cubicBezTo>
                  <a:cubicBezTo>
                    <a:pt x="1775" y="1960"/>
                    <a:pt x="1849" y="1997"/>
                    <a:pt x="1923" y="1997"/>
                  </a:cubicBezTo>
                  <a:lnTo>
                    <a:pt x="1923" y="0"/>
                  </a:lnTo>
                  <a:close/>
                </a:path>
              </a:pathLst>
            </a:custGeom>
            <a:solidFill>
              <a:srgbClr val="A9D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44" name="Google Shape;16144;p63"/>
            <p:cNvSpPr/>
            <p:nvPr/>
          </p:nvSpPr>
          <p:spPr>
            <a:xfrm>
              <a:off x="2688850" y="2007150"/>
              <a:ext cx="169175" cy="94300"/>
            </a:xfrm>
            <a:custGeom>
              <a:avLst/>
              <a:gdLst/>
              <a:ahLst/>
              <a:cxnLst/>
              <a:rect l="l" t="t" r="r" b="b"/>
              <a:pathLst>
                <a:path w="6767" h="3772" extrusionOk="0">
                  <a:moveTo>
                    <a:pt x="3402" y="1"/>
                  </a:moveTo>
                  <a:cubicBezTo>
                    <a:pt x="2847" y="1"/>
                    <a:pt x="2367" y="38"/>
                    <a:pt x="1923" y="186"/>
                  </a:cubicBezTo>
                  <a:cubicBezTo>
                    <a:pt x="1849" y="186"/>
                    <a:pt x="1812" y="223"/>
                    <a:pt x="1775" y="223"/>
                  </a:cubicBezTo>
                  <a:cubicBezTo>
                    <a:pt x="1627" y="223"/>
                    <a:pt x="1553" y="260"/>
                    <a:pt x="1442" y="297"/>
                  </a:cubicBezTo>
                  <a:cubicBezTo>
                    <a:pt x="555" y="703"/>
                    <a:pt x="1" y="1221"/>
                    <a:pt x="1" y="1886"/>
                  </a:cubicBezTo>
                  <a:cubicBezTo>
                    <a:pt x="1" y="2626"/>
                    <a:pt x="814" y="3254"/>
                    <a:pt x="1923" y="3587"/>
                  </a:cubicBezTo>
                  <a:cubicBezTo>
                    <a:pt x="2367" y="3735"/>
                    <a:pt x="2884" y="3772"/>
                    <a:pt x="3402" y="3772"/>
                  </a:cubicBezTo>
                  <a:cubicBezTo>
                    <a:pt x="3882" y="3772"/>
                    <a:pt x="4400" y="3735"/>
                    <a:pt x="4881" y="3587"/>
                  </a:cubicBezTo>
                  <a:cubicBezTo>
                    <a:pt x="5990" y="3254"/>
                    <a:pt x="6766" y="2626"/>
                    <a:pt x="6766" y="1886"/>
                  </a:cubicBezTo>
                  <a:cubicBezTo>
                    <a:pt x="6766" y="1147"/>
                    <a:pt x="5990" y="482"/>
                    <a:pt x="4881" y="186"/>
                  </a:cubicBezTo>
                  <a:cubicBezTo>
                    <a:pt x="4400" y="38"/>
                    <a:pt x="3882" y="1"/>
                    <a:pt x="3402" y="1"/>
                  </a:cubicBezTo>
                  <a:close/>
                </a:path>
              </a:pathLst>
            </a:custGeom>
            <a:solidFill>
              <a:srgbClr val="E1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45" name="Google Shape;16145;p63"/>
            <p:cNvSpPr/>
            <p:nvPr/>
          </p:nvSpPr>
          <p:spPr>
            <a:xfrm>
              <a:off x="2698100" y="2011775"/>
              <a:ext cx="150675" cy="85075"/>
            </a:xfrm>
            <a:custGeom>
              <a:avLst/>
              <a:gdLst/>
              <a:ahLst/>
              <a:cxnLst/>
              <a:rect l="l" t="t" r="r" b="b"/>
              <a:pathLst>
                <a:path w="6027" h="3403" extrusionOk="0">
                  <a:moveTo>
                    <a:pt x="3032" y="1"/>
                  </a:moveTo>
                  <a:cubicBezTo>
                    <a:pt x="2551" y="1"/>
                    <a:pt x="2108" y="38"/>
                    <a:pt x="1664" y="186"/>
                  </a:cubicBezTo>
                  <a:cubicBezTo>
                    <a:pt x="1627" y="186"/>
                    <a:pt x="1590" y="223"/>
                    <a:pt x="1516" y="223"/>
                  </a:cubicBezTo>
                  <a:cubicBezTo>
                    <a:pt x="1442" y="223"/>
                    <a:pt x="1331" y="260"/>
                    <a:pt x="1257" y="297"/>
                  </a:cubicBezTo>
                  <a:cubicBezTo>
                    <a:pt x="481" y="629"/>
                    <a:pt x="0" y="1147"/>
                    <a:pt x="0" y="1701"/>
                  </a:cubicBezTo>
                  <a:cubicBezTo>
                    <a:pt x="0" y="2367"/>
                    <a:pt x="666" y="2958"/>
                    <a:pt x="1664" y="3217"/>
                  </a:cubicBezTo>
                  <a:cubicBezTo>
                    <a:pt x="2108" y="3365"/>
                    <a:pt x="2551" y="3402"/>
                    <a:pt x="3032" y="3402"/>
                  </a:cubicBezTo>
                  <a:cubicBezTo>
                    <a:pt x="3475" y="3402"/>
                    <a:pt x="3956" y="3365"/>
                    <a:pt x="4363" y="3217"/>
                  </a:cubicBezTo>
                  <a:cubicBezTo>
                    <a:pt x="5361" y="2958"/>
                    <a:pt x="6026" y="2367"/>
                    <a:pt x="6026" y="1701"/>
                  </a:cubicBezTo>
                  <a:cubicBezTo>
                    <a:pt x="6026" y="1073"/>
                    <a:pt x="5361" y="444"/>
                    <a:pt x="4363" y="186"/>
                  </a:cubicBezTo>
                  <a:cubicBezTo>
                    <a:pt x="3956" y="38"/>
                    <a:pt x="3475" y="1"/>
                    <a:pt x="3032" y="1"/>
                  </a:cubicBezTo>
                  <a:close/>
                </a:path>
              </a:pathLst>
            </a:custGeom>
            <a:solidFill>
              <a:srgbClr val="5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46" name="Google Shape;16146;p63"/>
            <p:cNvSpPr/>
            <p:nvPr/>
          </p:nvSpPr>
          <p:spPr>
            <a:xfrm>
              <a:off x="2701800" y="1867600"/>
              <a:ext cx="143275" cy="230175"/>
            </a:xfrm>
            <a:custGeom>
              <a:avLst/>
              <a:gdLst/>
              <a:ahLst/>
              <a:cxnLst/>
              <a:rect l="l" t="t" r="r" b="b"/>
              <a:pathLst>
                <a:path w="5731" h="9207" extrusionOk="0">
                  <a:moveTo>
                    <a:pt x="0" y="0"/>
                  </a:moveTo>
                  <a:lnTo>
                    <a:pt x="0" y="7764"/>
                  </a:lnTo>
                  <a:cubicBezTo>
                    <a:pt x="0" y="7838"/>
                    <a:pt x="37" y="7875"/>
                    <a:pt x="37" y="7986"/>
                  </a:cubicBezTo>
                  <a:lnTo>
                    <a:pt x="37" y="8023"/>
                  </a:lnTo>
                  <a:lnTo>
                    <a:pt x="37" y="8060"/>
                  </a:lnTo>
                  <a:cubicBezTo>
                    <a:pt x="37" y="8060"/>
                    <a:pt x="111" y="8134"/>
                    <a:pt x="111" y="8171"/>
                  </a:cubicBezTo>
                  <a:cubicBezTo>
                    <a:pt x="111" y="8208"/>
                    <a:pt x="111" y="8208"/>
                    <a:pt x="148" y="8245"/>
                  </a:cubicBezTo>
                  <a:cubicBezTo>
                    <a:pt x="148" y="8319"/>
                    <a:pt x="185" y="8356"/>
                    <a:pt x="222" y="8393"/>
                  </a:cubicBezTo>
                  <a:lnTo>
                    <a:pt x="370" y="8541"/>
                  </a:lnTo>
                  <a:cubicBezTo>
                    <a:pt x="370" y="8541"/>
                    <a:pt x="370" y="8578"/>
                    <a:pt x="407" y="8578"/>
                  </a:cubicBezTo>
                  <a:cubicBezTo>
                    <a:pt x="518" y="8615"/>
                    <a:pt x="592" y="8725"/>
                    <a:pt x="703" y="8762"/>
                  </a:cubicBezTo>
                  <a:cubicBezTo>
                    <a:pt x="740" y="8762"/>
                    <a:pt x="740" y="8799"/>
                    <a:pt x="777" y="8799"/>
                  </a:cubicBezTo>
                  <a:cubicBezTo>
                    <a:pt x="887" y="8873"/>
                    <a:pt x="924" y="8873"/>
                    <a:pt x="1035" y="8910"/>
                  </a:cubicBezTo>
                  <a:cubicBezTo>
                    <a:pt x="1072" y="8910"/>
                    <a:pt x="1072" y="8947"/>
                    <a:pt x="1109" y="8947"/>
                  </a:cubicBezTo>
                  <a:cubicBezTo>
                    <a:pt x="1220" y="8984"/>
                    <a:pt x="1294" y="8984"/>
                    <a:pt x="1405" y="9058"/>
                  </a:cubicBezTo>
                  <a:cubicBezTo>
                    <a:pt x="1442" y="9058"/>
                    <a:pt x="1479" y="9095"/>
                    <a:pt x="1516" y="9095"/>
                  </a:cubicBezTo>
                  <a:cubicBezTo>
                    <a:pt x="1627" y="9132"/>
                    <a:pt x="1775" y="9169"/>
                    <a:pt x="1849" y="9169"/>
                  </a:cubicBezTo>
                  <a:cubicBezTo>
                    <a:pt x="1886" y="9206"/>
                    <a:pt x="1960" y="9206"/>
                    <a:pt x="1997" y="9206"/>
                  </a:cubicBezTo>
                  <a:lnTo>
                    <a:pt x="3660" y="9206"/>
                  </a:lnTo>
                  <a:cubicBezTo>
                    <a:pt x="3697" y="9169"/>
                    <a:pt x="3734" y="9169"/>
                    <a:pt x="3808" y="9169"/>
                  </a:cubicBezTo>
                  <a:cubicBezTo>
                    <a:pt x="3882" y="9132"/>
                    <a:pt x="4030" y="9132"/>
                    <a:pt x="4104" y="9095"/>
                  </a:cubicBezTo>
                  <a:cubicBezTo>
                    <a:pt x="5065" y="8836"/>
                    <a:pt x="5731" y="8319"/>
                    <a:pt x="5731" y="7690"/>
                  </a:cubicBezTo>
                  <a:lnTo>
                    <a:pt x="57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47" name="Google Shape;16147;p63"/>
            <p:cNvSpPr/>
            <p:nvPr/>
          </p:nvSpPr>
          <p:spPr>
            <a:xfrm>
              <a:off x="2739675" y="1867600"/>
              <a:ext cx="64725" cy="230175"/>
            </a:xfrm>
            <a:custGeom>
              <a:avLst/>
              <a:gdLst/>
              <a:ahLst/>
              <a:cxnLst/>
              <a:rect l="l" t="t" r="r" b="b"/>
              <a:pathLst>
                <a:path w="2589" h="9207" extrusionOk="0">
                  <a:moveTo>
                    <a:pt x="1" y="0"/>
                  </a:moveTo>
                  <a:lnTo>
                    <a:pt x="1" y="9095"/>
                  </a:lnTo>
                  <a:cubicBezTo>
                    <a:pt x="112" y="9132"/>
                    <a:pt x="260" y="9169"/>
                    <a:pt x="334" y="9169"/>
                  </a:cubicBezTo>
                  <a:cubicBezTo>
                    <a:pt x="371" y="9206"/>
                    <a:pt x="445" y="9206"/>
                    <a:pt x="482" y="9206"/>
                  </a:cubicBezTo>
                  <a:lnTo>
                    <a:pt x="2145" y="9206"/>
                  </a:lnTo>
                  <a:cubicBezTo>
                    <a:pt x="2182" y="9169"/>
                    <a:pt x="2219" y="9169"/>
                    <a:pt x="2293" y="9169"/>
                  </a:cubicBezTo>
                  <a:cubicBezTo>
                    <a:pt x="2367" y="9132"/>
                    <a:pt x="2515" y="9132"/>
                    <a:pt x="2589" y="9095"/>
                  </a:cubicBezTo>
                  <a:lnTo>
                    <a:pt x="25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48" name="Google Shape;16148;p63"/>
            <p:cNvSpPr/>
            <p:nvPr/>
          </p:nvSpPr>
          <p:spPr>
            <a:xfrm>
              <a:off x="2702725" y="1867600"/>
              <a:ext cx="37900" cy="227400"/>
            </a:xfrm>
            <a:custGeom>
              <a:avLst/>
              <a:gdLst/>
              <a:ahLst/>
              <a:cxnLst/>
              <a:rect l="l" t="t" r="r" b="b"/>
              <a:pathLst>
                <a:path w="1516" h="9096" extrusionOk="0">
                  <a:moveTo>
                    <a:pt x="0" y="0"/>
                  </a:moveTo>
                  <a:lnTo>
                    <a:pt x="0" y="7764"/>
                  </a:lnTo>
                  <a:cubicBezTo>
                    <a:pt x="0" y="7838"/>
                    <a:pt x="74" y="7875"/>
                    <a:pt x="74" y="7986"/>
                  </a:cubicBezTo>
                  <a:lnTo>
                    <a:pt x="74" y="8023"/>
                  </a:lnTo>
                  <a:lnTo>
                    <a:pt x="74" y="8060"/>
                  </a:lnTo>
                  <a:cubicBezTo>
                    <a:pt x="74" y="8060"/>
                    <a:pt x="111" y="8134"/>
                    <a:pt x="111" y="8171"/>
                  </a:cubicBezTo>
                  <a:cubicBezTo>
                    <a:pt x="111" y="8208"/>
                    <a:pt x="111" y="8208"/>
                    <a:pt x="148" y="8245"/>
                  </a:cubicBezTo>
                  <a:cubicBezTo>
                    <a:pt x="148" y="8319"/>
                    <a:pt x="185" y="8356"/>
                    <a:pt x="259" y="8393"/>
                  </a:cubicBezTo>
                  <a:lnTo>
                    <a:pt x="370" y="8541"/>
                  </a:lnTo>
                  <a:cubicBezTo>
                    <a:pt x="370" y="8541"/>
                    <a:pt x="370" y="8578"/>
                    <a:pt x="444" y="8578"/>
                  </a:cubicBezTo>
                  <a:cubicBezTo>
                    <a:pt x="518" y="8615"/>
                    <a:pt x="629" y="8725"/>
                    <a:pt x="703" y="8762"/>
                  </a:cubicBezTo>
                  <a:cubicBezTo>
                    <a:pt x="740" y="8762"/>
                    <a:pt x="740" y="8799"/>
                    <a:pt x="813" y="8799"/>
                  </a:cubicBezTo>
                  <a:cubicBezTo>
                    <a:pt x="887" y="8873"/>
                    <a:pt x="924" y="8873"/>
                    <a:pt x="1035" y="8910"/>
                  </a:cubicBezTo>
                  <a:cubicBezTo>
                    <a:pt x="1072" y="8910"/>
                    <a:pt x="1072" y="8947"/>
                    <a:pt x="1109" y="8947"/>
                  </a:cubicBezTo>
                  <a:cubicBezTo>
                    <a:pt x="1220" y="8984"/>
                    <a:pt x="1294" y="8984"/>
                    <a:pt x="1405" y="9058"/>
                  </a:cubicBezTo>
                  <a:cubicBezTo>
                    <a:pt x="1442" y="9058"/>
                    <a:pt x="1479" y="9095"/>
                    <a:pt x="1516" y="9095"/>
                  </a:cubicBezTo>
                  <a:lnTo>
                    <a:pt x="15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49" name="Google Shape;16149;p63"/>
            <p:cNvSpPr/>
            <p:nvPr/>
          </p:nvSpPr>
          <p:spPr>
            <a:xfrm>
              <a:off x="2702725" y="1827850"/>
              <a:ext cx="141425" cy="72125"/>
            </a:xfrm>
            <a:custGeom>
              <a:avLst/>
              <a:gdLst/>
              <a:ahLst/>
              <a:cxnLst/>
              <a:rect l="l" t="t" r="r" b="b"/>
              <a:pathLst>
                <a:path w="5657" h="2885" extrusionOk="0">
                  <a:moveTo>
                    <a:pt x="2847" y="1"/>
                  </a:moveTo>
                  <a:cubicBezTo>
                    <a:pt x="2403" y="1"/>
                    <a:pt x="1997" y="38"/>
                    <a:pt x="1590" y="149"/>
                  </a:cubicBezTo>
                  <a:cubicBezTo>
                    <a:pt x="1516" y="149"/>
                    <a:pt x="1479" y="185"/>
                    <a:pt x="1442" y="185"/>
                  </a:cubicBezTo>
                  <a:cubicBezTo>
                    <a:pt x="1368" y="222"/>
                    <a:pt x="1257" y="222"/>
                    <a:pt x="1183" y="259"/>
                  </a:cubicBezTo>
                  <a:cubicBezTo>
                    <a:pt x="444" y="555"/>
                    <a:pt x="0" y="962"/>
                    <a:pt x="0" y="1442"/>
                  </a:cubicBezTo>
                  <a:cubicBezTo>
                    <a:pt x="0" y="1997"/>
                    <a:pt x="666" y="2515"/>
                    <a:pt x="1590" y="2736"/>
                  </a:cubicBezTo>
                  <a:cubicBezTo>
                    <a:pt x="1960" y="2810"/>
                    <a:pt x="2366" y="2884"/>
                    <a:pt x="2847" y="2884"/>
                  </a:cubicBezTo>
                  <a:cubicBezTo>
                    <a:pt x="3254" y="2884"/>
                    <a:pt x="3697" y="2810"/>
                    <a:pt x="4067" y="2736"/>
                  </a:cubicBezTo>
                  <a:cubicBezTo>
                    <a:pt x="5028" y="2515"/>
                    <a:pt x="5657" y="1997"/>
                    <a:pt x="5657" y="1442"/>
                  </a:cubicBezTo>
                  <a:cubicBezTo>
                    <a:pt x="5657" y="888"/>
                    <a:pt x="4991" y="370"/>
                    <a:pt x="4067" y="149"/>
                  </a:cubicBezTo>
                  <a:cubicBezTo>
                    <a:pt x="3697" y="38"/>
                    <a:pt x="3290" y="1"/>
                    <a:pt x="2847" y="1"/>
                  </a:cubicBezTo>
                  <a:close/>
                </a:path>
              </a:pathLst>
            </a:custGeom>
            <a:solidFill>
              <a:srgbClr val="5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50" name="Google Shape;16150;p63"/>
            <p:cNvSpPr/>
            <p:nvPr/>
          </p:nvSpPr>
          <p:spPr>
            <a:xfrm>
              <a:off x="3247100" y="1740975"/>
              <a:ext cx="161775" cy="233850"/>
            </a:xfrm>
            <a:custGeom>
              <a:avLst/>
              <a:gdLst/>
              <a:ahLst/>
              <a:cxnLst/>
              <a:rect l="l" t="t" r="r" b="b"/>
              <a:pathLst>
                <a:path w="6471" h="9354" extrusionOk="0">
                  <a:moveTo>
                    <a:pt x="1" y="0"/>
                  </a:moveTo>
                  <a:lnTo>
                    <a:pt x="1" y="7505"/>
                  </a:lnTo>
                  <a:cubicBezTo>
                    <a:pt x="1" y="7579"/>
                    <a:pt x="1" y="7690"/>
                    <a:pt x="38" y="7764"/>
                  </a:cubicBezTo>
                  <a:lnTo>
                    <a:pt x="38" y="7801"/>
                  </a:lnTo>
                  <a:cubicBezTo>
                    <a:pt x="112" y="7801"/>
                    <a:pt x="112" y="7875"/>
                    <a:pt x="112" y="7875"/>
                  </a:cubicBezTo>
                  <a:lnTo>
                    <a:pt x="112" y="7912"/>
                  </a:lnTo>
                  <a:cubicBezTo>
                    <a:pt x="112" y="7949"/>
                    <a:pt x="112" y="7986"/>
                    <a:pt x="149" y="8060"/>
                  </a:cubicBezTo>
                  <a:cubicBezTo>
                    <a:pt x="186" y="8097"/>
                    <a:pt x="186" y="8134"/>
                    <a:pt x="223" y="8171"/>
                  </a:cubicBezTo>
                  <a:cubicBezTo>
                    <a:pt x="223" y="8245"/>
                    <a:pt x="297" y="8282"/>
                    <a:pt x="334" y="8319"/>
                  </a:cubicBezTo>
                  <a:lnTo>
                    <a:pt x="481" y="8467"/>
                  </a:lnTo>
                  <a:cubicBezTo>
                    <a:pt x="518" y="8467"/>
                    <a:pt x="518" y="8504"/>
                    <a:pt x="555" y="8504"/>
                  </a:cubicBezTo>
                  <a:cubicBezTo>
                    <a:pt x="592" y="8615"/>
                    <a:pt x="740" y="8689"/>
                    <a:pt x="851" y="8725"/>
                  </a:cubicBezTo>
                  <a:cubicBezTo>
                    <a:pt x="851" y="8725"/>
                    <a:pt x="888" y="8799"/>
                    <a:pt x="925" y="8799"/>
                  </a:cubicBezTo>
                  <a:cubicBezTo>
                    <a:pt x="962" y="8836"/>
                    <a:pt x="1073" y="8873"/>
                    <a:pt x="1147" y="8910"/>
                  </a:cubicBezTo>
                  <a:cubicBezTo>
                    <a:pt x="1147" y="8910"/>
                    <a:pt x="1184" y="8984"/>
                    <a:pt x="1258" y="8984"/>
                  </a:cubicBezTo>
                  <a:cubicBezTo>
                    <a:pt x="1332" y="9021"/>
                    <a:pt x="1443" y="9058"/>
                    <a:pt x="1554" y="9095"/>
                  </a:cubicBezTo>
                  <a:cubicBezTo>
                    <a:pt x="1628" y="9095"/>
                    <a:pt x="1701" y="9169"/>
                    <a:pt x="1738" y="9169"/>
                  </a:cubicBezTo>
                  <a:cubicBezTo>
                    <a:pt x="1886" y="9206"/>
                    <a:pt x="1997" y="9243"/>
                    <a:pt x="2108" y="9243"/>
                  </a:cubicBezTo>
                  <a:cubicBezTo>
                    <a:pt x="2182" y="9280"/>
                    <a:pt x="2219" y="9280"/>
                    <a:pt x="2256" y="9280"/>
                  </a:cubicBezTo>
                  <a:lnTo>
                    <a:pt x="2478" y="9280"/>
                  </a:lnTo>
                  <a:cubicBezTo>
                    <a:pt x="2626" y="9354"/>
                    <a:pt x="2737" y="9354"/>
                    <a:pt x="2811" y="9354"/>
                  </a:cubicBezTo>
                  <a:lnTo>
                    <a:pt x="3550" y="9354"/>
                  </a:lnTo>
                  <a:cubicBezTo>
                    <a:pt x="3698" y="9280"/>
                    <a:pt x="3809" y="9280"/>
                    <a:pt x="3883" y="9280"/>
                  </a:cubicBezTo>
                  <a:lnTo>
                    <a:pt x="4105" y="9280"/>
                  </a:lnTo>
                  <a:cubicBezTo>
                    <a:pt x="4179" y="9243"/>
                    <a:pt x="4216" y="9243"/>
                    <a:pt x="4252" y="9243"/>
                  </a:cubicBezTo>
                  <a:cubicBezTo>
                    <a:pt x="4400" y="9206"/>
                    <a:pt x="4474" y="9206"/>
                    <a:pt x="4622" y="9169"/>
                  </a:cubicBezTo>
                  <a:cubicBezTo>
                    <a:pt x="5731" y="8836"/>
                    <a:pt x="6471" y="8245"/>
                    <a:pt x="6471" y="7505"/>
                  </a:cubicBezTo>
                  <a:lnTo>
                    <a:pt x="64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51" name="Google Shape;16151;p63"/>
            <p:cNvSpPr/>
            <p:nvPr/>
          </p:nvSpPr>
          <p:spPr>
            <a:xfrm>
              <a:off x="3290550" y="1740975"/>
              <a:ext cx="72125" cy="232025"/>
            </a:xfrm>
            <a:custGeom>
              <a:avLst/>
              <a:gdLst/>
              <a:ahLst/>
              <a:cxnLst/>
              <a:rect l="l" t="t" r="r" b="b"/>
              <a:pathLst>
                <a:path w="2885" h="9281" extrusionOk="0">
                  <a:moveTo>
                    <a:pt x="0" y="0"/>
                  </a:moveTo>
                  <a:lnTo>
                    <a:pt x="0" y="9095"/>
                  </a:lnTo>
                  <a:cubicBezTo>
                    <a:pt x="148" y="9169"/>
                    <a:pt x="259" y="9206"/>
                    <a:pt x="370" y="9206"/>
                  </a:cubicBezTo>
                  <a:cubicBezTo>
                    <a:pt x="444" y="9243"/>
                    <a:pt x="481" y="9243"/>
                    <a:pt x="518" y="9243"/>
                  </a:cubicBezTo>
                  <a:lnTo>
                    <a:pt x="740" y="9243"/>
                  </a:lnTo>
                  <a:cubicBezTo>
                    <a:pt x="888" y="9280"/>
                    <a:pt x="999" y="9280"/>
                    <a:pt x="1073" y="9280"/>
                  </a:cubicBezTo>
                  <a:lnTo>
                    <a:pt x="1812" y="9280"/>
                  </a:lnTo>
                  <a:cubicBezTo>
                    <a:pt x="1960" y="9243"/>
                    <a:pt x="2071" y="9243"/>
                    <a:pt x="2145" y="9243"/>
                  </a:cubicBezTo>
                  <a:lnTo>
                    <a:pt x="2367" y="9243"/>
                  </a:lnTo>
                  <a:cubicBezTo>
                    <a:pt x="2441" y="9206"/>
                    <a:pt x="2478" y="9206"/>
                    <a:pt x="2514" y="9206"/>
                  </a:cubicBezTo>
                  <a:cubicBezTo>
                    <a:pt x="2662" y="9169"/>
                    <a:pt x="2736" y="9169"/>
                    <a:pt x="2884" y="9095"/>
                  </a:cubicBezTo>
                  <a:lnTo>
                    <a:pt x="28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52" name="Google Shape;16152;p63"/>
            <p:cNvSpPr/>
            <p:nvPr/>
          </p:nvSpPr>
          <p:spPr>
            <a:xfrm>
              <a:off x="3247100" y="1740050"/>
              <a:ext cx="44400" cy="228325"/>
            </a:xfrm>
            <a:custGeom>
              <a:avLst/>
              <a:gdLst/>
              <a:ahLst/>
              <a:cxnLst/>
              <a:rect l="l" t="t" r="r" b="b"/>
              <a:pathLst>
                <a:path w="1776" h="9133" extrusionOk="0">
                  <a:moveTo>
                    <a:pt x="1" y="0"/>
                  </a:moveTo>
                  <a:lnTo>
                    <a:pt x="1" y="7468"/>
                  </a:lnTo>
                  <a:cubicBezTo>
                    <a:pt x="1" y="7579"/>
                    <a:pt x="1" y="7653"/>
                    <a:pt x="38" y="7764"/>
                  </a:cubicBezTo>
                  <a:lnTo>
                    <a:pt x="38" y="7801"/>
                  </a:lnTo>
                  <a:cubicBezTo>
                    <a:pt x="112" y="7801"/>
                    <a:pt x="112" y="7838"/>
                    <a:pt x="112" y="7838"/>
                  </a:cubicBezTo>
                  <a:lnTo>
                    <a:pt x="112" y="7912"/>
                  </a:lnTo>
                  <a:cubicBezTo>
                    <a:pt x="112" y="7949"/>
                    <a:pt x="112" y="7986"/>
                    <a:pt x="149" y="8023"/>
                  </a:cubicBezTo>
                  <a:cubicBezTo>
                    <a:pt x="186" y="8097"/>
                    <a:pt x="186" y="8134"/>
                    <a:pt x="223" y="8171"/>
                  </a:cubicBezTo>
                  <a:cubicBezTo>
                    <a:pt x="223" y="8208"/>
                    <a:pt x="297" y="8282"/>
                    <a:pt x="334" y="8319"/>
                  </a:cubicBezTo>
                  <a:lnTo>
                    <a:pt x="481" y="8467"/>
                  </a:lnTo>
                  <a:cubicBezTo>
                    <a:pt x="518" y="8467"/>
                    <a:pt x="518" y="8504"/>
                    <a:pt x="555" y="8504"/>
                  </a:cubicBezTo>
                  <a:cubicBezTo>
                    <a:pt x="592" y="8578"/>
                    <a:pt x="740" y="8689"/>
                    <a:pt x="851" y="8726"/>
                  </a:cubicBezTo>
                  <a:cubicBezTo>
                    <a:pt x="851" y="8726"/>
                    <a:pt x="888" y="8762"/>
                    <a:pt x="925" y="8762"/>
                  </a:cubicBezTo>
                  <a:cubicBezTo>
                    <a:pt x="962" y="8836"/>
                    <a:pt x="1073" y="8873"/>
                    <a:pt x="1147" y="8910"/>
                  </a:cubicBezTo>
                  <a:cubicBezTo>
                    <a:pt x="1147" y="8910"/>
                    <a:pt x="1221" y="8947"/>
                    <a:pt x="1258" y="8947"/>
                  </a:cubicBezTo>
                  <a:cubicBezTo>
                    <a:pt x="1332" y="9021"/>
                    <a:pt x="1443" y="9058"/>
                    <a:pt x="1591" y="9095"/>
                  </a:cubicBezTo>
                  <a:cubicBezTo>
                    <a:pt x="1628" y="9095"/>
                    <a:pt x="1701" y="9132"/>
                    <a:pt x="1775" y="9132"/>
                  </a:cubicBezTo>
                  <a:lnTo>
                    <a:pt x="1775" y="37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53" name="Google Shape;16153;p63"/>
            <p:cNvSpPr/>
            <p:nvPr/>
          </p:nvSpPr>
          <p:spPr>
            <a:xfrm>
              <a:off x="3245250" y="1694750"/>
              <a:ext cx="163625" cy="92450"/>
            </a:xfrm>
            <a:custGeom>
              <a:avLst/>
              <a:gdLst/>
              <a:ahLst/>
              <a:cxnLst/>
              <a:rect l="l" t="t" r="r" b="b"/>
              <a:pathLst>
                <a:path w="6545" h="3698" extrusionOk="0">
                  <a:moveTo>
                    <a:pt x="3254" y="1"/>
                  </a:moveTo>
                  <a:cubicBezTo>
                    <a:pt x="2774" y="1"/>
                    <a:pt x="2256" y="75"/>
                    <a:pt x="1849" y="186"/>
                  </a:cubicBezTo>
                  <a:cubicBezTo>
                    <a:pt x="1775" y="186"/>
                    <a:pt x="1739" y="260"/>
                    <a:pt x="1702" y="260"/>
                  </a:cubicBezTo>
                  <a:cubicBezTo>
                    <a:pt x="1554" y="260"/>
                    <a:pt x="1480" y="297"/>
                    <a:pt x="1369" y="334"/>
                  </a:cubicBezTo>
                  <a:cubicBezTo>
                    <a:pt x="555" y="703"/>
                    <a:pt x="1" y="1258"/>
                    <a:pt x="1" y="1849"/>
                  </a:cubicBezTo>
                  <a:cubicBezTo>
                    <a:pt x="1" y="2589"/>
                    <a:pt x="777" y="3254"/>
                    <a:pt x="1849" y="3513"/>
                  </a:cubicBezTo>
                  <a:cubicBezTo>
                    <a:pt x="2256" y="3661"/>
                    <a:pt x="2774" y="3698"/>
                    <a:pt x="3254" y="3698"/>
                  </a:cubicBezTo>
                  <a:cubicBezTo>
                    <a:pt x="3772" y="3698"/>
                    <a:pt x="4290" y="3661"/>
                    <a:pt x="4696" y="3513"/>
                  </a:cubicBezTo>
                  <a:cubicBezTo>
                    <a:pt x="5805" y="3217"/>
                    <a:pt x="6545" y="2589"/>
                    <a:pt x="6545" y="1849"/>
                  </a:cubicBezTo>
                  <a:cubicBezTo>
                    <a:pt x="6545" y="1110"/>
                    <a:pt x="5805" y="518"/>
                    <a:pt x="4696" y="186"/>
                  </a:cubicBezTo>
                  <a:cubicBezTo>
                    <a:pt x="4290" y="38"/>
                    <a:pt x="3772" y="1"/>
                    <a:pt x="3254" y="1"/>
                  </a:cubicBezTo>
                  <a:close/>
                </a:path>
              </a:pathLst>
            </a:custGeom>
            <a:solidFill>
              <a:srgbClr val="C0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54" name="Google Shape;16154;p63"/>
            <p:cNvSpPr/>
            <p:nvPr/>
          </p:nvSpPr>
          <p:spPr>
            <a:xfrm>
              <a:off x="3245250" y="1736350"/>
              <a:ext cx="166400" cy="54550"/>
            </a:xfrm>
            <a:custGeom>
              <a:avLst/>
              <a:gdLst/>
              <a:ahLst/>
              <a:cxnLst/>
              <a:rect l="l" t="t" r="r" b="b"/>
              <a:pathLst>
                <a:path w="6656" h="2182" extrusionOk="0">
                  <a:moveTo>
                    <a:pt x="1" y="1"/>
                  </a:moveTo>
                  <a:lnTo>
                    <a:pt x="1" y="296"/>
                  </a:lnTo>
                  <a:cubicBezTo>
                    <a:pt x="1" y="370"/>
                    <a:pt x="1" y="481"/>
                    <a:pt x="38" y="555"/>
                  </a:cubicBezTo>
                  <a:lnTo>
                    <a:pt x="38" y="592"/>
                  </a:lnTo>
                  <a:cubicBezTo>
                    <a:pt x="75" y="666"/>
                    <a:pt x="75" y="703"/>
                    <a:pt x="75" y="703"/>
                  </a:cubicBezTo>
                  <a:lnTo>
                    <a:pt x="75" y="740"/>
                  </a:lnTo>
                  <a:cubicBezTo>
                    <a:pt x="75" y="777"/>
                    <a:pt x="75" y="851"/>
                    <a:pt x="112" y="888"/>
                  </a:cubicBezTo>
                  <a:cubicBezTo>
                    <a:pt x="186" y="925"/>
                    <a:pt x="186" y="962"/>
                    <a:pt x="223" y="1036"/>
                  </a:cubicBezTo>
                  <a:lnTo>
                    <a:pt x="371" y="1147"/>
                  </a:lnTo>
                  <a:lnTo>
                    <a:pt x="482" y="1295"/>
                  </a:lnTo>
                  <a:cubicBezTo>
                    <a:pt x="555" y="1295"/>
                    <a:pt x="555" y="1331"/>
                    <a:pt x="592" y="1331"/>
                  </a:cubicBezTo>
                  <a:cubicBezTo>
                    <a:pt x="666" y="1442"/>
                    <a:pt x="814" y="1479"/>
                    <a:pt x="925" y="1590"/>
                  </a:cubicBezTo>
                  <a:cubicBezTo>
                    <a:pt x="925" y="1590"/>
                    <a:pt x="962" y="1627"/>
                    <a:pt x="999" y="1627"/>
                  </a:cubicBezTo>
                  <a:lnTo>
                    <a:pt x="1258" y="1775"/>
                  </a:lnTo>
                  <a:cubicBezTo>
                    <a:pt x="1258" y="1775"/>
                    <a:pt x="1332" y="1812"/>
                    <a:pt x="1369" y="1812"/>
                  </a:cubicBezTo>
                  <a:cubicBezTo>
                    <a:pt x="1443" y="1849"/>
                    <a:pt x="1554" y="1886"/>
                    <a:pt x="1702" y="1960"/>
                  </a:cubicBezTo>
                  <a:cubicBezTo>
                    <a:pt x="1739" y="1960"/>
                    <a:pt x="1812" y="1997"/>
                    <a:pt x="1886" y="1997"/>
                  </a:cubicBezTo>
                  <a:cubicBezTo>
                    <a:pt x="1960" y="2034"/>
                    <a:pt x="2108" y="2071"/>
                    <a:pt x="2256" y="2071"/>
                  </a:cubicBezTo>
                  <a:cubicBezTo>
                    <a:pt x="2293" y="2145"/>
                    <a:pt x="2330" y="2145"/>
                    <a:pt x="2367" y="2145"/>
                  </a:cubicBezTo>
                  <a:lnTo>
                    <a:pt x="2626" y="2145"/>
                  </a:lnTo>
                  <a:cubicBezTo>
                    <a:pt x="2700" y="2182"/>
                    <a:pt x="2848" y="2182"/>
                    <a:pt x="2922" y="2182"/>
                  </a:cubicBezTo>
                  <a:lnTo>
                    <a:pt x="3698" y="2182"/>
                  </a:lnTo>
                  <a:cubicBezTo>
                    <a:pt x="3772" y="2145"/>
                    <a:pt x="3920" y="2145"/>
                    <a:pt x="3994" y="2145"/>
                  </a:cubicBezTo>
                  <a:lnTo>
                    <a:pt x="4216" y="2145"/>
                  </a:lnTo>
                  <a:cubicBezTo>
                    <a:pt x="4290" y="2071"/>
                    <a:pt x="4326" y="2071"/>
                    <a:pt x="4363" y="2071"/>
                  </a:cubicBezTo>
                  <a:cubicBezTo>
                    <a:pt x="4511" y="2034"/>
                    <a:pt x="4622" y="2034"/>
                    <a:pt x="4733" y="1997"/>
                  </a:cubicBezTo>
                  <a:cubicBezTo>
                    <a:pt x="5842" y="1664"/>
                    <a:pt x="6656" y="1036"/>
                    <a:pt x="6656" y="296"/>
                  </a:cubicBezTo>
                  <a:lnTo>
                    <a:pt x="6656" y="1"/>
                  </a:lnTo>
                  <a:close/>
                </a:path>
              </a:pathLst>
            </a:custGeom>
            <a:solidFill>
              <a:srgbClr val="DC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55" name="Google Shape;16155;p63"/>
            <p:cNvSpPr/>
            <p:nvPr/>
          </p:nvSpPr>
          <p:spPr>
            <a:xfrm>
              <a:off x="3292400" y="1736350"/>
              <a:ext cx="71200" cy="54550"/>
            </a:xfrm>
            <a:custGeom>
              <a:avLst/>
              <a:gdLst/>
              <a:ahLst/>
              <a:cxnLst/>
              <a:rect l="l" t="t" r="r" b="b"/>
              <a:pathLst>
                <a:path w="2848" h="2182" extrusionOk="0">
                  <a:moveTo>
                    <a:pt x="0" y="1"/>
                  </a:moveTo>
                  <a:lnTo>
                    <a:pt x="0" y="1997"/>
                  </a:lnTo>
                  <a:cubicBezTo>
                    <a:pt x="74" y="2034"/>
                    <a:pt x="222" y="2071"/>
                    <a:pt x="370" y="2071"/>
                  </a:cubicBezTo>
                  <a:cubicBezTo>
                    <a:pt x="407" y="2145"/>
                    <a:pt x="444" y="2145"/>
                    <a:pt x="481" y="2145"/>
                  </a:cubicBezTo>
                  <a:lnTo>
                    <a:pt x="740" y="2145"/>
                  </a:lnTo>
                  <a:cubicBezTo>
                    <a:pt x="814" y="2182"/>
                    <a:pt x="962" y="2182"/>
                    <a:pt x="1036" y="2182"/>
                  </a:cubicBezTo>
                  <a:lnTo>
                    <a:pt x="1812" y="2182"/>
                  </a:lnTo>
                  <a:cubicBezTo>
                    <a:pt x="1886" y="2145"/>
                    <a:pt x="2034" y="2145"/>
                    <a:pt x="2108" y="2145"/>
                  </a:cubicBezTo>
                  <a:lnTo>
                    <a:pt x="2330" y="2145"/>
                  </a:lnTo>
                  <a:cubicBezTo>
                    <a:pt x="2404" y="2071"/>
                    <a:pt x="2440" y="2071"/>
                    <a:pt x="2477" y="2071"/>
                  </a:cubicBezTo>
                  <a:cubicBezTo>
                    <a:pt x="2625" y="2034"/>
                    <a:pt x="2736" y="2034"/>
                    <a:pt x="2847" y="1997"/>
                  </a:cubicBezTo>
                  <a:lnTo>
                    <a:pt x="2847" y="1"/>
                  </a:lnTo>
                  <a:close/>
                </a:path>
              </a:pathLst>
            </a:custGeom>
            <a:solidFill>
              <a:srgbClr val="C7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56" name="Google Shape;16156;p63"/>
            <p:cNvSpPr/>
            <p:nvPr/>
          </p:nvSpPr>
          <p:spPr>
            <a:xfrm>
              <a:off x="3242475" y="1736350"/>
              <a:ext cx="47175" cy="49925"/>
            </a:xfrm>
            <a:custGeom>
              <a:avLst/>
              <a:gdLst/>
              <a:ahLst/>
              <a:cxnLst/>
              <a:rect l="l" t="t" r="r" b="b"/>
              <a:pathLst>
                <a:path w="1887" h="1997" extrusionOk="0">
                  <a:moveTo>
                    <a:pt x="1" y="1"/>
                  </a:moveTo>
                  <a:lnTo>
                    <a:pt x="1" y="296"/>
                  </a:lnTo>
                  <a:cubicBezTo>
                    <a:pt x="1" y="370"/>
                    <a:pt x="1" y="481"/>
                    <a:pt x="38" y="555"/>
                  </a:cubicBezTo>
                  <a:lnTo>
                    <a:pt x="38" y="592"/>
                  </a:lnTo>
                  <a:cubicBezTo>
                    <a:pt x="112" y="666"/>
                    <a:pt x="112" y="703"/>
                    <a:pt x="112" y="703"/>
                  </a:cubicBezTo>
                  <a:lnTo>
                    <a:pt x="112" y="740"/>
                  </a:lnTo>
                  <a:cubicBezTo>
                    <a:pt x="112" y="777"/>
                    <a:pt x="112" y="851"/>
                    <a:pt x="149" y="888"/>
                  </a:cubicBezTo>
                  <a:cubicBezTo>
                    <a:pt x="186" y="925"/>
                    <a:pt x="186" y="962"/>
                    <a:pt x="223" y="1036"/>
                  </a:cubicBezTo>
                  <a:lnTo>
                    <a:pt x="371" y="1147"/>
                  </a:lnTo>
                  <a:lnTo>
                    <a:pt x="519" y="1295"/>
                  </a:lnTo>
                  <a:cubicBezTo>
                    <a:pt x="556" y="1295"/>
                    <a:pt x="556" y="1368"/>
                    <a:pt x="593" y="1368"/>
                  </a:cubicBezTo>
                  <a:cubicBezTo>
                    <a:pt x="703" y="1442"/>
                    <a:pt x="851" y="1479"/>
                    <a:pt x="925" y="1590"/>
                  </a:cubicBezTo>
                  <a:cubicBezTo>
                    <a:pt x="925" y="1590"/>
                    <a:pt x="962" y="1627"/>
                    <a:pt x="1036" y="1627"/>
                  </a:cubicBezTo>
                  <a:lnTo>
                    <a:pt x="1295" y="1775"/>
                  </a:lnTo>
                  <a:cubicBezTo>
                    <a:pt x="1295" y="1775"/>
                    <a:pt x="1332" y="1812"/>
                    <a:pt x="1406" y="1812"/>
                  </a:cubicBezTo>
                  <a:cubicBezTo>
                    <a:pt x="1480" y="1849"/>
                    <a:pt x="1554" y="1923"/>
                    <a:pt x="1702" y="1960"/>
                  </a:cubicBezTo>
                  <a:cubicBezTo>
                    <a:pt x="1739" y="1960"/>
                    <a:pt x="1850" y="1997"/>
                    <a:pt x="1886" y="1997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9D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57" name="Google Shape;16157;p63"/>
            <p:cNvSpPr/>
            <p:nvPr/>
          </p:nvSpPr>
          <p:spPr>
            <a:xfrm>
              <a:off x="3242475" y="1689225"/>
              <a:ext cx="169175" cy="94300"/>
            </a:xfrm>
            <a:custGeom>
              <a:avLst/>
              <a:gdLst/>
              <a:ahLst/>
              <a:cxnLst/>
              <a:rect l="l" t="t" r="r" b="b"/>
              <a:pathLst>
                <a:path w="6767" h="3772" extrusionOk="0">
                  <a:moveTo>
                    <a:pt x="3365" y="0"/>
                  </a:moveTo>
                  <a:cubicBezTo>
                    <a:pt x="2811" y="0"/>
                    <a:pt x="2367" y="37"/>
                    <a:pt x="1886" y="185"/>
                  </a:cubicBezTo>
                  <a:cubicBezTo>
                    <a:pt x="1850" y="185"/>
                    <a:pt x="1813" y="222"/>
                    <a:pt x="1776" y="222"/>
                  </a:cubicBezTo>
                  <a:cubicBezTo>
                    <a:pt x="1628" y="222"/>
                    <a:pt x="1517" y="259"/>
                    <a:pt x="1443" y="333"/>
                  </a:cubicBezTo>
                  <a:cubicBezTo>
                    <a:pt x="556" y="702"/>
                    <a:pt x="1" y="1257"/>
                    <a:pt x="1" y="1886"/>
                  </a:cubicBezTo>
                  <a:cubicBezTo>
                    <a:pt x="1" y="2625"/>
                    <a:pt x="777" y="3290"/>
                    <a:pt x="1886" y="3586"/>
                  </a:cubicBezTo>
                  <a:cubicBezTo>
                    <a:pt x="2367" y="3734"/>
                    <a:pt x="2885" y="3771"/>
                    <a:pt x="3365" y="3771"/>
                  </a:cubicBezTo>
                  <a:cubicBezTo>
                    <a:pt x="3883" y="3771"/>
                    <a:pt x="4401" y="3734"/>
                    <a:pt x="4844" y="3586"/>
                  </a:cubicBezTo>
                  <a:cubicBezTo>
                    <a:pt x="5953" y="3290"/>
                    <a:pt x="6767" y="2625"/>
                    <a:pt x="6767" y="1886"/>
                  </a:cubicBezTo>
                  <a:cubicBezTo>
                    <a:pt x="6767" y="1146"/>
                    <a:pt x="5953" y="518"/>
                    <a:pt x="4844" y="185"/>
                  </a:cubicBezTo>
                  <a:cubicBezTo>
                    <a:pt x="4401" y="37"/>
                    <a:pt x="3883" y="0"/>
                    <a:pt x="3365" y="0"/>
                  </a:cubicBezTo>
                  <a:close/>
                </a:path>
              </a:pathLst>
            </a:custGeom>
            <a:solidFill>
              <a:srgbClr val="E1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58" name="Google Shape;16158;p63"/>
            <p:cNvSpPr/>
            <p:nvPr/>
          </p:nvSpPr>
          <p:spPr>
            <a:xfrm>
              <a:off x="3251725" y="1693825"/>
              <a:ext cx="150675" cy="86000"/>
            </a:xfrm>
            <a:custGeom>
              <a:avLst/>
              <a:gdLst/>
              <a:ahLst/>
              <a:cxnLst/>
              <a:rect l="l" t="t" r="r" b="b"/>
              <a:pathLst>
                <a:path w="6027" h="3440" extrusionOk="0">
                  <a:moveTo>
                    <a:pt x="2995" y="1"/>
                  </a:moveTo>
                  <a:cubicBezTo>
                    <a:pt x="2552" y="1"/>
                    <a:pt x="2071" y="38"/>
                    <a:pt x="1664" y="186"/>
                  </a:cubicBezTo>
                  <a:cubicBezTo>
                    <a:pt x="1627" y="186"/>
                    <a:pt x="1590" y="223"/>
                    <a:pt x="1516" y="223"/>
                  </a:cubicBezTo>
                  <a:cubicBezTo>
                    <a:pt x="1443" y="223"/>
                    <a:pt x="1332" y="297"/>
                    <a:pt x="1258" y="334"/>
                  </a:cubicBezTo>
                  <a:cubicBezTo>
                    <a:pt x="481" y="666"/>
                    <a:pt x="1" y="1147"/>
                    <a:pt x="1" y="1702"/>
                  </a:cubicBezTo>
                  <a:cubicBezTo>
                    <a:pt x="1" y="2367"/>
                    <a:pt x="666" y="2959"/>
                    <a:pt x="1664" y="3254"/>
                  </a:cubicBezTo>
                  <a:cubicBezTo>
                    <a:pt x="2071" y="3365"/>
                    <a:pt x="2552" y="3439"/>
                    <a:pt x="2995" y="3439"/>
                  </a:cubicBezTo>
                  <a:cubicBezTo>
                    <a:pt x="3513" y="3439"/>
                    <a:pt x="3920" y="3365"/>
                    <a:pt x="4363" y="3254"/>
                  </a:cubicBezTo>
                  <a:cubicBezTo>
                    <a:pt x="5361" y="2959"/>
                    <a:pt x="6027" y="2367"/>
                    <a:pt x="6027" y="1702"/>
                  </a:cubicBezTo>
                  <a:cubicBezTo>
                    <a:pt x="6027" y="1073"/>
                    <a:pt x="5361" y="445"/>
                    <a:pt x="4363" y="186"/>
                  </a:cubicBezTo>
                  <a:cubicBezTo>
                    <a:pt x="3920" y="38"/>
                    <a:pt x="3476" y="1"/>
                    <a:pt x="2995" y="1"/>
                  </a:cubicBezTo>
                  <a:close/>
                </a:path>
              </a:pathLst>
            </a:custGeom>
            <a:solidFill>
              <a:srgbClr val="5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59" name="Google Shape;16159;p63"/>
            <p:cNvSpPr/>
            <p:nvPr/>
          </p:nvSpPr>
          <p:spPr>
            <a:xfrm>
              <a:off x="3256350" y="1586625"/>
              <a:ext cx="143275" cy="192275"/>
            </a:xfrm>
            <a:custGeom>
              <a:avLst/>
              <a:gdLst/>
              <a:ahLst/>
              <a:cxnLst/>
              <a:rect l="l" t="t" r="r" b="b"/>
              <a:pathLst>
                <a:path w="5731" h="7691" extrusionOk="0">
                  <a:moveTo>
                    <a:pt x="1" y="0"/>
                  </a:moveTo>
                  <a:lnTo>
                    <a:pt x="1" y="6248"/>
                  </a:lnTo>
                  <a:cubicBezTo>
                    <a:pt x="1" y="6322"/>
                    <a:pt x="38" y="6359"/>
                    <a:pt x="38" y="6470"/>
                  </a:cubicBezTo>
                  <a:lnTo>
                    <a:pt x="38" y="6507"/>
                  </a:lnTo>
                  <a:lnTo>
                    <a:pt x="38" y="6544"/>
                  </a:lnTo>
                  <a:cubicBezTo>
                    <a:pt x="38" y="6544"/>
                    <a:pt x="111" y="6618"/>
                    <a:pt x="111" y="6655"/>
                  </a:cubicBezTo>
                  <a:cubicBezTo>
                    <a:pt x="111" y="6692"/>
                    <a:pt x="111" y="6692"/>
                    <a:pt x="148" y="6729"/>
                  </a:cubicBezTo>
                  <a:cubicBezTo>
                    <a:pt x="148" y="6803"/>
                    <a:pt x="185" y="6840"/>
                    <a:pt x="222" y="6877"/>
                  </a:cubicBezTo>
                  <a:lnTo>
                    <a:pt x="370" y="7025"/>
                  </a:lnTo>
                  <a:cubicBezTo>
                    <a:pt x="370" y="7025"/>
                    <a:pt x="370" y="7062"/>
                    <a:pt x="407" y="7062"/>
                  </a:cubicBezTo>
                  <a:cubicBezTo>
                    <a:pt x="518" y="7099"/>
                    <a:pt x="592" y="7210"/>
                    <a:pt x="703" y="7247"/>
                  </a:cubicBezTo>
                  <a:cubicBezTo>
                    <a:pt x="740" y="7247"/>
                    <a:pt x="740" y="7284"/>
                    <a:pt x="777" y="7284"/>
                  </a:cubicBezTo>
                  <a:cubicBezTo>
                    <a:pt x="888" y="7357"/>
                    <a:pt x="925" y="7357"/>
                    <a:pt x="1036" y="7394"/>
                  </a:cubicBezTo>
                  <a:cubicBezTo>
                    <a:pt x="1073" y="7394"/>
                    <a:pt x="1073" y="7431"/>
                    <a:pt x="1110" y="7431"/>
                  </a:cubicBezTo>
                  <a:cubicBezTo>
                    <a:pt x="1221" y="7468"/>
                    <a:pt x="1295" y="7468"/>
                    <a:pt x="1405" y="7542"/>
                  </a:cubicBezTo>
                  <a:cubicBezTo>
                    <a:pt x="1442" y="7542"/>
                    <a:pt x="1479" y="7579"/>
                    <a:pt x="1516" y="7579"/>
                  </a:cubicBezTo>
                  <a:cubicBezTo>
                    <a:pt x="1627" y="7616"/>
                    <a:pt x="1775" y="7653"/>
                    <a:pt x="1849" y="7653"/>
                  </a:cubicBezTo>
                  <a:cubicBezTo>
                    <a:pt x="1886" y="7690"/>
                    <a:pt x="1960" y="7690"/>
                    <a:pt x="1997" y="7690"/>
                  </a:cubicBezTo>
                  <a:lnTo>
                    <a:pt x="3661" y="7690"/>
                  </a:lnTo>
                  <a:cubicBezTo>
                    <a:pt x="3698" y="7653"/>
                    <a:pt x="3735" y="7653"/>
                    <a:pt x="3809" y="7653"/>
                  </a:cubicBezTo>
                  <a:cubicBezTo>
                    <a:pt x="3882" y="7616"/>
                    <a:pt x="4030" y="7616"/>
                    <a:pt x="4104" y="7579"/>
                  </a:cubicBezTo>
                  <a:cubicBezTo>
                    <a:pt x="5103" y="7357"/>
                    <a:pt x="5731" y="6803"/>
                    <a:pt x="5731" y="6174"/>
                  </a:cubicBezTo>
                  <a:lnTo>
                    <a:pt x="57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60" name="Google Shape;16160;p63"/>
            <p:cNvSpPr/>
            <p:nvPr/>
          </p:nvSpPr>
          <p:spPr>
            <a:xfrm>
              <a:off x="3294250" y="1585700"/>
              <a:ext cx="64725" cy="193200"/>
            </a:xfrm>
            <a:custGeom>
              <a:avLst/>
              <a:gdLst/>
              <a:ahLst/>
              <a:cxnLst/>
              <a:rect l="l" t="t" r="r" b="b"/>
              <a:pathLst>
                <a:path w="2589" h="7728" extrusionOk="0">
                  <a:moveTo>
                    <a:pt x="0" y="0"/>
                  </a:moveTo>
                  <a:lnTo>
                    <a:pt x="0" y="7616"/>
                  </a:lnTo>
                  <a:cubicBezTo>
                    <a:pt x="111" y="7653"/>
                    <a:pt x="259" y="7690"/>
                    <a:pt x="333" y="7690"/>
                  </a:cubicBezTo>
                  <a:cubicBezTo>
                    <a:pt x="370" y="7727"/>
                    <a:pt x="444" y="7727"/>
                    <a:pt x="481" y="7727"/>
                  </a:cubicBezTo>
                  <a:lnTo>
                    <a:pt x="2145" y="7727"/>
                  </a:lnTo>
                  <a:cubicBezTo>
                    <a:pt x="2182" y="7690"/>
                    <a:pt x="2219" y="7690"/>
                    <a:pt x="2293" y="7690"/>
                  </a:cubicBezTo>
                  <a:cubicBezTo>
                    <a:pt x="2366" y="7653"/>
                    <a:pt x="2514" y="7653"/>
                    <a:pt x="2588" y="7616"/>
                  </a:cubicBezTo>
                  <a:lnTo>
                    <a:pt x="25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61" name="Google Shape;16161;p63"/>
            <p:cNvSpPr/>
            <p:nvPr/>
          </p:nvSpPr>
          <p:spPr>
            <a:xfrm>
              <a:off x="3257275" y="1586625"/>
              <a:ext cx="38850" cy="189500"/>
            </a:xfrm>
            <a:custGeom>
              <a:avLst/>
              <a:gdLst/>
              <a:ahLst/>
              <a:cxnLst/>
              <a:rect l="l" t="t" r="r" b="b"/>
              <a:pathLst>
                <a:path w="1554" h="7580" extrusionOk="0">
                  <a:moveTo>
                    <a:pt x="1" y="0"/>
                  </a:moveTo>
                  <a:lnTo>
                    <a:pt x="1" y="6248"/>
                  </a:lnTo>
                  <a:cubicBezTo>
                    <a:pt x="1" y="6322"/>
                    <a:pt x="74" y="6359"/>
                    <a:pt x="74" y="6470"/>
                  </a:cubicBezTo>
                  <a:lnTo>
                    <a:pt x="74" y="6507"/>
                  </a:lnTo>
                  <a:lnTo>
                    <a:pt x="74" y="6544"/>
                  </a:lnTo>
                  <a:cubicBezTo>
                    <a:pt x="74" y="6544"/>
                    <a:pt x="111" y="6618"/>
                    <a:pt x="111" y="6655"/>
                  </a:cubicBezTo>
                  <a:cubicBezTo>
                    <a:pt x="111" y="6692"/>
                    <a:pt x="111" y="6692"/>
                    <a:pt x="148" y="6729"/>
                  </a:cubicBezTo>
                  <a:cubicBezTo>
                    <a:pt x="148" y="6803"/>
                    <a:pt x="185" y="6840"/>
                    <a:pt x="259" y="6877"/>
                  </a:cubicBezTo>
                  <a:lnTo>
                    <a:pt x="370" y="7025"/>
                  </a:lnTo>
                  <a:cubicBezTo>
                    <a:pt x="370" y="7025"/>
                    <a:pt x="370" y="7062"/>
                    <a:pt x="444" y="7062"/>
                  </a:cubicBezTo>
                  <a:cubicBezTo>
                    <a:pt x="518" y="7099"/>
                    <a:pt x="629" y="7210"/>
                    <a:pt x="703" y="7247"/>
                  </a:cubicBezTo>
                  <a:cubicBezTo>
                    <a:pt x="740" y="7247"/>
                    <a:pt x="740" y="7284"/>
                    <a:pt x="814" y="7284"/>
                  </a:cubicBezTo>
                  <a:cubicBezTo>
                    <a:pt x="888" y="7357"/>
                    <a:pt x="925" y="7357"/>
                    <a:pt x="1036" y="7394"/>
                  </a:cubicBezTo>
                  <a:cubicBezTo>
                    <a:pt x="1073" y="7394"/>
                    <a:pt x="1073" y="7431"/>
                    <a:pt x="1110" y="7431"/>
                  </a:cubicBezTo>
                  <a:cubicBezTo>
                    <a:pt x="1221" y="7468"/>
                    <a:pt x="1294" y="7468"/>
                    <a:pt x="1405" y="7542"/>
                  </a:cubicBezTo>
                  <a:cubicBezTo>
                    <a:pt x="1442" y="7542"/>
                    <a:pt x="1479" y="7579"/>
                    <a:pt x="1553" y="7579"/>
                  </a:cubicBezTo>
                  <a:lnTo>
                    <a:pt x="15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62" name="Google Shape;16162;p63"/>
            <p:cNvSpPr/>
            <p:nvPr/>
          </p:nvSpPr>
          <p:spPr>
            <a:xfrm>
              <a:off x="3256350" y="1545950"/>
              <a:ext cx="141450" cy="72125"/>
            </a:xfrm>
            <a:custGeom>
              <a:avLst/>
              <a:gdLst/>
              <a:ahLst/>
              <a:cxnLst/>
              <a:rect l="l" t="t" r="r" b="b"/>
              <a:pathLst>
                <a:path w="5658" h="2885" extrusionOk="0">
                  <a:moveTo>
                    <a:pt x="2810" y="1"/>
                  </a:moveTo>
                  <a:cubicBezTo>
                    <a:pt x="2404" y="1"/>
                    <a:pt x="1997" y="38"/>
                    <a:pt x="1590" y="148"/>
                  </a:cubicBezTo>
                  <a:cubicBezTo>
                    <a:pt x="1516" y="148"/>
                    <a:pt x="1479" y="185"/>
                    <a:pt x="1442" y="185"/>
                  </a:cubicBezTo>
                  <a:cubicBezTo>
                    <a:pt x="1331" y="222"/>
                    <a:pt x="1258" y="222"/>
                    <a:pt x="1147" y="296"/>
                  </a:cubicBezTo>
                  <a:cubicBezTo>
                    <a:pt x="407" y="555"/>
                    <a:pt x="1" y="962"/>
                    <a:pt x="1" y="1442"/>
                  </a:cubicBezTo>
                  <a:cubicBezTo>
                    <a:pt x="1" y="1997"/>
                    <a:pt x="666" y="2515"/>
                    <a:pt x="1590" y="2736"/>
                  </a:cubicBezTo>
                  <a:cubicBezTo>
                    <a:pt x="1960" y="2810"/>
                    <a:pt x="2367" y="2884"/>
                    <a:pt x="2810" y="2884"/>
                  </a:cubicBezTo>
                  <a:cubicBezTo>
                    <a:pt x="3291" y="2884"/>
                    <a:pt x="3698" y="2810"/>
                    <a:pt x="4067" y="2736"/>
                  </a:cubicBezTo>
                  <a:cubicBezTo>
                    <a:pt x="5029" y="2515"/>
                    <a:pt x="5657" y="1997"/>
                    <a:pt x="5657" y="1442"/>
                  </a:cubicBezTo>
                  <a:cubicBezTo>
                    <a:pt x="5657" y="888"/>
                    <a:pt x="4992" y="370"/>
                    <a:pt x="4067" y="148"/>
                  </a:cubicBezTo>
                  <a:cubicBezTo>
                    <a:pt x="3698" y="38"/>
                    <a:pt x="3291" y="1"/>
                    <a:pt x="2810" y="1"/>
                  </a:cubicBezTo>
                  <a:close/>
                </a:path>
              </a:pathLst>
            </a:custGeom>
            <a:solidFill>
              <a:srgbClr val="5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63" name="Google Shape;16163;p63"/>
            <p:cNvSpPr/>
            <p:nvPr/>
          </p:nvSpPr>
          <p:spPr>
            <a:xfrm>
              <a:off x="2119500" y="1728950"/>
              <a:ext cx="161775" cy="232950"/>
            </a:xfrm>
            <a:custGeom>
              <a:avLst/>
              <a:gdLst/>
              <a:ahLst/>
              <a:cxnLst/>
              <a:rect l="l" t="t" r="r" b="b"/>
              <a:pathLst>
                <a:path w="6471" h="9318" extrusionOk="0">
                  <a:moveTo>
                    <a:pt x="1" y="1"/>
                  </a:moveTo>
                  <a:lnTo>
                    <a:pt x="1" y="7469"/>
                  </a:lnTo>
                  <a:cubicBezTo>
                    <a:pt x="1" y="7543"/>
                    <a:pt x="1" y="7654"/>
                    <a:pt x="38" y="7728"/>
                  </a:cubicBezTo>
                  <a:lnTo>
                    <a:pt x="38" y="7802"/>
                  </a:lnTo>
                  <a:cubicBezTo>
                    <a:pt x="111" y="7802"/>
                    <a:pt x="111" y="7839"/>
                    <a:pt x="111" y="7839"/>
                  </a:cubicBezTo>
                  <a:lnTo>
                    <a:pt x="111" y="7876"/>
                  </a:lnTo>
                  <a:cubicBezTo>
                    <a:pt x="111" y="7912"/>
                    <a:pt x="111" y="7986"/>
                    <a:pt x="148" y="8023"/>
                  </a:cubicBezTo>
                  <a:cubicBezTo>
                    <a:pt x="185" y="8060"/>
                    <a:pt x="185" y="8097"/>
                    <a:pt x="222" y="8171"/>
                  </a:cubicBezTo>
                  <a:cubicBezTo>
                    <a:pt x="222" y="8208"/>
                    <a:pt x="296" y="8245"/>
                    <a:pt x="333" y="8282"/>
                  </a:cubicBezTo>
                  <a:lnTo>
                    <a:pt x="481" y="8430"/>
                  </a:lnTo>
                  <a:cubicBezTo>
                    <a:pt x="518" y="8430"/>
                    <a:pt x="518" y="8467"/>
                    <a:pt x="555" y="8467"/>
                  </a:cubicBezTo>
                  <a:cubicBezTo>
                    <a:pt x="592" y="8578"/>
                    <a:pt x="740" y="8652"/>
                    <a:pt x="851" y="8726"/>
                  </a:cubicBezTo>
                  <a:cubicBezTo>
                    <a:pt x="851" y="8726"/>
                    <a:pt x="888" y="8763"/>
                    <a:pt x="925" y="8763"/>
                  </a:cubicBezTo>
                  <a:cubicBezTo>
                    <a:pt x="962" y="8800"/>
                    <a:pt x="1073" y="8837"/>
                    <a:pt x="1147" y="8911"/>
                  </a:cubicBezTo>
                  <a:cubicBezTo>
                    <a:pt x="1147" y="8911"/>
                    <a:pt x="1221" y="8948"/>
                    <a:pt x="1258" y="8948"/>
                  </a:cubicBezTo>
                  <a:cubicBezTo>
                    <a:pt x="1332" y="8985"/>
                    <a:pt x="1442" y="9059"/>
                    <a:pt x="1590" y="9096"/>
                  </a:cubicBezTo>
                  <a:cubicBezTo>
                    <a:pt x="1627" y="9096"/>
                    <a:pt x="1701" y="9133"/>
                    <a:pt x="1775" y="9133"/>
                  </a:cubicBezTo>
                  <a:cubicBezTo>
                    <a:pt x="1886" y="9170"/>
                    <a:pt x="1997" y="9206"/>
                    <a:pt x="2145" y="9206"/>
                  </a:cubicBezTo>
                  <a:cubicBezTo>
                    <a:pt x="2182" y="9280"/>
                    <a:pt x="2219" y="9280"/>
                    <a:pt x="2256" y="9280"/>
                  </a:cubicBezTo>
                  <a:lnTo>
                    <a:pt x="2515" y="9280"/>
                  </a:lnTo>
                  <a:cubicBezTo>
                    <a:pt x="2625" y="9317"/>
                    <a:pt x="2736" y="9317"/>
                    <a:pt x="2810" y="9317"/>
                  </a:cubicBezTo>
                  <a:lnTo>
                    <a:pt x="3550" y="9317"/>
                  </a:lnTo>
                  <a:cubicBezTo>
                    <a:pt x="3698" y="9280"/>
                    <a:pt x="3809" y="9280"/>
                    <a:pt x="3882" y="9280"/>
                  </a:cubicBezTo>
                  <a:lnTo>
                    <a:pt x="4104" y="9280"/>
                  </a:lnTo>
                  <a:cubicBezTo>
                    <a:pt x="4178" y="9206"/>
                    <a:pt x="4215" y="9206"/>
                    <a:pt x="4252" y="9206"/>
                  </a:cubicBezTo>
                  <a:cubicBezTo>
                    <a:pt x="4400" y="9170"/>
                    <a:pt x="4474" y="9170"/>
                    <a:pt x="4622" y="9133"/>
                  </a:cubicBezTo>
                  <a:cubicBezTo>
                    <a:pt x="5731" y="8800"/>
                    <a:pt x="6470" y="8208"/>
                    <a:pt x="6470" y="7469"/>
                  </a:cubicBezTo>
                  <a:lnTo>
                    <a:pt x="64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64" name="Google Shape;16164;p63"/>
            <p:cNvSpPr/>
            <p:nvPr/>
          </p:nvSpPr>
          <p:spPr>
            <a:xfrm>
              <a:off x="2164800" y="1728950"/>
              <a:ext cx="71175" cy="232025"/>
            </a:xfrm>
            <a:custGeom>
              <a:avLst/>
              <a:gdLst/>
              <a:ahLst/>
              <a:cxnLst/>
              <a:rect l="l" t="t" r="r" b="b"/>
              <a:pathLst>
                <a:path w="2847" h="9281" extrusionOk="0">
                  <a:moveTo>
                    <a:pt x="0" y="1"/>
                  </a:moveTo>
                  <a:lnTo>
                    <a:pt x="0" y="9096"/>
                  </a:lnTo>
                  <a:cubicBezTo>
                    <a:pt x="148" y="9133"/>
                    <a:pt x="222" y="9170"/>
                    <a:pt x="370" y="9170"/>
                  </a:cubicBezTo>
                  <a:cubicBezTo>
                    <a:pt x="407" y="9206"/>
                    <a:pt x="444" y="9206"/>
                    <a:pt x="518" y="9206"/>
                  </a:cubicBezTo>
                  <a:lnTo>
                    <a:pt x="740" y="9206"/>
                  </a:lnTo>
                  <a:cubicBezTo>
                    <a:pt x="887" y="9280"/>
                    <a:pt x="961" y="9280"/>
                    <a:pt x="1072" y="9280"/>
                  </a:cubicBezTo>
                  <a:lnTo>
                    <a:pt x="1812" y="9280"/>
                  </a:lnTo>
                  <a:cubicBezTo>
                    <a:pt x="1923" y="9206"/>
                    <a:pt x="2034" y="9206"/>
                    <a:pt x="2107" y="9206"/>
                  </a:cubicBezTo>
                  <a:lnTo>
                    <a:pt x="2366" y="9206"/>
                  </a:lnTo>
                  <a:cubicBezTo>
                    <a:pt x="2403" y="9170"/>
                    <a:pt x="2440" y="9170"/>
                    <a:pt x="2477" y="9170"/>
                  </a:cubicBezTo>
                  <a:cubicBezTo>
                    <a:pt x="2625" y="9133"/>
                    <a:pt x="2736" y="9133"/>
                    <a:pt x="2847" y="9096"/>
                  </a:cubicBezTo>
                  <a:lnTo>
                    <a:pt x="28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65" name="Google Shape;16165;p63"/>
            <p:cNvSpPr/>
            <p:nvPr/>
          </p:nvSpPr>
          <p:spPr>
            <a:xfrm>
              <a:off x="2119500" y="1728950"/>
              <a:ext cx="44400" cy="227400"/>
            </a:xfrm>
            <a:custGeom>
              <a:avLst/>
              <a:gdLst/>
              <a:ahLst/>
              <a:cxnLst/>
              <a:rect l="l" t="t" r="r" b="b"/>
              <a:pathLst>
                <a:path w="1776" h="9096" extrusionOk="0">
                  <a:moveTo>
                    <a:pt x="1" y="1"/>
                  </a:moveTo>
                  <a:lnTo>
                    <a:pt x="1" y="7432"/>
                  </a:lnTo>
                  <a:cubicBezTo>
                    <a:pt x="1" y="7506"/>
                    <a:pt x="1" y="7617"/>
                    <a:pt x="38" y="7691"/>
                  </a:cubicBezTo>
                  <a:lnTo>
                    <a:pt x="38" y="7728"/>
                  </a:lnTo>
                  <a:cubicBezTo>
                    <a:pt x="75" y="7728"/>
                    <a:pt x="75" y="7802"/>
                    <a:pt x="75" y="7802"/>
                  </a:cubicBezTo>
                  <a:lnTo>
                    <a:pt x="75" y="7839"/>
                  </a:lnTo>
                  <a:cubicBezTo>
                    <a:pt x="75" y="7876"/>
                    <a:pt x="75" y="7912"/>
                    <a:pt x="148" y="7986"/>
                  </a:cubicBezTo>
                  <a:cubicBezTo>
                    <a:pt x="185" y="8023"/>
                    <a:pt x="185" y="8060"/>
                    <a:pt x="222" y="8097"/>
                  </a:cubicBezTo>
                  <a:cubicBezTo>
                    <a:pt x="222" y="8171"/>
                    <a:pt x="296" y="8208"/>
                    <a:pt x="333" y="8245"/>
                  </a:cubicBezTo>
                  <a:lnTo>
                    <a:pt x="444" y="8393"/>
                  </a:lnTo>
                  <a:cubicBezTo>
                    <a:pt x="518" y="8393"/>
                    <a:pt x="518" y="8430"/>
                    <a:pt x="555" y="8430"/>
                  </a:cubicBezTo>
                  <a:cubicBezTo>
                    <a:pt x="592" y="8541"/>
                    <a:pt x="740" y="8615"/>
                    <a:pt x="814" y="8652"/>
                  </a:cubicBezTo>
                  <a:cubicBezTo>
                    <a:pt x="814" y="8652"/>
                    <a:pt x="888" y="8726"/>
                    <a:pt x="925" y="8726"/>
                  </a:cubicBezTo>
                  <a:cubicBezTo>
                    <a:pt x="962" y="8763"/>
                    <a:pt x="1073" y="8800"/>
                    <a:pt x="1147" y="8837"/>
                  </a:cubicBezTo>
                  <a:cubicBezTo>
                    <a:pt x="1147" y="8837"/>
                    <a:pt x="1221" y="8911"/>
                    <a:pt x="1258" y="8911"/>
                  </a:cubicBezTo>
                  <a:cubicBezTo>
                    <a:pt x="1332" y="8948"/>
                    <a:pt x="1442" y="8985"/>
                    <a:pt x="1590" y="9059"/>
                  </a:cubicBezTo>
                  <a:cubicBezTo>
                    <a:pt x="1627" y="9059"/>
                    <a:pt x="1701" y="9096"/>
                    <a:pt x="1775" y="9096"/>
                  </a:cubicBezTo>
                  <a:lnTo>
                    <a:pt x="17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66" name="Google Shape;16166;p63"/>
            <p:cNvSpPr/>
            <p:nvPr/>
          </p:nvSpPr>
          <p:spPr>
            <a:xfrm>
              <a:off x="2117650" y="1682750"/>
              <a:ext cx="163625" cy="92450"/>
            </a:xfrm>
            <a:custGeom>
              <a:avLst/>
              <a:gdLst/>
              <a:ahLst/>
              <a:cxnLst/>
              <a:rect l="l" t="t" r="r" b="b"/>
              <a:pathLst>
                <a:path w="6545" h="3698" extrusionOk="0">
                  <a:moveTo>
                    <a:pt x="3254" y="0"/>
                  </a:moveTo>
                  <a:cubicBezTo>
                    <a:pt x="2773" y="0"/>
                    <a:pt x="2256" y="37"/>
                    <a:pt x="1849" y="185"/>
                  </a:cubicBezTo>
                  <a:cubicBezTo>
                    <a:pt x="1775" y="185"/>
                    <a:pt x="1738" y="222"/>
                    <a:pt x="1701" y="222"/>
                  </a:cubicBezTo>
                  <a:cubicBezTo>
                    <a:pt x="1553" y="222"/>
                    <a:pt x="1479" y="259"/>
                    <a:pt x="1369" y="296"/>
                  </a:cubicBezTo>
                  <a:cubicBezTo>
                    <a:pt x="555" y="666"/>
                    <a:pt x="1" y="1220"/>
                    <a:pt x="1" y="1849"/>
                  </a:cubicBezTo>
                  <a:cubicBezTo>
                    <a:pt x="1" y="2588"/>
                    <a:pt x="777" y="3217"/>
                    <a:pt x="1849" y="3512"/>
                  </a:cubicBezTo>
                  <a:cubicBezTo>
                    <a:pt x="2256" y="3623"/>
                    <a:pt x="2773" y="3697"/>
                    <a:pt x="3254" y="3697"/>
                  </a:cubicBezTo>
                  <a:cubicBezTo>
                    <a:pt x="3772" y="3697"/>
                    <a:pt x="4289" y="3623"/>
                    <a:pt x="4696" y="3512"/>
                  </a:cubicBezTo>
                  <a:cubicBezTo>
                    <a:pt x="5805" y="3180"/>
                    <a:pt x="6544" y="2588"/>
                    <a:pt x="6544" y="1849"/>
                  </a:cubicBezTo>
                  <a:cubicBezTo>
                    <a:pt x="6544" y="1109"/>
                    <a:pt x="5805" y="444"/>
                    <a:pt x="4696" y="185"/>
                  </a:cubicBezTo>
                  <a:cubicBezTo>
                    <a:pt x="4289" y="37"/>
                    <a:pt x="3772" y="0"/>
                    <a:pt x="3254" y="0"/>
                  </a:cubicBezTo>
                  <a:close/>
                </a:path>
              </a:pathLst>
            </a:custGeom>
            <a:solidFill>
              <a:srgbClr val="C0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67" name="Google Shape;16167;p63"/>
            <p:cNvSpPr/>
            <p:nvPr/>
          </p:nvSpPr>
          <p:spPr>
            <a:xfrm>
              <a:off x="2117650" y="1723400"/>
              <a:ext cx="166400" cy="54575"/>
            </a:xfrm>
            <a:custGeom>
              <a:avLst/>
              <a:gdLst/>
              <a:ahLst/>
              <a:cxnLst/>
              <a:rect l="l" t="t" r="r" b="b"/>
              <a:pathLst>
                <a:path w="6656" h="2183" extrusionOk="0">
                  <a:moveTo>
                    <a:pt x="1" y="1"/>
                  </a:moveTo>
                  <a:lnTo>
                    <a:pt x="1" y="297"/>
                  </a:lnTo>
                  <a:cubicBezTo>
                    <a:pt x="1" y="371"/>
                    <a:pt x="1" y="482"/>
                    <a:pt x="38" y="556"/>
                  </a:cubicBezTo>
                  <a:lnTo>
                    <a:pt x="38" y="629"/>
                  </a:lnTo>
                  <a:cubicBezTo>
                    <a:pt x="75" y="666"/>
                    <a:pt x="75" y="703"/>
                    <a:pt x="75" y="703"/>
                  </a:cubicBezTo>
                  <a:lnTo>
                    <a:pt x="75" y="740"/>
                  </a:lnTo>
                  <a:cubicBezTo>
                    <a:pt x="75" y="814"/>
                    <a:pt x="75" y="851"/>
                    <a:pt x="112" y="888"/>
                  </a:cubicBezTo>
                  <a:cubicBezTo>
                    <a:pt x="185" y="925"/>
                    <a:pt x="185" y="999"/>
                    <a:pt x="222" y="1036"/>
                  </a:cubicBezTo>
                  <a:lnTo>
                    <a:pt x="370" y="1184"/>
                  </a:lnTo>
                  <a:lnTo>
                    <a:pt x="481" y="1295"/>
                  </a:lnTo>
                  <a:cubicBezTo>
                    <a:pt x="555" y="1295"/>
                    <a:pt x="555" y="1369"/>
                    <a:pt x="592" y="1369"/>
                  </a:cubicBezTo>
                  <a:cubicBezTo>
                    <a:pt x="666" y="1443"/>
                    <a:pt x="814" y="1480"/>
                    <a:pt x="925" y="1591"/>
                  </a:cubicBezTo>
                  <a:cubicBezTo>
                    <a:pt x="925" y="1591"/>
                    <a:pt x="962" y="1628"/>
                    <a:pt x="999" y="1628"/>
                  </a:cubicBezTo>
                  <a:lnTo>
                    <a:pt x="1295" y="1776"/>
                  </a:lnTo>
                  <a:cubicBezTo>
                    <a:pt x="1295" y="1776"/>
                    <a:pt x="1332" y="1813"/>
                    <a:pt x="1369" y="1813"/>
                  </a:cubicBezTo>
                  <a:cubicBezTo>
                    <a:pt x="1479" y="1886"/>
                    <a:pt x="1553" y="1923"/>
                    <a:pt x="1701" y="1960"/>
                  </a:cubicBezTo>
                  <a:cubicBezTo>
                    <a:pt x="1738" y="1960"/>
                    <a:pt x="1849" y="1997"/>
                    <a:pt x="1886" y="1997"/>
                  </a:cubicBezTo>
                  <a:cubicBezTo>
                    <a:pt x="1960" y="2034"/>
                    <a:pt x="2108" y="2108"/>
                    <a:pt x="2256" y="2108"/>
                  </a:cubicBezTo>
                  <a:cubicBezTo>
                    <a:pt x="2293" y="2145"/>
                    <a:pt x="2330" y="2145"/>
                    <a:pt x="2404" y="2145"/>
                  </a:cubicBezTo>
                  <a:lnTo>
                    <a:pt x="2626" y="2145"/>
                  </a:lnTo>
                  <a:cubicBezTo>
                    <a:pt x="2699" y="2182"/>
                    <a:pt x="2847" y="2182"/>
                    <a:pt x="2958" y="2182"/>
                  </a:cubicBezTo>
                  <a:lnTo>
                    <a:pt x="3698" y="2182"/>
                  </a:lnTo>
                  <a:cubicBezTo>
                    <a:pt x="3772" y="2145"/>
                    <a:pt x="3920" y="2145"/>
                    <a:pt x="3993" y="2145"/>
                  </a:cubicBezTo>
                  <a:lnTo>
                    <a:pt x="4252" y="2145"/>
                  </a:lnTo>
                  <a:cubicBezTo>
                    <a:pt x="4289" y="2108"/>
                    <a:pt x="4326" y="2108"/>
                    <a:pt x="4363" y="2108"/>
                  </a:cubicBezTo>
                  <a:cubicBezTo>
                    <a:pt x="4511" y="2034"/>
                    <a:pt x="4622" y="2034"/>
                    <a:pt x="4733" y="1997"/>
                  </a:cubicBezTo>
                  <a:cubicBezTo>
                    <a:pt x="5842" y="1665"/>
                    <a:pt x="6655" y="1036"/>
                    <a:pt x="6655" y="297"/>
                  </a:cubicBezTo>
                  <a:lnTo>
                    <a:pt x="6655" y="38"/>
                  </a:lnTo>
                  <a:lnTo>
                    <a:pt x="6655" y="1"/>
                  </a:lnTo>
                  <a:close/>
                </a:path>
              </a:pathLst>
            </a:custGeom>
            <a:solidFill>
              <a:srgbClr val="DC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68" name="Google Shape;16168;p63"/>
            <p:cNvSpPr/>
            <p:nvPr/>
          </p:nvSpPr>
          <p:spPr>
            <a:xfrm>
              <a:off x="2165725" y="1724325"/>
              <a:ext cx="72100" cy="53650"/>
            </a:xfrm>
            <a:custGeom>
              <a:avLst/>
              <a:gdLst/>
              <a:ahLst/>
              <a:cxnLst/>
              <a:rect l="l" t="t" r="r" b="b"/>
              <a:pathLst>
                <a:path w="2884" h="2146" extrusionOk="0">
                  <a:moveTo>
                    <a:pt x="0" y="1"/>
                  </a:moveTo>
                  <a:lnTo>
                    <a:pt x="0" y="1960"/>
                  </a:lnTo>
                  <a:cubicBezTo>
                    <a:pt x="111" y="2034"/>
                    <a:pt x="222" y="2071"/>
                    <a:pt x="370" y="2071"/>
                  </a:cubicBezTo>
                  <a:cubicBezTo>
                    <a:pt x="407" y="2108"/>
                    <a:pt x="481" y="2108"/>
                    <a:pt x="518" y="2108"/>
                  </a:cubicBezTo>
                  <a:lnTo>
                    <a:pt x="740" y="2108"/>
                  </a:lnTo>
                  <a:cubicBezTo>
                    <a:pt x="850" y="2145"/>
                    <a:pt x="961" y="2145"/>
                    <a:pt x="1072" y="2145"/>
                  </a:cubicBezTo>
                  <a:lnTo>
                    <a:pt x="1812" y="2145"/>
                  </a:lnTo>
                  <a:cubicBezTo>
                    <a:pt x="1886" y="2108"/>
                    <a:pt x="2033" y="2108"/>
                    <a:pt x="2144" y="2108"/>
                  </a:cubicBezTo>
                  <a:lnTo>
                    <a:pt x="2366" y="2108"/>
                  </a:lnTo>
                  <a:cubicBezTo>
                    <a:pt x="2403" y="2071"/>
                    <a:pt x="2440" y="2071"/>
                    <a:pt x="2514" y="2071"/>
                  </a:cubicBezTo>
                  <a:cubicBezTo>
                    <a:pt x="2625" y="2034"/>
                    <a:pt x="2736" y="2034"/>
                    <a:pt x="2884" y="1960"/>
                  </a:cubicBezTo>
                  <a:lnTo>
                    <a:pt x="2884" y="1"/>
                  </a:lnTo>
                  <a:close/>
                </a:path>
              </a:pathLst>
            </a:custGeom>
            <a:solidFill>
              <a:srgbClr val="C7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69" name="Google Shape;16169;p63"/>
            <p:cNvSpPr/>
            <p:nvPr/>
          </p:nvSpPr>
          <p:spPr>
            <a:xfrm>
              <a:off x="2115800" y="1724325"/>
              <a:ext cx="48100" cy="49025"/>
            </a:xfrm>
            <a:custGeom>
              <a:avLst/>
              <a:gdLst/>
              <a:ahLst/>
              <a:cxnLst/>
              <a:rect l="l" t="t" r="r" b="b"/>
              <a:pathLst>
                <a:path w="1924" h="1961" extrusionOk="0">
                  <a:moveTo>
                    <a:pt x="1" y="1"/>
                  </a:moveTo>
                  <a:lnTo>
                    <a:pt x="1" y="260"/>
                  </a:lnTo>
                  <a:cubicBezTo>
                    <a:pt x="1" y="334"/>
                    <a:pt x="1" y="445"/>
                    <a:pt x="75" y="519"/>
                  </a:cubicBezTo>
                  <a:lnTo>
                    <a:pt x="75" y="592"/>
                  </a:lnTo>
                  <a:cubicBezTo>
                    <a:pt x="112" y="629"/>
                    <a:pt x="112" y="666"/>
                    <a:pt x="112" y="666"/>
                  </a:cubicBezTo>
                  <a:lnTo>
                    <a:pt x="112" y="703"/>
                  </a:lnTo>
                  <a:cubicBezTo>
                    <a:pt x="112" y="777"/>
                    <a:pt x="112" y="814"/>
                    <a:pt x="149" y="851"/>
                  </a:cubicBezTo>
                  <a:cubicBezTo>
                    <a:pt x="186" y="925"/>
                    <a:pt x="186" y="962"/>
                    <a:pt x="223" y="999"/>
                  </a:cubicBezTo>
                  <a:lnTo>
                    <a:pt x="370" y="1147"/>
                  </a:lnTo>
                  <a:lnTo>
                    <a:pt x="518" y="1295"/>
                  </a:lnTo>
                  <a:cubicBezTo>
                    <a:pt x="555" y="1295"/>
                    <a:pt x="555" y="1332"/>
                    <a:pt x="592" y="1332"/>
                  </a:cubicBezTo>
                  <a:cubicBezTo>
                    <a:pt x="703" y="1406"/>
                    <a:pt x="851" y="1480"/>
                    <a:pt x="925" y="1554"/>
                  </a:cubicBezTo>
                  <a:cubicBezTo>
                    <a:pt x="925" y="1554"/>
                    <a:pt x="999" y="1591"/>
                    <a:pt x="1036" y="1591"/>
                  </a:cubicBezTo>
                  <a:lnTo>
                    <a:pt x="1295" y="1739"/>
                  </a:lnTo>
                  <a:cubicBezTo>
                    <a:pt x="1295" y="1739"/>
                    <a:pt x="1369" y="1776"/>
                    <a:pt x="1406" y="1776"/>
                  </a:cubicBezTo>
                  <a:cubicBezTo>
                    <a:pt x="1480" y="1849"/>
                    <a:pt x="1590" y="1886"/>
                    <a:pt x="1738" y="1923"/>
                  </a:cubicBezTo>
                  <a:cubicBezTo>
                    <a:pt x="1775" y="1923"/>
                    <a:pt x="1849" y="1960"/>
                    <a:pt x="1923" y="1960"/>
                  </a:cubicBezTo>
                  <a:lnTo>
                    <a:pt x="1923" y="1"/>
                  </a:lnTo>
                  <a:close/>
                </a:path>
              </a:pathLst>
            </a:custGeom>
            <a:solidFill>
              <a:srgbClr val="A9D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70" name="Google Shape;16170;p63"/>
            <p:cNvSpPr/>
            <p:nvPr/>
          </p:nvSpPr>
          <p:spPr>
            <a:xfrm>
              <a:off x="2114875" y="1676275"/>
              <a:ext cx="169175" cy="95225"/>
            </a:xfrm>
            <a:custGeom>
              <a:avLst/>
              <a:gdLst/>
              <a:ahLst/>
              <a:cxnLst/>
              <a:rect l="l" t="t" r="r" b="b"/>
              <a:pathLst>
                <a:path w="6767" h="3809" extrusionOk="0">
                  <a:moveTo>
                    <a:pt x="3365" y="0"/>
                  </a:moveTo>
                  <a:cubicBezTo>
                    <a:pt x="2810" y="0"/>
                    <a:pt x="2367" y="74"/>
                    <a:pt x="1886" y="185"/>
                  </a:cubicBezTo>
                  <a:cubicBezTo>
                    <a:pt x="1849" y="185"/>
                    <a:pt x="1812" y="222"/>
                    <a:pt x="1775" y="222"/>
                  </a:cubicBezTo>
                  <a:cubicBezTo>
                    <a:pt x="1627" y="222"/>
                    <a:pt x="1517" y="296"/>
                    <a:pt x="1443" y="333"/>
                  </a:cubicBezTo>
                  <a:cubicBezTo>
                    <a:pt x="555" y="703"/>
                    <a:pt x="1" y="1257"/>
                    <a:pt x="1" y="1923"/>
                  </a:cubicBezTo>
                  <a:cubicBezTo>
                    <a:pt x="1" y="2625"/>
                    <a:pt x="777" y="3291"/>
                    <a:pt x="1886" y="3624"/>
                  </a:cubicBezTo>
                  <a:cubicBezTo>
                    <a:pt x="2367" y="3771"/>
                    <a:pt x="2884" y="3808"/>
                    <a:pt x="3365" y="3808"/>
                  </a:cubicBezTo>
                  <a:cubicBezTo>
                    <a:pt x="3883" y="3808"/>
                    <a:pt x="4400" y="3771"/>
                    <a:pt x="4844" y="3624"/>
                  </a:cubicBezTo>
                  <a:cubicBezTo>
                    <a:pt x="5953" y="3291"/>
                    <a:pt x="6766" y="2625"/>
                    <a:pt x="6766" y="1923"/>
                  </a:cubicBezTo>
                  <a:cubicBezTo>
                    <a:pt x="6766" y="1110"/>
                    <a:pt x="6027" y="481"/>
                    <a:pt x="4844" y="185"/>
                  </a:cubicBezTo>
                  <a:cubicBezTo>
                    <a:pt x="4400" y="37"/>
                    <a:pt x="3883" y="0"/>
                    <a:pt x="3365" y="0"/>
                  </a:cubicBezTo>
                  <a:close/>
                </a:path>
              </a:pathLst>
            </a:custGeom>
            <a:solidFill>
              <a:srgbClr val="E1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71" name="Google Shape;16171;p63"/>
            <p:cNvSpPr/>
            <p:nvPr/>
          </p:nvSpPr>
          <p:spPr>
            <a:xfrm>
              <a:off x="2125050" y="1680900"/>
              <a:ext cx="150675" cy="85975"/>
            </a:xfrm>
            <a:custGeom>
              <a:avLst/>
              <a:gdLst/>
              <a:ahLst/>
              <a:cxnLst/>
              <a:rect l="l" t="t" r="r" b="b"/>
              <a:pathLst>
                <a:path w="6027" h="3439" extrusionOk="0">
                  <a:moveTo>
                    <a:pt x="3032" y="0"/>
                  </a:moveTo>
                  <a:cubicBezTo>
                    <a:pt x="2551" y="0"/>
                    <a:pt x="2108" y="74"/>
                    <a:pt x="1664" y="185"/>
                  </a:cubicBezTo>
                  <a:cubicBezTo>
                    <a:pt x="1627" y="185"/>
                    <a:pt x="1590" y="259"/>
                    <a:pt x="1553" y="259"/>
                  </a:cubicBezTo>
                  <a:cubicBezTo>
                    <a:pt x="1442" y="259"/>
                    <a:pt x="1368" y="296"/>
                    <a:pt x="1257" y="333"/>
                  </a:cubicBezTo>
                  <a:cubicBezTo>
                    <a:pt x="481" y="666"/>
                    <a:pt x="0" y="1183"/>
                    <a:pt x="0" y="1738"/>
                  </a:cubicBezTo>
                  <a:cubicBezTo>
                    <a:pt x="0" y="2366"/>
                    <a:pt x="666" y="2958"/>
                    <a:pt x="1664" y="3254"/>
                  </a:cubicBezTo>
                  <a:cubicBezTo>
                    <a:pt x="2108" y="3402"/>
                    <a:pt x="2551" y="3439"/>
                    <a:pt x="3032" y="3439"/>
                  </a:cubicBezTo>
                  <a:cubicBezTo>
                    <a:pt x="3476" y="3439"/>
                    <a:pt x="3956" y="3365"/>
                    <a:pt x="4363" y="3254"/>
                  </a:cubicBezTo>
                  <a:cubicBezTo>
                    <a:pt x="5361" y="2958"/>
                    <a:pt x="6027" y="2366"/>
                    <a:pt x="6027" y="1738"/>
                  </a:cubicBezTo>
                  <a:cubicBezTo>
                    <a:pt x="6027" y="1072"/>
                    <a:pt x="5361" y="481"/>
                    <a:pt x="4363" y="185"/>
                  </a:cubicBezTo>
                  <a:cubicBezTo>
                    <a:pt x="3956" y="37"/>
                    <a:pt x="3476" y="0"/>
                    <a:pt x="3032" y="0"/>
                  </a:cubicBezTo>
                  <a:close/>
                </a:path>
              </a:pathLst>
            </a:custGeom>
            <a:solidFill>
              <a:srgbClr val="5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72" name="Google Shape;16172;p63"/>
            <p:cNvSpPr/>
            <p:nvPr/>
          </p:nvSpPr>
          <p:spPr>
            <a:xfrm>
              <a:off x="2128750" y="1573675"/>
              <a:ext cx="143275" cy="194125"/>
            </a:xfrm>
            <a:custGeom>
              <a:avLst/>
              <a:gdLst/>
              <a:ahLst/>
              <a:cxnLst/>
              <a:rect l="l" t="t" r="r" b="b"/>
              <a:pathLst>
                <a:path w="5731" h="7765" extrusionOk="0">
                  <a:moveTo>
                    <a:pt x="0" y="1"/>
                  </a:moveTo>
                  <a:lnTo>
                    <a:pt x="0" y="6249"/>
                  </a:lnTo>
                  <a:cubicBezTo>
                    <a:pt x="0" y="6323"/>
                    <a:pt x="37" y="6397"/>
                    <a:pt x="37" y="6471"/>
                  </a:cubicBezTo>
                  <a:lnTo>
                    <a:pt x="37" y="6508"/>
                  </a:lnTo>
                  <a:lnTo>
                    <a:pt x="37" y="6581"/>
                  </a:lnTo>
                  <a:cubicBezTo>
                    <a:pt x="37" y="6581"/>
                    <a:pt x="111" y="6618"/>
                    <a:pt x="111" y="6655"/>
                  </a:cubicBezTo>
                  <a:cubicBezTo>
                    <a:pt x="111" y="6692"/>
                    <a:pt x="111" y="6692"/>
                    <a:pt x="148" y="6766"/>
                  </a:cubicBezTo>
                  <a:cubicBezTo>
                    <a:pt x="148" y="6803"/>
                    <a:pt x="185" y="6840"/>
                    <a:pt x="222" y="6877"/>
                  </a:cubicBezTo>
                  <a:lnTo>
                    <a:pt x="370" y="7025"/>
                  </a:lnTo>
                  <a:cubicBezTo>
                    <a:pt x="370" y="7025"/>
                    <a:pt x="370" y="7062"/>
                    <a:pt x="407" y="7062"/>
                  </a:cubicBezTo>
                  <a:cubicBezTo>
                    <a:pt x="518" y="7136"/>
                    <a:pt x="592" y="7210"/>
                    <a:pt x="703" y="7247"/>
                  </a:cubicBezTo>
                  <a:cubicBezTo>
                    <a:pt x="740" y="7247"/>
                    <a:pt x="740" y="7321"/>
                    <a:pt x="777" y="7321"/>
                  </a:cubicBezTo>
                  <a:cubicBezTo>
                    <a:pt x="888" y="7358"/>
                    <a:pt x="925" y="7358"/>
                    <a:pt x="1035" y="7395"/>
                  </a:cubicBezTo>
                  <a:cubicBezTo>
                    <a:pt x="1072" y="7395"/>
                    <a:pt x="1072" y="7432"/>
                    <a:pt x="1109" y="7432"/>
                  </a:cubicBezTo>
                  <a:cubicBezTo>
                    <a:pt x="1220" y="7506"/>
                    <a:pt x="1294" y="7506"/>
                    <a:pt x="1405" y="7543"/>
                  </a:cubicBezTo>
                  <a:cubicBezTo>
                    <a:pt x="1442" y="7543"/>
                    <a:pt x="1479" y="7580"/>
                    <a:pt x="1516" y="7580"/>
                  </a:cubicBezTo>
                  <a:cubicBezTo>
                    <a:pt x="1627" y="7617"/>
                    <a:pt x="1775" y="7654"/>
                    <a:pt x="1849" y="7654"/>
                  </a:cubicBezTo>
                  <a:cubicBezTo>
                    <a:pt x="1886" y="7728"/>
                    <a:pt x="1960" y="7728"/>
                    <a:pt x="1997" y="7728"/>
                  </a:cubicBezTo>
                  <a:lnTo>
                    <a:pt x="2182" y="7728"/>
                  </a:lnTo>
                  <a:cubicBezTo>
                    <a:pt x="2255" y="7765"/>
                    <a:pt x="2366" y="7765"/>
                    <a:pt x="2440" y="7765"/>
                  </a:cubicBezTo>
                  <a:lnTo>
                    <a:pt x="3180" y="7765"/>
                  </a:lnTo>
                  <a:cubicBezTo>
                    <a:pt x="3291" y="7728"/>
                    <a:pt x="3365" y="7728"/>
                    <a:pt x="3476" y="7728"/>
                  </a:cubicBezTo>
                  <a:lnTo>
                    <a:pt x="3660" y="7728"/>
                  </a:lnTo>
                  <a:cubicBezTo>
                    <a:pt x="3697" y="7654"/>
                    <a:pt x="3734" y="7654"/>
                    <a:pt x="3808" y="7654"/>
                  </a:cubicBezTo>
                  <a:cubicBezTo>
                    <a:pt x="3882" y="7617"/>
                    <a:pt x="4030" y="7617"/>
                    <a:pt x="4104" y="7580"/>
                  </a:cubicBezTo>
                  <a:cubicBezTo>
                    <a:pt x="5065" y="7358"/>
                    <a:pt x="5731" y="6803"/>
                    <a:pt x="5731" y="6212"/>
                  </a:cubicBezTo>
                  <a:lnTo>
                    <a:pt x="57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73" name="Google Shape;16173;p63"/>
            <p:cNvSpPr/>
            <p:nvPr/>
          </p:nvSpPr>
          <p:spPr>
            <a:xfrm>
              <a:off x="2166650" y="1572750"/>
              <a:ext cx="64725" cy="195050"/>
            </a:xfrm>
            <a:custGeom>
              <a:avLst/>
              <a:gdLst/>
              <a:ahLst/>
              <a:cxnLst/>
              <a:rect l="l" t="t" r="r" b="b"/>
              <a:pathLst>
                <a:path w="2589" h="7802" extrusionOk="0">
                  <a:moveTo>
                    <a:pt x="0" y="1"/>
                  </a:moveTo>
                  <a:lnTo>
                    <a:pt x="0" y="7617"/>
                  </a:lnTo>
                  <a:cubicBezTo>
                    <a:pt x="111" y="7654"/>
                    <a:pt x="259" y="7691"/>
                    <a:pt x="333" y="7691"/>
                  </a:cubicBezTo>
                  <a:cubicBezTo>
                    <a:pt x="370" y="7765"/>
                    <a:pt x="444" y="7765"/>
                    <a:pt x="481" y="7765"/>
                  </a:cubicBezTo>
                  <a:lnTo>
                    <a:pt x="666" y="7765"/>
                  </a:lnTo>
                  <a:cubicBezTo>
                    <a:pt x="739" y="7802"/>
                    <a:pt x="850" y="7802"/>
                    <a:pt x="924" y="7802"/>
                  </a:cubicBezTo>
                  <a:lnTo>
                    <a:pt x="1664" y="7802"/>
                  </a:lnTo>
                  <a:cubicBezTo>
                    <a:pt x="1775" y="7765"/>
                    <a:pt x="1849" y="7765"/>
                    <a:pt x="1960" y="7765"/>
                  </a:cubicBezTo>
                  <a:lnTo>
                    <a:pt x="2144" y="7765"/>
                  </a:lnTo>
                  <a:cubicBezTo>
                    <a:pt x="2181" y="7691"/>
                    <a:pt x="2218" y="7691"/>
                    <a:pt x="2292" y="7691"/>
                  </a:cubicBezTo>
                  <a:cubicBezTo>
                    <a:pt x="2366" y="7654"/>
                    <a:pt x="2514" y="7654"/>
                    <a:pt x="2588" y="7617"/>
                  </a:cubicBezTo>
                  <a:lnTo>
                    <a:pt x="25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74" name="Google Shape;16174;p63"/>
            <p:cNvSpPr/>
            <p:nvPr/>
          </p:nvSpPr>
          <p:spPr>
            <a:xfrm>
              <a:off x="2129675" y="1573675"/>
              <a:ext cx="38850" cy="189500"/>
            </a:xfrm>
            <a:custGeom>
              <a:avLst/>
              <a:gdLst/>
              <a:ahLst/>
              <a:cxnLst/>
              <a:rect l="l" t="t" r="r" b="b"/>
              <a:pathLst>
                <a:path w="1554" h="7580" extrusionOk="0">
                  <a:moveTo>
                    <a:pt x="0" y="1"/>
                  </a:moveTo>
                  <a:lnTo>
                    <a:pt x="0" y="6249"/>
                  </a:lnTo>
                  <a:cubicBezTo>
                    <a:pt x="0" y="6323"/>
                    <a:pt x="74" y="6397"/>
                    <a:pt x="74" y="6471"/>
                  </a:cubicBezTo>
                  <a:lnTo>
                    <a:pt x="74" y="6508"/>
                  </a:lnTo>
                  <a:lnTo>
                    <a:pt x="74" y="6581"/>
                  </a:lnTo>
                  <a:cubicBezTo>
                    <a:pt x="74" y="6581"/>
                    <a:pt x="111" y="6618"/>
                    <a:pt x="111" y="6655"/>
                  </a:cubicBezTo>
                  <a:cubicBezTo>
                    <a:pt x="111" y="6692"/>
                    <a:pt x="111" y="6692"/>
                    <a:pt x="148" y="6766"/>
                  </a:cubicBezTo>
                  <a:cubicBezTo>
                    <a:pt x="148" y="6803"/>
                    <a:pt x="185" y="6840"/>
                    <a:pt x="259" y="6877"/>
                  </a:cubicBezTo>
                  <a:lnTo>
                    <a:pt x="370" y="7025"/>
                  </a:lnTo>
                  <a:cubicBezTo>
                    <a:pt x="370" y="7025"/>
                    <a:pt x="370" y="7062"/>
                    <a:pt x="444" y="7062"/>
                  </a:cubicBezTo>
                  <a:cubicBezTo>
                    <a:pt x="518" y="7136"/>
                    <a:pt x="629" y="7210"/>
                    <a:pt x="703" y="7247"/>
                  </a:cubicBezTo>
                  <a:cubicBezTo>
                    <a:pt x="740" y="7247"/>
                    <a:pt x="740" y="7321"/>
                    <a:pt x="814" y="7321"/>
                  </a:cubicBezTo>
                  <a:cubicBezTo>
                    <a:pt x="888" y="7358"/>
                    <a:pt x="925" y="7358"/>
                    <a:pt x="1035" y="7395"/>
                  </a:cubicBezTo>
                  <a:cubicBezTo>
                    <a:pt x="1072" y="7395"/>
                    <a:pt x="1072" y="7432"/>
                    <a:pt x="1109" y="7432"/>
                  </a:cubicBezTo>
                  <a:cubicBezTo>
                    <a:pt x="1220" y="7506"/>
                    <a:pt x="1294" y="7506"/>
                    <a:pt x="1405" y="7543"/>
                  </a:cubicBezTo>
                  <a:cubicBezTo>
                    <a:pt x="1442" y="7543"/>
                    <a:pt x="1479" y="7580"/>
                    <a:pt x="1553" y="7580"/>
                  </a:cubicBezTo>
                  <a:lnTo>
                    <a:pt x="15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75" name="Google Shape;16175;p63"/>
            <p:cNvSpPr/>
            <p:nvPr/>
          </p:nvSpPr>
          <p:spPr>
            <a:xfrm>
              <a:off x="2129675" y="1533000"/>
              <a:ext cx="141425" cy="72125"/>
            </a:xfrm>
            <a:custGeom>
              <a:avLst/>
              <a:gdLst/>
              <a:ahLst/>
              <a:cxnLst/>
              <a:rect l="l" t="t" r="r" b="b"/>
              <a:pathLst>
                <a:path w="5657" h="2885" extrusionOk="0">
                  <a:moveTo>
                    <a:pt x="2847" y="1"/>
                  </a:moveTo>
                  <a:cubicBezTo>
                    <a:pt x="2403" y="1"/>
                    <a:pt x="1997" y="75"/>
                    <a:pt x="1590" y="149"/>
                  </a:cubicBezTo>
                  <a:cubicBezTo>
                    <a:pt x="1553" y="149"/>
                    <a:pt x="1479" y="186"/>
                    <a:pt x="1442" y="186"/>
                  </a:cubicBezTo>
                  <a:cubicBezTo>
                    <a:pt x="1368" y="260"/>
                    <a:pt x="1257" y="260"/>
                    <a:pt x="1183" y="297"/>
                  </a:cubicBezTo>
                  <a:cubicBezTo>
                    <a:pt x="444" y="556"/>
                    <a:pt x="0" y="999"/>
                    <a:pt x="0" y="1443"/>
                  </a:cubicBezTo>
                  <a:cubicBezTo>
                    <a:pt x="0" y="1997"/>
                    <a:pt x="666" y="2515"/>
                    <a:pt x="1590" y="2737"/>
                  </a:cubicBezTo>
                  <a:cubicBezTo>
                    <a:pt x="1960" y="2848"/>
                    <a:pt x="2366" y="2885"/>
                    <a:pt x="2847" y="2885"/>
                  </a:cubicBezTo>
                  <a:cubicBezTo>
                    <a:pt x="3254" y="2885"/>
                    <a:pt x="3660" y="2848"/>
                    <a:pt x="4067" y="2737"/>
                  </a:cubicBezTo>
                  <a:cubicBezTo>
                    <a:pt x="5065" y="2515"/>
                    <a:pt x="5657" y="1997"/>
                    <a:pt x="5657" y="1443"/>
                  </a:cubicBezTo>
                  <a:cubicBezTo>
                    <a:pt x="5657" y="888"/>
                    <a:pt x="4991" y="371"/>
                    <a:pt x="4067" y="149"/>
                  </a:cubicBezTo>
                  <a:cubicBezTo>
                    <a:pt x="3697" y="75"/>
                    <a:pt x="3291" y="1"/>
                    <a:pt x="2847" y="1"/>
                  </a:cubicBezTo>
                  <a:close/>
                </a:path>
              </a:pathLst>
            </a:custGeom>
            <a:solidFill>
              <a:srgbClr val="5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76" name="Google Shape;16176;p63"/>
            <p:cNvSpPr/>
            <p:nvPr/>
          </p:nvSpPr>
          <p:spPr>
            <a:xfrm>
              <a:off x="2690700" y="1653175"/>
              <a:ext cx="164550" cy="284700"/>
            </a:xfrm>
            <a:custGeom>
              <a:avLst/>
              <a:gdLst/>
              <a:ahLst/>
              <a:cxnLst/>
              <a:rect l="l" t="t" r="r" b="b"/>
              <a:pathLst>
                <a:path w="6582" h="11388" extrusionOk="0">
                  <a:moveTo>
                    <a:pt x="3254" y="0"/>
                  </a:moveTo>
                  <a:cubicBezTo>
                    <a:pt x="2773" y="0"/>
                    <a:pt x="2256" y="111"/>
                    <a:pt x="1775" y="259"/>
                  </a:cubicBezTo>
                  <a:cubicBezTo>
                    <a:pt x="1738" y="259"/>
                    <a:pt x="1701" y="296"/>
                    <a:pt x="1664" y="296"/>
                  </a:cubicBezTo>
                  <a:cubicBezTo>
                    <a:pt x="1553" y="333"/>
                    <a:pt x="1405" y="370"/>
                    <a:pt x="1331" y="444"/>
                  </a:cubicBezTo>
                  <a:cubicBezTo>
                    <a:pt x="481" y="850"/>
                    <a:pt x="0" y="1479"/>
                    <a:pt x="0" y="2218"/>
                  </a:cubicBezTo>
                  <a:lnTo>
                    <a:pt x="0" y="2514"/>
                  </a:lnTo>
                  <a:cubicBezTo>
                    <a:pt x="0" y="2588"/>
                    <a:pt x="0" y="2699"/>
                    <a:pt x="37" y="2847"/>
                  </a:cubicBezTo>
                  <a:lnTo>
                    <a:pt x="37" y="2884"/>
                  </a:lnTo>
                  <a:cubicBezTo>
                    <a:pt x="37" y="2921"/>
                    <a:pt x="37" y="2921"/>
                    <a:pt x="74" y="2958"/>
                  </a:cubicBezTo>
                  <a:lnTo>
                    <a:pt x="74" y="2995"/>
                  </a:lnTo>
                  <a:lnTo>
                    <a:pt x="74" y="3069"/>
                  </a:lnTo>
                  <a:lnTo>
                    <a:pt x="407" y="9908"/>
                  </a:lnTo>
                  <a:cubicBezTo>
                    <a:pt x="407" y="9982"/>
                    <a:pt x="407" y="10019"/>
                    <a:pt x="444" y="10130"/>
                  </a:cubicBezTo>
                  <a:lnTo>
                    <a:pt x="444" y="10167"/>
                  </a:lnTo>
                  <a:cubicBezTo>
                    <a:pt x="444" y="10167"/>
                    <a:pt x="444" y="10204"/>
                    <a:pt x="481" y="10204"/>
                  </a:cubicBezTo>
                  <a:cubicBezTo>
                    <a:pt x="481" y="10278"/>
                    <a:pt x="518" y="10315"/>
                    <a:pt x="518" y="10315"/>
                  </a:cubicBezTo>
                  <a:cubicBezTo>
                    <a:pt x="518" y="10352"/>
                    <a:pt x="592" y="10352"/>
                    <a:pt x="592" y="10389"/>
                  </a:cubicBezTo>
                  <a:cubicBezTo>
                    <a:pt x="629" y="10463"/>
                    <a:pt x="629" y="10500"/>
                    <a:pt x="666" y="10537"/>
                  </a:cubicBezTo>
                  <a:lnTo>
                    <a:pt x="814" y="10685"/>
                  </a:lnTo>
                  <a:lnTo>
                    <a:pt x="851" y="10722"/>
                  </a:lnTo>
                  <a:cubicBezTo>
                    <a:pt x="962" y="10759"/>
                    <a:pt x="1036" y="10870"/>
                    <a:pt x="1147" y="10907"/>
                  </a:cubicBezTo>
                  <a:cubicBezTo>
                    <a:pt x="1184" y="10907"/>
                    <a:pt x="1184" y="10943"/>
                    <a:pt x="1221" y="10943"/>
                  </a:cubicBezTo>
                  <a:cubicBezTo>
                    <a:pt x="1257" y="11017"/>
                    <a:pt x="1368" y="11054"/>
                    <a:pt x="1442" y="11054"/>
                  </a:cubicBezTo>
                  <a:cubicBezTo>
                    <a:pt x="1516" y="11054"/>
                    <a:pt x="1516" y="11091"/>
                    <a:pt x="1553" y="11091"/>
                  </a:cubicBezTo>
                  <a:cubicBezTo>
                    <a:pt x="1627" y="11128"/>
                    <a:pt x="1738" y="11202"/>
                    <a:pt x="1812" y="11202"/>
                  </a:cubicBezTo>
                  <a:cubicBezTo>
                    <a:pt x="1886" y="11202"/>
                    <a:pt x="1923" y="11239"/>
                    <a:pt x="1960" y="11239"/>
                  </a:cubicBezTo>
                  <a:cubicBezTo>
                    <a:pt x="2071" y="11276"/>
                    <a:pt x="2145" y="11276"/>
                    <a:pt x="2293" y="11313"/>
                  </a:cubicBezTo>
                  <a:cubicBezTo>
                    <a:pt x="2330" y="11313"/>
                    <a:pt x="2367" y="11313"/>
                    <a:pt x="2441" y="11387"/>
                  </a:cubicBezTo>
                  <a:lnTo>
                    <a:pt x="3919" y="11387"/>
                  </a:lnTo>
                  <a:cubicBezTo>
                    <a:pt x="3956" y="11387"/>
                    <a:pt x="3993" y="11387"/>
                    <a:pt x="4030" y="11313"/>
                  </a:cubicBezTo>
                  <a:cubicBezTo>
                    <a:pt x="4141" y="11313"/>
                    <a:pt x="4215" y="11276"/>
                    <a:pt x="4363" y="11239"/>
                  </a:cubicBezTo>
                  <a:cubicBezTo>
                    <a:pt x="5287" y="11017"/>
                    <a:pt x="5953" y="10463"/>
                    <a:pt x="5990" y="9797"/>
                  </a:cubicBezTo>
                  <a:lnTo>
                    <a:pt x="6322" y="2958"/>
                  </a:lnTo>
                  <a:cubicBezTo>
                    <a:pt x="6359" y="2810"/>
                    <a:pt x="6396" y="2625"/>
                    <a:pt x="6433" y="2440"/>
                  </a:cubicBezTo>
                  <a:lnTo>
                    <a:pt x="6544" y="2218"/>
                  </a:lnTo>
                  <a:cubicBezTo>
                    <a:pt x="6581" y="1368"/>
                    <a:pt x="5842" y="629"/>
                    <a:pt x="4733" y="259"/>
                  </a:cubicBezTo>
                  <a:cubicBezTo>
                    <a:pt x="4289" y="111"/>
                    <a:pt x="3808" y="0"/>
                    <a:pt x="3254" y="0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77" name="Google Shape;16177;p63"/>
            <p:cNvSpPr/>
            <p:nvPr/>
          </p:nvSpPr>
          <p:spPr>
            <a:xfrm>
              <a:off x="2692550" y="1697525"/>
              <a:ext cx="161775" cy="232950"/>
            </a:xfrm>
            <a:custGeom>
              <a:avLst/>
              <a:gdLst/>
              <a:ahLst/>
              <a:cxnLst/>
              <a:rect l="l" t="t" r="r" b="b"/>
              <a:pathLst>
                <a:path w="6471" h="9318" extrusionOk="0">
                  <a:moveTo>
                    <a:pt x="0" y="1"/>
                  </a:moveTo>
                  <a:lnTo>
                    <a:pt x="0" y="7469"/>
                  </a:lnTo>
                  <a:cubicBezTo>
                    <a:pt x="0" y="7580"/>
                    <a:pt x="0" y="7654"/>
                    <a:pt x="37" y="7765"/>
                  </a:cubicBezTo>
                  <a:lnTo>
                    <a:pt x="37" y="7802"/>
                  </a:lnTo>
                  <a:cubicBezTo>
                    <a:pt x="111" y="7802"/>
                    <a:pt x="111" y="7839"/>
                    <a:pt x="111" y="7839"/>
                  </a:cubicBezTo>
                  <a:lnTo>
                    <a:pt x="111" y="7876"/>
                  </a:lnTo>
                  <a:cubicBezTo>
                    <a:pt x="111" y="7949"/>
                    <a:pt x="111" y="7986"/>
                    <a:pt x="148" y="8023"/>
                  </a:cubicBezTo>
                  <a:cubicBezTo>
                    <a:pt x="185" y="8060"/>
                    <a:pt x="185" y="8134"/>
                    <a:pt x="222" y="8171"/>
                  </a:cubicBezTo>
                  <a:cubicBezTo>
                    <a:pt x="222" y="8208"/>
                    <a:pt x="296" y="8245"/>
                    <a:pt x="333" y="8319"/>
                  </a:cubicBezTo>
                  <a:lnTo>
                    <a:pt x="481" y="8467"/>
                  </a:lnTo>
                  <a:cubicBezTo>
                    <a:pt x="518" y="8467"/>
                    <a:pt x="518" y="8504"/>
                    <a:pt x="555" y="8504"/>
                  </a:cubicBezTo>
                  <a:cubicBezTo>
                    <a:pt x="592" y="8578"/>
                    <a:pt x="740" y="8689"/>
                    <a:pt x="814" y="8726"/>
                  </a:cubicBezTo>
                  <a:cubicBezTo>
                    <a:pt x="814" y="8726"/>
                    <a:pt x="888" y="8763"/>
                    <a:pt x="925" y="8763"/>
                  </a:cubicBezTo>
                  <a:cubicBezTo>
                    <a:pt x="962" y="8837"/>
                    <a:pt x="1073" y="8874"/>
                    <a:pt x="1147" y="8911"/>
                  </a:cubicBezTo>
                  <a:cubicBezTo>
                    <a:pt x="1147" y="8911"/>
                    <a:pt x="1183" y="8948"/>
                    <a:pt x="1257" y="8948"/>
                  </a:cubicBezTo>
                  <a:cubicBezTo>
                    <a:pt x="1331" y="9022"/>
                    <a:pt x="1442" y="9059"/>
                    <a:pt x="1553" y="9096"/>
                  </a:cubicBezTo>
                  <a:cubicBezTo>
                    <a:pt x="1627" y="9096"/>
                    <a:pt x="1701" y="9133"/>
                    <a:pt x="1738" y="9133"/>
                  </a:cubicBezTo>
                  <a:cubicBezTo>
                    <a:pt x="1886" y="9169"/>
                    <a:pt x="1997" y="9243"/>
                    <a:pt x="2108" y="9243"/>
                  </a:cubicBezTo>
                  <a:cubicBezTo>
                    <a:pt x="2182" y="9280"/>
                    <a:pt x="2219" y="9280"/>
                    <a:pt x="2256" y="9280"/>
                  </a:cubicBezTo>
                  <a:lnTo>
                    <a:pt x="2477" y="9280"/>
                  </a:lnTo>
                  <a:cubicBezTo>
                    <a:pt x="2625" y="9317"/>
                    <a:pt x="2736" y="9317"/>
                    <a:pt x="2810" y="9317"/>
                  </a:cubicBezTo>
                  <a:lnTo>
                    <a:pt x="3550" y="9317"/>
                  </a:lnTo>
                  <a:cubicBezTo>
                    <a:pt x="3697" y="9280"/>
                    <a:pt x="3771" y="9280"/>
                    <a:pt x="3882" y="9280"/>
                  </a:cubicBezTo>
                  <a:lnTo>
                    <a:pt x="4104" y="9280"/>
                  </a:lnTo>
                  <a:cubicBezTo>
                    <a:pt x="4178" y="9243"/>
                    <a:pt x="4215" y="9243"/>
                    <a:pt x="4252" y="9243"/>
                  </a:cubicBezTo>
                  <a:cubicBezTo>
                    <a:pt x="4400" y="9169"/>
                    <a:pt x="4474" y="9169"/>
                    <a:pt x="4622" y="9133"/>
                  </a:cubicBezTo>
                  <a:cubicBezTo>
                    <a:pt x="5731" y="8837"/>
                    <a:pt x="6470" y="8208"/>
                    <a:pt x="6470" y="7469"/>
                  </a:cubicBezTo>
                  <a:lnTo>
                    <a:pt x="64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78" name="Google Shape;16178;p63"/>
            <p:cNvSpPr/>
            <p:nvPr/>
          </p:nvSpPr>
          <p:spPr>
            <a:xfrm>
              <a:off x="2737825" y="1697525"/>
              <a:ext cx="71200" cy="232025"/>
            </a:xfrm>
            <a:custGeom>
              <a:avLst/>
              <a:gdLst/>
              <a:ahLst/>
              <a:cxnLst/>
              <a:rect l="l" t="t" r="r" b="b"/>
              <a:pathLst>
                <a:path w="2848" h="9281" extrusionOk="0">
                  <a:moveTo>
                    <a:pt x="1" y="1"/>
                  </a:moveTo>
                  <a:lnTo>
                    <a:pt x="1" y="9096"/>
                  </a:lnTo>
                  <a:cubicBezTo>
                    <a:pt x="112" y="9133"/>
                    <a:pt x="223" y="9169"/>
                    <a:pt x="371" y="9169"/>
                  </a:cubicBezTo>
                  <a:cubicBezTo>
                    <a:pt x="408" y="9243"/>
                    <a:pt x="445" y="9243"/>
                    <a:pt x="482" y="9243"/>
                  </a:cubicBezTo>
                  <a:lnTo>
                    <a:pt x="740" y="9243"/>
                  </a:lnTo>
                  <a:cubicBezTo>
                    <a:pt x="851" y="9280"/>
                    <a:pt x="962" y="9280"/>
                    <a:pt x="1036" y="9280"/>
                  </a:cubicBezTo>
                  <a:lnTo>
                    <a:pt x="1776" y="9280"/>
                  </a:lnTo>
                  <a:cubicBezTo>
                    <a:pt x="1923" y="9243"/>
                    <a:pt x="2034" y="9243"/>
                    <a:pt x="2108" y="9243"/>
                  </a:cubicBezTo>
                  <a:lnTo>
                    <a:pt x="2330" y="9243"/>
                  </a:lnTo>
                  <a:cubicBezTo>
                    <a:pt x="2404" y="9169"/>
                    <a:pt x="2441" y="9169"/>
                    <a:pt x="2478" y="9169"/>
                  </a:cubicBezTo>
                  <a:cubicBezTo>
                    <a:pt x="2626" y="9133"/>
                    <a:pt x="2700" y="9133"/>
                    <a:pt x="2848" y="9096"/>
                  </a:cubicBezTo>
                  <a:lnTo>
                    <a:pt x="28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79" name="Google Shape;16179;p63"/>
            <p:cNvSpPr/>
            <p:nvPr/>
          </p:nvSpPr>
          <p:spPr>
            <a:xfrm>
              <a:off x="2693475" y="1695675"/>
              <a:ext cx="44375" cy="229250"/>
            </a:xfrm>
            <a:custGeom>
              <a:avLst/>
              <a:gdLst/>
              <a:ahLst/>
              <a:cxnLst/>
              <a:rect l="l" t="t" r="r" b="b"/>
              <a:pathLst>
                <a:path w="1775" h="9170" extrusionOk="0">
                  <a:moveTo>
                    <a:pt x="0" y="1"/>
                  </a:moveTo>
                  <a:lnTo>
                    <a:pt x="0" y="7506"/>
                  </a:lnTo>
                  <a:cubicBezTo>
                    <a:pt x="0" y="7580"/>
                    <a:pt x="0" y="7691"/>
                    <a:pt x="74" y="7765"/>
                  </a:cubicBezTo>
                  <a:lnTo>
                    <a:pt x="74" y="7839"/>
                  </a:lnTo>
                  <a:cubicBezTo>
                    <a:pt x="111" y="7839"/>
                    <a:pt x="111" y="7876"/>
                    <a:pt x="111" y="7876"/>
                  </a:cubicBezTo>
                  <a:lnTo>
                    <a:pt x="111" y="7913"/>
                  </a:lnTo>
                  <a:cubicBezTo>
                    <a:pt x="111" y="7950"/>
                    <a:pt x="111" y="8023"/>
                    <a:pt x="148" y="8060"/>
                  </a:cubicBezTo>
                  <a:cubicBezTo>
                    <a:pt x="185" y="8097"/>
                    <a:pt x="185" y="8134"/>
                    <a:pt x="259" y="8208"/>
                  </a:cubicBezTo>
                  <a:cubicBezTo>
                    <a:pt x="259" y="8245"/>
                    <a:pt x="296" y="8282"/>
                    <a:pt x="333" y="8319"/>
                  </a:cubicBezTo>
                  <a:lnTo>
                    <a:pt x="481" y="8467"/>
                  </a:lnTo>
                  <a:cubicBezTo>
                    <a:pt x="518" y="8467"/>
                    <a:pt x="518" y="8541"/>
                    <a:pt x="555" y="8541"/>
                  </a:cubicBezTo>
                  <a:cubicBezTo>
                    <a:pt x="629" y="8615"/>
                    <a:pt x="740" y="8726"/>
                    <a:pt x="851" y="8763"/>
                  </a:cubicBezTo>
                  <a:cubicBezTo>
                    <a:pt x="851" y="8763"/>
                    <a:pt x="888" y="8800"/>
                    <a:pt x="925" y="8800"/>
                  </a:cubicBezTo>
                  <a:cubicBezTo>
                    <a:pt x="999" y="8837"/>
                    <a:pt x="1073" y="8911"/>
                    <a:pt x="1183" y="8948"/>
                  </a:cubicBezTo>
                  <a:cubicBezTo>
                    <a:pt x="1183" y="8948"/>
                    <a:pt x="1220" y="8985"/>
                    <a:pt x="1257" y="8985"/>
                  </a:cubicBezTo>
                  <a:cubicBezTo>
                    <a:pt x="1368" y="9022"/>
                    <a:pt x="1442" y="9096"/>
                    <a:pt x="1590" y="9133"/>
                  </a:cubicBezTo>
                  <a:cubicBezTo>
                    <a:pt x="1627" y="9133"/>
                    <a:pt x="1738" y="9170"/>
                    <a:pt x="1775" y="9170"/>
                  </a:cubicBezTo>
                  <a:lnTo>
                    <a:pt x="1775" y="75"/>
                  </a:lnTo>
                  <a:lnTo>
                    <a:pt x="17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80" name="Google Shape;16180;p63"/>
            <p:cNvSpPr/>
            <p:nvPr/>
          </p:nvSpPr>
          <p:spPr>
            <a:xfrm>
              <a:off x="2690700" y="1651325"/>
              <a:ext cx="163625" cy="92450"/>
            </a:xfrm>
            <a:custGeom>
              <a:avLst/>
              <a:gdLst/>
              <a:ahLst/>
              <a:cxnLst/>
              <a:rect l="l" t="t" r="r" b="b"/>
              <a:pathLst>
                <a:path w="6545" h="3698" extrusionOk="0">
                  <a:moveTo>
                    <a:pt x="3254" y="0"/>
                  </a:moveTo>
                  <a:cubicBezTo>
                    <a:pt x="2773" y="0"/>
                    <a:pt x="2256" y="37"/>
                    <a:pt x="1849" y="185"/>
                  </a:cubicBezTo>
                  <a:cubicBezTo>
                    <a:pt x="1775" y="185"/>
                    <a:pt x="1738" y="222"/>
                    <a:pt x="1701" y="222"/>
                  </a:cubicBezTo>
                  <a:cubicBezTo>
                    <a:pt x="1553" y="222"/>
                    <a:pt x="1479" y="259"/>
                    <a:pt x="1368" y="333"/>
                  </a:cubicBezTo>
                  <a:cubicBezTo>
                    <a:pt x="555" y="703"/>
                    <a:pt x="0" y="1257"/>
                    <a:pt x="0" y="1849"/>
                  </a:cubicBezTo>
                  <a:cubicBezTo>
                    <a:pt x="0" y="2588"/>
                    <a:pt x="777" y="3217"/>
                    <a:pt x="1849" y="3512"/>
                  </a:cubicBezTo>
                  <a:cubicBezTo>
                    <a:pt x="2256" y="3660"/>
                    <a:pt x="2773" y="3697"/>
                    <a:pt x="3254" y="3697"/>
                  </a:cubicBezTo>
                  <a:cubicBezTo>
                    <a:pt x="3771" y="3697"/>
                    <a:pt x="4289" y="3660"/>
                    <a:pt x="4696" y="3512"/>
                  </a:cubicBezTo>
                  <a:cubicBezTo>
                    <a:pt x="5805" y="3180"/>
                    <a:pt x="6544" y="2588"/>
                    <a:pt x="6544" y="1849"/>
                  </a:cubicBezTo>
                  <a:cubicBezTo>
                    <a:pt x="6544" y="1109"/>
                    <a:pt x="5805" y="444"/>
                    <a:pt x="4696" y="185"/>
                  </a:cubicBezTo>
                  <a:cubicBezTo>
                    <a:pt x="4289" y="37"/>
                    <a:pt x="3771" y="0"/>
                    <a:pt x="3254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81" name="Google Shape;16181;p63"/>
            <p:cNvSpPr/>
            <p:nvPr/>
          </p:nvSpPr>
          <p:spPr>
            <a:xfrm>
              <a:off x="2691625" y="1692900"/>
              <a:ext cx="166400" cy="53650"/>
            </a:xfrm>
            <a:custGeom>
              <a:avLst/>
              <a:gdLst/>
              <a:ahLst/>
              <a:cxnLst/>
              <a:rect l="l" t="t" r="r" b="b"/>
              <a:pathLst>
                <a:path w="6656" h="2146" extrusionOk="0">
                  <a:moveTo>
                    <a:pt x="0" y="1"/>
                  </a:moveTo>
                  <a:lnTo>
                    <a:pt x="0" y="260"/>
                  </a:lnTo>
                  <a:cubicBezTo>
                    <a:pt x="0" y="371"/>
                    <a:pt x="0" y="445"/>
                    <a:pt x="37" y="555"/>
                  </a:cubicBezTo>
                  <a:lnTo>
                    <a:pt x="37" y="592"/>
                  </a:lnTo>
                  <a:cubicBezTo>
                    <a:pt x="74" y="629"/>
                    <a:pt x="74" y="666"/>
                    <a:pt x="74" y="666"/>
                  </a:cubicBezTo>
                  <a:lnTo>
                    <a:pt x="74" y="740"/>
                  </a:lnTo>
                  <a:cubicBezTo>
                    <a:pt x="74" y="777"/>
                    <a:pt x="74" y="814"/>
                    <a:pt x="148" y="851"/>
                  </a:cubicBezTo>
                  <a:cubicBezTo>
                    <a:pt x="185" y="925"/>
                    <a:pt x="185" y="962"/>
                    <a:pt x="222" y="999"/>
                  </a:cubicBezTo>
                  <a:lnTo>
                    <a:pt x="370" y="1147"/>
                  </a:lnTo>
                  <a:lnTo>
                    <a:pt x="518" y="1295"/>
                  </a:lnTo>
                  <a:cubicBezTo>
                    <a:pt x="555" y="1295"/>
                    <a:pt x="555" y="1332"/>
                    <a:pt x="592" y="1332"/>
                  </a:cubicBezTo>
                  <a:cubicBezTo>
                    <a:pt x="703" y="1406"/>
                    <a:pt x="814" y="1480"/>
                    <a:pt x="925" y="1554"/>
                  </a:cubicBezTo>
                  <a:cubicBezTo>
                    <a:pt x="925" y="1554"/>
                    <a:pt x="962" y="1591"/>
                    <a:pt x="999" y="1591"/>
                  </a:cubicBezTo>
                  <a:lnTo>
                    <a:pt x="1294" y="1739"/>
                  </a:lnTo>
                  <a:cubicBezTo>
                    <a:pt x="1294" y="1739"/>
                    <a:pt x="1331" y="1776"/>
                    <a:pt x="1368" y="1776"/>
                  </a:cubicBezTo>
                  <a:cubicBezTo>
                    <a:pt x="1479" y="1849"/>
                    <a:pt x="1553" y="1886"/>
                    <a:pt x="1701" y="1923"/>
                  </a:cubicBezTo>
                  <a:cubicBezTo>
                    <a:pt x="1738" y="1923"/>
                    <a:pt x="1849" y="1960"/>
                    <a:pt x="1886" y="1960"/>
                  </a:cubicBezTo>
                  <a:cubicBezTo>
                    <a:pt x="1960" y="2034"/>
                    <a:pt x="2108" y="2071"/>
                    <a:pt x="2256" y="2071"/>
                  </a:cubicBezTo>
                  <a:cubicBezTo>
                    <a:pt x="2293" y="2108"/>
                    <a:pt x="2367" y="2108"/>
                    <a:pt x="2404" y="2108"/>
                  </a:cubicBezTo>
                  <a:lnTo>
                    <a:pt x="2625" y="2108"/>
                  </a:lnTo>
                  <a:cubicBezTo>
                    <a:pt x="2699" y="2145"/>
                    <a:pt x="2847" y="2145"/>
                    <a:pt x="2958" y="2145"/>
                  </a:cubicBezTo>
                  <a:lnTo>
                    <a:pt x="3698" y="2145"/>
                  </a:lnTo>
                  <a:cubicBezTo>
                    <a:pt x="3771" y="2108"/>
                    <a:pt x="3919" y="2108"/>
                    <a:pt x="4030" y="2108"/>
                  </a:cubicBezTo>
                  <a:lnTo>
                    <a:pt x="4252" y="2108"/>
                  </a:lnTo>
                  <a:cubicBezTo>
                    <a:pt x="4289" y="2071"/>
                    <a:pt x="4326" y="2071"/>
                    <a:pt x="4400" y="2071"/>
                  </a:cubicBezTo>
                  <a:cubicBezTo>
                    <a:pt x="4511" y="2034"/>
                    <a:pt x="4622" y="2034"/>
                    <a:pt x="4770" y="1960"/>
                  </a:cubicBezTo>
                  <a:cubicBezTo>
                    <a:pt x="5879" y="1665"/>
                    <a:pt x="6655" y="999"/>
                    <a:pt x="6655" y="260"/>
                  </a:cubicBezTo>
                  <a:lnTo>
                    <a:pt x="6655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82" name="Google Shape;16182;p63"/>
            <p:cNvSpPr/>
            <p:nvPr/>
          </p:nvSpPr>
          <p:spPr>
            <a:xfrm>
              <a:off x="2738750" y="1692900"/>
              <a:ext cx="71200" cy="54575"/>
            </a:xfrm>
            <a:custGeom>
              <a:avLst/>
              <a:gdLst/>
              <a:ahLst/>
              <a:cxnLst/>
              <a:rect l="l" t="t" r="r" b="b"/>
              <a:pathLst>
                <a:path w="2848" h="2183" extrusionOk="0">
                  <a:moveTo>
                    <a:pt x="1" y="1"/>
                  </a:moveTo>
                  <a:lnTo>
                    <a:pt x="1" y="1997"/>
                  </a:lnTo>
                  <a:cubicBezTo>
                    <a:pt x="75" y="2034"/>
                    <a:pt x="223" y="2071"/>
                    <a:pt x="371" y="2071"/>
                  </a:cubicBezTo>
                  <a:cubicBezTo>
                    <a:pt x="408" y="2108"/>
                    <a:pt x="445" y="2108"/>
                    <a:pt x="519" y="2108"/>
                  </a:cubicBezTo>
                  <a:lnTo>
                    <a:pt x="740" y="2108"/>
                  </a:lnTo>
                  <a:cubicBezTo>
                    <a:pt x="814" y="2182"/>
                    <a:pt x="962" y="2182"/>
                    <a:pt x="1073" y="2182"/>
                  </a:cubicBezTo>
                  <a:lnTo>
                    <a:pt x="1813" y="2182"/>
                  </a:lnTo>
                  <a:cubicBezTo>
                    <a:pt x="1886" y="2108"/>
                    <a:pt x="2034" y="2108"/>
                    <a:pt x="2108" y="2108"/>
                  </a:cubicBezTo>
                  <a:lnTo>
                    <a:pt x="2367" y="2108"/>
                  </a:lnTo>
                  <a:cubicBezTo>
                    <a:pt x="2404" y="2071"/>
                    <a:pt x="2441" y="2071"/>
                    <a:pt x="2478" y="2071"/>
                  </a:cubicBezTo>
                  <a:cubicBezTo>
                    <a:pt x="2626" y="2034"/>
                    <a:pt x="2737" y="2034"/>
                    <a:pt x="2848" y="1997"/>
                  </a:cubicBezTo>
                  <a:lnTo>
                    <a:pt x="2848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83" name="Google Shape;16183;p63"/>
            <p:cNvSpPr/>
            <p:nvPr/>
          </p:nvSpPr>
          <p:spPr>
            <a:xfrm>
              <a:off x="2688850" y="1692900"/>
              <a:ext cx="48075" cy="49950"/>
            </a:xfrm>
            <a:custGeom>
              <a:avLst/>
              <a:gdLst/>
              <a:ahLst/>
              <a:cxnLst/>
              <a:rect l="l" t="t" r="r" b="b"/>
              <a:pathLst>
                <a:path w="1923" h="1998" extrusionOk="0">
                  <a:moveTo>
                    <a:pt x="1" y="1"/>
                  </a:moveTo>
                  <a:lnTo>
                    <a:pt x="1" y="260"/>
                  </a:lnTo>
                  <a:cubicBezTo>
                    <a:pt x="1" y="371"/>
                    <a:pt x="1" y="445"/>
                    <a:pt x="74" y="555"/>
                  </a:cubicBezTo>
                  <a:lnTo>
                    <a:pt x="74" y="592"/>
                  </a:lnTo>
                  <a:cubicBezTo>
                    <a:pt x="111" y="629"/>
                    <a:pt x="111" y="703"/>
                    <a:pt x="111" y="703"/>
                  </a:cubicBezTo>
                  <a:lnTo>
                    <a:pt x="111" y="740"/>
                  </a:lnTo>
                  <a:cubicBezTo>
                    <a:pt x="111" y="777"/>
                    <a:pt x="111" y="814"/>
                    <a:pt x="148" y="888"/>
                  </a:cubicBezTo>
                  <a:cubicBezTo>
                    <a:pt x="185" y="925"/>
                    <a:pt x="185" y="962"/>
                    <a:pt x="259" y="999"/>
                  </a:cubicBezTo>
                  <a:lnTo>
                    <a:pt x="370" y="1147"/>
                  </a:lnTo>
                  <a:lnTo>
                    <a:pt x="518" y="1295"/>
                  </a:lnTo>
                  <a:cubicBezTo>
                    <a:pt x="555" y="1295"/>
                    <a:pt x="555" y="1332"/>
                    <a:pt x="629" y="1332"/>
                  </a:cubicBezTo>
                  <a:cubicBezTo>
                    <a:pt x="703" y="1443"/>
                    <a:pt x="851" y="1480"/>
                    <a:pt x="925" y="1554"/>
                  </a:cubicBezTo>
                  <a:cubicBezTo>
                    <a:pt x="925" y="1554"/>
                    <a:pt x="999" y="1628"/>
                    <a:pt x="1036" y="1628"/>
                  </a:cubicBezTo>
                  <a:lnTo>
                    <a:pt x="1295" y="1739"/>
                  </a:lnTo>
                  <a:cubicBezTo>
                    <a:pt x="1295" y="1739"/>
                    <a:pt x="1368" y="1812"/>
                    <a:pt x="1405" y="1812"/>
                  </a:cubicBezTo>
                  <a:cubicBezTo>
                    <a:pt x="1479" y="1849"/>
                    <a:pt x="1590" y="1886"/>
                    <a:pt x="1738" y="1923"/>
                  </a:cubicBezTo>
                  <a:cubicBezTo>
                    <a:pt x="1775" y="1923"/>
                    <a:pt x="1849" y="1997"/>
                    <a:pt x="1923" y="1997"/>
                  </a:cubicBezTo>
                  <a:lnTo>
                    <a:pt x="1923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84" name="Google Shape;16184;p63"/>
            <p:cNvSpPr/>
            <p:nvPr/>
          </p:nvSpPr>
          <p:spPr>
            <a:xfrm>
              <a:off x="2688850" y="1644850"/>
              <a:ext cx="169175" cy="95225"/>
            </a:xfrm>
            <a:custGeom>
              <a:avLst/>
              <a:gdLst/>
              <a:ahLst/>
              <a:cxnLst/>
              <a:rect l="l" t="t" r="r" b="b"/>
              <a:pathLst>
                <a:path w="6767" h="3809" extrusionOk="0">
                  <a:moveTo>
                    <a:pt x="3402" y="0"/>
                  </a:moveTo>
                  <a:cubicBezTo>
                    <a:pt x="2847" y="0"/>
                    <a:pt x="2367" y="74"/>
                    <a:pt x="1923" y="185"/>
                  </a:cubicBezTo>
                  <a:cubicBezTo>
                    <a:pt x="1849" y="185"/>
                    <a:pt x="1812" y="259"/>
                    <a:pt x="1775" y="259"/>
                  </a:cubicBezTo>
                  <a:cubicBezTo>
                    <a:pt x="1627" y="259"/>
                    <a:pt x="1553" y="296"/>
                    <a:pt x="1442" y="333"/>
                  </a:cubicBezTo>
                  <a:cubicBezTo>
                    <a:pt x="555" y="703"/>
                    <a:pt x="1" y="1257"/>
                    <a:pt x="1" y="1923"/>
                  </a:cubicBezTo>
                  <a:cubicBezTo>
                    <a:pt x="1" y="2662"/>
                    <a:pt x="814" y="3291"/>
                    <a:pt x="1923" y="3624"/>
                  </a:cubicBezTo>
                  <a:cubicBezTo>
                    <a:pt x="2367" y="3771"/>
                    <a:pt x="2884" y="3808"/>
                    <a:pt x="3402" y="3808"/>
                  </a:cubicBezTo>
                  <a:cubicBezTo>
                    <a:pt x="3882" y="3808"/>
                    <a:pt x="4400" y="3771"/>
                    <a:pt x="4881" y="3624"/>
                  </a:cubicBezTo>
                  <a:cubicBezTo>
                    <a:pt x="5990" y="3291"/>
                    <a:pt x="6766" y="2662"/>
                    <a:pt x="6766" y="1923"/>
                  </a:cubicBezTo>
                  <a:cubicBezTo>
                    <a:pt x="6766" y="1147"/>
                    <a:pt x="5990" y="481"/>
                    <a:pt x="4881" y="185"/>
                  </a:cubicBezTo>
                  <a:cubicBezTo>
                    <a:pt x="4400" y="74"/>
                    <a:pt x="3882" y="0"/>
                    <a:pt x="3402" y="0"/>
                  </a:cubicBezTo>
                  <a:close/>
                </a:path>
              </a:pathLst>
            </a:custGeom>
            <a:solidFill>
              <a:srgbClr val="F5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85" name="Google Shape;16185;p63"/>
            <p:cNvSpPr/>
            <p:nvPr/>
          </p:nvSpPr>
          <p:spPr>
            <a:xfrm>
              <a:off x="2698100" y="1649475"/>
              <a:ext cx="150675" cy="85975"/>
            </a:xfrm>
            <a:custGeom>
              <a:avLst/>
              <a:gdLst/>
              <a:ahLst/>
              <a:cxnLst/>
              <a:rect l="l" t="t" r="r" b="b"/>
              <a:pathLst>
                <a:path w="6027" h="3439" extrusionOk="0">
                  <a:moveTo>
                    <a:pt x="3032" y="0"/>
                  </a:moveTo>
                  <a:cubicBezTo>
                    <a:pt x="2551" y="0"/>
                    <a:pt x="2108" y="74"/>
                    <a:pt x="1664" y="222"/>
                  </a:cubicBezTo>
                  <a:cubicBezTo>
                    <a:pt x="1627" y="222"/>
                    <a:pt x="1590" y="259"/>
                    <a:pt x="1516" y="259"/>
                  </a:cubicBezTo>
                  <a:cubicBezTo>
                    <a:pt x="1442" y="259"/>
                    <a:pt x="1331" y="296"/>
                    <a:pt x="1257" y="333"/>
                  </a:cubicBezTo>
                  <a:cubicBezTo>
                    <a:pt x="481" y="666"/>
                    <a:pt x="0" y="1183"/>
                    <a:pt x="0" y="1738"/>
                  </a:cubicBezTo>
                  <a:cubicBezTo>
                    <a:pt x="0" y="2366"/>
                    <a:pt x="666" y="2995"/>
                    <a:pt x="1664" y="3254"/>
                  </a:cubicBezTo>
                  <a:cubicBezTo>
                    <a:pt x="2108" y="3402"/>
                    <a:pt x="2551" y="3439"/>
                    <a:pt x="3032" y="3439"/>
                  </a:cubicBezTo>
                  <a:cubicBezTo>
                    <a:pt x="3475" y="3439"/>
                    <a:pt x="3956" y="3402"/>
                    <a:pt x="4363" y="3254"/>
                  </a:cubicBezTo>
                  <a:cubicBezTo>
                    <a:pt x="5361" y="2995"/>
                    <a:pt x="6026" y="2366"/>
                    <a:pt x="6026" y="1738"/>
                  </a:cubicBezTo>
                  <a:cubicBezTo>
                    <a:pt x="6026" y="1072"/>
                    <a:pt x="5361" y="481"/>
                    <a:pt x="4363" y="222"/>
                  </a:cubicBezTo>
                  <a:cubicBezTo>
                    <a:pt x="3956" y="74"/>
                    <a:pt x="3475" y="0"/>
                    <a:pt x="3032" y="0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86" name="Google Shape;16186;p63"/>
            <p:cNvSpPr/>
            <p:nvPr/>
          </p:nvSpPr>
          <p:spPr>
            <a:xfrm>
              <a:off x="3245250" y="1355550"/>
              <a:ext cx="164550" cy="284700"/>
            </a:xfrm>
            <a:custGeom>
              <a:avLst/>
              <a:gdLst/>
              <a:ahLst/>
              <a:cxnLst/>
              <a:rect l="l" t="t" r="r" b="b"/>
              <a:pathLst>
                <a:path w="6582" h="11388" extrusionOk="0">
                  <a:moveTo>
                    <a:pt x="3254" y="1"/>
                  </a:moveTo>
                  <a:cubicBezTo>
                    <a:pt x="2774" y="1"/>
                    <a:pt x="2256" y="75"/>
                    <a:pt x="1775" y="222"/>
                  </a:cubicBezTo>
                  <a:cubicBezTo>
                    <a:pt x="1739" y="222"/>
                    <a:pt x="1702" y="259"/>
                    <a:pt x="1665" y="259"/>
                  </a:cubicBezTo>
                  <a:cubicBezTo>
                    <a:pt x="1554" y="333"/>
                    <a:pt x="1406" y="370"/>
                    <a:pt x="1332" y="407"/>
                  </a:cubicBezTo>
                  <a:cubicBezTo>
                    <a:pt x="482" y="814"/>
                    <a:pt x="1" y="1479"/>
                    <a:pt x="1" y="2219"/>
                  </a:cubicBezTo>
                  <a:lnTo>
                    <a:pt x="1" y="2478"/>
                  </a:lnTo>
                  <a:cubicBezTo>
                    <a:pt x="1" y="2589"/>
                    <a:pt x="1" y="2662"/>
                    <a:pt x="38" y="2810"/>
                  </a:cubicBezTo>
                  <a:lnTo>
                    <a:pt x="38" y="2847"/>
                  </a:lnTo>
                  <a:cubicBezTo>
                    <a:pt x="38" y="2884"/>
                    <a:pt x="38" y="2884"/>
                    <a:pt x="75" y="2958"/>
                  </a:cubicBezTo>
                  <a:lnTo>
                    <a:pt x="75" y="2995"/>
                  </a:lnTo>
                  <a:lnTo>
                    <a:pt x="75" y="3032"/>
                  </a:lnTo>
                  <a:lnTo>
                    <a:pt x="408" y="9872"/>
                  </a:lnTo>
                  <a:cubicBezTo>
                    <a:pt x="408" y="9983"/>
                    <a:pt x="408" y="10020"/>
                    <a:pt x="445" y="10094"/>
                  </a:cubicBezTo>
                  <a:lnTo>
                    <a:pt x="445" y="10168"/>
                  </a:lnTo>
                  <a:cubicBezTo>
                    <a:pt x="445" y="10168"/>
                    <a:pt x="445" y="10205"/>
                    <a:pt x="482" y="10205"/>
                  </a:cubicBezTo>
                  <a:cubicBezTo>
                    <a:pt x="482" y="10241"/>
                    <a:pt x="518" y="10278"/>
                    <a:pt x="518" y="10278"/>
                  </a:cubicBezTo>
                  <a:cubicBezTo>
                    <a:pt x="518" y="10352"/>
                    <a:pt x="592" y="10352"/>
                    <a:pt x="592" y="10389"/>
                  </a:cubicBezTo>
                  <a:cubicBezTo>
                    <a:pt x="629" y="10426"/>
                    <a:pt x="629" y="10463"/>
                    <a:pt x="666" y="10537"/>
                  </a:cubicBezTo>
                  <a:lnTo>
                    <a:pt x="814" y="10648"/>
                  </a:lnTo>
                  <a:lnTo>
                    <a:pt x="851" y="10722"/>
                  </a:lnTo>
                  <a:cubicBezTo>
                    <a:pt x="962" y="10759"/>
                    <a:pt x="1036" y="10833"/>
                    <a:pt x="1147" y="10907"/>
                  </a:cubicBezTo>
                  <a:cubicBezTo>
                    <a:pt x="1184" y="10907"/>
                    <a:pt x="1184" y="10944"/>
                    <a:pt x="1221" y="10944"/>
                  </a:cubicBezTo>
                  <a:cubicBezTo>
                    <a:pt x="1258" y="10981"/>
                    <a:pt x="1369" y="11018"/>
                    <a:pt x="1443" y="11018"/>
                  </a:cubicBezTo>
                  <a:cubicBezTo>
                    <a:pt x="1517" y="11018"/>
                    <a:pt x="1517" y="11092"/>
                    <a:pt x="1554" y="11092"/>
                  </a:cubicBezTo>
                  <a:cubicBezTo>
                    <a:pt x="1628" y="11129"/>
                    <a:pt x="1739" y="11166"/>
                    <a:pt x="1812" y="11166"/>
                  </a:cubicBezTo>
                  <a:cubicBezTo>
                    <a:pt x="1886" y="11166"/>
                    <a:pt x="1923" y="11203"/>
                    <a:pt x="1960" y="11203"/>
                  </a:cubicBezTo>
                  <a:cubicBezTo>
                    <a:pt x="2071" y="11277"/>
                    <a:pt x="2145" y="11277"/>
                    <a:pt x="2293" y="11314"/>
                  </a:cubicBezTo>
                  <a:cubicBezTo>
                    <a:pt x="2330" y="11314"/>
                    <a:pt x="2367" y="11314"/>
                    <a:pt x="2441" y="11351"/>
                  </a:cubicBezTo>
                  <a:lnTo>
                    <a:pt x="2626" y="11351"/>
                  </a:lnTo>
                  <a:cubicBezTo>
                    <a:pt x="2700" y="11351"/>
                    <a:pt x="2811" y="11351"/>
                    <a:pt x="2885" y="11388"/>
                  </a:cubicBezTo>
                  <a:lnTo>
                    <a:pt x="3439" y="11388"/>
                  </a:lnTo>
                  <a:cubicBezTo>
                    <a:pt x="3550" y="11388"/>
                    <a:pt x="3624" y="11388"/>
                    <a:pt x="3735" y="11351"/>
                  </a:cubicBezTo>
                  <a:lnTo>
                    <a:pt x="3920" y="11351"/>
                  </a:lnTo>
                  <a:cubicBezTo>
                    <a:pt x="3957" y="11351"/>
                    <a:pt x="3994" y="11351"/>
                    <a:pt x="4031" y="11314"/>
                  </a:cubicBezTo>
                  <a:cubicBezTo>
                    <a:pt x="4142" y="11314"/>
                    <a:pt x="4216" y="11277"/>
                    <a:pt x="4363" y="11203"/>
                  </a:cubicBezTo>
                  <a:cubicBezTo>
                    <a:pt x="5288" y="10981"/>
                    <a:pt x="5953" y="10426"/>
                    <a:pt x="5990" y="9798"/>
                  </a:cubicBezTo>
                  <a:lnTo>
                    <a:pt x="6323" y="2958"/>
                  </a:lnTo>
                  <a:cubicBezTo>
                    <a:pt x="6360" y="2810"/>
                    <a:pt x="6397" y="2626"/>
                    <a:pt x="6434" y="2441"/>
                  </a:cubicBezTo>
                  <a:lnTo>
                    <a:pt x="6545" y="2219"/>
                  </a:lnTo>
                  <a:cubicBezTo>
                    <a:pt x="6582" y="1332"/>
                    <a:pt x="5842" y="592"/>
                    <a:pt x="4733" y="222"/>
                  </a:cubicBezTo>
                  <a:cubicBezTo>
                    <a:pt x="4290" y="75"/>
                    <a:pt x="3809" y="1"/>
                    <a:pt x="3254" y="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87" name="Google Shape;16187;p63"/>
            <p:cNvSpPr/>
            <p:nvPr/>
          </p:nvSpPr>
          <p:spPr>
            <a:xfrm>
              <a:off x="3247100" y="1399000"/>
              <a:ext cx="161775" cy="233850"/>
            </a:xfrm>
            <a:custGeom>
              <a:avLst/>
              <a:gdLst/>
              <a:ahLst/>
              <a:cxnLst/>
              <a:rect l="l" t="t" r="r" b="b"/>
              <a:pathLst>
                <a:path w="6471" h="9354" extrusionOk="0">
                  <a:moveTo>
                    <a:pt x="1" y="0"/>
                  </a:moveTo>
                  <a:lnTo>
                    <a:pt x="1" y="7505"/>
                  </a:lnTo>
                  <a:cubicBezTo>
                    <a:pt x="1" y="7579"/>
                    <a:pt x="1" y="7690"/>
                    <a:pt x="38" y="7764"/>
                  </a:cubicBezTo>
                  <a:lnTo>
                    <a:pt x="38" y="7838"/>
                  </a:lnTo>
                  <a:cubicBezTo>
                    <a:pt x="112" y="7838"/>
                    <a:pt x="112" y="7875"/>
                    <a:pt x="112" y="7875"/>
                  </a:cubicBezTo>
                  <a:lnTo>
                    <a:pt x="112" y="7912"/>
                  </a:lnTo>
                  <a:cubicBezTo>
                    <a:pt x="112" y="7949"/>
                    <a:pt x="112" y="8023"/>
                    <a:pt x="149" y="8060"/>
                  </a:cubicBezTo>
                  <a:cubicBezTo>
                    <a:pt x="186" y="8097"/>
                    <a:pt x="186" y="8134"/>
                    <a:pt x="223" y="8208"/>
                  </a:cubicBezTo>
                  <a:cubicBezTo>
                    <a:pt x="223" y="8245"/>
                    <a:pt x="297" y="8282"/>
                    <a:pt x="334" y="8319"/>
                  </a:cubicBezTo>
                  <a:lnTo>
                    <a:pt x="481" y="8467"/>
                  </a:lnTo>
                  <a:cubicBezTo>
                    <a:pt x="518" y="8467"/>
                    <a:pt x="518" y="8503"/>
                    <a:pt x="555" y="8503"/>
                  </a:cubicBezTo>
                  <a:cubicBezTo>
                    <a:pt x="592" y="8614"/>
                    <a:pt x="740" y="8688"/>
                    <a:pt x="851" y="8762"/>
                  </a:cubicBezTo>
                  <a:cubicBezTo>
                    <a:pt x="851" y="8762"/>
                    <a:pt x="888" y="8799"/>
                    <a:pt x="925" y="8799"/>
                  </a:cubicBezTo>
                  <a:cubicBezTo>
                    <a:pt x="962" y="8836"/>
                    <a:pt x="1073" y="8873"/>
                    <a:pt x="1147" y="8947"/>
                  </a:cubicBezTo>
                  <a:cubicBezTo>
                    <a:pt x="1147" y="8947"/>
                    <a:pt x="1184" y="8984"/>
                    <a:pt x="1258" y="8984"/>
                  </a:cubicBezTo>
                  <a:cubicBezTo>
                    <a:pt x="1332" y="9021"/>
                    <a:pt x="1443" y="9058"/>
                    <a:pt x="1554" y="9132"/>
                  </a:cubicBezTo>
                  <a:cubicBezTo>
                    <a:pt x="1628" y="9132"/>
                    <a:pt x="1701" y="9169"/>
                    <a:pt x="1738" y="9169"/>
                  </a:cubicBezTo>
                  <a:cubicBezTo>
                    <a:pt x="1886" y="9206"/>
                    <a:pt x="1997" y="9243"/>
                    <a:pt x="2108" y="9243"/>
                  </a:cubicBezTo>
                  <a:cubicBezTo>
                    <a:pt x="2182" y="9317"/>
                    <a:pt x="2219" y="9317"/>
                    <a:pt x="2256" y="9317"/>
                  </a:cubicBezTo>
                  <a:lnTo>
                    <a:pt x="2478" y="9317"/>
                  </a:lnTo>
                  <a:cubicBezTo>
                    <a:pt x="2626" y="9354"/>
                    <a:pt x="2737" y="9354"/>
                    <a:pt x="2811" y="9354"/>
                  </a:cubicBezTo>
                  <a:lnTo>
                    <a:pt x="3550" y="9354"/>
                  </a:lnTo>
                  <a:cubicBezTo>
                    <a:pt x="3698" y="9317"/>
                    <a:pt x="3809" y="9317"/>
                    <a:pt x="3883" y="9317"/>
                  </a:cubicBezTo>
                  <a:lnTo>
                    <a:pt x="4105" y="9317"/>
                  </a:lnTo>
                  <a:cubicBezTo>
                    <a:pt x="4179" y="9243"/>
                    <a:pt x="4216" y="9243"/>
                    <a:pt x="4252" y="9243"/>
                  </a:cubicBezTo>
                  <a:cubicBezTo>
                    <a:pt x="4400" y="9206"/>
                    <a:pt x="4474" y="9206"/>
                    <a:pt x="4622" y="9169"/>
                  </a:cubicBezTo>
                  <a:cubicBezTo>
                    <a:pt x="5731" y="8836"/>
                    <a:pt x="6471" y="8245"/>
                    <a:pt x="6471" y="7505"/>
                  </a:cubicBezTo>
                  <a:lnTo>
                    <a:pt x="64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88" name="Google Shape;16188;p63"/>
            <p:cNvSpPr/>
            <p:nvPr/>
          </p:nvSpPr>
          <p:spPr>
            <a:xfrm>
              <a:off x="3290550" y="1399000"/>
              <a:ext cx="72125" cy="232925"/>
            </a:xfrm>
            <a:custGeom>
              <a:avLst/>
              <a:gdLst/>
              <a:ahLst/>
              <a:cxnLst/>
              <a:rect l="l" t="t" r="r" b="b"/>
              <a:pathLst>
                <a:path w="2885" h="9317" extrusionOk="0">
                  <a:moveTo>
                    <a:pt x="0" y="0"/>
                  </a:moveTo>
                  <a:lnTo>
                    <a:pt x="0" y="9132"/>
                  </a:lnTo>
                  <a:cubicBezTo>
                    <a:pt x="148" y="9169"/>
                    <a:pt x="259" y="9206"/>
                    <a:pt x="370" y="9206"/>
                  </a:cubicBezTo>
                  <a:cubicBezTo>
                    <a:pt x="444" y="9243"/>
                    <a:pt x="481" y="9243"/>
                    <a:pt x="518" y="9243"/>
                  </a:cubicBezTo>
                  <a:lnTo>
                    <a:pt x="740" y="9243"/>
                  </a:lnTo>
                  <a:cubicBezTo>
                    <a:pt x="888" y="9317"/>
                    <a:pt x="999" y="9317"/>
                    <a:pt x="1073" y="9317"/>
                  </a:cubicBezTo>
                  <a:lnTo>
                    <a:pt x="1812" y="9317"/>
                  </a:lnTo>
                  <a:cubicBezTo>
                    <a:pt x="1960" y="9243"/>
                    <a:pt x="2071" y="9243"/>
                    <a:pt x="2145" y="9243"/>
                  </a:cubicBezTo>
                  <a:lnTo>
                    <a:pt x="2367" y="9243"/>
                  </a:lnTo>
                  <a:cubicBezTo>
                    <a:pt x="2441" y="9206"/>
                    <a:pt x="2478" y="9206"/>
                    <a:pt x="2514" y="9206"/>
                  </a:cubicBezTo>
                  <a:cubicBezTo>
                    <a:pt x="2662" y="9169"/>
                    <a:pt x="2736" y="9169"/>
                    <a:pt x="2884" y="9132"/>
                  </a:cubicBezTo>
                  <a:lnTo>
                    <a:pt x="28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89" name="Google Shape;16189;p63"/>
            <p:cNvSpPr/>
            <p:nvPr/>
          </p:nvSpPr>
          <p:spPr>
            <a:xfrm>
              <a:off x="3247100" y="1398075"/>
              <a:ext cx="44400" cy="229225"/>
            </a:xfrm>
            <a:custGeom>
              <a:avLst/>
              <a:gdLst/>
              <a:ahLst/>
              <a:cxnLst/>
              <a:rect l="l" t="t" r="r" b="b"/>
              <a:pathLst>
                <a:path w="1776" h="9169" extrusionOk="0">
                  <a:moveTo>
                    <a:pt x="1" y="0"/>
                  </a:moveTo>
                  <a:lnTo>
                    <a:pt x="1" y="7505"/>
                  </a:lnTo>
                  <a:cubicBezTo>
                    <a:pt x="1" y="7579"/>
                    <a:pt x="1" y="7690"/>
                    <a:pt x="38" y="7764"/>
                  </a:cubicBezTo>
                  <a:lnTo>
                    <a:pt x="38" y="7801"/>
                  </a:lnTo>
                  <a:cubicBezTo>
                    <a:pt x="112" y="7801"/>
                    <a:pt x="112" y="7875"/>
                    <a:pt x="112" y="7875"/>
                  </a:cubicBezTo>
                  <a:lnTo>
                    <a:pt x="112" y="7912"/>
                  </a:lnTo>
                  <a:cubicBezTo>
                    <a:pt x="112" y="7949"/>
                    <a:pt x="112" y="7986"/>
                    <a:pt x="149" y="8060"/>
                  </a:cubicBezTo>
                  <a:cubicBezTo>
                    <a:pt x="186" y="8097"/>
                    <a:pt x="186" y="8134"/>
                    <a:pt x="223" y="8171"/>
                  </a:cubicBezTo>
                  <a:cubicBezTo>
                    <a:pt x="223" y="8245"/>
                    <a:pt x="297" y="8282"/>
                    <a:pt x="334" y="8319"/>
                  </a:cubicBezTo>
                  <a:lnTo>
                    <a:pt x="481" y="8467"/>
                  </a:lnTo>
                  <a:cubicBezTo>
                    <a:pt x="518" y="8467"/>
                    <a:pt x="518" y="8504"/>
                    <a:pt x="555" y="8504"/>
                  </a:cubicBezTo>
                  <a:cubicBezTo>
                    <a:pt x="592" y="8614"/>
                    <a:pt x="740" y="8688"/>
                    <a:pt x="851" y="8725"/>
                  </a:cubicBezTo>
                  <a:cubicBezTo>
                    <a:pt x="851" y="8725"/>
                    <a:pt x="888" y="8799"/>
                    <a:pt x="925" y="8799"/>
                  </a:cubicBezTo>
                  <a:cubicBezTo>
                    <a:pt x="962" y="8836"/>
                    <a:pt x="1073" y="8873"/>
                    <a:pt x="1147" y="8910"/>
                  </a:cubicBezTo>
                  <a:cubicBezTo>
                    <a:pt x="1147" y="8910"/>
                    <a:pt x="1221" y="8984"/>
                    <a:pt x="1258" y="8984"/>
                  </a:cubicBezTo>
                  <a:cubicBezTo>
                    <a:pt x="1332" y="9021"/>
                    <a:pt x="1443" y="9058"/>
                    <a:pt x="1591" y="9095"/>
                  </a:cubicBezTo>
                  <a:cubicBezTo>
                    <a:pt x="1628" y="9095"/>
                    <a:pt x="1701" y="9169"/>
                    <a:pt x="1775" y="9169"/>
                  </a:cubicBezTo>
                  <a:lnTo>
                    <a:pt x="1775" y="37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90" name="Google Shape;16190;p63"/>
            <p:cNvSpPr/>
            <p:nvPr/>
          </p:nvSpPr>
          <p:spPr>
            <a:xfrm>
              <a:off x="3245250" y="1352775"/>
              <a:ext cx="163625" cy="92450"/>
            </a:xfrm>
            <a:custGeom>
              <a:avLst/>
              <a:gdLst/>
              <a:ahLst/>
              <a:cxnLst/>
              <a:rect l="l" t="t" r="r" b="b"/>
              <a:pathLst>
                <a:path w="6545" h="3698" extrusionOk="0">
                  <a:moveTo>
                    <a:pt x="3254" y="1"/>
                  </a:moveTo>
                  <a:cubicBezTo>
                    <a:pt x="2774" y="1"/>
                    <a:pt x="2256" y="75"/>
                    <a:pt x="1849" y="186"/>
                  </a:cubicBezTo>
                  <a:cubicBezTo>
                    <a:pt x="1775" y="186"/>
                    <a:pt x="1739" y="259"/>
                    <a:pt x="1702" y="259"/>
                  </a:cubicBezTo>
                  <a:cubicBezTo>
                    <a:pt x="1554" y="259"/>
                    <a:pt x="1480" y="296"/>
                    <a:pt x="1369" y="333"/>
                  </a:cubicBezTo>
                  <a:cubicBezTo>
                    <a:pt x="555" y="703"/>
                    <a:pt x="1" y="1258"/>
                    <a:pt x="1" y="1849"/>
                  </a:cubicBezTo>
                  <a:cubicBezTo>
                    <a:pt x="1" y="2589"/>
                    <a:pt x="777" y="3254"/>
                    <a:pt x="1849" y="3513"/>
                  </a:cubicBezTo>
                  <a:cubicBezTo>
                    <a:pt x="2256" y="3661"/>
                    <a:pt x="2774" y="3698"/>
                    <a:pt x="3254" y="3698"/>
                  </a:cubicBezTo>
                  <a:cubicBezTo>
                    <a:pt x="3772" y="3698"/>
                    <a:pt x="4290" y="3661"/>
                    <a:pt x="4696" y="3513"/>
                  </a:cubicBezTo>
                  <a:cubicBezTo>
                    <a:pt x="5805" y="3217"/>
                    <a:pt x="6545" y="2589"/>
                    <a:pt x="6545" y="1849"/>
                  </a:cubicBezTo>
                  <a:cubicBezTo>
                    <a:pt x="6545" y="1110"/>
                    <a:pt x="5805" y="518"/>
                    <a:pt x="4696" y="186"/>
                  </a:cubicBezTo>
                  <a:cubicBezTo>
                    <a:pt x="4290" y="75"/>
                    <a:pt x="3772" y="1"/>
                    <a:pt x="3254" y="1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91" name="Google Shape;16191;p63"/>
            <p:cNvSpPr/>
            <p:nvPr/>
          </p:nvSpPr>
          <p:spPr>
            <a:xfrm>
              <a:off x="3245250" y="1394375"/>
              <a:ext cx="166400" cy="54550"/>
            </a:xfrm>
            <a:custGeom>
              <a:avLst/>
              <a:gdLst/>
              <a:ahLst/>
              <a:cxnLst/>
              <a:rect l="l" t="t" r="r" b="b"/>
              <a:pathLst>
                <a:path w="6656" h="2182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370"/>
                    <a:pt x="1" y="481"/>
                    <a:pt x="38" y="555"/>
                  </a:cubicBezTo>
                  <a:lnTo>
                    <a:pt x="38" y="629"/>
                  </a:lnTo>
                  <a:cubicBezTo>
                    <a:pt x="75" y="666"/>
                    <a:pt x="75" y="703"/>
                    <a:pt x="75" y="703"/>
                  </a:cubicBezTo>
                  <a:lnTo>
                    <a:pt x="75" y="740"/>
                  </a:lnTo>
                  <a:cubicBezTo>
                    <a:pt x="75" y="814"/>
                    <a:pt x="75" y="851"/>
                    <a:pt x="112" y="888"/>
                  </a:cubicBezTo>
                  <a:cubicBezTo>
                    <a:pt x="186" y="925"/>
                    <a:pt x="186" y="999"/>
                    <a:pt x="223" y="1036"/>
                  </a:cubicBezTo>
                  <a:lnTo>
                    <a:pt x="371" y="1183"/>
                  </a:lnTo>
                  <a:lnTo>
                    <a:pt x="482" y="1294"/>
                  </a:lnTo>
                  <a:cubicBezTo>
                    <a:pt x="555" y="1294"/>
                    <a:pt x="555" y="1368"/>
                    <a:pt x="592" y="1368"/>
                  </a:cubicBezTo>
                  <a:cubicBezTo>
                    <a:pt x="666" y="1442"/>
                    <a:pt x="814" y="1479"/>
                    <a:pt x="925" y="1590"/>
                  </a:cubicBezTo>
                  <a:cubicBezTo>
                    <a:pt x="925" y="1590"/>
                    <a:pt x="962" y="1627"/>
                    <a:pt x="999" y="1627"/>
                  </a:cubicBezTo>
                  <a:lnTo>
                    <a:pt x="1258" y="1775"/>
                  </a:lnTo>
                  <a:cubicBezTo>
                    <a:pt x="1258" y="1775"/>
                    <a:pt x="1332" y="1812"/>
                    <a:pt x="1369" y="1812"/>
                  </a:cubicBezTo>
                  <a:cubicBezTo>
                    <a:pt x="1443" y="1849"/>
                    <a:pt x="1554" y="1923"/>
                    <a:pt x="1702" y="1960"/>
                  </a:cubicBezTo>
                  <a:cubicBezTo>
                    <a:pt x="1739" y="1960"/>
                    <a:pt x="1812" y="1997"/>
                    <a:pt x="1886" y="1997"/>
                  </a:cubicBezTo>
                  <a:cubicBezTo>
                    <a:pt x="1960" y="2034"/>
                    <a:pt x="2108" y="2108"/>
                    <a:pt x="2256" y="2108"/>
                  </a:cubicBezTo>
                  <a:cubicBezTo>
                    <a:pt x="2293" y="2145"/>
                    <a:pt x="2330" y="2145"/>
                    <a:pt x="2367" y="2145"/>
                  </a:cubicBezTo>
                  <a:lnTo>
                    <a:pt x="2626" y="2145"/>
                  </a:lnTo>
                  <a:cubicBezTo>
                    <a:pt x="2700" y="2182"/>
                    <a:pt x="2848" y="2182"/>
                    <a:pt x="2922" y="2182"/>
                  </a:cubicBezTo>
                  <a:lnTo>
                    <a:pt x="3698" y="2182"/>
                  </a:lnTo>
                  <a:cubicBezTo>
                    <a:pt x="3772" y="2145"/>
                    <a:pt x="3920" y="2145"/>
                    <a:pt x="3994" y="2145"/>
                  </a:cubicBezTo>
                  <a:lnTo>
                    <a:pt x="4216" y="2145"/>
                  </a:lnTo>
                  <a:cubicBezTo>
                    <a:pt x="4290" y="2108"/>
                    <a:pt x="4326" y="2108"/>
                    <a:pt x="4363" y="2108"/>
                  </a:cubicBezTo>
                  <a:cubicBezTo>
                    <a:pt x="4511" y="2034"/>
                    <a:pt x="4622" y="2034"/>
                    <a:pt x="4733" y="1997"/>
                  </a:cubicBezTo>
                  <a:cubicBezTo>
                    <a:pt x="5842" y="1664"/>
                    <a:pt x="6656" y="1036"/>
                    <a:pt x="6656" y="296"/>
                  </a:cubicBezTo>
                  <a:lnTo>
                    <a:pt x="6656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92" name="Google Shape;16192;p63"/>
            <p:cNvSpPr/>
            <p:nvPr/>
          </p:nvSpPr>
          <p:spPr>
            <a:xfrm>
              <a:off x="3292400" y="1394375"/>
              <a:ext cx="71200" cy="54550"/>
            </a:xfrm>
            <a:custGeom>
              <a:avLst/>
              <a:gdLst/>
              <a:ahLst/>
              <a:cxnLst/>
              <a:rect l="l" t="t" r="r" b="b"/>
              <a:pathLst>
                <a:path w="2848" h="2182" extrusionOk="0">
                  <a:moveTo>
                    <a:pt x="0" y="0"/>
                  </a:moveTo>
                  <a:lnTo>
                    <a:pt x="0" y="1997"/>
                  </a:lnTo>
                  <a:cubicBezTo>
                    <a:pt x="74" y="2034"/>
                    <a:pt x="222" y="2108"/>
                    <a:pt x="370" y="2108"/>
                  </a:cubicBezTo>
                  <a:cubicBezTo>
                    <a:pt x="407" y="2145"/>
                    <a:pt x="444" y="2145"/>
                    <a:pt x="481" y="2145"/>
                  </a:cubicBezTo>
                  <a:lnTo>
                    <a:pt x="740" y="2145"/>
                  </a:lnTo>
                  <a:cubicBezTo>
                    <a:pt x="814" y="2182"/>
                    <a:pt x="962" y="2182"/>
                    <a:pt x="1036" y="2182"/>
                  </a:cubicBezTo>
                  <a:lnTo>
                    <a:pt x="1812" y="2182"/>
                  </a:lnTo>
                  <a:cubicBezTo>
                    <a:pt x="1886" y="2145"/>
                    <a:pt x="2034" y="2145"/>
                    <a:pt x="2108" y="2145"/>
                  </a:cubicBezTo>
                  <a:lnTo>
                    <a:pt x="2330" y="2145"/>
                  </a:lnTo>
                  <a:cubicBezTo>
                    <a:pt x="2404" y="2108"/>
                    <a:pt x="2440" y="2108"/>
                    <a:pt x="2477" y="2108"/>
                  </a:cubicBezTo>
                  <a:cubicBezTo>
                    <a:pt x="2625" y="2034"/>
                    <a:pt x="2736" y="2034"/>
                    <a:pt x="2847" y="1997"/>
                  </a:cubicBezTo>
                  <a:lnTo>
                    <a:pt x="2847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93" name="Google Shape;16193;p63"/>
            <p:cNvSpPr/>
            <p:nvPr/>
          </p:nvSpPr>
          <p:spPr>
            <a:xfrm>
              <a:off x="3242475" y="1394375"/>
              <a:ext cx="47175" cy="49925"/>
            </a:xfrm>
            <a:custGeom>
              <a:avLst/>
              <a:gdLst/>
              <a:ahLst/>
              <a:cxnLst/>
              <a:rect l="l" t="t" r="r" b="b"/>
              <a:pathLst>
                <a:path w="1887" h="1997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370"/>
                    <a:pt x="1" y="481"/>
                    <a:pt x="38" y="555"/>
                  </a:cubicBezTo>
                  <a:lnTo>
                    <a:pt x="38" y="629"/>
                  </a:lnTo>
                  <a:cubicBezTo>
                    <a:pt x="112" y="666"/>
                    <a:pt x="112" y="703"/>
                    <a:pt x="112" y="703"/>
                  </a:cubicBezTo>
                  <a:lnTo>
                    <a:pt x="112" y="740"/>
                  </a:lnTo>
                  <a:cubicBezTo>
                    <a:pt x="112" y="814"/>
                    <a:pt x="112" y="851"/>
                    <a:pt x="149" y="888"/>
                  </a:cubicBezTo>
                  <a:cubicBezTo>
                    <a:pt x="186" y="925"/>
                    <a:pt x="186" y="999"/>
                    <a:pt x="223" y="1036"/>
                  </a:cubicBezTo>
                  <a:lnTo>
                    <a:pt x="371" y="1183"/>
                  </a:lnTo>
                  <a:lnTo>
                    <a:pt x="519" y="1294"/>
                  </a:lnTo>
                  <a:cubicBezTo>
                    <a:pt x="556" y="1294"/>
                    <a:pt x="556" y="1368"/>
                    <a:pt x="593" y="1368"/>
                  </a:cubicBezTo>
                  <a:cubicBezTo>
                    <a:pt x="703" y="1442"/>
                    <a:pt x="851" y="1479"/>
                    <a:pt x="925" y="1590"/>
                  </a:cubicBezTo>
                  <a:cubicBezTo>
                    <a:pt x="925" y="1590"/>
                    <a:pt x="962" y="1627"/>
                    <a:pt x="1036" y="1627"/>
                  </a:cubicBezTo>
                  <a:lnTo>
                    <a:pt x="1295" y="1775"/>
                  </a:lnTo>
                  <a:cubicBezTo>
                    <a:pt x="1295" y="1775"/>
                    <a:pt x="1332" y="1812"/>
                    <a:pt x="1406" y="1812"/>
                  </a:cubicBezTo>
                  <a:cubicBezTo>
                    <a:pt x="1480" y="1849"/>
                    <a:pt x="1554" y="1923"/>
                    <a:pt x="1702" y="1960"/>
                  </a:cubicBezTo>
                  <a:cubicBezTo>
                    <a:pt x="1739" y="1960"/>
                    <a:pt x="1850" y="1997"/>
                    <a:pt x="1886" y="199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94" name="Google Shape;16194;p63"/>
            <p:cNvSpPr/>
            <p:nvPr/>
          </p:nvSpPr>
          <p:spPr>
            <a:xfrm>
              <a:off x="3242475" y="1347225"/>
              <a:ext cx="169175" cy="95225"/>
            </a:xfrm>
            <a:custGeom>
              <a:avLst/>
              <a:gdLst/>
              <a:ahLst/>
              <a:cxnLst/>
              <a:rect l="l" t="t" r="r" b="b"/>
              <a:pathLst>
                <a:path w="6767" h="3809" extrusionOk="0">
                  <a:moveTo>
                    <a:pt x="3365" y="1"/>
                  </a:moveTo>
                  <a:cubicBezTo>
                    <a:pt x="2811" y="1"/>
                    <a:pt x="2367" y="38"/>
                    <a:pt x="1886" y="186"/>
                  </a:cubicBezTo>
                  <a:cubicBezTo>
                    <a:pt x="1850" y="186"/>
                    <a:pt x="1813" y="223"/>
                    <a:pt x="1776" y="223"/>
                  </a:cubicBezTo>
                  <a:cubicBezTo>
                    <a:pt x="1628" y="223"/>
                    <a:pt x="1517" y="297"/>
                    <a:pt x="1443" y="334"/>
                  </a:cubicBezTo>
                  <a:cubicBezTo>
                    <a:pt x="556" y="703"/>
                    <a:pt x="1" y="1258"/>
                    <a:pt x="1" y="1886"/>
                  </a:cubicBezTo>
                  <a:cubicBezTo>
                    <a:pt x="1" y="2626"/>
                    <a:pt x="777" y="3291"/>
                    <a:pt x="1886" y="3624"/>
                  </a:cubicBezTo>
                  <a:cubicBezTo>
                    <a:pt x="2367" y="3735"/>
                    <a:pt x="2885" y="3809"/>
                    <a:pt x="3365" y="3809"/>
                  </a:cubicBezTo>
                  <a:cubicBezTo>
                    <a:pt x="3883" y="3809"/>
                    <a:pt x="4401" y="3735"/>
                    <a:pt x="4844" y="3624"/>
                  </a:cubicBezTo>
                  <a:cubicBezTo>
                    <a:pt x="5953" y="3291"/>
                    <a:pt x="6767" y="2626"/>
                    <a:pt x="6767" y="1886"/>
                  </a:cubicBezTo>
                  <a:cubicBezTo>
                    <a:pt x="6767" y="1147"/>
                    <a:pt x="5953" y="518"/>
                    <a:pt x="4844" y="186"/>
                  </a:cubicBezTo>
                  <a:cubicBezTo>
                    <a:pt x="4401" y="38"/>
                    <a:pt x="3883" y="1"/>
                    <a:pt x="3365" y="1"/>
                  </a:cubicBezTo>
                  <a:close/>
                </a:path>
              </a:pathLst>
            </a:custGeom>
            <a:solidFill>
              <a:srgbClr val="F5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95" name="Google Shape;16195;p63"/>
            <p:cNvSpPr/>
            <p:nvPr/>
          </p:nvSpPr>
          <p:spPr>
            <a:xfrm>
              <a:off x="3251725" y="1351850"/>
              <a:ext cx="150675" cy="85975"/>
            </a:xfrm>
            <a:custGeom>
              <a:avLst/>
              <a:gdLst/>
              <a:ahLst/>
              <a:cxnLst/>
              <a:rect l="l" t="t" r="r" b="b"/>
              <a:pathLst>
                <a:path w="6027" h="3439" extrusionOk="0">
                  <a:moveTo>
                    <a:pt x="2995" y="1"/>
                  </a:moveTo>
                  <a:cubicBezTo>
                    <a:pt x="2552" y="1"/>
                    <a:pt x="2071" y="38"/>
                    <a:pt x="1664" y="186"/>
                  </a:cubicBezTo>
                  <a:cubicBezTo>
                    <a:pt x="1627" y="186"/>
                    <a:pt x="1590" y="223"/>
                    <a:pt x="1516" y="223"/>
                  </a:cubicBezTo>
                  <a:cubicBezTo>
                    <a:pt x="1443" y="223"/>
                    <a:pt x="1332" y="296"/>
                    <a:pt x="1258" y="333"/>
                  </a:cubicBezTo>
                  <a:cubicBezTo>
                    <a:pt x="481" y="666"/>
                    <a:pt x="1" y="1147"/>
                    <a:pt x="1" y="1701"/>
                  </a:cubicBezTo>
                  <a:cubicBezTo>
                    <a:pt x="1" y="2367"/>
                    <a:pt x="666" y="2958"/>
                    <a:pt x="1664" y="3254"/>
                  </a:cubicBezTo>
                  <a:cubicBezTo>
                    <a:pt x="2071" y="3365"/>
                    <a:pt x="2552" y="3439"/>
                    <a:pt x="2995" y="3439"/>
                  </a:cubicBezTo>
                  <a:cubicBezTo>
                    <a:pt x="3513" y="3439"/>
                    <a:pt x="3920" y="3365"/>
                    <a:pt x="4363" y="3254"/>
                  </a:cubicBezTo>
                  <a:cubicBezTo>
                    <a:pt x="5361" y="2958"/>
                    <a:pt x="6027" y="2367"/>
                    <a:pt x="6027" y="1701"/>
                  </a:cubicBezTo>
                  <a:cubicBezTo>
                    <a:pt x="6027" y="1073"/>
                    <a:pt x="5361" y="481"/>
                    <a:pt x="4363" y="186"/>
                  </a:cubicBezTo>
                  <a:cubicBezTo>
                    <a:pt x="3920" y="38"/>
                    <a:pt x="3476" y="1"/>
                    <a:pt x="2995" y="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96" name="Google Shape;16196;p63"/>
            <p:cNvSpPr/>
            <p:nvPr/>
          </p:nvSpPr>
          <p:spPr>
            <a:xfrm>
              <a:off x="2116725" y="1342625"/>
              <a:ext cx="165475" cy="282850"/>
            </a:xfrm>
            <a:custGeom>
              <a:avLst/>
              <a:gdLst/>
              <a:ahLst/>
              <a:cxnLst/>
              <a:rect l="l" t="t" r="r" b="b"/>
              <a:pathLst>
                <a:path w="6619" h="11314" extrusionOk="0">
                  <a:moveTo>
                    <a:pt x="3291" y="0"/>
                  </a:moveTo>
                  <a:cubicBezTo>
                    <a:pt x="2810" y="0"/>
                    <a:pt x="2293" y="111"/>
                    <a:pt x="1812" y="222"/>
                  </a:cubicBezTo>
                  <a:cubicBezTo>
                    <a:pt x="1775" y="222"/>
                    <a:pt x="1738" y="296"/>
                    <a:pt x="1701" y="296"/>
                  </a:cubicBezTo>
                  <a:cubicBezTo>
                    <a:pt x="1590" y="333"/>
                    <a:pt x="1443" y="370"/>
                    <a:pt x="1369" y="407"/>
                  </a:cubicBezTo>
                  <a:cubicBezTo>
                    <a:pt x="518" y="850"/>
                    <a:pt x="1" y="1479"/>
                    <a:pt x="1" y="2218"/>
                  </a:cubicBezTo>
                  <a:lnTo>
                    <a:pt x="1" y="2514"/>
                  </a:lnTo>
                  <a:cubicBezTo>
                    <a:pt x="1" y="2588"/>
                    <a:pt x="1" y="2699"/>
                    <a:pt x="75" y="2810"/>
                  </a:cubicBezTo>
                  <a:lnTo>
                    <a:pt x="75" y="2884"/>
                  </a:lnTo>
                  <a:cubicBezTo>
                    <a:pt x="75" y="2921"/>
                    <a:pt x="75" y="2921"/>
                    <a:pt x="112" y="2958"/>
                  </a:cubicBezTo>
                  <a:lnTo>
                    <a:pt x="112" y="2995"/>
                  </a:lnTo>
                  <a:lnTo>
                    <a:pt x="112" y="3032"/>
                  </a:lnTo>
                  <a:lnTo>
                    <a:pt x="444" y="9871"/>
                  </a:lnTo>
                  <a:cubicBezTo>
                    <a:pt x="444" y="9982"/>
                    <a:pt x="444" y="10019"/>
                    <a:pt x="481" y="10130"/>
                  </a:cubicBezTo>
                  <a:lnTo>
                    <a:pt x="481" y="10167"/>
                  </a:lnTo>
                  <a:cubicBezTo>
                    <a:pt x="481" y="10167"/>
                    <a:pt x="481" y="10204"/>
                    <a:pt x="518" y="10204"/>
                  </a:cubicBezTo>
                  <a:cubicBezTo>
                    <a:pt x="518" y="10241"/>
                    <a:pt x="555" y="10315"/>
                    <a:pt x="555" y="10315"/>
                  </a:cubicBezTo>
                  <a:cubicBezTo>
                    <a:pt x="555" y="10352"/>
                    <a:pt x="629" y="10352"/>
                    <a:pt x="629" y="10389"/>
                  </a:cubicBezTo>
                  <a:cubicBezTo>
                    <a:pt x="666" y="10426"/>
                    <a:pt x="666" y="10500"/>
                    <a:pt x="703" y="10537"/>
                  </a:cubicBezTo>
                  <a:lnTo>
                    <a:pt x="851" y="10685"/>
                  </a:lnTo>
                  <a:lnTo>
                    <a:pt x="888" y="10722"/>
                  </a:lnTo>
                  <a:cubicBezTo>
                    <a:pt x="999" y="10758"/>
                    <a:pt x="1073" y="10869"/>
                    <a:pt x="1184" y="10906"/>
                  </a:cubicBezTo>
                  <a:cubicBezTo>
                    <a:pt x="1221" y="10906"/>
                    <a:pt x="1221" y="10943"/>
                    <a:pt x="1258" y="10943"/>
                  </a:cubicBezTo>
                  <a:cubicBezTo>
                    <a:pt x="1295" y="10980"/>
                    <a:pt x="1406" y="11054"/>
                    <a:pt x="1479" y="11054"/>
                  </a:cubicBezTo>
                  <a:cubicBezTo>
                    <a:pt x="1553" y="11054"/>
                    <a:pt x="1553" y="11091"/>
                    <a:pt x="1590" y="11091"/>
                  </a:cubicBezTo>
                  <a:cubicBezTo>
                    <a:pt x="1664" y="11128"/>
                    <a:pt x="1775" y="11165"/>
                    <a:pt x="1849" y="11165"/>
                  </a:cubicBezTo>
                  <a:cubicBezTo>
                    <a:pt x="1923" y="11165"/>
                    <a:pt x="1960" y="11239"/>
                    <a:pt x="1997" y="11239"/>
                  </a:cubicBezTo>
                  <a:cubicBezTo>
                    <a:pt x="2108" y="11276"/>
                    <a:pt x="2182" y="11276"/>
                    <a:pt x="2330" y="11313"/>
                  </a:cubicBezTo>
                  <a:lnTo>
                    <a:pt x="4067" y="11313"/>
                  </a:lnTo>
                  <a:cubicBezTo>
                    <a:pt x="4178" y="11313"/>
                    <a:pt x="4252" y="11276"/>
                    <a:pt x="4400" y="11239"/>
                  </a:cubicBezTo>
                  <a:cubicBezTo>
                    <a:pt x="5324" y="10980"/>
                    <a:pt x="5990" y="10426"/>
                    <a:pt x="6027" y="9797"/>
                  </a:cubicBezTo>
                  <a:lnTo>
                    <a:pt x="6360" y="2958"/>
                  </a:lnTo>
                  <a:cubicBezTo>
                    <a:pt x="6397" y="2810"/>
                    <a:pt x="6434" y="2625"/>
                    <a:pt x="6471" y="2440"/>
                  </a:cubicBezTo>
                  <a:lnTo>
                    <a:pt x="6581" y="2218"/>
                  </a:lnTo>
                  <a:cubicBezTo>
                    <a:pt x="6618" y="1331"/>
                    <a:pt x="5879" y="592"/>
                    <a:pt x="4770" y="222"/>
                  </a:cubicBezTo>
                  <a:cubicBezTo>
                    <a:pt x="4326" y="111"/>
                    <a:pt x="3846" y="0"/>
                    <a:pt x="3291" y="0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97" name="Google Shape;16197;p63"/>
            <p:cNvSpPr/>
            <p:nvPr/>
          </p:nvSpPr>
          <p:spPr>
            <a:xfrm>
              <a:off x="2119500" y="1386975"/>
              <a:ext cx="161775" cy="232950"/>
            </a:xfrm>
            <a:custGeom>
              <a:avLst/>
              <a:gdLst/>
              <a:ahLst/>
              <a:cxnLst/>
              <a:rect l="l" t="t" r="r" b="b"/>
              <a:pathLst>
                <a:path w="6471" h="9318" extrusionOk="0">
                  <a:moveTo>
                    <a:pt x="1" y="1"/>
                  </a:moveTo>
                  <a:lnTo>
                    <a:pt x="1" y="7469"/>
                  </a:lnTo>
                  <a:cubicBezTo>
                    <a:pt x="1" y="7580"/>
                    <a:pt x="1" y="7654"/>
                    <a:pt x="38" y="7764"/>
                  </a:cubicBezTo>
                  <a:lnTo>
                    <a:pt x="38" y="7801"/>
                  </a:lnTo>
                  <a:cubicBezTo>
                    <a:pt x="111" y="7801"/>
                    <a:pt x="111" y="7838"/>
                    <a:pt x="111" y="7838"/>
                  </a:cubicBezTo>
                  <a:lnTo>
                    <a:pt x="111" y="7875"/>
                  </a:lnTo>
                  <a:cubicBezTo>
                    <a:pt x="111" y="7949"/>
                    <a:pt x="111" y="7986"/>
                    <a:pt x="148" y="8023"/>
                  </a:cubicBezTo>
                  <a:cubicBezTo>
                    <a:pt x="185" y="8060"/>
                    <a:pt x="185" y="8134"/>
                    <a:pt x="222" y="8171"/>
                  </a:cubicBezTo>
                  <a:cubicBezTo>
                    <a:pt x="222" y="8208"/>
                    <a:pt x="296" y="8245"/>
                    <a:pt x="333" y="8319"/>
                  </a:cubicBezTo>
                  <a:lnTo>
                    <a:pt x="481" y="8430"/>
                  </a:lnTo>
                  <a:cubicBezTo>
                    <a:pt x="518" y="8430"/>
                    <a:pt x="518" y="8504"/>
                    <a:pt x="555" y="8504"/>
                  </a:cubicBezTo>
                  <a:cubicBezTo>
                    <a:pt x="592" y="8578"/>
                    <a:pt x="740" y="8689"/>
                    <a:pt x="851" y="8726"/>
                  </a:cubicBezTo>
                  <a:cubicBezTo>
                    <a:pt x="851" y="8726"/>
                    <a:pt x="888" y="8763"/>
                    <a:pt x="925" y="8763"/>
                  </a:cubicBezTo>
                  <a:cubicBezTo>
                    <a:pt x="962" y="8800"/>
                    <a:pt x="1073" y="8874"/>
                    <a:pt x="1147" y="8911"/>
                  </a:cubicBezTo>
                  <a:cubicBezTo>
                    <a:pt x="1147" y="8911"/>
                    <a:pt x="1221" y="8948"/>
                    <a:pt x="1258" y="8948"/>
                  </a:cubicBezTo>
                  <a:cubicBezTo>
                    <a:pt x="1332" y="8984"/>
                    <a:pt x="1442" y="9058"/>
                    <a:pt x="1590" y="9095"/>
                  </a:cubicBezTo>
                  <a:cubicBezTo>
                    <a:pt x="1627" y="9095"/>
                    <a:pt x="1701" y="9132"/>
                    <a:pt x="1775" y="9132"/>
                  </a:cubicBezTo>
                  <a:cubicBezTo>
                    <a:pt x="1886" y="9169"/>
                    <a:pt x="1997" y="9243"/>
                    <a:pt x="2145" y="9243"/>
                  </a:cubicBezTo>
                  <a:cubicBezTo>
                    <a:pt x="2182" y="9280"/>
                    <a:pt x="2219" y="9280"/>
                    <a:pt x="2256" y="9280"/>
                  </a:cubicBezTo>
                  <a:lnTo>
                    <a:pt x="2515" y="9280"/>
                  </a:lnTo>
                  <a:cubicBezTo>
                    <a:pt x="2625" y="9317"/>
                    <a:pt x="2736" y="9317"/>
                    <a:pt x="2810" y="9317"/>
                  </a:cubicBezTo>
                  <a:lnTo>
                    <a:pt x="3550" y="9317"/>
                  </a:lnTo>
                  <a:cubicBezTo>
                    <a:pt x="3698" y="9280"/>
                    <a:pt x="3809" y="9280"/>
                    <a:pt x="3882" y="9280"/>
                  </a:cubicBezTo>
                  <a:lnTo>
                    <a:pt x="4104" y="9280"/>
                  </a:lnTo>
                  <a:cubicBezTo>
                    <a:pt x="4178" y="9243"/>
                    <a:pt x="4215" y="9243"/>
                    <a:pt x="4252" y="9243"/>
                  </a:cubicBezTo>
                  <a:cubicBezTo>
                    <a:pt x="4400" y="9169"/>
                    <a:pt x="4474" y="9169"/>
                    <a:pt x="4622" y="9132"/>
                  </a:cubicBezTo>
                  <a:cubicBezTo>
                    <a:pt x="5731" y="8800"/>
                    <a:pt x="6470" y="8208"/>
                    <a:pt x="6470" y="7469"/>
                  </a:cubicBezTo>
                  <a:lnTo>
                    <a:pt x="64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98" name="Google Shape;16198;p63"/>
            <p:cNvSpPr/>
            <p:nvPr/>
          </p:nvSpPr>
          <p:spPr>
            <a:xfrm>
              <a:off x="2164800" y="1386975"/>
              <a:ext cx="71175" cy="232025"/>
            </a:xfrm>
            <a:custGeom>
              <a:avLst/>
              <a:gdLst/>
              <a:ahLst/>
              <a:cxnLst/>
              <a:rect l="l" t="t" r="r" b="b"/>
              <a:pathLst>
                <a:path w="2847" h="9281" extrusionOk="0">
                  <a:moveTo>
                    <a:pt x="0" y="1"/>
                  </a:moveTo>
                  <a:lnTo>
                    <a:pt x="0" y="9095"/>
                  </a:lnTo>
                  <a:cubicBezTo>
                    <a:pt x="148" y="9132"/>
                    <a:pt x="222" y="9169"/>
                    <a:pt x="370" y="9169"/>
                  </a:cubicBezTo>
                  <a:cubicBezTo>
                    <a:pt x="407" y="9243"/>
                    <a:pt x="444" y="9243"/>
                    <a:pt x="518" y="9243"/>
                  </a:cubicBezTo>
                  <a:lnTo>
                    <a:pt x="740" y="9243"/>
                  </a:lnTo>
                  <a:cubicBezTo>
                    <a:pt x="887" y="9280"/>
                    <a:pt x="961" y="9280"/>
                    <a:pt x="1072" y="9280"/>
                  </a:cubicBezTo>
                  <a:lnTo>
                    <a:pt x="1812" y="9280"/>
                  </a:lnTo>
                  <a:cubicBezTo>
                    <a:pt x="1923" y="9243"/>
                    <a:pt x="2034" y="9243"/>
                    <a:pt x="2107" y="9243"/>
                  </a:cubicBezTo>
                  <a:lnTo>
                    <a:pt x="2366" y="9243"/>
                  </a:lnTo>
                  <a:cubicBezTo>
                    <a:pt x="2403" y="9169"/>
                    <a:pt x="2440" y="9169"/>
                    <a:pt x="2477" y="9169"/>
                  </a:cubicBezTo>
                  <a:cubicBezTo>
                    <a:pt x="2625" y="9132"/>
                    <a:pt x="2736" y="9132"/>
                    <a:pt x="2847" y="9095"/>
                  </a:cubicBezTo>
                  <a:lnTo>
                    <a:pt x="28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99" name="Google Shape;16199;p63"/>
            <p:cNvSpPr/>
            <p:nvPr/>
          </p:nvSpPr>
          <p:spPr>
            <a:xfrm>
              <a:off x="2119500" y="1386975"/>
              <a:ext cx="44400" cy="227400"/>
            </a:xfrm>
            <a:custGeom>
              <a:avLst/>
              <a:gdLst/>
              <a:ahLst/>
              <a:cxnLst/>
              <a:rect l="l" t="t" r="r" b="b"/>
              <a:pathLst>
                <a:path w="1776" h="9096" extrusionOk="0">
                  <a:moveTo>
                    <a:pt x="1" y="1"/>
                  </a:moveTo>
                  <a:lnTo>
                    <a:pt x="1" y="7432"/>
                  </a:lnTo>
                  <a:cubicBezTo>
                    <a:pt x="1" y="7506"/>
                    <a:pt x="1" y="7617"/>
                    <a:pt x="38" y="7691"/>
                  </a:cubicBezTo>
                  <a:lnTo>
                    <a:pt x="38" y="7764"/>
                  </a:lnTo>
                  <a:cubicBezTo>
                    <a:pt x="75" y="7764"/>
                    <a:pt x="75" y="7801"/>
                    <a:pt x="75" y="7801"/>
                  </a:cubicBezTo>
                  <a:lnTo>
                    <a:pt x="75" y="7838"/>
                  </a:lnTo>
                  <a:cubicBezTo>
                    <a:pt x="75" y="7875"/>
                    <a:pt x="75" y="7949"/>
                    <a:pt x="148" y="7986"/>
                  </a:cubicBezTo>
                  <a:cubicBezTo>
                    <a:pt x="185" y="8023"/>
                    <a:pt x="185" y="8060"/>
                    <a:pt x="222" y="8134"/>
                  </a:cubicBezTo>
                  <a:cubicBezTo>
                    <a:pt x="222" y="8171"/>
                    <a:pt x="296" y="8208"/>
                    <a:pt x="333" y="8245"/>
                  </a:cubicBezTo>
                  <a:lnTo>
                    <a:pt x="444" y="8393"/>
                  </a:lnTo>
                  <a:cubicBezTo>
                    <a:pt x="518" y="8393"/>
                    <a:pt x="518" y="8430"/>
                    <a:pt x="555" y="8430"/>
                  </a:cubicBezTo>
                  <a:cubicBezTo>
                    <a:pt x="592" y="8541"/>
                    <a:pt x="740" y="8615"/>
                    <a:pt x="814" y="8689"/>
                  </a:cubicBezTo>
                  <a:cubicBezTo>
                    <a:pt x="814" y="8689"/>
                    <a:pt x="888" y="8726"/>
                    <a:pt x="925" y="8726"/>
                  </a:cubicBezTo>
                  <a:cubicBezTo>
                    <a:pt x="962" y="8763"/>
                    <a:pt x="1073" y="8800"/>
                    <a:pt x="1147" y="8874"/>
                  </a:cubicBezTo>
                  <a:cubicBezTo>
                    <a:pt x="1147" y="8874"/>
                    <a:pt x="1221" y="8911"/>
                    <a:pt x="1258" y="8911"/>
                  </a:cubicBezTo>
                  <a:cubicBezTo>
                    <a:pt x="1332" y="8948"/>
                    <a:pt x="1442" y="8984"/>
                    <a:pt x="1590" y="9058"/>
                  </a:cubicBezTo>
                  <a:cubicBezTo>
                    <a:pt x="1627" y="9058"/>
                    <a:pt x="1701" y="9095"/>
                    <a:pt x="1775" y="9095"/>
                  </a:cubicBezTo>
                  <a:lnTo>
                    <a:pt x="17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00" name="Google Shape;16200;p63"/>
            <p:cNvSpPr/>
            <p:nvPr/>
          </p:nvSpPr>
          <p:spPr>
            <a:xfrm>
              <a:off x="2117650" y="1340775"/>
              <a:ext cx="163625" cy="92450"/>
            </a:xfrm>
            <a:custGeom>
              <a:avLst/>
              <a:gdLst/>
              <a:ahLst/>
              <a:cxnLst/>
              <a:rect l="l" t="t" r="r" b="b"/>
              <a:pathLst>
                <a:path w="6545" h="3698" extrusionOk="0">
                  <a:moveTo>
                    <a:pt x="3254" y="0"/>
                  </a:moveTo>
                  <a:cubicBezTo>
                    <a:pt x="2773" y="0"/>
                    <a:pt x="2256" y="37"/>
                    <a:pt x="1849" y="185"/>
                  </a:cubicBezTo>
                  <a:cubicBezTo>
                    <a:pt x="1775" y="185"/>
                    <a:pt x="1738" y="222"/>
                    <a:pt x="1701" y="222"/>
                  </a:cubicBezTo>
                  <a:cubicBezTo>
                    <a:pt x="1553" y="222"/>
                    <a:pt x="1479" y="259"/>
                    <a:pt x="1369" y="296"/>
                  </a:cubicBezTo>
                  <a:cubicBezTo>
                    <a:pt x="555" y="666"/>
                    <a:pt x="1" y="1220"/>
                    <a:pt x="1" y="1849"/>
                  </a:cubicBezTo>
                  <a:cubicBezTo>
                    <a:pt x="1" y="2588"/>
                    <a:pt x="777" y="3217"/>
                    <a:pt x="1849" y="3512"/>
                  </a:cubicBezTo>
                  <a:cubicBezTo>
                    <a:pt x="2256" y="3623"/>
                    <a:pt x="2773" y="3697"/>
                    <a:pt x="3254" y="3697"/>
                  </a:cubicBezTo>
                  <a:cubicBezTo>
                    <a:pt x="3772" y="3697"/>
                    <a:pt x="4289" y="3623"/>
                    <a:pt x="4696" y="3512"/>
                  </a:cubicBezTo>
                  <a:cubicBezTo>
                    <a:pt x="5805" y="3180"/>
                    <a:pt x="6544" y="2588"/>
                    <a:pt x="6544" y="1849"/>
                  </a:cubicBezTo>
                  <a:cubicBezTo>
                    <a:pt x="6544" y="1109"/>
                    <a:pt x="5805" y="444"/>
                    <a:pt x="4696" y="185"/>
                  </a:cubicBezTo>
                  <a:cubicBezTo>
                    <a:pt x="4289" y="37"/>
                    <a:pt x="3772" y="0"/>
                    <a:pt x="3254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01" name="Google Shape;16201;p63"/>
            <p:cNvSpPr/>
            <p:nvPr/>
          </p:nvSpPr>
          <p:spPr>
            <a:xfrm>
              <a:off x="2117650" y="1382350"/>
              <a:ext cx="166400" cy="53650"/>
            </a:xfrm>
            <a:custGeom>
              <a:avLst/>
              <a:gdLst/>
              <a:ahLst/>
              <a:cxnLst/>
              <a:rect l="l" t="t" r="r" b="b"/>
              <a:pathLst>
                <a:path w="6656" h="2146" extrusionOk="0">
                  <a:moveTo>
                    <a:pt x="1" y="1"/>
                  </a:moveTo>
                  <a:lnTo>
                    <a:pt x="1" y="260"/>
                  </a:lnTo>
                  <a:cubicBezTo>
                    <a:pt x="1" y="370"/>
                    <a:pt x="1" y="444"/>
                    <a:pt x="38" y="555"/>
                  </a:cubicBezTo>
                  <a:lnTo>
                    <a:pt x="38" y="592"/>
                  </a:lnTo>
                  <a:cubicBezTo>
                    <a:pt x="75" y="629"/>
                    <a:pt x="75" y="666"/>
                    <a:pt x="75" y="666"/>
                  </a:cubicBezTo>
                  <a:lnTo>
                    <a:pt x="75" y="740"/>
                  </a:lnTo>
                  <a:cubicBezTo>
                    <a:pt x="75" y="777"/>
                    <a:pt x="75" y="814"/>
                    <a:pt x="112" y="851"/>
                  </a:cubicBezTo>
                  <a:cubicBezTo>
                    <a:pt x="185" y="925"/>
                    <a:pt x="185" y="962"/>
                    <a:pt x="222" y="999"/>
                  </a:cubicBezTo>
                  <a:lnTo>
                    <a:pt x="370" y="1147"/>
                  </a:lnTo>
                  <a:lnTo>
                    <a:pt x="481" y="1295"/>
                  </a:lnTo>
                  <a:cubicBezTo>
                    <a:pt x="555" y="1295"/>
                    <a:pt x="555" y="1332"/>
                    <a:pt x="592" y="1332"/>
                  </a:cubicBezTo>
                  <a:cubicBezTo>
                    <a:pt x="666" y="1406"/>
                    <a:pt x="814" y="1480"/>
                    <a:pt x="925" y="1554"/>
                  </a:cubicBezTo>
                  <a:cubicBezTo>
                    <a:pt x="925" y="1554"/>
                    <a:pt x="962" y="1590"/>
                    <a:pt x="999" y="1590"/>
                  </a:cubicBezTo>
                  <a:lnTo>
                    <a:pt x="1295" y="1738"/>
                  </a:lnTo>
                  <a:cubicBezTo>
                    <a:pt x="1295" y="1738"/>
                    <a:pt x="1332" y="1775"/>
                    <a:pt x="1369" y="1775"/>
                  </a:cubicBezTo>
                  <a:cubicBezTo>
                    <a:pt x="1479" y="1849"/>
                    <a:pt x="1553" y="1886"/>
                    <a:pt x="1701" y="1923"/>
                  </a:cubicBezTo>
                  <a:cubicBezTo>
                    <a:pt x="1738" y="1923"/>
                    <a:pt x="1849" y="1960"/>
                    <a:pt x="1886" y="1960"/>
                  </a:cubicBezTo>
                  <a:cubicBezTo>
                    <a:pt x="1960" y="2034"/>
                    <a:pt x="2108" y="2071"/>
                    <a:pt x="2256" y="2071"/>
                  </a:cubicBezTo>
                  <a:cubicBezTo>
                    <a:pt x="2293" y="2108"/>
                    <a:pt x="2330" y="2108"/>
                    <a:pt x="2404" y="2108"/>
                  </a:cubicBezTo>
                  <a:lnTo>
                    <a:pt x="2626" y="2108"/>
                  </a:lnTo>
                  <a:cubicBezTo>
                    <a:pt x="2699" y="2145"/>
                    <a:pt x="2847" y="2145"/>
                    <a:pt x="2958" y="2145"/>
                  </a:cubicBezTo>
                  <a:lnTo>
                    <a:pt x="3698" y="2145"/>
                  </a:lnTo>
                  <a:cubicBezTo>
                    <a:pt x="3772" y="2108"/>
                    <a:pt x="3920" y="2108"/>
                    <a:pt x="3993" y="2108"/>
                  </a:cubicBezTo>
                  <a:lnTo>
                    <a:pt x="4252" y="2108"/>
                  </a:lnTo>
                  <a:cubicBezTo>
                    <a:pt x="4289" y="2071"/>
                    <a:pt x="4326" y="2071"/>
                    <a:pt x="4363" y="2071"/>
                  </a:cubicBezTo>
                  <a:cubicBezTo>
                    <a:pt x="4511" y="2034"/>
                    <a:pt x="4622" y="2034"/>
                    <a:pt x="4733" y="1960"/>
                  </a:cubicBezTo>
                  <a:cubicBezTo>
                    <a:pt x="5842" y="1664"/>
                    <a:pt x="6655" y="999"/>
                    <a:pt x="6655" y="260"/>
                  </a:cubicBezTo>
                  <a:lnTo>
                    <a:pt x="6655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02" name="Google Shape;16202;p63"/>
            <p:cNvSpPr/>
            <p:nvPr/>
          </p:nvSpPr>
          <p:spPr>
            <a:xfrm>
              <a:off x="2165725" y="1382350"/>
              <a:ext cx="72100" cy="53650"/>
            </a:xfrm>
            <a:custGeom>
              <a:avLst/>
              <a:gdLst/>
              <a:ahLst/>
              <a:cxnLst/>
              <a:rect l="l" t="t" r="r" b="b"/>
              <a:pathLst>
                <a:path w="2884" h="2146" extrusionOk="0">
                  <a:moveTo>
                    <a:pt x="0" y="1"/>
                  </a:moveTo>
                  <a:lnTo>
                    <a:pt x="0" y="1960"/>
                  </a:lnTo>
                  <a:cubicBezTo>
                    <a:pt x="111" y="2034"/>
                    <a:pt x="222" y="2071"/>
                    <a:pt x="370" y="2071"/>
                  </a:cubicBezTo>
                  <a:cubicBezTo>
                    <a:pt x="407" y="2108"/>
                    <a:pt x="481" y="2108"/>
                    <a:pt x="518" y="2108"/>
                  </a:cubicBezTo>
                  <a:lnTo>
                    <a:pt x="740" y="2108"/>
                  </a:lnTo>
                  <a:cubicBezTo>
                    <a:pt x="850" y="2145"/>
                    <a:pt x="961" y="2145"/>
                    <a:pt x="1072" y="2145"/>
                  </a:cubicBezTo>
                  <a:lnTo>
                    <a:pt x="1812" y="2145"/>
                  </a:lnTo>
                  <a:cubicBezTo>
                    <a:pt x="1886" y="2108"/>
                    <a:pt x="2033" y="2108"/>
                    <a:pt x="2144" y="2108"/>
                  </a:cubicBezTo>
                  <a:lnTo>
                    <a:pt x="2366" y="2108"/>
                  </a:lnTo>
                  <a:cubicBezTo>
                    <a:pt x="2403" y="2071"/>
                    <a:pt x="2440" y="2071"/>
                    <a:pt x="2514" y="2071"/>
                  </a:cubicBezTo>
                  <a:cubicBezTo>
                    <a:pt x="2625" y="2034"/>
                    <a:pt x="2736" y="2034"/>
                    <a:pt x="2884" y="1960"/>
                  </a:cubicBezTo>
                  <a:lnTo>
                    <a:pt x="2884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03" name="Google Shape;16203;p63"/>
            <p:cNvSpPr/>
            <p:nvPr/>
          </p:nvSpPr>
          <p:spPr>
            <a:xfrm>
              <a:off x="2115800" y="1382350"/>
              <a:ext cx="48100" cy="49025"/>
            </a:xfrm>
            <a:custGeom>
              <a:avLst/>
              <a:gdLst/>
              <a:ahLst/>
              <a:cxnLst/>
              <a:rect l="l" t="t" r="r" b="b"/>
              <a:pathLst>
                <a:path w="1924" h="1961" extrusionOk="0">
                  <a:moveTo>
                    <a:pt x="1" y="1"/>
                  </a:moveTo>
                  <a:lnTo>
                    <a:pt x="1" y="260"/>
                  </a:lnTo>
                  <a:cubicBezTo>
                    <a:pt x="1" y="370"/>
                    <a:pt x="1" y="444"/>
                    <a:pt x="75" y="555"/>
                  </a:cubicBezTo>
                  <a:lnTo>
                    <a:pt x="75" y="592"/>
                  </a:lnTo>
                  <a:cubicBezTo>
                    <a:pt x="112" y="629"/>
                    <a:pt x="112" y="666"/>
                    <a:pt x="112" y="666"/>
                  </a:cubicBezTo>
                  <a:lnTo>
                    <a:pt x="112" y="740"/>
                  </a:lnTo>
                  <a:cubicBezTo>
                    <a:pt x="112" y="777"/>
                    <a:pt x="112" y="814"/>
                    <a:pt x="149" y="851"/>
                  </a:cubicBezTo>
                  <a:cubicBezTo>
                    <a:pt x="186" y="925"/>
                    <a:pt x="186" y="962"/>
                    <a:pt x="223" y="999"/>
                  </a:cubicBezTo>
                  <a:lnTo>
                    <a:pt x="370" y="1147"/>
                  </a:lnTo>
                  <a:lnTo>
                    <a:pt x="518" y="1295"/>
                  </a:lnTo>
                  <a:cubicBezTo>
                    <a:pt x="555" y="1295"/>
                    <a:pt x="555" y="1332"/>
                    <a:pt x="592" y="1332"/>
                  </a:cubicBezTo>
                  <a:cubicBezTo>
                    <a:pt x="703" y="1406"/>
                    <a:pt x="851" y="1480"/>
                    <a:pt x="925" y="1554"/>
                  </a:cubicBezTo>
                  <a:cubicBezTo>
                    <a:pt x="925" y="1554"/>
                    <a:pt x="999" y="1590"/>
                    <a:pt x="1036" y="1590"/>
                  </a:cubicBezTo>
                  <a:lnTo>
                    <a:pt x="1295" y="1738"/>
                  </a:lnTo>
                  <a:cubicBezTo>
                    <a:pt x="1295" y="1738"/>
                    <a:pt x="1369" y="1775"/>
                    <a:pt x="1406" y="1775"/>
                  </a:cubicBezTo>
                  <a:cubicBezTo>
                    <a:pt x="1480" y="1849"/>
                    <a:pt x="1590" y="1886"/>
                    <a:pt x="1738" y="1923"/>
                  </a:cubicBezTo>
                  <a:cubicBezTo>
                    <a:pt x="1775" y="1923"/>
                    <a:pt x="1849" y="1960"/>
                    <a:pt x="1923" y="1960"/>
                  </a:cubicBezTo>
                  <a:lnTo>
                    <a:pt x="1923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04" name="Google Shape;16204;p63"/>
            <p:cNvSpPr/>
            <p:nvPr/>
          </p:nvSpPr>
          <p:spPr>
            <a:xfrm>
              <a:off x="2114875" y="1334300"/>
              <a:ext cx="169175" cy="95225"/>
            </a:xfrm>
            <a:custGeom>
              <a:avLst/>
              <a:gdLst/>
              <a:ahLst/>
              <a:cxnLst/>
              <a:rect l="l" t="t" r="r" b="b"/>
              <a:pathLst>
                <a:path w="6767" h="3809" extrusionOk="0">
                  <a:moveTo>
                    <a:pt x="3365" y="0"/>
                  </a:moveTo>
                  <a:cubicBezTo>
                    <a:pt x="2810" y="0"/>
                    <a:pt x="2367" y="74"/>
                    <a:pt x="1886" y="185"/>
                  </a:cubicBezTo>
                  <a:cubicBezTo>
                    <a:pt x="1849" y="185"/>
                    <a:pt x="1812" y="259"/>
                    <a:pt x="1775" y="259"/>
                  </a:cubicBezTo>
                  <a:cubicBezTo>
                    <a:pt x="1627" y="259"/>
                    <a:pt x="1517" y="296"/>
                    <a:pt x="1443" y="333"/>
                  </a:cubicBezTo>
                  <a:cubicBezTo>
                    <a:pt x="555" y="703"/>
                    <a:pt x="1" y="1257"/>
                    <a:pt x="1" y="1923"/>
                  </a:cubicBezTo>
                  <a:cubicBezTo>
                    <a:pt x="1" y="2662"/>
                    <a:pt x="777" y="3291"/>
                    <a:pt x="1886" y="3623"/>
                  </a:cubicBezTo>
                  <a:cubicBezTo>
                    <a:pt x="2367" y="3771"/>
                    <a:pt x="2884" y="3808"/>
                    <a:pt x="3365" y="3808"/>
                  </a:cubicBezTo>
                  <a:cubicBezTo>
                    <a:pt x="3883" y="3808"/>
                    <a:pt x="4400" y="3771"/>
                    <a:pt x="4844" y="3623"/>
                  </a:cubicBezTo>
                  <a:cubicBezTo>
                    <a:pt x="5953" y="3291"/>
                    <a:pt x="6766" y="2662"/>
                    <a:pt x="6766" y="1923"/>
                  </a:cubicBezTo>
                  <a:cubicBezTo>
                    <a:pt x="6766" y="1109"/>
                    <a:pt x="6027" y="481"/>
                    <a:pt x="4844" y="185"/>
                  </a:cubicBezTo>
                  <a:cubicBezTo>
                    <a:pt x="4400" y="37"/>
                    <a:pt x="3883" y="0"/>
                    <a:pt x="3365" y="0"/>
                  </a:cubicBezTo>
                  <a:close/>
                </a:path>
              </a:pathLst>
            </a:custGeom>
            <a:solidFill>
              <a:srgbClr val="F5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05" name="Google Shape;16205;p63"/>
            <p:cNvSpPr/>
            <p:nvPr/>
          </p:nvSpPr>
          <p:spPr>
            <a:xfrm>
              <a:off x="2125050" y="1338925"/>
              <a:ext cx="150675" cy="85975"/>
            </a:xfrm>
            <a:custGeom>
              <a:avLst/>
              <a:gdLst/>
              <a:ahLst/>
              <a:cxnLst/>
              <a:rect l="l" t="t" r="r" b="b"/>
              <a:pathLst>
                <a:path w="6027" h="3439" extrusionOk="0">
                  <a:moveTo>
                    <a:pt x="3032" y="0"/>
                  </a:moveTo>
                  <a:cubicBezTo>
                    <a:pt x="2551" y="0"/>
                    <a:pt x="2108" y="74"/>
                    <a:pt x="1664" y="185"/>
                  </a:cubicBezTo>
                  <a:cubicBezTo>
                    <a:pt x="1627" y="185"/>
                    <a:pt x="1590" y="259"/>
                    <a:pt x="1553" y="259"/>
                  </a:cubicBezTo>
                  <a:cubicBezTo>
                    <a:pt x="1442" y="259"/>
                    <a:pt x="1368" y="296"/>
                    <a:pt x="1257" y="333"/>
                  </a:cubicBezTo>
                  <a:cubicBezTo>
                    <a:pt x="481" y="666"/>
                    <a:pt x="0" y="1183"/>
                    <a:pt x="0" y="1738"/>
                  </a:cubicBezTo>
                  <a:cubicBezTo>
                    <a:pt x="0" y="2366"/>
                    <a:pt x="666" y="2958"/>
                    <a:pt x="1664" y="3254"/>
                  </a:cubicBezTo>
                  <a:cubicBezTo>
                    <a:pt x="2108" y="3401"/>
                    <a:pt x="2551" y="3438"/>
                    <a:pt x="3032" y="3438"/>
                  </a:cubicBezTo>
                  <a:cubicBezTo>
                    <a:pt x="3476" y="3438"/>
                    <a:pt x="3956" y="3401"/>
                    <a:pt x="4363" y="3254"/>
                  </a:cubicBezTo>
                  <a:cubicBezTo>
                    <a:pt x="5361" y="2958"/>
                    <a:pt x="6027" y="2366"/>
                    <a:pt x="6027" y="1738"/>
                  </a:cubicBezTo>
                  <a:cubicBezTo>
                    <a:pt x="6027" y="1072"/>
                    <a:pt x="5361" y="481"/>
                    <a:pt x="4363" y="185"/>
                  </a:cubicBezTo>
                  <a:cubicBezTo>
                    <a:pt x="3956" y="74"/>
                    <a:pt x="3476" y="0"/>
                    <a:pt x="3032" y="0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06" name="Google Shape;16206;p63"/>
            <p:cNvSpPr/>
            <p:nvPr/>
          </p:nvSpPr>
          <p:spPr>
            <a:xfrm>
              <a:off x="2115800" y="1050550"/>
              <a:ext cx="1309725" cy="757000"/>
            </a:xfrm>
            <a:custGeom>
              <a:avLst/>
              <a:gdLst/>
              <a:ahLst/>
              <a:cxnLst/>
              <a:rect l="l" t="t" r="r" b="b"/>
              <a:pathLst>
                <a:path w="52389" h="30280" extrusionOk="0">
                  <a:moveTo>
                    <a:pt x="26176" y="0"/>
                  </a:moveTo>
                  <a:lnTo>
                    <a:pt x="1" y="10944"/>
                  </a:lnTo>
                  <a:lnTo>
                    <a:pt x="1" y="15121"/>
                  </a:lnTo>
                  <a:lnTo>
                    <a:pt x="26176" y="30279"/>
                  </a:lnTo>
                  <a:lnTo>
                    <a:pt x="26398" y="30131"/>
                  </a:lnTo>
                  <a:lnTo>
                    <a:pt x="27100" y="29725"/>
                  </a:lnTo>
                  <a:lnTo>
                    <a:pt x="27655" y="29392"/>
                  </a:lnTo>
                  <a:lnTo>
                    <a:pt x="28357" y="28985"/>
                  </a:lnTo>
                  <a:lnTo>
                    <a:pt x="52388" y="15121"/>
                  </a:lnTo>
                  <a:lnTo>
                    <a:pt x="52388" y="10944"/>
                  </a:lnTo>
                  <a:lnTo>
                    <a:pt x="261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07" name="Google Shape;16207;p63"/>
            <p:cNvSpPr/>
            <p:nvPr/>
          </p:nvSpPr>
          <p:spPr>
            <a:xfrm>
              <a:off x="2115800" y="946100"/>
              <a:ext cx="1309725" cy="756075"/>
            </a:xfrm>
            <a:custGeom>
              <a:avLst/>
              <a:gdLst/>
              <a:ahLst/>
              <a:cxnLst/>
              <a:rect l="l" t="t" r="r" b="b"/>
              <a:pathLst>
                <a:path w="52389" h="30243" extrusionOk="0">
                  <a:moveTo>
                    <a:pt x="26176" y="1"/>
                  </a:moveTo>
                  <a:lnTo>
                    <a:pt x="1" y="15122"/>
                  </a:lnTo>
                  <a:lnTo>
                    <a:pt x="26176" y="30243"/>
                  </a:lnTo>
                  <a:lnTo>
                    <a:pt x="52388" y="15122"/>
                  </a:lnTo>
                  <a:lnTo>
                    <a:pt x="261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08" name="Google Shape;16208;p63"/>
            <p:cNvSpPr/>
            <p:nvPr/>
          </p:nvSpPr>
          <p:spPr>
            <a:xfrm>
              <a:off x="2166650" y="976600"/>
              <a:ext cx="1208025" cy="696925"/>
            </a:xfrm>
            <a:custGeom>
              <a:avLst/>
              <a:gdLst/>
              <a:ahLst/>
              <a:cxnLst/>
              <a:rect l="l" t="t" r="r" b="b"/>
              <a:pathLst>
                <a:path w="48321" h="27877" extrusionOk="0">
                  <a:moveTo>
                    <a:pt x="24142" y="1"/>
                  </a:moveTo>
                  <a:lnTo>
                    <a:pt x="0" y="13902"/>
                  </a:lnTo>
                  <a:lnTo>
                    <a:pt x="24142" y="27877"/>
                  </a:lnTo>
                  <a:lnTo>
                    <a:pt x="48321" y="13902"/>
                  </a:lnTo>
                  <a:lnTo>
                    <a:pt x="241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09" name="Google Shape;16209;p63"/>
            <p:cNvSpPr/>
            <p:nvPr/>
          </p:nvSpPr>
          <p:spPr>
            <a:xfrm>
              <a:off x="2192525" y="1005250"/>
              <a:ext cx="1156275" cy="668275"/>
            </a:xfrm>
            <a:custGeom>
              <a:avLst/>
              <a:gdLst/>
              <a:ahLst/>
              <a:cxnLst/>
              <a:rect l="l" t="t" r="r" b="b"/>
              <a:pathLst>
                <a:path w="46251" h="26731" extrusionOk="0">
                  <a:moveTo>
                    <a:pt x="23107" y="1"/>
                  </a:moveTo>
                  <a:lnTo>
                    <a:pt x="0" y="13347"/>
                  </a:lnTo>
                  <a:lnTo>
                    <a:pt x="23107" y="26731"/>
                  </a:lnTo>
                  <a:lnTo>
                    <a:pt x="46251" y="13347"/>
                  </a:lnTo>
                  <a:lnTo>
                    <a:pt x="23107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10" name="Google Shape;16210;p63"/>
            <p:cNvSpPr/>
            <p:nvPr/>
          </p:nvSpPr>
          <p:spPr>
            <a:xfrm>
              <a:off x="2770175" y="1324125"/>
              <a:ext cx="655350" cy="483425"/>
            </a:xfrm>
            <a:custGeom>
              <a:avLst/>
              <a:gdLst/>
              <a:ahLst/>
              <a:cxnLst/>
              <a:rect l="l" t="t" r="r" b="b"/>
              <a:pathLst>
                <a:path w="26214" h="19337" extrusionOk="0">
                  <a:moveTo>
                    <a:pt x="26213" y="1"/>
                  </a:moveTo>
                  <a:lnTo>
                    <a:pt x="1" y="15122"/>
                  </a:lnTo>
                  <a:lnTo>
                    <a:pt x="1" y="19336"/>
                  </a:lnTo>
                  <a:lnTo>
                    <a:pt x="26213" y="4178"/>
                  </a:lnTo>
                  <a:lnTo>
                    <a:pt x="262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11" name="Google Shape;16211;p63"/>
            <p:cNvSpPr/>
            <p:nvPr/>
          </p:nvSpPr>
          <p:spPr>
            <a:xfrm>
              <a:off x="2770175" y="1365725"/>
              <a:ext cx="655350" cy="396525"/>
            </a:xfrm>
            <a:custGeom>
              <a:avLst/>
              <a:gdLst/>
              <a:ahLst/>
              <a:cxnLst/>
              <a:rect l="l" t="t" r="r" b="b"/>
              <a:pathLst>
                <a:path w="26214" h="15861" extrusionOk="0">
                  <a:moveTo>
                    <a:pt x="26213" y="0"/>
                  </a:moveTo>
                  <a:lnTo>
                    <a:pt x="1" y="15047"/>
                  </a:lnTo>
                  <a:lnTo>
                    <a:pt x="1" y="15861"/>
                  </a:lnTo>
                  <a:lnTo>
                    <a:pt x="26213" y="777"/>
                  </a:lnTo>
                  <a:lnTo>
                    <a:pt x="26213" y="0"/>
                  </a:lnTo>
                  <a:close/>
                </a:path>
              </a:pathLst>
            </a:custGeom>
            <a:solidFill>
              <a:srgbClr val="E5DF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12" name="Google Shape;16212;p63"/>
            <p:cNvSpPr/>
            <p:nvPr/>
          </p:nvSpPr>
          <p:spPr>
            <a:xfrm>
              <a:off x="2115800" y="1365725"/>
              <a:ext cx="654400" cy="396525"/>
            </a:xfrm>
            <a:custGeom>
              <a:avLst/>
              <a:gdLst/>
              <a:ahLst/>
              <a:cxnLst/>
              <a:rect l="l" t="t" r="r" b="b"/>
              <a:pathLst>
                <a:path w="26176" h="15861" extrusionOk="0">
                  <a:moveTo>
                    <a:pt x="1" y="0"/>
                  </a:moveTo>
                  <a:lnTo>
                    <a:pt x="1" y="777"/>
                  </a:lnTo>
                  <a:lnTo>
                    <a:pt x="26176" y="15861"/>
                  </a:lnTo>
                  <a:lnTo>
                    <a:pt x="26176" y="150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13" name="Google Shape;16213;p63"/>
            <p:cNvSpPr/>
            <p:nvPr/>
          </p:nvSpPr>
          <p:spPr>
            <a:xfrm>
              <a:off x="2770175" y="1370350"/>
              <a:ext cx="655350" cy="394675"/>
            </a:xfrm>
            <a:custGeom>
              <a:avLst/>
              <a:gdLst/>
              <a:ahLst/>
              <a:cxnLst/>
              <a:rect l="l" t="t" r="r" b="b"/>
              <a:pathLst>
                <a:path w="26214" h="15787" extrusionOk="0">
                  <a:moveTo>
                    <a:pt x="26213" y="0"/>
                  </a:moveTo>
                  <a:lnTo>
                    <a:pt x="1" y="15010"/>
                  </a:lnTo>
                  <a:lnTo>
                    <a:pt x="1" y="15787"/>
                  </a:lnTo>
                  <a:lnTo>
                    <a:pt x="26213" y="777"/>
                  </a:lnTo>
                  <a:lnTo>
                    <a:pt x="26213" y="0"/>
                  </a:lnTo>
                  <a:close/>
                </a:path>
              </a:pathLst>
            </a:custGeom>
            <a:solidFill>
              <a:srgbClr val="E5DF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14" name="Google Shape;16214;p63"/>
            <p:cNvSpPr/>
            <p:nvPr/>
          </p:nvSpPr>
          <p:spPr>
            <a:xfrm>
              <a:off x="2115800" y="1370350"/>
              <a:ext cx="654400" cy="394675"/>
            </a:xfrm>
            <a:custGeom>
              <a:avLst/>
              <a:gdLst/>
              <a:ahLst/>
              <a:cxnLst/>
              <a:rect l="l" t="t" r="r" b="b"/>
              <a:pathLst>
                <a:path w="26176" h="15787" extrusionOk="0">
                  <a:moveTo>
                    <a:pt x="1" y="0"/>
                  </a:moveTo>
                  <a:lnTo>
                    <a:pt x="1" y="777"/>
                  </a:lnTo>
                  <a:lnTo>
                    <a:pt x="26176" y="15787"/>
                  </a:lnTo>
                  <a:lnTo>
                    <a:pt x="26176" y="150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15" name="Google Shape;16215;p63"/>
            <p:cNvSpPr/>
            <p:nvPr/>
          </p:nvSpPr>
          <p:spPr>
            <a:xfrm>
              <a:off x="2770175" y="1368500"/>
              <a:ext cx="655350" cy="395600"/>
            </a:xfrm>
            <a:custGeom>
              <a:avLst/>
              <a:gdLst/>
              <a:ahLst/>
              <a:cxnLst/>
              <a:rect l="l" t="t" r="r" b="b"/>
              <a:pathLst>
                <a:path w="26214" h="15824" extrusionOk="0">
                  <a:moveTo>
                    <a:pt x="26213" y="0"/>
                  </a:moveTo>
                  <a:lnTo>
                    <a:pt x="1" y="15010"/>
                  </a:lnTo>
                  <a:lnTo>
                    <a:pt x="1" y="15824"/>
                  </a:lnTo>
                  <a:lnTo>
                    <a:pt x="26213" y="777"/>
                  </a:lnTo>
                  <a:lnTo>
                    <a:pt x="26213" y="0"/>
                  </a:lnTo>
                  <a:close/>
                </a:path>
              </a:pathLst>
            </a:custGeom>
            <a:solidFill>
              <a:srgbClr val="2D2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16" name="Google Shape;16216;p63"/>
            <p:cNvSpPr/>
            <p:nvPr/>
          </p:nvSpPr>
          <p:spPr>
            <a:xfrm>
              <a:off x="2115800" y="1368500"/>
              <a:ext cx="654400" cy="395600"/>
            </a:xfrm>
            <a:custGeom>
              <a:avLst/>
              <a:gdLst/>
              <a:ahLst/>
              <a:cxnLst/>
              <a:rect l="l" t="t" r="r" b="b"/>
              <a:pathLst>
                <a:path w="26176" h="15824" extrusionOk="0">
                  <a:moveTo>
                    <a:pt x="1" y="0"/>
                  </a:moveTo>
                  <a:lnTo>
                    <a:pt x="1" y="777"/>
                  </a:lnTo>
                  <a:lnTo>
                    <a:pt x="26176" y="15824"/>
                  </a:lnTo>
                  <a:lnTo>
                    <a:pt x="26176" y="150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17" name="Google Shape;16217;p63"/>
            <p:cNvSpPr/>
            <p:nvPr/>
          </p:nvSpPr>
          <p:spPr>
            <a:xfrm>
              <a:off x="2345025" y="1329675"/>
              <a:ext cx="420575" cy="243100"/>
            </a:xfrm>
            <a:custGeom>
              <a:avLst/>
              <a:gdLst/>
              <a:ahLst/>
              <a:cxnLst/>
              <a:rect l="l" t="t" r="r" b="b"/>
              <a:pathLst>
                <a:path w="16823" h="9724" extrusionOk="0">
                  <a:moveTo>
                    <a:pt x="6729" y="0"/>
                  </a:moveTo>
                  <a:lnTo>
                    <a:pt x="0" y="3882"/>
                  </a:lnTo>
                  <a:lnTo>
                    <a:pt x="10056" y="9724"/>
                  </a:lnTo>
                  <a:lnTo>
                    <a:pt x="16822" y="5842"/>
                  </a:lnTo>
                  <a:lnTo>
                    <a:pt x="6729" y="0"/>
                  </a:lnTo>
                  <a:close/>
                </a:path>
              </a:pathLst>
            </a:custGeom>
            <a:solidFill>
              <a:srgbClr val="D4D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18" name="Google Shape;16218;p63"/>
            <p:cNvSpPr/>
            <p:nvPr/>
          </p:nvSpPr>
          <p:spPr>
            <a:xfrm>
              <a:off x="2769250" y="1222450"/>
              <a:ext cx="229250" cy="268075"/>
            </a:xfrm>
            <a:custGeom>
              <a:avLst/>
              <a:gdLst/>
              <a:ahLst/>
              <a:cxnLst/>
              <a:rect l="l" t="t" r="r" b="b"/>
              <a:pathLst>
                <a:path w="9170" h="10723" extrusionOk="0">
                  <a:moveTo>
                    <a:pt x="1" y="1"/>
                  </a:moveTo>
                  <a:lnTo>
                    <a:pt x="1" y="10722"/>
                  </a:lnTo>
                  <a:lnTo>
                    <a:pt x="9170" y="5399"/>
                  </a:lnTo>
                  <a:lnTo>
                    <a:pt x="9170" y="48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19" name="Google Shape;16219;p63"/>
            <p:cNvSpPr/>
            <p:nvPr/>
          </p:nvSpPr>
          <p:spPr>
            <a:xfrm>
              <a:off x="2539125" y="1342625"/>
              <a:ext cx="230150" cy="147900"/>
            </a:xfrm>
            <a:custGeom>
              <a:avLst/>
              <a:gdLst/>
              <a:ahLst/>
              <a:cxnLst/>
              <a:rect l="l" t="t" r="r" b="b"/>
              <a:pathLst>
                <a:path w="9206" h="5916" extrusionOk="0">
                  <a:moveTo>
                    <a:pt x="0" y="0"/>
                  </a:moveTo>
                  <a:lnTo>
                    <a:pt x="0" y="592"/>
                  </a:lnTo>
                  <a:lnTo>
                    <a:pt x="9206" y="5915"/>
                  </a:lnTo>
                  <a:lnTo>
                    <a:pt x="9206" y="5361"/>
                  </a:lnTo>
                  <a:lnTo>
                    <a:pt x="1886" y="1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20" name="Google Shape;16220;p63"/>
            <p:cNvSpPr/>
            <p:nvPr/>
          </p:nvSpPr>
          <p:spPr>
            <a:xfrm>
              <a:off x="2539125" y="1209525"/>
              <a:ext cx="459375" cy="267125"/>
            </a:xfrm>
            <a:custGeom>
              <a:avLst/>
              <a:gdLst/>
              <a:ahLst/>
              <a:cxnLst/>
              <a:rect l="l" t="t" r="r" b="b"/>
              <a:pathLst>
                <a:path w="18375" h="10685" extrusionOk="0">
                  <a:moveTo>
                    <a:pt x="9206" y="0"/>
                  </a:moveTo>
                  <a:lnTo>
                    <a:pt x="0" y="5324"/>
                  </a:lnTo>
                  <a:lnTo>
                    <a:pt x="9206" y="10685"/>
                  </a:lnTo>
                  <a:lnTo>
                    <a:pt x="18375" y="5324"/>
                  </a:lnTo>
                  <a:lnTo>
                    <a:pt x="9206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21" name="Google Shape;16221;p63"/>
            <p:cNvSpPr/>
            <p:nvPr/>
          </p:nvSpPr>
          <p:spPr>
            <a:xfrm>
              <a:off x="2539125" y="1209525"/>
              <a:ext cx="361400" cy="209825"/>
            </a:xfrm>
            <a:custGeom>
              <a:avLst/>
              <a:gdLst/>
              <a:ahLst/>
              <a:cxnLst/>
              <a:rect l="l" t="t" r="r" b="b"/>
              <a:pathLst>
                <a:path w="14456" h="8393" extrusionOk="0">
                  <a:moveTo>
                    <a:pt x="9206" y="0"/>
                  </a:moveTo>
                  <a:lnTo>
                    <a:pt x="0" y="5324"/>
                  </a:lnTo>
                  <a:lnTo>
                    <a:pt x="5250" y="8393"/>
                  </a:lnTo>
                  <a:lnTo>
                    <a:pt x="14456" y="3069"/>
                  </a:lnTo>
                  <a:lnTo>
                    <a:pt x="9206" y="0"/>
                  </a:lnTo>
                  <a:close/>
                </a:path>
              </a:pathLst>
            </a:custGeom>
            <a:solidFill>
              <a:srgbClr val="D1D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22" name="Google Shape;16222;p63"/>
            <p:cNvSpPr/>
            <p:nvPr/>
          </p:nvSpPr>
          <p:spPr>
            <a:xfrm>
              <a:off x="2804375" y="12086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5"/>
                  </a:lnTo>
                  <a:lnTo>
                    <a:pt x="75" y="96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23" name="Google Shape;16223;p63"/>
            <p:cNvSpPr/>
            <p:nvPr/>
          </p:nvSpPr>
          <p:spPr>
            <a:xfrm>
              <a:off x="2806225" y="12076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24" name="Google Shape;16224;p63"/>
            <p:cNvSpPr/>
            <p:nvPr/>
          </p:nvSpPr>
          <p:spPr>
            <a:xfrm>
              <a:off x="2795150" y="12021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25" name="Google Shape;16225;p63"/>
            <p:cNvSpPr/>
            <p:nvPr/>
          </p:nvSpPr>
          <p:spPr>
            <a:xfrm>
              <a:off x="2793300" y="12021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26" name="Google Shape;16226;p63"/>
            <p:cNvSpPr/>
            <p:nvPr/>
          </p:nvSpPr>
          <p:spPr>
            <a:xfrm>
              <a:off x="2794225" y="12002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37" y="1"/>
                  </a:moveTo>
                  <a:lnTo>
                    <a:pt x="0" y="74"/>
                  </a:lnTo>
                  <a:lnTo>
                    <a:pt x="481" y="333"/>
                  </a:lnTo>
                  <a:lnTo>
                    <a:pt x="518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27" name="Google Shape;16227;p63"/>
            <p:cNvSpPr/>
            <p:nvPr/>
          </p:nvSpPr>
          <p:spPr>
            <a:xfrm>
              <a:off x="2793300" y="1202125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0" y="0"/>
                  </a:moveTo>
                  <a:lnTo>
                    <a:pt x="0" y="37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28" name="Google Shape;16228;p63"/>
            <p:cNvSpPr/>
            <p:nvPr/>
          </p:nvSpPr>
          <p:spPr>
            <a:xfrm>
              <a:off x="2815475" y="12160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850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29" name="Google Shape;16229;p63"/>
            <p:cNvSpPr/>
            <p:nvPr/>
          </p:nvSpPr>
          <p:spPr>
            <a:xfrm>
              <a:off x="2816400" y="12132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30" name="Google Shape;16230;p63"/>
            <p:cNvSpPr/>
            <p:nvPr/>
          </p:nvSpPr>
          <p:spPr>
            <a:xfrm>
              <a:off x="2806225" y="12086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31" name="Google Shape;16231;p63"/>
            <p:cNvSpPr/>
            <p:nvPr/>
          </p:nvSpPr>
          <p:spPr>
            <a:xfrm>
              <a:off x="2804375" y="12076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2"/>
                  </a:lnTo>
                  <a:lnTo>
                    <a:pt x="75" y="998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32" name="Google Shape;16232;p63"/>
            <p:cNvSpPr/>
            <p:nvPr/>
          </p:nvSpPr>
          <p:spPr>
            <a:xfrm>
              <a:off x="2804375" y="1206750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75" y="0"/>
                  </a:moveTo>
                  <a:lnTo>
                    <a:pt x="1" y="37"/>
                  </a:lnTo>
                  <a:lnTo>
                    <a:pt x="481" y="296"/>
                  </a:lnTo>
                  <a:lnTo>
                    <a:pt x="518" y="2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33" name="Google Shape;16233;p63"/>
            <p:cNvSpPr/>
            <p:nvPr/>
          </p:nvSpPr>
          <p:spPr>
            <a:xfrm>
              <a:off x="2804375" y="12076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0"/>
                  </a:moveTo>
                  <a:lnTo>
                    <a:pt x="1" y="37"/>
                  </a:lnTo>
                  <a:lnTo>
                    <a:pt x="481" y="333"/>
                  </a:lnTo>
                  <a:lnTo>
                    <a:pt x="481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34" name="Google Shape;16234;p63"/>
            <p:cNvSpPr/>
            <p:nvPr/>
          </p:nvSpPr>
          <p:spPr>
            <a:xfrm>
              <a:off x="2825650" y="122152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0" y="1"/>
                  </a:moveTo>
                  <a:lnTo>
                    <a:pt x="0" y="888"/>
                  </a:lnTo>
                  <a:lnTo>
                    <a:pt x="37" y="925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35" name="Google Shape;16235;p63"/>
            <p:cNvSpPr/>
            <p:nvPr/>
          </p:nvSpPr>
          <p:spPr>
            <a:xfrm>
              <a:off x="2826575" y="1220600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0" y="1"/>
                  </a:moveTo>
                  <a:lnTo>
                    <a:pt x="0" y="962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36" name="Google Shape;16236;p63"/>
            <p:cNvSpPr/>
            <p:nvPr/>
          </p:nvSpPr>
          <p:spPr>
            <a:xfrm>
              <a:off x="2816400" y="12141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74"/>
                  </a:lnTo>
                  <a:lnTo>
                    <a:pt x="0" y="998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37" name="Google Shape;16237;p63"/>
            <p:cNvSpPr/>
            <p:nvPr/>
          </p:nvSpPr>
          <p:spPr>
            <a:xfrm>
              <a:off x="2815475" y="12132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37" y="1035"/>
                  </a:lnTo>
                  <a:lnTo>
                    <a:pt x="37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38" name="Google Shape;16238;p63"/>
            <p:cNvSpPr/>
            <p:nvPr/>
          </p:nvSpPr>
          <p:spPr>
            <a:xfrm>
              <a:off x="2815475" y="1213225"/>
              <a:ext cx="13900" cy="7400"/>
            </a:xfrm>
            <a:custGeom>
              <a:avLst/>
              <a:gdLst/>
              <a:ahLst/>
              <a:cxnLst/>
              <a:rect l="l" t="t" r="r" b="b"/>
              <a:pathLst>
                <a:path w="556" h="296" extrusionOk="0">
                  <a:moveTo>
                    <a:pt x="1" y="0"/>
                  </a:moveTo>
                  <a:lnTo>
                    <a:pt x="444" y="296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39" name="Google Shape;16239;p63"/>
            <p:cNvSpPr/>
            <p:nvPr/>
          </p:nvSpPr>
          <p:spPr>
            <a:xfrm>
              <a:off x="2815475" y="1213225"/>
              <a:ext cx="11125" cy="9250"/>
            </a:xfrm>
            <a:custGeom>
              <a:avLst/>
              <a:gdLst/>
              <a:ahLst/>
              <a:cxnLst/>
              <a:rect l="l" t="t" r="r" b="b"/>
              <a:pathLst>
                <a:path w="445" h="370" extrusionOk="0">
                  <a:moveTo>
                    <a:pt x="1" y="0"/>
                  </a:moveTo>
                  <a:lnTo>
                    <a:pt x="1" y="111"/>
                  </a:lnTo>
                  <a:lnTo>
                    <a:pt x="444" y="370"/>
                  </a:lnTo>
                  <a:lnTo>
                    <a:pt x="444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40" name="Google Shape;16240;p63"/>
            <p:cNvSpPr/>
            <p:nvPr/>
          </p:nvSpPr>
          <p:spPr>
            <a:xfrm>
              <a:off x="2835800" y="12270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41" name="Google Shape;16241;p63"/>
            <p:cNvSpPr/>
            <p:nvPr/>
          </p:nvSpPr>
          <p:spPr>
            <a:xfrm>
              <a:off x="2836725" y="122615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2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42" name="Google Shape;16242;p63"/>
            <p:cNvSpPr/>
            <p:nvPr/>
          </p:nvSpPr>
          <p:spPr>
            <a:xfrm>
              <a:off x="2826575" y="12206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43" name="Google Shape;16243;p63"/>
            <p:cNvSpPr/>
            <p:nvPr/>
          </p:nvSpPr>
          <p:spPr>
            <a:xfrm>
              <a:off x="2825650" y="12206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44" name="Google Shape;16244;p63"/>
            <p:cNvSpPr/>
            <p:nvPr/>
          </p:nvSpPr>
          <p:spPr>
            <a:xfrm>
              <a:off x="2825650" y="12187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1"/>
                  </a:moveTo>
                  <a:lnTo>
                    <a:pt x="0" y="75"/>
                  </a:lnTo>
                  <a:lnTo>
                    <a:pt x="444" y="334"/>
                  </a:lnTo>
                  <a:lnTo>
                    <a:pt x="555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45" name="Google Shape;16245;p63"/>
            <p:cNvSpPr/>
            <p:nvPr/>
          </p:nvSpPr>
          <p:spPr>
            <a:xfrm>
              <a:off x="2825650" y="1220600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0" y="1"/>
                  </a:moveTo>
                  <a:lnTo>
                    <a:pt x="0" y="38"/>
                  </a:lnTo>
                  <a:lnTo>
                    <a:pt x="444" y="297"/>
                  </a:lnTo>
                  <a:lnTo>
                    <a:pt x="444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46" name="Google Shape;16246;p63"/>
            <p:cNvSpPr/>
            <p:nvPr/>
          </p:nvSpPr>
          <p:spPr>
            <a:xfrm>
              <a:off x="2845975" y="123447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" y="0"/>
                  </a:moveTo>
                  <a:lnTo>
                    <a:pt x="1" y="851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47" name="Google Shape;16247;p63"/>
            <p:cNvSpPr/>
            <p:nvPr/>
          </p:nvSpPr>
          <p:spPr>
            <a:xfrm>
              <a:off x="2848750" y="1231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37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48" name="Google Shape;16248;p63"/>
            <p:cNvSpPr/>
            <p:nvPr/>
          </p:nvSpPr>
          <p:spPr>
            <a:xfrm>
              <a:off x="2836725" y="12261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2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49" name="Google Shape;16249;p63"/>
            <p:cNvSpPr/>
            <p:nvPr/>
          </p:nvSpPr>
          <p:spPr>
            <a:xfrm>
              <a:off x="2835800" y="12261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62"/>
                  </a:lnTo>
                  <a:lnTo>
                    <a:pt x="38" y="96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50" name="Google Shape;16250;p63"/>
            <p:cNvSpPr/>
            <p:nvPr/>
          </p:nvSpPr>
          <p:spPr>
            <a:xfrm>
              <a:off x="2835800" y="12252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38" y="1"/>
                  </a:moveTo>
                  <a:lnTo>
                    <a:pt x="1" y="38"/>
                  </a:lnTo>
                  <a:lnTo>
                    <a:pt x="518" y="296"/>
                  </a:lnTo>
                  <a:lnTo>
                    <a:pt x="555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51" name="Google Shape;16251;p63"/>
            <p:cNvSpPr/>
            <p:nvPr/>
          </p:nvSpPr>
          <p:spPr>
            <a:xfrm>
              <a:off x="2835800" y="12261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3"/>
                  </a:lnTo>
                  <a:lnTo>
                    <a:pt x="51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52" name="Google Shape;16252;p63"/>
            <p:cNvSpPr/>
            <p:nvPr/>
          </p:nvSpPr>
          <p:spPr>
            <a:xfrm>
              <a:off x="2856150" y="124002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0" y="0"/>
                  </a:moveTo>
                  <a:lnTo>
                    <a:pt x="0" y="888"/>
                  </a:lnTo>
                  <a:lnTo>
                    <a:pt x="111" y="925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53" name="Google Shape;16253;p63"/>
            <p:cNvSpPr/>
            <p:nvPr/>
          </p:nvSpPr>
          <p:spPr>
            <a:xfrm>
              <a:off x="2858925" y="12391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54" name="Google Shape;16254;p63"/>
            <p:cNvSpPr/>
            <p:nvPr/>
          </p:nvSpPr>
          <p:spPr>
            <a:xfrm>
              <a:off x="2847825" y="12326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99"/>
                  </a:lnTo>
                  <a:lnTo>
                    <a:pt x="74" y="92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55" name="Google Shape;16255;p63"/>
            <p:cNvSpPr/>
            <p:nvPr/>
          </p:nvSpPr>
          <p:spPr>
            <a:xfrm>
              <a:off x="2845975" y="12317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74" y="1036"/>
                  </a:lnTo>
                  <a:lnTo>
                    <a:pt x="7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56" name="Google Shape;16256;p63"/>
            <p:cNvSpPr/>
            <p:nvPr/>
          </p:nvSpPr>
          <p:spPr>
            <a:xfrm>
              <a:off x="2845975" y="12317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57" name="Google Shape;16257;p63"/>
            <p:cNvSpPr/>
            <p:nvPr/>
          </p:nvSpPr>
          <p:spPr>
            <a:xfrm>
              <a:off x="2845975" y="12317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111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58" name="Google Shape;16258;p63"/>
            <p:cNvSpPr/>
            <p:nvPr/>
          </p:nvSpPr>
          <p:spPr>
            <a:xfrm>
              <a:off x="2867225" y="12455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0"/>
                  </a:moveTo>
                  <a:lnTo>
                    <a:pt x="1" y="924"/>
                  </a:lnTo>
                  <a:lnTo>
                    <a:pt x="75" y="924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59" name="Google Shape;16259;p63"/>
            <p:cNvSpPr/>
            <p:nvPr/>
          </p:nvSpPr>
          <p:spPr>
            <a:xfrm>
              <a:off x="2869075" y="12446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60" name="Google Shape;16260;p63"/>
            <p:cNvSpPr/>
            <p:nvPr/>
          </p:nvSpPr>
          <p:spPr>
            <a:xfrm>
              <a:off x="2858925" y="12391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61" name="Google Shape;16261;p63"/>
            <p:cNvSpPr/>
            <p:nvPr/>
          </p:nvSpPr>
          <p:spPr>
            <a:xfrm>
              <a:off x="2856150" y="123725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0" y="0"/>
                  </a:moveTo>
                  <a:lnTo>
                    <a:pt x="0" y="999"/>
                  </a:lnTo>
                  <a:lnTo>
                    <a:pt x="111" y="1036"/>
                  </a:lnTo>
                  <a:lnTo>
                    <a:pt x="111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62" name="Google Shape;16262;p63"/>
            <p:cNvSpPr/>
            <p:nvPr/>
          </p:nvSpPr>
          <p:spPr>
            <a:xfrm>
              <a:off x="2856150" y="1237250"/>
              <a:ext cx="14800" cy="8350"/>
            </a:xfrm>
            <a:custGeom>
              <a:avLst/>
              <a:gdLst/>
              <a:ahLst/>
              <a:cxnLst/>
              <a:rect l="l" t="t" r="r" b="b"/>
              <a:pathLst>
                <a:path w="592" h="334" extrusionOk="0">
                  <a:moveTo>
                    <a:pt x="74" y="0"/>
                  </a:moveTo>
                  <a:lnTo>
                    <a:pt x="0" y="74"/>
                  </a:lnTo>
                  <a:lnTo>
                    <a:pt x="518" y="333"/>
                  </a:lnTo>
                  <a:lnTo>
                    <a:pt x="592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63" name="Google Shape;16263;p63"/>
            <p:cNvSpPr/>
            <p:nvPr/>
          </p:nvSpPr>
          <p:spPr>
            <a:xfrm>
              <a:off x="2856150" y="123725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0"/>
                  </a:moveTo>
                  <a:lnTo>
                    <a:pt x="0" y="111"/>
                  </a:lnTo>
                  <a:lnTo>
                    <a:pt x="518" y="370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64" name="Google Shape;16264;p63"/>
            <p:cNvSpPr/>
            <p:nvPr/>
          </p:nvSpPr>
          <p:spPr>
            <a:xfrm>
              <a:off x="2878325" y="125110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1" y="1"/>
                  </a:moveTo>
                  <a:lnTo>
                    <a:pt x="1" y="925"/>
                  </a:lnTo>
                  <a:lnTo>
                    <a:pt x="37" y="999"/>
                  </a:lnTo>
                  <a:lnTo>
                    <a:pt x="37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65" name="Google Shape;16265;p63"/>
            <p:cNvSpPr/>
            <p:nvPr/>
          </p:nvSpPr>
          <p:spPr>
            <a:xfrm>
              <a:off x="2879250" y="125017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74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66" name="Google Shape;16266;p63"/>
            <p:cNvSpPr/>
            <p:nvPr/>
          </p:nvSpPr>
          <p:spPr>
            <a:xfrm>
              <a:off x="2869075" y="12446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67" name="Google Shape;16267;p63"/>
            <p:cNvSpPr/>
            <p:nvPr/>
          </p:nvSpPr>
          <p:spPr>
            <a:xfrm>
              <a:off x="2867225" y="12446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1"/>
                  </a:lnTo>
                  <a:lnTo>
                    <a:pt x="75" y="96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68" name="Google Shape;16268;p63"/>
            <p:cNvSpPr/>
            <p:nvPr/>
          </p:nvSpPr>
          <p:spPr>
            <a:xfrm>
              <a:off x="2867225" y="1243725"/>
              <a:ext cx="13900" cy="7400"/>
            </a:xfrm>
            <a:custGeom>
              <a:avLst/>
              <a:gdLst/>
              <a:ahLst/>
              <a:cxnLst/>
              <a:rect l="l" t="t" r="r" b="b"/>
              <a:pathLst>
                <a:path w="556" h="296" extrusionOk="0">
                  <a:moveTo>
                    <a:pt x="75" y="0"/>
                  </a:moveTo>
                  <a:lnTo>
                    <a:pt x="1" y="37"/>
                  </a:lnTo>
                  <a:lnTo>
                    <a:pt x="481" y="296"/>
                  </a:lnTo>
                  <a:lnTo>
                    <a:pt x="555" y="2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69" name="Google Shape;16269;p63"/>
            <p:cNvSpPr/>
            <p:nvPr/>
          </p:nvSpPr>
          <p:spPr>
            <a:xfrm>
              <a:off x="2867225" y="1244650"/>
              <a:ext cx="12050" cy="8325"/>
            </a:xfrm>
            <a:custGeom>
              <a:avLst/>
              <a:gdLst/>
              <a:ahLst/>
              <a:cxnLst/>
              <a:rect l="l" t="t" r="r" b="b"/>
              <a:pathLst>
                <a:path w="482" h="333" extrusionOk="0">
                  <a:moveTo>
                    <a:pt x="1" y="0"/>
                  </a:moveTo>
                  <a:lnTo>
                    <a:pt x="1" y="37"/>
                  </a:lnTo>
                  <a:lnTo>
                    <a:pt x="481" y="333"/>
                  </a:lnTo>
                  <a:lnTo>
                    <a:pt x="481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70" name="Google Shape;16270;p63"/>
            <p:cNvSpPr/>
            <p:nvPr/>
          </p:nvSpPr>
          <p:spPr>
            <a:xfrm>
              <a:off x="2889425" y="12585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1"/>
                  </a:moveTo>
                  <a:lnTo>
                    <a:pt x="0" y="888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71" name="Google Shape;16271;p63"/>
            <p:cNvSpPr/>
            <p:nvPr/>
          </p:nvSpPr>
          <p:spPr>
            <a:xfrm>
              <a:off x="2890350" y="12557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72" name="Google Shape;16272;p63"/>
            <p:cNvSpPr/>
            <p:nvPr/>
          </p:nvSpPr>
          <p:spPr>
            <a:xfrm>
              <a:off x="2879250" y="1251100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0" y="1"/>
                  </a:moveTo>
                  <a:lnTo>
                    <a:pt x="0" y="999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73" name="Google Shape;16273;p63"/>
            <p:cNvSpPr/>
            <p:nvPr/>
          </p:nvSpPr>
          <p:spPr>
            <a:xfrm>
              <a:off x="2877400" y="125017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62"/>
                  </a:lnTo>
                  <a:lnTo>
                    <a:pt x="74" y="1036"/>
                  </a:lnTo>
                  <a:lnTo>
                    <a:pt x="7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74" name="Google Shape;16274;p63"/>
            <p:cNvSpPr/>
            <p:nvPr/>
          </p:nvSpPr>
          <p:spPr>
            <a:xfrm>
              <a:off x="2877400" y="12492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4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55" y="26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75" name="Google Shape;16275;p63"/>
            <p:cNvSpPr/>
            <p:nvPr/>
          </p:nvSpPr>
          <p:spPr>
            <a:xfrm>
              <a:off x="2877400" y="12501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1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76" name="Google Shape;16276;p63"/>
            <p:cNvSpPr/>
            <p:nvPr/>
          </p:nvSpPr>
          <p:spPr>
            <a:xfrm>
              <a:off x="2899575" y="12640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888"/>
                  </a:lnTo>
                  <a:lnTo>
                    <a:pt x="38" y="925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77" name="Google Shape;16277;p63"/>
            <p:cNvSpPr/>
            <p:nvPr/>
          </p:nvSpPr>
          <p:spPr>
            <a:xfrm>
              <a:off x="2900500" y="1263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78" name="Google Shape;16278;p63"/>
            <p:cNvSpPr/>
            <p:nvPr/>
          </p:nvSpPr>
          <p:spPr>
            <a:xfrm>
              <a:off x="2890350" y="12575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79" name="Google Shape;16279;p63"/>
            <p:cNvSpPr/>
            <p:nvPr/>
          </p:nvSpPr>
          <p:spPr>
            <a:xfrm>
              <a:off x="2887575" y="125572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74" y="1"/>
                  </a:moveTo>
                  <a:lnTo>
                    <a:pt x="0" y="999"/>
                  </a:lnTo>
                  <a:lnTo>
                    <a:pt x="111" y="1036"/>
                  </a:lnTo>
                  <a:lnTo>
                    <a:pt x="111" y="7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80" name="Google Shape;16280;p63"/>
            <p:cNvSpPr/>
            <p:nvPr/>
          </p:nvSpPr>
          <p:spPr>
            <a:xfrm>
              <a:off x="2889425" y="1255725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0" y="1"/>
                  </a:moveTo>
                  <a:lnTo>
                    <a:pt x="444" y="297"/>
                  </a:lnTo>
                  <a:lnTo>
                    <a:pt x="481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81" name="Google Shape;16281;p63"/>
            <p:cNvSpPr/>
            <p:nvPr/>
          </p:nvSpPr>
          <p:spPr>
            <a:xfrm>
              <a:off x="2889425" y="1255725"/>
              <a:ext cx="11100" cy="9275"/>
            </a:xfrm>
            <a:custGeom>
              <a:avLst/>
              <a:gdLst/>
              <a:ahLst/>
              <a:cxnLst/>
              <a:rect l="l" t="t" r="r" b="b"/>
              <a:pathLst>
                <a:path w="444" h="371" extrusionOk="0">
                  <a:moveTo>
                    <a:pt x="0" y="1"/>
                  </a:moveTo>
                  <a:lnTo>
                    <a:pt x="0" y="112"/>
                  </a:lnTo>
                  <a:lnTo>
                    <a:pt x="444" y="370"/>
                  </a:lnTo>
                  <a:lnTo>
                    <a:pt x="444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82" name="Google Shape;16282;p63"/>
            <p:cNvSpPr/>
            <p:nvPr/>
          </p:nvSpPr>
          <p:spPr>
            <a:xfrm>
              <a:off x="2909750" y="12696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83" name="Google Shape;16283;p63"/>
            <p:cNvSpPr/>
            <p:nvPr/>
          </p:nvSpPr>
          <p:spPr>
            <a:xfrm>
              <a:off x="2910675" y="12686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1" y="0"/>
                  </a:moveTo>
                  <a:lnTo>
                    <a:pt x="1" y="37"/>
                  </a:lnTo>
                  <a:lnTo>
                    <a:pt x="1" y="1036"/>
                  </a:lnTo>
                  <a:lnTo>
                    <a:pt x="74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84" name="Google Shape;16284;p63"/>
            <p:cNvSpPr/>
            <p:nvPr/>
          </p:nvSpPr>
          <p:spPr>
            <a:xfrm>
              <a:off x="2900500" y="1263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1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85" name="Google Shape;16285;p63"/>
            <p:cNvSpPr/>
            <p:nvPr/>
          </p:nvSpPr>
          <p:spPr>
            <a:xfrm>
              <a:off x="2899575" y="1263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86" name="Google Shape;16286;p63"/>
            <p:cNvSpPr/>
            <p:nvPr/>
          </p:nvSpPr>
          <p:spPr>
            <a:xfrm>
              <a:off x="2899575" y="12622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38" y="1"/>
                  </a:moveTo>
                  <a:lnTo>
                    <a:pt x="1" y="38"/>
                  </a:lnTo>
                  <a:lnTo>
                    <a:pt x="445" y="296"/>
                  </a:lnTo>
                  <a:lnTo>
                    <a:pt x="55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87" name="Google Shape;16287;p63"/>
            <p:cNvSpPr/>
            <p:nvPr/>
          </p:nvSpPr>
          <p:spPr>
            <a:xfrm>
              <a:off x="2899575" y="1263125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1" y="1"/>
                  </a:moveTo>
                  <a:lnTo>
                    <a:pt x="1" y="37"/>
                  </a:lnTo>
                  <a:lnTo>
                    <a:pt x="445" y="333"/>
                  </a:lnTo>
                  <a:lnTo>
                    <a:pt x="445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88" name="Google Shape;16288;p63"/>
            <p:cNvSpPr/>
            <p:nvPr/>
          </p:nvSpPr>
          <p:spPr>
            <a:xfrm>
              <a:off x="2919925" y="127700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0" y="0"/>
                  </a:moveTo>
                  <a:lnTo>
                    <a:pt x="0" y="887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89" name="Google Shape;16289;p63"/>
            <p:cNvSpPr/>
            <p:nvPr/>
          </p:nvSpPr>
          <p:spPr>
            <a:xfrm>
              <a:off x="2921775" y="12742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0" y="74"/>
                  </a:lnTo>
                  <a:lnTo>
                    <a:pt x="0" y="1035"/>
                  </a:lnTo>
                  <a:lnTo>
                    <a:pt x="74" y="99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90" name="Google Shape;16290;p63"/>
            <p:cNvSpPr/>
            <p:nvPr/>
          </p:nvSpPr>
          <p:spPr>
            <a:xfrm>
              <a:off x="2910675" y="12686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1" y="37"/>
                  </a:lnTo>
                  <a:lnTo>
                    <a:pt x="1" y="1036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91" name="Google Shape;16291;p63"/>
            <p:cNvSpPr/>
            <p:nvPr/>
          </p:nvSpPr>
          <p:spPr>
            <a:xfrm>
              <a:off x="2909750" y="12686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62"/>
                  </a:lnTo>
                  <a:lnTo>
                    <a:pt x="38" y="1036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92" name="Google Shape;16292;p63"/>
            <p:cNvSpPr/>
            <p:nvPr/>
          </p:nvSpPr>
          <p:spPr>
            <a:xfrm>
              <a:off x="2909750" y="12677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37"/>
                  </a:lnTo>
                  <a:lnTo>
                    <a:pt x="481" y="333"/>
                  </a:lnTo>
                  <a:lnTo>
                    <a:pt x="55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93" name="Google Shape;16293;p63"/>
            <p:cNvSpPr/>
            <p:nvPr/>
          </p:nvSpPr>
          <p:spPr>
            <a:xfrm>
              <a:off x="2909750" y="12686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0"/>
                  </a:moveTo>
                  <a:lnTo>
                    <a:pt x="1" y="37"/>
                  </a:lnTo>
                  <a:lnTo>
                    <a:pt x="481" y="333"/>
                  </a:lnTo>
                  <a:lnTo>
                    <a:pt x="481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94" name="Google Shape;16294;p63"/>
            <p:cNvSpPr/>
            <p:nvPr/>
          </p:nvSpPr>
          <p:spPr>
            <a:xfrm>
              <a:off x="2931000" y="1282525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1" y="1"/>
                  </a:moveTo>
                  <a:lnTo>
                    <a:pt x="1" y="888"/>
                  </a:lnTo>
                  <a:lnTo>
                    <a:pt x="75" y="925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95" name="Google Shape;16295;p63"/>
            <p:cNvSpPr/>
            <p:nvPr/>
          </p:nvSpPr>
          <p:spPr>
            <a:xfrm>
              <a:off x="2932850" y="12816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1" y="1"/>
                  </a:move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96" name="Google Shape;16296;p63"/>
            <p:cNvSpPr/>
            <p:nvPr/>
          </p:nvSpPr>
          <p:spPr>
            <a:xfrm>
              <a:off x="2921775" y="12760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97" name="Google Shape;16297;p63"/>
            <p:cNvSpPr/>
            <p:nvPr/>
          </p:nvSpPr>
          <p:spPr>
            <a:xfrm>
              <a:off x="2919925" y="12742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0"/>
                  </a:moveTo>
                  <a:lnTo>
                    <a:pt x="0" y="998"/>
                  </a:lnTo>
                  <a:lnTo>
                    <a:pt x="74" y="1035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98" name="Google Shape;16298;p63"/>
            <p:cNvSpPr/>
            <p:nvPr/>
          </p:nvSpPr>
          <p:spPr>
            <a:xfrm>
              <a:off x="2919925" y="127422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0" y="0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99" name="Google Shape;16299;p63"/>
            <p:cNvSpPr/>
            <p:nvPr/>
          </p:nvSpPr>
          <p:spPr>
            <a:xfrm>
              <a:off x="2919925" y="12742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0"/>
                  </a:moveTo>
                  <a:lnTo>
                    <a:pt x="0" y="111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00" name="Google Shape;16300;p63"/>
            <p:cNvSpPr/>
            <p:nvPr/>
          </p:nvSpPr>
          <p:spPr>
            <a:xfrm>
              <a:off x="2941175" y="12880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1"/>
                  </a:moveTo>
                  <a:lnTo>
                    <a:pt x="1" y="925"/>
                  </a:lnTo>
                  <a:lnTo>
                    <a:pt x="74" y="925"/>
                  </a:lnTo>
                  <a:lnTo>
                    <a:pt x="74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01" name="Google Shape;16301;p63"/>
            <p:cNvSpPr/>
            <p:nvPr/>
          </p:nvSpPr>
          <p:spPr>
            <a:xfrm>
              <a:off x="2943025" y="12871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02" name="Google Shape;16302;p63"/>
            <p:cNvSpPr/>
            <p:nvPr/>
          </p:nvSpPr>
          <p:spPr>
            <a:xfrm>
              <a:off x="2931925" y="128160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03" name="Google Shape;16303;p63"/>
            <p:cNvSpPr/>
            <p:nvPr/>
          </p:nvSpPr>
          <p:spPr>
            <a:xfrm>
              <a:off x="2931000" y="12816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04" name="Google Shape;16304;p63"/>
            <p:cNvSpPr/>
            <p:nvPr/>
          </p:nvSpPr>
          <p:spPr>
            <a:xfrm>
              <a:off x="2931000" y="12806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38" y="1"/>
                  </a:moveTo>
                  <a:lnTo>
                    <a:pt x="1" y="38"/>
                  </a:lnTo>
                  <a:lnTo>
                    <a:pt x="481" y="297"/>
                  </a:lnTo>
                  <a:lnTo>
                    <a:pt x="555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05" name="Google Shape;16305;p63"/>
            <p:cNvSpPr/>
            <p:nvPr/>
          </p:nvSpPr>
          <p:spPr>
            <a:xfrm>
              <a:off x="2931000" y="12816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481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06" name="Google Shape;16306;p63"/>
            <p:cNvSpPr/>
            <p:nvPr/>
          </p:nvSpPr>
          <p:spPr>
            <a:xfrm>
              <a:off x="2951350" y="12945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1"/>
                  </a:moveTo>
                  <a:lnTo>
                    <a:pt x="0" y="925"/>
                  </a:lnTo>
                  <a:lnTo>
                    <a:pt x="111" y="962"/>
                  </a:lnTo>
                  <a:lnTo>
                    <a:pt x="111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07" name="Google Shape;16307;p63"/>
            <p:cNvSpPr/>
            <p:nvPr/>
          </p:nvSpPr>
          <p:spPr>
            <a:xfrm>
              <a:off x="2954125" y="1292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08" name="Google Shape;16308;p63"/>
            <p:cNvSpPr/>
            <p:nvPr/>
          </p:nvSpPr>
          <p:spPr>
            <a:xfrm>
              <a:off x="2942100" y="12871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09" name="Google Shape;16309;p63"/>
            <p:cNvSpPr/>
            <p:nvPr/>
          </p:nvSpPr>
          <p:spPr>
            <a:xfrm>
              <a:off x="2941175" y="12871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62"/>
                  </a:lnTo>
                  <a:lnTo>
                    <a:pt x="38" y="96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0" name="Google Shape;16310;p63"/>
            <p:cNvSpPr/>
            <p:nvPr/>
          </p:nvSpPr>
          <p:spPr>
            <a:xfrm>
              <a:off x="2941175" y="12862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55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1" name="Google Shape;16311;p63"/>
            <p:cNvSpPr/>
            <p:nvPr/>
          </p:nvSpPr>
          <p:spPr>
            <a:xfrm>
              <a:off x="2941175" y="12871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3"/>
                  </a:lnTo>
                  <a:lnTo>
                    <a:pt x="51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2" name="Google Shape;16312;p63"/>
            <p:cNvSpPr/>
            <p:nvPr/>
          </p:nvSpPr>
          <p:spPr>
            <a:xfrm>
              <a:off x="2961500" y="130102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" y="0"/>
                  </a:moveTo>
                  <a:lnTo>
                    <a:pt x="1" y="888"/>
                  </a:lnTo>
                  <a:lnTo>
                    <a:pt x="112" y="925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3" name="Google Shape;16313;p63"/>
            <p:cNvSpPr/>
            <p:nvPr/>
          </p:nvSpPr>
          <p:spPr>
            <a:xfrm>
              <a:off x="2964275" y="12991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4" name="Google Shape;16314;p63"/>
            <p:cNvSpPr/>
            <p:nvPr/>
          </p:nvSpPr>
          <p:spPr>
            <a:xfrm>
              <a:off x="2954125" y="12945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5" name="Google Shape;16315;p63"/>
            <p:cNvSpPr/>
            <p:nvPr/>
          </p:nvSpPr>
          <p:spPr>
            <a:xfrm>
              <a:off x="2951350" y="129270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111" y="1036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6" name="Google Shape;16316;p63"/>
            <p:cNvSpPr/>
            <p:nvPr/>
          </p:nvSpPr>
          <p:spPr>
            <a:xfrm>
              <a:off x="2951350" y="12917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1"/>
                  </a:moveTo>
                  <a:lnTo>
                    <a:pt x="0" y="38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7" name="Google Shape;16317;p63"/>
            <p:cNvSpPr/>
            <p:nvPr/>
          </p:nvSpPr>
          <p:spPr>
            <a:xfrm>
              <a:off x="2951350" y="129270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75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8" name="Google Shape;16318;p63"/>
            <p:cNvSpPr/>
            <p:nvPr/>
          </p:nvSpPr>
          <p:spPr>
            <a:xfrm>
              <a:off x="2973525" y="13065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887"/>
                  </a:lnTo>
                  <a:lnTo>
                    <a:pt x="37" y="924"/>
                  </a:lnTo>
                  <a:lnTo>
                    <a:pt x="37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9" name="Google Shape;16319;p63"/>
            <p:cNvSpPr/>
            <p:nvPr/>
          </p:nvSpPr>
          <p:spPr>
            <a:xfrm>
              <a:off x="2974450" y="13056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0" name="Google Shape;16320;p63"/>
            <p:cNvSpPr/>
            <p:nvPr/>
          </p:nvSpPr>
          <p:spPr>
            <a:xfrm>
              <a:off x="2964275" y="13001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1" name="Google Shape;16321;p63"/>
            <p:cNvSpPr/>
            <p:nvPr/>
          </p:nvSpPr>
          <p:spPr>
            <a:xfrm>
              <a:off x="2961500" y="12991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2" name="Google Shape;16322;p63"/>
            <p:cNvSpPr/>
            <p:nvPr/>
          </p:nvSpPr>
          <p:spPr>
            <a:xfrm>
              <a:off x="2961500" y="1299175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1" y="0"/>
                  </a:moveTo>
                  <a:lnTo>
                    <a:pt x="518" y="259"/>
                  </a:lnTo>
                  <a:lnTo>
                    <a:pt x="555" y="25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3" name="Google Shape;16323;p63"/>
            <p:cNvSpPr/>
            <p:nvPr/>
          </p:nvSpPr>
          <p:spPr>
            <a:xfrm>
              <a:off x="2961500" y="12991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0"/>
                  </a:moveTo>
                  <a:lnTo>
                    <a:pt x="1" y="74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4" name="Google Shape;16324;p63"/>
            <p:cNvSpPr/>
            <p:nvPr/>
          </p:nvSpPr>
          <p:spPr>
            <a:xfrm>
              <a:off x="2734150" y="12086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925"/>
                  </a:lnTo>
                  <a:lnTo>
                    <a:pt x="37" y="88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5" name="Google Shape;16325;p63"/>
            <p:cNvSpPr/>
            <p:nvPr/>
          </p:nvSpPr>
          <p:spPr>
            <a:xfrm>
              <a:off x="2733225" y="12067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6" name="Google Shape;16326;p63"/>
            <p:cNvSpPr/>
            <p:nvPr/>
          </p:nvSpPr>
          <p:spPr>
            <a:xfrm>
              <a:off x="2743375" y="1202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7" name="Google Shape;16327;p63"/>
            <p:cNvSpPr/>
            <p:nvPr/>
          </p:nvSpPr>
          <p:spPr>
            <a:xfrm>
              <a:off x="2744300" y="12002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1"/>
                  </a:moveTo>
                  <a:lnTo>
                    <a:pt x="1" y="74"/>
                  </a:lnTo>
                  <a:lnTo>
                    <a:pt x="1" y="1036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8" name="Google Shape;16328;p63"/>
            <p:cNvSpPr/>
            <p:nvPr/>
          </p:nvSpPr>
          <p:spPr>
            <a:xfrm>
              <a:off x="2733225" y="11993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444" y="1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18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9" name="Google Shape;16329;p63"/>
            <p:cNvSpPr/>
            <p:nvPr/>
          </p:nvSpPr>
          <p:spPr>
            <a:xfrm>
              <a:off x="2734150" y="1200275"/>
              <a:ext cx="12025" cy="8350"/>
            </a:xfrm>
            <a:custGeom>
              <a:avLst/>
              <a:gdLst/>
              <a:ahLst/>
              <a:cxnLst/>
              <a:rect l="l" t="t" r="r" b="b"/>
              <a:pathLst>
                <a:path w="481" h="334" extrusionOk="0">
                  <a:moveTo>
                    <a:pt x="481" y="1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481" y="74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0" name="Google Shape;16330;p63"/>
            <p:cNvSpPr/>
            <p:nvPr/>
          </p:nvSpPr>
          <p:spPr>
            <a:xfrm>
              <a:off x="2723975" y="12141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7" y="0"/>
                  </a:moveTo>
                  <a:lnTo>
                    <a:pt x="0" y="74"/>
                  </a:lnTo>
                  <a:lnTo>
                    <a:pt x="0" y="924"/>
                  </a:lnTo>
                  <a:lnTo>
                    <a:pt x="37" y="88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1" name="Google Shape;16331;p63"/>
            <p:cNvSpPr/>
            <p:nvPr/>
          </p:nvSpPr>
          <p:spPr>
            <a:xfrm>
              <a:off x="2721200" y="12132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61"/>
                  </a:lnTo>
                  <a:lnTo>
                    <a:pt x="111" y="96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2" name="Google Shape;16332;p63"/>
            <p:cNvSpPr/>
            <p:nvPr/>
          </p:nvSpPr>
          <p:spPr>
            <a:xfrm>
              <a:off x="2733225" y="12076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3" name="Google Shape;16333;p63"/>
            <p:cNvSpPr/>
            <p:nvPr/>
          </p:nvSpPr>
          <p:spPr>
            <a:xfrm>
              <a:off x="2734150" y="12067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4" name="Google Shape;16334;p63"/>
            <p:cNvSpPr/>
            <p:nvPr/>
          </p:nvSpPr>
          <p:spPr>
            <a:xfrm>
              <a:off x="2721200" y="1206750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518" y="0"/>
                  </a:moveTo>
                  <a:lnTo>
                    <a:pt x="1" y="259"/>
                  </a:lnTo>
                  <a:lnTo>
                    <a:pt x="111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5" name="Google Shape;16335;p63"/>
            <p:cNvSpPr/>
            <p:nvPr/>
          </p:nvSpPr>
          <p:spPr>
            <a:xfrm>
              <a:off x="2723975" y="1206750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444" y="0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444" y="7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6" name="Google Shape;16336;p63"/>
            <p:cNvSpPr/>
            <p:nvPr/>
          </p:nvSpPr>
          <p:spPr>
            <a:xfrm>
              <a:off x="2711950" y="1220600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12" y="1"/>
                  </a:moveTo>
                  <a:lnTo>
                    <a:pt x="1" y="38"/>
                  </a:lnTo>
                  <a:lnTo>
                    <a:pt x="75" y="962"/>
                  </a:lnTo>
                  <a:lnTo>
                    <a:pt x="112" y="925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7" name="Google Shape;16337;p63"/>
            <p:cNvSpPr/>
            <p:nvPr/>
          </p:nvSpPr>
          <p:spPr>
            <a:xfrm>
              <a:off x="2711025" y="1218750"/>
              <a:ext cx="2800" cy="25925"/>
            </a:xfrm>
            <a:custGeom>
              <a:avLst/>
              <a:gdLst/>
              <a:ahLst/>
              <a:cxnLst/>
              <a:rect l="l" t="t" r="r" b="b"/>
              <a:pathLst>
                <a:path w="112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112" y="1036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8" name="Google Shape;16338;p63"/>
            <p:cNvSpPr/>
            <p:nvPr/>
          </p:nvSpPr>
          <p:spPr>
            <a:xfrm>
              <a:off x="2723050" y="12132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9" name="Google Shape;16339;p63"/>
            <p:cNvSpPr/>
            <p:nvPr/>
          </p:nvSpPr>
          <p:spPr>
            <a:xfrm>
              <a:off x="2723975" y="12132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0" name="Google Shape;16340;p63"/>
            <p:cNvSpPr/>
            <p:nvPr/>
          </p:nvSpPr>
          <p:spPr>
            <a:xfrm>
              <a:off x="2711025" y="12123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518" y="0"/>
                  </a:moveTo>
                  <a:lnTo>
                    <a:pt x="1" y="259"/>
                  </a:lnTo>
                  <a:lnTo>
                    <a:pt x="38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1" name="Google Shape;16341;p63"/>
            <p:cNvSpPr/>
            <p:nvPr/>
          </p:nvSpPr>
          <p:spPr>
            <a:xfrm>
              <a:off x="2711950" y="1213225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2" name="Google Shape;16342;p63"/>
            <p:cNvSpPr/>
            <p:nvPr/>
          </p:nvSpPr>
          <p:spPr>
            <a:xfrm>
              <a:off x="2701800" y="122707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0" y="1"/>
                  </a:moveTo>
                  <a:lnTo>
                    <a:pt x="0" y="925"/>
                  </a:lnTo>
                  <a:lnTo>
                    <a:pt x="111" y="88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3" name="Google Shape;16343;p63"/>
            <p:cNvSpPr/>
            <p:nvPr/>
          </p:nvSpPr>
          <p:spPr>
            <a:xfrm>
              <a:off x="2700875" y="12252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4" name="Google Shape;16344;p63"/>
            <p:cNvSpPr/>
            <p:nvPr/>
          </p:nvSpPr>
          <p:spPr>
            <a:xfrm>
              <a:off x="2711025" y="1218750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1" y="1"/>
                  </a:moveTo>
                  <a:lnTo>
                    <a:pt x="1" y="999"/>
                  </a:lnTo>
                  <a:lnTo>
                    <a:pt x="112" y="999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5" name="Google Shape;16345;p63"/>
            <p:cNvSpPr/>
            <p:nvPr/>
          </p:nvSpPr>
          <p:spPr>
            <a:xfrm>
              <a:off x="2713800" y="12187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6" name="Google Shape;16346;p63"/>
            <p:cNvSpPr/>
            <p:nvPr/>
          </p:nvSpPr>
          <p:spPr>
            <a:xfrm>
              <a:off x="2700875" y="12178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297"/>
                  </a:lnTo>
                  <a:lnTo>
                    <a:pt x="37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7" name="Google Shape;16347;p63"/>
            <p:cNvSpPr/>
            <p:nvPr/>
          </p:nvSpPr>
          <p:spPr>
            <a:xfrm>
              <a:off x="2701800" y="12187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8" name="Google Shape;16348;p63"/>
            <p:cNvSpPr/>
            <p:nvPr/>
          </p:nvSpPr>
          <p:spPr>
            <a:xfrm>
              <a:off x="2691625" y="123262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74" y="0"/>
                  </a:moveTo>
                  <a:lnTo>
                    <a:pt x="0" y="74"/>
                  </a:lnTo>
                  <a:lnTo>
                    <a:pt x="0" y="925"/>
                  </a:lnTo>
                  <a:lnTo>
                    <a:pt x="74" y="88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9" name="Google Shape;16349;p63"/>
            <p:cNvSpPr/>
            <p:nvPr/>
          </p:nvSpPr>
          <p:spPr>
            <a:xfrm>
              <a:off x="2690700" y="12317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0" name="Google Shape;16350;p63"/>
            <p:cNvSpPr/>
            <p:nvPr/>
          </p:nvSpPr>
          <p:spPr>
            <a:xfrm>
              <a:off x="2700875" y="12261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1" name="Google Shape;16351;p63"/>
            <p:cNvSpPr/>
            <p:nvPr/>
          </p:nvSpPr>
          <p:spPr>
            <a:xfrm>
              <a:off x="2702725" y="12252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2" name="Google Shape;16352;p63"/>
            <p:cNvSpPr/>
            <p:nvPr/>
          </p:nvSpPr>
          <p:spPr>
            <a:xfrm>
              <a:off x="2690700" y="1225225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481" y="1"/>
                  </a:moveTo>
                  <a:lnTo>
                    <a:pt x="0" y="260"/>
                  </a:lnTo>
                  <a:lnTo>
                    <a:pt x="37" y="260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3" name="Google Shape;16353;p63"/>
            <p:cNvSpPr/>
            <p:nvPr/>
          </p:nvSpPr>
          <p:spPr>
            <a:xfrm>
              <a:off x="2691625" y="122522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0" y="260"/>
                  </a:lnTo>
                  <a:lnTo>
                    <a:pt x="0" y="370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4" name="Google Shape;16354;p63"/>
            <p:cNvSpPr/>
            <p:nvPr/>
          </p:nvSpPr>
          <p:spPr>
            <a:xfrm>
              <a:off x="2681450" y="123910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75" y="0"/>
                  </a:moveTo>
                  <a:lnTo>
                    <a:pt x="1" y="37"/>
                  </a:lnTo>
                  <a:lnTo>
                    <a:pt x="1" y="925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5" name="Google Shape;16355;p63"/>
            <p:cNvSpPr/>
            <p:nvPr/>
          </p:nvSpPr>
          <p:spPr>
            <a:xfrm>
              <a:off x="2679600" y="12372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9"/>
                  </a:lnTo>
                  <a:lnTo>
                    <a:pt x="75" y="999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6" name="Google Shape;16356;p63"/>
            <p:cNvSpPr/>
            <p:nvPr/>
          </p:nvSpPr>
          <p:spPr>
            <a:xfrm>
              <a:off x="2690700" y="12317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7" name="Google Shape;16357;p63"/>
            <p:cNvSpPr/>
            <p:nvPr/>
          </p:nvSpPr>
          <p:spPr>
            <a:xfrm>
              <a:off x="2691625" y="12307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8" name="Google Shape;16358;p63"/>
            <p:cNvSpPr/>
            <p:nvPr/>
          </p:nvSpPr>
          <p:spPr>
            <a:xfrm>
              <a:off x="2679600" y="12307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59"/>
                  </a:lnTo>
                  <a:lnTo>
                    <a:pt x="75" y="333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9" name="Google Shape;16359;p63"/>
            <p:cNvSpPr/>
            <p:nvPr/>
          </p:nvSpPr>
          <p:spPr>
            <a:xfrm>
              <a:off x="2681450" y="123077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1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481" y="74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0" name="Google Shape;16360;p63"/>
            <p:cNvSpPr/>
            <p:nvPr/>
          </p:nvSpPr>
          <p:spPr>
            <a:xfrm>
              <a:off x="2670375" y="12446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1" name="Google Shape;16361;p63"/>
            <p:cNvSpPr/>
            <p:nvPr/>
          </p:nvSpPr>
          <p:spPr>
            <a:xfrm>
              <a:off x="2669450" y="1243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1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2" name="Google Shape;16362;p63"/>
            <p:cNvSpPr/>
            <p:nvPr/>
          </p:nvSpPr>
          <p:spPr>
            <a:xfrm>
              <a:off x="2679600" y="12372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9"/>
                  </a:lnTo>
                  <a:lnTo>
                    <a:pt x="75" y="999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3" name="Google Shape;16363;p63"/>
            <p:cNvSpPr/>
            <p:nvPr/>
          </p:nvSpPr>
          <p:spPr>
            <a:xfrm>
              <a:off x="2681450" y="12372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74"/>
                  </a:lnTo>
                  <a:lnTo>
                    <a:pt x="1" y="999"/>
                  </a:lnTo>
                  <a:lnTo>
                    <a:pt x="75" y="99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4" name="Google Shape;16364;p63"/>
            <p:cNvSpPr/>
            <p:nvPr/>
          </p:nvSpPr>
          <p:spPr>
            <a:xfrm>
              <a:off x="2669450" y="12363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81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5" name="Google Shape;16365;p63"/>
            <p:cNvSpPr/>
            <p:nvPr/>
          </p:nvSpPr>
          <p:spPr>
            <a:xfrm>
              <a:off x="2670375" y="12372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6" name="Google Shape;16366;p63"/>
            <p:cNvSpPr/>
            <p:nvPr/>
          </p:nvSpPr>
          <p:spPr>
            <a:xfrm>
              <a:off x="2660200" y="125110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0" y="1"/>
                  </a:moveTo>
                  <a:lnTo>
                    <a:pt x="0" y="925"/>
                  </a:lnTo>
                  <a:lnTo>
                    <a:pt x="37" y="88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7" name="Google Shape;16367;p63"/>
            <p:cNvSpPr/>
            <p:nvPr/>
          </p:nvSpPr>
          <p:spPr>
            <a:xfrm>
              <a:off x="2659275" y="12492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8" name="Google Shape;16368;p63"/>
            <p:cNvSpPr/>
            <p:nvPr/>
          </p:nvSpPr>
          <p:spPr>
            <a:xfrm>
              <a:off x="2669450" y="12446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9" name="Google Shape;16369;p63"/>
            <p:cNvSpPr/>
            <p:nvPr/>
          </p:nvSpPr>
          <p:spPr>
            <a:xfrm>
              <a:off x="2670375" y="12437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111" y="96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70" name="Google Shape;16370;p63"/>
            <p:cNvSpPr/>
            <p:nvPr/>
          </p:nvSpPr>
          <p:spPr>
            <a:xfrm>
              <a:off x="2659275" y="124187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444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71" name="Google Shape;16371;p63"/>
            <p:cNvSpPr/>
            <p:nvPr/>
          </p:nvSpPr>
          <p:spPr>
            <a:xfrm>
              <a:off x="2660200" y="1243725"/>
              <a:ext cx="12975" cy="7400"/>
            </a:xfrm>
            <a:custGeom>
              <a:avLst/>
              <a:gdLst/>
              <a:ahLst/>
              <a:cxnLst/>
              <a:rect l="l" t="t" r="r" b="b"/>
              <a:pathLst>
                <a:path w="519" h="296" extrusionOk="0">
                  <a:moveTo>
                    <a:pt x="518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72" name="Google Shape;16372;p63"/>
            <p:cNvSpPr/>
            <p:nvPr/>
          </p:nvSpPr>
          <p:spPr>
            <a:xfrm>
              <a:off x="2650025" y="12575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8" y="1"/>
                  </a:moveTo>
                  <a:lnTo>
                    <a:pt x="1" y="38"/>
                  </a:lnTo>
                  <a:lnTo>
                    <a:pt x="1" y="925"/>
                  </a:lnTo>
                  <a:lnTo>
                    <a:pt x="38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73" name="Google Shape;16373;p63"/>
            <p:cNvSpPr/>
            <p:nvPr/>
          </p:nvSpPr>
          <p:spPr>
            <a:xfrm>
              <a:off x="2649100" y="1255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99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74" name="Google Shape;16374;p63"/>
            <p:cNvSpPr/>
            <p:nvPr/>
          </p:nvSpPr>
          <p:spPr>
            <a:xfrm>
              <a:off x="2659275" y="12501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75" name="Google Shape;16375;p63"/>
            <p:cNvSpPr/>
            <p:nvPr/>
          </p:nvSpPr>
          <p:spPr>
            <a:xfrm>
              <a:off x="2660200" y="1249250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76" name="Google Shape;16376;p63"/>
            <p:cNvSpPr/>
            <p:nvPr/>
          </p:nvSpPr>
          <p:spPr>
            <a:xfrm>
              <a:off x="2649100" y="1249250"/>
              <a:ext cx="12050" cy="6500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444" y="1"/>
                  </a:moveTo>
                  <a:lnTo>
                    <a:pt x="1" y="260"/>
                  </a:lnTo>
                  <a:lnTo>
                    <a:pt x="38" y="260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77" name="Google Shape;16377;p63"/>
            <p:cNvSpPr/>
            <p:nvPr/>
          </p:nvSpPr>
          <p:spPr>
            <a:xfrm>
              <a:off x="2650025" y="1249250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444" y="1"/>
                  </a:moveTo>
                  <a:lnTo>
                    <a:pt x="1" y="260"/>
                  </a:lnTo>
                  <a:lnTo>
                    <a:pt x="1" y="371"/>
                  </a:lnTo>
                  <a:lnTo>
                    <a:pt x="444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78" name="Google Shape;16378;p63"/>
            <p:cNvSpPr/>
            <p:nvPr/>
          </p:nvSpPr>
          <p:spPr>
            <a:xfrm>
              <a:off x="2639875" y="1263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79" name="Google Shape;16379;p63"/>
            <p:cNvSpPr/>
            <p:nvPr/>
          </p:nvSpPr>
          <p:spPr>
            <a:xfrm>
              <a:off x="2637100" y="12622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0" y="1"/>
                  </a:moveTo>
                  <a:lnTo>
                    <a:pt x="0" y="962"/>
                  </a:lnTo>
                  <a:lnTo>
                    <a:pt x="111" y="999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80" name="Google Shape;16380;p63"/>
            <p:cNvSpPr/>
            <p:nvPr/>
          </p:nvSpPr>
          <p:spPr>
            <a:xfrm>
              <a:off x="2649100" y="1255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99"/>
                  </a:lnTo>
                  <a:lnTo>
                    <a:pt x="38" y="999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81" name="Google Shape;16381;p63"/>
            <p:cNvSpPr/>
            <p:nvPr/>
          </p:nvSpPr>
          <p:spPr>
            <a:xfrm>
              <a:off x="2650025" y="1255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99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82" name="Google Shape;16382;p63"/>
            <p:cNvSpPr/>
            <p:nvPr/>
          </p:nvSpPr>
          <p:spPr>
            <a:xfrm>
              <a:off x="2637100" y="12548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297"/>
                  </a:lnTo>
                  <a:lnTo>
                    <a:pt x="111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83" name="Google Shape;16383;p63"/>
            <p:cNvSpPr/>
            <p:nvPr/>
          </p:nvSpPr>
          <p:spPr>
            <a:xfrm>
              <a:off x="2639875" y="1255725"/>
              <a:ext cx="11100" cy="8350"/>
            </a:xfrm>
            <a:custGeom>
              <a:avLst/>
              <a:gdLst/>
              <a:ahLst/>
              <a:cxnLst/>
              <a:rect l="l" t="t" r="r" b="b"/>
              <a:pathLst>
                <a:path w="444" h="334" extrusionOk="0">
                  <a:moveTo>
                    <a:pt x="444" y="1"/>
                  </a:moveTo>
                  <a:lnTo>
                    <a:pt x="0" y="297"/>
                  </a:lnTo>
                  <a:lnTo>
                    <a:pt x="0" y="333"/>
                  </a:lnTo>
                  <a:lnTo>
                    <a:pt x="444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84" name="Google Shape;16384;p63"/>
            <p:cNvSpPr/>
            <p:nvPr/>
          </p:nvSpPr>
          <p:spPr>
            <a:xfrm>
              <a:off x="2628775" y="126960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0" y="0"/>
                  </a:moveTo>
                  <a:lnTo>
                    <a:pt x="0" y="925"/>
                  </a:lnTo>
                  <a:lnTo>
                    <a:pt x="74" y="88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85" name="Google Shape;16385;p63"/>
            <p:cNvSpPr/>
            <p:nvPr/>
          </p:nvSpPr>
          <p:spPr>
            <a:xfrm>
              <a:off x="2626925" y="12677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86" name="Google Shape;16386;p63"/>
            <p:cNvSpPr/>
            <p:nvPr/>
          </p:nvSpPr>
          <p:spPr>
            <a:xfrm>
              <a:off x="2638025" y="12622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87" name="Google Shape;16387;p63"/>
            <p:cNvSpPr/>
            <p:nvPr/>
          </p:nvSpPr>
          <p:spPr>
            <a:xfrm>
              <a:off x="2639875" y="12622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88" name="Google Shape;16388;p63"/>
            <p:cNvSpPr/>
            <p:nvPr/>
          </p:nvSpPr>
          <p:spPr>
            <a:xfrm>
              <a:off x="2626925" y="12603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0" y="296"/>
                  </a:lnTo>
                  <a:lnTo>
                    <a:pt x="74" y="333"/>
                  </a:lnTo>
                  <a:lnTo>
                    <a:pt x="555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89" name="Google Shape;16389;p63"/>
            <p:cNvSpPr/>
            <p:nvPr/>
          </p:nvSpPr>
          <p:spPr>
            <a:xfrm>
              <a:off x="2628775" y="12622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481" y="1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90" name="Google Shape;16390;p63"/>
            <p:cNvSpPr/>
            <p:nvPr/>
          </p:nvSpPr>
          <p:spPr>
            <a:xfrm>
              <a:off x="2617675" y="12760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75" y="0"/>
                  </a:moveTo>
                  <a:lnTo>
                    <a:pt x="1" y="37"/>
                  </a:lnTo>
                  <a:lnTo>
                    <a:pt x="1" y="924"/>
                  </a:lnTo>
                  <a:lnTo>
                    <a:pt x="75" y="8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91" name="Google Shape;16391;p63"/>
            <p:cNvSpPr/>
            <p:nvPr/>
          </p:nvSpPr>
          <p:spPr>
            <a:xfrm>
              <a:off x="2616750" y="12742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4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92" name="Google Shape;16392;p63"/>
            <p:cNvSpPr/>
            <p:nvPr/>
          </p:nvSpPr>
          <p:spPr>
            <a:xfrm>
              <a:off x="2627850" y="12686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93" name="Google Shape;16393;p63"/>
            <p:cNvSpPr/>
            <p:nvPr/>
          </p:nvSpPr>
          <p:spPr>
            <a:xfrm>
              <a:off x="2628775" y="12677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94" name="Google Shape;16394;p63"/>
            <p:cNvSpPr/>
            <p:nvPr/>
          </p:nvSpPr>
          <p:spPr>
            <a:xfrm>
              <a:off x="2616750" y="1267750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481" y="0"/>
                  </a:moveTo>
                  <a:lnTo>
                    <a:pt x="1" y="259"/>
                  </a:lnTo>
                  <a:lnTo>
                    <a:pt x="38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95" name="Google Shape;16395;p63"/>
            <p:cNvSpPr/>
            <p:nvPr/>
          </p:nvSpPr>
          <p:spPr>
            <a:xfrm>
              <a:off x="2617675" y="126775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96" name="Google Shape;16396;p63"/>
            <p:cNvSpPr/>
            <p:nvPr/>
          </p:nvSpPr>
          <p:spPr>
            <a:xfrm>
              <a:off x="2607525" y="1281600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74" y="1"/>
                  </a:moveTo>
                  <a:lnTo>
                    <a:pt x="0" y="38"/>
                  </a:lnTo>
                  <a:lnTo>
                    <a:pt x="0" y="925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97" name="Google Shape;16397;p63"/>
            <p:cNvSpPr/>
            <p:nvPr/>
          </p:nvSpPr>
          <p:spPr>
            <a:xfrm>
              <a:off x="2605675" y="12806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0" y="1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98" name="Google Shape;16398;p63"/>
            <p:cNvSpPr/>
            <p:nvPr/>
          </p:nvSpPr>
          <p:spPr>
            <a:xfrm>
              <a:off x="2616750" y="12742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24"/>
                  </a:lnTo>
                  <a:lnTo>
                    <a:pt x="75" y="998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99" name="Google Shape;16399;p63"/>
            <p:cNvSpPr/>
            <p:nvPr/>
          </p:nvSpPr>
          <p:spPr>
            <a:xfrm>
              <a:off x="2618600" y="12742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8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00" name="Google Shape;16400;p63"/>
            <p:cNvSpPr/>
            <p:nvPr/>
          </p:nvSpPr>
          <p:spPr>
            <a:xfrm>
              <a:off x="2605675" y="127330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518" y="0"/>
                  </a:moveTo>
                  <a:lnTo>
                    <a:pt x="0" y="296"/>
                  </a:lnTo>
                  <a:lnTo>
                    <a:pt x="74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01" name="Google Shape;16401;p63"/>
            <p:cNvSpPr/>
            <p:nvPr/>
          </p:nvSpPr>
          <p:spPr>
            <a:xfrm>
              <a:off x="2607525" y="1274225"/>
              <a:ext cx="12025" cy="8325"/>
            </a:xfrm>
            <a:custGeom>
              <a:avLst/>
              <a:gdLst/>
              <a:ahLst/>
              <a:cxnLst/>
              <a:rect l="l" t="t" r="r" b="b"/>
              <a:pathLst>
                <a:path w="481" h="333" extrusionOk="0">
                  <a:moveTo>
                    <a:pt x="481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481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02" name="Google Shape;16402;p63"/>
            <p:cNvSpPr/>
            <p:nvPr/>
          </p:nvSpPr>
          <p:spPr>
            <a:xfrm>
              <a:off x="2596425" y="12871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03" name="Google Shape;16403;p63"/>
            <p:cNvSpPr/>
            <p:nvPr/>
          </p:nvSpPr>
          <p:spPr>
            <a:xfrm>
              <a:off x="2595500" y="12862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04" name="Google Shape;16404;p63"/>
            <p:cNvSpPr/>
            <p:nvPr/>
          </p:nvSpPr>
          <p:spPr>
            <a:xfrm>
              <a:off x="2605675" y="1280675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0" y="1"/>
                  </a:moveTo>
                  <a:lnTo>
                    <a:pt x="0" y="962"/>
                  </a:lnTo>
                  <a:lnTo>
                    <a:pt x="111" y="96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05" name="Google Shape;16405;p63"/>
            <p:cNvSpPr/>
            <p:nvPr/>
          </p:nvSpPr>
          <p:spPr>
            <a:xfrm>
              <a:off x="2608450" y="12806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06" name="Google Shape;16406;p63"/>
            <p:cNvSpPr/>
            <p:nvPr/>
          </p:nvSpPr>
          <p:spPr>
            <a:xfrm>
              <a:off x="2595500" y="12788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518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07" name="Google Shape;16407;p63"/>
            <p:cNvSpPr/>
            <p:nvPr/>
          </p:nvSpPr>
          <p:spPr>
            <a:xfrm>
              <a:off x="2596425" y="1280675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518" y="1"/>
                  </a:moveTo>
                  <a:lnTo>
                    <a:pt x="0" y="260"/>
                  </a:lnTo>
                  <a:lnTo>
                    <a:pt x="0" y="297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08" name="Google Shape;16408;p63"/>
            <p:cNvSpPr/>
            <p:nvPr/>
          </p:nvSpPr>
          <p:spPr>
            <a:xfrm>
              <a:off x="2586250" y="1294550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12" y="1"/>
                  </a:moveTo>
                  <a:lnTo>
                    <a:pt x="1" y="37"/>
                  </a:lnTo>
                  <a:lnTo>
                    <a:pt x="1" y="925"/>
                  </a:lnTo>
                  <a:lnTo>
                    <a:pt x="112" y="851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09" name="Google Shape;16409;p63"/>
            <p:cNvSpPr/>
            <p:nvPr/>
          </p:nvSpPr>
          <p:spPr>
            <a:xfrm>
              <a:off x="2585325" y="12917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38" y="103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10" name="Google Shape;16410;p63"/>
            <p:cNvSpPr/>
            <p:nvPr/>
          </p:nvSpPr>
          <p:spPr>
            <a:xfrm>
              <a:off x="2595500" y="12871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11" name="Google Shape;16411;p63"/>
            <p:cNvSpPr/>
            <p:nvPr/>
          </p:nvSpPr>
          <p:spPr>
            <a:xfrm>
              <a:off x="2596425" y="12862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12" name="Google Shape;16412;p63"/>
            <p:cNvSpPr/>
            <p:nvPr/>
          </p:nvSpPr>
          <p:spPr>
            <a:xfrm>
              <a:off x="2585325" y="12853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1"/>
                  </a:moveTo>
                  <a:lnTo>
                    <a:pt x="1" y="260"/>
                  </a:lnTo>
                  <a:lnTo>
                    <a:pt x="38" y="297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13" name="Google Shape;16413;p63"/>
            <p:cNvSpPr/>
            <p:nvPr/>
          </p:nvSpPr>
          <p:spPr>
            <a:xfrm>
              <a:off x="2586250" y="128622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1" y="260"/>
                  </a:lnTo>
                  <a:lnTo>
                    <a:pt x="1" y="370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14" name="Google Shape;16414;p63"/>
            <p:cNvSpPr/>
            <p:nvPr/>
          </p:nvSpPr>
          <p:spPr>
            <a:xfrm>
              <a:off x="2576100" y="13001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7" y="0"/>
                  </a:moveTo>
                  <a:lnTo>
                    <a:pt x="0" y="37"/>
                  </a:lnTo>
                  <a:lnTo>
                    <a:pt x="0" y="925"/>
                  </a:lnTo>
                  <a:lnTo>
                    <a:pt x="37" y="88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15" name="Google Shape;16415;p63"/>
            <p:cNvSpPr/>
            <p:nvPr/>
          </p:nvSpPr>
          <p:spPr>
            <a:xfrm>
              <a:off x="2575175" y="12991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16" name="Google Shape;16416;p63"/>
            <p:cNvSpPr/>
            <p:nvPr/>
          </p:nvSpPr>
          <p:spPr>
            <a:xfrm>
              <a:off x="2585325" y="12927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17" name="Google Shape;16417;p63"/>
            <p:cNvSpPr/>
            <p:nvPr/>
          </p:nvSpPr>
          <p:spPr>
            <a:xfrm>
              <a:off x="2586250" y="12917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18" name="Google Shape;16418;p63"/>
            <p:cNvSpPr/>
            <p:nvPr/>
          </p:nvSpPr>
          <p:spPr>
            <a:xfrm>
              <a:off x="2575175" y="129177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444" y="1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19" name="Google Shape;16419;p63"/>
            <p:cNvSpPr/>
            <p:nvPr/>
          </p:nvSpPr>
          <p:spPr>
            <a:xfrm>
              <a:off x="2576100" y="129177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20" name="Google Shape;16420;p63"/>
            <p:cNvSpPr/>
            <p:nvPr/>
          </p:nvSpPr>
          <p:spPr>
            <a:xfrm>
              <a:off x="2565925" y="13056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21" name="Google Shape;16421;p63"/>
            <p:cNvSpPr/>
            <p:nvPr/>
          </p:nvSpPr>
          <p:spPr>
            <a:xfrm>
              <a:off x="2564075" y="13047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61"/>
                  </a:lnTo>
                  <a:lnTo>
                    <a:pt x="74" y="99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22" name="Google Shape;16422;p63"/>
            <p:cNvSpPr/>
            <p:nvPr/>
          </p:nvSpPr>
          <p:spPr>
            <a:xfrm>
              <a:off x="2575175" y="12991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23" name="Google Shape;16423;p63"/>
            <p:cNvSpPr/>
            <p:nvPr/>
          </p:nvSpPr>
          <p:spPr>
            <a:xfrm>
              <a:off x="2576100" y="12991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2"/>
                  </a:lnTo>
                  <a:lnTo>
                    <a:pt x="74" y="92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24" name="Google Shape;16424;p63"/>
            <p:cNvSpPr/>
            <p:nvPr/>
          </p:nvSpPr>
          <p:spPr>
            <a:xfrm>
              <a:off x="2564075" y="12973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81" y="0"/>
                  </a:moveTo>
                  <a:lnTo>
                    <a:pt x="0" y="296"/>
                  </a:lnTo>
                  <a:lnTo>
                    <a:pt x="74" y="333"/>
                  </a:lnTo>
                  <a:lnTo>
                    <a:pt x="555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25" name="Google Shape;16425;p63"/>
            <p:cNvSpPr/>
            <p:nvPr/>
          </p:nvSpPr>
          <p:spPr>
            <a:xfrm>
              <a:off x="2565925" y="129917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481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481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26" name="Google Shape;16426;p63"/>
            <p:cNvSpPr/>
            <p:nvPr/>
          </p:nvSpPr>
          <p:spPr>
            <a:xfrm>
              <a:off x="2719350" y="1142975"/>
              <a:ext cx="97075" cy="239400"/>
            </a:xfrm>
            <a:custGeom>
              <a:avLst/>
              <a:gdLst/>
              <a:ahLst/>
              <a:cxnLst/>
              <a:rect l="l" t="t" r="r" b="b"/>
              <a:pathLst>
                <a:path w="3883" h="9576" extrusionOk="0">
                  <a:moveTo>
                    <a:pt x="3291" y="9206"/>
                  </a:moveTo>
                  <a:cubicBezTo>
                    <a:pt x="2773" y="9465"/>
                    <a:pt x="2071" y="9576"/>
                    <a:pt x="1479" y="9465"/>
                  </a:cubicBezTo>
                  <a:cubicBezTo>
                    <a:pt x="1147" y="9428"/>
                    <a:pt x="851" y="9317"/>
                    <a:pt x="592" y="9206"/>
                  </a:cubicBezTo>
                  <a:cubicBezTo>
                    <a:pt x="185" y="8947"/>
                    <a:pt x="1" y="8651"/>
                    <a:pt x="38" y="8319"/>
                  </a:cubicBezTo>
                  <a:lnTo>
                    <a:pt x="38" y="8319"/>
                  </a:lnTo>
                  <a:lnTo>
                    <a:pt x="38" y="0"/>
                  </a:lnTo>
                  <a:lnTo>
                    <a:pt x="3846" y="0"/>
                  </a:lnTo>
                  <a:lnTo>
                    <a:pt x="3846" y="8319"/>
                  </a:lnTo>
                  <a:cubicBezTo>
                    <a:pt x="3882" y="8651"/>
                    <a:pt x="3698" y="8947"/>
                    <a:pt x="3291" y="92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27" name="Google Shape;16427;p63"/>
            <p:cNvSpPr/>
            <p:nvPr/>
          </p:nvSpPr>
          <p:spPr>
            <a:xfrm>
              <a:off x="2970750" y="1189175"/>
              <a:ext cx="7425" cy="143300"/>
            </a:xfrm>
            <a:custGeom>
              <a:avLst/>
              <a:gdLst/>
              <a:ahLst/>
              <a:cxnLst/>
              <a:rect l="l" t="t" r="r" b="b"/>
              <a:pathLst>
                <a:path w="297" h="5732" extrusionOk="0">
                  <a:moveTo>
                    <a:pt x="296" y="1"/>
                  </a:moveTo>
                  <a:cubicBezTo>
                    <a:pt x="259" y="38"/>
                    <a:pt x="185" y="75"/>
                    <a:pt x="112" y="75"/>
                  </a:cubicBezTo>
                  <a:lnTo>
                    <a:pt x="1" y="5620"/>
                  </a:lnTo>
                  <a:lnTo>
                    <a:pt x="148" y="5731"/>
                  </a:lnTo>
                  <a:lnTo>
                    <a:pt x="296" y="562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28" name="Google Shape;16428;p63"/>
            <p:cNvSpPr/>
            <p:nvPr/>
          </p:nvSpPr>
          <p:spPr>
            <a:xfrm>
              <a:off x="2970750" y="1191025"/>
              <a:ext cx="3725" cy="141450"/>
            </a:xfrm>
            <a:custGeom>
              <a:avLst/>
              <a:gdLst/>
              <a:ahLst/>
              <a:cxnLst/>
              <a:rect l="l" t="t" r="r" b="b"/>
              <a:pathLst>
                <a:path w="149" h="5658" extrusionOk="0">
                  <a:moveTo>
                    <a:pt x="148" y="1"/>
                  </a:moveTo>
                  <a:cubicBezTo>
                    <a:pt x="148" y="1"/>
                    <a:pt x="38" y="75"/>
                    <a:pt x="1" y="75"/>
                  </a:cubicBezTo>
                  <a:lnTo>
                    <a:pt x="1" y="5546"/>
                  </a:lnTo>
                  <a:lnTo>
                    <a:pt x="148" y="565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29" name="Google Shape;16429;p63"/>
            <p:cNvSpPr/>
            <p:nvPr/>
          </p:nvSpPr>
          <p:spPr>
            <a:xfrm>
              <a:off x="2975375" y="11938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30" name="Google Shape;16430;p63"/>
            <p:cNvSpPr/>
            <p:nvPr/>
          </p:nvSpPr>
          <p:spPr>
            <a:xfrm>
              <a:off x="2978150" y="1195650"/>
              <a:ext cx="16650" cy="44400"/>
            </a:xfrm>
            <a:custGeom>
              <a:avLst/>
              <a:gdLst/>
              <a:ahLst/>
              <a:cxnLst/>
              <a:rect l="l" t="t" r="r" b="b"/>
              <a:pathLst>
                <a:path w="666" h="1776" extrusionOk="0">
                  <a:moveTo>
                    <a:pt x="37" y="1"/>
                  </a:moveTo>
                  <a:lnTo>
                    <a:pt x="0" y="75"/>
                  </a:lnTo>
                  <a:lnTo>
                    <a:pt x="370" y="999"/>
                  </a:lnTo>
                  <a:lnTo>
                    <a:pt x="629" y="1775"/>
                  </a:lnTo>
                  <a:lnTo>
                    <a:pt x="666" y="1738"/>
                  </a:lnTo>
                  <a:lnTo>
                    <a:pt x="370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31" name="Google Shape;16431;p63"/>
            <p:cNvSpPr/>
            <p:nvPr/>
          </p:nvSpPr>
          <p:spPr>
            <a:xfrm>
              <a:off x="2975375" y="12280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111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32" name="Google Shape;16432;p63"/>
            <p:cNvSpPr/>
            <p:nvPr/>
          </p:nvSpPr>
          <p:spPr>
            <a:xfrm>
              <a:off x="2975375" y="1197500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0" y="1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33" name="Google Shape;16433;p63"/>
            <p:cNvSpPr/>
            <p:nvPr/>
          </p:nvSpPr>
          <p:spPr>
            <a:xfrm>
              <a:off x="2975375" y="119472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740" y="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34" name="Google Shape;16434;p63"/>
            <p:cNvSpPr/>
            <p:nvPr/>
          </p:nvSpPr>
          <p:spPr>
            <a:xfrm>
              <a:off x="2975375" y="12640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35" name="Google Shape;16435;p63"/>
            <p:cNvSpPr/>
            <p:nvPr/>
          </p:nvSpPr>
          <p:spPr>
            <a:xfrm>
              <a:off x="2978150" y="1266825"/>
              <a:ext cx="16650" cy="43475"/>
            </a:xfrm>
            <a:custGeom>
              <a:avLst/>
              <a:gdLst/>
              <a:ahLst/>
              <a:cxnLst/>
              <a:rect l="l" t="t" r="r" b="b"/>
              <a:pathLst>
                <a:path w="666" h="1739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62"/>
                  </a:lnTo>
                  <a:lnTo>
                    <a:pt x="629" y="1738"/>
                  </a:lnTo>
                  <a:lnTo>
                    <a:pt x="666" y="1701"/>
                  </a:lnTo>
                  <a:lnTo>
                    <a:pt x="370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36" name="Google Shape;16436;p63"/>
            <p:cNvSpPr/>
            <p:nvPr/>
          </p:nvSpPr>
          <p:spPr>
            <a:xfrm>
              <a:off x="2975375" y="129917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37" name="Google Shape;16437;p63"/>
            <p:cNvSpPr/>
            <p:nvPr/>
          </p:nvSpPr>
          <p:spPr>
            <a:xfrm>
              <a:off x="2977225" y="132690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" y="1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666" y="555"/>
                  </a:lnTo>
                  <a:lnTo>
                    <a:pt x="814" y="40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38" name="Google Shape;16438;p63"/>
            <p:cNvSpPr/>
            <p:nvPr/>
          </p:nvSpPr>
          <p:spPr>
            <a:xfrm>
              <a:off x="2975375" y="13278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39" name="Google Shape;16439;p63"/>
            <p:cNvSpPr/>
            <p:nvPr/>
          </p:nvSpPr>
          <p:spPr>
            <a:xfrm>
              <a:off x="2977225" y="1310275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629" y="0"/>
                  </a:moveTo>
                  <a:lnTo>
                    <a:pt x="592" y="37"/>
                  </a:lnTo>
                  <a:lnTo>
                    <a:pt x="481" y="37"/>
                  </a:lnTo>
                  <a:lnTo>
                    <a:pt x="0" y="739"/>
                  </a:lnTo>
                  <a:lnTo>
                    <a:pt x="0" y="739"/>
                  </a:lnTo>
                  <a:lnTo>
                    <a:pt x="74" y="66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40" name="Google Shape;16440;p63"/>
            <p:cNvSpPr/>
            <p:nvPr/>
          </p:nvSpPr>
          <p:spPr>
            <a:xfrm>
              <a:off x="2975375" y="1309350"/>
              <a:ext cx="16650" cy="19425"/>
            </a:xfrm>
            <a:custGeom>
              <a:avLst/>
              <a:gdLst/>
              <a:ahLst/>
              <a:cxnLst/>
              <a:rect l="l" t="t" r="r" b="b"/>
              <a:pathLst>
                <a:path w="666" h="777" extrusionOk="0">
                  <a:moveTo>
                    <a:pt x="629" y="0"/>
                  </a:moveTo>
                  <a:lnTo>
                    <a:pt x="0" y="739"/>
                  </a:lnTo>
                  <a:lnTo>
                    <a:pt x="74" y="776"/>
                  </a:lnTo>
                  <a:lnTo>
                    <a:pt x="666" y="7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41" name="Google Shape;16441;p63"/>
            <p:cNvSpPr/>
            <p:nvPr/>
          </p:nvSpPr>
          <p:spPr>
            <a:xfrm>
              <a:off x="2975375" y="1300100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42" name="Google Shape;16442;p63"/>
            <p:cNvSpPr/>
            <p:nvPr/>
          </p:nvSpPr>
          <p:spPr>
            <a:xfrm>
              <a:off x="2975375" y="1267750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0" y="0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43" name="Google Shape;16443;p63"/>
            <p:cNvSpPr/>
            <p:nvPr/>
          </p:nvSpPr>
          <p:spPr>
            <a:xfrm>
              <a:off x="2975375" y="12649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44" name="Google Shape;16444;p63"/>
            <p:cNvSpPr/>
            <p:nvPr/>
          </p:nvSpPr>
          <p:spPr>
            <a:xfrm>
              <a:off x="2977225" y="124002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629" y="0"/>
                  </a:moveTo>
                  <a:lnTo>
                    <a:pt x="592" y="37"/>
                  </a:lnTo>
                  <a:lnTo>
                    <a:pt x="481" y="37"/>
                  </a:lnTo>
                  <a:lnTo>
                    <a:pt x="0" y="1072"/>
                  </a:lnTo>
                  <a:lnTo>
                    <a:pt x="74" y="961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45" name="Google Shape;16445;p63"/>
            <p:cNvSpPr/>
            <p:nvPr/>
          </p:nvSpPr>
          <p:spPr>
            <a:xfrm>
              <a:off x="2975375" y="1229850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1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46" name="Google Shape;16446;p63"/>
            <p:cNvSpPr/>
            <p:nvPr/>
          </p:nvSpPr>
          <p:spPr>
            <a:xfrm>
              <a:off x="2975375" y="1239100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629" y="0"/>
                  </a:moveTo>
                  <a:lnTo>
                    <a:pt x="0" y="1035"/>
                  </a:lnTo>
                  <a:lnTo>
                    <a:pt x="74" y="1109"/>
                  </a:lnTo>
                  <a:lnTo>
                    <a:pt x="666" y="7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47" name="Google Shape;16447;p63"/>
            <p:cNvSpPr/>
            <p:nvPr/>
          </p:nvSpPr>
          <p:spPr>
            <a:xfrm>
              <a:off x="2992925" y="1177175"/>
              <a:ext cx="4650" cy="165450"/>
            </a:xfrm>
            <a:custGeom>
              <a:avLst/>
              <a:gdLst/>
              <a:ahLst/>
              <a:cxnLst/>
              <a:rect l="l" t="t" r="r" b="b"/>
              <a:pathLst>
                <a:path w="186" h="6618" extrusionOk="0">
                  <a:moveTo>
                    <a:pt x="186" y="0"/>
                  </a:moveTo>
                  <a:cubicBezTo>
                    <a:pt x="149" y="0"/>
                    <a:pt x="75" y="74"/>
                    <a:pt x="75" y="74"/>
                  </a:cubicBezTo>
                  <a:lnTo>
                    <a:pt x="1" y="6544"/>
                  </a:lnTo>
                  <a:lnTo>
                    <a:pt x="149" y="6618"/>
                  </a:lnTo>
                  <a:lnTo>
                    <a:pt x="186" y="6581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48" name="Google Shape;16448;p63"/>
            <p:cNvSpPr/>
            <p:nvPr/>
          </p:nvSpPr>
          <p:spPr>
            <a:xfrm>
              <a:off x="2992000" y="1179025"/>
              <a:ext cx="3725" cy="164525"/>
            </a:xfrm>
            <a:custGeom>
              <a:avLst/>
              <a:gdLst/>
              <a:ahLst/>
              <a:cxnLst/>
              <a:rect l="l" t="t" r="r" b="b"/>
              <a:pathLst>
                <a:path w="149" h="6581" extrusionOk="0">
                  <a:moveTo>
                    <a:pt x="149" y="0"/>
                  </a:moveTo>
                  <a:cubicBezTo>
                    <a:pt x="112" y="0"/>
                    <a:pt x="38" y="0"/>
                    <a:pt x="1" y="37"/>
                  </a:cubicBezTo>
                  <a:lnTo>
                    <a:pt x="1" y="6507"/>
                  </a:lnTo>
                  <a:lnTo>
                    <a:pt x="149" y="6581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49" name="Google Shape;16449;p63"/>
            <p:cNvSpPr/>
            <p:nvPr/>
          </p:nvSpPr>
          <p:spPr>
            <a:xfrm>
              <a:off x="2968900" y="1191025"/>
              <a:ext cx="6500" cy="142375"/>
            </a:xfrm>
            <a:custGeom>
              <a:avLst/>
              <a:gdLst/>
              <a:ahLst/>
              <a:cxnLst/>
              <a:rect l="l" t="t" r="r" b="b"/>
              <a:pathLst>
                <a:path w="260" h="5695" extrusionOk="0">
                  <a:moveTo>
                    <a:pt x="186" y="1"/>
                  </a:moveTo>
                  <a:cubicBezTo>
                    <a:pt x="112" y="75"/>
                    <a:pt x="75" y="75"/>
                    <a:pt x="1" y="112"/>
                  </a:cubicBezTo>
                  <a:lnTo>
                    <a:pt x="1" y="5620"/>
                  </a:lnTo>
                  <a:lnTo>
                    <a:pt x="149" y="5694"/>
                  </a:lnTo>
                  <a:lnTo>
                    <a:pt x="259" y="562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50" name="Google Shape;16450;p63"/>
            <p:cNvSpPr/>
            <p:nvPr/>
          </p:nvSpPr>
          <p:spPr>
            <a:xfrm>
              <a:off x="2971675" y="1190100"/>
              <a:ext cx="3725" cy="143300"/>
            </a:xfrm>
            <a:custGeom>
              <a:avLst/>
              <a:gdLst/>
              <a:ahLst/>
              <a:cxnLst/>
              <a:rect l="l" t="t" r="r" b="b"/>
              <a:pathLst>
                <a:path w="149" h="5732" extrusionOk="0">
                  <a:moveTo>
                    <a:pt x="148" y="1"/>
                  </a:moveTo>
                  <a:cubicBezTo>
                    <a:pt x="148" y="38"/>
                    <a:pt x="111" y="38"/>
                    <a:pt x="1" y="112"/>
                  </a:cubicBezTo>
                  <a:lnTo>
                    <a:pt x="1" y="5731"/>
                  </a:lnTo>
                  <a:lnTo>
                    <a:pt x="148" y="565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51" name="Google Shape;16451;p63"/>
            <p:cNvSpPr/>
            <p:nvPr/>
          </p:nvSpPr>
          <p:spPr>
            <a:xfrm>
              <a:off x="2952275" y="11947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52" name="Google Shape;16452;p63"/>
            <p:cNvSpPr/>
            <p:nvPr/>
          </p:nvSpPr>
          <p:spPr>
            <a:xfrm>
              <a:off x="2952275" y="1197500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703" y="1"/>
                  </a:moveTo>
                  <a:lnTo>
                    <a:pt x="333" y="814"/>
                  </a:lnTo>
                  <a:lnTo>
                    <a:pt x="0" y="1701"/>
                  </a:lnTo>
                  <a:lnTo>
                    <a:pt x="74" y="1738"/>
                  </a:lnTo>
                  <a:lnTo>
                    <a:pt x="370" y="962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53" name="Google Shape;16453;p63"/>
            <p:cNvSpPr/>
            <p:nvPr/>
          </p:nvSpPr>
          <p:spPr>
            <a:xfrm>
              <a:off x="2952275" y="12298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777" y="111"/>
                  </a:lnTo>
                  <a:lnTo>
                    <a:pt x="777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54" name="Google Shape;16454;p63"/>
            <p:cNvSpPr/>
            <p:nvPr/>
          </p:nvSpPr>
          <p:spPr>
            <a:xfrm>
              <a:off x="2954125" y="1198425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629" y="38"/>
                  </a:lnTo>
                  <a:lnTo>
                    <a:pt x="0" y="1664"/>
                  </a:lnTo>
                  <a:lnTo>
                    <a:pt x="74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55" name="Google Shape;16455;p63"/>
            <p:cNvSpPr/>
            <p:nvPr/>
          </p:nvSpPr>
          <p:spPr>
            <a:xfrm>
              <a:off x="2954125" y="1195650"/>
              <a:ext cx="17575" cy="12975"/>
            </a:xfrm>
            <a:custGeom>
              <a:avLst/>
              <a:gdLst/>
              <a:ahLst/>
              <a:cxnLst/>
              <a:rect l="l" t="t" r="r" b="b"/>
              <a:pathLst>
                <a:path w="703" h="519" extrusionOk="0">
                  <a:moveTo>
                    <a:pt x="703" y="1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03" y="112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56" name="Google Shape;16456;p63"/>
            <p:cNvSpPr/>
            <p:nvPr/>
          </p:nvSpPr>
          <p:spPr>
            <a:xfrm>
              <a:off x="2952275" y="12649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0"/>
                  </a:moveTo>
                  <a:lnTo>
                    <a:pt x="0" y="444"/>
                  </a:lnTo>
                  <a:lnTo>
                    <a:pt x="111" y="555"/>
                  </a:lnTo>
                  <a:lnTo>
                    <a:pt x="777" y="148"/>
                  </a:lnTo>
                  <a:lnTo>
                    <a:pt x="777" y="7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57" name="Google Shape;16457;p63"/>
            <p:cNvSpPr/>
            <p:nvPr/>
          </p:nvSpPr>
          <p:spPr>
            <a:xfrm>
              <a:off x="2952275" y="1267750"/>
              <a:ext cx="17575" cy="43450"/>
            </a:xfrm>
            <a:custGeom>
              <a:avLst/>
              <a:gdLst/>
              <a:ahLst/>
              <a:cxnLst/>
              <a:rect l="l" t="t" r="r" b="b"/>
              <a:pathLst>
                <a:path w="703" h="1738" extrusionOk="0">
                  <a:moveTo>
                    <a:pt x="666" y="0"/>
                  </a:moveTo>
                  <a:lnTo>
                    <a:pt x="333" y="814"/>
                  </a:lnTo>
                  <a:lnTo>
                    <a:pt x="0" y="1701"/>
                  </a:lnTo>
                  <a:lnTo>
                    <a:pt x="74" y="1738"/>
                  </a:lnTo>
                  <a:lnTo>
                    <a:pt x="333" y="962"/>
                  </a:lnTo>
                  <a:lnTo>
                    <a:pt x="703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58" name="Google Shape;16458;p63"/>
            <p:cNvSpPr/>
            <p:nvPr/>
          </p:nvSpPr>
          <p:spPr>
            <a:xfrm>
              <a:off x="2952275" y="13001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03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59" name="Google Shape;16459;p63"/>
            <p:cNvSpPr/>
            <p:nvPr/>
          </p:nvSpPr>
          <p:spPr>
            <a:xfrm>
              <a:off x="2954125" y="1327825"/>
              <a:ext cx="16650" cy="13900"/>
            </a:xfrm>
            <a:custGeom>
              <a:avLst/>
              <a:gdLst/>
              <a:ahLst/>
              <a:cxnLst/>
              <a:rect l="l" t="t" r="r" b="b"/>
              <a:pathLst>
                <a:path w="666" h="556" extrusionOk="0">
                  <a:moveTo>
                    <a:pt x="592" y="0"/>
                  </a:moveTo>
                  <a:lnTo>
                    <a:pt x="0" y="370"/>
                  </a:lnTo>
                  <a:lnTo>
                    <a:pt x="0" y="555"/>
                  </a:lnTo>
                  <a:lnTo>
                    <a:pt x="666" y="148"/>
                  </a:lnTo>
                  <a:lnTo>
                    <a:pt x="666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60" name="Google Shape;16460;p63"/>
            <p:cNvSpPr/>
            <p:nvPr/>
          </p:nvSpPr>
          <p:spPr>
            <a:xfrm>
              <a:off x="2952275" y="13287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0"/>
                  </a:moveTo>
                  <a:lnTo>
                    <a:pt x="0" y="407"/>
                  </a:lnTo>
                  <a:lnTo>
                    <a:pt x="74" y="518"/>
                  </a:lnTo>
                  <a:lnTo>
                    <a:pt x="777" y="37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61" name="Google Shape;16461;p63"/>
            <p:cNvSpPr/>
            <p:nvPr/>
          </p:nvSpPr>
          <p:spPr>
            <a:xfrm>
              <a:off x="2955050" y="1311175"/>
              <a:ext cx="15725" cy="17600"/>
            </a:xfrm>
            <a:custGeom>
              <a:avLst/>
              <a:gdLst/>
              <a:ahLst/>
              <a:cxnLst/>
              <a:rect l="l" t="t" r="r" b="b"/>
              <a:pathLst>
                <a:path w="629" h="704" extrusionOk="0">
                  <a:moveTo>
                    <a:pt x="0" y="1"/>
                  </a:moveTo>
                  <a:lnTo>
                    <a:pt x="37" y="75"/>
                  </a:lnTo>
                  <a:lnTo>
                    <a:pt x="62" y="75"/>
                  </a:lnTo>
                  <a:lnTo>
                    <a:pt x="0" y="1"/>
                  </a:lnTo>
                  <a:close/>
                  <a:moveTo>
                    <a:pt x="62" y="75"/>
                  </a:moveTo>
                  <a:lnTo>
                    <a:pt x="555" y="666"/>
                  </a:lnTo>
                  <a:lnTo>
                    <a:pt x="629" y="703"/>
                  </a:lnTo>
                  <a:lnTo>
                    <a:pt x="148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62" name="Google Shape;16462;p63"/>
            <p:cNvSpPr/>
            <p:nvPr/>
          </p:nvSpPr>
          <p:spPr>
            <a:xfrm>
              <a:off x="2955975" y="1310275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37" y="0"/>
                  </a:moveTo>
                  <a:lnTo>
                    <a:pt x="0" y="111"/>
                  </a:lnTo>
                  <a:lnTo>
                    <a:pt x="592" y="739"/>
                  </a:lnTo>
                  <a:lnTo>
                    <a:pt x="629" y="73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63" name="Google Shape;16463;p63"/>
            <p:cNvSpPr/>
            <p:nvPr/>
          </p:nvSpPr>
          <p:spPr>
            <a:xfrm>
              <a:off x="2954125" y="1301025"/>
              <a:ext cx="17575" cy="12950"/>
            </a:xfrm>
            <a:custGeom>
              <a:avLst/>
              <a:gdLst/>
              <a:ahLst/>
              <a:cxnLst/>
              <a:rect l="l" t="t" r="r" b="b"/>
              <a:pathLst>
                <a:path w="703" h="518" extrusionOk="0">
                  <a:moveTo>
                    <a:pt x="703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03" y="111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64" name="Google Shape;16464;p63"/>
            <p:cNvSpPr/>
            <p:nvPr/>
          </p:nvSpPr>
          <p:spPr>
            <a:xfrm>
              <a:off x="2954125" y="1268675"/>
              <a:ext cx="17575" cy="42525"/>
            </a:xfrm>
            <a:custGeom>
              <a:avLst/>
              <a:gdLst/>
              <a:ahLst/>
              <a:cxnLst/>
              <a:rect l="l" t="t" r="r" b="b"/>
              <a:pathLst>
                <a:path w="703" h="1701" extrusionOk="0">
                  <a:moveTo>
                    <a:pt x="703" y="0"/>
                  </a:moveTo>
                  <a:lnTo>
                    <a:pt x="629" y="37"/>
                  </a:lnTo>
                  <a:lnTo>
                    <a:pt x="0" y="1664"/>
                  </a:lnTo>
                  <a:lnTo>
                    <a:pt x="74" y="1701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65" name="Google Shape;16465;p63"/>
            <p:cNvSpPr/>
            <p:nvPr/>
          </p:nvSpPr>
          <p:spPr>
            <a:xfrm>
              <a:off x="2954125" y="1266825"/>
              <a:ext cx="17575" cy="12050"/>
            </a:xfrm>
            <a:custGeom>
              <a:avLst/>
              <a:gdLst/>
              <a:ahLst/>
              <a:cxnLst/>
              <a:rect l="l" t="t" r="r" b="b"/>
              <a:pathLst>
                <a:path w="703" h="482" extrusionOk="0">
                  <a:moveTo>
                    <a:pt x="703" y="0"/>
                  </a:moveTo>
                  <a:lnTo>
                    <a:pt x="0" y="407"/>
                  </a:lnTo>
                  <a:lnTo>
                    <a:pt x="37" y="481"/>
                  </a:lnTo>
                  <a:lnTo>
                    <a:pt x="703" y="7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66" name="Google Shape;16466;p63"/>
            <p:cNvSpPr/>
            <p:nvPr/>
          </p:nvSpPr>
          <p:spPr>
            <a:xfrm>
              <a:off x="2955050" y="1240950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0" y="0"/>
                  </a:moveTo>
                  <a:lnTo>
                    <a:pt x="555" y="961"/>
                  </a:lnTo>
                  <a:lnTo>
                    <a:pt x="629" y="1072"/>
                  </a:lnTo>
                  <a:lnTo>
                    <a:pt x="148" y="3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67" name="Google Shape;16467;p63"/>
            <p:cNvSpPr/>
            <p:nvPr/>
          </p:nvSpPr>
          <p:spPr>
            <a:xfrm>
              <a:off x="2954125" y="1230775"/>
              <a:ext cx="17575" cy="12975"/>
            </a:xfrm>
            <a:custGeom>
              <a:avLst/>
              <a:gdLst/>
              <a:ahLst/>
              <a:cxnLst/>
              <a:rect l="l" t="t" r="r" b="b"/>
              <a:pathLst>
                <a:path w="703" h="519" extrusionOk="0">
                  <a:moveTo>
                    <a:pt x="703" y="1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03" y="74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68" name="Google Shape;16468;p63"/>
            <p:cNvSpPr/>
            <p:nvPr/>
          </p:nvSpPr>
          <p:spPr>
            <a:xfrm>
              <a:off x="2955975" y="1240025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37" y="0"/>
                  </a:moveTo>
                  <a:lnTo>
                    <a:pt x="0" y="74"/>
                  </a:lnTo>
                  <a:lnTo>
                    <a:pt x="592" y="1109"/>
                  </a:lnTo>
                  <a:lnTo>
                    <a:pt x="629" y="107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69" name="Google Shape;16469;p63"/>
            <p:cNvSpPr/>
            <p:nvPr/>
          </p:nvSpPr>
          <p:spPr>
            <a:xfrm>
              <a:off x="2952275" y="1195650"/>
              <a:ext cx="3725" cy="147900"/>
            </a:xfrm>
            <a:custGeom>
              <a:avLst/>
              <a:gdLst/>
              <a:ahLst/>
              <a:cxnLst/>
              <a:rect l="l" t="t" r="r" b="b"/>
              <a:pathLst>
                <a:path w="149" h="5916" extrusionOk="0">
                  <a:moveTo>
                    <a:pt x="0" y="1"/>
                  </a:moveTo>
                  <a:lnTo>
                    <a:pt x="0" y="5916"/>
                  </a:lnTo>
                  <a:lnTo>
                    <a:pt x="148" y="584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0" name="Google Shape;16470;p63"/>
            <p:cNvSpPr/>
            <p:nvPr/>
          </p:nvSpPr>
          <p:spPr>
            <a:xfrm>
              <a:off x="2950425" y="1194725"/>
              <a:ext cx="6500" cy="150675"/>
            </a:xfrm>
            <a:custGeom>
              <a:avLst/>
              <a:gdLst/>
              <a:ahLst/>
              <a:cxnLst/>
              <a:rect l="l" t="t" r="r" b="b"/>
              <a:pathLst>
                <a:path w="260" h="6027" extrusionOk="0">
                  <a:moveTo>
                    <a:pt x="259" y="1"/>
                  </a:moveTo>
                  <a:cubicBezTo>
                    <a:pt x="222" y="38"/>
                    <a:pt x="148" y="38"/>
                    <a:pt x="74" y="38"/>
                  </a:cubicBezTo>
                  <a:lnTo>
                    <a:pt x="0" y="5916"/>
                  </a:lnTo>
                  <a:lnTo>
                    <a:pt x="148" y="6027"/>
                  </a:lnTo>
                  <a:lnTo>
                    <a:pt x="259" y="5916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1" name="Google Shape;16471;p63"/>
            <p:cNvSpPr/>
            <p:nvPr/>
          </p:nvSpPr>
          <p:spPr>
            <a:xfrm>
              <a:off x="2950425" y="1195650"/>
              <a:ext cx="3725" cy="149750"/>
            </a:xfrm>
            <a:custGeom>
              <a:avLst/>
              <a:gdLst/>
              <a:ahLst/>
              <a:cxnLst/>
              <a:rect l="l" t="t" r="r" b="b"/>
              <a:pathLst>
                <a:path w="149" h="5990" extrusionOk="0">
                  <a:moveTo>
                    <a:pt x="0" y="1"/>
                  </a:moveTo>
                  <a:lnTo>
                    <a:pt x="0" y="5879"/>
                  </a:lnTo>
                  <a:lnTo>
                    <a:pt x="148" y="599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2" name="Google Shape;16472;p63"/>
            <p:cNvSpPr/>
            <p:nvPr/>
          </p:nvSpPr>
          <p:spPr>
            <a:xfrm>
              <a:off x="2955050" y="12067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666" y="555"/>
                  </a:lnTo>
                  <a:lnTo>
                    <a:pt x="776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3" name="Google Shape;16473;p63"/>
            <p:cNvSpPr/>
            <p:nvPr/>
          </p:nvSpPr>
          <p:spPr>
            <a:xfrm>
              <a:off x="2955975" y="1208600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61"/>
                  </a:lnTo>
                  <a:lnTo>
                    <a:pt x="629" y="1775"/>
                  </a:lnTo>
                  <a:lnTo>
                    <a:pt x="703" y="1701"/>
                  </a:lnTo>
                  <a:lnTo>
                    <a:pt x="370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4" name="Google Shape;16474;p63"/>
            <p:cNvSpPr/>
            <p:nvPr/>
          </p:nvSpPr>
          <p:spPr>
            <a:xfrm>
              <a:off x="2955050" y="12409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6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5" name="Google Shape;16475;p63"/>
            <p:cNvSpPr/>
            <p:nvPr/>
          </p:nvSpPr>
          <p:spPr>
            <a:xfrm>
              <a:off x="2955050" y="1209525"/>
              <a:ext cx="16650" cy="43450"/>
            </a:xfrm>
            <a:custGeom>
              <a:avLst/>
              <a:gdLst/>
              <a:ahLst/>
              <a:cxnLst/>
              <a:rect l="l" t="t" r="r" b="b"/>
              <a:pathLst>
                <a:path w="666" h="1738" extrusionOk="0">
                  <a:moveTo>
                    <a:pt x="0" y="0"/>
                  </a:moveTo>
                  <a:lnTo>
                    <a:pt x="629" y="1738"/>
                  </a:lnTo>
                  <a:lnTo>
                    <a:pt x="666" y="1664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6" name="Google Shape;16476;p63"/>
            <p:cNvSpPr/>
            <p:nvPr/>
          </p:nvSpPr>
          <p:spPr>
            <a:xfrm>
              <a:off x="2955050" y="120767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666" y="518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7" name="Google Shape;16477;p63"/>
            <p:cNvSpPr/>
            <p:nvPr/>
          </p:nvSpPr>
          <p:spPr>
            <a:xfrm>
              <a:off x="2955050" y="12770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6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8" name="Google Shape;16478;p63"/>
            <p:cNvSpPr/>
            <p:nvPr/>
          </p:nvSpPr>
          <p:spPr>
            <a:xfrm>
              <a:off x="2955975" y="1278850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37" y="0"/>
                  </a:moveTo>
                  <a:lnTo>
                    <a:pt x="0" y="74"/>
                  </a:lnTo>
                  <a:lnTo>
                    <a:pt x="370" y="998"/>
                  </a:lnTo>
                  <a:lnTo>
                    <a:pt x="629" y="1775"/>
                  </a:lnTo>
                  <a:lnTo>
                    <a:pt x="703" y="1738"/>
                  </a:lnTo>
                  <a:lnTo>
                    <a:pt x="370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9" name="Google Shape;16479;p63"/>
            <p:cNvSpPr/>
            <p:nvPr/>
          </p:nvSpPr>
          <p:spPr>
            <a:xfrm>
              <a:off x="2955050" y="13111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666" y="556"/>
                  </a:lnTo>
                  <a:lnTo>
                    <a:pt x="776" y="44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0" name="Google Shape;16480;p63"/>
            <p:cNvSpPr/>
            <p:nvPr/>
          </p:nvSpPr>
          <p:spPr>
            <a:xfrm>
              <a:off x="2955975" y="133892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629" y="555"/>
                  </a:lnTo>
                  <a:lnTo>
                    <a:pt x="776" y="44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1" name="Google Shape;16481;p63"/>
            <p:cNvSpPr/>
            <p:nvPr/>
          </p:nvSpPr>
          <p:spPr>
            <a:xfrm>
              <a:off x="2955050" y="1340775"/>
              <a:ext cx="18500" cy="12025"/>
            </a:xfrm>
            <a:custGeom>
              <a:avLst/>
              <a:gdLst/>
              <a:ahLst/>
              <a:cxnLst/>
              <a:rect l="l" t="t" r="r" b="b"/>
              <a:pathLst>
                <a:path w="740" h="481" extrusionOk="0">
                  <a:moveTo>
                    <a:pt x="0" y="0"/>
                  </a:moveTo>
                  <a:lnTo>
                    <a:pt x="0" y="74"/>
                  </a:lnTo>
                  <a:lnTo>
                    <a:pt x="666" y="481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2" name="Google Shape;16482;p63"/>
            <p:cNvSpPr/>
            <p:nvPr/>
          </p:nvSpPr>
          <p:spPr>
            <a:xfrm>
              <a:off x="2955975" y="1323200"/>
              <a:ext cx="15725" cy="18525"/>
            </a:xfrm>
            <a:custGeom>
              <a:avLst/>
              <a:gdLst/>
              <a:ahLst/>
              <a:cxnLst/>
              <a:rect l="l" t="t" r="r" b="b"/>
              <a:pathLst>
                <a:path w="629" h="741" extrusionOk="0">
                  <a:moveTo>
                    <a:pt x="629" y="1"/>
                  </a:moveTo>
                  <a:lnTo>
                    <a:pt x="592" y="38"/>
                  </a:lnTo>
                  <a:lnTo>
                    <a:pt x="518" y="38"/>
                  </a:lnTo>
                  <a:lnTo>
                    <a:pt x="0" y="740"/>
                  </a:lnTo>
                  <a:lnTo>
                    <a:pt x="111" y="629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3" name="Google Shape;16483;p63"/>
            <p:cNvSpPr/>
            <p:nvPr/>
          </p:nvSpPr>
          <p:spPr>
            <a:xfrm>
              <a:off x="2955050" y="1322275"/>
              <a:ext cx="15725" cy="19450"/>
            </a:xfrm>
            <a:custGeom>
              <a:avLst/>
              <a:gdLst/>
              <a:ahLst/>
              <a:cxnLst/>
              <a:rect l="l" t="t" r="r" b="b"/>
              <a:pathLst>
                <a:path w="629" h="778" extrusionOk="0">
                  <a:moveTo>
                    <a:pt x="592" y="1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629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4" name="Google Shape;16484;p63"/>
            <p:cNvSpPr/>
            <p:nvPr/>
          </p:nvSpPr>
          <p:spPr>
            <a:xfrm>
              <a:off x="2955050" y="131302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666" y="482"/>
                  </a:lnTo>
                  <a:lnTo>
                    <a:pt x="74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5" name="Google Shape;16485;p63"/>
            <p:cNvSpPr/>
            <p:nvPr/>
          </p:nvSpPr>
          <p:spPr>
            <a:xfrm>
              <a:off x="2955050" y="1280675"/>
              <a:ext cx="16650" cy="42550"/>
            </a:xfrm>
            <a:custGeom>
              <a:avLst/>
              <a:gdLst/>
              <a:ahLst/>
              <a:cxnLst/>
              <a:rect l="l" t="t" r="r" b="b"/>
              <a:pathLst>
                <a:path w="666" h="1702" extrusionOk="0">
                  <a:moveTo>
                    <a:pt x="0" y="1"/>
                  </a:moveTo>
                  <a:lnTo>
                    <a:pt x="629" y="1702"/>
                  </a:lnTo>
                  <a:lnTo>
                    <a:pt x="666" y="1665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6" name="Google Shape;16486;p63"/>
            <p:cNvSpPr/>
            <p:nvPr/>
          </p:nvSpPr>
          <p:spPr>
            <a:xfrm>
              <a:off x="2955050" y="127792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7" name="Google Shape;16487;p63"/>
            <p:cNvSpPr/>
            <p:nvPr/>
          </p:nvSpPr>
          <p:spPr>
            <a:xfrm>
              <a:off x="2955975" y="1252950"/>
              <a:ext cx="15725" cy="25925"/>
            </a:xfrm>
            <a:custGeom>
              <a:avLst/>
              <a:gdLst/>
              <a:ahLst/>
              <a:cxnLst/>
              <a:rect l="l" t="t" r="r" b="b"/>
              <a:pathLst>
                <a:path w="629" h="1037" extrusionOk="0">
                  <a:moveTo>
                    <a:pt x="629" y="1"/>
                  </a:moveTo>
                  <a:lnTo>
                    <a:pt x="592" y="38"/>
                  </a:lnTo>
                  <a:lnTo>
                    <a:pt x="518" y="38"/>
                  </a:lnTo>
                  <a:lnTo>
                    <a:pt x="0" y="1036"/>
                  </a:lnTo>
                  <a:lnTo>
                    <a:pt x="111" y="96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8" name="Google Shape;16488;p63"/>
            <p:cNvSpPr/>
            <p:nvPr/>
          </p:nvSpPr>
          <p:spPr>
            <a:xfrm>
              <a:off x="2955050" y="124187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740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9" name="Google Shape;16489;p63"/>
            <p:cNvSpPr/>
            <p:nvPr/>
          </p:nvSpPr>
          <p:spPr>
            <a:xfrm>
              <a:off x="2955050" y="1251100"/>
              <a:ext cx="15725" cy="27775"/>
            </a:xfrm>
            <a:custGeom>
              <a:avLst/>
              <a:gdLst/>
              <a:ahLst/>
              <a:cxnLst/>
              <a:rect l="l" t="t" r="r" b="b"/>
              <a:pathLst>
                <a:path w="629" h="1111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629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0" name="Google Shape;16490;p63"/>
            <p:cNvSpPr/>
            <p:nvPr/>
          </p:nvSpPr>
          <p:spPr>
            <a:xfrm>
              <a:off x="2970750" y="1190100"/>
              <a:ext cx="4650" cy="165475"/>
            </a:xfrm>
            <a:custGeom>
              <a:avLst/>
              <a:gdLst/>
              <a:ahLst/>
              <a:cxnLst/>
              <a:rect l="l" t="t" r="r" b="b"/>
              <a:pathLst>
                <a:path w="186" h="6619" extrusionOk="0">
                  <a:moveTo>
                    <a:pt x="185" y="1"/>
                  </a:moveTo>
                  <a:cubicBezTo>
                    <a:pt x="185" y="38"/>
                    <a:pt x="148" y="38"/>
                    <a:pt x="112" y="38"/>
                  </a:cubicBezTo>
                  <a:lnTo>
                    <a:pt x="1" y="6508"/>
                  </a:lnTo>
                  <a:lnTo>
                    <a:pt x="148" y="6619"/>
                  </a:lnTo>
                  <a:lnTo>
                    <a:pt x="185" y="65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1" name="Google Shape;16491;p63"/>
            <p:cNvSpPr/>
            <p:nvPr/>
          </p:nvSpPr>
          <p:spPr>
            <a:xfrm>
              <a:off x="2970750" y="1191025"/>
              <a:ext cx="3725" cy="164550"/>
            </a:xfrm>
            <a:custGeom>
              <a:avLst/>
              <a:gdLst/>
              <a:ahLst/>
              <a:cxnLst/>
              <a:rect l="l" t="t" r="r" b="b"/>
              <a:pathLst>
                <a:path w="149" h="6582" extrusionOk="0">
                  <a:moveTo>
                    <a:pt x="148" y="1"/>
                  </a:moveTo>
                  <a:cubicBezTo>
                    <a:pt x="112" y="75"/>
                    <a:pt x="38" y="75"/>
                    <a:pt x="1" y="75"/>
                  </a:cubicBezTo>
                  <a:lnTo>
                    <a:pt x="1" y="6471"/>
                  </a:lnTo>
                  <a:lnTo>
                    <a:pt x="148" y="658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2" name="Google Shape;16492;p63"/>
            <p:cNvSpPr/>
            <p:nvPr/>
          </p:nvSpPr>
          <p:spPr>
            <a:xfrm>
              <a:off x="2992000" y="1177175"/>
              <a:ext cx="6500" cy="168225"/>
            </a:xfrm>
            <a:custGeom>
              <a:avLst/>
              <a:gdLst/>
              <a:ahLst/>
              <a:cxnLst/>
              <a:rect l="l" t="t" r="r" b="b"/>
              <a:pathLst>
                <a:path w="260" h="6729" extrusionOk="0">
                  <a:moveTo>
                    <a:pt x="186" y="0"/>
                  </a:moveTo>
                  <a:cubicBezTo>
                    <a:pt x="112" y="74"/>
                    <a:pt x="38" y="74"/>
                    <a:pt x="1" y="111"/>
                  </a:cubicBezTo>
                  <a:lnTo>
                    <a:pt x="1" y="6618"/>
                  </a:lnTo>
                  <a:lnTo>
                    <a:pt x="149" y="6729"/>
                  </a:lnTo>
                  <a:lnTo>
                    <a:pt x="260" y="6618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3" name="Google Shape;16493;p63"/>
            <p:cNvSpPr/>
            <p:nvPr/>
          </p:nvSpPr>
          <p:spPr>
            <a:xfrm>
              <a:off x="2994775" y="1176250"/>
              <a:ext cx="3725" cy="169150"/>
            </a:xfrm>
            <a:custGeom>
              <a:avLst/>
              <a:gdLst/>
              <a:ahLst/>
              <a:cxnLst/>
              <a:rect l="l" t="t" r="r" b="b"/>
              <a:pathLst>
                <a:path w="149" h="6766" extrusionOk="0">
                  <a:moveTo>
                    <a:pt x="149" y="0"/>
                  </a:moveTo>
                  <a:cubicBezTo>
                    <a:pt x="112" y="37"/>
                    <a:pt x="75" y="37"/>
                    <a:pt x="1" y="111"/>
                  </a:cubicBezTo>
                  <a:lnTo>
                    <a:pt x="1" y="6766"/>
                  </a:lnTo>
                  <a:lnTo>
                    <a:pt x="149" y="6655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4" name="Google Shape;16494;p63"/>
            <p:cNvSpPr/>
            <p:nvPr/>
          </p:nvSpPr>
          <p:spPr>
            <a:xfrm>
              <a:off x="2975375" y="12067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03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777" y="111"/>
                  </a:lnTo>
                  <a:lnTo>
                    <a:pt x="777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5" name="Google Shape;16495;p63"/>
            <p:cNvSpPr/>
            <p:nvPr/>
          </p:nvSpPr>
          <p:spPr>
            <a:xfrm>
              <a:off x="2975375" y="1208600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666" y="0"/>
                  </a:moveTo>
                  <a:lnTo>
                    <a:pt x="333" y="851"/>
                  </a:lnTo>
                  <a:lnTo>
                    <a:pt x="0" y="1701"/>
                  </a:lnTo>
                  <a:lnTo>
                    <a:pt x="74" y="1775"/>
                  </a:lnTo>
                  <a:lnTo>
                    <a:pt x="333" y="961"/>
                  </a:lnTo>
                  <a:lnTo>
                    <a:pt x="703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6" name="Google Shape;16496;p63"/>
            <p:cNvSpPr/>
            <p:nvPr/>
          </p:nvSpPr>
          <p:spPr>
            <a:xfrm>
              <a:off x="2975375" y="12409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03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7" name="Google Shape;16497;p63"/>
            <p:cNvSpPr/>
            <p:nvPr/>
          </p:nvSpPr>
          <p:spPr>
            <a:xfrm>
              <a:off x="2977225" y="1209525"/>
              <a:ext cx="17575" cy="43450"/>
            </a:xfrm>
            <a:custGeom>
              <a:avLst/>
              <a:gdLst/>
              <a:ahLst/>
              <a:cxnLst/>
              <a:rect l="l" t="t" r="r" b="b"/>
              <a:pathLst>
                <a:path w="703" h="1738" extrusionOk="0">
                  <a:moveTo>
                    <a:pt x="703" y="0"/>
                  </a:moveTo>
                  <a:lnTo>
                    <a:pt x="629" y="74"/>
                  </a:lnTo>
                  <a:lnTo>
                    <a:pt x="0" y="1664"/>
                  </a:lnTo>
                  <a:lnTo>
                    <a:pt x="37" y="1738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8" name="Google Shape;16498;p63"/>
            <p:cNvSpPr/>
            <p:nvPr/>
          </p:nvSpPr>
          <p:spPr>
            <a:xfrm>
              <a:off x="2975375" y="12076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07"/>
                  </a:lnTo>
                  <a:lnTo>
                    <a:pt x="74" y="518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9" name="Google Shape;16499;p63"/>
            <p:cNvSpPr/>
            <p:nvPr/>
          </p:nvSpPr>
          <p:spPr>
            <a:xfrm>
              <a:off x="2975375" y="12770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03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0" name="Google Shape;16500;p63"/>
            <p:cNvSpPr/>
            <p:nvPr/>
          </p:nvSpPr>
          <p:spPr>
            <a:xfrm>
              <a:off x="2975375" y="1278850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666" y="0"/>
                  </a:moveTo>
                  <a:lnTo>
                    <a:pt x="333" y="850"/>
                  </a:lnTo>
                  <a:lnTo>
                    <a:pt x="0" y="1738"/>
                  </a:lnTo>
                  <a:lnTo>
                    <a:pt x="74" y="1775"/>
                  </a:lnTo>
                  <a:lnTo>
                    <a:pt x="333" y="998"/>
                  </a:lnTo>
                  <a:lnTo>
                    <a:pt x="703" y="7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1" name="Google Shape;16501;p63"/>
            <p:cNvSpPr/>
            <p:nvPr/>
          </p:nvSpPr>
          <p:spPr>
            <a:xfrm>
              <a:off x="2975375" y="13111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45"/>
                  </a:lnTo>
                  <a:lnTo>
                    <a:pt x="74" y="556"/>
                  </a:lnTo>
                  <a:lnTo>
                    <a:pt x="777" y="149"/>
                  </a:lnTo>
                  <a:lnTo>
                    <a:pt x="777" y="75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2" name="Google Shape;16502;p63"/>
            <p:cNvSpPr/>
            <p:nvPr/>
          </p:nvSpPr>
          <p:spPr>
            <a:xfrm>
              <a:off x="2975375" y="1338925"/>
              <a:ext cx="18500" cy="13875"/>
            </a:xfrm>
            <a:custGeom>
              <a:avLst/>
              <a:gdLst/>
              <a:ahLst/>
              <a:cxnLst/>
              <a:rect l="l" t="t" r="r" b="b"/>
              <a:pathLst>
                <a:path w="740" h="555" extrusionOk="0">
                  <a:moveTo>
                    <a:pt x="666" y="0"/>
                  </a:moveTo>
                  <a:lnTo>
                    <a:pt x="0" y="370"/>
                  </a:lnTo>
                  <a:lnTo>
                    <a:pt x="74" y="555"/>
                  </a:lnTo>
                  <a:lnTo>
                    <a:pt x="740" y="148"/>
                  </a:lnTo>
                  <a:lnTo>
                    <a:pt x="740" y="7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3" name="Google Shape;16503;p63"/>
            <p:cNvSpPr/>
            <p:nvPr/>
          </p:nvSpPr>
          <p:spPr>
            <a:xfrm>
              <a:off x="2975375" y="1340775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777" y="0"/>
                  </a:moveTo>
                  <a:lnTo>
                    <a:pt x="0" y="407"/>
                  </a:lnTo>
                  <a:lnTo>
                    <a:pt x="74" y="481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4" name="Google Shape;16504;p63"/>
            <p:cNvSpPr/>
            <p:nvPr/>
          </p:nvSpPr>
          <p:spPr>
            <a:xfrm>
              <a:off x="2978150" y="1323200"/>
              <a:ext cx="14800" cy="18525"/>
            </a:xfrm>
            <a:custGeom>
              <a:avLst/>
              <a:gdLst/>
              <a:ahLst/>
              <a:cxnLst/>
              <a:rect l="l" t="t" r="r" b="b"/>
              <a:pathLst>
                <a:path w="592" h="741" extrusionOk="0">
                  <a:moveTo>
                    <a:pt x="0" y="1"/>
                  </a:moveTo>
                  <a:lnTo>
                    <a:pt x="284" y="322"/>
                  </a:lnTo>
                  <a:lnTo>
                    <a:pt x="74" y="38"/>
                  </a:lnTo>
                  <a:lnTo>
                    <a:pt x="37" y="38"/>
                  </a:lnTo>
                  <a:lnTo>
                    <a:pt x="0" y="1"/>
                  </a:lnTo>
                  <a:close/>
                  <a:moveTo>
                    <a:pt x="284" y="322"/>
                  </a:moveTo>
                  <a:lnTo>
                    <a:pt x="592" y="740"/>
                  </a:lnTo>
                  <a:lnTo>
                    <a:pt x="555" y="629"/>
                  </a:lnTo>
                  <a:lnTo>
                    <a:pt x="284" y="322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5" name="Google Shape;16505;p63"/>
            <p:cNvSpPr/>
            <p:nvPr/>
          </p:nvSpPr>
          <p:spPr>
            <a:xfrm>
              <a:off x="2979075" y="1322275"/>
              <a:ext cx="15725" cy="19450"/>
            </a:xfrm>
            <a:custGeom>
              <a:avLst/>
              <a:gdLst/>
              <a:ahLst/>
              <a:cxnLst/>
              <a:rect l="l" t="t" r="r" b="b"/>
              <a:pathLst>
                <a:path w="629" h="778" extrusionOk="0">
                  <a:moveTo>
                    <a:pt x="37" y="1"/>
                  </a:moveTo>
                  <a:lnTo>
                    <a:pt x="0" y="75"/>
                  </a:lnTo>
                  <a:lnTo>
                    <a:pt x="555" y="777"/>
                  </a:lnTo>
                  <a:lnTo>
                    <a:pt x="629" y="74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6" name="Google Shape;16506;p63"/>
            <p:cNvSpPr/>
            <p:nvPr/>
          </p:nvSpPr>
          <p:spPr>
            <a:xfrm>
              <a:off x="2975375" y="13130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1"/>
                  </a:moveTo>
                  <a:lnTo>
                    <a:pt x="0" y="445"/>
                  </a:lnTo>
                  <a:lnTo>
                    <a:pt x="74" y="482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7" name="Google Shape;16507;p63"/>
            <p:cNvSpPr/>
            <p:nvPr/>
          </p:nvSpPr>
          <p:spPr>
            <a:xfrm>
              <a:off x="2977225" y="1280675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629" y="38"/>
                  </a:lnTo>
                  <a:lnTo>
                    <a:pt x="0" y="1665"/>
                  </a:lnTo>
                  <a:lnTo>
                    <a:pt x="37" y="1702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8" name="Google Shape;16508;p63"/>
            <p:cNvSpPr/>
            <p:nvPr/>
          </p:nvSpPr>
          <p:spPr>
            <a:xfrm>
              <a:off x="2975375" y="12779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07"/>
                  </a:lnTo>
                  <a:lnTo>
                    <a:pt x="74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9" name="Google Shape;16509;p63"/>
            <p:cNvSpPr/>
            <p:nvPr/>
          </p:nvSpPr>
          <p:spPr>
            <a:xfrm>
              <a:off x="2978150" y="1252950"/>
              <a:ext cx="14800" cy="25925"/>
            </a:xfrm>
            <a:custGeom>
              <a:avLst/>
              <a:gdLst/>
              <a:ahLst/>
              <a:cxnLst/>
              <a:rect l="l" t="t" r="r" b="b"/>
              <a:pathLst>
                <a:path w="592" h="1037" extrusionOk="0">
                  <a:moveTo>
                    <a:pt x="0" y="1"/>
                  </a:moveTo>
                  <a:lnTo>
                    <a:pt x="541" y="939"/>
                  </a:lnTo>
                  <a:lnTo>
                    <a:pt x="541" y="939"/>
                  </a:lnTo>
                  <a:lnTo>
                    <a:pt x="74" y="38"/>
                  </a:lnTo>
                  <a:lnTo>
                    <a:pt x="37" y="38"/>
                  </a:lnTo>
                  <a:lnTo>
                    <a:pt x="0" y="1"/>
                  </a:lnTo>
                  <a:close/>
                  <a:moveTo>
                    <a:pt x="541" y="939"/>
                  </a:moveTo>
                  <a:lnTo>
                    <a:pt x="592" y="1036"/>
                  </a:lnTo>
                  <a:lnTo>
                    <a:pt x="555" y="962"/>
                  </a:lnTo>
                  <a:lnTo>
                    <a:pt x="541" y="939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10" name="Google Shape;16510;p63"/>
            <p:cNvSpPr/>
            <p:nvPr/>
          </p:nvSpPr>
          <p:spPr>
            <a:xfrm>
              <a:off x="2975375" y="12418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74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11" name="Google Shape;16511;p63"/>
            <p:cNvSpPr/>
            <p:nvPr/>
          </p:nvSpPr>
          <p:spPr>
            <a:xfrm>
              <a:off x="2979075" y="1251100"/>
              <a:ext cx="15725" cy="27775"/>
            </a:xfrm>
            <a:custGeom>
              <a:avLst/>
              <a:gdLst/>
              <a:ahLst/>
              <a:cxnLst/>
              <a:rect l="l" t="t" r="r" b="b"/>
              <a:pathLst>
                <a:path w="629" h="1111" extrusionOk="0">
                  <a:moveTo>
                    <a:pt x="37" y="1"/>
                  </a:moveTo>
                  <a:lnTo>
                    <a:pt x="0" y="112"/>
                  </a:lnTo>
                  <a:lnTo>
                    <a:pt x="555" y="1110"/>
                  </a:lnTo>
                  <a:lnTo>
                    <a:pt x="629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12" name="Google Shape;16512;p63"/>
            <p:cNvSpPr/>
            <p:nvPr/>
          </p:nvSpPr>
          <p:spPr>
            <a:xfrm>
              <a:off x="2974450" y="1189175"/>
              <a:ext cx="3725" cy="166400"/>
            </a:xfrm>
            <a:custGeom>
              <a:avLst/>
              <a:gdLst/>
              <a:ahLst/>
              <a:cxnLst/>
              <a:rect l="l" t="t" r="r" b="b"/>
              <a:pathLst>
                <a:path w="149" h="6656" extrusionOk="0">
                  <a:moveTo>
                    <a:pt x="148" y="1"/>
                  </a:moveTo>
                  <a:cubicBezTo>
                    <a:pt x="111" y="38"/>
                    <a:pt x="37" y="75"/>
                    <a:pt x="0" y="75"/>
                  </a:cubicBezTo>
                  <a:lnTo>
                    <a:pt x="0" y="6656"/>
                  </a:lnTo>
                  <a:lnTo>
                    <a:pt x="148" y="654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13" name="Google Shape;16513;p63"/>
            <p:cNvSpPr/>
            <p:nvPr/>
          </p:nvSpPr>
          <p:spPr>
            <a:xfrm>
              <a:off x="2963350" y="13407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14" name="Google Shape;16514;p63"/>
            <p:cNvSpPr/>
            <p:nvPr/>
          </p:nvSpPr>
          <p:spPr>
            <a:xfrm>
              <a:off x="2960575" y="133892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998"/>
                  </a:lnTo>
                  <a:lnTo>
                    <a:pt x="112" y="1035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15" name="Google Shape;16515;p63"/>
            <p:cNvSpPr/>
            <p:nvPr/>
          </p:nvSpPr>
          <p:spPr>
            <a:xfrm>
              <a:off x="2971675" y="13333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16" name="Google Shape;16516;p63"/>
            <p:cNvSpPr/>
            <p:nvPr/>
          </p:nvSpPr>
          <p:spPr>
            <a:xfrm>
              <a:off x="2973525" y="13333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17" name="Google Shape;16517;p63"/>
            <p:cNvSpPr/>
            <p:nvPr/>
          </p:nvSpPr>
          <p:spPr>
            <a:xfrm>
              <a:off x="2960575" y="13324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9" y="0"/>
                  </a:moveTo>
                  <a:lnTo>
                    <a:pt x="1" y="259"/>
                  </a:lnTo>
                  <a:lnTo>
                    <a:pt x="112" y="333"/>
                  </a:lnTo>
                  <a:lnTo>
                    <a:pt x="555" y="37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18" name="Google Shape;16518;p63"/>
            <p:cNvSpPr/>
            <p:nvPr/>
          </p:nvSpPr>
          <p:spPr>
            <a:xfrm>
              <a:off x="2963350" y="1333375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444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19" name="Google Shape;16519;p63"/>
            <p:cNvSpPr/>
            <p:nvPr/>
          </p:nvSpPr>
          <p:spPr>
            <a:xfrm>
              <a:off x="2951350" y="1347225"/>
              <a:ext cx="2800" cy="23150"/>
            </a:xfrm>
            <a:custGeom>
              <a:avLst/>
              <a:gdLst/>
              <a:ahLst/>
              <a:cxnLst/>
              <a:rect l="l" t="t" r="r" b="b"/>
              <a:pathLst>
                <a:path w="112" h="926" extrusionOk="0">
                  <a:moveTo>
                    <a:pt x="0" y="1"/>
                  </a:moveTo>
                  <a:lnTo>
                    <a:pt x="0" y="925"/>
                  </a:lnTo>
                  <a:lnTo>
                    <a:pt x="111" y="88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0" name="Google Shape;16520;p63"/>
            <p:cNvSpPr/>
            <p:nvPr/>
          </p:nvSpPr>
          <p:spPr>
            <a:xfrm>
              <a:off x="2950425" y="13453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1" name="Google Shape;16521;p63"/>
            <p:cNvSpPr/>
            <p:nvPr/>
          </p:nvSpPr>
          <p:spPr>
            <a:xfrm>
              <a:off x="2961500" y="13407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4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2" name="Google Shape;16522;p63"/>
            <p:cNvSpPr/>
            <p:nvPr/>
          </p:nvSpPr>
          <p:spPr>
            <a:xfrm>
              <a:off x="2963350" y="13389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3" name="Google Shape;16523;p63"/>
            <p:cNvSpPr/>
            <p:nvPr/>
          </p:nvSpPr>
          <p:spPr>
            <a:xfrm>
              <a:off x="2950425" y="133800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518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4" name="Google Shape;16524;p63"/>
            <p:cNvSpPr/>
            <p:nvPr/>
          </p:nvSpPr>
          <p:spPr>
            <a:xfrm>
              <a:off x="2951350" y="1338925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5" name="Google Shape;16525;p63"/>
            <p:cNvSpPr/>
            <p:nvPr/>
          </p:nvSpPr>
          <p:spPr>
            <a:xfrm>
              <a:off x="2941175" y="13527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74" y="1"/>
                  </a:moveTo>
                  <a:lnTo>
                    <a:pt x="1" y="75"/>
                  </a:lnTo>
                  <a:lnTo>
                    <a:pt x="1" y="925"/>
                  </a:lnTo>
                  <a:lnTo>
                    <a:pt x="74" y="88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6" name="Google Shape;16526;p63"/>
            <p:cNvSpPr/>
            <p:nvPr/>
          </p:nvSpPr>
          <p:spPr>
            <a:xfrm>
              <a:off x="2940250" y="13518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7" name="Google Shape;16527;p63"/>
            <p:cNvSpPr/>
            <p:nvPr/>
          </p:nvSpPr>
          <p:spPr>
            <a:xfrm>
              <a:off x="2950425" y="134630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8" name="Google Shape;16528;p63"/>
            <p:cNvSpPr/>
            <p:nvPr/>
          </p:nvSpPr>
          <p:spPr>
            <a:xfrm>
              <a:off x="2952275" y="1345375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9" name="Google Shape;16529;p63"/>
            <p:cNvSpPr/>
            <p:nvPr/>
          </p:nvSpPr>
          <p:spPr>
            <a:xfrm>
              <a:off x="2940250" y="1345375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481" y="1"/>
                  </a:moveTo>
                  <a:lnTo>
                    <a:pt x="1" y="260"/>
                  </a:lnTo>
                  <a:lnTo>
                    <a:pt x="38" y="260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0" name="Google Shape;16530;p63"/>
            <p:cNvSpPr/>
            <p:nvPr/>
          </p:nvSpPr>
          <p:spPr>
            <a:xfrm>
              <a:off x="2941175" y="13453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1" y="260"/>
                  </a:lnTo>
                  <a:lnTo>
                    <a:pt x="1" y="371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1" name="Google Shape;16531;p63"/>
            <p:cNvSpPr/>
            <p:nvPr/>
          </p:nvSpPr>
          <p:spPr>
            <a:xfrm>
              <a:off x="2931000" y="13592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2" name="Google Shape;16532;p63"/>
            <p:cNvSpPr/>
            <p:nvPr/>
          </p:nvSpPr>
          <p:spPr>
            <a:xfrm>
              <a:off x="2929150" y="13574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3" name="Google Shape;16533;p63"/>
            <p:cNvSpPr/>
            <p:nvPr/>
          </p:nvSpPr>
          <p:spPr>
            <a:xfrm>
              <a:off x="2940250" y="13518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4" name="Google Shape;16534;p63"/>
            <p:cNvSpPr/>
            <p:nvPr/>
          </p:nvSpPr>
          <p:spPr>
            <a:xfrm>
              <a:off x="2942100" y="13518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5" name="Google Shape;16535;p63"/>
            <p:cNvSpPr/>
            <p:nvPr/>
          </p:nvSpPr>
          <p:spPr>
            <a:xfrm>
              <a:off x="2929150" y="13509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9" y="1"/>
                  </a:moveTo>
                  <a:lnTo>
                    <a:pt x="1" y="260"/>
                  </a:lnTo>
                  <a:lnTo>
                    <a:pt x="75" y="333"/>
                  </a:lnTo>
                  <a:lnTo>
                    <a:pt x="555" y="38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6" name="Google Shape;16536;p63"/>
            <p:cNvSpPr/>
            <p:nvPr/>
          </p:nvSpPr>
          <p:spPr>
            <a:xfrm>
              <a:off x="2931000" y="13518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1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7" name="Google Shape;16537;p63"/>
            <p:cNvSpPr/>
            <p:nvPr/>
          </p:nvSpPr>
          <p:spPr>
            <a:xfrm>
              <a:off x="2919925" y="136480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8" name="Google Shape;16538;p63"/>
            <p:cNvSpPr/>
            <p:nvPr/>
          </p:nvSpPr>
          <p:spPr>
            <a:xfrm>
              <a:off x="2919000" y="13638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9" name="Google Shape;16539;p63"/>
            <p:cNvSpPr/>
            <p:nvPr/>
          </p:nvSpPr>
          <p:spPr>
            <a:xfrm>
              <a:off x="2929150" y="13574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99"/>
                  </a:lnTo>
                  <a:lnTo>
                    <a:pt x="75" y="999"/>
                  </a:lnTo>
                  <a:lnTo>
                    <a:pt x="75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0" name="Google Shape;16540;p63"/>
            <p:cNvSpPr/>
            <p:nvPr/>
          </p:nvSpPr>
          <p:spPr>
            <a:xfrm>
              <a:off x="2931000" y="13574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1"/>
                  </a:moveTo>
                  <a:lnTo>
                    <a:pt x="1" y="74"/>
                  </a:lnTo>
                  <a:lnTo>
                    <a:pt x="1" y="999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1" name="Google Shape;16541;p63"/>
            <p:cNvSpPr/>
            <p:nvPr/>
          </p:nvSpPr>
          <p:spPr>
            <a:xfrm>
              <a:off x="2919000" y="13564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2" name="Google Shape;16542;p63"/>
            <p:cNvSpPr/>
            <p:nvPr/>
          </p:nvSpPr>
          <p:spPr>
            <a:xfrm>
              <a:off x="2919925" y="135740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74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3" name="Google Shape;16543;p63"/>
            <p:cNvSpPr/>
            <p:nvPr/>
          </p:nvSpPr>
          <p:spPr>
            <a:xfrm>
              <a:off x="2909750" y="13712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8" y="0"/>
                  </a:moveTo>
                  <a:lnTo>
                    <a:pt x="1" y="74"/>
                  </a:lnTo>
                  <a:lnTo>
                    <a:pt x="1" y="924"/>
                  </a:lnTo>
                  <a:lnTo>
                    <a:pt x="38" y="88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4" name="Google Shape;16544;p63"/>
            <p:cNvSpPr/>
            <p:nvPr/>
          </p:nvSpPr>
          <p:spPr>
            <a:xfrm>
              <a:off x="2908825" y="13703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4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5" name="Google Shape;16545;p63"/>
            <p:cNvSpPr/>
            <p:nvPr/>
          </p:nvSpPr>
          <p:spPr>
            <a:xfrm>
              <a:off x="2919000" y="13648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6" name="Google Shape;16546;p63"/>
            <p:cNvSpPr/>
            <p:nvPr/>
          </p:nvSpPr>
          <p:spPr>
            <a:xfrm>
              <a:off x="2919925" y="13638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7" name="Google Shape;16547;p63"/>
            <p:cNvSpPr/>
            <p:nvPr/>
          </p:nvSpPr>
          <p:spPr>
            <a:xfrm>
              <a:off x="2908825" y="13620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44" y="0"/>
                  </a:moveTo>
                  <a:lnTo>
                    <a:pt x="1" y="333"/>
                  </a:lnTo>
                  <a:lnTo>
                    <a:pt x="38" y="333"/>
                  </a:lnTo>
                  <a:lnTo>
                    <a:pt x="555" y="7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8" name="Google Shape;16548;p63"/>
            <p:cNvSpPr/>
            <p:nvPr/>
          </p:nvSpPr>
          <p:spPr>
            <a:xfrm>
              <a:off x="2909750" y="13638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9" name="Google Shape;16549;p63"/>
            <p:cNvSpPr/>
            <p:nvPr/>
          </p:nvSpPr>
          <p:spPr>
            <a:xfrm>
              <a:off x="2899575" y="137772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38" y="1"/>
                  </a:moveTo>
                  <a:lnTo>
                    <a:pt x="1" y="38"/>
                  </a:lnTo>
                  <a:lnTo>
                    <a:pt x="1" y="925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50" name="Google Shape;16550;p63"/>
            <p:cNvSpPr/>
            <p:nvPr/>
          </p:nvSpPr>
          <p:spPr>
            <a:xfrm>
              <a:off x="2898650" y="13758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1" y="1"/>
                  </a:moveTo>
                  <a:lnTo>
                    <a:pt x="1" y="999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51" name="Google Shape;16551;p63"/>
            <p:cNvSpPr/>
            <p:nvPr/>
          </p:nvSpPr>
          <p:spPr>
            <a:xfrm>
              <a:off x="2908825" y="13703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4"/>
                  </a:lnTo>
                  <a:lnTo>
                    <a:pt x="38" y="96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52" name="Google Shape;16552;p63"/>
            <p:cNvSpPr/>
            <p:nvPr/>
          </p:nvSpPr>
          <p:spPr>
            <a:xfrm>
              <a:off x="2909750" y="13694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111" y="96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53" name="Google Shape;16553;p63"/>
            <p:cNvSpPr/>
            <p:nvPr/>
          </p:nvSpPr>
          <p:spPr>
            <a:xfrm>
              <a:off x="2898650" y="1369425"/>
              <a:ext cx="13900" cy="6475"/>
            </a:xfrm>
            <a:custGeom>
              <a:avLst/>
              <a:gdLst/>
              <a:ahLst/>
              <a:cxnLst/>
              <a:rect l="l" t="t" r="r" b="b"/>
              <a:pathLst>
                <a:path w="556" h="259" extrusionOk="0">
                  <a:moveTo>
                    <a:pt x="445" y="0"/>
                  </a:moveTo>
                  <a:lnTo>
                    <a:pt x="1" y="259"/>
                  </a:lnTo>
                  <a:lnTo>
                    <a:pt x="38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54" name="Google Shape;16554;p63"/>
            <p:cNvSpPr/>
            <p:nvPr/>
          </p:nvSpPr>
          <p:spPr>
            <a:xfrm>
              <a:off x="2899575" y="1369425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518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55" name="Google Shape;16555;p63"/>
            <p:cNvSpPr/>
            <p:nvPr/>
          </p:nvSpPr>
          <p:spPr>
            <a:xfrm>
              <a:off x="2889425" y="13832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56" name="Google Shape;16556;p63"/>
            <p:cNvSpPr/>
            <p:nvPr/>
          </p:nvSpPr>
          <p:spPr>
            <a:xfrm>
              <a:off x="2887575" y="13823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1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57" name="Google Shape;16557;p63"/>
            <p:cNvSpPr/>
            <p:nvPr/>
          </p:nvSpPr>
          <p:spPr>
            <a:xfrm>
              <a:off x="2898650" y="13758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1" y="1"/>
                  </a:moveTo>
                  <a:lnTo>
                    <a:pt x="1" y="999"/>
                  </a:lnTo>
                  <a:lnTo>
                    <a:pt x="38" y="999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58" name="Google Shape;16558;p63"/>
            <p:cNvSpPr/>
            <p:nvPr/>
          </p:nvSpPr>
          <p:spPr>
            <a:xfrm>
              <a:off x="2899575" y="13758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59" name="Google Shape;16559;p63"/>
            <p:cNvSpPr/>
            <p:nvPr/>
          </p:nvSpPr>
          <p:spPr>
            <a:xfrm>
              <a:off x="2887575" y="13749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481" y="1"/>
                  </a:moveTo>
                  <a:lnTo>
                    <a:pt x="0" y="297"/>
                  </a:lnTo>
                  <a:lnTo>
                    <a:pt x="74" y="334"/>
                  </a:lnTo>
                  <a:lnTo>
                    <a:pt x="518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60" name="Google Shape;16560;p63"/>
            <p:cNvSpPr/>
            <p:nvPr/>
          </p:nvSpPr>
          <p:spPr>
            <a:xfrm>
              <a:off x="2889425" y="1375875"/>
              <a:ext cx="11100" cy="8350"/>
            </a:xfrm>
            <a:custGeom>
              <a:avLst/>
              <a:gdLst/>
              <a:ahLst/>
              <a:cxnLst/>
              <a:rect l="l" t="t" r="r" b="b"/>
              <a:pathLst>
                <a:path w="444" h="334" extrusionOk="0">
                  <a:moveTo>
                    <a:pt x="444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444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61" name="Google Shape;16561;p63"/>
            <p:cNvSpPr/>
            <p:nvPr/>
          </p:nvSpPr>
          <p:spPr>
            <a:xfrm>
              <a:off x="2878325" y="13897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1"/>
                  </a:moveTo>
                  <a:lnTo>
                    <a:pt x="1" y="925"/>
                  </a:lnTo>
                  <a:lnTo>
                    <a:pt x="37" y="88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62" name="Google Shape;16562;p63"/>
            <p:cNvSpPr/>
            <p:nvPr/>
          </p:nvSpPr>
          <p:spPr>
            <a:xfrm>
              <a:off x="2876475" y="13879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63" name="Google Shape;16563;p63"/>
            <p:cNvSpPr/>
            <p:nvPr/>
          </p:nvSpPr>
          <p:spPr>
            <a:xfrm>
              <a:off x="2887575" y="13832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64" name="Google Shape;16564;p63"/>
            <p:cNvSpPr/>
            <p:nvPr/>
          </p:nvSpPr>
          <p:spPr>
            <a:xfrm>
              <a:off x="2889425" y="13823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65" name="Google Shape;16565;p63"/>
            <p:cNvSpPr/>
            <p:nvPr/>
          </p:nvSpPr>
          <p:spPr>
            <a:xfrm>
              <a:off x="2876475" y="13805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97"/>
                  </a:lnTo>
                  <a:lnTo>
                    <a:pt x="75" y="334"/>
                  </a:lnTo>
                  <a:lnTo>
                    <a:pt x="555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66" name="Google Shape;16566;p63"/>
            <p:cNvSpPr/>
            <p:nvPr/>
          </p:nvSpPr>
          <p:spPr>
            <a:xfrm>
              <a:off x="2878325" y="138235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481" y="1"/>
                  </a:moveTo>
                  <a:lnTo>
                    <a:pt x="1" y="260"/>
                  </a:lnTo>
                  <a:lnTo>
                    <a:pt x="1" y="297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67" name="Google Shape;16567;p63"/>
            <p:cNvSpPr/>
            <p:nvPr/>
          </p:nvSpPr>
          <p:spPr>
            <a:xfrm>
              <a:off x="2868150" y="13962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8" y="0"/>
                  </a:moveTo>
                  <a:lnTo>
                    <a:pt x="1" y="37"/>
                  </a:lnTo>
                  <a:lnTo>
                    <a:pt x="1" y="925"/>
                  </a:lnTo>
                  <a:lnTo>
                    <a:pt x="38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68" name="Google Shape;16568;p63"/>
            <p:cNvSpPr/>
            <p:nvPr/>
          </p:nvSpPr>
          <p:spPr>
            <a:xfrm>
              <a:off x="2866300" y="13943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9"/>
                  </a:lnTo>
                  <a:lnTo>
                    <a:pt x="75" y="99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69" name="Google Shape;16569;p63"/>
            <p:cNvSpPr/>
            <p:nvPr/>
          </p:nvSpPr>
          <p:spPr>
            <a:xfrm>
              <a:off x="2877400" y="13888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70" name="Google Shape;16570;p63"/>
            <p:cNvSpPr/>
            <p:nvPr/>
          </p:nvSpPr>
          <p:spPr>
            <a:xfrm>
              <a:off x="2878325" y="13879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71" name="Google Shape;16571;p63"/>
            <p:cNvSpPr/>
            <p:nvPr/>
          </p:nvSpPr>
          <p:spPr>
            <a:xfrm>
              <a:off x="2866300" y="1387900"/>
              <a:ext cx="12975" cy="6500"/>
            </a:xfrm>
            <a:custGeom>
              <a:avLst/>
              <a:gdLst/>
              <a:ahLst/>
              <a:cxnLst/>
              <a:rect l="l" t="t" r="r" b="b"/>
              <a:pathLst>
                <a:path w="519" h="260" extrusionOk="0">
                  <a:moveTo>
                    <a:pt x="482" y="1"/>
                  </a:moveTo>
                  <a:lnTo>
                    <a:pt x="1" y="259"/>
                  </a:lnTo>
                  <a:lnTo>
                    <a:pt x="75" y="259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72" name="Google Shape;16572;p63"/>
            <p:cNvSpPr/>
            <p:nvPr/>
          </p:nvSpPr>
          <p:spPr>
            <a:xfrm>
              <a:off x="2868150" y="1387900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444" y="1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444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73" name="Google Shape;16573;p63"/>
            <p:cNvSpPr/>
            <p:nvPr/>
          </p:nvSpPr>
          <p:spPr>
            <a:xfrm>
              <a:off x="2856150" y="14017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111" y="92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74" name="Google Shape;16574;p63"/>
            <p:cNvSpPr/>
            <p:nvPr/>
          </p:nvSpPr>
          <p:spPr>
            <a:xfrm>
              <a:off x="2855225" y="14008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1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75" name="Google Shape;16575;p63"/>
            <p:cNvSpPr/>
            <p:nvPr/>
          </p:nvSpPr>
          <p:spPr>
            <a:xfrm>
              <a:off x="2867225" y="1394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76" name="Google Shape;16576;p63"/>
            <p:cNvSpPr/>
            <p:nvPr/>
          </p:nvSpPr>
          <p:spPr>
            <a:xfrm>
              <a:off x="2868150" y="1394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9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77" name="Google Shape;16577;p63"/>
            <p:cNvSpPr/>
            <p:nvPr/>
          </p:nvSpPr>
          <p:spPr>
            <a:xfrm>
              <a:off x="2855225" y="13934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78" name="Google Shape;16578;p63"/>
            <p:cNvSpPr/>
            <p:nvPr/>
          </p:nvSpPr>
          <p:spPr>
            <a:xfrm>
              <a:off x="2856150" y="13943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79" name="Google Shape;16579;p63"/>
            <p:cNvSpPr/>
            <p:nvPr/>
          </p:nvSpPr>
          <p:spPr>
            <a:xfrm>
              <a:off x="2845975" y="1407300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11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80" name="Google Shape;16580;p63"/>
            <p:cNvSpPr/>
            <p:nvPr/>
          </p:nvSpPr>
          <p:spPr>
            <a:xfrm>
              <a:off x="2845050" y="14063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1" y="1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81" name="Google Shape;16581;p63"/>
            <p:cNvSpPr/>
            <p:nvPr/>
          </p:nvSpPr>
          <p:spPr>
            <a:xfrm>
              <a:off x="2855225" y="14008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0"/>
                  </a:moveTo>
                  <a:lnTo>
                    <a:pt x="0" y="961"/>
                  </a:lnTo>
                  <a:lnTo>
                    <a:pt x="111" y="961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82" name="Google Shape;16582;p63"/>
            <p:cNvSpPr/>
            <p:nvPr/>
          </p:nvSpPr>
          <p:spPr>
            <a:xfrm>
              <a:off x="2858000" y="14008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83" name="Google Shape;16583;p63"/>
            <p:cNvSpPr/>
            <p:nvPr/>
          </p:nvSpPr>
          <p:spPr>
            <a:xfrm>
              <a:off x="2845050" y="13990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518" y="0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555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84" name="Google Shape;16584;p63"/>
            <p:cNvSpPr/>
            <p:nvPr/>
          </p:nvSpPr>
          <p:spPr>
            <a:xfrm>
              <a:off x="2845975" y="1400850"/>
              <a:ext cx="12975" cy="7400"/>
            </a:xfrm>
            <a:custGeom>
              <a:avLst/>
              <a:gdLst/>
              <a:ahLst/>
              <a:cxnLst/>
              <a:rect l="l" t="t" r="r" b="b"/>
              <a:pathLst>
                <a:path w="519" h="296" extrusionOk="0">
                  <a:moveTo>
                    <a:pt x="518" y="0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85" name="Google Shape;16585;p63"/>
            <p:cNvSpPr/>
            <p:nvPr/>
          </p:nvSpPr>
          <p:spPr>
            <a:xfrm>
              <a:off x="2835800" y="1414700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12" y="1"/>
                  </a:moveTo>
                  <a:lnTo>
                    <a:pt x="1" y="38"/>
                  </a:lnTo>
                  <a:lnTo>
                    <a:pt x="1" y="925"/>
                  </a:lnTo>
                  <a:lnTo>
                    <a:pt x="112" y="851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86" name="Google Shape;16586;p63"/>
            <p:cNvSpPr/>
            <p:nvPr/>
          </p:nvSpPr>
          <p:spPr>
            <a:xfrm>
              <a:off x="2834875" y="14128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87" name="Google Shape;16587;p63"/>
            <p:cNvSpPr/>
            <p:nvPr/>
          </p:nvSpPr>
          <p:spPr>
            <a:xfrm>
              <a:off x="2845050" y="1407300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" y="1"/>
                  </a:moveTo>
                  <a:lnTo>
                    <a:pt x="1" y="925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88" name="Google Shape;16588;p63"/>
            <p:cNvSpPr/>
            <p:nvPr/>
          </p:nvSpPr>
          <p:spPr>
            <a:xfrm>
              <a:off x="2847825" y="14063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89" name="Google Shape;16589;p63"/>
            <p:cNvSpPr/>
            <p:nvPr/>
          </p:nvSpPr>
          <p:spPr>
            <a:xfrm>
              <a:off x="2834875" y="1406375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518" y="1"/>
                  </a:moveTo>
                  <a:lnTo>
                    <a:pt x="1" y="260"/>
                  </a:lnTo>
                  <a:lnTo>
                    <a:pt x="38" y="260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90" name="Google Shape;16590;p63"/>
            <p:cNvSpPr/>
            <p:nvPr/>
          </p:nvSpPr>
          <p:spPr>
            <a:xfrm>
              <a:off x="2835800" y="14063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1" y="260"/>
                  </a:lnTo>
                  <a:lnTo>
                    <a:pt x="1" y="371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91" name="Google Shape;16591;p63"/>
            <p:cNvSpPr/>
            <p:nvPr/>
          </p:nvSpPr>
          <p:spPr>
            <a:xfrm>
              <a:off x="2825650" y="142025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37" y="1"/>
                  </a:moveTo>
                  <a:lnTo>
                    <a:pt x="0" y="38"/>
                  </a:lnTo>
                  <a:lnTo>
                    <a:pt x="0" y="925"/>
                  </a:lnTo>
                  <a:lnTo>
                    <a:pt x="74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92" name="Google Shape;16592;p63"/>
            <p:cNvSpPr/>
            <p:nvPr/>
          </p:nvSpPr>
          <p:spPr>
            <a:xfrm>
              <a:off x="2824725" y="14193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93" name="Google Shape;16593;p63"/>
            <p:cNvSpPr/>
            <p:nvPr/>
          </p:nvSpPr>
          <p:spPr>
            <a:xfrm>
              <a:off x="2834875" y="14128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94" name="Google Shape;16594;p63"/>
            <p:cNvSpPr/>
            <p:nvPr/>
          </p:nvSpPr>
          <p:spPr>
            <a:xfrm>
              <a:off x="2835800" y="141192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95" name="Google Shape;16595;p63"/>
            <p:cNvSpPr/>
            <p:nvPr/>
          </p:nvSpPr>
          <p:spPr>
            <a:xfrm>
              <a:off x="2824725" y="14119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81" y="1"/>
                  </a:moveTo>
                  <a:lnTo>
                    <a:pt x="0" y="297"/>
                  </a:lnTo>
                  <a:lnTo>
                    <a:pt x="37" y="33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96" name="Google Shape;16596;p63"/>
            <p:cNvSpPr/>
            <p:nvPr/>
          </p:nvSpPr>
          <p:spPr>
            <a:xfrm>
              <a:off x="2825650" y="14119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334"/>
                  </a:lnTo>
                  <a:lnTo>
                    <a:pt x="0" y="371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97" name="Google Shape;16597;p63"/>
            <p:cNvSpPr/>
            <p:nvPr/>
          </p:nvSpPr>
          <p:spPr>
            <a:xfrm>
              <a:off x="2815475" y="14258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98" name="Google Shape;16598;p63"/>
            <p:cNvSpPr/>
            <p:nvPr/>
          </p:nvSpPr>
          <p:spPr>
            <a:xfrm>
              <a:off x="2813625" y="14248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99" name="Google Shape;16599;p63"/>
            <p:cNvSpPr/>
            <p:nvPr/>
          </p:nvSpPr>
          <p:spPr>
            <a:xfrm>
              <a:off x="2824725" y="14193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00" name="Google Shape;16600;p63"/>
            <p:cNvSpPr/>
            <p:nvPr/>
          </p:nvSpPr>
          <p:spPr>
            <a:xfrm>
              <a:off x="2825650" y="14193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01" name="Google Shape;16601;p63"/>
            <p:cNvSpPr/>
            <p:nvPr/>
          </p:nvSpPr>
          <p:spPr>
            <a:xfrm>
              <a:off x="2813625" y="14174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81" y="1"/>
                  </a:moveTo>
                  <a:lnTo>
                    <a:pt x="1" y="296"/>
                  </a:lnTo>
                  <a:lnTo>
                    <a:pt x="75" y="333"/>
                  </a:lnTo>
                  <a:lnTo>
                    <a:pt x="555" y="7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02" name="Google Shape;16602;p63"/>
            <p:cNvSpPr/>
            <p:nvPr/>
          </p:nvSpPr>
          <p:spPr>
            <a:xfrm>
              <a:off x="2815475" y="141932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481" y="1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03" name="Google Shape;16603;p63"/>
            <p:cNvSpPr/>
            <p:nvPr/>
          </p:nvSpPr>
          <p:spPr>
            <a:xfrm>
              <a:off x="2804375" y="143320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0"/>
                  </a:moveTo>
                  <a:lnTo>
                    <a:pt x="1" y="924"/>
                  </a:lnTo>
                  <a:lnTo>
                    <a:pt x="75" y="8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04" name="Google Shape;16604;p63"/>
            <p:cNvSpPr/>
            <p:nvPr/>
          </p:nvSpPr>
          <p:spPr>
            <a:xfrm>
              <a:off x="2803450" y="14304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38" y="1035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05" name="Google Shape;16605;p63"/>
            <p:cNvSpPr/>
            <p:nvPr/>
          </p:nvSpPr>
          <p:spPr>
            <a:xfrm>
              <a:off x="2813625" y="14258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06" name="Google Shape;16606;p63"/>
            <p:cNvSpPr/>
            <p:nvPr/>
          </p:nvSpPr>
          <p:spPr>
            <a:xfrm>
              <a:off x="2815475" y="14248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07" name="Google Shape;16607;p63"/>
            <p:cNvSpPr/>
            <p:nvPr/>
          </p:nvSpPr>
          <p:spPr>
            <a:xfrm>
              <a:off x="2803450" y="14239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482" y="0"/>
                  </a:moveTo>
                  <a:lnTo>
                    <a:pt x="1" y="259"/>
                  </a:lnTo>
                  <a:lnTo>
                    <a:pt x="38" y="296"/>
                  </a:lnTo>
                  <a:lnTo>
                    <a:pt x="555" y="3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08" name="Google Shape;16608;p63"/>
            <p:cNvSpPr/>
            <p:nvPr/>
          </p:nvSpPr>
          <p:spPr>
            <a:xfrm>
              <a:off x="2804375" y="14248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0"/>
                  </a:moveTo>
                  <a:lnTo>
                    <a:pt x="1" y="259"/>
                  </a:lnTo>
                  <a:lnTo>
                    <a:pt x="1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09" name="Google Shape;16609;p63"/>
            <p:cNvSpPr/>
            <p:nvPr/>
          </p:nvSpPr>
          <p:spPr>
            <a:xfrm>
              <a:off x="2794225" y="143872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37" y="1"/>
                  </a:moveTo>
                  <a:lnTo>
                    <a:pt x="0" y="38"/>
                  </a:lnTo>
                  <a:lnTo>
                    <a:pt x="0" y="925"/>
                  </a:lnTo>
                  <a:lnTo>
                    <a:pt x="37" y="88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10" name="Google Shape;16610;p63"/>
            <p:cNvSpPr/>
            <p:nvPr/>
          </p:nvSpPr>
          <p:spPr>
            <a:xfrm>
              <a:off x="2793300" y="14378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11" name="Google Shape;16611;p63"/>
            <p:cNvSpPr/>
            <p:nvPr/>
          </p:nvSpPr>
          <p:spPr>
            <a:xfrm>
              <a:off x="2803450" y="14313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4"/>
                  </a:lnTo>
                  <a:lnTo>
                    <a:pt x="38" y="998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12" name="Google Shape;16612;p63"/>
            <p:cNvSpPr/>
            <p:nvPr/>
          </p:nvSpPr>
          <p:spPr>
            <a:xfrm>
              <a:off x="2804375" y="14304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13" name="Google Shape;16613;p63"/>
            <p:cNvSpPr/>
            <p:nvPr/>
          </p:nvSpPr>
          <p:spPr>
            <a:xfrm>
              <a:off x="2793300" y="1430425"/>
              <a:ext cx="12950" cy="7400"/>
            </a:xfrm>
            <a:custGeom>
              <a:avLst/>
              <a:gdLst/>
              <a:ahLst/>
              <a:cxnLst/>
              <a:rect l="l" t="t" r="r" b="b"/>
              <a:pathLst>
                <a:path w="518" h="296" extrusionOk="0">
                  <a:moveTo>
                    <a:pt x="444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14" name="Google Shape;16614;p63"/>
            <p:cNvSpPr/>
            <p:nvPr/>
          </p:nvSpPr>
          <p:spPr>
            <a:xfrm>
              <a:off x="2794225" y="1430425"/>
              <a:ext cx="12025" cy="9250"/>
            </a:xfrm>
            <a:custGeom>
              <a:avLst/>
              <a:gdLst/>
              <a:ahLst/>
              <a:cxnLst/>
              <a:rect l="l" t="t" r="r" b="b"/>
              <a:pathLst>
                <a:path w="481" h="370" extrusionOk="0">
                  <a:moveTo>
                    <a:pt x="481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481" y="1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15" name="Google Shape;16615;p63"/>
            <p:cNvSpPr/>
            <p:nvPr/>
          </p:nvSpPr>
          <p:spPr>
            <a:xfrm>
              <a:off x="2561300" y="1192875"/>
              <a:ext cx="6500" cy="139600"/>
            </a:xfrm>
            <a:custGeom>
              <a:avLst/>
              <a:gdLst/>
              <a:ahLst/>
              <a:cxnLst/>
              <a:rect l="l" t="t" r="r" b="b"/>
              <a:pathLst>
                <a:path w="260" h="5584" extrusionOk="0">
                  <a:moveTo>
                    <a:pt x="75" y="1"/>
                  </a:moveTo>
                  <a:lnTo>
                    <a:pt x="1" y="5472"/>
                  </a:lnTo>
                  <a:lnTo>
                    <a:pt x="111" y="5583"/>
                  </a:lnTo>
                  <a:lnTo>
                    <a:pt x="259" y="5472"/>
                  </a:lnTo>
                  <a:lnTo>
                    <a:pt x="259" y="75"/>
                  </a:lnTo>
                  <a:cubicBezTo>
                    <a:pt x="222" y="38"/>
                    <a:pt x="111" y="38"/>
                    <a:pt x="75" y="1"/>
                  </a:cubicBez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16" name="Google Shape;16616;p63"/>
            <p:cNvSpPr/>
            <p:nvPr/>
          </p:nvSpPr>
          <p:spPr>
            <a:xfrm>
              <a:off x="2561300" y="1192875"/>
              <a:ext cx="2800" cy="140525"/>
            </a:xfrm>
            <a:custGeom>
              <a:avLst/>
              <a:gdLst/>
              <a:ahLst/>
              <a:cxnLst/>
              <a:rect l="l" t="t" r="r" b="b"/>
              <a:pathLst>
                <a:path w="112" h="5621" extrusionOk="0">
                  <a:moveTo>
                    <a:pt x="1" y="1"/>
                  </a:moveTo>
                  <a:lnTo>
                    <a:pt x="1" y="5546"/>
                  </a:lnTo>
                  <a:lnTo>
                    <a:pt x="111" y="5620"/>
                  </a:lnTo>
                  <a:lnTo>
                    <a:pt x="111" y="75"/>
                  </a:lnTo>
                  <a:cubicBezTo>
                    <a:pt x="75" y="1"/>
                    <a:pt x="38" y="1"/>
                    <a:pt x="1" y="1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17" name="Google Shape;16617;p63"/>
            <p:cNvSpPr/>
            <p:nvPr/>
          </p:nvSpPr>
          <p:spPr>
            <a:xfrm>
              <a:off x="2565925" y="12280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666" y="555"/>
                  </a:lnTo>
                  <a:lnTo>
                    <a:pt x="777" y="44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18" name="Google Shape;16618;p63"/>
            <p:cNvSpPr/>
            <p:nvPr/>
          </p:nvSpPr>
          <p:spPr>
            <a:xfrm>
              <a:off x="2565925" y="1197500"/>
              <a:ext cx="16650" cy="42550"/>
            </a:xfrm>
            <a:custGeom>
              <a:avLst/>
              <a:gdLst/>
              <a:ahLst/>
              <a:cxnLst/>
              <a:rect l="l" t="t" r="r" b="b"/>
              <a:pathLst>
                <a:path w="666" h="1702" extrusionOk="0">
                  <a:moveTo>
                    <a:pt x="0" y="1"/>
                  </a:moveTo>
                  <a:lnTo>
                    <a:pt x="629" y="1701"/>
                  </a:lnTo>
                  <a:lnTo>
                    <a:pt x="666" y="1664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19" name="Google Shape;16619;p63"/>
            <p:cNvSpPr/>
            <p:nvPr/>
          </p:nvSpPr>
          <p:spPr>
            <a:xfrm>
              <a:off x="2565925" y="12640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20" name="Google Shape;16620;p63"/>
            <p:cNvSpPr/>
            <p:nvPr/>
          </p:nvSpPr>
          <p:spPr>
            <a:xfrm>
              <a:off x="2566850" y="1266825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62"/>
                  </a:lnTo>
                  <a:lnTo>
                    <a:pt x="629" y="1738"/>
                  </a:lnTo>
                  <a:lnTo>
                    <a:pt x="703" y="1701"/>
                  </a:lnTo>
                  <a:lnTo>
                    <a:pt x="370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21" name="Google Shape;16621;p63"/>
            <p:cNvSpPr/>
            <p:nvPr/>
          </p:nvSpPr>
          <p:spPr>
            <a:xfrm>
              <a:off x="2565925" y="129917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22" name="Google Shape;16622;p63"/>
            <p:cNvSpPr/>
            <p:nvPr/>
          </p:nvSpPr>
          <p:spPr>
            <a:xfrm>
              <a:off x="2566850" y="13269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629" y="555"/>
                  </a:lnTo>
                  <a:lnTo>
                    <a:pt x="777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23" name="Google Shape;16623;p63"/>
            <p:cNvSpPr/>
            <p:nvPr/>
          </p:nvSpPr>
          <p:spPr>
            <a:xfrm>
              <a:off x="2565925" y="132782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0"/>
                  </a:moveTo>
                  <a:lnTo>
                    <a:pt x="0" y="74"/>
                  </a:lnTo>
                  <a:lnTo>
                    <a:pt x="666" y="518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24" name="Google Shape;16624;p63"/>
            <p:cNvSpPr/>
            <p:nvPr/>
          </p:nvSpPr>
          <p:spPr>
            <a:xfrm>
              <a:off x="2566850" y="1310275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629" y="0"/>
                  </a:moveTo>
                  <a:lnTo>
                    <a:pt x="592" y="37"/>
                  </a:lnTo>
                  <a:lnTo>
                    <a:pt x="518" y="37"/>
                  </a:lnTo>
                  <a:lnTo>
                    <a:pt x="140" y="550"/>
                  </a:lnTo>
                  <a:lnTo>
                    <a:pt x="629" y="0"/>
                  </a:lnTo>
                  <a:close/>
                  <a:moveTo>
                    <a:pt x="140" y="550"/>
                  </a:moveTo>
                  <a:lnTo>
                    <a:pt x="37" y="666"/>
                  </a:lnTo>
                  <a:lnTo>
                    <a:pt x="0" y="739"/>
                  </a:lnTo>
                  <a:lnTo>
                    <a:pt x="0" y="739"/>
                  </a:lnTo>
                  <a:lnTo>
                    <a:pt x="140" y="55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25" name="Google Shape;16625;p63"/>
            <p:cNvSpPr/>
            <p:nvPr/>
          </p:nvSpPr>
          <p:spPr>
            <a:xfrm>
              <a:off x="2565925" y="1309350"/>
              <a:ext cx="15725" cy="19425"/>
            </a:xfrm>
            <a:custGeom>
              <a:avLst/>
              <a:gdLst/>
              <a:ahLst/>
              <a:cxnLst/>
              <a:rect l="l" t="t" r="r" b="b"/>
              <a:pathLst>
                <a:path w="629" h="777" extrusionOk="0">
                  <a:moveTo>
                    <a:pt x="592" y="0"/>
                  </a:moveTo>
                  <a:lnTo>
                    <a:pt x="0" y="739"/>
                  </a:lnTo>
                  <a:lnTo>
                    <a:pt x="37" y="776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26" name="Google Shape;16626;p63"/>
            <p:cNvSpPr/>
            <p:nvPr/>
          </p:nvSpPr>
          <p:spPr>
            <a:xfrm>
              <a:off x="2565925" y="1300100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666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27" name="Google Shape;16627;p63"/>
            <p:cNvSpPr/>
            <p:nvPr/>
          </p:nvSpPr>
          <p:spPr>
            <a:xfrm>
              <a:off x="2565925" y="1267750"/>
              <a:ext cx="16650" cy="42550"/>
            </a:xfrm>
            <a:custGeom>
              <a:avLst/>
              <a:gdLst/>
              <a:ahLst/>
              <a:cxnLst/>
              <a:rect l="l" t="t" r="r" b="b"/>
              <a:pathLst>
                <a:path w="666" h="1702" extrusionOk="0">
                  <a:moveTo>
                    <a:pt x="0" y="0"/>
                  </a:moveTo>
                  <a:lnTo>
                    <a:pt x="629" y="1701"/>
                  </a:lnTo>
                  <a:lnTo>
                    <a:pt x="666" y="1664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28" name="Google Shape;16628;p63"/>
            <p:cNvSpPr/>
            <p:nvPr/>
          </p:nvSpPr>
          <p:spPr>
            <a:xfrm>
              <a:off x="2565925" y="12649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0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29" name="Google Shape;16629;p63"/>
            <p:cNvSpPr/>
            <p:nvPr/>
          </p:nvSpPr>
          <p:spPr>
            <a:xfrm>
              <a:off x="2566850" y="124002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629" y="0"/>
                  </a:moveTo>
                  <a:lnTo>
                    <a:pt x="592" y="37"/>
                  </a:lnTo>
                  <a:lnTo>
                    <a:pt x="518" y="37"/>
                  </a:lnTo>
                  <a:lnTo>
                    <a:pt x="136" y="801"/>
                  </a:lnTo>
                  <a:lnTo>
                    <a:pt x="629" y="0"/>
                  </a:lnTo>
                  <a:close/>
                  <a:moveTo>
                    <a:pt x="136" y="801"/>
                  </a:moveTo>
                  <a:lnTo>
                    <a:pt x="37" y="961"/>
                  </a:lnTo>
                  <a:lnTo>
                    <a:pt x="0" y="1072"/>
                  </a:lnTo>
                  <a:lnTo>
                    <a:pt x="136" y="80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30" name="Google Shape;16630;p63"/>
            <p:cNvSpPr/>
            <p:nvPr/>
          </p:nvSpPr>
          <p:spPr>
            <a:xfrm>
              <a:off x="2565925" y="1229850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666" y="481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31" name="Google Shape;16631;p63"/>
            <p:cNvSpPr/>
            <p:nvPr/>
          </p:nvSpPr>
          <p:spPr>
            <a:xfrm>
              <a:off x="2565925" y="1239100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0"/>
                  </a:moveTo>
                  <a:lnTo>
                    <a:pt x="0" y="1035"/>
                  </a:lnTo>
                  <a:lnTo>
                    <a:pt x="37" y="1109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32" name="Google Shape;16632;p63"/>
            <p:cNvSpPr/>
            <p:nvPr/>
          </p:nvSpPr>
          <p:spPr>
            <a:xfrm>
              <a:off x="2581625" y="1197500"/>
              <a:ext cx="4650" cy="145125"/>
            </a:xfrm>
            <a:custGeom>
              <a:avLst/>
              <a:gdLst/>
              <a:ahLst/>
              <a:cxnLst/>
              <a:rect l="l" t="t" r="r" b="b"/>
              <a:pathLst>
                <a:path w="186" h="5805" extrusionOk="0">
                  <a:moveTo>
                    <a:pt x="112" y="1"/>
                  </a:moveTo>
                  <a:lnTo>
                    <a:pt x="1" y="5731"/>
                  </a:lnTo>
                  <a:lnTo>
                    <a:pt x="149" y="5805"/>
                  </a:lnTo>
                  <a:lnTo>
                    <a:pt x="186" y="576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33" name="Google Shape;16633;p63"/>
            <p:cNvSpPr/>
            <p:nvPr/>
          </p:nvSpPr>
          <p:spPr>
            <a:xfrm>
              <a:off x="2581625" y="1197500"/>
              <a:ext cx="3725" cy="145125"/>
            </a:xfrm>
            <a:custGeom>
              <a:avLst/>
              <a:gdLst/>
              <a:ahLst/>
              <a:cxnLst/>
              <a:rect l="l" t="t" r="r" b="b"/>
              <a:pathLst>
                <a:path w="149" h="5805" extrusionOk="0">
                  <a:moveTo>
                    <a:pt x="1" y="1"/>
                  </a:moveTo>
                  <a:lnTo>
                    <a:pt x="1" y="5731"/>
                  </a:lnTo>
                  <a:lnTo>
                    <a:pt x="149" y="5805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34" name="Google Shape;16634;p63"/>
            <p:cNvSpPr/>
            <p:nvPr/>
          </p:nvSpPr>
          <p:spPr>
            <a:xfrm>
              <a:off x="2558525" y="1190100"/>
              <a:ext cx="7425" cy="143300"/>
            </a:xfrm>
            <a:custGeom>
              <a:avLst/>
              <a:gdLst/>
              <a:ahLst/>
              <a:cxnLst/>
              <a:rect l="l" t="t" r="r" b="b"/>
              <a:pathLst>
                <a:path w="297" h="5732" extrusionOk="0">
                  <a:moveTo>
                    <a:pt x="1" y="1"/>
                  </a:moveTo>
                  <a:lnTo>
                    <a:pt x="1" y="5657"/>
                  </a:lnTo>
                  <a:lnTo>
                    <a:pt x="149" y="5731"/>
                  </a:lnTo>
                  <a:lnTo>
                    <a:pt x="296" y="5657"/>
                  </a:lnTo>
                  <a:lnTo>
                    <a:pt x="186" y="112"/>
                  </a:lnTo>
                  <a:cubicBezTo>
                    <a:pt x="149" y="112"/>
                    <a:pt x="38" y="38"/>
                    <a:pt x="1" y="1"/>
                  </a:cubicBez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35" name="Google Shape;16635;p63"/>
            <p:cNvSpPr/>
            <p:nvPr/>
          </p:nvSpPr>
          <p:spPr>
            <a:xfrm>
              <a:off x="2562225" y="1192875"/>
              <a:ext cx="3725" cy="140525"/>
            </a:xfrm>
            <a:custGeom>
              <a:avLst/>
              <a:gdLst/>
              <a:ahLst/>
              <a:cxnLst/>
              <a:rect l="l" t="t" r="r" b="b"/>
              <a:pathLst>
                <a:path w="149" h="5621" extrusionOk="0">
                  <a:moveTo>
                    <a:pt x="1" y="1"/>
                  </a:moveTo>
                  <a:lnTo>
                    <a:pt x="1" y="5620"/>
                  </a:lnTo>
                  <a:lnTo>
                    <a:pt x="148" y="5546"/>
                  </a:lnTo>
                  <a:lnTo>
                    <a:pt x="148" y="38"/>
                  </a:lnTo>
                  <a:cubicBezTo>
                    <a:pt x="74" y="38"/>
                    <a:pt x="38" y="1"/>
                    <a:pt x="1" y="1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36" name="Google Shape;16636;p63"/>
            <p:cNvSpPr/>
            <p:nvPr/>
          </p:nvSpPr>
          <p:spPr>
            <a:xfrm>
              <a:off x="2540975" y="119472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740" y="1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1" y="149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37" name="Google Shape;16637;p63"/>
            <p:cNvSpPr/>
            <p:nvPr/>
          </p:nvSpPr>
          <p:spPr>
            <a:xfrm>
              <a:off x="2542825" y="1197500"/>
              <a:ext cx="16650" cy="43475"/>
            </a:xfrm>
            <a:custGeom>
              <a:avLst/>
              <a:gdLst/>
              <a:ahLst/>
              <a:cxnLst/>
              <a:rect l="l" t="t" r="r" b="b"/>
              <a:pathLst>
                <a:path w="666" h="1739" extrusionOk="0">
                  <a:moveTo>
                    <a:pt x="629" y="1"/>
                  </a:moveTo>
                  <a:lnTo>
                    <a:pt x="296" y="814"/>
                  </a:lnTo>
                  <a:lnTo>
                    <a:pt x="0" y="1701"/>
                  </a:lnTo>
                  <a:lnTo>
                    <a:pt x="37" y="1738"/>
                  </a:lnTo>
                  <a:lnTo>
                    <a:pt x="296" y="962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38" name="Google Shape;16638;p63"/>
            <p:cNvSpPr/>
            <p:nvPr/>
          </p:nvSpPr>
          <p:spPr>
            <a:xfrm>
              <a:off x="2540975" y="1229850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740" y="1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1" y="111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39" name="Google Shape;16639;p63"/>
            <p:cNvSpPr/>
            <p:nvPr/>
          </p:nvSpPr>
          <p:spPr>
            <a:xfrm>
              <a:off x="2543750" y="1198425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740" y="1"/>
                  </a:moveTo>
                  <a:lnTo>
                    <a:pt x="629" y="38"/>
                  </a:lnTo>
                  <a:lnTo>
                    <a:pt x="0" y="1664"/>
                  </a:lnTo>
                  <a:lnTo>
                    <a:pt x="37" y="170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40" name="Google Shape;16640;p63"/>
            <p:cNvSpPr/>
            <p:nvPr/>
          </p:nvSpPr>
          <p:spPr>
            <a:xfrm>
              <a:off x="2542825" y="11956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41" name="Google Shape;16641;p63"/>
            <p:cNvSpPr/>
            <p:nvPr/>
          </p:nvSpPr>
          <p:spPr>
            <a:xfrm>
              <a:off x="2540975" y="126497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740" y="0"/>
                  </a:moveTo>
                  <a:lnTo>
                    <a:pt x="0" y="444"/>
                  </a:lnTo>
                  <a:lnTo>
                    <a:pt x="111" y="555"/>
                  </a:lnTo>
                  <a:lnTo>
                    <a:pt x="851" y="148"/>
                  </a:lnTo>
                  <a:lnTo>
                    <a:pt x="851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42" name="Google Shape;16642;p63"/>
            <p:cNvSpPr/>
            <p:nvPr/>
          </p:nvSpPr>
          <p:spPr>
            <a:xfrm>
              <a:off x="2542825" y="1267750"/>
              <a:ext cx="16650" cy="43450"/>
            </a:xfrm>
            <a:custGeom>
              <a:avLst/>
              <a:gdLst/>
              <a:ahLst/>
              <a:cxnLst/>
              <a:rect l="l" t="t" r="r" b="b"/>
              <a:pathLst>
                <a:path w="666" h="1738" extrusionOk="0">
                  <a:moveTo>
                    <a:pt x="629" y="0"/>
                  </a:moveTo>
                  <a:lnTo>
                    <a:pt x="296" y="814"/>
                  </a:lnTo>
                  <a:lnTo>
                    <a:pt x="0" y="1701"/>
                  </a:lnTo>
                  <a:lnTo>
                    <a:pt x="37" y="1738"/>
                  </a:lnTo>
                  <a:lnTo>
                    <a:pt x="296" y="962"/>
                  </a:lnTo>
                  <a:lnTo>
                    <a:pt x="666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43" name="Google Shape;16643;p63"/>
            <p:cNvSpPr/>
            <p:nvPr/>
          </p:nvSpPr>
          <p:spPr>
            <a:xfrm>
              <a:off x="2540975" y="1300100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1" y="148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44" name="Google Shape;16644;p63"/>
            <p:cNvSpPr/>
            <p:nvPr/>
          </p:nvSpPr>
          <p:spPr>
            <a:xfrm>
              <a:off x="2542825" y="1327825"/>
              <a:ext cx="18500" cy="13900"/>
            </a:xfrm>
            <a:custGeom>
              <a:avLst/>
              <a:gdLst/>
              <a:ahLst/>
              <a:cxnLst/>
              <a:rect l="l" t="t" r="r" b="b"/>
              <a:pathLst>
                <a:path w="740" h="556" extrusionOk="0">
                  <a:moveTo>
                    <a:pt x="629" y="0"/>
                  </a:moveTo>
                  <a:lnTo>
                    <a:pt x="0" y="370"/>
                  </a:lnTo>
                  <a:lnTo>
                    <a:pt x="37" y="555"/>
                  </a:lnTo>
                  <a:lnTo>
                    <a:pt x="740" y="148"/>
                  </a:lnTo>
                  <a:lnTo>
                    <a:pt x="740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45" name="Google Shape;16645;p63"/>
            <p:cNvSpPr/>
            <p:nvPr/>
          </p:nvSpPr>
          <p:spPr>
            <a:xfrm>
              <a:off x="2542825" y="13287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0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77" y="37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46" name="Google Shape;16646;p63"/>
            <p:cNvSpPr/>
            <p:nvPr/>
          </p:nvSpPr>
          <p:spPr>
            <a:xfrm>
              <a:off x="2544675" y="1311175"/>
              <a:ext cx="14800" cy="17600"/>
            </a:xfrm>
            <a:custGeom>
              <a:avLst/>
              <a:gdLst/>
              <a:ahLst/>
              <a:cxnLst/>
              <a:rect l="l" t="t" r="r" b="b"/>
              <a:pathLst>
                <a:path w="592" h="704" extrusionOk="0">
                  <a:moveTo>
                    <a:pt x="0" y="1"/>
                  </a:moveTo>
                  <a:lnTo>
                    <a:pt x="37" y="75"/>
                  </a:lnTo>
                  <a:lnTo>
                    <a:pt x="62" y="75"/>
                  </a:lnTo>
                  <a:lnTo>
                    <a:pt x="0" y="1"/>
                  </a:lnTo>
                  <a:close/>
                  <a:moveTo>
                    <a:pt x="62" y="75"/>
                  </a:moveTo>
                  <a:lnTo>
                    <a:pt x="555" y="666"/>
                  </a:lnTo>
                  <a:lnTo>
                    <a:pt x="592" y="703"/>
                  </a:lnTo>
                  <a:lnTo>
                    <a:pt x="111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47" name="Google Shape;16647;p63"/>
            <p:cNvSpPr/>
            <p:nvPr/>
          </p:nvSpPr>
          <p:spPr>
            <a:xfrm>
              <a:off x="2545600" y="1310275"/>
              <a:ext cx="16650" cy="18500"/>
            </a:xfrm>
            <a:custGeom>
              <a:avLst/>
              <a:gdLst/>
              <a:ahLst/>
              <a:cxnLst/>
              <a:rect l="l" t="t" r="r" b="b"/>
              <a:pathLst>
                <a:path w="666" h="740" extrusionOk="0">
                  <a:moveTo>
                    <a:pt x="74" y="0"/>
                  </a:moveTo>
                  <a:lnTo>
                    <a:pt x="0" y="111"/>
                  </a:lnTo>
                  <a:lnTo>
                    <a:pt x="555" y="739"/>
                  </a:lnTo>
                  <a:lnTo>
                    <a:pt x="666" y="73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48" name="Google Shape;16648;p63"/>
            <p:cNvSpPr/>
            <p:nvPr/>
          </p:nvSpPr>
          <p:spPr>
            <a:xfrm>
              <a:off x="2542825" y="13010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49" name="Google Shape;16649;p63"/>
            <p:cNvSpPr/>
            <p:nvPr/>
          </p:nvSpPr>
          <p:spPr>
            <a:xfrm>
              <a:off x="2543750" y="1268675"/>
              <a:ext cx="18500" cy="42525"/>
            </a:xfrm>
            <a:custGeom>
              <a:avLst/>
              <a:gdLst/>
              <a:ahLst/>
              <a:cxnLst/>
              <a:rect l="l" t="t" r="r" b="b"/>
              <a:pathLst>
                <a:path w="740" h="1701" extrusionOk="0">
                  <a:moveTo>
                    <a:pt x="740" y="0"/>
                  </a:moveTo>
                  <a:lnTo>
                    <a:pt x="629" y="37"/>
                  </a:lnTo>
                  <a:lnTo>
                    <a:pt x="0" y="1664"/>
                  </a:lnTo>
                  <a:lnTo>
                    <a:pt x="37" y="170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50" name="Google Shape;16650;p63"/>
            <p:cNvSpPr/>
            <p:nvPr/>
          </p:nvSpPr>
          <p:spPr>
            <a:xfrm>
              <a:off x="2542825" y="12668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0"/>
                  </a:moveTo>
                  <a:lnTo>
                    <a:pt x="0" y="407"/>
                  </a:lnTo>
                  <a:lnTo>
                    <a:pt x="37" y="481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51" name="Google Shape;16651;p63"/>
            <p:cNvSpPr/>
            <p:nvPr/>
          </p:nvSpPr>
          <p:spPr>
            <a:xfrm>
              <a:off x="2544675" y="1240950"/>
              <a:ext cx="14800" cy="26825"/>
            </a:xfrm>
            <a:custGeom>
              <a:avLst/>
              <a:gdLst/>
              <a:ahLst/>
              <a:cxnLst/>
              <a:rect l="l" t="t" r="r" b="b"/>
              <a:pathLst>
                <a:path w="592" h="1073" extrusionOk="0">
                  <a:moveTo>
                    <a:pt x="0" y="0"/>
                  </a:moveTo>
                  <a:lnTo>
                    <a:pt x="480" y="833"/>
                  </a:lnTo>
                  <a:lnTo>
                    <a:pt x="111" y="37"/>
                  </a:lnTo>
                  <a:lnTo>
                    <a:pt x="37" y="37"/>
                  </a:lnTo>
                  <a:lnTo>
                    <a:pt x="0" y="0"/>
                  </a:lnTo>
                  <a:close/>
                  <a:moveTo>
                    <a:pt x="480" y="833"/>
                  </a:moveTo>
                  <a:lnTo>
                    <a:pt x="592" y="1072"/>
                  </a:lnTo>
                  <a:lnTo>
                    <a:pt x="555" y="961"/>
                  </a:lnTo>
                  <a:lnTo>
                    <a:pt x="480" y="8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52" name="Google Shape;16652;p63"/>
            <p:cNvSpPr/>
            <p:nvPr/>
          </p:nvSpPr>
          <p:spPr>
            <a:xfrm>
              <a:off x="2542825" y="12307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77" y="74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53" name="Google Shape;16653;p63"/>
            <p:cNvSpPr/>
            <p:nvPr/>
          </p:nvSpPr>
          <p:spPr>
            <a:xfrm>
              <a:off x="2545600" y="1240025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74" y="0"/>
                  </a:moveTo>
                  <a:lnTo>
                    <a:pt x="0" y="74"/>
                  </a:lnTo>
                  <a:lnTo>
                    <a:pt x="555" y="1109"/>
                  </a:lnTo>
                  <a:lnTo>
                    <a:pt x="666" y="107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54" name="Google Shape;16654;p63"/>
            <p:cNvSpPr/>
            <p:nvPr/>
          </p:nvSpPr>
          <p:spPr>
            <a:xfrm>
              <a:off x="2540975" y="1180875"/>
              <a:ext cx="3725" cy="162675"/>
            </a:xfrm>
            <a:custGeom>
              <a:avLst/>
              <a:gdLst/>
              <a:ahLst/>
              <a:cxnLst/>
              <a:rect l="l" t="t" r="r" b="b"/>
              <a:pathLst>
                <a:path w="149" h="6507" extrusionOk="0">
                  <a:moveTo>
                    <a:pt x="0" y="0"/>
                  </a:moveTo>
                  <a:lnTo>
                    <a:pt x="0" y="6507"/>
                  </a:lnTo>
                  <a:lnTo>
                    <a:pt x="148" y="6433"/>
                  </a:lnTo>
                  <a:lnTo>
                    <a:pt x="148" y="37"/>
                  </a:lnTo>
                  <a:cubicBezTo>
                    <a:pt x="111" y="37"/>
                    <a:pt x="74" y="0"/>
                    <a:pt x="0" y="0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55" name="Google Shape;16655;p63"/>
            <p:cNvSpPr/>
            <p:nvPr/>
          </p:nvSpPr>
          <p:spPr>
            <a:xfrm>
              <a:off x="2540050" y="1180875"/>
              <a:ext cx="7425" cy="164525"/>
            </a:xfrm>
            <a:custGeom>
              <a:avLst/>
              <a:gdLst/>
              <a:ahLst/>
              <a:cxnLst/>
              <a:rect l="l" t="t" r="r" b="b"/>
              <a:pathLst>
                <a:path w="297" h="6581" extrusionOk="0">
                  <a:moveTo>
                    <a:pt x="111" y="0"/>
                  </a:moveTo>
                  <a:lnTo>
                    <a:pt x="0" y="6470"/>
                  </a:lnTo>
                  <a:lnTo>
                    <a:pt x="148" y="6581"/>
                  </a:lnTo>
                  <a:lnTo>
                    <a:pt x="296" y="6470"/>
                  </a:lnTo>
                  <a:lnTo>
                    <a:pt x="296" y="37"/>
                  </a:lnTo>
                  <a:cubicBezTo>
                    <a:pt x="185" y="37"/>
                    <a:pt x="148" y="37"/>
                    <a:pt x="111" y="0"/>
                  </a:cubicBez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56" name="Google Shape;16656;p63"/>
            <p:cNvSpPr/>
            <p:nvPr/>
          </p:nvSpPr>
          <p:spPr>
            <a:xfrm>
              <a:off x="2539125" y="1180875"/>
              <a:ext cx="3725" cy="165450"/>
            </a:xfrm>
            <a:custGeom>
              <a:avLst/>
              <a:gdLst/>
              <a:ahLst/>
              <a:cxnLst/>
              <a:rect l="l" t="t" r="r" b="b"/>
              <a:pathLst>
                <a:path w="149" h="6618" extrusionOk="0">
                  <a:moveTo>
                    <a:pt x="0" y="0"/>
                  </a:moveTo>
                  <a:lnTo>
                    <a:pt x="0" y="6507"/>
                  </a:lnTo>
                  <a:lnTo>
                    <a:pt x="148" y="6618"/>
                  </a:lnTo>
                  <a:lnTo>
                    <a:pt x="148" y="111"/>
                  </a:lnTo>
                  <a:cubicBezTo>
                    <a:pt x="148" y="0"/>
                    <a:pt x="74" y="0"/>
                    <a:pt x="0" y="0"/>
                  </a:cubicBez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57" name="Google Shape;16657;p63"/>
            <p:cNvSpPr/>
            <p:nvPr/>
          </p:nvSpPr>
          <p:spPr>
            <a:xfrm>
              <a:off x="2543750" y="12067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4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58" name="Google Shape;16658;p63"/>
            <p:cNvSpPr/>
            <p:nvPr/>
          </p:nvSpPr>
          <p:spPr>
            <a:xfrm>
              <a:off x="2545600" y="1208600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74" y="0"/>
                  </a:moveTo>
                  <a:lnTo>
                    <a:pt x="0" y="37"/>
                  </a:lnTo>
                  <a:lnTo>
                    <a:pt x="370" y="961"/>
                  </a:lnTo>
                  <a:lnTo>
                    <a:pt x="666" y="1775"/>
                  </a:lnTo>
                  <a:lnTo>
                    <a:pt x="703" y="1701"/>
                  </a:lnTo>
                  <a:lnTo>
                    <a:pt x="370" y="85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59" name="Google Shape;16659;p63"/>
            <p:cNvSpPr/>
            <p:nvPr/>
          </p:nvSpPr>
          <p:spPr>
            <a:xfrm>
              <a:off x="2543750" y="12409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4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0" name="Google Shape;16660;p63"/>
            <p:cNvSpPr/>
            <p:nvPr/>
          </p:nvSpPr>
          <p:spPr>
            <a:xfrm>
              <a:off x="2543750" y="1209525"/>
              <a:ext cx="18500" cy="43450"/>
            </a:xfrm>
            <a:custGeom>
              <a:avLst/>
              <a:gdLst/>
              <a:ahLst/>
              <a:cxnLst/>
              <a:rect l="l" t="t" r="r" b="b"/>
              <a:pathLst>
                <a:path w="740" h="1738" extrusionOk="0">
                  <a:moveTo>
                    <a:pt x="0" y="0"/>
                  </a:moveTo>
                  <a:lnTo>
                    <a:pt x="629" y="1738"/>
                  </a:lnTo>
                  <a:lnTo>
                    <a:pt x="740" y="1664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1" name="Google Shape;16661;p63"/>
            <p:cNvSpPr/>
            <p:nvPr/>
          </p:nvSpPr>
          <p:spPr>
            <a:xfrm>
              <a:off x="2543750" y="12076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2" name="Google Shape;16662;p63"/>
            <p:cNvSpPr/>
            <p:nvPr/>
          </p:nvSpPr>
          <p:spPr>
            <a:xfrm>
              <a:off x="2543750" y="12770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4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3" name="Google Shape;16663;p63"/>
            <p:cNvSpPr/>
            <p:nvPr/>
          </p:nvSpPr>
          <p:spPr>
            <a:xfrm>
              <a:off x="2545600" y="1278850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74" y="0"/>
                  </a:moveTo>
                  <a:lnTo>
                    <a:pt x="0" y="74"/>
                  </a:lnTo>
                  <a:lnTo>
                    <a:pt x="370" y="998"/>
                  </a:lnTo>
                  <a:lnTo>
                    <a:pt x="666" y="1775"/>
                  </a:lnTo>
                  <a:lnTo>
                    <a:pt x="703" y="1738"/>
                  </a:lnTo>
                  <a:lnTo>
                    <a:pt x="370" y="85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4" name="Google Shape;16664;p63"/>
            <p:cNvSpPr/>
            <p:nvPr/>
          </p:nvSpPr>
          <p:spPr>
            <a:xfrm>
              <a:off x="2543750" y="13111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556"/>
                  </a:lnTo>
                  <a:lnTo>
                    <a:pt x="777" y="44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5" name="Google Shape;16665;p63"/>
            <p:cNvSpPr/>
            <p:nvPr/>
          </p:nvSpPr>
          <p:spPr>
            <a:xfrm>
              <a:off x="2544675" y="1338925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111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703" y="555"/>
                  </a:lnTo>
                  <a:lnTo>
                    <a:pt x="850" y="44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6" name="Google Shape;16666;p63"/>
            <p:cNvSpPr/>
            <p:nvPr/>
          </p:nvSpPr>
          <p:spPr>
            <a:xfrm>
              <a:off x="2543750" y="1340775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0" y="0"/>
                  </a:moveTo>
                  <a:lnTo>
                    <a:pt x="0" y="74"/>
                  </a:lnTo>
                  <a:lnTo>
                    <a:pt x="740" y="481"/>
                  </a:lnTo>
                  <a:lnTo>
                    <a:pt x="77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7" name="Google Shape;16667;p63"/>
            <p:cNvSpPr/>
            <p:nvPr/>
          </p:nvSpPr>
          <p:spPr>
            <a:xfrm>
              <a:off x="2545600" y="1323200"/>
              <a:ext cx="15725" cy="18525"/>
            </a:xfrm>
            <a:custGeom>
              <a:avLst/>
              <a:gdLst/>
              <a:ahLst/>
              <a:cxnLst/>
              <a:rect l="l" t="t" r="r" b="b"/>
              <a:pathLst>
                <a:path w="629" h="741" extrusionOk="0">
                  <a:moveTo>
                    <a:pt x="629" y="1"/>
                  </a:moveTo>
                  <a:lnTo>
                    <a:pt x="555" y="38"/>
                  </a:lnTo>
                  <a:lnTo>
                    <a:pt x="481" y="38"/>
                  </a:lnTo>
                  <a:lnTo>
                    <a:pt x="83" y="619"/>
                  </a:lnTo>
                  <a:lnTo>
                    <a:pt x="629" y="1"/>
                  </a:lnTo>
                  <a:close/>
                  <a:moveTo>
                    <a:pt x="83" y="619"/>
                  </a:moveTo>
                  <a:lnTo>
                    <a:pt x="74" y="629"/>
                  </a:lnTo>
                  <a:lnTo>
                    <a:pt x="0" y="740"/>
                  </a:lnTo>
                  <a:lnTo>
                    <a:pt x="0" y="740"/>
                  </a:lnTo>
                  <a:lnTo>
                    <a:pt x="83" y="619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8" name="Google Shape;16668;p63"/>
            <p:cNvSpPr/>
            <p:nvPr/>
          </p:nvSpPr>
          <p:spPr>
            <a:xfrm>
              <a:off x="2543750" y="1322275"/>
              <a:ext cx="15725" cy="19450"/>
            </a:xfrm>
            <a:custGeom>
              <a:avLst/>
              <a:gdLst/>
              <a:ahLst/>
              <a:cxnLst/>
              <a:rect l="l" t="t" r="r" b="b"/>
              <a:pathLst>
                <a:path w="629" h="778" extrusionOk="0">
                  <a:moveTo>
                    <a:pt x="592" y="1"/>
                  </a:moveTo>
                  <a:lnTo>
                    <a:pt x="0" y="740"/>
                  </a:lnTo>
                  <a:lnTo>
                    <a:pt x="74" y="777"/>
                  </a:lnTo>
                  <a:lnTo>
                    <a:pt x="629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9" name="Google Shape;16669;p63"/>
            <p:cNvSpPr/>
            <p:nvPr/>
          </p:nvSpPr>
          <p:spPr>
            <a:xfrm>
              <a:off x="2543750" y="13130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2"/>
                  </a:lnTo>
                  <a:lnTo>
                    <a:pt x="777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0" name="Google Shape;16670;p63"/>
            <p:cNvSpPr/>
            <p:nvPr/>
          </p:nvSpPr>
          <p:spPr>
            <a:xfrm>
              <a:off x="2543750" y="1280675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0" y="1"/>
                  </a:moveTo>
                  <a:lnTo>
                    <a:pt x="629" y="1702"/>
                  </a:lnTo>
                  <a:lnTo>
                    <a:pt x="740" y="1665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1" name="Google Shape;16671;p63"/>
            <p:cNvSpPr/>
            <p:nvPr/>
          </p:nvSpPr>
          <p:spPr>
            <a:xfrm>
              <a:off x="2543750" y="12779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2" name="Google Shape;16672;p63"/>
            <p:cNvSpPr/>
            <p:nvPr/>
          </p:nvSpPr>
          <p:spPr>
            <a:xfrm>
              <a:off x="2545600" y="1252950"/>
              <a:ext cx="15725" cy="25925"/>
            </a:xfrm>
            <a:custGeom>
              <a:avLst/>
              <a:gdLst/>
              <a:ahLst/>
              <a:cxnLst/>
              <a:rect l="l" t="t" r="r" b="b"/>
              <a:pathLst>
                <a:path w="629" h="1037" extrusionOk="0">
                  <a:moveTo>
                    <a:pt x="629" y="1"/>
                  </a:moveTo>
                  <a:lnTo>
                    <a:pt x="555" y="38"/>
                  </a:lnTo>
                  <a:lnTo>
                    <a:pt x="481" y="38"/>
                  </a:lnTo>
                  <a:lnTo>
                    <a:pt x="0" y="1036"/>
                  </a:lnTo>
                  <a:lnTo>
                    <a:pt x="74" y="96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3" name="Google Shape;16673;p63"/>
            <p:cNvSpPr/>
            <p:nvPr/>
          </p:nvSpPr>
          <p:spPr>
            <a:xfrm>
              <a:off x="2543750" y="12418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4" name="Google Shape;16674;p63"/>
            <p:cNvSpPr/>
            <p:nvPr/>
          </p:nvSpPr>
          <p:spPr>
            <a:xfrm>
              <a:off x="2543750" y="1251100"/>
              <a:ext cx="15725" cy="27775"/>
            </a:xfrm>
            <a:custGeom>
              <a:avLst/>
              <a:gdLst/>
              <a:ahLst/>
              <a:cxnLst/>
              <a:rect l="l" t="t" r="r" b="b"/>
              <a:pathLst>
                <a:path w="629" h="1111" extrusionOk="0">
                  <a:moveTo>
                    <a:pt x="592" y="1"/>
                  </a:moveTo>
                  <a:lnTo>
                    <a:pt x="0" y="1073"/>
                  </a:lnTo>
                  <a:lnTo>
                    <a:pt x="74" y="1110"/>
                  </a:lnTo>
                  <a:lnTo>
                    <a:pt x="629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5" name="Google Shape;16675;p63"/>
            <p:cNvSpPr/>
            <p:nvPr/>
          </p:nvSpPr>
          <p:spPr>
            <a:xfrm>
              <a:off x="2561300" y="1192875"/>
              <a:ext cx="3725" cy="162700"/>
            </a:xfrm>
            <a:custGeom>
              <a:avLst/>
              <a:gdLst/>
              <a:ahLst/>
              <a:cxnLst/>
              <a:rect l="l" t="t" r="r" b="b"/>
              <a:pathLst>
                <a:path w="149" h="6508" extrusionOk="0">
                  <a:moveTo>
                    <a:pt x="75" y="1"/>
                  </a:moveTo>
                  <a:lnTo>
                    <a:pt x="1" y="6397"/>
                  </a:lnTo>
                  <a:lnTo>
                    <a:pt x="111" y="6508"/>
                  </a:lnTo>
                  <a:lnTo>
                    <a:pt x="148" y="6471"/>
                  </a:lnTo>
                  <a:lnTo>
                    <a:pt x="148" y="38"/>
                  </a:lnTo>
                  <a:cubicBezTo>
                    <a:pt x="111" y="38"/>
                    <a:pt x="75" y="38"/>
                    <a:pt x="75" y="1"/>
                  </a:cubicBez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6" name="Google Shape;16676;p63"/>
            <p:cNvSpPr/>
            <p:nvPr/>
          </p:nvSpPr>
          <p:spPr>
            <a:xfrm>
              <a:off x="2559450" y="1191025"/>
              <a:ext cx="3725" cy="164550"/>
            </a:xfrm>
            <a:custGeom>
              <a:avLst/>
              <a:gdLst/>
              <a:ahLst/>
              <a:cxnLst/>
              <a:rect l="l" t="t" r="r" b="b"/>
              <a:pathLst>
                <a:path w="149" h="6582" extrusionOk="0">
                  <a:moveTo>
                    <a:pt x="1" y="1"/>
                  </a:moveTo>
                  <a:lnTo>
                    <a:pt x="1" y="6471"/>
                  </a:lnTo>
                  <a:lnTo>
                    <a:pt x="149" y="6582"/>
                  </a:lnTo>
                  <a:lnTo>
                    <a:pt x="149" y="112"/>
                  </a:lnTo>
                  <a:cubicBezTo>
                    <a:pt x="149" y="75"/>
                    <a:pt x="112" y="75"/>
                    <a:pt x="1" y="1"/>
                  </a:cubicBez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7" name="Google Shape;16677;p63"/>
            <p:cNvSpPr/>
            <p:nvPr/>
          </p:nvSpPr>
          <p:spPr>
            <a:xfrm>
              <a:off x="2581625" y="1197500"/>
              <a:ext cx="6500" cy="148825"/>
            </a:xfrm>
            <a:custGeom>
              <a:avLst/>
              <a:gdLst/>
              <a:ahLst/>
              <a:cxnLst/>
              <a:rect l="l" t="t" r="r" b="b"/>
              <a:pathLst>
                <a:path w="260" h="5953" extrusionOk="0">
                  <a:moveTo>
                    <a:pt x="1" y="1"/>
                  </a:moveTo>
                  <a:lnTo>
                    <a:pt x="1" y="5842"/>
                  </a:lnTo>
                  <a:lnTo>
                    <a:pt x="149" y="5953"/>
                  </a:lnTo>
                  <a:lnTo>
                    <a:pt x="260" y="584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8" name="Google Shape;16678;p63"/>
            <p:cNvSpPr/>
            <p:nvPr/>
          </p:nvSpPr>
          <p:spPr>
            <a:xfrm>
              <a:off x="2585325" y="1197500"/>
              <a:ext cx="3725" cy="147900"/>
            </a:xfrm>
            <a:custGeom>
              <a:avLst/>
              <a:gdLst/>
              <a:ahLst/>
              <a:cxnLst/>
              <a:rect l="l" t="t" r="r" b="b"/>
              <a:pathLst>
                <a:path w="149" h="5916" extrusionOk="0">
                  <a:moveTo>
                    <a:pt x="1" y="1"/>
                  </a:moveTo>
                  <a:lnTo>
                    <a:pt x="1" y="5916"/>
                  </a:lnTo>
                  <a:lnTo>
                    <a:pt x="149" y="5805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9" name="Google Shape;16679;p63"/>
            <p:cNvSpPr/>
            <p:nvPr/>
          </p:nvSpPr>
          <p:spPr>
            <a:xfrm>
              <a:off x="2564075" y="120675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14" y="111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0" name="Google Shape;16680;p63"/>
            <p:cNvSpPr/>
            <p:nvPr/>
          </p:nvSpPr>
          <p:spPr>
            <a:xfrm>
              <a:off x="2565925" y="1208600"/>
              <a:ext cx="16650" cy="44375"/>
            </a:xfrm>
            <a:custGeom>
              <a:avLst/>
              <a:gdLst/>
              <a:ahLst/>
              <a:cxnLst/>
              <a:rect l="l" t="t" r="r" b="b"/>
              <a:pathLst>
                <a:path w="666" h="1775" extrusionOk="0">
                  <a:moveTo>
                    <a:pt x="629" y="0"/>
                  </a:moveTo>
                  <a:lnTo>
                    <a:pt x="296" y="851"/>
                  </a:lnTo>
                  <a:lnTo>
                    <a:pt x="0" y="1701"/>
                  </a:lnTo>
                  <a:lnTo>
                    <a:pt x="37" y="1775"/>
                  </a:lnTo>
                  <a:lnTo>
                    <a:pt x="296" y="961"/>
                  </a:lnTo>
                  <a:lnTo>
                    <a:pt x="666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1" name="Google Shape;16681;p63"/>
            <p:cNvSpPr/>
            <p:nvPr/>
          </p:nvSpPr>
          <p:spPr>
            <a:xfrm>
              <a:off x="2564075" y="124095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2" name="Google Shape;16682;p63"/>
            <p:cNvSpPr/>
            <p:nvPr/>
          </p:nvSpPr>
          <p:spPr>
            <a:xfrm>
              <a:off x="2566850" y="1209525"/>
              <a:ext cx="17575" cy="43450"/>
            </a:xfrm>
            <a:custGeom>
              <a:avLst/>
              <a:gdLst/>
              <a:ahLst/>
              <a:cxnLst/>
              <a:rect l="l" t="t" r="r" b="b"/>
              <a:pathLst>
                <a:path w="703" h="1738" extrusionOk="0">
                  <a:moveTo>
                    <a:pt x="703" y="0"/>
                  </a:moveTo>
                  <a:lnTo>
                    <a:pt x="592" y="74"/>
                  </a:lnTo>
                  <a:lnTo>
                    <a:pt x="0" y="1664"/>
                  </a:lnTo>
                  <a:lnTo>
                    <a:pt x="37" y="1738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3" name="Google Shape;16683;p63"/>
            <p:cNvSpPr/>
            <p:nvPr/>
          </p:nvSpPr>
          <p:spPr>
            <a:xfrm>
              <a:off x="2565925" y="120767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740" y="0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4" name="Google Shape;16684;p63"/>
            <p:cNvSpPr/>
            <p:nvPr/>
          </p:nvSpPr>
          <p:spPr>
            <a:xfrm>
              <a:off x="2564075" y="127700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5" name="Google Shape;16685;p63"/>
            <p:cNvSpPr/>
            <p:nvPr/>
          </p:nvSpPr>
          <p:spPr>
            <a:xfrm>
              <a:off x="2565925" y="1278850"/>
              <a:ext cx="16650" cy="44375"/>
            </a:xfrm>
            <a:custGeom>
              <a:avLst/>
              <a:gdLst/>
              <a:ahLst/>
              <a:cxnLst/>
              <a:rect l="l" t="t" r="r" b="b"/>
              <a:pathLst>
                <a:path w="666" h="1775" extrusionOk="0">
                  <a:moveTo>
                    <a:pt x="629" y="0"/>
                  </a:moveTo>
                  <a:lnTo>
                    <a:pt x="296" y="850"/>
                  </a:lnTo>
                  <a:lnTo>
                    <a:pt x="0" y="1738"/>
                  </a:lnTo>
                  <a:lnTo>
                    <a:pt x="37" y="1775"/>
                  </a:lnTo>
                  <a:lnTo>
                    <a:pt x="296" y="998"/>
                  </a:lnTo>
                  <a:lnTo>
                    <a:pt x="666" y="7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6" name="Google Shape;16686;p63"/>
            <p:cNvSpPr/>
            <p:nvPr/>
          </p:nvSpPr>
          <p:spPr>
            <a:xfrm>
              <a:off x="2564075" y="13111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45"/>
                  </a:lnTo>
                  <a:lnTo>
                    <a:pt x="111" y="556"/>
                  </a:lnTo>
                  <a:lnTo>
                    <a:pt x="814" y="149"/>
                  </a:lnTo>
                  <a:lnTo>
                    <a:pt x="814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7" name="Google Shape;16687;p63"/>
            <p:cNvSpPr/>
            <p:nvPr/>
          </p:nvSpPr>
          <p:spPr>
            <a:xfrm>
              <a:off x="2565925" y="1338925"/>
              <a:ext cx="16650" cy="13875"/>
            </a:xfrm>
            <a:custGeom>
              <a:avLst/>
              <a:gdLst/>
              <a:ahLst/>
              <a:cxnLst/>
              <a:rect l="l" t="t" r="r" b="b"/>
              <a:pathLst>
                <a:path w="666" h="555" extrusionOk="0">
                  <a:moveTo>
                    <a:pt x="629" y="0"/>
                  </a:moveTo>
                  <a:lnTo>
                    <a:pt x="0" y="370"/>
                  </a:lnTo>
                  <a:lnTo>
                    <a:pt x="37" y="555"/>
                  </a:lnTo>
                  <a:lnTo>
                    <a:pt x="666" y="148"/>
                  </a:lnTo>
                  <a:lnTo>
                    <a:pt x="666" y="7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8" name="Google Shape;16688;p63"/>
            <p:cNvSpPr/>
            <p:nvPr/>
          </p:nvSpPr>
          <p:spPr>
            <a:xfrm>
              <a:off x="2565925" y="1340775"/>
              <a:ext cx="18500" cy="12025"/>
            </a:xfrm>
            <a:custGeom>
              <a:avLst/>
              <a:gdLst/>
              <a:ahLst/>
              <a:cxnLst/>
              <a:rect l="l" t="t" r="r" b="b"/>
              <a:pathLst>
                <a:path w="740" h="481" extrusionOk="0">
                  <a:moveTo>
                    <a:pt x="740" y="0"/>
                  </a:moveTo>
                  <a:lnTo>
                    <a:pt x="0" y="407"/>
                  </a:lnTo>
                  <a:lnTo>
                    <a:pt x="37" y="481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9" name="Google Shape;16689;p63"/>
            <p:cNvSpPr/>
            <p:nvPr/>
          </p:nvSpPr>
          <p:spPr>
            <a:xfrm>
              <a:off x="2566850" y="1323200"/>
              <a:ext cx="15725" cy="18525"/>
            </a:xfrm>
            <a:custGeom>
              <a:avLst/>
              <a:gdLst/>
              <a:ahLst/>
              <a:cxnLst/>
              <a:rect l="l" t="t" r="r" b="b"/>
              <a:pathLst>
                <a:path w="629" h="741" extrusionOk="0">
                  <a:moveTo>
                    <a:pt x="0" y="1"/>
                  </a:moveTo>
                  <a:lnTo>
                    <a:pt x="546" y="619"/>
                  </a:lnTo>
                  <a:lnTo>
                    <a:pt x="148" y="38"/>
                  </a:lnTo>
                  <a:lnTo>
                    <a:pt x="37" y="38"/>
                  </a:lnTo>
                  <a:lnTo>
                    <a:pt x="0" y="1"/>
                  </a:lnTo>
                  <a:close/>
                  <a:moveTo>
                    <a:pt x="546" y="619"/>
                  </a:moveTo>
                  <a:lnTo>
                    <a:pt x="629" y="740"/>
                  </a:lnTo>
                  <a:lnTo>
                    <a:pt x="629" y="740"/>
                  </a:lnTo>
                  <a:lnTo>
                    <a:pt x="555" y="629"/>
                  </a:lnTo>
                  <a:lnTo>
                    <a:pt x="546" y="619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0" name="Google Shape;16690;p63"/>
            <p:cNvSpPr/>
            <p:nvPr/>
          </p:nvSpPr>
          <p:spPr>
            <a:xfrm>
              <a:off x="2567775" y="1322275"/>
              <a:ext cx="16650" cy="19450"/>
            </a:xfrm>
            <a:custGeom>
              <a:avLst/>
              <a:gdLst/>
              <a:ahLst/>
              <a:cxnLst/>
              <a:rect l="l" t="t" r="r" b="b"/>
              <a:pathLst>
                <a:path w="666" h="778" extrusionOk="0">
                  <a:moveTo>
                    <a:pt x="37" y="1"/>
                  </a:moveTo>
                  <a:lnTo>
                    <a:pt x="0" y="75"/>
                  </a:lnTo>
                  <a:lnTo>
                    <a:pt x="592" y="777"/>
                  </a:lnTo>
                  <a:lnTo>
                    <a:pt x="666" y="74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1" name="Google Shape;16691;p63"/>
            <p:cNvSpPr/>
            <p:nvPr/>
          </p:nvSpPr>
          <p:spPr>
            <a:xfrm>
              <a:off x="2565925" y="131302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740" y="1"/>
                  </a:moveTo>
                  <a:lnTo>
                    <a:pt x="0" y="445"/>
                  </a:lnTo>
                  <a:lnTo>
                    <a:pt x="37" y="482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2" name="Google Shape;16692;p63"/>
            <p:cNvSpPr/>
            <p:nvPr/>
          </p:nvSpPr>
          <p:spPr>
            <a:xfrm>
              <a:off x="2566850" y="1280675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592" y="38"/>
                  </a:lnTo>
                  <a:lnTo>
                    <a:pt x="0" y="1665"/>
                  </a:lnTo>
                  <a:lnTo>
                    <a:pt x="37" y="1702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3" name="Google Shape;16693;p63"/>
            <p:cNvSpPr/>
            <p:nvPr/>
          </p:nvSpPr>
          <p:spPr>
            <a:xfrm>
              <a:off x="2565925" y="127792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740" y="0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4" name="Google Shape;16694;p63"/>
            <p:cNvSpPr/>
            <p:nvPr/>
          </p:nvSpPr>
          <p:spPr>
            <a:xfrm>
              <a:off x="2566850" y="1252950"/>
              <a:ext cx="15725" cy="25925"/>
            </a:xfrm>
            <a:custGeom>
              <a:avLst/>
              <a:gdLst/>
              <a:ahLst/>
              <a:cxnLst/>
              <a:rect l="l" t="t" r="r" b="b"/>
              <a:pathLst>
                <a:path w="629" h="1037" extrusionOk="0">
                  <a:moveTo>
                    <a:pt x="0" y="1"/>
                  </a:moveTo>
                  <a:lnTo>
                    <a:pt x="555" y="962"/>
                  </a:lnTo>
                  <a:lnTo>
                    <a:pt x="629" y="1036"/>
                  </a:lnTo>
                  <a:lnTo>
                    <a:pt x="148" y="3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5" name="Google Shape;16695;p63"/>
            <p:cNvSpPr/>
            <p:nvPr/>
          </p:nvSpPr>
          <p:spPr>
            <a:xfrm>
              <a:off x="2565925" y="124187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740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6" name="Google Shape;16696;p63"/>
            <p:cNvSpPr/>
            <p:nvPr/>
          </p:nvSpPr>
          <p:spPr>
            <a:xfrm>
              <a:off x="2567775" y="1251100"/>
              <a:ext cx="16650" cy="27775"/>
            </a:xfrm>
            <a:custGeom>
              <a:avLst/>
              <a:gdLst/>
              <a:ahLst/>
              <a:cxnLst/>
              <a:rect l="l" t="t" r="r" b="b"/>
              <a:pathLst>
                <a:path w="666" h="1111" extrusionOk="0">
                  <a:moveTo>
                    <a:pt x="37" y="1"/>
                  </a:moveTo>
                  <a:lnTo>
                    <a:pt x="0" y="112"/>
                  </a:lnTo>
                  <a:lnTo>
                    <a:pt x="592" y="1110"/>
                  </a:lnTo>
                  <a:lnTo>
                    <a:pt x="666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7" name="Google Shape;16697;p63"/>
            <p:cNvSpPr/>
            <p:nvPr/>
          </p:nvSpPr>
          <p:spPr>
            <a:xfrm>
              <a:off x="2564075" y="1193800"/>
              <a:ext cx="3725" cy="161775"/>
            </a:xfrm>
            <a:custGeom>
              <a:avLst/>
              <a:gdLst/>
              <a:ahLst/>
              <a:cxnLst/>
              <a:rect l="l" t="t" r="r" b="b"/>
              <a:pathLst>
                <a:path w="149" h="6471" extrusionOk="0">
                  <a:moveTo>
                    <a:pt x="0" y="1"/>
                  </a:moveTo>
                  <a:lnTo>
                    <a:pt x="0" y="6471"/>
                  </a:lnTo>
                  <a:lnTo>
                    <a:pt x="148" y="636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8" name="Google Shape;16698;p63"/>
            <p:cNvSpPr/>
            <p:nvPr/>
          </p:nvSpPr>
          <p:spPr>
            <a:xfrm>
              <a:off x="2575175" y="13407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9" name="Google Shape;16699;p63"/>
            <p:cNvSpPr/>
            <p:nvPr/>
          </p:nvSpPr>
          <p:spPr>
            <a:xfrm>
              <a:off x="2576100" y="13389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0" y="74"/>
                  </a:lnTo>
                  <a:lnTo>
                    <a:pt x="0" y="1035"/>
                  </a:lnTo>
                  <a:lnTo>
                    <a:pt x="74" y="99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0" name="Google Shape;16700;p63"/>
            <p:cNvSpPr/>
            <p:nvPr/>
          </p:nvSpPr>
          <p:spPr>
            <a:xfrm>
              <a:off x="2565925" y="13333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1" name="Google Shape;16701;p63"/>
            <p:cNvSpPr/>
            <p:nvPr/>
          </p:nvSpPr>
          <p:spPr>
            <a:xfrm>
              <a:off x="2564075" y="13333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2" name="Google Shape;16702;p63"/>
            <p:cNvSpPr/>
            <p:nvPr/>
          </p:nvSpPr>
          <p:spPr>
            <a:xfrm>
              <a:off x="2564075" y="13324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4" y="0"/>
                  </a:moveTo>
                  <a:lnTo>
                    <a:pt x="0" y="37"/>
                  </a:lnTo>
                  <a:lnTo>
                    <a:pt x="481" y="333"/>
                  </a:lnTo>
                  <a:lnTo>
                    <a:pt x="555" y="25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3" name="Google Shape;16703;p63"/>
            <p:cNvSpPr/>
            <p:nvPr/>
          </p:nvSpPr>
          <p:spPr>
            <a:xfrm>
              <a:off x="2564075" y="13333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0" y="0"/>
                  </a:moveTo>
                  <a:lnTo>
                    <a:pt x="0" y="37"/>
                  </a:lnTo>
                  <a:lnTo>
                    <a:pt x="481" y="333"/>
                  </a:lnTo>
                  <a:lnTo>
                    <a:pt x="481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4" name="Google Shape;16704;p63"/>
            <p:cNvSpPr/>
            <p:nvPr/>
          </p:nvSpPr>
          <p:spPr>
            <a:xfrm>
              <a:off x="2585325" y="134722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1" y="1"/>
                  </a:moveTo>
                  <a:lnTo>
                    <a:pt x="1" y="888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5" name="Google Shape;16705;p63"/>
            <p:cNvSpPr/>
            <p:nvPr/>
          </p:nvSpPr>
          <p:spPr>
            <a:xfrm>
              <a:off x="2586250" y="1345375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112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6" name="Google Shape;16706;p63"/>
            <p:cNvSpPr/>
            <p:nvPr/>
          </p:nvSpPr>
          <p:spPr>
            <a:xfrm>
              <a:off x="2576100" y="13407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7" name="Google Shape;16707;p63"/>
            <p:cNvSpPr/>
            <p:nvPr/>
          </p:nvSpPr>
          <p:spPr>
            <a:xfrm>
              <a:off x="2575175" y="13389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8"/>
                  </a:lnTo>
                  <a:lnTo>
                    <a:pt x="37" y="1035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8" name="Google Shape;16708;p63"/>
            <p:cNvSpPr/>
            <p:nvPr/>
          </p:nvSpPr>
          <p:spPr>
            <a:xfrm>
              <a:off x="2575175" y="133800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37" y="0"/>
                  </a:moveTo>
                  <a:lnTo>
                    <a:pt x="0" y="37"/>
                  </a:lnTo>
                  <a:lnTo>
                    <a:pt x="444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9" name="Google Shape;16709;p63"/>
            <p:cNvSpPr/>
            <p:nvPr/>
          </p:nvSpPr>
          <p:spPr>
            <a:xfrm>
              <a:off x="2575175" y="1338925"/>
              <a:ext cx="11100" cy="8325"/>
            </a:xfrm>
            <a:custGeom>
              <a:avLst/>
              <a:gdLst/>
              <a:ahLst/>
              <a:cxnLst/>
              <a:rect l="l" t="t" r="r" b="b"/>
              <a:pathLst>
                <a:path w="444" h="333" extrusionOk="0">
                  <a:moveTo>
                    <a:pt x="0" y="0"/>
                  </a:moveTo>
                  <a:lnTo>
                    <a:pt x="0" y="74"/>
                  </a:lnTo>
                  <a:lnTo>
                    <a:pt x="444" y="333"/>
                  </a:lnTo>
                  <a:lnTo>
                    <a:pt x="444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10" name="Google Shape;16710;p63"/>
            <p:cNvSpPr/>
            <p:nvPr/>
          </p:nvSpPr>
          <p:spPr>
            <a:xfrm>
              <a:off x="2595500" y="135277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0" y="1"/>
                  </a:moveTo>
                  <a:lnTo>
                    <a:pt x="0" y="888"/>
                  </a:lnTo>
                  <a:lnTo>
                    <a:pt x="111" y="925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11" name="Google Shape;16711;p63"/>
            <p:cNvSpPr/>
            <p:nvPr/>
          </p:nvSpPr>
          <p:spPr>
            <a:xfrm>
              <a:off x="2598275" y="13518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12" name="Google Shape;16712;p63"/>
            <p:cNvSpPr/>
            <p:nvPr/>
          </p:nvSpPr>
          <p:spPr>
            <a:xfrm>
              <a:off x="2586250" y="13463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13" name="Google Shape;16713;p63"/>
            <p:cNvSpPr/>
            <p:nvPr/>
          </p:nvSpPr>
          <p:spPr>
            <a:xfrm>
              <a:off x="2585325" y="13453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1" y="1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14" name="Google Shape;16714;p63"/>
            <p:cNvSpPr/>
            <p:nvPr/>
          </p:nvSpPr>
          <p:spPr>
            <a:xfrm>
              <a:off x="2585325" y="1345375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1" y="1"/>
                  </a:moveTo>
                  <a:lnTo>
                    <a:pt x="518" y="260"/>
                  </a:lnTo>
                  <a:lnTo>
                    <a:pt x="555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15" name="Google Shape;16715;p63"/>
            <p:cNvSpPr/>
            <p:nvPr/>
          </p:nvSpPr>
          <p:spPr>
            <a:xfrm>
              <a:off x="2585325" y="13453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75"/>
                  </a:lnTo>
                  <a:lnTo>
                    <a:pt x="518" y="371"/>
                  </a:lnTo>
                  <a:lnTo>
                    <a:pt x="518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16" name="Google Shape;16716;p63"/>
            <p:cNvSpPr/>
            <p:nvPr/>
          </p:nvSpPr>
          <p:spPr>
            <a:xfrm>
              <a:off x="2605675" y="13592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0"/>
                  </a:moveTo>
                  <a:lnTo>
                    <a:pt x="0" y="925"/>
                  </a:lnTo>
                  <a:lnTo>
                    <a:pt x="111" y="962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17" name="Google Shape;16717;p63"/>
            <p:cNvSpPr/>
            <p:nvPr/>
          </p:nvSpPr>
          <p:spPr>
            <a:xfrm>
              <a:off x="2608450" y="13574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18" name="Google Shape;16718;p63"/>
            <p:cNvSpPr/>
            <p:nvPr/>
          </p:nvSpPr>
          <p:spPr>
            <a:xfrm>
              <a:off x="2596425" y="13518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19" name="Google Shape;16719;p63"/>
            <p:cNvSpPr/>
            <p:nvPr/>
          </p:nvSpPr>
          <p:spPr>
            <a:xfrm>
              <a:off x="2595500" y="13518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20" name="Google Shape;16720;p63"/>
            <p:cNvSpPr/>
            <p:nvPr/>
          </p:nvSpPr>
          <p:spPr>
            <a:xfrm>
              <a:off x="2595500" y="13509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7" y="1"/>
                  </a:moveTo>
                  <a:lnTo>
                    <a:pt x="0" y="38"/>
                  </a:lnTo>
                  <a:lnTo>
                    <a:pt x="518" y="333"/>
                  </a:lnTo>
                  <a:lnTo>
                    <a:pt x="555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21" name="Google Shape;16721;p63"/>
            <p:cNvSpPr/>
            <p:nvPr/>
          </p:nvSpPr>
          <p:spPr>
            <a:xfrm>
              <a:off x="2595500" y="13518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0" y="1"/>
                  </a:moveTo>
                  <a:lnTo>
                    <a:pt x="0" y="38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22" name="Google Shape;16722;p63"/>
            <p:cNvSpPr/>
            <p:nvPr/>
          </p:nvSpPr>
          <p:spPr>
            <a:xfrm>
              <a:off x="2616750" y="13648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23" name="Google Shape;16723;p63"/>
            <p:cNvSpPr/>
            <p:nvPr/>
          </p:nvSpPr>
          <p:spPr>
            <a:xfrm>
              <a:off x="2618600" y="13638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24" name="Google Shape;16724;p63"/>
            <p:cNvSpPr/>
            <p:nvPr/>
          </p:nvSpPr>
          <p:spPr>
            <a:xfrm>
              <a:off x="2607525" y="13574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37" y="74"/>
                  </a:lnTo>
                  <a:lnTo>
                    <a:pt x="0" y="999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25" name="Google Shape;16725;p63"/>
            <p:cNvSpPr/>
            <p:nvPr/>
          </p:nvSpPr>
          <p:spPr>
            <a:xfrm>
              <a:off x="2605675" y="13574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0" y="1"/>
                  </a:moveTo>
                  <a:lnTo>
                    <a:pt x="0" y="999"/>
                  </a:lnTo>
                  <a:lnTo>
                    <a:pt x="74" y="999"/>
                  </a:lnTo>
                  <a:lnTo>
                    <a:pt x="111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26" name="Google Shape;16726;p63"/>
            <p:cNvSpPr/>
            <p:nvPr/>
          </p:nvSpPr>
          <p:spPr>
            <a:xfrm>
              <a:off x="2605675" y="13564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74" y="1"/>
                  </a:moveTo>
                  <a:lnTo>
                    <a:pt x="0" y="38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27" name="Google Shape;16727;p63"/>
            <p:cNvSpPr/>
            <p:nvPr/>
          </p:nvSpPr>
          <p:spPr>
            <a:xfrm>
              <a:off x="2605675" y="135740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0" y="74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28" name="Google Shape;16728;p63"/>
            <p:cNvSpPr/>
            <p:nvPr/>
          </p:nvSpPr>
          <p:spPr>
            <a:xfrm>
              <a:off x="2626925" y="13712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37" y="0"/>
                  </a:moveTo>
                  <a:lnTo>
                    <a:pt x="0" y="887"/>
                  </a:lnTo>
                  <a:lnTo>
                    <a:pt x="74" y="924"/>
                  </a:lnTo>
                  <a:lnTo>
                    <a:pt x="74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29" name="Google Shape;16729;p63"/>
            <p:cNvSpPr/>
            <p:nvPr/>
          </p:nvSpPr>
          <p:spPr>
            <a:xfrm>
              <a:off x="2628775" y="13703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1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30" name="Google Shape;16730;p63"/>
            <p:cNvSpPr/>
            <p:nvPr/>
          </p:nvSpPr>
          <p:spPr>
            <a:xfrm>
              <a:off x="2618600" y="13648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2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31" name="Google Shape;16731;p63"/>
            <p:cNvSpPr/>
            <p:nvPr/>
          </p:nvSpPr>
          <p:spPr>
            <a:xfrm>
              <a:off x="2616750" y="13638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32" name="Google Shape;16732;p63"/>
            <p:cNvSpPr/>
            <p:nvPr/>
          </p:nvSpPr>
          <p:spPr>
            <a:xfrm>
              <a:off x="2616750" y="13620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74"/>
                  </a:lnTo>
                  <a:lnTo>
                    <a:pt x="481" y="333"/>
                  </a:lnTo>
                  <a:lnTo>
                    <a:pt x="555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33" name="Google Shape;16733;p63"/>
            <p:cNvSpPr/>
            <p:nvPr/>
          </p:nvSpPr>
          <p:spPr>
            <a:xfrm>
              <a:off x="2616750" y="136387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0"/>
                  </a:moveTo>
                  <a:lnTo>
                    <a:pt x="1" y="74"/>
                  </a:lnTo>
                  <a:lnTo>
                    <a:pt x="481" y="370"/>
                  </a:lnTo>
                  <a:lnTo>
                    <a:pt x="481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34" name="Google Shape;16734;p63"/>
            <p:cNvSpPr/>
            <p:nvPr/>
          </p:nvSpPr>
          <p:spPr>
            <a:xfrm>
              <a:off x="2638025" y="1377725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0" y="1"/>
                  </a:moveTo>
                  <a:lnTo>
                    <a:pt x="0" y="925"/>
                  </a:lnTo>
                  <a:lnTo>
                    <a:pt x="74" y="925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35" name="Google Shape;16735;p63"/>
            <p:cNvSpPr/>
            <p:nvPr/>
          </p:nvSpPr>
          <p:spPr>
            <a:xfrm>
              <a:off x="2639875" y="13758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36" name="Google Shape;16736;p63"/>
            <p:cNvSpPr/>
            <p:nvPr/>
          </p:nvSpPr>
          <p:spPr>
            <a:xfrm>
              <a:off x="2628775" y="13703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37" name="Google Shape;16737;p63"/>
            <p:cNvSpPr/>
            <p:nvPr/>
          </p:nvSpPr>
          <p:spPr>
            <a:xfrm>
              <a:off x="2626925" y="13694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61"/>
                  </a:lnTo>
                  <a:lnTo>
                    <a:pt x="74" y="99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38" name="Google Shape;16738;p63"/>
            <p:cNvSpPr/>
            <p:nvPr/>
          </p:nvSpPr>
          <p:spPr>
            <a:xfrm>
              <a:off x="2626925" y="1369425"/>
              <a:ext cx="13900" cy="6475"/>
            </a:xfrm>
            <a:custGeom>
              <a:avLst/>
              <a:gdLst/>
              <a:ahLst/>
              <a:cxnLst/>
              <a:rect l="l" t="t" r="r" b="b"/>
              <a:pathLst>
                <a:path w="556" h="259" extrusionOk="0">
                  <a:moveTo>
                    <a:pt x="0" y="0"/>
                  </a:moveTo>
                  <a:lnTo>
                    <a:pt x="518" y="259"/>
                  </a:lnTo>
                  <a:lnTo>
                    <a:pt x="555" y="25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39" name="Google Shape;16739;p63"/>
            <p:cNvSpPr/>
            <p:nvPr/>
          </p:nvSpPr>
          <p:spPr>
            <a:xfrm>
              <a:off x="2626925" y="1369425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0" y="0"/>
                  </a:moveTo>
                  <a:lnTo>
                    <a:pt x="0" y="74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40" name="Google Shape;16740;p63"/>
            <p:cNvSpPr/>
            <p:nvPr/>
          </p:nvSpPr>
          <p:spPr>
            <a:xfrm>
              <a:off x="2649100" y="13832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41" name="Google Shape;16741;p63"/>
            <p:cNvSpPr/>
            <p:nvPr/>
          </p:nvSpPr>
          <p:spPr>
            <a:xfrm>
              <a:off x="2650025" y="13823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42" name="Google Shape;16742;p63"/>
            <p:cNvSpPr/>
            <p:nvPr/>
          </p:nvSpPr>
          <p:spPr>
            <a:xfrm>
              <a:off x="2639875" y="13758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43" name="Google Shape;16743;p63"/>
            <p:cNvSpPr/>
            <p:nvPr/>
          </p:nvSpPr>
          <p:spPr>
            <a:xfrm>
              <a:off x="2637100" y="1375875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0" y="1"/>
                  </a:moveTo>
                  <a:lnTo>
                    <a:pt x="0" y="925"/>
                  </a:lnTo>
                  <a:lnTo>
                    <a:pt x="111" y="999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44" name="Google Shape;16744;p63"/>
            <p:cNvSpPr/>
            <p:nvPr/>
          </p:nvSpPr>
          <p:spPr>
            <a:xfrm>
              <a:off x="2637100" y="13749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111" y="1"/>
                  </a:moveTo>
                  <a:lnTo>
                    <a:pt x="0" y="38"/>
                  </a:lnTo>
                  <a:lnTo>
                    <a:pt x="518" y="334"/>
                  </a:lnTo>
                  <a:lnTo>
                    <a:pt x="555" y="29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45" name="Google Shape;16745;p63"/>
            <p:cNvSpPr/>
            <p:nvPr/>
          </p:nvSpPr>
          <p:spPr>
            <a:xfrm>
              <a:off x="2637100" y="13758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0" y="75"/>
                  </a:lnTo>
                  <a:lnTo>
                    <a:pt x="518" y="334"/>
                  </a:lnTo>
                  <a:lnTo>
                    <a:pt x="518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46" name="Google Shape;16746;p63"/>
            <p:cNvSpPr/>
            <p:nvPr/>
          </p:nvSpPr>
          <p:spPr>
            <a:xfrm>
              <a:off x="2659275" y="13897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1"/>
                  </a:moveTo>
                  <a:lnTo>
                    <a:pt x="0" y="888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47" name="Google Shape;16747;p63"/>
            <p:cNvSpPr/>
            <p:nvPr/>
          </p:nvSpPr>
          <p:spPr>
            <a:xfrm>
              <a:off x="2660200" y="13879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48" name="Google Shape;16748;p63"/>
            <p:cNvSpPr/>
            <p:nvPr/>
          </p:nvSpPr>
          <p:spPr>
            <a:xfrm>
              <a:off x="2650025" y="13832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49" name="Google Shape;16749;p63"/>
            <p:cNvSpPr/>
            <p:nvPr/>
          </p:nvSpPr>
          <p:spPr>
            <a:xfrm>
              <a:off x="2649100" y="13823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50" name="Google Shape;16750;p63"/>
            <p:cNvSpPr/>
            <p:nvPr/>
          </p:nvSpPr>
          <p:spPr>
            <a:xfrm>
              <a:off x="2649100" y="13805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38" y="1"/>
                  </a:moveTo>
                  <a:lnTo>
                    <a:pt x="1" y="75"/>
                  </a:lnTo>
                  <a:lnTo>
                    <a:pt x="444" y="334"/>
                  </a:lnTo>
                  <a:lnTo>
                    <a:pt x="481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51" name="Google Shape;16751;p63"/>
            <p:cNvSpPr/>
            <p:nvPr/>
          </p:nvSpPr>
          <p:spPr>
            <a:xfrm>
              <a:off x="2649100" y="1382350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1" y="1"/>
                  </a:moveTo>
                  <a:lnTo>
                    <a:pt x="1" y="38"/>
                  </a:lnTo>
                  <a:lnTo>
                    <a:pt x="444" y="297"/>
                  </a:lnTo>
                  <a:lnTo>
                    <a:pt x="444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52" name="Google Shape;16752;p63"/>
            <p:cNvSpPr/>
            <p:nvPr/>
          </p:nvSpPr>
          <p:spPr>
            <a:xfrm>
              <a:off x="2669450" y="13962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851"/>
                  </a:lnTo>
                  <a:lnTo>
                    <a:pt x="37" y="925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53" name="Google Shape;16753;p63"/>
            <p:cNvSpPr/>
            <p:nvPr/>
          </p:nvSpPr>
          <p:spPr>
            <a:xfrm>
              <a:off x="2670375" y="13943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0" y="0"/>
                  </a:moveTo>
                  <a:lnTo>
                    <a:pt x="0" y="999"/>
                  </a:lnTo>
                  <a:lnTo>
                    <a:pt x="111" y="99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54" name="Google Shape;16754;p63"/>
            <p:cNvSpPr/>
            <p:nvPr/>
          </p:nvSpPr>
          <p:spPr>
            <a:xfrm>
              <a:off x="2660200" y="13888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55" name="Google Shape;16755;p63"/>
            <p:cNvSpPr/>
            <p:nvPr/>
          </p:nvSpPr>
          <p:spPr>
            <a:xfrm>
              <a:off x="2659275" y="13879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56" name="Google Shape;16756;p63"/>
            <p:cNvSpPr/>
            <p:nvPr/>
          </p:nvSpPr>
          <p:spPr>
            <a:xfrm>
              <a:off x="2659275" y="1387900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0" y="1"/>
                  </a:moveTo>
                  <a:lnTo>
                    <a:pt x="444" y="259"/>
                  </a:lnTo>
                  <a:lnTo>
                    <a:pt x="555" y="25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57" name="Google Shape;16757;p63"/>
            <p:cNvSpPr/>
            <p:nvPr/>
          </p:nvSpPr>
          <p:spPr>
            <a:xfrm>
              <a:off x="2659275" y="1387900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0" y="1"/>
                  </a:moveTo>
                  <a:lnTo>
                    <a:pt x="0" y="75"/>
                  </a:lnTo>
                  <a:lnTo>
                    <a:pt x="444" y="370"/>
                  </a:lnTo>
                  <a:lnTo>
                    <a:pt x="444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58" name="Google Shape;16758;p63"/>
            <p:cNvSpPr/>
            <p:nvPr/>
          </p:nvSpPr>
          <p:spPr>
            <a:xfrm>
              <a:off x="2679600" y="14017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4"/>
                  </a:lnTo>
                  <a:lnTo>
                    <a:pt x="75" y="96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59" name="Google Shape;16759;p63"/>
            <p:cNvSpPr/>
            <p:nvPr/>
          </p:nvSpPr>
          <p:spPr>
            <a:xfrm>
              <a:off x="2681450" y="14008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60" name="Google Shape;16760;p63"/>
            <p:cNvSpPr/>
            <p:nvPr/>
          </p:nvSpPr>
          <p:spPr>
            <a:xfrm>
              <a:off x="2670375" y="1394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74"/>
                  </a:lnTo>
                  <a:lnTo>
                    <a:pt x="0" y="999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61" name="Google Shape;16761;p63"/>
            <p:cNvSpPr/>
            <p:nvPr/>
          </p:nvSpPr>
          <p:spPr>
            <a:xfrm>
              <a:off x="2669450" y="1394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25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62" name="Google Shape;16762;p63"/>
            <p:cNvSpPr/>
            <p:nvPr/>
          </p:nvSpPr>
          <p:spPr>
            <a:xfrm>
              <a:off x="2669450" y="13934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0"/>
                  </a:moveTo>
                  <a:lnTo>
                    <a:pt x="0" y="37"/>
                  </a:lnTo>
                  <a:lnTo>
                    <a:pt x="481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63" name="Google Shape;16763;p63"/>
            <p:cNvSpPr/>
            <p:nvPr/>
          </p:nvSpPr>
          <p:spPr>
            <a:xfrm>
              <a:off x="2669450" y="1394375"/>
              <a:ext cx="12025" cy="8350"/>
            </a:xfrm>
            <a:custGeom>
              <a:avLst/>
              <a:gdLst/>
              <a:ahLst/>
              <a:cxnLst/>
              <a:rect l="l" t="t" r="r" b="b"/>
              <a:pathLst>
                <a:path w="481" h="334" extrusionOk="0">
                  <a:moveTo>
                    <a:pt x="0" y="0"/>
                  </a:moveTo>
                  <a:lnTo>
                    <a:pt x="0" y="74"/>
                  </a:lnTo>
                  <a:lnTo>
                    <a:pt x="481" y="333"/>
                  </a:lnTo>
                  <a:lnTo>
                    <a:pt x="481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64" name="Google Shape;16764;p63"/>
            <p:cNvSpPr/>
            <p:nvPr/>
          </p:nvSpPr>
          <p:spPr>
            <a:xfrm>
              <a:off x="2690700" y="140730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65" name="Google Shape;16765;p63"/>
            <p:cNvSpPr/>
            <p:nvPr/>
          </p:nvSpPr>
          <p:spPr>
            <a:xfrm>
              <a:off x="2692550" y="14063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66" name="Google Shape;16766;p63"/>
            <p:cNvSpPr/>
            <p:nvPr/>
          </p:nvSpPr>
          <p:spPr>
            <a:xfrm>
              <a:off x="2681450" y="14008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38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67" name="Google Shape;16767;p63"/>
            <p:cNvSpPr/>
            <p:nvPr/>
          </p:nvSpPr>
          <p:spPr>
            <a:xfrm>
              <a:off x="2679600" y="14008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1"/>
                  </a:lnTo>
                  <a:lnTo>
                    <a:pt x="75" y="96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68" name="Google Shape;16768;p63"/>
            <p:cNvSpPr/>
            <p:nvPr/>
          </p:nvSpPr>
          <p:spPr>
            <a:xfrm>
              <a:off x="2679600" y="13990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75" y="0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69" name="Google Shape;16769;p63"/>
            <p:cNvSpPr/>
            <p:nvPr/>
          </p:nvSpPr>
          <p:spPr>
            <a:xfrm>
              <a:off x="2679600" y="1400850"/>
              <a:ext cx="12975" cy="7400"/>
            </a:xfrm>
            <a:custGeom>
              <a:avLst/>
              <a:gdLst/>
              <a:ahLst/>
              <a:cxnLst/>
              <a:rect l="l" t="t" r="r" b="b"/>
              <a:pathLst>
                <a:path w="519" h="296" extrusionOk="0">
                  <a:moveTo>
                    <a:pt x="1" y="0"/>
                  </a:moveTo>
                  <a:lnTo>
                    <a:pt x="1" y="37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70" name="Google Shape;16770;p63"/>
            <p:cNvSpPr/>
            <p:nvPr/>
          </p:nvSpPr>
          <p:spPr>
            <a:xfrm>
              <a:off x="2700875" y="141470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0" y="1"/>
                  </a:moveTo>
                  <a:lnTo>
                    <a:pt x="0" y="851"/>
                  </a:lnTo>
                  <a:lnTo>
                    <a:pt x="74" y="925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71" name="Google Shape;16771;p63"/>
            <p:cNvSpPr/>
            <p:nvPr/>
          </p:nvSpPr>
          <p:spPr>
            <a:xfrm>
              <a:off x="2702725" y="14128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1"/>
                  </a:moveTo>
                  <a:lnTo>
                    <a:pt x="0" y="999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72" name="Google Shape;16772;p63"/>
            <p:cNvSpPr/>
            <p:nvPr/>
          </p:nvSpPr>
          <p:spPr>
            <a:xfrm>
              <a:off x="2691625" y="140730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0" y="1"/>
                  </a:moveTo>
                  <a:lnTo>
                    <a:pt x="0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73" name="Google Shape;16773;p63"/>
            <p:cNvSpPr/>
            <p:nvPr/>
          </p:nvSpPr>
          <p:spPr>
            <a:xfrm>
              <a:off x="2690700" y="14063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74" name="Google Shape;16774;p63"/>
            <p:cNvSpPr/>
            <p:nvPr/>
          </p:nvSpPr>
          <p:spPr>
            <a:xfrm>
              <a:off x="2690700" y="1406375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0" y="1"/>
                  </a:moveTo>
                  <a:lnTo>
                    <a:pt x="481" y="260"/>
                  </a:lnTo>
                  <a:lnTo>
                    <a:pt x="555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75" name="Google Shape;16775;p63"/>
            <p:cNvSpPr/>
            <p:nvPr/>
          </p:nvSpPr>
          <p:spPr>
            <a:xfrm>
              <a:off x="2690700" y="140637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0" y="1"/>
                  </a:moveTo>
                  <a:lnTo>
                    <a:pt x="0" y="75"/>
                  </a:lnTo>
                  <a:lnTo>
                    <a:pt x="481" y="371"/>
                  </a:lnTo>
                  <a:lnTo>
                    <a:pt x="481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76" name="Google Shape;16776;p63"/>
            <p:cNvSpPr/>
            <p:nvPr/>
          </p:nvSpPr>
          <p:spPr>
            <a:xfrm>
              <a:off x="2711025" y="1420250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25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77" name="Google Shape;16777;p63"/>
            <p:cNvSpPr/>
            <p:nvPr/>
          </p:nvSpPr>
          <p:spPr>
            <a:xfrm>
              <a:off x="2713800" y="14193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78" name="Google Shape;16778;p63"/>
            <p:cNvSpPr/>
            <p:nvPr/>
          </p:nvSpPr>
          <p:spPr>
            <a:xfrm>
              <a:off x="2702725" y="14128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79" name="Google Shape;16779;p63"/>
            <p:cNvSpPr/>
            <p:nvPr/>
          </p:nvSpPr>
          <p:spPr>
            <a:xfrm>
              <a:off x="2700875" y="14119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74" y="1036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80" name="Google Shape;16780;p63"/>
            <p:cNvSpPr/>
            <p:nvPr/>
          </p:nvSpPr>
          <p:spPr>
            <a:xfrm>
              <a:off x="2700875" y="14119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1"/>
                  </a:moveTo>
                  <a:lnTo>
                    <a:pt x="518" y="334"/>
                  </a:lnTo>
                  <a:lnTo>
                    <a:pt x="555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81" name="Google Shape;16781;p63"/>
            <p:cNvSpPr/>
            <p:nvPr/>
          </p:nvSpPr>
          <p:spPr>
            <a:xfrm>
              <a:off x="2700875" y="14119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112"/>
                  </a:lnTo>
                  <a:lnTo>
                    <a:pt x="518" y="371"/>
                  </a:lnTo>
                  <a:lnTo>
                    <a:pt x="518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82" name="Google Shape;16782;p63"/>
            <p:cNvSpPr/>
            <p:nvPr/>
          </p:nvSpPr>
          <p:spPr>
            <a:xfrm>
              <a:off x="2723050" y="14258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83" name="Google Shape;16783;p63"/>
            <p:cNvSpPr/>
            <p:nvPr/>
          </p:nvSpPr>
          <p:spPr>
            <a:xfrm>
              <a:off x="2723975" y="14248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84" name="Google Shape;16784;p63"/>
            <p:cNvSpPr/>
            <p:nvPr/>
          </p:nvSpPr>
          <p:spPr>
            <a:xfrm>
              <a:off x="2713800" y="14193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85" name="Google Shape;16785;p63"/>
            <p:cNvSpPr/>
            <p:nvPr/>
          </p:nvSpPr>
          <p:spPr>
            <a:xfrm>
              <a:off x="2711025" y="14193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62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86" name="Google Shape;16786;p63"/>
            <p:cNvSpPr/>
            <p:nvPr/>
          </p:nvSpPr>
          <p:spPr>
            <a:xfrm>
              <a:off x="2711025" y="14174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75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87" name="Google Shape;16787;p63"/>
            <p:cNvSpPr/>
            <p:nvPr/>
          </p:nvSpPr>
          <p:spPr>
            <a:xfrm>
              <a:off x="2711025" y="1419325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1" y="1"/>
                  </a:moveTo>
                  <a:lnTo>
                    <a:pt x="1" y="38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88" name="Google Shape;16788;p63"/>
            <p:cNvSpPr/>
            <p:nvPr/>
          </p:nvSpPr>
          <p:spPr>
            <a:xfrm>
              <a:off x="2733225" y="14332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850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89" name="Google Shape;16789;p63"/>
            <p:cNvSpPr/>
            <p:nvPr/>
          </p:nvSpPr>
          <p:spPr>
            <a:xfrm>
              <a:off x="2734150" y="14304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90" name="Google Shape;16790;p63"/>
            <p:cNvSpPr/>
            <p:nvPr/>
          </p:nvSpPr>
          <p:spPr>
            <a:xfrm>
              <a:off x="2723975" y="14258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91" name="Google Shape;16791;p63"/>
            <p:cNvSpPr/>
            <p:nvPr/>
          </p:nvSpPr>
          <p:spPr>
            <a:xfrm>
              <a:off x="2721200" y="14248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2"/>
                  </a:lnTo>
                  <a:lnTo>
                    <a:pt x="111" y="999"/>
                  </a:lnTo>
                  <a:lnTo>
                    <a:pt x="111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92" name="Google Shape;16792;p63"/>
            <p:cNvSpPr/>
            <p:nvPr/>
          </p:nvSpPr>
          <p:spPr>
            <a:xfrm>
              <a:off x="2721200" y="14239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11" y="0"/>
                  </a:moveTo>
                  <a:lnTo>
                    <a:pt x="1" y="37"/>
                  </a:lnTo>
                  <a:lnTo>
                    <a:pt x="518" y="296"/>
                  </a:lnTo>
                  <a:lnTo>
                    <a:pt x="555" y="25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93" name="Google Shape;16793;p63"/>
            <p:cNvSpPr/>
            <p:nvPr/>
          </p:nvSpPr>
          <p:spPr>
            <a:xfrm>
              <a:off x="2721200" y="14248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94" name="Google Shape;16794;p63"/>
            <p:cNvSpPr/>
            <p:nvPr/>
          </p:nvSpPr>
          <p:spPr>
            <a:xfrm>
              <a:off x="2743375" y="143872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1" y="1"/>
                  </a:moveTo>
                  <a:lnTo>
                    <a:pt x="1" y="888"/>
                  </a:lnTo>
                  <a:lnTo>
                    <a:pt x="38" y="925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95" name="Google Shape;16795;p63"/>
            <p:cNvSpPr/>
            <p:nvPr/>
          </p:nvSpPr>
          <p:spPr>
            <a:xfrm>
              <a:off x="2744300" y="143780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96" name="Google Shape;16796;p63"/>
            <p:cNvSpPr/>
            <p:nvPr/>
          </p:nvSpPr>
          <p:spPr>
            <a:xfrm>
              <a:off x="2734150" y="14313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74"/>
                  </a:lnTo>
                  <a:lnTo>
                    <a:pt x="0" y="998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97" name="Google Shape;16797;p63"/>
            <p:cNvSpPr/>
            <p:nvPr/>
          </p:nvSpPr>
          <p:spPr>
            <a:xfrm>
              <a:off x="2732300" y="14304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0"/>
                  </a:moveTo>
                  <a:lnTo>
                    <a:pt x="0" y="961"/>
                  </a:lnTo>
                  <a:lnTo>
                    <a:pt x="74" y="1035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98" name="Google Shape;16798;p63"/>
            <p:cNvSpPr/>
            <p:nvPr/>
          </p:nvSpPr>
          <p:spPr>
            <a:xfrm>
              <a:off x="2733225" y="1430425"/>
              <a:ext cx="12950" cy="7400"/>
            </a:xfrm>
            <a:custGeom>
              <a:avLst/>
              <a:gdLst/>
              <a:ahLst/>
              <a:cxnLst/>
              <a:rect l="l" t="t" r="r" b="b"/>
              <a:pathLst>
                <a:path w="518" h="296" extrusionOk="0">
                  <a:moveTo>
                    <a:pt x="0" y="0"/>
                  </a:moveTo>
                  <a:lnTo>
                    <a:pt x="444" y="296"/>
                  </a:lnTo>
                  <a:lnTo>
                    <a:pt x="518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99" name="Google Shape;16799;p63"/>
            <p:cNvSpPr/>
            <p:nvPr/>
          </p:nvSpPr>
          <p:spPr>
            <a:xfrm>
              <a:off x="2732300" y="1430425"/>
              <a:ext cx="12025" cy="9250"/>
            </a:xfrm>
            <a:custGeom>
              <a:avLst/>
              <a:gdLst/>
              <a:ahLst/>
              <a:cxnLst/>
              <a:rect l="l" t="t" r="r" b="b"/>
              <a:pathLst>
                <a:path w="481" h="370" extrusionOk="0">
                  <a:moveTo>
                    <a:pt x="0" y="0"/>
                  </a:moveTo>
                  <a:lnTo>
                    <a:pt x="0" y="111"/>
                  </a:lnTo>
                  <a:lnTo>
                    <a:pt x="481" y="370"/>
                  </a:lnTo>
                  <a:lnTo>
                    <a:pt x="481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00" name="Google Shape;16800;p63"/>
            <p:cNvSpPr/>
            <p:nvPr/>
          </p:nvSpPr>
          <p:spPr>
            <a:xfrm>
              <a:off x="2766500" y="1203975"/>
              <a:ext cx="7400" cy="247725"/>
            </a:xfrm>
            <a:custGeom>
              <a:avLst/>
              <a:gdLst/>
              <a:ahLst/>
              <a:cxnLst/>
              <a:rect l="l" t="t" r="r" b="b"/>
              <a:pathLst>
                <a:path w="296" h="9909" extrusionOk="0">
                  <a:moveTo>
                    <a:pt x="296" y="0"/>
                  </a:moveTo>
                  <a:lnTo>
                    <a:pt x="148" y="37"/>
                  </a:lnTo>
                  <a:lnTo>
                    <a:pt x="0" y="9798"/>
                  </a:lnTo>
                  <a:lnTo>
                    <a:pt x="148" y="9909"/>
                  </a:lnTo>
                  <a:lnTo>
                    <a:pt x="296" y="979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01" name="Google Shape;16801;p63"/>
            <p:cNvSpPr/>
            <p:nvPr/>
          </p:nvSpPr>
          <p:spPr>
            <a:xfrm>
              <a:off x="2766500" y="1203975"/>
              <a:ext cx="3700" cy="247725"/>
            </a:xfrm>
            <a:custGeom>
              <a:avLst/>
              <a:gdLst/>
              <a:ahLst/>
              <a:cxnLst/>
              <a:rect l="l" t="t" r="r" b="b"/>
              <a:pathLst>
                <a:path w="148" h="9909" extrusionOk="0">
                  <a:moveTo>
                    <a:pt x="0" y="0"/>
                  </a:moveTo>
                  <a:lnTo>
                    <a:pt x="0" y="9798"/>
                  </a:lnTo>
                  <a:lnTo>
                    <a:pt x="148" y="9909"/>
                  </a:lnTo>
                  <a:lnTo>
                    <a:pt x="14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02" name="Google Shape;16802;p63"/>
            <p:cNvSpPr/>
            <p:nvPr/>
          </p:nvSpPr>
          <p:spPr>
            <a:xfrm>
              <a:off x="2766500" y="1202125"/>
              <a:ext cx="7400" cy="2800"/>
            </a:xfrm>
            <a:custGeom>
              <a:avLst/>
              <a:gdLst/>
              <a:ahLst/>
              <a:cxnLst/>
              <a:rect l="l" t="t" r="r" b="b"/>
              <a:pathLst>
                <a:path w="296" h="112" extrusionOk="0">
                  <a:moveTo>
                    <a:pt x="148" y="0"/>
                  </a:moveTo>
                  <a:lnTo>
                    <a:pt x="0" y="74"/>
                  </a:lnTo>
                  <a:lnTo>
                    <a:pt x="148" y="111"/>
                  </a:lnTo>
                  <a:lnTo>
                    <a:pt x="296" y="7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03" name="Google Shape;16803;p63"/>
            <p:cNvSpPr/>
            <p:nvPr/>
          </p:nvSpPr>
          <p:spPr>
            <a:xfrm>
              <a:off x="2786825" y="1212300"/>
              <a:ext cx="5575" cy="1875"/>
            </a:xfrm>
            <a:custGeom>
              <a:avLst/>
              <a:gdLst/>
              <a:ahLst/>
              <a:cxnLst/>
              <a:rect l="l" t="t" r="r" b="b"/>
              <a:pathLst>
                <a:path w="223" h="75" extrusionOk="0">
                  <a:moveTo>
                    <a:pt x="74" y="0"/>
                  </a:moveTo>
                  <a:lnTo>
                    <a:pt x="0" y="37"/>
                  </a:lnTo>
                  <a:lnTo>
                    <a:pt x="148" y="74"/>
                  </a:lnTo>
                  <a:lnTo>
                    <a:pt x="222" y="7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04" name="Google Shape;16804;p63"/>
            <p:cNvSpPr/>
            <p:nvPr/>
          </p:nvSpPr>
          <p:spPr>
            <a:xfrm>
              <a:off x="2770175" y="1277000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05" name="Google Shape;16805;p63"/>
            <p:cNvSpPr/>
            <p:nvPr/>
          </p:nvSpPr>
          <p:spPr>
            <a:xfrm>
              <a:off x="2770175" y="1277925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1" y="0"/>
                  </a:moveTo>
                  <a:lnTo>
                    <a:pt x="1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06" name="Google Shape;16806;p63"/>
            <p:cNvSpPr/>
            <p:nvPr/>
          </p:nvSpPr>
          <p:spPr>
            <a:xfrm>
              <a:off x="2770175" y="1313025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38"/>
                  </a:lnTo>
                  <a:lnTo>
                    <a:pt x="1" y="112"/>
                  </a:lnTo>
                  <a:lnTo>
                    <a:pt x="740" y="556"/>
                  </a:lnTo>
                  <a:lnTo>
                    <a:pt x="814" y="40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07" name="Google Shape;16807;p63"/>
            <p:cNvSpPr/>
            <p:nvPr/>
          </p:nvSpPr>
          <p:spPr>
            <a:xfrm>
              <a:off x="2772025" y="1288125"/>
              <a:ext cx="14800" cy="26775"/>
            </a:xfrm>
            <a:custGeom>
              <a:avLst/>
              <a:gdLst/>
              <a:ahLst/>
              <a:cxnLst/>
              <a:rect l="l" t="t" r="r" b="b"/>
              <a:pathLst>
                <a:path w="592" h="1071" extrusionOk="0">
                  <a:moveTo>
                    <a:pt x="592" y="0"/>
                  </a:moveTo>
                  <a:lnTo>
                    <a:pt x="555" y="73"/>
                  </a:lnTo>
                  <a:lnTo>
                    <a:pt x="482" y="73"/>
                  </a:lnTo>
                  <a:lnTo>
                    <a:pt x="1" y="1071"/>
                  </a:lnTo>
                  <a:lnTo>
                    <a:pt x="1" y="1071"/>
                  </a:lnTo>
                  <a:lnTo>
                    <a:pt x="75" y="103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08" name="Google Shape;16808;p63"/>
            <p:cNvSpPr/>
            <p:nvPr/>
          </p:nvSpPr>
          <p:spPr>
            <a:xfrm>
              <a:off x="2770175" y="1287150"/>
              <a:ext cx="15750" cy="27750"/>
            </a:xfrm>
            <a:custGeom>
              <a:avLst/>
              <a:gdLst/>
              <a:ahLst/>
              <a:cxnLst/>
              <a:rect l="l" t="t" r="r" b="b"/>
              <a:pathLst>
                <a:path w="630" h="1110" extrusionOk="0">
                  <a:moveTo>
                    <a:pt x="592" y="1"/>
                  </a:moveTo>
                  <a:lnTo>
                    <a:pt x="1" y="1073"/>
                  </a:lnTo>
                  <a:lnTo>
                    <a:pt x="75" y="1110"/>
                  </a:lnTo>
                  <a:lnTo>
                    <a:pt x="629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09" name="Google Shape;16809;p63"/>
            <p:cNvSpPr/>
            <p:nvPr/>
          </p:nvSpPr>
          <p:spPr>
            <a:xfrm>
              <a:off x="2772025" y="1314875"/>
              <a:ext cx="17600" cy="44400"/>
            </a:xfrm>
            <a:custGeom>
              <a:avLst/>
              <a:gdLst/>
              <a:ahLst/>
              <a:cxnLst/>
              <a:rect l="l" t="t" r="r" b="b"/>
              <a:pathLst>
                <a:path w="704" h="1776" extrusionOk="0">
                  <a:moveTo>
                    <a:pt x="75" y="1"/>
                  </a:moveTo>
                  <a:lnTo>
                    <a:pt x="1" y="38"/>
                  </a:lnTo>
                  <a:lnTo>
                    <a:pt x="371" y="962"/>
                  </a:lnTo>
                  <a:lnTo>
                    <a:pt x="666" y="1775"/>
                  </a:lnTo>
                  <a:lnTo>
                    <a:pt x="703" y="1702"/>
                  </a:lnTo>
                  <a:lnTo>
                    <a:pt x="371" y="85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10" name="Google Shape;16810;p63"/>
            <p:cNvSpPr/>
            <p:nvPr/>
          </p:nvSpPr>
          <p:spPr>
            <a:xfrm>
              <a:off x="2770175" y="1347225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14" y="40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11" name="Google Shape;16811;p63"/>
            <p:cNvSpPr/>
            <p:nvPr/>
          </p:nvSpPr>
          <p:spPr>
            <a:xfrm>
              <a:off x="2770175" y="1315800"/>
              <a:ext cx="18525" cy="43475"/>
            </a:xfrm>
            <a:custGeom>
              <a:avLst/>
              <a:gdLst/>
              <a:ahLst/>
              <a:cxnLst/>
              <a:rect l="l" t="t" r="r" b="b"/>
              <a:pathLst>
                <a:path w="741" h="1739" extrusionOk="0">
                  <a:moveTo>
                    <a:pt x="1" y="1"/>
                  </a:moveTo>
                  <a:lnTo>
                    <a:pt x="666" y="1738"/>
                  </a:lnTo>
                  <a:lnTo>
                    <a:pt x="740" y="1665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12" name="Google Shape;16812;p63"/>
            <p:cNvSpPr/>
            <p:nvPr/>
          </p:nvSpPr>
          <p:spPr>
            <a:xfrm>
              <a:off x="2770175" y="131395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75"/>
                  </a:lnTo>
                  <a:lnTo>
                    <a:pt x="740" y="519"/>
                  </a:lnTo>
                  <a:lnTo>
                    <a:pt x="777" y="4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13" name="Google Shape;16813;p63"/>
            <p:cNvSpPr/>
            <p:nvPr/>
          </p:nvSpPr>
          <p:spPr>
            <a:xfrm>
              <a:off x="2770175" y="1383275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14" name="Google Shape;16814;p63"/>
            <p:cNvSpPr/>
            <p:nvPr/>
          </p:nvSpPr>
          <p:spPr>
            <a:xfrm>
              <a:off x="2772025" y="1385125"/>
              <a:ext cx="17600" cy="44400"/>
            </a:xfrm>
            <a:custGeom>
              <a:avLst/>
              <a:gdLst/>
              <a:ahLst/>
              <a:cxnLst/>
              <a:rect l="l" t="t" r="r" b="b"/>
              <a:pathLst>
                <a:path w="704" h="1776" extrusionOk="0">
                  <a:moveTo>
                    <a:pt x="75" y="1"/>
                  </a:moveTo>
                  <a:lnTo>
                    <a:pt x="1" y="75"/>
                  </a:lnTo>
                  <a:lnTo>
                    <a:pt x="371" y="999"/>
                  </a:lnTo>
                  <a:lnTo>
                    <a:pt x="666" y="1775"/>
                  </a:lnTo>
                  <a:lnTo>
                    <a:pt x="703" y="1738"/>
                  </a:lnTo>
                  <a:lnTo>
                    <a:pt x="371" y="85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15" name="Google Shape;16815;p63"/>
            <p:cNvSpPr/>
            <p:nvPr/>
          </p:nvSpPr>
          <p:spPr>
            <a:xfrm>
              <a:off x="2770175" y="1417475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75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14" y="44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16" name="Google Shape;16816;p63"/>
            <p:cNvSpPr/>
            <p:nvPr/>
          </p:nvSpPr>
          <p:spPr>
            <a:xfrm>
              <a:off x="2771100" y="1445200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112" y="1"/>
                  </a:moveTo>
                  <a:lnTo>
                    <a:pt x="1" y="75"/>
                  </a:lnTo>
                  <a:lnTo>
                    <a:pt x="1" y="149"/>
                  </a:lnTo>
                  <a:lnTo>
                    <a:pt x="703" y="555"/>
                  </a:lnTo>
                  <a:lnTo>
                    <a:pt x="851" y="44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17" name="Google Shape;16817;p63"/>
            <p:cNvSpPr/>
            <p:nvPr/>
          </p:nvSpPr>
          <p:spPr>
            <a:xfrm>
              <a:off x="2770175" y="1447050"/>
              <a:ext cx="19450" cy="12050"/>
            </a:xfrm>
            <a:custGeom>
              <a:avLst/>
              <a:gdLst/>
              <a:ahLst/>
              <a:cxnLst/>
              <a:rect l="l" t="t" r="r" b="b"/>
              <a:pathLst>
                <a:path w="778" h="482" extrusionOk="0">
                  <a:moveTo>
                    <a:pt x="1" y="1"/>
                  </a:moveTo>
                  <a:lnTo>
                    <a:pt x="1" y="75"/>
                  </a:lnTo>
                  <a:lnTo>
                    <a:pt x="740" y="481"/>
                  </a:lnTo>
                  <a:lnTo>
                    <a:pt x="777" y="4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18" name="Google Shape;16818;p63"/>
            <p:cNvSpPr/>
            <p:nvPr/>
          </p:nvSpPr>
          <p:spPr>
            <a:xfrm>
              <a:off x="2772025" y="1429500"/>
              <a:ext cx="14825" cy="18500"/>
            </a:xfrm>
            <a:custGeom>
              <a:avLst/>
              <a:gdLst/>
              <a:ahLst/>
              <a:cxnLst/>
              <a:rect l="l" t="t" r="r" b="b"/>
              <a:pathLst>
                <a:path w="593" h="740" extrusionOk="0">
                  <a:moveTo>
                    <a:pt x="592" y="0"/>
                  </a:moveTo>
                  <a:lnTo>
                    <a:pt x="555" y="37"/>
                  </a:lnTo>
                  <a:lnTo>
                    <a:pt x="518" y="37"/>
                  </a:lnTo>
                  <a:lnTo>
                    <a:pt x="149" y="539"/>
                  </a:lnTo>
                  <a:lnTo>
                    <a:pt x="592" y="0"/>
                  </a:lnTo>
                  <a:close/>
                  <a:moveTo>
                    <a:pt x="149" y="539"/>
                  </a:moveTo>
                  <a:lnTo>
                    <a:pt x="75" y="629"/>
                  </a:lnTo>
                  <a:lnTo>
                    <a:pt x="1" y="740"/>
                  </a:lnTo>
                  <a:lnTo>
                    <a:pt x="149" y="539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19" name="Google Shape;16819;p63"/>
            <p:cNvSpPr/>
            <p:nvPr/>
          </p:nvSpPr>
          <p:spPr>
            <a:xfrm>
              <a:off x="2770175" y="1428575"/>
              <a:ext cx="15750" cy="19425"/>
            </a:xfrm>
            <a:custGeom>
              <a:avLst/>
              <a:gdLst/>
              <a:ahLst/>
              <a:cxnLst/>
              <a:rect l="l" t="t" r="r" b="b"/>
              <a:pathLst>
                <a:path w="630" h="777" extrusionOk="0">
                  <a:moveTo>
                    <a:pt x="592" y="0"/>
                  </a:moveTo>
                  <a:lnTo>
                    <a:pt x="1" y="740"/>
                  </a:lnTo>
                  <a:lnTo>
                    <a:pt x="75" y="777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20" name="Google Shape;16820;p63"/>
            <p:cNvSpPr/>
            <p:nvPr/>
          </p:nvSpPr>
          <p:spPr>
            <a:xfrm>
              <a:off x="2770175" y="1419325"/>
              <a:ext cx="19450" cy="12050"/>
            </a:xfrm>
            <a:custGeom>
              <a:avLst/>
              <a:gdLst/>
              <a:ahLst/>
              <a:cxnLst/>
              <a:rect l="l" t="t" r="r" b="b"/>
              <a:pathLst>
                <a:path w="778" h="482" extrusionOk="0">
                  <a:moveTo>
                    <a:pt x="1" y="1"/>
                  </a:moveTo>
                  <a:lnTo>
                    <a:pt x="1" y="75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21" name="Google Shape;16821;p63"/>
            <p:cNvSpPr/>
            <p:nvPr/>
          </p:nvSpPr>
          <p:spPr>
            <a:xfrm>
              <a:off x="2770175" y="1386975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1" y="1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22" name="Google Shape;16822;p63"/>
            <p:cNvSpPr/>
            <p:nvPr/>
          </p:nvSpPr>
          <p:spPr>
            <a:xfrm>
              <a:off x="2770175" y="138420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23" name="Google Shape;16823;p63"/>
            <p:cNvSpPr/>
            <p:nvPr/>
          </p:nvSpPr>
          <p:spPr>
            <a:xfrm>
              <a:off x="2772025" y="135925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92" y="0"/>
                  </a:moveTo>
                  <a:lnTo>
                    <a:pt x="555" y="37"/>
                  </a:lnTo>
                  <a:lnTo>
                    <a:pt x="518" y="37"/>
                  </a:lnTo>
                  <a:lnTo>
                    <a:pt x="1" y="1036"/>
                  </a:lnTo>
                  <a:lnTo>
                    <a:pt x="1" y="1036"/>
                  </a:lnTo>
                  <a:lnTo>
                    <a:pt x="75" y="962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24" name="Google Shape;16824;p63"/>
            <p:cNvSpPr/>
            <p:nvPr/>
          </p:nvSpPr>
          <p:spPr>
            <a:xfrm>
              <a:off x="2770175" y="134815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25" name="Google Shape;16825;p63"/>
            <p:cNvSpPr/>
            <p:nvPr/>
          </p:nvSpPr>
          <p:spPr>
            <a:xfrm>
              <a:off x="2770175" y="1357400"/>
              <a:ext cx="15750" cy="27750"/>
            </a:xfrm>
            <a:custGeom>
              <a:avLst/>
              <a:gdLst/>
              <a:ahLst/>
              <a:cxnLst/>
              <a:rect l="l" t="t" r="r" b="b"/>
              <a:pathLst>
                <a:path w="630" h="1110" extrusionOk="0">
                  <a:moveTo>
                    <a:pt x="592" y="1"/>
                  </a:moveTo>
                  <a:lnTo>
                    <a:pt x="1" y="1073"/>
                  </a:lnTo>
                  <a:lnTo>
                    <a:pt x="75" y="1110"/>
                  </a:lnTo>
                  <a:lnTo>
                    <a:pt x="629" y="111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26" name="Google Shape;16826;p63"/>
            <p:cNvSpPr/>
            <p:nvPr/>
          </p:nvSpPr>
          <p:spPr>
            <a:xfrm>
              <a:off x="2772025" y="1209525"/>
              <a:ext cx="17600" cy="44375"/>
            </a:xfrm>
            <a:custGeom>
              <a:avLst/>
              <a:gdLst/>
              <a:ahLst/>
              <a:cxnLst/>
              <a:rect l="l" t="t" r="r" b="b"/>
              <a:pathLst>
                <a:path w="704" h="1775" extrusionOk="0">
                  <a:moveTo>
                    <a:pt x="75" y="0"/>
                  </a:moveTo>
                  <a:lnTo>
                    <a:pt x="1" y="74"/>
                  </a:lnTo>
                  <a:lnTo>
                    <a:pt x="371" y="998"/>
                  </a:lnTo>
                  <a:lnTo>
                    <a:pt x="666" y="1775"/>
                  </a:lnTo>
                  <a:lnTo>
                    <a:pt x="703" y="1738"/>
                  </a:lnTo>
                  <a:lnTo>
                    <a:pt x="371" y="85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27" name="Google Shape;16827;p63"/>
            <p:cNvSpPr/>
            <p:nvPr/>
          </p:nvSpPr>
          <p:spPr>
            <a:xfrm>
              <a:off x="2770175" y="1241875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74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4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28" name="Google Shape;16828;p63"/>
            <p:cNvSpPr/>
            <p:nvPr/>
          </p:nvSpPr>
          <p:spPr>
            <a:xfrm>
              <a:off x="2770175" y="1211375"/>
              <a:ext cx="18525" cy="42525"/>
            </a:xfrm>
            <a:custGeom>
              <a:avLst/>
              <a:gdLst/>
              <a:ahLst/>
              <a:cxnLst/>
              <a:rect l="l" t="t" r="r" b="b"/>
              <a:pathLst>
                <a:path w="741" h="1701" extrusionOk="0">
                  <a:moveTo>
                    <a:pt x="1" y="0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29" name="Google Shape;16829;p63"/>
            <p:cNvSpPr/>
            <p:nvPr/>
          </p:nvSpPr>
          <p:spPr>
            <a:xfrm>
              <a:off x="2772025" y="1253875"/>
              <a:ext cx="14825" cy="25000"/>
            </a:xfrm>
            <a:custGeom>
              <a:avLst/>
              <a:gdLst/>
              <a:ahLst/>
              <a:cxnLst/>
              <a:rect l="l" t="t" r="r" b="b"/>
              <a:pathLst>
                <a:path w="593" h="1000" extrusionOk="0">
                  <a:moveTo>
                    <a:pt x="518" y="1"/>
                  </a:moveTo>
                  <a:lnTo>
                    <a:pt x="1" y="999"/>
                  </a:lnTo>
                  <a:lnTo>
                    <a:pt x="75" y="96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30" name="Google Shape;16830;p63"/>
            <p:cNvSpPr/>
            <p:nvPr/>
          </p:nvSpPr>
          <p:spPr>
            <a:xfrm>
              <a:off x="2770175" y="1243725"/>
              <a:ext cx="19450" cy="12025"/>
            </a:xfrm>
            <a:custGeom>
              <a:avLst/>
              <a:gdLst/>
              <a:ahLst/>
              <a:cxnLst/>
              <a:rect l="l" t="t" r="r" b="b"/>
              <a:pathLst>
                <a:path w="778" h="481" extrusionOk="0">
                  <a:moveTo>
                    <a:pt x="1" y="0"/>
                  </a:moveTo>
                  <a:lnTo>
                    <a:pt x="1" y="74"/>
                  </a:lnTo>
                  <a:lnTo>
                    <a:pt x="740" y="481"/>
                  </a:lnTo>
                  <a:lnTo>
                    <a:pt x="777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31" name="Google Shape;16831;p63"/>
            <p:cNvSpPr/>
            <p:nvPr/>
          </p:nvSpPr>
          <p:spPr>
            <a:xfrm>
              <a:off x="2770175" y="1252950"/>
              <a:ext cx="15750" cy="25925"/>
            </a:xfrm>
            <a:custGeom>
              <a:avLst/>
              <a:gdLst/>
              <a:ahLst/>
              <a:cxnLst/>
              <a:rect l="l" t="t" r="r" b="b"/>
              <a:pathLst>
                <a:path w="630" h="1037" extrusionOk="0">
                  <a:moveTo>
                    <a:pt x="592" y="1"/>
                  </a:moveTo>
                  <a:lnTo>
                    <a:pt x="1" y="1036"/>
                  </a:lnTo>
                  <a:lnTo>
                    <a:pt x="75" y="1036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32" name="Google Shape;16832;p63"/>
            <p:cNvSpPr/>
            <p:nvPr/>
          </p:nvSpPr>
          <p:spPr>
            <a:xfrm>
              <a:off x="2786825" y="1214150"/>
              <a:ext cx="5575" cy="247725"/>
            </a:xfrm>
            <a:custGeom>
              <a:avLst/>
              <a:gdLst/>
              <a:ahLst/>
              <a:cxnLst/>
              <a:rect l="l" t="t" r="r" b="b"/>
              <a:pathLst>
                <a:path w="223" h="9909" extrusionOk="0">
                  <a:moveTo>
                    <a:pt x="148" y="0"/>
                  </a:moveTo>
                  <a:lnTo>
                    <a:pt x="0" y="9797"/>
                  </a:lnTo>
                  <a:lnTo>
                    <a:pt x="148" y="9908"/>
                  </a:lnTo>
                  <a:lnTo>
                    <a:pt x="222" y="987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33" name="Google Shape;16833;p63"/>
            <p:cNvSpPr/>
            <p:nvPr/>
          </p:nvSpPr>
          <p:spPr>
            <a:xfrm>
              <a:off x="2786825" y="1213225"/>
              <a:ext cx="3725" cy="248650"/>
            </a:xfrm>
            <a:custGeom>
              <a:avLst/>
              <a:gdLst/>
              <a:ahLst/>
              <a:cxnLst/>
              <a:rect l="l" t="t" r="r" b="b"/>
              <a:pathLst>
                <a:path w="149" h="9946" extrusionOk="0">
                  <a:moveTo>
                    <a:pt x="0" y="0"/>
                  </a:moveTo>
                  <a:lnTo>
                    <a:pt x="0" y="9834"/>
                  </a:lnTo>
                  <a:lnTo>
                    <a:pt x="148" y="9945"/>
                  </a:lnTo>
                  <a:lnTo>
                    <a:pt x="14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34" name="Google Shape;16834;p63"/>
            <p:cNvSpPr/>
            <p:nvPr/>
          </p:nvSpPr>
          <p:spPr>
            <a:xfrm>
              <a:off x="2762800" y="1203975"/>
              <a:ext cx="8325" cy="248650"/>
            </a:xfrm>
            <a:custGeom>
              <a:avLst/>
              <a:gdLst/>
              <a:ahLst/>
              <a:cxnLst/>
              <a:rect l="l" t="t" r="r" b="b"/>
              <a:pathLst>
                <a:path w="333" h="9946" extrusionOk="0">
                  <a:moveTo>
                    <a:pt x="0" y="0"/>
                  </a:moveTo>
                  <a:lnTo>
                    <a:pt x="0" y="9835"/>
                  </a:lnTo>
                  <a:lnTo>
                    <a:pt x="185" y="9946"/>
                  </a:lnTo>
                  <a:lnTo>
                    <a:pt x="333" y="9835"/>
                  </a:lnTo>
                  <a:lnTo>
                    <a:pt x="185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35" name="Google Shape;16835;p63"/>
            <p:cNvSpPr/>
            <p:nvPr/>
          </p:nvSpPr>
          <p:spPr>
            <a:xfrm>
              <a:off x="2767425" y="1203975"/>
              <a:ext cx="3700" cy="248650"/>
            </a:xfrm>
            <a:custGeom>
              <a:avLst/>
              <a:gdLst/>
              <a:ahLst/>
              <a:cxnLst/>
              <a:rect l="l" t="t" r="r" b="b"/>
              <a:pathLst>
                <a:path w="148" h="9946" extrusionOk="0">
                  <a:moveTo>
                    <a:pt x="148" y="0"/>
                  </a:moveTo>
                  <a:lnTo>
                    <a:pt x="0" y="111"/>
                  </a:lnTo>
                  <a:lnTo>
                    <a:pt x="0" y="9946"/>
                  </a:lnTo>
                  <a:lnTo>
                    <a:pt x="148" y="983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36" name="Google Shape;16836;p63"/>
            <p:cNvSpPr/>
            <p:nvPr/>
          </p:nvSpPr>
          <p:spPr>
            <a:xfrm>
              <a:off x="2762800" y="120212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185" y="0"/>
                  </a:moveTo>
                  <a:lnTo>
                    <a:pt x="0" y="74"/>
                  </a:lnTo>
                  <a:lnTo>
                    <a:pt x="185" y="185"/>
                  </a:lnTo>
                  <a:lnTo>
                    <a:pt x="333" y="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37" name="Google Shape;16837;p63"/>
            <p:cNvSpPr/>
            <p:nvPr/>
          </p:nvSpPr>
          <p:spPr>
            <a:xfrm>
              <a:off x="2744300" y="1213225"/>
              <a:ext cx="6500" cy="2800"/>
            </a:xfrm>
            <a:custGeom>
              <a:avLst/>
              <a:gdLst/>
              <a:ahLst/>
              <a:cxnLst/>
              <a:rect l="l" t="t" r="r" b="b"/>
              <a:pathLst>
                <a:path w="260" h="112" extrusionOk="0">
                  <a:moveTo>
                    <a:pt x="186" y="0"/>
                  </a:moveTo>
                  <a:lnTo>
                    <a:pt x="1" y="111"/>
                  </a:lnTo>
                  <a:lnTo>
                    <a:pt x="112" y="111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38" name="Google Shape;16838;p63"/>
            <p:cNvSpPr/>
            <p:nvPr/>
          </p:nvSpPr>
          <p:spPr>
            <a:xfrm>
              <a:off x="2747075" y="127792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39" name="Google Shape;16839;p63"/>
            <p:cNvSpPr/>
            <p:nvPr/>
          </p:nvSpPr>
          <p:spPr>
            <a:xfrm>
              <a:off x="2748000" y="12788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81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40" name="Google Shape;16840;p63"/>
            <p:cNvSpPr/>
            <p:nvPr/>
          </p:nvSpPr>
          <p:spPr>
            <a:xfrm>
              <a:off x="2747075" y="1313950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740" y="1"/>
                  </a:moveTo>
                  <a:lnTo>
                    <a:pt x="1" y="408"/>
                  </a:lnTo>
                  <a:lnTo>
                    <a:pt x="75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41" name="Google Shape;16841;p63"/>
            <p:cNvSpPr/>
            <p:nvPr/>
          </p:nvSpPr>
          <p:spPr>
            <a:xfrm>
              <a:off x="2748925" y="1289925"/>
              <a:ext cx="16675" cy="25900"/>
            </a:xfrm>
            <a:custGeom>
              <a:avLst/>
              <a:gdLst/>
              <a:ahLst/>
              <a:cxnLst/>
              <a:rect l="l" t="t" r="r" b="b"/>
              <a:pathLst>
                <a:path w="667" h="1036" extrusionOk="0">
                  <a:moveTo>
                    <a:pt x="1" y="1"/>
                  </a:moveTo>
                  <a:lnTo>
                    <a:pt x="555" y="962"/>
                  </a:lnTo>
                  <a:lnTo>
                    <a:pt x="666" y="1036"/>
                  </a:lnTo>
                  <a:lnTo>
                    <a:pt x="149" y="38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42" name="Google Shape;16842;p63"/>
            <p:cNvSpPr/>
            <p:nvPr/>
          </p:nvSpPr>
          <p:spPr>
            <a:xfrm>
              <a:off x="2750775" y="1288075"/>
              <a:ext cx="15750" cy="27750"/>
            </a:xfrm>
            <a:custGeom>
              <a:avLst/>
              <a:gdLst/>
              <a:ahLst/>
              <a:cxnLst/>
              <a:rect l="l" t="t" r="r" b="b"/>
              <a:pathLst>
                <a:path w="630" h="1110" extrusionOk="0">
                  <a:moveTo>
                    <a:pt x="38" y="1"/>
                  </a:moveTo>
                  <a:lnTo>
                    <a:pt x="1" y="112"/>
                  </a:lnTo>
                  <a:lnTo>
                    <a:pt x="592" y="1110"/>
                  </a:lnTo>
                  <a:lnTo>
                    <a:pt x="629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43" name="Google Shape;16843;p63"/>
            <p:cNvSpPr/>
            <p:nvPr/>
          </p:nvSpPr>
          <p:spPr>
            <a:xfrm>
              <a:off x="2748000" y="1315800"/>
              <a:ext cx="17600" cy="44400"/>
            </a:xfrm>
            <a:custGeom>
              <a:avLst/>
              <a:gdLst/>
              <a:ahLst/>
              <a:cxnLst/>
              <a:rect l="l" t="t" r="r" b="b"/>
              <a:pathLst>
                <a:path w="704" h="1776" extrusionOk="0">
                  <a:moveTo>
                    <a:pt x="629" y="1"/>
                  </a:moveTo>
                  <a:lnTo>
                    <a:pt x="333" y="851"/>
                  </a:lnTo>
                  <a:lnTo>
                    <a:pt x="1" y="1738"/>
                  </a:lnTo>
                  <a:lnTo>
                    <a:pt x="38" y="1775"/>
                  </a:lnTo>
                  <a:lnTo>
                    <a:pt x="333" y="999"/>
                  </a:lnTo>
                  <a:lnTo>
                    <a:pt x="703" y="75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44" name="Google Shape;16844;p63"/>
            <p:cNvSpPr/>
            <p:nvPr/>
          </p:nvSpPr>
          <p:spPr>
            <a:xfrm>
              <a:off x="2747075" y="1348150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740" y="1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777" y="149"/>
                  </a:lnTo>
                  <a:lnTo>
                    <a:pt x="777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45" name="Google Shape;16845;p63"/>
            <p:cNvSpPr/>
            <p:nvPr/>
          </p:nvSpPr>
          <p:spPr>
            <a:xfrm>
              <a:off x="2748925" y="1317650"/>
              <a:ext cx="17600" cy="42550"/>
            </a:xfrm>
            <a:custGeom>
              <a:avLst/>
              <a:gdLst/>
              <a:ahLst/>
              <a:cxnLst/>
              <a:rect l="l" t="t" r="r" b="b"/>
              <a:pathLst>
                <a:path w="704" h="1702" extrusionOk="0">
                  <a:moveTo>
                    <a:pt x="703" y="1"/>
                  </a:moveTo>
                  <a:lnTo>
                    <a:pt x="592" y="38"/>
                  </a:lnTo>
                  <a:lnTo>
                    <a:pt x="1" y="1664"/>
                  </a:lnTo>
                  <a:lnTo>
                    <a:pt x="75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46" name="Google Shape;16846;p63"/>
            <p:cNvSpPr/>
            <p:nvPr/>
          </p:nvSpPr>
          <p:spPr>
            <a:xfrm>
              <a:off x="2748000" y="1314875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08"/>
                  </a:lnTo>
                  <a:lnTo>
                    <a:pt x="38" y="518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47" name="Google Shape;16847;p63"/>
            <p:cNvSpPr/>
            <p:nvPr/>
          </p:nvSpPr>
          <p:spPr>
            <a:xfrm>
              <a:off x="2747075" y="1384200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48" name="Google Shape;16848;p63"/>
            <p:cNvSpPr/>
            <p:nvPr/>
          </p:nvSpPr>
          <p:spPr>
            <a:xfrm>
              <a:off x="2748000" y="1386975"/>
              <a:ext cx="17600" cy="43475"/>
            </a:xfrm>
            <a:custGeom>
              <a:avLst/>
              <a:gdLst/>
              <a:ahLst/>
              <a:cxnLst/>
              <a:rect l="l" t="t" r="r" b="b"/>
              <a:pathLst>
                <a:path w="704" h="1739" extrusionOk="0">
                  <a:moveTo>
                    <a:pt x="629" y="1"/>
                  </a:moveTo>
                  <a:lnTo>
                    <a:pt x="333" y="814"/>
                  </a:lnTo>
                  <a:lnTo>
                    <a:pt x="1" y="1701"/>
                  </a:lnTo>
                  <a:lnTo>
                    <a:pt x="38" y="1738"/>
                  </a:lnTo>
                  <a:lnTo>
                    <a:pt x="333" y="962"/>
                  </a:lnTo>
                  <a:lnTo>
                    <a:pt x="703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49" name="Google Shape;16849;p63"/>
            <p:cNvSpPr/>
            <p:nvPr/>
          </p:nvSpPr>
          <p:spPr>
            <a:xfrm>
              <a:off x="2747075" y="141932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11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50" name="Google Shape;16850;p63"/>
            <p:cNvSpPr/>
            <p:nvPr/>
          </p:nvSpPr>
          <p:spPr>
            <a:xfrm>
              <a:off x="2748000" y="1447050"/>
              <a:ext cx="17600" cy="13900"/>
            </a:xfrm>
            <a:custGeom>
              <a:avLst/>
              <a:gdLst/>
              <a:ahLst/>
              <a:cxnLst/>
              <a:rect l="l" t="t" r="r" b="b"/>
              <a:pathLst>
                <a:path w="704" h="556" extrusionOk="0">
                  <a:moveTo>
                    <a:pt x="629" y="1"/>
                  </a:moveTo>
                  <a:lnTo>
                    <a:pt x="1" y="370"/>
                  </a:lnTo>
                  <a:lnTo>
                    <a:pt x="38" y="555"/>
                  </a:lnTo>
                  <a:lnTo>
                    <a:pt x="703" y="112"/>
                  </a:lnTo>
                  <a:lnTo>
                    <a:pt x="703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51" name="Google Shape;16851;p63"/>
            <p:cNvSpPr/>
            <p:nvPr/>
          </p:nvSpPr>
          <p:spPr>
            <a:xfrm>
              <a:off x="2748000" y="1447975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52" name="Google Shape;16852;p63"/>
            <p:cNvSpPr/>
            <p:nvPr/>
          </p:nvSpPr>
          <p:spPr>
            <a:xfrm>
              <a:off x="2748925" y="1430425"/>
              <a:ext cx="16675" cy="17575"/>
            </a:xfrm>
            <a:custGeom>
              <a:avLst/>
              <a:gdLst/>
              <a:ahLst/>
              <a:cxnLst/>
              <a:rect l="l" t="t" r="r" b="b"/>
              <a:pathLst>
                <a:path w="667" h="703" extrusionOk="0">
                  <a:moveTo>
                    <a:pt x="1" y="0"/>
                  </a:moveTo>
                  <a:lnTo>
                    <a:pt x="555" y="666"/>
                  </a:lnTo>
                  <a:lnTo>
                    <a:pt x="666" y="703"/>
                  </a:lnTo>
                  <a:lnTo>
                    <a:pt x="149" y="37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53" name="Google Shape;16853;p63"/>
            <p:cNvSpPr/>
            <p:nvPr/>
          </p:nvSpPr>
          <p:spPr>
            <a:xfrm>
              <a:off x="2750775" y="1429500"/>
              <a:ext cx="15750" cy="18500"/>
            </a:xfrm>
            <a:custGeom>
              <a:avLst/>
              <a:gdLst/>
              <a:ahLst/>
              <a:cxnLst/>
              <a:rect l="l" t="t" r="r" b="b"/>
              <a:pathLst>
                <a:path w="630" h="740" extrusionOk="0">
                  <a:moveTo>
                    <a:pt x="38" y="0"/>
                  </a:moveTo>
                  <a:lnTo>
                    <a:pt x="1" y="74"/>
                  </a:lnTo>
                  <a:lnTo>
                    <a:pt x="592" y="740"/>
                  </a:lnTo>
                  <a:lnTo>
                    <a:pt x="629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54" name="Google Shape;16854;p63"/>
            <p:cNvSpPr/>
            <p:nvPr/>
          </p:nvSpPr>
          <p:spPr>
            <a:xfrm>
              <a:off x="2748000" y="142025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44"/>
                  </a:lnTo>
                  <a:lnTo>
                    <a:pt x="38" y="518"/>
                  </a:lnTo>
                  <a:lnTo>
                    <a:pt x="740" y="7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55" name="Google Shape;16855;p63"/>
            <p:cNvSpPr/>
            <p:nvPr/>
          </p:nvSpPr>
          <p:spPr>
            <a:xfrm>
              <a:off x="2748925" y="1387900"/>
              <a:ext cx="17600" cy="42550"/>
            </a:xfrm>
            <a:custGeom>
              <a:avLst/>
              <a:gdLst/>
              <a:ahLst/>
              <a:cxnLst/>
              <a:rect l="l" t="t" r="r" b="b"/>
              <a:pathLst>
                <a:path w="704" h="1702" extrusionOk="0">
                  <a:moveTo>
                    <a:pt x="703" y="1"/>
                  </a:moveTo>
                  <a:lnTo>
                    <a:pt x="592" y="38"/>
                  </a:lnTo>
                  <a:lnTo>
                    <a:pt x="1" y="1664"/>
                  </a:lnTo>
                  <a:lnTo>
                    <a:pt x="75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56" name="Google Shape;16856;p63"/>
            <p:cNvSpPr/>
            <p:nvPr/>
          </p:nvSpPr>
          <p:spPr>
            <a:xfrm>
              <a:off x="2748000" y="1385125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44"/>
                  </a:lnTo>
                  <a:lnTo>
                    <a:pt x="38" y="518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57" name="Google Shape;16857;p63"/>
            <p:cNvSpPr/>
            <p:nvPr/>
          </p:nvSpPr>
          <p:spPr>
            <a:xfrm>
              <a:off x="2748925" y="1360175"/>
              <a:ext cx="16675" cy="26825"/>
            </a:xfrm>
            <a:custGeom>
              <a:avLst/>
              <a:gdLst/>
              <a:ahLst/>
              <a:cxnLst/>
              <a:rect l="l" t="t" r="r" b="b"/>
              <a:pathLst>
                <a:path w="667" h="1073" extrusionOk="0">
                  <a:moveTo>
                    <a:pt x="1" y="0"/>
                  </a:moveTo>
                  <a:lnTo>
                    <a:pt x="555" y="962"/>
                  </a:lnTo>
                  <a:lnTo>
                    <a:pt x="666" y="1073"/>
                  </a:lnTo>
                  <a:lnTo>
                    <a:pt x="149" y="37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58" name="Google Shape;16858;p63"/>
            <p:cNvSpPr/>
            <p:nvPr/>
          </p:nvSpPr>
          <p:spPr>
            <a:xfrm>
              <a:off x="2748000" y="1350000"/>
              <a:ext cx="18525" cy="12050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740" y="1"/>
                  </a:moveTo>
                  <a:lnTo>
                    <a:pt x="1" y="444"/>
                  </a:lnTo>
                  <a:lnTo>
                    <a:pt x="38" y="481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59" name="Google Shape;16859;p63"/>
            <p:cNvSpPr/>
            <p:nvPr/>
          </p:nvSpPr>
          <p:spPr>
            <a:xfrm>
              <a:off x="2750775" y="1359250"/>
              <a:ext cx="15750" cy="27750"/>
            </a:xfrm>
            <a:custGeom>
              <a:avLst/>
              <a:gdLst/>
              <a:ahLst/>
              <a:cxnLst/>
              <a:rect l="l" t="t" r="r" b="b"/>
              <a:pathLst>
                <a:path w="630" h="1110" extrusionOk="0">
                  <a:moveTo>
                    <a:pt x="38" y="0"/>
                  </a:moveTo>
                  <a:lnTo>
                    <a:pt x="1" y="74"/>
                  </a:lnTo>
                  <a:lnTo>
                    <a:pt x="592" y="1110"/>
                  </a:lnTo>
                  <a:lnTo>
                    <a:pt x="629" y="10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60" name="Google Shape;16860;p63"/>
            <p:cNvSpPr/>
            <p:nvPr/>
          </p:nvSpPr>
          <p:spPr>
            <a:xfrm>
              <a:off x="2748000" y="1211375"/>
              <a:ext cx="17600" cy="43450"/>
            </a:xfrm>
            <a:custGeom>
              <a:avLst/>
              <a:gdLst/>
              <a:ahLst/>
              <a:cxnLst/>
              <a:rect l="l" t="t" r="r" b="b"/>
              <a:pathLst>
                <a:path w="704" h="1738" extrusionOk="0">
                  <a:moveTo>
                    <a:pt x="629" y="0"/>
                  </a:moveTo>
                  <a:lnTo>
                    <a:pt x="333" y="814"/>
                  </a:lnTo>
                  <a:lnTo>
                    <a:pt x="1" y="1701"/>
                  </a:lnTo>
                  <a:lnTo>
                    <a:pt x="38" y="1738"/>
                  </a:lnTo>
                  <a:lnTo>
                    <a:pt x="333" y="961"/>
                  </a:lnTo>
                  <a:lnTo>
                    <a:pt x="703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61" name="Google Shape;16861;p63"/>
            <p:cNvSpPr/>
            <p:nvPr/>
          </p:nvSpPr>
          <p:spPr>
            <a:xfrm>
              <a:off x="2747075" y="124372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11"/>
                  </a:lnTo>
                  <a:lnTo>
                    <a:pt x="777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62" name="Google Shape;16862;p63"/>
            <p:cNvSpPr/>
            <p:nvPr/>
          </p:nvSpPr>
          <p:spPr>
            <a:xfrm>
              <a:off x="2748925" y="1211375"/>
              <a:ext cx="17600" cy="42525"/>
            </a:xfrm>
            <a:custGeom>
              <a:avLst/>
              <a:gdLst/>
              <a:ahLst/>
              <a:cxnLst/>
              <a:rect l="l" t="t" r="r" b="b"/>
              <a:pathLst>
                <a:path w="704" h="1701" extrusionOk="0">
                  <a:moveTo>
                    <a:pt x="703" y="0"/>
                  </a:moveTo>
                  <a:lnTo>
                    <a:pt x="592" y="74"/>
                  </a:lnTo>
                  <a:lnTo>
                    <a:pt x="1" y="1701"/>
                  </a:lnTo>
                  <a:lnTo>
                    <a:pt x="75" y="1701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63" name="Google Shape;16863;p63"/>
            <p:cNvSpPr/>
            <p:nvPr/>
          </p:nvSpPr>
          <p:spPr>
            <a:xfrm>
              <a:off x="2748925" y="1254800"/>
              <a:ext cx="16675" cy="25900"/>
            </a:xfrm>
            <a:custGeom>
              <a:avLst/>
              <a:gdLst/>
              <a:ahLst/>
              <a:cxnLst/>
              <a:rect l="l" t="t" r="r" b="b"/>
              <a:pathLst>
                <a:path w="667" h="1036" extrusionOk="0">
                  <a:moveTo>
                    <a:pt x="1" y="1"/>
                  </a:moveTo>
                  <a:lnTo>
                    <a:pt x="555" y="962"/>
                  </a:lnTo>
                  <a:lnTo>
                    <a:pt x="666" y="103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64" name="Google Shape;16864;p63"/>
            <p:cNvSpPr/>
            <p:nvPr/>
          </p:nvSpPr>
          <p:spPr>
            <a:xfrm>
              <a:off x="2748000" y="12446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65" name="Google Shape;16865;p63"/>
            <p:cNvSpPr/>
            <p:nvPr/>
          </p:nvSpPr>
          <p:spPr>
            <a:xfrm>
              <a:off x="2750775" y="1253875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38" y="1"/>
                  </a:moveTo>
                  <a:lnTo>
                    <a:pt x="1" y="38"/>
                  </a:lnTo>
                  <a:lnTo>
                    <a:pt x="592" y="1073"/>
                  </a:lnTo>
                  <a:lnTo>
                    <a:pt x="629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66" name="Google Shape;16866;p63"/>
            <p:cNvSpPr/>
            <p:nvPr/>
          </p:nvSpPr>
          <p:spPr>
            <a:xfrm>
              <a:off x="2747075" y="1213225"/>
              <a:ext cx="3725" cy="249575"/>
            </a:xfrm>
            <a:custGeom>
              <a:avLst/>
              <a:gdLst/>
              <a:ahLst/>
              <a:cxnLst/>
              <a:rect l="l" t="t" r="r" b="b"/>
              <a:pathLst>
                <a:path w="149" h="9983" extrusionOk="0">
                  <a:moveTo>
                    <a:pt x="149" y="0"/>
                  </a:moveTo>
                  <a:lnTo>
                    <a:pt x="1" y="111"/>
                  </a:lnTo>
                  <a:lnTo>
                    <a:pt x="1" y="9982"/>
                  </a:lnTo>
                  <a:lnTo>
                    <a:pt x="149" y="990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67" name="Google Shape;16867;p63"/>
            <p:cNvSpPr/>
            <p:nvPr/>
          </p:nvSpPr>
          <p:spPr>
            <a:xfrm>
              <a:off x="2744300" y="1216900"/>
              <a:ext cx="8350" cy="246825"/>
            </a:xfrm>
            <a:custGeom>
              <a:avLst/>
              <a:gdLst/>
              <a:ahLst/>
              <a:cxnLst/>
              <a:rect l="l" t="t" r="r" b="b"/>
              <a:pathLst>
                <a:path w="334" h="9873" extrusionOk="0">
                  <a:moveTo>
                    <a:pt x="334" y="1"/>
                  </a:moveTo>
                  <a:lnTo>
                    <a:pt x="149" y="38"/>
                  </a:lnTo>
                  <a:lnTo>
                    <a:pt x="1" y="9798"/>
                  </a:lnTo>
                  <a:lnTo>
                    <a:pt x="149" y="9872"/>
                  </a:lnTo>
                  <a:lnTo>
                    <a:pt x="334" y="9798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68" name="Google Shape;16868;p63"/>
            <p:cNvSpPr/>
            <p:nvPr/>
          </p:nvSpPr>
          <p:spPr>
            <a:xfrm>
              <a:off x="2744300" y="1216900"/>
              <a:ext cx="3725" cy="246825"/>
            </a:xfrm>
            <a:custGeom>
              <a:avLst/>
              <a:gdLst/>
              <a:ahLst/>
              <a:cxnLst/>
              <a:rect l="l" t="t" r="r" b="b"/>
              <a:pathLst>
                <a:path w="149" h="9873" extrusionOk="0">
                  <a:moveTo>
                    <a:pt x="1" y="1"/>
                  </a:moveTo>
                  <a:lnTo>
                    <a:pt x="1" y="9798"/>
                  </a:lnTo>
                  <a:lnTo>
                    <a:pt x="149" y="9872"/>
                  </a:lnTo>
                  <a:lnTo>
                    <a:pt x="149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69" name="Google Shape;16869;p63"/>
            <p:cNvSpPr/>
            <p:nvPr/>
          </p:nvSpPr>
          <p:spPr>
            <a:xfrm>
              <a:off x="2744300" y="121415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149" y="0"/>
                  </a:moveTo>
                  <a:lnTo>
                    <a:pt x="1" y="111"/>
                  </a:lnTo>
                  <a:lnTo>
                    <a:pt x="149" y="148"/>
                  </a:lnTo>
                  <a:lnTo>
                    <a:pt x="334" y="111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70" name="Google Shape;16870;p63"/>
            <p:cNvSpPr/>
            <p:nvPr/>
          </p:nvSpPr>
          <p:spPr>
            <a:xfrm>
              <a:off x="2765575" y="1225225"/>
              <a:ext cx="5550" cy="1875"/>
            </a:xfrm>
            <a:custGeom>
              <a:avLst/>
              <a:gdLst/>
              <a:ahLst/>
              <a:cxnLst/>
              <a:rect l="l" t="t" r="r" b="b"/>
              <a:pathLst>
                <a:path w="222" h="75" extrusionOk="0">
                  <a:moveTo>
                    <a:pt x="37" y="1"/>
                  </a:moveTo>
                  <a:lnTo>
                    <a:pt x="0" y="38"/>
                  </a:lnTo>
                  <a:lnTo>
                    <a:pt x="148" y="75"/>
                  </a:lnTo>
                  <a:lnTo>
                    <a:pt x="222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71" name="Google Shape;16871;p63"/>
            <p:cNvSpPr/>
            <p:nvPr/>
          </p:nvSpPr>
          <p:spPr>
            <a:xfrm>
              <a:off x="2748925" y="12899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12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72" name="Google Shape;16872;p63"/>
            <p:cNvSpPr/>
            <p:nvPr/>
          </p:nvSpPr>
          <p:spPr>
            <a:xfrm>
              <a:off x="2748925" y="129085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1" y="1"/>
                  </a:moveTo>
                  <a:lnTo>
                    <a:pt x="1" y="75"/>
                  </a:lnTo>
                  <a:lnTo>
                    <a:pt x="703" y="518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73" name="Google Shape;16873;p63"/>
            <p:cNvSpPr/>
            <p:nvPr/>
          </p:nvSpPr>
          <p:spPr>
            <a:xfrm>
              <a:off x="2748925" y="132505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lnTo>
                    <a:pt x="1" y="75"/>
                  </a:lnTo>
                  <a:lnTo>
                    <a:pt x="1" y="148"/>
                  </a:lnTo>
                  <a:lnTo>
                    <a:pt x="703" y="555"/>
                  </a:lnTo>
                  <a:lnTo>
                    <a:pt x="814" y="44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74" name="Google Shape;16874;p63"/>
            <p:cNvSpPr/>
            <p:nvPr/>
          </p:nvSpPr>
          <p:spPr>
            <a:xfrm>
              <a:off x="2750775" y="1301025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629" y="0"/>
                  </a:moveTo>
                  <a:lnTo>
                    <a:pt x="592" y="37"/>
                  </a:lnTo>
                  <a:lnTo>
                    <a:pt x="481" y="37"/>
                  </a:lnTo>
                  <a:lnTo>
                    <a:pt x="1" y="1072"/>
                  </a:lnTo>
                  <a:lnTo>
                    <a:pt x="75" y="103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75" name="Google Shape;16875;p63"/>
            <p:cNvSpPr/>
            <p:nvPr/>
          </p:nvSpPr>
          <p:spPr>
            <a:xfrm>
              <a:off x="2748925" y="1300100"/>
              <a:ext cx="16675" cy="27750"/>
            </a:xfrm>
            <a:custGeom>
              <a:avLst/>
              <a:gdLst/>
              <a:ahLst/>
              <a:cxnLst/>
              <a:rect l="l" t="t" r="r" b="b"/>
              <a:pathLst>
                <a:path w="667" h="1110" extrusionOk="0">
                  <a:moveTo>
                    <a:pt x="592" y="0"/>
                  </a:moveTo>
                  <a:lnTo>
                    <a:pt x="1" y="1073"/>
                  </a:lnTo>
                  <a:lnTo>
                    <a:pt x="75" y="1109"/>
                  </a:lnTo>
                  <a:lnTo>
                    <a:pt x="666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76" name="Google Shape;16876;p63"/>
            <p:cNvSpPr/>
            <p:nvPr/>
          </p:nvSpPr>
          <p:spPr>
            <a:xfrm>
              <a:off x="2751700" y="1327825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38" y="0"/>
                  </a:moveTo>
                  <a:lnTo>
                    <a:pt x="1" y="37"/>
                  </a:lnTo>
                  <a:lnTo>
                    <a:pt x="370" y="962"/>
                  </a:lnTo>
                  <a:lnTo>
                    <a:pt x="629" y="1738"/>
                  </a:lnTo>
                  <a:lnTo>
                    <a:pt x="703" y="1701"/>
                  </a:lnTo>
                  <a:lnTo>
                    <a:pt x="370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77" name="Google Shape;16877;p63"/>
            <p:cNvSpPr/>
            <p:nvPr/>
          </p:nvSpPr>
          <p:spPr>
            <a:xfrm>
              <a:off x="2748925" y="13601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78" name="Google Shape;16878;p63"/>
            <p:cNvSpPr/>
            <p:nvPr/>
          </p:nvSpPr>
          <p:spPr>
            <a:xfrm>
              <a:off x="2748925" y="1328750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1" y="0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79" name="Google Shape;16879;p63"/>
            <p:cNvSpPr/>
            <p:nvPr/>
          </p:nvSpPr>
          <p:spPr>
            <a:xfrm>
              <a:off x="2748925" y="1326900"/>
              <a:ext cx="18525" cy="12050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1" y="1"/>
                  </a:moveTo>
                  <a:lnTo>
                    <a:pt x="1" y="74"/>
                  </a:lnTo>
                  <a:lnTo>
                    <a:pt x="703" y="481"/>
                  </a:lnTo>
                  <a:lnTo>
                    <a:pt x="740" y="4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0" name="Google Shape;16880;p63"/>
            <p:cNvSpPr/>
            <p:nvPr/>
          </p:nvSpPr>
          <p:spPr>
            <a:xfrm>
              <a:off x="2748925" y="13962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lnTo>
                    <a:pt x="1" y="37"/>
                  </a:lnTo>
                  <a:lnTo>
                    <a:pt x="1" y="111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1" name="Google Shape;16881;p63"/>
            <p:cNvSpPr/>
            <p:nvPr/>
          </p:nvSpPr>
          <p:spPr>
            <a:xfrm>
              <a:off x="2751700" y="1398075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38" y="0"/>
                  </a:moveTo>
                  <a:lnTo>
                    <a:pt x="1" y="37"/>
                  </a:lnTo>
                  <a:lnTo>
                    <a:pt x="370" y="961"/>
                  </a:lnTo>
                  <a:lnTo>
                    <a:pt x="629" y="1775"/>
                  </a:lnTo>
                  <a:lnTo>
                    <a:pt x="703" y="1701"/>
                  </a:lnTo>
                  <a:lnTo>
                    <a:pt x="370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2" name="Google Shape;16882;p63"/>
            <p:cNvSpPr/>
            <p:nvPr/>
          </p:nvSpPr>
          <p:spPr>
            <a:xfrm>
              <a:off x="2748925" y="14304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3" name="Google Shape;16883;p63"/>
            <p:cNvSpPr/>
            <p:nvPr/>
          </p:nvSpPr>
          <p:spPr>
            <a:xfrm>
              <a:off x="2750775" y="14581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4" name="Google Shape;16884;p63"/>
            <p:cNvSpPr/>
            <p:nvPr/>
          </p:nvSpPr>
          <p:spPr>
            <a:xfrm>
              <a:off x="2748925" y="1459075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1" y="0"/>
                  </a:moveTo>
                  <a:lnTo>
                    <a:pt x="1" y="111"/>
                  </a:lnTo>
                  <a:lnTo>
                    <a:pt x="740" y="518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5" name="Google Shape;16885;p63"/>
            <p:cNvSpPr/>
            <p:nvPr/>
          </p:nvSpPr>
          <p:spPr>
            <a:xfrm>
              <a:off x="2750775" y="1442425"/>
              <a:ext cx="15750" cy="18525"/>
            </a:xfrm>
            <a:custGeom>
              <a:avLst/>
              <a:gdLst/>
              <a:ahLst/>
              <a:cxnLst/>
              <a:rect l="l" t="t" r="r" b="b"/>
              <a:pathLst>
                <a:path w="630" h="741" extrusionOk="0">
                  <a:moveTo>
                    <a:pt x="629" y="1"/>
                  </a:moveTo>
                  <a:lnTo>
                    <a:pt x="592" y="38"/>
                  </a:lnTo>
                  <a:lnTo>
                    <a:pt x="481" y="38"/>
                  </a:lnTo>
                  <a:lnTo>
                    <a:pt x="83" y="620"/>
                  </a:lnTo>
                  <a:lnTo>
                    <a:pt x="629" y="1"/>
                  </a:lnTo>
                  <a:close/>
                  <a:moveTo>
                    <a:pt x="83" y="620"/>
                  </a:moveTo>
                  <a:lnTo>
                    <a:pt x="75" y="629"/>
                  </a:lnTo>
                  <a:lnTo>
                    <a:pt x="1" y="740"/>
                  </a:lnTo>
                  <a:lnTo>
                    <a:pt x="83" y="62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6" name="Google Shape;16886;p63"/>
            <p:cNvSpPr/>
            <p:nvPr/>
          </p:nvSpPr>
          <p:spPr>
            <a:xfrm>
              <a:off x="2748925" y="1440575"/>
              <a:ext cx="16675" cy="20375"/>
            </a:xfrm>
            <a:custGeom>
              <a:avLst/>
              <a:gdLst/>
              <a:ahLst/>
              <a:cxnLst/>
              <a:rect l="l" t="t" r="r" b="b"/>
              <a:pathLst>
                <a:path w="667" h="815" extrusionOk="0">
                  <a:moveTo>
                    <a:pt x="592" y="1"/>
                  </a:moveTo>
                  <a:lnTo>
                    <a:pt x="1" y="740"/>
                  </a:lnTo>
                  <a:lnTo>
                    <a:pt x="75" y="814"/>
                  </a:lnTo>
                  <a:lnTo>
                    <a:pt x="666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7" name="Google Shape;16887;p63"/>
            <p:cNvSpPr/>
            <p:nvPr/>
          </p:nvSpPr>
          <p:spPr>
            <a:xfrm>
              <a:off x="2748925" y="14313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1" y="0"/>
                  </a:moveTo>
                  <a:lnTo>
                    <a:pt x="1" y="111"/>
                  </a:lnTo>
                  <a:lnTo>
                    <a:pt x="703" y="518"/>
                  </a:lnTo>
                  <a:lnTo>
                    <a:pt x="740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8" name="Google Shape;16888;p63"/>
            <p:cNvSpPr/>
            <p:nvPr/>
          </p:nvSpPr>
          <p:spPr>
            <a:xfrm>
              <a:off x="2748925" y="1399000"/>
              <a:ext cx="18525" cy="43450"/>
            </a:xfrm>
            <a:custGeom>
              <a:avLst/>
              <a:gdLst/>
              <a:ahLst/>
              <a:cxnLst/>
              <a:rect l="l" t="t" r="r" b="b"/>
              <a:pathLst>
                <a:path w="741" h="1738" extrusionOk="0">
                  <a:moveTo>
                    <a:pt x="1" y="0"/>
                  </a:moveTo>
                  <a:lnTo>
                    <a:pt x="666" y="1738"/>
                  </a:lnTo>
                  <a:lnTo>
                    <a:pt x="740" y="1664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9" name="Google Shape;16889;p63"/>
            <p:cNvSpPr/>
            <p:nvPr/>
          </p:nvSpPr>
          <p:spPr>
            <a:xfrm>
              <a:off x="2748925" y="13971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1" y="0"/>
                  </a:moveTo>
                  <a:lnTo>
                    <a:pt x="1" y="74"/>
                  </a:lnTo>
                  <a:lnTo>
                    <a:pt x="703" y="518"/>
                  </a:lnTo>
                  <a:lnTo>
                    <a:pt x="740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0" name="Google Shape;16890;p63"/>
            <p:cNvSpPr/>
            <p:nvPr/>
          </p:nvSpPr>
          <p:spPr>
            <a:xfrm>
              <a:off x="2750775" y="1371275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629" y="0"/>
                  </a:moveTo>
                  <a:lnTo>
                    <a:pt x="589" y="74"/>
                  </a:lnTo>
                  <a:lnTo>
                    <a:pt x="592" y="74"/>
                  </a:lnTo>
                  <a:lnTo>
                    <a:pt x="629" y="0"/>
                  </a:lnTo>
                  <a:close/>
                  <a:moveTo>
                    <a:pt x="481" y="74"/>
                  </a:moveTo>
                  <a:lnTo>
                    <a:pt x="1" y="1072"/>
                  </a:lnTo>
                  <a:lnTo>
                    <a:pt x="75" y="1035"/>
                  </a:lnTo>
                  <a:lnTo>
                    <a:pt x="589" y="74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1" name="Google Shape;16891;p63"/>
            <p:cNvSpPr/>
            <p:nvPr/>
          </p:nvSpPr>
          <p:spPr>
            <a:xfrm>
              <a:off x="2748925" y="136110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1" y="0"/>
                  </a:moveTo>
                  <a:lnTo>
                    <a:pt x="1" y="111"/>
                  </a:lnTo>
                  <a:lnTo>
                    <a:pt x="703" y="518"/>
                  </a:lnTo>
                  <a:lnTo>
                    <a:pt x="740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2" name="Google Shape;16892;p63"/>
            <p:cNvSpPr/>
            <p:nvPr/>
          </p:nvSpPr>
          <p:spPr>
            <a:xfrm>
              <a:off x="2748925" y="1370350"/>
              <a:ext cx="16675" cy="27750"/>
            </a:xfrm>
            <a:custGeom>
              <a:avLst/>
              <a:gdLst/>
              <a:ahLst/>
              <a:cxnLst/>
              <a:rect l="l" t="t" r="r" b="b"/>
              <a:pathLst>
                <a:path w="667" h="1110" extrusionOk="0">
                  <a:moveTo>
                    <a:pt x="592" y="0"/>
                  </a:moveTo>
                  <a:lnTo>
                    <a:pt x="1" y="1072"/>
                  </a:lnTo>
                  <a:lnTo>
                    <a:pt x="75" y="1109"/>
                  </a:lnTo>
                  <a:lnTo>
                    <a:pt x="666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3" name="Google Shape;16893;p63"/>
            <p:cNvSpPr/>
            <p:nvPr/>
          </p:nvSpPr>
          <p:spPr>
            <a:xfrm>
              <a:off x="2751700" y="1222450"/>
              <a:ext cx="17575" cy="44400"/>
            </a:xfrm>
            <a:custGeom>
              <a:avLst/>
              <a:gdLst/>
              <a:ahLst/>
              <a:cxnLst/>
              <a:rect l="l" t="t" r="r" b="b"/>
              <a:pathLst>
                <a:path w="703" h="1776" extrusionOk="0">
                  <a:moveTo>
                    <a:pt x="38" y="1"/>
                  </a:moveTo>
                  <a:lnTo>
                    <a:pt x="1" y="38"/>
                  </a:lnTo>
                  <a:lnTo>
                    <a:pt x="370" y="962"/>
                  </a:lnTo>
                  <a:lnTo>
                    <a:pt x="629" y="1775"/>
                  </a:lnTo>
                  <a:lnTo>
                    <a:pt x="703" y="1701"/>
                  </a:lnTo>
                  <a:lnTo>
                    <a:pt x="370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4" name="Google Shape;16894;p63"/>
            <p:cNvSpPr/>
            <p:nvPr/>
          </p:nvSpPr>
          <p:spPr>
            <a:xfrm>
              <a:off x="2748925" y="125480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5" name="Google Shape;16895;p63"/>
            <p:cNvSpPr/>
            <p:nvPr/>
          </p:nvSpPr>
          <p:spPr>
            <a:xfrm>
              <a:off x="2748925" y="1223375"/>
              <a:ext cx="18525" cy="43475"/>
            </a:xfrm>
            <a:custGeom>
              <a:avLst/>
              <a:gdLst/>
              <a:ahLst/>
              <a:cxnLst/>
              <a:rect l="l" t="t" r="r" b="b"/>
              <a:pathLst>
                <a:path w="741" h="1739" extrusionOk="0">
                  <a:moveTo>
                    <a:pt x="1" y="1"/>
                  </a:moveTo>
                  <a:lnTo>
                    <a:pt x="666" y="1738"/>
                  </a:lnTo>
                  <a:lnTo>
                    <a:pt x="740" y="1664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6" name="Google Shape;16896;p63"/>
            <p:cNvSpPr/>
            <p:nvPr/>
          </p:nvSpPr>
          <p:spPr>
            <a:xfrm>
              <a:off x="2750775" y="1266825"/>
              <a:ext cx="15750" cy="24975"/>
            </a:xfrm>
            <a:custGeom>
              <a:avLst/>
              <a:gdLst/>
              <a:ahLst/>
              <a:cxnLst/>
              <a:rect l="l" t="t" r="r" b="b"/>
              <a:pathLst>
                <a:path w="630" h="999" extrusionOk="0">
                  <a:moveTo>
                    <a:pt x="481" y="0"/>
                  </a:moveTo>
                  <a:lnTo>
                    <a:pt x="1" y="999"/>
                  </a:lnTo>
                  <a:lnTo>
                    <a:pt x="75" y="962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7" name="Google Shape;16897;p63"/>
            <p:cNvSpPr/>
            <p:nvPr/>
          </p:nvSpPr>
          <p:spPr>
            <a:xfrm>
              <a:off x="2748925" y="1255725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03" y="518"/>
                  </a:lnTo>
                  <a:lnTo>
                    <a:pt x="740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8" name="Google Shape;16898;p63"/>
            <p:cNvSpPr/>
            <p:nvPr/>
          </p:nvSpPr>
          <p:spPr>
            <a:xfrm>
              <a:off x="2748925" y="1264975"/>
              <a:ext cx="16675" cy="26825"/>
            </a:xfrm>
            <a:custGeom>
              <a:avLst/>
              <a:gdLst/>
              <a:ahLst/>
              <a:cxnLst/>
              <a:rect l="l" t="t" r="r" b="b"/>
              <a:pathLst>
                <a:path w="667" h="1073" extrusionOk="0">
                  <a:moveTo>
                    <a:pt x="592" y="0"/>
                  </a:moveTo>
                  <a:lnTo>
                    <a:pt x="1" y="1073"/>
                  </a:lnTo>
                  <a:lnTo>
                    <a:pt x="75" y="1073"/>
                  </a:lnTo>
                  <a:lnTo>
                    <a:pt x="666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9" name="Google Shape;16899;p63"/>
            <p:cNvSpPr/>
            <p:nvPr/>
          </p:nvSpPr>
          <p:spPr>
            <a:xfrm>
              <a:off x="2765575" y="1227075"/>
              <a:ext cx="5550" cy="247725"/>
            </a:xfrm>
            <a:custGeom>
              <a:avLst/>
              <a:gdLst/>
              <a:ahLst/>
              <a:cxnLst/>
              <a:rect l="l" t="t" r="r" b="b"/>
              <a:pathLst>
                <a:path w="222" h="9909" extrusionOk="0">
                  <a:moveTo>
                    <a:pt x="148" y="1"/>
                  </a:moveTo>
                  <a:lnTo>
                    <a:pt x="0" y="9798"/>
                  </a:lnTo>
                  <a:lnTo>
                    <a:pt x="185" y="9909"/>
                  </a:lnTo>
                  <a:lnTo>
                    <a:pt x="222" y="9835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0" name="Google Shape;16900;p63"/>
            <p:cNvSpPr/>
            <p:nvPr/>
          </p:nvSpPr>
          <p:spPr>
            <a:xfrm>
              <a:off x="2765575" y="1226150"/>
              <a:ext cx="4625" cy="248650"/>
            </a:xfrm>
            <a:custGeom>
              <a:avLst/>
              <a:gdLst/>
              <a:ahLst/>
              <a:cxnLst/>
              <a:rect l="l" t="t" r="r" b="b"/>
              <a:pathLst>
                <a:path w="185" h="9946" extrusionOk="0">
                  <a:moveTo>
                    <a:pt x="0" y="1"/>
                  </a:moveTo>
                  <a:lnTo>
                    <a:pt x="0" y="9835"/>
                  </a:lnTo>
                  <a:lnTo>
                    <a:pt x="185" y="9946"/>
                  </a:lnTo>
                  <a:lnTo>
                    <a:pt x="148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1" name="Google Shape;16901;p63"/>
            <p:cNvSpPr/>
            <p:nvPr/>
          </p:nvSpPr>
          <p:spPr>
            <a:xfrm>
              <a:off x="2785900" y="1216900"/>
              <a:ext cx="8350" cy="246825"/>
            </a:xfrm>
            <a:custGeom>
              <a:avLst/>
              <a:gdLst/>
              <a:ahLst/>
              <a:cxnLst/>
              <a:rect l="l" t="t" r="r" b="b"/>
              <a:pathLst>
                <a:path w="334" h="9873" extrusionOk="0">
                  <a:moveTo>
                    <a:pt x="0" y="1"/>
                  </a:moveTo>
                  <a:lnTo>
                    <a:pt x="0" y="9798"/>
                  </a:lnTo>
                  <a:lnTo>
                    <a:pt x="148" y="9872"/>
                  </a:lnTo>
                  <a:lnTo>
                    <a:pt x="333" y="9798"/>
                  </a:lnTo>
                  <a:lnTo>
                    <a:pt x="185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2" name="Google Shape;16902;p63"/>
            <p:cNvSpPr/>
            <p:nvPr/>
          </p:nvSpPr>
          <p:spPr>
            <a:xfrm>
              <a:off x="2789600" y="1216900"/>
              <a:ext cx="4650" cy="246825"/>
            </a:xfrm>
            <a:custGeom>
              <a:avLst/>
              <a:gdLst/>
              <a:ahLst/>
              <a:cxnLst/>
              <a:rect l="l" t="t" r="r" b="b"/>
              <a:pathLst>
                <a:path w="186" h="9873" extrusionOk="0">
                  <a:moveTo>
                    <a:pt x="185" y="1"/>
                  </a:moveTo>
                  <a:lnTo>
                    <a:pt x="37" y="38"/>
                  </a:lnTo>
                  <a:lnTo>
                    <a:pt x="0" y="9872"/>
                  </a:lnTo>
                  <a:lnTo>
                    <a:pt x="185" y="9798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3" name="Google Shape;16903;p63"/>
            <p:cNvSpPr/>
            <p:nvPr/>
          </p:nvSpPr>
          <p:spPr>
            <a:xfrm>
              <a:off x="2785900" y="121415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148" y="0"/>
                  </a:moveTo>
                  <a:lnTo>
                    <a:pt x="0" y="111"/>
                  </a:lnTo>
                  <a:lnTo>
                    <a:pt x="185" y="148"/>
                  </a:lnTo>
                  <a:lnTo>
                    <a:pt x="333" y="11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4" name="Google Shape;16904;p63"/>
            <p:cNvSpPr/>
            <p:nvPr/>
          </p:nvSpPr>
          <p:spPr>
            <a:xfrm>
              <a:off x="2767425" y="1225225"/>
              <a:ext cx="6475" cy="1875"/>
            </a:xfrm>
            <a:custGeom>
              <a:avLst/>
              <a:gdLst/>
              <a:ahLst/>
              <a:cxnLst/>
              <a:rect l="l" t="t" r="r" b="b"/>
              <a:pathLst>
                <a:path w="259" h="75" extrusionOk="0">
                  <a:moveTo>
                    <a:pt x="148" y="1"/>
                  </a:moveTo>
                  <a:lnTo>
                    <a:pt x="0" y="75"/>
                  </a:lnTo>
                  <a:lnTo>
                    <a:pt x="74" y="75"/>
                  </a:lnTo>
                  <a:lnTo>
                    <a:pt x="259" y="3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5" name="Google Shape;16905;p63"/>
            <p:cNvSpPr/>
            <p:nvPr/>
          </p:nvSpPr>
          <p:spPr>
            <a:xfrm>
              <a:off x="2770175" y="128992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666" y="1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12"/>
                  </a:lnTo>
                  <a:lnTo>
                    <a:pt x="777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6" name="Google Shape;16906;p63"/>
            <p:cNvSpPr/>
            <p:nvPr/>
          </p:nvSpPr>
          <p:spPr>
            <a:xfrm>
              <a:off x="2771100" y="129085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44"/>
                  </a:lnTo>
                  <a:lnTo>
                    <a:pt x="38" y="518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7" name="Google Shape;16907;p63"/>
            <p:cNvSpPr/>
            <p:nvPr/>
          </p:nvSpPr>
          <p:spPr>
            <a:xfrm>
              <a:off x="2770175" y="1325050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666" y="1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75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8" name="Google Shape;16908;p63"/>
            <p:cNvSpPr/>
            <p:nvPr/>
          </p:nvSpPr>
          <p:spPr>
            <a:xfrm>
              <a:off x="2772025" y="1301025"/>
              <a:ext cx="16675" cy="26825"/>
            </a:xfrm>
            <a:custGeom>
              <a:avLst/>
              <a:gdLst/>
              <a:ahLst/>
              <a:cxnLst/>
              <a:rect l="l" t="t" r="r" b="b"/>
              <a:pathLst>
                <a:path w="667" h="1073" extrusionOk="0">
                  <a:moveTo>
                    <a:pt x="1" y="0"/>
                  </a:moveTo>
                  <a:lnTo>
                    <a:pt x="555" y="1036"/>
                  </a:lnTo>
                  <a:lnTo>
                    <a:pt x="666" y="1072"/>
                  </a:lnTo>
                  <a:lnTo>
                    <a:pt x="149" y="37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9" name="Google Shape;16909;p63"/>
            <p:cNvSpPr/>
            <p:nvPr/>
          </p:nvSpPr>
          <p:spPr>
            <a:xfrm>
              <a:off x="2773875" y="1300100"/>
              <a:ext cx="15750" cy="27750"/>
            </a:xfrm>
            <a:custGeom>
              <a:avLst/>
              <a:gdLst/>
              <a:ahLst/>
              <a:cxnLst/>
              <a:rect l="l" t="t" r="r" b="b"/>
              <a:pathLst>
                <a:path w="630" h="1110" extrusionOk="0">
                  <a:moveTo>
                    <a:pt x="38" y="0"/>
                  </a:moveTo>
                  <a:lnTo>
                    <a:pt x="1" y="74"/>
                  </a:lnTo>
                  <a:lnTo>
                    <a:pt x="592" y="1109"/>
                  </a:lnTo>
                  <a:lnTo>
                    <a:pt x="629" y="10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0" name="Google Shape;16910;p63"/>
            <p:cNvSpPr/>
            <p:nvPr/>
          </p:nvSpPr>
          <p:spPr>
            <a:xfrm>
              <a:off x="2770175" y="1327825"/>
              <a:ext cx="16675" cy="43475"/>
            </a:xfrm>
            <a:custGeom>
              <a:avLst/>
              <a:gdLst/>
              <a:ahLst/>
              <a:cxnLst/>
              <a:rect l="l" t="t" r="r" b="b"/>
              <a:pathLst>
                <a:path w="667" h="1739" extrusionOk="0">
                  <a:moveTo>
                    <a:pt x="629" y="0"/>
                  </a:moveTo>
                  <a:lnTo>
                    <a:pt x="334" y="814"/>
                  </a:lnTo>
                  <a:lnTo>
                    <a:pt x="1" y="1701"/>
                  </a:lnTo>
                  <a:lnTo>
                    <a:pt x="38" y="1738"/>
                  </a:lnTo>
                  <a:lnTo>
                    <a:pt x="297" y="962"/>
                  </a:lnTo>
                  <a:lnTo>
                    <a:pt x="666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1" name="Google Shape;16911;p63"/>
            <p:cNvSpPr/>
            <p:nvPr/>
          </p:nvSpPr>
          <p:spPr>
            <a:xfrm>
              <a:off x="2770175" y="136017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666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2" name="Google Shape;16912;p63"/>
            <p:cNvSpPr/>
            <p:nvPr/>
          </p:nvSpPr>
          <p:spPr>
            <a:xfrm>
              <a:off x="2771100" y="1328750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740" y="0"/>
                  </a:moveTo>
                  <a:lnTo>
                    <a:pt x="629" y="37"/>
                  </a:lnTo>
                  <a:lnTo>
                    <a:pt x="1" y="1664"/>
                  </a:lnTo>
                  <a:lnTo>
                    <a:pt x="112" y="170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3" name="Google Shape;16913;p63"/>
            <p:cNvSpPr/>
            <p:nvPr/>
          </p:nvSpPr>
          <p:spPr>
            <a:xfrm>
              <a:off x="2771100" y="1326900"/>
              <a:ext cx="18525" cy="12050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740" y="1"/>
                  </a:moveTo>
                  <a:lnTo>
                    <a:pt x="1" y="407"/>
                  </a:lnTo>
                  <a:lnTo>
                    <a:pt x="38" y="481"/>
                  </a:lnTo>
                  <a:lnTo>
                    <a:pt x="740" y="7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4" name="Google Shape;16914;p63"/>
            <p:cNvSpPr/>
            <p:nvPr/>
          </p:nvSpPr>
          <p:spPr>
            <a:xfrm>
              <a:off x="2770175" y="139622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666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11"/>
                  </a:lnTo>
                  <a:lnTo>
                    <a:pt x="777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5" name="Google Shape;16915;p63"/>
            <p:cNvSpPr/>
            <p:nvPr/>
          </p:nvSpPr>
          <p:spPr>
            <a:xfrm>
              <a:off x="2770175" y="1398075"/>
              <a:ext cx="16675" cy="44375"/>
            </a:xfrm>
            <a:custGeom>
              <a:avLst/>
              <a:gdLst/>
              <a:ahLst/>
              <a:cxnLst/>
              <a:rect l="l" t="t" r="r" b="b"/>
              <a:pathLst>
                <a:path w="667" h="1775" extrusionOk="0">
                  <a:moveTo>
                    <a:pt x="629" y="0"/>
                  </a:moveTo>
                  <a:lnTo>
                    <a:pt x="334" y="851"/>
                  </a:lnTo>
                  <a:lnTo>
                    <a:pt x="1" y="1701"/>
                  </a:lnTo>
                  <a:lnTo>
                    <a:pt x="38" y="1775"/>
                  </a:lnTo>
                  <a:lnTo>
                    <a:pt x="297" y="961"/>
                  </a:lnTo>
                  <a:lnTo>
                    <a:pt x="666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6" name="Google Shape;16916;p63"/>
            <p:cNvSpPr/>
            <p:nvPr/>
          </p:nvSpPr>
          <p:spPr>
            <a:xfrm>
              <a:off x="2770175" y="143042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666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7" name="Google Shape;16917;p63"/>
            <p:cNvSpPr/>
            <p:nvPr/>
          </p:nvSpPr>
          <p:spPr>
            <a:xfrm>
              <a:off x="2771100" y="1458150"/>
              <a:ext cx="17600" cy="13875"/>
            </a:xfrm>
            <a:custGeom>
              <a:avLst/>
              <a:gdLst/>
              <a:ahLst/>
              <a:cxnLst/>
              <a:rect l="l" t="t" r="r" b="b"/>
              <a:pathLst>
                <a:path w="704" h="555" extrusionOk="0">
                  <a:moveTo>
                    <a:pt x="592" y="0"/>
                  </a:moveTo>
                  <a:lnTo>
                    <a:pt x="1" y="370"/>
                  </a:lnTo>
                  <a:lnTo>
                    <a:pt x="1" y="555"/>
                  </a:lnTo>
                  <a:lnTo>
                    <a:pt x="703" y="148"/>
                  </a:lnTo>
                  <a:lnTo>
                    <a:pt x="703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8" name="Google Shape;16918;p63"/>
            <p:cNvSpPr/>
            <p:nvPr/>
          </p:nvSpPr>
          <p:spPr>
            <a:xfrm>
              <a:off x="2770175" y="1459075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777" y="0"/>
                  </a:moveTo>
                  <a:lnTo>
                    <a:pt x="1" y="444"/>
                  </a:lnTo>
                  <a:lnTo>
                    <a:pt x="38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9" name="Google Shape;16919;p63"/>
            <p:cNvSpPr/>
            <p:nvPr/>
          </p:nvSpPr>
          <p:spPr>
            <a:xfrm>
              <a:off x="2772025" y="1442425"/>
              <a:ext cx="16675" cy="18525"/>
            </a:xfrm>
            <a:custGeom>
              <a:avLst/>
              <a:gdLst/>
              <a:ahLst/>
              <a:cxnLst/>
              <a:rect l="l" t="t" r="r" b="b"/>
              <a:pathLst>
                <a:path w="667" h="741" extrusionOk="0">
                  <a:moveTo>
                    <a:pt x="1" y="1"/>
                  </a:moveTo>
                  <a:lnTo>
                    <a:pt x="555" y="629"/>
                  </a:lnTo>
                  <a:lnTo>
                    <a:pt x="666" y="740"/>
                  </a:lnTo>
                  <a:lnTo>
                    <a:pt x="149" y="38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0" name="Google Shape;16920;p63"/>
            <p:cNvSpPr/>
            <p:nvPr/>
          </p:nvSpPr>
          <p:spPr>
            <a:xfrm>
              <a:off x="2773875" y="1440575"/>
              <a:ext cx="15750" cy="20375"/>
            </a:xfrm>
            <a:custGeom>
              <a:avLst/>
              <a:gdLst/>
              <a:ahLst/>
              <a:cxnLst/>
              <a:rect l="l" t="t" r="r" b="b"/>
              <a:pathLst>
                <a:path w="630" h="815" extrusionOk="0">
                  <a:moveTo>
                    <a:pt x="38" y="1"/>
                  </a:moveTo>
                  <a:lnTo>
                    <a:pt x="1" y="112"/>
                  </a:lnTo>
                  <a:lnTo>
                    <a:pt x="592" y="814"/>
                  </a:lnTo>
                  <a:lnTo>
                    <a:pt x="629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1" name="Google Shape;16921;p63"/>
            <p:cNvSpPr/>
            <p:nvPr/>
          </p:nvSpPr>
          <p:spPr>
            <a:xfrm>
              <a:off x="2771100" y="14313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81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2" name="Google Shape;16922;p63"/>
            <p:cNvSpPr/>
            <p:nvPr/>
          </p:nvSpPr>
          <p:spPr>
            <a:xfrm>
              <a:off x="2771100" y="1399000"/>
              <a:ext cx="18525" cy="43450"/>
            </a:xfrm>
            <a:custGeom>
              <a:avLst/>
              <a:gdLst/>
              <a:ahLst/>
              <a:cxnLst/>
              <a:rect l="l" t="t" r="r" b="b"/>
              <a:pathLst>
                <a:path w="741" h="1738" extrusionOk="0">
                  <a:moveTo>
                    <a:pt x="740" y="0"/>
                  </a:moveTo>
                  <a:lnTo>
                    <a:pt x="629" y="74"/>
                  </a:lnTo>
                  <a:lnTo>
                    <a:pt x="1" y="1664"/>
                  </a:lnTo>
                  <a:lnTo>
                    <a:pt x="112" y="1738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3" name="Google Shape;16923;p63"/>
            <p:cNvSpPr/>
            <p:nvPr/>
          </p:nvSpPr>
          <p:spPr>
            <a:xfrm>
              <a:off x="2771100" y="13971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4" name="Google Shape;16924;p63"/>
            <p:cNvSpPr/>
            <p:nvPr/>
          </p:nvSpPr>
          <p:spPr>
            <a:xfrm>
              <a:off x="2772025" y="1371275"/>
              <a:ext cx="16675" cy="26825"/>
            </a:xfrm>
            <a:custGeom>
              <a:avLst/>
              <a:gdLst/>
              <a:ahLst/>
              <a:cxnLst/>
              <a:rect l="l" t="t" r="r" b="b"/>
              <a:pathLst>
                <a:path w="667" h="1073" extrusionOk="0">
                  <a:moveTo>
                    <a:pt x="1" y="0"/>
                  </a:moveTo>
                  <a:lnTo>
                    <a:pt x="555" y="1035"/>
                  </a:lnTo>
                  <a:lnTo>
                    <a:pt x="666" y="1072"/>
                  </a:lnTo>
                  <a:lnTo>
                    <a:pt x="149" y="74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5" name="Google Shape;16925;p63"/>
            <p:cNvSpPr/>
            <p:nvPr/>
          </p:nvSpPr>
          <p:spPr>
            <a:xfrm>
              <a:off x="2771100" y="136110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0"/>
                  </a:moveTo>
                  <a:lnTo>
                    <a:pt x="1" y="481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6" name="Google Shape;16926;p63"/>
            <p:cNvSpPr/>
            <p:nvPr/>
          </p:nvSpPr>
          <p:spPr>
            <a:xfrm>
              <a:off x="2773875" y="1370350"/>
              <a:ext cx="15750" cy="27750"/>
            </a:xfrm>
            <a:custGeom>
              <a:avLst/>
              <a:gdLst/>
              <a:ahLst/>
              <a:cxnLst/>
              <a:rect l="l" t="t" r="r" b="b"/>
              <a:pathLst>
                <a:path w="630" h="1110" extrusionOk="0">
                  <a:moveTo>
                    <a:pt x="38" y="0"/>
                  </a:moveTo>
                  <a:lnTo>
                    <a:pt x="1" y="111"/>
                  </a:lnTo>
                  <a:lnTo>
                    <a:pt x="592" y="1109"/>
                  </a:lnTo>
                  <a:lnTo>
                    <a:pt x="629" y="107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7" name="Google Shape;16927;p63"/>
            <p:cNvSpPr/>
            <p:nvPr/>
          </p:nvSpPr>
          <p:spPr>
            <a:xfrm>
              <a:off x="2770175" y="1222450"/>
              <a:ext cx="16675" cy="44400"/>
            </a:xfrm>
            <a:custGeom>
              <a:avLst/>
              <a:gdLst/>
              <a:ahLst/>
              <a:cxnLst/>
              <a:rect l="l" t="t" r="r" b="b"/>
              <a:pathLst>
                <a:path w="667" h="1776" extrusionOk="0">
                  <a:moveTo>
                    <a:pt x="629" y="1"/>
                  </a:moveTo>
                  <a:lnTo>
                    <a:pt x="334" y="851"/>
                  </a:lnTo>
                  <a:lnTo>
                    <a:pt x="1" y="1701"/>
                  </a:lnTo>
                  <a:lnTo>
                    <a:pt x="38" y="1775"/>
                  </a:lnTo>
                  <a:lnTo>
                    <a:pt x="297" y="962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8" name="Google Shape;16928;p63"/>
            <p:cNvSpPr/>
            <p:nvPr/>
          </p:nvSpPr>
          <p:spPr>
            <a:xfrm>
              <a:off x="2770175" y="1254800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666" y="1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9" name="Google Shape;16929;p63"/>
            <p:cNvSpPr/>
            <p:nvPr/>
          </p:nvSpPr>
          <p:spPr>
            <a:xfrm>
              <a:off x="2771100" y="1223375"/>
              <a:ext cx="18525" cy="43475"/>
            </a:xfrm>
            <a:custGeom>
              <a:avLst/>
              <a:gdLst/>
              <a:ahLst/>
              <a:cxnLst/>
              <a:rect l="l" t="t" r="r" b="b"/>
              <a:pathLst>
                <a:path w="741" h="1739" extrusionOk="0">
                  <a:moveTo>
                    <a:pt x="740" y="1"/>
                  </a:moveTo>
                  <a:lnTo>
                    <a:pt x="629" y="75"/>
                  </a:lnTo>
                  <a:lnTo>
                    <a:pt x="1" y="1664"/>
                  </a:lnTo>
                  <a:lnTo>
                    <a:pt x="112" y="17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0" name="Google Shape;16930;p63"/>
            <p:cNvSpPr/>
            <p:nvPr/>
          </p:nvSpPr>
          <p:spPr>
            <a:xfrm>
              <a:off x="2772025" y="1266825"/>
              <a:ext cx="16675" cy="24975"/>
            </a:xfrm>
            <a:custGeom>
              <a:avLst/>
              <a:gdLst/>
              <a:ahLst/>
              <a:cxnLst/>
              <a:rect l="l" t="t" r="r" b="b"/>
              <a:pathLst>
                <a:path w="667" h="999" extrusionOk="0">
                  <a:moveTo>
                    <a:pt x="1" y="0"/>
                  </a:moveTo>
                  <a:lnTo>
                    <a:pt x="555" y="962"/>
                  </a:lnTo>
                  <a:lnTo>
                    <a:pt x="666" y="999"/>
                  </a:lnTo>
                  <a:lnTo>
                    <a:pt x="666" y="99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1" name="Google Shape;16931;p63"/>
            <p:cNvSpPr/>
            <p:nvPr/>
          </p:nvSpPr>
          <p:spPr>
            <a:xfrm>
              <a:off x="2771100" y="1255725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81"/>
                  </a:lnTo>
                  <a:lnTo>
                    <a:pt x="38" y="518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2" name="Google Shape;16932;p63"/>
            <p:cNvSpPr/>
            <p:nvPr/>
          </p:nvSpPr>
          <p:spPr>
            <a:xfrm>
              <a:off x="2773875" y="1264975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38" y="0"/>
                  </a:moveTo>
                  <a:lnTo>
                    <a:pt x="1" y="74"/>
                  </a:lnTo>
                  <a:lnTo>
                    <a:pt x="592" y="1073"/>
                  </a:lnTo>
                  <a:lnTo>
                    <a:pt x="629" y="10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3" name="Google Shape;16933;p63"/>
            <p:cNvSpPr/>
            <p:nvPr/>
          </p:nvSpPr>
          <p:spPr>
            <a:xfrm>
              <a:off x="2769250" y="1226150"/>
              <a:ext cx="4650" cy="248650"/>
            </a:xfrm>
            <a:custGeom>
              <a:avLst/>
              <a:gdLst/>
              <a:ahLst/>
              <a:cxnLst/>
              <a:rect l="l" t="t" r="r" b="b"/>
              <a:pathLst>
                <a:path w="186" h="9946" extrusionOk="0">
                  <a:moveTo>
                    <a:pt x="186" y="1"/>
                  </a:moveTo>
                  <a:lnTo>
                    <a:pt x="1" y="38"/>
                  </a:lnTo>
                  <a:lnTo>
                    <a:pt x="38" y="9946"/>
                  </a:lnTo>
                  <a:lnTo>
                    <a:pt x="186" y="9835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4" name="Google Shape;16934;p63"/>
            <p:cNvSpPr/>
            <p:nvPr/>
          </p:nvSpPr>
          <p:spPr>
            <a:xfrm>
              <a:off x="2769250" y="1047775"/>
              <a:ext cx="229250" cy="268050"/>
            </a:xfrm>
            <a:custGeom>
              <a:avLst/>
              <a:gdLst/>
              <a:ahLst/>
              <a:cxnLst/>
              <a:rect l="l" t="t" r="r" b="b"/>
              <a:pathLst>
                <a:path w="9170" h="10722" extrusionOk="0">
                  <a:moveTo>
                    <a:pt x="1" y="0"/>
                  </a:moveTo>
                  <a:lnTo>
                    <a:pt x="1" y="10722"/>
                  </a:lnTo>
                  <a:lnTo>
                    <a:pt x="9170" y="5361"/>
                  </a:lnTo>
                  <a:lnTo>
                    <a:pt x="9170" y="48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5" name="Google Shape;16935;p63"/>
            <p:cNvSpPr/>
            <p:nvPr/>
          </p:nvSpPr>
          <p:spPr>
            <a:xfrm>
              <a:off x="2539125" y="1167925"/>
              <a:ext cx="230150" cy="147900"/>
            </a:xfrm>
            <a:custGeom>
              <a:avLst/>
              <a:gdLst/>
              <a:ahLst/>
              <a:cxnLst/>
              <a:rect l="l" t="t" r="r" b="b"/>
              <a:pathLst>
                <a:path w="9206" h="5916" extrusionOk="0">
                  <a:moveTo>
                    <a:pt x="0" y="1"/>
                  </a:moveTo>
                  <a:lnTo>
                    <a:pt x="0" y="555"/>
                  </a:lnTo>
                  <a:lnTo>
                    <a:pt x="9206" y="5916"/>
                  </a:lnTo>
                  <a:lnTo>
                    <a:pt x="9206" y="5324"/>
                  </a:lnTo>
                  <a:lnTo>
                    <a:pt x="1886" y="1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2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6" name="Google Shape;16936;p63"/>
            <p:cNvSpPr/>
            <p:nvPr/>
          </p:nvSpPr>
          <p:spPr>
            <a:xfrm>
              <a:off x="2539125" y="1035750"/>
              <a:ext cx="459375" cy="265300"/>
            </a:xfrm>
            <a:custGeom>
              <a:avLst/>
              <a:gdLst/>
              <a:ahLst/>
              <a:cxnLst/>
              <a:rect l="l" t="t" r="r" b="b"/>
              <a:pathLst>
                <a:path w="18375" h="10612" extrusionOk="0">
                  <a:moveTo>
                    <a:pt x="9206" y="1"/>
                  </a:moveTo>
                  <a:lnTo>
                    <a:pt x="0" y="5288"/>
                  </a:lnTo>
                  <a:lnTo>
                    <a:pt x="9206" y="10611"/>
                  </a:lnTo>
                  <a:lnTo>
                    <a:pt x="18375" y="5288"/>
                  </a:lnTo>
                  <a:lnTo>
                    <a:pt x="9206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7" name="Google Shape;16937;p63"/>
            <p:cNvSpPr/>
            <p:nvPr/>
          </p:nvSpPr>
          <p:spPr>
            <a:xfrm>
              <a:off x="2539125" y="1035750"/>
              <a:ext cx="361400" cy="208925"/>
            </a:xfrm>
            <a:custGeom>
              <a:avLst/>
              <a:gdLst/>
              <a:ahLst/>
              <a:cxnLst/>
              <a:rect l="l" t="t" r="r" b="b"/>
              <a:pathLst>
                <a:path w="14456" h="8357" extrusionOk="0">
                  <a:moveTo>
                    <a:pt x="9206" y="1"/>
                  </a:moveTo>
                  <a:lnTo>
                    <a:pt x="0" y="5288"/>
                  </a:lnTo>
                  <a:lnTo>
                    <a:pt x="5250" y="8356"/>
                  </a:lnTo>
                  <a:lnTo>
                    <a:pt x="14456" y="3032"/>
                  </a:lnTo>
                  <a:lnTo>
                    <a:pt x="9206" y="1"/>
                  </a:lnTo>
                  <a:close/>
                </a:path>
              </a:pathLst>
            </a:custGeom>
            <a:solidFill>
              <a:srgbClr val="D1D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8" name="Google Shape;16938;p63"/>
            <p:cNvSpPr/>
            <p:nvPr/>
          </p:nvSpPr>
          <p:spPr>
            <a:xfrm>
              <a:off x="2804375" y="1033900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1" y="1"/>
                  </a:moveTo>
                  <a:lnTo>
                    <a:pt x="1" y="925"/>
                  </a:lnTo>
                  <a:lnTo>
                    <a:pt x="75" y="925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9" name="Google Shape;16939;p63"/>
            <p:cNvSpPr/>
            <p:nvPr/>
          </p:nvSpPr>
          <p:spPr>
            <a:xfrm>
              <a:off x="2806225" y="10329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1" y="1"/>
                  </a:move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40" name="Google Shape;16940;p63"/>
            <p:cNvSpPr/>
            <p:nvPr/>
          </p:nvSpPr>
          <p:spPr>
            <a:xfrm>
              <a:off x="2795150" y="102742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4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41" name="Google Shape;16941;p63"/>
            <p:cNvSpPr/>
            <p:nvPr/>
          </p:nvSpPr>
          <p:spPr>
            <a:xfrm>
              <a:off x="2793300" y="10265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61"/>
                  </a:lnTo>
                  <a:lnTo>
                    <a:pt x="74" y="99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42" name="Google Shape;16942;p63"/>
            <p:cNvSpPr/>
            <p:nvPr/>
          </p:nvSpPr>
          <p:spPr>
            <a:xfrm>
              <a:off x="2794225" y="1026525"/>
              <a:ext cx="12950" cy="6475"/>
            </a:xfrm>
            <a:custGeom>
              <a:avLst/>
              <a:gdLst/>
              <a:ahLst/>
              <a:cxnLst/>
              <a:rect l="l" t="t" r="r" b="b"/>
              <a:pathLst>
                <a:path w="518" h="259" extrusionOk="0">
                  <a:moveTo>
                    <a:pt x="0" y="0"/>
                  </a:moveTo>
                  <a:lnTo>
                    <a:pt x="481" y="259"/>
                  </a:lnTo>
                  <a:lnTo>
                    <a:pt x="518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43" name="Google Shape;16943;p63"/>
            <p:cNvSpPr/>
            <p:nvPr/>
          </p:nvSpPr>
          <p:spPr>
            <a:xfrm>
              <a:off x="2793300" y="10265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0"/>
                  </a:moveTo>
                  <a:lnTo>
                    <a:pt x="0" y="74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44" name="Google Shape;16944;p63"/>
            <p:cNvSpPr/>
            <p:nvPr/>
          </p:nvSpPr>
          <p:spPr>
            <a:xfrm>
              <a:off x="2815475" y="10403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45" name="Google Shape;16945;p63"/>
            <p:cNvSpPr/>
            <p:nvPr/>
          </p:nvSpPr>
          <p:spPr>
            <a:xfrm>
              <a:off x="2816400" y="10385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46" name="Google Shape;16946;p63"/>
            <p:cNvSpPr/>
            <p:nvPr/>
          </p:nvSpPr>
          <p:spPr>
            <a:xfrm>
              <a:off x="2806225" y="10329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47" name="Google Shape;16947;p63"/>
            <p:cNvSpPr/>
            <p:nvPr/>
          </p:nvSpPr>
          <p:spPr>
            <a:xfrm>
              <a:off x="2804375" y="10329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48" name="Google Shape;16948;p63"/>
            <p:cNvSpPr/>
            <p:nvPr/>
          </p:nvSpPr>
          <p:spPr>
            <a:xfrm>
              <a:off x="2804375" y="10320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75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518" y="26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49" name="Google Shape;16949;p63"/>
            <p:cNvSpPr/>
            <p:nvPr/>
          </p:nvSpPr>
          <p:spPr>
            <a:xfrm>
              <a:off x="2804375" y="10329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481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50" name="Google Shape;16950;p63"/>
            <p:cNvSpPr/>
            <p:nvPr/>
          </p:nvSpPr>
          <p:spPr>
            <a:xfrm>
              <a:off x="2825650" y="10468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888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51" name="Google Shape;16951;p63"/>
            <p:cNvSpPr/>
            <p:nvPr/>
          </p:nvSpPr>
          <p:spPr>
            <a:xfrm>
              <a:off x="2826575" y="10450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52" name="Google Shape;16952;p63"/>
            <p:cNvSpPr/>
            <p:nvPr/>
          </p:nvSpPr>
          <p:spPr>
            <a:xfrm>
              <a:off x="2816400" y="10403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53" name="Google Shape;16953;p63"/>
            <p:cNvSpPr/>
            <p:nvPr/>
          </p:nvSpPr>
          <p:spPr>
            <a:xfrm>
              <a:off x="2815475" y="10385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37" y="1036"/>
                  </a:lnTo>
                  <a:lnTo>
                    <a:pt x="37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54" name="Google Shape;16954;p63"/>
            <p:cNvSpPr/>
            <p:nvPr/>
          </p:nvSpPr>
          <p:spPr>
            <a:xfrm>
              <a:off x="2815475" y="10376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7" y="1"/>
                  </a:moveTo>
                  <a:lnTo>
                    <a:pt x="1" y="38"/>
                  </a:lnTo>
                  <a:lnTo>
                    <a:pt x="444" y="333"/>
                  </a:lnTo>
                  <a:lnTo>
                    <a:pt x="555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55" name="Google Shape;16955;p63"/>
            <p:cNvSpPr/>
            <p:nvPr/>
          </p:nvSpPr>
          <p:spPr>
            <a:xfrm>
              <a:off x="2815475" y="1038525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1" y="1"/>
                  </a:moveTo>
                  <a:lnTo>
                    <a:pt x="1" y="75"/>
                  </a:lnTo>
                  <a:lnTo>
                    <a:pt x="444" y="333"/>
                  </a:lnTo>
                  <a:lnTo>
                    <a:pt x="444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56" name="Google Shape;16956;p63"/>
            <p:cNvSpPr/>
            <p:nvPr/>
          </p:nvSpPr>
          <p:spPr>
            <a:xfrm>
              <a:off x="2835800" y="10524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887"/>
                  </a:lnTo>
                  <a:lnTo>
                    <a:pt x="38" y="924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57" name="Google Shape;16957;p63"/>
            <p:cNvSpPr/>
            <p:nvPr/>
          </p:nvSpPr>
          <p:spPr>
            <a:xfrm>
              <a:off x="2836725" y="10514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61"/>
                  </a:lnTo>
                  <a:lnTo>
                    <a:pt x="112" y="96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58" name="Google Shape;16958;p63"/>
            <p:cNvSpPr/>
            <p:nvPr/>
          </p:nvSpPr>
          <p:spPr>
            <a:xfrm>
              <a:off x="2826575" y="10459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59" name="Google Shape;16959;p63"/>
            <p:cNvSpPr/>
            <p:nvPr/>
          </p:nvSpPr>
          <p:spPr>
            <a:xfrm>
              <a:off x="2825650" y="10450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0" name="Google Shape;16960;p63"/>
            <p:cNvSpPr/>
            <p:nvPr/>
          </p:nvSpPr>
          <p:spPr>
            <a:xfrm>
              <a:off x="2825650" y="1045000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0" y="0"/>
                  </a:moveTo>
                  <a:lnTo>
                    <a:pt x="444" y="259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1" name="Google Shape;16961;p63"/>
            <p:cNvSpPr/>
            <p:nvPr/>
          </p:nvSpPr>
          <p:spPr>
            <a:xfrm>
              <a:off x="2825650" y="1045000"/>
              <a:ext cx="11100" cy="8350"/>
            </a:xfrm>
            <a:custGeom>
              <a:avLst/>
              <a:gdLst/>
              <a:ahLst/>
              <a:cxnLst/>
              <a:rect l="l" t="t" r="r" b="b"/>
              <a:pathLst>
                <a:path w="444" h="334" extrusionOk="0">
                  <a:moveTo>
                    <a:pt x="0" y="0"/>
                  </a:moveTo>
                  <a:lnTo>
                    <a:pt x="0" y="74"/>
                  </a:lnTo>
                  <a:lnTo>
                    <a:pt x="444" y="333"/>
                  </a:lnTo>
                  <a:lnTo>
                    <a:pt x="444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2" name="Google Shape;16962;p63"/>
            <p:cNvSpPr/>
            <p:nvPr/>
          </p:nvSpPr>
          <p:spPr>
            <a:xfrm>
              <a:off x="2845975" y="1058850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" y="1"/>
                  </a:moveTo>
                  <a:lnTo>
                    <a:pt x="1" y="925"/>
                  </a:lnTo>
                  <a:lnTo>
                    <a:pt x="111" y="962"/>
                  </a:lnTo>
                  <a:lnTo>
                    <a:pt x="11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3" name="Google Shape;16963;p63"/>
            <p:cNvSpPr/>
            <p:nvPr/>
          </p:nvSpPr>
          <p:spPr>
            <a:xfrm>
              <a:off x="2848750" y="10570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74"/>
                  </a:lnTo>
                  <a:lnTo>
                    <a:pt x="0" y="1035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4" name="Google Shape;16964;p63"/>
            <p:cNvSpPr/>
            <p:nvPr/>
          </p:nvSpPr>
          <p:spPr>
            <a:xfrm>
              <a:off x="2836725" y="10514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2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112" y="92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5" name="Google Shape;16965;p63"/>
            <p:cNvSpPr/>
            <p:nvPr/>
          </p:nvSpPr>
          <p:spPr>
            <a:xfrm>
              <a:off x="2835800" y="10514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4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6" name="Google Shape;16966;p63"/>
            <p:cNvSpPr/>
            <p:nvPr/>
          </p:nvSpPr>
          <p:spPr>
            <a:xfrm>
              <a:off x="2835800" y="10505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38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7" name="Google Shape;16967;p63"/>
            <p:cNvSpPr/>
            <p:nvPr/>
          </p:nvSpPr>
          <p:spPr>
            <a:xfrm>
              <a:off x="2835800" y="1051475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1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8" name="Google Shape;16968;p63"/>
            <p:cNvSpPr/>
            <p:nvPr/>
          </p:nvSpPr>
          <p:spPr>
            <a:xfrm>
              <a:off x="2856150" y="1065325"/>
              <a:ext cx="2800" cy="23150"/>
            </a:xfrm>
            <a:custGeom>
              <a:avLst/>
              <a:gdLst/>
              <a:ahLst/>
              <a:cxnLst/>
              <a:rect l="l" t="t" r="r" b="b"/>
              <a:pathLst>
                <a:path w="112" h="926" extrusionOk="0">
                  <a:moveTo>
                    <a:pt x="0" y="1"/>
                  </a:moveTo>
                  <a:lnTo>
                    <a:pt x="0" y="888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9" name="Google Shape;16969;p63"/>
            <p:cNvSpPr/>
            <p:nvPr/>
          </p:nvSpPr>
          <p:spPr>
            <a:xfrm>
              <a:off x="2858925" y="10634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0" name="Google Shape;16970;p63"/>
            <p:cNvSpPr/>
            <p:nvPr/>
          </p:nvSpPr>
          <p:spPr>
            <a:xfrm>
              <a:off x="2847825" y="10570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74"/>
                  </a:lnTo>
                  <a:lnTo>
                    <a:pt x="0" y="998"/>
                  </a:lnTo>
                  <a:lnTo>
                    <a:pt x="74" y="99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1" name="Google Shape;16971;p63"/>
            <p:cNvSpPr/>
            <p:nvPr/>
          </p:nvSpPr>
          <p:spPr>
            <a:xfrm>
              <a:off x="2845975" y="10570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8"/>
                  </a:lnTo>
                  <a:lnTo>
                    <a:pt x="74" y="998"/>
                  </a:lnTo>
                  <a:lnTo>
                    <a:pt x="74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2" name="Google Shape;16972;p63"/>
            <p:cNvSpPr/>
            <p:nvPr/>
          </p:nvSpPr>
          <p:spPr>
            <a:xfrm>
              <a:off x="2845975" y="10561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74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3" name="Google Shape;16973;p63"/>
            <p:cNvSpPr/>
            <p:nvPr/>
          </p:nvSpPr>
          <p:spPr>
            <a:xfrm>
              <a:off x="2845975" y="1057025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1" y="0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4" name="Google Shape;16974;p63"/>
            <p:cNvSpPr/>
            <p:nvPr/>
          </p:nvSpPr>
          <p:spPr>
            <a:xfrm>
              <a:off x="2867225" y="10708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1"/>
                  </a:moveTo>
                  <a:lnTo>
                    <a:pt x="1" y="888"/>
                  </a:lnTo>
                  <a:lnTo>
                    <a:pt x="75" y="925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5" name="Google Shape;16975;p63"/>
            <p:cNvSpPr/>
            <p:nvPr/>
          </p:nvSpPr>
          <p:spPr>
            <a:xfrm>
              <a:off x="2869075" y="10699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6" name="Google Shape;16976;p63"/>
            <p:cNvSpPr/>
            <p:nvPr/>
          </p:nvSpPr>
          <p:spPr>
            <a:xfrm>
              <a:off x="2858925" y="10644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7" name="Google Shape;16977;p63"/>
            <p:cNvSpPr/>
            <p:nvPr/>
          </p:nvSpPr>
          <p:spPr>
            <a:xfrm>
              <a:off x="2856150" y="1063475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111" y="999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8" name="Google Shape;16978;p63"/>
            <p:cNvSpPr/>
            <p:nvPr/>
          </p:nvSpPr>
          <p:spPr>
            <a:xfrm>
              <a:off x="2856150" y="1063475"/>
              <a:ext cx="14800" cy="6500"/>
            </a:xfrm>
            <a:custGeom>
              <a:avLst/>
              <a:gdLst/>
              <a:ahLst/>
              <a:cxnLst/>
              <a:rect l="l" t="t" r="r" b="b"/>
              <a:pathLst>
                <a:path w="592" h="260" extrusionOk="0">
                  <a:moveTo>
                    <a:pt x="0" y="1"/>
                  </a:moveTo>
                  <a:lnTo>
                    <a:pt x="518" y="260"/>
                  </a:lnTo>
                  <a:lnTo>
                    <a:pt x="592" y="26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9" name="Google Shape;16979;p63"/>
            <p:cNvSpPr/>
            <p:nvPr/>
          </p:nvSpPr>
          <p:spPr>
            <a:xfrm>
              <a:off x="2856150" y="106347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75"/>
                  </a:lnTo>
                  <a:lnTo>
                    <a:pt x="518" y="371"/>
                  </a:lnTo>
                  <a:lnTo>
                    <a:pt x="518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0" name="Google Shape;16980;p63"/>
            <p:cNvSpPr/>
            <p:nvPr/>
          </p:nvSpPr>
          <p:spPr>
            <a:xfrm>
              <a:off x="2878325" y="10764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925"/>
                  </a:lnTo>
                  <a:lnTo>
                    <a:pt x="37" y="925"/>
                  </a:lnTo>
                  <a:lnTo>
                    <a:pt x="37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1" name="Google Shape;16981;p63"/>
            <p:cNvSpPr/>
            <p:nvPr/>
          </p:nvSpPr>
          <p:spPr>
            <a:xfrm>
              <a:off x="2879250" y="10755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2" name="Google Shape;16982;p63"/>
            <p:cNvSpPr/>
            <p:nvPr/>
          </p:nvSpPr>
          <p:spPr>
            <a:xfrm>
              <a:off x="2869075" y="10699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3" name="Google Shape;16983;p63"/>
            <p:cNvSpPr/>
            <p:nvPr/>
          </p:nvSpPr>
          <p:spPr>
            <a:xfrm>
              <a:off x="2867225" y="10690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4" name="Google Shape;16984;p63"/>
            <p:cNvSpPr/>
            <p:nvPr/>
          </p:nvSpPr>
          <p:spPr>
            <a:xfrm>
              <a:off x="2867225" y="10690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481" y="296"/>
                  </a:lnTo>
                  <a:lnTo>
                    <a:pt x="555" y="25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5" name="Google Shape;16985;p63"/>
            <p:cNvSpPr/>
            <p:nvPr/>
          </p:nvSpPr>
          <p:spPr>
            <a:xfrm>
              <a:off x="2867225" y="106902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75"/>
                  </a:lnTo>
                  <a:lnTo>
                    <a:pt x="481" y="370"/>
                  </a:lnTo>
                  <a:lnTo>
                    <a:pt x="481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6" name="Google Shape;16986;p63"/>
            <p:cNvSpPr/>
            <p:nvPr/>
          </p:nvSpPr>
          <p:spPr>
            <a:xfrm>
              <a:off x="2889425" y="10829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5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7" name="Google Shape;16987;p63"/>
            <p:cNvSpPr/>
            <p:nvPr/>
          </p:nvSpPr>
          <p:spPr>
            <a:xfrm>
              <a:off x="2890350" y="10819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8" name="Google Shape;16988;p63"/>
            <p:cNvSpPr/>
            <p:nvPr/>
          </p:nvSpPr>
          <p:spPr>
            <a:xfrm>
              <a:off x="2879250" y="10755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9" name="Google Shape;16989;p63"/>
            <p:cNvSpPr/>
            <p:nvPr/>
          </p:nvSpPr>
          <p:spPr>
            <a:xfrm>
              <a:off x="2877400" y="10755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2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90" name="Google Shape;16990;p63"/>
            <p:cNvSpPr/>
            <p:nvPr/>
          </p:nvSpPr>
          <p:spPr>
            <a:xfrm>
              <a:off x="2877400" y="10745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4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91" name="Google Shape;16991;p63"/>
            <p:cNvSpPr/>
            <p:nvPr/>
          </p:nvSpPr>
          <p:spPr>
            <a:xfrm>
              <a:off x="2877400" y="107550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92" name="Google Shape;16992;p63"/>
            <p:cNvSpPr/>
            <p:nvPr/>
          </p:nvSpPr>
          <p:spPr>
            <a:xfrm>
              <a:off x="2899575" y="10893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887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93" name="Google Shape;16993;p63"/>
            <p:cNvSpPr/>
            <p:nvPr/>
          </p:nvSpPr>
          <p:spPr>
            <a:xfrm>
              <a:off x="2900500" y="10875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94" name="Google Shape;16994;p63"/>
            <p:cNvSpPr/>
            <p:nvPr/>
          </p:nvSpPr>
          <p:spPr>
            <a:xfrm>
              <a:off x="2890350" y="10829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95" name="Google Shape;16995;p63"/>
            <p:cNvSpPr/>
            <p:nvPr/>
          </p:nvSpPr>
          <p:spPr>
            <a:xfrm>
              <a:off x="2887575" y="10819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74" y="0"/>
                  </a:moveTo>
                  <a:lnTo>
                    <a:pt x="0" y="962"/>
                  </a:lnTo>
                  <a:lnTo>
                    <a:pt x="111" y="998"/>
                  </a:lnTo>
                  <a:lnTo>
                    <a:pt x="111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96" name="Google Shape;16996;p63"/>
            <p:cNvSpPr/>
            <p:nvPr/>
          </p:nvSpPr>
          <p:spPr>
            <a:xfrm>
              <a:off x="2889425" y="1080125"/>
              <a:ext cx="12025" cy="8350"/>
            </a:xfrm>
            <a:custGeom>
              <a:avLst/>
              <a:gdLst/>
              <a:ahLst/>
              <a:cxnLst/>
              <a:rect l="l" t="t" r="r" b="b"/>
              <a:pathLst>
                <a:path w="481" h="334" extrusionOk="0">
                  <a:moveTo>
                    <a:pt x="37" y="0"/>
                  </a:moveTo>
                  <a:lnTo>
                    <a:pt x="0" y="74"/>
                  </a:lnTo>
                  <a:lnTo>
                    <a:pt x="444" y="333"/>
                  </a:lnTo>
                  <a:lnTo>
                    <a:pt x="481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97" name="Google Shape;16997;p63"/>
            <p:cNvSpPr/>
            <p:nvPr/>
          </p:nvSpPr>
          <p:spPr>
            <a:xfrm>
              <a:off x="2889425" y="1081975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0" y="0"/>
                  </a:moveTo>
                  <a:lnTo>
                    <a:pt x="0" y="37"/>
                  </a:lnTo>
                  <a:lnTo>
                    <a:pt x="444" y="296"/>
                  </a:lnTo>
                  <a:lnTo>
                    <a:pt x="444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98" name="Google Shape;16998;p63"/>
            <p:cNvSpPr/>
            <p:nvPr/>
          </p:nvSpPr>
          <p:spPr>
            <a:xfrm>
              <a:off x="2909750" y="109582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1" y="1"/>
                  </a:moveTo>
                  <a:lnTo>
                    <a:pt x="1" y="851"/>
                  </a:lnTo>
                  <a:lnTo>
                    <a:pt x="38" y="925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99" name="Google Shape;16999;p63"/>
            <p:cNvSpPr/>
            <p:nvPr/>
          </p:nvSpPr>
          <p:spPr>
            <a:xfrm>
              <a:off x="2910675" y="1093975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1" y="1"/>
                  </a:moveTo>
                  <a:lnTo>
                    <a:pt x="1" y="999"/>
                  </a:lnTo>
                  <a:lnTo>
                    <a:pt x="74" y="99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00" name="Google Shape;17000;p63"/>
            <p:cNvSpPr/>
            <p:nvPr/>
          </p:nvSpPr>
          <p:spPr>
            <a:xfrm>
              <a:off x="2900500" y="10884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01" name="Google Shape;17001;p63"/>
            <p:cNvSpPr/>
            <p:nvPr/>
          </p:nvSpPr>
          <p:spPr>
            <a:xfrm>
              <a:off x="2899575" y="10875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1"/>
                  </a:lnTo>
                  <a:lnTo>
                    <a:pt x="38" y="998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02" name="Google Shape;17002;p63"/>
            <p:cNvSpPr/>
            <p:nvPr/>
          </p:nvSpPr>
          <p:spPr>
            <a:xfrm>
              <a:off x="2899575" y="1087525"/>
              <a:ext cx="13900" cy="6475"/>
            </a:xfrm>
            <a:custGeom>
              <a:avLst/>
              <a:gdLst/>
              <a:ahLst/>
              <a:cxnLst/>
              <a:rect l="l" t="t" r="r" b="b"/>
              <a:pathLst>
                <a:path w="556" h="259" extrusionOk="0">
                  <a:moveTo>
                    <a:pt x="1" y="0"/>
                  </a:moveTo>
                  <a:lnTo>
                    <a:pt x="445" y="259"/>
                  </a:lnTo>
                  <a:lnTo>
                    <a:pt x="55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03" name="Google Shape;17003;p63"/>
            <p:cNvSpPr/>
            <p:nvPr/>
          </p:nvSpPr>
          <p:spPr>
            <a:xfrm>
              <a:off x="2899575" y="1087525"/>
              <a:ext cx="11125" cy="9250"/>
            </a:xfrm>
            <a:custGeom>
              <a:avLst/>
              <a:gdLst/>
              <a:ahLst/>
              <a:cxnLst/>
              <a:rect l="l" t="t" r="r" b="b"/>
              <a:pathLst>
                <a:path w="445" h="370" extrusionOk="0">
                  <a:moveTo>
                    <a:pt x="1" y="0"/>
                  </a:moveTo>
                  <a:lnTo>
                    <a:pt x="1" y="74"/>
                  </a:lnTo>
                  <a:lnTo>
                    <a:pt x="445" y="370"/>
                  </a:lnTo>
                  <a:lnTo>
                    <a:pt x="445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04" name="Google Shape;17004;p63"/>
            <p:cNvSpPr/>
            <p:nvPr/>
          </p:nvSpPr>
          <p:spPr>
            <a:xfrm>
              <a:off x="2919925" y="11013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05" name="Google Shape;17005;p63"/>
            <p:cNvSpPr/>
            <p:nvPr/>
          </p:nvSpPr>
          <p:spPr>
            <a:xfrm>
              <a:off x="2921775" y="10995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06" name="Google Shape;17006;p63"/>
            <p:cNvSpPr/>
            <p:nvPr/>
          </p:nvSpPr>
          <p:spPr>
            <a:xfrm>
              <a:off x="2910675" y="1093975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74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07" name="Google Shape;17007;p63"/>
            <p:cNvSpPr/>
            <p:nvPr/>
          </p:nvSpPr>
          <p:spPr>
            <a:xfrm>
              <a:off x="2909750" y="10939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1" y="1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08" name="Google Shape;17008;p63"/>
            <p:cNvSpPr/>
            <p:nvPr/>
          </p:nvSpPr>
          <p:spPr>
            <a:xfrm>
              <a:off x="2909750" y="10930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555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09" name="Google Shape;17009;p63"/>
            <p:cNvSpPr/>
            <p:nvPr/>
          </p:nvSpPr>
          <p:spPr>
            <a:xfrm>
              <a:off x="2909750" y="10939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1" y="75"/>
                  </a:lnTo>
                  <a:lnTo>
                    <a:pt x="481" y="334"/>
                  </a:lnTo>
                  <a:lnTo>
                    <a:pt x="481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10" name="Google Shape;17010;p63"/>
            <p:cNvSpPr/>
            <p:nvPr/>
          </p:nvSpPr>
          <p:spPr>
            <a:xfrm>
              <a:off x="2931000" y="110785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0"/>
                  </a:moveTo>
                  <a:lnTo>
                    <a:pt x="1" y="888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11" name="Google Shape;17011;p63"/>
            <p:cNvSpPr/>
            <p:nvPr/>
          </p:nvSpPr>
          <p:spPr>
            <a:xfrm>
              <a:off x="2932850" y="11060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12" name="Google Shape;17012;p63"/>
            <p:cNvSpPr/>
            <p:nvPr/>
          </p:nvSpPr>
          <p:spPr>
            <a:xfrm>
              <a:off x="2921775" y="10995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13" name="Google Shape;17013;p63"/>
            <p:cNvSpPr/>
            <p:nvPr/>
          </p:nvSpPr>
          <p:spPr>
            <a:xfrm>
              <a:off x="2919925" y="10995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1"/>
                  </a:moveTo>
                  <a:lnTo>
                    <a:pt x="0" y="999"/>
                  </a:lnTo>
                  <a:lnTo>
                    <a:pt x="74" y="999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14" name="Google Shape;17014;p63"/>
            <p:cNvSpPr/>
            <p:nvPr/>
          </p:nvSpPr>
          <p:spPr>
            <a:xfrm>
              <a:off x="2919925" y="10986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74" y="1"/>
                  </a:moveTo>
                  <a:lnTo>
                    <a:pt x="0" y="38"/>
                  </a:lnTo>
                  <a:lnTo>
                    <a:pt x="518" y="333"/>
                  </a:lnTo>
                  <a:lnTo>
                    <a:pt x="555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15" name="Google Shape;17015;p63"/>
            <p:cNvSpPr/>
            <p:nvPr/>
          </p:nvSpPr>
          <p:spPr>
            <a:xfrm>
              <a:off x="2919925" y="10995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0" y="75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16" name="Google Shape;17016;p63"/>
            <p:cNvSpPr/>
            <p:nvPr/>
          </p:nvSpPr>
          <p:spPr>
            <a:xfrm>
              <a:off x="2941175" y="111432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0"/>
                  </a:moveTo>
                  <a:lnTo>
                    <a:pt x="1" y="851"/>
                  </a:lnTo>
                  <a:lnTo>
                    <a:pt x="74" y="925"/>
                  </a:lnTo>
                  <a:lnTo>
                    <a:pt x="74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17" name="Google Shape;17017;p63"/>
            <p:cNvSpPr/>
            <p:nvPr/>
          </p:nvSpPr>
          <p:spPr>
            <a:xfrm>
              <a:off x="2943025" y="11124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99"/>
                  </a:lnTo>
                  <a:lnTo>
                    <a:pt x="74" y="92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18" name="Google Shape;17018;p63"/>
            <p:cNvSpPr/>
            <p:nvPr/>
          </p:nvSpPr>
          <p:spPr>
            <a:xfrm>
              <a:off x="2931925" y="11069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2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19" name="Google Shape;17019;p63"/>
            <p:cNvSpPr/>
            <p:nvPr/>
          </p:nvSpPr>
          <p:spPr>
            <a:xfrm>
              <a:off x="2931000" y="11060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20" name="Google Shape;17020;p63"/>
            <p:cNvSpPr/>
            <p:nvPr/>
          </p:nvSpPr>
          <p:spPr>
            <a:xfrm>
              <a:off x="2931000" y="1106000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1" y="1"/>
                  </a:moveTo>
                  <a:lnTo>
                    <a:pt x="481" y="259"/>
                  </a:lnTo>
                  <a:lnTo>
                    <a:pt x="55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21" name="Google Shape;17021;p63"/>
            <p:cNvSpPr/>
            <p:nvPr/>
          </p:nvSpPr>
          <p:spPr>
            <a:xfrm>
              <a:off x="2931000" y="110600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74"/>
                  </a:lnTo>
                  <a:lnTo>
                    <a:pt x="481" y="370"/>
                  </a:lnTo>
                  <a:lnTo>
                    <a:pt x="481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22" name="Google Shape;17022;p63"/>
            <p:cNvSpPr/>
            <p:nvPr/>
          </p:nvSpPr>
          <p:spPr>
            <a:xfrm>
              <a:off x="2951350" y="111987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0" y="0"/>
                  </a:moveTo>
                  <a:lnTo>
                    <a:pt x="0" y="924"/>
                  </a:lnTo>
                  <a:lnTo>
                    <a:pt x="111" y="924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23" name="Google Shape;17023;p63"/>
            <p:cNvSpPr/>
            <p:nvPr/>
          </p:nvSpPr>
          <p:spPr>
            <a:xfrm>
              <a:off x="2954125" y="11189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24" name="Google Shape;17024;p63"/>
            <p:cNvSpPr/>
            <p:nvPr/>
          </p:nvSpPr>
          <p:spPr>
            <a:xfrm>
              <a:off x="2942100" y="11124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0"/>
                  </a:moveTo>
                  <a:lnTo>
                    <a:pt x="1" y="74"/>
                  </a:lnTo>
                  <a:lnTo>
                    <a:pt x="1" y="999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25" name="Google Shape;17025;p63"/>
            <p:cNvSpPr/>
            <p:nvPr/>
          </p:nvSpPr>
          <p:spPr>
            <a:xfrm>
              <a:off x="2941175" y="11115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62"/>
                  </a:lnTo>
                  <a:lnTo>
                    <a:pt x="38" y="1036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26" name="Google Shape;17026;p63"/>
            <p:cNvSpPr/>
            <p:nvPr/>
          </p:nvSpPr>
          <p:spPr>
            <a:xfrm>
              <a:off x="2941175" y="11115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27" name="Google Shape;17027;p63"/>
            <p:cNvSpPr/>
            <p:nvPr/>
          </p:nvSpPr>
          <p:spPr>
            <a:xfrm>
              <a:off x="2941175" y="111155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0"/>
                  </a:moveTo>
                  <a:lnTo>
                    <a:pt x="1" y="111"/>
                  </a:lnTo>
                  <a:lnTo>
                    <a:pt x="518" y="370"/>
                  </a:lnTo>
                  <a:lnTo>
                    <a:pt x="518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28" name="Google Shape;17028;p63"/>
            <p:cNvSpPr/>
            <p:nvPr/>
          </p:nvSpPr>
          <p:spPr>
            <a:xfrm>
              <a:off x="2961500" y="1125400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62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29" name="Google Shape;17029;p63"/>
            <p:cNvSpPr/>
            <p:nvPr/>
          </p:nvSpPr>
          <p:spPr>
            <a:xfrm>
              <a:off x="2964275" y="11244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30" name="Google Shape;17030;p63"/>
            <p:cNvSpPr/>
            <p:nvPr/>
          </p:nvSpPr>
          <p:spPr>
            <a:xfrm>
              <a:off x="2954125" y="11189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31" name="Google Shape;17031;p63"/>
            <p:cNvSpPr/>
            <p:nvPr/>
          </p:nvSpPr>
          <p:spPr>
            <a:xfrm>
              <a:off x="2951350" y="11189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0"/>
                  </a:moveTo>
                  <a:lnTo>
                    <a:pt x="0" y="961"/>
                  </a:lnTo>
                  <a:lnTo>
                    <a:pt x="111" y="961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32" name="Google Shape;17032;p63"/>
            <p:cNvSpPr/>
            <p:nvPr/>
          </p:nvSpPr>
          <p:spPr>
            <a:xfrm>
              <a:off x="2951350" y="111710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37" y="0"/>
                  </a:moveTo>
                  <a:lnTo>
                    <a:pt x="0" y="74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33" name="Google Shape;17033;p63"/>
            <p:cNvSpPr/>
            <p:nvPr/>
          </p:nvSpPr>
          <p:spPr>
            <a:xfrm>
              <a:off x="2951350" y="1118950"/>
              <a:ext cx="12950" cy="7400"/>
            </a:xfrm>
            <a:custGeom>
              <a:avLst/>
              <a:gdLst/>
              <a:ahLst/>
              <a:cxnLst/>
              <a:rect l="l" t="t" r="r" b="b"/>
              <a:pathLst>
                <a:path w="518" h="296" extrusionOk="0">
                  <a:moveTo>
                    <a:pt x="0" y="0"/>
                  </a:moveTo>
                  <a:lnTo>
                    <a:pt x="0" y="37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34" name="Google Shape;17034;p63"/>
            <p:cNvSpPr/>
            <p:nvPr/>
          </p:nvSpPr>
          <p:spPr>
            <a:xfrm>
              <a:off x="2973525" y="11328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1"/>
                  </a:moveTo>
                  <a:lnTo>
                    <a:pt x="1" y="851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35" name="Google Shape;17035;p63"/>
            <p:cNvSpPr/>
            <p:nvPr/>
          </p:nvSpPr>
          <p:spPr>
            <a:xfrm>
              <a:off x="2974450" y="11300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36" name="Google Shape;17036;p63"/>
            <p:cNvSpPr/>
            <p:nvPr/>
          </p:nvSpPr>
          <p:spPr>
            <a:xfrm>
              <a:off x="2964275" y="11254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1" y="1"/>
                  </a:move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37" name="Google Shape;17037;p63"/>
            <p:cNvSpPr/>
            <p:nvPr/>
          </p:nvSpPr>
          <p:spPr>
            <a:xfrm>
              <a:off x="2961500" y="1124475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38" name="Google Shape;17038;p63"/>
            <p:cNvSpPr/>
            <p:nvPr/>
          </p:nvSpPr>
          <p:spPr>
            <a:xfrm>
              <a:off x="2961500" y="11226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112" y="1"/>
                  </a:moveTo>
                  <a:lnTo>
                    <a:pt x="1" y="75"/>
                  </a:lnTo>
                  <a:lnTo>
                    <a:pt x="518" y="334"/>
                  </a:lnTo>
                  <a:lnTo>
                    <a:pt x="555" y="29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39" name="Google Shape;17039;p63"/>
            <p:cNvSpPr/>
            <p:nvPr/>
          </p:nvSpPr>
          <p:spPr>
            <a:xfrm>
              <a:off x="2961500" y="11244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18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40" name="Google Shape;17040;p63"/>
            <p:cNvSpPr/>
            <p:nvPr/>
          </p:nvSpPr>
          <p:spPr>
            <a:xfrm>
              <a:off x="2734150" y="10329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41" name="Google Shape;17041;p63"/>
            <p:cNvSpPr/>
            <p:nvPr/>
          </p:nvSpPr>
          <p:spPr>
            <a:xfrm>
              <a:off x="2733225" y="10320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42" name="Google Shape;17042;p63"/>
            <p:cNvSpPr/>
            <p:nvPr/>
          </p:nvSpPr>
          <p:spPr>
            <a:xfrm>
              <a:off x="2743375" y="10265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8" y="96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43" name="Google Shape;17043;p63"/>
            <p:cNvSpPr/>
            <p:nvPr/>
          </p:nvSpPr>
          <p:spPr>
            <a:xfrm>
              <a:off x="2744300" y="10265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44" name="Google Shape;17044;p63"/>
            <p:cNvSpPr/>
            <p:nvPr/>
          </p:nvSpPr>
          <p:spPr>
            <a:xfrm>
              <a:off x="2733225" y="1024675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444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18" y="7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45" name="Google Shape;17045;p63"/>
            <p:cNvSpPr/>
            <p:nvPr/>
          </p:nvSpPr>
          <p:spPr>
            <a:xfrm>
              <a:off x="2734150" y="1026525"/>
              <a:ext cx="12025" cy="7400"/>
            </a:xfrm>
            <a:custGeom>
              <a:avLst/>
              <a:gdLst/>
              <a:ahLst/>
              <a:cxnLst/>
              <a:rect l="l" t="t" r="r" b="b"/>
              <a:pathLst>
                <a:path w="481" h="296" extrusionOk="0">
                  <a:moveTo>
                    <a:pt x="481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481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46" name="Google Shape;17046;p63"/>
            <p:cNvSpPr/>
            <p:nvPr/>
          </p:nvSpPr>
          <p:spPr>
            <a:xfrm>
              <a:off x="2723975" y="10403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1"/>
                  </a:moveTo>
                  <a:lnTo>
                    <a:pt x="0" y="925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47" name="Google Shape;17047;p63"/>
            <p:cNvSpPr/>
            <p:nvPr/>
          </p:nvSpPr>
          <p:spPr>
            <a:xfrm>
              <a:off x="2721200" y="103760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111" y="1036"/>
                  </a:lnTo>
                  <a:lnTo>
                    <a:pt x="11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48" name="Google Shape;17048;p63"/>
            <p:cNvSpPr/>
            <p:nvPr/>
          </p:nvSpPr>
          <p:spPr>
            <a:xfrm>
              <a:off x="2733225" y="10329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49" name="Google Shape;17049;p63"/>
            <p:cNvSpPr/>
            <p:nvPr/>
          </p:nvSpPr>
          <p:spPr>
            <a:xfrm>
              <a:off x="2734150" y="10320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50" name="Google Shape;17050;p63"/>
            <p:cNvSpPr/>
            <p:nvPr/>
          </p:nvSpPr>
          <p:spPr>
            <a:xfrm>
              <a:off x="2721200" y="10302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97"/>
                  </a:lnTo>
                  <a:lnTo>
                    <a:pt x="111" y="334"/>
                  </a:lnTo>
                  <a:lnTo>
                    <a:pt x="555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51" name="Google Shape;17051;p63"/>
            <p:cNvSpPr/>
            <p:nvPr/>
          </p:nvSpPr>
          <p:spPr>
            <a:xfrm>
              <a:off x="2723975" y="1032050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444" y="1"/>
                  </a:moveTo>
                  <a:lnTo>
                    <a:pt x="0" y="260"/>
                  </a:lnTo>
                  <a:lnTo>
                    <a:pt x="0" y="334"/>
                  </a:lnTo>
                  <a:lnTo>
                    <a:pt x="444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52" name="Google Shape;17052;p63"/>
            <p:cNvSpPr/>
            <p:nvPr/>
          </p:nvSpPr>
          <p:spPr>
            <a:xfrm>
              <a:off x="2711950" y="104592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12" y="0"/>
                  </a:moveTo>
                  <a:lnTo>
                    <a:pt x="1" y="37"/>
                  </a:lnTo>
                  <a:lnTo>
                    <a:pt x="75" y="925"/>
                  </a:lnTo>
                  <a:lnTo>
                    <a:pt x="112" y="88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53" name="Google Shape;17053;p63"/>
            <p:cNvSpPr/>
            <p:nvPr/>
          </p:nvSpPr>
          <p:spPr>
            <a:xfrm>
              <a:off x="2711025" y="104500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62"/>
                  </a:lnTo>
                  <a:lnTo>
                    <a:pt x="112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54" name="Google Shape;17054;p63"/>
            <p:cNvSpPr/>
            <p:nvPr/>
          </p:nvSpPr>
          <p:spPr>
            <a:xfrm>
              <a:off x="2723050" y="10385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25"/>
                  </a:lnTo>
                  <a:lnTo>
                    <a:pt x="37" y="999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55" name="Google Shape;17055;p63"/>
            <p:cNvSpPr/>
            <p:nvPr/>
          </p:nvSpPr>
          <p:spPr>
            <a:xfrm>
              <a:off x="2723975" y="10376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56" name="Google Shape;17056;p63"/>
            <p:cNvSpPr/>
            <p:nvPr/>
          </p:nvSpPr>
          <p:spPr>
            <a:xfrm>
              <a:off x="2711025" y="10376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1"/>
                  </a:moveTo>
                  <a:lnTo>
                    <a:pt x="1" y="296"/>
                  </a:lnTo>
                  <a:lnTo>
                    <a:pt x="38" y="29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57" name="Google Shape;17057;p63"/>
            <p:cNvSpPr/>
            <p:nvPr/>
          </p:nvSpPr>
          <p:spPr>
            <a:xfrm>
              <a:off x="2711950" y="10376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58" name="Google Shape;17058;p63"/>
            <p:cNvSpPr/>
            <p:nvPr/>
          </p:nvSpPr>
          <p:spPr>
            <a:xfrm>
              <a:off x="2701800" y="10514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111" y="92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59" name="Google Shape;17059;p63"/>
            <p:cNvSpPr/>
            <p:nvPr/>
          </p:nvSpPr>
          <p:spPr>
            <a:xfrm>
              <a:off x="2700875" y="10505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1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60" name="Google Shape;17060;p63"/>
            <p:cNvSpPr/>
            <p:nvPr/>
          </p:nvSpPr>
          <p:spPr>
            <a:xfrm>
              <a:off x="2711025" y="104500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25"/>
                  </a:lnTo>
                  <a:lnTo>
                    <a:pt x="112" y="962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61" name="Google Shape;17061;p63"/>
            <p:cNvSpPr/>
            <p:nvPr/>
          </p:nvSpPr>
          <p:spPr>
            <a:xfrm>
              <a:off x="2713800" y="10450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2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62" name="Google Shape;17062;p63"/>
            <p:cNvSpPr/>
            <p:nvPr/>
          </p:nvSpPr>
          <p:spPr>
            <a:xfrm>
              <a:off x="2700875" y="10431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63" name="Google Shape;17063;p63"/>
            <p:cNvSpPr/>
            <p:nvPr/>
          </p:nvSpPr>
          <p:spPr>
            <a:xfrm>
              <a:off x="2701800" y="1045000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518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64" name="Google Shape;17064;p63"/>
            <p:cNvSpPr/>
            <p:nvPr/>
          </p:nvSpPr>
          <p:spPr>
            <a:xfrm>
              <a:off x="2691625" y="10570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74"/>
                  </a:lnTo>
                  <a:lnTo>
                    <a:pt x="0" y="998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65" name="Google Shape;17065;p63"/>
            <p:cNvSpPr/>
            <p:nvPr/>
          </p:nvSpPr>
          <p:spPr>
            <a:xfrm>
              <a:off x="2690700" y="10561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1"/>
                  </a:lnTo>
                  <a:lnTo>
                    <a:pt x="37" y="1035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66" name="Google Shape;17066;p63"/>
            <p:cNvSpPr/>
            <p:nvPr/>
          </p:nvSpPr>
          <p:spPr>
            <a:xfrm>
              <a:off x="2700875" y="10505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1"/>
                  </a:lnTo>
                  <a:lnTo>
                    <a:pt x="74" y="96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67" name="Google Shape;17067;p63"/>
            <p:cNvSpPr/>
            <p:nvPr/>
          </p:nvSpPr>
          <p:spPr>
            <a:xfrm>
              <a:off x="2702725" y="10505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68" name="Google Shape;17068;p63"/>
            <p:cNvSpPr/>
            <p:nvPr/>
          </p:nvSpPr>
          <p:spPr>
            <a:xfrm>
              <a:off x="2690700" y="10496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481" y="0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69" name="Google Shape;17069;p63"/>
            <p:cNvSpPr/>
            <p:nvPr/>
          </p:nvSpPr>
          <p:spPr>
            <a:xfrm>
              <a:off x="2691625" y="1050550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518" y="0"/>
                  </a:moveTo>
                  <a:lnTo>
                    <a:pt x="0" y="259"/>
                  </a:lnTo>
                  <a:lnTo>
                    <a:pt x="0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70" name="Google Shape;17070;p63"/>
            <p:cNvSpPr/>
            <p:nvPr/>
          </p:nvSpPr>
          <p:spPr>
            <a:xfrm>
              <a:off x="2681450" y="1064400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75" y="1"/>
                  </a:moveTo>
                  <a:lnTo>
                    <a:pt x="1" y="38"/>
                  </a:lnTo>
                  <a:lnTo>
                    <a:pt x="1" y="925"/>
                  </a:lnTo>
                  <a:lnTo>
                    <a:pt x="75" y="88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71" name="Google Shape;17071;p63"/>
            <p:cNvSpPr/>
            <p:nvPr/>
          </p:nvSpPr>
          <p:spPr>
            <a:xfrm>
              <a:off x="2679600" y="10634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72" name="Google Shape;17072;p63"/>
            <p:cNvSpPr/>
            <p:nvPr/>
          </p:nvSpPr>
          <p:spPr>
            <a:xfrm>
              <a:off x="2690700" y="10570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24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73" name="Google Shape;17073;p63"/>
            <p:cNvSpPr/>
            <p:nvPr/>
          </p:nvSpPr>
          <p:spPr>
            <a:xfrm>
              <a:off x="2691625" y="10561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74" name="Google Shape;17074;p63"/>
            <p:cNvSpPr/>
            <p:nvPr/>
          </p:nvSpPr>
          <p:spPr>
            <a:xfrm>
              <a:off x="2679600" y="1056100"/>
              <a:ext cx="13900" cy="7400"/>
            </a:xfrm>
            <a:custGeom>
              <a:avLst/>
              <a:gdLst/>
              <a:ahLst/>
              <a:cxnLst/>
              <a:rect l="l" t="t" r="r" b="b"/>
              <a:pathLst>
                <a:path w="556" h="296" extrusionOk="0">
                  <a:moveTo>
                    <a:pt x="518" y="0"/>
                  </a:moveTo>
                  <a:lnTo>
                    <a:pt x="1" y="296"/>
                  </a:lnTo>
                  <a:lnTo>
                    <a:pt x="75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75" name="Google Shape;17075;p63"/>
            <p:cNvSpPr/>
            <p:nvPr/>
          </p:nvSpPr>
          <p:spPr>
            <a:xfrm>
              <a:off x="2681450" y="105610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81" y="1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76" name="Google Shape;17076;p63"/>
            <p:cNvSpPr/>
            <p:nvPr/>
          </p:nvSpPr>
          <p:spPr>
            <a:xfrm>
              <a:off x="2670375" y="10699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7" y="1"/>
                  </a:moveTo>
                  <a:lnTo>
                    <a:pt x="0" y="38"/>
                  </a:lnTo>
                  <a:lnTo>
                    <a:pt x="0" y="925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77" name="Google Shape;17077;p63"/>
            <p:cNvSpPr/>
            <p:nvPr/>
          </p:nvSpPr>
          <p:spPr>
            <a:xfrm>
              <a:off x="2669450" y="10690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78" name="Google Shape;17078;p63"/>
            <p:cNvSpPr/>
            <p:nvPr/>
          </p:nvSpPr>
          <p:spPr>
            <a:xfrm>
              <a:off x="2679600" y="10634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79" name="Google Shape;17079;p63"/>
            <p:cNvSpPr/>
            <p:nvPr/>
          </p:nvSpPr>
          <p:spPr>
            <a:xfrm>
              <a:off x="2681450" y="10616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75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80" name="Google Shape;17080;p63"/>
            <p:cNvSpPr/>
            <p:nvPr/>
          </p:nvSpPr>
          <p:spPr>
            <a:xfrm>
              <a:off x="2669450" y="10616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81" y="1"/>
                  </a:moveTo>
                  <a:lnTo>
                    <a:pt x="0" y="297"/>
                  </a:lnTo>
                  <a:lnTo>
                    <a:pt x="37" y="33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81" name="Google Shape;17081;p63"/>
            <p:cNvSpPr/>
            <p:nvPr/>
          </p:nvSpPr>
          <p:spPr>
            <a:xfrm>
              <a:off x="2670375" y="10616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334"/>
                  </a:lnTo>
                  <a:lnTo>
                    <a:pt x="0" y="371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82" name="Google Shape;17082;p63"/>
            <p:cNvSpPr/>
            <p:nvPr/>
          </p:nvSpPr>
          <p:spPr>
            <a:xfrm>
              <a:off x="2660200" y="10755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83" name="Google Shape;17083;p63"/>
            <p:cNvSpPr/>
            <p:nvPr/>
          </p:nvSpPr>
          <p:spPr>
            <a:xfrm>
              <a:off x="2659275" y="10745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84" name="Google Shape;17084;p63"/>
            <p:cNvSpPr/>
            <p:nvPr/>
          </p:nvSpPr>
          <p:spPr>
            <a:xfrm>
              <a:off x="2669450" y="10690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85" name="Google Shape;17085;p63"/>
            <p:cNvSpPr/>
            <p:nvPr/>
          </p:nvSpPr>
          <p:spPr>
            <a:xfrm>
              <a:off x="2670375" y="10690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86" name="Google Shape;17086;p63"/>
            <p:cNvSpPr/>
            <p:nvPr/>
          </p:nvSpPr>
          <p:spPr>
            <a:xfrm>
              <a:off x="2659275" y="10681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444" y="1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87" name="Google Shape;17087;p63"/>
            <p:cNvSpPr/>
            <p:nvPr/>
          </p:nvSpPr>
          <p:spPr>
            <a:xfrm>
              <a:off x="2660200" y="1069025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518" y="1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88" name="Google Shape;17088;p63"/>
            <p:cNvSpPr/>
            <p:nvPr/>
          </p:nvSpPr>
          <p:spPr>
            <a:xfrm>
              <a:off x="2650025" y="10829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925"/>
                  </a:lnTo>
                  <a:lnTo>
                    <a:pt x="38" y="88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89" name="Google Shape;17089;p63"/>
            <p:cNvSpPr/>
            <p:nvPr/>
          </p:nvSpPr>
          <p:spPr>
            <a:xfrm>
              <a:off x="2649100" y="10801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90" name="Google Shape;17090;p63"/>
            <p:cNvSpPr/>
            <p:nvPr/>
          </p:nvSpPr>
          <p:spPr>
            <a:xfrm>
              <a:off x="2659275" y="10755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91" name="Google Shape;17091;p63"/>
            <p:cNvSpPr/>
            <p:nvPr/>
          </p:nvSpPr>
          <p:spPr>
            <a:xfrm>
              <a:off x="2660200" y="10745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92" name="Google Shape;17092;p63"/>
            <p:cNvSpPr/>
            <p:nvPr/>
          </p:nvSpPr>
          <p:spPr>
            <a:xfrm>
              <a:off x="2649100" y="10736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44" y="1"/>
                  </a:moveTo>
                  <a:lnTo>
                    <a:pt x="1" y="259"/>
                  </a:lnTo>
                  <a:lnTo>
                    <a:pt x="38" y="333"/>
                  </a:lnTo>
                  <a:lnTo>
                    <a:pt x="481" y="37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93" name="Google Shape;17093;p63"/>
            <p:cNvSpPr/>
            <p:nvPr/>
          </p:nvSpPr>
          <p:spPr>
            <a:xfrm>
              <a:off x="2650025" y="1074575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444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94" name="Google Shape;17094;p63"/>
            <p:cNvSpPr/>
            <p:nvPr/>
          </p:nvSpPr>
          <p:spPr>
            <a:xfrm>
              <a:off x="2639875" y="10884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7" y="0"/>
                  </a:moveTo>
                  <a:lnTo>
                    <a:pt x="0" y="37"/>
                  </a:lnTo>
                  <a:lnTo>
                    <a:pt x="0" y="924"/>
                  </a:lnTo>
                  <a:lnTo>
                    <a:pt x="37" y="88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95" name="Google Shape;17095;p63"/>
            <p:cNvSpPr/>
            <p:nvPr/>
          </p:nvSpPr>
          <p:spPr>
            <a:xfrm>
              <a:off x="2637100" y="10875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0"/>
                  </a:moveTo>
                  <a:lnTo>
                    <a:pt x="0" y="961"/>
                  </a:lnTo>
                  <a:lnTo>
                    <a:pt x="111" y="96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96" name="Google Shape;17096;p63"/>
            <p:cNvSpPr/>
            <p:nvPr/>
          </p:nvSpPr>
          <p:spPr>
            <a:xfrm>
              <a:off x="2649100" y="10819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97" name="Google Shape;17097;p63"/>
            <p:cNvSpPr/>
            <p:nvPr/>
          </p:nvSpPr>
          <p:spPr>
            <a:xfrm>
              <a:off x="2650025" y="10801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74"/>
                  </a:lnTo>
                  <a:lnTo>
                    <a:pt x="1" y="1036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98" name="Google Shape;17098;p63"/>
            <p:cNvSpPr/>
            <p:nvPr/>
          </p:nvSpPr>
          <p:spPr>
            <a:xfrm>
              <a:off x="2637100" y="10801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0"/>
                  </a:moveTo>
                  <a:lnTo>
                    <a:pt x="0" y="296"/>
                  </a:lnTo>
                  <a:lnTo>
                    <a:pt x="111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99" name="Google Shape;17099;p63"/>
            <p:cNvSpPr/>
            <p:nvPr/>
          </p:nvSpPr>
          <p:spPr>
            <a:xfrm>
              <a:off x="2639875" y="1080125"/>
              <a:ext cx="11100" cy="9275"/>
            </a:xfrm>
            <a:custGeom>
              <a:avLst/>
              <a:gdLst/>
              <a:ahLst/>
              <a:cxnLst/>
              <a:rect l="l" t="t" r="r" b="b"/>
              <a:pathLst>
                <a:path w="444" h="371" extrusionOk="0">
                  <a:moveTo>
                    <a:pt x="444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444" y="111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00" name="Google Shape;17100;p63"/>
            <p:cNvSpPr/>
            <p:nvPr/>
          </p:nvSpPr>
          <p:spPr>
            <a:xfrm>
              <a:off x="2628775" y="1093975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74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01" name="Google Shape;17101;p63"/>
            <p:cNvSpPr/>
            <p:nvPr/>
          </p:nvSpPr>
          <p:spPr>
            <a:xfrm>
              <a:off x="2626925" y="109305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0" y="1"/>
                  </a:moveTo>
                  <a:lnTo>
                    <a:pt x="0" y="962"/>
                  </a:lnTo>
                  <a:lnTo>
                    <a:pt x="74" y="1036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02" name="Google Shape;17102;p63"/>
            <p:cNvSpPr/>
            <p:nvPr/>
          </p:nvSpPr>
          <p:spPr>
            <a:xfrm>
              <a:off x="2638025" y="10875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1"/>
                  </a:lnTo>
                  <a:lnTo>
                    <a:pt x="74" y="96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03" name="Google Shape;17103;p63"/>
            <p:cNvSpPr/>
            <p:nvPr/>
          </p:nvSpPr>
          <p:spPr>
            <a:xfrm>
              <a:off x="2639875" y="10875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04" name="Google Shape;17104;p63"/>
            <p:cNvSpPr/>
            <p:nvPr/>
          </p:nvSpPr>
          <p:spPr>
            <a:xfrm>
              <a:off x="2626925" y="1086600"/>
              <a:ext cx="13900" cy="7400"/>
            </a:xfrm>
            <a:custGeom>
              <a:avLst/>
              <a:gdLst/>
              <a:ahLst/>
              <a:cxnLst/>
              <a:rect l="l" t="t" r="r" b="b"/>
              <a:pathLst>
                <a:path w="556" h="296" extrusionOk="0">
                  <a:moveTo>
                    <a:pt x="518" y="0"/>
                  </a:moveTo>
                  <a:lnTo>
                    <a:pt x="0" y="259"/>
                  </a:lnTo>
                  <a:lnTo>
                    <a:pt x="74" y="296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05" name="Google Shape;17105;p63"/>
            <p:cNvSpPr/>
            <p:nvPr/>
          </p:nvSpPr>
          <p:spPr>
            <a:xfrm>
              <a:off x="2628775" y="1087525"/>
              <a:ext cx="12050" cy="8325"/>
            </a:xfrm>
            <a:custGeom>
              <a:avLst/>
              <a:gdLst/>
              <a:ahLst/>
              <a:cxnLst/>
              <a:rect l="l" t="t" r="r" b="b"/>
              <a:pathLst>
                <a:path w="482" h="333" extrusionOk="0">
                  <a:moveTo>
                    <a:pt x="481" y="0"/>
                  </a:moveTo>
                  <a:lnTo>
                    <a:pt x="0" y="259"/>
                  </a:lnTo>
                  <a:lnTo>
                    <a:pt x="0" y="333"/>
                  </a:lnTo>
                  <a:lnTo>
                    <a:pt x="481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06" name="Google Shape;17106;p63"/>
            <p:cNvSpPr/>
            <p:nvPr/>
          </p:nvSpPr>
          <p:spPr>
            <a:xfrm>
              <a:off x="2617675" y="11013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1"/>
                  </a:moveTo>
                  <a:lnTo>
                    <a:pt x="1" y="925"/>
                  </a:lnTo>
                  <a:lnTo>
                    <a:pt x="75" y="85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07" name="Google Shape;17107;p63"/>
            <p:cNvSpPr/>
            <p:nvPr/>
          </p:nvSpPr>
          <p:spPr>
            <a:xfrm>
              <a:off x="2616750" y="10986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38" y="103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08" name="Google Shape;17108;p63"/>
            <p:cNvSpPr/>
            <p:nvPr/>
          </p:nvSpPr>
          <p:spPr>
            <a:xfrm>
              <a:off x="2627850" y="109305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09" name="Google Shape;17109;p63"/>
            <p:cNvSpPr/>
            <p:nvPr/>
          </p:nvSpPr>
          <p:spPr>
            <a:xfrm>
              <a:off x="2628775" y="109305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4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10" name="Google Shape;17110;p63"/>
            <p:cNvSpPr/>
            <p:nvPr/>
          </p:nvSpPr>
          <p:spPr>
            <a:xfrm>
              <a:off x="2616750" y="10921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481" y="1"/>
                  </a:moveTo>
                  <a:lnTo>
                    <a:pt x="1" y="260"/>
                  </a:lnTo>
                  <a:lnTo>
                    <a:pt x="38" y="297"/>
                  </a:lnTo>
                  <a:lnTo>
                    <a:pt x="555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11" name="Google Shape;17111;p63"/>
            <p:cNvSpPr/>
            <p:nvPr/>
          </p:nvSpPr>
          <p:spPr>
            <a:xfrm>
              <a:off x="2617675" y="10930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1" y="260"/>
                  </a:lnTo>
                  <a:lnTo>
                    <a:pt x="1" y="334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12" name="Google Shape;17112;p63"/>
            <p:cNvSpPr/>
            <p:nvPr/>
          </p:nvSpPr>
          <p:spPr>
            <a:xfrm>
              <a:off x="2607525" y="110692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74" y="0"/>
                  </a:moveTo>
                  <a:lnTo>
                    <a:pt x="0" y="37"/>
                  </a:lnTo>
                  <a:lnTo>
                    <a:pt x="0" y="925"/>
                  </a:lnTo>
                  <a:lnTo>
                    <a:pt x="74" y="88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13" name="Google Shape;17113;p63"/>
            <p:cNvSpPr/>
            <p:nvPr/>
          </p:nvSpPr>
          <p:spPr>
            <a:xfrm>
              <a:off x="2605675" y="11060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14" name="Google Shape;17114;p63"/>
            <p:cNvSpPr/>
            <p:nvPr/>
          </p:nvSpPr>
          <p:spPr>
            <a:xfrm>
              <a:off x="2616750" y="10995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25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15" name="Google Shape;17115;p63"/>
            <p:cNvSpPr/>
            <p:nvPr/>
          </p:nvSpPr>
          <p:spPr>
            <a:xfrm>
              <a:off x="2618600" y="10986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16" name="Google Shape;17116;p63"/>
            <p:cNvSpPr/>
            <p:nvPr/>
          </p:nvSpPr>
          <p:spPr>
            <a:xfrm>
              <a:off x="2605675" y="10986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1"/>
                  </a:moveTo>
                  <a:lnTo>
                    <a:pt x="0" y="297"/>
                  </a:lnTo>
                  <a:lnTo>
                    <a:pt x="74" y="297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17" name="Google Shape;17117;p63"/>
            <p:cNvSpPr/>
            <p:nvPr/>
          </p:nvSpPr>
          <p:spPr>
            <a:xfrm>
              <a:off x="2607525" y="1098600"/>
              <a:ext cx="12025" cy="9275"/>
            </a:xfrm>
            <a:custGeom>
              <a:avLst/>
              <a:gdLst/>
              <a:ahLst/>
              <a:cxnLst/>
              <a:rect l="l" t="t" r="r" b="b"/>
              <a:pathLst>
                <a:path w="481" h="371" extrusionOk="0">
                  <a:moveTo>
                    <a:pt x="481" y="1"/>
                  </a:moveTo>
                  <a:lnTo>
                    <a:pt x="0" y="297"/>
                  </a:lnTo>
                  <a:lnTo>
                    <a:pt x="0" y="370"/>
                  </a:lnTo>
                  <a:lnTo>
                    <a:pt x="481" y="112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18" name="Google Shape;17118;p63"/>
            <p:cNvSpPr/>
            <p:nvPr/>
          </p:nvSpPr>
          <p:spPr>
            <a:xfrm>
              <a:off x="2596425" y="111247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11" y="0"/>
                  </a:moveTo>
                  <a:lnTo>
                    <a:pt x="0" y="74"/>
                  </a:lnTo>
                  <a:lnTo>
                    <a:pt x="0" y="925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19" name="Google Shape;17119;p63"/>
            <p:cNvSpPr/>
            <p:nvPr/>
          </p:nvSpPr>
          <p:spPr>
            <a:xfrm>
              <a:off x="2595500" y="11115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20" name="Google Shape;17120;p63"/>
            <p:cNvSpPr/>
            <p:nvPr/>
          </p:nvSpPr>
          <p:spPr>
            <a:xfrm>
              <a:off x="2605675" y="110600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1"/>
                  </a:moveTo>
                  <a:lnTo>
                    <a:pt x="0" y="925"/>
                  </a:lnTo>
                  <a:lnTo>
                    <a:pt x="111" y="962"/>
                  </a:lnTo>
                  <a:lnTo>
                    <a:pt x="111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21" name="Google Shape;17121;p63"/>
            <p:cNvSpPr/>
            <p:nvPr/>
          </p:nvSpPr>
          <p:spPr>
            <a:xfrm>
              <a:off x="2608450" y="11050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22" name="Google Shape;17122;p63"/>
            <p:cNvSpPr/>
            <p:nvPr/>
          </p:nvSpPr>
          <p:spPr>
            <a:xfrm>
              <a:off x="2595500" y="11050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1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23" name="Google Shape;17123;p63"/>
            <p:cNvSpPr/>
            <p:nvPr/>
          </p:nvSpPr>
          <p:spPr>
            <a:xfrm>
              <a:off x="2596425" y="11050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18" y="74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24" name="Google Shape;17124;p63"/>
            <p:cNvSpPr/>
            <p:nvPr/>
          </p:nvSpPr>
          <p:spPr>
            <a:xfrm>
              <a:off x="2586250" y="11189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2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112" y="92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25" name="Google Shape;17125;p63"/>
            <p:cNvSpPr/>
            <p:nvPr/>
          </p:nvSpPr>
          <p:spPr>
            <a:xfrm>
              <a:off x="2585325" y="11171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98"/>
                  </a:lnTo>
                  <a:lnTo>
                    <a:pt x="38" y="1035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26" name="Google Shape;17126;p63"/>
            <p:cNvSpPr/>
            <p:nvPr/>
          </p:nvSpPr>
          <p:spPr>
            <a:xfrm>
              <a:off x="2595500" y="11115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27" name="Google Shape;17127;p63"/>
            <p:cNvSpPr/>
            <p:nvPr/>
          </p:nvSpPr>
          <p:spPr>
            <a:xfrm>
              <a:off x="2596425" y="11115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111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28" name="Google Shape;17128;p63"/>
            <p:cNvSpPr/>
            <p:nvPr/>
          </p:nvSpPr>
          <p:spPr>
            <a:xfrm>
              <a:off x="2585325" y="11106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0"/>
                  </a:moveTo>
                  <a:lnTo>
                    <a:pt x="1" y="259"/>
                  </a:lnTo>
                  <a:lnTo>
                    <a:pt x="38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29" name="Google Shape;17129;p63"/>
            <p:cNvSpPr/>
            <p:nvPr/>
          </p:nvSpPr>
          <p:spPr>
            <a:xfrm>
              <a:off x="2586250" y="11115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30" name="Google Shape;17130;p63"/>
            <p:cNvSpPr/>
            <p:nvPr/>
          </p:nvSpPr>
          <p:spPr>
            <a:xfrm>
              <a:off x="2576100" y="112540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0" y="1"/>
                  </a:moveTo>
                  <a:lnTo>
                    <a:pt x="0" y="925"/>
                  </a:lnTo>
                  <a:lnTo>
                    <a:pt x="37" y="88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31" name="Google Shape;17131;p63"/>
            <p:cNvSpPr/>
            <p:nvPr/>
          </p:nvSpPr>
          <p:spPr>
            <a:xfrm>
              <a:off x="2575175" y="11226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32" name="Google Shape;17132;p63"/>
            <p:cNvSpPr/>
            <p:nvPr/>
          </p:nvSpPr>
          <p:spPr>
            <a:xfrm>
              <a:off x="2585325" y="11189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4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33" name="Google Shape;17133;p63"/>
            <p:cNvSpPr/>
            <p:nvPr/>
          </p:nvSpPr>
          <p:spPr>
            <a:xfrm>
              <a:off x="2586250" y="111710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2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112" y="99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34" name="Google Shape;17134;p63"/>
            <p:cNvSpPr/>
            <p:nvPr/>
          </p:nvSpPr>
          <p:spPr>
            <a:xfrm>
              <a:off x="2575175" y="1116175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444" y="0"/>
                  </a:moveTo>
                  <a:lnTo>
                    <a:pt x="0" y="259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35" name="Google Shape;17135;p63"/>
            <p:cNvSpPr/>
            <p:nvPr/>
          </p:nvSpPr>
          <p:spPr>
            <a:xfrm>
              <a:off x="2576100" y="1117100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36" name="Google Shape;17136;p63"/>
            <p:cNvSpPr/>
            <p:nvPr/>
          </p:nvSpPr>
          <p:spPr>
            <a:xfrm>
              <a:off x="2565925" y="11309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7" y="1"/>
                  </a:moveTo>
                  <a:lnTo>
                    <a:pt x="0" y="75"/>
                  </a:lnTo>
                  <a:lnTo>
                    <a:pt x="0" y="925"/>
                  </a:lnTo>
                  <a:lnTo>
                    <a:pt x="37" y="88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37" name="Google Shape;17137;p63"/>
            <p:cNvSpPr/>
            <p:nvPr/>
          </p:nvSpPr>
          <p:spPr>
            <a:xfrm>
              <a:off x="2564075" y="11300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38" name="Google Shape;17138;p63"/>
            <p:cNvSpPr/>
            <p:nvPr/>
          </p:nvSpPr>
          <p:spPr>
            <a:xfrm>
              <a:off x="2575175" y="11244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39" name="Google Shape;17139;p63"/>
            <p:cNvSpPr/>
            <p:nvPr/>
          </p:nvSpPr>
          <p:spPr>
            <a:xfrm>
              <a:off x="2576100" y="11226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74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40" name="Google Shape;17140;p63"/>
            <p:cNvSpPr/>
            <p:nvPr/>
          </p:nvSpPr>
          <p:spPr>
            <a:xfrm>
              <a:off x="2564075" y="11226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481" y="1"/>
                  </a:moveTo>
                  <a:lnTo>
                    <a:pt x="0" y="297"/>
                  </a:lnTo>
                  <a:lnTo>
                    <a:pt x="74" y="297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41" name="Google Shape;17141;p63"/>
            <p:cNvSpPr/>
            <p:nvPr/>
          </p:nvSpPr>
          <p:spPr>
            <a:xfrm>
              <a:off x="2565925" y="112262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481" y="1"/>
                  </a:moveTo>
                  <a:lnTo>
                    <a:pt x="0" y="297"/>
                  </a:lnTo>
                  <a:lnTo>
                    <a:pt x="0" y="408"/>
                  </a:lnTo>
                  <a:lnTo>
                    <a:pt x="481" y="112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42" name="Google Shape;17142;p63"/>
            <p:cNvSpPr/>
            <p:nvPr/>
          </p:nvSpPr>
          <p:spPr>
            <a:xfrm>
              <a:off x="2719350" y="968275"/>
              <a:ext cx="97075" cy="239425"/>
            </a:xfrm>
            <a:custGeom>
              <a:avLst/>
              <a:gdLst/>
              <a:ahLst/>
              <a:cxnLst/>
              <a:rect l="l" t="t" r="r" b="b"/>
              <a:pathLst>
                <a:path w="3883" h="9577" extrusionOk="0">
                  <a:moveTo>
                    <a:pt x="3291" y="9207"/>
                  </a:moveTo>
                  <a:cubicBezTo>
                    <a:pt x="2773" y="9465"/>
                    <a:pt x="2071" y="9576"/>
                    <a:pt x="1479" y="9465"/>
                  </a:cubicBezTo>
                  <a:cubicBezTo>
                    <a:pt x="1147" y="9428"/>
                    <a:pt x="851" y="9354"/>
                    <a:pt x="592" y="9207"/>
                  </a:cubicBezTo>
                  <a:cubicBezTo>
                    <a:pt x="185" y="8985"/>
                    <a:pt x="1" y="8652"/>
                    <a:pt x="38" y="8319"/>
                  </a:cubicBezTo>
                  <a:lnTo>
                    <a:pt x="38" y="8319"/>
                  </a:lnTo>
                  <a:lnTo>
                    <a:pt x="38" y="1"/>
                  </a:lnTo>
                  <a:lnTo>
                    <a:pt x="3846" y="1"/>
                  </a:lnTo>
                  <a:lnTo>
                    <a:pt x="3846" y="8319"/>
                  </a:lnTo>
                  <a:cubicBezTo>
                    <a:pt x="3882" y="8652"/>
                    <a:pt x="3698" y="8985"/>
                    <a:pt x="3291" y="92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43" name="Google Shape;17143;p63"/>
            <p:cNvSpPr/>
            <p:nvPr/>
          </p:nvSpPr>
          <p:spPr>
            <a:xfrm>
              <a:off x="2970750" y="1021900"/>
              <a:ext cx="7425" cy="134950"/>
            </a:xfrm>
            <a:custGeom>
              <a:avLst/>
              <a:gdLst/>
              <a:ahLst/>
              <a:cxnLst/>
              <a:rect l="l" t="t" r="r" b="b"/>
              <a:pathLst>
                <a:path w="297" h="5398" extrusionOk="0">
                  <a:moveTo>
                    <a:pt x="296" y="0"/>
                  </a:moveTo>
                  <a:cubicBezTo>
                    <a:pt x="259" y="74"/>
                    <a:pt x="185" y="74"/>
                    <a:pt x="112" y="74"/>
                  </a:cubicBezTo>
                  <a:lnTo>
                    <a:pt x="1" y="5287"/>
                  </a:lnTo>
                  <a:lnTo>
                    <a:pt x="148" y="5398"/>
                  </a:lnTo>
                  <a:lnTo>
                    <a:pt x="296" y="528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44" name="Google Shape;17144;p63"/>
            <p:cNvSpPr/>
            <p:nvPr/>
          </p:nvSpPr>
          <p:spPr>
            <a:xfrm>
              <a:off x="2970750" y="1023750"/>
              <a:ext cx="3725" cy="134025"/>
            </a:xfrm>
            <a:custGeom>
              <a:avLst/>
              <a:gdLst/>
              <a:ahLst/>
              <a:cxnLst/>
              <a:rect l="l" t="t" r="r" b="b"/>
              <a:pathLst>
                <a:path w="149" h="5361" extrusionOk="0">
                  <a:moveTo>
                    <a:pt x="148" y="0"/>
                  </a:moveTo>
                  <a:cubicBezTo>
                    <a:pt x="148" y="0"/>
                    <a:pt x="38" y="0"/>
                    <a:pt x="1" y="37"/>
                  </a:cubicBezTo>
                  <a:lnTo>
                    <a:pt x="1" y="5250"/>
                  </a:lnTo>
                  <a:lnTo>
                    <a:pt x="148" y="536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45" name="Google Shape;17145;p63"/>
            <p:cNvSpPr/>
            <p:nvPr/>
          </p:nvSpPr>
          <p:spPr>
            <a:xfrm>
              <a:off x="2975375" y="10533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111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740" y="592"/>
                  </a:lnTo>
                  <a:lnTo>
                    <a:pt x="777" y="44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46" name="Google Shape;17146;p63"/>
            <p:cNvSpPr/>
            <p:nvPr/>
          </p:nvSpPr>
          <p:spPr>
            <a:xfrm>
              <a:off x="2975375" y="10893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111" y="0"/>
                  </a:moveTo>
                  <a:lnTo>
                    <a:pt x="0" y="74"/>
                  </a:lnTo>
                  <a:lnTo>
                    <a:pt x="0" y="111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47" name="Google Shape;17147;p63"/>
            <p:cNvSpPr/>
            <p:nvPr/>
          </p:nvSpPr>
          <p:spPr>
            <a:xfrm>
              <a:off x="2978150" y="1092125"/>
              <a:ext cx="16650" cy="43475"/>
            </a:xfrm>
            <a:custGeom>
              <a:avLst/>
              <a:gdLst/>
              <a:ahLst/>
              <a:cxnLst/>
              <a:rect l="l" t="t" r="r" b="b"/>
              <a:pathLst>
                <a:path w="666" h="1739" extrusionOk="0">
                  <a:moveTo>
                    <a:pt x="37" y="1"/>
                  </a:moveTo>
                  <a:lnTo>
                    <a:pt x="0" y="38"/>
                  </a:lnTo>
                  <a:lnTo>
                    <a:pt x="370" y="962"/>
                  </a:lnTo>
                  <a:lnTo>
                    <a:pt x="629" y="1739"/>
                  </a:lnTo>
                  <a:lnTo>
                    <a:pt x="666" y="1702"/>
                  </a:lnTo>
                  <a:lnTo>
                    <a:pt x="370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48" name="Google Shape;17148;p63"/>
            <p:cNvSpPr/>
            <p:nvPr/>
          </p:nvSpPr>
          <p:spPr>
            <a:xfrm>
              <a:off x="2975375" y="11244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777" y="40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49" name="Google Shape;17149;p63"/>
            <p:cNvSpPr/>
            <p:nvPr/>
          </p:nvSpPr>
          <p:spPr>
            <a:xfrm>
              <a:off x="2977225" y="1152225"/>
              <a:ext cx="20350" cy="12950"/>
            </a:xfrm>
            <a:custGeom>
              <a:avLst/>
              <a:gdLst/>
              <a:ahLst/>
              <a:cxnLst/>
              <a:rect l="l" t="t" r="r" b="b"/>
              <a:pathLst>
                <a:path w="814" h="518" extrusionOk="0">
                  <a:moveTo>
                    <a:pt x="74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66" y="518"/>
                  </a:lnTo>
                  <a:lnTo>
                    <a:pt x="814" y="40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50" name="Google Shape;17150;p63"/>
            <p:cNvSpPr/>
            <p:nvPr/>
          </p:nvSpPr>
          <p:spPr>
            <a:xfrm>
              <a:off x="2975375" y="11522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51" name="Google Shape;17151;p63"/>
            <p:cNvSpPr/>
            <p:nvPr/>
          </p:nvSpPr>
          <p:spPr>
            <a:xfrm>
              <a:off x="2977225" y="1135575"/>
              <a:ext cx="15725" cy="17600"/>
            </a:xfrm>
            <a:custGeom>
              <a:avLst/>
              <a:gdLst/>
              <a:ahLst/>
              <a:cxnLst/>
              <a:rect l="l" t="t" r="r" b="b"/>
              <a:pathLst>
                <a:path w="629" h="704" extrusionOk="0">
                  <a:moveTo>
                    <a:pt x="481" y="1"/>
                  </a:moveTo>
                  <a:lnTo>
                    <a:pt x="0" y="703"/>
                  </a:lnTo>
                  <a:lnTo>
                    <a:pt x="0" y="703"/>
                  </a:lnTo>
                  <a:lnTo>
                    <a:pt x="74" y="666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52" name="Google Shape;17152;p63"/>
            <p:cNvSpPr/>
            <p:nvPr/>
          </p:nvSpPr>
          <p:spPr>
            <a:xfrm>
              <a:off x="2975375" y="1134650"/>
              <a:ext cx="16650" cy="18525"/>
            </a:xfrm>
            <a:custGeom>
              <a:avLst/>
              <a:gdLst/>
              <a:ahLst/>
              <a:cxnLst/>
              <a:rect l="l" t="t" r="r" b="b"/>
              <a:pathLst>
                <a:path w="666" h="741" extrusionOk="0">
                  <a:moveTo>
                    <a:pt x="629" y="1"/>
                  </a:moveTo>
                  <a:lnTo>
                    <a:pt x="0" y="703"/>
                  </a:lnTo>
                  <a:lnTo>
                    <a:pt x="74" y="740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53" name="Google Shape;17153;p63"/>
            <p:cNvSpPr/>
            <p:nvPr/>
          </p:nvSpPr>
          <p:spPr>
            <a:xfrm>
              <a:off x="2975375" y="112540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740" y="4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54" name="Google Shape;17154;p63"/>
            <p:cNvSpPr/>
            <p:nvPr/>
          </p:nvSpPr>
          <p:spPr>
            <a:xfrm>
              <a:off x="2975375" y="1092125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0" y="1"/>
                  </a:moveTo>
                  <a:lnTo>
                    <a:pt x="666" y="1739"/>
                  </a:lnTo>
                  <a:lnTo>
                    <a:pt x="740" y="1702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55" name="Google Shape;17155;p63"/>
            <p:cNvSpPr/>
            <p:nvPr/>
          </p:nvSpPr>
          <p:spPr>
            <a:xfrm>
              <a:off x="2975375" y="1091200"/>
              <a:ext cx="18500" cy="11125"/>
            </a:xfrm>
            <a:custGeom>
              <a:avLst/>
              <a:gdLst/>
              <a:ahLst/>
              <a:cxnLst/>
              <a:rect l="l" t="t" r="r" b="b"/>
              <a:pathLst>
                <a:path w="740" h="445" extrusionOk="0">
                  <a:moveTo>
                    <a:pt x="0" y="1"/>
                  </a:moveTo>
                  <a:lnTo>
                    <a:pt x="0" y="38"/>
                  </a:lnTo>
                  <a:lnTo>
                    <a:pt x="740" y="445"/>
                  </a:lnTo>
                  <a:lnTo>
                    <a:pt x="740" y="4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56" name="Google Shape;17156;p63"/>
            <p:cNvSpPr/>
            <p:nvPr/>
          </p:nvSpPr>
          <p:spPr>
            <a:xfrm>
              <a:off x="2977225" y="1065325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481" y="1"/>
                  </a:moveTo>
                  <a:lnTo>
                    <a:pt x="0" y="1036"/>
                  </a:lnTo>
                  <a:lnTo>
                    <a:pt x="0" y="1036"/>
                  </a:lnTo>
                  <a:lnTo>
                    <a:pt x="74" y="96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57" name="Google Shape;17157;p63"/>
            <p:cNvSpPr/>
            <p:nvPr/>
          </p:nvSpPr>
          <p:spPr>
            <a:xfrm>
              <a:off x="2975375" y="105517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58" name="Google Shape;17158;p63"/>
            <p:cNvSpPr/>
            <p:nvPr/>
          </p:nvSpPr>
          <p:spPr>
            <a:xfrm>
              <a:off x="2975375" y="106440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629" y="1"/>
                  </a:moveTo>
                  <a:lnTo>
                    <a:pt x="0" y="1073"/>
                  </a:lnTo>
                  <a:lnTo>
                    <a:pt x="74" y="1073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59" name="Google Shape;17159;p63"/>
            <p:cNvSpPr/>
            <p:nvPr/>
          </p:nvSpPr>
          <p:spPr>
            <a:xfrm>
              <a:off x="2992000" y="1013575"/>
              <a:ext cx="4650" cy="154375"/>
            </a:xfrm>
            <a:custGeom>
              <a:avLst/>
              <a:gdLst/>
              <a:ahLst/>
              <a:cxnLst/>
              <a:rect l="l" t="t" r="r" b="b"/>
              <a:pathLst>
                <a:path w="186" h="6175" extrusionOk="0">
                  <a:moveTo>
                    <a:pt x="186" y="0"/>
                  </a:moveTo>
                  <a:cubicBezTo>
                    <a:pt x="186" y="37"/>
                    <a:pt x="112" y="37"/>
                    <a:pt x="75" y="74"/>
                  </a:cubicBezTo>
                  <a:lnTo>
                    <a:pt x="1" y="6101"/>
                  </a:lnTo>
                  <a:lnTo>
                    <a:pt x="149" y="6175"/>
                  </a:lnTo>
                  <a:lnTo>
                    <a:pt x="186" y="6138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60" name="Google Shape;17160;p63"/>
            <p:cNvSpPr/>
            <p:nvPr/>
          </p:nvSpPr>
          <p:spPr>
            <a:xfrm>
              <a:off x="2992000" y="1014500"/>
              <a:ext cx="3725" cy="153450"/>
            </a:xfrm>
            <a:custGeom>
              <a:avLst/>
              <a:gdLst/>
              <a:ahLst/>
              <a:cxnLst/>
              <a:rect l="l" t="t" r="r" b="b"/>
              <a:pathLst>
                <a:path w="149" h="6138" extrusionOk="0">
                  <a:moveTo>
                    <a:pt x="149" y="0"/>
                  </a:moveTo>
                  <a:cubicBezTo>
                    <a:pt x="112" y="37"/>
                    <a:pt x="38" y="37"/>
                    <a:pt x="1" y="111"/>
                  </a:cubicBezTo>
                  <a:lnTo>
                    <a:pt x="1" y="6064"/>
                  </a:lnTo>
                  <a:lnTo>
                    <a:pt x="149" y="613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61" name="Google Shape;17161;p63"/>
            <p:cNvSpPr/>
            <p:nvPr/>
          </p:nvSpPr>
          <p:spPr>
            <a:xfrm>
              <a:off x="2968900" y="1023750"/>
              <a:ext cx="6500" cy="134950"/>
            </a:xfrm>
            <a:custGeom>
              <a:avLst/>
              <a:gdLst/>
              <a:ahLst/>
              <a:cxnLst/>
              <a:rect l="l" t="t" r="r" b="b"/>
              <a:pathLst>
                <a:path w="260" h="5398" extrusionOk="0">
                  <a:moveTo>
                    <a:pt x="222" y="0"/>
                  </a:moveTo>
                  <a:cubicBezTo>
                    <a:pt x="112" y="37"/>
                    <a:pt x="75" y="37"/>
                    <a:pt x="1" y="37"/>
                  </a:cubicBezTo>
                  <a:lnTo>
                    <a:pt x="1" y="5324"/>
                  </a:lnTo>
                  <a:lnTo>
                    <a:pt x="149" y="5398"/>
                  </a:lnTo>
                  <a:lnTo>
                    <a:pt x="259" y="532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62" name="Google Shape;17162;p63"/>
            <p:cNvSpPr/>
            <p:nvPr/>
          </p:nvSpPr>
          <p:spPr>
            <a:xfrm>
              <a:off x="2971675" y="1023750"/>
              <a:ext cx="3725" cy="134950"/>
            </a:xfrm>
            <a:custGeom>
              <a:avLst/>
              <a:gdLst/>
              <a:ahLst/>
              <a:cxnLst/>
              <a:rect l="l" t="t" r="r" b="b"/>
              <a:pathLst>
                <a:path w="149" h="5398" extrusionOk="0">
                  <a:moveTo>
                    <a:pt x="148" y="0"/>
                  </a:moveTo>
                  <a:cubicBezTo>
                    <a:pt x="148" y="0"/>
                    <a:pt x="111" y="0"/>
                    <a:pt x="1" y="37"/>
                  </a:cubicBezTo>
                  <a:lnTo>
                    <a:pt x="1" y="5398"/>
                  </a:lnTo>
                  <a:lnTo>
                    <a:pt x="148" y="532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63" name="Google Shape;17163;p63"/>
            <p:cNvSpPr/>
            <p:nvPr/>
          </p:nvSpPr>
          <p:spPr>
            <a:xfrm>
              <a:off x="2952275" y="105517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03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64" name="Google Shape;17164;p63"/>
            <p:cNvSpPr/>
            <p:nvPr/>
          </p:nvSpPr>
          <p:spPr>
            <a:xfrm>
              <a:off x="2952275" y="108937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03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777" y="148"/>
                  </a:lnTo>
                  <a:lnTo>
                    <a:pt x="777" y="7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65" name="Google Shape;17165;p63"/>
            <p:cNvSpPr/>
            <p:nvPr/>
          </p:nvSpPr>
          <p:spPr>
            <a:xfrm>
              <a:off x="2952275" y="109305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703" y="1"/>
                  </a:moveTo>
                  <a:lnTo>
                    <a:pt x="333" y="851"/>
                  </a:lnTo>
                  <a:lnTo>
                    <a:pt x="0" y="1702"/>
                  </a:lnTo>
                  <a:lnTo>
                    <a:pt x="74" y="1776"/>
                  </a:lnTo>
                  <a:lnTo>
                    <a:pt x="370" y="962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66" name="Google Shape;17166;p63"/>
            <p:cNvSpPr/>
            <p:nvPr/>
          </p:nvSpPr>
          <p:spPr>
            <a:xfrm>
              <a:off x="2952275" y="11254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08"/>
                  </a:lnTo>
                  <a:lnTo>
                    <a:pt x="111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67" name="Google Shape;17167;p63"/>
            <p:cNvSpPr/>
            <p:nvPr/>
          </p:nvSpPr>
          <p:spPr>
            <a:xfrm>
              <a:off x="2954125" y="1153150"/>
              <a:ext cx="16650" cy="12950"/>
            </a:xfrm>
            <a:custGeom>
              <a:avLst/>
              <a:gdLst/>
              <a:ahLst/>
              <a:cxnLst/>
              <a:rect l="l" t="t" r="r" b="b"/>
              <a:pathLst>
                <a:path w="666" h="518" extrusionOk="0">
                  <a:moveTo>
                    <a:pt x="592" y="0"/>
                  </a:moveTo>
                  <a:lnTo>
                    <a:pt x="0" y="370"/>
                  </a:lnTo>
                  <a:lnTo>
                    <a:pt x="0" y="518"/>
                  </a:lnTo>
                  <a:lnTo>
                    <a:pt x="666" y="148"/>
                  </a:lnTo>
                  <a:lnTo>
                    <a:pt x="666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68" name="Google Shape;17168;p63"/>
            <p:cNvSpPr/>
            <p:nvPr/>
          </p:nvSpPr>
          <p:spPr>
            <a:xfrm>
              <a:off x="2952275" y="115315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74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69" name="Google Shape;17169;p63"/>
            <p:cNvSpPr/>
            <p:nvPr/>
          </p:nvSpPr>
          <p:spPr>
            <a:xfrm>
              <a:off x="2955050" y="1137425"/>
              <a:ext cx="15725" cy="16650"/>
            </a:xfrm>
            <a:custGeom>
              <a:avLst/>
              <a:gdLst/>
              <a:ahLst/>
              <a:cxnLst/>
              <a:rect l="l" t="t" r="r" b="b"/>
              <a:pathLst>
                <a:path w="629" h="666" extrusionOk="0">
                  <a:moveTo>
                    <a:pt x="0" y="1"/>
                  </a:moveTo>
                  <a:lnTo>
                    <a:pt x="555" y="629"/>
                  </a:lnTo>
                  <a:lnTo>
                    <a:pt x="629" y="66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70" name="Google Shape;17170;p63"/>
            <p:cNvSpPr/>
            <p:nvPr/>
          </p:nvSpPr>
          <p:spPr>
            <a:xfrm>
              <a:off x="2955975" y="1135575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37" y="1"/>
                  </a:moveTo>
                  <a:lnTo>
                    <a:pt x="0" y="75"/>
                  </a:lnTo>
                  <a:lnTo>
                    <a:pt x="592" y="740"/>
                  </a:lnTo>
                  <a:lnTo>
                    <a:pt x="629" y="70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71" name="Google Shape;17171;p63"/>
            <p:cNvSpPr/>
            <p:nvPr/>
          </p:nvSpPr>
          <p:spPr>
            <a:xfrm>
              <a:off x="2954125" y="1126325"/>
              <a:ext cx="17575" cy="12975"/>
            </a:xfrm>
            <a:custGeom>
              <a:avLst/>
              <a:gdLst/>
              <a:ahLst/>
              <a:cxnLst/>
              <a:rect l="l" t="t" r="r" b="b"/>
              <a:pathLst>
                <a:path w="703" h="519" extrusionOk="0">
                  <a:moveTo>
                    <a:pt x="703" y="1"/>
                  </a:moveTo>
                  <a:lnTo>
                    <a:pt x="0" y="445"/>
                  </a:lnTo>
                  <a:lnTo>
                    <a:pt x="37" y="518"/>
                  </a:lnTo>
                  <a:lnTo>
                    <a:pt x="703" y="112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72" name="Google Shape;17172;p63"/>
            <p:cNvSpPr/>
            <p:nvPr/>
          </p:nvSpPr>
          <p:spPr>
            <a:xfrm>
              <a:off x="2954125" y="1093050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629" y="112"/>
                  </a:lnTo>
                  <a:lnTo>
                    <a:pt x="0" y="1702"/>
                  </a:lnTo>
                  <a:lnTo>
                    <a:pt x="74" y="1702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73" name="Google Shape;17173;p63"/>
            <p:cNvSpPr/>
            <p:nvPr/>
          </p:nvSpPr>
          <p:spPr>
            <a:xfrm>
              <a:off x="2954125" y="1091200"/>
              <a:ext cx="17575" cy="12050"/>
            </a:xfrm>
            <a:custGeom>
              <a:avLst/>
              <a:gdLst/>
              <a:ahLst/>
              <a:cxnLst/>
              <a:rect l="l" t="t" r="r" b="b"/>
              <a:pathLst>
                <a:path w="703" h="482" extrusionOk="0">
                  <a:moveTo>
                    <a:pt x="703" y="1"/>
                  </a:moveTo>
                  <a:lnTo>
                    <a:pt x="0" y="445"/>
                  </a:lnTo>
                  <a:lnTo>
                    <a:pt x="37" y="482"/>
                  </a:lnTo>
                  <a:lnTo>
                    <a:pt x="703" y="75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74" name="Google Shape;17174;p63"/>
            <p:cNvSpPr/>
            <p:nvPr/>
          </p:nvSpPr>
          <p:spPr>
            <a:xfrm>
              <a:off x="2955050" y="106625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0" y="1"/>
                  </a:moveTo>
                  <a:lnTo>
                    <a:pt x="555" y="999"/>
                  </a:lnTo>
                  <a:lnTo>
                    <a:pt x="629" y="1036"/>
                  </a:lnTo>
                  <a:lnTo>
                    <a:pt x="629" y="103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75" name="Google Shape;17175;p63"/>
            <p:cNvSpPr/>
            <p:nvPr/>
          </p:nvSpPr>
          <p:spPr>
            <a:xfrm>
              <a:off x="2954125" y="1056100"/>
              <a:ext cx="17575" cy="12950"/>
            </a:xfrm>
            <a:custGeom>
              <a:avLst/>
              <a:gdLst/>
              <a:ahLst/>
              <a:cxnLst/>
              <a:rect l="l" t="t" r="r" b="b"/>
              <a:pathLst>
                <a:path w="703" h="518" extrusionOk="0">
                  <a:moveTo>
                    <a:pt x="703" y="0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03" y="111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76" name="Google Shape;17176;p63"/>
            <p:cNvSpPr/>
            <p:nvPr/>
          </p:nvSpPr>
          <p:spPr>
            <a:xfrm>
              <a:off x="2955975" y="106532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37" y="1"/>
                  </a:moveTo>
                  <a:lnTo>
                    <a:pt x="0" y="38"/>
                  </a:lnTo>
                  <a:lnTo>
                    <a:pt x="592" y="1073"/>
                  </a:lnTo>
                  <a:lnTo>
                    <a:pt x="629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77" name="Google Shape;17177;p63"/>
            <p:cNvSpPr/>
            <p:nvPr/>
          </p:nvSpPr>
          <p:spPr>
            <a:xfrm>
              <a:off x="2952275" y="1024675"/>
              <a:ext cx="3725" cy="144200"/>
            </a:xfrm>
            <a:custGeom>
              <a:avLst/>
              <a:gdLst/>
              <a:ahLst/>
              <a:cxnLst/>
              <a:rect l="l" t="t" r="r" b="b"/>
              <a:pathLst>
                <a:path w="149" h="5768" extrusionOk="0">
                  <a:moveTo>
                    <a:pt x="0" y="0"/>
                  </a:moveTo>
                  <a:lnTo>
                    <a:pt x="0" y="5768"/>
                  </a:lnTo>
                  <a:lnTo>
                    <a:pt x="148" y="569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78" name="Google Shape;17178;p63"/>
            <p:cNvSpPr/>
            <p:nvPr/>
          </p:nvSpPr>
          <p:spPr>
            <a:xfrm>
              <a:off x="2950425" y="1024675"/>
              <a:ext cx="6500" cy="146050"/>
            </a:xfrm>
            <a:custGeom>
              <a:avLst/>
              <a:gdLst/>
              <a:ahLst/>
              <a:cxnLst/>
              <a:rect l="l" t="t" r="r" b="b"/>
              <a:pathLst>
                <a:path w="260" h="5842" extrusionOk="0">
                  <a:moveTo>
                    <a:pt x="74" y="0"/>
                  </a:moveTo>
                  <a:lnTo>
                    <a:pt x="0" y="5731"/>
                  </a:lnTo>
                  <a:lnTo>
                    <a:pt x="148" y="5841"/>
                  </a:lnTo>
                  <a:lnTo>
                    <a:pt x="259" y="573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79" name="Google Shape;17179;p63"/>
            <p:cNvSpPr/>
            <p:nvPr/>
          </p:nvSpPr>
          <p:spPr>
            <a:xfrm>
              <a:off x="2950425" y="1024675"/>
              <a:ext cx="3725" cy="146050"/>
            </a:xfrm>
            <a:custGeom>
              <a:avLst/>
              <a:gdLst/>
              <a:ahLst/>
              <a:cxnLst/>
              <a:rect l="l" t="t" r="r" b="b"/>
              <a:pathLst>
                <a:path w="149" h="5842" extrusionOk="0">
                  <a:moveTo>
                    <a:pt x="0" y="0"/>
                  </a:moveTo>
                  <a:lnTo>
                    <a:pt x="0" y="5731"/>
                  </a:lnTo>
                  <a:lnTo>
                    <a:pt x="148" y="584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80" name="Google Shape;17180;p63"/>
            <p:cNvSpPr/>
            <p:nvPr/>
          </p:nvSpPr>
          <p:spPr>
            <a:xfrm>
              <a:off x="2955050" y="10320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666" y="555"/>
                  </a:lnTo>
                  <a:lnTo>
                    <a:pt x="776" y="40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81" name="Google Shape;17181;p63"/>
            <p:cNvSpPr/>
            <p:nvPr/>
          </p:nvSpPr>
          <p:spPr>
            <a:xfrm>
              <a:off x="2955975" y="1033900"/>
              <a:ext cx="17575" cy="44400"/>
            </a:xfrm>
            <a:custGeom>
              <a:avLst/>
              <a:gdLst/>
              <a:ahLst/>
              <a:cxnLst/>
              <a:rect l="l" t="t" r="r" b="b"/>
              <a:pathLst>
                <a:path w="703" h="1776" extrusionOk="0">
                  <a:moveTo>
                    <a:pt x="37" y="1"/>
                  </a:moveTo>
                  <a:lnTo>
                    <a:pt x="0" y="75"/>
                  </a:lnTo>
                  <a:lnTo>
                    <a:pt x="370" y="999"/>
                  </a:lnTo>
                  <a:lnTo>
                    <a:pt x="629" y="1775"/>
                  </a:lnTo>
                  <a:lnTo>
                    <a:pt x="703" y="1738"/>
                  </a:lnTo>
                  <a:lnTo>
                    <a:pt x="370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82" name="Google Shape;17182;p63"/>
            <p:cNvSpPr/>
            <p:nvPr/>
          </p:nvSpPr>
          <p:spPr>
            <a:xfrm>
              <a:off x="2955050" y="10662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666" y="555"/>
                  </a:lnTo>
                  <a:lnTo>
                    <a:pt x="776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83" name="Google Shape;17183;p63"/>
            <p:cNvSpPr/>
            <p:nvPr/>
          </p:nvSpPr>
          <p:spPr>
            <a:xfrm>
              <a:off x="2955050" y="1035750"/>
              <a:ext cx="16650" cy="42550"/>
            </a:xfrm>
            <a:custGeom>
              <a:avLst/>
              <a:gdLst/>
              <a:ahLst/>
              <a:cxnLst/>
              <a:rect l="l" t="t" r="r" b="b"/>
              <a:pathLst>
                <a:path w="666" h="1702" extrusionOk="0">
                  <a:moveTo>
                    <a:pt x="0" y="1"/>
                  </a:moveTo>
                  <a:lnTo>
                    <a:pt x="629" y="1701"/>
                  </a:lnTo>
                  <a:lnTo>
                    <a:pt x="666" y="1627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84" name="Google Shape;17184;p63"/>
            <p:cNvSpPr/>
            <p:nvPr/>
          </p:nvSpPr>
          <p:spPr>
            <a:xfrm>
              <a:off x="2955050" y="10329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2"/>
                  </a:lnTo>
                  <a:lnTo>
                    <a:pt x="666" y="518"/>
                  </a:lnTo>
                  <a:lnTo>
                    <a:pt x="740" y="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85" name="Google Shape;17185;p63"/>
            <p:cNvSpPr/>
            <p:nvPr/>
          </p:nvSpPr>
          <p:spPr>
            <a:xfrm>
              <a:off x="2955050" y="11023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37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666" y="518"/>
                  </a:lnTo>
                  <a:lnTo>
                    <a:pt x="776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86" name="Google Shape;17186;p63"/>
            <p:cNvSpPr/>
            <p:nvPr/>
          </p:nvSpPr>
          <p:spPr>
            <a:xfrm>
              <a:off x="2955975" y="1105075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37" y="1"/>
                  </a:moveTo>
                  <a:lnTo>
                    <a:pt x="0" y="38"/>
                  </a:lnTo>
                  <a:lnTo>
                    <a:pt x="370" y="962"/>
                  </a:lnTo>
                  <a:lnTo>
                    <a:pt x="629" y="1738"/>
                  </a:lnTo>
                  <a:lnTo>
                    <a:pt x="703" y="1701"/>
                  </a:lnTo>
                  <a:lnTo>
                    <a:pt x="370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87" name="Google Shape;17187;p63"/>
            <p:cNvSpPr/>
            <p:nvPr/>
          </p:nvSpPr>
          <p:spPr>
            <a:xfrm>
              <a:off x="2955050" y="11374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666" y="555"/>
                  </a:lnTo>
                  <a:lnTo>
                    <a:pt x="776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88" name="Google Shape;17188;p63"/>
            <p:cNvSpPr/>
            <p:nvPr/>
          </p:nvSpPr>
          <p:spPr>
            <a:xfrm>
              <a:off x="2955975" y="1165150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37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629" y="481"/>
                  </a:lnTo>
                  <a:lnTo>
                    <a:pt x="776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89" name="Google Shape;17189;p63"/>
            <p:cNvSpPr/>
            <p:nvPr/>
          </p:nvSpPr>
          <p:spPr>
            <a:xfrm>
              <a:off x="2955050" y="1165150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666" y="481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0" name="Google Shape;17190;p63"/>
            <p:cNvSpPr/>
            <p:nvPr/>
          </p:nvSpPr>
          <p:spPr>
            <a:xfrm>
              <a:off x="2955975" y="1148525"/>
              <a:ext cx="15725" cy="17575"/>
            </a:xfrm>
            <a:custGeom>
              <a:avLst/>
              <a:gdLst/>
              <a:ahLst/>
              <a:cxnLst/>
              <a:rect l="l" t="t" r="r" b="b"/>
              <a:pathLst>
                <a:path w="629" h="703" extrusionOk="0">
                  <a:moveTo>
                    <a:pt x="518" y="0"/>
                  </a:moveTo>
                  <a:lnTo>
                    <a:pt x="0" y="703"/>
                  </a:lnTo>
                  <a:lnTo>
                    <a:pt x="0" y="703"/>
                  </a:lnTo>
                  <a:lnTo>
                    <a:pt x="111" y="66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1" name="Google Shape;17191;p63"/>
            <p:cNvSpPr/>
            <p:nvPr/>
          </p:nvSpPr>
          <p:spPr>
            <a:xfrm>
              <a:off x="2955050" y="1147600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592" y="0"/>
                  </a:moveTo>
                  <a:lnTo>
                    <a:pt x="0" y="703"/>
                  </a:lnTo>
                  <a:lnTo>
                    <a:pt x="37" y="740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2" name="Google Shape;17192;p63"/>
            <p:cNvSpPr/>
            <p:nvPr/>
          </p:nvSpPr>
          <p:spPr>
            <a:xfrm>
              <a:off x="2955050" y="113835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0"/>
                  </a:moveTo>
                  <a:lnTo>
                    <a:pt x="0" y="74"/>
                  </a:lnTo>
                  <a:lnTo>
                    <a:pt x="666" y="518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3" name="Google Shape;17193;p63"/>
            <p:cNvSpPr/>
            <p:nvPr/>
          </p:nvSpPr>
          <p:spPr>
            <a:xfrm>
              <a:off x="2955050" y="1106000"/>
              <a:ext cx="16650" cy="42550"/>
            </a:xfrm>
            <a:custGeom>
              <a:avLst/>
              <a:gdLst/>
              <a:ahLst/>
              <a:cxnLst/>
              <a:rect l="l" t="t" r="r" b="b"/>
              <a:pathLst>
                <a:path w="666" h="1702" extrusionOk="0">
                  <a:moveTo>
                    <a:pt x="0" y="1"/>
                  </a:moveTo>
                  <a:lnTo>
                    <a:pt x="629" y="1701"/>
                  </a:lnTo>
                  <a:lnTo>
                    <a:pt x="666" y="1664"/>
                  </a:lnTo>
                  <a:lnTo>
                    <a:pt x="74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4" name="Google Shape;17194;p63"/>
            <p:cNvSpPr/>
            <p:nvPr/>
          </p:nvSpPr>
          <p:spPr>
            <a:xfrm>
              <a:off x="2955050" y="110322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112"/>
                  </a:lnTo>
                  <a:lnTo>
                    <a:pt x="666" y="481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5" name="Google Shape;17195;p63"/>
            <p:cNvSpPr/>
            <p:nvPr/>
          </p:nvSpPr>
          <p:spPr>
            <a:xfrm>
              <a:off x="2955975" y="1078275"/>
              <a:ext cx="15725" cy="24975"/>
            </a:xfrm>
            <a:custGeom>
              <a:avLst/>
              <a:gdLst/>
              <a:ahLst/>
              <a:cxnLst/>
              <a:rect l="l" t="t" r="r" b="b"/>
              <a:pathLst>
                <a:path w="629" h="999" extrusionOk="0">
                  <a:moveTo>
                    <a:pt x="518" y="0"/>
                  </a:moveTo>
                  <a:lnTo>
                    <a:pt x="0" y="999"/>
                  </a:lnTo>
                  <a:lnTo>
                    <a:pt x="111" y="962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6" name="Google Shape;17196;p63"/>
            <p:cNvSpPr/>
            <p:nvPr/>
          </p:nvSpPr>
          <p:spPr>
            <a:xfrm>
              <a:off x="2955050" y="1068100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666" y="481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7" name="Google Shape;17197;p63"/>
            <p:cNvSpPr/>
            <p:nvPr/>
          </p:nvSpPr>
          <p:spPr>
            <a:xfrm>
              <a:off x="2955050" y="107642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592" y="0"/>
                  </a:moveTo>
                  <a:lnTo>
                    <a:pt x="0" y="1073"/>
                  </a:lnTo>
                  <a:lnTo>
                    <a:pt x="37" y="1073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8" name="Google Shape;17198;p63"/>
            <p:cNvSpPr/>
            <p:nvPr/>
          </p:nvSpPr>
          <p:spPr>
            <a:xfrm>
              <a:off x="2970750" y="1022825"/>
              <a:ext cx="4650" cy="157150"/>
            </a:xfrm>
            <a:custGeom>
              <a:avLst/>
              <a:gdLst/>
              <a:ahLst/>
              <a:cxnLst/>
              <a:rect l="l" t="t" r="r" b="b"/>
              <a:pathLst>
                <a:path w="186" h="6286" extrusionOk="0">
                  <a:moveTo>
                    <a:pt x="185" y="0"/>
                  </a:moveTo>
                  <a:cubicBezTo>
                    <a:pt x="185" y="37"/>
                    <a:pt x="148" y="37"/>
                    <a:pt x="112" y="37"/>
                  </a:cubicBezTo>
                  <a:lnTo>
                    <a:pt x="1" y="6174"/>
                  </a:lnTo>
                  <a:lnTo>
                    <a:pt x="148" y="6285"/>
                  </a:lnTo>
                  <a:lnTo>
                    <a:pt x="185" y="6248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9" name="Google Shape;17199;p63"/>
            <p:cNvSpPr/>
            <p:nvPr/>
          </p:nvSpPr>
          <p:spPr>
            <a:xfrm>
              <a:off x="2970750" y="1024675"/>
              <a:ext cx="3725" cy="156225"/>
            </a:xfrm>
            <a:custGeom>
              <a:avLst/>
              <a:gdLst/>
              <a:ahLst/>
              <a:cxnLst/>
              <a:rect l="l" t="t" r="r" b="b"/>
              <a:pathLst>
                <a:path w="149" h="6249" extrusionOk="0">
                  <a:moveTo>
                    <a:pt x="1" y="0"/>
                  </a:moveTo>
                  <a:lnTo>
                    <a:pt x="1" y="6137"/>
                  </a:lnTo>
                  <a:lnTo>
                    <a:pt x="148" y="624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0" name="Google Shape;17200;p63"/>
            <p:cNvSpPr/>
            <p:nvPr/>
          </p:nvSpPr>
          <p:spPr>
            <a:xfrm>
              <a:off x="2992000" y="1013575"/>
              <a:ext cx="6500" cy="157150"/>
            </a:xfrm>
            <a:custGeom>
              <a:avLst/>
              <a:gdLst/>
              <a:ahLst/>
              <a:cxnLst/>
              <a:rect l="l" t="t" r="r" b="b"/>
              <a:pathLst>
                <a:path w="260" h="6286" extrusionOk="0">
                  <a:moveTo>
                    <a:pt x="186" y="0"/>
                  </a:moveTo>
                  <a:cubicBezTo>
                    <a:pt x="112" y="74"/>
                    <a:pt x="38" y="74"/>
                    <a:pt x="1" y="148"/>
                  </a:cubicBezTo>
                  <a:lnTo>
                    <a:pt x="1" y="6175"/>
                  </a:lnTo>
                  <a:lnTo>
                    <a:pt x="149" y="6285"/>
                  </a:lnTo>
                  <a:lnTo>
                    <a:pt x="260" y="617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1" name="Google Shape;17201;p63"/>
            <p:cNvSpPr/>
            <p:nvPr/>
          </p:nvSpPr>
          <p:spPr>
            <a:xfrm>
              <a:off x="2994775" y="1012650"/>
              <a:ext cx="3725" cy="158075"/>
            </a:xfrm>
            <a:custGeom>
              <a:avLst/>
              <a:gdLst/>
              <a:ahLst/>
              <a:cxnLst/>
              <a:rect l="l" t="t" r="r" b="b"/>
              <a:pathLst>
                <a:path w="149" h="6323" extrusionOk="0">
                  <a:moveTo>
                    <a:pt x="149" y="0"/>
                  </a:moveTo>
                  <a:cubicBezTo>
                    <a:pt x="112" y="0"/>
                    <a:pt x="75" y="37"/>
                    <a:pt x="1" y="74"/>
                  </a:cubicBezTo>
                  <a:lnTo>
                    <a:pt x="1" y="6322"/>
                  </a:lnTo>
                  <a:lnTo>
                    <a:pt x="149" y="6212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2" name="Google Shape;17202;p63"/>
            <p:cNvSpPr/>
            <p:nvPr/>
          </p:nvSpPr>
          <p:spPr>
            <a:xfrm>
              <a:off x="2975375" y="10320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08"/>
                  </a:lnTo>
                  <a:lnTo>
                    <a:pt x="74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3" name="Google Shape;17203;p63"/>
            <p:cNvSpPr/>
            <p:nvPr/>
          </p:nvSpPr>
          <p:spPr>
            <a:xfrm>
              <a:off x="2975375" y="1033900"/>
              <a:ext cx="17575" cy="44400"/>
            </a:xfrm>
            <a:custGeom>
              <a:avLst/>
              <a:gdLst/>
              <a:ahLst/>
              <a:cxnLst/>
              <a:rect l="l" t="t" r="r" b="b"/>
              <a:pathLst>
                <a:path w="703" h="1776" extrusionOk="0">
                  <a:moveTo>
                    <a:pt x="666" y="1"/>
                  </a:moveTo>
                  <a:lnTo>
                    <a:pt x="333" y="851"/>
                  </a:lnTo>
                  <a:lnTo>
                    <a:pt x="0" y="1738"/>
                  </a:lnTo>
                  <a:lnTo>
                    <a:pt x="74" y="1775"/>
                  </a:lnTo>
                  <a:lnTo>
                    <a:pt x="333" y="999"/>
                  </a:lnTo>
                  <a:lnTo>
                    <a:pt x="703" y="75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4" name="Google Shape;17204;p63"/>
            <p:cNvSpPr/>
            <p:nvPr/>
          </p:nvSpPr>
          <p:spPr>
            <a:xfrm>
              <a:off x="2975375" y="10662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777" y="149"/>
                  </a:lnTo>
                  <a:lnTo>
                    <a:pt x="777" y="75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5" name="Google Shape;17205;p63"/>
            <p:cNvSpPr/>
            <p:nvPr/>
          </p:nvSpPr>
          <p:spPr>
            <a:xfrm>
              <a:off x="2977225" y="1035750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629" y="38"/>
                  </a:lnTo>
                  <a:lnTo>
                    <a:pt x="0" y="1627"/>
                  </a:lnTo>
                  <a:lnTo>
                    <a:pt x="37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6" name="Google Shape;17206;p63"/>
            <p:cNvSpPr/>
            <p:nvPr/>
          </p:nvSpPr>
          <p:spPr>
            <a:xfrm>
              <a:off x="2975375" y="10329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07"/>
                  </a:lnTo>
                  <a:lnTo>
                    <a:pt x="74" y="518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7" name="Google Shape;17207;p63"/>
            <p:cNvSpPr/>
            <p:nvPr/>
          </p:nvSpPr>
          <p:spPr>
            <a:xfrm>
              <a:off x="2975375" y="11023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03" y="1"/>
                  </a:moveTo>
                  <a:lnTo>
                    <a:pt x="0" y="407"/>
                  </a:lnTo>
                  <a:lnTo>
                    <a:pt x="74" y="518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8" name="Google Shape;17208;p63"/>
            <p:cNvSpPr/>
            <p:nvPr/>
          </p:nvSpPr>
          <p:spPr>
            <a:xfrm>
              <a:off x="2975375" y="1105075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666" y="1"/>
                  </a:moveTo>
                  <a:lnTo>
                    <a:pt x="333" y="814"/>
                  </a:lnTo>
                  <a:lnTo>
                    <a:pt x="0" y="1701"/>
                  </a:lnTo>
                  <a:lnTo>
                    <a:pt x="74" y="1738"/>
                  </a:lnTo>
                  <a:lnTo>
                    <a:pt x="333" y="962"/>
                  </a:lnTo>
                  <a:lnTo>
                    <a:pt x="703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9" name="Google Shape;17209;p63"/>
            <p:cNvSpPr/>
            <p:nvPr/>
          </p:nvSpPr>
          <p:spPr>
            <a:xfrm>
              <a:off x="2975375" y="11374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777" y="111"/>
                  </a:lnTo>
                  <a:lnTo>
                    <a:pt x="777" y="37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0" name="Google Shape;17210;p63"/>
            <p:cNvSpPr/>
            <p:nvPr/>
          </p:nvSpPr>
          <p:spPr>
            <a:xfrm>
              <a:off x="2975375" y="1165150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666" y="1"/>
                  </a:moveTo>
                  <a:lnTo>
                    <a:pt x="0" y="370"/>
                  </a:lnTo>
                  <a:lnTo>
                    <a:pt x="74" y="481"/>
                  </a:lnTo>
                  <a:lnTo>
                    <a:pt x="740" y="112"/>
                  </a:lnTo>
                  <a:lnTo>
                    <a:pt x="740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1" name="Google Shape;17211;p63"/>
            <p:cNvSpPr/>
            <p:nvPr/>
          </p:nvSpPr>
          <p:spPr>
            <a:xfrm>
              <a:off x="2975375" y="1165150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1"/>
                  </a:moveTo>
                  <a:lnTo>
                    <a:pt x="0" y="444"/>
                  </a:lnTo>
                  <a:lnTo>
                    <a:pt x="74" y="481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2" name="Google Shape;17212;p63"/>
            <p:cNvSpPr/>
            <p:nvPr/>
          </p:nvSpPr>
          <p:spPr>
            <a:xfrm>
              <a:off x="2978150" y="1148525"/>
              <a:ext cx="14800" cy="17575"/>
            </a:xfrm>
            <a:custGeom>
              <a:avLst/>
              <a:gdLst/>
              <a:ahLst/>
              <a:cxnLst/>
              <a:rect l="l" t="t" r="r" b="b"/>
              <a:pathLst>
                <a:path w="592" h="703" extrusionOk="0">
                  <a:moveTo>
                    <a:pt x="0" y="0"/>
                  </a:moveTo>
                  <a:lnTo>
                    <a:pt x="555" y="666"/>
                  </a:lnTo>
                  <a:lnTo>
                    <a:pt x="592" y="70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3" name="Google Shape;17213;p63"/>
            <p:cNvSpPr/>
            <p:nvPr/>
          </p:nvSpPr>
          <p:spPr>
            <a:xfrm>
              <a:off x="2979075" y="1147600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37" y="0"/>
                  </a:moveTo>
                  <a:lnTo>
                    <a:pt x="0" y="37"/>
                  </a:lnTo>
                  <a:lnTo>
                    <a:pt x="555" y="740"/>
                  </a:lnTo>
                  <a:lnTo>
                    <a:pt x="629" y="70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4" name="Google Shape;17214;p63"/>
            <p:cNvSpPr/>
            <p:nvPr/>
          </p:nvSpPr>
          <p:spPr>
            <a:xfrm>
              <a:off x="2975375" y="11383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0"/>
                  </a:moveTo>
                  <a:lnTo>
                    <a:pt x="0" y="407"/>
                  </a:lnTo>
                  <a:lnTo>
                    <a:pt x="74" y="518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5" name="Google Shape;17215;p63"/>
            <p:cNvSpPr/>
            <p:nvPr/>
          </p:nvSpPr>
          <p:spPr>
            <a:xfrm>
              <a:off x="2977225" y="1106000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629" y="37"/>
                  </a:lnTo>
                  <a:lnTo>
                    <a:pt x="0" y="1664"/>
                  </a:lnTo>
                  <a:lnTo>
                    <a:pt x="37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6" name="Google Shape;17216;p63"/>
            <p:cNvSpPr/>
            <p:nvPr/>
          </p:nvSpPr>
          <p:spPr>
            <a:xfrm>
              <a:off x="2975375" y="11032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1"/>
                  </a:moveTo>
                  <a:lnTo>
                    <a:pt x="0" y="444"/>
                  </a:lnTo>
                  <a:lnTo>
                    <a:pt x="74" y="481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7" name="Google Shape;17217;p63"/>
            <p:cNvSpPr/>
            <p:nvPr/>
          </p:nvSpPr>
          <p:spPr>
            <a:xfrm>
              <a:off x="2978150" y="1078275"/>
              <a:ext cx="14800" cy="24975"/>
            </a:xfrm>
            <a:custGeom>
              <a:avLst/>
              <a:gdLst/>
              <a:ahLst/>
              <a:cxnLst/>
              <a:rect l="l" t="t" r="r" b="b"/>
              <a:pathLst>
                <a:path w="592" h="999" extrusionOk="0">
                  <a:moveTo>
                    <a:pt x="0" y="0"/>
                  </a:moveTo>
                  <a:lnTo>
                    <a:pt x="555" y="962"/>
                  </a:lnTo>
                  <a:lnTo>
                    <a:pt x="592" y="99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8" name="Google Shape;17218;p63"/>
            <p:cNvSpPr/>
            <p:nvPr/>
          </p:nvSpPr>
          <p:spPr>
            <a:xfrm>
              <a:off x="2975375" y="1068100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1"/>
                  </a:moveTo>
                  <a:lnTo>
                    <a:pt x="0" y="444"/>
                  </a:lnTo>
                  <a:lnTo>
                    <a:pt x="74" y="481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9" name="Google Shape;17219;p63"/>
            <p:cNvSpPr/>
            <p:nvPr/>
          </p:nvSpPr>
          <p:spPr>
            <a:xfrm>
              <a:off x="2979075" y="107642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37" y="0"/>
                  </a:moveTo>
                  <a:lnTo>
                    <a:pt x="0" y="74"/>
                  </a:lnTo>
                  <a:lnTo>
                    <a:pt x="555" y="1073"/>
                  </a:lnTo>
                  <a:lnTo>
                    <a:pt x="629" y="107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0" name="Google Shape;17220;p63"/>
            <p:cNvSpPr/>
            <p:nvPr/>
          </p:nvSpPr>
          <p:spPr>
            <a:xfrm>
              <a:off x="2974450" y="1021900"/>
              <a:ext cx="3725" cy="158075"/>
            </a:xfrm>
            <a:custGeom>
              <a:avLst/>
              <a:gdLst/>
              <a:ahLst/>
              <a:cxnLst/>
              <a:rect l="l" t="t" r="r" b="b"/>
              <a:pathLst>
                <a:path w="149" h="6323" extrusionOk="0">
                  <a:moveTo>
                    <a:pt x="148" y="0"/>
                  </a:moveTo>
                  <a:cubicBezTo>
                    <a:pt x="111" y="74"/>
                    <a:pt x="37" y="74"/>
                    <a:pt x="0" y="74"/>
                  </a:cubicBezTo>
                  <a:lnTo>
                    <a:pt x="0" y="6322"/>
                  </a:lnTo>
                  <a:lnTo>
                    <a:pt x="148" y="621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1" name="Google Shape;17221;p63"/>
            <p:cNvSpPr/>
            <p:nvPr/>
          </p:nvSpPr>
          <p:spPr>
            <a:xfrm>
              <a:off x="2963350" y="11660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8" y="1"/>
                  </a:moveTo>
                  <a:lnTo>
                    <a:pt x="1" y="38"/>
                  </a:lnTo>
                  <a:lnTo>
                    <a:pt x="1" y="925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2" name="Google Shape;17222;p63"/>
            <p:cNvSpPr/>
            <p:nvPr/>
          </p:nvSpPr>
          <p:spPr>
            <a:xfrm>
              <a:off x="2960575" y="11651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3" name="Google Shape;17223;p63"/>
            <p:cNvSpPr/>
            <p:nvPr/>
          </p:nvSpPr>
          <p:spPr>
            <a:xfrm>
              <a:off x="2971675" y="1158675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1" y="1"/>
                  </a:moveTo>
                  <a:lnTo>
                    <a:pt x="1" y="925"/>
                  </a:lnTo>
                  <a:lnTo>
                    <a:pt x="75" y="999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4" name="Google Shape;17224;p63"/>
            <p:cNvSpPr/>
            <p:nvPr/>
          </p:nvSpPr>
          <p:spPr>
            <a:xfrm>
              <a:off x="2973525" y="11577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5" name="Google Shape;17225;p63"/>
            <p:cNvSpPr/>
            <p:nvPr/>
          </p:nvSpPr>
          <p:spPr>
            <a:xfrm>
              <a:off x="2960575" y="11577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9" y="1"/>
                  </a:moveTo>
                  <a:lnTo>
                    <a:pt x="1" y="297"/>
                  </a:lnTo>
                  <a:lnTo>
                    <a:pt x="112" y="297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6" name="Google Shape;17226;p63"/>
            <p:cNvSpPr/>
            <p:nvPr/>
          </p:nvSpPr>
          <p:spPr>
            <a:xfrm>
              <a:off x="2963350" y="1157750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444" y="1"/>
                  </a:moveTo>
                  <a:lnTo>
                    <a:pt x="1" y="297"/>
                  </a:lnTo>
                  <a:lnTo>
                    <a:pt x="1" y="371"/>
                  </a:lnTo>
                  <a:lnTo>
                    <a:pt x="444" y="112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7" name="Google Shape;17227;p63"/>
            <p:cNvSpPr/>
            <p:nvPr/>
          </p:nvSpPr>
          <p:spPr>
            <a:xfrm>
              <a:off x="2951350" y="11716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8" name="Google Shape;17228;p63"/>
            <p:cNvSpPr/>
            <p:nvPr/>
          </p:nvSpPr>
          <p:spPr>
            <a:xfrm>
              <a:off x="2950425" y="11707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9" name="Google Shape;17229;p63"/>
            <p:cNvSpPr/>
            <p:nvPr/>
          </p:nvSpPr>
          <p:spPr>
            <a:xfrm>
              <a:off x="2961500" y="11651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0" name="Google Shape;17230;p63"/>
            <p:cNvSpPr/>
            <p:nvPr/>
          </p:nvSpPr>
          <p:spPr>
            <a:xfrm>
              <a:off x="2963350" y="11651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1" name="Google Shape;17231;p63"/>
            <p:cNvSpPr/>
            <p:nvPr/>
          </p:nvSpPr>
          <p:spPr>
            <a:xfrm>
              <a:off x="2950425" y="11633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2" name="Google Shape;17232;p63"/>
            <p:cNvSpPr/>
            <p:nvPr/>
          </p:nvSpPr>
          <p:spPr>
            <a:xfrm>
              <a:off x="2951350" y="1165150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518" y="1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3" name="Google Shape;17233;p63"/>
            <p:cNvSpPr/>
            <p:nvPr/>
          </p:nvSpPr>
          <p:spPr>
            <a:xfrm>
              <a:off x="2941175" y="117902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0"/>
                  </a:moveTo>
                  <a:lnTo>
                    <a:pt x="1" y="924"/>
                  </a:lnTo>
                  <a:lnTo>
                    <a:pt x="74" y="85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4" name="Google Shape;17234;p63"/>
            <p:cNvSpPr/>
            <p:nvPr/>
          </p:nvSpPr>
          <p:spPr>
            <a:xfrm>
              <a:off x="2940250" y="11762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62"/>
                  </a:lnTo>
                  <a:lnTo>
                    <a:pt x="38" y="1035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5" name="Google Shape;17235;p63"/>
            <p:cNvSpPr/>
            <p:nvPr/>
          </p:nvSpPr>
          <p:spPr>
            <a:xfrm>
              <a:off x="2950425" y="11716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6" name="Google Shape;17236;p63"/>
            <p:cNvSpPr/>
            <p:nvPr/>
          </p:nvSpPr>
          <p:spPr>
            <a:xfrm>
              <a:off x="2952275" y="11707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7" name="Google Shape;17237;p63"/>
            <p:cNvSpPr/>
            <p:nvPr/>
          </p:nvSpPr>
          <p:spPr>
            <a:xfrm>
              <a:off x="2940250" y="11688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81" y="1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555" y="74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8" name="Google Shape;17238;p63"/>
            <p:cNvSpPr/>
            <p:nvPr/>
          </p:nvSpPr>
          <p:spPr>
            <a:xfrm>
              <a:off x="2941175" y="117070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0"/>
                  </a:moveTo>
                  <a:lnTo>
                    <a:pt x="1" y="259"/>
                  </a:lnTo>
                  <a:lnTo>
                    <a:pt x="1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9" name="Google Shape;17239;p63"/>
            <p:cNvSpPr/>
            <p:nvPr/>
          </p:nvSpPr>
          <p:spPr>
            <a:xfrm>
              <a:off x="2931000" y="11845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75" y="0"/>
                  </a:moveTo>
                  <a:lnTo>
                    <a:pt x="1" y="37"/>
                  </a:lnTo>
                  <a:lnTo>
                    <a:pt x="1" y="924"/>
                  </a:lnTo>
                  <a:lnTo>
                    <a:pt x="75" y="88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0" name="Google Shape;17240;p63"/>
            <p:cNvSpPr/>
            <p:nvPr/>
          </p:nvSpPr>
          <p:spPr>
            <a:xfrm>
              <a:off x="2929150" y="11836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1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1" name="Google Shape;17241;p63"/>
            <p:cNvSpPr/>
            <p:nvPr/>
          </p:nvSpPr>
          <p:spPr>
            <a:xfrm>
              <a:off x="2940250" y="11771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25"/>
                  </a:lnTo>
                  <a:lnTo>
                    <a:pt x="75" y="998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2" name="Google Shape;17242;p63"/>
            <p:cNvSpPr/>
            <p:nvPr/>
          </p:nvSpPr>
          <p:spPr>
            <a:xfrm>
              <a:off x="2942100" y="11762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3" name="Google Shape;17243;p63"/>
            <p:cNvSpPr/>
            <p:nvPr/>
          </p:nvSpPr>
          <p:spPr>
            <a:xfrm>
              <a:off x="2929150" y="11762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9" y="0"/>
                  </a:moveTo>
                  <a:lnTo>
                    <a:pt x="1" y="296"/>
                  </a:lnTo>
                  <a:lnTo>
                    <a:pt x="75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4" name="Google Shape;17244;p63"/>
            <p:cNvSpPr/>
            <p:nvPr/>
          </p:nvSpPr>
          <p:spPr>
            <a:xfrm>
              <a:off x="2931000" y="117625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81" y="1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5" name="Google Shape;17245;p63"/>
            <p:cNvSpPr/>
            <p:nvPr/>
          </p:nvSpPr>
          <p:spPr>
            <a:xfrm>
              <a:off x="2919925" y="1190100"/>
              <a:ext cx="2800" cy="23150"/>
            </a:xfrm>
            <a:custGeom>
              <a:avLst/>
              <a:gdLst/>
              <a:ahLst/>
              <a:cxnLst/>
              <a:rect l="l" t="t" r="r" b="b"/>
              <a:pathLst>
                <a:path w="112" h="926" extrusionOk="0">
                  <a:moveTo>
                    <a:pt x="111" y="1"/>
                  </a:moveTo>
                  <a:lnTo>
                    <a:pt x="0" y="38"/>
                  </a:lnTo>
                  <a:lnTo>
                    <a:pt x="0" y="925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6" name="Google Shape;17246;p63"/>
            <p:cNvSpPr/>
            <p:nvPr/>
          </p:nvSpPr>
          <p:spPr>
            <a:xfrm>
              <a:off x="2919000" y="11891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7" name="Google Shape;17247;p63"/>
            <p:cNvSpPr/>
            <p:nvPr/>
          </p:nvSpPr>
          <p:spPr>
            <a:xfrm>
              <a:off x="2929150" y="11836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4"/>
                  </a:lnTo>
                  <a:lnTo>
                    <a:pt x="75" y="96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8" name="Google Shape;17248;p63"/>
            <p:cNvSpPr/>
            <p:nvPr/>
          </p:nvSpPr>
          <p:spPr>
            <a:xfrm>
              <a:off x="2931000" y="11836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1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9" name="Google Shape;17249;p63"/>
            <p:cNvSpPr/>
            <p:nvPr/>
          </p:nvSpPr>
          <p:spPr>
            <a:xfrm>
              <a:off x="2919000" y="118180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518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0" name="Google Shape;17250;p63"/>
            <p:cNvSpPr/>
            <p:nvPr/>
          </p:nvSpPr>
          <p:spPr>
            <a:xfrm>
              <a:off x="2919925" y="1183650"/>
              <a:ext cx="12950" cy="7400"/>
            </a:xfrm>
            <a:custGeom>
              <a:avLst/>
              <a:gdLst/>
              <a:ahLst/>
              <a:cxnLst/>
              <a:rect l="l" t="t" r="r" b="b"/>
              <a:pathLst>
                <a:path w="518" h="296" extrusionOk="0">
                  <a:moveTo>
                    <a:pt x="518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1" name="Google Shape;17251;p63"/>
            <p:cNvSpPr/>
            <p:nvPr/>
          </p:nvSpPr>
          <p:spPr>
            <a:xfrm>
              <a:off x="2909750" y="11956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2" name="Google Shape;17252;p63"/>
            <p:cNvSpPr/>
            <p:nvPr/>
          </p:nvSpPr>
          <p:spPr>
            <a:xfrm>
              <a:off x="2908825" y="11947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38" y="103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3" name="Google Shape;17253;p63"/>
            <p:cNvSpPr/>
            <p:nvPr/>
          </p:nvSpPr>
          <p:spPr>
            <a:xfrm>
              <a:off x="2919000" y="11891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4" name="Google Shape;17254;p63"/>
            <p:cNvSpPr/>
            <p:nvPr/>
          </p:nvSpPr>
          <p:spPr>
            <a:xfrm>
              <a:off x="2919925" y="1189175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11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5" name="Google Shape;17255;p63"/>
            <p:cNvSpPr/>
            <p:nvPr/>
          </p:nvSpPr>
          <p:spPr>
            <a:xfrm>
              <a:off x="2908825" y="11882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444" y="1"/>
                  </a:moveTo>
                  <a:lnTo>
                    <a:pt x="1" y="260"/>
                  </a:lnTo>
                  <a:lnTo>
                    <a:pt x="38" y="297"/>
                  </a:lnTo>
                  <a:lnTo>
                    <a:pt x="555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6" name="Google Shape;17256;p63"/>
            <p:cNvSpPr/>
            <p:nvPr/>
          </p:nvSpPr>
          <p:spPr>
            <a:xfrm>
              <a:off x="2909750" y="11891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1" y="260"/>
                  </a:lnTo>
                  <a:lnTo>
                    <a:pt x="1" y="334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7" name="Google Shape;17257;p63"/>
            <p:cNvSpPr/>
            <p:nvPr/>
          </p:nvSpPr>
          <p:spPr>
            <a:xfrm>
              <a:off x="2899575" y="12030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8" y="0"/>
                  </a:moveTo>
                  <a:lnTo>
                    <a:pt x="1" y="37"/>
                  </a:lnTo>
                  <a:lnTo>
                    <a:pt x="1" y="925"/>
                  </a:lnTo>
                  <a:lnTo>
                    <a:pt x="38" y="88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8" name="Google Shape;17258;p63"/>
            <p:cNvSpPr/>
            <p:nvPr/>
          </p:nvSpPr>
          <p:spPr>
            <a:xfrm>
              <a:off x="2898650" y="12002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9" name="Google Shape;17259;p63"/>
            <p:cNvSpPr/>
            <p:nvPr/>
          </p:nvSpPr>
          <p:spPr>
            <a:xfrm>
              <a:off x="2908825" y="11956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0" name="Google Shape;17260;p63"/>
            <p:cNvSpPr/>
            <p:nvPr/>
          </p:nvSpPr>
          <p:spPr>
            <a:xfrm>
              <a:off x="2909750" y="119472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1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1" name="Google Shape;17261;p63"/>
            <p:cNvSpPr/>
            <p:nvPr/>
          </p:nvSpPr>
          <p:spPr>
            <a:xfrm>
              <a:off x="2898650" y="11938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45" y="1"/>
                  </a:moveTo>
                  <a:lnTo>
                    <a:pt x="1" y="260"/>
                  </a:lnTo>
                  <a:lnTo>
                    <a:pt x="38" y="333"/>
                  </a:lnTo>
                  <a:lnTo>
                    <a:pt x="555" y="38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2" name="Google Shape;17262;p63"/>
            <p:cNvSpPr/>
            <p:nvPr/>
          </p:nvSpPr>
          <p:spPr>
            <a:xfrm>
              <a:off x="2899575" y="119472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3" name="Google Shape;17263;p63"/>
            <p:cNvSpPr/>
            <p:nvPr/>
          </p:nvSpPr>
          <p:spPr>
            <a:xfrm>
              <a:off x="2889425" y="12086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7" y="0"/>
                  </a:moveTo>
                  <a:lnTo>
                    <a:pt x="0" y="37"/>
                  </a:lnTo>
                  <a:lnTo>
                    <a:pt x="0" y="925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4" name="Google Shape;17264;p63"/>
            <p:cNvSpPr/>
            <p:nvPr/>
          </p:nvSpPr>
          <p:spPr>
            <a:xfrm>
              <a:off x="2887575" y="12076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5" name="Google Shape;17265;p63"/>
            <p:cNvSpPr/>
            <p:nvPr/>
          </p:nvSpPr>
          <p:spPr>
            <a:xfrm>
              <a:off x="2898650" y="1202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6" name="Google Shape;17266;p63"/>
            <p:cNvSpPr/>
            <p:nvPr/>
          </p:nvSpPr>
          <p:spPr>
            <a:xfrm>
              <a:off x="2899575" y="12002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1"/>
                  </a:moveTo>
                  <a:lnTo>
                    <a:pt x="1" y="74"/>
                  </a:lnTo>
                  <a:lnTo>
                    <a:pt x="1" y="1036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7" name="Google Shape;17267;p63"/>
            <p:cNvSpPr/>
            <p:nvPr/>
          </p:nvSpPr>
          <p:spPr>
            <a:xfrm>
              <a:off x="2887575" y="1200275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481" y="1"/>
                  </a:moveTo>
                  <a:lnTo>
                    <a:pt x="0" y="296"/>
                  </a:lnTo>
                  <a:lnTo>
                    <a:pt x="74" y="296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8" name="Google Shape;17268;p63"/>
            <p:cNvSpPr/>
            <p:nvPr/>
          </p:nvSpPr>
          <p:spPr>
            <a:xfrm>
              <a:off x="2889425" y="1200275"/>
              <a:ext cx="11100" cy="9275"/>
            </a:xfrm>
            <a:custGeom>
              <a:avLst/>
              <a:gdLst/>
              <a:ahLst/>
              <a:cxnLst/>
              <a:rect l="l" t="t" r="r" b="b"/>
              <a:pathLst>
                <a:path w="444" h="371" extrusionOk="0">
                  <a:moveTo>
                    <a:pt x="444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444" y="111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9" name="Google Shape;17269;p63"/>
            <p:cNvSpPr/>
            <p:nvPr/>
          </p:nvSpPr>
          <p:spPr>
            <a:xfrm>
              <a:off x="2878325" y="12141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1" y="74"/>
                  </a:lnTo>
                  <a:lnTo>
                    <a:pt x="1" y="998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0" name="Google Shape;17270;p63"/>
            <p:cNvSpPr/>
            <p:nvPr/>
          </p:nvSpPr>
          <p:spPr>
            <a:xfrm>
              <a:off x="2876475" y="12132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75" y="1035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1" name="Google Shape;17271;p63"/>
            <p:cNvSpPr/>
            <p:nvPr/>
          </p:nvSpPr>
          <p:spPr>
            <a:xfrm>
              <a:off x="2887575" y="12076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2" name="Google Shape;17272;p63"/>
            <p:cNvSpPr/>
            <p:nvPr/>
          </p:nvSpPr>
          <p:spPr>
            <a:xfrm>
              <a:off x="2889425" y="12076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3" name="Google Shape;17273;p63"/>
            <p:cNvSpPr/>
            <p:nvPr/>
          </p:nvSpPr>
          <p:spPr>
            <a:xfrm>
              <a:off x="2876475" y="12067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0"/>
                  </a:moveTo>
                  <a:lnTo>
                    <a:pt x="1" y="259"/>
                  </a:lnTo>
                  <a:lnTo>
                    <a:pt x="75" y="296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4" name="Google Shape;17274;p63"/>
            <p:cNvSpPr/>
            <p:nvPr/>
          </p:nvSpPr>
          <p:spPr>
            <a:xfrm>
              <a:off x="2878325" y="12076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0"/>
                  </a:moveTo>
                  <a:lnTo>
                    <a:pt x="1" y="259"/>
                  </a:lnTo>
                  <a:lnTo>
                    <a:pt x="1" y="333"/>
                  </a:lnTo>
                  <a:lnTo>
                    <a:pt x="481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5" name="Google Shape;17275;p63"/>
            <p:cNvSpPr/>
            <p:nvPr/>
          </p:nvSpPr>
          <p:spPr>
            <a:xfrm>
              <a:off x="2868150" y="122152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1" y="1"/>
                  </a:moveTo>
                  <a:lnTo>
                    <a:pt x="1" y="925"/>
                  </a:lnTo>
                  <a:lnTo>
                    <a:pt x="38" y="88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6" name="Google Shape;17276;p63"/>
            <p:cNvSpPr/>
            <p:nvPr/>
          </p:nvSpPr>
          <p:spPr>
            <a:xfrm>
              <a:off x="2866300" y="121875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7" name="Google Shape;17277;p63"/>
            <p:cNvSpPr/>
            <p:nvPr/>
          </p:nvSpPr>
          <p:spPr>
            <a:xfrm>
              <a:off x="2877400" y="12141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4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8" name="Google Shape;17278;p63"/>
            <p:cNvSpPr/>
            <p:nvPr/>
          </p:nvSpPr>
          <p:spPr>
            <a:xfrm>
              <a:off x="2878325" y="12132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9" name="Google Shape;17279;p63"/>
            <p:cNvSpPr/>
            <p:nvPr/>
          </p:nvSpPr>
          <p:spPr>
            <a:xfrm>
              <a:off x="2866300" y="1212300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482" y="0"/>
                  </a:moveTo>
                  <a:lnTo>
                    <a:pt x="1" y="259"/>
                  </a:lnTo>
                  <a:lnTo>
                    <a:pt x="75" y="333"/>
                  </a:lnTo>
                  <a:lnTo>
                    <a:pt x="518" y="3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0" name="Google Shape;17280;p63"/>
            <p:cNvSpPr/>
            <p:nvPr/>
          </p:nvSpPr>
          <p:spPr>
            <a:xfrm>
              <a:off x="2868150" y="1213225"/>
              <a:ext cx="11125" cy="8325"/>
            </a:xfrm>
            <a:custGeom>
              <a:avLst/>
              <a:gdLst/>
              <a:ahLst/>
              <a:cxnLst/>
              <a:rect l="l" t="t" r="r" b="b"/>
              <a:pathLst>
                <a:path w="445" h="333" extrusionOk="0">
                  <a:moveTo>
                    <a:pt x="444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1" name="Google Shape;17281;p63"/>
            <p:cNvSpPr/>
            <p:nvPr/>
          </p:nvSpPr>
          <p:spPr>
            <a:xfrm>
              <a:off x="2856150" y="122707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11" y="1"/>
                  </a:moveTo>
                  <a:lnTo>
                    <a:pt x="0" y="38"/>
                  </a:lnTo>
                  <a:lnTo>
                    <a:pt x="0" y="925"/>
                  </a:lnTo>
                  <a:lnTo>
                    <a:pt x="111" y="88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2" name="Google Shape;17282;p63"/>
            <p:cNvSpPr/>
            <p:nvPr/>
          </p:nvSpPr>
          <p:spPr>
            <a:xfrm>
              <a:off x="2855225" y="12261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3" name="Google Shape;17283;p63"/>
            <p:cNvSpPr/>
            <p:nvPr/>
          </p:nvSpPr>
          <p:spPr>
            <a:xfrm>
              <a:off x="2867225" y="12206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4" name="Google Shape;17284;p63"/>
            <p:cNvSpPr/>
            <p:nvPr/>
          </p:nvSpPr>
          <p:spPr>
            <a:xfrm>
              <a:off x="2868150" y="12187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8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5" name="Google Shape;17285;p63"/>
            <p:cNvSpPr/>
            <p:nvPr/>
          </p:nvSpPr>
          <p:spPr>
            <a:xfrm>
              <a:off x="2855225" y="12187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1"/>
                  </a:moveTo>
                  <a:lnTo>
                    <a:pt x="0" y="297"/>
                  </a:lnTo>
                  <a:lnTo>
                    <a:pt x="37" y="297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6" name="Google Shape;17286;p63"/>
            <p:cNvSpPr/>
            <p:nvPr/>
          </p:nvSpPr>
          <p:spPr>
            <a:xfrm>
              <a:off x="2856150" y="121875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97"/>
                  </a:lnTo>
                  <a:lnTo>
                    <a:pt x="0" y="371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7" name="Google Shape;17287;p63"/>
            <p:cNvSpPr/>
            <p:nvPr/>
          </p:nvSpPr>
          <p:spPr>
            <a:xfrm>
              <a:off x="2845975" y="12326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0"/>
                  </a:moveTo>
                  <a:lnTo>
                    <a:pt x="1" y="74"/>
                  </a:lnTo>
                  <a:lnTo>
                    <a:pt x="1" y="999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8" name="Google Shape;17288;p63"/>
            <p:cNvSpPr/>
            <p:nvPr/>
          </p:nvSpPr>
          <p:spPr>
            <a:xfrm>
              <a:off x="2845050" y="1231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38" y="1036"/>
                  </a:lnTo>
                  <a:lnTo>
                    <a:pt x="38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9" name="Google Shape;17289;p63"/>
            <p:cNvSpPr/>
            <p:nvPr/>
          </p:nvSpPr>
          <p:spPr>
            <a:xfrm>
              <a:off x="2855225" y="12261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1"/>
                  </a:moveTo>
                  <a:lnTo>
                    <a:pt x="0" y="925"/>
                  </a:lnTo>
                  <a:lnTo>
                    <a:pt x="111" y="96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0" name="Google Shape;17290;p63"/>
            <p:cNvSpPr/>
            <p:nvPr/>
          </p:nvSpPr>
          <p:spPr>
            <a:xfrm>
              <a:off x="2858000" y="12261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1" name="Google Shape;17291;p63"/>
            <p:cNvSpPr/>
            <p:nvPr/>
          </p:nvSpPr>
          <p:spPr>
            <a:xfrm>
              <a:off x="2845050" y="12252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1"/>
                  </a:moveTo>
                  <a:lnTo>
                    <a:pt x="1" y="260"/>
                  </a:lnTo>
                  <a:lnTo>
                    <a:pt x="38" y="296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2" name="Google Shape;17292;p63"/>
            <p:cNvSpPr/>
            <p:nvPr/>
          </p:nvSpPr>
          <p:spPr>
            <a:xfrm>
              <a:off x="2845975" y="12261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1" y="259"/>
                  </a:lnTo>
                  <a:lnTo>
                    <a:pt x="1" y="333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3" name="Google Shape;17293;p63"/>
            <p:cNvSpPr/>
            <p:nvPr/>
          </p:nvSpPr>
          <p:spPr>
            <a:xfrm>
              <a:off x="2835800" y="123910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2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112" y="92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4" name="Google Shape;17294;p63"/>
            <p:cNvSpPr/>
            <p:nvPr/>
          </p:nvSpPr>
          <p:spPr>
            <a:xfrm>
              <a:off x="2834875" y="12372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5" name="Google Shape;17295;p63"/>
            <p:cNvSpPr/>
            <p:nvPr/>
          </p:nvSpPr>
          <p:spPr>
            <a:xfrm>
              <a:off x="2845050" y="123170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1"/>
                  </a:moveTo>
                  <a:lnTo>
                    <a:pt x="1" y="962"/>
                  </a:lnTo>
                  <a:lnTo>
                    <a:pt x="111" y="962"/>
                  </a:lnTo>
                  <a:lnTo>
                    <a:pt x="111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6" name="Google Shape;17296;p63"/>
            <p:cNvSpPr/>
            <p:nvPr/>
          </p:nvSpPr>
          <p:spPr>
            <a:xfrm>
              <a:off x="2847825" y="12317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7" name="Google Shape;17297;p63"/>
            <p:cNvSpPr/>
            <p:nvPr/>
          </p:nvSpPr>
          <p:spPr>
            <a:xfrm>
              <a:off x="2834875" y="12307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59"/>
                  </a:lnTo>
                  <a:lnTo>
                    <a:pt x="38" y="333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8" name="Google Shape;17298;p63"/>
            <p:cNvSpPr/>
            <p:nvPr/>
          </p:nvSpPr>
          <p:spPr>
            <a:xfrm>
              <a:off x="2835800" y="123170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518" y="37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9" name="Google Shape;17299;p63"/>
            <p:cNvSpPr/>
            <p:nvPr/>
          </p:nvSpPr>
          <p:spPr>
            <a:xfrm>
              <a:off x="2825650" y="12455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37" y="0"/>
                  </a:moveTo>
                  <a:lnTo>
                    <a:pt x="0" y="37"/>
                  </a:lnTo>
                  <a:lnTo>
                    <a:pt x="0" y="924"/>
                  </a:lnTo>
                  <a:lnTo>
                    <a:pt x="74" y="88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0" name="Google Shape;17300;p63"/>
            <p:cNvSpPr/>
            <p:nvPr/>
          </p:nvSpPr>
          <p:spPr>
            <a:xfrm>
              <a:off x="2824725" y="12446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1" name="Google Shape;17301;p63"/>
            <p:cNvSpPr/>
            <p:nvPr/>
          </p:nvSpPr>
          <p:spPr>
            <a:xfrm>
              <a:off x="2834875" y="12391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2" name="Google Shape;17302;p63"/>
            <p:cNvSpPr/>
            <p:nvPr/>
          </p:nvSpPr>
          <p:spPr>
            <a:xfrm>
              <a:off x="2835800" y="123725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2" y="0"/>
                  </a:moveTo>
                  <a:lnTo>
                    <a:pt x="1" y="74"/>
                  </a:lnTo>
                  <a:lnTo>
                    <a:pt x="1" y="1036"/>
                  </a:lnTo>
                  <a:lnTo>
                    <a:pt x="112" y="99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3" name="Google Shape;17303;p63"/>
            <p:cNvSpPr/>
            <p:nvPr/>
          </p:nvSpPr>
          <p:spPr>
            <a:xfrm>
              <a:off x="2824725" y="12363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81" y="0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4" name="Google Shape;17304;p63"/>
            <p:cNvSpPr/>
            <p:nvPr/>
          </p:nvSpPr>
          <p:spPr>
            <a:xfrm>
              <a:off x="2825650" y="123725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18" y="111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5" name="Google Shape;17305;p63"/>
            <p:cNvSpPr/>
            <p:nvPr/>
          </p:nvSpPr>
          <p:spPr>
            <a:xfrm>
              <a:off x="2815475" y="125110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37" y="1"/>
                  </a:moveTo>
                  <a:lnTo>
                    <a:pt x="1" y="75"/>
                  </a:lnTo>
                  <a:lnTo>
                    <a:pt x="1" y="925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6" name="Google Shape;17306;p63"/>
            <p:cNvSpPr/>
            <p:nvPr/>
          </p:nvSpPr>
          <p:spPr>
            <a:xfrm>
              <a:off x="2813625" y="12501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7" name="Google Shape;17307;p63"/>
            <p:cNvSpPr/>
            <p:nvPr/>
          </p:nvSpPr>
          <p:spPr>
            <a:xfrm>
              <a:off x="2824725" y="12446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8" name="Google Shape;17308;p63"/>
            <p:cNvSpPr/>
            <p:nvPr/>
          </p:nvSpPr>
          <p:spPr>
            <a:xfrm>
              <a:off x="2825650" y="12437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9" name="Google Shape;17309;p63"/>
            <p:cNvSpPr/>
            <p:nvPr/>
          </p:nvSpPr>
          <p:spPr>
            <a:xfrm>
              <a:off x="2813625" y="1243725"/>
              <a:ext cx="13900" cy="6475"/>
            </a:xfrm>
            <a:custGeom>
              <a:avLst/>
              <a:gdLst/>
              <a:ahLst/>
              <a:cxnLst/>
              <a:rect l="l" t="t" r="r" b="b"/>
              <a:pathLst>
                <a:path w="556" h="259" extrusionOk="0">
                  <a:moveTo>
                    <a:pt x="481" y="0"/>
                  </a:moveTo>
                  <a:lnTo>
                    <a:pt x="1" y="259"/>
                  </a:lnTo>
                  <a:lnTo>
                    <a:pt x="75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0" name="Google Shape;17310;p63"/>
            <p:cNvSpPr/>
            <p:nvPr/>
          </p:nvSpPr>
          <p:spPr>
            <a:xfrm>
              <a:off x="2815475" y="1243725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481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1" name="Google Shape;17311;p63"/>
            <p:cNvSpPr/>
            <p:nvPr/>
          </p:nvSpPr>
          <p:spPr>
            <a:xfrm>
              <a:off x="2804375" y="12575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2" name="Google Shape;17312;p63"/>
            <p:cNvSpPr/>
            <p:nvPr/>
          </p:nvSpPr>
          <p:spPr>
            <a:xfrm>
              <a:off x="2803450" y="12557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3" name="Google Shape;17313;p63"/>
            <p:cNvSpPr/>
            <p:nvPr/>
          </p:nvSpPr>
          <p:spPr>
            <a:xfrm>
              <a:off x="2813625" y="12501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4" name="Google Shape;17314;p63"/>
            <p:cNvSpPr/>
            <p:nvPr/>
          </p:nvSpPr>
          <p:spPr>
            <a:xfrm>
              <a:off x="2815475" y="12501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4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5" name="Google Shape;17315;p63"/>
            <p:cNvSpPr/>
            <p:nvPr/>
          </p:nvSpPr>
          <p:spPr>
            <a:xfrm>
              <a:off x="2803450" y="12492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82" y="1"/>
                  </a:moveTo>
                  <a:lnTo>
                    <a:pt x="1" y="260"/>
                  </a:lnTo>
                  <a:lnTo>
                    <a:pt x="38" y="334"/>
                  </a:lnTo>
                  <a:lnTo>
                    <a:pt x="555" y="38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6" name="Google Shape;17316;p63"/>
            <p:cNvSpPr/>
            <p:nvPr/>
          </p:nvSpPr>
          <p:spPr>
            <a:xfrm>
              <a:off x="2804375" y="12501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1" y="297"/>
                  </a:lnTo>
                  <a:lnTo>
                    <a:pt x="1" y="334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7" name="Google Shape;17317;p63"/>
            <p:cNvSpPr/>
            <p:nvPr/>
          </p:nvSpPr>
          <p:spPr>
            <a:xfrm>
              <a:off x="2794225" y="12640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925"/>
                  </a:lnTo>
                  <a:lnTo>
                    <a:pt x="37" y="88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8" name="Google Shape;17318;p63"/>
            <p:cNvSpPr/>
            <p:nvPr/>
          </p:nvSpPr>
          <p:spPr>
            <a:xfrm>
              <a:off x="2793300" y="12622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9" name="Google Shape;17319;p63"/>
            <p:cNvSpPr/>
            <p:nvPr/>
          </p:nvSpPr>
          <p:spPr>
            <a:xfrm>
              <a:off x="2803450" y="12575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0" name="Google Shape;17320;p63"/>
            <p:cNvSpPr/>
            <p:nvPr/>
          </p:nvSpPr>
          <p:spPr>
            <a:xfrm>
              <a:off x="2804375" y="12557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1" name="Google Shape;17321;p63"/>
            <p:cNvSpPr/>
            <p:nvPr/>
          </p:nvSpPr>
          <p:spPr>
            <a:xfrm>
              <a:off x="2793300" y="125480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444" y="1"/>
                  </a:moveTo>
                  <a:lnTo>
                    <a:pt x="0" y="297"/>
                  </a:lnTo>
                  <a:lnTo>
                    <a:pt x="37" y="334"/>
                  </a:lnTo>
                  <a:lnTo>
                    <a:pt x="518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2" name="Google Shape;17322;p63"/>
            <p:cNvSpPr/>
            <p:nvPr/>
          </p:nvSpPr>
          <p:spPr>
            <a:xfrm>
              <a:off x="2794225" y="1255725"/>
              <a:ext cx="12025" cy="8350"/>
            </a:xfrm>
            <a:custGeom>
              <a:avLst/>
              <a:gdLst/>
              <a:ahLst/>
              <a:cxnLst/>
              <a:rect l="l" t="t" r="r" b="b"/>
              <a:pathLst>
                <a:path w="481" h="334" extrusionOk="0">
                  <a:moveTo>
                    <a:pt x="481" y="1"/>
                  </a:moveTo>
                  <a:lnTo>
                    <a:pt x="0" y="297"/>
                  </a:lnTo>
                  <a:lnTo>
                    <a:pt x="0" y="333"/>
                  </a:lnTo>
                  <a:lnTo>
                    <a:pt x="481" y="7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3" name="Google Shape;17323;p63"/>
            <p:cNvSpPr/>
            <p:nvPr/>
          </p:nvSpPr>
          <p:spPr>
            <a:xfrm>
              <a:off x="2561300" y="1015425"/>
              <a:ext cx="6500" cy="142350"/>
            </a:xfrm>
            <a:custGeom>
              <a:avLst/>
              <a:gdLst/>
              <a:ahLst/>
              <a:cxnLst/>
              <a:rect l="l" t="t" r="r" b="b"/>
              <a:pathLst>
                <a:path w="260" h="5694" extrusionOk="0">
                  <a:moveTo>
                    <a:pt x="75" y="0"/>
                  </a:moveTo>
                  <a:lnTo>
                    <a:pt x="1" y="5583"/>
                  </a:lnTo>
                  <a:lnTo>
                    <a:pt x="111" y="5694"/>
                  </a:lnTo>
                  <a:lnTo>
                    <a:pt x="259" y="558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4" name="Google Shape;17324;p63"/>
            <p:cNvSpPr/>
            <p:nvPr/>
          </p:nvSpPr>
          <p:spPr>
            <a:xfrm>
              <a:off x="2561300" y="1015425"/>
              <a:ext cx="2800" cy="142350"/>
            </a:xfrm>
            <a:custGeom>
              <a:avLst/>
              <a:gdLst/>
              <a:ahLst/>
              <a:cxnLst/>
              <a:rect l="l" t="t" r="r" b="b"/>
              <a:pathLst>
                <a:path w="112" h="5694" extrusionOk="0">
                  <a:moveTo>
                    <a:pt x="1" y="0"/>
                  </a:moveTo>
                  <a:lnTo>
                    <a:pt x="1" y="5583"/>
                  </a:lnTo>
                  <a:lnTo>
                    <a:pt x="111" y="569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5" name="Google Shape;17325;p63"/>
            <p:cNvSpPr/>
            <p:nvPr/>
          </p:nvSpPr>
          <p:spPr>
            <a:xfrm>
              <a:off x="2565925" y="101912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6" name="Google Shape;17326;p63"/>
            <p:cNvSpPr/>
            <p:nvPr/>
          </p:nvSpPr>
          <p:spPr>
            <a:xfrm>
              <a:off x="2566850" y="1021900"/>
              <a:ext cx="17575" cy="43450"/>
            </a:xfrm>
            <a:custGeom>
              <a:avLst/>
              <a:gdLst/>
              <a:ahLst/>
              <a:cxnLst/>
              <a:rect l="l" t="t" r="r" b="b"/>
              <a:pathLst>
                <a:path w="703" h="1738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61"/>
                  </a:lnTo>
                  <a:lnTo>
                    <a:pt x="629" y="1738"/>
                  </a:lnTo>
                  <a:lnTo>
                    <a:pt x="703" y="1701"/>
                  </a:lnTo>
                  <a:lnTo>
                    <a:pt x="370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7" name="Google Shape;17327;p63"/>
            <p:cNvSpPr/>
            <p:nvPr/>
          </p:nvSpPr>
          <p:spPr>
            <a:xfrm>
              <a:off x="2565925" y="10533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37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666" y="592"/>
                  </a:lnTo>
                  <a:lnTo>
                    <a:pt x="777" y="44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8" name="Google Shape;17328;p63"/>
            <p:cNvSpPr/>
            <p:nvPr/>
          </p:nvSpPr>
          <p:spPr>
            <a:xfrm>
              <a:off x="2565925" y="1022825"/>
              <a:ext cx="16650" cy="42525"/>
            </a:xfrm>
            <a:custGeom>
              <a:avLst/>
              <a:gdLst/>
              <a:ahLst/>
              <a:cxnLst/>
              <a:rect l="l" t="t" r="r" b="b"/>
              <a:pathLst>
                <a:path w="666" h="1701" extrusionOk="0">
                  <a:moveTo>
                    <a:pt x="0" y="0"/>
                  </a:moveTo>
                  <a:lnTo>
                    <a:pt x="629" y="1701"/>
                  </a:lnTo>
                  <a:lnTo>
                    <a:pt x="666" y="1664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9" name="Google Shape;17329;p63"/>
            <p:cNvSpPr/>
            <p:nvPr/>
          </p:nvSpPr>
          <p:spPr>
            <a:xfrm>
              <a:off x="2565925" y="1020050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0" name="Google Shape;17330;p63"/>
            <p:cNvSpPr/>
            <p:nvPr/>
          </p:nvSpPr>
          <p:spPr>
            <a:xfrm>
              <a:off x="2565925" y="10893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37" y="0"/>
                  </a:moveTo>
                  <a:lnTo>
                    <a:pt x="0" y="74"/>
                  </a:lnTo>
                  <a:lnTo>
                    <a:pt x="0" y="111"/>
                  </a:lnTo>
                  <a:lnTo>
                    <a:pt x="666" y="518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1" name="Google Shape;17331;p63"/>
            <p:cNvSpPr/>
            <p:nvPr/>
          </p:nvSpPr>
          <p:spPr>
            <a:xfrm>
              <a:off x="2566850" y="1092125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37" y="1"/>
                  </a:moveTo>
                  <a:lnTo>
                    <a:pt x="0" y="38"/>
                  </a:lnTo>
                  <a:lnTo>
                    <a:pt x="370" y="962"/>
                  </a:lnTo>
                  <a:lnTo>
                    <a:pt x="629" y="1739"/>
                  </a:lnTo>
                  <a:lnTo>
                    <a:pt x="703" y="1702"/>
                  </a:lnTo>
                  <a:lnTo>
                    <a:pt x="370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2" name="Google Shape;17332;p63"/>
            <p:cNvSpPr/>
            <p:nvPr/>
          </p:nvSpPr>
          <p:spPr>
            <a:xfrm>
              <a:off x="2565925" y="11244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666" y="555"/>
                  </a:lnTo>
                  <a:lnTo>
                    <a:pt x="777" y="40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3" name="Google Shape;17333;p63"/>
            <p:cNvSpPr/>
            <p:nvPr/>
          </p:nvSpPr>
          <p:spPr>
            <a:xfrm>
              <a:off x="2566850" y="11522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29" y="518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4" name="Google Shape;17334;p63"/>
            <p:cNvSpPr/>
            <p:nvPr/>
          </p:nvSpPr>
          <p:spPr>
            <a:xfrm>
              <a:off x="2565925" y="115222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666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5" name="Google Shape;17335;p63"/>
            <p:cNvSpPr/>
            <p:nvPr/>
          </p:nvSpPr>
          <p:spPr>
            <a:xfrm>
              <a:off x="2566850" y="1135575"/>
              <a:ext cx="15725" cy="17600"/>
            </a:xfrm>
            <a:custGeom>
              <a:avLst/>
              <a:gdLst/>
              <a:ahLst/>
              <a:cxnLst/>
              <a:rect l="l" t="t" r="r" b="b"/>
              <a:pathLst>
                <a:path w="629" h="704" extrusionOk="0">
                  <a:moveTo>
                    <a:pt x="518" y="1"/>
                  </a:moveTo>
                  <a:lnTo>
                    <a:pt x="0" y="703"/>
                  </a:lnTo>
                  <a:lnTo>
                    <a:pt x="37" y="666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6" name="Google Shape;17336;p63"/>
            <p:cNvSpPr/>
            <p:nvPr/>
          </p:nvSpPr>
          <p:spPr>
            <a:xfrm>
              <a:off x="2565925" y="1134650"/>
              <a:ext cx="15725" cy="18525"/>
            </a:xfrm>
            <a:custGeom>
              <a:avLst/>
              <a:gdLst/>
              <a:ahLst/>
              <a:cxnLst/>
              <a:rect l="l" t="t" r="r" b="b"/>
              <a:pathLst>
                <a:path w="629" h="741" extrusionOk="0">
                  <a:moveTo>
                    <a:pt x="592" y="1"/>
                  </a:moveTo>
                  <a:lnTo>
                    <a:pt x="0" y="703"/>
                  </a:lnTo>
                  <a:lnTo>
                    <a:pt x="37" y="740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7" name="Google Shape;17337;p63"/>
            <p:cNvSpPr/>
            <p:nvPr/>
          </p:nvSpPr>
          <p:spPr>
            <a:xfrm>
              <a:off x="2565925" y="112540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2"/>
                  </a:lnTo>
                  <a:lnTo>
                    <a:pt x="666" y="518"/>
                  </a:lnTo>
                  <a:lnTo>
                    <a:pt x="740" y="4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8" name="Google Shape;17338;p63"/>
            <p:cNvSpPr/>
            <p:nvPr/>
          </p:nvSpPr>
          <p:spPr>
            <a:xfrm>
              <a:off x="2565925" y="1092125"/>
              <a:ext cx="16650" cy="43475"/>
            </a:xfrm>
            <a:custGeom>
              <a:avLst/>
              <a:gdLst/>
              <a:ahLst/>
              <a:cxnLst/>
              <a:rect l="l" t="t" r="r" b="b"/>
              <a:pathLst>
                <a:path w="666" h="1739" extrusionOk="0">
                  <a:moveTo>
                    <a:pt x="0" y="1"/>
                  </a:moveTo>
                  <a:lnTo>
                    <a:pt x="629" y="1739"/>
                  </a:lnTo>
                  <a:lnTo>
                    <a:pt x="666" y="1702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9" name="Google Shape;17339;p63"/>
            <p:cNvSpPr/>
            <p:nvPr/>
          </p:nvSpPr>
          <p:spPr>
            <a:xfrm>
              <a:off x="2565925" y="1091200"/>
              <a:ext cx="18500" cy="11125"/>
            </a:xfrm>
            <a:custGeom>
              <a:avLst/>
              <a:gdLst/>
              <a:ahLst/>
              <a:cxnLst/>
              <a:rect l="l" t="t" r="r" b="b"/>
              <a:pathLst>
                <a:path w="740" h="445" extrusionOk="0">
                  <a:moveTo>
                    <a:pt x="0" y="1"/>
                  </a:moveTo>
                  <a:lnTo>
                    <a:pt x="0" y="38"/>
                  </a:lnTo>
                  <a:lnTo>
                    <a:pt x="666" y="445"/>
                  </a:lnTo>
                  <a:lnTo>
                    <a:pt x="740" y="4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0" name="Google Shape;17340;p63"/>
            <p:cNvSpPr/>
            <p:nvPr/>
          </p:nvSpPr>
          <p:spPr>
            <a:xfrm>
              <a:off x="2566950" y="1065325"/>
              <a:ext cx="15625" cy="25725"/>
            </a:xfrm>
            <a:custGeom>
              <a:avLst/>
              <a:gdLst/>
              <a:ahLst/>
              <a:cxnLst/>
              <a:rect l="l" t="t" r="r" b="b"/>
              <a:pathLst>
                <a:path w="625" h="1029" extrusionOk="0">
                  <a:moveTo>
                    <a:pt x="514" y="1"/>
                  </a:moveTo>
                  <a:lnTo>
                    <a:pt x="0" y="1028"/>
                  </a:lnTo>
                  <a:lnTo>
                    <a:pt x="33" y="962"/>
                  </a:lnTo>
                  <a:lnTo>
                    <a:pt x="625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1" name="Google Shape;17341;p63"/>
            <p:cNvSpPr/>
            <p:nvPr/>
          </p:nvSpPr>
          <p:spPr>
            <a:xfrm>
              <a:off x="2565925" y="105517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666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2" name="Google Shape;17342;p63"/>
            <p:cNvSpPr/>
            <p:nvPr/>
          </p:nvSpPr>
          <p:spPr>
            <a:xfrm>
              <a:off x="2565925" y="1064400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073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3" name="Google Shape;17343;p63"/>
            <p:cNvSpPr/>
            <p:nvPr/>
          </p:nvSpPr>
          <p:spPr>
            <a:xfrm>
              <a:off x="2581625" y="1008950"/>
              <a:ext cx="4650" cy="159000"/>
            </a:xfrm>
            <a:custGeom>
              <a:avLst/>
              <a:gdLst/>
              <a:ahLst/>
              <a:cxnLst/>
              <a:rect l="l" t="t" r="r" b="b"/>
              <a:pathLst>
                <a:path w="186" h="6360" extrusionOk="0">
                  <a:moveTo>
                    <a:pt x="186" y="1"/>
                  </a:moveTo>
                  <a:cubicBezTo>
                    <a:pt x="186" y="1"/>
                    <a:pt x="149" y="38"/>
                    <a:pt x="112" y="38"/>
                  </a:cubicBezTo>
                  <a:lnTo>
                    <a:pt x="1" y="6286"/>
                  </a:lnTo>
                  <a:lnTo>
                    <a:pt x="149" y="6360"/>
                  </a:lnTo>
                  <a:lnTo>
                    <a:pt x="186" y="6323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4" name="Google Shape;17344;p63"/>
            <p:cNvSpPr/>
            <p:nvPr/>
          </p:nvSpPr>
          <p:spPr>
            <a:xfrm>
              <a:off x="2581625" y="1009875"/>
              <a:ext cx="3725" cy="158075"/>
            </a:xfrm>
            <a:custGeom>
              <a:avLst/>
              <a:gdLst/>
              <a:ahLst/>
              <a:cxnLst/>
              <a:rect l="l" t="t" r="r" b="b"/>
              <a:pathLst>
                <a:path w="149" h="6323" extrusionOk="0">
                  <a:moveTo>
                    <a:pt x="149" y="1"/>
                  </a:moveTo>
                  <a:cubicBezTo>
                    <a:pt x="112" y="1"/>
                    <a:pt x="38" y="38"/>
                    <a:pt x="1" y="38"/>
                  </a:cubicBezTo>
                  <a:lnTo>
                    <a:pt x="1" y="6249"/>
                  </a:lnTo>
                  <a:lnTo>
                    <a:pt x="149" y="6323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5" name="Google Shape;17345;p63"/>
            <p:cNvSpPr/>
            <p:nvPr/>
          </p:nvSpPr>
          <p:spPr>
            <a:xfrm>
              <a:off x="2558525" y="1015425"/>
              <a:ext cx="7425" cy="143275"/>
            </a:xfrm>
            <a:custGeom>
              <a:avLst/>
              <a:gdLst/>
              <a:ahLst/>
              <a:cxnLst/>
              <a:rect l="l" t="t" r="r" b="b"/>
              <a:pathLst>
                <a:path w="297" h="5731" extrusionOk="0">
                  <a:moveTo>
                    <a:pt x="186" y="0"/>
                  </a:moveTo>
                  <a:cubicBezTo>
                    <a:pt x="149" y="0"/>
                    <a:pt x="38" y="74"/>
                    <a:pt x="1" y="74"/>
                  </a:cubicBezTo>
                  <a:lnTo>
                    <a:pt x="1" y="5657"/>
                  </a:lnTo>
                  <a:lnTo>
                    <a:pt x="149" y="5731"/>
                  </a:lnTo>
                  <a:lnTo>
                    <a:pt x="296" y="565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6" name="Google Shape;17346;p63"/>
            <p:cNvSpPr/>
            <p:nvPr/>
          </p:nvSpPr>
          <p:spPr>
            <a:xfrm>
              <a:off x="2562225" y="1014500"/>
              <a:ext cx="3725" cy="143275"/>
            </a:xfrm>
            <a:custGeom>
              <a:avLst/>
              <a:gdLst/>
              <a:ahLst/>
              <a:cxnLst/>
              <a:rect l="l" t="t" r="r" b="b"/>
              <a:pathLst>
                <a:path w="149" h="5731" extrusionOk="0">
                  <a:moveTo>
                    <a:pt x="148" y="0"/>
                  </a:moveTo>
                  <a:cubicBezTo>
                    <a:pt x="74" y="37"/>
                    <a:pt x="38" y="37"/>
                    <a:pt x="1" y="37"/>
                  </a:cubicBezTo>
                  <a:lnTo>
                    <a:pt x="1" y="5731"/>
                  </a:lnTo>
                  <a:lnTo>
                    <a:pt x="148" y="562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7" name="Google Shape;17347;p63"/>
            <p:cNvSpPr/>
            <p:nvPr/>
          </p:nvSpPr>
          <p:spPr>
            <a:xfrm>
              <a:off x="2540975" y="1019125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1" y="148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8" name="Google Shape;17348;p63"/>
            <p:cNvSpPr/>
            <p:nvPr/>
          </p:nvSpPr>
          <p:spPr>
            <a:xfrm>
              <a:off x="2542825" y="1022825"/>
              <a:ext cx="16650" cy="43450"/>
            </a:xfrm>
            <a:custGeom>
              <a:avLst/>
              <a:gdLst/>
              <a:ahLst/>
              <a:cxnLst/>
              <a:rect l="l" t="t" r="r" b="b"/>
              <a:pathLst>
                <a:path w="666" h="1738" extrusionOk="0">
                  <a:moveTo>
                    <a:pt x="629" y="0"/>
                  </a:moveTo>
                  <a:lnTo>
                    <a:pt x="296" y="813"/>
                  </a:lnTo>
                  <a:lnTo>
                    <a:pt x="0" y="1701"/>
                  </a:lnTo>
                  <a:lnTo>
                    <a:pt x="37" y="1738"/>
                  </a:lnTo>
                  <a:lnTo>
                    <a:pt x="296" y="961"/>
                  </a:lnTo>
                  <a:lnTo>
                    <a:pt x="666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9" name="Google Shape;17349;p63"/>
            <p:cNvSpPr/>
            <p:nvPr/>
          </p:nvSpPr>
          <p:spPr>
            <a:xfrm>
              <a:off x="2540975" y="1055175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1" y="148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0" name="Google Shape;17350;p63"/>
            <p:cNvSpPr/>
            <p:nvPr/>
          </p:nvSpPr>
          <p:spPr>
            <a:xfrm>
              <a:off x="2543750" y="1022825"/>
              <a:ext cx="18500" cy="42525"/>
            </a:xfrm>
            <a:custGeom>
              <a:avLst/>
              <a:gdLst/>
              <a:ahLst/>
              <a:cxnLst/>
              <a:rect l="l" t="t" r="r" b="b"/>
              <a:pathLst>
                <a:path w="740" h="1701" extrusionOk="0">
                  <a:moveTo>
                    <a:pt x="740" y="0"/>
                  </a:moveTo>
                  <a:lnTo>
                    <a:pt x="629" y="74"/>
                  </a:lnTo>
                  <a:lnTo>
                    <a:pt x="0" y="1701"/>
                  </a:lnTo>
                  <a:lnTo>
                    <a:pt x="37" y="170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1" name="Google Shape;17351;p63"/>
            <p:cNvSpPr/>
            <p:nvPr/>
          </p:nvSpPr>
          <p:spPr>
            <a:xfrm>
              <a:off x="2542825" y="102005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2" name="Google Shape;17352;p63"/>
            <p:cNvSpPr/>
            <p:nvPr/>
          </p:nvSpPr>
          <p:spPr>
            <a:xfrm>
              <a:off x="2540975" y="1089375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1" y="148"/>
                  </a:lnTo>
                  <a:lnTo>
                    <a:pt x="851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3" name="Google Shape;17353;p63"/>
            <p:cNvSpPr/>
            <p:nvPr/>
          </p:nvSpPr>
          <p:spPr>
            <a:xfrm>
              <a:off x="2542825" y="1093050"/>
              <a:ext cx="16650" cy="44400"/>
            </a:xfrm>
            <a:custGeom>
              <a:avLst/>
              <a:gdLst/>
              <a:ahLst/>
              <a:cxnLst/>
              <a:rect l="l" t="t" r="r" b="b"/>
              <a:pathLst>
                <a:path w="666" h="1776" extrusionOk="0">
                  <a:moveTo>
                    <a:pt x="629" y="1"/>
                  </a:moveTo>
                  <a:lnTo>
                    <a:pt x="296" y="851"/>
                  </a:lnTo>
                  <a:lnTo>
                    <a:pt x="0" y="1702"/>
                  </a:lnTo>
                  <a:lnTo>
                    <a:pt x="37" y="1776"/>
                  </a:lnTo>
                  <a:lnTo>
                    <a:pt x="296" y="962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4" name="Google Shape;17354;p63"/>
            <p:cNvSpPr/>
            <p:nvPr/>
          </p:nvSpPr>
          <p:spPr>
            <a:xfrm>
              <a:off x="2540975" y="1125400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740" y="1"/>
                  </a:moveTo>
                  <a:lnTo>
                    <a:pt x="0" y="408"/>
                  </a:lnTo>
                  <a:lnTo>
                    <a:pt x="111" y="555"/>
                  </a:lnTo>
                  <a:lnTo>
                    <a:pt x="851" y="149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5" name="Google Shape;17355;p63"/>
            <p:cNvSpPr/>
            <p:nvPr/>
          </p:nvSpPr>
          <p:spPr>
            <a:xfrm>
              <a:off x="2542825" y="1153150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629" y="0"/>
                  </a:moveTo>
                  <a:lnTo>
                    <a:pt x="0" y="370"/>
                  </a:lnTo>
                  <a:lnTo>
                    <a:pt x="37" y="518"/>
                  </a:lnTo>
                  <a:lnTo>
                    <a:pt x="740" y="148"/>
                  </a:lnTo>
                  <a:lnTo>
                    <a:pt x="740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6" name="Google Shape;17356;p63"/>
            <p:cNvSpPr/>
            <p:nvPr/>
          </p:nvSpPr>
          <p:spPr>
            <a:xfrm>
              <a:off x="2542825" y="115315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7" name="Google Shape;17357;p63"/>
            <p:cNvSpPr/>
            <p:nvPr/>
          </p:nvSpPr>
          <p:spPr>
            <a:xfrm>
              <a:off x="2544675" y="1137425"/>
              <a:ext cx="14800" cy="16650"/>
            </a:xfrm>
            <a:custGeom>
              <a:avLst/>
              <a:gdLst/>
              <a:ahLst/>
              <a:cxnLst/>
              <a:rect l="l" t="t" r="r" b="b"/>
              <a:pathLst>
                <a:path w="592" h="666" extrusionOk="0">
                  <a:moveTo>
                    <a:pt x="0" y="1"/>
                  </a:moveTo>
                  <a:lnTo>
                    <a:pt x="555" y="629"/>
                  </a:lnTo>
                  <a:lnTo>
                    <a:pt x="592" y="66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8" name="Google Shape;17358;p63"/>
            <p:cNvSpPr/>
            <p:nvPr/>
          </p:nvSpPr>
          <p:spPr>
            <a:xfrm>
              <a:off x="2545600" y="1135575"/>
              <a:ext cx="16650" cy="18500"/>
            </a:xfrm>
            <a:custGeom>
              <a:avLst/>
              <a:gdLst/>
              <a:ahLst/>
              <a:cxnLst/>
              <a:rect l="l" t="t" r="r" b="b"/>
              <a:pathLst>
                <a:path w="666" h="740" extrusionOk="0">
                  <a:moveTo>
                    <a:pt x="74" y="1"/>
                  </a:moveTo>
                  <a:lnTo>
                    <a:pt x="0" y="75"/>
                  </a:lnTo>
                  <a:lnTo>
                    <a:pt x="555" y="740"/>
                  </a:lnTo>
                  <a:lnTo>
                    <a:pt x="666" y="70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9" name="Google Shape;17359;p63"/>
            <p:cNvSpPr/>
            <p:nvPr/>
          </p:nvSpPr>
          <p:spPr>
            <a:xfrm>
              <a:off x="2542825" y="11263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45"/>
                  </a:lnTo>
                  <a:lnTo>
                    <a:pt x="37" y="518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0" name="Google Shape;17360;p63"/>
            <p:cNvSpPr/>
            <p:nvPr/>
          </p:nvSpPr>
          <p:spPr>
            <a:xfrm>
              <a:off x="2543750" y="1093050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740" y="1"/>
                  </a:moveTo>
                  <a:lnTo>
                    <a:pt x="629" y="112"/>
                  </a:lnTo>
                  <a:lnTo>
                    <a:pt x="0" y="1702"/>
                  </a:lnTo>
                  <a:lnTo>
                    <a:pt x="37" y="170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1" name="Google Shape;17361;p63"/>
            <p:cNvSpPr/>
            <p:nvPr/>
          </p:nvSpPr>
          <p:spPr>
            <a:xfrm>
              <a:off x="2542825" y="1091200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1"/>
                  </a:moveTo>
                  <a:lnTo>
                    <a:pt x="0" y="445"/>
                  </a:lnTo>
                  <a:lnTo>
                    <a:pt x="37" y="482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2" name="Google Shape;17362;p63"/>
            <p:cNvSpPr/>
            <p:nvPr/>
          </p:nvSpPr>
          <p:spPr>
            <a:xfrm>
              <a:off x="2544675" y="1066250"/>
              <a:ext cx="14800" cy="25900"/>
            </a:xfrm>
            <a:custGeom>
              <a:avLst/>
              <a:gdLst/>
              <a:ahLst/>
              <a:cxnLst/>
              <a:rect l="l" t="t" r="r" b="b"/>
              <a:pathLst>
                <a:path w="592" h="1036" extrusionOk="0">
                  <a:moveTo>
                    <a:pt x="0" y="1"/>
                  </a:moveTo>
                  <a:lnTo>
                    <a:pt x="555" y="999"/>
                  </a:lnTo>
                  <a:lnTo>
                    <a:pt x="592" y="1036"/>
                  </a:lnTo>
                  <a:lnTo>
                    <a:pt x="592" y="103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3" name="Google Shape;17363;p63"/>
            <p:cNvSpPr/>
            <p:nvPr/>
          </p:nvSpPr>
          <p:spPr>
            <a:xfrm>
              <a:off x="2542825" y="10561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4" name="Google Shape;17364;p63"/>
            <p:cNvSpPr/>
            <p:nvPr/>
          </p:nvSpPr>
          <p:spPr>
            <a:xfrm>
              <a:off x="2545600" y="1065325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74" y="1"/>
                  </a:moveTo>
                  <a:lnTo>
                    <a:pt x="0" y="38"/>
                  </a:lnTo>
                  <a:lnTo>
                    <a:pt x="555" y="1073"/>
                  </a:lnTo>
                  <a:lnTo>
                    <a:pt x="666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5" name="Google Shape;17365;p63"/>
            <p:cNvSpPr/>
            <p:nvPr/>
          </p:nvSpPr>
          <p:spPr>
            <a:xfrm>
              <a:off x="2540975" y="1014500"/>
              <a:ext cx="3725" cy="153450"/>
            </a:xfrm>
            <a:custGeom>
              <a:avLst/>
              <a:gdLst/>
              <a:ahLst/>
              <a:cxnLst/>
              <a:rect l="l" t="t" r="r" b="b"/>
              <a:pathLst>
                <a:path w="149" h="6138" extrusionOk="0">
                  <a:moveTo>
                    <a:pt x="0" y="0"/>
                  </a:moveTo>
                  <a:lnTo>
                    <a:pt x="0" y="6138"/>
                  </a:lnTo>
                  <a:lnTo>
                    <a:pt x="148" y="6064"/>
                  </a:lnTo>
                  <a:lnTo>
                    <a:pt x="148" y="0"/>
                  </a:lnTo>
                  <a:cubicBezTo>
                    <a:pt x="136" y="13"/>
                    <a:pt x="123" y="17"/>
                    <a:pt x="110" y="17"/>
                  </a:cubicBezTo>
                  <a:cubicBezTo>
                    <a:pt x="82" y="17"/>
                    <a:pt x="50" y="0"/>
                    <a:pt x="0" y="0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6" name="Google Shape;17366;p63"/>
            <p:cNvSpPr/>
            <p:nvPr/>
          </p:nvSpPr>
          <p:spPr>
            <a:xfrm>
              <a:off x="2539125" y="1014500"/>
              <a:ext cx="6500" cy="156225"/>
            </a:xfrm>
            <a:custGeom>
              <a:avLst/>
              <a:gdLst/>
              <a:ahLst/>
              <a:cxnLst/>
              <a:rect l="l" t="t" r="r" b="b"/>
              <a:pathLst>
                <a:path w="260" h="6249" extrusionOk="0">
                  <a:moveTo>
                    <a:pt x="74" y="0"/>
                  </a:moveTo>
                  <a:lnTo>
                    <a:pt x="0" y="6138"/>
                  </a:lnTo>
                  <a:lnTo>
                    <a:pt x="148" y="6248"/>
                  </a:lnTo>
                  <a:lnTo>
                    <a:pt x="259" y="6138"/>
                  </a:lnTo>
                  <a:lnTo>
                    <a:pt x="259" y="37"/>
                  </a:lnTo>
                  <a:cubicBezTo>
                    <a:pt x="259" y="37"/>
                    <a:pt x="185" y="37"/>
                    <a:pt x="74" y="0"/>
                  </a:cubicBez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7" name="Google Shape;17367;p63"/>
            <p:cNvSpPr/>
            <p:nvPr/>
          </p:nvSpPr>
          <p:spPr>
            <a:xfrm>
              <a:off x="2539125" y="1014500"/>
              <a:ext cx="3725" cy="156225"/>
            </a:xfrm>
            <a:custGeom>
              <a:avLst/>
              <a:gdLst/>
              <a:ahLst/>
              <a:cxnLst/>
              <a:rect l="l" t="t" r="r" b="b"/>
              <a:pathLst>
                <a:path w="149" h="6249" extrusionOk="0">
                  <a:moveTo>
                    <a:pt x="0" y="0"/>
                  </a:moveTo>
                  <a:lnTo>
                    <a:pt x="0" y="6138"/>
                  </a:lnTo>
                  <a:lnTo>
                    <a:pt x="148" y="6248"/>
                  </a:lnTo>
                  <a:lnTo>
                    <a:pt x="148" y="37"/>
                  </a:lnTo>
                  <a:cubicBezTo>
                    <a:pt x="148" y="0"/>
                    <a:pt x="74" y="0"/>
                    <a:pt x="0" y="0"/>
                  </a:cubicBez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8" name="Google Shape;17368;p63"/>
            <p:cNvSpPr/>
            <p:nvPr/>
          </p:nvSpPr>
          <p:spPr>
            <a:xfrm>
              <a:off x="2543750" y="10320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777" y="40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9" name="Google Shape;17369;p63"/>
            <p:cNvSpPr/>
            <p:nvPr/>
          </p:nvSpPr>
          <p:spPr>
            <a:xfrm>
              <a:off x="2545600" y="1033900"/>
              <a:ext cx="17575" cy="44400"/>
            </a:xfrm>
            <a:custGeom>
              <a:avLst/>
              <a:gdLst/>
              <a:ahLst/>
              <a:cxnLst/>
              <a:rect l="l" t="t" r="r" b="b"/>
              <a:pathLst>
                <a:path w="703" h="1776" extrusionOk="0">
                  <a:moveTo>
                    <a:pt x="74" y="1"/>
                  </a:moveTo>
                  <a:lnTo>
                    <a:pt x="0" y="75"/>
                  </a:lnTo>
                  <a:lnTo>
                    <a:pt x="370" y="999"/>
                  </a:lnTo>
                  <a:lnTo>
                    <a:pt x="666" y="1775"/>
                  </a:lnTo>
                  <a:lnTo>
                    <a:pt x="703" y="1738"/>
                  </a:lnTo>
                  <a:lnTo>
                    <a:pt x="370" y="85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0" name="Google Shape;17370;p63"/>
            <p:cNvSpPr/>
            <p:nvPr/>
          </p:nvSpPr>
          <p:spPr>
            <a:xfrm>
              <a:off x="2543750" y="10662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1" name="Google Shape;17371;p63"/>
            <p:cNvSpPr/>
            <p:nvPr/>
          </p:nvSpPr>
          <p:spPr>
            <a:xfrm>
              <a:off x="2543750" y="1035750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0" y="1"/>
                  </a:moveTo>
                  <a:lnTo>
                    <a:pt x="629" y="1701"/>
                  </a:lnTo>
                  <a:lnTo>
                    <a:pt x="740" y="1627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2" name="Google Shape;17372;p63"/>
            <p:cNvSpPr/>
            <p:nvPr/>
          </p:nvSpPr>
          <p:spPr>
            <a:xfrm>
              <a:off x="2543750" y="10329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3" name="Google Shape;17373;p63"/>
            <p:cNvSpPr/>
            <p:nvPr/>
          </p:nvSpPr>
          <p:spPr>
            <a:xfrm>
              <a:off x="2543750" y="11023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4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4" name="Google Shape;17374;p63"/>
            <p:cNvSpPr/>
            <p:nvPr/>
          </p:nvSpPr>
          <p:spPr>
            <a:xfrm>
              <a:off x="2545600" y="1105075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74" y="1"/>
                  </a:moveTo>
                  <a:lnTo>
                    <a:pt x="0" y="38"/>
                  </a:lnTo>
                  <a:lnTo>
                    <a:pt x="370" y="962"/>
                  </a:lnTo>
                  <a:lnTo>
                    <a:pt x="666" y="1738"/>
                  </a:lnTo>
                  <a:lnTo>
                    <a:pt x="703" y="1701"/>
                  </a:lnTo>
                  <a:lnTo>
                    <a:pt x="370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5" name="Google Shape;17375;p63"/>
            <p:cNvSpPr/>
            <p:nvPr/>
          </p:nvSpPr>
          <p:spPr>
            <a:xfrm>
              <a:off x="2543750" y="11374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" y="1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6" name="Google Shape;17376;p63"/>
            <p:cNvSpPr/>
            <p:nvPr/>
          </p:nvSpPr>
          <p:spPr>
            <a:xfrm>
              <a:off x="2544675" y="1165150"/>
              <a:ext cx="21275" cy="12050"/>
            </a:xfrm>
            <a:custGeom>
              <a:avLst/>
              <a:gdLst/>
              <a:ahLst/>
              <a:cxnLst/>
              <a:rect l="l" t="t" r="r" b="b"/>
              <a:pathLst>
                <a:path w="851" h="482" extrusionOk="0">
                  <a:moveTo>
                    <a:pt x="111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703" y="481"/>
                  </a:lnTo>
                  <a:lnTo>
                    <a:pt x="850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7" name="Google Shape;17377;p63"/>
            <p:cNvSpPr/>
            <p:nvPr/>
          </p:nvSpPr>
          <p:spPr>
            <a:xfrm>
              <a:off x="2543750" y="1165150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8" name="Google Shape;17378;p63"/>
            <p:cNvSpPr/>
            <p:nvPr/>
          </p:nvSpPr>
          <p:spPr>
            <a:xfrm>
              <a:off x="2545600" y="1148525"/>
              <a:ext cx="15725" cy="17575"/>
            </a:xfrm>
            <a:custGeom>
              <a:avLst/>
              <a:gdLst/>
              <a:ahLst/>
              <a:cxnLst/>
              <a:rect l="l" t="t" r="r" b="b"/>
              <a:pathLst>
                <a:path w="629" h="703" extrusionOk="0">
                  <a:moveTo>
                    <a:pt x="481" y="0"/>
                  </a:moveTo>
                  <a:lnTo>
                    <a:pt x="0" y="703"/>
                  </a:lnTo>
                  <a:lnTo>
                    <a:pt x="0" y="703"/>
                  </a:lnTo>
                  <a:lnTo>
                    <a:pt x="74" y="66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9" name="Google Shape;17379;p63"/>
            <p:cNvSpPr/>
            <p:nvPr/>
          </p:nvSpPr>
          <p:spPr>
            <a:xfrm>
              <a:off x="2543750" y="1147600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592" y="0"/>
                  </a:moveTo>
                  <a:lnTo>
                    <a:pt x="0" y="703"/>
                  </a:lnTo>
                  <a:lnTo>
                    <a:pt x="74" y="740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0" name="Google Shape;17380;p63"/>
            <p:cNvSpPr/>
            <p:nvPr/>
          </p:nvSpPr>
          <p:spPr>
            <a:xfrm>
              <a:off x="2543750" y="11383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1" name="Google Shape;17381;p63"/>
            <p:cNvSpPr/>
            <p:nvPr/>
          </p:nvSpPr>
          <p:spPr>
            <a:xfrm>
              <a:off x="2543750" y="1106000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0" y="1"/>
                  </a:moveTo>
                  <a:lnTo>
                    <a:pt x="629" y="1701"/>
                  </a:lnTo>
                  <a:lnTo>
                    <a:pt x="740" y="1664"/>
                  </a:lnTo>
                  <a:lnTo>
                    <a:pt x="74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2" name="Google Shape;17382;p63"/>
            <p:cNvSpPr/>
            <p:nvPr/>
          </p:nvSpPr>
          <p:spPr>
            <a:xfrm>
              <a:off x="2543750" y="11032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0" y="1"/>
                  </a:moveTo>
                  <a:lnTo>
                    <a:pt x="0" y="112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3" name="Google Shape;17383;p63"/>
            <p:cNvSpPr/>
            <p:nvPr/>
          </p:nvSpPr>
          <p:spPr>
            <a:xfrm>
              <a:off x="2545600" y="1078275"/>
              <a:ext cx="15725" cy="24975"/>
            </a:xfrm>
            <a:custGeom>
              <a:avLst/>
              <a:gdLst/>
              <a:ahLst/>
              <a:cxnLst/>
              <a:rect l="l" t="t" r="r" b="b"/>
              <a:pathLst>
                <a:path w="629" h="999" extrusionOk="0">
                  <a:moveTo>
                    <a:pt x="481" y="0"/>
                  </a:moveTo>
                  <a:lnTo>
                    <a:pt x="0" y="999"/>
                  </a:lnTo>
                  <a:lnTo>
                    <a:pt x="74" y="962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4" name="Google Shape;17384;p63"/>
            <p:cNvSpPr/>
            <p:nvPr/>
          </p:nvSpPr>
          <p:spPr>
            <a:xfrm>
              <a:off x="2543750" y="1068100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5" name="Google Shape;17385;p63"/>
            <p:cNvSpPr/>
            <p:nvPr/>
          </p:nvSpPr>
          <p:spPr>
            <a:xfrm>
              <a:off x="2543750" y="107642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592" y="0"/>
                  </a:moveTo>
                  <a:lnTo>
                    <a:pt x="0" y="1073"/>
                  </a:lnTo>
                  <a:lnTo>
                    <a:pt x="74" y="1073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6" name="Google Shape;17386;p63"/>
            <p:cNvSpPr/>
            <p:nvPr/>
          </p:nvSpPr>
          <p:spPr>
            <a:xfrm>
              <a:off x="2561300" y="1015425"/>
              <a:ext cx="3725" cy="165475"/>
            </a:xfrm>
            <a:custGeom>
              <a:avLst/>
              <a:gdLst/>
              <a:ahLst/>
              <a:cxnLst/>
              <a:rect l="l" t="t" r="r" b="b"/>
              <a:pathLst>
                <a:path w="149" h="6619" extrusionOk="0">
                  <a:moveTo>
                    <a:pt x="75" y="0"/>
                  </a:moveTo>
                  <a:lnTo>
                    <a:pt x="1" y="6507"/>
                  </a:lnTo>
                  <a:lnTo>
                    <a:pt x="111" y="6618"/>
                  </a:lnTo>
                  <a:lnTo>
                    <a:pt x="148" y="658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7" name="Google Shape;17387;p63"/>
            <p:cNvSpPr/>
            <p:nvPr/>
          </p:nvSpPr>
          <p:spPr>
            <a:xfrm>
              <a:off x="2559450" y="1014500"/>
              <a:ext cx="3725" cy="165475"/>
            </a:xfrm>
            <a:custGeom>
              <a:avLst/>
              <a:gdLst/>
              <a:ahLst/>
              <a:cxnLst/>
              <a:rect l="l" t="t" r="r" b="b"/>
              <a:pathLst>
                <a:path w="149" h="6619" extrusionOk="0">
                  <a:moveTo>
                    <a:pt x="149" y="0"/>
                  </a:moveTo>
                  <a:cubicBezTo>
                    <a:pt x="149" y="37"/>
                    <a:pt x="112" y="37"/>
                    <a:pt x="1" y="37"/>
                  </a:cubicBezTo>
                  <a:lnTo>
                    <a:pt x="1" y="6507"/>
                  </a:lnTo>
                  <a:lnTo>
                    <a:pt x="149" y="661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8" name="Google Shape;17388;p63"/>
            <p:cNvSpPr/>
            <p:nvPr/>
          </p:nvSpPr>
          <p:spPr>
            <a:xfrm>
              <a:off x="2580700" y="1008950"/>
              <a:ext cx="6500" cy="161775"/>
            </a:xfrm>
            <a:custGeom>
              <a:avLst/>
              <a:gdLst/>
              <a:ahLst/>
              <a:cxnLst/>
              <a:rect l="l" t="t" r="r" b="b"/>
              <a:pathLst>
                <a:path w="260" h="6471" extrusionOk="0">
                  <a:moveTo>
                    <a:pt x="186" y="1"/>
                  </a:moveTo>
                  <a:cubicBezTo>
                    <a:pt x="149" y="38"/>
                    <a:pt x="75" y="75"/>
                    <a:pt x="1" y="148"/>
                  </a:cubicBezTo>
                  <a:lnTo>
                    <a:pt x="1" y="6360"/>
                  </a:lnTo>
                  <a:lnTo>
                    <a:pt x="149" y="6470"/>
                  </a:lnTo>
                  <a:lnTo>
                    <a:pt x="260" y="63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9" name="Google Shape;17389;p63"/>
            <p:cNvSpPr/>
            <p:nvPr/>
          </p:nvSpPr>
          <p:spPr>
            <a:xfrm>
              <a:off x="2585325" y="1007100"/>
              <a:ext cx="3725" cy="163625"/>
            </a:xfrm>
            <a:custGeom>
              <a:avLst/>
              <a:gdLst/>
              <a:ahLst/>
              <a:cxnLst/>
              <a:rect l="l" t="t" r="r" b="b"/>
              <a:pathLst>
                <a:path w="149" h="6545" extrusionOk="0">
                  <a:moveTo>
                    <a:pt x="149" y="1"/>
                  </a:moveTo>
                  <a:cubicBezTo>
                    <a:pt x="75" y="1"/>
                    <a:pt x="38" y="75"/>
                    <a:pt x="1" y="112"/>
                  </a:cubicBezTo>
                  <a:lnTo>
                    <a:pt x="1" y="6544"/>
                  </a:lnTo>
                  <a:lnTo>
                    <a:pt x="149" y="6434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0" name="Google Shape;17390;p63"/>
            <p:cNvSpPr/>
            <p:nvPr/>
          </p:nvSpPr>
          <p:spPr>
            <a:xfrm>
              <a:off x="2564075" y="103205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8"/>
                  </a:lnTo>
                  <a:lnTo>
                    <a:pt x="111" y="555"/>
                  </a:lnTo>
                  <a:lnTo>
                    <a:pt x="814" y="149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1" name="Google Shape;17391;p63"/>
            <p:cNvSpPr/>
            <p:nvPr/>
          </p:nvSpPr>
          <p:spPr>
            <a:xfrm>
              <a:off x="2565925" y="1033900"/>
              <a:ext cx="16650" cy="44400"/>
            </a:xfrm>
            <a:custGeom>
              <a:avLst/>
              <a:gdLst/>
              <a:ahLst/>
              <a:cxnLst/>
              <a:rect l="l" t="t" r="r" b="b"/>
              <a:pathLst>
                <a:path w="666" h="1776" extrusionOk="0">
                  <a:moveTo>
                    <a:pt x="629" y="1"/>
                  </a:moveTo>
                  <a:lnTo>
                    <a:pt x="296" y="851"/>
                  </a:lnTo>
                  <a:lnTo>
                    <a:pt x="0" y="1738"/>
                  </a:lnTo>
                  <a:lnTo>
                    <a:pt x="37" y="1775"/>
                  </a:lnTo>
                  <a:lnTo>
                    <a:pt x="296" y="999"/>
                  </a:lnTo>
                  <a:lnTo>
                    <a:pt x="666" y="75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2" name="Google Shape;17392;p63"/>
            <p:cNvSpPr/>
            <p:nvPr/>
          </p:nvSpPr>
          <p:spPr>
            <a:xfrm>
              <a:off x="2564075" y="106625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14" y="149"/>
                  </a:lnTo>
                  <a:lnTo>
                    <a:pt x="814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3" name="Google Shape;17393;p63"/>
            <p:cNvSpPr/>
            <p:nvPr/>
          </p:nvSpPr>
          <p:spPr>
            <a:xfrm>
              <a:off x="2566850" y="1035750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592" y="38"/>
                  </a:lnTo>
                  <a:lnTo>
                    <a:pt x="0" y="1627"/>
                  </a:lnTo>
                  <a:lnTo>
                    <a:pt x="37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4" name="Google Shape;17394;p63"/>
            <p:cNvSpPr/>
            <p:nvPr/>
          </p:nvSpPr>
          <p:spPr>
            <a:xfrm>
              <a:off x="2565925" y="10329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1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5" name="Google Shape;17395;p63"/>
            <p:cNvSpPr/>
            <p:nvPr/>
          </p:nvSpPr>
          <p:spPr>
            <a:xfrm>
              <a:off x="2564075" y="1102300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740" y="1"/>
                  </a:moveTo>
                  <a:lnTo>
                    <a:pt x="0" y="407"/>
                  </a:lnTo>
                  <a:lnTo>
                    <a:pt x="111" y="518"/>
                  </a:lnTo>
                  <a:lnTo>
                    <a:pt x="814" y="149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6" name="Google Shape;17396;p63"/>
            <p:cNvSpPr/>
            <p:nvPr/>
          </p:nvSpPr>
          <p:spPr>
            <a:xfrm>
              <a:off x="2565925" y="1105075"/>
              <a:ext cx="16650" cy="43475"/>
            </a:xfrm>
            <a:custGeom>
              <a:avLst/>
              <a:gdLst/>
              <a:ahLst/>
              <a:cxnLst/>
              <a:rect l="l" t="t" r="r" b="b"/>
              <a:pathLst>
                <a:path w="666" h="1739" extrusionOk="0">
                  <a:moveTo>
                    <a:pt x="629" y="1"/>
                  </a:moveTo>
                  <a:lnTo>
                    <a:pt x="296" y="814"/>
                  </a:lnTo>
                  <a:lnTo>
                    <a:pt x="0" y="1701"/>
                  </a:lnTo>
                  <a:lnTo>
                    <a:pt x="37" y="1738"/>
                  </a:lnTo>
                  <a:lnTo>
                    <a:pt x="296" y="962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7" name="Google Shape;17397;p63"/>
            <p:cNvSpPr/>
            <p:nvPr/>
          </p:nvSpPr>
          <p:spPr>
            <a:xfrm>
              <a:off x="2564075" y="11374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14" y="111"/>
                  </a:lnTo>
                  <a:lnTo>
                    <a:pt x="814" y="37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8" name="Google Shape;17398;p63"/>
            <p:cNvSpPr/>
            <p:nvPr/>
          </p:nvSpPr>
          <p:spPr>
            <a:xfrm>
              <a:off x="2565925" y="1165150"/>
              <a:ext cx="16650" cy="12050"/>
            </a:xfrm>
            <a:custGeom>
              <a:avLst/>
              <a:gdLst/>
              <a:ahLst/>
              <a:cxnLst/>
              <a:rect l="l" t="t" r="r" b="b"/>
              <a:pathLst>
                <a:path w="666" h="482" extrusionOk="0">
                  <a:moveTo>
                    <a:pt x="629" y="1"/>
                  </a:moveTo>
                  <a:lnTo>
                    <a:pt x="0" y="370"/>
                  </a:lnTo>
                  <a:lnTo>
                    <a:pt x="37" y="481"/>
                  </a:lnTo>
                  <a:lnTo>
                    <a:pt x="666" y="112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9" name="Google Shape;17399;p63"/>
            <p:cNvSpPr/>
            <p:nvPr/>
          </p:nvSpPr>
          <p:spPr>
            <a:xfrm>
              <a:off x="2565925" y="1165150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740" y="1"/>
                  </a:moveTo>
                  <a:lnTo>
                    <a:pt x="0" y="444"/>
                  </a:lnTo>
                  <a:lnTo>
                    <a:pt x="37" y="481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0" name="Google Shape;17400;p63"/>
            <p:cNvSpPr/>
            <p:nvPr/>
          </p:nvSpPr>
          <p:spPr>
            <a:xfrm>
              <a:off x="2566850" y="1148525"/>
              <a:ext cx="15725" cy="17575"/>
            </a:xfrm>
            <a:custGeom>
              <a:avLst/>
              <a:gdLst/>
              <a:ahLst/>
              <a:cxnLst/>
              <a:rect l="l" t="t" r="r" b="b"/>
              <a:pathLst>
                <a:path w="629" h="703" extrusionOk="0">
                  <a:moveTo>
                    <a:pt x="0" y="0"/>
                  </a:moveTo>
                  <a:lnTo>
                    <a:pt x="555" y="666"/>
                  </a:lnTo>
                  <a:lnTo>
                    <a:pt x="629" y="703"/>
                  </a:lnTo>
                  <a:lnTo>
                    <a:pt x="629" y="70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1" name="Google Shape;17401;p63"/>
            <p:cNvSpPr/>
            <p:nvPr/>
          </p:nvSpPr>
          <p:spPr>
            <a:xfrm>
              <a:off x="2567775" y="1147600"/>
              <a:ext cx="16650" cy="18500"/>
            </a:xfrm>
            <a:custGeom>
              <a:avLst/>
              <a:gdLst/>
              <a:ahLst/>
              <a:cxnLst/>
              <a:rect l="l" t="t" r="r" b="b"/>
              <a:pathLst>
                <a:path w="666" h="740" extrusionOk="0">
                  <a:moveTo>
                    <a:pt x="37" y="0"/>
                  </a:moveTo>
                  <a:lnTo>
                    <a:pt x="0" y="37"/>
                  </a:lnTo>
                  <a:lnTo>
                    <a:pt x="592" y="740"/>
                  </a:lnTo>
                  <a:lnTo>
                    <a:pt x="666" y="70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2" name="Google Shape;17402;p63"/>
            <p:cNvSpPr/>
            <p:nvPr/>
          </p:nvSpPr>
          <p:spPr>
            <a:xfrm>
              <a:off x="2565925" y="113835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0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3" name="Google Shape;17403;p63"/>
            <p:cNvSpPr/>
            <p:nvPr/>
          </p:nvSpPr>
          <p:spPr>
            <a:xfrm>
              <a:off x="2566850" y="1106000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592" y="37"/>
                  </a:lnTo>
                  <a:lnTo>
                    <a:pt x="0" y="1664"/>
                  </a:lnTo>
                  <a:lnTo>
                    <a:pt x="37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4" name="Google Shape;17404;p63"/>
            <p:cNvSpPr/>
            <p:nvPr/>
          </p:nvSpPr>
          <p:spPr>
            <a:xfrm>
              <a:off x="2565925" y="110322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740" y="1"/>
                  </a:moveTo>
                  <a:lnTo>
                    <a:pt x="0" y="444"/>
                  </a:lnTo>
                  <a:lnTo>
                    <a:pt x="37" y="481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5" name="Google Shape;17405;p63"/>
            <p:cNvSpPr/>
            <p:nvPr/>
          </p:nvSpPr>
          <p:spPr>
            <a:xfrm>
              <a:off x="2566850" y="1078275"/>
              <a:ext cx="15725" cy="24975"/>
            </a:xfrm>
            <a:custGeom>
              <a:avLst/>
              <a:gdLst/>
              <a:ahLst/>
              <a:cxnLst/>
              <a:rect l="l" t="t" r="r" b="b"/>
              <a:pathLst>
                <a:path w="629" h="999" extrusionOk="0">
                  <a:moveTo>
                    <a:pt x="0" y="0"/>
                  </a:moveTo>
                  <a:lnTo>
                    <a:pt x="555" y="962"/>
                  </a:lnTo>
                  <a:lnTo>
                    <a:pt x="629" y="999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6" name="Google Shape;17406;p63"/>
            <p:cNvSpPr/>
            <p:nvPr/>
          </p:nvSpPr>
          <p:spPr>
            <a:xfrm>
              <a:off x="2565925" y="1068100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740" y="1"/>
                  </a:moveTo>
                  <a:lnTo>
                    <a:pt x="0" y="444"/>
                  </a:lnTo>
                  <a:lnTo>
                    <a:pt x="37" y="481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7" name="Google Shape;17407;p63"/>
            <p:cNvSpPr/>
            <p:nvPr/>
          </p:nvSpPr>
          <p:spPr>
            <a:xfrm>
              <a:off x="2567775" y="1076425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37" y="0"/>
                  </a:moveTo>
                  <a:lnTo>
                    <a:pt x="0" y="74"/>
                  </a:lnTo>
                  <a:lnTo>
                    <a:pt x="592" y="1073"/>
                  </a:lnTo>
                  <a:lnTo>
                    <a:pt x="666" y="107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8" name="Google Shape;17408;p63"/>
            <p:cNvSpPr/>
            <p:nvPr/>
          </p:nvSpPr>
          <p:spPr>
            <a:xfrm>
              <a:off x="2564075" y="1015425"/>
              <a:ext cx="3725" cy="165475"/>
            </a:xfrm>
            <a:custGeom>
              <a:avLst/>
              <a:gdLst/>
              <a:ahLst/>
              <a:cxnLst/>
              <a:rect l="l" t="t" r="r" b="b"/>
              <a:pathLst>
                <a:path w="149" h="6619" extrusionOk="0">
                  <a:moveTo>
                    <a:pt x="0" y="0"/>
                  </a:moveTo>
                  <a:lnTo>
                    <a:pt x="0" y="6618"/>
                  </a:lnTo>
                  <a:lnTo>
                    <a:pt x="148" y="650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9" name="Google Shape;17409;p63"/>
            <p:cNvSpPr/>
            <p:nvPr/>
          </p:nvSpPr>
          <p:spPr>
            <a:xfrm>
              <a:off x="2575175" y="11660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1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0" name="Google Shape;17410;p63"/>
            <p:cNvSpPr/>
            <p:nvPr/>
          </p:nvSpPr>
          <p:spPr>
            <a:xfrm>
              <a:off x="2576100" y="11651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1" name="Google Shape;17411;p63"/>
            <p:cNvSpPr/>
            <p:nvPr/>
          </p:nvSpPr>
          <p:spPr>
            <a:xfrm>
              <a:off x="2565925" y="11586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2" name="Google Shape;17412;p63"/>
            <p:cNvSpPr/>
            <p:nvPr/>
          </p:nvSpPr>
          <p:spPr>
            <a:xfrm>
              <a:off x="2564075" y="115775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0" y="1"/>
                  </a:moveTo>
                  <a:lnTo>
                    <a:pt x="0" y="962"/>
                  </a:lnTo>
                  <a:lnTo>
                    <a:pt x="74" y="1036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3" name="Google Shape;17413;p63"/>
            <p:cNvSpPr/>
            <p:nvPr/>
          </p:nvSpPr>
          <p:spPr>
            <a:xfrm>
              <a:off x="2564075" y="11577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0" y="1"/>
                  </a:moveTo>
                  <a:lnTo>
                    <a:pt x="481" y="297"/>
                  </a:lnTo>
                  <a:lnTo>
                    <a:pt x="555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4" name="Google Shape;17414;p63"/>
            <p:cNvSpPr/>
            <p:nvPr/>
          </p:nvSpPr>
          <p:spPr>
            <a:xfrm>
              <a:off x="2564075" y="115775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0" y="1"/>
                  </a:moveTo>
                  <a:lnTo>
                    <a:pt x="0" y="112"/>
                  </a:lnTo>
                  <a:lnTo>
                    <a:pt x="481" y="371"/>
                  </a:lnTo>
                  <a:lnTo>
                    <a:pt x="481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5" name="Google Shape;17415;p63"/>
            <p:cNvSpPr/>
            <p:nvPr/>
          </p:nvSpPr>
          <p:spPr>
            <a:xfrm>
              <a:off x="2585325" y="11716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6" name="Google Shape;17416;p63"/>
            <p:cNvSpPr/>
            <p:nvPr/>
          </p:nvSpPr>
          <p:spPr>
            <a:xfrm>
              <a:off x="2586250" y="11707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2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112" y="96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7" name="Google Shape;17417;p63"/>
            <p:cNvSpPr/>
            <p:nvPr/>
          </p:nvSpPr>
          <p:spPr>
            <a:xfrm>
              <a:off x="2576100" y="11651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8" name="Google Shape;17418;p63"/>
            <p:cNvSpPr/>
            <p:nvPr/>
          </p:nvSpPr>
          <p:spPr>
            <a:xfrm>
              <a:off x="2575175" y="11651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9" name="Google Shape;17419;p63"/>
            <p:cNvSpPr/>
            <p:nvPr/>
          </p:nvSpPr>
          <p:spPr>
            <a:xfrm>
              <a:off x="2575175" y="11633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1"/>
                  </a:moveTo>
                  <a:lnTo>
                    <a:pt x="0" y="75"/>
                  </a:lnTo>
                  <a:lnTo>
                    <a:pt x="444" y="333"/>
                  </a:lnTo>
                  <a:lnTo>
                    <a:pt x="555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0" name="Google Shape;17420;p63"/>
            <p:cNvSpPr/>
            <p:nvPr/>
          </p:nvSpPr>
          <p:spPr>
            <a:xfrm>
              <a:off x="2575175" y="1165150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0" y="1"/>
                  </a:moveTo>
                  <a:lnTo>
                    <a:pt x="0" y="38"/>
                  </a:lnTo>
                  <a:lnTo>
                    <a:pt x="444" y="296"/>
                  </a:lnTo>
                  <a:lnTo>
                    <a:pt x="444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1" name="Google Shape;17421;p63"/>
            <p:cNvSpPr/>
            <p:nvPr/>
          </p:nvSpPr>
          <p:spPr>
            <a:xfrm>
              <a:off x="2595500" y="117902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0" y="0"/>
                  </a:moveTo>
                  <a:lnTo>
                    <a:pt x="0" y="851"/>
                  </a:lnTo>
                  <a:lnTo>
                    <a:pt x="111" y="92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2" name="Google Shape;17422;p63"/>
            <p:cNvSpPr/>
            <p:nvPr/>
          </p:nvSpPr>
          <p:spPr>
            <a:xfrm>
              <a:off x="2598275" y="11762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3" name="Google Shape;17423;p63"/>
            <p:cNvSpPr/>
            <p:nvPr/>
          </p:nvSpPr>
          <p:spPr>
            <a:xfrm>
              <a:off x="2586250" y="11716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2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4" name="Google Shape;17424;p63"/>
            <p:cNvSpPr/>
            <p:nvPr/>
          </p:nvSpPr>
          <p:spPr>
            <a:xfrm>
              <a:off x="2585325" y="11707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5" name="Google Shape;17425;p63"/>
            <p:cNvSpPr/>
            <p:nvPr/>
          </p:nvSpPr>
          <p:spPr>
            <a:xfrm>
              <a:off x="2585325" y="11688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6" name="Google Shape;17426;p63"/>
            <p:cNvSpPr/>
            <p:nvPr/>
          </p:nvSpPr>
          <p:spPr>
            <a:xfrm>
              <a:off x="2585325" y="117070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7" name="Google Shape;17427;p63"/>
            <p:cNvSpPr/>
            <p:nvPr/>
          </p:nvSpPr>
          <p:spPr>
            <a:xfrm>
              <a:off x="2605675" y="118457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0" y="0"/>
                  </a:moveTo>
                  <a:lnTo>
                    <a:pt x="0" y="887"/>
                  </a:lnTo>
                  <a:lnTo>
                    <a:pt x="111" y="924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8" name="Google Shape;17428;p63"/>
            <p:cNvSpPr/>
            <p:nvPr/>
          </p:nvSpPr>
          <p:spPr>
            <a:xfrm>
              <a:off x="2608450" y="11836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9" name="Google Shape;17429;p63"/>
            <p:cNvSpPr/>
            <p:nvPr/>
          </p:nvSpPr>
          <p:spPr>
            <a:xfrm>
              <a:off x="2596425" y="11771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0"/>
                  </a:moveTo>
                  <a:lnTo>
                    <a:pt x="0" y="74"/>
                  </a:lnTo>
                  <a:lnTo>
                    <a:pt x="0" y="998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0" name="Google Shape;17430;p63"/>
            <p:cNvSpPr/>
            <p:nvPr/>
          </p:nvSpPr>
          <p:spPr>
            <a:xfrm>
              <a:off x="2595500" y="11762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2"/>
                  </a:lnTo>
                  <a:lnTo>
                    <a:pt x="37" y="1035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1" name="Google Shape;17431;p63"/>
            <p:cNvSpPr/>
            <p:nvPr/>
          </p:nvSpPr>
          <p:spPr>
            <a:xfrm>
              <a:off x="2595500" y="11762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0" y="0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2" name="Google Shape;17432;p63"/>
            <p:cNvSpPr/>
            <p:nvPr/>
          </p:nvSpPr>
          <p:spPr>
            <a:xfrm>
              <a:off x="2595500" y="1176250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0" y="0"/>
                  </a:moveTo>
                  <a:lnTo>
                    <a:pt x="0" y="111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3" name="Google Shape;17433;p63"/>
            <p:cNvSpPr/>
            <p:nvPr/>
          </p:nvSpPr>
          <p:spPr>
            <a:xfrm>
              <a:off x="2616750" y="1190100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1" y="1"/>
                  </a:moveTo>
                  <a:lnTo>
                    <a:pt x="1" y="925"/>
                  </a:lnTo>
                  <a:lnTo>
                    <a:pt x="75" y="925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4" name="Google Shape;17434;p63"/>
            <p:cNvSpPr/>
            <p:nvPr/>
          </p:nvSpPr>
          <p:spPr>
            <a:xfrm>
              <a:off x="2618600" y="11891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5" name="Google Shape;17435;p63"/>
            <p:cNvSpPr/>
            <p:nvPr/>
          </p:nvSpPr>
          <p:spPr>
            <a:xfrm>
              <a:off x="2607525" y="11836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37" y="37"/>
                  </a:lnTo>
                  <a:lnTo>
                    <a:pt x="0" y="961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6" name="Google Shape;17436;p63"/>
            <p:cNvSpPr/>
            <p:nvPr/>
          </p:nvSpPr>
          <p:spPr>
            <a:xfrm>
              <a:off x="2605675" y="11836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0"/>
                  </a:moveTo>
                  <a:lnTo>
                    <a:pt x="0" y="924"/>
                  </a:lnTo>
                  <a:lnTo>
                    <a:pt x="74" y="96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7" name="Google Shape;17437;p63"/>
            <p:cNvSpPr/>
            <p:nvPr/>
          </p:nvSpPr>
          <p:spPr>
            <a:xfrm>
              <a:off x="2605675" y="118180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74" y="0"/>
                  </a:moveTo>
                  <a:lnTo>
                    <a:pt x="0" y="74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8" name="Google Shape;17438;p63"/>
            <p:cNvSpPr/>
            <p:nvPr/>
          </p:nvSpPr>
          <p:spPr>
            <a:xfrm>
              <a:off x="2605675" y="1183650"/>
              <a:ext cx="12950" cy="7400"/>
            </a:xfrm>
            <a:custGeom>
              <a:avLst/>
              <a:gdLst/>
              <a:ahLst/>
              <a:cxnLst/>
              <a:rect l="l" t="t" r="r" b="b"/>
              <a:pathLst>
                <a:path w="518" h="296" extrusionOk="0">
                  <a:moveTo>
                    <a:pt x="0" y="0"/>
                  </a:moveTo>
                  <a:lnTo>
                    <a:pt x="0" y="37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9" name="Google Shape;17439;p63"/>
            <p:cNvSpPr/>
            <p:nvPr/>
          </p:nvSpPr>
          <p:spPr>
            <a:xfrm>
              <a:off x="2626925" y="11956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37" y="1"/>
                  </a:moveTo>
                  <a:lnTo>
                    <a:pt x="0" y="925"/>
                  </a:lnTo>
                  <a:lnTo>
                    <a:pt x="74" y="999"/>
                  </a:lnTo>
                  <a:lnTo>
                    <a:pt x="74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0" name="Google Shape;17440;p63"/>
            <p:cNvSpPr/>
            <p:nvPr/>
          </p:nvSpPr>
          <p:spPr>
            <a:xfrm>
              <a:off x="2628775" y="11947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1" name="Google Shape;17441;p63"/>
            <p:cNvSpPr/>
            <p:nvPr/>
          </p:nvSpPr>
          <p:spPr>
            <a:xfrm>
              <a:off x="2618600" y="11891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2" name="Google Shape;17442;p63"/>
            <p:cNvSpPr/>
            <p:nvPr/>
          </p:nvSpPr>
          <p:spPr>
            <a:xfrm>
              <a:off x="2616750" y="11891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3" name="Google Shape;17443;p63"/>
            <p:cNvSpPr/>
            <p:nvPr/>
          </p:nvSpPr>
          <p:spPr>
            <a:xfrm>
              <a:off x="2616750" y="11882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38" y="1"/>
                  </a:moveTo>
                  <a:lnTo>
                    <a:pt x="1" y="38"/>
                  </a:lnTo>
                  <a:lnTo>
                    <a:pt x="481" y="297"/>
                  </a:lnTo>
                  <a:lnTo>
                    <a:pt x="555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4" name="Google Shape;17444;p63"/>
            <p:cNvSpPr/>
            <p:nvPr/>
          </p:nvSpPr>
          <p:spPr>
            <a:xfrm>
              <a:off x="2616750" y="11891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481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5" name="Google Shape;17445;p63"/>
            <p:cNvSpPr/>
            <p:nvPr/>
          </p:nvSpPr>
          <p:spPr>
            <a:xfrm>
              <a:off x="2638025" y="120305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0" y="0"/>
                  </a:moveTo>
                  <a:lnTo>
                    <a:pt x="0" y="888"/>
                  </a:lnTo>
                  <a:lnTo>
                    <a:pt x="74" y="925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6" name="Google Shape;17446;p63"/>
            <p:cNvSpPr/>
            <p:nvPr/>
          </p:nvSpPr>
          <p:spPr>
            <a:xfrm>
              <a:off x="2639875" y="12002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7" name="Google Shape;17447;p63"/>
            <p:cNvSpPr/>
            <p:nvPr/>
          </p:nvSpPr>
          <p:spPr>
            <a:xfrm>
              <a:off x="2628775" y="11956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1"/>
                  </a:moveTo>
                  <a:lnTo>
                    <a:pt x="0" y="999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8" name="Google Shape;17448;p63"/>
            <p:cNvSpPr/>
            <p:nvPr/>
          </p:nvSpPr>
          <p:spPr>
            <a:xfrm>
              <a:off x="2626925" y="11947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74" y="1036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9" name="Google Shape;17449;p63"/>
            <p:cNvSpPr/>
            <p:nvPr/>
          </p:nvSpPr>
          <p:spPr>
            <a:xfrm>
              <a:off x="2626925" y="11938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4" y="1"/>
                  </a:moveTo>
                  <a:lnTo>
                    <a:pt x="0" y="38"/>
                  </a:lnTo>
                  <a:lnTo>
                    <a:pt x="518" y="333"/>
                  </a:lnTo>
                  <a:lnTo>
                    <a:pt x="555" y="26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0" name="Google Shape;17450;p63"/>
            <p:cNvSpPr/>
            <p:nvPr/>
          </p:nvSpPr>
          <p:spPr>
            <a:xfrm>
              <a:off x="2626925" y="119472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0" y="1"/>
                  </a:moveTo>
                  <a:lnTo>
                    <a:pt x="0" y="112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1" name="Google Shape;17451;p63"/>
            <p:cNvSpPr/>
            <p:nvPr/>
          </p:nvSpPr>
          <p:spPr>
            <a:xfrm>
              <a:off x="2649100" y="12086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925"/>
                  </a:lnTo>
                  <a:lnTo>
                    <a:pt x="38" y="925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2" name="Google Shape;17452;p63"/>
            <p:cNvSpPr/>
            <p:nvPr/>
          </p:nvSpPr>
          <p:spPr>
            <a:xfrm>
              <a:off x="2650025" y="12076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2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3" name="Google Shape;17453;p63"/>
            <p:cNvSpPr/>
            <p:nvPr/>
          </p:nvSpPr>
          <p:spPr>
            <a:xfrm>
              <a:off x="2639875" y="1202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4" name="Google Shape;17454;p63"/>
            <p:cNvSpPr/>
            <p:nvPr/>
          </p:nvSpPr>
          <p:spPr>
            <a:xfrm>
              <a:off x="2637100" y="12002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111" y="1036"/>
                  </a:lnTo>
                  <a:lnTo>
                    <a:pt x="111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5" name="Google Shape;17455;p63"/>
            <p:cNvSpPr/>
            <p:nvPr/>
          </p:nvSpPr>
          <p:spPr>
            <a:xfrm>
              <a:off x="2637100" y="120027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1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6" name="Google Shape;17456;p63"/>
            <p:cNvSpPr/>
            <p:nvPr/>
          </p:nvSpPr>
          <p:spPr>
            <a:xfrm>
              <a:off x="2637100" y="120027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111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7" name="Google Shape;17457;p63"/>
            <p:cNvSpPr/>
            <p:nvPr/>
          </p:nvSpPr>
          <p:spPr>
            <a:xfrm>
              <a:off x="2659275" y="12141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24"/>
                  </a:lnTo>
                  <a:lnTo>
                    <a:pt x="37" y="998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8" name="Google Shape;17458;p63"/>
            <p:cNvSpPr/>
            <p:nvPr/>
          </p:nvSpPr>
          <p:spPr>
            <a:xfrm>
              <a:off x="2660200" y="12132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9" name="Google Shape;17459;p63"/>
            <p:cNvSpPr/>
            <p:nvPr/>
          </p:nvSpPr>
          <p:spPr>
            <a:xfrm>
              <a:off x="2650025" y="12076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0" name="Google Shape;17460;p63"/>
            <p:cNvSpPr/>
            <p:nvPr/>
          </p:nvSpPr>
          <p:spPr>
            <a:xfrm>
              <a:off x="2649100" y="12076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1" name="Google Shape;17461;p63"/>
            <p:cNvSpPr/>
            <p:nvPr/>
          </p:nvSpPr>
          <p:spPr>
            <a:xfrm>
              <a:off x="2649100" y="120675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38" y="0"/>
                  </a:moveTo>
                  <a:lnTo>
                    <a:pt x="1" y="37"/>
                  </a:lnTo>
                  <a:lnTo>
                    <a:pt x="444" y="296"/>
                  </a:lnTo>
                  <a:lnTo>
                    <a:pt x="481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2" name="Google Shape;17462;p63"/>
            <p:cNvSpPr/>
            <p:nvPr/>
          </p:nvSpPr>
          <p:spPr>
            <a:xfrm>
              <a:off x="2649100" y="1207675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1" y="0"/>
                  </a:moveTo>
                  <a:lnTo>
                    <a:pt x="1" y="37"/>
                  </a:lnTo>
                  <a:lnTo>
                    <a:pt x="444" y="333"/>
                  </a:lnTo>
                  <a:lnTo>
                    <a:pt x="444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3" name="Google Shape;17463;p63"/>
            <p:cNvSpPr/>
            <p:nvPr/>
          </p:nvSpPr>
          <p:spPr>
            <a:xfrm>
              <a:off x="2669450" y="122152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0" y="1"/>
                  </a:moveTo>
                  <a:lnTo>
                    <a:pt x="0" y="888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4" name="Google Shape;17464;p63"/>
            <p:cNvSpPr/>
            <p:nvPr/>
          </p:nvSpPr>
          <p:spPr>
            <a:xfrm>
              <a:off x="2670375" y="1218750"/>
              <a:ext cx="2800" cy="25925"/>
            </a:xfrm>
            <a:custGeom>
              <a:avLst/>
              <a:gdLst/>
              <a:ahLst/>
              <a:cxnLst/>
              <a:rect l="l" t="t" r="r" b="b"/>
              <a:pathLst>
                <a:path w="112" h="1037" extrusionOk="0">
                  <a:moveTo>
                    <a:pt x="111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111" y="99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5" name="Google Shape;17465;p63"/>
            <p:cNvSpPr/>
            <p:nvPr/>
          </p:nvSpPr>
          <p:spPr>
            <a:xfrm>
              <a:off x="2660200" y="12141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8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6" name="Google Shape;17466;p63"/>
            <p:cNvSpPr/>
            <p:nvPr/>
          </p:nvSpPr>
          <p:spPr>
            <a:xfrm>
              <a:off x="2659275" y="12132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1"/>
                  </a:lnTo>
                  <a:lnTo>
                    <a:pt x="37" y="1035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7" name="Google Shape;17467;p63"/>
            <p:cNvSpPr/>
            <p:nvPr/>
          </p:nvSpPr>
          <p:spPr>
            <a:xfrm>
              <a:off x="2659275" y="12123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37" y="0"/>
                  </a:moveTo>
                  <a:lnTo>
                    <a:pt x="0" y="37"/>
                  </a:lnTo>
                  <a:lnTo>
                    <a:pt x="444" y="333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8" name="Google Shape;17468;p63"/>
            <p:cNvSpPr/>
            <p:nvPr/>
          </p:nvSpPr>
          <p:spPr>
            <a:xfrm>
              <a:off x="2659275" y="1213225"/>
              <a:ext cx="11125" cy="8325"/>
            </a:xfrm>
            <a:custGeom>
              <a:avLst/>
              <a:gdLst/>
              <a:ahLst/>
              <a:cxnLst/>
              <a:rect l="l" t="t" r="r" b="b"/>
              <a:pathLst>
                <a:path w="445" h="333" extrusionOk="0">
                  <a:moveTo>
                    <a:pt x="0" y="0"/>
                  </a:moveTo>
                  <a:lnTo>
                    <a:pt x="0" y="37"/>
                  </a:lnTo>
                  <a:lnTo>
                    <a:pt x="444" y="333"/>
                  </a:lnTo>
                  <a:lnTo>
                    <a:pt x="444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9" name="Google Shape;17469;p63"/>
            <p:cNvSpPr/>
            <p:nvPr/>
          </p:nvSpPr>
          <p:spPr>
            <a:xfrm>
              <a:off x="2679600" y="12270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1"/>
                  </a:moveTo>
                  <a:lnTo>
                    <a:pt x="1" y="888"/>
                  </a:lnTo>
                  <a:lnTo>
                    <a:pt x="75" y="925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0" name="Google Shape;17470;p63"/>
            <p:cNvSpPr/>
            <p:nvPr/>
          </p:nvSpPr>
          <p:spPr>
            <a:xfrm>
              <a:off x="2681450" y="12261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1" name="Google Shape;17471;p63"/>
            <p:cNvSpPr/>
            <p:nvPr/>
          </p:nvSpPr>
          <p:spPr>
            <a:xfrm>
              <a:off x="2670375" y="12206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2" name="Google Shape;17472;p63"/>
            <p:cNvSpPr/>
            <p:nvPr/>
          </p:nvSpPr>
          <p:spPr>
            <a:xfrm>
              <a:off x="2669450" y="12187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3" name="Google Shape;17473;p63"/>
            <p:cNvSpPr/>
            <p:nvPr/>
          </p:nvSpPr>
          <p:spPr>
            <a:xfrm>
              <a:off x="2669450" y="12187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1"/>
                  </a:moveTo>
                  <a:lnTo>
                    <a:pt x="481" y="297"/>
                  </a:lnTo>
                  <a:lnTo>
                    <a:pt x="555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4" name="Google Shape;17474;p63"/>
            <p:cNvSpPr/>
            <p:nvPr/>
          </p:nvSpPr>
          <p:spPr>
            <a:xfrm>
              <a:off x="2669450" y="1218750"/>
              <a:ext cx="12025" cy="9275"/>
            </a:xfrm>
            <a:custGeom>
              <a:avLst/>
              <a:gdLst/>
              <a:ahLst/>
              <a:cxnLst/>
              <a:rect l="l" t="t" r="r" b="b"/>
              <a:pathLst>
                <a:path w="481" h="371" extrusionOk="0">
                  <a:moveTo>
                    <a:pt x="0" y="1"/>
                  </a:moveTo>
                  <a:lnTo>
                    <a:pt x="0" y="112"/>
                  </a:lnTo>
                  <a:lnTo>
                    <a:pt x="481" y="371"/>
                  </a:lnTo>
                  <a:lnTo>
                    <a:pt x="481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5" name="Google Shape;17475;p63"/>
            <p:cNvSpPr/>
            <p:nvPr/>
          </p:nvSpPr>
          <p:spPr>
            <a:xfrm>
              <a:off x="2690700" y="12326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25"/>
                  </a:lnTo>
                  <a:lnTo>
                    <a:pt x="74" y="999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6" name="Google Shape;17476;p63"/>
            <p:cNvSpPr/>
            <p:nvPr/>
          </p:nvSpPr>
          <p:spPr>
            <a:xfrm>
              <a:off x="2692550" y="1231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37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7" name="Google Shape;17477;p63"/>
            <p:cNvSpPr/>
            <p:nvPr/>
          </p:nvSpPr>
          <p:spPr>
            <a:xfrm>
              <a:off x="2681450" y="12261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8" name="Google Shape;17478;p63"/>
            <p:cNvSpPr/>
            <p:nvPr/>
          </p:nvSpPr>
          <p:spPr>
            <a:xfrm>
              <a:off x="2679600" y="12261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9" name="Google Shape;17479;p63"/>
            <p:cNvSpPr/>
            <p:nvPr/>
          </p:nvSpPr>
          <p:spPr>
            <a:xfrm>
              <a:off x="2679600" y="12252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75" y="1"/>
                  </a:moveTo>
                  <a:lnTo>
                    <a:pt x="1" y="38"/>
                  </a:lnTo>
                  <a:lnTo>
                    <a:pt x="518" y="296"/>
                  </a:lnTo>
                  <a:lnTo>
                    <a:pt x="555" y="26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0" name="Google Shape;17480;p63"/>
            <p:cNvSpPr/>
            <p:nvPr/>
          </p:nvSpPr>
          <p:spPr>
            <a:xfrm>
              <a:off x="2679600" y="12261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3"/>
                  </a:lnTo>
                  <a:lnTo>
                    <a:pt x="51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1" name="Google Shape;17481;p63"/>
            <p:cNvSpPr/>
            <p:nvPr/>
          </p:nvSpPr>
          <p:spPr>
            <a:xfrm>
              <a:off x="2700875" y="12391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2" name="Google Shape;17482;p63"/>
            <p:cNvSpPr/>
            <p:nvPr/>
          </p:nvSpPr>
          <p:spPr>
            <a:xfrm>
              <a:off x="2702725" y="12372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74" y="99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3" name="Google Shape;17483;p63"/>
            <p:cNvSpPr/>
            <p:nvPr/>
          </p:nvSpPr>
          <p:spPr>
            <a:xfrm>
              <a:off x="2691625" y="12317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1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4" name="Google Shape;17484;p63"/>
            <p:cNvSpPr/>
            <p:nvPr/>
          </p:nvSpPr>
          <p:spPr>
            <a:xfrm>
              <a:off x="2690700" y="12317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5" name="Google Shape;17485;p63"/>
            <p:cNvSpPr/>
            <p:nvPr/>
          </p:nvSpPr>
          <p:spPr>
            <a:xfrm>
              <a:off x="2690700" y="12307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7" y="1"/>
                  </a:moveTo>
                  <a:lnTo>
                    <a:pt x="0" y="38"/>
                  </a:lnTo>
                  <a:lnTo>
                    <a:pt x="481" y="333"/>
                  </a:lnTo>
                  <a:lnTo>
                    <a:pt x="555" y="25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6" name="Google Shape;17486;p63"/>
            <p:cNvSpPr/>
            <p:nvPr/>
          </p:nvSpPr>
          <p:spPr>
            <a:xfrm>
              <a:off x="2690700" y="12317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0" y="1"/>
                  </a:moveTo>
                  <a:lnTo>
                    <a:pt x="0" y="37"/>
                  </a:lnTo>
                  <a:lnTo>
                    <a:pt x="481" y="333"/>
                  </a:lnTo>
                  <a:lnTo>
                    <a:pt x="481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7" name="Google Shape;17487;p63"/>
            <p:cNvSpPr/>
            <p:nvPr/>
          </p:nvSpPr>
          <p:spPr>
            <a:xfrm>
              <a:off x="2711025" y="124557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" y="0"/>
                  </a:moveTo>
                  <a:lnTo>
                    <a:pt x="1" y="887"/>
                  </a:lnTo>
                  <a:lnTo>
                    <a:pt x="112" y="924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8" name="Google Shape;17488;p63"/>
            <p:cNvSpPr/>
            <p:nvPr/>
          </p:nvSpPr>
          <p:spPr>
            <a:xfrm>
              <a:off x="2713800" y="12446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9" name="Google Shape;17489;p63"/>
            <p:cNvSpPr/>
            <p:nvPr/>
          </p:nvSpPr>
          <p:spPr>
            <a:xfrm>
              <a:off x="2702725" y="12391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2"/>
                  </a:lnTo>
                  <a:lnTo>
                    <a:pt x="74" y="92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0" name="Google Shape;17490;p63"/>
            <p:cNvSpPr/>
            <p:nvPr/>
          </p:nvSpPr>
          <p:spPr>
            <a:xfrm>
              <a:off x="2700875" y="12372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0"/>
                  </a:moveTo>
                  <a:lnTo>
                    <a:pt x="0" y="999"/>
                  </a:lnTo>
                  <a:lnTo>
                    <a:pt x="74" y="1036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1" name="Google Shape;17491;p63"/>
            <p:cNvSpPr/>
            <p:nvPr/>
          </p:nvSpPr>
          <p:spPr>
            <a:xfrm>
              <a:off x="2700875" y="12363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0"/>
                  </a:moveTo>
                  <a:lnTo>
                    <a:pt x="0" y="37"/>
                  </a:lnTo>
                  <a:lnTo>
                    <a:pt x="518" y="333"/>
                  </a:lnTo>
                  <a:lnTo>
                    <a:pt x="555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2" name="Google Shape;17492;p63"/>
            <p:cNvSpPr/>
            <p:nvPr/>
          </p:nvSpPr>
          <p:spPr>
            <a:xfrm>
              <a:off x="2700875" y="123725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0"/>
                  </a:moveTo>
                  <a:lnTo>
                    <a:pt x="0" y="111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3" name="Google Shape;17493;p63"/>
            <p:cNvSpPr/>
            <p:nvPr/>
          </p:nvSpPr>
          <p:spPr>
            <a:xfrm>
              <a:off x="2723050" y="125110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0" y="1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4" name="Google Shape;17494;p63"/>
            <p:cNvSpPr/>
            <p:nvPr/>
          </p:nvSpPr>
          <p:spPr>
            <a:xfrm>
              <a:off x="2723975" y="12501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5" name="Google Shape;17495;p63"/>
            <p:cNvSpPr/>
            <p:nvPr/>
          </p:nvSpPr>
          <p:spPr>
            <a:xfrm>
              <a:off x="2713800" y="12446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6" name="Google Shape;17496;p63"/>
            <p:cNvSpPr/>
            <p:nvPr/>
          </p:nvSpPr>
          <p:spPr>
            <a:xfrm>
              <a:off x="2711025" y="12437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1"/>
                  </a:lnTo>
                  <a:lnTo>
                    <a:pt x="112" y="998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7" name="Google Shape;17497;p63"/>
            <p:cNvSpPr/>
            <p:nvPr/>
          </p:nvSpPr>
          <p:spPr>
            <a:xfrm>
              <a:off x="2711025" y="1243725"/>
              <a:ext cx="13900" cy="6475"/>
            </a:xfrm>
            <a:custGeom>
              <a:avLst/>
              <a:gdLst/>
              <a:ahLst/>
              <a:cxnLst/>
              <a:rect l="l" t="t" r="r" b="b"/>
              <a:pathLst>
                <a:path w="556" h="259" extrusionOk="0">
                  <a:moveTo>
                    <a:pt x="1" y="0"/>
                  </a:moveTo>
                  <a:lnTo>
                    <a:pt x="518" y="259"/>
                  </a:lnTo>
                  <a:lnTo>
                    <a:pt x="55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8" name="Google Shape;17498;p63"/>
            <p:cNvSpPr/>
            <p:nvPr/>
          </p:nvSpPr>
          <p:spPr>
            <a:xfrm>
              <a:off x="2711025" y="1243725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74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9" name="Google Shape;17499;p63"/>
            <p:cNvSpPr/>
            <p:nvPr/>
          </p:nvSpPr>
          <p:spPr>
            <a:xfrm>
              <a:off x="2733225" y="12575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0" name="Google Shape;17500;p63"/>
            <p:cNvSpPr/>
            <p:nvPr/>
          </p:nvSpPr>
          <p:spPr>
            <a:xfrm>
              <a:off x="2734150" y="12557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1" name="Google Shape;17501;p63"/>
            <p:cNvSpPr/>
            <p:nvPr/>
          </p:nvSpPr>
          <p:spPr>
            <a:xfrm>
              <a:off x="2723975" y="12501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2" name="Google Shape;17502;p63"/>
            <p:cNvSpPr/>
            <p:nvPr/>
          </p:nvSpPr>
          <p:spPr>
            <a:xfrm>
              <a:off x="2721200" y="1250175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" y="1"/>
                  </a:moveTo>
                  <a:lnTo>
                    <a:pt x="1" y="925"/>
                  </a:lnTo>
                  <a:lnTo>
                    <a:pt x="111" y="962"/>
                  </a:lnTo>
                  <a:lnTo>
                    <a:pt x="111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3" name="Google Shape;17503;p63"/>
            <p:cNvSpPr/>
            <p:nvPr/>
          </p:nvSpPr>
          <p:spPr>
            <a:xfrm>
              <a:off x="2721200" y="12492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111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55" y="26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4" name="Google Shape;17504;p63"/>
            <p:cNvSpPr/>
            <p:nvPr/>
          </p:nvSpPr>
          <p:spPr>
            <a:xfrm>
              <a:off x="2721200" y="12501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1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5" name="Google Shape;17505;p63"/>
            <p:cNvSpPr/>
            <p:nvPr/>
          </p:nvSpPr>
          <p:spPr>
            <a:xfrm>
              <a:off x="2743375" y="12640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888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6" name="Google Shape;17506;p63"/>
            <p:cNvSpPr/>
            <p:nvPr/>
          </p:nvSpPr>
          <p:spPr>
            <a:xfrm>
              <a:off x="2744300" y="12622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7" name="Google Shape;17507;p63"/>
            <p:cNvSpPr/>
            <p:nvPr/>
          </p:nvSpPr>
          <p:spPr>
            <a:xfrm>
              <a:off x="2734150" y="12575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8" name="Google Shape;17508;p63"/>
            <p:cNvSpPr/>
            <p:nvPr/>
          </p:nvSpPr>
          <p:spPr>
            <a:xfrm>
              <a:off x="2732300" y="12557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74" y="1036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9" name="Google Shape;17509;p63"/>
            <p:cNvSpPr/>
            <p:nvPr/>
          </p:nvSpPr>
          <p:spPr>
            <a:xfrm>
              <a:off x="2733225" y="125480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37" y="1"/>
                  </a:moveTo>
                  <a:lnTo>
                    <a:pt x="0" y="38"/>
                  </a:lnTo>
                  <a:lnTo>
                    <a:pt x="444" y="334"/>
                  </a:lnTo>
                  <a:lnTo>
                    <a:pt x="518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0" name="Google Shape;17510;p63"/>
            <p:cNvSpPr/>
            <p:nvPr/>
          </p:nvSpPr>
          <p:spPr>
            <a:xfrm>
              <a:off x="2732300" y="1255725"/>
              <a:ext cx="12025" cy="8350"/>
            </a:xfrm>
            <a:custGeom>
              <a:avLst/>
              <a:gdLst/>
              <a:ahLst/>
              <a:cxnLst/>
              <a:rect l="l" t="t" r="r" b="b"/>
              <a:pathLst>
                <a:path w="481" h="334" extrusionOk="0">
                  <a:moveTo>
                    <a:pt x="0" y="1"/>
                  </a:moveTo>
                  <a:lnTo>
                    <a:pt x="0" y="75"/>
                  </a:lnTo>
                  <a:lnTo>
                    <a:pt x="481" y="333"/>
                  </a:lnTo>
                  <a:lnTo>
                    <a:pt x="481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1" name="Google Shape;17511;p63"/>
            <p:cNvSpPr/>
            <p:nvPr/>
          </p:nvSpPr>
          <p:spPr>
            <a:xfrm>
              <a:off x="2766500" y="1028350"/>
              <a:ext cx="7400" cy="248675"/>
            </a:xfrm>
            <a:custGeom>
              <a:avLst/>
              <a:gdLst/>
              <a:ahLst/>
              <a:cxnLst/>
              <a:rect l="l" t="t" r="r" b="b"/>
              <a:pathLst>
                <a:path w="296" h="9947" extrusionOk="0">
                  <a:moveTo>
                    <a:pt x="296" y="1"/>
                  </a:moveTo>
                  <a:lnTo>
                    <a:pt x="148" y="75"/>
                  </a:lnTo>
                  <a:lnTo>
                    <a:pt x="0" y="9835"/>
                  </a:lnTo>
                  <a:lnTo>
                    <a:pt x="148" y="9946"/>
                  </a:lnTo>
                  <a:lnTo>
                    <a:pt x="296" y="983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2" name="Google Shape;17512;p63"/>
            <p:cNvSpPr/>
            <p:nvPr/>
          </p:nvSpPr>
          <p:spPr>
            <a:xfrm>
              <a:off x="2766500" y="1028350"/>
              <a:ext cx="3700" cy="248675"/>
            </a:xfrm>
            <a:custGeom>
              <a:avLst/>
              <a:gdLst/>
              <a:ahLst/>
              <a:cxnLst/>
              <a:rect l="l" t="t" r="r" b="b"/>
              <a:pathLst>
                <a:path w="148" h="9947" extrusionOk="0">
                  <a:moveTo>
                    <a:pt x="0" y="1"/>
                  </a:moveTo>
                  <a:lnTo>
                    <a:pt x="0" y="9835"/>
                  </a:lnTo>
                  <a:lnTo>
                    <a:pt x="148" y="9946"/>
                  </a:lnTo>
                  <a:lnTo>
                    <a:pt x="148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3" name="Google Shape;17513;p63"/>
            <p:cNvSpPr/>
            <p:nvPr/>
          </p:nvSpPr>
          <p:spPr>
            <a:xfrm>
              <a:off x="2766500" y="1026525"/>
              <a:ext cx="7400" cy="3700"/>
            </a:xfrm>
            <a:custGeom>
              <a:avLst/>
              <a:gdLst/>
              <a:ahLst/>
              <a:cxnLst/>
              <a:rect l="l" t="t" r="r" b="b"/>
              <a:pathLst>
                <a:path w="296" h="148" extrusionOk="0">
                  <a:moveTo>
                    <a:pt x="148" y="0"/>
                  </a:moveTo>
                  <a:lnTo>
                    <a:pt x="0" y="74"/>
                  </a:lnTo>
                  <a:lnTo>
                    <a:pt x="148" y="148"/>
                  </a:lnTo>
                  <a:lnTo>
                    <a:pt x="296" y="7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4" name="Google Shape;17514;p63"/>
            <p:cNvSpPr/>
            <p:nvPr/>
          </p:nvSpPr>
          <p:spPr>
            <a:xfrm>
              <a:off x="2786825" y="1037600"/>
              <a:ext cx="5575" cy="2800"/>
            </a:xfrm>
            <a:custGeom>
              <a:avLst/>
              <a:gdLst/>
              <a:ahLst/>
              <a:cxnLst/>
              <a:rect l="l" t="t" r="r" b="b"/>
              <a:pathLst>
                <a:path w="223" h="112" extrusionOk="0">
                  <a:moveTo>
                    <a:pt x="0" y="1"/>
                  </a:moveTo>
                  <a:lnTo>
                    <a:pt x="148" y="112"/>
                  </a:lnTo>
                  <a:lnTo>
                    <a:pt x="222" y="3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5" name="Google Shape;17515;p63"/>
            <p:cNvSpPr/>
            <p:nvPr/>
          </p:nvSpPr>
          <p:spPr>
            <a:xfrm>
              <a:off x="2770175" y="1102300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6" name="Google Shape;17516;p63"/>
            <p:cNvSpPr/>
            <p:nvPr/>
          </p:nvSpPr>
          <p:spPr>
            <a:xfrm>
              <a:off x="2770175" y="1103225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7" name="Google Shape;17517;p63"/>
            <p:cNvSpPr/>
            <p:nvPr/>
          </p:nvSpPr>
          <p:spPr>
            <a:xfrm>
              <a:off x="2770175" y="1138350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8" name="Google Shape;17518;p63"/>
            <p:cNvSpPr/>
            <p:nvPr/>
          </p:nvSpPr>
          <p:spPr>
            <a:xfrm>
              <a:off x="2772025" y="1114325"/>
              <a:ext cx="14825" cy="24975"/>
            </a:xfrm>
            <a:custGeom>
              <a:avLst/>
              <a:gdLst/>
              <a:ahLst/>
              <a:cxnLst/>
              <a:rect l="l" t="t" r="r" b="b"/>
              <a:pathLst>
                <a:path w="593" h="999" extrusionOk="0">
                  <a:moveTo>
                    <a:pt x="592" y="0"/>
                  </a:moveTo>
                  <a:lnTo>
                    <a:pt x="555" y="37"/>
                  </a:lnTo>
                  <a:lnTo>
                    <a:pt x="482" y="37"/>
                  </a:lnTo>
                  <a:lnTo>
                    <a:pt x="1" y="998"/>
                  </a:lnTo>
                  <a:lnTo>
                    <a:pt x="75" y="96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9" name="Google Shape;17519;p63"/>
            <p:cNvSpPr/>
            <p:nvPr/>
          </p:nvSpPr>
          <p:spPr>
            <a:xfrm>
              <a:off x="2770175" y="1112475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592" y="0"/>
                  </a:moveTo>
                  <a:lnTo>
                    <a:pt x="1" y="1072"/>
                  </a:lnTo>
                  <a:lnTo>
                    <a:pt x="75" y="1072"/>
                  </a:lnTo>
                  <a:lnTo>
                    <a:pt x="629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0" name="Google Shape;17520;p63"/>
            <p:cNvSpPr/>
            <p:nvPr/>
          </p:nvSpPr>
          <p:spPr>
            <a:xfrm>
              <a:off x="2772025" y="1140200"/>
              <a:ext cx="17600" cy="44400"/>
            </a:xfrm>
            <a:custGeom>
              <a:avLst/>
              <a:gdLst/>
              <a:ahLst/>
              <a:cxnLst/>
              <a:rect l="l" t="t" r="r" b="b"/>
              <a:pathLst>
                <a:path w="704" h="1776" extrusionOk="0">
                  <a:moveTo>
                    <a:pt x="75" y="0"/>
                  </a:moveTo>
                  <a:lnTo>
                    <a:pt x="1" y="74"/>
                  </a:lnTo>
                  <a:lnTo>
                    <a:pt x="371" y="999"/>
                  </a:lnTo>
                  <a:lnTo>
                    <a:pt x="666" y="1775"/>
                  </a:lnTo>
                  <a:lnTo>
                    <a:pt x="703" y="1738"/>
                  </a:lnTo>
                  <a:lnTo>
                    <a:pt x="371" y="85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1" name="Google Shape;17521;p63"/>
            <p:cNvSpPr/>
            <p:nvPr/>
          </p:nvSpPr>
          <p:spPr>
            <a:xfrm>
              <a:off x="2770175" y="1172550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74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4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2" name="Google Shape;17522;p63"/>
            <p:cNvSpPr/>
            <p:nvPr/>
          </p:nvSpPr>
          <p:spPr>
            <a:xfrm>
              <a:off x="2770175" y="1142050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1" y="0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3" name="Google Shape;17523;p63"/>
            <p:cNvSpPr/>
            <p:nvPr/>
          </p:nvSpPr>
          <p:spPr>
            <a:xfrm>
              <a:off x="2770175" y="1139275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0"/>
                  </a:moveTo>
                  <a:lnTo>
                    <a:pt x="1" y="111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4" name="Google Shape;17524;p63"/>
            <p:cNvSpPr/>
            <p:nvPr/>
          </p:nvSpPr>
          <p:spPr>
            <a:xfrm>
              <a:off x="2770175" y="1208600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5" name="Google Shape;17525;p63"/>
            <p:cNvSpPr/>
            <p:nvPr/>
          </p:nvSpPr>
          <p:spPr>
            <a:xfrm>
              <a:off x="2772025" y="1211375"/>
              <a:ext cx="17600" cy="43450"/>
            </a:xfrm>
            <a:custGeom>
              <a:avLst/>
              <a:gdLst/>
              <a:ahLst/>
              <a:cxnLst/>
              <a:rect l="l" t="t" r="r" b="b"/>
              <a:pathLst>
                <a:path w="704" h="1738" extrusionOk="0">
                  <a:moveTo>
                    <a:pt x="75" y="0"/>
                  </a:moveTo>
                  <a:lnTo>
                    <a:pt x="1" y="37"/>
                  </a:lnTo>
                  <a:lnTo>
                    <a:pt x="371" y="961"/>
                  </a:lnTo>
                  <a:lnTo>
                    <a:pt x="666" y="1738"/>
                  </a:lnTo>
                  <a:lnTo>
                    <a:pt x="703" y="1701"/>
                  </a:lnTo>
                  <a:lnTo>
                    <a:pt x="371" y="81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6" name="Google Shape;17526;p63"/>
            <p:cNvSpPr/>
            <p:nvPr/>
          </p:nvSpPr>
          <p:spPr>
            <a:xfrm>
              <a:off x="2770175" y="1243725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11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7" name="Google Shape;17527;p63"/>
            <p:cNvSpPr/>
            <p:nvPr/>
          </p:nvSpPr>
          <p:spPr>
            <a:xfrm>
              <a:off x="2771100" y="1271450"/>
              <a:ext cx="21300" cy="12025"/>
            </a:xfrm>
            <a:custGeom>
              <a:avLst/>
              <a:gdLst/>
              <a:ahLst/>
              <a:cxnLst/>
              <a:rect l="l" t="t" r="r" b="b"/>
              <a:pathLst>
                <a:path w="852" h="481" extrusionOk="0">
                  <a:moveTo>
                    <a:pt x="112" y="0"/>
                  </a:moveTo>
                  <a:lnTo>
                    <a:pt x="1" y="37"/>
                  </a:lnTo>
                  <a:lnTo>
                    <a:pt x="1" y="111"/>
                  </a:lnTo>
                  <a:lnTo>
                    <a:pt x="703" y="481"/>
                  </a:lnTo>
                  <a:lnTo>
                    <a:pt x="851" y="4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8" name="Google Shape;17528;p63"/>
            <p:cNvSpPr/>
            <p:nvPr/>
          </p:nvSpPr>
          <p:spPr>
            <a:xfrm>
              <a:off x="2770175" y="1271450"/>
              <a:ext cx="19450" cy="12025"/>
            </a:xfrm>
            <a:custGeom>
              <a:avLst/>
              <a:gdLst/>
              <a:ahLst/>
              <a:cxnLst/>
              <a:rect l="l" t="t" r="r" b="b"/>
              <a:pathLst>
                <a:path w="778" h="481" extrusionOk="0">
                  <a:moveTo>
                    <a:pt x="1" y="0"/>
                  </a:moveTo>
                  <a:lnTo>
                    <a:pt x="1" y="74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9" name="Google Shape;17529;p63"/>
            <p:cNvSpPr/>
            <p:nvPr/>
          </p:nvSpPr>
          <p:spPr>
            <a:xfrm>
              <a:off x="2772025" y="1254800"/>
              <a:ext cx="14825" cy="17600"/>
            </a:xfrm>
            <a:custGeom>
              <a:avLst/>
              <a:gdLst/>
              <a:ahLst/>
              <a:cxnLst/>
              <a:rect l="l" t="t" r="r" b="b"/>
              <a:pathLst>
                <a:path w="593" h="704" extrusionOk="0">
                  <a:moveTo>
                    <a:pt x="518" y="1"/>
                  </a:moveTo>
                  <a:lnTo>
                    <a:pt x="1" y="703"/>
                  </a:lnTo>
                  <a:lnTo>
                    <a:pt x="75" y="666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30" name="Google Shape;17530;p63"/>
            <p:cNvSpPr/>
            <p:nvPr/>
          </p:nvSpPr>
          <p:spPr>
            <a:xfrm>
              <a:off x="2770175" y="1253875"/>
              <a:ext cx="15750" cy="18525"/>
            </a:xfrm>
            <a:custGeom>
              <a:avLst/>
              <a:gdLst/>
              <a:ahLst/>
              <a:cxnLst/>
              <a:rect l="l" t="t" r="r" b="b"/>
              <a:pathLst>
                <a:path w="630" h="741" extrusionOk="0">
                  <a:moveTo>
                    <a:pt x="592" y="1"/>
                  </a:moveTo>
                  <a:lnTo>
                    <a:pt x="1" y="703"/>
                  </a:lnTo>
                  <a:lnTo>
                    <a:pt x="75" y="740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31" name="Google Shape;17531;p63"/>
            <p:cNvSpPr/>
            <p:nvPr/>
          </p:nvSpPr>
          <p:spPr>
            <a:xfrm>
              <a:off x="2770175" y="1244650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1" y="0"/>
                  </a:moveTo>
                  <a:lnTo>
                    <a:pt x="1" y="74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32" name="Google Shape;17532;p63"/>
            <p:cNvSpPr/>
            <p:nvPr/>
          </p:nvSpPr>
          <p:spPr>
            <a:xfrm>
              <a:off x="2770175" y="1212300"/>
              <a:ext cx="18525" cy="42525"/>
            </a:xfrm>
            <a:custGeom>
              <a:avLst/>
              <a:gdLst/>
              <a:ahLst/>
              <a:cxnLst/>
              <a:rect l="l" t="t" r="r" b="b"/>
              <a:pathLst>
                <a:path w="741" h="1701" extrusionOk="0">
                  <a:moveTo>
                    <a:pt x="1" y="0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33" name="Google Shape;17533;p63"/>
            <p:cNvSpPr/>
            <p:nvPr/>
          </p:nvSpPr>
          <p:spPr>
            <a:xfrm>
              <a:off x="2770175" y="1209525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1" y="0"/>
                  </a:moveTo>
                  <a:lnTo>
                    <a:pt x="1" y="111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34" name="Google Shape;17534;p63"/>
            <p:cNvSpPr/>
            <p:nvPr/>
          </p:nvSpPr>
          <p:spPr>
            <a:xfrm>
              <a:off x="2772025" y="1184575"/>
              <a:ext cx="14825" cy="24975"/>
            </a:xfrm>
            <a:custGeom>
              <a:avLst/>
              <a:gdLst/>
              <a:ahLst/>
              <a:cxnLst/>
              <a:rect l="l" t="t" r="r" b="b"/>
              <a:pathLst>
                <a:path w="593" h="999" extrusionOk="0">
                  <a:moveTo>
                    <a:pt x="518" y="0"/>
                  </a:moveTo>
                  <a:lnTo>
                    <a:pt x="1" y="998"/>
                  </a:lnTo>
                  <a:lnTo>
                    <a:pt x="1" y="998"/>
                  </a:lnTo>
                  <a:lnTo>
                    <a:pt x="75" y="96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35" name="Google Shape;17535;p63"/>
            <p:cNvSpPr/>
            <p:nvPr/>
          </p:nvSpPr>
          <p:spPr>
            <a:xfrm>
              <a:off x="2770175" y="1174400"/>
              <a:ext cx="19450" cy="12025"/>
            </a:xfrm>
            <a:custGeom>
              <a:avLst/>
              <a:gdLst/>
              <a:ahLst/>
              <a:cxnLst/>
              <a:rect l="l" t="t" r="r" b="b"/>
              <a:pathLst>
                <a:path w="778" h="481" extrusionOk="0">
                  <a:moveTo>
                    <a:pt x="1" y="0"/>
                  </a:moveTo>
                  <a:lnTo>
                    <a:pt x="1" y="74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36" name="Google Shape;17536;p63"/>
            <p:cNvSpPr/>
            <p:nvPr/>
          </p:nvSpPr>
          <p:spPr>
            <a:xfrm>
              <a:off x="2770175" y="1183650"/>
              <a:ext cx="15750" cy="25900"/>
            </a:xfrm>
            <a:custGeom>
              <a:avLst/>
              <a:gdLst/>
              <a:ahLst/>
              <a:cxnLst/>
              <a:rect l="l" t="t" r="r" b="b"/>
              <a:pathLst>
                <a:path w="630" h="1036" extrusionOk="0">
                  <a:moveTo>
                    <a:pt x="592" y="0"/>
                  </a:moveTo>
                  <a:lnTo>
                    <a:pt x="1" y="1035"/>
                  </a:lnTo>
                  <a:lnTo>
                    <a:pt x="75" y="1035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37" name="Google Shape;17537;p63"/>
            <p:cNvSpPr/>
            <p:nvPr/>
          </p:nvSpPr>
          <p:spPr>
            <a:xfrm>
              <a:off x="2772025" y="1035750"/>
              <a:ext cx="17600" cy="43475"/>
            </a:xfrm>
            <a:custGeom>
              <a:avLst/>
              <a:gdLst/>
              <a:ahLst/>
              <a:cxnLst/>
              <a:rect l="l" t="t" r="r" b="b"/>
              <a:pathLst>
                <a:path w="704" h="1739" extrusionOk="0">
                  <a:moveTo>
                    <a:pt x="75" y="1"/>
                  </a:moveTo>
                  <a:lnTo>
                    <a:pt x="1" y="38"/>
                  </a:lnTo>
                  <a:lnTo>
                    <a:pt x="371" y="962"/>
                  </a:lnTo>
                  <a:lnTo>
                    <a:pt x="666" y="1738"/>
                  </a:lnTo>
                  <a:lnTo>
                    <a:pt x="703" y="1701"/>
                  </a:lnTo>
                  <a:lnTo>
                    <a:pt x="371" y="81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38" name="Google Shape;17538;p63"/>
            <p:cNvSpPr/>
            <p:nvPr/>
          </p:nvSpPr>
          <p:spPr>
            <a:xfrm>
              <a:off x="2770175" y="1068100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38"/>
                  </a:lnTo>
                  <a:lnTo>
                    <a:pt x="1" y="112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39" name="Google Shape;17539;p63"/>
            <p:cNvSpPr/>
            <p:nvPr/>
          </p:nvSpPr>
          <p:spPr>
            <a:xfrm>
              <a:off x="2770175" y="1035750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1" y="1"/>
                  </a:moveTo>
                  <a:lnTo>
                    <a:pt x="666" y="1701"/>
                  </a:lnTo>
                  <a:lnTo>
                    <a:pt x="740" y="1627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0" name="Google Shape;17540;p63"/>
            <p:cNvSpPr/>
            <p:nvPr/>
          </p:nvSpPr>
          <p:spPr>
            <a:xfrm>
              <a:off x="2772025" y="107920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18" y="0"/>
                  </a:moveTo>
                  <a:lnTo>
                    <a:pt x="1" y="1036"/>
                  </a:lnTo>
                  <a:lnTo>
                    <a:pt x="75" y="962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1" name="Google Shape;17541;p63"/>
            <p:cNvSpPr/>
            <p:nvPr/>
          </p:nvSpPr>
          <p:spPr>
            <a:xfrm>
              <a:off x="2770175" y="1069025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75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2" name="Google Shape;17542;p63"/>
            <p:cNvSpPr/>
            <p:nvPr/>
          </p:nvSpPr>
          <p:spPr>
            <a:xfrm>
              <a:off x="2770175" y="1078275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592" y="0"/>
                  </a:moveTo>
                  <a:lnTo>
                    <a:pt x="1" y="999"/>
                  </a:lnTo>
                  <a:lnTo>
                    <a:pt x="75" y="1073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3" name="Google Shape;17543;p63"/>
            <p:cNvSpPr/>
            <p:nvPr/>
          </p:nvSpPr>
          <p:spPr>
            <a:xfrm>
              <a:off x="2786825" y="1038525"/>
              <a:ext cx="5575" cy="248650"/>
            </a:xfrm>
            <a:custGeom>
              <a:avLst/>
              <a:gdLst/>
              <a:ahLst/>
              <a:cxnLst/>
              <a:rect l="l" t="t" r="r" b="b"/>
              <a:pathLst>
                <a:path w="223" h="9946" extrusionOk="0">
                  <a:moveTo>
                    <a:pt x="222" y="1"/>
                  </a:moveTo>
                  <a:lnTo>
                    <a:pt x="148" y="75"/>
                  </a:lnTo>
                  <a:lnTo>
                    <a:pt x="0" y="9872"/>
                  </a:lnTo>
                  <a:lnTo>
                    <a:pt x="148" y="9946"/>
                  </a:lnTo>
                  <a:lnTo>
                    <a:pt x="222" y="9909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4" name="Google Shape;17544;p63"/>
            <p:cNvSpPr/>
            <p:nvPr/>
          </p:nvSpPr>
          <p:spPr>
            <a:xfrm>
              <a:off x="2786825" y="1037600"/>
              <a:ext cx="3725" cy="249575"/>
            </a:xfrm>
            <a:custGeom>
              <a:avLst/>
              <a:gdLst/>
              <a:ahLst/>
              <a:cxnLst/>
              <a:rect l="l" t="t" r="r" b="b"/>
              <a:pathLst>
                <a:path w="149" h="9983" extrusionOk="0">
                  <a:moveTo>
                    <a:pt x="0" y="1"/>
                  </a:moveTo>
                  <a:lnTo>
                    <a:pt x="0" y="9909"/>
                  </a:lnTo>
                  <a:lnTo>
                    <a:pt x="148" y="9983"/>
                  </a:lnTo>
                  <a:lnTo>
                    <a:pt x="148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5" name="Google Shape;17545;p63"/>
            <p:cNvSpPr/>
            <p:nvPr/>
          </p:nvSpPr>
          <p:spPr>
            <a:xfrm>
              <a:off x="2762800" y="1029275"/>
              <a:ext cx="8325" cy="248675"/>
            </a:xfrm>
            <a:custGeom>
              <a:avLst/>
              <a:gdLst/>
              <a:ahLst/>
              <a:cxnLst/>
              <a:rect l="l" t="t" r="r" b="b"/>
              <a:pathLst>
                <a:path w="333" h="9947" extrusionOk="0">
                  <a:moveTo>
                    <a:pt x="0" y="1"/>
                  </a:moveTo>
                  <a:lnTo>
                    <a:pt x="0" y="9872"/>
                  </a:lnTo>
                  <a:lnTo>
                    <a:pt x="185" y="9946"/>
                  </a:lnTo>
                  <a:lnTo>
                    <a:pt x="333" y="9872"/>
                  </a:lnTo>
                  <a:lnTo>
                    <a:pt x="185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6" name="Google Shape;17546;p63"/>
            <p:cNvSpPr/>
            <p:nvPr/>
          </p:nvSpPr>
          <p:spPr>
            <a:xfrm>
              <a:off x="2767425" y="1029275"/>
              <a:ext cx="3700" cy="248675"/>
            </a:xfrm>
            <a:custGeom>
              <a:avLst/>
              <a:gdLst/>
              <a:ahLst/>
              <a:cxnLst/>
              <a:rect l="l" t="t" r="r" b="b"/>
              <a:pathLst>
                <a:path w="148" h="9947" extrusionOk="0">
                  <a:moveTo>
                    <a:pt x="148" y="1"/>
                  </a:moveTo>
                  <a:lnTo>
                    <a:pt x="0" y="112"/>
                  </a:lnTo>
                  <a:lnTo>
                    <a:pt x="0" y="9946"/>
                  </a:lnTo>
                  <a:lnTo>
                    <a:pt x="148" y="987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7" name="Google Shape;17547;p63"/>
            <p:cNvSpPr/>
            <p:nvPr/>
          </p:nvSpPr>
          <p:spPr>
            <a:xfrm>
              <a:off x="2762800" y="102742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185" y="1"/>
                  </a:moveTo>
                  <a:lnTo>
                    <a:pt x="0" y="75"/>
                  </a:lnTo>
                  <a:lnTo>
                    <a:pt x="185" y="186"/>
                  </a:lnTo>
                  <a:lnTo>
                    <a:pt x="333" y="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8" name="Google Shape;17548;p63"/>
            <p:cNvSpPr/>
            <p:nvPr/>
          </p:nvSpPr>
          <p:spPr>
            <a:xfrm>
              <a:off x="2744300" y="1037600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186" y="1"/>
                  </a:moveTo>
                  <a:lnTo>
                    <a:pt x="1" y="112"/>
                  </a:lnTo>
                  <a:lnTo>
                    <a:pt x="112" y="149"/>
                  </a:lnTo>
                  <a:lnTo>
                    <a:pt x="260" y="3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9" name="Google Shape;17549;p63"/>
            <p:cNvSpPr/>
            <p:nvPr/>
          </p:nvSpPr>
          <p:spPr>
            <a:xfrm>
              <a:off x="2747075" y="110322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740" y="1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0" name="Google Shape;17550;p63"/>
            <p:cNvSpPr/>
            <p:nvPr/>
          </p:nvSpPr>
          <p:spPr>
            <a:xfrm>
              <a:off x="2748000" y="1105075"/>
              <a:ext cx="18525" cy="12050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740" y="1"/>
                  </a:moveTo>
                  <a:lnTo>
                    <a:pt x="1" y="407"/>
                  </a:lnTo>
                  <a:lnTo>
                    <a:pt x="38" y="481"/>
                  </a:lnTo>
                  <a:lnTo>
                    <a:pt x="740" y="7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1" name="Google Shape;17551;p63"/>
            <p:cNvSpPr/>
            <p:nvPr/>
          </p:nvSpPr>
          <p:spPr>
            <a:xfrm>
              <a:off x="2747075" y="1138350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740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2" name="Google Shape;17552;p63"/>
            <p:cNvSpPr/>
            <p:nvPr/>
          </p:nvSpPr>
          <p:spPr>
            <a:xfrm>
              <a:off x="2748925" y="1115250"/>
              <a:ext cx="16675" cy="24975"/>
            </a:xfrm>
            <a:custGeom>
              <a:avLst/>
              <a:gdLst/>
              <a:ahLst/>
              <a:cxnLst/>
              <a:rect l="l" t="t" r="r" b="b"/>
              <a:pathLst>
                <a:path w="667" h="999" extrusionOk="0">
                  <a:moveTo>
                    <a:pt x="1" y="0"/>
                  </a:moveTo>
                  <a:lnTo>
                    <a:pt x="555" y="961"/>
                  </a:lnTo>
                  <a:lnTo>
                    <a:pt x="666" y="99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3" name="Google Shape;17553;p63"/>
            <p:cNvSpPr/>
            <p:nvPr/>
          </p:nvSpPr>
          <p:spPr>
            <a:xfrm>
              <a:off x="2750775" y="1114325"/>
              <a:ext cx="15750" cy="25900"/>
            </a:xfrm>
            <a:custGeom>
              <a:avLst/>
              <a:gdLst/>
              <a:ahLst/>
              <a:cxnLst/>
              <a:rect l="l" t="t" r="r" b="b"/>
              <a:pathLst>
                <a:path w="630" h="1036" extrusionOk="0">
                  <a:moveTo>
                    <a:pt x="38" y="0"/>
                  </a:moveTo>
                  <a:lnTo>
                    <a:pt x="1" y="37"/>
                  </a:lnTo>
                  <a:lnTo>
                    <a:pt x="592" y="1035"/>
                  </a:lnTo>
                  <a:lnTo>
                    <a:pt x="629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4" name="Google Shape;17554;p63"/>
            <p:cNvSpPr/>
            <p:nvPr/>
          </p:nvSpPr>
          <p:spPr>
            <a:xfrm>
              <a:off x="2748000" y="1142050"/>
              <a:ext cx="17600" cy="43450"/>
            </a:xfrm>
            <a:custGeom>
              <a:avLst/>
              <a:gdLst/>
              <a:ahLst/>
              <a:cxnLst/>
              <a:rect l="l" t="t" r="r" b="b"/>
              <a:pathLst>
                <a:path w="704" h="1738" extrusionOk="0">
                  <a:moveTo>
                    <a:pt x="629" y="0"/>
                  </a:moveTo>
                  <a:lnTo>
                    <a:pt x="333" y="814"/>
                  </a:lnTo>
                  <a:lnTo>
                    <a:pt x="1" y="1701"/>
                  </a:lnTo>
                  <a:lnTo>
                    <a:pt x="38" y="1738"/>
                  </a:lnTo>
                  <a:lnTo>
                    <a:pt x="333" y="962"/>
                  </a:lnTo>
                  <a:lnTo>
                    <a:pt x="703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5" name="Google Shape;17555;p63"/>
            <p:cNvSpPr/>
            <p:nvPr/>
          </p:nvSpPr>
          <p:spPr>
            <a:xfrm>
              <a:off x="2747075" y="1174400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11"/>
                  </a:lnTo>
                  <a:lnTo>
                    <a:pt x="777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6" name="Google Shape;17556;p63"/>
            <p:cNvSpPr/>
            <p:nvPr/>
          </p:nvSpPr>
          <p:spPr>
            <a:xfrm>
              <a:off x="2748925" y="1142050"/>
              <a:ext cx="17600" cy="42550"/>
            </a:xfrm>
            <a:custGeom>
              <a:avLst/>
              <a:gdLst/>
              <a:ahLst/>
              <a:cxnLst/>
              <a:rect l="l" t="t" r="r" b="b"/>
              <a:pathLst>
                <a:path w="704" h="1702" extrusionOk="0">
                  <a:moveTo>
                    <a:pt x="703" y="0"/>
                  </a:moveTo>
                  <a:lnTo>
                    <a:pt x="592" y="74"/>
                  </a:lnTo>
                  <a:lnTo>
                    <a:pt x="1" y="1701"/>
                  </a:lnTo>
                  <a:lnTo>
                    <a:pt x="75" y="1701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7" name="Google Shape;17557;p63"/>
            <p:cNvSpPr/>
            <p:nvPr/>
          </p:nvSpPr>
          <p:spPr>
            <a:xfrm>
              <a:off x="2748000" y="1139275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0"/>
                  </a:moveTo>
                  <a:lnTo>
                    <a:pt x="1" y="481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8" name="Google Shape;17558;p63"/>
            <p:cNvSpPr/>
            <p:nvPr/>
          </p:nvSpPr>
          <p:spPr>
            <a:xfrm>
              <a:off x="2747075" y="1208600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9" name="Google Shape;17559;p63"/>
            <p:cNvSpPr/>
            <p:nvPr/>
          </p:nvSpPr>
          <p:spPr>
            <a:xfrm>
              <a:off x="2748000" y="1212300"/>
              <a:ext cx="17600" cy="43450"/>
            </a:xfrm>
            <a:custGeom>
              <a:avLst/>
              <a:gdLst/>
              <a:ahLst/>
              <a:cxnLst/>
              <a:rect l="l" t="t" r="r" b="b"/>
              <a:pathLst>
                <a:path w="704" h="1738" extrusionOk="0">
                  <a:moveTo>
                    <a:pt x="629" y="0"/>
                  </a:moveTo>
                  <a:lnTo>
                    <a:pt x="333" y="813"/>
                  </a:lnTo>
                  <a:lnTo>
                    <a:pt x="1" y="1701"/>
                  </a:lnTo>
                  <a:lnTo>
                    <a:pt x="38" y="1738"/>
                  </a:lnTo>
                  <a:lnTo>
                    <a:pt x="333" y="961"/>
                  </a:lnTo>
                  <a:lnTo>
                    <a:pt x="703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0" name="Google Shape;17560;p63"/>
            <p:cNvSpPr/>
            <p:nvPr/>
          </p:nvSpPr>
          <p:spPr>
            <a:xfrm>
              <a:off x="2747075" y="1244650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1" name="Google Shape;17561;p63"/>
            <p:cNvSpPr/>
            <p:nvPr/>
          </p:nvSpPr>
          <p:spPr>
            <a:xfrm>
              <a:off x="2748000" y="1272375"/>
              <a:ext cx="17600" cy="12950"/>
            </a:xfrm>
            <a:custGeom>
              <a:avLst/>
              <a:gdLst/>
              <a:ahLst/>
              <a:cxnLst/>
              <a:rect l="l" t="t" r="r" b="b"/>
              <a:pathLst>
                <a:path w="704" h="518" extrusionOk="0">
                  <a:moveTo>
                    <a:pt x="629" y="0"/>
                  </a:moveTo>
                  <a:lnTo>
                    <a:pt x="1" y="370"/>
                  </a:lnTo>
                  <a:lnTo>
                    <a:pt x="38" y="518"/>
                  </a:lnTo>
                  <a:lnTo>
                    <a:pt x="703" y="148"/>
                  </a:lnTo>
                  <a:lnTo>
                    <a:pt x="703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2" name="Google Shape;17562;p63"/>
            <p:cNvSpPr/>
            <p:nvPr/>
          </p:nvSpPr>
          <p:spPr>
            <a:xfrm>
              <a:off x="2748000" y="1272375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44"/>
                  </a:lnTo>
                  <a:lnTo>
                    <a:pt x="38" y="518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3" name="Google Shape;17563;p63"/>
            <p:cNvSpPr/>
            <p:nvPr/>
          </p:nvSpPr>
          <p:spPr>
            <a:xfrm>
              <a:off x="2748925" y="1255725"/>
              <a:ext cx="16675" cy="17600"/>
            </a:xfrm>
            <a:custGeom>
              <a:avLst/>
              <a:gdLst/>
              <a:ahLst/>
              <a:cxnLst/>
              <a:rect l="l" t="t" r="r" b="b"/>
              <a:pathLst>
                <a:path w="667" h="704" extrusionOk="0">
                  <a:moveTo>
                    <a:pt x="1" y="1"/>
                  </a:moveTo>
                  <a:lnTo>
                    <a:pt x="555" y="666"/>
                  </a:lnTo>
                  <a:lnTo>
                    <a:pt x="666" y="703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4" name="Google Shape;17564;p63"/>
            <p:cNvSpPr/>
            <p:nvPr/>
          </p:nvSpPr>
          <p:spPr>
            <a:xfrm>
              <a:off x="2750775" y="1254800"/>
              <a:ext cx="15750" cy="18525"/>
            </a:xfrm>
            <a:custGeom>
              <a:avLst/>
              <a:gdLst/>
              <a:ahLst/>
              <a:cxnLst/>
              <a:rect l="l" t="t" r="r" b="b"/>
              <a:pathLst>
                <a:path w="630" h="741" extrusionOk="0">
                  <a:moveTo>
                    <a:pt x="38" y="1"/>
                  </a:moveTo>
                  <a:lnTo>
                    <a:pt x="1" y="38"/>
                  </a:lnTo>
                  <a:lnTo>
                    <a:pt x="592" y="740"/>
                  </a:lnTo>
                  <a:lnTo>
                    <a:pt x="629" y="70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5" name="Google Shape;17565;p63"/>
            <p:cNvSpPr/>
            <p:nvPr/>
          </p:nvSpPr>
          <p:spPr>
            <a:xfrm>
              <a:off x="2748000" y="1245575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6" name="Google Shape;17566;p63"/>
            <p:cNvSpPr/>
            <p:nvPr/>
          </p:nvSpPr>
          <p:spPr>
            <a:xfrm>
              <a:off x="2748925" y="1212300"/>
              <a:ext cx="17600" cy="42525"/>
            </a:xfrm>
            <a:custGeom>
              <a:avLst/>
              <a:gdLst/>
              <a:ahLst/>
              <a:cxnLst/>
              <a:rect l="l" t="t" r="r" b="b"/>
              <a:pathLst>
                <a:path w="704" h="1701" extrusionOk="0">
                  <a:moveTo>
                    <a:pt x="703" y="0"/>
                  </a:moveTo>
                  <a:lnTo>
                    <a:pt x="592" y="74"/>
                  </a:lnTo>
                  <a:lnTo>
                    <a:pt x="1" y="1701"/>
                  </a:lnTo>
                  <a:lnTo>
                    <a:pt x="75" y="1701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7" name="Google Shape;17567;p63"/>
            <p:cNvSpPr/>
            <p:nvPr/>
          </p:nvSpPr>
          <p:spPr>
            <a:xfrm>
              <a:off x="2748000" y="1209525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81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8" name="Google Shape;17568;p63"/>
            <p:cNvSpPr/>
            <p:nvPr/>
          </p:nvSpPr>
          <p:spPr>
            <a:xfrm>
              <a:off x="2748925" y="1185475"/>
              <a:ext cx="16675" cy="25925"/>
            </a:xfrm>
            <a:custGeom>
              <a:avLst/>
              <a:gdLst/>
              <a:ahLst/>
              <a:cxnLst/>
              <a:rect l="l" t="t" r="r" b="b"/>
              <a:pathLst>
                <a:path w="667" h="1037" extrusionOk="0">
                  <a:moveTo>
                    <a:pt x="1" y="1"/>
                  </a:moveTo>
                  <a:lnTo>
                    <a:pt x="555" y="962"/>
                  </a:lnTo>
                  <a:lnTo>
                    <a:pt x="666" y="103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9" name="Google Shape;17569;p63"/>
            <p:cNvSpPr/>
            <p:nvPr/>
          </p:nvSpPr>
          <p:spPr>
            <a:xfrm>
              <a:off x="2748000" y="1175325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0" name="Google Shape;17570;p63"/>
            <p:cNvSpPr/>
            <p:nvPr/>
          </p:nvSpPr>
          <p:spPr>
            <a:xfrm>
              <a:off x="2750775" y="1184575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38" y="0"/>
                  </a:moveTo>
                  <a:lnTo>
                    <a:pt x="1" y="37"/>
                  </a:lnTo>
                  <a:lnTo>
                    <a:pt x="592" y="1072"/>
                  </a:lnTo>
                  <a:lnTo>
                    <a:pt x="629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1" name="Google Shape;17571;p63"/>
            <p:cNvSpPr/>
            <p:nvPr/>
          </p:nvSpPr>
          <p:spPr>
            <a:xfrm>
              <a:off x="2748000" y="1035750"/>
              <a:ext cx="17600" cy="43475"/>
            </a:xfrm>
            <a:custGeom>
              <a:avLst/>
              <a:gdLst/>
              <a:ahLst/>
              <a:cxnLst/>
              <a:rect l="l" t="t" r="r" b="b"/>
              <a:pathLst>
                <a:path w="704" h="1739" extrusionOk="0">
                  <a:moveTo>
                    <a:pt x="629" y="1"/>
                  </a:moveTo>
                  <a:lnTo>
                    <a:pt x="333" y="814"/>
                  </a:lnTo>
                  <a:lnTo>
                    <a:pt x="1" y="1701"/>
                  </a:lnTo>
                  <a:lnTo>
                    <a:pt x="38" y="1738"/>
                  </a:lnTo>
                  <a:lnTo>
                    <a:pt x="333" y="962"/>
                  </a:lnTo>
                  <a:lnTo>
                    <a:pt x="703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2" name="Google Shape;17572;p63"/>
            <p:cNvSpPr/>
            <p:nvPr/>
          </p:nvSpPr>
          <p:spPr>
            <a:xfrm>
              <a:off x="2747075" y="106902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3" name="Google Shape;17573;p63"/>
            <p:cNvSpPr/>
            <p:nvPr/>
          </p:nvSpPr>
          <p:spPr>
            <a:xfrm>
              <a:off x="2748925" y="1036675"/>
              <a:ext cx="17600" cy="42550"/>
            </a:xfrm>
            <a:custGeom>
              <a:avLst/>
              <a:gdLst/>
              <a:ahLst/>
              <a:cxnLst/>
              <a:rect l="l" t="t" r="r" b="b"/>
              <a:pathLst>
                <a:path w="704" h="1702" extrusionOk="0">
                  <a:moveTo>
                    <a:pt x="703" y="1"/>
                  </a:moveTo>
                  <a:lnTo>
                    <a:pt x="592" y="38"/>
                  </a:lnTo>
                  <a:lnTo>
                    <a:pt x="1" y="1664"/>
                  </a:lnTo>
                  <a:lnTo>
                    <a:pt x="75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4" name="Google Shape;17574;p63"/>
            <p:cNvSpPr/>
            <p:nvPr/>
          </p:nvSpPr>
          <p:spPr>
            <a:xfrm>
              <a:off x="2748925" y="1080125"/>
              <a:ext cx="16675" cy="25900"/>
            </a:xfrm>
            <a:custGeom>
              <a:avLst/>
              <a:gdLst/>
              <a:ahLst/>
              <a:cxnLst/>
              <a:rect l="l" t="t" r="r" b="b"/>
              <a:pathLst>
                <a:path w="667" h="1036" extrusionOk="0">
                  <a:moveTo>
                    <a:pt x="1" y="0"/>
                  </a:moveTo>
                  <a:lnTo>
                    <a:pt x="555" y="999"/>
                  </a:lnTo>
                  <a:lnTo>
                    <a:pt x="666" y="1036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5" name="Google Shape;17575;p63"/>
            <p:cNvSpPr/>
            <p:nvPr/>
          </p:nvSpPr>
          <p:spPr>
            <a:xfrm>
              <a:off x="2748000" y="106995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6" name="Google Shape;17576;p63"/>
            <p:cNvSpPr/>
            <p:nvPr/>
          </p:nvSpPr>
          <p:spPr>
            <a:xfrm>
              <a:off x="2750775" y="1078275"/>
              <a:ext cx="15750" cy="27750"/>
            </a:xfrm>
            <a:custGeom>
              <a:avLst/>
              <a:gdLst/>
              <a:ahLst/>
              <a:cxnLst/>
              <a:rect l="l" t="t" r="r" b="b"/>
              <a:pathLst>
                <a:path w="630" h="1110" extrusionOk="0">
                  <a:moveTo>
                    <a:pt x="38" y="0"/>
                  </a:moveTo>
                  <a:lnTo>
                    <a:pt x="1" y="74"/>
                  </a:lnTo>
                  <a:lnTo>
                    <a:pt x="592" y="1110"/>
                  </a:lnTo>
                  <a:lnTo>
                    <a:pt x="629" y="10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7" name="Google Shape;17577;p63"/>
            <p:cNvSpPr/>
            <p:nvPr/>
          </p:nvSpPr>
          <p:spPr>
            <a:xfrm>
              <a:off x="2747075" y="1038525"/>
              <a:ext cx="3725" cy="249575"/>
            </a:xfrm>
            <a:custGeom>
              <a:avLst/>
              <a:gdLst/>
              <a:ahLst/>
              <a:cxnLst/>
              <a:rect l="l" t="t" r="r" b="b"/>
              <a:pathLst>
                <a:path w="149" h="9983" extrusionOk="0">
                  <a:moveTo>
                    <a:pt x="149" y="1"/>
                  </a:moveTo>
                  <a:lnTo>
                    <a:pt x="1" y="112"/>
                  </a:lnTo>
                  <a:lnTo>
                    <a:pt x="1" y="9983"/>
                  </a:lnTo>
                  <a:lnTo>
                    <a:pt x="149" y="990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8" name="Google Shape;17578;p63"/>
            <p:cNvSpPr/>
            <p:nvPr/>
          </p:nvSpPr>
          <p:spPr>
            <a:xfrm>
              <a:off x="2744300" y="1041300"/>
              <a:ext cx="8350" cy="248650"/>
            </a:xfrm>
            <a:custGeom>
              <a:avLst/>
              <a:gdLst/>
              <a:ahLst/>
              <a:cxnLst/>
              <a:rect l="l" t="t" r="r" b="b"/>
              <a:pathLst>
                <a:path w="334" h="9946" extrusionOk="0">
                  <a:moveTo>
                    <a:pt x="334" y="1"/>
                  </a:moveTo>
                  <a:lnTo>
                    <a:pt x="149" y="74"/>
                  </a:lnTo>
                  <a:lnTo>
                    <a:pt x="1" y="9835"/>
                  </a:lnTo>
                  <a:lnTo>
                    <a:pt x="149" y="9946"/>
                  </a:lnTo>
                  <a:lnTo>
                    <a:pt x="334" y="9835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9" name="Google Shape;17579;p63"/>
            <p:cNvSpPr/>
            <p:nvPr/>
          </p:nvSpPr>
          <p:spPr>
            <a:xfrm>
              <a:off x="2744300" y="1041300"/>
              <a:ext cx="3725" cy="248650"/>
            </a:xfrm>
            <a:custGeom>
              <a:avLst/>
              <a:gdLst/>
              <a:ahLst/>
              <a:cxnLst/>
              <a:rect l="l" t="t" r="r" b="b"/>
              <a:pathLst>
                <a:path w="149" h="9946" extrusionOk="0">
                  <a:moveTo>
                    <a:pt x="1" y="1"/>
                  </a:moveTo>
                  <a:lnTo>
                    <a:pt x="1" y="9835"/>
                  </a:lnTo>
                  <a:lnTo>
                    <a:pt x="149" y="9946"/>
                  </a:lnTo>
                  <a:lnTo>
                    <a:pt x="149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0" name="Google Shape;17580;p63"/>
            <p:cNvSpPr/>
            <p:nvPr/>
          </p:nvSpPr>
          <p:spPr>
            <a:xfrm>
              <a:off x="2744300" y="103852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49" y="1"/>
                  </a:moveTo>
                  <a:lnTo>
                    <a:pt x="1" y="112"/>
                  </a:lnTo>
                  <a:lnTo>
                    <a:pt x="149" y="185"/>
                  </a:lnTo>
                  <a:lnTo>
                    <a:pt x="334" y="11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1" name="Google Shape;17581;p63"/>
            <p:cNvSpPr/>
            <p:nvPr/>
          </p:nvSpPr>
          <p:spPr>
            <a:xfrm>
              <a:off x="2765575" y="1050550"/>
              <a:ext cx="5550" cy="1875"/>
            </a:xfrm>
            <a:custGeom>
              <a:avLst/>
              <a:gdLst/>
              <a:ahLst/>
              <a:cxnLst/>
              <a:rect l="l" t="t" r="r" b="b"/>
              <a:pathLst>
                <a:path w="222" h="75" extrusionOk="0">
                  <a:moveTo>
                    <a:pt x="0" y="0"/>
                  </a:moveTo>
                  <a:lnTo>
                    <a:pt x="148" y="74"/>
                  </a:lnTo>
                  <a:lnTo>
                    <a:pt x="222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2" name="Google Shape;17582;p63"/>
            <p:cNvSpPr/>
            <p:nvPr/>
          </p:nvSpPr>
          <p:spPr>
            <a:xfrm>
              <a:off x="2748925" y="111525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3" name="Google Shape;17583;p63"/>
            <p:cNvSpPr/>
            <p:nvPr/>
          </p:nvSpPr>
          <p:spPr>
            <a:xfrm>
              <a:off x="2748925" y="1116175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1" y="0"/>
                  </a:moveTo>
                  <a:lnTo>
                    <a:pt x="1" y="111"/>
                  </a:lnTo>
                  <a:lnTo>
                    <a:pt x="703" y="518"/>
                  </a:lnTo>
                  <a:lnTo>
                    <a:pt x="740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4" name="Google Shape;17584;p63"/>
            <p:cNvSpPr/>
            <p:nvPr/>
          </p:nvSpPr>
          <p:spPr>
            <a:xfrm>
              <a:off x="2748925" y="115130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lnTo>
                    <a:pt x="1" y="37"/>
                  </a:lnTo>
                  <a:lnTo>
                    <a:pt x="1" y="111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5" name="Google Shape;17585;p63"/>
            <p:cNvSpPr/>
            <p:nvPr/>
          </p:nvSpPr>
          <p:spPr>
            <a:xfrm>
              <a:off x="2750775" y="1126325"/>
              <a:ext cx="15750" cy="25925"/>
            </a:xfrm>
            <a:custGeom>
              <a:avLst/>
              <a:gdLst/>
              <a:ahLst/>
              <a:cxnLst/>
              <a:rect l="l" t="t" r="r" b="b"/>
              <a:pathLst>
                <a:path w="630" h="1037" extrusionOk="0">
                  <a:moveTo>
                    <a:pt x="629" y="1"/>
                  </a:moveTo>
                  <a:lnTo>
                    <a:pt x="588" y="75"/>
                  </a:lnTo>
                  <a:lnTo>
                    <a:pt x="592" y="75"/>
                  </a:lnTo>
                  <a:lnTo>
                    <a:pt x="629" y="1"/>
                  </a:lnTo>
                  <a:close/>
                  <a:moveTo>
                    <a:pt x="481" y="75"/>
                  </a:moveTo>
                  <a:lnTo>
                    <a:pt x="1" y="1036"/>
                  </a:lnTo>
                  <a:lnTo>
                    <a:pt x="1" y="1036"/>
                  </a:lnTo>
                  <a:lnTo>
                    <a:pt x="75" y="999"/>
                  </a:lnTo>
                  <a:lnTo>
                    <a:pt x="588" y="75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6" name="Google Shape;17586;p63"/>
            <p:cNvSpPr/>
            <p:nvPr/>
          </p:nvSpPr>
          <p:spPr>
            <a:xfrm>
              <a:off x="2748925" y="1125400"/>
              <a:ext cx="16675" cy="26850"/>
            </a:xfrm>
            <a:custGeom>
              <a:avLst/>
              <a:gdLst/>
              <a:ahLst/>
              <a:cxnLst/>
              <a:rect l="l" t="t" r="r" b="b"/>
              <a:pathLst>
                <a:path w="667" h="1074" extrusionOk="0">
                  <a:moveTo>
                    <a:pt x="592" y="1"/>
                  </a:moveTo>
                  <a:lnTo>
                    <a:pt x="1" y="1073"/>
                  </a:lnTo>
                  <a:lnTo>
                    <a:pt x="75" y="1073"/>
                  </a:lnTo>
                  <a:lnTo>
                    <a:pt x="666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7" name="Google Shape;17587;p63"/>
            <p:cNvSpPr/>
            <p:nvPr/>
          </p:nvSpPr>
          <p:spPr>
            <a:xfrm>
              <a:off x="2751700" y="1153150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38" y="0"/>
                  </a:moveTo>
                  <a:lnTo>
                    <a:pt x="1" y="37"/>
                  </a:lnTo>
                  <a:lnTo>
                    <a:pt x="370" y="961"/>
                  </a:lnTo>
                  <a:lnTo>
                    <a:pt x="629" y="1775"/>
                  </a:lnTo>
                  <a:lnTo>
                    <a:pt x="703" y="1701"/>
                  </a:lnTo>
                  <a:lnTo>
                    <a:pt x="370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8" name="Google Shape;17588;p63"/>
            <p:cNvSpPr/>
            <p:nvPr/>
          </p:nvSpPr>
          <p:spPr>
            <a:xfrm>
              <a:off x="2748925" y="11854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03" y="556"/>
                  </a:lnTo>
                  <a:lnTo>
                    <a:pt x="814" y="40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9" name="Google Shape;17589;p63"/>
            <p:cNvSpPr/>
            <p:nvPr/>
          </p:nvSpPr>
          <p:spPr>
            <a:xfrm>
              <a:off x="2748925" y="1154050"/>
              <a:ext cx="18525" cy="43475"/>
            </a:xfrm>
            <a:custGeom>
              <a:avLst/>
              <a:gdLst/>
              <a:ahLst/>
              <a:cxnLst/>
              <a:rect l="l" t="t" r="r" b="b"/>
              <a:pathLst>
                <a:path w="741" h="1739" extrusionOk="0">
                  <a:moveTo>
                    <a:pt x="1" y="1"/>
                  </a:moveTo>
                  <a:lnTo>
                    <a:pt x="666" y="1739"/>
                  </a:lnTo>
                  <a:lnTo>
                    <a:pt x="740" y="1665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0" name="Google Shape;17590;p63"/>
            <p:cNvSpPr/>
            <p:nvPr/>
          </p:nvSpPr>
          <p:spPr>
            <a:xfrm>
              <a:off x="2748925" y="1152225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1" y="0"/>
                  </a:moveTo>
                  <a:lnTo>
                    <a:pt x="1" y="74"/>
                  </a:lnTo>
                  <a:lnTo>
                    <a:pt x="703" y="518"/>
                  </a:lnTo>
                  <a:lnTo>
                    <a:pt x="740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1" name="Google Shape;17591;p63"/>
            <p:cNvSpPr/>
            <p:nvPr/>
          </p:nvSpPr>
          <p:spPr>
            <a:xfrm>
              <a:off x="2748925" y="12215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03" y="555"/>
                  </a:lnTo>
                  <a:lnTo>
                    <a:pt x="814" y="40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2" name="Google Shape;17592;p63"/>
            <p:cNvSpPr/>
            <p:nvPr/>
          </p:nvSpPr>
          <p:spPr>
            <a:xfrm>
              <a:off x="2751700" y="1223375"/>
              <a:ext cx="17575" cy="44400"/>
            </a:xfrm>
            <a:custGeom>
              <a:avLst/>
              <a:gdLst/>
              <a:ahLst/>
              <a:cxnLst/>
              <a:rect l="l" t="t" r="r" b="b"/>
              <a:pathLst>
                <a:path w="703" h="1776" extrusionOk="0">
                  <a:moveTo>
                    <a:pt x="38" y="1"/>
                  </a:moveTo>
                  <a:lnTo>
                    <a:pt x="1" y="75"/>
                  </a:lnTo>
                  <a:lnTo>
                    <a:pt x="370" y="999"/>
                  </a:lnTo>
                  <a:lnTo>
                    <a:pt x="629" y="1775"/>
                  </a:lnTo>
                  <a:lnTo>
                    <a:pt x="703" y="1738"/>
                  </a:lnTo>
                  <a:lnTo>
                    <a:pt x="370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3" name="Google Shape;17593;p63"/>
            <p:cNvSpPr/>
            <p:nvPr/>
          </p:nvSpPr>
          <p:spPr>
            <a:xfrm>
              <a:off x="2748925" y="12557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lnTo>
                    <a:pt x="1" y="75"/>
                  </a:lnTo>
                  <a:lnTo>
                    <a:pt x="1" y="149"/>
                  </a:lnTo>
                  <a:lnTo>
                    <a:pt x="703" y="555"/>
                  </a:lnTo>
                  <a:lnTo>
                    <a:pt x="814" y="44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4" name="Google Shape;17594;p63"/>
            <p:cNvSpPr/>
            <p:nvPr/>
          </p:nvSpPr>
          <p:spPr>
            <a:xfrm>
              <a:off x="2750775" y="12834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5" y="1"/>
                  </a:moveTo>
                  <a:lnTo>
                    <a:pt x="1" y="75"/>
                  </a:lnTo>
                  <a:lnTo>
                    <a:pt x="1" y="149"/>
                  </a:lnTo>
                  <a:lnTo>
                    <a:pt x="666" y="518"/>
                  </a:lnTo>
                  <a:lnTo>
                    <a:pt x="777" y="44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5" name="Google Shape;17595;p63"/>
            <p:cNvSpPr/>
            <p:nvPr/>
          </p:nvSpPr>
          <p:spPr>
            <a:xfrm>
              <a:off x="2748925" y="128345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40" y="518"/>
                  </a:lnTo>
                  <a:lnTo>
                    <a:pt x="740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6" name="Google Shape;17596;p63"/>
            <p:cNvSpPr/>
            <p:nvPr/>
          </p:nvSpPr>
          <p:spPr>
            <a:xfrm>
              <a:off x="2750775" y="1267750"/>
              <a:ext cx="15750" cy="17575"/>
            </a:xfrm>
            <a:custGeom>
              <a:avLst/>
              <a:gdLst/>
              <a:ahLst/>
              <a:cxnLst/>
              <a:rect l="l" t="t" r="r" b="b"/>
              <a:pathLst>
                <a:path w="630" h="703" extrusionOk="0">
                  <a:moveTo>
                    <a:pt x="481" y="0"/>
                  </a:moveTo>
                  <a:lnTo>
                    <a:pt x="1" y="703"/>
                  </a:lnTo>
                  <a:lnTo>
                    <a:pt x="75" y="629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7" name="Google Shape;17597;p63"/>
            <p:cNvSpPr/>
            <p:nvPr/>
          </p:nvSpPr>
          <p:spPr>
            <a:xfrm>
              <a:off x="2748925" y="1266825"/>
              <a:ext cx="16675" cy="18500"/>
            </a:xfrm>
            <a:custGeom>
              <a:avLst/>
              <a:gdLst/>
              <a:ahLst/>
              <a:cxnLst/>
              <a:rect l="l" t="t" r="r" b="b"/>
              <a:pathLst>
                <a:path w="667" h="740" extrusionOk="0">
                  <a:moveTo>
                    <a:pt x="592" y="0"/>
                  </a:moveTo>
                  <a:lnTo>
                    <a:pt x="1" y="666"/>
                  </a:lnTo>
                  <a:lnTo>
                    <a:pt x="75" y="740"/>
                  </a:lnTo>
                  <a:lnTo>
                    <a:pt x="666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8" name="Google Shape;17598;p63"/>
            <p:cNvSpPr/>
            <p:nvPr/>
          </p:nvSpPr>
          <p:spPr>
            <a:xfrm>
              <a:off x="2748925" y="1257575"/>
              <a:ext cx="18525" cy="12050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1" y="1"/>
                  </a:moveTo>
                  <a:lnTo>
                    <a:pt x="1" y="75"/>
                  </a:lnTo>
                  <a:lnTo>
                    <a:pt x="703" y="481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9" name="Google Shape;17599;p63"/>
            <p:cNvSpPr/>
            <p:nvPr/>
          </p:nvSpPr>
          <p:spPr>
            <a:xfrm>
              <a:off x="2748925" y="1225225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1" y="1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0" name="Google Shape;17600;p63"/>
            <p:cNvSpPr/>
            <p:nvPr/>
          </p:nvSpPr>
          <p:spPr>
            <a:xfrm>
              <a:off x="2748925" y="122245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03" y="518"/>
                  </a:lnTo>
                  <a:lnTo>
                    <a:pt x="740" y="4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1" name="Google Shape;17601;p63"/>
            <p:cNvSpPr/>
            <p:nvPr/>
          </p:nvSpPr>
          <p:spPr>
            <a:xfrm>
              <a:off x="2750775" y="1197500"/>
              <a:ext cx="15750" cy="24975"/>
            </a:xfrm>
            <a:custGeom>
              <a:avLst/>
              <a:gdLst/>
              <a:ahLst/>
              <a:cxnLst/>
              <a:rect l="l" t="t" r="r" b="b"/>
              <a:pathLst>
                <a:path w="630" h="999" extrusionOk="0">
                  <a:moveTo>
                    <a:pt x="481" y="1"/>
                  </a:moveTo>
                  <a:lnTo>
                    <a:pt x="1" y="999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2" name="Google Shape;17602;p63"/>
            <p:cNvSpPr/>
            <p:nvPr/>
          </p:nvSpPr>
          <p:spPr>
            <a:xfrm>
              <a:off x="2748925" y="118640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03" y="519"/>
                  </a:lnTo>
                  <a:lnTo>
                    <a:pt x="740" y="4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3" name="Google Shape;17603;p63"/>
            <p:cNvSpPr/>
            <p:nvPr/>
          </p:nvSpPr>
          <p:spPr>
            <a:xfrm>
              <a:off x="2748925" y="1195650"/>
              <a:ext cx="16675" cy="26825"/>
            </a:xfrm>
            <a:custGeom>
              <a:avLst/>
              <a:gdLst/>
              <a:ahLst/>
              <a:cxnLst/>
              <a:rect l="l" t="t" r="r" b="b"/>
              <a:pathLst>
                <a:path w="667" h="1073" extrusionOk="0">
                  <a:moveTo>
                    <a:pt x="592" y="1"/>
                  </a:moveTo>
                  <a:lnTo>
                    <a:pt x="1" y="1073"/>
                  </a:lnTo>
                  <a:lnTo>
                    <a:pt x="75" y="1073"/>
                  </a:lnTo>
                  <a:lnTo>
                    <a:pt x="666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4" name="Google Shape;17604;p63"/>
            <p:cNvSpPr/>
            <p:nvPr/>
          </p:nvSpPr>
          <p:spPr>
            <a:xfrm>
              <a:off x="2751700" y="1047775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38" y="0"/>
                  </a:moveTo>
                  <a:lnTo>
                    <a:pt x="1" y="74"/>
                  </a:lnTo>
                  <a:lnTo>
                    <a:pt x="370" y="999"/>
                  </a:lnTo>
                  <a:lnTo>
                    <a:pt x="629" y="1775"/>
                  </a:lnTo>
                  <a:lnTo>
                    <a:pt x="703" y="1738"/>
                  </a:lnTo>
                  <a:lnTo>
                    <a:pt x="370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5" name="Google Shape;17605;p63"/>
            <p:cNvSpPr/>
            <p:nvPr/>
          </p:nvSpPr>
          <p:spPr>
            <a:xfrm>
              <a:off x="2748925" y="10801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lnTo>
                    <a:pt x="1" y="74"/>
                  </a:lnTo>
                  <a:lnTo>
                    <a:pt x="1" y="148"/>
                  </a:lnTo>
                  <a:lnTo>
                    <a:pt x="703" y="555"/>
                  </a:lnTo>
                  <a:lnTo>
                    <a:pt x="814" y="44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6" name="Google Shape;17606;p63"/>
            <p:cNvSpPr/>
            <p:nvPr/>
          </p:nvSpPr>
          <p:spPr>
            <a:xfrm>
              <a:off x="2748925" y="1047775"/>
              <a:ext cx="18525" cy="43450"/>
            </a:xfrm>
            <a:custGeom>
              <a:avLst/>
              <a:gdLst/>
              <a:ahLst/>
              <a:cxnLst/>
              <a:rect l="l" t="t" r="r" b="b"/>
              <a:pathLst>
                <a:path w="741" h="1738" extrusionOk="0">
                  <a:moveTo>
                    <a:pt x="1" y="0"/>
                  </a:moveTo>
                  <a:lnTo>
                    <a:pt x="666" y="1738"/>
                  </a:lnTo>
                  <a:lnTo>
                    <a:pt x="740" y="1664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7" name="Google Shape;17607;p63"/>
            <p:cNvSpPr/>
            <p:nvPr/>
          </p:nvSpPr>
          <p:spPr>
            <a:xfrm>
              <a:off x="2750775" y="1092125"/>
              <a:ext cx="15750" cy="25000"/>
            </a:xfrm>
            <a:custGeom>
              <a:avLst/>
              <a:gdLst/>
              <a:ahLst/>
              <a:cxnLst/>
              <a:rect l="l" t="t" r="r" b="b"/>
              <a:pathLst>
                <a:path w="630" h="1000" extrusionOk="0">
                  <a:moveTo>
                    <a:pt x="481" y="1"/>
                  </a:moveTo>
                  <a:lnTo>
                    <a:pt x="1" y="999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8" name="Google Shape;17608;p63"/>
            <p:cNvSpPr/>
            <p:nvPr/>
          </p:nvSpPr>
          <p:spPr>
            <a:xfrm>
              <a:off x="2748925" y="1081975"/>
              <a:ext cx="18525" cy="12025"/>
            </a:xfrm>
            <a:custGeom>
              <a:avLst/>
              <a:gdLst/>
              <a:ahLst/>
              <a:cxnLst/>
              <a:rect l="l" t="t" r="r" b="b"/>
              <a:pathLst>
                <a:path w="741" h="481" extrusionOk="0">
                  <a:moveTo>
                    <a:pt x="1" y="0"/>
                  </a:moveTo>
                  <a:lnTo>
                    <a:pt x="1" y="74"/>
                  </a:lnTo>
                  <a:lnTo>
                    <a:pt x="703" y="481"/>
                  </a:lnTo>
                  <a:lnTo>
                    <a:pt x="740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9" name="Google Shape;17609;p63"/>
            <p:cNvSpPr/>
            <p:nvPr/>
          </p:nvSpPr>
          <p:spPr>
            <a:xfrm>
              <a:off x="2748925" y="1091200"/>
              <a:ext cx="16675" cy="25925"/>
            </a:xfrm>
            <a:custGeom>
              <a:avLst/>
              <a:gdLst/>
              <a:ahLst/>
              <a:cxnLst/>
              <a:rect l="l" t="t" r="r" b="b"/>
              <a:pathLst>
                <a:path w="667" h="1037" extrusionOk="0">
                  <a:moveTo>
                    <a:pt x="592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666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0" name="Google Shape;17610;p63"/>
            <p:cNvSpPr/>
            <p:nvPr/>
          </p:nvSpPr>
          <p:spPr>
            <a:xfrm>
              <a:off x="2765575" y="1051475"/>
              <a:ext cx="5550" cy="248650"/>
            </a:xfrm>
            <a:custGeom>
              <a:avLst/>
              <a:gdLst/>
              <a:ahLst/>
              <a:cxnLst/>
              <a:rect l="l" t="t" r="r" b="b"/>
              <a:pathLst>
                <a:path w="222" h="9946" extrusionOk="0">
                  <a:moveTo>
                    <a:pt x="222" y="0"/>
                  </a:moveTo>
                  <a:lnTo>
                    <a:pt x="148" y="37"/>
                  </a:lnTo>
                  <a:lnTo>
                    <a:pt x="0" y="9834"/>
                  </a:lnTo>
                  <a:lnTo>
                    <a:pt x="185" y="9945"/>
                  </a:lnTo>
                  <a:lnTo>
                    <a:pt x="222" y="9908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1" name="Google Shape;17611;p63"/>
            <p:cNvSpPr/>
            <p:nvPr/>
          </p:nvSpPr>
          <p:spPr>
            <a:xfrm>
              <a:off x="2765575" y="1050550"/>
              <a:ext cx="4625" cy="249575"/>
            </a:xfrm>
            <a:custGeom>
              <a:avLst/>
              <a:gdLst/>
              <a:ahLst/>
              <a:cxnLst/>
              <a:rect l="l" t="t" r="r" b="b"/>
              <a:pathLst>
                <a:path w="185" h="9983" extrusionOk="0">
                  <a:moveTo>
                    <a:pt x="0" y="0"/>
                  </a:moveTo>
                  <a:lnTo>
                    <a:pt x="0" y="9871"/>
                  </a:lnTo>
                  <a:lnTo>
                    <a:pt x="185" y="9982"/>
                  </a:lnTo>
                  <a:lnTo>
                    <a:pt x="148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2" name="Google Shape;17612;p63"/>
            <p:cNvSpPr/>
            <p:nvPr/>
          </p:nvSpPr>
          <p:spPr>
            <a:xfrm>
              <a:off x="2785900" y="1041300"/>
              <a:ext cx="8350" cy="248650"/>
            </a:xfrm>
            <a:custGeom>
              <a:avLst/>
              <a:gdLst/>
              <a:ahLst/>
              <a:cxnLst/>
              <a:rect l="l" t="t" r="r" b="b"/>
              <a:pathLst>
                <a:path w="334" h="9946" extrusionOk="0">
                  <a:moveTo>
                    <a:pt x="0" y="1"/>
                  </a:moveTo>
                  <a:lnTo>
                    <a:pt x="0" y="9835"/>
                  </a:lnTo>
                  <a:lnTo>
                    <a:pt x="148" y="9946"/>
                  </a:lnTo>
                  <a:lnTo>
                    <a:pt x="333" y="9835"/>
                  </a:lnTo>
                  <a:lnTo>
                    <a:pt x="185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3" name="Google Shape;17613;p63"/>
            <p:cNvSpPr/>
            <p:nvPr/>
          </p:nvSpPr>
          <p:spPr>
            <a:xfrm>
              <a:off x="2789600" y="1041300"/>
              <a:ext cx="4650" cy="248650"/>
            </a:xfrm>
            <a:custGeom>
              <a:avLst/>
              <a:gdLst/>
              <a:ahLst/>
              <a:cxnLst/>
              <a:rect l="l" t="t" r="r" b="b"/>
              <a:pathLst>
                <a:path w="186" h="9946" extrusionOk="0">
                  <a:moveTo>
                    <a:pt x="185" y="1"/>
                  </a:moveTo>
                  <a:lnTo>
                    <a:pt x="37" y="74"/>
                  </a:lnTo>
                  <a:lnTo>
                    <a:pt x="0" y="9946"/>
                  </a:lnTo>
                  <a:lnTo>
                    <a:pt x="185" y="983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4" name="Google Shape;17614;p63"/>
            <p:cNvSpPr/>
            <p:nvPr/>
          </p:nvSpPr>
          <p:spPr>
            <a:xfrm>
              <a:off x="2785900" y="103852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48" y="1"/>
                  </a:moveTo>
                  <a:lnTo>
                    <a:pt x="0" y="112"/>
                  </a:lnTo>
                  <a:lnTo>
                    <a:pt x="185" y="185"/>
                  </a:lnTo>
                  <a:lnTo>
                    <a:pt x="333" y="11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5" name="Google Shape;17615;p63"/>
            <p:cNvSpPr/>
            <p:nvPr/>
          </p:nvSpPr>
          <p:spPr>
            <a:xfrm>
              <a:off x="2767425" y="1050550"/>
              <a:ext cx="6475" cy="1875"/>
            </a:xfrm>
            <a:custGeom>
              <a:avLst/>
              <a:gdLst/>
              <a:ahLst/>
              <a:cxnLst/>
              <a:rect l="l" t="t" r="r" b="b"/>
              <a:pathLst>
                <a:path w="259" h="75" extrusionOk="0">
                  <a:moveTo>
                    <a:pt x="148" y="0"/>
                  </a:moveTo>
                  <a:lnTo>
                    <a:pt x="0" y="37"/>
                  </a:lnTo>
                  <a:lnTo>
                    <a:pt x="74" y="74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6" name="Google Shape;17616;p63"/>
            <p:cNvSpPr/>
            <p:nvPr/>
          </p:nvSpPr>
          <p:spPr>
            <a:xfrm>
              <a:off x="2770175" y="1115250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666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7" name="Google Shape;17617;p63"/>
            <p:cNvSpPr/>
            <p:nvPr/>
          </p:nvSpPr>
          <p:spPr>
            <a:xfrm>
              <a:off x="2771100" y="1116175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81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8" name="Google Shape;17618;p63"/>
            <p:cNvSpPr/>
            <p:nvPr/>
          </p:nvSpPr>
          <p:spPr>
            <a:xfrm>
              <a:off x="2770175" y="1151300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666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11"/>
                  </a:lnTo>
                  <a:lnTo>
                    <a:pt x="777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9" name="Google Shape;17619;p63"/>
            <p:cNvSpPr/>
            <p:nvPr/>
          </p:nvSpPr>
          <p:spPr>
            <a:xfrm>
              <a:off x="2772025" y="1126325"/>
              <a:ext cx="16675" cy="25925"/>
            </a:xfrm>
            <a:custGeom>
              <a:avLst/>
              <a:gdLst/>
              <a:ahLst/>
              <a:cxnLst/>
              <a:rect l="l" t="t" r="r" b="b"/>
              <a:pathLst>
                <a:path w="667" h="1037" extrusionOk="0">
                  <a:moveTo>
                    <a:pt x="1" y="1"/>
                  </a:moveTo>
                  <a:lnTo>
                    <a:pt x="555" y="999"/>
                  </a:lnTo>
                  <a:lnTo>
                    <a:pt x="666" y="1036"/>
                  </a:lnTo>
                  <a:lnTo>
                    <a:pt x="149" y="75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0" name="Google Shape;17620;p63"/>
            <p:cNvSpPr/>
            <p:nvPr/>
          </p:nvSpPr>
          <p:spPr>
            <a:xfrm>
              <a:off x="2773875" y="1125400"/>
              <a:ext cx="15750" cy="26850"/>
            </a:xfrm>
            <a:custGeom>
              <a:avLst/>
              <a:gdLst/>
              <a:ahLst/>
              <a:cxnLst/>
              <a:rect l="l" t="t" r="r" b="b"/>
              <a:pathLst>
                <a:path w="630" h="1074" extrusionOk="0">
                  <a:moveTo>
                    <a:pt x="38" y="1"/>
                  </a:moveTo>
                  <a:lnTo>
                    <a:pt x="1" y="112"/>
                  </a:lnTo>
                  <a:lnTo>
                    <a:pt x="592" y="1073"/>
                  </a:lnTo>
                  <a:lnTo>
                    <a:pt x="629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1" name="Google Shape;17621;p63"/>
            <p:cNvSpPr/>
            <p:nvPr/>
          </p:nvSpPr>
          <p:spPr>
            <a:xfrm>
              <a:off x="2770175" y="1153150"/>
              <a:ext cx="16675" cy="44375"/>
            </a:xfrm>
            <a:custGeom>
              <a:avLst/>
              <a:gdLst/>
              <a:ahLst/>
              <a:cxnLst/>
              <a:rect l="l" t="t" r="r" b="b"/>
              <a:pathLst>
                <a:path w="667" h="1775" extrusionOk="0">
                  <a:moveTo>
                    <a:pt x="629" y="0"/>
                  </a:moveTo>
                  <a:lnTo>
                    <a:pt x="334" y="850"/>
                  </a:lnTo>
                  <a:lnTo>
                    <a:pt x="1" y="1701"/>
                  </a:lnTo>
                  <a:lnTo>
                    <a:pt x="38" y="1775"/>
                  </a:lnTo>
                  <a:lnTo>
                    <a:pt x="297" y="961"/>
                  </a:lnTo>
                  <a:lnTo>
                    <a:pt x="666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2" name="Google Shape;17622;p63"/>
            <p:cNvSpPr/>
            <p:nvPr/>
          </p:nvSpPr>
          <p:spPr>
            <a:xfrm>
              <a:off x="2770175" y="118547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666" y="1"/>
                  </a:moveTo>
                  <a:lnTo>
                    <a:pt x="1" y="408"/>
                  </a:lnTo>
                  <a:lnTo>
                    <a:pt x="75" y="556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3" name="Google Shape;17623;p63"/>
            <p:cNvSpPr/>
            <p:nvPr/>
          </p:nvSpPr>
          <p:spPr>
            <a:xfrm>
              <a:off x="2771100" y="1154050"/>
              <a:ext cx="18525" cy="43475"/>
            </a:xfrm>
            <a:custGeom>
              <a:avLst/>
              <a:gdLst/>
              <a:ahLst/>
              <a:cxnLst/>
              <a:rect l="l" t="t" r="r" b="b"/>
              <a:pathLst>
                <a:path w="741" h="1739" extrusionOk="0">
                  <a:moveTo>
                    <a:pt x="740" y="1"/>
                  </a:moveTo>
                  <a:lnTo>
                    <a:pt x="629" y="75"/>
                  </a:lnTo>
                  <a:lnTo>
                    <a:pt x="1" y="1665"/>
                  </a:lnTo>
                  <a:lnTo>
                    <a:pt x="112" y="173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4" name="Google Shape;17624;p63"/>
            <p:cNvSpPr/>
            <p:nvPr/>
          </p:nvSpPr>
          <p:spPr>
            <a:xfrm>
              <a:off x="2771100" y="1152225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5" name="Google Shape;17625;p63"/>
            <p:cNvSpPr/>
            <p:nvPr/>
          </p:nvSpPr>
          <p:spPr>
            <a:xfrm>
              <a:off x="2770175" y="122152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666" y="1"/>
                  </a:moveTo>
                  <a:lnTo>
                    <a:pt x="1" y="408"/>
                  </a:lnTo>
                  <a:lnTo>
                    <a:pt x="75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6" name="Google Shape;17626;p63"/>
            <p:cNvSpPr/>
            <p:nvPr/>
          </p:nvSpPr>
          <p:spPr>
            <a:xfrm>
              <a:off x="2770175" y="1223375"/>
              <a:ext cx="16675" cy="44400"/>
            </a:xfrm>
            <a:custGeom>
              <a:avLst/>
              <a:gdLst/>
              <a:ahLst/>
              <a:cxnLst/>
              <a:rect l="l" t="t" r="r" b="b"/>
              <a:pathLst>
                <a:path w="667" h="1776" extrusionOk="0">
                  <a:moveTo>
                    <a:pt x="629" y="1"/>
                  </a:moveTo>
                  <a:lnTo>
                    <a:pt x="334" y="851"/>
                  </a:lnTo>
                  <a:lnTo>
                    <a:pt x="1" y="1738"/>
                  </a:lnTo>
                  <a:lnTo>
                    <a:pt x="38" y="1775"/>
                  </a:lnTo>
                  <a:lnTo>
                    <a:pt x="297" y="999"/>
                  </a:lnTo>
                  <a:lnTo>
                    <a:pt x="666" y="75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7" name="Google Shape;17627;p63"/>
            <p:cNvSpPr/>
            <p:nvPr/>
          </p:nvSpPr>
          <p:spPr>
            <a:xfrm>
              <a:off x="2770175" y="125572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666" y="1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777" y="149"/>
                  </a:lnTo>
                  <a:lnTo>
                    <a:pt x="777" y="75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8" name="Google Shape;17628;p63"/>
            <p:cNvSpPr/>
            <p:nvPr/>
          </p:nvSpPr>
          <p:spPr>
            <a:xfrm>
              <a:off x="2771100" y="1283450"/>
              <a:ext cx="17600" cy="12975"/>
            </a:xfrm>
            <a:custGeom>
              <a:avLst/>
              <a:gdLst/>
              <a:ahLst/>
              <a:cxnLst/>
              <a:rect l="l" t="t" r="r" b="b"/>
              <a:pathLst>
                <a:path w="704" h="519" extrusionOk="0">
                  <a:moveTo>
                    <a:pt x="592" y="1"/>
                  </a:moveTo>
                  <a:lnTo>
                    <a:pt x="1" y="371"/>
                  </a:lnTo>
                  <a:lnTo>
                    <a:pt x="1" y="518"/>
                  </a:lnTo>
                  <a:lnTo>
                    <a:pt x="703" y="149"/>
                  </a:lnTo>
                  <a:lnTo>
                    <a:pt x="703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9" name="Google Shape;17629;p63"/>
            <p:cNvSpPr/>
            <p:nvPr/>
          </p:nvSpPr>
          <p:spPr>
            <a:xfrm>
              <a:off x="2770175" y="128345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777" y="1"/>
                  </a:moveTo>
                  <a:lnTo>
                    <a:pt x="1" y="481"/>
                  </a:lnTo>
                  <a:lnTo>
                    <a:pt x="38" y="518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30" name="Google Shape;17630;p63"/>
            <p:cNvSpPr/>
            <p:nvPr/>
          </p:nvSpPr>
          <p:spPr>
            <a:xfrm>
              <a:off x="2772025" y="1267750"/>
              <a:ext cx="16675" cy="17575"/>
            </a:xfrm>
            <a:custGeom>
              <a:avLst/>
              <a:gdLst/>
              <a:ahLst/>
              <a:cxnLst/>
              <a:rect l="l" t="t" r="r" b="b"/>
              <a:pathLst>
                <a:path w="667" h="703" extrusionOk="0">
                  <a:moveTo>
                    <a:pt x="1" y="0"/>
                  </a:moveTo>
                  <a:lnTo>
                    <a:pt x="555" y="629"/>
                  </a:lnTo>
                  <a:lnTo>
                    <a:pt x="666" y="703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31" name="Google Shape;17631;p63"/>
            <p:cNvSpPr/>
            <p:nvPr/>
          </p:nvSpPr>
          <p:spPr>
            <a:xfrm>
              <a:off x="2773875" y="1266825"/>
              <a:ext cx="15750" cy="18500"/>
            </a:xfrm>
            <a:custGeom>
              <a:avLst/>
              <a:gdLst/>
              <a:ahLst/>
              <a:cxnLst/>
              <a:rect l="l" t="t" r="r" b="b"/>
              <a:pathLst>
                <a:path w="630" h="740" extrusionOk="0">
                  <a:moveTo>
                    <a:pt x="38" y="0"/>
                  </a:moveTo>
                  <a:lnTo>
                    <a:pt x="1" y="37"/>
                  </a:lnTo>
                  <a:lnTo>
                    <a:pt x="592" y="740"/>
                  </a:lnTo>
                  <a:lnTo>
                    <a:pt x="629" y="66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32" name="Google Shape;17632;p63"/>
            <p:cNvSpPr/>
            <p:nvPr/>
          </p:nvSpPr>
          <p:spPr>
            <a:xfrm>
              <a:off x="2771100" y="1257575"/>
              <a:ext cx="18525" cy="12050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740" y="1"/>
                  </a:moveTo>
                  <a:lnTo>
                    <a:pt x="1" y="444"/>
                  </a:lnTo>
                  <a:lnTo>
                    <a:pt x="38" y="481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33" name="Google Shape;17633;p63"/>
            <p:cNvSpPr/>
            <p:nvPr/>
          </p:nvSpPr>
          <p:spPr>
            <a:xfrm>
              <a:off x="2771100" y="1225225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740" y="1"/>
                  </a:moveTo>
                  <a:lnTo>
                    <a:pt x="629" y="38"/>
                  </a:lnTo>
                  <a:lnTo>
                    <a:pt x="1" y="1664"/>
                  </a:lnTo>
                  <a:lnTo>
                    <a:pt x="112" y="170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34" name="Google Shape;17634;p63"/>
            <p:cNvSpPr/>
            <p:nvPr/>
          </p:nvSpPr>
          <p:spPr>
            <a:xfrm>
              <a:off x="2771100" y="122245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35" name="Google Shape;17635;p63"/>
            <p:cNvSpPr/>
            <p:nvPr/>
          </p:nvSpPr>
          <p:spPr>
            <a:xfrm>
              <a:off x="2772025" y="1197500"/>
              <a:ext cx="16675" cy="24975"/>
            </a:xfrm>
            <a:custGeom>
              <a:avLst/>
              <a:gdLst/>
              <a:ahLst/>
              <a:cxnLst/>
              <a:rect l="l" t="t" r="r" b="b"/>
              <a:pathLst>
                <a:path w="667" h="999" extrusionOk="0">
                  <a:moveTo>
                    <a:pt x="1" y="1"/>
                  </a:moveTo>
                  <a:lnTo>
                    <a:pt x="555" y="962"/>
                  </a:lnTo>
                  <a:lnTo>
                    <a:pt x="666" y="999"/>
                  </a:lnTo>
                  <a:lnTo>
                    <a:pt x="666" y="99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36" name="Google Shape;17636;p63"/>
            <p:cNvSpPr/>
            <p:nvPr/>
          </p:nvSpPr>
          <p:spPr>
            <a:xfrm>
              <a:off x="2771100" y="118640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82"/>
                  </a:lnTo>
                  <a:lnTo>
                    <a:pt x="38" y="519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37" name="Google Shape;17637;p63"/>
            <p:cNvSpPr/>
            <p:nvPr/>
          </p:nvSpPr>
          <p:spPr>
            <a:xfrm>
              <a:off x="2773875" y="1195650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38" y="1"/>
                  </a:moveTo>
                  <a:lnTo>
                    <a:pt x="1" y="75"/>
                  </a:lnTo>
                  <a:lnTo>
                    <a:pt x="592" y="1073"/>
                  </a:lnTo>
                  <a:lnTo>
                    <a:pt x="629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38" name="Google Shape;17638;p63"/>
            <p:cNvSpPr/>
            <p:nvPr/>
          </p:nvSpPr>
          <p:spPr>
            <a:xfrm>
              <a:off x="2770175" y="1047775"/>
              <a:ext cx="16675" cy="44375"/>
            </a:xfrm>
            <a:custGeom>
              <a:avLst/>
              <a:gdLst/>
              <a:ahLst/>
              <a:cxnLst/>
              <a:rect l="l" t="t" r="r" b="b"/>
              <a:pathLst>
                <a:path w="667" h="1775" extrusionOk="0">
                  <a:moveTo>
                    <a:pt x="629" y="0"/>
                  </a:moveTo>
                  <a:lnTo>
                    <a:pt x="334" y="851"/>
                  </a:lnTo>
                  <a:lnTo>
                    <a:pt x="1" y="1738"/>
                  </a:lnTo>
                  <a:lnTo>
                    <a:pt x="38" y="1775"/>
                  </a:lnTo>
                  <a:lnTo>
                    <a:pt x="297" y="999"/>
                  </a:lnTo>
                  <a:lnTo>
                    <a:pt x="666" y="7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39" name="Google Shape;17639;p63"/>
            <p:cNvSpPr/>
            <p:nvPr/>
          </p:nvSpPr>
          <p:spPr>
            <a:xfrm>
              <a:off x="2770175" y="108012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666" y="0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7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40" name="Google Shape;17640;p63"/>
            <p:cNvSpPr/>
            <p:nvPr/>
          </p:nvSpPr>
          <p:spPr>
            <a:xfrm>
              <a:off x="2771100" y="1047775"/>
              <a:ext cx="18525" cy="43450"/>
            </a:xfrm>
            <a:custGeom>
              <a:avLst/>
              <a:gdLst/>
              <a:ahLst/>
              <a:cxnLst/>
              <a:rect l="l" t="t" r="r" b="b"/>
              <a:pathLst>
                <a:path w="741" h="1738" extrusionOk="0">
                  <a:moveTo>
                    <a:pt x="740" y="0"/>
                  </a:moveTo>
                  <a:lnTo>
                    <a:pt x="629" y="74"/>
                  </a:lnTo>
                  <a:lnTo>
                    <a:pt x="1" y="1664"/>
                  </a:lnTo>
                  <a:lnTo>
                    <a:pt x="112" y="1738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41" name="Google Shape;17641;p63"/>
            <p:cNvSpPr/>
            <p:nvPr/>
          </p:nvSpPr>
          <p:spPr>
            <a:xfrm>
              <a:off x="2772025" y="1092125"/>
              <a:ext cx="16675" cy="25000"/>
            </a:xfrm>
            <a:custGeom>
              <a:avLst/>
              <a:gdLst/>
              <a:ahLst/>
              <a:cxnLst/>
              <a:rect l="l" t="t" r="r" b="b"/>
              <a:pathLst>
                <a:path w="667" h="1000" extrusionOk="0">
                  <a:moveTo>
                    <a:pt x="1" y="1"/>
                  </a:moveTo>
                  <a:lnTo>
                    <a:pt x="555" y="962"/>
                  </a:lnTo>
                  <a:lnTo>
                    <a:pt x="666" y="999"/>
                  </a:lnTo>
                  <a:lnTo>
                    <a:pt x="666" y="99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42" name="Google Shape;17642;p63"/>
            <p:cNvSpPr/>
            <p:nvPr/>
          </p:nvSpPr>
          <p:spPr>
            <a:xfrm>
              <a:off x="2771100" y="1081975"/>
              <a:ext cx="18525" cy="12025"/>
            </a:xfrm>
            <a:custGeom>
              <a:avLst/>
              <a:gdLst/>
              <a:ahLst/>
              <a:cxnLst/>
              <a:rect l="l" t="t" r="r" b="b"/>
              <a:pathLst>
                <a:path w="741" h="481" extrusionOk="0">
                  <a:moveTo>
                    <a:pt x="740" y="0"/>
                  </a:moveTo>
                  <a:lnTo>
                    <a:pt x="1" y="407"/>
                  </a:lnTo>
                  <a:lnTo>
                    <a:pt x="38" y="481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43" name="Google Shape;17643;p63"/>
            <p:cNvSpPr/>
            <p:nvPr/>
          </p:nvSpPr>
          <p:spPr>
            <a:xfrm>
              <a:off x="2773875" y="1091200"/>
              <a:ext cx="15750" cy="25925"/>
            </a:xfrm>
            <a:custGeom>
              <a:avLst/>
              <a:gdLst/>
              <a:ahLst/>
              <a:cxnLst/>
              <a:rect l="l" t="t" r="r" b="b"/>
              <a:pathLst>
                <a:path w="630" h="1037" extrusionOk="0">
                  <a:moveTo>
                    <a:pt x="38" y="1"/>
                  </a:moveTo>
                  <a:lnTo>
                    <a:pt x="1" y="38"/>
                  </a:lnTo>
                  <a:lnTo>
                    <a:pt x="592" y="1036"/>
                  </a:lnTo>
                  <a:lnTo>
                    <a:pt x="629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44" name="Google Shape;17644;p63"/>
            <p:cNvSpPr/>
            <p:nvPr/>
          </p:nvSpPr>
          <p:spPr>
            <a:xfrm>
              <a:off x="2769250" y="1050550"/>
              <a:ext cx="4650" cy="249575"/>
            </a:xfrm>
            <a:custGeom>
              <a:avLst/>
              <a:gdLst/>
              <a:ahLst/>
              <a:cxnLst/>
              <a:rect l="l" t="t" r="r" b="b"/>
              <a:pathLst>
                <a:path w="186" h="9983" extrusionOk="0">
                  <a:moveTo>
                    <a:pt x="186" y="0"/>
                  </a:moveTo>
                  <a:lnTo>
                    <a:pt x="1" y="74"/>
                  </a:lnTo>
                  <a:lnTo>
                    <a:pt x="38" y="9982"/>
                  </a:lnTo>
                  <a:lnTo>
                    <a:pt x="186" y="9871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45" name="Google Shape;17645;p63"/>
            <p:cNvSpPr/>
            <p:nvPr/>
          </p:nvSpPr>
          <p:spPr>
            <a:xfrm>
              <a:off x="2769250" y="887875"/>
              <a:ext cx="229250" cy="268050"/>
            </a:xfrm>
            <a:custGeom>
              <a:avLst/>
              <a:gdLst/>
              <a:ahLst/>
              <a:cxnLst/>
              <a:rect l="l" t="t" r="r" b="b"/>
              <a:pathLst>
                <a:path w="9170" h="10722" extrusionOk="0">
                  <a:moveTo>
                    <a:pt x="1" y="0"/>
                  </a:moveTo>
                  <a:lnTo>
                    <a:pt x="1" y="10722"/>
                  </a:lnTo>
                  <a:lnTo>
                    <a:pt x="9170" y="5361"/>
                  </a:lnTo>
                  <a:lnTo>
                    <a:pt x="9170" y="47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46" name="Google Shape;17646;p63"/>
            <p:cNvSpPr/>
            <p:nvPr/>
          </p:nvSpPr>
          <p:spPr>
            <a:xfrm>
              <a:off x="2539125" y="1007100"/>
              <a:ext cx="230150" cy="148825"/>
            </a:xfrm>
            <a:custGeom>
              <a:avLst/>
              <a:gdLst/>
              <a:ahLst/>
              <a:cxnLst/>
              <a:rect l="l" t="t" r="r" b="b"/>
              <a:pathLst>
                <a:path w="9206" h="5953" extrusionOk="0">
                  <a:moveTo>
                    <a:pt x="0" y="1"/>
                  </a:moveTo>
                  <a:lnTo>
                    <a:pt x="0" y="592"/>
                  </a:lnTo>
                  <a:lnTo>
                    <a:pt x="9206" y="5953"/>
                  </a:lnTo>
                  <a:lnTo>
                    <a:pt x="9206" y="5324"/>
                  </a:lnTo>
                  <a:lnTo>
                    <a:pt x="1886" y="1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2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47" name="Google Shape;17647;p63"/>
            <p:cNvSpPr/>
            <p:nvPr/>
          </p:nvSpPr>
          <p:spPr>
            <a:xfrm>
              <a:off x="2539125" y="874925"/>
              <a:ext cx="459375" cy="265300"/>
            </a:xfrm>
            <a:custGeom>
              <a:avLst/>
              <a:gdLst/>
              <a:ahLst/>
              <a:cxnLst/>
              <a:rect l="l" t="t" r="r" b="b"/>
              <a:pathLst>
                <a:path w="18375" h="10612" extrusionOk="0">
                  <a:moveTo>
                    <a:pt x="9206" y="1"/>
                  </a:moveTo>
                  <a:lnTo>
                    <a:pt x="0" y="5288"/>
                  </a:lnTo>
                  <a:lnTo>
                    <a:pt x="9206" y="10611"/>
                  </a:lnTo>
                  <a:lnTo>
                    <a:pt x="18375" y="5288"/>
                  </a:lnTo>
                  <a:lnTo>
                    <a:pt x="9206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48" name="Google Shape;17648;p63"/>
            <p:cNvSpPr/>
            <p:nvPr/>
          </p:nvSpPr>
          <p:spPr>
            <a:xfrm>
              <a:off x="2539125" y="874925"/>
              <a:ext cx="361400" cy="208925"/>
            </a:xfrm>
            <a:custGeom>
              <a:avLst/>
              <a:gdLst/>
              <a:ahLst/>
              <a:cxnLst/>
              <a:rect l="l" t="t" r="r" b="b"/>
              <a:pathLst>
                <a:path w="14456" h="8357" extrusionOk="0">
                  <a:moveTo>
                    <a:pt x="9206" y="1"/>
                  </a:moveTo>
                  <a:lnTo>
                    <a:pt x="0" y="5288"/>
                  </a:lnTo>
                  <a:lnTo>
                    <a:pt x="5250" y="8356"/>
                  </a:lnTo>
                  <a:lnTo>
                    <a:pt x="14456" y="3032"/>
                  </a:lnTo>
                  <a:lnTo>
                    <a:pt x="9206" y="1"/>
                  </a:lnTo>
                  <a:close/>
                </a:path>
              </a:pathLst>
            </a:custGeom>
            <a:solidFill>
              <a:srgbClr val="D1D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49" name="Google Shape;17649;p63"/>
            <p:cNvSpPr/>
            <p:nvPr/>
          </p:nvSpPr>
          <p:spPr>
            <a:xfrm>
              <a:off x="2804375" y="874000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1" y="1"/>
                  </a:moveTo>
                  <a:lnTo>
                    <a:pt x="1" y="925"/>
                  </a:lnTo>
                  <a:lnTo>
                    <a:pt x="75" y="925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50" name="Google Shape;17650;p63"/>
            <p:cNvSpPr/>
            <p:nvPr/>
          </p:nvSpPr>
          <p:spPr>
            <a:xfrm>
              <a:off x="2806225" y="8721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51" name="Google Shape;17651;p63"/>
            <p:cNvSpPr/>
            <p:nvPr/>
          </p:nvSpPr>
          <p:spPr>
            <a:xfrm>
              <a:off x="2795150" y="8666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52" name="Google Shape;17652;p63"/>
            <p:cNvSpPr/>
            <p:nvPr/>
          </p:nvSpPr>
          <p:spPr>
            <a:xfrm>
              <a:off x="2793300" y="8657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61"/>
                  </a:lnTo>
                  <a:lnTo>
                    <a:pt x="74" y="99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53" name="Google Shape;17653;p63"/>
            <p:cNvSpPr/>
            <p:nvPr/>
          </p:nvSpPr>
          <p:spPr>
            <a:xfrm>
              <a:off x="2794225" y="865700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0" y="0"/>
                  </a:moveTo>
                  <a:lnTo>
                    <a:pt x="481" y="333"/>
                  </a:lnTo>
                  <a:lnTo>
                    <a:pt x="518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54" name="Google Shape;17654;p63"/>
            <p:cNvSpPr/>
            <p:nvPr/>
          </p:nvSpPr>
          <p:spPr>
            <a:xfrm>
              <a:off x="2793300" y="8657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0"/>
                  </a:moveTo>
                  <a:lnTo>
                    <a:pt x="0" y="74"/>
                  </a:lnTo>
                  <a:lnTo>
                    <a:pt x="518" y="370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55" name="Google Shape;17655;p63"/>
            <p:cNvSpPr/>
            <p:nvPr/>
          </p:nvSpPr>
          <p:spPr>
            <a:xfrm>
              <a:off x="2815475" y="8795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56" name="Google Shape;17656;p63"/>
            <p:cNvSpPr/>
            <p:nvPr/>
          </p:nvSpPr>
          <p:spPr>
            <a:xfrm>
              <a:off x="2816400" y="8786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57" name="Google Shape;17657;p63"/>
            <p:cNvSpPr/>
            <p:nvPr/>
          </p:nvSpPr>
          <p:spPr>
            <a:xfrm>
              <a:off x="2806225" y="8721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58" name="Google Shape;17658;p63"/>
            <p:cNvSpPr/>
            <p:nvPr/>
          </p:nvSpPr>
          <p:spPr>
            <a:xfrm>
              <a:off x="2804375" y="872150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1" y="1"/>
                  </a:moveTo>
                  <a:lnTo>
                    <a:pt x="1" y="999"/>
                  </a:lnTo>
                  <a:lnTo>
                    <a:pt x="75" y="999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59" name="Google Shape;17659;p63"/>
            <p:cNvSpPr/>
            <p:nvPr/>
          </p:nvSpPr>
          <p:spPr>
            <a:xfrm>
              <a:off x="2804375" y="87122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75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518" y="29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60" name="Google Shape;17660;p63"/>
            <p:cNvSpPr/>
            <p:nvPr/>
          </p:nvSpPr>
          <p:spPr>
            <a:xfrm>
              <a:off x="2804375" y="8721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1" y="75"/>
                  </a:lnTo>
                  <a:lnTo>
                    <a:pt x="481" y="334"/>
                  </a:lnTo>
                  <a:lnTo>
                    <a:pt x="481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61" name="Google Shape;17661;p63"/>
            <p:cNvSpPr/>
            <p:nvPr/>
          </p:nvSpPr>
          <p:spPr>
            <a:xfrm>
              <a:off x="2825650" y="8860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888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62" name="Google Shape;17662;p63"/>
            <p:cNvSpPr/>
            <p:nvPr/>
          </p:nvSpPr>
          <p:spPr>
            <a:xfrm>
              <a:off x="2826575" y="8841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63" name="Google Shape;17663;p63"/>
            <p:cNvSpPr/>
            <p:nvPr/>
          </p:nvSpPr>
          <p:spPr>
            <a:xfrm>
              <a:off x="2816400" y="8795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64" name="Google Shape;17664;p63"/>
            <p:cNvSpPr/>
            <p:nvPr/>
          </p:nvSpPr>
          <p:spPr>
            <a:xfrm>
              <a:off x="2815475" y="8786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65" name="Google Shape;17665;p63"/>
            <p:cNvSpPr/>
            <p:nvPr/>
          </p:nvSpPr>
          <p:spPr>
            <a:xfrm>
              <a:off x="2815475" y="8767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7" y="1"/>
                  </a:moveTo>
                  <a:lnTo>
                    <a:pt x="1" y="75"/>
                  </a:lnTo>
                  <a:lnTo>
                    <a:pt x="444" y="334"/>
                  </a:lnTo>
                  <a:lnTo>
                    <a:pt x="555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66" name="Google Shape;17666;p63"/>
            <p:cNvSpPr/>
            <p:nvPr/>
          </p:nvSpPr>
          <p:spPr>
            <a:xfrm>
              <a:off x="2815475" y="87862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1" y="1"/>
                  </a:moveTo>
                  <a:lnTo>
                    <a:pt x="1" y="38"/>
                  </a:lnTo>
                  <a:lnTo>
                    <a:pt x="444" y="296"/>
                  </a:lnTo>
                  <a:lnTo>
                    <a:pt x="444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67" name="Google Shape;17667;p63"/>
            <p:cNvSpPr/>
            <p:nvPr/>
          </p:nvSpPr>
          <p:spPr>
            <a:xfrm>
              <a:off x="2835800" y="8925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851"/>
                  </a:lnTo>
                  <a:lnTo>
                    <a:pt x="38" y="925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68" name="Google Shape;17668;p63"/>
            <p:cNvSpPr/>
            <p:nvPr/>
          </p:nvSpPr>
          <p:spPr>
            <a:xfrm>
              <a:off x="2836725" y="89065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99"/>
                  </a:lnTo>
                  <a:lnTo>
                    <a:pt x="112" y="99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69" name="Google Shape;17669;p63"/>
            <p:cNvSpPr/>
            <p:nvPr/>
          </p:nvSpPr>
          <p:spPr>
            <a:xfrm>
              <a:off x="2826575" y="8851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70" name="Google Shape;17670;p63"/>
            <p:cNvSpPr/>
            <p:nvPr/>
          </p:nvSpPr>
          <p:spPr>
            <a:xfrm>
              <a:off x="2825650" y="8841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71" name="Google Shape;17671;p63"/>
            <p:cNvSpPr/>
            <p:nvPr/>
          </p:nvSpPr>
          <p:spPr>
            <a:xfrm>
              <a:off x="2825650" y="884175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0" y="1"/>
                  </a:moveTo>
                  <a:lnTo>
                    <a:pt x="444" y="259"/>
                  </a:lnTo>
                  <a:lnTo>
                    <a:pt x="555" y="25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72" name="Google Shape;17672;p63"/>
            <p:cNvSpPr/>
            <p:nvPr/>
          </p:nvSpPr>
          <p:spPr>
            <a:xfrm>
              <a:off x="2825650" y="884175"/>
              <a:ext cx="11100" cy="9275"/>
            </a:xfrm>
            <a:custGeom>
              <a:avLst/>
              <a:gdLst/>
              <a:ahLst/>
              <a:cxnLst/>
              <a:rect l="l" t="t" r="r" b="b"/>
              <a:pathLst>
                <a:path w="444" h="371" extrusionOk="0">
                  <a:moveTo>
                    <a:pt x="0" y="1"/>
                  </a:moveTo>
                  <a:lnTo>
                    <a:pt x="0" y="74"/>
                  </a:lnTo>
                  <a:lnTo>
                    <a:pt x="444" y="370"/>
                  </a:lnTo>
                  <a:lnTo>
                    <a:pt x="444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73" name="Google Shape;17673;p63"/>
            <p:cNvSpPr/>
            <p:nvPr/>
          </p:nvSpPr>
          <p:spPr>
            <a:xfrm>
              <a:off x="2845975" y="8980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24"/>
                  </a:lnTo>
                  <a:lnTo>
                    <a:pt x="111" y="961"/>
                  </a:lnTo>
                  <a:lnTo>
                    <a:pt x="111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74" name="Google Shape;17674;p63"/>
            <p:cNvSpPr/>
            <p:nvPr/>
          </p:nvSpPr>
          <p:spPr>
            <a:xfrm>
              <a:off x="2848750" y="8971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75" name="Google Shape;17675;p63"/>
            <p:cNvSpPr/>
            <p:nvPr/>
          </p:nvSpPr>
          <p:spPr>
            <a:xfrm>
              <a:off x="2836725" y="89065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2" y="0"/>
                  </a:moveTo>
                  <a:lnTo>
                    <a:pt x="1" y="74"/>
                  </a:lnTo>
                  <a:lnTo>
                    <a:pt x="1" y="999"/>
                  </a:lnTo>
                  <a:lnTo>
                    <a:pt x="112" y="99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76" name="Google Shape;17676;p63"/>
            <p:cNvSpPr/>
            <p:nvPr/>
          </p:nvSpPr>
          <p:spPr>
            <a:xfrm>
              <a:off x="2835800" y="8906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77" name="Google Shape;17677;p63"/>
            <p:cNvSpPr/>
            <p:nvPr/>
          </p:nvSpPr>
          <p:spPr>
            <a:xfrm>
              <a:off x="2835800" y="8897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78" name="Google Shape;17678;p63"/>
            <p:cNvSpPr/>
            <p:nvPr/>
          </p:nvSpPr>
          <p:spPr>
            <a:xfrm>
              <a:off x="2835800" y="8906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0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79" name="Google Shape;17679;p63"/>
            <p:cNvSpPr/>
            <p:nvPr/>
          </p:nvSpPr>
          <p:spPr>
            <a:xfrm>
              <a:off x="2856150" y="904500"/>
              <a:ext cx="2800" cy="23150"/>
            </a:xfrm>
            <a:custGeom>
              <a:avLst/>
              <a:gdLst/>
              <a:ahLst/>
              <a:cxnLst/>
              <a:rect l="l" t="t" r="r" b="b"/>
              <a:pathLst>
                <a:path w="112" h="926" extrusionOk="0">
                  <a:moveTo>
                    <a:pt x="0" y="1"/>
                  </a:moveTo>
                  <a:lnTo>
                    <a:pt x="0" y="888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80" name="Google Shape;17680;p63"/>
            <p:cNvSpPr/>
            <p:nvPr/>
          </p:nvSpPr>
          <p:spPr>
            <a:xfrm>
              <a:off x="2858925" y="9026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81" name="Google Shape;17681;p63"/>
            <p:cNvSpPr/>
            <p:nvPr/>
          </p:nvSpPr>
          <p:spPr>
            <a:xfrm>
              <a:off x="2847825" y="8971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82" name="Google Shape;17682;p63"/>
            <p:cNvSpPr/>
            <p:nvPr/>
          </p:nvSpPr>
          <p:spPr>
            <a:xfrm>
              <a:off x="2845975" y="8971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1"/>
                  </a:lnTo>
                  <a:lnTo>
                    <a:pt x="74" y="961"/>
                  </a:lnTo>
                  <a:lnTo>
                    <a:pt x="74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83" name="Google Shape;17683;p63"/>
            <p:cNvSpPr/>
            <p:nvPr/>
          </p:nvSpPr>
          <p:spPr>
            <a:xfrm>
              <a:off x="2845975" y="89527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74" y="0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84" name="Google Shape;17684;p63"/>
            <p:cNvSpPr/>
            <p:nvPr/>
          </p:nvSpPr>
          <p:spPr>
            <a:xfrm>
              <a:off x="2845975" y="897125"/>
              <a:ext cx="12975" cy="7400"/>
            </a:xfrm>
            <a:custGeom>
              <a:avLst/>
              <a:gdLst/>
              <a:ahLst/>
              <a:cxnLst/>
              <a:rect l="l" t="t" r="r" b="b"/>
              <a:pathLst>
                <a:path w="519" h="296" extrusionOk="0">
                  <a:moveTo>
                    <a:pt x="1" y="0"/>
                  </a:moveTo>
                  <a:lnTo>
                    <a:pt x="1" y="37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85" name="Google Shape;17685;p63"/>
            <p:cNvSpPr/>
            <p:nvPr/>
          </p:nvSpPr>
          <p:spPr>
            <a:xfrm>
              <a:off x="2867225" y="9109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1"/>
                  </a:moveTo>
                  <a:lnTo>
                    <a:pt x="1" y="851"/>
                  </a:lnTo>
                  <a:lnTo>
                    <a:pt x="75" y="925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86" name="Google Shape;17686;p63"/>
            <p:cNvSpPr/>
            <p:nvPr/>
          </p:nvSpPr>
          <p:spPr>
            <a:xfrm>
              <a:off x="2869075" y="9091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99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87" name="Google Shape;17687;p63"/>
            <p:cNvSpPr/>
            <p:nvPr/>
          </p:nvSpPr>
          <p:spPr>
            <a:xfrm>
              <a:off x="2858925" y="9035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88" name="Google Shape;17688;p63"/>
            <p:cNvSpPr/>
            <p:nvPr/>
          </p:nvSpPr>
          <p:spPr>
            <a:xfrm>
              <a:off x="2856150" y="902650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111" y="999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89" name="Google Shape;17689;p63"/>
            <p:cNvSpPr/>
            <p:nvPr/>
          </p:nvSpPr>
          <p:spPr>
            <a:xfrm>
              <a:off x="2856150" y="902650"/>
              <a:ext cx="14800" cy="6500"/>
            </a:xfrm>
            <a:custGeom>
              <a:avLst/>
              <a:gdLst/>
              <a:ahLst/>
              <a:cxnLst/>
              <a:rect l="l" t="t" r="r" b="b"/>
              <a:pathLst>
                <a:path w="592" h="260" extrusionOk="0">
                  <a:moveTo>
                    <a:pt x="0" y="1"/>
                  </a:moveTo>
                  <a:lnTo>
                    <a:pt x="518" y="260"/>
                  </a:lnTo>
                  <a:lnTo>
                    <a:pt x="592" y="26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90" name="Google Shape;17690;p63"/>
            <p:cNvSpPr/>
            <p:nvPr/>
          </p:nvSpPr>
          <p:spPr>
            <a:xfrm>
              <a:off x="2856150" y="90265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75"/>
                  </a:lnTo>
                  <a:lnTo>
                    <a:pt x="518" y="371"/>
                  </a:lnTo>
                  <a:lnTo>
                    <a:pt x="518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91" name="Google Shape;17691;p63"/>
            <p:cNvSpPr/>
            <p:nvPr/>
          </p:nvSpPr>
          <p:spPr>
            <a:xfrm>
              <a:off x="2878325" y="9165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1"/>
                  </a:moveTo>
                  <a:lnTo>
                    <a:pt x="1" y="925"/>
                  </a:lnTo>
                  <a:lnTo>
                    <a:pt x="37" y="925"/>
                  </a:lnTo>
                  <a:lnTo>
                    <a:pt x="37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92" name="Google Shape;17692;p63"/>
            <p:cNvSpPr/>
            <p:nvPr/>
          </p:nvSpPr>
          <p:spPr>
            <a:xfrm>
              <a:off x="2879250" y="9156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93" name="Google Shape;17693;p63"/>
            <p:cNvSpPr/>
            <p:nvPr/>
          </p:nvSpPr>
          <p:spPr>
            <a:xfrm>
              <a:off x="2869075" y="9091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94" name="Google Shape;17694;p63"/>
            <p:cNvSpPr/>
            <p:nvPr/>
          </p:nvSpPr>
          <p:spPr>
            <a:xfrm>
              <a:off x="2867225" y="9082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75" y="1036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95" name="Google Shape;17695;p63"/>
            <p:cNvSpPr/>
            <p:nvPr/>
          </p:nvSpPr>
          <p:spPr>
            <a:xfrm>
              <a:off x="2867225" y="9082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5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555" y="29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96" name="Google Shape;17696;p63"/>
            <p:cNvSpPr/>
            <p:nvPr/>
          </p:nvSpPr>
          <p:spPr>
            <a:xfrm>
              <a:off x="2867225" y="90820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112"/>
                  </a:lnTo>
                  <a:lnTo>
                    <a:pt x="481" y="370"/>
                  </a:lnTo>
                  <a:lnTo>
                    <a:pt x="481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97" name="Google Shape;17697;p63"/>
            <p:cNvSpPr/>
            <p:nvPr/>
          </p:nvSpPr>
          <p:spPr>
            <a:xfrm>
              <a:off x="2889425" y="9220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98" name="Google Shape;17698;p63"/>
            <p:cNvSpPr/>
            <p:nvPr/>
          </p:nvSpPr>
          <p:spPr>
            <a:xfrm>
              <a:off x="2890350" y="9211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99" name="Google Shape;17699;p63"/>
            <p:cNvSpPr/>
            <p:nvPr/>
          </p:nvSpPr>
          <p:spPr>
            <a:xfrm>
              <a:off x="2879250" y="9156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00" name="Google Shape;17700;p63"/>
            <p:cNvSpPr/>
            <p:nvPr/>
          </p:nvSpPr>
          <p:spPr>
            <a:xfrm>
              <a:off x="2877400" y="9156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62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01" name="Google Shape;17701;p63"/>
            <p:cNvSpPr/>
            <p:nvPr/>
          </p:nvSpPr>
          <p:spPr>
            <a:xfrm>
              <a:off x="2877400" y="9137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4" y="1"/>
                  </a:moveTo>
                  <a:lnTo>
                    <a:pt x="1" y="75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02" name="Google Shape;17702;p63"/>
            <p:cNvSpPr/>
            <p:nvPr/>
          </p:nvSpPr>
          <p:spPr>
            <a:xfrm>
              <a:off x="2877400" y="915600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1" y="1"/>
                  </a:moveTo>
                  <a:lnTo>
                    <a:pt x="1" y="38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03" name="Google Shape;17703;p63"/>
            <p:cNvSpPr/>
            <p:nvPr/>
          </p:nvSpPr>
          <p:spPr>
            <a:xfrm>
              <a:off x="2899575" y="9294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850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04" name="Google Shape;17704;p63"/>
            <p:cNvSpPr/>
            <p:nvPr/>
          </p:nvSpPr>
          <p:spPr>
            <a:xfrm>
              <a:off x="2900500" y="926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05" name="Google Shape;17705;p63"/>
            <p:cNvSpPr/>
            <p:nvPr/>
          </p:nvSpPr>
          <p:spPr>
            <a:xfrm>
              <a:off x="2890350" y="9220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06" name="Google Shape;17706;p63"/>
            <p:cNvSpPr/>
            <p:nvPr/>
          </p:nvSpPr>
          <p:spPr>
            <a:xfrm>
              <a:off x="2887575" y="92115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74" y="0"/>
                  </a:moveTo>
                  <a:lnTo>
                    <a:pt x="0" y="962"/>
                  </a:lnTo>
                  <a:lnTo>
                    <a:pt x="111" y="999"/>
                  </a:lnTo>
                  <a:lnTo>
                    <a:pt x="111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07" name="Google Shape;17707;p63"/>
            <p:cNvSpPr/>
            <p:nvPr/>
          </p:nvSpPr>
          <p:spPr>
            <a:xfrm>
              <a:off x="2889425" y="920225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7" y="0"/>
                  </a:moveTo>
                  <a:lnTo>
                    <a:pt x="0" y="37"/>
                  </a:lnTo>
                  <a:lnTo>
                    <a:pt x="444" y="296"/>
                  </a:lnTo>
                  <a:lnTo>
                    <a:pt x="481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08" name="Google Shape;17708;p63"/>
            <p:cNvSpPr/>
            <p:nvPr/>
          </p:nvSpPr>
          <p:spPr>
            <a:xfrm>
              <a:off x="2889425" y="921150"/>
              <a:ext cx="11100" cy="8350"/>
            </a:xfrm>
            <a:custGeom>
              <a:avLst/>
              <a:gdLst/>
              <a:ahLst/>
              <a:cxnLst/>
              <a:rect l="l" t="t" r="r" b="b"/>
              <a:pathLst>
                <a:path w="444" h="334" extrusionOk="0">
                  <a:moveTo>
                    <a:pt x="0" y="0"/>
                  </a:moveTo>
                  <a:lnTo>
                    <a:pt x="0" y="37"/>
                  </a:lnTo>
                  <a:lnTo>
                    <a:pt x="444" y="333"/>
                  </a:lnTo>
                  <a:lnTo>
                    <a:pt x="444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09" name="Google Shape;17709;p63"/>
            <p:cNvSpPr/>
            <p:nvPr/>
          </p:nvSpPr>
          <p:spPr>
            <a:xfrm>
              <a:off x="2909750" y="93500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1" y="1"/>
                  </a:moveTo>
                  <a:lnTo>
                    <a:pt x="1" y="888"/>
                  </a:lnTo>
                  <a:lnTo>
                    <a:pt x="38" y="925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10" name="Google Shape;17710;p63"/>
            <p:cNvSpPr/>
            <p:nvPr/>
          </p:nvSpPr>
          <p:spPr>
            <a:xfrm>
              <a:off x="2910675" y="934075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" y="1"/>
                  </a:moveTo>
                  <a:lnTo>
                    <a:pt x="1" y="962"/>
                  </a:lnTo>
                  <a:lnTo>
                    <a:pt x="74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11" name="Google Shape;17711;p63"/>
            <p:cNvSpPr/>
            <p:nvPr/>
          </p:nvSpPr>
          <p:spPr>
            <a:xfrm>
              <a:off x="2900500" y="9276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74"/>
                  </a:lnTo>
                  <a:lnTo>
                    <a:pt x="1" y="998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12" name="Google Shape;17712;p63"/>
            <p:cNvSpPr/>
            <p:nvPr/>
          </p:nvSpPr>
          <p:spPr>
            <a:xfrm>
              <a:off x="2899575" y="926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38" y="1035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13" name="Google Shape;17713;p63"/>
            <p:cNvSpPr/>
            <p:nvPr/>
          </p:nvSpPr>
          <p:spPr>
            <a:xfrm>
              <a:off x="2899575" y="926700"/>
              <a:ext cx="13900" cy="7400"/>
            </a:xfrm>
            <a:custGeom>
              <a:avLst/>
              <a:gdLst/>
              <a:ahLst/>
              <a:cxnLst/>
              <a:rect l="l" t="t" r="r" b="b"/>
              <a:pathLst>
                <a:path w="556" h="296" extrusionOk="0">
                  <a:moveTo>
                    <a:pt x="1" y="0"/>
                  </a:moveTo>
                  <a:lnTo>
                    <a:pt x="445" y="296"/>
                  </a:lnTo>
                  <a:lnTo>
                    <a:pt x="555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14" name="Google Shape;17714;p63"/>
            <p:cNvSpPr/>
            <p:nvPr/>
          </p:nvSpPr>
          <p:spPr>
            <a:xfrm>
              <a:off x="2899575" y="926700"/>
              <a:ext cx="11125" cy="9250"/>
            </a:xfrm>
            <a:custGeom>
              <a:avLst/>
              <a:gdLst/>
              <a:ahLst/>
              <a:cxnLst/>
              <a:rect l="l" t="t" r="r" b="b"/>
              <a:pathLst>
                <a:path w="445" h="370" extrusionOk="0">
                  <a:moveTo>
                    <a:pt x="1" y="0"/>
                  </a:moveTo>
                  <a:lnTo>
                    <a:pt x="1" y="111"/>
                  </a:lnTo>
                  <a:lnTo>
                    <a:pt x="445" y="370"/>
                  </a:lnTo>
                  <a:lnTo>
                    <a:pt x="44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15" name="Google Shape;17715;p63"/>
            <p:cNvSpPr/>
            <p:nvPr/>
          </p:nvSpPr>
          <p:spPr>
            <a:xfrm>
              <a:off x="2919925" y="9405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16" name="Google Shape;17716;p63"/>
            <p:cNvSpPr/>
            <p:nvPr/>
          </p:nvSpPr>
          <p:spPr>
            <a:xfrm>
              <a:off x="2921775" y="9396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17" name="Google Shape;17717;p63"/>
            <p:cNvSpPr/>
            <p:nvPr/>
          </p:nvSpPr>
          <p:spPr>
            <a:xfrm>
              <a:off x="2910675" y="9340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4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18" name="Google Shape;17718;p63"/>
            <p:cNvSpPr/>
            <p:nvPr/>
          </p:nvSpPr>
          <p:spPr>
            <a:xfrm>
              <a:off x="2909750" y="9340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19" name="Google Shape;17719;p63"/>
            <p:cNvSpPr/>
            <p:nvPr/>
          </p:nvSpPr>
          <p:spPr>
            <a:xfrm>
              <a:off x="2909750" y="9322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38" y="0"/>
                  </a:moveTo>
                  <a:lnTo>
                    <a:pt x="1" y="74"/>
                  </a:lnTo>
                  <a:lnTo>
                    <a:pt x="481" y="333"/>
                  </a:lnTo>
                  <a:lnTo>
                    <a:pt x="555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20" name="Google Shape;17720;p63"/>
            <p:cNvSpPr/>
            <p:nvPr/>
          </p:nvSpPr>
          <p:spPr>
            <a:xfrm>
              <a:off x="2909750" y="93407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1"/>
                  </a:moveTo>
                  <a:lnTo>
                    <a:pt x="1" y="38"/>
                  </a:lnTo>
                  <a:lnTo>
                    <a:pt x="481" y="297"/>
                  </a:lnTo>
                  <a:lnTo>
                    <a:pt x="481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21" name="Google Shape;17721;p63"/>
            <p:cNvSpPr/>
            <p:nvPr/>
          </p:nvSpPr>
          <p:spPr>
            <a:xfrm>
              <a:off x="2931000" y="94795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1"/>
                  </a:moveTo>
                  <a:lnTo>
                    <a:pt x="1" y="851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22" name="Google Shape;17722;p63"/>
            <p:cNvSpPr/>
            <p:nvPr/>
          </p:nvSpPr>
          <p:spPr>
            <a:xfrm>
              <a:off x="2932850" y="945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23" name="Google Shape;17723;p63"/>
            <p:cNvSpPr/>
            <p:nvPr/>
          </p:nvSpPr>
          <p:spPr>
            <a:xfrm>
              <a:off x="2921775" y="9396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24" name="Google Shape;17724;p63"/>
            <p:cNvSpPr/>
            <p:nvPr/>
          </p:nvSpPr>
          <p:spPr>
            <a:xfrm>
              <a:off x="2919925" y="9396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1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25" name="Google Shape;17725;p63"/>
            <p:cNvSpPr/>
            <p:nvPr/>
          </p:nvSpPr>
          <p:spPr>
            <a:xfrm>
              <a:off x="2919925" y="9387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74" y="1"/>
                  </a:moveTo>
                  <a:lnTo>
                    <a:pt x="0" y="38"/>
                  </a:lnTo>
                  <a:lnTo>
                    <a:pt x="518" y="297"/>
                  </a:lnTo>
                  <a:lnTo>
                    <a:pt x="555" y="26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26" name="Google Shape;17726;p63"/>
            <p:cNvSpPr/>
            <p:nvPr/>
          </p:nvSpPr>
          <p:spPr>
            <a:xfrm>
              <a:off x="2919925" y="9396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0" y="38"/>
                  </a:lnTo>
                  <a:lnTo>
                    <a:pt x="518" y="334"/>
                  </a:lnTo>
                  <a:lnTo>
                    <a:pt x="518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27" name="Google Shape;17727;p63"/>
            <p:cNvSpPr/>
            <p:nvPr/>
          </p:nvSpPr>
          <p:spPr>
            <a:xfrm>
              <a:off x="2941175" y="95350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0"/>
                  </a:moveTo>
                  <a:lnTo>
                    <a:pt x="1" y="888"/>
                  </a:lnTo>
                  <a:lnTo>
                    <a:pt x="74" y="925"/>
                  </a:lnTo>
                  <a:lnTo>
                    <a:pt x="74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28" name="Google Shape;17728;p63"/>
            <p:cNvSpPr/>
            <p:nvPr/>
          </p:nvSpPr>
          <p:spPr>
            <a:xfrm>
              <a:off x="2943025" y="9525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2"/>
                  </a:lnTo>
                  <a:lnTo>
                    <a:pt x="74" y="92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29" name="Google Shape;17729;p63"/>
            <p:cNvSpPr/>
            <p:nvPr/>
          </p:nvSpPr>
          <p:spPr>
            <a:xfrm>
              <a:off x="2931925" y="9461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99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30" name="Google Shape;17730;p63"/>
            <p:cNvSpPr/>
            <p:nvPr/>
          </p:nvSpPr>
          <p:spPr>
            <a:xfrm>
              <a:off x="2931000" y="945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38" y="103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31" name="Google Shape;17731;p63"/>
            <p:cNvSpPr/>
            <p:nvPr/>
          </p:nvSpPr>
          <p:spPr>
            <a:xfrm>
              <a:off x="2931000" y="9451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481" y="296"/>
                  </a:lnTo>
                  <a:lnTo>
                    <a:pt x="555" y="29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32" name="Google Shape;17732;p63"/>
            <p:cNvSpPr/>
            <p:nvPr/>
          </p:nvSpPr>
          <p:spPr>
            <a:xfrm>
              <a:off x="2931000" y="94517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112"/>
                  </a:lnTo>
                  <a:lnTo>
                    <a:pt x="481" y="370"/>
                  </a:lnTo>
                  <a:lnTo>
                    <a:pt x="481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33" name="Google Shape;17733;p63"/>
            <p:cNvSpPr/>
            <p:nvPr/>
          </p:nvSpPr>
          <p:spPr>
            <a:xfrm>
              <a:off x="2951350" y="959050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0" y="0"/>
                  </a:moveTo>
                  <a:lnTo>
                    <a:pt x="0" y="924"/>
                  </a:lnTo>
                  <a:lnTo>
                    <a:pt x="111" y="924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34" name="Google Shape;17734;p63"/>
            <p:cNvSpPr/>
            <p:nvPr/>
          </p:nvSpPr>
          <p:spPr>
            <a:xfrm>
              <a:off x="2954125" y="958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35" name="Google Shape;17735;p63"/>
            <p:cNvSpPr/>
            <p:nvPr/>
          </p:nvSpPr>
          <p:spPr>
            <a:xfrm>
              <a:off x="2942100" y="9525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36" name="Google Shape;17736;p63"/>
            <p:cNvSpPr/>
            <p:nvPr/>
          </p:nvSpPr>
          <p:spPr>
            <a:xfrm>
              <a:off x="2941175" y="9525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37" name="Google Shape;17737;p63"/>
            <p:cNvSpPr/>
            <p:nvPr/>
          </p:nvSpPr>
          <p:spPr>
            <a:xfrm>
              <a:off x="2941175" y="9507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38" name="Google Shape;17738;p63"/>
            <p:cNvSpPr/>
            <p:nvPr/>
          </p:nvSpPr>
          <p:spPr>
            <a:xfrm>
              <a:off x="2941175" y="952575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1" y="0"/>
                  </a:moveTo>
                  <a:lnTo>
                    <a:pt x="1" y="37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39" name="Google Shape;17739;p63"/>
            <p:cNvSpPr/>
            <p:nvPr/>
          </p:nvSpPr>
          <p:spPr>
            <a:xfrm>
              <a:off x="2961500" y="964575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99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40" name="Google Shape;17740;p63"/>
            <p:cNvSpPr/>
            <p:nvPr/>
          </p:nvSpPr>
          <p:spPr>
            <a:xfrm>
              <a:off x="2964275" y="9636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41" name="Google Shape;17741;p63"/>
            <p:cNvSpPr/>
            <p:nvPr/>
          </p:nvSpPr>
          <p:spPr>
            <a:xfrm>
              <a:off x="2954125" y="958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42" name="Google Shape;17742;p63"/>
            <p:cNvSpPr/>
            <p:nvPr/>
          </p:nvSpPr>
          <p:spPr>
            <a:xfrm>
              <a:off x="2951350" y="9581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0"/>
                  </a:moveTo>
                  <a:lnTo>
                    <a:pt x="0" y="961"/>
                  </a:lnTo>
                  <a:lnTo>
                    <a:pt x="111" y="961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43" name="Google Shape;17743;p63"/>
            <p:cNvSpPr/>
            <p:nvPr/>
          </p:nvSpPr>
          <p:spPr>
            <a:xfrm>
              <a:off x="2951350" y="957200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37" y="0"/>
                  </a:moveTo>
                  <a:lnTo>
                    <a:pt x="0" y="37"/>
                  </a:lnTo>
                  <a:lnTo>
                    <a:pt x="518" y="296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44" name="Google Shape;17744;p63"/>
            <p:cNvSpPr/>
            <p:nvPr/>
          </p:nvSpPr>
          <p:spPr>
            <a:xfrm>
              <a:off x="2951350" y="958125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0" y="0"/>
                  </a:moveTo>
                  <a:lnTo>
                    <a:pt x="0" y="37"/>
                  </a:lnTo>
                  <a:lnTo>
                    <a:pt x="518" y="333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45" name="Google Shape;17745;p63"/>
            <p:cNvSpPr/>
            <p:nvPr/>
          </p:nvSpPr>
          <p:spPr>
            <a:xfrm>
              <a:off x="2973525" y="97197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1" y="1"/>
                  </a:moveTo>
                  <a:lnTo>
                    <a:pt x="1" y="888"/>
                  </a:lnTo>
                  <a:lnTo>
                    <a:pt x="37" y="925"/>
                  </a:lnTo>
                  <a:lnTo>
                    <a:pt x="37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46" name="Google Shape;17746;p63"/>
            <p:cNvSpPr/>
            <p:nvPr/>
          </p:nvSpPr>
          <p:spPr>
            <a:xfrm>
              <a:off x="2974450" y="96920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47" name="Google Shape;17747;p63"/>
            <p:cNvSpPr/>
            <p:nvPr/>
          </p:nvSpPr>
          <p:spPr>
            <a:xfrm>
              <a:off x="2964275" y="9645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1" y="1"/>
                  </a:moveTo>
                  <a:lnTo>
                    <a:pt x="1" y="999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48" name="Google Shape;17748;p63"/>
            <p:cNvSpPr/>
            <p:nvPr/>
          </p:nvSpPr>
          <p:spPr>
            <a:xfrm>
              <a:off x="2961500" y="9636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112" y="1035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49" name="Google Shape;17749;p63"/>
            <p:cNvSpPr/>
            <p:nvPr/>
          </p:nvSpPr>
          <p:spPr>
            <a:xfrm>
              <a:off x="2961500" y="9627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112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5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50" name="Google Shape;17750;p63"/>
            <p:cNvSpPr/>
            <p:nvPr/>
          </p:nvSpPr>
          <p:spPr>
            <a:xfrm>
              <a:off x="2961500" y="963675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37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51" name="Google Shape;17751;p63"/>
            <p:cNvSpPr/>
            <p:nvPr/>
          </p:nvSpPr>
          <p:spPr>
            <a:xfrm>
              <a:off x="2734150" y="8721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52" name="Google Shape;17752;p63"/>
            <p:cNvSpPr/>
            <p:nvPr/>
          </p:nvSpPr>
          <p:spPr>
            <a:xfrm>
              <a:off x="2733225" y="8712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53" name="Google Shape;17753;p63"/>
            <p:cNvSpPr/>
            <p:nvPr/>
          </p:nvSpPr>
          <p:spPr>
            <a:xfrm>
              <a:off x="2743375" y="8657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8" y="96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54" name="Google Shape;17754;p63"/>
            <p:cNvSpPr/>
            <p:nvPr/>
          </p:nvSpPr>
          <p:spPr>
            <a:xfrm>
              <a:off x="2744300" y="8657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55" name="Google Shape;17755;p63"/>
            <p:cNvSpPr/>
            <p:nvPr/>
          </p:nvSpPr>
          <p:spPr>
            <a:xfrm>
              <a:off x="2733225" y="864775"/>
              <a:ext cx="12950" cy="7400"/>
            </a:xfrm>
            <a:custGeom>
              <a:avLst/>
              <a:gdLst/>
              <a:ahLst/>
              <a:cxnLst/>
              <a:rect l="l" t="t" r="r" b="b"/>
              <a:pathLst>
                <a:path w="518" h="296" extrusionOk="0">
                  <a:moveTo>
                    <a:pt x="444" y="0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18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56" name="Google Shape;17756;p63"/>
            <p:cNvSpPr/>
            <p:nvPr/>
          </p:nvSpPr>
          <p:spPr>
            <a:xfrm>
              <a:off x="2734150" y="865700"/>
              <a:ext cx="12025" cy="8325"/>
            </a:xfrm>
            <a:custGeom>
              <a:avLst/>
              <a:gdLst/>
              <a:ahLst/>
              <a:cxnLst/>
              <a:rect l="l" t="t" r="r" b="b"/>
              <a:pathLst>
                <a:path w="481" h="333" extrusionOk="0">
                  <a:moveTo>
                    <a:pt x="481" y="0"/>
                  </a:moveTo>
                  <a:lnTo>
                    <a:pt x="0" y="259"/>
                  </a:lnTo>
                  <a:lnTo>
                    <a:pt x="0" y="333"/>
                  </a:lnTo>
                  <a:lnTo>
                    <a:pt x="481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57" name="Google Shape;17757;p63"/>
            <p:cNvSpPr/>
            <p:nvPr/>
          </p:nvSpPr>
          <p:spPr>
            <a:xfrm>
              <a:off x="2723975" y="8795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1"/>
                  </a:moveTo>
                  <a:lnTo>
                    <a:pt x="0" y="925"/>
                  </a:lnTo>
                  <a:lnTo>
                    <a:pt x="37" y="88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58" name="Google Shape;17758;p63"/>
            <p:cNvSpPr/>
            <p:nvPr/>
          </p:nvSpPr>
          <p:spPr>
            <a:xfrm>
              <a:off x="2721200" y="8767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111" y="1036"/>
                  </a:lnTo>
                  <a:lnTo>
                    <a:pt x="111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59" name="Google Shape;17759;p63"/>
            <p:cNvSpPr/>
            <p:nvPr/>
          </p:nvSpPr>
          <p:spPr>
            <a:xfrm>
              <a:off x="2733225" y="8721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25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60" name="Google Shape;17760;p63"/>
            <p:cNvSpPr/>
            <p:nvPr/>
          </p:nvSpPr>
          <p:spPr>
            <a:xfrm>
              <a:off x="2734150" y="8712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61" name="Google Shape;17761;p63"/>
            <p:cNvSpPr/>
            <p:nvPr/>
          </p:nvSpPr>
          <p:spPr>
            <a:xfrm>
              <a:off x="2721200" y="8703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60"/>
                  </a:lnTo>
                  <a:lnTo>
                    <a:pt x="111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62" name="Google Shape;17762;p63"/>
            <p:cNvSpPr/>
            <p:nvPr/>
          </p:nvSpPr>
          <p:spPr>
            <a:xfrm>
              <a:off x="2723975" y="871225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444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444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63" name="Google Shape;17763;p63"/>
            <p:cNvSpPr/>
            <p:nvPr/>
          </p:nvSpPr>
          <p:spPr>
            <a:xfrm>
              <a:off x="2711950" y="885100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12" y="1"/>
                  </a:moveTo>
                  <a:lnTo>
                    <a:pt x="1" y="37"/>
                  </a:lnTo>
                  <a:lnTo>
                    <a:pt x="75" y="925"/>
                  </a:lnTo>
                  <a:lnTo>
                    <a:pt x="112" y="88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64" name="Google Shape;17764;p63"/>
            <p:cNvSpPr/>
            <p:nvPr/>
          </p:nvSpPr>
          <p:spPr>
            <a:xfrm>
              <a:off x="2711025" y="8841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65" name="Google Shape;17765;p63"/>
            <p:cNvSpPr/>
            <p:nvPr/>
          </p:nvSpPr>
          <p:spPr>
            <a:xfrm>
              <a:off x="2723050" y="8786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66" name="Google Shape;17766;p63"/>
            <p:cNvSpPr/>
            <p:nvPr/>
          </p:nvSpPr>
          <p:spPr>
            <a:xfrm>
              <a:off x="2723975" y="8767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67" name="Google Shape;17767;p63"/>
            <p:cNvSpPr/>
            <p:nvPr/>
          </p:nvSpPr>
          <p:spPr>
            <a:xfrm>
              <a:off x="2711025" y="8767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1"/>
                  </a:moveTo>
                  <a:lnTo>
                    <a:pt x="1" y="297"/>
                  </a:lnTo>
                  <a:lnTo>
                    <a:pt x="38" y="297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68" name="Google Shape;17768;p63"/>
            <p:cNvSpPr/>
            <p:nvPr/>
          </p:nvSpPr>
          <p:spPr>
            <a:xfrm>
              <a:off x="2711950" y="8767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1" y="297"/>
                  </a:lnTo>
                  <a:lnTo>
                    <a:pt x="1" y="370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69" name="Google Shape;17769;p63"/>
            <p:cNvSpPr/>
            <p:nvPr/>
          </p:nvSpPr>
          <p:spPr>
            <a:xfrm>
              <a:off x="2701800" y="89065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0"/>
                  </a:moveTo>
                  <a:lnTo>
                    <a:pt x="0" y="74"/>
                  </a:lnTo>
                  <a:lnTo>
                    <a:pt x="0" y="999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70" name="Google Shape;17770;p63"/>
            <p:cNvSpPr/>
            <p:nvPr/>
          </p:nvSpPr>
          <p:spPr>
            <a:xfrm>
              <a:off x="2700875" y="8897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71" name="Google Shape;17771;p63"/>
            <p:cNvSpPr/>
            <p:nvPr/>
          </p:nvSpPr>
          <p:spPr>
            <a:xfrm>
              <a:off x="2711025" y="8841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62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72" name="Google Shape;17772;p63"/>
            <p:cNvSpPr/>
            <p:nvPr/>
          </p:nvSpPr>
          <p:spPr>
            <a:xfrm>
              <a:off x="2713800" y="8841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73" name="Google Shape;17773;p63"/>
            <p:cNvSpPr/>
            <p:nvPr/>
          </p:nvSpPr>
          <p:spPr>
            <a:xfrm>
              <a:off x="2700875" y="8832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1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74" name="Google Shape;17774;p63"/>
            <p:cNvSpPr/>
            <p:nvPr/>
          </p:nvSpPr>
          <p:spPr>
            <a:xfrm>
              <a:off x="2701800" y="8841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59"/>
                  </a:lnTo>
                  <a:lnTo>
                    <a:pt x="0" y="333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75" name="Google Shape;17775;p63"/>
            <p:cNvSpPr/>
            <p:nvPr/>
          </p:nvSpPr>
          <p:spPr>
            <a:xfrm>
              <a:off x="2691625" y="89805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0" y="0"/>
                  </a:moveTo>
                  <a:lnTo>
                    <a:pt x="0" y="924"/>
                  </a:lnTo>
                  <a:lnTo>
                    <a:pt x="74" y="88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76" name="Google Shape;17776;p63"/>
            <p:cNvSpPr/>
            <p:nvPr/>
          </p:nvSpPr>
          <p:spPr>
            <a:xfrm>
              <a:off x="2690700" y="8952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8"/>
                  </a:lnTo>
                  <a:lnTo>
                    <a:pt x="37" y="1035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77" name="Google Shape;17777;p63"/>
            <p:cNvSpPr/>
            <p:nvPr/>
          </p:nvSpPr>
          <p:spPr>
            <a:xfrm>
              <a:off x="2700875" y="8897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78" name="Google Shape;17778;p63"/>
            <p:cNvSpPr/>
            <p:nvPr/>
          </p:nvSpPr>
          <p:spPr>
            <a:xfrm>
              <a:off x="2702725" y="8897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79" name="Google Shape;17779;p63"/>
            <p:cNvSpPr/>
            <p:nvPr/>
          </p:nvSpPr>
          <p:spPr>
            <a:xfrm>
              <a:off x="2690700" y="8888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81" y="0"/>
                  </a:moveTo>
                  <a:lnTo>
                    <a:pt x="0" y="259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80" name="Google Shape;17780;p63"/>
            <p:cNvSpPr/>
            <p:nvPr/>
          </p:nvSpPr>
          <p:spPr>
            <a:xfrm>
              <a:off x="2691625" y="88972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81" name="Google Shape;17781;p63"/>
            <p:cNvSpPr/>
            <p:nvPr/>
          </p:nvSpPr>
          <p:spPr>
            <a:xfrm>
              <a:off x="2681450" y="903575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75" y="1"/>
                  </a:moveTo>
                  <a:lnTo>
                    <a:pt x="1" y="38"/>
                  </a:lnTo>
                  <a:lnTo>
                    <a:pt x="1" y="925"/>
                  </a:lnTo>
                  <a:lnTo>
                    <a:pt x="75" y="88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82" name="Google Shape;17782;p63"/>
            <p:cNvSpPr/>
            <p:nvPr/>
          </p:nvSpPr>
          <p:spPr>
            <a:xfrm>
              <a:off x="2679600" y="90265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83" name="Google Shape;17783;p63"/>
            <p:cNvSpPr/>
            <p:nvPr/>
          </p:nvSpPr>
          <p:spPr>
            <a:xfrm>
              <a:off x="2690700" y="897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84" name="Google Shape;17784;p63"/>
            <p:cNvSpPr/>
            <p:nvPr/>
          </p:nvSpPr>
          <p:spPr>
            <a:xfrm>
              <a:off x="2691625" y="8952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0" y="74"/>
                  </a:lnTo>
                  <a:lnTo>
                    <a:pt x="0" y="1035"/>
                  </a:lnTo>
                  <a:lnTo>
                    <a:pt x="74" y="99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85" name="Google Shape;17785;p63"/>
            <p:cNvSpPr/>
            <p:nvPr/>
          </p:nvSpPr>
          <p:spPr>
            <a:xfrm>
              <a:off x="2679600" y="895275"/>
              <a:ext cx="13900" cy="7400"/>
            </a:xfrm>
            <a:custGeom>
              <a:avLst/>
              <a:gdLst/>
              <a:ahLst/>
              <a:cxnLst/>
              <a:rect l="l" t="t" r="r" b="b"/>
              <a:pathLst>
                <a:path w="556" h="296" extrusionOk="0">
                  <a:moveTo>
                    <a:pt x="518" y="0"/>
                  </a:moveTo>
                  <a:lnTo>
                    <a:pt x="1" y="296"/>
                  </a:lnTo>
                  <a:lnTo>
                    <a:pt x="75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86" name="Google Shape;17786;p63"/>
            <p:cNvSpPr/>
            <p:nvPr/>
          </p:nvSpPr>
          <p:spPr>
            <a:xfrm>
              <a:off x="2681450" y="895275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81" y="1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87" name="Google Shape;17787;p63"/>
            <p:cNvSpPr/>
            <p:nvPr/>
          </p:nvSpPr>
          <p:spPr>
            <a:xfrm>
              <a:off x="2670375" y="90912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37" y="1"/>
                  </a:moveTo>
                  <a:lnTo>
                    <a:pt x="0" y="75"/>
                  </a:lnTo>
                  <a:lnTo>
                    <a:pt x="0" y="925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88" name="Google Shape;17788;p63"/>
            <p:cNvSpPr/>
            <p:nvPr/>
          </p:nvSpPr>
          <p:spPr>
            <a:xfrm>
              <a:off x="2669450" y="9082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89" name="Google Shape;17789;p63"/>
            <p:cNvSpPr/>
            <p:nvPr/>
          </p:nvSpPr>
          <p:spPr>
            <a:xfrm>
              <a:off x="2679600" y="90265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90" name="Google Shape;17790;p63"/>
            <p:cNvSpPr/>
            <p:nvPr/>
          </p:nvSpPr>
          <p:spPr>
            <a:xfrm>
              <a:off x="2681450" y="901725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75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91" name="Google Shape;17791;p63"/>
            <p:cNvSpPr/>
            <p:nvPr/>
          </p:nvSpPr>
          <p:spPr>
            <a:xfrm>
              <a:off x="2669450" y="9017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481" y="1"/>
                  </a:moveTo>
                  <a:lnTo>
                    <a:pt x="0" y="260"/>
                  </a:lnTo>
                  <a:lnTo>
                    <a:pt x="37" y="297"/>
                  </a:lnTo>
                  <a:lnTo>
                    <a:pt x="555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92" name="Google Shape;17792;p63"/>
            <p:cNvSpPr/>
            <p:nvPr/>
          </p:nvSpPr>
          <p:spPr>
            <a:xfrm>
              <a:off x="2670375" y="9017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97"/>
                  </a:lnTo>
                  <a:lnTo>
                    <a:pt x="0" y="371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93" name="Google Shape;17793;p63"/>
            <p:cNvSpPr/>
            <p:nvPr/>
          </p:nvSpPr>
          <p:spPr>
            <a:xfrm>
              <a:off x="2660200" y="9156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94" name="Google Shape;17794;p63"/>
            <p:cNvSpPr/>
            <p:nvPr/>
          </p:nvSpPr>
          <p:spPr>
            <a:xfrm>
              <a:off x="2659275" y="9137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95" name="Google Shape;17795;p63"/>
            <p:cNvSpPr/>
            <p:nvPr/>
          </p:nvSpPr>
          <p:spPr>
            <a:xfrm>
              <a:off x="2669450" y="9082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96" name="Google Shape;17796;p63"/>
            <p:cNvSpPr/>
            <p:nvPr/>
          </p:nvSpPr>
          <p:spPr>
            <a:xfrm>
              <a:off x="2670375" y="908200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11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97" name="Google Shape;17797;p63"/>
            <p:cNvSpPr/>
            <p:nvPr/>
          </p:nvSpPr>
          <p:spPr>
            <a:xfrm>
              <a:off x="2659275" y="9072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44" y="1"/>
                  </a:moveTo>
                  <a:lnTo>
                    <a:pt x="0" y="260"/>
                  </a:lnTo>
                  <a:lnTo>
                    <a:pt x="37" y="334"/>
                  </a:lnTo>
                  <a:lnTo>
                    <a:pt x="555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98" name="Google Shape;17798;p63"/>
            <p:cNvSpPr/>
            <p:nvPr/>
          </p:nvSpPr>
          <p:spPr>
            <a:xfrm>
              <a:off x="2660200" y="90820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99" name="Google Shape;17799;p63"/>
            <p:cNvSpPr/>
            <p:nvPr/>
          </p:nvSpPr>
          <p:spPr>
            <a:xfrm>
              <a:off x="2650025" y="9220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925"/>
                  </a:lnTo>
                  <a:lnTo>
                    <a:pt x="38" y="88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00" name="Google Shape;17800;p63"/>
            <p:cNvSpPr/>
            <p:nvPr/>
          </p:nvSpPr>
          <p:spPr>
            <a:xfrm>
              <a:off x="2649100" y="9202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01" name="Google Shape;17801;p63"/>
            <p:cNvSpPr/>
            <p:nvPr/>
          </p:nvSpPr>
          <p:spPr>
            <a:xfrm>
              <a:off x="2659275" y="9156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02" name="Google Shape;17802;p63"/>
            <p:cNvSpPr/>
            <p:nvPr/>
          </p:nvSpPr>
          <p:spPr>
            <a:xfrm>
              <a:off x="2660200" y="91375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111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03" name="Google Shape;17803;p63"/>
            <p:cNvSpPr/>
            <p:nvPr/>
          </p:nvSpPr>
          <p:spPr>
            <a:xfrm>
              <a:off x="2649100" y="91282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44" y="1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481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04" name="Google Shape;17804;p63"/>
            <p:cNvSpPr/>
            <p:nvPr/>
          </p:nvSpPr>
          <p:spPr>
            <a:xfrm>
              <a:off x="2650025" y="913750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444" y="1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444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05" name="Google Shape;17805;p63"/>
            <p:cNvSpPr/>
            <p:nvPr/>
          </p:nvSpPr>
          <p:spPr>
            <a:xfrm>
              <a:off x="2639875" y="9276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7" y="0"/>
                  </a:moveTo>
                  <a:lnTo>
                    <a:pt x="0" y="74"/>
                  </a:lnTo>
                  <a:lnTo>
                    <a:pt x="0" y="924"/>
                  </a:lnTo>
                  <a:lnTo>
                    <a:pt x="37" y="88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06" name="Google Shape;17806;p63"/>
            <p:cNvSpPr/>
            <p:nvPr/>
          </p:nvSpPr>
          <p:spPr>
            <a:xfrm>
              <a:off x="2637100" y="92670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0"/>
                  </a:moveTo>
                  <a:lnTo>
                    <a:pt x="0" y="961"/>
                  </a:lnTo>
                  <a:lnTo>
                    <a:pt x="111" y="96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07" name="Google Shape;17807;p63"/>
            <p:cNvSpPr/>
            <p:nvPr/>
          </p:nvSpPr>
          <p:spPr>
            <a:xfrm>
              <a:off x="2649100" y="9211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08" name="Google Shape;17808;p63"/>
            <p:cNvSpPr/>
            <p:nvPr/>
          </p:nvSpPr>
          <p:spPr>
            <a:xfrm>
              <a:off x="2650025" y="9202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09" name="Google Shape;17809;p63"/>
            <p:cNvSpPr/>
            <p:nvPr/>
          </p:nvSpPr>
          <p:spPr>
            <a:xfrm>
              <a:off x="2637100" y="920225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518" y="0"/>
                  </a:moveTo>
                  <a:lnTo>
                    <a:pt x="0" y="259"/>
                  </a:lnTo>
                  <a:lnTo>
                    <a:pt x="111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10" name="Google Shape;17810;p63"/>
            <p:cNvSpPr/>
            <p:nvPr/>
          </p:nvSpPr>
          <p:spPr>
            <a:xfrm>
              <a:off x="2639875" y="920225"/>
              <a:ext cx="11100" cy="9275"/>
            </a:xfrm>
            <a:custGeom>
              <a:avLst/>
              <a:gdLst/>
              <a:ahLst/>
              <a:cxnLst/>
              <a:rect l="l" t="t" r="r" b="b"/>
              <a:pathLst>
                <a:path w="444" h="371" extrusionOk="0">
                  <a:moveTo>
                    <a:pt x="444" y="0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444" y="7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11" name="Google Shape;17811;p63"/>
            <p:cNvSpPr/>
            <p:nvPr/>
          </p:nvSpPr>
          <p:spPr>
            <a:xfrm>
              <a:off x="2628775" y="9340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4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12" name="Google Shape;17812;p63"/>
            <p:cNvSpPr/>
            <p:nvPr/>
          </p:nvSpPr>
          <p:spPr>
            <a:xfrm>
              <a:off x="2626925" y="9322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0"/>
                  </a:moveTo>
                  <a:lnTo>
                    <a:pt x="0" y="998"/>
                  </a:lnTo>
                  <a:lnTo>
                    <a:pt x="74" y="1035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13" name="Google Shape;17813;p63"/>
            <p:cNvSpPr/>
            <p:nvPr/>
          </p:nvSpPr>
          <p:spPr>
            <a:xfrm>
              <a:off x="2638025" y="9267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1"/>
                  </a:lnTo>
                  <a:lnTo>
                    <a:pt x="74" y="96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14" name="Google Shape;17814;p63"/>
            <p:cNvSpPr/>
            <p:nvPr/>
          </p:nvSpPr>
          <p:spPr>
            <a:xfrm>
              <a:off x="2639875" y="9267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15" name="Google Shape;17815;p63"/>
            <p:cNvSpPr/>
            <p:nvPr/>
          </p:nvSpPr>
          <p:spPr>
            <a:xfrm>
              <a:off x="2626925" y="92577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518" y="0"/>
                  </a:moveTo>
                  <a:lnTo>
                    <a:pt x="0" y="259"/>
                  </a:lnTo>
                  <a:lnTo>
                    <a:pt x="74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16" name="Google Shape;17816;p63"/>
            <p:cNvSpPr/>
            <p:nvPr/>
          </p:nvSpPr>
          <p:spPr>
            <a:xfrm>
              <a:off x="2628775" y="926700"/>
              <a:ext cx="12050" cy="8325"/>
            </a:xfrm>
            <a:custGeom>
              <a:avLst/>
              <a:gdLst/>
              <a:ahLst/>
              <a:cxnLst/>
              <a:rect l="l" t="t" r="r" b="b"/>
              <a:pathLst>
                <a:path w="482" h="333" extrusionOk="0">
                  <a:moveTo>
                    <a:pt x="481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481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17" name="Google Shape;17817;p63"/>
            <p:cNvSpPr/>
            <p:nvPr/>
          </p:nvSpPr>
          <p:spPr>
            <a:xfrm>
              <a:off x="2617675" y="940550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1" y="1"/>
                  </a:moveTo>
                  <a:lnTo>
                    <a:pt x="1" y="925"/>
                  </a:lnTo>
                  <a:lnTo>
                    <a:pt x="75" y="88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18" name="Google Shape;17818;p63"/>
            <p:cNvSpPr/>
            <p:nvPr/>
          </p:nvSpPr>
          <p:spPr>
            <a:xfrm>
              <a:off x="2616750" y="93870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1" y="1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19" name="Google Shape;17819;p63"/>
            <p:cNvSpPr/>
            <p:nvPr/>
          </p:nvSpPr>
          <p:spPr>
            <a:xfrm>
              <a:off x="2627850" y="9322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8"/>
                  </a:lnTo>
                  <a:lnTo>
                    <a:pt x="37" y="1035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20" name="Google Shape;17820;p63"/>
            <p:cNvSpPr/>
            <p:nvPr/>
          </p:nvSpPr>
          <p:spPr>
            <a:xfrm>
              <a:off x="2628775" y="9322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0" y="74"/>
                  </a:lnTo>
                  <a:lnTo>
                    <a:pt x="0" y="1035"/>
                  </a:lnTo>
                  <a:lnTo>
                    <a:pt x="74" y="99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21" name="Google Shape;17821;p63"/>
            <p:cNvSpPr/>
            <p:nvPr/>
          </p:nvSpPr>
          <p:spPr>
            <a:xfrm>
              <a:off x="2616750" y="93132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481" y="0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22" name="Google Shape;17822;p63"/>
            <p:cNvSpPr/>
            <p:nvPr/>
          </p:nvSpPr>
          <p:spPr>
            <a:xfrm>
              <a:off x="2617675" y="932250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23" name="Google Shape;17823;p63"/>
            <p:cNvSpPr/>
            <p:nvPr/>
          </p:nvSpPr>
          <p:spPr>
            <a:xfrm>
              <a:off x="2607525" y="94610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74" y="1"/>
                  </a:moveTo>
                  <a:lnTo>
                    <a:pt x="0" y="75"/>
                  </a:lnTo>
                  <a:lnTo>
                    <a:pt x="0" y="925"/>
                  </a:lnTo>
                  <a:lnTo>
                    <a:pt x="74" y="88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24" name="Google Shape;17824;p63"/>
            <p:cNvSpPr/>
            <p:nvPr/>
          </p:nvSpPr>
          <p:spPr>
            <a:xfrm>
              <a:off x="2605675" y="9451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25" name="Google Shape;17825;p63"/>
            <p:cNvSpPr/>
            <p:nvPr/>
          </p:nvSpPr>
          <p:spPr>
            <a:xfrm>
              <a:off x="2616750" y="93962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26" name="Google Shape;17826;p63"/>
            <p:cNvSpPr/>
            <p:nvPr/>
          </p:nvSpPr>
          <p:spPr>
            <a:xfrm>
              <a:off x="2618600" y="93870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27" name="Google Shape;17827;p63"/>
            <p:cNvSpPr/>
            <p:nvPr/>
          </p:nvSpPr>
          <p:spPr>
            <a:xfrm>
              <a:off x="2605675" y="938700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518" y="1"/>
                  </a:moveTo>
                  <a:lnTo>
                    <a:pt x="0" y="260"/>
                  </a:lnTo>
                  <a:lnTo>
                    <a:pt x="74" y="260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28" name="Google Shape;17828;p63"/>
            <p:cNvSpPr/>
            <p:nvPr/>
          </p:nvSpPr>
          <p:spPr>
            <a:xfrm>
              <a:off x="2607525" y="938700"/>
              <a:ext cx="12025" cy="9275"/>
            </a:xfrm>
            <a:custGeom>
              <a:avLst/>
              <a:gdLst/>
              <a:ahLst/>
              <a:cxnLst/>
              <a:rect l="l" t="t" r="r" b="b"/>
              <a:pathLst>
                <a:path w="481" h="371" extrusionOk="0">
                  <a:moveTo>
                    <a:pt x="481" y="1"/>
                  </a:moveTo>
                  <a:lnTo>
                    <a:pt x="0" y="260"/>
                  </a:lnTo>
                  <a:lnTo>
                    <a:pt x="0" y="371"/>
                  </a:lnTo>
                  <a:lnTo>
                    <a:pt x="481" y="7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29" name="Google Shape;17829;p63"/>
            <p:cNvSpPr/>
            <p:nvPr/>
          </p:nvSpPr>
          <p:spPr>
            <a:xfrm>
              <a:off x="2596425" y="95257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11" y="0"/>
                  </a:moveTo>
                  <a:lnTo>
                    <a:pt x="0" y="37"/>
                  </a:lnTo>
                  <a:lnTo>
                    <a:pt x="0" y="925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30" name="Google Shape;17830;p63"/>
            <p:cNvSpPr/>
            <p:nvPr/>
          </p:nvSpPr>
          <p:spPr>
            <a:xfrm>
              <a:off x="2595500" y="950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31" name="Google Shape;17831;p63"/>
            <p:cNvSpPr/>
            <p:nvPr/>
          </p:nvSpPr>
          <p:spPr>
            <a:xfrm>
              <a:off x="2605675" y="9451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1"/>
                  </a:moveTo>
                  <a:lnTo>
                    <a:pt x="0" y="925"/>
                  </a:lnTo>
                  <a:lnTo>
                    <a:pt x="111" y="96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32" name="Google Shape;17832;p63"/>
            <p:cNvSpPr/>
            <p:nvPr/>
          </p:nvSpPr>
          <p:spPr>
            <a:xfrm>
              <a:off x="2608450" y="9451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33" name="Google Shape;17833;p63"/>
            <p:cNvSpPr/>
            <p:nvPr/>
          </p:nvSpPr>
          <p:spPr>
            <a:xfrm>
              <a:off x="2595500" y="9442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0" y="259"/>
                  </a:lnTo>
                  <a:lnTo>
                    <a:pt x="37" y="333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34" name="Google Shape;17834;p63"/>
            <p:cNvSpPr/>
            <p:nvPr/>
          </p:nvSpPr>
          <p:spPr>
            <a:xfrm>
              <a:off x="2596425" y="9451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35" name="Google Shape;17835;p63"/>
            <p:cNvSpPr/>
            <p:nvPr/>
          </p:nvSpPr>
          <p:spPr>
            <a:xfrm>
              <a:off x="2586250" y="9581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2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112" y="92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36" name="Google Shape;17836;p63"/>
            <p:cNvSpPr/>
            <p:nvPr/>
          </p:nvSpPr>
          <p:spPr>
            <a:xfrm>
              <a:off x="2585325" y="9572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1"/>
                  </a:lnTo>
                  <a:lnTo>
                    <a:pt x="38" y="998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37" name="Google Shape;17837;p63"/>
            <p:cNvSpPr/>
            <p:nvPr/>
          </p:nvSpPr>
          <p:spPr>
            <a:xfrm>
              <a:off x="2595500" y="950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38" name="Google Shape;17838;p63"/>
            <p:cNvSpPr/>
            <p:nvPr/>
          </p:nvSpPr>
          <p:spPr>
            <a:xfrm>
              <a:off x="2596425" y="9507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0"/>
                  </a:moveTo>
                  <a:lnTo>
                    <a:pt x="0" y="74"/>
                  </a:lnTo>
                  <a:lnTo>
                    <a:pt x="0" y="999"/>
                  </a:lnTo>
                  <a:lnTo>
                    <a:pt x="111" y="99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39" name="Google Shape;17839;p63"/>
            <p:cNvSpPr/>
            <p:nvPr/>
          </p:nvSpPr>
          <p:spPr>
            <a:xfrm>
              <a:off x="2585325" y="9498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0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40" name="Google Shape;17840;p63"/>
            <p:cNvSpPr/>
            <p:nvPr/>
          </p:nvSpPr>
          <p:spPr>
            <a:xfrm>
              <a:off x="2586250" y="95072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41" name="Google Shape;17841;p63"/>
            <p:cNvSpPr/>
            <p:nvPr/>
          </p:nvSpPr>
          <p:spPr>
            <a:xfrm>
              <a:off x="2576100" y="96457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37" y="1"/>
                  </a:moveTo>
                  <a:lnTo>
                    <a:pt x="0" y="75"/>
                  </a:lnTo>
                  <a:lnTo>
                    <a:pt x="0" y="925"/>
                  </a:lnTo>
                  <a:lnTo>
                    <a:pt x="37" y="88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42" name="Google Shape;17842;p63"/>
            <p:cNvSpPr/>
            <p:nvPr/>
          </p:nvSpPr>
          <p:spPr>
            <a:xfrm>
              <a:off x="2575175" y="9627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1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43" name="Google Shape;17843;p63"/>
            <p:cNvSpPr/>
            <p:nvPr/>
          </p:nvSpPr>
          <p:spPr>
            <a:xfrm>
              <a:off x="2585325" y="958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4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44" name="Google Shape;17844;p63"/>
            <p:cNvSpPr/>
            <p:nvPr/>
          </p:nvSpPr>
          <p:spPr>
            <a:xfrm>
              <a:off x="2586250" y="9572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2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112" y="96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45" name="Google Shape;17845;p63"/>
            <p:cNvSpPr/>
            <p:nvPr/>
          </p:nvSpPr>
          <p:spPr>
            <a:xfrm>
              <a:off x="2575175" y="9553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44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46" name="Google Shape;17846;p63"/>
            <p:cNvSpPr/>
            <p:nvPr/>
          </p:nvSpPr>
          <p:spPr>
            <a:xfrm>
              <a:off x="2576100" y="9572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518" y="0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47" name="Google Shape;17847;p63"/>
            <p:cNvSpPr/>
            <p:nvPr/>
          </p:nvSpPr>
          <p:spPr>
            <a:xfrm>
              <a:off x="2565925" y="97105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37" y="1"/>
                  </a:moveTo>
                  <a:lnTo>
                    <a:pt x="0" y="38"/>
                  </a:lnTo>
                  <a:lnTo>
                    <a:pt x="0" y="925"/>
                  </a:lnTo>
                  <a:lnTo>
                    <a:pt x="37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48" name="Google Shape;17848;p63"/>
            <p:cNvSpPr/>
            <p:nvPr/>
          </p:nvSpPr>
          <p:spPr>
            <a:xfrm>
              <a:off x="2564075" y="969200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0" y="1"/>
                  </a:moveTo>
                  <a:lnTo>
                    <a:pt x="0" y="999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49" name="Google Shape;17849;p63"/>
            <p:cNvSpPr/>
            <p:nvPr/>
          </p:nvSpPr>
          <p:spPr>
            <a:xfrm>
              <a:off x="2575175" y="9636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50" name="Google Shape;17850;p63"/>
            <p:cNvSpPr/>
            <p:nvPr/>
          </p:nvSpPr>
          <p:spPr>
            <a:xfrm>
              <a:off x="2576100" y="9627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51" name="Google Shape;17851;p63"/>
            <p:cNvSpPr/>
            <p:nvPr/>
          </p:nvSpPr>
          <p:spPr>
            <a:xfrm>
              <a:off x="2564075" y="962750"/>
              <a:ext cx="13900" cy="6475"/>
            </a:xfrm>
            <a:custGeom>
              <a:avLst/>
              <a:gdLst/>
              <a:ahLst/>
              <a:cxnLst/>
              <a:rect l="l" t="t" r="r" b="b"/>
              <a:pathLst>
                <a:path w="556" h="259" extrusionOk="0">
                  <a:moveTo>
                    <a:pt x="481" y="0"/>
                  </a:moveTo>
                  <a:lnTo>
                    <a:pt x="0" y="259"/>
                  </a:lnTo>
                  <a:lnTo>
                    <a:pt x="74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52" name="Google Shape;17852;p63"/>
            <p:cNvSpPr/>
            <p:nvPr/>
          </p:nvSpPr>
          <p:spPr>
            <a:xfrm>
              <a:off x="2565925" y="96275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481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53" name="Google Shape;17853;p63"/>
            <p:cNvSpPr/>
            <p:nvPr/>
          </p:nvSpPr>
          <p:spPr>
            <a:xfrm>
              <a:off x="2719350" y="807450"/>
              <a:ext cx="97075" cy="239425"/>
            </a:xfrm>
            <a:custGeom>
              <a:avLst/>
              <a:gdLst/>
              <a:ahLst/>
              <a:cxnLst/>
              <a:rect l="l" t="t" r="r" b="b"/>
              <a:pathLst>
                <a:path w="3883" h="9577" extrusionOk="0">
                  <a:moveTo>
                    <a:pt x="3291" y="9207"/>
                  </a:moveTo>
                  <a:cubicBezTo>
                    <a:pt x="2773" y="9502"/>
                    <a:pt x="2071" y="9576"/>
                    <a:pt x="1479" y="9502"/>
                  </a:cubicBezTo>
                  <a:cubicBezTo>
                    <a:pt x="1147" y="9428"/>
                    <a:pt x="851" y="9355"/>
                    <a:pt x="592" y="9207"/>
                  </a:cubicBezTo>
                  <a:cubicBezTo>
                    <a:pt x="185" y="8985"/>
                    <a:pt x="1" y="8652"/>
                    <a:pt x="38" y="8319"/>
                  </a:cubicBezTo>
                  <a:lnTo>
                    <a:pt x="38" y="8319"/>
                  </a:lnTo>
                  <a:lnTo>
                    <a:pt x="38" y="1"/>
                  </a:lnTo>
                  <a:lnTo>
                    <a:pt x="3846" y="1"/>
                  </a:lnTo>
                  <a:lnTo>
                    <a:pt x="3846" y="8319"/>
                  </a:lnTo>
                  <a:cubicBezTo>
                    <a:pt x="3882" y="8652"/>
                    <a:pt x="3698" y="8985"/>
                    <a:pt x="3291" y="920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54" name="Google Shape;17854;p63"/>
            <p:cNvSpPr/>
            <p:nvPr/>
          </p:nvSpPr>
          <p:spPr>
            <a:xfrm>
              <a:off x="2972600" y="827800"/>
              <a:ext cx="6500" cy="169150"/>
            </a:xfrm>
            <a:custGeom>
              <a:avLst/>
              <a:gdLst/>
              <a:ahLst/>
              <a:cxnLst/>
              <a:rect l="l" t="t" r="r" b="b"/>
              <a:pathLst>
                <a:path w="260" h="6766" extrusionOk="0">
                  <a:moveTo>
                    <a:pt x="74" y="0"/>
                  </a:moveTo>
                  <a:lnTo>
                    <a:pt x="1" y="6692"/>
                  </a:lnTo>
                  <a:lnTo>
                    <a:pt x="111" y="6766"/>
                  </a:lnTo>
                  <a:lnTo>
                    <a:pt x="259" y="6692"/>
                  </a:lnTo>
                  <a:lnTo>
                    <a:pt x="259" y="37"/>
                  </a:lnTo>
                  <a:cubicBezTo>
                    <a:pt x="185" y="0"/>
                    <a:pt x="111" y="0"/>
                    <a:pt x="74" y="0"/>
                  </a:cubicBez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55" name="Google Shape;17855;p63"/>
            <p:cNvSpPr/>
            <p:nvPr/>
          </p:nvSpPr>
          <p:spPr>
            <a:xfrm>
              <a:off x="2970750" y="827800"/>
              <a:ext cx="3725" cy="169150"/>
            </a:xfrm>
            <a:custGeom>
              <a:avLst/>
              <a:gdLst/>
              <a:ahLst/>
              <a:cxnLst/>
              <a:rect l="l" t="t" r="r" b="b"/>
              <a:pathLst>
                <a:path w="149" h="6766" extrusionOk="0">
                  <a:moveTo>
                    <a:pt x="1" y="0"/>
                  </a:moveTo>
                  <a:lnTo>
                    <a:pt x="1" y="6692"/>
                  </a:lnTo>
                  <a:lnTo>
                    <a:pt x="148" y="676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56" name="Google Shape;17856;p63"/>
            <p:cNvSpPr/>
            <p:nvPr/>
          </p:nvSpPr>
          <p:spPr>
            <a:xfrm>
              <a:off x="2975375" y="8583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111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57" name="Google Shape;17857;p63"/>
            <p:cNvSpPr/>
            <p:nvPr/>
          </p:nvSpPr>
          <p:spPr>
            <a:xfrm>
              <a:off x="2977225" y="834275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629" y="0"/>
                  </a:moveTo>
                  <a:lnTo>
                    <a:pt x="592" y="37"/>
                  </a:lnTo>
                  <a:lnTo>
                    <a:pt x="481" y="37"/>
                  </a:lnTo>
                  <a:lnTo>
                    <a:pt x="0" y="1035"/>
                  </a:lnTo>
                  <a:lnTo>
                    <a:pt x="74" y="961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58" name="Google Shape;17858;p63"/>
            <p:cNvSpPr/>
            <p:nvPr/>
          </p:nvSpPr>
          <p:spPr>
            <a:xfrm>
              <a:off x="2975375" y="83335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629" y="0"/>
                  </a:moveTo>
                  <a:lnTo>
                    <a:pt x="0" y="1072"/>
                  </a:lnTo>
                  <a:lnTo>
                    <a:pt x="74" y="1072"/>
                  </a:lnTo>
                  <a:lnTo>
                    <a:pt x="666" y="7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59" name="Google Shape;17859;p63"/>
            <p:cNvSpPr/>
            <p:nvPr/>
          </p:nvSpPr>
          <p:spPr>
            <a:xfrm>
              <a:off x="2978150" y="861075"/>
              <a:ext cx="16650" cy="43450"/>
            </a:xfrm>
            <a:custGeom>
              <a:avLst/>
              <a:gdLst/>
              <a:ahLst/>
              <a:cxnLst/>
              <a:rect l="l" t="t" r="r" b="b"/>
              <a:pathLst>
                <a:path w="666" h="1738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62"/>
                  </a:lnTo>
                  <a:lnTo>
                    <a:pt x="629" y="1738"/>
                  </a:lnTo>
                  <a:lnTo>
                    <a:pt x="666" y="1701"/>
                  </a:lnTo>
                  <a:lnTo>
                    <a:pt x="370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60" name="Google Shape;17860;p63"/>
            <p:cNvSpPr/>
            <p:nvPr/>
          </p:nvSpPr>
          <p:spPr>
            <a:xfrm>
              <a:off x="2975375" y="89342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61" name="Google Shape;17861;p63"/>
            <p:cNvSpPr/>
            <p:nvPr/>
          </p:nvSpPr>
          <p:spPr>
            <a:xfrm>
              <a:off x="2975375" y="862000"/>
              <a:ext cx="18500" cy="42525"/>
            </a:xfrm>
            <a:custGeom>
              <a:avLst/>
              <a:gdLst/>
              <a:ahLst/>
              <a:cxnLst/>
              <a:rect l="l" t="t" r="r" b="b"/>
              <a:pathLst>
                <a:path w="740" h="1701" extrusionOk="0">
                  <a:moveTo>
                    <a:pt x="0" y="0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62" name="Google Shape;17862;p63"/>
            <p:cNvSpPr/>
            <p:nvPr/>
          </p:nvSpPr>
          <p:spPr>
            <a:xfrm>
              <a:off x="2975375" y="860150"/>
              <a:ext cx="18500" cy="12025"/>
            </a:xfrm>
            <a:custGeom>
              <a:avLst/>
              <a:gdLst/>
              <a:ahLst/>
              <a:cxnLst/>
              <a:rect l="l" t="t" r="r" b="b"/>
              <a:pathLst>
                <a:path w="740" h="481" extrusionOk="0">
                  <a:moveTo>
                    <a:pt x="0" y="0"/>
                  </a:moveTo>
                  <a:lnTo>
                    <a:pt x="0" y="74"/>
                  </a:lnTo>
                  <a:lnTo>
                    <a:pt x="740" y="481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63" name="Google Shape;17863;p63"/>
            <p:cNvSpPr/>
            <p:nvPr/>
          </p:nvSpPr>
          <p:spPr>
            <a:xfrm>
              <a:off x="2975375" y="929475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111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740" y="481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64" name="Google Shape;17864;p63"/>
            <p:cNvSpPr/>
            <p:nvPr/>
          </p:nvSpPr>
          <p:spPr>
            <a:xfrm>
              <a:off x="2978150" y="931325"/>
              <a:ext cx="16650" cy="44375"/>
            </a:xfrm>
            <a:custGeom>
              <a:avLst/>
              <a:gdLst/>
              <a:ahLst/>
              <a:cxnLst/>
              <a:rect l="l" t="t" r="r" b="b"/>
              <a:pathLst>
                <a:path w="666" h="1775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61"/>
                  </a:lnTo>
                  <a:lnTo>
                    <a:pt x="629" y="1775"/>
                  </a:lnTo>
                  <a:lnTo>
                    <a:pt x="666" y="1701"/>
                  </a:lnTo>
                  <a:lnTo>
                    <a:pt x="370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65" name="Google Shape;17865;p63"/>
            <p:cNvSpPr/>
            <p:nvPr/>
          </p:nvSpPr>
          <p:spPr>
            <a:xfrm>
              <a:off x="2975375" y="96367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66" name="Google Shape;17866;p63"/>
            <p:cNvSpPr/>
            <p:nvPr/>
          </p:nvSpPr>
          <p:spPr>
            <a:xfrm>
              <a:off x="2977225" y="991400"/>
              <a:ext cx="20350" cy="12950"/>
            </a:xfrm>
            <a:custGeom>
              <a:avLst/>
              <a:gdLst/>
              <a:ahLst/>
              <a:cxnLst/>
              <a:rect l="l" t="t" r="r" b="b"/>
              <a:pathLst>
                <a:path w="814" h="518" extrusionOk="0">
                  <a:moveTo>
                    <a:pt x="74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66" y="518"/>
                  </a:lnTo>
                  <a:lnTo>
                    <a:pt x="814" y="40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67" name="Google Shape;17867;p63"/>
            <p:cNvSpPr/>
            <p:nvPr/>
          </p:nvSpPr>
          <p:spPr>
            <a:xfrm>
              <a:off x="2975375" y="9914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68" name="Google Shape;17868;p63"/>
            <p:cNvSpPr/>
            <p:nvPr/>
          </p:nvSpPr>
          <p:spPr>
            <a:xfrm>
              <a:off x="2977225" y="975675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481" y="1"/>
                  </a:moveTo>
                  <a:lnTo>
                    <a:pt x="0" y="666"/>
                  </a:lnTo>
                  <a:lnTo>
                    <a:pt x="0" y="666"/>
                  </a:lnTo>
                  <a:lnTo>
                    <a:pt x="74" y="629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69" name="Google Shape;17869;p63"/>
            <p:cNvSpPr/>
            <p:nvPr/>
          </p:nvSpPr>
          <p:spPr>
            <a:xfrm>
              <a:off x="2975375" y="973825"/>
              <a:ext cx="16650" cy="18525"/>
            </a:xfrm>
            <a:custGeom>
              <a:avLst/>
              <a:gdLst/>
              <a:ahLst/>
              <a:cxnLst/>
              <a:rect l="l" t="t" r="r" b="b"/>
              <a:pathLst>
                <a:path w="666" h="741" extrusionOk="0">
                  <a:moveTo>
                    <a:pt x="629" y="1"/>
                  </a:moveTo>
                  <a:lnTo>
                    <a:pt x="0" y="703"/>
                  </a:lnTo>
                  <a:lnTo>
                    <a:pt x="74" y="740"/>
                  </a:lnTo>
                  <a:lnTo>
                    <a:pt x="666" y="75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70" name="Google Shape;17870;p63"/>
            <p:cNvSpPr/>
            <p:nvPr/>
          </p:nvSpPr>
          <p:spPr>
            <a:xfrm>
              <a:off x="2975375" y="9645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9"/>
                  </a:lnTo>
                  <a:lnTo>
                    <a:pt x="74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71" name="Google Shape;17871;p63"/>
            <p:cNvSpPr/>
            <p:nvPr/>
          </p:nvSpPr>
          <p:spPr>
            <a:xfrm>
              <a:off x="2975375" y="932250"/>
              <a:ext cx="18500" cy="43450"/>
            </a:xfrm>
            <a:custGeom>
              <a:avLst/>
              <a:gdLst/>
              <a:ahLst/>
              <a:cxnLst/>
              <a:rect l="l" t="t" r="r" b="b"/>
              <a:pathLst>
                <a:path w="740" h="1738" extrusionOk="0">
                  <a:moveTo>
                    <a:pt x="0" y="0"/>
                  </a:moveTo>
                  <a:lnTo>
                    <a:pt x="666" y="1738"/>
                  </a:lnTo>
                  <a:lnTo>
                    <a:pt x="740" y="1664"/>
                  </a:lnTo>
                  <a:lnTo>
                    <a:pt x="111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72" name="Google Shape;17872;p63"/>
            <p:cNvSpPr/>
            <p:nvPr/>
          </p:nvSpPr>
          <p:spPr>
            <a:xfrm>
              <a:off x="2975375" y="930400"/>
              <a:ext cx="18500" cy="11100"/>
            </a:xfrm>
            <a:custGeom>
              <a:avLst/>
              <a:gdLst/>
              <a:ahLst/>
              <a:cxnLst/>
              <a:rect l="l" t="t" r="r" b="b"/>
              <a:pathLst>
                <a:path w="740" h="444" extrusionOk="0">
                  <a:moveTo>
                    <a:pt x="0" y="0"/>
                  </a:moveTo>
                  <a:lnTo>
                    <a:pt x="0" y="74"/>
                  </a:lnTo>
                  <a:lnTo>
                    <a:pt x="740" y="444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73" name="Google Shape;17873;p63"/>
            <p:cNvSpPr/>
            <p:nvPr/>
          </p:nvSpPr>
          <p:spPr>
            <a:xfrm>
              <a:off x="2977225" y="904500"/>
              <a:ext cx="15725" cy="25925"/>
            </a:xfrm>
            <a:custGeom>
              <a:avLst/>
              <a:gdLst/>
              <a:ahLst/>
              <a:cxnLst/>
              <a:rect l="l" t="t" r="r" b="b"/>
              <a:pathLst>
                <a:path w="629" h="1037" extrusionOk="0">
                  <a:moveTo>
                    <a:pt x="481" y="1"/>
                  </a:moveTo>
                  <a:lnTo>
                    <a:pt x="0" y="1036"/>
                  </a:lnTo>
                  <a:lnTo>
                    <a:pt x="74" y="999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74" name="Google Shape;17874;p63"/>
            <p:cNvSpPr/>
            <p:nvPr/>
          </p:nvSpPr>
          <p:spPr>
            <a:xfrm>
              <a:off x="2975375" y="894350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40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75" name="Google Shape;17875;p63"/>
            <p:cNvSpPr/>
            <p:nvPr/>
          </p:nvSpPr>
          <p:spPr>
            <a:xfrm>
              <a:off x="2975375" y="903575"/>
              <a:ext cx="16650" cy="26850"/>
            </a:xfrm>
            <a:custGeom>
              <a:avLst/>
              <a:gdLst/>
              <a:ahLst/>
              <a:cxnLst/>
              <a:rect l="l" t="t" r="r" b="b"/>
              <a:pathLst>
                <a:path w="666" h="1074" extrusionOk="0">
                  <a:moveTo>
                    <a:pt x="629" y="1"/>
                  </a:moveTo>
                  <a:lnTo>
                    <a:pt x="0" y="1073"/>
                  </a:lnTo>
                  <a:lnTo>
                    <a:pt x="74" y="1073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76" name="Google Shape;17876;p63"/>
            <p:cNvSpPr/>
            <p:nvPr/>
          </p:nvSpPr>
          <p:spPr>
            <a:xfrm>
              <a:off x="2992925" y="829650"/>
              <a:ext cx="4650" cy="178400"/>
            </a:xfrm>
            <a:custGeom>
              <a:avLst/>
              <a:gdLst/>
              <a:ahLst/>
              <a:cxnLst/>
              <a:rect l="l" t="t" r="r" b="b"/>
              <a:pathLst>
                <a:path w="186" h="7136" extrusionOk="0">
                  <a:moveTo>
                    <a:pt x="75" y="0"/>
                  </a:moveTo>
                  <a:lnTo>
                    <a:pt x="1" y="7025"/>
                  </a:lnTo>
                  <a:lnTo>
                    <a:pt x="149" y="7136"/>
                  </a:lnTo>
                  <a:lnTo>
                    <a:pt x="186" y="7062"/>
                  </a:lnTo>
                  <a:lnTo>
                    <a:pt x="186" y="37"/>
                  </a:lnTo>
                  <a:cubicBezTo>
                    <a:pt x="149" y="37"/>
                    <a:pt x="75" y="0"/>
                    <a:pt x="75" y="0"/>
                  </a:cubicBez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77" name="Google Shape;17877;p63"/>
            <p:cNvSpPr/>
            <p:nvPr/>
          </p:nvSpPr>
          <p:spPr>
            <a:xfrm>
              <a:off x="2992000" y="829650"/>
              <a:ext cx="3725" cy="178400"/>
            </a:xfrm>
            <a:custGeom>
              <a:avLst/>
              <a:gdLst/>
              <a:ahLst/>
              <a:cxnLst/>
              <a:rect l="l" t="t" r="r" b="b"/>
              <a:pathLst>
                <a:path w="149" h="7136" extrusionOk="0">
                  <a:moveTo>
                    <a:pt x="1" y="0"/>
                  </a:moveTo>
                  <a:lnTo>
                    <a:pt x="1" y="7025"/>
                  </a:lnTo>
                  <a:lnTo>
                    <a:pt x="149" y="7136"/>
                  </a:lnTo>
                  <a:lnTo>
                    <a:pt x="149" y="37"/>
                  </a:lnTo>
                  <a:cubicBezTo>
                    <a:pt x="112" y="0"/>
                    <a:pt x="38" y="0"/>
                    <a:pt x="1" y="0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78" name="Google Shape;17878;p63"/>
            <p:cNvSpPr/>
            <p:nvPr/>
          </p:nvSpPr>
          <p:spPr>
            <a:xfrm>
              <a:off x="2968900" y="825950"/>
              <a:ext cx="6500" cy="171000"/>
            </a:xfrm>
            <a:custGeom>
              <a:avLst/>
              <a:gdLst/>
              <a:ahLst/>
              <a:cxnLst/>
              <a:rect l="l" t="t" r="r" b="b"/>
              <a:pathLst>
                <a:path w="260" h="6840" extrusionOk="0">
                  <a:moveTo>
                    <a:pt x="1" y="0"/>
                  </a:moveTo>
                  <a:lnTo>
                    <a:pt x="1" y="6766"/>
                  </a:lnTo>
                  <a:lnTo>
                    <a:pt x="149" y="6840"/>
                  </a:lnTo>
                  <a:lnTo>
                    <a:pt x="259" y="6766"/>
                  </a:lnTo>
                  <a:lnTo>
                    <a:pt x="222" y="74"/>
                  </a:lnTo>
                  <a:cubicBezTo>
                    <a:pt x="112" y="74"/>
                    <a:pt x="75" y="74"/>
                    <a:pt x="1" y="0"/>
                  </a:cubicBez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79" name="Google Shape;17879;p63"/>
            <p:cNvSpPr/>
            <p:nvPr/>
          </p:nvSpPr>
          <p:spPr>
            <a:xfrm>
              <a:off x="2971675" y="826875"/>
              <a:ext cx="3725" cy="171925"/>
            </a:xfrm>
            <a:custGeom>
              <a:avLst/>
              <a:gdLst/>
              <a:ahLst/>
              <a:cxnLst/>
              <a:rect l="l" t="t" r="r" b="b"/>
              <a:pathLst>
                <a:path w="149" h="6877" extrusionOk="0">
                  <a:moveTo>
                    <a:pt x="148" y="0"/>
                  </a:moveTo>
                  <a:lnTo>
                    <a:pt x="1" y="37"/>
                  </a:lnTo>
                  <a:lnTo>
                    <a:pt x="1" y="6877"/>
                  </a:lnTo>
                  <a:lnTo>
                    <a:pt x="148" y="676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80" name="Google Shape;17880;p63"/>
            <p:cNvSpPr/>
            <p:nvPr/>
          </p:nvSpPr>
          <p:spPr>
            <a:xfrm>
              <a:off x="2952275" y="8583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03" y="0"/>
                  </a:moveTo>
                  <a:lnTo>
                    <a:pt x="0" y="444"/>
                  </a:lnTo>
                  <a:lnTo>
                    <a:pt x="111" y="555"/>
                  </a:lnTo>
                  <a:lnTo>
                    <a:pt x="777" y="148"/>
                  </a:lnTo>
                  <a:lnTo>
                    <a:pt x="777" y="7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81" name="Google Shape;17881;p63"/>
            <p:cNvSpPr/>
            <p:nvPr/>
          </p:nvSpPr>
          <p:spPr>
            <a:xfrm>
              <a:off x="2955050" y="83520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0" y="0"/>
                  </a:moveTo>
                  <a:lnTo>
                    <a:pt x="555" y="998"/>
                  </a:lnTo>
                  <a:lnTo>
                    <a:pt x="629" y="1035"/>
                  </a:lnTo>
                  <a:lnTo>
                    <a:pt x="629" y="103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82" name="Google Shape;17882;p63"/>
            <p:cNvSpPr/>
            <p:nvPr/>
          </p:nvSpPr>
          <p:spPr>
            <a:xfrm>
              <a:off x="2955975" y="83427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37" y="0"/>
                  </a:moveTo>
                  <a:lnTo>
                    <a:pt x="0" y="37"/>
                  </a:lnTo>
                  <a:lnTo>
                    <a:pt x="592" y="1072"/>
                  </a:lnTo>
                  <a:lnTo>
                    <a:pt x="629" y="10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83" name="Google Shape;17883;p63"/>
            <p:cNvSpPr/>
            <p:nvPr/>
          </p:nvSpPr>
          <p:spPr>
            <a:xfrm>
              <a:off x="2952275" y="862000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703" y="0"/>
                  </a:moveTo>
                  <a:lnTo>
                    <a:pt x="333" y="851"/>
                  </a:lnTo>
                  <a:lnTo>
                    <a:pt x="0" y="1701"/>
                  </a:lnTo>
                  <a:lnTo>
                    <a:pt x="74" y="1775"/>
                  </a:lnTo>
                  <a:lnTo>
                    <a:pt x="370" y="961"/>
                  </a:lnTo>
                  <a:lnTo>
                    <a:pt x="740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84" name="Google Shape;17884;p63"/>
            <p:cNvSpPr/>
            <p:nvPr/>
          </p:nvSpPr>
          <p:spPr>
            <a:xfrm>
              <a:off x="2952275" y="8943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03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85" name="Google Shape;17885;p63"/>
            <p:cNvSpPr/>
            <p:nvPr/>
          </p:nvSpPr>
          <p:spPr>
            <a:xfrm>
              <a:off x="2954125" y="862000"/>
              <a:ext cx="17575" cy="42525"/>
            </a:xfrm>
            <a:custGeom>
              <a:avLst/>
              <a:gdLst/>
              <a:ahLst/>
              <a:cxnLst/>
              <a:rect l="l" t="t" r="r" b="b"/>
              <a:pathLst>
                <a:path w="703" h="1701" extrusionOk="0">
                  <a:moveTo>
                    <a:pt x="703" y="0"/>
                  </a:moveTo>
                  <a:lnTo>
                    <a:pt x="629" y="111"/>
                  </a:lnTo>
                  <a:lnTo>
                    <a:pt x="0" y="1701"/>
                  </a:lnTo>
                  <a:lnTo>
                    <a:pt x="74" y="1701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86" name="Google Shape;17886;p63"/>
            <p:cNvSpPr/>
            <p:nvPr/>
          </p:nvSpPr>
          <p:spPr>
            <a:xfrm>
              <a:off x="2954125" y="860150"/>
              <a:ext cx="17575" cy="12025"/>
            </a:xfrm>
            <a:custGeom>
              <a:avLst/>
              <a:gdLst/>
              <a:ahLst/>
              <a:cxnLst/>
              <a:rect l="l" t="t" r="r" b="b"/>
              <a:pathLst>
                <a:path w="703" h="481" extrusionOk="0">
                  <a:moveTo>
                    <a:pt x="703" y="0"/>
                  </a:moveTo>
                  <a:lnTo>
                    <a:pt x="0" y="444"/>
                  </a:lnTo>
                  <a:lnTo>
                    <a:pt x="37" y="481"/>
                  </a:lnTo>
                  <a:lnTo>
                    <a:pt x="703" y="7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87" name="Google Shape;17887;p63"/>
            <p:cNvSpPr/>
            <p:nvPr/>
          </p:nvSpPr>
          <p:spPr>
            <a:xfrm>
              <a:off x="2952275" y="92947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03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777" y="111"/>
                  </a:lnTo>
                  <a:lnTo>
                    <a:pt x="777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88" name="Google Shape;17888;p63"/>
            <p:cNvSpPr/>
            <p:nvPr/>
          </p:nvSpPr>
          <p:spPr>
            <a:xfrm>
              <a:off x="2952275" y="932250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666" y="0"/>
                  </a:moveTo>
                  <a:lnTo>
                    <a:pt x="333" y="850"/>
                  </a:lnTo>
                  <a:lnTo>
                    <a:pt x="0" y="1738"/>
                  </a:lnTo>
                  <a:lnTo>
                    <a:pt x="74" y="1775"/>
                  </a:lnTo>
                  <a:lnTo>
                    <a:pt x="333" y="998"/>
                  </a:lnTo>
                  <a:lnTo>
                    <a:pt x="703" y="7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89" name="Google Shape;17889;p63"/>
            <p:cNvSpPr/>
            <p:nvPr/>
          </p:nvSpPr>
          <p:spPr>
            <a:xfrm>
              <a:off x="2952275" y="9645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45"/>
                  </a:lnTo>
                  <a:lnTo>
                    <a:pt x="111" y="556"/>
                  </a:lnTo>
                  <a:lnTo>
                    <a:pt x="777" y="149"/>
                  </a:lnTo>
                  <a:lnTo>
                    <a:pt x="777" y="75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90" name="Google Shape;17890;p63"/>
            <p:cNvSpPr/>
            <p:nvPr/>
          </p:nvSpPr>
          <p:spPr>
            <a:xfrm>
              <a:off x="2954125" y="992325"/>
              <a:ext cx="16650" cy="12950"/>
            </a:xfrm>
            <a:custGeom>
              <a:avLst/>
              <a:gdLst/>
              <a:ahLst/>
              <a:cxnLst/>
              <a:rect l="l" t="t" r="r" b="b"/>
              <a:pathLst>
                <a:path w="666" h="518" extrusionOk="0">
                  <a:moveTo>
                    <a:pt x="592" y="0"/>
                  </a:moveTo>
                  <a:lnTo>
                    <a:pt x="0" y="370"/>
                  </a:lnTo>
                  <a:lnTo>
                    <a:pt x="0" y="518"/>
                  </a:lnTo>
                  <a:lnTo>
                    <a:pt x="666" y="148"/>
                  </a:lnTo>
                  <a:lnTo>
                    <a:pt x="666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91" name="Google Shape;17891;p63"/>
            <p:cNvSpPr/>
            <p:nvPr/>
          </p:nvSpPr>
          <p:spPr>
            <a:xfrm>
              <a:off x="2952275" y="9923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74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92" name="Google Shape;17892;p63"/>
            <p:cNvSpPr/>
            <p:nvPr/>
          </p:nvSpPr>
          <p:spPr>
            <a:xfrm>
              <a:off x="2955050" y="976600"/>
              <a:ext cx="15725" cy="17600"/>
            </a:xfrm>
            <a:custGeom>
              <a:avLst/>
              <a:gdLst/>
              <a:ahLst/>
              <a:cxnLst/>
              <a:rect l="l" t="t" r="r" b="b"/>
              <a:pathLst>
                <a:path w="629" h="704" extrusionOk="0">
                  <a:moveTo>
                    <a:pt x="0" y="1"/>
                  </a:moveTo>
                  <a:lnTo>
                    <a:pt x="555" y="629"/>
                  </a:lnTo>
                  <a:lnTo>
                    <a:pt x="629" y="703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93" name="Google Shape;17893;p63"/>
            <p:cNvSpPr/>
            <p:nvPr/>
          </p:nvSpPr>
          <p:spPr>
            <a:xfrm>
              <a:off x="2955975" y="975675"/>
              <a:ext cx="15725" cy="18525"/>
            </a:xfrm>
            <a:custGeom>
              <a:avLst/>
              <a:gdLst/>
              <a:ahLst/>
              <a:cxnLst/>
              <a:rect l="l" t="t" r="r" b="b"/>
              <a:pathLst>
                <a:path w="629" h="741" extrusionOk="0">
                  <a:moveTo>
                    <a:pt x="37" y="1"/>
                  </a:moveTo>
                  <a:lnTo>
                    <a:pt x="0" y="38"/>
                  </a:lnTo>
                  <a:lnTo>
                    <a:pt x="592" y="740"/>
                  </a:lnTo>
                  <a:lnTo>
                    <a:pt x="629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94" name="Google Shape;17894;p63"/>
            <p:cNvSpPr/>
            <p:nvPr/>
          </p:nvSpPr>
          <p:spPr>
            <a:xfrm>
              <a:off x="2954125" y="966425"/>
              <a:ext cx="17575" cy="12050"/>
            </a:xfrm>
            <a:custGeom>
              <a:avLst/>
              <a:gdLst/>
              <a:ahLst/>
              <a:cxnLst/>
              <a:rect l="l" t="t" r="r" b="b"/>
              <a:pathLst>
                <a:path w="703" h="482" extrusionOk="0">
                  <a:moveTo>
                    <a:pt x="703" y="1"/>
                  </a:moveTo>
                  <a:lnTo>
                    <a:pt x="0" y="408"/>
                  </a:lnTo>
                  <a:lnTo>
                    <a:pt x="37" y="482"/>
                  </a:lnTo>
                  <a:lnTo>
                    <a:pt x="703" y="75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95" name="Google Shape;17895;p63"/>
            <p:cNvSpPr/>
            <p:nvPr/>
          </p:nvSpPr>
          <p:spPr>
            <a:xfrm>
              <a:off x="2954125" y="932250"/>
              <a:ext cx="17575" cy="43450"/>
            </a:xfrm>
            <a:custGeom>
              <a:avLst/>
              <a:gdLst/>
              <a:ahLst/>
              <a:cxnLst/>
              <a:rect l="l" t="t" r="r" b="b"/>
              <a:pathLst>
                <a:path w="703" h="1738" extrusionOk="0">
                  <a:moveTo>
                    <a:pt x="703" y="0"/>
                  </a:moveTo>
                  <a:lnTo>
                    <a:pt x="629" y="111"/>
                  </a:lnTo>
                  <a:lnTo>
                    <a:pt x="0" y="1738"/>
                  </a:lnTo>
                  <a:lnTo>
                    <a:pt x="74" y="1738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96" name="Google Shape;17896;p63"/>
            <p:cNvSpPr/>
            <p:nvPr/>
          </p:nvSpPr>
          <p:spPr>
            <a:xfrm>
              <a:off x="2954125" y="930400"/>
              <a:ext cx="17575" cy="12950"/>
            </a:xfrm>
            <a:custGeom>
              <a:avLst/>
              <a:gdLst/>
              <a:ahLst/>
              <a:cxnLst/>
              <a:rect l="l" t="t" r="r" b="b"/>
              <a:pathLst>
                <a:path w="703" h="518" extrusionOk="0">
                  <a:moveTo>
                    <a:pt x="703" y="0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03" y="7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97" name="Google Shape;17897;p63"/>
            <p:cNvSpPr/>
            <p:nvPr/>
          </p:nvSpPr>
          <p:spPr>
            <a:xfrm>
              <a:off x="2955050" y="906350"/>
              <a:ext cx="15725" cy="25000"/>
            </a:xfrm>
            <a:custGeom>
              <a:avLst/>
              <a:gdLst/>
              <a:ahLst/>
              <a:cxnLst/>
              <a:rect l="l" t="t" r="r" b="b"/>
              <a:pathLst>
                <a:path w="629" h="1000" extrusionOk="0">
                  <a:moveTo>
                    <a:pt x="0" y="1"/>
                  </a:moveTo>
                  <a:lnTo>
                    <a:pt x="555" y="962"/>
                  </a:lnTo>
                  <a:lnTo>
                    <a:pt x="629" y="99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98" name="Google Shape;17898;p63"/>
            <p:cNvSpPr/>
            <p:nvPr/>
          </p:nvSpPr>
          <p:spPr>
            <a:xfrm>
              <a:off x="2954125" y="895275"/>
              <a:ext cx="17575" cy="12950"/>
            </a:xfrm>
            <a:custGeom>
              <a:avLst/>
              <a:gdLst/>
              <a:ahLst/>
              <a:cxnLst/>
              <a:rect l="l" t="t" r="r" b="b"/>
              <a:pathLst>
                <a:path w="703" h="518" extrusionOk="0">
                  <a:moveTo>
                    <a:pt x="703" y="0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03" y="111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99" name="Google Shape;17899;p63"/>
            <p:cNvSpPr/>
            <p:nvPr/>
          </p:nvSpPr>
          <p:spPr>
            <a:xfrm>
              <a:off x="2955975" y="904500"/>
              <a:ext cx="15725" cy="26850"/>
            </a:xfrm>
            <a:custGeom>
              <a:avLst/>
              <a:gdLst/>
              <a:ahLst/>
              <a:cxnLst/>
              <a:rect l="l" t="t" r="r" b="b"/>
              <a:pathLst>
                <a:path w="629" h="1074" extrusionOk="0">
                  <a:moveTo>
                    <a:pt x="37" y="1"/>
                  </a:moveTo>
                  <a:lnTo>
                    <a:pt x="0" y="75"/>
                  </a:lnTo>
                  <a:lnTo>
                    <a:pt x="592" y="1073"/>
                  </a:lnTo>
                  <a:lnTo>
                    <a:pt x="629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00" name="Google Shape;17900;p63"/>
            <p:cNvSpPr/>
            <p:nvPr/>
          </p:nvSpPr>
          <p:spPr>
            <a:xfrm>
              <a:off x="2951350" y="819475"/>
              <a:ext cx="3725" cy="189500"/>
            </a:xfrm>
            <a:custGeom>
              <a:avLst/>
              <a:gdLst/>
              <a:ahLst/>
              <a:cxnLst/>
              <a:rect l="l" t="t" r="r" b="b"/>
              <a:pathLst>
                <a:path w="149" h="7580" extrusionOk="0">
                  <a:moveTo>
                    <a:pt x="0" y="1"/>
                  </a:moveTo>
                  <a:lnTo>
                    <a:pt x="0" y="7580"/>
                  </a:lnTo>
                  <a:lnTo>
                    <a:pt x="148" y="7469"/>
                  </a:lnTo>
                  <a:lnTo>
                    <a:pt x="148" y="75"/>
                  </a:lnTo>
                  <a:cubicBezTo>
                    <a:pt x="148" y="75"/>
                    <a:pt x="111" y="38"/>
                    <a:pt x="0" y="1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01" name="Google Shape;17901;p63"/>
            <p:cNvSpPr/>
            <p:nvPr/>
          </p:nvSpPr>
          <p:spPr>
            <a:xfrm>
              <a:off x="2948575" y="820400"/>
              <a:ext cx="7425" cy="189500"/>
            </a:xfrm>
            <a:custGeom>
              <a:avLst/>
              <a:gdLst/>
              <a:ahLst/>
              <a:cxnLst/>
              <a:rect l="l" t="t" r="r" b="b"/>
              <a:pathLst>
                <a:path w="297" h="7580" extrusionOk="0">
                  <a:moveTo>
                    <a:pt x="148" y="1"/>
                  </a:moveTo>
                  <a:lnTo>
                    <a:pt x="0" y="7469"/>
                  </a:lnTo>
                  <a:lnTo>
                    <a:pt x="148" y="7580"/>
                  </a:lnTo>
                  <a:lnTo>
                    <a:pt x="296" y="7469"/>
                  </a:lnTo>
                  <a:lnTo>
                    <a:pt x="296" y="74"/>
                  </a:lnTo>
                  <a:cubicBezTo>
                    <a:pt x="296" y="38"/>
                    <a:pt x="259" y="1"/>
                    <a:pt x="148" y="1"/>
                  </a:cubicBez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02" name="Google Shape;17902;p63"/>
            <p:cNvSpPr/>
            <p:nvPr/>
          </p:nvSpPr>
          <p:spPr>
            <a:xfrm>
              <a:off x="2950425" y="818550"/>
              <a:ext cx="3725" cy="191350"/>
            </a:xfrm>
            <a:custGeom>
              <a:avLst/>
              <a:gdLst/>
              <a:ahLst/>
              <a:cxnLst/>
              <a:rect l="l" t="t" r="r" b="b"/>
              <a:pathLst>
                <a:path w="149" h="7654" extrusionOk="0">
                  <a:moveTo>
                    <a:pt x="0" y="1"/>
                  </a:moveTo>
                  <a:lnTo>
                    <a:pt x="0" y="7543"/>
                  </a:lnTo>
                  <a:lnTo>
                    <a:pt x="148" y="7654"/>
                  </a:lnTo>
                  <a:lnTo>
                    <a:pt x="148" y="75"/>
                  </a:lnTo>
                  <a:cubicBezTo>
                    <a:pt x="74" y="38"/>
                    <a:pt x="37" y="38"/>
                    <a:pt x="0" y="1"/>
                  </a:cubicBez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03" name="Google Shape;17903;p63"/>
            <p:cNvSpPr/>
            <p:nvPr/>
          </p:nvSpPr>
          <p:spPr>
            <a:xfrm>
              <a:off x="2955050" y="8352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6" y="44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04" name="Google Shape;17904;p63"/>
            <p:cNvSpPr/>
            <p:nvPr/>
          </p:nvSpPr>
          <p:spPr>
            <a:xfrm>
              <a:off x="2955050" y="837050"/>
              <a:ext cx="18500" cy="12025"/>
            </a:xfrm>
            <a:custGeom>
              <a:avLst/>
              <a:gdLst/>
              <a:ahLst/>
              <a:cxnLst/>
              <a:rect l="l" t="t" r="r" b="b"/>
              <a:pathLst>
                <a:path w="740" h="481" extrusionOk="0">
                  <a:moveTo>
                    <a:pt x="0" y="0"/>
                  </a:moveTo>
                  <a:lnTo>
                    <a:pt x="0" y="74"/>
                  </a:lnTo>
                  <a:lnTo>
                    <a:pt x="666" y="481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05" name="Google Shape;17905;p63"/>
            <p:cNvSpPr/>
            <p:nvPr/>
          </p:nvSpPr>
          <p:spPr>
            <a:xfrm>
              <a:off x="2955050" y="8712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666" y="556"/>
                  </a:lnTo>
                  <a:lnTo>
                    <a:pt x="776" y="40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06" name="Google Shape;17906;p63"/>
            <p:cNvSpPr/>
            <p:nvPr/>
          </p:nvSpPr>
          <p:spPr>
            <a:xfrm>
              <a:off x="2955975" y="847200"/>
              <a:ext cx="15725" cy="24975"/>
            </a:xfrm>
            <a:custGeom>
              <a:avLst/>
              <a:gdLst/>
              <a:ahLst/>
              <a:cxnLst/>
              <a:rect l="l" t="t" r="r" b="b"/>
              <a:pathLst>
                <a:path w="629" h="999" extrusionOk="0">
                  <a:moveTo>
                    <a:pt x="629" y="1"/>
                  </a:moveTo>
                  <a:lnTo>
                    <a:pt x="592" y="38"/>
                  </a:lnTo>
                  <a:lnTo>
                    <a:pt x="518" y="38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07" name="Google Shape;17907;p63"/>
            <p:cNvSpPr/>
            <p:nvPr/>
          </p:nvSpPr>
          <p:spPr>
            <a:xfrm>
              <a:off x="2955050" y="846275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592" y="1"/>
                  </a:moveTo>
                  <a:lnTo>
                    <a:pt x="0" y="1036"/>
                  </a:lnTo>
                  <a:lnTo>
                    <a:pt x="37" y="1036"/>
                  </a:lnTo>
                  <a:lnTo>
                    <a:pt x="629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08" name="Google Shape;17908;p63"/>
            <p:cNvSpPr/>
            <p:nvPr/>
          </p:nvSpPr>
          <p:spPr>
            <a:xfrm>
              <a:off x="2955975" y="874000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37" y="1"/>
                  </a:moveTo>
                  <a:lnTo>
                    <a:pt x="0" y="38"/>
                  </a:lnTo>
                  <a:lnTo>
                    <a:pt x="370" y="962"/>
                  </a:lnTo>
                  <a:lnTo>
                    <a:pt x="629" y="1738"/>
                  </a:lnTo>
                  <a:lnTo>
                    <a:pt x="703" y="1702"/>
                  </a:lnTo>
                  <a:lnTo>
                    <a:pt x="370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09" name="Google Shape;17909;p63"/>
            <p:cNvSpPr/>
            <p:nvPr/>
          </p:nvSpPr>
          <p:spPr>
            <a:xfrm>
              <a:off x="2955050" y="9063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666" y="555"/>
                  </a:lnTo>
                  <a:lnTo>
                    <a:pt x="776" y="40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10" name="Google Shape;17910;p63"/>
            <p:cNvSpPr/>
            <p:nvPr/>
          </p:nvSpPr>
          <p:spPr>
            <a:xfrm>
              <a:off x="2955050" y="874925"/>
              <a:ext cx="16650" cy="42550"/>
            </a:xfrm>
            <a:custGeom>
              <a:avLst/>
              <a:gdLst/>
              <a:ahLst/>
              <a:cxnLst/>
              <a:rect l="l" t="t" r="r" b="b"/>
              <a:pathLst>
                <a:path w="666" h="1702" extrusionOk="0">
                  <a:moveTo>
                    <a:pt x="0" y="1"/>
                  </a:moveTo>
                  <a:lnTo>
                    <a:pt x="629" y="1701"/>
                  </a:lnTo>
                  <a:lnTo>
                    <a:pt x="666" y="1665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11" name="Google Shape;17911;p63"/>
            <p:cNvSpPr/>
            <p:nvPr/>
          </p:nvSpPr>
          <p:spPr>
            <a:xfrm>
              <a:off x="2955050" y="87215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2"/>
                  </a:lnTo>
                  <a:lnTo>
                    <a:pt x="666" y="519"/>
                  </a:lnTo>
                  <a:lnTo>
                    <a:pt x="74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12" name="Google Shape;17912;p63"/>
            <p:cNvSpPr/>
            <p:nvPr/>
          </p:nvSpPr>
          <p:spPr>
            <a:xfrm>
              <a:off x="2955050" y="9414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666" y="555"/>
                  </a:lnTo>
                  <a:lnTo>
                    <a:pt x="776" y="44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13" name="Google Shape;17913;p63"/>
            <p:cNvSpPr/>
            <p:nvPr/>
          </p:nvSpPr>
          <p:spPr>
            <a:xfrm>
              <a:off x="2955975" y="944250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37" y="1"/>
                  </a:moveTo>
                  <a:lnTo>
                    <a:pt x="0" y="38"/>
                  </a:lnTo>
                  <a:lnTo>
                    <a:pt x="370" y="962"/>
                  </a:lnTo>
                  <a:lnTo>
                    <a:pt x="629" y="1738"/>
                  </a:lnTo>
                  <a:lnTo>
                    <a:pt x="703" y="1701"/>
                  </a:lnTo>
                  <a:lnTo>
                    <a:pt x="370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14" name="Google Shape;17914;p63"/>
            <p:cNvSpPr/>
            <p:nvPr/>
          </p:nvSpPr>
          <p:spPr>
            <a:xfrm>
              <a:off x="2955050" y="9766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6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15" name="Google Shape;17915;p63"/>
            <p:cNvSpPr/>
            <p:nvPr/>
          </p:nvSpPr>
          <p:spPr>
            <a:xfrm>
              <a:off x="2955975" y="10043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37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629" y="518"/>
                  </a:lnTo>
                  <a:lnTo>
                    <a:pt x="776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16" name="Google Shape;17916;p63"/>
            <p:cNvSpPr/>
            <p:nvPr/>
          </p:nvSpPr>
          <p:spPr>
            <a:xfrm>
              <a:off x="2955050" y="100432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75"/>
                  </a:lnTo>
                  <a:lnTo>
                    <a:pt x="666" y="518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17" name="Google Shape;17917;p63"/>
            <p:cNvSpPr/>
            <p:nvPr/>
          </p:nvSpPr>
          <p:spPr>
            <a:xfrm>
              <a:off x="2955975" y="987700"/>
              <a:ext cx="15725" cy="17575"/>
            </a:xfrm>
            <a:custGeom>
              <a:avLst/>
              <a:gdLst/>
              <a:ahLst/>
              <a:cxnLst/>
              <a:rect l="l" t="t" r="r" b="b"/>
              <a:pathLst>
                <a:path w="629" h="703" extrusionOk="0">
                  <a:moveTo>
                    <a:pt x="518" y="0"/>
                  </a:moveTo>
                  <a:lnTo>
                    <a:pt x="0" y="703"/>
                  </a:lnTo>
                  <a:lnTo>
                    <a:pt x="111" y="66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18" name="Google Shape;17918;p63"/>
            <p:cNvSpPr/>
            <p:nvPr/>
          </p:nvSpPr>
          <p:spPr>
            <a:xfrm>
              <a:off x="2955050" y="986775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592" y="0"/>
                  </a:moveTo>
                  <a:lnTo>
                    <a:pt x="0" y="703"/>
                  </a:lnTo>
                  <a:lnTo>
                    <a:pt x="37" y="740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19" name="Google Shape;17919;p63"/>
            <p:cNvSpPr/>
            <p:nvPr/>
          </p:nvSpPr>
          <p:spPr>
            <a:xfrm>
              <a:off x="2955050" y="97752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740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20" name="Google Shape;17920;p63"/>
            <p:cNvSpPr/>
            <p:nvPr/>
          </p:nvSpPr>
          <p:spPr>
            <a:xfrm>
              <a:off x="2955050" y="945175"/>
              <a:ext cx="16650" cy="42550"/>
            </a:xfrm>
            <a:custGeom>
              <a:avLst/>
              <a:gdLst/>
              <a:ahLst/>
              <a:cxnLst/>
              <a:rect l="l" t="t" r="r" b="b"/>
              <a:pathLst>
                <a:path w="666" h="1702" extrusionOk="0">
                  <a:moveTo>
                    <a:pt x="0" y="1"/>
                  </a:moveTo>
                  <a:lnTo>
                    <a:pt x="629" y="1701"/>
                  </a:lnTo>
                  <a:lnTo>
                    <a:pt x="666" y="1664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21" name="Google Shape;17921;p63"/>
            <p:cNvSpPr/>
            <p:nvPr/>
          </p:nvSpPr>
          <p:spPr>
            <a:xfrm>
              <a:off x="2955050" y="94332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666" y="481"/>
                  </a:lnTo>
                  <a:lnTo>
                    <a:pt x="740" y="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22" name="Google Shape;17922;p63"/>
            <p:cNvSpPr/>
            <p:nvPr/>
          </p:nvSpPr>
          <p:spPr>
            <a:xfrm>
              <a:off x="2955975" y="91745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518" y="0"/>
                  </a:moveTo>
                  <a:lnTo>
                    <a:pt x="0" y="1036"/>
                  </a:lnTo>
                  <a:lnTo>
                    <a:pt x="0" y="1036"/>
                  </a:lnTo>
                  <a:lnTo>
                    <a:pt x="111" y="962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23" name="Google Shape;17923;p63"/>
            <p:cNvSpPr/>
            <p:nvPr/>
          </p:nvSpPr>
          <p:spPr>
            <a:xfrm>
              <a:off x="2955050" y="9072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75"/>
                  </a:lnTo>
                  <a:lnTo>
                    <a:pt x="666" y="518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24" name="Google Shape;17924;p63"/>
            <p:cNvSpPr/>
            <p:nvPr/>
          </p:nvSpPr>
          <p:spPr>
            <a:xfrm>
              <a:off x="2955050" y="91652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073"/>
                  </a:lnTo>
                  <a:lnTo>
                    <a:pt x="629" y="37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25" name="Google Shape;17925;p63"/>
            <p:cNvSpPr/>
            <p:nvPr/>
          </p:nvSpPr>
          <p:spPr>
            <a:xfrm>
              <a:off x="2970750" y="827800"/>
              <a:ext cx="4650" cy="192275"/>
            </a:xfrm>
            <a:custGeom>
              <a:avLst/>
              <a:gdLst/>
              <a:ahLst/>
              <a:cxnLst/>
              <a:rect l="l" t="t" r="r" b="b"/>
              <a:pathLst>
                <a:path w="186" h="7691" extrusionOk="0">
                  <a:moveTo>
                    <a:pt x="112" y="0"/>
                  </a:moveTo>
                  <a:lnTo>
                    <a:pt x="1" y="7616"/>
                  </a:lnTo>
                  <a:lnTo>
                    <a:pt x="148" y="7690"/>
                  </a:lnTo>
                  <a:lnTo>
                    <a:pt x="185" y="765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26" name="Google Shape;17926;p63"/>
            <p:cNvSpPr/>
            <p:nvPr/>
          </p:nvSpPr>
          <p:spPr>
            <a:xfrm>
              <a:off x="2970750" y="827800"/>
              <a:ext cx="3725" cy="192275"/>
            </a:xfrm>
            <a:custGeom>
              <a:avLst/>
              <a:gdLst/>
              <a:ahLst/>
              <a:cxnLst/>
              <a:rect l="l" t="t" r="r" b="b"/>
              <a:pathLst>
                <a:path w="149" h="7691" extrusionOk="0">
                  <a:moveTo>
                    <a:pt x="1" y="0"/>
                  </a:moveTo>
                  <a:lnTo>
                    <a:pt x="1" y="7616"/>
                  </a:lnTo>
                  <a:lnTo>
                    <a:pt x="148" y="769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27" name="Google Shape;17927;p63"/>
            <p:cNvSpPr/>
            <p:nvPr/>
          </p:nvSpPr>
          <p:spPr>
            <a:xfrm>
              <a:off x="2992000" y="829650"/>
              <a:ext cx="6500" cy="180250"/>
            </a:xfrm>
            <a:custGeom>
              <a:avLst/>
              <a:gdLst/>
              <a:ahLst/>
              <a:cxnLst/>
              <a:rect l="l" t="t" r="r" b="b"/>
              <a:pathLst>
                <a:path w="260" h="7210" extrusionOk="0">
                  <a:moveTo>
                    <a:pt x="1" y="0"/>
                  </a:moveTo>
                  <a:lnTo>
                    <a:pt x="1" y="7136"/>
                  </a:lnTo>
                  <a:lnTo>
                    <a:pt x="149" y="7210"/>
                  </a:lnTo>
                  <a:lnTo>
                    <a:pt x="260" y="7136"/>
                  </a:lnTo>
                  <a:lnTo>
                    <a:pt x="186" y="37"/>
                  </a:lnTo>
                  <a:cubicBezTo>
                    <a:pt x="112" y="0"/>
                    <a:pt x="38" y="0"/>
                    <a:pt x="1" y="0"/>
                  </a:cubicBez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28" name="Google Shape;17928;p63"/>
            <p:cNvSpPr/>
            <p:nvPr/>
          </p:nvSpPr>
          <p:spPr>
            <a:xfrm>
              <a:off x="2995700" y="830575"/>
              <a:ext cx="2800" cy="179325"/>
            </a:xfrm>
            <a:custGeom>
              <a:avLst/>
              <a:gdLst/>
              <a:ahLst/>
              <a:cxnLst/>
              <a:rect l="l" t="t" r="r" b="b"/>
              <a:pathLst>
                <a:path w="112" h="7173" extrusionOk="0">
                  <a:moveTo>
                    <a:pt x="1" y="0"/>
                  </a:moveTo>
                  <a:lnTo>
                    <a:pt x="1" y="7173"/>
                  </a:lnTo>
                  <a:lnTo>
                    <a:pt x="112" y="706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29" name="Google Shape;17929;p63"/>
            <p:cNvSpPr/>
            <p:nvPr/>
          </p:nvSpPr>
          <p:spPr>
            <a:xfrm>
              <a:off x="2975375" y="8352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03" y="0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777" y="148"/>
                  </a:lnTo>
                  <a:lnTo>
                    <a:pt x="777" y="7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30" name="Google Shape;17930;p63"/>
            <p:cNvSpPr/>
            <p:nvPr/>
          </p:nvSpPr>
          <p:spPr>
            <a:xfrm>
              <a:off x="2975375" y="837050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777" y="0"/>
                  </a:moveTo>
                  <a:lnTo>
                    <a:pt x="0" y="444"/>
                  </a:lnTo>
                  <a:lnTo>
                    <a:pt x="74" y="481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31" name="Google Shape;17931;p63"/>
            <p:cNvSpPr/>
            <p:nvPr/>
          </p:nvSpPr>
          <p:spPr>
            <a:xfrm>
              <a:off x="2975375" y="8712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08"/>
                  </a:lnTo>
                  <a:lnTo>
                    <a:pt x="74" y="556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32" name="Google Shape;17932;p63"/>
            <p:cNvSpPr/>
            <p:nvPr/>
          </p:nvSpPr>
          <p:spPr>
            <a:xfrm>
              <a:off x="2978150" y="847200"/>
              <a:ext cx="14800" cy="24975"/>
            </a:xfrm>
            <a:custGeom>
              <a:avLst/>
              <a:gdLst/>
              <a:ahLst/>
              <a:cxnLst/>
              <a:rect l="l" t="t" r="r" b="b"/>
              <a:pathLst>
                <a:path w="592" h="999" extrusionOk="0">
                  <a:moveTo>
                    <a:pt x="0" y="1"/>
                  </a:moveTo>
                  <a:lnTo>
                    <a:pt x="555" y="962"/>
                  </a:lnTo>
                  <a:lnTo>
                    <a:pt x="592" y="999"/>
                  </a:lnTo>
                  <a:lnTo>
                    <a:pt x="148" y="3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33" name="Google Shape;17933;p63"/>
            <p:cNvSpPr/>
            <p:nvPr/>
          </p:nvSpPr>
          <p:spPr>
            <a:xfrm>
              <a:off x="2979075" y="846275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37" y="1"/>
                  </a:moveTo>
                  <a:lnTo>
                    <a:pt x="0" y="75"/>
                  </a:lnTo>
                  <a:lnTo>
                    <a:pt x="555" y="1036"/>
                  </a:lnTo>
                  <a:lnTo>
                    <a:pt x="629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34" name="Google Shape;17934;p63"/>
            <p:cNvSpPr/>
            <p:nvPr/>
          </p:nvSpPr>
          <p:spPr>
            <a:xfrm>
              <a:off x="2975375" y="874000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666" y="1"/>
                  </a:moveTo>
                  <a:lnTo>
                    <a:pt x="333" y="814"/>
                  </a:lnTo>
                  <a:lnTo>
                    <a:pt x="0" y="1702"/>
                  </a:lnTo>
                  <a:lnTo>
                    <a:pt x="74" y="1738"/>
                  </a:lnTo>
                  <a:lnTo>
                    <a:pt x="333" y="962"/>
                  </a:lnTo>
                  <a:lnTo>
                    <a:pt x="703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35" name="Google Shape;17935;p63"/>
            <p:cNvSpPr/>
            <p:nvPr/>
          </p:nvSpPr>
          <p:spPr>
            <a:xfrm>
              <a:off x="2975375" y="9063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08"/>
                  </a:lnTo>
                  <a:lnTo>
                    <a:pt x="74" y="555"/>
                  </a:lnTo>
                  <a:lnTo>
                    <a:pt x="777" y="112"/>
                  </a:lnTo>
                  <a:lnTo>
                    <a:pt x="777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36" name="Google Shape;17936;p63"/>
            <p:cNvSpPr/>
            <p:nvPr/>
          </p:nvSpPr>
          <p:spPr>
            <a:xfrm>
              <a:off x="2977225" y="874925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629" y="38"/>
                  </a:lnTo>
                  <a:lnTo>
                    <a:pt x="0" y="1665"/>
                  </a:lnTo>
                  <a:lnTo>
                    <a:pt x="37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37" name="Google Shape;17937;p63"/>
            <p:cNvSpPr/>
            <p:nvPr/>
          </p:nvSpPr>
          <p:spPr>
            <a:xfrm>
              <a:off x="2975375" y="8721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45"/>
                  </a:lnTo>
                  <a:lnTo>
                    <a:pt x="74" y="519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38" name="Google Shape;17938;p63"/>
            <p:cNvSpPr/>
            <p:nvPr/>
          </p:nvSpPr>
          <p:spPr>
            <a:xfrm>
              <a:off x="2975375" y="9414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777" y="149"/>
                  </a:lnTo>
                  <a:lnTo>
                    <a:pt x="777" y="75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39" name="Google Shape;17939;p63"/>
            <p:cNvSpPr/>
            <p:nvPr/>
          </p:nvSpPr>
          <p:spPr>
            <a:xfrm>
              <a:off x="2975375" y="944250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666" y="1"/>
                  </a:moveTo>
                  <a:lnTo>
                    <a:pt x="333" y="814"/>
                  </a:lnTo>
                  <a:lnTo>
                    <a:pt x="0" y="1701"/>
                  </a:lnTo>
                  <a:lnTo>
                    <a:pt x="74" y="1738"/>
                  </a:lnTo>
                  <a:lnTo>
                    <a:pt x="333" y="962"/>
                  </a:lnTo>
                  <a:lnTo>
                    <a:pt x="703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40" name="Google Shape;17940;p63"/>
            <p:cNvSpPr/>
            <p:nvPr/>
          </p:nvSpPr>
          <p:spPr>
            <a:xfrm>
              <a:off x="2975375" y="9766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03" y="1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777" y="148"/>
                  </a:lnTo>
                  <a:lnTo>
                    <a:pt x="777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41" name="Google Shape;17941;p63"/>
            <p:cNvSpPr/>
            <p:nvPr/>
          </p:nvSpPr>
          <p:spPr>
            <a:xfrm>
              <a:off x="2975375" y="100432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666" y="1"/>
                  </a:moveTo>
                  <a:lnTo>
                    <a:pt x="0" y="370"/>
                  </a:lnTo>
                  <a:lnTo>
                    <a:pt x="74" y="518"/>
                  </a:lnTo>
                  <a:lnTo>
                    <a:pt x="740" y="112"/>
                  </a:lnTo>
                  <a:lnTo>
                    <a:pt x="740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42" name="Google Shape;17942;p63"/>
            <p:cNvSpPr/>
            <p:nvPr/>
          </p:nvSpPr>
          <p:spPr>
            <a:xfrm>
              <a:off x="2975375" y="10043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44"/>
                  </a:lnTo>
                  <a:lnTo>
                    <a:pt x="74" y="518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43" name="Google Shape;17943;p63"/>
            <p:cNvSpPr/>
            <p:nvPr/>
          </p:nvSpPr>
          <p:spPr>
            <a:xfrm>
              <a:off x="2978150" y="987700"/>
              <a:ext cx="14800" cy="17575"/>
            </a:xfrm>
            <a:custGeom>
              <a:avLst/>
              <a:gdLst/>
              <a:ahLst/>
              <a:cxnLst/>
              <a:rect l="l" t="t" r="r" b="b"/>
              <a:pathLst>
                <a:path w="592" h="703" extrusionOk="0">
                  <a:moveTo>
                    <a:pt x="0" y="0"/>
                  </a:moveTo>
                  <a:lnTo>
                    <a:pt x="555" y="666"/>
                  </a:lnTo>
                  <a:lnTo>
                    <a:pt x="592" y="70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44" name="Google Shape;17944;p63"/>
            <p:cNvSpPr/>
            <p:nvPr/>
          </p:nvSpPr>
          <p:spPr>
            <a:xfrm>
              <a:off x="2979075" y="986775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37" y="0"/>
                  </a:moveTo>
                  <a:lnTo>
                    <a:pt x="0" y="37"/>
                  </a:lnTo>
                  <a:lnTo>
                    <a:pt x="555" y="740"/>
                  </a:lnTo>
                  <a:lnTo>
                    <a:pt x="629" y="70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45" name="Google Shape;17945;p63"/>
            <p:cNvSpPr/>
            <p:nvPr/>
          </p:nvSpPr>
          <p:spPr>
            <a:xfrm>
              <a:off x="2975375" y="9775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81"/>
                  </a:lnTo>
                  <a:lnTo>
                    <a:pt x="74" y="518"/>
                  </a:lnTo>
                  <a:lnTo>
                    <a:pt x="777" y="11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46" name="Google Shape;17946;p63"/>
            <p:cNvSpPr/>
            <p:nvPr/>
          </p:nvSpPr>
          <p:spPr>
            <a:xfrm>
              <a:off x="2977225" y="945175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629" y="38"/>
                  </a:lnTo>
                  <a:lnTo>
                    <a:pt x="0" y="1664"/>
                  </a:lnTo>
                  <a:lnTo>
                    <a:pt x="37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47" name="Google Shape;17947;p63"/>
            <p:cNvSpPr/>
            <p:nvPr/>
          </p:nvSpPr>
          <p:spPr>
            <a:xfrm>
              <a:off x="2975375" y="9433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1"/>
                  </a:moveTo>
                  <a:lnTo>
                    <a:pt x="0" y="407"/>
                  </a:lnTo>
                  <a:lnTo>
                    <a:pt x="74" y="481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48" name="Google Shape;17948;p63"/>
            <p:cNvSpPr/>
            <p:nvPr/>
          </p:nvSpPr>
          <p:spPr>
            <a:xfrm>
              <a:off x="2978150" y="917450"/>
              <a:ext cx="13875" cy="24050"/>
            </a:xfrm>
            <a:custGeom>
              <a:avLst/>
              <a:gdLst/>
              <a:ahLst/>
              <a:cxnLst/>
              <a:rect l="l" t="t" r="r" b="b"/>
              <a:pathLst>
                <a:path w="555" h="962" extrusionOk="0">
                  <a:moveTo>
                    <a:pt x="0" y="0"/>
                  </a:moveTo>
                  <a:lnTo>
                    <a:pt x="555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49" name="Google Shape;17949;p63"/>
            <p:cNvSpPr/>
            <p:nvPr/>
          </p:nvSpPr>
          <p:spPr>
            <a:xfrm>
              <a:off x="2975375" y="9072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44"/>
                  </a:lnTo>
                  <a:lnTo>
                    <a:pt x="74" y="518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50" name="Google Shape;17950;p63"/>
            <p:cNvSpPr/>
            <p:nvPr/>
          </p:nvSpPr>
          <p:spPr>
            <a:xfrm>
              <a:off x="2979075" y="91652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37" y="1"/>
                  </a:moveTo>
                  <a:lnTo>
                    <a:pt x="0" y="37"/>
                  </a:lnTo>
                  <a:lnTo>
                    <a:pt x="555" y="1073"/>
                  </a:lnTo>
                  <a:lnTo>
                    <a:pt x="629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51" name="Google Shape;17951;p63"/>
            <p:cNvSpPr/>
            <p:nvPr/>
          </p:nvSpPr>
          <p:spPr>
            <a:xfrm>
              <a:off x="2974450" y="827800"/>
              <a:ext cx="3725" cy="192275"/>
            </a:xfrm>
            <a:custGeom>
              <a:avLst/>
              <a:gdLst/>
              <a:ahLst/>
              <a:cxnLst/>
              <a:rect l="l" t="t" r="r" b="b"/>
              <a:pathLst>
                <a:path w="149" h="7691" extrusionOk="0">
                  <a:moveTo>
                    <a:pt x="0" y="0"/>
                  </a:moveTo>
                  <a:lnTo>
                    <a:pt x="0" y="7690"/>
                  </a:lnTo>
                  <a:lnTo>
                    <a:pt x="148" y="7616"/>
                  </a:lnTo>
                  <a:lnTo>
                    <a:pt x="148" y="37"/>
                  </a:lnTo>
                  <a:cubicBezTo>
                    <a:pt x="111" y="0"/>
                    <a:pt x="37" y="0"/>
                    <a:pt x="0" y="0"/>
                  </a:cubicBez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52" name="Google Shape;17952;p63"/>
            <p:cNvSpPr/>
            <p:nvPr/>
          </p:nvSpPr>
          <p:spPr>
            <a:xfrm>
              <a:off x="2963350" y="10052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8" y="1"/>
                  </a:moveTo>
                  <a:lnTo>
                    <a:pt x="1" y="38"/>
                  </a:lnTo>
                  <a:lnTo>
                    <a:pt x="1" y="925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53" name="Google Shape;17953;p63"/>
            <p:cNvSpPr/>
            <p:nvPr/>
          </p:nvSpPr>
          <p:spPr>
            <a:xfrm>
              <a:off x="2960575" y="10043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54" name="Google Shape;17954;p63"/>
            <p:cNvSpPr/>
            <p:nvPr/>
          </p:nvSpPr>
          <p:spPr>
            <a:xfrm>
              <a:off x="2971675" y="9987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55" name="Google Shape;17955;p63"/>
            <p:cNvSpPr/>
            <p:nvPr/>
          </p:nvSpPr>
          <p:spPr>
            <a:xfrm>
              <a:off x="2973525" y="9969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56" name="Google Shape;17956;p63"/>
            <p:cNvSpPr/>
            <p:nvPr/>
          </p:nvSpPr>
          <p:spPr>
            <a:xfrm>
              <a:off x="2960575" y="9969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9" y="1"/>
                  </a:moveTo>
                  <a:lnTo>
                    <a:pt x="1" y="297"/>
                  </a:lnTo>
                  <a:lnTo>
                    <a:pt x="112" y="297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57" name="Google Shape;17957;p63"/>
            <p:cNvSpPr/>
            <p:nvPr/>
          </p:nvSpPr>
          <p:spPr>
            <a:xfrm>
              <a:off x="2963350" y="996925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444" y="1"/>
                  </a:moveTo>
                  <a:lnTo>
                    <a:pt x="1" y="297"/>
                  </a:lnTo>
                  <a:lnTo>
                    <a:pt x="1" y="371"/>
                  </a:lnTo>
                  <a:lnTo>
                    <a:pt x="444" y="112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58" name="Google Shape;17958;p63"/>
            <p:cNvSpPr/>
            <p:nvPr/>
          </p:nvSpPr>
          <p:spPr>
            <a:xfrm>
              <a:off x="2951350" y="10108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1"/>
                  </a:moveTo>
                  <a:lnTo>
                    <a:pt x="0" y="74"/>
                  </a:lnTo>
                  <a:lnTo>
                    <a:pt x="0" y="999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59" name="Google Shape;17959;p63"/>
            <p:cNvSpPr/>
            <p:nvPr/>
          </p:nvSpPr>
          <p:spPr>
            <a:xfrm>
              <a:off x="2950425" y="10098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60" name="Google Shape;17960;p63"/>
            <p:cNvSpPr/>
            <p:nvPr/>
          </p:nvSpPr>
          <p:spPr>
            <a:xfrm>
              <a:off x="2961500" y="10043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61" name="Google Shape;17961;p63"/>
            <p:cNvSpPr/>
            <p:nvPr/>
          </p:nvSpPr>
          <p:spPr>
            <a:xfrm>
              <a:off x="2963350" y="10043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62" name="Google Shape;17962;p63"/>
            <p:cNvSpPr/>
            <p:nvPr/>
          </p:nvSpPr>
          <p:spPr>
            <a:xfrm>
              <a:off x="2950425" y="10034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1"/>
                  </a:moveTo>
                  <a:lnTo>
                    <a:pt x="0" y="260"/>
                  </a:lnTo>
                  <a:lnTo>
                    <a:pt x="37" y="297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63" name="Google Shape;17963;p63"/>
            <p:cNvSpPr/>
            <p:nvPr/>
          </p:nvSpPr>
          <p:spPr>
            <a:xfrm>
              <a:off x="2951350" y="10043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60"/>
                  </a:lnTo>
                  <a:lnTo>
                    <a:pt x="0" y="333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64" name="Google Shape;17964;p63"/>
            <p:cNvSpPr/>
            <p:nvPr/>
          </p:nvSpPr>
          <p:spPr>
            <a:xfrm>
              <a:off x="2941175" y="101820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0"/>
                  </a:moveTo>
                  <a:lnTo>
                    <a:pt x="1" y="925"/>
                  </a:lnTo>
                  <a:lnTo>
                    <a:pt x="74" y="88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65" name="Google Shape;17965;p63"/>
            <p:cNvSpPr/>
            <p:nvPr/>
          </p:nvSpPr>
          <p:spPr>
            <a:xfrm>
              <a:off x="2940250" y="10154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66" name="Google Shape;17966;p63"/>
            <p:cNvSpPr/>
            <p:nvPr/>
          </p:nvSpPr>
          <p:spPr>
            <a:xfrm>
              <a:off x="2950425" y="10108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1"/>
                  </a:moveTo>
                  <a:lnTo>
                    <a:pt x="0" y="925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67" name="Google Shape;17967;p63"/>
            <p:cNvSpPr/>
            <p:nvPr/>
          </p:nvSpPr>
          <p:spPr>
            <a:xfrm>
              <a:off x="2952275" y="10098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68" name="Google Shape;17968;p63"/>
            <p:cNvSpPr/>
            <p:nvPr/>
          </p:nvSpPr>
          <p:spPr>
            <a:xfrm>
              <a:off x="2940250" y="10089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81" y="1"/>
                  </a:moveTo>
                  <a:lnTo>
                    <a:pt x="1" y="259"/>
                  </a:lnTo>
                  <a:lnTo>
                    <a:pt x="38" y="333"/>
                  </a:lnTo>
                  <a:lnTo>
                    <a:pt x="555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69" name="Google Shape;17969;p63"/>
            <p:cNvSpPr/>
            <p:nvPr/>
          </p:nvSpPr>
          <p:spPr>
            <a:xfrm>
              <a:off x="2941175" y="10098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70" name="Google Shape;17970;p63"/>
            <p:cNvSpPr/>
            <p:nvPr/>
          </p:nvSpPr>
          <p:spPr>
            <a:xfrm>
              <a:off x="2931000" y="102375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75" y="0"/>
                  </a:moveTo>
                  <a:lnTo>
                    <a:pt x="1" y="37"/>
                  </a:lnTo>
                  <a:lnTo>
                    <a:pt x="1" y="924"/>
                  </a:lnTo>
                  <a:lnTo>
                    <a:pt x="75" y="88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71" name="Google Shape;17971;p63"/>
            <p:cNvSpPr/>
            <p:nvPr/>
          </p:nvSpPr>
          <p:spPr>
            <a:xfrm>
              <a:off x="2929150" y="10228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1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72" name="Google Shape;17972;p63"/>
            <p:cNvSpPr/>
            <p:nvPr/>
          </p:nvSpPr>
          <p:spPr>
            <a:xfrm>
              <a:off x="2940250" y="10172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73" name="Google Shape;17973;p63"/>
            <p:cNvSpPr/>
            <p:nvPr/>
          </p:nvSpPr>
          <p:spPr>
            <a:xfrm>
              <a:off x="2942100" y="10154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1" y="74"/>
                  </a:lnTo>
                  <a:lnTo>
                    <a:pt x="1" y="1036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74" name="Google Shape;17974;p63"/>
            <p:cNvSpPr/>
            <p:nvPr/>
          </p:nvSpPr>
          <p:spPr>
            <a:xfrm>
              <a:off x="2929150" y="10154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9" y="0"/>
                  </a:moveTo>
                  <a:lnTo>
                    <a:pt x="1" y="296"/>
                  </a:lnTo>
                  <a:lnTo>
                    <a:pt x="75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75" name="Google Shape;17975;p63"/>
            <p:cNvSpPr/>
            <p:nvPr/>
          </p:nvSpPr>
          <p:spPr>
            <a:xfrm>
              <a:off x="2931000" y="101542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1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81" y="1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76" name="Google Shape;17976;p63"/>
            <p:cNvSpPr/>
            <p:nvPr/>
          </p:nvSpPr>
          <p:spPr>
            <a:xfrm>
              <a:off x="2919925" y="1029275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11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77" name="Google Shape;17977;p63"/>
            <p:cNvSpPr/>
            <p:nvPr/>
          </p:nvSpPr>
          <p:spPr>
            <a:xfrm>
              <a:off x="2919000" y="10283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78" name="Google Shape;17978;p63"/>
            <p:cNvSpPr/>
            <p:nvPr/>
          </p:nvSpPr>
          <p:spPr>
            <a:xfrm>
              <a:off x="2929150" y="10228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4"/>
                  </a:lnTo>
                  <a:lnTo>
                    <a:pt x="75" y="96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79" name="Google Shape;17979;p63"/>
            <p:cNvSpPr/>
            <p:nvPr/>
          </p:nvSpPr>
          <p:spPr>
            <a:xfrm>
              <a:off x="2931000" y="10228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1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80" name="Google Shape;17980;p63"/>
            <p:cNvSpPr/>
            <p:nvPr/>
          </p:nvSpPr>
          <p:spPr>
            <a:xfrm>
              <a:off x="2919000" y="1021900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518" y="0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81" name="Google Shape;17981;p63"/>
            <p:cNvSpPr/>
            <p:nvPr/>
          </p:nvSpPr>
          <p:spPr>
            <a:xfrm>
              <a:off x="2919925" y="1022825"/>
              <a:ext cx="12950" cy="7400"/>
            </a:xfrm>
            <a:custGeom>
              <a:avLst/>
              <a:gdLst/>
              <a:ahLst/>
              <a:cxnLst/>
              <a:rect l="l" t="t" r="r" b="b"/>
              <a:pathLst>
                <a:path w="518" h="296" extrusionOk="0">
                  <a:moveTo>
                    <a:pt x="518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82" name="Google Shape;17982;p63"/>
            <p:cNvSpPr/>
            <p:nvPr/>
          </p:nvSpPr>
          <p:spPr>
            <a:xfrm>
              <a:off x="2909750" y="10357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83" name="Google Shape;17983;p63"/>
            <p:cNvSpPr/>
            <p:nvPr/>
          </p:nvSpPr>
          <p:spPr>
            <a:xfrm>
              <a:off x="2908825" y="10339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84" name="Google Shape;17984;p63"/>
            <p:cNvSpPr/>
            <p:nvPr/>
          </p:nvSpPr>
          <p:spPr>
            <a:xfrm>
              <a:off x="2919000" y="102835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85" name="Google Shape;17985;p63"/>
            <p:cNvSpPr/>
            <p:nvPr/>
          </p:nvSpPr>
          <p:spPr>
            <a:xfrm>
              <a:off x="2919925" y="1028350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11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86" name="Google Shape;17986;p63"/>
            <p:cNvSpPr/>
            <p:nvPr/>
          </p:nvSpPr>
          <p:spPr>
            <a:xfrm>
              <a:off x="2908825" y="10274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44" y="1"/>
                  </a:moveTo>
                  <a:lnTo>
                    <a:pt x="1" y="260"/>
                  </a:lnTo>
                  <a:lnTo>
                    <a:pt x="38" y="334"/>
                  </a:lnTo>
                  <a:lnTo>
                    <a:pt x="555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87" name="Google Shape;17987;p63"/>
            <p:cNvSpPr/>
            <p:nvPr/>
          </p:nvSpPr>
          <p:spPr>
            <a:xfrm>
              <a:off x="2909750" y="10283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1" y="297"/>
                  </a:lnTo>
                  <a:lnTo>
                    <a:pt x="1" y="334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88" name="Google Shape;17988;p63"/>
            <p:cNvSpPr/>
            <p:nvPr/>
          </p:nvSpPr>
          <p:spPr>
            <a:xfrm>
              <a:off x="2899575" y="10422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8" y="1"/>
                  </a:moveTo>
                  <a:lnTo>
                    <a:pt x="1" y="37"/>
                  </a:lnTo>
                  <a:lnTo>
                    <a:pt x="1" y="925"/>
                  </a:lnTo>
                  <a:lnTo>
                    <a:pt x="38" y="88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89" name="Google Shape;17989;p63"/>
            <p:cNvSpPr/>
            <p:nvPr/>
          </p:nvSpPr>
          <p:spPr>
            <a:xfrm>
              <a:off x="2898650" y="10413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90" name="Google Shape;17990;p63"/>
            <p:cNvSpPr/>
            <p:nvPr/>
          </p:nvSpPr>
          <p:spPr>
            <a:xfrm>
              <a:off x="2908825" y="10357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91" name="Google Shape;17991;p63"/>
            <p:cNvSpPr/>
            <p:nvPr/>
          </p:nvSpPr>
          <p:spPr>
            <a:xfrm>
              <a:off x="2909750" y="103390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1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111" y="99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92" name="Google Shape;17992;p63"/>
            <p:cNvSpPr/>
            <p:nvPr/>
          </p:nvSpPr>
          <p:spPr>
            <a:xfrm>
              <a:off x="2898650" y="10329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45" y="1"/>
                  </a:moveTo>
                  <a:lnTo>
                    <a:pt x="1" y="334"/>
                  </a:lnTo>
                  <a:lnTo>
                    <a:pt x="38" y="334"/>
                  </a:lnTo>
                  <a:lnTo>
                    <a:pt x="555" y="38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93" name="Google Shape;17993;p63"/>
            <p:cNvSpPr/>
            <p:nvPr/>
          </p:nvSpPr>
          <p:spPr>
            <a:xfrm>
              <a:off x="2899575" y="10339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1" y="297"/>
                  </a:lnTo>
                  <a:lnTo>
                    <a:pt x="1" y="370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94" name="Google Shape;17994;p63"/>
            <p:cNvSpPr/>
            <p:nvPr/>
          </p:nvSpPr>
          <p:spPr>
            <a:xfrm>
              <a:off x="2889425" y="10477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7" y="0"/>
                  </a:moveTo>
                  <a:lnTo>
                    <a:pt x="0" y="74"/>
                  </a:lnTo>
                  <a:lnTo>
                    <a:pt x="0" y="925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95" name="Google Shape;17995;p63"/>
            <p:cNvSpPr/>
            <p:nvPr/>
          </p:nvSpPr>
          <p:spPr>
            <a:xfrm>
              <a:off x="2887575" y="10468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96" name="Google Shape;17996;p63"/>
            <p:cNvSpPr/>
            <p:nvPr/>
          </p:nvSpPr>
          <p:spPr>
            <a:xfrm>
              <a:off x="2898650" y="10413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97" name="Google Shape;17997;p63"/>
            <p:cNvSpPr/>
            <p:nvPr/>
          </p:nvSpPr>
          <p:spPr>
            <a:xfrm>
              <a:off x="2899575" y="1040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98" name="Google Shape;17998;p63"/>
            <p:cNvSpPr/>
            <p:nvPr/>
          </p:nvSpPr>
          <p:spPr>
            <a:xfrm>
              <a:off x="2887575" y="1040375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481" y="1"/>
                  </a:moveTo>
                  <a:lnTo>
                    <a:pt x="0" y="259"/>
                  </a:lnTo>
                  <a:lnTo>
                    <a:pt x="74" y="259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99" name="Google Shape;17999;p63"/>
            <p:cNvSpPr/>
            <p:nvPr/>
          </p:nvSpPr>
          <p:spPr>
            <a:xfrm>
              <a:off x="2889425" y="1040375"/>
              <a:ext cx="11100" cy="9275"/>
            </a:xfrm>
            <a:custGeom>
              <a:avLst/>
              <a:gdLst/>
              <a:ahLst/>
              <a:cxnLst/>
              <a:rect l="l" t="t" r="r" b="b"/>
              <a:pathLst>
                <a:path w="444" h="371" extrusionOk="0">
                  <a:moveTo>
                    <a:pt x="444" y="1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444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00" name="Google Shape;18000;p63"/>
            <p:cNvSpPr/>
            <p:nvPr/>
          </p:nvSpPr>
          <p:spPr>
            <a:xfrm>
              <a:off x="2878325" y="10533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1" y="74"/>
                  </a:lnTo>
                  <a:lnTo>
                    <a:pt x="1" y="998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01" name="Google Shape;18001;p63"/>
            <p:cNvSpPr/>
            <p:nvPr/>
          </p:nvSpPr>
          <p:spPr>
            <a:xfrm>
              <a:off x="2876475" y="10524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75" y="1035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02" name="Google Shape;18002;p63"/>
            <p:cNvSpPr/>
            <p:nvPr/>
          </p:nvSpPr>
          <p:spPr>
            <a:xfrm>
              <a:off x="2887575" y="10468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03" name="Google Shape;18003;p63"/>
            <p:cNvSpPr/>
            <p:nvPr/>
          </p:nvSpPr>
          <p:spPr>
            <a:xfrm>
              <a:off x="2889425" y="10468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04" name="Google Shape;18004;p63"/>
            <p:cNvSpPr/>
            <p:nvPr/>
          </p:nvSpPr>
          <p:spPr>
            <a:xfrm>
              <a:off x="2876475" y="10459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0"/>
                  </a:moveTo>
                  <a:lnTo>
                    <a:pt x="1" y="259"/>
                  </a:lnTo>
                  <a:lnTo>
                    <a:pt x="75" y="296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05" name="Google Shape;18005;p63"/>
            <p:cNvSpPr/>
            <p:nvPr/>
          </p:nvSpPr>
          <p:spPr>
            <a:xfrm>
              <a:off x="2878325" y="10468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0"/>
                  </a:moveTo>
                  <a:lnTo>
                    <a:pt x="1" y="259"/>
                  </a:lnTo>
                  <a:lnTo>
                    <a:pt x="1" y="333"/>
                  </a:lnTo>
                  <a:lnTo>
                    <a:pt x="481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06" name="Google Shape;18006;p63"/>
            <p:cNvSpPr/>
            <p:nvPr/>
          </p:nvSpPr>
          <p:spPr>
            <a:xfrm>
              <a:off x="2868150" y="106070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1" y="1"/>
                  </a:moveTo>
                  <a:lnTo>
                    <a:pt x="1" y="925"/>
                  </a:lnTo>
                  <a:lnTo>
                    <a:pt x="38" y="88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07" name="Google Shape;18007;p63"/>
            <p:cNvSpPr/>
            <p:nvPr/>
          </p:nvSpPr>
          <p:spPr>
            <a:xfrm>
              <a:off x="2866300" y="1058850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08" name="Google Shape;18008;p63"/>
            <p:cNvSpPr/>
            <p:nvPr/>
          </p:nvSpPr>
          <p:spPr>
            <a:xfrm>
              <a:off x="2877400" y="10533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4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09" name="Google Shape;18009;p63"/>
            <p:cNvSpPr/>
            <p:nvPr/>
          </p:nvSpPr>
          <p:spPr>
            <a:xfrm>
              <a:off x="2878325" y="10524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10" name="Google Shape;18010;p63"/>
            <p:cNvSpPr/>
            <p:nvPr/>
          </p:nvSpPr>
          <p:spPr>
            <a:xfrm>
              <a:off x="2866300" y="1051475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482" y="0"/>
                  </a:moveTo>
                  <a:lnTo>
                    <a:pt x="1" y="296"/>
                  </a:lnTo>
                  <a:lnTo>
                    <a:pt x="75" y="333"/>
                  </a:lnTo>
                  <a:lnTo>
                    <a:pt x="518" y="3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11" name="Google Shape;18011;p63"/>
            <p:cNvSpPr/>
            <p:nvPr/>
          </p:nvSpPr>
          <p:spPr>
            <a:xfrm>
              <a:off x="2868150" y="1052400"/>
              <a:ext cx="11125" cy="8325"/>
            </a:xfrm>
            <a:custGeom>
              <a:avLst/>
              <a:gdLst/>
              <a:ahLst/>
              <a:cxnLst/>
              <a:rect l="l" t="t" r="r" b="b"/>
              <a:pathLst>
                <a:path w="445" h="333" extrusionOk="0">
                  <a:moveTo>
                    <a:pt x="444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12" name="Google Shape;18012;p63"/>
            <p:cNvSpPr/>
            <p:nvPr/>
          </p:nvSpPr>
          <p:spPr>
            <a:xfrm>
              <a:off x="2856150" y="1066250"/>
              <a:ext cx="2800" cy="23150"/>
            </a:xfrm>
            <a:custGeom>
              <a:avLst/>
              <a:gdLst/>
              <a:ahLst/>
              <a:cxnLst/>
              <a:rect l="l" t="t" r="r" b="b"/>
              <a:pathLst>
                <a:path w="112" h="926" extrusionOk="0">
                  <a:moveTo>
                    <a:pt x="111" y="1"/>
                  </a:moveTo>
                  <a:lnTo>
                    <a:pt x="0" y="75"/>
                  </a:lnTo>
                  <a:lnTo>
                    <a:pt x="0" y="925"/>
                  </a:lnTo>
                  <a:lnTo>
                    <a:pt x="111" y="88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13" name="Google Shape;18013;p63"/>
            <p:cNvSpPr/>
            <p:nvPr/>
          </p:nvSpPr>
          <p:spPr>
            <a:xfrm>
              <a:off x="2855225" y="106532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14" name="Google Shape;18014;p63"/>
            <p:cNvSpPr/>
            <p:nvPr/>
          </p:nvSpPr>
          <p:spPr>
            <a:xfrm>
              <a:off x="2867225" y="10597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15" name="Google Shape;18015;p63"/>
            <p:cNvSpPr/>
            <p:nvPr/>
          </p:nvSpPr>
          <p:spPr>
            <a:xfrm>
              <a:off x="2868150" y="10588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16" name="Google Shape;18016;p63"/>
            <p:cNvSpPr/>
            <p:nvPr/>
          </p:nvSpPr>
          <p:spPr>
            <a:xfrm>
              <a:off x="2855225" y="1058850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518" y="1"/>
                  </a:moveTo>
                  <a:lnTo>
                    <a:pt x="0" y="260"/>
                  </a:lnTo>
                  <a:lnTo>
                    <a:pt x="37" y="260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17" name="Google Shape;18017;p63"/>
            <p:cNvSpPr/>
            <p:nvPr/>
          </p:nvSpPr>
          <p:spPr>
            <a:xfrm>
              <a:off x="2856150" y="105885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60"/>
                  </a:lnTo>
                  <a:lnTo>
                    <a:pt x="0" y="371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18" name="Google Shape;18018;p63"/>
            <p:cNvSpPr/>
            <p:nvPr/>
          </p:nvSpPr>
          <p:spPr>
            <a:xfrm>
              <a:off x="2845975" y="10727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19" name="Google Shape;18019;p63"/>
            <p:cNvSpPr/>
            <p:nvPr/>
          </p:nvSpPr>
          <p:spPr>
            <a:xfrm>
              <a:off x="2845050" y="10708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20" name="Google Shape;18020;p63"/>
            <p:cNvSpPr/>
            <p:nvPr/>
          </p:nvSpPr>
          <p:spPr>
            <a:xfrm>
              <a:off x="2855225" y="1065325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0" y="1"/>
                  </a:moveTo>
                  <a:lnTo>
                    <a:pt x="0" y="925"/>
                  </a:lnTo>
                  <a:lnTo>
                    <a:pt x="111" y="96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21" name="Google Shape;18021;p63"/>
            <p:cNvSpPr/>
            <p:nvPr/>
          </p:nvSpPr>
          <p:spPr>
            <a:xfrm>
              <a:off x="2858000" y="106532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22" name="Google Shape;18022;p63"/>
            <p:cNvSpPr/>
            <p:nvPr/>
          </p:nvSpPr>
          <p:spPr>
            <a:xfrm>
              <a:off x="2845050" y="10644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60"/>
                  </a:lnTo>
                  <a:lnTo>
                    <a:pt x="38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23" name="Google Shape;18023;p63"/>
            <p:cNvSpPr/>
            <p:nvPr/>
          </p:nvSpPr>
          <p:spPr>
            <a:xfrm>
              <a:off x="2845975" y="106532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1" y="297"/>
                  </a:lnTo>
                  <a:lnTo>
                    <a:pt x="1" y="334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24" name="Google Shape;18024;p63"/>
            <p:cNvSpPr/>
            <p:nvPr/>
          </p:nvSpPr>
          <p:spPr>
            <a:xfrm>
              <a:off x="2835800" y="10782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2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112" y="92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25" name="Google Shape;18025;p63"/>
            <p:cNvSpPr/>
            <p:nvPr/>
          </p:nvSpPr>
          <p:spPr>
            <a:xfrm>
              <a:off x="2834875" y="10764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26" name="Google Shape;18026;p63"/>
            <p:cNvSpPr/>
            <p:nvPr/>
          </p:nvSpPr>
          <p:spPr>
            <a:xfrm>
              <a:off x="2845050" y="10708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99"/>
                  </a:lnTo>
                  <a:lnTo>
                    <a:pt x="111" y="999"/>
                  </a:lnTo>
                  <a:lnTo>
                    <a:pt x="111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27" name="Google Shape;18027;p63"/>
            <p:cNvSpPr/>
            <p:nvPr/>
          </p:nvSpPr>
          <p:spPr>
            <a:xfrm>
              <a:off x="2847825" y="10708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28" name="Google Shape;18028;p63"/>
            <p:cNvSpPr/>
            <p:nvPr/>
          </p:nvSpPr>
          <p:spPr>
            <a:xfrm>
              <a:off x="2834875" y="10699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59"/>
                  </a:lnTo>
                  <a:lnTo>
                    <a:pt x="38" y="333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29" name="Google Shape;18029;p63"/>
            <p:cNvSpPr/>
            <p:nvPr/>
          </p:nvSpPr>
          <p:spPr>
            <a:xfrm>
              <a:off x="2835800" y="10708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30" name="Google Shape;18030;p63"/>
            <p:cNvSpPr/>
            <p:nvPr/>
          </p:nvSpPr>
          <p:spPr>
            <a:xfrm>
              <a:off x="2825650" y="108475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37" y="0"/>
                  </a:moveTo>
                  <a:lnTo>
                    <a:pt x="0" y="74"/>
                  </a:lnTo>
                  <a:lnTo>
                    <a:pt x="0" y="924"/>
                  </a:lnTo>
                  <a:lnTo>
                    <a:pt x="74" y="88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31" name="Google Shape;18031;p63"/>
            <p:cNvSpPr/>
            <p:nvPr/>
          </p:nvSpPr>
          <p:spPr>
            <a:xfrm>
              <a:off x="2824725" y="10838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32" name="Google Shape;18032;p63"/>
            <p:cNvSpPr/>
            <p:nvPr/>
          </p:nvSpPr>
          <p:spPr>
            <a:xfrm>
              <a:off x="2834875" y="10782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33" name="Google Shape;18033;p63"/>
            <p:cNvSpPr/>
            <p:nvPr/>
          </p:nvSpPr>
          <p:spPr>
            <a:xfrm>
              <a:off x="2835800" y="107642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2" y="0"/>
                  </a:moveTo>
                  <a:lnTo>
                    <a:pt x="1" y="74"/>
                  </a:lnTo>
                  <a:lnTo>
                    <a:pt x="1" y="1036"/>
                  </a:lnTo>
                  <a:lnTo>
                    <a:pt x="112" y="99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34" name="Google Shape;18034;p63"/>
            <p:cNvSpPr/>
            <p:nvPr/>
          </p:nvSpPr>
          <p:spPr>
            <a:xfrm>
              <a:off x="2824725" y="10764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481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35" name="Google Shape;18035;p63"/>
            <p:cNvSpPr/>
            <p:nvPr/>
          </p:nvSpPr>
          <p:spPr>
            <a:xfrm>
              <a:off x="2825650" y="1076425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518" y="0"/>
                  </a:moveTo>
                  <a:lnTo>
                    <a:pt x="0" y="296"/>
                  </a:lnTo>
                  <a:lnTo>
                    <a:pt x="0" y="407"/>
                  </a:lnTo>
                  <a:lnTo>
                    <a:pt x="518" y="111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36" name="Google Shape;18036;p63"/>
            <p:cNvSpPr/>
            <p:nvPr/>
          </p:nvSpPr>
          <p:spPr>
            <a:xfrm>
              <a:off x="2815475" y="109120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37" y="1"/>
                  </a:moveTo>
                  <a:lnTo>
                    <a:pt x="1" y="38"/>
                  </a:lnTo>
                  <a:lnTo>
                    <a:pt x="1" y="925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37" name="Google Shape;18037;p63"/>
            <p:cNvSpPr/>
            <p:nvPr/>
          </p:nvSpPr>
          <p:spPr>
            <a:xfrm>
              <a:off x="2813625" y="10893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8"/>
                  </a:lnTo>
                  <a:lnTo>
                    <a:pt x="75" y="998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38" name="Google Shape;18038;p63"/>
            <p:cNvSpPr/>
            <p:nvPr/>
          </p:nvSpPr>
          <p:spPr>
            <a:xfrm>
              <a:off x="2824725" y="10838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39" name="Google Shape;18039;p63"/>
            <p:cNvSpPr/>
            <p:nvPr/>
          </p:nvSpPr>
          <p:spPr>
            <a:xfrm>
              <a:off x="2825650" y="10829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40" name="Google Shape;18040;p63"/>
            <p:cNvSpPr/>
            <p:nvPr/>
          </p:nvSpPr>
          <p:spPr>
            <a:xfrm>
              <a:off x="2813625" y="10829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481" y="0"/>
                  </a:moveTo>
                  <a:lnTo>
                    <a:pt x="1" y="259"/>
                  </a:lnTo>
                  <a:lnTo>
                    <a:pt x="75" y="33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41" name="Google Shape;18041;p63"/>
            <p:cNvSpPr/>
            <p:nvPr/>
          </p:nvSpPr>
          <p:spPr>
            <a:xfrm>
              <a:off x="2815475" y="108290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481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42" name="Google Shape;18042;p63"/>
            <p:cNvSpPr/>
            <p:nvPr/>
          </p:nvSpPr>
          <p:spPr>
            <a:xfrm>
              <a:off x="2804375" y="109675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43" name="Google Shape;18043;p63"/>
            <p:cNvSpPr/>
            <p:nvPr/>
          </p:nvSpPr>
          <p:spPr>
            <a:xfrm>
              <a:off x="2803450" y="109582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1" y="1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44" name="Google Shape;18044;p63"/>
            <p:cNvSpPr/>
            <p:nvPr/>
          </p:nvSpPr>
          <p:spPr>
            <a:xfrm>
              <a:off x="2813625" y="10893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8"/>
                  </a:lnTo>
                  <a:lnTo>
                    <a:pt x="75" y="998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45" name="Google Shape;18045;p63"/>
            <p:cNvSpPr/>
            <p:nvPr/>
          </p:nvSpPr>
          <p:spPr>
            <a:xfrm>
              <a:off x="2815475" y="10893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1" y="74"/>
                  </a:lnTo>
                  <a:lnTo>
                    <a:pt x="1" y="998"/>
                  </a:lnTo>
                  <a:lnTo>
                    <a:pt x="74" y="99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46" name="Google Shape;18046;p63"/>
            <p:cNvSpPr/>
            <p:nvPr/>
          </p:nvSpPr>
          <p:spPr>
            <a:xfrm>
              <a:off x="2803450" y="10884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482" y="0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555" y="3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47" name="Google Shape;18047;p63"/>
            <p:cNvSpPr/>
            <p:nvPr/>
          </p:nvSpPr>
          <p:spPr>
            <a:xfrm>
              <a:off x="2804375" y="1089375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48" name="Google Shape;18048;p63"/>
            <p:cNvSpPr/>
            <p:nvPr/>
          </p:nvSpPr>
          <p:spPr>
            <a:xfrm>
              <a:off x="2794225" y="11032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1"/>
                  </a:moveTo>
                  <a:lnTo>
                    <a:pt x="0" y="925"/>
                  </a:lnTo>
                  <a:lnTo>
                    <a:pt x="37" y="88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49" name="Google Shape;18049;p63"/>
            <p:cNvSpPr/>
            <p:nvPr/>
          </p:nvSpPr>
          <p:spPr>
            <a:xfrm>
              <a:off x="2793300" y="1101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50" name="Google Shape;18050;p63"/>
            <p:cNvSpPr/>
            <p:nvPr/>
          </p:nvSpPr>
          <p:spPr>
            <a:xfrm>
              <a:off x="2803450" y="109675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51" name="Google Shape;18051;p63"/>
            <p:cNvSpPr/>
            <p:nvPr/>
          </p:nvSpPr>
          <p:spPr>
            <a:xfrm>
              <a:off x="2804375" y="1095825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75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52" name="Google Shape;18052;p63"/>
            <p:cNvSpPr/>
            <p:nvPr/>
          </p:nvSpPr>
          <p:spPr>
            <a:xfrm>
              <a:off x="2793300" y="10939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444" y="1"/>
                  </a:moveTo>
                  <a:lnTo>
                    <a:pt x="0" y="297"/>
                  </a:lnTo>
                  <a:lnTo>
                    <a:pt x="37" y="334"/>
                  </a:lnTo>
                  <a:lnTo>
                    <a:pt x="518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53" name="Google Shape;18053;p63"/>
            <p:cNvSpPr/>
            <p:nvPr/>
          </p:nvSpPr>
          <p:spPr>
            <a:xfrm>
              <a:off x="2794225" y="1095825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481" y="1"/>
                  </a:moveTo>
                  <a:lnTo>
                    <a:pt x="0" y="260"/>
                  </a:lnTo>
                  <a:lnTo>
                    <a:pt x="0" y="297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54" name="Google Shape;18054;p63"/>
            <p:cNvSpPr/>
            <p:nvPr/>
          </p:nvSpPr>
          <p:spPr>
            <a:xfrm>
              <a:off x="2561300" y="832425"/>
              <a:ext cx="6500" cy="164525"/>
            </a:xfrm>
            <a:custGeom>
              <a:avLst/>
              <a:gdLst/>
              <a:ahLst/>
              <a:cxnLst/>
              <a:rect l="l" t="t" r="r" b="b"/>
              <a:pathLst>
                <a:path w="260" h="6581" extrusionOk="0">
                  <a:moveTo>
                    <a:pt x="259" y="0"/>
                  </a:moveTo>
                  <a:cubicBezTo>
                    <a:pt x="222" y="37"/>
                    <a:pt x="185" y="74"/>
                    <a:pt x="75" y="74"/>
                  </a:cubicBezTo>
                  <a:lnTo>
                    <a:pt x="1" y="6507"/>
                  </a:lnTo>
                  <a:lnTo>
                    <a:pt x="111" y="6581"/>
                  </a:lnTo>
                  <a:lnTo>
                    <a:pt x="259" y="650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55" name="Google Shape;18055;p63"/>
            <p:cNvSpPr/>
            <p:nvPr/>
          </p:nvSpPr>
          <p:spPr>
            <a:xfrm>
              <a:off x="2561300" y="834275"/>
              <a:ext cx="2800" cy="162675"/>
            </a:xfrm>
            <a:custGeom>
              <a:avLst/>
              <a:gdLst/>
              <a:ahLst/>
              <a:cxnLst/>
              <a:rect l="l" t="t" r="r" b="b"/>
              <a:pathLst>
                <a:path w="112" h="6507" extrusionOk="0">
                  <a:moveTo>
                    <a:pt x="1" y="0"/>
                  </a:moveTo>
                  <a:lnTo>
                    <a:pt x="1" y="6433"/>
                  </a:lnTo>
                  <a:lnTo>
                    <a:pt x="111" y="65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56" name="Google Shape;18056;p63"/>
            <p:cNvSpPr/>
            <p:nvPr/>
          </p:nvSpPr>
          <p:spPr>
            <a:xfrm>
              <a:off x="2565925" y="8583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7" y="44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57" name="Google Shape;18057;p63"/>
            <p:cNvSpPr/>
            <p:nvPr/>
          </p:nvSpPr>
          <p:spPr>
            <a:xfrm>
              <a:off x="2566850" y="834275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629" y="0"/>
                  </a:moveTo>
                  <a:lnTo>
                    <a:pt x="592" y="37"/>
                  </a:lnTo>
                  <a:lnTo>
                    <a:pt x="518" y="37"/>
                  </a:lnTo>
                  <a:lnTo>
                    <a:pt x="46" y="947"/>
                  </a:lnTo>
                  <a:lnTo>
                    <a:pt x="46" y="947"/>
                  </a:lnTo>
                  <a:lnTo>
                    <a:pt x="629" y="0"/>
                  </a:lnTo>
                  <a:close/>
                  <a:moveTo>
                    <a:pt x="46" y="947"/>
                  </a:moveTo>
                  <a:lnTo>
                    <a:pt x="37" y="961"/>
                  </a:lnTo>
                  <a:lnTo>
                    <a:pt x="0" y="1035"/>
                  </a:lnTo>
                  <a:lnTo>
                    <a:pt x="46" y="947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58" name="Google Shape;18058;p63"/>
            <p:cNvSpPr/>
            <p:nvPr/>
          </p:nvSpPr>
          <p:spPr>
            <a:xfrm>
              <a:off x="2565925" y="833350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592" y="0"/>
                  </a:moveTo>
                  <a:lnTo>
                    <a:pt x="0" y="1072"/>
                  </a:lnTo>
                  <a:lnTo>
                    <a:pt x="37" y="1072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59" name="Google Shape;18059;p63"/>
            <p:cNvSpPr/>
            <p:nvPr/>
          </p:nvSpPr>
          <p:spPr>
            <a:xfrm>
              <a:off x="2566850" y="861075"/>
              <a:ext cx="17575" cy="43450"/>
            </a:xfrm>
            <a:custGeom>
              <a:avLst/>
              <a:gdLst/>
              <a:ahLst/>
              <a:cxnLst/>
              <a:rect l="l" t="t" r="r" b="b"/>
              <a:pathLst>
                <a:path w="703" h="1738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62"/>
                  </a:lnTo>
                  <a:lnTo>
                    <a:pt x="629" y="1738"/>
                  </a:lnTo>
                  <a:lnTo>
                    <a:pt x="703" y="1701"/>
                  </a:lnTo>
                  <a:lnTo>
                    <a:pt x="370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60" name="Google Shape;18060;p63"/>
            <p:cNvSpPr/>
            <p:nvPr/>
          </p:nvSpPr>
          <p:spPr>
            <a:xfrm>
              <a:off x="2565925" y="89342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61" name="Google Shape;18061;p63"/>
            <p:cNvSpPr/>
            <p:nvPr/>
          </p:nvSpPr>
          <p:spPr>
            <a:xfrm>
              <a:off x="2565925" y="862000"/>
              <a:ext cx="16650" cy="42525"/>
            </a:xfrm>
            <a:custGeom>
              <a:avLst/>
              <a:gdLst/>
              <a:ahLst/>
              <a:cxnLst/>
              <a:rect l="l" t="t" r="r" b="b"/>
              <a:pathLst>
                <a:path w="666" h="1701" extrusionOk="0">
                  <a:moveTo>
                    <a:pt x="0" y="0"/>
                  </a:moveTo>
                  <a:lnTo>
                    <a:pt x="629" y="1701"/>
                  </a:lnTo>
                  <a:lnTo>
                    <a:pt x="666" y="1664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62" name="Google Shape;18062;p63"/>
            <p:cNvSpPr/>
            <p:nvPr/>
          </p:nvSpPr>
          <p:spPr>
            <a:xfrm>
              <a:off x="2565925" y="860150"/>
              <a:ext cx="18500" cy="12025"/>
            </a:xfrm>
            <a:custGeom>
              <a:avLst/>
              <a:gdLst/>
              <a:ahLst/>
              <a:cxnLst/>
              <a:rect l="l" t="t" r="r" b="b"/>
              <a:pathLst>
                <a:path w="740" h="481" extrusionOk="0">
                  <a:moveTo>
                    <a:pt x="0" y="0"/>
                  </a:moveTo>
                  <a:lnTo>
                    <a:pt x="0" y="74"/>
                  </a:lnTo>
                  <a:lnTo>
                    <a:pt x="666" y="481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63" name="Google Shape;18063;p63"/>
            <p:cNvSpPr/>
            <p:nvPr/>
          </p:nvSpPr>
          <p:spPr>
            <a:xfrm>
              <a:off x="2565925" y="929475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37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666" y="481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64" name="Google Shape;18064;p63"/>
            <p:cNvSpPr/>
            <p:nvPr/>
          </p:nvSpPr>
          <p:spPr>
            <a:xfrm>
              <a:off x="2566850" y="931325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61"/>
                  </a:lnTo>
                  <a:lnTo>
                    <a:pt x="629" y="1775"/>
                  </a:lnTo>
                  <a:lnTo>
                    <a:pt x="703" y="1701"/>
                  </a:lnTo>
                  <a:lnTo>
                    <a:pt x="370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65" name="Google Shape;18065;p63"/>
            <p:cNvSpPr/>
            <p:nvPr/>
          </p:nvSpPr>
          <p:spPr>
            <a:xfrm>
              <a:off x="2565925" y="96367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66" name="Google Shape;18066;p63"/>
            <p:cNvSpPr/>
            <p:nvPr/>
          </p:nvSpPr>
          <p:spPr>
            <a:xfrm>
              <a:off x="2566850" y="9914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29" y="518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67" name="Google Shape;18067;p63"/>
            <p:cNvSpPr/>
            <p:nvPr/>
          </p:nvSpPr>
          <p:spPr>
            <a:xfrm>
              <a:off x="2565925" y="991400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740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68" name="Google Shape;18068;p63"/>
            <p:cNvSpPr/>
            <p:nvPr/>
          </p:nvSpPr>
          <p:spPr>
            <a:xfrm>
              <a:off x="2566850" y="975675"/>
              <a:ext cx="15725" cy="16675"/>
            </a:xfrm>
            <a:custGeom>
              <a:avLst/>
              <a:gdLst/>
              <a:ahLst/>
              <a:cxnLst/>
              <a:rect l="l" t="t" r="r" b="b"/>
              <a:pathLst>
                <a:path w="629" h="667" extrusionOk="0">
                  <a:moveTo>
                    <a:pt x="518" y="1"/>
                  </a:moveTo>
                  <a:lnTo>
                    <a:pt x="0" y="666"/>
                  </a:lnTo>
                  <a:lnTo>
                    <a:pt x="37" y="629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69" name="Google Shape;18069;p63"/>
            <p:cNvSpPr/>
            <p:nvPr/>
          </p:nvSpPr>
          <p:spPr>
            <a:xfrm>
              <a:off x="2565925" y="973825"/>
              <a:ext cx="15725" cy="18525"/>
            </a:xfrm>
            <a:custGeom>
              <a:avLst/>
              <a:gdLst/>
              <a:ahLst/>
              <a:cxnLst/>
              <a:rect l="l" t="t" r="r" b="b"/>
              <a:pathLst>
                <a:path w="629" h="741" extrusionOk="0">
                  <a:moveTo>
                    <a:pt x="592" y="1"/>
                  </a:moveTo>
                  <a:lnTo>
                    <a:pt x="0" y="703"/>
                  </a:lnTo>
                  <a:lnTo>
                    <a:pt x="37" y="740"/>
                  </a:lnTo>
                  <a:lnTo>
                    <a:pt x="629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70" name="Google Shape;18070;p63"/>
            <p:cNvSpPr/>
            <p:nvPr/>
          </p:nvSpPr>
          <p:spPr>
            <a:xfrm>
              <a:off x="2565925" y="9645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2"/>
                  </a:lnTo>
                  <a:lnTo>
                    <a:pt x="666" y="519"/>
                  </a:lnTo>
                  <a:lnTo>
                    <a:pt x="74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71" name="Google Shape;18071;p63"/>
            <p:cNvSpPr/>
            <p:nvPr/>
          </p:nvSpPr>
          <p:spPr>
            <a:xfrm>
              <a:off x="2565925" y="932250"/>
              <a:ext cx="16650" cy="43450"/>
            </a:xfrm>
            <a:custGeom>
              <a:avLst/>
              <a:gdLst/>
              <a:ahLst/>
              <a:cxnLst/>
              <a:rect l="l" t="t" r="r" b="b"/>
              <a:pathLst>
                <a:path w="666" h="1738" extrusionOk="0">
                  <a:moveTo>
                    <a:pt x="0" y="0"/>
                  </a:moveTo>
                  <a:lnTo>
                    <a:pt x="629" y="1738"/>
                  </a:lnTo>
                  <a:lnTo>
                    <a:pt x="666" y="1664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72" name="Google Shape;18072;p63"/>
            <p:cNvSpPr/>
            <p:nvPr/>
          </p:nvSpPr>
          <p:spPr>
            <a:xfrm>
              <a:off x="2565925" y="930400"/>
              <a:ext cx="18500" cy="11100"/>
            </a:xfrm>
            <a:custGeom>
              <a:avLst/>
              <a:gdLst/>
              <a:ahLst/>
              <a:cxnLst/>
              <a:rect l="l" t="t" r="r" b="b"/>
              <a:pathLst>
                <a:path w="740" h="444" extrusionOk="0">
                  <a:moveTo>
                    <a:pt x="0" y="0"/>
                  </a:moveTo>
                  <a:lnTo>
                    <a:pt x="0" y="74"/>
                  </a:lnTo>
                  <a:lnTo>
                    <a:pt x="666" y="444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73" name="Google Shape;18073;p63"/>
            <p:cNvSpPr/>
            <p:nvPr/>
          </p:nvSpPr>
          <p:spPr>
            <a:xfrm>
              <a:off x="2566850" y="904500"/>
              <a:ext cx="15725" cy="25925"/>
            </a:xfrm>
            <a:custGeom>
              <a:avLst/>
              <a:gdLst/>
              <a:ahLst/>
              <a:cxnLst/>
              <a:rect l="l" t="t" r="r" b="b"/>
              <a:pathLst>
                <a:path w="629" h="1037" extrusionOk="0">
                  <a:moveTo>
                    <a:pt x="518" y="1"/>
                  </a:moveTo>
                  <a:lnTo>
                    <a:pt x="0" y="1036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74" name="Google Shape;18074;p63"/>
            <p:cNvSpPr/>
            <p:nvPr/>
          </p:nvSpPr>
          <p:spPr>
            <a:xfrm>
              <a:off x="2565925" y="894350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740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75" name="Google Shape;18075;p63"/>
            <p:cNvSpPr/>
            <p:nvPr/>
          </p:nvSpPr>
          <p:spPr>
            <a:xfrm>
              <a:off x="2565925" y="903575"/>
              <a:ext cx="15725" cy="26850"/>
            </a:xfrm>
            <a:custGeom>
              <a:avLst/>
              <a:gdLst/>
              <a:ahLst/>
              <a:cxnLst/>
              <a:rect l="l" t="t" r="r" b="b"/>
              <a:pathLst>
                <a:path w="629" h="1074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073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76" name="Google Shape;18076;p63"/>
            <p:cNvSpPr/>
            <p:nvPr/>
          </p:nvSpPr>
          <p:spPr>
            <a:xfrm>
              <a:off x="2581625" y="821325"/>
              <a:ext cx="4650" cy="186725"/>
            </a:xfrm>
            <a:custGeom>
              <a:avLst/>
              <a:gdLst/>
              <a:ahLst/>
              <a:cxnLst/>
              <a:rect l="l" t="t" r="r" b="b"/>
              <a:pathLst>
                <a:path w="186" h="7469" extrusionOk="0">
                  <a:moveTo>
                    <a:pt x="186" y="1"/>
                  </a:moveTo>
                  <a:cubicBezTo>
                    <a:pt x="186" y="74"/>
                    <a:pt x="149" y="111"/>
                    <a:pt x="112" y="111"/>
                  </a:cubicBezTo>
                  <a:lnTo>
                    <a:pt x="1" y="7358"/>
                  </a:lnTo>
                  <a:lnTo>
                    <a:pt x="149" y="7469"/>
                  </a:lnTo>
                  <a:lnTo>
                    <a:pt x="186" y="7395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77" name="Google Shape;18077;p63"/>
            <p:cNvSpPr/>
            <p:nvPr/>
          </p:nvSpPr>
          <p:spPr>
            <a:xfrm>
              <a:off x="2581625" y="824100"/>
              <a:ext cx="3725" cy="183950"/>
            </a:xfrm>
            <a:custGeom>
              <a:avLst/>
              <a:gdLst/>
              <a:ahLst/>
              <a:cxnLst/>
              <a:rect l="l" t="t" r="r" b="b"/>
              <a:pathLst>
                <a:path w="149" h="7358" extrusionOk="0">
                  <a:moveTo>
                    <a:pt x="149" y="0"/>
                  </a:moveTo>
                  <a:cubicBezTo>
                    <a:pt x="112" y="0"/>
                    <a:pt x="38" y="37"/>
                    <a:pt x="1" y="74"/>
                  </a:cubicBezTo>
                  <a:lnTo>
                    <a:pt x="1" y="7247"/>
                  </a:lnTo>
                  <a:lnTo>
                    <a:pt x="149" y="735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78" name="Google Shape;18078;p63"/>
            <p:cNvSpPr/>
            <p:nvPr/>
          </p:nvSpPr>
          <p:spPr>
            <a:xfrm>
              <a:off x="2558525" y="834275"/>
              <a:ext cx="7425" cy="164525"/>
            </a:xfrm>
            <a:custGeom>
              <a:avLst/>
              <a:gdLst/>
              <a:ahLst/>
              <a:cxnLst/>
              <a:rect l="l" t="t" r="r" b="b"/>
              <a:pathLst>
                <a:path w="297" h="6581" extrusionOk="0">
                  <a:moveTo>
                    <a:pt x="186" y="0"/>
                  </a:moveTo>
                  <a:cubicBezTo>
                    <a:pt x="149" y="0"/>
                    <a:pt x="38" y="0"/>
                    <a:pt x="1" y="37"/>
                  </a:cubicBezTo>
                  <a:lnTo>
                    <a:pt x="1" y="6470"/>
                  </a:lnTo>
                  <a:lnTo>
                    <a:pt x="149" y="6581"/>
                  </a:lnTo>
                  <a:lnTo>
                    <a:pt x="296" y="647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79" name="Google Shape;18079;p63"/>
            <p:cNvSpPr/>
            <p:nvPr/>
          </p:nvSpPr>
          <p:spPr>
            <a:xfrm>
              <a:off x="2562225" y="833350"/>
              <a:ext cx="3725" cy="165450"/>
            </a:xfrm>
            <a:custGeom>
              <a:avLst/>
              <a:gdLst/>
              <a:ahLst/>
              <a:cxnLst/>
              <a:rect l="l" t="t" r="r" b="b"/>
              <a:pathLst>
                <a:path w="149" h="6618" extrusionOk="0">
                  <a:moveTo>
                    <a:pt x="148" y="0"/>
                  </a:moveTo>
                  <a:cubicBezTo>
                    <a:pt x="74" y="0"/>
                    <a:pt x="38" y="37"/>
                    <a:pt x="1" y="37"/>
                  </a:cubicBezTo>
                  <a:lnTo>
                    <a:pt x="1" y="6618"/>
                  </a:lnTo>
                  <a:lnTo>
                    <a:pt x="148" y="650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80" name="Google Shape;18080;p63"/>
            <p:cNvSpPr/>
            <p:nvPr/>
          </p:nvSpPr>
          <p:spPr>
            <a:xfrm>
              <a:off x="2540975" y="858300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44"/>
                  </a:lnTo>
                  <a:lnTo>
                    <a:pt x="111" y="555"/>
                  </a:lnTo>
                  <a:lnTo>
                    <a:pt x="851" y="148"/>
                  </a:lnTo>
                  <a:lnTo>
                    <a:pt x="851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81" name="Google Shape;18081;p63"/>
            <p:cNvSpPr/>
            <p:nvPr/>
          </p:nvSpPr>
          <p:spPr>
            <a:xfrm>
              <a:off x="2542825" y="862000"/>
              <a:ext cx="16650" cy="44375"/>
            </a:xfrm>
            <a:custGeom>
              <a:avLst/>
              <a:gdLst/>
              <a:ahLst/>
              <a:cxnLst/>
              <a:rect l="l" t="t" r="r" b="b"/>
              <a:pathLst>
                <a:path w="666" h="1775" extrusionOk="0">
                  <a:moveTo>
                    <a:pt x="629" y="0"/>
                  </a:moveTo>
                  <a:lnTo>
                    <a:pt x="296" y="851"/>
                  </a:lnTo>
                  <a:lnTo>
                    <a:pt x="0" y="1701"/>
                  </a:lnTo>
                  <a:lnTo>
                    <a:pt x="37" y="1775"/>
                  </a:lnTo>
                  <a:lnTo>
                    <a:pt x="296" y="961"/>
                  </a:lnTo>
                  <a:lnTo>
                    <a:pt x="666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82" name="Google Shape;18082;p63"/>
            <p:cNvSpPr/>
            <p:nvPr/>
          </p:nvSpPr>
          <p:spPr>
            <a:xfrm>
              <a:off x="2540975" y="894350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1" y="148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83" name="Google Shape;18083;p63"/>
            <p:cNvSpPr/>
            <p:nvPr/>
          </p:nvSpPr>
          <p:spPr>
            <a:xfrm>
              <a:off x="2543750" y="862000"/>
              <a:ext cx="18500" cy="42525"/>
            </a:xfrm>
            <a:custGeom>
              <a:avLst/>
              <a:gdLst/>
              <a:ahLst/>
              <a:cxnLst/>
              <a:rect l="l" t="t" r="r" b="b"/>
              <a:pathLst>
                <a:path w="740" h="1701" extrusionOk="0">
                  <a:moveTo>
                    <a:pt x="740" y="0"/>
                  </a:moveTo>
                  <a:lnTo>
                    <a:pt x="629" y="111"/>
                  </a:lnTo>
                  <a:lnTo>
                    <a:pt x="0" y="1701"/>
                  </a:lnTo>
                  <a:lnTo>
                    <a:pt x="37" y="170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84" name="Google Shape;18084;p63"/>
            <p:cNvSpPr/>
            <p:nvPr/>
          </p:nvSpPr>
          <p:spPr>
            <a:xfrm>
              <a:off x="2542825" y="860150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777" y="0"/>
                  </a:moveTo>
                  <a:lnTo>
                    <a:pt x="0" y="444"/>
                  </a:lnTo>
                  <a:lnTo>
                    <a:pt x="37" y="481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85" name="Google Shape;18085;p63"/>
            <p:cNvSpPr/>
            <p:nvPr/>
          </p:nvSpPr>
          <p:spPr>
            <a:xfrm>
              <a:off x="2540975" y="929475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1" y="111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86" name="Google Shape;18086;p63"/>
            <p:cNvSpPr/>
            <p:nvPr/>
          </p:nvSpPr>
          <p:spPr>
            <a:xfrm>
              <a:off x="2542825" y="932250"/>
              <a:ext cx="16650" cy="44375"/>
            </a:xfrm>
            <a:custGeom>
              <a:avLst/>
              <a:gdLst/>
              <a:ahLst/>
              <a:cxnLst/>
              <a:rect l="l" t="t" r="r" b="b"/>
              <a:pathLst>
                <a:path w="666" h="1775" extrusionOk="0">
                  <a:moveTo>
                    <a:pt x="629" y="0"/>
                  </a:moveTo>
                  <a:lnTo>
                    <a:pt x="296" y="850"/>
                  </a:lnTo>
                  <a:lnTo>
                    <a:pt x="0" y="1738"/>
                  </a:lnTo>
                  <a:lnTo>
                    <a:pt x="37" y="1775"/>
                  </a:lnTo>
                  <a:lnTo>
                    <a:pt x="296" y="998"/>
                  </a:lnTo>
                  <a:lnTo>
                    <a:pt x="666" y="7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87" name="Google Shape;18087;p63"/>
            <p:cNvSpPr/>
            <p:nvPr/>
          </p:nvSpPr>
          <p:spPr>
            <a:xfrm>
              <a:off x="2540975" y="96457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740" y="1"/>
                  </a:moveTo>
                  <a:lnTo>
                    <a:pt x="0" y="445"/>
                  </a:lnTo>
                  <a:lnTo>
                    <a:pt x="111" y="556"/>
                  </a:lnTo>
                  <a:lnTo>
                    <a:pt x="851" y="149"/>
                  </a:lnTo>
                  <a:lnTo>
                    <a:pt x="851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88" name="Google Shape;18088;p63"/>
            <p:cNvSpPr/>
            <p:nvPr/>
          </p:nvSpPr>
          <p:spPr>
            <a:xfrm>
              <a:off x="2542825" y="99232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629" y="0"/>
                  </a:moveTo>
                  <a:lnTo>
                    <a:pt x="0" y="370"/>
                  </a:lnTo>
                  <a:lnTo>
                    <a:pt x="37" y="518"/>
                  </a:lnTo>
                  <a:lnTo>
                    <a:pt x="740" y="148"/>
                  </a:lnTo>
                  <a:lnTo>
                    <a:pt x="740" y="7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89" name="Google Shape;18089;p63"/>
            <p:cNvSpPr/>
            <p:nvPr/>
          </p:nvSpPr>
          <p:spPr>
            <a:xfrm>
              <a:off x="2542825" y="9923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90" name="Google Shape;18090;p63"/>
            <p:cNvSpPr/>
            <p:nvPr/>
          </p:nvSpPr>
          <p:spPr>
            <a:xfrm>
              <a:off x="2544675" y="976600"/>
              <a:ext cx="14800" cy="17600"/>
            </a:xfrm>
            <a:custGeom>
              <a:avLst/>
              <a:gdLst/>
              <a:ahLst/>
              <a:cxnLst/>
              <a:rect l="l" t="t" r="r" b="b"/>
              <a:pathLst>
                <a:path w="592" h="704" extrusionOk="0">
                  <a:moveTo>
                    <a:pt x="0" y="1"/>
                  </a:moveTo>
                  <a:lnTo>
                    <a:pt x="494" y="560"/>
                  </a:lnTo>
                  <a:lnTo>
                    <a:pt x="111" y="1"/>
                  </a:lnTo>
                  <a:close/>
                  <a:moveTo>
                    <a:pt x="494" y="560"/>
                  </a:moveTo>
                  <a:lnTo>
                    <a:pt x="592" y="703"/>
                  </a:lnTo>
                  <a:lnTo>
                    <a:pt x="555" y="629"/>
                  </a:lnTo>
                  <a:lnTo>
                    <a:pt x="494" y="5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91" name="Google Shape;18091;p63"/>
            <p:cNvSpPr/>
            <p:nvPr/>
          </p:nvSpPr>
          <p:spPr>
            <a:xfrm>
              <a:off x="2545600" y="975675"/>
              <a:ext cx="16650" cy="18525"/>
            </a:xfrm>
            <a:custGeom>
              <a:avLst/>
              <a:gdLst/>
              <a:ahLst/>
              <a:cxnLst/>
              <a:rect l="l" t="t" r="r" b="b"/>
              <a:pathLst>
                <a:path w="666" h="741" extrusionOk="0">
                  <a:moveTo>
                    <a:pt x="74" y="1"/>
                  </a:moveTo>
                  <a:lnTo>
                    <a:pt x="0" y="38"/>
                  </a:lnTo>
                  <a:lnTo>
                    <a:pt x="555" y="740"/>
                  </a:lnTo>
                  <a:lnTo>
                    <a:pt x="666" y="66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92" name="Google Shape;18092;p63"/>
            <p:cNvSpPr/>
            <p:nvPr/>
          </p:nvSpPr>
          <p:spPr>
            <a:xfrm>
              <a:off x="2542825" y="9664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1"/>
                  </a:moveTo>
                  <a:lnTo>
                    <a:pt x="0" y="408"/>
                  </a:lnTo>
                  <a:lnTo>
                    <a:pt x="37" y="482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93" name="Google Shape;18093;p63"/>
            <p:cNvSpPr/>
            <p:nvPr/>
          </p:nvSpPr>
          <p:spPr>
            <a:xfrm>
              <a:off x="2543750" y="932250"/>
              <a:ext cx="18500" cy="43450"/>
            </a:xfrm>
            <a:custGeom>
              <a:avLst/>
              <a:gdLst/>
              <a:ahLst/>
              <a:cxnLst/>
              <a:rect l="l" t="t" r="r" b="b"/>
              <a:pathLst>
                <a:path w="740" h="1738" extrusionOk="0">
                  <a:moveTo>
                    <a:pt x="740" y="0"/>
                  </a:moveTo>
                  <a:lnTo>
                    <a:pt x="629" y="111"/>
                  </a:lnTo>
                  <a:lnTo>
                    <a:pt x="0" y="1738"/>
                  </a:lnTo>
                  <a:lnTo>
                    <a:pt x="37" y="1738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94" name="Google Shape;18094;p63"/>
            <p:cNvSpPr/>
            <p:nvPr/>
          </p:nvSpPr>
          <p:spPr>
            <a:xfrm>
              <a:off x="2542825" y="9304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95" name="Google Shape;18095;p63"/>
            <p:cNvSpPr/>
            <p:nvPr/>
          </p:nvSpPr>
          <p:spPr>
            <a:xfrm>
              <a:off x="2544675" y="906350"/>
              <a:ext cx="14800" cy="25000"/>
            </a:xfrm>
            <a:custGeom>
              <a:avLst/>
              <a:gdLst/>
              <a:ahLst/>
              <a:cxnLst/>
              <a:rect l="l" t="t" r="r" b="b"/>
              <a:pathLst>
                <a:path w="592" h="1000" extrusionOk="0">
                  <a:moveTo>
                    <a:pt x="0" y="1"/>
                  </a:moveTo>
                  <a:lnTo>
                    <a:pt x="555" y="962"/>
                  </a:lnTo>
                  <a:lnTo>
                    <a:pt x="592" y="999"/>
                  </a:lnTo>
                  <a:lnTo>
                    <a:pt x="592" y="99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96" name="Google Shape;18096;p63"/>
            <p:cNvSpPr/>
            <p:nvPr/>
          </p:nvSpPr>
          <p:spPr>
            <a:xfrm>
              <a:off x="2542825" y="8952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97" name="Google Shape;18097;p63"/>
            <p:cNvSpPr/>
            <p:nvPr/>
          </p:nvSpPr>
          <p:spPr>
            <a:xfrm>
              <a:off x="2545600" y="904500"/>
              <a:ext cx="16650" cy="26850"/>
            </a:xfrm>
            <a:custGeom>
              <a:avLst/>
              <a:gdLst/>
              <a:ahLst/>
              <a:cxnLst/>
              <a:rect l="l" t="t" r="r" b="b"/>
              <a:pathLst>
                <a:path w="666" h="1074" extrusionOk="0">
                  <a:moveTo>
                    <a:pt x="74" y="1"/>
                  </a:moveTo>
                  <a:lnTo>
                    <a:pt x="0" y="75"/>
                  </a:lnTo>
                  <a:lnTo>
                    <a:pt x="555" y="1073"/>
                  </a:lnTo>
                  <a:lnTo>
                    <a:pt x="666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98" name="Google Shape;18098;p63"/>
            <p:cNvSpPr/>
            <p:nvPr/>
          </p:nvSpPr>
          <p:spPr>
            <a:xfrm>
              <a:off x="2540975" y="835200"/>
              <a:ext cx="3725" cy="173775"/>
            </a:xfrm>
            <a:custGeom>
              <a:avLst/>
              <a:gdLst/>
              <a:ahLst/>
              <a:cxnLst/>
              <a:rect l="l" t="t" r="r" b="b"/>
              <a:pathLst>
                <a:path w="149" h="6951" extrusionOk="0">
                  <a:moveTo>
                    <a:pt x="0" y="0"/>
                  </a:moveTo>
                  <a:lnTo>
                    <a:pt x="0" y="6951"/>
                  </a:lnTo>
                  <a:lnTo>
                    <a:pt x="148" y="684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99" name="Google Shape;18099;p63"/>
            <p:cNvSpPr/>
            <p:nvPr/>
          </p:nvSpPr>
          <p:spPr>
            <a:xfrm>
              <a:off x="2540050" y="835200"/>
              <a:ext cx="7425" cy="174700"/>
            </a:xfrm>
            <a:custGeom>
              <a:avLst/>
              <a:gdLst/>
              <a:ahLst/>
              <a:cxnLst/>
              <a:rect l="l" t="t" r="r" b="b"/>
              <a:pathLst>
                <a:path w="297" h="6988" extrusionOk="0">
                  <a:moveTo>
                    <a:pt x="111" y="0"/>
                  </a:moveTo>
                  <a:lnTo>
                    <a:pt x="0" y="6914"/>
                  </a:lnTo>
                  <a:lnTo>
                    <a:pt x="148" y="6988"/>
                  </a:lnTo>
                  <a:lnTo>
                    <a:pt x="296" y="691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00" name="Google Shape;18100;p63"/>
            <p:cNvSpPr/>
            <p:nvPr/>
          </p:nvSpPr>
          <p:spPr>
            <a:xfrm>
              <a:off x="2539125" y="835200"/>
              <a:ext cx="3725" cy="174700"/>
            </a:xfrm>
            <a:custGeom>
              <a:avLst/>
              <a:gdLst/>
              <a:ahLst/>
              <a:cxnLst/>
              <a:rect l="l" t="t" r="r" b="b"/>
              <a:pathLst>
                <a:path w="149" h="6988" extrusionOk="0">
                  <a:moveTo>
                    <a:pt x="0" y="0"/>
                  </a:moveTo>
                  <a:lnTo>
                    <a:pt x="0" y="6914"/>
                  </a:lnTo>
                  <a:lnTo>
                    <a:pt x="148" y="698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01" name="Google Shape;18101;p63"/>
            <p:cNvSpPr/>
            <p:nvPr/>
          </p:nvSpPr>
          <p:spPr>
            <a:xfrm>
              <a:off x="2543750" y="837050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0" y="0"/>
                  </a:moveTo>
                  <a:lnTo>
                    <a:pt x="0" y="74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02" name="Google Shape;18102;p63"/>
            <p:cNvSpPr/>
            <p:nvPr/>
          </p:nvSpPr>
          <p:spPr>
            <a:xfrm>
              <a:off x="2543750" y="8712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6"/>
                  </a:lnTo>
                  <a:lnTo>
                    <a:pt x="777" y="40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03" name="Google Shape;18103;p63"/>
            <p:cNvSpPr/>
            <p:nvPr/>
          </p:nvSpPr>
          <p:spPr>
            <a:xfrm>
              <a:off x="2545600" y="847200"/>
              <a:ext cx="15725" cy="24975"/>
            </a:xfrm>
            <a:custGeom>
              <a:avLst/>
              <a:gdLst/>
              <a:ahLst/>
              <a:cxnLst/>
              <a:rect l="l" t="t" r="r" b="b"/>
              <a:pathLst>
                <a:path w="629" h="999" extrusionOk="0">
                  <a:moveTo>
                    <a:pt x="629" y="1"/>
                  </a:moveTo>
                  <a:lnTo>
                    <a:pt x="555" y="38"/>
                  </a:lnTo>
                  <a:lnTo>
                    <a:pt x="481" y="38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04" name="Google Shape;18104;p63"/>
            <p:cNvSpPr/>
            <p:nvPr/>
          </p:nvSpPr>
          <p:spPr>
            <a:xfrm>
              <a:off x="2543750" y="846275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592" y="1"/>
                  </a:moveTo>
                  <a:lnTo>
                    <a:pt x="0" y="1036"/>
                  </a:lnTo>
                  <a:lnTo>
                    <a:pt x="74" y="1036"/>
                  </a:lnTo>
                  <a:lnTo>
                    <a:pt x="629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05" name="Google Shape;18105;p63"/>
            <p:cNvSpPr/>
            <p:nvPr/>
          </p:nvSpPr>
          <p:spPr>
            <a:xfrm>
              <a:off x="2545600" y="874000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74" y="1"/>
                  </a:moveTo>
                  <a:lnTo>
                    <a:pt x="0" y="38"/>
                  </a:lnTo>
                  <a:lnTo>
                    <a:pt x="370" y="962"/>
                  </a:lnTo>
                  <a:lnTo>
                    <a:pt x="666" y="1738"/>
                  </a:lnTo>
                  <a:lnTo>
                    <a:pt x="703" y="1702"/>
                  </a:lnTo>
                  <a:lnTo>
                    <a:pt x="370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06" name="Google Shape;18106;p63"/>
            <p:cNvSpPr/>
            <p:nvPr/>
          </p:nvSpPr>
          <p:spPr>
            <a:xfrm>
              <a:off x="2543750" y="9063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740" y="555"/>
                  </a:lnTo>
                  <a:lnTo>
                    <a:pt x="777" y="40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07" name="Google Shape;18107;p63"/>
            <p:cNvSpPr/>
            <p:nvPr/>
          </p:nvSpPr>
          <p:spPr>
            <a:xfrm>
              <a:off x="2543750" y="874925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0" y="1"/>
                  </a:moveTo>
                  <a:lnTo>
                    <a:pt x="629" y="1701"/>
                  </a:lnTo>
                  <a:lnTo>
                    <a:pt x="740" y="1665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08" name="Google Shape;18108;p63"/>
            <p:cNvSpPr/>
            <p:nvPr/>
          </p:nvSpPr>
          <p:spPr>
            <a:xfrm>
              <a:off x="2543750" y="8721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9"/>
                  </a:lnTo>
                  <a:lnTo>
                    <a:pt x="777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09" name="Google Shape;18109;p63"/>
            <p:cNvSpPr/>
            <p:nvPr/>
          </p:nvSpPr>
          <p:spPr>
            <a:xfrm>
              <a:off x="2543750" y="9414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10" name="Google Shape;18110;p63"/>
            <p:cNvSpPr/>
            <p:nvPr/>
          </p:nvSpPr>
          <p:spPr>
            <a:xfrm>
              <a:off x="2545600" y="944250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74" y="1"/>
                  </a:moveTo>
                  <a:lnTo>
                    <a:pt x="0" y="38"/>
                  </a:lnTo>
                  <a:lnTo>
                    <a:pt x="370" y="962"/>
                  </a:lnTo>
                  <a:lnTo>
                    <a:pt x="666" y="1738"/>
                  </a:lnTo>
                  <a:lnTo>
                    <a:pt x="703" y="1701"/>
                  </a:lnTo>
                  <a:lnTo>
                    <a:pt x="370" y="81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11" name="Google Shape;18111;p63"/>
            <p:cNvSpPr/>
            <p:nvPr/>
          </p:nvSpPr>
          <p:spPr>
            <a:xfrm>
              <a:off x="2543750" y="9766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" y="1"/>
                  </a:moveTo>
                  <a:lnTo>
                    <a:pt x="0" y="38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12" name="Google Shape;18112;p63"/>
            <p:cNvSpPr/>
            <p:nvPr/>
          </p:nvSpPr>
          <p:spPr>
            <a:xfrm>
              <a:off x="2544675" y="1004325"/>
              <a:ext cx="21275" cy="12975"/>
            </a:xfrm>
            <a:custGeom>
              <a:avLst/>
              <a:gdLst/>
              <a:ahLst/>
              <a:cxnLst/>
              <a:rect l="l" t="t" r="r" b="b"/>
              <a:pathLst>
                <a:path w="851" h="519" extrusionOk="0">
                  <a:moveTo>
                    <a:pt x="111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703" y="518"/>
                  </a:lnTo>
                  <a:lnTo>
                    <a:pt x="850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13" name="Google Shape;18113;p63"/>
            <p:cNvSpPr/>
            <p:nvPr/>
          </p:nvSpPr>
          <p:spPr>
            <a:xfrm>
              <a:off x="2543750" y="10043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1"/>
                  </a:moveTo>
                  <a:lnTo>
                    <a:pt x="0" y="75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14" name="Google Shape;18114;p63"/>
            <p:cNvSpPr/>
            <p:nvPr/>
          </p:nvSpPr>
          <p:spPr>
            <a:xfrm>
              <a:off x="2545600" y="987700"/>
              <a:ext cx="15725" cy="17575"/>
            </a:xfrm>
            <a:custGeom>
              <a:avLst/>
              <a:gdLst/>
              <a:ahLst/>
              <a:cxnLst/>
              <a:rect l="l" t="t" r="r" b="b"/>
              <a:pathLst>
                <a:path w="629" h="703" extrusionOk="0">
                  <a:moveTo>
                    <a:pt x="481" y="0"/>
                  </a:moveTo>
                  <a:lnTo>
                    <a:pt x="0" y="703"/>
                  </a:lnTo>
                  <a:lnTo>
                    <a:pt x="74" y="66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15" name="Google Shape;18115;p63"/>
            <p:cNvSpPr/>
            <p:nvPr/>
          </p:nvSpPr>
          <p:spPr>
            <a:xfrm>
              <a:off x="2543750" y="986775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592" y="0"/>
                  </a:moveTo>
                  <a:lnTo>
                    <a:pt x="0" y="703"/>
                  </a:lnTo>
                  <a:lnTo>
                    <a:pt x="74" y="740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16" name="Google Shape;18116;p63"/>
            <p:cNvSpPr/>
            <p:nvPr/>
          </p:nvSpPr>
          <p:spPr>
            <a:xfrm>
              <a:off x="2543750" y="9775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1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17" name="Google Shape;18117;p63"/>
            <p:cNvSpPr/>
            <p:nvPr/>
          </p:nvSpPr>
          <p:spPr>
            <a:xfrm>
              <a:off x="2543750" y="945175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0" y="1"/>
                  </a:moveTo>
                  <a:lnTo>
                    <a:pt x="629" y="1701"/>
                  </a:lnTo>
                  <a:lnTo>
                    <a:pt x="740" y="1664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18" name="Google Shape;18118;p63"/>
            <p:cNvSpPr/>
            <p:nvPr/>
          </p:nvSpPr>
          <p:spPr>
            <a:xfrm>
              <a:off x="2543750" y="9433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1"/>
                  </a:lnTo>
                  <a:lnTo>
                    <a:pt x="777" y="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19" name="Google Shape;18119;p63"/>
            <p:cNvSpPr/>
            <p:nvPr/>
          </p:nvSpPr>
          <p:spPr>
            <a:xfrm>
              <a:off x="2545600" y="91745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481" y="0"/>
                  </a:moveTo>
                  <a:lnTo>
                    <a:pt x="0" y="1036"/>
                  </a:lnTo>
                  <a:lnTo>
                    <a:pt x="74" y="962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20" name="Google Shape;18120;p63"/>
            <p:cNvSpPr/>
            <p:nvPr/>
          </p:nvSpPr>
          <p:spPr>
            <a:xfrm>
              <a:off x="2543750" y="9072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1"/>
                  </a:moveTo>
                  <a:lnTo>
                    <a:pt x="0" y="75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21" name="Google Shape;18121;p63"/>
            <p:cNvSpPr/>
            <p:nvPr/>
          </p:nvSpPr>
          <p:spPr>
            <a:xfrm>
              <a:off x="2543750" y="91652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592" y="1"/>
                  </a:moveTo>
                  <a:lnTo>
                    <a:pt x="0" y="1073"/>
                  </a:lnTo>
                  <a:lnTo>
                    <a:pt x="74" y="1073"/>
                  </a:lnTo>
                  <a:lnTo>
                    <a:pt x="629" y="37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22" name="Google Shape;18122;p63"/>
            <p:cNvSpPr/>
            <p:nvPr/>
          </p:nvSpPr>
          <p:spPr>
            <a:xfrm>
              <a:off x="2561300" y="833350"/>
              <a:ext cx="3725" cy="186725"/>
            </a:xfrm>
            <a:custGeom>
              <a:avLst/>
              <a:gdLst/>
              <a:ahLst/>
              <a:cxnLst/>
              <a:rect l="l" t="t" r="r" b="b"/>
              <a:pathLst>
                <a:path w="149" h="7469" extrusionOk="0">
                  <a:moveTo>
                    <a:pt x="148" y="0"/>
                  </a:moveTo>
                  <a:cubicBezTo>
                    <a:pt x="111" y="0"/>
                    <a:pt x="111" y="37"/>
                    <a:pt x="75" y="37"/>
                  </a:cubicBezTo>
                  <a:lnTo>
                    <a:pt x="1" y="7394"/>
                  </a:lnTo>
                  <a:lnTo>
                    <a:pt x="111" y="7468"/>
                  </a:lnTo>
                  <a:lnTo>
                    <a:pt x="148" y="743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23" name="Google Shape;18123;p63"/>
            <p:cNvSpPr/>
            <p:nvPr/>
          </p:nvSpPr>
          <p:spPr>
            <a:xfrm>
              <a:off x="2559450" y="834275"/>
              <a:ext cx="3725" cy="185800"/>
            </a:xfrm>
            <a:custGeom>
              <a:avLst/>
              <a:gdLst/>
              <a:ahLst/>
              <a:cxnLst/>
              <a:rect l="l" t="t" r="r" b="b"/>
              <a:pathLst>
                <a:path w="149" h="7432" extrusionOk="0">
                  <a:moveTo>
                    <a:pt x="1" y="0"/>
                  </a:moveTo>
                  <a:lnTo>
                    <a:pt x="1" y="7357"/>
                  </a:lnTo>
                  <a:lnTo>
                    <a:pt x="149" y="7431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24" name="Google Shape;18124;p63"/>
            <p:cNvSpPr/>
            <p:nvPr/>
          </p:nvSpPr>
          <p:spPr>
            <a:xfrm>
              <a:off x="2580700" y="822250"/>
              <a:ext cx="6500" cy="187650"/>
            </a:xfrm>
            <a:custGeom>
              <a:avLst/>
              <a:gdLst/>
              <a:ahLst/>
              <a:cxnLst/>
              <a:rect l="l" t="t" r="r" b="b"/>
              <a:pathLst>
                <a:path w="260" h="7506" extrusionOk="0">
                  <a:moveTo>
                    <a:pt x="186" y="0"/>
                  </a:moveTo>
                  <a:cubicBezTo>
                    <a:pt x="149" y="74"/>
                    <a:pt x="75" y="111"/>
                    <a:pt x="1" y="148"/>
                  </a:cubicBezTo>
                  <a:lnTo>
                    <a:pt x="1" y="7395"/>
                  </a:lnTo>
                  <a:lnTo>
                    <a:pt x="149" y="7506"/>
                  </a:lnTo>
                  <a:lnTo>
                    <a:pt x="260" y="73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25" name="Google Shape;18125;p63"/>
            <p:cNvSpPr/>
            <p:nvPr/>
          </p:nvSpPr>
          <p:spPr>
            <a:xfrm>
              <a:off x="2585325" y="820400"/>
              <a:ext cx="3725" cy="189500"/>
            </a:xfrm>
            <a:custGeom>
              <a:avLst/>
              <a:gdLst/>
              <a:ahLst/>
              <a:cxnLst/>
              <a:rect l="l" t="t" r="r" b="b"/>
              <a:pathLst>
                <a:path w="149" h="7580" extrusionOk="0">
                  <a:moveTo>
                    <a:pt x="149" y="1"/>
                  </a:moveTo>
                  <a:lnTo>
                    <a:pt x="1" y="148"/>
                  </a:lnTo>
                  <a:lnTo>
                    <a:pt x="1" y="7580"/>
                  </a:lnTo>
                  <a:lnTo>
                    <a:pt x="149" y="750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26" name="Google Shape;18126;p63"/>
            <p:cNvSpPr/>
            <p:nvPr/>
          </p:nvSpPr>
          <p:spPr>
            <a:xfrm>
              <a:off x="2564075" y="83520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44"/>
                  </a:lnTo>
                  <a:lnTo>
                    <a:pt x="111" y="555"/>
                  </a:lnTo>
                  <a:lnTo>
                    <a:pt x="814" y="148"/>
                  </a:lnTo>
                  <a:lnTo>
                    <a:pt x="814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27" name="Google Shape;18127;p63"/>
            <p:cNvSpPr/>
            <p:nvPr/>
          </p:nvSpPr>
          <p:spPr>
            <a:xfrm>
              <a:off x="2565925" y="837050"/>
              <a:ext cx="18500" cy="12025"/>
            </a:xfrm>
            <a:custGeom>
              <a:avLst/>
              <a:gdLst/>
              <a:ahLst/>
              <a:cxnLst/>
              <a:rect l="l" t="t" r="r" b="b"/>
              <a:pathLst>
                <a:path w="740" h="481" extrusionOk="0">
                  <a:moveTo>
                    <a:pt x="740" y="0"/>
                  </a:moveTo>
                  <a:lnTo>
                    <a:pt x="0" y="444"/>
                  </a:lnTo>
                  <a:lnTo>
                    <a:pt x="37" y="481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28" name="Google Shape;18128;p63"/>
            <p:cNvSpPr/>
            <p:nvPr/>
          </p:nvSpPr>
          <p:spPr>
            <a:xfrm>
              <a:off x="2564075" y="8712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8"/>
                  </a:lnTo>
                  <a:lnTo>
                    <a:pt x="111" y="556"/>
                  </a:lnTo>
                  <a:lnTo>
                    <a:pt x="814" y="149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29" name="Google Shape;18129;p63"/>
            <p:cNvSpPr/>
            <p:nvPr/>
          </p:nvSpPr>
          <p:spPr>
            <a:xfrm>
              <a:off x="2566850" y="847200"/>
              <a:ext cx="15725" cy="24975"/>
            </a:xfrm>
            <a:custGeom>
              <a:avLst/>
              <a:gdLst/>
              <a:ahLst/>
              <a:cxnLst/>
              <a:rect l="l" t="t" r="r" b="b"/>
              <a:pathLst>
                <a:path w="629" h="999" extrusionOk="0">
                  <a:moveTo>
                    <a:pt x="0" y="1"/>
                  </a:moveTo>
                  <a:lnTo>
                    <a:pt x="555" y="962"/>
                  </a:lnTo>
                  <a:lnTo>
                    <a:pt x="629" y="999"/>
                  </a:lnTo>
                  <a:lnTo>
                    <a:pt x="148" y="3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30" name="Google Shape;18130;p63"/>
            <p:cNvSpPr/>
            <p:nvPr/>
          </p:nvSpPr>
          <p:spPr>
            <a:xfrm>
              <a:off x="2567775" y="846275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37" y="1"/>
                  </a:moveTo>
                  <a:lnTo>
                    <a:pt x="0" y="75"/>
                  </a:lnTo>
                  <a:lnTo>
                    <a:pt x="592" y="1036"/>
                  </a:lnTo>
                  <a:lnTo>
                    <a:pt x="666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31" name="Google Shape;18131;p63"/>
            <p:cNvSpPr/>
            <p:nvPr/>
          </p:nvSpPr>
          <p:spPr>
            <a:xfrm>
              <a:off x="2565925" y="874000"/>
              <a:ext cx="16650" cy="43475"/>
            </a:xfrm>
            <a:custGeom>
              <a:avLst/>
              <a:gdLst/>
              <a:ahLst/>
              <a:cxnLst/>
              <a:rect l="l" t="t" r="r" b="b"/>
              <a:pathLst>
                <a:path w="666" h="1739" extrusionOk="0">
                  <a:moveTo>
                    <a:pt x="629" y="1"/>
                  </a:moveTo>
                  <a:lnTo>
                    <a:pt x="296" y="814"/>
                  </a:lnTo>
                  <a:lnTo>
                    <a:pt x="0" y="1702"/>
                  </a:lnTo>
                  <a:lnTo>
                    <a:pt x="37" y="1738"/>
                  </a:lnTo>
                  <a:lnTo>
                    <a:pt x="296" y="962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32" name="Google Shape;18132;p63"/>
            <p:cNvSpPr/>
            <p:nvPr/>
          </p:nvSpPr>
          <p:spPr>
            <a:xfrm>
              <a:off x="2564075" y="90635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8"/>
                  </a:lnTo>
                  <a:lnTo>
                    <a:pt x="111" y="555"/>
                  </a:lnTo>
                  <a:lnTo>
                    <a:pt x="814" y="112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33" name="Google Shape;18133;p63"/>
            <p:cNvSpPr/>
            <p:nvPr/>
          </p:nvSpPr>
          <p:spPr>
            <a:xfrm>
              <a:off x="2566850" y="874925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592" y="38"/>
                  </a:lnTo>
                  <a:lnTo>
                    <a:pt x="0" y="1665"/>
                  </a:lnTo>
                  <a:lnTo>
                    <a:pt x="37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34" name="Google Shape;18134;p63"/>
            <p:cNvSpPr/>
            <p:nvPr/>
          </p:nvSpPr>
          <p:spPr>
            <a:xfrm>
              <a:off x="2565925" y="87215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1"/>
                  </a:moveTo>
                  <a:lnTo>
                    <a:pt x="0" y="445"/>
                  </a:lnTo>
                  <a:lnTo>
                    <a:pt x="37" y="519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35" name="Google Shape;18135;p63"/>
            <p:cNvSpPr/>
            <p:nvPr/>
          </p:nvSpPr>
          <p:spPr>
            <a:xfrm>
              <a:off x="2564075" y="9414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44"/>
                  </a:lnTo>
                  <a:lnTo>
                    <a:pt x="111" y="555"/>
                  </a:lnTo>
                  <a:lnTo>
                    <a:pt x="814" y="149"/>
                  </a:lnTo>
                  <a:lnTo>
                    <a:pt x="814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36" name="Google Shape;18136;p63"/>
            <p:cNvSpPr/>
            <p:nvPr/>
          </p:nvSpPr>
          <p:spPr>
            <a:xfrm>
              <a:off x="2565925" y="944250"/>
              <a:ext cx="16650" cy="43475"/>
            </a:xfrm>
            <a:custGeom>
              <a:avLst/>
              <a:gdLst/>
              <a:ahLst/>
              <a:cxnLst/>
              <a:rect l="l" t="t" r="r" b="b"/>
              <a:pathLst>
                <a:path w="666" h="1739" extrusionOk="0">
                  <a:moveTo>
                    <a:pt x="629" y="1"/>
                  </a:moveTo>
                  <a:lnTo>
                    <a:pt x="296" y="814"/>
                  </a:lnTo>
                  <a:lnTo>
                    <a:pt x="0" y="1701"/>
                  </a:lnTo>
                  <a:lnTo>
                    <a:pt x="37" y="1738"/>
                  </a:lnTo>
                  <a:lnTo>
                    <a:pt x="296" y="962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37" name="Google Shape;18137;p63"/>
            <p:cNvSpPr/>
            <p:nvPr/>
          </p:nvSpPr>
          <p:spPr>
            <a:xfrm>
              <a:off x="2564075" y="97660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14" y="148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38" name="Google Shape;18138;p63"/>
            <p:cNvSpPr/>
            <p:nvPr/>
          </p:nvSpPr>
          <p:spPr>
            <a:xfrm>
              <a:off x="2565925" y="1004325"/>
              <a:ext cx="16650" cy="12975"/>
            </a:xfrm>
            <a:custGeom>
              <a:avLst/>
              <a:gdLst/>
              <a:ahLst/>
              <a:cxnLst/>
              <a:rect l="l" t="t" r="r" b="b"/>
              <a:pathLst>
                <a:path w="666" h="519" extrusionOk="0">
                  <a:moveTo>
                    <a:pt x="629" y="1"/>
                  </a:moveTo>
                  <a:lnTo>
                    <a:pt x="0" y="370"/>
                  </a:lnTo>
                  <a:lnTo>
                    <a:pt x="37" y="518"/>
                  </a:lnTo>
                  <a:lnTo>
                    <a:pt x="666" y="112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39" name="Google Shape;18139;p63"/>
            <p:cNvSpPr/>
            <p:nvPr/>
          </p:nvSpPr>
          <p:spPr>
            <a:xfrm>
              <a:off x="2565925" y="100432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1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40" name="Google Shape;18140;p63"/>
            <p:cNvSpPr/>
            <p:nvPr/>
          </p:nvSpPr>
          <p:spPr>
            <a:xfrm>
              <a:off x="2566850" y="987700"/>
              <a:ext cx="15725" cy="17575"/>
            </a:xfrm>
            <a:custGeom>
              <a:avLst/>
              <a:gdLst/>
              <a:ahLst/>
              <a:cxnLst/>
              <a:rect l="l" t="t" r="r" b="b"/>
              <a:pathLst>
                <a:path w="629" h="703" extrusionOk="0">
                  <a:moveTo>
                    <a:pt x="0" y="0"/>
                  </a:moveTo>
                  <a:lnTo>
                    <a:pt x="555" y="666"/>
                  </a:lnTo>
                  <a:lnTo>
                    <a:pt x="629" y="70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41" name="Google Shape;18141;p63"/>
            <p:cNvSpPr/>
            <p:nvPr/>
          </p:nvSpPr>
          <p:spPr>
            <a:xfrm>
              <a:off x="2567775" y="986775"/>
              <a:ext cx="16650" cy="18500"/>
            </a:xfrm>
            <a:custGeom>
              <a:avLst/>
              <a:gdLst/>
              <a:ahLst/>
              <a:cxnLst/>
              <a:rect l="l" t="t" r="r" b="b"/>
              <a:pathLst>
                <a:path w="666" h="740" extrusionOk="0">
                  <a:moveTo>
                    <a:pt x="37" y="0"/>
                  </a:moveTo>
                  <a:lnTo>
                    <a:pt x="0" y="37"/>
                  </a:lnTo>
                  <a:lnTo>
                    <a:pt x="592" y="740"/>
                  </a:lnTo>
                  <a:lnTo>
                    <a:pt x="666" y="70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42" name="Google Shape;18142;p63"/>
            <p:cNvSpPr/>
            <p:nvPr/>
          </p:nvSpPr>
          <p:spPr>
            <a:xfrm>
              <a:off x="2565925" y="97752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1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40" y="11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43" name="Google Shape;18143;p63"/>
            <p:cNvSpPr/>
            <p:nvPr/>
          </p:nvSpPr>
          <p:spPr>
            <a:xfrm>
              <a:off x="2566850" y="945175"/>
              <a:ext cx="17575" cy="42550"/>
            </a:xfrm>
            <a:custGeom>
              <a:avLst/>
              <a:gdLst/>
              <a:ahLst/>
              <a:cxnLst/>
              <a:rect l="l" t="t" r="r" b="b"/>
              <a:pathLst>
                <a:path w="703" h="1702" extrusionOk="0">
                  <a:moveTo>
                    <a:pt x="703" y="1"/>
                  </a:moveTo>
                  <a:lnTo>
                    <a:pt x="592" y="38"/>
                  </a:lnTo>
                  <a:lnTo>
                    <a:pt x="0" y="1664"/>
                  </a:lnTo>
                  <a:lnTo>
                    <a:pt x="37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44" name="Google Shape;18144;p63"/>
            <p:cNvSpPr/>
            <p:nvPr/>
          </p:nvSpPr>
          <p:spPr>
            <a:xfrm>
              <a:off x="2565925" y="94332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740" y="1"/>
                  </a:moveTo>
                  <a:lnTo>
                    <a:pt x="0" y="407"/>
                  </a:lnTo>
                  <a:lnTo>
                    <a:pt x="37" y="481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45" name="Google Shape;18145;p63"/>
            <p:cNvSpPr/>
            <p:nvPr/>
          </p:nvSpPr>
          <p:spPr>
            <a:xfrm>
              <a:off x="2566850" y="91745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0" y="0"/>
                  </a:moveTo>
                  <a:lnTo>
                    <a:pt x="555" y="962"/>
                  </a:lnTo>
                  <a:lnTo>
                    <a:pt x="629" y="103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46" name="Google Shape;18146;p63"/>
            <p:cNvSpPr/>
            <p:nvPr/>
          </p:nvSpPr>
          <p:spPr>
            <a:xfrm>
              <a:off x="2565925" y="9072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1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47" name="Google Shape;18147;p63"/>
            <p:cNvSpPr/>
            <p:nvPr/>
          </p:nvSpPr>
          <p:spPr>
            <a:xfrm>
              <a:off x="2567775" y="916525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37" y="1"/>
                  </a:moveTo>
                  <a:lnTo>
                    <a:pt x="0" y="37"/>
                  </a:lnTo>
                  <a:lnTo>
                    <a:pt x="592" y="1073"/>
                  </a:lnTo>
                  <a:lnTo>
                    <a:pt x="666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48" name="Google Shape;18148;p63"/>
            <p:cNvSpPr/>
            <p:nvPr/>
          </p:nvSpPr>
          <p:spPr>
            <a:xfrm>
              <a:off x="2564075" y="833350"/>
              <a:ext cx="3725" cy="186725"/>
            </a:xfrm>
            <a:custGeom>
              <a:avLst/>
              <a:gdLst/>
              <a:ahLst/>
              <a:cxnLst/>
              <a:rect l="l" t="t" r="r" b="b"/>
              <a:pathLst>
                <a:path w="149" h="7469" extrusionOk="0">
                  <a:moveTo>
                    <a:pt x="148" y="0"/>
                  </a:moveTo>
                  <a:cubicBezTo>
                    <a:pt x="111" y="0"/>
                    <a:pt x="74" y="0"/>
                    <a:pt x="0" y="37"/>
                  </a:cubicBezTo>
                  <a:lnTo>
                    <a:pt x="0" y="7468"/>
                  </a:lnTo>
                  <a:lnTo>
                    <a:pt x="148" y="739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49" name="Google Shape;18149;p63"/>
            <p:cNvSpPr/>
            <p:nvPr/>
          </p:nvSpPr>
          <p:spPr>
            <a:xfrm>
              <a:off x="2575175" y="10052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1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50" name="Google Shape;18150;p63"/>
            <p:cNvSpPr/>
            <p:nvPr/>
          </p:nvSpPr>
          <p:spPr>
            <a:xfrm>
              <a:off x="2576100" y="10043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51" name="Google Shape;18151;p63"/>
            <p:cNvSpPr/>
            <p:nvPr/>
          </p:nvSpPr>
          <p:spPr>
            <a:xfrm>
              <a:off x="2565925" y="9987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52" name="Google Shape;18152;p63"/>
            <p:cNvSpPr/>
            <p:nvPr/>
          </p:nvSpPr>
          <p:spPr>
            <a:xfrm>
              <a:off x="2564075" y="9969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0" y="1"/>
                  </a:moveTo>
                  <a:lnTo>
                    <a:pt x="0" y="999"/>
                  </a:lnTo>
                  <a:lnTo>
                    <a:pt x="74" y="1036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53" name="Google Shape;18153;p63"/>
            <p:cNvSpPr/>
            <p:nvPr/>
          </p:nvSpPr>
          <p:spPr>
            <a:xfrm>
              <a:off x="2564075" y="9969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0" y="1"/>
                  </a:moveTo>
                  <a:lnTo>
                    <a:pt x="481" y="297"/>
                  </a:lnTo>
                  <a:lnTo>
                    <a:pt x="555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54" name="Google Shape;18154;p63"/>
            <p:cNvSpPr/>
            <p:nvPr/>
          </p:nvSpPr>
          <p:spPr>
            <a:xfrm>
              <a:off x="2564075" y="99692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0" y="1"/>
                  </a:moveTo>
                  <a:lnTo>
                    <a:pt x="0" y="112"/>
                  </a:lnTo>
                  <a:lnTo>
                    <a:pt x="481" y="371"/>
                  </a:lnTo>
                  <a:lnTo>
                    <a:pt x="481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55" name="Google Shape;18155;p63"/>
            <p:cNvSpPr/>
            <p:nvPr/>
          </p:nvSpPr>
          <p:spPr>
            <a:xfrm>
              <a:off x="2585325" y="10108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56" name="Google Shape;18156;p63"/>
            <p:cNvSpPr/>
            <p:nvPr/>
          </p:nvSpPr>
          <p:spPr>
            <a:xfrm>
              <a:off x="2586250" y="10098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57" name="Google Shape;18157;p63"/>
            <p:cNvSpPr/>
            <p:nvPr/>
          </p:nvSpPr>
          <p:spPr>
            <a:xfrm>
              <a:off x="2576100" y="10043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58" name="Google Shape;18158;p63"/>
            <p:cNvSpPr/>
            <p:nvPr/>
          </p:nvSpPr>
          <p:spPr>
            <a:xfrm>
              <a:off x="2575175" y="10043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59" name="Google Shape;18159;p63"/>
            <p:cNvSpPr/>
            <p:nvPr/>
          </p:nvSpPr>
          <p:spPr>
            <a:xfrm>
              <a:off x="2575175" y="10034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37" y="1"/>
                  </a:moveTo>
                  <a:lnTo>
                    <a:pt x="0" y="38"/>
                  </a:lnTo>
                  <a:lnTo>
                    <a:pt x="444" y="297"/>
                  </a:lnTo>
                  <a:lnTo>
                    <a:pt x="555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60" name="Google Shape;18160;p63"/>
            <p:cNvSpPr/>
            <p:nvPr/>
          </p:nvSpPr>
          <p:spPr>
            <a:xfrm>
              <a:off x="2575175" y="1004325"/>
              <a:ext cx="11100" cy="8350"/>
            </a:xfrm>
            <a:custGeom>
              <a:avLst/>
              <a:gdLst/>
              <a:ahLst/>
              <a:cxnLst/>
              <a:rect l="l" t="t" r="r" b="b"/>
              <a:pathLst>
                <a:path w="444" h="334" extrusionOk="0">
                  <a:moveTo>
                    <a:pt x="0" y="1"/>
                  </a:moveTo>
                  <a:lnTo>
                    <a:pt x="0" y="38"/>
                  </a:lnTo>
                  <a:lnTo>
                    <a:pt x="444" y="333"/>
                  </a:lnTo>
                  <a:lnTo>
                    <a:pt x="444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61" name="Google Shape;18161;p63"/>
            <p:cNvSpPr/>
            <p:nvPr/>
          </p:nvSpPr>
          <p:spPr>
            <a:xfrm>
              <a:off x="2595500" y="1018200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0" y="0"/>
                  </a:moveTo>
                  <a:lnTo>
                    <a:pt x="0" y="888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62" name="Google Shape;18162;p63"/>
            <p:cNvSpPr/>
            <p:nvPr/>
          </p:nvSpPr>
          <p:spPr>
            <a:xfrm>
              <a:off x="2598275" y="10154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63" name="Google Shape;18163;p63"/>
            <p:cNvSpPr/>
            <p:nvPr/>
          </p:nvSpPr>
          <p:spPr>
            <a:xfrm>
              <a:off x="2586250" y="10108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99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64" name="Google Shape;18164;p63"/>
            <p:cNvSpPr/>
            <p:nvPr/>
          </p:nvSpPr>
          <p:spPr>
            <a:xfrm>
              <a:off x="2585325" y="10098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38" y="103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65" name="Google Shape;18165;p63"/>
            <p:cNvSpPr/>
            <p:nvPr/>
          </p:nvSpPr>
          <p:spPr>
            <a:xfrm>
              <a:off x="2585325" y="10089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38"/>
                  </a:lnTo>
                  <a:lnTo>
                    <a:pt x="518" y="333"/>
                  </a:lnTo>
                  <a:lnTo>
                    <a:pt x="55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66" name="Google Shape;18166;p63"/>
            <p:cNvSpPr/>
            <p:nvPr/>
          </p:nvSpPr>
          <p:spPr>
            <a:xfrm>
              <a:off x="2585325" y="10098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67" name="Google Shape;18167;p63"/>
            <p:cNvSpPr/>
            <p:nvPr/>
          </p:nvSpPr>
          <p:spPr>
            <a:xfrm>
              <a:off x="2605675" y="1023750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0" y="0"/>
                  </a:moveTo>
                  <a:lnTo>
                    <a:pt x="0" y="887"/>
                  </a:lnTo>
                  <a:lnTo>
                    <a:pt x="111" y="924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68" name="Google Shape;18168;p63"/>
            <p:cNvSpPr/>
            <p:nvPr/>
          </p:nvSpPr>
          <p:spPr>
            <a:xfrm>
              <a:off x="2608450" y="10228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69" name="Google Shape;18169;p63"/>
            <p:cNvSpPr/>
            <p:nvPr/>
          </p:nvSpPr>
          <p:spPr>
            <a:xfrm>
              <a:off x="2596425" y="10172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70" name="Google Shape;18170;p63"/>
            <p:cNvSpPr/>
            <p:nvPr/>
          </p:nvSpPr>
          <p:spPr>
            <a:xfrm>
              <a:off x="2595500" y="10154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71" name="Google Shape;18171;p63"/>
            <p:cNvSpPr/>
            <p:nvPr/>
          </p:nvSpPr>
          <p:spPr>
            <a:xfrm>
              <a:off x="2595500" y="10154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0" y="0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72" name="Google Shape;18172;p63"/>
            <p:cNvSpPr/>
            <p:nvPr/>
          </p:nvSpPr>
          <p:spPr>
            <a:xfrm>
              <a:off x="2595500" y="101542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0" y="0"/>
                  </a:moveTo>
                  <a:lnTo>
                    <a:pt x="0" y="111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73" name="Google Shape;18173;p63"/>
            <p:cNvSpPr/>
            <p:nvPr/>
          </p:nvSpPr>
          <p:spPr>
            <a:xfrm>
              <a:off x="2616750" y="10292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74" name="Google Shape;18174;p63"/>
            <p:cNvSpPr/>
            <p:nvPr/>
          </p:nvSpPr>
          <p:spPr>
            <a:xfrm>
              <a:off x="2618600" y="10283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75" name="Google Shape;18175;p63"/>
            <p:cNvSpPr/>
            <p:nvPr/>
          </p:nvSpPr>
          <p:spPr>
            <a:xfrm>
              <a:off x="2607525" y="10228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37" y="37"/>
                  </a:lnTo>
                  <a:lnTo>
                    <a:pt x="0" y="961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76" name="Google Shape;18176;p63"/>
            <p:cNvSpPr/>
            <p:nvPr/>
          </p:nvSpPr>
          <p:spPr>
            <a:xfrm>
              <a:off x="2605675" y="10228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0" y="0"/>
                  </a:moveTo>
                  <a:lnTo>
                    <a:pt x="0" y="924"/>
                  </a:lnTo>
                  <a:lnTo>
                    <a:pt x="74" y="96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77" name="Google Shape;18177;p63"/>
            <p:cNvSpPr/>
            <p:nvPr/>
          </p:nvSpPr>
          <p:spPr>
            <a:xfrm>
              <a:off x="2605675" y="1021900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74" y="0"/>
                  </a:moveTo>
                  <a:lnTo>
                    <a:pt x="0" y="37"/>
                  </a:lnTo>
                  <a:lnTo>
                    <a:pt x="518" y="296"/>
                  </a:lnTo>
                  <a:lnTo>
                    <a:pt x="555" y="25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78" name="Google Shape;18178;p63"/>
            <p:cNvSpPr/>
            <p:nvPr/>
          </p:nvSpPr>
          <p:spPr>
            <a:xfrm>
              <a:off x="2605675" y="1022825"/>
              <a:ext cx="12950" cy="7400"/>
            </a:xfrm>
            <a:custGeom>
              <a:avLst/>
              <a:gdLst/>
              <a:ahLst/>
              <a:cxnLst/>
              <a:rect l="l" t="t" r="r" b="b"/>
              <a:pathLst>
                <a:path w="518" h="296" extrusionOk="0">
                  <a:moveTo>
                    <a:pt x="0" y="0"/>
                  </a:moveTo>
                  <a:lnTo>
                    <a:pt x="0" y="37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79" name="Google Shape;18179;p63"/>
            <p:cNvSpPr/>
            <p:nvPr/>
          </p:nvSpPr>
          <p:spPr>
            <a:xfrm>
              <a:off x="2626925" y="10357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37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80" name="Google Shape;18180;p63"/>
            <p:cNvSpPr/>
            <p:nvPr/>
          </p:nvSpPr>
          <p:spPr>
            <a:xfrm>
              <a:off x="2628775" y="10339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81" name="Google Shape;18181;p63"/>
            <p:cNvSpPr/>
            <p:nvPr/>
          </p:nvSpPr>
          <p:spPr>
            <a:xfrm>
              <a:off x="2618600" y="102835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82" name="Google Shape;18182;p63"/>
            <p:cNvSpPr/>
            <p:nvPr/>
          </p:nvSpPr>
          <p:spPr>
            <a:xfrm>
              <a:off x="2616750" y="102835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83" name="Google Shape;18183;p63"/>
            <p:cNvSpPr/>
            <p:nvPr/>
          </p:nvSpPr>
          <p:spPr>
            <a:xfrm>
              <a:off x="2616750" y="10274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555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84" name="Google Shape;18184;p63"/>
            <p:cNvSpPr/>
            <p:nvPr/>
          </p:nvSpPr>
          <p:spPr>
            <a:xfrm>
              <a:off x="2616750" y="10283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481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85" name="Google Shape;18185;p63"/>
            <p:cNvSpPr/>
            <p:nvPr/>
          </p:nvSpPr>
          <p:spPr>
            <a:xfrm>
              <a:off x="2638025" y="104222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0" y="1"/>
                  </a:moveTo>
                  <a:lnTo>
                    <a:pt x="0" y="888"/>
                  </a:lnTo>
                  <a:lnTo>
                    <a:pt x="74" y="925"/>
                  </a:lnTo>
                  <a:lnTo>
                    <a:pt x="74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86" name="Google Shape;18186;p63"/>
            <p:cNvSpPr/>
            <p:nvPr/>
          </p:nvSpPr>
          <p:spPr>
            <a:xfrm>
              <a:off x="2639875" y="10413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87" name="Google Shape;18187;p63"/>
            <p:cNvSpPr/>
            <p:nvPr/>
          </p:nvSpPr>
          <p:spPr>
            <a:xfrm>
              <a:off x="2628775" y="10357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88" name="Google Shape;18188;p63"/>
            <p:cNvSpPr/>
            <p:nvPr/>
          </p:nvSpPr>
          <p:spPr>
            <a:xfrm>
              <a:off x="2626925" y="10339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74" y="1036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89" name="Google Shape;18189;p63"/>
            <p:cNvSpPr/>
            <p:nvPr/>
          </p:nvSpPr>
          <p:spPr>
            <a:xfrm>
              <a:off x="2626925" y="10329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4" y="1"/>
                  </a:moveTo>
                  <a:lnTo>
                    <a:pt x="0" y="38"/>
                  </a:lnTo>
                  <a:lnTo>
                    <a:pt x="518" y="334"/>
                  </a:lnTo>
                  <a:lnTo>
                    <a:pt x="555" y="33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90" name="Google Shape;18190;p63"/>
            <p:cNvSpPr/>
            <p:nvPr/>
          </p:nvSpPr>
          <p:spPr>
            <a:xfrm>
              <a:off x="2626925" y="10339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0" y="1"/>
                  </a:moveTo>
                  <a:lnTo>
                    <a:pt x="0" y="112"/>
                  </a:lnTo>
                  <a:lnTo>
                    <a:pt x="518" y="370"/>
                  </a:lnTo>
                  <a:lnTo>
                    <a:pt x="518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91" name="Google Shape;18191;p63"/>
            <p:cNvSpPr/>
            <p:nvPr/>
          </p:nvSpPr>
          <p:spPr>
            <a:xfrm>
              <a:off x="2649100" y="10477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925"/>
                  </a:lnTo>
                  <a:lnTo>
                    <a:pt x="38" y="925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92" name="Google Shape;18192;p63"/>
            <p:cNvSpPr/>
            <p:nvPr/>
          </p:nvSpPr>
          <p:spPr>
            <a:xfrm>
              <a:off x="2650025" y="10468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2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93" name="Google Shape;18193;p63"/>
            <p:cNvSpPr/>
            <p:nvPr/>
          </p:nvSpPr>
          <p:spPr>
            <a:xfrm>
              <a:off x="2639875" y="10413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94" name="Google Shape;18194;p63"/>
            <p:cNvSpPr/>
            <p:nvPr/>
          </p:nvSpPr>
          <p:spPr>
            <a:xfrm>
              <a:off x="2637100" y="10403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0" y="1"/>
                  </a:moveTo>
                  <a:lnTo>
                    <a:pt x="0" y="962"/>
                  </a:lnTo>
                  <a:lnTo>
                    <a:pt x="111" y="999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95" name="Google Shape;18195;p63"/>
            <p:cNvSpPr/>
            <p:nvPr/>
          </p:nvSpPr>
          <p:spPr>
            <a:xfrm>
              <a:off x="2637100" y="1040375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0" y="1"/>
                  </a:moveTo>
                  <a:lnTo>
                    <a:pt x="518" y="259"/>
                  </a:lnTo>
                  <a:lnTo>
                    <a:pt x="555" y="25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96" name="Google Shape;18196;p63"/>
            <p:cNvSpPr/>
            <p:nvPr/>
          </p:nvSpPr>
          <p:spPr>
            <a:xfrm>
              <a:off x="2637100" y="104037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75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97" name="Google Shape;18197;p63"/>
            <p:cNvSpPr/>
            <p:nvPr/>
          </p:nvSpPr>
          <p:spPr>
            <a:xfrm>
              <a:off x="2659275" y="10533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24"/>
                  </a:lnTo>
                  <a:lnTo>
                    <a:pt x="37" y="998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98" name="Google Shape;18198;p63"/>
            <p:cNvSpPr/>
            <p:nvPr/>
          </p:nvSpPr>
          <p:spPr>
            <a:xfrm>
              <a:off x="2660200" y="10524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99" name="Google Shape;18199;p63"/>
            <p:cNvSpPr/>
            <p:nvPr/>
          </p:nvSpPr>
          <p:spPr>
            <a:xfrm>
              <a:off x="2650025" y="10468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00" name="Google Shape;18200;p63"/>
            <p:cNvSpPr/>
            <p:nvPr/>
          </p:nvSpPr>
          <p:spPr>
            <a:xfrm>
              <a:off x="2649100" y="10468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01" name="Google Shape;18201;p63"/>
            <p:cNvSpPr/>
            <p:nvPr/>
          </p:nvSpPr>
          <p:spPr>
            <a:xfrm>
              <a:off x="2649100" y="104592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38" y="0"/>
                  </a:moveTo>
                  <a:lnTo>
                    <a:pt x="1" y="37"/>
                  </a:lnTo>
                  <a:lnTo>
                    <a:pt x="444" y="296"/>
                  </a:lnTo>
                  <a:lnTo>
                    <a:pt x="481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02" name="Google Shape;18202;p63"/>
            <p:cNvSpPr/>
            <p:nvPr/>
          </p:nvSpPr>
          <p:spPr>
            <a:xfrm>
              <a:off x="2649100" y="1046850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1" y="0"/>
                  </a:moveTo>
                  <a:lnTo>
                    <a:pt x="1" y="37"/>
                  </a:lnTo>
                  <a:lnTo>
                    <a:pt x="444" y="333"/>
                  </a:lnTo>
                  <a:lnTo>
                    <a:pt x="444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03" name="Google Shape;18203;p63"/>
            <p:cNvSpPr/>
            <p:nvPr/>
          </p:nvSpPr>
          <p:spPr>
            <a:xfrm>
              <a:off x="2669450" y="106070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0" y="1"/>
                  </a:moveTo>
                  <a:lnTo>
                    <a:pt x="0" y="888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04" name="Google Shape;18204;p63"/>
            <p:cNvSpPr/>
            <p:nvPr/>
          </p:nvSpPr>
          <p:spPr>
            <a:xfrm>
              <a:off x="2670375" y="1058850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111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05" name="Google Shape;18205;p63"/>
            <p:cNvSpPr/>
            <p:nvPr/>
          </p:nvSpPr>
          <p:spPr>
            <a:xfrm>
              <a:off x="2660200" y="10533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8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06" name="Google Shape;18206;p63"/>
            <p:cNvSpPr/>
            <p:nvPr/>
          </p:nvSpPr>
          <p:spPr>
            <a:xfrm>
              <a:off x="2659275" y="10524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1"/>
                  </a:lnTo>
                  <a:lnTo>
                    <a:pt x="37" y="1035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07" name="Google Shape;18207;p63"/>
            <p:cNvSpPr/>
            <p:nvPr/>
          </p:nvSpPr>
          <p:spPr>
            <a:xfrm>
              <a:off x="2659275" y="105147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37" y="0"/>
                  </a:moveTo>
                  <a:lnTo>
                    <a:pt x="0" y="37"/>
                  </a:lnTo>
                  <a:lnTo>
                    <a:pt x="444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08" name="Google Shape;18208;p63"/>
            <p:cNvSpPr/>
            <p:nvPr/>
          </p:nvSpPr>
          <p:spPr>
            <a:xfrm>
              <a:off x="2659275" y="1052400"/>
              <a:ext cx="11125" cy="8325"/>
            </a:xfrm>
            <a:custGeom>
              <a:avLst/>
              <a:gdLst/>
              <a:ahLst/>
              <a:cxnLst/>
              <a:rect l="l" t="t" r="r" b="b"/>
              <a:pathLst>
                <a:path w="445" h="333" extrusionOk="0">
                  <a:moveTo>
                    <a:pt x="0" y="0"/>
                  </a:moveTo>
                  <a:lnTo>
                    <a:pt x="0" y="37"/>
                  </a:lnTo>
                  <a:lnTo>
                    <a:pt x="444" y="333"/>
                  </a:lnTo>
                  <a:lnTo>
                    <a:pt x="444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09" name="Google Shape;18209;p63"/>
            <p:cNvSpPr/>
            <p:nvPr/>
          </p:nvSpPr>
          <p:spPr>
            <a:xfrm>
              <a:off x="2679600" y="1066250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1" y="1"/>
                  </a:moveTo>
                  <a:lnTo>
                    <a:pt x="1" y="888"/>
                  </a:lnTo>
                  <a:lnTo>
                    <a:pt x="75" y="925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10" name="Google Shape;18210;p63"/>
            <p:cNvSpPr/>
            <p:nvPr/>
          </p:nvSpPr>
          <p:spPr>
            <a:xfrm>
              <a:off x="2681450" y="106532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11" name="Google Shape;18211;p63"/>
            <p:cNvSpPr/>
            <p:nvPr/>
          </p:nvSpPr>
          <p:spPr>
            <a:xfrm>
              <a:off x="2670375" y="10597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12" name="Google Shape;18212;p63"/>
            <p:cNvSpPr/>
            <p:nvPr/>
          </p:nvSpPr>
          <p:spPr>
            <a:xfrm>
              <a:off x="2669450" y="10588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13" name="Google Shape;18213;p63"/>
            <p:cNvSpPr/>
            <p:nvPr/>
          </p:nvSpPr>
          <p:spPr>
            <a:xfrm>
              <a:off x="2669450" y="1058850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0" y="1"/>
                  </a:moveTo>
                  <a:lnTo>
                    <a:pt x="481" y="260"/>
                  </a:lnTo>
                  <a:lnTo>
                    <a:pt x="555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14" name="Google Shape;18214;p63"/>
            <p:cNvSpPr/>
            <p:nvPr/>
          </p:nvSpPr>
          <p:spPr>
            <a:xfrm>
              <a:off x="2669450" y="1058850"/>
              <a:ext cx="12025" cy="9275"/>
            </a:xfrm>
            <a:custGeom>
              <a:avLst/>
              <a:gdLst/>
              <a:ahLst/>
              <a:cxnLst/>
              <a:rect l="l" t="t" r="r" b="b"/>
              <a:pathLst>
                <a:path w="481" h="371" extrusionOk="0">
                  <a:moveTo>
                    <a:pt x="0" y="1"/>
                  </a:moveTo>
                  <a:lnTo>
                    <a:pt x="0" y="75"/>
                  </a:lnTo>
                  <a:lnTo>
                    <a:pt x="481" y="371"/>
                  </a:lnTo>
                  <a:lnTo>
                    <a:pt x="481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15" name="Google Shape;18215;p63"/>
            <p:cNvSpPr/>
            <p:nvPr/>
          </p:nvSpPr>
          <p:spPr>
            <a:xfrm>
              <a:off x="2690700" y="10727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16" name="Google Shape;18216;p63"/>
            <p:cNvSpPr/>
            <p:nvPr/>
          </p:nvSpPr>
          <p:spPr>
            <a:xfrm>
              <a:off x="2692550" y="10708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17" name="Google Shape;18217;p63"/>
            <p:cNvSpPr/>
            <p:nvPr/>
          </p:nvSpPr>
          <p:spPr>
            <a:xfrm>
              <a:off x="2681450" y="106532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18" name="Google Shape;18218;p63"/>
            <p:cNvSpPr/>
            <p:nvPr/>
          </p:nvSpPr>
          <p:spPr>
            <a:xfrm>
              <a:off x="2679600" y="106532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19" name="Google Shape;18219;p63"/>
            <p:cNvSpPr/>
            <p:nvPr/>
          </p:nvSpPr>
          <p:spPr>
            <a:xfrm>
              <a:off x="2679600" y="10644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5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55" y="26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20" name="Google Shape;18220;p63"/>
            <p:cNvSpPr/>
            <p:nvPr/>
          </p:nvSpPr>
          <p:spPr>
            <a:xfrm>
              <a:off x="2679600" y="106532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1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21" name="Google Shape;18221;p63"/>
            <p:cNvSpPr/>
            <p:nvPr/>
          </p:nvSpPr>
          <p:spPr>
            <a:xfrm>
              <a:off x="2700875" y="10782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22" name="Google Shape;18222;p63"/>
            <p:cNvSpPr/>
            <p:nvPr/>
          </p:nvSpPr>
          <p:spPr>
            <a:xfrm>
              <a:off x="2702725" y="10764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74" y="99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23" name="Google Shape;18223;p63"/>
            <p:cNvSpPr/>
            <p:nvPr/>
          </p:nvSpPr>
          <p:spPr>
            <a:xfrm>
              <a:off x="2691625" y="10708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24" name="Google Shape;18224;p63"/>
            <p:cNvSpPr/>
            <p:nvPr/>
          </p:nvSpPr>
          <p:spPr>
            <a:xfrm>
              <a:off x="2690700" y="10708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25" name="Google Shape;18225;p63"/>
            <p:cNvSpPr/>
            <p:nvPr/>
          </p:nvSpPr>
          <p:spPr>
            <a:xfrm>
              <a:off x="2690700" y="10699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7" y="1"/>
                  </a:moveTo>
                  <a:lnTo>
                    <a:pt x="0" y="38"/>
                  </a:lnTo>
                  <a:lnTo>
                    <a:pt x="481" y="333"/>
                  </a:lnTo>
                  <a:lnTo>
                    <a:pt x="555" y="25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26" name="Google Shape;18226;p63"/>
            <p:cNvSpPr/>
            <p:nvPr/>
          </p:nvSpPr>
          <p:spPr>
            <a:xfrm>
              <a:off x="2690700" y="10708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0" y="1"/>
                  </a:moveTo>
                  <a:lnTo>
                    <a:pt x="0" y="75"/>
                  </a:lnTo>
                  <a:lnTo>
                    <a:pt x="481" y="333"/>
                  </a:lnTo>
                  <a:lnTo>
                    <a:pt x="481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27" name="Google Shape;18227;p63"/>
            <p:cNvSpPr/>
            <p:nvPr/>
          </p:nvSpPr>
          <p:spPr>
            <a:xfrm>
              <a:off x="2711025" y="1084750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" y="0"/>
                  </a:moveTo>
                  <a:lnTo>
                    <a:pt x="1" y="887"/>
                  </a:lnTo>
                  <a:lnTo>
                    <a:pt x="112" y="924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28" name="Google Shape;18228;p63"/>
            <p:cNvSpPr/>
            <p:nvPr/>
          </p:nvSpPr>
          <p:spPr>
            <a:xfrm>
              <a:off x="2713800" y="10838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29" name="Google Shape;18229;p63"/>
            <p:cNvSpPr/>
            <p:nvPr/>
          </p:nvSpPr>
          <p:spPr>
            <a:xfrm>
              <a:off x="2702725" y="10782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62"/>
                  </a:lnTo>
                  <a:lnTo>
                    <a:pt x="74" y="92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30" name="Google Shape;18230;p63"/>
            <p:cNvSpPr/>
            <p:nvPr/>
          </p:nvSpPr>
          <p:spPr>
            <a:xfrm>
              <a:off x="2700875" y="10764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0"/>
                  </a:moveTo>
                  <a:lnTo>
                    <a:pt x="0" y="999"/>
                  </a:lnTo>
                  <a:lnTo>
                    <a:pt x="74" y="1036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31" name="Google Shape;18231;p63"/>
            <p:cNvSpPr/>
            <p:nvPr/>
          </p:nvSpPr>
          <p:spPr>
            <a:xfrm>
              <a:off x="2700875" y="10764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0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32" name="Google Shape;18232;p63"/>
            <p:cNvSpPr/>
            <p:nvPr/>
          </p:nvSpPr>
          <p:spPr>
            <a:xfrm>
              <a:off x="2700875" y="1076425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0"/>
                  </a:moveTo>
                  <a:lnTo>
                    <a:pt x="0" y="111"/>
                  </a:lnTo>
                  <a:lnTo>
                    <a:pt x="518" y="407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33" name="Google Shape;18233;p63"/>
            <p:cNvSpPr/>
            <p:nvPr/>
          </p:nvSpPr>
          <p:spPr>
            <a:xfrm>
              <a:off x="2723050" y="109120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0" y="1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34" name="Google Shape;18234;p63"/>
            <p:cNvSpPr/>
            <p:nvPr/>
          </p:nvSpPr>
          <p:spPr>
            <a:xfrm>
              <a:off x="2723975" y="1089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74"/>
                  </a:lnTo>
                  <a:lnTo>
                    <a:pt x="0" y="998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35" name="Google Shape;18235;p63"/>
            <p:cNvSpPr/>
            <p:nvPr/>
          </p:nvSpPr>
          <p:spPr>
            <a:xfrm>
              <a:off x="2713800" y="10838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36" name="Google Shape;18236;p63"/>
            <p:cNvSpPr/>
            <p:nvPr/>
          </p:nvSpPr>
          <p:spPr>
            <a:xfrm>
              <a:off x="2711025" y="10829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1"/>
                  </a:lnTo>
                  <a:lnTo>
                    <a:pt x="112" y="998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37" name="Google Shape;18237;p63"/>
            <p:cNvSpPr/>
            <p:nvPr/>
          </p:nvSpPr>
          <p:spPr>
            <a:xfrm>
              <a:off x="2711025" y="10829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1" y="0"/>
                  </a:moveTo>
                  <a:lnTo>
                    <a:pt x="518" y="333"/>
                  </a:lnTo>
                  <a:lnTo>
                    <a:pt x="55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38" name="Google Shape;18238;p63"/>
            <p:cNvSpPr/>
            <p:nvPr/>
          </p:nvSpPr>
          <p:spPr>
            <a:xfrm>
              <a:off x="2711025" y="1082900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74"/>
                  </a:lnTo>
                  <a:lnTo>
                    <a:pt x="518" y="370"/>
                  </a:lnTo>
                  <a:lnTo>
                    <a:pt x="518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39" name="Google Shape;18239;p63"/>
            <p:cNvSpPr/>
            <p:nvPr/>
          </p:nvSpPr>
          <p:spPr>
            <a:xfrm>
              <a:off x="2733225" y="109675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40" name="Google Shape;18240;p63"/>
            <p:cNvSpPr/>
            <p:nvPr/>
          </p:nvSpPr>
          <p:spPr>
            <a:xfrm>
              <a:off x="2734150" y="109582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41" name="Google Shape;18241;p63"/>
            <p:cNvSpPr/>
            <p:nvPr/>
          </p:nvSpPr>
          <p:spPr>
            <a:xfrm>
              <a:off x="2723975" y="1089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74"/>
                  </a:lnTo>
                  <a:lnTo>
                    <a:pt x="0" y="998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42" name="Google Shape;18242;p63"/>
            <p:cNvSpPr/>
            <p:nvPr/>
          </p:nvSpPr>
          <p:spPr>
            <a:xfrm>
              <a:off x="2721200" y="10893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98"/>
                  </a:lnTo>
                  <a:lnTo>
                    <a:pt x="111" y="998"/>
                  </a:lnTo>
                  <a:lnTo>
                    <a:pt x="111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43" name="Google Shape;18243;p63"/>
            <p:cNvSpPr/>
            <p:nvPr/>
          </p:nvSpPr>
          <p:spPr>
            <a:xfrm>
              <a:off x="2721200" y="10884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111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44" name="Google Shape;18244;p63"/>
            <p:cNvSpPr/>
            <p:nvPr/>
          </p:nvSpPr>
          <p:spPr>
            <a:xfrm>
              <a:off x="2721200" y="1089375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1" y="0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45" name="Google Shape;18245;p63"/>
            <p:cNvSpPr/>
            <p:nvPr/>
          </p:nvSpPr>
          <p:spPr>
            <a:xfrm>
              <a:off x="2743375" y="11032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1"/>
                  </a:moveTo>
                  <a:lnTo>
                    <a:pt x="1" y="888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46" name="Google Shape;18246;p63"/>
            <p:cNvSpPr/>
            <p:nvPr/>
          </p:nvSpPr>
          <p:spPr>
            <a:xfrm>
              <a:off x="2744300" y="11013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47" name="Google Shape;18247;p63"/>
            <p:cNvSpPr/>
            <p:nvPr/>
          </p:nvSpPr>
          <p:spPr>
            <a:xfrm>
              <a:off x="2734150" y="109675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48" name="Google Shape;18248;p63"/>
            <p:cNvSpPr/>
            <p:nvPr/>
          </p:nvSpPr>
          <p:spPr>
            <a:xfrm>
              <a:off x="2732300" y="1095825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49" name="Google Shape;18249;p63"/>
            <p:cNvSpPr/>
            <p:nvPr/>
          </p:nvSpPr>
          <p:spPr>
            <a:xfrm>
              <a:off x="2733225" y="10939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37" y="1"/>
                  </a:moveTo>
                  <a:lnTo>
                    <a:pt x="0" y="75"/>
                  </a:lnTo>
                  <a:lnTo>
                    <a:pt x="444" y="334"/>
                  </a:lnTo>
                  <a:lnTo>
                    <a:pt x="518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50" name="Google Shape;18250;p63"/>
            <p:cNvSpPr/>
            <p:nvPr/>
          </p:nvSpPr>
          <p:spPr>
            <a:xfrm>
              <a:off x="2732300" y="1095825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0" y="1"/>
                  </a:moveTo>
                  <a:lnTo>
                    <a:pt x="0" y="38"/>
                  </a:lnTo>
                  <a:lnTo>
                    <a:pt x="481" y="297"/>
                  </a:lnTo>
                  <a:lnTo>
                    <a:pt x="481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51" name="Google Shape;18251;p63"/>
            <p:cNvSpPr/>
            <p:nvPr/>
          </p:nvSpPr>
          <p:spPr>
            <a:xfrm>
              <a:off x="2766500" y="867550"/>
              <a:ext cx="7400" cy="248650"/>
            </a:xfrm>
            <a:custGeom>
              <a:avLst/>
              <a:gdLst/>
              <a:ahLst/>
              <a:cxnLst/>
              <a:rect l="l" t="t" r="r" b="b"/>
              <a:pathLst>
                <a:path w="296" h="9946" extrusionOk="0">
                  <a:moveTo>
                    <a:pt x="296" y="0"/>
                  </a:moveTo>
                  <a:lnTo>
                    <a:pt x="148" y="111"/>
                  </a:lnTo>
                  <a:lnTo>
                    <a:pt x="0" y="9871"/>
                  </a:lnTo>
                  <a:lnTo>
                    <a:pt x="148" y="9945"/>
                  </a:lnTo>
                  <a:lnTo>
                    <a:pt x="296" y="987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52" name="Google Shape;18252;p63"/>
            <p:cNvSpPr/>
            <p:nvPr/>
          </p:nvSpPr>
          <p:spPr>
            <a:xfrm>
              <a:off x="2766500" y="867550"/>
              <a:ext cx="3700" cy="248650"/>
            </a:xfrm>
            <a:custGeom>
              <a:avLst/>
              <a:gdLst/>
              <a:ahLst/>
              <a:cxnLst/>
              <a:rect l="l" t="t" r="r" b="b"/>
              <a:pathLst>
                <a:path w="148" h="9946" extrusionOk="0">
                  <a:moveTo>
                    <a:pt x="0" y="0"/>
                  </a:moveTo>
                  <a:lnTo>
                    <a:pt x="0" y="9871"/>
                  </a:lnTo>
                  <a:lnTo>
                    <a:pt x="148" y="9945"/>
                  </a:lnTo>
                  <a:lnTo>
                    <a:pt x="148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53" name="Google Shape;18253;p63"/>
            <p:cNvSpPr/>
            <p:nvPr/>
          </p:nvSpPr>
          <p:spPr>
            <a:xfrm>
              <a:off x="2766500" y="865700"/>
              <a:ext cx="7400" cy="4625"/>
            </a:xfrm>
            <a:custGeom>
              <a:avLst/>
              <a:gdLst/>
              <a:ahLst/>
              <a:cxnLst/>
              <a:rect l="l" t="t" r="r" b="b"/>
              <a:pathLst>
                <a:path w="296" h="185" extrusionOk="0">
                  <a:moveTo>
                    <a:pt x="148" y="0"/>
                  </a:moveTo>
                  <a:lnTo>
                    <a:pt x="0" y="74"/>
                  </a:lnTo>
                  <a:lnTo>
                    <a:pt x="148" y="185"/>
                  </a:lnTo>
                  <a:lnTo>
                    <a:pt x="296" y="7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54" name="Google Shape;18254;p63"/>
            <p:cNvSpPr/>
            <p:nvPr/>
          </p:nvSpPr>
          <p:spPr>
            <a:xfrm>
              <a:off x="2786825" y="876775"/>
              <a:ext cx="5575" cy="2800"/>
            </a:xfrm>
            <a:custGeom>
              <a:avLst/>
              <a:gdLst/>
              <a:ahLst/>
              <a:cxnLst/>
              <a:rect l="l" t="t" r="r" b="b"/>
              <a:pathLst>
                <a:path w="223" h="112" extrusionOk="0">
                  <a:moveTo>
                    <a:pt x="0" y="1"/>
                  </a:moveTo>
                  <a:lnTo>
                    <a:pt x="148" y="112"/>
                  </a:lnTo>
                  <a:lnTo>
                    <a:pt x="222" y="7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55" name="Google Shape;18255;p63"/>
            <p:cNvSpPr/>
            <p:nvPr/>
          </p:nvSpPr>
          <p:spPr>
            <a:xfrm>
              <a:off x="2770175" y="941475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75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14" y="44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56" name="Google Shape;18256;p63"/>
            <p:cNvSpPr/>
            <p:nvPr/>
          </p:nvSpPr>
          <p:spPr>
            <a:xfrm>
              <a:off x="2770175" y="943325"/>
              <a:ext cx="19450" cy="12050"/>
            </a:xfrm>
            <a:custGeom>
              <a:avLst/>
              <a:gdLst/>
              <a:ahLst/>
              <a:cxnLst/>
              <a:rect l="l" t="t" r="r" b="b"/>
              <a:pathLst>
                <a:path w="778" h="482" extrusionOk="0">
                  <a:moveTo>
                    <a:pt x="1" y="1"/>
                  </a:moveTo>
                  <a:lnTo>
                    <a:pt x="1" y="75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57" name="Google Shape;18257;p63"/>
            <p:cNvSpPr/>
            <p:nvPr/>
          </p:nvSpPr>
          <p:spPr>
            <a:xfrm>
              <a:off x="2770175" y="977525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38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58" name="Google Shape;18258;p63"/>
            <p:cNvSpPr/>
            <p:nvPr/>
          </p:nvSpPr>
          <p:spPr>
            <a:xfrm>
              <a:off x="2772025" y="953500"/>
              <a:ext cx="14825" cy="24975"/>
            </a:xfrm>
            <a:custGeom>
              <a:avLst/>
              <a:gdLst/>
              <a:ahLst/>
              <a:cxnLst/>
              <a:rect l="l" t="t" r="r" b="b"/>
              <a:pathLst>
                <a:path w="593" h="999" extrusionOk="0">
                  <a:moveTo>
                    <a:pt x="592" y="0"/>
                  </a:moveTo>
                  <a:lnTo>
                    <a:pt x="555" y="37"/>
                  </a:lnTo>
                  <a:lnTo>
                    <a:pt x="482" y="37"/>
                  </a:lnTo>
                  <a:lnTo>
                    <a:pt x="1" y="999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59" name="Google Shape;18259;p63"/>
            <p:cNvSpPr/>
            <p:nvPr/>
          </p:nvSpPr>
          <p:spPr>
            <a:xfrm>
              <a:off x="2770175" y="952575"/>
              <a:ext cx="15750" cy="25900"/>
            </a:xfrm>
            <a:custGeom>
              <a:avLst/>
              <a:gdLst/>
              <a:ahLst/>
              <a:cxnLst/>
              <a:rect l="l" t="t" r="r" b="b"/>
              <a:pathLst>
                <a:path w="630" h="1036" extrusionOk="0">
                  <a:moveTo>
                    <a:pt x="592" y="0"/>
                  </a:moveTo>
                  <a:lnTo>
                    <a:pt x="1" y="1036"/>
                  </a:lnTo>
                  <a:lnTo>
                    <a:pt x="75" y="1036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60" name="Google Shape;18260;p63"/>
            <p:cNvSpPr/>
            <p:nvPr/>
          </p:nvSpPr>
          <p:spPr>
            <a:xfrm>
              <a:off x="2772025" y="980300"/>
              <a:ext cx="17600" cy="43475"/>
            </a:xfrm>
            <a:custGeom>
              <a:avLst/>
              <a:gdLst/>
              <a:ahLst/>
              <a:cxnLst/>
              <a:rect l="l" t="t" r="r" b="b"/>
              <a:pathLst>
                <a:path w="704" h="1739" extrusionOk="0">
                  <a:moveTo>
                    <a:pt x="75" y="0"/>
                  </a:moveTo>
                  <a:lnTo>
                    <a:pt x="1" y="37"/>
                  </a:lnTo>
                  <a:lnTo>
                    <a:pt x="371" y="962"/>
                  </a:lnTo>
                  <a:lnTo>
                    <a:pt x="666" y="1738"/>
                  </a:lnTo>
                  <a:lnTo>
                    <a:pt x="703" y="1701"/>
                  </a:lnTo>
                  <a:lnTo>
                    <a:pt x="371" y="81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61" name="Google Shape;18261;p63"/>
            <p:cNvSpPr/>
            <p:nvPr/>
          </p:nvSpPr>
          <p:spPr>
            <a:xfrm>
              <a:off x="2770175" y="1012650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0"/>
                  </a:moveTo>
                  <a:lnTo>
                    <a:pt x="1" y="37"/>
                  </a:lnTo>
                  <a:lnTo>
                    <a:pt x="1" y="111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62" name="Google Shape;18262;p63"/>
            <p:cNvSpPr/>
            <p:nvPr/>
          </p:nvSpPr>
          <p:spPr>
            <a:xfrm>
              <a:off x="2770175" y="981225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1" y="0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63" name="Google Shape;18263;p63"/>
            <p:cNvSpPr/>
            <p:nvPr/>
          </p:nvSpPr>
          <p:spPr>
            <a:xfrm>
              <a:off x="2770175" y="97845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1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64" name="Google Shape;18264;p63"/>
            <p:cNvSpPr/>
            <p:nvPr/>
          </p:nvSpPr>
          <p:spPr>
            <a:xfrm>
              <a:off x="2770175" y="1047775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74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4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65" name="Google Shape;18265;p63"/>
            <p:cNvSpPr/>
            <p:nvPr/>
          </p:nvSpPr>
          <p:spPr>
            <a:xfrm>
              <a:off x="2772025" y="1050550"/>
              <a:ext cx="17600" cy="43450"/>
            </a:xfrm>
            <a:custGeom>
              <a:avLst/>
              <a:gdLst/>
              <a:ahLst/>
              <a:cxnLst/>
              <a:rect l="l" t="t" r="r" b="b"/>
              <a:pathLst>
                <a:path w="704" h="1738" extrusionOk="0">
                  <a:moveTo>
                    <a:pt x="75" y="0"/>
                  </a:moveTo>
                  <a:lnTo>
                    <a:pt x="1" y="37"/>
                  </a:lnTo>
                  <a:lnTo>
                    <a:pt x="371" y="961"/>
                  </a:lnTo>
                  <a:lnTo>
                    <a:pt x="666" y="1738"/>
                  </a:lnTo>
                  <a:lnTo>
                    <a:pt x="703" y="1701"/>
                  </a:lnTo>
                  <a:lnTo>
                    <a:pt x="371" y="81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66" name="Google Shape;18266;p63"/>
            <p:cNvSpPr/>
            <p:nvPr/>
          </p:nvSpPr>
          <p:spPr>
            <a:xfrm>
              <a:off x="2770175" y="1082900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67" name="Google Shape;18267;p63"/>
            <p:cNvSpPr/>
            <p:nvPr/>
          </p:nvSpPr>
          <p:spPr>
            <a:xfrm>
              <a:off x="2771100" y="1110625"/>
              <a:ext cx="21300" cy="12025"/>
            </a:xfrm>
            <a:custGeom>
              <a:avLst/>
              <a:gdLst/>
              <a:ahLst/>
              <a:cxnLst/>
              <a:rect l="l" t="t" r="r" b="b"/>
              <a:pathLst>
                <a:path w="852" h="481" extrusionOk="0">
                  <a:moveTo>
                    <a:pt x="112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03" y="481"/>
                  </a:lnTo>
                  <a:lnTo>
                    <a:pt x="851" y="4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68" name="Google Shape;18268;p63"/>
            <p:cNvSpPr/>
            <p:nvPr/>
          </p:nvSpPr>
          <p:spPr>
            <a:xfrm>
              <a:off x="2770175" y="1110625"/>
              <a:ext cx="19450" cy="12025"/>
            </a:xfrm>
            <a:custGeom>
              <a:avLst/>
              <a:gdLst/>
              <a:ahLst/>
              <a:cxnLst/>
              <a:rect l="l" t="t" r="r" b="b"/>
              <a:pathLst>
                <a:path w="778" h="481" extrusionOk="0">
                  <a:moveTo>
                    <a:pt x="1" y="0"/>
                  </a:moveTo>
                  <a:lnTo>
                    <a:pt x="1" y="74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69" name="Google Shape;18269;p63"/>
            <p:cNvSpPr/>
            <p:nvPr/>
          </p:nvSpPr>
          <p:spPr>
            <a:xfrm>
              <a:off x="2772025" y="1093975"/>
              <a:ext cx="14825" cy="17600"/>
            </a:xfrm>
            <a:custGeom>
              <a:avLst/>
              <a:gdLst/>
              <a:ahLst/>
              <a:cxnLst/>
              <a:rect l="l" t="t" r="r" b="b"/>
              <a:pathLst>
                <a:path w="593" h="704" extrusionOk="0">
                  <a:moveTo>
                    <a:pt x="518" y="1"/>
                  </a:moveTo>
                  <a:lnTo>
                    <a:pt x="1" y="703"/>
                  </a:lnTo>
                  <a:lnTo>
                    <a:pt x="75" y="666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70" name="Google Shape;18270;p63"/>
            <p:cNvSpPr/>
            <p:nvPr/>
          </p:nvSpPr>
          <p:spPr>
            <a:xfrm>
              <a:off x="2770175" y="1093050"/>
              <a:ext cx="15750" cy="18525"/>
            </a:xfrm>
            <a:custGeom>
              <a:avLst/>
              <a:gdLst/>
              <a:ahLst/>
              <a:cxnLst/>
              <a:rect l="l" t="t" r="r" b="b"/>
              <a:pathLst>
                <a:path w="630" h="741" extrusionOk="0">
                  <a:moveTo>
                    <a:pt x="592" y="1"/>
                  </a:moveTo>
                  <a:lnTo>
                    <a:pt x="1" y="703"/>
                  </a:lnTo>
                  <a:lnTo>
                    <a:pt x="75" y="740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71" name="Google Shape;18271;p63"/>
            <p:cNvSpPr/>
            <p:nvPr/>
          </p:nvSpPr>
          <p:spPr>
            <a:xfrm>
              <a:off x="2770175" y="1083825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1" y="0"/>
                  </a:moveTo>
                  <a:lnTo>
                    <a:pt x="1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72" name="Google Shape;18272;p63"/>
            <p:cNvSpPr/>
            <p:nvPr/>
          </p:nvSpPr>
          <p:spPr>
            <a:xfrm>
              <a:off x="2770175" y="1051475"/>
              <a:ext cx="18525" cy="42525"/>
            </a:xfrm>
            <a:custGeom>
              <a:avLst/>
              <a:gdLst/>
              <a:ahLst/>
              <a:cxnLst/>
              <a:rect l="l" t="t" r="r" b="b"/>
              <a:pathLst>
                <a:path w="741" h="1701" extrusionOk="0">
                  <a:moveTo>
                    <a:pt x="1" y="0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73" name="Google Shape;18273;p63"/>
            <p:cNvSpPr/>
            <p:nvPr/>
          </p:nvSpPr>
          <p:spPr>
            <a:xfrm>
              <a:off x="2770175" y="1049625"/>
              <a:ext cx="19450" cy="12025"/>
            </a:xfrm>
            <a:custGeom>
              <a:avLst/>
              <a:gdLst/>
              <a:ahLst/>
              <a:cxnLst/>
              <a:rect l="l" t="t" r="r" b="b"/>
              <a:pathLst>
                <a:path w="778" h="481" extrusionOk="0">
                  <a:moveTo>
                    <a:pt x="1" y="0"/>
                  </a:moveTo>
                  <a:lnTo>
                    <a:pt x="1" y="74"/>
                  </a:lnTo>
                  <a:lnTo>
                    <a:pt x="740" y="481"/>
                  </a:lnTo>
                  <a:lnTo>
                    <a:pt x="777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74" name="Google Shape;18274;p63"/>
            <p:cNvSpPr/>
            <p:nvPr/>
          </p:nvSpPr>
          <p:spPr>
            <a:xfrm>
              <a:off x="2772025" y="102375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18" y="0"/>
                  </a:moveTo>
                  <a:lnTo>
                    <a:pt x="1" y="1035"/>
                  </a:lnTo>
                  <a:lnTo>
                    <a:pt x="75" y="96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75" name="Google Shape;18275;p63"/>
            <p:cNvSpPr/>
            <p:nvPr/>
          </p:nvSpPr>
          <p:spPr>
            <a:xfrm>
              <a:off x="2770175" y="1013575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0"/>
                  </a:moveTo>
                  <a:lnTo>
                    <a:pt x="1" y="74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76" name="Google Shape;18276;p63"/>
            <p:cNvSpPr/>
            <p:nvPr/>
          </p:nvSpPr>
          <p:spPr>
            <a:xfrm>
              <a:off x="2770175" y="1022825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592" y="0"/>
                  </a:moveTo>
                  <a:lnTo>
                    <a:pt x="1" y="1072"/>
                  </a:lnTo>
                  <a:lnTo>
                    <a:pt x="75" y="1072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77" name="Google Shape;18277;p63"/>
            <p:cNvSpPr/>
            <p:nvPr/>
          </p:nvSpPr>
          <p:spPr>
            <a:xfrm>
              <a:off x="2772025" y="874925"/>
              <a:ext cx="17600" cy="43475"/>
            </a:xfrm>
            <a:custGeom>
              <a:avLst/>
              <a:gdLst/>
              <a:ahLst/>
              <a:cxnLst/>
              <a:rect l="l" t="t" r="r" b="b"/>
              <a:pathLst>
                <a:path w="704" h="1739" extrusionOk="0">
                  <a:moveTo>
                    <a:pt x="75" y="1"/>
                  </a:moveTo>
                  <a:lnTo>
                    <a:pt x="1" y="38"/>
                  </a:lnTo>
                  <a:lnTo>
                    <a:pt x="371" y="962"/>
                  </a:lnTo>
                  <a:lnTo>
                    <a:pt x="666" y="1738"/>
                  </a:lnTo>
                  <a:lnTo>
                    <a:pt x="703" y="1701"/>
                  </a:lnTo>
                  <a:lnTo>
                    <a:pt x="371" y="81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78" name="Google Shape;18278;p63"/>
            <p:cNvSpPr/>
            <p:nvPr/>
          </p:nvSpPr>
          <p:spPr>
            <a:xfrm>
              <a:off x="2770175" y="907275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79" name="Google Shape;18279;p63"/>
            <p:cNvSpPr/>
            <p:nvPr/>
          </p:nvSpPr>
          <p:spPr>
            <a:xfrm>
              <a:off x="2770175" y="874925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1" y="1"/>
                  </a:moveTo>
                  <a:lnTo>
                    <a:pt x="666" y="1701"/>
                  </a:lnTo>
                  <a:lnTo>
                    <a:pt x="740" y="1665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80" name="Google Shape;18280;p63"/>
            <p:cNvSpPr/>
            <p:nvPr/>
          </p:nvSpPr>
          <p:spPr>
            <a:xfrm>
              <a:off x="2772025" y="918375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18" y="0"/>
                  </a:moveTo>
                  <a:lnTo>
                    <a:pt x="1" y="1036"/>
                  </a:lnTo>
                  <a:lnTo>
                    <a:pt x="1" y="1036"/>
                  </a:lnTo>
                  <a:lnTo>
                    <a:pt x="75" y="99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81" name="Google Shape;18281;p63"/>
            <p:cNvSpPr/>
            <p:nvPr/>
          </p:nvSpPr>
          <p:spPr>
            <a:xfrm>
              <a:off x="2770175" y="90820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82" name="Google Shape;18282;p63"/>
            <p:cNvSpPr/>
            <p:nvPr/>
          </p:nvSpPr>
          <p:spPr>
            <a:xfrm>
              <a:off x="2770175" y="917450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592" y="0"/>
                  </a:moveTo>
                  <a:lnTo>
                    <a:pt x="1" y="1036"/>
                  </a:lnTo>
                  <a:lnTo>
                    <a:pt x="75" y="1073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83" name="Google Shape;18283;p63"/>
            <p:cNvSpPr/>
            <p:nvPr/>
          </p:nvSpPr>
          <p:spPr>
            <a:xfrm>
              <a:off x="2786825" y="878625"/>
              <a:ext cx="5575" cy="247725"/>
            </a:xfrm>
            <a:custGeom>
              <a:avLst/>
              <a:gdLst/>
              <a:ahLst/>
              <a:cxnLst/>
              <a:rect l="l" t="t" r="r" b="b"/>
              <a:pathLst>
                <a:path w="223" h="9909" extrusionOk="0">
                  <a:moveTo>
                    <a:pt x="222" y="1"/>
                  </a:moveTo>
                  <a:lnTo>
                    <a:pt x="148" y="38"/>
                  </a:lnTo>
                  <a:lnTo>
                    <a:pt x="0" y="9835"/>
                  </a:lnTo>
                  <a:lnTo>
                    <a:pt x="148" y="9909"/>
                  </a:lnTo>
                  <a:lnTo>
                    <a:pt x="222" y="987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84" name="Google Shape;18284;p63"/>
            <p:cNvSpPr/>
            <p:nvPr/>
          </p:nvSpPr>
          <p:spPr>
            <a:xfrm>
              <a:off x="2786825" y="876775"/>
              <a:ext cx="3725" cy="249575"/>
            </a:xfrm>
            <a:custGeom>
              <a:avLst/>
              <a:gdLst/>
              <a:ahLst/>
              <a:cxnLst/>
              <a:rect l="l" t="t" r="r" b="b"/>
              <a:pathLst>
                <a:path w="149" h="9983" extrusionOk="0">
                  <a:moveTo>
                    <a:pt x="0" y="1"/>
                  </a:moveTo>
                  <a:lnTo>
                    <a:pt x="0" y="9909"/>
                  </a:lnTo>
                  <a:lnTo>
                    <a:pt x="148" y="9983"/>
                  </a:lnTo>
                  <a:lnTo>
                    <a:pt x="148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85" name="Google Shape;18285;p63"/>
            <p:cNvSpPr/>
            <p:nvPr/>
          </p:nvSpPr>
          <p:spPr>
            <a:xfrm>
              <a:off x="2762800" y="869375"/>
              <a:ext cx="8325" cy="247750"/>
            </a:xfrm>
            <a:custGeom>
              <a:avLst/>
              <a:gdLst/>
              <a:ahLst/>
              <a:cxnLst/>
              <a:rect l="l" t="t" r="r" b="b"/>
              <a:pathLst>
                <a:path w="333" h="9910" extrusionOk="0">
                  <a:moveTo>
                    <a:pt x="0" y="1"/>
                  </a:moveTo>
                  <a:lnTo>
                    <a:pt x="0" y="9835"/>
                  </a:lnTo>
                  <a:lnTo>
                    <a:pt x="185" y="9909"/>
                  </a:lnTo>
                  <a:lnTo>
                    <a:pt x="333" y="9835"/>
                  </a:lnTo>
                  <a:lnTo>
                    <a:pt x="185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86" name="Google Shape;18286;p63"/>
            <p:cNvSpPr/>
            <p:nvPr/>
          </p:nvSpPr>
          <p:spPr>
            <a:xfrm>
              <a:off x="2767425" y="869375"/>
              <a:ext cx="3700" cy="247750"/>
            </a:xfrm>
            <a:custGeom>
              <a:avLst/>
              <a:gdLst/>
              <a:ahLst/>
              <a:cxnLst/>
              <a:rect l="l" t="t" r="r" b="b"/>
              <a:pathLst>
                <a:path w="148" h="9910" extrusionOk="0">
                  <a:moveTo>
                    <a:pt x="148" y="1"/>
                  </a:moveTo>
                  <a:lnTo>
                    <a:pt x="0" y="75"/>
                  </a:lnTo>
                  <a:lnTo>
                    <a:pt x="0" y="9909"/>
                  </a:lnTo>
                  <a:lnTo>
                    <a:pt x="148" y="983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87" name="Google Shape;18287;p63"/>
            <p:cNvSpPr/>
            <p:nvPr/>
          </p:nvSpPr>
          <p:spPr>
            <a:xfrm>
              <a:off x="2762800" y="866625"/>
              <a:ext cx="8325" cy="4625"/>
            </a:xfrm>
            <a:custGeom>
              <a:avLst/>
              <a:gdLst/>
              <a:ahLst/>
              <a:cxnLst/>
              <a:rect l="l" t="t" r="r" b="b"/>
              <a:pathLst>
                <a:path w="333" h="185" extrusionOk="0">
                  <a:moveTo>
                    <a:pt x="185" y="0"/>
                  </a:moveTo>
                  <a:lnTo>
                    <a:pt x="0" y="111"/>
                  </a:lnTo>
                  <a:lnTo>
                    <a:pt x="185" y="185"/>
                  </a:lnTo>
                  <a:lnTo>
                    <a:pt x="333" y="11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88" name="Google Shape;18288;p63"/>
            <p:cNvSpPr/>
            <p:nvPr/>
          </p:nvSpPr>
          <p:spPr>
            <a:xfrm>
              <a:off x="2744300" y="876775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186" y="1"/>
                  </a:moveTo>
                  <a:lnTo>
                    <a:pt x="1" y="112"/>
                  </a:lnTo>
                  <a:lnTo>
                    <a:pt x="112" y="149"/>
                  </a:lnTo>
                  <a:lnTo>
                    <a:pt x="260" y="75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89" name="Google Shape;18289;p63"/>
            <p:cNvSpPr/>
            <p:nvPr/>
          </p:nvSpPr>
          <p:spPr>
            <a:xfrm>
              <a:off x="2747075" y="94332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12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90" name="Google Shape;18290;p63"/>
            <p:cNvSpPr/>
            <p:nvPr/>
          </p:nvSpPr>
          <p:spPr>
            <a:xfrm>
              <a:off x="2748000" y="94425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91" name="Google Shape;18291;p63"/>
            <p:cNvSpPr/>
            <p:nvPr/>
          </p:nvSpPr>
          <p:spPr>
            <a:xfrm>
              <a:off x="2747075" y="97752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92" name="Google Shape;18292;p63"/>
            <p:cNvSpPr/>
            <p:nvPr/>
          </p:nvSpPr>
          <p:spPr>
            <a:xfrm>
              <a:off x="2748925" y="954425"/>
              <a:ext cx="16675" cy="25900"/>
            </a:xfrm>
            <a:custGeom>
              <a:avLst/>
              <a:gdLst/>
              <a:ahLst/>
              <a:cxnLst/>
              <a:rect l="l" t="t" r="r" b="b"/>
              <a:pathLst>
                <a:path w="667" h="1036" extrusionOk="0">
                  <a:moveTo>
                    <a:pt x="1" y="0"/>
                  </a:moveTo>
                  <a:lnTo>
                    <a:pt x="555" y="962"/>
                  </a:lnTo>
                  <a:lnTo>
                    <a:pt x="666" y="1035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93" name="Google Shape;18293;p63"/>
            <p:cNvSpPr/>
            <p:nvPr/>
          </p:nvSpPr>
          <p:spPr>
            <a:xfrm>
              <a:off x="2750775" y="953500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38" y="0"/>
                  </a:moveTo>
                  <a:lnTo>
                    <a:pt x="1" y="37"/>
                  </a:lnTo>
                  <a:lnTo>
                    <a:pt x="592" y="1072"/>
                  </a:lnTo>
                  <a:lnTo>
                    <a:pt x="629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94" name="Google Shape;18294;p63"/>
            <p:cNvSpPr/>
            <p:nvPr/>
          </p:nvSpPr>
          <p:spPr>
            <a:xfrm>
              <a:off x="2748000" y="981225"/>
              <a:ext cx="17600" cy="43475"/>
            </a:xfrm>
            <a:custGeom>
              <a:avLst/>
              <a:gdLst/>
              <a:ahLst/>
              <a:cxnLst/>
              <a:rect l="l" t="t" r="r" b="b"/>
              <a:pathLst>
                <a:path w="704" h="1739" extrusionOk="0">
                  <a:moveTo>
                    <a:pt x="629" y="0"/>
                  </a:moveTo>
                  <a:lnTo>
                    <a:pt x="333" y="814"/>
                  </a:lnTo>
                  <a:lnTo>
                    <a:pt x="1" y="1701"/>
                  </a:lnTo>
                  <a:lnTo>
                    <a:pt x="38" y="1738"/>
                  </a:lnTo>
                  <a:lnTo>
                    <a:pt x="333" y="962"/>
                  </a:lnTo>
                  <a:lnTo>
                    <a:pt x="703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95" name="Google Shape;18295;p63"/>
            <p:cNvSpPr/>
            <p:nvPr/>
          </p:nvSpPr>
          <p:spPr>
            <a:xfrm>
              <a:off x="2747075" y="101357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96" name="Google Shape;18296;p63"/>
            <p:cNvSpPr/>
            <p:nvPr/>
          </p:nvSpPr>
          <p:spPr>
            <a:xfrm>
              <a:off x="2748925" y="981225"/>
              <a:ext cx="17600" cy="42550"/>
            </a:xfrm>
            <a:custGeom>
              <a:avLst/>
              <a:gdLst/>
              <a:ahLst/>
              <a:cxnLst/>
              <a:rect l="l" t="t" r="r" b="b"/>
              <a:pathLst>
                <a:path w="704" h="1702" extrusionOk="0">
                  <a:moveTo>
                    <a:pt x="703" y="0"/>
                  </a:moveTo>
                  <a:lnTo>
                    <a:pt x="592" y="74"/>
                  </a:lnTo>
                  <a:lnTo>
                    <a:pt x="1" y="1701"/>
                  </a:lnTo>
                  <a:lnTo>
                    <a:pt x="75" y="1701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97" name="Google Shape;18297;p63"/>
            <p:cNvSpPr/>
            <p:nvPr/>
          </p:nvSpPr>
          <p:spPr>
            <a:xfrm>
              <a:off x="2748000" y="97845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81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98" name="Google Shape;18298;p63"/>
            <p:cNvSpPr/>
            <p:nvPr/>
          </p:nvSpPr>
          <p:spPr>
            <a:xfrm>
              <a:off x="2747075" y="104777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740" y="0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99" name="Google Shape;18299;p63"/>
            <p:cNvSpPr/>
            <p:nvPr/>
          </p:nvSpPr>
          <p:spPr>
            <a:xfrm>
              <a:off x="2748000" y="1051475"/>
              <a:ext cx="17600" cy="44375"/>
            </a:xfrm>
            <a:custGeom>
              <a:avLst/>
              <a:gdLst/>
              <a:ahLst/>
              <a:cxnLst/>
              <a:rect l="l" t="t" r="r" b="b"/>
              <a:pathLst>
                <a:path w="704" h="1775" extrusionOk="0">
                  <a:moveTo>
                    <a:pt x="629" y="0"/>
                  </a:moveTo>
                  <a:lnTo>
                    <a:pt x="333" y="851"/>
                  </a:lnTo>
                  <a:lnTo>
                    <a:pt x="1" y="1701"/>
                  </a:lnTo>
                  <a:lnTo>
                    <a:pt x="38" y="1775"/>
                  </a:lnTo>
                  <a:lnTo>
                    <a:pt x="333" y="961"/>
                  </a:lnTo>
                  <a:lnTo>
                    <a:pt x="703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00" name="Google Shape;18300;p63"/>
            <p:cNvSpPr/>
            <p:nvPr/>
          </p:nvSpPr>
          <p:spPr>
            <a:xfrm>
              <a:off x="2747075" y="108382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01" name="Google Shape;18301;p63"/>
            <p:cNvSpPr/>
            <p:nvPr/>
          </p:nvSpPr>
          <p:spPr>
            <a:xfrm>
              <a:off x="2748000" y="1111550"/>
              <a:ext cx="17600" cy="12950"/>
            </a:xfrm>
            <a:custGeom>
              <a:avLst/>
              <a:gdLst/>
              <a:ahLst/>
              <a:cxnLst/>
              <a:rect l="l" t="t" r="r" b="b"/>
              <a:pathLst>
                <a:path w="704" h="518" extrusionOk="0">
                  <a:moveTo>
                    <a:pt x="629" y="0"/>
                  </a:moveTo>
                  <a:lnTo>
                    <a:pt x="1" y="370"/>
                  </a:lnTo>
                  <a:lnTo>
                    <a:pt x="38" y="518"/>
                  </a:lnTo>
                  <a:lnTo>
                    <a:pt x="703" y="148"/>
                  </a:lnTo>
                  <a:lnTo>
                    <a:pt x="703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02" name="Google Shape;18302;p63"/>
            <p:cNvSpPr/>
            <p:nvPr/>
          </p:nvSpPr>
          <p:spPr>
            <a:xfrm>
              <a:off x="2748000" y="11115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44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03" name="Google Shape;18303;p63"/>
            <p:cNvSpPr/>
            <p:nvPr/>
          </p:nvSpPr>
          <p:spPr>
            <a:xfrm>
              <a:off x="2748925" y="1095825"/>
              <a:ext cx="16675" cy="16675"/>
            </a:xfrm>
            <a:custGeom>
              <a:avLst/>
              <a:gdLst/>
              <a:ahLst/>
              <a:cxnLst/>
              <a:rect l="l" t="t" r="r" b="b"/>
              <a:pathLst>
                <a:path w="667" h="667" extrusionOk="0">
                  <a:moveTo>
                    <a:pt x="1" y="1"/>
                  </a:moveTo>
                  <a:lnTo>
                    <a:pt x="555" y="629"/>
                  </a:lnTo>
                  <a:lnTo>
                    <a:pt x="666" y="66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04" name="Google Shape;18304;p63"/>
            <p:cNvSpPr/>
            <p:nvPr/>
          </p:nvSpPr>
          <p:spPr>
            <a:xfrm>
              <a:off x="2750775" y="1093975"/>
              <a:ext cx="15750" cy="18525"/>
            </a:xfrm>
            <a:custGeom>
              <a:avLst/>
              <a:gdLst/>
              <a:ahLst/>
              <a:cxnLst/>
              <a:rect l="l" t="t" r="r" b="b"/>
              <a:pathLst>
                <a:path w="630" h="741" extrusionOk="0">
                  <a:moveTo>
                    <a:pt x="38" y="1"/>
                  </a:moveTo>
                  <a:lnTo>
                    <a:pt x="1" y="75"/>
                  </a:lnTo>
                  <a:lnTo>
                    <a:pt x="592" y="740"/>
                  </a:lnTo>
                  <a:lnTo>
                    <a:pt x="629" y="70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05" name="Google Shape;18305;p63"/>
            <p:cNvSpPr/>
            <p:nvPr/>
          </p:nvSpPr>
          <p:spPr>
            <a:xfrm>
              <a:off x="2748000" y="10847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44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06" name="Google Shape;18306;p63"/>
            <p:cNvSpPr/>
            <p:nvPr/>
          </p:nvSpPr>
          <p:spPr>
            <a:xfrm>
              <a:off x="2748925" y="1051475"/>
              <a:ext cx="17600" cy="42525"/>
            </a:xfrm>
            <a:custGeom>
              <a:avLst/>
              <a:gdLst/>
              <a:ahLst/>
              <a:cxnLst/>
              <a:rect l="l" t="t" r="r" b="b"/>
              <a:pathLst>
                <a:path w="704" h="1701" extrusionOk="0">
                  <a:moveTo>
                    <a:pt x="703" y="0"/>
                  </a:moveTo>
                  <a:lnTo>
                    <a:pt x="592" y="74"/>
                  </a:lnTo>
                  <a:lnTo>
                    <a:pt x="1" y="1701"/>
                  </a:lnTo>
                  <a:lnTo>
                    <a:pt x="75" y="1701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07" name="Google Shape;18307;p63"/>
            <p:cNvSpPr/>
            <p:nvPr/>
          </p:nvSpPr>
          <p:spPr>
            <a:xfrm>
              <a:off x="2748000" y="1049625"/>
              <a:ext cx="18525" cy="12025"/>
            </a:xfrm>
            <a:custGeom>
              <a:avLst/>
              <a:gdLst/>
              <a:ahLst/>
              <a:cxnLst/>
              <a:rect l="l" t="t" r="r" b="b"/>
              <a:pathLst>
                <a:path w="741" h="481" extrusionOk="0">
                  <a:moveTo>
                    <a:pt x="740" y="0"/>
                  </a:moveTo>
                  <a:lnTo>
                    <a:pt x="1" y="444"/>
                  </a:lnTo>
                  <a:lnTo>
                    <a:pt x="38" y="481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08" name="Google Shape;18308;p63"/>
            <p:cNvSpPr/>
            <p:nvPr/>
          </p:nvSpPr>
          <p:spPr>
            <a:xfrm>
              <a:off x="2748925" y="1024675"/>
              <a:ext cx="16675" cy="25900"/>
            </a:xfrm>
            <a:custGeom>
              <a:avLst/>
              <a:gdLst/>
              <a:ahLst/>
              <a:cxnLst/>
              <a:rect l="l" t="t" r="r" b="b"/>
              <a:pathLst>
                <a:path w="667" h="1036" extrusionOk="0">
                  <a:moveTo>
                    <a:pt x="1" y="0"/>
                  </a:moveTo>
                  <a:lnTo>
                    <a:pt x="555" y="998"/>
                  </a:lnTo>
                  <a:lnTo>
                    <a:pt x="666" y="1035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09" name="Google Shape;18309;p63"/>
            <p:cNvSpPr/>
            <p:nvPr/>
          </p:nvSpPr>
          <p:spPr>
            <a:xfrm>
              <a:off x="2748000" y="101450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10" name="Google Shape;18310;p63"/>
            <p:cNvSpPr/>
            <p:nvPr/>
          </p:nvSpPr>
          <p:spPr>
            <a:xfrm>
              <a:off x="2750775" y="1023750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38" y="0"/>
                  </a:moveTo>
                  <a:lnTo>
                    <a:pt x="1" y="37"/>
                  </a:lnTo>
                  <a:lnTo>
                    <a:pt x="592" y="1072"/>
                  </a:lnTo>
                  <a:lnTo>
                    <a:pt x="629" y="103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11" name="Google Shape;18311;p63"/>
            <p:cNvSpPr/>
            <p:nvPr/>
          </p:nvSpPr>
          <p:spPr>
            <a:xfrm>
              <a:off x="2748000" y="874925"/>
              <a:ext cx="17600" cy="43475"/>
            </a:xfrm>
            <a:custGeom>
              <a:avLst/>
              <a:gdLst/>
              <a:ahLst/>
              <a:cxnLst/>
              <a:rect l="l" t="t" r="r" b="b"/>
              <a:pathLst>
                <a:path w="704" h="1739" extrusionOk="0">
                  <a:moveTo>
                    <a:pt x="629" y="1"/>
                  </a:moveTo>
                  <a:lnTo>
                    <a:pt x="333" y="814"/>
                  </a:lnTo>
                  <a:lnTo>
                    <a:pt x="1" y="1701"/>
                  </a:lnTo>
                  <a:lnTo>
                    <a:pt x="38" y="1738"/>
                  </a:lnTo>
                  <a:lnTo>
                    <a:pt x="333" y="962"/>
                  </a:lnTo>
                  <a:lnTo>
                    <a:pt x="703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12" name="Google Shape;18312;p63"/>
            <p:cNvSpPr/>
            <p:nvPr/>
          </p:nvSpPr>
          <p:spPr>
            <a:xfrm>
              <a:off x="2747075" y="908200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13" name="Google Shape;18313;p63"/>
            <p:cNvSpPr/>
            <p:nvPr/>
          </p:nvSpPr>
          <p:spPr>
            <a:xfrm>
              <a:off x="2748925" y="875850"/>
              <a:ext cx="17600" cy="42550"/>
            </a:xfrm>
            <a:custGeom>
              <a:avLst/>
              <a:gdLst/>
              <a:ahLst/>
              <a:cxnLst/>
              <a:rect l="l" t="t" r="r" b="b"/>
              <a:pathLst>
                <a:path w="704" h="1702" extrusionOk="0">
                  <a:moveTo>
                    <a:pt x="703" y="1"/>
                  </a:moveTo>
                  <a:lnTo>
                    <a:pt x="592" y="38"/>
                  </a:lnTo>
                  <a:lnTo>
                    <a:pt x="1" y="1664"/>
                  </a:lnTo>
                  <a:lnTo>
                    <a:pt x="75" y="1701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14" name="Google Shape;18314;p63"/>
            <p:cNvSpPr/>
            <p:nvPr/>
          </p:nvSpPr>
          <p:spPr>
            <a:xfrm>
              <a:off x="2748925" y="920225"/>
              <a:ext cx="16675" cy="24975"/>
            </a:xfrm>
            <a:custGeom>
              <a:avLst/>
              <a:gdLst/>
              <a:ahLst/>
              <a:cxnLst/>
              <a:rect l="l" t="t" r="r" b="b"/>
              <a:pathLst>
                <a:path w="667" h="999" extrusionOk="0">
                  <a:moveTo>
                    <a:pt x="1" y="0"/>
                  </a:moveTo>
                  <a:lnTo>
                    <a:pt x="555" y="962"/>
                  </a:lnTo>
                  <a:lnTo>
                    <a:pt x="666" y="99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15" name="Google Shape;18315;p63"/>
            <p:cNvSpPr/>
            <p:nvPr/>
          </p:nvSpPr>
          <p:spPr>
            <a:xfrm>
              <a:off x="2748000" y="909125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44"/>
                  </a:lnTo>
                  <a:lnTo>
                    <a:pt x="38" y="518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16" name="Google Shape;18316;p63"/>
            <p:cNvSpPr/>
            <p:nvPr/>
          </p:nvSpPr>
          <p:spPr>
            <a:xfrm>
              <a:off x="2750775" y="918375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38" y="0"/>
                  </a:moveTo>
                  <a:lnTo>
                    <a:pt x="1" y="74"/>
                  </a:lnTo>
                  <a:lnTo>
                    <a:pt x="592" y="1073"/>
                  </a:lnTo>
                  <a:lnTo>
                    <a:pt x="629" y="10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17" name="Google Shape;18317;p63"/>
            <p:cNvSpPr/>
            <p:nvPr/>
          </p:nvSpPr>
          <p:spPr>
            <a:xfrm>
              <a:off x="2747075" y="878625"/>
              <a:ext cx="3725" cy="249575"/>
            </a:xfrm>
            <a:custGeom>
              <a:avLst/>
              <a:gdLst/>
              <a:ahLst/>
              <a:cxnLst/>
              <a:rect l="l" t="t" r="r" b="b"/>
              <a:pathLst>
                <a:path w="149" h="9983" extrusionOk="0">
                  <a:moveTo>
                    <a:pt x="149" y="1"/>
                  </a:moveTo>
                  <a:lnTo>
                    <a:pt x="1" y="75"/>
                  </a:lnTo>
                  <a:lnTo>
                    <a:pt x="1" y="9983"/>
                  </a:lnTo>
                  <a:lnTo>
                    <a:pt x="149" y="987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18" name="Google Shape;18318;p63"/>
            <p:cNvSpPr/>
            <p:nvPr/>
          </p:nvSpPr>
          <p:spPr>
            <a:xfrm>
              <a:off x="2744300" y="880475"/>
              <a:ext cx="8350" cy="248650"/>
            </a:xfrm>
            <a:custGeom>
              <a:avLst/>
              <a:gdLst/>
              <a:ahLst/>
              <a:cxnLst/>
              <a:rect l="l" t="t" r="r" b="b"/>
              <a:pathLst>
                <a:path w="334" h="9946" extrusionOk="0">
                  <a:moveTo>
                    <a:pt x="334" y="1"/>
                  </a:moveTo>
                  <a:lnTo>
                    <a:pt x="149" y="112"/>
                  </a:lnTo>
                  <a:lnTo>
                    <a:pt x="1" y="9835"/>
                  </a:lnTo>
                  <a:lnTo>
                    <a:pt x="149" y="9946"/>
                  </a:lnTo>
                  <a:lnTo>
                    <a:pt x="334" y="9835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19" name="Google Shape;18319;p63"/>
            <p:cNvSpPr/>
            <p:nvPr/>
          </p:nvSpPr>
          <p:spPr>
            <a:xfrm>
              <a:off x="2744300" y="880475"/>
              <a:ext cx="3725" cy="248650"/>
            </a:xfrm>
            <a:custGeom>
              <a:avLst/>
              <a:gdLst/>
              <a:ahLst/>
              <a:cxnLst/>
              <a:rect l="l" t="t" r="r" b="b"/>
              <a:pathLst>
                <a:path w="149" h="9946" extrusionOk="0">
                  <a:moveTo>
                    <a:pt x="1" y="1"/>
                  </a:moveTo>
                  <a:lnTo>
                    <a:pt x="1" y="9835"/>
                  </a:lnTo>
                  <a:lnTo>
                    <a:pt x="149" y="9946"/>
                  </a:lnTo>
                  <a:lnTo>
                    <a:pt x="149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20" name="Google Shape;18320;p63"/>
            <p:cNvSpPr/>
            <p:nvPr/>
          </p:nvSpPr>
          <p:spPr>
            <a:xfrm>
              <a:off x="2744300" y="87862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49" y="1"/>
                  </a:moveTo>
                  <a:lnTo>
                    <a:pt x="1" y="75"/>
                  </a:lnTo>
                  <a:lnTo>
                    <a:pt x="149" y="186"/>
                  </a:lnTo>
                  <a:lnTo>
                    <a:pt x="334" y="75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21" name="Google Shape;18321;p63"/>
            <p:cNvSpPr/>
            <p:nvPr/>
          </p:nvSpPr>
          <p:spPr>
            <a:xfrm>
              <a:off x="2765575" y="889725"/>
              <a:ext cx="5550" cy="2800"/>
            </a:xfrm>
            <a:custGeom>
              <a:avLst/>
              <a:gdLst/>
              <a:ahLst/>
              <a:cxnLst/>
              <a:rect l="l" t="t" r="r" b="b"/>
              <a:pathLst>
                <a:path w="222" h="112" extrusionOk="0">
                  <a:moveTo>
                    <a:pt x="0" y="0"/>
                  </a:moveTo>
                  <a:lnTo>
                    <a:pt x="148" y="111"/>
                  </a:lnTo>
                  <a:lnTo>
                    <a:pt x="222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22" name="Google Shape;18322;p63"/>
            <p:cNvSpPr/>
            <p:nvPr/>
          </p:nvSpPr>
          <p:spPr>
            <a:xfrm>
              <a:off x="2748925" y="9544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23" name="Google Shape;18323;p63"/>
            <p:cNvSpPr/>
            <p:nvPr/>
          </p:nvSpPr>
          <p:spPr>
            <a:xfrm>
              <a:off x="2748925" y="9553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1" y="0"/>
                  </a:moveTo>
                  <a:lnTo>
                    <a:pt x="1" y="111"/>
                  </a:lnTo>
                  <a:lnTo>
                    <a:pt x="703" y="518"/>
                  </a:lnTo>
                  <a:lnTo>
                    <a:pt x="740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24" name="Google Shape;18324;p63"/>
            <p:cNvSpPr/>
            <p:nvPr/>
          </p:nvSpPr>
          <p:spPr>
            <a:xfrm>
              <a:off x="2748925" y="99047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25" name="Google Shape;18325;p63"/>
            <p:cNvSpPr/>
            <p:nvPr/>
          </p:nvSpPr>
          <p:spPr>
            <a:xfrm>
              <a:off x="2750775" y="966425"/>
              <a:ext cx="15750" cy="25000"/>
            </a:xfrm>
            <a:custGeom>
              <a:avLst/>
              <a:gdLst/>
              <a:ahLst/>
              <a:cxnLst/>
              <a:rect l="l" t="t" r="r" b="b"/>
              <a:pathLst>
                <a:path w="630" h="1000" extrusionOk="0">
                  <a:moveTo>
                    <a:pt x="629" y="1"/>
                  </a:moveTo>
                  <a:lnTo>
                    <a:pt x="592" y="38"/>
                  </a:lnTo>
                  <a:lnTo>
                    <a:pt x="481" y="38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26" name="Google Shape;18326;p63"/>
            <p:cNvSpPr/>
            <p:nvPr/>
          </p:nvSpPr>
          <p:spPr>
            <a:xfrm>
              <a:off x="2748925" y="964575"/>
              <a:ext cx="16675" cy="26850"/>
            </a:xfrm>
            <a:custGeom>
              <a:avLst/>
              <a:gdLst/>
              <a:ahLst/>
              <a:cxnLst/>
              <a:rect l="l" t="t" r="r" b="b"/>
              <a:pathLst>
                <a:path w="667" h="1074" extrusionOk="0">
                  <a:moveTo>
                    <a:pt x="592" y="1"/>
                  </a:moveTo>
                  <a:lnTo>
                    <a:pt x="1" y="1073"/>
                  </a:lnTo>
                  <a:lnTo>
                    <a:pt x="75" y="1073"/>
                  </a:lnTo>
                  <a:lnTo>
                    <a:pt x="666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27" name="Google Shape;18327;p63"/>
            <p:cNvSpPr/>
            <p:nvPr/>
          </p:nvSpPr>
          <p:spPr>
            <a:xfrm>
              <a:off x="2751700" y="992325"/>
              <a:ext cx="17575" cy="44375"/>
            </a:xfrm>
            <a:custGeom>
              <a:avLst/>
              <a:gdLst/>
              <a:ahLst/>
              <a:cxnLst/>
              <a:rect l="l" t="t" r="r" b="b"/>
              <a:pathLst>
                <a:path w="703" h="1775" extrusionOk="0">
                  <a:moveTo>
                    <a:pt x="38" y="0"/>
                  </a:moveTo>
                  <a:lnTo>
                    <a:pt x="1" y="37"/>
                  </a:lnTo>
                  <a:lnTo>
                    <a:pt x="370" y="961"/>
                  </a:lnTo>
                  <a:lnTo>
                    <a:pt x="629" y="1775"/>
                  </a:lnTo>
                  <a:lnTo>
                    <a:pt x="703" y="1738"/>
                  </a:lnTo>
                  <a:lnTo>
                    <a:pt x="370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28" name="Google Shape;18328;p63"/>
            <p:cNvSpPr/>
            <p:nvPr/>
          </p:nvSpPr>
          <p:spPr>
            <a:xfrm>
              <a:off x="2748925" y="102467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lnTo>
                    <a:pt x="1" y="74"/>
                  </a:lnTo>
                  <a:lnTo>
                    <a:pt x="1" y="148"/>
                  </a:lnTo>
                  <a:lnTo>
                    <a:pt x="703" y="555"/>
                  </a:lnTo>
                  <a:lnTo>
                    <a:pt x="814" y="44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29" name="Google Shape;18329;p63"/>
            <p:cNvSpPr/>
            <p:nvPr/>
          </p:nvSpPr>
          <p:spPr>
            <a:xfrm>
              <a:off x="2748925" y="994175"/>
              <a:ext cx="18525" cy="42525"/>
            </a:xfrm>
            <a:custGeom>
              <a:avLst/>
              <a:gdLst/>
              <a:ahLst/>
              <a:cxnLst/>
              <a:rect l="l" t="t" r="r" b="b"/>
              <a:pathLst>
                <a:path w="741" h="1701" extrusionOk="0">
                  <a:moveTo>
                    <a:pt x="1" y="0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30" name="Google Shape;18330;p63"/>
            <p:cNvSpPr/>
            <p:nvPr/>
          </p:nvSpPr>
          <p:spPr>
            <a:xfrm>
              <a:off x="2748925" y="99140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1" y="0"/>
                  </a:moveTo>
                  <a:lnTo>
                    <a:pt x="1" y="111"/>
                  </a:lnTo>
                  <a:lnTo>
                    <a:pt x="703" y="518"/>
                  </a:lnTo>
                  <a:lnTo>
                    <a:pt x="740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31" name="Google Shape;18331;p63"/>
            <p:cNvSpPr/>
            <p:nvPr/>
          </p:nvSpPr>
          <p:spPr>
            <a:xfrm>
              <a:off x="2748925" y="106070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03" y="555"/>
                  </a:lnTo>
                  <a:lnTo>
                    <a:pt x="814" y="40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32" name="Google Shape;18332;p63"/>
            <p:cNvSpPr/>
            <p:nvPr/>
          </p:nvSpPr>
          <p:spPr>
            <a:xfrm>
              <a:off x="2751700" y="1063475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38" y="1"/>
                  </a:moveTo>
                  <a:lnTo>
                    <a:pt x="1" y="38"/>
                  </a:lnTo>
                  <a:lnTo>
                    <a:pt x="370" y="962"/>
                  </a:lnTo>
                  <a:lnTo>
                    <a:pt x="629" y="1738"/>
                  </a:lnTo>
                  <a:lnTo>
                    <a:pt x="703" y="1702"/>
                  </a:lnTo>
                  <a:lnTo>
                    <a:pt x="370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33" name="Google Shape;18333;p63"/>
            <p:cNvSpPr/>
            <p:nvPr/>
          </p:nvSpPr>
          <p:spPr>
            <a:xfrm>
              <a:off x="2748925" y="10958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12"/>
                  </a:lnTo>
                  <a:lnTo>
                    <a:pt x="703" y="555"/>
                  </a:lnTo>
                  <a:lnTo>
                    <a:pt x="814" y="40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34" name="Google Shape;18334;p63"/>
            <p:cNvSpPr/>
            <p:nvPr/>
          </p:nvSpPr>
          <p:spPr>
            <a:xfrm>
              <a:off x="2750775" y="11226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5" y="1"/>
                  </a:moveTo>
                  <a:lnTo>
                    <a:pt x="1" y="75"/>
                  </a:lnTo>
                  <a:lnTo>
                    <a:pt x="1" y="149"/>
                  </a:lnTo>
                  <a:lnTo>
                    <a:pt x="666" y="519"/>
                  </a:lnTo>
                  <a:lnTo>
                    <a:pt x="777" y="44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35" name="Google Shape;18335;p63"/>
            <p:cNvSpPr/>
            <p:nvPr/>
          </p:nvSpPr>
          <p:spPr>
            <a:xfrm>
              <a:off x="2748925" y="1122625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40" y="519"/>
                  </a:lnTo>
                  <a:lnTo>
                    <a:pt x="740" y="4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36" name="Google Shape;18336;p63"/>
            <p:cNvSpPr/>
            <p:nvPr/>
          </p:nvSpPr>
          <p:spPr>
            <a:xfrm>
              <a:off x="2750775" y="1106925"/>
              <a:ext cx="15750" cy="17575"/>
            </a:xfrm>
            <a:custGeom>
              <a:avLst/>
              <a:gdLst/>
              <a:ahLst/>
              <a:cxnLst/>
              <a:rect l="l" t="t" r="r" b="b"/>
              <a:pathLst>
                <a:path w="630" h="703" extrusionOk="0">
                  <a:moveTo>
                    <a:pt x="481" y="0"/>
                  </a:moveTo>
                  <a:lnTo>
                    <a:pt x="1" y="703"/>
                  </a:lnTo>
                  <a:lnTo>
                    <a:pt x="1" y="703"/>
                  </a:lnTo>
                  <a:lnTo>
                    <a:pt x="75" y="629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37" name="Google Shape;18337;p63"/>
            <p:cNvSpPr/>
            <p:nvPr/>
          </p:nvSpPr>
          <p:spPr>
            <a:xfrm>
              <a:off x="2748925" y="1106000"/>
              <a:ext cx="16675" cy="18500"/>
            </a:xfrm>
            <a:custGeom>
              <a:avLst/>
              <a:gdLst/>
              <a:ahLst/>
              <a:cxnLst/>
              <a:rect l="l" t="t" r="r" b="b"/>
              <a:pathLst>
                <a:path w="667" h="740" extrusionOk="0">
                  <a:moveTo>
                    <a:pt x="592" y="1"/>
                  </a:moveTo>
                  <a:lnTo>
                    <a:pt x="1" y="666"/>
                  </a:lnTo>
                  <a:lnTo>
                    <a:pt x="75" y="740"/>
                  </a:lnTo>
                  <a:lnTo>
                    <a:pt x="666" y="37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38" name="Google Shape;18338;p63"/>
            <p:cNvSpPr/>
            <p:nvPr/>
          </p:nvSpPr>
          <p:spPr>
            <a:xfrm>
              <a:off x="2748925" y="109675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1" y="1"/>
                  </a:moveTo>
                  <a:lnTo>
                    <a:pt x="1" y="75"/>
                  </a:lnTo>
                  <a:lnTo>
                    <a:pt x="703" y="518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39" name="Google Shape;18339;p63"/>
            <p:cNvSpPr/>
            <p:nvPr/>
          </p:nvSpPr>
          <p:spPr>
            <a:xfrm>
              <a:off x="2748925" y="1064400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1" y="1"/>
                  </a:moveTo>
                  <a:lnTo>
                    <a:pt x="666" y="1701"/>
                  </a:lnTo>
                  <a:lnTo>
                    <a:pt x="740" y="1665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40" name="Google Shape;18340;p63"/>
            <p:cNvSpPr/>
            <p:nvPr/>
          </p:nvSpPr>
          <p:spPr>
            <a:xfrm>
              <a:off x="2748925" y="1061625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03" y="518"/>
                  </a:lnTo>
                  <a:lnTo>
                    <a:pt x="740" y="4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41" name="Google Shape;18341;p63"/>
            <p:cNvSpPr/>
            <p:nvPr/>
          </p:nvSpPr>
          <p:spPr>
            <a:xfrm>
              <a:off x="2750775" y="1036675"/>
              <a:ext cx="15750" cy="24975"/>
            </a:xfrm>
            <a:custGeom>
              <a:avLst/>
              <a:gdLst/>
              <a:ahLst/>
              <a:cxnLst/>
              <a:rect l="l" t="t" r="r" b="b"/>
              <a:pathLst>
                <a:path w="630" h="999" extrusionOk="0">
                  <a:moveTo>
                    <a:pt x="629" y="1"/>
                  </a:moveTo>
                  <a:lnTo>
                    <a:pt x="592" y="38"/>
                  </a:lnTo>
                  <a:lnTo>
                    <a:pt x="481" y="38"/>
                  </a:lnTo>
                  <a:lnTo>
                    <a:pt x="1" y="999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42" name="Google Shape;18342;p63"/>
            <p:cNvSpPr/>
            <p:nvPr/>
          </p:nvSpPr>
          <p:spPr>
            <a:xfrm>
              <a:off x="2748925" y="1026525"/>
              <a:ext cx="18525" cy="12025"/>
            </a:xfrm>
            <a:custGeom>
              <a:avLst/>
              <a:gdLst/>
              <a:ahLst/>
              <a:cxnLst/>
              <a:rect l="l" t="t" r="r" b="b"/>
              <a:pathLst>
                <a:path w="741" h="481" extrusionOk="0">
                  <a:moveTo>
                    <a:pt x="1" y="0"/>
                  </a:moveTo>
                  <a:lnTo>
                    <a:pt x="1" y="74"/>
                  </a:lnTo>
                  <a:lnTo>
                    <a:pt x="703" y="481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43" name="Google Shape;18343;p63"/>
            <p:cNvSpPr/>
            <p:nvPr/>
          </p:nvSpPr>
          <p:spPr>
            <a:xfrm>
              <a:off x="2748925" y="1035750"/>
              <a:ext cx="16675" cy="25900"/>
            </a:xfrm>
            <a:custGeom>
              <a:avLst/>
              <a:gdLst/>
              <a:ahLst/>
              <a:cxnLst/>
              <a:rect l="l" t="t" r="r" b="b"/>
              <a:pathLst>
                <a:path w="667" h="1036" extrusionOk="0">
                  <a:moveTo>
                    <a:pt x="592" y="1"/>
                  </a:moveTo>
                  <a:lnTo>
                    <a:pt x="1" y="1036"/>
                  </a:lnTo>
                  <a:lnTo>
                    <a:pt x="75" y="1036"/>
                  </a:lnTo>
                  <a:lnTo>
                    <a:pt x="666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44" name="Google Shape;18344;p63"/>
            <p:cNvSpPr/>
            <p:nvPr/>
          </p:nvSpPr>
          <p:spPr>
            <a:xfrm>
              <a:off x="2751700" y="887875"/>
              <a:ext cx="17575" cy="43475"/>
            </a:xfrm>
            <a:custGeom>
              <a:avLst/>
              <a:gdLst/>
              <a:ahLst/>
              <a:cxnLst/>
              <a:rect l="l" t="t" r="r" b="b"/>
              <a:pathLst>
                <a:path w="703" h="1739" extrusionOk="0">
                  <a:moveTo>
                    <a:pt x="38" y="0"/>
                  </a:moveTo>
                  <a:lnTo>
                    <a:pt x="1" y="37"/>
                  </a:lnTo>
                  <a:lnTo>
                    <a:pt x="370" y="962"/>
                  </a:lnTo>
                  <a:lnTo>
                    <a:pt x="629" y="1738"/>
                  </a:lnTo>
                  <a:lnTo>
                    <a:pt x="703" y="1701"/>
                  </a:lnTo>
                  <a:lnTo>
                    <a:pt x="370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45" name="Google Shape;18345;p63"/>
            <p:cNvSpPr/>
            <p:nvPr/>
          </p:nvSpPr>
          <p:spPr>
            <a:xfrm>
              <a:off x="2748925" y="9202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112" y="0"/>
                  </a:moveTo>
                  <a:lnTo>
                    <a:pt x="1" y="37"/>
                  </a:lnTo>
                  <a:lnTo>
                    <a:pt x="1" y="111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46" name="Google Shape;18346;p63"/>
            <p:cNvSpPr/>
            <p:nvPr/>
          </p:nvSpPr>
          <p:spPr>
            <a:xfrm>
              <a:off x="2748925" y="887875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1" y="0"/>
                  </a:moveTo>
                  <a:lnTo>
                    <a:pt x="666" y="1701"/>
                  </a:lnTo>
                  <a:lnTo>
                    <a:pt x="740" y="1664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47" name="Google Shape;18347;p63"/>
            <p:cNvSpPr/>
            <p:nvPr/>
          </p:nvSpPr>
          <p:spPr>
            <a:xfrm>
              <a:off x="2750775" y="931325"/>
              <a:ext cx="15750" cy="25900"/>
            </a:xfrm>
            <a:custGeom>
              <a:avLst/>
              <a:gdLst/>
              <a:ahLst/>
              <a:cxnLst/>
              <a:rect l="l" t="t" r="r" b="b"/>
              <a:pathLst>
                <a:path w="630" h="1036" extrusionOk="0">
                  <a:moveTo>
                    <a:pt x="481" y="0"/>
                  </a:moveTo>
                  <a:lnTo>
                    <a:pt x="1" y="1035"/>
                  </a:lnTo>
                  <a:lnTo>
                    <a:pt x="75" y="961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48" name="Google Shape;18348;p63"/>
            <p:cNvSpPr/>
            <p:nvPr/>
          </p:nvSpPr>
          <p:spPr>
            <a:xfrm>
              <a:off x="2748925" y="9211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1" y="0"/>
                  </a:moveTo>
                  <a:lnTo>
                    <a:pt x="1" y="74"/>
                  </a:lnTo>
                  <a:lnTo>
                    <a:pt x="703" y="518"/>
                  </a:lnTo>
                  <a:lnTo>
                    <a:pt x="740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49" name="Google Shape;18349;p63"/>
            <p:cNvSpPr/>
            <p:nvPr/>
          </p:nvSpPr>
          <p:spPr>
            <a:xfrm>
              <a:off x="2748925" y="930400"/>
              <a:ext cx="16675" cy="26825"/>
            </a:xfrm>
            <a:custGeom>
              <a:avLst/>
              <a:gdLst/>
              <a:ahLst/>
              <a:cxnLst/>
              <a:rect l="l" t="t" r="r" b="b"/>
              <a:pathLst>
                <a:path w="667" h="1073" extrusionOk="0">
                  <a:moveTo>
                    <a:pt x="592" y="0"/>
                  </a:moveTo>
                  <a:lnTo>
                    <a:pt x="1" y="998"/>
                  </a:lnTo>
                  <a:lnTo>
                    <a:pt x="75" y="1072"/>
                  </a:lnTo>
                  <a:lnTo>
                    <a:pt x="666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50" name="Google Shape;18350;p63"/>
            <p:cNvSpPr/>
            <p:nvPr/>
          </p:nvSpPr>
          <p:spPr>
            <a:xfrm>
              <a:off x="2765575" y="890650"/>
              <a:ext cx="5550" cy="248650"/>
            </a:xfrm>
            <a:custGeom>
              <a:avLst/>
              <a:gdLst/>
              <a:ahLst/>
              <a:cxnLst/>
              <a:rect l="l" t="t" r="r" b="b"/>
              <a:pathLst>
                <a:path w="222" h="9946" extrusionOk="0">
                  <a:moveTo>
                    <a:pt x="222" y="0"/>
                  </a:moveTo>
                  <a:lnTo>
                    <a:pt x="148" y="74"/>
                  </a:lnTo>
                  <a:lnTo>
                    <a:pt x="0" y="9872"/>
                  </a:lnTo>
                  <a:lnTo>
                    <a:pt x="185" y="9945"/>
                  </a:lnTo>
                  <a:lnTo>
                    <a:pt x="222" y="9908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51" name="Google Shape;18351;p63"/>
            <p:cNvSpPr/>
            <p:nvPr/>
          </p:nvSpPr>
          <p:spPr>
            <a:xfrm>
              <a:off x="2765575" y="889725"/>
              <a:ext cx="4625" cy="249575"/>
            </a:xfrm>
            <a:custGeom>
              <a:avLst/>
              <a:gdLst/>
              <a:ahLst/>
              <a:cxnLst/>
              <a:rect l="l" t="t" r="r" b="b"/>
              <a:pathLst>
                <a:path w="185" h="9983" extrusionOk="0">
                  <a:moveTo>
                    <a:pt x="0" y="0"/>
                  </a:moveTo>
                  <a:lnTo>
                    <a:pt x="0" y="9909"/>
                  </a:lnTo>
                  <a:lnTo>
                    <a:pt x="185" y="9982"/>
                  </a:lnTo>
                  <a:lnTo>
                    <a:pt x="148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52" name="Google Shape;18352;p63"/>
            <p:cNvSpPr/>
            <p:nvPr/>
          </p:nvSpPr>
          <p:spPr>
            <a:xfrm>
              <a:off x="2785900" y="880475"/>
              <a:ext cx="8350" cy="248650"/>
            </a:xfrm>
            <a:custGeom>
              <a:avLst/>
              <a:gdLst/>
              <a:ahLst/>
              <a:cxnLst/>
              <a:rect l="l" t="t" r="r" b="b"/>
              <a:pathLst>
                <a:path w="334" h="9946" extrusionOk="0">
                  <a:moveTo>
                    <a:pt x="0" y="1"/>
                  </a:moveTo>
                  <a:lnTo>
                    <a:pt x="0" y="9835"/>
                  </a:lnTo>
                  <a:lnTo>
                    <a:pt x="148" y="9946"/>
                  </a:lnTo>
                  <a:lnTo>
                    <a:pt x="333" y="9835"/>
                  </a:lnTo>
                  <a:lnTo>
                    <a:pt x="185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53" name="Google Shape;18353;p63"/>
            <p:cNvSpPr/>
            <p:nvPr/>
          </p:nvSpPr>
          <p:spPr>
            <a:xfrm>
              <a:off x="2789600" y="880475"/>
              <a:ext cx="4650" cy="248650"/>
            </a:xfrm>
            <a:custGeom>
              <a:avLst/>
              <a:gdLst/>
              <a:ahLst/>
              <a:cxnLst/>
              <a:rect l="l" t="t" r="r" b="b"/>
              <a:pathLst>
                <a:path w="186" h="9946" extrusionOk="0">
                  <a:moveTo>
                    <a:pt x="185" y="1"/>
                  </a:moveTo>
                  <a:lnTo>
                    <a:pt x="37" y="112"/>
                  </a:lnTo>
                  <a:lnTo>
                    <a:pt x="0" y="9946"/>
                  </a:lnTo>
                  <a:lnTo>
                    <a:pt x="185" y="983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54" name="Google Shape;18354;p63"/>
            <p:cNvSpPr/>
            <p:nvPr/>
          </p:nvSpPr>
          <p:spPr>
            <a:xfrm>
              <a:off x="2785900" y="87862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48" y="1"/>
                  </a:moveTo>
                  <a:lnTo>
                    <a:pt x="0" y="75"/>
                  </a:lnTo>
                  <a:lnTo>
                    <a:pt x="185" y="186"/>
                  </a:lnTo>
                  <a:lnTo>
                    <a:pt x="333" y="7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55" name="Google Shape;18355;p63"/>
            <p:cNvSpPr/>
            <p:nvPr/>
          </p:nvSpPr>
          <p:spPr>
            <a:xfrm>
              <a:off x="2767425" y="889725"/>
              <a:ext cx="6475" cy="2800"/>
            </a:xfrm>
            <a:custGeom>
              <a:avLst/>
              <a:gdLst/>
              <a:ahLst/>
              <a:cxnLst/>
              <a:rect l="l" t="t" r="r" b="b"/>
              <a:pathLst>
                <a:path w="259" h="112" extrusionOk="0">
                  <a:moveTo>
                    <a:pt x="148" y="0"/>
                  </a:moveTo>
                  <a:lnTo>
                    <a:pt x="0" y="37"/>
                  </a:lnTo>
                  <a:lnTo>
                    <a:pt x="74" y="111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56" name="Google Shape;18356;p63"/>
            <p:cNvSpPr/>
            <p:nvPr/>
          </p:nvSpPr>
          <p:spPr>
            <a:xfrm>
              <a:off x="2770175" y="95442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666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57" name="Google Shape;18357;p63"/>
            <p:cNvSpPr/>
            <p:nvPr/>
          </p:nvSpPr>
          <p:spPr>
            <a:xfrm>
              <a:off x="2771100" y="9553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81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58" name="Google Shape;18358;p63"/>
            <p:cNvSpPr/>
            <p:nvPr/>
          </p:nvSpPr>
          <p:spPr>
            <a:xfrm>
              <a:off x="2770175" y="99047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666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59" name="Google Shape;18359;p63"/>
            <p:cNvSpPr/>
            <p:nvPr/>
          </p:nvSpPr>
          <p:spPr>
            <a:xfrm>
              <a:off x="2772025" y="966425"/>
              <a:ext cx="16675" cy="25000"/>
            </a:xfrm>
            <a:custGeom>
              <a:avLst/>
              <a:gdLst/>
              <a:ahLst/>
              <a:cxnLst/>
              <a:rect l="l" t="t" r="r" b="b"/>
              <a:pathLst>
                <a:path w="667" h="1000" extrusionOk="0">
                  <a:moveTo>
                    <a:pt x="1" y="1"/>
                  </a:moveTo>
                  <a:lnTo>
                    <a:pt x="555" y="962"/>
                  </a:lnTo>
                  <a:lnTo>
                    <a:pt x="666" y="999"/>
                  </a:lnTo>
                  <a:lnTo>
                    <a:pt x="149" y="38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60" name="Google Shape;18360;p63"/>
            <p:cNvSpPr/>
            <p:nvPr/>
          </p:nvSpPr>
          <p:spPr>
            <a:xfrm>
              <a:off x="2773875" y="964575"/>
              <a:ext cx="15750" cy="26850"/>
            </a:xfrm>
            <a:custGeom>
              <a:avLst/>
              <a:gdLst/>
              <a:ahLst/>
              <a:cxnLst/>
              <a:rect l="l" t="t" r="r" b="b"/>
              <a:pathLst>
                <a:path w="630" h="1074" extrusionOk="0">
                  <a:moveTo>
                    <a:pt x="38" y="1"/>
                  </a:moveTo>
                  <a:lnTo>
                    <a:pt x="1" y="112"/>
                  </a:lnTo>
                  <a:lnTo>
                    <a:pt x="592" y="1073"/>
                  </a:lnTo>
                  <a:lnTo>
                    <a:pt x="629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61" name="Google Shape;18361;p63"/>
            <p:cNvSpPr/>
            <p:nvPr/>
          </p:nvSpPr>
          <p:spPr>
            <a:xfrm>
              <a:off x="2770175" y="992325"/>
              <a:ext cx="16675" cy="44375"/>
            </a:xfrm>
            <a:custGeom>
              <a:avLst/>
              <a:gdLst/>
              <a:ahLst/>
              <a:cxnLst/>
              <a:rect l="l" t="t" r="r" b="b"/>
              <a:pathLst>
                <a:path w="667" h="1775" extrusionOk="0">
                  <a:moveTo>
                    <a:pt x="629" y="0"/>
                  </a:moveTo>
                  <a:lnTo>
                    <a:pt x="334" y="850"/>
                  </a:lnTo>
                  <a:lnTo>
                    <a:pt x="1" y="1738"/>
                  </a:lnTo>
                  <a:lnTo>
                    <a:pt x="38" y="1775"/>
                  </a:lnTo>
                  <a:lnTo>
                    <a:pt x="297" y="961"/>
                  </a:lnTo>
                  <a:lnTo>
                    <a:pt x="666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62" name="Google Shape;18362;p63"/>
            <p:cNvSpPr/>
            <p:nvPr/>
          </p:nvSpPr>
          <p:spPr>
            <a:xfrm>
              <a:off x="2770175" y="102467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666" y="0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777" y="148"/>
                  </a:lnTo>
                  <a:lnTo>
                    <a:pt x="777" y="7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63" name="Google Shape;18363;p63"/>
            <p:cNvSpPr/>
            <p:nvPr/>
          </p:nvSpPr>
          <p:spPr>
            <a:xfrm>
              <a:off x="2771100" y="994175"/>
              <a:ext cx="18525" cy="42525"/>
            </a:xfrm>
            <a:custGeom>
              <a:avLst/>
              <a:gdLst/>
              <a:ahLst/>
              <a:cxnLst/>
              <a:rect l="l" t="t" r="r" b="b"/>
              <a:pathLst>
                <a:path w="741" h="1701" extrusionOk="0">
                  <a:moveTo>
                    <a:pt x="740" y="0"/>
                  </a:moveTo>
                  <a:lnTo>
                    <a:pt x="629" y="37"/>
                  </a:lnTo>
                  <a:lnTo>
                    <a:pt x="1" y="1664"/>
                  </a:lnTo>
                  <a:lnTo>
                    <a:pt x="112" y="170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64" name="Google Shape;18364;p63"/>
            <p:cNvSpPr/>
            <p:nvPr/>
          </p:nvSpPr>
          <p:spPr>
            <a:xfrm>
              <a:off x="2771100" y="99140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65" name="Google Shape;18365;p63"/>
            <p:cNvSpPr/>
            <p:nvPr/>
          </p:nvSpPr>
          <p:spPr>
            <a:xfrm>
              <a:off x="2770175" y="1060700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666" y="1"/>
                  </a:moveTo>
                  <a:lnTo>
                    <a:pt x="1" y="408"/>
                  </a:lnTo>
                  <a:lnTo>
                    <a:pt x="75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66" name="Google Shape;18366;p63"/>
            <p:cNvSpPr/>
            <p:nvPr/>
          </p:nvSpPr>
          <p:spPr>
            <a:xfrm>
              <a:off x="2770175" y="1063475"/>
              <a:ext cx="16675" cy="43475"/>
            </a:xfrm>
            <a:custGeom>
              <a:avLst/>
              <a:gdLst/>
              <a:ahLst/>
              <a:cxnLst/>
              <a:rect l="l" t="t" r="r" b="b"/>
              <a:pathLst>
                <a:path w="667" h="1739" extrusionOk="0">
                  <a:moveTo>
                    <a:pt x="629" y="1"/>
                  </a:moveTo>
                  <a:lnTo>
                    <a:pt x="334" y="814"/>
                  </a:lnTo>
                  <a:lnTo>
                    <a:pt x="1" y="1702"/>
                  </a:lnTo>
                  <a:lnTo>
                    <a:pt x="38" y="1738"/>
                  </a:lnTo>
                  <a:lnTo>
                    <a:pt x="297" y="962"/>
                  </a:lnTo>
                  <a:lnTo>
                    <a:pt x="666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67" name="Google Shape;18367;p63"/>
            <p:cNvSpPr/>
            <p:nvPr/>
          </p:nvSpPr>
          <p:spPr>
            <a:xfrm>
              <a:off x="2770175" y="109582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666" y="1"/>
                  </a:moveTo>
                  <a:lnTo>
                    <a:pt x="1" y="408"/>
                  </a:lnTo>
                  <a:lnTo>
                    <a:pt x="75" y="555"/>
                  </a:lnTo>
                  <a:lnTo>
                    <a:pt x="777" y="112"/>
                  </a:lnTo>
                  <a:lnTo>
                    <a:pt x="777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68" name="Google Shape;18368;p63"/>
            <p:cNvSpPr/>
            <p:nvPr/>
          </p:nvSpPr>
          <p:spPr>
            <a:xfrm>
              <a:off x="2771100" y="1122625"/>
              <a:ext cx="17600" cy="12975"/>
            </a:xfrm>
            <a:custGeom>
              <a:avLst/>
              <a:gdLst/>
              <a:ahLst/>
              <a:cxnLst/>
              <a:rect l="l" t="t" r="r" b="b"/>
              <a:pathLst>
                <a:path w="704" h="519" extrusionOk="0">
                  <a:moveTo>
                    <a:pt x="592" y="1"/>
                  </a:moveTo>
                  <a:lnTo>
                    <a:pt x="1" y="408"/>
                  </a:lnTo>
                  <a:lnTo>
                    <a:pt x="1" y="519"/>
                  </a:lnTo>
                  <a:lnTo>
                    <a:pt x="703" y="149"/>
                  </a:lnTo>
                  <a:lnTo>
                    <a:pt x="703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69" name="Google Shape;18369;p63"/>
            <p:cNvSpPr/>
            <p:nvPr/>
          </p:nvSpPr>
          <p:spPr>
            <a:xfrm>
              <a:off x="2770175" y="1122625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777" y="1"/>
                  </a:moveTo>
                  <a:lnTo>
                    <a:pt x="1" y="482"/>
                  </a:lnTo>
                  <a:lnTo>
                    <a:pt x="38" y="519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70" name="Google Shape;18370;p63"/>
            <p:cNvSpPr/>
            <p:nvPr/>
          </p:nvSpPr>
          <p:spPr>
            <a:xfrm>
              <a:off x="2772025" y="1106925"/>
              <a:ext cx="16675" cy="17575"/>
            </a:xfrm>
            <a:custGeom>
              <a:avLst/>
              <a:gdLst/>
              <a:ahLst/>
              <a:cxnLst/>
              <a:rect l="l" t="t" r="r" b="b"/>
              <a:pathLst>
                <a:path w="667" h="703" extrusionOk="0">
                  <a:moveTo>
                    <a:pt x="1" y="0"/>
                  </a:moveTo>
                  <a:lnTo>
                    <a:pt x="555" y="629"/>
                  </a:lnTo>
                  <a:lnTo>
                    <a:pt x="666" y="703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71" name="Google Shape;18371;p63"/>
            <p:cNvSpPr/>
            <p:nvPr/>
          </p:nvSpPr>
          <p:spPr>
            <a:xfrm>
              <a:off x="2773875" y="1106000"/>
              <a:ext cx="15750" cy="18500"/>
            </a:xfrm>
            <a:custGeom>
              <a:avLst/>
              <a:gdLst/>
              <a:ahLst/>
              <a:cxnLst/>
              <a:rect l="l" t="t" r="r" b="b"/>
              <a:pathLst>
                <a:path w="630" h="740" extrusionOk="0">
                  <a:moveTo>
                    <a:pt x="38" y="1"/>
                  </a:moveTo>
                  <a:lnTo>
                    <a:pt x="1" y="37"/>
                  </a:lnTo>
                  <a:lnTo>
                    <a:pt x="592" y="740"/>
                  </a:lnTo>
                  <a:lnTo>
                    <a:pt x="629" y="66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72" name="Google Shape;18372;p63"/>
            <p:cNvSpPr/>
            <p:nvPr/>
          </p:nvSpPr>
          <p:spPr>
            <a:xfrm>
              <a:off x="2771100" y="109675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44"/>
                  </a:lnTo>
                  <a:lnTo>
                    <a:pt x="38" y="518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73" name="Google Shape;18373;p63"/>
            <p:cNvSpPr/>
            <p:nvPr/>
          </p:nvSpPr>
          <p:spPr>
            <a:xfrm>
              <a:off x="2771100" y="1064400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740" y="1"/>
                  </a:moveTo>
                  <a:lnTo>
                    <a:pt x="629" y="38"/>
                  </a:lnTo>
                  <a:lnTo>
                    <a:pt x="1" y="1665"/>
                  </a:lnTo>
                  <a:lnTo>
                    <a:pt x="112" y="170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74" name="Google Shape;18374;p63"/>
            <p:cNvSpPr/>
            <p:nvPr/>
          </p:nvSpPr>
          <p:spPr>
            <a:xfrm>
              <a:off x="2771100" y="1061625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740" y="1"/>
                  </a:moveTo>
                  <a:lnTo>
                    <a:pt x="1" y="445"/>
                  </a:lnTo>
                  <a:lnTo>
                    <a:pt x="38" y="518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75" name="Google Shape;18375;p63"/>
            <p:cNvSpPr/>
            <p:nvPr/>
          </p:nvSpPr>
          <p:spPr>
            <a:xfrm>
              <a:off x="2772025" y="1036675"/>
              <a:ext cx="16675" cy="24975"/>
            </a:xfrm>
            <a:custGeom>
              <a:avLst/>
              <a:gdLst/>
              <a:ahLst/>
              <a:cxnLst/>
              <a:rect l="l" t="t" r="r" b="b"/>
              <a:pathLst>
                <a:path w="667" h="999" extrusionOk="0">
                  <a:moveTo>
                    <a:pt x="1" y="1"/>
                  </a:moveTo>
                  <a:lnTo>
                    <a:pt x="555" y="962"/>
                  </a:lnTo>
                  <a:lnTo>
                    <a:pt x="666" y="999"/>
                  </a:lnTo>
                  <a:lnTo>
                    <a:pt x="149" y="38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76" name="Google Shape;18376;p63"/>
            <p:cNvSpPr/>
            <p:nvPr/>
          </p:nvSpPr>
          <p:spPr>
            <a:xfrm>
              <a:off x="2771100" y="1026525"/>
              <a:ext cx="18525" cy="12025"/>
            </a:xfrm>
            <a:custGeom>
              <a:avLst/>
              <a:gdLst/>
              <a:ahLst/>
              <a:cxnLst/>
              <a:rect l="l" t="t" r="r" b="b"/>
              <a:pathLst>
                <a:path w="741" h="481" extrusionOk="0">
                  <a:moveTo>
                    <a:pt x="740" y="0"/>
                  </a:moveTo>
                  <a:lnTo>
                    <a:pt x="1" y="444"/>
                  </a:lnTo>
                  <a:lnTo>
                    <a:pt x="38" y="481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77" name="Google Shape;18377;p63"/>
            <p:cNvSpPr/>
            <p:nvPr/>
          </p:nvSpPr>
          <p:spPr>
            <a:xfrm>
              <a:off x="2773875" y="1035750"/>
              <a:ext cx="15750" cy="25900"/>
            </a:xfrm>
            <a:custGeom>
              <a:avLst/>
              <a:gdLst/>
              <a:ahLst/>
              <a:cxnLst/>
              <a:rect l="l" t="t" r="r" b="b"/>
              <a:pathLst>
                <a:path w="630" h="1036" extrusionOk="0">
                  <a:moveTo>
                    <a:pt x="38" y="1"/>
                  </a:moveTo>
                  <a:lnTo>
                    <a:pt x="1" y="75"/>
                  </a:lnTo>
                  <a:lnTo>
                    <a:pt x="592" y="1036"/>
                  </a:lnTo>
                  <a:lnTo>
                    <a:pt x="629" y="10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78" name="Google Shape;18378;p63"/>
            <p:cNvSpPr/>
            <p:nvPr/>
          </p:nvSpPr>
          <p:spPr>
            <a:xfrm>
              <a:off x="2770175" y="887875"/>
              <a:ext cx="16675" cy="43475"/>
            </a:xfrm>
            <a:custGeom>
              <a:avLst/>
              <a:gdLst/>
              <a:ahLst/>
              <a:cxnLst/>
              <a:rect l="l" t="t" r="r" b="b"/>
              <a:pathLst>
                <a:path w="667" h="1739" extrusionOk="0">
                  <a:moveTo>
                    <a:pt x="629" y="0"/>
                  </a:moveTo>
                  <a:lnTo>
                    <a:pt x="334" y="814"/>
                  </a:lnTo>
                  <a:lnTo>
                    <a:pt x="1" y="1701"/>
                  </a:lnTo>
                  <a:lnTo>
                    <a:pt x="38" y="1738"/>
                  </a:lnTo>
                  <a:lnTo>
                    <a:pt x="297" y="962"/>
                  </a:lnTo>
                  <a:lnTo>
                    <a:pt x="666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79" name="Google Shape;18379;p63"/>
            <p:cNvSpPr/>
            <p:nvPr/>
          </p:nvSpPr>
          <p:spPr>
            <a:xfrm>
              <a:off x="2770175" y="92022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666" y="0"/>
                  </a:moveTo>
                  <a:lnTo>
                    <a:pt x="1" y="407"/>
                  </a:lnTo>
                  <a:lnTo>
                    <a:pt x="75" y="555"/>
                  </a:lnTo>
                  <a:lnTo>
                    <a:pt x="777" y="111"/>
                  </a:lnTo>
                  <a:lnTo>
                    <a:pt x="777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80" name="Google Shape;18380;p63"/>
            <p:cNvSpPr/>
            <p:nvPr/>
          </p:nvSpPr>
          <p:spPr>
            <a:xfrm>
              <a:off x="2771100" y="887875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740" y="0"/>
                  </a:moveTo>
                  <a:lnTo>
                    <a:pt x="629" y="37"/>
                  </a:lnTo>
                  <a:lnTo>
                    <a:pt x="1" y="1664"/>
                  </a:lnTo>
                  <a:lnTo>
                    <a:pt x="112" y="170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81" name="Google Shape;18381;p63"/>
            <p:cNvSpPr/>
            <p:nvPr/>
          </p:nvSpPr>
          <p:spPr>
            <a:xfrm>
              <a:off x="2772025" y="931325"/>
              <a:ext cx="16675" cy="25900"/>
            </a:xfrm>
            <a:custGeom>
              <a:avLst/>
              <a:gdLst/>
              <a:ahLst/>
              <a:cxnLst/>
              <a:rect l="l" t="t" r="r" b="b"/>
              <a:pathLst>
                <a:path w="667" h="1036" extrusionOk="0">
                  <a:moveTo>
                    <a:pt x="1" y="0"/>
                  </a:moveTo>
                  <a:lnTo>
                    <a:pt x="555" y="961"/>
                  </a:lnTo>
                  <a:lnTo>
                    <a:pt x="666" y="1035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82" name="Google Shape;18382;p63"/>
            <p:cNvSpPr/>
            <p:nvPr/>
          </p:nvSpPr>
          <p:spPr>
            <a:xfrm>
              <a:off x="2771100" y="921150"/>
              <a:ext cx="18525" cy="12950"/>
            </a:xfrm>
            <a:custGeom>
              <a:avLst/>
              <a:gdLst/>
              <a:ahLst/>
              <a:cxnLst/>
              <a:rect l="l" t="t" r="r" b="b"/>
              <a:pathLst>
                <a:path w="741" h="518" extrusionOk="0">
                  <a:moveTo>
                    <a:pt x="740" y="0"/>
                  </a:moveTo>
                  <a:lnTo>
                    <a:pt x="1" y="407"/>
                  </a:lnTo>
                  <a:lnTo>
                    <a:pt x="38" y="518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83" name="Google Shape;18383;p63"/>
            <p:cNvSpPr/>
            <p:nvPr/>
          </p:nvSpPr>
          <p:spPr>
            <a:xfrm>
              <a:off x="2773875" y="930400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38" y="0"/>
                  </a:moveTo>
                  <a:lnTo>
                    <a:pt x="1" y="37"/>
                  </a:lnTo>
                  <a:lnTo>
                    <a:pt x="592" y="1072"/>
                  </a:lnTo>
                  <a:lnTo>
                    <a:pt x="629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84" name="Google Shape;18384;p63"/>
            <p:cNvSpPr/>
            <p:nvPr/>
          </p:nvSpPr>
          <p:spPr>
            <a:xfrm>
              <a:off x="2769250" y="889725"/>
              <a:ext cx="4650" cy="249575"/>
            </a:xfrm>
            <a:custGeom>
              <a:avLst/>
              <a:gdLst/>
              <a:ahLst/>
              <a:cxnLst/>
              <a:rect l="l" t="t" r="r" b="b"/>
              <a:pathLst>
                <a:path w="186" h="9983" extrusionOk="0">
                  <a:moveTo>
                    <a:pt x="186" y="0"/>
                  </a:moveTo>
                  <a:lnTo>
                    <a:pt x="1" y="111"/>
                  </a:lnTo>
                  <a:lnTo>
                    <a:pt x="38" y="9982"/>
                  </a:lnTo>
                  <a:lnTo>
                    <a:pt x="186" y="99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85" name="Google Shape;18385;p63"/>
            <p:cNvSpPr/>
            <p:nvPr/>
          </p:nvSpPr>
          <p:spPr>
            <a:xfrm>
              <a:off x="2769250" y="742775"/>
              <a:ext cx="254200" cy="263425"/>
            </a:xfrm>
            <a:custGeom>
              <a:avLst/>
              <a:gdLst/>
              <a:ahLst/>
              <a:cxnLst/>
              <a:rect l="l" t="t" r="r" b="b"/>
              <a:pathLst>
                <a:path w="10168" h="10537" extrusionOk="0">
                  <a:moveTo>
                    <a:pt x="1" y="0"/>
                  </a:moveTo>
                  <a:lnTo>
                    <a:pt x="1" y="10537"/>
                  </a:lnTo>
                  <a:lnTo>
                    <a:pt x="10168" y="4695"/>
                  </a:lnTo>
                  <a:lnTo>
                    <a:pt x="10168" y="4215"/>
                  </a:lnTo>
                  <a:lnTo>
                    <a:pt x="8098" y="35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86" name="Google Shape;18386;p63"/>
            <p:cNvSpPr/>
            <p:nvPr/>
          </p:nvSpPr>
          <p:spPr>
            <a:xfrm>
              <a:off x="2516025" y="830575"/>
              <a:ext cx="253250" cy="175625"/>
            </a:xfrm>
            <a:custGeom>
              <a:avLst/>
              <a:gdLst/>
              <a:ahLst/>
              <a:cxnLst/>
              <a:rect l="l" t="t" r="r" b="b"/>
              <a:pathLst>
                <a:path w="10130" h="7025" extrusionOk="0">
                  <a:moveTo>
                    <a:pt x="2033" y="0"/>
                  </a:moveTo>
                  <a:lnTo>
                    <a:pt x="0" y="703"/>
                  </a:lnTo>
                  <a:lnTo>
                    <a:pt x="0" y="1183"/>
                  </a:lnTo>
                  <a:lnTo>
                    <a:pt x="10130" y="7025"/>
                  </a:lnTo>
                  <a:lnTo>
                    <a:pt x="10130" y="6618"/>
                  </a:lnTo>
                  <a:lnTo>
                    <a:pt x="2033" y="0"/>
                  </a:lnTo>
                  <a:close/>
                </a:path>
              </a:pathLst>
            </a:custGeom>
            <a:solidFill>
              <a:srgbClr val="2929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87" name="Google Shape;18387;p63"/>
            <p:cNvSpPr/>
            <p:nvPr/>
          </p:nvSpPr>
          <p:spPr>
            <a:xfrm>
              <a:off x="2516025" y="704875"/>
              <a:ext cx="507425" cy="291150"/>
            </a:xfrm>
            <a:custGeom>
              <a:avLst/>
              <a:gdLst/>
              <a:ahLst/>
              <a:cxnLst/>
              <a:rect l="l" t="t" r="r" b="b"/>
              <a:pathLst>
                <a:path w="20297" h="11646" extrusionOk="0">
                  <a:moveTo>
                    <a:pt x="10130" y="0"/>
                  </a:moveTo>
                  <a:lnTo>
                    <a:pt x="0" y="5731"/>
                  </a:lnTo>
                  <a:lnTo>
                    <a:pt x="10130" y="11646"/>
                  </a:lnTo>
                  <a:lnTo>
                    <a:pt x="20297" y="5731"/>
                  </a:lnTo>
                  <a:lnTo>
                    <a:pt x="10130" y="0"/>
                  </a:lnTo>
                  <a:close/>
                </a:path>
              </a:pathLst>
            </a:custGeom>
            <a:solidFill>
              <a:srgbClr val="7D79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88" name="Google Shape;18388;p63"/>
            <p:cNvSpPr/>
            <p:nvPr/>
          </p:nvSpPr>
          <p:spPr>
            <a:xfrm>
              <a:off x="2525250" y="693775"/>
              <a:ext cx="253275" cy="159925"/>
            </a:xfrm>
            <a:custGeom>
              <a:avLst/>
              <a:gdLst/>
              <a:ahLst/>
              <a:cxnLst/>
              <a:rect l="l" t="t" r="r" b="b"/>
              <a:pathLst>
                <a:path w="10131" h="6397" extrusionOk="0">
                  <a:moveTo>
                    <a:pt x="10131" y="1"/>
                  </a:moveTo>
                  <a:lnTo>
                    <a:pt x="1" y="5842"/>
                  </a:lnTo>
                  <a:lnTo>
                    <a:pt x="1" y="6396"/>
                  </a:lnTo>
                  <a:lnTo>
                    <a:pt x="10131" y="555"/>
                  </a:lnTo>
                  <a:lnTo>
                    <a:pt x="10131" y="1"/>
                  </a:lnTo>
                  <a:close/>
                </a:path>
              </a:pathLst>
            </a:custGeom>
            <a:solidFill>
              <a:srgbClr val="BD36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89" name="Google Shape;18389;p63"/>
            <p:cNvSpPr/>
            <p:nvPr/>
          </p:nvSpPr>
          <p:spPr>
            <a:xfrm>
              <a:off x="2516025" y="835200"/>
              <a:ext cx="9250" cy="18500"/>
            </a:xfrm>
            <a:custGeom>
              <a:avLst/>
              <a:gdLst/>
              <a:ahLst/>
              <a:cxnLst/>
              <a:rect l="l" t="t" r="r" b="b"/>
              <a:pathLst>
                <a:path w="370" h="740" extrusionOk="0">
                  <a:moveTo>
                    <a:pt x="0" y="0"/>
                  </a:moveTo>
                  <a:lnTo>
                    <a:pt x="0" y="518"/>
                  </a:lnTo>
                  <a:lnTo>
                    <a:pt x="370" y="739"/>
                  </a:lnTo>
                  <a:lnTo>
                    <a:pt x="370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2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90" name="Google Shape;18390;p63"/>
            <p:cNvSpPr/>
            <p:nvPr/>
          </p:nvSpPr>
          <p:spPr>
            <a:xfrm>
              <a:off x="2516025" y="687300"/>
              <a:ext cx="262500" cy="152525"/>
            </a:xfrm>
            <a:custGeom>
              <a:avLst/>
              <a:gdLst/>
              <a:ahLst/>
              <a:cxnLst/>
              <a:rect l="l" t="t" r="r" b="b"/>
              <a:pathLst>
                <a:path w="10500" h="6101" extrusionOk="0">
                  <a:moveTo>
                    <a:pt x="10130" y="1"/>
                  </a:moveTo>
                  <a:lnTo>
                    <a:pt x="0" y="5916"/>
                  </a:lnTo>
                  <a:lnTo>
                    <a:pt x="370" y="6101"/>
                  </a:lnTo>
                  <a:lnTo>
                    <a:pt x="10500" y="260"/>
                  </a:lnTo>
                  <a:lnTo>
                    <a:pt x="1013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91" name="Google Shape;18391;p63"/>
            <p:cNvSpPr/>
            <p:nvPr/>
          </p:nvSpPr>
          <p:spPr>
            <a:xfrm>
              <a:off x="2516025" y="835200"/>
              <a:ext cx="253250" cy="160825"/>
            </a:xfrm>
            <a:custGeom>
              <a:avLst/>
              <a:gdLst/>
              <a:ahLst/>
              <a:cxnLst/>
              <a:rect l="l" t="t" r="r" b="b"/>
              <a:pathLst>
                <a:path w="10130" h="6433" extrusionOk="0">
                  <a:moveTo>
                    <a:pt x="0" y="0"/>
                  </a:moveTo>
                  <a:lnTo>
                    <a:pt x="0" y="518"/>
                  </a:lnTo>
                  <a:lnTo>
                    <a:pt x="10130" y="6433"/>
                  </a:lnTo>
                  <a:lnTo>
                    <a:pt x="10130" y="58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2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92" name="Google Shape;18392;p63"/>
            <p:cNvSpPr/>
            <p:nvPr/>
          </p:nvSpPr>
          <p:spPr>
            <a:xfrm>
              <a:off x="2769250" y="976600"/>
              <a:ext cx="10200" cy="19425"/>
            </a:xfrm>
            <a:custGeom>
              <a:avLst/>
              <a:gdLst/>
              <a:ahLst/>
              <a:cxnLst/>
              <a:rect l="l" t="t" r="r" b="b"/>
              <a:pathLst>
                <a:path w="408" h="777" extrusionOk="0">
                  <a:moveTo>
                    <a:pt x="408" y="1"/>
                  </a:moveTo>
                  <a:lnTo>
                    <a:pt x="1" y="222"/>
                  </a:lnTo>
                  <a:lnTo>
                    <a:pt x="1" y="777"/>
                  </a:lnTo>
                  <a:lnTo>
                    <a:pt x="408" y="555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912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93" name="Google Shape;18393;p63"/>
            <p:cNvSpPr/>
            <p:nvPr/>
          </p:nvSpPr>
          <p:spPr>
            <a:xfrm>
              <a:off x="2516025" y="829650"/>
              <a:ext cx="263425" cy="152525"/>
            </a:xfrm>
            <a:custGeom>
              <a:avLst/>
              <a:gdLst/>
              <a:ahLst/>
              <a:cxnLst/>
              <a:rect l="l" t="t" r="r" b="b"/>
              <a:pathLst>
                <a:path w="10537" h="6101" extrusionOk="0">
                  <a:moveTo>
                    <a:pt x="370" y="0"/>
                  </a:moveTo>
                  <a:lnTo>
                    <a:pt x="0" y="222"/>
                  </a:lnTo>
                  <a:lnTo>
                    <a:pt x="10130" y="6100"/>
                  </a:lnTo>
                  <a:lnTo>
                    <a:pt x="10537" y="58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94" name="Google Shape;18394;p63"/>
            <p:cNvSpPr/>
            <p:nvPr/>
          </p:nvSpPr>
          <p:spPr>
            <a:xfrm>
              <a:off x="2770175" y="699325"/>
              <a:ext cx="244050" cy="154375"/>
            </a:xfrm>
            <a:custGeom>
              <a:avLst/>
              <a:gdLst/>
              <a:ahLst/>
              <a:cxnLst/>
              <a:rect l="l" t="t" r="r" b="b"/>
              <a:pathLst>
                <a:path w="9762" h="6175" extrusionOk="0">
                  <a:moveTo>
                    <a:pt x="1" y="0"/>
                  </a:moveTo>
                  <a:lnTo>
                    <a:pt x="1" y="518"/>
                  </a:lnTo>
                  <a:lnTo>
                    <a:pt x="9761" y="6174"/>
                  </a:lnTo>
                  <a:lnTo>
                    <a:pt x="9761" y="56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12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95" name="Google Shape;18395;p63"/>
            <p:cNvSpPr/>
            <p:nvPr/>
          </p:nvSpPr>
          <p:spPr>
            <a:xfrm>
              <a:off x="3014200" y="835200"/>
              <a:ext cx="9250" cy="18500"/>
            </a:xfrm>
            <a:custGeom>
              <a:avLst/>
              <a:gdLst/>
              <a:ahLst/>
              <a:cxnLst/>
              <a:rect l="l" t="t" r="r" b="b"/>
              <a:pathLst>
                <a:path w="370" h="740" extrusionOk="0">
                  <a:moveTo>
                    <a:pt x="370" y="0"/>
                  </a:moveTo>
                  <a:lnTo>
                    <a:pt x="0" y="185"/>
                  </a:lnTo>
                  <a:lnTo>
                    <a:pt x="0" y="739"/>
                  </a:lnTo>
                  <a:lnTo>
                    <a:pt x="370" y="5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912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96" name="Google Shape;18396;p63"/>
            <p:cNvSpPr/>
            <p:nvPr/>
          </p:nvSpPr>
          <p:spPr>
            <a:xfrm>
              <a:off x="2760950" y="687300"/>
              <a:ext cx="262500" cy="152525"/>
            </a:xfrm>
            <a:custGeom>
              <a:avLst/>
              <a:gdLst/>
              <a:ahLst/>
              <a:cxnLst/>
              <a:rect l="l" t="t" r="r" b="b"/>
              <a:pathLst>
                <a:path w="10500" h="6101" extrusionOk="0">
                  <a:moveTo>
                    <a:pt x="370" y="1"/>
                  </a:moveTo>
                  <a:lnTo>
                    <a:pt x="0" y="260"/>
                  </a:lnTo>
                  <a:lnTo>
                    <a:pt x="10130" y="6101"/>
                  </a:lnTo>
                  <a:lnTo>
                    <a:pt x="10500" y="5916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97" name="Google Shape;18397;p63"/>
            <p:cNvSpPr/>
            <p:nvPr/>
          </p:nvSpPr>
          <p:spPr>
            <a:xfrm>
              <a:off x="2770175" y="835200"/>
              <a:ext cx="253275" cy="160825"/>
            </a:xfrm>
            <a:custGeom>
              <a:avLst/>
              <a:gdLst/>
              <a:ahLst/>
              <a:cxnLst/>
              <a:rect l="l" t="t" r="r" b="b"/>
              <a:pathLst>
                <a:path w="10131" h="6433" extrusionOk="0">
                  <a:moveTo>
                    <a:pt x="10131" y="0"/>
                  </a:moveTo>
                  <a:lnTo>
                    <a:pt x="1" y="5878"/>
                  </a:lnTo>
                  <a:lnTo>
                    <a:pt x="1" y="6433"/>
                  </a:lnTo>
                  <a:lnTo>
                    <a:pt x="10131" y="518"/>
                  </a:lnTo>
                  <a:lnTo>
                    <a:pt x="10131" y="0"/>
                  </a:lnTo>
                  <a:close/>
                </a:path>
              </a:pathLst>
            </a:custGeom>
            <a:solidFill>
              <a:srgbClr val="BD36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98" name="Google Shape;18398;p63"/>
            <p:cNvSpPr/>
            <p:nvPr/>
          </p:nvSpPr>
          <p:spPr>
            <a:xfrm>
              <a:off x="2760950" y="976600"/>
              <a:ext cx="9250" cy="19425"/>
            </a:xfrm>
            <a:custGeom>
              <a:avLst/>
              <a:gdLst/>
              <a:ahLst/>
              <a:cxnLst/>
              <a:rect l="l" t="t" r="r" b="b"/>
              <a:pathLst>
                <a:path w="370" h="777" extrusionOk="0">
                  <a:moveTo>
                    <a:pt x="0" y="1"/>
                  </a:moveTo>
                  <a:lnTo>
                    <a:pt x="0" y="555"/>
                  </a:lnTo>
                  <a:lnTo>
                    <a:pt x="370" y="777"/>
                  </a:lnTo>
                  <a:lnTo>
                    <a:pt x="370" y="2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2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99" name="Google Shape;18399;p63"/>
            <p:cNvSpPr/>
            <p:nvPr/>
          </p:nvSpPr>
          <p:spPr>
            <a:xfrm>
              <a:off x="2760950" y="829650"/>
              <a:ext cx="262500" cy="152525"/>
            </a:xfrm>
            <a:custGeom>
              <a:avLst/>
              <a:gdLst/>
              <a:ahLst/>
              <a:cxnLst/>
              <a:rect l="l" t="t" r="r" b="b"/>
              <a:pathLst>
                <a:path w="10500" h="6101" extrusionOk="0">
                  <a:moveTo>
                    <a:pt x="10130" y="0"/>
                  </a:moveTo>
                  <a:lnTo>
                    <a:pt x="0" y="5879"/>
                  </a:lnTo>
                  <a:lnTo>
                    <a:pt x="370" y="6100"/>
                  </a:lnTo>
                  <a:lnTo>
                    <a:pt x="10500" y="222"/>
                  </a:lnTo>
                  <a:lnTo>
                    <a:pt x="101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00" name="Google Shape;18400;p63"/>
            <p:cNvSpPr/>
            <p:nvPr/>
          </p:nvSpPr>
          <p:spPr>
            <a:xfrm>
              <a:off x="3089050" y="1203050"/>
              <a:ext cx="180275" cy="169175"/>
            </a:xfrm>
            <a:custGeom>
              <a:avLst/>
              <a:gdLst/>
              <a:ahLst/>
              <a:cxnLst/>
              <a:rect l="l" t="t" r="r" b="b"/>
              <a:pathLst>
                <a:path w="7211" h="6767" extrusionOk="0">
                  <a:moveTo>
                    <a:pt x="7210" y="0"/>
                  </a:moveTo>
                  <a:lnTo>
                    <a:pt x="7210" y="4807"/>
                  </a:lnTo>
                  <a:cubicBezTo>
                    <a:pt x="7210" y="4991"/>
                    <a:pt x="7173" y="5213"/>
                    <a:pt x="7062" y="5398"/>
                  </a:cubicBezTo>
                  <a:cubicBezTo>
                    <a:pt x="6988" y="5583"/>
                    <a:pt x="6840" y="5768"/>
                    <a:pt x="6656" y="5916"/>
                  </a:cubicBezTo>
                  <a:cubicBezTo>
                    <a:pt x="6286" y="6248"/>
                    <a:pt x="5805" y="6470"/>
                    <a:pt x="5214" y="6618"/>
                  </a:cubicBezTo>
                  <a:cubicBezTo>
                    <a:pt x="5066" y="6655"/>
                    <a:pt x="4955" y="6655"/>
                    <a:pt x="4807" y="6692"/>
                  </a:cubicBezTo>
                  <a:cubicBezTo>
                    <a:pt x="4770" y="6692"/>
                    <a:pt x="4696" y="6692"/>
                    <a:pt x="4659" y="6729"/>
                  </a:cubicBezTo>
                  <a:lnTo>
                    <a:pt x="4511" y="6729"/>
                  </a:lnTo>
                  <a:lnTo>
                    <a:pt x="4363" y="6729"/>
                  </a:lnTo>
                  <a:cubicBezTo>
                    <a:pt x="4289" y="6729"/>
                    <a:pt x="4142" y="6766"/>
                    <a:pt x="4068" y="6766"/>
                  </a:cubicBezTo>
                  <a:lnTo>
                    <a:pt x="3920" y="6766"/>
                  </a:lnTo>
                  <a:lnTo>
                    <a:pt x="3624" y="6766"/>
                  </a:lnTo>
                  <a:lnTo>
                    <a:pt x="3365" y="6766"/>
                  </a:lnTo>
                  <a:lnTo>
                    <a:pt x="3217" y="6766"/>
                  </a:lnTo>
                  <a:cubicBezTo>
                    <a:pt x="3069" y="6766"/>
                    <a:pt x="2995" y="6766"/>
                    <a:pt x="2885" y="6729"/>
                  </a:cubicBezTo>
                  <a:lnTo>
                    <a:pt x="2774" y="6729"/>
                  </a:lnTo>
                  <a:lnTo>
                    <a:pt x="2626" y="6729"/>
                  </a:lnTo>
                  <a:cubicBezTo>
                    <a:pt x="2589" y="6729"/>
                    <a:pt x="2515" y="6729"/>
                    <a:pt x="2478" y="6692"/>
                  </a:cubicBezTo>
                  <a:cubicBezTo>
                    <a:pt x="2330" y="6655"/>
                    <a:pt x="2219" y="6655"/>
                    <a:pt x="2071" y="6618"/>
                  </a:cubicBezTo>
                  <a:cubicBezTo>
                    <a:pt x="2034" y="6618"/>
                    <a:pt x="1923" y="6544"/>
                    <a:pt x="1886" y="6544"/>
                  </a:cubicBezTo>
                  <a:cubicBezTo>
                    <a:pt x="1738" y="6507"/>
                    <a:pt x="1665" y="6470"/>
                    <a:pt x="1517" y="6433"/>
                  </a:cubicBezTo>
                  <a:cubicBezTo>
                    <a:pt x="1480" y="6433"/>
                    <a:pt x="1406" y="6359"/>
                    <a:pt x="1369" y="6359"/>
                  </a:cubicBezTo>
                  <a:lnTo>
                    <a:pt x="1110" y="6248"/>
                  </a:lnTo>
                  <a:cubicBezTo>
                    <a:pt x="1036" y="6248"/>
                    <a:pt x="999" y="6175"/>
                    <a:pt x="962" y="6175"/>
                  </a:cubicBezTo>
                  <a:cubicBezTo>
                    <a:pt x="814" y="6101"/>
                    <a:pt x="740" y="6064"/>
                    <a:pt x="629" y="5953"/>
                  </a:cubicBezTo>
                  <a:cubicBezTo>
                    <a:pt x="592" y="5953"/>
                    <a:pt x="592" y="5916"/>
                    <a:pt x="555" y="5879"/>
                  </a:cubicBezTo>
                  <a:lnTo>
                    <a:pt x="371" y="5694"/>
                  </a:lnTo>
                  <a:cubicBezTo>
                    <a:pt x="297" y="5620"/>
                    <a:pt x="260" y="5583"/>
                    <a:pt x="223" y="5509"/>
                  </a:cubicBezTo>
                  <a:cubicBezTo>
                    <a:pt x="186" y="5435"/>
                    <a:pt x="186" y="5398"/>
                    <a:pt x="112" y="5361"/>
                  </a:cubicBezTo>
                  <a:cubicBezTo>
                    <a:pt x="75" y="5324"/>
                    <a:pt x="75" y="5250"/>
                    <a:pt x="75" y="5213"/>
                  </a:cubicBezTo>
                  <a:lnTo>
                    <a:pt x="75" y="5176"/>
                  </a:lnTo>
                  <a:cubicBezTo>
                    <a:pt x="75" y="5139"/>
                    <a:pt x="75" y="5139"/>
                    <a:pt x="38" y="5065"/>
                  </a:cubicBezTo>
                  <a:lnTo>
                    <a:pt x="38" y="5028"/>
                  </a:lnTo>
                  <a:cubicBezTo>
                    <a:pt x="1" y="4955"/>
                    <a:pt x="1" y="4844"/>
                    <a:pt x="1" y="477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01" name="Google Shape;18401;p63"/>
            <p:cNvSpPr/>
            <p:nvPr/>
          </p:nvSpPr>
          <p:spPr>
            <a:xfrm>
              <a:off x="3089050" y="1152225"/>
              <a:ext cx="177500" cy="100750"/>
            </a:xfrm>
            <a:custGeom>
              <a:avLst/>
              <a:gdLst/>
              <a:ahLst/>
              <a:cxnLst/>
              <a:rect l="l" t="t" r="r" b="b"/>
              <a:pathLst>
                <a:path w="7100" h="4030" extrusionOk="0">
                  <a:moveTo>
                    <a:pt x="3550" y="0"/>
                  </a:moveTo>
                  <a:cubicBezTo>
                    <a:pt x="2995" y="0"/>
                    <a:pt x="2441" y="74"/>
                    <a:pt x="1997" y="185"/>
                  </a:cubicBezTo>
                  <a:cubicBezTo>
                    <a:pt x="814" y="555"/>
                    <a:pt x="1" y="1257"/>
                    <a:pt x="1" y="2033"/>
                  </a:cubicBezTo>
                  <a:cubicBezTo>
                    <a:pt x="1" y="2810"/>
                    <a:pt x="814" y="3512"/>
                    <a:pt x="1997" y="3845"/>
                  </a:cubicBezTo>
                  <a:cubicBezTo>
                    <a:pt x="2441" y="3956"/>
                    <a:pt x="2995" y="4030"/>
                    <a:pt x="3550" y="4030"/>
                  </a:cubicBezTo>
                  <a:cubicBezTo>
                    <a:pt x="4105" y="4030"/>
                    <a:pt x="4659" y="3919"/>
                    <a:pt x="5140" y="3845"/>
                  </a:cubicBezTo>
                  <a:cubicBezTo>
                    <a:pt x="6323" y="3512"/>
                    <a:pt x="7099" y="2810"/>
                    <a:pt x="7099" y="2033"/>
                  </a:cubicBezTo>
                  <a:cubicBezTo>
                    <a:pt x="7099" y="1331"/>
                    <a:pt x="6508" y="739"/>
                    <a:pt x="5583" y="370"/>
                  </a:cubicBezTo>
                  <a:cubicBezTo>
                    <a:pt x="5509" y="333"/>
                    <a:pt x="5362" y="259"/>
                    <a:pt x="5251" y="222"/>
                  </a:cubicBezTo>
                  <a:cubicBezTo>
                    <a:pt x="5214" y="222"/>
                    <a:pt x="5177" y="185"/>
                    <a:pt x="5140" y="185"/>
                  </a:cubicBezTo>
                  <a:cubicBezTo>
                    <a:pt x="4659" y="37"/>
                    <a:pt x="4105" y="0"/>
                    <a:pt x="3550" y="0"/>
                  </a:cubicBez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02" name="Google Shape;18402;p63"/>
            <p:cNvSpPr/>
            <p:nvPr/>
          </p:nvSpPr>
          <p:spPr>
            <a:xfrm>
              <a:off x="3084425" y="1197500"/>
              <a:ext cx="186750" cy="58250"/>
            </a:xfrm>
            <a:custGeom>
              <a:avLst/>
              <a:gdLst/>
              <a:ahLst/>
              <a:cxnLst/>
              <a:rect l="l" t="t" r="r" b="b"/>
              <a:pathLst>
                <a:path w="7470" h="2330" extrusionOk="0">
                  <a:moveTo>
                    <a:pt x="1" y="1"/>
                  </a:moveTo>
                  <a:lnTo>
                    <a:pt x="1" y="259"/>
                  </a:lnTo>
                  <a:cubicBezTo>
                    <a:pt x="1" y="370"/>
                    <a:pt x="1" y="444"/>
                    <a:pt x="38" y="555"/>
                  </a:cubicBezTo>
                  <a:lnTo>
                    <a:pt x="38" y="592"/>
                  </a:lnTo>
                  <a:cubicBezTo>
                    <a:pt x="75" y="629"/>
                    <a:pt x="75" y="629"/>
                    <a:pt x="75" y="666"/>
                  </a:cubicBezTo>
                  <a:lnTo>
                    <a:pt x="75" y="740"/>
                  </a:lnTo>
                  <a:cubicBezTo>
                    <a:pt x="75" y="777"/>
                    <a:pt x="75" y="814"/>
                    <a:pt x="112" y="851"/>
                  </a:cubicBezTo>
                  <a:cubicBezTo>
                    <a:pt x="186" y="888"/>
                    <a:pt x="186" y="962"/>
                    <a:pt x="223" y="999"/>
                  </a:cubicBezTo>
                  <a:cubicBezTo>
                    <a:pt x="260" y="1036"/>
                    <a:pt x="297" y="1147"/>
                    <a:pt x="371" y="1184"/>
                  </a:cubicBezTo>
                  <a:lnTo>
                    <a:pt x="556" y="1369"/>
                  </a:lnTo>
                  <a:lnTo>
                    <a:pt x="629" y="1479"/>
                  </a:lnTo>
                  <a:cubicBezTo>
                    <a:pt x="740" y="1553"/>
                    <a:pt x="814" y="1590"/>
                    <a:pt x="962" y="1701"/>
                  </a:cubicBezTo>
                  <a:cubicBezTo>
                    <a:pt x="999" y="1738"/>
                    <a:pt x="1036" y="1738"/>
                    <a:pt x="1110" y="1775"/>
                  </a:cubicBezTo>
                  <a:lnTo>
                    <a:pt x="1369" y="1923"/>
                  </a:lnTo>
                  <a:cubicBezTo>
                    <a:pt x="1406" y="1923"/>
                    <a:pt x="1480" y="1960"/>
                    <a:pt x="1517" y="1960"/>
                  </a:cubicBezTo>
                  <a:cubicBezTo>
                    <a:pt x="1665" y="2034"/>
                    <a:pt x="1739" y="2071"/>
                    <a:pt x="1887" y="2108"/>
                  </a:cubicBezTo>
                  <a:cubicBezTo>
                    <a:pt x="1923" y="2108"/>
                    <a:pt x="1960" y="2145"/>
                    <a:pt x="2071" y="2145"/>
                  </a:cubicBezTo>
                  <a:cubicBezTo>
                    <a:pt x="2219" y="2219"/>
                    <a:pt x="2330" y="2219"/>
                    <a:pt x="2478" y="2256"/>
                  </a:cubicBezTo>
                  <a:cubicBezTo>
                    <a:pt x="2589" y="2293"/>
                    <a:pt x="2626" y="2293"/>
                    <a:pt x="2663" y="2293"/>
                  </a:cubicBezTo>
                  <a:lnTo>
                    <a:pt x="2959" y="2293"/>
                  </a:lnTo>
                  <a:cubicBezTo>
                    <a:pt x="3070" y="2330"/>
                    <a:pt x="3180" y="2330"/>
                    <a:pt x="3328" y="2330"/>
                  </a:cubicBezTo>
                  <a:lnTo>
                    <a:pt x="4142" y="2330"/>
                  </a:lnTo>
                  <a:cubicBezTo>
                    <a:pt x="4290" y="2330"/>
                    <a:pt x="4437" y="2293"/>
                    <a:pt x="4511" y="2293"/>
                  </a:cubicBezTo>
                  <a:lnTo>
                    <a:pt x="4807" y="2293"/>
                  </a:lnTo>
                  <a:cubicBezTo>
                    <a:pt x="4881" y="2256"/>
                    <a:pt x="4955" y="2256"/>
                    <a:pt x="4992" y="2256"/>
                  </a:cubicBezTo>
                  <a:cubicBezTo>
                    <a:pt x="5140" y="2256"/>
                    <a:pt x="5251" y="2182"/>
                    <a:pt x="5399" y="2145"/>
                  </a:cubicBezTo>
                  <a:cubicBezTo>
                    <a:pt x="6656" y="1812"/>
                    <a:pt x="7469" y="1147"/>
                    <a:pt x="7469" y="296"/>
                  </a:cubicBezTo>
                  <a:lnTo>
                    <a:pt x="7469" y="38"/>
                  </a:lnTo>
                  <a:lnTo>
                    <a:pt x="7469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03" name="Google Shape;18403;p63"/>
            <p:cNvSpPr/>
            <p:nvPr/>
          </p:nvSpPr>
          <p:spPr>
            <a:xfrm>
              <a:off x="3136200" y="1198425"/>
              <a:ext cx="83200" cy="58250"/>
            </a:xfrm>
            <a:custGeom>
              <a:avLst/>
              <a:gdLst/>
              <a:ahLst/>
              <a:cxnLst/>
              <a:rect l="l" t="t" r="r" b="b"/>
              <a:pathLst>
                <a:path w="3328" h="2330" extrusionOk="0">
                  <a:moveTo>
                    <a:pt x="0" y="1"/>
                  </a:moveTo>
                  <a:lnTo>
                    <a:pt x="0" y="2182"/>
                  </a:lnTo>
                  <a:cubicBezTo>
                    <a:pt x="148" y="2219"/>
                    <a:pt x="259" y="2219"/>
                    <a:pt x="407" y="2256"/>
                  </a:cubicBezTo>
                  <a:cubicBezTo>
                    <a:pt x="518" y="2293"/>
                    <a:pt x="555" y="2293"/>
                    <a:pt x="592" y="2293"/>
                  </a:cubicBezTo>
                  <a:lnTo>
                    <a:pt x="888" y="2293"/>
                  </a:lnTo>
                  <a:cubicBezTo>
                    <a:pt x="999" y="2330"/>
                    <a:pt x="1109" y="2330"/>
                    <a:pt x="1257" y="2330"/>
                  </a:cubicBezTo>
                  <a:lnTo>
                    <a:pt x="2071" y="2330"/>
                  </a:lnTo>
                  <a:cubicBezTo>
                    <a:pt x="2219" y="2330"/>
                    <a:pt x="2366" y="2293"/>
                    <a:pt x="2440" y="2293"/>
                  </a:cubicBezTo>
                  <a:lnTo>
                    <a:pt x="2736" y="2293"/>
                  </a:lnTo>
                  <a:cubicBezTo>
                    <a:pt x="2810" y="2256"/>
                    <a:pt x="2884" y="2256"/>
                    <a:pt x="2921" y="2256"/>
                  </a:cubicBezTo>
                  <a:cubicBezTo>
                    <a:pt x="3069" y="2256"/>
                    <a:pt x="3180" y="2219"/>
                    <a:pt x="3328" y="2182"/>
                  </a:cubicBezTo>
                  <a:lnTo>
                    <a:pt x="3328" y="1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04" name="Google Shape;18404;p63"/>
            <p:cNvSpPr/>
            <p:nvPr/>
          </p:nvSpPr>
          <p:spPr>
            <a:xfrm>
              <a:off x="3086275" y="1198425"/>
              <a:ext cx="52725" cy="54550"/>
            </a:xfrm>
            <a:custGeom>
              <a:avLst/>
              <a:gdLst/>
              <a:ahLst/>
              <a:cxnLst/>
              <a:rect l="l" t="t" r="r" b="b"/>
              <a:pathLst>
                <a:path w="2109" h="2182" extrusionOk="0">
                  <a:moveTo>
                    <a:pt x="1" y="1"/>
                  </a:moveTo>
                  <a:lnTo>
                    <a:pt x="1" y="259"/>
                  </a:lnTo>
                  <a:cubicBezTo>
                    <a:pt x="1" y="370"/>
                    <a:pt x="1" y="444"/>
                    <a:pt x="75" y="555"/>
                  </a:cubicBezTo>
                  <a:lnTo>
                    <a:pt x="75" y="592"/>
                  </a:lnTo>
                  <a:cubicBezTo>
                    <a:pt x="112" y="629"/>
                    <a:pt x="112" y="629"/>
                    <a:pt x="112" y="703"/>
                  </a:cubicBezTo>
                  <a:lnTo>
                    <a:pt x="112" y="740"/>
                  </a:lnTo>
                  <a:cubicBezTo>
                    <a:pt x="112" y="777"/>
                    <a:pt x="112" y="814"/>
                    <a:pt x="149" y="888"/>
                  </a:cubicBezTo>
                  <a:cubicBezTo>
                    <a:pt x="186" y="925"/>
                    <a:pt x="186" y="962"/>
                    <a:pt x="223" y="999"/>
                  </a:cubicBezTo>
                  <a:cubicBezTo>
                    <a:pt x="297" y="1073"/>
                    <a:pt x="334" y="1147"/>
                    <a:pt x="371" y="1184"/>
                  </a:cubicBezTo>
                  <a:lnTo>
                    <a:pt x="555" y="1368"/>
                  </a:lnTo>
                  <a:lnTo>
                    <a:pt x="666" y="1479"/>
                  </a:lnTo>
                  <a:cubicBezTo>
                    <a:pt x="740" y="1553"/>
                    <a:pt x="851" y="1627"/>
                    <a:pt x="962" y="1701"/>
                  </a:cubicBezTo>
                  <a:cubicBezTo>
                    <a:pt x="1036" y="1738"/>
                    <a:pt x="1073" y="1738"/>
                    <a:pt x="1110" y="1812"/>
                  </a:cubicBezTo>
                  <a:lnTo>
                    <a:pt x="1406" y="1923"/>
                  </a:lnTo>
                  <a:cubicBezTo>
                    <a:pt x="1443" y="1923"/>
                    <a:pt x="1480" y="1997"/>
                    <a:pt x="1517" y="1997"/>
                  </a:cubicBezTo>
                  <a:cubicBezTo>
                    <a:pt x="1665" y="2034"/>
                    <a:pt x="1776" y="2071"/>
                    <a:pt x="1923" y="2108"/>
                  </a:cubicBezTo>
                  <a:cubicBezTo>
                    <a:pt x="1960" y="2108"/>
                    <a:pt x="1997" y="2182"/>
                    <a:pt x="2108" y="2182"/>
                  </a:cubicBezTo>
                  <a:lnTo>
                    <a:pt x="2108" y="1"/>
                  </a:ln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05" name="Google Shape;18405;p63"/>
            <p:cNvSpPr/>
            <p:nvPr/>
          </p:nvSpPr>
          <p:spPr>
            <a:xfrm>
              <a:off x="3086275" y="1144825"/>
              <a:ext cx="184900" cy="105375"/>
            </a:xfrm>
            <a:custGeom>
              <a:avLst/>
              <a:gdLst/>
              <a:ahLst/>
              <a:cxnLst/>
              <a:rect l="l" t="t" r="r" b="b"/>
              <a:pathLst>
                <a:path w="7396" h="4215" extrusionOk="0">
                  <a:moveTo>
                    <a:pt x="3698" y="0"/>
                  </a:moveTo>
                  <a:cubicBezTo>
                    <a:pt x="3106" y="0"/>
                    <a:pt x="2552" y="111"/>
                    <a:pt x="2108" y="259"/>
                  </a:cubicBezTo>
                  <a:cubicBezTo>
                    <a:pt x="851" y="629"/>
                    <a:pt x="1" y="1294"/>
                    <a:pt x="1" y="2145"/>
                  </a:cubicBezTo>
                  <a:cubicBezTo>
                    <a:pt x="1" y="2958"/>
                    <a:pt x="851" y="3660"/>
                    <a:pt x="2108" y="3993"/>
                  </a:cubicBezTo>
                  <a:cubicBezTo>
                    <a:pt x="2589" y="4141"/>
                    <a:pt x="3143" y="4215"/>
                    <a:pt x="3698" y="4215"/>
                  </a:cubicBezTo>
                  <a:cubicBezTo>
                    <a:pt x="4327" y="4215"/>
                    <a:pt x="4807" y="4141"/>
                    <a:pt x="5325" y="3993"/>
                  </a:cubicBezTo>
                  <a:cubicBezTo>
                    <a:pt x="6545" y="3660"/>
                    <a:pt x="7395" y="2921"/>
                    <a:pt x="7395" y="2145"/>
                  </a:cubicBezTo>
                  <a:cubicBezTo>
                    <a:pt x="7395" y="1442"/>
                    <a:pt x="6804" y="777"/>
                    <a:pt x="5842" y="407"/>
                  </a:cubicBezTo>
                  <a:cubicBezTo>
                    <a:pt x="5731" y="370"/>
                    <a:pt x="5620" y="333"/>
                    <a:pt x="5510" y="296"/>
                  </a:cubicBezTo>
                  <a:cubicBezTo>
                    <a:pt x="5473" y="296"/>
                    <a:pt x="5436" y="259"/>
                    <a:pt x="5325" y="259"/>
                  </a:cubicBezTo>
                  <a:cubicBezTo>
                    <a:pt x="4807" y="111"/>
                    <a:pt x="4327" y="0"/>
                    <a:pt x="369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06" name="Google Shape;18406;p63"/>
            <p:cNvSpPr/>
            <p:nvPr/>
          </p:nvSpPr>
          <p:spPr>
            <a:xfrm>
              <a:off x="3092750" y="1151300"/>
              <a:ext cx="173800" cy="94300"/>
            </a:xfrm>
            <a:custGeom>
              <a:avLst/>
              <a:gdLst/>
              <a:ahLst/>
              <a:cxnLst/>
              <a:rect l="l" t="t" r="r" b="b"/>
              <a:pathLst>
                <a:path w="6952" h="3772" extrusionOk="0">
                  <a:moveTo>
                    <a:pt x="3513" y="0"/>
                  </a:moveTo>
                  <a:cubicBezTo>
                    <a:pt x="2958" y="0"/>
                    <a:pt x="2441" y="37"/>
                    <a:pt x="1923" y="185"/>
                  </a:cubicBezTo>
                  <a:cubicBezTo>
                    <a:pt x="777" y="481"/>
                    <a:pt x="1" y="1146"/>
                    <a:pt x="1" y="1886"/>
                  </a:cubicBezTo>
                  <a:cubicBezTo>
                    <a:pt x="1" y="2588"/>
                    <a:pt x="740" y="3253"/>
                    <a:pt x="1923" y="3586"/>
                  </a:cubicBezTo>
                  <a:cubicBezTo>
                    <a:pt x="2404" y="3697"/>
                    <a:pt x="2884" y="3771"/>
                    <a:pt x="3439" y="3771"/>
                  </a:cubicBezTo>
                  <a:cubicBezTo>
                    <a:pt x="3994" y="3771"/>
                    <a:pt x="4511" y="3734"/>
                    <a:pt x="5029" y="3586"/>
                  </a:cubicBezTo>
                  <a:cubicBezTo>
                    <a:pt x="6175" y="3253"/>
                    <a:pt x="6951" y="2625"/>
                    <a:pt x="6951" y="1886"/>
                  </a:cubicBezTo>
                  <a:cubicBezTo>
                    <a:pt x="6951" y="1294"/>
                    <a:pt x="6397" y="703"/>
                    <a:pt x="5546" y="370"/>
                  </a:cubicBezTo>
                  <a:cubicBezTo>
                    <a:pt x="5398" y="296"/>
                    <a:pt x="5288" y="259"/>
                    <a:pt x="5214" y="222"/>
                  </a:cubicBezTo>
                  <a:cubicBezTo>
                    <a:pt x="5177" y="222"/>
                    <a:pt x="5103" y="185"/>
                    <a:pt x="5066" y="185"/>
                  </a:cubicBezTo>
                  <a:cubicBezTo>
                    <a:pt x="4548" y="37"/>
                    <a:pt x="4068" y="0"/>
                    <a:pt x="3513" y="0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07" name="Google Shape;18407;p63"/>
            <p:cNvSpPr/>
            <p:nvPr/>
          </p:nvSpPr>
          <p:spPr>
            <a:xfrm>
              <a:off x="3100150" y="1153600"/>
              <a:ext cx="159000" cy="83450"/>
            </a:xfrm>
            <a:custGeom>
              <a:avLst/>
              <a:gdLst/>
              <a:ahLst/>
              <a:cxnLst/>
              <a:rect l="l" t="t" r="r" b="b"/>
              <a:pathLst>
                <a:path w="6360" h="3338" extrusionOk="0">
                  <a:moveTo>
                    <a:pt x="3231" y="0"/>
                  </a:moveTo>
                  <a:cubicBezTo>
                    <a:pt x="2496" y="0"/>
                    <a:pt x="1757" y="167"/>
                    <a:pt x="1184" y="500"/>
                  </a:cubicBezTo>
                  <a:cubicBezTo>
                    <a:pt x="37" y="1128"/>
                    <a:pt x="0" y="2200"/>
                    <a:pt x="1110" y="2866"/>
                  </a:cubicBezTo>
                  <a:cubicBezTo>
                    <a:pt x="1664" y="3180"/>
                    <a:pt x="2394" y="3337"/>
                    <a:pt x="3129" y="3337"/>
                  </a:cubicBezTo>
                  <a:cubicBezTo>
                    <a:pt x="3864" y="3337"/>
                    <a:pt x="4603" y="3180"/>
                    <a:pt x="5176" y="2866"/>
                  </a:cubicBezTo>
                  <a:cubicBezTo>
                    <a:pt x="6286" y="2163"/>
                    <a:pt x="6359" y="1091"/>
                    <a:pt x="5250" y="500"/>
                  </a:cubicBezTo>
                  <a:cubicBezTo>
                    <a:pt x="4696" y="167"/>
                    <a:pt x="3966" y="0"/>
                    <a:pt x="3231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08" name="Google Shape;18408;p63"/>
            <p:cNvSpPr/>
            <p:nvPr/>
          </p:nvSpPr>
          <p:spPr>
            <a:xfrm>
              <a:off x="3159300" y="1165850"/>
              <a:ext cx="39775" cy="19900"/>
            </a:xfrm>
            <a:custGeom>
              <a:avLst/>
              <a:gdLst/>
              <a:ahLst/>
              <a:cxnLst/>
              <a:rect l="l" t="t" r="r" b="b"/>
              <a:pathLst>
                <a:path w="1591" h="796" extrusionOk="0">
                  <a:moveTo>
                    <a:pt x="795" y="0"/>
                  </a:moveTo>
                  <a:cubicBezTo>
                    <a:pt x="611" y="0"/>
                    <a:pt x="426" y="28"/>
                    <a:pt x="296" y="84"/>
                  </a:cubicBezTo>
                  <a:cubicBezTo>
                    <a:pt x="1" y="231"/>
                    <a:pt x="1" y="527"/>
                    <a:pt x="296" y="712"/>
                  </a:cubicBezTo>
                  <a:cubicBezTo>
                    <a:pt x="426" y="767"/>
                    <a:pt x="611" y="795"/>
                    <a:pt x="795" y="795"/>
                  </a:cubicBezTo>
                  <a:cubicBezTo>
                    <a:pt x="980" y="795"/>
                    <a:pt x="1165" y="767"/>
                    <a:pt x="1295" y="712"/>
                  </a:cubicBezTo>
                  <a:cubicBezTo>
                    <a:pt x="1590" y="527"/>
                    <a:pt x="1590" y="231"/>
                    <a:pt x="1295" y="84"/>
                  </a:cubicBezTo>
                  <a:cubicBezTo>
                    <a:pt x="1165" y="28"/>
                    <a:pt x="980" y="0"/>
                    <a:pt x="795" y="0"/>
                  </a:cubicBezTo>
                  <a:close/>
                </a:path>
              </a:pathLst>
            </a:custGeom>
            <a:solidFill>
              <a:srgbClr val="F1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09" name="Google Shape;18409;p63"/>
            <p:cNvSpPr/>
            <p:nvPr/>
          </p:nvSpPr>
          <p:spPr>
            <a:xfrm>
              <a:off x="3167625" y="1170700"/>
              <a:ext cx="23125" cy="17575"/>
            </a:xfrm>
            <a:custGeom>
              <a:avLst/>
              <a:gdLst/>
              <a:ahLst/>
              <a:cxnLst/>
              <a:rect l="l" t="t" r="r" b="b"/>
              <a:pathLst>
                <a:path w="925" h="703" extrusionOk="0">
                  <a:moveTo>
                    <a:pt x="0" y="370"/>
                  </a:moveTo>
                  <a:lnTo>
                    <a:pt x="0" y="370"/>
                  </a:lnTo>
                  <a:lnTo>
                    <a:pt x="0" y="0"/>
                  </a:lnTo>
                  <a:lnTo>
                    <a:pt x="925" y="0"/>
                  </a:lnTo>
                  <a:lnTo>
                    <a:pt x="925" y="370"/>
                  </a:lnTo>
                  <a:lnTo>
                    <a:pt x="925" y="370"/>
                  </a:lnTo>
                  <a:cubicBezTo>
                    <a:pt x="925" y="444"/>
                    <a:pt x="888" y="518"/>
                    <a:pt x="777" y="592"/>
                  </a:cubicBezTo>
                  <a:cubicBezTo>
                    <a:pt x="592" y="703"/>
                    <a:pt x="333" y="703"/>
                    <a:pt x="111" y="592"/>
                  </a:cubicBezTo>
                  <a:cubicBezTo>
                    <a:pt x="37" y="518"/>
                    <a:pt x="0" y="407"/>
                    <a:pt x="0" y="370"/>
                  </a:cubicBezTo>
                  <a:close/>
                </a:path>
              </a:pathLst>
            </a:custGeom>
            <a:solidFill>
              <a:srgbClr val="B2BB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10" name="Google Shape;18410;p63"/>
            <p:cNvSpPr/>
            <p:nvPr/>
          </p:nvSpPr>
          <p:spPr>
            <a:xfrm>
              <a:off x="3166700" y="1163075"/>
              <a:ext cx="24975" cy="12725"/>
            </a:xfrm>
            <a:custGeom>
              <a:avLst/>
              <a:gdLst/>
              <a:ahLst/>
              <a:cxnLst/>
              <a:rect l="l" t="t" r="r" b="b"/>
              <a:pathLst>
                <a:path w="999" h="509" extrusionOk="0">
                  <a:moveTo>
                    <a:pt x="499" y="0"/>
                  </a:moveTo>
                  <a:cubicBezTo>
                    <a:pt x="389" y="0"/>
                    <a:pt x="278" y="28"/>
                    <a:pt x="185" y="84"/>
                  </a:cubicBezTo>
                  <a:cubicBezTo>
                    <a:pt x="0" y="158"/>
                    <a:pt x="0" y="342"/>
                    <a:pt x="185" y="453"/>
                  </a:cubicBezTo>
                  <a:cubicBezTo>
                    <a:pt x="278" y="490"/>
                    <a:pt x="389" y="509"/>
                    <a:pt x="499" y="509"/>
                  </a:cubicBezTo>
                  <a:cubicBezTo>
                    <a:pt x="610" y="509"/>
                    <a:pt x="721" y="490"/>
                    <a:pt x="814" y="453"/>
                  </a:cubicBezTo>
                  <a:cubicBezTo>
                    <a:pt x="999" y="342"/>
                    <a:pt x="999" y="195"/>
                    <a:pt x="814" y="84"/>
                  </a:cubicBezTo>
                  <a:cubicBezTo>
                    <a:pt x="721" y="28"/>
                    <a:pt x="610" y="0"/>
                    <a:pt x="499" y="0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11" name="Google Shape;18411;p63"/>
            <p:cNvSpPr/>
            <p:nvPr/>
          </p:nvSpPr>
          <p:spPr>
            <a:xfrm>
              <a:off x="3170400" y="1163075"/>
              <a:ext cx="17575" cy="10650"/>
            </a:xfrm>
            <a:custGeom>
              <a:avLst/>
              <a:gdLst/>
              <a:ahLst/>
              <a:cxnLst/>
              <a:rect l="l" t="t" r="r" b="b"/>
              <a:pathLst>
                <a:path w="703" h="426" extrusionOk="0">
                  <a:moveTo>
                    <a:pt x="388" y="0"/>
                  </a:moveTo>
                  <a:cubicBezTo>
                    <a:pt x="305" y="0"/>
                    <a:pt x="222" y="28"/>
                    <a:pt x="148" y="84"/>
                  </a:cubicBezTo>
                  <a:cubicBezTo>
                    <a:pt x="0" y="158"/>
                    <a:pt x="0" y="268"/>
                    <a:pt x="148" y="342"/>
                  </a:cubicBezTo>
                  <a:cubicBezTo>
                    <a:pt x="222" y="398"/>
                    <a:pt x="305" y="426"/>
                    <a:pt x="388" y="426"/>
                  </a:cubicBezTo>
                  <a:cubicBezTo>
                    <a:pt x="472" y="426"/>
                    <a:pt x="555" y="398"/>
                    <a:pt x="629" y="342"/>
                  </a:cubicBezTo>
                  <a:cubicBezTo>
                    <a:pt x="703" y="232"/>
                    <a:pt x="703" y="121"/>
                    <a:pt x="629" y="84"/>
                  </a:cubicBezTo>
                  <a:cubicBezTo>
                    <a:pt x="555" y="28"/>
                    <a:pt x="472" y="0"/>
                    <a:pt x="388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12" name="Google Shape;18412;p63"/>
            <p:cNvSpPr/>
            <p:nvPr/>
          </p:nvSpPr>
          <p:spPr>
            <a:xfrm>
              <a:off x="3178725" y="1175325"/>
              <a:ext cx="85975" cy="175625"/>
            </a:xfrm>
            <a:custGeom>
              <a:avLst/>
              <a:gdLst/>
              <a:ahLst/>
              <a:cxnLst/>
              <a:rect l="l" t="t" r="r" b="b"/>
              <a:pathLst>
                <a:path w="3439" h="7025" extrusionOk="0">
                  <a:moveTo>
                    <a:pt x="259" y="0"/>
                  </a:moveTo>
                  <a:cubicBezTo>
                    <a:pt x="185" y="37"/>
                    <a:pt x="148" y="37"/>
                    <a:pt x="111" y="74"/>
                  </a:cubicBezTo>
                  <a:cubicBezTo>
                    <a:pt x="74" y="74"/>
                    <a:pt x="74" y="111"/>
                    <a:pt x="74" y="111"/>
                  </a:cubicBezTo>
                  <a:lnTo>
                    <a:pt x="74" y="222"/>
                  </a:lnTo>
                  <a:cubicBezTo>
                    <a:pt x="0" y="259"/>
                    <a:pt x="74" y="370"/>
                    <a:pt x="111" y="407"/>
                  </a:cubicBezTo>
                  <a:lnTo>
                    <a:pt x="1257" y="1109"/>
                  </a:lnTo>
                  <a:lnTo>
                    <a:pt x="2884" y="2034"/>
                  </a:lnTo>
                  <a:cubicBezTo>
                    <a:pt x="2958" y="2071"/>
                    <a:pt x="3032" y="2182"/>
                    <a:pt x="3032" y="2256"/>
                  </a:cubicBezTo>
                  <a:lnTo>
                    <a:pt x="3032" y="7025"/>
                  </a:lnTo>
                  <a:cubicBezTo>
                    <a:pt x="3216" y="6877"/>
                    <a:pt x="3327" y="6692"/>
                    <a:pt x="3438" y="6507"/>
                  </a:cubicBezTo>
                  <a:lnTo>
                    <a:pt x="3438" y="2071"/>
                  </a:lnTo>
                  <a:cubicBezTo>
                    <a:pt x="3438" y="1886"/>
                    <a:pt x="3327" y="1738"/>
                    <a:pt x="3216" y="1664"/>
                  </a:cubicBezTo>
                  <a:lnTo>
                    <a:pt x="2144" y="1072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13" name="Google Shape;18413;p63"/>
            <p:cNvSpPr/>
            <p:nvPr/>
          </p:nvSpPr>
          <p:spPr>
            <a:xfrm>
              <a:off x="3183325" y="1172550"/>
              <a:ext cx="86000" cy="189500"/>
            </a:xfrm>
            <a:custGeom>
              <a:avLst/>
              <a:gdLst/>
              <a:ahLst/>
              <a:cxnLst/>
              <a:rect l="l" t="t" r="r" b="b"/>
              <a:pathLst>
                <a:path w="3440" h="7580" extrusionOk="0">
                  <a:moveTo>
                    <a:pt x="260" y="0"/>
                  </a:moveTo>
                  <a:cubicBezTo>
                    <a:pt x="186" y="0"/>
                    <a:pt x="149" y="74"/>
                    <a:pt x="112" y="111"/>
                  </a:cubicBezTo>
                  <a:cubicBezTo>
                    <a:pt x="112" y="111"/>
                    <a:pt x="112" y="148"/>
                    <a:pt x="75" y="148"/>
                  </a:cubicBezTo>
                  <a:cubicBezTo>
                    <a:pt x="1" y="259"/>
                    <a:pt x="1" y="296"/>
                    <a:pt x="1" y="296"/>
                  </a:cubicBezTo>
                  <a:cubicBezTo>
                    <a:pt x="1" y="333"/>
                    <a:pt x="1" y="444"/>
                    <a:pt x="75" y="481"/>
                  </a:cubicBezTo>
                  <a:lnTo>
                    <a:pt x="2848" y="2108"/>
                  </a:lnTo>
                  <a:cubicBezTo>
                    <a:pt x="2922" y="2145"/>
                    <a:pt x="2959" y="2219"/>
                    <a:pt x="2959" y="2330"/>
                  </a:cubicBezTo>
                  <a:lnTo>
                    <a:pt x="2959" y="7505"/>
                  </a:lnTo>
                  <a:lnTo>
                    <a:pt x="2959" y="7542"/>
                  </a:lnTo>
                  <a:lnTo>
                    <a:pt x="3032" y="7579"/>
                  </a:lnTo>
                  <a:lnTo>
                    <a:pt x="3217" y="7579"/>
                  </a:lnTo>
                  <a:cubicBezTo>
                    <a:pt x="3254" y="7579"/>
                    <a:pt x="3291" y="7579"/>
                    <a:pt x="3328" y="7542"/>
                  </a:cubicBezTo>
                  <a:cubicBezTo>
                    <a:pt x="3328" y="7542"/>
                    <a:pt x="3402" y="7542"/>
                    <a:pt x="3402" y="7505"/>
                  </a:cubicBezTo>
                  <a:lnTo>
                    <a:pt x="3439" y="7468"/>
                  </a:lnTo>
                  <a:lnTo>
                    <a:pt x="3439" y="2145"/>
                  </a:lnTo>
                  <a:cubicBezTo>
                    <a:pt x="3439" y="1960"/>
                    <a:pt x="3328" y="1812"/>
                    <a:pt x="3217" y="1738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14" name="Google Shape;18414;p63"/>
            <p:cNvSpPr/>
            <p:nvPr/>
          </p:nvSpPr>
          <p:spPr>
            <a:xfrm>
              <a:off x="3187950" y="1175325"/>
              <a:ext cx="81375" cy="186725"/>
            </a:xfrm>
            <a:custGeom>
              <a:avLst/>
              <a:gdLst/>
              <a:ahLst/>
              <a:cxnLst/>
              <a:rect l="l" t="t" r="r" b="b"/>
              <a:pathLst>
                <a:path w="3255" h="7469" extrusionOk="0">
                  <a:moveTo>
                    <a:pt x="1" y="0"/>
                  </a:moveTo>
                  <a:lnTo>
                    <a:pt x="2958" y="1701"/>
                  </a:lnTo>
                  <a:cubicBezTo>
                    <a:pt x="3106" y="1812"/>
                    <a:pt x="3217" y="1923"/>
                    <a:pt x="3217" y="2108"/>
                  </a:cubicBezTo>
                  <a:lnTo>
                    <a:pt x="3217" y="7357"/>
                  </a:lnTo>
                  <a:lnTo>
                    <a:pt x="3217" y="7468"/>
                  </a:lnTo>
                  <a:lnTo>
                    <a:pt x="3254" y="7431"/>
                  </a:lnTo>
                  <a:lnTo>
                    <a:pt x="3254" y="2108"/>
                  </a:lnTo>
                  <a:cubicBezTo>
                    <a:pt x="3254" y="1923"/>
                    <a:pt x="3143" y="1812"/>
                    <a:pt x="3032" y="1701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15" name="Google Shape;18415;p63"/>
            <p:cNvSpPr/>
            <p:nvPr/>
          </p:nvSpPr>
          <p:spPr>
            <a:xfrm>
              <a:off x="3183325" y="1175325"/>
              <a:ext cx="80450" cy="186725"/>
            </a:xfrm>
            <a:custGeom>
              <a:avLst/>
              <a:gdLst/>
              <a:ahLst/>
              <a:cxnLst/>
              <a:rect l="l" t="t" r="r" b="b"/>
              <a:pathLst>
                <a:path w="3218" h="7469" extrusionOk="0">
                  <a:moveTo>
                    <a:pt x="75" y="0"/>
                  </a:moveTo>
                  <a:cubicBezTo>
                    <a:pt x="75" y="0"/>
                    <a:pt x="75" y="37"/>
                    <a:pt x="1" y="37"/>
                  </a:cubicBezTo>
                  <a:lnTo>
                    <a:pt x="1" y="185"/>
                  </a:lnTo>
                  <a:cubicBezTo>
                    <a:pt x="1" y="222"/>
                    <a:pt x="1" y="333"/>
                    <a:pt x="75" y="370"/>
                  </a:cubicBezTo>
                  <a:lnTo>
                    <a:pt x="2848" y="1997"/>
                  </a:lnTo>
                  <a:cubicBezTo>
                    <a:pt x="2922" y="2034"/>
                    <a:pt x="2959" y="2108"/>
                    <a:pt x="2959" y="2219"/>
                  </a:cubicBezTo>
                  <a:lnTo>
                    <a:pt x="2959" y="7394"/>
                  </a:lnTo>
                  <a:lnTo>
                    <a:pt x="2959" y="7431"/>
                  </a:lnTo>
                  <a:lnTo>
                    <a:pt x="3032" y="7468"/>
                  </a:lnTo>
                  <a:lnTo>
                    <a:pt x="3217" y="7468"/>
                  </a:lnTo>
                  <a:lnTo>
                    <a:pt x="3217" y="7247"/>
                  </a:lnTo>
                  <a:lnTo>
                    <a:pt x="3217" y="2108"/>
                  </a:lnTo>
                  <a:cubicBezTo>
                    <a:pt x="3217" y="1923"/>
                    <a:pt x="3106" y="1812"/>
                    <a:pt x="2959" y="1701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16" name="Google Shape;18416;p63"/>
            <p:cNvSpPr/>
            <p:nvPr/>
          </p:nvSpPr>
          <p:spPr>
            <a:xfrm>
              <a:off x="3183325" y="1179950"/>
              <a:ext cx="76750" cy="182100"/>
            </a:xfrm>
            <a:custGeom>
              <a:avLst/>
              <a:gdLst/>
              <a:ahLst/>
              <a:cxnLst/>
              <a:rect l="l" t="t" r="r" b="b"/>
              <a:pathLst>
                <a:path w="3070" h="7284" extrusionOk="0">
                  <a:moveTo>
                    <a:pt x="1" y="0"/>
                  </a:moveTo>
                  <a:cubicBezTo>
                    <a:pt x="1" y="37"/>
                    <a:pt x="1" y="148"/>
                    <a:pt x="75" y="185"/>
                  </a:cubicBezTo>
                  <a:lnTo>
                    <a:pt x="2848" y="1812"/>
                  </a:lnTo>
                  <a:cubicBezTo>
                    <a:pt x="2922" y="1849"/>
                    <a:pt x="2959" y="1923"/>
                    <a:pt x="2959" y="2034"/>
                  </a:cubicBezTo>
                  <a:lnTo>
                    <a:pt x="2959" y="7209"/>
                  </a:lnTo>
                  <a:lnTo>
                    <a:pt x="2959" y="7246"/>
                  </a:lnTo>
                  <a:lnTo>
                    <a:pt x="3032" y="7283"/>
                  </a:lnTo>
                  <a:lnTo>
                    <a:pt x="3069" y="7283"/>
                  </a:lnTo>
                  <a:lnTo>
                    <a:pt x="3069" y="7062"/>
                  </a:lnTo>
                  <a:lnTo>
                    <a:pt x="3069" y="1997"/>
                  </a:lnTo>
                  <a:cubicBezTo>
                    <a:pt x="3069" y="1812"/>
                    <a:pt x="2959" y="1664"/>
                    <a:pt x="2848" y="155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17" name="Google Shape;18417;p63"/>
            <p:cNvSpPr/>
            <p:nvPr/>
          </p:nvSpPr>
          <p:spPr>
            <a:xfrm>
              <a:off x="2925475" y="1294550"/>
              <a:ext cx="181175" cy="169175"/>
            </a:xfrm>
            <a:custGeom>
              <a:avLst/>
              <a:gdLst/>
              <a:ahLst/>
              <a:cxnLst/>
              <a:rect l="l" t="t" r="r" b="b"/>
              <a:pathLst>
                <a:path w="7247" h="6767" extrusionOk="0">
                  <a:moveTo>
                    <a:pt x="7246" y="1"/>
                  </a:moveTo>
                  <a:lnTo>
                    <a:pt x="7246" y="4807"/>
                  </a:lnTo>
                  <a:cubicBezTo>
                    <a:pt x="7246" y="4992"/>
                    <a:pt x="7172" y="5213"/>
                    <a:pt x="7098" y="5398"/>
                  </a:cubicBezTo>
                  <a:cubicBezTo>
                    <a:pt x="6987" y="5583"/>
                    <a:pt x="6877" y="5768"/>
                    <a:pt x="6692" y="5916"/>
                  </a:cubicBezTo>
                  <a:cubicBezTo>
                    <a:pt x="6285" y="6212"/>
                    <a:pt x="5841" y="6470"/>
                    <a:pt x="5250" y="6581"/>
                  </a:cubicBezTo>
                  <a:cubicBezTo>
                    <a:pt x="5102" y="6655"/>
                    <a:pt x="4954" y="6655"/>
                    <a:pt x="4843" y="6692"/>
                  </a:cubicBezTo>
                  <a:cubicBezTo>
                    <a:pt x="4769" y="6692"/>
                    <a:pt x="4732" y="6692"/>
                    <a:pt x="4695" y="6729"/>
                  </a:cubicBezTo>
                  <a:lnTo>
                    <a:pt x="4547" y="6729"/>
                  </a:lnTo>
                  <a:lnTo>
                    <a:pt x="4400" y="6729"/>
                  </a:lnTo>
                  <a:cubicBezTo>
                    <a:pt x="4326" y="6729"/>
                    <a:pt x="4178" y="6766"/>
                    <a:pt x="4067" y="6766"/>
                  </a:cubicBezTo>
                  <a:lnTo>
                    <a:pt x="3956" y="6766"/>
                  </a:lnTo>
                  <a:lnTo>
                    <a:pt x="3660" y="6766"/>
                  </a:lnTo>
                  <a:lnTo>
                    <a:pt x="3401" y="6766"/>
                  </a:lnTo>
                  <a:lnTo>
                    <a:pt x="3253" y="6766"/>
                  </a:lnTo>
                  <a:cubicBezTo>
                    <a:pt x="3106" y="6766"/>
                    <a:pt x="3032" y="6766"/>
                    <a:pt x="2921" y="6729"/>
                  </a:cubicBezTo>
                  <a:lnTo>
                    <a:pt x="2773" y="6729"/>
                  </a:lnTo>
                  <a:lnTo>
                    <a:pt x="2662" y="6729"/>
                  </a:lnTo>
                  <a:cubicBezTo>
                    <a:pt x="2588" y="6729"/>
                    <a:pt x="2551" y="6729"/>
                    <a:pt x="2514" y="6692"/>
                  </a:cubicBezTo>
                  <a:cubicBezTo>
                    <a:pt x="2366" y="6655"/>
                    <a:pt x="2218" y="6655"/>
                    <a:pt x="2107" y="6581"/>
                  </a:cubicBezTo>
                  <a:cubicBezTo>
                    <a:pt x="2033" y="6581"/>
                    <a:pt x="1959" y="6544"/>
                    <a:pt x="1923" y="6544"/>
                  </a:cubicBezTo>
                  <a:cubicBezTo>
                    <a:pt x="1775" y="6507"/>
                    <a:pt x="1664" y="6470"/>
                    <a:pt x="1553" y="6396"/>
                  </a:cubicBezTo>
                  <a:cubicBezTo>
                    <a:pt x="1479" y="6396"/>
                    <a:pt x="1442" y="6359"/>
                    <a:pt x="1405" y="6359"/>
                  </a:cubicBezTo>
                  <a:lnTo>
                    <a:pt x="1109" y="6212"/>
                  </a:lnTo>
                  <a:cubicBezTo>
                    <a:pt x="1072" y="6212"/>
                    <a:pt x="1035" y="6175"/>
                    <a:pt x="998" y="6175"/>
                  </a:cubicBezTo>
                  <a:cubicBezTo>
                    <a:pt x="850" y="6101"/>
                    <a:pt x="739" y="6027"/>
                    <a:pt x="666" y="5953"/>
                  </a:cubicBezTo>
                  <a:cubicBezTo>
                    <a:pt x="629" y="5953"/>
                    <a:pt x="629" y="5916"/>
                    <a:pt x="555" y="5842"/>
                  </a:cubicBezTo>
                  <a:lnTo>
                    <a:pt x="370" y="5657"/>
                  </a:lnTo>
                  <a:cubicBezTo>
                    <a:pt x="333" y="5620"/>
                    <a:pt x="296" y="5583"/>
                    <a:pt x="259" y="5472"/>
                  </a:cubicBezTo>
                  <a:cubicBezTo>
                    <a:pt x="185" y="5435"/>
                    <a:pt x="185" y="5398"/>
                    <a:pt x="148" y="5361"/>
                  </a:cubicBezTo>
                  <a:cubicBezTo>
                    <a:pt x="111" y="5287"/>
                    <a:pt x="111" y="5250"/>
                    <a:pt x="111" y="5213"/>
                  </a:cubicBezTo>
                  <a:lnTo>
                    <a:pt x="111" y="5176"/>
                  </a:lnTo>
                  <a:cubicBezTo>
                    <a:pt x="111" y="5102"/>
                    <a:pt x="111" y="5102"/>
                    <a:pt x="74" y="5066"/>
                  </a:cubicBezTo>
                  <a:lnTo>
                    <a:pt x="74" y="5029"/>
                  </a:lnTo>
                  <a:cubicBezTo>
                    <a:pt x="0" y="4918"/>
                    <a:pt x="0" y="4844"/>
                    <a:pt x="0" y="473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18" name="Google Shape;18418;p63"/>
            <p:cNvSpPr/>
            <p:nvPr/>
          </p:nvSpPr>
          <p:spPr>
            <a:xfrm>
              <a:off x="2927300" y="1243725"/>
              <a:ext cx="177500" cy="99825"/>
            </a:xfrm>
            <a:custGeom>
              <a:avLst/>
              <a:gdLst/>
              <a:ahLst/>
              <a:cxnLst/>
              <a:rect l="l" t="t" r="r" b="b"/>
              <a:pathLst>
                <a:path w="7100" h="3993" extrusionOk="0">
                  <a:moveTo>
                    <a:pt x="3550" y="0"/>
                  </a:moveTo>
                  <a:cubicBezTo>
                    <a:pt x="2996" y="0"/>
                    <a:pt x="2441" y="74"/>
                    <a:pt x="1997" y="185"/>
                  </a:cubicBezTo>
                  <a:cubicBezTo>
                    <a:pt x="814" y="555"/>
                    <a:pt x="1" y="1220"/>
                    <a:pt x="1" y="2034"/>
                  </a:cubicBezTo>
                  <a:cubicBezTo>
                    <a:pt x="1" y="2810"/>
                    <a:pt x="814" y="3512"/>
                    <a:pt x="1997" y="3808"/>
                  </a:cubicBezTo>
                  <a:cubicBezTo>
                    <a:pt x="2441" y="3956"/>
                    <a:pt x="2996" y="3993"/>
                    <a:pt x="3550" y="3993"/>
                  </a:cubicBezTo>
                  <a:cubicBezTo>
                    <a:pt x="4105" y="3993"/>
                    <a:pt x="4659" y="3919"/>
                    <a:pt x="5140" y="3808"/>
                  </a:cubicBezTo>
                  <a:cubicBezTo>
                    <a:pt x="6323" y="3512"/>
                    <a:pt x="7099" y="2810"/>
                    <a:pt x="7099" y="2034"/>
                  </a:cubicBezTo>
                  <a:cubicBezTo>
                    <a:pt x="7099" y="1331"/>
                    <a:pt x="6508" y="740"/>
                    <a:pt x="5584" y="370"/>
                  </a:cubicBezTo>
                  <a:cubicBezTo>
                    <a:pt x="5510" y="296"/>
                    <a:pt x="5362" y="259"/>
                    <a:pt x="5251" y="222"/>
                  </a:cubicBezTo>
                  <a:cubicBezTo>
                    <a:pt x="5214" y="222"/>
                    <a:pt x="5177" y="185"/>
                    <a:pt x="5140" y="185"/>
                  </a:cubicBezTo>
                  <a:cubicBezTo>
                    <a:pt x="4659" y="37"/>
                    <a:pt x="4105" y="0"/>
                    <a:pt x="3550" y="0"/>
                  </a:cubicBez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19" name="Google Shape;18419;p63"/>
            <p:cNvSpPr/>
            <p:nvPr/>
          </p:nvSpPr>
          <p:spPr>
            <a:xfrm>
              <a:off x="2920850" y="1289925"/>
              <a:ext cx="187650" cy="57325"/>
            </a:xfrm>
            <a:custGeom>
              <a:avLst/>
              <a:gdLst/>
              <a:ahLst/>
              <a:cxnLst/>
              <a:rect l="l" t="t" r="r" b="b"/>
              <a:pathLst>
                <a:path w="7506" h="2293" extrusionOk="0">
                  <a:moveTo>
                    <a:pt x="0" y="1"/>
                  </a:moveTo>
                  <a:lnTo>
                    <a:pt x="0" y="222"/>
                  </a:lnTo>
                  <a:cubicBezTo>
                    <a:pt x="0" y="296"/>
                    <a:pt x="0" y="407"/>
                    <a:pt x="74" y="481"/>
                  </a:cubicBezTo>
                  <a:lnTo>
                    <a:pt x="74" y="555"/>
                  </a:lnTo>
                  <a:cubicBezTo>
                    <a:pt x="111" y="592"/>
                    <a:pt x="111" y="592"/>
                    <a:pt x="111" y="629"/>
                  </a:cubicBezTo>
                  <a:lnTo>
                    <a:pt x="111" y="666"/>
                  </a:lnTo>
                  <a:cubicBezTo>
                    <a:pt x="111" y="740"/>
                    <a:pt x="111" y="777"/>
                    <a:pt x="148" y="814"/>
                  </a:cubicBezTo>
                  <a:cubicBezTo>
                    <a:pt x="185" y="851"/>
                    <a:pt x="185" y="925"/>
                    <a:pt x="259" y="962"/>
                  </a:cubicBezTo>
                  <a:cubicBezTo>
                    <a:pt x="296" y="999"/>
                    <a:pt x="333" y="1110"/>
                    <a:pt x="370" y="1147"/>
                  </a:cubicBezTo>
                  <a:lnTo>
                    <a:pt x="555" y="1332"/>
                  </a:lnTo>
                  <a:lnTo>
                    <a:pt x="666" y="1406"/>
                  </a:lnTo>
                  <a:cubicBezTo>
                    <a:pt x="740" y="1516"/>
                    <a:pt x="851" y="1553"/>
                    <a:pt x="998" y="1664"/>
                  </a:cubicBezTo>
                  <a:cubicBezTo>
                    <a:pt x="1035" y="1701"/>
                    <a:pt x="1072" y="1701"/>
                    <a:pt x="1109" y="1738"/>
                  </a:cubicBezTo>
                  <a:lnTo>
                    <a:pt x="1405" y="1886"/>
                  </a:lnTo>
                  <a:cubicBezTo>
                    <a:pt x="1442" y="1886"/>
                    <a:pt x="1479" y="1923"/>
                    <a:pt x="1553" y="1923"/>
                  </a:cubicBezTo>
                  <a:cubicBezTo>
                    <a:pt x="1664" y="1960"/>
                    <a:pt x="1775" y="2034"/>
                    <a:pt x="1923" y="2071"/>
                  </a:cubicBezTo>
                  <a:cubicBezTo>
                    <a:pt x="1960" y="2071"/>
                    <a:pt x="1997" y="2108"/>
                    <a:pt x="2108" y="2108"/>
                  </a:cubicBezTo>
                  <a:cubicBezTo>
                    <a:pt x="2218" y="2145"/>
                    <a:pt x="2366" y="2145"/>
                    <a:pt x="2514" y="2219"/>
                  </a:cubicBezTo>
                  <a:cubicBezTo>
                    <a:pt x="2588" y="2256"/>
                    <a:pt x="2662" y="2256"/>
                    <a:pt x="2699" y="2256"/>
                  </a:cubicBezTo>
                  <a:lnTo>
                    <a:pt x="2958" y="2256"/>
                  </a:lnTo>
                  <a:cubicBezTo>
                    <a:pt x="3106" y="2293"/>
                    <a:pt x="3217" y="2293"/>
                    <a:pt x="3328" y="2293"/>
                  </a:cubicBezTo>
                  <a:lnTo>
                    <a:pt x="4178" y="2293"/>
                  </a:lnTo>
                  <a:cubicBezTo>
                    <a:pt x="4326" y="2293"/>
                    <a:pt x="4437" y="2256"/>
                    <a:pt x="4548" y="2256"/>
                  </a:cubicBezTo>
                  <a:lnTo>
                    <a:pt x="4806" y="2256"/>
                  </a:lnTo>
                  <a:cubicBezTo>
                    <a:pt x="4917" y="2219"/>
                    <a:pt x="4954" y="2219"/>
                    <a:pt x="5028" y="2219"/>
                  </a:cubicBezTo>
                  <a:cubicBezTo>
                    <a:pt x="5139" y="2219"/>
                    <a:pt x="5287" y="2145"/>
                    <a:pt x="5435" y="2108"/>
                  </a:cubicBezTo>
                  <a:cubicBezTo>
                    <a:pt x="6692" y="1775"/>
                    <a:pt x="7505" y="1110"/>
                    <a:pt x="7505" y="259"/>
                  </a:cubicBezTo>
                  <a:lnTo>
                    <a:pt x="7505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20" name="Google Shape;18420;p63"/>
            <p:cNvSpPr/>
            <p:nvPr/>
          </p:nvSpPr>
          <p:spPr>
            <a:xfrm>
              <a:off x="2974450" y="1289925"/>
              <a:ext cx="83200" cy="58250"/>
            </a:xfrm>
            <a:custGeom>
              <a:avLst/>
              <a:gdLst/>
              <a:ahLst/>
              <a:cxnLst/>
              <a:rect l="l" t="t" r="r" b="b"/>
              <a:pathLst>
                <a:path w="3328" h="2330" extrusionOk="0">
                  <a:moveTo>
                    <a:pt x="0" y="1"/>
                  </a:moveTo>
                  <a:lnTo>
                    <a:pt x="0" y="2145"/>
                  </a:lnTo>
                  <a:cubicBezTo>
                    <a:pt x="148" y="2219"/>
                    <a:pt x="259" y="2219"/>
                    <a:pt x="407" y="2256"/>
                  </a:cubicBezTo>
                  <a:cubicBezTo>
                    <a:pt x="518" y="2293"/>
                    <a:pt x="555" y="2293"/>
                    <a:pt x="592" y="2293"/>
                  </a:cubicBezTo>
                  <a:lnTo>
                    <a:pt x="888" y="2293"/>
                  </a:lnTo>
                  <a:cubicBezTo>
                    <a:pt x="999" y="2330"/>
                    <a:pt x="1110" y="2330"/>
                    <a:pt x="1257" y="2330"/>
                  </a:cubicBezTo>
                  <a:lnTo>
                    <a:pt x="2071" y="2330"/>
                  </a:lnTo>
                  <a:cubicBezTo>
                    <a:pt x="2219" y="2330"/>
                    <a:pt x="2367" y="2293"/>
                    <a:pt x="2441" y="2293"/>
                  </a:cubicBezTo>
                  <a:lnTo>
                    <a:pt x="2736" y="2293"/>
                  </a:lnTo>
                  <a:cubicBezTo>
                    <a:pt x="2810" y="2256"/>
                    <a:pt x="2884" y="2256"/>
                    <a:pt x="2921" y="2256"/>
                  </a:cubicBezTo>
                  <a:cubicBezTo>
                    <a:pt x="3069" y="2256"/>
                    <a:pt x="3180" y="2219"/>
                    <a:pt x="3328" y="2145"/>
                  </a:cubicBezTo>
                  <a:lnTo>
                    <a:pt x="3328" y="1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21" name="Google Shape;18421;p63"/>
            <p:cNvSpPr/>
            <p:nvPr/>
          </p:nvSpPr>
          <p:spPr>
            <a:xfrm>
              <a:off x="2923625" y="1289925"/>
              <a:ext cx="51775" cy="53625"/>
            </a:xfrm>
            <a:custGeom>
              <a:avLst/>
              <a:gdLst/>
              <a:ahLst/>
              <a:cxnLst/>
              <a:rect l="l" t="t" r="r" b="b"/>
              <a:pathLst>
                <a:path w="2071" h="2145" extrusionOk="0">
                  <a:moveTo>
                    <a:pt x="0" y="1"/>
                  </a:moveTo>
                  <a:lnTo>
                    <a:pt x="0" y="259"/>
                  </a:lnTo>
                  <a:cubicBezTo>
                    <a:pt x="0" y="370"/>
                    <a:pt x="0" y="444"/>
                    <a:pt x="37" y="555"/>
                  </a:cubicBezTo>
                  <a:lnTo>
                    <a:pt x="37" y="592"/>
                  </a:lnTo>
                  <a:cubicBezTo>
                    <a:pt x="74" y="629"/>
                    <a:pt x="74" y="629"/>
                    <a:pt x="74" y="666"/>
                  </a:cubicBezTo>
                  <a:lnTo>
                    <a:pt x="74" y="740"/>
                  </a:lnTo>
                  <a:cubicBezTo>
                    <a:pt x="74" y="777"/>
                    <a:pt x="74" y="814"/>
                    <a:pt x="148" y="851"/>
                  </a:cubicBezTo>
                  <a:cubicBezTo>
                    <a:pt x="185" y="925"/>
                    <a:pt x="185" y="962"/>
                    <a:pt x="222" y="999"/>
                  </a:cubicBezTo>
                  <a:cubicBezTo>
                    <a:pt x="296" y="1036"/>
                    <a:pt x="333" y="1147"/>
                    <a:pt x="370" y="1184"/>
                  </a:cubicBezTo>
                  <a:lnTo>
                    <a:pt x="555" y="1369"/>
                  </a:lnTo>
                  <a:lnTo>
                    <a:pt x="629" y="1480"/>
                  </a:lnTo>
                  <a:cubicBezTo>
                    <a:pt x="740" y="1553"/>
                    <a:pt x="813" y="1590"/>
                    <a:pt x="961" y="1701"/>
                  </a:cubicBezTo>
                  <a:cubicBezTo>
                    <a:pt x="998" y="1738"/>
                    <a:pt x="1072" y="1738"/>
                    <a:pt x="1109" y="1775"/>
                  </a:cubicBezTo>
                  <a:lnTo>
                    <a:pt x="1368" y="1923"/>
                  </a:lnTo>
                  <a:cubicBezTo>
                    <a:pt x="1442" y="1923"/>
                    <a:pt x="1479" y="1960"/>
                    <a:pt x="1516" y="1960"/>
                  </a:cubicBezTo>
                  <a:cubicBezTo>
                    <a:pt x="1664" y="2034"/>
                    <a:pt x="1738" y="2071"/>
                    <a:pt x="1886" y="2108"/>
                  </a:cubicBezTo>
                  <a:cubicBezTo>
                    <a:pt x="1923" y="2108"/>
                    <a:pt x="1997" y="2145"/>
                    <a:pt x="2070" y="2145"/>
                  </a:cubicBezTo>
                  <a:lnTo>
                    <a:pt x="2070" y="1"/>
                  </a:ln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22" name="Google Shape;18422;p63"/>
            <p:cNvSpPr/>
            <p:nvPr/>
          </p:nvSpPr>
          <p:spPr>
            <a:xfrm>
              <a:off x="2924550" y="1236325"/>
              <a:ext cx="184875" cy="105400"/>
            </a:xfrm>
            <a:custGeom>
              <a:avLst/>
              <a:gdLst/>
              <a:ahLst/>
              <a:cxnLst/>
              <a:rect l="l" t="t" r="r" b="b"/>
              <a:pathLst>
                <a:path w="7395" h="4216" extrusionOk="0">
                  <a:moveTo>
                    <a:pt x="3697" y="0"/>
                  </a:moveTo>
                  <a:cubicBezTo>
                    <a:pt x="3106" y="0"/>
                    <a:pt x="2551" y="111"/>
                    <a:pt x="2107" y="222"/>
                  </a:cubicBezTo>
                  <a:cubicBezTo>
                    <a:pt x="850" y="555"/>
                    <a:pt x="0" y="1294"/>
                    <a:pt x="0" y="2145"/>
                  </a:cubicBezTo>
                  <a:cubicBezTo>
                    <a:pt x="0" y="2958"/>
                    <a:pt x="850" y="3660"/>
                    <a:pt x="2107" y="3993"/>
                  </a:cubicBezTo>
                  <a:cubicBezTo>
                    <a:pt x="2588" y="4104"/>
                    <a:pt x="3143" y="4215"/>
                    <a:pt x="3697" y="4215"/>
                  </a:cubicBezTo>
                  <a:cubicBezTo>
                    <a:pt x="4326" y="4215"/>
                    <a:pt x="4806" y="4104"/>
                    <a:pt x="5324" y="3993"/>
                  </a:cubicBezTo>
                  <a:cubicBezTo>
                    <a:pt x="6544" y="3660"/>
                    <a:pt x="7394" y="2921"/>
                    <a:pt x="7394" y="2145"/>
                  </a:cubicBezTo>
                  <a:cubicBezTo>
                    <a:pt x="7394" y="1442"/>
                    <a:pt x="6803" y="777"/>
                    <a:pt x="5841" y="407"/>
                  </a:cubicBezTo>
                  <a:cubicBezTo>
                    <a:pt x="5731" y="370"/>
                    <a:pt x="5583" y="333"/>
                    <a:pt x="5509" y="296"/>
                  </a:cubicBezTo>
                  <a:cubicBezTo>
                    <a:pt x="5472" y="296"/>
                    <a:pt x="5435" y="222"/>
                    <a:pt x="5324" y="222"/>
                  </a:cubicBezTo>
                  <a:cubicBezTo>
                    <a:pt x="4806" y="111"/>
                    <a:pt x="4326" y="0"/>
                    <a:pt x="3697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23" name="Google Shape;18423;p63"/>
            <p:cNvSpPr/>
            <p:nvPr/>
          </p:nvSpPr>
          <p:spPr>
            <a:xfrm>
              <a:off x="2931000" y="1241875"/>
              <a:ext cx="173800" cy="95225"/>
            </a:xfrm>
            <a:custGeom>
              <a:avLst/>
              <a:gdLst/>
              <a:ahLst/>
              <a:cxnLst/>
              <a:rect l="l" t="t" r="r" b="b"/>
              <a:pathLst>
                <a:path w="6952" h="3809" extrusionOk="0">
                  <a:moveTo>
                    <a:pt x="3476" y="0"/>
                  </a:moveTo>
                  <a:cubicBezTo>
                    <a:pt x="2959" y="0"/>
                    <a:pt x="2441" y="37"/>
                    <a:pt x="1923" y="185"/>
                  </a:cubicBezTo>
                  <a:cubicBezTo>
                    <a:pt x="777" y="518"/>
                    <a:pt x="1" y="1183"/>
                    <a:pt x="1" y="1923"/>
                  </a:cubicBezTo>
                  <a:cubicBezTo>
                    <a:pt x="1" y="2588"/>
                    <a:pt x="703" y="3291"/>
                    <a:pt x="1923" y="3623"/>
                  </a:cubicBezTo>
                  <a:cubicBezTo>
                    <a:pt x="2330" y="3697"/>
                    <a:pt x="2885" y="3808"/>
                    <a:pt x="3439" y="3808"/>
                  </a:cubicBezTo>
                  <a:cubicBezTo>
                    <a:pt x="3994" y="3808"/>
                    <a:pt x="4511" y="3771"/>
                    <a:pt x="5029" y="3623"/>
                  </a:cubicBezTo>
                  <a:cubicBezTo>
                    <a:pt x="6175" y="3291"/>
                    <a:pt x="6951" y="2662"/>
                    <a:pt x="6951" y="1886"/>
                  </a:cubicBezTo>
                  <a:cubicBezTo>
                    <a:pt x="6951" y="1294"/>
                    <a:pt x="6397" y="740"/>
                    <a:pt x="5546" y="370"/>
                  </a:cubicBezTo>
                  <a:cubicBezTo>
                    <a:pt x="5399" y="333"/>
                    <a:pt x="5288" y="296"/>
                    <a:pt x="5214" y="259"/>
                  </a:cubicBezTo>
                  <a:cubicBezTo>
                    <a:pt x="5177" y="259"/>
                    <a:pt x="5103" y="185"/>
                    <a:pt x="5066" y="185"/>
                  </a:cubicBezTo>
                  <a:cubicBezTo>
                    <a:pt x="4548" y="74"/>
                    <a:pt x="4068" y="0"/>
                    <a:pt x="3476" y="0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24" name="Google Shape;18424;p63"/>
            <p:cNvSpPr/>
            <p:nvPr/>
          </p:nvSpPr>
          <p:spPr>
            <a:xfrm>
              <a:off x="2937475" y="1243950"/>
              <a:ext cx="158075" cy="83425"/>
            </a:xfrm>
            <a:custGeom>
              <a:avLst/>
              <a:gdLst/>
              <a:ahLst/>
              <a:cxnLst/>
              <a:rect l="l" t="t" r="r" b="b"/>
              <a:pathLst>
                <a:path w="6323" h="3337" extrusionOk="0">
                  <a:moveTo>
                    <a:pt x="3194" y="0"/>
                  </a:moveTo>
                  <a:cubicBezTo>
                    <a:pt x="2459" y="0"/>
                    <a:pt x="1720" y="158"/>
                    <a:pt x="1147" y="472"/>
                  </a:cubicBezTo>
                  <a:cubicBezTo>
                    <a:pt x="38" y="1137"/>
                    <a:pt x="1" y="2209"/>
                    <a:pt x="1110" y="2838"/>
                  </a:cubicBezTo>
                  <a:cubicBezTo>
                    <a:pt x="1664" y="3171"/>
                    <a:pt x="2395" y="3337"/>
                    <a:pt x="3129" y="3337"/>
                  </a:cubicBezTo>
                  <a:cubicBezTo>
                    <a:pt x="3864" y="3337"/>
                    <a:pt x="4604" y="3171"/>
                    <a:pt x="5177" y="2838"/>
                  </a:cubicBezTo>
                  <a:cubicBezTo>
                    <a:pt x="6323" y="2209"/>
                    <a:pt x="6323" y="1137"/>
                    <a:pt x="5214" y="472"/>
                  </a:cubicBezTo>
                  <a:cubicBezTo>
                    <a:pt x="4659" y="158"/>
                    <a:pt x="3929" y="0"/>
                    <a:pt x="3194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25" name="Google Shape;18425;p63"/>
            <p:cNvSpPr/>
            <p:nvPr/>
          </p:nvSpPr>
          <p:spPr>
            <a:xfrm>
              <a:off x="2997550" y="1255725"/>
              <a:ext cx="39775" cy="20375"/>
            </a:xfrm>
            <a:custGeom>
              <a:avLst/>
              <a:gdLst/>
              <a:ahLst/>
              <a:cxnLst/>
              <a:rect l="l" t="t" r="r" b="b"/>
              <a:pathLst>
                <a:path w="1591" h="815" extrusionOk="0">
                  <a:moveTo>
                    <a:pt x="796" y="1"/>
                  </a:moveTo>
                  <a:cubicBezTo>
                    <a:pt x="611" y="1"/>
                    <a:pt x="426" y="38"/>
                    <a:pt x="297" y="112"/>
                  </a:cubicBezTo>
                  <a:cubicBezTo>
                    <a:pt x="1" y="260"/>
                    <a:pt x="1" y="518"/>
                    <a:pt x="297" y="703"/>
                  </a:cubicBezTo>
                  <a:cubicBezTo>
                    <a:pt x="426" y="777"/>
                    <a:pt x="611" y="814"/>
                    <a:pt x="796" y="814"/>
                  </a:cubicBezTo>
                  <a:cubicBezTo>
                    <a:pt x="980" y="814"/>
                    <a:pt x="1165" y="777"/>
                    <a:pt x="1295" y="703"/>
                  </a:cubicBezTo>
                  <a:cubicBezTo>
                    <a:pt x="1590" y="518"/>
                    <a:pt x="1590" y="297"/>
                    <a:pt x="1295" y="112"/>
                  </a:cubicBezTo>
                  <a:cubicBezTo>
                    <a:pt x="1165" y="38"/>
                    <a:pt x="980" y="1"/>
                    <a:pt x="796" y="1"/>
                  </a:cubicBezTo>
                  <a:close/>
                </a:path>
              </a:pathLst>
            </a:custGeom>
            <a:solidFill>
              <a:srgbClr val="F1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26" name="Google Shape;18426;p63"/>
            <p:cNvSpPr/>
            <p:nvPr/>
          </p:nvSpPr>
          <p:spPr>
            <a:xfrm>
              <a:off x="3005875" y="1260350"/>
              <a:ext cx="23125" cy="17600"/>
            </a:xfrm>
            <a:custGeom>
              <a:avLst/>
              <a:gdLst/>
              <a:ahLst/>
              <a:cxnLst/>
              <a:rect l="l" t="t" r="r" b="b"/>
              <a:pathLst>
                <a:path w="925" h="704" extrusionOk="0">
                  <a:moveTo>
                    <a:pt x="0" y="370"/>
                  </a:moveTo>
                  <a:lnTo>
                    <a:pt x="0" y="370"/>
                  </a:lnTo>
                  <a:lnTo>
                    <a:pt x="0" y="1"/>
                  </a:lnTo>
                  <a:lnTo>
                    <a:pt x="925" y="1"/>
                  </a:lnTo>
                  <a:lnTo>
                    <a:pt x="925" y="370"/>
                  </a:lnTo>
                  <a:lnTo>
                    <a:pt x="925" y="370"/>
                  </a:lnTo>
                  <a:cubicBezTo>
                    <a:pt x="925" y="481"/>
                    <a:pt x="888" y="518"/>
                    <a:pt x="777" y="629"/>
                  </a:cubicBezTo>
                  <a:cubicBezTo>
                    <a:pt x="592" y="703"/>
                    <a:pt x="296" y="703"/>
                    <a:pt x="111" y="629"/>
                  </a:cubicBezTo>
                  <a:cubicBezTo>
                    <a:pt x="37" y="555"/>
                    <a:pt x="0" y="481"/>
                    <a:pt x="0" y="370"/>
                  </a:cubicBezTo>
                  <a:close/>
                </a:path>
              </a:pathLst>
            </a:custGeom>
            <a:solidFill>
              <a:srgbClr val="B2BB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27" name="Google Shape;18427;p63"/>
            <p:cNvSpPr/>
            <p:nvPr/>
          </p:nvSpPr>
          <p:spPr>
            <a:xfrm>
              <a:off x="3004950" y="1254350"/>
              <a:ext cx="24975" cy="12725"/>
            </a:xfrm>
            <a:custGeom>
              <a:avLst/>
              <a:gdLst/>
              <a:ahLst/>
              <a:cxnLst/>
              <a:rect l="l" t="t" r="r" b="b"/>
              <a:pathLst>
                <a:path w="999" h="509" extrusionOk="0">
                  <a:moveTo>
                    <a:pt x="500" y="0"/>
                  </a:moveTo>
                  <a:cubicBezTo>
                    <a:pt x="389" y="0"/>
                    <a:pt x="278" y="19"/>
                    <a:pt x="185" y="56"/>
                  </a:cubicBezTo>
                  <a:cubicBezTo>
                    <a:pt x="1" y="167"/>
                    <a:pt x="1" y="352"/>
                    <a:pt x="185" y="425"/>
                  </a:cubicBezTo>
                  <a:cubicBezTo>
                    <a:pt x="278" y="481"/>
                    <a:pt x="389" y="509"/>
                    <a:pt x="500" y="509"/>
                  </a:cubicBezTo>
                  <a:cubicBezTo>
                    <a:pt x="611" y="509"/>
                    <a:pt x="721" y="481"/>
                    <a:pt x="814" y="425"/>
                  </a:cubicBezTo>
                  <a:cubicBezTo>
                    <a:pt x="999" y="352"/>
                    <a:pt x="999" y="167"/>
                    <a:pt x="814" y="56"/>
                  </a:cubicBezTo>
                  <a:cubicBezTo>
                    <a:pt x="721" y="19"/>
                    <a:pt x="611" y="0"/>
                    <a:pt x="500" y="0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28" name="Google Shape;18428;p63"/>
            <p:cNvSpPr/>
            <p:nvPr/>
          </p:nvSpPr>
          <p:spPr>
            <a:xfrm>
              <a:off x="3007725" y="1253425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389" y="0"/>
                  </a:moveTo>
                  <a:cubicBezTo>
                    <a:pt x="305" y="0"/>
                    <a:pt x="222" y="19"/>
                    <a:pt x="148" y="56"/>
                  </a:cubicBezTo>
                  <a:cubicBezTo>
                    <a:pt x="0" y="167"/>
                    <a:pt x="0" y="241"/>
                    <a:pt x="148" y="352"/>
                  </a:cubicBezTo>
                  <a:cubicBezTo>
                    <a:pt x="222" y="389"/>
                    <a:pt x="305" y="407"/>
                    <a:pt x="389" y="407"/>
                  </a:cubicBezTo>
                  <a:cubicBezTo>
                    <a:pt x="472" y="407"/>
                    <a:pt x="555" y="389"/>
                    <a:pt x="629" y="352"/>
                  </a:cubicBezTo>
                  <a:cubicBezTo>
                    <a:pt x="740" y="278"/>
                    <a:pt x="740" y="167"/>
                    <a:pt x="629" y="56"/>
                  </a:cubicBezTo>
                  <a:cubicBezTo>
                    <a:pt x="555" y="19"/>
                    <a:pt x="472" y="0"/>
                    <a:pt x="389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29" name="Google Shape;18429;p63"/>
            <p:cNvSpPr/>
            <p:nvPr/>
          </p:nvSpPr>
          <p:spPr>
            <a:xfrm>
              <a:off x="3016975" y="1264975"/>
              <a:ext cx="85975" cy="175625"/>
            </a:xfrm>
            <a:custGeom>
              <a:avLst/>
              <a:gdLst/>
              <a:ahLst/>
              <a:cxnLst/>
              <a:rect l="l" t="t" r="r" b="b"/>
              <a:pathLst>
                <a:path w="3439" h="7025" extrusionOk="0">
                  <a:moveTo>
                    <a:pt x="259" y="0"/>
                  </a:moveTo>
                  <a:cubicBezTo>
                    <a:pt x="185" y="74"/>
                    <a:pt x="148" y="74"/>
                    <a:pt x="111" y="111"/>
                  </a:cubicBezTo>
                  <a:cubicBezTo>
                    <a:pt x="37" y="111"/>
                    <a:pt x="37" y="148"/>
                    <a:pt x="37" y="148"/>
                  </a:cubicBezTo>
                  <a:lnTo>
                    <a:pt x="37" y="259"/>
                  </a:lnTo>
                  <a:cubicBezTo>
                    <a:pt x="0" y="296"/>
                    <a:pt x="37" y="370"/>
                    <a:pt x="111" y="444"/>
                  </a:cubicBezTo>
                  <a:lnTo>
                    <a:pt x="1257" y="1110"/>
                  </a:lnTo>
                  <a:lnTo>
                    <a:pt x="2884" y="2034"/>
                  </a:lnTo>
                  <a:cubicBezTo>
                    <a:pt x="2958" y="2108"/>
                    <a:pt x="3032" y="2182"/>
                    <a:pt x="3032" y="2293"/>
                  </a:cubicBezTo>
                  <a:lnTo>
                    <a:pt x="3032" y="7025"/>
                  </a:lnTo>
                  <a:cubicBezTo>
                    <a:pt x="3217" y="6914"/>
                    <a:pt x="3327" y="6729"/>
                    <a:pt x="3438" y="6544"/>
                  </a:cubicBezTo>
                  <a:lnTo>
                    <a:pt x="3438" y="2108"/>
                  </a:lnTo>
                  <a:cubicBezTo>
                    <a:pt x="3438" y="1886"/>
                    <a:pt x="3327" y="1775"/>
                    <a:pt x="3217" y="1664"/>
                  </a:cubicBezTo>
                  <a:lnTo>
                    <a:pt x="2144" y="107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30" name="Google Shape;18430;p63"/>
            <p:cNvSpPr/>
            <p:nvPr/>
          </p:nvSpPr>
          <p:spPr>
            <a:xfrm>
              <a:off x="3021575" y="1264050"/>
              <a:ext cx="86000" cy="189500"/>
            </a:xfrm>
            <a:custGeom>
              <a:avLst/>
              <a:gdLst/>
              <a:ahLst/>
              <a:cxnLst/>
              <a:rect l="l" t="t" r="r" b="b"/>
              <a:pathLst>
                <a:path w="3440" h="7580" extrusionOk="0">
                  <a:moveTo>
                    <a:pt x="260" y="0"/>
                  </a:moveTo>
                  <a:cubicBezTo>
                    <a:pt x="186" y="0"/>
                    <a:pt x="149" y="37"/>
                    <a:pt x="112" y="111"/>
                  </a:cubicBezTo>
                  <a:cubicBezTo>
                    <a:pt x="112" y="111"/>
                    <a:pt x="112" y="148"/>
                    <a:pt x="75" y="148"/>
                  </a:cubicBezTo>
                  <a:cubicBezTo>
                    <a:pt x="1" y="222"/>
                    <a:pt x="1" y="222"/>
                    <a:pt x="1" y="296"/>
                  </a:cubicBezTo>
                  <a:cubicBezTo>
                    <a:pt x="1" y="333"/>
                    <a:pt x="1" y="407"/>
                    <a:pt x="75" y="481"/>
                  </a:cubicBezTo>
                  <a:lnTo>
                    <a:pt x="2848" y="2071"/>
                  </a:lnTo>
                  <a:cubicBezTo>
                    <a:pt x="2922" y="2145"/>
                    <a:pt x="2959" y="2219"/>
                    <a:pt x="2959" y="2330"/>
                  </a:cubicBezTo>
                  <a:lnTo>
                    <a:pt x="2959" y="7506"/>
                  </a:lnTo>
                  <a:lnTo>
                    <a:pt x="2959" y="7543"/>
                  </a:lnTo>
                  <a:lnTo>
                    <a:pt x="3033" y="7579"/>
                  </a:lnTo>
                  <a:lnTo>
                    <a:pt x="3217" y="7579"/>
                  </a:lnTo>
                  <a:cubicBezTo>
                    <a:pt x="3254" y="7579"/>
                    <a:pt x="3291" y="7579"/>
                    <a:pt x="3328" y="7543"/>
                  </a:cubicBezTo>
                  <a:cubicBezTo>
                    <a:pt x="3328" y="7543"/>
                    <a:pt x="3402" y="7543"/>
                    <a:pt x="3402" y="7506"/>
                  </a:cubicBezTo>
                  <a:lnTo>
                    <a:pt x="3439" y="7432"/>
                  </a:lnTo>
                  <a:lnTo>
                    <a:pt x="3439" y="2145"/>
                  </a:lnTo>
                  <a:cubicBezTo>
                    <a:pt x="3439" y="1960"/>
                    <a:pt x="3328" y="1812"/>
                    <a:pt x="3217" y="1701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31" name="Google Shape;18431;p63"/>
            <p:cNvSpPr/>
            <p:nvPr/>
          </p:nvSpPr>
          <p:spPr>
            <a:xfrm>
              <a:off x="3026200" y="1264975"/>
              <a:ext cx="81375" cy="187650"/>
            </a:xfrm>
            <a:custGeom>
              <a:avLst/>
              <a:gdLst/>
              <a:ahLst/>
              <a:cxnLst/>
              <a:rect l="l" t="t" r="r" b="b"/>
              <a:pathLst>
                <a:path w="3255" h="7506" extrusionOk="0">
                  <a:moveTo>
                    <a:pt x="1" y="0"/>
                  </a:moveTo>
                  <a:lnTo>
                    <a:pt x="2958" y="1738"/>
                  </a:lnTo>
                  <a:cubicBezTo>
                    <a:pt x="3106" y="1812"/>
                    <a:pt x="3217" y="1960"/>
                    <a:pt x="3217" y="2145"/>
                  </a:cubicBezTo>
                  <a:lnTo>
                    <a:pt x="3217" y="7358"/>
                  </a:lnTo>
                  <a:lnTo>
                    <a:pt x="3217" y="7506"/>
                  </a:lnTo>
                  <a:lnTo>
                    <a:pt x="3254" y="7469"/>
                  </a:lnTo>
                  <a:lnTo>
                    <a:pt x="3254" y="2145"/>
                  </a:lnTo>
                  <a:cubicBezTo>
                    <a:pt x="3254" y="1960"/>
                    <a:pt x="3143" y="1812"/>
                    <a:pt x="3032" y="1738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32" name="Google Shape;18432;p63"/>
            <p:cNvSpPr/>
            <p:nvPr/>
          </p:nvSpPr>
          <p:spPr>
            <a:xfrm>
              <a:off x="3021575" y="1266825"/>
              <a:ext cx="80450" cy="186725"/>
            </a:xfrm>
            <a:custGeom>
              <a:avLst/>
              <a:gdLst/>
              <a:ahLst/>
              <a:cxnLst/>
              <a:rect l="l" t="t" r="r" b="b"/>
              <a:pathLst>
                <a:path w="3218" h="7469" extrusionOk="0">
                  <a:moveTo>
                    <a:pt x="75" y="0"/>
                  </a:moveTo>
                  <a:cubicBezTo>
                    <a:pt x="75" y="0"/>
                    <a:pt x="75" y="37"/>
                    <a:pt x="1" y="37"/>
                  </a:cubicBezTo>
                  <a:lnTo>
                    <a:pt x="1" y="185"/>
                  </a:lnTo>
                  <a:cubicBezTo>
                    <a:pt x="1" y="222"/>
                    <a:pt x="1" y="296"/>
                    <a:pt x="75" y="370"/>
                  </a:cubicBezTo>
                  <a:lnTo>
                    <a:pt x="2848" y="1960"/>
                  </a:lnTo>
                  <a:cubicBezTo>
                    <a:pt x="2922" y="2034"/>
                    <a:pt x="2959" y="2108"/>
                    <a:pt x="2959" y="2219"/>
                  </a:cubicBezTo>
                  <a:lnTo>
                    <a:pt x="2959" y="7395"/>
                  </a:lnTo>
                  <a:lnTo>
                    <a:pt x="2959" y="7432"/>
                  </a:lnTo>
                  <a:lnTo>
                    <a:pt x="3033" y="7468"/>
                  </a:lnTo>
                  <a:lnTo>
                    <a:pt x="3217" y="7468"/>
                  </a:lnTo>
                  <a:lnTo>
                    <a:pt x="3217" y="7247"/>
                  </a:lnTo>
                  <a:lnTo>
                    <a:pt x="3217" y="2108"/>
                  </a:lnTo>
                  <a:cubicBezTo>
                    <a:pt x="3217" y="1923"/>
                    <a:pt x="3107" y="1775"/>
                    <a:pt x="2959" y="1701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33" name="Google Shape;18433;p63"/>
            <p:cNvSpPr/>
            <p:nvPr/>
          </p:nvSpPr>
          <p:spPr>
            <a:xfrm>
              <a:off x="3021575" y="1271450"/>
              <a:ext cx="76750" cy="182100"/>
            </a:xfrm>
            <a:custGeom>
              <a:avLst/>
              <a:gdLst/>
              <a:ahLst/>
              <a:cxnLst/>
              <a:rect l="l" t="t" r="r" b="b"/>
              <a:pathLst>
                <a:path w="3070" h="7284" extrusionOk="0">
                  <a:moveTo>
                    <a:pt x="1" y="0"/>
                  </a:moveTo>
                  <a:cubicBezTo>
                    <a:pt x="1" y="37"/>
                    <a:pt x="1" y="111"/>
                    <a:pt x="75" y="185"/>
                  </a:cubicBezTo>
                  <a:lnTo>
                    <a:pt x="2848" y="1775"/>
                  </a:lnTo>
                  <a:cubicBezTo>
                    <a:pt x="2922" y="1849"/>
                    <a:pt x="2959" y="1923"/>
                    <a:pt x="2959" y="2034"/>
                  </a:cubicBezTo>
                  <a:lnTo>
                    <a:pt x="2959" y="7210"/>
                  </a:lnTo>
                  <a:lnTo>
                    <a:pt x="2959" y="7247"/>
                  </a:lnTo>
                  <a:lnTo>
                    <a:pt x="3033" y="7283"/>
                  </a:lnTo>
                  <a:lnTo>
                    <a:pt x="3070" y="7283"/>
                  </a:lnTo>
                  <a:lnTo>
                    <a:pt x="3070" y="7062"/>
                  </a:lnTo>
                  <a:lnTo>
                    <a:pt x="3070" y="1960"/>
                  </a:lnTo>
                  <a:cubicBezTo>
                    <a:pt x="3070" y="1775"/>
                    <a:pt x="2959" y="1664"/>
                    <a:pt x="2848" y="155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34" name="Google Shape;18434;p63"/>
            <p:cNvSpPr/>
            <p:nvPr/>
          </p:nvSpPr>
          <p:spPr>
            <a:xfrm>
              <a:off x="2727675" y="1383275"/>
              <a:ext cx="1875" cy="93375"/>
            </a:xfrm>
            <a:custGeom>
              <a:avLst/>
              <a:gdLst/>
              <a:ahLst/>
              <a:cxnLst/>
              <a:rect l="l" t="t" r="r" b="b"/>
              <a:pathLst>
                <a:path w="75" h="3735" extrusionOk="0">
                  <a:moveTo>
                    <a:pt x="74" y="1"/>
                  </a:moveTo>
                  <a:lnTo>
                    <a:pt x="37" y="38"/>
                  </a:lnTo>
                  <a:lnTo>
                    <a:pt x="0" y="3735"/>
                  </a:lnTo>
                  <a:lnTo>
                    <a:pt x="74" y="373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71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35" name="Google Shape;18435;p63"/>
            <p:cNvSpPr/>
            <p:nvPr/>
          </p:nvSpPr>
          <p:spPr>
            <a:xfrm>
              <a:off x="2727675" y="1383275"/>
              <a:ext cx="950" cy="93375"/>
            </a:xfrm>
            <a:custGeom>
              <a:avLst/>
              <a:gdLst/>
              <a:ahLst/>
              <a:cxnLst/>
              <a:rect l="l" t="t" r="r" b="b"/>
              <a:pathLst>
                <a:path w="38" h="3735" extrusionOk="0">
                  <a:moveTo>
                    <a:pt x="0" y="1"/>
                  </a:moveTo>
                  <a:lnTo>
                    <a:pt x="0" y="3735"/>
                  </a:lnTo>
                  <a:lnTo>
                    <a:pt x="37" y="3735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36" name="Google Shape;18436;p63"/>
            <p:cNvSpPr/>
            <p:nvPr/>
          </p:nvSpPr>
          <p:spPr>
            <a:xfrm>
              <a:off x="2727675" y="138235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7" y="1"/>
                  </a:moveTo>
                  <a:lnTo>
                    <a:pt x="0" y="38"/>
                  </a:lnTo>
                  <a:lnTo>
                    <a:pt x="37" y="75"/>
                  </a:lnTo>
                  <a:lnTo>
                    <a:pt x="74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37" name="Google Shape;18437;p63"/>
            <p:cNvSpPr/>
            <p:nvPr/>
          </p:nvSpPr>
          <p:spPr>
            <a:xfrm>
              <a:off x="2734150" y="1386975"/>
              <a:ext cx="2775" cy="950"/>
            </a:xfrm>
            <a:custGeom>
              <a:avLst/>
              <a:gdLst/>
              <a:ahLst/>
              <a:cxnLst/>
              <a:rect l="l" t="t" r="r" b="b"/>
              <a:pathLst>
                <a:path w="111" h="38" extrusionOk="0">
                  <a:moveTo>
                    <a:pt x="0" y="1"/>
                  </a:moveTo>
                  <a:lnTo>
                    <a:pt x="111" y="3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38" name="Google Shape;18438;p63"/>
            <p:cNvSpPr/>
            <p:nvPr/>
          </p:nvSpPr>
          <p:spPr>
            <a:xfrm>
              <a:off x="2728600" y="1411000"/>
              <a:ext cx="8325" cy="5575"/>
            </a:xfrm>
            <a:custGeom>
              <a:avLst/>
              <a:gdLst/>
              <a:ahLst/>
              <a:cxnLst/>
              <a:rect l="l" t="t" r="r" b="b"/>
              <a:pathLst>
                <a:path w="333" h="223" extrusionOk="0">
                  <a:moveTo>
                    <a:pt x="37" y="1"/>
                  </a:moveTo>
                  <a:lnTo>
                    <a:pt x="0" y="38"/>
                  </a:lnTo>
                  <a:lnTo>
                    <a:pt x="259" y="223"/>
                  </a:lnTo>
                  <a:lnTo>
                    <a:pt x="333" y="18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39" name="Google Shape;18439;p63"/>
            <p:cNvSpPr/>
            <p:nvPr/>
          </p:nvSpPr>
          <p:spPr>
            <a:xfrm>
              <a:off x="2728600" y="14119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0" y="1"/>
                  </a:moveTo>
                  <a:lnTo>
                    <a:pt x="259" y="186"/>
                  </a:lnTo>
                  <a:lnTo>
                    <a:pt x="259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40" name="Google Shape;18440;p63"/>
            <p:cNvSpPr/>
            <p:nvPr/>
          </p:nvSpPr>
          <p:spPr>
            <a:xfrm>
              <a:off x="2728600" y="142487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0"/>
                  </a:moveTo>
                  <a:lnTo>
                    <a:pt x="0" y="37"/>
                  </a:lnTo>
                  <a:lnTo>
                    <a:pt x="259" y="185"/>
                  </a:lnTo>
                  <a:lnTo>
                    <a:pt x="333" y="14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41" name="Google Shape;18441;p63"/>
            <p:cNvSpPr/>
            <p:nvPr/>
          </p:nvSpPr>
          <p:spPr>
            <a:xfrm>
              <a:off x="2729525" y="1415625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5" y="1"/>
                  </a:moveTo>
                  <a:lnTo>
                    <a:pt x="0" y="370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42" name="Google Shape;18442;p63"/>
            <p:cNvSpPr/>
            <p:nvPr/>
          </p:nvSpPr>
          <p:spPr>
            <a:xfrm>
              <a:off x="2728600" y="1415625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222" y="1"/>
                  </a:moveTo>
                  <a:lnTo>
                    <a:pt x="0" y="370"/>
                  </a:lnTo>
                  <a:lnTo>
                    <a:pt x="37" y="370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43" name="Google Shape;18443;p63"/>
            <p:cNvSpPr/>
            <p:nvPr/>
          </p:nvSpPr>
          <p:spPr>
            <a:xfrm>
              <a:off x="2728600" y="1425800"/>
              <a:ext cx="6500" cy="16650"/>
            </a:xfrm>
            <a:custGeom>
              <a:avLst/>
              <a:gdLst/>
              <a:ahLst/>
              <a:cxnLst/>
              <a:rect l="l" t="t" r="r" b="b"/>
              <a:pathLst>
                <a:path w="260" h="666" extrusionOk="0">
                  <a:moveTo>
                    <a:pt x="0" y="0"/>
                  </a:moveTo>
                  <a:lnTo>
                    <a:pt x="148" y="370"/>
                  </a:lnTo>
                  <a:lnTo>
                    <a:pt x="259" y="666"/>
                  </a:lnTo>
                  <a:lnTo>
                    <a:pt x="18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44" name="Google Shape;18444;p63"/>
            <p:cNvSpPr/>
            <p:nvPr/>
          </p:nvSpPr>
          <p:spPr>
            <a:xfrm>
              <a:off x="2728600" y="1437800"/>
              <a:ext cx="8325" cy="5575"/>
            </a:xfrm>
            <a:custGeom>
              <a:avLst/>
              <a:gdLst/>
              <a:ahLst/>
              <a:cxnLst/>
              <a:rect l="l" t="t" r="r" b="b"/>
              <a:pathLst>
                <a:path w="333" h="223" extrusionOk="0">
                  <a:moveTo>
                    <a:pt x="37" y="1"/>
                  </a:moveTo>
                  <a:lnTo>
                    <a:pt x="0" y="38"/>
                  </a:lnTo>
                  <a:lnTo>
                    <a:pt x="259" y="223"/>
                  </a:lnTo>
                  <a:lnTo>
                    <a:pt x="333" y="18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45" name="Google Shape;18445;p63"/>
            <p:cNvSpPr/>
            <p:nvPr/>
          </p:nvSpPr>
          <p:spPr>
            <a:xfrm>
              <a:off x="2728600" y="1425800"/>
              <a:ext cx="6500" cy="16650"/>
            </a:xfrm>
            <a:custGeom>
              <a:avLst/>
              <a:gdLst/>
              <a:ahLst/>
              <a:cxnLst/>
              <a:rect l="l" t="t" r="r" b="b"/>
              <a:pathLst>
                <a:path w="260" h="666" extrusionOk="0">
                  <a:moveTo>
                    <a:pt x="0" y="0"/>
                  </a:moveTo>
                  <a:lnTo>
                    <a:pt x="222" y="666"/>
                  </a:lnTo>
                  <a:lnTo>
                    <a:pt x="259" y="66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46" name="Google Shape;18446;p63"/>
            <p:cNvSpPr/>
            <p:nvPr/>
          </p:nvSpPr>
          <p:spPr>
            <a:xfrm>
              <a:off x="2728600" y="142487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0" y="0"/>
                  </a:moveTo>
                  <a:lnTo>
                    <a:pt x="0" y="37"/>
                  </a:lnTo>
                  <a:lnTo>
                    <a:pt x="259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47" name="Google Shape;18447;p63"/>
            <p:cNvSpPr/>
            <p:nvPr/>
          </p:nvSpPr>
          <p:spPr>
            <a:xfrm>
              <a:off x="2728600" y="145167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1"/>
                  </a:moveTo>
                  <a:lnTo>
                    <a:pt x="0" y="38"/>
                  </a:lnTo>
                  <a:lnTo>
                    <a:pt x="259" y="185"/>
                  </a:lnTo>
                  <a:lnTo>
                    <a:pt x="333" y="11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48" name="Google Shape;18448;p63"/>
            <p:cNvSpPr/>
            <p:nvPr/>
          </p:nvSpPr>
          <p:spPr>
            <a:xfrm>
              <a:off x="2728600" y="1452600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0" y="1"/>
                  </a:moveTo>
                  <a:lnTo>
                    <a:pt x="148" y="370"/>
                  </a:lnTo>
                  <a:lnTo>
                    <a:pt x="259" y="629"/>
                  </a:lnTo>
                  <a:lnTo>
                    <a:pt x="185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49" name="Google Shape;18449;p63"/>
            <p:cNvSpPr/>
            <p:nvPr/>
          </p:nvSpPr>
          <p:spPr>
            <a:xfrm>
              <a:off x="2728600" y="1463700"/>
              <a:ext cx="8325" cy="6475"/>
            </a:xfrm>
            <a:custGeom>
              <a:avLst/>
              <a:gdLst/>
              <a:ahLst/>
              <a:cxnLst/>
              <a:rect l="l" t="t" r="r" b="b"/>
              <a:pathLst>
                <a:path w="333" h="259" extrusionOk="0">
                  <a:moveTo>
                    <a:pt x="37" y="0"/>
                  </a:moveTo>
                  <a:lnTo>
                    <a:pt x="0" y="74"/>
                  </a:lnTo>
                  <a:lnTo>
                    <a:pt x="0" y="111"/>
                  </a:lnTo>
                  <a:lnTo>
                    <a:pt x="259" y="259"/>
                  </a:lnTo>
                  <a:lnTo>
                    <a:pt x="333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50" name="Google Shape;18450;p63"/>
            <p:cNvSpPr/>
            <p:nvPr/>
          </p:nvSpPr>
          <p:spPr>
            <a:xfrm>
              <a:off x="2728600" y="1475700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1"/>
                  </a:moveTo>
                  <a:lnTo>
                    <a:pt x="0" y="38"/>
                  </a:lnTo>
                  <a:lnTo>
                    <a:pt x="259" y="186"/>
                  </a:lnTo>
                  <a:lnTo>
                    <a:pt x="333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51" name="Google Shape;18451;p63"/>
            <p:cNvSpPr/>
            <p:nvPr/>
          </p:nvSpPr>
          <p:spPr>
            <a:xfrm>
              <a:off x="2728600" y="14757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0" y="1"/>
                  </a:moveTo>
                  <a:lnTo>
                    <a:pt x="259" y="186"/>
                  </a:lnTo>
                  <a:lnTo>
                    <a:pt x="259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52" name="Google Shape;18452;p63"/>
            <p:cNvSpPr/>
            <p:nvPr/>
          </p:nvSpPr>
          <p:spPr>
            <a:xfrm>
              <a:off x="2729525" y="1468325"/>
              <a:ext cx="5575" cy="7400"/>
            </a:xfrm>
            <a:custGeom>
              <a:avLst/>
              <a:gdLst/>
              <a:ahLst/>
              <a:cxnLst/>
              <a:rect l="l" t="t" r="r" b="b"/>
              <a:pathLst>
                <a:path w="223" h="296" extrusionOk="0">
                  <a:moveTo>
                    <a:pt x="185" y="0"/>
                  </a:moveTo>
                  <a:lnTo>
                    <a:pt x="0" y="296"/>
                  </a:lnTo>
                  <a:lnTo>
                    <a:pt x="0" y="29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53" name="Google Shape;18453;p63"/>
            <p:cNvSpPr/>
            <p:nvPr/>
          </p:nvSpPr>
          <p:spPr>
            <a:xfrm>
              <a:off x="2728600" y="1468325"/>
              <a:ext cx="5575" cy="7400"/>
            </a:xfrm>
            <a:custGeom>
              <a:avLst/>
              <a:gdLst/>
              <a:ahLst/>
              <a:cxnLst/>
              <a:rect l="l" t="t" r="r" b="b"/>
              <a:pathLst>
                <a:path w="223" h="296" extrusionOk="0">
                  <a:moveTo>
                    <a:pt x="222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54" name="Google Shape;18454;p63"/>
            <p:cNvSpPr/>
            <p:nvPr/>
          </p:nvSpPr>
          <p:spPr>
            <a:xfrm>
              <a:off x="2728600" y="1465550"/>
              <a:ext cx="6500" cy="4625"/>
            </a:xfrm>
            <a:custGeom>
              <a:avLst/>
              <a:gdLst/>
              <a:ahLst/>
              <a:cxnLst/>
              <a:rect l="l" t="t" r="r" b="b"/>
              <a:pathLst>
                <a:path w="260" h="185" extrusionOk="0">
                  <a:moveTo>
                    <a:pt x="0" y="0"/>
                  </a:moveTo>
                  <a:lnTo>
                    <a:pt x="0" y="37"/>
                  </a:lnTo>
                  <a:lnTo>
                    <a:pt x="259" y="185"/>
                  </a:lnTo>
                  <a:lnTo>
                    <a:pt x="259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55" name="Google Shape;18455;p63"/>
            <p:cNvSpPr/>
            <p:nvPr/>
          </p:nvSpPr>
          <p:spPr>
            <a:xfrm>
              <a:off x="2728600" y="1452600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0" y="1"/>
                  </a:moveTo>
                  <a:lnTo>
                    <a:pt x="222" y="629"/>
                  </a:lnTo>
                  <a:lnTo>
                    <a:pt x="259" y="62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56" name="Google Shape;18456;p63"/>
            <p:cNvSpPr/>
            <p:nvPr/>
          </p:nvSpPr>
          <p:spPr>
            <a:xfrm>
              <a:off x="2728600" y="145167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0" y="1"/>
                  </a:moveTo>
                  <a:lnTo>
                    <a:pt x="0" y="38"/>
                  </a:lnTo>
                  <a:lnTo>
                    <a:pt x="259" y="185"/>
                  </a:lnTo>
                  <a:lnTo>
                    <a:pt x="259" y="1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57" name="Google Shape;18457;p63"/>
            <p:cNvSpPr/>
            <p:nvPr/>
          </p:nvSpPr>
          <p:spPr>
            <a:xfrm>
              <a:off x="2729525" y="144242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85" y="1"/>
                  </a:moveTo>
                  <a:lnTo>
                    <a:pt x="70" y="255"/>
                  </a:lnTo>
                  <a:lnTo>
                    <a:pt x="222" y="1"/>
                  </a:lnTo>
                  <a:close/>
                  <a:moveTo>
                    <a:pt x="70" y="255"/>
                  </a:moveTo>
                  <a:lnTo>
                    <a:pt x="0" y="371"/>
                  </a:lnTo>
                  <a:lnTo>
                    <a:pt x="0" y="408"/>
                  </a:lnTo>
                  <a:lnTo>
                    <a:pt x="70" y="255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58" name="Google Shape;18458;p63"/>
            <p:cNvSpPr/>
            <p:nvPr/>
          </p:nvSpPr>
          <p:spPr>
            <a:xfrm>
              <a:off x="2728600" y="14387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0" y="1"/>
                  </a:moveTo>
                  <a:lnTo>
                    <a:pt x="259" y="186"/>
                  </a:lnTo>
                  <a:lnTo>
                    <a:pt x="259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59" name="Google Shape;18459;p63"/>
            <p:cNvSpPr/>
            <p:nvPr/>
          </p:nvSpPr>
          <p:spPr>
            <a:xfrm>
              <a:off x="2728600" y="144242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222" y="1"/>
                  </a:moveTo>
                  <a:lnTo>
                    <a:pt x="0" y="371"/>
                  </a:lnTo>
                  <a:lnTo>
                    <a:pt x="37" y="40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60" name="Google Shape;18460;p63"/>
            <p:cNvSpPr/>
            <p:nvPr/>
          </p:nvSpPr>
          <p:spPr>
            <a:xfrm>
              <a:off x="2728600" y="1385125"/>
              <a:ext cx="6500" cy="16675"/>
            </a:xfrm>
            <a:custGeom>
              <a:avLst/>
              <a:gdLst/>
              <a:ahLst/>
              <a:cxnLst/>
              <a:rect l="l" t="t" r="r" b="b"/>
              <a:pathLst>
                <a:path w="260" h="667" extrusionOk="0">
                  <a:moveTo>
                    <a:pt x="0" y="1"/>
                  </a:moveTo>
                  <a:lnTo>
                    <a:pt x="148" y="370"/>
                  </a:lnTo>
                  <a:lnTo>
                    <a:pt x="259" y="666"/>
                  </a:lnTo>
                  <a:lnTo>
                    <a:pt x="185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61" name="Google Shape;18461;p63"/>
            <p:cNvSpPr/>
            <p:nvPr/>
          </p:nvSpPr>
          <p:spPr>
            <a:xfrm>
              <a:off x="2728600" y="139807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0"/>
                  </a:moveTo>
                  <a:lnTo>
                    <a:pt x="0" y="37"/>
                  </a:lnTo>
                  <a:lnTo>
                    <a:pt x="259" y="185"/>
                  </a:lnTo>
                  <a:lnTo>
                    <a:pt x="333" y="14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62" name="Google Shape;18462;p63"/>
            <p:cNvSpPr/>
            <p:nvPr/>
          </p:nvSpPr>
          <p:spPr>
            <a:xfrm>
              <a:off x="2728600" y="1385125"/>
              <a:ext cx="6500" cy="16675"/>
            </a:xfrm>
            <a:custGeom>
              <a:avLst/>
              <a:gdLst/>
              <a:ahLst/>
              <a:cxnLst/>
              <a:rect l="l" t="t" r="r" b="b"/>
              <a:pathLst>
                <a:path w="260" h="667" extrusionOk="0">
                  <a:moveTo>
                    <a:pt x="0" y="1"/>
                  </a:moveTo>
                  <a:lnTo>
                    <a:pt x="222" y="666"/>
                  </a:lnTo>
                  <a:lnTo>
                    <a:pt x="259" y="666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63" name="Google Shape;18463;p63"/>
            <p:cNvSpPr/>
            <p:nvPr/>
          </p:nvSpPr>
          <p:spPr>
            <a:xfrm>
              <a:off x="2729525" y="1401775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222" y="0"/>
                  </a:moveTo>
                  <a:lnTo>
                    <a:pt x="185" y="37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222" y="0"/>
                  </a:lnTo>
                  <a:close/>
                  <a:moveTo>
                    <a:pt x="111" y="185"/>
                  </a:moveTo>
                  <a:lnTo>
                    <a:pt x="0" y="370"/>
                  </a:lnTo>
                  <a:lnTo>
                    <a:pt x="0" y="407"/>
                  </a:lnTo>
                  <a:lnTo>
                    <a:pt x="111" y="185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64" name="Google Shape;18464;p63"/>
            <p:cNvSpPr/>
            <p:nvPr/>
          </p:nvSpPr>
          <p:spPr>
            <a:xfrm>
              <a:off x="2728600" y="139807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0" y="0"/>
                  </a:moveTo>
                  <a:lnTo>
                    <a:pt x="0" y="37"/>
                  </a:lnTo>
                  <a:lnTo>
                    <a:pt x="259" y="185"/>
                  </a:lnTo>
                  <a:lnTo>
                    <a:pt x="259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65" name="Google Shape;18465;p63"/>
            <p:cNvSpPr/>
            <p:nvPr/>
          </p:nvSpPr>
          <p:spPr>
            <a:xfrm>
              <a:off x="2728600" y="1401775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222" y="0"/>
                  </a:moveTo>
                  <a:lnTo>
                    <a:pt x="0" y="407"/>
                  </a:lnTo>
                  <a:lnTo>
                    <a:pt x="37" y="407"/>
                  </a:lnTo>
                  <a:lnTo>
                    <a:pt x="222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66" name="Google Shape;18466;p63"/>
            <p:cNvSpPr/>
            <p:nvPr/>
          </p:nvSpPr>
          <p:spPr>
            <a:xfrm>
              <a:off x="2734150" y="1387900"/>
              <a:ext cx="2775" cy="93375"/>
            </a:xfrm>
            <a:custGeom>
              <a:avLst/>
              <a:gdLst/>
              <a:ahLst/>
              <a:cxnLst/>
              <a:rect l="l" t="t" r="r" b="b"/>
              <a:pathLst>
                <a:path w="111" h="3735" extrusionOk="0">
                  <a:moveTo>
                    <a:pt x="111" y="1"/>
                  </a:moveTo>
                  <a:lnTo>
                    <a:pt x="0" y="3698"/>
                  </a:lnTo>
                  <a:lnTo>
                    <a:pt x="111" y="3735"/>
                  </a:lnTo>
                  <a:lnTo>
                    <a:pt x="111" y="369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61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67" name="Google Shape;18467;p63"/>
            <p:cNvSpPr/>
            <p:nvPr/>
          </p:nvSpPr>
          <p:spPr>
            <a:xfrm>
              <a:off x="2734150" y="1386975"/>
              <a:ext cx="2775" cy="94300"/>
            </a:xfrm>
            <a:custGeom>
              <a:avLst/>
              <a:gdLst/>
              <a:ahLst/>
              <a:cxnLst/>
              <a:rect l="l" t="t" r="r" b="b"/>
              <a:pathLst>
                <a:path w="111" h="3772" extrusionOk="0">
                  <a:moveTo>
                    <a:pt x="0" y="1"/>
                  </a:moveTo>
                  <a:lnTo>
                    <a:pt x="0" y="3735"/>
                  </a:lnTo>
                  <a:lnTo>
                    <a:pt x="111" y="377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68" name="Google Shape;18468;p63"/>
            <p:cNvSpPr/>
            <p:nvPr/>
          </p:nvSpPr>
          <p:spPr>
            <a:xfrm>
              <a:off x="2725825" y="1383275"/>
              <a:ext cx="2800" cy="94300"/>
            </a:xfrm>
            <a:custGeom>
              <a:avLst/>
              <a:gdLst/>
              <a:ahLst/>
              <a:cxnLst/>
              <a:rect l="l" t="t" r="r" b="b"/>
              <a:pathLst>
                <a:path w="112" h="3772" extrusionOk="0">
                  <a:moveTo>
                    <a:pt x="0" y="1"/>
                  </a:moveTo>
                  <a:lnTo>
                    <a:pt x="0" y="3735"/>
                  </a:lnTo>
                  <a:lnTo>
                    <a:pt x="74" y="3772"/>
                  </a:lnTo>
                  <a:lnTo>
                    <a:pt x="111" y="3735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69" name="Google Shape;18469;p63"/>
            <p:cNvSpPr/>
            <p:nvPr/>
          </p:nvSpPr>
          <p:spPr>
            <a:xfrm>
              <a:off x="2727675" y="1383275"/>
              <a:ext cx="950" cy="94300"/>
            </a:xfrm>
            <a:custGeom>
              <a:avLst/>
              <a:gdLst/>
              <a:ahLst/>
              <a:cxnLst/>
              <a:rect l="l" t="t" r="r" b="b"/>
              <a:pathLst>
                <a:path w="38" h="3772" extrusionOk="0">
                  <a:moveTo>
                    <a:pt x="37" y="1"/>
                  </a:moveTo>
                  <a:lnTo>
                    <a:pt x="0" y="38"/>
                  </a:lnTo>
                  <a:lnTo>
                    <a:pt x="0" y="3772"/>
                  </a:lnTo>
                  <a:lnTo>
                    <a:pt x="37" y="373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70" name="Google Shape;18470;p63"/>
            <p:cNvSpPr/>
            <p:nvPr/>
          </p:nvSpPr>
          <p:spPr>
            <a:xfrm>
              <a:off x="2725825" y="1383275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0" y="1"/>
                  </a:moveTo>
                  <a:lnTo>
                    <a:pt x="74" y="3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71" name="Google Shape;18471;p63"/>
            <p:cNvSpPr/>
            <p:nvPr/>
          </p:nvSpPr>
          <p:spPr>
            <a:xfrm>
              <a:off x="2719350" y="13869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38"/>
                  </a:move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72" name="Google Shape;18472;p63"/>
            <p:cNvSpPr/>
            <p:nvPr/>
          </p:nvSpPr>
          <p:spPr>
            <a:xfrm>
              <a:off x="2719350" y="141192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259" y="1"/>
                  </a:moveTo>
                  <a:lnTo>
                    <a:pt x="1" y="149"/>
                  </a:lnTo>
                  <a:lnTo>
                    <a:pt x="38" y="186"/>
                  </a:lnTo>
                  <a:lnTo>
                    <a:pt x="333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73" name="Google Shape;18473;p63"/>
            <p:cNvSpPr/>
            <p:nvPr/>
          </p:nvSpPr>
          <p:spPr>
            <a:xfrm>
              <a:off x="2720275" y="14119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1" y="149"/>
                  </a:lnTo>
                  <a:lnTo>
                    <a:pt x="1" y="186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74" name="Google Shape;18474;p63"/>
            <p:cNvSpPr/>
            <p:nvPr/>
          </p:nvSpPr>
          <p:spPr>
            <a:xfrm>
              <a:off x="2719350" y="142487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259" y="0"/>
                  </a:moveTo>
                  <a:lnTo>
                    <a:pt x="1" y="148"/>
                  </a:lnTo>
                  <a:lnTo>
                    <a:pt x="38" y="222"/>
                  </a:lnTo>
                  <a:lnTo>
                    <a:pt x="333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75" name="Google Shape;18475;p63"/>
            <p:cNvSpPr/>
            <p:nvPr/>
          </p:nvSpPr>
          <p:spPr>
            <a:xfrm>
              <a:off x="2720275" y="141562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" y="1"/>
                  </a:moveTo>
                  <a:lnTo>
                    <a:pt x="153" y="255"/>
                  </a:lnTo>
                  <a:lnTo>
                    <a:pt x="38" y="1"/>
                  </a:lnTo>
                  <a:close/>
                  <a:moveTo>
                    <a:pt x="153" y="255"/>
                  </a:moveTo>
                  <a:lnTo>
                    <a:pt x="222" y="407"/>
                  </a:lnTo>
                  <a:lnTo>
                    <a:pt x="222" y="370"/>
                  </a:lnTo>
                  <a:lnTo>
                    <a:pt x="153" y="2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76" name="Google Shape;18476;p63"/>
            <p:cNvSpPr/>
            <p:nvPr/>
          </p:nvSpPr>
          <p:spPr>
            <a:xfrm>
              <a:off x="2721200" y="1415625"/>
              <a:ext cx="6500" cy="10200"/>
            </a:xfrm>
            <a:custGeom>
              <a:avLst/>
              <a:gdLst/>
              <a:ahLst/>
              <a:cxnLst/>
              <a:rect l="l" t="t" r="r" b="b"/>
              <a:pathLst>
                <a:path w="260" h="408" extrusionOk="0">
                  <a:moveTo>
                    <a:pt x="1" y="1"/>
                  </a:moveTo>
                  <a:lnTo>
                    <a:pt x="185" y="407"/>
                  </a:lnTo>
                  <a:lnTo>
                    <a:pt x="25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77" name="Google Shape;18477;p63"/>
            <p:cNvSpPr/>
            <p:nvPr/>
          </p:nvSpPr>
          <p:spPr>
            <a:xfrm>
              <a:off x="2719350" y="1425800"/>
              <a:ext cx="6500" cy="16650"/>
            </a:xfrm>
            <a:custGeom>
              <a:avLst/>
              <a:gdLst/>
              <a:ahLst/>
              <a:cxnLst/>
              <a:rect l="l" t="t" r="r" b="b"/>
              <a:pathLst>
                <a:path w="260" h="666" extrusionOk="0">
                  <a:moveTo>
                    <a:pt x="259" y="0"/>
                  </a:moveTo>
                  <a:lnTo>
                    <a:pt x="148" y="333"/>
                  </a:lnTo>
                  <a:lnTo>
                    <a:pt x="1" y="666"/>
                  </a:lnTo>
                  <a:lnTo>
                    <a:pt x="38" y="666"/>
                  </a:lnTo>
                  <a:lnTo>
                    <a:pt x="148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78" name="Google Shape;18478;p63"/>
            <p:cNvSpPr/>
            <p:nvPr/>
          </p:nvSpPr>
          <p:spPr>
            <a:xfrm>
              <a:off x="2719350" y="143872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259" y="1"/>
                  </a:moveTo>
                  <a:lnTo>
                    <a:pt x="1" y="149"/>
                  </a:lnTo>
                  <a:lnTo>
                    <a:pt x="38" y="186"/>
                  </a:lnTo>
                  <a:lnTo>
                    <a:pt x="333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79" name="Google Shape;18479;p63"/>
            <p:cNvSpPr/>
            <p:nvPr/>
          </p:nvSpPr>
          <p:spPr>
            <a:xfrm>
              <a:off x="2720275" y="1425800"/>
              <a:ext cx="7425" cy="16650"/>
            </a:xfrm>
            <a:custGeom>
              <a:avLst/>
              <a:gdLst/>
              <a:ahLst/>
              <a:cxnLst/>
              <a:rect l="l" t="t" r="r" b="b"/>
              <a:pathLst>
                <a:path w="297" h="666" extrusionOk="0">
                  <a:moveTo>
                    <a:pt x="296" y="0"/>
                  </a:moveTo>
                  <a:lnTo>
                    <a:pt x="222" y="37"/>
                  </a:lnTo>
                  <a:lnTo>
                    <a:pt x="1" y="666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80" name="Google Shape;18480;p63"/>
            <p:cNvSpPr/>
            <p:nvPr/>
          </p:nvSpPr>
          <p:spPr>
            <a:xfrm>
              <a:off x="2720275" y="1424875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6" y="0"/>
                  </a:moveTo>
                  <a:lnTo>
                    <a:pt x="1" y="185"/>
                  </a:lnTo>
                  <a:lnTo>
                    <a:pt x="1" y="222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81" name="Google Shape;18481;p63"/>
            <p:cNvSpPr/>
            <p:nvPr/>
          </p:nvSpPr>
          <p:spPr>
            <a:xfrm>
              <a:off x="2719350" y="145167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259" y="1"/>
                  </a:moveTo>
                  <a:lnTo>
                    <a:pt x="1" y="185"/>
                  </a:lnTo>
                  <a:lnTo>
                    <a:pt x="38" y="222"/>
                  </a:lnTo>
                  <a:lnTo>
                    <a:pt x="333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82" name="Google Shape;18482;p63"/>
            <p:cNvSpPr/>
            <p:nvPr/>
          </p:nvSpPr>
          <p:spPr>
            <a:xfrm>
              <a:off x="2719350" y="1452600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259" y="1"/>
                  </a:moveTo>
                  <a:lnTo>
                    <a:pt x="148" y="333"/>
                  </a:lnTo>
                  <a:lnTo>
                    <a:pt x="1" y="629"/>
                  </a:lnTo>
                  <a:lnTo>
                    <a:pt x="38" y="629"/>
                  </a:lnTo>
                  <a:lnTo>
                    <a:pt x="148" y="37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83" name="Google Shape;18483;p63"/>
            <p:cNvSpPr/>
            <p:nvPr/>
          </p:nvSpPr>
          <p:spPr>
            <a:xfrm>
              <a:off x="2719350" y="1465550"/>
              <a:ext cx="8350" cy="4625"/>
            </a:xfrm>
            <a:custGeom>
              <a:avLst/>
              <a:gdLst/>
              <a:ahLst/>
              <a:cxnLst/>
              <a:rect l="l" t="t" r="r" b="b"/>
              <a:pathLst>
                <a:path w="334" h="185" extrusionOk="0">
                  <a:moveTo>
                    <a:pt x="259" y="0"/>
                  </a:moveTo>
                  <a:lnTo>
                    <a:pt x="1" y="111"/>
                  </a:lnTo>
                  <a:lnTo>
                    <a:pt x="38" y="185"/>
                  </a:lnTo>
                  <a:lnTo>
                    <a:pt x="333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84" name="Google Shape;18484;p63"/>
            <p:cNvSpPr/>
            <p:nvPr/>
          </p:nvSpPr>
          <p:spPr>
            <a:xfrm>
              <a:off x="2720275" y="147570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2" y="1"/>
                  </a:moveTo>
                  <a:lnTo>
                    <a:pt x="1" y="149"/>
                  </a:lnTo>
                  <a:lnTo>
                    <a:pt x="1" y="186"/>
                  </a:lnTo>
                  <a:lnTo>
                    <a:pt x="222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85" name="Google Shape;18485;p63"/>
            <p:cNvSpPr/>
            <p:nvPr/>
          </p:nvSpPr>
          <p:spPr>
            <a:xfrm>
              <a:off x="2720275" y="14757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1" y="186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86" name="Google Shape;18486;p63"/>
            <p:cNvSpPr/>
            <p:nvPr/>
          </p:nvSpPr>
          <p:spPr>
            <a:xfrm>
              <a:off x="2720275" y="1470150"/>
              <a:ext cx="5575" cy="5575"/>
            </a:xfrm>
            <a:custGeom>
              <a:avLst/>
              <a:gdLst/>
              <a:ahLst/>
              <a:cxnLst/>
              <a:rect l="l" t="t" r="r" b="b"/>
              <a:pathLst>
                <a:path w="223" h="223" extrusionOk="0">
                  <a:moveTo>
                    <a:pt x="1" y="1"/>
                  </a:moveTo>
                  <a:lnTo>
                    <a:pt x="222" y="22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87" name="Google Shape;18487;p63"/>
            <p:cNvSpPr/>
            <p:nvPr/>
          </p:nvSpPr>
          <p:spPr>
            <a:xfrm>
              <a:off x="2721200" y="1468325"/>
              <a:ext cx="6500" cy="7400"/>
            </a:xfrm>
            <a:custGeom>
              <a:avLst/>
              <a:gdLst/>
              <a:ahLst/>
              <a:cxnLst/>
              <a:rect l="l" t="t" r="r" b="b"/>
              <a:pathLst>
                <a:path w="260" h="296" extrusionOk="0">
                  <a:moveTo>
                    <a:pt x="1" y="0"/>
                  </a:moveTo>
                  <a:lnTo>
                    <a:pt x="1" y="74"/>
                  </a:lnTo>
                  <a:lnTo>
                    <a:pt x="185" y="296"/>
                  </a:lnTo>
                  <a:lnTo>
                    <a:pt x="259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88" name="Google Shape;18488;p63"/>
            <p:cNvSpPr/>
            <p:nvPr/>
          </p:nvSpPr>
          <p:spPr>
            <a:xfrm>
              <a:off x="2720275" y="1465550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296" y="0"/>
                  </a:moveTo>
                  <a:lnTo>
                    <a:pt x="1" y="185"/>
                  </a:lnTo>
                  <a:lnTo>
                    <a:pt x="1" y="185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89" name="Google Shape;18489;p63"/>
            <p:cNvSpPr/>
            <p:nvPr/>
          </p:nvSpPr>
          <p:spPr>
            <a:xfrm>
              <a:off x="2720275" y="1452600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296" y="1"/>
                  </a:moveTo>
                  <a:lnTo>
                    <a:pt x="222" y="37"/>
                  </a:lnTo>
                  <a:lnTo>
                    <a:pt x="1" y="629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90" name="Google Shape;18490;p63"/>
            <p:cNvSpPr/>
            <p:nvPr/>
          </p:nvSpPr>
          <p:spPr>
            <a:xfrm>
              <a:off x="2720275" y="14526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1" y="148"/>
                  </a:lnTo>
                  <a:lnTo>
                    <a:pt x="1" y="18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91" name="Google Shape;18491;p63"/>
            <p:cNvSpPr/>
            <p:nvPr/>
          </p:nvSpPr>
          <p:spPr>
            <a:xfrm>
              <a:off x="2720275" y="144242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" y="1"/>
                  </a:moveTo>
                  <a:lnTo>
                    <a:pt x="111" y="186"/>
                  </a:lnTo>
                  <a:lnTo>
                    <a:pt x="38" y="38"/>
                  </a:lnTo>
                  <a:lnTo>
                    <a:pt x="1" y="1"/>
                  </a:lnTo>
                  <a:close/>
                  <a:moveTo>
                    <a:pt x="111" y="186"/>
                  </a:moveTo>
                  <a:lnTo>
                    <a:pt x="222" y="408"/>
                  </a:lnTo>
                  <a:lnTo>
                    <a:pt x="222" y="371"/>
                  </a:lnTo>
                  <a:lnTo>
                    <a:pt x="111" y="1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92" name="Google Shape;18492;p63"/>
            <p:cNvSpPr/>
            <p:nvPr/>
          </p:nvSpPr>
          <p:spPr>
            <a:xfrm>
              <a:off x="2720275" y="14387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1" y="186"/>
                  </a:lnTo>
                  <a:lnTo>
                    <a:pt x="1" y="186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93" name="Google Shape;18493;p63"/>
            <p:cNvSpPr/>
            <p:nvPr/>
          </p:nvSpPr>
          <p:spPr>
            <a:xfrm>
              <a:off x="2721200" y="1442425"/>
              <a:ext cx="6500" cy="10200"/>
            </a:xfrm>
            <a:custGeom>
              <a:avLst/>
              <a:gdLst/>
              <a:ahLst/>
              <a:cxnLst/>
              <a:rect l="l" t="t" r="r" b="b"/>
              <a:pathLst>
                <a:path w="260" h="408" extrusionOk="0">
                  <a:moveTo>
                    <a:pt x="1" y="1"/>
                  </a:moveTo>
                  <a:lnTo>
                    <a:pt x="1" y="38"/>
                  </a:lnTo>
                  <a:lnTo>
                    <a:pt x="185" y="408"/>
                  </a:lnTo>
                  <a:lnTo>
                    <a:pt x="259" y="4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94" name="Google Shape;18494;p63"/>
            <p:cNvSpPr/>
            <p:nvPr/>
          </p:nvSpPr>
          <p:spPr>
            <a:xfrm>
              <a:off x="2719350" y="1385125"/>
              <a:ext cx="6500" cy="17600"/>
            </a:xfrm>
            <a:custGeom>
              <a:avLst/>
              <a:gdLst/>
              <a:ahLst/>
              <a:cxnLst/>
              <a:rect l="l" t="t" r="r" b="b"/>
              <a:pathLst>
                <a:path w="260" h="704" extrusionOk="0">
                  <a:moveTo>
                    <a:pt x="259" y="1"/>
                  </a:moveTo>
                  <a:lnTo>
                    <a:pt x="148" y="333"/>
                  </a:lnTo>
                  <a:lnTo>
                    <a:pt x="1" y="666"/>
                  </a:lnTo>
                  <a:lnTo>
                    <a:pt x="38" y="703"/>
                  </a:lnTo>
                  <a:lnTo>
                    <a:pt x="148" y="370"/>
                  </a:lnTo>
                  <a:lnTo>
                    <a:pt x="259" y="75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95" name="Google Shape;18495;p63"/>
            <p:cNvSpPr/>
            <p:nvPr/>
          </p:nvSpPr>
          <p:spPr>
            <a:xfrm>
              <a:off x="2719350" y="139807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259" y="0"/>
                  </a:moveTo>
                  <a:lnTo>
                    <a:pt x="1" y="148"/>
                  </a:lnTo>
                  <a:lnTo>
                    <a:pt x="38" y="222"/>
                  </a:lnTo>
                  <a:lnTo>
                    <a:pt x="333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96" name="Google Shape;18496;p63"/>
            <p:cNvSpPr/>
            <p:nvPr/>
          </p:nvSpPr>
          <p:spPr>
            <a:xfrm>
              <a:off x="2720275" y="1386975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222" y="1"/>
                  </a:moveTo>
                  <a:lnTo>
                    <a:pt x="1" y="592"/>
                  </a:lnTo>
                  <a:lnTo>
                    <a:pt x="1" y="629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97" name="Google Shape;18497;p63"/>
            <p:cNvSpPr/>
            <p:nvPr/>
          </p:nvSpPr>
          <p:spPr>
            <a:xfrm>
              <a:off x="2720275" y="1402700"/>
              <a:ext cx="5575" cy="9250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" y="0"/>
                  </a:moveTo>
                  <a:lnTo>
                    <a:pt x="222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98" name="Google Shape;18498;p63"/>
            <p:cNvSpPr/>
            <p:nvPr/>
          </p:nvSpPr>
          <p:spPr>
            <a:xfrm>
              <a:off x="2720275" y="1398075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6" y="0"/>
                  </a:moveTo>
                  <a:lnTo>
                    <a:pt x="1" y="185"/>
                  </a:lnTo>
                  <a:lnTo>
                    <a:pt x="1" y="222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99" name="Google Shape;18499;p63"/>
            <p:cNvSpPr/>
            <p:nvPr/>
          </p:nvSpPr>
          <p:spPr>
            <a:xfrm>
              <a:off x="2721200" y="1401775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1" y="0"/>
                  </a:moveTo>
                  <a:lnTo>
                    <a:pt x="1" y="37"/>
                  </a:lnTo>
                  <a:lnTo>
                    <a:pt x="185" y="407"/>
                  </a:lnTo>
                  <a:lnTo>
                    <a:pt x="259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00" name="Google Shape;18500;p63"/>
            <p:cNvSpPr/>
            <p:nvPr/>
          </p:nvSpPr>
          <p:spPr>
            <a:xfrm>
              <a:off x="2719350" y="1386975"/>
              <a:ext cx="950" cy="94300"/>
            </a:xfrm>
            <a:custGeom>
              <a:avLst/>
              <a:gdLst/>
              <a:ahLst/>
              <a:cxnLst/>
              <a:rect l="l" t="t" r="r" b="b"/>
              <a:pathLst>
                <a:path w="38" h="3772" extrusionOk="0">
                  <a:moveTo>
                    <a:pt x="38" y="1"/>
                  </a:moveTo>
                  <a:lnTo>
                    <a:pt x="1" y="38"/>
                  </a:lnTo>
                  <a:lnTo>
                    <a:pt x="1" y="3772"/>
                  </a:lnTo>
                  <a:lnTo>
                    <a:pt x="38" y="373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01" name="Google Shape;18501;p63"/>
            <p:cNvSpPr/>
            <p:nvPr/>
          </p:nvSpPr>
          <p:spPr>
            <a:xfrm>
              <a:off x="2719350" y="1387900"/>
              <a:ext cx="1875" cy="94300"/>
            </a:xfrm>
            <a:custGeom>
              <a:avLst/>
              <a:gdLst/>
              <a:ahLst/>
              <a:cxnLst/>
              <a:rect l="l" t="t" r="r" b="b"/>
              <a:pathLst>
                <a:path w="75" h="3772" extrusionOk="0">
                  <a:moveTo>
                    <a:pt x="75" y="1"/>
                  </a:moveTo>
                  <a:lnTo>
                    <a:pt x="38" y="38"/>
                  </a:lnTo>
                  <a:lnTo>
                    <a:pt x="1" y="3735"/>
                  </a:lnTo>
                  <a:lnTo>
                    <a:pt x="38" y="3772"/>
                  </a:lnTo>
                  <a:lnTo>
                    <a:pt x="75" y="373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323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02" name="Google Shape;18502;p63"/>
            <p:cNvSpPr/>
            <p:nvPr/>
          </p:nvSpPr>
          <p:spPr>
            <a:xfrm>
              <a:off x="2719350" y="1387900"/>
              <a:ext cx="950" cy="94300"/>
            </a:xfrm>
            <a:custGeom>
              <a:avLst/>
              <a:gdLst/>
              <a:ahLst/>
              <a:cxnLst/>
              <a:rect l="l" t="t" r="r" b="b"/>
              <a:pathLst>
                <a:path w="38" h="3772" extrusionOk="0">
                  <a:moveTo>
                    <a:pt x="1" y="1"/>
                  </a:moveTo>
                  <a:lnTo>
                    <a:pt x="1" y="3735"/>
                  </a:lnTo>
                  <a:lnTo>
                    <a:pt x="38" y="377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03" name="Google Shape;18503;p63"/>
            <p:cNvSpPr/>
            <p:nvPr/>
          </p:nvSpPr>
          <p:spPr>
            <a:xfrm>
              <a:off x="2719350" y="1386975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38" y="1"/>
                  </a:moveTo>
                  <a:lnTo>
                    <a:pt x="1" y="38"/>
                  </a:lnTo>
                  <a:lnTo>
                    <a:pt x="38" y="75"/>
                  </a:lnTo>
                  <a:lnTo>
                    <a:pt x="75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04" name="Google Shape;18504;p63"/>
            <p:cNvSpPr/>
            <p:nvPr/>
          </p:nvSpPr>
          <p:spPr>
            <a:xfrm>
              <a:off x="2725825" y="13916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0" y="0"/>
                  </a:moveTo>
                  <a:lnTo>
                    <a:pt x="111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05" name="Google Shape;18505;p63"/>
            <p:cNvSpPr/>
            <p:nvPr/>
          </p:nvSpPr>
          <p:spPr>
            <a:xfrm>
              <a:off x="2720275" y="141562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8" y="1"/>
                  </a:moveTo>
                  <a:lnTo>
                    <a:pt x="1" y="38"/>
                  </a:lnTo>
                  <a:lnTo>
                    <a:pt x="296" y="223"/>
                  </a:lnTo>
                  <a:lnTo>
                    <a:pt x="333" y="18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06" name="Google Shape;18506;p63"/>
            <p:cNvSpPr/>
            <p:nvPr/>
          </p:nvSpPr>
          <p:spPr>
            <a:xfrm>
              <a:off x="2720275" y="14165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296" y="186"/>
                  </a:lnTo>
                  <a:lnTo>
                    <a:pt x="296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07" name="Google Shape;18507;p63"/>
            <p:cNvSpPr/>
            <p:nvPr/>
          </p:nvSpPr>
          <p:spPr>
            <a:xfrm>
              <a:off x="2720275" y="142950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0"/>
                  </a:moveTo>
                  <a:lnTo>
                    <a:pt x="1" y="37"/>
                  </a:lnTo>
                  <a:lnTo>
                    <a:pt x="296" y="185"/>
                  </a:lnTo>
                  <a:lnTo>
                    <a:pt x="333" y="14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08" name="Google Shape;18508;p63"/>
            <p:cNvSpPr/>
            <p:nvPr/>
          </p:nvSpPr>
          <p:spPr>
            <a:xfrm>
              <a:off x="2721200" y="1420250"/>
              <a:ext cx="6500" cy="10200"/>
            </a:xfrm>
            <a:custGeom>
              <a:avLst/>
              <a:gdLst/>
              <a:ahLst/>
              <a:cxnLst/>
              <a:rect l="l" t="t" r="r" b="b"/>
              <a:pathLst>
                <a:path w="260" h="408" extrusionOk="0">
                  <a:moveTo>
                    <a:pt x="185" y="1"/>
                  </a:moveTo>
                  <a:lnTo>
                    <a:pt x="48" y="302"/>
                  </a:lnTo>
                  <a:lnTo>
                    <a:pt x="259" y="1"/>
                  </a:lnTo>
                  <a:close/>
                  <a:moveTo>
                    <a:pt x="48" y="302"/>
                  </a:moveTo>
                  <a:lnTo>
                    <a:pt x="1" y="370"/>
                  </a:lnTo>
                  <a:lnTo>
                    <a:pt x="1" y="407"/>
                  </a:lnTo>
                  <a:lnTo>
                    <a:pt x="48" y="302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09" name="Google Shape;18509;p63"/>
            <p:cNvSpPr/>
            <p:nvPr/>
          </p:nvSpPr>
          <p:spPr>
            <a:xfrm>
              <a:off x="2720275" y="142025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222" y="1"/>
                  </a:moveTo>
                  <a:lnTo>
                    <a:pt x="1" y="370"/>
                  </a:lnTo>
                  <a:lnTo>
                    <a:pt x="38" y="407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10" name="Google Shape;18510;p63"/>
            <p:cNvSpPr/>
            <p:nvPr/>
          </p:nvSpPr>
          <p:spPr>
            <a:xfrm>
              <a:off x="2720275" y="1430425"/>
              <a:ext cx="7425" cy="16650"/>
            </a:xfrm>
            <a:custGeom>
              <a:avLst/>
              <a:gdLst/>
              <a:ahLst/>
              <a:cxnLst/>
              <a:rect l="l" t="t" r="r" b="b"/>
              <a:pathLst>
                <a:path w="297" h="666" extrusionOk="0">
                  <a:moveTo>
                    <a:pt x="1" y="0"/>
                  </a:moveTo>
                  <a:lnTo>
                    <a:pt x="148" y="370"/>
                  </a:lnTo>
                  <a:lnTo>
                    <a:pt x="296" y="666"/>
                  </a:lnTo>
                  <a:lnTo>
                    <a:pt x="185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11" name="Google Shape;18511;p63"/>
            <p:cNvSpPr/>
            <p:nvPr/>
          </p:nvSpPr>
          <p:spPr>
            <a:xfrm>
              <a:off x="2720275" y="144242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8" y="1"/>
                  </a:moveTo>
                  <a:lnTo>
                    <a:pt x="1" y="38"/>
                  </a:lnTo>
                  <a:lnTo>
                    <a:pt x="1" y="75"/>
                  </a:lnTo>
                  <a:lnTo>
                    <a:pt x="296" y="223"/>
                  </a:lnTo>
                  <a:lnTo>
                    <a:pt x="333" y="18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12" name="Google Shape;18512;p63"/>
            <p:cNvSpPr/>
            <p:nvPr/>
          </p:nvSpPr>
          <p:spPr>
            <a:xfrm>
              <a:off x="2720275" y="1430425"/>
              <a:ext cx="7425" cy="16650"/>
            </a:xfrm>
            <a:custGeom>
              <a:avLst/>
              <a:gdLst/>
              <a:ahLst/>
              <a:cxnLst/>
              <a:rect l="l" t="t" r="r" b="b"/>
              <a:pathLst>
                <a:path w="297" h="666" extrusionOk="0">
                  <a:moveTo>
                    <a:pt x="1" y="0"/>
                  </a:moveTo>
                  <a:lnTo>
                    <a:pt x="222" y="666"/>
                  </a:lnTo>
                  <a:lnTo>
                    <a:pt x="296" y="666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13" name="Google Shape;18513;p63"/>
            <p:cNvSpPr/>
            <p:nvPr/>
          </p:nvSpPr>
          <p:spPr>
            <a:xfrm>
              <a:off x="2720275" y="14295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0"/>
                  </a:moveTo>
                  <a:lnTo>
                    <a:pt x="1" y="37"/>
                  </a:lnTo>
                  <a:lnTo>
                    <a:pt x="296" y="185"/>
                  </a:lnTo>
                  <a:lnTo>
                    <a:pt x="296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14" name="Google Shape;18514;p63"/>
            <p:cNvSpPr/>
            <p:nvPr/>
          </p:nvSpPr>
          <p:spPr>
            <a:xfrm>
              <a:off x="2720275" y="145630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1" y="0"/>
                  </a:moveTo>
                  <a:lnTo>
                    <a:pt x="1" y="37"/>
                  </a:lnTo>
                  <a:lnTo>
                    <a:pt x="296" y="222"/>
                  </a:lnTo>
                  <a:lnTo>
                    <a:pt x="333" y="1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15" name="Google Shape;18515;p63"/>
            <p:cNvSpPr/>
            <p:nvPr/>
          </p:nvSpPr>
          <p:spPr>
            <a:xfrm>
              <a:off x="2720275" y="1457225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1" y="0"/>
                  </a:moveTo>
                  <a:lnTo>
                    <a:pt x="148" y="370"/>
                  </a:lnTo>
                  <a:lnTo>
                    <a:pt x="296" y="629"/>
                  </a:lnTo>
                  <a:lnTo>
                    <a:pt x="185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16" name="Google Shape;18516;p63"/>
            <p:cNvSpPr/>
            <p:nvPr/>
          </p:nvSpPr>
          <p:spPr>
            <a:xfrm>
              <a:off x="2720275" y="147015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1"/>
                  </a:moveTo>
                  <a:lnTo>
                    <a:pt x="1" y="38"/>
                  </a:lnTo>
                  <a:lnTo>
                    <a:pt x="296" y="186"/>
                  </a:lnTo>
                  <a:lnTo>
                    <a:pt x="333" y="11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17" name="Google Shape;18517;p63"/>
            <p:cNvSpPr/>
            <p:nvPr/>
          </p:nvSpPr>
          <p:spPr>
            <a:xfrm>
              <a:off x="2720275" y="148032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1"/>
                  </a:moveTo>
                  <a:lnTo>
                    <a:pt x="1" y="38"/>
                  </a:lnTo>
                  <a:lnTo>
                    <a:pt x="296" y="185"/>
                  </a:lnTo>
                  <a:lnTo>
                    <a:pt x="333" y="14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18" name="Google Shape;18518;p63"/>
            <p:cNvSpPr/>
            <p:nvPr/>
          </p:nvSpPr>
          <p:spPr>
            <a:xfrm>
              <a:off x="2720275" y="14803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1" y="38"/>
                  </a:lnTo>
                  <a:lnTo>
                    <a:pt x="296" y="185"/>
                  </a:lnTo>
                  <a:lnTo>
                    <a:pt x="296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19" name="Google Shape;18519;p63"/>
            <p:cNvSpPr/>
            <p:nvPr/>
          </p:nvSpPr>
          <p:spPr>
            <a:xfrm>
              <a:off x="2721200" y="1472925"/>
              <a:ext cx="6500" cy="7425"/>
            </a:xfrm>
            <a:custGeom>
              <a:avLst/>
              <a:gdLst/>
              <a:ahLst/>
              <a:cxnLst/>
              <a:rect l="l" t="t" r="r" b="b"/>
              <a:pathLst>
                <a:path w="260" h="297" extrusionOk="0">
                  <a:moveTo>
                    <a:pt x="259" y="1"/>
                  </a:moveTo>
                  <a:lnTo>
                    <a:pt x="185" y="75"/>
                  </a:lnTo>
                  <a:lnTo>
                    <a:pt x="1" y="297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20" name="Google Shape;18520;p63"/>
            <p:cNvSpPr/>
            <p:nvPr/>
          </p:nvSpPr>
          <p:spPr>
            <a:xfrm>
              <a:off x="2720275" y="1472925"/>
              <a:ext cx="5575" cy="7425"/>
            </a:xfrm>
            <a:custGeom>
              <a:avLst/>
              <a:gdLst/>
              <a:ahLst/>
              <a:cxnLst/>
              <a:rect l="l" t="t" r="r" b="b"/>
              <a:pathLst>
                <a:path w="223" h="297" extrusionOk="0">
                  <a:moveTo>
                    <a:pt x="222" y="1"/>
                  </a:moveTo>
                  <a:lnTo>
                    <a:pt x="1" y="297"/>
                  </a:lnTo>
                  <a:lnTo>
                    <a:pt x="38" y="297"/>
                  </a:lnTo>
                  <a:lnTo>
                    <a:pt x="222" y="75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21" name="Google Shape;18521;p63"/>
            <p:cNvSpPr/>
            <p:nvPr/>
          </p:nvSpPr>
          <p:spPr>
            <a:xfrm>
              <a:off x="2720275" y="14701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1" y="38"/>
                  </a:lnTo>
                  <a:lnTo>
                    <a:pt x="296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22" name="Google Shape;18522;p63"/>
            <p:cNvSpPr/>
            <p:nvPr/>
          </p:nvSpPr>
          <p:spPr>
            <a:xfrm>
              <a:off x="2720275" y="1457225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1" y="0"/>
                  </a:moveTo>
                  <a:lnTo>
                    <a:pt x="222" y="629"/>
                  </a:lnTo>
                  <a:lnTo>
                    <a:pt x="296" y="62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23" name="Google Shape;18523;p63"/>
            <p:cNvSpPr/>
            <p:nvPr/>
          </p:nvSpPr>
          <p:spPr>
            <a:xfrm>
              <a:off x="2720275" y="145630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1" y="0"/>
                  </a:moveTo>
                  <a:lnTo>
                    <a:pt x="1" y="37"/>
                  </a:lnTo>
                  <a:lnTo>
                    <a:pt x="296" y="222"/>
                  </a:lnTo>
                  <a:lnTo>
                    <a:pt x="296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24" name="Google Shape;18524;p63"/>
            <p:cNvSpPr/>
            <p:nvPr/>
          </p:nvSpPr>
          <p:spPr>
            <a:xfrm>
              <a:off x="2721200" y="1447050"/>
              <a:ext cx="6500" cy="10200"/>
            </a:xfrm>
            <a:custGeom>
              <a:avLst/>
              <a:gdLst/>
              <a:ahLst/>
              <a:cxnLst/>
              <a:rect l="l" t="t" r="r" b="b"/>
              <a:pathLst>
                <a:path w="260" h="408" extrusionOk="0">
                  <a:moveTo>
                    <a:pt x="185" y="1"/>
                  </a:moveTo>
                  <a:lnTo>
                    <a:pt x="48" y="302"/>
                  </a:lnTo>
                  <a:lnTo>
                    <a:pt x="48" y="302"/>
                  </a:lnTo>
                  <a:lnTo>
                    <a:pt x="259" y="1"/>
                  </a:lnTo>
                  <a:close/>
                  <a:moveTo>
                    <a:pt x="48" y="302"/>
                  </a:moveTo>
                  <a:lnTo>
                    <a:pt x="1" y="370"/>
                  </a:lnTo>
                  <a:lnTo>
                    <a:pt x="1" y="407"/>
                  </a:lnTo>
                  <a:lnTo>
                    <a:pt x="48" y="302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25" name="Google Shape;18525;p63"/>
            <p:cNvSpPr/>
            <p:nvPr/>
          </p:nvSpPr>
          <p:spPr>
            <a:xfrm>
              <a:off x="2720275" y="14433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1" y="38"/>
                  </a:lnTo>
                  <a:lnTo>
                    <a:pt x="296" y="186"/>
                  </a:lnTo>
                  <a:lnTo>
                    <a:pt x="296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26" name="Google Shape;18526;p63"/>
            <p:cNvSpPr/>
            <p:nvPr/>
          </p:nvSpPr>
          <p:spPr>
            <a:xfrm>
              <a:off x="2720275" y="144705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222" y="1"/>
                  </a:moveTo>
                  <a:lnTo>
                    <a:pt x="1" y="370"/>
                  </a:lnTo>
                  <a:lnTo>
                    <a:pt x="38" y="407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27" name="Google Shape;18527;p63"/>
            <p:cNvSpPr/>
            <p:nvPr/>
          </p:nvSpPr>
          <p:spPr>
            <a:xfrm>
              <a:off x="2720275" y="1389750"/>
              <a:ext cx="7425" cy="17575"/>
            </a:xfrm>
            <a:custGeom>
              <a:avLst/>
              <a:gdLst/>
              <a:ahLst/>
              <a:cxnLst/>
              <a:rect l="l" t="t" r="r" b="b"/>
              <a:pathLst>
                <a:path w="297" h="703" extrusionOk="0">
                  <a:moveTo>
                    <a:pt x="1" y="1"/>
                  </a:moveTo>
                  <a:lnTo>
                    <a:pt x="148" y="370"/>
                  </a:lnTo>
                  <a:lnTo>
                    <a:pt x="296" y="703"/>
                  </a:lnTo>
                  <a:lnTo>
                    <a:pt x="296" y="666"/>
                  </a:lnTo>
                  <a:lnTo>
                    <a:pt x="185" y="33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28" name="Google Shape;18528;p63"/>
            <p:cNvSpPr/>
            <p:nvPr/>
          </p:nvSpPr>
          <p:spPr>
            <a:xfrm>
              <a:off x="2720275" y="1402700"/>
              <a:ext cx="8350" cy="4625"/>
            </a:xfrm>
            <a:custGeom>
              <a:avLst/>
              <a:gdLst/>
              <a:ahLst/>
              <a:cxnLst/>
              <a:rect l="l" t="t" r="r" b="b"/>
              <a:pathLst>
                <a:path w="334" h="185" extrusionOk="0">
                  <a:moveTo>
                    <a:pt x="1" y="0"/>
                  </a:moveTo>
                  <a:lnTo>
                    <a:pt x="1" y="37"/>
                  </a:lnTo>
                  <a:lnTo>
                    <a:pt x="296" y="185"/>
                  </a:lnTo>
                  <a:lnTo>
                    <a:pt x="333" y="14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29" name="Google Shape;18529;p63"/>
            <p:cNvSpPr/>
            <p:nvPr/>
          </p:nvSpPr>
          <p:spPr>
            <a:xfrm>
              <a:off x="2720275" y="1389750"/>
              <a:ext cx="7425" cy="16650"/>
            </a:xfrm>
            <a:custGeom>
              <a:avLst/>
              <a:gdLst/>
              <a:ahLst/>
              <a:cxnLst/>
              <a:rect l="l" t="t" r="r" b="b"/>
              <a:pathLst>
                <a:path w="297" h="666" extrusionOk="0">
                  <a:moveTo>
                    <a:pt x="1" y="1"/>
                  </a:moveTo>
                  <a:lnTo>
                    <a:pt x="222" y="666"/>
                  </a:lnTo>
                  <a:lnTo>
                    <a:pt x="296" y="666"/>
                  </a:lnTo>
                  <a:lnTo>
                    <a:pt x="38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30" name="Google Shape;18530;p63"/>
            <p:cNvSpPr/>
            <p:nvPr/>
          </p:nvSpPr>
          <p:spPr>
            <a:xfrm>
              <a:off x="2721200" y="1407300"/>
              <a:ext cx="6500" cy="9275"/>
            </a:xfrm>
            <a:custGeom>
              <a:avLst/>
              <a:gdLst/>
              <a:ahLst/>
              <a:cxnLst/>
              <a:rect l="l" t="t" r="r" b="b"/>
              <a:pathLst>
                <a:path w="260" h="371" extrusionOk="0">
                  <a:moveTo>
                    <a:pt x="185" y="1"/>
                  </a:moveTo>
                  <a:lnTo>
                    <a:pt x="1" y="37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31" name="Google Shape;18531;p63"/>
            <p:cNvSpPr/>
            <p:nvPr/>
          </p:nvSpPr>
          <p:spPr>
            <a:xfrm>
              <a:off x="2720275" y="1402700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1" y="0"/>
                  </a:moveTo>
                  <a:lnTo>
                    <a:pt x="1" y="37"/>
                  </a:lnTo>
                  <a:lnTo>
                    <a:pt x="296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32" name="Google Shape;18532;p63"/>
            <p:cNvSpPr/>
            <p:nvPr/>
          </p:nvSpPr>
          <p:spPr>
            <a:xfrm>
              <a:off x="2720275" y="140637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222" y="1"/>
                  </a:moveTo>
                  <a:lnTo>
                    <a:pt x="1" y="408"/>
                  </a:lnTo>
                  <a:lnTo>
                    <a:pt x="38" y="408"/>
                  </a:lnTo>
                  <a:lnTo>
                    <a:pt x="222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33" name="Google Shape;18533;p63"/>
            <p:cNvSpPr/>
            <p:nvPr/>
          </p:nvSpPr>
          <p:spPr>
            <a:xfrm>
              <a:off x="2725825" y="1392525"/>
              <a:ext cx="2800" cy="93375"/>
            </a:xfrm>
            <a:custGeom>
              <a:avLst/>
              <a:gdLst/>
              <a:ahLst/>
              <a:cxnLst/>
              <a:rect l="l" t="t" r="r" b="b"/>
              <a:pathLst>
                <a:path w="112" h="3735" extrusionOk="0">
                  <a:moveTo>
                    <a:pt x="111" y="0"/>
                  </a:moveTo>
                  <a:lnTo>
                    <a:pt x="0" y="3697"/>
                  </a:lnTo>
                  <a:lnTo>
                    <a:pt x="111" y="373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0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34" name="Google Shape;18534;p63"/>
            <p:cNvSpPr/>
            <p:nvPr/>
          </p:nvSpPr>
          <p:spPr>
            <a:xfrm>
              <a:off x="2725825" y="1391600"/>
              <a:ext cx="2800" cy="94300"/>
            </a:xfrm>
            <a:custGeom>
              <a:avLst/>
              <a:gdLst/>
              <a:ahLst/>
              <a:cxnLst/>
              <a:rect l="l" t="t" r="r" b="b"/>
              <a:pathLst>
                <a:path w="112" h="3772" extrusionOk="0">
                  <a:moveTo>
                    <a:pt x="0" y="0"/>
                  </a:moveTo>
                  <a:lnTo>
                    <a:pt x="0" y="3734"/>
                  </a:lnTo>
                  <a:lnTo>
                    <a:pt x="111" y="3771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35" name="Google Shape;18535;p63"/>
            <p:cNvSpPr/>
            <p:nvPr/>
          </p:nvSpPr>
          <p:spPr>
            <a:xfrm>
              <a:off x="2734150" y="1387900"/>
              <a:ext cx="3700" cy="94300"/>
            </a:xfrm>
            <a:custGeom>
              <a:avLst/>
              <a:gdLst/>
              <a:ahLst/>
              <a:cxnLst/>
              <a:rect l="l" t="t" r="r" b="b"/>
              <a:pathLst>
                <a:path w="148" h="3772" extrusionOk="0">
                  <a:moveTo>
                    <a:pt x="0" y="1"/>
                  </a:moveTo>
                  <a:lnTo>
                    <a:pt x="0" y="3735"/>
                  </a:lnTo>
                  <a:lnTo>
                    <a:pt x="37" y="3772"/>
                  </a:lnTo>
                  <a:lnTo>
                    <a:pt x="148" y="3735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33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36" name="Google Shape;18536;p63"/>
            <p:cNvSpPr/>
            <p:nvPr/>
          </p:nvSpPr>
          <p:spPr>
            <a:xfrm>
              <a:off x="2735075" y="1387900"/>
              <a:ext cx="2775" cy="94300"/>
            </a:xfrm>
            <a:custGeom>
              <a:avLst/>
              <a:gdLst/>
              <a:ahLst/>
              <a:cxnLst/>
              <a:rect l="l" t="t" r="r" b="b"/>
              <a:pathLst>
                <a:path w="111" h="3772" extrusionOk="0">
                  <a:moveTo>
                    <a:pt x="111" y="1"/>
                  </a:moveTo>
                  <a:lnTo>
                    <a:pt x="74" y="38"/>
                  </a:lnTo>
                  <a:lnTo>
                    <a:pt x="0" y="3772"/>
                  </a:lnTo>
                  <a:lnTo>
                    <a:pt x="0" y="3772"/>
                  </a:lnTo>
                  <a:lnTo>
                    <a:pt x="111" y="373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37" name="Google Shape;18537;p63"/>
            <p:cNvSpPr/>
            <p:nvPr/>
          </p:nvSpPr>
          <p:spPr>
            <a:xfrm>
              <a:off x="2734150" y="1386975"/>
              <a:ext cx="3700" cy="1875"/>
            </a:xfrm>
            <a:custGeom>
              <a:avLst/>
              <a:gdLst/>
              <a:ahLst/>
              <a:cxnLst/>
              <a:rect l="l" t="t" r="r" b="b"/>
              <a:pathLst>
                <a:path w="148" h="75" extrusionOk="0">
                  <a:moveTo>
                    <a:pt x="37" y="1"/>
                  </a:moveTo>
                  <a:lnTo>
                    <a:pt x="0" y="38"/>
                  </a:lnTo>
                  <a:lnTo>
                    <a:pt x="111" y="75"/>
                  </a:lnTo>
                  <a:lnTo>
                    <a:pt x="148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38" name="Google Shape;18538;p63"/>
            <p:cNvSpPr/>
            <p:nvPr/>
          </p:nvSpPr>
          <p:spPr>
            <a:xfrm>
              <a:off x="2727675" y="1391600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37" y="0"/>
                  </a:moveTo>
                  <a:lnTo>
                    <a:pt x="0" y="37"/>
                  </a:lnTo>
                  <a:lnTo>
                    <a:pt x="37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39" name="Google Shape;18539;p63"/>
            <p:cNvSpPr/>
            <p:nvPr/>
          </p:nvSpPr>
          <p:spPr>
            <a:xfrm>
              <a:off x="2728600" y="14156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1"/>
                  </a:moveTo>
                  <a:lnTo>
                    <a:pt x="0" y="186"/>
                  </a:lnTo>
                  <a:lnTo>
                    <a:pt x="0" y="223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40" name="Google Shape;18540;p63"/>
            <p:cNvSpPr/>
            <p:nvPr/>
          </p:nvSpPr>
          <p:spPr>
            <a:xfrm>
              <a:off x="2728600" y="141655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59" y="1"/>
                  </a:moveTo>
                  <a:lnTo>
                    <a:pt x="0" y="149"/>
                  </a:lnTo>
                  <a:lnTo>
                    <a:pt x="0" y="186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41" name="Google Shape;18541;p63"/>
            <p:cNvSpPr/>
            <p:nvPr/>
          </p:nvSpPr>
          <p:spPr>
            <a:xfrm>
              <a:off x="2728600" y="14295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59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42" name="Google Shape;18542;p63"/>
            <p:cNvSpPr/>
            <p:nvPr/>
          </p:nvSpPr>
          <p:spPr>
            <a:xfrm>
              <a:off x="2729525" y="142025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0" y="1"/>
                  </a:moveTo>
                  <a:lnTo>
                    <a:pt x="185" y="370"/>
                  </a:lnTo>
                  <a:lnTo>
                    <a:pt x="222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43" name="Google Shape;18543;p63"/>
            <p:cNvSpPr/>
            <p:nvPr/>
          </p:nvSpPr>
          <p:spPr>
            <a:xfrm>
              <a:off x="2729525" y="142025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0" y="1"/>
                  </a:moveTo>
                  <a:lnTo>
                    <a:pt x="222" y="407"/>
                  </a:lnTo>
                  <a:lnTo>
                    <a:pt x="222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44" name="Google Shape;18544;p63"/>
            <p:cNvSpPr/>
            <p:nvPr/>
          </p:nvSpPr>
          <p:spPr>
            <a:xfrm>
              <a:off x="2728600" y="1430425"/>
              <a:ext cx="6500" cy="16650"/>
            </a:xfrm>
            <a:custGeom>
              <a:avLst/>
              <a:gdLst/>
              <a:ahLst/>
              <a:cxnLst/>
              <a:rect l="l" t="t" r="r" b="b"/>
              <a:pathLst>
                <a:path w="260" h="666" extrusionOk="0">
                  <a:moveTo>
                    <a:pt x="222" y="0"/>
                  </a:moveTo>
                  <a:lnTo>
                    <a:pt x="148" y="333"/>
                  </a:lnTo>
                  <a:lnTo>
                    <a:pt x="0" y="666"/>
                  </a:lnTo>
                  <a:lnTo>
                    <a:pt x="148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45" name="Google Shape;18545;p63"/>
            <p:cNvSpPr/>
            <p:nvPr/>
          </p:nvSpPr>
          <p:spPr>
            <a:xfrm>
              <a:off x="2728600" y="14424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1"/>
                  </a:moveTo>
                  <a:lnTo>
                    <a:pt x="0" y="186"/>
                  </a:lnTo>
                  <a:lnTo>
                    <a:pt x="0" y="223"/>
                  </a:lnTo>
                  <a:lnTo>
                    <a:pt x="259" y="75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46" name="Google Shape;18546;p63"/>
            <p:cNvSpPr/>
            <p:nvPr/>
          </p:nvSpPr>
          <p:spPr>
            <a:xfrm>
              <a:off x="2728600" y="1430425"/>
              <a:ext cx="6500" cy="16650"/>
            </a:xfrm>
            <a:custGeom>
              <a:avLst/>
              <a:gdLst/>
              <a:ahLst/>
              <a:cxnLst/>
              <a:rect l="l" t="t" r="r" b="b"/>
              <a:pathLst>
                <a:path w="260" h="666" extrusionOk="0">
                  <a:moveTo>
                    <a:pt x="259" y="0"/>
                  </a:moveTo>
                  <a:lnTo>
                    <a:pt x="194" y="194"/>
                  </a:lnTo>
                  <a:lnTo>
                    <a:pt x="259" y="37"/>
                  </a:lnTo>
                  <a:lnTo>
                    <a:pt x="259" y="0"/>
                  </a:lnTo>
                  <a:close/>
                  <a:moveTo>
                    <a:pt x="194" y="194"/>
                  </a:moveTo>
                  <a:lnTo>
                    <a:pt x="0" y="666"/>
                  </a:lnTo>
                  <a:lnTo>
                    <a:pt x="37" y="666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47" name="Google Shape;18547;p63"/>
            <p:cNvSpPr/>
            <p:nvPr/>
          </p:nvSpPr>
          <p:spPr>
            <a:xfrm>
              <a:off x="2728600" y="14295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59" y="0"/>
                  </a:moveTo>
                  <a:lnTo>
                    <a:pt x="0" y="185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48" name="Google Shape;18548;p63"/>
            <p:cNvSpPr/>
            <p:nvPr/>
          </p:nvSpPr>
          <p:spPr>
            <a:xfrm>
              <a:off x="2728600" y="1456300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0"/>
                  </a:moveTo>
                  <a:lnTo>
                    <a:pt x="0" y="111"/>
                  </a:lnTo>
                  <a:lnTo>
                    <a:pt x="0" y="222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49" name="Google Shape;18549;p63"/>
            <p:cNvSpPr/>
            <p:nvPr/>
          </p:nvSpPr>
          <p:spPr>
            <a:xfrm>
              <a:off x="2728600" y="1457225"/>
              <a:ext cx="6500" cy="15725"/>
            </a:xfrm>
            <a:custGeom>
              <a:avLst/>
              <a:gdLst/>
              <a:ahLst/>
              <a:cxnLst/>
              <a:rect l="l" t="t" r="r" b="b"/>
              <a:pathLst>
                <a:path w="260" h="629" extrusionOk="0">
                  <a:moveTo>
                    <a:pt x="222" y="0"/>
                  </a:moveTo>
                  <a:lnTo>
                    <a:pt x="148" y="333"/>
                  </a:lnTo>
                  <a:lnTo>
                    <a:pt x="0" y="629"/>
                  </a:lnTo>
                  <a:lnTo>
                    <a:pt x="148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50" name="Google Shape;18550;p63"/>
            <p:cNvSpPr/>
            <p:nvPr/>
          </p:nvSpPr>
          <p:spPr>
            <a:xfrm>
              <a:off x="2728600" y="147015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59" y="1"/>
                  </a:moveTo>
                  <a:lnTo>
                    <a:pt x="0" y="112"/>
                  </a:lnTo>
                  <a:lnTo>
                    <a:pt x="0" y="186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51" name="Google Shape;18551;p63"/>
            <p:cNvSpPr/>
            <p:nvPr/>
          </p:nvSpPr>
          <p:spPr>
            <a:xfrm>
              <a:off x="2728600" y="14803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22" y="1"/>
                  </a:moveTo>
                  <a:lnTo>
                    <a:pt x="0" y="149"/>
                  </a:lnTo>
                  <a:lnTo>
                    <a:pt x="0" y="185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52" name="Google Shape;18552;p63"/>
            <p:cNvSpPr/>
            <p:nvPr/>
          </p:nvSpPr>
          <p:spPr>
            <a:xfrm>
              <a:off x="2728600" y="14803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59" y="1"/>
                  </a:moveTo>
                  <a:lnTo>
                    <a:pt x="0" y="149"/>
                  </a:lnTo>
                  <a:lnTo>
                    <a:pt x="0" y="185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53" name="Google Shape;18553;p63"/>
            <p:cNvSpPr/>
            <p:nvPr/>
          </p:nvSpPr>
          <p:spPr>
            <a:xfrm>
              <a:off x="2729525" y="1472925"/>
              <a:ext cx="5575" cy="7425"/>
            </a:xfrm>
            <a:custGeom>
              <a:avLst/>
              <a:gdLst/>
              <a:ahLst/>
              <a:cxnLst/>
              <a:rect l="l" t="t" r="r" b="b"/>
              <a:pathLst>
                <a:path w="223" h="297" extrusionOk="0">
                  <a:moveTo>
                    <a:pt x="0" y="1"/>
                  </a:moveTo>
                  <a:lnTo>
                    <a:pt x="0" y="75"/>
                  </a:lnTo>
                  <a:lnTo>
                    <a:pt x="37" y="75"/>
                  </a:lnTo>
                  <a:lnTo>
                    <a:pt x="74" y="119"/>
                  </a:lnTo>
                  <a:lnTo>
                    <a:pt x="0" y="1"/>
                  </a:lnTo>
                  <a:close/>
                  <a:moveTo>
                    <a:pt x="74" y="119"/>
                  </a:moveTo>
                  <a:lnTo>
                    <a:pt x="185" y="297"/>
                  </a:lnTo>
                  <a:lnTo>
                    <a:pt x="222" y="297"/>
                  </a:lnTo>
                  <a:lnTo>
                    <a:pt x="74" y="119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54" name="Google Shape;18554;p63"/>
            <p:cNvSpPr/>
            <p:nvPr/>
          </p:nvSpPr>
          <p:spPr>
            <a:xfrm>
              <a:off x="2729525" y="1472925"/>
              <a:ext cx="5575" cy="7425"/>
            </a:xfrm>
            <a:custGeom>
              <a:avLst/>
              <a:gdLst/>
              <a:ahLst/>
              <a:cxnLst/>
              <a:rect l="l" t="t" r="r" b="b"/>
              <a:pathLst>
                <a:path w="223" h="297" extrusionOk="0">
                  <a:moveTo>
                    <a:pt x="0" y="1"/>
                  </a:moveTo>
                  <a:lnTo>
                    <a:pt x="0" y="75"/>
                  </a:lnTo>
                  <a:lnTo>
                    <a:pt x="222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55" name="Google Shape;18555;p63"/>
            <p:cNvSpPr/>
            <p:nvPr/>
          </p:nvSpPr>
          <p:spPr>
            <a:xfrm>
              <a:off x="2728600" y="147015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59" y="1"/>
                  </a:moveTo>
                  <a:lnTo>
                    <a:pt x="0" y="186"/>
                  </a:lnTo>
                  <a:lnTo>
                    <a:pt x="0" y="186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56" name="Google Shape;18556;p63"/>
            <p:cNvSpPr/>
            <p:nvPr/>
          </p:nvSpPr>
          <p:spPr>
            <a:xfrm>
              <a:off x="2728600" y="1457225"/>
              <a:ext cx="6500" cy="15725"/>
            </a:xfrm>
            <a:custGeom>
              <a:avLst/>
              <a:gdLst/>
              <a:ahLst/>
              <a:cxnLst/>
              <a:rect l="l" t="t" r="r" b="b"/>
              <a:pathLst>
                <a:path w="260" h="629" extrusionOk="0">
                  <a:moveTo>
                    <a:pt x="259" y="0"/>
                  </a:moveTo>
                  <a:lnTo>
                    <a:pt x="192" y="192"/>
                  </a:lnTo>
                  <a:lnTo>
                    <a:pt x="192" y="192"/>
                  </a:lnTo>
                  <a:lnTo>
                    <a:pt x="259" y="37"/>
                  </a:lnTo>
                  <a:lnTo>
                    <a:pt x="259" y="0"/>
                  </a:lnTo>
                  <a:close/>
                  <a:moveTo>
                    <a:pt x="192" y="192"/>
                  </a:moveTo>
                  <a:lnTo>
                    <a:pt x="0" y="629"/>
                  </a:lnTo>
                  <a:lnTo>
                    <a:pt x="37" y="629"/>
                  </a:lnTo>
                  <a:lnTo>
                    <a:pt x="192" y="192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57" name="Google Shape;18557;p63"/>
            <p:cNvSpPr/>
            <p:nvPr/>
          </p:nvSpPr>
          <p:spPr>
            <a:xfrm>
              <a:off x="2728600" y="1456300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59" y="0"/>
                  </a:moveTo>
                  <a:lnTo>
                    <a:pt x="0" y="185"/>
                  </a:lnTo>
                  <a:lnTo>
                    <a:pt x="0" y="222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58" name="Google Shape;18558;p63"/>
            <p:cNvSpPr/>
            <p:nvPr/>
          </p:nvSpPr>
          <p:spPr>
            <a:xfrm>
              <a:off x="2729525" y="144705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0" y="1"/>
                  </a:moveTo>
                  <a:lnTo>
                    <a:pt x="185" y="370"/>
                  </a:lnTo>
                  <a:lnTo>
                    <a:pt x="222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59" name="Google Shape;18559;p63"/>
            <p:cNvSpPr/>
            <p:nvPr/>
          </p:nvSpPr>
          <p:spPr>
            <a:xfrm>
              <a:off x="2728600" y="144335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59" y="1"/>
                  </a:moveTo>
                  <a:lnTo>
                    <a:pt x="0" y="149"/>
                  </a:lnTo>
                  <a:lnTo>
                    <a:pt x="0" y="186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60" name="Google Shape;18560;p63"/>
            <p:cNvSpPr/>
            <p:nvPr/>
          </p:nvSpPr>
          <p:spPr>
            <a:xfrm>
              <a:off x="2729525" y="144705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0" y="1"/>
                  </a:moveTo>
                  <a:lnTo>
                    <a:pt x="222" y="407"/>
                  </a:lnTo>
                  <a:lnTo>
                    <a:pt x="222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61" name="Google Shape;18561;p63"/>
            <p:cNvSpPr/>
            <p:nvPr/>
          </p:nvSpPr>
          <p:spPr>
            <a:xfrm>
              <a:off x="2728600" y="1389750"/>
              <a:ext cx="6500" cy="17575"/>
            </a:xfrm>
            <a:custGeom>
              <a:avLst/>
              <a:gdLst/>
              <a:ahLst/>
              <a:cxnLst/>
              <a:rect l="l" t="t" r="r" b="b"/>
              <a:pathLst>
                <a:path w="260" h="703" extrusionOk="0">
                  <a:moveTo>
                    <a:pt x="222" y="1"/>
                  </a:moveTo>
                  <a:lnTo>
                    <a:pt x="148" y="333"/>
                  </a:lnTo>
                  <a:lnTo>
                    <a:pt x="0" y="666"/>
                  </a:lnTo>
                  <a:lnTo>
                    <a:pt x="0" y="703"/>
                  </a:lnTo>
                  <a:lnTo>
                    <a:pt x="148" y="37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62" name="Google Shape;18562;p63"/>
            <p:cNvSpPr/>
            <p:nvPr/>
          </p:nvSpPr>
          <p:spPr>
            <a:xfrm>
              <a:off x="2728600" y="1402700"/>
              <a:ext cx="6500" cy="4625"/>
            </a:xfrm>
            <a:custGeom>
              <a:avLst/>
              <a:gdLst/>
              <a:ahLst/>
              <a:cxnLst/>
              <a:rect l="l" t="t" r="r" b="b"/>
              <a:pathLst>
                <a:path w="260" h="185" extrusionOk="0">
                  <a:moveTo>
                    <a:pt x="259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63" name="Google Shape;18563;p63"/>
            <p:cNvSpPr/>
            <p:nvPr/>
          </p:nvSpPr>
          <p:spPr>
            <a:xfrm>
              <a:off x="2728600" y="1389750"/>
              <a:ext cx="6500" cy="16650"/>
            </a:xfrm>
            <a:custGeom>
              <a:avLst/>
              <a:gdLst/>
              <a:ahLst/>
              <a:cxnLst/>
              <a:rect l="l" t="t" r="r" b="b"/>
              <a:pathLst>
                <a:path w="260" h="666" extrusionOk="0">
                  <a:moveTo>
                    <a:pt x="259" y="1"/>
                  </a:moveTo>
                  <a:lnTo>
                    <a:pt x="156" y="311"/>
                  </a:lnTo>
                  <a:lnTo>
                    <a:pt x="259" y="74"/>
                  </a:lnTo>
                  <a:lnTo>
                    <a:pt x="259" y="1"/>
                  </a:lnTo>
                  <a:close/>
                  <a:moveTo>
                    <a:pt x="156" y="311"/>
                  </a:moveTo>
                  <a:lnTo>
                    <a:pt x="0" y="666"/>
                  </a:lnTo>
                  <a:lnTo>
                    <a:pt x="37" y="666"/>
                  </a:lnTo>
                  <a:lnTo>
                    <a:pt x="156" y="31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64" name="Google Shape;18564;p63"/>
            <p:cNvSpPr/>
            <p:nvPr/>
          </p:nvSpPr>
          <p:spPr>
            <a:xfrm>
              <a:off x="2729525" y="140730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0" y="1"/>
                  </a:moveTo>
                  <a:lnTo>
                    <a:pt x="185" y="371"/>
                  </a:lnTo>
                  <a:lnTo>
                    <a:pt x="222" y="37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65" name="Google Shape;18565;p63"/>
            <p:cNvSpPr/>
            <p:nvPr/>
          </p:nvSpPr>
          <p:spPr>
            <a:xfrm>
              <a:off x="2728600" y="1402700"/>
              <a:ext cx="6500" cy="4625"/>
            </a:xfrm>
            <a:custGeom>
              <a:avLst/>
              <a:gdLst/>
              <a:ahLst/>
              <a:cxnLst/>
              <a:rect l="l" t="t" r="r" b="b"/>
              <a:pathLst>
                <a:path w="260" h="185" extrusionOk="0">
                  <a:moveTo>
                    <a:pt x="259" y="0"/>
                  </a:moveTo>
                  <a:lnTo>
                    <a:pt x="0" y="185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66" name="Google Shape;18566;p63"/>
            <p:cNvSpPr/>
            <p:nvPr/>
          </p:nvSpPr>
          <p:spPr>
            <a:xfrm>
              <a:off x="2729525" y="140637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0" y="1"/>
                  </a:moveTo>
                  <a:lnTo>
                    <a:pt x="0" y="38"/>
                  </a:lnTo>
                  <a:lnTo>
                    <a:pt x="222" y="4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67" name="Google Shape;18567;p63"/>
            <p:cNvSpPr/>
            <p:nvPr/>
          </p:nvSpPr>
          <p:spPr>
            <a:xfrm>
              <a:off x="2728600" y="1391600"/>
              <a:ext cx="950" cy="94300"/>
            </a:xfrm>
            <a:custGeom>
              <a:avLst/>
              <a:gdLst/>
              <a:ahLst/>
              <a:cxnLst/>
              <a:rect l="l" t="t" r="r" b="b"/>
              <a:pathLst>
                <a:path w="38" h="3772" extrusionOk="0">
                  <a:moveTo>
                    <a:pt x="37" y="0"/>
                  </a:moveTo>
                  <a:lnTo>
                    <a:pt x="0" y="37"/>
                  </a:lnTo>
                  <a:lnTo>
                    <a:pt x="0" y="3771"/>
                  </a:lnTo>
                  <a:lnTo>
                    <a:pt x="37" y="373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68" name="Google Shape;18568;p63"/>
            <p:cNvSpPr/>
            <p:nvPr/>
          </p:nvSpPr>
          <p:spPr>
            <a:xfrm>
              <a:off x="2382000" y="1341700"/>
              <a:ext cx="1875" cy="93375"/>
            </a:xfrm>
            <a:custGeom>
              <a:avLst/>
              <a:gdLst/>
              <a:ahLst/>
              <a:cxnLst/>
              <a:rect l="l" t="t" r="r" b="b"/>
              <a:pathLst>
                <a:path w="75" h="3735" extrusionOk="0">
                  <a:moveTo>
                    <a:pt x="37" y="0"/>
                  </a:moveTo>
                  <a:lnTo>
                    <a:pt x="0" y="3697"/>
                  </a:lnTo>
                  <a:lnTo>
                    <a:pt x="37" y="3734"/>
                  </a:lnTo>
                  <a:lnTo>
                    <a:pt x="74" y="369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71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69" name="Google Shape;18569;p63"/>
            <p:cNvSpPr/>
            <p:nvPr/>
          </p:nvSpPr>
          <p:spPr>
            <a:xfrm>
              <a:off x="2382000" y="1341700"/>
              <a:ext cx="950" cy="93375"/>
            </a:xfrm>
            <a:custGeom>
              <a:avLst/>
              <a:gdLst/>
              <a:ahLst/>
              <a:cxnLst/>
              <a:rect l="l" t="t" r="r" b="b"/>
              <a:pathLst>
                <a:path w="38" h="3735" extrusionOk="0">
                  <a:moveTo>
                    <a:pt x="0" y="0"/>
                  </a:moveTo>
                  <a:lnTo>
                    <a:pt x="0" y="3697"/>
                  </a:lnTo>
                  <a:lnTo>
                    <a:pt x="37" y="373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70" name="Google Shape;18570;p63"/>
            <p:cNvSpPr/>
            <p:nvPr/>
          </p:nvSpPr>
          <p:spPr>
            <a:xfrm>
              <a:off x="2382000" y="134077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37" y="0"/>
                  </a:moveTo>
                  <a:lnTo>
                    <a:pt x="0" y="37"/>
                  </a:lnTo>
                  <a:lnTo>
                    <a:pt x="74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71" name="Google Shape;18571;p63"/>
            <p:cNvSpPr/>
            <p:nvPr/>
          </p:nvSpPr>
          <p:spPr>
            <a:xfrm>
              <a:off x="2388475" y="1345375"/>
              <a:ext cx="2775" cy="950"/>
            </a:xfrm>
            <a:custGeom>
              <a:avLst/>
              <a:gdLst/>
              <a:ahLst/>
              <a:cxnLst/>
              <a:rect l="l" t="t" r="r" b="b"/>
              <a:pathLst>
                <a:path w="111" h="38" extrusionOk="0">
                  <a:moveTo>
                    <a:pt x="0" y="1"/>
                  </a:moveTo>
                  <a:lnTo>
                    <a:pt x="111" y="3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72" name="Google Shape;18572;p63"/>
            <p:cNvSpPr/>
            <p:nvPr/>
          </p:nvSpPr>
          <p:spPr>
            <a:xfrm>
              <a:off x="2382925" y="1369425"/>
              <a:ext cx="7400" cy="5550"/>
            </a:xfrm>
            <a:custGeom>
              <a:avLst/>
              <a:gdLst/>
              <a:ahLst/>
              <a:cxnLst/>
              <a:rect l="l" t="t" r="r" b="b"/>
              <a:pathLst>
                <a:path w="296" h="222" extrusionOk="0">
                  <a:moveTo>
                    <a:pt x="0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296" y="14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73" name="Google Shape;18573;p63"/>
            <p:cNvSpPr/>
            <p:nvPr/>
          </p:nvSpPr>
          <p:spPr>
            <a:xfrm>
              <a:off x="2382925" y="1369425"/>
              <a:ext cx="7400" cy="5550"/>
            </a:xfrm>
            <a:custGeom>
              <a:avLst/>
              <a:gdLst/>
              <a:ahLst/>
              <a:cxnLst/>
              <a:rect l="l" t="t" r="r" b="b"/>
              <a:pathLst>
                <a:path w="296" h="222" extrusionOk="0">
                  <a:moveTo>
                    <a:pt x="0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296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74" name="Google Shape;18574;p63"/>
            <p:cNvSpPr/>
            <p:nvPr/>
          </p:nvSpPr>
          <p:spPr>
            <a:xfrm>
              <a:off x="2382925" y="13832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6"/>
                  </a:lnTo>
                  <a:lnTo>
                    <a:pt x="296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75" name="Google Shape;18575;p63"/>
            <p:cNvSpPr/>
            <p:nvPr/>
          </p:nvSpPr>
          <p:spPr>
            <a:xfrm>
              <a:off x="2383850" y="1374050"/>
              <a:ext cx="6475" cy="9250"/>
            </a:xfrm>
            <a:custGeom>
              <a:avLst/>
              <a:gdLst/>
              <a:ahLst/>
              <a:cxnLst/>
              <a:rect l="l" t="t" r="r" b="b"/>
              <a:pathLst>
                <a:path w="259" h="370" extrusionOk="0">
                  <a:moveTo>
                    <a:pt x="185" y="0"/>
                  </a:moveTo>
                  <a:lnTo>
                    <a:pt x="0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76" name="Google Shape;18576;p63"/>
            <p:cNvSpPr/>
            <p:nvPr/>
          </p:nvSpPr>
          <p:spPr>
            <a:xfrm>
              <a:off x="2382925" y="1373125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222" y="0"/>
                  </a:moveTo>
                  <a:lnTo>
                    <a:pt x="0" y="407"/>
                  </a:lnTo>
                  <a:lnTo>
                    <a:pt x="37" y="407"/>
                  </a:lnTo>
                  <a:lnTo>
                    <a:pt x="222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77" name="Google Shape;18577;p63"/>
            <p:cNvSpPr/>
            <p:nvPr/>
          </p:nvSpPr>
          <p:spPr>
            <a:xfrm>
              <a:off x="2382925" y="1383275"/>
              <a:ext cx="7400" cy="17600"/>
            </a:xfrm>
            <a:custGeom>
              <a:avLst/>
              <a:gdLst/>
              <a:ahLst/>
              <a:cxnLst/>
              <a:rect l="l" t="t" r="r" b="b"/>
              <a:pathLst>
                <a:path w="296" h="704" extrusionOk="0">
                  <a:moveTo>
                    <a:pt x="37" y="1"/>
                  </a:moveTo>
                  <a:lnTo>
                    <a:pt x="0" y="38"/>
                  </a:lnTo>
                  <a:lnTo>
                    <a:pt x="148" y="370"/>
                  </a:lnTo>
                  <a:lnTo>
                    <a:pt x="296" y="703"/>
                  </a:lnTo>
                  <a:lnTo>
                    <a:pt x="185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78" name="Google Shape;18578;p63"/>
            <p:cNvSpPr/>
            <p:nvPr/>
          </p:nvSpPr>
          <p:spPr>
            <a:xfrm>
              <a:off x="2382925" y="1396225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0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296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79" name="Google Shape;18579;p63"/>
            <p:cNvSpPr/>
            <p:nvPr/>
          </p:nvSpPr>
          <p:spPr>
            <a:xfrm>
              <a:off x="2382925" y="1384200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0" y="1"/>
                  </a:moveTo>
                  <a:lnTo>
                    <a:pt x="222" y="666"/>
                  </a:lnTo>
                  <a:lnTo>
                    <a:pt x="296" y="59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80" name="Google Shape;18580;p63"/>
            <p:cNvSpPr/>
            <p:nvPr/>
          </p:nvSpPr>
          <p:spPr>
            <a:xfrm>
              <a:off x="2382925" y="13832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81" name="Google Shape;18581;p63"/>
            <p:cNvSpPr/>
            <p:nvPr/>
          </p:nvSpPr>
          <p:spPr>
            <a:xfrm>
              <a:off x="2382925" y="14100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6"/>
                  </a:lnTo>
                  <a:lnTo>
                    <a:pt x="296" y="11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82" name="Google Shape;18582;p63"/>
            <p:cNvSpPr/>
            <p:nvPr/>
          </p:nvSpPr>
          <p:spPr>
            <a:xfrm>
              <a:off x="2382925" y="1411000"/>
              <a:ext cx="7400" cy="15750"/>
            </a:xfrm>
            <a:custGeom>
              <a:avLst/>
              <a:gdLst/>
              <a:ahLst/>
              <a:cxnLst/>
              <a:rect l="l" t="t" r="r" b="b"/>
              <a:pathLst>
                <a:path w="296" h="630" extrusionOk="0">
                  <a:moveTo>
                    <a:pt x="0" y="1"/>
                  </a:moveTo>
                  <a:lnTo>
                    <a:pt x="148" y="371"/>
                  </a:lnTo>
                  <a:lnTo>
                    <a:pt x="296" y="629"/>
                  </a:lnTo>
                  <a:lnTo>
                    <a:pt x="185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83" name="Google Shape;18583;p63"/>
            <p:cNvSpPr/>
            <p:nvPr/>
          </p:nvSpPr>
          <p:spPr>
            <a:xfrm>
              <a:off x="2382925" y="1422100"/>
              <a:ext cx="7400" cy="6500"/>
            </a:xfrm>
            <a:custGeom>
              <a:avLst/>
              <a:gdLst/>
              <a:ahLst/>
              <a:cxnLst/>
              <a:rect l="l" t="t" r="r" b="b"/>
              <a:pathLst>
                <a:path w="296" h="260" extrusionOk="0">
                  <a:moveTo>
                    <a:pt x="37" y="0"/>
                  </a:moveTo>
                  <a:lnTo>
                    <a:pt x="0" y="74"/>
                  </a:lnTo>
                  <a:lnTo>
                    <a:pt x="296" y="259"/>
                  </a:lnTo>
                  <a:lnTo>
                    <a:pt x="296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84" name="Google Shape;18584;p63"/>
            <p:cNvSpPr/>
            <p:nvPr/>
          </p:nvSpPr>
          <p:spPr>
            <a:xfrm>
              <a:off x="2382925" y="1433200"/>
              <a:ext cx="8325" cy="5550"/>
            </a:xfrm>
            <a:custGeom>
              <a:avLst/>
              <a:gdLst/>
              <a:ahLst/>
              <a:cxnLst/>
              <a:rect l="l" t="t" r="r" b="b"/>
              <a:pathLst>
                <a:path w="333" h="222" extrusionOk="0">
                  <a:moveTo>
                    <a:pt x="37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333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85" name="Google Shape;18585;p63"/>
            <p:cNvSpPr/>
            <p:nvPr/>
          </p:nvSpPr>
          <p:spPr>
            <a:xfrm>
              <a:off x="2382925" y="1433200"/>
              <a:ext cx="7400" cy="5550"/>
            </a:xfrm>
            <a:custGeom>
              <a:avLst/>
              <a:gdLst/>
              <a:ahLst/>
              <a:cxnLst/>
              <a:rect l="l" t="t" r="r" b="b"/>
              <a:pathLst>
                <a:path w="296" h="222" extrusionOk="0">
                  <a:moveTo>
                    <a:pt x="0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296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86" name="Google Shape;18586;p63"/>
            <p:cNvSpPr/>
            <p:nvPr/>
          </p:nvSpPr>
          <p:spPr>
            <a:xfrm>
              <a:off x="2383850" y="1426725"/>
              <a:ext cx="6475" cy="7425"/>
            </a:xfrm>
            <a:custGeom>
              <a:avLst/>
              <a:gdLst/>
              <a:ahLst/>
              <a:cxnLst/>
              <a:rect l="l" t="t" r="r" b="b"/>
              <a:pathLst>
                <a:path w="259" h="297" extrusionOk="0">
                  <a:moveTo>
                    <a:pt x="185" y="0"/>
                  </a:moveTo>
                  <a:lnTo>
                    <a:pt x="62" y="198"/>
                  </a:lnTo>
                  <a:lnTo>
                    <a:pt x="62" y="198"/>
                  </a:lnTo>
                  <a:lnTo>
                    <a:pt x="259" y="0"/>
                  </a:lnTo>
                  <a:close/>
                  <a:moveTo>
                    <a:pt x="62" y="198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62" y="198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87" name="Google Shape;18587;p63"/>
            <p:cNvSpPr/>
            <p:nvPr/>
          </p:nvSpPr>
          <p:spPr>
            <a:xfrm>
              <a:off x="2382925" y="1426725"/>
              <a:ext cx="5575" cy="7425"/>
            </a:xfrm>
            <a:custGeom>
              <a:avLst/>
              <a:gdLst/>
              <a:ahLst/>
              <a:cxnLst/>
              <a:rect l="l" t="t" r="r" b="b"/>
              <a:pathLst>
                <a:path w="223" h="297" extrusionOk="0">
                  <a:moveTo>
                    <a:pt x="222" y="0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88" name="Google Shape;18588;p63"/>
            <p:cNvSpPr/>
            <p:nvPr/>
          </p:nvSpPr>
          <p:spPr>
            <a:xfrm>
              <a:off x="2382925" y="142395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0"/>
                  </a:moveTo>
                  <a:lnTo>
                    <a:pt x="296" y="185"/>
                  </a:lnTo>
                  <a:lnTo>
                    <a:pt x="296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89" name="Google Shape;18589;p63"/>
            <p:cNvSpPr/>
            <p:nvPr/>
          </p:nvSpPr>
          <p:spPr>
            <a:xfrm>
              <a:off x="2382925" y="1411000"/>
              <a:ext cx="7400" cy="15750"/>
            </a:xfrm>
            <a:custGeom>
              <a:avLst/>
              <a:gdLst/>
              <a:ahLst/>
              <a:cxnLst/>
              <a:rect l="l" t="t" r="r" b="b"/>
              <a:pathLst>
                <a:path w="296" h="630" extrusionOk="0">
                  <a:moveTo>
                    <a:pt x="0" y="1"/>
                  </a:moveTo>
                  <a:lnTo>
                    <a:pt x="222" y="629"/>
                  </a:lnTo>
                  <a:lnTo>
                    <a:pt x="296" y="59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90" name="Google Shape;18590;p63"/>
            <p:cNvSpPr/>
            <p:nvPr/>
          </p:nvSpPr>
          <p:spPr>
            <a:xfrm>
              <a:off x="2382925" y="14100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91" name="Google Shape;18591;p63"/>
            <p:cNvSpPr/>
            <p:nvPr/>
          </p:nvSpPr>
          <p:spPr>
            <a:xfrm>
              <a:off x="2383850" y="1400850"/>
              <a:ext cx="6475" cy="9250"/>
            </a:xfrm>
            <a:custGeom>
              <a:avLst/>
              <a:gdLst/>
              <a:ahLst/>
              <a:cxnLst/>
              <a:rect l="l" t="t" r="r" b="b"/>
              <a:pathLst>
                <a:path w="259" h="370" extrusionOk="0">
                  <a:moveTo>
                    <a:pt x="185" y="0"/>
                  </a:moveTo>
                  <a:lnTo>
                    <a:pt x="0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92" name="Google Shape;18592;p63"/>
            <p:cNvSpPr/>
            <p:nvPr/>
          </p:nvSpPr>
          <p:spPr>
            <a:xfrm>
              <a:off x="2382925" y="1396225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0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296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93" name="Google Shape;18593;p63"/>
            <p:cNvSpPr/>
            <p:nvPr/>
          </p:nvSpPr>
          <p:spPr>
            <a:xfrm>
              <a:off x="2382925" y="1399000"/>
              <a:ext cx="5575" cy="11100"/>
            </a:xfrm>
            <a:custGeom>
              <a:avLst/>
              <a:gdLst/>
              <a:ahLst/>
              <a:cxnLst/>
              <a:rect l="l" t="t" r="r" b="b"/>
              <a:pathLst>
                <a:path w="223" h="444" extrusionOk="0">
                  <a:moveTo>
                    <a:pt x="222" y="0"/>
                  </a:moveTo>
                  <a:lnTo>
                    <a:pt x="0" y="444"/>
                  </a:lnTo>
                  <a:lnTo>
                    <a:pt x="37" y="444"/>
                  </a:lnTo>
                  <a:lnTo>
                    <a:pt x="222" y="7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94" name="Google Shape;18594;p63"/>
            <p:cNvSpPr/>
            <p:nvPr/>
          </p:nvSpPr>
          <p:spPr>
            <a:xfrm>
              <a:off x="2382925" y="1343525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0" y="1"/>
                  </a:moveTo>
                  <a:lnTo>
                    <a:pt x="148" y="371"/>
                  </a:lnTo>
                  <a:lnTo>
                    <a:pt x="296" y="666"/>
                  </a:lnTo>
                  <a:lnTo>
                    <a:pt x="185" y="33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95" name="Google Shape;18595;p63"/>
            <p:cNvSpPr/>
            <p:nvPr/>
          </p:nvSpPr>
          <p:spPr>
            <a:xfrm>
              <a:off x="2382925" y="1355550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37" y="1"/>
                  </a:moveTo>
                  <a:lnTo>
                    <a:pt x="0" y="38"/>
                  </a:lnTo>
                  <a:lnTo>
                    <a:pt x="0" y="75"/>
                  </a:lnTo>
                  <a:lnTo>
                    <a:pt x="296" y="222"/>
                  </a:lnTo>
                  <a:lnTo>
                    <a:pt x="296" y="18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96" name="Google Shape;18596;p63"/>
            <p:cNvSpPr/>
            <p:nvPr/>
          </p:nvSpPr>
          <p:spPr>
            <a:xfrm>
              <a:off x="2382925" y="1343525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0" y="1"/>
                  </a:moveTo>
                  <a:lnTo>
                    <a:pt x="222" y="666"/>
                  </a:lnTo>
                  <a:lnTo>
                    <a:pt x="296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97" name="Google Shape;18597;p63"/>
            <p:cNvSpPr/>
            <p:nvPr/>
          </p:nvSpPr>
          <p:spPr>
            <a:xfrm>
              <a:off x="2383850" y="1360175"/>
              <a:ext cx="6475" cy="10200"/>
            </a:xfrm>
            <a:custGeom>
              <a:avLst/>
              <a:gdLst/>
              <a:ahLst/>
              <a:cxnLst/>
              <a:rect l="l" t="t" r="r" b="b"/>
              <a:pathLst>
                <a:path w="259" h="408" extrusionOk="0">
                  <a:moveTo>
                    <a:pt x="185" y="0"/>
                  </a:moveTo>
                  <a:lnTo>
                    <a:pt x="48" y="302"/>
                  </a:lnTo>
                  <a:lnTo>
                    <a:pt x="259" y="0"/>
                  </a:lnTo>
                  <a:close/>
                  <a:moveTo>
                    <a:pt x="48" y="302"/>
                  </a:moveTo>
                  <a:lnTo>
                    <a:pt x="0" y="370"/>
                  </a:lnTo>
                  <a:lnTo>
                    <a:pt x="0" y="407"/>
                  </a:lnTo>
                  <a:lnTo>
                    <a:pt x="48" y="302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98" name="Google Shape;18598;p63"/>
            <p:cNvSpPr/>
            <p:nvPr/>
          </p:nvSpPr>
          <p:spPr>
            <a:xfrm>
              <a:off x="2382925" y="13564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5"/>
                  </a:lnTo>
                  <a:lnTo>
                    <a:pt x="296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99" name="Google Shape;18599;p63"/>
            <p:cNvSpPr/>
            <p:nvPr/>
          </p:nvSpPr>
          <p:spPr>
            <a:xfrm>
              <a:off x="2382925" y="136017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222" y="0"/>
                  </a:moveTo>
                  <a:lnTo>
                    <a:pt x="0" y="370"/>
                  </a:lnTo>
                  <a:lnTo>
                    <a:pt x="37" y="40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00" name="Google Shape;18600;p63"/>
            <p:cNvSpPr/>
            <p:nvPr/>
          </p:nvSpPr>
          <p:spPr>
            <a:xfrm>
              <a:off x="2388475" y="1346300"/>
              <a:ext cx="2775" cy="93375"/>
            </a:xfrm>
            <a:custGeom>
              <a:avLst/>
              <a:gdLst/>
              <a:ahLst/>
              <a:cxnLst/>
              <a:rect l="l" t="t" r="r" b="b"/>
              <a:pathLst>
                <a:path w="111" h="3735" extrusionOk="0">
                  <a:moveTo>
                    <a:pt x="111" y="1"/>
                  </a:moveTo>
                  <a:lnTo>
                    <a:pt x="0" y="3698"/>
                  </a:lnTo>
                  <a:lnTo>
                    <a:pt x="111" y="3735"/>
                  </a:lnTo>
                  <a:lnTo>
                    <a:pt x="111" y="369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61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01" name="Google Shape;18601;p63"/>
            <p:cNvSpPr/>
            <p:nvPr/>
          </p:nvSpPr>
          <p:spPr>
            <a:xfrm>
              <a:off x="2388475" y="1345375"/>
              <a:ext cx="2775" cy="94300"/>
            </a:xfrm>
            <a:custGeom>
              <a:avLst/>
              <a:gdLst/>
              <a:ahLst/>
              <a:cxnLst/>
              <a:rect l="l" t="t" r="r" b="b"/>
              <a:pathLst>
                <a:path w="111" h="3772" extrusionOk="0">
                  <a:moveTo>
                    <a:pt x="0" y="1"/>
                  </a:moveTo>
                  <a:lnTo>
                    <a:pt x="0" y="3735"/>
                  </a:lnTo>
                  <a:lnTo>
                    <a:pt x="111" y="377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02" name="Google Shape;18602;p63"/>
            <p:cNvSpPr/>
            <p:nvPr/>
          </p:nvSpPr>
          <p:spPr>
            <a:xfrm>
              <a:off x="2381075" y="1341700"/>
              <a:ext cx="1875" cy="93375"/>
            </a:xfrm>
            <a:custGeom>
              <a:avLst/>
              <a:gdLst/>
              <a:ahLst/>
              <a:cxnLst/>
              <a:rect l="l" t="t" r="r" b="b"/>
              <a:pathLst>
                <a:path w="75" h="3735" extrusionOk="0">
                  <a:moveTo>
                    <a:pt x="0" y="0"/>
                  </a:moveTo>
                  <a:lnTo>
                    <a:pt x="0" y="3734"/>
                  </a:lnTo>
                  <a:lnTo>
                    <a:pt x="74" y="3734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03" name="Google Shape;18603;p63"/>
            <p:cNvSpPr/>
            <p:nvPr/>
          </p:nvSpPr>
          <p:spPr>
            <a:xfrm>
              <a:off x="2382000" y="1341700"/>
              <a:ext cx="950" cy="93375"/>
            </a:xfrm>
            <a:custGeom>
              <a:avLst/>
              <a:gdLst/>
              <a:ahLst/>
              <a:cxnLst/>
              <a:rect l="l" t="t" r="r" b="b"/>
              <a:pathLst>
                <a:path w="38" h="3735" extrusionOk="0">
                  <a:moveTo>
                    <a:pt x="37" y="0"/>
                  </a:moveTo>
                  <a:lnTo>
                    <a:pt x="0" y="37"/>
                  </a:lnTo>
                  <a:lnTo>
                    <a:pt x="0" y="3734"/>
                  </a:lnTo>
                  <a:lnTo>
                    <a:pt x="37" y="373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04" name="Google Shape;18604;p63"/>
            <p:cNvSpPr/>
            <p:nvPr/>
          </p:nvSpPr>
          <p:spPr>
            <a:xfrm>
              <a:off x="2381075" y="1340775"/>
              <a:ext cx="1875" cy="1850"/>
            </a:xfrm>
            <a:custGeom>
              <a:avLst/>
              <a:gdLst/>
              <a:ahLst/>
              <a:cxnLst/>
              <a:rect l="l" t="t" r="r" b="b"/>
              <a:pathLst>
                <a:path w="75" h="74" extrusionOk="0">
                  <a:moveTo>
                    <a:pt x="37" y="0"/>
                  </a:moveTo>
                  <a:lnTo>
                    <a:pt x="0" y="37"/>
                  </a:lnTo>
                  <a:lnTo>
                    <a:pt x="37" y="74"/>
                  </a:lnTo>
                  <a:lnTo>
                    <a:pt x="74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05" name="Google Shape;18605;p63"/>
            <p:cNvSpPr/>
            <p:nvPr/>
          </p:nvSpPr>
          <p:spPr>
            <a:xfrm>
              <a:off x="2373675" y="13453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38"/>
                  </a:moveTo>
                  <a:lnTo>
                    <a:pt x="37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06" name="Google Shape;18606;p63"/>
            <p:cNvSpPr/>
            <p:nvPr/>
          </p:nvSpPr>
          <p:spPr>
            <a:xfrm>
              <a:off x="2373675" y="1369425"/>
              <a:ext cx="8350" cy="5550"/>
            </a:xfrm>
            <a:custGeom>
              <a:avLst/>
              <a:gdLst/>
              <a:ahLst/>
              <a:cxnLst/>
              <a:rect l="l" t="t" r="r" b="b"/>
              <a:pathLst>
                <a:path w="334" h="222" extrusionOk="0">
                  <a:moveTo>
                    <a:pt x="296" y="0"/>
                  </a:moveTo>
                  <a:lnTo>
                    <a:pt x="1" y="185"/>
                  </a:lnTo>
                  <a:lnTo>
                    <a:pt x="37" y="222"/>
                  </a:lnTo>
                  <a:lnTo>
                    <a:pt x="333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07" name="Google Shape;18607;p63"/>
            <p:cNvSpPr/>
            <p:nvPr/>
          </p:nvSpPr>
          <p:spPr>
            <a:xfrm>
              <a:off x="2374600" y="1370350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296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08" name="Google Shape;18608;p63"/>
            <p:cNvSpPr/>
            <p:nvPr/>
          </p:nvSpPr>
          <p:spPr>
            <a:xfrm>
              <a:off x="2373675" y="138327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296" y="1"/>
                  </a:moveTo>
                  <a:lnTo>
                    <a:pt x="1" y="149"/>
                  </a:lnTo>
                  <a:lnTo>
                    <a:pt x="37" y="186"/>
                  </a:lnTo>
                  <a:lnTo>
                    <a:pt x="333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09" name="Google Shape;18609;p63"/>
            <p:cNvSpPr/>
            <p:nvPr/>
          </p:nvSpPr>
          <p:spPr>
            <a:xfrm>
              <a:off x="2374600" y="1374050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0" y="0"/>
                  </a:moveTo>
                  <a:lnTo>
                    <a:pt x="211" y="301"/>
                  </a:lnTo>
                  <a:lnTo>
                    <a:pt x="211" y="301"/>
                  </a:lnTo>
                  <a:lnTo>
                    <a:pt x="74" y="0"/>
                  </a:lnTo>
                  <a:close/>
                  <a:moveTo>
                    <a:pt x="211" y="301"/>
                  </a:moveTo>
                  <a:lnTo>
                    <a:pt x="259" y="407"/>
                  </a:lnTo>
                  <a:lnTo>
                    <a:pt x="259" y="370"/>
                  </a:lnTo>
                  <a:lnTo>
                    <a:pt x="211" y="3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10" name="Google Shape;18610;p63"/>
            <p:cNvSpPr/>
            <p:nvPr/>
          </p:nvSpPr>
          <p:spPr>
            <a:xfrm>
              <a:off x="2376450" y="1374050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0" y="0"/>
                  </a:moveTo>
                  <a:lnTo>
                    <a:pt x="185" y="407"/>
                  </a:lnTo>
                  <a:lnTo>
                    <a:pt x="22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11" name="Google Shape;18611;p63"/>
            <p:cNvSpPr/>
            <p:nvPr/>
          </p:nvSpPr>
          <p:spPr>
            <a:xfrm>
              <a:off x="2373675" y="138420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296" y="1"/>
                  </a:moveTo>
                  <a:lnTo>
                    <a:pt x="148" y="333"/>
                  </a:lnTo>
                  <a:lnTo>
                    <a:pt x="1" y="666"/>
                  </a:lnTo>
                  <a:lnTo>
                    <a:pt x="37" y="666"/>
                  </a:lnTo>
                  <a:lnTo>
                    <a:pt x="148" y="37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12" name="Google Shape;18612;p63"/>
            <p:cNvSpPr/>
            <p:nvPr/>
          </p:nvSpPr>
          <p:spPr>
            <a:xfrm>
              <a:off x="2373675" y="139622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296" y="0"/>
                  </a:moveTo>
                  <a:lnTo>
                    <a:pt x="1" y="185"/>
                  </a:lnTo>
                  <a:lnTo>
                    <a:pt x="37" y="222"/>
                  </a:lnTo>
                  <a:lnTo>
                    <a:pt x="333" y="74"/>
                  </a:lnTo>
                  <a:lnTo>
                    <a:pt x="333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13" name="Google Shape;18613;p63"/>
            <p:cNvSpPr/>
            <p:nvPr/>
          </p:nvSpPr>
          <p:spPr>
            <a:xfrm>
              <a:off x="2374600" y="138420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259" y="1"/>
                  </a:moveTo>
                  <a:lnTo>
                    <a:pt x="0" y="66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14" name="Google Shape;18614;p63"/>
            <p:cNvSpPr/>
            <p:nvPr/>
          </p:nvSpPr>
          <p:spPr>
            <a:xfrm>
              <a:off x="2374600" y="13832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0" y="186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15" name="Google Shape;18615;p63"/>
            <p:cNvSpPr/>
            <p:nvPr/>
          </p:nvSpPr>
          <p:spPr>
            <a:xfrm>
              <a:off x="2373675" y="141007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296" y="1"/>
                  </a:moveTo>
                  <a:lnTo>
                    <a:pt x="1" y="112"/>
                  </a:lnTo>
                  <a:lnTo>
                    <a:pt x="37" y="223"/>
                  </a:lnTo>
                  <a:lnTo>
                    <a:pt x="333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16" name="Google Shape;18616;p63"/>
            <p:cNvSpPr/>
            <p:nvPr/>
          </p:nvSpPr>
          <p:spPr>
            <a:xfrm>
              <a:off x="2373675" y="1411000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296" y="1"/>
                  </a:moveTo>
                  <a:lnTo>
                    <a:pt x="148" y="334"/>
                  </a:lnTo>
                  <a:lnTo>
                    <a:pt x="1" y="629"/>
                  </a:lnTo>
                  <a:lnTo>
                    <a:pt x="37" y="629"/>
                  </a:lnTo>
                  <a:lnTo>
                    <a:pt x="148" y="371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17" name="Google Shape;18617;p63"/>
            <p:cNvSpPr/>
            <p:nvPr/>
          </p:nvSpPr>
          <p:spPr>
            <a:xfrm>
              <a:off x="2373675" y="142395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296" y="0"/>
                  </a:moveTo>
                  <a:lnTo>
                    <a:pt x="1" y="111"/>
                  </a:lnTo>
                  <a:lnTo>
                    <a:pt x="37" y="185"/>
                  </a:lnTo>
                  <a:lnTo>
                    <a:pt x="333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18" name="Google Shape;18618;p63"/>
            <p:cNvSpPr/>
            <p:nvPr/>
          </p:nvSpPr>
          <p:spPr>
            <a:xfrm>
              <a:off x="2374600" y="1434125"/>
              <a:ext cx="6500" cy="4625"/>
            </a:xfrm>
            <a:custGeom>
              <a:avLst/>
              <a:gdLst/>
              <a:ahLst/>
              <a:cxnLst/>
              <a:rect l="l" t="t" r="r" b="b"/>
              <a:pathLst>
                <a:path w="260" h="185" extrusionOk="0">
                  <a:moveTo>
                    <a:pt x="259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19" name="Google Shape;18619;p63"/>
            <p:cNvSpPr/>
            <p:nvPr/>
          </p:nvSpPr>
          <p:spPr>
            <a:xfrm>
              <a:off x="2374600" y="1434125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296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20" name="Google Shape;18620;p63"/>
            <p:cNvSpPr/>
            <p:nvPr/>
          </p:nvSpPr>
          <p:spPr>
            <a:xfrm>
              <a:off x="2374600" y="1426725"/>
              <a:ext cx="6500" cy="7425"/>
            </a:xfrm>
            <a:custGeom>
              <a:avLst/>
              <a:gdLst/>
              <a:ahLst/>
              <a:cxnLst/>
              <a:rect l="l" t="t" r="r" b="b"/>
              <a:pathLst>
                <a:path w="260" h="297" extrusionOk="0">
                  <a:moveTo>
                    <a:pt x="0" y="0"/>
                  </a:moveTo>
                  <a:lnTo>
                    <a:pt x="259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21" name="Google Shape;18621;p63"/>
            <p:cNvSpPr/>
            <p:nvPr/>
          </p:nvSpPr>
          <p:spPr>
            <a:xfrm>
              <a:off x="2376450" y="1426725"/>
              <a:ext cx="5575" cy="7425"/>
            </a:xfrm>
            <a:custGeom>
              <a:avLst/>
              <a:gdLst/>
              <a:ahLst/>
              <a:cxnLst/>
              <a:rect l="l" t="t" r="r" b="b"/>
              <a:pathLst>
                <a:path w="223" h="297" extrusionOk="0">
                  <a:moveTo>
                    <a:pt x="0" y="0"/>
                  </a:moveTo>
                  <a:lnTo>
                    <a:pt x="185" y="296"/>
                  </a:lnTo>
                  <a:lnTo>
                    <a:pt x="222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22" name="Google Shape;18622;p63"/>
            <p:cNvSpPr/>
            <p:nvPr/>
          </p:nvSpPr>
          <p:spPr>
            <a:xfrm>
              <a:off x="2374600" y="14239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0"/>
                  </a:moveTo>
                  <a:lnTo>
                    <a:pt x="0" y="185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23" name="Google Shape;18623;p63"/>
            <p:cNvSpPr/>
            <p:nvPr/>
          </p:nvSpPr>
          <p:spPr>
            <a:xfrm>
              <a:off x="2374600" y="1411000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296" y="1"/>
                  </a:moveTo>
                  <a:lnTo>
                    <a:pt x="259" y="38"/>
                  </a:lnTo>
                  <a:lnTo>
                    <a:pt x="0" y="629"/>
                  </a:lnTo>
                  <a:lnTo>
                    <a:pt x="0" y="629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24" name="Google Shape;18624;p63"/>
            <p:cNvSpPr/>
            <p:nvPr/>
          </p:nvSpPr>
          <p:spPr>
            <a:xfrm>
              <a:off x="2374600" y="1410075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6" y="1"/>
                  </a:moveTo>
                  <a:lnTo>
                    <a:pt x="0" y="186"/>
                  </a:lnTo>
                  <a:lnTo>
                    <a:pt x="0" y="223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25" name="Google Shape;18625;p63"/>
            <p:cNvSpPr/>
            <p:nvPr/>
          </p:nvSpPr>
          <p:spPr>
            <a:xfrm>
              <a:off x="2374600" y="1400850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0" y="0"/>
                  </a:moveTo>
                  <a:lnTo>
                    <a:pt x="211" y="301"/>
                  </a:lnTo>
                  <a:lnTo>
                    <a:pt x="211" y="301"/>
                  </a:lnTo>
                  <a:lnTo>
                    <a:pt x="74" y="0"/>
                  </a:lnTo>
                  <a:close/>
                  <a:moveTo>
                    <a:pt x="211" y="301"/>
                  </a:moveTo>
                  <a:lnTo>
                    <a:pt x="259" y="407"/>
                  </a:lnTo>
                  <a:lnTo>
                    <a:pt x="259" y="370"/>
                  </a:lnTo>
                  <a:lnTo>
                    <a:pt x="211" y="3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26" name="Google Shape;18626;p63"/>
            <p:cNvSpPr/>
            <p:nvPr/>
          </p:nvSpPr>
          <p:spPr>
            <a:xfrm>
              <a:off x="2374600" y="13971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27" name="Google Shape;18627;p63"/>
            <p:cNvSpPr/>
            <p:nvPr/>
          </p:nvSpPr>
          <p:spPr>
            <a:xfrm>
              <a:off x="2376450" y="1400850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0" y="0"/>
                  </a:moveTo>
                  <a:lnTo>
                    <a:pt x="185" y="407"/>
                  </a:lnTo>
                  <a:lnTo>
                    <a:pt x="22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28" name="Google Shape;18628;p63"/>
            <p:cNvSpPr/>
            <p:nvPr/>
          </p:nvSpPr>
          <p:spPr>
            <a:xfrm>
              <a:off x="2373675" y="1343525"/>
              <a:ext cx="7425" cy="17600"/>
            </a:xfrm>
            <a:custGeom>
              <a:avLst/>
              <a:gdLst/>
              <a:ahLst/>
              <a:cxnLst/>
              <a:rect l="l" t="t" r="r" b="b"/>
              <a:pathLst>
                <a:path w="297" h="704" extrusionOk="0">
                  <a:moveTo>
                    <a:pt x="296" y="1"/>
                  </a:moveTo>
                  <a:lnTo>
                    <a:pt x="148" y="334"/>
                  </a:lnTo>
                  <a:lnTo>
                    <a:pt x="1" y="666"/>
                  </a:lnTo>
                  <a:lnTo>
                    <a:pt x="37" y="703"/>
                  </a:lnTo>
                  <a:lnTo>
                    <a:pt x="148" y="371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29" name="Google Shape;18629;p63"/>
            <p:cNvSpPr/>
            <p:nvPr/>
          </p:nvSpPr>
          <p:spPr>
            <a:xfrm>
              <a:off x="2373675" y="135647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296" y="1"/>
                  </a:moveTo>
                  <a:lnTo>
                    <a:pt x="1" y="148"/>
                  </a:lnTo>
                  <a:lnTo>
                    <a:pt x="37" y="185"/>
                  </a:lnTo>
                  <a:lnTo>
                    <a:pt x="333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30" name="Google Shape;18630;p63"/>
            <p:cNvSpPr/>
            <p:nvPr/>
          </p:nvSpPr>
          <p:spPr>
            <a:xfrm>
              <a:off x="2374600" y="1343525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296" y="1"/>
                  </a:moveTo>
                  <a:lnTo>
                    <a:pt x="259" y="75"/>
                  </a:lnTo>
                  <a:lnTo>
                    <a:pt x="0" y="66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31" name="Google Shape;18631;p63"/>
            <p:cNvSpPr/>
            <p:nvPr/>
          </p:nvSpPr>
          <p:spPr>
            <a:xfrm>
              <a:off x="2374600" y="1361100"/>
              <a:ext cx="6500" cy="9275"/>
            </a:xfrm>
            <a:custGeom>
              <a:avLst/>
              <a:gdLst/>
              <a:ahLst/>
              <a:cxnLst/>
              <a:rect l="l" t="t" r="r" b="b"/>
              <a:pathLst>
                <a:path w="260" h="371" extrusionOk="0">
                  <a:moveTo>
                    <a:pt x="0" y="0"/>
                  </a:moveTo>
                  <a:lnTo>
                    <a:pt x="259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32" name="Google Shape;18632;p63"/>
            <p:cNvSpPr/>
            <p:nvPr/>
          </p:nvSpPr>
          <p:spPr>
            <a:xfrm>
              <a:off x="2374600" y="13564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0" y="185"/>
                  </a:lnTo>
                  <a:lnTo>
                    <a:pt x="0" y="185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33" name="Google Shape;18633;p63"/>
            <p:cNvSpPr/>
            <p:nvPr/>
          </p:nvSpPr>
          <p:spPr>
            <a:xfrm>
              <a:off x="2376450" y="136017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0" y="0"/>
                  </a:moveTo>
                  <a:lnTo>
                    <a:pt x="0" y="37"/>
                  </a:lnTo>
                  <a:lnTo>
                    <a:pt x="185" y="407"/>
                  </a:lnTo>
                  <a:lnTo>
                    <a:pt x="222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34" name="Google Shape;18634;p63"/>
            <p:cNvSpPr/>
            <p:nvPr/>
          </p:nvSpPr>
          <p:spPr>
            <a:xfrm>
              <a:off x="2373675" y="1345375"/>
              <a:ext cx="950" cy="94300"/>
            </a:xfrm>
            <a:custGeom>
              <a:avLst/>
              <a:gdLst/>
              <a:ahLst/>
              <a:cxnLst/>
              <a:rect l="l" t="t" r="r" b="b"/>
              <a:pathLst>
                <a:path w="38" h="3772" extrusionOk="0">
                  <a:moveTo>
                    <a:pt x="37" y="1"/>
                  </a:moveTo>
                  <a:lnTo>
                    <a:pt x="1" y="38"/>
                  </a:lnTo>
                  <a:lnTo>
                    <a:pt x="1" y="3772"/>
                  </a:lnTo>
                  <a:lnTo>
                    <a:pt x="37" y="373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35" name="Google Shape;18635;p63"/>
            <p:cNvSpPr/>
            <p:nvPr/>
          </p:nvSpPr>
          <p:spPr>
            <a:xfrm>
              <a:off x="2373675" y="1346300"/>
              <a:ext cx="2800" cy="93375"/>
            </a:xfrm>
            <a:custGeom>
              <a:avLst/>
              <a:gdLst/>
              <a:ahLst/>
              <a:cxnLst/>
              <a:rect l="l" t="t" r="r" b="b"/>
              <a:pathLst>
                <a:path w="112" h="3735" extrusionOk="0">
                  <a:moveTo>
                    <a:pt x="111" y="1"/>
                  </a:moveTo>
                  <a:lnTo>
                    <a:pt x="37" y="38"/>
                  </a:lnTo>
                  <a:lnTo>
                    <a:pt x="1" y="3735"/>
                  </a:lnTo>
                  <a:lnTo>
                    <a:pt x="111" y="373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323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36" name="Google Shape;18636;p63"/>
            <p:cNvSpPr/>
            <p:nvPr/>
          </p:nvSpPr>
          <p:spPr>
            <a:xfrm>
              <a:off x="2373675" y="1346300"/>
              <a:ext cx="950" cy="93375"/>
            </a:xfrm>
            <a:custGeom>
              <a:avLst/>
              <a:gdLst/>
              <a:ahLst/>
              <a:cxnLst/>
              <a:rect l="l" t="t" r="r" b="b"/>
              <a:pathLst>
                <a:path w="38" h="3735" extrusionOk="0">
                  <a:moveTo>
                    <a:pt x="1" y="1"/>
                  </a:moveTo>
                  <a:lnTo>
                    <a:pt x="1" y="3735"/>
                  </a:lnTo>
                  <a:lnTo>
                    <a:pt x="37" y="3735"/>
                  </a:lnTo>
                  <a:lnTo>
                    <a:pt x="37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37" name="Google Shape;18637;p63"/>
            <p:cNvSpPr/>
            <p:nvPr/>
          </p:nvSpPr>
          <p:spPr>
            <a:xfrm>
              <a:off x="2373675" y="1345375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37" y="1"/>
                  </a:moveTo>
                  <a:lnTo>
                    <a:pt x="1" y="38"/>
                  </a:lnTo>
                  <a:lnTo>
                    <a:pt x="37" y="75"/>
                  </a:lnTo>
                  <a:lnTo>
                    <a:pt x="111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38" name="Google Shape;18638;p63"/>
            <p:cNvSpPr/>
            <p:nvPr/>
          </p:nvSpPr>
          <p:spPr>
            <a:xfrm>
              <a:off x="2381075" y="1350000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0" y="1"/>
                  </a:moveTo>
                  <a:lnTo>
                    <a:pt x="74" y="3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39" name="Google Shape;18639;p63"/>
            <p:cNvSpPr/>
            <p:nvPr/>
          </p:nvSpPr>
          <p:spPr>
            <a:xfrm>
              <a:off x="2374600" y="1374050"/>
              <a:ext cx="8350" cy="5550"/>
            </a:xfrm>
            <a:custGeom>
              <a:avLst/>
              <a:gdLst/>
              <a:ahLst/>
              <a:cxnLst/>
              <a:rect l="l" t="t" r="r" b="b"/>
              <a:pathLst>
                <a:path w="334" h="222" extrusionOk="0">
                  <a:moveTo>
                    <a:pt x="74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333" y="18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40" name="Google Shape;18640;p63"/>
            <p:cNvSpPr/>
            <p:nvPr/>
          </p:nvSpPr>
          <p:spPr>
            <a:xfrm>
              <a:off x="2374600" y="13749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0" y="1"/>
                  </a:moveTo>
                  <a:lnTo>
                    <a:pt x="296" y="186"/>
                  </a:lnTo>
                  <a:lnTo>
                    <a:pt x="296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41" name="Google Shape;18641;p63"/>
            <p:cNvSpPr/>
            <p:nvPr/>
          </p:nvSpPr>
          <p:spPr>
            <a:xfrm>
              <a:off x="2374600" y="138790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5"/>
                  </a:lnTo>
                  <a:lnTo>
                    <a:pt x="333" y="14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42" name="Google Shape;18642;p63"/>
            <p:cNvSpPr/>
            <p:nvPr/>
          </p:nvSpPr>
          <p:spPr>
            <a:xfrm>
              <a:off x="2376450" y="137865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5" y="1"/>
                  </a:moveTo>
                  <a:lnTo>
                    <a:pt x="0" y="37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43" name="Google Shape;18643;p63"/>
            <p:cNvSpPr/>
            <p:nvPr/>
          </p:nvSpPr>
          <p:spPr>
            <a:xfrm>
              <a:off x="2374600" y="1378650"/>
              <a:ext cx="6500" cy="9275"/>
            </a:xfrm>
            <a:custGeom>
              <a:avLst/>
              <a:gdLst/>
              <a:ahLst/>
              <a:cxnLst/>
              <a:rect l="l" t="t" r="r" b="b"/>
              <a:pathLst>
                <a:path w="260" h="371" extrusionOk="0">
                  <a:moveTo>
                    <a:pt x="259" y="1"/>
                  </a:moveTo>
                  <a:lnTo>
                    <a:pt x="0" y="371"/>
                  </a:lnTo>
                  <a:lnTo>
                    <a:pt x="74" y="37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44" name="Google Shape;18644;p63"/>
            <p:cNvSpPr/>
            <p:nvPr/>
          </p:nvSpPr>
          <p:spPr>
            <a:xfrm>
              <a:off x="2374600" y="1388825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0" y="1"/>
                  </a:moveTo>
                  <a:lnTo>
                    <a:pt x="148" y="370"/>
                  </a:lnTo>
                  <a:lnTo>
                    <a:pt x="296" y="666"/>
                  </a:lnTo>
                  <a:lnTo>
                    <a:pt x="185" y="29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45" name="Google Shape;18645;p63"/>
            <p:cNvSpPr/>
            <p:nvPr/>
          </p:nvSpPr>
          <p:spPr>
            <a:xfrm>
              <a:off x="2374600" y="1400850"/>
              <a:ext cx="8350" cy="5550"/>
            </a:xfrm>
            <a:custGeom>
              <a:avLst/>
              <a:gdLst/>
              <a:ahLst/>
              <a:cxnLst/>
              <a:rect l="l" t="t" r="r" b="b"/>
              <a:pathLst>
                <a:path w="334" h="222" extrusionOk="0">
                  <a:moveTo>
                    <a:pt x="74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333" y="18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46" name="Google Shape;18646;p63"/>
            <p:cNvSpPr/>
            <p:nvPr/>
          </p:nvSpPr>
          <p:spPr>
            <a:xfrm>
              <a:off x="2374600" y="1388825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0" y="1"/>
                  </a:moveTo>
                  <a:lnTo>
                    <a:pt x="259" y="666"/>
                  </a:lnTo>
                  <a:lnTo>
                    <a:pt x="296" y="66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47" name="Google Shape;18647;p63"/>
            <p:cNvSpPr/>
            <p:nvPr/>
          </p:nvSpPr>
          <p:spPr>
            <a:xfrm>
              <a:off x="2374600" y="13879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48" name="Google Shape;18648;p63"/>
            <p:cNvSpPr/>
            <p:nvPr/>
          </p:nvSpPr>
          <p:spPr>
            <a:xfrm>
              <a:off x="2374600" y="141470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6"/>
                  </a:lnTo>
                  <a:lnTo>
                    <a:pt x="333" y="11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49" name="Google Shape;18649;p63"/>
            <p:cNvSpPr/>
            <p:nvPr/>
          </p:nvSpPr>
          <p:spPr>
            <a:xfrm>
              <a:off x="2374600" y="1415625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0" y="1"/>
                  </a:moveTo>
                  <a:lnTo>
                    <a:pt x="148" y="370"/>
                  </a:lnTo>
                  <a:lnTo>
                    <a:pt x="296" y="629"/>
                  </a:lnTo>
                  <a:lnTo>
                    <a:pt x="185" y="33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50" name="Google Shape;18650;p63"/>
            <p:cNvSpPr/>
            <p:nvPr/>
          </p:nvSpPr>
          <p:spPr>
            <a:xfrm>
              <a:off x="2374600" y="1426725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74" y="0"/>
                  </a:moveTo>
                  <a:lnTo>
                    <a:pt x="0" y="74"/>
                  </a:lnTo>
                  <a:lnTo>
                    <a:pt x="0" y="111"/>
                  </a:lnTo>
                  <a:lnTo>
                    <a:pt x="296" y="259"/>
                  </a:lnTo>
                  <a:lnTo>
                    <a:pt x="333" y="18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51" name="Google Shape;18651;p63"/>
            <p:cNvSpPr/>
            <p:nvPr/>
          </p:nvSpPr>
          <p:spPr>
            <a:xfrm>
              <a:off x="2374600" y="143780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74" y="1"/>
                  </a:moveTo>
                  <a:lnTo>
                    <a:pt x="0" y="38"/>
                  </a:lnTo>
                  <a:lnTo>
                    <a:pt x="0" y="75"/>
                  </a:lnTo>
                  <a:lnTo>
                    <a:pt x="296" y="223"/>
                  </a:lnTo>
                  <a:lnTo>
                    <a:pt x="333" y="18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52" name="Google Shape;18652;p63"/>
            <p:cNvSpPr/>
            <p:nvPr/>
          </p:nvSpPr>
          <p:spPr>
            <a:xfrm>
              <a:off x="2374600" y="14387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0" y="1"/>
                  </a:moveTo>
                  <a:lnTo>
                    <a:pt x="296" y="186"/>
                  </a:lnTo>
                  <a:lnTo>
                    <a:pt x="296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53" name="Google Shape;18653;p63"/>
            <p:cNvSpPr/>
            <p:nvPr/>
          </p:nvSpPr>
          <p:spPr>
            <a:xfrm>
              <a:off x="2376450" y="1431350"/>
              <a:ext cx="5575" cy="7400"/>
            </a:xfrm>
            <a:custGeom>
              <a:avLst/>
              <a:gdLst/>
              <a:ahLst/>
              <a:cxnLst/>
              <a:rect l="l" t="t" r="r" b="b"/>
              <a:pathLst>
                <a:path w="223" h="296" extrusionOk="0">
                  <a:moveTo>
                    <a:pt x="185" y="0"/>
                  </a:moveTo>
                  <a:lnTo>
                    <a:pt x="86" y="159"/>
                  </a:lnTo>
                  <a:lnTo>
                    <a:pt x="222" y="0"/>
                  </a:lnTo>
                  <a:close/>
                  <a:moveTo>
                    <a:pt x="86" y="159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86" y="159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54" name="Google Shape;18654;p63"/>
            <p:cNvSpPr/>
            <p:nvPr/>
          </p:nvSpPr>
          <p:spPr>
            <a:xfrm>
              <a:off x="2374600" y="1431350"/>
              <a:ext cx="6500" cy="7400"/>
            </a:xfrm>
            <a:custGeom>
              <a:avLst/>
              <a:gdLst/>
              <a:ahLst/>
              <a:cxnLst/>
              <a:rect l="l" t="t" r="r" b="b"/>
              <a:pathLst>
                <a:path w="260" h="296" extrusionOk="0">
                  <a:moveTo>
                    <a:pt x="259" y="0"/>
                  </a:moveTo>
                  <a:lnTo>
                    <a:pt x="0" y="296"/>
                  </a:lnTo>
                  <a:lnTo>
                    <a:pt x="74" y="29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55" name="Google Shape;18655;p63"/>
            <p:cNvSpPr/>
            <p:nvPr/>
          </p:nvSpPr>
          <p:spPr>
            <a:xfrm>
              <a:off x="2374600" y="14285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0" y="0"/>
                  </a:moveTo>
                  <a:lnTo>
                    <a:pt x="0" y="37"/>
                  </a:lnTo>
                  <a:lnTo>
                    <a:pt x="296" y="185"/>
                  </a:lnTo>
                  <a:lnTo>
                    <a:pt x="296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56" name="Google Shape;18656;p63"/>
            <p:cNvSpPr/>
            <p:nvPr/>
          </p:nvSpPr>
          <p:spPr>
            <a:xfrm>
              <a:off x="2374600" y="1415625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0" y="1"/>
                  </a:moveTo>
                  <a:lnTo>
                    <a:pt x="259" y="629"/>
                  </a:lnTo>
                  <a:lnTo>
                    <a:pt x="296" y="62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57" name="Google Shape;18657;p63"/>
            <p:cNvSpPr/>
            <p:nvPr/>
          </p:nvSpPr>
          <p:spPr>
            <a:xfrm>
              <a:off x="2374600" y="14147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6"/>
                  </a:lnTo>
                  <a:lnTo>
                    <a:pt x="296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58" name="Google Shape;18658;p63"/>
            <p:cNvSpPr/>
            <p:nvPr/>
          </p:nvSpPr>
          <p:spPr>
            <a:xfrm>
              <a:off x="2376450" y="1405475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185" y="0"/>
                  </a:moveTo>
                  <a:lnTo>
                    <a:pt x="70" y="254"/>
                  </a:lnTo>
                  <a:lnTo>
                    <a:pt x="222" y="0"/>
                  </a:lnTo>
                  <a:close/>
                  <a:moveTo>
                    <a:pt x="70" y="254"/>
                  </a:moveTo>
                  <a:lnTo>
                    <a:pt x="0" y="370"/>
                  </a:lnTo>
                  <a:lnTo>
                    <a:pt x="0" y="407"/>
                  </a:lnTo>
                  <a:lnTo>
                    <a:pt x="70" y="254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59" name="Google Shape;18659;p63"/>
            <p:cNvSpPr/>
            <p:nvPr/>
          </p:nvSpPr>
          <p:spPr>
            <a:xfrm>
              <a:off x="2374600" y="1401775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0" y="0"/>
                  </a:moveTo>
                  <a:lnTo>
                    <a:pt x="296" y="185"/>
                  </a:lnTo>
                  <a:lnTo>
                    <a:pt x="296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60" name="Google Shape;18660;p63"/>
            <p:cNvSpPr/>
            <p:nvPr/>
          </p:nvSpPr>
          <p:spPr>
            <a:xfrm>
              <a:off x="2374600" y="1405475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259" y="0"/>
                  </a:moveTo>
                  <a:lnTo>
                    <a:pt x="0" y="370"/>
                  </a:lnTo>
                  <a:lnTo>
                    <a:pt x="74" y="40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61" name="Google Shape;18661;p63"/>
            <p:cNvSpPr/>
            <p:nvPr/>
          </p:nvSpPr>
          <p:spPr>
            <a:xfrm>
              <a:off x="2374600" y="134815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0" y="1"/>
                  </a:moveTo>
                  <a:lnTo>
                    <a:pt x="148" y="371"/>
                  </a:lnTo>
                  <a:lnTo>
                    <a:pt x="296" y="666"/>
                  </a:lnTo>
                  <a:lnTo>
                    <a:pt x="185" y="33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62" name="Google Shape;18662;p63"/>
            <p:cNvSpPr/>
            <p:nvPr/>
          </p:nvSpPr>
          <p:spPr>
            <a:xfrm>
              <a:off x="2374600" y="136110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0" y="0"/>
                  </a:moveTo>
                  <a:lnTo>
                    <a:pt x="0" y="37"/>
                  </a:lnTo>
                  <a:lnTo>
                    <a:pt x="296" y="185"/>
                  </a:lnTo>
                  <a:lnTo>
                    <a:pt x="333" y="14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63" name="Google Shape;18663;p63"/>
            <p:cNvSpPr/>
            <p:nvPr/>
          </p:nvSpPr>
          <p:spPr>
            <a:xfrm>
              <a:off x="2374600" y="134815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0" y="1"/>
                  </a:moveTo>
                  <a:lnTo>
                    <a:pt x="259" y="666"/>
                  </a:lnTo>
                  <a:lnTo>
                    <a:pt x="296" y="666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64" name="Google Shape;18664;p63"/>
            <p:cNvSpPr/>
            <p:nvPr/>
          </p:nvSpPr>
          <p:spPr>
            <a:xfrm>
              <a:off x="2376450" y="1364800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222" y="0"/>
                  </a:moveTo>
                  <a:lnTo>
                    <a:pt x="185" y="37"/>
                  </a:lnTo>
                  <a:lnTo>
                    <a:pt x="111" y="185"/>
                  </a:lnTo>
                  <a:lnTo>
                    <a:pt x="222" y="0"/>
                  </a:lnTo>
                  <a:close/>
                  <a:moveTo>
                    <a:pt x="111" y="185"/>
                  </a:moveTo>
                  <a:lnTo>
                    <a:pt x="0" y="370"/>
                  </a:lnTo>
                  <a:lnTo>
                    <a:pt x="0" y="407"/>
                  </a:lnTo>
                  <a:lnTo>
                    <a:pt x="111" y="185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65" name="Google Shape;18665;p63"/>
            <p:cNvSpPr/>
            <p:nvPr/>
          </p:nvSpPr>
          <p:spPr>
            <a:xfrm>
              <a:off x="2374600" y="13611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0" y="0"/>
                  </a:moveTo>
                  <a:lnTo>
                    <a:pt x="0" y="37"/>
                  </a:lnTo>
                  <a:lnTo>
                    <a:pt x="296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66" name="Google Shape;18666;p63"/>
            <p:cNvSpPr/>
            <p:nvPr/>
          </p:nvSpPr>
          <p:spPr>
            <a:xfrm>
              <a:off x="2374600" y="1364800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259" y="0"/>
                  </a:moveTo>
                  <a:lnTo>
                    <a:pt x="0" y="407"/>
                  </a:lnTo>
                  <a:lnTo>
                    <a:pt x="74" y="407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67" name="Google Shape;18667;p63"/>
            <p:cNvSpPr/>
            <p:nvPr/>
          </p:nvSpPr>
          <p:spPr>
            <a:xfrm>
              <a:off x="2381075" y="1350925"/>
              <a:ext cx="1875" cy="93375"/>
            </a:xfrm>
            <a:custGeom>
              <a:avLst/>
              <a:gdLst/>
              <a:ahLst/>
              <a:cxnLst/>
              <a:rect l="l" t="t" r="r" b="b"/>
              <a:pathLst>
                <a:path w="75" h="3735" extrusionOk="0">
                  <a:moveTo>
                    <a:pt x="74" y="1"/>
                  </a:moveTo>
                  <a:lnTo>
                    <a:pt x="0" y="3698"/>
                  </a:lnTo>
                  <a:lnTo>
                    <a:pt x="74" y="3735"/>
                  </a:lnTo>
                  <a:lnTo>
                    <a:pt x="74" y="369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0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68" name="Google Shape;18668;p63"/>
            <p:cNvSpPr/>
            <p:nvPr/>
          </p:nvSpPr>
          <p:spPr>
            <a:xfrm>
              <a:off x="2381075" y="1350000"/>
              <a:ext cx="1875" cy="94300"/>
            </a:xfrm>
            <a:custGeom>
              <a:avLst/>
              <a:gdLst/>
              <a:ahLst/>
              <a:cxnLst/>
              <a:rect l="l" t="t" r="r" b="b"/>
              <a:pathLst>
                <a:path w="75" h="3772" extrusionOk="0">
                  <a:moveTo>
                    <a:pt x="0" y="1"/>
                  </a:moveTo>
                  <a:lnTo>
                    <a:pt x="0" y="3735"/>
                  </a:lnTo>
                  <a:lnTo>
                    <a:pt x="74" y="377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69" name="Google Shape;18669;p63"/>
            <p:cNvSpPr/>
            <p:nvPr/>
          </p:nvSpPr>
          <p:spPr>
            <a:xfrm>
              <a:off x="2388475" y="1346300"/>
              <a:ext cx="3700" cy="93375"/>
            </a:xfrm>
            <a:custGeom>
              <a:avLst/>
              <a:gdLst/>
              <a:ahLst/>
              <a:cxnLst/>
              <a:rect l="l" t="t" r="r" b="b"/>
              <a:pathLst>
                <a:path w="148" h="3735" extrusionOk="0">
                  <a:moveTo>
                    <a:pt x="0" y="1"/>
                  </a:moveTo>
                  <a:lnTo>
                    <a:pt x="0" y="3735"/>
                  </a:lnTo>
                  <a:lnTo>
                    <a:pt x="148" y="3735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33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70" name="Google Shape;18670;p63"/>
            <p:cNvSpPr/>
            <p:nvPr/>
          </p:nvSpPr>
          <p:spPr>
            <a:xfrm>
              <a:off x="2390300" y="1346300"/>
              <a:ext cx="1875" cy="93375"/>
            </a:xfrm>
            <a:custGeom>
              <a:avLst/>
              <a:gdLst/>
              <a:ahLst/>
              <a:cxnLst/>
              <a:rect l="l" t="t" r="r" b="b"/>
              <a:pathLst>
                <a:path w="75" h="3735" extrusionOk="0">
                  <a:moveTo>
                    <a:pt x="75" y="1"/>
                  </a:moveTo>
                  <a:lnTo>
                    <a:pt x="1" y="38"/>
                  </a:lnTo>
                  <a:lnTo>
                    <a:pt x="1" y="3735"/>
                  </a:lnTo>
                  <a:lnTo>
                    <a:pt x="75" y="373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71" name="Google Shape;18671;p63"/>
            <p:cNvSpPr/>
            <p:nvPr/>
          </p:nvSpPr>
          <p:spPr>
            <a:xfrm>
              <a:off x="2388475" y="1345375"/>
              <a:ext cx="3700" cy="1875"/>
            </a:xfrm>
            <a:custGeom>
              <a:avLst/>
              <a:gdLst/>
              <a:ahLst/>
              <a:cxnLst/>
              <a:rect l="l" t="t" r="r" b="b"/>
              <a:pathLst>
                <a:path w="148" h="75" extrusionOk="0">
                  <a:moveTo>
                    <a:pt x="74" y="1"/>
                  </a:moveTo>
                  <a:lnTo>
                    <a:pt x="0" y="38"/>
                  </a:lnTo>
                  <a:lnTo>
                    <a:pt x="74" y="75"/>
                  </a:lnTo>
                  <a:lnTo>
                    <a:pt x="148" y="3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72" name="Google Shape;18672;p63"/>
            <p:cNvSpPr/>
            <p:nvPr/>
          </p:nvSpPr>
          <p:spPr>
            <a:xfrm>
              <a:off x="2382000" y="1350000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0" y="1"/>
                  </a:moveTo>
                  <a:lnTo>
                    <a:pt x="37" y="3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73" name="Google Shape;18673;p63"/>
            <p:cNvSpPr/>
            <p:nvPr/>
          </p:nvSpPr>
          <p:spPr>
            <a:xfrm>
              <a:off x="2382925" y="1374050"/>
              <a:ext cx="7400" cy="5550"/>
            </a:xfrm>
            <a:custGeom>
              <a:avLst/>
              <a:gdLst/>
              <a:ahLst/>
              <a:cxnLst/>
              <a:rect l="l" t="t" r="r" b="b"/>
              <a:pathLst>
                <a:path w="296" h="222" extrusionOk="0">
                  <a:moveTo>
                    <a:pt x="296" y="0"/>
                  </a:moveTo>
                  <a:lnTo>
                    <a:pt x="0" y="185"/>
                  </a:lnTo>
                  <a:lnTo>
                    <a:pt x="0" y="222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74" name="Google Shape;18674;p63"/>
            <p:cNvSpPr/>
            <p:nvPr/>
          </p:nvSpPr>
          <p:spPr>
            <a:xfrm>
              <a:off x="2382925" y="137495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1"/>
                  </a:moveTo>
                  <a:lnTo>
                    <a:pt x="0" y="149"/>
                  </a:lnTo>
                  <a:lnTo>
                    <a:pt x="0" y="18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75" name="Google Shape;18675;p63"/>
            <p:cNvSpPr/>
            <p:nvPr/>
          </p:nvSpPr>
          <p:spPr>
            <a:xfrm>
              <a:off x="2382925" y="138790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1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76" name="Google Shape;18676;p63"/>
            <p:cNvSpPr/>
            <p:nvPr/>
          </p:nvSpPr>
          <p:spPr>
            <a:xfrm>
              <a:off x="2383850" y="1378650"/>
              <a:ext cx="6475" cy="9275"/>
            </a:xfrm>
            <a:custGeom>
              <a:avLst/>
              <a:gdLst/>
              <a:ahLst/>
              <a:cxnLst/>
              <a:rect l="l" t="t" r="r" b="b"/>
              <a:pathLst>
                <a:path w="259" h="371" extrusionOk="0">
                  <a:moveTo>
                    <a:pt x="0" y="1"/>
                  </a:moveTo>
                  <a:lnTo>
                    <a:pt x="185" y="371"/>
                  </a:lnTo>
                  <a:lnTo>
                    <a:pt x="259" y="37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77" name="Google Shape;18677;p63"/>
            <p:cNvSpPr/>
            <p:nvPr/>
          </p:nvSpPr>
          <p:spPr>
            <a:xfrm>
              <a:off x="2383850" y="1378650"/>
              <a:ext cx="6475" cy="9275"/>
            </a:xfrm>
            <a:custGeom>
              <a:avLst/>
              <a:gdLst/>
              <a:ahLst/>
              <a:cxnLst/>
              <a:rect l="l" t="t" r="r" b="b"/>
              <a:pathLst>
                <a:path w="259" h="371" extrusionOk="0">
                  <a:moveTo>
                    <a:pt x="0" y="1"/>
                  </a:moveTo>
                  <a:lnTo>
                    <a:pt x="0" y="1"/>
                  </a:lnTo>
                  <a:lnTo>
                    <a:pt x="259" y="371"/>
                  </a:lnTo>
                  <a:lnTo>
                    <a:pt x="259" y="37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78" name="Google Shape;18678;p63"/>
            <p:cNvSpPr/>
            <p:nvPr/>
          </p:nvSpPr>
          <p:spPr>
            <a:xfrm>
              <a:off x="2382925" y="1388825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222" y="1"/>
                  </a:moveTo>
                  <a:lnTo>
                    <a:pt x="148" y="296"/>
                  </a:lnTo>
                  <a:lnTo>
                    <a:pt x="0" y="666"/>
                  </a:lnTo>
                  <a:lnTo>
                    <a:pt x="148" y="37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79" name="Google Shape;18679;p63"/>
            <p:cNvSpPr/>
            <p:nvPr/>
          </p:nvSpPr>
          <p:spPr>
            <a:xfrm>
              <a:off x="2382925" y="1400850"/>
              <a:ext cx="7400" cy="5550"/>
            </a:xfrm>
            <a:custGeom>
              <a:avLst/>
              <a:gdLst/>
              <a:ahLst/>
              <a:cxnLst/>
              <a:rect l="l" t="t" r="r" b="b"/>
              <a:pathLst>
                <a:path w="296" h="222" extrusionOk="0">
                  <a:moveTo>
                    <a:pt x="296" y="0"/>
                  </a:moveTo>
                  <a:lnTo>
                    <a:pt x="0" y="185"/>
                  </a:lnTo>
                  <a:lnTo>
                    <a:pt x="0" y="222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80" name="Google Shape;18680;p63"/>
            <p:cNvSpPr/>
            <p:nvPr/>
          </p:nvSpPr>
          <p:spPr>
            <a:xfrm>
              <a:off x="2382925" y="1388825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296" y="1"/>
                  </a:moveTo>
                  <a:lnTo>
                    <a:pt x="0" y="666"/>
                  </a:lnTo>
                  <a:lnTo>
                    <a:pt x="37" y="66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81" name="Google Shape;18681;p63"/>
            <p:cNvSpPr/>
            <p:nvPr/>
          </p:nvSpPr>
          <p:spPr>
            <a:xfrm>
              <a:off x="2382925" y="138790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1"/>
                  </a:moveTo>
                  <a:lnTo>
                    <a:pt x="0" y="185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82" name="Google Shape;18682;p63"/>
            <p:cNvSpPr/>
            <p:nvPr/>
          </p:nvSpPr>
          <p:spPr>
            <a:xfrm>
              <a:off x="2382925" y="141470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1"/>
                  </a:moveTo>
                  <a:lnTo>
                    <a:pt x="0" y="112"/>
                  </a:lnTo>
                  <a:lnTo>
                    <a:pt x="0" y="186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83" name="Google Shape;18683;p63"/>
            <p:cNvSpPr/>
            <p:nvPr/>
          </p:nvSpPr>
          <p:spPr>
            <a:xfrm>
              <a:off x="2382925" y="1415625"/>
              <a:ext cx="7400" cy="15750"/>
            </a:xfrm>
            <a:custGeom>
              <a:avLst/>
              <a:gdLst/>
              <a:ahLst/>
              <a:cxnLst/>
              <a:rect l="l" t="t" r="r" b="b"/>
              <a:pathLst>
                <a:path w="296" h="630" extrusionOk="0">
                  <a:moveTo>
                    <a:pt x="222" y="1"/>
                  </a:moveTo>
                  <a:lnTo>
                    <a:pt x="148" y="333"/>
                  </a:lnTo>
                  <a:lnTo>
                    <a:pt x="0" y="629"/>
                  </a:lnTo>
                  <a:lnTo>
                    <a:pt x="148" y="37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84" name="Google Shape;18684;p63"/>
            <p:cNvSpPr/>
            <p:nvPr/>
          </p:nvSpPr>
          <p:spPr>
            <a:xfrm>
              <a:off x="2382925" y="1426725"/>
              <a:ext cx="7400" cy="6500"/>
            </a:xfrm>
            <a:custGeom>
              <a:avLst/>
              <a:gdLst/>
              <a:ahLst/>
              <a:cxnLst/>
              <a:rect l="l" t="t" r="r" b="b"/>
              <a:pathLst>
                <a:path w="296" h="260" extrusionOk="0">
                  <a:moveTo>
                    <a:pt x="296" y="0"/>
                  </a:moveTo>
                  <a:lnTo>
                    <a:pt x="0" y="185"/>
                  </a:lnTo>
                  <a:lnTo>
                    <a:pt x="0" y="259"/>
                  </a:lnTo>
                  <a:lnTo>
                    <a:pt x="296" y="111"/>
                  </a:lnTo>
                  <a:lnTo>
                    <a:pt x="296" y="7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85" name="Google Shape;18685;p63"/>
            <p:cNvSpPr/>
            <p:nvPr/>
          </p:nvSpPr>
          <p:spPr>
            <a:xfrm>
              <a:off x="2382925" y="1437800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222" y="1"/>
                  </a:moveTo>
                  <a:lnTo>
                    <a:pt x="0" y="112"/>
                  </a:lnTo>
                  <a:lnTo>
                    <a:pt x="0" y="223"/>
                  </a:lnTo>
                  <a:lnTo>
                    <a:pt x="296" y="75"/>
                  </a:lnTo>
                  <a:lnTo>
                    <a:pt x="296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86" name="Google Shape;18686;p63"/>
            <p:cNvSpPr/>
            <p:nvPr/>
          </p:nvSpPr>
          <p:spPr>
            <a:xfrm>
              <a:off x="2382925" y="143872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1"/>
                  </a:moveTo>
                  <a:lnTo>
                    <a:pt x="0" y="149"/>
                  </a:lnTo>
                  <a:lnTo>
                    <a:pt x="0" y="18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87" name="Google Shape;18687;p63"/>
            <p:cNvSpPr/>
            <p:nvPr/>
          </p:nvSpPr>
          <p:spPr>
            <a:xfrm>
              <a:off x="2383850" y="1431350"/>
              <a:ext cx="6475" cy="7400"/>
            </a:xfrm>
            <a:custGeom>
              <a:avLst/>
              <a:gdLst/>
              <a:ahLst/>
              <a:cxnLst/>
              <a:rect l="l" t="t" r="r" b="b"/>
              <a:pathLst>
                <a:path w="259" h="296" extrusionOk="0">
                  <a:moveTo>
                    <a:pt x="0" y="0"/>
                  </a:moveTo>
                  <a:lnTo>
                    <a:pt x="185" y="259"/>
                  </a:lnTo>
                  <a:lnTo>
                    <a:pt x="259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88" name="Google Shape;18688;p63"/>
            <p:cNvSpPr/>
            <p:nvPr/>
          </p:nvSpPr>
          <p:spPr>
            <a:xfrm>
              <a:off x="2383850" y="1431350"/>
              <a:ext cx="6475" cy="7400"/>
            </a:xfrm>
            <a:custGeom>
              <a:avLst/>
              <a:gdLst/>
              <a:ahLst/>
              <a:cxnLst/>
              <a:rect l="l" t="t" r="r" b="b"/>
              <a:pathLst>
                <a:path w="259" h="296" extrusionOk="0">
                  <a:moveTo>
                    <a:pt x="0" y="0"/>
                  </a:moveTo>
                  <a:lnTo>
                    <a:pt x="0" y="0"/>
                  </a:lnTo>
                  <a:lnTo>
                    <a:pt x="259" y="296"/>
                  </a:lnTo>
                  <a:lnTo>
                    <a:pt x="259" y="296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89" name="Google Shape;18689;p63"/>
            <p:cNvSpPr/>
            <p:nvPr/>
          </p:nvSpPr>
          <p:spPr>
            <a:xfrm>
              <a:off x="2382925" y="14285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0"/>
                  </a:moveTo>
                  <a:lnTo>
                    <a:pt x="0" y="111"/>
                  </a:lnTo>
                  <a:lnTo>
                    <a:pt x="0" y="185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90" name="Google Shape;18690;p63"/>
            <p:cNvSpPr/>
            <p:nvPr/>
          </p:nvSpPr>
          <p:spPr>
            <a:xfrm>
              <a:off x="2382925" y="1415625"/>
              <a:ext cx="7400" cy="15750"/>
            </a:xfrm>
            <a:custGeom>
              <a:avLst/>
              <a:gdLst/>
              <a:ahLst/>
              <a:cxnLst/>
              <a:rect l="l" t="t" r="r" b="b"/>
              <a:pathLst>
                <a:path w="296" h="630" extrusionOk="0">
                  <a:moveTo>
                    <a:pt x="296" y="1"/>
                  </a:moveTo>
                  <a:lnTo>
                    <a:pt x="0" y="629"/>
                  </a:lnTo>
                  <a:lnTo>
                    <a:pt x="37" y="629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91" name="Google Shape;18691;p63"/>
            <p:cNvSpPr/>
            <p:nvPr/>
          </p:nvSpPr>
          <p:spPr>
            <a:xfrm>
              <a:off x="2382925" y="141470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1"/>
                  </a:moveTo>
                  <a:lnTo>
                    <a:pt x="0" y="186"/>
                  </a:lnTo>
                  <a:lnTo>
                    <a:pt x="0" y="186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92" name="Google Shape;18692;p63"/>
            <p:cNvSpPr/>
            <p:nvPr/>
          </p:nvSpPr>
          <p:spPr>
            <a:xfrm>
              <a:off x="2383850" y="1405475"/>
              <a:ext cx="6475" cy="10175"/>
            </a:xfrm>
            <a:custGeom>
              <a:avLst/>
              <a:gdLst/>
              <a:ahLst/>
              <a:cxnLst/>
              <a:rect l="l" t="t" r="r" b="b"/>
              <a:pathLst>
                <a:path w="259" h="407" extrusionOk="0">
                  <a:moveTo>
                    <a:pt x="0" y="0"/>
                  </a:moveTo>
                  <a:lnTo>
                    <a:pt x="185" y="370"/>
                  </a:lnTo>
                  <a:lnTo>
                    <a:pt x="259" y="40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93" name="Google Shape;18693;p63"/>
            <p:cNvSpPr/>
            <p:nvPr/>
          </p:nvSpPr>
          <p:spPr>
            <a:xfrm>
              <a:off x="2382925" y="1401775"/>
              <a:ext cx="7400" cy="4625"/>
            </a:xfrm>
            <a:custGeom>
              <a:avLst/>
              <a:gdLst/>
              <a:ahLst/>
              <a:cxnLst/>
              <a:rect l="l" t="t" r="r" b="b"/>
              <a:pathLst>
                <a:path w="296" h="185" extrusionOk="0">
                  <a:moveTo>
                    <a:pt x="296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94" name="Google Shape;18694;p63"/>
            <p:cNvSpPr/>
            <p:nvPr/>
          </p:nvSpPr>
          <p:spPr>
            <a:xfrm>
              <a:off x="2383850" y="1405475"/>
              <a:ext cx="6475" cy="10175"/>
            </a:xfrm>
            <a:custGeom>
              <a:avLst/>
              <a:gdLst/>
              <a:ahLst/>
              <a:cxnLst/>
              <a:rect l="l" t="t" r="r" b="b"/>
              <a:pathLst>
                <a:path w="259" h="407" extrusionOk="0">
                  <a:moveTo>
                    <a:pt x="0" y="0"/>
                  </a:moveTo>
                  <a:lnTo>
                    <a:pt x="259" y="407"/>
                  </a:lnTo>
                  <a:lnTo>
                    <a:pt x="259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95" name="Google Shape;18695;p63"/>
            <p:cNvSpPr/>
            <p:nvPr/>
          </p:nvSpPr>
          <p:spPr>
            <a:xfrm>
              <a:off x="2382925" y="1348150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222" y="1"/>
                  </a:moveTo>
                  <a:lnTo>
                    <a:pt x="148" y="334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148" y="371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96" name="Google Shape;18696;p63"/>
            <p:cNvSpPr/>
            <p:nvPr/>
          </p:nvSpPr>
          <p:spPr>
            <a:xfrm>
              <a:off x="2382925" y="136110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97" name="Google Shape;18697;p63"/>
            <p:cNvSpPr/>
            <p:nvPr/>
          </p:nvSpPr>
          <p:spPr>
            <a:xfrm>
              <a:off x="2382925" y="1348150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296" y="1"/>
                  </a:moveTo>
                  <a:lnTo>
                    <a:pt x="167" y="334"/>
                  </a:lnTo>
                  <a:lnTo>
                    <a:pt x="296" y="75"/>
                  </a:lnTo>
                  <a:lnTo>
                    <a:pt x="296" y="1"/>
                  </a:lnTo>
                  <a:close/>
                  <a:moveTo>
                    <a:pt x="167" y="334"/>
                  </a:moveTo>
                  <a:lnTo>
                    <a:pt x="0" y="666"/>
                  </a:lnTo>
                  <a:lnTo>
                    <a:pt x="37" y="666"/>
                  </a:lnTo>
                  <a:lnTo>
                    <a:pt x="167" y="334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98" name="Google Shape;18698;p63"/>
            <p:cNvSpPr/>
            <p:nvPr/>
          </p:nvSpPr>
          <p:spPr>
            <a:xfrm>
              <a:off x="2383850" y="1364800"/>
              <a:ext cx="6475" cy="10175"/>
            </a:xfrm>
            <a:custGeom>
              <a:avLst/>
              <a:gdLst/>
              <a:ahLst/>
              <a:cxnLst/>
              <a:rect l="l" t="t" r="r" b="b"/>
              <a:pathLst>
                <a:path w="259" h="407" extrusionOk="0">
                  <a:moveTo>
                    <a:pt x="0" y="0"/>
                  </a:moveTo>
                  <a:lnTo>
                    <a:pt x="0" y="37"/>
                  </a:lnTo>
                  <a:lnTo>
                    <a:pt x="19" y="37"/>
                  </a:lnTo>
                  <a:lnTo>
                    <a:pt x="0" y="0"/>
                  </a:lnTo>
                  <a:close/>
                  <a:moveTo>
                    <a:pt x="19" y="37"/>
                  </a:moveTo>
                  <a:lnTo>
                    <a:pt x="185" y="370"/>
                  </a:lnTo>
                  <a:lnTo>
                    <a:pt x="259" y="407"/>
                  </a:lnTo>
                  <a:lnTo>
                    <a:pt x="259" y="407"/>
                  </a:lnTo>
                  <a:lnTo>
                    <a:pt x="74" y="37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99" name="Google Shape;18699;p63"/>
            <p:cNvSpPr/>
            <p:nvPr/>
          </p:nvSpPr>
          <p:spPr>
            <a:xfrm>
              <a:off x="2382925" y="136110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0"/>
                  </a:moveTo>
                  <a:lnTo>
                    <a:pt x="0" y="185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00" name="Google Shape;18700;p63"/>
            <p:cNvSpPr/>
            <p:nvPr/>
          </p:nvSpPr>
          <p:spPr>
            <a:xfrm>
              <a:off x="2383850" y="1364800"/>
              <a:ext cx="6475" cy="10175"/>
            </a:xfrm>
            <a:custGeom>
              <a:avLst/>
              <a:gdLst/>
              <a:ahLst/>
              <a:cxnLst/>
              <a:rect l="l" t="t" r="r" b="b"/>
              <a:pathLst>
                <a:path w="259" h="407" extrusionOk="0">
                  <a:moveTo>
                    <a:pt x="0" y="0"/>
                  </a:moveTo>
                  <a:lnTo>
                    <a:pt x="0" y="37"/>
                  </a:lnTo>
                  <a:lnTo>
                    <a:pt x="259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01" name="Google Shape;18701;p63"/>
            <p:cNvSpPr/>
            <p:nvPr/>
          </p:nvSpPr>
          <p:spPr>
            <a:xfrm>
              <a:off x="2382925" y="1350000"/>
              <a:ext cx="950" cy="94300"/>
            </a:xfrm>
            <a:custGeom>
              <a:avLst/>
              <a:gdLst/>
              <a:ahLst/>
              <a:cxnLst/>
              <a:rect l="l" t="t" r="r" b="b"/>
              <a:pathLst>
                <a:path w="38" h="3772" extrusionOk="0">
                  <a:moveTo>
                    <a:pt x="37" y="1"/>
                  </a:moveTo>
                  <a:lnTo>
                    <a:pt x="0" y="38"/>
                  </a:lnTo>
                  <a:lnTo>
                    <a:pt x="0" y="3772"/>
                  </a:lnTo>
                  <a:lnTo>
                    <a:pt x="37" y="373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02" name="Google Shape;18702;p63"/>
            <p:cNvSpPr/>
            <p:nvPr/>
          </p:nvSpPr>
          <p:spPr>
            <a:xfrm>
              <a:off x="2589950" y="1462775"/>
              <a:ext cx="3725" cy="95225"/>
            </a:xfrm>
            <a:custGeom>
              <a:avLst/>
              <a:gdLst/>
              <a:ahLst/>
              <a:cxnLst/>
              <a:rect l="l" t="t" r="r" b="b"/>
              <a:pathLst>
                <a:path w="149" h="3809" extrusionOk="0">
                  <a:moveTo>
                    <a:pt x="149" y="0"/>
                  </a:moveTo>
                  <a:lnTo>
                    <a:pt x="38" y="37"/>
                  </a:lnTo>
                  <a:lnTo>
                    <a:pt x="1" y="3734"/>
                  </a:lnTo>
                  <a:lnTo>
                    <a:pt x="38" y="3808"/>
                  </a:lnTo>
                  <a:lnTo>
                    <a:pt x="149" y="373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171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03" name="Google Shape;18703;p63"/>
            <p:cNvSpPr/>
            <p:nvPr/>
          </p:nvSpPr>
          <p:spPr>
            <a:xfrm>
              <a:off x="2589950" y="1462775"/>
              <a:ext cx="950" cy="95225"/>
            </a:xfrm>
            <a:custGeom>
              <a:avLst/>
              <a:gdLst/>
              <a:ahLst/>
              <a:cxnLst/>
              <a:rect l="l" t="t" r="r" b="b"/>
              <a:pathLst>
                <a:path w="38" h="3809" extrusionOk="0">
                  <a:moveTo>
                    <a:pt x="1" y="0"/>
                  </a:moveTo>
                  <a:lnTo>
                    <a:pt x="1" y="3734"/>
                  </a:lnTo>
                  <a:lnTo>
                    <a:pt x="38" y="3808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04" name="Google Shape;18704;p63"/>
            <p:cNvSpPr/>
            <p:nvPr/>
          </p:nvSpPr>
          <p:spPr>
            <a:xfrm>
              <a:off x="2589950" y="1462775"/>
              <a:ext cx="3725" cy="950"/>
            </a:xfrm>
            <a:custGeom>
              <a:avLst/>
              <a:gdLst/>
              <a:ahLst/>
              <a:cxnLst/>
              <a:rect l="l" t="t" r="r" b="b"/>
              <a:pathLst>
                <a:path w="149" h="38" extrusionOk="0">
                  <a:moveTo>
                    <a:pt x="1" y="0"/>
                  </a:moveTo>
                  <a:lnTo>
                    <a:pt x="38" y="37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05" name="Google Shape;18705;p63"/>
            <p:cNvSpPr/>
            <p:nvPr/>
          </p:nvSpPr>
          <p:spPr>
            <a:xfrm>
              <a:off x="2598275" y="146647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0" y="0"/>
                  </a:moveTo>
                  <a:lnTo>
                    <a:pt x="0" y="37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06" name="Google Shape;18706;p63"/>
            <p:cNvSpPr/>
            <p:nvPr/>
          </p:nvSpPr>
          <p:spPr>
            <a:xfrm>
              <a:off x="2591800" y="14914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0"/>
                  </a:moveTo>
                  <a:lnTo>
                    <a:pt x="1" y="74"/>
                  </a:lnTo>
                  <a:lnTo>
                    <a:pt x="259" y="185"/>
                  </a:lnTo>
                  <a:lnTo>
                    <a:pt x="296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07" name="Google Shape;18707;p63"/>
            <p:cNvSpPr/>
            <p:nvPr/>
          </p:nvSpPr>
          <p:spPr>
            <a:xfrm>
              <a:off x="2591800" y="14914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0"/>
                  </a:moveTo>
                  <a:lnTo>
                    <a:pt x="1" y="74"/>
                  </a:lnTo>
                  <a:lnTo>
                    <a:pt x="259" y="185"/>
                  </a:lnTo>
                  <a:lnTo>
                    <a:pt x="296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08" name="Google Shape;18708;p63"/>
            <p:cNvSpPr/>
            <p:nvPr/>
          </p:nvSpPr>
          <p:spPr>
            <a:xfrm>
              <a:off x="2591800" y="150435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1" y="1"/>
                  </a:moveTo>
                  <a:lnTo>
                    <a:pt x="1" y="38"/>
                  </a:lnTo>
                  <a:lnTo>
                    <a:pt x="259" y="223"/>
                  </a:lnTo>
                  <a:lnTo>
                    <a:pt x="296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09" name="Google Shape;18709;p63"/>
            <p:cNvSpPr/>
            <p:nvPr/>
          </p:nvSpPr>
          <p:spPr>
            <a:xfrm>
              <a:off x="2591800" y="1496050"/>
              <a:ext cx="6500" cy="9250"/>
            </a:xfrm>
            <a:custGeom>
              <a:avLst/>
              <a:gdLst/>
              <a:ahLst/>
              <a:cxnLst/>
              <a:rect l="l" t="t" r="r" b="b"/>
              <a:pathLst>
                <a:path w="260" h="370" extrusionOk="0">
                  <a:moveTo>
                    <a:pt x="185" y="0"/>
                  </a:moveTo>
                  <a:lnTo>
                    <a:pt x="1" y="370"/>
                  </a:lnTo>
                  <a:lnTo>
                    <a:pt x="75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10" name="Google Shape;18710;p63"/>
            <p:cNvSpPr/>
            <p:nvPr/>
          </p:nvSpPr>
          <p:spPr>
            <a:xfrm>
              <a:off x="2591800" y="1495125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259" y="0"/>
                  </a:moveTo>
                  <a:lnTo>
                    <a:pt x="1" y="407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11" name="Google Shape;18711;p63"/>
            <p:cNvSpPr/>
            <p:nvPr/>
          </p:nvSpPr>
          <p:spPr>
            <a:xfrm>
              <a:off x="2591800" y="1505275"/>
              <a:ext cx="7425" cy="17600"/>
            </a:xfrm>
            <a:custGeom>
              <a:avLst/>
              <a:gdLst/>
              <a:ahLst/>
              <a:cxnLst/>
              <a:rect l="l" t="t" r="r" b="b"/>
              <a:pathLst>
                <a:path w="297" h="704" extrusionOk="0">
                  <a:moveTo>
                    <a:pt x="1" y="1"/>
                  </a:moveTo>
                  <a:lnTo>
                    <a:pt x="148" y="371"/>
                  </a:lnTo>
                  <a:lnTo>
                    <a:pt x="296" y="703"/>
                  </a:lnTo>
                  <a:lnTo>
                    <a:pt x="296" y="666"/>
                  </a:lnTo>
                  <a:lnTo>
                    <a:pt x="148" y="33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12" name="Google Shape;18712;p63"/>
            <p:cNvSpPr/>
            <p:nvPr/>
          </p:nvSpPr>
          <p:spPr>
            <a:xfrm>
              <a:off x="2591800" y="15182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0"/>
                  </a:moveTo>
                  <a:lnTo>
                    <a:pt x="1" y="37"/>
                  </a:lnTo>
                  <a:lnTo>
                    <a:pt x="259" y="185"/>
                  </a:lnTo>
                  <a:lnTo>
                    <a:pt x="296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13" name="Google Shape;18713;p63"/>
            <p:cNvSpPr/>
            <p:nvPr/>
          </p:nvSpPr>
          <p:spPr>
            <a:xfrm>
              <a:off x="2591800" y="1505275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1" y="1"/>
                  </a:moveTo>
                  <a:lnTo>
                    <a:pt x="1" y="75"/>
                  </a:lnTo>
                  <a:lnTo>
                    <a:pt x="130" y="334"/>
                  </a:lnTo>
                  <a:lnTo>
                    <a:pt x="1" y="1"/>
                  </a:lnTo>
                  <a:close/>
                  <a:moveTo>
                    <a:pt x="130" y="334"/>
                  </a:moveTo>
                  <a:lnTo>
                    <a:pt x="259" y="666"/>
                  </a:lnTo>
                  <a:lnTo>
                    <a:pt x="296" y="666"/>
                  </a:lnTo>
                  <a:lnTo>
                    <a:pt x="130" y="334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14" name="Google Shape;18714;p63"/>
            <p:cNvSpPr/>
            <p:nvPr/>
          </p:nvSpPr>
          <p:spPr>
            <a:xfrm>
              <a:off x="2591800" y="15052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259" y="186"/>
                  </a:lnTo>
                  <a:lnTo>
                    <a:pt x="296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15" name="Google Shape;18715;p63"/>
            <p:cNvSpPr/>
            <p:nvPr/>
          </p:nvSpPr>
          <p:spPr>
            <a:xfrm>
              <a:off x="2591800" y="1531175"/>
              <a:ext cx="7425" cy="5550"/>
            </a:xfrm>
            <a:custGeom>
              <a:avLst/>
              <a:gdLst/>
              <a:ahLst/>
              <a:cxnLst/>
              <a:rect l="l" t="t" r="r" b="b"/>
              <a:pathLst>
                <a:path w="297" h="222" extrusionOk="0">
                  <a:moveTo>
                    <a:pt x="1" y="0"/>
                  </a:moveTo>
                  <a:lnTo>
                    <a:pt x="1" y="37"/>
                  </a:lnTo>
                  <a:lnTo>
                    <a:pt x="1" y="74"/>
                  </a:lnTo>
                  <a:lnTo>
                    <a:pt x="259" y="222"/>
                  </a:lnTo>
                  <a:lnTo>
                    <a:pt x="296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16" name="Google Shape;18716;p63"/>
            <p:cNvSpPr/>
            <p:nvPr/>
          </p:nvSpPr>
          <p:spPr>
            <a:xfrm>
              <a:off x="2591800" y="1532075"/>
              <a:ext cx="7425" cy="17600"/>
            </a:xfrm>
            <a:custGeom>
              <a:avLst/>
              <a:gdLst/>
              <a:ahLst/>
              <a:cxnLst/>
              <a:rect l="l" t="t" r="r" b="b"/>
              <a:pathLst>
                <a:path w="297" h="704" extrusionOk="0">
                  <a:moveTo>
                    <a:pt x="75" y="1"/>
                  </a:moveTo>
                  <a:lnTo>
                    <a:pt x="1" y="38"/>
                  </a:lnTo>
                  <a:lnTo>
                    <a:pt x="148" y="371"/>
                  </a:lnTo>
                  <a:lnTo>
                    <a:pt x="296" y="703"/>
                  </a:lnTo>
                  <a:lnTo>
                    <a:pt x="296" y="666"/>
                  </a:lnTo>
                  <a:lnTo>
                    <a:pt x="148" y="334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17" name="Google Shape;18717;p63"/>
            <p:cNvSpPr/>
            <p:nvPr/>
          </p:nvSpPr>
          <p:spPr>
            <a:xfrm>
              <a:off x="2591800" y="15450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1" y="38"/>
                  </a:lnTo>
                  <a:lnTo>
                    <a:pt x="259" y="185"/>
                  </a:lnTo>
                  <a:lnTo>
                    <a:pt x="296" y="1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18" name="Google Shape;18718;p63"/>
            <p:cNvSpPr/>
            <p:nvPr/>
          </p:nvSpPr>
          <p:spPr>
            <a:xfrm>
              <a:off x="2591800" y="155520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0"/>
                  </a:moveTo>
                  <a:lnTo>
                    <a:pt x="1" y="37"/>
                  </a:lnTo>
                  <a:lnTo>
                    <a:pt x="296" y="185"/>
                  </a:lnTo>
                  <a:lnTo>
                    <a:pt x="333" y="14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19" name="Google Shape;18719;p63"/>
            <p:cNvSpPr/>
            <p:nvPr/>
          </p:nvSpPr>
          <p:spPr>
            <a:xfrm>
              <a:off x="2591800" y="15552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0"/>
                  </a:moveTo>
                  <a:lnTo>
                    <a:pt x="1" y="37"/>
                  </a:lnTo>
                  <a:lnTo>
                    <a:pt x="296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20" name="Google Shape;18720;p63"/>
            <p:cNvSpPr/>
            <p:nvPr/>
          </p:nvSpPr>
          <p:spPr>
            <a:xfrm>
              <a:off x="2591800" y="1549650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85" y="0"/>
                  </a:moveTo>
                  <a:lnTo>
                    <a:pt x="1" y="222"/>
                  </a:lnTo>
                  <a:lnTo>
                    <a:pt x="75" y="22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21" name="Google Shape;18721;p63"/>
            <p:cNvSpPr/>
            <p:nvPr/>
          </p:nvSpPr>
          <p:spPr>
            <a:xfrm>
              <a:off x="2591800" y="15487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259" y="0"/>
                  </a:moveTo>
                  <a:lnTo>
                    <a:pt x="1" y="259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22" name="Google Shape;18722;p63"/>
            <p:cNvSpPr/>
            <p:nvPr/>
          </p:nvSpPr>
          <p:spPr>
            <a:xfrm>
              <a:off x="2591800" y="15450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1" y="38"/>
                  </a:lnTo>
                  <a:lnTo>
                    <a:pt x="259" y="185"/>
                  </a:lnTo>
                  <a:lnTo>
                    <a:pt x="296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23" name="Google Shape;18723;p63"/>
            <p:cNvSpPr/>
            <p:nvPr/>
          </p:nvSpPr>
          <p:spPr>
            <a:xfrm>
              <a:off x="2591800" y="153300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1" y="1"/>
                  </a:moveTo>
                  <a:lnTo>
                    <a:pt x="259" y="666"/>
                  </a:lnTo>
                  <a:lnTo>
                    <a:pt x="296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24" name="Google Shape;18724;p63"/>
            <p:cNvSpPr/>
            <p:nvPr/>
          </p:nvSpPr>
          <p:spPr>
            <a:xfrm>
              <a:off x="2591800" y="15320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1" y="38"/>
                  </a:lnTo>
                  <a:lnTo>
                    <a:pt x="259" y="186"/>
                  </a:lnTo>
                  <a:lnTo>
                    <a:pt x="296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25" name="Google Shape;18725;p63"/>
            <p:cNvSpPr/>
            <p:nvPr/>
          </p:nvSpPr>
          <p:spPr>
            <a:xfrm>
              <a:off x="2591800" y="1522850"/>
              <a:ext cx="6500" cy="9250"/>
            </a:xfrm>
            <a:custGeom>
              <a:avLst/>
              <a:gdLst/>
              <a:ahLst/>
              <a:cxnLst/>
              <a:rect l="l" t="t" r="r" b="b"/>
              <a:pathLst>
                <a:path w="260" h="370" extrusionOk="0">
                  <a:moveTo>
                    <a:pt x="185" y="0"/>
                  </a:moveTo>
                  <a:lnTo>
                    <a:pt x="1" y="370"/>
                  </a:lnTo>
                  <a:lnTo>
                    <a:pt x="75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26" name="Google Shape;18726;p63"/>
            <p:cNvSpPr/>
            <p:nvPr/>
          </p:nvSpPr>
          <p:spPr>
            <a:xfrm>
              <a:off x="2591800" y="15182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0"/>
                  </a:moveTo>
                  <a:lnTo>
                    <a:pt x="1" y="37"/>
                  </a:lnTo>
                  <a:lnTo>
                    <a:pt x="259" y="185"/>
                  </a:lnTo>
                  <a:lnTo>
                    <a:pt x="296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27" name="Google Shape;18727;p63"/>
            <p:cNvSpPr/>
            <p:nvPr/>
          </p:nvSpPr>
          <p:spPr>
            <a:xfrm>
              <a:off x="2591800" y="1521925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259" y="0"/>
                  </a:moveTo>
                  <a:lnTo>
                    <a:pt x="1" y="407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28" name="Google Shape;18728;p63"/>
            <p:cNvSpPr/>
            <p:nvPr/>
          </p:nvSpPr>
          <p:spPr>
            <a:xfrm>
              <a:off x="2591800" y="1466475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1" y="0"/>
                  </a:moveTo>
                  <a:lnTo>
                    <a:pt x="148" y="370"/>
                  </a:lnTo>
                  <a:lnTo>
                    <a:pt x="148" y="333"/>
                  </a:lnTo>
                  <a:lnTo>
                    <a:pt x="296" y="629"/>
                  </a:lnTo>
                  <a:lnTo>
                    <a:pt x="296" y="629"/>
                  </a:lnTo>
                  <a:lnTo>
                    <a:pt x="148" y="2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29" name="Google Shape;18729;p63"/>
            <p:cNvSpPr/>
            <p:nvPr/>
          </p:nvSpPr>
          <p:spPr>
            <a:xfrm>
              <a:off x="2591800" y="1477550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1" y="1"/>
                  </a:moveTo>
                  <a:lnTo>
                    <a:pt x="1" y="75"/>
                  </a:lnTo>
                  <a:lnTo>
                    <a:pt x="259" y="260"/>
                  </a:lnTo>
                  <a:lnTo>
                    <a:pt x="296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30" name="Google Shape;18730;p63"/>
            <p:cNvSpPr/>
            <p:nvPr/>
          </p:nvSpPr>
          <p:spPr>
            <a:xfrm>
              <a:off x="2591800" y="1466475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1" y="0"/>
                  </a:moveTo>
                  <a:lnTo>
                    <a:pt x="259" y="629"/>
                  </a:lnTo>
                  <a:lnTo>
                    <a:pt x="29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31" name="Google Shape;18731;p63"/>
            <p:cNvSpPr/>
            <p:nvPr/>
          </p:nvSpPr>
          <p:spPr>
            <a:xfrm>
              <a:off x="2591800" y="1482175"/>
              <a:ext cx="6500" cy="9275"/>
            </a:xfrm>
            <a:custGeom>
              <a:avLst/>
              <a:gdLst/>
              <a:ahLst/>
              <a:cxnLst/>
              <a:rect l="l" t="t" r="r" b="b"/>
              <a:pathLst>
                <a:path w="260" h="371" extrusionOk="0">
                  <a:moveTo>
                    <a:pt x="185" y="1"/>
                  </a:moveTo>
                  <a:lnTo>
                    <a:pt x="1" y="370"/>
                  </a:lnTo>
                  <a:lnTo>
                    <a:pt x="75" y="37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32" name="Google Shape;18732;p63"/>
            <p:cNvSpPr/>
            <p:nvPr/>
          </p:nvSpPr>
          <p:spPr>
            <a:xfrm>
              <a:off x="2591800" y="14794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259" y="186"/>
                  </a:lnTo>
                  <a:lnTo>
                    <a:pt x="296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33" name="Google Shape;18733;p63"/>
            <p:cNvSpPr/>
            <p:nvPr/>
          </p:nvSpPr>
          <p:spPr>
            <a:xfrm>
              <a:off x="2591800" y="1482175"/>
              <a:ext cx="6500" cy="9275"/>
            </a:xfrm>
            <a:custGeom>
              <a:avLst/>
              <a:gdLst/>
              <a:ahLst/>
              <a:cxnLst/>
              <a:rect l="l" t="t" r="r" b="b"/>
              <a:pathLst>
                <a:path w="260" h="371" extrusionOk="0">
                  <a:moveTo>
                    <a:pt x="259" y="1"/>
                  </a:moveTo>
                  <a:lnTo>
                    <a:pt x="259" y="1"/>
                  </a:lnTo>
                  <a:lnTo>
                    <a:pt x="1" y="370"/>
                  </a:lnTo>
                  <a:lnTo>
                    <a:pt x="1" y="37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34" name="Google Shape;18734;p63"/>
            <p:cNvSpPr/>
            <p:nvPr/>
          </p:nvSpPr>
          <p:spPr>
            <a:xfrm>
              <a:off x="2598275" y="1467400"/>
              <a:ext cx="1875" cy="93375"/>
            </a:xfrm>
            <a:custGeom>
              <a:avLst/>
              <a:gdLst/>
              <a:ahLst/>
              <a:cxnLst/>
              <a:rect l="l" t="t" r="r" b="b"/>
              <a:pathLst>
                <a:path w="75" h="3735" extrusionOk="0">
                  <a:moveTo>
                    <a:pt x="37" y="0"/>
                  </a:moveTo>
                  <a:lnTo>
                    <a:pt x="0" y="3734"/>
                  </a:lnTo>
                  <a:lnTo>
                    <a:pt x="74" y="373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61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35" name="Google Shape;18735;p63"/>
            <p:cNvSpPr/>
            <p:nvPr/>
          </p:nvSpPr>
          <p:spPr>
            <a:xfrm>
              <a:off x="2598275" y="1467400"/>
              <a:ext cx="950" cy="93375"/>
            </a:xfrm>
            <a:custGeom>
              <a:avLst/>
              <a:gdLst/>
              <a:ahLst/>
              <a:cxnLst/>
              <a:rect l="l" t="t" r="r" b="b"/>
              <a:pathLst>
                <a:path w="38" h="3735" extrusionOk="0">
                  <a:moveTo>
                    <a:pt x="0" y="0"/>
                  </a:moveTo>
                  <a:lnTo>
                    <a:pt x="0" y="3734"/>
                  </a:lnTo>
                  <a:lnTo>
                    <a:pt x="37" y="373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36" name="Google Shape;18736;p63"/>
            <p:cNvSpPr/>
            <p:nvPr/>
          </p:nvSpPr>
          <p:spPr>
            <a:xfrm>
              <a:off x="2589025" y="1463700"/>
              <a:ext cx="2800" cy="94300"/>
            </a:xfrm>
            <a:custGeom>
              <a:avLst/>
              <a:gdLst/>
              <a:ahLst/>
              <a:cxnLst/>
              <a:rect l="l" t="t" r="r" b="b"/>
              <a:pathLst>
                <a:path w="112" h="3772" extrusionOk="0">
                  <a:moveTo>
                    <a:pt x="1" y="0"/>
                  </a:moveTo>
                  <a:lnTo>
                    <a:pt x="1" y="3697"/>
                  </a:lnTo>
                  <a:lnTo>
                    <a:pt x="75" y="3771"/>
                  </a:lnTo>
                  <a:lnTo>
                    <a:pt x="112" y="3697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37" name="Google Shape;18737;p63"/>
            <p:cNvSpPr/>
            <p:nvPr/>
          </p:nvSpPr>
          <p:spPr>
            <a:xfrm>
              <a:off x="2590875" y="1463700"/>
              <a:ext cx="950" cy="94300"/>
            </a:xfrm>
            <a:custGeom>
              <a:avLst/>
              <a:gdLst/>
              <a:ahLst/>
              <a:cxnLst/>
              <a:rect l="l" t="t" r="r" b="b"/>
              <a:pathLst>
                <a:path w="38" h="3772" extrusionOk="0">
                  <a:moveTo>
                    <a:pt x="38" y="0"/>
                  </a:moveTo>
                  <a:lnTo>
                    <a:pt x="1" y="74"/>
                  </a:lnTo>
                  <a:lnTo>
                    <a:pt x="1" y="3771"/>
                  </a:lnTo>
                  <a:lnTo>
                    <a:pt x="38" y="369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38" name="Google Shape;18738;p63"/>
            <p:cNvSpPr/>
            <p:nvPr/>
          </p:nvSpPr>
          <p:spPr>
            <a:xfrm>
              <a:off x="2589025" y="1462775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75" y="0"/>
                  </a:moveTo>
                  <a:lnTo>
                    <a:pt x="1" y="37"/>
                  </a:lnTo>
                  <a:lnTo>
                    <a:pt x="75" y="111"/>
                  </a:lnTo>
                  <a:lnTo>
                    <a:pt x="112" y="3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39" name="Google Shape;18739;p63"/>
            <p:cNvSpPr/>
            <p:nvPr/>
          </p:nvSpPr>
          <p:spPr>
            <a:xfrm>
              <a:off x="2581625" y="14674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1" y="0"/>
                  </a:moveTo>
                  <a:lnTo>
                    <a:pt x="38" y="3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40" name="Google Shape;18740;p63"/>
            <p:cNvSpPr/>
            <p:nvPr/>
          </p:nvSpPr>
          <p:spPr>
            <a:xfrm>
              <a:off x="2582550" y="1491425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297" y="0"/>
                  </a:moveTo>
                  <a:lnTo>
                    <a:pt x="1" y="148"/>
                  </a:lnTo>
                  <a:lnTo>
                    <a:pt x="75" y="259"/>
                  </a:lnTo>
                  <a:lnTo>
                    <a:pt x="297" y="7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41" name="Google Shape;18741;p63"/>
            <p:cNvSpPr/>
            <p:nvPr/>
          </p:nvSpPr>
          <p:spPr>
            <a:xfrm>
              <a:off x="2582550" y="1491425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297" y="0"/>
                  </a:moveTo>
                  <a:lnTo>
                    <a:pt x="1" y="185"/>
                  </a:lnTo>
                  <a:lnTo>
                    <a:pt x="75" y="259"/>
                  </a:lnTo>
                  <a:lnTo>
                    <a:pt x="297" y="7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42" name="Google Shape;18742;p63"/>
            <p:cNvSpPr/>
            <p:nvPr/>
          </p:nvSpPr>
          <p:spPr>
            <a:xfrm>
              <a:off x="2582550" y="15052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49"/>
                  </a:lnTo>
                  <a:lnTo>
                    <a:pt x="75" y="186"/>
                  </a:lnTo>
                  <a:lnTo>
                    <a:pt x="297" y="75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43" name="Google Shape;18743;p63"/>
            <p:cNvSpPr/>
            <p:nvPr/>
          </p:nvSpPr>
          <p:spPr>
            <a:xfrm>
              <a:off x="2584400" y="1496050"/>
              <a:ext cx="5575" cy="9250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" y="0"/>
                  </a:moveTo>
                  <a:lnTo>
                    <a:pt x="186" y="370"/>
                  </a:lnTo>
                  <a:lnTo>
                    <a:pt x="223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44" name="Google Shape;18744;p63"/>
            <p:cNvSpPr/>
            <p:nvPr/>
          </p:nvSpPr>
          <p:spPr>
            <a:xfrm>
              <a:off x="2584400" y="1495125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38" y="0"/>
                  </a:moveTo>
                  <a:lnTo>
                    <a:pt x="1" y="37"/>
                  </a:lnTo>
                  <a:lnTo>
                    <a:pt x="223" y="40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45" name="Google Shape;18745;p63"/>
            <p:cNvSpPr/>
            <p:nvPr/>
          </p:nvSpPr>
          <p:spPr>
            <a:xfrm>
              <a:off x="2582550" y="1505275"/>
              <a:ext cx="7425" cy="17600"/>
            </a:xfrm>
            <a:custGeom>
              <a:avLst/>
              <a:gdLst/>
              <a:ahLst/>
              <a:cxnLst/>
              <a:rect l="l" t="t" r="r" b="b"/>
              <a:pathLst>
                <a:path w="297" h="704" extrusionOk="0">
                  <a:moveTo>
                    <a:pt x="297" y="1"/>
                  </a:moveTo>
                  <a:lnTo>
                    <a:pt x="149" y="334"/>
                  </a:lnTo>
                  <a:lnTo>
                    <a:pt x="1" y="703"/>
                  </a:lnTo>
                  <a:lnTo>
                    <a:pt x="75" y="703"/>
                  </a:lnTo>
                  <a:lnTo>
                    <a:pt x="149" y="371"/>
                  </a:lnTo>
                  <a:lnTo>
                    <a:pt x="149" y="444"/>
                  </a:lnTo>
                  <a:lnTo>
                    <a:pt x="297" y="75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46" name="Google Shape;18746;p63"/>
            <p:cNvSpPr/>
            <p:nvPr/>
          </p:nvSpPr>
          <p:spPr>
            <a:xfrm>
              <a:off x="2582550" y="1518225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7" y="0"/>
                  </a:moveTo>
                  <a:lnTo>
                    <a:pt x="1" y="185"/>
                  </a:lnTo>
                  <a:lnTo>
                    <a:pt x="75" y="222"/>
                  </a:lnTo>
                  <a:lnTo>
                    <a:pt x="297" y="3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47" name="Google Shape;18747;p63"/>
            <p:cNvSpPr/>
            <p:nvPr/>
          </p:nvSpPr>
          <p:spPr>
            <a:xfrm>
              <a:off x="2582550" y="1507125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297" y="1"/>
                  </a:moveTo>
                  <a:lnTo>
                    <a:pt x="1" y="592"/>
                  </a:lnTo>
                  <a:lnTo>
                    <a:pt x="75" y="629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48" name="Google Shape;18748;p63"/>
            <p:cNvSpPr/>
            <p:nvPr/>
          </p:nvSpPr>
          <p:spPr>
            <a:xfrm>
              <a:off x="2582550" y="15052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86"/>
                  </a:lnTo>
                  <a:lnTo>
                    <a:pt x="75" y="186"/>
                  </a:lnTo>
                  <a:lnTo>
                    <a:pt x="297" y="75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49" name="Google Shape;18749;p63"/>
            <p:cNvSpPr/>
            <p:nvPr/>
          </p:nvSpPr>
          <p:spPr>
            <a:xfrm>
              <a:off x="2582550" y="15320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49"/>
                  </a:lnTo>
                  <a:lnTo>
                    <a:pt x="75" y="186"/>
                  </a:lnTo>
                  <a:lnTo>
                    <a:pt x="297" y="3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50" name="Google Shape;18750;p63"/>
            <p:cNvSpPr/>
            <p:nvPr/>
          </p:nvSpPr>
          <p:spPr>
            <a:xfrm>
              <a:off x="2582550" y="153300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297" y="1"/>
                  </a:moveTo>
                  <a:lnTo>
                    <a:pt x="149" y="297"/>
                  </a:lnTo>
                  <a:lnTo>
                    <a:pt x="1" y="666"/>
                  </a:lnTo>
                  <a:lnTo>
                    <a:pt x="75" y="666"/>
                  </a:lnTo>
                  <a:lnTo>
                    <a:pt x="149" y="371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51" name="Google Shape;18751;p63"/>
            <p:cNvSpPr/>
            <p:nvPr/>
          </p:nvSpPr>
          <p:spPr>
            <a:xfrm>
              <a:off x="2582550" y="1545025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7" y="1"/>
                  </a:moveTo>
                  <a:lnTo>
                    <a:pt x="1" y="185"/>
                  </a:lnTo>
                  <a:lnTo>
                    <a:pt x="75" y="222"/>
                  </a:lnTo>
                  <a:lnTo>
                    <a:pt x="297" y="3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52" name="Google Shape;18752;p63"/>
            <p:cNvSpPr/>
            <p:nvPr/>
          </p:nvSpPr>
          <p:spPr>
            <a:xfrm>
              <a:off x="2582550" y="155520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60" y="0"/>
                  </a:moveTo>
                  <a:lnTo>
                    <a:pt x="1" y="148"/>
                  </a:lnTo>
                  <a:lnTo>
                    <a:pt x="75" y="222"/>
                  </a:lnTo>
                  <a:lnTo>
                    <a:pt x="297" y="37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53" name="Google Shape;18753;p63"/>
            <p:cNvSpPr/>
            <p:nvPr/>
          </p:nvSpPr>
          <p:spPr>
            <a:xfrm>
              <a:off x="2582550" y="155520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7" y="0"/>
                  </a:moveTo>
                  <a:lnTo>
                    <a:pt x="1" y="185"/>
                  </a:lnTo>
                  <a:lnTo>
                    <a:pt x="75" y="222"/>
                  </a:lnTo>
                  <a:lnTo>
                    <a:pt x="297" y="3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54" name="Google Shape;18754;p63"/>
            <p:cNvSpPr/>
            <p:nvPr/>
          </p:nvSpPr>
          <p:spPr>
            <a:xfrm>
              <a:off x="2584400" y="15496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" y="0"/>
                  </a:moveTo>
                  <a:lnTo>
                    <a:pt x="186" y="222"/>
                  </a:lnTo>
                  <a:lnTo>
                    <a:pt x="223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55" name="Google Shape;18755;p63"/>
            <p:cNvSpPr/>
            <p:nvPr/>
          </p:nvSpPr>
          <p:spPr>
            <a:xfrm>
              <a:off x="2584400" y="15496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" y="0"/>
                  </a:moveTo>
                  <a:lnTo>
                    <a:pt x="223" y="259"/>
                  </a:lnTo>
                  <a:lnTo>
                    <a:pt x="223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56" name="Google Shape;18756;p63"/>
            <p:cNvSpPr/>
            <p:nvPr/>
          </p:nvSpPr>
          <p:spPr>
            <a:xfrm>
              <a:off x="2582550" y="15459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48"/>
                  </a:lnTo>
                  <a:lnTo>
                    <a:pt x="75" y="185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57" name="Google Shape;18757;p63"/>
            <p:cNvSpPr/>
            <p:nvPr/>
          </p:nvSpPr>
          <p:spPr>
            <a:xfrm>
              <a:off x="2582550" y="153300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297" y="1"/>
                  </a:moveTo>
                  <a:lnTo>
                    <a:pt x="1" y="666"/>
                  </a:lnTo>
                  <a:lnTo>
                    <a:pt x="75" y="666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58" name="Google Shape;18758;p63"/>
            <p:cNvSpPr/>
            <p:nvPr/>
          </p:nvSpPr>
          <p:spPr>
            <a:xfrm>
              <a:off x="2582550" y="15320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86"/>
                  </a:lnTo>
                  <a:lnTo>
                    <a:pt x="75" y="186"/>
                  </a:lnTo>
                  <a:lnTo>
                    <a:pt x="297" y="3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59" name="Google Shape;18759;p63"/>
            <p:cNvSpPr/>
            <p:nvPr/>
          </p:nvSpPr>
          <p:spPr>
            <a:xfrm>
              <a:off x="2584400" y="1522850"/>
              <a:ext cx="5575" cy="9250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" y="0"/>
                  </a:moveTo>
                  <a:lnTo>
                    <a:pt x="186" y="370"/>
                  </a:lnTo>
                  <a:lnTo>
                    <a:pt x="223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60" name="Google Shape;18760;p63"/>
            <p:cNvSpPr/>
            <p:nvPr/>
          </p:nvSpPr>
          <p:spPr>
            <a:xfrm>
              <a:off x="2582550" y="15191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0"/>
                  </a:moveTo>
                  <a:lnTo>
                    <a:pt x="1" y="148"/>
                  </a:lnTo>
                  <a:lnTo>
                    <a:pt x="75" y="185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61" name="Google Shape;18761;p63"/>
            <p:cNvSpPr/>
            <p:nvPr/>
          </p:nvSpPr>
          <p:spPr>
            <a:xfrm>
              <a:off x="2584400" y="1522850"/>
              <a:ext cx="5575" cy="9250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" y="0"/>
                  </a:moveTo>
                  <a:lnTo>
                    <a:pt x="223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62" name="Google Shape;18762;p63"/>
            <p:cNvSpPr/>
            <p:nvPr/>
          </p:nvSpPr>
          <p:spPr>
            <a:xfrm>
              <a:off x="2582550" y="1466475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297" y="0"/>
                  </a:moveTo>
                  <a:lnTo>
                    <a:pt x="149" y="333"/>
                  </a:lnTo>
                  <a:lnTo>
                    <a:pt x="1" y="629"/>
                  </a:lnTo>
                  <a:lnTo>
                    <a:pt x="75" y="629"/>
                  </a:lnTo>
                  <a:lnTo>
                    <a:pt x="149" y="370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63" name="Google Shape;18763;p63"/>
            <p:cNvSpPr/>
            <p:nvPr/>
          </p:nvSpPr>
          <p:spPr>
            <a:xfrm>
              <a:off x="2582550" y="14794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12"/>
                  </a:lnTo>
                  <a:lnTo>
                    <a:pt x="75" y="186"/>
                  </a:lnTo>
                  <a:lnTo>
                    <a:pt x="297" y="3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64" name="Google Shape;18764;p63"/>
            <p:cNvSpPr/>
            <p:nvPr/>
          </p:nvSpPr>
          <p:spPr>
            <a:xfrm>
              <a:off x="2582550" y="1466475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297" y="0"/>
                  </a:moveTo>
                  <a:lnTo>
                    <a:pt x="252" y="126"/>
                  </a:lnTo>
                  <a:lnTo>
                    <a:pt x="297" y="37"/>
                  </a:lnTo>
                  <a:lnTo>
                    <a:pt x="297" y="0"/>
                  </a:lnTo>
                  <a:close/>
                  <a:moveTo>
                    <a:pt x="252" y="126"/>
                  </a:moveTo>
                  <a:lnTo>
                    <a:pt x="1" y="629"/>
                  </a:lnTo>
                  <a:lnTo>
                    <a:pt x="75" y="629"/>
                  </a:lnTo>
                  <a:lnTo>
                    <a:pt x="252" y="126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65" name="Google Shape;18765;p63"/>
            <p:cNvSpPr/>
            <p:nvPr/>
          </p:nvSpPr>
          <p:spPr>
            <a:xfrm>
              <a:off x="2584400" y="1482175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" y="1"/>
                  </a:moveTo>
                  <a:lnTo>
                    <a:pt x="186" y="370"/>
                  </a:lnTo>
                  <a:lnTo>
                    <a:pt x="223" y="44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66" name="Google Shape;18766;p63"/>
            <p:cNvSpPr/>
            <p:nvPr/>
          </p:nvSpPr>
          <p:spPr>
            <a:xfrm>
              <a:off x="2582550" y="14794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12"/>
                  </a:lnTo>
                  <a:lnTo>
                    <a:pt x="75" y="186"/>
                  </a:lnTo>
                  <a:lnTo>
                    <a:pt x="297" y="3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67" name="Google Shape;18767;p63"/>
            <p:cNvSpPr/>
            <p:nvPr/>
          </p:nvSpPr>
          <p:spPr>
            <a:xfrm>
              <a:off x="2584400" y="1482175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" y="1"/>
                  </a:moveTo>
                  <a:lnTo>
                    <a:pt x="223" y="444"/>
                  </a:lnTo>
                  <a:lnTo>
                    <a:pt x="223" y="37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68" name="Google Shape;18768;p63"/>
            <p:cNvSpPr/>
            <p:nvPr/>
          </p:nvSpPr>
          <p:spPr>
            <a:xfrm>
              <a:off x="2582550" y="1467400"/>
              <a:ext cx="1875" cy="95225"/>
            </a:xfrm>
            <a:custGeom>
              <a:avLst/>
              <a:gdLst/>
              <a:ahLst/>
              <a:cxnLst/>
              <a:rect l="l" t="t" r="r" b="b"/>
              <a:pathLst>
                <a:path w="75" h="3809" extrusionOk="0">
                  <a:moveTo>
                    <a:pt x="75" y="0"/>
                  </a:moveTo>
                  <a:lnTo>
                    <a:pt x="1" y="37"/>
                  </a:lnTo>
                  <a:lnTo>
                    <a:pt x="1" y="3808"/>
                  </a:lnTo>
                  <a:lnTo>
                    <a:pt x="75" y="373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69" name="Google Shape;18769;p63"/>
            <p:cNvSpPr/>
            <p:nvPr/>
          </p:nvSpPr>
          <p:spPr>
            <a:xfrm>
              <a:off x="2581625" y="1468325"/>
              <a:ext cx="3725" cy="94300"/>
            </a:xfrm>
            <a:custGeom>
              <a:avLst/>
              <a:gdLst/>
              <a:ahLst/>
              <a:cxnLst/>
              <a:rect l="l" t="t" r="r" b="b"/>
              <a:pathLst>
                <a:path w="149" h="3772" extrusionOk="0">
                  <a:moveTo>
                    <a:pt x="38" y="0"/>
                  </a:moveTo>
                  <a:lnTo>
                    <a:pt x="1" y="3697"/>
                  </a:lnTo>
                  <a:lnTo>
                    <a:pt x="38" y="3771"/>
                  </a:lnTo>
                  <a:lnTo>
                    <a:pt x="149" y="3697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323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70" name="Google Shape;18770;p63"/>
            <p:cNvSpPr/>
            <p:nvPr/>
          </p:nvSpPr>
          <p:spPr>
            <a:xfrm>
              <a:off x="2581625" y="1468325"/>
              <a:ext cx="950" cy="94300"/>
            </a:xfrm>
            <a:custGeom>
              <a:avLst/>
              <a:gdLst/>
              <a:ahLst/>
              <a:cxnLst/>
              <a:rect l="l" t="t" r="r" b="b"/>
              <a:pathLst>
                <a:path w="38" h="3772" extrusionOk="0">
                  <a:moveTo>
                    <a:pt x="1" y="0"/>
                  </a:moveTo>
                  <a:lnTo>
                    <a:pt x="1" y="3697"/>
                  </a:lnTo>
                  <a:lnTo>
                    <a:pt x="38" y="377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71" name="Google Shape;18771;p63"/>
            <p:cNvSpPr/>
            <p:nvPr/>
          </p:nvSpPr>
          <p:spPr>
            <a:xfrm>
              <a:off x="2581625" y="1467400"/>
              <a:ext cx="3725" cy="950"/>
            </a:xfrm>
            <a:custGeom>
              <a:avLst/>
              <a:gdLst/>
              <a:ahLst/>
              <a:cxnLst/>
              <a:rect l="l" t="t" r="r" b="b"/>
              <a:pathLst>
                <a:path w="149" h="38" extrusionOk="0">
                  <a:moveTo>
                    <a:pt x="38" y="0"/>
                  </a:moveTo>
                  <a:lnTo>
                    <a:pt x="1" y="37"/>
                  </a:lnTo>
                  <a:lnTo>
                    <a:pt x="149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72" name="Google Shape;18772;p63"/>
            <p:cNvSpPr/>
            <p:nvPr/>
          </p:nvSpPr>
          <p:spPr>
            <a:xfrm>
              <a:off x="2589950" y="147107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38" y="1"/>
                  </a:moveTo>
                  <a:lnTo>
                    <a:pt x="1" y="38"/>
                  </a:lnTo>
                  <a:lnTo>
                    <a:pt x="75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73" name="Google Shape;18773;p63"/>
            <p:cNvSpPr/>
            <p:nvPr/>
          </p:nvSpPr>
          <p:spPr>
            <a:xfrm>
              <a:off x="2584400" y="1496050"/>
              <a:ext cx="6500" cy="4625"/>
            </a:xfrm>
            <a:custGeom>
              <a:avLst/>
              <a:gdLst/>
              <a:ahLst/>
              <a:cxnLst/>
              <a:rect l="l" t="t" r="r" b="b"/>
              <a:pathLst>
                <a:path w="260" h="185" extrusionOk="0">
                  <a:moveTo>
                    <a:pt x="1" y="0"/>
                  </a:moveTo>
                  <a:lnTo>
                    <a:pt x="1" y="74"/>
                  </a:lnTo>
                  <a:lnTo>
                    <a:pt x="223" y="185"/>
                  </a:lnTo>
                  <a:lnTo>
                    <a:pt x="260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74" name="Google Shape;18774;p63"/>
            <p:cNvSpPr/>
            <p:nvPr/>
          </p:nvSpPr>
          <p:spPr>
            <a:xfrm>
              <a:off x="2584400" y="1496050"/>
              <a:ext cx="6500" cy="4625"/>
            </a:xfrm>
            <a:custGeom>
              <a:avLst/>
              <a:gdLst/>
              <a:ahLst/>
              <a:cxnLst/>
              <a:rect l="l" t="t" r="r" b="b"/>
              <a:pathLst>
                <a:path w="260" h="185" extrusionOk="0">
                  <a:moveTo>
                    <a:pt x="1" y="0"/>
                  </a:moveTo>
                  <a:lnTo>
                    <a:pt x="1" y="74"/>
                  </a:lnTo>
                  <a:lnTo>
                    <a:pt x="223" y="185"/>
                  </a:lnTo>
                  <a:lnTo>
                    <a:pt x="26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75" name="Google Shape;18775;p63"/>
            <p:cNvSpPr/>
            <p:nvPr/>
          </p:nvSpPr>
          <p:spPr>
            <a:xfrm>
              <a:off x="2584400" y="15089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" y="1"/>
                  </a:moveTo>
                  <a:lnTo>
                    <a:pt x="1" y="38"/>
                  </a:lnTo>
                  <a:lnTo>
                    <a:pt x="1" y="112"/>
                  </a:lnTo>
                  <a:lnTo>
                    <a:pt x="223" y="223"/>
                  </a:lnTo>
                  <a:lnTo>
                    <a:pt x="260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76" name="Google Shape;18776;p63"/>
            <p:cNvSpPr/>
            <p:nvPr/>
          </p:nvSpPr>
          <p:spPr>
            <a:xfrm>
              <a:off x="2584400" y="150065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6" y="1"/>
                  </a:moveTo>
                  <a:lnTo>
                    <a:pt x="1" y="371"/>
                  </a:lnTo>
                  <a:lnTo>
                    <a:pt x="38" y="371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77" name="Google Shape;18777;p63"/>
            <p:cNvSpPr/>
            <p:nvPr/>
          </p:nvSpPr>
          <p:spPr>
            <a:xfrm>
              <a:off x="2584400" y="1499750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223" y="0"/>
                  </a:moveTo>
                  <a:lnTo>
                    <a:pt x="1" y="407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78" name="Google Shape;18778;p63"/>
            <p:cNvSpPr/>
            <p:nvPr/>
          </p:nvSpPr>
          <p:spPr>
            <a:xfrm>
              <a:off x="2584400" y="1509900"/>
              <a:ext cx="6500" cy="17600"/>
            </a:xfrm>
            <a:custGeom>
              <a:avLst/>
              <a:gdLst/>
              <a:ahLst/>
              <a:cxnLst/>
              <a:rect l="l" t="t" r="r" b="b"/>
              <a:pathLst>
                <a:path w="260" h="704" extrusionOk="0">
                  <a:moveTo>
                    <a:pt x="38" y="1"/>
                  </a:moveTo>
                  <a:lnTo>
                    <a:pt x="1" y="75"/>
                  </a:lnTo>
                  <a:lnTo>
                    <a:pt x="112" y="370"/>
                  </a:lnTo>
                  <a:lnTo>
                    <a:pt x="260" y="703"/>
                  </a:lnTo>
                  <a:lnTo>
                    <a:pt x="260" y="666"/>
                  </a:lnTo>
                  <a:lnTo>
                    <a:pt x="112" y="33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79" name="Google Shape;18779;p63"/>
            <p:cNvSpPr/>
            <p:nvPr/>
          </p:nvSpPr>
          <p:spPr>
            <a:xfrm>
              <a:off x="2584400" y="1522850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" y="0"/>
                  </a:moveTo>
                  <a:lnTo>
                    <a:pt x="1" y="37"/>
                  </a:lnTo>
                  <a:lnTo>
                    <a:pt x="223" y="222"/>
                  </a:lnTo>
                  <a:lnTo>
                    <a:pt x="260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80" name="Google Shape;18780;p63"/>
            <p:cNvSpPr/>
            <p:nvPr/>
          </p:nvSpPr>
          <p:spPr>
            <a:xfrm>
              <a:off x="2584400" y="1511750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1" y="1"/>
                  </a:moveTo>
                  <a:lnTo>
                    <a:pt x="223" y="629"/>
                  </a:lnTo>
                  <a:lnTo>
                    <a:pt x="260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81" name="Google Shape;18781;p63"/>
            <p:cNvSpPr/>
            <p:nvPr/>
          </p:nvSpPr>
          <p:spPr>
            <a:xfrm>
              <a:off x="2584400" y="15099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1"/>
                  </a:moveTo>
                  <a:lnTo>
                    <a:pt x="1" y="75"/>
                  </a:lnTo>
                  <a:lnTo>
                    <a:pt x="223" y="186"/>
                  </a:lnTo>
                  <a:lnTo>
                    <a:pt x="260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82" name="Google Shape;18782;p63"/>
            <p:cNvSpPr/>
            <p:nvPr/>
          </p:nvSpPr>
          <p:spPr>
            <a:xfrm>
              <a:off x="2584400" y="15367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1"/>
                  </a:moveTo>
                  <a:lnTo>
                    <a:pt x="1" y="38"/>
                  </a:lnTo>
                  <a:lnTo>
                    <a:pt x="223" y="186"/>
                  </a:lnTo>
                  <a:lnTo>
                    <a:pt x="260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83" name="Google Shape;18783;p63"/>
            <p:cNvSpPr/>
            <p:nvPr/>
          </p:nvSpPr>
          <p:spPr>
            <a:xfrm>
              <a:off x="2584400" y="1536700"/>
              <a:ext cx="6500" cy="17600"/>
            </a:xfrm>
            <a:custGeom>
              <a:avLst/>
              <a:gdLst/>
              <a:ahLst/>
              <a:cxnLst/>
              <a:rect l="l" t="t" r="r" b="b"/>
              <a:pathLst>
                <a:path w="260" h="704" extrusionOk="0">
                  <a:moveTo>
                    <a:pt x="38" y="1"/>
                  </a:moveTo>
                  <a:lnTo>
                    <a:pt x="1" y="38"/>
                  </a:lnTo>
                  <a:lnTo>
                    <a:pt x="112" y="371"/>
                  </a:lnTo>
                  <a:lnTo>
                    <a:pt x="260" y="703"/>
                  </a:lnTo>
                  <a:lnTo>
                    <a:pt x="112" y="33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84" name="Google Shape;18784;p63"/>
            <p:cNvSpPr/>
            <p:nvPr/>
          </p:nvSpPr>
          <p:spPr>
            <a:xfrm>
              <a:off x="2584400" y="1549650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" y="0"/>
                  </a:moveTo>
                  <a:lnTo>
                    <a:pt x="1" y="37"/>
                  </a:lnTo>
                  <a:lnTo>
                    <a:pt x="223" y="222"/>
                  </a:lnTo>
                  <a:lnTo>
                    <a:pt x="26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85" name="Google Shape;18785;p63"/>
            <p:cNvSpPr/>
            <p:nvPr/>
          </p:nvSpPr>
          <p:spPr>
            <a:xfrm>
              <a:off x="2584400" y="1559825"/>
              <a:ext cx="7425" cy="5550"/>
            </a:xfrm>
            <a:custGeom>
              <a:avLst/>
              <a:gdLst/>
              <a:ahLst/>
              <a:cxnLst/>
              <a:rect l="l" t="t" r="r" b="b"/>
              <a:pathLst>
                <a:path w="297" h="222" extrusionOk="0">
                  <a:moveTo>
                    <a:pt x="38" y="0"/>
                  </a:moveTo>
                  <a:lnTo>
                    <a:pt x="1" y="37"/>
                  </a:lnTo>
                  <a:lnTo>
                    <a:pt x="260" y="222"/>
                  </a:lnTo>
                  <a:lnTo>
                    <a:pt x="297" y="18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86" name="Google Shape;18786;p63"/>
            <p:cNvSpPr/>
            <p:nvPr/>
          </p:nvSpPr>
          <p:spPr>
            <a:xfrm>
              <a:off x="2584400" y="155982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" y="0"/>
                  </a:moveTo>
                  <a:lnTo>
                    <a:pt x="1" y="37"/>
                  </a:lnTo>
                  <a:lnTo>
                    <a:pt x="260" y="222"/>
                  </a:lnTo>
                  <a:lnTo>
                    <a:pt x="26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87" name="Google Shape;18787;p63"/>
            <p:cNvSpPr/>
            <p:nvPr/>
          </p:nvSpPr>
          <p:spPr>
            <a:xfrm>
              <a:off x="2584400" y="15542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86" y="0"/>
                  </a:moveTo>
                  <a:lnTo>
                    <a:pt x="1" y="259"/>
                  </a:lnTo>
                  <a:lnTo>
                    <a:pt x="1" y="259"/>
                  </a:lnTo>
                  <a:lnTo>
                    <a:pt x="38" y="222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88" name="Google Shape;18788;p63"/>
            <p:cNvSpPr/>
            <p:nvPr/>
          </p:nvSpPr>
          <p:spPr>
            <a:xfrm>
              <a:off x="2584400" y="1553350"/>
              <a:ext cx="5575" cy="7425"/>
            </a:xfrm>
            <a:custGeom>
              <a:avLst/>
              <a:gdLst/>
              <a:ahLst/>
              <a:cxnLst/>
              <a:rect l="l" t="t" r="r" b="b"/>
              <a:pathLst>
                <a:path w="223" h="297" extrusionOk="0">
                  <a:moveTo>
                    <a:pt x="223" y="0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89" name="Google Shape;18789;p63"/>
            <p:cNvSpPr/>
            <p:nvPr/>
          </p:nvSpPr>
          <p:spPr>
            <a:xfrm>
              <a:off x="2584400" y="1549650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" y="0"/>
                  </a:moveTo>
                  <a:lnTo>
                    <a:pt x="1" y="37"/>
                  </a:lnTo>
                  <a:lnTo>
                    <a:pt x="223" y="222"/>
                  </a:lnTo>
                  <a:lnTo>
                    <a:pt x="26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90" name="Google Shape;18790;p63"/>
            <p:cNvSpPr/>
            <p:nvPr/>
          </p:nvSpPr>
          <p:spPr>
            <a:xfrm>
              <a:off x="2584400" y="1537625"/>
              <a:ext cx="6500" cy="16675"/>
            </a:xfrm>
            <a:custGeom>
              <a:avLst/>
              <a:gdLst/>
              <a:ahLst/>
              <a:cxnLst/>
              <a:rect l="l" t="t" r="r" b="b"/>
              <a:pathLst>
                <a:path w="260" h="667" extrusionOk="0">
                  <a:moveTo>
                    <a:pt x="1" y="1"/>
                  </a:moveTo>
                  <a:lnTo>
                    <a:pt x="223" y="666"/>
                  </a:lnTo>
                  <a:lnTo>
                    <a:pt x="260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91" name="Google Shape;18791;p63"/>
            <p:cNvSpPr/>
            <p:nvPr/>
          </p:nvSpPr>
          <p:spPr>
            <a:xfrm>
              <a:off x="2584400" y="15367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1"/>
                  </a:moveTo>
                  <a:lnTo>
                    <a:pt x="1" y="38"/>
                  </a:lnTo>
                  <a:lnTo>
                    <a:pt x="223" y="186"/>
                  </a:lnTo>
                  <a:lnTo>
                    <a:pt x="260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92" name="Google Shape;18792;p63"/>
            <p:cNvSpPr/>
            <p:nvPr/>
          </p:nvSpPr>
          <p:spPr>
            <a:xfrm>
              <a:off x="2584400" y="1527475"/>
              <a:ext cx="5575" cy="9250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86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93" name="Google Shape;18793;p63"/>
            <p:cNvSpPr/>
            <p:nvPr/>
          </p:nvSpPr>
          <p:spPr>
            <a:xfrm>
              <a:off x="2584400" y="1522850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" y="0"/>
                  </a:moveTo>
                  <a:lnTo>
                    <a:pt x="1" y="37"/>
                  </a:lnTo>
                  <a:lnTo>
                    <a:pt x="223" y="222"/>
                  </a:lnTo>
                  <a:lnTo>
                    <a:pt x="26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94" name="Google Shape;18794;p63"/>
            <p:cNvSpPr/>
            <p:nvPr/>
          </p:nvSpPr>
          <p:spPr>
            <a:xfrm>
              <a:off x="2584400" y="1526550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223" y="0"/>
                  </a:moveTo>
                  <a:lnTo>
                    <a:pt x="1" y="407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95" name="Google Shape;18795;p63"/>
            <p:cNvSpPr/>
            <p:nvPr/>
          </p:nvSpPr>
          <p:spPr>
            <a:xfrm>
              <a:off x="2584400" y="1471075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1" y="1"/>
                  </a:moveTo>
                  <a:lnTo>
                    <a:pt x="112" y="371"/>
                  </a:lnTo>
                  <a:lnTo>
                    <a:pt x="260" y="629"/>
                  </a:lnTo>
                  <a:lnTo>
                    <a:pt x="112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96" name="Google Shape;18796;p63"/>
            <p:cNvSpPr/>
            <p:nvPr/>
          </p:nvSpPr>
          <p:spPr>
            <a:xfrm>
              <a:off x="2584400" y="148217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" y="1"/>
                  </a:moveTo>
                  <a:lnTo>
                    <a:pt x="1" y="75"/>
                  </a:lnTo>
                  <a:lnTo>
                    <a:pt x="223" y="259"/>
                  </a:lnTo>
                  <a:lnTo>
                    <a:pt x="260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97" name="Google Shape;18797;p63"/>
            <p:cNvSpPr/>
            <p:nvPr/>
          </p:nvSpPr>
          <p:spPr>
            <a:xfrm>
              <a:off x="2584400" y="1471075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1" y="1"/>
                  </a:moveTo>
                  <a:lnTo>
                    <a:pt x="223" y="629"/>
                  </a:lnTo>
                  <a:lnTo>
                    <a:pt x="260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98" name="Google Shape;18798;p63"/>
            <p:cNvSpPr/>
            <p:nvPr/>
          </p:nvSpPr>
          <p:spPr>
            <a:xfrm>
              <a:off x="2584400" y="1486800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86" y="0"/>
                  </a:moveTo>
                  <a:lnTo>
                    <a:pt x="1" y="444"/>
                  </a:lnTo>
                  <a:lnTo>
                    <a:pt x="38" y="37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99" name="Google Shape;18799;p63"/>
            <p:cNvSpPr/>
            <p:nvPr/>
          </p:nvSpPr>
          <p:spPr>
            <a:xfrm>
              <a:off x="2584400" y="14840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1"/>
                  </a:moveTo>
                  <a:lnTo>
                    <a:pt x="223" y="185"/>
                  </a:lnTo>
                  <a:lnTo>
                    <a:pt x="260" y="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00" name="Google Shape;18800;p63"/>
            <p:cNvSpPr/>
            <p:nvPr/>
          </p:nvSpPr>
          <p:spPr>
            <a:xfrm>
              <a:off x="2584400" y="1486800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223" y="0"/>
                  </a:moveTo>
                  <a:lnTo>
                    <a:pt x="1" y="370"/>
                  </a:lnTo>
                  <a:lnTo>
                    <a:pt x="1" y="44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01" name="Google Shape;18801;p63"/>
            <p:cNvSpPr/>
            <p:nvPr/>
          </p:nvSpPr>
          <p:spPr>
            <a:xfrm>
              <a:off x="2589950" y="1472000"/>
              <a:ext cx="1875" cy="93375"/>
            </a:xfrm>
            <a:custGeom>
              <a:avLst/>
              <a:gdLst/>
              <a:ahLst/>
              <a:cxnLst/>
              <a:rect l="l" t="t" r="r" b="b"/>
              <a:pathLst>
                <a:path w="75" h="3735" extrusionOk="0">
                  <a:moveTo>
                    <a:pt x="38" y="1"/>
                  </a:moveTo>
                  <a:lnTo>
                    <a:pt x="1" y="3735"/>
                  </a:lnTo>
                  <a:lnTo>
                    <a:pt x="75" y="373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30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02" name="Google Shape;18802;p63"/>
            <p:cNvSpPr/>
            <p:nvPr/>
          </p:nvSpPr>
          <p:spPr>
            <a:xfrm>
              <a:off x="2589950" y="1472000"/>
              <a:ext cx="950" cy="93375"/>
            </a:xfrm>
            <a:custGeom>
              <a:avLst/>
              <a:gdLst/>
              <a:ahLst/>
              <a:cxnLst/>
              <a:rect l="l" t="t" r="r" b="b"/>
              <a:pathLst>
                <a:path w="38" h="3735" extrusionOk="0">
                  <a:moveTo>
                    <a:pt x="1" y="1"/>
                  </a:moveTo>
                  <a:lnTo>
                    <a:pt x="1" y="3735"/>
                  </a:lnTo>
                  <a:lnTo>
                    <a:pt x="38" y="373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03" name="Google Shape;18803;p63"/>
            <p:cNvSpPr/>
            <p:nvPr/>
          </p:nvSpPr>
          <p:spPr>
            <a:xfrm>
              <a:off x="2598275" y="1468325"/>
              <a:ext cx="1875" cy="94300"/>
            </a:xfrm>
            <a:custGeom>
              <a:avLst/>
              <a:gdLst/>
              <a:ahLst/>
              <a:cxnLst/>
              <a:rect l="l" t="t" r="r" b="b"/>
              <a:pathLst>
                <a:path w="75" h="3772" extrusionOk="0">
                  <a:moveTo>
                    <a:pt x="0" y="0"/>
                  </a:moveTo>
                  <a:lnTo>
                    <a:pt x="0" y="3697"/>
                  </a:lnTo>
                  <a:lnTo>
                    <a:pt x="37" y="3771"/>
                  </a:lnTo>
                  <a:lnTo>
                    <a:pt x="74" y="369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3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04" name="Google Shape;18804;p63"/>
            <p:cNvSpPr/>
            <p:nvPr/>
          </p:nvSpPr>
          <p:spPr>
            <a:xfrm>
              <a:off x="2599200" y="1468325"/>
              <a:ext cx="950" cy="94300"/>
            </a:xfrm>
            <a:custGeom>
              <a:avLst/>
              <a:gdLst/>
              <a:ahLst/>
              <a:cxnLst/>
              <a:rect l="l" t="t" r="r" b="b"/>
              <a:pathLst>
                <a:path w="38" h="3772" extrusionOk="0">
                  <a:moveTo>
                    <a:pt x="0" y="0"/>
                  </a:moveTo>
                  <a:lnTo>
                    <a:pt x="0" y="3771"/>
                  </a:lnTo>
                  <a:lnTo>
                    <a:pt x="37" y="369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05" name="Google Shape;18805;p63"/>
            <p:cNvSpPr/>
            <p:nvPr/>
          </p:nvSpPr>
          <p:spPr>
            <a:xfrm>
              <a:off x="2598275" y="1467400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37" y="0"/>
                  </a:moveTo>
                  <a:lnTo>
                    <a:pt x="0" y="37"/>
                  </a:lnTo>
                  <a:lnTo>
                    <a:pt x="74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06" name="Google Shape;18806;p63"/>
            <p:cNvSpPr/>
            <p:nvPr/>
          </p:nvSpPr>
          <p:spPr>
            <a:xfrm>
              <a:off x="2590875" y="1471075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38" y="1"/>
                  </a:moveTo>
                  <a:lnTo>
                    <a:pt x="1" y="38"/>
                  </a:lnTo>
                  <a:lnTo>
                    <a:pt x="112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07" name="Google Shape;18807;p63"/>
            <p:cNvSpPr/>
            <p:nvPr/>
          </p:nvSpPr>
          <p:spPr>
            <a:xfrm>
              <a:off x="2590875" y="1496050"/>
              <a:ext cx="8350" cy="4625"/>
            </a:xfrm>
            <a:custGeom>
              <a:avLst/>
              <a:gdLst/>
              <a:ahLst/>
              <a:cxnLst/>
              <a:rect l="l" t="t" r="r" b="b"/>
              <a:pathLst>
                <a:path w="334" h="185" extrusionOk="0">
                  <a:moveTo>
                    <a:pt x="296" y="0"/>
                  </a:moveTo>
                  <a:lnTo>
                    <a:pt x="1" y="148"/>
                  </a:lnTo>
                  <a:lnTo>
                    <a:pt x="38" y="185"/>
                  </a:lnTo>
                  <a:lnTo>
                    <a:pt x="333" y="74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08" name="Google Shape;18808;p63"/>
            <p:cNvSpPr/>
            <p:nvPr/>
          </p:nvSpPr>
          <p:spPr>
            <a:xfrm>
              <a:off x="2591800" y="1496050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296" y="0"/>
                  </a:moveTo>
                  <a:lnTo>
                    <a:pt x="1" y="185"/>
                  </a:lnTo>
                  <a:lnTo>
                    <a:pt x="1" y="185"/>
                  </a:lnTo>
                  <a:lnTo>
                    <a:pt x="296" y="7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09" name="Google Shape;18809;p63"/>
            <p:cNvSpPr/>
            <p:nvPr/>
          </p:nvSpPr>
          <p:spPr>
            <a:xfrm>
              <a:off x="2590875" y="150897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296" y="1"/>
                  </a:moveTo>
                  <a:lnTo>
                    <a:pt x="1" y="186"/>
                  </a:lnTo>
                  <a:lnTo>
                    <a:pt x="38" y="223"/>
                  </a:lnTo>
                  <a:lnTo>
                    <a:pt x="333" y="112"/>
                  </a:lnTo>
                  <a:lnTo>
                    <a:pt x="333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10" name="Google Shape;18810;p63"/>
            <p:cNvSpPr/>
            <p:nvPr/>
          </p:nvSpPr>
          <p:spPr>
            <a:xfrm>
              <a:off x="2591800" y="1500650"/>
              <a:ext cx="6500" cy="9275"/>
            </a:xfrm>
            <a:custGeom>
              <a:avLst/>
              <a:gdLst/>
              <a:ahLst/>
              <a:cxnLst/>
              <a:rect l="l" t="t" r="r" b="b"/>
              <a:pathLst>
                <a:path w="260" h="371" extrusionOk="0">
                  <a:moveTo>
                    <a:pt x="1" y="1"/>
                  </a:moveTo>
                  <a:lnTo>
                    <a:pt x="259" y="371"/>
                  </a:lnTo>
                  <a:lnTo>
                    <a:pt x="259" y="37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11" name="Google Shape;18811;p63"/>
            <p:cNvSpPr/>
            <p:nvPr/>
          </p:nvSpPr>
          <p:spPr>
            <a:xfrm>
              <a:off x="2593650" y="1499750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1" y="0"/>
                  </a:moveTo>
                  <a:lnTo>
                    <a:pt x="1" y="37"/>
                  </a:lnTo>
                  <a:lnTo>
                    <a:pt x="185" y="407"/>
                  </a:lnTo>
                  <a:lnTo>
                    <a:pt x="222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12" name="Google Shape;18812;p63"/>
            <p:cNvSpPr/>
            <p:nvPr/>
          </p:nvSpPr>
          <p:spPr>
            <a:xfrm>
              <a:off x="2590875" y="1509900"/>
              <a:ext cx="8350" cy="17600"/>
            </a:xfrm>
            <a:custGeom>
              <a:avLst/>
              <a:gdLst/>
              <a:ahLst/>
              <a:cxnLst/>
              <a:rect l="l" t="t" r="r" b="b"/>
              <a:pathLst>
                <a:path w="334" h="704" extrusionOk="0">
                  <a:moveTo>
                    <a:pt x="296" y="1"/>
                  </a:moveTo>
                  <a:lnTo>
                    <a:pt x="149" y="333"/>
                  </a:lnTo>
                  <a:lnTo>
                    <a:pt x="1" y="666"/>
                  </a:lnTo>
                  <a:lnTo>
                    <a:pt x="38" y="703"/>
                  </a:lnTo>
                  <a:lnTo>
                    <a:pt x="185" y="370"/>
                  </a:lnTo>
                  <a:lnTo>
                    <a:pt x="333" y="7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13" name="Google Shape;18813;p63"/>
            <p:cNvSpPr/>
            <p:nvPr/>
          </p:nvSpPr>
          <p:spPr>
            <a:xfrm>
              <a:off x="2590875" y="152285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296" y="0"/>
                  </a:moveTo>
                  <a:lnTo>
                    <a:pt x="1" y="148"/>
                  </a:lnTo>
                  <a:lnTo>
                    <a:pt x="38" y="222"/>
                  </a:lnTo>
                  <a:lnTo>
                    <a:pt x="333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14" name="Google Shape;18814;p63"/>
            <p:cNvSpPr/>
            <p:nvPr/>
          </p:nvSpPr>
          <p:spPr>
            <a:xfrm>
              <a:off x="2591800" y="1511750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259" y="1"/>
                  </a:moveTo>
                  <a:lnTo>
                    <a:pt x="1" y="592"/>
                  </a:lnTo>
                  <a:lnTo>
                    <a:pt x="75" y="629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15" name="Google Shape;18815;p63"/>
            <p:cNvSpPr/>
            <p:nvPr/>
          </p:nvSpPr>
          <p:spPr>
            <a:xfrm>
              <a:off x="2591800" y="15099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1" y="149"/>
                  </a:lnTo>
                  <a:lnTo>
                    <a:pt x="1" y="186"/>
                  </a:lnTo>
                  <a:lnTo>
                    <a:pt x="296" y="7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16" name="Google Shape;18816;p63"/>
            <p:cNvSpPr/>
            <p:nvPr/>
          </p:nvSpPr>
          <p:spPr>
            <a:xfrm>
              <a:off x="2590875" y="153670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296" y="1"/>
                  </a:moveTo>
                  <a:lnTo>
                    <a:pt x="1" y="149"/>
                  </a:lnTo>
                  <a:lnTo>
                    <a:pt x="38" y="186"/>
                  </a:lnTo>
                  <a:lnTo>
                    <a:pt x="333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17" name="Google Shape;18817;p63"/>
            <p:cNvSpPr/>
            <p:nvPr/>
          </p:nvSpPr>
          <p:spPr>
            <a:xfrm>
              <a:off x="2590875" y="1536700"/>
              <a:ext cx="8350" cy="17600"/>
            </a:xfrm>
            <a:custGeom>
              <a:avLst/>
              <a:gdLst/>
              <a:ahLst/>
              <a:cxnLst/>
              <a:rect l="l" t="t" r="r" b="b"/>
              <a:pathLst>
                <a:path w="334" h="704" extrusionOk="0">
                  <a:moveTo>
                    <a:pt x="296" y="1"/>
                  </a:moveTo>
                  <a:lnTo>
                    <a:pt x="149" y="334"/>
                  </a:lnTo>
                  <a:lnTo>
                    <a:pt x="1" y="703"/>
                  </a:lnTo>
                  <a:lnTo>
                    <a:pt x="38" y="703"/>
                  </a:lnTo>
                  <a:lnTo>
                    <a:pt x="185" y="371"/>
                  </a:lnTo>
                  <a:lnTo>
                    <a:pt x="333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18" name="Google Shape;18818;p63"/>
            <p:cNvSpPr/>
            <p:nvPr/>
          </p:nvSpPr>
          <p:spPr>
            <a:xfrm>
              <a:off x="2590875" y="154965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296" y="0"/>
                  </a:moveTo>
                  <a:lnTo>
                    <a:pt x="1" y="185"/>
                  </a:lnTo>
                  <a:lnTo>
                    <a:pt x="38" y="222"/>
                  </a:lnTo>
                  <a:lnTo>
                    <a:pt x="333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19" name="Google Shape;18819;p63"/>
            <p:cNvSpPr/>
            <p:nvPr/>
          </p:nvSpPr>
          <p:spPr>
            <a:xfrm>
              <a:off x="2591800" y="1559825"/>
              <a:ext cx="7425" cy="5550"/>
            </a:xfrm>
            <a:custGeom>
              <a:avLst/>
              <a:gdLst/>
              <a:ahLst/>
              <a:cxnLst/>
              <a:rect l="l" t="t" r="r" b="b"/>
              <a:pathLst>
                <a:path w="297" h="222" extrusionOk="0">
                  <a:moveTo>
                    <a:pt x="259" y="0"/>
                  </a:moveTo>
                  <a:lnTo>
                    <a:pt x="1" y="148"/>
                  </a:lnTo>
                  <a:lnTo>
                    <a:pt x="1" y="222"/>
                  </a:lnTo>
                  <a:lnTo>
                    <a:pt x="296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20" name="Google Shape;18820;p63"/>
            <p:cNvSpPr/>
            <p:nvPr/>
          </p:nvSpPr>
          <p:spPr>
            <a:xfrm>
              <a:off x="2591800" y="1559825"/>
              <a:ext cx="7425" cy="5550"/>
            </a:xfrm>
            <a:custGeom>
              <a:avLst/>
              <a:gdLst/>
              <a:ahLst/>
              <a:cxnLst/>
              <a:rect l="l" t="t" r="r" b="b"/>
              <a:pathLst>
                <a:path w="297" h="222" extrusionOk="0">
                  <a:moveTo>
                    <a:pt x="296" y="0"/>
                  </a:moveTo>
                  <a:lnTo>
                    <a:pt x="1" y="185"/>
                  </a:lnTo>
                  <a:lnTo>
                    <a:pt x="1" y="222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21" name="Google Shape;18821;p63"/>
            <p:cNvSpPr/>
            <p:nvPr/>
          </p:nvSpPr>
          <p:spPr>
            <a:xfrm>
              <a:off x="2591800" y="155427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" y="0"/>
                  </a:moveTo>
                  <a:lnTo>
                    <a:pt x="191" y="164"/>
                  </a:lnTo>
                  <a:lnTo>
                    <a:pt x="191" y="164"/>
                  </a:lnTo>
                  <a:lnTo>
                    <a:pt x="75" y="0"/>
                  </a:lnTo>
                  <a:close/>
                  <a:moveTo>
                    <a:pt x="191" y="164"/>
                  </a:moveTo>
                  <a:lnTo>
                    <a:pt x="259" y="259"/>
                  </a:lnTo>
                  <a:lnTo>
                    <a:pt x="259" y="222"/>
                  </a:lnTo>
                  <a:lnTo>
                    <a:pt x="191" y="164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22" name="Google Shape;18822;p63"/>
            <p:cNvSpPr/>
            <p:nvPr/>
          </p:nvSpPr>
          <p:spPr>
            <a:xfrm>
              <a:off x="2593650" y="1553350"/>
              <a:ext cx="5575" cy="7425"/>
            </a:xfrm>
            <a:custGeom>
              <a:avLst/>
              <a:gdLst/>
              <a:ahLst/>
              <a:cxnLst/>
              <a:rect l="l" t="t" r="r" b="b"/>
              <a:pathLst>
                <a:path w="223" h="297" extrusionOk="0">
                  <a:moveTo>
                    <a:pt x="1" y="0"/>
                  </a:moveTo>
                  <a:lnTo>
                    <a:pt x="1" y="37"/>
                  </a:lnTo>
                  <a:lnTo>
                    <a:pt x="185" y="296"/>
                  </a:lnTo>
                  <a:lnTo>
                    <a:pt x="222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23" name="Google Shape;18823;p63"/>
            <p:cNvSpPr/>
            <p:nvPr/>
          </p:nvSpPr>
          <p:spPr>
            <a:xfrm>
              <a:off x="2591800" y="154965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6" y="0"/>
                  </a:moveTo>
                  <a:lnTo>
                    <a:pt x="1" y="185"/>
                  </a:lnTo>
                  <a:lnTo>
                    <a:pt x="1" y="222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24" name="Google Shape;18824;p63"/>
            <p:cNvSpPr/>
            <p:nvPr/>
          </p:nvSpPr>
          <p:spPr>
            <a:xfrm>
              <a:off x="2591800" y="1537625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259" y="1"/>
                  </a:moveTo>
                  <a:lnTo>
                    <a:pt x="1" y="629"/>
                  </a:lnTo>
                  <a:lnTo>
                    <a:pt x="75" y="66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25" name="Google Shape;18825;p63"/>
            <p:cNvSpPr/>
            <p:nvPr/>
          </p:nvSpPr>
          <p:spPr>
            <a:xfrm>
              <a:off x="2591800" y="15367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1" y="186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26" name="Google Shape;18826;p63"/>
            <p:cNvSpPr/>
            <p:nvPr/>
          </p:nvSpPr>
          <p:spPr>
            <a:xfrm>
              <a:off x="2591800" y="1527475"/>
              <a:ext cx="6500" cy="9250"/>
            </a:xfrm>
            <a:custGeom>
              <a:avLst/>
              <a:gdLst/>
              <a:ahLst/>
              <a:cxnLst/>
              <a:rect l="l" t="t" r="r" b="b"/>
              <a:pathLst>
                <a:path w="260" h="370" extrusionOk="0">
                  <a:moveTo>
                    <a:pt x="1" y="0"/>
                  </a:moveTo>
                  <a:lnTo>
                    <a:pt x="259" y="37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27" name="Google Shape;18827;p63"/>
            <p:cNvSpPr/>
            <p:nvPr/>
          </p:nvSpPr>
          <p:spPr>
            <a:xfrm>
              <a:off x="2591800" y="152285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6" y="0"/>
                  </a:moveTo>
                  <a:lnTo>
                    <a:pt x="1" y="185"/>
                  </a:lnTo>
                  <a:lnTo>
                    <a:pt x="1" y="222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28" name="Google Shape;18828;p63"/>
            <p:cNvSpPr/>
            <p:nvPr/>
          </p:nvSpPr>
          <p:spPr>
            <a:xfrm>
              <a:off x="2593650" y="1526550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1" y="0"/>
                  </a:moveTo>
                  <a:lnTo>
                    <a:pt x="1" y="37"/>
                  </a:lnTo>
                  <a:lnTo>
                    <a:pt x="185" y="407"/>
                  </a:lnTo>
                  <a:lnTo>
                    <a:pt x="222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29" name="Google Shape;18829;p63"/>
            <p:cNvSpPr/>
            <p:nvPr/>
          </p:nvSpPr>
          <p:spPr>
            <a:xfrm>
              <a:off x="2590875" y="1471075"/>
              <a:ext cx="8350" cy="15750"/>
            </a:xfrm>
            <a:custGeom>
              <a:avLst/>
              <a:gdLst/>
              <a:ahLst/>
              <a:cxnLst/>
              <a:rect l="l" t="t" r="r" b="b"/>
              <a:pathLst>
                <a:path w="334" h="630" extrusionOk="0">
                  <a:moveTo>
                    <a:pt x="296" y="1"/>
                  </a:moveTo>
                  <a:lnTo>
                    <a:pt x="149" y="260"/>
                  </a:lnTo>
                  <a:lnTo>
                    <a:pt x="1" y="629"/>
                  </a:lnTo>
                  <a:lnTo>
                    <a:pt x="38" y="629"/>
                  </a:lnTo>
                  <a:lnTo>
                    <a:pt x="185" y="371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30" name="Google Shape;18830;p63"/>
            <p:cNvSpPr/>
            <p:nvPr/>
          </p:nvSpPr>
          <p:spPr>
            <a:xfrm>
              <a:off x="2590875" y="1482175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296" y="1"/>
                  </a:moveTo>
                  <a:lnTo>
                    <a:pt x="1" y="185"/>
                  </a:lnTo>
                  <a:lnTo>
                    <a:pt x="38" y="259"/>
                  </a:lnTo>
                  <a:lnTo>
                    <a:pt x="333" y="7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31" name="Google Shape;18831;p63"/>
            <p:cNvSpPr/>
            <p:nvPr/>
          </p:nvSpPr>
          <p:spPr>
            <a:xfrm>
              <a:off x="2591800" y="1471075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259" y="1"/>
                  </a:moveTo>
                  <a:lnTo>
                    <a:pt x="1" y="629"/>
                  </a:lnTo>
                  <a:lnTo>
                    <a:pt x="75" y="629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32" name="Google Shape;18832;p63"/>
            <p:cNvSpPr/>
            <p:nvPr/>
          </p:nvSpPr>
          <p:spPr>
            <a:xfrm>
              <a:off x="2591800" y="1486800"/>
              <a:ext cx="6500" cy="11125"/>
            </a:xfrm>
            <a:custGeom>
              <a:avLst/>
              <a:gdLst/>
              <a:ahLst/>
              <a:cxnLst/>
              <a:rect l="l" t="t" r="r" b="b"/>
              <a:pathLst>
                <a:path w="260" h="445" extrusionOk="0">
                  <a:moveTo>
                    <a:pt x="1" y="0"/>
                  </a:moveTo>
                  <a:lnTo>
                    <a:pt x="183" y="261"/>
                  </a:lnTo>
                  <a:lnTo>
                    <a:pt x="75" y="0"/>
                  </a:lnTo>
                  <a:close/>
                  <a:moveTo>
                    <a:pt x="183" y="261"/>
                  </a:moveTo>
                  <a:lnTo>
                    <a:pt x="259" y="444"/>
                  </a:lnTo>
                  <a:lnTo>
                    <a:pt x="259" y="370"/>
                  </a:lnTo>
                  <a:lnTo>
                    <a:pt x="183" y="26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33" name="Google Shape;18833;p63"/>
            <p:cNvSpPr/>
            <p:nvPr/>
          </p:nvSpPr>
          <p:spPr>
            <a:xfrm>
              <a:off x="2591800" y="14840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1" y="111"/>
                  </a:lnTo>
                  <a:lnTo>
                    <a:pt x="1" y="18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34" name="Google Shape;18834;p63"/>
            <p:cNvSpPr/>
            <p:nvPr/>
          </p:nvSpPr>
          <p:spPr>
            <a:xfrm>
              <a:off x="2593650" y="1486800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" y="0"/>
                  </a:moveTo>
                  <a:lnTo>
                    <a:pt x="185" y="444"/>
                  </a:lnTo>
                  <a:lnTo>
                    <a:pt x="222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35" name="Google Shape;18835;p63"/>
            <p:cNvSpPr/>
            <p:nvPr/>
          </p:nvSpPr>
          <p:spPr>
            <a:xfrm>
              <a:off x="2590875" y="1472000"/>
              <a:ext cx="2800" cy="93375"/>
            </a:xfrm>
            <a:custGeom>
              <a:avLst/>
              <a:gdLst/>
              <a:ahLst/>
              <a:cxnLst/>
              <a:rect l="l" t="t" r="r" b="b"/>
              <a:pathLst>
                <a:path w="112" h="3735" extrusionOk="0">
                  <a:moveTo>
                    <a:pt x="1" y="1"/>
                  </a:moveTo>
                  <a:lnTo>
                    <a:pt x="1" y="3735"/>
                  </a:lnTo>
                  <a:lnTo>
                    <a:pt x="38" y="3735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36" name="Google Shape;18836;p63"/>
            <p:cNvSpPr/>
            <p:nvPr/>
          </p:nvSpPr>
          <p:spPr>
            <a:xfrm>
              <a:off x="2284950" y="1264050"/>
              <a:ext cx="87825" cy="49925"/>
            </a:xfrm>
            <a:custGeom>
              <a:avLst/>
              <a:gdLst/>
              <a:ahLst/>
              <a:cxnLst/>
              <a:rect l="l" t="t" r="r" b="b"/>
              <a:pathLst>
                <a:path w="3513" h="1997" extrusionOk="0">
                  <a:moveTo>
                    <a:pt x="1701" y="0"/>
                  </a:moveTo>
                  <a:lnTo>
                    <a:pt x="0" y="962"/>
                  </a:lnTo>
                  <a:lnTo>
                    <a:pt x="1812" y="1997"/>
                  </a:lnTo>
                  <a:lnTo>
                    <a:pt x="3513" y="1073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4D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37" name="Google Shape;18837;p63"/>
            <p:cNvSpPr/>
            <p:nvPr/>
          </p:nvSpPr>
          <p:spPr>
            <a:xfrm>
              <a:off x="2307125" y="1278850"/>
              <a:ext cx="90600" cy="52700"/>
            </a:xfrm>
            <a:custGeom>
              <a:avLst/>
              <a:gdLst/>
              <a:ahLst/>
              <a:cxnLst/>
              <a:rect l="l" t="t" r="r" b="b"/>
              <a:pathLst>
                <a:path w="3624" h="2108" extrusionOk="0">
                  <a:moveTo>
                    <a:pt x="1775" y="0"/>
                  </a:moveTo>
                  <a:cubicBezTo>
                    <a:pt x="1332" y="0"/>
                    <a:pt x="851" y="111"/>
                    <a:pt x="481" y="333"/>
                  </a:cubicBezTo>
                  <a:cubicBezTo>
                    <a:pt x="185" y="518"/>
                    <a:pt x="1" y="739"/>
                    <a:pt x="1" y="1035"/>
                  </a:cubicBezTo>
                  <a:lnTo>
                    <a:pt x="1" y="1109"/>
                  </a:lnTo>
                  <a:cubicBezTo>
                    <a:pt x="38" y="1368"/>
                    <a:pt x="222" y="1590"/>
                    <a:pt x="481" y="1775"/>
                  </a:cubicBezTo>
                  <a:cubicBezTo>
                    <a:pt x="851" y="1959"/>
                    <a:pt x="1332" y="2107"/>
                    <a:pt x="1775" y="2107"/>
                  </a:cubicBezTo>
                  <a:cubicBezTo>
                    <a:pt x="2145" y="2107"/>
                    <a:pt x="2478" y="2033"/>
                    <a:pt x="2773" y="1923"/>
                  </a:cubicBezTo>
                  <a:lnTo>
                    <a:pt x="3032" y="1775"/>
                  </a:lnTo>
                  <a:cubicBezTo>
                    <a:pt x="3291" y="1590"/>
                    <a:pt x="3476" y="1405"/>
                    <a:pt x="3550" y="1183"/>
                  </a:cubicBezTo>
                  <a:cubicBezTo>
                    <a:pt x="3624" y="1035"/>
                    <a:pt x="3587" y="998"/>
                    <a:pt x="3550" y="887"/>
                  </a:cubicBezTo>
                  <a:lnTo>
                    <a:pt x="3624" y="887"/>
                  </a:lnTo>
                  <a:cubicBezTo>
                    <a:pt x="3587" y="702"/>
                    <a:pt x="3402" y="481"/>
                    <a:pt x="3143" y="333"/>
                  </a:cubicBezTo>
                  <a:cubicBezTo>
                    <a:pt x="3069" y="333"/>
                    <a:pt x="3069" y="296"/>
                    <a:pt x="3032" y="296"/>
                  </a:cubicBezTo>
                  <a:cubicBezTo>
                    <a:pt x="2699" y="111"/>
                    <a:pt x="2256" y="0"/>
                    <a:pt x="1775" y="0"/>
                  </a:cubicBezTo>
                  <a:close/>
                </a:path>
              </a:pathLst>
            </a:custGeom>
            <a:solidFill>
              <a:srgbClr val="7E7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38" name="Google Shape;18838;p63"/>
            <p:cNvSpPr/>
            <p:nvPr/>
          </p:nvSpPr>
          <p:spPr>
            <a:xfrm>
              <a:off x="2308050" y="1278600"/>
              <a:ext cx="51775" cy="36675"/>
            </a:xfrm>
            <a:custGeom>
              <a:avLst/>
              <a:gdLst/>
              <a:ahLst/>
              <a:cxnLst/>
              <a:rect l="l" t="t" r="r" b="b"/>
              <a:pathLst>
                <a:path w="2071" h="1467" extrusionOk="0">
                  <a:moveTo>
                    <a:pt x="1914" y="1"/>
                  </a:moveTo>
                  <a:cubicBezTo>
                    <a:pt x="1858" y="1"/>
                    <a:pt x="1794" y="10"/>
                    <a:pt x="1738" y="10"/>
                  </a:cubicBezTo>
                  <a:cubicBezTo>
                    <a:pt x="1295" y="10"/>
                    <a:pt x="814" y="121"/>
                    <a:pt x="444" y="343"/>
                  </a:cubicBezTo>
                  <a:cubicBezTo>
                    <a:pt x="185" y="491"/>
                    <a:pt x="38" y="712"/>
                    <a:pt x="1" y="897"/>
                  </a:cubicBezTo>
                  <a:cubicBezTo>
                    <a:pt x="222" y="1045"/>
                    <a:pt x="518" y="1193"/>
                    <a:pt x="740" y="1378"/>
                  </a:cubicBezTo>
                  <a:cubicBezTo>
                    <a:pt x="842" y="1439"/>
                    <a:pt x="955" y="1466"/>
                    <a:pt x="1067" y="1466"/>
                  </a:cubicBezTo>
                  <a:cubicBezTo>
                    <a:pt x="1158" y="1466"/>
                    <a:pt x="1248" y="1448"/>
                    <a:pt x="1332" y="1415"/>
                  </a:cubicBezTo>
                  <a:cubicBezTo>
                    <a:pt x="1479" y="1304"/>
                    <a:pt x="1590" y="1230"/>
                    <a:pt x="1701" y="1082"/>
                  </a:cubicBezTo>
                  <a:cubicBezTo>
                    <a:pt x="1812" y="971"/>
                    <a:pt x="1886" y="897"/>
                    <a:pt x="1923" y="823"/>
                  </a:cubicBezTo>
                  <a:cubicBezTo>
                    <a:pt x="1997" y="712"/>
                    <a:pt x="2034" y="675"/>
                    <a:pt x="2034" y="565"/>
                  </a:cubicBezTo>
                  <a:cubicBezTo>
                    <a:pt x="2034" y="491"/>
                    <a:pt x="2071" y="380"/>
                    <a:pt x="2071" y="269"/>
                  </a:cubicBezTo>
                  <a:cubicBezTo>
                    <a:pt x="2071" y="195"/>
                    <a:pt x="2071" y="121"/>
                    <a:pt x="2034" y="47"/>
                  </a:cubicBezTo>
                  <a:cubicBezTo>
                    <a:pt x="2015" y="10"/>
                    <a:pt x="1969" y="1"/>
                    <a:pt x="1914" y="1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39" name="Google Shape;18839;p63"/>
            <p:cNvSpPr/>
            <p:nvPr/>
          </p:nvSpPr>
          <p:spPr>
            <a:xfrm>
              <a:off x="2311750" y="1289925"/>
              <a:ext cx="85975" cy="39775"/>
            </a:xfrm>
            <a:custGeom>
              <a:avLst/>
              <a:gdLst/>
              <a:ahLst/>
              <a:cxnLst/>
              <a:rect l="l" t="t" r="r" b="b"/>
              <a:pathLst>
                <a:path w="3439" h="1591" extrusionOk="0">
                  <a:moveTo>
                    <a:pt x="3069" y="1"/>
                  </a:moveTo>
                  <a:cubicBezTo>
                    <a:pt x="3080" y="7"/>
                    <a:pt x="3090" y="13"/>
                    <a:pt x="3100" y="20"/>
                  </a:cubicBezTo>
                  <a:lnTo>
                    <a:pt x="3100" y="20"/>
                  </a:lnTo>
                  <a:cubicBezTo>
                    <a:pt x="3091" y="13"/>
                    <a:pt x="3080" y="6"/>
                    <a:pt x="3069" y="1"/>
                  </a:cubicBezTo>
                  <a:close/>
                  <a:moveTo>
                    <a:pt x="3100" y="20"/>
                  </a:moveTo>
                  <a:cubicBezTo>
                    <a:pt x="3153" y="60"/>
                    <a:pt x="3180" y="123"/>
                    <a:pt x="3180" y="186"/>
                  </a:cubicBezTo>
                  <a:lnTo>
                    <a:pt x="3069" y="186"/>
                  </a:lnTo>
                  <a:cubicBezTo>
                    <a:pt x="3143" y="259"/>
                    <a:pt x="3180" y="370"/>
                    <a:pt x="3180" y="407"/>
                  </a:cubicBezTo>
                  <a:cubicBezTo>
                    <a:pt x="3143" y="629"/>
                    <a:pt x="2995" y="851"/>
                    <a:pt x="2662" y="999"/>
                  </a:cubicBezTo>
                  <a:lnTo>
                    <a:pt x="2404" y="1147"/>
                  </a:lnTo>
                  <a:cubicBezTo>
                    <a:pt x="2108" y="1221"/>
                    <a:pt x="1738" y="1332"/>
                    <a:pt x="1405" y="1332"/>
                  </a:cubicBezTo>
                  <a:cubicBezTo>
                    <a:pt x="925" y="1332"/>
                    <a:pt x="444" y="1221"/>
                    <a:pt x="111" y="999"/>
                  </a:cubicBezTo>
                  <a:cubicBezTo>
                    <a:pt x="74" y="962"/>
                    <a:pt x="37" y="962"/>
                    <a:pt x="0" y="925"/>
                  </a:cubicBezTo>
                  <a:lnTo>
                    <a:pt x="0" y="925"/>
                  </a:lnTo>
                  <a:cubicBezTo>
                    <a:pt x="74" y="1036"/>
                    <a:pt x="222" y="1184"/>
                    <a:pt x="407" y="1295"/>
                  </a:cubicBezTo>
                  <a:cubicBezTo>
                    <a:pt x="777" y="1480"/>
                    <a:pt x="1221" y="1590"/>
                    <a:pt x="1701" y="1590"/>
                  </a:cubicBezTo>
                  <a:cubicBezTo>
                    <a:pt x="2071" y="1590"/>
                    <a:pt x="2404" y="1553"/>
                    <a:pt x="2662" y="1406"/>
                  </a:cubicBezTo>
                  <a:lnTo>
                    <a:pt x="2958" y="1295"/>
                  </a:lnTo>
                  <a:cubicBezTo>
                    <a:pt x="3217" y="1110"/>
                    <a:pt x="3402" y="925"/>
                    <a:pt x="3439" y="666"/>
                  </a:cubicBezTo>
                  <a:cubicBezTo>
                    <a:pt x="3439" y="592"/>
                    <a:pt x="3402" y="555"/>
                    <a:pt x="3365" y="444"/>
                  </a:cubicBezTo>
                  <a:lnTo>
                    <a:pt x="3439" y="444"/>
                  </a:lnTo>
                  <a:cubicBezTo>
                    <a:pt x="3404" y="270"/>
                    <a:pt x="3270" y="128"/>
                    <a:pt x="3100" y="20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40" name="Google Shape;18840;p63"/>
            <p:cNvSpPr/>
            <p:nvPr/>
          </p:nvSpPr>
          <p:spPr>
            <a:xfrm>
              <a:off x="2307125" y="1278850"/>
              <a:ext cx="90600" cy="27750"/>
            </a:xfrm>
            <a:custGeom>
              <a:avLst/>
              <a:gdLst/>
              <a:ahLst/>
              <a:cxnLst/>
              <a:rect l="l" t="t" r="r" b="b"/>
              <a:pathLst>
                <a:path w="3624" h="1110" extrusionOk="0">
                  <a:moveTo>
                    <a:pt x="1775" y="0"/>
                  </a:moveTo>
                  <a:cubicBezTo>
                    <a:pt x="1332" y="0"/>
                    <a:pt x="851" y="111"/>
                    <a:pt x="481" y="333"/>
                  </a:cubicBezTo>
                  <a:cubicBezTo>
                    <a:pt x="185" y="518"/>
                    <a:pt x="1" y="739"/>
                    <a:pt x="1" y="1035"/>
                  </a:cubicBezTo>
                  <a:lnTo>
                    <a:pt x="1" y="1109"/>
                  </a:lnTo>
                  <a:cubicBezTo>
                    <a:pt x="38" y="887"/>
                    <a:pt x="185" y="665"/>
                    <a:pt x="481" y="518"/>
                  </a:cubicBezTo>
                  <a:cubicBezTo>
                    <a:pt x="814" y="333"/>
                    <a:pt x="1295" y="185"/>
                    <a:pt x="1775" y="185"/>
                  </a:cubicBezTo>
                  <a:cubicBezTo>
                    <a:pt x="2256" y="185"/>
                    <a:pt x="2699" y="296"/>
                    <a:pt x="3032" y="481"/>
                  </a:cubicBezTo>
                  <a:cubicBezTo>
                    <a:pt x="3069" y="481"/>
                    <a:pt x="3069" y="518"/>
                    <a:pt x="3143" y="518"/>
                  </a:cubicBezTo>
                  <a:cubicBezTo>
                    <a:pt x="3328" y="629"/>
                    <a:pt x="3439" y="739"/>
                    <a:pt x="3550" y="887"/>
                  </a:cubicBezTo>
                  <a:cubicBezTo>
                    <a:pt x="3587" y="998"/>
                    <a:pt x="3624" y="1072"/>
                    <a:pt x="3624" y="1109"/>
                  </a:cubicBezTo>
                  <a:lnTo>
                    <a:pt x="3624" y="1072"/>
                  </a:lnTo>
                  <a:lnTo>
                    <a:pt x="3624" y="1035"/>
                  </a:lnTo>
                  <a:lnTo>
                    <a:pt x="3624" y="887"/>
                  </a:lnTo>
                  <a:cubicBezTo>
                    <a:pt x="3587" y="702"/>
                    <a:pt x="3402" y="481"/>
                    <a:pt x="3143" y="333"/>
                  </a:cubicBezTo>
                  <a:cubicBezTo>
                    <a:pt x="3069" y="333"/>
                    <a:pt x="3069" y="296"/>
                    <a:pt x="3032" y="296"/>
                  </a:cubicBezTo>
                  <a:cubicBezTo>
                    <a:pt x="2699" y="111"/>
                    <a:pt x="2256" y="0"/>
                    <a:pt x="1775" y="0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41" name="Google Shape;18841;p63"/>
            <p:cNvSpPr/>
            <p:nvPr/>
          </p:nvSpPr>
          <p:spPr>
            <a:xfrm>
              <a:off x="2321000" y="1250175"/>
              <a:ext cx="62875" cy="70275"/>
            </a:xfrm>
            <a:custGeom>
              <a:avLst/>
              <a:gdLst/>
              <a:ahLst/>
              <a:cxnLst/>
              <a:rect l="l" t="t" r="r" b="b"/>
              <a:pathLst>
                <a:path w="2515" h="2811" extrusionOk="0">
                  <a:moveTo>
                    <a:pt x="2144" y="2589"/>
                  </a:moveTo>
                  <a:cubicBezTo>
                    <a:pt x="1849" y="2774"/>
                    <a:pt x="1368" y="2811"/>
                    <a:pt x="961" y="2774"/>
                  </a:cubicBezTo>
                  <a:cubicBezTo>
                    <a:pt x="740" y="2737"/>
                    <a:pt x="555" y="2700"/>
                    <a:pt x="407" y="2589"/>
                  </a:cubicBezTo>
                  <a:cubicBezTo>
                    <a:pt x="111" y="2441"/>
                    <a:pt x="0" y="2219"/>
                    <a:pt x="37" y="2034"/>
                  </a:cubicBezTo>
                  <a:lnTo>
                    <a:pt x="37" y="2034"/>
                  </a:lnTo>
                  <a:lnTo>
                    <a:pt x="37" y="1"/>
                  </a:lnTo>
                  <a:lnTo>
                    <a:pt x="2514" y="1"/>
                  </a:lnTo>
                  <a:lnTo>
                    <a:pt x="2514" y="2034"/>
                  </a:lnTo>
                  <a:cubicBezTo>
                    <a:pt x="2514" y="2219"/>
                    <a:pt x="2403" y="2404"/>
                    <a:pt x="2144" y="2589"/>
                  </a:cubicBezTo>
                  <a:close/>
                </a:path>
              </a:pathLst>
            </a:custGeom>
            <a:solidFill>
              <a:srgbClr val="D2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42" name="Google Shape;18842;p63"/>
            <p:cNvSpPr/>
            <p:nvPr/>
          </p:nvSpPr>
          <p:spPr>
            <a:xfrm>
              <a:off x="2317300" y="1231475"/>
              <a:ext cx="69350" cy="35600"/>
            </a:xfrm>
            <a:custGeom>
              <a:avLst/>
              <a:gdLst/>
              <a:ahLst/>
              <a:cxnLst/>
              <a:rect l="l" t="t" r="r" b="b"/>
              <a:pathLst>
                <a:path w="2774" h="1424" extrusionOk="0">
                  <a:moveTo>
                    <a:pt x="1350" y="0"/>
                  </a:moveTo>
                  <a:cubicBezTo>
                    <a:pt x="1026" y="0"/>
                    <a:pt x="703" y="65"/>
                    <a:pt x="444" y="194"/>
                  </a:cubicBezTo>
                  <a:cubicBezTo>
                    <a:pt x="0" y="490"/>
                    <a:pt x="0" y="934"/>
                    <a:pt x="444" y="1230"/>
                  </a:cubicBezTo>
                  <a:cubicBezTo>
                    <a:pt x="703" y="1359"/>
                    <a:pt x="1026" y="1424"/>
                    <a:pt x="1350" y="1424"/>
                  </a:cubicBezTo>
                  <a:cubicBezTo>
                    <a:pt x="1673" y="1424"/>
                    <a:pt x="1997" y="1359"/>
                    <a:pt x="2256" y="1230"/>
                  </a:cubicBezTo>
                  <a:cubicBezTo>
                    <a:pt x="2773" y="934"/>
                    <a:pt x="2773" y="490"/>
                    <a:pt x="2256" y="194"/>
                  </a:cubicBezTo>
                  <a:cubicBezTo>
                    <a:pt x="1997" y="65"/>
                    <a:pt x="1673" y="0"/>
                    <a:pt x="1350" y="0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43" name="Google Shape;18843;p63"/>
            <p:cNvSpPr/>
            <p:nvPr/>
          </p:nvSpPr>
          <p:spPr>
            <a:xfrm>
              <a:off x="2326550" y="1229150"/>
              <a:ext cx="50850" cy="25450"/>
            </a:xfrm>
            <a:custGeom>
              <a:avLst/>
              <a:gdLst/>
              <a:ahLst/>
              <a:cxnLst/>
              <a:rect l="l" t="t" r="r" b="b"/>
              <a:pathLst>
                <a:path w="2034" h="1018" extrusionOk="0">
                  <a:moveTo>
                    <a:pt x="1017" y="1"/>
                  </a:moveTo>
                  <a:cubicBezTo>
                    <a:pt x="786" y="1"/>
                    <a:pt x="555" y="47"/>
                    <a:pt x="370" y="139"/>
                  </a:cubicBezTo>
                  <a:cubicBezTo>
                    <a:pt x="0" y="398"/>
                    <a:pt x="0" y="694"/>
                    <a:pt x="370" y="879"/>
                  </a:cubicBezTo>
                  <a:cubicBezTo>
                    <a:pt x="555" y="971"/>
                    <a:pt x="786" y="1018"/>
                    <a:pt x="1017" y="1018"/>
                  </a:cubicBezTo>
                  <a:cubicBezTo>
                    <a:pt x="1248" y="1018"/>
                    <a:pt x="1479" y="971"/>
                    <a:pt x="1664" y="879"/>
                  </a:cubicBezTo>
                  <a:cubicBezTo>
                    <a:pt x="2033" y="694"/>
                    <a:pt x="2033" y="398"/>
                    <a:pt x="1664" y="139"/>
                  </a:cubicBezTo>
                  <a:cubicBezTo>
                    <a:pt x="1479" y="47"/>
                    <a:pt x="1248" y="1"/>
                    <a:pt x="1017" y="1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44" name="Google Shape;18844;p63"/>
            <p:cNvSpPr/>
            <p:nvPr/>
          </p:nvSpPr>
          <p:spPr>
            <a:xfrm>
              <a:off x="2211000" y="1306575"/>
              <a:ext cx="88750" cy="50850"/>
            </a:xfrm>
            <a:custGeom>
              <a:avLst/>
              <a:gdLst/>
              <a:ahLst/>
              <a:cxnLst/>
              <a:rect l="l" t="t" r="r" b="b"/>
              <a:pathLst>
                <a:path w="3550" h="2034" extrusionOk="0">
                  <a:moveTo>
                    <a:pt x="1701" y="0"/>
                  </a:moveTo>
                  <a:lnTo>
                    <a:pt x="1" y="998"/>
                  </a:lnTo>
                  <a:lnTo>
                    <a:pt x="1812" y="2034"/>
                  </a:lnTo>
                  <a:lnTo>
                    <a:pt x="3550" y="1072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4D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45" name="Google Shape;18845;p63"/>
            <p:cNvSpPr/>
            <p:nvPr/>
          </p:nvSpPr>
          <p:spPr>
            <a:xfrm>
              <a:off x="2233175" y="1322275"/>
              <a:ext cx="90625" cy="51800"/>
            </a:xfrm>
            <a:custGeom>
              <a:avLst/>
              <a:gdLst/>
              <a:ahLst/>
              <a:cxnLst/>
              <a:rect l="l" t="t" r="r" b="b"/>
              <a:pathLst>
                <a:path w="3625" h="2072" extrusionOk="0">
                  <a:moveTo>
                    <a:pt x="1776" y="1"/>
                  </a:moveTo>
                  <a:cubicBezTo>
                    <a:pt x="1332" y="1"/>
                    <a:pt x="851" y="75"/>
                    <a:pt x="482" y="296"/>
                  </a:cubicBezTo>
                  <a:cubicBezTo>
                    <a:pt x="186" y="481"/>
                    <a:pt x="1" y="740"/>
                    <a:pt x="1" y="999"/>
                  </a:cubicBezTo>
                  <a:lnTo>
                    <a:pt x="1" y="1110"/>
                  </a:lnTo>
                  <a:cubicBezTo>
                    <a:pt x="38" y="1332"/>
                    <a:pt x="223" y="1553"/>
                    <a:pt x="482" y="1738"/>
                  </a:cubicBezTo>
                  <a:cubicBezTo>
                    <a:pt x="851" y="1923"/>
                    <a:pt x="1332" y="2071"/>
                    <a:pt x="1776" y="2071"/>
                  </a:cubicBezTo>
                  <a:cubicBezTo>
                    <a:pt x="2145" y="2071"/>
                    <a:pt x="2478" y="2034"/>
                    <a:pt x="2811" y="1886"/>
                  </a:cubicBezTo>
                  <a:lnTo>
                    <a:pt x="3070" y="1738"/>
                  </a:lnTo>
                  <a:cubicBezTo>
                    <a:pt x="3365" y="1553"/>
                    <a:pt x="3550" y="1369"/>
                    <a:pt x="3587" y="1147"/>
                  </a:cubicBezTo>
                  <a:cubicBezTo>
                    <a:pt x="3624" y="999"/>
                    <a:pt x="3587" y="962"/>
                    <a:pt x="3550" y="851"/>
                  </a:cubicBezTo>
                  <a:lnTo>
                    <a:pt x="3624" y="851"/>
                  </a:lnTo>
                  <a:cubicBezTo>
                    <a:pt x="3587" y="666"/>
                    <a:pt x="3402" y="444"/>
                    <a:pt x="3143" y="296"/>
                  </a:cubicBezTo>
                  <a:cubicBezTo>
                    <a:pt x="3070" y="296"/>
                    <a:pt x="3070" y="259"/>
                    <a:pt x="3033" y="259"/>
                  </a:cubicBezTo>
                  <a:cubicBezTo>
                    <a:pt x="2700" y="75"/>
                    <a:pt x="2256" y="1"/>
                    <a:pt x="1776" y="1"/>
                  </a:cubicBezTo>
                  <a:close/>
                </a:path>
              </a:pathLst>
            </a:custGeom>
            <a:solidFill>
              <a:srgbClr val="7E7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46" name="Google Shape;18846;p63"/>
            <p:cNvSpPr/>
            <p:nvPr/>
          </p:nvSpPr>
          <p:spPr>
            <a:xfrm>
              <a:off x="2234100" y="1321675"/>
              <a:ext cx="51800" cy="36800"/>
            </a:xfrm>
            <a:custGeom>
              <a:avLst/>
              <a:gdLst/>
              <a:ahLst/>
              <a:cxnLst/>
              <a:rect l="l" t="t" r="r" b="b"/>
              <a:pathLst>
                <a:path w="2072" h="1472" extrusionOk="0">
                  <a:moveTo>
                    <a:pt x="1937" y="1"/>
                  </a:moveTo>
                  <a:cubicBezTo>
                    <a:pt x="1877" y="1"/>
                    <a:pt x="1802" y="25"/>
                    <a:pt x="1739" y="25"/>
                  </a:cubicBezTo>
                  <a:cubicBezTo>
                    <a:pt x="1295" y="25"/>
                    <a:pt x="814" y="99"/>
                    <a:pt x="445" y="320"/>
                  </a:cubicBezTo>
                  <a:cubicBezTo>
                    <a:pt x="186" y="468"/>
                    <a:pt x="38" y="690"/>
                    <a:pt x="1" y="875"/>
                  </a:cubicBezTo>
                  <a:cubicBezTo>
                    <a:pt x="223" y="1023"/>
                    <a:pt x="519" y="1171"/>
                    <a:pt x="740" y="1356"/>
                  </a:cubicBezTo>
                  <a:cubicBezTo>
                    <a:pt x="839" y="1435"/>
                    <a:pt x="949" y="1472"/>
                    <a:pt x="1058" y="1472"/>
                  </a:cubicBezTo>
                  <a:cubicBezTo>
                    <a:pt x="1152" y="1472"/>
                    <a:pt x="1246" y="1444"/>
                    <a:pt x="1332" y="1393"/>
                  </a:cubicBezTo>
                  <a:cubicBezTo>
                    <a:pt x="1480" y="1319"/>
                    <a:pt x="1628" y="1208"/>
                    <a:pt x="1702" y="1060"/>
                  </a:cubicBezTo>
                  <a:cubicBezTo>
                    <a:pt x="1813" y="986"/>
                    <a:pt x="1886" y="875"/>
                    <a:pt x="1923" y="801"/>
                  </a:cubicBezTo>
                  <a:cubicBezTo>
                    <a:pt x="1997" y="690"/>
                    <a:pt x="2034" y="653"/>
                    <a:pt x="2034" y="579"/>
                  </a:cubicBezTo>
                  <a:cubicBezTo>
                    <a:pt x="2034" y="468"/>
                    <a:pt x="2071" y="394"/>
                    <a:pt x="2071" y="246"/>
                  </a:cubicBezTo>
                  <a:cubicBezTo>
                    <a:pt x="2071" y="210"/>
                    <a:pt x="2071" y="99"/>
                    <a:pt x="2034" y="62"/>
                  </a:cubicBezTo>
                  <a:cubicBezTo>
                    <a:pt x="2018" y="14"/>
                    <a:pt x="1982" y="1"/>
                    <a:pt x="1937" y="1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47" name="Google Shape;18847;p63"/>
            <p:cNvSpPr/>
            <p:nvPr/>
          </p:nvSpPr>
          <p:spPr>
            <a:xfrm>
              <a:off x="2235950" y="1332450"/>
              <a:ext cx="87850" cy="40700"/>
            </a:xfrm>
            <a:custGeom>
              <a:avLst/>
              <a:gdLst/>
              <a:ahLst/>
              <a:cxnLst/>
              <a:rect l="l" t="t" r="r" b="b"/>
              <a:pathLst>
                <a:path w="3514" h="1628" extrusionOk="0">
                  <a:moveTo>
                    <a:pt x="3143" y="0"/>
                  </a:moveTo>
                  <a:cubicBezTo>
                    <a:pt x="3159" y="13"/>
                    <a:pt x="3175" y="26"/>
                    <a:pt x="3190" y="38"/>
                  </a:cubicBezTo>
                  <a:lnTo>
                    <a:pt x="3190" y="38"/>
                  </a:lnTo>
                  <a:cubicBezTo>
                    <a:pt x="3177" y="22"/>
                    <a:pt x="3161" y="9"/>
                    <a:pt x="3143" y="0"/>
                  </a:cubicBezTo>
                  <a:close/>
                  <a:moveTo>
                    <a:pt x="3190" y="38"/>
                  </a:moveTo>
                  <a:cubicBezTo>
                    <a:pt x="3233" y="87"/>
                    <a:pt x="3254" y="157"/>
                    <a:pt x="3254" y="185"/>
                  </a:cubicBezTo>
                  <a:lnTo>
                    <a:pt x="3143" y="185"/>
                  </a:lnTo>
                  <a:cubicBezTo>
                    <a:pt x="3217" y="259"/>
                    <a:pt x="3254" y="370"/>
                    <a:pt x="3254" y="407"/>
                  </a:cubicBezTo>
                  <a:cubicBezTo>
                    <a:pt x="3217" y="629"/>
                    <a:pt x="3069" y="888"/>
                    <a:pt x="2737" y="999"/>
                  </a:cubicBezTo>
                  <a:lnTo>
                    <a:pt x="2478" y="1146"/>
                  </a:lnTo>
                  <a:cubicBezTo>
                    <a:pt x="2182" y="1257"/>
                    <a:pt x="1812" y="1331"/>
                    <a:pt x="1443" y="1331"/>
                  </a:cubicBezTo>
                  <a:cubicBezTo>
                    <a:pt x="925" y="1331"/>
                    <a:pt x="481" y="1257"/>
                    <a:pt x="149" y="999"/>
                  </a:cubicBezTo>
                  <a:cubicBezTo>
                    <a:pt x="112" y="962"/>
                    <a:pt x="75" y="962"/>
                    <a:pt x="1" y="925"/>
                  </a:cubicBezTo>
                  <a:lnTo>
                    <a:pt x="1" y="925"/>
                  </a:lnTo>
                  <a:cubicBezTo>
                    <a:pt x="112" y="1072"/>
                    <a:pt x="260" y="1183"/>
                    <a:pt x="445" y="1294"/>
                  </a:cubicBezTo>
                  <a:cubicBezTo>
                    <a:pt x="814" y="1479"/>
                    <a:pt x="1258" y="1627"/>
                    <a:pt x="1739" y="1627"/>
                  </a:cubicBezTo>
                  <a:cubicBezTo>
                    <a:pt x="2108" y="1627"/>
                    <a:pt x="2404" y="1553"/>
                    <a:pt x="2737" y="1442"/>
                  </a:cubicBezTo>
                  <a:lnTo>
                    <a:pt x="3032" y="1294"/>
                  </a:lnTo>
                  <a:cubicBezTo>
                    <a:pt x="3291" y="1109"/>
                    <a:pt x="3476" y="925"/>
                    <a:pt x="3513" y="703"/>
                  </a:cubicBezTo>
                  <a:cubicBezTo>
                    <a:pt x="3513" y="592"/>
                    <a:pt x="3476" y="555"/>
                    <a:pt x="3439" y="444"/>
                  </a:cubicBezTo>
                  <a:lnTo>
                    <a:pt x="3513" y="444"/>
                  </a:lnTo>
                  <a:cubicBezTo>
                    <a:pt x="3479" y="275"/>
                    <a:pt x="3353" y="168"/>
                    <a:pt x="3190" y="38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48" name="Google Shape;18848;p63"/>
            <p:cNvSpPr/>
            <p:nvPr/>
          </p:nvSpPr>
          <p:spPr>
            <a:xfrm>
              <a:off x="2233175" y="1322275"/>
              <a:ext cx="90625" cy="27750"/>
            </a:xfrm>
            <a:custGeom>
              <a:avLst/>
              <a:gdLst/>
              <a:ahLst/>
              <a:cxnLst/>
              <a:rect l="l" t="t" r="r" b="b"/>
              <a:pathLst>
                <a:path w="3625" h="1110" extrusionOk="0">
                  <a:moveTo>
                    <a:pt x="1776" y="1"/>
                  </a:moveTo>
                  <a:cubicBezTo>
                    <a:pt x="1332" y="1"/>
                    <a:pt x="851" y="75"/>
                    <a:pt x="482" y="296"/>
                  </a:cubicBezTo>
                  <a:cubicBezTo>
                    <a:pt x="186" y="481"/>
                    <a:pt x="1" y="740"/>
                    <a:pt x="1" y="999"/>
                  </a:cubicBezTo>
                  <a:lnTo>
                    <a:pt x="1" y="1110"/>
                  </a:lnTo>
                  <a:cubicBezTo>
                    <a:pt x="38" y="851"/>
                    <a:pt x="186" y="629"/>
                    <a:pt x="482" y="481"/>
                  </a:cubicBezTo>
                  <a:cubicBezTo>
                    <a:pt x="814" y="296"/>
                    <a:pt x="1295" y="186"/>
                    <a:pt x="1776" y="186"/>
                  </a:cubicBezTo>
                  <a:cubicBezTo>
                    <a:pt x="2256" y="186"/>
                    <a:pt x="2700" y="259"/>
                    <a:pt x="3033" y="444"/>
                  </a:cubicBezTo>
                  <a:cubicBezTo>
                    <a:pt x="3070" y="444"/>
                    <a:pt x="3070" y="481"/>
                    <a:pt x="3143" y="481"/>
                  </a:cubicBezTo>
                  <a:cubicBezTo>
                    <a:pt x="3328" y="592"/>
                    <a:pt x="3439" y="740"/>
                    <a:pt x="3550" y="851"/>
                  </a:cubicBezTo>
                  <a:cubicBezTo>
                    <a:pt x="3587" y="962"/>
                    <a:pt x="3624" y="1036"/>
                    <a:pt x="3624" y="1110"/>
                  </a:cubicBezTo>
                  <a:lnTo>
                    <a:pt x="3624" y="1036"/>
                  </a:lnTo>
                  <a:lnTo>
                    <a:pt x="3624" y="999"/>
                  </a:lnTo>
                  <a:lnTo>
                    <a:pt x="3624" y="851"/>
                  </a:lnTo>
                  <a:cubicBezTo>
                    <a:pt x="3587" y="666"/>
                    <a:pt x="3402" y="444"/>
                    <a:pt x="3143" y="296"/>
                  </a:cubicBezTo>
                  <a:cubicBezTo>
                    <a:pt x="3070" y="296"/>
                    <a:pt x="3070" y="259"/>
                    <a:pt x="3033" y="259"/>
                  </a:cubicBezTo>
                  <a:cubicBezTo>
                    <a:pt x="2700" y="75"/>
                    <a:pt x="2256" y="1"/>
                    <a:pt x="1776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49" name="Google Shape;18849;p63"/>
            <p:cNvSpPr/>
            <p:nvPr/>
          </p:nvSpPr>
          <p:spPr>
            <a:xfrm>
              <a:off x="2247050" y="1292700"/>
              <a:ext cx="62875" cy="71200"/>
            </a:xfrm>
            <a:custGeom>
              <a:avLst/>
              <a:gdLst/>
              <a:ahLst/>
              <a:cxnLst/>
              <a:rect l="l" t="t" r="r" b="b"/>
              <a:pathLst>
                <a:path w="2515" h="2848" extrusionOk="0">
                  <a:moveTo>
                    <a:pt x="2145" y="2589"/>
                  </a:moveTo>
                  <a:cubicBezTo>
                    <a:pt x="1849" y="2773"/>
                    <a:pt x="1368" y="2847"/>
                    <a:pt x="962" y="2773"/>
                  </a:cubicBezTo>
                  <a:cubicBezTo>
                    <a:pt x="740" y="2736"/>
                    <a:pt x="555" y="2699"/>
                    <a:pt x="407" y="2589"/>
                  </a:cubicBezTo>
                  <a:cubicBezTo>
                    <a:pt x="111" y="2478"/>
                    <a:pt x="1" y="2219"/>
                    <a:pt x="37" y="2034"/>
                  </a:cubicBezTo>
                  <a:lnTo>
                    <a:pt x="37" y="2034"/>
                  </a:lnTo>
                  <a:lnTo>
                    <a:pt x="37" y="1"/>
                  </a:lnTo>
                  <a:lnTo>
                    <a:pt x="2515" y="1"/>
                  </a:lnTo>
                  <a:lnTo>
                    <a:pt x="2515" y="2034"/>
                  </a:lnTo>
                  <a:cubicBezTo>
                    <a:pt x="2515" y="2219"/>
                    <a:pt x="2441" y="2404"/>
                    <a:pt x="2145" y="2589"/>
                  </a:cubicBezTo>
                  <a:close/>
                </a:path>
              </a:pathLst>
            </a:custGeom>
            <a:solidFill>
              <a:srgbClr val="D2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50" name="Google Shape;18850;p63"/>
            <p:cNvSpPr/>
            <p:nvPr/>
          </p:nvSpPr>
          <p:spPr>
            <a:xfrm>
              <a:off x="2243350" y="1273975"/>
              <a:ext cx="70275" cy="35625"/>
            </a:xfrm>
            <a:custGeom>
              <a:avLst/>
              <a:gdLst/>
              <a:ahLst/>
              <a:cxnLst/>
              <a:rect l="l" t="t" r="r" b="b"/>
              <a:pathLst>
                <a:path w="2811" h="1425" extrusionOk="0">
                  <a:moveTo>
                    <a:pt x="1406" y="1"/>
                  </a:moveTo>
                  <a:cubicBezTo>
                    <a:pt x="1082" y="1"/>
                    <a:pt x="759" y="66"/>
                    <a:pt x="518" y="195"/>
                  </a:cubicBezTo>
                  <a:cubicBezTo>
                    <a:pt x="1" y="491"/>
                    <a:pt x="1" y="934"/>
                    <a:pt x="518" y="1230"/>
                  </a:cubicBezTo>
                  <a:cubicBezTo>
                    <a:pt x="759" y="1360"/>
                    <a:pt x="1082" y="1424"/>
                    <a:pt x="1406" y="1424"/>
                  </a:cubicBezTo>
                  <a:cubicBezTo>
                    <a:pt x="1729" y="1424"/>
                    <a:pt x="2053" y="1360"/>
                    <a:pt x="2293" y="1230"/>
                  </a:cubicBezTo>
                  <a:cubicBezTo>
                    <a:pt x="2810" y="934"/>
                    <a:pt x="2810" y="491"/>
                    <a:pt x="2293" y="195"/>
                  </a:cubicBezTo>
                  <a:cubicBezTo>
                    <a:pt x="2053" y="66"/>
                    <a:pt x="1729" y="1"/>
                    <a:pt x="1406" y="1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51" name="Google Shape;18851;p63"/>
            <p:cNvSpPr/>
            <p:nvPr/>
          </p:nvSpPr>
          <p:spPr>
            <a:xfrm>
              <a:off x="2252600" y="1272600"/>
              <a:ext cx="50850" cy="25450"/>
            </a:xfrm>
            <a:custGeom>
              <a:avLst/>
              <a:gdLst/>
              <a:ahLst/>
              <a:cxnLst/>
              <a:rect l="l" t="t" r="r" b="b"/>
              <a:pathLst>
                <a:path w="2034" h="1018" extrusionOk="0">
                  <a:moveTo>
                    <a:pt x="1017" y="0"/>
                  </a:moveTo>
                  <a:cubicBezTo>
                    <a:pt x="786" y="0"/>
                    <a:pt x="555" y="47"/>
                    <a:pt x="370" y="139"/>
                  </a:cubicBezTo>
                  <a:cubicBezTo>
                    <a:pt x="0" y="361"/>
                    <a:pt x="0" y="694"/>
                    <a:pt x="370" y="879"/>
                  </a:cubicBezTo>
                  <a:cubicBezTo>
                    <a:pt x="555" y="971"/>
                    <a:pt x="786" y="1017"/>
                    <a:pt x="1017" y="1017"/>
                  </a:cubicBezTo>
                  <a:cubicBezTo>
                    <a:pt x="1248" y="1017"/>
                    <a:pt x="1479" y="971"/>
                    <a:pt x="1664" y="879"/>
                  </a:cubicBezTo>
                  <a:cubicBezTo>
                    <a:pt x="2034" y="694"/>
                    <a:pt x="2034" y="361"/>
                    <a:pt x="1664" y="139"/>
                  </a:cubicBezTo>
                  <a:cubicBezTo>
                    <a:pt x="1479" y="47"/>
                    <a:pt x="1248" y="0"/>
                    <a:pt x="1017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52" name="Google Shape;18852;p63"/>
            <p:cNvSpPr/>
            <p:nvPr/>
          </p:nvSpPr>
          <p:spPr>
            <a:xfrm>
              <a:off x="2594575" y="1374050"/>
              <a:ext cx="160850" cy="160825"/>
            </a:xfrm>
            <a:custGeom>
              <a:avLst/>
              <a:gdLst/>
              <a:ahLst/>
              <a:cxnLst/>
              <a:rect l="l" t="t" r="r" b="b"/>
              <a:pathLst>
                <a:path w="6434" h="6433" extrusionOk="0">
                  <a:moveTo>
                    <a:pt x="6433" y="0"/>
                  </a:moveTo>
                  <a:lnTo>
                    <a:pt x="1" y="3697"/>
                  </a:lnTo>
                  <a:lnTo>
                    <a:pt x="1" y="6433"/>
                  </a:lnTo>
                  <a:lnTo>
                    <a:pt x="6433" y="2736"/>
                  </a:lnTo>
                  <a:lnTo>
                    <a:pt x="64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53" name="Google Shape;18853;p63"/>
            <p:cNvSpPr/>
            <p:nvPr/>
          </p:nvSpPr>
          <p:spPr>
            <a:xfrm>
              <a:off x="2355200" y="1327825"/>
              <a:ext cx="239400" cy="207050"/>
            </a:xfrm>
            <a:custGeom>
              <a:avLst/>
              <a:gdLst/>
              <a:ahLst/>
              <a:cxnLst/>
              <a:rect l="l" t="t" r="r" b="b"/>
              <a:pathLst>
                <a:path w="9576" h="8282" extrusionOk="0">
                  <a:moveTo>
                    <a:pt x="0" y="0"/>
                  </a:moveTo>
                  <a:lnTo>
                    <a:pt x="0" y="2773"/>
                  </a:lnTo>
                  <a:lnTo>
                    <a:pt x="9576" y="8282"/>
                  </a:lnTo>
                  <a:lnTo>
                    <a:pt x="9576" y="55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54" name="Google Shape;18854;p63"/>
            <p:cNvSpPr/>
            <p:nvPr/>
          </p:nvSpPr>
          <p:spPr>
            <a:xfrm>
              <a:off x="2596425" y="1362025"/>
              <a:ext cx="169175" cy="109075"/>
            </a:xfrm>
            <a:custGeom>
              <a:avLst/>
              <a:gdLst/>
              <a:ahLst/>
              <a:cxnLst/>
              <a:rect l="l" t="t" r="r" b="b"/>
              <a:pathLst>
                <a:path w="6767" h="4363" extrusionOk="0">
                  <a:moveTo>
                    <a:pt x="6766" y="0"/>
                  </a:moveTo>
                  <a:lnTo>
                    <a:pt x="0" y="3882"/>
                  </a:lnTo>
                  <a:lnTo>
                    <a:pt x="0" y="4363"/>
                  </a:lnTo>
                  <a:lnTo>
                    <a:pt x="6766" y="481"/>
                  </a:lnTo>
                  <a:lnTo>
                    <a:pt x="6766" y="0"/>
                  </a:lnTo>
                  <a:close/>
                </a:path>
              </a:pathLst>
            </a:custGeom>
            <a:solidFill>
              <a:srgbClr val="BD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55" name="Google Shape;18855;p63"/>
            <p:cNvSpPr/>
            <p:nvPr/>
          </p:nvSpPr>
          <p:spPr>
            <a:xfrm>
              <a:off x="2345025" y="1216900"/>
              <a:ext cx="420575" cy="242200"/>
            </a:xfrm>
            <a:custGeom>
              <a:avLst/>
              <a:gdLst/>
              <a:ahLst/>
              <a:cxnLst/>
              <a:rect l="l" t="t" r="r" b="b"/>
              <a:pathLst>
                <a:path w="16823" h="9688" extrusionOk="0">
                  <a:moveTo>
                    <a:pt x="6729" y="1"/>
                  </a:moveTo>
                  <a:lnTo>
                    <a:pt x="0" y="3883"/>
                  </a:lnTo>
                  <a:lnTo>
                    <a:pt x="10056" y="9687"/>
                  </a:lnTo>
                  <a:lnTo>
                    <a:pt x="16822" y="5805"/>
                  </a:lnTo>
                  <a:lnTo>
                    <a:pt x="6729" y="1"/>
                  </a:ln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56" name="Google Shape;18856;p63"/>
            <p:cNvSpPr/>
            <p:nvPr/>
          </p:nvSpPr>
          <p:spPr>
            <a:xfrm>
              <a:off x="2369975" y="1231700"/>
              <a:ext cx="369725" cy="212600"/>
            </a:xfrm>
            <a:custGeom>
              <a:avLst/>
              <a:gdLst/>
              <a:ahLst/>
              <a:cxnLst/>
              <a:rect l="l" t="t" r="r" b="b"/>
              <a:pathLst>
                <a:path w="14789" h="8504" extrusionOk="0">
                  <a:moveTo>
                    <a:pt x="5657" y="1"/>
                  </a:moveTo>
                  <a:lnTo>
                    <a:pt x="1" y="3254"/>
                  </a:lnTo>
                  <a:lnTo>
                    <a:pt x="9169" y="8504"/>
                  </a:lnTo>
                  <a:lnTo>
                    <a:pt x="14789" y="5287"/>
                  </a:lnTo>
                  <a:lnTo>
                    <a:pt x="5657" y="1"/>
                  </a:lnTo>
                  <a:close/>
                </a:path>
              </a:pathLst>
            </a:custGeom>
            <a:solidFill>
              <a:srgbClr val="D3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57" name="Google Shape;18857;p63"/>
            <p:cNvSpPr/>
            <p:nvPr/>
          </p:nvSpPr>
          <p:spPr>
            <a:xfrm>
              <a:off x="2369975" y="1231700"/>
              <a:ext cx="369725" cy="137750"/>
            </a:xfrm>
            <a:custGeom>
              <a:avLst/>
              <a:gdLst/>
              <a:ahLst/>
              <a:cxnLst/>
              <a:rect l="l" t="t" r="r" b="b"/>
              <a:pathLst>
                <a:path w="14789" h="5510" extrusionOk="0">
                  <a:moveTo>
                    <a:pt x="5657" y="1"/>
                  </a:moveTo>
                  <a:lnTo>
                    <a:pt x="1" y="3254"/>
                  </a:lnTo>
                  <a:lnTo>
                    <a:pt x="444" y="3476"/>
                  </a:lnTo>
                  <a:lnTo>
                    <a:pt x="5657" y="407"/>
                  </a:lnTo>
                  <a:lnTo>
                    <a:pt x="14419" y="5509"/>
                  </a:lnTo>
                  <a:lnTo>
                    <a:pt x="14789" y="5287"/>
                  </a:lnTo>
                  <a:lnTo>
                    <a:pt x="5657" y="1"/>
                  </a:lnTo>
                  <a:close/>
                </a:path>
              </a:pathLst>
            </a:custGeom>
            <a:solidFill>
              <a:srgbClr val="9FA7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58" name="Google Shape;18858;p63"/>
            <p:cNvSpPr/>
            <p:nvPr/>
          </p:nvSpPr>
          <p:spPr>
            <a:xfrm>
              <a:off x="2345025" y="1313950"/>
              <a:ext cx="251425" cy="157150"/>
            </a:xfrm>
            <a:custGeom>
              <a:avLst/>
              <a:gdLst/>
              <a:ahLst/>
              <a:cxnLst/>
              <a:rect l="l" t="t" r="r" b="b"/>
              <a:pathLst>
                <a:path w="10057" h="6286" extrusionOk="0">
                  <a:moveTo>
                    <a:pt x="0" y="1"/>
                  </a:moveTo>
                  <a:lnTo>
                    <a:pt x="0" y="445"/>
                  </a:lnTo>
                  <a:lnTo>
                    <a:pt x="10056" y="6286"/>
                  </a:lnTo>
                  <a:lnTo>
                    <a:pt x="10056" y="580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FA7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59" name="Google Shape;18859;p63"/>
            <p:cNvSpPr/>
            <p:nvPr/>
          </p:nvSpPr>
          <p:spPr>
            <a:xfrm>
              <a:off x="2369975" y="1231700"/>
              <a:ext cx="141450" cy="86900"/>
            </a:xfrm>
            <a:custGeom>
              <a:avLst/>
              <a:gdLst/>
              <a:ahLst/>
              <a:cxnLst/>
              <a:rect l="l" t="t" r="r" b="b"/>
              <a:pathLst>
                <a:path w="5658" h="3476" extrusionOk="0">
                  <a:moveTo>
                    <a:pt x="5657" y="1"/>
                  </a:moveTo>
                  <a:lnTo>
                    <a:pt x="1" y="3254"/>
                  </a:lnTo>
                  <a:lnTo>
                    <a:pt x="444" y="3476"/>
                  </a:lnTo>
                  <a:lnTo>
                    <a:pt x="5657" y="407"/>
                  </a:lnTo>
                  <a:lnTo>
                    <a:pt x="5657" y="1"/>
                  </a:lnTo>
                  <a:close/>
                </a:path>
              </a:pathLst>
            </a:custGeom>
            <a:solidFill>
              <a:srgbClr val="BD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60" name="Google Shape;18860;p63"/>
            <p:cNvSpPr/>
            <p:nvPr/>
          </p:nvSpPr>
          <p:spPr>
            <a:xfrm>
              <a:off x="2423575" y="1235400"/>
              <a:ext cx="299500" cy="222775"/>
            </a:xfrm>
            <a:custGeom>
              <a:avLst/>
              <a:gdLst/>
              <a:ahLst/>
              <a:cxnLst/>
              <a:rect l="l" t="t" r="r" b="b"/>
              <a:pathLst>
                <a:path w="11980" h="8911" extrusionOk="0">
                  <a:moveTo>
                    <a:pt x="1" y="0"/>
                  </a:moveTo>
                  <a:lnTo>
                    <a:pt x="1" y="4844"/>
                  </a:lnTo>
                  <a:lnTo>
                    <a:pt x="6841" y="8910"/>
                  </a:lnTo>
                  <a:lnTo>
                    <a:pt x="11979" y="5953"/>
                  </a:lnTo>
                  <a:lnTo>
                    <a:pt x="11979" y="1073"/>
                  </a:lnTo>
                  <a:lnTo>
                    <a:pt x="5140" y="1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61" name="Google Shape;18861;p63"/>
            <p:cNvSpPr/>
            <p:nvPr/>
          </p:nvSpPr>
          <p:spPr>
            <a:xfrm>
              <a:off x="2423575" y="1161450"/>
              <a:ext cx="299500" cy="174725"/>
            </a:xfrm>
            <a:custGeom>
              <a:avLst/>
              <a:gdLst/>
              <a:ahLst/>
              <a:cxnLst/>
              <a:rect l="l" t="t" r="r" b="b"/>
              <a:pathLst>
                <a:path w="11980" h="6989" extrusionOk="0">
                  <a:moveTo>
                    <a:pt x="5140" y="1"/>
                  </a:moveTo>
                  <a:lnTo>
                    <a:pt x="1" y="2958"/>
                  </a:lnTo>
                  <a:lnTo>
                    <a:pt x="6841" y="6988"/>
                  </a:lnTo>
                  <a:lnTo>
                    <a:pt x="11979" y="4031"/>
                  </a:lnTo>
                  <a:lnTo>
                    <a:pt x="5140" y="1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62" name="Google Shape;18862;p63"/>
            <p:cNvSpPr/>
            <p:nvPr/>
          </p:nvSpPr>
          <p:spPr>
            <a:xfrm>
              <a:off x="2438375" y="1168850"/>
              <a:ext cx="270825" cy="159000"/>
            </a:xfrm>
            <a:custGeom>
              <a:avLst/>
              <a:gdLst/>
              <a:ahLst/>
              <a:cxnLst/>
              <a:rect l="l" t="t" r="r" b="b"/>
              <a:pathLst>
                <a:path w="10833" h="6360" extrusionOk="0">
                  <a:moveTo>
                    <a:pt x="4548" y="1"/>
                  </a:moveTo>
                  <a:lnTo>
                    <a:pt x="0" y="2662"/>
                  </a:lnTo>
                  <a:lnTo>
                    <a:pt x="6249" y="6359"/>
                  </a:lnTo>
                  <a:lnTo>
                    <a:pt x="10833" y="3735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63" name="Google Shape;18863;p63"/>
            <p:cNvSpPr/>
            <p:nvPr/>
          </p:nvSpPr>
          <p:spPr>
            <a:xfrm>
              <a:off x="2445775" y="1177175"/>
              <a:ext cx="255125" cy="150675"/>
            </a:xfrm>
            <a:custGeom>
              <a:avLst/>
              <a:gdLst/>
              <a:ahLst/>
              <a:cxnLst/>
              <a:rect l="l" t="t" r="r" b="b"/>
              <a:pathLst>
                <a:path w="10205" h="6027" extrusionOk="0">
                  <a:moveTo>
                    <a:pt x="4252" y="0"/>
                  </a:moveTo>
                  <a:lnTo>
                    <a:pt x="0" y="2477"/>
                  </a:lnTo>
                  <a:lnTo>
                    <a:pt x="5953" y="6026"/>
                  </a:lnTo>
                  <a:lnTo>
                    <a:pt x="10204" y="3586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DBD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64" name="Google Shape;18864;p63"/>
            <p:cNvSpPr/>
            <p:nvPr/>
          </p:nvSpPr>
          <p:spPr>
            <a:xfrm>
              <a:off x="2423575" y="1235400"/>
              <a:ext cx="171025" cy="222775"/>
            </a:xfrm>
            <a:custGeom>
              <a:avLst/>
              <a:gdLst/>
              <a:ahLst/>
              <a:cxnLst/>
              <a:rect l="l" t="t" r="r" b="b"/>
              <a:pathLst>
                <a:path w="6841" h="8911" extrusionOk="0">
                  <a:moveTo>
                    <a:pt x="1" y="0"/>
                  </a:moveTo>
                  <a:lnTo>
                    <a:pt x="1" y="4844"/>
                  </a:lnTo>
                  <a:lnTo>
                    <a:pt x="6841" y="8910"/>
                  </a:lnTo>
                  <a:lnTo>
                    <a:pt x="6841" y="40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65" name="Google Shape;18865;p63"/>
            <p:cNvSpPr/>
            <p:nvPr/>
          </p:nvSpPr>
          <p:spPr>
            <a:xfrm>
              <a:off x="2466100" y="1350925"/>
              <a:ext cx="116475" cy="185800"/>
            </a:xfrm>
            <a:custGeom>
              <a:avLst/>
              <a:gdLst/>
              <a:ahLst/>
              <a:cxnLst/>
              <a:rect l="l" t="t" r="r" b="b"/>
              <a:pathLst>
                <a:path w="4659" h="7432" extrusionOk="0">
                  <a:moveTo>
                    <a:pt x="1" y="1"/>
                  </a:moveTo>
                  <a:lnTo>
                    <a:pt x="1" y="4881"/>
                  </a:lnTo>
                  <a:lnTo>
                    <a:pt x="4178" y="7432"/>
                  </a:lnTo>
                  <a:lnTo>
                    <a:pt x="4659" y="7099"/>
                  </a:lnTo>
                  <a:lnTo>
                    <a:pt x="4659" y="22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070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66" name="Google Shape;18866;p63"/>
            <p:cNvSpPr/>
            <p:nvPr/>
          </p:nvSpPr>
          <p:spPr>
            <a:xfrm>
              <a:off x="2466100" y="1345375"/>
              <a:ext cx="116475" cy="69350"/>
            </a:xfrm>
            <a:custGeom>
              <a:avLst/>
              <a:gdLst/>
              <a:ahLst/>
              <a:cxnLst/>
              <a:rect l="l" t="t" r="r" b="b"/>
              <a:pathLst>
                <a:path w="4659" h="2774" extrusionOk="0">
                  <a:moveTo>
                    <a:pt x="407" y="1"/>
                  </a:moveTo>
                  <a:lnTo>
                    <a:pt x="1" y="223"/>
                  </a:lnTo>
                  <a:lnTo>
                    <a:pt x="4178" y="2774"/>
                  </a:lnTo>
                  <a:lnTo>
                    <a:pt x="4659" y="2478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9F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67" name="Google Shape;18867;p63"/>
            <p:cNvSpPr/>
            <p:nvPr/>
          </p:nvSpPr>
          <p:spPr>
            <a:xfrm>
              <a:off x="2466100" y="1350925"/>
              <a:ext cx="104475" cy="185800"/>
            </a:xfrm>
            <a:custGeom>
              <a:avLst/>
              <a:gdLst/>
              <a:ahLst/>
              <a:cxnLst/>
              <a:rect l="l" t="t" r="r" b="b"/>
              <a:pathLst>
                <a:path w="4179" h="7432" extrusionOk="0">
                  <a:moveTo>
                    <a:pt x="1" y="1"/>
                  </a:moveTo>
                  <a:lnTo>
                    <a:pt x="1" y="4881"/>
                  </a:lnTo>
                  <a:lnTo>
                    <a:pt x="4178" y="7432"/>
                  </a:lnTo>
                  <a:lnTo>
                    <a:pt x="4178" y="25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68" name="Google Shape;18868;p63"/>
            <p:cNvSpPr/>
            <p:nvPr/>
          </p:nvSpPr>
          <p:spPr>
            <a:xfrm>
              <a:off x="2466100" y="1273300"/>
              <a:ext cx="116475" cy="170075"/>
            </a:xfrm>
            <a:custGeom>
              <a:avLst/>
              <a:gdLst/>
              <a:ahLst/>
              <a:cxnLst/>
              <a:rect l="l" t="t" r="r" b="b"/>
              <a:pathLst>
                <a:path w="4659" h="6803" extrusionOk="0">
                  <a:moveTo>
                    <a:pt x="1" y="0"/>
                  </a:moveTo>
                  <a:lnTo>
                    <a:pt x="1" y="4252"/>
                  </a:lnTo>
                  <a:lnTo>
                    <a:pt x="4178" y="6803"/>
                  </a:lnTo>
                  <a:lnTo>
                    <a:pt x="4659" y="6470"/>
                  </a:lnTo>
                  <a:lnTo>
                    <a:pt x="4659" y="22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070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69" name="Google Shape;18869;p63"/>
            <p:cNvSpPr/>
            <p:nvPr/>
          </p:nvSpPr>
          <p:spPr>
            <a:xfrm>
              <a:off x="2466100" y="1266825"/>
              <a:ext cx="116475" cy="69350"/>
            </a:xfrm>
            <a:custGeom>
              <a:avLst/>
              <a:gdLst/>
              <a:ahLst/>
              <a:cxnLst/>
              <a:rect l="l" t="t" r="r" b="b"/>
              <a:pathLst>
                <a:path w="4659" h="2774" extrusionOk="0">
                  <a:moveTo>
                    <a:pt x="407" y="0"/>
                  </a:moveTo>
                  <a:lnTo>
                    <a:pt x="1" y="259"/>
                  </a:lnTo>
                  <a:lnTo>
                    <a:pt x="4178" y="2773"/>
                  </a:lnTo>
                  <a:lnTo>
                    <a:pt x="4659" y="247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9F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70" name="Google Shape;18870;p63"/>
            <p:cNvSpPr/>
            <p:nvPr/>
          </p:nvSpPr>
          <p:spPr>
            <a:xfrm>
              <a:off x="2466100" y="1273300"/>
              <a:ext cx="104475" cy="170075"/>
            </a:xfrm>
            <a:custGeom>
              <a:avLst/>
              <a:gdLst/>
              <a:ahLst/>
              <a:cxnLst/>
              <a:rect l="l" t="t" r="r" b="b"/>
              <a:pathLst>
                <a:path w="4179" h="6803" extrusionOk="0">
                  <a:moveTo>
                    <a:pt x="1" y="0"/>
                  </a:moveTo>
                  <a:lnTo>
                    <a:pt x="1" y="4252"/>
                  </a:lnTo>
                  <a:lnTo>
                    <a:pt x="4178" y="6803"/>
                  </a:lnTo>
                  <a:lnTo>
                    <a:pt x="4178" y="25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71" name="Google Shape;18871;p63"/>
            <p:cNvSpPr/>
            <p:nvPr/>
          </p:nvSpPr>
          <p:spPr>
            <a:xfrm>
              <a:off x="2538200" y="1419325"/>
              <a:ext cx="14800" cy="14825"/>
            </a:xfrm>
            <a:custGeom>
              <a:avLst/>
              <a:gdLst/>
              <a:ahLst/>
              <a:cxnLst/>
              <a:rect l="l" t="t" r="r" b="b"/>
              <a:pathLst>
                <a:path w="592" h="593" extrusionOk="0">
                  <a:moveTo>
                    <a:pt x="0" y="1"/>
                  </a:moveTo>
                  <a:lnTo>
                    <a:pt x="0" y="222"/>
                  </a:lnTo>
                  <a:lnTo>
                    <a:pt x="592" y="592"/>
                  </a:lnTo>
                  <a:lnTo>
                    <a:pt x="592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72" name="Google Shape;18872;p63"/>
            <p:cNvSpPr/>
            <p:nvPr/>
          </p:nvSpPr>
          <p:spPr>
            <a:xfrm>
              <a:off x="2539125" y="1421175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1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73" name="Google Shape;18873;p63"/>
            <p:cNvSpPr/>
            <p:nvPr/>
          </p:nvSpPr>
          <p:spPr>
            <a:xfrm>
              <a:off x="2539125" y="1421175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1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407"/>
                  </a:lnTo>
                  <a:lnTo>
                    <a:pt x="37" y="11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74" name="Google Shape;18874;p63"/>
            <p:cNvSpPr/>
            <p:nvPr/>
          </p:nvSpPr>
          <p:spPr>
            <a:xfrm>
              <a:off x="2539125" y="142395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37" y="0"/>
                  </a:moveTo>
                  <a:lnTo>
                    <a:pt x="0" y="37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75" name="Google Shape;18875;p63"/>
            <p:cNvSpPr/>
            <p:nvPr/>
          </p:nvSpPr>
          <p:spPr>
            <a:xfrm>
              <a:off x="2538200" y="1423950"/>
              <a:ext cx="14800" cy="14800"/>
            </a:xfrm>
            <a:custGeom>
              <a:avLst/>
              <a:gdLst/>
              <a:ahLst/>
              <a:cxnLst/>
              <a:rect l="l" t="t" r="r" b="b"/>
              <a:pathLst>
                <a:path w="592" h="592" extrusionOk="0">
                  <a:moveTo>
                    <a:pt x="0" y="0"/>
                  </a:moveTo>
                  <a:lnTo>
                    <a:pt x="0" y="222"/>
                  </a:lnTo>
                  <a:lnTo>
                    <a:pt x="592" y="592"/>
                  </a:lnTo>
                  <a:lnTo>
                    <a:pt x="59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76" name="Google Shape;18876;p63"/>
            <p:cNvSpPr/>
            <p:nvPr/>
          </p:nvSpPr>
          <p:spPr>
            <a:xfrm>
              <a:off x="2539125" y="1425800"/>
              <a:ext cx="12950" cy="12025"/>
            </a:xfrm>
            <a:custGeom>
              <a:avLst/>
              <a:gdLst/>
              <a:ahLst/>
              <a:cxnLst/>
              <a:rect l="l" t="t" r="r" b="b"/>
              <a:pathLst>
                <a:path w="518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77" name="Google Shape;18877;p63"/>
            <p:cNvSpPr/>
            <p:nvPr/>
          </p:nvSpPr>
          <p:spPr>
            <a:xfrm>
              <a:off x="2539125" y="1425800"/>
              <a:ext cx="12950" cy="12025"/>
            </a:xfrm>
            <a:custGeom>
              <a:avLst/>
              <a:gdLst/>
              <a:ahLst/>
              <a:cxnLst/>
              <a:rect l="l" t="t" r="r" b="b"/>
              <a:pathLst>
                <a:path w="518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407"/>
                  </a:lnTo>
                  <a:lnTo>
                    <a:pt x="37" y="11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78" name="Google Shape;18878;p63"/>
            <p:cNvSpPr/>
            <p:nvPr/>
          </p:nvSpPr>
          <p:spPr>
            <a:xfrm>
              <a:off x="2539125" y="142857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37" y="0"/>
                  </a:moveTo>
                  <a:lnTo>
                    <a:pt x="0" y="37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79" name="Google Shape;18879;p63"/>
            <p:cNvSpPr/>
            <p:nvPr/>
          </p:nvSpPr>
          <p:spPr>
            <a:xfrm>
              <a:off x="2538200" y="1428575"/>
              <a:ext cx="14800" cy="14800"/>
            </a:xfrm>
            <a:custGeom>
              <a:avLst/>
              <a:gdLst/>
              <a:ahLst/>
              <a:cxnLst/>
              <a:rect l="l" t="t" r="r" b="b"/>
              <a:pathLst>
                <a:path w="592" h="592" extrusionOk="0">
                  <a:moveTo>
                    <a:pt x="0" y="0"/>
                  </a:moveTo>
                  <a:lnTo>
                    <a:pt x="0" y="222"/>
                  </a:lnTo>
                  <a:lnTo>
                    <a:pt x="592" y="592"/>
                  </a:lnTo>
                  <a:lnTo>
                    <a:pt x="59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80" name="Google Shape;18880;p63"/>
            <p:cNvSpPr/>
            <p:nvPr/>
          </p:nvSpPr>
          <p:spPr>
            <a:xfrm>
              <a:off x="2539125" y="1430425"/>
              <a:ext cx="12950" cy="12025"/>
            </a:xfrm>
            <a:custGeom>
              <a:avLst/>
              <a:gdLst/>
              <a:ahLst/>
              <a:cxnLst/>
              <a:rect l="l" t="t" r="r" b="b"/>
              <a:pathLst>
                <a:path w="518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81" name="Google Shape;18881;p63"/>
            <p:cNvSpPr/>
            <p:nvPr/>
          </p:nvSpPr>
          <p:spPr>
            <a:xfrm>
              <a:off x="2539125" y="1430425"/>
              <a:ext cx="12950" cy="12025"/>
            </a:xfrm>
            <a:custGeom>
              <a:avLst/>
              <a:gdLst/>
              <a:ahLst/>
              <a:cxnLst/>
              <a:rect l="l" t="t" r="r" b="b"/>
              <a:pathLst>
                <a:path w="518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407"/>
                  </a:lnTo>
                  <a:lnTo>
                    <a:pt x="37" y="11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82" name="Google Shape;18882;p63"/>
            <p:cNvSpPr/>
            <p:nvPr/>
          </p:nvSpPr>
          <p:spPr>
            <a:xfrm>
              <a:off x="2539125" y="14332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37" y="0"/>
                  </a:moveTo>
                  <a:lnTo>
                    <a:pt x="0" y="37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83" name="Google Shape;18883;p63"/>
            <p:cNvSpPr/>
            <p:nvPr/>
          </p:nvSpPr>
          <p:spPr>
            <a:xfrm>
              <a:off x="2538200" y="1433200"/>
              <a:ext cx="14800" cy="14800"/>
            </a:xfrm>
            <a:custGeom>
              <a:avLst/>
              <a:gdLst/>
              <a:ahLst/>
              <a:cxnLst/>
              <a:rect l="l" t="t" r="r" b="b"/>
              <a:pathLst>
                <a:path w="592" h="592" extrusionOk="0">
                  <a:moveTo>
                    <a:pt x="0" y="0"/>
                  </a:moveTo>
                  <a:lnTo>
                    <a:pt x="0" y="222"/>
                  </a:lnTo>
                  <a:lnTo>
                    <a:pt x="592" y="592"/>
                  </a:lnTo>
                  <a:lnTo>
                    <a:pt x="59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84" name="Google Shape;18884;p63"/>
            <p:cNvSpPr/>
            <p:nvPr/>
          </p:nvSpPr>
          <p:spPr>
            <a:xfrm>
              <a:off x="2539125" y="1435050"/>
              <a:ext cx="12950" cy="12025"/>
            </a:xfrm>
            <a:custGeom>
              <a:avLst/>
              <a:gdLst/>
              <a:ahLst/>
              <a:cxnLst/>
              <a:rect l="l" t="t" r="r" b="b"/>
              <a:pathLst>
                <a:path w="518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85" name="Google Shape;18885;p63"/>
            <p:cNvSpPr/>
            <p:nvPr/>
          </p:nvSpPr>
          <p:spPr>
            <a:xfrm>
              <a:off x="2539125" y="1435050"/>
              <a:ext cx="12950" cy="12025"/>
            </a:xfrm>
            <a:custGeom>
              <a:avLst/>
              <a:gdLst/>
              <a:ahLst/>
              <a:cxnLst/>
              <a:rect l="l" t="t" r="r" b="b"/>
              <a:pathLst>
                <a:path w="518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407"/>
                  </a:lnTo>
                  <a:lnTo>
                    <a:pt x="37" y="14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86" name="Google Shape;18886;p63"/>
            <p:cNvSpPr/>
            <p:nvPr/>
          </p:nvSpPr>
          <p:spPr>
            <a:xfrm>
              <a:off x="2539125" y="14387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518" y="334"/>
                  </a:lnTo>
                  <a:lnTo>
                    <a:pt x="518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87" name="Google Shape;18887;p63"/>
            <p:cNvSpPr/>
            <p:nvPr/>
          </p:nvSpPr>
          <p:spPr>
            <a:xfrm>
              <a:off x="2538200" y="1437800"/>
              <a:ext cx="14800" cy="14825"/>
            </a:xfrm>
            <a:custGeom>
              <a:avLst/>
              <a:gdLst/>
              <a:ahLst/>
              <a:cxnLst/>
              <a:rect l="l" t="t" r="r" b="b"/>
              <a:pathLst>
                <a:path w="592" h="593" extrusionOk="0">
                  <a:moveTo>
                    <a:pt x="0" y="1"/>
                  </a:moveTo>
                  <a:lnTo>
                    <a:pt x="0" y="223"/>
                  </a:lnTo>
                  <a:lnTo>
                    <a:pt x="592" y="593"/>
                  </a:lnTo>
                  <a:lnTo>
                    <a:pt x="592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88" name="Google Shape;18888;p63"/>
            <p:cNvSpPr/>
            <p:nvPr/>
          </p:nvSpPr>
          <p:spPr>
            <a:xfrm>
              <a:off x="2539125" y="1439650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18" y="482"/>
                  </a:lnTo>
                  <a:lnTo>
                    <a:pt x="518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89" name="Google Shape;18889;p63"/>
            <p:cNvSpPr/>
            <p:nvPr/>
          </p:nvSpPr>
          <p:spPr>
            <a:xfrm>
              <a:off x="2539125" y="1439650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18" y="482"/>
                  </a:lnTo>
                  <a:lnTo>
                    <a:pt x="518" y="408"/>
                  </a:lnTo>
                  <a:lnTo>
                    <a:pt x="37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90" name="Google Shape;18890;p63"/>
            <p:cNvSpPr/>
            <p:nvPr/>
          </p:nvSpPr>
          <p:spPr>
            <a:xfrm>
              <a:off x="2539125" y="14433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518" y="334"/>
                  </a:lnTo>
                  <a:lnTo>
                    <a:pt x="518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91" name="Google Shape;18891;p63"/>
            <p:cNvSpPr/>
            <p:nvPr/>
          </p:nvSpPr>
          <p:spPr>
            <a:xfrm>
              <a:off x="2522475" y="1411000"/>
              <a:ext cx="16675" cy="14825"/>
            </a:xfrm>
            <a:custGeom>
              <a:avLst/>
              <a:gdLst/>
              <a:ahLst/>
              <a:cxnLst/>
              <a:rect l="l" t="t" r="r" b="b"/>
              <a:pathLst>
                <a:path w="667" h="593" extrusionOk="0">
                  <a:moveTo>
                    <a:pt x="1" y="1"/>
                  </a:moveTo>
                  <a:lnTo>
                    <a:pt x="1" y="223"/>
                  </a:lnTo>
                  <a:lnTo>
                    <a:pt x="666" y="592"/>
                  </a:lnTo>
                  <a:lnTo>
                    <a:pt x="666" y="3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92" name="Google Shape;18892;p63"/>
            <p:cNvSpPr/>
            <p:nvPr/>
          </p:nvSpPr>
          <p:spPr>
            <a:xfrm>
              <a:off x="2524325" y="1412850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44"/>
                  </a:lnTo>
                  <a:lnTo>
                    <a:pt x="555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93" name="Google Shape;18893;p63"/>
            <p:cNvSpPr/>
            <p:nvPr/>
          </p:nvSpPr>
          <p:spPr>
            <a:xfrm>
              <a:off x="2524325" y="1412850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44"/>
                  </a:lnTo>
                  <a:lnTo>
                    <a:pt x="555" y="370"/>
                  </a:lnTo>
                  <a:lnTo>
                    <a:pt x="38" y="11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94" name="Google Shape;18894;p63"/>
            <p:cNvSpPr/>
            <p:nvPr/>
          </p:nvSpPr>
          <p:spPr>
            <a:xfrm>
              <a:off x="2524325" y="14156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38"/>
                  </a:lnTo>
                  <a:lnTo>
                    <a:pt x="555" y="333"/>
                  </a:lnTo>
                  <a:lnTo>
                    <a:pt x="55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95" name="Google Shape;18895;p63"/>
            <p:cNvSpPr/>
            <p:nvPr/>
          </p:nvSpPr>
          <p:spPr>
            <a:xfrm>
              <a:off x="2522475" y="1415625"/>
              <a:ext cx="16675" cy="14825"/>
            </a:xfrm>
            <a:custGeom>
              <a:avLst/>
              <a:gdLst/>
              <a:ahLst/>
              <a:cxnLst/>
              <a:rect l="l" t="t" r="r" b="b"/>
              <a:pathLst>
                <a:path w="667" h="593" extrusionOk="0">
                  <a:moveTo>
                    <a:pt x="1" y="1"/>
                  </a:moveTo>
                  <a:lnTo>
                    <a:pt x="1" y="223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96" name="Google Shape;18896;p63"/>
            <p:cNvSpPr/>
            <p:nvPr/>
          </p:nvSpPr>
          <p:spPr>
            <a:xfrm>
              <a:off x="2524325" y="1417475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44"/>
                  </a:lnTo>
                  <a:lnTo>
                    <a:pt x="555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97" name="Google Shape;18897;p63"/>
            <p:cNvSpPr/>
            <p:nvPr/>
          </p:nvSpPr>
          <p:spPr>
            <a:xfrm>
              <a:off x="2524325" y="1417475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44"/>
                  </a:lnTo>
                  <a:lnTo>
                    <a:pt x="38" y="11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98" name="Google Shape;18898;p63"/>
            <p:cNvSpPr/>
            <p:nvPr/>
          </p:nvSpPr>
          <p:spPr>
            <a:xfrm>
              <a:off x="2524325" y="14202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38"/>
                  </a:lnTo>
                  <a:lnTo>
                    <a:pt x="555" y="33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99" name="Google Shape;18899;p63"/>
            <p:cNvSpPr/>
            <p:nvPr/>
          </p:nvSpPr>
          <p:spPr>
            <a:xfrm>
              <a:off x="2522475" y="1420250"/>
              <a:ext cx="16675" cy="14825"/>
            </a:xfrm>
            <a:custGeom>
              <a:avLst/>
              <a:gdLst/>
              <a:ahLst/>
              <a:cxnLst/>
              <a:rect l="l" t="t" r="r" b="b"/>
              <a:pathLst>
                <a:path w="667" h="593" extrusionOk="0">
                  <a:moveTo>
                    <a:pt x="1" y="1"/>
                  </a:moveTo>
                  <a:lnTo>
                    <a:pt x="1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00" name="Google Shape;18900;p63"/>
            <p:cNvSpPr/>
            <p:nvPr/>
          </p:nvSpPr>
          <p:spPr>
            <a:xfrm>
              <a:off x="2524325" y="1422100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44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01" name="Google Shape;18901;p63"/>
            <p:cNvSpPr/>
            <p:nvPr/>
          </p:nvSpPr>
          <p:spPr>
            <a:xfrm>
              <a:off x="2524325" y="1422100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44"/>
                  </a:lnTo>
                  <a:lnTo>
                    <a:pt x="38" y="1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02" name="Google Shape;18902;p63"/>
            <p:cNvSpPr/>
            <p:nvPr/>
          </p:nvSpPr>
          <p:spPr>
            <a:xfrm>
              <a:off x="2524325" y="14248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37"/>
                  </a:lnTo>
                  <a:lnTo>
                    <a:pt x="555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03" name="Google Shape;18903;p63"/>
            <p:cNvSpPr/>
            <p:nvPr/>
          </p:nvSpPr>
          <p:spPr>
            <a:xfrm>
              <a:off x="2522475" y="1424875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04" name="Google Shape;18904;p63"/>
            <p:cNvSpPr/>
            <p:nvPr/>
          </p:nvSpPr>
          <p:spPr>
            <a:xfrm>
              <a:off x="2524325" y="142672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44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05" name="Google Shape;18905;p63"/>
            <p:cNvSpPr/>
            <p:nvPr/>
          </p:nvSpPr>
          <p:spPr>
            <a:xfrm>
              <a:off x="2524325" y="142672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44"/>
                  </a:lnTo>
                  <a:lnTo>
                    <a:pt x="38" y="1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06" name="Google Shape;18906;p63"/>
            <p:cNvSpPr/>
            <p:nvPr/>
          </p:nvSpPr>
          <p:spPr>
            <a:xfrm>
              <a:off x="2524325" y="14295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38" y="0"/>
                  </a:moveTo>
                  <a:lnTo>
                    <a:pt x="1" y="37"/>
                  </a:lnTo>
                  <a:lnTo>
                    <a:pt x="555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07" name="Google Shape;18907;p63"/>
            <p:cNvSpPr/>
            <p:nvPr/>
          </p:nvSpPr>
          <p:spPr>
            <a:xfrm>
              <a:off x="2522475" y="1429500"/>
              <a:ext cx="16675" cy="14800"/>
            </a:xfrm>
            <a:custGeom>
              <a:avLst/>
              <a:gdLst/>
              <a:ahLst/>
              <a:cxnLst/>
              <a:rect l="l" t="t" r="r" b="b"/>
              <a:pathLst>
                <a:path w="667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08" name="Google Shape;18908;p63"/>
            <p:cNvSpPr/>
            <p:nvPr/>
          </p:nvSpPr>
          <p:spPr>
            <a:xfrm>
              <a:off x="2524325" y="1431350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44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09" name="Google Shape;18909;p63"/>
            <p:cNvSpPr/>
            <p:nvPr/>
          </p:nvSpPr>
          <p:spPr>
            <a:xfrm>
              <a:off x="2524325" y="1431350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44"/>
                  </a:lnTo>
                  <a:lnTo>
                    <a:pt x="38" y="1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10" name="Google Shape;18910;p63"/>
            <p:cNvSpPr/>
            <p:nvPr/>
          </p:nvSpPr>
          <p:spPr>
            <a:xfrm>
              <a:off x="2524325" y="143412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38" y="0"/>
                  </a:moveTo>
                  <a:lnTo>
                    <a:pt x="1" y="37"/>
                  </a:lnTo>
                  <a:lnTo>
                    <a:pt x="555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11" name="Google Shape;18911;p63"/>
            <p:cNvSpPr/>
            <p:nvPr/>
          </p:nvSpPr>
          <p:spPr>
            <a:xfrm>
              <a:off x="2492900" y="1393450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12" name="Google Shape;18912;p63"/>
            <p:cNvSpPr/>
            <p:nvPr/>
          </p:nvSpPr>
          <p:spPr>
            <a:xfrm>
              <a:off x="2493825" y="139622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44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13" name="Google Shape;18913;p63"/>
            <p:cNvSpPr/>
            <p:nvPr/>
          </p:nvSpPr>
          <p:spPr>
            <a:xfrm>
              <a:off x="2493825" y="139622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44"/>
                  </a:lnTo>
                  <a:lnTo>
                    <a:pt x="555" y="407"/>
                  </a:lnTo>
                  <a:lnTo>
                    <a:pt x="38" y="7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14" name="Google Shape;18914;p63"/>
            <p:cNvSpPr/>
            <p:nvPr/>
          </p:nvSpPr>
          <p:spPr>
            <a:xfrm>
              <a:off x="2493825" y="1398075"/>
              <a:ext cx="13900" cy="9250"/>
            </a:xfrm>
            <a:custGeom>
              <a:avLst/>
              <a:gdLst/>
              <a:ahLst/>
              <a:cxnLst/>
              <a:rect l="l" t="t" r="r" b="b"/>
              <a:pathLst>
                <a:path w="556" h="370" extrusionOk="0">
                  <a:moveTo>
                    <a:pt x="38" y="0"/>
                  </a:moveTo>
                  <a:lnTo>
                    <a:pt x="1" y="37"/>
                  </a:lnTo>
                  <a:lnTo>
                    <a:pt x="555" y="370"/>
                  </a:lnTo>
                  <a:lnTo>
                    <a:pt x="555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15" name="Google Shape;18915;p63"/>
            <p:cNvSpPr/>
            <p:nvPr/>
          </p:nvSpPr>
          <p:spPr>
            <a:xfrm>
              <a:off x="2492900" y="1398075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16" name="Google Shape;18916;p63"/>
            <p:cNvSpPr/>
            <p:nvPr/>
          </p:nvSpPr>
          <p:spPr>
            <a:xfrm>
              <a:off x="2493825" y="1400850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44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17" name="Google Shape;18917;p63"/>
            <p:cNvSpPr/>
            <p:nvPr/>
          </p:nvSpPr>
          <p:spPr>
            <a:xfrm>
              <a:off x="2493825" y="1400850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44"/>
                  </a:lnTo>
                  <a:lnTo>
                    <a:pt x="555" y="407"/>
                  </a:lnTo>
                  <a:lnTo>
                    <a:pt x="38" y="7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18" name="Google Shape;18918;p63"/>
            <p:cNvSpPr/>
            <p:nvPr/>
          </p:nvSpPr>
          <p:spPr>
            <a:xfrm>
              <a:off x="2493825" y="1402700"/>
              <a:ext cx="13900" cy="9250"/>
            </a:xfrm>
            <a:custGeom>
              <a:avLst/>
              <a:gdLst/>
              <a:ahLst/>
              <a:cxnLst/>
              <a:rect l="l" t="t" r="r" b="b"/>
              <a:pathLst>
                <a:path w="556" h="370" extrusionOk="0">
                  <a:moveTo>
                    <a:pt x="38" y="0"/>
                  </a:moveTo>
                  <a:lnTo>
                    <a:pt x="1" y="37"/>
                  </a:lnTo>
                  <a:lnTo>
                    <a:pt x="555" y="370"/>
                  </a:lnTo>
                  <a:lnTo>
                    <a:pt x="555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19" name="Google Shape;18919;p63"/>
            <p:cNvSpPr/>
            <p:nvPr/>
          </p:nvSpPr>
          <p:spPr>
            <a:xfrm>
              <a:off x="2492900" y="1402700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20" name="Google Shape;18920;p63"/>
            <p:cNvSpPr/>
            <p:nvPr/>
          </p:nvSpPr>
          <p:spPr>
            <a:xfrm>
              <a:off x="2493825" y="140547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44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21" name="Google Shape;18921;p63"/>
            <p:cNvSpPr/>
            <p:nvPr/>
          </p:nvSpPr>
          <p:spPr>
            <a:xfrm>
              <a:off x="2493825" y="140547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44"/>
                  </a:lnTo>
                  <a:lnTo>
                    <a:pt x="555" y="407"/>
                  </a:lnTo>
                  <a:lnTo>
                    <a:pt x="38" y="7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22" name="Google Shape;18922;p63"/>
            <p:cNvSpPr/>
            <p:nvPr/>
          </p:nvSpPr>
          <p:spPr>
            <a:xfrm>
              <a:off x="2493825" y="1407300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38" y="1"/>
                  </a:moveTo>
                  <a:lnTo>
                    <a:pt x="1" y="38"/>
                  </a:lnTo>
                  <a:lnTo>
                    <a:pt x="555" y="371"/>
                  </a:lnTo>
                  <a:lnTo>
                    <a:pt x="555" y="33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23" name="Google Shape;18923;p63"/>
            <p:cNvSpPr/>
            <p:nvPr/>
          </p:nvSpPr>
          <p:spPr>
            <a:xfrm>
              <a:off x="2492900" y="1407300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3"/>
                  </a:lnTo>
                  <a:lnTo>
                    <a:pt x="629" y="592"/>
                  </a:lnTo>
                  <a:lnTo>
                    <a:pt x="629" y="3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24" name="Google Shape;18924;p63"/>
            <p:cNvSpPr/>
            <p:nvPr/>
          </p:nvSpPr>
          <p:spPr>
            <a:xfrm>
              <a:off x="2493825" y="1410075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12"/>
                  </a:lnTo>
                  <a:lnTo>
                    <a:pt x="555" y="445"/>
                  </a:lnTo>
                  <a:lnTo>
                    <a:pt x="555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25" name="Google Shape;18925;p63"/>
            <p:cNvSpPr/>
            <p:nvPr/>
          </p:nvSpPr>
          <p:spPr>
            <a:xfrm>
              <a:off x="2493825" y="1410075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12"/>
                  </a:lnTo>
                  <a:lnTo>
                    <a:pt x="555" y="445"/>
                  </a:lnTo>
                  <a:lnTo>
                    <a:pt x="555" y="408"/>
                  </a:lnTo>
                  <a:lnTo>
                    <a:pt x="38" y="7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26" name="Google Shape;18926;p63"/>
            <p:cNvSpPr/>
            <p:nvPr/>
          </p:nvSpPr>
          <p:spPr>
            <a:xfrm>
              <a:off x="2493825" y="1411925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38" y="1"/>
                  </a:moveTo>
                  <a:lnTo>
                    <a:pt x="1" y="38"/>
                  </a:lnTo>
                  <a:lnTo>
                    <a:pt x="555" y="371"/>
                  </a:lnTo>
                  <a:lnTo>
                    <a:pt x="555" y="33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27" name="Google Shape;18927;p63"/>
            <p:cNvSpPr/>
            <p:nvPr/>
          </p:nvSpPr>
          <p:spPr>
            <a:xfrm>
              <a:off x="2492900" y="1411925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3"/>
                  </a:lnTo>
                  <a:lnTo>
                    <a:pt x="629" y="592"/>
                  </a:lnTo>
                  <a:lnTo>
                    <a:pt x="629" y="3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28" name="Google Shape;18928;p63"/>
            <p:cNvSpPr/>
            <p:nvPr/>
          </p:nvSpPr>
          <p:spPr>
            <a:xfrm>
              <a:off x="2493825" y="1414700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12"/>
                  </a:lnTo>
                  <a:lnTo>
                    <a:pt x="555" y="444"/>
                  </a:lnTo>
                  <a:lnTo>
                    <a:pt x="555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29" name="Google Shape;18929;p63"/>
            <p:cNvSpPr/>
            <p:nvPr/>
          </p:nvSpPr>
          <p:spPr>
            <a:xfrm>
              <a:off x="2493825" y="1414700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12"/>
                  </a:lnTo>
                  <a:lnTo>
                    <a:pt x="555" y="444"/>
                  </a:lnTo>
                  <a:lnTo>
                    <a:pt x="555" y="407"/>
                  </a:lnTo>
                  <a:lnTo>
                    <a:pt x="38" y="7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30" name="Google Shape;18930;p63"/>
            <p:cNvSpPr/>
            <p:nvPr/>
          </p:nvSpPr>
          <p:spPr>
            <a:xfrm>
              <a:off x="2493825" y="1416550"/>
              <a:ext cx="13900" cy="9275"/>
            </a:xfrm>
            <a:custGeom>
              <a:avLst/>
              <a:gdLst/>
              <a:ahLst/>
              <a:cxnLst/>
              <a:rect l="l" t="t" r="r" b="b"/>
              <a:pathLst>
                <a:path w="556" h="371" extrusionOk="0">
                  <a:moveTo>
                    <a:pt x="38" y="1"/>
                  </a:moveTo>
                  <a:lnTo>
                    <a:pt x="1" y="38"/>
                  </a:lnTo>
                  <a:lnTo>
                    <a:pt x="555" y="370"/>
                  </a:lnTo>
                  <a:lnTo>
                    <a:pt x="555" y="33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31" name="Google Shape;18931;p63"/>
            <p:cNvSpPr/>
            <p:nvPr/>
          </p:nvSpPr>
          <p:spPr>
            <a:xfrm>
              <a:off x="2479050" y="1385125"/>
              <a:ext cx="14800" cy="15750"/>
            </a:xfrm>
            <a:custGeom>
              <a:avLst/>
              <a:gdLst/>
              <a:ahLst/>
              <a:cxnLst/>
              <a:rect l="l" t="t" r="r" b="b"/>
              <a:pathLst>
                <a:path w="592" h="630" extrusionOk="0">
                  <a:moveTo>
                    <a:pt x="0" y="1"/>
                  </a:moveTo>
                  <a:lnTo>
                    <a:pt x="0" y="259"/>
                  </a:lnTo>
                  <a:lnTo>
                    <a:pt x="592" y="629"/>
                  </a:lnTo>
                  <a:lnTo>
                    <a:pt x="592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32" name="Google Shape;18932;p63"/>
            <p:cNvSpPr/>
            <p:nvPr/>
          </p:nvSpPr>
          <p:spPr>
            <a:xfrm>
              <a:off x="2479975" y="1387900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1"/>
                  </a:moveTo>
                  <a:lnTo>
                    <a:pt x="0" y="148"/>
                  </a:lnTo>
                  <a:lnTo>
                    <a:pt x="518" y="407"/>
                  </a:lnTo>
                  <a:lnTo>
                    <a:pt x="518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33" name="Google Shape;18933;p63"/>
            <p:cNvSpPr/>
            <p:nvPr/>
          </p:nvSpPr>
          <p:spPr>
            <a:xfrm>
              <a:off x="2479975" y="1387900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1"/>
                  </a:moveTo>
                  <a:lnTo>
                    <a:pt x="0" y="148"/>
                  </a:lnTo>
                  <a:lnTo>
                    <a:pt x="518" y="407"/>
                  </a:lnTo>
                  <a:lnTo>
                    <a:pt x="518" y="370"/>
                  </a:lnTo>
                  <a:lnTo>
                    <a:pt x="37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34" name="Google Shape;18934;p63"/>
            <p:cNvSpPr/>
            <p:nvPr/>
          </p:nvSpPr>
          <p:spPr>
            <a:xfrm>
              <a:off x="2479975" y="13897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37" y="1"/>
                  </a:moveTo>
                  <a:lnTo>
                    <a:pt x="0" y="74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35" name="Google Shape;18935;p63"/>
            <p:cNvSpPr/>
            <p:nvPr/>
          </p:nvSpPr>
          <p:spPr>
            <a:xfrm>
              <a:off x="2479050" y="1389750"/>
              <a:ext cx="14800" cy="15750"/>
            </a:xfrm>
            <a:custGeom>
              <a:avLst/>
              <a:gdLst/>
              <a:ahLst/>
              <a:cxnLst/>
              <a:rect l="l" t="t" r="r" b="b"/>
              <a:pathLst>
                <a:path w="592" h="630" extrusionOk="0">
                  <a:moveTo>
                    <a:pt x="0" y="1"/>
                  </a:moveTo>
                  <a:lnTo>
                    <a:pt x="0" y="259"/>
                  </a:lnTo>
                  <a:lnTo>
                    <a:pt x="592" y="629"/>
                  </a:lnTo>
                  <a:lnTo>
                    <a:pt x="592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36" name="Google Shape;18936;p63"/>
            <p:cNvSpPr/>
            <p:nvPr/>
          </p:nvSpPr>
          <p:spPr>
            <a:xfrm>
              <a:off x="2479975" y="1392525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07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37" name="Google Shape;18937;p63"/>
            <p:cNvSpPr/>
            <p:nvPr/>
          </p:nvSpPr>
          <p:spPr>
            <a:xfrm>
              <a:off x="2479975" y="1392525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07"/>
                  </a:lnTo>
                  <a:lnTo>
                    <a:pt x="518" y="370"/>
                  </a:lnTo>
                  <a:lnTo>
                    <a:pt x="37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38" name="Google Shape;18938;p63"/>
            <p:cNvSpPr/>
            <p:nvPr/>
          </p:nvSpPr>
          <p:spPr>
            <a:xfrm>
              <a:off x="2479975" y="13943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37" y="0"/>
                  </a:moveTo>
                  <a:lnTo>
                    <a:pt x="0" y="74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39" name="Google Shape;18939;p63"/>
            <p:cNvSpPr/>
            <p:nvPr/>
          </p:nvSpPr>
          <p:spPr>
            <a:xfrm>
              <a:off x="2479050" y="1394375"/>
              <a:ext cx="14800" cy="15725"/>
            </a:xfrm>
            <a:custGeom>
              <a:avLst/>
              <a:gdLst/>
              <a:ahLst/>
              <a:cxnLst/>
              <a:rect l="l" t="t" r="r" b="b"/>
              <a:pathLst>
                <a:path w="592" h="629" extrusionOk="0">
                  <a:moveTo>
                    <a:pt x="0" y="0"/>
                  </a:moveTo>
                  <a:lnTo>
                    <a:pt x="0" y="259"/>
                  </a:lnTo>
                  <a:lnTo>
                    <a:pt x="592" y="629"/>
                  </a:lnTo>
                  <a:lnTo>
                    <a:pt x="59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40" name="Google Shape;18940;p63"/>
            <p:cNvSpPr/>
            <p:nvPr/>
          </p:nvSpPr>
          <p:spPr>
            <a:xfrm>
              <a:off x="2479975" y="1397150"/>
              <a:ext cx="12950" cy="10175"/>
            </a:xfrm>
            <a:custGeom>
              <a:avLst/>
              <a:gdLst/>
              <a:ahLst/>
              <a:cxnLst/>
              <a:rect l="l" t="t" r="r" b="b"/>
              <a:pathLst>
                <a:path w="518" h="407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07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41" name="Google Shape;18941;p63"/>
            <p:cNvSpPr/>
            <p:nvPr/>
          </p:nvSpPr>
          <p:spPr>
            <a:xfrm>
              <a:off x="2479975" y="1397150"/>
              <a:ext cx="12950" cy="10175"/>
            </a:xfrm>
            <a:custGeom>
              <a:avLst/>
              <a:gdLst/>
              <a:ahLst/>
              <a:cxnLst/>
              <a:rect l="l" t="t" r="r" b="b"/>
              <a:pathLst>
                <a:path w="518" h="407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07"/>
                  </a:lnTo>
                  <a:lnTo>
                    <a:pt x="518" y="370"/>
                  </a:lnTo>
                  <a:lnTo>
                    <a:pt x="37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42" name="Google Shape;18942;p63"/>
            <p:cNvSpPr/>
            <p:nvPr/>
          </p:nvSpPr>
          <p:spPr>
            <a:xfrm>
              <a:off x="2479975" y="1399000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37" y="0"/>
                  </a:moveTo>
                  <a:lnTo>
                    <a:pt x="0" y="74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43" name="Google Shape;18943;p63"/>
            <p:cNvSpPr/>
            <p:nvPr/>
          </p:nvSpPr>
          <p:spPr>
            <a:xfrm>
              <a:off x="2479050" y="1399000"/>
              <a:ext cx="14800" cy="15725"/>
            </a:xfrm>
            <a:custGeom>
              <a:avLst/>
              <a:gdLst/>
              <a:ahLst/>
              <a:cxnLst/>
              <a:rect l="l" t="t" r="r" b="b"/>
              <a:pathLst>
                <a:path w="592" h="629" extrusionOk="0">
                  <a:moveTo>
                    <a:pt x="0" y="0"/>
                  </a:moveTo>
                  <a:lnTo>
                    <a:pt x="0" y="259"/>
                  </a:lnTo>
                  <a:lnTo>
                    <a:pt x="592" y="629"/>
                  </a:lnTo>
                  <a:lnTo>
                    <a:pt x="59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44" name="Google Shape;18944;p63"/>
            <p:cNvSpPr/>
            <p:nvPr/>
          </p:nvSpPr>
          <p:spPr>
            <a:xfrm>
              <a:off x="2479975" y="1401775"/>
              <a:ext cx="12950" cy="10175"/>
            </a:xfrm>
            <a:custGeom>
              <a:avLst/>
              <a:gdLst/>
              <a:ahLst/>
              <a:cxnLst/>
              <a:rect l="l" t="t" r="r" b="b"/>
              <a:pathLst>
                <a:path w="518" h="407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07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45" name="Google Shape;18945;p63"/>
            <p:cNvSpPr/>
            <p:nvPr/>
          </p:nvSpPr>
          <p:spPr>
            <a:xfrm>
              <a:off x="2479975" y="1401775"/>
              <a:ext cx="12950" cy="10175"/>
            </a:xfrm>
            <a:custGeom>
              <a:avLst/>
              <a:gdLst/>
              <a:ahLst/>
              <a:cxnLst/>
              <a:rect l="l" t="t" r="r" b="b"/>
              <a:pathLst>
                <a:path w="518" h="407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07"/>
                  </a:lnTo>
                  <a:lnTo>
                    <a:pt x="37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46" name="Google Shape;18946;p63"/>
            <p:cNvSpPr/>
            <p:nvPr/>
          </p:nvSpPr>
          <p:spPr>
            <a:xfrm>
              <a:off x="2479975" y="1403625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37" y="0"/>
                  </a:moveTo>
                  <a:lnTo>
                    <a:pt x="0" y="74"/>
                  </a:lnTo>
                  <a:lnTo>
                    <a:pt x="518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47" name="Google Shape;18947;p63"/>
            <p:cNvSpPr/>
            <p:nvPr/>
          </p:nvSpPr>
          <p:spPr>
            <a:xfrm>
              <a:off x="2479050" y="1403625"/>
              <a:ext cx="14800" cy="15725"/>
            </a:xfrm>
            <a:custGeom>
              <a:avLst/>
              <a:gdLst/>
              <a:ahLst/>
              <a:cxnLst/>
              <a:rect l="l" t="t" r="r" b="b"/>
              <a:pathLst>
                <a:path w="592" h="629" extrusionOk="0">
                  <a:moveTo>
                    <a:pt x="0" y="0"/>
                  </a:moveTo>
                  <a:lnTo>
                    <a:pt x="0" y="259"/>
                  </a:lnTo>
                  <a:lnTo>
                    <a:pt x="592" y="629"/>
                  </a:lnTo>
                  <a:lnTo>
                    <a:pt x="59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48" name="Google Shape;18948;p63"/>
            <p:cNvSpPr/>
            <p:nvPr/>
          </p:nvSpPr>
          <p:spPr>
            <a:xfrm>
              <a:off x="2479975" y="1406375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1"/>
                  </a:moveTo>
                  <a:lnTo>
                    <a:pt x="0" y="149"/>
                  </a:lnTo>
                  <a:lnTo>
                    <a:pt x="518" y="408"/>
                  </a:lnTo>
                  <a:lnTo>
                    <a:pt x="518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49" name="Google Shape;18949;p63"/>
            <p:cNvSpPr/>
            <p:nvPr/>
          </p:nvSpPr>
          <p:spPr>
            <a:xfrm>
              <a:off x="2479975" y="1406375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1"/>
                  </a:moveTo>
                  <a:lnTo>
                    <a:pt x="0" y="149"/>
                  </a:lnTo>
                  <a:lnTo>
                    <a:pt x="518" y="408"/>
                  </a:lnTo>
                  <a:lnTo>
                    <a:pt x="37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50" name="Google Shape;18950;p63"/>
            <p:cNvSpPr/>
            <p:nvPr/>
          </p:nvSpPr>
          <p:spPr>
            <a:xfrm>
              <a:off x="2479975" y="14082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37" y="1"/>
                  </a:moveTo>
                  <a:lnTo>
                    <a:pt x="0" y="75"/>
                  </a:lnTo>
                  <a:lnTo>
                    <a:pt x="518" y="33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51" name="Google Shape;18951;p63"/>
            <p:cNvSpPr/>
            <p:nvPr/>
          </p:nvSpPr>
          <p:spPr>
            <a:xfrm>
              <a:off x="2538200" y="1468325"/>
              <a:ext cx="14800" cy="15725"/>
            </a:xfrm>
            <a:custGeom>
              <a:avLst/>
              <a:gdLst/>
              <a:ahLst/>
              <a:cxnLst/>
              <a:rect l="l" t="t" r="r" b="b"/>
              <a:pathLst>
                <a:path w="592" h="629" extrusionOk="0">
                  <a:moveTo>
                    <a:pt x="0" y="0"/>
                  </a:moveTo>
                  <a:lnTo>
                    <a:pt x="0" y="259"/>
                  </a:lnTo>
                  <a:lnTo>
                    <a:pt x="592" y="629"/>
                  </a:lnTo>
                  <a:lnTo>
                    <a:pt x="59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52" name="Google Shape;18952;p63"/>
            <p:cNvSpPr/>
            <p:nvPr/>
          </p:nvSpPr>
          <p:spPr>
            <a:xfrm>
              <a:off x="2539125" y="1470150"/>
              <a:ext cx="12950" cy="11125"/>
            </a:xfrm>
            <a:custGeom>
              <a:avLst/>
              <a:gdLst/>
              <a:ahLst/>
              <a:cxnLst/>
              <a:rect l="l" t="t" r="r" b="b"/>
              <a:pathLst>
                <a:path w="518" h="445" extrusionOk="0">
                  <a:moveTo>
                    <a:pt x="0" y="1"/>
                  </a:moveTo>
                  <a:lnTo>
                    <a:pt x="0" y="112"/>
                  </a:lnTo>
                  <a:lnTo>
                    <a:pt x="518" y="445"/>
                  </a:lnTo>
                  <a:lnTo>
                    <a:pt x="518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53" name="Google Shape;18953;p63"/>
            <p:cNvSpPr/>
            <p:nvPr/>
          </p:nvSpPr>
          <p:spPr>
            <a:xfrm>
              <a:off x="2539125" y="1470150"/>
              <a:ext cx="12950" cy="11125"/>
            </a:xfrm>
            <a:custGeom>
              <a:avLst/>
              <a:gdLst/>
              <a:ahLst/>
              <a:cxnLst/>
              <a:rect l="l" t="t" r="r" b="b"/>
              <a:pathLst>
                <a:path w="518" h="445" extrusionOk="0">
                  <a:moveTo>
                    <a:pt x="0" y="1"/>
                  </a:moveTo>
                  <a:lnTo>
                    <a:pt x="0" y="112"/>
                  </a:lnTo>
                  <a:lnTo>
                    <a:pt x="518" y="445"/>
                  </a:lnTo>
                  <a:lnTo>
                    <a:pt x="518" y="408"/>
                  </a:lnTo>
                  <a:lnTo>
                    <a:pt x="37" y="11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54" name="Google Shape;18954;p63"/>
            <p:cNvSpPr/>
            <p:nvPr/>
          </p:nvSpPr>
          <p:spPr>
            <a:xfrm>
              <a:off x="2539125" y="14729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518" y="334"/>
                  </a:lnTo>
                  <a:lnTo>
                    <a:pt x="518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55" name="Google Shape;18955;p63"/>
            <p:cNvSpPr/>
            <p:nvPr/>
          </p:nvSpPr>
          <p:spPr>
            <a:xfrm>
              <a:off x="2538200" y="1472925"/>
              <a:ext cx="14800" cy="15750"/>
            </a:xfrm>
            <a:custGeom>
              <a:avLst/>
              <a:gdLst/>
              <a:ahLst/>
              <a:cxnLst/>
              <a:rect l="l" t="t" r="r" b="b"/>
              <a:pathLst>
                <a:path w="592" h="630" extrusionOk="0">
                  <a:moveTo>
                    <a:pt x="0" y="1"/>
                  </a:moveTo>
                  <a:lnTo>
                    <a:pt x="0" y="260"/>
                  </a:lnTo>
                  <a:lnTo>
                    <a:pt x="592" y="629"/>
                  </a:lnTo>
                  <a:lnTo>
                    <a:pt x="592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56" name="Google Shape;18956;p63"/>
            <p:cNvSpPr/>
            <p:nvPr/>
          </p:nvSpPr>
          <p:spPr>
            <a:xfrm>
              <a:off x="2539125" y="1475700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1"/>
                  </a:moveTo>
                  <a:lnTo>
                    <a:pt x="0" y="75"/>
                  </a:lnTo>
                  <a:lnTo>
                    <a:pt x="518" y="407"/>
                  </a:lnTo>
                  <a:lnTo>
                    <a:pt x="518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57" name="Google Shape;18957;p63"/>
            <p:cNvSpPr/>
            <p:nvPr/>
          </p:nvSpPr>
          <p:spPr>
            <a:xfrm>
              <a:off x="2539125" y="1475700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1"/>
                  </a:moveTo>
                  <a:lnTo>
                    <a:pt x="0" y="75"/>
                  </a:lnTo>
                  <a:lnTo>
                    <a:pt x="518" y="407"/>
                  </a:lnTo>
                  <a:lnTo>
                    <a:pt x="518" y="370"/>
                  </a:lnTo>
                  <a:lnTo>
                    <a:pt x="37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58" name="Google Shape;18958;p63"/>
            <p:cNvSpPr/>
            <p:nvPr/>
          </p:nvSpPr>
          <p:spPr>
            <a:xfrm>
              <a:off x="2539125" y="14775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518" y="333"/>
                  </a:lnTo>
                  <a:lnTo>
                    <a:pt x="518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59" name="Google Shape;18959;p63"/>
            <p:cNvSpPr/>
            <p:nvPr/>
          </p:nvSpPr>
          <p:spPr>
            <a:xfrm>
              <a:off x="2538200" y="1477550"/>
              <a:ext cx="14800" cy="15750"/>
            </a:xfrm>
            <a:custGeom>
              <a:avLst/>
              <a:gdLst/>
              <a:ahLst/>
              <a:cxnLst/>
              <a:rect l="l" t="t" r="r" b="b"/>
              <a:pathLst>
                <a:path w="592" h="630" extrusionOk="0">
                  <a:moveTo>
                    <a:pt x="0" y="1"/>
                  </a:moveTo>
                  <a:lnTo>
                    <a:pt x="0" y="260"/>
                  </a:lnTo>
                  <a:lnTo>
                    <a:pt x="592" y="629"/>
                  </a:lnTo>
                  <a:lnTo>
                    <a:pt x="592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60" name="Google Shape;18960;p63"/>
            <p:cNvSpPr/>
            <p:nvPr/>
          </p:nvSpPr>
          <p:spPr>
            <a:xfrm>
              <a:off x="2539125" y="1480325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1"/>
                  </a:moveTo>
                  <a:lnTo>
                    <a:pt x="0" y="75"/>
                  </a:lnTo>
                  <a:lnTo>
                    <a:pt x="518" y="407"/>
                  </a:lnTo>
                  <a:lnTo>
                    <a:pt x="518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61" name="Google Shape;18961;p63"/>
            <p:cNvSpPr/>
            <p:nvPr/>
          </p:nvSpPr>
          <p:spPr>
            <a:xfrm>
              <a:off x="2539125" y="1480325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1"/>
                  </a:moveTo>
                  <a:lnTo>
                    <a:pt x="0" y="75"/>
                  </a:lnTo>
                  <a:lnTo>
                    <a:pt x="518" y="407"/>
                  </a:lnTo>
                  <a:lnTo>
                    <a:pt x="518" y="370"/>
                  </a:lnTo>
                  <a:lnTo>
                    <a:pt x="37" y="7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62" name="Google Shape;18962;p63"/>
            <p:cNvSpPr/>
            <p:nvPr/>
          </p:nvSpPr>
          <p:spPr>
            <a:xfrm>
              <a:off x="2539125" y="14821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518" y="333"/>
                  </a:lnTo>
                  <a:lnTo>
                    <a:pt x="518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63" name="Google Shape;18963;p63"/>
            <p:cNvSpPr/>
            <p:nvPr/>
          </p:nvSpPr>
          <p:spPr>
            <a:xfrm>
              <a:off x="2538200" y="1482175"/>
              <a:ext cx="14800" cy="15750"/>
            </a:xfrm>
            <a:custGeom>
              <a:avLst/>
              <a:gdLst/>
              <a:ahLst/>
              <a:cxnLst/>
              <a:rect l="l" t="t" r="r" b="b"/>
              <a:pathLst>
                <a:path w="592" h="630" extrusionOk="0">
                  <a:moveTo>
                    <a:pt x="0" y="1"/>
                  </a:moveTo>
                  <a:lnTo>
                    <a:pt x="0" y="259"/>
                  </a:lnTo>
                  <a:lnTo>
                    <a:pt x="592" y="629"/>
                  </a:lnTo>
                  <a:lnTo>
                    <a:pt x="592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64" name="Google Shape;18964;p63"/>
            <p:cNvSpPr/>
            <p:nvPr/>
          </p:nvSpPr>
          <p:spPr>
            <a:xfrm>
              <a:off x="2539125" y="1484950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0"/>
                  </a:moveTo>
                  <a:lnTo>
                    <a:pt x="0" y="74"/>
                  </a:lnTo>
                  <a:lnTo>
                    <a:pt x="518" y="407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65" name="Google Shape;18965;p63"/>
            <p:cNvSpPr/>
            <p:nvPr/>
          </p:nvSpPr>
          <p:spPr>
            <a:xfrm>
              <a:off x="2539125" y="1484950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0"/>
                  </a:moveTo>
                  <a:lnTo>
                    <a:pt x="0" y="74"/>
                  </a:lnTo>
                  <a:lnTo>
                    <a:pt x="518" y="407"/>
                  </a:lnTo>
                  <a:lnTo>
                    <a:pt x="518" y="370"/>
                  </a:lnTo>
                  <a:lnTo>
                    <a:pt x="37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66" name="Google Shape;18966;p63"/>
            <p:cNvSpPr/>
            <p:nvPr/>
          </p:nvSpPr>
          <p:spPr>
            <a:xfrm>
              <a:off x="2539125" y="148680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0"/>
                  </a:moveTo>
                  <a:lnTo>
                    <a:pt x="518" y="333"/>
                  </a:lnTo>
                  <a:lnTo>
                    <a:pt x="518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67" name="Google Shape;18967;p63"/>
            <p:cNvSpPr/>
            <p:nvPr/>
          </p:nvSpPr>
          <p:spPr>
            <a:xfrm>
              <a:off x="2538200" y="1486800"/>
              <a:ext cx="14800" cy="15725"/>
            </a:xfrm>
            <a:custGeom>
              <a:avLst/>
              <a:gdLst/>
              <a:ahLst/>
              <a:cxnLst/>
              <a:rect l="l" t="t" r="r" b="b"/>
              <a:pathLst>
                <a:path w="592" h="629" extrusionOk="0">
                  <a:moveTo>
                    <a:pt x="0" y="0"/>
                  </a:moveTo>
                  <a:lnTo>
                    <a:pt x="0" y="259"/>
                  </a:lnTo>
                  <a:lnTo>
                    <a:pt x="592" y="629"/>
                  </a:lnTo>
                  <a:lnTo>
                    <a:pt x="59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68" name="Google Shape;18968;p63"/>
            <p:cNvSpPr/>
            <p:nvPr/>
          </p:nvSpPr>
          <p:spPr>
            <a:xfrm>
              <a:off x="2539125" y="1489575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0"/>
                  </a:moveTo>
                  <a:lnTo>
                    <a:pt x="0" y="74"/>
                  </a:lnTo>
                  <a:lnTo>
                    <a:pt x="518" y="407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69" name="Google Shape;18969;p63"/>
            <p:cNvSpPr/>
            <p:nvPr/>
          </p:nvSpPr>
          <p:spPr>
            <a:xfrm>
              <a:off x="2539125" y="1489575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0" y="0"/>
                  </a:moveTo>
                  <a:lnTo>
                    <a:pt x="0" y="74"/>
                  </a:lnTo>
                  <a:lnTo>
                    <a:pt x="518" y="407"/>
                  </a:lnTo>
                  <a:lnTo>
                    <a:pt x="518" y="370"/>
                  </a:lnTo>
                  <a:lnTo>
                    <a:pt x="37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70" name="Google Shape;18970;p63"/>
            <p:cNvSpPr/>
            <p:nvPr/>
          </p:nvSpPr>
          <p:spPr>
            <a:xfrm>
              <a:off x="2539125" y="14914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0"/>
                  </a:moveTo>
                  <a:lnTo>
                    <a:pt x="518" y="333"/>
                  </a:lnTo>
                  <a:lnTo>
                    <a:pt x="518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71" name="Google Shape;18971;p63"/>
            <p:cNvSpPr/>
            <p:nvPr/>
          </p:nvSpPr>
          <p:spPr>
            <a:xfrm>
              <a:off x="2522475" y="1460925"/>
              <a:ext cx="16675" cy="13875"/>
            </a:xfrm>
            <a:custGeom>
              <a:avLst/>
              <a:gdLst/>
              <a:ahLst/>
              <a:cxnLst/>
              <a:rect l="l" t="t" r="r" b="b"/>
              <a:pathLst>
                <a:path w="667" h="555" extrusionOk="0">
                  <a:moveTo>
                    <a:pt x="1" y="0"/>
                  </a:moveTo>
                  <a:lnTo>
                    <a:pt x="1" y="222"/>
                  </a:lnTo>
                  <a:lnTo>
                    <a:pt x="666" y="555"/>
                  </a:lnTo>
                  <a:lnTo>
                    <a:pt x="666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72" name="Google Shape;18972;p63"/>
            <p:cNvSpPr/>
            <p:nvPr/>
          </p:nvSpPr>
          <p:spPr>
            <a:xfrm>
              <a:off x="2524325" y="1461850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44"/>
                  </a:lnTo>
                  <a:lnTo>
                    <a:pt x="555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73" name="Google Shape;18973;p63"/>
            <p:cNvSpPr/>
            <p:nvPr/>
          </p:nvSpPr>
          <p:spPr>
            <a:xfrm>
              <a:off x="2524325" y="1461850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44"/>
                  </a:lnTo>
                  <a:lnTo>
                    <a:pt x="555" y="407"/>
                  </a:lnTo>
                  <a:lnTo>
                    <a:pt x="38" y="14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74" name="Google Shape;18974;p63"/>
            <p:cNvSpPr/>
            <p:nvPr/>
          </p:nvSpPr>
          <p:spPr>
            <a:xfrm>
              <a:off x="2524325" y="1465550"/>
              <a:ext cx="13900" cy="7400"/>
            </a:xfrm>
            <a:custGeom>
              <a:avLst/>
              <a:gdLst/>
              <a:ahLst/>
              <a:cxnLst/>
              <a:rect l="l" t="t" r="r" b="b"/>
              <a:pathLst>
                <a:path w="556" h="296" extrusionOk="0">
                  <a:moveTo>
                    <a:pt x="1" y="0"/>
                  </a:moveTo>
                  <a:lnTo>
                    <a:pt x="555" y="296"/>
                  </a:lnTo>
                  <a:lnTo>
                    <a:pt x="55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75" name="Google Shape;18975;p63"/>
            <p:cNvSpPr/>
            <p:nvPr/>
          </p:nvSpPr>
          <p:spPr>
            <a:xfrm>
              <a:off x="2522475" y="1465550"/>
              <a:ext cx="16675" cy="13875"/>
            </a:xfrm>
            <a:custGeom>
              <a:avLst/>
              <a:gdLst/>
              <a:ahLst/>
              <a:cxnLst/>
              <a:rect l="l" t="t" r="r" b="b"/>
              <a:pathLst>
                <a:path w="667" h="555" extrusionOk="0">
                  <a:moveTo>
                    <a:pt x="1" y="0"/>
                  </a:moveTo>
                  <a:lnTo>
                    <a:pt x="1" y="222"/>
                  </a:lnTo>
                  <a:lnTo>
                    <a:pt x="666" y="555"/>
                  </a:lnTo>
                  <a:lnTo>
                    <a:pt x="666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76" name="Google Shape;18976;p63"/>
            <p:cNvSpPr/>
            <p:nvPr/>
          </p:nvSpPr>
          <p:spPr>
            <a:xfrm>
              <a:off x="2524325" y="146647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44"/>
                  </a:lnTo>
                  <a:lnTo>
                    <a:pt x="555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77" name="Google Shape;18977;p63"/>
            <p:cNvSpPr/>
            <p:nvPr/>
          </p:nvSpPr>
          <p:spPr>
            <a:xfrm>
              <a:off x="2524325" y="146647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44"/>
                  </a:lnTo>
                  <a:lnTo>
                    <a:pt x="555" y="407"/>
                  </a:lnTo>
                  <a:lnTo>
                    <a:pt x="38" y="148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78" name="Google Shape;18978;p63"/>
            <p:cNvSpPr/>
            <p:nvPr/>
          </p:nvSpPr>
          <p:spPr>
            <a:xfrm>
              <a:off x="2524325" y="14701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555" y="297"/>
                  </a:lnTo>
                  <a:lnTo>
                    <a:pt x="555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79" name="Google Shape;18979;p63"/>
            <p:cNvSpPr/>
            <p:nvPr/>
          </p:nvSpPr>
          <p:spPr>
            <a:xfrm>
              <a:off x="2522475" y="147015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1" y="1"/>
                  </a:moveTo>
                  <a:lnTo>
                    <a:pt x="1" y="223"/>
                  </a:lnTo>
                  <a:lnTo>
                    <a:pt x="666" y="556"/>
                  </a:lnTo>
                  <a:lnTo>
                    <a:pt x="666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80" name="Google Shape;18980;p63"/>
            <p:cNvSpPr/>
            <p:nvPr/>
          </p:nvSpPr>
          <p:spPr>
            <a:xfrm>
              <a:off x="2524325" y="1471075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45"/>
                  </a:lnTo>
                  <a:lnTo>
                    <a:pt x="555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81" name="Google Shape;18981;p63"/>
            <p:cNvSpPr/>
            <p:nvPr/>
          </p:nvSpPr>
          <p:spPr>
            <a:xfrm>
              <a:off x="2524325" y="1471075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45"/>
                  </a:lnTo>
                  <a:lnTo>
                    <a:pt x="555" y="408"/>
                  </a:lnTo>
                  <a:lnTo>
                    <a:pt x="38" y="14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82" name="Google Shape;18982;p63"/>
            <p:cNvSpPr/>
            <p:nvPr/>
          </p:nvSpPr>
          <p:spPr>
            <a:xfrm>
              <a:off x="2524325" y="14747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555" y="297"/>
                  </a:lnTo>
                  <a:lnTo>
                    <a:pt x="555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83" name="Google Shape;18983;p63"/>
            <p:cNvSpPr/>
            <p:nvPr/>
          </p:nvSpPr>
          <p:spPr>
            <a:xfrm>
              <a:off x="2522475" y="1474775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1" y="1"/>
                  </a:moveTo>
                  <a:lnTo>
                    <a:pt x="1" y="223"/>
                  </a:lnTo>
                  <a:lnTo>
                    <a:pt x="666" y="555"/>
                  </a:lnTo>
                  <a:lnTo>
                    <a:pt x="666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84" name="Google Shape;18984;p63"/>
            <p:cNvSpPr/>
            <p:nvPr/>
          </p:nvSpPr>
          <p:spPr>
            <a:xfrm>
              <a:off x="2524325" y="1475700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44"/>
                  </a:lnTo>
                  <a:lnTo>
                    <a:pt x="555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85" name="Google Shape;18985;p63"/>
            <p:cNvSpPr/>
            <p:nvPr/>
          </p:nvSpPr>
          <p:spPr>
            <a:xfrm>
              <a:off x="2524325" y="1475700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44"/>
                  </a:lnTo>
                  <a:lnTo>
                    <a:pt x="555" y="407"/>
                  </a:lnTo>
                  <a:lnTo>
                    <a:pt x="38" y="14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86" name="Google Shape;18986;p63"/>
            <p:cNvSpPr/>
            <p:nvPr/>
          </p:nvSpPr>
          <p:spPr>
            <a:xfrm>
              <a:off x="2524325" y="14794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555" y="296"/>
                  </a:lnTo>
                  <a:lnTo>
                    <a:pt x="55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87" name="Google Shape;18987;p63"/>
            <p:cNvSpPr/>
            <p:nvPr/>
          </p:nvSpPr>
          <p:spPr>
            <a:xfrm>
              <a:off x="2522475" y="14794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1" y="1"/>
                  </a:moveTo>
                  <a:lnTo>
                    <a:pt x="1" y="222"/>
                  </a:lnTo>
                  <a:lnTo>
                    <a:pt x="666" y="555"/>
                  </a:lnTo>
                  <a:lnTo>
                    <a:pt x="666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88" name="Google Shape;18988;p63"/>
            <p:cNvSpPr/>
            <p:nvPr/>
          </p:nvSpPr>
          <p:spPr>
            <a:xfrm>
              <a:off x="2524325" y="1480325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44"/>
                  </a:lnTo>
                  <a:lnTo>
                    <a:pt x="555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89" name="Google Shape;18989;p63"/>
            <p:cNvSpPr/>
            <p:nvPr/>
          </p:nvSpPr>
          <p:spPr>
            <a:xfrm>
              <a:off x="2524325" y="1480325"/>
              <a:ext cx="13900" cy="11125"/>
            </a:xfrm>
            <a:custGeom>
              <a:avLst/>
              <a:gdLst/>
              <a:ahLst/>
              <a:cxnLst/>
              <a:rect l="l" t="t" r="r" b="b"/>
              <a:pathLst>
                <a:path w="556" h="445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44"/>
                  </a:lnTo>
                  <a:lnTo>
                    <a:pt x="555" y="407"/>
                  </a:lnTo>
                  <a:lnTo>
                    <a:pt x="38" y="14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90" name="Google Shape;18990;p63"/>
            <p:cNvSpPr/>
            <p:nvPr/>
          </p:nvSpPr>
          <p:spPr>
            <a:xfrm>
              <a:off x="2524325" y="14840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555" y="296"/>
                  </a:lnTo>
                  <a:lnTo>
                    <a:pt x="55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91" name="Google Shape;18991;p63"/>
            <p:cNvSpPr/>
            <p:nvPr/>
          </p:nvSpPr>
          <p:spPr>
            <a:xfrm>
              <a:off x="2492900" y="1443350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3"/>
                  </a:lnTo>
                  <a:lnTo>
                    <a:pt x="629" y="592"/>
                  </a:lnTo>
                  <a:lnTo>
                    <a:pt x="629" y="3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92" name="Google Shape;18992;p63"/>
            <p:cNvSpPr/>
            <p:nvPr/>
          </p:nvSpPr>
          <p:spPr>
            <a:xfrm>
              <a:off x="2493825" y="1444275"/>
              <a:ext cx="13900" cy="12050"/>
            </a:xfrm>
            <a:custGeom>
              <a:avLst/>
              <a:gdLst/>
              <a:ahLst/>
              <a:cxnLst/>
              <a:rect l="l" t="t" r="r" b="b"/>
              <a:pathLst>
                <a:path w="556" h="482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81"/>
                  </a:lnTo>
                  <a:lnTo>
                    <a:pt x="555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93" name="Google Shape;18993;p63"/>
            <p:cNvSpPr/>
            <p:nvPr/>
          </p:nvSpPr>
          <p:spPr>
            <a:xfrm>
              <a:off x="2493825" y="1444275"/>
              <a:ext cx="13900" cy="12050"/>
            </a:xfrm>
            <a:custGeom>
              <a:avLst/>
              <a:gdLst/>
              <a:ahLst/>
              <a:cxnLst/>
              <a:rect l="l" t="t" r="r" b="b"/>
              <a:pathLst>
                <a:path w="556" h="482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81"/>
                  </a:lnTo>
                  <a:lnTo>
                    <a:pt x="555" y="407"/>
                  </a:lnTo>
                  <a:lnTo>
                    <a:pt x="38" y="14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94" name="Google Shape;18994;p63"/>
            <p:cNvSpPr/>
            <p:nvPr/>
          </p:nvSpPr>
          <p:spPr>
            <a:xfrm>
              <a:off x="2493825" y="14479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1" y="1"/>
                  </a:moveTo>
                  <a:lnTo>
                    <a:pt x="555" y="333"/>
                  </a:lnTo>
                  <a:lnTo>
                    <a:pt x="55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95" name="Google Shape;18995;p63"/>
            <p:cNvSpPr/>
            <p:nvPr/>
          </p:nvSpPr>
          <p:spPr>
            <a:xfrm>
              <a:off x="2492900" y="1447975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96" name="Google Shape;18996;p63"/>
            <p:cNvSpPr/>
            <p:nvPr/>
          </p:nvSpPr>
          <p:spPr>
            <a:xfrm>
              <a:off x="2493825" y="1448900"/>
              <a:ext cx="13900" cy="12050"/>
            </a:xfrm>
            <a:custGeom>
              <a:avLst/>
              <a:gdLst/>
              <a:ahLst/>
              <a:cxnLst/>
              <a:rect l="l" t="t" r="r" b="b"/>
              <a:pathLst>
                <a:path w="556" h="482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81"/>
                  </a:lnTo>
                  <a:lnTo>
                    <a:pt x="555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97" name="Google Shape;18997;p63"/>
            <p:cNvSpPr/>
            <p:nvPr/>
          </p:nvSpPr>
          <p:spPr>
            <a:xfrm>
              <a:off x="2493825" y="1448900"/>
              <a:ext cx="13900" cy="12050"/>
            </a:xfrm>
            <a:custGeom>
              <a:avLst/>
              <a:gdLst/>
              <a:ahLst/>
              <a:cxnLst/>
              <a:rect l="l" t="t" r="r" b="b"/>
              <a:pathLst>
                <a:path w="556" h="482" extrusionOk="0">
                  <a:moveTo>
                    <a:pt x="1" y="1"/>
                  </a:moveTo>
                  <a:lnTo>
                    <a:pt x="1" y="149"/>
                  </a:lnTo>
                  <a:lnTo>
                    <a:pt x="555" y="481"/>
                  </a:lnTo>
                  <a:lnTo>
                    <a:pt x="555" y="407"/>
                  </a:lnTo>
                  <a:lnTo>
                    <a:pt x="38" y="14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98" name="Google Shape;18998;p63"/>
            <p:cNvSpPr/>
            <p:nvPr/>
          </p:nvSpPr>
          <p:spPr>
            <a:xfrm>
              <a:off x="2493825" y="14526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1" y="1"/>
                  </a:moveTo>
                  <a:lnTo>
                    <a:pt x="555" y="333"/>
                  </a:lnTo>
                  <a:lnTo>
                    <a:pt x="55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99" name="Google Shape;18999;p63"/>
            <p:cNvSpPr/>
            <p:nvPr/>
          </p:nvSpPr>
          <p:spPr>
            <a:xfrm>
              <a:off x="2492900" y="1452600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00" name="Google Shape;19000;p63"/>
            <p:cNvSpPr/>
            <p:nvPr/>
          </p:nvSpPr>
          <p:spPr>
            <a:xfrm>
              <a:off x="2493825" y="1453525"/>
              <a:ext cx="13900" cy="12050"/>
            </a:xfrm>
            <a:custGeom>
              <a:avLst/>
              <a:gdLst/>
              <a:ahLst/>
              <a:cxnLst/>
              <a:rect l="l" t="t" r="r" b="b"/>
              <a:pathLst>
                <a:path w="556" h="482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81"/>
                  </a:lnTo>
                  <a:lnTo>
                    <a:pt x="555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01" name="Google Shape;19001;p63"/>
            <p:cNvSpPr/>
            <p:nvPr/>
          </p:nvSpPr>
          <p:spPr>
            <a:xfrm>
              <a:off x="2493825" y="1453525"/>
              <a:ext cx="13900" cy="12050"/>
            </a:xfrm>
            <a:custGeom>
              <a:avLst/>
              <a:gdLst/>
              <a:ahLst/>
              <a:cxnLst/>
              <a:rect l="l" t="t" r="r" b="b"/>
              <a:pathLst>
                <a:path w="556" h="482" extrusionOk="0">
                  <a:moveTo>
                    <a:pt x="1" y="0"/>
                  </a:moveTo>
                  <a:lnTo>
                    <a:pt x="1" y="148"/>
                  </a:lnTo>
                  <a:lnTo>
                    <a:pt x="555" y="481"/>
                  </a:lnTo>
                  <a:lnTo>
                    <a:pt x="555" y="407"/>
                  </a:lnTo>
                  <a:lnTo>
                    <a:pt x="38" y="148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02" name="Google Shape;19002;p63"/>
            <p:cNvSpPr/>
            <p:nvPr/>
          </p:nvSpPr>
          <p:spPr>
            <a:xfrm>
              <a:off x="2493825" y="14572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1" y="0"/>
                  </a:moveTo>
                  <a:lnTo>
                    <a:pt x="555" y="333"/>
                  </a:lnTo>
                  <a:lnTo>
                    <a:pt x="55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03" name="Google Shape;19003;p63"/>
            <p:cNvSpPr/>
            <p:nvPr/>
          </p:nvSpPr>
          <p:spPr>
            <a:xfrm>
              <a:off x="2492900" y="1457225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04" name="Google Shape;19004;p63"/>
            <p:cNvSpPr/>
            <p:nvPr/>
          </p:nvSpPr>
          <p:spPr>
            <a:xfrm>
              <a:off x="2493825" y="145907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44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05" name="Google Shape;19005;p63"/>
            <p:cNvSpPr/>
            <p:nvPr/>
          </p:nvSpPr>
          <p:spPr>
            <a:xfrm>
              <a:off x="2493825" y="1459075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44"/>
                  </a:lnTo>
                  <a:lnTo>
                    <a:pt x="555" y="370"/>
                  </a:lnTo>
                  <a:lnTo>
                    <a:pt x="38" y="1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06" name="Google Shape;19006;p63"/>
            <p:cNvSpPr/>
            <p:nvPr/>
          </p:nvSpPr>
          <p:spPr>
            <a:xfrm>
              <a:off x="2493825" y="14618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1" y="0"/>
                  </a:moveTo>
                  <a:lnTo>
                    <a:pt x="555" y="333"/>
                  </a:lnTo>
                  <a:lnTo>
                    <a:pt x="55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07" name="Google Shape;19007;p63"/>
            <p:cNvSpPr/>
            <p:nvPr/>
          </p:nvSpPr>
          <p:spPr>
            <a:xfrm>
              <a:off x="2492900" y="1461850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08" name="Google Shape;19008;p63"/>
            <p:cNvSpPr/>
            <p:nvPr/>
          </p:nvSpPr>
          <p:spPr>
            <a:xfrm>
              <a:off x="2493825" y="1463700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44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09" name="Google Shape;19009;p63"/>
            <p:cNvSpPr/>
            <p:nvPr/>
          </p:nvSpPr>
          <p:spPr>
            <a:xfrm>
              <a:off x="2493825" y="1463700"/>
              <a:ext cx="13900" cy="11100"/>
            </a:xfrm>
            <a:custGeom>
              <a:avLst/>
              <a:gdLst/>
              <a:ahLst/>
              <a:cxnLst/>
              <a:rect l="l" t="t" r="r" b="b"/>
              <a:pathLst>
                <a:path w="556" h="444" extrusionOk="0">
                  <a:moveTo>
                    <a:pt x="1" y="0"/>
                  </a:moveTo>
                  <a:lnTo>
                    <a:pt x="1" y="111"/>
                  </a:lnTo>
                  <a:lnTo>
                    <a:pt x="555" y="444"/>
                  </a:lnTo>
                  <a:lnTo>
                    <a:pt x="555" y="370"/>
                  </a:lnTo>
                  <a:lnTo>
                    <a:pt x="38" y="1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10" name="Google Shape;19010;p63"/>
            <p:cNvSpPr/>
            <p:nvPr/>
          </p:nvSpPr>
          <p:spPr>
            <a:xfrm>
              <a:off x="2493825" y="146647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1" y="0"/>
                  </a:moveTo>
                  <a:lnTo>
                    <a:pt x="555" y="333"/>
                  </a:lnTo>
                  <a:lnTo>
                    <a:pt x="55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11" name="Google Shape;19011;p63"/>
            <p:cNvSpPr/>
            <p:nvPr/>
          </p:nvSpPr>
          <p:spPr>
            <a:xfrm>
              <a:off x="2479050" y="1434125"/>
              <a:ext cx="14800" cy="14800"/>
            </a:xfrm>
            <a:custGeom>
              <a:avLst/>
              <a:gdLst/>
              <a:ahLst/>
              <a:cxnLst/>
              <a:rect l="l" t="t" r="r" b="b"/>
              <a:pathLst>
                <a:path w="592" h="592" extrusionOk="0">
                  <a:moveTo>
                    <a:pt x="0" y="0"/>
                  </a:moveTo>
                  <a:lnTo>
                    <a:pt x="0" y="259"/>
                  </a:lnTo>
                  <a:lnTo>
                    <a:pt x="592" y="592"/>
                  </a:lnTo>
                  <a:lnTo>
                    <a:pt x="59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12" name="Google Shape;19012;p63"/>
            <p:cNvSpPr/>
            <p:nvPr/>
          </p:nvSpPr>
          <p:spPr>
            <a:xfrm>
              <a:off x="2479975" y="1435975"/>
              <a:ext cx="12950" cy="12025"/>
            </a:xfrm>
            <a:custGeom>
              <a:avLst/>
              <a:gdLst/>
              <a:ahLst/>
              <a:cxnLst/>
              <a:rect l="l" t="t" r="r" b="b"/>
              <a:pathLst>
                <a:path w="518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13" name="Google Shape;19013;p63"/>
            <p:cNvSpPr/>
            <p:nvPr/>
          </p:nvSpPr>
          <p:spPr>
            <a:xfrm>
              <a:off x="2479975" y="1435975"/>
              <a:ext cx="12950" cy="12025"/>
            </a:xfrm>
            <a:custGeom>
              <a:avLst/>
              <a:gdLst/>
              <a:ahLst/>
              <a:cxnLst/>
              <a:rect l="l" t="t" r="r" b="b"/>
              <a:pathLst>
                <a:path w="518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444"/>
                  </a:lnTo>
                  <a:lnTo>
                    <a:pt x="37" y="14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14" name="Google Shape;19014;p63"/>
            <p:cNvSpPr/>
            <p:nvPr/>
          </p:nvSpPr>
          <p:spPr>
            <a:xfrm>
              <a:off x="2479975" y="14396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518" y="334"/>
                  </a:lnTo>
                  <a:lnTo>
                    <a:pt x="518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15" name="Google Shape;19015;p63"/>
            <p:cNvSpPr/>
            <p:nvPr/>
          </p:nvSpPr>
          <p:spPr>
            <a:xfrm>
              <a:off x="2479050" y="1439650"/>
              <a:ext cx="14800" cy="13900"/>
            </a:xfrm>
            <a:custGeom>
              <a:avLst/>
              <a:gdLst/>
              <a:ahLst/>
              <a:cxnLst/>
              <a:rect l="l" t="t" r="r" b="b"/>
              <a:pathLst>
                <a:path w="592" h="556" extrusionOk="0">
                  <a:moveTo>
                    <a:pt x="0" y="1"/>
                  </a:moveTo>
                  <a:lnTo>
                    <a:pt x="0" y="223"/>
                  </a:lnTo>
                  <a:lnTo>
                    <a:pt x="592" y="555"/>
                  </a:lnTo>
                  <a:lnTo>
                    <a:pt x="592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16" name="Google Shape;19016;p63"/>
            <p:cNvSpPr/>
            <p:nvPr/>
          </p:nvSpPr>
          <p:spPr>
            <a:xfrm>
              <a:off x="2479975" y="1440575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18" y="482"/>
                  </a:lnTo>
                  <a:lnTo>
                    <a:pt x="518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17" name="Google Shape;19017;p63"/>
            <p:cNvSpPr/>
            <p:nvPr/>
          </p:nvSpPr>
          <p:spPr>
            <a:xfrm>
              <a:off x="2479975" y="1440575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18" y="482"/>
                  </a:lnTo>
                  <a:lnTo>
                    <a:pt x="518" y="445"/>
                  </a:lnTo>
                  <a:lnTo>
                    <a:pt x="37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18" name="Google Shape;19018;p63"/>
            <p:cNvSpPr/>
            <p:nvPr/>
          </p:nvSpPr>
          <p:spPr>
            <a:xfrm>
              <a:off x="2479975" y="14442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518" y="334"/>
                  </a:lnTo>
                  <a:lnTo>
                    <a:pt x="518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19" name="Google Shape;19019;p63"/>
            <p:cNvSpPr/>
            <p:nvPr/>
          </p:nvSpPr>
          <p:spPr>
            <a:xfrm>
              <a:off x="2479050" y="1444275"/>
              <a:ext cx="14800" cy="13900"/>
            </a:xfrm>
            <a:custGeom>
              <a:avLst/>
              <a:gdLst/>
              <a:ahLst/>
              <a:cxnLst/>
              <a:rect l="l" t="t" r="r" b="b"/>
              <a:pathLst>
                <a:path w="592" h="556" extrusionOk="0">
                  <a:moveTo>
                    <a:pt x="0" y="1"/>
                  </a:moveTo>
                  <a:lnTo>
                    <a:pt x="0" y="223"/>
                  </a:lnTo>
                  <a:lnTo>
                    <a:pt x="592" y="555"/>
                  </a:lnTo>
                  <a:lnTo>
                    <a:pt x="592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20" name="Google Shape;19020;p63"/>
            <p:cNvSpPr/>
            <p:nvPr/>
          </p:nvSpPr>
          <p:spPr>
            <a:xfrm>
              <a:off x="2479975" y="1445200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18" y="481"/>
                  </a:lnTo>
                  <a:lnTo>
                    <a:pt x="518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21" name="Google Shape;19021;p63"/>
            <p:cNvSpPr/>
            <p:nvPr/>
          </p:nvSpPr>
          <p:spPr>
            <a:xfrm>
              <a:off x="2479975" y="1445200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18" y="481"/>
                  </a:lnTo>
                  <a:lnTo>
                    <a:pt x="518" y="444"/>
                  </a:lnTo>
                  <a:lnTo>
                    <a:pt x="37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22" name="Google Shape;19022;p63"/>
            <p:cNvSpPr/>
            <p:nvPr/>
          </p:nvSpPr>
          <p:spPr>
            <a:xfrm>
              <a:off x="2479975" y="144890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518" y="333"/>
                  </a:lnTo>
                  <a:lnTo>
                    <a:pt x="518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23" name="Google Shape;19023;p63"/>
            <p:cNvSpPr/>
            <p:nvPr/>
          </p:nvSpPr>
          <p:spPr>
            <a:xfrm>
              <a:off x="2479050" y="1448900"/>
              <a:ext cx="14800" cy="13900"/>
            </a:xfrm>
            <a:custGeom>
              <a:avLst/>
              <a:gdLst/>
              <a:ahLst/>
              <a:cxnLst/>
              <a:rect l="l" t="t" r="r" b="b"/>
              <a:pathLst>
                <a:path w="592" h="556" extrusionOk="0">
                  <a:moveTo>
                    <a:pt x="0" y="1"/>
                  </a:moveTo>
                  <a:lnTo>
                    <a:pt x="0" y="222"/>
                  </a:lnTo>
                  <a:lnTo>
                    <a:pt x="592" y="555"/>
                  </a:lnTo>
                  <a:lnTo>
                    <a:pt x="592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24" name="Google Shape;19024;p63"/>
            <p:cNvSpPr/>
            <p:nvPr/>
          </p:nvSpPr>
          <p:spPr>
            <a:xfrm>
              <a:off x="2479975" y="1449825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1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25" name="Google Shape;19025;p63"/>
            <p:cNvSpPr/>
            <p:nvPr/>
          </p:nvSpPr>
          <p:spPr>
            <a:xfrm>
              <a:off x="2479975" y="1449825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1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444"/>
                  </a:lnTo>
                  <a:lnTo>
                    <a:pt x="37" y="148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26" name="Google Shape;19026;p63"/>
            <p:cNvSpPr/>
            <p:nvPr/>
          </p:nvSpPr>
          <p:spPr>
            <a:xfrm>
              <a:off x="2479975" y="14535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0"/>
                  </a:moveTo>
                  <a:lnTo>
                    <a:pt x="518" y="333"/>
                  </a:lnTo>
                  <a:lnTo>
                    <a:pt x="518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27" name="Google Shape;19027;p63"/>
            <p:cNvSpPr/>
            <p:nvPr/>
          </p:nvSpPr>
          <p:spPr>
            <a:xfrm>
              <a:off x="2479050" y="1453525"/>
              <a:ext cx="14800" cy="13900"/>
            </a:xfrm>
            <a:custGeom>
              <a:avLst/>
              <a:gdLst/>
              <a:ahLst/>
              <a:cxnLst/>
              <a:rect l="l" t="t" r="r" b="b"/>
              <a:pathLst>
                <a:path w="592" h="556" extrusionOk="0">
                  <a:moveTo>
                    <a:pt x="0" y="0"/>
                  </a:moveTo>
                  <a:lnTo>
                    <a:pt x="0" y="222"/>
                  </a:lnTo>
                  <a:lnTo>
                    <a:pt x="592" y="555"/>
                  </a:lnTo>
                  <a:lnTo>
                    <a:pt x="592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28" name="Google Shape;19028;p63"/>
            <p:cNvSpPr/>
            <p:nvPr/>
          </p:nvSpPr>
          <p:spPr>
            <a:xfrm>
              <a:off x="2479975" y="1454450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29" name="Google Shape;19029;p63"/>
            <p:cNvSpPr/>
            <p:nvPr/>
          </p:nvSpPr>
          <p:spPr>
            <a:xfrm>
              <a:off x="2479975" y="1454450"/>
              <a:ext cx="12950" cy="12050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0" y="0"/>
                  </a:moveTo>
                  <a:lnTo>
                    <a:pt x="0" y="148"/>
                  </a:lnTo>
                  <a:lnTo>
                    <a:pt x="518" y="481"/>
                  </a:lnTo>
                  <a:lnTo>
                    <a:pt x="518" y="444"/>
                  </a:lnTo>
                  <a:lnTo>
                    <a:pt x="37" y="148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30" name="Google Shape;19030;p63"/>
            <p:cNvSpPr/>
            <p:nvPr/>
          </p:nvSpPr>
          <p:spPr>
            <a:xfrm>
              <a:off x="2479975" y="14581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0"/>
                  </a:moveTo>
                  <a:lnTo>
                    <a:pt x="518" y="333"/>
                  </a:lnTo>
                  <a:lnTo>
                    <a:pt x="518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31" name="Google Shape;19031;p63"/>
            <p:cNvSpPr/>
            <p:nvPr/>
          </p:nvSpPr>
          <p:spPr>
            <a:xfrm>
              <a:off x="2524325" y="1334300"/>
              <a:ext cx="28675" cy="26825"/>
            </a:xfrm>
            <a:custGeom>
              <a:avLst/>
              <a:gdLst/>
              <a:ahLst/>
              <a:cxnLst/>
              <a:rect l="l" t="t" r="r" b="b"/>
              <a:pathLst>
                <a:path w="1147" h="1073" extrusionOk="0">
                  <a:moveTo>
                    <a:pt x="1" y="0"/>
                  </a:moveTo>
                  <a:lnTo>
                    <a:pt x="1" y="444"/>
                  </a:lnTo>
                  <a:lnTo>
                    <a:pt x="1147" y="1072"/>
                  </a:lnTo>
                  <a:lnTo>
                    <a:pt x="1147" y="6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32" name="Google Shape;19032;p63"/>
            <p:cNvSpPr/>
            <p:nvPr/>
          </p:nvSpPr>
          <p:spPr>
            <a:xfrm>
              <a:off x="2526175" y="1338000"/>
              <a:ext cx="24050" cy="19425"/>
            </a:xfrm>
            <a:custGeom>
              <a:avLst/>
              <a:gdLst/>
              <a:ahLst/>
              <a:cxnLst/>
              <a:rect l="l" t="t" r="r" b="b"/>
              <a:pathLst>
                <a:path w="962" h="777" extrusionOk="0">
                  <a:moveTo>
                    <a:pt x="1" y="222"/>
                  </a:moveTo>
                  <a:lnTo>
                    <a:pt x="1" y="0"/>
                  </a:lnTo>
                  <a:lnTo>
                    <a:pt x="962" y="555"/>
                  </a:lnTo>
                  <a:lnTo>
                    <a:pt x="962" y="777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33" name="Google Shape;19033;p63"/>
            <p:cNvSpPr/>
            <p:nvPr/>
          </p:nvSpPr>
          <p:spPr>
            <a:xfrm>
              <a:off x="2526175" y="1342625"/>
              <a:ext cx="24050" cy="14800"/>
            </a:xfrm>
            <a:custGeom>
              <a:avLst/>
              <a:gdLst/>
              <a:ahLst/>
              <a:cxnLst/>
              <a:rect l="l" t="t" r="r" b="b"/>
              <a:pathLst>
                <a:path w="962" h="592" extrusionOk="0">
                  <a:moveTo>
                    <a:pt x="38" y="0"/>
                  </a:moveTo>
                  <a:lnTo>
                    <a:pt x="1" y="37"/>
                  </a:lnTo>
                  <a:lnTo>
                    <a:pt x="962" y="592"/>
                  </a:lnTo>
                  <a:lnTo>
                    <a:pt x="962" y="55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34" name="Google Shape;19034;p63"/>
            <p:cNvSpPr/>
            <p:nvPr/>
          </p:nvSpPr>
          <p:spPr>
            <a:xfrm>
              <a:off x="2479975" y="1308425"/>
              <a:ext cx="27750" cy="27750"/>
            </a:xfrm>
            <a:custGeom>
              <a:avLst/>
              <a:gdLst/>
              <a:ahLst/>
              <a:cxnLst/>
              <a:rect l="l" t="t" r="r" b="b"/>
              <a:pathLst>
                <a:path w="1110" h="1110" extrusionOk="0">
                  <a:moveTo>
                    <a:pt x="0" y="0"/>
                  </a:moveTo>
                  <a:lnTo>
                    <a:pt x="0" y="444"/>
                  </a:lnTo>
                  <a:lnTo>
                    <a:pt x="1109" y="1109"/>
                  </a:lnTo>
                  <a:lnTo>
                    <a:pt x="1109" y="6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35" name="Google Shape;19035;p63"/>
            <p:cNvSpPr/>
            <p:nvPr/>
          </p:nvSpPr>
          <p:spPr>
            <a:xfrm>
              <a:off x="2482750" y="1311175"/>
              <a:ext cx="23125" cy="21300"/>
            </a:xfrm>
            <a:custGeom>
              <a:avLst/>
              <a:gdLst/>
              <a:ahLst/>
              <a:cxnLst/>
              <a:rect l="l" t="t" r="r" b="b"/>
              <a:pathLst>
                <a:path w="925" h="852" extrusionOk="0">
                  <a:moveTo>
                    <a:pt x="0" y="297"/>
                  </a:moveTo>
                  <a:lnTo>
                    <a:pt x="0" y="1"/>
                  </a:lnTo>
                  <a:lnTo>
                    <a:pt x="924" y="630"/>
                  </a:lnTo>
                  <a:lnTo>
                    <a:pt x="924" y="851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36" name="Google Shape;19036;p63"/>
            <p:cNvSpPr/>
            <p:nvPr/>
          </p:nvSpPr>
          <p:spPr>
            <a:xfrm>
              <a:off x="2482750" y="1317650"/>
              <a:ext cx="23125" cy="14825"/>
            </a:xfrm>
            <a:custGeom>
              <a:avLst/>
              <a:gdLst/>
              <a:ahLst/>
              <a:cxnLst/>
              <a:rect l="l" t="t" r="r" b="b"/>
              <a:pathLst>
                <a:path w="925" h="593" extrusionOk="0">
                  <a:moveTo>
                    <a:pt x="37" y="1"/>
                  </a:moveTo>
                  <a:lnTo>
                    <a:pt x="0" y="38"/>
                  </a:lnTo>
                  <a:lnTo>
                    <a:pt x="924" y="592"/>
                  </a:lnTo>
                  <a:lnTo>
                    <a:pt x="924" y="48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37" name="Google Shape;19037;p63"/>
            <p:cNvSpPr/>
            <p:nvPr/>
          </p:nvSpPr>
          <p:spPr>
            <a:xfrm>
              <a:off x="2524325" y="1355550"/>
              <a:ext cx="28675" cy="26825"/>
            </a:xfrm>
            <a:custGeom>
              <a:avLst/>
              <a:gdLst/>
              <a:ahLst/>
              <a:cxnLst/>
              <a:rect l="l" t="t" r="r" b="b"/>
              <a:pathLst>
                <a:path w="1147" h="1073" extrusionOk="0">
                  <a:moveTo>
                    <a:pt x="1" y="1"/>
                  </a:moveTo>
                  <a:lnTo>
                    <a:pt x="1" y="407"/>
                  </a:lnTo>
                  <a:lnTo>
                    <a:pt x="1147" y="1073"/>
                  </a:lnTo>
                  <a:lnTo>
                    <a:pt x="1147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38" name="Google Shape;19038;p63"/>
            <p:cNvSpPr/>
            <p:nvPr/>
          </p:nvSpPr>
          <p:spPr>
            <a:xfrm>
              <a:off x="2526175" y="1359250"/>
              <a:ext cx="24050" cy="19425"/>
            </a:xfrm>
            <a:custGeom>
              <a:avLst/>
              <a:gdLst/>
              <a:ahLst/>
              <a:cxnLst/>
              <a:rect l="l" t="t" r="r" b="b"/>
              <a:pathLst>
                <a:path w="962" h="777" extrusionOk="0">
                  <a:moveTo>
                    <a:pt x="1" y="222"/>
                  </a:moveTo>
                  <a:lnTo>
                    <a:pt x="1" y="0"/>
                  </a:lnTo>
                  <a:lnTo>
                    <a:pt x="962" y="555"/>
                  </a:lnTo>
                  <a:lnTo>
                    <a:pt x="962" y="777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39" name="Google Shape;19039;p63"/>
            <p:cNvSpPr/>
            <p:nvPr/>
          </p:nvSpPr>
          <p:spPr>
            <a:xfrm>
              <a:off x="2526175" y="1363875"/>
              <a:ext cx="24050" cy="14800"/>
            </a:xfrm>
            <a:custGeom>
              <a:avLst/>
              <a:gdLst/>
              <a:ahLst/>
              <a:cxnLst/>
              <a:rect l="l" t="t" r="r" b="b"/>
              <a:pathLst>
                <a:path w="962" h="592" extrusionOk="0">
                  <a:moveTo>
                    <a:pt x="38" y="0"/>
                  </a:moveTo>
                  <a:lnTo>
                    <a:pt x="1" y="37"/>
                  </a:lnTo>
                  <a:lnTo>
                    <a:pt x="962" y="592"/>
                  </a:lnTo>
                  <a:lnTo>
                    <a:pt x="962" y="55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40" name="Google Shape;19040;p63"/>
            <p:cNvSpPr/>
            <p:nvPr/>
          </p:nvSpPr>
          <p:spPr>
            <a:xfrm>
              <a:off x="2479975" y="1329675"/>
              <a:ext cx="27750" cy="26825"/>
            </a:xfrm>
            <a:custGeom>
              <a:avLst/>
              <a:gdLst/>
              <a:ahLst/>
              <a:cxnLst/>
              <a:rect l="l" t="t" r="r" b="b"/>
              <a:pathLst>
                <a:path w="1110" h="1073" extrusionOk="0">
                  <a:moveTo>
                    <a:pt x="0" y="0"/>
                  </a:moveTo>
                  <a:lnTo>
                    <a:pt x="0" y="444"/>
                  </a:lnTo>
                  <a:lnTo>
                    <a:pt x="1109" y="1073"/>
                  </a:lnTo>
                  <a:lnTo>
                    <a:pt x="1109" y="6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41" name="Google Shape;19041;p63"/>
            <p:cNvSpPr/>
            <p:nvPr/>
          </p:nvSpPr>
          <p:spPr>
            <a:xfrm>
              <a:off x="2482750" y="1333375"/>
              <a:ext cx="23125" cy="19425"/>
            </a:xfrm>
            <a:custGeom>
              <a:avLst/>
              <a:gdLst/>
              <a:ahLst/>
              <a:cxnLst/>
              <a:rect l="l" t="t" r="r" b="b"/>
              <a:pathLst>
                <a:path w="925" h="777" extrusionOk="0">
                  <a:moveTo>
                    <a:pt x="0" y="222"/>
                  </a:moveTo>
                  <a:lnTo>
                    <a:pt x="0" y="0"/>
                  </a:lnTo>
                  <a:lnTo>
                    <a:pt x="924" y="555"/>
                  </a:lnTo>
                  <a:lnTo>
                    <a:pt x="924" y="777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42" name="Google Shape;19042;p63"/>
            <p:cNvSpPr/>
            <p:nvPr/>
          </p:nvSpPr>
          <p:spPr>
            <a:xfrm>
              <a:off x="2482750" y="1338000"/>
              <a:ext cx="23125" cy="14800"/>
            </a:xfrm>
            <a:custGeom>
              <a:avLst/>
              <a:gdLst/>
              <a:ahLst/>
              <a:cxnLst/>
              <a:rect l="l" t="t" r="r" b="b"/>
              <a:pathLst>
                <a:path w="925" h="592" extrusionOk="0">
                  <a:moveTo>
                    <a:pt x="37" y="0"/>
                  </a:moveTo>
                  <a:lnTo>
                    <a:pt x="0" y="37"/>
                  </a:lnTo>
                  <a:lnTo>
                    <a:pt x="924" y="592"/>
                  </a:lnTo>
                  <a:lnTo>
                    <a:pt x="924" y="55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43" name="Google Shape;19043;p63"/>
            <p:cNvSpPr/>
            <p:nvPr/>
          </p:nvSpPr>
          <p:spPr>
            <a:xfrm>
              <a:off x="2524325" y="1377725"/>
              <a:ext cx="28675" cy="27775"/>
            </a:xfrm>
            <a:custGeom>
              <a:avLst/>
              <a:gdLst/>
              <a:ahLst/>
              <a:cxnLst/>
              <a:rect l="l" t="t" r="r" b="b"/>
              <a:pathLst>
                <a:path w="1147" h="1111" extrusionOk="0">
                  <a:moveTo>
                    <a:pt x="1" y="1"/>
                  </a:moveTo>
                  <a:lnTo>
                    <a:pt x="1" y="408"/>
                  </a:lnTo>
                  <a:lnTo>
                    <a:pt x="1147" y="1110"/>
                  </a:lnTo>
                  <a:lnTo>
                    <a:pt x="1147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44" name="Google Shape;19044;p63"/>
            <p:cNvSpPr/>
            <p:nvPr/>
          </p:nvSpPr>
          <p:spPr>
            <a:xfrm>
              <a:off x="2526175" y="1380500"/>
              <a:ext cx="24050" cy="21300"/>
            </a:xfrm>
            <a:custGeom>
              <a:avLst/>
              <a:gdLst/>
              <a:ahLst/>
              <a:cxnLst/>
              <a:rect l="l" t="t" r="r" b="b"/>
              <a:pathLst>
                <a:path w="962" h="852" extrusionOk="0">
                  <a:moveTo>
                    <a:pt x="1" y="260"/>
                  </a:moveTo>
                  <a:lnTo>
                    <a:pt x="1" y="1"/>
                  </a:lnTo>
                  <a:lnTo>
                    <a:pt x="962" y="555"/>
                  </a:lnTo>
                  <a:lnTo>
                    <a:pt x="962" y="851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45" name="Google Shape;19045;p63"/>
            <p:cNvSpPr/>
            <p:nvPr/>
          </p:nvSpPr>
          <p:spPr>
            <a:xfrm>
              <a:off x="2526175" y="1386975"/>
              <a:ext cx="24050" cy="14825"/>
            </a:xfrm>
            <a:custGeom>
              <a:avLst/>
              <a:gdLst/>
              <a:ahLst/>
              <a:cxnLst/>
              <a:rect l="l" t="t" r="r" b="b"/>
              <a:pathLst>
                <a:path w="962" h="593" extrusionOk="0">
                  <a:moveTo>
                    <a:pt x="1" y="1"/>
                  </a:moveTo>
                  <a:lnTo>
                    <a:pt x="962" y="592"/>
                  </a:lnTo>
                  <a:lnTo>
                    <a:pt x="962" y="48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46" name="Google Shape;19046;p63"/>
            <p:cNvSpPr/>
            <p:nvPr/>
          </p:nvSpPr>
          <p:spPr>
            <a:xfrm>
              <a:off x="2479975" y="1351850"/>
              <a:ext cx="27750" cy="26825"/>
            </a:xfrm>
            <a:custGeom>
              <a:avLst/>
              <a:gdLst/>
              <a:ahLst/>
              <a:cxnLst/>
              <a:rect l="l" t="t" r="r" b="b"/>
              <a:pathLst>
                <a:path w="1110" h="1073" extrusionOk="0">
                  <a:moveTo>
                    <a:pt x="0" y="1"/>
                  </a:moveTo>
                  <a:lnTo>
                    <a:pt x="0" y="407"/>
                  </a:lnTo>
                  <a:lnTo>
                    <a:pt x="1109" y="1073"/>
                  </a:lnTo>
                  <a:lnTo>
                    <a:pt x="1109" y="6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47" name="Google Shape;19047;p63"/>
            <p:cNvSpPr/>
            <p:nvPr/>
          </p:nvSpPr>
          <p:spPr>
            <a:xfrm>
              <a:off x="2482750" y="1355550"/>
              <a:ext cx="23125" cy="19425"/>
            </a:xfrm>
            <a:custGeom>
              <a:avLst/>
              <a:gdLst/>
              <a:ahLst/>
              <a:cxnLst/>
              <a:rect l="l" t="t" r="r" b="b"/>
              <a:pathLst>
                <a:path w="925" h="777" extrusionOk="0">
                  <a:moveTo>
                    <a:pt x="0" y="222"/>
                  </a:moveTo>
                  <a:lnTo>
                    <a:pt x="0" y="1"/>
                  </a:lnTo>
                  <a:lnTo>
                    <a:pt x="924" y="555"/>
                  </a:lnTo>
                  <a:lnTo>
                    <a:pt x="924" y="777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48" name="Google Shape;19048;p63"/>
            <p:cNvSpPr/>
            <p:nvPr/>
          </p:nvSpPr>
          <p:spPr>
            <a:xfrm>
              <a:off x="2482750" y="1360175"/>
              <a:ext cx="23125" cy="14800"/>
            </a:xfrm>
            <a:custGeom>
              <a:avLst/>
              <a:gdLst/>
              <a:ahLst/>
              <a:cxnLst/>
              <a:rect l="l" t="t" r="r" b="b"/>
              <a:pathLst>
                <a:path w="925" h="592" extrusionOk="0">
                  <a:moveTo>
                    <a:pt x="37" y="0"/>
                  </a:moveTo>
                  <a:lnTo>
                    <a:pt x="0" y="37"/>
                  </a:lnTo>
                  <a:lnTo>
                    <a:pt x="924" y="592"/>
                  </a:lnTo>
                  <a:lnTo>
                    <a:pt x="924" y="55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49" name="Google Shape;19049;p63"/>
            <p:cNvSpPr/>
            <p:nvPr/>
          </p:nvSpPr>
          <p:spPr>
            <a:xfrm>
              <a:off x="2700875" y="1488650"/>
              <a:ext cx="88750" cy="50850"/>
            </a:xfrm>
            <a:custGeom>
              <a:avLst/>
              <a:gdLst/>
              <a:ahLst/>
              <a:cxnLst/>
              <a:rect l="l" t="t" r="r" b="b"/>
              <a:pathLst>
                <a:path w="3550" h="2034" extrusionOk="0">
                  <a:moveTo>
                    <a:pt x="1738" y="0"/>
                  </a:moveTo>
                  <a:lnTo>
                    <a:pt x="0" y="962"/>
                  </a:lnTo>
                  <a:lnTo>
                    <a:pt x="1812" y="2034"/>
                  </a:lnTo>
                  <a:lnTo>
                    <a:pt x="3549" y="1036"/>
                  </a:lnTo>
                  <a:lnTo>
                    <a:pt x="1738" y="0"/>
                  </a:lnTo>
                  <a:close/>
                </a:path>
              </a:pathLst>
            </a:custGeom>
            <a:solidFill>
              <a:srgbClr val="D4D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50" name="Google Shape;19050;p63"/>
            <p:cNvSpPr/>
            <p:nvPr/>
          </p:nvSpPr>
          <p:spPr>
            <a:xfrm>
              <a:off x="2721200" y="1503425"/>
              <a:ext cx="91525" cy="51800"/>
            </a:xfrm>
            <a:custGeom>
              <a:avLst/>
              <a:gdLst/>
              <a:ahLst/>
              <a:cxnLst/>
              <a:rect l="l" t="t" r="r" b="b"/>
              <a:pathLst>
                <a:path w="3661" h="2072" extrusionOk="0">
                  <a:moveTo>
                    <a:pt x="1812" y="1"/>
                  </a:moveTo>
                  <a:cubicBezTo>
                    <a:pt x="1368" y="1"/>
                    <a:pt x="888" y="75"/>
                    <a:pt x="518" y="334"/>
                  </a:cubicBezTo>
                  <a:cubicBezTo>
                    <a:pt x="185" y="518"/>
                    <a:pt x="1" y="740"/>
                    <a:pt x="1" y="999"/>
                  </a:cubicBezTo>
                  <a:lnTo>
                    <a:pt x="1" y="1110"/>
                  </a:lnTo>
                  <a:cubicBezTo>
                    <a:pt x="74" y="1332"/>
                    <a:pt x="259" y="1554"/>
                    <a:pt x="518" y="1739"/>
                  </a:cubicBezTo>
                  <a:cubicBezTo>
                    <a:pt x="888" y="1923"/>
                    <a:pt x="1368" y="2071"/>
                    <a:pt x="1812" y="2071"/>
                  </a:cubicBezTo>
                  <a:cubicBezTo>
                    <a:pt x="2182" y="2071"/>
                    <a:pt x="2515" y="2034"/>
                    <a:pt x="2773" y="1886"/>
                  </a:cubicBezTo>
                  <a:lnTo>
                    <a:pt x="3069" y="1739"/>
                  </a:lnTo>
                  <a:cubicBezTo>
                    <a:pt x="3328" y="1554"/>
                    <a:pt x="3513" y="1369"/>
                    <a:pt x="3550" y="1147"/>
                  </a:cubicBezTo>
                  <a:cubicBezTo>
                    <a:pt x="3661" y="999"/>
                    <a:pt x="3624" y="925"/>
                    <a:pt x="3550" y="888"/>
                  </a:cubicBezTo>
                  <a:lnTo>
                    <a:pt x="3661" y="888"/>
                  </a:lnTo>
                  <a:cubicBezTo>
                    <a:pt x="3624" y="703"/>
                    <a:pt x="3439" y="445"/>
                    <a:pt x="3143" y="334"/>
                  </a:cubicBezTo>
                  <a:cubicBezTo>
                    <a:pt x="3106" y="334"/>
                    <a:pt x="3106" y="260"/>
                    <a:pt x="3069" y="260"/>
                  </a:cubicBezTo>
                  <a:cubicBezTo>
                    <a:pt x="2736" y="75"/>
                    <a:pt x="2293" y="1"/>
                    <a:pt x="1812" y="1"/>
                  </a:cubicBezTo>
                  <a:close/>
                </a:path>
              </a:pathLst>
            </a:custGeom>
            <a:solidFill>
              <a:srgbClr val="7E7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51" name="Google Shape;19051;p63"/>
            <p:cNvSpPr/>
            <p:nvPr/>
          </p:nvSpPr>
          <p:spPr>
            <a:xfrm>
              <a:off x="2723050" y="1503200"/>
              <a:ext cx="51775" cy="36425"/>
            </a:xfrm>
            <a:custGeom>
              <a:avLst/>
              <a:gdLst/>
              <a:ahLst/>
              <a:cxnLst/>
              <a:rect l="l" t="t" r="r" b="b"/>
              <a:pathLst>
                <a:path w="2071" h="1457" extrusionOk="0">
                  <a:moveTo>
                    <a:pt x="1900" y="1"/>
                  </a:moveTo>
                  <a:cubicBezTo>
                    <a:pt x="1849" y="1"/>
                    <a:pt x="1794" y="10"/>
                    <a:pt x="1738" y="10"/>
                  </a:cubicBezTo>
                  <a:cubicBezTo>
                    <a:pt x="1294" y="10"/>
                    <a:pt x="814" y="84"/>
                    <a:pt x="444" y="343"/>
                  </a:cubicBezTo>
                  <a:cubicBezTo>
                    <a:pt x="185" y="454"/>
                    <a:pt x="37" y="712"/>
                    <a:pt x="0" y="897"/>
                  </a:cubicBezTo>
                  <a:cubicBezTo>
                    <a:pt x="222" y="1008"/>
                    <a:pt x="481" y="1156"/>
                    <a:pt x="703" y="1341"/>
                  </a:cubicBezTo>
                  <a:cubicBezTo>
                    <a:pt x="822" y="1420"/>
                    <a:pt x="941" y="1457"/>
                    <a:pt x="1054" y="1457"/>
                  </a:cubicBezTo>
                  <a:cubicBezTo>
                    <a:pt x="1152" y="1457"/>
                    <a:pt x="1246" y="1429"/>
                    <a:pt x="1331" y="1378"/>
                  </a:cubicBezTo>
                  <a:cubicBezTo>
                    <a:pt x="1479" y="1304"/>
                    <a:pt x="1590" y="1193"/>
                    <a:pt x="1701" y="1082"/>
                  </a:cubicBezTo>
                  <a:cubicBezTo>
                    <a:pt x="1775" y="971"/>
                    <a:pt x="1886" y="897"/>
                    <a:pt x="1923" y="786"/>
                  </a:cubicBezTo>
                  <a:cubicBezTo>
                    <a:pt x="1960" y="712"/>
                    <a:pt x="1960" y="601"/>
                    <a:pt x="2034" y="564"/>
                  </a:cubicBezTo>
                  <a:cubicBezTo>
                    <a:pt x="2034" y="454"/>
                    <a:pt x="2071" y="380"/>
                    <a:pt x="2071" y="232"/>
                  </a:cubicBezTo>
                  <a:cubicBezTo>
                    <a:pt x="2071" y="195"/>
                    <a:pt x="2071" y="84"/>
                    <a:pt x="2034" y="47"/>
                  </a:cubicBezTo>
                  <a:cubicBezTo>
                    <a:pt x="1997" y="10"/>
                    <a:pt x="1951" y="1"/>
                    <a:pt x="1900" y="1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52" name="Google Shape;19052;p63"/>
            <p:cNvSpPr/>
            <p:nvPr/>
          </p:nvSpPr>
          <p:spPr>
            <a:xfrm>
              <a:off x="2724900" y="1513600"/>
              <a:ext cx="87825" cy="40700"/>
            </a:xfrm>
            <a:custGeom>
              <a:avLst/>
              <a:gdLst/>
              <a:ahLst/>
              <a:cxnLst/>
              <a:rect l="l" t="t" r="r" b="b"/>
              <a:pathLst>
                <a:path w="3513" h="1628" extrusionOk="0">
                  <a:moveTo>
                    <a:pt x="3143" y="1"/>
                  </a:moveTo>
                  <a:lnTo>
                    <a:pt x="3143" y="1"/>
                  </a:lnTo>
                  <a:cubicBezTo>
                    <a:pt x="3180" y="38"/>
                    <a:pt x="3217" y="148"/>
                    <a:pt x="3217" y="185"/>
                  </a:cubicBezTo>
                  <a:lnTo>
                    <a:pt x="3143" y="185"/>
                  </a:lnTo>
                  <a:cubicBezTo>
                    <a:pt x="3180" y="296"/>
                    <a:pt x="3217" y="370"/>
                    <a:pt x="3217" y="407"/>
                  </a:cubicBezTo>
                  <a:cubicBezTo>
                    <a:pt x="3180" y="666"/>
                    <a:pt x="3032" y="888"/>
                    <a:pt x="2736" y="1036"/>
                  </a:cubicBezTo>
                  <a:lnTo>
                    <a:pt x="2440" y="1147"/>
                  </a:lnTo>
                  <a:cubicBezTo>
                    <a:pt x="2182" y="1258"/>
                    <a:pt x="1812" y="1332"/>
                    <a:pt x="1442" y="1332"/>
                  </a:cubicBezTo>
                  <a:cubicBezTo>
                    <a:pt x="925" y="1332"/>
                    <a:pt x="444" y="1258"/>
                    <a:pt x="148" y="1036"/>
                  </a:cubicBezTo>
                  <a:cubicBezTo>
                    <a:pt x="74" y="962"/>
                    <a:pt x="37" y="962"/>
                    <a:pt x="0" y="925"/>
                  </a:cubicBezTo>
                  <a:lnTo>
                    <a:pt x="0" y="925"/>
                  </a:lnTo>
                  <a:cubicBezTo>
                    <a:pt x="74" y="1073"/>
                    <a:pt x="222" y="1221"/>
                    <a:pt x="407" y="1295"/>
                  </a:cubicBezTo>
                  <a:cubicBezTo>
                    <a:pt x="777" y="1479"/>
                    <a:pt x="1257" y="1627"/>
                    <a:pt x="1701" y="1627"/>
                  </a:cubicBezTo>
                  <a:cubicBezTo>
                    <a:pt x="2071" y="1627"/>
                    <a:pt x="2403" y="1590"/>
                    <a:pt x="2662" y="1442"/>
                  </a:cubicBezTo>
                  <a:lnTo>
                    <a:pt x="2958" y="1295"/>
                  </a:lnTo>
                  <a:cubicBezTo>
                    <a:pt x="3217" y="1110"/>
                    <a:pt x="3402" y="925"/>
                    <a:pt x="3476" y="703"/>
                  </a:cubicBezTo>
                  <a:cubicBezTo>
                    <a:pt x="3513" y="592"/>
                    <a:pt x="3476" y="518"/>
                    <a:pt x="3402" y="481"/>
                  </a:cubicBezTo>
                  <a:lnTo>
                    <a:pt x="3513" y="481"/>
                  </a:lnTo>
                  <a:cubicBezTo>
                    <a:pt x="3476" y="296"/>
                    <a:pt x="3328" y="148"/>
                    <a:pt x="3143" y="1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53" name="Google Shape;19053;p63"/>
            <p:cNvSpPr/>
            <p:nvPr/>
          </p:nvSpPr>
          <p:spPr>
            <a:xfrm>
              <a:off x="2720275" y="1503425"/>
              <a:ext cx="92450" cy="27775"/>
            </a:xfrm>
            <a:custGeom>
              <a:avLst/>
              <a:gdLst/>
              <a:ahLst/>
              <a:cxnLst/>
              <a:rect l="l" t="t" r="r" b="b"/>
              <a:pathLst>
                <a:path w="3698" h="1111" extrusionOk="0">
                  <a:moveTo>
                    <a:pt x="1812" y="1"/>
                  </a:moveTo>
                  <a:cubicBezTo>
                    <a:pt x="1331" y="1"/>
                    <a:pt x="888" y="75"/>
                    <a:pt x="518" y="334"/>
                  </a:cubicBezTo>
                  <a:cubicBezTo>
                    <a:pt x="185" y="518"/>
                    <a:pt x="1" y="740"/>
                    <a:pt x="1" y="999"/>
                  </a:cubicBezTo>
                  <a:lnTo>
                    <a:pt x="1" y="1110"/>
                  </a:lnTo>
                  <a:cubicBezTo>
                    <a:pt x="38" y="888"/>
                    <a:pt x="185" y="629"/>
                    <a:pt x="518" y="518"/>
                  </a:cubicBezTo>
                  <a:cubicBezTo>
                    <a:pt x="851" y="334"/>
                    <a:pt x="1295" y="186"/>
                    <a:pt x="1812" y="186"/>
                  </a:cubicBezTo>
                  <a:cubicBezTo>
                    <a:pt x="2256" y="186"/>
                    <a:pt x="2736" y="260"/>
                    <a:pt x="3069" y="445"/>
                  </a:cubicBezTo>
                  <a:cubicBezTo>
                    <a:pt x="3106" y="445"/>
                    <a:pt x="3106" y="518"/>
                    <a:pt x="3143" y="518"/>
                  </a:cubicBezTo>
                  <a:cubicBezTo>
                    <a:pt x="3328" y="592"/>
                    <a:pt x="3476" y="740"/>
                    <a:pt x="3550" y="888"/>
                  </a:cubicBezTo>
                  <a:cubicBezTo>
                    <a:pt x="3624" y="962"/>
                    <a:pt x="3661" y="1073"/>
                    <a:pt x="3661" y="1110"/>
                  </a:cubicBezTo>
                  <a:lnTo>
                    <a:pt x="3661" y="1073"/>
                  </a:lnTo>
                  <a:lnTo>
                    <a:pt x="3661" y="999"/>
                  </a:lnTo>
                  <a:cubicBezTo>
                    <a:pt x="3698" y="962"/>
                    <a:pt x="3698" y="925"/>
                    <a:pt x="3661" y="888"/>
                  </a:cubicBezTo>
                  <a:cubicBezTo>
                    <a:pt x="3624" y="703"/>
                    <a:pt x="3439" y="445"/>
                    <a:pt x="3143" y="334"/>
                  </a:cubicBezTo>
                  <a:cubicBezTo>
                    <a:pt x="3106" y="334"/>
                    <a:pt x="3106" y="260"/>
                    <a:pt x="3069" y="260"/>
                  </a:cubicBezTo>
                  <a:cubicBezTo>
                    <a:pt x="2736" y="75"/>
                    <a:pt x="2256" y="1"/>
                    <a:pt x="1812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54" name="Google Shape;19054;p63"/>
            <p:cNvSpPr/>
            <p:nvPr/>
          </p:nvSpPr>
          <p:spPr>
            <a:xfrm>
              <a:off x="2734150" y="1473850"/>
              <a:ext cx="64725" cy="71200"/>
            </a:xfrm>
            <a:custGeom>
              <a:avLst/>
              <a:gdLst/>
              <a:ahLst/>
              <a:cxnLst/>
              <a:rect l="l" t="t" r="r" b="b"/>
              <a:pathLst>
                <a:path w="2589" h="2848" extrusionOk="0">
                  <a:moveTo>
                    <a:pt x="2181" y="2626"/>
                  </a:moveTo>
                  <a:cubicBezTo>
                    <a:pt x="1849" y="2811"/>
                    <a:pt x="1405" y="2848"/>
                    <a:pt x="961" y="2811"/>
                  </a:cubicBezTo>
                  <a:cubicBezTo>
                    <a:pt x="740" y="2737"/>
                    <a:pt x="555" y="2700"/>
                    <a:pt x="407" y="2626"/>
                  </a:cubicBezTo>
                  <a:cubicBezTo>
                    <a:pt x="148" y="2478"/>
                    <a:pt x="0" y="2256"/>
                    <a:pt x="37" y="2071"/>
                  </a:cubicBezTo>
                  <a:lnTo>
                    <a:pt x="37" y="2071"/>
                  </a:lnTo>
                  <a:lnTo>
                    <a:pt x="37" y="1"/>
                  </a:lnTo>
                  <a:lnTo>
                    <a:pt x="2551" y="1"/>
                  </a:lnTo>
                  <a:lnTo>
                    <a:pt x="2551" y="2071"/>
                  </a:lnTo>
                  <a:cubicBezTo>
                    <a:pt x="2588" y="2182"/>
                    <a:pt x="2440" y="2441"/>
                    <a:pt x="2181" y="2626"/>
                  </a:cubicBezTo>
                  <a:close/>
                </a:path>
              </a:pathLst>
            </a:custGeom>
            <a:solidFill>
              <a:srgbClr val="D2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55" name="Google Shape;19055;p63"/>
            <p:cNvSpPr/>
            <p:nvPr/>
          </p:nvSpPr>
          <p:spPr>
            <a:xfrm>
              <a:off x="2732300" y="1454225"/>
              <a:ext cx="69325" cy="35600"/>
            </a:xfrm>
            <a:custGeom>
              <a:avLst/>
              <a:gdLst/>
              <a:ahLst/>
              <a:cxnLst/>
              <a:rect l="l" t="t" r="r" b="b"/>
              <a:pathLst>
                <a:path w="2773" h="1424" extrusionOk="0">
                  <a:moveTo>
                    <a:pt x="1350" y="0"/>
                  </a:moveTo>
                  <a:cubicBezTo>
                    <a:pt x="1026" y="0"/>
                    <a:pt x="703" y="65"/>
                    <a:pt x="444" y="194"/>
                  </a:cubicBezTo>
                  <a:cubicBezTo>
                    <a:pt x="0" y="527"/>
                    <a:pt x="0" y="1008"/>
                    <a:pt x="444" y="1229"/>
                  </a:cubicBezTo>
                  <a:cubicBezTo>
                    <a:pt x="703" y="1359"/>
                    <a:pt x="1026" y="1424"/>
                    <a:pt x="1350" y="1424"/>
                  </a:cubicBezTo>
                  <a:cubicBezTo>
                    <a:pt x="1673" y="1424"/>
                    <a:pt x="1997" y="1359"/>
                    <a:pt x="2255" y="1229"/>
                  </a:cubicBezTo>
                  <a:cubicBezTo>
                    <a:pt x="2773" y="934"/>
                    <a:pt x="2773" y="490"/>
                    <a:pt x="2255" y="194"/>
                  </a:cubicBezTo>
                  <a:cubicBezTo>
                    <a:pt x="1997" y="65"/>
                    <a:pt x="1673" y="0"/>
                    <a:pt x="1350" y="0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56" name="Google Shape;19056;p63"/>
            <p:cNvSpPr/>
            <p:nvPr/>
          </p:nvSpPr>
          <p:spPr>
            <a:xfrm>
              <a:off x="2740600" y="1453750"/>
              <a:ext cx="51800" cy="25450"/>
            </a:xfrm>
            <a:custGeom>
              <a:avLst/>
              <a:gdLst/>
              <a:ahLst/>
              <a:cxnLst/>
              <a:rect l="l" t="t" r="r" b="b"/>
              <a:pathLst>
                <a:path w="2072" h="1018" extrusionOk="0">
                  <a:moveTo>
                    <a:pt x="1055" y="1"/>
                  </a:moveTo>
                  <a:cubicBezTo>
                    <a:pt x="823" y="1"/>
                    <a:pt x="592" y="47"/>
                    <a:pt x="408" y="139"/>
                  </a:cubicBezTo>
                  <a:cubicBezTo>
                    <a:pt x="1" y="324"/>
                    <a:pt x="1" y="694"/>
                    <a:pt x="408" y="879"/>
                  </a:cubicBezTo>
                  <a:cubicBezTo>
                    <a:pt x="592" y="971"/>
                    <a:pt x="823" y="1017"/>
                    <a:pt x="1055" y="1017"/>
                  </a:cubicBezTo>
                  <a:cubicBezTo>
                    <a:pt x="1286" y="1017"/>
                    <a:pt x="1517" y="971"/>
                    <a:pt x="1702" y="879"/>
                  </a:cubicBezTo>
                  <a:cubicBezTo>
                    <a:pt x="2071" y="694"/>
                    <a:pt x="2071" y="361"/>
                    <a:pt x="1702" y="139"/>
                  </a:cubicBezTo>
                  <a:cubicBezTo>
                    <a:pt x="1517" y="47"/>
                    <a:pt x="1286" y="1"/>
                    <a:pt x="1055" y="1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57" name="Google Shape;19057;p63"/>
            <p:cNvSpPr/>
            <p:nvPr/>
          </p:nvSpPr>
          <p:spPr>
            <a:xfrm>
              <a:off x="2626925" y="1531175"/>
              <a:ext cx="88750" cy="50850"/>
            </a:xfrm>
            <a:custGeom>
              <a:avLst/>
              <a:gdLst/>
              <a:ahLst/>
              <a:cxnLst/>
              <a:rect l="l" t="t" r="r" b="b"/>
              <a:pathLst>
                <a:path w="3550" h="2034" extrusionOk="0">
                  <a:moveTo>
                    <a:pt x="1701" y="0"/>
                  </a:moveTo>
                  <a:lnTo>
                    <a:pt x="0" y="961"/>
                  </a:lnTo>
                  <a:lnTo>
                    <a:pt x="1775" y="2033"/>
                  </a:lnTo>
                  <a:lnTo>
                    <a:pt x="3550" y="1072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4D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58" name="Google Shape;19058;p63"/>
            <p:cNvSpPr/>
            <p:nvPr/>
          </p:nvSpPr>
          <p:spPr>
            <a:xfrm>
              <a:off x="2647250" y="1545950"/>
              <a:ext cx="91525" cy="51775"/>
            </a:xfrm>
            <a:custGeom>
              <a:avLst/>
              <a:gdLst/>
              <a:ahLst/>
              <a:cxnLst/>
              <a:rect l="l" t="t" r="r" b="b"/>
              <a:pathLst>
                <a:path w="3661" h="2071" extrusionOk="0">
                  <a:moveTo>
                    <a:pt x="1812" y="1"/>
                  </a:moveTo>
                  <a:cubicBezTo>
                    <a:pt x="1369" y="1"/>
                    <a:pt x="888" y="111"/>
                    <a:pt x="518" y="333"/>
                  </a:cubicBezTo>
                  <a:cubicBezTo>
                    <a:pt x="186" y="518"/>
                    <a:pt x="1" y="740"/>
                    <a:pt x="1" y="1036"/>
                  </a:cubicBezTo>
                  <a:lnTo>
                    <a:pt x="1" y="1110"/>
                  </a:lnTo>
                  <a:cubicBezTo>
                    <a:pt x="75" y="1332"/>
                    <a:pt x="260" y="1590"/>
                    <a:pt x="518" y="1775"/>
                  </a:cubicBezTo>
                  <a:cubicBezTo>
                    <a:pt x="888" y="1960"/>
                    <a:pt x="1369" y="2071"/>
                    <a:pt x="1812" y="2071"/>
                  </a:cubicBezTo>
                  <a:cubicBezTo>
                    <a:pt x="2182" y="2071"/>
                    <a:pt x="2515" y="2034"/>
                    <a:pt x="2774" y="1886"/>
                  </a:cubicBezTo>
                  <a:lnTo>
                    <a:pt x="3069" y="1775"/>
                  </a:lnTo>
                  <a:cubicBezTo>
                    <a:pt x="3328" y="1590"/>
                    <a:pt x="3513" y="1405"/>
                    <a:pt x="3587" y="1147"/>
                  </a:cubicBezTo>
                  <a:cubicBezTo>
                    <a:pt x="3661" y="1036"/>
                    <a:pt x="3624" y="925"/>
                    <a:pt x="3587" y="888"/>
                  </a:cubicBezTo>
                  <a:lnTo>
                    <a:pt x="3661" y="888"/>
                  </a:lnTo>
                  <a:cubicBezTo>
                    <a:pt x="3624" y="703"/>
                    <a:pt x="3439" y="444"/>
                    <a:pt x="3143" y="333"/>
                  </a:cubicBezTo>
                  <a:cubicBezTo>
                    <a:pt x="3106" y="333"/>
                    <a:pt x="3106" y="296"/>
                    <a:pt x="3069" y="296"/>
                  </a:cubicBezTo>
                  <a:cubicBezTo>
                    <a:pt x="2737" y="111"/>
                    <a:pt x="2293" y="1"/>
                    <a:pt x="1812" y="1"/>
                  </a:cubicBezTo>
                  <a:close/>
                </a:path>
              </a:pathLst>
            </a:custGeom>
            <a:solidFill>
              <a:srgbClr val="7E7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59" name="Google Shape;19059;p63"/>
            <p:cNvSpPr/>
            <p:nvPr/>
          </p:nvSpPr>
          <p:spPr>
            <a:xfrm>
              <a:off x="2649100" y="1545725"/>
              <a:ext cx="51800" cy="36600"/>
            </a:xfrm>
            <a:custGeom>
              <a:avLst/>
              <a:gdLst/>
              <a:ahLst/>
              <a:cxnLst/>
              <a:rect l="l" t="t" r="r" b="b"/>
              <a:pathLst>
                <a:path w="2072" h="1464" extrusionOk="0">
                  <a:moveTo>
                    <a:pt x="1886" y="0"/>
                  </a:moveTo>
                  <a:cubicBezTo>
                    <a:pt x="1831" y="0"/>
                    <a:pt x="1775" y="10"/>
                    <a:pt x="1738" y="10"/>
                  </a:cubicBezTo>
                  <a:cubicBezTo>
                    <a:pt x="1295" y="10"/>
                    <a:pt x="814" y="120"/>
                    <a:pt x="444" y="342"/>
                  </a:cubicBezTo>
                  <a:cubicBezTo>
                    <a:pt x="186" y="490"/>
                    <a:pt x="38" y="712"/>
                    <a:pt x="1" y="897"/>
                  </a:cubicBezTo>
                  <a:cubicBezTo>
                    <a:pt x="223" y="1045"/>
                    <a:pt x="481" y="1156"/>
                    <a:pt x="740" y="1341"/>
                  </a:cubicBezTo>
                  <a:cubicBezTo>
                    <a:pt x="827" y="1427"/>
                    <a:pt x="952" y="1463"/>
                    <a:pt x="1077" y="1463"/>
                  </a:cubicBezTo>
                  <a:cubicBezTo>
                    <a:pt x="1166" y="1463"/>
                    <a:pt x="1255" y="1445"/>
                    <a:pt x="1332" y="1414"/>
                  </a:cubicBezTo>
                  <a:cubicBezTo>
                    <a:pt x="1480" y="1304"/>
                    <a:pt x="1591" y="1230"/>
                    <a:pt x="1701" y="1082"/>
                  </a:cubicBezTo>
                  <a:cubicBezTo>
                    <a:pt x="1775" y="971"/>
                    <a:pt x="1886" y="897"/>
                    <a:pt x="1923" y="786"/>
                  </a:cubicBezTo>
                  <a:cubicBezTo>
                    <a:pt x="1960" y="712"/>
                    <a:pt x="2034" y="675"/>
                    <a:pt x="2034" y="564"/>
                  </a:cubicBezTo>
                  <a:cubicBezTo>
                    <a:pt x="2034" y="490"/>
                    <a:pt x="2071" y="379"/>
                    <a:pt x="2071" y="231"/>
                  </a:cubicBezTo>
                  <a:cubicBezTo>
                    <a:pt x="2071" y="194"/>
                    <a:pt x="2071" y="120"/>
                    <a:pt x="2034" y="47"/>
                  </a:cubicBezTo>
                  <a:cubicBezTo>
                    <a:pt x="1997" y="10"/>
                    <a:pt x="1942" y="0"/>
                    <a:pt x="1886" y="0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60" name="Google Shape;19060;p63"/>
            <p:cNvSpPr/>
            <p:nvPr/>
          </p:nvSpPr>
          <p:spPr>
            <a:xfrm>
              <a:off x="2651875" y="1556125"/>
              <a:ext cx="86900" cy="40675"/>
            </a:xfrm>
            <a:custGeom>
              <a:avLst/>
              <a:gdLst/>
              <a:ahLst/>
              <a:cxnLst/>
              <a:rect l="l" t="t" r="r" b="b"/>
              <a:pathLst>
                <a:path w="3476" h="1627" extrusionOk="0">
                  <a:moveTo>
                    <a:pt x="3106" y="0"/>
                  </a:moveTo>
                  <a:lnTo>
                    <a:pt x="3106" y="0"/>
                  </a:lnTo>
                  <a:cubicBezTo>
                    <a:pt x="3143" y="37"/>
                    <a:pt x="3180" y="148"/>
                    <a:pt x="3180" y="185"/>
                  </a:cubicBezTo>
                  <a:lnTo>
                    <a:pt x="3106" y="185"/>
                  </a:lnTo>
                  <a:cubicBezTo>
                    <a:pt x="3143" y="296"/>
                    <a:pt x="3180" y="370"/>
                    <a:pt x="3180" y="444"/>
                  </a:cubicBezTo>
                  <a:cubicBezTo>
                    <a:pt x="3143" y="666"/>
                    <a:pt x="2995" y="888"/>
                    <a:pt x="2700" y="1035"/>
                  </a:cubicBezTo>
                  <a:lnTo>
                    <a:pt x="2404" y="1183"/>
                  </a:lnTo>
                  <a:cubicBezTo>
                    <a:pt x="2145" y="1257"/>
                    <a:pt x="1775" y="1368"/>
                    <a:pt x="1443" y="1368"/>
                  </a:cubicBezTo>
                  <a:cubicBezTo>
                    <a:pt x="925" y="1368"/>
                    <a:pt x="481" y="1257"/>
                    <a:pt x="149" y="1035"/>
                  </a:cubicBezTo>
                  <a:cubicBezTo>
                    <a:pt x="112" y="998"/>
                    <a:pt x="75" y="998"/>
                    <a:pt x="1" y="925"/>
                  </a:cubicBezTo>
                  <a:lnTo>
                    <a:pt x="1" y="925"/>
                  </a:lnTo>
                  <a:cubicBezTo>
                    <a:pt x="112" y="1072"/>
                    <a:pt x="259" y="1220"/>
                    <a:pt x="444" y="1294"/>
                  </a:cubicBezTo>
                  <a:cubicBezTo>
                    <a:pt x="814" y="1479"/>
                    <a:pt x="1258" y="1627"/>
                    <a:pt x="1738" y="1627"/>
                  </a:cubicBezTo>
                  <a:cubicBezTo>
                    <a:pt x="2108" y="1627"/>
                    <a:pt x="2404" y="1590"/>
                    <a:pt x="2700" y="1442"/>
                  </a:cubicBezTo>
                  <a:lnTo>
                    <a:pt x="2958" y="1294"/>
                  </a:lnTo>
                  <a:cubicBezTo>
                    <a:pt x="3254" y="1109"/>
                    <a:pt x="3439" y="925"/>
                    <a:pt x="3476" y="703"/>
                  </a:cubicBezTo>
                  <a:cubicBezTo>
                    <a:pt x="3476" y="629"/>
                    <a:pt x="3439" y="518"/>
                    <a:pt x="3402" y="481"/>
                  </a:cubicBezTo>
                  <a:lnTo>
                    <a:pt x="3476" y="481"/>
                  </a:lnTo>
                  <a:cubicBezTo>
                    <a:pt x="3439" y="296"/>
                    <a:pt x="3291" y="148"/>
                    <a:pt x="3106" y="0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61" name="Google Shape;19061;p63"/>
            <p:cNvSpPr/>
            <p:nvPr/>
          </p:nvSpPr>
          <p:spPr>
            <a:xfrm>
              <a:off x="2647250" y="1545950"/>
              <a:ext cx="91525" cy="27750"/>
            </a:xfrm>
            <a:custGeom>
              <a:avLst/>
              <a:gdLst/>
              <a:ahLst/>
              <a:cxnLst/>
              <a:rect l="l" t="t" r="r" b="b"/>
              <a:pathLst>
                <a:path w="3661" h="1110" extrusionOk="0">
                  <a:moveTo>
                    <a:pt x="1812" y="1"/>
                  </a:moveTo>
                  <a:cubicBezTo>
                    <a:pt x="1369" y="1"/>
                    <a:pt x="888" y="111"/>
                    <a:pt x="518" y="333"/>
                  </a:cubicBezTo>
                  <a:cubicBezTo>
                    <a:pt x="186" y="518"/>
                    <a:pt x="1" y="740"/>
                    <a:pt x="1" y="1036"/>
                  </a:cubicBezTo>
                  <a:lnTo>
                    <a:pt x="1" y="1110"/>
                  </a:lnTo>
                  <a:cubicBezTo>
                    <a:pt x="75" y="888"/>
                    <a:pt x="186" y="666"/>
                    <a:pt x="518" y="518"/>
                  </a:cubicBezTo>
                  <a:cubicBezTo>
                    <a:pt x="851" y="333"/>
                    <a:pt x="1295" y="185"/>
                    <a:pt x="1812" y="185"/>
                  </a:cubicBezTo>
                  <a:cubicBezTo>
                    <a:pt x="2293" y="185"/>
                    <a:pt x="2737" y="296"/>
                    <a:pt x="3069" y="481"/>
                  </a:cubicBezTo>
                  <a:cubicBezTo>
                    <a:pt x="3106" y="481"/>
                    <a:pt x="3106" y="518"/>
                    <a:pt x="3143" y="518"/>
                  </a:cubicBezTo>
                  <a:cubicBezTo>
                    <a:pt x="3328" y="592"/>
                    <a:pt x="3476" y="740"/>
                    <a:pt x="3587" y="888"/>
                  </a:cubicBezTo>
                  <a:cubicBezTo>
                    <a:pt x="3624" y="962"/>
                    <a:pt x="3661" y="1073"/>
                    <a:pt x="3661" y="1110"/>
                  </a:cubicBezTo>
                  <a:lnTo>
                    <a:pt x="3661" y="1073"/>
                  </a:lnTo>
                  <a:lnTo>
                    <a:pt x="3661" y="1036"/>
                  </a:lnTo>
                  <a:lnTo>
                    <a:pt x="3661" y="888"/>
                  </a:lnTo>
                  <a:cubicBezTo>
                    <a:pt x="3624" y="703"/>
                    <a:pt x="3439" y="444"/>
                    <a:pt x="3143" y="333"/>
                  </a:cubicBezTo>
                  <a:cubicBezTo>
                    <a:pt x="3106" y="333"/>
                    <a:pt x="3106" y="296"/>
                    <a:pt x="3069" y="296"/>
                  </a:cubicBezTo>
                  <a:cubicBezTo>
                    <a:pt x="2737" y="111"/>
                    <a:pt x="2293" y="1"/>
                    <a:pt x="1812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62" name="Google Shape;19062;p63"/>
            <p:cNvSpPr/>
            <p:nvPr/>
          </p:nvSpPr>
          <p:spPr>
            <a:xfrm>
              <a:off x="2661125" y="1517300"/>
              <a:ext cx="63800" cy="70275"/>
            </a:xfrm>
            <a:custGeom>
              <a:avLst/>
              <a:gdLst/>
              <a:ahLst/>
              <a:cxnLst/>
              <a:rect l="l" t="t" r="r" b="b"/>
              <a:pathLst>
                <a:path w="2552" h="2811" extrusionOk="0">
                  <a:moveTo>
                    <a:pt x="2182" y="2588"/>
                  </a:moveTo>
                  <a:cubicBezTo>
                    <a:pt x="1849" y="2773"/>
                    <a:pt x="1405" y="2810"/>
                    <a:pt x="999" y="2773"/>
                  </a:cubicBezTo>
                  <a:cubicBezTo>
                    <a:pt x="740" y="2736"/>
                    <a:pt x="555" y="2662"/>
                    <a:pt x="444" y="2588"/>
                  </a:cubicBezTo>
                  <a:cubicBezTo>
                    <a:pt x="148" y="2441"/>
                    <a:pt x="0" y="2219"/>
                    <a:pt x="74" y="2034"/>
                  </a:cubicBezTo>
                  <a:lnTo>
                    <a:pt x="74" y="2034"/>
                  </a:lnTo>
                  <a:lnTo>
                    <a:pt x="74" y="0"/>
                  </a:lnTo>
                  <a:lnTo>
                    <a:pt x="2551" y="0"/>
                  </a:lnTo>
                  <a:lnTo>
                    <a:pt x="2551" y="2034"/>
                  </a:lnTo>
                  <a:cubicBezTo>
                    <a:pt x="2551" y="2219"/>
                    <a:pt x="2404" y="2404"/>
                    <a:pt x="2182" y="2588"/>
                  </a:cubicBezTo>
                  <a:close/>
                </a:path>
              </a:pathLst>
            </a:custGeom>
            <a:solidFill>
              <a:srgbClr val="D2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63" name="Google Shape;19063;p63"/>
            <p:cNvSpPr/>
            <p:nvPr/>
          </p:nvSpPr>
          <p:spPr>
            <a:xfrm>
              <a:off x="2658350" y="1496975"/>
              <a:ext cx="69350" cy="36050"/>
            </a:xfrm>
            <a:custGeom>
              <a:avLst/>
              <a:gdLst/>
              <a:ahLst/>
              <a:cxnLst/>
              <a:rect l="l" t="t" r="r" b="b"/>
              <a:pathLst>
                <a:path w="2774" h="1442" extrusionOk="0">
                  <a:moveTo>
                    <a:pt x="1350" y="0"/>
                  </a:moveTo>
                  <a:cubicBezTo>
                    <a:pt x="1026" y="0"/>
                    <a:pt x="703" y="74"/>
                    <a:pt x="444" y="222"/>
                  </a:cubicBezTo>
                  <a:cubicBezTo>
                    <a:pt x="0" y="518"/>
                    <a:pt x="0" y="998"/>
                    <a:pt x="444" y="1220"/>
                  </a:cubicBezTo>
                  <a:cubicBezTo>
                    <a:pt x="703" y="1368"/>
                    <a:pt x="1026" y="1442"/>
                    <a:pt x="1350" y="1442"/>
                  </a:cubicBezTo>
                  <a:cubicBezTo>
                    <a:pt x="1673" y="1442"/>
                    <a:pt x="1997" y="1368"/>
                    <a:pt x="2256" y="1220"/>
                  </a:cubicBezTo>
                  <a:cubicBezTo>
                    <a:pt x="2773" y="961"/>
                    <a:pt x="2773" y="481"/>
                    <a:pt x="2256" y="222"/>
                  </a:cubicBezTo>
                  <a:cubicBezTo>
                    <a:pt x="1997" y="74"/>
                    <a:pt x="1673" y="0"/>
                    <a:pt x="1350" y="0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64" name="Google Shape;19064;p63"/>
            <p:cNvSpPr/>
            <p:nvPr/>
          </p:nvSpPr>
          <p:spPr>
            <a:xfrm>
              <a:off x="2667600" y="1496275"/>
              <a:ext cx="50850" cy="25450"/>
            </a:xfrm>
            <a:custGeom>
              <a:avLst/>
              <a:gdLst/>
              <a:ahLst/>
              <a:cxnLst/>
              <a:rect l="l" t="t" r="r" b="b"/>
              <a:pathLst>
                <a:path w="2034" h="1018" extrusionOk="0">
                  <a:moveTo>
                    <a:pt x="1017" y="0"/>
                  </a:moveTo>
                  <a:cubicBezTo>
                    <a:pt x="786" y="0"/>
                    <a:pt x="555" y="47"/>
                    <a:pt x="370" y="139"/>
                  </a:cubicBezTo>
                  <a:cubicBezTo>
                    <a:pt x="0" y="361"/>
                    <a:pt x="0" y="694"/>
                    <a:pt x="370" y="878"/>
                  </a:cubicBezTo>
                  <a:cubicBezTo>
                    <a:pt x="555" y="971"/>
                    <a:pt x="786" y="1017"/>
                    <a:pt x="1017" y="1017"/>
                  </a:cubicBezTo>
                  <a:cubicBezTo>
                    <a:pt x="1248" y="1017"/>
                    <a:pt x="1479" y="971"/>
                    <a:pt x="1664" y="878"/>
                  </a:cubicBezTo>
                  <a:cubicBezTo>
                    <a:pt x="2034" y="694"/>
                    <a:pt x="2034" y="361"/>
                    <a:pt x="1664" y="139"/>
                  </a:cubicBezTo>
                  <a:cubicBezTo>
                    <a:pt x="1479" y="47"/>
                    <a:pt x="1248" y="0"/>
                    <a:pt x="1017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65" name="Google Shape;19065;p63"/>
            <p:cNvSpPr/>
            <p:nvPr/>
          </p:nvSpPr>
          <p:spPr>
            <a:xfrm>
              <a:off x="2696250" y="1289925"/>
              <a:ext cx="9250" cy="23125"/>
            </a:xfrm>
            <a:custGeom>
              <a:avLst/>
              <a:gdLst/>
              <a:ahLst/>
              <a:cxnLst/>
              <a:rect l="l" t="t" r="r" b="b"/>
              <a:pathLst>
                <a:path w="370" h="925" extrusionOk="0">
                  <a:moveTo>
                    <a:pt x="370" y="1"/>
                  </a:moveTo>
                  <a:lnTo>
                    <a:pt x="0" y="222"/>
                  </a:lnTo>
                  <a:lnTo>
                    <a:pt x="0" y="925"/>
                  </a:lnTo>
                  <a:lnTo>
                    <a:pt x="370" y="666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66" name="Google Shape;19066;p63"/>
            <p:cNvSpPr/>
            <p:nvPr/>
          </p:nvSpPr>
          <p:spPr>
            <a:xfrm>
              <a:off x="2697175" y="1292700"/>
              <a:ext cx="5575" cy="16675"/>
            </a:xfrm>
            <a:custGeom>
              <a:avLst/>
              <a:gdLst/>
              <a:ahLst/>
              <a:cxnLst/>
              <a:rect l="l" t="t" r="r" b="b"/>
              <a:pathLst>
                <a:path w="223" h="667" extrusionOk="0">
                  <a:moveTo>
                    <a:pt x="222" y="518"/>
                  </a:moveTo>
                  <a:lnTo>
                    <a:pt x="222" y="1"/>
                  </a:lnTo>
                  <a:lnTo>
                    <a:pt x="0" y="148"/>
                  </a:lnTo>
                  <a:lnTo>
                    <a:pt x="0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67" name="Google Shape;19067;p63"/>
            <p:cNvSpPr/>
            <p:nvPr/>
          </p:nvSpPr>
          <p:spPr>
            <a:xfrm>
              <a:off x="2697175" y="13047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185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22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68" name="Google Shape;19068;p63"/>
            <p:cNvSpPr/>
            <p:nvPr/>
          </p:nvSpPr>
          <p:spPr>
            <a:xfrm>
              <a:off x="2701800" y="1292700"/>
              <a:ext cx="950" cy="12975"/>
            </a:xfrm>
            <a:custGeom>
              <a:avLst/>
              <a:gdLst/>
              <a:ahLst/>
              <a:cxnLst/>
              <a:rect l="l" t="t" r="r" b="b"/>
              <a:pathLst>
                <a:path w="38" h="519" extrusionOk="0">
                  <a:moveTo>
                    <a:pt x="37" y="1"/>
                  </a:moveTo>
                  <a:lnTo>
                    <a:pt x="0" y="75"/>
                  </a:lnTo>
                  <a:lnTo>
                    <a:pt x="0" y="481"/>
                  </a:lnTo>
                  <a:lnTo>
                    <a:pt x="37" y="51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69" name="Google Shape;19069;p63"/>
            <p:cNvSpPr/>
            <p:nvPr/>
          </p:nvSpPr>
          <p:spPr>
            <a:xfrm>
              <a:off x="2665750" y="1306575"/>
              <a:ext cx="9250" cy="23125"/>
            </a:xfrm>
            <a:custGeom>
              <a:avLst/>
              <a:gdLst/>
              <a:ahLst/>
              <a:cxnLst/>
              <a:rect l="l" t="t" r="r" b="b"/>
              <a:pathLst>
                <a:path w="370" h="925" extrusionOk="0">
                  <a:moveTo>
                    <a:pt x="370" y="0"/>
                  </a:moveTo>
                  <a:lnTo>
                    <a:pt x="0" y="259"/>
                  </a:lnTo>
                  <a:lnTo>
                    <a:pt x="0" y="924"/>
                  </a:lnTo>
                  <a:lnTo>
                    <a:pt x="370" y="70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70" name="Google Shape;19070;p63"/>
            <p:cNvSpPr/>
            <p:nvPr/>
          </p:nvSpPr>
          <p:spPr>
            <a:xfrm>
              <a:off x="2668525" y="1310275"/>
              <a:ext cx="5550" cy="16650"/>
            </a:xfrm>
            <a:custGeom>
              <a:avLst/>
              <a:gdLst/>
              <a:ahLst/>
              <a:cxnLst/>
              <a:rect l="l" t="t" r="r" b="b"/>
              <a:pathLst>
                <a:path w="222" h="666" extrusionOk="0">
                  <a:moveTo>
                    <a:pt x="222" y="518"/>
                  </a:moveTo>
                  <a:lnTo>
                    <a:pt x="222" y="0"/>
                  </a:lnTo>
                  <a:lnTo>
                    <a:pt x="0" y="148"/>
                  </a:lnTo>
                  <a:lnTo>
                    <a:pt x="0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71" name="Google Shape;19071;p63"/>
            <p:cNvSpPr/>
            <p:nvPr/>
          </p:nvSpPr>
          <p:spPr>
            <a:xfrm>
              <a:off x="2668525" y="1323200"/>
              <a:ext cx="5550" cy="3725"/>
            </a:xfrm>
            <a:custGeom>
              <a:avLst/>
              <a:gdLst/>
              <a:ahLst/>
              <a:cxnLst/>
              <a:rect l="l" t="t" r="r" b="b"/>
              <a:pathLst>
                <a:path w="222" h="149" extrusionOk="0">
                  <a:moveTo>
                    <a:pt x="185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72" name="Google Shape;19072;p63"/>
            <p:cNvSpPr/>
            <p:nvPr/>
          </p:nvSpPr>
          <p:spPr>
            <a:xfrm>
              <a:off x="2673150" y="1310275"/>
              <a:ext cx="925" cy="12950"/>
            </a:xfrm>
            <a:custGeom>
              <a:avLst/>
              <a:gdLst/>
              <a:ahLst/>
              <a:cxnLst/>
              <a:rect l="l" t="t" r="r" b="b"/>
              <a:pathLst>
                <a:path w="37" h="518" extrusionOk="0">
                  <a:moveTo>
                    <a:pt x="37" y="0"/>
                  </a:moveTo>
                  <a:lnTo>
                    <a:pt x="0" y="37"/>
                  </a:lnTo>
                  <a:lnTo>
                    <a:pt x="0" y="518"/>
                  </a:lnTo>
                  <a:lnTo>
                    <a:pt x="37" y="51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73" name="Google Shape;19073;p63"/>
            <p:cNvSpPr/>
            <p:nvPr/>
          </p:nvSpPr>
          <p:spPr>
            <a:xfrm>
              <a:off x="2636175" y="1325050"/>
              <a:ext cx="10175" cy="22200"/>
            </a:xfrm>
            <a:custGeom>
              <a:avLst/>
              <a:gdLst/>
              <a:ahLst/>
              <a:cxnLst/>
              <a:rect l="l" t="t" r="r" b="b"/>
              <a:pathLst>
                <a:path w="407" h="888" extrusionOk="0">
                  <a:moveTo>
                    <a:pt x="407" y="1"/>
                  </a:moveTo>
                  <a:lnTo>
                    <a:pt x="0" y="185"/>
                  </a:lnTo>
                  <a:lnTo>
                    <a:pt x="0" y="888"/>
                  </a:lnTo>
                  <a:lnTo>
                    <a:pt x="407" y="703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74" name="Google Shape;19074;p63"/>
            <p:cNvSpPr/>
            <p:nvPr/>
          </p:nvSpPr>
          <p:spPr>
            <a:xfrm>
              <a:off x="2638025" y="1328750"/>
              <a:ext cx="6475" cy="14800"/>
            </a:xfrm>
            <a:custGeom>
              <a:avLst/>
              <a:gdLst/>
              <a:ahLst/>
              <a:cxnLst/>
              <a:rect l="l" t="t" r="r" b="b"/>
              <a:pathLst>
                <a:path w="259" h="592" extrusionOk="0">
                  <a:moveTo>
                    <a:pt x="259" y="518"/>
                  </a:moveTo>
                  <a:lnTo>
                    <a:pt x="259" y="0"/>
                  </a:lnTo>
                  <a:lnTo>
                    <a:pt x="0" y="111"/>
                  </a:lnTo>
                  <a:lnTo>
                    <a:pt x="0" y="592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75" name="Google Shape;19075;p63"/>
            <p:cNvSpPr/>
            <p:nvPr/>
          </p:nvSpPr>
          <p:spPr>
            <a:xfrm>
              <a:off x="2638025" y="1340775"/>
              <a:ext cx="6475" cy="2775"/>
            </a:xfrm>
            <a:custGeom>
              <a:avLst/>
              <a:gdLst/>
              <a:ahLst/>
              <a:cxnLst/>
              <a:rect l="l" t="t" r="r" b="b"/>
              <a:pathLst>
                <a:path w="259" h="111" extrusionOk="0">
                  <a:moveTo>
                    <a:pt x="185" y="0"/>
                  </a:moveTo>
                  <a:lnTo>
                    <a:pt x="0" y="74"/>
                  </a:lnTo>
                  <a:lnTo>
                    <a:pt x="0" y="111"/>
                  </a:lnTo>
                  <a:lnTo>
                    <a:pt x="259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76" name="Google Shape;19076;p63"/>
            <p:cNvSpPr/>
            <p:nvPr/>
          </p:nvSpPr>
          <p:spPr>
            <a:xfrm>
              <a:off x="2642625" y="1328750"/>
              <a:ext cx="1875" cy="12975"/>
            </a:xfrm>
            <a:custGeom>
              <a:avLst/>
              <a:gdLst/>
              <a:ahLst/>
              <a:cxnLst/>
              <a:rect l="l" t="t" r="r" b="b"/>
              <a:pathLst>
                <a:path w="75" h="519" extrusionOk="0">
                  <a:moveTo>
                    <a:pt x="1" y="0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77" name="Google Shape;19077;p63"/>
            <p:cNvSpPr/>
            <p:nvPr/>
          </p:nvSpPr>
          <p:spPr>
            <a:xfrm>
              <a:off x="2605675" y="1342625"/>
              <a:ext cx="11100" cy="23125"/>
            </a:xfrm>
            <a:custGeom>
              <a:avLst/>
              <a:gdLst/>
              <a:ahLst/>
              <a:cxnLst/>
              <a:rect l="l" t="t" r="r" b="b"/>
              <a:pathLst>
                <a:path w="444" h="925" extrusionOk="0">
                  <a:moveTo>
                    <a:pt x="444" y="0"/>
                  </a:moveTo>
                  <a:lnTo>
                    <a:pt x="0" y="222"/>
                  </a:lnTo>
                  <a:lnTo>
                    <a:pt x="0" y="924"/>
                  </a:lnTo>
                  <a:lnTo>
                    <a:pt x="444" y="702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78" name="Google Shape;19078;p63"/>
            <p:cNvSpPr/>
            <p:nvPr/>
          </p:nvSpPr>
          <p:spPr>
            <a:xfrm>
              <a:off x="2608450" y="1346300"/>
              <a:ext cx="5550" cy="15750"/>
            </a:xfrm>
            <a:custGeom>
              <a:avLst/>
              <a:gdLst/>
              <a:ahLst/>
              <a:cxnLst/>
              <a:rect l="l" t="t" r="r" b="b"/>
              <a:pathLst>
                <a:path w="222" h="630" extrusionOk="0">
                  <a:moveTo>
                    <a:pt x="222" y="518"/>
                  </a:moveTo>
                  <a:lnTo>
                    <a:pt x="222" y="1"/>
                  </a:lnTo>
                  <a:lnTo>
                    <a:pt x="0" y="149"/>
                  </a:lnTo>
                  <a:lnTo>
                    <a:pt x="0" y="629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79" name="Google Shape;19079;p63"/>
            <p:cNvSpPr/>
            <p:nvPr/>
          </p:nvSpPr>
          <p:spPr>
            <a:xfrm>
              <a:off x="2608450" y="1357400"/>
              <a:ext cx="5550" cy="4650"/>
            </a:xfrm>
            <a:custGeom>
              <a:avLst/>
              <a:gdLst/>
              <a:ahLst/>
              <a:cxnLst/>
              <a:rect l="l" t="t" r="r" b="b"/>
              <a:pathLst>
                <a:path w="222" h="186" extrusionOk="0">
                  <a:moveTo>
                    <a:pt x="185" y="1"/>
                  </a:moveTo>
                  <a:lnTo>
                    <a:pt x="0" y="111"/>
                  </a:lnTo>
                  <a:lnTo>
                    <a:pt x="0" y="185"/>
                  </a:lnTo>
                  <a:lnTo>
                    <a:pt x="222" y="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80" name="Google Shape;19080;p63"/>
            <p:cNvSpPr/>
            <p:nvPr/>
          </p:nvSpPr>
          <p:spPr>
            <a:xfrm>
              <a:off x="2613050" y="1346300"/>
              <a:ext cx="950" cy="12975"/>
            </a:xfrm>
            <a:custGeom>
              <a:avLst/>
              <a:gdLst/>
              <a:ahLst/>
              <a:cxnLst/>
              <a:rect l="l" t="t" r="r" b="b"/>
              <a:pathLst>
                <a:path w="38" h="519" extrusionOk="0">
                  <a:moveTo>
                    <a:pt x="1" y="1"/>
                  </a:moveTo>
                  <a:lnTo>
                    <a:pt x="1" y="445"/>
                  </a:lnTo>
                  <a:lnTo>
                    <a:pt x="38" y="51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81" name="Google Shape;19081;p63"/>
            <p:cNvSpPr/>
            <p:nvPr/>
          </p:nvSpPr>
          <p:spPr>
            <a:xfrm>
              <a:off x="2696250" y="1333375"/>
              <a:ext cx="9250" cy="22200"/>
            </a:xfrm>
            <a:custGeom>
              <a:avLst/>
              <a:gdLst/>
              <a:ahLst/>
              <a:cxnLst/>
              <a:rect l="l" t="t" r="r" b="b"/>
              <a:pathLst>
                <a:path w="370" h="888" extrusionOk="0">
                  <a:moveTo>
                    <a:pt x="370" y="0"/>
                  </a:moveTo>
                  <a:lnTo>
                    <a:pt x="0" y="185"/>
                  </a:lnTo>
                  <a:lnTo>
                    <a:pt x="0" y="888"/>
                  </a:lnTo>
                  <a:lnTo>
                    <a:pt x="370" y="70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82" name="Google Shape;19082;p63"/>
            <p:cNvSpPr/>
            <p:nvPr/>
          </p:nvSpPr>
          <p:spPr>
            <a:xfrm>
              <a:off x="2697175" y="1337075"/>
              <a:ext cx="5575" cy="14800"/>
            </a:xfrm>
            <a:custGeom>
              <a:avLst/>
              <a:gdLst/>
              <a:ahLst/>
              <a:cxnLst/>
              <a:rect l="l" t="t" r="r" b="b"/>
              <a:pathLst>
                <a:path w="223" h="592" extrusionOk="0">
                  <a:moveTo>
                    <a:pt x="222" y="518"/>
                  </a:moveTo>
                  <a:lnTo>
                    <a:pt x="222" y="0"/>
                  </a:lnTo>
                  <a:lnTo>
                    <a:pt x="0" y="74"/>
                  </a:lnTo>
                  <a:lnTo>
                    <a:pt x="0" y="592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83" name="Google Shape;19083;p63"/>
            <p:cNvSpPr/>
            <p:nvPr/>
          </p:nvSpPr>
          <p:spPr>
            <a:xfrm>
              <a:off x="2697175" y="134815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185" y="1"/>
                  </a:moveTo>
                  <a:lnTo>
                    <a:pt x="0" y="112"/>
                  </a:lnTo>
                  <a:lnTo>
                    <a:pt x="0" y="149"/>
                  </a:lnTo>
                  <a:lnTo>
                    <a:pt x="222" y="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84" name="Google Shape;19084;p63"/>
            <p:cNvSpPr/>
            <p:nvPr/>
          </p:nvSpPr>
          <p:spPr>
            <a:xfrm>
              <a:off x="2701800" y="1337075"/>
              <a:ext cx="950" cy="12950"/>
            </a:xfrm>
            <a:custGeom>
              <a:avLst/>
              <a:gdLst/>
              <a:ahLst/>
              <a:cxnLst/>
              <a:rect l="l" t="t" r="r" b="b"/>
              <a:pathLst>
                <a:path w="38" h="518" extrusionOk="0">
                  <a:moveTo>
                    <a:pt x="0" y="0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85" name="Google Shape;19085;p63"/>
            <p:cNvSpPr/>
            <p:nvPr/>
          </p:nvSpPr>
          <p:spPr>
            <a:xfrm>
              <a:off x="2665750" y="1350925"/>
              <a:ext cx="9250" cy="23150"/>
            </a:xfrm>
            <a:custGeom>
              <a:avLst/>
              <a:gdLst/>
              <a:ahLst/>
              <a:cxnLst/>
              <a:rect l="l" t="t" r="r" b="b"/>
              <a:pathLst>
                <a:path w="370" h="926" extrusionOk="0">
                  <a:moveTo>
                    <a:pt x="370" y="1"/>
                  </a:moveTo>
                  <a:lnTo>
                    <a:pt x="0" y="223"/>
                  </a:lnTo>
                  <a:lnTo>
                    <a:pt x="0" y="925"/>
                  </a:lnTo>
                  <a:lnTo>
                    <a:pt x="370" y="70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86" name="Google Shape;19086;p63"/>
            <p:cNvSpPr/>
            <p:nvPr/>
          </p:nvSpPr>
          <p:spPr>
            <a:xfrm>
              <a:off x="2668525" y="1354625"/>
              <a:ext cx="5550" cy="15750"/>
            </a:xfrm>
            <a:custGeom>
              <a:avLst/>
              <a:gdLst/>
              <a:ahLst/>
              <a:cxnLst/>
              <a:rect l="l" t="t" r="r" b="b"/>
              <a:pathLst>
                <a:path w="222" h="630" extrusionOk="0">
                  <a:moveTo>
                    <a:pt x="222" y="481"/>
                  </a:moveTo>
                  <a:lnTo>
                    <a:pt x="222" y="1"/>
                  </a:lnTo>
                  <a:lnTo>
                    <a:pt x="0" y="112"/>
                  </a:lnTo>
                  <a:lnTo>
                    <a:pt x="0" y="629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87" name="Google Shape;19087;p63"/>
            <p:cNvSpPr/>
            <p:nvPr/>
          </p:nvSpPr>
          <p:spPr>
            <a:xfrm>
              <a:off x="2668525" y="1365725"/>
              <a:ext cx="5550" cy="4650"/>
            </a:xfrm>
            <a:custGeom>
              <a:avLst/>
              <a:gdLst/>
              <a:ahLst/>
              <a:cxnLst/>
              <a:rect l="l" t="t" r="r" b="b"/>
              <a:pathLst>
                <a:path w="222" h="186" extrusionOk="0">
                  <a:moveTo>
                    <a:pt x="185" y="0"/>
                  </a:moveTo>
                  <a:lnTo>
                    <a:pt x="0" y="111"/>
                  </a:lnTo>
                  <a:lnTo>
                    <a:pt x="0" y="185"/>
                  </a:lnTo>
                  <a:lnTo>
                    <a:pt x="222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88" name="Google Shape;19088;p63"/>
            <p:cNvSpPr/>
            <p:nvPr/>
          </p:nvSpPr>
          <p:spPr>
            <a:xfrm>
              <a:off x="2673150" y="1354625"/>
              <a:ext cx="925" cy="12050"/>
            </a:xfrm>
            <a:custGeom>
              <a:avLst/>
              <a:gdLst/>
              <a:ahLst/>
              <a:cxnLst/>
              <a:rect l="l" t="t" r="r" b="b"/>
              <a:pathLst>
                <a:path w="37" h="482" extrusionOk="0">
                  <a:moveTo>
                    <a:pt x="0" y="1"/>
                  </a:moveTo>
                  <a:lnTo>
                    <a:pt x="0" y="444"/>
                  </a:lnTo>
                  <a:lnTo>
                    <a:pt x="37" y="48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89" name="Google Shape;19089;p63"/>
            <p:cNvSpPr/>
            <p:nvPr/>
          </p:nvSpPr>
          <p:spPr>
            <a:xfrm>
              <a:off x="2636175" y="1368500"/>
              <a:ext cx="10175" cy="23125"/>
            </a:xfrm>
            <a:custGeom>
              <a:avLst/>
              <a:gdLst/>
              <a:ahLst/>
              <a:cxnLst/>
              <a:rect l="l" t="t" r="r" b="b"/>
              <a:pathLst>
                <a:path w="407" h="925" extrusionOk="0">
                  <a:moveTo>
                    <a:pt x="407" y="0"/>
                  </a:moveTo>
                  <a:lnTo>
                    <a:pt x="0" y="222"/>
                  </a:lnTo>
                  <a:lnTo>
                    <a:pt x="0" y="924"/>
                  </a:lnTo>
                  <a:lnTo>
                    <a:pt x="407" y="666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90" name="Google Shape;19090;p63"/>
            <p:cNvSpPr/>
            <p:nvPr/>
          </p:nvSpPr>
          <p:spPr>
            <a:xfrm>
              <a:off x="2638025" y="1371275"/>
              <a:ext cx="6475" cy="16650"/>
            </a:xfrm>
            <a:custGeom>
              <a:avLst/>
              <a:gdLst/>
              <a:ahLst/>
              <a:cxnLst/>
              <a:rect l="l" t="t" r="r" b="b"/>
              <a:pathLst>
                <a:path w="259" h="666" extrusionOk="0">
                  <a:moveTo>
                    <a:pt x="259" y="518"/>
                  </a:moveTo>
                  <a:lnTo>
                    <a:pt x="259" y="0"/>
                  </a:lnTo>
                  <a:lnTo>
                    <a:pt x="0" y="148"/>
                  </a:lnTo>
                  <a:lnTo>
                    <a:pt x="0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91" name="Google Shape;19091;p63"/>
            <p:cNvSpPr/>
            <p:nvPr/>
          </p:nvSpPr>
          <p:spPr>
            <a:xfrm>
              <a:off x="2638025" y="138327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185" y="1"/>
                  </a:moveTo>
                  <a:lnTo>
                    <a:pt x="0" y="75"/>
                  </a:lnTo>
                  <a:lnTo>
                    <a:pt x="0" y="186"/>
                  </a:lnTo>
                  <a:lnTo>
                    <a:pt x="259" y="38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92" name="Google Shape;19092;p63"/>
            <p:cNvSpPr/>
            <p:nvPr/>
          </p:nvSpPr>
          <p:spPr>
            <a:xfrm>
              <a:off x="2642625" y="1371275"/>
              <a:ext cx="1875" cy="12950"/>
            </a:xfrm>
            <a:custGeom>
              <a:avLst/>
              <a:gdLst/>
              <a:ahLst/>
              <a:cxnLst/>
              <a:rect l="l" t="t" r="r" b="b"/>
              <a:pathLst>
                <a:path w="75" h="518" extrusionOk="0">
                  <a:moveTo>
                    <a:pt x="75" y="0"/>
                  </a:moveTo>
                  <a:lnTo>
                    <a:pt x="1" y="74"/>
                  </a:lnTo>
                  <a:lnTo>
                    <a:pt x="1" y="481"/>
                  </a:lnTo>
                  <a:lnTo>
                    <a:pt x="75" y="51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93" name="Google Shape;19093;p63"/>
            <p:cNvSpPr/>
            <p:nvPr/>
          </p:nvSpPr>
          <p:spPr>
            <a:xfrm>
              <a:off x="2605675" y="1385125"/>
              <a:ext cx="11100" cy="23125"/>
            </a:xfrm>
            <a:custGeom>
              <a:avLst/>
              <a:gdLst/>
              <a:ahLst/>
              <a:cxnLst/>
              <a:rect l="l" t="t" r="r" b="b"/>
              <a:pathLst>
                <a:path w="444" h="925" extrusionOk="0">
                  <a:moveTo>
                    <a:pt x="444" y="1"/>
                  </a:moveTo>
                  <a:lnTo>
                    <a:pt x="0" y="259"/>
                  </a:lnTo>
                  <a:lnTo>
                    <a:pt x="0" y="925"/>
                  </a:lnTo>
                  <a:lnTo>
                    <a:pt x="444" y="703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94" name="Google Shape;19094;p63"/>
            <p:cNvSpPr/>
            <p:nvPr/>
          </p:nvSpPr>
          <p:spPr>
            <a:xfrm>
              <a:off x="2608450" y="1388825"/>
              <a:ext cx="5550" cy="16675"/>
            </a:xfrm>
            <a:custGeom>
              <a:avLst/>
              <a:gdLst/>
              <a:ahLst/>
              <a:cxnLst/>
              <a:rect l="l" t="t" r="r" b="b"/>
              <a:pathLst>
                <a:path w="222" h="667" extrusionOk="0">
                  <a:moveTo>
                    <a:pt x="222" y="518"/>
                  </a:moveTo>
                  <a:lnTo>
                    <a:pt x="222" y="1"/>
                  </a:lnTo>
                  <a:lnTo>
                    <a:pt x="0" y="148"/>
                  </a:lnTo>
                  <a:lnTo>
                    <a:pt x="0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95" name="Google Shape;19095;p63"/>
            <p:cNvSpPr/>
            <p:nvPr/>
          </p:nvSpPr>
          <p:spPr>
            <a:xfrm>
              <a:off x="2608450" y="1401775"/>
              <a:ext cx="5550" cy="3725"/>
            </a:xfrm>
            <a:custGeom>
              <a:avLst/>
              <a:gdLst/>
              <a:ahLst/>
              <a:cxnLst/>
              <a:rect l="l" t="t" r="r" b="b"/>
              <a:pathLst>
                <a:path w="222" h="149" extrusionOk="0">
                  <a:moveTo>
                    <a:pt x="185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96" name="Google Shape;19096;p63"/>
            <p:cNvSpPr/>
            <p:nvPr/>
          </p:nvSpPr>
          <p:spPr>
            <a:xfrm>
              <a:off x="2613050" y="1388825"/>
              <a:ext cx="950" cy="12975"/>
            </a:xfrm>
            <a:custGeom>
              <a:avLst/>
              <a:gdLst/>
              <a:ahLst/>
              <a:cxnLst/>
              <a:rect l="l" t="t" r="r" b="b"/>
              <a:pathLst>
                <a:path w="38" h="519" extrusionOk="0">
                  <a:moveTo>
                    <a:pt x="38" y="1"/>
                  </a:moveTo>
                  <a:lnTo>
                    <a:pt x="1" y="38"/>
                  </a:lnTo>
                  <a:lnTo>
                    <a:pt x="1" y="518"/>
                  </a:lnTo>
                  <a:lnTo>
                    <a:pt x="38" y="51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97" name="Google Shape;19097;p63"/>
            <p:cNvSpPr/>
            <p:nvPr/>
          </p:nvSpPr>
          <p:spPr>
            <a:xfrm>
              <a:off x="2696250" y="1431350"/>
              <a:ext cx="9250" cy="23125"/>
            </a:xfrm>
            <a:custGeom>
              <a:avLst/>
              <a:gdLst/>
              <a:ahLst/>
              <a:cxnLst/>
              <a:rect l="l" t="t" r="r" b="b"/>
              <a:pathLst>
                <a:path w="370" h="925" extrusionOk="0">
                  <a:moveTo>
                    <a:pt x="370" y="0"/>
                  </a:moveTo>
                  <a:lnTo>
                    <a:pt x="0" y="259"/>
                  </a:lnTo>
                  <a:lnTo>
                    <a:pt x="0" y="924"/>
                  </a:lnTo>
                  <a:lnTo>
                    <a:pt x="370" y="70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98" name="Google Shape;19098;p63"/>
            <p:cNvSpPr/>
            <p:nvPr/>
          </p:nvSpPr>
          <p:spPr>
            <a:xfrm>
              <a:off x="2697175" y="1435050"/>
              <a:ext cx="5575" cy="16650"/>
            </a:xfrm>
            <a:custGeom>
              <a:avLst/>
              <a:gdLst/>
              <a:ahLst/>
              <a:cxnLst/>
              <a:rect l="l" t="t" r="r" b="b"/>
              <a:pathLst>
                <a:path w="223" h="666" extrusionOk="0">
                  <a:moveTo>
                    <a:pt x="222" y="518"/>
                  </a:moveTo>
                  <a:lnTo>
                    <a:pt x="222" y="0"/>
                  </a:lnTo>
                  <a:lnTo>
                    <a:pt x="0" y="148"/>
                  </a:lnTo>
                  <a:lnTo>
                    <a:pt x="0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99" name="Google Shape;19099;p63"/>
            <p:cNvSpPr/>
            <p:nvPr/>
          </p:nvSpPr>
          <p:spPr>
            <a:xfrm>
              <a:off x="2697175" y="144705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185" y="1"/>
                  </a:moveTo>
                  <a:lnTo>
                    <a:pt x="0" y="75"/>
                  </a:lnTo>
                  <a:lnTo>
                    <a:pt x="0" y="186"/>
                  </a:lnTo>
                  <a:lnTo>
                    <a:pt x="222" y="38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00" name="Google Shape;19100;p63"/>
            <p:cNvSpPr/>
            <p:nvPr/>
          </p:nvSpPr>
          <p:spPr>
            <a:xfrm>
              <a:off x="2701800" y="1435050"/>
              <a:ext cx="950" cy="12950"/>
            </a:xfrm>
            <a:custGeom>
              <a:avLst/>
              <a:gdLst/>
              <a:ahLst/>
              <a:cxnLst/>
              <a:rect l="l" t="t" r="r" b="b"/>
              <a:pathLst>
                <a:path w="38" h="518" extrusionOk="0">
                  <a:moveTo>
                    <a:pt x="0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01" name="Google Shape;19101;p63"/>
            <p:cNvSpPr/>
            <p:nvPr/>
          </p:nvSpPr>
          <p:spPr>
            <a:xfrm>
              <a:off x="2665750" y="1448900"/>
              <a:ext cx="9250" cy="23125"/>
            </a:xfrm>
            <a:custGeom>
              <a:avLst/>
              <a:gdLst/>
              <a:ahLst/>
              <a:cxnLst/>
              <a:rect l="l" t="t" r="r" b="b"/>
              <a:pathLst>
                <a:path w="370" h="925" extrusionOk="0">
                  <a:moveTo>
                    <a:pt x="370" y="1"/>
                  </a:moveTo>
                  <a:lnTo>
                    <a:pt x="0" y="222"/>
                  </a:lnTo>
                  <a:lnTo>
                    <a:pt x="0" y="925"/>
                  </a:lnTo>
                  <a:lnTo>
                    <a:pt x="370" y="70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02" name="Google Shape;19102;p63"/>
            <p:cNvSpPr/>
            <p:nvPr/>
          </p:nvSpPr>
          <p:spPr>
            <a:xfrm>
              <a:off x="2668525" y="1452600"/>
              <a:ext cx="5550" cy="15750"/>
            </a:xfrm>
            <a:custGeom>
              <a:avLst/>
              <a:gdLst/>
              <a:ahLst/>
              <a:cxnLst/>
              <a:rect l="l" t="t" r="r" b="b"/>
              <a:pathLst>
                <a:path w="222" h="630" extrusionOk="0">
                  <a:moveTo>
                    <a:pt x="222" y="518"/>
                  </a:moveTo>
                  <a:lnTo>
                    <a:pt x="222" y="1"/>
                  </a:lnTo>
                  <a:lnTo>
                    <a:pt x="0" y="148"/>
                  </a:lnTo>
                  <a:lnTo>
                    <a:pt x="0" y="629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03" name="Google Shape;19103;p63"/>
            <p:cNvSpPr/>
            <p:nvPr/>
          </p:nvSpPr>
          <p:spPr>
            <a:xfrm>
              <a:off x="2668525" y="1463700"/>
              <a:ext cx="5550" cy="4650"/>
            </a:xfrm>
            <a:custGeom>
              <a:avLst/>
              <a:gdLst/>
              <a:ahLst/>
              <a:cxnLst/>
              <a:rect l="l" t="t" r="r" b="b"/>
              <a:pathLst>
                <a:path w="222" h="186" extrusionOk="0">
                  <a:moveTo>
                    <a:pt x="185" y="0"/>
                  </a:moveTo>
                  <a:lnTo>
                    <a:pt x="0" y="111"/>
                  </a:lnTo>
                  <a:lnTo>
                    <a:pt x="0" y="185"/>
                  </a:lnTo>
                  <a:lnTo>
                    <a:pt x="222" y="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04" name="Google Shape;19104;p63"/>
            <p:cNvSpPr/>
            <p:nvPr/>
          </p:nvSpPr>
          <p:spPr>
            <a:xfrm>
              <a:off x="2673150" y="1452600"/>
              <a:ext cx="925" cy="12975"/>
            </a:xfrm>
            <a:custGeom>
              <a:avLst/>
              <a:gdLst/>
              <a:ahLst/>
              <a:cxnLst/>
              <a:rect l="l" t="t" r="r" b="b"/>
              <a:pathLst>
                <a:path w="37" h="519" extrusionOk="0">
                  <a:moveTo>
                    <a:pt x="37" y="1"/>
                  </a:moveTo>
                  <a:lnTo>
                    <a:pt x="0" y="37"/>
                  </a:lnTo>
                  <a:lnTo>
                    <a:pt x="0" y="444"/>
                  </a:lnTo>
                  <a:lnTo>
                    <a:pt x="37" y="51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05" name="Google Shape;19105;p63"/>
            <p:cNvSpPr/>
            <p:nvPr/>
          </p:nvSpPr>
          <p:spPr>
            <a:xfrm>
              <a:off x="2724900" y="1412850"/>
              <a:ext cx="10200" cy="23150"/>
            </a:xfrm>
            <a:custGeom>
              <a:avLst/>
              <a:gdLst/>
              <a:ahLst/>
              <a:cxnLst/>
              <a:rect l="l" t="t" r="r" b="b"/>
              <a:pathLst>
                <a:path w="408" h="926" extrusionOk="0">
                  <a:moveTo>
                    <a:pt x="407" y="1"/>
                  </a:moveTo>
                  <a:lnTo>
                    <a:pt x="0" y="260"/>
                  </a:lnTo>
                  <a:lnTo>
                    <a:pt x="0" y="925"/>
                  </a:lnTo>
                  <a:lnTo>
                    <a:pt x="407" y="703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06" name="Google Shape;19106;p63"/>
            <p:cNvSpPr/>
            <p:nvPr/>
          </p:nvSpPr>
          <p:spPr>
            <a:xfrm>
              <a:off x="2727675" y="1416550"/>
              <a:ext cx="5575" cy="16675"/>
            </a:xfrm>
            <a:custGeom>
              <a:avLst/>
              <a:gdLst/>
              <a:ahLst/>
              <a:cxnLst/>
              <a:rect l="l" t="t" r="r" b="b"/>
              <a:pathLst>
                <a:path w="223" h="667" extrusionOk="0">
                  <a:moveTo>
                    <a:pt x="222" y="518"/>
                  </a:moveTo>
                  <a:lnTo>
                    <a:pt x="222" y="1"/>
                  </a:lnTo>
                  <a:lnTo>
                    <a:pt x="0" y="149"/>
                  </a:lnTo>
                  <a:lnTo>
                    <a:pt x="0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07" name="Google Shape;19107;p63"/>
            <p:cNvSpPr/>
            <p:nvPr/>
          </p:nvSpPr>
          <p:spPr>
            <a:xfrm>
              <a:off x="2727675" y="142950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185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08" name="Google Shape;19108;p63"/>
            <p:cNvSpPr/>
            <p:nvPr/>
          </p:nvSpPr>
          <p:spPr>
            <a:xfrm>
              <a:off x="2732300" y="1416550"/>
              <a:ext cx="950" cy="12975"/>
            </a:xfrm>
            <a:custGeom>
              <a:avLst/>
              <a:gdLst/>
              <a:ahLst/>
              <a:cxnLst/>
              <a:rect l="l" t="t" r="r" b="b"/>
              <a:pathLst>
                <a:path w="38" h="519" extrusionOk="0">
                  <a:moveTo>
                    <a:pt x="37" y="1"/>
                  </a:moveTo>
                  <a:lnTo>
                    <a:pt x="0" y="38"/>
                  </a:lnTo>
                  <a:lnTo>
                    <a:pt x="0" y="518"/>
                  </a:lnTo>
                  <a:lnTo>
                    <a:pt x="37" y="51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09" name="Google Shape;19109;p63"/>
            <p:cNvSpPr/>
            <p:nvPr/>
          </p:nvSpPr>
          <p:spPr>
            <a:xfrm>
              <a:off x="2636175" y="1466475"/>
              <a:ext cx="10175" cy="23125"/>
            </a:xfrm>
            <a:custGeom>
              <a:avLst/>
              <a:gdLst/>
              <a:ahLst/>
              <a:cxnLst/>
              <a:rect l="l" t="t" r="r" b="b"/>
              <a:pathLst>
                <a:path w="407" h="925" extrusionOk="0">
                  <a:moveTo>
                    <a:pt x="407" y="0"/>
                  </a:moveTo>
                  <a:lnTo>
                    <a:pt x="0" y="222"/>
                  </a:lnTo>
                  <a:lnTo>
                    <a:pt x="0" y="924"/>
                  </a:lnTo>
                  <a:lnTo>
                    <a:pt x="407" y="703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10" name="Google Shape;19110;p63"/>
            <p:cNvSpPr/>
            <p:nvPr/>
          </p:nvSpPr>
          <p:spPr>
            <a:xfrm>
              <a:off x="2638025" y="1470150"/>
              <a:ext cx="6475" cy="15750"/>
            </a:xfrm>
            <a:custGeom>
              <a:avLst/>
              <a:gdLst/>
              <a:ahLst/>
              <a:cxnLst/>
              <a:rect l="l" t="t" r="r" b="b"/>
              <a:pathLst>
                <a:path w="259" h="630" extrusionOk="0">
                  <a:moveTo>
                    <a:pt x="259" y="482"/>
                  </a:moveTo>
                  <a:lnTo>
                    <a:pt x="259" y="1"/>
                  </a:lnTo>
                  <a:lnTo>
                    <a:pt x="0" y="112"/>
                  </a:lnTo>
                  <a:lnTo>
                    <a:pt x="0" y="629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11" name="Google Shape;19111;p63"/>
            <p:cNvSpPr/>
            <p:nvPr/>
          </p:nvSpPr>
          <p:spPr>
            <a:xfrm>
              <a:off x="2638025" y="148125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185" y="1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59" y="38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12" name="Google Shape;19112;p63"/>
            <p:cNvSpPr/>
            <p:nvPr/>
          </p:nvSpPr>
          <p:spPr>
            <a:xfrm>
              <a:off x="2642625" y="1470150"/>
              <a:ext cx="1875" cy="12050"/>
            </a:xfrm>
            <a:custGeom>
              <a:avLst/>
              <a:gdLst/>
              <a:ahLst/>
              <a:cxnLst/>
              <a:rect l="l" t="t" r="r" b="b"/>
              <a:pathLst>
                <a:path w="75" h="482" extrusionOk="0">
                  <a:moveTo>
                    <a:pt x="75" y="1"/>
                  </a:moveTo>
                  <a:lnTo>
                    <a:pt x="1" y="38"/>
                  </a:lnTo>
                  <a:lnTo>
                    <a:pt x="1" y="445"/>
                  </a:lnTo>
                  <a:lnTo>
                    <a:pt x="75" y="48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13" name="Google Shape;19113;p63"/>
            <p:cNvSpPr/>
            <p:nvPr/>
          </p:nvSpPr>
          <p:spPr>
            <a:xfrm>
              <a:off x="2605675" y="1484025"/>
              <a:ext cx="11100" cy="23125"/>
            </a:xfrm>
            <a:custGeom>
              <a:avLst/>
              <a:gdLst/>
              <a:ahLst/>
              <a:cxnLst/>
              <a:rect l="l" t="t" r="r" b="b"/>
              <a:pathLst>
                <a:path w="444" h="925" extrusionOk="0">
                  <a:moveTo>
                    <a:pt x="444" y="1"/>
                  </a:moveTo>
                  <a:lnTo>
                    <a:pt x="0" y="222"/>
                  </a:lnTo>
                  <a:lnTo>
                    <a:pt x="0" y="925"/>
                  </a:lnTo>
                  <a:lnTo>
                    <a:pt x="444" y="66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14" name="Google Shape;19114;p63"/>
            <p:cNvSpPr/>
            <p:nvPr/>
          </p:nvSpPr>
          <p:spPr>
            <a:xfrm>
              <a:off x="2608450" y="1486800"/>
              <a:ext cx="5550" cy="16650"/>
            </a:xfrm>
            <a:custGeom>
              <a:avLst/>
              <a:gdLst/>
              <a:ahLst/>
              <a:cxnLst/>
              <a:rect l="l" t="t" r="r" b="b"/>
              <a:pathLst>
                <a:path w="222" h="666" extrusionOk="0">
                  <a:moveTo>
                    <a:pt x="222" y="518"/>
                  </a:moveTo>
                  <a:lnTo>
                    <a:pt x="222" y="0"/>
                  </a:lnTo>
                  <a:lnTo>
                    <a:pt x="0" y="148"/>
                  </a:lnTo>
                  <a:lnTo>
                    <a:pt x="0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15" name="Google Shape;19115;p63"/>
            <p:cNvSpPr/>
            <p:nvPr/>
          </p:nvSpPr>
          <p:spPr>
            <a:xfrm>
              <a:off x="2608450" y="1499750"/>
              <a:ext cx="5550" cy="3700"/>
            </a:xfrm>
            <a:custGeom>
              <a:avLst/>
              <a:gdLst/>
              <a:ahLst/>
              <a:cxnLst/>
              <a:rect l="l" t="t" r="r" b="b"/>
              <a:pathLst>
                <a:path w="222" h="148" extrusionOk="0">
                  <a:moveTo>
                    <a:pt x="185" y="0"/>
                  </a:moveTo>
                  <a:lnTo>
                    <a:pt x="0" y="111"/>
                  </a:lnTo>
                  <a:lnTo>
                    <a:pt x="0" y="148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16" name="Google Shape;19116;p63"/>
            <p:cNvSpPr/>
            <p:nvPr/>
          </p:nvSpPr>
          <p:spPr>
            <a:xfrm>
              <a:off x="2613050" y="1486800"/>
              <a:ext cx="950" cy="12975"/>
            </a:xfrm>
            <a:custGeom>
              <a:avLst/>
              <a:gdLst/>
              <a:ahLst/>
              <a:cxnLst/>
              <a:rect l="l" t="t" r="r" b="b"/>
              <a:pathLst>
                <a:path w="38" h="519" extrusionOk="0">
                  <a:moveTo>
                    <a:pt x="38" y="0"/>
                  </a:moveTo>
                  <a:lnTo>
                    <a:pt x="1" y="74"/>
                  </a:lnTo>
                  <a:lnTo>
                    <a:pt x="1" y="518"/>
                  </a:lnTo>
                  <a:lnTo>
                    <a:pt x="38" y="51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17" name="Google Shape;19117;p63"/>
            <p:cNvSpPr/>
            <p:nvPr/>
          </p:nvSpPr>
          <p:spPr>
            <a:xfrm>
              <a:off x="2679600" y="724275"/>
              <a:ext cx="12975" cy="134050"/>
            </a:xfrm>
            <a:custGeom>
              <a:avLst/>
              <a:gdLst/>
              <a:ahLst/>
              <a:cxnLst/>
              <a:rect l="l" t="t" r="r" b="b"/>
              <a:pathLst>
                <a:path w="519" h="5362" extrusionOk="0">
                  <a:moveTo>
                    <a:pt x="1" y="1"/>
                  </a:moveTo>
                  <a:lnTo>
                    <a:pt x="1" y="5066"/>
                  </a:lnTo>
                  <a:lnTo>
                    <a:pt x="518" y="5361"/>
                  </a:lnTo>
                  <a:lnTo>
                    <a:pt x="518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18" name="Google Shape;19118;p63"/>
            <p:cNvSpPr/>
            <p:nvPr/>
          </p:nvSpPr>
          <p:spPr>
            <a:xfrm>
              <a:off x="2692550" y="724275"/>
              <a:ext cx="12950" cy="134050"/>
            </a:xfrm>
            <a:custGeom>
              <a:avLst/>
              <a:gdLst/>
              <a:ahLst/>
              <a:cxnLst/>
              <a:rect l="l" t="t" r="r" b="b"/>
              <a:pathLst>
                <a:path w="518" h="5362" extrusionOk="0">
                  <a:moveTo>
                    <a:pt x="518" y="1"/>
                  </a:moveTo>
                  <a:lnTo>
                    <a:pt x="0" y="296"/>
                  </a:lnTo>
                  <a:lnTo>
                    <a:pt x="0" y="5361"/>
                  </a:lnTo>
                  <a:lnTo>
                    <a:pt x="518" y="5066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19" name="Google Shape;19119;p63"/>
            <p:cNvSpPr/>
            <p:nvPr/>
          </p:nvSpPr>
          <p:spPr>
            <a:xfrm>
              <a:off x="2679600" y="717800"/>
              <a:ext cx="25900" cy="13900"/>
            </a:xfrm>
            <a:custGeom>
              <a:avLst/>
              <a:gdLst/>
              <a:ahLst/>
              <a:cxnLst/>
              <a:rect l="l" t="t" r="r" b="b"/>
              <a:pathLst>
                <a:path w="1036" h="556" extrusionOk="0">
                  <a:moveTo>
                    <a:pt x="518" y="1"/>
                  </a:moveTo>
                  <a:lnTo>
                    <a:pt x="1" y="260"/>
                  </a:lnTo>
                  <a:lnTo>
                    <a:pt x="518" y="555"/>
                  </a:lnTo>
                  <a:lnTo>
                    <a:pt x="1036" y="260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20" name="Google Shape;19120;p63"/>
            <p:cNvSpPr/>
            <p:nvPr/>
          </p:nvSpPr>
          <p:spPr>
            <a:xfrm>
              <a:off x="2773875" y="671600"/>
              <a:ext cx="12050" cy="134050"/>
            </a:xfrm>
            <a:custGeom>
              <a:avLst/>
              <a:gdLst/>
              <a:ahLst/>
              <a:cxnLst/>
              <a:rect l="l" t="t" r="r" b="b"/>
              <a:pathLst>
                <a:path w="482" h="5362" extrusionOk="0">
                  <a:moveTo>
                    <a:pt x="1" y="0"/>
                  </a:moveTo>
                  <a:lnTo>
                    <a:pt x="1" y="5065"/>
                  </a:lnTo>
                  <a:lnTo>
                    <a:pt x="481" y="5361"/>
                  </a:lnTo>
                  <a:lnTo>
                    <a:pt x="481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21" name="Google Shape;19121;p63"/>
            <p:cNvSpPr/>
            <p:nvPr/>
          </p:nvSpPr>
          <p:spPr>
            <a:xfrm>
              <a:off x="2785900" y="671600"/>
              <a:ext cx="12975" cy="134050"/>
            </a:xfrm>
            <a:custGeom>
              <a:avLst/>
              <a:gdLst/>
              <a:ahLst/>
              <a:cxnLst/>
              <a:rect l="l" t="t" r="r" b="b"/>
              <a:pathLst>
                <a:path w="519" h="5362" extrusionOk="0">
                  <a:moveTo>
                    <a:pt x="518" y="0"/>
                  </a:moveTo>
                  <a:lnTo>
                    <a:pt x="0" y="259"/>
                  </a:lnTo>
                  <a:lnTo>
                    <a:pt x="0" y="5361"/>
                  </a:lnTo>
                  <a:lnTo>
                    <a:pt x="518" y="5065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22" name="Google Shape;19122;p63"/>
            <p:cNvSpPr/>
            <p:nvPr/>
          </p:nvSpPr>
          <p:spPr>
            <a:xfrm>
              <a:off x="2744300" y="704875"/>
              <a:ext cx="48100" cy="141425"/>
            </a:xfrm>
            <a:custGeom>
              <a:avLst/>
              <a:gdLst/>
              <a:ahLst/>
              <a:cxnLst/>
              <a:rect l="l" t="t" r="r" b="b"/>
              <a:pathLst>
                <a:path w="1924" h="5657" extrusionOk="0">
                  <a:moveTo>
                    <a:pt x="1627" y="5472"/>
                  </a:moveTo>
                  <a:cubicBezTo>
                    <a:pt x="1406" y="5583"/>
                    <a:pt x="1036" y="5657"/>
                    <a:pt x="703" y="5583"/>
                  </a:cubicBezTo>
                  <a:cubicBezTo>
                    <a:pt x="555" y="5546"/>
                    <a:pt x="370" y="5509"/>
                    <a:pt x="297" y="5472"/>
                  </a:cubicBezTo>
                  <a:cubicBezTo>
                    <a:pt x="112" y="5324"/>
                    <a:pt x="1" y="5176"/>
                    <a:pt x="1" y="5028"/>
                  </a:cubicBezTo>
                  <a:lnTo>
                    <a:pt x="1" y="5028"/>
                  </a:lnTo>
                  <a:lnTo>
                    <a:pt x="1" y="0"/>
                  </a:lnTo>
                  <a:lnTo>
                    <a:pt x="1923" y="518"/>
                  </a:lnTo>
                  <a:lnTo>
                    <a:pt x="1923" y="5028"/>
                  </a:lnTo>
                  <a:cubicBezTo>
                    <a:pt x="1923" y="5176"/>
                    <a:pt x="1812" y="5324"/>
                    <a:pt x="1627" y="54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23" name="Google Shape;19123;p63"/>
            <p:cNvSpPr/>
            <p:nvPr/>
          </p:nvSpPr>
          <p:spPr>
            <a:xfrm>
              <a:off x="2773875" y="664200"/>
              <a:ext cx="25000" cy="13900"/>
            </a:xfrm>
            <a:custGeom>
              <a:avLst/>
              <a:gdLst/>
              <a:ahLst/>
              <a:cxnLst/>
              <a:rect l="l" t="t" r="r" b="b"/>
              <a:pathLst>
                <a:path w="1000" h="556" extrusionOk="0">
                  <a:moveTo>
                    <a:pt x="481" y="0"/>
                  </a:moveTo>
                  <a:lnTo>
                    <a:pt x="1" y="296"/>
                  </a:lnTo>
                  <a:lnTo>
                    <a:pt x="481" y="555"/>
                  </a:lnTo>
                  <a:lnTo>
                    <a:pt x="999" y="296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24" name="Google Shape;19124;p63"/>
            <p:cNvSpPr/>
            <p:nvPr/>
          </p:nvSpPr>
          <p:spPr>
            <a:xfrm>
              <a:off x="2691625" y="656800"/>
              <a:ext cx="107250" cy="74900"/>
            </a:xfrm>
            <a:custGeom>
              <a:avLst/>
              <a:gdLst/>
              <a:ahLst/>
              <a:cxnLst/>
              <a:rect l="l" t="t" r="r" b="b"/>
              <a:pathLst>
                <a:path w="4290" h="2996" extrusionOk="0">
                  <a:moveTo>
                    <a:pt x="4252" y="1"/>
                  </a:moveTo>
                  <a:lnTo>
                    <a:pt x="0" y="2441"/>
                  </a:lnTo>
                  <a:lnTo>
                    <a:pt x="0" y="2995"/>
                  </a:lnTo>
                  <a:lnTo>
                    <a:pt x="4289" y="592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25" name="Google Shape;19125;p63"/>
            <p:cNvSpPr/>
            <p:nvPr/>
          </p:nvSpPr>
          <p:spPr>
            <a:xfrm>
              <a:off x="2679600" y="649400"/>
              <a:ext cx="118350" cy="68425"/>
            </a:xfrm>
            <a:custGeom>
              <a:avLst/>
              <a:gdLst/>
              <a:ahLst/>
              <a:cxnLst/>
              <a:rect l="l" t="t" r="r" b="b"/>
              <a:pathLst>
                <a:path w="4734" h="2737" extrusionOk="0">
                  <a:moveTo>
                    <a:pt x="4252" y="1"/>
                  </a:moveTo>
                  <a:lnTo>
                    <a:pt x="1" y="2404"/>
                  </a:lnTo>
                  <a:lnTo>
                    <a:pt x="481" y="2737"/>
                  </a:lnTo>
                  <a:lnTo>
                    <a:pt x="4733" y="297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26" name="Google Shape;19126;p63"/>
            <p:cNvSpPr/>
            <p:nvPr/>
          </p:nvSpPr>
          <p:spPr>
            <a:xfrm>
              <a:off x="2679600" y="709500"/>
              <a:ext cx="12050" cy="22200"/>
            </a:xfrm>
            <a:custGeom>
              <a:avLst/>
              <a:gdLst/>
              <a:ahLst/>
              <a:cxnLst/>
              <a:rect l="l" t="t" r="r" b="b"/>
              <a:pathLst>
                <a:path w="482" h="888" extrusionOk="0">
                  <a:moveTo>
                    <a:pt x="1" y="0"/>
                  </a:moveTo>
                  <a:lnTo>
                    <a:pt x="1" y="592"/>
                  </a:lnTo>
                  <a:lnTo>
                    <a:pt x="481" y="887"/>
                  </a:lnTo>
                  <a:lnTo>
                    <a:pt x="481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27" name="Google Shape;19127;p63"/>
            <p:cNvSpPr/>
            <p:nvPr/>
          </p:nvSpPr>
          <p:spPr>
            <a:xfrm>
              <a:off x="2679600" y="649400"/>
              <a:ext cx="118350" cy="68425"/>
            </a:xfrm>
            <a:custGeom>
              <a:avLst/>
              <a:gdLst/>
              <a:ahLst/>
              <a:cxnLst/>
              <a:rect l="l" t="t" r="r" b="b"/>
              <a:pathLst>
                <a:path w="4734" h="2737" extrusionOk="0">
                  <a:moveTo>
                    <a:pt x="4252" y="1"/>
                  </a:moveTo>
                  <a:lnTo>
                    <a:pt x="1" y="2404"/>
                  </a:lnTo>
                  <a:lnTo>
                    <a:pt x="481" y="2737"/>
                  </a:lnTo>
                  <a:lnTo>
                    <a:pt x="4733" y="297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6B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28" name="Google Shape;19128;p63"/>
            <p:cNvSpPr/>
            <p:nvPr/>
          </p:nvSpPr>
          <p:spPr>
            <a:xfrm>
              <a:off x="2736925" y="691000"/>
              <a:ext cx="61950" cy="50875"/>
            </a:xfrm>
            <a:custGeom>
              <a:avLst/>
              <a:gdLst/>
              <a:ahLst/>
              <a:cxnLst/>
              <a:rect l="l" t="t" r="r" b="b"/>
              <a:pathLst>
                <a:path w="2478" h="2035" extrusionOk="0">
                  <a:moveTo>
                    <a:pt x="0" y="1"/>
                  </a:moveTo>
                  <a:lnTo>
                    <a:pt x="0" y="592"/>
                  </a:lnTo>
                  <a:lnTo>
                    <a:pt x="2477" y="2034"/>
                  </a:lnTo>
                  <a:lnTo>
                    <a:pt x="2477" y="14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29" name="Google Shape;19129;p63"/>
            <p:cNvSpPr/>
            <p:nvPr/>
          </p:nvSpPr>
          <p:spPr>
            <a:xfrm>
              <a:off x="2736925" y="684525"/>
              <a:ext cx="73025" cy="42550"/>
            </a:xfrm>
            <a:custGeom>
              <a:avLst/>
              <a:gdLst/>
              <a:ahLst/>
              <a:cxnLst/>
              <a:rect l="l" t="t" r="r" b="b"/>
              <a:pathLst>
                <a:path w="2921" h="1702" extrusionOk="0">
                  <a:moveTo>
                    <a:pt x="481" y="1"/>
                  </a:moveTo>
                  <a:lnTo>
                    <a:pt x="0" y="260"/>
                  </a:lnTo>
                  <a:lnTo>
                    <a:pt x="2477" y="1702"/>
                  </a:lnTo>
                  <a:lnTo>
                    <a:pt x="2921" y="1406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30" name="Google Shape;19130;p63"/>
            <p:cNvSpPr/>
            <p:nvPr/>
          </p:nvSpPr>
          <p:spPr>
            <a:xfrm>
              <a:off x="2798850" y="719650"/>
              <a:ext cx="11100" cy="22225"/>
            </a:xfrm>
            <a:custGeom>
              <a:avLst/>
              <a:gdLst/>
              <a:ahLst/>
              <a:cxnLst/>
              <a:rect l="l" t="t" r="r" b="b"/>
              <a:pathLst>
                <a:path w="444" h="889" extrusionOk="0">
                  <a:moveTo>
                    <a:pt x="444" y="1"/>
                  </a:moveTo>
                  <a:lnTo>
                    <a:pt x="0" y="297"/>
                  </a:lnTo>
                  <a:lnTo>
                    <a:pt x="0" y="888"/>
                  </a:lnTo>
                  <a:lnTo>
                    <a:pt x="444" y="55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31" name="Google Shape;19131;p63"/>
            <p:cNvSpPr/>
            <p:nvPr/>
          </p:nvSpPr>
          <p:spPr>
            <a:xfrm>
              <a:off x="2789600" y="704875"/>
              <a:ext cx="2800" cy="16650"/>
            </a:xfrm>
            <a:custGeom>
              <a:avLst/>
              <a:gdLst/>
              <a:ahLst/>
              <a:cxnLst/>
              <a:rect l="l" t="t" r="r" b="b"/>
              <a:pathLst>
                <a:path w="112" h="666" extrusionOk="0">
                  <a:moveTo>
                    <a:pt x="111" y="0"/>
                  </a:moveTo>
                  <a:lnTo>
                    <a:pt x="0" y="37"/>
                  </a:lnTo>
                  <a:lnTo>
                    <a:pt x="0" y="666"/>
                  </a:lnTo>
                  <a:lnTo>
                    <a:pt x="111" y="59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32" name="Google Shape;19132;p63"/>
            <p:cNvSpPr/>
            <p:nvPr/>
          </p:nvSpPr>
          <p:spPr>
            <a:xfrm>
              <a:off x="2748000" y="701175"/>
              <a:ext cx="25900" cy="29600"/>
            </a:xfrm>
            <a:custGeom>
              <a:avLst/>
              <a:gdLst/>
              <a:ahLst/>
              <a:cxnLst/>
              <a:rect l="l" t="t" r="r" b="b"/>
              <a:pathLst>
                <a:path w="1036" h="1184" extrusionOk="0">
                  <a:moveTo>
                    <a:pt x="1" y="0"/>
                  </a:moveTo>
                  <a:lnTo>
                    <a:pt x="1" y="555"/>
                  </a:lnTo>
                  <a:lnTo>
                    <a:pt x="1036" y="1183"/>
                  </a:lnTo>
                  <a:lnTo>
                    <a:pt x="1036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33" name="Google Shape;19133;p63"/>
            <p:cNvSpPr/>
            <p:nvPr/>
          </p:nvSpPr>
          <p:spPr>
            <a:xfrm>
              <a:off x="2773875" y="714100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112" y="1"/>
                  </a:moveTo>
                  <a:lnTo>
                    <a:pt x="1" y="112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6B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34" name="Google Shape;19134;p63"/>
            <p:cNvSpPr/>
            <p:nvPr/>
          </p:nvSpPr>
          <p:spPr>
            <a:xfrm>
              <a:off x="2788675" y="704875"/>
              <a:ext cx="3725" cy="2800"/>
            </a:xfrm>
            <a:custGeom>
              <a:avLst/>
              <a:gdLst/>
              <a:ahLst/>
              <a:cxnLst/>
              <a:rect l="l" t="t" r="r" b="b"/>
              <a:pathLst>
                <a:path w="149" h="112" extrusionOk="0">
                  <a:moveTo>
                    <a:pt x="148" y="0"/>
                  </a:move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6B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35" name="Google Shape;19135;p63"/>
            <p:cNvSpPr/>
            <p:nvPr/>
          </p:nvSpPr>
          <p:spPr>
            <a:xfrm>
              <a:off x="2736925" y="684525"/>
              <a:ext cx="73025" cy="42550"/>
            </a:xfrm>
            <a:custGeom>
              <a:avLst/>
              <a:gdLst/>
              <a:ahLst/>
              <a:cxnLst/>
              <a:rect l="l" t="t" r="r" b="b"/>
              <a:pathLst>
                <a:path w="2921" h="1702" extrusionOk="0">
                  <a:moveTo>
                    <a:pt x="481" y="1"/>
                  </a:moveTo>
                  <a:lnTo>
                    <a:pt x="0" y="260"/>
                  </a:lnTo>
                  <a:lnTo>
                    <a:pt x="555" y="592"/>
                  </a:lnTo>
                  <a:lnTo>
                    <a:pt x="444" y="666"/>
                  </a:lnTo>
                  <a:lnTo>
                    <a:pt x="1479" y="1295"/>
                  </a:lnTo>
                  <a:lnTo>
                    <a:pt x="1590" y="1184"/>
                  </a:lnTo>
                  <a:lnTo>
                    <a:pt x="2477" y="1702"/>
                  </a:lnTo>
                  <a:lnTo>
                    <a:pt x="2921" y="1406"/>
                  </a:lnTo>
                  <a:lnTo>
                    <a:pt x="2070" y="925"/>
                  </a:lnTo>
                  <a:lnTo>
                    <a:pt x="2218" y="814"/>
                  </a:lnTo>
                  <a:lnTo>
                    <a:pt x="1146" y="223"/>
                  </a:lnTo>
                  <a:lnTo>
                    <a:pt x="1035" y="297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6B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36" name="Google Shape;19136;p63"/>
            <p:cNvSpPr/>
            <p:nvPr/>
          </p:nvSpPr>
          <p:spPr>
            <a:xfrm>
              <a:off x="2746150" y="761250"/>
              <a:ext cx="11125" cy="134050"/>
            </a:xfrm>
            <a:custGeom>
              <a:avLst/>
              <a:gdLst/>
              <a:ahLst/>
              <a:cxnLst/>
              <a:rect l="l" t="t" r="r" b="b"/>
              <a:pathLst>
                <a:path w="445" h="5362" extrusionOk="0">
                  <a:moveTo>
                    <a:pt x="1" y="0"/>
                  </a:moveTo>
                  <a:lnTo>
                    <a:pt x="1" y="5102"/>
                  </a:lnTo>
                  <a:lnTo>
                    <a:pt x="444" y="5361"/>
                  </a:lnTo>
                  <a:lnTo>
                    <a:pt x="444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37" name="Google Shape;19137;p63"/>
            <p:cNvSpPr/>
            <p:nvPr/>
          </p:nvSpPr>
          <p:spPr>
            <a:xfrm>
              <a:off x="2757250" y="761250"/>
              <a:ext cx="12950" cy="134050"/>
            </a:xfrm>
            <a:custGeom>
              <a:avLst/>
              <a:gdLst/>
              <a:ahLst/>
              <a:cxnLst/>
              <a:rect l="l" t="t" r="r" b="b"/>
              <a:pathLst>
                <a:path w="518" h="5362" extrusionOk="0">
                  <a:moveTo>
                    <a:pt x="518" y="0"/>
                  </a:moveTo>
                  <a:lnTo>
                    <a:pt x="0" y="296"/>
                  </a:lnTo>
                  <a:lnTo>
                    <a:pt x="0" y="5361"/>
                  </a:lnTo>
                  <a:lnTo>
                    <a:pt x="518" y="5102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38" name="Google Shape;19138;p63"/>
            <p:cNvSpPr/>
            <p:nvPr/>
          </p:nvSpPr>
          <p:spPr>
            <a:xfrm>
              <a:off x="2746150" y="754775"/>
              <a:ext cx="24050" cy="13900"/>
            </a:xfrm>
            <a:custGeom>
              <a:avLst/>
              <a:gdLst/>
              <a:ahLst/>
              <a:cxnLst/>
              <a:rect l="l" t="t" r="r" b="b"/>
              <a:pathLst>
                <a:path w="962" h="556" extrusionOk="0">
                  <a:moveTo>
                    <a:pt x="444" y="1"/>
                  </a:moveTo>
                  <a:lnTo>
                    <a:pt x="1" y="259"/>
                  </a:lnTo>
                  <a:lnTo>
                    <a:pt x="444" y="555"/>
                  </a:lnTo>
                  <a:lnTo>
                    <a:pt x="962" y="25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39" name="Google Shape;19139;p63"/>
            <p:cNvSpPr/>
            <p:nvPr/>
          </p:nvSpPr>
          <p:spPr>
            <a:xfrm>
              <a:off x="2839500" y="708575"/>
              <a:ext cx="11125" cy="134025"/>
            </a:xfrm>
            <a:custGeom>
              <a:avLst/>
              <a:gdLst/>
              <a:ahLst/>
              <a:cxnLst/>
              <a:rect l="l" t="t" r="r" b="b"/>
              <a:pathLst>
                <a:path w="445" h="5361" extrusionOk="0">
                  <a:moveTo>
                    <a:pt x="1" y="0"/>
                  </a:moveTo>
                  <a:lnTo>
                    <a:pt x="1" y="5065"/>
                  </a:lnTo>
                  <a:lnTo>
                    <a:pt x="444" y="5361"/>
                  </a:lnTo>
                  <a:lnTo>
                    <a:pt x="444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40" name="Google Shape;19140;p63"/>
            <p:cNvSpPr/>
            <p:nvPr/>
          </p:nvSpPr>
          <p:spPr>
            <a:xfrm>
              <a:off x="2850600" y="708575"/>
              <a:ext cx="12950" cy="134025"/>
            </a:xfrm>
            <a:custGeom>
              <a:avLst/>
              <a:gdLst/>
              <a:ahLst/>
              <a:cxnLst/>
              <a:rect l="l" t="t" r="r" b="b"/>
              <a:pathLst>
                <a:path w="518" h="5361" extrusionOk="0">
                  <a:moveTo>
                    <a:pt x="518" y="0"/>
                  </a:moveTo>
                  <a:lnTo>
                    <a:pt x="0" y="259"/>
                  </a:lnTo>
                  <a:lnTo>
                    <a:pt x="0" y="5361"/>
                  </a:lnTo>
                  <a:lnTo>
                    <a:pt x="518" y="5065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41" name="Google Shape;19141;p63"/>
            <p:cNvSpPr/>
            <p:nvPr/>
          </p:nvSpPr>
          <p:spPr>
            <a:xfrm>
              <a:off x="2839500" y="701175"/>
              <a:ext cx="24050" cy="13875"/>
            </a:xfrm>
            <a:custGeom>
              <a:avLst/>
              <a:gdLst/>
              <a:ahLst/>
              <a:cxnLst/>
              <a:rect l="l" t="t" r="r" b="b"/>
              <a:pathLst>
                <a:path w="962" h="555" extrusionOk="0">
                  <a:moveTo>
                    <a:pt x="444" y="0"/>
                  </a:moveTo>
                  <a:lnTo>
                    <a:pt x="1" y="296"/>
                  </a:lnTo>
                  <a:lnTo>
                    <a:pt x="444" y="555"/>
                  </a:lnTo>
                  <a:lnTo>
                    <a:pt x="962" y="296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42" name="Google Shape;19142;p63"/>
            <p:cNvSpPr/>
            <p:nvPr/>
          </p:nvSpPr>
          <p:spPr>
            <a:xfrm>
              <a:off x="2757250" y="694700"/>
              <a:ext cx="106300" cy="73975"/>
            </a:xfrm>
            <a:custGeom>
              <a:avLst/>
              <a:gdLst/>
              <a:ahLst/>
              <a:cxnLst/>
              <a:rect l="l" t="t" r="r" b="b"/>
              <a:pathLst>
                <a:path w="4252" h="2959" extrusionOk="0">
                  <a:moveTo>
                    <a:pt x="4252" y="1"/>
                  </a:moveTo>
                  <a:lnTo>
                    <a:pt x="0" y="2404"/>
                  </a:lnTo>
                  <a:lnTo>
                    <a:pt x="0" y="2958"/>
                  </a:lnTo>
                  <a:lnTo>
                    <a:pt x="4252" y="555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43" name="Google Shape;19143;p63"/>
            <p:cNvSpPr/>
            <p:nvPr/>
          </p:nvSpPr>
          <p:spPr>
            <a:xfrm>
              <a:off x="2744300" y="686375"/>
              <a:ext cx="119250" cy="68425"/>
            </a:xfrm>
            <a:custGeom>
              <a:avLst/>
              <a:gdLst/>
              <a:ahLst/>
              <a:cxnLst/>
              <a:rect l="l" t="t" r="r" b="b"/>
              <a:pathLst>
                <a:path w="4770" h="2737" extrusionOk="0">
                  <a:moveTo>
                    <a:pt x="4252" y="1"/>
                  </a:moveTo>
                  <a:lnTo>
                    <a:pt x="1" y="2441"/>
                  </a:lnTo>
                  <a:lnTo>
                    <a:pt x="518" y="2737"/>
                  </a:lnTo>
                  <a:lnTo>
                    <a:pt x="4770" y="334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44" name="Google Shape;19144;p63"/>
            <p:cNvSpPr/>
            <p:nvPr/>
          </p:nvSpPr>
          <p:spPr>
            <a:xfrm>
              <a:off x="2744300" y="746450"/>
              <a:ext cx="12975" cy="22225"/>
            </a:xfrm>
            <a:custGeom>
              <a:avLst/>
              <a:gdLst/>
              <a:ahLst/>
              <a:cxnLst/>
              <a:rect l="l" t="t" r="r" b="b"/>
              <a:pathLst>
                <a:path w="519" h="889" extrusionOk="0">
                  <a:moveTo>
                    <a:pt x="1" y="1"/>
                  </a:moveTo>
                  <a:lnTo>
                    <a:pt x="75" y="592"/>
                  </a:lnTo>
                  <a:lnTo>
                    <a:pt x="518" y="888"/>
                  </a:lnTo>
                  <a:lnTo>
                    <a:pt x="518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45" name="Google Shape;19145;p63"/>
            <p:cNvSpPr/>
            <p:nvPr/>
          </p:nvSpPr>
          <p:spPr>
            <a:xfrm>
              <a:off x="2744300" y="686375"/>
              <a:ext cx="119250" cy="68425"/>
            </a:xfrm>
            <a:custGeom>
              <a:avLst/>
              <a:gdLst/>
              <a:ahLst/>
              <a:cxnLst/>
              <a:rect l="l" t="t" r="r" b="b"/>
              <a:pathLst>
                <a:path w="4770" h="2737" extrusionOk="0">
                  <a:moveTo>
                    <a:pt x="4252" y="1"/>
                  </a:moveTo>
                  <a:lnTo>
                    <a:pt x="1" y="2404"/>
                  </a:lnTo>
                  <a:lnTo>
                    <a:pt x="518" y="2737"/>
                  </a:lnTo>
                  <a:lnTo>
                    <a:pt x="4770" y="334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6B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46" name="Google Shape;19146;p63"/>
            <p:cNvSpPr/>
            <p:nvPr/>
          </p:nvSpPr>
          <p:spPr>
            <a:xfrm>
              <a:off x="2773875" y="714100"/>
              <a:ext cx="2800" cy="16675"/>
            </a:xfrm>
            <a:custGeom>
              <a:avLst/>
              <a:gdLst/>
              <a:ahLst/>
              <a:cxnLst/>
              <a:rect l="l" t="t" r="r" b="b"/>
              <a:pathLst>
                <a:path w="112" h="667" extrusionOk="0">
                  <a:moveTo>
                    <a:pt x="112" y="1"/>
                  </a:moveTo>
                  <a:lnTo>
                    <a:pt x="1" y="112"/>
                  </a:lnTo>
                  <a:lnTo>
                    <a:pt x="1" y="666"/>
                  </a:lnTo>
                  <a:lnTo>
                    <a:pt x="112" y="59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33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47" name="Google Shape;19147;p63"/>
            <p:cNvSpPr/>
            <p:nvPr/>
          </p:nvSpPr>
          <p:spPr>
            <a:xfrm>
              <a:off x="2764650" y="697475"/>
              <a:ext cx="15725" cy="11125"/>
            </a:xfrm>
            <a:custGeom>
              <a:avLst/>
              <a:gdLst/>
              <a:ahLst/>
              <a:cxnLst/>
              <a:rect l="l" t="t" r="r" b="b"/>
              <a:pathLst>
                <a:path w="629" h="445" extrusionOk="0">
                  <a:moveTo>
                    <a:pt x="0" y="0"/>
                  </a:moveTo>
                  <a:lnTo>
                    <a:pt x="0" y="333"/>
                  </a:lnTo>
                  <a:lnTo>
                    <a:pt x="0" y="407"/>
                  </a:lnTo>
                  <a:cubicBezTo>
                    <a:pt x="0" y="444"/>
                    <a:pt x="37" y="444"/>
                    <a:pt x="37" y="444"/>
                  </a:cubicBezTo>
                  <a:lnTo>
                    <a:pt x="407" y="444"/>
                  </a:lnTo>
                  <a:cubicBezTo>
                    <a:pt x="555" y="444"/>
                    <a:pt x="629" y="333"/>
                    <a:pt x="629" y="259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48" name="Google Shape;19148;p63"/>
            <p:cNvSpPr/>
            <p:nvPr/>
          </p:nvSpPr>
          <p:spPr>
            <a:xfrm>
              <a:off x="2767425" y="695625"/>
              <a:ext cx="7400" cy="12975"/>
            </a:xfrm>
            <a:custGeom>
              <a:avLst/>
              <a:gdLst/>
              <a:ahLst/>
              <a:cxnLst/>
              <a:rect l="l" t="t" r="r" b="b"/>
              <a:pathLst>
                <a:path w="296" h="519" extrusionOk="0">
                  <a:moveTo>
                    <a:pt x="0" y="1"/>
                  </a:moveTo>
                  <a:lnTo>
                    <a:pt x="0" y="518"/>
                  </a:lnTo>
                  <a:lnTo>
                    <a:pt x="296" y="51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49" name="Google Shape;19149;p63"/>
            <p:cNvSpPr/>
            <p:nvPr/>
          </p:nvSpPr>
          <p:spPr>
            <a:xfrm>
              <a:off x="2761875" y="697475"/>
              <a:ext cx="3725" cy="11125"/>
            </a:xfrm>
            <a:custGeom>
              <a:avLst/>
              <a:gdLst/>
              <a:ahLst/>
              <a:cxnLst/>
              <a:rect l="l" t="t" r="r" b="b"/>
              <a:pathLst>
                <a:path w="149" h="445" extrusionOk="0">
                  <a:moveTo>
                    <a:pt x="0" y="0"/>
                  </a:moveTo>
                  <a:lnTo>
                    <a:pt x="0" y="333"/>
                  </a:lnTo>
                  <a:lnTo>
                    <a:pt x="0" y="407"/>
                  </a:lnTo>
                  <a:cubicBezTo>
                    <a:pt x="0" y="444"/>
                    <a:pt x="37" y="444"/>
                    <a:pt x="37" y="444"/>
                  </a:cubicBezTo>
                  <a:lnTo>
                    <a:pt x="148" y="44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50" name="Google Shape;19150;p63"/>
            <p:cNvSpPr/>
            <p:nvPr/>
          </p:nvSpPr>
          <p:spPr>
            <a:xfrm>
              <a:off x="2759100" y="690075"/>
              <a:ext cx="21275" cy="11125"/>
            </a:xfrm>
            <a:custGeom>
              <a:avLst/>
              <a:gdLst/>
              <a:ahLst/>
              <a:cxnLst/>
              <a:rect l="l" t="t" r="r" b="b"/>
              <a:pathLst>
                <a:path w="851" h="445" extrusionOk="0">
                  <a:moveTo>
                    <a:pt x="444" y="1"/>
                  </a:moveTo>
                  <a:cubicBezTo>
                    <a:pt x="333" y="1"/>
                    <a:pt x="296" y="38"/>
                    <a:pt x="259" y="38"/>
                  </a:cubicBezTo>
                  <a:lnTo>
                    <a:pt x="185" y="38"/>
                  </a:lnTo>
                  <a:cubicBezTo>
                    <a:pt x="74" y="75"/>
                    <a:pt x="0" y="149"/>
                    <a:pt x="0" y="223"/>
                  </a:cubicBezTo>
                  <a:cubicBezTo>
                    <a:pt x="0" y="259"/>
                    <a:pt x="111" y="370"/>
                    <a:pt x="259" y="407"/>
                  </a:cubicBezTo>
                  <a:cubicBezTo>
                    <a:pt x="296" y="444"/>
                    <a:pt x="333" y="444"/>
                    <a:pt x="444" y="444"/>
                  </a:cubicBezTo>
                  <a:cubicBezTo>
                    <a:pt x="518" y="444"/>
                    <a:pt x="592" y="407"/>
                    <a:pt x="629" y="407"/>
                  </a:cubicBezTo>
                  <a:cubicBezTo>
                    <a:pt x="777" y="407"/>
                    <a:pt x="851" y="333"/>
                    <a:pt x="851" y="223"/>
                  </a:cubicBezTo>
                  <a:cubicBezTo>
                    <a:pt x="851" y="149"/>
                    <a:pt x="777" y="75"/>
                    <a:pt x="629" y="38"/>
                  </a:cubicBezTo>
                  <a:cubicBezTo>
                    <a:pt x="592" y="1"/>
                    <a:pt x="518" y="1"/>
                    <a:pt x="444" y="1"/>
                  </a:cubicBez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51" name="Google Shape;19151;p63"/>
            <p:cNvSpPr/>
            <p:nvPr/>
          </p:nvSpPr>
          <p:spPr>
            <a:xfrm>
              <a:off x="2762800" y="695625"/>
              <a:ext cx="16650" cy="5575"/>
            </a:xfrm>
            <a:custGeom>
              <a:avLst/>
              <a:gdLst/>
              <a:ahLst/>
              <a:cxnLst/>
              <a:rect l="l" t="t" r="r" b="b"/>
              <a:pathLst>
                <a:path w="666" h="223" extrusionOk="0">
                  <a:moveTo>
                    <a:pt x="666" y="1"/>
                  </a:moveTo>
                  <a:cubicBezTo>
                    <a:pt x="666" y="29"/>
                    <a:pt x="662" y="53"/>
                    <a:pt x="654" y="74"/>
                  </a:cubicBezTo>
                  <a:lnTo>
                    <a:pt x="666" y="74"/>
                  </a:lnTo>
                  <a:lnTo>
                    <a:pt x="666" y="1"/>
                  </a:lnTo>
                  <a:close/>
                  <a:moveTo>
                    <a:pt x="0" y="74"/>
                  </a:moveTo>
                  <a:lnTo>
                    <a:pt x="0" y="148"/>
                  </a:lnTo>
                  <a:lnTo>
                    <a:pt x="0" y="185"/>
                  </a:lnTo>
                  <a:cubicBezTo>
                    <a:pt x="0" y="222"/>
                    <a:pt x="74" y="222"/>
                    <a:pt x="74" y="222"/>
                  </a:cubicBezTo>
                  <a:lnTo>
                    <a:pt x="444" y="222"/>
                  </a:lnTo>
                  <a:cubicBezTo>
                    <a:pt x="533" y="192"/>
                    <a:pt x="623" y="163"/>
                    <a:pt x="654" y="74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52" name="Google Shape;19152;p63"/>
            <p:cNvSpPr/>
            <p:nvPr/>
          </p:nvSpPr>
          <p:spPr>
            <a:xfrm>
              <a:off x="2767425" y="695625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0" y="1"/>
                  </a:moveTo>
                  <a:lnTo>
                    <a:pt x="0" y="222"/>
                  </a:lnTo>
                  <a:lnTo>
                    <a:pt x="296" y="222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53" name="Google Shape;19153;p63"/>
            <p:cNvSpPr/>
            <p:nvPr/>
          </p:nvSpPr>
          <p:spPr>
            <a:xfrm>
              <a:off x="2761875" y="697475"/>
              <a:ext cx="3725" cy="3725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0" y="0"/>
                  </a:moveTo>
                  <a:lnTo>
                    <a:pt x="0" y="74"/>
                  </a:lnTo>
                  <a:lnTo>
                    <a:pt x="0" y="111"/>
                  </a:lnTo>
                  <a:cubicBezTo>
                    <a:pt x="0" y="148"/>
                    <a:pt x="37" y="148"/>
                    <a:pt x="37" y="148"/>
                  </a:cubicBezTo>
                  <a:lnTo>
                    <a:pt x="148" y="14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505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54" name="Google Shape;19154;p63"/>
            <p:cNvSpPr/>
            <p:nvPr/>
          </p:nvSpPr>
          <p:spPr>
            <a:xfrm>
              <a:off x="2758175" y="690075"/>
              <a:ext cx="21275" cy="11125"/>
            </a:xfrm>
            <a:custGeom>
              <a:avLst/>
              <a:gdLst/>
              <a:ahLst/>
              <a:cxnLst/>
              <a:rect l="l" t="t" r="r" b="b"/>
              <a:pathLst>
                <a:path w="851" h="445" extrusionOk="0">
                  <a:moveTo>
                    <a:pt x="444" y="1"/>
                  </a:moveTo>
                  <a:cubicBezTo>
                    <a:pt x="333" y="1"/>
                    <a:pt x="296" y="38"/>
                    <a:pt x="222" y="38"/>
                  </a:cubicBezTo>
                  <a:lnTo>
                    <a:pt x="185" y="38"/>
                  </a:lnTo>
                  <a:cubicBezTo>
                    <a:pt x="37" y="75"/>
                    <a:pt x="0" y="149"/>
                    <a:pt x="0" y="223"/>
                  </a:cubicBezTo>
                  <a:cubicBezTo>
                    <a:pt x="0" y="296"/>
                    <a:pt x="111" y="370"/>
                    <a:pt x="222" y="407"/>
                  </a:cubicBezTo>
                  <a:cubicBezTo>
                    <a:pt x="296" y="444"/>
                    <a:pt x="370" y="444"/>
                    <a:pt x="444" y="444"/>
                  </a:cubicBezTo>
                  <a:cubicBezTo>
                    <a:pt x="518" y="444"/>
                    <a:pt x="555" y="407"/>
                    <a:pt x="629" y="407"/>
                  </a:cubicBezTo>
                  <a:cubicBezTo>
                    <a:pt x="740" y="407"/>
                    <a:pt x="851" y="333"/>
                    <a:pt x="851" y="223"/>
                  </a:cubicBezTo>
                  <a:cubicBezTo>
                    <a:pt x="851" y="149"/>
                    <a:pt x="740" y="38"/>
                    <a:pt x="629" y="38"/>
                  </a:cubicBezTo>
                  <a:cubicBezTo>
                    <a:pt x="555" y="1"/>
                    <a:pt x="481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55" name="Google Shape;19155;p63"/>
            <p:cNvSpPr/>
            <p:nvPr/>
          </p:nvSpPr>
          <p:spPr>
            <a:xfrm>
              <a:off x="2760950" y="681750"/>
              <a:ext cx="15725" cy="7425"/>
            </a:xfrm>
            <a:custGeom>
              <a:avLst/>
              <a:gdLst/>
              <a:ahLst/>
              <a:cxnLst/>
              <a:rect l="l" t="t" r="r" b="b"/>
              <a:pathLst>
                <a:path w="629" h="297" extrusionOk="0">
                  <a:moveTo>
                    <a:pt x="111" y="1"/>
                  </a:moveTo>
                  <a:cubicBezTo>
                    <a:pt x="37" y="38"/>
                    <a:pt x="0" y="112"/>
                    <a:pt x="0" y="149"/>
                  </a:cubicBezTo>
                  <a:cubicBezTo>
                    <a:pt x="0" y="186"/>
                    <a:pt x="74" y="223"/>
                    <a:pt x="185" y="297"/>
                  </a:cubicBezTo>
                  <a:lnTo>
                    <a:pt x="444" y="297"/>
                  </a:lnTo>
                  <a:cubicBezTo>
                    <a:pt x="555" y="297"/>
                    <a:pt x="629" y="223"/>
                    <a:pt x="629" y="149"/>
                  </a:cubicBezTo>
                  <a:cubicBezTo>
                    <a:pt x="629" y="112"/>
                    <a:pt x="592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56" name="Google Shape;19156;p63"/>
            <p:cNvSpPr/>
            <p:nvPr/>
          </p:nvSpPr>
          <p:spPr>
            <a:xfrm>
              <a:off x="2760950" y="681750"/>
              <a:ext cx="15725" cy="7425"/>
            </a:xfrm>
            <a:custGeom>
              <a:avLst/>
              <a:gdLst/>
              <a:ahLst/>
              <a:cxnLst/>
              <a:rect l="l" t="t" r="r" b="b"/>
              <a:pathLst>
                <a:path w="629" h="297" extrusionOk="0">
                  <a:moveTo>
                    <a:pt x="111" y="1"/>
                  </a:moveTo>
                  <a:cubicBezTo>
                    <a:pt x="37" y="38"/>
                    <a:pt x="0" y="112"/>
                    <a:pt x="0" y="149"/>
                  </a:cubicBezTo>
                  <a:cubicBezTo>
                    <a:pt x="0" y="186"/>
                    <a:pt x="74" y="223"/>
                    <a:pt x="185" y="297"/>
                  </a:cubicBezTo>
                  <a:lnTo>
                    <a:pt x="444" y="297"/>
                  </a:lnTo>
                  <a:cubicBezTo>
                    <a:pt x="555" y="297"/>
                    <a:pt x="629" y="223"/>
                    <a:pt x="629" y="149"/>
                  </a:cubicBezTo>
                  <a:cubicBezTo>
                    <a:pt x="629" y="112"/>
                    <a:pt x="592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57" name="Google Shape;19157;p63"/>
            <p:cNvSpPr/>
            <p:nvPr/>
          </p:nvSpPr>
          <p:spPr>
            <a:xfrm>
              <a:off x="2760950" y="681750"/>
              <a:ext cx="15725" cy="7425"/>
            </a:xfrm>
            <a:custGeom>
              <a:avLst/>
              <a:gdLst/>
              <a:ahLst/>
              <a:cxnLst/>
              <a:rect l="l" t="t" r="r" b="b"/>
              <a:pathLst>
                <a:path w="629" h="297" extrusionOk="0">
                  <a:moveTo>
                    <a:pt x="111" y="1"/>
                  </a:moveTo>
                  <a:cubicBezTo>
                    <a:pt x="37" y="38"/>
                    <a:pt x="0" y="112"/>
                    <a:pt x="0" y="149"/>
                  </a:cubicBezTo>
                  <a:cubicBezTo>
                    <a:pt x="0" y="186"/>
                    <a:pt x="74" y="223"/>
                    <a:pt x="185" y="297"/>
                  </a:cubicBezTo>
                  <a:lnTo>
                    <a:pt x="444" y="297"/>
                  </a:lnTo>
                  <a:cubicBezTo>
                    <a:pt x="555" y="297"/>
                    <a:pt x="629" y="223"/>
                    <a:pt x="629" y="149"/>
                  </a:cubicBezTo>
                  <a:cubicBezTo>
                    <a:pt x="629" y="112"/>
                    <a:pt x="592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58" name="Google Shape;19158;p63"/>
            <p:cNvSpPr/>
            <p:nvPr/>
          </p:nvSpPr>
          <p:spPr>
            <a:xfrm>
              <a:off x="2760950" y="685450"/>
              <a:ext cx="15725" cy="13900"/>
            </a:xfrm>
            <a:custGeom>
              <a:avLst/>
              <a:gdLst/>
              <a:ahLst/>
              <a:cxnLst/>
              <a:rect l="l" t="t" r="r" b="b"/>
              <a:pathLst>
                <a:path w="629" h="556" extrusionOk="0">
                  <a:moveTo>
                    <a:pt x="0" y="1"/>
                  </a:moveTo>
                  <a:lnTo>
                    <a:pt x="0" y="408"/>
                  </a:lnTo>
                  <a:cubicBezTo>
                    <a:pt x="0" y="444"/>
                    <a:pt x="74" y="481"/>
                    <a:pt x="185" y="555"/>
                  </a:cubicBezTo>
                  <a:lnTo>
                    <a:pt x="444" y="555"/>
                  </a:lnTo>
                  <a:cubicBezTo>
                    <a:pt x="555" y="555"/>
                    <a:pt x="629" y="518"/>
                    <a:pt x="629" y="408"/>
                  </a:cubicBezTo>
                  <a:lnTo>
                    <a:pt x="629" y="1"/>
                  </a:lnTo>
                  <a:cubicBezTo>
                    <a:pt x="629" y="75"/>
                    <a:pt x="592" y="149"/>
                    <a:pt x="444" y="149"/>
                  </a:cubicBezTo>
                  <a:lnTo>
                    <a:pt x="185" y="149"/>
                  </a:lnTo>
                  <a:cubicBezTo>
                    <a:pt x="74" y="149"/>
                    <a:pt x="0" y="75"/>
                    <a:pt x="0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59" name="Google Shape;19159;p63"/>
            <p:cNvSpPr/>
            <p:nvPr/>
          </p:nvSpPr>
          <p:spPr>
            <a:xfrm>
              <a:off x="2760950" y="685450"/>
              <a:ext cx="15725" cy="13900"/>
            </a:xfrm>
            <a:custGeom>
              <a:avLst/>
              <a:gdLst/>
              <a:ahLst/>
              <a:cxnLst/>
              <a:rect l="l" t="t" r="r" b="b"/>
              <a:pathLst>
                <a:path w="629" h="556" extrusionOk="0">
                  <a:moveTo>
                    <a:pt x="0" y="1"/>
                  </a:moveTo>
                  <a:lnTo>
                    <a:pt x="0" y="408"/>
                  </a:lnTo>
                  <a:cubicBezTo>
                    <a:pt x="0" y="444"/>
                    <a:pt x="74" y="481"/>
                    <a:pt x="185" y="555"/>
                  </a:cubicBezTo>
                  <a:lnTo>
                    <a:pt x="444" y="555"/>
                  </a:lnTo>
                  <a:cubicBezTo>
                    <a:pt x="555" y="555"/>
                    <a:pt x="629" y="518"/>
                    <a:pt x="629" y="408"/>
                  </a:cubicBezTo>
                  <a:lnTo>
                    <a:pt x="629" y="1"/>
                  </a:lnTo>
                  <a:cubicBezTo>
                    <a:pt x="629" y="75"/>
                    <a:pt x="592" y="149"/>
                    <a:pt x="444" y="149"/>
                  </a:cubicBezTo>
                  <a:lnTo>
                    <a:pt x="185" y="149"/>
                  </a:lnTo>
                  <a:cubicBezTo>
                    <a:pt x="74" y="149"/>
                    <a:pt x="0" y="75"/>
                    <a:pt x="0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60" name="Google Shape;19160;p63"/>
            <p:cNvSpPr/>
            <p:nvPr/>
          </p:nvSpPr>
          <p:spPr>
            <a:xfrm>
              <a:off x="2760950" y="685450"/>
              <a:ext cx="15725" cy="13900"/>
            </a:xfrm>
            <a:custGeom>
              <a:avLst/>
              <a:gdLst/>
              <a:ahLst/>
              <a:cxnLst/>
              <a:rect l="l" t="t" r="r" b="b"/>
              <a:pathLst>
                <a:path w="629" h="556" extrusionOk="0">
                  <a:moveTo>
                    <a:pt x="0" y="1"/>
                  </a:moveTo>
                  <a:lnTo>
                    <a:pt x="0" y="408"/>
                  </a:lnTo>
                  <a:cubicBezTo>
                    <a:pt x="0" y="444"/>
                    <a:pt x="74" y="481"/>
                    <a:pt x="185" y="555"/>
                  </a:cubicBezTo>
                  <a:lnTo>
                    <a:pt x="444" y="555"/>
                  </a:lnTo>
                  <a:cubicBezTo>
                    <a:pt x="555" y="555"/>
                    <a:pt x="629" y="518"/>
                    <a:pt x="629" y="408"/>
                  </a:cubicBezTo>
                  <a:lnTo>
                    <a:pt x="629" y="1"/>
                  </a:lnTo>
                  <a:cubicBezTo>
                    <a:pt x="629" y="75"/>
                    <a:pt x="592" y="149"/>
                    <a:pt x="444" y="149"/>
                  </a:cubicBezTo>
                  <a:lnTo>
                    <a:pt x="185" y="149"/>
                  </a:lnTo>
                  <a:cubicBezTo>
                    <a:pt x="74" y="149"/>
                    <a:pt x="0" y="75"/>
                    <a:pt x="0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61" name="Google Shape;19161;p63"/>
            <p:cNvSpPr/>
            <p:nvPr/>
          </p:nvSpPr>
          <p:spPr>
            <a:xfrm>
              <a:off x="2760950" y="681750"/>
              <a:ext cx="15725" cy="7425"/>
            </a:xfrm>
            <a:custGeom>
              <a:avLst/>
              <a:gdLst/>
              <a:ahLst/>
              <a:cxnLst/>
              <a:rect l="l" t="t" r="r" b="b"/>
              <a:pathLst>
                <a:path w="629" h="297" extrusionOk="0">
                  <a:moveTo>
                    <a:pt x="111" y="1"/>
                  </a:moveTo>
                  <a:cubicBezTo>
                    <a:pt x="37" y="38"/>
                    <a:pt x="0" y="112"/>
                    <a:pt x="0" y="149"/>
                  </a:cubicBezTo>
                  <a:cubicBezTo>
                    <a:pt x="0" y="186"/>
                    <a:pt x="74" y="223"/>
                    <a:pt x="185" y="297"/>
                  </a:cubicBezTo>
                  <a:lnTo>
                    <a:pt x="444" y="297"/>
                  </a:lnTo>
                  <a:cubicBezTo>
                    <a:pt x="555" y="297"/>
                    <a:pt x="629" y="223"/>
                    <a:pt x="629" y="149"/>
                  </a:cubicBezTo>
                  <a:cubicBezTo>
                    <a:pt x="629" y="112"/>
                    <a:pt x="592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62" name="Google Shape;19162;p63"/>
            <p:cNvSpPr/>
            <p:nvPr/>
          </p:nvSpPr>
          <p:spPr>
            <a:xfrm>
              <a:off x="2760950" y="681750"/>
              <a:ext cx="15725" cy="7425"/>
            </a:xfrm>
            <a:custGeom>
              <a:avLst/>
              <a:gdLst/>
              <a:ahLst/>
              <a:cxnLst/>
              <a:rect l="l" t="t" r="r" b="b"/>
              <a:pathLst>
                <a:path w="629" h="297" extrusionOk="0">
                  <a:moveTo>
                    <a:pt x="111" y="1"/>
                  </a:moveTo>
                  <a:cubicBezTo>
                    <a:pt x="37" y="38"/>
                    <a:pt x="0" y="112"/>
                    <a:pt x="0" y="149"/>
                  </a:cubicBezTo>
                  <a:cubicBezTo>
                    <a:pt x="0" y="186"/>
                    <a:pt x="74" y="223"/>
                    <a:pt x="185" y="297"/>
                  </a:cubicBezTo>
                  <a:lnTo>
                    <a:pt x="444" y="297"/>
                  </a:lnTo>
                  <a:cubicBezTo>
                    <a:pt x="555" y="297"/>
                    <a:pt x="629" y="223"/>
                    <a:pt x="629" y="149"/>
                  </a:cubicBezTo>
                  <a:cubicBezTo>
                    <a:pt x="629" y="112"/>
                    <a:pt x="592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63" name="Google Shape;19163;p63"/>
            <p:cNvSpPr/>
            <p:nvPr/>
          </p:nvSpPr>
          <p:spPr>
            <a:xfrm>
              <a:off x="2760950" y="681750"/>
              <a:ext cx="15725" cy="7425"/>
            </a:xfrm>
            <a:custGeom>
              <a:avLst/>
              <a:gdLst/>
              <a:ahLst/>
              <a:cxnLst/>
              <a:rect l="l" t="t" r="r" b="b"/>
              <a:pathLst>
                <a:path w="629" h="297" extrusionOk="0">
                  <a:moveTo>
                    <a:pt x="111" y="1"/>
                  </a:moveTo>
                  <a:cubicBezTo>
                    <a:pt x="37" y="38"/>
                    <a:pt x="0" y="112"/>
                    <a:pt x="0" y="149"/>
                  </a:cubicBezTo>
                  <a:cubicBezTo>
                    <a:pt x="0" y="186"/>
                    <a:pt x="74" y="223"/>
                    <a:pt x="185" y="297"/>
                  </a:cubicBezTo>
                  <a:lnTo>
                    <a:pt x="444" y="297"/>
                  </a:lnTo>
                  <a:cubicBezTo>
                    <a:pt x="555" y="297"/>
                    <a:pt x="629" y="223"/>
                    <a:pt x="629" y="149"/>
                  </a:cubicBezTo>
                  <a:cubicBezTo>
                    <a:pt x="629" y="112"/>
                    <a:pt x="592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64" name="Google Shape;19164;p63"/>
            <p:cNvSpPr/>
            <p:nvPr/>
          </p:nvSpPr>
          <p:spPr>
            <a:xfrm>
              <a:off x="2766500" y="690075"/>
              <a:ext cx="5550" cy="10200"/>
            </a:xfrm>
            <a:custGeom>
              <a:avLst/>
              <a:gdLst/>
              <a:ahLst/>
              <a:cxnLst/>
              <a:rect l="l" t="t" r="r" b="b"/>
              <a:pathLst>
                <a:path w="222" h="408" extrusionOk="0">
                  <a:moveTo>
                    <a:pt x="0" y="1"/>
                  </a:moveTo>
                  <a:lnTo>
                    <a:pt x="0" y="407"/>
                  </a:lnTo>
                  <a:lnTo>
                    <a:pt x="222" y="407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65" name="Google Shape;19165;p63"/>
            <p:cNvSpPr/>
            <p:nvPr/>
          </p:nvSpPr>
          <p:spPr>
            <a:xfrm>
              <a:off x="2766500" y="690075"/>
              <a:ext cx="5550" cy="10200"/>
            </a:xfrm>
            <a:custGeom>
              <a:avLst/>
              <a:gdLst/>
              <a:ahLst/>
              <a:cxnLst/>
              <a:rect l="l" t="t" r="r" b="b"/>
              <a:pathLst>
                <a:path w="222" h="408" extrusionOk="0">
                  <a:moveTo>
                    <a:pt x="0" y="1"/>
                  </a:moveTo>
                  <a:lnTo>
                    <a:pt x="0" y="407"/>
                  </a:lnTo>
                  <a:lnTo>
                    <a:pt x="222" y="407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66" name="Google Shape;19166;p63"/>
            <p:cNvSpPr/>
            <p:nvPr/>
          </p:nvSpPr>
          <p:spPr>
            <a:xfrm>
              <a:off x="2766500" y="690075"/>
              <a:ext cx="5550" cy="10200"/>
            </a:xfrm>
            <a:custGeom>
              <a:avLst/>
              <a:gdLst/>
              <a:ahLst/>
              <a:cxnLst/>
              <a:rect l="l" t="t" r="r" b="b"/>
              <a:pathLst>
                <a:path w="222" h="408" extrusionOk="0">
                  <a:moveTo>
                    <a:pt x="0" y="1"/>
                  </a:moveTo>
                  <a:lnTo>
                    <a:pt x="0" y="407"/>
                  </a:lnTo>
                  <a:lnTo>
                    <a:pt x="222" y="407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67" name="Google Shape;19167;p63"/>
            <p:cNvSpPr/>
            <p:nvPr/>
          </p:nvSpPr>
          <p:spPr>
            <a:xfrm>
              <a:off x="2760950" y="686375"/>
              <a:ext cx="5575" cy="13900"/>
            </a:xfrm>
            <a:custGeom>
              <a:avLst/>
              <a:gdLst/>
              <a:ahLst/>
              <a:cxnLst/>
              <a:rect l="l" t="t" r="r" b="b"/>
              <a:pathLst>
                <a:path w="223" h="556" extrusionOk="0">
                  <a:moveTo>
                    <a:pt x="0" y="1"/>
                  </a:moveTo>
                  <a:lnTo>
                    <a:pt x="0" y="407"/>
                  </a:lnTo>
                  <a:cubicBezTo>
                    <a:pt x="0" y="444"/>
                    <a:pt x="74" y="518"/>
                    <a:pt x="185" y="555"/>
                  </a:cubicBezTo>
                  <a:lnTo>
                    <a:pt x="222" y="555"/>
                  </a:lnTo>
                  <a:lnTo>
                    <a:pt x="222" y="149"/>
                  </a:lnTo>
                  <a:cubicBezTo>
                    <a:pt x="74" y="112"/>
                    <a:pt x="37" y="38"/>
                    <a:pt x="0" y="1"/>
                  </a:cubicBez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68" name="Google Shape;19168;p63"/>
            <p:cNvSpPr/>
            <p:nvPr/>
          </p:nvSpPr>
          <p:spPr>
            <a:xfrm>
              <a:off x="2760950" y="686375"/>
              <a:ext cx="5575" cy="13900"/>
            </a:xfrm>
            <a:custGeom>
              <a:avLst/>
              <a:gdLst/>
              <a:ahLst/>
              <a:cxnLst/>
              <a:rect l="l" t="t" r="r" b="b"/>
              <a:pathLst>
                <a:path w="223" h="556" extrusionOk="0">
                  <a:moveTo>
                    <a:pt x="0" y="1"/>
                  </a:moveTo>
                  <a:lnTo>
                    <a:pt x="0" y="407"/>
                  </a:lnTo>
                  <a:cubicBezTo>
                    <a:pt x="0" y="444"/>
                    <a:pt x="74" y="518"/>
                    <a:pt x="185" y="555"/>
                  </a:cubicBezTo>
                  <a:lnTo>
                    <a:pt x="222" y="555"/>
                  </a:lnTo>
                  <a:lnTo>
                    <a:pt x="222" y="149"/>
                  </a:lnTo>
                  <a:cubicBezTo>
                    <a:pt x="74" y="112"/>
                    <a:pt x="37" y="38"/>
                    <a:pt x="0" y="1"/>
                  </a:cubicBez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69" name="Google Shape;19169;p63"/>
            <p:cNvSpPr/>
            <p:nvPr/>
          </p:nvSpPr>
          <p:spPr>
            <a:xfrm>
              <a:off x="2760950" y="686375"/>
              <a:ext cx="5575" cy="13900"/>
            </a:xfrm>
            <a:custGeom>
              <a:avLst/>
              <a:gdLst/>
              <a:ahLst/>
              <a:cxnLst/>
              <a:rect l="l" t="t" r="r" b="b"/>
              <a:pathLst>
                <a:path w="223" h="556" extrusionOk="0">
                  <a:moveTo>
                    <a:pt x="0" y="1"/>
                  </a:moveTo>
                  <a:lnTo>
                    <a:pt x="0" y="407"/>
                  </a:lnTo>
                  <a:cubicBezTo>
                    <a:pt x="0" y="444"/>
                    <a:pt x="74" y="518"/>
                    <a:pt x="185" y="555"/>
                  </a:cubicBezTo>
                  <a:lnTo>
                    <a:pt x="222" y="555"/>
                  </a:lnTo>
                  <a:lnTo>
                    <a:pt x="222" y="149"/>
                  </a:lnTo>
                  <a:cubicBezTo>
                    <a:pt x="74" y="112"/>
                    <a:pt x="37" y="38"/>
                    <a:pt x="0" y="1"/>
                  </a:cubicBez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70" name="Google Shape;19170;p63"/>
            <p:cNvSpPr/>
            <p:nvPr/>
          </p:nvSpPr>
          <p:spPr>
            <a:xfrm>
              <a:off x="2772025" y="685450"/>
              <a:ext cx="4650" cy="13900"/>
            </a:xfrm>
            <a:custGeom>
              <a:avLst/>
              <a:gdLst/>
              <a:ahLst/>
              <a:cxnLst/>
              <a:rect l="l" t="t" r="r" b="b"/>
              <a:pathLst>
                <a:path w="186" h="556" extrusionOk="0">
                  <a:moveTo>
                    <a:pt x="186" y="1"/>
                  </a:moveTo>
                  <a:cubicBezTo>
                    <a:pt x="186" y="75"/>
                    <a:pt x="149" y="149"/>
                    <a:pt x="1" y="149"/>
                  </a:cubicBezTo>
                  <a:lnTo>
                    <a:pt x="1" y="555"/>
                  </a:lnTo>
                  <a:cubicBezTo>
                    <a:pt x="112" y="555"/>
                    <a:pt x="186" y="518"/>
                    <a:pt x="186" y="40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71" name="Google Shape;19171;p63"/>
            <p:cNvSpPr/>
            <p:nvPr/>
          </p:nvSpPr>
          <p:spPr>
            <a:xfrm>
              <a:off x="2772025" y="685450"/>
              <a:ext cx="4650" cy="13900"/>
            </a:xfrm>
            <a:custGeom>
              <a:avLst/>
              <a:gdLst/>
              <a:ahLst/>
              <a:cxnLst/>
              <a:rect l="l" t="t" r="r" b="b"/>
              <a:pathLst>
                <a:path w="186" h="556" extrusionOk="0">
                  <a:moveTo>
                    <a:pt x="186" y="1"/>
                  </a:moveTo>
                  <a:cubicBezTo>
                    <a:pt x="186" y="75"/>
                    <a:pt x="149" y="149"/>
                    <a:pt x="1" y="149"/>
                  </a:cubicBezTo>
                  <a:lnTo>
                    <a:pt x="1" y="555"/>
                  </a:lnTo>
                  <a:cubicBezTo>
                    <a:pt x="112" y="555"/>
                    <a:pt x="186" y="518"/>
                    <a:pt x="186" y="40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72" name="Google Shape;19172;p63"/>
            <p:cNvSpPr/>
            <p:nvPr/>
          </p:nvSpPr>
          <p:spPr>
            <a:xfrm>
              <a:off x="2772025" y="685450"/>
              <a:ext cx="4650" cy="13900"/>
            </a:xfrm>
            <a:custGeom>
              <a:avLst/>
              <a:gdLst/>
              <a:ahLst/>
              <a:cxnLst/>
              <a:rect l="l" t="t" r="r" b="b"/>
              <a:pathLst>
                <a:path w="186" h="556" extrusionOk="0">
                  <a:moveTo>
                    <a:pt x="186" y="1"/>
                  </a:moveTo>
                  <a:cubicBezTo>
                    <a:pt x="186" y="75"/>
                    <a:pt x="149" y="149"/>
                    <a:pt x="1" y="149"/>
                  </a:cubicBezTo>
                  <a:lnTo>
                    <a:pt x="1" y="555"/>
                  </a:lnTo>
                  <a:cubicBezTo>
                    <a:pt x="112" y="555"/>
                    <a:pt x="186" y="518"/>
                    <a:pt x="186" y="40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73" name="Google Shape;19173;p63"/>
            <p:cNvSpPr/>
            <p:nvPr/>
          </p:nvSpPr>
          <p:spPr>
            <a:xfrm>
              <a:off x="2827500" y="1462775"/>
              <a:ext cx="270825" cy="157150"/>
            </a:xfrm>
            <a:custGeom>
              <a:avLst/>
              <a:gdLst/>
              <a:ahLst/>
              <a:cxnLst/>
              <a:rect l="l" t="t" r="r" b="b"/>
              <a:pathLst>
                <a:path w="10833" h="6286" extrusionOk="0">
                  <a:moveTo>
                    <a:pt x="4511" y="0"/>
                  </a:moveTo>
                  <a:lnTo>
                    <a:pt x="0" y="2144"/>
                  </a:lnTo>
                  <a:lnTo>
                    <a:pt x="0" y="2625"/>
                  </a:lnTo>
                  <a:lnTo>
                    <a:pt x="924" y="5768"/>
                  </a:lnTo>
                  <a:lnTo>
                    <a:pt x="6359" y="6285"/>
                  </a:lnTo>
                  <a:lnTo>
                    <a:pt x="10833" y="3697"/>
                  </a:lnTo>
                  <a:lnTo>
                    <a:pt x="10833" y="3254"/>
                  </a:lnTo>
                  <a:lnTo>
                    <a:pt x="9908" y="555"/>
                  </a:lnTo>
                  <a:lnTo>
                    <a:pt x="4511" y="0"/>
                  </a:lnTo>
                  <a:close/>
                </a:path>
              </a:pathLst>
            </a:custGeom>
            <a:solidFill>
              <a:srgbClr val="877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74" name="Google Shape;19174;p63"/>
            <p:cNvSpPr/>
            <p:nvPr/>
          </p:nvSpPr>
          <p:spPr>
            <a:xfrm>
              <a:off x="2847825" y="1457225"/>
              <a:ext cx="269900" cy="157150"/>
            </a:xfrm>
            <a:custGeom>
              <a:avLst/>
              <a:gdLst/>
              <a:ahLst/>
              <a:cxnLst/>
              <a:rect l="l" t="t" r="r" b="b"/>
              <a:pathLst>
                <a:path w="10796" h="6286" extrusionOk="0">
                  <a:moveTo>
                    <a:pt x="4474" y="0"/>
                  </a:moveTo>
                  <a:lnTo>
                    <a:pt x="0" y="2108"/>
                  </a:lnTo>
                  <a:lnTo>
                    <a:pt x="0" y="2588"/>
                  </a:lnTo>
                  <a:lnTo>
                    <a:pt x="925" y="5731"/>
                  </a:lnTo>
                  <a:lnTo>
                    <a:pt x="6322" y="6285"/>
                  </a:lnTo>
                  <a:lnTo>
                    <a:pt x="10796" y="3660"/>
                  </a:lnTo>
                  <a:lnTo>
                    <a:pt x="10796" y="3180"/>
                  </a:lnTo>
                  <a:lnTo>
                    <a:pt x="9872" y="518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ADA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75" name="Google Shape;19175;p63"/>
            <p:cNvSpPr/>
            <p:nvPr/>
          </p:nvSpPr>
          <p:spPr>
            <a:xfrm>
              <a:off x="2847825" y="1444275"/>
              <a:ext cx="269900" cy="157150"/>
            </a:xfrm>
            <a:custGeom>
              <a:avLst/>
              <a:gdLst/>
              <a:ahLst/>
              <a:cxnLst/>
              <a:rect l="l" t="t" r="r" b="b"/>
              <a:pathLst>
                <a:path w="10796" h="6286" extrusionOk="0">
                  <a:moveTo>
                    <a:pt x="4474" y="1"/>
                  </a:moveTo>
                  <a:lnTo>
                    <a:pt x="0" y="2626"/>
                  </a:lnTo>
                  <a:lnTo>
                    <a:pt x="925" y="5768"/>
                  </a:lnTo>
                  <a:lnTo>
                    <a:pt x="6322" y="6286"/>
                  </a:lnTo>
                  <a:lnTo>
                    <a:pt x="10796" y="3698"/>
                  </a:lnTo>
                  <a:lnTo>
                    <a:pt x="9872" y="555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E7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76" name="Google Shape;19176;p63"/>
            <p:cNvSpPr/>
            <p:nvPr/>
          </p:nvSpPr>
          <p:spPr>
            <a:xfrm>
              <a:off x="2855225" y="1452600"/>
              <a:ext cx="254200" cy="142375"/>
            </a:xfrm>
            <a:custGeom>
              <a:avLst/>
              <a:gdLst/>
              <a:ahLst/>
              <a:cxnLst/>
              <a:rect l="l" t="t" r="r" b="b"/>
              <a:pathLst>
                <a:path w="10168" h="5695" extrusionOk="0">
                  <a:moveTo>
                    <a:pt x="4252" y="1"/>
                  </a:moveTo>
                  <a:lnTo>
                    <a:pt x="0" y="2441"/>
                  </a:lnTo>
                  <a:lnTo>
                    <a:pt x="851" y="5176"/>
                  </a:lnTo>
                  <a:lnTo>
                    <a:pt x="5916" y="5694"/>
                  </a:lnTo>
                  <a:lnTo>
                    <a:pt x="10167" y="3217"/>
                  </a:lnTo>
                  <a:lnTo>
                    <a:pt x="9354" y="518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D1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77" name="Google Shape;19177;p63"/>
            <p:cNvSpPr/>
            <p:nvPr/>
          </p:nvSpPr>
          <p:spPr>
            <a:xfrm>
              <a:off x="2891275" y="1468900"/>
              <a:ext cx="180250" cy="107575"/>
            </a:xfrm>
            <a:custGeom>
              <a:avLst/>
              <a:gdLst/>
              <a:ahLst/>
              <a:cxnLst/>
              <a:rect l="l" t="t" r="r" b="b"/>
              <a:pathLst>
                <a:path w="7210" h="4303" extrusionOk="0">
                  <a:moveTo>
                    <a:pt x="3623" y="236"/>
                  </a:moveTo>
                  <a:cubicBezTo>
                    <a:pt x="4474" y="236"/>
                    <a:pt x="5361" y="458"/>
                    <a:pt x="6063" y="827"/>
                  </a:cubicBezTo>
                  <a:cubicBezTo>
                    <a:pt x="6692" y="1197"/>
                    <a:pt x="7025" y="1641"/>
                    <a:pt x="7025" y="2158"/>
                  </a:cubicBezTo>
                  <a:cubicBezTo>
                    <a:pt x="7025" y="2676"/>
                    <a:pt x="6692" y="3083"/>
                    <a:pt x="6100" y="3452"/>
                  </a:cubicBezTo>
                  <a:cubicBezTo>
                    <a:pt x="5443" y="3817"/>
                    <a:pt x="4587" y="4002"/>
                    <a:pt x="3729" y="4002"/>
                  </a:cubicBezTo>
                  <a:cubicBezTo>
                    <a:pt x="2850" y="4002"/>
                    <a:pt x="1968" y="3808"/>
                    <a:pt x="1294" y="3415"/>
                  </a:cubicBezTo>
                  <a:cubicBezTo>
                    <a:pt x="666" y="3046"/>
                    <a:pt x="333" y="2565"/>
                    <a:pt x="333" y="2084"/>
                  </a:cubicBezTo>
                  <a:cubicBezTo>
                    <a:pt x="333" y="1567"/>
                    <a:pt x="666" y="1160"/>
                    <a:pt x="1257" y="790"/>
                  </a:cubicBezTo>
                  <a:cubicBezTo>
                    <a:pt x="1886" y="421"/>
                    <a:pt x="2736" y="236"/>
                    <a:pt x="3623" y="236"/>
                  </a:cubicBezTo>
                  <a:close/>
                  <a:moveTo>
                    <a:pt x="3556" y="0"/>
                  </a:moveTo>
                  <a:cubicBezTo>
                    <a:pt x="2651" y="0"/>
                    <a:pt x="1749" y="203"/>
                    <a:pt x="1072" y="606"/>
                  </a:cubicBezTo>
                  <a:cubicBezTo>
                    <a:pt x="370" y="1012"/>
                    <a:pt x="0" y="1530"/>
                    <a:pt x="0" y="2121"/>
                  </a:cubicBezTo>
                  <a:cubicBezTo>
                    <a:pt x="0" y="2713"/>
                    <a:pt x="407" y="3267"/>
                    <a:pt x="1109" y="3674"/>
                  </a:cubicBezTo>
                  <a:cubicBezTo>
                    <a:pt x="1849" y="4118"/>
                    <a:pt x="2773" y="4303"/>
                    <a:pt x="3697" y="4303"/>
                  </a:cubicBezTo>
                  <a:cubicBezTo>
                    <a:pt x="4621" y="4303"/>
                    <a:pt x="5509" y="4044"/>
                    <a:pt x="6137" y="3748"/>
                  </a:cubicBezTo>
                  <a:cubicBezTo>
                    <a:pt x="6840" y="3304"/>
                    <a:pt x="7209" y="2824"/>
                    <a:pt x="7209" y="2195"/>
                  </a:cubicBezTo>
                  <a:cubicBezTo>
                    <a:pt x="7209" y="1604"/>
                    <a:pt x="6803" y="1049"/>
                    <a:pt x="6100" y="642"/>
                  </a:cubicBezTo>
                  <a:cubicBezTo>
                    <a:pt x="5409" y="213"/>
                    <a:pt x="4481" y="0"/>
                    <a:pt x="35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78" name="Google Shape;19178;p63"/>
            <p:cNvSpPr/>
            <p:nvPr/>
          </p:nvSpPr>
          <p:spPr>
            <a:xfrm>
              <a:off x="2919000" y="1484950"/>
              <a:ext cx="121100" cy="68425"/>
            </a:xfrm>
            <a:custGeom>
              <a:avLst/>
              <a:gdLst/>
              <a:ahLst/>
              <a:cxnLst/>
              <a:rect l="l" t="t" r="r" b="b"/>
              <a:pathLst>
                <a:path w="4844" h="2737" extrusionOk="0">
                  <a:moveTo>
                    <a:pt x="3254" y="0"/>
                  </a:moveTo>
                  <a:lnTo>
                    <a:pt x="0" y="1849"/>
                  </a:lnTo>
                  <a:lnTo>
                    <a:pt x="370" y="2034"/>
                  </a:lnTo>
                  <a:lnTo>
                    <a:pt x="1775" y="1257"/>
                  </a:lnTo>
                  <a:lnTo>
                    <a:pt x="2625" y="1738"/>
                  </a:lnTo>
                  <a:lnTo>
                    <a:pt x="1257" y="2551"/>
                  </a:lnTo>
                  <a:lnTo>
                    <a:pt x="1627" y="2736"/>
                  </a:lnTo>
                  <a:lnTo>
                    <a:pt x="4843" y="888"/>
                  </a:lnTo>
                  <a:lnTo>
                    <a:pt x="4474" y="703"/>
                  </a:lnTo>
                  <a:lnTo>
                    <a:pt x="2958" y="1553"/>
                  </a:lnTo>
                  <a:lnTo>
                    <a:pt x="2071" y="1073"/>
                  </a:lnTo>
                  <a:lnTo>
                    <a:pt x="3623" y="185"/>
                  </a:lnTo>
                  <a:lnTo>
                    <a:pt x="32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79" name="Google Shape;19179;p63"/>
            <p:cNvSpPr/>
            <p:nvPr/>
          </p:nvSpPr>
          <p:spPr>
            <a:xfrm>
              <a:off x="1516875" y="1643000"/>
              <a:ext cx="1303250" cy="798150"/>
            </a:xfrm>
            <a:custGeom>
              <a:avLst/>
              <a:gdLst/>
              <a:ahLst/>
              <a:cxnLst/>
              <a:rect l="l" t="t" r="r" b="b"/>
              <a:pathLst>
                <a:path w="52130" h="31926" extrusionOk="0">
                  <a:moveTo>
                    <a:pt x="1" y="0"/>
                  </a:moveTo>
                  <a:lnTo>
                    <a:pt x="186" y="3919"/>
                  </a:lnTo>
                  <a:lnTo>
                    <a:pt x="481" y="6396"/>
                  </a:lnTo>
                  <a:lnTo>
                    <a:pt x="1036" y="7543"/>
                  </a:lnTo>
                  <a:cubicBezTo>
                    <a:pt x="1332" y="8134"/>
                    <a:pt x="1701" y="8652"/>
                    <a:pt x="2145" y="9095"/>
                  </a:cubicBezTo>
                  <a:cubicBezTo>
                    <a:pt x="2478" y="9428"/>
                    <a:pt x="2847" y="9724"/>
                    <a:pt x="3254" y="9946"/>
                  </a:cubicBezTo>
                  <a:lnTo>
                    <a:pt x="35714" y="28653"/>
                  </a:lnTo>
                  <a:cubicBezTo>
                    <a:pt x="37082" y="29429"/>
                    <a:pt x="37341" y="29799"/>
                    <a:pt x="38302" y="30132"/>
                  </a:cubicBezTo>
                  <a:cubicBezTo>
                    <a:pt x="38561" y="30243"/>
                    <a:pt x="38931" y="30316"/>
                    <a:pt x="39374" y="30427"/>
                  </a:cubicBezTo>
                  <a:lnTo>
                    <a:pt x="39411" y="30427"/>
                  </a:lnTo>
                  <a:lnTo>
                    <a:pt x="38191" y="31537"/>
                  </a:lnTo>
                  <a:cubicBezTo>
                    <a:pt x="38926" y="31782"/>
                    <a:pt x="39687" y="31925"/>
                    <a:pt x="40452" y="31925"/>
                  </a:cubicBezTo>
                  <a:cubicBezTo>
                    <a:pt x="40610" y="31925"/>
                    <a:pt x="40769" y="31919"/>
                    <a:pt x="40927" y="31906"/>
                  </a:cubicBezTo>
                  <a:lnTo>
                    <a:pt x="43182" y="31647"/>
                  </a:lnTo>
                  <a:cubicBezTo>
                    <a:pt x="43922" y="31610"/>
                    <a:pt x="44661" y="31389"/>
                    <a:pt x="45327" y="31093"/>
                  </a:cubicBezTo>
                  <a:lnTo>
                    <a:pt x="46103" y="30686"/>
                  </a:lnTo>
                  <a:lnTo>
                    <a:pt x="47545" y="29910"/>
                  </a:lnTo>
                  <a:lnTo>
                    <a:pt x="51131" y="27950"/>
                  </a:lnTo>
                  <a:lnTo>
                    <a:pt x="51649" y="27692"/>
                  </a:lnTo>
                  <a:lnTo>
                    <a:pt x="51871" y="27396"/>
                  </a:lnTo>
                  <a:lnTo>
                    <a:pt x="51945" y="27396"/>
                  </a:lnTo>
                  <a:lnTo>
                    <a:pt x="51981" y="27359"/>
                  </a:lnTo>
                  <a:lnTo>
                    <a:pt x="52129" y="27211"/>
                  </a:lnTo>
                  <a:lnTo>
                    <a:pt x="51649" y="27174"/>
                  </a:lnTo>
                  <a:lnTo>
                    <a:pt x="49874" y="26213"/>
                  </a:lnTo>
                  <a:lnTo>
                    <a:pt x="48876" y="25658"/>
                  </a:lnTo>
                  <a:lnTo>
                    <a:pt x="12275" y="4548"/>
                  </a:lnTo>
                  <a:lnTo>
                    <a:pt x="4067" y="1479"/>
                  </a:lnTo>
                  <a:lnTo>
                    <a:pt x="370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5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80" name="Google Shape;19180;p63"/>
            <p:cNvSpPr/>
            <p:nvPr/>
          </p:nvSpPr>
          <p:spPr>
            <a:xfrm>
              <a:off x="2524325" y="2308475"/>
              <a:ext cx="285625" cy="63800"/>
            </a:xfrm>
            <a:custGeom>
              <a:avLst/>
              <a:gdLst/>
              <a:ahLst/>
              <a:cxnLst/>
              <a:rect l="l" t="t" r="r" b="b"/>
              <a:pathLst>
                <a:path w="11425" h="2552" extrusionOk="0">
                  <a:moveTo>
                    <a:pt x="3291" y="0"/>
                  </a:moveTo>
                  <a:lnTo>
                    <a:pt x="1" y="2219"/>
                  </a:lnTo>
                  <a:lnTo>
                    <a:pt x="8615" y="2403"/>
                  </a:lnTo>
                  <a:cubicBezTo>
                    <a:pt x="8652" y="2440"/>
                    <a:pt x="8652" y="2514"/>
                    <a:pt x="8652" y="2551"/>
                  </a:cubicBezTo>
                  <a:lnTo>
                    <a:pt x="10833" y="1405"/>
                  </a:lnTo>
                  <a:lnTo>
                    <a:pt x="11351" y="1110"/>
                  </a:lnTo>
                  <a:lnTo>
                    <a:pt x="11425" y="925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EB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81" name="Google Shape;19181;p63"/>
            <p:cNvSpPr/>
            <p:nvPr/>
          </p:nvSpPr>
          <p:spPr>
            <a:xfrm>
              <a:off x="2453150" y="2396275"/>
              <a:ext cx="216325" cy="44875"/>
            </a:xfrm>
            <a:custGeom>
              <a:avLst/>
              <a:gdLst/>
              <a:ahLst/>
              <a:cxnLst/>
              <a:rect l="l" t="t" r="r" b="b"/>
              <a:pathLst>
                <a:path w="8653" h="1795" extrusionOk="0">
                  <a:moveTo>
                    <a:pt x="851" y="1"/>
                  </a:moveTo>
                  <a:lnTo>
                    <a:pt x="1" y="1036"/>
                  </a:lnTo>
                  <a:cubicBezTo>
                    <a:pt x="260" y="1147"/>
                    <a:pt x="519" y="1295"/>
                    <a:pt x="740" y="1406"/>
                  </a:cubicBezTo>
                  <a:cubicBezTo>
                    <a:pt x="1475" y="1651"/>
                    <a:pt x="2236" y="1794"/>
                    <a:pt x="3001" y="1794"/>
                  </a:cubicBezTo>
                  <a:cubicBezTo>
                    <a:pt x="3159" y="1794"/>
                    <a:pt x="3318" y="1788"/>
                    <a:pt x="3476" y="1775"/>
                  </a:cubicBezTo>
                  <a:lnTo>
                    <a:pt x="5731" y="1516"/>
                  </a:lnTo>
                  <a:cubicBezTo>
                    <a:pt x="6471" y="1479"/>
                    <a:pt x="7210" y="1258"/>
                    <a:pt x="7876" y="962"/>
                  </a:cubicBezTo>
                  <a:lnTo>
                    <a:pt x="8652" y="555"/>
                  </a:lnTo>
                  <a:lnTo>
                    <a:pt x="1960" y="296"/>
                  </a:lnTo>
                  <a:lnTo>
                    <a:pt x="1923" y="296"/>
                  </a:lnTo>
                  <a:cubicBezTo>
                    <a:pt x="1443" y="185"/>
                    <a:pt x="1110" y="112"/>
                    <a:pt x="851" y="1"/>
                  </a:cubicBezTo>
                  <a:close/>
                </a:path>
              </a:pathLst>
            </a:custGeom>
            <a:solidFill>
              <a:srgbClr val="A30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82" name="Google Shape;19182;p63"/>
            <p:cNvSpPr/>
            <p:nvPr/>
          </p:nvSpPr>
          <p:spPr>
            <a:xfrm>
              <a:off x="1570475" y="1869450"/>
              <a:ext cx="903975" cy="550875"/>
            </a:xfrm>
            <a:custGeom>
              <a:avLst/>
              <a:gdLst/>
              <a:ahLst/>
              <a:cxnLst/>
              <a:rect l="l" t="t" r="r" b="b"/>
              <a:pathLst>
                <a:path w="36159" h="22035" extrusionOk="0">
                  <a:moveTo>
                    <a:pt x="1" y="0"/>
                  </a:moveTo>
                  <a:lnTo>
                    <a:pt x="519" y="1886"/>
                  </a:lnTo>
                  <a:cubicBezTo>
                    <a:pt x="851" y="2182"/>
                    <a:pt x="1184" y="2403"/>
                    <a:pt x="1480" y="2588"/>
                  </a:cubicBezTo>
                  <a:lnTo>
                    <a:pt x="35271" y="22035"/>
                  </a:lnTo>
                  <a:lnTo>
                    <a:pt x="36158" y="21037"/>
                  </a:lnTo>
                  <a:cubicBezTo>
                    <a:pt x="35197" y="20704"/>
                    <a:pt x="34901" y="20334"/>
                    <a:pt x="33570" y="19558"/>
                  </a:cubicBezTo>
                  <a:lnTo>
                    <a:pt x="1110" y="851"/>
                  </a:lnTo>
                  <a:cubicBezTo>
                    <a:pt x="703" y="666"/>
                    <a:pt x="334" y="333"/>
                    <a:pt x="1" y="0"/>
                  </a:cubicBezTo>
                  <a:close/>
                </a:path>
              </a:pathLst>
            </a:custGeom>
            <a:solidFill>
              <a:srgbClr val="85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83" name="Google Shape;19183;p63"/>
            <p:cNvSpPr/>
            <p:nvPr/>
          </p:nvSpPr>
          <p:spPr>
            <a:xfrm>
              <a:off x="1528900" y="1802900"/>
              <a:ext cx="55475" cy="113700"/>
            </a:xfrm>
            <a:custGeom>
              <a:avLst/>
              <a:gdLst/>
              <a:ahLst/>
              <a:cxnLst/>
              <a:rect l="l" t="t" r="r" b="b"/>
              <a:pathLst>
                <a:path w="2219" h="4548" extrusionOk="0">
                  <a:moveTo>
                    <a:pt x="0" y="0"/>
                  </a:moveTo>
                  <a:lnTo>
                    <a:pt x="111" y="1701"/>
                  </a:lnTo>
                  <a:lnTo>
                    <a:pt x="444" y="2256"/>
                  </a:lnTo>
                  <a:cubicBezTo>
                    <a:pt x="851" y="3180"/>
                    <a:pt x="1479" y="3956"/>
                    <a:pt x="2219" y="4548"/>
                  </a:cubicBezTo>
                  <a:lnTo>
                    <a:pt x="1738" y="2662"/>
                  </a:lnTo>
                  <a:cubicBezTo>
                    <a:pt x="1257" y="2182"/>
                    <a:pt x="888" y="1701"/>
                    <a:pt x="629" y="107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1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84" name="Google Shape;19184;p63"/>
            <p:cNvSpPr/>
            <p:nvPr/>
          </p:nvSpPr>
          <p:spPr>
            <a:xfrm>
              <a:off x="1516875" y="1643000"/>
              <a:ext cx="48100" cy="171950"/>
            </a:xfrm>
            <a:custGeom>
              <a:avLst/>
              <a:gdLst/>
              <a:ahLst/>
              <a:cxnLst/>
              <a:rect l="l" t="t" r="r" b="b"/>
              <a:pathLst>
                <a:path w="1924" h="6878" extrusionOk="0">
                  <a:moveTo>
                    <a:pt x="1" y="0"/>
                  </a:moveTo>
                  <a:lnTo>
                    <a:pt x="186" y="3919"/>
                  </a:lnTo>
                  <a:lnTo>
                    <a:pt x="1923" y="6877"/>
                  </a:lnTo>
                  <a:lnTo>
                    <a:pt x="1516" y="3661"/>
                  </a:lnTo>
                  <a:cubicBezTo>
                    <a:pt x="1590" y="2256"/>
                    <a:pt x="962" y="962"/>
                    <a:pt x="370" y="1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948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85" name="Google Shape;19185;p63"/>
            <p:cNvSpPr/>
            <p:nvPr/>
          </p:nvSpPr>
          <p:spPr>
            <a:xfrm>
              <a:off x="1510400" y="1563100"/>
              <a:ext cx="1331300" cy="778650"/>
            </a:xfrm>
            <a:custGeom>
              <a:avLst/>
              <a:gdLst/>
              <a:ahLst/>
              <a:cxnLst/>
              <a:rect l="l" t="t" r="r" b="b"/>
              <a:pathLst>
                <a:path w="53252" h="31146" extrusionOk="0">
                  <a:moveTo>
                    <a:pt x="5633" y="1"/>
                  </a:moveTo>
                  <a:cubicBezTo>
                    <a:pt x="4819" y="1"/>
                    <a:pt x="4006" y="214"/>
                    <a:pt x="3291" y="609"/>
                  </a:cubicBezTo>
                  <a:lnTo>
                    <a:pt x="1221" y="1829"/>
                  </a:lnTo>
                  <a:cubicBezTo>
                    <a:pt x="334" y="2309"/>
                    <a:pt x="1" y="3381"/>
                    <a:pt x="445" y="4269"/>
                  </a:cubicBezTo>
                  <a:lnTo>
                    <a:pt x="1369" y="6154"/>
                  </a:lnTo>
                  <a:cubicBezTo>
                    <a:pt x="1812" y="7115"/>
                    <a:pt x="2552" y="7966"/>
                    <a:pt x="3513" y="8520"/>
                  </a:cubicBezTo>
                  <a:lnTo>
                    <a:pt x="35973" y="27227"/>
                  </a:lnTo>
                  <a:cubicBezTo>
                    <a:pt x="37711" y="28263"/>
                    <a:pt x="39670" y="29002"/>
                    <a:pt x="41667" y="29372"/>
                  </a:cubicBezTo>
                  <a:lnTo>
                    <a:pt x="50762" y="31109"/>
                  </a:lnTo>
                  <a:cubicBezTo>
                    <a:pt x="50881" y="31134"/>
                    <a:pt x="50997" y="31145"/>
                    <a:pt x="51111" y="31145"/>
                  </a:cubicBezTo>
                  <a:cubicBezTo>
                    <a:pt x="52374" y="31145"/>
                    <a:pt x="53252" y="29712"/>
                    <a:pt x="52573" y="28558"/>
                  </a:cubicBezTo>
                  <a:lnTo>
                    <a:pt x="51649" y="26969"/>
                  </a:lnTo>
                  <a:cubicBezTo>
                    <a:pt x="50022" y="24196"/>
                    <a:pt x="47767" y="21867"/>
                    <a:pt x="44994" y="20314"/>
                  </a:cubicBezTo>
                  <a:lnTo>
                    <a:pt x="14567" y="2753"/>
                  </a:lnTo>
                  <a:cubicBezTo>
                    <a:pt x="13273" y="2013"/>
                    <a:pt x="11905" y="1459"/>
                    <a:pt x="10464" y="1089"/>
                  </a:cubicBezTo>
                  <a:lnTo>
                    <a:pt x="6840" y="165"/>
                  </a:lnTo>
                  <a:cubicBezTo>
                    <a:pt x="6446" y="54"/>
                    <a:pt x="6039" y="1"/>
                    <a:pt x="5633" y="1"/>
                  </a:cubicBezTo>
                  <a:close/>
                </a:path>
              </a:pathLst>
            </a:custGeom>
            <a:solidFill>
              <a:srgbClr val="FFBE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86" name="Google Shape;19186;p63"/>
            <p:cNvSpPr/>
            <p:nvPr/>
          </p:nvSpPr>
          <p:spPr>
            <a:xfrm>
              <a:off x="2022450" y="1750225"/>
              <a:ext cx="791200" cy="570300"/>
            </a:xfrm>
            <a:custGeom>
              <a:avLst/>
              <a:gdLst/>
              <a:ahLst/>
              <a:cxnLst/>
              <a:rect l="l" t="t" r="r" b="b"/>
              <a:pathLst>
                <a:path w="31648" h="22812" extrusionOk="0">
                  <a:moveTo>
                    <a:pt x="851" y="0"/>
                  </a:moveTo>
                  <a:cubicBezTo>
                    <a:pt x="703" y="629"/>
                    <a:pt x="407" y="1220"/>
                    <a:pt x="1" y="1627"/>
                  </a:cubicBezTo>
                  <a:lnTo>
                    <a:pt x="24143" y="15528"/>
                  </a:lnTo>
                  <a:cubicBezTo>
                    <a:pt x="26767" y="17081"/>
                    <a:pt x="28986" y="19299"/>
                    <a:pt x="30501" y="21924"/>
                  </a:cubicBezTo>
                  <a:lnTo>
                    <a:pt x="31019" y="22811"/>
                  </a:lnTo>
                  <a:cubicBezTo>
                    <a:pt x="31019" y="22811"/>
                    <a:pt x="31056" y="22811"/>
                    <a:pt x="31056" y="22737"/>
                  </a:cubicBezTo>
                  <a:cubicBezTo>
                    <a:pt x="31167" y="22700"/>
                    <a:pt x="31241" y="22663"/>
                    <a:pt x="31278" y="22552"/>
                  </a:cubicBezTo>
                  <a:cubicBezTo>
                    <a:pt x="31352" y="22515"/>
                    <a:pt x="31352" y="22515"/>
                    <a:pt x="31352" y="22478"/>
                  </a:cubicBezTo>
                  <a:lnTo>
                    <a:pt x="31426" y="22367"/>
                  </a:lnTo>
                  <a:cubicBezTo>
                    <a:pt x="31463" y="22256"/>
                    <a:pt x="31648" y="21887"/>
                    <a:pt x="31426" y="21443"/>
                  </a:cubicBezTo>
                  <a:lnTo>
                    <a:pt x="30501" y="19853"/>
                  </a:lnTo>
                  <a:cubicBezTo>
                    <a:pt x="28986" y="17191"/>
                    <a:pt x="26767" y="14973"/>
                    <a:pt x="24143" y="13457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87" name="Google Shape;19187;p63"/>
            <p:cNvSpPr/>
            <p:nvPr/>
          </p:nvSpPr>
          <p:spPr>
            <a:xfrm>
              <a:off x="1533525" y="1582925"/>
              <a:ext cx="1270675" cy="739425"/>
            </a:xfrm>
            <a:custGeom>
              <a:avLst/>
              <a:gdLst/>
              <a:ahLst/>
              <a:cxnLst/>
              <a:rect l="l" t="t" r="r" b="b"/>
              <a:pathLst>
                <a:path w="50827" h="29577" extrusionOk="0">
                  <a:moveTo>
                    <a:pt x="4769" y="0"/>
                  </a:moveTo>
                  <a:cubicBezTo>
                    <a:pt x="4067" y="0"/>
                    <a:pt x="3401" y="185"/>
                    <a:pt x="2773" y="518"/>
                  </a:cubicBezTo>
                  <a:lnTo>
                    <a:pt x="703" y="1701"/>
                  </a:lnTo>
                  <a:cubicBezTo>
                    <a:pt x="185" y="1997"/>
                    <a:pt x="0" y="2625"/>
                    <a:pt x="259" y="3143"/>
                  </a:cubicBezTo>
                  <a:lnTo>
                    <a:pt x="555" y="3882"/>
                  </a:lnTo>
                  <a:lnTo>
                    <a:pt x="1109" y="5065"/>
                  </a:lnTo>
                  <a:cubicBezTo>
                    <a:pt x="1294" y="5509"/>
                    <a:pt x="1590" y="5879"/>
                    <a:pt x="1849" y="6175"/>
                  </a:cubicBezTo>
                  <a:cubicBezTo>
                    <a:pt x="2181" y="6581"/>
                    <a:pt x="2588" y="6877"/>
                    <a:pt x="3032" y="7099"/>
                  </a:cubicBezTo>
                  <a:lnTo>
                    <a:pt x="4511" y="7949"/>
                  </a:lnTo>
                  <a:lnTo>
                    <a:pt x="5805" y="8689"/>
                  </a:lnTo>
                  <a:lnTo>
                    <a:pt x="5878" y="8725"/>
                  </a:lnTo>
                  <a:lnTo>
                    <a:pt x="8392" y="10167"/>
                  </a:lnTo>
                  <a:lnTo>
                    <a:pt x="8762" y="10389"/>
                  </a:lnTo>
                  <a:lnTo>
                    <a:pt x="12829" y="12755"/>
                  </a:lnTo>
                  <a:lnTo>
                    <a:pt x="18670" y="16120"/>
                  </a:lnTo>
                  <a:lnTo>
                    <a:pt x="34087" y="24993"/>
                  </a:lnTo>
                  <a:lnTo>
                    <a:pt x="34937" y="25510"/>
                  </a:lnTo>
                  <a:lnTo>
                    <a:pt x="35455" y="25769"/>
                  </a:lnTo>
                  <a:cubicBezTo>
                    <a:pt x="37156" y="26767"/>
                    <a:pt x="38967" y="27433"/>
                    <a:pt x="40927" y="27802"/>
                  </a:cubicBezTo>
                  <a:lnTo>
                    <a:pt x="49985" y="29577"/>
                  </a:lnTo>
                  <a:lnTo>
                    <a:pt x="50169" y="29577"/>
                  </a:lnTo>
                  <a:cubicBezTo>
                    <a:pt x="50280" y="29577"/>
                    <a:pt x="50428" y="29540"/>
                    <a:pt x="50539" y="29503"/>
                  </a:cubicBezTo>
                  <a:lnTo>
                    <a:pt x="50391" y="29244"/>
                  </a:lnTo>
                  <a:lnTo>
                    <a:pt x="50650" y="29392"/>
                  </a:lnTo>
                  <a:cubicBezTo>
                    <a:pt x="50827" y="27906"/>
                    <a:pt x="49446" y="25979"/>
                    <a:pt x="49327" y="25979"/>
                  </a:cubicBezTo>
                  <a:cubicBezTo>
                    <a:pt x="49322" y="25979"/>
                    <a:pt x="49319" y="25983"/>
                    <a:pt x="49319" y="25991"/>
                  </a:cubicBezTo>
                  <a:lnTo>
                    <a:pt x="45474" y="21443"/>
                  </a:lnTo>
                  <a:lnTo>
                    <a:pt x="40594" y="18523"/>
                  </a:lnTo>
                  <a:lnTo>
                    <a:pt x="15824" y="4215"/>
                  </a:lnTo>
                  <a:lnTo>
                    <a:pt x="15417" y="4030"/>
                  </a:lnTo>
                  <a:cubicBezTo>
                    <a:pt x="15454" y="4030"/>
                    <a:pt x="15454" y="3993"/>
                    <a:pt x="15454" y="3993"/>
                  </a:cubicBezTo>
                  <a:lnTo>
                    <a:pt x="15269" y="3845"/>
                  </a:lnTo>
                  <a:lnTo>
                    <a:pt x="15158" y="3808"/>
                  </a:lnTo>
                  <a:lnTo>
                    <a:pt x="13273" y="2699"/>
                  </a:lnTo>
                  <a:cubicBezTo>
                    <a:pt x="12016" y="1960"/>
                    <a:pt x="10722" y="1442"/>
                    <a:pt x="9354" y="1073"/>
                  </a:cubicBezTo>
                  <a:lnTo>
                    <a:pt x="5731" y="148"/>
                  </a:lnTo>
                  <a:cubicBezTo>
                    <a:pt x="5435" y="37"/>
                    <a:pt x="5102" y="0"/>
                    <a:pt x="4769" y="0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88" name="Google Shape;19188;p63"/>
            <p:cNvSpPr/>
            <p:nvPr/>
          </p:nvSpPr>
          <p:spPr>
            <a:xfrm>
              <a:off x="1957750" y="1853125"/>
              <a:ext cx="517625" cy="298250"/>
            </a:xfrm>
            <a:custGeom>
              <a:avLst/>
              <a:gdLst/>
              <a:ahLst/>
              <a:cxnLst/>
              <a:rect l="l" t="t" r="r" b="b"/>
              <a:pathLst>
                <a:path w="20705" h="11930" extrusionOk="0">
                  <a:moveTo>
                    <a:pt x="13643" y="4203"/>
                  </a:moveTo>
                  <a:lnTo>
                    <a:pt x="20335" y="8084"/>
                  </a:lnTo>
                  <a:lnTo>
                    <a:pt x="19891" y="8343"/>
                  </a:lnTo>
                  <a:lnTo>
                    <a:pt x="19743" y="8417"/>
                  </a:lnTo>
                  <a:lnTo>
                    <a:pt x="19595" y="8491"/>
                  </a:lnTo>
                  <a:lnTo>
                    <a:pt x="19336" y="8639"/>
                  </a:lnTo>
                  <a:lnTo>
                    <a:pt x="19188" y="8750"/>
                  </a:lnTo>
                  <a:lnTo>
                    <a:pt x="12497" y="4868"/>
                  </a:lnTo>
                  <a:lnTo>
                    <a:pt x="12608" y="4757"/>
                  </a:lnTo>
                  <a:lnTo>
                    <a:pt x="12903" y="4609"/>
                  </a:lnTo>
                  <a:lnTo>
                    <a:pt x="13051" y="4535"/>
                  </a:lnTo>
                  <a:lnTo>
                    <a:pt x="13643" y="4203"/>
                  </a:lnTo>
                  <a:close/>
                  <a:moveTo>
                    <a:pt x="12238" y="5090"/>
                  </a:moveTo>
                  <a:lnTo>
                    <a:pt x="18967" y="8972"/>
                  </a:lnTo>
                  <a:lnTo>
                    <a:pt x="17895" y="9489"/>
                  </a:lnTo>
                  <a:lnTo>
                    <a:pt x="17747" y="9563"/>
                  </a:lnTo>
                  <a:lnTo>
                    <a:pt x="17599" y="9674"/>
                  </a:lnTo>
                  <a:lnTo>
                    <a:pt x="17340" y="9822"/>
                  </a:lnTo>
                  <a:lnTo>
                    <a:pt x="15861" y="10672"/>
                  </a:lnTo>
                  <a:lnTo>
                    <a:pt x="15750" y="10746"/>
                  </a:lnTo>
                  <a:lnTo>
                    <a:pt x="15639" y="10820"/>
                  </a:lnTo>
                  <a:lnTo>
                    <a:pt x="15454" y="10894"/>
                  </a:lnTo>
                  <a:lnTo>
                    <a:pt x="8726" y="7049"/>
                  </a:lnTo>
                  <a:lnTo>
                    <a:pt x="8874" y="6938"/>
                  </a:lnTo>
                  <a:lnTo>
                    <a:pt x="9022" y="6901"/>
                  </a:lnTo>
                  <a:lnTo>
                    <a:pt x="9909" y="6384"/>
                  </a:lnTo>
                  <a:cubicBezTo>
                    <a:pt x="9946" y="6384"/>
                    <a:pt x="9946" y="6347"/>
                    <a:pt x="9946" y="6310"/>
                  </a:cubicBezTo>
                  <a:lnTo>
                    <a:pt x="9983" y="6347"/>
                  </a:lnTo>
                  <a:lnTo>
                    <a:pt x="10981" y="5792"/>
                  </a:lnTo>
                  <a:lnTo>
                    <a:pt x="12238" y="5090"/>
                  </a:lnTo>
                  <a:close/>
                  <a:moveTo>
                    <a:pt x="8504" y="7160"/>
                  </a:moveTo>
                  <a:lnTo>
                    <a:pt x="15196" y="11042"/>
                  </a:lnTo>
                  <a:lnTo>
                    <a:pt x="13976" y="11745"/>
                  </a:lnTo>
                  <a:lnTo>
                    <a:pt x="7247" y="7863"/>
                  </a:lnTo>
                  <a:lnTo>
                    <a:pt x="8504" y="7160"/>
                  </a:lnTo>
                  <a:close/>
                  <a:moveTo>
                    <a:pt x="6826" y="1"/>
                  </a:moveTo>
                  <a:cubicBezTo>
                    <a:pt x="6805" y="1"/>
                    <a:pt x="6782" y="14"/>
                    <a:pt x="6766" y="62"/>
                  </a:cubicBezTo>
                  <a:cubicBezTo>
                    <a:pt x="6692" y="136"/>
                    <a:pt x="6766" y="210"/>
                    <a:pt x="6766" y="210"/>
                  </a:cubicBezTo>
                  <a:lnTo>
                    <a:pt x="13495" y="4092"/>
                  </a:lnTo>
                  <a:lnTo>
                    <a:pt x="13051" y="4350"/>
                  </a:lnTo>
                  <a:lnTo>
                    <a:pt x="12940" y="4387"/>
                  </a:lnTo>
                  <a:lnTo>
                    <a:pt x="12793" y="4498"/>
                  </a:lnTo>
                  <a:lnTo>
                    <a:pt x="12534" y="4646"/>
                  </a:lnTo>
                  <a:lnTo>
                    <a:pt x="12386" y="4720"/>
                  </a:lnTo>
                  <a:lnTo>
                    <a:pt x="5546" y="801"/>
                  </a:lnTo>
                  <a:cubicBezTo>
                    <a:pt x="5546" y="801"/>
                    <a:pt x="5528" y="792"/>
                    <a:pt x="5500" y="792"/>
                  </a:cubicBezTo>
                  <a:cubicBezTo>
                    <a:pt x="5472" y="792"/>
                    <a:pt x="5435" y="801"/>
                    <a:pt x="5398" y="838"/>
                  </a:cubicBezTo>
                  <a:cubicBezTo>
                    <a:pt x="5361" y="912"/>
                    <a:pt x="5398" y="986"/>
                    <a:pt x="5398" y="986"/>
                  </a:cubicBezTo>
                  <a:lnTo>
                    <a:pt x="12127" y="4868"/>
                  </a:lnTo>
                  <a:lnTo>
                    <a:pt x="11018" y="5496"/>
                  </a:lnTo>
                  <a:lnTo>
                    <a:pt x="10944" y="5570"/>
                  </a:lnTo>
                  <a:lnTo>
                    <a:pt x="10944" y="5607"/>
                  </a:lnTo>
                  <a:lnTo>
                    <a:pt x="10944" y="5644"/>
                  </a:lnTo>
                  <a:lnTo>
                    <a:pt x="9909" y="5053"/>
                  </a:lnTo>
                  <a:lnTo>
                    <a:pt x="8874" y="5607"/>
                  </a:lnTo>
                  <a:lnTo>
                    <a:pt x="9798" y="6088"/>
                  </a:lnTo>
                  <a:lnTo>
                    <a:pt x="8911" y="6606"/>
                  </a:lnTo>
                  <a:lnTo>
                    <a:pt x="8837" y="6643"/>
                  </a:lnTo>
                  <a:lnTo>
                    <a:pt x="8689" y="6753"/>
                  </a:lnTo>
                  <a:lnTo>
                    <a:pt x="8504" y="6827"/>
                  </a:lnTo>
                  <a:lnTo>
                    <a:pt x="1664" y="2909"/>
                  </a:lnTo>
                  <a:cubicBezTo>
                    <a:pt x="1664" y="2909"/>
                    <a:pt x="1646" y="2899"/>
                    <a:pt x="1618" y="2899"/>
                  </a:cubicBezTo>
                  <a:cubicBezTo>
                    <a:pt x="1590" y="2899"/>
                    <a:pt x="1553" y="2909"/>
                    <a:pt x="1516" y="2945"/>
                  </a:cubicBezTo>
                  <a:cubicBezTo>
                    <a:pt x="1480" y="3056"/>
                    <a:pt x="1516" y="3093"/>
                    <a:pt x="1516" y="3093"/>
                  </a:cubicBezTo>
                  <a:lnTo>
                    <a:pt x="8245" y="6975"/>
                  </a:lnTo>
                  <a:lnTo>
                    <a:pt x="6988" y="7678"/>
                  </a:lnTo>
                  <a:lnTo>
                    <a:pt x="186" y="3796"/>
                  </a:lnTo>
                  <a:cubicBezTo>
                    <a:pt x="186" y="3796"/>
                    <a:pt x="158" y="3787"/>
                    <a:pt x="125" y="3787"/>
                  </a:cubicBezTo>
                  <a:cubicBezTo>
                    <a:pt x="93" y="3787"/>
                    <a:pt x="56" y="3796"/>
                    <a:pt x="38" y="3833"/>
                  </a:cubicBezTo>
                  <a:cubicBezTo>
                    <a:pt x="1" y="3944"/>
                    <a:pt x="38" y="3981"/>
                    <a:pt x="38" y="3981"/>
                  </a:cubicBezTo>
                  <a:lnTo>
                    <a:pt x="6988" y="7974"/>
                  </a:lnTo>
                  <a:lnTo>
                    <a:pt x="13902" y="11929"/>
                  </a:lnTo>
                  <a:lnTo>
                    <a:pt x="15528" y="11005"/>
                  </a:lnTo>
                  <a:lnTo>
                    <a:pt x="15824" y="10857"/>
                  </a:lnTo>
                  <a:lnTo>
                    <a:pt x="15935" y="10783"/>
                  </a:lnTo>
                  <a:lnTo>
                    <a:pt x="17562" y="9859"/>
                  </a:lnTo>
                  <a:lnTo>
                    <a:pt x="17821" y="9711"/>
                  </a:lnTo>
                  <a:lnTo>
                    <a:pt x="17968" y="9637"/>
                  </a:lnTo>
                  <a:lnTo>
                    <a:pt x="19595" y="8713"/>
                  </a:lnTo>
                  <a:lnTo>
                    <a:pt x="19854" y="8565"/>
                  </a:lnTo>
                  <a:lnTo>
                    <a:pt x="20002" y="8454"/>
                  </a:lnTo>
                  <a:lnTo>
                    <a:pt x="20593" y="8084"/>
                  </a:lnTo>
                  <a:cubicBezTo>
                    <a:pt x="20616" y="8107"/>
                    <a:pt x="20632" y="8116"/>
                    <a:pt x="20644" y="8116"/>
                  </a:cubicBezTo>
                  <a:cubicBezTo>
                    <a:pt x="20671" y="8116"/>
                    <a:pt x="20679" y="8073"/>
                    <a:pt x="20704" y="8047"/>
                  </a:cubicBezTo>
                  <a:lnTo>
                    <a:pt x="20704" y="8010"/>
                  </a:lnTo>
                  <a:lnTo>
                    <a:pt x="20704" y="7974"/>
                  </a:lnTo>
                  <a:lnTo>
                    <a:pt x="13828" y="3981"/>
                  </a:lnTo>
                  <a:lnTo>
                    <a:pt x="13791" y="3981"/>
                  </a:lnTo>
                  <a:lnTo>
                    <a:pt x="6877" y="25"/>
                  </a:lnTo>
                  <a:cubicBezTo>
                    <a:pt x="6877" y="25"/>
                    <a:pt x="6853" y="1"/>
                    <a:pt x="6826" y="1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89" name="Google Shape;19189;p63"/>
            <p:cNvSpPr/>
            <p:nvPr/>
          </p:nvSpPr>
          <p:spPr>
            <a:xfrm>
              <a:off x="1535375" y="1586625"/>
              <a:ext cx="279150" cy="195050"/>
            </a:xfrm>
            <a:custGeom>
              <a:avLst/>
              <a:gdLst/>
              <a:ahLst/>
              <a:cxnLst/>
              <a:rect l="l" t="t" r="r" b="b"/>
              <a:pathLst>
                <a:path w="11166" h="7802" extrusionOk="0">
                  <a:moveTo>
                    <a:pt x="3327" y="0"/>
                  </a:moveTo>
                  <a:cubicBezTo>
                    <a:pt x="3180" y="37"/>
                    <a:pt x="3032" y="74"/>
                    <a:pt x="2884" y="185"/>
                  </a:cubicBezTo>
                  <a:lnTo>
                    <a:pt x="407" y="1627"/>
                  </a:lnTo>
                  <a:cubicBezTo>
                    <a:pt x="111" y="1849"/>
                    <a:pt x="0" y="2255"/>
                    <a:pt x="37" y="2625"/>
                  </a:cubicBezTo>
                  <a:lnTo>
                    <a:pt x="2847" y="4289"/>
                  </a:lnTo>
                  <a:lnTo>
                    <a:pt x="1220" y="5213"/>
                  </a:lnTo>
                  <a:cubicBezTo>
                    <a:pt x="1368" y="5509"/>
                    <a:pt x="1553" y="5731"/>
                    <a:pt x="1775" y="5953"/>
                  </a:cubicBezTo>
                  <a:cubicBezTo>
                    <a:pt x="2107" y="6322"/>
                    <a:pt x="2514" y="6655"/>
                    <a:pt x="2958" y="6877"/>
                  </a:cubicBezTo>
                  <a:lnTo>
                    <a:pt x="4437" y="7727"/>
                  </a:lnTo>
                  <a:lnTo>
                    <a:pt x="4547" y="7801"/>
                  </a:lnTo>
                  <a:lnTo>
                    <a:pt x="11165" y="3956"/>
                  </a:lnTo>
                  <a:lnTo>
                    <a:pt x="7209" y="1701"/>
                  </a:lnTo>
                  <a:lnTo>
                    <a:pt x="6729" y="1997"/>
                  </a:lnTo>
                  <a:lnTo>
                    <a:pt x="332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90" name="Google Shape;19190;p63"/>
            <p:cNvSpPr/>
            <p:nvPr/>
          </p:nvSpPr>
          <p:spPr>
            <a:xfrm>
              <a:off x="2797000" y="2318650"/>
              <a:ext cx="950" cy="825"/>
            </a:xfrm>
            <a:custGeom>
              <a:avLst/>
              <a:gdLst/>
              <a:ahLst/>
              <a:cxnLst/>
              <a:rect l="l" t="t" r="r" b="b"/>
              <a:pathLst>
                <a:path w="38" h="33" extrusionOk="0">
                  <a:moveTo>
                    <a:pt x="0" y="0"/>
                  </a:moveTo>
                  <a:cubicBezTo>
                    <a:pt x="0" y="25"/>
                    <a:pt x="4" y="33"/>
                    <a:pt x="10" y="33"/>
                  </a:cubicBezTo>
                  <a:cubicBezTo>
                    <a:pt x="21" y="33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6CC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91" name="Google Shape;19191;p63"/>
            <p:cNvSpPr/>
            <p:nvPr/>
          </p:nvSpPr>
          <p:spPr>
            <a:xfrm>
              <a:off x="2032625" y="1752075"/>
              <a:ext cx="781025" cy="561975"/>
            </a:xfrm>
            <a:custGeom>
              <a:avLst/>
              <a:gdLst/>
              <a:ahLst/>
              <a:cxnLst/>
              <a:rect l="l" t="t" r="r" b="b"/>
              <a:pathLst>
                <a:path w="31241" h="22479" extrusionOk="0">
                  <a:moveTo>
                    <a:pt x="444" y="0"/>
                  </a:moveTo>
                  <a:cubicBezTo>
                    <a:pt x="296" y="592"/>
                    <a:pt x="0" y="1035"/>
                    <a:pt x="0" y="1035"/>
                  </a:cubicBezTo>
                  <a:lnTo>
                    <a:pt x="370" y="1220"/>
                  </a:lnTo>
                  <a:lnTo>
                    <a:pt x="23662" y="14677"/>
                  </a:lnTo>
                  <a:cubicBezTo>
                    <a:pt x="26287" y="16193"/>
                    <a:pt x="28542" y="18411"/>
                    <a:pt x="30058" y="21073"/>
                  </a:cubicBezTo>
                  <a:lnTo>
                    <a:pt x="30871" y="22478"/>
                  </a:lnTo>
                  <a:lnTo>
                    <a:pt x="30945" y="22441"/>
                  </a:lnTo>
                  <a:lnTo>
                    <a:pt x="31019" y="22367"/>
                  </a:lnTo>
                  <a:cubicBezTo>
                    <a:pt x="31093" y="22219"/>
                    <a:pt x="31241" y="21850"/>
                    <a:pt x="31019" y="21443"/>
                  </a:cubicBezTo>
                  <a:lnTo>
                    <a:pt x="30094" y="19816"/>
                  </a:lnTo>
                  <a:cubicBezTo>
                    <a:pt x="28579" y="17191"/>
                    <a:pt x="26360" y="14973"/>
                    <a:pt x="23736" y="13420"/>
                  </a:cubicBezTo>
                  <a:lnTo>
                    <a:pt x="444" y="0"/>
                  </a:lnTo>
                  <a:close/>
                </a:path>
              </a:pathLst>
            </a:custGeom>
            <a:solidFill>
              <a:srgbClr val="B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92" name="Google Shape;19192;p63"/>
            <p:cNvSpPr/>
            <p:nvPr/>
          </p:nvSpPr>
          <p:spPr>
            <a:xfrm>
              <a:off x="1532600" y="1580150"/>
              <a:ext cx="513900" cy="202450"/>
            </a:xfrm>
            <a:custGeom>
              <a:avLst/>
              <a:gdLst/>
              <a:ahLst/>
              <a:cxnLst/>
              <a:rect l="l" t="t" r="r" b="b"/>
              <a:pathLst>
                <a:path w="20556" h="8098" extrusionOk="0">
                  <a:moveTo>
                    <a:pt x="4695" y="0"/>
                  </a:moveTo>
                  <a:cubicBezTo>
                    <a:pt x="4030" y="0"/>
                    <a:pt x="3328" y="185"/>
                    <a:pt x="2736" y="518"/>
                  </a:cubicBezTo>
                  <a:lnTo>
                    <a:pt x="666" y="1738"/>
                  </a:lnTo>
                  <a:cubicBezTo>
                    <a:pt x="185" y="1997"/>
                    <a:pt x="0" y="2662"/>
                    <a:pt x="222" y="3217"/>
                  </a:cubicBezTo>
                  <a:cubicBezTo>
                    <a:pt x="333" y="3032"/>
                    <a:pt x="481" y="2847"/>
                    <a:pt x="666" y="2736"/>
                  </a:cubicBezTo>
                  <a:lnTo>
                    <a:pt x="2736" y="1553"/>
                  </a:lnTo>
                  <a:cubicBezTo>
                    <a:pt x="3328" y="1221"/>
                    <a:pt x="4030" y="1036"/>
                    <a:pt x="4695" y="1036"/>
                  </a:cubicBezTo>
                  <a:cubicBezTo>
                    <a:pt x="5028" y="1036"/>
                    <a:pt x="5361" y="1073"/>
                    <a:pt x="5731" y="1184"/>
                  </a:cubicBezTo>
                  <a:lnTo>
                    <a:pt x="9354" y="2108"/>
                  </a:lnTo>
                  <a:cubicBezTo>
                    <a:pt x="10722" y="2478"/>
                    <a:pt x="12016" y="2995"/>
                    <a:pt x="13273" y="3735"/>
                  </a:cubicBezTo>
                  <a:lnTo>
                    <a:pt x="20445" y="8097"/>
                  </a:lnTo>
                  <a:cubicBezTo>
                    <a:pt x="20556" y="7838"/>
                    <a:pt x="20556" y="7025"/>
                    <a:pt x="20445" y="6803"/>
                  </a:cubicBezTo>
                  <a:lnTo>
                    <a:pt x="13273" y="2699"/>
                  </a:lnTo>
                  <a:cubicBezTo>
                    <a:pt x="12016" y="1997"/>
                    <a:pt x="10722" y="1442"/>
                    <a:pt x="9354" y="1073"/>
                  </a:cubicBezTo>
                  <a:lnTo>
                    <a:pt x="5731" y="148"/>
                  </a:lnTo>
                  <a:cubicBezTo>
                    <a:pt x="5398" y="74"/>
                    <a:pt x="5102" y="0"/>
                    <a:pt x="4695" y="0"/>
                  </a:cubicBezTo>
                  <a:close/>
                </a:path>
              </a:pathLst>
            </a:custGeom>
            <a:solidFill>
              <a:srgbClr val="B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93" name="Google Shape;19193;p63"/>
            <p:cNvSpPr/>
            <p:nvPr/>
          </p:nvSpPr>
          <p:spPr>
            <a:xfrm>
              <a:off x="1621325" y="1465550"/>
              <a:ext cx="136825" cy="286550"/>
            </a:xfrm>
            <a:custGeom>
              <a:avLst/>
              <a:gdLst/>
              <a:ahLst/>
              <a:cxnLst/>
              <a:rect l="l" t="t" r="r" b="b"/>
              <a:pathLst>
                <a:path w="5473" h="11462" extrusionOk="0">
                  <a:moveTo>
                    <a:pt x="0" y="0"/>
                  </a:moveTo>
                  <a:lnTo>
                    <a:pt x="4252" y="0"/>
                  </a:lnTo>
                  <a:lnTo>
                    <a:pt x="5472" y="10056"/>
                  </a:lnTo>
                  <a:lnTo>
                    <a:pt x="5472" y="10056"/>
                  </a:lnTo>
                  <a:cubicBezTo>
                    <a:pt x="5472" y="10389"/>
                    <a:pt x="5250" y="10648"/>
                    <a:pt x="4807" y="10943"/>
                  </a:cubicBezTo>
                  <a:cubicBezTo>
                    <a:pt x="3993" y="11387"/>
                    <a:pt x="2662" y="11461"/>
                    <a:pt x="1812" y="10943"/>
                  </a:cubicBezTo>
                  <a:cubicBezTo>
                    <a:pt x="1405" y="10722"/>
                    <a:pt x="1220" y="10389"/>
                    <a:pt x="1220" y="10056"/>
                  </a:cubicBezTo>
                  <a:lnTo>
                    <a:pt x="1220" y="10056"/>
                  </a:ln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94" name="Google Shape;19194;p63"/>
            <p:cNvSpPr/>
            <p:nvPr/>
          </p:nvSpPr>
          <p:spPr>
            <a:xfrm>
              <a:off x="1615775" y="1434350"/>
              <a:ext cx="116475" cy="61475"/>
            </a:xfrm>
            <a:custGeom>
              <a:avLst/>
              <a:gdLst/>
              <a:ahLst/>
              <a:cxnLst/>
              <a:rect l="l" t="t" r="r" b="b"/>
              <a:pathLst>
                <a:path w="4659" h="2459" extrusionOk="0">
                  <a:moveTo>
                    <a:pt x="2334" y="0"/>
                  </a:moveTo>
                  <a:cubicBezTo>
                    <a:pt x="1794" y="0"/>
                    <a:pt x="1258" y="121"/>
                    <a:pt x="851" y="361"/>
                  </a:cubicBezTo>
                  <a:cubicBezTo>
                    <a:pt x="1" y="878"/>
                    <a:pt x="1" y="1655"/>
                    <a:pt x="851" y="2098"/>
                  </a:cubicBezTo>
                  <a:cubicBezTo>
                    <a:pt x="1258" y="2339"/>
                    <a:pt x="1794" y="2459"/>
                    <a:pt x="2334" y="2459"/>
                  </a:cubicBezTo>
                  <a:cubicBezTo>
                    <a:pt x="2875" y="2459"/>
                    <a:pt x="3420" y="2339"/>
                    <a:pt x="3845" y="2098"/>
                  </a:cubicBezTo>
                  <a:cubicBezTo>
                    <a:pt x="4659" y="1655"/>
                    <a:pt x="4659" y="878"/>
                    <a:pt x="3845" y="361"/>
                  </a:cubicBezTo>
                  <a:cubicBezTo>
                    <a:pt x="3420" y="121"/>
                    <a:pt x="2875" y="0"/>
                    <a:pt x="2334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95" name="Google Shape;19195;p63"/>
            <p:cNvSpPr/>
            <p:nvPr/>
          </p:nvSpPr>
          <p:spPr>
            <a:xfrm>
              <a:off x="1625950" y="1435975"/>
              <a:ext cx="97075" cy="54550"/>
            </a:xfrm>
            <a:custGeom>
              <a:avLst/>
              <a:gdLst/>
              <a:ahLst/>
              <a:cxnLst/>
              <a:rect l="l" t="t" r="r" b="b"/>
              <a:pathLst>
                <a:path w="3883" h="2182" extrusionOk="0">
                  <a:moveTo>
                    <a:pt x="703" y="1812"/>
                  </a:moveTo>
                  <a:cubicBezTo>
                    <a:pt x="1405" y="2181"/>
                    <a:pt x="2514" y="2181"/>
                    <a:pt x="3217" y="1812"/>
                  </a:cubicBezTo>
                  <a:cubicBezTo>
                    <a:pt x="3882" y="1405"/>
                    <a:pt x="3882" y="813"/>
                    <a:pt x="3217" y="370"/>
                  </a:cubicBezTo>
                  <a:cubicBezTo>
                    <a:pt x="2514" y="0"/>
                    <a:pt x="1405" y="0"/>
                    <a:pt x="703" y="370"/>
                  </a:cubicBezTo>
                  <a:cubicBezTo>
                    <a:pt x="0" y="813"/>
                    <a:pt x="0" y="1442"/>
                    <a:pt x="703" y="1812"/>
                  </a:cubicBez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96" name="Google Shape;19196;p63"/>
            <p:cNvSpPr/>
            <p:nvPr/>
          </p:nvSpPr>
          <p:spPr>
            <a:xfrm>
              <a:off x="1644425" y="1716025"/>
              <a:ext cx="98925" cy="120175"/>
            </a:xfrm>
            <a:custGeom>
              <a:avLst/>
              <a:gdLst/>
              <a:ahLst/>
              <a:cxnLst/>
              <a:rect l="l" t="t" r="r" b="b"/>
              <a:pathLst>
                <a:path w="3957" h="4807" extrusionOk="0">
                  <a:moveTo>
                    <a:pt x="1" y="0"/>
                  </a:moveTo>
                  <a:lnTo>
                    <a:pt x="1" y="2551"/>
                  </a:lnTo>
                  <a:lnTo>
                    <a:pt x="1369" y="3328"/>
                  </a:lnTo>
                  <a:lnTo>
                    <a:pt x="1442" y="3365"/>
                  </a:lnTo>
                  <a:lnTo>
                    <a:pt x="3956" y="4806"/>
                  </a:lnTo>
                  <a:lnTo>
                    <a:pt x="3956" y="22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7B5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97" name="Google Shape;19197;p63"/>
            <p:cNvSpPr/>
            <p:nvPr/>
          </p:nvSpPr>
          <p:spPr>
            <a:xfrm>
              <a:off x="1743325" y="1673500"/>
              <a:ext cx="169175" cy="168250"/>
            </a:xfrm>
            <a:custGeom>
              <a:avLst/>
              <a:gdLst/>
              <a:ahLst/>
              <a:cxnLst/>
              <a:rect l="l" t="t" r="r" b="b"/>
              <a:pathLst>
                <a:path w="6767" h="6730" extrusionOk="0">
                  <a:moveTo>
                    <a:pt x="6766" y="1"/>
                  </a:moveTo>
                  <a:lnTo>
                    <a:pt x="6692" y="37"/>
                  </a:lnTo>
                  <a:lnTo>
                    <a:pt x="4252" y="1479"/>
                  </a:lnTo>
                  <a:lnTo>
                    <a:pt x="0" y="3956"/>
                  </a:lnTo>
                  <a:lnTo>
                    <a:pt x="0" y="6507"/>
                  </a:lnTo>
                  <a:lnTo>
                    <a:pt x="370" y="6729"/>
                  </a:lnTo>
                  <a:lnTo>
                    <a:pt x="6766" y="2995"/>
                  </a:lnTo>
                  <a:lnTo>
                    <a:pt x="6766" y="1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98" name="Google Shape;19198;p63"/>
            <p:cNvSpPr/>
            <p:nvPr/>
          </p:nvSpPr>
          <p:spPr>
            <a:xfrm>
              <a:off x="1644425" y="1616200"/>
              <a:ext cx="268075" cy="156225"/>
            </a:xfrm>
            <a:custGeom>
              <a:avLst/>
              <a:gdLst/>
              <a:ahLst/>
              <a:cxnLst/>
              <a:rect l="l" t="t" r="r" b="b"/>
              <a:pathLst>
                <a:path w="10723" h="6249" extrusionOk="0">
                  <a:moveTo>
                    <a:pt x="6840" y="0"/>
                  </a:moveTo>
                  <a:lnTo>
                    <a:pt x="1" y="3993"/>
                  </a:lnTo>
                  <a:lnTo>
                    <a:pt x="3956" y="6248"/>
                  </a:lnTo>
                  <a:lnTo>
                    <a:pt x="10722" y="2293"/>
                  </a:lnTo>
                  <a:lnTo>
                    <a:pt x="6840" y="0"/>
                  </a:lnTo>
                  <a:close/>
                </a:path>
              </a:pathLst>
            </a:custGeom>
            <a:solidFill>
              <a:srgbClr val="D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99" name="Google Shape;19199;p63"/>
            <p:cNvSpPr/>
            <p:nvPr/>
          </p:nvSpPr>
          <p:spPr>
            <a:xfrm>
              <a:off x="1521500" y="1740975"/>
              <a:ext cx="49000" cy="129425"/>
            </a:xfrm>
            <a:custGeom>
              <a:avLst/>
              <a:gdLst/>
              <a:ahLst/>
              <a:cxnLst/>
              <a:rect l="l" t="t" r="r" b="b"/>
              <a:pathLst>
                <a:path w="1960" h="5177" extrusionOk="0">
                  <a:moveTo>
                    <a:pt x="1" y="0"/>
                  </a:moveTo>
                  <a:lnTo>
                    <a:pt x="296" y="2477"/>
                  </a:lnTo>
                  <a:lnTo>
                    <a:pt x="851" y="3624"/>
                  </a:lnTo>
                  <a:cubicBezTo>
                    <a:pt x="1147" y="4215"/>
                    <a:pt x="1516" y="4733"/>
                    <a:pt x="1960" y="5176"/>
                  </a:cubicBezTo>
                  <a:lnTo>
                    <a:pt x="1701" y="30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2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00" name="Google Shape;19200;p63"/>
            <p:cNvSpPr/>
            <p:nvPr/>
          </p:nvSpPr>
          <p:spPr>
            <a:xfrm>
              <a:off x="2475350" y="2363000"/>
              <a:ext cx="267125" cy="47175"/>
            </a:xfrm>
            <a:custGeom>
              <a:avLst/>
              <a:gdLst/>
              <a:ahLst/>
              <a:cxnLst/>
              <a:rect l="l" t="t" r="r" b="b"/>
              <a:pathLst>
                <a:path w="10685" h="1887" extrusionOk="0">
                  <a:moveTo>
                    <a:pt x="1997" y="1"/>
                  </a:moveTo>
                  <a:lnTo>
                    <a:pt x="111" y="1258"/>
                  </a:lnTo>
                  <a:lnTo>
                    <a:pt x="0" y="1332"/>
                  </a:lnTo>
                  <a:cubicBezTo>
                    <a:pt x="296" y="1443"/>
                    <a:pt x="666" y="1516"/>
                    <a:pt x="1072" y="1627"/>
                  </a:cubicBezTo>
                  <a:lnTo>
                    <a:pt x="1109" y="1627"/>
                  </a:lnTo>
                  <a:lnTo>
                    <a:pt x="7801" y="1886"/>
                  </a:lnTo>
                  <a:lnTo>
                    <a:pt x="9243" y="1110"/>
                  </a:lnTo>
                  <a:lnTo>
                    <a:pt x="10685" y="333"/>
                  </a:lnTo>
                  <a:cubicBezTo>
                    <a:pt x="10685" y="259"/>
                    <a:pt x="10611" y="222"/>
                    <a:pt x="10611" y="186"/>
                  </a:cubicBezTo>
                  <a:lnTo>
                    <a:pt x="1997" y="1"/>
                  </a:lnTo>
                  <a:close/>
                </a:path>
              </a:pathLst>
            </a:custGeom>
            <a:solidFill>
              <a:srgbClr val="C44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01" name="Google Shape;19201;p63"/>
            <p:cNvSpPr/>
            <p:nvPr/>
          </p:nvSpPr>
          <p:spPr>
            <a:xfrm>
              <a:off x="1564025" y="1814925"/>
              <a:ext cx="958475" cy="580450"/>
            </a:xfrm>
            <a:custGeom>
              <a:avLst/>
              <a:gdLst/>
              <a:ahLst/>
              <a:cxnLst/>
              <a:rect l="l" t="t" r="r" b="b"/>
              <a:pathLst>
                <a:path w="38339" h="23218" extrusionOk="0">
                  <a:moveTo>
                    <a:pt x="0" y="0"/>
                  </a:moveTo>
                  <a:lnTo>
                    <a:pt x="259" y="2181"/>
                  </a:lnTo>
                  <a:cubicBezTo>
                    <a:pt x="592" y="2514"/>
                    <a:pt x="961" y="2773"/>
                    <a:pt x="1368" y="3032"/>
                  </a:cubicBezTo>
                  <a:lnTo>
                    <a:pt x="33828" y="21739"/>
                  </a:lnTo>
                  <a:cubicBezTo>
                    <a:pt x="35196" y="22515"/>
                    <a:pt x="35455" y="22885"/>
                    <a:pt x="36416" y="23218"/>
                  </a:cubicBezTo>
                  <a:lnTo>
                    <a:pt x="36453" y="23181"/>
                  </a:lnTo>
                  <a:lnTo>
                    <a:pt x="38339" y="219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02" name="Google Shape;19202;p63"/>
            <p:cNvSpPr/>
            <p:nvPr/>
          </p:nvSpPr>
          <p:spPr>
            <a:xfrm>
              <a:off x="2520625" y="2205875"/>
              <a:ext cx="176575" cy="75825"/>
            </a:xfrm>
            <a:custGeom>
              <a:avLst/>
              <a:gdLst/>
              <a:ahLst/>
              <a:cxnLst/>
              <a:rect l="l" t="t" r="r" b="b"/>
              <a:pathLst>
                <a:path w="7063" h="3033" extrusionOk="0">
                  <a:moveTo>
                    <a:pt x="2663" y="1"/>
                  </a:moveTo>
                  <a:lnTo>
                    <a:pt x="1" y="1553"/>
                  </a:lnTo>
                  <a:lnTo>
                    <a:pt x="4326" y="3032"/>
                  </a:lnTo>
                  <a:lnTo>
                    <a:pt x="7062" y="1479"/>
                  </a:lnTo>
                  <a:lnTo>
                    <a:pt x="2663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03" name="Google Shape;19203;p63"/>
            <p:cNvSpPr/>
            <p:nvPr/>
          </p:nvSpPr>
          <p:spPr>
            <a:xfrm>
              <a:off x="2576100" y="2228975"/>
              <a:ext cx="108150" cy="70275"/>
            </a:xfrm>
            <a:custGeom>
              <a:avLst/>
              <a:gdLst/>
              <a:ahLst/>
              <a:cxnLst/>
              <a:rect l="l" t="t" r="r" b="b"/>
              <a:pathLst>
                <a:path w="4326" h="2811" extrusionOk="0">
                  <a:moveTo>
                    <a:pt x="0" y="1"/>
                  </a:moveTo>
                  <a:lnTo>
                    <a:pt x="0" y="1332"/>
                  </a:lnTo>
                  <a:lnTo>
                    <a:pt x="4326" y="2811"/>
                  </a:lnTo>
                  <a:lnTo>
                    <a:pt x="4326" y="14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04" name="Google Shape;19204;p63"/>
            <p:cNvSpPr/>
            <p:nvPr/>
          </p:nvSpPr>
          <p:spPr>
            <a:xfrm>
              <a:off x="2684225" y="2226225"/>
              <a:ext cx="68425" cy="73025"/>
            </a:xfrm>
            <a:custGeom>
              <a:avLst/>
              <a:gdLst/>
              <a:ahLst/>
              <a:cxnLst/>
              <a:rect l="l" t="t" r="r" b="b"/>
              <a:pathLst>
                <a:path w="2737" h="2921" extrusionOk="0">
                  <a:moveTo>
                    <a:pt x="2737" y="0"/>
                  </a:moveTo>
                  <a:lnTo>
                    <a:pt x="1" y="1590"/>
                  </a:lnTo>
                  <a:lnTo>
                    <a:pt x="1" y="2921"/>
                  </a:lnTo>
                  <a:lnTo>
                    <a:pt x="2737" y="1368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05" name="Google Shape;19205;p63"/>
            <p:cNvSpPr/>
            <p:nvPr/>
          </p:nvSpPr>
          <p:spPr>
            <a:xfrm>
              <a:off x="2576100" y="2191100"/>
              <a:ext cx="176550" cy="74875"/>
            </a:xfrm>
            <a:custGeom>
              <a:avLst/>
              <a:gdLst/>
              <a:ahLst/>
              <a:cxnLst/>
              <a:rect l="l" t="t" r="r" b="b"/>
              <a:pathLst>
                <a:path w="7062" h="2995" extrusionOk="0">
                  <a:moveTo>
                    <a:pt x="2662" y="0"/>
                  </a:moveTo>
                  <a:lnTo>
                    <a:pt x="0" y="1516"/>
                  </a:lnTo>
                  <a:lnTo>
                    <a:pt x="4326" y="2995"/>
                  </a:lnTo>
                  <a:lnTo>
                    <a:pt x="7062" y="1405"/>
                  </a:lnTo>
                  <a:lnTo>
                    <a:pt x="2662" y="0"/>
                  </a:lnTo>
                  <a:close/>
                </a:path>
              </a:pathLst>
            </a:custGeom>
            <a:solidFill>
              <a:srgbClr val="DB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06" name="Google Shape;19206;p63"/>
            <p:cNvSpPr/>
            <p:nvPr/>
          </p:nvSpPr>
          <p:spPr>
            <a:xfrm>
              <a:off x="1666600" y="1559825"/>
              <a:ext cx="96150" cy="197800"/>
            </a:xfrm>
            <a:custGeom>
              <a:avLst/>
              <a:gdLst/>
              <a:ahLst/>
              <a:cxnLst/>
              <a:rect l="l" t="t" r="r" b="b"/>
              <a:pathLst>
                <a:path w="3846" h="7912" extrusionOk="0">
                  <a:moveTo>
                    <a:pt x="1" y="0"/>
                  </a:moveTo>
                  <a:lnTo>
                    <a:pt x="1" y="5731"/>
                  </a:lnTo>
                  <a:lnTo>
                    <a:pt x="3846" y="7912"/>
                  </a:lnTo>
                  <a:lnTo>
                    <a:pt x="3846" y="21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7B5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07" name="Google Shape;19207;p63"/>
            <p:cNvSpPr/>
            <p:nvPr/>
          </p:nvSpPr>
          <p:spPr>
            <a:xfrm>
              <a:off x="1762725" y="1541325"/>
              <a:ext cx="125725" cy="216300"/>
            </a:xfrm>
            <a:custGeom>
              <a:avLst/>
              <a:gdLst/>
              <a:ahLst/>
              <a:cxnLst/>
              <a:rect l="l" t="t" r="r" b="b"/>
              <a:pathLst>
                <a:path w="5029" h="8652" extrusionOk="0">
                  <a:moveTo>
                    <a:pt x="5029" y="1"/>
                  </a:moveTo>
                  <a:lnTo>
                    <a:pt x="1" y="2921"/>
                  </a:lnTo>
                  <a:lnTo>
                    <a:pt x="1" y="8652"/>
                  </a:lnTo>
                  <a:lnTo>
                    <a:pt x="5029" y="5731"/>
                  </a:lnTo>
                  <a:lnTo>
                    <a:pt x="5029" y="1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08" name="Google Shape;19208;p63"/>
            <p:cNvSpPr/>
            <p:nvPr/>
          </p:nvSpPr>
          <p:spPr>
            <a:xfrm>
              <a:off x="1678625" y="163652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38" y="1"/>
                  </a:moveTo>
                  <a:lnTo>
                    <a:pt x="1" y="38"/>
                  </a:lnTo>
                  <a:lnTo>
                    <a:pt x="1" y="186"/>
                  </a:lnTo>
                  <a:lnTo>
                    <a:pt x="1" y="296"/>
                  </a:lnTo>
                  <a:lnTo>
                    <a:pt x="38" y="333"/>
                  </a:lnTo>
                  <a:lnTo>
                    <a:pt x="185" y="407"/>
                  </a:lnTo>
                  <a:cubicBezTo>
                    <a:pt x="185" y="407"/>
                    <a:pt x="222" y="407"/>
                    <a:pt x="222" y="333"/>
                  </a:cubicBezTo>
                  <a:lnTo>
                    <a:pt x="222" y="296"/>
                  </a:lnTo>
                  <a:lnTo>
                    <a:pt x="222" y="223"/>
                  </a:lnTo>
                  <a:lnTo>
                    <a:pt x="222" y="186"/>
                  </a:lnTo>
                  <a:lnTo>
                    <a:pt x="222" y="38"/>
                  </a:lnTo>
                  <a:cubicBezTo>
                    <a:pt x="222" y="19"/>
                    <a:pt x="222" y="10"/>
                    <a:pt x="209" y="10"/>
                  </a:cubicBezTo>
                  <a:cubicBezTo>
                    <a:pt x="195" y="10"/>
                    <a:pt x="167" y="19"/>
                    <a:pt x="111" y="38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09" name="Google Shape;19209;p63"/>
            <p:cNvSpPr/>
            <p:nvPr/>
          </p:nvSpPr>
          <p:spPr>
            <a:xfrm>
              <a:off x="1678625" y="163375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38" y="1"/>
                  </a:moveTo>
                  <a:lnTo>
                    <a:pt x="1" y="297"/>
                  </a:lnTo>
                  <a:lnTo>
                    <a:pt x="38" y="334"/>
                  </a:lnTo>
                  <a:lnTo>
                    <a:pt x="148" y="370"/>
                  </a:lnTo>
                  <a:lnTo>
                    <a:pt x="222" y="370"/>
                  </a:lnTo>
                  <a:lnTo>
                    <a:pt x="74" y="334"/>
                  </a:lnTo>
                  <a:cubicBezTo>
                    <a:pt x="38" y="334"/>
                    <a:pt x="38" y="334"/>
                    <a:pt x="38" y="297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10" name="Google Shape;19210;p63"/>
            <p:cNvSpPr/>
            <p:nvPr/>
          </p:nvSpPr>
          <p:spPr>
            <a:xfrm>
              <a:off x="1694350" y="1645225"/>
              <a:ext cx="5550" cy="10750"/>
            </a:xfrm>
            <a:custGeom>
              <a:avLst/>
              <a:gdLst/>
              <a:ahLst/>
              <a:cxnLst/>
              <a:rect l="l" t="t" r="r" b="b"/>
              <a:pathLst>
                <a:path w="222" h="430" extrusionOk="0">
                  <a:moveTo>
                    <a:pt x="179" y="1"/>
                  </a:moveTo>
                  <a:cubicBezTo>
                    <a:pt x="171" y="1"/>
                    <a:pt x="162" y="16"/>
                    <a:pt x="148" y="59"/>
                  </a:cubicBezTo>
                  <a:lnTo>
                    <a:pt x="37" y="22"/>
                  </a:lnTo>
                  <a:lnTo>
                    <a:pt x="0" y="59"/>
                  </a:lnTo>
                  <a:lnTo>
                    <a:pt x="0" y="207"/>
                  </a:lnTo>
                  <a:lnTo>
                    <a:pt x="0" y="318"/>
                  </a:lnTo>
                  <a:lnTo>
                    <a:pt x="37" y="392"/>
                  </a:lnTo>
                  <a:lnTo>
                    <a:pt x="185" y="429"/>
                  </a:lnTo>
                  <a:lnTo>
                    <a:pt x="222" y="392"/>
                  </a:lnTo>
                  <a:lnTo>
                    <a:pt x="222" y="318"/>
                  </a:lnTo>
                  <a:lnTo>
                    <a:pt x="222" y="244"/>
                  </a:lnTo>
                  <a:lnTo>
                    <a:pt x="222" y="207"/>
                  </a:lnTo>
                  <a:lnTo>
                    <a:pt x="222" y="59"/>
                  </a:lnTo>
                  <a:cubicBezTo>
                    <a:pt x="222" y="41"/>
                    <a:pt x="213" y="32"/>
                    <a:pt x="208" y="32"/>
                  </a:cubicBezTo>
                  <a:cubicBezTo>
                    <a:pt x="205" y="32"/>
                    <a:pt x="204" y="34"/>
                    <a:pt x="207" y="40"/>
                  </a:cubicBezTo>
                  <a:lnTo>
                    <a:pt x="207" y="40"/>
                  </a:lnTo>
                  <a:cubicBezTo>
                    <a:pt x="195" y="21"/>
                    <a:pt x="188" y="1"/>
                    <a:pt x="179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11" name="Google Shape;19211;p63"/>
            <p:cNvSpPr/>
            <p:nvPr/>
          </p:nvSpPr>
          <p:spPr>
            <a:xfrm>
              <a:off x="1694350" y="1643000"/>
              <a:ext cx="5550" cy="9275"/>
            </a:xfrm>
            <a:custGeom>
              <a:avLst/>
              <a:gdLst/>
              <a:ahLst/>
              <a:cxnLst/>
              <a:rect l="l" t="t" r="r" b="b"/>
              <a:pathLst>
                <a:path w="222" h="371" extrusionOk="0">
                  <a:moveTo>
                    <a:pt x="37" y="0"/>
                  </a:moveTo>
                  <a:lnTo>
                    <a:pt x="0" y="259"/>
                  </a:lnTo>
                  <a:lnTo>
                    <a:pt x="37" y="333"/>
                  </a:lnTo>
                  <a:lnTo>
                    <a:pt x="185" y="370"/>
                  </a:lnTo>
                  <a:lnTo>
                    <a:pt x="222" y="370"/>
                  </a:lnTo>
                  <a:lnTo>
                    <a:pt x="111" y="333"/>
                  </a:lnTo>
                  <a:cubicBezTo>
                    <a:pt x="37" y="333"/>
                    <a:pt x="37" y="333"/>
                    <a:pt x="37" y="259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12" name="Google Shape;19212;p63"/>
            <p:cNvSpPr/>
            <p:nvPr/>
          </p:nvSpPr>
          <p:spPr>
            <a:xfrm>
              <a:off x="1709125" y="1653175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75" y="0"/>
                  </a:moveTo>
                  <a:lnTo>
                    <a:pt x="1" y="74"/>
                  </a:lnTo>
                  <a:lnTo>
                    <a:pt x="1" y="185"/>
                  </a:lnTo>
                  <a:lnTo>
                    <a:pt x="1" y="333"/>
                  </a:lnTo>
                  <a:lnTo>
                    <a:pt x="75" y="370"/>
                  </a:lnTo>
                  <a:lnTo>
                    <a:pt x="185" y="407"/>
                  </a:lnTo>
                  <a:lnTo>
                    <a:pt x="259" y="370"/>
                  </a:lnTo>
                  <a:lnTo>
                    <a:pt x="259" y="333"/>
                  </a:lnTo>
                  <a:lnTo>
                    <a:pt x="259" y="222"/>
                  </a:lnTo>
                  <a:lnTo>
                    <a:pt x="259" y="185"/>
                  </a:lnTo>
                  <a:lnTo>
                    <a:pt x="259" y="74"/>
                  </a:lnTo>
                  <a:cubicBezTo>
                    <a:pt x="222" y="37"/>
                    <a:pt x="204" y="19"/>
                    <a:pt x="190" y="19"/>
                  </a:cubicBezTo>
                  <a:cubicBezTo>
                    <a:pt x="176" y="19"/>
                    <a:pt x="167" y="37"/>
                    <a:pt x="148" y="74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13" name="Google Shape;19213;p63"/>
            <p:cNvSpPr/>
            <p:nvPr/>
          </p:nvSpPr>
          <p:spPr>
            <a:xfrm>
              <a:off x="1709125" y="1651825"/>
              <a:ext cx="6500" cy="9675"/>
            </a:xfrm>
            <a:custGeom>
              <a:avLst/>
              <a:gdLst/>
              <a:ahLst/>
              <a:cxnLst/>
              <a:rect l="l" t="t" r="r" b="b"/>
              <a:pathLst>
                <a:path w="260" h="387" extrusionOk="0">
                  <a:moveTo>
                    <a:pt x="58" y="1"/>
                  </a:moveTo>
                  <a:cubicBezTo>
                    <a:pt x="42" y="1"/>
                    <a:pt x="25" y="17"/>
                    <a:pt x="75" y="17"/>
                  </a:cubicBezTo>
                  <a:cubicBezTo>
                    <a:pt x="75" y="5"/>
                    <a:pt x="66" y="1"/>
                    <a:pt x="58" y="1"/>
                  </a:cubicBezTo>
                  <a:close/>
                  <a:moveTo>
                    <a:pt x="75" y="17"/>
                  </a:moveTo>
                  <a:lnTo>
                    <a:pt x="1" y="313"/>
                  </a:lnTo>
                  <a:lnTo>
                    <a:pt x="75" y="350"/>
                  </a:lnTo>
                  <a:lnTo>
                    <a:pt x="185" y="387"/>
                  </a:lnTo>
                  <a:lnTo>
                    <a:pt x="259" y="387"/>
                  </a:lnTo>
                  <a:lnTo>
                    <a:pt x="111" y="350"/>
                  </a:lnTo>
                  <a:cubicBezTo>
                    <a:pt x="75" y="350"/>
                    <a:pt x="75" y="350"/>
                    <a:pt x="75" y="313"/>
                  </a:cubicBezTo>
                  <a:lnTo>
                    <a:pt x="75" y="17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14" name="Google Shape;19214;p63"/>
            <p:cNvSpPr/>
            <p:nvPr/>
          </p:nvSpPr>
          <p:spPr>
            <a:xfrm>
              <a:off x="1724850" y="1662400"/>
              <a:ext cx="5550" cy="10200"/>
            </a:xfrm>
            <a:custGeom>
              <a:avLst/>
              <a:gdLst/>
              <a:ahLst/>
              <a:cxnLst/>
              <a:rect l="l" t="t" r="r" b="b"/>
              <a:pathLst>
                <a:path w="222" h="408" extrusionOk="0">
                  <a:moveTo>
                    <a:pt x="37" y="1"/>
                  </a:moveTo>
                  <a:lnTo>
                    <a:pt x="0" y="75"/>
                  </a:lnTo>
                  <a:lnTo>
                    <a:pt x="0" y="186"/>
                  </a:lnTo>
                  <a:lnTo>
                    <a:pt x="0" y="334"/>
                  </a:lnTo>
                  <a:lnTo>
                    <a:pt x="37" y="371"/>
                  </a:lnTo>
                  <a:lnTo>
                    <a:pt x="185" y="408"/>
                  </a:lnTo>
                  <a:lnTo>
                    <a:pt x="222" y="371"/>
                  </a:lnTo>
                  <a:lnTo>
                    <a:pt x="222" y="334"/>
                  </a:lnTo>
                  <a:lnTo>
                    <a:pt x="222" y="260"/>
                  </a:lnTo>
                  <a:lnTo>
                    <a:pt x="222" y="186"/>
                  </a:lnTo>
                  <a:lnTo>
                    <a:pt x="222" y="75"/>
                  </a:lnTo>
                  <a:cubicBezTo>
                    <a:pt x="222" y="38"/>
                    <a:pt x="213" y="19"/>
                    <a:pt x="194" y="19"/>
                  </a:cubicBezTo>
                  <a:cubicBezTo>
                    <a:pt x="176" y="19"/>
                    <a:pt x="148" y="38"/>
                    <a:pt x="111" y="75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15" name="Google Shape;19215;p63"/>
            <p:cNvSpPr/>
            <p:nvPr/>
          </p:nvSpPr>
          <p:spPr>
            <a:xfrm>
              <a:off x="1724850" y="1660550"/>
              <a:ext cx="5550" cy="9275"/>
            </a:xfrm>
            <a:custGeom>
              <a:avLst/>
              <a:gdLst/>
              <a:ahLst/>
              <a:cxnLst/>
              <a:rect l="l" t="t" r="r" b="b"/>
              <a:pathLst>
                <a:path w="222" h="371" extrusionOk="0">
                  <a:moveTo>
                    <a:pt x="37" y="1"/>
                  </a:moveTo>
                  <a:lnTo>
                    <a:pt x="0" y="260"/>
                  </a:lnTo>
                  <a:lnTo>
                    <a:pt x="37" y="297"/>
                  </a:lnTo>
                  <a:lnTo>
                    <a:pt x="148" y="371"/>
                  </a:lnTo>
                  <a:lnTo>
                    <a:pt x="222" y="371"/>
                  </a:lnTo>
                  <a:lnTo>
                    <a:pt x="74" y="297"/>
                  </a:lnTo>
                  <a:cubicBezTo>
                    <a:pt x="37" y="297"/>
                    <a:pt x="37" y="297"/>
                    <a:pt x="37" y="260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16" name="Google Shape;19216;p63"/>
            <p:cNvSpPr/>
            <p:nvPr/>
          </p:nvSpPr>
          <p:spPr>
            <a:xfrm>
              <a:off x="1739625" y="167165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38" y="1"/>
                  </a:moveTo>
                  <a:lnTo>
                    <a:pt x="1" y="75"/>
                  </a:lnTo>
                  <a:lnTo>
                    <a:pt x="1" y="185"/>
                  </a:lnTo>
                  <a:lnTo>
                    <a:pt x="1" y="333"/>
                  </a:lnTo>
                  <a:lnTo>
                    <a:pt x="38" y="370"/>
                  </a:lnTo>
                  <a:lnTo>
                    <a:pt x="185" y="407"/>
                  </a:lnTo>
                  <a:lnTo>
                    <a:pt x="222" y="370"/>
                  </a:lnTo>
                  <a:lnTo>
                    <a:pt x="222" y="333"/>
                  </a:lnTo>
                  <a:lnTo>
                    <a:pt x="222" y="259"/>
                  </a:lnTo>
                  <a:lnTo>
                    <a:pt x="222" y="185"/>
                  </a:lnTo>
                  <a:lnTo>
                    <a:pt x="222" y="75"/>
                  </a:lnTo>
                  <a:cubicBezTo>
                    <a:pt x="222" y="34"/>
                    <a:pt x="222" y="5"/>
                    <a:pt x="210" y="5"/>
                  </a:cubicBezTo>
                  <a:cubicBezTo>
                    <a:pt x="200" y="5"/>
                    <a:pt x="182" y="24"/>
                    <a:pt x="148" y="75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17" name="Google Shape;19217;p63"/>
            <p:cNvSpPr/>
            <p:nvPr/>
          </p:nvSpPr>
          <p:spPr>
            <a:xfrm>
              <a:off x="1739625" y="166980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38" y="1"/>
                  </a:moveTo>
                  <a:lnTo>
                    <a:pt x="1" y="259"/>
                  </a:lnTo>
                  <a:lnTo>
                    <a:pt x="38" y="333"/>
                  </a:lnTo>
                  <a:lnTo>
                    <a:pt x="185" y="370"/>
                  </a:lnTo>
                  <a:lnTo>
                    <a:pt x="222" y="370"/>
                  </a:lnTo>
                  <a:lnTo>
                    <a:pt x="75" y="333"/>
                  </a:lnTo>
                  <a:cubicBezTo>
                    <a:pt x="38" y="333"/>
                    <a:pt x="38" y="333"/>
                    <a:pt x="38" y="259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18" name="Google Shape;19218;p63"/>
            <p:cNvSpPr/>
            <p:nvPr/>
          </p:nvSpPr>
          <p:spPr>
            <a:xfrm>
              <a:off x="1841300" y="163652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85" y="1"/>
                  </a:moveTo>
                  <a:lnTo>
                    <a:pt x="74" y="38"/>
                  </a:lnTo>
                  <a:cubicBezTo>
                    <a:pt x="37" y="19"/>
                    <a:pt x="19" y="10"/>
                    <a:pt x="10" y="10"/>
                  </a:cubicBezTo>
                  <a:cubicBezTo>
                    <a:pt x="0" y="10"/>
                    <a:pt x="0" y="19"/>
                    <a:pt x="0" y="38"/>
                  </a:cubicBezTo>
                  <a:lnTo>
                    <a:pt x="0" y="186"/>
                  </a:lnTo>
                  <a:lnTo>
                    <a:pt x="0" y="223"/>
                  </a:lnTo>
                  <a:lnTo>
                    <a:pt x="0" y="296"/>
                  </a:lnTo>
                  <a:lnTo>
                    <a:pt x="0" y="333"/>
                  </a:lnTo>
                  <a:lnTo>
                    <a:pt x="37" y="407"/>
                  </a:lnTo>
                  <a:lnTo>
                    <a:pt x="185" y="333"/>
                  </a:lnTo>
                  <a:lnTo>
                    <a:pt x="222" y="296"/>
                  </a:lnTo>
                  <a:lnTo>
                    <a:pt x="222" y="186"/>
                  </a:lnTo>
                  <a:lnTo>
                    <a:pt x="222" y="38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19" name="Google Shape;19219;p63"/>
            <p:cNvSpPr/>
            <p:nvPr/>
          </p:nvSpPr>
          <p:spPr>
            <a:xfrm>
              <a:off x="1841300" y="163375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5" y="1"/>
                  </a:moveTo>
                  <a:lnTo>
                    <a:pt x="185" y="297"/>
                  </a:lnTo>
                  <a:cubicBezTo>
                    <a:pt x="185" y="334"/>
                    <a:pt x="185" y="334"/>
                    <a:pt x="148" y="334"/>
                  </a:cubicBezTo>
                  <a:lnTo>
                    <a:pt x="0" y="370"/>
                  </a:lnTo>
                  <a:lnTo>
                    <a:pt x="37" y="370"/>
                  </a:lnTo>
                  <a:lnTo>
                    <a:pt x="185" y="334"/>
                  </a:lnTo>
                  <a:lnTo>
                    <a:pt x="222" y="297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20" name="Google Shape;19220;p63"/>
            <p:cNvSpPr/>
            <p:nvPr/>
          </p:nvSpPr>
          <p:spPr>
            <a:xfrm>
              <a:off x="1824650" y="1645225"/>
              <a:ext cx="6500" cy="10750"/>
            </a:xfrm>
            <a:custGeom>
              <a:avLst/>
              <a:gdLst/>
              <a:ahLst/>
              <a:cxnLst/>
              <a:rect l="l" t="t" r="r" b="b"/>
              <a:pathLst>
                <a:path w="260" h="430" extrusionOk="0">
                  <a:moveTo>
                    <a:pt x="79" y="1"/>
                  </a:moveTo>
                  <a:cubicBezTo>
                    <a:pt x="67" y="1"/>
                    <a:pt x="55" y="20"/>
                    <a:pt x="31" y="40"/>
                  </a:cubicBezTo>
                  <a:lnTo>
                    <a:pt x="31" y="40"/>
                  </a:lnTo>
                  <a:cubicBezTo>
                    <a:pt x="36" y="34"/>
                    <a:pt x="34" y="32"/>
                    <a:pt x="29" y="32"/>
                  </a:cubicBezTo>
                  <a:cubicBezTo>
                    <a:pt x="19" y="32"/>
                    <a:pt x="1" y="41"/>
                    <a:pt x="1" y="59"/>
                  </a:cubicBezTo>
                  <a:lnTo>
                    <a:pt x="1" y="207"/>
                  </a:lnTo>
                  <a:lnTo>
                    <a:pt x="1" y="244"/>
                  </a:lnTo>
                  <a:lnTo>
                    <a:pt x="1" y="318"/>
                  </a:lnTo>
                  <a:lnTo>
                    <a:pt x="1" y="392"/>
                  </a:lnTo>
                  <a:lnTo>
                    <a:pt x="75" y="429"/>
                  </a:lnTo>
                  <a:lnTo>
                    <a:pt x="186" y="392"/>
                  </a:lnTo>
                  <a:lnTo>
                    <a:pt x="260" y="318"/>
                  </a:lnTo>
                  <a:lnTo>
                    <a:pt x="260" y="207"/>
                  </a:lnTo>
                  <a:lnTo>
                    <a:pt x="260" y="59"/>
                  </a:lnTo>
                  <a:lnTo>
                    <a:pt x="186" y="22"/>
                  </a:lnTo>
                  <a:lnTo>
                    <a:pt x="112" y="59"/>
                  </a:lnTo>
                  <a:cubicBezTo>
                    <a:pt x="97" y="16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21" name="Google Shape;19221;p63"/>
            <p:cNvSpPr/>
            <p:nvPr/>
          </p:nvSpPr>
          <p:spPr>
            <a:xfrm>
              <a:off x="1824650" y="1643000"/>
              <a:ext cx="6500" cy="9275"/>
            </a:xfrm>
            <a:custGeom>
              <a:avLst/>
              <a:gdLst/>
              <a:ahLst/>
              <a:cxnLst/>
              <a:rect l="l" t="t" r="r" b="b"/>
              <a:pathLst>
                <a:path w="260" h="371" extrusionOk="0">
                  <a:moveTo>
                    <a:pt x="186" y="0"/>
                  </a:moveTo>
                  <a:lnTo>
                    <a:pt x="186" y="259"/>
                  </a:lnTo>
                  <a:cubicBezTo>
                    <a:pt x="186" y="333"/>
                    <a:pt x="186" y="333"/>
                    <a:pt x="149" y="333"/>
                  </a:cubicBezTo>
                  <a:lnTo>
                    <a:pt x="1" y="370"/>
                  </a:lnTo>
                  <a:lnTo>
                    <a:pt x="75" y="370"/>
                  </a:lnTo>
                  <a:lnTo>
                    <a:pt x="186" y="333"/>
                  </a:lnTo>
                  <a:lnTo>
                    <a:pt x="260" y="25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22" name="Google Shape;19222;p63"/>
            <p:cNvSpPr/>
            <p:nvPr/>
          </p:nvSpPr>
          <p:spPr>
            <a:xfrm>
              <a:off x="1809875" y="1653175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185" y="0"/>
                  </a:moveTo>
                  <a:lnTo>
                    <a:pt x="111" y="74"/>
                  </a:lnTo>
                  <a:cubicBezTo>
                    <a:pt x="74" y="37"/>
                    <a:pt x="56" y="19"/>
                    <a:pt x="42" y="19"/>
                  </a:cubicBezTo>
                  <a:cubicBezTo>
                    <a:pt x="28" y="19"/>
                    <a:pt x="19" y="37"/>
                    <a:pt x="0" y="74"/>
                  </a:cubicBezTo>
                  <a:lnTo>
                    <a:pt x="0" y="185"/>
                  </a:lnTo>
                  <a:lnTo>
                    <a:pt x="0" y="222"/>
                  </a:lnTo>
                  <a:lnTo>
                    <a:pt x="0" y="333"/>
                  </a:lnTo>
                  <a:lnTo>
                    <a:pt x="0" y="370"/>
                  </a:lnTo>
                  <a:lnTo>
                    <a:pt x="37" y="407"/>
                  </a:lnTo>
                  <a:lnTo>
                    <a:pt x="185" y="370"/>
                  </a:lnTo>
                  <a:lnTo>
                    <a:pt x="222" y="333"/>
                  </a:lnTo>
                  <a:lnTo>
                    <a:pt x="222" y="185"/>
                  </a:lnTo>
                  <a:lnTo>
                    <a:pt x="222" y="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23" name="Google Shape;19223;p63"/>
            <p:cNvSpPr/>
            <p:nvPr/>
          </p:nvSpPr>
          <p:spPr>
            <a:xfrm>
              <a:off x="1809875" y="1651825"/>
              <a:ext cx="5575" cy="9675"/>
            </a:xfrm>
            <a:custGeom>
              <a:avLst/>
              <a:gdLst/>
              <a:ahLst/>
              <a:cxnLst/>
              <a:rect l="l" t="t" r="r" b="b"/>
              <a:pathLst>
                <a:path w="223" h="387" extrusionOk="0">
                  <a:moveTo>
                    <a:pt x="193" y="1"/>
                  </a:moveTo>
                  <a:cubicBezTo>
                    <a:pt x="189" y="1"/>
                    <a:pt x="185" y="5"/>
                    <a:pt x="185" y="17"/>
                  </a:cubicBezTo>
                  <a:cubicBezTo>
                    <a:pt x="210" y="17"/>
                    <a:pt x="202" y="1"/>
                    <a:pt x="193" y="1"/>
                  </a:cubicBezTo>
                  <a:close/>
                  <a:moveTo>
                    <a:pt x="185" y="17"/>
                  </a:moveTo>
                  <a:lnTo>
                    <a:pt x="185" y="313"/>
                  </a:lnTo>
                  <a:cubicBezTo>
                    <a:pt x="185" y="350"/>
                    <a:pt x="185" y="350"/>
                    <a:pt x="148" y="350"/>
                  </a:cubicBezTo>
                  <a:lnTo>
                    <a:pt x="0" y="387"/>
                  </a:lnTo>
                  <a:lnTo>
                    <a:pt x="37" y="387"/>
                  </a:lnTo>
                  <a:lnTo>
                    <a:pt x="185" y="350"/>
                  </a:lnTo>
                  <a:lnTo>
                    <a:pt x="222" y="313"/>
                  </a:lnTo>
                  <a:lnTo>
                    <a:pt x="185" y="17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24" name="Google Shape;19224;p63"/>
            <p:cNvSpPr/>
            <p:nvPr/>
          </p:nvSpPr>
          <p:spPr>
            <a:xfrm>
              <a:off x="1795075" y="166240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86" y="1"/>
                  </a:moveTo>
                  <a:lnTo>
                    <a:pt x="75" y="75"/>
                  </a:lnTo>
                  <a:cubicBezTo>
                    <a:pt x="56" y="38"/>
                    <a:pt x="38" y="19"/>
                    <a:pt x="24" y="19"/>
                  </a:cubicBezTo>
                  <a:cubicBezTo>
                    <a:pt x="10" y="19"/>
                    <a:pt x="1" y="38"/>
                    <a:pt x="1" y="75"/>
                  </a:cubicBezTo>
                  <a:lnTo>
                    <a:pt x="1" y="186"/>
                  </a:lnTo>
                  <a:lnTo>
                    <a:pt x="1" y="260"/>
                  </a:lnTo>
                  <a:lnTo>
                    <a:pt x="1" y="334"/>
                  </a:lnTo>
                  <a:lnTo>
                    <a:pt x="1" y="371"/>
                  </a:lnTo>
                  <a:lnTo>
                    <a:pt x="38" y="408"/>
                  </a:lnTo>
                  <a:lnTo>
                    <a:pt x="186" y="371"/>
                  </a:lnTo>
                  <a:lnTo>
                    <a:pt x="223" y="334"/>
                  </a:lnTo>
                  <a:lnTo>
                    <a:pt x="223" y="186"/>
                  </a:lnTo>
                  <a:lnTo>
                    <a:pt x="223" y="75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25" name="Google Shape;19225;p63"/>
            <p:cNvSpPr/>
            <p:nvPr/>
          </p:nvSpPr>
          <p:spPr>
            <a:xfrm>
              <a:off x="1795075" y="166055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6" y="1"/>
                  </a:moveTo>
                  <a:lnTo>
                    <a:pt x="186" y="260"/>
                  </a:lnTo>
                  <a:cubicBezTo>
                    <a:pt x="186" y="297"/>
                    <a:pt x="186" y="297"/>
                    <a:pt x="149" y="297"/>
                  </a:cubicBezTo>
                  <a:lnTo>
                    <a:pt x="1" y="371"/>
                  </a:lnTo>
                  <a:lnTo>
                    <a:pt x="38" y="371"/>
                  </a:lnTo>
                  <a:lnTo>
                    <a:pt x="186" y="297"/>
                  </a:lnTo>
                  <a:lnTo>
                    <a:pt x="223" y="2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26" name="Google Shape;19226;p63"/>
            <p:cNvSpPr/>
            <p:nvPr/>
          </p:nvSpPr>
          <p:spPr>
            <a:xfrm>
              <a:off x="1780300" y="167165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85" y="1"/>
                  </a:moveTo>
                  <a:lnTo>
                    <a:pt x="74" y="75"/>
                  </a:lnTo>
                  <a:cubicBezTo>
                    <a:pt x="41" y="24"/>
                    <a:pt x="23" y="5"/>
                    <a:pt x="13" y="5"/>
                  </a:cubicBezTo>
                  <a:cubicBezTo>
                    <a:pt x="0" y="5"/>
                    <a:pt x="0" y="34"/>
                    <a:pt x="0" y="75"/>
                  </a:cubicBezTo>
                  <a:lnTo>
                    <a:pt x="0" y="185"/>
                  </a:lnTo>
                  <a:lnTo>
                    <a:pt x="0" y="259"/>
                  </a:lnTo>
                  <a:lnTo>
                    <a:pt x="0" y="333"/>
                  </a:lnTo>
                  <a:lnTo>
                    <a:pt x="0" y="370"/>
                  </a:lnTo>
                  <a:lnTo>
                    <a:pt x="37" y="407"/>
                  </a:lnTo>
                  <a:lnTo>
                    <a:pt x="185" y="370"/>
                  </a:lnTo>
                  <a:lnTo>
                    <a:pt x="222" y="333"/>
                  </a:lnTo>
                  <a:lnTo>
                    <a:pt x="222" y="185"/>
                  </a:lnTo>
                  <a:lnTo>
                    <a:pt x="222" y="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27" name="Google Shape;19227;p63"/>
            <p:cNvSpPr/>
            <p:nvPr/>
          </p:nvSpPr>
          <p:spPr>
            <a:xfrm>
              <a:off x="1780300" y="166980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5" y="1"/>
                  </a:moveTo>
                  <a:lnTo>
                    <a:pt x="185" y="259"/>
                  </a:lnTo>
                  <a:cubicBezTo>
                    <a:pt x="185" y="333"/>
                    <a:pt x="185" y="333"/>
                    <a:pt x="111" y="333"/>
                  </a:cubicBezTo>
                  <a:lnTo>
                    <a:pt x="0" y="370"/>
                  </a:lnTo>
                  <a:lnTo>
                    <a:pt x="37" y="370"/>
                  </a:lnTo>
                  <a:lnTo>
                    <a:pt x="185" y="333"/>
                  </a:lnTo>
                  <a:lnTo>
                    <a:pt x="222" y="25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28" name="Google Shape;19228;p63"/>
            <p:cNvSpPr/>
            <p:nvPr/>
          </p:nvSpPr>
          <p:spPr>
            <a:xfrm>
              <a:off x="1870875" y="1618975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185" y="0"/>
                  </a:moveTo>
                  <a:lnTo>
                    <a:pt x="111" y="37"/>
                  </a:lnTo>
                  <a:cubicBezTo>
                    <a:pt x="93" y="19"/>
                    <a:pt x="84" y="9"/>
                    <a:pt x="70" y="9"/>
                  </a:cubicBezTo>
                  <a:cubicBezTo>
                    <a:pt x="56" y="9"/>
                    <a:pt x="37" y="19"/>
                    <a:pt x="0" y="37"/>
                  </a:cubicBezTo>
                  <a:lnTo>
                    <a:pt x="0" y="185"/>
                  </a:lnTo>
                  <a:lnTo>
                    <a:pt x="0" y="222"/>
                  </a:lnTo>
                  <a:lnTo>
                    <a:pt x="0" y="296"/>
                  </a:lnTo>
                  <a:lnTo>
                    <a:pt x="0" y="370"/>
                  </a:lnTo>
                  <a:lnTo>
                    <a:pt x="74" y="407"/>
                  </a:lnTo>
                  <a:lnTo>
                    <a:pt x="185" y="370"/>
                  </a:lnTo>
                  <a:lnTo>
                    <a:pt x="259" y="296"/>
                  </a:lnTo>
                  <a:lnTo>
                    <a:pt x="259" y="185"/>
                  </a:lnTo>
                  <a:lnTo>
                    <a:pt x="259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29" name="Google Shape;19229;p63"/>
            <p:cNvSpPr/>
            <p:nvPr/>
          </p:nvSpPr>
          <p:spPr>
            <a:xfrm>
              <a:off x="1870875" y="1616200"/>
              <a:ext cx="6500" cy="9275"/>
            </a:xfrm>
            <a:custGeom>
              <a:avLst/>
              <a:gdLst/>
              <a:ahLst/>
              <a:cxnLst/>
              <a:rect l="l" t="t" r="r" b="b"/>
              <a:pathLst>
                <a:path w="260" h="371" extrusionOk="0">
                  <a:moveTo>
                    <a:pt x="185" y="0"/>
                  </a:moveTo>
                  <a:lnTo>
                    <a:pt x="185" y="296"/>
                  </a:lnTo>
                  <a:cubicBezTo>
                    <a:pt x="185" y="333"/>
                    <a:pt x="185" y="333"/>
                    <a:pt x="148" y="333"/>
                  </a:cubicBezTo>
                  <a:lnTo>
                    <a:pt x="0" y="370"/>
                  </a:lnTo>
                  <a:lnTo>
                    <a:pt x="74" y="370"/>
                  </a:lnTo>
                  <a:lnTo>
                    <a:pt x="185" y="333"/>
                  </a:lnTo>
                  <a:lnTo>
                    <a:pt x="259" y="296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30" name="Google Shape;19230;p63"/>
            <p:cNvSpPr/>
            <p:nvPr/>
          </p:nvSpPr>
          <p:spPr>
            <a:xfrm>
              <a:off x="1856075" y="162727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86" y="1"/>
                  </a:moveTo>
                  <a:lnTo>
                    <a:pt x="112" y="38"/>
                  </a:lnTo>
                  <a:cubicBezTo>
                    <a:pt x="75" y="19"/>
                    <a:pt x="47" y="10"/>
                    <a:pt x="29" y="10"/>
                  </a:cubicBezTo>
                  <a:cubicBezTo>
                    <a:pt x="10" y="10"/>
                    <a:pt x="1" y="19"/>
                    <a:pt x="1" y="38"/>
                  </a:cubicBezTo>
                  <a:lnTo>
                    <a:pt x="1" y="186"/>
                  </a:lnTo>
                  <a:lnTo>
                    <a:pt x="1" y="223"/>
                  </a:lnTo>
                  <a:lnTo>
                    <a:pt x="1" y="297"/>
                  </a:lnTo>
                  <a:lnTo>
                    <a:pt x="1" y="334"/>
                  </a:lnTo>
                  <a:lnTo>
                    <a:pt x="38" y="408"/>
                  </a:lnTo>
                  <a:lnTo>
                    <a:pt x="186" y="334"/>
                  </a:lnTo>
                  <a:lnTo>
                    <a:pt x="223" y="297"/>
                  </a:lnTo>
                  <a:lnTo>
                    <a:pt x="223" y="186"/>
                  </a:lnTo>
                  <a:lnTo>
                    <a:pt x="223" y="3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31" name="Google Shape;19231;p63"/>
            <p:cNvSpPr/>
            <p:nvPr/>
          </p:nvSpPr>
          <p:spPr>
            <a:xfrm>
              <a:off x="1856075" y="1625450"/>
              <a:ext cx="5575" cy="9250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86" y="0"/>
                  </a:moveTo>
                  <a:lnTo>
                    <a:pt x="186" y="296"/>
                  </a:lnTo>
                  <a:cubicBezTo>
                    <a:pt x="186" y="333"/>
                    <a:pt x="186" y="333"/>
                    <a:pt x="149" y="333"/>
                  </a:cubicBezTo>
                  <a:lnTo>
                    <a:pt x="1" y="370"/>
                  </a:lnTo>
                  <a:lnTo>
                    <a:pt x="38" y="370"/>
                  </a:lnTo>
                  <a:lnTo>
                    <a:pt x="186" y="333"/>
                  </a:lnTo>
                  <a:lnTo>
                    <a:pt x="223" y="296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32" name="Google Shape;19232;p63"/>
            <p:cNvSpPr/>
            <p:nvPr/>
          </p:nvSpPr>
          <p:spPr>
            <a:xfrm>
              <a:off x="1841300" y="167442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85" y="0"/>
                  </a:moveTo>
                  <a:lnTo>
                    <a:pt x="74" y="37"/>
                  </a:lnTo>
                  <a:cubicBezTo>
                    <a:pt x="37" y="19"/>
                    <a:pt x="19" y="10"/>
                    <a:pt x="10" y="10"/>
                  </a:cubicBezTo>
                  <a:cubicBezTo>
                    <a:pt x="0" y="10"/>
                    <a:pt x="0" y="19"/>
                    <a:pt x="0" y="37"/>
                  </a:cubicBezTo>
                  <a:lnTo>
                    <a:pt x="0" y="185"/>
                  </a:lnTo>
                  <a:lnTo>
                    <a:pt x="0" y="222"/>
                  </a:lnTo>
                  <a:lnTo>
                    <a:pt x="0" y="333"/>
                  </a:lnTo>
                  <a:lnTo>
                    <a:pt x="0" y="370"/>
                  </a:lnTo>
                  <a:cubicBezTo>
                    <a:pt x="0" y="407"/>
                    <a:pt x="37" y="407"/>
                    <a:pt x="37" y="407"/>
                  </a:cubicBezTo>
                  <a:lnTo>
                    <a:pt x="185" y="370"/>
                  </a:lnTo>
                  <a:lnTo>
                    <a:pt x="222" y="333"/>
                  </a:lnTo>
                  <a:lnTo>
                    <a:pt x="222" y="185"/>
                  </a:lnTo>
                  <a:lnTo>
                    <a:pt x="222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33" name="Google Shape;19233;p63"/>
            <p:cNvSpPr/>
            <p:nvPr/>
          </p:nvSpPr>
          <p:spPr>
            <a:xfrm>
              <a:off x="1841300" y="167165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5" y="1"/>
                  </a:moveTo>
                  <a:lnTo>
                    <a:pt x="185" y="296"/>
                  </a:lnTo>
                  <a:cubicBezTo>
                    <a:pt x="185" y="333"/>
                    <a:pt x="185" y="333"/>
                    <a:pt x="148" y="333"/>
                  </a:cubicBezTo>
                  <a:lnTo>
                    <a:pt x="0" y="370"/>
                  </a:lnTo>
                  <a:lnTo>
                    <a:pt x="37" y="370"/>
                  </a:lnTo>
                  <a:lnTo>
                    <a:pt x="185" y="333"/>
                  </a:lnTo>
                  <a:lnTo>
                    <a:pt x="222" y="296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34" name="Google Shape;19234;p63"/>
            <p:cNvSpPr/>
            <p:nvPr/>
          </p:nvSpPr>
          <p:spPr>
            <a:xfrm>
              <a:off x="1824650" y="1682750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75" y="0"/>
                  </a:moveTo>
                  <a:lnTo>
                    <a:pt x="1" y="37"/>
                  </a:lnTo>
                  <a:lnTo>
                    <a:pt x="1" y="185"/>
                  </a:lnTo>
                  <a:lnTo>
                    <a:pt x="1" y="222"/>
                  </a:lnTo>
                  <a:lnTo>
                    <a:pt x="1" y="296"/>
                  </a:lnTo>
                  <a:lnTo>
                    <a:pt x="1" y="333"/>
                  </a:lnTo>
                  <a:lnTo>
                    <a:pt x="75" y="407"/>
                  </a:lnTo>
                  <a:lnTo>
                    <a:pt x="186" y="333"/>
                  </a:lnTo>
                  <a:lnTo>
                    <a:pt x="260" y="296"/>
                  </a:lnTo>
                  <a:lnTo>
                    <a:pt x="260" y="185"/>
                  </a:lnTo>
                  <a:lnTo>
                    <a:pt x="260" y="3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35" name="Google Shape;19235;p63"/>
            <p:cNvSpPr/>
            <p:nvPr/>
          </p:nvSpPr>
          <p:spPr>
            <a:xfrm>
              <a:off x="1824650" y="1680900"/>
              <a:ext cx="6500" cy="9250"/>
            </a:xfrm>
            <a:custGeom>
              <a:avLst/>
              <a:gdLst/>
              <a:ahLst/>
              <a:cxnLst/>
              <a:rect l="l" t="t" r="r" b="b"/>
              <a:pathLst>
                <a:path w="260" h="370" extrusionOk="0">
                  <a:moveTo>
                    <a:pt x="186" y="0"/>
                  </a:moveTo>
                  <a:lnTo>
                    <a:pt x="186" y="296"/>
                  </a:lnTo>
                  <a:cubicBezTo>
                    <a:pt x="186" y="333"/>
                    <a:pt x="186" y="333"/>
                    <a:pt x="149" y="333"/>
                  </a:cubicBezTo>
                  <a:lnTo>
                    <a:pt x="1" y="370"/>
                  </a:lnTo>
                  <a:lnTo>
                    <a:pt x="75" y="370"/>
                  </a:lnTo>
                  <a:lnTo>
                    <a:pt x="186" y="333"/>
                  </a:lnTo>
                  <a:lnTo>
                    <a:pt x="260" y="296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36" name="Google Shape;19236;p63"/>
            <p:cNvSpPr/>
            <p:nvPr/>
          </p:nvSpPr>
          <p:spPr>
            <a:xfrm>
              <a:off x="1809875" y="1689225"/>
              <a:ext cx="5575" cy="12950"/>
            </a:xfrm>
            <a:custGeom>
              <a:avLst/>
              <a:gdLst/>
              <a:ahLst/>
              <a:cxnLst/>
              <a:rect l="l" t="t" r="r" b="b"/>
              <a:pathLst>
                <a:path w="223" h="518" extrusionOk="0">
                  <a:moveTo>
                    <a:pt x="185" y="0"/>
                  </a:moveTo>
                  <a:lnTo>
                    <a:pt x="111" y="37"/>
                  </a:lnTo>
                  <a:lnTo>
                    <a:pt x="0" y="148"/>
                  </a:lnTo>
                  <a:lnTo>
                    <a:pt x="0" y="296"/>
                  </a:lnTo>
                  <a:lnTo>
                    <a:pt x="0" y="333"/>
                  </a:lnTo>
                  <a:lnTo>
                    <a:pt x="0" y="407"/>
                  </a:lnTo>
                  <a:lnTo>
                    <a:pt x="0" y="481"/>
                  </a:lnTo>
                  <a:lnTo>
                    <a:pt x="37" y="518"/>
                  </a:lnTo>
                  <a:lnTo>
                    <a:pt x="185" y="481"/>
                  </a:lnTo>
                  <a:lnTo>
                    <a:pt x="222" y="407"/>
                  </a:lnTo>
                  <a:lnTo>
                    <a:pt x="222" y="185"/>
                  </a:lnTo>
                  <a:lnTo>
                    <a:pt x="222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37" name="Google Shape;19237;p63"/>
            <p:cNvSpPr/>
            <p:nvPr/>
          </p:nvSpPr>
          <p:spPr>
            <a:xfrm>
              <a:off x="1809875" y="1689225"/>
              <a:ext cx="5575" cy="9250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85" y="0"/>
                  </a:moveTo>
                  <a:lnTo>
                    <a:pt x="185" y="259"/>
                  </a:lnTo>
                  <a:cubicBezTo>
                    <a:pt x="185" y="333"/>
                    <a:pt x="185" y="333"/>
                    <a:pt x="148" y="333"/>
                  </a:cubicBezTo>
                  <a:lnTo>
                    <a:pt x="0" y="370"/>
                  </a:lnTo>
                  <a:lnTo>
                    <a:pt x="37" y="370"/>
                  </a:lnTo>
                  <a:lnTo>
                    <a:pt x="185" y="333"/>
                  </a:lnTo>
                  <a:lnTo>
                    <a:pt x="222" y="2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38" name="Google Shape;19238;p63"/>
            <p:cNvSpPr/>
            <p:nvPr/>
          </p:nvSpPr>
          <p:spPr>
            <a:xfrm>
              <a:off x="1795075" y="1700700"/>
              <a:ext cx="5575" cy="10725"/>
            </a:xfrm>
            <a:custGeom>
              <a:avLst/>
              <a:gdLst/>
              <a:ahLst/>
              <a:cxnLst/>
              <a:rect l="l" t="t" r="r" b="b"/>
              <a:pathLst>
                <a:path w="223" h="429" extrusionOk="0">
                  <a:moveTo>
                    <a:pt x="34" y="0"/>
                  </a:moveTo>
                  <a:cubicBezTo>
                    <a:pt x="14" y="0"/>
                    <a:pt x="1" y="36"/>
                    <a:pt x="1" y="59"/>
                  </a:cubicBezTo>
                  <a:lnTo>
                    <a:pt x="1" y="206"/>
                  </a:lnTo>
                  <a:lnTo>
                    <a:pt x="1" y="243"/>
                  </a:lnTo>
                  <a:lnTo>
                    <a:pt x="1" y="317"/>
                  </a:lnTo>
                  <a:lnTo>
                    <a:pt x="1" y="391"/>
                  </a:lnTo>
                  <a:lnTo>
                    <a:pt x="38" y="428"/>
                  </a:lnTo>
                  <a:lnTo>
                    <a:pt x="186" y="391"/>
                  </a:lnTo>
                  <a:lnTo>
                    <a:pt x="223" y="317"/>
                  </a:lnTo>
                  <a:lnTo>
                    <a:pt x="223" y="206"/>
                  </a:lnTo>
                  <a:lnTo>
                    <a:pt x="223" y="59"/>
                  </a:lnTo>
                  <a:lnTo>
                    <a:pt x="186" y="22"/>
                  </a:lnTo>
                  <a:lnTo>
                    <a:pt x="75" y="59"/>
                  </a:lnTo>
                  <a:cubicBezTo>
                    <a:pt x="60" y="15"/>
                    <a:pt x="46" y="0"/>
                    <a:pt x="34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39" name="Google Shape;19239;p63"/>
            <p:cNvSpPr/>
            <p:nvPr/>
          </p:nvSpPr>
          <p:spPr>
            <a:xfrm>
              <a:off x="1795075" y="169845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6" y="1"/>
                  </a:moveTo>
                  <a:lnTo>
                    <a:pt x="186" y="296"/>
                  </a:lnTo>
                  <a:cubicBezTo>
                    <a:pt x="186" y="333"/>
                    <a:pt x="186" y="333"/>
                    <a:pt x="149" y="333"/>
                  </a:cubicBezTo>
                  <a:lnTo>
                    <a:pt x="1" y="370"/>
                  </a:lnTo>
                  <a:lnTo>
                    <a:pt x="38" y="370"/>
                  </a:lnTo>
                  <a:lnTo>
                    <a:pt x="186" y="333"/>
                  </a:lnTo>
                  <a:lnTo>
                    <a:pt x="223" y="296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40" name="Google Shape;19240;p63"/>
            <p:cNvSpPr/>
            <p:nvPr/>
          </p:nvSpPr>
          <p:spPr>
            <a:xfrm>
              <a:off x="1780300" y="170862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85" y="0"/>
                  </a:moveTo>
                  <a:lnTo>
                    <a:pt x="74" y="74"/>
                  </a:lnTo>
                  <a:cubicBezTo>
                    <a:pt x="37" y="37"/>
                    <a:pt x="19" y="19"/>
                    <a:pt x="10" y="19"/>
                  </a:cubicBezTo>
                  <a:cubicBezTo>
                    <a:pt x="0" y="19"/>
                    <a:pt x="0" y="37"/>
                    <a:pt x="0" y="74"/>
                  </a:cubicBezTo>
                  <a:lnTo>
                    <a:pt x="0" y="185"/>
                  </a:lnTo>
                  <a:lnTo>
                    <a:pt x="0" y="259"/>
                  </a:lnTo>
                  <a:lnTo>
                    <a:pt x="0" y="333"/>
                  </a:lnTo>
                  <a:lnTo>
                    <a:pt x="0" y="370"/>
                  </a:lnTo>
                  <a:lnTo>
                    <a:pt x="37" y="407"/>
                  </a:lnTo>
                  <a:lnTo>
                    <a:pt x="185" y="370"/>
                  </a:lnTo>
                  <a:lnTo>
                    <a:pt x="222" y="333"/>
                  </a:lnTo>
                  <a:lnTo>
                    <a:pt x="222" y="185"/>
                  </a:lnTo>
                  <a:lnTo>
                    <a:pt x="222" y="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41" name="Google Shape;19241;p63"/>
            <p:cNvSpPr/>
            <p:nvPr/>
          </p:nvSpPr>
          <p:spPr>
            <a:xfrm>
              <a:off x="1780300" y="170770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5" y="0"/>
                  </a:moveTo>
                  <a:lnTo>
                    <a:pt x="185" y="296"/>
                  </a:lnTo>
                  <a:cubicBezTo>
                    <a:pt x="185" y="333"/>
                    <a:pt x="185" y="333"/>
                    <a:pt x="111" y="333"/>
                  </a:cubicBezTo>
                  <a:lnTo>
                    <a:pt x="0" y="370"/>
                  </a:lnTo>
                  <a:lnTo>
                    <a:pt x="37" y="370"/>
                  </a:lnTo>
                  <a:lnTo>
                    <a:pt x="185" y="333"/>
                  </a:lnTo>
                  <a:lnTo>
                    <a:pt x="222" y="296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42" name="Google Shape;19242;p63"/>
            <p:cNvSpPr/>
            <p:nvPr/>
          </p:nvSpPr>
          <p:spPr>
            <a:xfrm>
              <a:off x="1870875" y="1655950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185" y="0"/>
                  </a:moveTo>
                  <a:lnTo>
                    <a:pt x="111" y="37"/>
                  </a:lnTo>
                  <a:cubicBezTo>
                    <a:pt x="93" y="19"/>
                    <a:pt x="84" y="9"/>
                    <a:pt x="70" y="9"/>
                  </a:cubicBezTo>
                  <a:cubicBezTo>
                    <a:pt x="56" y="9"/>
                    <a:pt x="37" y="19"/>
                    <a:pt x="0" y="37"/>
                  </a:cubicBezTo>
                  <a:lnTo>
                    <a:pt x="0" y="185"/>
                  </a:lnTo>
                  <a:lnTo>
                    <a:pt x="0" y="222"/>
                  </a:lnTo>
                  <a:lnTo>
                    <a:pt x="0" y="333"/>
                  </a:lnTo>
                  <a:lnTo>
                    <a:pt x="0" y="370"/>
                  </a:lnTo>
                  <a:lnTo>
                    <a:pt x="74" y="407"/>
                  </a:lnTo>
                  <a:lnTo>
                    <a:pt x="185" y="370"/>
                  </a:lnTo>
                  <a:lnTo>
                    <a:pt x="259" y="333"/>
                  </a:lnTo>
                  <a:lnTo>
                    <a:pt x="259" y="185"/>
                  </a:lnTo>
                  <a:lnTo>
                    <a:pt x="259" y="37"/>
                  </a:lnTo>
                  <a:cubicBezTo>
                    <a:pt x="259" y="0"/>
                    <a:pt x="185" y="0"/>
                    <a:pt x="185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43" name="Google Shape;19243;p63"/>
            <p:cNvSpPr/>
            <p:nvPr/>
          </p:nvSpPr>
          <p:spPr>
            <a:xfrm>
              <a:off x="1870875" y="1655025"/>
              <a:ext cx="6500" cy="8325"/>
            </a:xfrm>
            <a:custGeom>
              <a:avLst/>
              <a:gdLst/>
              <a:ahLst/>
              <a:cxnLst/>
              <a:rect l="l" t="t" r="r" b="b"/>
              <a:pathLst>
                <a:path w="260" h="333" extrusionOk="0">
                  <a:moveTo>
                    <a:pt x="185" y="0"/>
                  </a:moveTo>
                  <a:lnTo>
                    <a:pt x="185" y="259"/>
                  </a:lnTo>
                  <a:cubicBezTo>
                    <a:pt x="185" y="296"/>
                    <a:pt x="185" y="296"/>
                    <a:pt x="148" y="296"/>
                  </a:cubicBezTo>
                  <a:lnTo>
                    <a:pt x="0" y="333"/>
                  </a:lnTo>
                  <a:lnTo>
                    <a:pt x="74" y="333"/>
                  </a:lnTo>
                  <a:lnTo>
                    <a:pt x="185" y="296"/>
                  </a:lnTo>
                  <a:lnTo>
                    <a:pt x="259" y="2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44" name="Google Shape;19244;p63"/>
            <p:cNvSpPr/>
            <p:nvPr/>
          </p:nvSpPr>
          <p:spPr>
            <a:xfrm>
              <a:off x="1856075" y="166517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86" y="1"/>
                  </a:moveTo>
                  <a:lnTo>
                    <a:pt x="112" y="38"/>
                  </a:lnTo>
                  <a:cubicBezTo>
                    <a:pt x="75" y="19"/>
                    <a:pt x="47" y="10"/>
                    <a:pt x="29" y="10"/>
                  </a:cubicBezTo>
                  <a:cubicBezTo>
                    <a:pt x="10" y="10"/>
                    <a:pt x="1" y="19"/>
                    <a:pt x="1" y="38"/>
                  </a:cubicBezTo>
                  <a:lnTo>
                    <a:pt x="1" y="186"/>
                  </a:lnTo>
                  <a:lnTo>
                    <a:pt x="1" y="223"/>
                  </a:lnTo>
                  <a:lnTo>
                    <a:pt x="1" y="297"/>
                  </a:lnTo>
                  <a:lnTo>
                    <a:pt x="1" y="370"/>
                  </a:lnTo>
                  <a:lnTo>
                    <a:pt x="38" y="407"/>
                  </a:lnTo>
                  <a:lnTo>
                    <a:pt x="186" y="370"/>
                  </a:lnTo>
                  <a:lnTo>
                    <a:pt x="223" y="297"/>
                  </a:lnTo>
                  <a:lnTo>
                    <a:pt x="223" y="186"/>
                  </a:lnTo>
                  <a:lnTo>
                    <a:pt x="223" y="3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45" name="Google Shape;19245;p63"/>
            <p:cNvSpPr/>
            <p:nvPr/>
          </p:nvSpPr>
          <p:spPr>
            <a:xfrm>
              <a:off x="1856075" y="1664250"/>
              <a:ext cx="5575" cy="8350"/>
            </a:xfrm>
            <a:custGeom>
              <a:avLst/>
              <a:gdLst/>
              <a:ahLst/>
              <a:cxnLst/>
              <a:rect l="l" t="t" r="r" b="b"/>
              <a:pathLst>
                <a:path w="223" h="334" extrusionOk="0">
                  <a:moveTo>
                    <a:pt x="186" y="1"/>
                  </a:moveTo>
                  <a:lnTo>
                    <a:pt x="186" y="260"/>
                  </a:lnTo>
                  <a:cubicBezTo>
                    <a:pt x="186" y="297"/>
                    <a:pt x="186" y="297"/>
                    <a:pt x="149" y="297"/>
                  </a:cubicBezTo>
                  <a:lnTo>
                    <a:pt x="1" y="334"/>
                  </a:lnTo>
                  <a:lnTo>
                    <a:pt x="38" y="334"/>
                  </a:lnTo>
                  <a:lnTo>
                    <a:pt x="186" y="297"/>
                  </a:lnTo>
                  <a:lnTo>
                    <a:pt x="223" y="2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46" name="Google Shape;19246;p63"/>
            <p:cNvSpPr/>
            <p:nvPr/>
          </p:nvSpPr>
          <p:spPr>
            <a:xfrm>
              <a:off x="1678625" y="1676975"/>
              <a:ext cx="5575" cy="11350"/>
            </a:xfrm>
            <a:custGeom>
              <a:avLst/>
              <a:gdLst/>
              <a:ahLst/>
              <a:cxnLst/>
              <a:rect l="l" t="t" r="r" b="b"/>
              <a:pathLst>
                <a:path w="223" h="454" extrusionOk="0">
                  <a:moveTo>
                    <a:pt x="209" y="0"/>
                  </a:moveTo>
                  <a:cubicBezTo>
                    <a:pt x="195" y="0"/>
                    <a:pt x="167" y="28"/>
                    <a:pt x="111" y="83"/>
                  </a:cubicBezTo>
                  <a:lnTo>
                    <a:pt x="38" y="46"/>
                  </a:lnTo>
                  <a:lnTo>
                    <a:pt x="1" y="83"/>
                  </a:lnTo>
                  <a:lnTo>
                    <a:pt x="1" y="231"/>
                  </a:lnTo>
                  <a:lnTo>
                    <a:pt x="1" y="342"/>
                  </a:lnTo>
                  <a:lnTo>
                    <a:pt x="38" y="416"/>
                  </a:lnTo>
                  <a:lnTo>
                    <a:pt x="185" y="453"/>
                  </a:lnTo>
                  <a:lnTo>
                    <a:pt x="222" y="416"/>
                  </a:lnTo>
                  <a:lnTo>
                    <a:pt x="222" y="342"/>
                  </a:lnTo>
                  <a:lnTo>
                    <a:pt x="222" y="268"/>
                  </a:lnTo>
                  <a:lnTo>
                    <a:pt x="222" y="231"/>
                  </a:lnTo>
                  <a:lnTo>
                    <a:pt x="222" y="83"/>
                  </a:lnTo>
                  <a:cubicBezTo>
                    <a:pt x="222" y="28"/>
                    <a:pt x="222" y="0"/>
                    <a:pt x="209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47" name="Google Shape;19247;p63"/>
            <p:cNvSpPr/>
            <p:nvPr/>
          </p:nvSpPr>
          <p:spPr>
            <a:xfrm>
              <a:off x="1678625" y="167535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38" y="0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148" y="370"/>
                  </a:lnTo>
                  <a:lnTo>
                    <a:pt x="222" y="370"/>
                  </a:lnTo>
                  <a:lnTo>
                    <a:pt x="74" y="333"/>
                  </a:lnTo>
                  <a:cubicBezTo>
                    <a:pt x="38" y="333"/>
                    <a:pt x="38" y="333"/>
                    <a:pt x="38" y="296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48" name="Google Shape;19248;p63"/>
            <p:cNvSpPr/>
            <p:nvPr/>
          </p:nvSpPr>
          <p:spPr>
            <a:xfrm>
              <a:off x="1694350" y="1685525"/>
              <a:ext cx="5550" cy="10175"/>
            </a:xfrm>
            <a:custGeom>
              <a:avLst/>
              <a:gdLst/>
              <a:ahLst/>
              <a:cxnLst/>
              <a:rect l="l" t="t" r="r" b="b"/>
              <a:pathLst>
                <a:path w="222" h="407" extrusionOk="0">
                  <a:moveTo>
                    <a:pt x="37" y="0"/>
                  </a:moveTo>
                  <a:lnTo>
                    <a:pt x="0" y="74"/>
                  </a:lnTo>
                  <a:lnTo>
                    <a:pt x="0" y="185"/>
                  </a:lnTo>
                  <a:lnTo>
                    <a:pt x="0" y="333"/>
                  </a:lnTo>
                  <a:lnTo>
                    <a:pt x="37" y="370"/>
                  </a:lnTo>
                  <a:lnTo>
                    <a:pt x="185" y="407"/>
                  </a:lnTo>
                  <a:lnTo>
                    <a:pt x="222" y="370"/>
                  </a:lnTo>
                  <a:lnTo>
                    <a:pt x="222" y="333"/>
                  </a:lnTo>
                  <a:lnTo>
                    <a:pt x="222" y="259"/>
                  </a:lnTo>
                  <a:lnTo>
                    <a:pt x="222" y="185"/>
                  </a:lnTo>
                  <a:lnTo>
                    <a:pt x="222" y="74"/>
                  </a:lnTo>
                  <a:cubicBezTo>
                    <a:pt x="203" y="37"/>
                    <a:pt x="194" y="19"/>
                    <a:pt x="185" y="19"/>
                  </a:cubicBezTo>
                  <a:cubicBezTo>
                    <a:pt x="176" y="19"/>
                    <a:pt x="166" y="37"/>
                    <a:pt x="148" y="74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49" name="Google Shape;19249;p63"/>
            <p:cNvSpPr/>
            <p:nvPr/>
          </p:nvSpPr>
          <p:spPr>
            <a:xfrm>
              <a:off x="1694350" y="1684175"/>
              <a:ext cx="5550" cy="9675"/>
            </a:xfrm>
            <a:custGeom>
              <a:avLst/>
              <a:gdLst/>
              <a:ahLst/>
              <a:cxnLst/>
              <a:rect l="l" t="t" r="r" b="b"/>
              <a:pathLst>
                <a:path w="222" h="387" extrusionOk="0">
                  <a:moveTo>
                    <a:pt x="12" y="1"/>
                  </a:moveTo>
                  <a:cubicBezTo>
                    <a:pt x="4" y="1"/>
                    <a:pt x="12" y="17"/>
                    <a:pt x="37" y="17"/>
                  </a:cubicBezTo>
                  <a:cubicBezTo>
                    <a:pt x="25" y="5"/>
                    <a:pt x="16" y="1"/>
                    <a:pt x="12" y="1"/>
                  </a:cubicBezTo>
                  <a:close/>
                  <a:moveTo>
                    <a:pt x="37" y="17"/>
                  </a:moveTo>
                  <a:lnTo>
                    <a:pt x="0" y="313"/>
                  </a:lnTo>
                  <a:lnTo>
                    <a:pt x="37" y="350"/>
                  </a:lnTo>
                  <a:lnTo>
                    <a:pt x="185" y="387"/>
                  </a:lnTo>
                  <a:lnTo>
                    <a:pt x="222" y="387"/>
                  </a:lnTo>
                  <a:lnTo>
                    <a:pt x="111" y="350"/>
                  </a:lnTo>
                  <a:cubicBezTo>
                    <a:pt x="37" y="350"/>
                    <a:pt x="37" y="350"/>
                    <a:pt x="37" y="313"/>
                  </a:cubicBezTo>
                  <a:lnTo>
                    <a:pt x="37" y="17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50" name="Google Shape;19250;p63"/>
            <p:cNvSpPr/>
            <p:nvPr/>
          </p:nvSpPr>
          <p:spPr>
            <a:xfrm>
              <a:off x="1709125" y="1692900"/>
              <a:ext cx="6500" cy="12050"/>
            </a:xfrm>
            <a:custGeom>
              <a:avLst/>
              <a:gdLst/>
              <a:ahLst/>
              <a:cxnLst/>
              <a:rect l="l" t="t" r="r" b="b"/>
              <a:pathLst>
                <a:path w="260" h="482" extrusionOk="0">
                  <a:moveTo>
                    <a:pt x="75" y="1"/>
                  </a:moveTo>
                  <a:lnTo>
                    <a:pt x="1" y="38"/>
                  </a:lnTo>
                  <a:lnTo>
                    <a:pt x="1" y="260"/>
                  </a:lnTo>
                  <a:lnTo>
                    <a:pt x="1" y="408"/>
                  </a:lnTo>
                  <a:lnTo>
                    <a:pt x="75" y="445"/>
                  </a:lnTo>
                  <a:lnTo>
                    <a:pt x="185" y="482"/>
                  </a:lnTo>
                  <a:lnTo>
                    <a:pt x="259" y="445"/>
                  </a:lnTo>
                  <a:lnTo>
                    <a:pt x="259" y="408"/>
                  </a:lnTo>
                  <a:lnTo>
                    <a:pt x="259" y="334"/>
                  </a:lnTo>
                  <a:lnTo>
                    <a:pt x="259" y="260"/>
                  </a:lnTo>
                  <a:lnTo>
                    <a:pt x="259" y="149"/>
                  </a:lnTo>
                  <a:lnTo>
                    <a:pt x="148" y="3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51" name="Google Shape;19251;p63"/>
            <p:cNvSpPr/>
            <p:nvPr/>
          </p:nvSpPr>
          <p:spPr>
            <a:xfrm>
              <a:off x="1709125" y="1692900"/>
              <a:ext cx="6500" cy="9275"/>
            </a:xfrm>
            <a:custGeom>
              <a:avLst/>
              <a:gdLst/>
              <a:ahLst/>
              <a:cxnLst/>
              <a:rect l="l" t="t" r="r" b="b"/>
              <a:pathLst>
                <a:path w="260" h="371" extrusionOk="0">
                  <a:moveTo>
                    <a:pt x="75" y="1"/>
                  </a:moveTo>
                  <a:lnTo>
                    <a:pt x="1" y="260"/>
                  </a:lnTo>
                  <a:lnTo>
                    <a:pt x="75" y="334"/>
                  </a:lnTo>
                  <a:lnTo>
                    <a:pt x="185" y="371"/>
                  </a:lnTo>
                  <a:lnTo>
                    <a:pt x="259" y="371"/>
                  </a:lnTo>
                  <a:lnTo>
                    <a:pt x="111" y="334"/>
                  </a:lnTo>
                  <a:cubicBezTo>
                    <a:pt x="75" y="334"/>
                    <a:pt x="75" y="334"/>
                    <a:pt x="75" y="260"/>
                  </a:cubicBezTo>
                  <a:lnTo>
                    <a:pt x="75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52" name="Google Shape;19252;p63"/>
            <p:cNvSpPr/>
            <p:nvPr/>
          </p:nvSpPr>
          <p:spPr>
            <a:xfrm>
              <a:off x="1724850" y="1701225"/>
              <a:ext cx="5550" cy="12050"/>
            </a:xfrm>
            <a:custGeom>
              <a:avLst/>
              <a:gdLst/>
              <a:ahLst/>
              <a:cxnLst/>
              <a:rect l="l" t="t" r="r" b="b"/>
              <a:pathLst>
                <a:path w="222" h="482" extrusionOk="0">
                  <a:moveTo>
                    <a:pt x="37" y="1"/>
                  </a:moveTo>
                  <a:lnTo>
                    <a:pt x="0" y="38"/>
                  </a:lnTo>
                  <a:lnTo>
                    <a:pt x="0" y="185"/>
                  </a:lnTo>
                  <a:lnTo>
                    <a:pt x="0" y="407"/>
                  </a:lnTo>
                  <a:lnTo>
                    <a:pt x="37" y="444"/>
                  </a:lnTo>
                  <a:lnTo>
                    <a:pt x="185" y="481"/>
                  </a:lnTo>
                  <a:lnTo>
                    <a:pt x="222" y="444"/>
                  </a:lnTo>
                  <a:lnTo>
                    <a:pt x="222" y="407"/>
                  </a:lnTo>
                  <a:lnTo>
                    <a:pt x="222" y="296"/>
                  </a:lnTo>
                  <a:lnTo>
                    <a:pt x="222" y="259"/>
                  </a:lnTo>
                  <a:lnTo>
                    <a:pt x="222" y="112"/>
                  </a:lnTo>
                  <a:cubicBezTo>
                    <a:pt x="222" y="75"/>
                    <a:pt x="185" y="75"/>
                    <a:pt x="111" y="38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53" name="Google Shape;19253;p63"/>
            <p:cNvSpPr/>
            <p:nvPr/>
          </p:nvSpPr>
          <p:spPr>
            <a:xfrm>
              <a:off x="1724850" y="1702150"/>
              <a:ext cx="5550" cy="9275"/>
            </a:xfrm>
            <a:custGeom>
              <a:avLst/>
              <a:gdLst/>
              <a:ahLst/>
              <a:cxnLst/>
              <a:rect l="l" t="t" r="r" b="b"/>
              <a:pathLst>
                <a:path w="222" h="371" extrusionOk="0">
                  <a:moveTo>
                    <a:pt x="37" y="1"/>
                  </a:moveTo>
                  <a:lnTo>
                    <a:pt x="0" y="259"/>
                  </a:lnTo>
                  <a:lnTo>
                    <a:pt x="37" y="333"/>
                  </a:lnTo>
                  <a:lnTo>
                    <a:pt x="148" y="370"/>
                  </a:lnTo>
                  <a:lnTo>
                    <a:pt x="222" y="370"/>
                  </a:lnTo>
                  <a:lnTo>
                    <a:pt x="74" y="333"/>
                  </a:lnTo>
                  <a:cubicBezTo>
                    <a:pt x="37" y="333"/>
                    <a:pt x="37" y="333"/>
                    <a:pt x="37" y="259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54" name="Google Shape;19254;p63"/>
            <p:cNvSpPr/>
            <p:nvPr/>
          </p:nvSpPr>
          <p:spPr>
            <a:xfrm>
              <a:off x="1739625" y="1712325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38" y="0"/>
                  </a:moveTo>
                  <a:lnTo>
                    <a:pt x="1" y="37"/>
                  </a:lnTo>
                  <a:lnTo>
                    <a:pt x="1" y="185"/>
                  </a:lnTo>
                  <a:lnTo>
                    <a:pt x="1" y="333"/>
                  </a:lnTo>
                  <a:lnTo>
                    <a:pt x="38" y="370"/>
                  </a:lnTo>
                  <a:lnTo>
                    <a:pt x="185" y="407"/>
                  </a:lnTo>
                  <a:lnTo>
                    <a:pt x="222" y="370"/>
                  </a:lnTo>
                  <a:lnTo>
                    <a:pt x="222" y="333"/>
                  </a:lnTo>
                  <a:lnTo>
                    <a:pt x="222" y="222"/>
                  </a:lnTo>
                  <a:lnTo>
                    <a:pt x="222" y="185"/>
                  </a:lnTo>
                  <a:lnTo>
                    <a:pt x="222" y="37"/>
                  </a:lnTo>
                  <a:cubicBezTo>
                    <a:pt x="222" y="19"/>
                    <a:pt x="222" y="10"/>
                    <a:pt x="213" y="10"/>
                  </a:cubicBezTo>
                  <a:cubicBezTo>
                    <a:pt x="204" y="10"/>
                    <a:pt x="185" y="19"/>
                    <a:pt x="148" y="37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55" name="Google Shape;19255;p63"/>
            <p:cNvSpPr/>
            <p:nvPr/>
          </p:nvSpPr>
          <p:spPr>
            <a:xfrm>
              <a:off x="1739625" y="171140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38" y="0"/>
                  </a:moveTo>
                  <a:lnTo>
                    <a:pt x="1" y="259"/>
                  </a:lnTo>
                  <a:lnTo>
                    <a:pt x="38" y="296"/>
                  </a:lnTo>
                  <a:lnTo>
                    <a:pt x="185" y="370"/>
                  </a:lnTo>
                  <a:lnTo>
                    <a:pt x="222" y="370"/>
                  </a:lnTo>
                  <a:lnTo>
                    <a:pt x="75" y="296"/>
                  </a:lnTo>
                  <a:cubicBezTo>
                    <a:pt x="38" y="296"/>
                    <a:pt x="38" y="296"/>
                    <a:pt x="38" y="25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56" name="Google Shape;19256;p63"/>
            <p:cNvSpPr/>
            <p:nvPr/>
          </p:nvSpPr>
          <p:spPr>
            <a:xfrm>
              <a:off x="1653675" y="1564425"/>
              <a:ext cx="110000" cy="87850"/>
            </a:xfrm>
            <a:custGeom>
              <a:avLst/>
              <a:gdLst/>
              <a:ahLst/>
              <a:cxnLst/>
              <a:rect l="l" t="t" r="r" b="b"/>
              <a:pathLst>
                <a:path w="4400" h="3514" extrusionOk="0">
                  <a:moveTo>
                    <a:pt x="4400" y="3513"/>
                  </a:moveTo>
                  <a:lnTo>
                    <a:pt x="4215" y="3365"/>
                  </a:lnTo>
                  <a:lnTo>
                    <a:pt x="444" y="1258"/>
                  </a:lnTo>
                  <a:lnTo>
                    <a:pt x="0" y="1"/>
                  </a:lnTo>
                  <a:lnTo>
                    <a:pt x="3771" y="2182"/>
                  </a:lnTo>
                  <a:lnTo>
                    <a:pt x="3956" y="2256"/>
                  </a:lnTo>
                  <a:lnTo>
                    <a:pt x="3993" y="2256"/>
                  </a:lnTo>
                  <a:close/>
                </a:path>
              </a:pathLst>
            </a:custGeom>
            <a:solidFill>
              <a:srgbClr val="2745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57" name="Google Shape;19257;p63"/>
            <p:cNvSpPr/>
            <p:nvPr/>
          </p:nvSpPr>
          <p:spPr>
            <a:xfrm>
              <a:off x="1661075" y="1569050"/>
              <a:ext cx="28675" cy="26825"/>
            </a:xfrm>
            <a:custGeom>
              <a:avLst/>
              <a:gdLst/>
              <a:ahLst/>
              <a:cxnLst/>
              <a:rect l="l" t="t" r="r" b="b"/>
              <a:pathLst>
                <a:path w="1147" h="1073" extrusionOk="0">
                  <a:moveTo>
                    <a:pt x="370" y="1073"/>
                  </a:moveTo>
                  <a:lnTo>
                    <a:pt x="1146" y="6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09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58" name="Google Shape;19258;p63"/>
            <p:cNvSpPr/>
            <p:nvPr/>
          </p:nvSpPr>
          <p:spPr>
            <a:xfrm>
              <a:off x="1675850" y="1576450"/>
              <a:ext cx="16675" cy="35150"/>
            </a:xfrm>
            <a:custGeom>
              <a:avLst/>
              <a:gdLst/>
              <a:ahLst/>
              <a:cxnLst/>
              <a:rect l="l" t="t" r="r" b="b"/>
              <a:pathLst>
                <a:path w="667" h="1406" extrusionOk="0">
                  <a:moveTo>
                    <a:pt x="149" y="1"/>
                  </a:moveTo>
                  <a:lnTo>
                    <a:pt x="1" y="38"/>
                  </a:lnTo>
                  <a:lnTo>
                    <a:pt x="481" y="1332"/>
                  </a:lnTo>
                  <a:lnTo>
                    <a:pt x="666" y="1405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6C9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59" name="Google Shape;19259;p63"/>
            <p:cNvSpPr/>
            <p:nvPr/>
          </p:nvSpPr>
          <p:spPr>
            <a:xfrm>
              <a:off x="1653675" y="1563525"/>
              <a:ext cx="15725" cy="38825"/>
            </a:xfrm>
            <a:custGeom>
              <a:avLst/>
              <a:gdLst/>
              <a:ahLst/>
              <a:cxnLst/>
              <a:rect l="l" t="t" r="r" b="b"/>
              <a:pathLst>
                <a:path w="629" h="1553" extrusionOk="0">
                  <a:moveTo>
                    <a:pt x="111" y="0"/>
                  </a:moveTo>
                  <a:lnTo>
                    <a:pt x="0" y="37"/>
                  </a:lnTo>
                  <a:lnTo>
                    <a:pt x="518" y="1553"/>
                  </a:lnTo>
                  <a:lnTo>
                    <a:pt x="629" y="144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C9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60" name="Google Shape;19260;p63"/>
            <p:cNvSpPr/>
            <p:nvPr/>
          </p:nvSpPr>
          <p:spPr>
            <a:xfrm>
              <a:off x="1701725" y="1591250"/>
              <a:ext cx="15750" cy="34225"/>
            </a:xfrm>
            <a:custGeom>
              <a:avLst/>
              <a:gdLst/>
              <a:ahLst/>
              <a:cxnLst/>
              <a:rect l="l" t="t" r="r" b="b"/>
              <a:pathLst>
                <a:path w="630" h="1369" extrusionOk="0">
                  <a:moveTo>
                    <a:pt x="112" y="0"/>
                  </a:moveTo>
                  <a:lnTo>
                    <a:pt x="1" y="37"/>
                  </a:lnTo>
                  <a:lnTo>
                    <a:pt x="444" y="1294"/>
                  </a:lnTo>
                  <a:lnTo>
                    <a:pt x="629" y="136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6C9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61" name="Google Shape;19261;p63"/>
            <p:cNvSpPr/>
            <p:nvPr/>
          </p:nvSpPr>
          <p:spPr>
            <a:xfrm>
              <a:off x="1726700" y="1606025"/>
              <a:ext cx="16650" cy="35150"/>
            </a:xfrm>
            <a:custGeom>
              <a:avLst/>
              <a:gdLst/>
              <a:ahLst/>
              <a:cxnLst/>
              <a:rect l="l" t="t" r="r" b="b"/>
              <a:pathLst>
                <a:path w="666" h="1406" extrusionOk="0">
                  <a:moveTo>
                    <a:pt x="0" y="1"/>
                  </a:moveTo>
                  <a:lnTo>
                    <a:pt x="481" y="1258"/>
                  </a:lnTo>
                  <a:lnTo>
                    <a:pt x="665" y="1406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6C9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62" name="Google Shape;19262;p63"/>
            <p:cNvSpPr/>
            <p:nvPr/>
          </p:nvSpPr>
          <p:spPr>
            <a:xfrm>
              <a:off x="1753500" y="1537625"/>
              <a:ext cx="144200" cy="114650"/>
            </a:xfrm>
            <a:custGeom>
              <a:avLst/>
              <a:gdLst/>
              <a:ahLst/>
              <a:cxnLst/>
              <a:rect l="l" t="t" r="r" b="b"/>
              <a:pathLst>
                <a:path w="5768" h="4586" extrusionOk="0">
                  <a:moveTo>
                    <a:pt x="5768" y="1"/>
                  </a:moveTo>
                  <a:lnTo>
                    <a:pt x="5398" y="1665"/>
                  </a:lnTo>
                  <a:lnTo>
                    <a:pt x="555" y="4511"/>
                  </a:lnTo>
                  <a:lnTo>
                    <a:pt x="407" y="4585"/>
                  </a:lnTo>
                  <a:lnTo>
                    <a:pt x="0" y="3328"/>
                  </a:lnTo>
                  <a:lnTo>
                    <a:pt x="74" y="3291"/>
                  </a:lnTo>
                  <a:close/>
                </a:path>
              </a:pathLst>
            </a:custGeom>
            <a:solidFill>
              <a:srgbClr val="4A6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63" name="Google Shape;19263;p63"/>
            <p:cNvSpPr/>
            <p:nvPr/>
          </p:nvSpPr>
          <p:spPr>
            <a:xfrm>
              <a:off x="1747950" y="1618050"/>
              <a:ext cx="15725" cy="34225"/>
            </a:xfrm>
            <a:custGeom>
              <a:avLst/>
              <a:gdLst/>
              <a:ahLst/>
              <a:cxnLst/>
              <a:rect l="l" t="t" r="r" b="b"/>
              <a:pathLst>
                <a:path w="629" h="1369" extrusionOk="0">
                  <a:moveTo>
                    <a:pt x="0" y="0"/>
                  </a:moveTo>
                  <a:lnTo>
                    <a:pt x="0" y="37"/>
                  </a:lnTo>
                  <a:lnTo>
                    <a:pt x="444" y="1220"/>
                  </a:lnTo>
                  <a:lnTo>
                    <a:pt x="629" y="1368"/>
                  </a:lnTo>
                  <a:lnTo>
                    <a:pt x="185" y="11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C9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64" name="Google Shape;19264;p63"/>
            <p:cNvSpPr/>
            <p:nvPr/>
          </p:nvSpPr>
          <p:spPr>
            <a:xfrm>
              <a:off x="1750725" y="1616200"/>
              <a:ext cx="16650" cy="36075"/>
            </a:xfrm>
            <a:custGeom>
              <a:avLst/>
              <a:gdLst/>
              <a:ahLst/>
              <a:cxnLst/>
              <a:rect l="l" t="t" r="r" b="b"/>
              <a:pathLst>
                <a:path w="666" h="1443" extrusionOk="0">
                  <a:moveTo>
                    <a:pt x="148" y="0"/>
                  </a:moveTo>
                  <a:lnTo>
                    <a:pt x="0" y="74"/>
                  </a:lnTo>
                  <a:lnTo>
                    <a:pt x="74" y="185"/>
                  </a:lnTo>
                  <a:lnTo>
                    <a:pt x="518" y="1442"/>
                  </a:lnTo>
                  <a:lnTo>
                    <a:pt x="666" y="1368"/>
                  </a:lnTo>
                  <a:lnTo>
                    <a:pt x="185" y="14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8D2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65" name="Google Shape;19265;p63"/>
            <p:cNvSpPr/>
            <p:nvPr/>
          </p:nvSpPr>
          <p:spPr>
            <a:xfrm>
              <a:off x="1854225" y="1539475"/>
              <a:ext cx="35150" cy="35150"/>
            </a:xfrm>
            <a:custGeom>
              <a:avLst/>
              <a:gdLst/>
              <a:ahLst/>
              <a:cxnLst/>
              <a:rect l="l" t="t" r="r" b="b"/>
              <a:pathLst>
                <a:path w="1406" h="1406" extrusionOk="0">
                  <a:moveTo>
                    <a:pt x="1406" y="1"/>
                  </a:moveTo>
                  <a:lnTo>
                    <a:pt x="1" y="777"/>
                  </a:lnTo>
                  <a:lnTo>
                    <a:pt x="1110" y="1406"/>
                  </a:lnTo>
                  <a:close/>
                </a:path>
              </a:pathLst>
            </a:custGeom>
            <a:solidFill>
              <a:srgbClr val="809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66" name="Google Shape;19266;p63"/>
            <p:cNvSpPr/>
            <p:nvPr/>
          </p:nvSpPr>
          <p:spPr>
            <a:xfrm>
              <a:off x="1784925" y="1599550"/>
              <a:ext cx="5550" cy="41625"/>
            </a:xfrm>
            <a:custGeom>
              <a:avLst/>
              <a:gdLst/>
              <a:ahLst/>
              <a:cxnLst/>
              <a:rect l="l" t="t" r="r" b="b"/>
              <a:pathLst>
                <a:path w="222" h="1665" extrusionOk="0">
                  <a:moveTo>
                    <a:pt x="74" y="1"/>
                  </a:moveTo>
                  <a:lnTo>
                    <a:pt x="0" y="1665"/>
                  </a:lnTo>
                  <a:lnTo>
                    <a:pt x="185" y="1665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67" name="Google Shape;19267;p63"/>
            <p:cNvSpPr/>
            <p:nvPr/>
          </p:nvSpPr>
          <p:spPr>
            <a:xfrm>
              <a:off x="1810800" y="1582000"/>
              <a:ext cx="7425" cy="42550"/>
            </a:xfrm>
            <a:custGeom>
              <a:avLst/>
              <a:gdLst/>
              <a:ahLst/>
              <a:cxnLst/>
              <a:rect l="l" t="t" r="r" b="b"/>
              <a:pathLst>
                <a:path w="297" h="1702" extrusionOk="0">
                  <a:moveTo>
                    <a:pt x="148" y="0"/>
                  </a:moveTo>
                  <a:lnTo>
                    <a:pt x="0" y="1701"/>
                  </a:lnTo>
                  <a:lnTo>
                    <a:pt x="148" y="1701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68" name="Google Shape;19268;p63"/>
            <p:cNvSpPr/>
            <p:nvPr/>
          </p:nvSpPr>
          <p:spPr>
            <a:xfrm>
              <a:off x="1837600" y="1564425"/>
              <a:ext cx="9275" cy="45325"/>
            </a:xfrm>
            <a:custGeom>
              <a:avLst/>
              <a:gdLst/>
              <a:ahLst/>
              <a:cxnLst/>
              <a:rect l="l" t="t" r="r" b="b"/>
              <a:pathLst>
                <a:path w="371" h="1813" extrusionOk="0">
                  <a:moveTo>
                    <a:pt x="185" y="1"/>
                  </a:moveTo>
                  <a:lnTo>
                    <a:pt x="1" y="1813"/>
                  </a:lnTo>
                  <a:lnTo>
                    <a:pt x="148" y="181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69" name="Google Shape;19269;p63"/>
            <p:cNvSpPr/>
            <p:nvPr/>
          </p:nvSpPr>
          <p:spPr>
            <a:xfrm>
              <a:off x="1863475" y="1548725"/>
              <a:ext cx="11125" cy="48075"/>
            </a:xfrm>
            <a:custGeom>
              <a:avLst/>
              <a:gdLst/>
              <a:ahLst/>
              <a:cxnLst/>
              <a:rect l="l" t="t" r="r" b="b"/>
              <a:pathLst>
                <a:path w="445" h="1923" extrusionOk="0">
                  <a:moveTo>
                    <a:pt x="296" y="0"/>
                  </a:moveTo>
                  <a:lnTo>
                    <a:pt x="1" y="1923"/>
                  </a:lnTo>
                  <a:lnTo>
                    <a:pt x="1" y="1923"/>
                  </a:lnTo>
                  <a:lnTo>
                    <a:pt x="186" y="1775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70" name="Google Shape;19270;p63"/>
            <p:cNvSpPr/>
            <p:nvPr/>
          </p:nvSpPr>
          <p:spPr>
            <a:xfrm>
              <a:off x="1883825" y="1537625"/>
              <a:ext cx="13875" cy="44400"/>
            </a:xfrm>
            <a:custGeom>
              <a:avLst/>
              <a:gdLst/>
              <a:ahLst/>
              <a:cxnLst/>
              <a:rect l="l" t="t" r="r" b="b"/>
              <a:pathLst>
                <a:path w="555" h="1776" extrusionOk="0">
                  <a:moveTo>
                    <a:pt x="370" y="1"/>
                  </a:moveTo>
                  <a:lnTo>
                    <a:pt x="0" y="1775"/>
                  </a:lnTo>
                  <a:lnTo>
                    <a:pt x="185" y="1665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71" name="Google Shape;19271;p63"/>
            <p:cNvSpPr/>
            <p:nvPr/>
          </p:nvSpPr>
          <p:spPr>
            <a:xfrm>
              <a:off x="1653675" y="1518225"/>
              <a:ext cx="244025" cy="102625"/>
            </a:xfrm>
            <a:custGeom>
              <a:avLst/>
              <a:gdLst/>
              <a:ahLst/>
              <a:cxnLst/>
              <a:rect l="l" t="t" r="r" b="b"/>
              <a:pathLst>
                <a:path w="9761" h="4105" extrusionOk="0">
                  <a:moveTo>
                    <a:pt x="9502" y="0"/>
                  </a:moveTo>
                  <a:lnTo>
                    <a:pt x="259" y="1073"/>
                  </a:lnTo>
                  <a:lnTo>
                    <a:pt x="0" y="1849"/>
                  </a:lnTo>
                  <a:lnTo>
                    <a:pt x="3993" y="4104"/>
                  </a:lnTo>
                  <a:lnTo>
                    <a:pt x="9761" y="777"/>
                  </a:lnTo>
                  <a:lnTo>
                    <a:pt x="9502" y="0"/>
                  </a:lnTo>
                  <a:close/>
                </a:path>
              </a:pathLst>
            </a:custGeom>
            <a:solidFill>
              <a:srgbClr val="A8D2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72" name="Google Shape;19272;p63"/>
            <p:cNvSpPr/>
            <p:nvPr/>
          </p:nvSpPr>
          <p:spPr>
            <a:xfrm>
              <a:off x="1660150" y="1508975"/>
              <a:ext cx="231075" cy="88750"/>
            </a:xfrm>
            <a:custGeom>
              <a:avLst/>
              <a:gdLst/>
              <a:ahLst/>
              <a:cxnLst/>
              <a:rect l="l" t="t" r="r" b="b"/>
              <a:pathLst>
                <a:path w="9243" h="3550" extrusionOk="0">
                  <a:moveTo>
                    <a:pt x="8503" y="1"/>
                  </a:moveTo>
                  <a:lnTo>
                    <a:pt x="777" y="1073"/>
                  </a:lnTo>
                  <a:lnTo>
                    <a:pt x="0" y="1443"/>
                  </a:lnTo>
                  <a:lnTo>
                    <a:pt x="3734" y="3550"/>
                  </a:lnTo>
                  <a:lnTo>
                    <a:pt x="9243" y="370"/>
                  </a:lnTo>
                  <a:lnTo>
                    <a:pt x="8503" y="1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73" name="Google Shape;19273;p63"/>
            <p:cNvSpPr/>
            <p:nvPr/>
          </p:nvSpPr>
          <p:spPr>
            <a:xfrm>
              <a:off x="1679550" y="1467400"/>
              <a:ext cx="193200" cy="110000"/>
            </a:xfrm>
            <a:custGeom>
              <a:avLst/>
              <a:gdLst/>
              <a:ahLst/>
              <a:cxnLst/>
              <a:rect l="l" t="t" r="r" b="b"/>
              <a:pathLst>
                <a:path w="7728" h="4400" extrusionOk="0">
                  <a:moveTo>
                    <a:pt x="4770" y="0"/>
                  </a:moveTo>
                  <a:lnTo>
                    <a:pt x="1" y="2736"/>
                  </a:lnTo>
                  <a:lnTo>
                    <a:pt x="2958" y="4400"/>
                  </a:lnTo>
                  <a:lnTo>
                    <a:pt x="7727" y="1664"/>
                  </a:lnTo>
                  <a:lnTo>
                    <a:pt x="4770" y="0"/>
                  </a:lnTo>
                  <a:close/>
                </a:path>
              </a:pathLst>
            </a:custGeom>
            <a:solidFill>
              <a:srgbClr val="D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74" name="Google Shape;19274;p63"/>
            <p:cNvSpPr/>
            <p:nvPr/>
          </p:nvSpPr>
          <p:spPr>
            <a:xfrm>
              <a:off x="1652750" y="1443350"/>
              <a:ext cx="65650" cy="46250"/>
            </a:xfrm>
            <a:custGeom>
              <a:avLst/>
              <a:gdLst/>
              <a:ahLst/>
              <a:cxnLst/>
              <a:rect l="l" t="t" r="r" b="b"/>
              <a:pathLst>
                <a:path w="2626" h="1850" extrusionOk="0">
                  <a:moveTo>
                    <a:pt x="1886" y="1"/>
                  </a:moveTo>
                  <a:cubicBezTo>
                    <a:pt x="1886" y="1"/>
                    <a:pt x="1146" y="1628"/>
                    <a:pt x="0" y="1701"/>
                  </a:cubicBezTo>
                  <a:cubicBezTo>
                    <a:pt x="0" y="1701"/>
                    <a:pt x="370" y="1849"/>
                    <a:pt x="851" y="1849"/>
                  </a:cubicBezTo>
                  <a:cubicBezTo>
                    <a:pt x="1812" y="1849"/>
                    <a:pt x="2588" y="1369"/>
                    <a:pt x="2588" y="814"/>
                  </a:cubicBezTo>
                  <a:cubicBezTo>
                    <a:pt x="2625" y="518"/>
                    <a:pt x="2330" y="186"/>
                    <a:pt x="1886" y="1"/>
                  </a:cubicBezTo>
                  <a:close/>
                </a:path>
              </a:pathLst>
            </a:custGeom>
            <a:solidFill>
              <a:srgbClr val="CED4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75" name="Google Shape;19275;p63"/>
            <p:cNvSpPr/>
            <p:nvPr/>
          </p:nvSpPr>
          <p:spPr>
            <a:xfrm>
              <a:off x="1660150" y="1535775"/>
              <a:ext cx="93375" cy="61950"/>
            </a:xfrm>
            <a:custGeom>
              <a:avLst/>
              <a:gdLst/>
              <a:ahLst/>
              <a:cxnLst/>
              <a:rect l="l" t="t" r="r" b="b"/>
              <a:pathLst>
                <a:path w="3735" h="2478" extrusionOk="0">
                  <a:moveTo>
                    <a:pt x="777" y="1"/>
                  </a:moveTo>
                  <a:lnTo>
                    <a:pt x="0" y="371"/>
                  </a:lnTo>
                  <a:lnTo>
                    <a:pt x="3734" y="2478"/>
                  </a:lnTo>
                  <a:lnTo>
                    <a:pt x="3734" y="166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A8D2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76" name="Google Shape;19276;p63"/>
            <p:cNvSpPr/>
            <p:nvPr/>
          </p:nvSpPr>
          <p:spPr>
            <a:xfrm>
              <a:off x="1653675" y="1545025"/>
              <a:ext cx="99850" cy="75825"/>
            </a:xfrm>
            <a:custGeom>
              <a:avLst/>
              <a:gdLst/>
              <a:ahLst/>
              <a:cxnLst/>
              <a:rect l="l" t="t" r="r" b="b"/>
              <a:pathLst>
                <a:path w="3994" h="3033" extrusionOk="0">
                  <a:moveTo>
                    <a:pt x="259" y="1"/>
                  </a:moveTo>
                  <a:lnTo>
                    <a:pt x="0" y="777"/>
                  </a:lnTo>
                  <a:lnTo>
                    <a:pt x="3993" y="3032"/>
                  </a:lnTo>
                  <a:lnTo>
                    <a:pt x="3993" y="210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87B5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77" name="Google Shape;19277;p63"/>
            <p:cNvSpPr/>
            <p:nvPr/>
          </p:nvSpPr>
          <p:spPr>
            <a:xfrm>
              <a:off x="1846850" y="1990050"/>
              <a:ext cx="21275" cy="40700"/>
            </a:xfrm>
            <a:custGeom>
              <a:avLst/>
              <a:gdLst/>
              <a:ahLst/>
              <a:cxnLst/>
              <a:rect l="l" t="t" r="r" b="b"/>
              <a:pathLst>
                <a:path w="851" h="1628" extrusionOk="0">
                  <a:moveTo>
                    <a:pt x="372" y="284"/>
                  </a:moveTo>
                  <a:cubicBezTo>
                    <a:pt x="384" y="284"/>
                    <a:pt x="395" y="292"/>
                    <a:pt x="407" y="315"/>
                  </a:cubicBezTo>
                  <a:cubicBezTo>
                    <a:pt x="555" y="352"/>
                    <a:pt x="592" y="574"/>
                    <a:pt x="592" y="907"/>
                  </a:cubicBezTo>
                  <a:cubicBezTo>
                    <a:pt x="592" y="1196"/>
                    <a:pt x="569" y="1349"/>
                    <a:pt x="488" y="1349"/>
                  </a:cubicBezTo>
                  <a:cubicBezTo>
                    <a:pt x="466" y="1349"/>
                    <a:pt x="439" y="1338"/>
                    <a:pt x="407" y="1313"/>
                  </a:cubicBezTo>
                  <a:cubicBezTo>
                    <a:pt x="370" y="1276"/>
                    <a:pt x="333" y="1166"/>
                    <a:pt x="296" y="1092"/>
                  </a:cubicBezTo>
                  <a:cubicBezTo>
                    <a:pt x="222" y="981"/>
                    <a:pt x="222" y="870"/>
                    <a:pt x="222" y="685"/>
                  </a:cubicBezTo>
                  <a:cubicBezTo>
                    <a:pt x="222" y="537"/>
                    <a:pt x="222" y="389"/>
                    <a:pt x="296" y="352"/>
                  </a:cubicBezTo>
                  <a:cubicBezTo>
                    <a:pt x="321" y="327"/>
                    <a:pt x="347" y="284"/>
                    <a:pt x="372" y="284"/>
                  </a:cubicBezTo>
                  <a:close/>
                  <a:moveTo>
                    <a:pt x="227" y="1"/>
                  </a:moveTo>
                  <a:cubicBezTo>
                    <a:pt x="176" y="1"/>
                    <a:pt x="130" y="19"/>
                    <a:pt x="74" y="56"/>
                  </a:cubicBezTo>
                  <a:cubicBezTo>
                    <a:pt x="37" y="167"/>
                    <a:pt x="0" y="352"/>
                    <a:pt x="0" y="574"/>
                  </a:cubicBezTo>
                  <a:cubicBezTo>
                    <a:pt x="0" y="796"/>
                    <a:pt x="0" y="981"/>
                    <a:pt x="74" y="1166"/>
                  </a:cubicBezTo>
                  <a:cubicBezTo>
                    <a:pt x="185" y="1387"/>
                    <a:pt x="296" y="1461"/>
                    <a:pt x="407" y="1572"/>
                  </a:cubicBezTo>
                  <a:cubicBezTo>
                    <a:pt x="481" y="1609"/>
                    <a:pt x="546" y="1628"/>
                    <a:pt x="601" y="1628"/>
                  </a:cubicBezTo>
                  <a:cubicBezTo>
                    <a:pt x="656" y="1628"/>
                    <a:pt x="703" y="1609"/>
                    <a:pt x="740" y="1572"/>
                  </a:cubicBezTo>
                  <a:cubicBezTo>
                    <a:pt x="777" y="1461"/>
                    <a:pt x="851" y="1276"/>
                    <a:pt x="851" y="1055"/>
                  </a:cubicBezTo>
                  <a:cubicBezTo>
                    <a:pt x="851" y="833"/>
                    <a:pt x="777" y="574"/>
                    <a:pt x="740" y="463"/>
                  </a:cubicBezTo>
                  <a:cubicBezTo>
                    <a:pt x="666" y="241"/>
                    <a:pt x="555" y="167"/>
                    <a:pt x="407" y="56"/>
                  </a:cubicBezTo>
                  <a:cubicBezTo>
                    <a:pt x="333" y="19"/>
                    <a:pt x="277" y="1"/>
                    <a:pt x="22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78" name="Google Shape;19278;p63"/>
            <p:cNvSpPr/>
            <p:nvPr/>
          </p:nvSpPr>
          <p:spPr>
            <a:xfrm>
              <a:off x="1882900" y="2007150"/>
              <a:ext cx="4625" cy="38850"/>
            </a:xfrm>
            <a:custGeom>
              <a:avLst/>
              <a:gdLst/>
              <a:ahLst/>
              <a:cxnLst/>
              <a:rect l="l" t="t" r="r" b="b"/>
              <a:pathLst>
                <a:path w="185" h="1554" extrusionOk="0">
                  <a:moveTo>
                    <a:pt x="0" y="1"/>
                  </a:moveTo>
                  <a:lnTo>
                    <a:pt x="0" y="1406"/>
                  </a:lnTo>
                  <a:lnTo>
                    <a:pt x="185" y="1554"/>
                  </a:lnTo>
                  <a:lnTo>
                    <a:pt x="185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79" name="Google Shape;19279;p63"/>
            <p:cNvSpPr/>
            <p:nvPr/>
          </p:nvSpPr>
          <p:spPr>
            <a:xfrm>
              <a:off x="1903225" y="2018250"/>
              <a:ext cx="12975" cy="44400"/>
            </a:xfrm>
            <a:custGeom>
              <a:avLst/>
              <a:gdLst/>
              <a:ahLst/>
              <a:cxnLst/>
              <a:rect l="l" t="t" r="r" b="b"/>
              <a:pathLst>
                <a:path w="519" h="1776" extrusionOk="0">
                  <a:moveTo>
                    <a:pt x="0" y="1"/>
                  </a:moveTo>
                  <a:lnTo>
                    <a:pt x="0" y="1442"/>
                  </a:lnTo>
                  <a:lnTo>
                    <a:pt x="518" y="1775"/>
                  </a:lnTo>
                  <a:lnTo>
                    <a:pt x="518" y="1553"/>
                  </a:lnTo>
                  <a:lnTo>
                    <a:pt x="259" y="1369"/>
                  </a:lnTo>
                  <a:lnTo>
                    <a:pt x="259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80" name="Google Shape;19280;p63"/>
            <p:cNvSpPr/>
            <p:nvPr/>
          </p:nvSpPr>
          <p:spPr>
            <a:xfrm>
              <a:off x="1966075" y="2054300"/>
              <a:ext cx="15725" cy="42550"/>
            </a:xfrm>
            <a:custGeom>
              <a:avLst/>
              <a:gdLst/>
              <a:ahLst/>
              <a:cxnLst/>
              <a:rect l="l" t="t" r="r" b="b"/>
              <a:pathLst>
                <a:path w="629" h="1702" extrusionOk="0">
                  <a:moveTo>
                    <a:pt x="0" y="0"/>
                  </a:moveTo>
                  <a:lnTo>
                    <a:pt x="0" y="222"/>
                  </a:lnTo>
                  <a:lnTo>
                    <a:pt x="222" y="370"/>
                  </a:lnTo>
                  <a:lnTo>
                    <a:pt x="222" y="1590"/>
                  </a:lnTo>
                  <a:lnTo>
                    <a:pt x="407" y="1683"/>
                  </a:lnTo>
                  <a:lnTo>
                    <a:pt x="407" y="444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0" y="0"/>
                  </a:lnTo>
                  <a:close/>
                  <a:moveTo>
                    <a:pt x="407" y="1683"/>
                  </a:moveTo>
                  <a:lnTo>
                    <a:pt x="407" y="1701"/>
                  </a:lnTo>
                  <a:lnTo>
                    <a:pt x="444" y="1701"/>
                  </a:lnTo>
                  <a:lnTo>
                    <a:pt x="407" y="1683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81" name="Google Shape;19281;p63"/>
            <p:cNvSpPr/>
            <p:nvPr/>
          </p:nvSpPr>
          <p:spPr>
            <a:xfrm>
              <a:off x="1993800" y="2072775"/>
              <a:ext cx="20350" cy="45325"/>
            </a:xfrm>
            <a:custGeom>
              <a:avLst/>
              <a:gdLst/>
              <a:ahLst/>
              <a:cxnLst/>
              <a:rect l="l" t="t" r="r" b="b"/>
              <a:pathLst>
                <a:path w="814" h="1813" extrusionOk="0">
                  <a:moveTo>
                    <a:pt x="407" y="334"/>
                  </a:moveTo>
                  <a:lnTo>
                    <a:pt x="407" y="518"/>
                  </a:lnTo>
                  <a:cubicBezTo>
                    <a:pt x="444" y="592"/>
                    <a:pt x="444" y="703"/>
                    <a:pt x="444" y="703"/>
                  </a:cubicBezTo>
                  <a:lnTo>
                    <a:pt x="481" y="1073"/>
                  </a:lnTo>
                  <a:lnTo>
                    <a:pt x="259" y="925"/>
                  </a:lnTo>
                  <a:cubicBezTo>
                    <a:pt x="333" y="703"/>
                    <a:pt x="370" y="555"/>
                    <a:pt x="370" y="518"/>
                  </a:cubicBezTo>
                  <a:cubicBezTo>
                    <a:pt x="407" y="408"/>
                    <a:pt x="407" y="371"/>
                    <a:pt x="407" y="334"/>
                  </a:cubicBezTo>
                  <a:close/>
                  <a:moveTo>
                    <a:pt x="259" y="1"/>
                  </a:moveTo>
                  <a:lnTo>
                    <a:pt x="1" y="1295"/>
                  </a:lnTo>
                  <a:lnTo>
                    <a:pt x="222" y="1443"/>
                  </a:lnTo>
                  <a:lnTo>
                    <a:pt x="259" y="1110"/>
                  </a:lnTo>
                  <a:lnTo>
                    <a:pt x="555" y="1295"/>
                  </a:lnTo>
                  <a:lnTo>
                    <a:pt x="592" y="1702"/>
                  </a:lnTo>
                  <a:lnTo>
                    <a:pt x="814" y="1812"/>
                  </a:lnTo>
                  <a:lnTo>
                    <a:pt x="555" y="186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82" name="Google Shape;19282;p63"/>
            <p:cNvSpPr/>
            <p:nvPr/>
          </p:nvSpPr>
          <p:spPr>
            <a:xfrm>
              <a:off x="2026150" y="2091275"/>
              <a:ext cx="20350" cy="46225"/>
            </a:xfrm>
            <a:custGeom>
              <a:avLst/>
              <a:gdLst/>
              <a:ahLst/>
              <a:cxnLst/>
              <a:rect l="l" t="t" r="r" b="b"/>
              <a:pathLst>
                <a:path w="814" h="1849" extrusionOk="0">
                  <a:moveTo>
                    <a:pt x="1" y="0"/>
                  </a:moveTo>
                  <a:lnTo>
                    <a:pt x="1" y="1442"/>
                  </a:lnTo>
                  <a:lnTo>
                    <a:pt x="185" y="1516"/>
                  </a:lnTo>
                  <a:lnTo>
                    <a:pt x="185" y="740"/>
                  </a:lnTo>
                  <a:lnTo>
                    <a:pt x="185" y="481"/>
                  </a:lnTo>
                  <a:lnTo>
                    <a:pt x="555" y="1701"/>
                  </a:lnTo>
                  <a:lnTo>
                    <a:pt x="814" y="1849"/>
                  </a:lnTo>
                  <a:lnTo>
                    <a:pt x="814" y="370"/>
                  </a:lnTo>
                  <a:lnTo>
                    <a:pt x="629" y="296"/>
                  </a:lnTo>
                  <a:lnTo>
                    <a:pt x="629" y="1109"/>
                  </a:lnTo>
                  <a:lnTo>
                    <a:pt x="629" y="1405"/>
                  </a:lnTo>
                  <a:lnTo>
                    <a:pt x="259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83" name="Google Shape;19283;p63"/>
            <p:cNvSpPr/>
            <p:nvPr/>
          </p:nvSpPr>
          <p:spPr>
            <a:xfrm>
              <a:off x="2061275" y="2109750"/>
              <a:ext cx="19425" cy="46250"/>
            </a:xfrm>
            <a:custGeom>
              <a:avLst/>
              <a:gdLst/>
              <a:ahLst/>
              <a:cxnLst/>
              <a:rect l="l" t="t" r="r" b="b"/>
              <a:pathLst>
                <a:path w="777" h="1850" extrusionOk="0">
                  <a:moveTo>
                    <a:pt x="0" y="1"/>
                  </a:moveTo>
                  <a:lnTo>
                    <a:pt x="0" y="1369"/>
                  </a:lnTo>
                  <a:lnTo>
                    <a:pt x="259" y="1516"/>
                  </a:lnTo>
                  <a:lnTo>
                    <a:pt x="259" y="1036"/>
                  </a:lnTo>
                  <a:lnTo>
                    <a:pt x="333" y="962"/>
                  </a:lnTo>
                  <a:lnTo>
                    <a:pt x="518" y="1701"/>
                  </a:lnTo>
                  <a:lnTo>
                    <a:pt x="777" y="1849"/>
                  </a:lnTo>
                  <a:lnTo>
                    <a:pt x="481" y="925"/>
                  </a:lnTo>
                  <a:lnTo>
                    <a:pt x="777" y="481"/>
                  </a:lnTo>
                  <a:lnTo>
                    <a:pt x="518" y="333"/>
                  </a:lnTo>
                  <a:lnTo>
                    <a:pt x="333" y="703"/>
                  </a:lnTo>
                  <a:lnTo>
                    <a:pt x="259" y="888"/>
                  </a:lnTo>
                  <a:lnTo>
                    <a:pt x="259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84" name="Google Shape;19284;p63"/>
            <p:cNvSpPr/>
            <p:nvPr/>
          </p:nvSpPr>
          <p:spPr>
            <a:xfrm>
              <a:off x="2092700" y="2128250"/>
              <a:ext cx="12975" cy="42525"/>
            </a:xfrm>
            <a:custGeom>
              <a:avLst/>
              <a:gdLst/>
              <a:ahLst/>
              <a:cxnLst/>
              <a:rect l="l" t="t" r="r" b="b"/>
              <a:pathLst>
                <a:path w="519" h="1701" extrusionOk="0">
                  <a:moveTo>
                    <a:pt x="0" y="0"/>
                  </a:moveTo>
                  <a:lnTo>
                    <a:pt x="0" y="1442"/>
                  </a:lnTo>
                  <a:lnTo>
                    <a:pt x="518" y="1701"/>
                  </a:lnTo>
                  <a:lnTo>
                    <a:pt x="518" y="1479"/>
                  </a:lnTo>
                  <a:lnTo>
                    <a:pt x="185" y="1294"/>
                  </a:lnTo>
                  <a:lnTo>
                    <a:pt x="185" y="887"/>
                  </a:lnTo>
                  <a:lnTo>
                    <a:pt x="481" y="1072"/>
                  </a:lnTo>
                  <a:lnTo>
                    <a:pt x="481" y="850"/>
                  </a:lnTo>
                  <a:lnTo>
                    <a:pt x="185" y="666"/>
                  </a:lnTo>
                  <a:lnTo>
                    <a:pt x="185" y="333"/>
                  </a:lnTo>
                  <a:lnTo>
                    <a:pt x="518" y="518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85" name="Google Shape;19285;p63"/>
            <p:cNvSpPr/>
            <p:nvPr/>
          </p:nvSpPr>
          <p:spPr>
            <a:xfrm>
              <a:off x="2118575" y="2142100"/>
              <a:ext cx="18525" cy="46250"/>
            </a:xfrm>
            <a:custGeom>
              <a:avLst/>
              <a:gdLst/>
              <a:ahLst/>
              <a:cxnLst/>
              <a:rect l="l" t="t" r="r" b="b"/>
              <a:pathLst>
                <a:path w="741" h="1850" extrusionOk="0">
                  <a:moveTo>
                    <a:pt x="222" y="370"/>
                  </a:moveTo>
                  <a:lnTo>
                    <a:pt x="259" y="407"/>
                  </a:lnTo>
                  <a:cubicBezTo>
                    <a:pt x="333" y="407"/>
                    <a:pt x="333" y="481"/>
                    <a:pt x="370" y="518"/>
                  </a:cubicBezTo>
                  <a:cubicBezTo>
                    <a:pt x="407" y="555"/>
                    <a:pt x="407" y="592"/>
                    <a:pt x="407" y="703"/>
                  </a:cubicBezTo>
                  <a:cubicBezTo>
                    <a:pt x="407" y="740"/>
                    <a:pt x="370" y="777"/>
                    <a:pt x="370" y="851"/>
                  </a:cubicBezTo>
                  <a:cubicBezTo>
                    <a:pt x="370" y="869"/>
                    <a:pt x="352" y="879"/>
                    <a:pt x="329" y="879"/>
                  </a:cubicBezTo>
                  <a:cubicBezTo>
                    <a:pt x="306" y="879"/>
                    <a:pt x="278" y="869"/>
                    <a:pt x="259" y="851"/>
                  </a:cubicBezTo>
                  <a:lnTo>
                    <a:pt x="222" y="777"/>
                  </a:lnTo>
                  <a:lnTo>
                    <a:pt x="222" y="370"/>
                  </a:lnTo>
                  <a:close/>
                  <a:moveTo>
                    <a:pt x="1" y="1"/>
                  </a:moveTo>
                  <a:lnTo>
                    <a:pt x="1" y="1443"/>
                  </a:lnTo>
                  <a:lnTo>
                    <a:pt x="222" y="1590"/>
                  </a:lnTo>
                  <a:lnTo>
                    <a:pt x="222" y="1036"/>
                  </a:lnTo>
                  <a:lnTo>
                    <a:pt x="296" y="1073"/>
                  </a:lnTo>
                  <a:lnTo>
                    <a:pt x="481" y="1701"/>
                  </a:lnTo>
                  <a:lnTo>
                    <a:pt x="740" y="1849"/>
                  </a:lnTo>
                  <a:lnTo>
                    <a:pt x="481" y="1073"/>
                  </a:lnTo>
                  <a:cubicBezTo>
                    <a:pt x="592" y="1073"/>
                    <a:pt x="629" y="962"/>
                    <a:pt x="629" y="777"/>
                  </a:cubicBezTo>
                  <a:cubicBezTo>
                    <a:pt x="629" y="666"/>
                    <a:pt x="592" y="518"/>
                    <a:pt x="555" y="407"/>
                  </a:cubicBezTo>
                  <a:cubicBezTo>
                    <a:pt x="444" y="296"/>
                    <a:pt x="407" y="186"/>
                    <a:pt x="259" y="14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86" name="Google Shape;19286;p63"/>
            <p:cNvSpPr/>
            <p:nvPr/>
          </p:nvSpPr>
          <p:spPr>
            <a:xfrm>
              <a:off x="1969775" y="1759450"/>
              <a:ext cx="36075" cy="22225"/>
            </a:xfrm>
            <a:custGeom>
              <a:avLst/>
              <a:gdLst/>
              <a:ahLst/>
              <a:cxnLst/>
              <a:rect l="l" t="t" r="r" b="b"/>
              <a:pathLst>
                <a:path w="1443" h="889" extrusionOk="0">
                  <a:moveTo>
                    <a:pt x="962" y="1"/>
                  </a:moveTo>
                  <a:lnTo>
                    <a:pt x="0" y="629"/>
                  </a:lnTo>
                  <a:lnTo>
                    <a:pt x="481" y="888"/>
                  </a:lnTo>
                  <a:lnTo>
                    <a:pt x="1442" y="334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87" name="Google Shape;19287;p63"/>
            <p:cNvSpPr/>
            <p:nvPr/>
          </p:nvSpPr>
          <p:spPr>
            <a:xfrm>
              <a:off x="1994725" y="1756675"/>
              <a:ext cx="25900" cy="33300"/>
            </a:xfrm>
            <a:custGeom>
              <a:avLst/>
              <a:gdLst/>
              <a:ahLst/>
              <a:cxnLst/>
              <a:rect l="l" t="t" r="r" b="b"/>
              <a:pathLst>
                <a:path w="1036" h="1332" extrusionOk="0">
                  <a:moveTo>
                    <a:pt x="1036" y="1"/>
                  </a:moveTo>
                  <a:lnTo>
                    <a:pt x="1" y="555"/>
                  </a:lnTo>
                  <a:lnTo>
                    <a:pt x="1" y="1332"/>
                  </a:lnTo>
                  <a:lnTo>
                    <a:pt x="1036" y="740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88" name="Google Shape;19288;p63"/>
            <p:cNvSpPr/>
            <p:nvPr/>
          </p:nvSpPr>
          <p:spPr>
            <a:xfrm>
              <a:off x="1981775" y="1763150"/>
              <a:ext cx="12975" cy="26825"/>
            </a:xfrm>
            <a:custGeom>
              <a:avLst/>
              <a:gdLst/>
              <a:ahLst/>
              <a:cxnLst/>
              <a:rect l="l" t="t" r="r" b="b"/>
              <a:pathLst>
                <a:path w="519" h="1073" extrusionOk="0">
                  <a:moveTo>
                    <a:pt x="1" y="1"/>
                  </a:moveTo>
                  <a:lnTo>
                    <a:pt x="1" y="740"/>
                  </a:lnTo>
                  <a:lnTo>
                    <a:pt x="519" y="1073"/>
                  </a:lnTo>
                  <a:lnTo>
                    <a:pt x="519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89" name="Google Shape;19289;p63"/>
            <p:cNvSpPr/>
            <p:nvPr/>
          </p:nvSpPr>
          <p:spPr>
            <a:xfrm>
              <a:off x="1981775" y="1748375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962" y="0"/>
                  </a:moveTo>
                  <a:lnTo>
                    <a:pt x="1" y="592"/>
                  </a:lnTo>
                  <a:lnTo>
                    <a:pt x="519" y="887"/>
                  </a:lnTo>
                  <a:lnTo>
                    <a:pt x="1554" y="333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90" name="Google Shape;19290;p63"/>
            <p:cNvSpPr/>
            <p:nvPr/>
          </p:nvSpPr>
          <p:spPr>
            <a:xfrm>
              <a:off x="1994725" y="1775175"/>
              <a:ext cx="37925" cy="21275"/>
            </a:xfrm>
            <a:custGeom>
              <a:avLst/>
              <a:gdLst/>
              <a:ahLst/>
              <a:cxnLst/>
              <a:rect l="l" t="t" r="r" b="b"/>
              <a:pathLst>
                <a:path w="1517" h="851" extrusionOk="0">
                  <a:moveTo>
                    <a:pt x="1036" y="0"/>
                  </a:moveTo>
                  <a:lnTo>
                    <a:pt x="1" y="592"/>
                  </a:lnTo>
                  <a:lnTo>
                    <a:pt x="518" y="851"/>
                  </a:lnTo>
                  <a:lnTo>
                    <a:pt x="1516" y="296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91" name="Google Shape;19291;p63"/>
            <p:cNvSpPr/>
            <p:nvPr/>
          </p:nvSpPr>
          <p:spPr>
            <a:xfrm>
              <a:off x="2021525" y="1771475"/>
              <a:ext cx="24050" cy="33300"/>
            </a:xfrm>
            <a:custGeom>
              <a:avLst/>
              <a:gdLst/>
              <a:ahLst/>
              <a:cxnLst/>
              <a:rect l="l" t="t" r="r" b="b"/>
              <a:pathLst>
                <a:path w="962" h="1332" extrusionOk="0">
                  <a:moveTo>
                    <a:pt x="962" y="0"/>
                  </a:moveTo>
                  <a:lnTo>
                    <a:pt x="1" y="555"/>
                  </a:lnTo>
                  <a:lnTo>
                    <a:pt x="1" y="1331"/>
                  </a:lnTo>
                  <a:lnTo>
                    <a:pt x="962" y="740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92" name="Google Shape;19292;p63"/>
            <p:cNvSpPr/>
            <p:nvPr/>
          </p:nvSpPr>
          <p:spPr>
            <a:xfrm>
              <a:off x="2007675" y="1777950"/>
              <a:ext cx="13875" cy="26825"/>
            </a:xfrm>
            <a:custGeom>
              <a:avLst/>
              <a:gdLst/>
              <a:ahLst/>
              <a:cxnLst/>
              <a:rect l="l" t="t" r="r" b="b"/>
              <a:pathLst>
                <a:path w="555" h="1073" extrusionOk="0">
                  <a:moveTo>
                    <a:pt x="0" y="0"/>
                  </a:moveTo>
                  <a:lnTo>
                    <a:pt x="0" y="740"/>
                  </a:lnTo>
                  <a:lnTo>
                    <a:pt x="555" y="1072"/>
                  </a:lnTo>
                  <a:lnTo>
                    <a:pt x="555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93" name="Google Shape;19293;p63"/>
            <p:cNvSpPr/>
            <p:nvPr/>
          </p:nvSpPr>
          <p:spPr>
            <a:xfrm>
              <a:off x="2007675" y="1763150"/>
              <a:ext cx="37900" cy="22200"/>
            </a:xfrm>
            <a:custGeom>
              <a:avLst/>
              <a:gdLst/>
              <a:ahLst/>
              <a:cxnLst/>
              <a:rect l="l" t="t" r="r" b="b"/>
              <a:pathLst>
                <a:path w="1516" h="888" extrusionOk="0">
                  <a:moveTo>
                    <a:pt x="998" y="1"/>
                  </a:moveTo>
                  <a:lnTo>
                    <a:pt x="0" y="592"/>
                  </a:lnTo>
                  <a:lnTo>
                    <a:pt x="555" y="888"/>
                  </a:lnTo>
                  <a:lnTo>
                    <a:pt x="1516" y="333"/>
                  </a:lnTo>
                  <a:lnTo>
                    <a:pt x="998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94" name="Google Shape;19294;p63"/>
            <p:cNvSpPr/>
            <p:nvPr/>
          </p:nvSpPr>
          <p:spPr>
            <a:xfrm>
              <a:off x="1933725" y="178072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0"/>
                  </a:moveTo>
                  <a:lnTo>
                    <a:pt x="0" y="555"/>
                  </a:lnTo>
                  <a:lnTo>
                    <a:pt x="555" y="887"/>
                  </a:lnTo>
                  <a:lnTo>
                    <a:pt x="1516" y="259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95" name="Google Shape;19295;p63"/>
            <p:cNvSpPr/>
            <p:nvPr/>
          </p:nvSpPr>
          <p:spPr>
            <a:xfrm>
              <a:off x="1959600" y="1777025"/>
              <a:ext cx="24975" cy="32375"/>
            </a:xfrm>
            <a:custGeom>
              <a:avLst/>
              <a:gdLst/>
              <a:ahLst/>
              <a:cxnLst/>
              <a:rect l="l" t="t" r="r" b="b"/>
              <a:pathLst>
                <a:path w="999" h="1295" extrusionOk="0">
                  <a:moveTo>
                    <a:pt x="999" y="0"/>
                  </a:moveTo>
                  <a:lnTo>
                    <a:pt x="1" y="555"/>
                  </a:lnTo>
                  <a:lnTo>
                    <a:pt x="1" y="1294"/>
                  </a:lnTo>
                  <a:lnTo>
                    <a:pt x="999" y="74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96" name="Google Shape;19296;p63"/>
            <p:cNvSpPr/>
            <p:nvPr/>
          </p:nvSpPr>
          <p:spPr>
            <a:xfrm>
              <a:off x="1947600" y="1782575"/>
              <a:ext cx="12025" cy="26825"/>
            </a:xfrm>
            <a:custGeom>
              <a:avLst/>
              <a:gdLst/>
              <a:ahLst/>
              <a:cxnLst/>
              <a:rect l="l" t="t" r="r" b="b"/>
              <a:pathLst>
                <a:path w="481" h="1073" extrusionOk="0">
                  <a:moveTo>
                    <a:pt x="0" y="0"/>
                  </a:moveTo>
                  <a:lnTo>
                    <a:pt x="0" y="813"/>
                  </a:lnTo>
                  <a:lnTo>
                    <a:pt x="481" y="1072"/>
                  </a:lnTo>
                  <a:lnTo>
                    <a:pt x="481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97" name="Google Shape;19297;p63"/>
            <p:cNvSpPr/>
            <p:nvPr/>
          </p:nvSpPr>
          <p:spPr>
            <a:xfrm>
              <a:off x="1947600" y="1768700"/>
              <a:ext cx="36975" cy="22200"/>
            </a:xfrm>
            <a:custGeom>
              <a:avLst/>
              <a:gdLst/>
              <a:ahLst/>
              <a:cxnLst/>
              <a:rect l="l" t="t" r="r" b="b"/>
              <a:pathLst>
                <a:path w="1479" h="888" extrusionOk="0">
                  <a:moveTo>
                    <a:pt x="961" y="1"/>
                  </a:moveTo>
                  <a:lnTo>
                    <a:pt x="0" y="555"/>
                  </a:lnTo>
                  <a:lnTo>
                    <a:pt x="481" y="888"/>
                  </a:lnTo>
                  <a:lnTo>
                    <a:pt x="1479" y="333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98" name="Google Shape;19298;p63"/>
            <p:cNvSpPr/>
            <p:nvPr/>
          </p:nvSpPr>
          <p:spPr>
            <a:xfrm>
              <a:off x="1959600" y="1795500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999" y="1"/>
                  </a:moveTo>
                  <a:lnTo>
                    <a:pt x="1" y="555"/>
                  </a:lnTo>
                  <a:lnTo>
                    <a:pt x="518" y="888"/>
                  </a:lnTo>
                  <a:lnTo>
                    <a:pt x="1553" y="296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99" name="Google Shape;19299;p63"/>
            <p:cNvSpPr/>
            <p:nvPr/>
          </p:nvSpPr>
          <p:spPr>
            <a:xfrm>
              <a:off x="1985475" y="1791800"/>
              <a:ext cx="25900" cy="32375"/>
            </a:xfrm>
            <a:custGeom>
              <a:avLst/>
              <a:gdLst/>
              <a:ahLst/>
              <a:cxnLst/>
              <a:rect l="l" t="t" r="r" b="b"/>
              <a:pathLst>
                <a:path w="1036" h="1295" extrusionOk="0">
                  <a:moveTo>
                    <a:pt x="1036" y="1"/>
                  </a:moveTo>
                  <a:lnTo>
                    <a:pt x="1" y="555"/>
                  </a:lnTo>
                  <a:lnTo>
                    <a:pt x="1" y="1295"/>
                  </a:lnTo>
                  <a:lnTo>
                    <a:pt x="1036" y="740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00" name="Google Shape;19300;p63"/>
            <p:cNvSpPr/>
            <p:nvPr/>
          </p:nvSpPr>
          <p:spPr>
            <a:xfrm>
              <a:off x="1972550" y="1798275"/>
              <a:ext cx="12950" cy="25900"/>
            </a:xfrm>
            <a:custGeom>
              <a:avLst/>
              <a:gdLst/>
              <a:ahLst/>
              <a:cxnLst/>
              <a:rect l="l" t="t" r="r" b="b"/>
              <a:pathLst>
                <a:path w="518" h="1036" extrusionOk="0">
                  <a:moveTo>
                    <a:pt x="0" y="1"/>
                  </a:moveTo>
                  <a:lnTo>
                    <a:pt x="0" y="777"/>
                  </a:lnTo>
                  <a:lnTo>
                    <a:pt x="518" y="1036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01" name="Google Shape;19301;p63"/>
            <p:cNvSpPr/>
            <p:nvPr/>
          </p:nvSpPr>
          <p:spPr>
            <a:xfrm>
              <a:off x="1972550" y="1784425"/>
              <a:ext cx="38825" cy="21275"/>
            </a:xfrm>
            <a:custGeom>
              <a:avLst/>
              <a:gdLst/>
              <a:ahLst/>
              <a:cxnLst/>
              <a:rect l="l" t="t" r="r" b="b"/>
              <a:pathLst>
                <a:path w="1553" h="851" extrusionOk="0">
                  <a:moveTo>
                    <a:pt x="1035" y="0"/>
                  </a:moveTo>
                  <a:lnTo>
                    <a:pt x="0" y="555"/>
                  </a:lnTo>
                  <a:lnTo>
                    <a:pt x="518" y="850"/>
                  </a:lnTo>
                  <a:lnTo>
                    <a:pt x="1553" y="296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02" name="Google Shape;19302;p63"/>
            <p:cNvSpPr/>
            <p:nvPr/>
          </p:nvSpPr>
          <p:spPr>
            <a:xfrm>
              <a:off x="2021525" y="1789950"/>
              <a:ext cx="37925" cy="21300"/>
            </a:xfrm>
            <a:custGeom>
              <a:avLst/>
              <a:gdLst/>
              <a:ahLst/>
              <a:cxnLst/>
              <a:rect l="l" t="t" r="r" b="b"/>
              <a:pathLst>
                <a:path w="1517" h="852" extrusionOk="0">
                  <a:moveTo>
                    <a:pt x="962" y="1"/>
                  </a:moveTo>
                  <a:lnTo>
                    <a:pt x="1" y="592"/>
                  </a:lnTo>
                  <a:lnTo>
                    <a:pt x="518" y="851"/>
                  </a:lnTo>
                  <a:lnTo>
                    <a:pt x="1516" y="334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03" name="Google Shape;19303;p63"/>
            <p:cNvSpPr/>
            <p:nvPr/>
          </p:nvSpPr>
          <p:spPr>
            <a:xfrm>
              <a:off x="2046475" y="1786250"/>
              <a:ext cx="25925" cy="33300"/>
            </a:xfrm>
            <a:custGeom>
              <a:avLst/>
              <a:gdLst/>
              <a:ahLst/>
              <a:cxnLst/>
              <a:rect l="l" t="t" r="r" b="b"/>
              <a:pathLst>
                <a:path w="1037" h="1332" extrusionOk="0">
                  <a:moveTo>
                    <a:pt x="1036" y="1"/>
                  </a:moveTo>
                  <a:lnTo>
                    <a:pt x="1" y="556"/>
                  </a:lnTo>
                  <a:lnTo>
                    <a:pt x="1" y="1332"/>
                  </a:lnTo>
                  <a:lnTo>
                    <a:pt x="1036" y="740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04" name="Google Shape;19304;p63"/>
            <p:cNvSpPr/>
            <p:nvPr/>
          </p:nvSpPr>
          <p:spPr>
            <a:xfrm>
              <a:off x="2034475" y="1793650"/>
              <a:ext cx="12025" cy="25900"/>
            </a:xfrm>
            <a:custGeom>
              <a:avLst/>
              <a:gdLst/>
              <a:ahLst/>
              <a:cxnLst/>
              <a:rect l="l" t="t" r="r" b="b"/>
              <a:pathLst>
                <a:path w="481" h="1036" extrusionOk="0">
                  <a:moveTo>
                    <a:pt x="0" y="1"/>
                  </a:moveTo>
                  <a:lnTo>
                    <a:pt x="0" y="703"/>
                  </a:lnTo>
                  <a:lnTo>
                    <a:pt x="481" y="1036"/>
                  </a:lnTo>
                  <a:lnTo>
                    <a:pt x="481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05" name="Google Shape;19305;p63"/>
            <p:cNvSpPr/>
            <p:nvPr/>
          </p:nvSpPr>
          <p:spPr>
            <a:xfrm>
              <a:off x="2034475" y="177795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8" y="0"/>
                  </a:moveTo>
                  <a:lnTo>
                    <a:pt x="0" y="629"/>
                  </a:lnTo>
                  <a:lnTo>
                    <a:pt x="481" y="888"/>
                  </a:lnTo>
                  <a:lnTo>
                    <a:pt x="1516" y="333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06" name="Google Shape;19306;p63"/>
            <p:cNvSpPr/>
            <p:nvPr/>
          </p:nvSpPr>
          <p:spPr>
            <a:xfrm>
              <a:off x="2046475" y="1804750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1036" y="0"/>
                  </a:moveTo>
                  <a:lnTo>
                    <a:pt x="1" y="592"/>
                  </a:lnTo>
                  <a:lnTo>
                    <a:pt x="555" y="888"/>
                  </a:lnTo>
                  <a:lnTo>
                    <a:pt x="1554" y="333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07" name="Google Shape;19307;p63"/>
            <p:cNvSpPr/>
            <p:nvPr/>
          </p:nvSpPr>
          <p:spPr>
            <a:xfrm>
              <a:off x="2073300" y="1801050"/>
              <a:ext cx="24050" cy="33300"/>
            </a:xfrm>
            <a:custGeom>
              <a:avLst/>
              <a:gdLst/>
              <a:ahLst/>
              <a:cxnLst/>
              <a:rect l="l" t="t" r="r" b="b"/>
              <a:pathLst>
                <a:path w="962" h="1332" extrusionOk="0">
                  <a:moveTo>
                    <a:pt x="961" y="0"/>
                  </a:moveTo>
                  <a:lnTo>
                    <a:pt x="0" y="555"/>
                  </a:lnTo>
                  <a:lnTo>
                    <a:pt x="0" y="1331"/>
                  </a:lnTo>
                  <a:lnTo>
                    <a:pt x="961" y="740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08" name="Google Shape;19308;p63"/>
            <p:cNvSpPr/>
            <p:nvPr/>
          </p:nvSpPr>
          <p:spPr>
            <a:xfrm>
              <a:off x="2060350" y="1808450"/>
              <a:ext cx="12975" cy="25900"/>
            </a:xfrm>
            <a:custGeom>
              <a:avLst/>
              <a:gdLst/>
              <a:ahLst/>
              <a:cxnLst/>
              <a:rect l="l" t="t" r="r" b="b"/>
              <a:pathLst>
                <a:path w="519" h="1036" extrusionOk="0">
                  <a:moveTo>
                    <a:pt x="0" y="0"/>
                  </a:moveTo>
                  <a:lnTo>
                    <a:pt x="0" y="740"/>
                  </a:lnTo>
                  <a:lnTo>
                    <a:pt x="518" y="1035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09" name="Google Shape;19309;p63"/>
            <p:cNvSpPr/>
            <p:nvPr/>
          </p:nvSpPr>
          <p:spPr>
            <a:xfrm>
              <a:off x="2060350" y="1793650"/>
              <a:ext cx="37000" cy="21300"/>
            </a:xfrm>
            <a:custGeom>
              <a:avLst/>
              <a:gdLst/>
              <a:ahLst/>
              <a:cxnLst/>
              <a:rect l="l" t="t" r="r" b="b"/>
              <a:pathLst>
                <a:path w="1480" h="852" extrusionOk="0">
                  <a:moveTo>
                    <a:pt x="999" y="1"/>
                  </a:moveTo>
                  <a:lnTo>
                    <a:pt x="0" y="592"/>
                  </a:lnTo>
                  <a:lnTo>
                    <a:pt x="518" y="851"/>
                  </a:lnTo>
                  <a:lnTo>
                    <a:pt x="1479" y="296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10" name="Google Shape;19310;p63"/>
            <p:cNvSpPr/>
            <p:nvPr/>
          </p:nvSpPr>
          <p:spPr>
            <a:xfrm>
              <a:off x="1985475" y="181030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1036" y="0"/>
                  </a:moveTo>
                  <a:lnTo>
                    <a:pt x="1" y="555"/>
                  </a:lnTo>
                  <a:lnTo>
                    <a:pt x="555" y="887"/>
                  </a:lnTo>
                  <a:lnTo>
                    <a:pt x="1517" y="296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11" name="Google Shape;19311;p63"/>
            <p:cNvSpPr/>
            <p:nvPr/>
          </p:nvSpPr>
          <p:spPr>
            <a:xfrm>
              <a:off x="2012275" y="1807525"/>
              <a:ext cx="25000" cy="32375"/>
            </a:xfrm>
            <a:custGeom>
              <a:avLst/>
              <a:gdLst/>
              <a:ahLst/>
              <a:cxnLst/>
              <a:rect l="l" t="t" r="r" b="b"/>
              <a:pathLst>
                <a:path w="1000" h="1295" extrusionOk="0">
                  <a:moveTo>
                    <a:pt x="999" y="0"/>
                  </a:moveTo>
                  <a:lnTo>
                    <a:pt x="1" y="555"/>
                  </a:lnTo>
                  <a:lnTo>
                    <a:pt x="1" y="1294"/>
                  </a:lnTo>
                  <a:lnTo>
                    <a:pt x="999" y="74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12" name="Google Shape;19312;p63"/>
            <p:cNvSpPr/>
            <p:nvPr/>
          </p:nvSpPr>
          <p:spPr>
            <a:xfrm>
              <a:off x="1999350" y="1813075"/>
              <a:ext cx="12950" cy="26825"/>
            </a:xfrm>
            <a:custGeom>
              <a:avLst/>
              <a:gdLst/>
              <a:ahLst/>
              <a:cxnLst/>
              <a:rect l="l" t="t" r="r" b="b"/>
              <a:pathLst>
                <a:path w="518" h="1073" extrusionOk="0">
                  <a:moveTo>
                    <a:pt x="0" y="0"/>
                  </a:moveTo>
                  <a:lnTo>
                    <a:pt x="0" y="776"/>
                  </a:lnTo>
                  <a:lnTo>
                    <a:pt x="518" y="1072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13" name="Google Shape;19313;p63"/>
            <p:cNvSpPr/>
            <p:nvPr/>
          </p:nvSpPr>
          <p:spPr>
            <a:xfrm>
              <a:off x="1999350" y="179920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62" y="1"/>
                  </a:moveTo>
                  <a:lnTo>
                    <a:pt x="0" y="555"/>
                  </a:lnTo>
                  <a:lnTo>
                    <a:pt x="518" y="888"/>
                  </a:lnTo>
                  <a:lnTo>
                    <a:pt x="1516" y="333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14" name="Google Shape;19314;p63"/>
            <p:cNvSpPr/>
            <p:nvPr/>
          </p:nvSpPr>
          <p:spPr>
            <a:xfrm>
              <a:off x="2012275" y="1826000"/>
              <a:ext cx="37925" cy="21300"/>
            </a:xfrm>
            <a:custGeom>
              <a:avLst/>
              <a:gdLst/>
              <a:ahLst/>
              <a:cxnLst/>
              <a:rect l="l" t="t" r="r" b="b"/>
              <a:pathLst>
                <a:path w="1517" h="852" extrusionOk="0">
                  <a:moveTo>
                    <a:pt x="999" y="1"/>
                  </a:moveTo>
                  <a:lnTo>
                    <a:pt x="1" y="555"/>
                  </a:lnTo>
                  <a:lnTo>
                    <a:pt x="519" y="851"/>
                  </a:lnTo>
                  <a:lnTo>
                    <a:pt x="1517" y="259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15" name="Google Shape;19315;p63"/>
            <p:cNvSpPr/>
            <p:nvPr/>
          </p:nvSpPr>
          <p:spPr>
            <a:xfrm>
              <a:off x="2039100" y="1822300"/>
              <a:ext cx="24050" cy="32375"/>
            </a:xfrm>
            <a:custGeom>
              <a:avLst/>
              <a:gdLst/>
              <a:ahLst/>
              <a:cxnLst/>
              <a:rect l="l" t="t" r="r" b="b"/>
              <a:pathLst>
                <a:path w="962" h="1295" extrusionOk="0">
                  <a:moveTo>
                    <a:pt x="961" y="1"/>
                  </a:moveTo>
                  <a:lnTo>
                    <a:pt x="0" y="555"/>
                  </a:lnTo>
                  <a:lnTo>
                    <a:pt x="0" y="1295"/>
                  </a:lnTo>
                  <a:lnTo>
                    <a:pt x="961" y="740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16" name="Google Shape;19316;p63"/>
            <p:cNvSpPr/>
            <p:nvPr/>
          </p:nvSpPr>
          <p:spPr>
            <a:xfrm>
              <a:off x="2025225" y="1827850"/>
              <a:ext cx="13900" cy="26825"/>
            </a:xfrm>
            <a:custGeom>
              <a:avLst/>
              <a:gdLst/>
              <a:ahLst/>
              <a:cxnLst/>
              <a:rect l="l" t="t" r="r" b="b"/>
              <a:pathLst>
                <a:path w="556" h="1073" extrusionOk="0">
                  <a:moveTo>
                    <a:pt x="1" y="1"/>
                  </a:moveTo>
                  <a:lnTo>
                    <a:pt x="1" y="777"/>
                  </a:lnTo>
                  <a:lnTo>
                    <a:pt x="555" y="1073"/>
                  </a:lnTo>
                  <a:lnTo>
                    <a:pt x="555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17" name="Google Shape;19317;p63"/>
            <p:cNvSpPr/>
            <p:nvPr/>
          </p:nvSpPr>
          <p:spPr>
            <a:xfrm>
              <a:off x="2025225" y="181400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0"/>
                  </a:moveTo>
                  <a:lnTo>
                    <a:pt x="1" y="555"/>
                  </a:lnTo>
                  <a:lnTo>
                    <a:pt x="555" y="887"/>
                  </a:lnTo>
                  <a:lnTo>
                    <a:pt x="1516" y="333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18" name="Google Shape;19318;p63"/>
            <p:cNvSpPr/>
            <p:nvPr/>
          </p:nvSpPr>
          <p:spPr>
            <a:xfrm>
              <a:off x="2073300" y="1819525"/>
              <a:ext cx="37900" cy="22225"/>
            </a:xfrm>
            <a:custGeom>
              <a:avLst/>
              <a:gdLst/>
              <a:ahLst/>
              <a:cxnLst/>
              <a:rect l="l" t="t" r="r" b="b"/>
              <a:pathLst>
                <a:path w="1516" h="889" extrusionOk="0">
                  <a:moveTo>
                    <a:pt x="961" y="1"/>
                  </a:moveTo>
                  <a:lnTo>
                    <a:pt x="0" y="592"/>
                  </a:lnTo>
                  <a:lnTo>
                    <a:pt x="518" y="888"/>
                  </a:lnTo>
                  <a:lnTo>
                    <a:pt x="1516" y="334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19" name="Google Shape;19319;p63"/>
            <p:cNvSpPr/>
            <p:nvPr/>
          </p:nvSpPr>
          <p:spPr>
            <a:xfrm>
              <a:off x="2098250" y="1816750"/>
              <a:ext cx="25900" cy="33300"/>
            </a:xfrm>
            <a:custGeom>
              <a:avLst/>
              <a:gdLst/>
              <a:ahLst/>
              <a:cxnLst/>
              <a:rect l="l" t="t" r="r" b="b"/>
              <a:pathLst>
                <a:path w="1036" h="1332" extrusionOk="0">
                  <a:moveTo>
                    <a:pt x="1035" y="1"/>
                  </a:moveTo>
                  <a:lnTo>
                    <a:pt x="0" y="556"/>
                  </a:lnTo>
                  <a:lnTo>
                    <a:pt x="0" y="1332"/>
                  </a:lnTo>
                  <a:lnTo>
                    <a:pt x="1035" y="703"/>
                  </a:lnTo>
                  <a:lnTo>
                    <a:pt x="1035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20" name="Google Shape;19320;p63"/>
            <p:cNvSpPr/>
            <p:nvPr/>
          </p:nvSpPr>
          <p:spPr>
            <a:xfrm>
              <a:off x="2086225" y="1823225"/>
              <a:ext cx="12050" cy="26825"/>
            </a:xfrm>
            <a:custGeom>
              <a:avLst/>
              <a:gdLst/>
              <a:ahLst/>
              <a:cxnLst/>
              <a:rect l="l" t="t" r="r" b="b"/>
              <a:pathLst>
                <a:path w="482" h="1073" extrusionOk="0">
                  <a:moveTo>
                    <a:pt x="1" y="1"/>
                  </a:moveTo>
                  <a:lnTo>
                    <a:pt x="1" y="740"/>
                  </a:lnTo>
                  <a:lnTo>
                    <a:pt x="481" y="1073"/>
                  </a:lnTo>
                  <a:lnTo>
                    <a:pt x="481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21" name="Google Shape;19321;p63"/>
            <p:cNvSpPr/>
            <p:nvPr/>
          </p:nvSpPr>
          <p:spPr>
            <a:xfrm>
              <a:off x="2086225" y="180845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0"/>
                  </a:moveTo>
                  <a:lnTo>
                    <a:pt x="1" y="592"/>
                  </a:lnTo>
                  <a:lnTo>
                    <a:pt x="481" y="888"/>
                  </a:lnTo>
                  <a:lnTo>
                    <a:pt x="1516" y="333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22" name="Google Shape;19322;p63"/>
            <p:cNvSpPr/>
            <p:nvPr/>
          </p:nvSpPr>
          <p:spPr>
            <a:xfrm>
              <a:off x="2098250" y="1834325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1035" y="0"/>
                  </a:moveTo>
                  <a:lnTo>
                    <a:pt x="0" y="629"/>
                  </a:lnTo>
                  <a:lnTo>
                    <a:pt x="592" y="888"/>
                  </a:lnTo>
                  <a:lnTo>
                    <a:pt x="1553" y="333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23" name="Google Shape;19323;p63"/>
            <p:cNvSpPr/>
            <p:nvPr/>
          </p:nvSpPr>
          <p:spPr>
            <a:xfrm>
              <a:off x="2125050" y="1831550"/>
              <a:ext cx="24975" cy="33300"/>
            </a:xfrm>
            <a:custGeom>
              <a:avLst/>
              <a:gdLst/>
              <a:ahLst/>
              <a:cxnLst/>
              <a:rect l="l" t="t" r="r" b="b"/>
              <a:pathLst>
                <a:path w="999" h="1332" extrusionOk="0">
                  <a:moveTo>
                    <a:pt x="999" y="1"/>
                  </a:moveTo>
                  <a:lnTo>
                    <a:pt x="0" y="555"/>
                  </a:lnTo>
                  <a:lnTo>
                    <a:pt x="0" y="1331"/>
                  </a:lnTo>
                  <a:lnTo>
                    <a:pt x="999" y="740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24" name="Google Shape;19324;p63"/>
            <p:cNvSpPr/>
            <p:nvPr/>
          </p:nvSpPr>
          <p:spPr>
            <a:xfrm>
              <a:off x="2113025" y="1838025"/>
              <a:ext cx="12050" cy="26825"/>
            </a:xfrm>
            <a:custGeom>
              <a:avLst/>
              <a:gdLst/>
              <a:ahLst/>
              <a:cxnLst/>
              <a:rect l="l" t="t" r="r" b="b"/>
              <a:pathLst>
                <a:path w="482" h="1073" extrusionOk="0">
                  <a:moveTo>
                    <a:pt x="1" y="0"/>
                  </a:moveTo>
                  <a:lnTo>
                    <a:pt x="1" y="740"/>
                  </a:lnTo>
                  <a:lnTo>
                    <a:pt x="481" y="1072"/>
                  </a:lnTo>
                  <a:lnTo>
                    <a:pt x="481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25" name="Google Shape;19325;p63"/>
            <p:cNvSpPr/>
            <p:nvPr/>
          </p:nvSpPr>
          <p:spPr>
            <a:xfrm>
              <a:off x="2113025" y="1823225"/>
              <a:ext cx="37000" cy="22225"/>
            </a:xfrm>
            <a:custGeom>
              <a:avLst/>
              <a:gdLst/>
              <a:ahLst/>
              <a:cxnLst/>
              <a:rect l="l" t="t" r="r" b="b"/>
              <a:pathLst>
                <a:path w="1480" h="889" extrusionOk="0">
                  <a:moveTo>
                    <a:pt x="962" y="1"/>
                  </a:moveTo>
                  <a:lnTo>
                    <a:pt x="1" y="592"/>
                  </a:lnTo>
                  <a:lnTo>
                    <a:pt x="481" y="888"/>
                  </a:lnTo>
                  <a:lnTo>
                    <a:pt x="1480" y="334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26" name="Google Shape;19326;p63"/>
            <p:cNvSpPr/>
            <p:nvPr/>
          </p:nvSpPr>
          <p:spPr>
            <a:xfrm>
              <a:off x="2039100" y="1840800"/>
              <a:ext cx="36050" cy="22200"/>
            </a:xfrm>
            <a:custGeom>
              <a:avLst/>
              <a:gdLst/>
              <a:ahLst/>
              <a:cxnLst/>
              <a:rect l="l" t="t" r="r" b="b"/>
              <a:pathLst>
                <a:path w="1442" h="888" extrusionOk="0">
                  <a:moveTo>
                    <a:pt x="961" y="0"/>
                  </a:moveTo>
                  <a:lnTo>
                    <a:pt x="0" y="555"/>
                  </a:lnTo>
                  <a:lnTo>
                    <a:pt x="481" y="888"/>
                  </a:lnTo>
                  <a:lnTo>
                    <a:pt x="1442" y="259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27" name="Google Shape;19327;p63"/>
            <p:cNvSpPr/>
            <p:nvPr/>
          </p:nvSpPr>
          <p:spPr>
            <a:xfrm>
              <a:off x="2064050" y="1837100"/>
              <a:ext cx="25900" cy="32375"/>
            </a:xfrm>
            <a:custGeom>
              <a:avLst/>
              <a:gdLst/>
              <a:ahLst/>
              <a:cxnLst/>
              <a:rect l="l" t="t" r="r" b="b"/>
              <a:pathLst>
                <a:path w="1036" h="1295" extrusionOk="0">
                  <a:moveTo>
                    <a:pt x="1036" y="0"/>
                  </a:moveTo>
                  <a:lnTo>
                    <a:pt x="0" y="555"/>
                  </a:lnTo>
                  <a:lnTo>
                    <a:pt x="0" y="1294"/>
                  </a:lnTo>
                  <a:lnTo>
                    <a:pt x="1036" y="740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28" name="Google Shape;19328;p63"/>
            <p:cNvSpPr/>
            <p:nvPr/>
          </p:nvSpPr>
          <p:spPr>
            <a:xfrm>
              <a:off x="2051100" y="1842650"/>
              <a:ext cx="12975" cy="26825"/>
            </a:xfrm>
            <a:custGeom>
              <a:avLst/>
              <a:gdLst/>
              <a:ahLst/>
              <a:cxnLst/>
              <a:rect l="l" t="t" r="r" b="b"/>
              <a:pathLst>
                <a:path w="519" h="1073" extrusionOk="0">
                  <a:moveTo>
                    <a:pt x="1" y="0"/>
                  </a:moveTo>
                  <a:lnTo>
                    <a:pt x="1" y="814"/>
                  </a:lnTo>
                  <a:lnTo>
                    <a:pt x="518" y="1072"/>
                  </a:lnTo>
                  <a:lnTo>
                    <a:pt x="518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29" name="Google Shape;19329;p63"/>
            <p:cNvSpPr/>
            <p:nvPr/>
          </p:nvSpPr>
          <p:spPr>
            <a:xfrm>
              <a:off x="2051100" y="1828775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962" y="1"/>
                  </a:moveTo>
                  <a:lnTo>
                    <a:pt x="1" y="555"/>
                  </a:lnTo>
                  <a:lnTo>
                    <a:pt x="518" y="888"/>
                  </a:lnTo>
                  <a:lnTo>
                    <a:pt x="1554" y="333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30" name="Google Shape;19330;p63"/>
            <p:cNvSpPr/>
            <p:nvPr/>
          </p:nvSpPr>
          <p:spPr>
            <a:xfrm>
              <a:off x="2064050" y="1855575"/>
              <a:ext cx="37925" cy="22225"/>
            </a:xfrm>
            <a:custGeom>
              <a:avLst/>
              <a:gdLst/>
              <a:ahLst/>
              <a:cxnLst/>
              <a:rect l="l" t="t" r="r" b="b"/>
              <a:pathLst>
                <a:path w="1517" h="889" extrusionOk="0">
                  <a:moveTo>
                    <a:pt x="1036" y="1"/>
                  </a:moveTo>
                  <a:lnTo>
                    <a:pt x="0" y="555"/>
                  </a:lnTo>
                  <a:lnTo>
                    <a:pt x="518" y="888"/>
                  </a:lnTo>
                  <a:lnTo>
                    <a:pt x="1516" y="297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31" name="Google Shape;19331;p63"/>
            <p:cNvSpPr/>
            <p:nvPr/>
          </p:nvSpPr>
          <p:spPr>
            <a:xfrm>
              <a:off x="2090850" y="1851875"/>
              <a:ext cx="24050" cy="32375"/>
            </a:xfrm>
            <a:custGeom>
              <a:avLst/>
              <a:gdLst/>
              <a:ahLst/>
              <a:cxnLst/>
              <a:rect l="l" t="t" r="r" b="b"/>
              <a:pathLst>
                <a:path w="962" h="1295" extrusionOk="0">
                  <a:moveTo>
                    <a:pt x="962" y="1"/>
                  </a:moveTo>
                  <a:lnTo>
                    <a:pt x="0" y="555"/>
                  </a:lnTo>
                  <a:lnTo>
                    <a:pt x="0" y="1295"/>
                  </a:lnTo>
                  <a:lnTo>
                    <a:pt x="962" y="740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32" name="Google Shape;19332;p63"/>
            <p:cNvSpPr/>
            <p:nvPr/>
          </p:nvSpPr>
          <p:spPr>
            <a:xfrm>
              <a:off x="2076975" y="1857425"/>
              <a:ext cx="13900" cy="26825"/>
            </a:xfrm>
            <a:custGeom>
              <a:avLst/>
              <a:gdLst/>
              <a:ahLst/>
              <a:cxnLst/>
              <a:rect l="l" t="t" r="r" b="b"/>
              <a:pathLst>
                <a:path w="556" h="1073" extrusionOk="0">
                  <a:moveTo>
                    <a:pt x="1" y="1"/>
                  </a:moveTo>
                  <a:lnTo>
                    <a:pt x="1" y="814"/>
                  </a:lnTo>
                  <a:lnTo>
                    <a:pt x="555" y="1073"/>
                  </a:lnTo>
                  <a:lnTo>
                    <a:pt x="555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33" name="Google Shape;19333;p63"/>
            <p:cNvSpPr/>
            <p:nvPr/>
          </p:nvSpPr>
          <p:spPr>
            <a:xfrm>
              <a:off x="2076975" y="1844500"/>
              <a:ext cx="37925" cy="21275"/>
            </a:xfrm>
            <a:custGeom>
              <a:avLst/>
              <a:gdLst/>
              <a:ahLst/>
              <a:cxnLst/>
              <a:rect l="l" t="t" r="r" b="b"/>
              <a:pathLst>
                <a:path w="1517" h="851" extrusionOk="0">
                  <a:moveTo>
                    <a:pt x="999" y="0"/>
                  </a:moveTo>
                  <a:lnTo>
                    <a:pt x="1" y="518"/>
                  </a:lnTo>
                  <a:lnTo>
                    <a:pt x="555" y="850"/>
                  </a:lnTo>
                  <a:lnTo>
                    <a:pt x="1517" y="29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34" name="Google Shape;19334;p63"/>
            <p:cNvSpPr/>
            <p:nvPr/>
          </p:nvSpPr>
          <p:spPr>
            <a:xfrm>
              <a:off x="1840375" y="183432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62" y="0"/>
                  </a:moveTo>
                  <a:lnTo>
                    <a:pt x="0" y="592"/>
                  </a:lnTo>
                  <a:lnTo>
                    <a:pt x="481" y="888"/>
                  </a:lnTo>
                  <a:lnTo>
                    <a:pt x="1516" y="333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35" name="Google Shape;19335;p63"/>
            <p:cNvSpPr/>
            <p:nvPr/>
          </p:nvSpPr>
          <p:spPr>
            <a:xfrm>
              <a:off x="1865325" y="1831550"/>
              <a:ext cx="25900" cy="32375"/>
            </a:xfrm>
            <a:custGeom>
              <a:avLst/>
              <a:gdLst/>
              <a:ahLst/>
              <a:cxnLst/>
              <a:rect l="l" t="t" r="r" b="b"/>
              <a:pathLst>
                <a:path w="1036" h="1295" extrusionOk="0">
                  <a:moveTo>
                    <a:pt x="1036" y="1"/>
                  </a:moveTo>
                  <a:lnTo>
                    <a:pt x="1" y="555"/>
                  </a:lnTo>
                  <a:lnTo>
                    <a:pt x="1" y="1294"/>
                  </a:lnTo>
                  <a:lnTo>
                    <a:pt x="1036" y="740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36" name="Google Shape;19336;p63"/>
            <p:cNvSpPr/>
            <p:nvPr/>
          </p:nvSpPr>
          <p:spPr>
            <a:xfrm>
              <a:off x="1852400" y="1838025"/>
              <a:ext cx="12950" cy="25900"/>
            </a:xfrm>
            <a:custGeom>
              <a:avLst/>
              <a:gdLst/>
              <a:ahLst/>
              <a:cxnLst/>
              <a:rect l="l" t="t" r="r" b="b"/>
              <a:pathLst>
                <a:path w="518" h="1036" extrusionOk="0">
                  <a:moveTo>
                    <a:pt x="0" y="0"/>
                  </a:moveTo>
                  <a:lnTo>
                    <a:pt x="0" y="740"/>
                  </a:lnTo>
                  <a:lnTo>
                    <a:pt x="518" y="1035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37" name="Google Shape;19337;p63"/>
            <p:cNvSpPr/>
            <p:nvPr/>
          </p:nvSpPr>
          <p:spPr>
            <a:xfrm>
              <a:off x="1852400" y="1823225"/>
              <a:ext cx="38825" cy="22225"/>
            </a:xfrm>
            <a:custGeom>
              <a:avLst/>
              <a:gdLst/>
              <a:ahLst/>
              <a:cxnLst/>
              <a:rect l="l" t="t" r="r" b="b"/>
              <a:pathLst>
                <a:path w="1553" h="889" extrusionOk="0">
                  <a:moveTo>
                    <a:pt x="1035" y="1"/>
                  </a:moveTo>
                  <a:lnTo>
                    <a:pt x="0" y="592"/>
                  </a:lnTo>
                  <a:lnTo>
                    <a:pt x="518" y="888"/>
                  </a:lnTo>
                  <a:lnTo>
                    <a:pt x="1553" y="334"/>
                  </a:lnTo>
                  <a:lnTo>
                    <a:pt x="1035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38" name="Google Shape;19338;p63"/>
            <p:cNvSpPr/>
            <p:nvPr/>
          </p:nvSpPr>
          <p:spPr>
            <a:xfrm>
              <a:off x="1865325" y="1850025"/>
              <a:ext cx="37925" cy="22225"/>
            </a:xfrm>
            <a:custGeom>
              <a:avLst/>
              <a:gdLst/>
              <a:ahLst/>
              <a:cxnLst/>
              <a:rect l="l" t="t" r="r" b="b"/>
              <a:pathLst>
                <a:path w="1517" h="889" extrusionOk="0">
                  <a:moveTo>
                    <a:pt x="1036" y="1"/>
                  </a:moveTo>
                  <a:lnTo>
                    <a:pt x="1" y="555"/>
                  </a:lnTo>
                  <a:lnTo>
                    <a:pt x="555" y="888"/>
                  </a:lnTo>
                  <a:lnTo>
                    <a:pt x="1516" y="260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39" name="Google Shape;19339;p63"/>
            <p:cNvSpPr/>
            <p:nvPr/>
          </p:nvSpPr>
          <p:spPr>
            <a:xfrm>
              <a:off x="1892125" y="1846350"/>
              <a:ext cx="24075" cy="32375"/>
            </a:xfrm>
            <a:custGeom>
              <a:avLst/>
              <a:gdLst/>
              <a:ahLst/>
              <a:cxnLst/>
              <a:rect l="l" t="t" r="r" b="b"/>
              <a:pathLst>
                <a:path w="963" h="1295" extrusionOk="0">
                  <a:moveTo>
                    <a:pt x="962" y="0"/>
                  </a:moveTo>
                  <a:lnTo>
                    <a:pt x="1" y="555"/>
                  </a:lnTo>
                  <a:lnTo>
                    <a:pt x="1" y="1294"/>
                  </a:lnTo>
                  <a:lnTo>
                    <a:pt x="962" y="739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40" name="Google Shape;19340;p63"/>
            <p:cNvSpPr/>
            <p:nvPr/>
          </p:nvSpPr>
          <p:spPr>
            <a:xfrm>
              <a:off x="1879200" y="1853725"/>
              <a:ext cx="12950" cy="25000"/>
            </a:xfrm>
            <a:custGeom>
              <a:avLst/>
              <a:gdLst/>
              <a:ahLst/>
              <a:cxnLst/>
              <a:rect l="l" t="t" r="r" b="b"/>
              <a:pathLst>
                <a:path w="518" h="1000" extrusionOk="0">
                  <a:moveTo>
                    <a:pt x="0" y="1"/>
                  </a:moveTo>
                  <a:lnTo>
                    <a:pt x="0" y="740"/>
                  </a:lnTo>
                  <a:lnTo>
                    <a:pt x="518" y="999"/>
                  </a:lnTo>
                  <a:lnTo>
                    <a:pt x="518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41" name="Google Shape;19341;p63"/>
            <p:cNvSpPr/>
            <p:nvPr/>
          </p:nvSpPr>
          <p:spPr>
            <a:xfrm>
              <a:off x="1879200" y="183802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961" y="0"/>
                  </a:moveTo>
                  <a:lnTo>
                    <a:pt x="0" y="629"/>
                  </a:lnTo>
                  <a:lnTo>
                    <a:pt x="518" y="888"/>
                  </a:lnTo>
                  <a:lnTo>
                    <a:pt x="1479" y="333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42" name="Google Shape;19342;p63"/>
            <p:cNvSpPr/>
            <p:nvPr/>
          </p:nvSpPr>
          <p:spPr>
            <a:xfrm>
              <a:off x="1805250" y="1855575"/>
              <a:ext cx="37000" cy="22225"/>
            </a:xfrm>
            <a:custGeom>
              <a:avLst/>
              <a:gdLst/>
              <a:ahLst/>
              <a:cxnLst/>
              <a:rect l="l" t="t" r="r" b="b"/>
              <a:pathLst>
                <a:path w="1480" h="889" extrusionOk="0">
                  <a:moveTo>
                    <a:pt x="962" y="1"/>
                  </a:moveTo>
                  <a:lnTo>
                    <a:pt x="1" y="555"/>
                  </a:lnTo>
                  <a:lnTo>
                    <a:pt x="518" y="888"/>
                  </a:lnTo>
                  <a:lnTo>
                    <a:pt x="1479" y="297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43" name="Google Shape;19343;p63"/>
            <p:cNvSpPr/>
            <p:nvPr/>
          </p:nvSpPr>
          <p:spPr>
            <a:xfrm>
              <a:off x="1831125" y="1850950"/>
              <a:ext cx="24975" cy="33300"/>
            </a:xfrm>
            <a:custGeom>
              <a:avLst/>
              <a:gdLst/>
              <a:ahLst/>
              <a:cxnLst/>
              <a:rect l="l" t="t" r="r" b="b"/>
              <a:pathLst>
                <a:path w="999" h="1332" extrusionOk="0">
                  <a:moveTo>
                    <a:pt x="999" y="1"/>
                  </a:moveTo>
                  <a:lnTo>
                    <a:pt x="1" y="592"/>
                  </a:lnTo>
                  <a:lnTo>
                    <a:pt x="1" y="1332"/>
                  </a:lnTo>
                  <a:lnTo>
                    <a:pt x="999" y="777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44" name="Google Shape;19344;p63"/>
            <p:cNvSpPr/>
            <p:nvPr/>
          </p:nvSpPr>
          <p:spPr>
            <a:xfrm>
              <a:off x="1818200" y="1857425"/>
              <a:ext cx="12950" cy="26825"/>
            </a:xfrm>
            <a:custGeom>
              <a:avLst/>
              <a:gdLst/>
              <a:ahLst/>
              <a:cxnLst/>
              <a:rect l="l" t="t" r="r" b="b"/>
              <a:pathLst>
                <a:path w="518" h="1073" extrusionOk="0">
                  <a:moveTo>
                    <a:pt x="0" y="1"/>
                  </a:moveTo>
                  <a:lnTo>
                    <a:pt x="0" y="814"/>
                  </a:lnTo>
                  <a:lnTo>
                    <a:pt x="518" y="1073"/>
                  </a:lnTo>
                  <a:lnTo>
                    <a:pt x="518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45" name="Google Shape;19345;p63"/>
            <p:cNvSpPr/>
            <p:nvPr/>
          </p:nvSpPr>
          <p:spPr>
            <a:xfrm>
              <a:off x="1818200" y="1844500"/>
              <a:ext cx="37900" cy="21275"/>
            </a:xfrm>
            <a:custGeom>
              <a:avLst/>
              <a:gdLst/>
              <a:ahLst/>
              <a:cxnLst/>
              <a:rect l="l" t="t" r="r" b="b"/>
              <a:pathLst>
                <a:path w="1516" h="851" extrusionOk="0">
                  <a:moveTo>
                    <a:pt x="961" y="0"/>
                  </a:moveTo>
                  <a:lnTo>
                    <a:pt x="0" y="518"/>
                  </a:lnTo>
                  <a:lnTo>
                    <a:pt x="518" y="850"/>
                  </a:lnTo>
                  <a:lnTo>
                    <a:pt x="1516" y="259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46" name="Google Shape;19346;p63"/>
            <p:cNvSpPr/>
            <p:nvPr/>
          </p:nvSpPr>
          <p:spPr>
            <a:xfrm>
              <a:off x="1831125" y="187037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0"/>
                  </a:moveTo>
                  <a:lnTo>
                    <a:pt x="1" y="555"/>
                  </a:lnTo>
                  <a:lnTo>
                    <a:pt x="481" y="888"/>
                  </a:lnTo>
                  <a:lnTo>
                    <a:pt x="1517" y="29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47" name="Google Shape;19347;p63"/>
            <p:cNvSpPr/>
            <p:nvPr/>
          </p:nvSpPr>
          <p:spPr>
            <a:xfrm>
              <a:off x="1857000" y="1865750"/>
              <a:ext cx="25000" cy="34225"/>
            </a:xfrm>
            <a:custGeom>
              <a:avLst/>
              <a:gdLst/>
              <a:ahLst/>
              <a:cxnLst/>
              <a:rect l="l" t="t" r="r" b="b"/>
              <a:pathLst>
                <a:path w="1000" h="1369" extrusionOk="0">
                  <a:moveTo>
                    <a:pt x="999" y="0"/>
                  </a:moveTo>
                  <a:lnTo>
                    <a:pt x="1" y="592"/>
                  </a:lnTo>
                  <a:lnTo>
                    <a:pt x="1" y="1368"/>
                  </a:lnTo>
                  <a:lnTo>
                    <a:pt x="999" y="814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48" name="Google Shape;19348;p63"/>
            <p:cNvSpPr/>
            <p:nvPr/>
          </p:nvSpPr>
          <p:spPr>
            <a:xfrm>
              <a:off x="1843150" y="1873150"/>
              <a:ext cx="13875" cy="26825"/>
            </a:xfrm>
            <a:custGeom>
              <a:avLst/>
              <a:gdLst/>
              <a:ahLst/>
              <a:cxnLst/>
              <a:rect l="l" t="t" r="r" b="b"/>
              <a:pathLst>
                <a:path w="555" h="1073" extrusionOk="0">
                  <a:moveTo>
                    <a:pt x="0" y="0"/>
                  </a:moveTo>
                  <a:lnTo>
                    <a:pt x="0" y="777"/>
                  </a:lnTo>
                  <a:lnTo>
                    <a:pt x="555" y="1072"/>
                  </a:lnTo>
                  <a:lnTo>
                    <a:pt x="555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49" name="Google Shape;19349;p63"/>
            <p:cNvSpPr/>
            <p:nvPr/>
          </p:nvSpPr>
          <p:spPr>
            <a:xfrm>
              <a:off x="1843150" y="1859275"/>
              <a:ext cx="38850" cy="21275"/>
            </a:xfrm>
            <a:custGeom>
              <a:avLst/>
              <a:gdLst/>
              <a:ahLst/>
              <a:cxnLst/>
              <a:rect l="l" t="t" r="r" b="b"/>
              <a:pathLst>
                <a:path w="1554" h="851" extrusionOk="0">
                  <a:moveTo>
                    <a:pt x="1036" y="1"/>
                  </a:moveTo>
                  <a:lnTo>
                    <a:pt x="0" y="555"/>
                  </a:lnTo>
                  <a:lnTo>
                    <a:pt x="555" y="851"/>
                  </a:lnTo>
                  <a:lnTo>
                    <a:pt x="1553" y="259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50" name="Google Shape;19350;p63"/>
            <p:cNvSpPr/>
            <p:nvPr/>
          </p:nvSpPr>
          <p:spPr>
            <a:xfrm>
              <a:off x="1892125" y="186482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62" y="0"/>
                  </a:moveTo>
                  <a:lnTo>
                    <a:pt x="1" y="555"/>
                  </a:lnTo>
                  <a:lnTo>
                    <a:pt x="518" y="888"/>
                  </a:lnTo>
                  <a:lnTo>
                    <a:pt x="1517" y="296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51" name="Google Shape;19351;p63"/>
            <p:cNvSpPr/>
            <p:nvPr/>
          </p:nvSpPr>
          <p:spPr>
            <a:xfrm>
              <a:off x="1917075" y="1861125"/>
              <a:ext cx="25925" cy="32375"/>
            </a:xfrm>
            <a:custGeom>
              <a:avLst/>
              <a:gdLst/>
              <a:ahLst/>
              <a:cxnLst/>
              <a:rect l="l" t="t" r="r" b="b"/>
              <a:pathLst>
                <a:path w="1037" h="1295" extrusionOk="0">
                  <a:moveTo>
                    <a:pt x="1036" y="1"/>
                  </a:moveTo>
                  <a:lnTo>
                    <a:pt x="1" y="555"/>
                  </a:lnTo>
                  <a:lnTo>
                    <a:pt x="1" y="1295"/>
                  </a:lnTo>
                  <a:lnTo>
                    <a:pt x="1036" y="740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52" name="Google Shape;19352;p63"/>
            <p:cNvSpPr/>
            <p:nvPr/>
          </p:nvSpPr>
          <p:spPr>
            <a:xfrm>
              <a:off x="1905075" y="1868525"/>
              <a:ext cx="12025" cy="24975"/>
            </a:xfrm>
            <a:custGeom>
              <a:avLst/>
              <a:gdLst/>
              <a:ahLst/>
              <a:cxnLst/>
              <a:rect l="l" t="t" r="r" b="b"/>
              <a:pathLst>
                <a:path w="481" h="999" extrusionOk="0">
                  <a:moveTo>
                    <a:pt x="0" y="0"/>
                  </a:moveTo>
                  <a:lnTo>
                    <a:pt x="0" y="740"/>
                  </a:lnTo>
                  <a:lnTo>
                    <a:pt x="481" y="999"/>
                  </a:lnTo>
                  <a:lnTo>
                    <a:pt x="481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53" name="Google Shape;19353;p63"/>
            <p:cNvSpPr/>
            <p:nvPr/>
          </p:nvSpPr>
          <p:spPr>
            <a:xfrm>
              <a:off x="1905075" y="1853725"/>
              <a:ext cx="37925" cy="21300"/>
            </a:xfrm>
            <a:custGeom>
              <a:avLst/>
              <a:gdLst/>
              <a:ahLst/>
              <a:cxnLst/>
              <a:rect l="l" t="t" r="r" b="b"/>
              <a:pathLst>
                <a:path w="1517" h="852" extrusionOk="0">
                  <a:moveTo>
                    <a:pt x="999" y="1"/>
                  </a:moveTo>
                  <a:lnTo>
                    <a:pt x="0" y="592"/>
                  </a:lnTo>
                  <a:lnTo>
                    <a:pt x="481" y="851"/>
                  </a:lnTo>
                  <a:lnTo>
                    <a:pt x="1516" y="297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54" name="Google Shape;19354;p63"/>
            <p:cNvSpPr/>
            <p:nvPr/>
          </p:nvSpPr>
          <p:spPr>
            <a:xfrm>
              <a:off x="1917075" y="1879600"/>
              <a:ext cx="38850" cy="22225"/>
            </a:xfrm>
            <a:custGeom>
              <a:avLst/>
              <a:gdLst/>
              <a:ahLst/>
              <a:cxnLst/>
              <a:rect l="l" t="t" r="r" b="b"/>
              <a:pathLst>
                <a:path w="1554" h="889" extrusionOk="0">
                  <a:moveTo>
                    <a:pt x="1036" y="1"/>
                  </a:moveTo>
                  <a:lnTo>
                    <a:pt x="1" y="556"/>
                  </a:lnTo>
                  <a:lnTo>
                    <a:pt x="556" y="888"/>
                  </a:lnTo>
                  <a:lnTo>
                    <a:pt x="1554" y="297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55" name="Google Shape;19355;p63"/>
            <p:cNvSpPr/>
            <p:nvPr/>
          </p:nvSpPr>
          <p:spPr>
            <a:xfrm>
              <a:off x="1943900" y="1876850"/>
              <a:ext cx="25900" cy="32375"/>
            </a:xfrm>
            <a:custGeom>
              <a:avLst/>
              <a:gdLst/>
              <a:ahLst/>
              <a:cxnLst/>
              <a:rect l="l" t="t" r="r" b="b"/>
              <a:pathLst>
                <a:path w="1036" h="1295" extrusionOk="0">
                  <a:moveTo>
                    <a:pt x="1035" y="0"/>
                  </a:moveTo>
                  <a:lnTo>
                    <a:pt x="0" y="555"/>
                  </a:lnTo>
                  <a:lnTo>
                    <a:pt x="0" y="1294"/>
                  </a:lnTo>
                  <a:lnTo>
                    <a:pt x="1035" y="73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56" name="Google Shape;19356;p63"/>
            <p:cNvSpPr/>
            <p:nvPr/>
          </p:nvSpPr>
          <p:spPr>
            <a:xfrm>
              <a:off x="1930950" y="1883300"/>
              <a:ext cx="12975" cy="25925"/>
            </a:xfrm>
            <a:custGeom>
              <a:avLst/>
              <a:gdLst/>
              <a:ahLst/>
              <a:cxnLst/>
              <a:rect l="l" t="t" r="r" b="b"/>
              <a:pathLst>
                <a:path w="519" h="1037" extrusionOk="0">
                  <a:moveTo>
                    <a:pt x="1" y="1"/>
                  </a:moveTo>
                  <a:lnTo>
                    <a:pt x="1" y="740"/>
                  </a:lnTo>
                  <a:lnTo>
                    <a:pt x="518" y="1036"/>
                  </a:lnTo>
                  <a:lnTo>
                    <a:pt x="51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57" name="Google Shape;19357;p63"/>
            <p:cNvSpPr/>
            <p:nvPr/>
          </p:nvSpPr>
          <p:spPr>
            <a:xfrm>
              <a:off x="1930950" y="1868525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999" y="0"/>
                  </a:moveTo>
                  <a:lnTo>
                    <a:pt x="1" y="592"/>
                  </a:lnTo>
                  <a:lnTo>
                    <a:pt x="518" y="888"/>
                  </a:lnTo>
                  <a:lnTo>
                    <a:pt x="1553" y="333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58" name="Google Shape;19358;p63"/>
            <p:cNvSpPr/>
            <p:nvPr/>
          </p:nvSpPr>
          <p:spPr>
            <a:xfrm>
              <a:off x="1857000" y="1886075"/>
              <a:ext cx="37000" cy="20375"/>
            </a:xfrm>
            <a:custGeom>
              <a:avLst/>
              <a:gdLst/>
              <a:ahLst/>
              <a:cxnLst/>
              <a:rect l="l" t="t" r="r" b="b"/>
              <a:pathLst>
                <a:path w="1480" h="815" extrusionOk="0">
                  <a:moveTo>
                    <a:pt x="999" y="1"/>
                  </a:moveTo>
                  <a:lnTo>
                    <a:pt x="1" y="555"/>
                  </a:lnTo>
                  <a:lnTo>
                    <a:pt x="518" y="814"/>
                  </a:lnTo>
                  <a:lnTo>
                    <a:pt x="1480" y="260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59" name="Google Shape;19359;p63"/>
            <p:cNvSpPr/>
            <p:nvPr/>
          </p:nvSpPr>
          <p:spPr>
            <a:xfrm>
              <a:off x="1882900" y="1880525"/>
              <a:ext cx="24975" cy="34225"/>
            </a:xfrm>
            <a:custGeom>
              <a:avLst/>
              <a:gdLst/>
              <a:ahLst/>
              <a:cxnLst/>
              <a:rect l="l" t="t" r="r" b="b"/>
              <a:pathLst>
                <a:path w="999" h="1369" extrusionOk="0">
                  <a:moveTo>
                    <a:pt x="998" y="1"/>
                  </a:moveTo>
                  <a:lnTo>
                    <a:pt x="0" y="629"/>
                  </a:lnTo>
                  <a:lnTo>
                    <a:pt x="0" y="1369"/>
                  </a:lnTo>
                  <a:lnTo>
                    <a:pt x="998" y="814"/>
                  </a:lnTo>
                  <a:lnTo>
                    <a:pt x="998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60" name="Google Shape;19360;p63"/>
            <p:cNvSpPr/>
            <p:nvPr/>
          </p:nvSpPr>
          <p:spPr>
            <a:xfrm>
              <a:off x="1869950" y="1887925"/>
              <a:ext cx="12975" cy="26825"/>
            </a:xfrm>
            <a:custGeom>
              <a:avLst/>
              <a:gdLst/>
              <a:ahLst/>
              <a:cxnLst/>
              <a:rect l="l" t="t" r="r" b="b"/>
              <a:pathLst>
                <a:path w="519" h="1073" extrusionOk="0">
                  <a:moveTo>
                    <a:pt x="0" y="1"/>
                  </a:moveTo>
                  <a:lnTo>
                    <a:pt x="0" y="740"/>
                  </a:lnTo>
                  <a:lnTo>
                    <a:pt x="518" y="1073"/>
                  </a:lnTo>
                  <a:lnTo>
                    <a:pt x="518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61" name="Google Shape;19361;p63"/>
            <p:cNvSpPr/>
            <p:nvPr/>
          </p:nvSpPr>
          <p:spPr>
            <a:xfrm>
              <a:off x="1869950" y="187407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62" y="0"/>
                  </a:moveTo>
                  <a:lnTo>
                    <a:pt x="0" y="555"/>
                  </a:lnTo>
                  <a:lnTo>
                    <a:pt x="518" y="887"/>
                  </a:lnTo>
                  <a:lnTo>
                    <a:pt x="1516" y="259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62" name="Google Shape;19362;p63"/>
            <p:cNvSpPr/>
            <p:nvPr/>
          </p:nvSpPr>
          <p:spPr>
            <a:xfrm>
              <a:off x="1882900" y="1900875"/>
              <a:ext cx="37900" cy="20350"/>
            </a:xfrm>
            <a:custGeom>
              <a:avLst/>
              <a:gdLst/>
              <a:ahLst/>
              <a:cxnLst/>
              <a:rect l="l" t="t" r="r" b="b"/>
              <a:pathLst>
                <a:path w="1516" h="814" extrusionOk="0">
                  <a:moveTo>
                    <a:pt x="998" y="0"/>
                  </a:moveTo>
                  <a:lnTo>
                    <a:pt x="0" y="555"/>
                  </a:lnTo>
                  <a:lnTo>
                    <a:pt x="518" y="814"/>
                  </a:lnTo>
                  <a:lnTo>
                    <a:pt x="1516" y="25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63" name="Google Shape;19363;p63"/>
            <p:cNvSpPr/>
            <p:nvPr/>
          </p:nvSpPr>
          <p:spPr>
            <a:xfrm>
              <a:off x="1909700" y="1896250"/>
              <a:ext cx="24050" cy="33300"/>
            </a:xfrm>
            <a:custGeom>
              <a:avLst/>
              <a:gdLst/>
              <a:ahLst/>
              <a:cxnLst/>
              <a:rect l="l" t="t" r="r" b="b"/>
              <a:pathLst>
                <a:path w="962" h="1332" extrusionOk="0">
                  <a:moveTo>
                    <a:pt x="961" y="0"/>
                  </a:moveTo>
                  <a:lnTo>
                    <a:pt x="0" y="592"/>
                  </a:lnTo>
                  <a:lnTo>
                    <a:pt x="0" y="1331"/>
                  </a:lnTo>
                  <a:lnTo>
                    <a:pt x="961" y="777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64" name="Google Shape;19364;p63"/>
            <p:cNvSpPr/>
            <p:nvPr/>
          </p:nvSpPr>
          <p:spPr>
            <a:xfrm>
              <a:off x="1895825" y="1902725"/>
              <a:ext cx="13900" cy="26825"/>
            </a:xfrm>
            <a:custGeom>
              <a:avLst/>
              <a:gdLst/>
              <a:ahLst/>
              <a:cxnLst/>
              <a:rect l="l" t="t" r="r" b="b"/>
              <a:pathLst>
                <a:path w="556" h="1073" extrusionOk="0">
                  <a:moveTo>
                    <a:pt x="1" y="0"/>
                  </a:moveTo>
                  <a:lnTo>
                    <a:pt x="1" y="740"/>
                  </a:lnTo>
                  <a:lnTo>
                    <a:pt x="555" y="1072"/>
                  </a:lnTo>
                  <a:lnTo>
                    <a:pt x="555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65" name="Google Shape;19365;p63"/>
            <p:cNvSpPr/>
            <p:nvPr/>
          </p:nvSpPr>
          <p:spPr>
            <a:xfrm>
              <a:off x="1895825" y="188885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1"/>
                  </a:moveTo>
                  <a:lnTo>
                    <a:pt x="1" y="555"/>
                  </a:lnTo>
                  <a:lnTo>
                    <a:pt x="555" y="888"/>
                  </a:lnTo>
                  <a:lnTo>
                    <a:pt x="1516" y="296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66" name="Google Shape;19366;p63"/>
            <p:cNvSpPr/>
            <p:nvPr/>
          </p:nvSpPr>
          <p:spPr>
            <a:xfrm>
              <a:off x="1943900" y="1895325"/>
              <a:ext cx="37900" cy="21275"/>
            </a:xfrm>
            <a:custGeom>
              <a:avLst/>
              <a:gdLst/>
              <a:ahLst/>
              <a:cxnLst/>
              <a:rect l="l" t="t" r="r" b="b"/>
              <a:pathLst>
                <a:path w="1516" h="851" extrusionOk="0">
                  <a:moveTo>
                    <a:pt x="1035" y="0"/>
                  </a:moveTo>
                  <a:lnTo>
                    <a:pt x="0" y="555"/>
                  </a:lnTo>
                  <a:lnTo>
                    <a:pt x="518" y="851"/>
                  </a:lnTo>
                  <a:lnTo>
                    <a:pt x="1516" y="25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67" name="Google Shape;19367;p63"/>
            <p:cNvSpPr/>
            <p:nvPr/>
          </p:nvSpPr>
          <p:spPr>
            <a:xfrm>
              <a:off x="1970700" y="1891625"/>
              <a:ext cx="24050" cy="32375"/>
            </a:xfrm>
            <a:custGeom>
              <a:avLst/>
              <a:gdLst/>
              <a:ahLst/>
              <a:cxnLst/>
              <a:rect l="l" t="t" r="r" b="b"/>
              <a:pathLst>
                <a:path w="962" h="1295" extrusionOk="0">
                  <a:moveTo>
                    <a:pt x="962" y="1"/>
                  </a:moveTo>
                  <a:lnTo>
                    <a:pt x="0" y="555"/>
                  </a:lnTo>
                  <a:lnTo>
                    <a:pt x="0" y="1295"/>
                  </a:lnTo>
                  <a:lnTo>
                    <a:pt x="962" y="740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68" name="Google Shape;19368;p63"/>
            <p:cNvSpPr/>
            <p:nvPr/>
          </p:nvSpPr>
          <p:spPr>
            <a:xfrm>
              <a:off x="1956825" y="1898100"/>
              <a:ext cx="13900" cy="25900"/>
            </a:xfrm>
            <a:custGeom>
              <a:avLst/>
              <a:gdLst/>
              <a:ahLst/>
              <a:cxnLst/>
              <a:rect l="l" t="t" r="r" b="b"/>
              <a:pathLst>
                <a:path w="556" h="1036" extrusionOk="0">
                  <a:moveTo>
                    <a:pt x="1" y="0"/>
                  </a:moveTo>
                  <a:lnTo>
                    <a:pt x="1" y="740"/>
                  </a:lnTo>
                  <a:lnTo>
                    <a:pt x="555" y="1036"/>
                  </a:lnTo>
                  <a:lnTo>
                    <a:pt x="555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69" name="Google Shape;19369;p63"/>
            <p:cNvSpPr/>
            <p:nvPr/>
          </p:nvSpPr>
          <p:spPr>
            <a:xfrm>
              <a:off x="1956825" y="1883300"/>
              <a:ext cx="37925" cy="22225"/>
            </a:xfrm>
            <a:custGeom>
              <a:avLst/>
              <a:gdLst/>
              <a:ahLst/>
              <a:cxnLst/>
              <a:rect l="l" t="t" r="r" b="b"/>
              <a:pathLst>
                <a:path w="1517" h="889" extrusionOk="0">
                  <a:moveTo>
                    <a:pt x="999" y="1"/>
                  </a:moveTo>
                  <a:lnTo>
                    <a:pt x="1" y="592"/>
                  </a:lnTo>
                  <a:lnTo>
                    <a:pt x="555" y="888"/>
                  </a:lnTo>
                  <a:lnTo>
                    <a:pt x="1517" y="334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70" name="Google Shape;19370;p63"/>
            <p:cNvSpPr/>
            <p:nvPr/>
          </p:nvSpPr>
          <p:spPr>
            <a:xfrm>
              <a:off x="1970700" y="191012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962" y="0"/>
                  </a:moveTo>
                  <a:lnTo>
                    <a:pt x="0" y="555"/>
                  </a:lnTo>
                  <a:lnTo>
                    <a:pt x="481" y="887"/>
                  </a:lnTo>
                  <a:lnTo>
                    <a:pt x="1479" y="259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71" name="Google Shape;19371;p63"/>
            <p:cNvSpPr/>
            <p:nvPr/>
          </p:nvSpPr>
          <p:spPr>
            <a:xfrm>
              <a:off x="1995650" y="1906425"/>
              <a:ext cx="25900" cy="32375"/>
            </a:xfrm>
            <a:custGeom>
              <a:avLst/>
              <a:gdLst/>
              <a:ahLst/>
              <a:cxnLst/>
              <a:rect l="l" t="t" r="r" b="b"/>
              <a:pathLst>
                <a:path w="1036" h="1295" extrusionOk="0">
                  <a:moveTo>
                    <a:pt x="1036" y="0"/>
                  </a:moveTo>
                  <a:lnTo>
                    <a:pt x="0" y="555"/>
                  </a:lnTo>
                  <a:lnTo>
                    <a:pt x="0" y="1294"/>
                  </a:lnTo>
                  <a:lnTo>
                    <a:pt x="1036" y="740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72" name="Google Shape;19372;p63"/>
            <p:cNvSpPr/>
            <p:nvPr/>
          </p:nvSpPr>
          <p:spPr>
            <a:xfrm>
              <a:off x="1982700" y="1913800"/>
              <a:ext cx="12975" cy="25000"/>
            </a:xfrm>
            <a:custGeom>
              <a:avLst/>
              <a:gdLst/>
              <a:ahLst/>
              <a:cxnLst/>
              <a:rect l="l" t="t" r="r" b="b"/>
              <a:pathLst>
                <a:path w="519" h="1000" extrusionOk="0">
                  <a:moveTo>
                    <a:pt x="1" y="1"/>
                  </a:moveTo>
                  <a:lnTo>
                    <a:pt x="1" y="740"/>
                  </a:lnTo>
                  <a:lnTo>
                    <a:pt x="518" y="999"/>
                  </a:lnTo>
                  <a:lnTo>
                    <a:pt x="518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73" name="Google Shape;19373;p63"/>
            <p:cNvSpPr/>
            <p:nvPr/>
          </p:nvSpPr>
          <p:spPr>
            <a:xfrm>
              <a:off x="1982700" y="1898100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999" y="0"/>
                  </a:moveTo>
                  <a:lnTo>
                    <a:pt x="1" y="629"/>
                  </a:lnTo>
                  <a:lnTo>
                    <a:pt x="518" y="888"/>
                  </a:lnTo>
                  <a:lnTo>
                    <a:pt x="1554" y="333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74" name="Google Shape;19374;p63"/>
            <p:cNvSpPr/>
            <p:nvPr/>
          </p:nvSpPr>
          <p:spPr>
            <a:xfrm>
              <a:off x="1909700" y="1915650"/>
              <a:ext cx="37925" cy="21300"/>
            </a:xfrm>
            <a:custGeom>
              <a:avLst/>
              <a:gdLst/>
              <a:ahLst/>
              <a:cxnLst/>
              <a:rect l="l" t="t" r="r" b="b"/>
              <a:pathLst>
                <a:path w="1517" h="852" extrusionOk="0">
                  <a:moveTo>
                    <a:pt x="961" y="1"/>
                  </a:moveTo>
                  <a:lnTo>
                    <a:pt x="0" y="555"/>
                  </a:lnTo>
                  <a:lnTo>
                    <a:pt x="481" y="851"/>
                  </a:lnTo>
                  <a:lnTo>
                    <a:pt x="1516" y="297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75" name="Google Shape;19375;p63"/>
            <p:cNvSpPr/>
            <p:nvPr/>
          </p:nvSpPr>
          <p:spPr>
            <a:xfrm>
              <a:off x="1934650" y="1911025"/>
              <a:ext cx="24975" cy="33300"/>
            </a:xfrm>
            <a:custGeom>
              <a:avLst/>
              <a:gdLst/>
              <a:ahLst/>
              <a:cxnLst/>
              <a:rect l="l" t="t" r="r" b="b"/>
              <a:pathLst>
                <a:path w="999" h="1332" extrusionOk="0">
                  <a:moveTo>
                    <a:pt x="999" y="1"/>
                  </a:moveTo>
                  <a:lnTo>
                    <a:pt x="0" y="593"/>
                  </a:lnTo>
                  <a:lnTo>
                    <a:pt x="0" y="1332"/>
                  </a:lnTo>
                  <a:lnTo>
                    <a:pt x="999" y="777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76" name="Google Shape;19376;p63"/>
            <p:cNvSpPr/>
            <p:nvPr/>
          </p:nvSpPr>
          <p:spPr>
            <a:xfrm>
              <a:off x="1921700" y="1918425"/>
              <a:ext cx="12975" cy="25900"/>
            </a:xfrm>
            <a:custGeom>
              <a:avLst/>
              <a:gdLst/>
              <a:ahLst/>
              <a:cxnLst/>
              <a:rect l="l" t="t" r="r" b="b"/>
              <a:pathLst>
                <a:path w="519" h="1036" extrusionOk="0">
                  <a:moveTo>
                    <a:pt x="1" y="1"/>
                  </a:moveTo>
                  <a:lnTo>
                    <a:pt x="1" y="740"/>
                  </a:lnTo>
                  <a:lnTo>
                    <a:pt x="518" y="1036"/>
                  </a:lnTo>
                  <a:lnTo>
                    <a:pt x="51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77" name="Google Shape;19377;p63"/>
            <p:cNvSpPr/>
            <p:nvPr/>
          </p:nvSpPr>
          <p:spPr>
            <a:xfrm>
              <a:off x="1921700" y="190365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1036" y="0"/>
                  </a:moveTo>
                  <a:lnTo>
                    <a:pt x="1" y="592"/>
                  </a:lnTo>
                  <a:lnTo>
                    <a:pt x="518" y="888"/>
                  </a:lnTo>
                  <a:lnTo>
                    <a:pt x="1517" y="296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78" name="Google Shape;19378;p63"/>
            <p:cNvSpPr/>
            <p:nvPr/>
          </p:nvSpPr>
          <p:spPr>
            <a:xfrm>
              <a:off x="1934650" y="1930450"/>
              <a:ext cx="37925" cy="21275"/>
            </a:xfrm>
            <a:custGeom>
              <a:avLst/>
              <a:gdLst/>
              <a:ahLst/>
              <a:cxnLst/>
              <a:rect l="l" t="t" r="r" b="b"/>
              <a:pathLst>
                <a:path w="1517" h="851" extrusionOk="0">
                  <a:moveTo>
                    <a:pt x="999" y="0"/>
                  </a:moveTo>
                  <a:lnTo>
                    <a:pt x="0" y="555"/>
                  </a:lnTo>
                  <a:lnTo>
                    <a:pt x="555" y="851"/>
                  </a:lnTo>
                  <a:lnTo>
                    <a:pt x="1516" y="29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79" name="Google Shape;19379;p63"/>
            <p:cNvSpPr/>
            <p:nvPr/>
          </p:nvSpPr>
          <p:spPr>
            <a:xfrm>
              <a:off x="1961450" y="1925825"/>
              <a:ext cx="24050" cy="34225"/>
            </a:xfrm>
            <a:custGeom>
              <a:avLst/>
              <a:gdLst/>
              <a:ahLst/>
              <a:cxnLst/>
              <a:rect l="l" t="t" r="r" b="b"/>
              <a:pathLst>
                <a:path w="962" h="1369" extrusionOk="0">
                  <a:moveTo>
                    <a:pt x="962" y="1"/>
                  </a:moveTo>
                  <a:lnTo>
                    <a:pt x="1" y="629"/>
                  </a:lnTo>
                  <a:lnTo>
                    <a:pt x="1" y="1368"/>
                  </a:lnTo>
                  <a:lnTo>
                    <a:pt x="962" y="814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80" name="Google Shape;19380;p63"/>
            <p:cNvSpPr/>
            <p:nvPr/>
          </p:nvSpPr>
          <p:spPr>
            <a:xfrm>
              <a:off x="1948500" y="1933225"/>
              <a:ext cx="12975" cy="26825"/>
            </a:xfrm>
            <a:custGeom>
              <a:avLst/>
              <a:gdLst/>
              <a:ahLst/>
              <a:cxnLst/>
              <a:rect l="l" t="t" r="r" b="b"/>
              <a:pathLst>
                <a:path w="519" h="1073" extrusionOk="0">
                  <a:moveTo>
                    <a:pt x="1" y="0"/>
                  </a:moveTo>
                  <a:lnTo>
                    <a:pt x="1" y="740"/>
                  </a:lnTo>
                  <a:lnTo>
                    <a:pt x="519" y="1072"/>
                  </a:lnTo>
                  <a:lnTo>
                    <a:pt x="519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81" name="Google Shape;19381;p63"/>
            <p:cNvSpPr/>
            <p:nvPr/>
          </p:nvSpPr>
          <p:spPr>
            <a:xfrm>
              <a:off x="1948500" y="1919350"/>
              <a:ext cx="37000" cy="22225"/>
            </a:xfrm>
            <a:custGeom>
              <a:avLst/>
              <a:gdLst/>
              <a:ahLst/>
              <a:cxnLst/>
              <a:rect l="l" t="t" r="r" b="b"/>
              <a:pathLst>
                <a:path w="1480" h="889" extrusionOk="0">
                  <a:moveTo>
                    <a:pt x="962" y="1"/>
                  </a:moveTo>
                  <a:lnTo>
                    <a:pt x="1" y="555"/>
                  </a:lnTo>
                  <a:lnTo>
                    <a:pt x="519" y="888"/>
                  </a:lnTo>
                  <a:lnTo>
                    <a:pt x="1480" y="260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82" name="Google Shape;19382;p63"/>
            <p:cNvSpPr/>
            <p:nvPr/>
          </p:nvSpPr>
          <p:spPr>
            <a:xfrm>
              <a:off x="2003050" y="1923975"/>
              <a:ext cx="176550" cy="105400"/>
            </a:xfrm>
            <a:custGeom>
              <a:avLst/>
              <a:gdLst/>
              <a:ahLst/>
              <a:cxnLst/>
              <a:rect l="l" t="t" r="r" b="b"/>
              <a:pathLst>
                <a:path w="7062" h="4216" extrusionOk="0">
                  <a:moveTo>
                    <a:pt x="6988" y="4141"/>
                  </a:moveTo>
                  <a:lnTo>
                    <a:pt x="6988" y="4141"/>
                  </a:lnTo>
                  <a:cubicBezTo>
                    <a:pt x="6914" y="4215"/>
                    <a:pt x="6914" y="4215"/>
                    <a:pt x="6988" y="4141"/>
                  </a:cubicBez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6988" y="4215"/>
                  </a:lnTo>
                  <a:lnTo>
                    <a:pt x="37" y="222"/>
                  </a:lnTo>
                  <a:cubicBezTo>
                    <a:pt x="37" y="222"/>
                    <a:pt x="0" y="185"/>
                    <a:pt x="37" y="75"/>
                  </a:cubicBezTo>
                  <a:cubicBezTo>
                    <a:pt x="74" y="1"/>
                    <a:pt x="185" y="38"/>
                    <a:pt x="185" y="38"/>
                  </a:cubicBezTo>
                  <a:lnTo>
                    <a:pt x="7062" y="4030"/>
                  </a:lnTo>
                  <a:cubicBezTo>
                    <a:pt x="6914" y="4104"/>
                    <a:pt x="6988" y="4104"/>
                    <a:pt x="6988" y="4141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83" name="Google Shape;19383;p63"/>
            <p:cNvSpPr/>
            <p:nvPr/>
          </p:nvSpPr>
          <p:spPr>
            <a:xfrm>
              <a:off x="2097325" y="1868525"/>
              <a:ext cx="177475" cy="104475"/>
            </a:xfrm>
            <a:custGeom>
              <a:avLst/>
              <a:gdLst/>
              <a:ahLst/>
              <a:cxnLst/>
              <a:rect l="l" t="t" r="r" b="b"/>
              <a:pathLst>
                <a:path w="7099" h="4179" extrusionOk="0">
                  <a:moveTo>
                    <a:pt x="6988" y="4141"/>
                  </a:moveTo>
                  <a:cubicBezTo>
                    <a:pt x="6988" y="4178"/>
                    <a:pt x="6988" y="4178"/>
                    <a:pt x="6988" y="4141"/>
                  </a:cubicBezTo>
                  <a:cubicBezTo>
                    <a:pt x="6988" y="4178"/>
                    <a:pt x="6988" y="4178"/>
                    <a:pt x="6988" y="4141"/>
                  </a:cubicBez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37" y="222"/>
                  </a:lnTo>
                  <a:cubicBezTo>
                    <a:pt x="37" y="222"/>
                    <a:pt x="0" y="185"/>
                    <a:pt x="37" y="74"/>
                  </a:cubicBezTo>
                  <a:cubicBezTo>
                    <a:pt x="111" y="0"/>
                    <a:pt x="185" y="37"/>
                    <a:pt x="185" y="37"/>
                  </a:cubicBezTo>
                  <a:lnTo>
                    <a:pt x="7099" y="3993"/>
                  </a:lnTo>
                  <a:cubicBezTo>
                    <a:pt x="6951" y="4104"/>
                    <a:pt x="6988" y="4141"/>
                    <a:pt x="6988" y="4141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84" name="Google Shape;19384;p63"/>
            <p:cNvSpPr/>
            <p:nvPr/>
          </p:nvSpPr>
          <p:spPr>
            <a:xfrm>
              <a:off x="2128750" y="1850950"/>
              <a:ext cx="176550" cy="105400"/>
            </a:xfrm>
            <a:custGeom>
              <a:avLst/>
              <a:gdLst/>
              <a:ahLst/>
              <a:cxnLst/>
              <a:rect l="l" t="t" r="r" b="b"/>
              <a:pathLst>
                <a:path w="7062" h="4216" extrusionOk="0">
                  <a:moveTo>
                    <a:pt x="7062" y="4068"/>
                  </a:moveTo>
                  <a:cubicBezTo>
                    <a:pt x="7062" y="4105"/>
                    <a:pt x="7062" y="4105"/>
                    <a:pt x="7062" y="4068"/>
                  </a:cubicBezTo>
                  <a:lnTo>
                    <a:pt x="7062" y="4179"/>
                  </a:lnTo>
                  <a:lnTo>
                    <a:pt x="7062" y="4179"/>
                  </a:lnTo>
                  <a:lnTo>
                    <a:pt x="7062" y="4179"/>
                  </a:lnTo>
                  <a:lnTo>
                    <a:pt x="7062" y="4179"/>
                  </a:lnTo>
                  <a:lnTo>
                    <a:pt x="7062" y="4179"/>
                  </a:lnTo>
                  <a:lnTo>
                    <a:pt x="7062" y="4179"/>
                  </a:lnTo>
                  <a:lnTo>
                    <a:pt x="7062" y="4179"/>
                  </a:lnTo>
                  <a:lnTo>
                    <a:pt x="7062" y="4179"/>
                  </a:lnTo>
                  <a:lnTo>
                    <a:pt x="7062" y="4179"/>
                  </a:lnTo>
                  <a:lnTo>
                    <a:pt x="7062" y="4179"/>
                  </a:lnTo>
                  <a:lnTo>
                    <a:pt x="7062" y="4179"/>
                  </a:lnTo>
                  <a:lnTo>
                    <a:pt x="7062" y="4179"/>
                  </a:lnTo>
                  <a:lnTo>
                    <a:pt x="7025" y="4216"/>
                  </a:lnTo>
                  <a:lnTo>
                    <a:pt x="7025" y="4216"/>
                  </a:lnTo>
                  <a:lnTo>
                    <a:pt x="6988" y="4216"/>
                  </a:lnTo>
                  <a:lnTo>
                    <a:pt x="37" y="223"/>
                  </a:lnTo>
                  <a:cubicBezTo>
                    <a:pt x="37" y="223"/>
                    <a:pt x="0" y="186"/>
                    <a:pt x="37" y="75"/>
                  </a:cubicBezTo>
                  <a:cubicBezTo>
                    <a:pt x="111" y="1"/>
                    <a:pt x="185" y="38"/>
                    <a:pt x="185" y="38"/>
                  </a:cubicBezTo>
                  <a:lnTo>
                    <a:pt x="7062" y="4031"/>
                  </a:lnTo>
                  <a:lnTo>
                    <a:pt x="7062" y="4031"/>
                  </a:lnTo>
                  <a:lnTo>
                    <a:pt x="7062" y="4068"/>
                  </a:ln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85" name="Google Shape;19385;p63"/>
            <p:cNvSpPr/>
            <p:nvPr/>
          </p:nvSpPr>
          <p:spPr>
            <a:xfrm>
              <a:off x="2137075" y="2018250"/>
              <a:ext cx="54550" cy="35150"/>
            </a:xfrm>
            <a:custGeom>
              <a:avLst/>
              <a:gdLst/>
              <a:ahLst/>
              <a:cxnLst/>
              <a:rect l="l" t="t" r="r" b="b"/>
              <a:pathLst>
                <a:path w="2182" h="1406" extrusionOk="0">
                  <a:moveTo>
                    <a:pt x="2181" y="38"/>
                  </a:moveTo>
                  <a:lnTo>
                    <a:pt x="2033" y="259"/>
                  </a:lnTo>
                  <a:lnTo>
                    <a:pt x="1886" y="333"/>
                  </a:lnTo>
                  <a:lnTo>
                    <a:pt x="1627" y="481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369"/>
                  </a:lnTo>
                  <a:lnTo>
                    <a:pt x="0" y="1369"/>
                  </a:lnTo>
                  <a:lnTo>
                    <a:pt x="0" y="1295"/>
                  </a:lnTo>
                  <a:cubicBezTo>
                    <a:pt x="0" y="1258"/>
                    <a:pt x="0" y="1258"/>
                    <a:pt x="37" y="1258"/>
                  </a:cubicBezTo>
                  <a:lnTo>
                    <a:pt x="1516" y="370"/>
                  </a:lnTo>
                  <a:lnTo>
                    <a:pt x="1812" y="259"/>
                  </a:lnTo>
                  <a:lnTo>
                    <a:pt x="1922" y="148"/>
                  </a:lnTo>
                  <a:lnTo>
                    <a:pt x="2033" y="112"/>
                  </a:lnTo>
                  <a:cubicBezTo>
                    <a:pt x="1996" y="1"/>
                    <a:pt x="2107" y="1"/>
                    <a:pt x="2181" y="38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86" name="Google Shape;19386;p63"/>
            <p:cNvSpPr/>
            <p:nvPr/>
          </p:nvSpPr>
          <p:spPr>
            <a:xfrm>
              <a:off x="2237800" y="1960025"/>
              <a:ext cx="53650" cy="35150"/>
            </a:xfrm>
            <a:custGeom>
              <a:avLst/>
              <a:gdLst/>
              <a:ahLst/>
              <a:cxnLst/>
              <a:rect l="l" t="t" r="r" b="b"/>
              <a:pathLst>
                <a:path w="2146" h="1406" extrusionOk="0">
                  <a:moveTo>
                    <a:pt x="2145" y="74"/>
                  </a:moveTo>
                  <a:lnTo>
                    <a:pt x="2034" y="259"/>
                  </a:lnTo>
                  <a:lnTo>
                    <a:pt x="1886" y="333"/>
                  </a:lnTo>
                  <a:lnTo>
                    <a:pt x="1591" y="481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368"/>
                  </a:lnTo>
                  <a:lnTo>
                    <a:pt x="1" y="1368"/>
                  </a:lnTo>
                  <a:lnTo>
                    <a:pt x="1" y="1331"/>
                  </a:lnTo>
                  <a:cubicBezTo>
                    <a:pt x="1" y="1294"/>
                    <a:pt x="1" y="1294"/>
                    <a:pt x="38" y="1294"/>
                  </a:cubicBezTo>
                  <a:lnTo>
                    <a:pt x="1517" y="407"/>
                  </a:lnTo>
                  <a:lnTo>
                    <a:pt x="1775" y="259"/>
                  </a:lnTo>
                  <a:lnTo>
                    <a:pt x="1923" y="185"/>
                  </a:lnTo>
                  <a:lnTo>
                    <a:pt x="2034" y="111"/>
                  </a:lnTo>
                  <a:cubicBezTo>
                    <a:pt x="2034" y="0"/>
                    <a:pt x="2108" y="0"/>
                    <a:pt x="2145" y="74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87" name="Google Shape;19387;p63"/>
            <p:cNvSpPr/>
            <p:nvPr/>
          </p:nvSpPr>
          <p:spPr>
            <a:xfrm>
              <a:off x="2203600" y="1990525"/>
              <a:ext cx="44400" cy="25900"/>
            </a:xfrm>
            <a:custGeom>
              <a:avLst/>
              <a:gdLst/>
              <a:ahLst/>
              <a:cxnLst/>
              <a:rect l="l" t="t" r="r" b="b"/>
              <a:pathLst>
                <a:path w="1776" h="1036" extrusionOk="0">
                  <a:moveTo>
                    <a:pt x="1" y="0"/>
                  </a:moveTo>
                  <a:lnTo>
                    <a:pt x="1" y="666"/>
                  </a:lnTo>
                  <a:lnTo>
                    <a:pt x="1" y="703"/>
                  </a:lnTo>
                  <a:lnTo>
                    <a:pt x="1" y="740"/>
                  </a:lnTo>
                  <a:lnTo>
                    <a:pt x="1" y="814"/>
                  </a:lnTo>
                  <a:cubicBezTo>
                    <a:pt x="75" y="814"/>
                    <a:pt x="75" y="851"/>
                    <a:pt x="75" y="851"/>
                  </a:cubicBezTo>
                  <a:lnTo>
                    <a:pt x="112" y="888"/>
                  </a:lnTo>
                  <a:cubicBezTo>
                    <a:pt x="149" y="888"/>
                    <a:pt x="149" y="925"/>
                    <a:pt x="186" y="925"/>
                  </a:cubicBezTo>
                  <a:lnTo>
                    <a:pt x="260" y="925"/>
                  </a:lnTo>
                  <a:cubicBezTo>
                    <a:pt x="260" y="999"/>
                    <a:pt x="297" y="999"/>
                    <a:pt x="297" y="999"/>
                  </a:cubicBezTo>
                  <a:lnTo>
                    <a:pt x="334" y="999"/>
                  </a:lnTo>
                  <a:cubicBezTo>
                    <a:pt x="371" y="1036"/>
                    <a:pt x="371" y="1036"/>
                    <a:pt x="445" y="1036"/>
                  </a:cubicBezTo>
                  <a:lnTo>
                    <a:pt x="1295" y="1036"/>
                  </a:lnTo>
                  <a:cubicBezTo>
                    <a:pt x="1591" y="925"/>
                    <a:pt x="1775" y="814"/>
                    <a:pt x="1775" y="629"/>
                  </a:cubicBezTo>
                  <a:lnTo>
                    <a:pt x="1775" y="0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88" name="Google Shape;19388;p63"/>
            <p:cNvSpPr/>
            <p:nvPr/>
          </p:nvSpPr>
          <p:spPr>
            <a:xfrm>
              <a:off x="2215625" y="1989600"/>
              <a:ext cx="20350" cy="26825"/>
            </a:xfrm>
            <a:custGeom>
              <a:avLst/>
              <a:gdLst/>
              <a:ahLst/>
              <a:cxnLst/>
              <a:rect l="l" t="t" r="r" b="b"/>
              <a:pathLst>
                <a:path w="814" h="1073" extrusionOk="0">
                  <a:moveTo>
                    <a:pt x="1" y="1"/>
                  </a:moveTo>
                  <a:lnTo>
                    <a:pt x="1" y="1073"/>
                  </a:lnTo>
                  <a:lnTo>
                    <a:pt x="814" y="1073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89" name="Google Shape;19389;p63"/>
            <p:cNvSpPr/>
            <p:nvPr/>
          </p:nvSpPr>
          <p:spPr>
            <a:xfrm>
              <a:off x="2206375" y="1990525"/>
              <a:ext cx="11125" cy="25900"/>
            </a:xfrm>
            <a:custGeom>
              <a:avLst/>
              <a:gdLst/>
              <a:ahLst/>
              <a:cxnLst/>
              <a:rect l="l" t="t" r="r" b="b"/>
              <a:pathLst>
                <a:path w="445" h="1036" extrusionOk="0">
                  <a:moveTo>
                    <a:pt x="1" y="0"/>
                  </a:moveTo>
                  <a:lnTo>
                    <a:pt x="1" y="666"/>
                  </a:lnTo>
                  <a:lnTo>
                    <a:pt x="1" y="703"/>
                  </a:lnTo>
                  <a:lnTo>
                    <a:pt x="1" y="740"/>
                  </a:lnTo>
                  <a:lnTo>
                    <a:pt x="1" y="814"/>
                  </a:lnTo>
                  <a:cubicBezTo>
                    <a:pt x="38" y="814"/>
                    <a:pt x="38" y="851"/>
                    <a:pt x="38" y="851"/>
                  </a:cubicBezTo>
                  <a:lnTo>
                    <a:pt x="75" y="888"/>
                  </a:lnTo>
                  <a:cubicBezTo>
                    <a:pt x="149" y="888"/>
                    <a:pt x="149" y="925"/>
                    <a:pt x="186" y="925"/>
                  </a:cubicBezTo>
                  <a:lnTo>
                    <a:pt x="223" y="925"/>
                  </a:lnTo>
                  <a:cubicBezTo>
                    <a:pt x="223" y="999"/>
                    <a:pt x="260" y="999"/>
                    <a:pt x="260" y="999"/>
                  </a:cubicBezTo>
                  <a:lnTo>
                    <a:pt x="334" y="999"/>
                  </a:lnTo>
                  <a:cubicBezTo>
                    <a:pt x="371" y="1036"/>
                    <a:pt x="371" y="1036"/>
                    <a:pt x="407" y="1036"/>
                  </a:cubicBezTo>
                  <a:lnTo>
                    <a:pt x="444" y="1036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90" name="Google Shape;19390;p63"/>
            <p:cNvSpPr/>
            <p:nvPr/>
          </p:nvSpPr>
          <p:spPr>
            <a:xfrm>
              <a:off x="2206375" y="1978500"/>
              <a:ext cx="41625" cy="23150"/>
            </a:xfrm>
            <a:custGeom>
              <a:avLst/>
              <a:gdLst/>
              <a:ahLst/>
              <a:cxnLst/>
              <a:rect l="l" t="t" r="r" b="b"/>
              <a:pathLst>
                <a:path w="1665" h="926" extrusionOk="0">
                  <a:moveTo>
                    <a:pt x="888" y="1"/>
                  </a:moveTo>
                  <a:cubicBezTo>
                    <a:pt x="740" y="1"/>
                    <a:pt x="592" y="1"/>
                    <a:pt x="518" y="38"/>
                  </a:cubicBezTo>
                  <a:lnTo>
                    <a:pt x="444" y="38"/>
                  </a:lnTo>
                  <a:cubicBezTo>
                    <a:pt x="407" y="75"/>
                    <a:pt x="407" y="75"/>
                    <a:pt x="371" y="75"/>
                  </a:cubicBezTo>
                  <a:cubicBezTo>
                    <a:pt x="149" y="186"/>
                    <a:pt x="1" y="297"/>
                    <a:pt x="1" y="445"/>
                  </a:cubicBezTo>
                  <a:cubicBezTo>
                    <a:pt x="1" y="629"/>
                    <a:pt x="186" y="777"/>
                    <a:pt x="444" y="851"/>
                  </a:cubicBezTo>
                  <a:cubicBezTo>
                    <a:pt x="592" y="925"/>
                    <a:pt x="703" y="925"/>
                    <a:pt x="814" y="925"/>
                  </a:cubicBezTo>
                  <a:cubicBezTo>
                    <a:pt x="962" y="925"/>
                    <a:pt x="1110" y="925"/>
                    <a:pt x="1184" y="851"/>
                  </a:cubicBezTo>
                  <a:cubicBezTo>
                    <a:pt x="1480" y="777"/>
                    <a:pt x="1664" y="629"/>
                    <a:pt x="1664" y="445"/>
                  </a:cubicBezTo>
                  <a:cubicBezTo>
                    <a:pt x="1664" y="260"/>
                    <a:pt x="1480" y="75"/>
                    <a:pt x="1258" y="38"/>
                  </a:cubicBezTo>
                  <a:cubicBezTo>
                    <a:pt x="1110" y="1"/>
                    <a:pt x="999" y="1"/>
                    <a:pt x="888" y="1"/>
                  </a:cubicBezTo>
                  <a:close/>
                </a:path>
              </a:pathLst>
            </a:custGeom>
            <a:solidFill>
              <a:srgbClr val="F0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91" name="Google Shape;19391;p63"/>
            <p:cNvSpPr/>
            <p:nvPr/>
          </p:nvSpPr>
          <p:spPr>
            <a:xfrm>
              <a:off x="2211000" y="1960025"/>
              <a:ext cx="32375" cy="16650"/>
            </a:xfrm>
            <a:custGeom>
              <a:avLst/>
              <a:gdLst/>
              <a:ahLst/>
              <a:cxnLst/>
              <a:rect l="l" t="t" r="r" b="b"/>
              <a:pathLst>
                <a:path w="1295" h="666" extrusionOk="0">
                  <a:moveTo>
                    <a:pt x="629" y="0"/>
                  </a:moveTo>
                  <a:cubicBezTo>
                    <a:pt x="555" y="0"/>
                    <a:pt x="444" y="0"/>
                    <a:pt x="370" y="37"/>
                  </a:cubicBezTo>
                  <a:lnTo>
                    <a:pt x="259" y="37"/>
                  </a:lnTo>
                  <a:cubicBezTo>
                    <a:pt x="75" y="74"/>
                    <a:pt x="1" y="148"/>
                    <a:pt x="1" y="296"/>
                  </a:cubicBezTo>
                  <a:cubicBezTo>
                    <a:pt x="1" y="444"/>
                    <a:pt x="149" y="592"/>
                    <a:pt x="370" y="629"/>
                  </a:cubicBezTo>
                  <a:cubicBezTo>
                    <a:pt x="444" y="666"/>
                    <a:pt x="555" y="666"/>
                    <a:pt x="629" y="666"/>
                  </a:cubicBezTo>
                  <a:cubicBezTo>
                    <a:pt x="740" y="666"/>
                    <a:pt x="814" y="666"/>
                    <a:pt x="925" y="629"/>
                  </a:cubicBezTo>
                  <a:cubicBezTo>
                    <a:pt x="1147" y="592"/>
                    <a:pt x="1295" y="444"/>
                    <a:pt x="1295" y="296"/>
                  </a:cubicBezTo>
                  <a:cubicBezTo>
                    <a:pt x="1295" y="185"/>
                    <a:pt x="1147" y="74"/>
                    <a:pt x="925" y="37"/>
                  </a:cubicBezTo>
                  <a:cubicBezTo>
                    <a:pt x="814" y="0"/>
                    <a:pt x="740" y="0"/>
                    <a:pt x="629" y="0"/>
                  </a:cubicBezTo>
                  <a:close/>
                </a:path>
              </a:pathLst>
            </a:custGeom>
            <a:solidFill>
              <a:srgbClr val="E9A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92" name="Google Shape;19392;p63"/>
            <p:cNvSpPr/>
            <p:nvPr/>
          </p:nvSpPr>
          <p:spPr>
            <a:xfrm>
              <a:off x="2221175" y="1976650"/>
              <a:ext cx="12025" cy="21300"/>
            </a:xfrm>
            <a:custGeom>
              <a:avLst/>
              <a:gdLst/>
              <a:ahLst/>
              <a:cxnLst/>
              <a:rect l="l" t="t" r="r" b="b"/>
              <a:pathLst>
                <a:path w="481" h="852" extrusionOk="0">
                  <a:moveTo>
                    <a:pt x="0" y="1"/>
                  </a:moveTo>
                  <a:lnTo>
                    <a:pt x="0" y="777"/>
                  </a:lnTo>
                  <a:cubicBezTo>
                    <a:pt x="111" y="851"/>
                    <a:pt x="148" y="851"/>
                    <a:pt x="222" y="851"/>
                  </a:cubicBezTo>
                  <a:cubicBezTo>
                    <a:pt x="333" y="851"/>
                    <a:pt x="370" y="777"/>
                    <a:pt x="481" y="777"/>
                  </a:cubicBezTo>
                  <a:lnTo>
                    <a:pt x="481" y="1"/>
                  </a:lnTo>
                  <a:cubicBezTo>
                    <a:pt x="407" y="1"/>
                    <a:pt x="333" y="1"/>
                    <a:pt x="222" y="75"/>
                  </a:cubicBezTo>
                  <a:cubicBezTo>
                    <a:pt x="148" y="75"/>
                    <a:pt x="111" y="1"/>
                    <a:pt x="0" y="1"/>
                  </a:cubicBez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93" name="Google Shape;19393;p63"/>
            <p:cNvSpPr/>
            <p:nvPr/>
          </p:nvSpPr>
          <p:spPr>
            <a:xfrm>
              <a:off x="2211000" y="1969275"/>
              <a:ext cx="10200" cy="26825"/>
            </a:xfrm>
            <a:custGeom>
              <a:avLst/>
              <a:gdLst/>
              <a:ahLst/>
              <a:cxnLst/>
              <a:rect l="l" t="t" r="r" b="b"/>
              <a:pathLst>
                <a:path w="408" h="1073" extrusionOk="0">
                  <a:moveTo>
                    <a:pt x="1" y="0"/>
                  </a:moveTo>
                  <a:lnTo>
                    <a:pt x="1" y="777"/>
                  </a:lnTo>
                  <a:cubicBezTo>
                    <a:pt x="1" y="887"/>
                    <a:pt x="149" y="1035"/>
                    <a:pt x="370" y="1072"/>
                  </a:cubicBezTo>
                  <a:lnTo>
                    <a:pt x="407" y="1072"/>
                  </a:lnTo>
                  <a:lnTo>
                    <a:pt x="407" y="296"/>
                  </a:lnTo>
                  <a:cubicBezTo>
                    <a:pt x="407" y="296"/>
                    <a:pt x="391" y="279"/>
                    <a:pt x="380" y="279"/>
                  </a:cubicBezTo>
                  <a:cubicBezTo>
                    <a:pt x="374" y="279"/>
                    <a:pt x="370" y="284"/>
                    <a:pt x="370" y="296"/>
                  </a:cubicBezTo>
                  <a:cubicBezTo>
                    <a:pt x="149" y="259"/>
                    <a:pt x="1" y="111"/>
                    <a:pt x="1" y="0"/>
                  </a:cubicBez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94" name="Google Shape;19394;p63"/>
            <p:cNvSpPr/>
            <p:nvPr/>
          </p:nvSpPr>
          <p:spPr>
            <a:xfrm>
              <a:off x="2233175" y="1967425"/>
              <a:ext cx="10200" cy="27750"/>
            </a:xfrm>
            <a:custGeom>
              <a:avLst/>
              <a:gdLst/>
              <a:ahLst/>
              <a:cxnLst/>
              <a:rect l="l" t="t" r="r" b="b"/>
              <a:pathLst>
                <a:path w="408" h="1110" extrusionOk="0">
                  <a:moveTo>
                    <a:pt x="408" y="0"/>
                  </a:moveTo>
                  <a:cubicBezTo>
                    <a:pt x="408" y="185"/>
                    <a:pt x="260" y="296"/>
                    <a:pt x="38" y="333"/>
                  </a:cubicBezTo>
                  <a:lnTo>
                    <a:pt x="1" y="333"/>
                  </a:lnTo>
                  <a:lnTo>
                    <a:pt x="1" y="1109"/>
                  </a:lnTo>
                  <a:lnTo>
                    <a:pt x="38" y="1109"/>
                  </a:lnTo>
                  <a:cubicBezTo>
                    <a:pt x="260" y="1072"/>
                    <a:pt x="408" y="924"/>
                    <a:pt x="408" y="777"/>
                  </a:cubicBezTo>
                  <a:lnTo>
                    <a:pt x="408" y="0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95" name="Google Shape;19395;p63"/>
            <p:cNvSpPr/>
            <p:nvPr/>
          </p:nvSpPr>
          <p:spPr>
            <a:xfrm>
              <a:off x="2289575" y="1955400"/>
              <a:ext cx="22200" cy="11125"/>
            </a:xfrm>
            <a:custGeom>
              <a:avLst/>
              <a:gdLst/>
              <a:ahLst/>
              <a:cxnLst/>
              <a:rect l="l" t="t" r="r" b="b"/>
              <a:pathLst>
                <a:path w="888" h="445" extrusionOk="0">
                  <a:moveTo>
                    <a:pt x="592" y="75"/>
                  </a:move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44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0" y="370"/>
                  </a:lnTo>
                  <a:cubicBezTo>
                    <a:pt x="0" y="296"/>
                    <a:pt x="0" y="296"/>
                    <a:pt x="37" y="296"/>
                  </a:cubicBezTo>
                  <a:lnTo>
                    <a:pt x="518" y="38"/>
                  </a:lnTo>
                  <a:lnTo>
                    <a:pt x="629" y="38"/>
                  </a:lnTo>
                  <a:lnTo>
                    <a:pt x="887" y="38"/>
                  </a:lnTo>
                  <a:lnTo>
                    <a:pt x="887" y="38"/>
                  </a:lnTo>
                  <a:cubicBezTo>
                    <a:pt x="629" y="1"/>
                    <a:pt x="629" y="38"/>
                    <a:pt x="592" y="75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96" name="Google Shape;19396;p63"/>
            <p:cNvSpPr/>
            <p:nvPr/>
          </p:nvSpPr>
          <p:spPr>
            <a:xfrm>
              <a:off x="1966075" y="1946150"/>
              <a:ext cx="176550" cy="104475"/>
            </a:xfrm>
            <a:custGeom>
              <a:avLst/>
              <a:gdLst/>
              <a:ahLst/>
              <a:cxnLst/>
              <a:rect l="l" t="t" r="r" b="b"/>
              <a:pathLst>
                <a:path w="7062" h="4179" extrusionOk="0">
                  <a:moveTo>
                    <a:pt x="6988" y="4142"/>
                  </a:moveTo>
                  <a:lnTo>
                    <a:pt x="6988" y="4142"/>
                  </a:lnTo>
                  <a:cubicBezTo>
                    <a:pt x="6988" y="4179"/>
                    <a:pt x="6988" y="4179"/>
                    <a:pt x="6988" y="4142"/>
                  </a:cubicBez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6988" y="4179"/>
                  </a:lnTo>
                  <a:lnTo>
                    <a:pt x="37" y="223"/>
                  </a:lnTo>
                  <a:cubicBezTo>
                    <a:pt x="37" y="223"/>
                    <a:pt x="0" y="186"/>
                    <a:pt x="37" y="75"/>
                  </a:cubicBezTo>
                  <a:cubicBezTo>
                    <a:pt x="74" y="1"/>
                    <a:pt x="185" y="38"/>
                    <a:pt x="185" y="38"/>
                  </a:cubicBezTo>
                  <a:lnTo>
                    <a:pt x="7062" y="3994"/>
                  </a:lnTo>
                  <a:cubicBezTo>
                    <a:pt x="6988" y="4105"/>
                    <a:pt x="6988" y="4105"/>
                    <a:pt x="6988" y="4142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97" name="Google Shape;19397;p63"/>
            <p:cNvSpPr/>
            <p:nvPr/>
          </p:nvSpPr>
          <p:spPr>
            <a:xfrm>
              <a:off x="2187900" y="2007150"/>
              <a:ext cx="27750" cy="17600"/>
            </a:xfrm>
            <a:custGeom>
              <a:avLst/>
              <a:gdLst/>
              <a:ahLst/>
              <a:cxnLst/>
              <a:rect l="l" t="t" r="r" b="b"/>
              <a:pathLst>
                <a:path w="1110" h="704" extrusionOk="0">
                  <a:moveTo>
                    <a:pt x="962" y="75"/>
                  </a:moveTo>
                  <a:cubicBezTo>
                    <a:pt x="962" y="149"/>
                    <a:pt x="962" y="186"/>
                    <a:pt x="925" y="186"/>
                  </a:cubicBezTo>
                  <a:lnTo>
                    <a:pt x="925" y="186"/>
                  </a:lnTo>
                  <a:lnTo>
                    <a:pt x="37" y="703"/>
                  </a:lnTo>
                  <a:lnTo>
                    <a:pt x="37" y="703"/>
                  </a:lnTo>
                  <a:lnTo>
                    <a:pt x="37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629"/>
                  </a:lnTo>
                  <a:lnTo>
                    <a:pt x="0" y="592"/>
                  </a:lnTo>
                  <a:cubicBezTo>
                    <a:pt x="0" y="556"/>
                    <a:pt x="0" y="556"/>
                    <a:pt x="37" y="556"/>
                  </a:cubicBezTo>
                  <a:lnTo>
                    <a:pt x="962" y="38"/>
                  </a:lnTo>
                  <a:lnTo>
                    <a:pt x="999" y="1"/>
                  </a:lnTo>
                  <a:lnTo>
                    <a:pt x="999" y="1"/>
                  </a:lnTo>
                  <a:cubicBezTo>
                    <a:pt x="1073" y="1"/>
                    <a:pt x="1073" y="1"/>
                    <a:pt x="1073" y="38"/>
                  </a:cubicBezTo>
                  <a:lnTo>
                    <a:pt x="1073" y="38"/>
                  </a:lnTo>
                  <a:lnTo>
                    <a:pt x="1110" y="75"/>
                  </a:lnTo>
                  <a:cubicBezTo>
                    <a:pt x="962" y="38"/>
                    <a:pt x="962" y="38"/>
                    <a:pt x="962" y="75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98" name="Google Shape;19398;p63"/>
            <p:cNvSpPr/>
            <p:nvPr/>
          </p:nvSpPr>
          <p:spPr>
            <a:xfrm>
              <a:off x="2177725" y="2024725"/>
              <a:ext cx="176575" cy="104475"/>
            </a:xfrm>
            <a:custGeom>
              <a:avLst/>
              <a:gdLst/>
              <a:ahLst/>
              <a:cxnLst/>
              <a:rect l="l" t="t" r="r" b="b"/>
              <a:pathLst>
                <a:path w="7063" h="4179" extrusionOk="0">
                  <a:moveTo>
                    <a:pt x="6951" y="4141"/>
                  </a:moveTo>
                  <a:cubicBezTo>
                    <a:pt x="6951" y="4141"/>
                    <a:pt x="6914" y="4141"/>
                    <a:pt x="6951" y="4141"/>
                  </a:cubicBezTo>
                  <a:cubicBezTo>
                    <a:pt x="6914" y="4141"/>
                    <a:pt x="6914" y="4141"/>
                    <a:pt x="6951" y="4141"/>
                  </a:cubicBez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6951" y="4178"/>
                  </a:lnTo>
                  <a:lnTo>
                    <a:pt x="38" y="222"/>
                  </a:lnTo>
                  <a:cubicBezTo>
                    <a:pt x="38" y="222"/>
                    <a:pt x="1" y="185"/>
                    <a:pt x="38" y="74"/>
                  </a:cubicBezTo>
                  <a:cubicBezTo>
                    <a:pt x="75" y="0"/>
                    <a:pt x="186" y="37"/>
                    <a:pt x="186" y="37"/>
                  </a:cubicBezTo>
                  <a:lnTo>
                    <a:pt x="7062" y="3993"/>
                  </a:lnTo>
                  <a:cubicBezTo>
                    <a:pt x="6914" y="4067"/>
                    <a:pt x="6951" y="4104"/>
                    <a:pt x="6951" y="4141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99" name="Google Shape;19399;p63"/>
            <p:cNvSpPr/>
            <p:nvPr/>
          </p:nvSpPr>
          <p:spPr>
            <a:xfrm>
              <a:off x="2272000" y="1969275"/>
              <a:ext cx="176575" cy="104450"/>
            </a:xfrm>
            <a:custGeom>
              <a:avLst/>
              <a:gdLst/>
              <a:ahLst/>
              <a:cxnLst/>
              <a:rect l="l" t="t" r="r" b="b"/>
              <a:pathLst>
                <a:path w="7063" h="4178" extrusionOk="0">
                  <a:moveTo>
                    <a:pt x="6988" y="4141"/>
                  </a:moveTo>
                  <a:cubicBezTo>
                    <a:pt x="6988" y="4141"/>
                    <a:pt x="6951" y="4178"/>
                    <a:pt x="6988" y="4141"/>
                  </a:cubicBezTo>
                  <a:cubicBezTo>
                    <a:pt x="6951" y="4178"/>
                    <a:pt x="6951" y="4178"/>
                    <a:pt x="6988" y="4141"/>
                  </a:cubicBez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6988" y="4178"/>
                  </a:lnTo>
                  <a:lnTo>
                    <a:pt x="38" y="222"/>
                  </a:lnTo>
                  <a:cubicBezTo>
                    <a:pt x="38" y="222"/>
                    <a:pt x="1" y="185"/>
                    <a:pt x="38" y="74"/>
                  </a:cubicBezTo>
                  <a:cubicBezTo>
                    <a:pt x="112" y="0"/>
                    <a:pt x="186" y="37"/>
                    <a:pt x="186" y="37"/>
                  </a:cubicBezTo>
                  <a:lnTo>
                    <a:pt x="7062" y="3993"/>
                  </a:lnTo>
                  <a:cubicBezTo>
                    <a:pt x="6951" y="4104"/>
                    <a:pt x="6988" y="4104"/>
                    <a:pt x="6988" y="4141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00" name="Google Shape;19400;p63"/>
            <p:cNvSpPr/>
            <p:nvPr/>
          </p:nvSpPr>
          <p:spPr>
            <a:xfrm>
              <a:off x="2303425" y="1951700"/>
              <a:ext cx="176575" cy="104475"/>
            </a:xfrm>
            <a:custGeom>
              <a:avLst/>
              <a:gdLst/>
              <a:ahLst/>
              <a:cxnLst/>
              <a:rect l="l" t="t" r="r" b="b"/>
              <a:pathLst>
                <a:path w="7063" h="4179" extrusionOk="0">
                  <a:moveTo>
                    <a:pt x="7062" y="4067"/>
                  </a:moveTo>
                  <a:cubicBezTo>
                    <a:pt x="7062" y="4067"/>
                    <a:pt x="7062" y="4104"/>
                    <a:pt x="7062" y="4067"/>
                  </a:cubicBezTo>
                  <a:lnTo>
                    <a:pt x="7062" y="4141"/>
                  </a:lnTo>
                  <a:lnTo>
                    <a:pt x="7062" y="4141"/>
                  </a:lnTo>
                  <a:lnTo>
                    <a:pt x="7062" y="4141"/>
                  </a:lnTo>
                  <a:lnTo>
                    <a:pt x="7062" y="4141"/>
                  </a:lnTo>
                  <a:lnTo>
                    <a:pt x="7062" y="4141"/>
                  </a:lnTo>
                  <a:lnTo>
                    <a:pt x="7062" y="4141"/>
                  </a:lnTo>
                  <a:lnTo>
                    <a:pt x="7062" y="4141"/>
                  </a:lnTo>
                  <a:lnTo>
                    <a:pt x="7062" y="4141"/>
                  </a:lnTo>
                  <a:lnTo>
                    <a:pt x="7062" y="4141"/>
                  </a:lnTo>
                  <a:lnTo>
                    <a:pt x="7062" y="4141"/>
                  </a:lnTo>
                  <a:lnTo>
                    <a:pt x="7062" y="4141"/>
                  </a:lnTo>
                  <a:lnTo>
                    <a:pt x="7062" y="4141"/>
                  </a:lnTo>
                  <a:lnTo>
                    <a:pt x="7025" y="4178"/>
                  </a:lnTo>
                  <a:lnTo>
                    <a:pt x="7025" y="4178"/>
                  </a:lnTo>
                  <a:lnTo>
                    <a:pt x="6988" y="4178"/>
                  </a:lnTo>
                  <a:lnTo>
                    <a:pt x="38" y="223"/>
                  </a:lnTo>
                  <a:cubicBezTo>
                    <a:pt x="38" y="223"/>
                    <a:pt x="1" y="186"/>
                    <a:pt x="38" y="75"/>
                  </a:cubicBezTo>
                  <a:cubicBezTo>
                    <a:pt x="75" y="1"/>
                    <a:pt x="186" y="38"/>
                    <a:pt x="186" y="38"/>
                  </a:cubicBezTo>
                  <a:lnTo>
                    <a:pt x="7062" y="3994"/>
                  </a:lnTo>
                  <a:lnTo>
                    <a:pt x="7062" y="3994"/>
                  </a:lnTo>
                  <a:lnTo>
                    <a:pt x="7062" y="4067"/>
                  </a:ln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01" name="Google Shape;19401;p63"/>
            <p:cNvSpPr/>
            <p:nvPr/>
          </p:nvSpPr>
          <p:spPr>
            <a:xfrm>
              <a:off x="2311750" y="2118075"/>
              <a:ext cx="53625" cy="36075"/>
            </a:xfrm>
            <a:custGeom>
              <a:avLst/>
              <a:gdLst/>
              <a:ahLst/>
              <a:cxnLst/>
              <a:rect l="l" t="t" r="r" b="b"/>
              <a:pathLst>
                <a:path w="2145" h="1443" extrusionOk="0">
                  <a:moveTo>
                    <a:pt x="2145" y="74"/>
                  </a:moveTo>
                  <a:lnTo>
                    <a:pt x="2034" y="259"/>
                  </a:lnTo>
                  <a:lnTo>
                    <a:pt x="1886" y="370"/>
                  </a:lnTo>
                  <a:lnTo>
                    <a:pt x="1590" y="518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442"/>
                  </a:lnTo>
                  <a:lnTo>
                    <a:pt x="0" y="1368"/>
                  </a:lnTo>
                  <a:lnTo>
                    <a:pt x="0" y="1368"/>
                  </a:lnTo>
                  <a:lnTo>
                    <a:pt x="0" y="1331"/>
                  </a:lnTo>
                  <a:cubicBezTo>
                    <a:pt x="0" y="1294"/>
                    <a:pt x="0" y="1294"/>
                    <a:pt x="37" y="1294"/>
                  </a:cubicBezTo>
                  <a:lnTo>
                    <a:pt x="1516" y="407"/>
                  </a:lnTo>
                  <a:lnTo>
                    <a:pt x="1775" y="259"/>
                  </a:lnTo>
                  <a:lnTo>
                    <a:pt x="1923" y="185"/>
                  </a:lnTo>
                  <a:lnTo>
                    <a:pt x="2034" y="148"/>
                  </a:lnTo>
                  <a:cubicBezTo>
                    <a:pt x="1960" y="0"/>
                    <a:pt x="2108" y="0"/>
                    <a:pt x="2145" y="74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02" name="Google Shape;19402;p63"/>
            <p:cNvSpPr/>
            <p:nvPr/>
          </p:nvSpPr>
          <p:spPr>
            <a:xfrm>
              <a:off x="2362575" y="2088500"/>
              <a:ext cx="53650" cy="36075"/>
            </a:xfrm>
            <a:custGeom>
              <a:avLst/>
              <a:gdLst/>
              <a:ahLst/>
              <a:cxnLst/>
              <a:rect l="l" t="t" r="r" b="b"/>
              <a:pathLst>
                <a:path w="2146" h="1443" extrusionOk="0">
                  <a:moveTo>
                    <a:pt x="2145" y="111"/>
                  </a:moveTo>
                  <a:lnTo>
                    <a:pt x="2034" y="296"/>
                  </a:lnTo>
                  <a:lnTo>
                    <a:pt x="1886" y="407"/>
                  </a:lnTo>
                  <a:lnTo>
                    <a:pt x="1591" y="518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42"/>
                  </a:lnTo>
                  <a:lnTo>
                    <a:pt x="1" y="1405"/>
                  </a:lnTo>
                  <a:lnTo>
                    <a:pt x="1" y="1405"/>
                  </a:lnTo>
                  <a:lnTo>
                    <a:pt x="1" y="1368"/>
                  </a:lnTo>
                  <a:cubicBezTo>
                    <a:pt x="1" y="1331"/>
                    <a:pt x="1" y="1331"/>
                    <a:pt x="38" y="1331"/>
                  </a:cubicBezTo>
                  <a:lnTo>
                    <a:pt x="1517" y="444"/>
                  </a:lnTo>
                  <a:lnTo>
                    <a:pt x="1775" y="296"/>
                  </a:lnTo>
                  <a:lnTo>
                    <a:pt x="1923" y="222"/>
                  </a:lnTo>
                  <a:lnTo>
                    <a:pt x="2034" y="148"/>
                  </a:lnTo>
                  <a:cubicBezTo>
                    <a:pt x="1960" y="0"/>
                    <a:pt x="2071" y="0"/>
                    <a:pt x="2145" y="111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03" name="Google Shape;19403;p63"/>
            <p:cNvSpPr/>
            <p:nvPr/>
          </p:nvSpPr>
          <p:spPr>
            <a:xfrm>
              <a:off x="2411575" y="2059850"/>
              <a:ext cx="54550" cy="35150"/>
            </a:xfrm>
            <a:custGeom>
              <a:avLst/>
              <a:gdLst/>
              <a:ahLst/>
              <a:cxnLst/>
              <a:rect l="l" t="t" r="r" b="b"/>
              <a:pathLst>
                <a:path w="2182" h="1406" extrusionOk="0">
                  <a:moveTo>
                    <a:pt x="2182" y="74"/>
                  </a:moveTo>
                  <a:lnTo>
                    <a:pt x="2034" y="259"/>
                  </a:lnTo>
                  <a:lnTo>
                    <a:pt x="1923" y="333"/>
                  </a:lnTo>
                  <a:lnTo>
                    <a:pt x="1627" y="481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405"/>
                  </a:lnTo>
                  <a:lnTo>
                    <a:pt x="0" y="1368"/>
                  </a:lnTo>
                  <a:lnTo>
                    <a:pt x="0" y="1368"/>
                  </a:lnTo>
                  <a:lnTo>
                    <a:pt x="0" y="1294"/>
                  </a:lnTo>
                  <a:cubicBezTo>
                    <a:pt x="0" y="1257"/>
                    <a:pt x="0" y="1257"/>
                    <a:pt x="74" y="1257"/>
                  </a:cubicBezTo>
                  <a:lnTo>
                    <a:pt x="1553" y="370"/>
                  </a:lnTo>
                  <a:lnTo>
                    <a:pt x="1812" y="259"/>
                  </a:lnTo>
                  <a:lnTo>
                    <a:pt x="1960" y="148"/>
                  </a:lnTo>
                  <a:lnTo>
                    <a:pt x="2034" y="111"/>
                  </a:lnTo>
                  <a:cubicBezTo>
                    <a:pt x="1997" y="0"/>
                    <a:pt x="2145" y="0"/>
                    <a:pt x="2182" y="74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04" name="Google Shape;19404;p63"/>
            <p:cNvSpPr/>
            <p:nvPr/>
          </p:nvSpPr>
          <p:spPr>
            <a:xfrm>
              <a:off x="2464250" y="2054300"/>
              <a:ext cx="21275" cy="12975"/>
            </a:xfrm>
            <a:custGeom>
              <a:avLst/>
              <a:gdLst/>
              <a:ahLst/>
              <a:cxnLst/>
              <a:rect l="l" t="t" r="r" b="b"/>
              <a:pathLst>
                <a:path w="851" h="519" extrusionOk="0">
                  <a:moveTo>
                    <a:pt x="592" y="148"/>
                  </a:move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1" y="407"/>
                  </a:lnTo>
                  <a:cubicBezTo>
                    <a:pt x="1" y="370"/>
                    <a:pt x="1" y="370"/>
                    <a:pt x="38" y="370"/>
                  </a:cubicBezTo>
                  <a:lnTo>
                    <a:pt x="481" y="111"/>
                  </a:lnTo>
                  <a:lnTo>
                    <a:pt x="629" y="111"/>
                  </a:lnTo>
                  <a:lnTo>
                    <a:pt x="851" y="111"/>
                  </a:lnTo>
                  <a:lnTo>
                    <a:pt x="851" y="111"/>
                  </a:lnTo>
                  <a:cubicBezTo>
                    <a:pt x="629" y="0"/>
                    <a:pt x="629" y="111"/>
                    <a:pt x="592" y="148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05" name="Google Shape;19405;p63"/>
            <p:cNvSpPr/>
            <p:nvPr/>
          </p:nvSpPr>
          <p:spPr>
            <a:xfrm>
              <a:off x="2140750" y="2045975"/>
              <a:ext cx="176575" cy="105400"/>
            </a:xfrm>
            <a:custGeom>
              <a:avLst/>
              <a:gdLst/>
              <a:ahLst/>
              <a:cxnLst/>
              <a:rect l="l" t="t" r="r" b="b"/>
              <a:pathLst>
                <a:path w="7063" h="4216" extrusionOk="0">
                  <a:moveTo>
                    <a:pt x="6951" y="4178"/>
                  </a:moveTo>
                  <a:lnTo>
                    <a:pt x="6951" y="4178"/>
                  </a:lnTo>
                  <a:lnTo>
                    <a:pt x="6951" y="4178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6951" y="4215"/>
                  </a:lnTo>
                  <a:lnTo>
                    <a:pt x="38" y="260"/>
                  </a:lnTo>
                  <a:cubicBezTo>
                    <a:pt x="38" y="260"/>
                    <a:pt x="1" y="186"/>
                    <a:pt x="38" y="112"/>
                  </a:cubicBezTo>
                  <a:cubicBezTo>
                    <a:pt x="75" y="1"/>
                    <a:pt x="186" y="75"/>
                    <a:pt x="186" y="75"/>
                  </a:cubicBezTo>
                  <a:lnTo>
                    <a:pt x="7062" y="4031"/>
                  </a:lnTo>
                  <a:cubicBezTo>
                    <a:pt x="6951" y="4067"/>
                    <a:pt x="6951" y="4141"/>
                    <a:pt x="6951" y="4178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06" name="Google Shape;19406;p63"/>
            <p:cNvSpPr/>
            <p:nvPr/>
          </p:nvSpPr>
          <p:spPr>
            <a:xfrm>
              <a:off x="2462400" y="2042275"/>
              <a:ext cx="38850" cy="22225"/>
            </a:xfrm>
            <a:custGeom>
              <a:avLst/>
              <a:gdLst/>
              <a:ahLst/>
              <a:cxnLst/>
              <a:rect l="l" t="t" r="r" b="b"/>
              <a:pathLst>
                <a:path w="1554" h="889" extrusionOk="0">
                  <a:moveTo>
                    <a:pt x="1036" y="1"/>
                  </a:moveTo>
                  <a:lnTo>
                    <a:pt x="1" y="629"/>
                  </a:lnTo>
                  <a:lnTo>
                    <a:pt x="518" y="888"/>
                  </a:lnTo>
                  <a:lnTo>
                    <a:pt x="1553" y="334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07" name="Google Shape;19407;p63"/>
            <p:cNvSpPr/>
            <p:nvPr/>
          </p:nvSpPr>
          <p:spPr>
            <a:xfrm>
              <a:off x="2489200" y="2039500"/>
              <a:ext cx="24075" cy="33300"/>
            </a:xfrm>
            <a:custGeom>
              <a:avLst/>
              <a:gdLst/>
              <a:ahLst/>
              <a:cxnLst/>
              <a:rect l="l" t="t" r="r" b="b"/>
              <a:pathLst>
                <a:path w="963" h="1332" extrusionOk="0">
                  <a:moveTo>
                    <a:pt x="962" y="1"/>
                  </a:moveTo>
                  <a:lnTo>
                    <a:pt x="1" y="555"/>
                  </a:lnTo>
                  <a:lnTo>
                    <a:pt x="1" y="1332"/>
                  </a:lnTo>
                  <a:lnTo>
                    <a:pt x="962" y="740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08" name="Google Shape;19408;p63"/>
            <p:cNvSpPr/>
            <p:nvPr/>
          </p:nvSpPr>
          <p:spPr>
            <a:xfrm>
              <a:off x="2475350" y="2045975"/>
              <a:ext cx="13875" cy="26825"/>
            </a:xfrm>
            <a:custGeom>
              <a:avLst/>
              <a:gdLst/>
              <a:ahLst/>
              <a:cxnLst/>
              <a:rect l="l" t="t" r="r" b="b"/>
              <a:pathLst>
                <a:path w="555" h="1073" extrusionOk="0">
                  <a:moveTo>
                    <a:pt x="0" y="1"/>
                  </a:moveTo>
                  <a:lnTo>
                    <a:pt x="0" y="740"/>
                  </a:lnTo>
                  <a:lnTo>
                    <a:pt x="555" y="1073"/>
                  </a:lnTo>
                  <a:lnTo>
                    <a:pt x="555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09" name="Google Shape;19409;p63"/>
            <p:cNvSpPr/>
            <p:nvPr/>
          </p:nvSpPr>
          <p:spPr>
            <a:xfrm>
              <a:off x="2475350" y="203120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1035" y="0"/>
                  </a:moveTo>
                  <a:lnTo>
                    <a:pt x="0" y="592"/>
                  </a:lnTo>
                  <a:lnTo>
                    <a:pt x="555" y="887"/>
                  </a:lnTo>
                  <a:lnTo>
                    <a:pt x="1516" y="333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10" name="Google Shape;19410;p63"/>
            <p:cNvSpPr/>
            <p:nvPr/>
          </p:nvSpPr>
          <p:spPr>
            <a:xfrm>
              <a:off x="2489200" y="2058000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962" y="0"/>
                  </a:moveTo>
                  <a:lnTo>
                    <a:pt x="1" y="592"/>
                  </a:lnTo>
                  <a:lnTo>
                    <a:pt x="518" y="888"/>
                  </a:lnTo>
                  <a:lnTo>
                    <a:pt x="1480" y="296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11" name="Google Shape;19411;p63"/>
            <p:cNvSpPr/>
            <p:nvPr/>
          </p:nvSpPr>
          <p:spPr>
            <a:xfrm>
              <a:off x="2515100" y="2054300"/>
              <a:ext cx="24975" cy="33300"/>
            </a:xfrm>
            <a:custGeom>
              <a:avLst/>
              <a:gdLst/>
              <a:ahLst/>
              <a:cxnLst/>
              <a:rect l="l" t="t" r="r" b="b"/>
              <a:pathLst>
                <a:path w="999" h="1332" extrusionOk="0">
                  <a:moveTo>
                    <a:pt x="998" y="0"/>
                  </a:moveTo>
                  <a:lnTo>
                    <a:pt x="0" y="555"/>
                  </a:lnTo>
                  <a:lnTo>
                    <a:pt x="0" y="1331"/>
                  </a:lnTo>
                  <a:lnTo>
                    <a:pt x="998" y="740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12" name="Google Shape;19412;p63"/>
            <p:cNvSpPr/>
            <p:nvPr/>
          </p:nvSpPr>
          <p:spPr>
            <a:xfrm>
              <a:off x="2502150" y="2061700"/>
              <a:ext cx="12975" cy="25900"/>
            </a:xfrm>
            <a:custGeom>
              <a:avLst/>
              <a:gdLst/>
              <a:ahLst/>
              <a:cxnLst/>
              <a:rect l="l" t="t" r="r" b="b"/>
              <a:pathLst>
                <a:path w="519" h="1036" extrusionOk="0">
                  <a:moveTo>
                    <a:pt x="0" y="0"/>
                  </a:moveTo>
                  <a:lnTo>
                    <a:pt x="0" y="740"/>
                  </a:lnTo>
                  <a:lnTo>
                    <a:pt x="518" y="1035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13" name="Google Shape;19413;p63"/>
            <p:cNvSpPr/>
            <p:nvPr/>
          </p:nvSpPr>
          <p:spPr>
            <a:xfrm>
              <a:off x="2502150" y="2045975"/>
              <a:ext cx="37925" cy="22225"/>
            </a:xfrm>
            <a:custGeom>
              <a:avLst/>
              <a:gdLst/>
              <a:ahLst/>
              <a:cxnLst/>
              <a:rect l="l" t="t" r="r" b="b"/>
              <a:pathLst>
                <a:path w="1517" h="889" extrusionOk="0">
                  <a:moveTo>
                    <a:pt x="962" y="1"/>
                  </a:moveTo>
                  <a:lnTo>
                    <a:pt x="0" y="629"/>
                  </a:lnTo>
                  <a:lnTo>
                    <a:pt x="518" y="888"/>
                  </a:lnTo>
                  <a:lnTo>
                    <a:pt x="1516" y="333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14" name="Google Shape;19414;p63"/>
            <p:cNvSpPr/>
            <p:nvPr/>
          </p:nvSpPr>
          <p:spPr>
            <a:xfrm>
              <a:off x="2428200" y="206355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62" y="0"/>
                  </a:moveTo>
                  <a:lnTo>
                    <a:pt x="1" y="555"/>
                  </a:lnTo>
                  <a:lnTo>
                    <a:pt x="518" y="887"/>
                  </a:lnTo>
                  <a:lnTo>
                    <a:pt x="1517" y="296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15" name="Google Shape;19415;p63"/>
            <p:cNvSpPr/>
            <p:nvPr/>
          </p:nvSpPr>
          <p:spPr>
            <a:xfrm>
              <a:off x="2453150" y="2059850"/>
              <a:ext cx="25925" cy="32375"/>
            </a:xfrm>
            <a:custGeom>
              <a:avLst/>
              <a:gdLst/>
              <a:ahLst/>
              <a:cxnLst/>
              <a:rect l="l" t="t" r="r" b="b"/>
              <a:pathLst>
                <a:path w="1037" h="1295" extrusionOk="0">
                  <a:moveTo>
                    <a:pt x="1036" y="0"/>
                  </a:moveTo>
                  <a:lnTo>
                    <a:pt x="1" y="555"/>
                  </a:lnTo>
                  <a:lnTo>
                    <a:pt x="1" y="1294"/>
                  </a:lnTo>
                  <a:lnTo>
                    <a:pt x="1036" y="740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16" name="Google Shape;19416;p63"/>
            <p:cNvSpPr/>
            <p:nvPr/>
          </p:nvSpPr>
          <p:spPr>
            <a:xfrm>
              <a:off x="2441150" y="2065400"/>
              <a:ext cx="12025" cy="26825"/>
            </a:xfrm>
            <a:custGeom>
              <a:avLst/>
              <a:gdLst/>
              <a:ahLst/>
              <a:cxnLst/>
              <a:rect l="l" t="t" r="r" b="b"/>
              <a:pathLst>
                <a:path w="481" h="1073" extrusionOk="0">
                  <a:moveTo>
                    <a:pt x="0" y="0"/>
                  </a:moveTo>
                  <a:lnTo>
                    <a:pt x="0" y="813"/>
                  </a:lnTo>
                  <a:lnTo>
                    <a:pt x="481" y="1072"/>
                  </a:lnTo>
                  <a:lnTo>
                    <a:pt x="481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17" name="Google Shape;19417;p63"/>
            <p:cNvSpPr/>
            <p:nvPr/>
          </p:nvSpPr>
          <p:spPr>
            <a:xfrm>
              <a:off x="2441150" y="2052450"/>
              <a:ext cx="37925" cy="21275"/>
            </a:xfrm>
            <a:custGeom>
              <a:avLst/>
              <a:gdLst/>
              <a:ahLst/>
              <a:cxnLst/>
              <a:rect l="l" t="t" r="r" b="b"/>
              <a:pathLst>
                <a:path w="1517" h="851" extrusionOk="0">
                  <a:moveTo>
                    <a:pt x="999" y="1"/>
                  </a:moveTo>
                  <a:lnTo>
                    <a:pt x="0" y="518"/>
                  </a:lnTo>
                  <a:lnTo>
                    <a:pt x="481" y="851"/>
                  </a:lnTo>
                  <a:lnTo>
                    <a:pt x="1516" y="296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18" name="Google Shape;19418;p63"/>
            <p:cNvSpPr/>
            <p:nvPr/>
          </p:nvSpPr>
          <p:spPr>
            <a:xfrm>
              <a:off x="2453150" y="2078325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1036" y="1"/>
                  </a:moveTo>
                  <a:lnTo>
                    <a:pt x="1" y="555"/>
                  </a:lnTo>
                  <a:lnTo>
                    <a:pt x="556" y="888"/>
                  </a:lnTo>
                  <a:lnTo>
                    <a:pt x="1554" y="29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19" name="Google Shape;19419;p63"/>
            <p:cNvSpPr/>
            <p:nvPr/>
          </p:nvSpPr>
          <p:spPr>
            <a:xfrm>
              <a:off x="2479975" y="2075550"/>
              <a:ext cx="24050" cy="32375"/>
            </a:xfrm>
            <a:custGeom>
              <a:avLst/>
              <a:gdLst/>
              <a:ahLst/>
              <a:cxnLst/>
              <a:rect l="l" t="t" r="r" b="b"/>
              <a:pathLst>
                <a:path w="962" h="1295" extrusionOk="0">
                  <a:moveTo>
                    <a:pt x="961" y="1"/>
                  </a:moveTo>
                  <a:lnTo>
                    <a:pt x="0" y="518"/>
                  </a:lnTo>
                  <a:lnTo>
                    <a:pt x="0" y="1295"/>
                  </a:lnTo>
                  <a:lnTo>
                    <a:pt x="961" y="740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20" name="Google Shape;19420;p63"/>
            <p:cNvSpPr/>
            <p:nvPr/>
          </p:nvSpPr>
          <p:spPr>
            <a:xfrm>
              <a:off x="2467025" y="2081100"/>
              <a:ext cx="12975" cy="26825"/>
            </a:xfrm>
            <a:custGeom>
              <a:avLst/>
              <a:gdLst/>
              <a:ahLst/>
              <a:cxnLst/>
              <a:rect l="l" t="t" r="r" b="b"/>
              <a:pathLst>
                <a:path w="519" h="1073" extrusionOk="0">
                  <a:moveTo>
                    <a:pt x="1" y="1"/>
                  </a:moveTo>
                  <a:lnTo>
                    <a:pt x="1" y="777"/>
                  </a:lnTo>
                  <a:lnTo>
                    <a:pt x="518" y="1073"/>
                  </a:lnTo>
                  <a:lnTo>
                    <a:pt x="518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21" name="Google Shape;19421;p63"/>
            <p:cNvSpPr/>
            <p:nvPr/>
          </p:nvSpPr>
          <p:spPr>
            <a:xfrm>
              <a:off x="2467025" y="2067250"/>
              <a:ext cx="37000" cy="21275"/>
            </a:xfrm>
            <a:custGeom>
              <a:avLst/>
              <a:gdLst/>
              <a:ahLst/>
              <a:cxnLst/>
              <a:rect l="l" t="t" r="r" b="b"/>
              <a:pathLst>
                <a:path w="1480" h="851" extrusionOk="0">
                  <a:moveTo>
                    <a:pt x="999" y="0"/>
                  </a:moveTo>
                  <a:lnTo>
                    <a:pt x="1" y="555"/>
                  </a:lnTo>
                  <a:lnTo>
                    <a:pt x="518" y="850"/>
                  </a:lnTo>
                  <a:lnTo>
                    <a:pt x="1479" y="333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22" name="Google Shape;19422;p63"/>
            <p:cNvSpPr/>
            <p:nvPr/>
          </p:nvSpPr>
          <p:spPr>
            <a:xfrm>
              <a:off x="2515100" y="2072775"/>
              <a:ext cx="37900" cy="22225"/>
            </a:xfrm>
            <a:custGeom>
              <a:avLst/>
              <a:gdLst/>
              <a:ahLst/>
              <a:cxnLst/>
              <a:rect l="l" t="t" r="r" b="b"/>
              <a:pathLst>
                <a:path w="1516" h="889" extrusionOk="0">
                  <a:moveTo>
                    <a:pt x="998" y="1"/>
                  </a:moveTo>
                  <a:lnTo>
                    <a:pt x="0" y="592"/>
                  </a:lnTo>
                  <a:lnTo>
                    <a:pt x="481" y="888"/>
                  </a:lnTo>
                  <a:lnTo>
                    <a:pt x="1516" y="334"/>
                  </a:lnTo>
                  <a:lnTo>
                    <a:pt x="998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23" name="Google Shape;19423;p63"/>
            <p:cNvSpPr/>
            <p:nvPr/>
          </p:nvSpPr>
          <p:spPr>
            <a:xfrm>
              <a:off x="2540975" y="2069075"/>
              <a:ext cx="24975" cy="34225"/>
            </a:xfrm>
            <a:custGeom>
              <a:avLst/>
              <a:gdLst/>
              <a:ahLst/>
              <a:cxnLst/>
              <a:rect l="l" t="t" r="r" b="b"/>
              <a:pathLst>
                <a:path w="999" h="1369" extrusionOk="0">
                  <a:moveTo>
                    <a:pt x="998" y="1"/>
                  </a:moveTo>
                  <a:lnTo>
                    <a:pt x="0" y="556"/>
                  </a:lnTo>
                  <a:lnTo>
                    <a:pt x="0" y="1369"/>
                  </a:lnTo>
                  <a:lnTo>
                    <a:pt x="998" y="740"/>
                  </a:lnTo>
                  <a:lnTo>
                    <a:pt x="998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24" name="Google Shape;19424;p63"/>
            <p:cNvSpPr/>
            <p:nvPr/>
          </p:nvSpPr>
          <p:spPr>
            <a:xfrm>
              <a:off x="2527100" y="2076475"/>
              <a:ext cx="13900" cy="26825"/>
            </a:xfrm>
            <a:custGeom>
              <a:avLst/>
              <a:gdLst/>
              <a:ahLst/>
              <a:cxnLst/>
              <a:rect l="l" t="t" r="r" b="b"/>
              <a:pathLst>
                <a:path w="556" h="1073" extrusionOk="0">
                  <a:moveTo>
                    <a:pt x="1" y="1"/>
                  </a:moveTo>
                  <a:lnTo>
                    <a:pt x="1" y="740"/>
                  </a:lnTo>
                  <a:lnTo>
                    <a:pt x="555" y="1073"/>
                  </a:lnTo>
                  <a:lnTo>
                    <a:pt x="555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25" name="Google Shape;19425;p63"/>
            <p:cNvSpPr/>
            <p:nvPr/>
          </p:nvSpPr>
          <p:spPr>
            <a:xfrm>
              <a:off x="2527100" y="2061700"/>
              <a:ext cx="38850" cy="21275"/>
            </a:xfrm>
            <a:custGeom>
              <a:avLst/>
              <a:gdLst/>
              <a:ahLst/>
              <a:cxnLst/>
              <a:rect l="l" t="t" r="r" b="b"/>
              <a:pathLst>
                <a:path w="1554" h="851" extrusionOk="0">
                  <a:moveTo>
                    <a:pt x="1036" y="0"/>
                  </a:moveTo>
                  <a:lnTo>
                    <a:pt x="1" y="592"/>
                  </a:lnTo>
                  <a:lnTo>
                    <a:pt x="555" y="851"/>
                  </a:lnTo>
                  <a:lnTo>
                    <a:pt x="1553" y="296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26" name="Google Shape;19426;p63"/>
            <p:cNvSpPr/>
            <p:nvPr/>
          </p:nvSpPr>
          <p:spPr>
            <a:xfrm>
              <a:off x="2540975" y="2087575"/>
              <a:ext cx="38825" cy="22200"/>
            </a:xfrm>
            <a:custGeom>
              <a:avLst/>
              <a:gdLst/>
              <a:ahLst/>
              <a:cxnLst/>
              <a:rect l="l" t="t" r="r" b="b"/>
              <a:pathLst>
                <a:path w="1553" h="888" extrusionOk="0">
                  <a:moveTo>
                    <a:pt x="998" y="0"/>
                  </a:moveTo>
                  <a:lnTo>
                    <a:pt x="0" y="629"/>
                  </a:lnTo>
                  <a:lnTo>
                    <a:pt x="518" y="888"/>
                  </a:lnTo>
                  <a:lnTo>
                    <a:pt x="1553" y="333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27" name="Google Shape;19427;p63"/>
            <p:cNvSpPr/>
            <p:nvPr/>
          </p:nvSpPr>
          <p:spPr>
            <a:xfrm>
              <a:off x="2566850" y="2084800"/>
              <a:ext cx="24975" cy="33300"/>
            </a:xfrm>
            <a:custGeom>
              <a:avLst/>
              <a:gdLst/>
              <a:ahLst/>
              <a:cxnLst/>
              <a:rect l="l" t="t" r="r" b="b"/>
              <a:pathLst>
                <a:path w="999" h="1332" extrusionOk="0">
                  <a:moveTo>
                    <a:pt x="999" y="0"/>
                  </a:moveTo>
                  <a:lnTo>
                    <a:pt x="0" y="555"/>
                  </a:lnTo>
                  <a:lnTo>
                    <a:pt x="0" y="1331"/>
                  </a:lnTo>
                  <a:lnTo>
                    <a:pt x="999" y="74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28" name="Google Shape;19428;p63"/>
            <p:cNvSpPr/>
            <p:nvPr/>
          </p:nvSpPr>
          <p:spPr>
            <a:xfrm>
              <a:off x="2553900" y="2091275"/>
              <a:ext cx="12975" cy="26825"/>
            </a:xfrm>
            <a:custGeom>
              <a:avLst/>
              <a:gdLst/>
              <a:ahLst/>
              <a:cxnLst/>
              <a:rect l="l" t="t" r="r" b="b"/>
              <a:pathLst>
                <a:path w="519" h="1073" extrusionOk="0">
                  <a:moveTo>
                    <a:pt x="1" y="0"/>
                  </a:moveTo>
                  <a:lnTo>
                    <a:pt x="1" y="740"/>
                  </a:lnTo>
                  <a:lnTo>
                    <a:pt x="518" y="1072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29" name="Google Shape;19429;p63"/>
            <p:cNvSpPr/>
            <p:nvPr/>
          </p:nvSpPr>
          <p:spPr>
            <a:xfrm>
              <a:off x="2553900" y="2076475"/>
              <a:ext cx="37925" cy="22225"/>
            </a:xfrm>
            <a:custGeom>
              <a:avLst/>
              <a:gdLst/>
              <a:ahLst/>
              <a:cxnLst/>
              <a:rect l="l" t="t" r="r" b="b"/>
              <a:pathLst>
                <a:path w="1517" h="889" extrusionOk="0">
                  <a:moveTo>
                    <a:pt x="1036" y="1"/>
                  </a:moveTo>
                  <a:lnTo>
                    <a:pt x="1" y="592"/>
                  </a:lnTo>
                  <a:lnTo>
                    <a:pt x="518" y="888"/>
                  </a:lnTo>
                  <a:lnTo>
                    <a:pt x="1517" y="333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30" name="Google Shape;19430;p63"/>
            <p:cNvSpPr/>
            <p:nvPr/>
          </p:nvSpPr>
          <p:spPr>
            <a:xfrm>
              <a:off x="2479975" y="2094050"/>
              <a:ext cx="37900" cy="21275"/>
            </a:xfrm>
            <a:custGeom>
              <a:avLst/>
              <a:gdLst/>
              <a:ahLst/>
              <a:cxnLst/>
              <a:rect l="l" t="t" r="r" b="b"/>
              <a:pathLst>
                <a:path w="1516" h="851" extrusionOk="0">
                  <a:moveTo>
                    <a:pt x="961" y="0"/>
                  </a:moveTo>
                  <a:lnTo>
                    <a:pt x="0" y="555"/>
                  </a:lnTo>
                  <a:lnTo>
                    <a:pt x="518" y="851"/>
                  </a:lnTo>
                  <a:lnTo>
                    <a:pt x="1516" y="259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31" name="Google Shape;19431;p63"/>
            <p:cNvSpPr/>
            <p:nvPr/>
          </p:nvSpPr>
          <p:spPr>
            <a:xfrm>
              <a:off x="2505850" y="2090350"/>
              <a:ext cx="24975" cy="32375"/>
            </a:xfrm>
            <a:custGeom>
              <a:avLst/>
              <a:gdLst/>
              <a:ahLst/>
              <a:cxnLst/>
              <a:rect l="l" t="t" r="r" b="b"/>
              <a:pathLst>
                <a:path w="999" h="1295" extrusionOk="0">
                  <a:moveTo>
                    <a:pt x="999" y="0"/>
                  </a:moveTo>
                  <a:lnTo>
                    <a:pt x="0" y="555"/>
                  </a:lnTo>
                  <a:lnTo>
                    <a:pt x="0" y="1294"/>
                  </a:lnTo>
                  <a:lnTo>
                    <a:pt x="999" y="74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32" name="Google Shape;19432;p63"/>
            <p:cNvSpPr/>
            <p:nvPr/>
          </p:nvSpPr>
          <p:spPr>
            <a:xfrm>
              <a:off x="2492900" y="2095900"/>
              <a:ext cx="12975" cy="26825"/>
            </a:xfrm>
            <a:custGeom>
              <a:avLst/>
              <a:gdLst/>
              <a:ahLst/>
              <a:cxnLst/>
              <a:rect l="l" t="t" r="r" b="b"/>
              <a:pathLst>
                <a:path w="519" h="1073" extrusionOk="0">
                  <a:moveTo>
                    <a:pt x="1" y="0"/>
                  </a:moveTo>
                  <a:lnTo>
                    <a:pt x="1" y="777"/>
                  </a:lnTo>
                  <a:lnTo>
                    <a:pt x="518" y="1072"/>
                  </a:lnTo>
                  <a:lnTo>
                    <a:pt x="518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33" name="Google Shape;19433;p63"/>
            <p:cNvSpPr/>
            <p:nvPr/>
          </p:nvSpPr>
          <p:spPr>
            <a:xfrm>
              <a:off x="2492900" y="208202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1"/>
                  </a:moveTo>
                  <a:lnTo>
                    <a:pt x="1" y="555"/>
                  </a:lnTo>
                  <a:lnTo>
                    <a:pt x="518" y="888"/>
                  </a:lnTo>
                  <a:lnTo>
                    <a:pt x="1517" y="333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34" name="Google Shape;19434;p63"/>
            <p:cNvSpPr/>
            <p:nvPr/>
          </p:nvSpPr>
          <p:spPr>
            <a:xfrm>
              <a:off x="2505850" y="2108825"/>
              <a:ext cx="37925" cy="22225"/>
            </a:xfrm>
            <a:custGeom>
              <a:avLst/>
              <a:gdLst/>
              <a:ahLst/>
              <a:cxnLst/>
              <a:rect l="l" t="t" r="r" b="b"/>
              <a:pathLst>
                <a:path w="1517" h="889" extrusionOk="0">
                  <a:moveTo>
                    <a:pt x="999" y="1"/>
                  </a:moveTo>
                  <a:lnTo>
                    <a:pt x="0" y="555"/>
                  </a:lnTo>
                  <a:lnTo>
                    <a:pt x="555" y="888"/>
                  </a:lnTo>
                  <a:lnTo>
                    <a:pt x="1516" y="260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35" name="Google Shape;19435;p63"/>
            <p:cNvSpPr/>
            <p:nvPr/>
          </p:nvSpPr>
          <p:spPr>
            <a:xfrm>
              <a:off x="2531725" y="2105125"/>
              <a:ext cx="25900" cy="32375"/>
            </a:xfrm>
            <a:custGeom>
              <a:avLst/>
              <a:gdLst/>
              <a:ahLst/>
              <a:cxnLst/>
              <a:rect l="l" t="t" r="r" b="b"/>
              <a:pathLst>
                <a:path w="1036" h="1295" extrusionOk="0">
                  <a:moveTo>
                    <a:pt x="1036" y="1"/>
                  </a:moveTo>
                  <a:lnTo>
                    <a:pt x="1" y="555"/>
                  </a:lnTo>
                  <a:lnTo>
                    <a:pt x="1" y="1295"/>
                  </a:lnTo>
                  <a:lnTo>
                    <a:pt x="1036" y="740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36" name="Google Shape;19436;p63"/>
            <p:cNvSpPr/>
            <p:nvPr/>
          </p:nvSpPr>
          <p:spPr>
            <a:xfrm>
              <a:off x="2519700" y="2110675"/>
              <a:ext cx="12050" cy="26825"/>
            </a:xfrm>
            <a:custGeom>
              <a:avLst/>
              <a:gdLst/>
              <a:ahLst/>
              <a:cxnLst/>
              <a:rect l="l" t="t" r="r" b="b"/>
              <a:pathLst>
                <a:path w="482" h="1073" extrusionOk="0">
                  <a:moveTo>
                    <a:pt x="1" y="1"/>
                  </a:moveTo>
                  <a:lnTo>
                    <a:pt x="1" y="814"/>
                  </a:lnTo>
                  <a:lnTo>
                    <a:pt x="482" y="1073"/>
                  </a:lnTo>
                  <a:lnTo>
                    <a:pt x="482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37" name="Google Shape;19437;p63"/>
            <p:cNvSpPr/>
            <p:nvPr/>
          </p:nvSpPr>
          <p:spPr>
            <a:xfrm>
              <a:off x="2519700" y="209682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62" y="0"/>
                  </a:moveTo>
                  <a:lnTo>
                    <a:pt x="1" y="555"/>
                  </a:lnTo>
                  <a:lnTo>
                    <a:pt x="482" y="887"/>
                  </a:lnTo>
                  <a:lnTo>
                    <a:pt x="1517" y="333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38" name="Google Shape;19438;p63"/>
            <p:cNvSpPr/>
            <p:nvPr/>
          </p:nvSpPr>
          <p:spPr>
            <a:xfrm>
              <a:off x="2566850" y="2103275"/>
              <a:ext cx="37925" cy="21300"/>
            </a:xfrm>
            <a:custGeom>
              <a:avLst/>
              <a:gdLst/>
              <a:ahLst/>
              <a:cxnLst/>
              <a:rect l="l" t="t" r="r" b="b"/>
              <a:pathLst>
                <a:path w="1517" h="852" extrusionOk="0">
                  <a:moveTo>
                    <a:pt x="999" y="1"/>
                  </a:moveTo>
                  <a:lnTo>
                    <a:pt x="0" y="592"/>
                  </a:lnTo>
                  <a:lnTo>
                    <a:pt x="555" y="851"/>
                  </a:lnTo>
                  <a:lnTo>
                    <a:pt x="1516" y="297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39" name="Google Shape;19439;p63"/>
            <p:cNvSpPr/>
            <p:nvPr/>
          </p:nvSpPr>
          <p:spPr>
            <a:xfrm>
              <a:off x="2593650" y="2099600"/>
              <a:ext cx="24050" cy="33275"/>
            </a:xfrm>
            <a:custGeom>
              <a:avLst/>
              <a:gdLst/>
              <a:ahLst/>
              <a:cxnLst/>
              <a:rect l="l" t="t" r="r" b="b"/>
              <a:pathLst>
                <a:path w="962" h="1331" extrusionOk="0">
                  <a:moveTo>
                    <a:pt x="962" y="0"/>
                  </a:moveTo>
                  <a:lnTo>
                    <a:pt x="1" y="555"/>
                  </a:lnTo>
                  <a:lnTo>
                    <a:pt x="1" y="1331"/>
                  </a:lnTo>
                  <a:lnTo>
                    <a:pt x="962" y="739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40" name="Google Shape;19440;p63"/>
            <p:cNvSpPr/>
            <p:nvPr/>
          </p:nvSpPr>
          <p:spPr>
            <a:xfrm>
              <a:off x="2580700" y="2106050"/>
              <a:ext cx="12975" cy="26825"/>
            </a:xfrm>
            <a:custGeom>
              <a:avLst/>
              <a:gdLst/>
              <a:ahLst/>
              <a:cxnLst/>
              <a:rect l="l" t="t" r="r" b="b"/>
              <a:pathLst>
                <a:path w="519" h="1073" extrusionOk="0">
                  <a:moveTo>
                    <a:pt x="1" y="1"/>
                  </a:moveTo>
                  <a:lnTo>
                    <a:pt x="1" y="740"/>
                  </a:lnTo>
                  <a:lnTo>
                    <a:pt x="519" y="1073"/>
                  </a:lnTo>
                  <a:lnTo>
                    <a:pt x="519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41" name="Google Shape;19441;p63"/>
            <p:cNvSpPr/>
            <p:nvPr/>
          </p:nvSpPr>
          <p:spPr>
            <a:xfrm>
              <a:off x="2580700" y="209127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962" y="0"/>
                  </a:moveTo>
                  <a:lnTo>
                    <a:pt x="1" y="592"/>
                  </a:lnTo>
                  <a:lnTo>
                    <a:pt x="519" y="888"/>
                  </a:lnTo>
                  <a:lnTo>
                    <a:pt x="1480" y="333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42" name="Google Shape;19442;p63"/>
            <p:cNvSpPr/>
            <p:nvPr/>
          </p:nvSpPr>
          <p:spPr>
            <a:xfrm>
              <a:off x="2593650" y="211807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62" y="0"/>
                  </a:moveTo>
                  <a:lnTo>
                    <a:pt x="1" y="592"/>
                  </a:lnTo>
                  <a:lnTo>
                    <a:pt x="481" y="888"/>
                  </a:lnTo>
                  <a:lnTo>
                    <a:pt x="1516" y="333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43" name="Google Shape;19443;p63"/>
            <p:cNvSpPr/>
            <p:nvPr/>
          </p:nvSpPr>
          <p:spPr>
            <a:xfrm>
              <a:off x="2618600" y="2114375"/>
              <a:ext cx="25900" cy="33300"/>
            </a:xfrm>
            <a:custGeom>
              <a:avLst/>
              <a:gdLst/>
              <a:ahLst/>
              <a:cxnLst/>
              <a:rect l="l" t="t" r="r" b="b"/>
              <a:pathLst>
                <a:path w="1036" h="1332" extrusionOk="0">
                  <a:moveTo>
                    <a:pt x="1036" y="1"/>
                  </a:moveTo>
                  <a:lnTo>
                    <a:pt x="1" y="555"/>
                  </a:lnTo>
                  <a:lnTo>
                    <a:pt x="1" y="1331"/>
                  </a:lnTo>
                  <a:lnTo>
                    <a:pt x="1036" y="740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44" name="Google Shape;19444;p63"/>
            <p:cNvSpPr/>
            <p:nvPr/>
          </p:nvSpPr>
          <p:spPr>
            <a:xfrm>
              <a:off x="2605675" y="2121775"/>
              <a:ext cx="12950" cy="25900"/>
            </a:xfrm>
            <a:custGeom>
              <a:avLst/>
              <a:gdLst/>
              <a:ahLst/>
              <a:cxnLst/>
              <a:rect l="l" t="t" r="r" b="b"/>
              <a:pathLst>
                <a:path w="518" h="1036" extrusionOk="0">
                  <a:moveTo>
                    <a:pt x="0" y="0"/>
                  </a:moveTo>
                  <a:lnTo>
                    <a:pt x="0" y="740"/>
                  </a:lnTo>
                  <a:lnTo>
                    <a:pt x="518" y="1035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45" name="Google Shape;19445;p63"/>
            <p:cNvSpPr/>
            <p:nvPr/>
          </p:nvSpPr>
          <p:spPr>
            <a:xfrm>
              <a:off x="2605675" y="2106050"/>
              <a:ext cx="38825" cy="22225"/>
            </a:xfrm>
            <a:custGeom>
              <a:avLst/>
              <a:gdLst/>
              <a:ahLst/>
              <a:cxnLst/>
              <a:rect l="l" t="t" r="r" b="b"/>
              <a:pathLst>
                <a:path w="1553" h="889" extrusionOk="0">
                  <a:moveTo>
                    <a:pt x="1035" y="1"/>
                  </a:moveTo>
                  <a:lnTo>
                    <a:pt x="0" y="629"/>
                  </a:lnTo>
                  <a:lnTo>
                    <a:pt x="518" y="888"/>
                  </a:lnTo>
                  <a:lnTo>
                    <a:pt x="1553" y="334"/>
                  </a:lnTo>
                  <a:lnTo>
                    <a:pt x="1035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46" name="Google Shape;19446;p63"/>
            <p:cNvSpPr/>
            <p:nvPr/>
          </p:nvSpPr>
          <p:spPr>
            <a:xfrm>
              <a:off x="2531725" y="2123625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1036" y="0"/>
                  </a:moveTo>
                  <a:lnTo>
                    <a:pt x="1" y="555"/>
                  </a:lnTo>
                  <a:lnTo>
                    <a:pt x="518" y="888"/>
                  </a:lnTo>
                  <a:lnTo>
                    <a:pt x="1553" y="296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47" name="Google Shape;19447;p63"/>
            <p:cNvSpPr/>
            <p:nvPr/>
          </p:nvSpPr>
          <p:spPr>
            <a:xfrm>
              <a:off x="2557600" y="2119925"/>
              <a:ext cx="24975" cy="32375"/>
            </a:xfrm>
            <a:custGeom>
              <a:avLst/>
              <a:gdLst/>
              <a:ahLst/>
              <a:cxnLst/>
              <a:rect l="l" t="t" r="r" b="b"/>
              <a:pathLst>
                <a:path w="999" h="1295" extrusionOk="0">
                  <a:moveTo>
                    <a:pt x="999" y="0"/>
                  </a:moveTo>
                  <a:lnTo>
                    <a:pt x="1" y="555"/>
                  </a:lnTo>
                  <a:lnTo>
                    <a:pt x="1" y="1294"/>
                  </a:lnTo>
                  <a:lnTo>
                    <a:pt x="999" y="74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48" name="Google Shape;19448;p63"/>
            <p:cNvSpPr/>
            <p:nvPr/>
          </p:nvSpPr>
          <p:spPr>
            <a:xfrm>
              <a:off x="2544675" y="2126400"/>
              <a:ext cx="12950" cy="25900"/>
            </a:xfrm>
            <a:custGeom>
              <a:avLst/>
              <a:gdLst/>
              <a:ahLst/>
              <a:cxnLst/>
              <a:rect l="l" t="t" r="r" b="b"/>
              <a:pathLst>
                <a:path w="518" h="1036" extrusionOk="0">
                  <a:moveTo>
                    <a:pt x="0" y="0"/>
                  </a:moveTo>
                  <a:lnTo>
                    <a:pt x="0" y="777"/>
                  </a:lnTo>
                  <a:lnTo>
                    <a:pt x="518" y="1035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49" name="Google Shape;19449;p63"/>
            <p:cNvSpPr/>
            <p:nvPr/>
          </p:nvSpPr>
          <p:spPr>
            <a:xfrm>
              <a:off x="2544675" y="2111600"/>
              <a:ext cx="37900" cy="22200"/>
            </a:xfrm>
            <a:custGeom>
              <a:avLst/>
              <a:gdLst/>
              <a:ahLst/>
              <a:cxnLst/>
              <a:rect l="l" t="t" r="r" b="b"/>
              <a:pathLst>
                <a:path w="1516" h="888" extrusionOk="0">
                  <a:moveTo>
                    <a:pt x="1035" y="1"/>
                  </a:moveTo>
                  <a:lnTo>
                    <a:pt x="0" y="592"/>
                  </a:lnTo>
                  <a:lnTo>
                    <a:pt x="518" y="888"/>
                  </a:lnTo>
                  <a:lnTo>
                    <a:pt x="1516" y="333"/>
                  </a:lnTo>
                  <a:lnTo>
                    <a:pt x="1035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50" name="Google Shape;19450;p63"/>
            <p:cNvSpPr/>
            <p:nvPr/>
          </p:nvSpPr>
          <p:spPr>
            <a:xfrm>
              <a:off x="2557600" y="2138400"/>
              <a:ext cx="37925" cy="22225"/>
            </a:xfrm>
            <a:custGeom>
              <a:avLst/>
              <a:gdLst/>
              <a:ahLst/>
              <a:cxnLst/>
              <a:rect l="l" t="t" r="r" b="b"/>
              <a:pathLst>
                <a:path w="1517" h="889" extrusionOk="0">
                  <a:moveTo>
                    <a:pt x="999" y="1"/>
                  </a:moveTo>
                  <a:lnTo>
                    <a:pt x="1" y="555"/>
                  </a:lnTo>
                  <a:lnTo>
                    <a:pt x="555" y="888"/>
                  </a:lnTo>
                  <a:lnTo>
                    <a:pt x="1516" y="297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51" name="Google Shape;19451;p63"/>
            <p:cNvSpPr/>
            <p:nvPr/>
          </p:nvSpPr>
          <p:spPr>
            <a:xfrm>
              <a:off x="2584400" y="2135625"/>
              <a:ext cx="25000" cy="32375"/>
            </a:xfrm>
            <a:custGeom>
              <a:avLst/>
              <a:gdLst/>
              <a:ahLst/>
              <a:cxnLst/>
              <a:rect l="l" t="t" r="r" b="b"/>
              <a:pathLst>
                <a:path w="1000" h="1295" extrusionOk="0">
                  <a:moveTo>
                    <a:pt x="999" y="1"/>
                  </a:moveTo>
                  <a:lnTo>
                    <a:pt x="1" y="555"/>
                  </a:lnTo>
                  <a:lnTo>
                    <a:pt x="1" y="1295"/>
                  </a:lnTo>
                  <a:lnTo>
                    <a:pt x="999" y="740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52" name="Google Shape;19452;p63"/>
            <p:cNvSpPr/>
            <p:nvPr/>
          </p:nvSpPr>
          <p:spPr>
            <a:xfrm>
              <a:off x="2571475" y="2141175"/>
              <a:ext cx="12950" cy="26825"/>
            </a:xfrm>
            <a:custGeom>
              <a:avLst/>
              <a:gdLst/>
              <a:ahLst/>
              <a:cxnLst/>
              <a:rect l="l" t="t" r="r" b="b"/>
              <a:pathLst>
                <a:path w="518" h="1073" extrusionOk="0">
                  <a:moveTo>
                    <a:pt x="0" y="1"/>
                  </a:moveTo>
                  <a:lnTo>
                    <a:pt x="0" y="777"/>
                  </a:lnTo>
                  <a:lnTo>
                    <a:pt x="518" y="1073"/>
                  </a:lnTo>
                  <a:lnTo>
                    <a:pt x="518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53" name="Google Shape;19453;p63"/>
            <p:cNvSpPr/>
            <p:nvPr/>
          </p:nvSpPr>
          <p:spPr>
            <a:xfrm>
              <a:off x="2571475" y="212732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61" y="0"/>
                  </a:moveTo>
                  <a:lnTo>
                    <a:pt x="0" y="555"/>
                  </a:lnTo>
                  <a:lnTo>
                    <a:pt x="518" y="887"/>
                  </a:lnTo>
                  <a:lnTo>
                    <a:pt x="1516" y="333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54" name="Google Shape;19454;p63"/>
            <p:cNvSpPr/>
            <p:nvPr/>
          </p:nvSpPr>
          <p:spPr>
            <a:xfrm>
              <a:off x="2333000" y="2118075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1036" y="0"/>
                  </a:moveTo>
                  <a:lnTo>
                    <a:pt x="1" y="555"/>
                  </a:lnTo>
                  <a:lnTo>
                    <a:pt x="555" y="888"/>
                  </a:lnTo>
                  <a:lnTo>
                    <a:pt x="1554" y="259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55" name="Google Shape;19455;p63"/>
            <p:cNvSpPr/>
            <p:nvPr/>
          </p:nvSpPr>
          <p:spPr>
            <a:xfrm>
              <a:off x="2359800" y="2114375"/>
              <a:ext cx="24075" cy="32375"/>
            </a:xfrm>
            <a:custGeom>
              <a:avLst/>
              <a:gdLst/>
              <a:ahLst/>
              <a:cxnLst/>
              <a:rect l="l" t="t" r="r" b="b"/>
              <a:pathLst>
                <a:path w="963" h="1295" extrusionOk="0">
                  <a:moveTo>
                    <a:pt x="962" y="1"/>
                  </a:moveTo>
                  <a:lnTo>
                    <a:pt x="1" y="555"/>
                  </a:lnTo>
                  <a:lnTo>
                    <a:pt x="1" y="1295"/>
                  </a:lnTo>
                  <a:lnTo>
                    <a:pt x="962" y="740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56" name="Google Shape;19456;p63"/>
            <p:cNvSpPr/>
            <p:nvPr/>
          </p:nvSpPr>
          <p:spPr>
            <a:xfrm>
              <a:off x="2346875" y="2121775"/>
              <a:ext cx="12950" cy="24975"/>
            </a:xfrm>
            <a:custGeom>
              <a:avLst/>
              <a:gdLst/>
              <a:ahLst/>
              <a:cxnLst/>
              <a:rect l="l" t="t" r="r" b="b"/>
              <a:pathLst>
                <a:path w="518" h="999" extrusionOk="0">
                  <a:moveTo>
                    <a:pt x="0" y="0"/>
                  </a:moveTo>
                  <a:lnTo>
                    <a:pt x="0" y="740"/>
                  </a:lnTo>
                  <a:lnTo>
                    <a:pt x="518" y="999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57" name="Google Shape;19457;p63"/>
            <p:cNvSpPr/>
            <p:nvPr/>
          </p:nvSpPr>
          <p:spPr>
            <a:xfrm>
              <a:off x="2346875" y="2106050"/>
              <a:ext cx="37000" cy="22225"/>
            </a:xfrm>
            <a:custGeom>
              <a:avLst/>
              <a:gdLst/>
              <a:ahLst/>
              <a:cxnLst/>
              <a:rect l="l" t="t" r="r" b="b"/>
              <a:pathLst>
                <a:path w="1480" h="889" extrusionOk="0">
                  <a:moveTo>
                    <a:pt x="999" y="1"/>
                  </a:moveTo>
                  <a:lnTo>
                    <a:pt x="0" y="629"/>
                  </a:lnTo>
                  <a:lnTo>
                    <a:pt x="518" y="888"/>
                  </a:lnTo>
                  <a:lnTo>
                    <a:pt x="1479" y="334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58" name="Google Shape;19458;p63"/>
            <p:cNvSpPr/>
            <p:nvPr/>
          </p:nvSpPr>
          <p:spPr>
            <a:xfrm>
              <a:off x="2359800" y="2132850"/>
              <a:ext cx="37925" cy="22225"/>
            </a:xfrm>
            <a:custGeom>
              <a:avLst/>
              <a:gdLst/>
              <a:ahLst/>
              <a:cxnLst/>
              <a:rect l="l" t="t" r="r" b="b"/>
              <a:pathLst>
                <a:path w="1517" h="889" extrusionOk="0">
                  <a:moveTo>
                    <a:pt x="962" y="1"/>
                  </a:moveTo>
                  <a:lnTo>
                    <a:pt x="1" y="556"/>
                  </a:lnTo>
                  <a:lnTo>
                    <a:pt x="519" y="888"/>
                  </a:lnTo>
                  <a:lnTo>
                    <a:pt x="1517" y="297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59" name="Google Shape;19459;p63"/>
            <p:cNvSpPr/>
            <p:nvPr/>
          </p:nvSpPr>
          <p:spPr>
            <a:xfrm>
              <a:off x="2385700" y="2129175"/>
              <a:ext cx="24975" cy="32375"/>
            </a:xfrm>
            <a:custGeom>
              <a:avLst/>
              <a:gdLst/>
              <a:ahLst/>
              <a:cxnLst/>
              <a:rect l="l" t="t" r="r" b="b"/>
              <a:pathLst>
                <a:path w="999" h="1295" extrusionOk="0">
                  <a:moveTo>
                    <a:pt x="998" y="0"/>
                  </a:moveTo>
                  <a:lnTo>
                    <a:pt x="0" y="555"/>
                  </a:lnTo>
                  <a:lnTo>
                    <a:pt x="0" y="1294"/>
                  </a:lnTo>
                  <a:lnTo>
                    <a:pt x="998" y="739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60" name="Google Shape;19460;p63"/>
            <p:cNvSpPr/>
            <p:nvPr/>
          </p:nvSpPr>
          <p:spPr>
            <a:xfrm>
              <a:off x="2372750" y="2136550"/>
              <a:ext cx="12975" cy="25000"/>
            </a:xfrm>
            <a:custGeom>
              <a:avLst/>
              <a:gdLst/>
              <a:ahLst/>
              <a:cxnLst/>
              <a:rect l="l" t="t" r="r" b="b"/>
              <a:pathLst>
                <a:path w="519" h="1000" extrusionOk="0">
                  <a:moveTo>
                    <a:pt x="1" y="1"/>
                  </a:moveTo>
                  <a:lnTo>
                    <a:pt x="1" y="740"/>
                  </a:lnTo>
                  <a:lnTo>
                    <a:pt x="518" y="999"/>
                  </a:lnTo>
                  <a:lnTo>
                    <a:pt x="518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61" name="Google Shape;19461;p63"/>
            <p:cNvSpPr/>
            <p:nvPr/>
          </p:nvSpPr>
          <p:spPr>
            <a:xfrm>
              <a:off x="2372750" y="2121775"/>
              <a:ext cx="37925" cy="21275"/>
            </a:xfrm>
            <a:custGeom>
              <a:avLst/>
              <a:gdLst/>
              <a:ahLst/>
              <a:cxnLst/>
              <a:rect l="l" t="t" r="r" b="b"/>
              <a:pathLst>
                <a:path w="1517" h="851" extrusionOk="0">
                  <a:moveTo>
                    <a:pt x="999" y="0"/>
                  </a:moveTo>
                  <a:lnTo>
                    <a:pt x="1" y="592"/>
                  </a:lnTo>
                  <a:lnTo>
                    <a:pt x="518" y="851"/>
                  </a:lnTo>
                  <a:lnTo>
                    <a:pt x="1516" y="29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62" name="Google Shape;19462;p63"/>
            <p:cNvSpPr/>
            <p:nvPr/>
          </p:nvSpPr>
          <p:spPr>
            <a:xfrm>
              <a:off x="2298800" y="2138400"/>
              <a:ext cx="37925" cy="21300"/>
            </a:xfrm>
            <a:custGeom>
              <a:avLst/>
              <a:gdLst/>
              <a:ahLst/>
              <a:cxnLst/>
              <a:rect l="l" t="t" r="r" b="b"/>
              <a:pathLst>
                <a:path w="1517" h="852" extrusionOk="0">
                  <a:moveTo>
                    <a:pt x="999" y="1"/>
                  </a:moveTo>
                  <a:lnTo>
                    <a:pt x="1" y="555"/>
                  </a:lnTo>
                  <a:lnTo>
                    <a:pt x="518" y="851"/>
                  </a:lnTo>
                  <a:lnTo>
                    <a:pt x="1517" y="297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63" name="Google Shape;19463;p63"/>
            <p:cNvSpPr/>
            <p:nvPr/>
          </p:nvSpPr>
          <p:spPr>
            <a:xfrm>
              <a:off x="2325625" y="2133775"/>
              <a:ext cx="24050" cy="34225"/>
            </a:xfrm>
            <a:custGeom>
              <a:avLst/>
              <a:gdLst/>
              <a:ahLst/>
              <a:cxnLst/>
              <a:rect l="l" t="t" r="r" b="b"/>
              <a:pathLst>
                <a:path w="962" h="1369" extrusionOk="0">
                  <a:moveTo>
                    <a:pt x="961" y="1"/>
                  </a:moveTo>
                  <a:lnTo>
                    <a:pt x="0" y="629"/>
                  </a:lnTo>
                  <a:lnTo>
                    <a:pt x="0" y="1369"/>
                  </a:lnTo>
                  <a:lnTo>
                    <a:pt x="961" y="814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64" name="Google Shape;19464;p63"/>
            <p:cNvSpPr/>
            <p:nvPr/>
          </p:nvSpPr>
          <p:spPr>
            <a:xfrm>
              <a:off x="2311750" y="2141175"/>
              <a:ext cx="13900" cy="26825"/>
            </a:xfrm>
            <a:custGeom>
              <a:avLst/>
              <a:gdLst/>
              <a:ahLst/>
              <a:cxnLst/>
              <a:rect l="l" t="t" r="r" b="b"/>
              <a:pathLst>
                <a:path w="556" h="1073" extrusionOk="0">
                  <a:moveTo>
                    <a:pt x="0" y="1"/>
                  </a:moveTo>
                  <a:lnTo>
                    <a:pt x="0" y="740"/>
                  </a:lnTo>
                  <a:lnTo>
                    <a:pt x="555" y="1073"/>
                  </a:lnTo>
                  <a:lnTo>
                    <a:pt x="555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65" name="Google Shape;19465;p63"/>
            <p:cNvSpPr/>
            <p:nvPr/>
          </p:nvSpPr>
          <p:spPr>
            <a:xfrm>
              <a:off x="2311750" y="212732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0"/>
                  </a:moveTo>
                  <a:lnTo>
                    <a:pt x="0" y="555"/>
                  </a:lnTo>
                  <a:lnTo>
                    <a:pt x="555" y="887"/>
                  </a:lnTo>
                  <a:lnTo>
                    <a:pt x="1516" y="259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66" name="Google Shape;19466;p63"/>
            <p:cNvSpPr/>
            <p:nvPr/>
          </p:nvSpPr>
          <p:spPr>
            <a:xfrm>
              <a:off x="2325625" y="2154125"/>
              <a:ext cx="36975" cy="20350"/>
            </a:xfrm>
            <a:custGeom>
              <a:avLst/>
              <a:gdLst/>
              <a:ahLst/>
              <a:cxnLst/>
              <a:rect l="l" t="t" r="r" b="b"/>
              <a:pathLst>
                <a:path w="1479" h="814" extrusionOk="0">
                  <a:moveTo>
                    <a:pt x="961" y="0"/>
                  </a:moveTo>
                  <a:lnTo>
                    <a:pt x="0" y="555"/>
                  </a:lnTo>
                  <a:lnTo>
                    <a:pt x="481" y="814"/>
                  </a:lnTo>
                  <a:lnTo>
                    <a:pt x="1479" y="259"/>
                  </a:lnTo>
                  <a:lnTo>
                    <a:pt x="96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67" name="Google Shape;19467;p63"/>
            <p:cNvSpPr/>
            <p:nvPr/>
          </p:nvSpPr>
          <p:spPr>
            <a:xfrm>
              <a:off x="2350575" y="2149500"/>
              <a:ext cx="25900" cy="33300"/>
            </a:xfrm>
            <a:custGeom>
              <a:avLst/>
              <a:gdLst/>
              <a:ahLst/>
              <a:cxnLst/>
              <a:rect l="l" t="t" r="r" b="b"/>
              <a:pathLst>
                <a:path w="1036" h="1332" extrusionOk="0">
                  <a:moveTo>
                    <a:pt x="1035" y="0"/>
                  </a:moveTo>
                  <a:lnTo>
                    <a:pt x="0" y="592"/>
                  </a:lnTo>
                  <a:lnTo>
                    <a:pt x="0" y="1331"/>
                  </a:lnTo>
                  <a:lnTo>
                    <a:pt x="1035" y="777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68" name="Google Shape;19468;p63"/>
            <p:cNvSpPr/>
            <p:nvPr/>
          </p:nvSpPr>
          <p:spPr>
            <a:xfrm>
              <a:off x="2337625" y="2155975"/>
              <a:ext cx="12975" cy="26825"/>
            </a:xfrm>
            <a:custGeom>
              <a:avLst/>
              <a:gdLst/>
              <a:ahLst/>
              <a:cxnLst/>
              <a:rect l="l" t="t" r="r" b="b"/>
              <a:pathLst>
                <a:path w="519" h="1073" extrusionOk="0">
                  <a:moveTo>
                    <a:pt x="1" y="0"/>
                  </a:moveTo>
                  <a:lnTo>
                    <a:pt x="1" y="740"/>
                  </a:lnTo>
                  <a:lnTo>
                    <a:pt x="518" y="1072"/>
                  </a:lnTo>
                  <a:lnTo>
                    <a:pt x="518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69" name="Google Shape;19469;p63"/>
            <p:cNvSpPr/>
            <p:nvPr/>
          </p:nvSpPr>
          <p:spPr>
            <a:xfrm>
              <a:off x="2337625" y="2142100"/>
              <a:ext cx="38850" cy="22200"/>
            </a:xfrm>
            <a:custGeom>
              <a:avLst/>
              <a:gdLst/>
              <a:ahLst/>
              <a:cxnLst/>
              <a:rect l="l" t="t" r="r" b="b"/>
              <a:pathLst>
                <a:path w="1554" h="888" extrusionOk="0">
                  <a:moveTo>
                    <a:pt x="999" y="1"/>
                  </a:moveTo>
                  <a:lnTo>
                    <a:pt x="1" y="555"/>
                  </a:lnTo>
                  <a:lnTo>
                    <a:pt x="518" y="888"/>
                  </a:lnTo>
                  <a:lnTo>
                    <a:pt x="1553" y="296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70" name="Google Shape;19470;p63"/>
            <p:cNvSpPr/>
            <p:nvPr/>
          </p:nvSpPr>
          <p:spPr>
            <a:xfrm>
              <a:off x="2385700" y="2147650"/>
              <a:ext cx="37900" cy="22200"/>
            </a:xfrm>
            <a:custGeom>
              <a:avLst/>
              <a:gdLst/>
              <a:ahLst/>
              <a:cxnLst/>
              <a:rect l="l" t="t" r="r" b="b"/>
              <a:pathLst>
                <a:path w="1516" h="888" extrusionOk="0">
                  <a:moveTo>
                    <a:pt x="998" y="0"/>
                  </a:moveTo>
                  <a:lnTo>
                    <a:pt x="0" y="555"/>
                  </a:lnTo>
                  <a:lnTo>
                    <a:pt x="555" y="888"/>
                  </a:lnTo>
                  <a:lnTo>
                    <a:pt x="1516" y="296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71" name="Google Shape;19471;p63"/>
            <p:cNvSpPr/>
            <p:nvPr/>
          </p:nvSpPr>
          <p:spPr>
            <a:xfrm>
              <a:off x="2411575" y="2144875"/>
              <a:ext cx="24975" cy="32375"/>
            </a:xfrm>
            <a:custGeom>
              <a:avLst/>
              <a:gdLst/>
              <a:ahLst/>
              <a:cxnLst/>
              <a:rect l="l" t="t" r="r" b="b"/>
              <a:pathLst>
                <a:path w="999" h="1295" extrusionOk="0">
                  <a:moveTo>
                    <a:pt x="999" y="1"/>
                  </a:moveTo>
                  <a:lnTo>
                    <a:pt x="0" y="555"/>
                  </a:lnTo>
                  <a:lnTo>
                    <a:pt x="0" y="1295"/>
                  </a:lnTo>
                  <a:lnTo>
                    <a:pt x="999" y="740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72" name="Google Shape;19472;p63"/>
            <p:cNvSpPr/>
            <p:nvPr/>
          </p:nvSpPr>
          <p:spPr>
            <a:xfrm>
              <a:off x="2399550" y="2151350"/>
              <a:ext cx="12050" cy="25900"/>
            </a:xfrm>
            <a:custGeom>
              <a:avLst/>
              <a:gdLst/>
              <a:ahLst/>
              <a:cxnLst/>
              <a:rect l="l" t="t" r="r" b="b"/>
              <a:pathLst>
                <a:path w="482" h="1036" extrusionOk="0">
                  <a:moveTo>
                    <a:pt x="1" y="0"/>
                  </a:moveTo>
                  <a:lnTo>
                    <a:pt x="1" y="740"/>
                  </a:lnTo>
                  <a:lnTo>
                    <a:pt x="481" y="1036"/>
                  </a:lnTo>
                  <a:lnTo>
                    <a:pt x="481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73" name="Google Shape;19473;p63"/>
            <p:cNvSpPr/>
            <p:nvPr/>
          </p:nvSpPr>
          <p:spPr>
            <a:xfrm>
              <a:off x="2399550" y="2136550"/>
              <a:ext cx="37000" cy="22225"/>
            </a:xfrm>
            <a:custGeom>
              <a:avLst/>
              <a:gdLst/>
              <a:ahLst/>
              <a:cxnLst/>
              <a:rect l="l" t="t" r="r" b="b"/>
              <a:pathLst>
                <a:path w="1480" h="889" extrusionOk="0">
                  <a:moveTo>
                    <a:pt x="962" y="1"/>
                  </a:moveTo>
                  <a:lnTo>
                    <a:pt x="1" y="592"/>
                  </a:lnTo>
                  <a:lnTo>
                    <a:pt x="481" y="888"/>
                  </a:lnTo>
                  <a:lnTo>
                    <a:pt x="1480" y="334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74" name="Google Shape;19474;p63"/>
            <p:cNvSpPr/>
            <p:nvPr/>
          </p:nvSpPr>
          <p:spPr>
            <a:xfrm>
              <a:off x="2411575" y="2163350"/>
              <a:ext cx="38850" cy="21300"/>
            </a:xfrm>
            <a:custGeom>
              <a:avLst/>
              <a:gdLst/>
              <a:ahLst/>
              <a:cxnLst/>
              <a:rect l="l" t="t" r="r" b="b"/>
              <a:pathLst>
                <a:path w="1554" h="852" extrusionOk="0">
                  <a:moveTo>
                    <a:pt x="999" y="1"/>
                  </a:moveTo>
                  <a:lnTo>
                    <a:pt x="0" y="556"/>
                  </a:lnTo>
                  <a:lnTo>
                    <a:pt x="518" y="851"/>
                  </a:lnTo>
                  <a:lnTo>
                    <a:pt x="1553" y="260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75" name="Google Shape;19475;p63"/>
            <p:cNvSpPr/>
            <p:nvPr/>
          </p:nvSpPr>
          <p:spPr>
            <a:xfrm>
              <a:off x="2437450" y="2159675"/>
              <a:ext cx="24975" cy="32375"/>
            </a:xfrm>
            <a:custGeom>
              <a:avLst/>
              <a:gdLst/>
              <a:ahLst/>
              <a:cxnLst/>
              <a:rect l="l" t="t" r="r" b="b"/>
              <a:pathLst>
                <a:path w="999" h="1295" extrusionOk="0">
                  <a:moveTo>
                    <a:pt x="999" y="0"/>
                  </a:moveTo>
                  <a:lnTo>
                    <a:pt x="0" y="555"/>
                  </a:lnTo>
                  <a:lnTo>
                    <a:pt x="0" y="1294"/>
                  </a:lnTo>
                  <a:lnTo>
                    <a:pt x="999" y="74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76" name="Google Shape;19476;p63"/>
            <p:cNvSpPr/>
            <p:nvPr/>
          </p:nvSpPr>
          <p:spPr>
            <a:xfrm>
              <a:off x="2424500" y="2166125"/>
              <a:ext cx="12975" cy="25925"/>
            </a:xfrm>
            <a:custGeom>
              <a:avLst/>
              <a:gdLst/>
              <a:ahLst/>
              <a:cxnLst/>
              <a:rect l="l" t="t" r="r" b="b"/>
              <a:pathLst>
                <a:path w="519" h="1037" extrusionOk="0">
                  <a:moveTo>
                    <a:pt x="1" y="1"/>
                  </a:moveTo>
                  <a:lnTo>
                    <a:pt x="1" y="740"/>
                  </a:lnTo>
                  <a:lnTo>
                    <a:pt x="518" y="1036"/>
                  </a:lnTo>
                  <a:lnTo>
                    <a:pt x="51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77" name="Google Shape;19477;p63"/>
            <p:cNvSpPr/>
            <p:nvPr/>
          </p:nvSpPr>
          <p:spPr>
            <a:xfrm>
              <a:off x="2424500" y="215135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1036" y="0"/>
                  </a:moveTo>
                  <a:lnTo>
                    <a:pt x="1" y="592"/>
                  </a:lnTo>
                  <a:lnTo>
                    <a:pt x="518" y="888"/>
                  </a:lnTo>
                  <a:lnTo>
                    <a:pt x="1517" y="333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78" name="Google Shape;19478;p63"/>
            <p:cNvSpPr/>
            <p:nvPr/>
          </p:nvSpPr>
          <p:spPr>
            <a:xfrm>
              <a:off x="2350575" y="2168900"/>
              <a:ext cx="37925" cy="20375"/>
            </a:xfrm>
            <a:custGeom>
              <a:avLst/>
              <a:gdLst/>
              <a:ahLst/>
              <a:cxnLst/>
              <a:rect l="l" t="t" r="r" b="b"/>
              <a:pathLst>
                <a:path w="1517" h="815" extrusionOk="0">
                  <a:moveTo>
                    <a:pt x="1035" y="1"/>
                  </a:moveTo>
                  <a:lnTo>
                    <a:pt x="0" y="555"/>
                  </a:lnTo>
                  <a:lnTo>
                    <a:pt x="518" y="814"/>
                  </a:lnTo>
                  <a:lnTo>
                    <a:pt x="1516" y="260"/>
                  </a:lnTo>
                  <a:lnTo>
                    <a:pt x="1035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79" name="Google Shape;19479;p63"/>
            <p:cNvSpPr/>
            <p:nvPr/>
          </p:nvSpPr>
          <p:spPr>
            <a:xfrm>
              <a:off x="2377375" y="2164275"/>
              <a:ext cx="24050" cy="33300"/>
            </a:xfrm>
            <a:custGeom>
              <a:avLst/>
              <a:gdLst/>
              <a:ahLst/>
              <a:cxnLst/>
              <a:rect l="l" t="t" r="r" b="b"/>
              <a:pathLst>
                <a:path w="962" h="1332" extrusionOk="0">
                  <a:moveTo>
                    <a:pt x="962" y="1"/>
                  </a:moveTo>
                  <a:lnTo>
                    <a:pt x="0" y="593"/>
                  </a:lnTo>
                  <a:lnTo>
                    <a:pt x="0" y="1332"/>
                  </a:lnTo>
                  <a:lnTo>
                    <a:pt x="962" y="777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80" name="Google Shape;19480;p63"/>
            <p:cNvSpPr/>
            <p:nvPr/>
          </p:nvSpPr>
          <p:spPr>
            <a:xfrm>
              <a:off x="2363500" y="2170750"/>
              <a:ext cx="13900" cy="26825"/>
            </a:xfrm>
            <a:custGeom>
              <a:avLst/>
              <a:gdLst/>
              <a:ahLst/>
              <a:cxnLst/>
              <a:rect l="l" t="t" r="r" b="b"/>
              <a:pathLst>
                <a:path w="556" h="1073" extrusionOk="0">
                  <a:moveTo>
                    <a:pt x="1" y="1"/>
                  </a:moveTo>
                  <a:lnTo>
                    <a:pt x="1" y="740"/>
                  </a:lnTo>
                  <a:lnTo>
                    <a:pt x="555" y="1073"/>
                  </a:lnTo>
                  <a:lnTo>
                    <a:pt x="555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81" name="Google Shape;19481;p63"/>
            <p:cNvSpPr/>
            <p:nvPr/>
          </p:nvSpPr>
          <p:spPr>
            <a:xfrm>
              <a:off x="2363500" y="215690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0"/>
                  </a:moveTo>
                  <a:lnTo>
                    <a:pt x="1" y="555"/>
                  </a:lnTo>
                  <a:lnTo>
                    <a:pt x="555" y="888"/>
                  </a:lnTo>
                  <a:lnTo>
                    <a:pt x="1517" y="29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82" name="Google Shape;19482;p63"/>
            <p:cNvSpPr/>
            <p:nvPr/>
          </p:nvSpPr>
          <p:spPr>
            <a:xfrm>
              <a:off x="2377375" y="2183700"/>
              <a:ext cx="37000" cy="21275"/>
            </a:xfrm>
            <a:custGeom>
              <a:avLst/>
              <a:gdLst/>
              <a:ahLst/>
              <a:cxnLst/>
              <a:rect l="l" t="t" r="r" b="b"/>
              <a:pathLst>
                <a:path w="1480" h="851" extrusionOk="0">
                  <a:moveTo>
                    <a:pt x="962" y="0"/>
                  </a:moveTo>
                  <a:lnTo>
                    <a:pt x="0" y="555"/>
                  </a:lnTo>
                  <a:lnTo>
                    <a:pt x="518" y="851"/>
                  </a:lnTo>
                  <a:lnTo>
                    <a:pt x="1479" y="296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83" name="Google Shape;19483;p63"/>
            <p:cNvSpPr/>
            <p:nvPr/>
          </p:nvSpPr>
          <p:spPr>
            <a:xfrm>
              <a:off x="2402325" y="2179075"/>
              <a:ext cx="25900" cy="33300"/>
            </a:xfrm>
            <a:custGeom>
              <a:avLst/>
              <a:gdLst/>
              <a:ahLst/>
              <a:cxnLst/>
              <a:rect l="l" t="t" r="r" b="b"/>
              <a:pathLst>
                <a:path w="1036" h="1332" extrusionOk="0">
                  <a:moveTo>
                    <a:pt x="1036" y="1"/>
                  </a:moveTo>
                  <a:lnTo>
                    <a:pt x="1" y="592"/>
                  </a:lnTo>
                  <a:lnTo>
                    <a:pt x="1" y="1331"/>
                  </a:lnTo>
                  <a:lnTo>
                    <a:pt x="1036" y="777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84" name="Google Shape;19484;p63"/>
            <p:cNvSpPr/>
            <p:nvPr/>
          </p:nvSpPr>
          <p:spPr>
            <a:xfrm>
              <a:off x="2390300" y="2186475"/>
              <a:ext cx="12050" cy="25900"/>
            </a:xfrm>
            <a:custGeom>
              <a:avLst/>
              <a:gdLst/>
              <a:ahLst/>
              <a:cxnLst/>
              <a:rect l="l" t="t" r="r" b="b"/>
              <a:pathLst>
                <a:path w="482" h="1036" extrusionOk="0">
                  <a:moveTo>
                    <a:pt x="1" y="0"/>
                  </a:moveTo>
                  <a:lnTo>
                    <a:pt x="1" y="740"/>
                  </a:lnTo>
                  <a:lnTo>
                    <a:pt x="482" y="1035"/>
                  </a:lnTo>
                  <a:lnTo>
                    <a:pt x="482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85" name="Google Shape;19485;p63"/>
            <p:cNvSpPr/>
            <p:nvPr/>
          </p:nvSpPr>
          <p:spPr>
            <a:xfrm>
              <a:off x="2390300" y="2172600"/>
              <a:ext cx="37925" cy="21300"/>
            </a:xfrm>
            <a:custGeom>
              <a:avLst/>
              <a:gdLst/>
              <a:ahLst/>
              <a:cxnLst/>
              <a:rect l="l" t="t" r="r" b="b"/>
              <a:pathLst>
                <a:path w="1517" h="852" extrusionOk="0">
                  <a:moveTo>
                    <a:pt x="962" y="1"/>
                  </a:moveTo>
                  <a:lnTo>
                    <a:pt x="1" y="555"/>
                  </a:lnTo>
                  <a:lnTo>
                    <a:pt x="482" y="851"/>
                  </a:lnTo>
                  <a:lnTo>
                    <a:pt x="1517" y="260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86" name="Google Shape;19486;p63"/>
            <p:cNvSpPr/>
            <p:nvPr/>
          </p:nvSpPr>
          <p:spPr>
            <a:xfrm>
              <a:off x="2437450" y="217815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1"/>
                  </a:moveTo>
                  <a:lnTo>
                    <a:pt x="0" y="555"/>
                  </a:lnTo>
                  <a:lnTo>
                    <a:pt x="555" y="888"/>
                  </a:lnTo>
                  <a:lnTo>
                    <a:pt x="1516" y="259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87" name="Google Shape;19487;p63"/>
            <p:cNvSpPr/>
            <p:nvPr/>
          </p:nvSpPr>
          <p:spPr>
            <a:xfrm>
              <a:off x="2464250" y="2174450"/>
              <a:ext cx="24975" cy="32375"/>
            </a:xfrm>
            <a:custGeom>
              <a:avLst/>
              <a:gdLst/>
              <a:ahLst/>
              <a:cxnLst/>
              <a:rect l="l" t="t" r="r" b="b"/>
              <a:pathLst>
                <a:path w="999" h="1295" extrusionOk="0">
                  <a:moveTo>
                    <a:pt x="999" y="1"/>
                  </a:moveTo>
                  <a:lnTo>
                    <a:pt x="1" y="555"/>
                  </a:lnTo>
                  <a:lnTo>
                    <a:pt x="1" y="1295"/>
                  </a:lnTo>
                  <a:lnTo>
                    <a:pt x="999" y="740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88" name="Google Shape;19488;p63"/>
            <p:cNvSpPr/>
            <p:nvPr/>
          </p:nvSpPr>
          <p:spPr>
            <a:xfrm>
              <a:off x="2451325" y="2181850"/>
              <a:ext cx="12950" cy="24975"/>
            </a:xfrm>
            <a:custGeom>
              <a:avLst/>
              <a:gdLst/>
              <a:ahLst/>
              <a:cxnLst/>
              <a:rect l="l" t="t" r="r" b="b"/>
              <a:pathLst>
                <a:path w="518" h="999" extrusionOk="0">
                  <a:moveTo>
                    <a:pt x="0" y="0"/>
                  </a:moveTo>
                  <a:lnTo>
                    <a:pt x="0" y="740"/>
                  </a:lnTo>
                  <a:lnTo>
                    <a:pt x="518" y="999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89" name="Google Shape;19489;p63"/>
            <p:cNvSpPr/>
            <p:nvPr/>
          </p:nvSpPr>
          <p:spPr>
            <a:xfrm>
              <a:off x="2451325" y="2166125"/>
              <a:ext cx="37900" cy="22225"/>
            </a:xfrm>
            <a:custGeom>
              <a:avLst/>
              <a:gdLst/>
              <a:ahLst/>
              <a:cxnLst/>
              <a:rect l="l" t="t" r="r" b="b"/>
              <a:pathLst>
                <a:path w="1516" h="889" extrusionOk="0">
                  <a:moveTo>
                    <a:pt x="961" y="1"/>
                  </a:moveTo>
                  <a:lnTo>
                    <a:pt x="0" y="629"/>
                  </a:lnTo>
                  <a:lnTo>
                    <a:pt x="518" y="888"/>
                  </a:lnTo>
                  <a:lnTo>
                    <a:pt x="1516" y="334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90" name="Google Shape;19490;p63"/>
            <p:cNvSpPr/>
            <p:nvPr/>
          </p:nvSpPr>
          <p:spPr>
            <a:xfrm>
              <a:off x="2464250" y="2192950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0"/>
                  </a:moveTo>
                  <a:lnTo>
                    <a:pt x="1" y="555"/>
                  </a:lnTo>
                  <a:lnTo>
                    <a:pt x="481" y="887"/>
                  </a:lnTo>
                  <a:lnTo>
                    <a:pt x="1516" y="29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91" name="Google Shape;19491;p63"/>
            <p:cNvSpPr/>
            <p:nvPr/>
          </p:nvSpPr>
          <p:spPr>
            <a:xfrm>
              <a:off x="2490125" y="2189250"/>
              <a:ext cx="25000" cy="32375"/>
            </a:xfrm>
            <a:custGeom>
              <a:avLst/>
              <a:gdLst/>
              <a:ahLst/>
              <a:cxnLst/>
              <a:rect l="l" t="t" r="r" b="b"/>
              <a:pathLst>
                <a:path w="1000" h="1295" extrusionOk="0">
                  <a:moveTo>
                    <a:pt x="999" y="0"/>
                  </a:moveTo>
                  <a:lnTo>
                    <a:pt x="1" y="555"/>
                  </a:lnTo>
                  <a:lnTo>
                    <a:pt x="1" y="1294"/>
                  </a:lnTo>
                  <a:lnTo>
                    <a:pt x="999" y="740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92" name="Google Shape;19492;p63"/>
            <p:cNvSpPr/>
            <p:nvPr/>
          </p:nvSpPr>
          <p:spPr>
            <a:xfrm>
              <a:off x="2476275" y="2196625"/>
              <a:ext cx="13875" cy="25000"/>
            </a:xfrm>
            <a:custGeom>
              <a:avLst/>
              <a:gdLst/>
              <a:ahLst/>
              <a:cxnLst/>
              <a:rect l="l" t="t" r="r" b="b"/>
              <a:pathLst>
                <a:path w="555" h="1000" extrusionOk="0">
                  <a:moveTo>
                    <a:pt x="0" y="1"/>
                  </a:moveTo>
                  <a:lnTo>
                    <a:pt x="0" y="740"/>
                  </a:lnTo>
                  <a:lnTo>
                    <a:pt x="555" y="999"/>
                  </a:lnTo>
                  <a:lnTo>
                    <a:pt x="555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93" name="Google Shape;19493;p63"/>
            <p:cNvSpPr/>
            <p:nvPr/>
          </p:nvSpPr>
          <p:spPr>
            <a:xfrm>
              <a:off x="2476275" y="2181850"/>
              <a:ext cx="38850" cy="21275"/>
            </a:xfrm>
            <a:custGeom>
              <a:avLst/>
              <a:gdLst/>
              <a:ahLst/>
              <a:cxnLst/>
              <a:rect l="l" t="t" r="r" b="b"/>
              <a:pathLst>
                <a:path w="1554" h="851" extrusionOk="0">
                  <a:moveTo>
                    <a:pt x="1035" y="0"/>
                  </a:moveTo>
                  <a:lnTo>
                    <a:pt x="0" y="592"/>
                  </a:lnTo>
                  <a:lnTo>
                    <a:pt x="555" y="851"/>
                  </a:lnTo>
                  <a:lnTo>
                    <a:pt x="1553" y="296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94" name="Google Shape;19494;p63"/>
            <p:cNvSpPr/>
            <p:nvPr/>
          </p:nvSpPr>
          <p:spPr>
            <a:xfrm>
              <a:off x="2402325" y="2198475"/>
              <a:ext cx="38850" cy="21300"/>
            </a:xfrm>
            <a:custGeom>
              <a:avLst/>
              <a:gdLst/>
              <a:ahLst/>
              <a:cxnLst/>
              <a:rect l="l" t="t" r="r" b="b"/>
              <a:pathLst>
                <a:path w="1554" h="852" extrusionOk="0">
                  <a:moveTo>
                    <a:pt x="1036" y="1"/>
                  </a:moveTo>
                  <a:lnTo>
                    <a:pt x="1" y="555"/>
                  </a:lnTo>
                  <a:lnTo>
                    <a:pt x="518" y="851"/>
                  </a:lnTo>
                  <a:lnTo>
                    <a:pt x="1553" y="297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95" name="Google Shape;19495;p63"/>
            <p:cNvSpPr/>
            <p:nvPr/>
          </p:nvSpPr>
          <p:spPr>
            <a:xfrm>
              <a:off x="2429125" y="2193875"/>
              <a:ext cx="24050" cy="34200"/>
            </a:xfrm>
            <a:custGeom>
              <a:avLst/>
              <a:gdLst/>
              <a:ahLst/>
              <a:cxnLst/>
              <a:rect l="l" t="t" r="r" b="b"/>
              <a:pathLst>
                <a:path w="962" h="1368" extrusionOk="0">
                  <a:moveTo>
                    <a:pt x="962" y="0"/>
                  </a:moveTo>
                  <a:lnTo>
                    <a:pt x="1" y="629"/>
                  </a:lnTo>
                  <a:lnTo>
                    <a:pt x="1" y="1368"/>
                  </a:lnTo>
                  <a:lnTo>
                    <a:pt x="962" y="813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96" name="Google Shape;19496;p63"/>
            <p:cNvSpPr/>
            <p:nvPr/>
          </p:nvSpPr>
          <p:spPr>
            <a:xfrm>
              <a:off x="2415275" y="2201250"/>
              <a:ext cx="13875" cy="26825"/>
            </a:xfrm>
            <a:custGeom>
              <a:avLst/>
              <a:gdLst/>
              <a:ahLst/>
              <a:cxnLst/>
              <a:rect l="l" t="t" r="r" b="b"/>
              <a:pathLst>
                <a:path w="555" h="1073" extrusionOk="0">
                  <a:moveTo>
                    <a:pt x="0" y="1"/>
                  </a:moveTo>
                  <a:lnTo>
                    <a:pt x="0" y="740"/>
                  </a:lnTo>
                  <a:lnTo>
                    <a:pt x="555" y="1073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97" name="Google Shape;19497;p63"/>
            <p:cNvSpPr/>
            <p:nvPr/>
          </p:nvSpPr>
          <p:spPr>
            <a:xfrm>
              <a:off x="2415275" y="2187400"/>
              <a:ext cx="37900" cy="22200"/>
            </a:xfrm>
            <a:custGeom>
              <a:avLst/>
              <a:gdLst/>
              <a:ahLst/>
              <a:cxnLst/>
              <a:rect l="l" t="t" r="r" b="b"/>
              <a:pathLst>
                <a:path w="1516" h="888" extrusionOk="0">
                  <a:moveTo>
                    <a:pt x="1035" y="0"/>
                  </a:moveTo>
                  <a:lnTo>
                    <a:pt x="0" y="555"/>
                  </a:lnTo>
                  <a:lnTo>
                    <a:pt x="555" y="888"/>
                  </a:lnTo>
                  <a:lnTo>
                    <a:pt x="1516" y="25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98" name="Google Shape;19498;p63"/>
            <p:cNvSpPr/>
            <p:nvPr/>
          </p:nvSpPr>
          <p:spPr>
            <a:xfrm>
              <a:off x="2429125" y="2214200"/>
              <a:ext cx="37925" cy="20350"/>
            </a:xfrm>
            <a:custGeom>
              <a:avLst/>
              <a:gdLst/>
              <a:ahLst/>
              <a:cxnLst/>
              <a:rect l="l" t="t" r="r" b="b"/>
              <a:pathLst>
                <a:path w="1517" h="814" extrusionOk="0">
                  <a:moveTo>
                    <a:pt x="962" y="0"/>
                  </a:moveTo>
                  <a:lnTo>
                    <a:pt x="1" y="555"/>
                  </a:lnTo>
                  <a:lnTo>
                    <a:pt x="518" y="814"/>
                  </a:lnTo>
                  <a:lnTo>
                    <a:pt x="1517" y="259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99" name="Google Shape;19499;p63"/>
            <p:cNvSpPr/>
            <p:nvPr/>
          </p:nvSpPr>
          <p:spPr>
            <a:xfrm>
              <a:off x="2455000" y="2209575"/>
              <a:ext cx="25000" cy="33300"/>
            </a:xfrm>
            <a:custGeom>
              <a:avLst/>
              <a:gdLst/>
              <a:ahLst/>
              <a:cxnLst/>
              <a:rect l="l" t="t" r="r" b="b"/>
              <a:pathLst>
                <a:path w="1000" h="1332" extrusionOk="0">
                  <a:moveTo>
                    <a:pt x="999" y="1"/>
                  </a:moveTo>
                  <a:lnTo>
                    <a:pt x="1" y="592"/>
                  </a:lnTo>
                  <a:lnTo>
                    <a:pt x="1" y="1331"/>
                  </a:lnTo>
                  <a:lnTo>
                    <a:pt x="999" y="777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00" name="Google Shape;19500;p63"/>
            <p:cNvSpPr/>
            <p:nvPr/>
          </p:nvSpPr>
          <p:spPr>
            <a:xfrm>
              <a:off x="2442075" y="2216050"/>
              <a:ext cx="12950" cy="26825"/>
            </a:xfrm>
            <a:custGeom>
              <a:avLst/>
              <a:gdLst/>
              <a:ahLst/>
              <a:cxnLst/>
              <a:rect l="l" t="t" r="r" b="b"/>
              <a:pathLst>
                <a:path w="518" h="1073" extrusionOk="0">
                  <a:moveTo>
                    <a:pt x="0" y="0"/>
                  </a:moveTo>
                  <a:lnTo>
                    <a:pt x="0" y="740"/>
                  </a:lnTo>
                  <a:lnTo>
                    <a:pt x="518" y="1072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01" name="Google Shape;19501;p63"/>
            <p:cNvSpPr/>
            <p:nvPr/>
          </p:nvSpPr>
          <p:spPr>
            <a:xfrm>
              <a:off x="2442075" y="2202175"/>
              <a:ext cx="37925" cy="22225"/>
            </a:xfrm>
            <a:custGeom>
              <a:avLst/>
              <a:gdLst/>
              <a:ahLst/>
              <a:cxnLst/>
              <a:rect l="l" t="t" r="r" b="b"/>
              <a:pathLst>
                <a:path w="1517" h="889" extrusionOk="0">
                  <a:moveTo>
                    <a:pt x="999" y="1"/>
                  </a:moveTo>
                  <a:lnTo>
                    <a:pt x="0" y="555"/>
                  </a:lnTo>
                  <a:lnTo>
                    <a:pt x="518" y="888"/>
                  </a:lnTo>
                  <a:lnTo>
                    <a:pt x="1516" y="297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02" name="Google Shape;19502;p63"/>
            <p:cNvSpPr/>
            <p:nvPr/>
          </p:nvSpPr>
          <p:spPr>
            <a:xfrm>
              <a:off x="1952200" y="1841725"/>
              <a:ext cx="27750" cy="15725"/>
            </a:xfrm>
            <a:custGeom>
              <a:avLst/>
              <a:gdLst/>
              <a:ahLst/>
              <a:cxnLst/>
              <a:rect l="l" t="t" r="r" b="b"/>
              <a:pathLst>
                <a:path w="1110" h="629" extrusionOk="0">
                  <a:moveTo>
                    <a:pt x="555" y="0"/>
                  </a:moveTo>
                  <a:cubicBezTo>
                    <a:pt x="445" y="0"/>
                    <a:pt x="408" y="37"/>
                    <a:pt x="297" y="37"/>
                  </a:cubicBezTo>
                  <a:lnTo>
                    <a:pt x="223" y="37"/>
                  </a:lnTo>
                  <a:cubicBezTo>
                    <a:pt x="75" y="148"/>
                    <a:pt x="1" y="222"/>
                    <a:pt x="1" y="333"/>
                  </a:cubicBezTo>
                  <a:cubicBezTo>
                    <a:pt x="1" y="444"/>
                    <a:pt x="112" y="555"/>
                    <a:pt x="297" y="592"/>
                  </a:cubicBezTo>
                  <a:cubicBezTo>
                    <a:pt x="371" y="629"/>
                    <a:pt x="445" y="629"/>
                    <a:pt x="555" y="629"/>
                  </a:cubicBezTo>
                  <a:cubicBezTo>
                    <a:pt x="629" y="629"/>
                    <a:pt x="666" y="592"/>
                    <a:pt x="777" y="592"/>
                  </a:cubicBezTo>
                  <a:cubicBezTo>
                    <a:pt x="962" y="555"/>
                    <a:pt x="1110" y="481"/>
                    <a:pt x="1110" y="333"/>
                  </a:cubicBezTo>
                  <a:cubicBezTo>
                    <a:pt x="1110" y="185"/>
                    <a:pt x="999" y="111"/>
                    <a:pt x="777" y="37"/>
                  </a:cubicBezTo>
                  <a:cubicBezTo>
                    <a:pt x="740" y="0"/>
                    <a:pt x="629" y="0"/>
                    <a:pt x="555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03" name="Google Shape;19503;p63"/>
            <p:cNvSpPr/>
            <p:nvPr/>
          </p:nvSpPr>
          <p:spPr>
            <a:xfrm>
              <a:off x="1958675" y="1850025"/>
              <a:ext cx="25900" cy="8350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" y="1"/>
                  </a:moveTo>
                  <a:lnTo>
                    <a:pt x="1" y="149"/>
                  </a:lnTo>
                  <a:lnTo>
                    <a:pt x="1" y="186"/>
                  </a:lnTo>
                  <a:lnTo>
                    <a:pt x="1" y="223"/>
                  </a:lnTo>
                  <a:lnTo>
                    <a:pt x="75" y="260"/>
                  </a:lnTo>
                  <a:lnTo>
                    <a:pt x="112" y="334"/>
                  </a:lnTo>
                  <a:lnTo>
                    <a:pt x="703" y="334"/>
                  </a:lnTo>
                  <a:cubicBezTo>
                    <a:pt x="888" y="260"/>
                    <a:pt x="1036" y="186"/>
                    <a:pt x="1036" y="38"/>
                  </a:cubicBezTo>
                  <a:lnTo>
                    <a:pt x="1036" y="1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04" name="Google Shape;19504;p63"/>
            <p:cNvSpPr/>
            <p:nvPr/>
          </p:nvSpPr>
          <p:spPr>
            <a:xfrm>
              <a:off x="1965150" y="1847275"/>
              <a:ext cx="11125" cy="11100"/>
            </a:xfrm>
            <a:custGeom>
              <a:avLst/>
              <a:gdLst/>
              <a:ahLst/>
              <a:cxnLst/>
              <a:rect l="l" t="t" r="r" b="b"/>
              <a:pathLst>
                <a:path w="445" h="444" extrusionOk="0">
                  <a:moveTo>
                    <a:pt x="0" y="0"/>
                  </a:moveTo>
                  <a:lnTo>
                    <a:pt x="0" y="444"/>
                  </a:lnTo>
                  <a:lnTo>
                    <a:pt x="444" y="44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05" name="Google Shape;19505;p63"/>
            <p:cNvSpPr/>
            <p:nvPr/>
          </p:nvSpPr>
          <p:spPr>
            <a:xfrm>
              <a:off x="1957750" y="1850025"/>
              <a:ext cx="5575" cy="8350"/>
            </a:xfrm>
            <a:custGeom>
              <a:avLst/>
              <a:gdLst/>
              <a:ahLst/>
              <a:cxnLst/>
              <a:rect l="l" t="t" r="r" b="b"/>
              <a:pathLst>
                <a:path w="223" h="334" extrusionOk="0">
                  <a:moveTo>
                    <a:pt x="1" y="1"/>
                  </a:moveTo>
                  <a:lnTo>
                    <a:pt x="1" y="149"/>
                  </a:lnTo>
                  <a:lnTo>
                    <a:pt x="1" y="186"/>
                  </a:lnTo>
                  <a:lnTo>
                    <a:pt x="1" y="223"/>
                  </a:lnTo>
                  <a:lnTo>
                    <a:pt x="38" y="260"/>
                  </a:lnTo>
                  <a:lnTo>
                    <a:pt x="112" y="334"/>
                  </a:lnTo>
                  <a:lnTo>
                    <a:pt x="223" y="334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06" name="Google Shape;19506;p63"/>
            <p:cNvSpPr/>
            <p:nvPr/>
          </p:nvSpPr>
          <p:spPr>
            <a:xfrm>
              <a:off x="1956825" y="1839875"/>
              <a:ext cx="27750" cy="15725"/>
            </a:xfrm>
            <a:custGeom>
              <a:avLst/>
              <a:gdLst/>
              <a:ahLst/>
              <a:cxnLst/>
              <a:rect l="l" t="t" r="r" b="b"/>
              <a:pathLst>
                <a:path w="1110" h="629" extrusionOk="0">
                  <a:moveTo>
                    <a:pt x="555" y="0"/>
                  </a:moveTo>
                  <a:cubicBezTo>
                    <a:pt x="444" y="0"/>
                    <a:pt x="407" y="37"/>
                    <a:pt x="296" y="37"/>
                  </a:cubicBezTo>
                  <a:lnTo>
                    <a:pt x="223" y="37"/>
                  </a:lnTo>
                  <a:cubicBezTo>
                    <a:pt x="75" y="111"/>
                    <a:pt x="1" y="222"/>
                    <a:pt x="1" y="296"/>
                  </a:cubicBezTo>
                  <a:cubicBezTo>
                    <a:pt x="1" y="444"/>
                    <a:pt x="112" y="555"/>
                    <a:pt x="333" y="592"/>
                  </a:cubicBezTo>
                  <a:cubicBezTo>
                    <a:pt x="370" y="629"/>
                    <a:pt x="444" y="629"/>
                    <a:pt x="555" y="629"/>
                  </a:cubicBezTo>
                  <a:cubicBezTo>
                    <a:pt x="629" y="629"/>
                    <a:pt x="703" y="592"/>
                    <a:pt x="777" y="592"/>
                  </a:cubicBezTo>
                  <a:cubicBezTo>
                    <a:pt x="962" y="555"/>
                    <a:pt x="1110" y="444"/>
                    <a:pt x="1110" y="296"/>
                  </a:cubicBezTo>
                  <a:cubicBezTo>
                    <a:pt x="1110" y="185"/>
                    <a:pt x="962" y="74"/>
                    <a:pt x="777" y="37"/>
                  </a:cubicBezTo>
                  <a:cubicBezTo>
                    <a:pt x="740" y="0"/>
                    <a:pt x="629" y="0"/>
                    <a:pt x="555" y="0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07" name="Google Shape;19507;p63"/>
            <p:cNvSpPr/>
            <p:nvPr/>
          </p:nvSpPr>
          <p:spPr>
            <a:xfrm>
              <a:off x="1864400" y="1790875"/>
              <a:ext cx="27750" cy="15750"/>
            </a:xfrm>
            <a:custGeom>
              <a:avLst/>
              <a:gdLst/>
              <a:ahLst/>
              <a:cxnLst/>
              <a:rect l="l" t="t" r="r" b="b"/>
              <a:pathLst>
                <a:path w="1110" h="630" extrusionOk="0">
                  <a:moveTo>
                    <a:pt x="555" y="1"/>
                  </a:moveTo>
                  <a:cubicBezTo>
                    <a:pt x="444" y="1"/>
                    <a:pt x="407" y="38"/>
                    <a:pt x="333" y="38"/>
                  </a:cubicBezTo>
                  <a:lnTo>
                    <a:pt x="222" y="38"/>
                  </a:lnTo>
                  <a:cubicBezTo>
                    <a:pt x="75" y="149"/>
                    <a:pt x="1" y="223"/>
                    <a:pt x="1" y="334"/>
                  </a:cubicBezTo>
                  <a:cubicBezTo>
                    <a:pt x="1" y="444"/>
                    <a:pt x="149" y="555"/>
                    <a:pt x="333" y="592"/>
                  </a:cubicBezTo>
                  <a:cubicBezTo>
                    <a:pt x="370" y="629"/>
                    <a:pt x="444" y="629"/>
                    <a:pt x="555" y="629"/>
                  </a:cubicBezTo>
                  <a:cubicBezTo>
                    <a:pt x="629" y="629"/>
                    <a:pt x="703" y="592"/>
                    <a:pt x="777" y="592"/>
                  </a:cubicBezTo>
                  <a:cubicBezTo>
                    <a:pt x="962" y="555"/>
                    <a:pt x="1110" y="481"/>
                    <a:pt x="1110" y="334"/>
                  </a:cubicBezTo>
                  <a:cubicBezTo>
                    <a:pt x="1110" y="186"/>
                    <a:pt x="962" y="112"/>
                    <a:pt x="777" y="38"/>
                  </a:cubicBezTo>
                  <a:cubicBezTo>
                    <a:pt x="740" y="1"/>
                    <a:pt x="629" y="1"/>
                    <a:pt x="555" y="1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08" name="Google Shape;19508;p63"/>
            <p:cNvSpPr/>
            <p:nvPr/>
          </p:nvSpPr>
          <p:spPr>
            <a:xfrm>
              <a:off x="1869950" y="1799200"/>
              <a:ext cx="25900" cy="8350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0" y="1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0" y="222"/>
                  </a:lnTo>
                  <a:lnTo>
                    <a:pt x="37" y="259"/>
                  </a:lnTo>
                  <a:lnTo>
                    <a:pt x="74" y="333"/>
                  </a:lnTo>
                  <a:lnTo>
                    <a:pt x="703" y="333"/>
                  </a:lnTo>
                  <a:cubicBezTo>
                    <a:pt x="888" y="259"/>
                    <a:pt x="1036" y="185"/>
                    <a:pt x="1036" y="38"/>
                  </a:cubicBezTo>
                  <a:lnTo>
                    <a:pt x="1036" y="1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09" name="Google Shape;19509;p63"/>
            <p:cNvSpPr/>
            <p:nvPr/>
          </p:nvSpPr>
          <p:spPr>
            <a:xfrm>
              <a:off x="1876425" y="1796425"/>
              <a:ext cx="12025" cy="11125"/>
            </a:xfrm>
            <a:custGeom>
              <a:avLst/>
              <a:gdLst/>
              <a:ahLst/>
              <a:cxnLst/>
              <a:rect l="l" t="t" r="r" b="b"/>
              <a:pathLst>
                <a:path w="481" h="445" extrusionOk="0">
                  <a:moveTo>
                    <a:pt x="0" y="1"/>
                  </a:moveTo>
                  <a:lnTo>
                    <a:pt x="0" y="444"/>
                  </a:lnTo>
                  <a:lnTo>
                    <a:pt x="481" y="444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10" name="Google Shape;19510;p63"/>
            <p:cNvSpPr/>
            <p:nvPr/>
          </p:nvSpPr>
          <p:spPr>
            <a:xfrm>
              <a:off x="1869950" y="1799200"/>
              <a:ext cx="5575" cy="8350"/>
            </a:xfrm>
            <a:custGeom>
              <a:avLst/>
              <a:gdLst/>
              <a:ahLst/>
              <a:cxnLst/>
              <a:rect l="l" t="t" r="r" b="b"/>
              <a:pathLst>
                <a:path w="223" h="334" extrusionOk="0">
                  <a:moveTo>
                    <a:pt x="0" y="1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0" y="222"/>
                  </a:lnTo>
                  <a:lnTo>
                    <a:pt x="37" y="259"/>
                  </a:lnTo>
                  <a:lnTo>
                    <a:pt x="74" y="333"/>
                  </a:lnTo>
                  <a:lnTo>
                    <a:pt x="222" y="333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11" name="Google Shape;19511;p63"/>
            <p:cNvSpPr/>
            <p:nvPr/>
          </p:nvSpPr>
          <p:spPr>
            <a:xfrm>
              <a:off x="1867175" y="1789025"/>
              <a:ext cx="28675" cy="15750"/>
            </a:xfrm>
            <a:custGeom>
              <a:avLst/>
              <a:gdLst/>
              <a:ahLst/>
              <a:cxnLst/>
              <a:rect l="l" t="t" r="r" b="b"/>
              <a:pathLst>
                <a:path w="1147" h="630" extrusionOk="0">
                  <a:moveTo>
                    <a:pt x="592" y="1"/>
                  </a:moveTo>
                  <a:cubicBezTo>
                    <a:pt x="481" y="1"/>
                    <a:pt x="444" y="38"/>
                    <a:pt x="333" y="38"/>
                  </a:cubicBezTo>
                  <a:lnTo>
                    <a:pt x="259" y="38"/>
                  </a:lnTo>
                  <a:cubicBezTo>
                    <a:pt x="111" y="112"/>
                    <a:pt x="1" y="223"/>
                    <a:pt x="1" y="297"/>
                  </a:cubicBezTo>
                  <a:cubicBezTo>
                    <a:pt x="1" y="445"/>
                    <a:pt x="148" y="555"/>
                    <a:pt x="333" y="592"/>
                  </a:cubicBezTo>
                  <a:cubicBezTo>
                    <a:pt x="407" y="629"/>
                    <a:pt x="481" y="629"/>
                    <a:pt x="592" y="629"/>
                  </a:cubicBezTo>
                  <a:cubicBezTo>
                    <a:pt x="666" y="629"/>
                    <a:pt x="703" y="592"/>
                    <a:pt x="814" y="592"/>
                  </a:cubicBezTo>
                  <a:cubicBezTo>
                    <a:pt x="999" y="555"/>
                    <a:pt x="1147" y="445"/>
                    <a:pt x="1147" y="297"/>
                  </a:cubicBezTo>
                  <a:cubicBezTo>
                    <a:pt x="1147" y="186"/>
                    <a:pt x="1036" y="75"/>
                    <a:pt x="814" y="38"/>
                  </a:cubicBezTo>
                  <a:cubicBezTo>
                    <a:pt x="777" y="1"/>
                    <a:pt x="666" y="1"/>
                    <a:pt x="592" y="1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12" name="Google Shape;19512;p63"/>
            <p:cNvSpPr/>
            <p:nvPr/>
          </p:nvSpPr>
          <p:spPr>
            <a:xfrm>
              <a:off x="2040950" y="1892550"/>
              <a:ext cx="27750" cy="16675"/>
            </a:xfrm>
            <a:custGeom>
              <a:avLst/>
              <a:gdLst/>
              <a:ahLst/>
              <a:cxnLst/>
              <a:rect l="l" t="t" r="r" b="b"/>
              <a:pathLst>
                <a:path w="1110" h="667" extrusionOk="0">
                  <a:moveTo>
                    <a:pt x="555" y="1"/>
                  </a:moveTo>
                  <a:cubicBezTo>
                    <a:pt x="444" y="1"/>
                    <a:pt x="407" y="38"/>
                    <a:pt x="333" y="38"/>
                  </a:cubicBezTo>
                  <a:lnTo>
                    <a:pt x="222" y="38"/>
                  </a:lnTo>
                  <a:cubicBezTo>
                    <a:pt x="111" y="148"/>
                    <a:pt x="0" y="222"/>
                    <a:pt x="0" y="333"/>
                  </a:cubicBezTo>
                  <a:cubicBezTo>
                    <a:pt x="0" y="444"/>
                    <a:pt x="148" y="555"/>
                    <a:pt x="333" y="592"/>
                  </a:cubicBezTo>
                  <a:cubicBezTo>
                    <a:pt x="370" y="666"/>
                    <a:pt x="444" y="666"/>
                    <a:pt x="555" y="666"/>
                  </a:cubicBezTo>
                  <a:cubicBezTo>
                    <a:pt x="666" y="666"/>
                    <a:pt x="703" y="592"/>
                    <a:pt x="776" y="592"/>
                  </a:cubicBezTo>
                  <a:cubicBezTo>
                    <a:pt x="961" y="555"/>
                    <a:pt x="1109" y="481"/>
                    <a:pt x="1109" y="333"/>
                  </a:cubicBezTo>
                  <a:cubicBezTo>
                    <a:pt x="1109" y="185"/>
                    <a:pt x="961" y="111"/>
                    <a:pt x="776" y="38"/>
                  </a:cubicBezTo>
                  <a:cubicBezTo>
                    <a:pt x="739" y="1"/>
                    <a:pt x="629" y="1"/>
                    <a:pt x="555" y="1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13" name="Google Shape;19513;p63"/>
            <p:cNvSpPr/>
            <p:nvPr/>
          </p:nvSpPr>
          <p:spPr>
            <a:xfrm>
              <a:off x="2046475" y="190087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" y="0"/>
                  </a:moveTo>
                  <a:lnTo>
                    <a:pt x="1" y="148"/>
                  </a:lnTo>
                  <a:lnTo>
                    <a:pt x="1" y="185"/>
                  </a:lnTo>
                  <a:lnTo>
                    <a:pt x="1" y="222"/>
                  </a:lnTo>
                  <a:lnTo>
                    <a:pt x="75" y="259"/>
                  </a:lnTo>
                  <a:lnTo>
                    <a:pt x="112" y="333"/>
                  </a:lnTo>
                  <a:lnTo>
                    <a:pt x="703" y="333"/>
                  </a:lnTo>
                  <a:cubicBezTo>
                    <a:pt x="888" y="259"/>
                    <a:pt x="1036" y="185"/>
                    <a:pt x="1036" y="37"/>
                  </a:cubicBezTo>
                  <a:lnTo>
                    <a:pt x="1036" y="0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14" name="Google Shape;19514;p63"/>
            <p:cNvSpPr/>
            <p:nvPr/>
          </p:nvSpPr>
          <p:spPr>
            <a:xfrm>
              <a:off x="2052950" y="1898100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1" y="0"/>
                  </a:moveTo>
                  <a:lnTo>
                    <a:pt x="1" y="444"/>
                  </a:lnTo>
                  <a:lnTo>
                    <a:pt x="444" y="44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15" name="Google Shape;19515;p63"/>
            <p:cNvSpPr/>
            <p:nvPr/>
          </p:nvSpPr>
          <p:spPr>
            <a:xfrm>
              <a:off x="2046475" y="1900875"/>
              <a:ext cx="5575" cy="8350"/>
            </a:xfrm>
            <a:custGeom>
              <a:avLst/>
              <a:gdLst/>
              <a:ahLst/>
              <a:cxnLst/>
              <a:rect l="l" t="t" r="r" b="b"/>
              <a:pathLst>
                <a:path w="223" h="334" extrusionOk="0">
                  <a:moveTo>
                    <a:pt x="1" y="0"/>
                  </a:moveTo>
                  <a:lnTo>
                    <a:pt x="1" y="148"/>
                  </a:lnTo>
                  <a:lnTo>
                    <a:pt x="1" y="185"/>
                  </a:lnTo>
                  <a:lnTo>
                    <a:pt x="1" y="222"/>
                  </a:lnTo>
                  <a:lnTo>
                    <a:pt x="75" y="259"/>
                  </a:lnTo>
                  <a:lnTo>
                    <a:pt x="112" y="333"/>
                  </a:lnTo>
                  <a:lnTo>
                    <a:pt x="223" y="333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16" name="Google Shape;19516;p63"/>
            <p:cNvSpPr/>
            <p:nvPr/>
          </p:nvSpPr>
          <p:spPr>
            <a:xfrm>
              <a:off x="2044625" y="1890700"/>
              <a:ext cx="27775" cy="15750"/>
            </a:xfrm>
            <a:custGeom>
              <a:avLst/>
              <a:gdLst/>
              <a:ahLst/>
              <a:cxnLst/>
              <a:rect l="l" t="t" r="r" b="b"/>
              <a:pathLst>
                <a:path w="1111" h="630" extrusionOk="0">
                  <a:moveTo>
                    <a:pt x="556" y="1"/>
                  </a:moveTo>
                  <a:cubicBezTo>
                    <a:pt x="445" y="1"/>
                    <a:pt x="408" y="38"/>
                    <a:pt x="297" y="38"/>
                  </a:cubicBezTo>
                  <a:lnTo>
                    <a:pt x="223" y="38"/>
                  </a:lnTo>
                  <a:cubicBezTo>
                    <a:pt x="75" y="112"/>
                    <a:pt x="1" y="222"/>
                    <a:pt x="1" y="296"/>
                  </a:cubicBezTo>
                  <a:cubicBezTo>
                    <a:pt x="1" y="444"/>
                    <a:pt x="112" y="518"/>
                    <a:pt x="297" y="592"/>
                  </a:cubicBezTo>
                  <a:cubicBezTo>
                    <a:pt x="371" y="629"/>
                    <a:pt x="445" y="629"/>
                    <a:pt x="556" y="629"/>
                  </a:cubicBezTo>
                  <a:cubicBezTo>
                    <a:pt x="629" y="629"/>
                    <a:pt x="666" y="592"/>
                    <a:pt x="777" y="592"/>
                  </a:cubicBezTo>
                  <a:cubicBezTo>
                    <a:pt x="962" y="518"/>
                    <a:pt x="1110" y="444"/>
                    <a:pt x="1110" y="296"/>
                  </a:cubicBezTo>
                  <a:cubicBezTo>
                    <a:pt x="1110" y="185"/>
                    <a:pt x="962" y="75"/>
                    <a:pt x="777" y="38"/>
                  </a:cubicBezTo>
                  <a:cubicBezTo>
                    <a:pt x="740" y="1"/>
                    <a:pt x="629" y="1"/>
                    <a:pt x="556" y="1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17" name="Google Shape;19517;p63"/>
            <p:cNvSpPr/>
            <p:nvPr/>
          </p:nvSpPr>
          <p:spPr>
            <a:xfrm>
              <a:off x="2128750" y="1943375"/>
              <a:ext cx="27750" cy="16675"/>
            </a:xfrm>
            <a:custGeom>
              <a:avLst/>
              <a:gdLst/>
              <a:ahLst/>
              <a:cxnLst/>
              <a:rect l="l" t="t" r="r" b="b"/>
              <a:pathLst>
                <a:path w="1110" h="667" extrusionOk="0">
                  <a:moveTo>
                    <a:pt x="555" y="1"/>
                  </a:moveTo>
                  <a:cubicBezTo>
                    <a:pt x="444" y="1"/>
                    <a:pt x="407" y="38"/>
                    <a:pt x="333" y="38"/>
                  </a:cubicBezTo>
                  <a:lnTo>
                    <a:pt x="222" y="38"/>
                  </a:lnTo>
                  <a:cubicBezTo>
                    <a:pt x="74" y="149"/>
                    <a:pt x="0" y="223"/>
                    <a:pt x="0" y="334"/>
                  </a:cubicBezTo>
                  <a:cubicBezTo>
                    <a:pt x="0" y="482"/>
                    <a:pt x="148" y="556"/>
                    <a:pt x="333" y="593"/>
                  </a:cubicBezTo>
                  <a:cubicBezTo>
                    <a:pt x="370" y="666"/>
                    <a:pt x="444" y="666"/>
                    <a:pt x="555" y="666"/>
                  </a:cubicBezTo>
                  <a:cubicBezTo>
                    <a:pt x="666" y="666"/>
                    <a:pt x="703" y="593"/>
                    <a:pt x="777" y="593"/>
                  </a:cubicBezTo>
                  <a:cubicBezTo>
                    <a:pt x="962" y="556"/>
                    <a:pt x="1109" y="482"/>
                    <a:pt x="1109" y="334"/>
                  </a:cubicBezTo>
                  <a:cubicBezTo>
                    <a:pt x="1109" y="186"/>
                    <a:pt x="962" y="112"/>
                    <a:pt x="777" y="38"/>
                  </a:cubicBezTo>
                  <a:cubicBezTo>
                    <a:pt x="740" y="1"/>
                    <a:pt x="629" y="1"/>
                    <a:pt x="555" y="1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18" name="Google Shape;19518;p63"/>
            <p:cNvSpPr/>
            <p:nvPr/>
          </p:nvSpPr>
          <p:spPr>
            <a:xfrm>
              <a:off x="2136150" y="1951700"/>
              <a:ext cx="24975" cy="8350"/>
            </a:xfrm>
            <a:custGeom>
              <a:avLst/>
              <a:gdLst/>
              <a:ahLst/>
              <a:cxnLst/>
              <a:rect l="l" t="t" r="r" b="b"/>
              <a:pathLst>
                <a:path w="999" h="334" extrusionOk="0">
                  <a:moveTo>
                    <a:pt x="0" y="1"/>
                  </a:moveTo>
                  <a:lnTo>
                    <a:pt x="0" y="149"/>
                  </a:lnTo>
                  <a:lnTo>
                    <a:pt x="0" y="186"/>
                  </a:lnTo>
                  <a:lnTo>
                    <a:pt x="0" y="223"/>
                  </a:lnTo>
                  <a:lnTo>
                    <a:pt x="37" y="260"/>
                  </a:lnTo>
                  <a:lnTo>
                    <a:pt x="74" y="333"/>
                  </a:lnTo>
                  <a:lnTo>
                    <a:pt x="666" y="333"/>
                  </a:lnTo>
                  <a:cubicBezTo>
                    <a:pt x="850" y="260"/>
                    <a:pt x="998" y="186"/>
                    <a:pt x="998" y="38"/>
                  </a:cubicBezTo>
                  <a:lnTo>
                    <a:pt x="998" y="1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19" name="Google Shape;19519;p63"/>
            <p:cNvSpPr/>
            <p:nvPr/>
          </p:nvSpPr>
          <p:spPr>
            <a:xfrm>
              <a:off x="2141675" y="1948925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1" y="1"/>
                  </a:moveTo>
                  <a:lnTo>
                    <a:pt x="1" y="444"/>
                  </a:lnTo>
                  <a:lnTo>
                    <a:pt x="445" y="444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20" name="Google Shape;19520;p63"/>
            <p:cNvSpPr/>
            <p:nvPr/>
          </p:nvSpPr>
          <p:spPr>
            <a:xfrm>
              <a:off x="2134300" y="1951700"/>
              <a:ext cx="6475" cy="8350"/>
            </a:xfrm>
            <a:custGeom>
              <a:avLst/>
              <a:gdLst/>
              <a:ahLst/>
              <a:cxnLst/>
              <a:rect l="l" t="t" r="r" b="b"/>
              <a:pathLst>
                <a:path w="259" h="334" extrusionOk="0">
                  <a:moveTo>
                    <a:pt x="0" y="1"/>
                  </a:moveTo>
                  <a:lnTo>
                    <a:pt x="0" y="149"/>
                  </a:lnTo>
                  <a:lnTo>
                    <a:pt x="0" y="186"/>
                  </a:lnTo>
                  <a:lnTo>
                    <a:pt x="0" y="223"/>
                  </a:lnTo>
                  <a:lnTo>
                    <a:pt x="74" y="260"/>
                  </a:lnTo>
                  <a:lnTo>
                    <a:pt x="111" y="333"/>
                  </a:lnTo>
                  <a:lnTo>
                    <a:pt x="259" y="333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21" name="Google Shape;19521;p63"/>
            <p:cNvSpPr/>
            <p:nvPr/>
          </p:nvSpPr>
          <p:spPr>
            <a:xfrm>
              <a:off x="2133375" y="1941550"/>
              <a:ext cx="27750" cy="15725"/>
            </a:xfrm>
            <a:custGeom>
              <a:avLst/>
              <a:gdLst/>
              <a:ahLst/>
              <a:cxnLst/>
              <a:rect l="l" t="t" r="r" b="b"/>
              <a:pathLst>
                <a:path w="1110" h="629" extrusionOk="0">
                  <a:moveTo>
                    <a:pt x="555" y="0"/>
                  </a:moveTo>
                  <a:cubicBezTo>
                    <a:pt x="444" y="0"/>
                    <a:pt x="407" y="37"/>
                    <a:pt x="333" y="37"/>
                  </a:cubicBezTo>
                  <a:lnTo>
                    <a:pt x="222" y="37"/>
                  </a:lnTo>
                  <a:cubicBezTo>
                    <a:pt x="111" y="111"/>
                    <a:pt x="0" y="222"/>
                    <a:pt x="0" y="296"/>
                  </a:cubicBezTo>
                  <a:cubicBezTo>
                    <a:pt x="0" y="444"/>
                    <a:pt x="148" y="555"/>
                    <a:pt x="333" y="592"/>
                  </a:cubicBezTo>
                  <a:cubicBezTo>
                    <a:pt x="370" y="629"/>
                    <a:pt x="481" y="629"/>
                    <a:pt x="555" y="629"/>
                  </a:cubicBezTo>
                  <a:cubicBezTo>
                    <a:pt x="666" y="629"/>
                    <a:pt x="703" y="592"/>
                    <a:pt x="777" y="592"/>
                  </a:cubicBezTo>
                  <a:cubicBezTo>
                    <a:pt x="961" y="555"/>
                    <a:pt x="1109" y="444"/>
                    <a:pt x="1109" y="296"/>
                  </a:cubicBezTo>
                  <a:cubicBezTo>
                    <a:pt x="1109" y="185"/>
                    <a:pt x="961" y="74"/>
                    <a:pt x="777" y="37"/>
                  </a:cubicBezTo>
                  <a:cubicBezTo>
                    <a:pt x="740" y="0"/>
                    <a:pt x="629" y="0"/>
                    <a:pt x="555" y="0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22" name="Google Shape;19522;p63"/>
            <p:cNvSpPr/>
            <p:nvPr/>
          </p:nvSpPr>
          <p:spPr>
            <a:xfrm>
              <a:off x="2305275" y="2045050"/>
              <a:ext cx="27750" cy="15750"/>
            </a:xfrm>
            <a:custGeom>
              <a:avLst/>
              <a:gdLst/>
              <a:ahLst/>
              <a:cxnLst/>
              <a:rect l="l" t="t" r="r" b="b"/>
              <a:pathLst>
                <a:path w="1110" h="630" extrusionOk="0">
                  <a:moveTo>
                    <a:pt x="555" y="1"/>
                  </a:moveTo>
                  <a:cubicBezTo>
                    <a:pt x="481" y="1"/>
                    <a:pt x="444" y="38"/>
                    <a:pt x="333" y="38"/>
                  </a:cubicBezTo>
                  <a:lnTo>
                    <a:pt x="259" y="38"/>
                  </a:lnTo>
                  <a:cubicBezTo>
                    <a:pt x="112" y="149"/>
                    <a:pt x="1" y="223"/>
                    <a:pt x="1" y="333"/>
                  </a:cubicBezTo>
                  <a:cubicBezTo>
                    <a:pt x="1" y="444"/>
                    <a:pt x="149" y="555"/>
                    <a:pt x="333" y="592"/>
                  </a:cubicBezTo>
                  <a:cubicBezTo>
                    <a:pt x="370" y="629"/>
                    <a:pt x="481" y="629"/>
                    <a:pt x="555" y="629"/>
                  </a:cubicBezTo>
                  <a:cubicBezTo>
                    <a:pt x="666" y="629"/>
                    <a:pt x="703" y="592"/>
                    <a:pt x="814" y="592"/>
                  </a:cubicBezTo>
                  <a:cubicBezTo>
                    <a:pt x="999" y="555"/>
                    <a:pt x="1110" y="481"/>
                    <a:pt x="1110" y="333"/>
                  </a:cubicBezTo>
                  <a:cubicBezTo>
                    <a:pt x="1110" y="186"/>
                    <a:pt x="999" y="112"/>
                    <a:pt x="777" y="38"/>
                  </a:cubicBezTo>
                  <a:cubicBezTo>
                    <a:pt x="740" y="1"/>
                    <a:pt x="666" y="1"/>
                    <a:pt x="555" y="1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23" name="Google Shape;19523;p63"/>
            <p:cNvSpPr/>
            <p:nvPr/>
          </p:nvSpPr>
          <p:spPr>
            <a:xfrm>
              <a:off x="2311750" y="2053375"/>
              <a:ext cx="24975" cy="8350"/>
            </a:xfrm>
            <a:custGeom>
              <a:avLst/>
              <a:gdLst/>
              <a:ahLst/>
              <a:cxnLst/>
              <a:rect l="l" t="t" r="r" b="b"/>
              <a:pathLst>
                <a:path w="999" h="334" extrusionOk="0">
                  <a:moveTo>
                    <a:pt x="0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0" y="222"/>
                  </a:lnTo>
                  <a:lnTo>
                    <a:pt x="37" y="259"/>
                  </a:lnTo>
                  <a:lnTo>
                    <a:pt x="74" y="333"/>
                  </a:lnTo>
                  <a:lnTo>
                    <a:pt x="666" y="333"/>
                  </a:lnTo>
                  <a:cubicBezTo>
                    <a:pt x="851" y="259"/>
                    <a:pt x="999" y="185"/>
                    <a:pt x="999" y="37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24" name="Google Shape;19524;p63"/>
            <p:cNvSpPr/>
            <p:nvPr/>
          </p:nvSpPr>
          <p:spPr>
            <a:xfrm>
              <a:off x="2317300" y="2050600"/>
              <a:ext cx="11100" cy="11125"/>
            </a:xfrm>
            <a:custGeom>
              <a:avLst/>
              <a:gdLst/>
              <a:ahLst/>
              <a:cxnLst/>
              <a:rect l="l" t="t" r="r" b="b"/>
              <a:pathLst>
                <a:path w="444" h="445" extrusionOk="0">
                  <a:moveTo>
                    <a:pt x="0" y="1"/>
                  </a:moveTo>
                  <a:lnTo>
                    <a:pt x="0" y="444"/>
                  </a:lnTo>
                  <a:lnTo>
                    <a:pt x="444" y="444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25" name="Google Shape;19525;p63"/>
            <p:cNvSpPr/>
            <p:nvPr/>
          </p:nvSpPr>
          <p:spPr>
            <a:xfrm>
              <a:off x="2311750" y="2053375"/>
              <a:ext cx="5575" cy="8350"/>
            </a:xfrm>
            <a:custGeom>
              <a:avLst/>
              <a:gdLst/>
              <a:ahLst/>
              <a:cxnLst/>
              <a:rect l="l" t="t" r="r" b="b"/>
              <a:pathLst>
                <a:path w="223" h="334" extrusionOk="0">
                  <a:moveTo>
                    <a:pt x="0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0" y="222"/>
                  </a:lnTo>
                  <a:lnTo>
                    <a:pt x="37" y="259"/>
                  </a:lnTo>
                  <a:lnTo>
                    <a:pt x="74" y="333"/>
                  </a:lnTo>
                  <a:lnTo>
                    <a:pt x="222" y="33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26" name="Google Shape;19526;p63"/>
            <p:cNvSpPr/>
            <p:nvPr/>
          </p:nvSpPr>
          <p:spPr>
            <a:xfrm>
              <a:off x="2308975" y="2043200"/>
              <a:ext cx="27750" cy="15750"/>
            </a:xfrm>
            <a:custGeom>
              <a:avLst/>
              <a:gdLst/>
              <a:ahLst/>
              <a:cxnLst/>
              <a:rect l="l" t="t" r="r" b="b"/>
              <a:pathLst>
                <a:path w="1110" h="630" extrusionOk="0">
                  <a:moveTo>
                    <a:pt x="555" y="1"/>
                  </a:moveTo>
                  <a:cubicBezTo>
                    <a:pt x="444" y="1"/>
                    <a:pt x="407" y="38"/>
                    <a:pt x="333" y="38"/>
                  </a:cubicBezTo>
                  <a:lnTo>
                    <a:pt x="222" y="38"/>
                  </a:lnTo>
                  <a:cubicBezTo>
                    <a:pt x="111" y="112"/>
                    <a:pt x="1" y="223"/>
                    <a:pt x="1" y="297"/>
                  </a:cubicBezTo>
                  <a:cubicBezTo>
                    <a:pt x="1" y="444"/>
                    <a:pt x="148" y="555"/>
                    <a:pt x="333" y="592"/>
                  </a:cubicBezTo>
                  <a:cubicBezTo>
                    <a:pt x="370" y="629"/>
                    <a:pt x="481" y="629"/>
                    <a:pt x="555" y="629"/>
                  </a:cubicBezTo>
                  <a:cubicBezTo>
                    <a:pt x="666" y="629"/>
                    <a:pt x="703" y="592"/>
                    <a:pt x="777" y="592"/>
                  </a:cubicBezTo>
                  <a:cubicBezTo>
                    <a:pt x="962" y="555"/>
                    <a:pt x="1110" y="444"/>
                    <a:pt x="1110" y="297"/>
                  </a:cubicBezTo>
                  <a:cubicBezTo>
                    <a:pt x="1110" y="186"/>
                    <a:pt x="1036" y="75"/>
                    <a:pt x="777" y="38"/>
                  </a:cubicBezTo>
                  <a:cubicBezTo>
                    <a:pt x="740" y="1"/>
                    <a:pt x="629" y="1"/>
                    <a:pt x="555" y="1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27" name="Google Shape;19527;p63"/>
            <p:cNvSpPr/>
            <p:nvPr/>
          </p:nvSpPr>
          <p:spPr>
            <a:xfrm>
              <a:off x="2482750" y="2146725"/>
              <a:ext cx="27750" cy="16650"/>
            </a:xfrm>
            <a:custGeom>
              <a:avLst/>
              <a:gdLst/>
              <a:ahLst/>
              <a:cxnLst/>
              <a:rect l="l" t="t" r="r" b="b"/>
              <a:pathLst>
                <a:path w="1110" h="666" extrusionOk="0">
                  <a:moveTo>
                    <a:pt x="518" y="1"/>
                  </a:moveTo>
                  <a:cubicBezTo>
                    <a:pt x="444" y="1"/>
                    <a:pt x="407" y="37"/>
                    <a:pt x="296" y="37"/>
                  </a:cubicBezTo>
                  <a:lnTo>
                    <a:pt x="222" y="37"/>
                  </a:lnTo>
                  <a:cubicBezTo>
                    <a:pt x="74" y="148"/>
                    <a:pt x="0" y="222"/>
                    <a:pt x="0" y="333"/>
                  </a:cubicBezTo>
                  <a:cubicBezTo>
                    <a:pt x="0" y="481"/>
                    <a:pt x="111" y="555"/>
                    <a:pt x="296" y="592"/>
                  </a:cubicBezTo>
                  <a:cubicBezTo>
                    <a:pt x="370" y="666"/>
                    <a:pt x="444" y="666"/>
                    <a:pt x="555" y="666"/>
                  </a:cubicBezTo>
                  <a:cubicBezTo>
                    <a:pt x="629" y="666"/>
                    <a:pt x="666" y="592"/>
                    <a:pt x="776" y="592"/>
                  </a:cubicBezTo>
                  <a:cubicBezTo>
                    <a:pt x="961" y="555"/>
                    <a:pt x="1109" y="481"/>
                    <a:pt x="1109" y="333"/>
                  </a:cubicBezTo>
                  <a:cubicBezTo>
                    <a:pt x="1109" y="185"/>
                    <a:pt x="961" y="111"/>
                    <a:pt x="776" y="37"/>
                  </a:cubicBezTo>
                  <a:cubicBezTo>
                    <a:pt x="739" y="1"/>
                    <a:pt x="629" y="1"/>
                    <a:pt x="518" y="1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28" name="Google Shape;19528;p63"/>
            <p:cNvSpPr/>
            <p:nvPr/>
          </p:nvSpPr>
          <p:spPr>
            <a:xfrm>
              <a:off x="2488275" y="2155050"/>
              <a:ext cx="25000" cy="8325"/>
            </a:xfrm>
            <a:custGeom>
              <a:avLst/>
              <a:gdLst/>
              <a:ahLst/>
              <a:cxnLst/>
              <a:rect l="l" t="t" r="r" b="b"/>
              <a:pathLst>
                <a:path w="1000" h="333" extrusionOk="0">
                  <a:moveTo>
                    <a:pt x="1" y="0"/>
                  </a:moveTo>
                  <a:lnTo>
                    <a:pt x="1" y="148"/>
                  </a:lnTo>
                  <a:lnTo>
                    <a:pt x="1" y="185"/>
                  </a:lnTo>
                  <a:lnTo>
                    <a:pt x="1" y="222"/>
                  </a:lnTo>
                  <a:lnTo>
                    <a:pt x="38" y="259"/>
                  </a:lnTo>
                  <a:lnTo>
                    <a:pt x="75" y="333"/>
                  </a:lnTo>
                  <a:lnTo>
                    <a:pt x="703" y="333"/>
                  </a:lnTo>
                  <a:cubicBezTo>
                    <a:pt x="888" y="259"/>
                    <a:pt x="999" y="185"/>
                    <a:pt x="999" y="37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29" name="Google Shape;19529;p63"/>
            <p:cNvSpPr/>
            <p:nvPr/>
          </p:nvSpPr>
          <p:spPr>
            <a:xfrm>
              <a:off x="2493825" y="2152275"/>
              <a:ext cx="12050" cy="11100"/>
            </a:xfrm>
            <a:custGeom>
              <a:avLst/>
              <a:gdLst/>
              <a:ahLst/>
              <a:cxnLst/>
              <a:rect l="l" t="t" r="r" b="b"/>
              <a:pathLst>
                <a:path w="482" h="444" extrusionOk="0">
                  <a:moveTo>
                    <a:pt x="1" y="0"/>
                  </a:moveTo>
                  <a:lnTo>
                    <a:pt x="1" y="444"/>
                  </a:lnTo>
                  <a:lnTo>
                    <a:pt x="481" y="44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30" name="Google Shape;19530;p63"/>
            <p:cNvSpPr/>
            <p:nvPr/>
          </p:nvSpPr>
          <p:spPr>
            <a:xfrm>
              <a:off x="2487350" y="2155050"/>
              <a:ext cx="5575" cy="8325"/>
            </a:xfrm>
            <a:custGeom>
              <a:avLst/>
              <a:gdLst/>
              <a:ahLst/>
              <a:cxnLst/>
              <a:rect l="l" t="t" r="r" b="b"/>
              <a:pathLst>
                <a:path w="223" h="333" extrusionOk="0">
                  <a:moveTo>
                    <a:pt x="1" y="0"/>
                  </a:moveTo>
                  <a:lnTo>
                    <a:pt x="1" y="148"/>
                  </a:lnTo>
                  <a:lnTo>
                    <a:pt x="1" y="185"/>
                  </a:lnTo>
                  <a:lnTo>
                    <a:pt x="1" y="222"/>
                  </a:lnTo>
                  <a:lnTo>
                    <a:pt x="38" y="259"/>
                  </a:lnTo>
                  <a:lnTo>
                    <a:pt x="75" y="333"/>
                  </a:lnTo>
                  <a:lnTo>
                    <a:pt x="223" y="333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31" name="Google Shape;19531;p63"/>
            <p:cNvSpPr/>
            <p:nvPr/>
          </p:nvSpPr>
          <p:spPr>
            <a:xfrm>
              <a:off x="2485500" y="2144875"/>
              <a:ext cx="27775" cy="15750"/>
            </a:xfrm>
            <a:custGeom>
              <a:avLst/>
              <a:gdLst/>
              <a:ahLst/>
              <a:cxnLst/>
              <a:rect l="l" t="t" r="r" b="b"/>
              <a:pathLst>
                <a:path w="1111" h="630" extrusionOk="0">
                  <a:moveTo>
                    <a:pt x="556" y="1"/>
                  </a:moveTo>
                  <a:cubicBezTo>
                    <a:pt x="482" y="1"/>
                    <a:pt x="408" y="38"/>
                    <a:pt x="334" y="38"/>
                  </a:cubicBezTo>
                  <a:lnTo>
                    <a:pt x="260" y="38"/>
                  </a:lnTo>
                  <a:cubicBezTo>
                    <a:pt x="112" y="111"/>
                    <a:pt x="1" y="222"/>
                    <a:pt x="1" y="296"/>
                  </a:cubicBezTo>
                  <a:cubicBezTo>
                    <a:pt x="1" y="444"/>
                    <a:pt x="149" y="555"/>
                    <a:pt x="334" y="592"/>
                  </a:cubicBezTo>
                  <a:cubicBezTo>
                    <a:pt x="371" y="629"/>
                    <a:pt x="482" y="629"/>
                    <a:pt x="556" y="629"/>
                  </a:cubicBezTo>
                  <a:cubicBezTo>
                    <a:pt x="666" y="629"/>
                    <a:pt x="703" y="592"/>
                    <a:pt x="814" y="592"/>
                  </a:cubicBezTo>
                  <a:cubicBezTo>
                    <a:pt x="999" y="555"/>
                    <a:pt x="1110" y="444"/>
                    <a:pt x="1110" y="296"/>
                  </a:cubicBezTo>
                  <a:cubicBezTo>
                    <a:pt x="1110" y="185"/>
                    <a:pt x="999" y="75"/>
                    <a:pt x="777" y="38"/>
                  </a:cubicBezTo>
                  <a:cubicBezTo>
                    <a:pt x="740" y="1"/>
                    <a:pt x="666" y="1"/>
                    <a:pt x="556" y="1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32" name="Google Shape;19532;p63"/>
            <p:cNvSpPr/>
            <p:nvPr/>
          </p:nvSpPr>
          <p:spPr>
            <a:xfrm>
              <a:off x="1847775" y="1746525"/>
              <a:ext cx="6475" cy="11100"/>
            </a:xfrm>
            <a:custGeom>
              <a:avLst/>
              <a:gdLst/>
              <a:ahLst/>
              <a:cxnLst/>
              <a:rect l="l" t="t" r="r" b="b"/>
              <a:pathLst>
                <a:path w="259" h="444" extrusionOk="0">
                  <a:moveTo>
                    <a:pt x="185" y="0"/>
                  </a:moveTo>
                  <a:lnTo>
                    <a:pt x="111" y="74"/>
                  </a:lnTo>
                  <a:cubicBezTo>
                    <a:pt x="97" y="31"/>
                    <a:pt x="88" y="16"/>
                    <a:pt x="78" y="16"/>
                  </a:cubicBezTo>
                  <a:cubicBezTo>
                    <a:pt x="63" y="16"/>
                    <a:pt x="45" y="52"/>
                    <a:pt x="0" y="74"/>
                  </a:cubicBezTo>
                  <a:lnTo>
                    <a:pt x="0" y="222"/>
                  </a:lnTo>
                  <a:lnTo>
                    <a:pt x="0" y="259"/>
                  </a:lnTo>
                  <a:lnTo>
                    <a:pt x="0" y="333"/>
                  </a:lnTo>
                  <a:lnTo>
                    <a:pt x="0" y="370"/>
                  </a:lnTo>
                  <a:lnTo>
                    <a:pt x="74" y="444"/>
                  </a:lnTo>
                  <a:lnTo>
                    <a:pt x="185" y="370"/>
                  </a:lnTo>
                  <a:lnTo>
                    <a:pt x="259" y="333"/>
                  </a:lnTo>
                  <a:lnTo>
                    <a:pt x="259" y="185"/>
                  </a:lnTo>
                  <a:lnTo>
                    <a:pt x="259" y="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33" name="Google Shape;19533;p63"/>
            <p:cNvSpPr/>
            <p:nvPr/>
          </p:nvSpPr>
          <p:spPr>
            <a:xfrm>
              <a:off x="1847775" y="1744675"/>
              <a:ext cx="6475" cy="9250"/>
            </a:xfrm>
            <a:custGeom>
              <a:avLst/>
              <a:gdLst/>
              <a:ahLst/>
              <a:cxnLst/>
              <a:rect l="l" t="t" r="r" b="b"/>
              <a:pathLst>
                <a:path w="259" h="370" extrusionOk="0">
                  <a:moveTo>
                    <a:pt x="185" y="0"/>
                  </a:moveTo>
                  <a:lnTo>
                    <a:pt x="185" y="296"/>
                  </a:lnTo>
                  <a:cubicBezTo>
                    <a:pt x="185" y="333"/>
                    <a:pt x="185" y="333"/>
                    <a:pt x="148" y="333"/>
                  </a:cubicBezTo>
                  <a:lnTo>
                    <a:pt x="0" y="370"/>
                  </a:lnTo>
                  <a:lnTo>
                    <a:pt x="74" y="370"/>
                  </a:lnTo>
                  <a:lnTo>
                    <a:pt x="185" y="333"/>
                  </a:lnTo>
                  <a:lnTo>
                    <a:pt x="259" y="296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34" name="Google Shape;19534;p63"/>
            <p:cNvSpPr/>
            <p:nvPr/>
          </p:nvSpPr>
          <p:spPr>
            <a:xfrm>
              <a:off x="1832975" y="175482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86" y="1"/>
                  </a:moveTo>
                  <a:lnTo>
                    <a:pt x="112" y="38"/>
                  </a:lnTo>
                  <a:cubicBezTo>
                    <a:pt x="81" y="23"/>
                    <a:pt x="57" y="14"/>
                    <a:pt x="39" y="14"/>
                  </a:cubicBezTo>
                  <a:cubicBezTo>
                    <a:pt x="13" y="14"/>
                    <a:pt x="1" y="32"/>
                    <a:pt x="1" y="75"/>
                  </a:cubicBezTo>
                  <a:lnTo>
                    <a:pt x="1" y="186"/>
                  </a:lnTo>
                  <a:lnTo>
                    <a:pt x="1" y="260"/>
                  </a:lnTo>
                  <a:lnTo>
                    <a:pt x="1" y="334"/>
                  </a:lnTo>
                  <a:lnTo>
                    <a:pt x="1" y="371"/>
                  </a:lnTo>
                  <a:lnTo>
                    <a:pt x="38" y="408"/>
                  </a:lnTo>
                  <a:lnTo>
                    <a:pt x="186" y="371"/>
                  </a:lnTo>
                  <a:lnTo>
                    <a:pt x="222" y="334"/>
                  </a:lnTo>
                  <a:lnTo>
                    <a:pt x="222" y="186"/>
                  </a:lnTo>
                  <a:lnTo>
                    <a:pt x="222" y="3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35" name="Google Shape;19535;p63"/>
            <p:cNvSpPr/>
            <p:nvPr/>
          </p:nvSpPr>
          <p:spPr>
            <a:xfrm>
              <a:off x="1832975" y="175390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6" y="1"/>
                  </a:moveTo>
                  <a:lnTo>
                    <a:pt x="186" y="260"/>
                  </a:lnTo>
                  <a:cubicBezTo>
                    <a:pt x="186" y="334"/>
                    <a:pt x="186" y="334"/>
                    <a:pt x="149" y="334"/>
                  </a:cubicBezTo>
                  <a:lnTo>
                    <a:pt x="1" y="371"/>
                  </a:lnTo>
                  <a:lnTo>
                    <a:pt x="38" y="371"/>
                  </a:lnTo>
                  <a:lnTo>
                    <a:pt x="186" y="334"/>
                  </a:lnTo>
                  <a:lnTo>
                    <a:pt x="222" y="2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36" name="Google Shape;19536;p63"/>
            <p:cNvSpPr/>
            <p:nvPr/>
          </p:nvSpPr>
          <p:spPr>
            <a:xfrm>
              <a:off x="1818200" y="1762225"/>
              <a:ext cx="5550" cy="12050"/>
            </a:xfrm>
            <a:custGeom>
              <a:avLst/>
              <a:gdLst/>
              <a:ahLst/>
              <a:cxnLst/>
              <a:rect l="l" t="t" r="r" b="b"/>
              <a:pathLst>
                <a:path w="222" h="482" extrusionOk="0">
                  <a:moveTo>
                    <a:pt x="185" y="1"/>
                  </a:moveTo>
                  <a:lnTo>
                    <a:pt x="74" y="38"/>
                  </a:lnTo>
                  <a:cubicBezTo>
                    <a:pt x="0" y="75"/>
                    <a:pt x="0" y="75"/>
                    <a:pt x="0" y="112"/>
                  </a:cubicBezTo>
                  <a:lnTo>
                    <a:pt x="0" y="260"/>
                  </a:lnTo>
                  <a:lnTo>
                    <a:pt x="0" y="333"/>
                  </a:lnTo>
                  <a:lnTo>
                    <a:pt x="0" y="407"/>
                  </a:lnTo>
                  <a:lnTo>
                    <a:pt x="0" y="444"/>
                  </a:lnTo>
                  <a:lnTo>
                    <a:pt x="37" y="481"/>
                  </a:lnTo>
                  <a:lnTo>
                    <a:pt x="185" y="444"/>
                  </a:lnTo>
                  <a:lnTo>
                    <a:pt x="222" y="407"/>
                  </a:lnTo>
                  <a:lnTo>
                    <a:pt x="222" y="260"/>
                  </a:lnTo>
                  <a:lnTo>
                    <a:pt x="222" y="38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37" name="Google Shape;19537;p63"/>
            <p:cNvSpPr/>
            <p:nvPr/>
          </p:nvSpPr>
          <p:spPr>
            <a:xfrm>
              <a:off x="1818200" y="1762225"/>
              <a:ext cx="5550" cy="9275"/>
            </a:xfrm>
            <a:custGeom>
              <a:avLst/>
              <a:gdLst/>
              <a:ahLst/>
              <a:cxnLst/>
              <a:rect l="l" t="t" r="r" b="b"/>
              <a:pathLst>
                <a:path w="222" h="371" extrusionOk="0">
                  <a:moveTo>
                    <a:pt x="185" y="1"/>
                  </a:moveTo>
                  <a:lnTo>
                    <a:pt x="185" y="260"/>
                  </a:lnTo>
                  <a:cubicBezTo>
                    <a:pt x="185" y="333"/>
                    <a:pt x="185" y="333"/>
                    <a:pt x="148" y="333"/>
                  </a:cubicBezTo>
                  <a:lnTo>
                    <a:pt x="0" y="370"/>
                  </a:lnTo>
                  <a:lnTo>
                    <a:pt x="37" y="370"/>
                  </a:lnTo>
                  <a:lnTo>
                    <a:pt x="185" y="333"/>
                  </a:lnTo>
                  <a:lnTo>
                    <a:pt x="222" y="26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38" name="Google Shape;19538;p63"/>
            <p:cNvSpPr/>
            <p:nvPr/>
          </p:nvSpPr>
          <p:spPr>
            <a:xfrm>
              <a:off x="1803400" y="1770550"/>
              <a:ext cx="5575" cy="12975"/>
            </a:xfrm>
            <a:custGeom>
              <a:avLst/>
              <a:gdLst/>
              <a:ahLst/>
              <a:cxnLst/>
              <a:rect l="l" t="t" r="r" b="b"/>
              <a:pathLst>
                <a:path w="223" h="519" extrusionOk="0">
                  <a:moveTo>
                    <a:pt x="185" y="0"/>
                  </a:moveTo>
                  <a:lnTo>
                    <a:pt x="75" y="37"/>
                  </a:lnTo>
                  <a:cubicBezTo>
                    <a:pt x="1" y="74"/>
                    <a:pt x="1" y="74"/>
                    <a:pt x="1" y="185"/>
                  </a:cubicBezTo>
                  <a:lnTo>
                    <a:pt x="1" y="296"/>
                  </a:lnTo>
                  <a:lnTo>
                    <a:pt x="1" y="370"/>
                  </a:lnTo>
                  <a:lnTo>
                    <a:pt x="1" y="444"/>
                  </a:lnTo>
                  <a:lnTo>
                    <a:pt x="1" y="481"/>
                  </a:lnTo>
                  <a:lnTo>
                    <a:pt x="38" y="518"/>
                  </a:lnTo>
                  <a:lnTo>
                    <a:pt x="185" y="481"/>
                  </a:lnTo>
                  <a:lnTo>
                    <a:pt x="222" y="444"/>
                  </a:lnTo>
                  <a:lnTo>
                    <a:pt x="222" y="185"/>
                  </a:lnTo>
                  <a:lnTo>
                    <a:pt x="222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39" name="Google Shape;19539;p63"/>
            <p:cNvSpPr/>
            <p:nvPr/>
          </p:nvSpPr>
          <p:spPr>
            <a:xfrm>
              <a:off x="1801550" y="1771475"/>
              <a:ext cx="6500" cy="9275"/>
            </a:xfrm>
            <a:custGeom>
              <a:avLst/>
              <a:gdLst/>
              <a:ahLst/>
              <a:cxnLst/>
              <a:rect l="l" t="t" r="r" b="b"/>
              <a:pathLst>
                <a:path w="260" h="371" extrusionOk="0">
                  <a:moveTo>
                    <a:pt x="185" y="0"/>
                  </a:moveTo>
                  <a:lnTo>
                    <a:pt x="185" y="259"/>
                  </a:lnTo>
                  <a:cubicBezTo>
                    <a:pt x="185" y="296"/>
                    <a:pt x="185" y="296"/>
                    <a:pt x="149" y="296"/>
                  </a:cubicBezTo>
                  <a:lnTo>
                    <a:pt x="1" y="370"/>
                  </a:lnTo>
                  <a:lnTo>
                    <a:pt x="75" y="370"/>
                  </a:lnTo>
                  <a:lnTo>
                    <a:pt x="185" y="296"/>
                  </a:lnTo>
                  <a:lnTo>
                    <a:pt x="259" y="25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40" name="Google Shape;19540;p63"/>
            <p:cNvSpPr/>
            <p:nvPr/>
          </p:nvSpPr>
          <p:spPr>
            <a:xfrm>
              <a:off x="1786775" y="1781650"/>
              <a:ext cx="5550" cy="10175"/>
            </a:xfrm>
            <a:custGeom>
              <a:avLst/>
              <a:gdLst/>
              <a:ahLst/>
              <a:cxnLst/>
              <a:rect l="l" t="t" r="r" b="b"/>
              <a:pathLst>
                <a:path w="222" h="407" extrusionOk="0">
                  <a:moveTo>
                    <a:pt x="185" y="0"/>
                  </a:moveTo>
                  <a:lnTo>
                    <a:pt x="111" y="37"/>
                  </a:lnTo>
                  <a:cubicBezTo>
                    <a:pt x="74" y="19"/>
                    <a:pt x="56" y="9"/>
                    <a:pt x="42" y="9"/>
                  </a:cubicBezTo>
                  <a:cubicBezTo>
                    <a:pt x="28" y="9"/>
                    <a:pt x="19" y="19"/>
                    <a:pt x="0" y="37"/>
                  </a:cubicBezTo>
                  <a:lnTo>
                    <a:pt x="0" y="185"/>
                  </a:lnTo>
                  <a:lnTo>
                    <a:pt x="0" y="222"/>
                  </a:lnTo>
                  <a:lnTo>
                    <a:pt x="0" y="333"/>
                  </a:lnTo>
                  <a:lnTo>
                    <a:pt x="0" y="370"/>
                  </a:lnTo>
                  <a:lnTo>
                    <a:pt x="37" y="407"/>
                  </a:lnTo>
                  <a:lnTo>
                    <a:pt x="185" y="370"/>
                  </a:lnTo>
                  <a:lnTo>
                    <a:pt x="222" y="333"/>
                  </a:lnTo>
                  <a:lnTo>
                    <a:pt x="222" y="185"/>
                  </a:lnTo>
                  <a:lnTo>
                    <a:pt x="222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41" name="Google Shape;19541;p63"/>
            <p:cNvSpPr/>
            <p:nvPr/>
          </p:nvSpPr>
          <p:spPr>
            <a:xfrm>
              <a:off x="1786775" y="1780300"/>
              <a:ext cx="5550" cy="9675"/>
            </a:xfrm>
            <a:custGeom>
              <a:avLst/>
              <a:gdLst/>
              <a:ahLst/>
              <a:cxnLst/>
              <a:rect l="l" t="t" r="r" b="b"/>
              <a:pathLst>
                <a:path w="222" h="387" extrusionOk="0">
                  <a:moveTo>
                    <a:pt x="193" y="1"/>
                  </a:moveTo>
                  <a:cubicBezTo>
                    <a:pt x="189" y="1"/>
                    <a:pt x="185" y="5"/>
                    <a:pt x="185" y="17"/>
                  </a:cubicBezTo>
                  <a:cubicBezTo>
                    <a:pt x="210" y="17"/>
                    <a:pt x="201" y="1"/>
                    <a:pt x="193" y="1"/>
                  </a:cubicBezTo>
                  <a:close/>
                  <a:moveTo>
                    <a:pt x="185" y="17"/>
                  </a:moveTo>
                  <a:lnTo>
                    <a:pt x="185" y="276"/>
                  </a:lnTo>
                  <a:cubicBezTo>
                    <a:pt x="185" y="313"/>
                    <a:pt x="185" y="313"/>
                    <a:pt x="148" y="313"/>
                  </a:cubicBezTo>
                  <a:lnTo>
                    <a:pt x="0" y="387"/>
                  </a:lnTo>
                  <a:lnTo>
                    <a:pt x="37" y="387"/>
                  </a:lnTo>
                  <a:lnTo>
                    <a:pt x="185" y="313"/>
                  </a:lnTo>
                  <a:lnTo>
                    <a:pt x="222" y="276"/>
                  </a:lnTo>
                  <a:lnTo>
                    <a:pt x="185" y="17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42" name="Google Shape;19542;p63"/>
            <p:cNvSpPr/>
            <p:nvPr/>
          </p:nvSpPr>
          <p:spPr>
            <a:xfrm>
              <a:off x="1879200" y="1728025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85" y="1"/>
                  </a:moveTo>
                  <a:lnTo>
                    <a:pt x="111" y="75"/>
                  </a:lnTo>
                  <a:cubicBezTo>
                    <a:pt x="56" y="56"/>
                    <a:pt x="28" y="47"/>
                    <a:pt x="14" y="47"/>
                  </a:cubicBezTo>
                  <a:cubicBezTo>
                    <a:pt x="0" y="47"/>
                    <a:pt x="0" y="56"/>
                    <a:pt x="0" y="75"/>
                  </a:cubicBezTo>
                  <a:lnTo>
                    <a:pt x="0" y="223"/>
                  </a:lnTo>
                  <a:lnTo>
                    <a:pt x="0" y="260"/>
                  </a:lnTo>
                  <a:lnTo>
                    <a:pt x="0" y="334"/>
                  </a:lnTo>
                  <a:lnTo>
                    <a:pt x="0" y="371"/>
                  </a:lnTo>
                  <a:lnTo>
                    <a:pt x="37" y="444"/>
                  </a:lnTo>
                  <a:lnTo>
                    <a:pt x="185" y="371"/>
                  </a:lnTo>
                  <a:lnTo>
                    <a:pt x="222" y="334"/>
                  </a:lnTo>
                  <a:lnTo>
                    <a:pt x="222" y="186"/>
                  </a:lnTo>
                  <a:lnTo>
                    <a:pt x="222" y="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43" name="Google Shape;19543;p63"/>
            <p:cNvSpPr/>
            <p:nvPr/>
          </p:nvSpPr>
          <p:spPr>
            <a:xfrm>
              <a:off x="1879200" y="172710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5" y="1"/>
                  </a:moveTo>
                  <a:lnTo>
                    <a:pt x="185" y="297"/>
                  </a:lnTo>
                  <a:cubicBezTo>
                    <a:pt x="185" y="334"/>
                    <a:pt x="185" y="334"/>
                    <a:pt x="148" y="334"/>
                  </a:cubicBezTo>
                  <a:lnTo>
                    <a:pt x="0" y="371"/>
                  </a:lnTo>
                  <a:lnTo>
                    <a:pt x="37" y="371"/>
                  </a:lnTo>
                  <a:lnTo>
                    <a:pt x="185" y="334"/>
                  </a:lnTo>
                  <a:lnTo>
                    <a:pt x="222" y="297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44" name="Google Shape;19544;p63"/>
            <p:cNvSpPr/>
            <p:nvPr/>
          </p:nvSpPr>
          <p:spPr>
            <a:xfrm>
              <a:off x="1863475" y="1735425"/>
              <a:ext cx="5575" cy="12975"/>
            </a:xfrm>
            <a:custGeom>
              <a:avLst/>
              <a:gdLst/>
              <a:ahLst/>
              <a:cxnLst/>
              <a:rect l="l" t="t" r="r" b="b"/>
              <a:pathLst>
                <a:path w="223" h="519" extrusionOk="0">
                  <a:moveTo>
                    <a:pt x="186" y="1"/>
                  </a:moveTo>
                  <a:lnTo>
                    <a:pt x="75" y="38"/>
                  </a:lnTo>
                  <a:lnTo>
                    <a:pt x="1" y="148"/>
                  </a:lnTo>
                  <a:lnTo>
                    <a:pt x="1" y="296"/>
                  </a:lnTo>
                  <a:lnTo>
                    <a:pt x="1" y="333"/>
                  </a:lnTo>
                  <a:lnTo>
                    <a:pt x="1" y="407"/>
                  </a:lnTo>
                  <a:lnTo>
                    <a:pt x="1" y="481"/>
                  </a:lnTo>
                  <a:lnTo>
                    <a:pt x="38" y="518"/>
                  </a:lnTo>
                  <a:lnTo>
                    <a:pt x="186" y="481"/>
                  </a:lnTo>
                  <a:lnTo>
                    <a:pt x="223" y="407"/>
                  </a:lnTo>
                  <a:lnTo>
                    <a:pt x="223" y="185"/>
                  </a:lnTo>
                  <a:lnTo>
                    <a:pt x="223" y="3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45" name="Google Shape;19545;p63"/>
            <p:cNvSpPr/>
            <p:nvPr/>
          </p:nvSpPr>
          <p:spPr>
            <a:xfrm>
              <a:off x="1863475" y="1735425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6" y="1"/>
                  </a:moveTo>
                  <a:lnTo>
                    <a:pt x="186" y="259"/>
                  </a:lnTo>
                  <a:cubicBezTo>
                    <a:pt x="186" y="333"/>
                    <a:pt x="186" y="333"/>
                    <a:pt x="112" y="333"/>
                  </a:cubicBezTo>
                  <a:lnTo>
                    <a:pt x="1" y="370"/>
                  </a:lnTo>
                  <a:lnTo>
                    <a:pt x="38" y="370"/>
                  </a:lnTo>
                  <a:lnTo>
                    <a:pt x="186" y="333"/>
                  </a:lnTo>
                  <a:lnTo>
                    <a:pt x="223" y="259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46" name="Google Shape;19546;p63"/>
            <p:cNvSpPr/>
            <p:nvPr/>
          </p:nvSpPr>
          <p:spPr>
            <a:xfrm>
              <a:off x="2758175" y="611525"/>
              <a:ext cx="49000" cy="78175"/>
            </a:xfrm>
            <a:custGeom>
              <a:avLst/>
              <a:gdLst/>
              <a:ahLst/>
              <a:cxnLst/>
              <a:rect l="l" t="t" r="r" b="b"/>
              <a:pathLst>
                <a:path w="1960" h="3127" extrusionOk="0">
                  <a:moveTo>
                    <a:pt x="1960" y="1257"/>
                  </a:moveTo>
                  <a:lnTo>
                    <a:pt x="1960" y="1257"/>
                  </a:lnTo>
                  <a:cubicBezTo>
                    <a:pt x="1957" y="1269"/>
                    <a:pt x="1954" y="1282"/>
                    <a:pt x="1951" y="1294"/>
                  </a:cubicBezTo>
                  <a:lnTo>
                    <a:pt x="1951" y="1294"/>
                  </a:lnTo>
                  <a:cubicBezTo>
                    <a:pt x="1957" y="1282"/>
                    <a:pt x="1960" y="1270"/>
                    <a:pt x="1960" y="1257"/>
                  </a:cubicBezTo>
                  <a:close/>
                  <a:moveTo>
                    <a:pt x="1664" y="0"/>
                  </a:moveTo>
                  <a:cubicBezTo>
                    <a:pt x="1701" y="185"/>
                    <a:pt x="1590" y="370"/>
                    <a:pt x="1479" y="444"/>
                  </a:cubicBezTo>
                  <a:lnTo>
                    <a:pt x="1294" y="629"/>
                  </a:lnTo>
                  <a:cubicBezTo>
                    <a:pt x="1294" y="629"/>
                    <a:pt x="1142" y="781"/>
                    <a:pt x="1114" y="781"/>
                  </a:cubicBezTo>
                  <a:cubicBezTo>
                    <a:pt x="1111" y="781"/>
                    <a:pt x="1109" y="780"/>
                    <a:pt x="1109" y="777"/>
                  </a:cubicBezTo>
                  <a:cubicBezTo>
                    <a:pt x="1109" y="629"/>
                    <a:pt x="1072" y="444"/>
                    <a:pt x="1036" y="333"/>
                  </a:cubicBezTo>
                  <a:cubicBezTo>
                    <a:pt x="925" y="518"/>
                    <a:pt x="851" y="740"/>
                    <a:pt x="703" y="924"/>
                  </a:cubicBezTo>
                  <a:cubicBezTo>
                    <a:pt x="444" y="1331"/>
                    <a:pt x="0" y="1738"/>
                    <a:pt x="0" y="2292"/>
                  </a:cubicBezTo>
                  <a:cubicBezTo>
                    <a:pt x="0" y="2440"/>
                    <a:pt x="37" y="2588"/>
                    <a:pt x="37" y="2736"/>
                  </a:cubicBezTo>
                  <a:cubicBezTo>
                    <a:pt x="37" y="2847"/>
                    <a:pt x="111" y="2958"/>
                    <a:pt x="185" y="2995"/>
                  </a:cubicBezTo>
                  <a:cubicBezTo>
                    <a:pt x="284" y="3093"/>
                    <a:pt x="399" y="3126"/>
                    <a:pt x="519" y="3126"/>
                  </a:cubicBezTo>
                  <a:cubicBezTo>
                    <a:pt x="580" y="3126"/>
                    <a:pt x="641" y="3118"/>
                    <a:pt x="703" y="3106"/>
                  </a:cubicBezTo>
                  <a:cubicBezTo>
                    <a:pt x="888" y="3032"/>
                    <a:pt x="962" y="2921"/>
                    <a:pt x="1109" y="2810"/>
                  </a:cubicBezTo>
                  <a:cubicBezTo>
                    <a:pt x="1220" y="2736"/>
                    <a:pt x="1294" y="2588"/>
                    <a:pt x="1442" y="2477"/>
                  </a:cubicBezTo>
                  <a:cubicBezTo>
                    <a:pt x="1590" y="2403"/>
                    <a:pt x="1627" y="2292"/>
                    <a:pt x="1701" y="2181"/>
                  </a:cubicBezTo>
                  <a:cubicBezTo>
                    <a:pt x="1843" y="1898"/>
                    <a:pt x="1883" y="1580"/>
                    <a:pt x="1951" y="1294"/>
                  </a:cubicBezTo>
                  <a:lnTo>
                    <a:pt x="1951" y="1294"/>
                  </a:lnTo>
                  <a:cubicBezTo>
                    <a:pt x="1905" y="1391"/>
                    <a:pt x="1693" y="1479"/>
                    <a:pt x="1627" y="1479"/>
                  </a:cubicBezTo>
                  <a:cubicBezTo>
                    <a:pt x="1664" y="1442"/>
                    <a:pt x="1664" y="1257"/>
                    <a:pt x="1701" y="1109"/>
                  </a:cubicBezTo>
                  <a:cubicBezTo>
                    <a:pt x="1775" y="961"/>
                    <a:pt x="1775" y="814"/>
                    <a:pt x="1775" y="629"/>
                  </a:cubicBezTo>
                  <a:cubicBezTo>
                    <a:pt x="1701" y="407"/>
                    <a:pt x="1701" y="185"/>
                    <a:pt x="16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699456" y="1295400"/>
            <a:ext cx="5716244" cy="1776700"/>
          </a:xfrm>
        </p:spPr>
        <p:txBody>
          <a:bodyPr/>
          <a:lstStyle/>
          <a:p>
            <a:r>
              <a:rPr lang="ar-SA" sz="4000" dirty="0">
                <a:cs typeface="B Nazanin" pitchFamily="2" charset="-78"/>
              </a:rPr>
              <a:t>قالب پاورپوینت مهندسی نفت قابل ویرایش می باشد</a:t>
            </a:r>
            <a:endParaRPr lang="en-US" sz="4000" dirty="0">
              <a:cs typeface="B Nazanin" pitchFamily="2" charset="-78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0" name="Google Shape;19570;p6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فرآیند نفت: مراحل </a:t>
            </a:r>
            <a:r>
              <a:rPr lang="en-US" dirty="0">
                <a:cs typeface="B Nazanin" pitchFamily="2" charset="-78"/>
              </a:rPr>
              <a:t>(1)</a:t>
            </a:r>
            <a:endParaRPr b="1" i="1">
              <a:cs typeface="B Nazanin" pitchFamily="2" charset="-78"/>
            </a:endParaRPr>
          </a:p>
        </p:txBody>
      </p:sp>
      <p:sp>
        <p:nvSpPr>
          <p:cNvPr id="19571" name="Google Shape;19571;p65"/>
          <p:cNvSpPr/>
          <p:nvPr/>
        </p:nvSpPr>
        <p:spPr>
          <a:xfrm>
            <a:off x="1528050" y="2566100"/>
            <a:ext cx="1262400" cy="661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lt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01</a:t>
            </a:r>
            <a:endParaRPr sz="3000" b="1">
              <a:solidFill>
                <a:schemeClr val="lt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72" name="Google Shape;19572;p65"/>
          <p:cNvSpPr/>
          <p:nvPr/>
        </p:nvSpPr>
        <p:spPr>
          <a:xfrm>
            <a:off x="3127375" y="2566100"/>
            <a:ext cx="1262400" cy="661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lt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02</a:t>
            </a:r>
            <a:endParaRPr sz="3000" b="1">
              <a:solidFill>
                <a:schemeClr val="lt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73" name="Google Shape;19573;p65"/>
          <p:cNvSpPr/>
          <p:nvPr/>
        </p:nvSpPr>
        <p:spPr>
          <a:xfrm>
            <a:off x="4743837" y="2566100"/>
            <a:ext cx="1262400" cy="661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lt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03</a:t>
            </a:r>
            <a:endParaRPr sz="3000" b="1">
              <a:solidFill>
                <a:schemeClr val="lt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74" name="Google Shape;19574;p65"/>
          <p:cNvSpPr/>
          <p:nvPr/>
        </p:nvSpPr>
        <p:spPr>
          <a:xfrm>
            <a:off x="6360325" y="2566100"/>
            <a:ext cx="1262400" cy="661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lt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04</a:t>
            </a:r>
            <a:endParaRPr sz="3000" b="1">
              <a:solidFill>
                <a:schemeClr val="lt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75" name="Google Shape;19575;p65"/>
          <p:cNvSpPr txBox="1"/>
          <p:nvPr/>
        </p:nvSpPr>
        <p:spPr>
          <a:xfrm>
            <a:off x="936600" y="2070675"/>
            <a:ext cx="24453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dk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آماده سازی سایت دکل</a:t>
            </a:r>
            <a:endParaRPr sz="2100" b="1">
              <a:solidFill>
                <a:schemeClr val="dk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76" name="Google Shape;19576;p65"/>
          <p:cNvSpPr txBox="1"/>
          <p:nvPr/>
        </p:nvSpPr>
        <p:spPr>
          <a:xfrm>
            <a:off x="925310" y="1513128"/>
            <a:ext cx="2687133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9577" name="Google Shape;19577;p65"/>
          <p:cNvSpPr txBox="1"/>
          <p:nvPr/>
        </p:nvSpPr>
        <p:spPr>
          <a:xfrm>
            <a:off x="2535925" y="3555400"/>
            <a:ext cx="24453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dk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حفاری</a:t>
            </a:r>
            <a:endParaRPr sz="2100" b="1">
              <a:solidFill>
                <a:schemeClr val="dk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78" name="Google Shape;19578;p65"/>
          <p:cNvSpPr txBox="1"/>
          <p:nvPr/>
        </p:nvSpPr>
        <p:spPr>
          <a:xfrm>
            <a:off x="2393244" y="3748225"/>
            <a:ext cx="2587981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9579" name="Google Shape;19579;p65"/>
          <p:cNvSpPr txBox="1"/>
          <p:nvPr/>
        </p:nvSpPr>
        <p:spPr>
          <a:xfrm>
            <a:off x="4152375" y="2070675"/>
            <a:ext cx="24453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dk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سیمان کاری</a:t>
            </a:r>
            <a:endParaRPr sz="2100" b="1">
              <a:solidFill>
                <a:schemeClr val="dk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80" name="Google Shape;19580;p65"/>
          <p:cNvSpPr txBox="1"/>
          <p:nvPr/>
        </p:nvSpPr>
        <p:spPr>
          <a:xfrm>
            <a:off x="4141085" y="1592175"/>
            <a:ext cx="2575803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9581" name="Google Shape;19581;p65"/>
          <p:cNvSpPr txBox="1"/>
          <p:nvPr/>
        </p:nvSpPr>
        <p:spPr>
          <a:xfrm>
            <a:off x="5768875" y="3550075"/>
            <a:ext cx="24453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dk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خوب تکمیل شد</a:t>
            </a:r>
            <a:endParaRPr sz="2100" b="1">
              <a:solidFill>
                <a:schemeClr val="dk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82" name="Google Shape;19582;p65"/>
          <p:cNvSpPr txBox="1"/>
          <p:nvPr/>
        </p:nvSpPr>
        <p:spPr>
          <a:xfrm>
            <a:off x="5768874" y="3740900"/>
            <a:ext cx="2562325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cxnSp>
        <p:nvCxnSpPr>
          <p:cNvPr id="19583" name="Google Shape;19583;p65"/>
          <p:cNvCxnSpPr>
            <a:stCxn id="19571" idx="3"/>
            <a:endCxn id="19572" idx="1"/>
          </p:cNvCxnSpPr>
          <p:nvPr/>
        </p:nvCxnSpPr>
        <p:spPr>
          <a:xfrm>
            <a:off x="2790450" y="2897000"/>
            <a:ext cx="3369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584" name="Google Shape;19584;p65"/>
          <p:cNvCxnSpPr>
            <a:stCxn id="19572" idx="3"/>
            <a:endCxn id="19573" idx="1"/>
          </p:cNvCxnSpPr>
          <p:nvPr/>
        </p:nvCxnSpPr>
        <p:spPr>
          <a:xfrm>
            <a:off x="4389775" y="2897000"/>
            <a:ext cx="3540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585" name="Google Shape;19585;p65"/>
          <p:cNvCxnSpPr>
            <a:stCxn id="19573" idx="3"/>
            <a:endCxn id="19574" idx="1"/>
          </p:cNvCxnSpPr>
          <p:nvPr/>
        </p:nvCxnSpPr>
        <p:spPr>
          <a:xfrm>
            <a:off x="6006237" y="2897000"/>
            <a:ext cx="3540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586" name="Google Shape;19586;p65"/>
          <p:cNvCxnSpPr/>
          <p:nvPr/>
        </p:nvCxnSpPr>
        <p:spPr>
          <a:xfrm>
            <a:off x="7622737" y="2897000"/>
            <a:ext cx="15390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1" name="Google Shape;19591;p6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فرآیند نفت: مراحل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(2)</a:t>
            </a:r>
            <a:endParaRPr b="1" i="1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9592" name="Google Shape;19592;p66"/>
          <p:cNvSpPr/>
          <p:nvPr/>
        </p:nvSpPr>
        <p:spPr>
          <a:xfrm>
            <a:off x="1528050" y="2566100"/>
            <a:ext cx="1262400" cy="661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05</a:t>
            </a:r>
            <a:endParaRPr sz="30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93" name="Google Shape;19593;p66"/>
          <p:cNvSpPr/>
          <p:nvPr/>
        </p:nvSpPr>
        <p:spPr>
          <a:xfrm>
            <a:off x="3127375" y="2566100"/>
            <a:ext cx="1262400" cy="661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06</a:t>
            </a:r>
            <a:endParaRPr sz="30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94" name="Google Shape;19594;p66"/>
          <p:cNvSpPr/>
          <p:nvPr/>
        </p:nvSpPr>
        <p:spPr>
          <a:xfrm>
            <a:off x="4743837" y="2566100"/>
            <a:ext cx="1262400" cy="661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07</a:t>
            </a:r>
            <a:endParaRPr sz="30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95" name="Google Shape;19595;p66"/>
          <p:cNvSpPr/>
          <p:nvPr/>
        </p:nvSpPr>
        <p:spPr>
          <a:xfrm>
            <a:off x="6360325" y="2566100"/>
            <a:ext cx="1262400" cy="661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08</a:t>
            </a:r>
            <a:endParaRPr sz="30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96" name="Google Shape;19596;p66"/>
          <p:cNvSpPr txBox="1"/>
          <p:nvPr/>
        </p:nvSpPr>
        <p:spPr>
          <a:xfrm>
            <a:off x="2535925" y="2070675"/>
            <a:ext cx="24453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بازیافت مایعات</a:t>
            </a:r>
            <a:endParaRPr sz="21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97" name="Google Shape;19597;p66"/>
          <p:cNvSpPr txBox="1"/>
          <p:nvPr/>
        </p:nvSpPr>
        <p:spPr>
          <a:xfrm>
            <a:off x="2535925" y="1485450"/>
            <a:ext cx="24453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پاورپوینت مهندسی نفت قابل ویرایش می باشد</a:t>
            </a:r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9598" name="Google Shape;19598;p66"/>
          <p:cNvSpPr txBox="1"/>
          <p:nvPr/>
        </p:nvSpPr>
        <p:spPr>
          <a:xfrm>
            <a:off x="936600" y="3555400"/>
            <a:ext cx="24453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فرکینگ</a:t>
            </a:r>
            <a:endParaRPr sz="21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599" name="Google Shape;19599;p66"/>
          <p:cNvSpPr txBox="1"/>
          <p:nvPr/>
        </p:nvSpPr>
        <p:spPr>
          <a:xfrm>
            <a:off x="936600" y="3754675"/>
            <a:ext cx="24453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پاورپوینت مهندسی نفت قابل ویرایش می باشد</a:t>
            </a:r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9600" name="Google Shape;19600;p66"/>
          <p:cNvSpPr txBox="1"/>
          <p:nvPr/>
        </p:nvSpPr>
        <p:spPr>
          <a:xfrm>
            <a:off x="5768875" y="2070675"/>
            <a:ext cx="24453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مرمت زمین</a:t>
            </a:r>
            <a:endParaRPr sz="21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601" name="Google Shape;19601;p66"/>
          <p:cNvSpPr txBox="1"/>
          <p:nvPr/>
        </p:nvSpPr>
        <p:spPr>
          <a:xfrm>
            <a:off x="5768875" y="1485475"/>
            <a:ext cx="24453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پاورپوینت مهندسی نفت قابل ویرایش می باشد</a:t>
            </a:r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9602" name="Google Shape;19602;p66"/>
          <p:cNvSpPr txBox="1"/>
          <p:nvPr/>
        </p:nvSpPr>
        <p:spPr>
          <a:xfrm>
            <a:off x="4152375" y="3550075"/>
            <a:ext cx="24453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بازیافت مایعات</a:t>
            </a:r>
          </a:p>
        </p:txBody>
      </p:sp>
      <p:sp>
        <p:nvSpPr>
          <p:cNvPr id="19603" name="Google Shape;19603;p66"/>
          <p:cNvSpPr txBox="1"/>
          <p:nvPr/>
        </p:nvSpPr>
        <p:spPr>
          <a:xfrm>
            <a:off x="4152375" y="3747350"/>
            <a:ext cx="24453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پاورپوینت مهندسی نفت قابل ویرایش می باشد</a:t>
            </a:r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cxnSp>
        <p:nvCxnSpPr>
          <p:cNvPr id="19604" name="Google Shape;19604;p66"/>
          <p:cNvCxnSpPr>
            <a:stCxn id="19592" idx="3"/>
            <a:endCxn id="19593" idx="1"/>
          </p:cNvCxnSpPr>
          <p:nvPr/>
        </p:nvCxnSpPr>
        <p:spPr>
          <a:xfrm>
            <a:off x="2790450" y="2897000"/>
            <a:ext cx="3369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605" name="Google Shape;19605;p66"/>
          <p:cNvCxnSpPr>
            <a:stCxn id="19593" idx="3"/>
            <a:endCxn id="19594" idx="1"/>
          </p:cNvCxnSpPr>
          <p:nvPr/>
        </p:nvCxnSpPr>
        <p:spPr>
          <a:xfrm>
            <a:off x="4389775" y="2897000"/>
            <a:ext cx="3540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606" name="Google Shape;19606;p66"/>
          <p:cNvCxnSpPr>
            <a:stCxn id="19594" idx="3"/>
            <a:endCxn id="19595" idx="1"/>
          </p:cNvCxnSpPr>
          <p:nvPr/>
        </p:nvCxnSpPr>
        <p:spPr>
          <a:xfrm>
            <a:off x="6006237" y="2897000"/>
            <a:ext cx="3540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9607" name="Google Shape;19607;p66"/>
          <p:cNvCxnSpPr/>
          <p:nvPr/>
        </p:nvCxnSpPr>
        <p:spPr>
          <a:xfrm>
            <a:off x="-10963" y="2897000"/>
            <a:ext cx="1539000" cy="0"/>
          </a:xfrm>
          <a:prstGeom prst="straightConnector1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12" name="Google Shape;19612;p67"/>
          <p:cNvSpPr txBox="1"/>
          <p:nvPr/>
        </p:nvSpPr>
        <p:spPr>
          <a:xfrm flipH="1">
            <a:off x="474133" y="1576775"/>
            <a:ext cx="3330223" cy="421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chemeClr val="dk2"/>
              </a:buClr>
              <a:buSzPts val="1100"/>
            </a:pPr>
            <a:r>
              <a:rPr lang="fa-IR" sz="2100" b="1" dirty="0">
                <a:solidFill>
                  <a:schemeClr val="lt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ایالات متحده آمریکا</a:t>
            </a:r>
            <a:endParaRPr sz="2100" b="1">
              <a:solidFill>
                <a:schemeClr val="lt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613" name="Google Shape;19613;p67"/>
          <p:cNvSpPr txBox="1"/>
          <p:nvPr/>
        </p:nvSpPr>
        <p:spPr>
          <a:xfrm flipH="1">
            <a:off x="1138200" y="2674338"/>
            <a:ext cx="1657200" cy="421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chemeClr val="dk2"/>
              </a:buClr>
              <a:buSzPts val="1100"/>
            </a:pPr>
            <a:r>
              <a:rPr lang="fa-IR" sz="2100" b="1" dirty="0">
                <a:solidFill>
                  <a:schemeClr val="lt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چین</a:t>
            </a:r>
            <a:endParaRPr sz="2100" b="1">
              <a:solidFill>
                <a:schemeClr val="lt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614" name="Google Shape;19614;p6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حفاری و استخراج نفت در سراسر جهان</a:t>
            </a:r>
            <a:endParaRPr b="1">
              <a:cs typeface="B Nazanin" pitchFamily="2" charset="-78"/>
            </a:endParaRPr>
          </a:p>
        </p:txBody>
      </p:sp>
      <p:sp>
        <p:nvSpPr>
          <p:cNvPr id="19615" name="Google Shape;19615;p67"/>
          <p:cNvSpPr txBox="1"/>
          <p:nvPr/>
        </p:nvSpPr>
        <p:spPr>
          <a:xfrm flipH="1">
            <a:off x="674844" y="2012958"/>
            <a:ext cx="2745689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solidFill>
                <a:schemeClr val="tx1"/>
              </a:solidFill>
              <a:cs typeface="B Nazanin" pitchFamily="2" charset="-78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latin typeface="Albert Sans"/>
              <a:ea typeface="Albert Sans"/>
              <a:cs typeface="B Nazanin" pitchFamily="2" charset="-78"/>
              <a:sym typeface="Albert Sans"/>
            </a:endParaRPr>
          </a:p>
        </p:txBody>
      </p:sp>
      <p:sp>
        <p:nvSpPr>
          <p:cNvPr id="19616" name="Google Shape;19616;p67"/>
          <p:cNvSpPr txBox="1"/>
          <p:nvPr/>
        </p:nvSpPr>
        <p:spPr>
          <a:xfrm flipH="1">
            <a:off x="663556" y="3099332"/>
            <a:ext cx="2689244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19617" name="Google Shape;19617;p67"/>
          <p:cNvGrpSpPr/>
          <p:nvPr/>
        </p:nvGrpSpPr>
        <p:grpSpPr>
          <a:xfrm>
            <a:off x="3812159" y="1665120"/>
            <a:ext cx="4612123" cy="2456666"/>
            <a:chOff x="233350" y="949250"/>
            <a:chExt cx="7137300" cy="3802300"/>
          </a:xfrm>
        </p:grpSpPr>
        <p:sp>
          <p:nvSpPr>
            <p:cNvPr id="19618" name="Google Shape;19618;p67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19" name="Google Shape;19619;p67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20" name="Google Shape;19620;p67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21" name="Google Shape;19621;p67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22" name="Google Shape;19622;p67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23" name="Google Shape;19623;p67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24" name="Google Shape;19624;p67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25" name="Google Shape;19625;p67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26" name="Google Shape;19626;p67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27" name="Google Shape;19627;p67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28" name="Google Shape;19628;p67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29" name="Google Shape;19629;p67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30" name="Google Shape;19630;p67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31" name="Google Shape;19631;p67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32" name="Google Shape;19632;p67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33" name="Google Shape;19633;p67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34" name="Google Shape;19634;p67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35" name="Google Shape;19635;p67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36" name="Google Shape;19636;p67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37" name="Google Shape;19637;p67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38" name="Google Shape;19638;p67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39" name="Google Shape;19639;p67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40" name="Google Shape;19640;p67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41" name="Google Shape;19641;p67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42" name="Google Shape;19642;p67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43" name="Google Shape;19643;p67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44" name="Google Shape;19644;p67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45" name="Google Shape;19645;p67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46" name="Google Shape;19646;p67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47" name="Google Shape;19647;p67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48" name="Google Shape;19648;p67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49" name="Google Shape;19649;p67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50" name="Google Shape;19650;p67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51" name="Google Shape;19651;p67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52" name="Google Shape;19652;p67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53" name="Google Shape;19653;p67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54" name="Google Shape;19654;p67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55" name="Google Shape;19655;p67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56" name="Google Shape;19656;p67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57" name="Google Shape;19657;p67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58" name="Google Shape;19658;p67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59" name="Google Shape;19659;p67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60" name="Google Shape;19660;p67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61" name="Google Shape;19661;p67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62" name="Google Shape;19662;p67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63" name="Google Shape;19663;p67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64" name="Google Shape;19664;p67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65" name="Google Shape;19665;p67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66" name="Google Shape;19666;p67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67" name="Google Shape;19667;p67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  <p:sp>
          <p:nvSpPr>
            <p:cNvPr id="19668" name="Google Shape;19668;p67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  <a:cs typeface="B Nazanin" pitchFamily="2" charset="-78"/>
              </a:endParaRPr>
            </a:p>
          </p:txBody>
        </p:sp>
      </p:grpSp>
      <p:sp>
        <p:nvSpPr>
          <p:cNvPr id="19669" name="Google Shape;19669;p67"/>
          <p:cNvSpPr txBox="1"/>
          <p:nvPr/>
        </p:nvSpPr>
        <p:spPr>
          <a:xfrm flipH="1">
            <a:off x="1138200" y="3772000"/>
            <a:ext cx="1657200" cy="421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chemeClr val="dk2"/>
              </a:buClr>
              <a:buSzPts val="1100"/>
            </a:pPr>
            <a:r>
              <a:rPr lang="fa-IR" sz="2100" b="1" dirty="0">
                <a:solidFill>
                  <a:schemeClr val="lt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برزیل</a:t>
            </a:r>
            <a:endParaRPr sz="2100" b="1">
              <a:solidFill>
                <a:schemeClr val="lt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670" name="Google Shape;19670;p67"/>
          <p:cNvSpPr txBox="1"/>
          <p:nvPr/>
        </p:nvSpPr>
        <p:spPr>
          <a:xfrm flipH="1">
            <a:off x="719999" y="4185781"/>
            <a:ext cx="2768267" cy="3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19671" name="Google Shape;19671;p67"/>
          <p:cNvGrpSpPr/>
          <p:nvPr/>
        </p:nvGrpSpPr>
        <p:grpSpPr>
          <a:xfrm>
            <a:off x="4411870" y="2039220"/>
            <a:ext cx="320267" cy="417079"/>
            <a:chOff x="4701070" y="4169545"/>
            <a:chExt cx="320267" cy="417079"/>
          </a:xfrm>
        </p:grpSpPr>
        <p:sp>
          <p:nvSpPr>
            <p:cNvPr id="19672" name="Google Shape;19672;p67"/>
            <p:cNvSpPr/>
            <p:nvPr/>
          </p:nvSpPr>
          <p:spPr>
            <a:xfrm>
              <a:off x="4701070" y="4169545"/>
              <a:ext cx="320267" cy="417079"/>
            </a:xfrm>
            <a:custGeom>
              <a:avLst/>
              <a:gdLst/>
              <a:ahLst/>
              <a:cxnLst/>
              <a:rect l="l" t="t" r="r" b="b"/>
              <a:pathLst>
                <a:path w="11562" h="15057" extrusionOk="0">
                  <a:moveTo>
                    <a:pt x="5826" y="1210"/>
                  </a:moveTo>
                  <a:cubicBezTo>
                    <a:pt x="6274" y="1703"/>
                    <a:pt x="7260" y="2689"/>
                    <a:pt x="8156" y="3898"/>
                  </a:cubicBezTo>
                  <a:cubicBezTo>
                    <a:pt x="9814" y="6094"/>
                    <a:pt x="10710" y="7931"/>
                    <a:pt x="10710" y="9276"/>
                  </a:cubicBezTo>
                  <a:cubicBezTo>
                    <a:pt x="10710" y="11964"/>
                    <a:pt x="8514" y="14160"/>
                    <a:pt x="5826" y="14160"/>
                  </a:cubicBezTo>
                  <a:cubicBezTo>
                    <a:pt x="3137" y="14160"/>
                    <a:pt x="986" y="11964"/>
                    <a:pt x="986" y="9276"/>
                  </a:cubicBezTo>
                  <a:cubicBezTo>
                    <a:pt x="986" y="7931"/>
                    <a:pt x="1883" y="6094"/>
                    <a:pt x="3541" y="3898"/>
                  </a:cubicBezTo>
                  <a:cubicBezTo>
                    <a:pt x="4437" y="2733"/>
                    <a:pt x="5378" y="1703"/>
                    <a:pt x="5826" y="1210"/>
                  </a:cubicBezTo>
                  <a:close/>
                  <a:moveTo>
                    <a:pt x="5781" y="0"/>
                  </a:moveTo>
                  <a:cubicBezTo>
                    <a:pt x="5243" y="538"/>
                    <a:pt x="4437" y="1210"/>
                    <a:pt x="2734" y="3361"/>
                  </a:cubicBezTo>
                  <a:cubicBezTo>
                    <a:pt x="897" y="5691"/>
                    <a:pt x="1" y="7707"/>
                    <a:pt x="1" y="9276"/>
                  </a:cubicBezTo>
                  <a:cubicBezTo>
                    <a:pt x="1" y="12457"/>
                    <a:pt x="2600" y="15056"/>
                    <a:pt x="5781" y="15056"/>
                  </a:cubicBezTo>
                  <a:cubicBezTo>
                    <a:pt x="8963" y="15056"/>
                    <a:pt x="11562" y="12457"/>
                    <a:pt x="11562" y="9276"/>
                  </a:cubicBezTo>
                  <a:cubicBezTo>
                    <a:pt x="11562" y="7707"/>
                    <a:pt x="10665" y="5691"/>
                    <a:pt x="8828" y="3361"/>
                  </a:cubicBezTo>
                  <a:cubicBezTo>
                    <a:pt x="7125" y="1210"/>
                    <a:pt x="6364" y="538"/>
                    <a:pt x="57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673" name="Google Shape;19673;p67"/>
            <p:cNvSpPr/>
            <p:nvPr/>
          </p:nvSpPr>
          <p:spPr>
            <a:xfrm>
              <a:off x="4790430" y="4312283"/>
              <a:ext cx="145259" cy="194897"/>
            </a:xfrm>
            <a:custGeom>
              <a:avLst/>
              <a:gdLst/>
              <a:ahLst/>
              <a:cxnLst/>
              <a:rect l="l" t="t" r="r" b="b"/>
              <a:pathLst>
                <a:path w="5244" h="7036" extrusionOk="0">
                  <a:moveTo>
                    <a:pt x="2241" y="2061"/>
                  </a:moveTo>
                  <a:lnTo>
                    <a:pt x="2241" y="3137"/>
                  </a:lnTo>
                  <a:lnTo>
                    <a:pt x="4079" y="3137"/>
                  </a:lnTo>
                  <a:lnTo>
                    <a:pt x="3048" y="4974"/>
                  </a:lnTo>
                  <a:lnTo>
                    <a:pt x="3048" y="3899"/>
                  </a:lnTo>
                  <a:lnTo>
                    <a:pt x="1211" y="3899"/>
                  </a:lnTo>
                  <a:lnTo>
                    <a:pt x="2241" y="2061"/>
                  </a:lnTo>
                  <a:close/>
                  <a:moveTo>
                    <a:pt x="2331" y="0"/>
                  </a:moveTo>
                  <a:lnTo>
                    <a:pt x="1" y="4347"/>
                  </a:lnTo>
                  <a:lnTo>
                    <a:pt x="270" y="4795"/>
                  </a:lnTo>
                  <a:lnTo>
                    <a:pt x="2152" y="4795"/>
                  </a:lnTo>
                  <a:lnTo>
                    <a:pt x="2152" y="7035"/>
                  </a:lnTo>
                  <a:lnTo>
                    <a:pt x="2914" y="7035"/>
                  </a:lnTo>
                  <a:lnTo>
                    <a:pt x="5244" y="2689"/>
                  </a:lnTo>
                  <a:lnTo>
                    <a:pt x="4975" y="2241"/>
                  </a:lnTo>
                  <a:lnTo>
                    <a:pt x="3048" y="2241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9674" name="Google Shape;19674;p67"/>
          <p:cNvGrpSpPr/>
          <p:nvPr/>
        </p:nvGrpSpPr>
        <p:grpSpPr>
          <a:xfrm>
            <a:off x="7284995" y="2109745"/>
            <a:ext cx="320267" cy="417079"/>
            <a:chOff x="4701070" y="4169545"/>
            <a:chExt cx="320267" cy="417079"/>
          </a:xfrm>
        </p:grpSpPr>
        <p:sp>
          <p:nvSpPr>
            <p:cNvPr id="19675" name="Google Shape;19675;p67"/>
            <p:cNvSpPr/>
            <p:nvPr/>
          </p:nvSpPr>
          <p:spPr>
            <a:xfrm>
              <a:off x="4701070" y="4169545"/>
              <a:ext cx="320267" cy="417079"/>
            </a:xfrm>
            <a:custGeom>
              <a:avLst/>
              <a:gdLst/>
              <a:ahLst/>
              <a:cxnLst/>
              <a:rect l="l" t="t" r="r" b="b"/>
              <a:pathLst>
                <a:path w="11562" h="15057" extrusionOk="0">
                  <a:moveTo>
                    <a:pt x="5826" y="1210"/>
                  </a:moveTo>
                  <a:cubicBezTo>
                    <a:pt x="6274" y="1703"/>
                    <a:pt x="7260" y="2689"/>
                    <a:pt x="8156" y="3898"/>
                  </a:cubicBezTo>
                  <a:cubicBezTo>
                    <a:pt x="9814" y="6094"/>
                    <a:pt x="10710" y="7931"/>
                    <a:pt x="10710" y="9276"/>
                  </a:cubicBezTo>
                  <a:cubicBezTo>
                    <a:pt x="10710" y="11964"/>
                    <a:pt x="8514" y="14160"/>
                    <a:pt x="5826" y="14160"/>
                  </a:cubicBezTo>
                  <a:cubicBezTo>
                    <a:pt x="3137" y="14160"/>
                    <a:pt x="986" y="11964"/>
                    <a:pt x="986" y="9276"/>
                  </a:cubicBezTo>
                  <a:cubicBezTo>
                    <a:pt x="986" y="7931"/>
                    <a:pt x="1883" y="6094"/>
                    <a:pt x="3541" y="3898"/>
                  </a:cubicBezTo>
                  <a:cubicBezTo>
                    <a:pt x="4437" y="2733"/>
                    <a:pt x="5378" y="1703"/>
                    <a:pt x="5826" y="1210"/>
                  </a:cubicBezTo>
                  <a:close/>
                  <a:moveTo>
                    <a:pt x="5781" y="0"/>
                  </a:moveTo>
                  <a:cubicBezTo>
                    <a:pt x="5243" y="538"/>
                    <a:pt x="4437" y="1210"/>
                    <a:pt x="2734" y="3361"/>
                  </a:cubicBezTo>
                  <a:cubicBezTo>
                    <a:pt x="897" y="5691"/>
                    <a:pt x="1" y="7707"/>
                    <a:pt x="1" y="9276"/>
                  </a:cubicBezTo>
                  <a:cubicBezTo>
                    <a:pt x="1" y="12457"/>
                    <a:pt x="2600" y="15056"/>
                    <a:pt x="5781" y="15056"/>
                  </a:cubicBezTo>
                  <a:cubicBezTo>
                    <a:pt x="8963" y="15056"/>
                    <a:pt x="11562" y="12457"/>
                    <a:pt x="11562" y="9276"/>
                  </a:cubicBezTo>
                  <a:cubicBezTo>
                    <a:pt x="11562" y="7707"/>
                    <a:pt x="10665" y="5691"/>
                    <a:pt x="8828" y="3361"/>
                  </a:cubicBezTo>
                  <a:cubicBezTo>
                    <a:pt x="7125" y="1210"/>
                    <a:pt x="6364" y="538"/>
                    <a:pt x="57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676" name="Google Shape;19676;p67"/>
            <p:cNvSpPr/>
            <p:nvPr/>
          </p:nvSpPr>
          <p:spPr>
            <a:xfrm>
              <a:off x="4790430" y="4312283"/>
              <a:ext cx="145259" cy="194897"/>
            </a:xfrm>
            <a:custGeom>
              <a:avLst/>
              <a:gdLst/>
              <a:ahLst/>
              <a:cxnLst/>
              <a:rect l="l" t="t" r="r" b="b"/>
              <a:pathLst>
                <a:path w="5244" h="7036" extrusionOk="0">
                  <a:moveTo>
                    <a:pt x="2241" y="2061"/>
                  </a:moveTo>
                  <a:lnTo>
                    <a:pt x="2241" y="3137"/>
                  </a:lnTo>
                  <a:lnTo>
                    <a:pt x="4079" y="3137"/>
                  </a:lnTo>
                  <a:lnTo>
                    <a:pt x="3048" y="4974"/>
                  </a:lnTo>
                  <a:lnTo>
                    <a:pt x="3048" y="3899"/>
                  </a:lnTo>
                  <a:lnTo>
                    <a:pt x="1211" y="3899"/>
                  </a:lnTo>
                  <a:lnTo>
                    <a:pt x="2241" y="2061"/>
                  </a:lnTo>
                  <a:close/>
                  <a:moveTo>
                    <a:pt x="2331" y="0"/>
                  </a:moveTo>
                  <a:lnTo>
                    <a:pt x="1" y="4347"/>
                  </a:lnTo>
                  <a:lnTo>
                    <a:pt x="270" y="4795"/>
                  </a:lnTo>
                  <a:lnTo>
                    <a:pt x="2152" y="4795"/>
                  </a:lnTo>
                  <a:lnTo>
                    <a:pt x="2152" y="7035"/>
                  </a:lnTo>
                  <a:lnTo>
                    <a:pt x="2914" y="7035"/>
                  </a:lnTo>
                  <a:lnTo>
                    <a:pt x="5244" y="2689"/>
                  </a:lnTo>
                  <a:lnTo>
                    <a:pt x="4975" y="2241"/>
                  </a:lnTo>
                  <a:lnTo>
                    <a:pt x="3048" y="2241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9677" name="Google Shape;19677;p67"/>
          <p:cNvGrpSpPr/>
          <p:nvPr/>
        </p:nvGrpSpPr>
        <p:grpSpPr>
          <a:xfrm>
            <a:off x="4926420" y="3141770"/>
            <a:ext cx="320267" cy="417079"/>
            <a:chOff x="4701070" y="4169545"/>
            <a:chExt cx="320267" cy="417079"/>
          </a:xfrm>
        </p:grpSpPr>
        <p:sp>
          <p:nvSpPr>
            <p:cNvPr id="19678" name="Google Shape;19678;p67"/>
            <p:cNvSpPr/>
            <p:nvPr/>
          </p:nvSpPr>
          <p:spPr>
            <a:xfrm>
              <a:off x="4701070" y="4169545"/>
              <a:ext cx="320267" cy="417079"/>
            </a:xfrm>
            <a:custGeom>
              <a:avLst/>
              <a:gdLst/>
              <a:ahLst/>
              <a:cxnLst/>
              <a:rect l="l" t="t" r="r" b="b"/>
              <a:pathLst>
                <a:path w="11562" h="15057" extrusionOk="0">
                  <a:moveTo>
                    <a:pt x="5826" y="1210"/>
                  </a:moveTo>
                  <a:cubicBezTo>
                    <a:pt x="6274" y="1703"/>
                    <a:pt x="7260" y="2689"/>
                    <a:pt x="8156" y="3898"/>
                  </a:cubicBezTo>
                  <a:cubicBezTo>
                    <a:pt x="9814" y="6094"/>
                    <a:pt x="10710" y="7931"/>
                    <a:pt x="10710" y="9276"/>
                  </a:cubicBezTo>
                  <a:cubicBezTo>
                    <a:pt x="10710" y="11964"/>
                    <a:pt x="8514" y="14160"/>
                    <a:pt x="5826" y="14160"/>
                  </a:cubicBezTo>
                  <a:cubicBezTo>
                    <a:pt x="3137" y="14160"/>
                    <a:pt x="986" y="11964"/>
                    <a:pt x="986" y="9276"/>
                  </a:cubicBezTo>
                  <a:cubicBezTo>
                    <a:pt x="986" y="7931"/>
                    <a:pt x="1883" y="6094"/>
                    <a:pt x="3541" y="3898"/>
                  </a:cubicBezTo>
                  <a:cubicBezTo>
                    <a:pt x="4437" y="2733"/>
                    <a:pt x="5378" y="1703"/>
                    <a:pt x="5826" y="1210"/>
                  </a:cubicBezTo>
                  <a:close/>
                  <a:moveTo>
                    <a:pt x="5781" y="0"/>
                  </a:moveTo>
                  <a:cubicBezTo>
                    <a:pt x="5243" y="538"/>
                    <a:pt x="4437" y="1210"/>
                    <a:pt x="2734" y="3361"/>
                  </a:cubicBezTo>
                  <a:cubicBezTo>
                    <a:pt x="897" y="5691"/>
                    <a:pt x="1" y="7707"/>
                    <a:pt x="1" y="9276"/>
                  </a:cubicBezTo>
                  <a:cubicBezTo>
                    <a:pt x="1" y="12457"/>
                    <a:pt x="2600" y="15056"/>
                    <a:pt x="5781" y="15056"/>
                  </a:cubicBezTo>
                  <a:cubicBezTo>
                    <a:pt x="8963" y="15056"/>
                    <a:pt x="11562" y="12457"/>
                    <a:pt x="11562" y="9276"/>
                  </a:cubicBezTo>
                  <a:cubicBezTo>
                    <a:pt x="11562" y="7707"/>
                    <a:pt x="10665" y="5691"/>
                    <a:pt x="8828" y="3361"/>
                  </a:cubicBezTo>
                  <a:cubicBezTo>
                    <a:pt x="7125" y="1210"/>
                    <a:pt x="6364" y="538"/>
                    <a:pt x="57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679" name="Google Shape;19679;p67"/>
            <p:cNvSpPr/>
            <p:nvPr/>
          </p:nvSpPr>
          <p:spPr>
            <a:xfrm>
              <a:off x="4790430" y="4312283"/>
              <a:ext cx="145259" cy="194897"/>
            </a:xfrm>
            <a:custGeom>
              <a:avLst/>
              <a:gdLst/>
              <a:ahLst/>
              <a:cxnLst/>
              <a:rect l="l" t="t" r="r" b="b"/>
              <a:pathLst>
                <a:path w="5244" h="7036" extrusionOk="0">
                  <a:moveTo>
                    <a:pt x="2241" y="2061"/>
                  </a:moveTo>
                  <a:lnTo>
                    <a:pt x="2241" y="3137"/>
                  </a:lnTo>
                  <a:lnTo>
                    <a:pt x="4079" y="3137"/>
                  </a:lnTo>
                  <a:lnTo>
                    <a:pt x="3048" y="4974"/>
                  </a:lnTo>
                  <a:lnTo>
                    <a:pt x="3048" y="3899"/>
                  </a:lnTo>
                  <a:lnTo>
                    <a:pt x="1211" y="3899"/>
                  </a:lnTo>
                  <a:lnTo>
                    <a:pt x="2241" y="2061"/>
                  </a:lnTo>
                  <a:close/>
                  <a:moveTo>
                    <a:pt x="2331" y="0"/>
                  </a:moveTo>
                  <a:lnTo>
                    <a:pt x="1" y="4347"/>
                  </a:lnTo>
                  <a:lnTo>
                    <a:pt x="270" y="4795"/>
                  </a:lnTo>
                  <a:lnTo>
                    <a:pt x="2152" y="4795"/>
                  </a:lnTo>
                  <a:lnTo>
                    <a:pt x="2152" y="7035"/>
                  </a:lnTo>
                  <a:lnTo>
                    <a:pt x="2914" y="7035"/>
                  </a:lnTo>
                  <a:lnTo>
                    <a:pt x="5244" y="2689"/>
                  </a:lnTo>
                  <a:lnTo>
                    <a:pt x="4975" y="2241"/>
                  </a:lnTo>
                  <a:lnTo>
                    <a:pt x="3048" y="2241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9" name="Google Shape;2899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فهرست مطالب</a:t>
            </a:r>
            <a:endParaRPr>
              <a:cs typeface="B Nazanin" pitchFamily="2" charset="-78"/>
            </a:endParaRPr>
          </a:p>
        </p:txBody>
      </p:sp>
      <p:sp>
        <p:nvSpPr>
          <p:cNvPr id="2900" name="Google Shape;2900;p41"/>
          <p:cNvSpPr txBox="1">
            <a:spLocks noGrp="1"/>
          </p:cNvSpPr>
          <p:nvPr>
            <p:ph type="subTitle" idx="3"/>
          </p:nvPr>
        </p:nvSpPr>
        <p:spPr>
          <a:xfrm>
            <a:off x="720000" y="3550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 sz="1600">
              <a:solidFill>
                <a:srgbClr val="666666"/>
              </a:solidFill>
              <a:cs typeface="B Nazanin" pitchFamily="2" charset="-78"/>
            </a:endParaRPr>
          </a:p>
        </p:txBody>
      </p:sp>
      <p:sp>
        <p:nvSpPr>
          <p:cNvPr id="2901" name="Google Shape;2901;p41"/>
          <p:cNvSpPr txBox="1">
            <a:spLocks noGrp="1"/>
          </p:cNvSpPr>
          <p:nvPr>
            <p:ph type="subTitle" idx="1"/>
          </p:nvPr>
        </p:nvSpPr>
        <p:spPr>
          <a:xfrm>
            <a:off x="720000" y="21169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>
              <a:cs typeface="B Nazanin" pitchFamily="2" charset="-78"/>
            </a:endParaRPr>
          </a:p>
        </p:txBody>
      </p:sp>
      <p:sp>
        <p:nvSpPr>
          <p:cNvPr id="2902" name="Google Shape;2902;p41"/>
          <p:cNvSpPr txBox="1">
            <a:spLocks noGrp="1"/>
          </p:cNvSpPr>
          <p:nvPr>
            <p:ph type="subTitle" idx="2"/>
          </p:nvPr>
        </p:nvSpPr>
        <p:spPr>
          <a:xfrm>
            <a:off x="3419269" y="21169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>
              <a:cs typeface="B Nazanin" pitchFamily="2" charset="-78"/>
            </a:endParaRPr>
          </a:p>
        </p:txBody>
      </p:sp>
      <p:sp>
        <p:nvSpPr>
          <p:cNvPr id="2903" name="Google Shape;2903;p41"/>
          <p:cNvSpPr txBox="1">
            <a:spLocks noGrp="1"/>
          </p:cNvSpPr>
          <p:nvPr>
            <p:ph type="subTitle" idx="4"/>
          </p:nvPr>
        </p:nvSpPr>
        <p:spPr>
          <a:xfrm>
            <a:off x="3419269" y="3550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>
              <a:cs typeface="B Nazanin" pitchFamily="2" charset="-78"/>
            </a:endParaRPr>
          </a:p>
        </p:txBody>
      </p:sp>
      <p:sp>
        <p:nvSpPr>
          <p:cNvPr id="2904" name="Google Shape;2904;p41"/>
          <p:cNvSpPr txBox="1">
            <a:spLocks noGrp="1"/>
          </p:cNvSpPr>
          <p:nvPr>
            <p:ph type="subTitle" idx="5"/>
          </p:nvPr>
        </p:nvSpPr>
        <p:spPr>
          <a:xfrm>
            <a:off x="6118545" y="21169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>
              <a:cs typeface="B Nazanin" pitchFamily="2" charset="-78"/>
            </a:endParaRPr>
          </a:p>
        </p:txBody>
      </p:sp>
      <p:sp>
        <p:nvSpPr>
          <p:cNvPr id="2905" name="Google Shape;2905;p41"/>
          <p:cNvSpPr txBox="1">
            <a:spLocks noGrp="1"/>
          </p:cNvSpPr>
          <p:nvPr>
            <p:ph type="subTitle" idx="6"/>
          </p:nvPr>
        </p:nvSpPr>
        <p:spPr>
          <a:xfrm>
            <a:off x="6118545" y="35503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>
              <a:cs typeface="B Nazanin" pitchFamily="2" charset="-78"/>
            </a:endParaRPr>
          </a:p>
        </p:txBody>
      </p:sp>
      <p:sp>
        <p:nvSpPr>
          <p:cNvPr id="2906" name="Google Shape;2906;p41"/>
          <p:cNvSpPr txBox="1">
            <a:spLocks noGrp="1"/>
          </p:cNvSpPr>
          <p:nvPr>
            <p:ph type="title" idx="7"/>
          </p:nvPr>
        </p:nvSpPr>
        <p:spPr>
          <a:xfrm>
            <a:off x="6158046" y="1344783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01</a:t>
            </a:r>
            <a:endParaRPr>
              <a:cs typeface="B Nazanin" pitchFamily="2" charset="-78"/>
            </a:endParaRPr>
          </a:p>
        </p:txBody>
      </p:sp>
      <p:sp>
        <p:nvSpPr>
          <p:cNvPr id="2907" name="Google Shape;2907;p41"/>
          <p:cNvSpPr txBox="1">
            <a:spLocks noGrp="1"/>
          </p:cNvSpPr>
          <p:nvPr>
            <p:ph type="title" idx="8"/>
          </p:nvPr>
        </p:nvSpPr>
        <p:spPr>
          <a:xfrm>
            <a:off x="6158045" y="2800769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04</a:t>
            </a:r>
            <a:endParaRPr>
              <a:cs typeface="B Nazanin" pitchFamily="2" charset="-78"/>
            </a:endParaRPr>
          </a:p>
        </p:txBody>
      </p:sp>
      <p:sp>
        <p:nvSpPr>
          <p:cNvPr id="2908" name="Google Shape;2908;p41"/>
          <p:cNvSpPr txBox="1">
            <a:spLocks noGrp="1"/>
          </p:cNvSpPr>
          <p:nvPr>
            <p:ph type="title" idx="9"/>
          </p:nvPr>
        </p:nvSpPr>
        <p:spPr>
          <a:xfrm>
            <a:off x="3517677" y="1344783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02</a:t>
            </a:r>
            <a:endParaRPr>
              <a:cs typeface="B Nazanin" pitchFamily="2" charset="-78"/>
            </a:endParaRPr>
          </a:p>
        </p:txBody>
      </p:sp>
      <p:sp>
        <p:nvSpPr>
          <p:cNvPr id="2909" name="Google Shape;2909;p41"/>
          <p:cNvSpPr txBox="1">
            <a:spLocks noGrp="1"/>
          </p:cNvSpPr>
          <p:nvPr>
            <p:ph type="title" idx="13"/>
          </p:nvPr>
        </p:nvSpPr>
        <p:spPr>
          <a:xfrm>
            <a:off x="3517677" y="2778191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05</a:t>
            </a:r>
            <a:endParaRPr>
              <a:cs typeface="B Nazanin" pitchFamily="2" charset="-78"/>
            </a:endParaRPr>
          </a:p>
        </p:txBody>
      </p:sp>
      <p:sp>
        <p:nvSpPr>
          <p:cNvPr id="2910" name="Google Shape;2910;p41"/>
          <p:cNvSpPr txBox="1">
            <a:spLocks noGrp="1"/>
          </p:cNvSpPr>
          <p:nvPr>
            <p:ph type="title" idx="14"/>
          </p:nvPr>
        </p:nvSpPr>
        <p:spPr>
          <a:xfrm>
            <a:off x="741841" y="1333494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03</a:t>
            </a:r>
            <a:endParaRPr>
              <a:cs typeface="B Nazanin" pitchFamily="2" charset="-78"/>
            </a:endParaRPr>
          </a:p>
        </p:txBody>
      </p:sp>
      <p:sp>
        <p:nvSpPr>
          <p:cNvPr id="2911" name="Google Shape;2911;p41"/>
          <p:cNvSpPr txBox="1">
            <a:spLocks noGrp="1"/>
          </p:cNvSpPr>
          <p:nvPr>
            <p:ph type="title" idx="15"/>
          </p:nvPr>
        </p:nvSpPr>
        <p:spPr>
          <a:xfrm>
            <a:off x="707975" y="2800768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06</a:t>
            </a:r>
            <a:endParaRPr>
              <a:cs typeface="B Nazanin" pitchFamily="2" charset="-78"/>
            </a:endParaRPr>
          </a:p>
        </p:txBody>
      </p:sp>
      <p:sp>
        <p:nvSpPr>
          <p:cNvPr id="2912" name="Google Shape;2912;p41"/>
          <p:cNvSpPr txBox="1">
            <a:spLocks noGrp="1"/>
          </p:cNvSpPr>
          <p:nvPr>
            <p:ph type="subTitle" idx="16"/>
          </p:nvPr>
        </p:nvSpPr>
        <p:spPr>
          <a:xfrm>
            <a:off x="720000" y="19041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معرفی</a:t>
            </a:r>
            <a:endParaRPr>
              <a:cs typeface="B Nazanin" pitchFamily="2" charset="-78"/>
            </a:endParaRPr>
          </a:p>
        </p:txBody>
      </p:sp>
      <p:sp>
        <p:nvSpPr>
          <p:cNvPr id="2913" name="Google Shape;2913;p41"/>
          <p:cNvSpPr txBox="1">
            <a:spLocks noGrp="1"/>
          </p:cNvSpPr>
          <p:nvPr>
            <p:ph type="subTitle" idx="17"/>
          </p:nvPr>
        </p:nvSpPr>
        <p:spPr>
          <a:xfrm>
            <a:off x="3419275" y="19041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تاریخ</a:t>
            </a:r>
            <a:endParaRPr>
              <a:cs typeface="B Nazanin" pitchFamily="2" charset="-78"/>
            </a:endParaRPr>
          </a:p>
        </p:txBody>
      </p:sp>
      <p:sp>
        <p:nvSpPr>
          <p:cNvPr id="2914" name="Google Shape;2914;p41"/>
          <p:cNvSpPr txBox="1">
            <a:spLocks noGrp="1"/>
          </p:cNvSpPr>
          <p:nvPr>
            <p:ph type="subTitle" idx="18"/>
          </p:nvPr>
        </p:nvSpPr>
        <p:spPr>
          <a:xfrm>
            <a:off x="6118550" y="1904175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مفهوم</a:t>
            </a:r>
            <a:endParaRPr>
              <a:cs typeface="B Nazanin" pitchFamily="2" charset="-78"/>
            </a:endParaRPr>
          </a:p>
        </p:txBody>
      </p:sp>
      <p:sp>
        <p:nvSpPr>
          <p:cNvPr id="2915" name="Google Shape;2915;p41"/>
          <p:cNvSpPr txBox="1">
            <a:spLocks noGrp="1"/>
          </p:cNvSpPr>
          <p:nvPr>
            <p:ph type="subTitle" idx="19"/>
          </p:nvPr>
        </p:nvSpPr>
        <p:spPr>
          <a:xfrm>
            <a:off x="720000" y="33376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فرآیند</a:t>
            </a:r>
            <a:endParaRPr>
              <a:cs typeface="B Nazanin" pitchFamily="2" charset="-78"/>
            </a:endParaRPr>
          </a:p>
        </p:txBody>
      </p:sp>
      <p:sp>
        <p:nvSpPr>
          <p:cNvPr id="2916" name="Google Shape;2916;p41"/>
          <p:cNvSpPr txBox="1">
            <a:spLocks noGrp="1"/>
          </p:cNvSpPr>
          <p:nvPr>
            <p:ph type="subTitle" idx="20"/>
          </p:nvPr>
        </p:nvSpPr>
        <p:spPr>
          <a:xfrm>
            <a:off x="3419275" y="33376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روش های مختلف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2917" name="Google Shape;2917;p41"/>
          <p:cNvSpPr txBox="1">
            <a:spLocks noGrp="1"/>
          </p:cNvSpPr>
          <p:nvPr>
            <p:ph type="subTitle" idx="21"/>
          </p:nvPr>
        </p:nvSpPr>
        <p:spPr>
          <a:xfrm>
            <a:off x="6118550" y="3337650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نتیجه</a:t>
            </a: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4" name="Google Shape;19684;p6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روش های اصلی در اعداد</a:t>
            </a:r>
            <a:endParaRPr b="1" i="1">
              <a:cs typeface="B Nazanin" pitchFamily="2" charset="-78"/>
            </a:endParaRPr>
          </a:p>
        </p:txBody>
      </p:sp>
      <p:graphicFrame>
        <p:nvGraphicFramePr>
          <p:cNvPr id="19685" name="Google Shape;19685;p68"/>
          <p:cNvGraphicFramePr/>
          <p:nvPr/>
        </p:nvGraphicFramePr>
        <p:xfrm>
          <a:off x="930550" y="1319260"/>
          <a:ext cx="7282875" cy="3041600"/>
        </p:xfrm>
        <a:graphic>
          <a:graphicData uri="http://schemas.openxmlformats.org/drawingml/2006/table">
            <a:tbl>
              <a:tblPr>
                <a:noFill/>
                <a:tableStyleId>{EBBFE229-CA61-4EE9-92C1-DCE0E8C8E343}</a:tableStyleId>
              </a:tblPr>
              <a:tblGrid>
                <a:gridCol w="2114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1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411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161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89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 b="1">
                        <a:solidFill>
                          <a:schemeClr val="lt1"/>
                        </a:solidFill>
                        <a:latin typeface="Big Shoulders Text"/>
                        <a:ea typeface="Big Shoulders Text"/>
                        <a:cs typeface="B Nazanin" pitchFamily="2" charset="-78"/>
                        <a:sym typeface="Big Shoulders Text"/>
                      </a:endParaRPr>
                    </a:p>
                  </a:txBody>
                  <a:tcPr marL="91425" marR="91425" marT="68575" marB="68575" anchor="ctr">
                    <a:lnL w="2857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100" b="1" dirty="0">
                          <a:solidFill>
                            <a:schemeClr val="lt1"/>
                          </a:solidFill>
                          <a:latin typeface="Antonio"/>
                          <a:ea typeface="Antonio"/>
                          <a:cs typeface="B Nazanin" pitchFamily="2" charset="-78"/>
                          <a:sym typeface="Antonio"/>
                        </a:rPr>
                        <a:t>اجاره ها</a:t>
                      </a:r>
                      <a:endParaRPr sz="2100" b="1">
                        <a:solidFill>
                          <a:schemeClr val="lt1"/>
                        </a:solidFill>
                        <a:latin typeface="Antonio"/>
                        <a:ea typeface="Antonio"/>
                        <a:cs typeface="B Nazanin" pitchFamily="2" charset="-78"/>
                        <a:sym typeface="Antoni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2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2100" b="1" dirty="0">
                          <a:solidFill>
                            <a:schemeClr val="lt1"/>
                          </a:solidFill>
                          <a:latin typeface="Antonio"/>
                          <a:ea typeface="Antonio"/>
                          <a:cs typeface="B Nazanin" pitchFamily="2" charset="-78"/>
                          <a:sym typeface="Antonio"/>
                        </a:rPr>
                        <a:t>دوستیابی</a:t>
                      </a:r>
                      <a:endParaRPr sz="2100" b="1">
                        <a:solidFill>
                          <a:schemeClr val="lt1"/>
                        </a:solidFill>
                        <a:latin typeface="Antonio"/>
                        <a:ea typeface="Antonio"/>
                        <a:cs typeface="B Nazanin" pitchFamily="2" charset="-78"/>
                        <a:sym typeface="Antoni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2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2100" b="1" dirty="0">
                          <a:solidFill>
                            <a:schemeClr val="lt1"/>
                          </a:solidFill>
                          <a:latin typeface="Antonio"/>
                          <a:ea typeface="Antonio"/>
                          <a:cs typeface="B Nazanin" pitchFamily="2" charset="-78"/>
                          <a:sym typeface="Antonio"/>
                        </a:rPr>
                        <a:t>ظرفیت</a:t>
                      </a:r>
                      <a:endParaRPr sz="2100" b="1">
                        <a:solidFill>
                          <a:schemeClr val="lt1"/>
                        </a:solidFill>
                        <a:latin typeface="Antonio"/>
                        <a:ea typeface="Antonio"/>
                        <a:cs typeface="B Nazanin" pitchFamily="2" charset="-78"/>
                        <a:sym typeface="Antoni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605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100" b="1" dirty="0">
                          <a:solidFill>
                            <a:schemeClr val="lt1"/>
                          </a:solidFill>
                          <a:latin typeface="Antonio"/>
                          <a:ea typeface="Antonio"/>
                          <a:cs typeface="B Nazanin" pitchFamily="2" charset="-78"/>
                          <a:sym typeface="Antonio"/>
                        </a:rPr>
                        <a:t>روش</a:t>
                      </a:r>
                      <a:r>
                        <a:rPr lang="en" sz="2100" b="1" dirty="0">
                          <a:solidFill>
                            <a:schemeClr val="lt1"/>
                          </a:solidFill>
                          <a:latin typeface="Antonio"/>
                          <a:ea typeface="Antonio"/>
                          <a:cs typeface="B Nazanin" pitchFamily="2" charset="-78"/>
                          <a:sym typeface="Antonio"/>
                        </a:rPr>
                        <a:t>01</a:t>
                      </a:r>
                      <a:endParaRPr sz="2100" b="1">
                        <a:solidFill>
                          <a:schemeClr val="lt1"/>
                        </a:solidFill>
                        <a:latin typeface="Antonio"/>
                        <a:ea typeface="Antonio"/>
                        <a:cs typeface="B Nazanin" pitchFamily="2" charset="-78"/>
                        <a:sym typeface="Antoni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روسیه</a:t>
                      </a:r>
                      <a:endParaRPr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xxxx</a:t>
                      </a:r>
                      <a:endParaRPr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xx%</a:t>
                      </a:r>
                      <a:endParaRPr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08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100" b="1" dirty="0">
                          <a:solidFill>
                            <a:schemeClr val="lt1"/>
                          </a:solidFill>
                          <a:latin typeface="Antonio"/>
                          <a:ea typeface="Antonio"/>
                          <a:cs typeface="B Nazanin" pitchFamily="2" charset="-78"/>
                          <a:sym typeface="Antonio"/>
                        </a:rPr>
                        <a:t>روش</a:t>
                      </a:r>
                      <a:r>
                        <a:rPr lang="en" sz="2100" b="1" dirty="0">
                          <a:solidFill>
                            <a:schemeClr val="lt1"/>
                          </a:solidFill>
                          <a:latin typeface="Antonio"/>
                          <a:ea typeface="Antonio"/>
                          <a:cs typeface="B Nazanin" pitchFamily="2" charset="-78"/>
                          <a:sym typeface="Antonio"/>
                        </a:rPr>
                        <a:t>02</a:t>
                      </a:r>
                      <a:endParaRPr sz="2100" b="1">
                        <a:solidFill>
                          <a:schemeClr val="lt1"/>
                        </a:solidFill>
                        <a:latin typeface="Antonio"/>
                        <a:ea typeface="Antonio"/>
                        <a:cs typeface="B Nazanin" pitchFamily="2" charset="-78"/>
                        <a:sym typeface="Antoni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عراق</a:t>
                      </a:r>
                      <a:endParaRPr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xxxx</a:t>
                      </a:r>
                      <a:endParaRPr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xx%</a:t>
                      </a:r>
                      <a:endParaRPr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6052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100" b="1" dirty="0">
                          <a:solidFill>
                            <a:schemeClr val="lt1"/>
                          </a:solidFill>
                          <a:latin typeface="Antonio"/>
                          <a:ea typeface="Antonio"/>
                          <a:cs typeface="B Nazanin" pitchFamily="2" charset="-78"/>
                          <a:sym typeface="Antonio"/>
                        </a:rPr>
                        <a:t>روش</a:t>
                      </a:r>
                      <a:r>
                        <a:rPr lang="en" sz="2100" b="1" dirty="0">
                          <a:solidFill>
                            <a:schemeClr val="lt1"/>
                          </a:solidFill>
                          <a:latin typeface="Antonio"/>
                          <a:ea typeface="Antonio"/>
                          <a:cs typeface="B Nazanin" pitchFamily="2" charset="-78"/>
                          <a:sym typeface="Antonio"/>
                        </a:rPr>
                        <a:t>03</a:t>
                      </a:r>
                      <a:endParaRPr sz="2100" b="1">
                        <a:solidFill>
                          <a:schemeClr val="lt1"/>
                        </a:solidFill>
                        <a:latin typeface="Antonio"/>
                        <a:ea typeface="Antonio"/>
                        <a:cs typeface="B Nazanin" pitchFamily="2" charset="-78"/>
                        <a:sym typeface="Antoni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ایالات متحده آمریکا</a:t>
                      </a:r>
                      <a:endParaRPr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xxxx</a:t>
                      </a:r>
                      <a:endParaRPr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xx%</a:t>
                      </a:r>
                      <a:endParaRPr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08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100" b="1" dirty="0">
                          <a:solidFill>
                            <a:schemeClr val="lt1"/>
                          </a:solidFill>
                          <a:latin typeface="Antonio"/>
                          <a:ea typeface="Antonio"/>
                          <a:cs typeface="B Nazanin" pitchFamily="2" charset="-78"/>
                          <a:sym typeface="Antonio"/>
                        </a:rPr>
                        <a:t>روش</a:t>
                      </a:r>
                      <a:r>
                        <a:rPr lang="en" sz="2100" b="1" dirty="0">
                          <a:solidFill>
                            <a:schemeClr val="lt1"/>
                          </a:solidFill>
                          <a:latin typeface="Antonio"/>
                          <a:ea typeface="Antonio"/>
                          <a:cs typeface="B Nazanin" pitchFamily="2" charset="-78"/>
                          <a:sym typeface="Antonio"/>
                        </a:rPr>
                        <a:t>04</a:t>
                      </a:r>
                      <a:endParaRPr sz="2100" b="1">
                        <a:solidFill>
                          <a:schemeClr val="lt1"/>
                        </a:solidFill>
                        <a:latin typeface="Antonio"/>
                        <a:ea typeface="Antonio"/>
                        <a:cs typeface="B Nazanin" pitchFamily="2" charset="-78"/>
                        <a:sym typeface="Antonio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کانادا</a:t>
                      </a:r>
                      <a:endParaRPr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xxxx</a:t>
                      </a:r>
                      <a:endParaRPr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Albert Sans"/>
                          <a:ea typeface="Albert Sans"/>
                          <a:cs typeface="B Nazanin" pitchFamily="2" charset="-78"/>
                          <a:sym typeface="Albert Sans"/>
                        </a:rPr>
                        <a:t>xx%</a:t>
                      </a:r>
                      <a:endParaRPr dirty="0">
                        <a:solidFill>
                          <a:schemeClr val="lt1"/>
                        </a:solidFill>
                        <a:latin typeface="Albert Sans"/>
                        <a:ea typeface="Albert Sans"/>
                        <a:cs typeface="B Nazanin" pitchFamily="2" charset="-78"/>
                        <a:sym typeface="Albert Sa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0" name="Google Shape;19690;p6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این یک اینفوگرافی نفت است!</a:t>
            </a:r>
            <a:endParaRPr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9691" name="Google Shape;19691;p69"/>
          <p:cNvSpPr txBox="1"/>
          <p:nvPr/>
        </p:nvSpPr>
        <p:spPr>
          <a:xfrm>
            <a:off x="6176927" y="3483468"/>
            <a:ext cx="2357472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کامیون های حمل نفت</a:t>
            </a:r>
            <a:endParaRPr sz="21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692" name="Google Shape;19692;p69"/>
          <p:cNvSpPr txBox="1"/>
          <p:nvPr/>
        </p:nvSpPr>
        <p:spPr>
          <a:xfrm>
            <a:off x="6256049" y="1725863"/>
            <a:ext cx="2174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پاورپوینت حرفه ای ویرایش پذیر، ابزاری است بسیار کاربردی</a:t>
            </a:r>
            <a:endParaRPr>
              <a:solidFill>
                <a:schemeClr val="tx1"/>
              </a:solidFill>
              <a:latin typeface="Albert Sans"/>
              <a:ea typeface="Albert Sans"/>
              <a:cs typeface="B Nazanin" pitchFamily="2" charset="-78"/>
              <a:sym typeface="Albert Sans"/>
            </a:endParaRPr>
          </a:p>
        </p:txBody>
      </p:sp>
      <p:sp>
        <p:nvSpPr>
          <p:cNvPr id="19693" name="Google Shape;19693;p69"/>
          <p:cNvSpPr txBox="1"/>
          <p:nvPr/>
        </p:nvSpPr>
        <p:spPr>
          <a:xfrm>
            <a:off x="6256049" y="3882375"/>
            <a:ext cx="2174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پاورپوینت حرفه ای ویرایش پذیر، ابزاری است بسیار کاربردی</a:t>
            </a:r>
            <a:endParaRPr>
              <a:solidFill>
                <a:schemeClr val="tx1"/>
              </a:solidFill>
              <a:latin typeface="Albert Sans"/>
              <a:ea typeface="Albert Sans"/>
              <a:cs typeface="B Nazanin" pitchFamily="2" charset="-78"/>
              <a:sym typeface="Albert Sans"/>
            </a:endParaRPr>
          </a:p>
        </p:txBody>
      </p:sp>
      <p:sp>
        <p:nvSpPr>
          <p:cNvPr id="19694" name="Google Shape;19694;p69"/>
          <p:cNvSpPr txBox="1"/>
          <p:nvPr/>
        </p:nvSpPr>
        <p:spPr>
          <a:xfrm>
            <a:off x="6256074" y="1383400"/>
            <a:ext cx="21747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مخزن نفت</a:t>
            </a:r>
            <a:endParaRPr sz="21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695" name="Google Shape;19695;p69"/>
          <p:cNvSpPr txBox="1"/>
          <p:nvPr/>
        </p:nvSpPr>
        <p:spPr>
          <a:xfrm>
            <a:off x="720050" y="3494744"/>
            <a:ext cx="21747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سکوهای نفتی</a:t>
            </a:r>
            <a:endParaRPr sz="21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696" name="Google Shape;19696;p69"/>
          <p:cNvSpPr txBox="1"/>
          <p:nvPr/>
        </p:nvSpPr>
        <p:spPr>
          <a:xfrm>
            <a:off x="720149" y="1725850"/>
            <a:ext cx="2174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پاورپوینت حرفه ای ویرایش پذیر، ابزاری است بسیار کاربردی</a:t>
            </a:r>
            <a:endParaRPr>
              <a:solidFill>
                <a:schemeClr val="tx1"/>
              </a:solidFill>
              <a:latin typeface="Albert Sans"/>
              <a:ea typeface="Albert Sans"/>
              <a:cs typeface="B Nazanin" pitchFamily="2" charset="-78"/>
              <a:sym typeface="Albert Sans"/>
            </a:endParaRPr>
          </a:p>
        </p:txBody>
      </p:sp>
      <p:sp>
        <p:nvSpPr>
          <p:cNvPr id="19697" name="Google Shape;19697;p69"/>
          <p:cNvSpPr txBox="1"/>
          <p:nvPr/>
        </p:nvSpPr>
        <p:spPr>
          <a:xfrm>
            <a:off x="720149" y="3882363"/>
            <a:ext cx="2174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پاورپوینت حرفه ای ویرایش پذیر، ابزاری است بسیار کاربردی</a:t>
            </a:r>
            <a:endParaRPr>
              <a:solidFill>
                <a:schemeClr val="tx1"/>
              </a:solidFill>
              <a:latin typeface="Albert Sans"/>
              <a:ea typeface="Albert Sans"/>
              <a:cs typeface="B Nazanin" pitchFamily="2" charset="-78"/>
              <a:sym typeface="Albert Sans"/>
            </a:endParaRPr>
          </a:p>
        </p:txBody>
      </p:sp>
      <p:sp>
        <p:nvSpPr>
          <p:cNvPr id="19698" name="Google Shape;19698;p69"/>
          <p:cNvSpPr txBox="1"/>
          <p:nvPr/>
        </p:nvSpPr>
        <p:spPr>
          <a:xfrm>
            <a:off x="686308" y="1315654"/>
            <a:ext cx="21747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ذخیره سازی نفت</a:t>
            </a:r>
            <a:endParaRPr sz="21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699" name="Google Shape;19699;p69"/>
          <p:cNvSpPr txBox="1"/>
          <p:nvPr/>
        </p:nvSpPr>
        <p:spPr>
          <a:xfrm>
            <a:off x="720036" y="2804100"/>
            <a:ext cx="2174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پاورپوینت حرفه ای ویرایش پذیر، ابزاری است بسیار کاربردی</a:t>
            </a:r>
            <a:endParaRPr>
              <a:solidFill>
                <a:schemeClr val="tx1"/>
              </a:solidFill>
              <a:latin typeface="Albert Sans"/>
              <a:ea typeface="Albert Sans"/>
              <a:cs typeface="B Nazanin" pitchFamily="2" charset="-78"/>
              <a:sym typeface="Albert Sans"/>
            </a:endParaRPr>
          </a:p>
        </p:txBody>
      </p:sp>
      <p:sp>
        <p:nvSpPr>
          <p:cNvPr id="19700" name="Google Shape;19700;p69"/>
          <p:cNvSpPr txBox="1"/>
          <p:nvPr/>
        </p:nvSpPr>
        <p:spPr>
          <a:xfrm>
            <a:off x="720062" y="2416482"/>
            <a:ext cx="21747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تانکر نفت</a:t>
            </a:r>
            <a:endParaRPr sz="21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19701" name="Google Shape;19701;p69"/>
          <p:cNvSpPr txBox="1"/>
          <p:nvPr/>
        </p:nvSpPr>
        <p:spPr>
          <a:xfrm>
            <a:off x="6255936" y="2825575"/>
            <a:ext cx="2174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پاورپوینت حرفه ای ویرایش پذیر، ابزاری است بسیار کاربردی</a:t>
            </a:r>
            <a:endParaRPr>
              <a:solidFill>
                <a:schemeClr val="tx1"/>
              </a:solidFill>
              <a:latin typeface="Albert Sans"/>
              <a:ea typeface="Albert Sans"/>
              <a:cs typeface="B Nazanin" pitchFamily="2" charset="-78"/>
              <a:sym typeface="Albert Sans"/>
            </a:endParaRPr>
          </a:p>
        </p:txBody>
      </p:sp>
      <p:sp>
        <p:nvSpPr>
          <p:cNvPr id="19702" name="Google Shape;19702;p69"/>
          <p:cNvSpPr txBox="1"/>
          <p:nvPr/>
        </p:nvSpPr>
        <p:spPr>
          <a:xfrm>
            <a:off x="6255962" y="2483113"/>
            <a:ext cx="21747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بشکه نفت</a:t>
            </a:r>
            <a:endParaRPr sz="21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grpSp>
        <p:nvGrpSpPr>
          <p:cNvPr id="19703" name="Google Shape;19703;p69"/>
          <p:cNvGrpSpPr/>
          <p:nvPr/>
        </p:nvGrpSpPr>
        <p:grpSpPr>
          <a:xfrm>
            <a:off x="3282413" y="1553650"/>
            <a:ext cx="602650" cy="654625"/>
            <a:chOff x="1403200" y="2023575"/>
            <a:chExt cx="602650" cy="654625"/>
          </a:xfrm>
        </p:grpSpPr>
        <p:sp>
          <p:nvSpPr>
            <p:cNvPr id="19704" name="Google Shape;19704;p69"/>
            <p:cNvSpPr/>
            <p:nvPr/>
          </p:nvSpPr>
          <p:spPr>
            <a:xfrm>
              <a:off x="1424450" y="2346375"/>
              <a:ext cx="563825" cy="331825"/>
            </a:xfrm>
            <a:custGeom>
              <a:avLst/>
              <a:gdLst/>
              <a:ahLst/>
              <a:cxnLst/>
              <a:rect l="l" t="t" r="r" b="b"/>
              <a:pathLst>
                <a:path w="22553" h="13273" extrusionOk="0">
                  <a:moveTo>
                    <a:pt x="11277" y="0"/>
                  </a:moveTo>
                  <a:cubicBezTo>
                    <a:pt x="8245" y="0"/>
                    <a:pt x="5472" y="703"/>
                    <a:pt x="3365" y="1923"/>
                  </a:cubicBezTo>
                  <a:cubicBezTo>
                    <a:pt x="1184" y="3143"/>
                    <a:pt x="1" y="4806"/>
                    <a:pt x="1" y="6618"/>
                  </a:cubicBezTo>
                  <a:cubicBezTo>
                    <a:pt x="1" y="8245"/>
                    <a:pt x="962" y="9797"/>
                    <a:pt x="2773" y="11017"/>
                  </a:cubicBezTo>
                  <a:cubicBezTo>
                    <a:pt x="2662" y="11091"/>
                    <a:pt x="2626" y="11202"/>
                    <a:pt x="2626" y="11276"/>
                  </a:cubicBezTo>
                  <a:cubicBezTo>
                    <a:pt x="2626" y="11424"/>
                    <a:pt x="2699" y="11498"/>
                    <a:pt x="2810" y="11572"/>
                  </a:cubicBezTo>
                  <a:cubicBezTo>
                    <a:pt x="2884" y="11609"/>
                    <a:pt x="3032" y="11646"/>
                    <a:pt x="3180" y="11646"/>
                  </a:cubicBezTo>
                  <a:cubicBezTo>
                    <a:pt x="3328" y="11646"/>
                    <a:pt x="3439" y="11609"/>
                    <a:pt x="3550" y="11572"/>
                  </a:cubicBezTo>
                  <a:cubicBezTo>
                    <a:pt x="3587" y="11572"/>
                    <a:pt x="3587" y="11498"/>
                    <a:pt x="3624" y="11498"/>
                  </a:cubicBezTo>
                  <a:cubicBezTo>
                    <a:pt x="5694" y="12644"/>
                    <a:pt x="8393" y="13273"/>
                    <a:pt x="11240" y="13273"/>
                  </a:cubicBezTo>
                  <a:cubicBezTo>
                    <a:pt x="14271" y="13273"/>
                    <a:pt x="17044" y="12570"/>
                    <a:pt x="19151" y="11387"/>
                  </a:cubicBezTo>
                  <a:cubicBezTo>
                    <a:pt x="21333" y="10130"/>
                    <a:pt x="22553" y="8430"/>
                    <a:pt x="22553" y="6618"/>
                  </a:cubicBezTo>
                  <a:cubicBezTo>
                    <a:pt x="22479" y="4880"/>
                    <a:pt x="21333" y="3143"/>
                    <a:pt x="19151" y="1923"/>
                  </a:cubicBezTo>
                  <a:cubicBezTo>
                    <a:pt x="17044" y="703"/>
                    <a:pt x="14234" y="0"/>
                    <a:pt x="1127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05" name="Google Shape;19705;p69"/>
            <p:cNvSpPr/>
            <p:nvPr/>
          </p:nvSpPr>
          <p:spPr>
            <a:xfrm>
              <a:off x="1430925" y="2500725"/>
              <a:ext cx="549025" cy="170075"/>
            </a:xfrm>
            <a:custGeom>
              <a:avLst/>
              <a:gdLst/>
              <a:ahLst/>
              <a:cxnLst/>
              <a:rect l="l" t="t" r="r" b="b"/>
              <a:pathLst>
                <a:path w="21961" h="6803" extrusionOk="0">
                  <a:moveTo>
                    <a:pt x="0" y="0"/>
                  </a:moveTo>
                  <a:lnTo>
                    <a:pt x="0" y="444"/>
                  </a:lnTo>
                  <a:cubicBezTo>
                    <a:pt x="0" y="2071"/>
                    <a:pt x="1073" y="3697"/>
                    <a:pt x="3254" y="4917"/>
                  </a:cubicBezTo>
                  <a:cubicBezTo>
                    <a:pt x="5398" y="6174"/>
                    <a:pt x="8199" y="6803"/>
                    <a:pt x="11004" y="6803"/>
                  </a:cubicBezTo>
                  <a:cubicBezTo>
                    <a:pt x="13809" y="6803"/>
                    <a:pt x="16619" y="6174"/>
                    <a:pt x="18782" y="4917"/>
                  </a:cubicBezTo>
                  <a:cubicBezTo>
                    <a:pt x="20889" y="3697"/>
                    <a:pt x="21961" y="2108"/>
                    <a:pt x="21961" y="444"/>
                  </a:cubicBezTo>
                  <a:lnTo>
                    <a:pt x="2196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06" name="Google Shape;19706;p69"/>
            <p:cNvSpPr/>
            <p:nvPr/>
          </p:nvSpPr>
          <p:spPr>
            <a:xfrm>
              <a:off x="1403200" y="2341525"/>
              <a:ext cx="602650" cy="317500"/>
            </a:xfrm>
            <a:custGeom>
              <a:avLst/>
              <a:gdLst/>
              <a:ahLst/>
              <a:cxnLst/>
              <a:rect l="l" t="t" r="r" b="b"/>
              <a:pathLst>
                <a:path w="24106" h="12700" extrusionOk="0">
                  <a:moveTo>
                    <a:pt x="12067" y="0"/>
                  </a:moveTo>
                  <a:cubicBezTo>
                    <a:pt x="9261" y="0"/>
                    <a:pt x="6452" y="619"/>
                    <a:pt x="4289" y="1858"/>
                  </a:cubicBezTo>
                  <a:cubicBezTo>
                    <a:pt x="0" y="4372"/>
                    <a:pt x="0" y="8328"/>
                    <a:pt x="4289" y="10842"/>
                  </a:cubicBezTo>
                  <a:cubicBezTo>
                    <a:pt x="6452" y="12080"/>
                    <a:pt x="9261" y="12700"/>
                    <a:pt x="12067" y="12700"/>
                  </a:cubicBezTo>
                  <a:cubicBezTo>
                    <a:pt x="14872" y="12700"/>
                    <a:pt x="17672" y="12080"/>
                    <a:pt x="19817" y="10842"/>
                  </a:cubicBezTo>
                  <a:cubicBezTo>
                    <a:pt x="24105" y="8328"/>
                    <a:pt x="24105" y="4372"/>
                    <a:pt x="19817" y="1858"/>
                  </a:cubicBezTo>
                  <a:cubicBezTo>
                    <a:pt x="17672" y="619"/>
                    <a:pt x="14872" y="0"/>
                    <a:pt x="12067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07" name="Google Shape;19707;p69"/>
            <p:cNvSpPr/>
            <p:nvPr/>
          </p:nvSpPr>
          <p:spPr>
            <a:xfrm>
              <a:off x="1447550" y="2173525"/>
              <a:ext cx="515775" cy="468175"/>
            </a:xfrm>
            <a:custGeom>
              <a:avLst/>
              <a:gdLst/>
              <a:ahLst/>
              <a:cxnLst/>
              <a:rect l="l" t="t" r="r" b="b"/>
              <a:pathLst>
                <a:path w="20631" h="18727" extrusionOk="0">
                  <a:moveTo>
                    <a:pt x="1" y="1"/>
                  </a:moveTo>
                  <a:lnTo>
                    <a:pt x="1" y="12793"/>
                  </a:lnTo>
                  <a:cubicBezTo>
                    <a:pt x="1" y="14308"/>
                    <a:pt x="999" y="15861"/>
                    <a:pt x="3032" y="17007"/>
                  </a:cubicBezTo>
                  <a:cubicBezTo>
                    <a:pt x="5047" y="18153"/>
                    <a:pt x="7691" y="18726"/>
                    <a:pt x="10334" y="18726"/>
                  </a:cubicBezTo>
                  <a:cubicBezTo>
                    <a:pt x="12978" y="18726"/>
                    <a:pt x="15621" y="18153"/>
                    <a:pt x="17636" y="17007"/>
                  </a:cubicBezTo>
                  <a:cubicBezTo>
                    <a:pt x="19632" y="15861"/>
                    <a:pt x="20631" y="14308"/>
                    <a:pt x="20631" y="12793"/>
                  </a:cubicBezTo>
                  <a:lnTo>
                    <a:pt x="2063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08" name="Google Shape;19708;p69"/>
            <p:cNvSpPr/>
            <p:nvPr/>
          </p:nvSpPr>
          <p:spPr>
            <a:xfrm>
              <a:off x="1422600" y="2023575"/>
              <a:ext cx="566600" cy="298325"/>
            </a:xfrm>
            <a:custGeom>
              <a:avLst/>
              <a:gdLst/>
              <a:ahLst/>
              <a:cxnLst/>
              <a:rect l="l" t="t" r="r" b="b"/>
              <a:pathLst>
                <a:path w="22664" h="11933" extrusionOk="0">
                  <a:moveTo>
                    <a:pt x="11332" y="0"/>
                  </a:moveTo>
                  <a:cubicBezTo>
                    <a:pt x="8689" y="0"/>
                    <a:pt x="6045" y="582"/>
                    <a:pt x="4030" y="1747"/>
                  </a:cubicBezTo>
                  <a:cubicBezTo>
                    <a:pt x="1" y="4113"/>
                    <a:pt x="1" y="7884"/>
                    <a:pt x="4030" y="10213"/>
                  </a:cubicBezTo>
                  <a:cubicBezTo>
                    <a:pt x="6045" y="11359"/>
                    <a:pt x="8689" y="11932"/>
                    <a:pt x="11332" y="11932"/>
                  </a:cubicBezTo>
                  <a:cubicBezTo>
                    <a:pt x="13976" y="11932"/>
                    <a:pt x="16619" y="11359"/>
                    <a:pt x="18634" y="10213"/>
                  </a:cubicBezTo>
                  <a:cubicBezTo>
                    <a:pt x="22664" y="7847"/>
                    <a:pt x="22664" y="4113"/>
                    <a:pt x="18634" y="1747"/>
                  </a:cubicBezTo>
                  <a:cubicBezTo>
                    <a:pt x="16619" y="582"/>
                    <a:pt x="13976" y="0"/>
                    <a:pt x="11332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09" name="Google Shape;19709;p69"/>
            <p:cNvSpPr/>
            <p:nvPr/>
          </p:nvSpPr>
          <p:spPr>
            <a:xfrm>
              <a:off x="1478050" y="2042975"/>
              <a:ext cx="455700" cy="135200"/>
            </a:xfrm>
            <a:custGeom>
              <a:avLst/>
              <a:gdLst/>
              <a:ahLst/>
              <a:cxnLst/>
              <a:rect l="l" t="t" r="r" b="b"/>
              <a:pathLst>
                <a:path w="18228" h="5408" extrusionOk="0">
                  <a:moveTo>
                    <a:pt x="9114" y="1"/>
                  </a:moveTo>
                  <a:cubicBezTo>
                    <a:pt x="6804" y="1"/>
                    <a:pt x="4493" y="509"/>
                    <a:pt x="2737" y="1526"/>
                  </a:cubicBezTo>
                  <a:cubicBezTo>
                    <a:pt x="888" y="2598"/>
                    <a:pt x="1" y="4003"/>
                    <a:pt x="112" y="5408"/>
                  </a:cubicBezTo>
                  <a:cubicBezTo>
                    <a:pt x="186" y="4114"/>
                    <a:pt x="1073" y="2857"/>
                    <a:pt x="2737" y="1895"/>
                  </a:cubicBezTo>
                  <a:cubicBezTo>
                    <a:pt x="4493" y="879"/>
                    <a:pt x="6804" y="370"/>
                    <a:pt x="9114" y="370"/>
                  </a:cubicBezTo>
                  <a:cubicBezTo>
                    <a:pt x="11425" y="370"/>
                    <a:pt x="13736" y="879"/>
                    <a:pt x="15492" y="1895"/>
                  </a:cubicBezTo>
                  <a:cubicBezTo>
                    <a:pt x="17155" y="2857"/>
                    <a:pt x="18043" y="4114"/>
                    <a:pt x="18117" y="5408"/>
                  </a:cubicBezTo>
                  <a:cubicBezTo>
                    <a:pt x="18227" y="3966"/>
                    <a:pt x="17303" y="2598"/>
                    <a:pt x="15492" y="1526"/>
                  </a:cubicBezTo>
                  <a:cubicBezTo>
                    <a:pt x="13736" y="509"/>
                    <a:pt x="11425" y="1"/>
                    <a:pt x="9114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10" name="Google Shape;19710;p69"/>
            <p:cNvSpPr/>
            <p:nvPr/>
          </p:nvSpPr>
          <p:spPr>
            <a:xfrm>
              <a:off x="1480825" y="2052225"/>
              <a:ext cx="450150" cy="251875"/>
            </a:xfrm>
            <a:custGeom>
              <a:avLst/>
              <a:gdLst/>
              <a:ahLst/>
              <a:cxnLst/>
              <a:rect l="l" t="t" r="r" b="b"/>
              <a:pathLst>
                <a:path w="18006" h="10075" extrusionOk="0">
                  <a:moveTo>
                    <a:pt x="9003" y="0"/>
                  </a:moveTo>
                  <a:cubicBezTo>
                    <a:pt x="6693" y="0"/>
                    <a:pt x="4382" y="509"/>
                    <a:pt x="2626" y="1525"/>
                  </a:cubicBezTo>
                  <a:cubicBezTo>
                    <a:pt x="962" y="2487"/>
                    <a:pt x="75" y="3744"/>
                    <a:pt x="1" y="5038"/>
                  </a:cubicBezTo>
                  <a:cubicBezTo>
                    <a:pt x="75" y="6332"/>
                    <a:pt x="962" y="7589"/>
                    <a:pt x="2626" y="8550"/>
                  </a:cubicBezTo>
                  <a:cubicBezTo>
                    <a:pt x="4382" y="9566"/>
                    <a:pt x="6693" y="10075"/>
                    <a:pt x="9003" y="10075"/>
                  </a:cubicBezTo>
                  <a:cubicBezTo>
                    <a:pt x="11314" y="10075"/>
                    <a:pt x="13625" y="9566"/>
                    <a:pt x="15381" y="8550"/>
                  </a:cubicBezTo>
                  <a:cubicBezTo>
                    <a:pt x="17044" y="7589"/>
                    <a:pt x="17932" y="6295"/>
                    <a:pt x="18006" y="5038"/>
                  </a:cubicBezTo>
                  <a:cubicBezTo>
                    <a:pt x="17932" y="3744"/>
                    <a:pt x="17044" y="2487"/>
                    <a:pt x="15381" y="1525"/>
                  </a:cubicBezTo>
                  <a:cubicBezTo>
                    <a:pt x="13625" y="509"/>
                    <a:pt x="11314" y="0"/>
                    <a:pt x="9003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11" name="Google Shape;19711;p69"/>
            <p:cNvSpPr/>
            <p:nvPr/>
          </p:nvSpPr>
          <p:spPr>
            <a:xfrm>
              <a:off x="1906000" y="2267800"/>
              <a:ext cx="1875" cy="330925"/>
            </a:xfrm>
            <a:custGeom>
              <a:avLst/>
              <a:gdLst/>
              <a:ahLst/>
              <a:cxnLst/>
              <a:rect l="l" t="t" r="r" b="b"/>
              <a:pathLst>
                <a:path w="75" h="13237" extrusionOk="0">
                  <a:moveTo>
                    <a:pt x="74" y="1"/>
                  </a:moveTo>
                  <a:lnTo>
                    <a:pt x="0" y="75"/>
                  </a:lnTo>
                  <a:lnTo>
                    <a:pt x="0" y="13236"/>
                  </a:lnTo>
                  <a:lnTo>
                    <a:pt x="74" y="131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12" name="Google Shape;19712;p69"/>
            <p:cNvSpPr/>
            <p:nvPr/>
          </p:nvSpPr>
          <p:spPr>
            <a:xfrm>
              <a:off x="1895825" y="226225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75" y="1"/>
                  </a:moveTo>
                  <a:lnTo>
                    <a:pt x="1" y="38"/>
                  </a:lnTo>
                  <a:lnTo>
                    <a:pt x="407" y="297"/>
                  </a:lnTo>
                  <a:lnTo>
                    <a:pt x="481" y="22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13" name="Google Shape;19713;p69"/>
            <p:cNvSpPr/>
            <p:nvPr/>
          </p:nvSpPr>
          <p:spPr>
            <a:xfrm>
              <a:off x="1893050" y="2263175"/>
              <a:ext cx="12975" cy="335550"/>
            </a:xfrm>
            <a:custGeom>
              <a:avLst/>
              <a:gdLst/>
              <a:ahLst/>
              <a:cxnLst/>
              <a:rect l="l" t="t" r="r" b="b"/>
              <a:pathLst>
                <a:path w="519" h="13422" extrusionOk="0">
                  <a:moveTo>
                    <a:pt x="112" y="1"/>
                  </a:moveTo>
                  <a:lnTo>
                    <a:pt x="1" y="112"/>
                  </a:lnTo>
                  <a:lnTo>
                    <a:pt x="333" y="297"/>
                  </a:lnTo>
                  <a:lnTo>
                    <a:pt x="333" y="13310"/>
                  </a:lnTo>
                  <a:lnTo>
                    <a:pt x="518" y="13421"/>
                  </a:lnTo>
                  <a:lnTo>
                    <a:pt x="518" y="260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14" name="Google Shape;19714;p69"/>
            <p:cNvSpPr/>
            <p:nvPr/>
          </p:nvSpPr>
          <p:spPr>
            <a:xfrm>
              <a:off x="1874575" y="2288150"/>
              <a:ext cx="30525" cy="20350"/>
            </a:xfrm>
            <a:custGeom>
              <a:avLst/>
              <a:gdLst/>
              <a:ahLst/>
              <a:cxnLst/>
              <a:rect l="l" t="t" r="r" b="b"/>
              <a:pathLst>
                <a:path w="1221" h="814" extrusionOk="0">
                  <a:moveTo>
                    <a:pt x="1109" y="0"/>
                  </a:moveTo>
                  <a:lnTo>
                    <a:pt x="0" y="592"/>
                  </a:lnTo>
                  <a:lnTo>
                    <a:pt x="148" y="813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15" name="Google Shape;19715;p69"/>
            <p:cNvSpPr/>
            <p:nvPr/>
          </p:nvSpPr>
          <p:spPr>
            <a:xfrm>
              <a:off x="1874575" y="2316800"/>
              <a:ext cx="30525" cy="22200"/>
            </a:xfrm>
            <a:custGeom>
              <a:avLst/>
              <a:gdLst/>
              <a:ahLst/>
              <a:cxnLst/>
              <a:rect l="l" t="t" r="r" b="b"/>
              <a:pathLst>
                <a:path w="1221" h="888" extrusionOk="0">
                  <a:moveTo>
                    <a:pt x="1109" y="0"/>
                  </a:moveTo>
                  <a:lnTo>
                    <a:pt x="0" y="629"/>
                  </a:lnTo>
                  <a:lnTo>
                    <a:pt x="148" y="887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16" name="Google Shape;19716;p69"/>
            <p:cNvSpPr/>
            <p:nvPr/>
          </p:nvSpPr>
          <p:spPr>
            <a:xfrm>
              <a:off x="1874575" y="2346375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0"/>
                  </a:moveTo>
                  <a:lnTo>
                    <a:pt x="0" y="629"/>
                  </a:lnTo>
                  <a:lnTo>
                    <a:pt x="148" y="851"/>
                  </a:lnTo>
                  <a:lnTo>
                    <a:pt x="1220" y="259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17" name="Google Shape;19717;p69"/>
            <p:cNvSpPr/>
            <p:nvPr/>
          </p:nvSpPr>
          <p:spPr>
            <a:xfrm>
              <a:off x="1874575" y="2376875"/>
              <a:ext cx="30525" cy="20350"/>
            </a:xfrm>
            <a:custGeom>
              <a:avLst/>
              <a:gdLst/>
              <a:ahLst/>
              <a:cxnLst/>
              <a:rect l="l" t="t" r="r" b="b"/>
              <a:pathLst>
                <a:path w="1221" h="814" extrusionOk="0">
                  <a:moveTo>
                    <a:pt x="1109" y="0"/>
                  </a:moveTo>
                  <a:lnTo>
                    <a:pt x="0" y="592"/>
                  </a:lnTo>
                  <a:lnTo>
                    <a:pt x="148" y="814"/>
                  </a:lnTo>
                  <a:lnTo>
                    <a:pt x="1220" y="185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18" name="Google Shape;19718;p69"/>
            <p:cNvSpPr/>
            <p:nvPr/>
          </p:nvSpPr>
          <p:spPr>
            <a:xfrm>
              <a:off x="1874575" y="2405525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0"/>
                  </a:moveTo>
                  <a:lnTo>
                    <a:pt x="0" y="666"/>
                  </a:lnTo>
                  <a:lnTo>
                    <a:pt x="148" y="851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19" name="Google Shape;19719;p69"/>
            <p:cNvSpPr/>
            <p:nvPr/>
          </p:nvSpPr>
          <p:spPr>
            <a:xfrm>
              <a:off x="1874575" y="2436025"/>
              <a:ext cx="30525" cy="20350"/>
            </a:xfrm>
            <a:custGeom>
              <a:avLst/>
              <a:gdLst/>
              <a:ahLst/>
              <a:cxnLst/>
              <a:rect l="l" t="t" r="r" b="b"/>
              <a:pathLst>
                <a:path w="1221" h="814" extrusionOk="0">
                  <a:moveTo>
                    <a:pt x="1109" y="0"/>
                  </a:moveTo>
                  <a:lnTo>
                    <a:pt x="0" y="592"/>
                  </a:lnTo>
                  <a:lnTo>
                    <a:pt x="148" y="814"/>
                  </a:lnTo>
                  <a:lnTo>
                    <a:pt x="1220" y="185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20" name="Google Shape;19720;p69"/>
            <p:cNvSpPr/>
            <p:nvPr/>
          </p:nvSpPr>
          <p:spPr>
            <a:xfrm>
              <a:off x="1874575" y="2464675"/>
              <a:ext cx="30525" cy="22200"/>
            </a:xfrm>
            <a:custGeom>
              <a:avLst/>
              <a:gdLst/>
              <a:ahLst/>
              <a:cxnLst/>
              <a:rect l="l" t="t" r="r" b="b"/>
              <a:pathLst>
                <a:path w="1221" h="888" extrusionOk="0">
                  <a:moveTo>
                    <a:pt x="1109" y="0"/>
                  </a:moveTo>
                  <a:lnTo>
                    <a:pt x="0" y="629"/>
                  </a:lnTo>
                  <a:lnTo>
                    <a:pt x="148" y="888"/>
                  </a:lnTo>
                  <a:lnTo>
                    <a:pt x="1220" y="222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21" name="Google Shape;19721;p69"/>
            <p:cNvSpPr/>
            <p:nvPr/>
          </p:nvSpPr>
          <p:spPr>
            <a:xfrm>
              <a:off x="1874575" y="2494250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1"/>
                  </a:moveTo>
                  <a:lnTo>
                    <a:pt x="0" y="629"/>
                  </a:lnTo>
                  <a:lnTo>
                    <a:pt x="148" y="851"/>
                  </a:lnTo>
                  <a:lnTo>
                    <a:pt x="1220" y="259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22" name="Google Shape;19722;p69"/>
            <p:cNvSpPr/>
            <p:nvPr/>
          </p:nvSpPr>
          <p:spPr>
            <a:xfrm>
              <a:off x="1874575" y="2523825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1"/>
                  </a:moveTo>
                  <a:lnTo>
                    <a:pt x="0" y="629"/>
                  </a:lnTo>
                  <a:lnTo>
                    <a:pt x="148" y="851"/>
                  </a:lnTo>
                  <a:lnTo>
                    <a:pt x="1220" y="222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23" name="Google Shape;19723;p69"/>
            <p:cNvSpPr/>
            <p:nvPr/>
          </p:nvSpPr>
          <p:spPr>
            <a:xfrm>
              <a:off x="1874575" y="2553400"/>
              <a:ext cx="30525" cy="21275"/>
            </a:xfrm>
            <a:custGeom>
              <a:avLst/>
              <a:gdLst/>
              <a:ahLst/>
              <a:cxnLst/>
              <a:rect l="l" t="t" r="r" b="b"/>
              <a:pathLst>
                <a:path w="1221" h="851" extrusionOk="0">
                  <a:moveTo>
                    <a:pt x="1109" y="1"/>
                  </a:moveTo>
                  <a:lnTo>
                    <a:pt x="0" y="592"/>
                  </a:lnTo>
                  <a:lnTo>
                    <a:pt x="148" y="851"/>
                  </a:lnTo>
                  <a:lnTo>
                    <a:pt x="1220" y="222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24" name="Google Shape;19724;p69"/>
            <p:cNvSpPr/>
            <p:nvPr/>
          </p:nvSpPr>
          <p:spPr>
            <a:xfrm>
              <a:off x="1874575" y="2582050"/>
              <a:ext cx="30525" cy="22225"/>
            </a:xfrm>
            <a:custGeom>
              <a:avLst/>
              <a:gdLst/>
              <a:ahLst/>
              <a:cxnLst/>
              <a:rect l="l" t="t" r="r" b="b"/>
              <a:pathLst>
                <a:path w="1221" h="889" extrusionOk="0">
                  <a:moveTo>
                    <a:pt x="1109" y="1"/>
                  </a:moveTo>
                  <a:lnTo>
                    <a:pt x="0" y="666"/>
                  </a:lnTo>
                  <a:lnTo>
                    <a:pt x="148" y="888"/>
                  </a:lnTo>
                  <a:lnTo>
                    <a:pt x="1220" y="260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25" name="Google Shape;19725;p69"/>
            <p:cNvSpPr/>
            <p:nvPr/>
          </p:nvSpPr>
          <p:spPr>
            <a:xfrm>
              <a:off x="1875500" y="2285375"/>
              <a:ext cx="2800" cy="330900"/>
            </a:xfrm>
            <a:custGeom>
              <a:avLst/>
              <a:gdLst/>
              <a:ahLst/>
              <a:cxnLst/>
              <a:rect l="l" t="t" r="r" b="b"/>
              <a:pathLst>
                <a:path w="112" h="13236" extrusionOk="0">
                  <a:moveTo>
                    <a:pt x="111" y="0"/>
                  </a:moveTo>
                  <a:lnTo>
                    <a:pt x="0" y="37"/>
                  </a:lnTo>
                  <a:lnTo>
                    <a:pt x="0" y="13236"/>
                  </a:lnTo>
                  <a:lnTo>
                    <a:pt x="111" y="131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26" name="Google Shape;19726;p69"/>
            <p:cNvSpPr/>
            <p:nvPr/>
          </p:nvSpPr>
          <p:spPr>
            <a:xfrm>
              <a:off x="1865325" y="2279825"/>
              <a:ext cx="12975" cy="6500"/>
            </a:xfrm>
            <a:custGeom>
              <a:avLst/>
              <a:gdLst/>
              <a:ahLst/>
              <a:cxnLst/>
              <a:rect l="l" t="t" r="r" b="b"/>
              <a:pathLst>
                <a:path w="519" h="260" extrusionOk="0">
                  <a:moveTo>
                    <a:pt x="112" y="0"/>
                  </a:moveTo>
                  <a:lnTo>
                    <a:pt x="1" y="37"/>
                  </a:lnTo>
                  <a:lnTo>
                    <a:pt x="407" y="259"/>
                  </a:lnTo>
                  <a:lnTo>
                    <a:pt x="518" y="22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27" name="Google Shape;19727;p69"/>
            <p:cNvSpPr/>
            <p:nvPr/>
          </p:nvSpPr>
          <p:spPr>
            <a:xfrm>
              <a:off x="1864400" y="2280750"/>
              <a:ext cx="11125" cy="335525"/>
            </a:xfrm>
            <a:custGeom>
              <a:avLst/>
              <a:gdLst/>
              <a:ahLst/>
              <a:cxnLst/>
              <a:rect l="l" t="t" r="r" b="b"/>
              <a:pathLst>
                <a:path w="445" h="13421" extrusionOk="0">
                  <a:moveTo>
                    <a:pt x="38" y="0"/>
                  </a:moveTo>
                  <a:lnTo>
                    <a:pt x="1" y="111"/>
                  </a:lnTo>
                  <a:lnTo>
                    <a:pt x="259" y="296"/>
                  </a:lnTo>
                  <a:lnTo>
                    <a:pt x="259" y="13310"/>
                  </a:lnTo>
                  <a:lnTo>
                    <a:pt x="444" y="13421"/>
                  </a:lnTo>
                  <a:lnTo>
                    <a:pt x="444" y="22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28" name="Google Shape;19728;p69"/>
            <p:cNvSpPr/>
            <p:nvPr/>
          </p:nvSpPr>
          <p:spPr>
            <a:xfrm>
              <a:off x="1745175" y="2221600"/>
              <a:ext cx="92450" cy="34225"/>
            </a:xfrm>
            <a:custGeom>
              <a:avLst/>
              <a:gdLst/>
              <a:ahLst/>
              <a:cxnLst/>
              <a:rect l="l" t="t" r="r" b="b"/>
              <a:pathLst>
                <a:path w="3698" h="1369" extrusionOk="0">
                  <a:moveTo>
                    <a:pt x="0" y="0"/>
                  </a:moveTo>
                  <a:lnTo>
                    <a:pt x="0" y="296"/>
                  </a:lnTo>
                  <a:lnTo>
                    <a:pt x="1849" y="1368"/>
                  </a:lnTo>
                  <a:lnTo>
                    <a:pt x="3698" y="296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29" name="Google Shape;19729;p69"/>
            <p:cNvSpPr/>
            <p:nvPr/>
          </p:nvSpPr>
          <p:spPr>
            <a:xfrm>
              <a:off x="1745175" y="2195700"/>
              <a:ext cx="92450" cy="52725"/>
            </a:xfrm>
            <a:custGeom>
              <a:avLst/>
              <a:gdLst/>
              <a:ahLst/>
              <a:cxnLst/>
              <a:rect l="l" t="t" r="r" b="b"/>
              <a:pathLst>
                <a:path w="3698" h="2109" extrusionOk="0">
                  <a:moveTo>
                    <a:pt x="1849" y="1"/>
                  </a:moveTo>
                  <a:lnTo>
                    <a:pt x="0" y="1036"/>
                  </a:lnTo>
                  <a:lnTo>
                    <a:pt x="1849" y="2108"/>
                  </a:lnTo>
                  <a:lnTo>
                    <a:pt x="3698" y="1036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30" name="Google Shape;19730;p69"/>
            <p:cNvSpPr/>
            <p:nvPr/>
          </p:nvSpPr>
          <p:spPr>
            <a:xfrm>
              <a:off x="1758125" y="2202175"/>
              <a:ext cx="66550" cy="23150"/>
            </a:xfrm>
            <a:custGeom>
              <a:avLst/>
              <a:gdLst/>
              <a:ahLst/>
              <a:cxnLst/>
              <a:rect l="l" t="t" r="r" b="b"/>
              <a:pathLst>
                <a:path w="2662" h="926" extrusionOk="0">
                  <a:moveTo>
                    <a:pt x="1331" y="1"/>
                  </a:moveTo>
                  <a:lnTo>
                    <a:pt x="0" y="777"/>
                  </a:lnTo>
                  <a:lnTo>
                    <a:pt x="185" y="925"/>
                  </a:lnTo>
                  <a:lnTo>
                    <a:pt x="1331" y="223"/>
                  </a:lnTo>
                  <a:lnTo>
                    <a:pt x="2440" y="925"/>
                  </a:lnTo>
                  <a:lnTo>
                    <a:pt x="2662" y="777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31" name="Google Shape;19731;p69"/>
            <p:cNvSpPr/>
            <p:nvPr/>
          </p:nvSpPr>
          <p:spPr>
            <a:xfrm>
              <a:off x="1762725" y="2207725"/>
              <a:ext cx="56425" cy="34225"/>
            </a:xfrm>
            <a:custGeom>
              <a:avLst/>
              <a:gdLst/>
              <a:ahLst/>
              <a:cxnLst/>
              <a:rect l="l" t="t" r="r" b="b"/>
              <a:pathLst>
                <a:path w="2257" h="1369" extrusionOk="0">
                  <a:moveTo>
                    <a:pt x="1147" y="1"/>
                  </a:moveTo>
                  <a:lnTo>
                    <a:pt x="1" y="703"/>
                  </a:lnTo>
                  <a:lnTo>
                    <a:pt x="1147" y="1369"/>
                  </a:lnTo>
                  <a:lnTo>
                    <a:pt x="2256" y="703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32" name="Google Shape;19732;p69"/>
            <p:cNvSpPr/>
            <p:nvPr/>
          </p:nvSpPr>
          <p:spPr>
            <a:xfrm>
              <a:off x="1692500" y="2161275"/>
              <a:ext cx="25900" cy="17825"/>
            </a:xfrm>
            <a:custGeom>
              <a:avLst/>
              <a:gdLst/>
              <a:ahLst/>
              <a:cxnLst/>
              <a:rect l="l" t="t" r="r" b="b"/>
              <a:pathLst>
                <a:path w="1036" h="713" extrusionOk="0">
                  <a:moveTo>
                    <a:pt x="518" y="1"/>
                  </a:moveTo>
                  <a:cubicBezTo>
                    <a:pt x="398" y="1"/>
                    <a:pt x="277" y="29"/>
                    <a:pt x="185" y="84"/>
                  </a:cubicBezTo>
                  <a:cubicBezTo>
                    <a:pt x="37" y="158"/>
                    <a:pt x="0" y="269"/>
                    <a:pt x="0" y="343"/>
                  </a:cubicBezTo>
                  <a:cubicBezTo>
                    <a:pt x="0" y="454"/>
                    <a:pt x="74" y="565"/>
                    <a:pt x="185" y="639"/>
                  </a:cubicBezTo>
                  <a:cubicBezTo>
                    <a:pt x="259" y="676"/>
                    <a:pt x="407" y="713"/>
                    <a:pt x="555" y="713"/>
                  </a:cubicBezTo>
                  <a:cubicBezTo>
                    <a:pt x="666" y="713"/>
                    <a:pt x="813" y="676"/>
                    <a:pt x="850" y="639"/>
                  </a:cubicBezTo>
                  <a:cubicBezTo>
                    <a:pt x="998" y="528"/>
                    <a:pt x="1035" y="454"/>
                    <a:pt x="1035" y="343"/>
                  </a:cubicBezTo>
                  <a:cubicBezTo>
                    <a:pt x="1035" y="269"/>
                    <a:pt x="961" y="121"/>
                    <a:pt x="850" y="84"/>
                  </a:cubicBezTo>
                  <a:cubicBezTo>
                    <a:pt x="758" y="29"/>
                    <a:pt x="638" y="1"/>
                    <a:pt x="5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33" name="Google Shape;19733;p69"/>
            <p:cNvSpPr/>
            <p:nvPr/>
          </p:nvSpPr>
          <p:spPr>
            <a:xfrm>
              <a:off x="1493775" y="2620875"/>
              <a:ext cx="20350" cy="14125"/>
            </a:xfrm>
            <a:custGeom>
              <a:avLst/>
              <a:gdLst/>
              <a:ahLst/>
              <a:cxnLst/>
              <a:rect l="l" t="t" r="r" b="b"/>
              <a:pathLst>
                <a:path w="814" h="565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370"/>
                    <a:pt x="37" y="444"/>
                    <a:pt x="111" y="481"/>
                  </a:cubicBezTo>
                  <a:cubicBezTo>
                    <a:pt x="204" y="537"/>
                    <a:pt x="315" y="564"/>
                    <a:pt x="426" y="564"/>
                  </a:cubicBezTo>
                  <a:cubicBezTo>
                    <a:pt x="536" y="564"/>
                    <a:pt x="647" y="537"/>
                    <a:pt x="740" y="481"/>
                  </a:cubicBezTo>
                  <a:cubicBezTo>
                    <a:pt x="777" y="444"/>
                    <a:pt x="814" y="370"/>
                    <a:pt x="814" y="296"/>
                  </a:cubicBezTo>
                  <a:lnTo>
                    <a:pt x="814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34" name="Google Shape;19734;p69"/>
            <p:cNvSpPr/>
            <p:nvPr/>
          </p:nvSpPr>
          <p:spPr>
            <a:xfrm>
              <a:off x="1491925" y="2615100"/>
              <a:ext cx="23125" cy="11800"/>
            </a:xfrm>
            <a:custGeom>
              <a:avLst/>
              <a:gdLst/>
              <a:ahLst/>
              <a:cxnLst/>
              <a:rect l="l" t="t" r="r" b="b"/>
              <a:pathLst>
                <a:path w="925" h="472" extrusionOk="0">
                  <a:moveTo>
                    <a:pt x="500" y="0"/>
                  </a:moveTo>
                  <a:cubicBezTo>
                    <a:pt x="389" y="0"/>
                    <a:pt x="278" y="28"/>
                    <a:pt x="185" y="84"/>
                  </a:cubicBezTo>
                  <a:cubicBezTo>
                    <a:pt x="0" y="158"/>
                    <a:pt x="0" y="305"/>
                    <a:pt x="185" y="416"/>
                  </a:cubicBezTo>
                  <a:cubicBezTo>
                    <a:pt x="278" y="453"/>
                    <a:pt x="389" y="472"/>
                    <a:pt x="500" y="472"/>
                  </a:cubicBezTo>
                  <a:cubicBezTo>
                    <a:pt x="610" y="472"/>
                    <a:pt x="721" y="453"/>
                    <a:pt x="814" y="416"/>
                  </a:cubicBezTo>
                  <a:cubicBezTo>
                    <a:pt x="925" y="305"/>
                    <a:pt x="925" y="121"/>
                    <a:pt x="814" y="84"/>
                  </a:cubicBezTo>
                  <a:cubicBezTo>
                    <a:pt x="721" y="28"/>
                    <a:pt x="610" y="0"/>
                    <a:pt x="500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35" name="Google Shape;19735;p69"/>
            <p:cNvSpPr/>
            <p:nvPr/>
          </p:nvSpPr>
          <p:spPr>
            <a:xfrm>
              <a:off x="1695275" y="2161525"/>
              <a:ext cx="21275" cy="15025"/>
            </a:xfrm>
            <a:custGeom>
              <a:avLst/>
              <a:gdLst/>
              <a:ahLst/>
              <a:cxnLst/>
              <a:rect l="l" t="t" r="r" b="b"/>
              <a:pathLst>
                <a:path w="851" h="601" extrusionOk="0">
                  <a:moveTo>
                    <a:pt x="0" y="0"/>
                  </a:moveTo>
                  <a:lnTo>
                    <a:pt x="0" y="333"/>
                  </a:lnTo>
                  <a:cubicBezTo>
                    <a:pt x="0" y="370"/>
                    <a:pt x="74" y="481"/>
                    <a:pt x="148" y="518"/>
                  </a:cubicBezTo>
                  <a:cubicBezTo>
                    <a:pt x="240" y="573"/>
                    <a:pt x="342" y="601"/>
                    <a:pt x="444" y="601"/>
                  </a:cubicBezTo>
                  <a:cubicBezTo>
                    <a:pt x="545" y="601"/>
                    <a:pt x="647" y="573"/>
                    <a:pt x="739" y="518"/>
                  </a:cubicBezTo>
                  <a:cubicBezTo>
                    <a:pt x="850" y="481"/>
                    <a:pt x="850" y="444"/>
                    <a:pt x="850" y="333"/>
                  </a:cubicBezTo>
                  <a:lnTo>
                    <a:pt x="85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36" name="Google Shape;19736;p69"/>
            <p:cNvSpPr/>
            <p:nvPr/>
          </p:nvSpPr>
          <p:spPr>
            <a:xfrm>
              <a:off x="1694350" y="2156650"/>
              <a:ext cx="23125" cy="11600"/>
            </a:xfrm>
            <a:custGeom>
              <a:avLst/>
              <a:gdLst/>
              <a:ahLst/>
              <a:cxnLst/>
              <a:rect l="l" t="t" r="r" b="b"/>
              <a:pathLst>
                <a:path w="925" h="464" extrusionOk="0">
                  <a:moveTo>
                    <a:pt x="481" y="1"/>
                  </a:moveTo>
                  <a:cubicBezTo>
                    <a:pt x="379" y="1"/>
                    <a:pt x="277" y="29"/>
                    <a:pt x="185" y="84"/>
                  </a:cubicBezTo>
                  <a:cubicBezTo>
                    <a:pt x="0" y="158"/>
                    <a:pt x="0" y="306"/>
                    <a:pt x="185" y="380"/>
                  </a:cubicBezTo>
                  <a:cubicBezTo>
                    <a:pt x="277" y="435"/>
                    <a:pt x="379" y="463"/>
                    <a:pt x="481" y="463"/>
                  </a:cubicBezTo>
                  <a:cubicBezTo>
                    <a:pt x="582" y="463"/>
                    <a:pt x="684" y="435"/>
                    <a:pt x="776" y="380"/>
                  </a:cubicBezTo>
                  <a:cubicBezTo>
                    <a:pt x="924" y="306"/>
                    <a:pt x="924" y="158"/>
                    <a:pt x="776" y="84"/>
                  </a:cubicBezTo>
                  <a:cubicBezTo>
                    <a:pt x="684" y="29"/>
                    <a:pt x="582" y="1"/>
                    <a:pt x="481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37" name="Google Shape;19737;p69"/>
            <p:cNvSpPr/>
            <p:nvPr/>
          </p:nvSpPr>
          <p:spPr>
            <a:xfrm>
              <a:off x="1495625" y="2130825"/>
              <a:ext cx="218150" cy="494700"/>
            </a:xfrm>
            <a:custGeom>
              <a:avLst/>
              <a:gdLst/>
              <a:ahLst/>
              <a:cxnLst/>
              <a:rect l="l" t="t" r="r" b="b"/>
              <a:pathLst>
                <a:path w="8726" h="19788" extrusionOk="0">
                  <a:moveTo>
                    <a:pt x="7948" y="1"/>
                  </a:moveTo>
                  <a:cubicBezTo>
                    <a:pt x="7772" y="1"/>
                    <a:pt x="7583" y="67"/>
                    <a:pt x="7394" y="193"/>
                  </a:cubicBezTo>
                  <a:lnTo>
                    <a:pt x="1036" y="3816"/>
                  </a:lnTo>
                  <a:cubicBezTo>
                    <a:pt x="481" y="4149"/>
                    <a:pt x="0" y="4925"/>
                    <a:pt x="0" y="5591"/>
                  </a:cubicBezTo>
                  <a:lnTo>
                    <a:pt x="0" y="19529"/>
                  </a:lnTo>
                  <a:cubicBezTo>
                    <a:pt x="0" y="19676"/>
                    <a:pt x="148" y="19787"/>
                    <a:pt x="333" y="19787"/>
                  </a:cubicBezTo>
                  <a:cubicBezTo>
                    <a:pt x="518" y="19787"/>
                    <a:pt x="666" y="19676"/>
                    <a:pt x="629" y="19492"/>
                  </a:cubicBezTo>
                  <a:lnTo>
                    <a:pt x="629" y="5591"/>
                  </a:lnTo>
                  <a:cubicBezTo>
                    <a:pt x="629" y="5184"/>
                    <a:pt x="962" y="4629"/>
                    <a:pt x="1331" y="4371"/>
                  </a:cubicBezTo>
                  <a:lnTo>
                    <a:pt x="7727" y="747"/>
                  </a:lnTo>
                  <a:cubicBezTo>
                    <a:pt x="7821" y="677"/>
                    <a:pt x="7885" y="651"/>
                    <a:pt x="7929" y="651"/>
                  </a:cubicBezTo>
                  <a:cubicBezTo>
                    <a:pt x="7954" y="651"/>
                    <a:pt x="7972" y="660"/>
                    <a:pt x="7986" y="673"/>
                  </a:cubicBezTo>
                  <a:cubicBezTo>
                    <a:pt x="8060" y="747"/>
                    <a:pt x="8097" y="784"/>
                    <a:pt x="8097" y="969"/>
                  </a:cubicBezTo>
                  <a:lnTo>
                    <a:pt x="8097" y="1302"/>
                  </a:lnTo>
                  <a:cubicBezTo>
                    <a:pt x="8097" y="1413"/>
                    <a:pt x="8245" y="1524"/>
                    <a:pt x="8430" y="1524"/>
                  </a:cubicBezTo>
                  <a:cubicBezTo>
                    <a:pt x="8615" y="1524"/>
                    <a:pt x="8725" y="1487"/>
                    <a:pt x="8725" y="1302"/>
                  </a:cubicBezTo>
                  <a:lnTo>
                    <a:pt x="8725" y="969"/>
                  </a:lnTo>
                  <a:cubicBezTo>
                    <a:pt x="8725" y="600"/>
                    <a:pt x="8615" y="267"/>
                    <a:pt x="8319" y="119"/>
                  </a:cubicBezTo>
                  <a:cubicBezTo>
                    <a:pt x="8207" y="39"/>
                    <a:pt x="8081" y="1"/>
                    <a:pt x="7948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grpSp>
        <p:nvGrpSpPr>
          <p:cNvPr id="19738" name="Google Shape;19738;p69"/>
          <p:cNvGrpSpPr/>
          <p:nvPr/>
        </p:nvGrpSpPr>
        <p:grpSpPr>
          <a:xfrm>
            <a:off x="5278604" y="1553650"/>
            <a:ext cx="752088" cy="654636"/>
            <a:chOff x="4188950" y="592825"/>
            <a:chExt cx="604475" cy="526150"/>
          </a:xfrm>
        </p:grpSpPr>
        <p:sp>
          <p:nvSpPr>
            <p:cNvPr id="19739" name="Google Shape;19739;p69"/>
            <p:cNvSpPr/>
            <p:nvPr/>
          </p:nvSpPr>
          <p:spPr>
            <a:xfrm>
              <a:off x="4221275" y="788975"/>
              <a:ext cx="572150" cy="330000"/>
            </a:xfrm>
            <a:custGeom>
              <a:avLst/>
              <a:gdLst/>
              <a:ahLst/>
              <a:cxnLst/>
              <a:rect l="l" t="t" r="r" b="b"/>
              <a:pathLst>
                <a:path w="22886" h="13200" extrusionOk="0">
                  <a:moveTo>
                    <a:pt x="16860" y="1"/>
                  </a:moveTo>
                  <a:lnTo>
                    <a:pt x="1" y="9724"/>
                  </a:lnTo>
                  <a:lnTo>
                    <a:pt x="5990" y="13199"/>
                  </a:lnTo>
                  <a:lnTo>
                    <a:pt x="22886" y="3476"/>
                  </a:lnTo>
                  <a:lnTo>
                    <a:pt x="168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40" name="Google Shape;19740;p69"/>
            <p:cNvSpPr/>
            <p:nvPr/>
          </p:nvSpPr>
          <p:spPr>
            <a:xfrm>
              <a:off x="4364550" y="964575"/>
              <a:ext cx="133125" cy="94300"/>
            </a:xfrm>
            <a:custGeom>
              <a:avLst/>
              <a:gdLst/>
              <a:ahLst/>
              <a:cxnLst/>
              <a:rect l="l" t="t" r="r" b="b"/>
              <a:pathLst>
                <a:path w="5325" h="3772" extrusionOk="0">
                  <a:moveTo>
                    <a:pt x="5324" y="1"/>
                  </a:moveTo>
                  <a:lnTo>
                    <a:pt x="0" y="2145"/>
                  </a:lnTo>
                  <a:lnTo>
                    <a:pt x="0" y="3291"/>
                  </a:lnTo>
                  <a:lnTo>
                    <a:pt x="777" y="3772"/>
                  </a:lnTo>
                  <a:lnTo>
                    <a:pt x="5324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41" name="Google Shape;19741;p69"/>
            <p:cNvSpPr/>
            <p:nvPr/>
          </p:nvSpPr>
          <p:spPr>
            <a:xfrm>
              <a:off x="4364550" y="953500"/>
              <a:ext cx="133125" cy="75800"/>
            </a:xfrm>
            <a:custGeom>
              <a:avLst/>
              <a:gdLst/>
              <a:ahLst/>
              <a:cxnLst/>
              <a:rect l="l" t="t" r="r" b="b"/>
              <a:pathLst>
                <a:path w="5325" h="3032" extrusionOk="0">
                  <a:moveTo>
                    <a:pt x="4511" y="0"/>
                  </a:moveTo>
                  <a:lnTo>
                    <a:pt x="0" y="2588"/>
                  </a:lnTo>
                  <a:lnTo>
                    <a:pt x="777" y="3032"/>
                  </a:lnTo>
                  <a:lnTo>
                    <a:pt x="5324" y="444"/>
                  </a:lnTo>
                  <a:lnTo>
                    <a:pt x="4511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42" name="Google Shape;19742;p69"/>
            <p:cNvSpPr/>
            <p:nvPr/>
          </p:nvSpPr>
          <p:spPr>
            <a:xfrm>
              <a:off x="4383950" y="964575"/>
              <a:ext cx="113725" cy="94300"/>
            </a:xfrm>
            <a:custGeom>
              <a:avLst/>
              <a:gdLst/>
              <a:ahLst/>
              <a:cxnLst/>
              <a:rect l="l" t="t" r="r" b="b"/>
              <a:pathLst>
                <a:path w="4549" h="3772" extrusionOk="0">
                  <a:moveTo>
                    <a:pt x="4548" y="1"/>
                  </a:moveTo>
                  <a:lnTo>
                    <a:pt x="1" y="2589"/>
                  </a:lnTo>
                  <a:lnTo>
                    <a:pt x="1" y="3772"/>
                  </a:lnTo>
                  <a:lnTo>
                    <a:pt x="1295" y="3698"/>
                  </a:lnTo>
                  <a:lnTo>
                    <a:pt x="3217" y="2552"/>
                  </a:lnTo>
                  <a:lnTo>
                    <a:pt x="4548" y="1110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43" name="Google Shape;19743;p69"/>
            <p:cNvSpPr/>
            <p:nvPr/>
          </p:nvSpPr>
          <p:spPr>
            <a:xfrm>
              <a:off x="4469925" y="986050"/>
              <a:ext cx="41600" cy="53525"/>
            </a:xfrm>
            <a:custGeom>
              <a:avLst/>
              <a:gdLst/>
              <a:ahLst/>
              <a:cxnLst/>
              <a:rect l="l" t="t" r="r" b="b"/>
              <a:pathLst>
                <a:path w="1664" h="2141" extrusionOk="0">
                  <a:moveTo>
                    <a:pt x="1232" y="0"/>
                  </a:moveTo>
                  <a:cubicBezTo>
                    <a:pt x="1109" y="0"/>
                    <a:pt x="967" y="46"/>
                    <a:pt x="813" y="140"/>
                  </a:cubicBezTo>
                  <a:cubicBezTo>
                    <a:pt x="370" y="399"/>
                    <a:pt x="0" y="1064"/>
                    <a:pt x="0" y="1545"/>
                  </a:cubicBezTo>
                  <a:cubicBezTo>
                    <a:pt x="0" y="1934"/>
                    <a:pt x="182" y="2141"/>
                    <a:pt x="443" y="2141"/>
                  </a:cubicBezTo>
                  <a:cubicBezTo>
                    <a:pt x="555" y="2141"/>
                    <a:pt x="681" y="2103"/>
                    <a:pt x="813" y="2026"/>
                  </a:cubicBezTo>
                  <a:cubicBezTo>
                    <a:pt x="1294" y="1730"/>
                    <a:pt x="1664" y="1101"/>
                    <a:pt x="1664" y="584"/>
                  </a:cubicBezTo>
                  <a:cubicBezTo>
                    <a:pt x="1664" y="206"/>
                    <a:pt x="1493" y="0"/>
                    <a:pt x="1232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44" name="Google Shape;19744;p69"/>
            <p:cNvSpPr/>
            <p:nvPr/>
          </p:nvSpPr>
          <p:spPr>
            <a:xfrm>
              <a:off x="4463450" y="982950"/>
              <a:ext cx="41600" cy="54675"/>
            </a:xfrm>
            <a:custGeom>
              <a:avLst/>
              <a:gdLst/>
              <a:ahLst/>
              <a:cxnLst/>
              <a:rect l="l" t="t" r="r" b="b"/>
              <a:pathLst>
                <a:path w="1664" h="2187" extrusionOk="0">
                  <a:moveTo>
                    <a:pt x="1616" y="166"/>
                  </a:moveTo>
                  <a:lnTo>
                    <a:pt x="1664" y="190"/>
                  </a:lnTo>
                  <a:cubicBezTo>
                    <a:pt x="1650" y="181"/>
                    <a:pt x="1634" y="173"/>
                    <a:pt x="1616" y="166"/>
                  </a:cubicBezTo>
                  <a:close/>
                  <a:moveTo>
                    <a:pt x="1181" y="0"/>
                  </a:moveTo>
                  <a:cubicBezTo>
                    <a:pt x="1078" y="0"/>
                    <a:pt x="970" y="37"/>
                    <a:pt x="851" y="116"/>
                  </a:cubicBezTo>
                  <a:cubicBezTo>
                    <a:pt x="370" y="338"/>
                    <a:pt x="0" y="967"/>
                    <a:pt x="0" y="1558"/>
                  </a:cubicBezTo>
                  <a:cubicBezTo>
                    <a:pt x="0" y="1817"/>
                    <a:pt x="111" y="2002"/>
                    <a:pt x="259" y="2039"/>
                  </a:cubicBezTo>
                  <a:lnTo>
                    <a:pt x="404" y="2135"/>
                  </a:lnTo>
                  <a:lnTo>
                    <a:pt x="404" y="2135"/>
                  </a:lnTo>
                  <a:cubicBezTo>
                    <a:pt x="307" y="2050"/>
                    <a:pt x="259" y="1908"/>
                    <a:pt x="259" y="1669"/>
                  </a:cubicBezTo>
                  <a:cubicBezTo>
                    <a:pt x="259" y="1188"/>
                    <a:pt x="629" y="523"/>
                    <a:pt x="1072" y="264"/>
                  </a:cubicBezTo>
                  <a:cubicBezTo>
                    <a:pt x="1202" y="178"/>
                    <a:pt x="1345" y="142"/>
                    <a:pt x="1463" y="142"/>
                  </a:cubicBezTo>
                  <a:cubicBezTo>
                    <a:pt x="1521" y="142"/>
                    <a:pt x="1574" y="150"/>
                    <a:pt x="1616" y="166"/>
                  </a:cubicBezTo>
                  <a:lnTo>
                    <a:pt x="1616" y="166"/>
                  </a:lnTo>
                  <a:lnTo>
                    <a:pt x="1442" y="79"/>
                  </a:lnTo>
                  <a:cubicBezTo>
                    <a:pt x="1356" y="28"/>
                    <a:pt x="1271" y="0"/>
                    <a:pt x="1181" y="0"/>
                  </a:cubicBezTo>
                  <a:close/>
                  <a:moveTo>
                    <a:pt x="404" y="2135"/>
                  </a:moveTo>
                  <a:cubicBezTo>
                    <a:pt x="427" y="2155"/>
                    <a:pt x="452" y="2172"/>
                    <a:pt x="481" y="2187"/>
                  </a:cubicBezTo>
                  <a:lnTo>
                    <a:pt x="404" y="2135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45" name="Google Shape;19745;p69"/>
            <p:cNvSpPr/>
            <p:nvPr/>
          </p:nvSpPr>
          <p:spPr>
            <a:xfrm>
              <a:off x="4481000" y="996025"/>
              <a:ext cx="22225" cy="32975"/>
            </a:xfrm>
            <a:custGeom>
              <a:avLst/>
              <a:gdLst/>
              <a:ahLst/>
              <a:cxnLst/>
              <a:rect l="l" t="t" r="r" b="b"/>
              <a:pathLst>
                <a:path w="889" h="1319" extrusionOk="0">
                  <a:moveTo>
                    <a:pt x="703" y="0"/>
                  </a:moveTo>
                  <a:cubicBezTo>
                    <a:pt x="777" y="37"/>
                    <a:pt x="851" y="185"/>
                    <a:pt x="851" y="333"/>
                  </a:cubicBezTo>
                  <a:cubicBezTo>
                    <a:pt x="851" y="665"/>
                    <a:pt x="592" y="1072"/>
                    <a:pt x="333" y="1220"/>
                  </a:cubicBezTo>
                  <a:cubicBezTo>
                    <a:pt x="225" y="1274"/>
                    <a:pt x="157" y="1308"/>
                    <a:pt x="84" y="1308"/>
                  </a:cubicBezTo>
                  <a:cubicBezTo>
                    <a:pt x="58" y="1308"/>
                    <a:pt x="31" y="1304"/>
                    <a:pt x="1" y="1294"/>
                  </a:cubicBezTo>
                  <a:lnTo>
                    <a:pt x="1" y="1294"/>
                  </a:lnTo>
                  <a:cubicBezTo>
                    <a:pt x="47" y="1309"/>
                    <a:pt x="93" y="1318"/>
                    <a:pt x="141" y="1318"/>
                  </a:cubicBezTo>
                  <a:cubicBezTo>
                    <a:pt x="210" y="1318"/>
                    <a:pt x="284" y="1300"/>
                    <a:pt x="370" y="1257"/>
                  </a:cubicBezTo>
                  <a:cubicBezTo>
                    <a:pt x="666" y="1072"/>
                    <a:pt x="888" y="702"/>
                    <a:pt x="888" y="370"/>
                  </a:cubicBezTo>
                  <a:cubicBezTo>
                    <a:pt x="888" y="185"/>
                    <a:pt x="777" y="37"/>
                    <a:pt x="703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46" name="Google Shape;19746;p69"/>
            <p:cNvSpPr/>
            <p:nvPr/>
          </p:nvSpPr>
          <p:spPr>
            <a:xfrm>
              <a:off x="4477300" y="996575"/>
              <a:ext cx="25000" cy="32200"/>
            </a:xfrm>
            <a:custGeom>
              <a:avLst/>
              <a:gdLst/>
              <a:ahLst/>
              <a:cxnLst/>
              <a:rect l="l" t="t" r="r" b="b"/>
              <a:pathLst>
                <a:path w="1000" h="1288" extrusionOk="0">
                  <a:moveTo>
                    <a:pt x="768" y="0"/>
                  </a:moveTo>
                  <a:cubicBezTo>
                    <a:pt x="695" y="0"/>
                    <a:pt x="627" y="35"/>
                    <a:pt x="518" y="89"/>
                  </a:cubicBezTo>
                  <a:cubicBezTo>
                    <a:pt x="260" y="200"/>
                    <a:pt x="1" y="643"/>
                    <a:pt x="1" y="939"/>
                  </a:cubicBezTo>
                  <a:cubicBezTo>
                    <a:pt x="1" y="1087"/>
                    <a:pt x="75" y="1235"/>
                    <a:pt x="149" y="1272"/>
                  </a:cubicBezTo>
                  <a:cubicBezTo>
                    <a:pt x="181" y="1283"/>
                    <a:pt x="211" y="1287"/>
                    <a:pt x="239" y="1287"/>
                  </a:cubicBezTo>
                  <a:cubicBezTo>
                    <a:pt x="309" y="1287"/>
                    <a:pt x="377" y="1261"/>
                    <a:pt x="481" y="1235"/>
                  </a:cubicBezTo>
                  <a:cubicBezTo>
                    <a:pt x="740" y="1050"/>
                    <a:pt x="999" y="680"/>
                    <a:pt x="999" y="348"/>
                  </a:cubicBezTo>
                  <a:cubicBezTo>
                    <a:pt x="999" y="200"/>
                    <a:pt x="925" y="89"/>
                    <a:pt x="851" y="15"/>
                  </a:cubicBezTo>
                  <a:cubicBezTo>
                    <a:pt x="821" y="5"/>
                    <a:pt x="794" y="0"/>
                    <a:pt x="768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47" name="Google Shape;19747;p69"/>
            <p:cNvSpPr/>
            <p:nvPr/>
          </p:nvSpPr>
          <p:spPr>
            <a:xfrm>
              <a:off x="4485625" y="1006175"/>
              <a:ext cx="9275" cy="12975"/>
            </a:xfrm>
            <a:custGeom>
              <a:avLst/>
              <a:gdLst/>
              <a:ahLst/>
              <a:cxnLst/>
              <a:rect l="l" t="t" r="r" b="b"/>
              <a:pathLst>
                <a:path w="371" h="519" extrusionOk="0">
                  <a:moveTo>
                    <a:pt x="266" y="1"/>
                  </a:moveTo>
                  <a:cubicBezTo>
                    <a:pt x="239" y="1"/>
                    <a:pt x="210" y="13"/>
                    <a:pt x="185" y="38"/>
                  </a:cubicBezTo>
                  <a:cubicBezTo>
                    <a:pt x="75" y="112"/>
                    <a:pt x="1" y="259"/>
                    <a:pt x="1" y="370"/>
                  </a:cubicBezTo>
                  <a:cubicBezTo>
                    <a:pt x="1" y="469"/>
                    <a:pt x="33" y="518"/>
                    <a:pt x="88" y="518"/>
                  </a:cubicBezTo>
                  <a:cubicBezTo>
                    <a:pt x="116" y="518"/>
                    <a:pt x="148" y="506"/>
                    <a:pt x="185" y="481"/>
                  </a:cubicBezTo>
                  <a:cubicBezTo>
                    <a:pt x="259" y="444"/>
                    <a:pt x="370" y="296"/>
                    <a:pt x="370" y="149"/>
                  </a:cubicBezTo>
                  <a:cubicBezTo>
                    <a:pt x="370" y="50"/>
                    <a:pt x="321" y="1"/>
                    <a:pt x="266" y="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48" name="Google Shape;19748;p69"/>
            <p:cNvSpPr/>
            <p:nvPr/>
          </p:nvSpPr>
          <p:spPr>
            <a:xfrm>
              <a:off x="4489325" y="1010800"/>
              <a:ext cx="1875" cy="3725"/>
            </a:xfrm>
            <a:custGeom>
              <a:avLst/>
              <a:gdLst/>
              <a:ahLst/>
              <a:cxnLst/>
              <a:rect l="l" t="t" r="r" b="b"/>
              <a:pathLst>
                <a:path w="75" h="149" extrusionOk="0">
                  <a:moveTo>
                    <a:pt x="37" y="1"/>
                  </a:moveTo>
                  <a:cubicBezTo>
                    <a:pt x="37" y="74"/>
                    <a:pt x="0" y="111"/>
                    <a:pt x="0" y="111"/>
                  </a:cubicBezTo>
                  <a:cubicBezTo>
                    <a:pt x="0" y="148"/>
                    <a:pt x="0" y="148"/>
                    <a:pt x="37" y="148"/>
                  </a:cubicBezTo>
                  <a:cubicBezTo>
                    <a:pt x="74" y="148"/>
                    <a:pt x="74" y="111"/>
                    <a:pt x="74" y="37"/>
                  </a:cubicBezTo>
                  <a:cubicBezTo>
                    <a:pt x="74" y="1"/>
                    <a:pt x="74" y="1"/>
                    <a:pt x="37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49" name="Google Shape;19749;p69"/>
            <p:cNvSpPr/>
            <p:nvPr/>
          </p:nvSpPr>
          <p:spPr>
            <a:xfrm>
              <a:off x="4423700" y="999700"/>
              <a:ext cx="44400" cy="61025"/>
            </a:xfrm>
            <a:custGeom>
              <a:avLst/>
              <a:gdLst/>
              <a:ahLst/>
              <a:cxnLst/>
              <a:rect l="l" t="t" r="r" b="b"/>
              <a:pathLst>
                <a:path w="1776" h="2441" extrusionOk="0">
                  <a:moveTo>
                    <a:pt x="1775" y="1"/>
                  </a:moveTo>
                  <a:lnTo>
                    <a:pt x="1" y="592"/>
                  </a:lnTo>
                  <a:lnTo>
                    <a:pt x="1" y="2256"/>
                  </a:lnTo>
                  <a:lnTo>
                    <a:pt x="296" y="2441"/>
                  </a:lnTo>
                  <a:lnTo>
                    <a:pt x="1775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50" name="Google Shape;19750;p69"/>
            <p:cNvSpPr/>
            <p:nvPr/>
          </p:nvSpPr>
          <p:spPr>
            <a:xfrm>
              <a:off x="4431100" y="999700"/>
              <a:ext cx="37000" cy="61025"/>
            </a:xfrm>
            <a:custGeom>
              <a:avLst/>
              <a:gdLst/>
              <a:ahLst/>
              <a:cxnLst/>
              <a:rect l="l" t="t" r="r" b="b"/>
              <a:pathLst>
                <a:path w="1480" h="2441" extrusionOk="0">
                  <a:moveTo>
                    <a:pt x="1479" y="1"/>
                  </a:moveTo>
                  <a:lnTo>
                    <a:pt x="0" y="814"/>
                  </a:lnTo>
                  <a:lnTo>
                    <a:pt x="0" y="2441"/>
                  </a:lnTo>
                  <a:lnTo>
                    <a:pt x="1479" y="1628"/>
                  </a:lnTo>
                  <a:lnTo>
                    <a:pt x="1479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51" name="Google Shape;19751;p69"/>
            <p:cNvSpPr/>
            <p:nvPr/>
          </p:nvSpPr>
          <p:spPr>
            <a:xfrm>
              <a:off x="4423700" y="994175"/>
              <a:ext cx="44400" cy="25900"/>
            </a:xfrm>
            <a:custGeom>
              <a:avLst/>
              <a:gdLst/>
              <a:ahLst/>
              <a:cxnLst/>
              <a:rect l="l" t="t" r="r" b="b"/>
              <a:pathLst>
                <a:path w="1776" h="1036" extrusionOk="0">
                  <a:moveTo>
                    <a:pt x="1405" y="0"/>
                  </a:moveTo>
                  <a:lnTo>
                    <a:pt x="1" y="813"/>
                  </a:lnTo>
                  <a:lnTo>
                    <a:pt x="296" y="1035"/>
                  </a:lnTo>
                  <a:lnTo>
                    <a:pt x="1775" y="222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52" name="Google Shape;19752;p69"/>
            <p:cNvSpPr/>
            <p:nvPr/>
          </p:nvSpPr>
          <p:spPr>
            <a:xfrm>
              <a:off x="4388575" y="1032250"/>
              <a:ext cx="41625" cy="53550"/>
            </a:xfrm>
            <a:custGeom>
              <a:avLst/>
              <a:gdLst/>
              <a:ahLst/>
              <a:cxnLst/>
              <a:rect l="l" t="t" r="r" b="b"/>
              <a:pathLst>
                <a:path w="1665" h="2142" extrusionOk="0">
                  <a:moveTo>
                    <a:pt x="1244" y="1"/>
                  </a:moveTo>
                  <a:cubicBezTo>
                    <a:pt x="1127" y="1"/>
                    <a:pt x="993" y="46"/>
                    <a:pt x="851" y="141"/>
                  </a:cubicBezTo>
                  <a:cubicBezTo>
                    <a:pt x="407" y="400"/>
                    <a:pt x="1" y="1065"/>
                    <a:pt x="1" y="1546"/>
                  </a:cubicBezTo>
                  <a:cubicBezTo>
                    <a:pt x="1" y="1934"/>
                    <a:pt x="182" y="2141"/>
                    <a:pt x="456" y="2141"/>
                  </a:cubicBezTo>
                  <a:cubicBezTo>
                    <a:pt x="573" y="2141"/>
                    <a:pt x="707" y="2104"/>
                    <a:pt x="851" y="2026"/>
                  </a:cubicBezTo>
                  <a:cubicBezTo>
                    <a:pt x="1295" y="1730"/>
                    <a:pt x="1664" y="1102"/>
                    <a:pt x="1664" y="584"/>
                  </a:cubicBezTo>
                  <a:cubicBezTo>
                    <a:pt x="1664" y="207"/>
                    <a:pt x="1493" y="1"/>
                    <a:pt x="1244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53" name="Google Shape;19753;p69"/>
            <p:cNvSpPr/>
            <p:nvPr/>
          </p:nvSpPr>
          <p:spPr>
            <a:xfrm>
              <a:off x="4383025" y="1029150"/>
              <a:ext cx="41625" cy="54700"/>
            </a:xfrm>
            <a:custGeom>
              <a:avLst/>
              <a:gdLst/>
              <a:ahLst/>
              <a:cxnLst/>
              <a:rect l="l" t="t" r="r" b="b"/>
              <a:pathLst>
                <a:path w="1665" h="2188" extrusionOk="0">
                  <a:moveTo>
                    <a:pt x="1178" y="1"/>
                  </a:moveTo>
                  <a:cubicBezTo>
                    <a:pt x="1070" y="1"/>
                    <a:pt x="953" y="38"/>
                    <a:pt x="814" y="117"/>
                  </a:cubicBezTo>
                  <a:cubicBezTo>
                    <a:pt x="371" y="339"/>
                    <a:pt x="1" y="967"/>
                    <a:pt x="1" y="1559"/>
                  </a:cubicBezTo>
                  <a:cubicBezTo>
                    <a:pt x="1" y="1817"/>
                    <a:pt x="75" y="2002"/>
                    <a:pt x="223" y="2039"/>
                  </a:cubicBezTo>
                  <a:lnTo>
                    <a:pt x="444" y="2187"/>
                  </a:lnTo>
                  <a:cubicBezTo>
                    <a:pt x="334" y="2113"/>
                    <a:pt x="223" y="1965"/>
                    <a:pt x="223" y="1670"/>
                  </a:cubicBezTo>
                  <a:cubicBezTo>
                    <a:pt x="223" y="1189"/>
                    <a:pt x="592" y="524"/>
                    <a:pt x="1073" y="265"/>
                  </a:cubicBezTo>
                  <a:cubicBezTo>
                    <a:pt x="1203" y="178"/>
                    <a:pt x="1333" y="142"/>
                    <a:pt x="1448" y="142"/>
                  </a:cubicBezTo>
                  <a:cubicBezTo>
                    <a:pt x="1529" y="142"/>
                    <a:pt x="1603" y="160"/>
                    <a:pt x="1665" y="191"/>
                  </a:cubicBezTo>
                  <a:lnTo>
                    <a:pt x="1443" y="80"/>
                  </a:lnTo>
                  <a:cubicBezTo>
                    <a:pt x="1357" y="28"/>
                    <a:pt x="1271" y="1"/>
                    <a:pt x="1178" y="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54" name="Google Shape;19754;p69"/>
            <p:cNvSpPr/>
            <p:nvPr/>
          </p:nvSpPr>
          <p:spPr>
            <a:xfrm>
              <a:off x="4400675" y="1042225"/>
              <a:ext cx="21200" cy="32975"/>
            </a:xfrm>
            <a:custGeom>
              <a:avLst/>
              <a:gdLst/>
              <a:ahLst/>
              <a:cxnLst/>
              <a:rect l="l" t="t" r="r" b="b"/>
              <a:pathLst>
                <a:path w="848" h="1319" extrusionOk="0">
                  <a:moveTo>
                    <a:pt x="663" y="1"/>
                  </a:moveTo>
                  <a:lnTo>
                    <a:pt x="663" y="1"/>
                  </a:lnTo>
                  <a:cubicBezTo>
                    <a:pt x="774" y="38"/>
                    <a:pt x="811" y="185"/>
                    <a:pt x="811" y="333"/>
                  </a:cubicBezTo>
                  <a:cubicBezTo>
                    <a:pt x="811" y="666"/>
                    <a:pt x="589" y="1073"/>
                    <a:pt x="293" y="1221"/>
                  </a:cubicBezTo>
                  <a:cubicBezTo>
                    <a:pt x="246" y="1291"/>
                    <a:pt x="170" y="1317"/>
                    <a:pt x="101" y="1317"/>
                  </a:cubicBezTo>
                  <a:cubicBezTo>
                    <a:pt x="63" y="1317"/>
                    <a:pt x="27" y="1309"/>
                    <a:pt x="1" y="1296"/>
                  </a:cubicBezTo>
                  <a:lnTo>
                    <a:pt x="1" y="1296"/>
                  </a:lnTo>
                  <a:cubicBezTo>
                    <a:pt x="31" y="1310"/>
                    <a:pt x="73" y="1319"/>
                    <a:pt x="122" y="1319"/>
                  </a:cubicBezTo>
                  <a:cubicBezTo>
                    <a:pt x="194" y="1319"/>
                    <a:pt x="280" y="1301"/>
                    <a:pt x="367" y="1258"/>
                  </a:cubicBezTo>
                  <a:cubicBezTo>
                    <a:pt x="626" y="1073"/>
                    <a:pt x="848" y="703"/>
                    <a:pt x="848" y="370"/>
                  </a:cubicBezTo>
                  <a:cubicBezTo>
                    <a:pt x="848" y="185"/>
                    <a:pt x="774" y="38"/>
                    <a:pt x="663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55" name="Google Shape;19755;p69"/>
            <p:cNvSpPr/>
            <p:nvPr/>
          </p:nvSpPr>
          <p:spPr>
            <a:xfrm>
              <a:off x="4396900" y="1042775"/>
              <a:ext cx="24050" cy="32200"/>
            </a:xfrm>
            <a:custGeom>
              <a:avLst/>
              <a:gdLst/>
              <a:ahLst/>
              <a:cxnLst/>
              <a:rect l="l" t="t" r="r" b="b"/>
              <a:pathLst>
                <a:path w="962" h="1288" extrusionOk="0">
                  <a:moveTo>
                    <a:pt x="747" y="1"/>
                  </a:moveTo>
                  <a:cubicBezTo>
                    <a:pt x="680" y="1"/>
                    <a:pt x="599" y="35"/>
                    <a:pt x="518" y="89"/>
                  </a:cubicBezTo>
                  <a:cubicBezTo>
                    <a:pt x="222" y="200"/>
                    <a:pt x="0" y="644"/>
                    <a:pt x="0" y="940"/>
                  </a:cubicBezTo>
                  <a:cubicBezTo>
                    <a:pt x="0" y="1088"/>
                    <a:pt x="37" y="1236"/>
                    <a:pt x="148" y="1272"/>
                  </a:cubicBezTo>
                  <a:cubicBezTo>
                    <a:pt x="170" y="1283"/>
                    <a:pt x="195" y="1288"/>
                    <a:pt x="222" y="1288"/>
                  </a:cubicBezTo>
                  <a:cubicBezTo>
                    <a:pt x="287" y="1288"/>
                    <a:pt x="366" y="1262"/>
                    <a:pt x="444" y="1236"/>
                  </a:cubicBezTo>
                  <a:cubicBezTo>
                    <a:pt x="740" y="1051"/>
                    <a:pt x="962" y="681"/>
                    <a:pt x="962" y="348"/>
                  </a:cubicBezTo>
                  <a:cubicBezTo>
                    <a:pt x="962" y="200"/>
                    <a:pt x="925" y="89"/>
                    <a:pt x="814" y="15"/>
                  </a:cubicBezTo>
                  <a:cubicBezTo>
                    <a:pt x="794" y="6"/>
                    <a:pt x="771" y="1"/>
                    <a:pt x="747" y="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56" name="Google Shape;19756;p69"/>
            <p:cNvSpPr/>
            <p:nvPr/>
          </p:nvSpPr>
          <p:spPr>
            <a:xfrm>
              <a:off x="4406150" y="1052400"/>
              <a:ext cx="9250" cy="12950"/>
            </a:xfrm>
            <a:custGeom>
              <a:avLst/>
              <a:gdLst/>
              <a:ahLst/>
              <a:cxnLst/>
              <a:rect l="l" t="t" r="r" b="b"/>
              <a:pathLst>
                <a:path w="370" h="518" extrusionOk="0">
                  <a:moveTo>
                    <a:pt x="266" y="0"/>
                  </a:moveTo>
                  <a:cubicBezTo>
                    <a:pt x="238" y="0"/>
                    <a:pt x="210" y="13"/>
                    <a:pt x="185" y="37"/>
                  </a:cubicBezTo>
                  <a:cubicBezTo>
                    <a:pt x="37" y="148"/>
                    <a:pt x="0" y="296"/>
                    <a:pt x="0" y="370"/>
                  </a:cubicBezTo>
                  <a:cubicBezTo>
                    <a:pt x="0" y="468"/>
                    <a:pt x="33" y="518"/>
                    <a:pt x="88" y="518"/>
                  </a:cubicBezTo>
                  <a:cubicBezTo>
                    <a:pt x="115" y="518"/>
                    <a:pt x="148" y="505"/>
                    <a:pt x="185" y="481"/>
                  </a:cubicBezTo>
                  <a:cubicBezTo>
                    <a:pt x="259" y="444"/>
                    <a:pt x="370" y="296"/>
                    <a:pt x="370" y="148"/>
                  </a:cubicBezTo>
                  <a:cubicBezTo>
                    <a:pt x="370" y="49"/>
                    <a:pt x="321" y="0"/>
                    <a:pt x="266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57" name="Google Shape;19757;p69"/>
            <p:cNvSpPr/>
            <p:nvPr/>
          </p:nvSpPr>
          <p:spPr>
            <a:xfrm>
              <a:off x="4408000" y="1057025"/>
              <a:ext cx="2775" cy="3700"/>
            </a:xfrm>
            <a:custGeom>
              <a:avLst/>
              <a:gdLst/>
              <a:ahLst/>
              <a:cxnLst/>
              <a:rect l="l" t="t" r="r" b="b"/>
              <a:pathLst>
                <a:path w="111" h="148" extrusionOk="0">
                  <a:moveTo>
                    <a:pt x="74" y="0"/>
                  </a:moveTo>
                  <a:cubicBezTo>
                    <a:pt x="74" y="74"/>
                    <a:pt x="0" y="111"/>
                    <a:pt x="0" y="111"/>
                  </a:cubicBezTo>
                  <a:cubicBezTo>
                    <a:pt x="0" y="148"/>
                    <a:pt x="0" y="148"/>
                    <a:pt x="74" y="148"/>
                  </a:cubicBezTo>
                  <a:cubicBezTo>
                    <a:pt x="111" y="148"/>
                    <a:pt x="111" y="111"/>
                    <a:pt x="111" y="37"/>
                  </a:cubicBezTo>
                  <a:cubicBezTo>
                    <a:pt x="111" y="0"/>
                    <a:pt x="111" y="0"/>
                    <a:pt x="7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58" name="Google Shape;19758;p69"/>
            <p:cNvSpPr/>
            <p:nvPr/>
          </p:nvSpPr>
          <p:spPr>
            <a:xfrm>
              <a:off x="4407075" y="1010800"/>
              <a:ext cx="87825" cy="57325"/>
            </a:xfrm>
            <a:custGeom>
              <a:avLst/>
              <a:gdLst/>
              <a:ahLst/>
              <a:cxnLst/>
              <a:rect l="l" t="t" r="r" b="b"/>
              <a:pathLst>
                <a:path w="3513" h="2293" extrusionOk="0">
                  <a:moveTo>
                    <a:pt x="3512" y="1"/>
                  </a:moveTo>
                  <a:lnTo>
                    <a:pt x="0" y="1849"/>
                  </a:lnTo>
                  <a:lnTo>
                    <a:pt x="0" y="2182"/>
                  </a:lnTo>
                  <a:lnTo>
                    <a:pt x="148" y="2293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59" name="Google Shape;19759;p69"/>
            <p:cNvSpPr/>
            <p:nvPr/>
          </p:nvSpPr>
          <p:spPr>
            <a:xfrm>
              <a:off x="4410750" y="1008950"/>
              <a:ext cx="87850" cy="59175"/>
            </a:xfrm>
            <a:custGeom>
              <a:avLst/>
              <a:gdLst/>
              <a:ahLst/>
              <a:cxnLst/>
              <a:rect l="l" t="t" r="r" b="b"/>
              <a:pathLst>
                <a:path w="3514" h="2367" extrusionOk="0">
                  <a:moveTo>
                    <a:pt x="3513" y="1"/>
                  </a:moveTo>
                  <a:lnTo>
                    <a:pt x="1" y="2034"/>
                  </a:lnTo>
                  <a:lnTo>
                    <a:pt x="1" y="2367"/>
                  </a:lnTo>
                  <a:lnTo>
                    <a:pt x="3513" y="259"/>
                  </a:lnTo>
                  <a:lnTo>
                    <a:pt x="3513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60" name="Google Shape;19760;p69"/>
            <p:cNvSpPr/>
            <p:nvPr/>
          </p:nvSpPr>
          <p:spPr>
            <a:xfrm>
              <a:off x="4407075" y="1006175"/>
              <a:ext cx="91525" cy="53625"/>
            </a:xfrm>
            <a:custGeom>
              <a:avLst/>
              <a:gdLst/>
              <a:ahLst/>
              <a:cxnLst/>
              <a:rect l="l" t="t" r="r" b="b"/>
              <a:pathLst>
                <a:path w="3661" h="2145" extrusionOk="0">
                  <a:moveTo>
                    <a:pt x="3512" y="1"/>
                  </a:moveTo>
                  <a:lnTo>
                    <a:pt x="0" y="2034"/>
                  </a:lnTo>
                  <a:lnTo>
                    <a:pt x="148" y="2145"/>
                  </a:lnTo>
                  <a:lnTo>
                    <a:pt x="3660" y="112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61" name="Google Shape;19761;p69"/>
            <p:cNvSpPr/>
            <p:nvPr/>
          </p:nvSpPr>
          <p:spPr>
            <a:xfrm>
              <a:off x="4583600" y="837950"/>
              <a:ext cx="133125" cy="93400"/>
            </a:xfrm>
            <a:custGeom>
              <a:avLst/>
              <a:gdLst/>
              <a:ahLst/>
              <a:cxnLst/>
              <a:rect l="l" t="t" r="r" b="b"/>
              <a:pathLst>
                <a:path w="5325" h="3736" extrusionOk="0">
                  <a:moveTo>
                    <a:pt x="5324" y="1"/>
                  </a:moveTo>
                  <a:lnTo>
                    <a:pt x="0" y="2108"/>
                  </a:lnTo>
                  <a:lnTo>
                    <a:pt x="0" y="3291"/>
                  </a:lnTo>
                  <a:lnTo>
                    <a:pt x="777" y="3735"/>
                  </a:lnTo>
                  <a:lnTo>
                    <a:pt x="5324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62" name="Google Shape;19762;p69"/>
            <p:cNvSpPr/>
            <p:nvPr/>
          </p:nvSpPr>
          <p:spPr>
            <a:xfrm>
              <a:off x="4583600" y="825950"/>
              <a:ext cx="133125" cy="76725"/>
            </a:xfrm>
            <a:custGeom>
              <a:avLst/>
              <a:gdLst/>
              <a:ahLst/>
              <a:cxnLst/>
              <a:rect l="l" t="t" r="r" b="b"/>
              <a:pathLst>
                <a:path w="5325" h="3069" extrusionOk="0">
                  <a:moveTo>
                    <a:pt x="4548" y="0"/>
                  </a:moveTo>
                  <a:lnTo>
                    <a:pt x="0" y="2588"/>
                  </a:lnTo>
                  <a:lnTo>
                    <a:pt x="777" y="3069"/>
                  </a:lnTo>
                  <a:lnTo>
                    <a:pt x="5324" y="481"/>
                  </a:lnTo>
                  <a:lnTo>
                    <a:pt x="4548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63" name="Google Shape;19763;p69"/>
            <p:cNvSpPr/>
            <p:nvPr/>
          </p:nvSpPr>
          <p:spPr>
            <a:xfrm>
              <a:off x="4603000" y="837950"/>
              <a:ext cx="113725" cy="93400"/>
            </a:xfrm>
            <a:custGeom>
              <a:avLst/>
              <a:gdLst/>
              <a:ahLst/>
              <a:cxnLst/>
              <a:rect l="l" t="t" r="r" b="b"/>
              <a:pathLst>
                <a:path w="4549" h="3736" extrusionOk="0">
                  <a:moveTo>
                    <a:pt x="4548" y="1"/>
                  </a:moveTo>
                  <a:lnTo>
                    <a:pt x="1" y="2589"/>
                  </a:lnTo>
                  <a:lnTo>
                    <a:pt x="1" y="3735"/>
                  </a:lnTo>
                  <a:lnTo>
                    <a:pt x="1332" y="3698"/>
                  </a:lnTo>
                  <a:lnTo>
                    <a:pt x="3291" y="2552"/>
                  </a:lnTo>
                  <a:lnTo>
                    <a:pt x="4548" y="1147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64" name="Google Shape;19764;p69"/>
            <p:cNvSpPr/>
            <p:nvPr/>
          </p:nvSpPr>
          <p:spPr>
            <a:xfrm>
              <a:off x="4688975" y="859125"/>
              <a:ext cx="41600" cy="53525"/>
            </a:xfrm>
            <a:custGeom>
              <a:avLst/>
              <a:gdLst/>
              <a:ahLst/>
              <a:cxnLst/>
              <a:rect l="l" t="t" r="r" b="b"/>
              <a:pathLst>
                <a:path w="1664" h="2141" extrusionOk="0">
                  <a:moveTo>
                    <a:pt x="1221" y="0"/>
                  </a:moveTo>
                  <a:cubicBezTo>
                    <a:pt x="1109" y="0"/>
                    <a:pt x="983" y="38"/>
                    <a:pt x="850" y="115"/>
                  </a:cubicBezTo>
                  <a:cubicBezTo>
                    <a:pt x="370" y="411"/>
                    <a:pt x="0" y="1040"/>
                    <a:pt x="0" y="1557"/>
                  </a:cubicBezTo>
                  <a:cubicBezTo>
                    <a:pt x="0" y="1934"/>
                    <a:pt x="171" y="2141"/>
                    <a:pt x="432" y="2141"/>
                  </a:cubicBezTo>
                  <a:cubicBezTo>
                    <a:pt x="555" y="2141"/>
                    <a:pt x="697" y="2095"/>
                    <a:pt x="850" y="2001"/>
                  </a:cubicBezTo>
                  <a:cubicBezTo>
                    <a:pt x="1294" y="1742"/>
                    <a:pt x="1664" y="1076"/>
                    <a:pt x="1664" y="596"/>
                  </a:cubicBezTo>
                  <a:cubicBezTo>
                    <a:pt x="1664" y="207"/>
                    <a:pt x="1482" y="0"/>
                    <a:pt x="1221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65" name="Google Shape;19765;p69"/>
            <p:cNvSpPr/>
            <p:nvPr/>
          </p:nvSpPr>
          <p:spPr>
            <a:xfrm>
              <a:off x="4683425" y="856075"/>
              <a:ext cx="41600" cy="54925"/>
            </a:xfrm>
            <a:custGeom>
              <a:avLst/>
              <a:gdLst/>
              <a:ahLst/>
              <a:cxnLst/>
              <a:rect l="l" t="t" r="r" b="b"/>
              <a:pathLst>
                <a:path w="1664" h="2197" extrusionOk="0">
                  <a:moveTo>
                    <a:pt x="1629" y="177"/>
                  </a:moveTo>
                  <a:lnTo>
                    <a:pt x="1664" y="200"/>
                  </a:lnTo>
                  <a:cubicBezTo>
                    <a:pt x="1653" y="192"/>
                    <a:pt x="1641" y="184"/>
                    <a:pt x="1629" y="177"/>
                  </a:cubicBezTo>
                  <a:close/>
                  <a:moveTo>
                    <a:pt x="1186" y="1"/>
                  </a:moveTo>
                  <a:cubicBezTo>
                    <a:pt x="1076" y="1"/>
                    <a:pt x="956" y="28"/>
                    <a:pt x="814" y="89"/>
                  </a:cubicBezTo>
                  <a:cubicBezTo>
                    <a:pt x="370" y="348"/>
                    <a:pt x="0" y="977"/>
                    <a:pt x="0" y="1531"/>
                  </a:cubicBezTo>
                  <a:cubicBezTo>
                    <a:pt x="0" y="1827"/>
                    <a:pt x="74" y="2012"/>
                    <a:pt x="222" y="2049"/>
                  </a:cubicBezTo>
                  <a:lnTo>
                    <a:pt x="444" y="2197"/>
                  </a:lnTo>
                  <a:cubicBezTo>
                    <a:pt x="333" y="2086"/>
                    <a:pt x="222" y="1938"/>
                    <a:pt x="222" y="1679"/>
                  </a:cubicBezTo>
                  <a:cubicBezTo>
                    <a:pt x="222" y="1162"/>
                    <a:pt x="592" y="496"/>
                    <a:pt x="1072" y="237"/>
                  </a:cubicBezTo>
                  <a:cubicBezTo>
                    <a:pt x="1191" y="158"/>
                    <a:pt x="1310" y="121"/>
                    <a:pt x="1418" y="121"/>
                  </a:cubicBezTo>
                  <a:cubicBezTo>
                    <a:pt x="1495" y="121"/>
                    <a:pt x="1567" y="140"/>
                    <a:pt x="1629" y="177"/>
                  </a:cubicBezTo>
                  <a:lnTo>
                    <a:pt x="1629" y="177"/>
                  </a:lnTo>
                  <a:lnTo>
                    <a:pt x="1442" y="52"/>
                  </a:lnTo>
                  <a:cubicBezTo>
                    <a:pt x="1359" y="19"/>
                    <a:pt x="1276" y="1"/>
                    <a:pt x="1186" y="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66" name="Google Shape;19766;p69"/>
            <p:cNvSpPr/>
            <p:nvPr/>
          </p:nvSpPr>
          <p:spPr>
            <a:xfrm>
              <a:off x="4700975" y="869400"/>
              <a:ext cx="21300" cy="32925"/>
            </a:xfrm>
            <a:custGeom>
              <a:avLst/>
              <a:gdLst/>
              <a:ahLst/>
              <a:cxnLst/>
              <a:rect l="l" t="t" r="r" b="b"/>
              <a:pathLst>
                <a:path w="852" h="1317" extrusionOk="0">
                  <a:moveTo>
                    <a:pt x="1" y="1294"/>
                  </a:moveTo>
                  <a:cubicBezTo>
                    <a:pt x="22" y="1305"/>
                    <a:pt x="46" y="1312"/>
                    <a:pt x="72" y="1314"/>
                  </a:cubicBezTo>
                  <a:lnTo>
                    <a:pt x="72" y="1314"/>
                  </a:lnTo>
                  <a:cubicBezTo>
                    <a:pt x="44" y="1311"/>
                    <a:pt x="20" y="1304"/>
                    <a:pt x="1" y="1294"/>
                  </a:cubicBezTo>
                  <a:close/>
                  <a:moveTo>
                    <a:pt x="666" y="0"/>
                  </a:moveTo>
                  <a:lnTo>
                    <a:pt x="666" y="0"/>
                  </a:lnTo>
                  <a:cubicBezTo>
                    <a:pt x="777" y="37"/>
                    <a:pt x="814" y="185"/>
                    <a:pt x="814" y="296"/>
                  </a:cubicBezTo>
                  <a:cubicBezTo>
                    <a:pt x="814" y="629"/>
                    <a:pt x="592" y="1035"/>
                    <a:pt x="297" y="1183"/>
                  </a:cubicBezTo>
                  <a:cubicBezTo>
                    <a:pt x="223" y="1282"/>
                    <a:pt x="149" y="1315"/>
                    <a:pt x="86" y="1315"/>
                  </a:cubicBezTo>
                  <a:cubicBezTo>
                    <a:pt x="81" y="1315"/>
                    <a:pt x="76" y="1314"/>
                    <a:pt x="72" y="1314"/>
                  </a:cubicBezTo>
                  <a:lnTo>
                    <a:pt x="72" y="1314"/>
                  </a:lnTo>
                  <a:cubicBezTo>
                    <a:pt x="83" y="1315"/>
                    <a:pt x="95" y="1316"/>
                    <a:pt x="108" y="1316"/>
                  </a:cubicBezTo>
                  <a:cubicBezTo>
                    <a:pt x="183" y="1316"/>
                    <a:pt x="277" y="1290"/>
                    <a:pt x="370" y="1220"/>
                  </a:cubicBezTo>
                  <a:cubicBezTo>
                    <a:pt x="629" y="1035"/>
                    <a:pt x="851" y="665"/>
                    <a:pt x="851" y="370"/>
                  </a:cubicBezTo>
                  <a:cubicBezTo>
                    <a:pt x="851" y="185"/>
                    <a:pt x="777" y="37"/>
                    <a:pt x="666" y="0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67" name="Google Shape;19767;p69"/>
            <p:cNvSpPr/>
            <p:nvPr/>
          </p:nvSpPr>
          <p:spPr>
            <a:xfrm>
              <a:off x="4697275" y="869925"/>
              <a:ext cx="24075" cy="32200"/>
            </a:xfrm>
            <a:custGeom>
              <a:avLst/>
              <a:gdLst/>
              <a:ahLst/>
              <a:cxnLst/>
              <a:rect l="l" t="t" r="r" b="b"/>
              <a:pathLst>
                <a:path w="963" h="1288" extrusionOk="0">
                  <a:moveTo>
                    <a:pt x="741" y="1"/>
                  </a:moveTo>
                  <a:cubicBezTo>
                    <a:pt x="675" y="1"/>
                    <a:pt x="597" y="27"/>
                    <a:pt x="518" y="53"/>
                  </a:cubicBezTo>
                  <a:cubicBezTo>
                    <a:pt x="223" y="201"/>
                    <a:pt x="1" y="608"/>
                    <a:pt x="1" y="940"/>
                  </a:cubicBezTo>
                  <a:cubicBezTo>
                    <a:pt x="1" y="1088"/>
                    <a:pt x="38" y="1199"/>
                    <a:pt x="149" y="1273"/>
                  </a:cubicBezTo>
                  <a:cubicBezTo>
                    <a:pt x="169" y="1283"/>
                    <a:pt x="191" y="1287"/>
                    <a:pt x="215" y="1287"/>
                  </a:cubicBezTo>
                  <a:cubicBezTo>
                    <a:pt x="282" y="1287"/>
                    <a:pt x="363" y="1253"/>
                    <a:pt x="445" y="1199"/>
                  </a:cubicBezTo>
                  <a:cubicBezTo>
                    <a:pt x="740" y="1014"/>
                    <a:pt x="962" y="644"/>
                    <a:pt x="962" y="349"/>
                  </a:cubicBezTo>
                  <a:cubicBezTo>
                    <a:pt x="962" y="201"/>
                    <a:pt x="925" y="53"/>
                    <a:pt x="814" y="16"/>
                  </a:cubicBezTo>
                  <a:cubicBezTo>
                    <a:pt x="793" y="5"/>
                    <a:pt x="768" y="1"/>
                    <a:pt x="741" y="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68" name="Google Shape;19768;p69"/>
            <p:cNvSpPr/>
            <p:nvPr/>
          </p:nvSpPr>
          <p:spPr>
            <a:xfrm>
              <a:off x="4705600" y="8795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246" y="1"/>
                  </a:moveTo>
                  <a:cubicBezTo>
                    <a:pt x="218" y="1"/>
                    <a:pt x="185" y="13"/>
                    <a:pt x="149" y="38"/>
                  </a:cubicBezTo>
                  <a:cubicBezTo>
                    <a:pt x="75" y="75"/>
                    <a:pt x="1" y="259"/>
                    <a:pt x="1" y="370"/>
                  </a:cubicBezTo>
                  <a:cubicBezTo>
                    <a:pt x="1" y="443"/>
                    <a:pt x="32" y="499"/>
                    <a:pt x="74" y="499"/>
                  </a:cubicBezTo>
                  <a:cubicBezTo>
                    <a:pt x="97" y="499"/>
                    <a:pt x="123" y="483"/>
                    <a:pt x="149" y="444"/>
                  </a:cubicBezTo>
                  <a:cubicBezTo>
                    <a:pt x="259" y="407"/>
                    <a:pt x="333" y="259"/>
                    <a:pt x="333" y="149"/>
                  </a:cubicBezTo>
                  <a:cubicBezTo>
                    <a:pt x="333" y="50"/>
                    <a:pt x="301" y="1"/>
                    <a:pt x="246" y="1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69" name="Google Shape;19769;p69"/>
            <p:cNvSpPr/>
            <p:nvPr/>
          </p:nvSpPr>
          <p:spPr>
            <a:xfrm>
              <a:off x="4708375" y="884175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74" y="1"/>
                  </a:moveTo>
                  <a:cubicBezTo>
                    <a:pt x="74" y="38"/>
                    <a:pt x="1" y="74"/>
                    <a:pt x="1" y="74"/>
                  </a:cubicBezTo>
                  <a:cubicBezTo>
                    <a:pt x="1" y="148"/>
                    <a:pt x="1" y="148"/>
                    <a:pt x="74" y="148"/>
                  </a:cubicBezTo>
                  <a:cubicBezTo>
                    <a:pt x="111" y="148"/>
                    <a:pt x="111" y="74"/>
                    <a:pt x="111" y="38"/>
                  </a:cubicBezTo>
                  <a:cubicBezTo>
                    <a:pt x="111" y="1"/>
                    <a:pt x="111" y="1"/>
                    <a:pt x="74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70" name="Google Shape;19770;p69"/>
            <p:cNvSpPr/>
            <p:nvPr/>
          </p:nvSpPr>
          <p:spPr>
            <a:xfrm>
              <a:off x="4642750" y="872150"/>
              <a:ext cx="45325" cy="61950"/>
            </a:xfrm>
            <a:custGeom>
              <a:avLst/>
              <a:gdLst/>
              <a:ahLst/>
              <a:cxnLst/>
              <a:rect l="l" t="t" r="r" b="b"/>
              <a:pathLst>
                <a:path w="1813" h="2478" extrusionOk="0">
                  <a:moveTo>
                    <a:pt x="1812" y="1"/>
                  </a:moveTo>
                  <a:lnTo>
                    <a:pt x="1" y="666"/>
                  </a:lnTo>
                  <a:lnTo>
                    <a:pt x="1" y="2293"/>
                  </a:lnTo>
                  <a:lnTo>
                    <a:pt x="370" y="2478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71" name="Google Shape;19771;p69"/>
            <p:cNvSpPr/>
            <p:nvPr/>
          </p:nvSpPr>
          <p:spPr>
            <a:xfrm>
              <a:off x="4652000" y="872150"/>
              <a:ext cx="36075" cy="61950"/>
            </a:xfrm>
            <a:custGeom>
              <a:avLst/>
              <a:gdLst/>
              <a:ahLst/>
              <a:cxnLst/>
              <a:rect l="l" t="t" r="r" b="b"/>
              <a:pathLst>
                <a:path w="1443" h="2478" extrusionOk="0">
                  <a:moveTo>
                    <a:pt x="1442" y="1"/>
                  </a:moveTo>
                  <a:lnTo>
                    <a:pt x="0" y="851"/>
                  </a:lnTo>
                  <a:lnTo>
                    <a:pt x="0" y="2478"/>
                  </a:lnTo>
                  <a:lnTo>
                    <a:pt x="1442" y="1628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72" name="Google Shape;19772;p69"/>
            <p:cNvSpPr/>
            <p:nvPr/>
          </p:nvSpPr>
          <p:spPr>
            <a:xfrm>
              <a:off x="4642750" y="866625"/>
              <a:ext cx="45325" cy="26825"/>
            </a:xfrm>
            <a:custGeom>
              <a:avLst/>
              <a:gdLst/>
              <a:ahLst/>
              <a:cxnLst/>
              <a:rect l="l" t="t" r="r" b="b"/>
              <a:pathLst>
                <a:path w="1813" h="1073" extrusionOk="0">
                  <a:moveTo>
                    <a:pt x="1479" y="0"/>
                  </a:moveTo>
                  <a:lnTo>
                    <a:pt x="1" y="887"/>
                  </a:lnTo>
                  <a:lnTo>
                    <a:pt x="370" y="1072"/>
                  </a:lnTo>
                  <a:lnTo>
                    <a:pt x="1812" y="222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73" name="Google Shape;19773;p69"/>
            <p:cNvSpPr/>
            <p:nvPr/>
          </p:nvSpPr>
          <p:spPr>
            <a:xfrm>
              <a:off x="4609475" y="905325"/>
              <a:ext cx="41625" cy="53550"/>
            </a:xfrm>
            <a:custGeom>
              <a:avLst/>
              <a:gdLst/>
              <a:ahLst/>
              <a:cxnLst/>
              <a:rect l="l" t="t" r="r" b="b"/>
              <a:pathLst>
                <a:path w="1665" h="2142" extrusionOk="0">
                  <a:moveTo>
                    <a:pt x="1209" y="1"/>
                  </a:moveTo>
                  <a:cubicBezTo>
                    <a:pt x="1092" y="1"/>
                    <a:pt x="958" y="38"/>
                    <a:pt x="814" y="116"/>
                  </a:cubicBezTo>
                  <a:cubicBezTo>
                    <a:pt x="370" y="412"/>
                    <a:pt x="1" y="1040"/>
                    <a:pt x="1" y="1558"/>
                  </a:cubicBezTo>
                  <a:cubicBezTo>
                    <a:pt x="1" y="1935"/>
                    <a:pt x="172" y="2141"/>
                    <a:pt x="421" y="2141"/>
                  </a:cubicBezTo>
                  <a:cubicBezTo>
                    <a:pt x="538" y="2141"/>
                    <a:pt x="672" y="2096"/>
                    <a:pt x="814" y="2001"/>
                  </a:cubicBezTo>
                  <a:cubicBezTo>
                    <a:pt x="1295" y="1742"/>
                    <a:pt x="1664" y="1077"/>
                    <a:pt x="1664" y="596"/>
                  </a:cubicBezTo>
                  <a:cubicBezTo>
                    <a:pt x="1664" y="208"/>
                    <a:pt x="1483" y="1"/>
                    <a:pt x="1209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74" name="Google Shape;19774;p69"/>
            <p:cNvSpPr/>
            <p:nvPr/>
          </p:nvSpPr>
          <p:spPr>
            <a:xfrm>
              <a:off x="4602075" y="902300"/>
              <a:ext cx="41625" cy="54925"/>
            </a:xfrm>
            <a:custGeom>
              <a:avLst/>
              <a:gdLst/>
              <a:ahLst/>
              <a:cxnLst/>
              <a:rect l="l" t="t" r="r" b="b"/>
              <a:pathLst>
                <a:path w="1665" h="2197" extrusionOk="0">
                  <a:moveTo>
                    <a:pt x="1591" y="151"/>
                  </a:moveTo>
                  <a:lnTo>
                    <a:pt x="1665" y="200"/>
                  </a:lnTo>
                  <a:cubicBezTo>
                    <a:pt x="1645" y="180"/>
                    <a:pt x="1620" y="163"/>
                    <a:pt x="1591" y="151"/>
                  </a:cubicBezTo>
                  <a:close/>
                  <a:moveTo>
                    <a:pt x="1190" y="0"/>
                  </a:moveTo>
                  <a:cubicBezTo>
                    <a:pt x="1084" y="0"/>
                    <a:pt x="973" y="28"/>
                    <a:pt x="851" y="89"/>
                  </a:cubicBezTo>
                  <a:cubicBezTo>
                    <a:pt x="371" y="348"/>
                    <a:pt x="1" y="1013"/>
                    <a:pt x="1" y="1531"/>
                  </a:cubicBezTo>
                  <a:cubicBezTo>
                    <a:pt x="1" y="1827"/>
                    <a:pt x="112" y="2011"/>
                    <a:pt x="260" y="2048"/>
                  </a:cubicBezTo>
                  <a:lnTo>
                    <a:pt x="482" y="2196"/>
                  </a:lnTo>
                  <a:cubicBezTo>
                    <a:pt x="334" y="2085"/>
                    <a:pt x="260" y="1937"/>
                    <a:pt x="260" y="1679"/>
                  </a:cubicBezTo>
                  <a:cubicBezTo>
                    <a:pt x="260" y="1161"/>
                    <a:pt x="629" y="496"/>
                    <a:pt x="1073" y="237"/>
                  </a:cubicBezTo>
                  <a:cubicBezTo>
                    <a:pt x="1192" y="158"/>
                    <a:pt x="1321" y="121"/>
                    <a:pt x="1433" y="121"/>
                  </a:cubicBezTo>
                  <a:cubicBezTo>
                    <a:pt x="1492" y="121"/>
                    <a:pt x="1546" y="131"/>
                    <a:pt x="1591" y="151"/>
                  </a:cubicBezTo>
                  <a:lnTo>
                    <a:pt x="1591" y="151"/>
                  </a:lnTo>
                  <a:lnTo>
                    <a:pt x="1443" y="52"/>
                  </a:lnTo>
                  <a:cubicBezTo>
                    <a:pt x="1360" y="19"/>
                    <a:pt x="1277" y="0"/>
                    <a:pt x="1190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75" name="Google Shape;19775;p69"/>
            <p:cNvSpPr/>
            <p:nvPr/>
          </p:nvSpPr>
          <p:spPr>
            <a:xfrm>
              <a:off x="4620575" y="915600"/>
              <a:ext cx="22200" cy="32925"/>
            </a:xfrm>
            <a:custGeom>
              <a:avLst/>
              <a:gdLst/>
              <a:ahLst/>
              <a:cxnLst/>
              <a:rect l="l" t="t" r="r" b="b"/>
              <a:pathLst>
                <a:path w="888" h="1317" extrusionOk="0">
                  <a:moveTo>
                    <a:pt x="703" y="1"/>
                  </a:moveTo>
                  <a:cubicBezTo>
                    <a:pt x="814" y="38"/>
                    <a:pt x="851" y="185"/>
                    <a:pt x="851" y="296"/>
                  </a:cubicBezTo>
                  <a:cubicBezTo>
                    <a:pt x="851" y="629"/>
                    <a:pt x="629" y="1036"/>
                    <a:pt x="333" y="1184"/>
                  </a:cubicBezTo>
                  <a:cubicBezTo>
                    <a:pt x="237" y="1280"/>
                    <a:pt x="156" y="1313"/>
                    <a:pt x="92" y="1315"/>
                  </a:cubicBezTo>
                  <a:lnTo>
                    <a:pt x="92" y="1315"/>
                  </a:lnTo>
                  <a:cubicBezTo>
                    <a:pt x="61" y="1312"/>
                    <a:pt x="30" y="1305"/>
                    <a:pt x="0" y="1295"/>
                  </a:cubicBezTo>
                  <a:lnTo>
                    <a:pt x="0" y="1295"/>
                  </a:lnTo>
                  <a:cubicBezTo>
                    <a:pt x="25" y="1307"/>
                    <a:pt x="54" y="1315"/>
                    <a:pt x="87" y="1315"/>
                  </a:cubicBezTo>
                  <a:cubicBezTo>
                    <a:pt x="88" y="1315"/>
                    <a:pt x="90" y="1315"/>
                    <a:pt x="92" y="1315"/>
                  </a:cubicBezTo>
                  <a:lnTo>
                    <a:pt x="92" y="1315"/>
                  </a:lnTo>
                  <a:cubicBezTo>
                    <a:pt x="102" y="1316"/>
                    <a:pt x="113" y="1317"/>
                    <a:pt x="124" y="1317"/>
                  </a:cubicBezTo>
                  <a:cubicBezTo>
                    <a:pt x="197" y="1317"/>
                    <a:pt x="276" y="1291"/>
                    <a:pt x="370" y="1221"/>
                  </a:cubicBezTo>
                  <a:cubicBezTo>
                    <a:pt x="666" y="1036"/>
                    <a:pt x="888" y="666"/>
                    <a:pt x="888" y="370"/>
                  </a:cubicBezTo>
                  <a:cubicBezTo>
                    <a:pt x="888" y="185"/>
                    <a:pt x="814" y="38"/>
                    <a:pt x="703" y="1"/>
                  </a:cubicBez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76" name="Google Shape;19776;p69"/>
            <p:cNvSpPr/>
            <p:nvPr/>
          </p:nvSpPr>
          <p:spPr>
            <a:xfrm>
              <a:off x="4617800" y="916150"/>
              <a:ext cx="24050" cy="32200"/>
            </a:xfrm>
            <a:custGeom>
              <a:avLst/>
              <a:gdLst/>
              <a:ahLst/>
              <a:cxnLst/>
              <a:rect l="l" t="t" r="r" b="b"/>
              <a:pathLst>
                <a:path w="962" h="1288" extrusionOk="0">
                  <a:moveTo>
                    <a:pt x="739" y="0"/>
                  </a:moveTo>
                  <a:cubicBezTo>
                    <a:pt x="672" y="0"/>
                    <a:pt x="586" y="26"/>
                    <a:pt x="481" y="52"/>
                  </a:cubicBezTo>
                  <a:cubicBezTo>
                    <a:pt x="222" y="237"/>
                    <a:pt x="0" y="607"/>
                    <a:pt x="0" y="940"/>
                  </a:cubicBezTo>
                  <a:cubicBezTo>
                    <a:pt x="0" y="1088"/>
                    <a:pt x="37" y="1199"/>
                    <a:pt x="111" y="1273"/>
                  </a:cubicBezTo>
                  <a:cubicBezTo>
                    <a:pt x="141" y="1282"/>
                    <a:pt x="168" y="1287"/>
                    <a:pt x="195" y="1287"/>
                  </a:cubicBezTo>
                  <a:cubicBezTo>
                    <a:pt x="267" y="1287"/>
                    <a:pt x="336" y="1253"/>
                    <a:pt x="444" y="1199"/>
                  </a:cubicBezTo>
                  <a:cubicBezTo>
                    <a:pt x="740" y="1014"/>
                    <a:pt x="962" y="644"/>
                    <a:pt x="962" y="348"/>
                  </a:cubicBezTo>
                  <a:cubicBezTo>
                    <a:pt x="962" y="200"/>
                    <a:pt x="925" y="52"/>
                    <a:pt x="814" y="16"/>
                  </a:cubicBezTo>
                  <a:cubicBezTo>
                    <a:pt x="792" y="5"/>
                    <a:pt x="767" y="0"/>
                    <a:pt x="739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77" name="Google Shape;19777;p69"/>
            <p:cNvSpPr/>
            <p:nvPr/>
          </p:nvSpPr>
          <p:spPr>
            <a:xfrm>
              <a:off x="4625200" y="925775"/>
              <a:ext cx="9250" cy="12475"/>
            </a:xfrm>
            <a:custGeom>
              <a:avLst/>
              <a:gdLst/>
              <a:ahLst/>
              <a:cxnLst/>
              <a:rect l="l" t="t" r="r" b="b"/>
              <a:pathLst>
                <a:path w="370" h="499" extrusionOk="0">
                  <a:moveTo>
                    <a:pt x="282" y="0"/>
                  </a:moveTo>
                  <a:cubicBezTo>
                    <a:pt x="255" y="0"/>
                    <a:pt x="222" y="13"/>
                    <a:pt x="185" y="37"/>
                  </a:cubicBezTo>
                  <a:cubicBezTo>
                    <a:pt x="111" y="148"/>
                    <a:pt x="0" y="259"/>
                    <a:pt x="0" y="370"/>
                  </a:cubicBezTo>
                  <a:cubicBezTo>
                    <a:pt x="0" y="442"/>
                    <a:pt x="47" y="499"/>
                    <a:pt x="100" y="499"/>
                  </a:cubicBezTo>
                  <a:cubicBezTo>
                    <a:pt x="129" y="499"/>
                    <a:pt x="159" y="483"/>
                    <a:pt x="185" y="444"/>
                  </a:cubicBezTo>
                  <a:cubicBezTo>
                    <a:pt x="296" y="407"/>
                    <a:pt x="370" y="259"/>
                    <a:pt x="370" y="148"/>
                  </a:cubicBezTo>
                  <a:cubicBezTo>
                    <a:pt x="370" y="50"/>
                    <a:pt x="337" y="0"/>
                    <a:pt x="282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78" name="Google Shape;19778;p69"/>
            <p:cNvSpPr/>
            <p:nvPr/>
          </p:nvSpPr>
          <p:spPr>
            <a:xfrm>
              <a:off x="4628900" y="931325"/>
              <a:ext cx="2775" cy="3700"/>
            </a:xfrm>
            <a:custGeom>
              <a:avLst/>
              <a:gdLst/>
              <a:ahLst/>
              <a:cxnLst/>
              <a:rect l="l" t="t" r="r" b="b"/>
              <a:pathLst>
                <a:path w="111" h="148" extrusionOk="0">
                  <a:moveTo>
                    <a:pt x="37" y="0"/>
                  </a:moveTo>
                  <a:cubicBezTo>
                    <a:pt x="0" y="0"/>
                    <a:pt x="0" y="37"/>
                    <a:pt x="0" y="111"/>
                  </a:cubicBezTo>
                  <a:cubicBezTo>
                    <a:pt x="0" y="148"/>
                    <a:pt x="0" y="148"/>
                    <a:pt x="37" y="148"/>
                  </a:cubicBezTo>
                  <a:cubicBezTo>
                    <a:pt x="111" y="148"/>
                    <a:pt x="111" y="111"/>
                    <a:pt x="111" y="37"/>
                  </a:cubicBezTo>
                  <a:cubicBezTo>
                    <a:pt x="111" y="0"/>
                    <a:pt x="111" y="0"/>
                    <a:pt x="3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79" name="Google Shape;19779;p69"/>
            <p:cNvSpPr/>
            <p:nvPr/>
          </p:nvSpPr>
          <p:spPr>
            <a:xfrm>
              <a:off x="4626125" y="884175"/>
              <a:ext cx="88750" cy="56400"/>
            </a:xfrm>
            <a:custGeom>
              <a:avLst/>
              <a:gdLst/>
              <a:ahLst/>
              <a:cxnLst/>
              <a:rect l="l" t="t" r="r" b="b"/>
              <a:pathLst>
                <a:path w="3550" h="2256" extrusionOk="0">
                  <a:moveTo>
                    <a:pt x="3549" y="1"/>
                  </a:moveTo>
                  <a:lnTo>
                    <a:pt x="0" y="1849"/>
                  </a:lnTo>
                  <a:lnTo>
                    <a:pt x="0" y="2182"/>
                  </a:lnTo>
                  <a:lnTo>
                    <a:pt x="148" y="2256"/>
                  </a:lnTo>
                  <a:lnTo>
                    <a:pt x="3549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80" name="Google Shape;19780;p69"/>
            <p:cNvSpPr/>
            <p:nvPr/>
          </p:nvSpPr>
          <p:spPr>
            <a:xfrm>
              <a:off x="4629825" y="881400"/>
              <a:ext cx="87825" cy="59175"/>
            </a:xfrm>
            <a:custGeom>
              <a:avLst/>
              <a:gdLst/>
              <a:ahLst/>
              <a:cxnLst/>
              <a:rect l="l" t="t" r="r" b="b"/>
              <a:pathLst>
                <a:path w="3513" h="2367" extrusionOk="0">
                  <a:moveTo>
                    <a:pt x="3512" y="1"/>
                  </a:moveTo>
                  <a:lnTo>
                    <a:pt x="0" y="2034"/>
                  </a:lnTo>
                  <a:lnTo>
                    <a:pt x="0" y="2367"/>
                  </a:lnTo>
                  <a:lnTo>
                    <a:pt x="3512" y="333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81" name="Google Shape;19781;p69"/>
            <p:cNvSpPr/>
            <p:nvPr/>
          </p:nvSpPr>
          <p:spPr>
            <a:xfrm>
              <a:off x="4626125" y="879550"/>
              <a:ext cx="91525" cy="52725"/>
            </a:xfrm>
            <a:custGeom>
              <a:avLst/>
              <a:gdLst/>
              <a:ahLst/>
              <a:cxnLst/>
              <a:rect l="l" t="t" r="r" b="b"/>
              <a:pathLst>
                <a:path w="3661" h="2109" extrusionOk="0">
                  <a:moveTo>
                    <a:pt x="3549" y="1"/>
                  </a:moveTo>
                  <a:lnTo>
                    <a:pt x="0" y="2034"/>
                  </a:lnTo>
                  <a:lnTo>
                    <a:pt x="148" y="2108"/>
                  </a:lnTo>
                  <a:lnTo>
                    <a:pt x="3660" y="75"/>
                  </a:lnTo>
                  <a:lnTo>
                    <a:pt x="3549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82" name="Google Shape;19782;p69"/>
            <p:cNvSpPr/>
            <p:nvPr/>
          </p:nvSpPr>
          <p:spPr>
            <a:xfrm>
              <a:off x="4231450" y="795450"/>
              <a:ext cx="526850" cy="266200"/>
            </a:xfrm>
            <a:custGeom>
              <a:avLst/>
              <a:gdLst/>
              <a:ahLst/>
              <a:cxnLst/>
              <a:rect l="l" t="t" r="r" b="b"/>
              <a:pathLst>
                <a:path w="21074" h="10648" extrusionOk="0">
                  <a:moveTo>
                    <a:pt x="21074" y="0"/>
                  </a:moveTo>
                  <a:lnTo>
                    <a:pt x="1" y="8319"/>
                  </a:lnTo>
                  <a:lnTo>
                    <a:pt x="4067" y="10648"/>
                  </a:lnTo>
                  <a:lnTo>
                    <a:pt x="21074" y="814"/>
                  </a:lnTo>
                  <a:lnTo>
                    <a:pt x="21074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83" name="Google Shape;19783;p69"/>
            <p:cNvSpPr/>
            <p:nvPr/>
          </p:nvSpPr>
          <p:spPr>
            <a:xfrm>
              <a:off x="4231450" y="982150"/>
              <a:ext cx="101700" cy="79500"/>
            </a:xfrm>
            <a:custGeom>
              <a:avLst/>
              <a:gdLst/>
              <a:ahLst/>
              <a:cxnLst/>
              <a:rect l="l" t="t" r="r" b="b"/>
              <a:pathLst>
                <a:path w="4068" h="3180" extrusionOk="0">
                  <a:moveTo>
                    <a:pt x="1" y="0"/>
                  </a:moveTo>
                  <a:lnTo>
                    <a:pt x="1" y="851"/>
                  </a:lnTo>
                  <a:lnTo>
                    <a:pt x="4067" y="3180"/>
                  </a:lnTo>
                  <a:lnTo>
                    <a:pt x="4067" y="23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84" name="Google Shape;19784;p69"/>
            <p:cNvSpPr/>
            <p:nvPr/>
          </p:nvSpPr>
          <p:spPr>
            <a:xfrm>
              <a:off x="4231450" y="736300"/>
              <a:ext cx="526850" cy="305025"/>
            </a:xfrm>
            <a:custGeom>
              <a:avLst/>
              <a:gdLst/>
              <a:ahLst/>
              <a:cxnLst/>
              <a:rect l="l" t="t" r="r" b="b"/>
              <a:pathLst>
                <a:path w="21074" h="12201" extrusionOk="0">
                  <a:moveTo>
                    <a:pt x="17007" y="0"/>
                  </a:moveTo>
                  <a:lnTo>
                    <a:pt x="1" y="9834"/>
                  </a:lnTo>
                  <a:lnTo>
                    <a:pt x="4067" y="12201"/>
                  </a:lnTo>
                  <a:lnTo>
                    <a:pt x="21074" y="2366"/>
                  </a:lnTo>
                  <a:lnTo>
                    <a:pt x="17007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85" name="Google Shape;19785;p69"/>
            <p:cNvSpPr/>
            <p:nvPr/>
          </p:nvSpPr>
          <p:spPr>
            <a:xfrm>
              <a:off x="4605775" y="593175"/>
              <a:ext cx="166400" cy="191050"/>
            </a:xfrm>
            <a:custGeom>
              <a:avLst/>
              <a:gdLst/>
              <a:ahLst/>
              <a:cxnLst/>
              <a:rect l="l" t="t" r="r" b="b"/>
              <a:pathLst>
                <a:path w="6656" h="7642" extrusionOk="0">
                  <a:moveTo>
                    <a:pt x="2080" y="1"/>
                  </a:moveTo>
                  <a:cubicBezTo>
                    <a:pt x="1783" y="1"/>
                    <a:pt x="1504" y="70"/>
                    <a:pt x="1258" y="217"/>
                  </a:cubicBezTo>
                  <a:cubicBezTo>
                    <a:pt x="38" y="919"/>
                    <a:pt x="1" y="3026"/>
                    <a:pt x="1147" y="5060"/>
                  </a:cubicBezTo>
                  <a:cubicBezTo>
                    <a:pt x="2083" y="6640"/>
                    <a:pt x="3460" y="7642"/>
                    <a:pt x="4580" y="7642"/>
                  </a:cubicBezTo>
                  <a:cubicBezTo>
                    <a:pt x="4875" y="7642"/>
                    <a:pt x="5152" y="7572"/>
                    <a:pt x="5399" y="7426"/>
                  </a:cubicBezTo>
                  <a:cubicBezTo>
                    <a:pt x="6619" y="6723"/>
                    <a:pt x="6656" y="4542"/>
                    <a:pt x="5509" y="2583"/>
                  </a:cubicBezTo>
                  <a:cubicBezTo>
                    <a:pt x="4602" y="1002"/>
                    <a:pt x="3208" y="1"/>
                    <a:pt x="2080" y="1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86" name="Google Shape;19786;p69"/>
            <p:cNvSpPr/>
            <p:nvPr/>
          </p:nvSpPr>
          <p:spPr>
            <a:xfrm>
              <a:off x="4223125" y="592825"/>
              <a:ext cx="535175" cy="426325"/>
            </a:xfrm>
            <a:custGeom>
              <a:avLst/>
              <a:gdLst/>
              <a:ahLst/>
              <a:cxnLst/>
              <a:rect l="l" t="t" r="r" b="b"/>
              <a:pathLst>
                <a:path w="21407" h="17053" extrusionOk="0">
                  <a:moveTo>
                    <a:pt x="16847" y="0"/>
                  </a:moveTo>
                  <a:cubicBezTo>
                    <a:pt x="16561" y="0"/>
                    <a:pt x="16302" y="62"/>
                    <a:pt x="16083" y="194"/>
                  </a:cubicBezTo>
                  <a:lnTo>
                    <a:pt x="1" y="9473"/>
                  </a:lnTo>
                  <a:lnTo>
                    <a:pt x="4400" y="17052"/>
                  </a:lnTo>
                  <a:lnTo>
                    <a:pt x="20483" y="7773"/>
                  </a:lnTo>
                  <a:cubicBezTo>
                    <a:pt x="21037" y="7440"/>
                    <a:pt x="21407" y="6737"/>
                    <a:pt x="21407" y="5776"/>
                  </a:cubicBezTo>
                  <a:cubicBezTo>
                    <a:pt x="21407" y="3780"/>
                    <a:pt x="20039" y="1377"/>
                    <a:pt x="18301" y="415"/>
                  </a:cubicBezTo>
                  <a:cubicBezTo>
                    <a:pt x="17787" y="147"/>
                    <a:pt x="17285" y="0"/>
                    <a:pt x="16847" y="0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87" name="Google Shape;19787;p69"/>
            <p:cNvSpPr/>
            <p:nvPr/>
          </p:nvSpPr>
          <p:spPr>
            <a:xfrm>
              <a:off x="4188950" y="824475"/>
              <a:ext cx="166375" cy="200675"/>
            </a:xfrm>
            <a:custGeom>
              <a:avLst/>
              <a:gdLst/>
              <a:ahLst/>
              <a:cxnLst/>
              <a:rect l="l" t="t" r="r" b="b"/>
              <a:pathLst>
                <a:path w="6655" h="8027" extrusionOk="0">
                  <a:moveTo>
                    <a:pt x="2167" y="0"/>
                  </a:moveTo>
                  <a:cubicBezTo>
                    <a:pt x="1869" y="0"/>
                    <a:pt x="1599" y="69"/>
                    <a:pt x="1368" y="207"/>
                  </a:cubicBezTo>
                  <a:cubicBezTo>
                    <a:pt x="1331" y="207"/>
                    <a:pt x="1294" y="244"/>
                    <a:pt x="1183" y="318"/>
                  </a:cubicBezTo>
                  <a:lnTo>
                    <a:pt x="1146" y="355"/>
                  </a:lnTo>
                  <a:cubicBezTo>
                    <a:pt x="850" y="577"/>
                    <a:pt x="333" y="1095"/>
                    <a:pt x="148" y="1982"/>
                  </a:cubicBezTo>
                  <a:cubicBezTo>
                    <a:pt x="148" y="2056"/>
                    <a:pt x="74" y="2093"/>
                    <a:pt x="74" y="2204"/>
                  </a:cubicBezTo>
                  <a:lnTo>
                    <a:pt x="74" y="2278"/>
                  </a:lnTo>
                  <a:lnTo>
                    <a:pt x="74" y="2352"/>
                  </a:lnTo>
                  <a:cubicBezTo>
                    <a:pt x="0" y="3276"/>
                    <a:pt x="259" y="4422"/>
                    <a:pt x="924" y="5494"/>
                  </a:cubicBezTo>
                  <a:cubicBezTo>
                    <a:pt x="1553" y="6603"/>
                    <a:pt x="2403" y="7380"/>
                    <a:pt x="3216" y="7749"/>
                  </a:cubicBezTo>
                  <a:lnTo>
                    <a:pt x="3290" y="7749"/>
                  </a:lnTo>
                  <a:cubicBezTo>
                    <a:pt x="3290" y="7749"/>
                    <a:pt x="3327" y="7749"/>
                    <a:pt x="3327" y="7786"/>
                  </a:cubicBezTo>
                  <a:cubicBezTo>
                    <a:pt x="3401" y="7823"/>
                    <a:pt x="3475" y="7823"/>
                    <a:pt x="3549" y="7897"/>
                  </a:cubicBezTo>
                  <a:cubicBezTo>
                    <a:pt x="3858" y="7991"/>
                    <a:pt x="4152" y="8027"/>
                    <a:pt x="4419" y="8027"/>
                  </a:cubicBezTo>
                  <a:cubicBezTo>
                    <a:pt x="4888" y="8027"/>
                    <a:pt x="5273" y="7917"/>
                    <a:pt x="5509" y="7823"/>
                  </a:cubicBezTo>
                  <a:lnTo>
                    <a:pt x="5546" y="7823"/>
                  </a:lnTo>
                  <a:lnTo>
                    <a:pt x="5730" y="7749"/>
                  </a:lnTo>
                  <a:cubicBezTo>
                    <a:pt x="6285" y="7417"/>
                    <a:pt x="6655" y="6714"/>
                    <a:pt x="6655" y="5753"/>
                  </a:cubicBezTo>
                  <a:cubicBezTo>
                    <a:pt x="6655" y="3756"/>
                    <a:pt x="5250" y="1353"/>
                    <a:pt x="3549" y="392"/>
                  </a:cubicBezTo>
                  <a:cubicBezTo>
                    <a:pt x="3053" y="133"/>
                    <a:pt x="2583" y="0"/>
                    <a:pt x="2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88" name="Google Shape;19788;p69"/>
            <p:cNvSpPr/>
            <p:nvPr/>
          </p:nvSpPr>
          <p:spPr>
            <a:xfrm>
              <a:off x="4432950" y="704875"/>
              <a:ext cx="85975" cy="40225"/>
            </a:xfrm>
            <a:custGeom>
              <a:avLst/>
              <a:gdLst/>
              <a:ahLst/>
              <a:cxnLst/>
              <a:rect l="l" t="t" r="r" b="b"/>
              <a:pathLst>
                <a:path w="3439" h="1609" extrusionOk="0">
                  <a:moveTo>
                    <a:pt x="0" y="0"/>
                  </a:moveTo>
                  <a:lnTo>
                    <a:pt x="0" y="666"/>
                  </a:lnTo>
                  <a:cubicBezTo>
                    <a:pt x="0" y="924"/>
                    <a:pt x="185" y="1146"/>
                    <a:pt x="481" y="1331"/>
                  </a:cubicBezTo>
                  <a:cubicBezTo>
                    <a:pt x="832" y="1516"/>
                    <a:pt x="1276" y="1608"/>
                    <a:pt x="1719" y="1608"/>
                  </a:cubicBezTo>
                  <a:cubicBezTo>
                    <a:pt x="2163" y="1608"/>
                    <a:pt x="2607" y="1516"/>
                    <a:pt x="2958" y="1331"/>
                  </a:cubicBezTo>
                  <a:cubicBezTo>
                    <a:pt x="3254" y="1146"/>
                    <a:pt x="3439" y="924"/>
                    <a:pt x="3439" y="666"/>
                  </a:cubicBezTo>
                  <a:lnTo>
                    <a:pt x="3439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89" name="Google Shape;19789;p69"/>
            <p:cNvSpPr/>
            <p:nvPr/>
          </p:nvSpPr>
          <p:spPr>
            <a:xfrm>
              <a:off x="4428325" y="680375"/>
              <a:ext cx="95225" cy="49925"/>
            </a:xfrm>
            <a:custGeom>
              <a:avLst/>
              <a:gdLst/>
              <a:ahLst/>
              <a:cxnLst/>
              <a:rect l="l" t="t" r="r" b="b"/>
              <a:pathLst>
                <a:path w="3809" h="1997" extrusionOk="0">
                  <a:moveTo>
                    <a:pt x="1904" y="0"/>
                  </a:moveTo>
                  <a:cubicBezTo>
                    <a:pt x="1461" y="0"/>
                    <a:pt x="1017" y="93"/>
                    <a:pt x="666" y="278"/>
                  </a:cubicBezTo>
                  <a:cubicBezTo>
                    <a:pt x="0" y="684"/>
                    <a:pt x="0" y="1350"/>
                    <a:pt x="666" y="1720"/>
                  </a:cubicBezTo>
                  <a:cubicBezTo>
                    <a:pt x="1017" y="1904"/>
                    <a:pt x="1461" y="1997"/>
                    <a:pt x="1904" y="1997"/>
                  </a:cubicBezTo>
                  <a:cubicBezTo>
                    <a:pt x="2348" y="1997"/>
                    <a:pt x="2792" y="1904"/>
                    <a:pt x="3143" y="1720"/>
                  </a:cubicBezTo>
                  <a:cubicBezTo>
                    <a:pt x="3808" y="1313"/>
                    <a:pt x="3808" y="647"/>
                    <a:pt x="3143" y="278"/>
                  </a:cubicBezTo>
                  <a:cubicBezTo>
                    <a:pt x="2792" y="93"/>
                    <a:pt x="2348" y="0"/>
                    <a:pt x="1904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90" name="Google Shape;19790;p69"/>
            <p:cNvSpPr/>
            <p:nvPr/>
          </p:nvSpPr>
          <p:spPr>
            <a:xfrm>
              <a:off x="4440350" y="700250"/>
              <a:ext cx="70250" cy="22200"/>
            </a:xfrm>
            <a:custGeom>
              <a:avLst/>
              <a:gdLst/>
              <a:ahLst/>
              <a:cxnLst/>
              <a:rect l="l" t="t" r="r" b="b"/>
              <a:pathLst>
                <a:path w="2810" h="888" extrusionOk="0">
                  <a:moveTo>
                    <a:pt x="0" y="0"/>
                  </a:moveTo>
                  <a:lnTo>
                    <a:pt x="0" y="111"/>
                  </a:lnTo>
                  <a:cubicBezTo>
                    <a:pt x="0" y="296"/>
                    <a:pt x="148" y="518"/>
                    <a:pt x="407" y="666"/>
                  </a:cubicBezTo>
                  <a:cubicBezTo>
                    <a:pt x="684" y="814"/>
                    <a:pt x="1044" y="888"/>
                    <a:pt x="1405" y="888"/>
                  </a:cubicBezTo>
                  <a:cubicBezTo>
                    <a:pt x="1765" y="888"/>
                    <a:pt x="2126" y="814"/>
                    <a:pt x="2403" y="666"/>
                  </a:cubicBezTo>
                  <a:cubicBezTo>
                    <a:pt x="2699" y="555"/>
                    <a:pt x="2810" y="370"/>
                    <a:pt x="2810" y="148"/>
                  </a:cubicBezTo>
                  <a:lnTo>
                    <a:pt x="281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91" name="Google Shape;19791;p69"/>
            <p:cNvSpPr/>
            <p:nvPr/>
          </p:nvSpPr>
          <p:spPr>
            <a:xfrm>
              <a:off x="4437575" y="680150"/>
              <a:ext cx="76725" cy="41150"/>
            </a:xfrm>
            <a:custGeom>
              <a:avLst/>
              <a:gdLst/>
              <a:ahLst/>
              <a:cxnLst/>
              <a:rect l="l" t="t" r="r" b="b"/>
              <a:pathLst>
                <a:path w="3069" h="1646" extrusionOk="0">
                  <a:moveTo>
                    <a:pt x="1521" y="0"/>
                  </a:moveTo>
                  <a:cubicBezTo>
                    <a:pt x="1165" y="0"/>
                    <a:pt x="813" y="83"/>
                    <a:pt x="555" y="250"/>
                  </a:cubicBezTo>
                  <a:cubicBezTo>
                    <a:pt x="0" y="583"/>
                    <a:pt x="0" y="1063"/>
                    <a:pt x="555" y="1396"/>
                  </a:cubicBezTo>
                  <a:cubicBezTo>
                    <a:pt x="813" y="1562"/>
                    <a:pt x="1165" y="1645"/>
                    <a:pt x="1521" y="1645"/>
                  </a:cubicBezTo>
                  <a:cubicBezTo>
                    <a:pt x="1876" y="1645"/>
                    <a:pt x="2237" y="1562"/>
                    <a:pt x="2514" y="1396"/>
                  </a:cubicBezTo>
                  <a:cubicBezTo>
                    <a:pt x="3069" y="1100"/>
                    <a:pt x="3069" y="583"/>
                    <a:pt x="2514" y="250"/>
                  </a:cubicBezTo>
                  <a:cubicBezTo>
                    <a:pt x="2237" y="83"/>
                    <a:pt x="1876" y="0"/>
                    <a:pt x="1521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92" name="Google Shape;19792;p69"/>
            <p:cNvSpPr/>
            <p:nvPr/>
          </p:nvSpPr>
          <p:spPr>
            <a:xfrm>
              <a:off x="4521675" y="698500"/>
              <a:ext cx="66575" cy="187550"/>
            </a:xfrm>
            <a:custGeom>
              <a:avLst/>
              <a:gdLst/>
              <a:ahLst/>
              <a:cxnLst/>
              <a:rect l="l" t="t" r="r" b="b"/>
              <a:pathLst>
                <a:path w="2663" h="7502" extrusionOk="0">
                  <a:moveTo>
                    <a:pt x="825" y="1"/>
                  </a:moveTo>
                  <a:cubicBezTo>
                    <a:pt x="678" y="1"/>
                    <a:pt x="549" y="38"/>
                    <a:pt x="444" y="107"/>
                  </a:cubicBezTo>
                  <a:cubicBezTo>
                    <a:pt x="185" y="255"/>
                    <a:pt x="0" y="625"/>
                    <a:pt x="0" y="1143"/>
                  </a:cubicBezTo>
                  <a:cubicBezTo>
                    <a:pt x="0" y="1179"/>
                    <a:pt x="37" y="1179"/>
                    <a:pt x="74" y="1179"/>
                  </a:cubicBezTo>
                  <a:cubicBezTo>
                    <a:pt x="111" y="1179"/>
                    <a:pt x="185" y="1179"/>
                    <a:pt x="185" y="1143"/>
                  </a:cubicBezTo>
                  <a:cubicBezTo>
                    <a:pt x="185" y="736"/>
                    <a:pt x="296" y="403"/>
                    <a:pt x="555" y="255"/>
                  </a:cubicBezTo>
                  <a:cubicBezTo>
                    <a:pt x="629" y="196"/>
                    <a:pt x="715" y="172"/>
                    <a:pt x="810" y="172"/>
                  </a:cubicBezTo>
                  <a:cubicBezTo>
                    <a:pt x="953" y="172"/>
                    <a:pt x="1117" y="226"/>
                    <a:pt x="1294" y="292"/>
                  </a:cubicBezTo>
                  <a:cubicBezTo>
                    <a:pt x="1923" y="662"/>
                    <a:pt x="2477" y="1697"/>
                    <a:pt x="2477" y="2584"/>
                  </a:cubicBezTo>
                  <a:lnTo>
                    <a:pt x="2477" y="7428"/>
                  </a:lnTo>
                  <a:cubicBezTo>
                    <a:pt x="2477" y="7465"/>
                    <a:pt x="2514" y="7501"/>
                    <a:pt x="2588" y="7501"/>
                  </a:cubicBezTo>
                  <a:cubicBezTo>
                    <a:pt x="2625" y="7501"/>
                    <a:pt x="2662" y="7465"/>
                    <a:pt x="2662" y="7428"/>
                  </a:cubicBezTo>
                  <a:lnTo>
                    <a:pt x="2662" y="2584"/>
                  </a:lnTo>
                  <a:cubicBezTo>
                    <a:pt x="2662" y="1660"/>
                    <a:pt x="2071" y="588"/>
                    <a:pt x="1368" y="144"/>
                  </a:cubicBezTo>
                  <a:cubicBezTo>
                    <a:pt x="1173" y="47"/>
                    <a:pt x="988" y="1"/>
                    <a:pt x="825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93" name="Google Shape;19793;p69"/>
            <p:cNvSpPr/>
            <p:nvPr/>
          </p:nvSpPr>
          <p:spPr>
            <a:xfrm>
              <a:off x="4477300" y="723450"/>
              <a:ext cx="67500" cy="188475"/>
            </a:xfrm>
            <a:custGeom>
              <a:avLst/>
              <a:gdLst/>
              <a:ahLst/>
              <a:cxnLst/>
              <a:rect l="l" t="t" r="r" b="b"/>
              <a:pathLst>
                <a:path w="2700" h="7539" extrusionOk="0">
                  <a:moveTo>
                    <a:pt x="862" y="1"/>
                  </a:moveTo>
                  <a:cubicBezTo>
                    <a:pt x="716" y="1"/>
                    <a:pt x="586" y="38"/>
                    <a:pt x="481" y="108"/>
                  </a:cubicBezTo>
                  <a:cubicBezTo>
                    <a:pt x="186" y="218"/>
                    <a:pt x="1" y="588"/>
                    <a:pt x="1" y="1106"/>
                  </a:cubicBezTo>
                  <a:cubicBezTo>
                    <a:pt x="1" y="1143"/>
                    <a:pt x="38" y="1143"/>
                    <a:pt x="112" y="1143"/>
                  </a:cubicBezTo>
                  <a:cubicBezTo>
                    <a:pt x="149" y="1143"/>
                    <a:pt x="186" y="1143"/>
                    <a:pt x="186" y="1106"/>
                  </a:cubicBezTo>
                  <a:cubicBezTo>
                    <a:pt x="186" y="699"/>
                    <a:pt x="334" y="366"/>
                    <a:pt x="555" y="218"/>
                  </a:cubicBezTo>
                  <a:cubicBezTo>
                    <a:pt x="628" y="175"/>
                    <a:pt x="719" y="154"/>
                    <a:pt x="817" y="154"/>
                  </a:cubicBezTo>
                  <a:cubicBezTo>
                    <a:pt x="968" y="154"/>
                    <a:pt x="1138" y="203"/>
                    <a:pt x="1295" y="292"/>
                  </a:cubicBezTo>
                  <a:cubicBezTo>
                    <a:pt x="1960" y="662"/>
                    <a:pt x="2515" y="1660"/>
                    <a:pt x="2515" y="2548"/>
                  </a:cubicBezTo>
                  <a:lnTo>
                    <a:pt x="2515" y="7428"/>
                  </a:lnTo>
                  <a:cubicBezTo>
                    <a:pt x="2515" y="7502"/>
                    <a:pt x="2552" y="7539"/>
                    <a:pt x="2589" y="7539"/>
                  </a:cubicBezTo>
                  <a:cubicBezTo>
                    <a:pt x="2663" y="7539"/>
                    <a:pt x="2700" y="7502"/>
                    <a:pt x="2700" y="7391"/>
                  </a:cubicBezTo>
                  <a:lnTo>
                    <a:pt x="2700" y="2548"/>
                  </a:lnTo>
                  <a:cubicBezTo>
                    <a:pt x="2700" y="1623"/>
                    <a:pt x="2108" y="551"/>
                    <a:pt x="1406" y="145"/>
                  </a:cubicBezTo>
                  <a:cubicBezTo>
                    <a:pt x="1211" y="47"/>
                    <a:pt x="1026" y="1"/>
                    <a:pt x="862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94" name="Google Shape;19794;p69"/>
            <p:cNvSpPr/>
            <p:nvPr/>
          </p:nvSpPr>
          <p:spPr>
            <a:xfrm>
              <a:off x="4541075" y="764025"/>
              <a:ext cx="47175" cy="28675"/>
            </a:xfrm>
            <a:custGeom>
              <a:avLst/>
              <a:gdLst/>
              <a:ahLst/>
              <a:cxnLst/>
              <a:rect l="l" t="t" r="r" b="b"/>
              <a:pathLst>
                <a:path w="1887" h="1147" extrusionOk="0">
                  <a:moveTo>
                    <a:pt x="1812" y="0"/>
                  </a:moveTo>
                  <a:lnTo>
                    <a:pt x="38" y="999"/>
                  </a:lnTo>
                  <a:cubicBezTo>
                    <a:pt x="1" y="999"/>
                    <a:pt x="1" y="1072"/>
                    <a:pt x="1" y="1109"/>
                  </a:cubicBezTo>
                  <a:cubicBezTo>
                    <a:pt x="1" y="1146"/>
                    <a:pt x="1" y="1146"/>
                    <a:pt x="38" y="1146"/>
                  </a:cubicBezTo>
                  <a:lnTo>
                    <a:pt x="1849" y="148"/>
                  </a:lnTo>
                  <a:cubicBezTo>
                    <a:pt x="1886" y="148"/>
                    <a:pt x="1886" y="74"/>
                    <a:pt x="1886" y="37"/>
                  </a:cubicBezTo>
                  <a:cubicBezTo>
                    <a:pt x="1886" y="0"/>
                    <a:pt x="1849" y="0"/>
                    <a:pt x="1812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95" name="Google Shape;19795;p69"/>
            <p:cNvSpPr/>
            <p:nvPr/>
          </p:nvSpPr>
          <p:spPr>
            <a:xfrm>
              <a:off x="4541075" y="779725"/>
              <a:ext cx="47175" cy="29600"/>
            </a:xfrm>
            <a:custGeom>
              <a:avLst/>
              <a:gdLst/>
              <a:ahLst/>
              <a:cxnLst/>
              <a:rect l="l" t="t" r="r" b="b"/>
              <a:pathLst>
                <a:path w="1887" h="1184" extrusionOk="0">
                  <a:moveTo>
                    <a:pt x="1812" y="1"/>
                  </a:moveTo>
                  <a:lnTo>
                    <a:pt x="38" y="1036"/>
                  </a:lnTo>
                  <a:cubicBezTo>
                    <a:pt x="1" y="1036"/>
                    <a:pt x="1" y="1073"/>
                    <a:pt x="1" y="1110"/>
                  </a:cubicBezTo>
                  <a:cubicBezTo>
                    <a:pt x="1" y="1184"/>
                    <a:pt x="1" y="1184"/>
                    <a:pt x="38" y="1184"/>
                  </a:cubicBezTo>
                  <a:lnTo>
                    <a:pt x="1849" y="149"/>
                  </a:lnTo>
                  <a:cubicBezTo>
                    <a:pt x="1886" y="149"/>
                    <a:pt x="1886" y="112"/>
                    <a:pt x="1886" y="38"/>
                  </a:cubicBezTo>
                  <a:cubicBezTo>
                    <a:pt x="1886" y="1"/>
                    <a:pt x="1849" y="1"/>
                    <a:pt x="1812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96" name="Google Shape;19796;p69"/>
            <p:cNvSpPr/>
            <p:nvPr/>
          </p:nvSpPr>
          <p:spPr>
            <a:xfrm>
              <a:off x="4541075" y="796375"/>
              <a:ext cx="47175" cy="28675"/>
            </a:xfrm>
            <a:custGeom>
              <a:avLst/>
              <a:gdLst/>
              <a:ahLst/>
              <a:cxnLst/>
              <a:rect l="l" t="t" r="r" b="b"/>
              <a:pathLst>
                <a:path w="1887" h="1147" extrusionOk="0">
                  <a:moveTo>
                    <a:pt x="1812" y="0"/>
                  </a:moveTo>
                  <a:lnTo>
                    <a:pt x="38" y="999"/>
                  </a:lnTo>
                  <a:cubicBezTo>
                    <a:pt x="1" y="999"/>
                    <a:pt x="1" y="1035"/>
                    <a:pt x="1" y="1109"/>
                  </a:cubicBezTo>
                  <a:cubicBezTo>
                    <a:pt x="1" y="1146"/>
                    <a:pt x="1" y="1146"/>
                    <a:pt x="38" y="1146"/>
                  </a:cubicBezTo>
                  <a:lnTo>
                    <a:pt x="1849" y="111"/>
                  </a:lnTo>
                  <a:cubicBezTo>
                    <a:pt x="1886" y="111"/>
                    <a:pt x="1886" y="74"/>
                    <a:pt x="1886" y="37"/>
                  </a:cubicBezTo>
                  <a:cubicBezTo>
                    <a:pt x="1886" y="0"/>
                    <a:pt x="1849" y="0"/>
                    <a:pt x="1812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97" name="Google Shape;19797;p69"/>
            <p:cNvSpPr/>
            <p:nvPr/>
          </p:nvSpPr>
          <p:spPr>
            <a:xfrm>
              <a:off x="4541075" y="811150"/>
              <a:ext cx="47175" cy="28675"/>
            </a:xfrm>
            <a:custGeom>
              <a:avLst/>
              <a:gdLst/>
              <a:ahLst/>
              <a:cxnLst/>
              <a:rect l="l" t="t" r="r" b="b"/>
              <a:pathLst>
                <a:path w="1887" h="1147" extrusionOk="0">
                  <a:moveTo>
                    <a:pt x="1812" y="1"/>
                  </a:moveTo>
                  <a:lnTo>
                    <a:pt x="38" y="1036"/>
                  </a:lnTo>
                  <a:cubicBezTo>
                    <a:pt x="1" y="1036"/>
                    <a:pt x="1" y="1073"/>
                    <a:pt x="1" y="1110"/>
                  </a:cubicBezTo>
                  <a:cubicBezTo>
                    <a:pt x="1" y="1147"/>
                    <a:pt x="1" y="1147"/>
                    <a:pt x="38" y="1147"/>
                  </a:cubicBezTo>
                  <a:lnTo>
                    <a:pt x="1849" y="149"/>
                  </a:lnTo>
                  <a:cubicBezTo>
                    <a:pt x="1886" y="149"/>
                    <a:pt x="1886" y="112"/>
                    <a:pt x="1886" y="38"/>
                  </a:cubicBezTo>
                  <a:cubicBezTo>
                    <a:pt x="1886" y="1"/>
                    <a:pt x="1849" y="1"/>
                    <a:pt x="1812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98" name="Google Shape;19798;p69"/>
            <p:cNvSpPr/>
            <p:nvPr/>
          </p:nvSpPr>
          <p:spPr>
            <a:xfrm>
              <a:off x="4541075" y="826875"/>
              <a:ext cx="47175" cy="29600"/>
            </a:xfrm>
            <a:custGeom>
              <a:avLst/>
              <a:gdLst/>
              <a:ahLst/>
              <a:cxnLst/>
              <a:rect l="l" t="t" r="r" b="b"/>
              <a:pathLst>
                <a:path w="1887" h="1184" extrusionOk="0">
                  <a:moveTo>
                    <a:pt x="1812" y="0"/>
                  </a:moveTo>
                  <a:lnTo>
                    <a:pt x="38" y="1036"/>
                  </a:lnTo>
                  <a:cubicBezTo>
                    <a:pt x="1" y="1036"/>
                    <a:pt x="1" y="1072"/>
                    <a:pt x="1" y="1146"/>
                  </a:cubicBezTo>
                  <a:cubicBezTo>
                    <a:pt x="1" y="1183"/>
                    <a:pt x="1" y="1183"/>
                    <a:pt x="38" y="1183"/>
                  </a:cubicBezTo>
                  <a:lnTo>
                    <a:pt x="1849" y="148"/>
                  </a:lnTo>
                  <a:cubicBezTo>
                    <a:pt x="1886" y="148"/>
                    <a:pt x="1886" y="111"/>
                    <a:pt x="1886" y="74"/>
                  </a:cubicBezTo>
                  <a:cubicBezTo>
                    <a:pt x="1886" y="0"/>
                    <a:pt x="1849" y="0"/>
                    <a:pt x="1812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799" name="Google Shape;19799;p69"/>
            <p:cNvSpPr/>
            <p:nvPr/>
          </p:nvSpPr>
          <p:spPr>
            <a:xfrm>
              <a:off x="4541075" y="843500"/>
              <a:ext cx="47175" cy="28675"/>
            </a:xfrm>
            <a:custGeom>
              <a:avLst/>
              <a:gdLst/>
              <a:ahLst/>
              <a:cxnLst/>
              <a:rect l="l" t="t" r="r" b="b"/>
              <a:pathLst>
                <a:path w="1887" h="1147" extrusionOk="0">
                  <a:moveTo>
                    <a:pt x="1812" y="1"/>
                  </a:moveTo>
                  <a:lnTo>
                    <a:pt x="38" y="999"/>
                  </a:lnTo>
                  <a:cubicBezTo>
                    <a:pt x="1" y="999"/>
                    <a:pt x="1" y="1073"/>
                    <a:pt x="1" y="1110"/>
                  </a:cubicBezTo>
                  <a:cubicBezTo>
                    <a:pt x="1" y="1147"/>
                    <a:pt x="1" y="1147"/>
                    <a:pt x="38" y="1147"/>
                  </a:cubicBezTo>
                  <a:lnTo>
                    <a:pt x="1849" y="149"/>
                  </a:lnTo>
                  <a:cubicBezTo>
                    <a:pt x="1886" y="149"/>
                    <a:pt x="1886" y="75"/>
                    <a:pt x="1886" y="38"/>
                  </a:cubicBezTo>
                  <a:cubicBezTo>
                    <a:pt x="1886" y="1"/>
                    <a:pt x="1849" y="1"/>
                    <a:pt x="1812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00" name="Google Shape;19800;p69"/>
            <p:cNvSpPr/>
            <p:nvPr/>
          </p:nvSpPr>
          <p:spPr>
            <a:xfrm>
              <a:off x="4541075" y="859225"/>
              <a:ext cx="47175" cy="29600"/>
            </a:xfrm>
            <a:custGeom>
              <a:avLst/>
              <a:gdLst/>
              <a:ahLst/>
              <a:cxnLst/>
              <a:rect l="l" t="t" r="r" b="b"/>
              <a:pathLst>
                <a:path w="1887" h="1184" extrusionOk="0">
                  <a:moveTo>
                    <a:pt x="1812" y="0"/>
                  </a:moveTo>
                  <a:lnTo>
                    <a:pt x="38" y="1036"/>
                  </a:lnTo>
                  <a:cubicBezTo>
                    <a:pt x="1" y="1036"/>
                    <a:pt x="1" y="1072"/>
                    <a:pt x="1" y="1146"/>
                  </a:cubicBezTo>
                  <a:cubicBezTo>
                    <a:pt x="1" y="1183"/>
                    <a:pt x="1" y="1183"/>
                    <a:pt x="38" y="1183"/>
                  </a:cubicBezTo>
                  <a:lnTo>
                    <a:pt x="1849" y="148"/>
                  </a:lnTo>
                  <a:cubicBezTo>
                    <a:pt x="1886" y="148"/>
                    <a:pt x="1886" y="111"/>
                    <a:pt x="1886" y="74"/>
                  </a:cubicBezTo>
                  <a:cubicBezTo>
                    <a:pt x="1886" y="0"/>
                    <a:pt x="1849" y="0"/>
                    <a:pt x="1812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01" name="Google Shape;19801;p69"/>
            <p:cNvSpPr/>
            <p:nvPr/>
          </p:nvSpPr>
          <p:spPr>
            <a:xfrm>
              <a:off x="4412600" y="961825"/>
              <a:ext cx="18525" cy="29600"/>
            </a:xfrm>
            <a:custGeom>
              <a:avLst/>
              <a:gdLst/>
              <a:ahLst/>
              <a:cxnLst/>
              <a:rect l="l" t="t" r="r" b="b"/>
              <a:pathLst>
                <a:path w="741" h="1184" extrusionOk="0">
                  <a:moveTo>
                    <a:pt x="740" y="0"/>
                  </a:moveTo>
                  <a:lnTo>
                    <a:pt x="186" y="370"/>
                  </a:lnTo>
                  <a:lnTo>
                    <a:pt x="75" y="592"/>
                  </a:lnTo>
                  <a:lnTo>
                    <a:pt x="1" y="813"/>
                  </a:lnTo>
                  <a:lnTo>
                    <a:pt x="186" y="1183"/>
                  </a:lnTo>
                  <a:lnTo>
                    <a:pt x="740" y="850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02" name="Google Shape;19802;p69"/>
            <p:cNvSpPr/>
            <p:nvPr/>
          </p:nvSpPr>
          <p:spPr>
            <a:xfrm>
              <a:off x="4400600" y="971050"/>
              <a:ext cx="16650" cy="20375"/>
            </a:xfrm>
            <a:custGeom>
              <a:avLst/>
              <a:gdLst/>
              <a:ahLst/>
              <a:cxnLst/>
              <a:rect l="l" t="t" r="r" b="b"/>
              <a:pathLst>
                <a:path w="666" h="815" extrusionOk="0">
                  <a:moveTo>
                    <a:pt x="666" y="1"/>
                  </a:moveTo>
                  <a:lnTo>
                    <a:pt x="0" y="407"/>
                  </a:lnTo>
                  <a:lnTo>
                    <a:pt x="666" y="814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03" name="Google Shape;19803;p69"/>
            <p:cNvSpPr/>
            <p:nvPr/>
          </p:nvSpPr>
          <p:spPr>
            <a:xfrm>
              <a:off x="4665850" y="815775"/>
              <a:ext cx="18525" cy="30525"/>
            </a:xfrm>
            <a:custGeom>
              <a:avLst/>
              <a:gdLst/>
              <a:ahLst/>
              <a:cxnLst/>
              <a:rect l="l" t="t" r="r" b="b"/>
              <a:pathLst>
                <a:path w="741" h="1221" extrusionOk="0">
                  <a:moveTo>
                    <a:pt x="740" y="1"/>
                  </a:moveTo>
                  <a:lnTo>
                    <a:pt x="186" y="333"/>
                  </a:lnTo>
                  <a:lnTo>
                    <a:pt x="38" y="555"/>
                  </a:lnTo>
                  <a:lnTo>
                    <a:pt x="1" y="851"/>
                  </a:lnTo>
                  <a:lnTo>
                    <a:pt x="186" y="1221"/>
                  </a:lnTo>
                  <a:lnTo>
                    <a:pt x="740" y="88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04" name="Google Shape;19804;p69"/>
            <p:cNvSpPr/>
            <p:nvPr/>
          </p:nvSpPr>
          <p:spPr>
            <a:xfrm>
              <a:off x="4652925" y="824100"/>
              <a:ext cx="17575" cy="22200"/>
            </a:xfrm>
            <a:custGeom>
              <a:avLst/>
              <a:gdLst/>
              <a:ahLst/>
              <a:cxnLst/>
              <a:rect l="l" t="t" r="r" b="b"/>
              <a:pathLst>
                <a:path w="703" h="888" extrusionOk="0">
                  <a:moveTo>
                    <a:pt x="703" y="0"/>
                  </a:moveTo>
                  <a:lnTo>
                    <a:pt x="0" y="444"/>
                  </a:lnTo>
                  <a:lnTo>
                    <a:pt x="703" y="888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grpSp>
        <p:nvGrpSpPr>
          <p:cNvPr id="19805" name="Google Shape;19805;p69"/>
          <p:cNvGrpSpPr/>
          <p:nvPr/>
        </p:nvGrpSpPr>
        <p:grpSpPr>
          <a:xfrm>
            <a:off x="3166875" y="2662888"/>
            <a:ext cx="833725" cy="681450"/>
            <a:chOff x="5359050" y="521400"/>
            <a:chExt cx="833725" cy="681450"/>
          </a:xfrm>
        </p:grpSpPr>
        <p:sp>
          <p:nvSpPr>
            <p:cNvPr id="19806" name="Google Shape;19806;p69"/>
            <p:cNvSpPr/>
            <p:nvPr/>
          </p:nvSpPr>
          <p:spPr>
            <a:xfrm>
              <a:off x="5359050" y="759475"/>
              <a:ext cx="833725" cy="443375"/>
            </a:xfrm>
            <a:custGeom>
              <a:avLst/>
              <a:gdLst/>
              <a:ahLst/>
              <a:cxnLst/>
              <a:rect l="l" t="t" r="r" b="b"/>
              <a:pathLst>
                <a:path w="33349" h="17735" extrusionOk="0">
                  <a:moveTo>
                    <a:pt x="25866" y="0"/>
                  </a:moveTo>
                  <a:cubicBezTo>
                    <a:pt x="23639" y="0"/>
                    <a:pt x="21998" y="959"/>
                    <a:pt x="21998" y="959"/>
                  </a:cubicBezTo>
                  <a:cubicBezTo>
                    <a:pt x="21998" y="959"/>
                    <a:pt x="5510" y="10497"/>
                    <a:pt x="3328" y="11717"/>
                  </a:cubicBezTo>
                  <a:cubicBezTo>
                    <a:pt x="1" y="13603"/>
                    <a:pt x="592" y="16265"/>
                    <a:pt x="666" y="17706"/>
                  </a:cubicBezTo>
                  <a:cubicBezTo>
                    <a:pt x="1354" y="17706"/>
                    <a:pt x="2205" y="17735"/>
                    <a:pt x="3145" y="17735"/>
                  </a:cubicBezTo>
                  <a:cubicBezTo>
                    <a:pt x="5590" y="17735"/>
                    <a:pt x="8642" y="17542"/>
                    <a:pt x="11018" y="16154"/>
                  </a:cubicBezTo>
                  <a:cubicBezTo>
                    <a:pt x="13162" y="14934"/>
                    <a:pt x="29651" y="5395"/>
                    <a:pt x="29651" y="5395"/>
                  </a:cubicBezTo>
                  <a:cubicBezTo>
                    <a:pt x="29651" y="5395"/>
                    <a:pt x="33349" y="3214"/>
                    <a:pt x="29577" y="996"/>
                  </a:cubicBezTo>
                  <a:cubicBezTo>
                    <a:pt x="28281" y="248"/>
                    <a:pt x="26998" y="0"/>
                    <a:pt x="258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07" name="Google Shape;19807;p69"/>
            <p:cNvSpPr/>
            <p:nvPr/>
          </p:nvSpPr>
          <p:spPr>
            <a:xfrm>
              <a:off x="5372000" y="625625"/>
              <a:ext cx="769025" cy="444350"/>
            </a:xfrm>
            <a:custGeom>
              <a:avLst/>
              <a:gdLst/>
              <a:ahLst/>
              <a:cxnLst/>
              <a:rect l="l" t="t" r="r" b="b"/>
              <a:pathLst>
                <a:path w="30761" h="17774" extrusionOk="0">
                  <a:moveTo>
                    <a:pt x="25299" y="0"/>
                  </a:moveTo>
                  <a:cubicBezTo>
                    <a:pt x="25092" y="0"/>
                    <a:pt x="24879" y="9"/>
                    <a:pt x="24660" y="28"/>
                  </a:cubicBezTo>
                  <a:cubicBezTo>
                    <a:pt x="22922" y="176"/>
                    <a:pt x="21517" y="915"/>
                    <a:pt x="21517" y="915"/>
                  </a:cubicBezTo>
                  <a:cubicBezTo>
                    <a:pt x="21517" y="915"/>
                    <a:pt x="2995" y="11600"/>
                    <a:pt x="2736" y="11784"/>
                  </a:cubicBezTo>
                  <a:cubicBezTo>
                    <a:pt x="925" y="12709"/>
                    <a:pt x="259" y="14261"/>
                    <a:pt x="37" y="15555"/>
                  </a:cubicBezTo>
                  <a:cubicBezTo>
                    <a:pt x="1" y="16665"/>
                    <a:pt x="37" y="17774"/>
                    <a:pt x="37" y="17774"/>
                  </a:cubicBezTo>
                  <a:lnTo>
                    <a:pt x="3365" y="12820"/>
                  </a:lnTo>
                  <a:lnTo>
                    <a:pt x="8282" y="10232"/>
                  </a:lnTo>
                  <a:lnTo>
                    <a:pt x="15528" y="6128"/>
                  </a:lnTo>
                  <a:lnTo>
                    <a:pt x="22922" y="1470"/>
                  </a:lnTo>
                  <a:lnTo>
                    <a:pt x="25215" y="952"/>
                  </a:lnTo>
                  <a:lnTo>
                    <a:pt x="28912" y="1765"/>
                  </a:lnTo>
                  <a:cubicBezTo>
                    <a:pt x="28912" y="1765"/>
                    <a:pt x="30545" y="3762"/>
                    <a:pt x="30647" y="3762"/>
                  </a:cubicBezTo>
                  <a:cubicBezTo>
                    <a:pt x="30648" y="3762"/>
                    <a:pt x="30649" y="3762"/>
                    <a:pt x="30649" y="3762"/>
                  </a:cubicBezTo>
                  <a:cubicBezTo>
                    <a:pt x="30760" y="3392"/>
                    <a:pt x="30760" y="2985"/>
                    <a:pt x="30760" y="2985"/>
                  </a:cubicBezTo>
                  <a:cubicBezTo>
                    <a:pt x="30760" y="2985"/>
                    <a:pt x="30686" y="2098"/>
                    <a:pt x="29762" y="1470"/>
                  </a:cubicBezTo>
                  <a:cubicBezTo>
                    <a:pt x="29659" y="1435"/>
                    <a:pt x="27965" y="0"/>
                    <a:pt x="25299" y="0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08" name="Google Shape;19808;p69"/>
            <p:cNvSpPr/>
            <p:nvPr/>
          </p:nvSpPr>
          <p:spPr>
            <a:xfrm>
              <a:off x="5373850" y="714100"/>
              <a:ext cx="771775" cy="437775"/>
            </a:xfrm>
            <a:custGeom>
              <a:avLst/>
              <a:gdLst/>
              <a:ahLst/>
              <a:cxnLst/>
              <a:rect l="l" t="t" r="r" b="b"/>
              <a:pathLst>
                <a:path w="30871" h="17511" extrusionOk="0">
                  <a:moveTo>
                    <a:pt x="30686" y="1"/>
                  </a:moveTo>
                  <a:cubicBezTo>
                    <a:pt x="30464" y="186"/>
                    <a:pt x="26028" y="1480"/>
                    <a:pt x="26028" y="1480"/>
                  </a:cubicBezTo>
                  <a:lnTo>
                    <a:pt x="26028" y="2034"/>
                  </a:lnTo>
                  <a:cubicBezTo>
                    <a:pt x="25773" y="2005"/>
                    <a:pt x="25524" y="1991"/>
                    <a:pt x="25282" y="1991"/>
                  </a:cubicBezTo>
                  <a:cubicBezTo>
                    <a:pt x="23418" y="1991"/>
                    <a:pt x="21998" y="2774"/>
                    <a:pt x="21998" y="2774"/>
                  </a:cubicBezTo>
                  <a:cubicBezTo>
                    <a:pt x="21998" y="2774"/>
                    <a:pt x="12718" y="8134"/>
                    <a:pt x="7579" y="11092"/>
                  </a:cubicBezTo>
                  <a:lnTo>
                    <a:pt x="6988" y="10353"/>
                  </a:lnTo>
                  <a:lnTo>
                    <a:pt x="0" y="14641"/>
                  </a:lnTo>
                  <a:cubicBezTo>
                    <a:pt x="3328" y="15492"/>
                    <a:pt x="3143" y="16379"/>
                    <a:pt x="4696" y="16970"/>
                  </a:cubicBezTo>
                  <a:cubicBezTo>
                    <a:pt x="5429" y="17311"/>
                    <a:pt x="6358" y="17511"/>
                    <a:pt x="7354" y="17511"/>
                  </a:cubicBezTo>
                  <a:cubicBezTo>
                    <a:pt x="8517" y="17511"/>
                    <a:pt x="9771" y="17238"/>
                    <a:pt x="10907" y="16601"/>
                  </a:cubicBezTo>
                  <a:cubicBezTo>
                    <a:pt x="12718" y="15529"/>
                    <a:pt x="28431" y="6471"/>
                    <a:pt x="28431" y="6471"/>
                  </a:cubicBezTo>
                  <a:cubicBezTo>
                    <a:pt x="28431" y="6471"/>
                    <a:pt x="29725" y="5731"/>
                    <a:pt x="29762" y="4733"/>
                  </a:cubicBezTo>
                  <a:cubicBezTo>
                    <a:pt x="29910" y="2737"/>
                    <a:pt x="30871" y="2441"/>
                    <a:pt x="30686" y="1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09" name="Google Shape;19809;p69"/>
            <p:cNvSpPr/>
            <p:nvPr/>
          </p:nvSpPr>
          <p:spPr>
            <a:xfrm>
              <a:off x="5440400" y="804700"/>
              <a:ext cx="683050" cy="347175"/>
            </a:xfrm>
            <a:custGeom>
              <a:avLst/>
              <a:gdLst/>
              <a:ahLst/>
              <a:cxnLst/>
              <a:rect l="l" t="t" r="r" b="b"/>
              <a:pathLst>
                <a:path w="27322" h="13887" extrusionOk="0">
                  <a:moveTo>
                    <a:pt x="27322" y="0"/>
                  </a:moveTo>
                  <a:cubicBezTo>
                    <a:pt x="27320" y="7"/>
                    <a:pt x="27318" y="15"/>
                    <a:pt x="27316" y="22"/>
                  </a:cubicBezTo>
                  <a:lnTo>
                    <a:pt x="27316" y="22"/>
                  </a:lnTo>
                  <a:cubicBezTo>
                    <a:pt x="27319" y="14"/>
                    <a:pt x="27321" y="7"/>
                    <a:pt x="27322" y="0"/>
                  </a:cubicBezTo>
                  <a:close/>
                  <a:moveTo>
                    <a:pt x="27316" y="22"/>
                  </a:moveTo>
                  <a:cubicBezTo>
                    <a:pt x="26946" y="1064"/>
                    <a:pt x="9304" y="10360"/>
                    <a:pt x="7505" y="11387"/>
                  </a:cubicBezTo>
                  <a:cubicBezTo>
                    <a:pt x="6090" y="12220"/>
                    <a:pt x="4534" y="12560"/>
                    <a:pt x="3082" y="12560"/>
                  </a:cubicBezTo>
                  <a:cubicBezTo>
                    <a:pt x="1954" y="12560"/>
                    <a:pt x="889" y="12355"/>
                    <a:pt x="0" y="12016"/>
                  </a:cubicBezTo>
                  <a:lnTo>
                    <a:pt x="0" y="12016"/>
                  </a:lnTo>
                  <a:cubicBezTo>
                    <a:pt x="851" y="12496"/>
                    <a:pt x="1146" y="12977"/>
                    <a:pt x="2071" y="13346"/>
                  </a:cubicBezTo>
                  <a:cubicBezTo>
                    <a:pt x="2821" y="13687"/>
                    <a:pt x="3752" y="13887"/>
                    <a:pt x="4747" y="13887"/>
                  </a:cubicBezTo>
                  <a:cubicBezTo>
                    <a:pt x="5911" y="13887"/>
                    <a:pt x="7163" y="13614"/>
                    <a:pt x="8319" y="12977"/>
                  </a:cubicBezTo>
                  <a:cubicBezTo>
                    <a:pt x="10093" y="11905"/>
                    <a:pt x="25806" y="2847"/>
                    <a:pt x="25806" y="2847"/>
                  </a:cubicBezTo>
                  <a:cubicBezTo>
                    <a:pt x="25806" y="2847"/>
                    <a:pt x="27100" y="2107"/>
                    <a:pt x="27174" y="1109"/>
                  </a:cubicBezTo>
                  <a:cubicBezTo>
                    <a:pt x="27210" y="676"/>
                    <a:pt x="27246" y="314"/>
                    <a:pt x="27316" y="22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10" name="Google Shape;19810;p69"/>
            <p:cNvSpPr/>
            <p:nvPr/>
          </p:nvSpPr>
          <p:spPr>
            <a:xfrm>
              <a:off x="5359050" y="638375"/>
              <a:ext cx="833725" cy="442500"/>
            </a:xfrm>
            <a:custGeom>
              <a:avLst/>
              <a:gdLst/>
              <a:ahLst/>
              <a:cxnLst/>
              <a:rect l="l" t="t" r="r" b="b"/>
              <a:pathLst>
                <a:path w="33349" h="17700" extrusionOk="0">
                  <a:moveTo>
                    <a:pt x="25866" y="1"/>
                  </a:moveTo>
                  <a:cubicBezTo>
                    <a:pt x="23639" y="1"/>
                    <a:pt x="21998" y="960"/>
                    <a:pt x="21998" y="960"/>
                  </a:cubicBezTo>
                  <a:cubicBezTo>
                    <a:pt x="21998" y="960"/>
                    <a:pt x="5510" y="10461"/>
                    <a:pt x="3328" y="11718"/>
                  </a:cubicBezTo>
                  <a:cubicBezTo>
                    <a:pt x="1" y="13567"/>
                    <a:pt x="592" y="16191"/>
                    <a:pt x="666" y="17670"/>
                  </a:cubicBezTo>
                  <a:cubicBezTo>
                    <a:pt x="1364" y="17670"/>
                    <a:pt x="2229" y="17700"/>
                    <a:pt x="3185" y="17700"/>
                  </a:cubicBezTo>
                  <a:cubicBezTo>
                    <a:pt x="5623" y="17700"/>
                    <a:pt x="8655" y="17509"/>
                    <a:pt x="11018" y="16155"/>
                  </a:cubicBezTo>
                  <a:cubicBezTo>
                    <a:pt x="13162" y="14898"/>
                    <a:pt x="29651" y="5396"/>
                    <a:pt x="29651" y="5396"/>
                  </a:cubicBezTo>
                  <a:cubicBezTo>
                    <a:pt x="29651" y="5396"/>
                    <a:pt x="33349" y="3215"/>
                    <a:pt x="29577" y="997"/>
                  </a:cubicBezTo>
                  <a:cubicBezTo>
                    <a:pt x="28281" y="249"/>
                    <a:pt x="26998" y="1"/>
                    <a:pt x="25866" y="1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11" name="Google Shape;19811;p69"/>
            <p:cNvSpPr/>
            <p:nvPr/>
          </p:nvSpPr>
          <p:spPr>
            <a:xfrm>
              <a:off x="5764825" y="891575"/>
              <a:ext cx="84125" cy="49000"/>
            </a:xfrm>
            <a:custGeom>
              <a:avLst/>
              <a:gdLst/>
              <a:ahLst/>
              <a:cxnLst/>
              <a:rect l="l" t="t" r="r" b="b"/>
              <a:pathLst>
                <a:path w="3365" h="1960" extrusionOk="0">
                  <a:moveTo>
                    <a:pt x="2403" y="0"/>
                  </a:moveTo>
                  <a:lnTo>
                    <a:pt x="0" y="1405"/>
                  </a:lnTo>
                  <a:lnTo>
                    <a:pt x="961" y="1960"/>
                  </a:lnTo>
                  <a:lnTo>
                    <a:pt x="3364" y="592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12" name="Google Shape;19812;p69"/>
            <p:cNvSpPr/>
            <p:nvPr/>
          </p:nvSpPr>
          <p:spPr>
            <a:xfrm>
              <a:off x="5788850" y="887875"/>
              <a:ext cx="59175" cy="51775"/>
            </a:xfrm>
            <a:custGeom>
              <a:avLst/>
              <a:gdLst/>
              <a:ahLst/>
              <a:cxnLst/>
              <a:rect l="l" t="t" r="r" b="b"/>
              <a:pathLst>
                <a:path w="2367" h="2071" extrusionOk="0">
                  <a:moveTo>
                    <a:pt x="2366" y="0"/>
                  </a:moveTo>
                  <a:lnTo>
                    <a:pt x="0" y="1368"/>
                  </a:lnTo>
                  <a:lnTo>
                    <a:pt x="0" y="2071"/>
                  </a:lnTo>
                  <a:lnTo>
                    <a:pt x="2366" y="666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13" name="Google Shape;19813;p69"/>
            <p:cNvSpPr/>
            <p:nvPr/>
          </p:nvSpPr>
          <p:spPr>
            <a:xfrm>
              <a:off x="5766675" y="908200"/>
              <a:ext cx="22200" cy="31450"/>
            </a:xfrm>
            <a:custGeom>
              <a:avLst/>
              <a:gdLst/>
              <a:ahLst/>
              <a:cxnLst/>
              <a:rect l="l" t="t" r="r" b="b"/>
              <a:pathLst>
                <a:path w="888" h="1258" extrusionOk="0">
                  <a:moveTo>
                    <a:pt x="0" y="1"/>
                  </a:moveTo>
                  <a:lnTo>
                    <a:pt x="0" y="740"/>
                  </a:lnTo>
                  <a:lnTo>
                    <a:pt x="887" y="1258"/>
                  </a:lnTo>
                  <a:lnTo>
                    <a:pt x="887" y="5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14" name="Google Shape;19814;p69"/>
            <p:cNvSpPr/>
            <p:nvPr/>
          </p:nvSpPr>
          <p:spPr>
            <a:xfrm>
              <a:off x="5766675" y="874925"/>
              <a:ext cx="81350" cy="47175"/>
            </a:xfrm>
            <a:custGeom>
              <a:avLst/>
              <a:gdLst/>
              <a:ahLst/>
              <a:cxnLst/>
              <a:rect l="l" t="t" r="r" b="b"/>
              <a:pathLst>
                <a:path w="3254" h="1887" extrusionOk="0">
                  <a:moveTo>
                    <a:pt x="2329" y="1"/>
                  </a:moveTo>
                  <a:lnTo>
                    <a:pt x="0" y="1332"/>
                  </a:lnTo>
                  <a:lnTo>
                    <a:pt x="887" y="1886"/>
                  </a:lnTo>
                  <a:lnTo>
                    <a:pt x="3253" y="518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15" name="Google Shape;19815;p69"/>
            <p:cNvSpPr/>
            <p:nvPr/>
          </p:nvSpPr>
          <p:spPr>
            <a:xfrm>
              <a:off x="5373850" y="699325"/>
              <a:ext cx="767350" cy="387300"/>
            </a:xfrm>
            <a:custGeom>
              <a:avLst/>
              <a:gdLst/>
              <a:ahLst/>
              <a:cxnLst/>
              <a:rect l="l" t="t" r="r" b="b"/>
              <a:pathLst>
                <a:path w="30694" h="15492" extrusionOk="0">
                  <a:moveTo>
                    <a:pt x="30686" y="0"/>
                  </a:moveTo>
                  <a:lnTo>
                    <a:pt x="30686" y="166"/>
                  </a:lnTo>
                  <a:lnTo>
                    <a:pt x="30686" y="166"/>
                  </a:lnTo>
                  <a:cubicBezTo>
                    <a:pt x="30693" y="60"/>
                    <a:pt x="30686" y="1"/>
                    <a:pt x="30686" y="0"/>
                  </a:cubicBezTo>
                  <a:close/>
                  <a:moveTo>
                    <a:pt x="30686" y="166"/>
                  </a:moveTo>
                  <a:cubicBezTo>
                    <a:pt x="30661" y="544"/>
                    <a:pt x="30455" y="1507"/>
                    <a:pt x="29096" y="2403"/>
                  </a:cubicBezTo>
                  <a:cubicBezTo>
                    <a:pt x="28985" y="2440"/>
                    <a:pt x="23292" y="5731"/>
                    <a:pt x="17894" y="8836"/>
                  </a:cubicBezTo>
                  <a:cubicBezTo>
                    <a:pt x="15861" y="10019"/>
                    <a:pt x="13791" y="11166"/>
                    <a:pt x="12127" y="12164"/>
                  </a:cubicBezTo>
                  <a:cubicBezTo>
                    <a:pt x="10352" y="13199"/>
                    <a:pt x="9354" y="13680"/>
                    <a:pt x="8763" y="13901"/>
                  </a:cubicBezTo>
                  <a:cubicBezTo>
                    <a:pt x="6963" y="14676"/>
                    <a:pt x="4251" y="14791"/>
                    <a:pt x="2314" y="14791"/>
                  </a:cubicBezTo>
                  <a:cubicBezTo>
                    <a:pt x="1496" y="14791"/>
                    <a:pt x="817" y="14770"/>
                    <a:pt x="401" y="14770"/>
                  </a:cubicBezTo>
                  <a:cubicBezTo>
                    <a:pt x="203" y="14770"/>
                    <a:pt x="65" y="14775"/>
                    <a:pt x="0" y="14789"/>
                  </a:cubicBezTo>
                  <a:lnTo>
                    <a:pt x="74" y="15195"/>
                  </a:lnTo>
                  <a:lnTo>
                    <a:pt x="1812" y="15417"/>
                  </a:lnTo>
                  <a:lnTo>
                    <a:pt x="5361" y="15491"/>
                  </a:lnTo>
                  <a:lnTo>
                    <a:pt x="8947" y="14974"/>
                  </a:lnTo>
                  <a:lnTo>
                    <a:pt x="12386" y="13014"/>
                  </a:lnTo>
                  <a:lnTo>
                    <a:pt x="30464" y="2219"/>
                  </a:lnTo>
                  <a:lnTo>
                    <a:pt x="30686" y="1183"/>
                  </a:lnTo>
                  <a:lnTo>
                    <a:pt x="30686" y="222"/>
                  </a:lnTo>
                  <a:lnTo>
                    <a:pt x="30686" y="166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16" name="Google Shape;19816;p69"/>
            <p:cNvSpPr/>
            <p:nvPr/>
          </p:nvSpPr>
          <p:spPr>
            <a:xfrm>
              <a:off x="5577200" y="936850"/>
              <a:ext cx="168225" cy="97075"/>
            </a:xfrm>
            <a:custGeom>
              <a:avLst/>
              <a:gdLst/>
              <a:ahLst/>
              <a:cxnLst/>
              <a:rect l="l" t="t" r="r" b="b"/>
              <a:pathLst>
                <a:path w="6729" h="3883" extrusionOk="0">
                  <a:moveTo>
                    <a:pt x="4510" y="1"/>
                  </a:moveTo>
                  <a:lnTo>
                    <a:pt x="0" y="2589"/>
                  </a:lnTo>
                  <a:lnTo>
                    <a:pt x="2218" y="3883"/>
                  </a:lnTo>
                  <a:lnTo>
                    <a:pt x="6729" y="1295"/>
                  </a:lnTo>
                  <a:lnTo>
                    <a:pt x="45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17" name="Google Shape;19817;p69"/>
            <p:cNvSpPr/>
            <p:nvPr/>
          </p:nvSpPr>
          <p:spPr>
            <a:xfrm>
              <a:off x="5581800" y="987700"/>
              <a:ext cx="49950" cy="44375"/>
            </a:xfrm>
            <a:custGeom>
              <a:avLst/>
              <a:gdLst/>
              <a:ahLst/>
              <a:cxnLst/>
              <a:rect l="l" t="t" r="r" b="b"/>
              <a:pathLst>
                <a:path w="1998" h="1775" extrusionOk="0">
                  <a:moveTo>
                    <a:pt x="1" y="0"/>
                  </a:moveTo>
                  <a:lnTo>
                    <a:pt x="1" y="629"/>
                  </a:lnTo>
                  <a:lnTo>
                    <a:pt x="1997" y="1775"/>
                  </a:lnTo>
                  <a:lnTo>
                    <a:pt x="1997" y="11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18" name="Google Shape;19818;p69"/>
            <p:cNvSpPr/>
            <p:nvPr/>
          </p:nvSpPr>
          <p:spPr>
            <a:xfrm>
              <a:off x="5631725" y="954425"/>
              <a:ext cx="109075" cy="77650"/>
            </a:xfrm>
            <a:custGeom>
              <a:avLst/>
              <a:gdLst/>
              <a:ahLst/>
              <a:cxnLst/>
              <a:rect l="l" t="t" r="r" b="b"/>
              <a:pathLst>
                <a:path w="4363" h="3106" extrusionOk="0">
                  <a:moveTo>
                    <a:pt x="4363" y="0"/>
                  </a:moveTo>
                  <a:lnTo>
                    <a:pt x="0" y="2514"/>
                  </a:lnTo>
                  <a:lnTo>
                    <a:pt x="0" y="3106"/>
                  </a:lnTo>
                  <a:lnTo>
                    <a:pt x="4363" y="592"/>
                  </a:lnTo>
                  <a:lnTo>
                    <a:pt x="436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19" name="Google Shape;19819;p69"/>
            <p:cNvSpPr/>
            <p:nvPr/>
          </p:nvSpPr>
          <p:spPr>
            <a:xfrm>
              <a:off x="5581800" y="954425"/>
              <a:ext cx="159000" cy="68425"/>
            </a:xfrm>
            <a:custGeom>
              <a:avLst/>
              <a:gdLst/>
              <a:ahLst/>
              <a:cxnLst/>
              <a:rect l="l" t="t" r="r" b="b"/>
              <a:pathLst>
                <a:path w="6360" h="2737" extrusionOk="0">
                  <a:moveTo>
                    <a:pt x="6360" y="0"/>
                  </a:moveTo>
                  <a:lnTo>
                    <a:pt x="1997" y="2514"/>
                  </a:lnTo>
                  <a:lnTo>
                    <a:pt x="1" y="1331"/>
                  </a:lnTo>
                  <a:lnTo>
                    <a:pt x="1" y="1590"/>
                  </a:lnTo>
                  <a:lnTo>
                    <a:pt x="1997" y="2736"/>
                  </a:lnTo>
                  <a:lnTo>
                    <a:pt x="6360" y="222"/>
                  </a:lnTo>
                  <a:lnTo>
                    <a:pt x="6360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20" name="Google Shape;19820;p69"/>
            <p:cNvSpPr/>
            <p:nvPr/>
          </p:nvSpPr>
          <p:spPr>
            <a:xfrm>
              <a:off x="5581800" y="925775"/>
              <a:ext cx="159000" cy="91525"/>
            </a:xfrm>
            <a:custGeom>
              <a:avLst/>
              <a:gdLst/>
              <a:ahLst/>
              <a:cxnLst/>
              <a:rect l="l" t="t" r="r" b="b"/>
              <a:pathLst>
                <a:path w="6360" h="3661" extrusionOk="0">
                  <a:moveTo>
                    <a:pt x="4363" y="0"/>
                  </a:moveTo>
                  <a:lnTo>
                    <a:pt x="1" y="2477"/>
                  </a:lnTo>
                  <a:lnTo>
                    <a:pt x="1997" y="3660"/>
                  </a:lnTo>
                  <a:lnTo>
                    <a:pt x="6360" y="1146"/>
                  </a:lnTo>
                  <a:lnTo>
                    <a:pt x="4363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21" name="Google Shape;19821;p69"/>
            <p:cNvSpPr/>
            <p:nvPr/>
          </p:nvSpPr>
          <p:spPr>
            <a:xfrm>
              <a:off x="5577200" y="981225"/>
              <a:ext cx="55475" cy="38850"/>
            </a:xfrm>
            <a:custGeom>
              <a:avLst/>
              <a:gdLst/>
              <a:ahLst/>
              <a:cxnLst/>
              <a:rect l="l" t="t" r="r" b="b"/>
              <a:pathLst>
                <a:path w="2219" h="1554" extrusionOk="0">
                  <a:moveTo>
                    <a:pt x="0" y="0"/>
                  </a:moveTo>
                  <a:lnTo>
                    <a:pt x="0" y="259"/>
                  </a:lnTo>
                  <a:lnTo>
                    <a:pt x="2218" y="1553"/>
                  </a:lnTo>
                  <a:lnTo>
                    <a:pt x="2218" y="1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22" name="Google Shape;19822;p69"/>
            <p:cNvSpPr/>
            <p:nvPr/>
          </p:nvSpPr>
          <p:spPr>
            <a:xfrm>
              <a:off x="5632650" y="948875"/>
              <a:ext cx="112775" cy="71200"/>
            </a:xfrm>
            <a:custGeom>
              <a:avLst/>
              <a:gdLst/>
              <a:ahLst/>
              <a:cxnLst/>
              <a:rect l="l" t="t" r="r" b="b"/>
              <a:pathLst>
                <a:path w="4511" h="2848" extrusionOk="0">
                  <a:moveTo>
                    <a:pt x="4511" y="0"/>
                  </a:moveTo>
                  <a:lnTo>
                    <a:pt x="0" y="2588"/>
                  </a:lnTo>
                  <a:lnTo>
                    <a:pt x="0" y="2847"/>
                  </a:lnTo>
                  <a:lnTo>
                    <a:pt x="4511" y="259"/>
                  </a:lnTo>
                  <a:lnTo>
                    <a:pt x="451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23" name="Google Shape;19823;p69"/>
            <p:cNvSpPr/>
            <p:nvPr/>
          </p:nvSpPr>
          <p:spPr>
            <a:xfrm>
              <a:off x="5577200" y="916525"/>
              <a:ext cx="168225" cy="97075"/>
            </a:xfrm>
            <a:custGeom>
              <a:avLst/>
              <a:gdLst/>
              <a:ahLst/>
              <a:cxnLst/>
              <a:rect l="l" t="t" r="r" b="b"/>
              <a:pathLst>
                <a:path w="6729" h="3883" extrusionOk="0">
                  <a:moveTo>
                    <a:pt x="4510" y="1"/>
                  </a:moveTo>
                  <a:lnTo>
                    <a:pt x="0" y="2588"/>
                  </a:lnTo>
                  <a:lnTo>
                    <a:pt x="2218" y="3882"/>
                  </a:lnTo>
                  <a:lnTo>
                    <a:pt x="6729" y="1294"/>
                  </a:lnTo>
                  <a:lnTo>
                    <a:pt x="4510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24" name="Google Shape;19824;p69"/>
            <p:cNvSpPr/>
            <p:nvPr/>
          </p:nvSpPr>
          <p:spPr>
            <a:xfrm>
              <a:off x="5408050" y="1001550"/>
              <a:ext cx="101700" cy="59175"/>
            </a:xfrm>
            <a:custGeom>
              <a:avLst/>
              <a:gdLst/>
              <a:ahLst/>
              <a:cxnLst/>
              <a:rect l="l" t="t" r="r" b="b"/>
              <a:pathLst>
                <a:path w="4068" h="2367" extrusionOk="0">
                  <a:moveTo>
                    <a:pt x="2699" y="1"/>
                  </a:moveTo>
                  <a:lnTo>
                    <a:pt x="0" y="1591"/>
                  </a:lnTo>
                  <a:lnTo>
                    <a:pt x="1331" y="2367"/>
                  </a:lnTo>
                  <a:lnTo>
                    <a:pt x="4067" y="814"/>
                  </a:lnTo>
                  <a:lnTo>
                    <a:pt x="269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25" name="Google Shape;19825;p69"/>
            <p:cNvSpPr/>
            <p:nvPr/>
          </p:nvSpPr>
          <p:spPr>
            <a:xfrm>
              <a:off x="5410825" y="1023750"/>
              <a:ext cx="30525" cy="35125"/>
            </a:xfrm>
            <a:custGeom>
              <a:avLst/>
              <a:gdLst/>
              <a:ahLst/>
              <a:cxnLst/>
              <a:rect l="l" t="t" r="r" b="b"/>
              <a:pathLst>
                <a:path w="1221" h="1405" extrusionOk="0">
                  <a:moveTo>
                    <a:pt x="0" y="0"/>
                  </a:moveTo>
                  <a:lnTo>
                    <a:pt x="0" y="703"/>
                  </a:lnTo>
                  <a:lnTo>
                    <a:pt x="1220" y="1405"/>
                  </a:lnTo>
                  <a:lnTo>
                    <a:pt x="1220" y="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26" name="Google Shape;19826;p69"/>
            <p:cNvSpPr/>
            <p:nvPr/>
          </p:nvSpPr>
          <p:spPr>
            <a:xfrm>
              <a:off x="5441325" y="1003400"/>
              <a:ext cx="64725" cy="55475"/>
            </a:xfrm>
            <a:custGeom>
              <a:avLst/>
              <a:gdLst/>
              <a:ahLst/>
              <a:cxnLst/>
              <a:rect l="l" t="t" r="r" b="b"/>
              <a:pathLst>
                <a:path w="2589" h="2219" extrusionOk="0">
                  <a:moveTo>
                    <a:pt x="2588" y="1"/>
                  </a:moveTo>
                  <a:lnTo>
                    <a:pt x="0" y="1517"/>
                  </a:lnTo>
                  <a:lnTo>
                    <a:pt x="0" y="2219"/>
                  </a:lnTo>
                  <a:lnTo>
                    <a:pt x="2588" y="7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27" name="Google Shape;19827;p69"/>
            <p:cNvSpPr/>
            <p:nvPr/>
          </p:nvSpPr>
          <p:spPr>
            <a:xfrm>
              <a:off x="5410825" y="1003400"/>
              <a:ext cx="95225" cy="41625"/>
            </a:xfrm>
            <a:custGeom>
              <a:avLst/>
              <a:gdLst/>
              <a:ahLst/>
              <a:cxnLst/>
              <a:rect l="l" t="t" r="r" b="b"/>
              <a:pathLst>
                <a:path w="3809" h="1665" extrusionOk="0">
                  <a:moveTo>
                    <a:pt x="3808" y="1"/>
                  </a:moveTo>
                  <a:lnTo>
                    <a:pt x="1220" y="1517"/>
                  </a:lnTo>
                  <a:lnTo>
                    <a:pt x="0" y="814"/>
                  </a:lnTo>
                  <a:lnTo>
                    <a:pt x="0" y="962"/>
                  </a:lnTo>
                  <a:lnTo>
                    <a:pt x="1220" y="1664"/>
                  </a:lnTo>
                  <a:lnTo>
                    <a:pt x="3808" y="112"/>
                  </a:lnTo>
                  <a:lnTo>
                    <a:pt x="3808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28" name="Google Shape;19828;p69"/>
            <p:cNvSpPr/>
            <p:nvPr/>
          </p:nvSpPr>
          <p:spPr>
            <a:xfrm>
              <a:off x="5410825" y="985850"/>
              <a:ext cx="95225" cy="55475"/>
            </a:xfrm>
            <a:custGeom>
              <a:avLst/>
              <a:gdLst/>
              <a:ahLst/>
              <a:cxnLst/>
              <a:rect l="l" t="t" r="r" b="b"/>
              <a:pathLst>
                <a:path w="3809" h="2219" extrusionOk="0">
                  <a:moveTo>
                    <a:pt x="2662" y="0"/>
                  </a:moveTo>
                  <a:lnTo>
                    <a:pt x="0" y="1516"/>
                  </a:lnTo>
                  <a:lnTo>
                    <a:pt x="1220" y="2219"/>
                  </a:lnTo>
                  <a:lnTo>
                    <a:pt x="3808" y="703"/>
                  </a:lnTo>
                  <a:lnTo>
                    <a:pt x="2662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29" name="Google Shape;19829;p69"/>
            <p:cNvSpPr/>
            <p:nvPr/>
          </p:nvSpPr>
          <p:spPr>
            <a:xfrm>
              <a:off x="5408050" y="1019125"/>
              <a:ext cx="33300" cy="24050"/>
            </a:xfrm>
            <a:custGeom>
              <a:avLst/>
              <a:gdLst/>
              <a:ahLst/>
              <a:cxnLst/>
              <a:rect l="l" t="t" r="r" b="b"/>
              <a:pathLst>
                <a:path w="1332" h="962" extrusionOk="0">
                  <a:moveTo>
                    <a:pt x="0" y="0"/>
                  </a:moveTo>
                  <a:lnTo>
                    <a:pt x="0" y="185"/>
                  </a:lnTo>
                  <a:lnTo>
                    <a:pt x="1331" y="961"/>
                  </a:lnTo>
                  <a:lnTo>
                    <a:pt x="1331" y="7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30" name="Google Shape;19830;p69"/>
            <p:cNvSpPr/>
            <p:nvPr/>
          </p:nvSpPr>
          <p:spPr>
            <a:xfrm>
              <a:off x="5441325" y="999700"/>
              <a:ext cx="68425" cy="43475"/>
            </a:xfrm>
            <a:custGeom>
              <a:avLst/>
              <a:gdLst/>
              <a:ahLst/>
              <a:cxnLst/>
              <a:rect l="l" t="t" r="r" b="b"/>
              <a:pathLst>
                <a:path w="2737" h="1739" extrusionOk="0">
                  <a:moveTo>
                    <a:pt x="2736" y="1"/>
                  </a:moveTo>
                  <a:lnTo>
                    <a:pt x="0" y="1554"/>
                  </a:lnTo>
                  <a:lnTo>
                    <a:pt x="0" y="1738"/>
                  </a:lnTo>
                  <a:lnTo>
                    <a:pt x="2736" y="186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31" name="Google Shape;19831;p69"/>
            <p:cNvSpPr/>
            <p:nvPr/>
          </p:nvSpPr>
          <p:spPr>
            <a:xfrm>
              <a:off x="5408050" y="981225"/>
              <a:ext cx="101700" cy="57325"/>
            </a:xfrm>
            <a:custGeom>
              <a:avLst/>
              <a:gdLst/>
              <a:ahLst/>
              <a:cxnLst/>
              <a:rect l="l" t="t" r="r" b="b"/>
              <a:pathLst>
                <a:path w="4068" h="2293" extrusionOk="0">
                  <a:moveTo>
                    <a:pt x="2699" y="0"/>
                  </a:moveTo>
                  <a:lnTo>
                    <a:pt x="0" y="1516"/>
                  </a:lnTo>
                  <a:lnTo>
                    <a:pt x="1331" y="2293"/>
                  </a:lnTo>
                  <a:lnTo>
                    <a:pt x="4067" y="740"/>
                  </a:lnTo>
                  <a:lnTo>
                    <a:pt x="2699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32" name="Google Shape;19832;p69"/>
            <p:cNvSpPr/>
            <p:nvPr/>
          </p:nvSpPr>
          <p:spPr>
            <a:xfrm>
              <a:off x="5837825" y="788050"/>
              <a:ext cx="167325" cy="96150"/>
            </a:xfrm>
            <a:custGeom>
              <a:avLst/>
              <a:gdLst/>
              <a:ahLst/>
              <a:cxnLst/>
              <a:rect l="l" t="t" r="r" b="b"/>
              <a:pathLst>
                <a:path w="6693" h="3846" extrusionOk="0">
                  <a:moveTo>
                    <a:pt x="4474" y="1"/>
                  </a:moveTo>
                  <a:lnTo>
                    <a:pt x="1" y="2552"/>
                  </a:lnTo>
                  <a:lnTo>
                    <a:pt x="2219" y="3846"/>
                  </a:lnTo>
                  <a:lnTo>
                    <a:pt x="6692" y="1258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33" name="Google Shape;19833;p69"/>
            <p:cNvSpPr/>
            <p:nvPr/>
          </p:nvSpPr>
          <p:spPr>
            <a:xfrm>
              <a:off x="5842450" y="837950"/>
              <a:ext cx="49025" cy="43475"/>
            </a:xfrm>
            <a:custGeom>
              <a:avLst/>
              <a:gdLst/>
              <a:ahLst/>
              <a:cxnLst/>
              <a:rect l="l" t="t" r="r" b="b"/>
              <a:pathLst>
                <a:path w="1961" h="1739" extrusionOk="0">
                  <a:moveTo>
                    <a:pt x="1" y="1"/>
                  </a:moveTo>
                  <a:lnTo>
                    <a:pt x="1" y="593"/>
                  </a:lnTo>
                  <a:lnTo>
                    <a:pt x="1960" y="1739"/>
                  </a:lnTo>
                  <a:lnTo>
                    <a:pt x="1960" y="11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34" name="Google Shape;19834;p69"/>
            <p:cNvSpPr/>
            <p:nvPr/>
          </p:nvSpPr>
          <p:spPr>
            <a:xfrm>
              <a:off x="5891450" y="804700"/>
              <a:ext cx="109075" cy="76725"/>
            </a:xfrm>
            <a:custGeom>
              <a:avLst/>
              <a:gdLst/>
              <a:ahLst/>
              <a:cxnLst/>
              <a:rect l="l" t="t" r="r" b="b"/>
              <a:pathLst>
                <a:path w="4363" h="3069" extrusionOk="0">
                  <a:moveTo>
                    <a:pt x="4363" y="0"/>
                  </a:moveTo>
                  <a:lnTo>
                    <a:pt x="0" y="2477"/>
                  </a:lnTo>
                  <a:lnTo>
                    <a:pt x="0" y="3069"/>
                  </a:lnTo>
                  <a:lnTo>
                    <a:pt x="4363" y="592"/>
                  </a:lnTo>
                  <a:lnTo>
                    <a:pt x="436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35" name="Google Shape;19835;p69"/>
            <p:cNvSpPr/>
            <p:nvPr/>
          </p:nvSpPr>
          <p:spPr>
            <a:xfrm>
              <a:off x="5842450" y="804700"/>
              <a:ext cx="158075" cy="67475"/>
            </a:xfrm>
            <a:custGeom>
              <a:avLst/>
              <a:gdLst/>
              <a:ahLst/>
              <a:cxnLst/>
              <a:rect l="l" t="t" r="r" b="b"/>
              <a:pathLst>
                <a:path w="6323" h="2699" extrusionOk="0">
                  <a:moveTo>
                    <a:pt x="6323" y="0"/>
                  </a:moveTo>
                  <a:lnTo>
                    <a:pt x="1960" y="2477"/>
                  </a:lnTo>
                  <a:lnTo>
                    <a:pt x="1" y="1331"/>
                  </a:lnTo>
                  <a:lnTo>
                    <a:pt x="1" y="1590"/>
                  </a:lnTo>
                  <a:lnTo>
                    <a:pt x="1960" y="2699"/>
                  </a:lnTo>
                  <a:lnTo>
                    <a:pt x="6323" y="222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36" name="Google Shape;19836;p69"/>
            <p:cNvSpPr/>
            <p:nvPr/>
          </p:nvSpPr>
          <p:spPr>
            <a:xfrm>
              <a:off x="5842450" y="776950"/>
              <a:ext cx="158075" cy="89700"/>
            </a:xfrm>
            <a:custGeom>
              <a:avLst/>
              <a:gdLst/>
              <a:ahLst/>
              <a:cxnLst/>
              <a:rect l="l" t="t" r="r" b="b"/>
              <a:pathLst>
                <a:path w="6323" h="3588" extrusionOk="0">
                  <a:moveTo>
                    <a:pt x="4326" y="1"/>
                  </a:moveTo>
                  <a:lnTo>
                    <a:pt x="1" y="2441"/>
                  </a:lnTo>
                  <a:lnTo>
                    <a:pt x="1960" y="3587"/>
                  </a:lnTo>
                  <a:lnTo>
                    <a:pt x="6323" y="1110"/>
                  </a:lnTo>
                  <a:lnTo>
                    <a:pt x="4326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37" name="Google Shape;19837;p69"/>
            <p:cNvSpPr/>
            <p:nvPr/>
          </p:nvSpPr>
          <p:spPr>
            <a:xfrm>
              <a:off x="5837825" y="830575"/>
              <a:ext cx="55475" cy="39750"/>
            </a:xfrm>
            <a:custGeom>
              <a:avLst/>
              <a:gdLst/>
              <a:ahLst/>
              <a:cxnLst/>
              <a:rect l="l" t="t" r="r" b="b"/>
              <a:pathLst>
                <a:path w="2219" h="1590" extrusionOk="0">
                  <a:moveTo>
                    <a:pt x="1" y="0"/>
                  </a:moveTo>
                  <a:lnTo>
                    <a:pt x="1" y="296"/>
                  </a:lnTo>
                  <a:lnTo>
                    <a:pt x="2219" y="1590"/>
                  </a:lnTo>
                  <a:lnTo>
                    <a:pt x="2219" y="12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38" name="Google Shape;19838;p69"/>
            <p:cNvSpPr/>
            <p:nvPr/>
          </p:nvSpPr>
          <p:spPr>
            <a:xfrm>
              <a:off x="5893275" y="798225"/>
              <a:ext cx="111875" cy="72100"/>
            </a:xfrm>
            <a:custGeom>
              <a:avLst/>
              <a:gdLst/>
              <a:ahLst/>
              <a:cxnLst/>
              <a:rect l="l" t="t" r="r" b="b"/>
              <a:pathLst>
                <a:path w="4475" h="2884" extrusionOk="0">
                  <a:moveTo>
                    <a:pt x="4474" y="0"/>
                  </a:moveTo>
                  <a:lnTo>
                    <a:pt x="1" y="2588"/>
                  </a:lnTo>
                  <a:lnTo>
                    <a:pt x="1" y="2884"/>
                  </a:lnTo>
                  <a:lnTo>
                    <a:pt x="4474" y="296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39" name="Google Shape;19839;p69"/>
            <p:cNvSpPr/>
            <p:nvPr/>
          </p:nvSpPr>
          <p:spPr>
            <a:xfrm>
              <a:off x="5837825" y="767725"/>
              <a:ext cx="167325" cy="95225"/>
            </a:xfrm>
            <a:custGeom>
              <a:avLst/>
              <a:gdLst/>
              <a:ahLst/>
              <a:cxnLst/>
              <a:rect l="l" t="t" r="r" b="b"/>
              <a:pathLst>
                <a:path w="6693" h="3809" extrusionOk="0">
                  <a:moveTo>
                    <a:pt x="4474" y="0"/>
                  </a:moveTo>
                  <a:lnTo>
                    <a:pt x="1" y="2514"/>
                  </a:lnTo>
                  <a:lnTo>
                    <a:pt x="2219" y="3808"/>
                  </a:lnTo>
                  <a:lnTo>
                    <a:pt x="6692" y="1220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40" name="Google Shape;19840;p69"/>
            <p:cNvSpPr/>
            <p:nvPr/>
          </p:nvSpPr>
          <p:spPr>
            <a:xfrm>
              <a:off x="5366450" y="625375"/>
              <a:ext cx="774575" cy="444600"/>
            </a:xfrm>
            <a:custGeom>
              <a:avLst/>
              <a:gdLst/>
              <a:ahLst/>
              <a:cxnLst/>
              <a:rect l="l" t="t" r="r" b="b"/>
              <a:pathLst>
                <a:path w="30983" h="17784" extrusionOk="0">
                  <a:moveTo>
                    <a:pt x="28355" y="565"/>
                  </a:moveTo>
                  <a:cubicBezTo>
                    <a:pt x="28655" y="689"/>
                    <a:pt x="28951" y="834"/>
                    <a:pt x="29245" y="999"/>
                  </a:cubicBezTo>
                  <a:cubicBezTo>
                    <a:pt x="30381" y="1659"/>
                    <a:pt x="30973" y="2392"/>
                    <a:pt x="30982" y="3161"/>
                  </a:cubicBezTo>
                  <a:lnTo>
                    <a:pt x="30982" y="3161"/>
                  </a:lnTo>
                  <a:cubicBezTo>
                    <a:pt x="30982" y="3155"/>
                    <a:pt x="30982" y="3149"/>
                    <a:pt x="30982" y="3143"/>
                  </a:cubicBezTo>
                  <a:cubicBezTo>
                    <a:pt x="30982" y="2404"/>
                    <a:pt x="30428" y="1664"/>
                    <a:pt x="29281" y="999"/>
                  </a:cubicBezTo>
                  <a:cubicBezTo>
                    <a:pt x="28980" y="833"/>
                    <a:pt x="28670" y="689"/>
                    <a:pt x="28355" y="565"/>
                  </a:cubicBezTo>
                  <a:close/>
                  <a:moveTo>
                    <a:pt x="25474" y="1"/>
                  </a:moveTo>
                  <a:cubicBezTo>
                    <a:pt x="23255" y="1"/>
                    <a:pt x="21592" y="925"/>
                    <a:pt x="21592" y="925"/>
                  </a:cubicBezTo>
                  <a:lnTo>
                    <a:pt x="2921" y="11683"/>
                  </a:lnTo>
                  <a:cubicBezTo>
                    <a:pt x="1" y="13384"/>
                    <a:pt x="112" y="15676"/>
                    <a:pt x="223" y="17155"/>
                  </a:cubicBezTo>
                  <a:cubicBezTo>
                    <a:pt x="259" y="17377"/>
                    <a:pt x="259" y="17562"/>
                    <a:pt x="259" y="17747"/>
                  </a:cubicBezTo>
                  <a:lnTo>
                    <a:pt x="259" y="17784"/>
                  </a:lnTo>
                  <a:lnTo>
                    <a:pt x="2847" y="17784"/>
                  </a:lnTo>
                  <a:cubicBezTo>
                    <a:pt x="5251" y="17784"/>
                    <a:pt x="8319" y="17599"/>
                    <a:pt x="10722" y="16231"/>
                  </a:cubicBezTo>
                  <a:lnTo>
                    <a:pt x="29355" y="5435"/>
                  </a:lnTo>
                  <a:cubicBezTo>
                    <a:pt x="29429" y="5398"/>
                    <a:pt x="30982" y="4474"/>
                    <a:pt x="30982" y="3180"/>
                  </a:cubicBezTo>
                  <a:cubicBezTo>
                    <a:pt x="30982" y="3174"/>
                    <a:pt x="30982" y="3168"/>
                    <a:pt x="30982" y="3161"/>
                  </a:cubicBezTo>
                  <a:lnTo>
                    <a:pt x="30982" y="3161"/>
                  </a:lnTo>
                  <a:cubicBezTo>
                    <a:pt x="30966" y="4373"/>
                    <a:pt x="29392" y="5361"/>
                    <a:pt x="29392" y="5361"/>
                  </a:cubicBezTo>
                  <a:lnTo>
                    <a:pt x="10722" y="16120"/>
                  </a:lnTo>
                  <a:cubicBezTo>
                    <a:pt x="8319" y="17488"/>
                    <a:pt x="5288" y="17710"/>
                    <a:pt x="2884" y="17710"/>
                  </a:cubicBezTo>
                  <a:lnTo>
                    <a:pt x="407" y="17710"/>
                  </a:lnTo>
                  <a:cubicBezTo>
                    <a:pt x="407" y="17525"/>
                    <a:pt x="370" y="17340"/>
                    <a:pt x="370" y="17118"/>
                  </a:cubicBezTo>
                  <a:cubicBezTo>
                    <a:pt x="259" y="15676"/>
                    <a:pt x="186" y="13458"/>
                    <a:pt x="3032" y="11794"/>
                  </a:cubicBezTo>
                  <a:lnTo>
                    <a:pt x="21739" y="962"/>
                  </a:lnTo>
                  <a:cubicBezTo>
                    <a:pt x="21739" y="962"/>
                    <a:pt x="23403" y="38"/>
                    <a:pt x="25584" y="38"/>
                  </a:cubicBezTo>
                  <a:cubicBezTo>
                    <a:pt x="26538" y="38"/>
                    <a:pt x="27471" y="218"/>
                    <a:pt x="28355" y="565"/>
                  </a:cubicBezTo>
                  <a:lnTo>
                    <a:pt x="28355" y="565"/>
                  </a:lnTo>
                  <a:cubicBezTo>
                    <a:pt x="27446" y="189"/>
                    <a:pt x="26502" y="1"/>
                    <a:pt x="25474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41" name="Google Shape;19841;p69"/>
            <p:cNvSpPr/>
            <p:nvPr/>
          </p:nvSpPr>
          <p:spPr>
            <a:xfrm>
              <a:off x="5373275" y="853675"/>
              <a:ext cx="162350" cy="198750"/>
            </a:xfrm>
            <a:custGeom>
              <a:avLst/>
              <a:gdLst/>
              <a:ahLst/>
              <a:cxnLst/>
              <a:rect l="l" t="t" r="r" b="b"/>
              <a:pathLst>
                <a:path w="6494" h="7950" extrusionOk="0">
                  <a:moveTo>
                    <a:pt x="6272" y="0"/>
                  </a:moveTo>
                  <a:cubicBezTo>
                    <a:pt x="6272" y="0"/>
                    <a:pt x="2205" y="2293"/>
                    <a:pt x="1687" y="2773"/>
                  </a:cubicBezTo>
                  <a:cubicBezTo>
                    <a:pt x="85" y="4038"/>
                    <a:pt x="0" y="6158"/>
                    <a:pt x="51" y="7101"/>
                  </a:cubicBezTo>
                  <a:lnTo>
                    <a:pt x="51" y="7101"/>
                  </a:lnTo>
                  <a:cubicBezTo>
                    <a:pt x="82" y="6266"/>
                    <a:pt x="330" y="4952"/>
                    <a:pt x="1428" y="3808"/>
                  </a:cubicBezTo>
                  <a:cubicBezTo>
                    <a:pt x="1613" y="3587"/>
                    <a:pt x="6493" y="555"/>
                    <a:pt x="6493" y="555"/>
                  </a:cubicBezTo>
                  <a:lnTo>
                    <a:pt x="6272" y="0"/>
                  </a:lnTo>
                  <a:close/>
                  <a:moveTo>
                    <a:pt x="51" y="7101"/>
                  </a:moveTo>
                  <a:cubicBezTo>
                    <a:pt x="33" y="7616"/>
                    <a:pt x="97" y="7949"/>
                    <a:pt x="97" y="7949"/>
                  </a:cubicBezTo>
                  <a:lnTo>
                    <a:pt x="97" y="7579"/>
                  </a:lnTo>
                  <a:cubicBezTo>
                    <a:pt x="97" y="7579"/>
                    <a:pt x="68" y="7399"/>
                    <a:pt x="51" y="710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42" name="Google Shape;19842;p69"/>
            <p:cNvSpPr/>
            <p:nvPr/>
          </p:nvSpPr>
          <p:spPr>
            <a:xfrm>
              <a:off x="6015300" y="630000"/>
              <a:ext cx="93375" cy="100775"/>
            </a:xfrm>
            <a:custGeom>
              <a:avLst/>
              <a:gdLst/>
              <a:ahLst/>
              <a:cxnLst/>
              <a:rect l="l" t="t" r="r" b="b"/>
              <a:pathLst>
                <a:path w="3735" h="4031" extrusionOk="0">
                  <a:moveTo>
                    <a:pt x="1960" y="1"/>
                  </a:moveTo>
                  <a:lnTo>
                    <a:pt x="0" y="1110"/>
                  </a:lnTo>
                  <a:lnTo>
                    <a:pt x="0" y="4030"/>
                  </a:lnTo>
                  <a:lnTo>
                    <a:pt x="3734" y="1849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43" name="Google Shape;19843;p69"/>
            <p:cNvSpPr/>
            <p:nvPr/>
          </p:nvSpPr>
          <p:spPr>
            <a:xfrm>
              <a:off x="5976475" y="635550"/>
              <a:ext cx="38850" cy="95225"/>
            </a:xfrm>
            <a:custGeom>
              <a:avLst/>
              <a:gdLst/>
              <a:ahLst/>
              <a:cxnLst/>
              <a:rect l="l" t="t" r="r" b="b"/>
              <a:pathLst>
                <a:path w="1554" h="3809" extrusionOk="0">
                  <a:moveTo>
                    <a:pt x="0" y="0"/>
                  </a:moveTo>
                  <a:lnTo>
                    <a:pt x="0" y="2921"/>
                  </a:lnTo>
                  <a:lnTo>
                    <a:pt x="1553" y="3808"/>
                  </a:lnTo>
                  <a:lnTo>
                    <a:pt x="1553" y="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44" name="Google Shape;19844;p69"/>
            <p:cNvSpPr/>
            <p:nvPr/>
          </p:nvSpPr>
          <p:spPr>
            <a:xfrm>
              <a:off x="5976475" y="607825"/>
              <a:ext cx="87825" cy="49925"/>
            </a:xfrm>
            <a:custGeom>
              <a:avLst/>
              <a:gdLst/>
              <a:ahLst/>
              <a:cxnLst/>
              <a:rect l="l" t="t" r="r" b="b"/>
              <a:pathLst>
                <a:path w="3513" h="1997" extrusionOk="0">
                  <a:moveTo>
                    <a:pt x="1923" y="0"/>
                  </a:moveTo>
                  <a:lnTo>
                    <a:pt x="0" y="1109"/>
                  </a:lnTo>
                  <a:lnTo>
                    <a:pt x="1553" y="1997"/>
                  </a:lnTo>
                  <a:lnTo>
                    <a:pt x="3513" y="888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45" name="Google Shape;19845;p69"/>
            <p:cNvSpPr/>
            <p:nvPr/>
          </p:nvSpPr>
          <p:spPr>
            <a:xfrm>
              <a:off x="5996800" y="534800"/>
              <a:ext cx="49025" cy="111175"/>
            </a:xfrm>
            <a:custGeom>
              <a:avLst/>
              <a:gdLst/>
              <a:ahLst/>
              <a:cxnLst/>
              <a:rect l="l" t="t" r="r" b="b"/>
              <a:pathLst>
                <a:path w="1961" h="4447" extrusionOk="0">
                  <a:moveTo>
                    <a:pt x="1" y="1"/>
                  </a:moveTo>
                  <a:lnTo>
                    <a:pt x="1" y="3846"/>
                  </a:lnTo>
                  <a:cubicBezTo>
                    <a:pt x="1" y="3993"/>
                    <a:pt x="112" y="4141"/>
                    <a:pt x="296" y="4252"/>
                  </a:cubicBezTo>
                  <a:cubicBezTo>
                    <a:pt x="481" y="4382"/>
                    <a:pt x="722" y="4446"/>
                    <a:pt x="967" y="4446"/>
                  </a:cubicBezTo>
                  <a:cubicBezTo>
                    <a:pt x="1212" y="4446"/>
                    <a:pt x="1461" y="4382"/>
                    <a:pt x="1664" y="4252"/>
                  </a:cubicBezTo>
                  <a:cubicBezTo>
                    <a:pt x="1849" y="4141"/>
                    <a:pt x="1960" y="3993"/>
                    <a:pt x="1960" y="3846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46" name="Google Shape;19846;p69"/>
            <p:cNvSpPr/>
            <p:nvPr/>
          </p:nvSpPr>
          <p:spPr>
            <a:xfrm>
              <a:off x="5994950" y="521400"/>
              <a:ext cx="52725" cy="28675"/>
            </a:xfrm>
            <a:custGeom>
              <a:avLst/>
              <a:gdLst/>
              <a:ahLst/>
              <a:cxnLst/>
              <a:rect l="l" t="t" r="r" b="b"/>
              <a:pathLst>
                <a:path w="2109" h="1147" extrusionOk="0">
                  <a:moveTo>
                    <a:pt x="1041" y="1"/>
                  </a:moveTo>
                  <a:cubicBezTo>
                    <a:pt x="796" y="1"/>
                    <a:pt x="555" y="56"/>
                    <a:pt x="370" y="167"/>
                  </a:cubicBezTo>
                  <a:cubicBezTo>
                    <a:pt x="1" y="426"/>
                    <a:pt x="1" y="721"/>
                    <a:pt x="370" y="980"/>
                  </a:cubicBezTo>
                  <a:cubicBezTo>
                    <a:pt x="574" y="1091"/>
                    <a:pt x="823" y="1147"/>
                    <a:pt x="1068" y="1147"/>
                  </a:cubicBezTo>
                  <a:cubicBezTo>
                    <a:pt x="1313" y="1147"/>
                    <a:pt x="1554" y="1091"/>
                    <a:pt x="1738" y="980"/>
                  </a:cubicBezTo>
                  <a:cubicBezTo>
                    <a:pt x="2108" y="721"/>
                    <a:pt x="2108" y="426"/>
                    <a:pt x="1738" y="167"/>
                  </a:cubicBezTo>
                  <a:cubicBezTo>
                    <a:pt x="1535" y="56"/>
                    <a:pt x="1286" y="1"/>
                    <a:pt x="1041" y="1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47" name="Google Shape;19847;p69"/>
            <p:cNvSpPr/>
            <p:nvPr/>
          </p:nvSpPr>
          <p:spPr>
            <a:xfrm>
              <a:off x="5996800" y="546825"/>
              <a:ext cx="49025" cy="26350"/>
            </a:xfrm>
            <a:custGeom>
              <a:avLst/>
              <a:gdLst/>
              <a:ahLst/>
              <a:cxnLst/>
              <a:rect l="l" t="t" r="r" b="b"/>
              <a:pathLst>
                <a:path w="1961" h="1054" extrusionOk="0">
                  <a:moveTo>
                    <a:pt x="1" y="0"/>
                  </a:moveTo>
                  <a:lnTo>
                    <a:pt x="1" y="444"/>
                  </a:lnTo>
                  <a:cubicBezTo>
                    <a:pt x="1" y="592"/>
                    <a:pt x="112" y="740"/>
                    <a:pt x="296" y="888"/>
                  </a:cubicBezTo>
                  <a:cubicBezTo>
                    <a:pt x="481" y="998"/>
                    <a:pt x="722" y="1054"/>
                    <a:pt x="967" y="1054"/>
                  </a:cubicBezTo>
                  <a:cubicBezTo>
                    <a:pt x="1212" y="1054"/>
                    <a:pt x="1461" y="998"/>
                    <a:pt x="1664" y="888"/>
                  </a:cubicBezTo>
                  <a:cubicBezTo>
                    <a:pt x="1849" y="777"/>
                    <a:pt x="1960" y="629"/>
                    <a:pt x="1960" y="444"/>
                  </a:cubicBezTo>
                  <a:lnTo>
                    <a:pt x="1960" y="0"/>
                  </a:lnTo>
                  <a:cubicBezTo>
                    <a:pt x="1960" y="185"/>
                    <a:pt x="1849" y="333"/>
                    <a:pt x="1664" y="407"/>
                  </a:cubicBezTo>
                  <a:cubicBezTo>
                    <a:pt x="1480" y="518"/>
                    <a:pt x="1239" y="573"/>
                    <a:pt x="994" y="573"/>
                  </a:cubicBezTo>
                  <a:cubicBezTo>
                    <a:pt x="749" y="573"/>
                    <a:pt x="500" y="518"/>
                    <a:pt x="296" y="407"/>
                  </a:cubicBezTo>
                  <a:cubicBezTo>
                    <a:pt x="112" y="333"/>
                    <a:pt x="1" y="185"/>
                    <a:pt x="1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48" name="Google Shape;19848;p69"/>
            <p:cNvSpPr/>
            <p:nvPr/>
          </p:nvSpPr>
          <p:spPr>
            <a:xfrm>
              <a:off x="5996800" y="576400"/>
              <a:ext cx="49025" cy="69575"/>
            </a:xfrm>
            <a:custGeom>
              <a:avLst/>
              <a:gdLst/>
              <a:ahLst/>
              <a:cxnLst/>
              <a:rect l="l" t="t" r="r" b="b"/>
              <a:pathLst>
                <a:path w="1961" h="2783" extrusionOk="0">
                  <a:moveTo>
                    <a:pt x="1" y="0"/>
                  </a:moveTo>
                  <a:lnTo>
                    <a:pt x="1" y="2182"/>
                  </a:lnTo>
                  <a:cubicBezTo>
                    <a:pt x="1" y="2329"/>
                    <a:pt x="112" y="2477"/>
                    <a:pt x="296" y="2588"/>
                  </a:cubicBezTo>
                  <a:cubicBezTo>
                    <a:pt x="481" y="2718"/>
                    <a:pt x="722" y="2782"/>
                    <a:pt x="967" y="2782"/>
                  </a:cubicBezTo>
                  <a:cubicBezTo>
                    <a:pt x="1212" y="2782"/>
                    <a:pt x="1461" y="2718"/>
                    <a:pt x="1664" y="2588"/>
                  </a:cubicBezTo>
                  <a:cubicBezTo>
                    <a:pt x="1849" y="2514"/>
                    <a:pt x="1960" y="2366"/>
                    <a:pt x="1960" y="2182"/>
                  </a:cubicBezTo>
                  <a:lnTo>
                    <a:pt x="1960" y="74"/>
                  </a:lnTo>
                  <a:cubicBezTo>
                    <a:pt x="1960" y="185"/>
                    <a:pt x="1849" y="333"/>
                    <a:pt x="1664" y="444"/>
                  </a:cubicBezTo>
                  <a:cubicBezTo>
                    <a:pt x="1480" y="555"/>
                    <a:pt x="1239" y="610"/>
                    <a:pt x="994" y="610"/>
                  </a:cubicBezTo>
                  <a:cubicBezTo>
                    <a:pt x="749" y="610"/>
                    <a:pt x="500" y="555"/>
                    <a:pt x="296" y="444"/>
                  </a:cubicBezTo>
                  <a:cubicBezTo>
                    <a:pt x="112" y="333"/>
                    <a:pt x="1" y="185"/>
                    <a:pt x="1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49" name="Google Shape;19849;p69"/>
            <p:cNvSpPr/>
            <p:nvPr/>
          </p:nvSpPr>
          <p:spPr>
            <a:xfrm>
              <a:off x="5999575" y="523950"/>
              <a:ext cx="44400" cy="23575"/>
            </a:xfrm>
            <a:custGeom>
              <a:avLst/>
              <a:gdLst/>
              <a:ahLst/>
              <a:cxnLst/>
              <a:rect l="l" t="t" r="r" b="b"/>
              <a:pathLst>
                <a:path w="1776" h="943" extrusionOk="0">
                  <a:moveTo>
                    <a:pt x="888" y="0"/>
                  </a:moveTo>
                  <a:cubicBezTo>
                    <a:pt x="675" y="0"/>
                    <a:pt x="463" y="46"/>
                    <a:pt x="296" y="139"/>
                  </a:cubicBezTo>
                  <a:cubicBezTo>
                    <a:pt x="1" y="324"/>
                    <a:pt x="1" y="619"/>
                    <a:pt x="296" y="804"/>
                  </a:cubicBezTo>
                  <a:cubicBezTo>
                    <a:pt x="463" y="897"/>
                    <a:pt x="675" y="943"/>
                    <a:pt x="888" y="943"/>
                  </a:cubicBezTo>
                  <a:cubicBezTo>
                    <a:pt x="1101" y="943"/>
                    <a:pt x="1313" y="897"/>
                    <a:pt x="1479" y="804"/>
                  </a:cubicBezTo>
                  <a:cubicBezTo>
                    <a:pt x="1775" y="619"/>
                    <a:pt x="1775" y="324"/>
                    <a:pt x="1479" y="139"/>
                  </a:cubicBezTo>
                  <a:cubicBezTo>
                    <a:pt x="1313" y="46"/>
                    <a:pt x="1101" y="0"/>
                    <a:pt x="888" y="0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50" name="Google Shape;19850;p69"/>
            <p:cNvSpPr/>
            <p:nvPr/>
          </p:nvSpPr>
          <p:spPr>
            <a:xfrm>
              <a:off x="5853550" y="663275"/>
              <a:ext cx="238475" cy="137750"/>
            </a:xfrm>
            <a:custGeom>
              <a:avLst/>
              <a:gdLst/>
              <a:ahLst/>
              <a:cxnLst/>
              <a:rect l="l" t="t" r="r" b="b"/>
              <a:pathLst>
                <a:path w="9539" h="5510" extrusionOk="0">
                  <a:moveTo>
                    <a:pt x="2588" y="1"/>
                  </a:moveTo>
                  <a:lnTo>
                    <a:pt x="0" y="1516"/>
                  </a:lnTo>
                  <a:lnTo>
                    <a:pt x="6951" y="5509"/>
                  </a:lnTo>
                  <a:lnTo>
                    <a:pt x="9539" y="3993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51" name="Google Shape;19851;p69"/>
            <p:cNvSpPr/>
            <p:nvPr/>
          </p:nvSpPr>
          <p:spPr>
            <a:xfrm>
              <a:off x="5858175" y="590250"/>
              <a:ext cx="12950" cy="114400"/>
            </a:xfrm>
            <a:custGeom>
              <a:avLst/>
              <a:gdLst/>
              <a:ahLst/>
              <a:cxnLst/>
              <a:rect l="l" t="t" r="r" b="b"/>
              <a:pathLst>
                <a:path w="518" h="4576" extrusionOk="0">
                  <a:moveTo>
                    <a:pt x="0" y="1"/>
                  </a:moveTo>
                  <a:lnTo>
                    <a:pt x="0" y="4437"/>
                  </a:lnTo>
                  <a:cubicBezTo>
                    <a:pt x="0" y="4511"/>
                    <a:pt x="37" y="4548"/>
                    <a:pt x="111" y="4548"/>
                  </a:cubicBezTo>
                  <a:cubicBezTo>
                    <a:pt x="148" y="4567"/>
                    <a:pt x="213" y="4576"/>
                    <a:pt x="282" y="4576"/>
                  </a:cubicBezTo>
                  <a:cubicBezTo>
                    <a:pt x="351" y="4576"/>
                    <a:pt x="425" y="4567"/>
                    <a:pt x="481" y="4548"/>
                  </a:cubicBezTo>
                  <a:cubicBezTo>
                    <a:pt x="481" y="4511"/>
                    <a:pt x="518" y="4511"/>
                    <a:pt x="518" y="4437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52" name="Google Shape;19852;p69"/>
            <p:cNvSpPr/>
            <p:nvPr/>
          </p:nvSpPr>
          <p:spPr>
            <a:xfrm>
              <a:off x="5857250" y="5865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259" y="1"/>
                  </a:moveTo>
                  <a:cubicBezTo>
                    <a:pt x="111" y="1"/>
                    <a:pt x="0" y="75"/>
                    <a:pt x="0" y="149"/>
                  </a:cubicBezTo>
                  <a:cubicBezTo>
                    <a:pt x="0" y="223"/>
                    <a:pt x="111" y="297"/>
                    <a:pt x="259" y="297"/>
                  </a:cubicBezTo>
                  <a:cubicBezTo>
                    <a:pt x="407" y="297"/>
                    <a:pt x="555" y="223"/>
                    <a:pt x="555" y="149"/>
                  </a:cubicBezTo>
                  <a:cubicBezTo>
                    <a:pt x="555" y="75"/>
                    <a:pt x="407" y="1"/>
                    <a:pt x="259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53" name="Google Shape;19853;p69"/>
            <p:cNvSpPr/>
            <p:nvPr/>
          </p:nvSpPr>
          <p:spPr>
            <a:xfrm>
              <a:off x="5913625" y="557900"/>
              <a:ext cx="12950" cy="114400"/>
            </a:xfrm>
            <a:custGeom>
              <a:avLst/>
              <a:gdLst/>
              <a:ahLst/>
              <a:cxnLst/>
              <a:rect l="l" t="t" r="r" b="b"/>
              <a:pathLst>
                <a:path w="518" h="4576" extrusionOk="0">
                  <a:moveTo>
                    <a:pt x="0" y="1"/>
                  </a:moveTo>
                  <a:lnTo>
                    <a:pt x="0" y="4437"/>
                  </a:lnTo>
                  <a:cubicBezTo>
                    <a:pt x="0" y="4511"/>
                    <a:pt x="37" y="4548"/>
                    <a:pt x="74" y="4548"/>
                  </a:cubicBezTo>
                  <a:cubicBezTo>
                    <a:pt x="130" y="4567"/>
                    <a:pt x="204" y="4576"/>
                    <a:pt x="273" y="4576"/>
                  </a:cubicBezTo>
                  <a:cubicBezTo>
                    <a:pt x="342" y="4576"/>
                    <a:pt x="407" y="4567"/>
                    <a:pt x="444" y="4548"/>
                  </a:cubicBezTo>
                  <a:cubicBezTo>
                    <a:pt x="518" y="4511"/>
                    <a:pt x="518" y="4511"/>
                    <a:pt x="518" y="4437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54" name="Google Shape;19854;p69"/>
            <p:cNvSpPr/>
            <p:nvPr/>
          </p:nvSpPr>
          <p:spPr>
            <a:xfrm>
              <a:off x="5913625" y="553750"/>
              <a:ext cx="13875" cy="7650"/>
            </a:xfrm>
            <a:custGeom>
              <a:avLst/>
              <a:gdLst/>
              <a:ahLst/>
              <a:cxnLst/>
              <a:rect l="l" t="t" r="r" b="b"/>
              <a:pathLst>
                <a:path w="555" h="306" extrusionOk="0">
                  <a:moveTo>
                    <a:pt x="282" y="0"/>
                  </a:moveTo>
                  <a:cubicBezTo>
                    <a:pt x="213" y="0"/>
                    <a:pt x="148" y="19"/>
                    <a:pt x="111" y="56"/>
                  </a:cubicBezTo>
                  <a:cubicBezTo>
                    <a:pt x="0" y="130"/>
                    <a:pt x="0" y="204"/>
                    <a:pt x="111" y="278"/>
                  </a:cubicBezTo>
                  <a:cubicBezTo>
                    <a:pt x="148" y="296"/>
                    <a:pt x="213" y="306"/>
                    <a:pt x="282" y="306"/>
                  </a:cubicBezTo>
                  <a:cubicBezTo>
                    <a:pt x="352" y="306"/>
                    <a:pt x="426" y="296"/>
                    <a:pt x="481" y="278"/>
                  </a:cubicBezTo>
                  <a:cubicBezTo>
                    <a:pt x="555" y="241"/>
                    <a:pt x="555" y="130"/>
                    <a:pt x="481" y="56"/>
                  </a:cubicBezTo>
                  <a:cubicBezTo>
                    <a:pt x="426" y="19"/>
                    <a:pt x="352" y="0"/>
                    <a:pt x="282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55" name="Google Shape;19855;p69"/>
            <p:cNvSpPr/>
            <p:nvPr/>
          </p:nvSpPr>
          <p:spPr>
            <a:xfrm>
              <a:off x="5899750" y="625375"/>
              <a:ext cx="64725" cy="37000"/>
            </a:xfrm>
            <a:custGeom>
              <a:avLst/>
              <a:gdLst/>
              <a:ahLst/>
              <a:cxnLst/>
              <a:rect l="l" t="t" r="r" b="b"/>
              <a:pathLst>
                <a:path w="2589" h="1480" extrusionOk="0">
                  <a:moveTo>
                    <a:pt x="1664" y="1"/>
                  </a:moveTo>
                  <a:lnTo>
                    <a:pt x="1" y="962"/>
                  </a:lnTo>
                  <a:lnTo>
                    <a:pt x="925" y="1480"/>
                  </a:lnTo>
                  <a:lnTo>
                    <a:pt x="2589" y="518"/>
                  </a:lnTo>
                  <a:lnTo>
                    <a:pt x="1664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56" name="Google Shape;19856;p69"/>
            <p:cNvSpPr/>
            <p:nvPr/>
          </p:nvSpPr>
          <p:spPr>
            <a:xfrm>
              <a:off x="5899750" y="617050"/>
              <a:ext cx="102625" cy="156250"/>
            </a:xfrm>
            <a:custGeom>
              <a:avLst/>
              <a:gdLst/>
              <a:ahLst/>
              <a:cxnLst/>
              <a:rect l="l" t="t" r="r" b="b"/>
              <a:pathLst>
                <a:path w="4105" h="6250" extrusionOk="0">
                  <a:moveTo>
                    <a:pt x="925" y="1"/>
                  </a:moveTo>
                  <a:lnTo>
                    <a:pt x="925" y="1813"/>
                  </a:lnTo>
                  <a:lnTo>
                    <a:pt x="1" y="1295"/>
                  </a:lnTo>
                  <a:lnTo>
                    <a:pt x="1" y="3846"/>
                  </a:lnTo>
                  <a:lnTo>
                    <a:pt x="4105" y="6249"/>
                  </a:lnTo>
                  <a:lnTo>
                    <a:pt x="4105" y="3698"/>
                  </a:lnTo>
                  <a:lnTo>
                    <a:pt x="3254" y="3144"/>
                  </a:lnTo>
                  <a:lnTo>
                    <a:pt x="3254" y="1332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57" name="Google Shape;19857;p69"/>
            <p:cNvSpPr/>
            <p:nvPr/>
          </p:nvSpPr>
          <p:spPr>
            <a:xfrm>
              <a:off x="5928400" y="630000"/>
              <a:ext cx="6500" cy="12975"/>
            </a:xfrm>
            <a:custGeom>
              <a:avLst/>
              <a:gdLst/>
              <a:ahLst/>
              <a:cxnLst/>
              <a:rect l="l" t="t" r="r" b="b"/>
              <a:pathLst>
                <a:path w="260" h="519" extrusionOk="0">
                  <a:moveTo>
                    <a:pt x="1" y="1"/>
                  </a:moveTo>
                  <a:lnTo>
                    <a:pt x="1" y="370"/>
                  </a:lnTo>
                  <a:lnTo>
                    <a:pt x="260" y="518"/>
                  </a:lnTo>
                  <a:lnTo>
                    <a:pt x="260" y="407"/>
                  </a:lnTo>
                  <a:lnTo>
                    <a:pt x="75" y="333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58" name="Google Shape;19858;p69"/>
            <p:cNvSpPr/>
            <p:nvPr/>
          </p:nvSpPr>
          <p:spPr>
            <a:xfrm>
              <a:off x="5930250" y="630925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1"/>
                  </a:moveTo>
                  <a:lnTo>
                    <a:pt x="1" y="296"/>
                  </a:lnTo>
                  <a:lnTo>
                    <a:pt x="186" y="370"/>
                  </a:lnTo>
                  <a:lnTo>
                    <a:pt x="186" y="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59" name="Google Shape;19859;p69"/>
            <p:cNvSpPr/>
            <p:nvPr/>
          </p:nvSpPr>
          <p:spPr>
            <a:xfrm>
              <a:off x="5928400" y="650325"/>
              <a:ext cx="6500" cy="12975"/>
            </a:xfrm>
            <a:custGeom>
              <a:avLst/>
              <a:gdLst/>
              <a:ahLst/>
              <a:cxnLst/>
              <a:rect l="l" t="t" r="r" b="b"/>
              <a:pathLst>
                <a:path w="260" h="519" extrusionOk="0">
                  <a:moveTo>
                    <a:pt x="1" y="1"/>
                  </a:moveTo>
                  <a:lnTo>
                    <a:pt x="1" y="334"/>
                  </a:lnTo>
                  <a:lnTo>
                    <a:pt x="260" y="519"/>
                  </a:lnTo>
                  <a:lnTo>
                    <a:pt x="260" y="445"/>
                  </a:lnTo>
                  <a:lnTo>
                    <a:pt x="75" y="334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60" name="Google Shape;19860;p69"/>
            <p:cNvSpPr/>
            <p:nvPr/>
          </p:nvSpPr>
          <p:spPr>
            <a:xfrm>
              <a:off x="5930250" y="651250"/>
              <a:ext cx="4650" cy="10200"/>
            </a:xfrm>
            <a:custGeom>
              <a:avLst/>
              <a:gdLst/>
              <a:ahLst/>
              <a:cxnLst/>
              <a:rect l="l" t="t" r="r" b="b"/>
              <a:pathLst>
                <a:path w="186" h="408" extrusionOk="0">
                  <a:moveTo>
                    <a:pt x="1" y="1"/>
                  </a:moveTo>
                  <a:lnTo>
                    <a:pt x="1" y="297"/>
                  </a:lnTo>
                  <a:lnTo>
                    <a:pt x="186" y="408"/>
                  </a:lnTo>
                  <a:lnTo>
                    <a:pt x="186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61" name="Google Shape;19861;p69"/>
            <p:cNvSpPr/>
            <p:nvPr/>
          </p:nvSpPr>
          <p:spPr>
            <a:xfrm>
              <a:off x="5968150" y="653100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1" y="1"/>
                  </a:moveTo>
                  <a:lnTo>
                    <a:pt x="1" y="334"/>
                  </a:lnTo>
                  <a:lnTo>
                    <a:pt x="222" y="444"/>
                  </a:lnTo>
                  <a:lnTo>
                    <a:pt x="222" y="408"/>
                  </a:lnTo>
                  <a:lnTo>
                    <a:pt x="38" y="334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62" name="Google Shape;19862;p69"/>
            <p:cNvSpPr/>
            <p:nvPr/>
          </p:nvSpPr>
          <p:spPr>
            <a:xfrm>
              <a:off x="5969075" y="654025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1"/>
                  </a:moveTo>
                  <a:lnTo>
                    <a:pt x="1" y="297"/>
                  </a:lnTo>
                  <a:lnTo>
                    <a:pt x="185" y="371"/>
                  </a:lnTo>
                  <a:lnTo>
                    <a:pt x="185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63" name="Google Shape;19863;p69"/>
            <p:cNvSpPr/>
            <p:nvPr/>
          </p:nvSpPr>
          <p:spPr>
            <a:xfrm>
              <a:off x="5948750" y="641100"/>
              <a:ext cx="5575" cy="12950"/>
            </a:xfrm>
            <a:custGeom>
              <a:avLst/>
              <a:gdLst/>
              <a:ahLst/>
              <a:cxnLst/>
              <a:rect l="l" t="t" r="r" b="b"/>
              <a:pathLst>
                <a:path w="223" h="518" extrusionOk="0">
                  <a:moveTo>
                    <a:pt x="0" y="0"/>
                  </a:moveTo>
                  <a:lnTo>
                    <a:pt x="0" y="370"/>
                  </a:lnTo>
                  <a:lnTo>
                    <a:pt x="222" y="518"/>
                  </a:lnTo>
                  <a:lnTo>
                    <a:pt x="222" y="407"/>
                  </a:lnTo>
                  <a:lnTo>
                    <a:pt x="37" y="333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64" name="Google Shape;19864;p69"/>
            <p:cNvSpPr/>
            <p:nvPr/>
          </p:nvSpPr>
          <p:spPr>
            <a:xfrm>
              <a:off x="5949675" y="642950"/>
              <a:ext cx="4650" cy="8325"/>
            </a:xfrm>
            <a:custGeom>
              <a:avLst/>
              <a:gdLst/>
              <a:ahLst/>
              <a:cxnLst/>
              <a:rect l="l" t="t" r="r" b="b"/>
              <a:pathLst>
                <a:path w="186" h="333" extrusionOk="0">
                  <a:moveTo>
                    <a:pt x="0" y="0"/>
                  </a:moveTo>
                  <a:lnTo>
                    <a:pt x="0" y="259"/>
                  </a:lnTo>
                  <a:lnTo>
                    <a:pt x="185" y="333"/>
                  </a:lnTo>
                  <a:lnTo>
                    <a:pt x="185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65" name="Google Shape;19865;p69"/>
            <p:cNvSpPr/>
            <p:nvPr/>
          </p:nvSpPr>
          <p:spPr>
            <a:xfrm>
              <a:off x="5928400" y="673450"/>
              <a:ext cx="6500" cy="12950"/>
            </a:xfrm>
            <a:custGeom>
              <a:avLst/>
              <a:gdLst/>
              <a:ahLst/>
              <a:cxnLst/>
              <a:rect l="l" t="t" r="r" b="b"/>
              <a:pathLst>
                <a:path w="260" h="518" extrusionOk="0">
                  <a:moveTo>
                    <a:pt x="1" y="0"/>
                  </a:moveTo>
                  <a:lnTo>
                    <a:pt x="1" y="370"/>
                  </a:lnTo>
                  <a:lnTo>
                    <a:pt x="260" y="518"/>
                  </a:lnTo>
                  <a:lnTo>
                    <a:pt x="260" y="444"/>
                  </a:lnTo>
                  <a:lnTo>
                    <a:pt x="75" y="333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66" name="Google Shape;19866;p69"/>
            <p:cNvSpPr/>
            <p:nvPr/>
          </p:nvSpPr>
          <p:spPr>
            <a:xfrm>
              <a:off x="5930250" y="674375"/>
              <a:ext cx="4650" cy="10175"/>
            </a:xfrm>
            <a:custGeom>
              <a:avLst/>
              <a:gdLst/>
              <a:ahLst/>
              <a:cxnLst/>
              <a:rect l="l" t="t" r="r" b="b"/>
              <a:pathLst>
                <a:path w="186" h="407" extrusionOk="0">
                  <a:moveTo>
                    <a:pt x="1" y="0"/>
                  </a:moveTo>
                  <a:lnTo>
                    <a:pt x="1" y="296"/>
                  </a:lnTo>
                  <a:lnTo>
                    <a:pt x="186" y="407"/>
                  </a:lnTo>
                  <a:lnTo>
                    <a:pt x="186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67" name="Google Shape;19867;p69"/>
            <p:cNvSpPr/>
            <p:nvPr/>
          </p:nvSpPr>
          <p:spPr>
            <a:xfrm>
              <a:off x="5968150" y="696550"/>
              <a:ext cx="5575" cy="12975"/>
            </a:xfrm>
            <a:custGeom>
              <a:avLst/>
              <a:gdLst/>
              <a:ahLst/>
              <a:cxnLst/>
              <a:rect l="l" t="t" r="r" b="b"/>
              <a:pathLst>
                <a:path w="223" h="519" extrusionOk="0">
                  <a:moveTo>
                    <a:pt x="1" y="0"/>
                  </a:moveTo>
                  <a:lnTo>
                    <a:pt x="1" y="370"/>
                  </a:lnTo>
                  <a:lnTo>
                    <a:pt x="222" y="518"/>
                  </a:lnTo>
                  <a:lnTo>
                    <a:pt x="222" y="444"/>
                  </a:lnTo>
                  <a:lnTo>
                    <a:pt x="38" y="333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68" name="Google Shape;19868;p69"/>
            <p:cNvSpPr/>
            <p:nvPr/>
          </p:nvSpPr>
          <p:spPr>
            <a:xfrm>
              <a:off x="5969075" y="697475"/>
              <a:ext cx="4650" cy="10200"/>
            </a:xfrm>
            <a:custGeom>
              <a:avLst/>
              <a:gdLst/>
              <a:ahLst/>
              <a:cxnLst/>
              <a:rect l="l" t="t" r="r" b="b"/>
              <a:pathLst>
                <a:path w="186" h="408" extrusionOk="0">
                  <a:moveTo>
                    <a:pt x="1" y="0"/>
                  </a:moveTo>
                  <a:lnTo>
                    <a:pt x="1" y="296"/>
                  </a:lnTo>
                  <a:lnTo>
                    <a:pt x="185" y="407"/>
                  </a:lnTo>
                  <a:lnTo>
                    <a:pt x="185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69" name="Google Shape;19869;p69"/>
            <p:cNvSpPr/>
            <p:nvPr/>
          </p:nvSpPr>
          <p:spPr>
            <a:xfrm>
              <a:off x="5948750" y="685450"/>
              <a:ext cx="5575" cy="12050"/>
            </a:xfrm>
            <a:custGeom>
              <a:avLst/>
              <a:gdLst/>
              <a:ahLst/>
              <a:cxnLst/>
              <a:rect l="l" t="t" r="r" b="b"/>
              <a:pathLst>
                <a:path w="223" h="482" extrusionOk="0">
                  <a:moveTo>
                    <a:pt x="0" y="1"/>
                  </a:moveTo>
                  <a:lnTo>
                    <a:pt x="0" y="371"/>
                  </a:lnTo>
                  <a:lnTo>
                    <a:pt x="222" y="481"/>
                  </a:lnTo>
                  <a:lnTo>
                    <a:pt x="222" y="408"/>
                  </a:lnTo>
                  <a:lnTo>
                    <a:pt x="37" y="334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70" name="Google Shape;19870;p69"/>
            <p:cNvSpPr/>
            <p:nvPr/>
          </p:nvSpPr>
          <p:spPr>
            <a:xfrm>
              <a:off x="5949675" y="686375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0" y="1"/>
                  </a:moveTo>
                  <a:lnTo>
                    <a:pt x="0" y="297"/>
                  </a:lnTo>
                  <a:lnTo>
                    <a:pt x="185" y="371"/>
                  </a:lnTo>
                  <a:lnTo>
                    <a:pt x="185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71" name="Google Shape;19871;p69"/>
            <p:cNvSpPr/>
            <p:nvPr/>
          </p:nvSpPr>
          <p:spPr>
            <a:xfrm>
              <a:off x="5909000" y="662350"/>
              <a:ext cx="5575" cy="12050"/>
            </a:xfrm>
            <a:custGeom>
              <a:avLst/>
              <a:gdLst/>
              <a:ahLst/>
              <a:cxnLst/>
              <a:rect l="l" t="t" r="r" b="b"/>
              <a:pathLst>
                <a:path w="223" h="482" extrusionOk="0">
                  <a:moveTo>
                    <a:pt x="0" y="1"/>
                  </a:moveTo>
                  <a:lnTo>
                    <a:pt x="0" y="370"/>
                  </a:lnTo>
                  <a:lnTo>
                    <a:pt x="222" y="481"/>
                  </a:lnTo>
                  <a:lnTo>
                    <a:pt x="222" y="444"/>
                  </a:lnTo>
                  <a:lnTo>
                    <a:pt x="37" y="333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72" name="Google Shape;19872;p69"/>
            <p:cNvSpPr/>
            <p:nvPr/>
          </p:nvSpPr>
          <p:spPr>
            <a:xfrm>
              <a:off x="5909925" y="663275"/>
              <a:ext cx="4650" cy="10200"/>
            </a:xfrm>
            <a:custGeom>
              <a:avLst/>
              <a:gdLst/>
              <a:ahLst/>
              <a:cxnLst/>
              <a:rect l="l" t="t" r="r" b="b"/>
              <a:pathLst>
                <a:path w="186" h="408" extrusionOk="0">
                  <a:moveTo>
                    <a:pt x="0" y="1"/>
                  </a:moveTo>
                  <a:lnTo>
                    <a:pt x="0" y="296"/>
                  </a:lnTo>
                  <a:lnTo>
                    <a:pt x="185" y="407"/>
                  </a:lnTo>
                  <a:lnTo>
                    <a:pt x="185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73" name="Google Shape;19873;p69"/>
            <p:cNvSpPr/>
            <p:nvPr/>
          </p:nvSpPr>
          <p:spPr>
            <a:xfrm>
              <a:off x="5987575" y="708575"/>
              <a:ext cx="5550" cy="11100"/>
            </a:xfrm>
            <a:custGeom>
              <a:avLst/>
              <a:gdLst/>
              <a:ahLst/>
              <a:cxnLst/>
              <a:rect l="l" t="t" r="r" b="b"/>
              <a:pathLst>
                <a:path w="222" h="444" extrusionOk="0">
                  <a:moveTo>
                    <a:pt x="0" y="0"/>
                  </a:moveTo>
                  <a:lnTo>
                    <a:pt x="0" y="333"/>
                  </a:lnTo>
                  <a:lnTo>
                    <a:pt x="222" y="444"/>
                  </a:lnTo>
                  <a:lnTo>
                    <a:pt x="222" y="407"/>
                  </a:lnTo>
                  <a:lnTo>
                    <a:pt x="37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74" name="Google Shape;19874;p69"/>
            <p:cNvSpPr/>
            <p:nvPr/>
          </p:nvSpPr>
          <p:spPr>
            <a:xfrm>
              <a:off x="5988475" y="708575"/>
              <a:ext cx="4650" cy="10175"/>
            </a:xfrm>
            <a:custGeom>
              <a:avLst/>
              <a:gdLst/>
              <a:ahLst/>
              <a:cxnLst/>
              <a:rect l="l" t="t" r="r" b="b"/>
              <a:pathLst>
                <a:path w="186" h="407" extrusionOk="0">
                  <a:moveTo>
                    <a:pt x="1" y="0"/>
                  </a:moveTo>
                  <a:lnTo>
                    <a:pt x="1" y="259"/>
                  </a:lnTo>
                  <a:lnTo>
                    <a:pt x="186" y="407"/>
                  </a:lnTo>
                  <a:lnTo>
                    <a:pt x="186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75" name="Google Shape;19875;p69"/>
            <p:cNvSpPr/>
            <p:nvPr/>
          </p:nvSpPr>
          <p:spPr>
            <a:xfrm>
              <a:off x="5968150" y="672525"/>
              <a:ext cx="5575" cy="12950"/>
            </a:xfrm>
            <a:custGeom>
              <a:avLst/>
              <a:gdLst/>
              <a:ahLst/>
              <a:cxnLst/>
              <a:rect l="l" t="t" r="r" b="b"/>
              <a:pathLst>
                <a:path w="223" h="518" extrusionOk="0">
                  <a:moveTo>
                    <a:pt x="1" y="0"/>
                  </a:moveTo>
                  <a:lnTo>
                    <a:pt x="1" y="370"/>
                  </a:lnTo>
                  <a:lnTo>
                    <a:pt x="222" y="518"/>
                  </a:lnTo>
                  <a:lnTo>
                    <a:pt x="222" y="407"/>
                  </a:lnTo>
                  <a:lnTo>
                    <a:pt x="38" y="333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76" name="Google Shape;19876;p69"/>
            <p:cNvSpPr/>
            <p:nvPr/>
          </p:nvSpPr>
          <p:spPr>
            <a:xfrm>
              <a:off x="5969075" y="673450"/>
              <a:ext cx="4650" cy="9250"/>
            </a:xfrm>
            <a:custGeom>
              <a:avLst/>
              <a:gdLst/>
              <a:ahLst/>
              <a:cxnLst/>
              <a:rect l="l" t="t" r="r" b="b"/>
              <a:pathLst>
                <a:path w="186" h="370" extrusionOk="0">
                  <a:moveTo>
                    <a:pt x="1" y="0"/>
                  </a:moveTo>
                  <a:lnTo>
                    <a:pt x="1" y="296"/>
                  </a:lnTo>
                  <a:lnTo>
                    <a:pt x="185" y="370"/>
                  </a:lnTo>
                  <a:lnTo>
                    <a:pt x="185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77" name="Google Shape;19877;p69"/>
            <p:cNvSpPr/>
            <p:nvPr/>
          </p:nvSpPr>
          <p:spPr>
            <a:xfrm>
              <a:off x="5987575" y="727975"/>
              <a:ext cx="5550" cy="12975"/>
            </a:xfrm>
            <a:custGeom>
              <a:avLst/>
              <a:gdLst/>
              <a:ahLst/>
              <a:cxnLst/>
              <a:rect l="l" t="t" r="r" b="b"/>
              <a:pathLst>
                <a:path w="222" h="519" extrusionOk="0">
                  <a:moveTo>
                    <a:pt x="0" y="0"/>
                  </a:moveTo>
                  <a:lnTo>
                    <a:pt x="0" y="370"/>
                  </a:lnTo>
                  <a:lnTo>
                    <a:pt x="222" y="518"/>
                  </a:lnTo>
                  <a:lnTo>
                    <a:pt x="222" y="407"/>
                  </a:lnTo>
                  <a:lnTo>
                    <a:pt x="37" y="333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78" name="Google Shape;19878;p69"/>
            <p:cNvSpPr/>
            <p:nvPr/>
          </p:nvSpPr>
          <p:spPr>
            <a:xfrm>
              <a:off x="5988475" y="728900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1" y="0"/>
                  </a:moveTo>
                  <a:lnTo>
                    <a:pt x="1" y="296"/>
                  </a:lnTo>
                  <a:lnTo>
                    <a:pt x="186" y="370"/>
                  </a:lnTo>
                  <a:lnTo>
                    <a:pt x="186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79" name="Google Shape;19879;p69"/>
            <p:cNvSpPr/>
            <p:nvPr/>
          </p:nvSpPr>
          <p:spPr>
            <a:xfrm>
              <a:off x="5909000" y="682675"/>
              <a:ext cx="5575" cy="12975"/>
            </a:xfrm>
            <a:custGeom>
              <a:avLst/>
              <a:gdLst/>
              <a:ahLst/>
              <a:cxnLst/>
              <a:rect l="l" t="t" r="r" b="b"/>
              <a:pathLst>
                <a:path w="223" h="519" extrusionOk="0">
                  <a:moveTo>
                    <a:pt x="0" y="1"/>
                  </a:moveTo>
                  <a:lnTo>
                    <a:pt x="0" y="371"/>
                  </a:lnTo>
                  <a:lnTo>
                    <a:pt x="222" y="519"/>
                  </a:lnTo>
                  <a:lnTo>
                    <a:pt x="222" y="445"/>
                  </a:lnTo>
                  <a:lnTo>
                    <a:pt x="37" y="334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80" name="Google Shape;19880;p69"/>
            <p:cNvSpPr/>
            <p:nvPr/>
          </p:nvSpPr>
          <p:spPr>
            <a:xfrm>
              <a:off x="5909925" y="684525"/>
              <a:ext cx="4650" cy="9275"/>
            </a:xfrm>
            <a:custGeom>
              <a:avLst/>
              <a:gdLst/>
              <a:ahLst/>
              <a:cxnLst/>
              <a:rect l="l" t="t" r="r" b="b"/>
              <a:pathLst>
                <a:path w="186" h="371" extrusionOk="0">
                  <a:moveTo>
                    <a:pt x="0" y="1"/>
                  </a:moveTo>
                  <a:lnTo>
                    <a:pt x="0" y="260"/>
                  </a:lnTo>
                  <a:lnTo>
                    <a:pt x="185" y="371"/>
                  </a:lnTo>
                  <a:lnTo>
                    <a:pt x="185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81" name="Google Shape;19881;p69"/>
            <p:cNvSpPr/>
            <p:nvPr/>
          </p:nvSpPr>
          <p:spPr>
            <a:xfrm>
              <a:off x="5922875" y="593025"/>
              <a:ext cx="99825" cy="57325"/>
            </a:xfrm>
            <a:custGeom>
              <a:avLst/>
              <a:gdLst/>
              <a:ahLst/>
              <a:cxnLst/>
              <a:rect l="l" t="t" r="r" b="b"/>
              <a:pathLst>
                <a:path w="3993" h="2293" extrusionOk="0">
                  <a:moveTo>
                    <a:pt x="1664" y="1"/>
                  </a:moveTo>
                  <a:lnTo>
                    <a:pt x="0" y="962"/>
                  </a:lnTo>
                  <a:lnTo>
                    <a:pt x="2329" y="2293"/>
                  </a:lnTo>
                  <a:lnTo>
                    <a:pt x="3993" y="1332"/>
                  </a:lnTo>
                  <a:lnTo>
                    <a:pt x="1664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82" name="Google Shape;19882;p69"/>
            <p:cNvSpPr/>
            <p:nvPr/>
          </p:nvSpPr>
          <p:spPr>
            <a:xfrm>
              <a:off x="5981100" y="671600"/>
              <a:ext cx="64725" cy="37925"/>
            </a:xfrm>
            <a:custGeom>
              <a:avLst/>
              <a:gdLst/>
              <a:ahLst/>
              <a:cxnLst/>
              <a:rect l="l" t="t" r="r" b="b"/>
              <a:pathLst>
                <a:path w="2589" h="1517" extrusionOk="0">
                  <a:moveTo>
                    <a:pt x="1664" y="0"/>
                  </a:moveTo>
                  <a:lnTo>
                    <a:pt x="0" y="962"/>
                  </a:lnTo>
                  <a:lnTo>
                    <a:pt x="851" y="1516"/>
                  </a:lnTo>
                  <a:lnTo>
                    <a:pt x="2588" y="555"/>
                  </a:lnTo>
                  <a:lnTo>
                    <a:pt x="166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83" name="Google Shape;19883;p69"/>
            <p:cNvSpPr/>
            <p:nvPr/>
          </p:nvSpPr>
          <p:spPr>
            <a:xfrm>
              <a:off x="5981100" y="626300"/>
              <a:ext cx="41600" cy="69350"/>
            </a:xfrm>
            <a:custGeom>
              <a:avLst/>
              <a:gdLst/>
              <a:ahLst/>
              <a:cxnLst/>
              <a:rect l="l" t="t" r="r" b="b"/>
              <a:pathLst>
                <a:path w="1664" h="2774" extrusionOk="0">
                  <a:moveTo>
                    <a:pt x="1664" y="1"/>
                  </a:moveTo>
                  <a:lnTo>
                    <a:pt x="0" y="962"/>
                  </a:lnTo>
                  <a:lnTo>
                    <a:pt x="0" y="2774"/>
                  </a:lnTo>
                  <a:lnTo>
                    <a:pt x="1664" y="1812"/>
                  </a:lnTo>
                  <a:lnTo>
                    <a:pt x="1664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84" name="Google Shape;19884;p69"/>
            <p:cNvSpPr/>
            <p:nvPr/>
          </p:nvSpPr>
          <p:spPr>
            <a:xfrm>
              <a:off x="6002350" y="685450"/>
              <a:ext cx="43475" cy="87850"/>
            </a:xfrm>
            <a:custGeom>
              <a:avLst/>
              <a:gdLst/>
              <a:ahLst/>
              <a:cxnLst/>
              <a:rect l="l" t="t" r="r" b="b"/>
              <a:pathLst>
                <a:path w="1739" h="3514" extrusionOk="0">
                  <a:moveTo>
                    <a:pt x="1738" y="1"/>
                  </a:moveTo>
                  <a:lnTo>
                    <a:pt x="1" y="962"/>
                  </a:lnTo>
                  <a:lnTo>
                    <a:pt x="1" y="3513"/>
                  </a:lnTo>
                  <a:lnTo>
                    <a:pt x="1738" y="2478"/>
                  </a:lnTo>
                  <a:lnTo>
                    <a:pt x="1738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85" name="Google Shape;19885;p69"/>
            <p:cNvSpPr/>
            <p:nvPr/>
          </p:nvSpPr>
          <p:spPr>
            <a:xfrm>
              <a:off x="6019900" y="684525"/>
              <a:ext cx="12975" cy="113500"/>
            </a:xfrm>
            <a:custGeom>
              <a:avLst/>
              <a:gdLst/>
              <a:ahLst/>
              <a:cxnLst/>
              <a:rect l="l" t="t" r="r" b="b"/>
              <a:pathLst>
                <a:path w="519" h="4540" extrusionOk="0">
                  <a:moveTo>
                    <a:pt x="1" y="1"/>
                  </a:moveTo>
                  <a:lnTo>
                    <a:pt x="1" y="4437"/>
                  </a:lnTo>
                  <a:cubicBezTo>
                    <a:pt x="1" y="4474"/>
                    <a:pt x="38" y="4511"/>
                    <a:pt x="112" y="4511"/>
                  </a:cubicBezTo>
                  <a:cubicBezTo>
                    <a:pt x="149" y="4530"/>
                    <a:pt x="214" y="4539"/>
                    <a:pt x="283" y="4539"/>
                  </a:cubicBezTo>
                  <a:cubicBezTo>
                    <a:pt x="352" y="4539"/>
                    <a:pt x="426" y="4530"/>
                    <a:pt x="482" y="4511"/>
                  </a:cubicBezTo>
                  <a:cubicBezTo>
                    <a:pt x="519" y="4474"/>
                    <a:pt x="519" y="4437"/>
                    <a:pt x="519" y="4437"/>
                  </a:cubicBezTo>
                  <a:lnTo>
                    <a:pt x="519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86" name="Google Shape;19886;p69"/>
            <p:cNvSpPr/>
            <p:nvPr/>
          </p:nvSpPr>
          <p:spPr>
            <a:xfrm>
              <a:off x="6019900" y="679450"/>
              <a:ext cx="13900" cy="7650"/>
            </a:xfrm>
            <a:custGeom>
              <a:avLst/>
              <a:gdLst/>
              <a:ahLst/>
              <a:cxnLst/>
              <a:rect l="l" t="t" r="r" b="b"/>
              <a:pathLst>
                <a:path w="556" h="306" extrusionOk="0">
                  <a:moveTo>
                    <a:pt x="283" y="1"/>
                  </a:moveTo>
                  <a:cubicBezTo>
                    <a:pt x="214" y="1"/>
                    <a:pt x="149" y="19"/>
                    <a:pt x="112" y="56"/>
                  </a:cubicBezTo>
                  <a:cubicBezTo>
                    <a:pt x="1" y="130"/>
                    <a:pt x="1" y="241"/>
                    <a:pt x="112" y="278"/>
                  </a:cubicBezTo>
                  <a:cubicBezTo>
                    <a:pt x="149" y="296"/>
                    <a:pt x="214" y="306"/>
                    <a:pt x="283" y="306"/>
                  </a:cubicBezTo>
                  <a:cubicBezTo>
                    <a:pt x="352" y="306"/>
                    <a:pt x="426" y="296"/>
                    <a:pt x="482" y="278"/>
                  </a:cubicBezTo>
                  <a:cubicBezTo>
                    <a:pt x="556" y="241"/>
                    <a:pt x="556" y="130"/>
                    <a:pt x="482" y="56"/>
                  </a:cubicBezTo>
                  <a:cubicBezTo>
                    <a:pt x="426" y="19"/>
                    <a:pt x="352" y="1"/>
                    <a:pt x="283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87" name="Google Shape;19887;p69"/>
            <p:cNvSpPr/>
            <p:nvPr/>
          </p:nvSpPr>
          <p:spPr>
            <a:xfrm>
              <a:off x="6076300" y="651250"/>
              <a:ext cx="12950" cy="114425"/>
            </a:xfrm>
            <a:custGeom>
              <a:avLst/>
              <a:gdLst/>
              <a:ahLst/>
              <a:cxnLst/>
              <a:rect l="l" t="t" r="r" b="b"/>
              <a:pathLst>
                <a:path w="518" h="4577" extrusionOk="0">
                  <a:moveTo>
                    <a:pt x="0" y="1"/>
                  </a:moveTo>
                  <a:lnTo>
                    <a:pt x="0" y="4474"/>
                  </a:lnTo>
                  <a:cubicBezTo>
                    <a:pt x="0" y="4511"/>
                    <a:pt x="74" y="4548"/>
                    <a:pt x="111" y="4548"/>
                  </a:cubicBezTo>
                  <a:cubicBezTo>
                    <a:pt x="148" y="4567"/>
                    <a:pt x="213" y="4576"/>
                    <a:pt x="282" y="4576"/>
                  </a:cubicBezTo>
                  <a:cubicBezTo>
                    <a:pt x="351" y="4576"/>
                    <a:pt x="425" y="4567"/>
                    <a:pt x="481" y="4548"/>
                  </a:cubicBezTo>
                  <a:cubicBezTo>
                    <a:pt x="481" y="4511"/>
                    <a:pt x="518" y="4474"/>
                    <a:pt x="518" y="4474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88" name="Google Shape;19888;p69"/>
            <p:cNvSpPr/>
            <p:nvPr/>
          </p:nvSpPr>
          <p:spPr>
            <a:xfrm>
              <a:off x="6075375" y="647800"/>
              <a:ext cx="13875" cy="6950"/>
            </a:xfrm>
            <a:custGeom>
              <a:avLst/>
              <a:gdLst/>
              <a:ahLst/>
              <a:cxnLst/>
              <a:rect l="l" t="t" r="r" b="b"/>
              <a:pathLst>
                <a:path w="555" h="278" extrusionOk="0">
                  <a:moveTo>
                    <a:pt x="282" y="0"/>
                  </a:moveTo>
                  <a:cubicBezTo>
                    <a:pt x="213" y="0"/>
                    <a:pt x="148" y="10"/>
                    <a:pt x="111" y="28"/>
                  </a:cubicBezTo>
                  <a:cubicBezTo>
                    <a:pt x="0" y="102"/>
                    <a:pt x="0" y="213"/>
                    <a:pt x="111" y="250"/>
                  </a:cubicBezTo>
                  <a:cubicBezTo>
                    <a:pt x="148" y="268"/>
                    <a:pt x="213" y="278"/>
                    <a:pt x="282" y="278"/>
                  </a:cubicBezTo>
                  <a:cubicBezTo>
                    <a:pt x="351" y="278"/>
                    <a:pt x="425" y="268"/>
                    <a:pt x="481" y="250"/>
                  </a:cubicBezTo>
                  <a:cubicBezTo>
                    <a:pt x="555" y="213"/>
                    <a:pt x="555" y="102"/>
                    <a:pt x="481" y="28"/>
                  </a:cubicBezTo>
                  <a:cubicBezTo>
                    <a:pt x="425" y="10"/>
                    <a:pt x="351" y="0"/>
                    <a:pt x="282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89" name="Google Shape;19889;p69"/>
            <p:cNvSpPr/>
            <p:nvPr/>
          </p:nvSpPr>
          <p:spPr>
            <a:xfrm>
              <a:off x="6027300" y="642950"/>
              <a:ext cx="64725" cy="47150"/>
            </a:xfrm>
            <a:custGeom>
              <a:avLst/>
              <a:gdLst/>
              <a:ahLst/>
              <a:cxnLst/>
              <a:rect l="l" t="t" r="r" b="b"/>
              <a:pathLst>
                <a:path w="2589" h="1886" extrusionOk="0">
                  <a:moveTo>
                    <a:pt x="2589" y="0"/>
                  </a:moveTo>
                  <a:lnTo>
                    <a:pt x="1" y="1516"/>
                  </a:lnTo>
                  <a:lnTo>
                    <a:pt x="1" y="1886"/>
                  </a:lnTo>
                  <a:lnTo>
                    <a:pt x="2589" y="407"/>
                  </a:lnTo>
                  <a:lnTo>
                    <a:pt x="2589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90" name="Google Shape;19890;p69"/>
            <p:cNvSpPr/>
            <p:nvPr/>
          </p:nvSpPr>
          <p:spPr>
            <a:xfrm>
              <a:off x="5853550" y="580100"/>
              <a:ext cx="173775" cy="110000"/>
            </a:xfrm>
            <a:custGeom>
              <a:avLst/>
              <a:gdLst/>
              <a:ahLst/>
              <a:cxnLst/>
              <a:rect l="l" t="t" r="r" b="b"/>
              <a:pathLst>
                <a:path w="6951" h="4400" extrusionOk="0">
                  <a:moveTo>
                    <a:pt x="0" y="0"/>
                  </a:moveTo>
                  <a:lnTo>
                    <a:pt x="0" y="407"/>
                  </a:lnTo>
                  <a:lnTo>
                    <a:pt x="6951" y="4400"/>
                  </a:lnTo>
                  <a:lnTo>
                    <a:pt x="6951" y="40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91" name="Google Shape;19891;p69"/>
            <p:cNvSpPr/>
            <p:nvPr/>
          </p:nvSpPr>
          <p:spPr>
            <a:xfrm>
              <a:off x="5853550" y="543125"/>
              <a:ext cx="238475" cy="137725"/>
            </a:xfrm>
            <a:custGeom>
              <a:avLst/>
              <a:gdLst/>
              <a:ahLst/>
              <a:cxnLst/>
              <a:rect l="l" t="t" r="r" b="b"/>
              <a:pathLst>
                <a:path w="9539" h="5509" extrusionOk="0">
                  <a:moveTo>
                    <a:pt x="2588" y="0"/>
                  </a:moveTo>
                  <a:lnTo>
                    <a:pt x="0" y="1479"/>
                  </a:lnTo>
                  <a:lnTo>
                    <a:pt x="6951" y="5509"/>
                  </a:lnTo>
                  <a:lnTo>
                    <a:pt x="9539" y="3993"/>
                  </a:lnTo>
                  <a:lnTo>
                    <a:pt x="258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92" name="Google Shape;19892;p69"/>
            <p:cNvSpPr/>
            <p:nvPr/>
          </p:nvSpPr>
          <p:spPr>
            <a:xfrm>
              <a:off x="5973700" y="596725"/>
              <a:ext cx="10200" cy="21275"/>
            </a:xfrm>
            <a:custGeom>
              <a:avLst/>
              <a:gdLst/>
              <a:ahLst/>
              <a:cxnLst/>
              <a:rect l="l" t="t" r="r" b="b"/>
              <a:pathLst>
                <a:path w="408" h="851" extrusionOk="0">
                  <a:moveTo>
                    <a:pt x="407" y="1"/>
                  </a:moveTo>
                  <a:lnTo>
                    <a:pt x="0" y="259"/>
                  </a:lnTo>
                  <a:lnTo>
                    <a:pt x="0" y="851"/>
                  </a:lnTo>
                  <a:lnTo>
                    <a:pt x="407" y="592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93" name="Google Shape;19893;p69"/>
            <p:cNvSpPr/>
            <p:nvPr/>
          </p:nvSpPr>
          <p:spPr>
            <a:xfrm>
              <a:off x="5960750" y="594875"/>
              <a:ext cx="12975" cy="23125"/>
            </a:xfrm>
            <a:custGeom>
              <a:avLst/>
              <a:gdLst/>
              <a:ahLst/>
              <a:cxnLst/>
              <a:rect l="l" t="t" r="r" b="b"/>
              <a:pathLst>
                <a:path w="519" h="925" extrusionOk="0">
                  <a:moveTo>
                    <a:pt x="1" y="1"/>
                  </a:moveTo>
                  <a:lnTo>
                    <a:pt x="1" y="666"/>
                  </a:lnTo>
                  <a:lnTo>
                    <a:pt x="518" y="925"/>
                  </a:lnTo>
                  <a:lnTo>
                    <a:pt x="518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94" name="Google Shape;19894;p69"/>
            <p:cNvSpPr/>
            <p:nvPr/>
          </p:nvSpPr>
          <p:spPr>
            <a:xfrm>
              <a:off x="5960750" y="589325"/>
              <a:ext cx="23150" cy="13900"/>
            </a:xfrm>
            <a:custGeom>
              <a:avLst/>
              <a:gdLst/>
              <a:ahLst/>
              <a:cxnLst/>
              <a:rect l="l" t="t" r="r" b="b"/>
              <a:pathLst>
                <a:path w="926" h="556" extrusionOk="0">
                  <a:moveTo>
                    <a:pt x="445" y="1"/>
                  </a:moveTo>
                  <a:lnTo>
                    <a:pt x="1" y="223"/>
                  </a:lnTo>
                  <a:lnTo>
                    <a:pt x="518" y="555"/>
                  </a:lnTo>
                  <a:lnTo>
                    <a:pt x="925" y="29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95" name="Google Shape;19895;p69"/>
            <p:cNvSpPr/>
            <p:nvPr/>
          </p:nvSpPr>
          <p:spPr>
            <a:xfrm>
              <a:off x="5971850" y="566225"/>
              <a:ext cx="2800" cy="31450"/>
            </a:xfrm>
            <a:custGeom>
              <a:avLst/>
              <a:gdLst/>
              <a:ahLst/>
              <a:cxnLst/>
              <a:rect l="l" t="t" r="r" b="b"/>
              <a:pathLst>
                <a:path w="112" h="1258" extrusionOk="0">
                  <a:moveTo>
                    <a:pt x="1" y="1"/>
                  </a:moveTo>
                  <a:lnTo>
                    <a:pt x="1" y="1221"/>
                  </a:lnTo>
                  <a:lnTo>
                    <a:pt x="1" y="1258"/>
                  </a:lnTo>
                  <a:cubicBezTo>
                    <a:pt x="37" y="1258"/>
                    <a:pt x="74" y="1258"/>
                    <a:pt x="111" y="1221"/>
                  </a:cubicBezTo>
                  <a:lnTo>
                    <a:pt x="11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96" name="Google Shape;19896;p69"/>
            <p:cNvSpPr/>
            <p:nvPr/>
          </p:nvSpPr>
          <p:spPr>
            <a:xfrm>
              <a:off x="5970000" y="566225"/>
              <a:ext cx="4650" cy="950"/>
            </a:xfrm>
            <a:custGeom>
              <a:avLst/>
              <a:gdLst/>
              <a:ahLst/>
              <a:cxnLst/>
              <a:rect l="l" t="t" r="r" b="b"/>
              <a:pathLst>
                <a:path w="186" h="38" extrusionOk="0">
                  <a:moveTo>
                    <a:pt x="75" y="1"/>
                  </a:moveTo>
                  <a:cubicBezTo>
                    <a:pt x="1" y="1"/>
                    <a:pt x="1" y="38"/>
                    <a:pt x="75" y="38"/>
                  </a:cubicBezTo>
                  <a:lnTo>
                    <a:pt x="148" y="38"/>
                  </a:lnTo>
                  <a:cubicBezTo>
                    <a:pt x="185" y="38"/>
                    <a:pt x="185" y="1"/>
                    <a:pt x="148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97" name="Google Shape;19897;p69"/>
            <p:cNvSpPr/>
            <p:nvPr/>
          </p:nvSpPr>
          <p:spPr>
            <a:xfrm>
              <a:off x="5965375" y="565300"/>
              <a:ext cx="13900" cy="4425"/>
            </a:xfrm>
            <a:custGeom>
              <a:avLst/>
              <a:gdLst/>
              <a:ahLst/>
              <a:cxnLst/>
              <a:rect l="l" t="t" r="r" b="b"/>
              <a:pathLst>
                <a:path w="556" h="177" extrusionOk="0">
                  <a:moveTo>
                    <a:pt x="1" y="1"/>
                  </a:moveTo>
                  <a:lnTo>
                    <a:pt x="1" y="38"/>
                  </a:lnTo>
                  <a:cubicBezTo>
                    <a:pt x="1" y="75"/>
                    <a:pt x="75" y="149"/>
                    <a:pt x="112" y="149"/>
                  </a:cubicBezTo>
                  <a:cubicBezTo>
                    <a:pt x="149" y="167"/>
                    <a:pt x="213" y="176"/>
                    <a:pt x="287" y="176"/>
                  </a:cubicBezTo>
                  <a:cubicBezTo>
                    <a:pt x="361" y="176"/>
                    <a:pt x="444" y="167"/>
                    <a:pt x="518" y="149"/>
                  </a:cubicBezTo>
                  <a:cubicBezTo>
                    <a:pt x="518" y="149"/>
                    <a:pt x="555" y="75"/>
                    <a:pt x="555" y="3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98" name="Google Shape;19898;p69"/>
            <p:cNvSpPr/>
            <p:nvPr/>
          </p:nvSpPr>
          <p:spPr>
            <a:xfrm>
              <a:off x="5964450" y="561825"/>
              <a:ext cx="16675" cy="7900"/>
            </a:xfrm>
            <a:custGeom>
              <a:avLst/>
              <a:gdLst/>
              <a:ahLst/>
              <a:cxnLst/>
              <a:rect l="l" t="t" r="r" b="b"/>
              <a:pathLst>
                <a:path w="667" h="316" extrusionOk="0">
                  <a:moveTo>
                    <a:pt x="287" y="1"/>
                  </a:moveTo>
                  <a:cubicBezTo>
                    <a:pt x="213" y="1"/>
                    <a:pt x="149" y="10"/>
                    <a:pt x="112" y="29"/>
                  </a:cubicBezTo>
                  <a:cubicBezTo>
                    <a:pt x="1" y="103"/>
                    <a:pt x="1" y="214"/>
                    <a:pt x="112" y="288"/>
                  </a:cubicBezTo>
                  <a:cubicBezTo>
                    <a:pt x="167" y="306"/>
                    <a:pt x="241" y="315"/>
                    <a:pt x="315" y="315"/>
                  </a:cubicBezTo>
                  <a:cubicBezTo>
                    <a:pt x="389" y="315"/>
                    <a:pt x="463" y="306"/>
                    <a:pt x="518" y="288"/>
                  </a:cubicBezTo>
                  <a:cubicBezTo>
                    <a:pt x="666" y="214"/>
                    <a:pt x="666" y="103"/>
                    <a:pt x="518" y="29"/>
                  </a:cubicBezTo>
                  <a:cubicBezTo>
                    <a:pt x="444" y="10"/>
                    <a:pt x="361" y="1"/>
                    <a:pt x="287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899" name="Google Shape;19899;p69"/>
            <p:cNvSpPr/>
            <p:nvPr/>
          </p:nvSpPr>
          <p:spPr>
            <a:xfrm>
              <a:off x="5982025" y="622600"/>
              <a:ext cx="9250" cy="16675"/>
            </a:xfrm>
            <a:custGeom>
              <a:avLst/>
              <a:gdLst/>
              <a:ahLst/>
              <a:cxnLst/>
              <a:rect l="l" t="t" r="r" b="b"/>
              <a:pathLst>
                <a:path w="370" h="667" extrusionOk="0">
                  <a:moveTo>
                    <a:pt x="370" y="1"/>
                  </a:moveTo>
                  <a:lnTo>
                    <a:pt x="0" y="223"/>
                  </a:lnTo>
                  <a:lnTo>
                    <a:pt x="0" y="666"/>
                  </a:lnTo>
                  <a:lnTo>
                    <a:pt x="370" y="44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00" name="Google Shape;19900;p69"/>
            <p:cNvSpPr/>
            <p:nvPr/>
          </p:nvSpPr>
          <p:spPr>
            <a:xfrm>
              <a:off x="5926550" y="596725"/>
              <a:ext cx="55500" cy="42550"/>
            </a:xfrm>
            <a:custGeom>
              <a:avLst/>
              <a:gdLst/>
              <a:ahLst/>
              <a:cxnLst/>
              <a:rect l="l" t="t" r="r" b="b"/>
              <a:pathLst>
                <a:path w="2220" h="1702" extrusionOk="0">
                  <a:moveTo>
                    <a:pt x="1" y="1"/>
                  </a:moveTo>
                  <a:lnTo>
                    <a:pt x="1" y="444"/>
                  </a:lnTo>
                  <a:lnTo>
                    <a:pt x="2219" y="1701"/>
                  </a:lnTo>
                  <a:lnTo>
                    <a:pt x="2219" y="12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01" name="Google Shape;19901;p69"/>
            <p:cNvSpPr/>
            <p:nvPr/>
          </p:nvSpPr>
          <p:spPr>
            <a:xfrm>
              <a:off x="5930250" y="605975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1" y="0"/>
                  </a:moveTo>
                  <a:lnTo>
                    <a:pt x="1" y="37"/>
                  </a:lnTo>
                  <a:lnTo>
                    <a:pt x="112" y="111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02" name="Google Shape;19902;p69"/>
            <p:cNvSpPr/>
            <p:nvPr/>
          </p:nvSpPr>
          <p:spPr>
            <a:xfrm>
              <a:off x="5930250" y="601350"/>
              <a:ext cx="2800" cy="6500"/>
            </a:xfrm>
            <a:custGeom>
              <a:avLst/>
              <a:gdLst/>
              <a:ahLst/>
              <a:cxnLst/>
              <a:rect l="l" t="t" r="r" b="b"/>
              <a:pathLst>
                <a:path w="112" h="260" extrusionOk="0">
                  <a:moveTo>
                    <a:pt x="1" y="0"/>
                  </a:moveTo>
                  <a:lnTo>
                    <a:pt x="1" y="185"/>
                  </a:lnTo>
                  <a:lnTo>
                    <a:pt x="112" y="259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03" name="Google Shape;19903;p69"/>
            <p:cNvSpPr/>
            <p:nvPr/>
          </p:nvSpPr>
          <p:spPr>
            <a:xfrm>
              <a:off x="5934875" y="603200"/>
              <a:ext cx="2800" cy="8350"/>
            </a:xfrm>
            <a:custGeom>
              <a:avLst/>
              <a:gdLst/>
              <a:ahLst/>
              <a:cxnLst/>
              <a:rect l="l" t="t" r="r" b="b"/>
              <a:pathLst>
                <a:path w="112" h="334" extrusionOk="0">
                  <a:moveTo>
                    <a:pt x="1" y="0"/>
                  </a:moveTo>
                  <a:lnTo>
                    <a:pt x="1" y="222"/>
                  </a:lnTo>
                  <a:lnTo>
                    <a:pt x="112" y="333"/>
                  </a:lnTo>
                  <a:lnTo>
                    <a:pt x="112" y="296"/>
                  </a:lnTo>
                  <a:lnTo>
                    <a:pt x="38" y="22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04" name="Google Shape;19904;p69"/>
            <p:cNvSpPr/>
            <p:nvPr/>
          </p:nvSpPr>
          <p:spPr>
            <a:xfrm>
              <a:off x="5935800" y="604125"/>
              <a:ext cx="1875" cy="6500"/>
            </a:xfrm>
            <a:custGeom>
              <a:avLst/>
              <a:gdLst/>
              <a:ahLst/>
              <a:cxnLst/>
              <a:rect l="l" t="t" r="r" b="b"/>
              <a:pathLst>
                <a:path w="75" h="260" extrusionOk="0">
                  <a:moveTo>
                    <a:pt x="1" y="0"/>
                  </a:moveTo>
                  <a:lnTo>
                    <a:pt x="1" y="185"/>
                  </a:lnTo>
                  <a:lnTo>
                    <a:pt x="75" y="259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05" name="Google Shape;19905;p69"/>
            <p:cNvSpPr/>
            <p:nvPr/>
          </p:nvSpPr>
          <p:spPr>
            <a:xfrm>
              <a:off x="5970000" y="62445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" y="1"/>
                  </a:moveTo>
                  <a:lnTo>
                    <a:pt x="1" y="223"/>
                  </a:lnTo>
                  <a:lnTo>
                    <a:pt x="148" y="297"/>
                  </a:lnTo>
                  <a:lnTo>
                    <a:pt x="148" y="260"/>
                  </a:lnTo>
                  <a:lnTo>
                    <a:pt x="75" y="223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06" name="Google Shape;19906;p69"/>
            <p:cNvSpPr/>
            <p:nvPr/>
          </p:nvSpPr>
          <p:spPr>
            <a:xfrm>
              <a:off x="5971850" y="625375"/>
              <a:ext cx="1875" cy="5575"/>
            </a:xfrm>
            <a:custGeom>
              <a:avLst/>
              <a:gdLst/>
              <a:ahLst/>
              <a:cxnLst/>
              <a:rect l="l" t="t" r="r" b="b"/>
              <a:pathLst>
                <a:path w="75" h="223" extrusionOk="0">
                  <a:moveTo>
                    <a:pt x="1" y="1"/>
                  </a:moveTo>
                  <a:lnTo>
                    <a:pt x="1" y="186"/>
                  </a:lnTo>
                  <a:lnTo>
                    <a:pt x="74" y="223"/>
                  </a:lnTo>
                  <a:lnTo>
                    <a:pt x="7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07" name="Google Shape;19907;p69"/>
            <p:cNvSpPr/>
            <p:nvPr/>
          </p:nvSpPr>
          <p:spPr>
            <a:xfrm>
              <a:off x="5940425" y="606900"/>
              <a:ext cx="27750" cy="21275"/>
            </a:xfrm>
            <a:custGeom>
              <a:avLst/>
              <a:gdLst/>
              <a:ahLst/>
              <a:cxnLst/>
              <a:rect l="l" t="t" r="r" b="b"/>
              <a:pathLst>
                <a:path w="1110" h="851" extrusionOk="0">
                  <a:moveTo>
                    <a:pt x="1" y="0"/>
                  </a:moveTo>
                  <a:lnTo>
                    <a:pt x="1" y="222"/>
                  </a:lnTo>
                  <a:lnTo>
                    <a:pt x="1110" y="851"/>
                  </a:lnTo>
                  <a:lnTo>
                    <a:pt x="1110" y="814"/>
                  </a:lnTo>
                  <a:lnTo>
                    <a:pt x="37" y="222"/>
                  </a:lnTo>
                  <a:lnTo>
                    <a:pt x="37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08" name="Google Shape;19908;p69"/>
            <p:cNvSpPr/>
            <p:nvPr/>
          </p:nvSpPr>
          <p:spPr>
            <a:xfrm>
              <a:off x="5941350" y="607825"/>
              <a:ext cx="26825" cy="19425"/>
            </a:xfrm>
            <a:custGeom>
              <a:avLst/>
              <a:gdLst/>
              <a:ahLst/>
              <a:cxnLst/>
              <a:rect l="l" t="t" r="r" b="b"/>
              <a:pathLst>
                <a:path w="1073" h="777" extrusionOk="0">
                  <a:moveTo>
                    <a:pt x="0" y="0"/>
                  </a:moveTo>
                  <a:lnTo>
                    <a:pt x="0" y="185"/>
                  </a:lnTo>
                  <a:lnTo>
                    <a:pt x="1073" y="777"/>
                  </a:lnTo>
                  <a:lnTo>
                    <a:pt x="1073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09" name="Google Shape;19909;p69"/>
            <p:cNvSpPr/>
            <p:nvPr/>
          </p:nvSpPr>
          <p:spPr>
            <a:xfrm>
              <a:off x="5974625" y="627225"/>
              <a:ext cx="4650" cy="8350"/>
            </a:xfrm>
            <a:custGeom>
              <a:avLst/>
              <a:gdLst/>
              <a:ahLst/>
              <a:cxnLst/>
              <a:rect l="l" t="t" r="r" b="b"/>
              <a:pathLst>
                <a:path w="186" h="334" extrusionOk="0">
                  <a:moveTo>
                    <a:pt x="0" y="1"/>
                  </a:moveTo>
                  <a:lnTo>
                    <a:pt x="0" y="259"/>
                  </a:lnTo>
                  <a:lnTo>
                    <a:pt x="185" y="333"/>
                  </a:lnTo>
                  <a:lnTo>
                    <a:pt x="185" y="296"/>
                  </a:lnTo>
                  <a:lnTo>
                    <a:pt x="74" y="18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10" name="Google Shape;19910;p69"/>
            <p:cNvSpPr/>
            <p:nvPr/>
          </p:nvSpPr>
          <p:spPr>
            <a:xfrm>
              <a:off x="5976475" y="627225"/>
              <a:ext cx="2800" cy="7425"/>
            </a:xfrm>
            <a:custGeom>
              <a:avLst/>
              <a:gdLst/>
              <a:ahLst/>
              <a:cxnLst/>
              <a:rect l="l" t="t" r="r" b="b"/>
              <a:pathLst>
                <a:path w="112" h="297" extrusionOk="0">
                  <a:moveTo>
                    <a:pt x="0" y="1"/>
                  </a:moveTo>
                  <a:lnTo>
                    <a:pt x="0" y="186"/>
                  </a:lnTo>
                  <a:lnTo>
                    <a:pt x="111" y="296"/>
                  </a:lnTo>
                  <a:lnTo>
                    <a:pt x="111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11" name="Google Shape;19911;p69"/>
            <p:cNvSpPr/>
            <p:nvPr/>
          </p:nvSpPr>
          <p:spPr>
            <a:xfrm>
              <a:off x="5926550" y="592100"/>
              <a:ext cx="64725" cy="36075"/>
            </a:xfrm>
            <a:custGeom>
              <a:avLst/>
              <a:gdLst/>
              <a:ahLst/>
              <a:cxnLst/>
              <a:rect l="l" t="t" r="r" b="b"/>
              <a:pathLst>
                <a:path w="2589" h="1443" extrusionOk="0">
                  <a:moveTo>
                    <a:pt x="408" y="1"/>
                  </a:moveTo>
                  <a:lnTo>
                    <a:pt x="1" y="186"/>
                  </a:lnTo>
                  <a:lnTo>
                    <a:pt x="2219" y="1443"/>
                  </a:lnTo>
                  <a:lnTo>
                    <a:pt x="2589" y="1221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12" name="Google Shape;19912;p69"/>
            <p:cNvSpPr/>
            <p:nvPr/>
          </p:nvSpPr>
          <p:spPr>
            <a:xfrm>
              <a:off x="5970925" y="541275"/>
              <a:ext cx="2800" cy="24750"/>
            </a:xfrm>
            <a:custGeom>
              <a:avLst/>
              <a:gdLst/>
              <a:ahLst/>
              <a:cxnLst/>
              <a:rect l="l" t="t" r="r" b="b"/>
              <a:pathLst>
                <a:path w="112" h="990" extrusionOk="0">
                  <a:moveTo>
                    <a:pt x="74" y="0"/>
                  </a:moveTo>
                  <a:lnTo>
                    <a:pt x="1" y="962"/>
                  </a:lnTo>
                  <a:cubicBezTo>
                    <a:pt x="38" y="980"/>
                    <a:pt x="56" y="989"/>
                    <a:pt x="70" y="989"/>
                  </a:cubicBezTo>
                  <a:cubicBezTo>
                    <a:pt x="84" y="989"/>
                    <a:pt x="93" y="980"/>
                    <a:pt x="111" y="962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13" name="Google Shape;19913;p69"/>
            <p:cNvSpPr/>
            <p:nvPr/>
          </p:nvSpPr>
          <p:spPr>
            <a:xfrm>
              <a:off x="5457025" y="867550"/>
              <a:ext cx="168250" cy="96150"/>
            </a:xfrm>
            <a:custGeom>
              <a:avLst/>
              <a:gdLst/>
              <a:ahLst/>
              <a:cxnLst/>
              <a:rect l="l" t="t" r="r" b="b"/>
              <a:pathLst>
                <a:path w="6730" h="3846" extrusionOk="0">
                  <a:moveTo>
                    <a:pt x="4511" y="0"/>
                  </a:moveTo>
                  <a:lnTo>
                    <a:pt x="1" y="2588"/>
                  </a:lnTo>
                  <a:lnTo>
                    <a:pt x="2219" y="3845"/>
                  </a:lnTo>
                  <a:lnTo>
                    <a:pt x="6729" y="1294"/>
                  </a:lnTo>
                  <a:lnTo>
                    <a:pt x="45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14" name="Google Shape;19914;p69"/>
            <p:cNvSpPr/>
            <p:nvPr/>
          </p:nvSpPr>
          <p:spPr>
            <a:xfrm>
              <a:off x="5461650" y="918375"/>
              <a:ext cx="49950" cy="43475"/>
            </a:xfrm>
            <a:custGeom>
              <a:avLst/>
              <a:gdLst/>
              <a:ahLst/>
              <a:cxnLst/>
              <a:rect l="l" t="t" r="r" b="b"/>
              <a:pathLst>
                <a:path w="1998" h="1739" extrusionOk="0">
                  <a:moveTo>
                    <a:pt x="1" y="0"/>
                  </a:moveTo>
                  <a:lnTo>
                    <a:pt x="1" y="629"/>
                  </a:lnTo>
                  <a:lnTo>
                    <a:pt x="1997" y="1738"/>
                  </a:lnTo>
                  <a:lnTo>
                    <a:pt x="1997" y="11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15" name="Google Shape;19915;p69"/>
            <p:cNvSpPr/>
            <p:nvPr/>
          </p:nvSpPr>
          <p:spPr>
            <a:xfrm>
              <a:off x="5511575" y="885100"/>
              <a:ext cx="109075" cy="76750"/>
            </a:xfrm>
            <a:custGeom>
              <a:avLst/>
              <a:gdLst/>
              <a:ahLst/>
              <a:cxnLst/>
              <a:rect l="l" t="t" r="r" b="b"/>
              <a:pathLst>
                <a:path w="4363" h="3070" extrusionOk="0">
                  <a:moveTo>
                    <a:pt x="4363" y="1"/>
                  </a:moveTo>
                  <a:lnTo>
                    <a:pt x="0" y="2515"/>
                  </a:lnTo>
                  <a:lnTo>
                    <a:pt x="0" y="3069"/>
                  </a:lnTo>
                  <a:lnTo>
                    <a:pt x="4363" y="592"/>
                  </a:lnTo>
                  <a:lnTo>
                    <a:pt x="4363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16" name="Google Shape;19916;p69"/>
            <p:cNvSpPr/>
            <p:nvPr/>
          </p:nvSpPr>
          <p:spPr>
            <a:xfrm>
              <a:off x="5461650" y="885100"/>
              <a:ext cx="159000" cy="68425"/>
            </a:xfrm>
            <a:custGeom>
              <a:avLst/>
              <a:gdLst/>
              <a:ahLst/>
              <a:cxnLst/>
              <a:rect l="l" t="t" r="r" b="b"/>
              <a:pathLst>
                <a:path w="6360" h="2737" extrusionOk="0">
                  <a:moveTo>
                    <a:pt x="6360" y="1"/>
                  </a:moveTo>
                  <a:lnTo>
                    <a:pt x="1997" y="2515"/>
                  </a:lnTo>
                  <a:lnTo>
                    <a:pt x="1" y="1331"/>
                  </a:lnTo>
                  <a:lnTo>
                    <a:pt x="1" y="1590"/>
                  </a:lnTo>
                  <a:lnTo>
                    <a:pt x="1997" y="2736"/>
                  </a:lnTo>
                  <a:lnTo>
                    <a:pt x="6360" y="222"/>
                  </a:lnTo>
                  <a:lnTo>
                    <a:pt x="6360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17" name="Google Shape;19917;p69"/>
            <p:cNvSpPr/>
            <p:nvPr/>
          </p:nvSpPr>
          <p:spPr>
            <a:xfrm>
              <a:off x="5461650" y="856450"/>
              <a:ext cx="159000" cy="91525"/>
            </a:xfrm>
            <a:custGeom>
              <a:avLst/>
              <a:gdLst/>
              <a:ahLst/>
              <a:cxnLst/>
              <a:rect l="l" t="t" r="r" b="b"/>
              <a:pathLst>
                <a:path w="6360" h="3661" extrusionOk="0">
                  <a:moveTo>
                    <a:pt x="4363" y="0"/>
                  </a:moveTo>
                  <a:lnTo>
                    <a:pt x="1" y="2477"/>
                  </a:lnTo>
                  <a:lnTo>
                    <a:pt x="1997" y="3661"/>
                  </a:lnTo>
                  <a:lnTo>
                    <a:pt x="6360" y="1147"/>
                  </a:lnTo>
                  <a:lnTo>
                    <a:pt x="4363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18" name="Google Shape;19918;p69"/>
            <p:cNvSpPr/>
            <p:nvPr/>
          </p:nvSpPr>
          <p:spPr>
            <a:xfrm>
              <a:off x="5457025" y="911900"/>
              <a:ext cx="55500" cy="38850"/>
            </a:xfrm>
            <a:custGeom>
              <a:avLst/>
              <a:gdLst/>
              <a:ahLst/>
              <a:cxnLst/>
              <a:rect l="l" t="t" r="r" b="b"/>
              <a:pathLst>
                <a:path w="2220" h="1554" extrusionOk="0">
                  <a:moveTo>
                    <a:pt x="1" y="1"/>
                  </a:moveTo>
                  <a:lnTo>
                    <a:pt x="1" y="259"/>
                  </a:lnTo>
                  <a:lnTo>
                    <a:pt x="2219" y="1553"/>
                  </a:lnTo>
                  <a:lnTo>
                    <a:pt x="2219" y="12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19" name="Google Shape;19919;p69"/>
            <p:cNvSpPr/>
            <p:nvPr/>
          </p:nvSpPr>
          <p:spPr>
            <a:xfrm>
              <a:off x="5512500" y="879550"/>
              <a:ext cx="112775" cy="71200"/>
            </a:xfrm>
            <a:custGeom>
              <a:avLst/>
              <a:gdLst/>
              <a:ahLst/>
              <a:cxnLst/>
              <a:rect l="l" t="t" r="r" b="b"/>
              <a:pathLst>
                <a:path w="4511" h="2848" extrusionOk="0">
                  <a:moveTo>
                    <a:pt x="4510" y="1"/>
                  </a:moveTo>
                  <a:lnTo>
                    <a:pt x="0" y="2589"/>
                  </a:lnTo>
                  <a:lnTo>
                    <a:pt x="0" y="2847"/>
                  </a:lnTo>
                  <a:lnTo>
                    <a:pt x="4510" y="259"/>
                  </a:lnTo>
                  <a:lnTo>
                    <a:pt x="4510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20" name="Google Shape;19920;p69"/>
            <p:cNvSpPr/>
            <p:nvPr/>
          </p:nvSpPr>
          <p:spPr>
            <a:xfrm>
              <a:off x="5457025" y="847200"/>
              <a:ext cx="168250" cy="97075"/>
            </a:xfrm>
            <a:custGeom>
              <a:avLst/>
              <a:gdLst/>
              <a:ahLst/>
              <a:cxnLst/>
              <a:rect l="l" t="t" r="r" b="b"/>
              <a:pathLst>
                <a:path w="6730" h="3883" extrusionOk="0">
                  <a:moveTo>
                    <a:pt x="4511" y="1"/>
                  </a:moveTo>
                  <a:lnTo>
                    <a:pt x="1" y="2589"/>
                  </a:lnTo>
                  <a:lnTo>
                    <a:pt x="2219" y="3883"/>
                  </a:lnTo>
                  <a:lnTo>
                    <a:pt x="6729" y="1295"/>
                  </a:lnTo>
                  <a:lnTo>
                    <a:pt x="4511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21" name="Google Shape;19921;p69"/>
            <p:cNvSpPr/>
            <p:nvPr/>
          </p:nvSpPr>
          <p:spPr>
            <a:xfrm>
              <a:off x="5717675" y="717800"/>
              <a:ext cx="167325" cy="97075"/>
            </a:xfrm>
            <a:custGeom>
              <a:avLst/>
              <a:gdLst/>
              <a:ahLst/>
              <a:cxnLst/>
              <a:rect l="l" t="t" r="r" b="b"/>
              <a:pathLst>
                <a:path w="6693" h="3883" extrusionOk="0">
                  <a:moveTo>
                    <a:pt x="4474" y="1"/>
                  </a:moveTo>
                  <a:lnTo>
                    <a:pt x="1" y="2589"/>
                  </a:lnTo>
                  <a:lnTo>
                    <a:pt x="2219" y="3883"/>
                  </a:lnTo>
                  <a:lnTo>
                    <a:pt x="6692" y="1295"/>
                  </a:lnTo>
                  <a:lnTo>
                    <a:pt x="447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22" name="Google Shape;19922;p69"/>
            <p:cNvSpPr/>
            <p:nvPr/>
          </p:nvSpPr>
          <p:spPr>
            <a:xfrm>
              <a:off x="5722300" y="768650"/>
              <a:ext cx="48075" cy="43450"/>
            </a:xfrm>
            <a:custGeom>
              <a:avLst/>
              <a:gdLst/>
              <a:ahLst/>
              <a:cxnLst/>
              <a:rect l="l" t="t" r="r" b="b"/>
              <a:pathLst>
                <a:path w="1923" h="1738" extrusionOk="0">
                  <a:moveTo>
                    <a:pt x="0" y="0"/>
                  </a:moveTo>
                  <a:lnTo>
                    <a:pt x="0" y="592"/>
                  </a:lnTo>
                  <a:lnTo>
                    <a:pt x="1923" y="1738"/>
                  </a:lnTo>
                  <a:lnTo>
                    <a:pt x="1923" y="1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23" name="Google Shape;19923;p69"/>
            <p:cNvSpPr/>
            <p:nvPr/>
          </p:nvSpPr>
          <p:spPr>
            <a:xfrm>
              <a:off x="5770350" y="735375"/>
              <a:ext cx="109100" cy="76725"/>
            </a:xfrm>
            <a:custGeom>
              <a:avLst/>
              <a:gdLst/>
              <a:ahLst/>
              <a:cxnLst/>
              <a:rect l="l" t="t" r="r" b="b"/>
              <a:pathLst>
                <a:path w="4364" h="3069" extrusionOk="0">
                  <a:moveTo>
                    <a:pt x="4363" y="0"/>
                  </a:moveTo>
                  <a:lnTo>
                    <a:pt x="1" y="2477"/>
                  </a:lnTo>
                  <a:lnTo>
                    <a:pt x="1" y="3069"/>
                  </a:lnTo>
                  <a:lnTo>
                    <a:pt x="4363" y="592"/>
                  </a:lnTo>
                  <a:lnTo>
                    <a:pt x="436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24" name="Google Shape;19924;p69"/>
            <p:cNvSpPr/>
            <p:nvPr/>
          </p:nvSpPr>
          <p:spPr>
            <a:xfrm>
              <a:off x="5722300" y="735375"/>
              <a:ext cx="157150" cy="67500"/>
            </a:xfrm>
            <a:custGeom>
              <a:avLst/>
              <a:gdLst/>
              <a:ahLst/>
              <a:cxnLst/>
              <a:rect l="l" t="t" r="r" b="b"/>
              <a:pathLst>
                <a:path w="6286" h="2700" extrusionOk="0">
                  <a:moveTo>
                    <a:pt x="6285" y="0"/>
                  </a:moveTo>
                  <a:lnTo>
                    <a:pt x="1923" y="2477"/>
                  </a:lnTo>
                  <a:lnTo>
                    <a:pt x="0" y="1331"/>
                  </a:lnTo>
                  <a:lnTo>
                    <a:pt x="0" y="1590"/>
                  </a:lnTo>
                  <a:lnTo>
                    <a:pt x="1923" y="2699"/>
                  </a:lnTo>
                  <a:lnTo>
                    <a:pt x="6285" y="222"/>
                  </a:lnTo>
                  <a:lnTo>
                    <a:pt x="6285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25" name="Google Shape;19925;p69"/>
            <p:cNvSpPr/>
            <p:nvPr/>
          </p:nvSpPr>
          <p:spPr>
            <a:xfrm>
              <a:off x="5722300" y="705800"/>
              <a:ext cx="157150" cy="91525"/>
            </a:xfrm>
            <a:custGeom>
              <a:avLst/>
              <a:gdLst/>
              <a:ahLst/>
              <a:cxnLst/>
              <a:rect l="l" t="t" r="r" b="b"/>
              <a:pathLst>
                <a:path w="6286" h="3661" extrusionOk="0">
                  <a:moveTo>
                    <a:pt x="4326" y="0"/>
                  </a:moveTo>
                  <a:lnTo>
                    <a:pt x="0" y="2514"/>
                  </a:lnTo>
                  <a:lnTo>
                    <a:pt x="1923" y="3660"/>
                  </a:lnTo>
                  <a:lnTo>
                    <a:pt x="6285" y="1183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26" name="Google Shape;19926;p69"/>
            <p:cNvSpPr/>
            <p:nvPr/>
          </p:nvSpPr>
          <p:spPr>
            <a:xfrm>
              <a:off x="5717675" y="761250"/>
              <a:ext cx="55475" cy="39775"/>
            </a:xfrm>
            <a:custGeom>
              <a:avLst/>
              <a:gdLst/>
              <a:ahLst/>
              <a:cxnLst/>
              <a:rect l="l" t="t" r="r" b="b"/>
              <a:pathLst>
                <a:path w="2219" h="1591" extrusionOk="0">
                  <a:moveTo>
                    <a:pt x="1" y="0"/>
                  </a:moveTo>
                  <a:lnTo>
                    <a:pt x="1" y="296"/>
                  </a:lnTo>
                  <a:lnTo>
                    <a:pt x="2219" y="1590"/>
                  </a:lnTo>
                  <a:lnTo>
                    <a:pt x="2219" y="12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27" name="Google Shape;19927;p69"/>
            <p:cNvSpPr/>
            <p:nvPr/>
          </p:nvSpPr>
          <p:spPr>
            <a:xfrm>
              <a:off x="5773125" y="728900"/>
              <a:ext cx="111875" cy="72125"/>
            </a:xfrm>
            <a:custGeom>
              <a:avLst/>
              <a:gdLst/>
              <a:ahLst/>
              <a:cxnLst/>
              <a:rect l="l" t="t" r="r" b="b"/>
              <a:pathLst>
                <a:path w="4475" h="2885" extrusionOk="0">
                  <a:moveTo>
                    <a:pt x="4474" y="0"/>
                  </a:moveTo>
                  <a:lnTo>
                    <a:pt x="1" y="2588"/>
                  </a:lnTo>
                  <a:lnTo>
                    <a:pt x="1" y="2884"/>
                  </a:lnTo>
                  <a:lnTo>
                    <a:pt x="4474" y="296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28" name="Google Shape;19928;p69"/>
            <p:cNvSpPr/>
            <p:nvPr/>
          </p:nvSpPr>
          <p:spPr>
            <a:xfrm>
              <a:off x="5717675" y="697475"/>
              <a:ext cx="167325" cy="96150"/>
            </a:xfrm>
            <a:custGeom>
              <a:avLst/>
              <a:gdLst/>
              <a:ahLst/>
              <a:cxnLst/>
              <a:rect l="l" t="t" r="r" b="b"/>
              <a:pathLst>
                <a:path w="6693" h="3846" extrusionOk="0">
                  <a:moveTo>
                    <a:pt x="4474" y="0"/>
                  </a:moveTo>
                  <a:lnTo>
                    <a:pt x="1" y="2551"/>
                  </a:lnTo>
                  <a:lnTo>
                    <a:pt x="2219" y="3845"/>
                  </a:lnTo>
                  <a:lnTo>
                    <a:pt x="6692" y="1257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29" name="Google Shape;19929;p69"/>
            <p:cNvSpPr/>
            <p:nvPr/>
          </p:nvSpPr>
          <p:spPr>
            <a:xfrm>
              <a:off x="5373850" y="964575"/>
              <a:ext cx="355875" cy="109100"/>
            </a:xfrm>
            <a:custGeom>
              <a:avLst/>
              <a:gdLst/>
              <a:ahLst/>
              <a:cxnLst/>
              <a:rect l="l" t="t" r="r" b="b"/>
              <a:pathLst>
                <a:path w="14235" h="4364" extrusionOk="0">
                  <a:moveTo>
                    <a:pt x="13975" y="1"/>
                  </a:moveTo>
                  <a:cubicBezTo>
                    <a:pt x="13975" y="1"/>
                    <a:pt x="13495" y="260"/>
                    <a:pt x="12829" y="556"/>
                  </a:cubicBezTo>
                  <a:cubicBezTo>
                    <a:pt x="11461" y="1369"/>
                    <a:pt x="9428" y="2552"/>
                    <a:pt x="8947" y="2626"/>
                  </a:cubicBezTo>
                  <a:cubicBezTo>
                    <a:pt x="7099" y="3406"/>
                    <a:pt x="4574" y="3531"/>
                    <a:pt x="2501" y="3531"/>
                  </a:cubicBezTo>
                  <a:cubicBezTo>
                    <a:pt x="1919" y="3531"/>
                    <a:pt x="1373" y="3521"/>
                    <a:pt x="888" y="3513"/>
                  </a:cubicBezTo>
                  <a:cubicBezTo>
                    <a:pt x="333" y="3513"/>
                    <a:pt x="0" y="3550"/>
                    <a:pt x="0" y="3550"/>
                  </a:cubicBezTo>
                  <a:lnTo>
                    <a:pt x="0" y="4179"/>
                  </a:lnTo>
                  <a:lnTo>
                    <a:pt x="1997" y="4364"/>
                  </a:lnTo>
                  <a:lnTo>
                    <a:pt x="6249" y="4364"/>
                  </a:lnTo>
                  <a:lnTo>
                    <a:pt x="8984" y="3846"/>
                  </a:lnTo>
                  <a:lnTo>
                    <a:pt x="14234" y="629"/>
                  </a:lnTo>
                  <a:lnTo>
                    <a:pt x="13975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30" name="Google Shape;19930;p69"/>
            <p:cNvSpPr/>
            <p:nvPr/>
          </p:nvSpPr>
          <p:spPr>
            <a:xfrm>
              <a:off x="5367375" y="851825"/>
              <a:ext cx="356800" cy="203375"/>
            </a:xfrm>
            <a:custGeom>
              <a:avLst/>
              <a:gdLst/>
              <a:ahLst/>
              <a:cxnLst/>
              <a:rect l="l" t="t" r="r" b="b"/>
              <a:pathLst>
                <a:path w="14272" h="8135" extrusionOk="0">
                  <a:moveTo>
                    <a:pt x="6471" y="1"/>
                  </a:moveTo>
                  <a:lnTo>
                    <a:pt x="2958" y="2034"/>
                  </a:lnTo>
                  <a:cubicBezTo>
                    <a:pt x="1" y="3735"/>
                    <a:pt x="149" y="5990"/>
                    <a:pt x="222" y="7469"/>
                  </a:cubicBezTo>
                  <a:cubicBezTo>
                    <a:pt x="259" y="7727"/>
                    <a:pt x="259" y="7912"/>
                    <a:pt x="259" y="8097"/>
                  </a:cubicBezTo>
                  <a:lnTo>
                    <a:pt x="259" y="8134"/>
                  </a:lnTo>
                  <a:lnTo>
                    <a:pt x="2810" y="8134"/>
                  </a:lnTo>
                  <a:cubicBezTo>
                    <a:pt x="5251" y="8134"/>
                    <a:pt x="8319" y="7949"/>
                    <a:pt x="10722" y="6507"/>
                  </a:cubicBezTo>
                  <a:lnTo>
                    <a:pt x="14271" y="4474"/>
                  </a:lnTo>
                  <a:lnTo>
                    <a:pt x="14197" y="4437"/>
                  </a:lnTo>
                  <a:lnTo>
                    <a:pt x="10685" y="6470"/>
                  </a:lnTo>
                  <a:cubicBezTo>
                    <a:pt x="8311" y="7823"/>
                    <a:pt x="5301" y="8003"/>
                    <a:pt x="2887" y="8003"/>
                  </a:cubicBezTo>
                  <a:cubicBezTo>
                    <a:pt x="2332" y="8003"/>
                    <a:pt x="1809" y="7993"/>
                    <a:pt x="1332" y="7986"/>
                  </a:cubicBezTo>
                  <a:lnTo>
                    <a:pt x="370" y="7986"/>
                  </a:lnTo>
                  <a:cubicBezTo>
                    <a:pt x="333" y="7801"/>
                    <a:pt x="333" y="7617"/>
                    <a:pt x="333" y="7432"/>
                  </a:cubicBezTo>
                  <a:cubicBezTo>
                    <a:pt x="222" y="5953"/>
                    <a:pt x="149" y="3735"/>
                    <a:pt x="2995" y="2071"/>
                  </a:cubicBezTo>
                  <a:lnTo>
                    <a:pt x="6544" y="38"/>
                  </a:lnTo>
                  <a:lnTo>
                    <a:pt x="6471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31" name="Google Shape;19931;p69"/>
            <p:cNvSpPr/>
            <p:nvPr/>
          </p:nvSpPr>
          <p:spPr>
            <a:xfrm>
              <a:off x="5616000" y="806525"/>
              <a:ext cx="84150" cy="49025"/>
            </a:xfrm>
            <a:custGeom>
              <a:avLst/>
              <a:gdLst/>
              <a:ahLst/>
              <a:cxnLst/>
              <a:rect l="l" t="t" r="r" b="b"/>
              <a:pathLst>
                <a:path w="3366" h="1961" extrusionOk="0">
                  <a:moveTo>
                    <a:pt x="2404" y="1"/>
                  </a:moveTo>
                  <a:lnTo>
                    <a:pt x="1" y="1406"/>
                  </a:lnTo>
                  <a:lnTo>
                    <a:pt x="962" y="1960"/>
                  </a:lnTo>
                  <a:lnTo>
                    <a:pt x="3365" y="556"/>
                  </a:lnTo>
                  <a:lnTo>
                    <a:pt x="240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32" name="Google Shape;19932;p69"/>
            <p:cNvSpPr/>
            <p:nvPr/>
          </p:nvSpPr>
          <p:spPr>
            <a:xfrm>
              <a:off x="5640050" y="801925"/>
              <a:ext cx="59175" cy="51775"/>
            </a:xfrm>
            <a:custGeom>
              <a:avLst/>
              <a:gdLst/>
              <a:ahLst/>
              <a:cxnLst/>
              <a:rect l="l" t="t" r="r" b="b"/>
              <a:pathLst>
                <a:path w="2367" h="2071" extrusionOk="0">
                  <a:moveTo>
                    <a:pt x="2366" y="0"/>
                  </a:moveTo>
                  <a:lnTo>
                    <a:pt x="0" y="1331"/>
                  </a:lnTo>
                  <a:lnTo>
                    <a:pt x="0" y="2070"/>
                  </a:lnTo>
                  <a:lnTo>
                    <a:pt x="2366" y="703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33" name="Google Shape;19933;p69"/>
            <p:cNvSpPr/>
            <p:nvPr/>
          </p:nvSpPr>
          <p:spPr>
            <a:xfrm>
              <a:off x="5617850" y="823175"/>
              <a:ext cx="22225" cy="30525"/>
            </a:xfrm>
            <a:custGeom>
              <a:avLst/>
              <a:gdLst/>
              <a:ahLst/>
              <a:cxnLst/>
              <a:rect l="l" t="t" r="r" b="b"/>
              <a:pathLst>
                <a:path w="889" h="1221" extrusionOk="0">
                  <a:moveTo>
                    <a:pt x="1" y="0"/>
                  </a:moveTo>
                  <a:lnTo>
                    <a:pt x="1" y="666"/>
                  </a:lnTo>
                  <a:lnTo>
                    <a:pt x="888" y="1220"/>
                  </a:lnTo>
                  <a:lnTo>
                    <a:pt x="888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34" name="Google Shape;19934;p69"/>
            <p:cNvSpPr/>
            <p:nvPr/>
          </p:nvSpPr>
          <p:spPr>
            <a:xfrm>
              <a:off x="5617850" y="788050"/>
              <a:ext cx="81375" cy="47175"/>
            </a:xfrm>
            <a:custGeom>
              <a:avLst/>
              <a:gdLst/>
              <a:ahLst/>
              <a:cxnLst/>
              <a:rect l="l" t="t" r="r" b="b"/>
              <a:pathLst>
                <a:path w="3255" h="1887" extrusionOk="0">
                  <a:moveTo>
                    <a:pt x="2330" y="1"/>
                  </a:moveTo>
                  <a:lnTo>
                    <a:pt x="1" y="1405"/>
                  </a:lnTo>
                  <a:lnTo>
                    <a:pt x="888" y="1886"/>
                  </a:lnTo>
                  <a:lnTo>
                    <a:pt x="3254" y="555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35" name="Google Shape;19935;p69"/>
            <p:cNvSpPr/>
            <p:nvPr/>
          </p:nvSpPr>
          <p:spPr>
            <a:xfrm>
              <a:off x="5552225" y="867550"/>
              <a:ext cx="9275" cy="7175"/>
            </a:xfrm>
            <a:custGeom>
              <a:avLst/>
              <a:gdLst/>
              <a:ahLst/>
              <a:cxnLst/>
              <a:rect l="l" t="t" r="r" b="b"/>
              <a:pathLst>
                <a:path w="371" h="287" extrusionOk="0">
                  <a:moveTo>
                    <a:pt x="1" y="0"/>
                  </a:moveTo>
                  <a:lnTo>
                    <a:pt x="1" y="148"/>
                  </a:lnTo>
                  <a:cubicBezTo>
                    <a:pt x="1" y="185"/>
                    <a:pt x="1" y="185"/>
                    <a:pt x="38" y="259"/>
                  </a:cubicBezTo>
                  <a:cubicBezTo>
                    <a:pt x="93" y="277"/>
                    <a:pt x="139" y="287"/>
                    <a:pt x="186" y="287"/>
                  </a:cubicBezTo>
                  <a:cubicBezTo>
                    <a:pt x="232" y="287"/>
                    <a:pt x="278" y="277"/>
                    <a:pt x="334" y="259"/>
                  </a:cubicBezTo>
                  <a:cubicBezTo>
                    <a:pt x="371" y="185"/>
                    <a:pt x="371" y="185"/>
                    <a:pt x="371" y="148"/>
                  </a:cubicBezTo>
                  <a:lnTo>
                    <a:pt x="37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36" name="Google Shape;19936;p69"/>
            <p:cNvSpPr/>
            <p:nvPr/>
          </p:nvSpPr>
          <p:spPr>
            <a:xfrm>
              <a:off x="5551300" y="865925"/>
              <a:ext cx="11125" cy="5100"/>
            </a:xfrm>
            <a:custGeom>
              <a:avLst/>
              <a:gdLst/>
              <a:ahLst/>
              <a:cxnLst/>
              <a:rect l="l" t="t" r="r" b="b"/>
              <a:pathLst>
                <a:path w="445" h="204" extrusionOk="0">
                  <a:moveTo>
                    <a:pt x="209" y="0"/>
                  </a:moveTo>
                  <a:cubicBezTo>
                    <a:pt x="158" y="0"/>
                    <a:pt x="112" y="10"/>
                    <a:pt x="75" y="28"/>
                  </a:cubicBezTo>
                  <a:cubicBezTo>
                    <a:pt x="1" y="28"/>
                    <a:pt x="1" y="139"/>
                    <a:pt x="75" y="176"/>
                  </a:cubicBezTo>
                  <a:cubicBezTo>
                    <a:pt x="130" y="194"/>
                    <a:pt x="176" y="204"/>
                    <a:pt x="223" y="204"/>
                  </a:cubicBezTo>
                  <a:cubicBezTo>
                    <a:pt x="269" y="204"/>
                    <a:pt x="315" y="194"/>
                    <a:pt x="371" y="176"/>
                  </a:cubicBezTo>
                  <a:cubicBezTo>
                    <a:pt x="444" y="139"/>
                    <a:pt x="444" y="28"/>
                    <a:pt x="371" y="28"/>
                  </a:cubicBezTo>
                  <a:cubicBezTo>
                    <a:pt x="315" y="10"/>
                    <a:pt x="260" y="0"/>
                    <a:pt x="209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37" name="Google Shape;19937;p69"/>
            <p:cNvSpPr/>
            <p:nvPr/>
          </p:nvSpPr>
          <p:spPr>
            <a:xfrm>
              <a:off x="5631725" y="823175"/>
              <a:ext cx="9250" cy="6275"/>
            </a:xfrm>
            <a:custGeom>
              <a:avLst/>
              <a:gdLst/>
              <a:ahLst/>
              <a:cxnLst/>
              <a:rect l="l" t="t" r="r" b="b"/>
              <a:pathLst>
                <a:path w="370" h="251" extrusionOk="0">
                  <a:moveTo>
                    <a:pt x="0" y="0"/>
                  </a:moveTo>
                  <a:lnTo>
                    <a:pt x="0" y="111"/>
                  </a:lnTo>
                  <a:cubicBezTo>
                    <a:pt x="0" y="185"/>
                    <a:pt x="0" y="185"/>
                    <a:pt x="37" y="222"/>
                  </a:cubicBezTo>
                  <a:cubicBezTo>
                    <a:pt x="93" y="241"/>
                    <a:pt x="139" y="250"/>
                    <a:pt x="185" y="250"/>
                  </a:cubicBezTo>
                  <a:cubicBezTo>
                    <a:pt x="231" y="250"/>
                    <a:pt x="278" y="241"/>
                    <a:pt x="333" y="222"/>
                  </a:cubicBezTo>
                  <a:cubicBezTo>
                    <a:pt x="333" y="185"/>
                    <a:pt x="370" y="111"/>
                    <a:pt x="370" y="111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38" name="Google Shape;19938;p69"/>
            <p:cNvSpPr/>
            <p:nvPr/>
          </p:nvSpPr>
          <p:spPr>
            <a:xfrm>
              <a:off x="5629875" y="819700"/>
              <a:ext cx="11100" cy="5125"/>
            </a:xfrm>
            <a:custGeom>
              <a:avLst/>
              <a:gdLst/>
              <a:ahLst/>
              <a:cxnLst/>
              <a:rect l="l" t="t" r="r" b="b"/>
              <a:pathLst>
                <a:path w="444" h="205" extrusionOk="0">
                  <a:moveTo>
                    <a:pt x="222" y="1"/>
                  </a:moveTo>
                  <a:cubicBezTo>
                    <a:pt x="176" y="1"/>
                    <a:pt x="130" y="10"/>
                    <a:pt x="74" y="29"/>
                  </a:cubicBezTo>
                  <a:cubicBezTo>
                    <a:pt x="0" y="29"/>
                    <a:pt x="0" y="139"/>
                    <a:pt x="74" y="176"/>
                  </a:cubicBezTo>
                  <a:cubicBezTo>
                    <a:pt x="130" y="195"/>
                    <a:pt x="176" y="204"/>
                    <a:pt x="222" y="204"/>
                  </a:cubicBezTo>
                  <a:cubicBezTo>
                    <a:pt x="268" y="204"/>
                    <a:pt x="315" y="195"/>
                    <a:pt x="370" y="176"/>
                  </a:cubicBezTo>
                  <a:cubicBezTo>
                    <a:pt x="444" y="139"/>
                    <a:pt x="444" y="66"/>
                    <a:pt x="370" y="29"/>
                  </a:cubicBezTo>
                  <a:cubicBezTo>
                    <a:pt x="315" y="10"/>
                    <a:pt x="268" y="1"/>
                    <a:pt x="222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39" name="Google Shape;19939;p69"/>
            <p:cNvSpPr/>
            <p:nvPr/>
          </p:nvSpPr>
          <p:spPr>
            <a:xfrm>
              <a:off x="5553150" y="805925"/>
              <a:ext cx="85075" cy="64400"/>
            </a:xfrm>
            <a:custGeom>
              <a:avLst/>
              <a:gdLst/>
              <a:ahLst/>
              <a:cxnLst/>
              <a:rect l="l" t="t" r="r" b="b"/>
              <a:pathLst>
                <a:path w="3403" h="2576" extrusionOk="0">
                  <a:moveTo>
                    <a:pt x="3086" y="1"/>
                  </a:moveTo>
                  <a:cubicBezTo>
                    <a:pt x="2996" y="1"/>
                    <a:pt x="2897" y="19"/>
                    <a:pt x="2811" y="62"/>
                  </a:cubicBezTo>
                  <a:lnTo>
                    <a:pt x="481" y="1467"/>
                  </a:lnTo>
                  <a:cubicBezTo>
                    <a:pt x="186" y="1652"/>
                    <a:pt x="1" y="1984"/>
                    <a:pt x="1" y="2280"/>
                  </a:cubicBezTo>
                  <a:lnTo>
                    <a:pt x="1" y="2428"/>
                  </a:lnTo>
                  <a:cubicBezTo>
                    <a:pt x="1" y="2539"/>
                    <a:pt x="38" y="2576"/>
                    <a:pt x="149" y="2576"/>
                  </a:cubicBezTo>
                  <a:cubicBezTo>
                    <a:pt x="223" y="2576"/>
                    <a:pt x="297" y="2539"/>
                    <a:pt x="260" y="2391"/>
                  </a:cubicBezTo>
                  <a:lnTo>
                    <a:pt x="260" y="2243"/>
                  </a:lnTo>
                  <a:cubicBezTo>
                    <a:pt x="260" y="2058"/>
                    <a:pt x="407" y="1800"/>
                    <a:pt x="592" y="1689"/>
                  </a:cubicBezTo>
                  <a:lnTo>
                    <a:pt x="2958" y="321"/>
                  </a:lnTo>
                  <a:cubicBezTo>
                    <a:pt x="3032" y="247"/>
                    <a:pt x="3106" y="247"/>
                    <a:pt x="3106" y="247"/>
                  </a:cubicBezTo>
                  <a:cubicBezTo>
                    <a:pt x="3143" y="247"/>
                    <a:pt x="3143" y="321"/>
                    <a:pt x="3143" y="395"/>
                  </a:cubicBezTo>
                  <a:lnTo>
                    <a:pt x="3143" y="543"/>
                  </a:lnTo>
                  <a:cubicBezTo>
                    <a:pt x="3143" y="617"/>
                    <a:pt x="3180" y="690"/>
                    <a:pt x="3291" y="690"/>
                  </a:cubicBezTo>
                  <a:cubicBezTo>
                    <a:pt x="3365" y="690"/>
                    <a:pt x="3402" y="617"/>
                    <a:pt x="3402" y="543"/>
                  </a:cubicBezTo>
                  <a:lnTo>
                    <a:pt x="3402" y="395"/>
                  </a:lnTo>
                  <a:cubicBezTo>
                    <a:pt x="3402" y="247"/>
                    <a:pt x="3365" y="136"/>
                    <a:pt x="3254" y="25"/>
                  </a:cubicBezTo>
                  <a:cubicBezTo>
                    <a:pt x="3208" y="10"/>
                    <a:pt x="3150" y="1"/>
                    <a:pt x="3086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40" name="Google Shape;19940;p69"/>
            <p:cNvSpPr/>
            <p:nvPr/>
          </p:nvSpPr>
          <p:spPr>
            <a:xfrm>
              <a:off x="5701050" y="954425"/>
              <a:ext cx="9250" cy="6950"/>
            </a:xfrm>
            <a:custGeom>
              <a:avLst/>
              <a:gdLst/>
              <a:ahLst/>
              <a:cxnLst/>
              <a:rect l="l" t="t" r="r" b="b"/>
              <a:pathLst>
                <a:path w="370" h="278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185"/>
                    <a:pt x="0" y="185"/>
                    <a:pt x="37" y="222"/>
                  </a:cubicBezTo>
                  <a:cubicBezTo>
                    <a:pt x="93" y="259"/>
                    <a:pt x="139" y="278"/>
                    <a:pt x="185" y="278"/>
                  </a:cubicBezTo>
                  <a:cubicBezTo>
                    <a:pt x="231" y="278"/>
                    <a:pt x="277" y="259"/>
                    <a:pt x="333" y="222"/>
                  </a:cubicBezTo>
                  <a:cubicBezTo>
                    <a:pt x="370" y="185"/>
                    <a:pt x="370" y="148"/>
                    <a:pt x="370" y="148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41" name="Google Shape;19941;p69"/>
            <p:cNvSpPr/>
            <p:nvPr/>
          </p:nvSpPr>
          <p:spPr>
            <a:xfrm>
              <a:off x="5700125" y="951175"/>
              <a:ext cx="11100" cy="5575"/>
            </a:xfrm>
            <a:custGeom>
              <a:avLst/>
              <a:gdLst/>
              <a:ahLst/>
              <a:cxnLst/>
              <a:rect l="l" t="t" r="r" b="b"/>
              <a:pathLst>
                <a:path w="444" h="223" extrusionOk="0">
                  <a:moveTo>
                    <a:pt x="222" y="1"/>
                  </a:moveTo>
                  <a:cubicBezTo>
                    <a:pt x="176" y="1"/>
                    <a:pt x="130" y="19"/>
                    <a:pt x="74" y="56"/>
                  </a:cubicBezTo>
                  <a:cubicBezTo>
                    <a:pt x="0" y="56"/>
                    <a:pt x="0" y="130"/>
                    <a:pt x="74" y="167"/>
                  </a:cubicBezTo>
                  <a:cubicBezTo>
                    <a:pt x="130" y="204"/>
                    <a:pt x="176" y="223"/>
                    <a:pt x="222" y="223"/>
                  </a:cubicBezTo>
                  <a:cubicBezTo>
                    <a:pt x="268" y="223"/>
                    <a:pt x="314" y="204"/>
                    <a:pt x="370" y="167"/>
                  </a:cubicBezTo>
                  <a:cubicBezTo>
                    <a:pt x="444" y="130"/>
                    <a:pt x="444" y="93"/>
                    <a:pt x="370" y="56"/>
                  </a:cubicBezTo>
                  <a:cubicBezTo>
                    <a:pt x="314" y="19"/>
                    <a:pt x="268" y="1"/>
                    <a:pt x="222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42" name="Google Shape;19942;p69"/>
            <p:cNvSpPr/>
            <p:nvPr/>
          </p:nvSpPr>
          <p:spPr>
            <a:xfrm>
              <a:off x="5779600" y="908200"/>
              <a:ext cx="9275" cy="6975"/>
            </a:xfrm>
            <a:custGeom>
              <a:avLst/>
              <a:gdLst/>
              <a:ahLst/>
              <a:cxnLst/>
              <a:rect l="l" t="t" r="r" b="b"/>
              <a:pathLst>
                <a:path w="371" h="279" extrusionOk="0">
                  <a:moveTo>
                    <a:pt x="1" y="1"/>
                  </a:moveTo>
                  <a:lnTo>
                    <a:pt x="1" y="149"/>
                  </a:lnTo>
                  <a:cubicBezTo>
                    <a:pt x="1" y="186"/>
                    <a:pt x="1" y="186"/>
                    <a:pt x="38" y="223"/>
                  </a:cubicBezTo>
                  <a:cubicBezTo>
                    <a:pt x="93" y="260"/>
                    <a:pt x="139" y="278"/>
                    <a:pt x="185" y="278"/>
                  </a:cubicBezTo>
                  <a:cubicBezTo>
                    <a:pt x="232" y="278"/>
                    <a:pt x="278" y="260"/>
                    <a:pt x="333" y="223"/>
                  </a:cubicBezTo>
                  <a:cubicBezTo>
                    <a:pt x="370" y="186"/>
                    <a:pt x="370" y="186"/>
                    <a:pt x="370" y="149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43" name="Google Shape;19943;p69"/>
            <p:cNvSpPr/>
            <p:nvPr/>
          </p:nvSpPr>
          <p:spPr>
            <a:xfrm>
              <a:off x="5778675" y="906600"/>
              <a:ext cx="11125" cy="5100"/>
            </a:xfrm>
            <a:custGeom>
              <a:avLst/>
              <a:gdLst/>
              <a:ahLst/>
              <a:cxnLst/>
              <a:rect l="l" t="t" r="r" b="b"/>
              <a:pathLst>
                <a:path w="445" h="204" extrusionOk="0">
                  <a:moveTo>
                    <a:pt x="222" y="0"/>
                  </a:moveTo>
                  <a:cubicBezTo>
                    <a:pt x="176" y="0"/>
                    <a:pt x="130" y="9"/>
                    <a:pt x="75" y="28"/>
                  </a:cubicBezTo>
                  <a:cubicBezTo>
                    <a:pt x="1" y="65"/>
                    <a:pt x="1" y="102"/>
                    <a:pt x="75" y="176"/>
                  </a:cubicBezTo>
                  <a:cubicBezTo>
                    <a:pt x="130" y="194"/>
                    <a:pt x="176" y="203"/>
                    <a:pt x="222" y="203"/>
                  </a:cubicBezTo>
                  <a:cubicBezTo>
                    <a:pt x="269" y="203"/>
                    <a:pt x="315" y="194"/>
                    <a:pt x="370" y="176"/>
                  </a:cubicBezTo>
                  <a:cubicBezTo>
                    <a:pt x="444" y="102"/>
                    <a:pt x="444" y="28"/>
                    <a:pt x="370" y="28"/>
                  </a:cubicBezTo>
                  <a:cubicBezTo>
                    <a:pt x="315" y="9"/>
                    <a:pt x="269" y="0"/>
                    <a:pt x="222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44" name="Google Shape;19944;p69"/>
            <p:cNvSpPr/>
            <p:nvPr/>
          </p:nvSpPr>
          <p:spPr>
            <a:xfrm>
              <a:off x="5701975" y="891200"/>
              <a:ext cx="85975" cy="64175"/>
            </a:xfrm>
            <a:custGeom>
              <a:avLst/>
              <a:gdLst/>
              <a:ahLst/>
              <a:cxnLst/>
              <a:rect l="l" t="t" r="r" b="b"/>
              <a:pathLst>
                <a:path w="3439" h="2567" extrusionOk="0">
                  <a:moveTo>
                    <a:pt x="3073" y="1"/>
                  </a:moveTo>
                  <a:cubicBezTo>
                    <a:pt x="2991" y="1"/>
                    <a:pt x="2908" y="28"/>
                    <a:pt x="2847" y="89"/>
                  </a:cubicBezTo>
                  <a:lnTo>
                    <a:pt x="481" y="1457"/>
                  </a:lnTo>
                  <a:cubicBezTo>
                    <a:pt x="185" y="1642"/>
                    <a:pt x="0" y="1975"/>
                    <a:pt x="0" y="2307"/>
                  </a:cubicBezTo>
                  <a:lnTo>
                    <a:pt x="0" y="2455"/>
                  </a:lnTo>
                  <a:cubicBezTo>
                    <a:pt x="0" y="2529"/>
                    <a:pt x="74" y="2566"/>
                    <a:pt x="148" y="2566"/>
                  </a:cubicBezTo>
                  <a:cubicBezTo>
                    <a:pt x="259" y="2566"/>
                    <a:pt x="296" y="2529"/>
                    <a:pt x="296" y="2381"/>
                  </a:cubicBezTo>
                  <a:lnTo>
                    <a:pt x="296" y="2271"/>
                  </a:lnTo>
                  <a:cubicBezTo>
                    <a:pt x="296" y="2086"/>
                    <a:pt x="407" y="1790"/>
                    <a:pt x="592" y="1716"/>
                  </a:cubicBezTo>
                  <a:lnTo>
                    <a:pt x="2958" y="311"/>
                  </a:lnTo>
                  <a:cubicBezTo>
                    <a:pt x="3069" y="274"/>
                    <a:pt x="3106" y="274"/>
                    <a:pt x="3106" y="274"/>
                  </a:cubicBezTo>
                  <a:cubicBezTo>
                    <a:pt x="3143" y="274"/>
                    <a:pt x="3143" y="311"/>
                    <a:pt x="3143" y="422"/>
                  </a:cubicBezTo>
                  <a:lnTo>
                    <a:pt x="3143" y="533"/>
                  </a:lnTo>
                  <a:cubicBezTo>
                    <a:pt x="3143" y="644"/>
                    <a:pt x="3217" y="681"/>
                    <a:pt x="3290" y="681"/>
                  </a:cubicBezTo>
                  <a:cubicBezTo>
                    <a:pt x="3364" y="681"/>
                    <a:pt x="3438" y="644"/>
                    <a:pt x="3438" y="533"/>
                  </a:cubicBezTo>
                  <a:lnTo>
                    <a:pt x="3438" y="422"/>
                  </a:lnTo>
                  <a:cubicBezTo>
                    <a:pt x="3438" y="274"/>
                    <a:pt x="3401" y="126"/>
                    <a:pt x="3253" y="52"/>
                  </a:cubicBezTo>
                  <a:cubicBezTo>
                    <a:pt x="3204" y="19"/>
                    <a:pt x="3139" y="1"/>
                    <a:pt x="3073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45" name="Google Shape;19945;p69"/>
            <p:cNvSpPr/>
            <p:nvPr/>
          </p:nvSpPr>
          <p:spPr>
            <a:xfrm>
              <a:off x="5671475" y="800075"/>
              <a:ext cx="9250" cy="6250"/>
            </a:xfrm>
            <a:custGeom>
              <a:avLst/>
              <a:gdLst/>
              <a:ahLst/>
              <a:cxnLst/>
              <a:rect l="l" t="t" r="r" b="b"/>
              <a:pathLst>
                <a:path w="370" h="250" extrusionOk="0">
                  <a:moveTo>
                    <a:pt x="0" y="0"/>
                  </a:moveTo>
                  <a:lnTo>
                    <a:pt x="0" y="111"/>
                  </a:lnTo>
                  <a:cubicBezTo>
                    <a:pt x="0" y="185"/>
                    <a:pt x="0" y="185"/>
                    <a:pt x="37" y="222"/>
                  </a:cubicBezTo>
                  <a:cubicBezTo>
                    <a:pt x="74" y="241"/>
                    <a:pt x="120" y="250"/>
                    <a:pt x="166" y="250"/>
                  </a:cubicBezTo>
                  <a:cubicBezTo>
                    <a:pt x="213" y="250"/>
                    <a:pt x="259" y="241"/>
                    <a:pt x="296" y="222"/>
                  </a:cubicBezTo>
                  <a:cubicBezTo>
                    <a:pt x="296" y="185"/>
                    <a:pt x="370" y="185"/>
                    <a:pt x="370" y="111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46" name="Google Shape;19946;p69"/>
            <p:cNvSpPr/>
            <p:nvPr/>
          </p:nvSpPr>
          <p:spPr>
            <a:xfrm>
              <a:off x="5671475" y="797300"/>
              <a:ext cx="9250" cy="4650"/>
            </a:xfrm>
            <a:custGeom>
              <a:avLst/>
              <a:gdLst/>
              <a:ahLst/>
              <a:cxnLst/>
              <a:rect l="l" t="t" r="r" b="b"/>
              <a:pathLst>
                <a:path w="370" h="186" extrusionOk="0">
                  <a:moveTo>
                    <a:pt x="185" y="0"/>
                  </a:moveTo>
                  <a:cubicBezTo>
                    <a:pt x="74" y="0"/>
                    <a:pt x="0" y="37"/>
                    <a:pt x="0" y="74"/>
                  </a:cubicBezTo>
                  <a:cubicBezTo>
                    <a:pt x="0" y="148"/>
                    <a:pt x="74" y="185"/>
                    <a:pt x="185" y="185"/>
                  </a:cubicBezTo>
                  <a:cubicBezTo>
                    <a:pt x="259" y="185"/>
                    <a:pt x="370" y="148"/>
                    <a:pt x="370" y="74"/>
                  </a:cubicBezTo>
                  <a:cubicBezTo>
                    <a:pt x="370" y="37"/>
                    <a:pt x="259" y="0"/>
                    <a:pt x="185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47" name="Google Shape;19947;p69"/>
            <p:cNvSpPr/>
            <p:nvPr/>
          </p:nvSpPr>
          <p:spPr>
            <a:xfrm>
              <a:off x="5750025" y="753850"/>
              <a:ext cx="9275" cy="6275"/>
            </a:xfrm>
            <a:custGeom>
              <a:avLst/>
              <a:gdLst/>
              <a:ahLst/>
              <a:cxnLst/>
              <a:rect l="l" t="t" r="r" b="b"/>
              <a:pathLst>
                <a:path w="371" h="251" extrusionOk="0">
                  <a:moveTo>
                    <a:pt x="1" y="1"/>
                  </a:moveTo>
                  <a:lnTo>
                    <a:pt x="1" y="112"/>
                  </a:lnTo>
                  <a:cubicBezTo>
                    <a:pt x="1" y="186"/>
                    <a:pt x="1" y="186"/>
                    <a:pt x="38" y="222"/>
                  </a:cubicBezTo>
                  <a:cubicBezTo>
                    <a:pt x="74" y="241"/>
                    <a:pt x="121" y="250"/>
                    <a:pt x="167" y="250"/>
                  </a:cubicBezTo>
                  <a:cubicBezTo>
                    <a:pt x="213" y="250"/>
                    <a:pt x="259" y="241"/>
                    <a:pt x="296" y="222"/>
                  </a:cubicBezTo>
                  <a:cubicBezTo>
                    <a:pt x="370" y="222"/>
                    <a:pt x="370" y="186"/>
                    <a:pt x="370" y="112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48" name="Google Shape;19948;p69"/>
            <p:cNvSpPr/>
            <p:nvPr/>
          </p:nvSpPr>
          <p:spPr>
            <a:xfrm>
              <a:off x="5748175" y="751300"/>
              <a:ext cx="12050" cy="5125"/>
            </a:xfrm>
            <a:custGeom>
              <a:avLst/>
              <a:gdLst/>
              <a:ahLst/>
              <a:cxnLst/>
              <a:rect l="l" t="t" r="r" b="b"/>
              <a:pathLst>
                <a:path w="482" h="205" extrusionOk="0">
                  <a:moveTo>
                    <a:pt x="241" y="1"/>
                  </a:moveTo>
                  <a:cubicBezTo>
                    <a:pt x="195" y="1"/>
                    <a:pt x="148" y="10"/>
                    <a:pt x="112" y="29"/>
                  </a:cubicBezTo>
                  <a:cubicBezTo>
                    <a:pt x="1" y="29"/>
                    <a:pt x="1" y="140"/>
                    <a:pt x="112" y="177"/>
                  </a:cubicBezTo>
                  <a:cubicBezTo>
                    <a:pt x="148" y="195"/>
                    <a:pt x="195" y="204"/>
                    <a:pt x="241" y="204"/>
                  </a:cubicBezTo>
                  <a:cubicBezTo>
                    <a:pt x="287" y="204"/>
                    <a:pt x="333" y="195"/>
                    <a:pt x="370" y="177"/>
                  </a:cubicBezTo>
                  <a:cubicBezTo>
                    <a:pt x="481" y="140"/>
                    <a:pt x="481" y="29"/>
                    <a:pt x="370" y="29"/>
                  </a:cubicBezTo>
                  <a:cubicBezTo>
                    <a:pt x="333" y="10"/>
                    <a:pt x="287" y="1"/>
                    <a:pt x="241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49" name="Google Shape;19949;p69"/>
            <p:cNvSpPr/>
            <p:nvPr/>
          </p:nvSpPr>
          <p:spPr>
            <a:xfrm>
              <a:off x="5672375" y="736600"/>
              <a:ext cx="85075" cy="64425"/>
            </a:xfrm>
            <a:custGeom>
              <a:avLst/>
              <a:gdLst/>
              <a:ahLst/>
              <a:cxnLst/>
              <a:rect l="l" t="t" r="r" b="b"/>
              <a:pathLst>
                <a:path w="3403" h="2577" extrusionOk="0">
                  <a:moveTo>
                    <a:pt x="3079" y="1"/>
                  </a:moveTo>
                  <a:cubicBezTo>
                    <a:pt x="2997" y="1"/>
                    <a:pt x="2897" y="19"/>
                    <a:pt x="2811" y="62"/>
                  </a:cubicBezTo>
                  <a:lnTo>
                    <a:pt x="445" y="1467"/>
                  </a:lnTo>
                  <a:cubicBezTo>
                    <a:pt x="186" y="1652"/>
                    <a:pt x="1" y="1985"/>
                    <a:pt x="1" y="2280"/>
                  </a:cubicBezTo>
                  <a:lnTo>
                    <a:pt x="1" y="2428"/>
                  </a:lnTo>
                  <a:cubicBezTo>
                    <a:pt x="1" y="2539"/>
                    <a:pt x="38" y="2576"/>
                    <a:pt x="149" y="2576"/>
                  </a:cubicBezTo>
                  <a:cubicBezTo>
                    <a:pt x="223" y="2576"/>
                    <a:pt x="260" y="2576"/>
                    <a:pt x="260" y="2391"/>
                  </a:cubicBezTo>
                  <a:lnTo>
                    <a:pt x="260" y="2243"/>
                  </a:lnTo>
                  <a:cubicBezTo>
                    <a:pt x="260" y="2059"/>
                    <a:pt x="408" y="1800"/>
                    <a:pt x="593" y="1689"/>
                  </a:cubicBezTo>
                  <a:lnTo>
                    <a:pt x="2959" y="321"/>
                  </a:lnTo>
                  <a:cubicBezTo>
                    <a:pt x="3033" y="247"/>
                    <a:pt x="3070" y="247"/>
                    <a:pt x="3070" y="247"/>
                  </a:cubicBezTo>
                  <a:cubicBezTo>
                    <a:pt x="3144" y="247"/>
                    <a:pt x="3144" y="321"/>
                    <a:pt x="3144" y="395"/>
                  </a:cubicBezTo>
                  <a:lnTo>
                    <a:pt x="3144" y="543"/>
                  </a:lnTo>
                  <a:cubicBezTo>
                    <a:pt x="3144" y="617"/>
                    <a:pt x="3180" y="691"/>
                    <a:pt x="3254" y="691"/>
                  </a:cubicBezTo>
                  <a:cubicBezTo>
                    <a:pt x="3365" y="691"/>
                    <a:pt x="3402" y="617"/>
                    <a:pt x="3402" y="543"/>
                  </a:cubicBezTo>
                  <a:lnTo>
                    <a:pt x="3402" y="395"/>
                  </a:lnTo>
                  <a:cubicBezTo>
                    <a:pt x="3402" y="247"/>
                    <a:pt x="3365" y="136"/>
                    <a:pt x="3217" y="25"/>
                  </a:cubicBezTo>
                  <a:cubicBezTo>
                    <a:pt x="3187" y="10"/>
                    <a:pt x="3137" y="1"/>
                    <a:pt x="3079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50" name="Google Shape;19950;p69"/>
            <p:cNvSpPr/>
            <p:nvPr/>
          </p:nvSpPr>
          <p:spPr>
            <a:xfrm>
              <a:off x="5820275" y="885100"/>
              <a:ext cx="9250" cy="6950"/>
            </a:xfrm>
            <a:custGeom>
              <a:avLst/>
              <a:gdLst/>
              <a:ahLst/>
              <a:cxnLst/>
              <a:rect l="l" t="t" r="r" b="b"/>
              <a:pathLst>
                <a:path w="370" h="278" extrusionOk="0">
                  <a:moveTo>
                    <a:pt x="0" y="1"/>
                  </a:moveTo>
                  <a:lnTo>
                    <a:pt x="0" y="148"/>
                  </a:lnTo>
                  <a:cubicBezTo>
                    <a:pt x="0" y="185"/>
                    <a:pt x="0" y="185"/>
                    <a:pt x="37" y="222"/>
                  </a:cubicBezTo>
                  <a:cubicBezTo>
                    <a:pt x="93" y="259"/>
                    <a:pt x="139" y="278"/>
                    <a:pt x="185" y="278"/>
                  </a:cubicBezTo>
                  <a:cubicBezTo>
                    <a:pt x="231" y="278"/>
                    <a:pt x="278" y="259"/>
                    <a:pt x="333" y="222"/>
                  </a:cubicBezTo>
                  <a:cubicBezTo>
                    <a:pt x="333" y="222"/>
                    <a:pt x="370" y="185"/>
                    <a:pt x="370" y="148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51" name="Google Shape;19951;p69"/>
            <p:cNvSpPr/>
            <p:nvPr/>
          </p:nvSpPr>
          <p:spPr>
            <a:xfrm>
              <a:off x="5819350" y="883475"/>
              <a:ext cx="10175" cy="5125"/>
            </a:xfrm>
            <a:custGeom>
              <a:avLst/>
              <a:gdLst/>
              <a:ahLst/>
              <a:cxnLst/>
              <a:rect l="l" t="t" r="r" b="b"/>
              <a:pathLst>
                <a:path w="407" h="205" extrusionOk="0">
                  <a:moveTo>
                    <a:pt x="208" y="1"/>
                  </a:moveTo>
                  <a:cubicBezTo>
                    <a:pt x="157" y="1"/>
                    <a:pt x="111" y="10"/>
                    <a:pt x="74" y="29"/>
                  </a:cubicBezTo>
                  <a:cubicBezTo>
                    <a:pt x="0" y="66"/>
                    <a:pt x="0" y="102"/>
                    <a:pt x="74" y="176"/>
                  </a:cubicBezTo>
                  <a:cubicBezTo>
                    <a:pt x="130" y="195"/>
                    <a:pt x="176" y="204"/>
                    <a:pt x="222" y="204"/>
                  </a:cubicBezTo>
                  <a:cubicBezTo>
                    <a:pt x="268" y="204"/>
                    <a:pt x="315" y="195"/>
                    <a:pt x="370" y="176"/>
                  </a:cubicBezTo>
                  <a:cubicBezTo>
                    <a:pt x="407" y="102"/>
                    <a:pt x="407" y="29"/>
                    <a:pt x="370" y="29"/>
                  </a:cubicBezTo>
                  <a:cubicBezTo>
                    <a:pt x="315" y="10"/>
                    <a:pt x="259" y="1"/>
                    <a:pt x="208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52" name="Google Shape;19952;p69"/>
            <p:cNvSpPr/>
            <p:nvPr/>
          </p:nvSpPr>
          <p:spPr>
            <a:xfrm>
              <a:off x="5898825" y="839800"/>
              <a:ext cx="9275" cy="7200"/>
            </a:xfrm>
            <a:custGeom>
              <a:avLst/>
              <a:gdLst/>
              <a:ahLst/>
              <a:cxnLst/>
              <a:rect l="l" t="t" r="r" b="b"/>
              <a:pathLst>
                <a:path w="371" h="288" extrusionOk="0">
                  <a:moveTo>
                    <a:pt x="1" y="1"/>
                  </a:moveTo>
                  <a:lnTo>
                    <a:pt x="1" y="149"/>
                  </a:lnTo>
                  <a:cubicBezTo>
                    <a:pt x="1" y="186"/>
                    <a:pt x="1" y="186"/>
                    <a:pt x="38" y="260"/>
                  </a:cubicBezTo>
                  <a:cubicBezTo>
                    <a:pt x="93" y="278"/>
                    <a:pt x="139" y="287"/>
                    <a:pt x="186" y="287"/>
                  </a:cubicBezTo>
                  <a:cubicBezTo>
                    <a:pt x="232" y="287"/>
                    <a:pt x="278" y="278"/>
                    <a:pt x="334" y="260"/>
                  </a:cubicBezTo>
                  <a:cubicBezTo>
                    <a:pt x="371" y="186"/>
                    <a:pt x="371" y="149"/>
                    <a:pt x="371" y="149"/>
                  </a:cubicBezTo>
                  <a:lnTo>
                    <a:pt x="37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53" name="Google Shape;19953;p69"/>
            <p:cNvSpPr/>
            <p:nvPr/>
          </p:nvSpPr>
          <p:spPr>
            <a:xfrm>
              <a:off x="5897900" y="837275"/>
              <a:ext cx="11125" cy="5100"/>
            </a:xfrm>
            <a:custGeom>
              <a:avLst/>
              <a:gdLst/>
              <a:ahLst/>
              <a:cxnLst/>
              <a:rect l="l" t="t" r="r" b="b"/>
              <a:pathLst>
                <a:path w="445" h="204" extrusionOk="0">
                  <a:moveTo>
                    <a:pt x="209" y="0"/>
                  </a:moveTo>
                  <a:cubicBezTo>
                    <a:pt x="158" y="0"/>
                    <a:pt x="112" y="10"/>
                    <a:pt x="75" y="28"/>
                  </a:cubicBezTo>
                  <a:cubicBezTo>
                    <a:pt x="1" y="28"/>
                    <a:pt x="1" y="102"/>
                    <a:pt x="75" y="176"/>
                  </a:cubicBezTo>
                  <a:cubicBezTo>
                    <a:pt x="130" y="194"/>
                    <a:pt x="176" y="204"/>
                    <a:pt x="223" y="204"/>
                  </a:cubicBezTo>
                  <a:cubicBezTo>
                    <a:pt x="269" y="204"/>
                    <a:pt x="315" y="194"/>
                    <a:pt x="371" y="176"/>
                  </a:cubicBezTo>
                  <a:cubicBezTo>
                    <a:pt x="444" y="102"/>
                    <a:pt x="444" y="65"/>
                    <a:pt x="371" y="28"/>
                  </a:cubicBezTo>
                  <a:cubicBezTo>
                    <a:pt x="315" y="10"/>
                    <a:pt x="260" y="0"/>
                    <a:pt x="209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54" name="Google Shape;19954;p69"/>
            <p:cNvSpPr/>
            <p:nvPr/>
          </p:nvSpPr>
          <p:spPr>
            <a:xfrm>
              <a:off x="5821200" y="823500"/>
              <a:ext cx="85975" cy="64400"/>
            </a:xfrm>
            <a:custGeom>
              <a:avLst/>
              <a:gdLst/>
              <a:ahLst/>
              <a:cxnLst/>
              <a:rect l="l" t="t" r="r" b="b"/>
              <a:pathLst>
                <a:path w="3439" h="2576" extrusionOk="0">
                  <a:moveTo>
                    <a:pt x="3086" y="0"/>
                  </a:moveTo>
                  <a:cubicBezTo>
                    <a:pt x="2996" y="0"/>
                    <a:pt x="2897" y="18"/>
                    <a:pt x="2810" y="61"/>
                  </a:cubicBezTo>
                  <a:lnTo>
                    <a:pt x="481" y="1466"/>
                  </a:lnTo>
                  <a:cubicBezTo>
                    <a:pt x="185" y="1651"/>
                    <a:pt x="0" y="1947"/>
                    <a:pt x="0" y="2280"/>
                  </a:cubicBezTo>
                  <a:lnTo>
                    <a:pt x="0" y="2428"/>
                  </a:lnTo>
                  <a:cubicBezTo>
                    <a:pt x="0" y="2501"/>
                    <a:pt x="37" y="2575"/>
                    <a:pt x="148" y="2575"/>
                  </a:cubicBezTo>
                  <a:cubicBezTo>
                    <a:pt x="222" y="2575"/>
                    <a:pt x="296" y="2501"/>
                    <a:pt x="259" y="2465"/>
                  </a:cubicBezTo>
                  <a:lnTo>
                    <a:pt x="259" y="2317"/>
                  </a:lnTo>
                  <a:cubicBezTo>
                    <a:pt x="259" y="2132"/>
                    <a:pt x="407" y="1873"/>
                    <a:pt x="592" y="1762"/>
                  </a:cubicBezTo>
                  <a:lnTo>
                    <a:pt x="2958" y="394"/>
                  </a:lnTo>
                  <a:cubicBezTo>
                    <a:pt x="3032" y="357"/>
                    <a:pt x="3106" y="357"/>
                    <a:pt x="3106" y="357"/>
                  </a:cubicBezTo>
                  <a:cubicBezTo>
                    <a:pt x="3143" y="357"/>
                    <a:pt x="3143" y="394"/>
                    <a:pt x="3143" y="468"/>
                  </a:cubicBezTo>
                  <a:lnTo>
                    <a:pt x="3143" y="616"/>
                  </a:lnTo>
                  <a:cubicBezTo>
                    <a:pt x="3143" y="727"/>
                    <a:pt x="3180" y="764"/>
                    <a:pt x="3291" y="764"/>
                  </a:cubicBezTo>
                  <a:cubicBezTo>
                    <a:pt x="3365" y="764"/>
                    <a:pt x="3439" y="727"/>
                    <a:pt x="3439" y="616"/>
                  </a:cubicBezTo>
                  <a:lnTo>
                    <a:pt x="3439" y="394"/>
                  </a:lnTo>
                  <a:cubicBezTo>
                    <a:pt x="3439" y="246"/>
                    <a:pt x="3365" y="98"/>
                    <a:pt x="3254" y="24"/>
                  </a:cubicBezTo>
                  <a:cubicBezTo>
                    <a:pt x="3208" y="9"/>
                    <a:pt x="3149" y="0"/>
                    <a:pt x="3086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55" name="Google Shape;19955;p69"/>
            <p:cNvSpPr/>
            <p:nvPr/>
          </p:nvSpPr>
          <p:spPr>
            <a:xfrm>
              <a:off x="5706575" y="856450"/>
              <a:ext cx="53650" cy="32375"/>
            </a:xfrm>
            <a:custGeom>
              <a:avLst/>
              <a:gdLst/>
              <a:ahLst/>
              <a:cxnLst/>
              <a:rect l="l" t="t" r="r" b="b"/>
              <a:pathLst>
                <a:path w="2146" h="1295" extrusionOk="0">
                  <a:moveTo>
                    <a:pt x="1073" y="0"/>
                  </a:moveTo>
                  <a:cubicBezTo>
                    <a:pt x="814" y="0"/>
                    <a:pt x="519" y="74"/>
                    <a:pt x="334" y="185"/>
                  </a:cubicBezTo>
                  <a:cubicBezTo>
                    <a:pt x="112" y="333"/>
                    <a:pt x="1" y="444"/>
                    <a:pt x="1" y="629"/>
                  </a:cubicBezTo>
                  <a:cubicBezTo>
                    <a:pt x="1" y="814"/>
                    <a:pt x="149" y="962"/>
                    <a:pt x="334" y="1110"/>
                  </a:cubicBezTo>
                  <a:cubicBezTo>
                    <a:pt x="555" y="1257"/>
                    <a:pt x="814" y="1294"/>
                    <a:pt x="1073" y="1294"/>
                  </a:cubicBezTo>
                  <a:cubicBezTo>
                    <a:pt x="1369" y="1294"/>
                    <a:pt x="1591" y="1183"/>
                    <a:pt x="1812" y="1110"/>
                  </a:cubicBezTo>
                  <a:cubicBezTo>
                    <a:pt x="2034" y="962"/>
                    <a:pt x="2145" y="814"/>
                    <a:pt x="2145" y="629"/>
                  </a:cubicBezTo>
                  <a:cubicBezTo>
                    <a:pt x="2145" y="444"/>
                    <a:pt x="1997" y="333"/>
                    <a:pt x="1812" y="185"/>
                  </a:cubicBezTo>
                  <a:cubicBezTo>
                    <a:pt x="1591" y="37"/>
                    <a:pt x="1369" y="0"/>
                    <a:pt x="10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56" name="Google Shape;19956;p69"/>
            <p:cNvSpPr/>
            <p:nvPr/>
          </p:nvSpPr>
          <p:spPr>
            <a:xfrm>
              <a:off x="5709350" y="856450"/>
              <a:ext cx="48100" cy="30975"/>
            </a:xfrm>
            <a:custGeom>
              <a:avLst/>
              <a:gdLst/>
              <a:ahLst/>
              <a:cxnLst/>
              <a:rect l="l" t="t" r="r" b="b"/>
              <a:pathLst>
                <a:path w="1924" h="1239" extrusionOk="0">
                  <a:moveTo>
                    <a:pt x="1" y="0"/>
                  </a:moveTo>
                  <a:lnTo>
                    <a:pt x="1" y="629"/>
                  </a:lnTo>
                  <a:cubicBezTo>
                    <a:pt x="1" y="777"/>
                    <a:pt x="75" y="925"/>
                    <a:pt x="260" y="1073"/>
                  </a:cubicBezTo>
                  <a:cubicBezTo>
                    <a:pt x="444" y="1183"/>
                    <a:pt x="694" y="1239"/>
                    <a:pt x="948" y="1239"/>
                  </a:cubicBezTo>
                  <a:cubicBezTo>
                    <a:pt x="1202" y="1239"/>
                    <a:pt x="1461" y="1183"/>
                    <a:pt x="1665" y="1073"/>
                  </a:cubicBezTo>
                  <a:cubicBezTo>
                    <a:pt x="1849" y="925"/>
                    <a:pt x="1923" y="777"/>
                    <a:pt x="1923" y="629"/>
                  </a:cubicBezTo>
                  <a:lnTo>
                    <a:pt x="1923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57" name="Google Shape;19957;p69"/>
            <p:cNvSpPr/>
            <p:nvPr/>
          </p:nvSpPr>
          <p:spPr>
            <a:xfrm>
              <a:off x="5706575" y="843050"/>
              <a:ext cx="53650" cy="27750"/>
            </a:xfrm>
            <a:custGeom>
              <a:avLst/>
              <a:gdLst/>
              <a:ahLst/>
              <a:cxnLst/>
              <a:rect l="l" t="t" r="r" b="b"/>
              <a:pathLst>
                <a:path w="2146" h="1110" extrusionOk="0">
                  <a:moveTo>
                    <a:pt x="1059" y="0"/>
                  </a:moveTo>
                  <a:cubicBezTo>
                    <a:pt x="805" y="0"/>
                    <a:pt x="555" y="56"/>
                    <a:pt x="371" y="167"/>
                  </a:cubicBezTo>
                  <a:cubicBezTo>
                    <a:pt x="1" y="389"/>
                    <a:pt x="1" y="721"/>
                    <a:pt x="371" y="943"/>
                  </a:cubicBezTo>
                  <a:cubicBezTo>
                    <a:pt x="592" y="1054"/>
                    <a:pt x="851" y="1109"/>
                    <a:pt x="1101" y="1109"/>
                  </a:cubicBezTo>
                  <a:cubicBezTo>
                    <a:pt x="1350" y="1109"/>
                    <a:pt x="1591" y="1054"/>
                    <a:pt x="1776" y="943"/>
                  </a:cubicBezTo>
                  <a:cubicBezTo>
                    <a:pt x="2145" y="758"/>
                    <a:pt x="2145" y="389"/>
                    <a:pt x="1776" y="167"/>
                  </a:cubicBezTo>
                  <a:cubicBezTo>
                    <a:pt x="1572" y="56"/>
                    <a:pt x="1313" y="0"/>
                    <a:pt x="1059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58" name="Google Shape;19958;p69"/>
            <p:cNvSpPr/>
            <p:nvPr/>
          </p:nvSpPr>
          <p:spPr>
            <a:xfrm>
              <a:off x="5801775" y="895275"/>
              <a:ext cx="9275" cy="7175"/>
            </a:xfrm>
            <a:custGeom>
              <a:avLst/>
              <a:gdLst/>
              <a:ahLst/>
              <a:cxnLst/>
              <a:rect l="l" t="t" r="r" b="b"/>
              <a:pathLst>
                <a:path w="371" h="287" extrusionOk="0">
                  <a:moveTo>
                    <a:pt x="1" y="0"/>
                  </a:moveTo>
                  <a:lnTo>
                    <a:pt x="1" y="148"/>
                  </a:lnTo>
                  <a:cubicBezTo>
                    <a:pt x="1" y="185"/>
                    <a:pt x="1" y="185"/>
                    <a:pt x="38" y="259"/>
                  </a:cubicBezTo>
                  <a:cubicBezTo>
                    <a:pt x="93" y="277"/>
                    <a:pt x="140" y="287"/>
                    <a:pt x="186" y="287"/>
                  </a:cubicBezTo>
                  <a:cubicBezTo>
                    <a:pt x="232" y="287"/>
                    <a:pt x="278" y="277"/>
                    <a:pt x="334" y="259"/>
                  </a:cubicBezTo>
                  <a:cubicBezTo>
                    <a:pt x="371" y="185"/>
                    <a:pt x="371" y="185"/>
                    <a:pt x="371" y="148"/>
                  </a:cubicBezTo>
                  <a:lnTo>
                    <a:pt x="37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59" name="Google Shape;19959;p69"/>
            <p:cNvSpPr/>
            <p:nvPr/>
          </p:nvSpPr>
          <p:spPr>
            <a:xfrm>
              <a:off x="5801775" y="893650"/>
              <a:ext cx="10200" cy="5100"/>
            </a:xfrm>
            <a:custGeom>
              <a:avLst/>
              <a:gdLst/>
              <a:ahLst/>
              <a:cxnLst/>
              <a:rect l="l" t="t" r="r" b="b"/>
              <a:pathLst>
                <a:path w="408" h="204" extrusionOk="0">
                  <a:moveTo>
                    <a:pt x="186" y="0"/>
                  </a:moveTo>
                  <a:cubicBezTo>
                    <a:pt x="140" y="0"/>
                    <a:pt x="93" y="10"/>
                    <a:pt x="38" y="28"/>
                  </a:cubicBezTo>
                  <a:cubicBezTo>
                    <a:pt x="1" y="28"/>
                    <a:pt x="1" y="139"/>
                    <a:pt x="38" y="176"/>
                  </a:cubicBezTo>
                  <a:cubicBezTo>
                    <a:pt x="93" y="195"/>
                    <a:pt x="140" y="204"/>
                    <a:pt x="186" y="204"/>
                  </a:cubicBezTo>
                  <a:cubicBezTo>
                    <a:pt x="232" y="204"/>
                    <a:pt x="278" y="195"/>
                    <a:pt x="334" y="176"/>
                  </a:cubicBezTo>
                  <a:cubicBezTo>
                    <a:pt x="408" y="139"/>
                    <a:pt x="408" y="65"/>
                    <a:pt x="334" y="28"/>
                  </a:cubicBezTo>
                  <a:cubicBezTo>
                    <a:pt x="278" y="10"/>
                    <a:pt x="232" y="0"/>
                    <a:pt x="186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60" name="Google Shape;19960;p69"/>
            <p:cNvSpPr/>
            <p:nvPr/>
          </p:nvSpPr>
          <p:spPr>
            <a:xfrm>
              <a:off x="5728775" y="852750"/>
              <a:ext cx="9250" cy="6950"/>
            </a:xfrm>
            <a:custGeom>
              <a:avLst/>
              <a:gdLst/>
              <a:ahLst/>
              <a:cxnLst/>
              <a:rect l="l" t="t" r="r" b="b"/>
              <a:pathLst>
                <a:path w="370" h="278" extrusionOk="0">
                  <a:moveTo>
                    <a:pt x="0" y="1"/>
                  </a:moveTo>
                  <a:lnTo>
                    <a:pt x="0" y="148"/>
                  </a:lnTo>
                  <a:cubicBezTo>
                    <a:pt x="0" y="185"/>
                    <a:pt x="0" y="222"/>
                    <a:pt x="37" y="222"/>
                  </a:cubicBezTo>
                  <a:cubicBezTo>
                    <a:pt x="93" y="259"/>
                    <a:pt x="139" y="278"/>
                    <a:pt x="185" y="278"/>
                  </a:cubicBezTo>
                  <a:cubicBezTo>
                    <a:pt x="231" y="278"/>
                    <a:pt x="277" y="259"/>
                    <a:pt x="333" y="222"/>
                  </a:cubicBezTo>
                  <a:cubicBezTo>
                    <a:pt x="370" y="185"/>
                    <a:pt x="370" y="185"/>
                    <a:pt x="370" y="148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61" name="Google Shape;19961;p69"/>
            <p:cNvSpPr/>
            <p:nvPr/>
          </p:nvSpPr>
          <p:spPr>
            <a:xfrm>
              <a:off x="5727850" y="851125"/>
              <a:ext cx="11100" cy="5125"/>
            </a:xfrm>
            <a:custGeom>
              <a:avLst/>
              <a:gdLst/>
              <a:ahLst/>
              <a:cxnLst/>
              <a:rect l="l" t="t" r="r" b="b"/>
              <a:pathLst>
                <a:path w="444" h="205" extrusionOk="0">
                  <a:moveTo>
                    <a:pt x="222" y="1"/>
                  </a:moveTo>
                  <a:cubicBezTo>
                    <a:pt x="176" y="1"/>
                    <a:pt x="130" y="10"/>
                    <a:pt x="74" y="29"/>
                  </a:cubicBezTo>
                  <a:cubicBezTo>
                    <a:pt x="0" y="29"/>
                    <a:pt x="0" y="102"/>
                    <a:pt x="74" y="176"/>
                  </a:cubicBezTo>
                  <a:cubicBezTo>
                    <a:pt x="130" y="195"/>
                    <a:pt x="176" y="204"/>
                    <a:pt x="222" y="204"/>
                  </a:cubicBezTo>
                  <a:cubicBezTo>
                    <a:pt x="268" y="204"/>
                    <a:pt x="314" y="195"/>
                    <a:pt x="370" y="176"/>
                  </a:cubicBezTo>
                  <a:cubicBezTo>
                    <a:pt x="444" y="102"/>
                    <a:pt x="444" y="29"/>
                    <a:pt x="370" y="29"/>
                  </a:cubicBezTo>
                  <a:cubicBezTo>
                    <a:pt x="314" y="10"/>
                    <a:pt x="268" y="1"/>
                    <a:pt x="222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62" name="Google Shape;19962;p69"/>
            <p:cNvSpPr/>
            <p:nvPr/>
          </p:nvSpPr>
          <p:spPr>
            <a:xfrm>
              <a:off x="5729700" y="837350"/>
              <a:ext cx="80425" cy="60725"/>
            </a:xfrm>
            <a:custGeom>
              <a:avLst/>
              <a:gdLst/>
              <a:ahLst/>
              <a:cxnLst/>
              <a:rect l="l" t="t" r="r" b="b"/>
              <a:pathLst>
                <a:path w="3217" h="2429" extrusionOk="0">
                  <a:moveTo>
                    <a:pt x="353" y="1"/>
                  </a:moveTo>
                  <a:cubicBezTo>
                    <a:pt x="290" y="1"/>
                    <a:pt x="231" y="10"/>
                    <a:pt x="185" y="25"/>
                  </a:cubicBezTo>
                  <a:cubicBezTo>
                    <a:pt x="74" y="99"/>
                    <a:pt x="0" y="247"/>
                    <a:pt x="0" y="395"/>
                  </a:cubicBezTo>
                  <a:lnTo>
                    <a:pt x="0" y="543"/>
                  </a:lnTo>
                  <a:cubicBezTo>
                    <a:pt x="0" y="617"/>
                    <a:pt x="74" y="653"/>
                    <a:pt x="148" y="653"/>
                  </a:cubicBezTo>
                  <a:cubicBezTo>
                    <a:pt x="259" y="653"/>
                    <a:pt x="296" y="617"/>
                    <a:pt x="296" y="543"/>
                  </a:cubicBezTo>
                  <a:lnTo>
                    <a:pt x="296" y="395"/>
                  </a:lnTo>
                  <a:cubicBezTo>
                    <a:pt x="296" y="284"/>
                    <a:pt x="296" y="247"/>
                    <a:pt x="333" y="247"/>
                  </a:cubicBezTo>
                  <a:cubicBezTo>
                    <a:pt x="333" y="247"/>
                    <a:pt x="370" y="247"/>
                    <a:pt x="481" y="284"/>
                  </a:cubicBezTo>
                  <a:lnTo>
                    <a:pt x="2588" y="1541"/>
                  </a:lnTo>
                  <a:cubicBezTo>
                    <a:pt x="2773" y="1652"/>
                    <a:pt x="2921" y="1911"/>
                    <a:pt x="2921" y="2095"/>
                  </a:cubicBezTo>
                  <a:lnTo>
                    <a:pt x="2921" y="2243"/>
                  </a:lnTo>
                  <a:cubicBezTo>
                    <a:pt x="2921" y="2391"/>
                    <a:pt x="2958" y="2428"/>
                    <a:pt x="3069" y="2428"/>
                  </a:cubicBezTo>
                  <a:cubicBezTo>
                    <a:pt x="3143" y="2428"/>
                    <a:pt x="3217" y="2391"/>
                    <a:pt x="3217" y="2280"/>
                  </a:cubicBezTo>
                  <a:lnTo>
                    <a:pt x="3217" y="2132"/>
                  </a:lnTo>
                  <a:cubicBezTo>
                    <a:pt x="3217" y="1837"/>
                    <a:pt x="3032" y="1504"/>
                    <a:pt x="2736" y="1319"/>
                  </a:cubicBezTo>
                  <a:lnTo>
                    <a:pt x="629" y="62"/>
                  </a:lnTo>
                  <a:cubicBezTo>
                    <a:pt x="542" y="19"/>
                    <a:pt x="443" y="1"/>
                    <a:pt x="353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63" name="Google Shape;19963;p69"/>
            <p:cNvSpPr/>
            <p:nvPr/>
          </p:nvSpPr>
          <p:spPr>
            <a:xfrm>
              <a:off x="5652975" y="810225"/>
              <a:ext cx="9275" cy="6275"/>
            </a:xfrm>
            <a:custGeom>
              <a:avLst/>
              <a:gdLst/>
              <a:ahLst/>
              <a:cxnLst/>
              <a:rect l="l" t="t" r="r" b="b"/>
              <a:pathLst>
                <a:path w="371" h="251" extrusionOk="0">
                  <a:moveTo>
                    <a:pt x="1" y="1"/>
                  </a:moveTo>
                  <a:lnTo>
                    <a:pt x="1" y="149"/>
                  </a:lnTo>
                  <a:cubicBezTo>
                    <a:pt x="1" y="149"/>
                    <a:pt x="38" y="186"/>
                    <a:pt x="38" y="223"/>
                  </a:cubicBezTo>
                  <a:cubicBezTo>
                    <a:pt x="75" y="241"/>
                    <a:pt x="121" y="250"/>
                    <a:pt x="167" y="250"/>
                  </a:cubicBezTo>
                  <a:cubicBezTo>
                    <a:pt x="213" y="250"/>
                    <a:pt x="259" y="241"/>
                    <a:pt x="296" y="223"/>
                  </a:cubicBezTo>
                  <a:cubicBezTo>
                    <a:pt x="370" y="186"/>
                    <a:pt x="370" y="186"/>
                    <a:pt x="370" y="149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64" name="Google Shape;19964;p69"/>
            <p:cNvSpPr/>
            <p:nvPr/>
          </p:nvSpPr>
          <p:spPr>
            <a:xfrm>
              <a:off x="5652975" y="806775"/>
              <a:ext cx="10200" cy="5100"/>
            </a:xfrm>
            <a:custGeom>
              <a:avLst/>
              <a:gdLst/>
              <a:ahLst/>
              <a:cxnLst/>
              <a:rect l="l" t="t" r="r" b="b"/>
              <a:pathLst>
                <a:path w="408" h="204" extrusionOk="0">
                  <a:moveTo>
                    <a:pt x="167" y="0"/>
                  </a:moveTo>
                  <a:cubicBezTo>
                    <a:pt x="121" y="0"/>
                    <a:pt x="75" y="9"/>
                    <a:pt x="38" y="28"/>
                  </a:cubicBezTo>
                  <a:cubicBezTo>
                    <a:pt x="1" y="102"/>
                    <a:pt x="1" y="139"/>
                    <a:pt x="38" y="176"/>
                  </a:cubicBezTo>
                  <a:cubicBezTo>
                    <a:pt x="75" y="194"/>
                    <a:pt x="121" y="204"/>
                    <a:pt x="167" y="204"/>
                  </a:cubicBezTo>
                  <a:cubicBezTo>
                    <a:pt x="213" y="204"/>
                    <a:pt x="259" y="194"/>
                    <a:pt x="296" y="176"/>
                  </a:cubicBezTo>
                  <a:cubicBezTo>
                    <a:pt x="407" y="139"/>
                    <a:pt x="407" y="102"/>
                    <a:pt x="296" y="28"/>
                  </a:cubicBezTo>
                  <a:cubicBezTo>
                    <a:pt x="259" y="9"/>
                    <a:pt x="213" y="0"/>
                    <a:pt x="167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65" name="Google Shape;19965;p69"/>
            <p:cNvSpPr/>
            <p:nvPr/>
          </p:nvSpPr>
          <p:spPr>
            <a:xfrm>
              <a:off x="5654825" y="793050"/>
              <a:ext cx="82275" cy="62500"/>
            </a:xfrm>
            <a:custGeom>
              <a:avLst/>
              <a:gdLst/>
              <a:ahLst/>
              <a:cxnLst/>
              <a:rect l="l" t="t" r="r" b="b"/>
              <a:pathLst>
                <a:path w="3291" h="2500" extrusionOk="0">
                  <a:moveTo>
                    <a:pt x="330" y="0"/>
                  </a:moveTo>
                  <a:cubicBezTo>
                    <a:pt x="277" y="0"/>
                    <a:pt x="226" y="9"/>
                    <a:pt x="185" y="22"/>
                  </a:cubicBezTo>
                  <a:cubicBezTo>
                    <a:pt x="38" y="133"/>
                    <a:pt x="1" y="281"/>
                    <a:pt x="1" y="392"/>
                  </a:cubicBezTo>
                  <a:lnTo>
                    <a:pt x="1" y="540"/>
                  </a:lnTo>
                  <a:cubicBezTo>
                    <a:pt x="1" y="651"/>
                    <a:pt x="38" y="688"/>
                    <a:pt x="148" y="688"/>
                  </a:cubicBezTo>
                  <a:cubicBezTo>
                    <a:pt x="222" y="688"/>
                    <a:pt x="296" y="651"/>
                    <a:pt x="296" y="540"/>
                  </a:cubicBezTo>
                  <a:lnTo>
                    <a:pt x="296" y="466"/>
                  </a:lnTo>
                  <a:cubicBezTo>
                    <a:pt x="296" y="355"/>
                    <a:pt x="296" y="318"/>
                    <a:pt x="333" y="318"/>
                  </a:cubicBezTo>
                  <a:cubicBezTo>
                    <a:pt x="333" y="318"/>
                    <a:pt x="370" y="318"/>
                    <a:pt x="481" y="355"/>
                  </a:cubicBezTo>
                  <a:lnTo>
                    <a:pt x="2699" y="1649"/>
                  </a:lnTo>
                  <a:cubicBezTo>
                    <a:pt x="2884" y="1760"/>
                    <a:pt x="2995" y="2019"/>
                    <a:pt x="2995" y="2204"/>
                  </a:cubicBezTo>
                  <a:lnTo>
                    <a:pt x="2995" y="2352"/>
                  </a:lnTo>
                  <a:cubicBezTo>
                    <a:pt x="2995" y="2425"/>
                    <a:pt x="3069" y="2499"/>
                    <a:pt x="3143" y="2499"/>
                  </a:cubicBezTo>
                  <a:cubicBezTo>
                    <a:pt x="3254" y="2499"/>
                    <a:pt x="3291" y="2425"/>
                    <a:pt x="3291" y="2352"/>
                  </a:cubicBezTo>
                  <a:lnTo>
                    <a:pt x="3291" y="2204"/>
                  </a:lnTo>
                  <a:cubicBezTo>
                    <a:pt x="3291" y="1871"/>
                    <a:pt x="3106" y="1575"/>
                    <a:pt x="2810" y="1390"/>
                  </a:cubicBezTo>
                  <a:lnTo>
                    <a:pt x="592" y="96"/>
                  </a:lnTo>
                  <a:cubicBezTo>
                    <a:pt x="522" y="26"/>
                    <a:pt x="422" y="0"/>
                    <a:pt x="330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grpSp>
        <p:nvGrpSpPr>
          <p:cNvPr id="19966" name="Google Shape;19966;p69"/>
          <p:cNvGrpSpPr/>
          <p:nvPr/>
        </p:nvGrpSpPr>
        <p:grpSpPr>
          <a:xfrm>
            <a:off x="5353344" y="2662882"/>
            <a:ext cx="602607" cy="627796"/>
            <a:chOff x="152125" y="4055250"/>
            <a:chExt cx="891826" cy="929105"/>
          </a:xfrm>
        </p:grpSpPr>
        <p:sp>
          <p:nvSpPr>
            <p:cNvPr id="19967" name="Google Shape;19967;p69"/>
            <p:cNvSpPr/>
            <p:nvPr/>
          </p:nvSpPr>
          <p:spPr>
            <a:xfrm>
              <a:off x="618324" y="4520350"/>
              <a:ext cx="417749" cy="247272"/>
            </a:xfrm>
            <a:custGeom>
              <a:avLst/>
              <a:gdLst/>
              <a:ahLst/>
              <a:cxnLst/>
              <a:rect l="l" t="t" r="r" b="b"/>
              <a:pathLst>
                <a:path w="13681" h="8098" extrusionOk="0">
                  <a:moveTo>
                    <a:pt x="6841" y="1"/>
                  </a:moveTo>
                  <a:cubicBezTo>
                    <a:pt x="5029" y="1"/>
                    <a:pt x="3365" y="408"/>
                    <a:pt x="2071" y="1147"/>
                  </a:cubicBezTo>
                  <a:cubicBezTo>
                    <a:pt x="740" y="1886"/>
                    <a:pt x="1" y="2922"/>
                    <a:pt x="1" y="4068"/>
                  </a:cubicBezTo>
                  <a:cubicBezTo>
                    <a:pt x="1" y="5140"/>
                    <a:pt x="740" y="6175"/>
                    <a:pt x="2071" y="6951"/>
                  </a:cubicBezTo>
                  <a:cubicBezTo>
                    <a:pt x="3365" y="7691"/>
                    <a:pt x="5029" y="8098"/>
                    <a:pt x="6841" y="8098"/>
                  </a:cubicBezTo>
                  <a:cubicBezTo>
                    <a:pt x="8652" y="8098"/>
                    <a:pt x="10316" y="7691"/>
                    <a:pt x="11610" y="6951"/>
                  </a:cubicBezTo>
                  <a:cubicBezTo>
                    <a:pt x="12941" y="6212"/>
                    <a:pt x="13680" y="5177"/>
                    <a:pt x="13680" y="4068"/>
                  </a:cubicBezTo>
                  <a:cubicBezTo>
                    <a:pt x="13680" y="2959"/>
                    <a:pt x="12941" y="1923"/>
                    <a:pt x="11610" y="1147"/>
                  </a:cubicBezTo>
                  <a:cubicBezTo>
                    <a:pt x="10316" y="408"/>
                    <a:pt x="8652" y="1"/>
                    <a:pt x="68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68" name="Google Shape;19968;p69"/>
            <p:cNvSpPr/>
            <p:nvPr/>
          </p:nvSpPr>
          <p:spPr>
            <a:xfrm>
              <a:off x="629622" y="4171525"/>
              <a:ext cx="395153" cy="588196"/>
            </a:xfrm>
            <a:custGeom>
              <a:avLst/>
              <a:gdLst/>
              <a:ahLst/>
              <a:cxnLst/>
              <a:rect l="l" t="t" r="r" b="b"/>
              <a:pathLst>
                <a:path w="12941" h="19263" extrusionOk="0">
                  <a:moveTo>
                    <a:pt x="1" y="1"/>
                  </a:moveTo>
                  <a:lnTo>
                    <a:pt x="1" y="15529"/>
                  </a:lnTo>
                  <a:cubicBezTo>
                    <a:pt x="1" y="16490"/>
                    <a:pt x="629" y="17414"/>
                    <a:pt x="1886" y="18154"/>
                  </a:cubicBezTo>
                  <a:cubicBezTo>
                    <a:pt x="3162" y="18893"/>
                    <a:pt x="4825" y="19263"/>
                    <a:pt x="6489" y="19263"/>
                  </a:cubicBezTo>
                  <a:cubicBezTo>
                    <a:pt x="8153" y="19263"/>
                    <a:pt x="9816" y="18893"/>
                    <a:pt x="11092" y="18154"/>
                  </a:cubicBezTo>
                  <a:cubicBezTo>
                    <a:pt x="12349" y="17414"/>
                    <a:pt x="12940" y="16490"/>
                    <a:pt x="12940" y="15529"/>
                  </a:cubicBezTo>
                  <a:lnTo>
                    <a:pt x="129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69" name="Google Shape;19969;p69"/>
            <p:cNvSpPr/>
            <p:nvPr/>
          </p:nvSpPr>
          <p:spPr>
            <a:xfrm>
              <a:off x="737988" y="4440227"/>
              <a:ext cx="178416" cy="151301"/>
            </a:xfrm>
            <a:custGeom>
              <a:avLst/>
              <a:gdLst/>
              <a:ahLst/>
              <a:cxnLst/>
              <a:rect l="l" t="t" r="r" b="b"/>
              <a:pathLst>
                <a:path w="5843" h="4955" extrusionOk="0">
                  <a:moveTo>
                    <a:pt x="2922" y="0"/>
                  </a:moveTo>
                  <a:cubicBezTo>
                    <a:pt x="1295" y="0"/>
                    <a:pt x="1" y="813"/>
                    <a:pt x="1" y="2403"/>
                  </a:cubicBezTo>
                  <a:cubicBezTo>
                    <a:pt x="1" y="4030"/>
                    <a:pt x="1295" y="4954"/>
                    <a:pt x="2922" y="4954"/>
                  </a:cubicBezTo>
                  <a:cubicBezTo>
                    <a:pt x="4548" y="4954"/>
                    <a:pt x="5842" y="4030"/>
                    <a:pt x="5842" y="2440"/>
                  </a:cubicBezTo>
                  <a:cubicBezTo>
                    <a:pt x="5842" y="813"/>
                    <a:pt x="4548" y="37"/>
                    <a:pt x="2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70" name="Google Shape;19970;p69"/>
            <p:cNvSpPr/>
            <p:nvPr/>
          </p:nvSpPr>
          <p:spPr>
            <a:xfrm>
              <a:off x="748156" y="4461663"/>
              <a:ext cx="158080" cy="110659"/>
            </a:xfrm>
            <a:custGeom>
              <a:avLst/>
              <a:gdLst/>
              <a:ahLst/>
              <a:cxnLst/>
              <a:rect l="l" t="t" r="r" b="b"/>
              <a:pathLst>
                <a:path w="5177" h="3624" extrusionOk="0">
                  <a:moveTo>
                    <a:pt x="2589" y="0"/>
                  </a:moveTo>
                  <a:cubicBezTo>
                    <a:pt x="2589" y="0"/>
                    <a:pt x="1" y="3624"/>
                    <a:pt x="2589" y="3624"/>
                  </a:cubicBezTo>
                  <a:cubicBezTo>
                    <a:pt x="5177" y="3624"/>
                    <a:pt x="2589" y="0"/>
                    <a:pt x="2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71" name="Google Shape;19971;p69"/>
            <p:cNvSpPr/>
            <p:nvPr/>
          </p:nvSpPr>
          <p:spPr>
            <a:xfrm>
              <a:off x="846385" y="4533907"/>
              <a:ext cx="10168" cy="15848"/>
            </a:xfrm>
            <a:custGeom>
              <a:avLst/>
              <a:gdLst/>
              <a:ahLst/>
              <a:cxnLst/>
              <a:rect l="l" t="t" r="r" b="b"/>
              <a:pathLst>
                <a:path w="333" h="519" extrusionOk="0">
                  <a:moveTo>
                    <a:pt x="148" y="1"/>
                  </a:moveTo>
                  <a:cubicBezTo>
                    <a:pt x="37" y="38"/>
                    <a:pt x="0" y="148"/>
                    <a:pt x="0" y="259"/>
                  </a:cubicBezTo>
                  <a:cubicBezTo>
                    <a:pt x="0" y="407"/>
                    <a:pt x="111" y="518"/>
                    <a:pt x="185" y="518"/>
                  </a:cubicBezTo>
                  <a:cubicBezTo>
                    <a:pt x="296" y="481"/>
                    <a:pt x="333" y="370"/>
                    <a:pt x="333" y="222"/>
                  </a:cubicBezTo>
                  <a:cubicBezTo>
                    <a:pt x="333" y="111"/>
                    <a:pt x="2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72" name="Google Shape;19972;p69"/>
            <p:cNvSpPr/>
            <p:nvPr/>
          </p:nvSpPr>
          <p:spPr>
            <a:xfrm>
              <a:off x="608186" y="4055250"/>
              <a:ext cx="435765" cy="230356"/>
            </a:xfrm>
            <a:custGeom>
              <a:avLst/>
              <a:gdLst/>
              <a:ahLst/>
              <a:cxnLst/>
              <a:rect l="l" t="t" r="r" b="b"/>
              <a:pathLst>
                <a:path w="14271" h="7544" extrusionOk="0">
                  <a:moveTo>
                    <a:pt x="7154" y="1"/>
                  </a:moveTo>
                  <a:cubicBezTo>
                    <a:pt x="5490" y="1"/>
                    <a:pt x="3827" y="371"/>
                    <a:pt x="2551" y="1110"/>
                  </a:cubicBezTo>
                  <a:cubicBezTo>
                    <a:pt x="0" y="2589"/>
                    <a:pt x="0" y="4955"/>
                    <a:pt x="2551" y="6434"/>
                  </a:cubicBezTo>
                  <a:cubicBezTo>
                    <a:pt x="3827" y="7173"/>
                    <a:pt x="5490" y="7543"/>
                    <a:pt x="7154" y="7543"/>
                  </a:cubicBezTo>
                  <a:cubicBezTo>
                    <a:pt x="8818" y="7543"/>
                    <a:pt x="10481" y="7173"/>
                    <a:pt x="11757" y="6434"/>
                  </a:cubicBezTo>
                  <a:cubicBezTo>
                    <a:pt x="14271" y="4955"/>
                    <a:pt x="14271" y="2589"/>
                    <a:pt x="11757" y="1110"/>
                  </a:cubicBezTo>
                  <a:cubicBezTo>
                    <a:pt x="10481" y="371"/>
                    <a:pt x="8818" y="1"/>
                    <a:pt x="715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73" name="Google Shape;19973;p69"/>
            <p:cNvSpPr/>
            <p:nvPr/>
          </p:nvSpPr>
          <p:spPr>
            <a:xfrm>
              <a:off x="639790" y="4065693"/>
              <a:ext cx="374817" cy="116033"/>
            </a:xfrm>
            <a:custGeom>
              <a:avLst/>
              <a:gdLst/>
              <a:ahLst/>
              <a:cxnLst/>
              <a:rect l="l" t="t" r="r" b="b"/>
              <a:pathLst>
                <a:path w="12275" h="3800" extrusionOk="0">
                  <a:moveTo>
                    <a:pt x="6138" y="1"/>
                  </a:moveTo>
                  <a:cubicBezTo>
                    <a:pt x="4603" y="1"/>
                    <a:pt x="3069" y="343"/>
                    <a:pt x="1886" y="1027"/>
                  </a:cubicBezTo>
                  <a:cubicBezTo>
                    <a:pt x="555" y="1766"/>
                    <a:pt x="0" y="2801"/>
                    <a:pt x="111" y="3800"/>
                  </a:cubicBezTo>
                  <a:cubicBezTo>
                    <a:pt x="259" y="2986"/>
                    <a:pt x="851" y="2247"/>
                    <a:pt x="1886" y="1655"/>
                  </a:cubicBezTo>
                  <a:cubicBezTo>
                    <a:pt x="3069" y="990"/>
                    <a:pt x="4603" y="657"/>
                    <a:pt x="6138" y="657"/>
                  </a:cubicBezTo>
                  <a:cubicBezTo>
                    <a:pt x="7672" y="657"/>
                    <a:pt x="9206" y="990"/>
                    <a:pt x="10389" y="1655"/>
                  </a:cubicBezTo>
                  <a:cubicBezTo>
                    <a:pt x="11461" y="2247"/>
                    <a:pt x="12016" y="2986"/>
                    <a:pt x="12127" y="3800"/>
                  </a:cubicBezTo>
                  <a:cubicBezTo>
                    <a:pt x="12275" y="2765"/>
                    <a:pt x="11720" y="1766"/>
                    <a:pt x="10389" y="1027"/>
                  </a:cubicBezTo>
                  <a:cubicBezTo>
                    <a:pt x="9206" y="343"/>
                    <a:pt x="7672" y="1"/>
                    <a:pt x="6138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74" name="Google Shape;19974;p69"/>
            <p:cNvSpPr/>
            <p:nvPr/>
          </p:nvSpPr>
          <p:spPr>
            <a:xfrm>
              <a:off x="643179" y="4085754"/>
              <a:ext cx="366909" cy="190813"/>
            </a:xfrm>
            <a:custGeom>
              <a:avLst/>
              <a:gdLst/>
              <a:ahLst/>
              <a:cxnLst/>
              <a:rect l="l" t="t" r="r" b="b"/>
              <a:pathLst>
                <a:path w="12016" h="6249" extrusionOk="0">
                  <a:moveTo>
                    <a:pt x="6027" y="0"/>
                  </a:moveTo>
                  <a:cubicBezTo>
                    <a:pt x="4492" y="0"/>
                    <a:pt x="2958" y="333"/>
                    <a:pt x="1775" y="998"/>
                  </a:cubicBezTo>
                  <a:cubicBezTo>
                    <a:pt x="703" y="1590"/>
                    <a:pt x="148" y="2329"/>
                    <a:pt x="0" y="3143"/>
                  </a:cubicBezTo>
                  <a:cubicBezTo>
                    <a:pt x="148" y="3919"/>
                    <a:pt x="740" y="4659"/>
                    <a:pt x="1775" y="5250"/>
                  </a:cubicBezTo>
                  <a:cubicBezTo>
                    <a:pt x="2958" y="5916"/>
                    <a:pt x="4492" y="6248"/>
                    <a:pt x="6027" y="6248"/>
                  </a:cubicBezTo>
                  <a:cubicBezTo>
                    <a:pt x="7561" y="6248"/>
                    <a:pt x="9095" y="5916"/>
                    <a:pt x="10278" y="5250"/>
                  </a:cubicBezTo>
                  <a:cubicBezTo>
                    <a:pt x="11350" y="4659"/>
                    <a:pt x="11905" y="3919"/>
                    <a:pt x="12016" y="3143"/>
                  </a:cubicBezTo>
                  <a:cubicBezTo>
                    <a:pt x="11905" y="2329"/>
                    <a:pt x="11350" y="1590"/>
                    <a:pt x="10278" y="998"/>
                  </a:cubicBezTo>
                  <a:cubicBezTo>
                    <a:pt x="9095" y="333"/>
                    <a:pt x="7561" y="0"/>
                    <a:pt x="6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75" name="Google Shape;19975;p69"/>
            <p:cNvSpPr/>
            <p:nvPr/>
          </p:nvSpPr>
          <p:spPr>
            <a:xfrm>
              <a:off x="625102" y="4297418"/>
              <a:ext cx="406451" cy="127026"/>
            </a:xfrm>
            <a:custGeom>
              <a:avLst/>
              <a:gdLst/>
              <a:ahLst/>
              <a:cxnLst/>
              <a:rect l="l" t="t" r="r" b="b"/>
              <a:pathLst>
                <a:path w="13311" h="4160" extrusionOk="0">
                  <a:moveTo>
                    <a:pt x="4" y="1"/>
                  </a:moveTo>
                  <a:cubicBezTo>
                    <a:pt x="2" y="1"/>
                    <a:pt x="1" y="7"/>
                    <a:pt x="1" y="19"/>
                  </a:cubicBezTo>
                  <a:cubicBezTo>
                    <a:pt x="1" y="1128"/>
                    <a:pt x="518" y="2200"/>
                    <a:pt x="1849" y="2976"/>
                  </a:cubicBezTo>
                  <a:cubicBezTo>
                    <a:pt x="3143" y="3790"/>
                    <a:pt x="4918" y="4159"/>
                    <a:pt x="6619" y="4159"/>
                  </a:cubicBezTo>
                  <a:cubicBezTo>
                    <a:pt x="8356" y="4159"/>
                    <a:pt x="10094" y="3790"/>
                    <a:pt x="11425" y="2976"/>
                  </a:cubicBezTo>
                  <a:cubicBezTo>
                    <a:pt x="12756" y="2200"/>
                    <a:pt x="13310" y="1202"/>
                    <a:pt x="13310" y="19"/>
                  </a:cubicBezTo>
                  <a:cubicBezTo>
                    <a:pt x="13310" y="11"/>
                    <a:pt x="13308" y="7"/>
                    <a:pt x="13304" y="7"/>
                  </a:cubicBezTo>
                  <a:cubicBezTo>
                    <a:pt x="13215" y="7"/>
                    <a:pt x="12118" y="1967"/>
                    <a:pt x="11055" y="2570"/>
                  </a:cubicBezTo>
                  <a:cubicBezTo>
                    <a:pt x="9853" y="3272"/>
                    <a:pt x="8255" y="3623"/>
                    <a:pt x="6656" y="3623"/>
                  </a:cubicBezTo>
                  <a:cubicBezTo>
                    <a:pt x="5057" y="3623"/>
                    <a:pt x="3458" y="3272"/>
                    <a:pt x="2256" y="2570"/>
                  </a:cubicBezTo>
                  <a:cubicBezTo>
                    <a:pt x="322" y="1188"/>
                    <a:pt x="33" y="1"/>
                    <a:pt x="4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76" name="Google Shape;19976;p69"/>
            <p:cNvSpPr/>
            <p:nvPr/>
          </p:nvSpPr>
          <p:spPr>
            <a:xfrm>
              <a:off x="614965" y="4226853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81" y="1"/>
                  </a:moveTo>
                  <a:cubicBezTo>
                    <a:pt x="296" y="370"/>
                    <a:pt x="148" y="740"/>
                    <a:pt x="111" y="1110"/>
                  </a:cubicBezTo>
                  <a:cubicBezTo>
                    <a:pt x="0" y="1664"/>
                    <a:pt x="111" y="2256"/>
                    <a:pt x="111" y="2256"/>
                  </a:cubicBezTo>
                  <a:cubicBezTo>
                    <a:pt x="185" y="3328"/>
                    <a:pt x="924" y="4289"/>
                    <a:pt x="2181" y="4992"/>
                  </a:cubicBezTo>
                  <a:cubicBezTo>
                    <a:pt x="3475" y="5731"/>
                    <a:pt x="5250" y="6138"/>
                    <a:pt x="6951" y="6138"/>
                  </a:cubicBezTo>
                  <a:cubicBezTo>
                    <a:pt x="8651" y="6138"/>
                    <a:pt x="10426" y="5768"/>
                    <a:pt x="11720" y="4992"/>
                  </a:cubicBezTo>
                  <a:cubicBezTo>
                    <a:pt x="12940" y="4252"/>
                    <a:pt x="13679" y="3254"/>
                    <a:pt x="13790" y="2256"/>
                  </a:cubicBezTo>
                  <a:cubicBezTo>
                    <a:pt x="13790" y="2256"/>
                    <a:pt x="13864" y="1701"/>
                    <a:pt x="13790" y="1110"/>
                  </a:cubicBezTo>
                  <a:cubicBezTo>
                    <a:pt x="13753" y="740"/>
                    <a:pt x="13642" y="370"/>
                    <a:pt x="13420" y="1"/>
                  </a:cubicBezTo>
                  <a:lnTo>
                    <a:pt x="13420" y="1664"/>
                  </a:lnTo>
                  <a:cubicBezTo>
                    <a:pt x="13383" y="2515"/>
                    <a:pt x="12385" y="3698"/>
                    <a:pt x="11350" y="4289"/>
                  </a:cubicBezTo>
                  <a:cubicBezTo>
                    <a:pt x="10112" y="4973"/>
                    <a:pt x="8513" y="5315"/>
                    <a:pt x="6923" y="5315"/>
                  </a:cubicBezTo>
                  <a:cubicBezTo>
                    <a:pt x="5333" y="5315"/>
                    <a:pt x="3753" y="4973"/>
                    <a:pt x="2551" y="4289"/>
                  </a:cubicBezTo>
                  <a:cubicBezTo>
                    <a:pt x="1442" y="3624"/>
                    <a:pt x="481" y="2441"/>
                    <a:pt x="481" y="1590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77" name="Google Shape;19977;p69"/>
            <p:cNvSpPr/>
            <p:nvPr/>
          </p:nvSpPr>
          <p:spPr>
            <a:xfrm>
              <a:off x="625102" y="4525449"/>
              <a:ext cx="406451" cy="125896"/>
            </a:xfrm>
            <a:custGeom>
              <a:avLst/>
              <a:gdLst/>
              <a:ahLst/>
              <a:cxnLst/>
              <a:rect l="l" t="t" r="r" b="b"/>
              <a:pathLst>
                <a:path w="13311" h="4123" extrusionOk="0">
                  <a:moveTo>
                    <a:pt x="4" y="0"/>
                  </a:moveTo>
                  <a:cubicBezTo>
                    <a:pt x="2" y="0"/>
                    <a:pt x="1" y="6"/>
                    <a:pt x="1" y="19"/>
                  </a:cubicBezTo>
                  <a:cubicBezTo>
                    <a:pt x="1" y="1128"/>
                    <a:pt x="518" y="2163"/>
                    <a:pt x="1849" y="2976"/>
                  </a:cubicBezTo>
                  <a:cubicBezTo>
                    <a:pt x="3143" y="3753"/>
                    <a:pt x="4918" y="4123"/>
                    <a:pt x="6619" y="4123"/>
                  </a:cubicBezTo>
                  <a:cubicBezTo>
                    <a:pt x="8356" y="4123"/>
                    <a:pt x="10094" y="3753"/>
                    <a:pt x="11425" y="2976"/>
                  </a:cubicBezTo>
                  <a:cubicBezTo>
                    <a:pt x="12756" y="2163"/>
                    <a:pt x="13310" y="1165"/>
                    <a:pt x="13310" y="19"/>
                  </a:cubicBezTo>
                  <a:cubicBezTo>
                    <a:pt x="13310" y="11"/>
                    <a:pt x="13308" y="7"/>
                    <a:pt x="13304" y="7"/>
                  </a:cubicBezTo>
                  <a:cubicBezTo>
                    <a:pt x="13213" y="7"/>
                    <a:pt x="12117" y="1931"/>
                    <a:pt x="11055" y="2533"/>
                  </a:cubicBezTo>
                  <a:cubicBezTo>
                    <a:pt x="9853" y="3235"/>
                    <a:pt x="8255" y="3586"/>
                    <a:pt x="6656" y="3586"/>
                  </a:cubicBezTo>
                  <a:cubicBezTo>
                    <a:pt x="5057" y="3586"/>
                    <a:pt x="3458" y="3235"/>
                    <a:pt x="2256" y="2533"/>
                  </a:cubicBezTo>
                  <a:cubicBezTo>
                    <a:pt x="326" y="1154"/>
                    <a:pt x="34" y="0"/>
                    <a:pt x="4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78" name="Google Shape;19978;p69"/>
            <p:cNvSpPr/>
            <p:nvPr/>
          </p:nvSpPr>
          <p:spPr>
            <a:xfrm>
              <a:off x="614965" y="4454884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81" y="1"/>
                  </a:moveTo>
                  <a:cubicBezTo>
                    <a:pt x="296" y="370"/>
                    <a:pt x="148" y="740"/>
                    <a:pt x="111" y="1110"/>
                  </a:cubicBezTo>
                  <a:cubicBezTo>
                    <a:pt x="0" y="1664"/>
                    <a:pt x="111" y="2256"/>
                    <a:pt x="111" y="2256"/>
                  </a:cubicBezTo>
                  <a:cubicBezTo>
                    <a:pt x="185" y="3328"/>
                    <a:pt x="924" y="4289"/>
                    <a:pt x="2181" y="4992"/>
                  </a:cubicBezTo>
                  <a:cubicBezTo>
                    <a:pt x="3475" y="5731"/>
                    <a:pt x="5250" y="6138"/>
                    <a:pt x="6951" y="6138"/>
                  </a:cubicBezTo>
                  <a:cubicBezTo>
                    <a:pt x="8651" y="6138"/>
                    <a:pt x="10426" y="5768"/>
                    <a:pt x="11720" y="4992"/>
                  </a:cubicBezTo>
                  <a:cubicBezTo>
                    <a:pt x="12940" y="4252"/>
                    <a:pt x="13679" y="3291"/>
                    <a:pt x="13790" y="2256"/>
                  </a:cubicBezTo>
                  <a:cubicBezTo>
                    <a:pt x="13790" y="2219"/>
                    <a:pt x="13864" y="1664"/>
                    <a:pt x="13790" y="1110"/>
                  </a:cubicBezTo>
                  <a:cubicBezTo>
                    <a:pt x="13753" y="740"/>
                    <a:pt x="13642" y="370"/>
                    <a:pt x="13420" y="1"/>
                  </a:cubicBezTo>
                  <a:lnTo>
                    <a:pt x="13420" y="1664"/>
                  </a:lnTo>
                  <a:cubicBezTo>
                    <a:pt x="13383" y="2552"/>
                    <a:pt x="12385" y="3698"/>
                    <a:pt x="11350" y="4289"/>
                  </a:cubicBezTo>
                  <a:cubicBezTo>
                    <a:pt x="10112" y="4992"/>
                    <a:pt x="8513" y="5343"/>
                    <a:pt x="6923" y="5343"/>
                  </a:cubicBezTo>
                  <a:cubicBezTo>
                    <a:pt x="5333" y="5343"/>
                    <a:pt x="3753" y="4992"/>
                    <a:pt x="2551" y="4289"/>
                  </a:cubicBezTo>
                  <a:cubicBezTo>
                    <a:pt x="1442" y="3661"/>
                    <a:pt x="481" y="2441"/>
                    <a:pt x="481" y="1627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79" name="Google Shape;19979;p69"/>
            <p:cNvSpPr/>
            <p:nvPr/>
          </p:nvSpPr>
          <p:spPr>
            <a:xfrm>
              <a:off x="912981" y="4123006"/>
              <a:ext cx="46322" cy="22871"/>
            </a:xfrm>
            <a:custGeom>
              <a:avLst/>
              <a:gdLst/>
              <a:ahLst/>
              <a:cxnLst/>
              <a:rect l="l" t="t" r="r" b="b"/>
              <a:pathLst>
                <a:path w="1517" h="749" extrusionOk="0">
                  <a:moveTo>
                    <a:pt x="763" y="0"/>
                  </a:moveTo>
                  <a:cubicBezTo>
                    <a:pt x="592" y="0"/>
                    <a:pt x="425" y="37"/>
                    <a:pt x="296" y="111"/>
                  </a:cubicBezTo>
                  <a:cubicBezTo>
                    <a:pt x="0" y="259"/>
                    <a:pt x="0" y="518"/>
                    <a:pt x="296" y="666"/>
                  </a:cubicBezTo>
                  <a:cubicBezTo>
                    <a:pt x="425" y="721"/>
                    <a:pt x="592" y="749"/>
                    <a:pt x="763" y="749"/>
                  </a:cubicBezTo>
                  <a:cubicBezTo>
                    <a:pt x="934" y="749"/>
                    <a:pt x="1109" y="721"/>
                    <a:pt x="1257" y="666"/>
                  </a:cubicBezTo>
                  <a:cubicBezTo>
                    <a:pt x="1516" y="518"/>
                    <a:pt x="1516" y="296"/>
                    <a:pt x="1257" y="111"/>
                  </a:cubicBezTo>
                  <a:cubicBezTo>
                    <a:pt x="1109" y="37"/>
                    <a:pt x="934" y="0"/>
                    <a:pt x="763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80" name="Google Shape;19980;p69"/>
            <p:cNvSpPr/>
            <p:nvPr/>
          </p:nvSpPr>
          <p:spPr>
            <a:xfrm>
              <a:off x="162262" y="4520350"/>
              <a:ext cx="417719" cy="247272"/>
            </a:xfrm>
            <a:custGeom>
              <a:avLst/>
              <a:gdLst/>
              <a:ahLst/>
              <a:cxnLst/>
              <a:rect l="l" t="t" r="r" b="b"/>
              <a:pathLst>
                <a:path w="13680" h="8098" extrusionOk="0">
                  <a:moveTo>
                    <a:pt x="6840" y="1"/>
                  </a:moveTo>
                  <a:cubicBezTo>
                    <a:pt x="5029" y="1"/>
                    <a:pt x="3365" y="408"/>
                    <a:pt x="2071" y="1147"/>
                  </a:cubicBezTo>
                  <a:cubicBezTo>
                    <a:pt x="740" y="1886"/>
                    <a:pt x="1" y="2922"/>
                    <a:pt x="1" y="4068"/>
                  </a:cubicBezTo>
                  <a:cubicBezTo>
                    <a:pt x="1" y="5140"/>
                    <a:pt x="740" y="6175"/>
                    <a:pt x="2071" y="6951"/>
                  </a:cubicBezTo>
                  <a:cubicBezTo>
                    <a:pt x="3365" y="7691"/>
                    <a:pt x="5029" y="8098"/>
                    <a:pt x="6840" y="8098"/>
                  </a:cubicBezTo>
                  <a:cubicBezTo>
                    <a:pt x="8615" y="8098"/>
                    <a:pt x="10316" y="7691"/>
                    <a:pt x="11610" y="6951"/>
                  </a:cubicBezTo>
                  <a:cubicBezTo>
                    <a:pt x="12941" y="6212"/>
                    <a:pt x="13680" y="5177"/>
                    <a:pt x="13680" y="4068"/>
                  </a:cubicBezTo>
                  <a:cubicBezTo>
                    <a:pt x="13680" y="2959"/>
                    <a:pt x="12941" y="1923"/>
                    <a:pt x="11610" y="1147"/>
                  </a:cubicBezTo>
                  <a:cubicBezTo>
                    <a:pt x="10316" y="408"/>
                    <a:pt x="8652" y="1"/>
                    <a:pt x="6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81" name="Google Shape;19981;p69"/>
            <p:cNvSpPr/>
            <p:nvPr/>
          </p:nvSpPr>
          <p:spPr>
            <a:xfrm>
              <a:off x="172430" y="4171525"/>
              <a:ext cx="396283" cy="588196"/>
            </a:xfrm>
            <a:custGeom>
              <a:avLst/>
              <a:gdLst/>
              <a:ahLst/>
              <a:cxnLst/>
              <a:rect l="l" t="t" r="r" b="b"/>
              <a:pathLst>
                <a:path w="12978" h="19263" extrusionOk="0">
                  <a:moveTo>
                    <a:pt x="1" y="1"/>
                  </a:moveTo>
                  <a:lnTo>
                    <a:pt x="1" y="15529"/>
                  </a:lnTo>
                  <a:cubicBezTo>
                    <a:pt x="1" y="16490"/>
                    <a:pt x="629" y="17414"/>
                    <a:pt x="1886" y="18154"/>
                  </a:cubicBezTo>
                  <a:cubicBezTo>
                    <a:pt x="3162" y="18893"/>
                    <a:pt x="4825" y="19263"/>
                    <a:pt x="6489" y="19263"/>
                  </a:cubicBezTo>
                  <a:cubicBezTo>
                    <a:pt x="8153" y="19263"/>
                    <a:pt x="9816" y="18893"/>
                    <a:pt x="11092" y="18154"/>
                  </a:cubicBezTo>
                  <a:cubicBezTo>
                    <a:pt x="12349" y="17414"/>
                    <a:pt x="12977" y="16490"/>
                    <a:pt x="12977" y="15529"/>
                  </a:cubicBezTo>
                  <a:lnTo>
                    <a:pt x="129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82" name="Google Shape;19982;p69"/>
            <p:cNvSpPr/>
            <p:nvPr/>
          </p:nvSpPr>
          <p:spPr>
            <a:xfrm>
              <a:off x="281927" y="4440227"/>
              <a:ext cx="178416" cy="151301"/>
            </a:xfrm>
            <a:custGeom>
              <a:avLst/>
              <a:gdLst/>
              <a:ahLst/>
              <a:cxnLst/>
              <a:rect l="l" t="t" r="r" b="b"/>
              <a:pathLst>
                <a:path w="5843" h="4955" extrusionOk="0">
                  <a:moveTo>
                    <a:pt x="2921" y="0"/>
                  </a:moveTo>
                  <a:cubicBezTo>
                    <a:pt x="1295" y="0"/>
                    <a:pt x="1" y="813"/>
                    <a:pt x="1" y="2403"/>
                  </a:cubicBezTo>
                  <a:cubicBezTo>
                    <a:pt x="1" y="4030"/>
                    <a:pt x="1295" y="4954"/>
                    <a:pt x="2921" y="4954"/>
                  </a:cubicBezTo>
                  <a:cubicBezTo>
                    <a:pt x="4548" y="4954"/>
                    <a:pt x="5842" y="4030"/>
                    <a:pt x="5842" y="2440"/>
                  </a:cubicBezTo>
                  <a:cubicBezTo>
                    <a:pt x="5842" y="813"/>
                    <a:pt x="4548" y="37"/>
                    <a:pt x="29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83" name="Google Shape;19983;p69"/>
            <p:cNvSpPr/>
            <p:nvPr/>
          </p:nvSpPr>
          <p:spPr>
            <a:xfrm>
              <a:off x="292095" y="4461663"/>
              <a:ext cx="158080" cy="110659"/>
            </a:xfrm>
            <a:custGeom>
              <a:avLst/>
              <a:gdLst/>
              <a:ahLst/>
              <a:cxnLst/>
              <a:rect l="l" t="t" r="r" b="b"/>
              <a:pathLst>
                <a:path w="5177" h="3624" extrusionOk="0">
                  <a:moveTo>
                    <a:pt x="2588" y="0"/>
                  </a:moveTo>
                  <a:cubicBezTo>
                    <a:pt x="2588" y="0"/>
                    <a:pt x="0" y="3624"/>
                    <a:pt x="2588" y="3624"/>
                  </a:cubicBezTo>
                  <a:cubicBezTo>
                    <a:pt x="5176" y="3624"/>
                    <a:pt x="2588" y="0"/>
                    <a:pt x="2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84" name="Google Shape;19984;p69"/>
            <p:cNvSpPr/>
            <p:nvPr/>
          </p:nvSpPr>
          <p:spPr>
            <a:xfrm>
              <a:off x="391423" y="4533907"/>
              <a:ext cx="9069" cy="15848"/>
            </a:xfrm>
            <a:custGeom>
              <a:avLst/>
              <a:gdLst/>
              <a:ahLst/>
              <a:cxnLst/>
              <a:rect l="l" t="t" r="r" b="b"/>
              <a:pathLst>
                <a:path w="297" h="519" extrusionOk="0">
                  <a:moveTo>
                    <a:pt x="112" y="1"/>
                  </a:moveTo>
                  <a:cubicBezTo>
                    <a:pt x="38" y="38"/>
                    <a:pt x="1" y="148"/>
                    <a:pt x="1" y="259"/>
                  </a:cubicBezTo>
                  <a:cubicBezTo>
                    <a:pt x="1" y="407"/>
                    <a:pt x="75" y="518"/>
                    <a:pt x="186" y="518"/>
                  </a:cubicBezTo>
                  <a:cubicBezTo>
                    <a:pt x="260" y="481"/>
                    <a:pt x="297" y="370"/>
                    <a:pt x="297" y="222"/>
                  </a:cubicBezTo>
                  <a:cubicBezTo>
                    <a:pt x="260" y="111"/>
                    <a:pt x="186" y="1"/>
                    <a:pt x="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85" name="Google Shape;19985;p69"/>
            <p:cNvSpPr/>
            <p:nvPr/>
          </p:nvSpPr>
          <p:spPr>
            <a:xfrm>
              <a:off x="152125" y="4055250"/>
              <a:ext cx="436895" cy="230356"/>
            </a:xfrm>
            <a:custGeom>
              <a:avLst/>
              <a:gdLst/>
              <a:ahLst/>
              <a:cxnLst/>
              <a:rect l="l" t="t" r="r" b="b"/>
              <a:pathLst>
                <a:path w="14308" h="7544" extrusionOk="0">
                  <a:moveTo>
                    <a:pt x="7154" y="1"/>
                  </a:moveTo>
                  <a:cubicBezTo>
                    <a:pt x="5490" y="1"/>
                    <a:pt x="3827" y="371"/>
                    <a:pt x="2551" y="1110"/>
                  </a:cubicBezTo>
                  <a:cubicBezTo>
                    <a:pt x="0" y="2589"/>
                    <a:pt x="0" y="4955"/>
                    <a:pt x="2551" y="6434"/>
                  </a:cubicBezTo>
                  <a:cubicBezTo>
                    <a:pt x="3827" y="7173"/>
                    <a:pt x="5490" y="7543"/>
                    <a:pt x="7154" y="7543"/>
                  </a:cubicBezTo>
                  <a:cubicBezTo>
                    <a:pt x="8818" y="7543"/>
                    <a:pt x="10481" y="7173"/>
                    <a:pt x="11757" y="6434"/>
                  </a:cubicBezTo>
                  <a:cubicBezTo>
                    <a:pt x="14308" y="4955"/>
                    <a:pt x="14308" y="2589"/>
                    <a:pt x="11757" y="1110"/>
                  </a:cubicBezTo>
                  <a:cubicBezTo>
                    <a:pt x="10481" y="371"/>
                    <a:pt x="8818" y="1"/>
                    <a:pt x="715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86" name="Google Shape;19986;p69"/>
            <p:cNvSpPr/>
            <p:nvPr/>
          </p:nvSpPr>
          <p:spPr>
            <a:xfrm>
              <a:off x="183728" y="4065693"/>
              <a:ext cx="374817" cy="116033"/>
            </a:xfrm>
            <a:custGeom>
              <a:avLst/>
              <a:gdLst/>
              <a:ahLst/>
              <a:cxnLst/>
              <a:rect l="l" t="t" r="r" b="b"/>
              <a:pathLst>
                <a:path w="12275" h="3800" extrusionOk="0">
                  <a:moveTo>
                    <a:pt x="6137" y="1"/>
                  </a:moveTo>
                  <a:cubicBezTo>
                    <a:pt x="4603" y="1"/>
                    <a:pt x="3069" y="343"/>
                    <a:pt x="1886" y="1027"/>
                  </a:cubicBezTo>
                  <a:cubicBezTo>
                    <a:pt x="555" y="1766"/>
                    <a:pt x="0" y="2801"/>
                    <a:pt x="148" y="3800"/>
                  </a:cubicBezTo>
                  <a:cubicBezTo>
                    <a:pt x="259" y="2986"/>
                    <a:pt x="888" y="2247"/>
                    <a:pt x="1886" y="1655"/>
                  </a:cubicBezTo>
                  <a:cubicBezTo>
                    <a:pt x="3069" y="990"/>
                    <a:pt x="4603" y="657"/>
                    <a:pt x="6137" y="657"/>
                  </a:cubicBezTo>
                  <a:cubicBezTo>
                    <a:pt x="7672" y="657"/>
                    <a:pt x="9206" y="990"/>
                    <a:pt x="10389" y="1655"/>
                  </a:cubicBezTo>
                  <a:cubicBezTo>
                    <a:pt x="11461" y="2247"/>
                    <a:pt x="12016" y="2986"/>
                    <a:pt x="12164" y="3800"/>
                  </a:cubicBezTo>
                  <a:cubicBezTo>
                    <a:pt x="12275" y="2765"/>
                    <a:pt x="11683" y="1766"/>
                    <a:pt x="10389" y="1027"/>
                  </a:cubicBezTo>
                  <a:cubicBezTo>
                    <a:pt x="9206" y="343"/>
                    <a:pt x="7672" y="1"/>
                    <a:pt x="6137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87" name="Google Shape;19987;p69"/>
            <p:cNvSpPr/>
            <p:nvPr/>
          </p:nvSpPr>
          <p:spPr>
            <a:xfrm>
              <a:off x="188247" y="4085754"/>
              <a:ext cx="366909" cy="190813"/>
            </a:xfrm>
            <a:custGeom>
              <a:avLst/>
              <a:gdLst/>
              <a:ahLst/>
              <a:cxnLst/>
              <a:rect l="l" t="t" r="r" b="b"/>
              <a:pathLst>
                <a:path w="12016" h="6249" extrusionOk="0">
                  <a:moveTo>
                    <a:pt x="5989" y="0"/>
                  </a:moveTo>
                  <a:cubicBezTo>
                    <a:pt x="4455" y="0"/>
                    <a:pt x="2921" y="333"/>
                    <a:pt x="1738" y="998"/>
                  </a:cubicBezTo>
                  <a:cubicBezTo>
                    <a:pt x="666" y="1590"/>
                    <a:pt x="111" y="2329"/>
                    <a:pt x="0" y="3143"/>
                  </a:cubicBezTo>
                  <a:cubicBezTo>
                    <a:pt x="111" y="3919"/>
                    <a:pt x="740" y="4659"/>
                    <a:pt x="1738" y="5250"/>
                  </a:cubicBezTo>
                  <a:cubicBezTo>
                    <a:pt x="2921" y="5916"/>
                    <a:pt x="4455" y="6248"/>
                    <a:pt x="5989" y="6248"/>
                  </a:cubicBezTo>
                  <a:cubicBezTo>
                    <a:pt x="7524" y="6248"/>
                    <a:pt x="9058" y="5916"/>
                    <a:pt x="10241" y="5250"/>
                  </a:cubicBezTo>
                  <a:cubicBezTo>
                    <a:pt x="11313" y="4659"/>
                    <a:pt x="11868" y="3919"/>
                    <a:pt x="12016" y="3143"/>
                  </a:cubicBezTo>
                  <a:cubicBezTo>
                    <a:pt x="11868" y="2329"/>
                    <a:pt x="11276" y="1590"/>
                    <a:pt x="10241" y="998"/>
                  </a:cubicBezTo>
                  <a:cubicBezTo>
                    <a:pt x="9058" y="333"/>
                    <a:pt x="7524" y="0"/>
                    <a:pt x="5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88" name="Google Shape;19988;p69"/>
            <p:cNvSpPr/>
            <p:nvPr/>
          </p:nvSpPr>
          <p:spPr>
            <a:xfrm>
              <a:off x="169041" y="4297418"/>
              <a:ext cx="406451" cy="127026"/>
            </a:xfrm>
            <a:custGeom>
              <a:avLst/>
              <a:gdLst/>
              <a:ahLst/>
              <a:cxnLst/>
              <a:rect l="l" t="t" r="r" b="b"/>
              <a:pathLst>
                <a:path w="13311" h="4160" extrusionOk="0">
                  <a:moveTo>
                    <a:pt x="4" y="1"/>
                  </a:moveTo>
                  <a:cubicBezTo>
                    <a:pt x="1" y="1"/>
                    <a:pt x="1" y="7"/>
                    <a:pt x="1" y="19"/>
                  </a:cubicBezTo>
                  <a:cubicBezTo>
                    <a:pt x="1" y="1128"/>
                    <a:pt x="518" y="2200"/>
                    <a:pt x="1849" y="2976"/>
                  </a:cubicBezTo>
                  <a:cubicBezTo>
                    <a:pt x="3143" y="3790"/>
                    <a:pt x="4918" y="4159"/>
                    <a:pt x="6618" y="4159"/>
                  </a:cubicBezTo>
                  <a:cubicBezTo>
                    <a:pt x="8319" y="4159"/>
                    <a:pt x="10094" y="3790"/>
                    <a:pt x="11425" y="2976"/>
                  </a:cubicBezTo>
                  <a:cubicBezTo>
                    <a:pt x="12756" y="2200"/>
                    <a:pt x="13310" y="1202"/>
                    <a:pt x="13310" y="19"/>
                  </a:cubicBezTo>
                  <a:cubicBezTo>
                    <a:pt x="13310" y="11"/>
                    <a:pt x="13308" y="7"/>
                    <a:pt x="13304" y="7"/>
                  </a:cubicBezTo>
                  <a:cubicBezTo>
                    <a:pt x="13214" y="7"/>
                    <a:pt x="12118" y="1967"/>
                    <a:pt x="11055" y="2570"/>
                  </a:cubicBezTo>
                  <a:cubicBezTo>
                    <a:pt x="9853" y="3272"/>
                    <a:pt x="8264" y="3623"/>
                    <a:pt x="6674" y="3623"/>
                  </a:cubicBezTo>
                  <a:cubicBezTo>
                    <a:pt x="5084" y="3623"/>
                    <a:pt x="3494" y="3272"/>
                    <a:pt x="2293" y="2570"/>
                  </a:cubicBezTo>
                  <a:cubicBezTo>
                    <a:pt x="324" y="1188"/>
                    <a:pt x="33" y="1"/>
                    <a:pt x="4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89" name="Google Shape;19989;p69"/>
            <p:cNvSpPr/>
            <p:nvPr/>
          </p:nvSpPr>
          <p:spPr>
            <a:xfrm>
              <a:off x="160003" y="4226853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45" y="1"/>
                  </a:moveTo>
                  <a:cubicBezTo>
                    <a:pt x="260" y="370"/>
                    <a:pt x="112" y="740"/>
                    <a:pt x="75" y="1110"/>
                  </a:cubicBezTo>
                  <a:cubicBezTo>
                    <a:pt x="1" y="1664"/>
                    <a:pt x="75" y="2256"/>
                    <a:pt x="75" y="2256"/>
                  </a:cubicBezTo>
                  <a:cubicBezTo>
                    <a:pt x="186" y="3328"/>
                    <a:pt x="925" y="4289"/>
                    <a:pt x="2145" y="4992"/>
                  </a:cubicBezTo>
                  <a:cubicBezTo>
                    <a:pt x="3439" y="5731"/>
                    <a:pt x="5214" y="6138"/>
                    <a:pt x="6914" y="6138"/>
                  </a:cubicBezTo>
                  <a:cubicBezTo>
                    <a:pt x="8615" y="6138"/>
                    <a:pt x="10390" y="5768"/>
                    <a:pt x="11684" y="4992"/>
                  </a:cubicBezTo>
                  <a:cubicBezTo>
                    <a:pt x="12941" y="4252"/>
                    <a:pt x="13680" y="3254"/>
                    <a:pt x="13754" y="2256"/>
                  </a:cubicBezTo>
                  <a:cubicBezTo>
                    <a:pt x="13754" y="2256"/>
                    <a:pt x="13865" y="1701"/>
                    <a:pt x="13754" y="1110"/>
                  </a:cubicBezTo>
                  <a:cubicBezTo>
                    <a:pt x="13717" y="740"/>
                    <a:pt x="13606" y="370"/>
                    <a:pt x="13384" y="1"/>
                  </a:cubicBezTo>
                  <a:lnTo>
                    <a:pt x="13384" y="1664"/>
                  </a:lnTo>
                  <a:cubicBezTo>
                    <a:pt x="13347" y="2515"/>
                    <a:pt x="12386" y="3698"/>
                    <a:pt x="11314" y="4289"/>
                  </a:cubicBezTo>
                  <a:cubicBezTo>
                    <a:pt x="10094" y="4973"/>
                    <a:pt x="8495" y="5315"/>
                    <a:pt x="6901" y="5315"/>
                  </a:cubicBezTo>
                  <a:cubicBezTo>
                    <a:pt x="5306" y="5315"/>
                    <a:pt x="3716" y="4973"/>
                    <a:pt x="2515" y="4289"/>
                  </a:cubicBezTo>
                  <a:cubicBezTo>
                    <a:pt x="1406" y="3624"/>
                    <a:pt x="445" y="2441"/>
                    <a:pt x="445" y="1590"/>
                  </a:cubicBezTo>
                  <a:lnTo>
                    <a:pt x="445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90" name="Google Shape;19990;p69"/>
            <p:cNvSpPr/>
            <p:nvPr/>
          </p:nvSpPr>
          <p:spPr>
            <a:xfrm>
              <a:off x="169041" y="4525449"/>
              <a:ext cx="406451" cy="125896"/>
            </a:xfrm>
            <a:custGeom>
              <a:avLst/>
              <a:gdLst/>
              <a:ahLst/>
              <a:cxnLst/>
              <a:rect l="l" t="t" r="r" b="b"/>
              <a:pathLst>
                <a:path w="13311" h="4123" extrusionOk="0">
                  <a:moveTo>
                    <a:pt x="4" y="0"/>
                  </a:moveTo>
                  <a:cubicBezTo>
                    <a:pt x="1" y="0"/>
                    <a:pt x="1" y="6"/>
                    <a:pt x="1" y="19"/>
                  </a:cubicBezTo>
                  <a:cubicBezTo>
                    <a:pt x="1" y="1128"/>
                    <a:pt x="518" y="2163"/>
                    <a:pt x="1849" y="2976"/>
                  </a:cubicBezTo>
                  <a:cubicBezTo>
                    <a:pt x="3143" y="3753"/>
                    <a:pt x="4918" y="4123"/>
                    <a:pt x="6618" y="4123"/>
                  </a:cubicBezTo>
                  <a:cubicBezTo>
                    <a:pt x="8319" y="4123"/>
                    <a:pt x="10094" y="3753"/>
                    <a:pt x="11425" y="2976"/>
                  </a:cubicBezTo>
                  <a:cubicBezTo>
                    <a:pt x="12756" y="2163"/>
                    <a:pt x="13310" y="1165"/>
                    <a:pt x="13310" y="19"/>
                  </a:cubicBezTo>
                  <a:cubicBezTo>
                    <a:pt x="13310" y="11"/>
                    <a:pt x="13308" y="7"/>
                    <a:pt x="13304" y="7"/>
                  </a:cubicBezTo>
                  <a:cubicBezTo>
                    <a:pt x="13213" y="7"/>
                    <a:pt x="12117" y="1931"/>
                    <a:pt x="11055" y="2533"/>
                  </a:cubicBezTo>
                  <a:cubicBezTo>
                    <a:pt x="9853" y="3235"/>
                    <a:pt x="8264" y="3586"/>
                    <a:pt x="6674" y="3586"/>
                  </a:cubicBezTo>
                  <a:cubicBezTo>
                    <a:pt x="5084" y="3586"/>
                    <a:pt x="3494" y="3235"/>
                    <a:pt x="2293" y="2533"/>
                  </a:cubicBezTo>
                  <a:cubicBezTo>
                    <a:pt x="328" y="1154"/>
                    <a:pt x="34" y="0"/>
                    <a:pt x="4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91" name="Google Shape;19991;p69"/>
            <p:cNvSpPr/>
            <p:nvPr/>
          </p:nvSpPr>
          <p:spPr>
            <a:xfrm>
              <a:off x="160003" y="4454884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45" y="1"/>
                  </a:moveTo>
                  <a:cubicBezTo>
                    <a:pt x="260" y="370"/>
                    <a:pt x="112" y="740"/>
                    <a:pt x="75" y="1110"/>
                  </a:cubicBezTo>
                  <a:cubicBezTo>
                    <a:pt x="1" y="1664"/>
                    <a:pt x="75" y="2256"/>
                    <a:pt x="75" y="2256"/>
                  </a:cubicBezTo>
                  <a:cubicBezTo>
                    <a:pt x="186" y="3328"/>
                    <a:pt x="925" y="4289"/>
                    <a:pt x="2145" y="4992"/>
                  </a:cubicBezTo>
                  <a:cubicBezTo>
                    <a:pt x="3439" y="5731"/>
                    <a:pt x="5214" y="6138"/>
                    <a:pt x="6914" y="6138"/>
                  </a:cubicBezTo>
                  <a:cubicBezTo>
                    <a:pt x="8615" y="6138"/>
                    <a:pt x="10390" y="5768"/>
                    <a:pt x="11684" y="4992"/>
                  </a:cubicBezTo>
                  <a:cubicBezTo>
                    <a:pt x="12941" y="4252"/>
                    <a:pt x="13680" y="3291"/>
                    <a:pt x="13754" y="2256"/>
                  </a:cubicBezTo>
                  <a:cubicBezTo>
                    <a:pt x="13754" y="2219"/>
                    <a:pt x="13865" y="1664"/>
                    <a:pt x="13754" y="1110"/>
                  </a:cubicBezTo>
                  <a:cubicBezTo>
                    <a:pt x="13717" y="740"/>
                    <a:pt x="13606" y="370"/>
                    <a:pt x="13384" y="1"/>
                  </a:cubicBezTo>
                  <a:lnTo>
                    <a:pt x="13384" y="1664"/>
                  </a:lnTo>
                  <a:cubicBezTo>
                    <a:pt x="13347" y="2552"/>
                    <a:pt x="12386" y="3698"/>
                    <a:pt x="11314" y="4289"/>
                  </a:cubicBezTo>
                  <a:cubicBezTo>
                    <a:pt x="10094" y="4992"/>
                    <a:pt x="8495" y="5343"/>
                    <a:pt x="6901" y="5343"/>
                  </a:cubicBezTo>
                  <a:cubicBezTo>
                    <a:pt x="5306" y="5343"/>
                    <a:pt x="3716" y="4992"/>
                    <a:pt x="2515" y="4289"/>
                  </a:cubicBezTo>
                  <a:cubicBezTo>
                    <a:pt x="1406" y="3661"/>
                    <a:pt x="445" y="2441"/>
                    <a:pt x="445" y="1627"/>
                  </a:cubicBezTo>
                  <a:lnTo>
                    <a:pt x="445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92" name="Google Shape;19992;p69"/>
            <p:cNvSpPr/>
            <p:nvPr/>
          </p:nvSpPr>
          <p:spPr>
            <a:xfrm>
              <a:off x="456919" y="4123006"/>
              <a:ext cx="45161" cy="22871"/>
            </a:xfrm>
            <a:custGeom>
              <a:avLst/>
              <a:gdLst/>
              <a:ahLst/>
              <a:cxnLst/>
              <a:rect l="l" t="t" r="r" b="b"/>
              <a:pathLst>
                <a:path w="1479" h="749" extrusionOk="0">
                  <a:moveTo>
                    <a:pt x="777" y="0"/>
                  </a:moveTo>
                  <a:cubicBezTo>
                    <a:pt x="601" y="0"/>
                    <a:pt x="425" y="37"/>
                    <a:pt x="296" y="111"/>
                  </a:cubicBezTo>
                  <a:cubicBezTo>
                    <a:pt x="0" y="259"/>
                    <a:pt x="0" y="518"/>
                    <a:pt x="296" y="666"/>
                  </a:cubicBezTo>
                  <a:cubicBezTo>
                    <a:pt x="425" y="721"/>
                    <a:pt x="601" y="749"/>
                    <a:pt x="777" y="749"/>
                  </a:cubicBezTo>
                  <a:cubicBezTo>
                    <a:pt x="952" y="749"/>
                    <a:pt x="1128" y="721"/>
                    <a:pt x="1257" y="666"/>
                  </a:cubicBezTo>
                  <a:cubicBezTo>
                    <a:pt x="1479" y="518"/>
                    <a:pt x="1479" y="296"/>
                    <a:pt x="1257" y="111"/>
                  </a:cubicBezTo>
                  <a:cubicBezTo>
                    <a:pt x="1128" y="37"/>
                    <a:pt x="952" y="0"/>
                    <a:pt x="777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93" name="Google Shape;19993;p69"/>
            <p:cNvSpPr/>
            <p:nvPr/>
          </p:nvSpPr>
          <p:spPr>
            <a:xfrm>
              <a:off x="388034" y="4735983"/>
              <a:ext cx="417749" cy="248372"/>
            </a:xfrm>
            <a:custGeom>
              <a:avLst/>
              <a:gdLst/>
              <a:ahLst/>
              <a:cxnLst/>
              <a:rect l="l" t="t" r="r" b="b"/>
              <a:pathLst>
                <a:path w="13681" h="8134" extrusionOk="0">
                  <a:moveTo>
                    <a:pt x="6841" y="0"/>
                  </a:moveTo>
                  <a:cubicBezTo>
                    <a:pt x="5029" y="0"/>
                    <a:pt x="3365" y="407"/>
                    <a:pt x="2071" y="1146"/>
                  </a:cubicBezTo>
                  <a:cubicBezTo>
                    <a:pt x="740" y="1886"/>
                    <a:pt x="1" y="2958"/>
                    <a:pt x="1" y="4067"/>
                  </a:cubicBezTo>
                  <a:cubicBezTo>
                    <a:pt x="1" y="5176"/>
                    <a:pt x="740" y="6174"/>
                    <a:pt x="2071" y="6988"/>
                  </a:cubicBezTo>
                  <a:cubicBezTo>
                    <a:pt x="3365" y="7727"/>
                    <a:pt x="5029" y="8134"/>
                    <a:pt x="6841" y="8134"/>
                  </a:cubicBezTo>
                  <a:cubicBezTo>
                    <a:pt x="8652" y="8134"/>
                    <a:pt x="10316" y="7727"/>
                    <a:pt x="11610" y="6988"/>
                  </a:cubicBezTo>
                  <a:cubicBezTo>
                    <a:pt x="12941" y="6248"/>
                    <a:pt x="13680" y="5176"/>
                    <a:pt x="13680" y="4067"/>
                  </a:cubicBezTo>
                  <a:cubicBezTo>
                    <a:pt x="13680" y="2958"/>
                    <a:pt x="12941" y="1923"/>
                    <a:pt x="11610" y="1146"/>
                  </a:cubicBezTo>
                  <a:cubicBezTo>
                    <a:pt x="10316" y="407"/>
                    <a:pt x="8652" y="0"/>
                    <a:pt x="6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94" name="Google Shape;19994;p69"/>
            <p:cNvSpPr/>
            <p:nvPr/>
          </p:nvSpPr>
          <p:spPr>
            <a:xfrm>
              <a:off x="399331" y="4387159"/>
              <a:ext cx="395153" cy="588196"/>
            </a:xfrm>
            <a:custGeom>
              <a:avLst/>
              <a:gdLst/>
              <a:ahLst/>
              <a:cxnLst/>
              <a:rect l="l" t="t" r="r" b="b"/>
              <a:pathLst>
                <a:path w="12941" h="19263" extrusionOk="0">
                  <a:moveTo>
                    <a:pt x="1" y="0"/>
                  </a:moveTo>
                  <a:lnTo>
                    <a:pt x="1" y="15528"/>
                  </a:lnTo>
                  <a:cubicBezTo>
                    <a:pt x="1" y="16489"/>
                    <a:pt x="666" y="17414"/>
                    <a:pt x="1886" y="18153"/>
                  </a:cubicBezTo>
                  <a:cubicBezTo>
                    <a:pt x="3162" y="18892"/>
                    <a:pt x="4825" y="19262"/>
                    <a:pt x="6484" y="19262"/>
                  </a:cubicBezTo>
                  <a:cubicBezTo>
                    <a:pt x="8143" y="19262"/>
                    <a:pt x="9798" y="18892"/>
                    <a:pt x="11055" y="18153"/>
                  </a:cubicBezTo>
                  <a:cubicBezTo>
                    <a:pt x="12349" y="17414"/>
                    <a:pt x="12940" y="16452"/>
                    <a:pt x="12940" y="15528"/>
                  </a:cubicBezTo>
                  <a:lnTo>
                    <a:pt x="129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95" name="Google Shape;19995;p69"/>
            <p:cNvSpPr/>
            <p:nvPr/>
          </p:nvSpPr>
          <p:spPr>
            <a:xfrm>
              <a:off x="509957" y="4656960"/>
              <a:ext cx="177286" cy="151301"/>
            </a:xfrm>
            <a:custGeom>
              <a:avLst/>
              <a:gdLst/>
              <a:ahLst/>
              <a:cxnLst/>
              <a:rect l="l" t="t" r="r" b="b"/>
              <a:pathLst>
                <a:path w="5806" h="4955" extrusionOk="0">
                  <a:moveTo>
                    <a:pt x="2884" y="0"/>
                  </a:moveTo>
                  <a:cubicBezTo>
                    <a:pt x="1295" y="0"/>
                    <a:pt x="1" y="777"/>
                    <a:pt x="1" y="2403"/>
                  </a:cubicBezTo>
                  <a:cubicBezTo>
                    <a:pt x="1" y="4030"/>
                    <a:pt x="1295" y="4954"/>
                    <a:pt x="2884" y="4954"/>
                  </a:cubicBezTo>
                  <a:cubicBezTo>
                    <a:pt x="4511" y="4954"/>
                    <a:pt x="5805" y="4030"/>
                    <a:pt x="5805" y="2403"/>
                  </a:cubicBezTo>
                  <a:cubicBezTo>
                    <a:pt x="5805" y="777"/>
                    <a:pt x="4474" y="0"/>
                    <a:pt x="2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96" name="Google Shape;19996;p69"/>
            <p:cNvSpPr/>
            <p:nvPr/>
          </p:nvSpPr>
          <p:spPr>
            <a:xfrm>
              <a:off x="517866" y="4678396"/>
              <a:ext cx="158080" cy="109529"/>
            </a:xfrm>
            <a:custGeom>
              <a:avLst/>
              <a:gdLst/>
              <a:ahLst/>
              <a:cxnLst/>
              <a:rect l="l" t="t" r="r" b="b"/>
              <a:pathLst>
                <a:path w="5177" h="3587" extrusionOk="0">
                  <a:moveTo>
                    <a:pt x="2589" y="1"/>
                  </a:moveTo>
                  <a:cubicBezTo>
                    <a:pt x="2589" y="1"/>
                    <a:pt x="1" y="3587"/>
                    <a:pt x="2589" y="3587"/>
                  </a:cubicBezTo>
                  <a:cubicBezTo>
                    <a:pt x="5176" y="3587"/>
                    <a:pt x="2589" y="1"/>
                    <a:pt x="2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97" name="Google Shape;19997;p69"/>
            <p:cNvSpPr/>
            <p:nvPr/>
          </p:nvSpPr>
          <p:spPr>
            <a:xfrm>
              <a:off x="617225" y="4748411"/>
              <a:ext cx="9038" cy="15817"/>
            </a:xfrm>
            <a:custGeom>
              <a:avLst/>
              <a:gdLst/>
              <a:ahLst/>
              <a:cxnLst/>
              <a:rect l="l" t="t" r="r" b="b"/>
              <a:pathLst>
                <a:path w="296" h="518" extrusionOk="0">
                  <a:moveTo>
                    <a:pt x="111" y="0"/>
                  </a:moveTo>
                  <a:cubicBezTo>
                    <a:pt x="37" y="37"/>
                    <a:pt x="0" y="148"/>
                    <a:pt x="0" y="296"/>
                  </a:cubicBezTo>
                  <a:cubicBezTo>
                    <a:pt x="0" y="407"/>
                    <a:pt x="74" y="518"/>
                    <a:pt x="185" y="518"/>
                  </a:cubicBezTo>
                  <a:cubicBezTo>
                    <a:pt x="259" y="481"/>
                    <a:pt x="296" y="370"/>
                    <a:pt x="296" y="222"/>
                  </a:cubicBezTo>
                  <a:cubicBezTo>
                    <a:pt x="296" y="148"/>
                    <a:pt x="222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98" name="Google Shape;19998;p69"/>
            <p:cNvSpPr/>
            <p:nvPr/>
          </p:nvSpPr>
          <p:spPr>
            <a:xfrm>
              <a:off x="379026" y="4271159"/>
              <a:ext cx="434635" cy="230051"/>
            </a:xfrm>
            <a:custGeom>
              <a:avLst/>
              <a:gdLst/>
              <a:ahLst/>
              <a:cxnLst/>
              <a:rect l="l" t="t" r="r" b="b"/>
              <a:pathLst>
                <a:path w="14234" h="7534" extrusionOk="0">
                  <a:moveTo>
                    <a:pt x="7149" y="1"/>
                  </a:moveTo>
                  <a:cubicBezTo>
                    <a:pt x="5490" y="1"/>
                    <a:pt x="3827" y="380"/>
                    <a:pt x="2551" y="1137"/>
                  </a:cubicBezTo>
                  <a:cubicBezTo>
                    <a:pt x="0" y="2616"/>
                    <a:pt x="0" y="4945"/>
                    <a:pt x="2551" y="6424"/>
                  </a:cubicBezTo>
                  <a:cubicBezTo>
                    <a:pt x="3808" y="7164"/>
                    <a:pt x="5463" y="7533"/>
                    <a:pt x="7122" y="7533"/>
                  </a:cubicBezTo>
                  <a:cubicBezTo>
                    <a:pt x="8781" y="7533"/>
                    <a:pt x="10444" y="7164"/>
                    <a:pt x="11720" y="6424"/>
                  </a:cubicBezTo>
                  <a:cubicBezTo>
                    <a:pt x="14234" y="4945"/>
                    <a:pt x="14234" y="2616"/>
                    <a:pt x="11720" y="1137"/>
                  </a:cubicBezTo>
                  <a:cubicBezTo>
                    <a:pt x="10463" y="380"/>
                    <a:pt x="8808" y="1"/>
                    <a:pt x="7149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9999" name="Google Shape;19999;p69"/>
            <p:cNvSpPr/>
            <p:nvPr/>
          </p:nvSpPr>
          <p:spPr>
            <a:xfrm>
              <a:off x="409499" y="4280197"/>
              <a:ext cx="374817" cy="116033"/>
            </a:xfrm>
            <a:custGeom>
              <a:avLst/>
              <a:gdLst/>
              <a:ahLst/>
              <a:cxnLst/>
              <a:rect l="l" t="t" r="r" b="b"/>
              <a:pathLst>
                <a:path w="12275" h="3800" extrusionOk="0">
                  <a:moveTo>
                    <a:pt x="6138" y="0"/>
                  </a:moveTo>
                  <a:cubicBezTo>
                    <a:pt x="4603" y="0"/>
                    <a:pt x="3069" y="342"/>
                    <a:pt x="1886" y="1026"/>
                  </a:cubicBezTo>
                  <a:cubicBezTo>
                    <a:pt x="555" y="1766"/>
                    <a:pt x="0" y="2801"/>
                    <a:pt x="148" y="3799"/>
                  </a:cubicBezTo>
                  <a:cubicBezTo>
                    <a:pt x="259" y="2986"/>
                    <a:pt x="888" y="2246"/>
                    <a:pt x="1886" y="1655"/>
                  </a:cubicBezTo>
                  <a:cubicBezTo>
                    <a:pt x="3069" y="989"/>
                    <a:pt x="4603" y="657"/>
                    <a:pt x="6138" y="657"/>
                  </a:cubicBezTo>
                  <a:cubicBezTo>
                    <a:pt x="7672" y="657"/>
                    <a:pt x="9206" y="989"/>
                    <a:pt x="10389" y="1655"/>
                  </a:cubicBezTo>
                  <a:cubicBezTo>
                    <a:pt x="11461" y="2246"/>
                    <a:pt x="12016" y="2986"/>
                    <a:pt x="12164" y="3799"/>
                  </a:cubicBezTo>
                  <a:cubicBezTo>
                    <a:pt x="12275" y="2801"/>
                    <a:pt x="11720" y="1803"/>
                    <a:pt x="10389" y="1026"/>
                  </a:cubicBezTo>
                  <a:cubicBezTo>
                    <a:pt x="9206" y="342"/>
                    <a:pt x="7672" y="0"/>
                    <a:pt x="6138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00" name="Google Shape;20000;p69"/>
            <p:cNvSpPr/>
            <p:nvPr/>
          </p:nvSpPr>
          <p:spPr>
            <a:xfrm>
              <a:off x="414018" y="4300227"/>
              <a:ext cx="366909" cy="190813"/>
            </a:xfrm>
            <a:custGeom>
              <a:avLst/>
              <a:gdLst/>
              <a:ahLst/>
              <a:cxnLst/>
              <a:rect l="l" t="t" r="r" b="b"/>
              <a:pathLst>
                <a:path w="12016" h="6249" extrusionOk="0">
                  <a:moveTo>
                    <a:pt x="5990" y="1"/>
                  </a:moveTo>
                  <a:cubicBezTo>
                    <a:pt x="4455" y="1"/>
                    <a:pt x="2921" y="333"/>
                    <a:pt x="1738" y="999"/>
                  </a:cubicBezTo>
                  <a:cubicBezTo>
                    <a:pt x="666" y="1590"/>
                    <a:pt x="111" y="2330"/>
                    <a:pt x="0" y="3143"/>
                  </a:cubicBezTo>
                  <a:cubicBezTo>
                    <a:pt x="111" y="3920"/>
                    <a:pt x="740" y="4659"/>
                    <a:pt x="1738" y="5250"/>
                  </a:cubicBezTo>
                  <a:cubicBezTo>
                    <a:pt x="2921" y="5916"/>
                    <a:pt x="4455" y="6249"/>
                    <a:pt x="5990" y="6249"/>
                  </a:cubicBezTo>
                  <a:cubicBezTo>
                    <a:pt x="7524" y="6249"/>
                    <a:pt x="9058" y="5916"/>
                    <a:pt x="10241" y="5250"/>
                  </a:cubicBezTo>
                  <a:cubicBezTo>
                    <a:pt x="11313" y="4659"/>
                    <a:pt x="11868" y="3920"/>
                    <a:pt x="12016" y="3143"/>
                  </a:cubicBezTo>
                  <a:cubicBezTo>
                    <a:pt x="11868" y="2404"/>
                    <a:pt x="11313" y="1590"/>
                    <a:pt x="10241" y="999"/>
                  </a:cubicBezTo>
                  <a:cubicBezTo>
                    <a:pt x="9058" y="333"/>
                    <a:pt x="7524" y="1"/>
                    <a:pt x="59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01" name="Google Shape;20001;p69"/>
            <p:cNvSpPr/>
            <p:nvPr/>
          </p:nvSpPr>
          <p:spPr>
            <a:xfrm>
              <a:off x="394812" y="4513357"/>
              <a:ext cx="406451" cy="126690"/>
            </a:xfrm>
            <a:custGeom>
              <a:avLst/>
              <a:gdLst/>
              <a:ahLst/>
              <a:cxnLst/>
              <a:rect l="l" t="t" r="r" b="b"/>
              <a:pathLst>
                <a:path w="13311" h="4149" extrusionOk="0">
                  <a:moveTo>
                    <a:pt x="13306" y="1"/>
                  </a:moveTo>
                  <a:cubicBezTo>
                    <a:pt x="13232" y="1"/>
                    <a:pt x="12126" y="1952"/>
                    <a:pt x="11055" y="2559"/>
                  </a:cubicBezTo>
                  <a:cubicBezTo>
                    <a:pt x="9853" y="3262"/>
                    <a:pt x="8273" y="3613"/>
                    <a:pt x="6688" y="3613"/>
                  </a:cubicBezTo>
                  <a:cubicBezTo>
                    <a:pt x="5103" y="3613"/>
                    <a:pt x="3513" y="3262"/>
                    <a:pt x="2293" y="2559"/>
                  </a:cubicBezTo>
                  <a:cubicBezTo>
                    <a:pt x="328" y="1180"/>
                    <a:pt x="35" y="26"/>
                    <a:pt x="4" y="26"/>
                  </a:cubicBezTo>
                  <a:cubicBezTo>
                    <a:pt x="2" y="26"/>
                    <a:pt x="1" y="33"/>
                    <a:pt x="1" y="45"/>
                  </a:cubicBezTo>
                  <a:cubicBezTo>
                    <a:pt x="1" y="1154"/>
                    <a:pt x="518" y="2189"/>
                    <a:pt x="1849" y="3003"/>
                  </a:cubicBezTo>
                  <a:cubicBezTo>
                    <a:pt x="3143" y="3779"/>
                    <a:pt x="4918" y="4149"/>
                    <a:pt x="6619" y="4149"/>
                  </a:cubicBezTo>
                  <a:cubicBezTo>
                    <a:pt x="8393" y="4149"/>
                    <a:pt x="10094" y="3779"/>
                    <a:pt x="11425" y="3003"/>
                  </a:cubicBezTo>
                  <a:cubicBezTo>
                    <a:pt x="12756" y="2189"/>
                    <a:pt x="13310" y="1191"/>
                    <a:pt x="13310" y="8"/>
                  </a:cubicBezTo>
                  <a:cubicBezTo>
                    <a:pt x="13310" y="3"/>
                    <a:pt x="13309" y="1"/>
                    <a:pt x="13306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02" name="Google Shape;20002;p69"/>
            <p:cNvSpPr/>
            <p:nvPr/>
          </p:nvSpPr>
          <p:spPr>
            <a:xfrm>
              <a:off x="385805" y="4442456"/>
              <a:ext cx="423368" cy="187454"/>
            </a:xfrm>
            <a:custGeom>
              <a:avLst/>
              <a:gdLst/>
              <a:ahLst/>
              <a:cxnLst/>
              <a:rect l="l" t="t" r="r" b="b"/>
              <a:pathLst>
                <a:path w="13865" h="6139" extrusionOk="0">
                  <a:moveTo>
                    <a:pt x="444" y="1"/>
                  </a:moveTo>
                  <a:cubicBezTo>
                    <a:pt x="259" y="371"/>
                    <a:pt x="111" y="740"/>
                    <a:pt x="74" y="1110"/>
                  </a:cubicBezTo>
                  <a:cubicBezTo>
                    <a:pt x="0" y="1665"/>
                    <a:pt x="74" y="2256"/>
                    <a:pt x="74" y="2256"/>
                  </a:cubicBezTo>
                  <a:cubicBezTo>
                    <a:pt x="185" y="3328"/>
                    <a:pt x="924" y="4290"/>
                    <a:pt x="2144" y="4992"/>
                  </a:cubicBezTo>
                  <a:cubicBezTo>
                    <a:pt x="3438" y="5731"/>
                    <a:pt x="5213" y="6138"/>
                    <a:pt x="6914" y="6138"/>
                  </a:cubicBezTo>
                  <a:cubicBezTo>
                    <a:pt x="8614" y="6138"/>
                    <a:pt x="10389" y="5768"/>
                    <a:pt x="11683" y="4992"/>
                  </a:cubicBezTo>
                  <a:cubicBezTo>
                    <a:pt x="12940" y="4253"/>
                    <a:pt x="13679" y="3254"/>
                    <a:pt x="13753" y="2256"/>
                  </a:cubicBezTo>
                  <a:cubicBezTo>
                    <a:pt x="13753" y="2256"/>
                    <a:pt x="13864" y="1665"/>
                    <a:pt x="13753" y="1110"/>
                  </a:cubicBezTo>
                  <a:cubicBezTo>
                    <a:pt x="13716" y="740"/>
                    <a:pt x="13605" y="371"/>
                    <a:pt x="13383" y="1"/>
                  </a:cubicBezTo>
                  <a:lnTo>
                    <a:pt x="13383" y="1665"/>
                  </a:lnTo>
                  <a:cubicBezTo>
                    <a:pt x="13346" y="2552"/>
                    <a:pt x="12385" y="3698"/>
                    <a:pt x="11313" y="4290"/>
                  </a:cubicBezTo>
                  <a:cubicBezTo>
                    <a:pt x="10093" y="4992"/>
                    <a:pt x="8494" y="5343"/>
                    <a:pt x="6900" y="5343"/>
                  </a:cubicBezTo>
                  <a:cubicBezTo>
                    <a:pt x="5305" y="5343"/>
                    <a:pt x="3716" y="4992"/>
                    <a:pt x="2514" y="4290"/>
                  </a:cubicBezTo>
                  <a:cubicBezTo>
                    <a:pt x="1405" y="3624"/>
                    <a:pt x="444" y="2441"/>
                    <a:pt x="444" y="1628"/>
                  </a:cubicBezTo>
                  <a:lnTo>
                    <a:pt x="44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03" name="Google Shape;20003;p69"/>
            <p:cNvSpPr/>
            <p:nvPr/>
          </p:nvSpPr>
          <p:spPr>
            <a:xfrm>
              <a:off x="394812" y="4741052"/>
              <a:ext cx="406451" cy="125896"/>
            </a:xfrm>
            <a:custGeom>
              <a:avLst/>
              <a:gdLst/>
              <a:ahLst/>
              <a:cxnLst/>
              <a:rect l="l" t="t" r="r" b="b"/>
              <a:pathLst>
                <a:path w="13311" h="4123" extrusionOk="0">
                  <a:moveTo>
                    <a:pt x="4" y="1"/>
                  </a:moveTo>
                  <a:cubicBezTo>
                    <a:pt x="2" y="1"/>
                    <a:pt x="1" y="7"/>
                    <a:pt x="1" y="19"/>
                  </a:cubicBezTo>
                  <a:cubicBezTo>
                    <a:pt x="1" y="1128"/>
                    <a:pt x="518" y="2200"/>
                    <a:pt x="1849" y="2977"/>
                  </a:cubicBezTo>
                  <a:cubicBezTo>
                    <a:pt x="3143" y="3753"/>
                    <a:pt x="4918" y="4123"/>
                    <a:pt x="6619" y="4123"/>
                  </a:cubicBezTo>
                  <a:cubicBezTo>
                    <a:pt x="8393" y="4123"/>
                    <a:pt x="10094" y="3753"/>
                    <a:pt x="11425" y="2977"/>
                  </a:cubicBezTo>
                  <a:cubicBezTo>
                    <a:pt x="12756" y="2200"/>
                    <a:pt x="13310" y="1165"/>
                    <a:pt x="13310" y="19"/>
                  </a:cubicBezTo>
                  <a:cubicBezTo>
                    <a:pt x="13310" y="11"/>
                    <a:pt x="13308" y="8"/>
                    <a:pt x="13304" y="8"/>
                  </a:cubicBezTo>
                  <a:cubicBezTo>
                    <a:pt x="13213" y="8"/>
                    <a:pt x="12117" y="1931"/>
                    <a:pt x="11055" y="2533"/>
                  </a:cubicBezTo>
                  <a:cubicBezTo>
                    <a:pt x="9853" y="3236"/>
                    <a:pt x="8273" y="3587"/>
                    <a:pt x="6688" y="3587"/>
                  </a:cubicBezTo>
                  <a:cubicBezTo>
                    <a:pt x="5103" y="3587"/>
                    <a:pt x="3513" y="3236"/>
                    <a:pt x="2293" y="2533"/>
                  </a:cubicBezTo>
                  <a:cubicBezTo>
                    <a:pt x="328" y="1154"/>
                    <a:pt x="35" y="1"/>
                    <a:pt x="4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04" name="Google Shape;20004;p69"/>
            <p:cNvSpPr/>
            <p:nvPr/>
          </p:nvSpPr>
          <p:spPr>
            <a:xfrm>
              <a:off x="385805" y="4669388"/>
              <a:ext cx="423368" cy="187424"/>
            </a:xfrm>
            <a:custGeom>
              <a:avLst/>
              <a:gdLst/>
              <a:ahLst/>
              <a:cxnLst/>
              <a:rect l="l" t="t" r="r" b="b"/>
              <a:pathLst>
                <a:path w="13865" h="6138" extrusionOk="0">
                  <a:moveTo>
                    <a:pt x="444" y="0"/>
                  </a:moveTo>
                  <a:cubicBezTo>
                    <a:pt x="259" y="370"/>
                    <a:pt x="111" y="739"/>
                    <a:pt x="74" y="1109"/>
                  </a:cubicBezTo>
                  <a:cubicBezTo>
                    <a:pt x="0" y="1664"/>
                    <a:pt x="74" y="2255"/>
                    <a:pt x="74" y="2255"/>
                  </a:cubicBezTo>
                  <a:cubicBezTo>
                    <a:pt x="185" y="3327"/>
                    <a:pt x="924" y="4289"/>
                    <a:pt x="2144" y="4991"/>
                  </a:cubicBezTo>
                  <a:cubicBezTo>
                    <a:pt x="3438" y="5731"/>
                    <a:pt x="5213" y="6137"/>
                    <a:pt x="6914" y="6137"/>
                  </a:cubicBezTo>
                  <a:cubicBezTo>
                    <a:pt x="8614" y="6137"/>
                    <a:pt x="10389" y="5767"/>
                    <a:pt x="11683" y="4991"/>
                  </a:cubicBezTo>
                  <a:cubicBezTo>
                    <a:pt x="12940" y="4252"/>
                    <a:pt x="13679" y="3290"/>
                    <a:pt x="13753" y="2255"/>
                  </a:cubicBezTo>
                  <a:cubicBezTo>
                    <a:pt x="13753" y="2255"/>
                    <a:pt x="13864" y="1701"/>
                    <a:pt x="13753" y="1109"/>
                  </a:cubicBezTo>
                  <a:cubicBezTo>
                    <a:pt x="13716" y="739"/>
                    <a:pt x="13605" y="370"/>
                    <a:pt x="13383" y="0"/>
                  </a:cubicBezTo>
                  <a:lnTo>
                    <a:pt x="13383" y="1664"/>
                  </a:lnTo>
                  <a:cubicBezTo>
                    <a:pt x="13346" y="2551"/>
                    <a:pt x="12385" y="3697"/>
                    <a:pt x="11313" y="4289"/>
                  </a:cubicBezTo>
                  <a:cubicBezTo>
                    <a:pt x="10093" y="4991"/>
                    <a:pt x="8494" y="5342"/>
                    <a:pt x="6900" y="5342"/>
                  </a:cubicBezTo>
                  <a:cubicBezTo>
                    <a:pt x="5305" y="5342"/>
                    <a:pt x="3716" y="4991"/>
                    <a:pt x="2514" y="4289"/>
                  </a:cubicBezTo>
                  <a:cubicBezTo>
                    <a:pt x="1405" y="3660"/>
                    <a:pt x="444" y="2440"/>
                    <a:pt x="444" y="1627"/>
                  </a:cubicBezTo>
                  <a:lnTo>
                    <a:pt x="44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05" name="Google Shape;20005;p69"/>
            <p:cNvSpPr/>
            <p:nvPr/>
          </p:nvSpPr>
          <p:spPr>
            <a:xfrm>
              <a:off x="682690" y="4338609"/>
              <a:ext cx="47451" cy="23756"/>
            </a:xfrm>
            <a:custGeom>
              <a:avLst/>
              <a:gdLst/>
              <a:ahLst/>
              <a:cxnLst/>
              <a:rect l="l" t="t" r="r" b="b"/>
              <a:pathLst>
                <a:path w="1554" h="778" extrusionOk="0">
                  <a:moveTo>
                    <a:pt x="777" y="1"/>
                  </a:moveTo>
                  <a:cubicBezTo>
                    <a:pt x="601" y="1"/>
                    <a:pt x="425" y="38"/>
                    <a:pt x="296" y="112"/>
                  </a:cubicBezTo>
                  <a:cubicBezTo>
                    <a:pt x="0" y="259"/>
                    <a:pt x="0" y="518"/>
                    <a:pt x="296" y="666"/>
                  </a:cubicBezTo>
                  <a:cubicBezTo>
                    <a:pt x="425" y="740"/>
                    <a:pt x="601" y="777"/>
                    <a:pt x="777" y="777"/>
                  </a:cubicBezTo>
                  <a:cubicBezTo>
                    <a:pt x="952" y="777"/>
                    <a:pt x="1128" y="740"/>
                    <a:pt x="1257" y="666"/>
                  </a:cubicBezTo>
                  <a:cubicBezTo>
                    <a:pt x="1553" y="518"/>
                    <a:pt x="1553" y="259"/>
                    <a:pt x="1257" y="112"/>
                  </a:cubicBezTo>
                  <a:cubicBezTo>
                    <a:pt x="1128" y="38"/>
                    <a:pt x="952" y="1"/>
                    <a:pt x="777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grpSp>
        <p:nvGrpSpPr>
          <p:cNvPr id="20006" name="Google Shape;20006;p69"/>
          <p:cNvGrpSpPr/>
          <p:nvPr/>
        </p:nvGrpSpPr>
        <p:grpSpPr>
          <a:xfrm>
            <a:off x="3149788" y="3674263"/>
            <a:ext cx="867900" cy="901025"/>
            <a:chOff x="5228750" y="1841875"/>
            <a:chExt cx="867900" cy="901025"/>
          </a:xfrm>
        </p:grpSpPr>
        <p:sp>
          <p:nvSpPr>
            <p:cNvPr id="20007" name="Google Shape;20007;p69"/>
            <p:cNvSpPr/>
            <p:nvPr/>
          </p:nvSpPr>
          <p:spPr>
            <a:xfrm>
              <a:off x="5304525" y="2286300"/>
              <a:ext cx="792125" cy="456600"/>
            </a:xfrm>
            <a:custGeom>
              <a:avLst/>
              <a:gdLst/>
              <a:ahLst/>
              <a:cxnLst/>
              <a:rect l="l" t="t" r="r" b="b"/>
              <a:pathLst>
                <a:path w="31685" h="18264" extrusionOk="0">
                  <a:moveTo>
                    <a:pt x="15861" y="0"/>
                  </a:moveTo>
                  <a:lnTo>
                    <a:pt x="1" y="9132"/>
                  </a:lnTo>
                  <a:lnTo>
                    <a:pt x="15861" y="18264"/>
                  </a:lnTo>
                  <a:lnTo>
                    <a:pt x="31685" y="9132"/>
                  </a:lnTo>
                  <a:lnTo>
                    <a:pt x="158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08" name="Google Shape;20008;p69"/>
            <p:cNvSpPr/>
            <p:nvPr/>
          </p:nvSpPr>
          <p:spPr>
            <a:xfrm>
              <a:off x="5603075" y="2643975"/>
              <a:ext cx="195025" cy="98925"/>
            </a:xfrm>
            <a:custGeom>
              <a:avLst/>
              <a:gdLst/>
              <a:ahLst/>
              <a:cxnLst/>
              <a:rect l="l" t="t" r="r" b="b"/>
              <a:pathLst>
                <a:path w="7801" h="3957" extrusionOk="0">
                  <a:moveTo>
                    <a:pt x="0" y="1"/>
                  </a:moveTo>
                  <a:lnTo>
                    <a:pt x="3919" y="3957"/>
                  </a:lnTo>
                  <a:lnTo>
                    <a:pt x="7801" y="1701"/>
                  </a:lnTo>
                  <a:lnTo>
                    <a:pt x="780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09" name="Google Shape;20009;p69"/>
            <p:cNvSpPr/>
            <p:nvPr/>
          </p:nvSpPr>
          <p:spPr>
            <a:xfrm>
              <a:off x="5603075" y="2643975"/>
              <a:ext cx="98000" cy="98925"/>
            </a:xfrm>
            <a:custGeom>
              <a:avLst/>
              <a:gdLst/>
              <a:ahLst/>
              <a:cxnLst/>
              <a:rect l="l" t="t" r="r" b="b"/>
              <a:pathLst>
                <a:path w="3920" h="3957" extrusionOk="0">
                  <a:moveTo>
                    <a:pt x="0" y="1"/>
                  </a:moveTo>
                  <a:lnTo>
                    <a:pt x="0" y="1701"/>
                  </a:lnTo>
                  <a:lnTo>
                    <a:pt x="3919" y="3957"/>
                  </a:lnTo>
                  <a:lnTo>
                    <a:pt x="3919" y="22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10" name="Google Shape;20010;p69"/>
            <p:cNvSpPr/>
            <p:nvPr/>
          </p:nvSpPr>
          <p:spPr>
            <a:xfrm>
              <a:off x="5603075" y="2586675"/>
              <a:ext cx="195025" cy="112800"/>
            </a:xfrm>
            <a:custGeom>
              <a:avLst/>
              <a:gdLst/>
              <a:ahLst/>
              <a:cxnLst/>
              <a:rect l="l" t="t" r="r" b="b"/>
              <a:pathLst>
                <a:path w="7801" h="4512" extrusionOk="0">
                  <a:moveTo>
                    <a:pt x="3919" y="1"/>
                  </a:moveTo>
                  <a:lnTo>
                    <a:pt x="0" y="2293"/>
                  </a:lnTo>
                  <a:lnTo>
                    <a:pt x="3919" y="4511"/>
                  </a:lnTo>
                  <a:lnTo>
                    <a:pt x="7801" y="2293"/>
                  </a:lnTo>
                  <a:lnTo>
                    <a:pt x="3919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11" name="Google Shape;20011;p69"/>
            <p:cNvSpPr/>
            <p:nvPr/>
          </p:nvSpPr>
          <p:spPr>
            <a:xfrm>
              <a:off x="5630800" y="2574650"/>
              <a:ext cx="139575" cy="109100"/>
            </a:xfrm>
            <a:custGeom>
              <a:avLst/>
              <a:gdLst/>
              <a:ahLst/>
              <a:cxnLst/>
              <a:rect l="l" t="t" r="r" b="b"/>
              <a:pathLst>
                <a:path w="5583" h="4364" extrusionOk="0">
                  <a:moveTo>
                    <a:pt x="0" y="1"/>
                  </a:moveTo>
                  <a:lnTo>
                    <a:pt x="2810" y="4364"/>
                  </a:lnTo>
                  <a:lnTo>
                    <a:pt x="5583" y="2774"/>
                  </a:lnTo>
                  <a:lnTo>
                    <a:pt x="558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12" name="Google Shape;20012;p69"/>
            <p:cNvSpPr/>
            <p:nvPr/>
          </p:nvSpPr>
          <p:spPr>
            <a:xfrm>
              <a:off x="5630800" y="2574650"/>
              <a:ext cx="70275" cy="109100"/>
            </a:xfrm>
            <a:custGeom>
              <a:avLst/>
              <a:gdLst/>
              <a:ahLst/>
              <a:cxnLst/>
              <a:rect l="l" t="t" r="r" b="b"/>
              <a:pathLst>
                <a:path w="2811" h="4364" extrusionOk="0">
                  <a:moveTo>
                    <a:pt x="0" y="1"/>
                  </a:moveTo>
                  <a:lnTo>
                    <a:pt x="0" y="2774"/>
                  </a:lnTo>
                  <a:lnTo>
                    <a:pt x="2810" y="4364"/>
                  </a:lnTo>
                  <a:lnTo>
                    <a:pt x="2810" y="15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13" name="Google Shape;20013;p69"/>
            <p:cNvSpPr/>
            <p:nvPr/>
          </p:nvSpPr>
          <p:spPr>
            <a:xfrm>
              <a:off x="5630800" y="2534000"/>
              <a:ext cx="139575" cy="80425"/>
            </a:xfrm>
            <a:custGeom>
              <a:avLst/>
              <a:gdLst/>
              <a:ahLst/>
              <a:cxnLst/>
              <a:rect l="l" t="t" r="r" b="b"/>
              <a:pathLst>
                <a:path w="5583" h="3217" extrusionOk="0">
                  <a:moveTo>
                    <a:pt x="2810" y="0"/>
                  </a:moveTo>
                  <a:lnTo>
                    <a:pt x="0" y="1627"/>
                  </a:lnTo>
                  <a:lnTo>
                    <a:pt x="2810" y="3217"/>
                  </a:lnTo>
                  <a:lnTo>
                    <a:pt x="5583" y="1627"/>
                  </a:lnTo>
                  <a:lnTo>
                    <a:pt x="2810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14" name="Google Shape;20014;p69"/>
            <p:cNvSpPr/>
            <p:nvPr/>
          </p:nvSpPr>
          <p:spPr>
            <a:xfrm>
              <a:off x="5603075" y="2531225"/>
              <a:ext cx="195025" cy="99850"/>
            </a:xfrm>
            <a:custGeom>
              <a:avLst/>
              <a:gdLst/>
              <a:ahLst/>
              <a:cxnLst/>
              <a:rect l="l" t="t" r="r" b="b"/>
              <a:pathLst>
                <a:path w="7801" h="3994" extrusionOk="0">
                  <a:moveTo>
                    <a:pt x="0" y="0"/>
                  </a:moveTo>
                  <a:lnTo>
                    <a:pt x="3919" y="3993"/>
                  </a:lnTo>
                  <a:lnTo>
                    <a:pt x="7801" y="1738"/>
                  </a:lnTo>
                  <a:lnTo>
                    <a:pt x="780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15" name="Google Shape;20015;p69"/>
            <p:cNvSpPr/>
            <p:nvPr/>
          </p:nvSpPr>
          <p:spPr>
            <a:xfrm>
              <a:off x="5603075" y="2531225"/>
              <a:ext cx="98000" cy="99850"/>
            </a:xfrm>
            <a:custGeom>
              <a:avLst/>
              <a:gdLst/>
              <a:ahLst/>
              <a:cxnLst/>
              <a:rect l="l" t="t" r="r" b="b"/>
              <a:pathLst>
                <a:path w="3920" h="3994" extrusionOk="0">
                  <a:moveTo>
                    <a:pt x="0" y="0"/>
                  </a:moveTo>
                  <a:lnTo>
                    <a:pt x="0" y="1738"/>
                  </a:lnTo>
                  <a:lnTo>
                    <a:pt x="3919" y="3993"/>
                  </a:lnTo>
                  <a:lnTo>
                    <a:pt x="3919" y="22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16" name="Google Shape;20016;p69"/>
            <p:cNvSpPr/>
            <p:nvPr/>
          </p:nvSpPr>
          <p:spPr>
            <a:xfrm>
              <a:off x="5603075" y="2474850"/>
              <a:ext cx="195025" cy="111850"/>
            </a:xfrm>
            <a:custGeom>
              <a:avLst/>
              <a:gdLst/>
              <a:ahLst/>
              <a:cxnLst/>
              <a:rect l="l" t="t" r="r" b="b"/>
              <a:pathLst>
                <a:path w="7801" h="4474" extrusionOk="0">
                  <a:moveTo>
                    <a:pt x="3919" y="0"/>
                  </a:moveTo>
                  <a:lnTo>
                    <a:pt x="0" y="2255"/>
                  </a:lnTo>
                  <a:lnTo>
                    <a:pt x="3919" y="4474"/>
                  </a:lnTo>
                  <a:lnTo>
                    <a:pt x="7801" y="2255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17" name="Google Shape;20017;p69"/>
            <p:cNvSpPr/>
            <p:nvPr/>
          </p:nvSpPr>
          <p:spPr>
            <a:xfrm>
              <a:off x="5902525" y="2471150"/>
              <a:ext cx="194125" cy="99850"/>
            </a:xfrm>
            <a:custGeom>
              <a:avLst/>
              <a:gdLst/>
              <a:ahLst/>
              <a:cxnLst/>
              <a:rect l="l" t="t" r="r" b="b"/>
              <a:pathLst>
                <a:path w="7765" h="3994" extrusionOk="0">
                  <a:moveTo>
                    <a:pt x="1" y="0"/>
                  </a:moveTo>
                  <a:lnTo>
                    <a:pt x="3883" y="3993"/>
                  </a:lnTo>
                  <a:lnTo>
                    <a:pt x="7765" y="1738"/>
                  </a:lnTo>
                  <a:lnTo>
                    <a:pt x="7765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18" name="Google Shape;20018;p69"/>
            <p:cNvSpPr/>
            <p:nvPr/>
          </p:nvSpPr>
          <p:spPr>
            <a:xfrm>
              <a:off x="5902525" y="2471150"/>
              <a:ext cx="97075" cy="99850"/>
            </a:xfrm>
            <a:custGeom>
              <a:avLst/>
              <a:gdLst/>
              <a:ahLst/>
              <a:cxnLst/>
              <a:rect l="l" t="t" r="r" b="b"/>
              <a:pathLst>
                <a:path w="3883" h="3994" extrusionOk="0">
                  <a:moveTo>
                    <a:pt x="1" y="0"/>
                  </a:moveTo>
                  <a:lnTo>
                    <a:pt x="1" y="1738"/>
                  </a:lnTo>
                  <a:lnTo>
                    <a:pt x="3883" y="3993"/>
                  </a:lnTo>
                  <a:lnTo>
                    <a:pt x="3883" y="22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19" name="Google Shape;20019;p69"/>
            <p:cNvSpPr/>
            <p:nvPr/>
          </p:nvSpPr>
          <p:spPr>
            <a:xfrm>
              <a:off x="5902525" y="2414775"/>
              <a:ext cx="194125" cy="111850"/>
            </a:xfrm>
            <a:custGeom>
              <a:avLst/>
              <a:gdLst/>
              <a:ahLst/>
              <a:cxnLst/>
              <a:rect l="l" t="t" r="r" b="b"/>
              <a:pathLst>
                <a:path w="7765" h="4474" extrusionOk="0">
                  <a:moveTo>
                    <a:pt x="3883" y="0"/>
                  </a:moveTo>
                  <a:lnTo>
                    <a:pt x="1" y="2255"/>
                  </a:lnTo>
                  <a:lnTo>
                    <a:pt x="3883" y="4473"/>
                  </a:lnTo>
                  <a:lnTo>
                    <a:pt x="7765" y="2255"/>
                  </a:lnTo>
                  <a:lnTo>
                    <a:pt x="3883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20" name="Google Shape;20020;p69"/>
            <p:cNvSpPr/>
            <p:nvPr/>
          </p:nvSpPr>
          <p:spPr>
            <a:xfrm>
              <a:off x="5928400" y="2401825"/>
              <a:ext cx="141450" cy="110000"/>
            </a:xfrm>
            <a:custGeom>
              <a:avLst/>
              <a:gdLst/>
              <a:ahLst/>
              <a:cxnLst/>
              <a:rect l="l" t="t" r="r" b="b"/>
              <a:pathLst>
                <a:path w="5658" h="4400" extrusionOk="0">
                  <a:moveTo>
                    <a:pt x="1" y="0"/>
                  </a:moveTo>
                  <a:lnTo>
                    <a:pt x="2848" y="4400"/>
                  </a:lnTo>
                  <a:lnTo>
                    <a:pt x="5657" y="2773"/>
                  </a:lnTo>
                  <a:lnTo>
                    <a:pt x="5657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21" name="Google Shape;20021;p69"/>
            <p:cNvSpPr/>
            <p:nvPr/>
          </p:nvSpPr>
          <p:spPr>
            <a:xfrm>
              <a:off x="5928400" y="2401825"/>
              <a:ext cx="71200" cy="110000"/>
            </a:xfrm>
            <a:custGeom>
              <a:avLst/>
              <a:gdLst/>
              <a:ahLst/>
              <a:cxnLst/>
              <a:rect l="l" t="t" r="r" b="b"/>
              <a:pathLst>
                <a:path w="2848" h="4400" extrusionOk="0">
                  <a:moveTo>
                    <a:pt x="1" y="0"/>
                  </a:moveTo>
                  <a:lnTo>
                    <a:pt x="1" y="2773"/>
                  </a:lnTo>
                  <a:lnTo>
                    <a:pt x="2848" y="4400"/>
                  </a:lnTo>
                  <a:lnTo>
                    <a:pt x="2848" y="16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22" name="Google Shape;20022;p69"/>
            <p:cNvSpPr/>
            <p:nvPr/>
          </p:nvSpPr>
          <p:spPr>
            <a:xfrm>
              <a:off x="5928400" y="2362075"/>
              <a:ext cx="141450" cy="80450"/>
            </a:xfrm>
            <a:custGeom>
              <a:avLst/>
              <a:gdLst/>
              <a:ahLst/>
              <a:cxnLst/>
              <a:rect l="l" t="t" r="r" b="b"/>
              <a:pathLst>
                <a:path w="5658" h="3218" extrusionOk="0">
                  <a:moveTo>
                    <a:pt x="2848" y="1"/>
                  </a:moveTo>
                  <a:lnTo>
                    <a:pt x="1" y="1590"/>
                  </a:lnTo>
                  <a:lnTo>
                    <a:pt x="2848" y="3217"/>
                  </a:lnTo>
                  <a:lnTo>
                    <a:pt x="5657" y="1590"/>
                  </a:lnTo>
                  <a:lnTo>
                    <a:pt x="2848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23" name="Google Shape;20023;p69"/>
            <p:cNvSpPr/>
            <p:nvPr/>
          </p:nvSpPr>
          <p:spPr>
            <a:xfrm>
              <a:off x="5902525" y="2358375"/>
              <a:ext cx="194125" cy="100775"/>
            </a:xfrm>
            <a:custGeom>
              <a:avLst/>
              <a:gdLst/>
              <a:ahLst/>
              <a:cxnLst/>
              <a:rect l="l" t="t" r="r" b="b"/>
              <a:pathLst>
                <a:path w="7765" h="4031" extrusionOk="0">
                  <a:moveTo>
                    <a:pt x="1" y="1"/>
                  </a:moveTo>
                  <a:lnTo>
                    <a:pt x="3883" y="4031"/>
                  </a:lnTo>
                  <a:lnTo>
                    <a:pt x="7765" y="1738"/>
                  </a:lnTo>
                  <a:lnTo>
                    <a:pt x="776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24" name="Google Shape;20024;p69"/>
            <p:cNvSpPr/>
            <p:nvPr/>
          </p:nvSpPr>
          <p:spPr>
            <a:xfrm>
              <a:off x="5902525" y="2358375"/>
              <a:ext cx="97075" cy="100775"/>
            </a:xfrm>
            <a:custGeom>
              <a:avLst/>
              <a:gdLst/>
              <a:ahLst/>
              <a:cxnLst/>
              <a:rect l="l" t="t" r="r" b="b"/>
              <a:pathLst>
                <a:path w="3883" h="4031" extrusionOk="0">
                  <a:moveTo>
                    <a:pt x="1" y="1"/>
                  </a:moveTo>
                  <a:lnTo>
                    <a:pt x="1" y="1738"/>
                  </a:lnTo>
                  <a:lnTo>
                    <a:pt x="3883" y="4031"/>
                  </a:lnTo>
                  <a:lnTo>
                    <a:pt x="3883" y="22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25" name="Google Shape;20025;p69"/>
            <p:cNvSpPr/>
            <p:nvPr/>
          </p:nvSpPr>
          <p:spPr>
            <a:xfrm>
              <a:off x="5902525" y="2302925"/>
              <a:ext cx="194125" cy="111875"/>
            </a:xfrm>
            <a:custGeom>
              <a:avLst/>
              <a:gdLst/>
              <a:ahLst/>
              <a:cxnLst/>
              <a:rect l="l" t="t" r="r" b="b"/>
              <a:pathLst>
                <a:path w="7765" h="4475" extrusionOk="0">
                  <a:moveTo>
                    <a:pt x="3883" y="1"/>
                  </a:moveTo>
                  <a:lnTo>
                    <a:pt x="1" y="2219"/>
                  </a:lnTo>
                  <a:lnTo>
                    <a:pt x="3883" y="4474"/>
                  </a:lnTo>
                  <a:lnTo>
                    <a:pt x="7765" y="2219"/>
                  </a:lnTo>
                  <a:lnTo>
                    <a:pt x="388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26" name="Google Shape;20026;p69"/>
            <p:cNvSpPr/>
            <p:nvPr/>
          </p:nvSpPr>
          <p:spPr>
            <a:xfrm>
              <a:off x="5304525" y="2471150"/>
              <a:ext cx="195975" cy="99850"/>
            </a:xfrm>
            <a:custGeom>
              <a:avLst/>
              <a:gdLst/>
              <a:ahLst/>
              <a:cxnLst/>
              <a:rect l="l" t="t" r="r" b="b"/>
              <a:pathLst>
                <a:path w="7839" h="3994" extrusionOk="0">
                  <a:moveTo>
                    <a:pt x="1" y="0"/>
                  </a:moveTo>
                  <a:lnTo>
                    <a:pt x="3883" y="3993"/>
                  </a:lnTo>
                  <a:lnTo>
                    <a:pt x="7838" y="1738"/>
                  </a:lnTo>
                  <a:lnTo>
                    <a:pt x="7838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27" name="Google Shape;20027;p69"/>
            <p:cNvSpPr/>
            <p:nvPr/>
          </p:nvSpPr>
          <p:spPr>
            <a:xfrm>
              <a:off x="5304525" y="2471150"/>
              <a:ext cx="97075" cy="99850"/>
            </a:xfrm>
            <a:custGeom>
              <a:avLst/>
              <a:gdLst/>
              <a:ahLst/>
              <a:cxnLst/>
              <a:rect l="l" t="t" r="r" b="b"/>
              <a:pathLst>
                <a:path w="3883" h="3994" extrusionOk="0">
                  <a:moveTo>
                    <a:pt x="1" y="0"/>
                  </a:moveTo>
                  <a:lnTo>
                    <a:pt x="1" y="1738"/>
                  </a:lnTo>
                  <a:lnTo>
                    <a:pt x="3883" y="3993"/>
                  </a:lnTo>
                  <a:lnTo>
                    <a:pt x="3883" y="22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28" name="Google Shape;20028;p69"/>
            <p:cNvSpPr/>
            <p:nvPr/>
          </p:nvSpPr>
          <p:spPr>
            <a:xfrm>
              <a:off x="5304525" y="2414775"/>
              <a:ext cx="195975" cy="111850"/>
            </a:xfrm>
            <a:custGeom>
              <a:avLst/>
              <a:gdLst/>
              <a:ahLst/>
              <a:cxnLst/>
              <a:rect l="l" t="t" r="r" b="b"/>
              <a:pathLst>
                <a:path w="7839" h="4474" extrusionOk="0">
                  <a:moveTo>
                    <a:pt x="3883" y="0"/>
                  </a:moveTo>
                  <a:lnTo>
                    <a:pt x="1" y="2255"/>
                  </a:lnTo>
                  <a:lnTo>
                    <a:pt x="3883" y="4473"/>
                  </a:lnTo>
                  <a:lnTo>
                    <a:pt x="7838" y="2255"/>
                  </a:lnTo>
                  <a:lnTo>
                    <a:pt x="3883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29" name="Google Shape;20029;p69"/>
            <p:cNvSpPr/>
            <p:nvPr/>
          </p:nvSpPr>
          <p:spPr>
            <a:xfrm>
              <a:off x="5332250" y="2401825"/>
              <a:ext cx="140525" cy="110000"/>
            </a:xfrm>
            <a:custGeom>
              <a:avLst/>
              <a:gdLst/>
              <a:ahLst/>
              <a:cxnLst/>
              <a:rect l="l" t="t" r="r" b="b"/>
              <a:pathLst>
                <a:path w="5621" h="4400" extrusionOk="0">
                  <a:moveTo>
                    <a:pt x="1" y="0"/>
                  </a:moveTo>
                  <a:lnTo>
                    <a:pt x="2774" y="4400"/>
                  </a:lnTo>
                  <a:lnTo>
                    <a:pt x="5620" y="2773"/>
                  </a:lnTo>
                  <a:lnTo>
                    <a:pt x="562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30" name="Google Shape;20030;p69"/>
            <p:cNvSpPr/>
            <p:nvPr/>
          </p:nvSpPr>
          <p:spPr>
            <a:xfrm>
              <a:off x="5332250" y="2401825"/>
              <a:ext cx="69350" cy="110000"/>
            </a:xfrm>
            <a:custGeom>
              <a:avLst/>
              <a:gdLst/>
              <a:ahLst/>
              <a:cxnLst/>
              <a:rect l="l" t="t" r="r" b="b"/>
              <a:pathLst>
                <a:path w="2774" h="4400" extrusionOk="0">
                  <a:moveTo>
                    <a:pt x="1" y="0"/>
                  </a:moveTo>
                  <a:lnTo>
                    <a:pt x="1" y="2773"/>
                  </a:lnTo>
                  <a:lnTo>
                    <a:pt x="2774" y="4400"/>
                  </a:lnTo>
                  <a:lnTo>
                    <a:pt x="2774" y="16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31" name="Google Shape;20031;p69"/>
            <p:cNvSpPr/>
            <p:nvPr/>
          </p:nvSpPr>
          <p:spPr>
            <a:xfrm>
              <a:off x="5332250" y="2362075"/>
              <a:ext cx="140525" cy="80450"/>
            </a:xfrm>
            <a:custGeom>
              <a:avLst/>
              <a:gdLst/>
              <a:ahLst/>
              <a:cxnLst/>
              <a:rect l="l" t="t" r="r" b="b"/>
              <a:pathLst>
                <a:path w="5621" h="3218" extrusionOk="0">
                  <a:moveTo>
                    <a:pt x="2774" y="1"/>
                  </a:moveTo>
                  <a:lnTo>
                    <a:pt x="1" y="1590"/>
                  </a:lnTo>
                  <a:lnTo>
                    <a:pt x="2774" y="3217"/>
                  </a:lnTo>
                  <a:lnTo>
                    <a:pt x="5620" y="1590"/>
                  </a:lnTo>
                  <a:lnTo>
                    <a:pt x="277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32" name="Google Shape;20032;p69"/>
            <p:cNvSpPr/>
            <p:nvPr/>
          </p:nvSpPr>
          <p:spPr>
            <a:xfrm>
              <a:off x="5304525" y="2358375"/>
              <a:ext cx="195975" cy="100775"/>
            </a:xfrm>
            <a:custGeom>
              <a:avLst/>
              <a:gdLst/>
              <a:ahLst/>
              <a:cxnLst/>
              <a:rect l="l" t="t" r="r" b="b"/>
              <a:pathLst>
                <a:path w="7839" h="4031" extrusionOk="0">
                  <a:moveTo>
                    <a:pt x="1" y="1"/>
                  </a:moveTo>
                  <a:lnTo>
                    <a:pt x="3883" y="4031"/>
                  </a:lnTo>
                  <a:lnTo>
                    <a:pt x="7838" y="1738"/>
                  </a:lnTo>
                  <a:lnTo>
                    <a:pt x="783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33" name="Google Shape;20033;p69"/>
            <p:cNvSpPr/>
            <p:nvPr/>
          </p:nvSpPr>
          <p:spPr>
            <a:xfrm>
              <a:off x="5304525" y="2358375"/>
              <a:ext cx="97075" cy="100775"/>
            </a:xfrm>
            <a:custGeom>
              <a:avLst/>
              <a:gdLst/>
              <a:ahLst/>
              <a:cxnLst/>
              <a:rect l="l" t="t" r="r" b="b"/>
              <a:pathLst>
                <a:path w="3883" h="4031" extrusionOk="0">
                  <a:moveTo>
                    <a:pt x="1" y="1"/>
                  </a:moveTo>
                  <a:lnTo>
                    <a:pt x="1" y="1738"/>
                  </a:lnTo>
                  <a:lnTo>
                    <a:pt x="3883" y="4031"/>
                  </a:lnTo>
                  <a:lnTo>
                    <a:pt x="3883" y="22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34" name="Google Shape;20034;p69"/>
            <p:cNvSpPr/>
            <p:nvPr/>
          </p:nvSpPr>
          <p:spPr>
            <a:xfrm>
              <a:off x="5304525" y="2302925"/>
              <a:ext cx="195975" cy="111875"/>
            </a:xfrm>
            <a:custGeom>
              <a:avLst/>
              <a:gdLst/>
              <a:ahLst/>
              <a:cxnLst/>
              <a:rect l="l" t="t" r="r" b="b"/>
              <a:pathLst>
                <a:path w="7839" h="4475" extrusionOk="0">
                  <a:moveTo>
                    <a:pt x="3883" y="1"/>
                  </a:moveTo>
                  <a:lnTo>
                    <a:pt x="1" y="2219"/>
                  </a:lnTo>
                  <a:lnTo>
                    <a:pt x="3883" y="4474"/>
                  </a:lnTo>
                  <a:lnTo>
                    <a:pt x="7838" y="2219"/>
                  </a:lnTo>
                  <a:lnTo>
                    <a:pt x="388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35" name="Google Shape;20035;p69"/>
            <p:cNvSpPr/>
            <p:nvPr/>
          </p:nvSpPr>
          <p:spPr>
            <a:xfrm>
              <a:off x="5304525" y="2316800"/>
              <a:ext cx="792125" cy="269900"/>
            </a:xfrm>
            <a:custGeom>
              <a:avLst/>
              <a:gdLst/>
              <a:ahLst/>
              <a:cxnLst/>
              <a:rect l="l" t="t" r="r" b="b"/>
              <a:pathLst>
                <a:path w="31685" h="10796" extrusionOk="0">
                  <a:moveTo>
                    <a:pt x="1" y="0"/>
                  </a:moveTo>
                  <a:lnTo>
                    <a:pt x="15861" y="10796"/>
                  </a:lnTo>
                  <a:lnTo>
                    <a:pt x="31685" y="1664"/>
                  </a:lnTo>
                  <a:lnTo>
                    <a:pt x="31685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36" name="Google Shape;20036;p69"/>
            <p:cNvSpPr/>
            <p:nvPr/>
          </p:nvSpPr>
          <p:spPr>
            <a:xfrm>
              <a:off x="5304525" y="2316800"/>
              <a:ext cx="396550" cy="269900"/>
            </a:xfrm>
            <a:custGeom>
              <a:avLst/>
              <a:gdLst/>
              <a:ahLst/>
              <a:cxnLst/>
              <a:rect l="l" t="t" r="r" b="b"/>
              <a:pathLst>
                <a:path w="15862" h="10796" extrusionOk="0">
                  <a:moveTo>
                    <a:pt x="1" y="0"/>
                  </a:moveTo>
                  <a:lnTo>
                    <a:pt x="1" y="1664"/>
                  </a:lnTo>
                  <a:lnTo>
                    <a:pt x="15861" y="10796"/>
                  </a:lnTo>
                  <a:lnTo>
                    <a:pt x="15861" y="90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37" name="Google Shape;20037;p69"/>
            <p:cNvSpPr/>
            <p:nvPr/>
          </p:nvSpPr>
          <p:spPr>
            <a:xfrm>
              <a:off x="5304525" y="2087575"/>
              <a:ext cx="792125" cy="456600"/>
            </a:xfrm>
            <a:custGeom>
              <a:avLst/>
              <a:gdLst/>
              <a:ahLst/>
              <a:cxnLst/>
              <a:rect l="l" t="t" r="r" b="b"/>
              <a:pathLst>
                <a:path w="31685" h="18264" extrusionOk="0">
                  <a:moveTo>
                    <a:pt x="15861" y="0"/>
                  </a:moveTo>
                  <a:lnTo>
                    <a:pt x="1" y="9169"/>
                  </a:lnTo>
                  <a:lnTo>
                    <a:pt x="15861" y="18264"/>
                  </a:lnTo>
                  <a:lnTo>
                    <a:pt x="31685" y="9169"/>
                  </a:lnTo>
                  <a:lnTo>
                    <a:pt x="1586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38" name="Google Shape;20038;p69"/>
            <p:cNvSpPr/>
            <p:nvPr/>
          </p:nvSpPr>
          <p:spPr>
            <a:xfrm>
              <a:off x="5707500" y="2143950"/>
              <a:ext cx="44400" cy="25900"/>
            </a:xfrm>
            <a:custGeom>
              <a:avLst/>
              <a:gdLst/>
              <a:ahLst/>
              <a:cxnLst/>
              <a:rect l="l" t="t" r="r" b="b"/>
              <a:pathLst>
                <a:path w="1776" h="1036" extrusionOk="0">
                  <a:moveTo>
                    <a:pt x="888" y="1"/>
                  </a:moveTo>
                  <a:cubicBezTo>
                    <a:pt x="666" y="1"/>
                    <a:pt x="482" y="75"/>
                    <a:pt x="297" y="148"/>
                  </a:cubicBezTo>
                  <a:cubicBezTo>
                    <a:pt x="112" y="259"/>
                    <a:pt x="1" y="370"/>
                    <a:pt x="1" y="518"/>
                  </a:cubicBezTo>
                  <a:cubicBezTo>
                    <a:pt x="1" y="666"/>
                    <a:pt x="112" y="814"/>
                    <a:pt x="297" y="888"/>
                  </a:cubicBezTo>
                  <a:cubicBezTo>
                    <a:pt x="445" y="999"/>
                    <a:pt x="666" y="1036"/>
                    <a:pt x="888" y="1036"/>
                  </a:cubicBezTo>
                  <a:cubicBezTo>
                    <a:pt x="1147" y="1036"/>
                    <a:pt x="1369" y="999"/>
                    <a:pt x="1517" y="888"/>
                  </a:cubicBezTo>
                  <a:cubicBezTo>
                    <a:pt x="1702" y="814"/>
                    <a:pt x="1775" y="666"/>
                    <a:pt x="1775" y="518"/>
                  </a:cubicBezTo>
                  <a:cubicBezTo>
                    <a:pt x="1775" y="370"/>
                    <a:pt x="1702" y="259"/>
                    <a:pt x="1517" y="148"/>
                  </a:cubicBezTo>
                  <a:cubicBezTo>
                    <a:pt x="1369" y="75"/>
                    <a:pt x="1147" y="1"/>
                    <a:pt x="888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39" name="Google Shape;20039;p69"/>
            <p:cNvSpPr/>
            <p:nvPr/>
          </p:nvSpPr>
          <p:spPr>
            <a:xfrm>
              <a:off x="5709350" y="2155975"/>
              <a:ext cx="42550" cy="13650"/>
            </a:xfrm>
            <a:custGeom>
              <a:avLst/>
              <a:gdLst/>
              <a:ahLst/>
              <a:cxnLst/>
              <a:rect l="l" t="t" r="r" b="b"/>
              <a:pathLst>
                <a:path w="1702" h="546" extrusionOk="0">
                  <a:moveTo>
                    <a:pt x="1" y="0"/>
                  </a:moveTo>
                  <a:lnTo>
                    <a:pt x="1" y="37"/>
                  </a:lnTo>
                  <a:cubicBezTo>
                    <a:pt x="1" y="185"/>
                    <a:pt x="75" y="296"/>
                    <a:pt x="223" y="407"/>
                  </a:cubicBezTo>
                  <a:cubicBezTo>
                    <a:pt x="389" y="499"/>
                    <a:pt x="611" y="546"/>
                    <a:pt x="833" y="546"/>
                  </a:cubicBezTo>
                  <a:cubicBezTo>
                    <a:pt x="1054" y="546"/>
                    <a:pt x="1276" y="499"/>
                    <a:pt x="1443" y="407"/>
                  </a:cubicBezTo>
                  <a:cubicBezTo>
                    <a:pt x="1628" y="296"/>
                    <a:pt x="1701" y="185"/>
                    <a:pt x="1701" y="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40" name="Google Shape;20040;p69"/>
            <p:cNvSpPr/>
            <p:nvPr/>
          </p:nvSpPr>
          <p:spPr>
            <a:xfrm>
              <a:off x="5709350" y="2143025"/>
              <a:ext cx="41625" cy="25900"/>
            </a:xfrm>
            <a:custGeom>
              <a:avLst/>
              <a:gdLst/>
              <a:ahLst/>
              <a:cxnLst/>
              <a:rect l="l" t="t" r="r" b="b"/>
              <a:pathLst>
                <a:path w="1665" h="1036" extrusionOk="0">
                  <a:moveTo>
                    <a:pt x="814" y="1"/>
                  </a:moveTo>
                  <a:cubicBezTo>
                    <a:pt x="371" y="1"/>
                    <a:pt x="1" y="222"/>
                    <a:pt x="1" y="518"/>
                  </a:cubicBezTo>
                  <a:cubicBezTo>
                    <a:pt x="1" y="814"/>
                    <a:pt x="371" y="1036"/>
                    <a:pt x="814" y="1036"/>
                  </a:cubicBezTo>
                  <a:cubicBezTo>
                    <a:pt x="1295" y="1036"/>
                    <a:pt x="1665" y="814"/>
                    <a:pt x="1665" y="518"/>
                  </a:cubicBezTo>
                  <a:cubicBezTo>
                    <a:pt x="1665" y="222"/>
                    <a:pt x="1295" y="1"/>
                    <a:pt x="81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41" name="Google Shape;20041;p69"/>
            <p:cNvSpPr/>
            <p:nvPr/>
          </p:nvSpPr>
          <p:spPr>
            <a:xfrm>
              <a:off x="5710275" y="2121775"/>
              <a:ext cx="40700" cy="46000"/>
            </a:xfrm>
            <a:custGeom>
              <a:avLst/>
              <a:gdLst/>
              <a:ahLst/>
              <a:cxnLst/>
              <a:rect l="l" t="t" r="r" b="b"/>
              <a:pathLst>
                <a:path w="1628" h="1840" extrusionOk="0">
                  <a:moveTo>
                    <a:pt x="1" y="0"/>
                  </a:moveTo>
                  <a:lnTo>
                    <a:pt x="1" y="1368"/>
                  </a:lnTo>
                  <a:cubicBezTo>
                    <a:pt x="1" y="1516"/>
                    <a:pt x="112" y="1590"/>
                    <a:pt x="223" y="1701"/>
                  </a:cubicBezTo>
                  <a:cubicBezTo>
                    <a:pt x="389" y="1793"/>
                    <a:pt x="602" y="1840"/>
                    <a:pt x="814" y="1840"/>
                  </a:cubicBezTo>
                  <a:cubicBezTo>
                    <a:pt x="1027" y="1840"/>
                    <a:pt x="1239" y="1793"/>
                    <a:pt x="1406" y="1701"/>
                  </a:cubicBezTo>
                  <a:cubicBezTo>
                    <a:pt x="1517" y="1590"/>
                    <a:pt x="1628" y="1479"/>
                    <a:pt x="1628" y="1368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42" name="Google Shape;20042;p69"/>
            <p:cNvSpPr/>
            <p:nvPr/>
          </p:nvSpPr>
          <p:spPr>
            <a:xfrm>
              <a:off x="5708425" y="2102350"/>
              <a:ext cx="42550" cy="30300"/>
            </a:xfrm>
            <a:custGeom>
              <a:avLst/>
              <a:gdLst/>
              <a:ahLst/>
              <a:cxnLst/>
              <a:rect l="l" t="t" r="r" b="b"/>
              <a:pathLst>
                <a:path w="1702" h="1212" extrusionOk="0">
                  <a:moveTo>
                    <a:pt x="260" y="1"/>
                  </a:moveTo>
                  <a:lnTo>
                    <a:pt x="38" y="666"/>
                  </a:lnTo>
                  <a:cubicBezTo>
                    <a:pt x="1" y="814"/>
                    <a:pt x="38" y="999"/>
                    <a:pt x="260" y="1073"/>
                  </a:cubicBezTo>
                  <a:cubicBezTo>
                    <a:pt x="426" y="1166"/>
                    <a:pt x="639" y="1212"/>
                    <a:pt x="847" y="1212"/>
                  </a:cubicBezTo>
                  <a:cubicBezTo>
                    <a:pt x="1055" y="1212"/>
                    <a:pt x="1258" y="1166"/>
                    <a:pt x="1406" y="1073"/>
                  </a:cubicBezTo>
                  <a:cubicBezTo>
                    <a:pt x="1665" y="962"/>
                    <a:pt x="1702" y="777"/>
                    <a:pt x="1665" y="629"/>
                  </a:cubicBezTo>
                  <a:lnTo>
                    <a:pt x="1406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43" name="Google Shape;20043;p69"/>
            <p:cNvSpPr/>
            <p:nvPr/>
          </p:nvSpPr>
          <p:spPr>
            <a:xfrm>
              <a:off x="5713975" y="2096825"/>
              <a:ext cx="32375" cy="16650"/>
            </a:xfrm>
            <a:custGeom>
              <a:avLst/>
              <a:gdLst/>
              <a:ahLst/>
              <a:cxnLst/>
              <a:rect l="l" t="t" r="r" b="b"/>
              <a:pathLst>
                <a:path w="1295" h="666" extrusionOk="0">
                  <a:moveTo>
                    <a:pt x="634" y="0"/>
                  </a:moveTo>
                  <a:cubicBezTo>
                    <a:pt x="481" y="0"/>
                    <a:pt x="333" y="37"/>
                    <a:pt x="223" y="111"/>
                  </a:cubicBezTo>
                  <a:cubicBezTo>
                    <a:pt x="1" y="259"/>
                    <a:pt x="1" y="407"/>
                    <a:pt x="223" y="555"/>
                  </a:cubicBezTo>
                  <a:cubicBezTo>
                    <a:pt x="333" y="629"/>
                    <a:pt x="481" y="666"/>
                    <a:pt x="634" y="666"/>
                  </a:cubicBezTo>
                  <a:cubicBezTo>
                    <a:pt x="786" y="666"/>
                    <a:pt x="943" y="629"/>
                    <a:pt x="1073" y="555"/>
                  </a:cubicBezTo>
                  <a:cubicBezTo>
                    <a:pt x="1295" y="444"/>
                    <a:pt x="1295" y="185"/>
                    <a:pt x="1073" y="111"/>
                  </a:cubicBezTo>
                  <a:cubicBezTo>
                    <a:pt x="943" y="37"/>
                    <a:pt x="786" y="0"/>
                    <a:pt x="6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44" name="Google Shape;20044;p69"/>
            <p:cNvSpPr/>
            <p:nvPr/>
          </p:nvSpPr>
          <p:spPr>
            <a:xfrm>
              <a:off x="5756500" y="2171675"/>
              <a:ext cx="44375" cy="25900"/>
            </a:xfrm>
            <a:custGeom>
              <a:avLst/>
              <a:gdLst/>
              <a:ahLst/>
              <a:cxnLst/>
              <a:rect l="l" t="t" r="r" b="b"/>
              <a:pathLst>
                <a:path w="1775" h="1036" extrusionOk="0">
                  <a:moveTo>
                    <a:pt x="888" y="1"/>
                  </a:moveTo>
                  <a:cubicBezTo>
                    <a:pt x="666" y="1"/>
                    <a:pt x="481" y="75"/>
                    <a:pt x="296" y="149"/>
                  </a:cubicBezTo>
                  <a:cubicBezTo>
                    <a:pt x="111" y="260"/>
                    <a:pt x="0" y="370"/>
                    <a:pt x="0" y="518"/>
                  </a:cubicBezTo>
                  <a:cubicBezTo>
                    <a:pt x="0" y="666"/>
                    <a:pt x="111" y="814"/>
                    <a:pt x="296" y="888"/>
                  </a:cubicBezTo>
                  <a:cubicBezTo>
                    <a:pt x="407" y="999"/>
                    <a:pt x="666" y="1036"/>
                    <a:pt x="888" y="1036"/>
                  </a:cubicBezTo>
                  <a:cubicBezTo>
                    <a:pt x="1109" y="1036"/>
                    <a:pt x="1294" y="999"/>
                    <a:pt x="1479" y="888"/>
                  </a:cubicBezTo>
                  <a:cubicBezTo>
                    <a:pt x="1664" y="814"/>
                    <a:pt x="1775" y="666"/>
                    <a:pt x="1775" y="518"/>
                  </a:cubicBezTo>
                  <a:cubicBezTo>
                    <a:pt x="1775" y="370"/>
                    <a:pt x="1664" y="260"/>
                    <a:pt x="1479" y="149"/>
                  </a:cubicBezTo>
                  <a:cubicBezTo>
                    <a:pt x="1331" y="75"/>
                    <a:pt x="1109" y="1"/>
                    <a:pt x="888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45" name="Google Shape;20045;p69"/>
            <p:cNvSpPr/>
            <p:nvPr/>
          </p:nvSpPr>
          <p:spPr>
            <a:xfrm>
              <a:off x="5756500" y="2183700"/>
              <a:ext cx="42525" cy="13650"/>
            </a:xfrm>
            <a:custGeom>
              <a:avLst/>
              <a:gdLst/>
              <a:ahLst/>
              <a:cxnLst/>
              <a:rect l="l" t="t" r="r" b="b"/>
              <a:pathLst>
                <a:path w="1701" h="546" extrusionOk="0">
                  <a:moveTo>
                    <a:pt x="0" y="0"/>
                  </a:moveTo>
                  <a:lnTo>
                    <a:pt x="0" y="37"/>
                  </a:lnTo>
                  <a:cubicBezTo>
                    <a:pt x="0" y="185"/>
                    <a:pt x="111" y="296"/>
                    <a:pt x="222" y="407"/>
                  </a:cubicBezTo>
                  <a:cubicBezTo>
                    <a:pt x="389" y="499"/>
                    <a:pt x="610" y="546"/>
                    <a:pt x="832" y="546"/>
                  </a:cubicBezTo>
                  <a:cubicBezTo>
                    <a:pt x="1054" y="546"/>
                    <a:pt x="1276" y="499"/>
                    <a:pt x="1442" y="407"/>
                  </a:cubicBezTo>
                  <a:cubicBezTo>
                    <a:pt x="1627" y="296"/>
                    <a:pt x="1701" y="185"/>
                    <a:pt x="1701" y="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46" name="Google Shape;20046;p69"/>
            <p:cNvSpPr/>
            <p:nvPr/>
          </p:nvSpPr>
          <p:spPr>
            <a:xfrm>
              <a:off x="5755575" y="2171900"/>
              <a:ext cx="46225" cy="24525"/>
            </a:xfrm>
            <a:custGeom>
              <a:avLst/>
              <a:gdLst/>
              <a:ahLst/>
              <a:cxnLst/>
              <a:rect l="l" t="t" r="r" b="b"/>
              <a:pathLst>
                <a:path w="1849" h="981" extrusionOk="0">
                  <a:moveTo>
                    <a:pt x="906" y="1"/>
                  </a:moveTo>
                  <a:cubicBezTo>
                    <a:pt x="684" y="1"/>
                    <a:pt x="462" y="47"/>
                    <a:pt x="296" y="140"/>
                  </a:cubicBezTo>
                  <a:cubicBezTo>
                    <a:pt x="0" y="324"/>
                    <a:pt x="0" y="657"/>
                    <a:pt x="296" y="842"/>
                  </a:cubicBezTo>
                  <a:cubicBezTo>
                    <a:pt x="462" y="934"/>
                    <a:pt x="684" y="981"/>
                    <a:pt x="906" y="981"/>
                  </a:cubicBezTo>
                  <a:cubicBezTo>
                    <a:pt x="1128" y="981"/>
                    <a:pt x="1350" y="934"/>
                    <a:pt x="1516" y="842"/>
                  </a:cubicBezTo>
                  <a:cubicBezTo>
                    <a:pt x="1849" y="620"/>
                    <a:pt x="1849" y="324"/>
                    <a:pt x="1516" y="140"/>
                  </a:cubicBezTo>
                  <a:cubicBezTo>
                    <a:pt x="1350" y="47"/>
                    <a:pt x="1128" y="1"/>
                    <a:pt x="906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47" name="Google Shape;20047;p69"/>
            <p:cNvSpPr/>
            <p:nvPr/>
          </p:nvSpPr>
          <p:spPr>
            <a:xfrm>
              <a:off x="5757425" y="2149500"/>
              <a:ext cx="40675" cy="46000"/>
            </a:xfrm>
            <a:custGeom>
              <a:avLst/>
              <a:gdLst/>
              <a:ahLst/>
              <a:cxnLst/>
              <a:rect l="l" t="t" r="r" b="b"/>
              <a:pathLst>
                <a:path w="1627" h="1840" extrusionOk="0">
                  <a:moveTo>
                    <a:pt x="0" y="0"/>
                  </a:moveTo>
                  <a:lnTo>
                    <a:pt x="0" y="1368"/>
                  </a:lnTo>
                  <a:cubicBezTo>
                    <a:pt x="0" y="1516"/>
                    <a:pt x="111" y="1590"/>
                    <a:pt x="259" y="1701"/>
                  </a:cubicBezTo>
                  <a:cubicBezTo>
                    <a:pt x="407" y="1794"/>
                    <a:pt x="610" y="1840"/>
                    <a:pt x="818" y="1840"/>
                  </a:cubicBezTo>
                  <a:cubicBezTo>
                    <a:pt x="1026" y="1840"/>
                    <a:pt x="1239" y="1794"/>
                    <a:pt x="1405" y="1701"/>
                  </a:cubicBezTo>
                  <a:cubicBezTo>
                    <a:pt x="1553" y="1590"/>
                    <a:pt x="1627" y="1479"/>
                    <a:pt x="1627" y="1368"/>
                  </a:cubicBezTo>
                  <a:lnTo>
                    <a:pt x="1627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48" name="Google Shape;20048;p69"/>
            <p:cNvSpPr/>
            <p:nvPr/>
          </p:nvSpPr>
          <p:spPr>
            <a:xfrm>
              <a:off x="5756500" y="2130100"/>
              <a:ext cx="42525" cy="30275"/>
            </a:xfrm>
            <a:custGeom>
              <a:avLst/>
              <a:gdLst/>
              <a:ahLst/>
              <a:cxnLst/>
              <a:rect l="l" t="t" r="r" b="b"/>
              <a:pathLst>
                <a:path w="1701" h="1211" extrusionOk="0">
                  <a:moveTo>
                    <a:pt x="296" y="0"/>
                  </a:moveTo>
                  <a:lnTo>
                    <a:pt x="37" y="666"/>
                  </a:lnTo>
                  <a:cubicBezTo>
                    <a:pt x="0" y="813"/>
                    <a:pt x="111" y="998"/>
                    <a:pt x="296" y="1072"/>
                  </a:cubicBezTo>
                  <a:cubicBezTo>
                    <a:pt x="444" y="1165"/>
                    <a:pt x="647" y="1211"/>
                    <a:pt x="855" y="1211"/>
                  </a:cubicBezTo>
                  <a:cubicBezTo>
                    <a:pt x="1063" y="1211"/>
                    <a:pt x="1276" y="1165"/>
                    <a:pt x="1442" y="1072"/>
                  </a:cubicBezTo>
                  <a:cubicBezTo>
                    <a:pt x="1627" y="961"/>
                    <a:pt x="1701" y="776"/>
                    <a:pt x="1664" y="629"/>
                  </a:cubicBezTo>
                  <a:lnTo>
                    <a:pt x="1442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49" name="Google Shape;20049;p69"/>
            <p:cNvSpPr/>
            <p:nvPr/>
          </p:nvSpPr>
          <p:spPr>
            <a:xfrm>
              <a:off x="5762050" y="2124550"/>
              <a:ext cx="32375" cy="16650"/>
            </a:xfrm>
            <a:custGeom>
              <a:avLst/>
              <a:gdLst/>
              <a:ahLst/>
              <a:cxnLst/>
              <a:rect l="l" t="t" r="r" b="b"/>
              <a:pathLst>
                <a:path w="1295" h="666" extrusionOk="0">
                  <a:moveTo>
                    <a:pt x="666" y="0"/>
                  </a:moveTo>
                  <a:cubicBezTo>
                    <a:pt x="518" y="0"/>
                    <a:pt x="370" y="37"/>
                    <a:pt x="259" y="111"/>
                  </a:cubicBezTo>
                  <a:cubicBezTo>
                    <a:pt x="0" y="259"/>
                    <a:pt x="0" y="444"/>
                    <a:pt x="259" y="555"/>
                  </a:cubicBezTo>
                  <a:cubicBezTo>
                    <a:pt x="370" y="629"/>
                    <a:pt x="518" y="666"/>
                    <a:pt x="666" y="666"/>
                  </a:cubicBezTo>
                  <a:cubicBezTo>
                    <a:pt x="814" y="666"/>
                    <a:pt x="961" y="629"/>
                    <a:pt x="1072" y="555"/>
                  </a:cubicBezTo>
                  <a:cubicBezTo>
                    <a:pt x="1294" y="444"/>
                    <a:pt x="1294" y="185"/>
                    <a:pt x="1072" y="111"/>
                  </a:cubicBezTo>
                  <a:cubicBezTo>
                    <a:pt x="961" y="37"/>
                    <a:pt x="814" y="0"/>
                    <a:pt x="6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50" name="Google Shape;20050;p69"/>
            <p:cNvSpPr/>
            <p:nvPr/>
          </p:nvSpPr>
          <p:spPr>
            <a:xfrm>
              <a:off x="5802700" y="2199400"/>
              <a:ext cx="44400" cy="25925"/>
            </a:xfrm>
            <a:custGeom>
              <a:avLst/>
              <a:gdLst/>
              <a:ahLst/>
              <a:cxnLst/>
              <a:rect l="l" t="t" r="r" b="b"/>
              <a:pathLst>
                <a:path w="1776" h="1037" extrusionOk="0">
                  <a:moveTo>
                    <a:pt x="888" y="1"/>
                  </a:moveTo>
                  <a:cubicBezTo>
                    <a:pt x="666" y="1"/>
                    <a:pt x="481" y="75"/>
                    <a:pt x="297" y="149"/>
                  </a:cubicBezTo>
                  <a:cubicBezTo>
                    <a:pt x="112" y="260"/>
                    <a:pt x="1" y="371"/>
                    <a:pt x="1" y="518"/>
                  </a:cubicBezTo>
                  <a:cubicBezTo>
                    <a:pt x="1" y="666"/>
                    <a:pt x="112" y="814"/>
                    <a:pt x="297" y="888"/>
                  </a:cubicBezTo>
                  <a:cubicBezTo>
                    <a:pt x="408" y="999"/>
                    <a:pt x="666" y="1036"/>
                    <a:pt x="888" y="1036"/>
                  </a:cubicBezTo>
                  <a:cubicBezTo>
                    <a:pt x="1110" y="1036"/>
                    <a:pt x="1332" y="962"/>
                    <a:pt x="1480" y="888"/>
                  </a:cubicBezTo>
                  <a:cubicBezTo>
                    <a:pt x="1665" y="814"/>
                    <a:pt x="1775" y="666"/>
                    <a:pt x="1775" y="518"/>
                  </a:cubicBezTo>
                  <a:cubicBezTo>
                    <a:pt x="1775" y="371"/>
                    <a:pt x="1665" y="260"/>
                    <a:pt x="1480" y="149"/>
                  </a:cubicBezTo>
                  <a:cubicBezTo>
                    <a:pt x="1332" y="75"/>
                    <a:pt x="1110" y="1"/>
                    <a:pt x="888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51" name="Google Shape;20051;p69"/>
            <p:cNvSpPr/>
            <p:nvPr/>
          </p:nvSpPr>
          <p:spPr>
            <a:xfrm>
              <a:off x="5803625" y="2210500"/>
              <a:ext cx="43475" cy="13650"/>
            </a:xfrm>
            <a:custGeom>
              <a:avLst/>
              <a:gdLst/>
              <a:ahLst/>
              <a:cxnLst/>
              <a:rect l="l" t="t" r="r" b="b"/>
              <a:pathLst>
                <a:path w="1739" h="546" extrusionOk="0">
                  <a:moveTo>
                    <a:pt x="1" y="1"/>
                  </a:moveTo>
                  <a:lnTo>
                    <a:pt x="1" y="37"/>
                  </a:lnTo>
                  <a:cubicBezTo>
                    <a:pt x="1" y="185"/>
                    <a:pt x="112" y="259"/>
                    <a:pt x="260" y="407"/>
                  </a:cubicBezTo>
                  <a:cubicBezTo>
                    <a:pt x="408" y="500"/>
                    <a:pt x="620" y="546"/>
                    <a:pt x="837" y="546"/>
                  </a:cubicBezTo>
                  <a:cubicBezTo>
                    <a:pt x="1055" y="546"/>
                    <a:pt x="1276" y="500"/>
                    <a:pt x="1443" y="407"/>
                  </a:cubicBezTo>
                  <a:cubicBezTo>
                    <a:pt x="1628" y="333"/>
                    <a:pt x="1738" y="185"/>
                    <a:pt x="1738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52" name="Google Shape;20052;p69"/>
            <p:cNvSpPr/>
            <p:nvPr/>
          </p:nvSpPr>
          <p:spPr>
            <a:xfrm>
              <a:off x="5801775" y="2198725"/>
              <a:ext cx="46250" cy="24500"/>
            </a:xfrm>
            <a:custGeom>
              <a:avLst/>
              <a:gdLst/>
              <a:ahLst/>
              <a:cxnLst/>
              <a:rect l="l" t="t" r="r" b="b"/>
              <a:pathLst>
                <a:path w="1850" h="980" extrusionOk="0">
                  <a:moveTo>
                    <a:pt x="907" y="0"/>
                  </a:moveTo>
                  <a:cubicBezTo>
                    <a:pt x="685" y="0"/>
                    <a:pt x="463" y="46"/>
                    <a:pt x="297" y="139"/>
                  </a:cubicBezTo>
                  <a:cubicBezTo>
                    <a:pt x="1" y="324"/>
                    <a:pt x="1" y="656"/>
                    <a:pt x="297" y="841"/>
                  </a:cubicBezTo>
                  <a:cubicBezTo>
                    <a:pt x="463" y="934"/>
                    <a:pt x="685" y="980"/>
                    <a:pt x="907" y="980"/>
                  </a:cubicBezTo>
                  <a:cubicBezTo>
                    <a:pt x="1129" y="980"/>
                    <a:pt x="1350" y="934"/>
                    <a:pt x="1517" y="841"/>
                  </a:cubicBezTo>
                  <a:cubicBezTo>
                    <a:pt x="1849" y="656"/>
                    <a:pt x="1849" y="324"/>
                    <a:pt x="1517" y="139"/>
                  </a:cubicBezTo>
                  <a:cubicBezTo>
                    <a:pt x="1350" y="46"/>
                    <a:pt x="1129" y="0"/>
                    <a:pt x="907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53" name="Google Shape;20053;p69"/>
            <p:cNvSpPr/>
            <p:nvPr/>
          </p:nvSpPr>
          <p:spPr>
            <a:xfrm>
              <a:off x="5803625" y="2175375"/>
              <a:ext cx="40700" cy="46700"/>
            </a:xfrm>
            <a:custGeom>
              <a:avLst/>
              <a:gdLst/>
              <a:ahLst/>
              <a:cxnLst/>
              <a:rect l="l" t="t" r="r" b="b"/>
              <a:pathLst>
                <a:path w="1628" h="1868" extrusionOk="0">
                  <a:moveTo>
                    <a:pt x="1" y="1"/>
                  </a:moveTo>
                  <a:lnTo>
                    <a:pt x="1" y="1406"/>
                  </a:lnTo>
                  <a:cubicBezTo>
                    <a:pt x="1" y="1553"/>
                    <a:pt x="112" y="1627"/>
                    <a:pt x="260" y="1701"/>
                  </a:cubicBezTo>
                  <a:cubicBezTo>
                    <a:pt x="408" y="1812"/>
                    <a:pt x="611" y="1868"/>
                    <a:pt x="819" y="1868"/>
                  </a:cubicBezTo>
                  <a:cubicBezTo>
                    <a:pt x="1027" y="1868"/>
                    <a:pt x="1239" y="1812"/>
                    <a:pt x="1406" y="1701"/>
                  </a:cubicBezTo>
                  <a:cubicBezTo>
                    <a:pt x="1591" y="1627"/>
                    <a:pt x="1628" y="1479"/>
                    <a:pt x="1628" y="1406"/>
                  </a:cubicBezTo>
                  <a:lnTo>
                    <a:pt x="1628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54" name="Google Shape;20054;p69"/>
            <p:cNvSpPr/>
            <p:nvPr/>
          </p:nvSpPr>
          <p:spPr>
            <a:xfrm>
              <a:off x="5802700" y="2158750"/>
              <a:ext cx="42550" cy="29350"/>
            </a:xfrm>
            <a:custGeom>
              <a:avLst/>
              <a:gdLst/>
              <a:ahLst/>
              <a:cxnLst/>
              <a:rect l="l" t="t" r="r" b="b"/>
              <a:pathLst>
                <a:path w="1702" h="1174" extrusionOk="0">
                  <a:moveTo>
                    <a:pt x="297" y="0"/>
                  </a:moveTo>
                  <a:lnTo>
                    <a:pt x="38" y="629"/>
                  </a:lnTo>
                  <a:cubicBezTo>
                    <a:pt x="1" y="777"/>
                    <a:pt x="112" y="961"/>
                    <a:pt x="297" y="1035"/>
                  </a:cubicBezTo>
                  <a:cubicBezTo>
                    <a:pt x="445" y="1128"/>
                    <a:pt x="648" y="1174"/>
                    <a:pt x="856" y="1174"/>
                  </a:cubicBezTo>
                  <a:cubicBezTo>
                    <a:pt x="1064" y="1174"/>
                    <a:pt x="1276" y="1128"/>
                    <a:pt x="1443" y="1035"/>
                  </a:cubicBezTo>
                  <a:cubicBezTo>
                    <a:pt x="1665" y="850"/>
                    <a:pt x="1702" y="740"/>
                    <a:pt x="1665" y="592"/>
                  </a:cubicBezTo>
                  <a:lnTo>
                    <a:pt x="1443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55" name="Google Shape;20055;p69"/>
            <p:cNvSpPr/>
            <p:nvPr/>
          </p:nvSpPr>
          <p:spPr>
            <a:xfrm>
              <a:off x="5808250" y="2151350"/>
              <a:ext cx="32375" cy="16650"/>
            </a:xfrm>
            <a:custGeom>
              <a:avLst/>
              <a:gdLst/>
              <a:ahLst/>
              <a:cxnLst/>
              <a:rect l="l" t="t" r="r" b="b"/>
              <a:pathLst>
                <a:path w="1295" h="666" extrusionOk="0">
                  <a:moveTo>
                    <a:pt x="666" y="0"/>
                  </a:moveTo>
                  <a:cubicBezTo>
                    <a:pt x="518" y="0"/>
                    <a:pt x="370" y="37"/>
                    <a:pt x="259" y="111"/>
                  </a:cubicBezTo>
                  <a:cubicBezTo>
                    <a:pt x="1" y="222"/>
                    <a:pt x="1" y="407"/>
                    <a:pt x="259" y="555"/>
                  </a:cubicBezTo>
                  <a:cubicBezTo>
                    <a:pt x="370" y="629"/>
                    <a:pt x="518" y="666"/>
                    <a:pt x="666" y="666"/>
                  </a:cubicBezTo>
                  <a:cubicBezTo>
                    <a:pt x="814" y="666"/>
                    <a:pt x="962" y="629"/>
                    <a:pt x="1073" y="555"/>
                  </a:cubicBezTo>
                  <a:cubicBezTo>
                    <a:pt x="1295" y="407"/>
                    <a:pt x="1295" y="185"/>
                    <a:pt x="1073" y="111"/>
                  </a:cubicBezTo>
                  <a:cubicBezTo>
                    <a:pt x="962" y="37"/>
                    <a:pt x="814" y="0"/>
                    <a:pt x="6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56" name="Google Shape;20056;p69"/>
            <p:cNvSpPr/>
            <p:nvPr/>
          </p:nvSpPr>
          <p:spPr>
            <a:xfrm>
              <a:off x="5533750" y="2145800"/>
              <a:ext cx="160850" cy="92450"/>
            </a:xfrm>
            <a:custGeom>
              <a:avLst/>
              <a:gdLst/>
              <a:ahLst/>
              <a:cxnLst/>
              <a:rect l="l" t="t" r="r" b="b"/>
              <a:pathLst>
                <a:path w="6434" h="3698" extrusionOk="0">
                  <a:moveTo>
                    <a:pt x="4030" y="1"/>
                  </a:moveTo>
                  <a:lnTo>
                    <a:pt x="0" y="2293"/>
                  </a:lnTo>
                  <a:lnTo>
                    <a:pt x="2403" y="3698"/>
                  </a:lnTo>
                  <a:lnTo>
                    <a:pt x="6433" y="1368"/>
                  </a:lnTo>
                  <a:lnTo>
                    <a:pt x="403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57" name="Google Shape;20057;p69"/>
            <p:cNvSpPr/>
            <p:nvPr/>
          </p:nvSpPr>
          <p:spPr>
            <a:xfrm>
              <a:off x="5538375" y="2111600"/>
              <a:ext cx="149750" cy="86900"/>
            </a:xfrm>
            <a:custGeom>
              <a:avLst/>
              <a:gdLst/>
              <a:ahLst/>
              <a:cxnLst/>
              <a:rect l="l" t="t" r="r" b="b"/>
              <a:pathLst>
                <a:path w="5990" h="3476" extrusionOk="0">
                  <a:moveTo>
                    <a:pt x="3845" y="1"/>
                  </a:moveTo>
                  <a:lnTo>
                    <a:pt x="0" y="2256"/>
                  </a:lnTo>
                  <a:lnTo>
                    <a:pt x="2218" y="3476"/>
                  </a:lnTo>
                  <a:lnTo>
                    <a:pt x="5989" y="1332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58" name="Google Shape;20058;p69"/>
            <p:cNvSpPr/>
            <p:nvPr/>
          </p:nvSpPr>
          <p:spPr>
            <a:xfrm>
              <a:off x="5538375" y="2167975"/>
              <a:ext cx="55475" cy="67500"/>
            </a:xfrm>
            <a:custGeom>
              <a:avLst/>
              <a:gdLst/>
              <a:ahLst/>
              <a:cxnLst/>
              <a:rect l="l" t="t" r="r" b="b"/>
              <a:pathLst>
                <a:path w="2219" h="2700" extrusionOk="0">
                  <a:moveTo>
                    <a:pt x="0" y="1"/>
                  </a:moveTo>
                  <a:lnTo>
                    <a:pt x="0" y="1480"/>
                  </a:lnTo>
                  <a:lnTo>
                    <a:pt x="2218" y="2700"/>
                  </a:lnTo>
                  <a:lnTo>
                    <a:pt x="2218" y="12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59" name="Google Shape;20059;p69"/>
            <p:cNvSpPr/>
            <p:nvPr/>
          </p:nvSpPr>
          <p:spPr>
            <a:xfrm>
              <a:off x="5593825" y="2144875"/>
              <a:ext cx="94300" cy="90600"/>
            </a:xfrm>
            <a:custGeom>
              <a:avLst/>
              <a:gdLst/>
              <a:ahLst/>
              <a:cxnLst/>
              <a:rect l="l" t="t" r="r" b="b"/>
              <a:pathLst>
                <a:path w="3772" h="3624" extrusionOk="0">
                  <a:moveTo>
                    <a:pt x="3771" y="1"/>
                  </a:moveTo>
                  <a:lnTo>
                    <a:pt x="0" y="2145"/>
                  </a:lnTo>
                  <a:lnTo>
                    <a:pt x="0" y="3624"/>
                  </a:lnTo>
                  <a:lnTo>
                    <a:pt x="3771" y="1405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60" name="Google Shape;20060;p69"/>
            <p:cNvSpPr/>
            <p:nvPr/>
          </p:nvSpPr>
          <p:spPr>
            <a:xfrm>
              <a:off x="5538375" y="2105125"/>
              <a:ext cx="151600" cy="86925"/>
            </a:xfrm>
            <a:custGeom>
              <a:avLst/>
              <a:gdLst/>
              <a:ahLst/>
              <a:cxnLst/>
              <a:rect l="l" t="t" r="r" b="b"/>
              <a:pathLst>
                <a:path w="6064" h="3477" extrusionOk="0">
                  <a:moveTo>
                    <a:pt x="3845" y="1"/>
                  </a:moveTo>
                  <a:lnTo>
                    <a:pt x="0" y="2219"/>
                  </a:lnTo>
                  <a:lnTo>
                    <a:pt x="2218" y="3476"/>
                  </a:lnTo>
                  <a:lnTo>
                    <a:pt x="6063" y="1258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61" name="Google Shape;20061;p69"/>
            <p:cNvSpPr/>
            <p:nvPr/>
          </p:nvSpPr>
          <p:spPr>
            <a:xfrm>
              <a:off x="5549450" y="2111600"/>
              <a:ext cx="127575" cy="52700"/>
            </a:xfrm>
            <a:custGeom>
              <a:avLst/>
              <a:gdLst/>
              <a:ahLst/>
              <a:cxnLst/>
              <a:rect l="l" t="t" r="r" b="b"/>
              <a:pathLst>
                <a:path w="5103" h="2108" extrusionOk="0">
                  <a:moveTo>
                    <a:pt x="3402" y="1"/>
                  </a:moveTo>
                  <a:lnTo>
                    <a:pt x="1" y="1960"/>
                  </a:lnTo>
                  <a:lnTo>
                    <a:pt x="260" y="2108"/>
                  </a:lnTo>
                  <a:lnTo>
                    <a:pt x="3402" y="259"/>
                  </a:lnTo>
                  <a:lnTo>
                    <a:pt x="4881" y="1147"/>
                  </a:lnTo>
                  <a:lnTo>
                    <a:pt x="5103" y="999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62" name="Google Shape;20062;p69"/>
            <p:cNvSpPr/>
            <p:nvPr/>
          </p:nvSpPr>
          <p:spPr>
            <a:xfrm>
              <a:off x="5555925" y="2118075"/>
              <a:ext cx="115575" cy="66575"/>
            </a:xfrm>
            <a:custGeom>
              <a:avLst/>
              <a:gdLst/>
              <a:ahLst/>
              <a:cxnLst/>
              <a:rect l="l" t="t" r="r" b="b"/>
              <a:pathLst>
                <a:path w="4623" h="2663" extrusionOk="0">
                  <a:moveTo>
                    <a:pt x="3143" y="0"/>
                  </a:moveTo>
                  <a:lnTo>
                    <a:pt x="1" y="1849"/>
                  </a:lnTo>
                  <a:lnTo>
                    <a:pt x="1480" y="2662"/>
                  </a:lnTo>
                  <a:lnTo>
                    <a:pt x="4622" y="888"/>
                  </a:lnTo>
                  <a:lnTo>
                    <a:pt x="3143" y="0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63" name="Google Shape;20063;p69"/>
            <p:cNvSpPr/>
            <p:nvPr/>
          </p:nvSpPr>
          <p:spPr>
            <a:xfrm>
              <a:off x="5538375" y="2160600"/>
              <a:ext cx="55475" cy="39750"/>
            </a:xfrm>
            <a:custGeom>
              <a:avLst/>
              <a:gdLst/>
              <a:ahLst/>
              <a:cxnLst/>
              <a:rect l="l" t="t" r="r" b="b"/>
              <a:pathLst>
                <a:path w="2219" h="1590" extrusionOk="0">
                  <a:moveTo>
                    <a:pt x="0" y="0"/>
                  </a:moveTo>
                  <a:lnTo>
                    <a:pt x="0" y="296"/>
                  </a:lnTo>
                  <a:lnTo>
                    <a:pt x="2218" y="1590"/>
                  </a:lnTo>
                  <a:lnTo>
                    <a:pt x="2218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64" name="Google Shape;20064;p69"/>
            <p:cNvSpPr/>
            <p:nvPr/>
          </p:nvSpPr>
          <p:spPr>
            <a:xfrm>
              <a:off x="5593825" y="2136550"/>
              <a:ext cx="96150" cy="63800"/>
            </a:xfrm>
            <a:custGeom>
              <a:avLst/>
              <a:gdLst/>
              <a:ahLst/>
              <a:cxnLst/>
              <a:rect l="l" t="t" r="r" b="b"/>
              <a:pathLst>
                <a:path w="3846" h="2552" extrusionOk="0">
                  <a:moveTo>
                    <a:pt x="3845" y="1"/>
                  </a:moveTo>
                  <a:lnTo>
                    <a:pt x="0" y="2219"/>
                  </a:lnTo>
                  <a:lnTo>
                    <a:pt x="0" y="2552"/>
                  </a:lnTo>
                  <a:lnTo>
                    <a:pt x="3845" y="334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65" name="Google Shape;20065;p69"/>
            <p:cNvSpPr/>
            <p:nvPr/>
          </p:nvSpPr>
          <p:spPr>
            <a:xfrm>
              <a:off x="5483825" y="2209575"/>
              <a:ext cx="105400" cy="60100"/>
            </a:xfrm>
            <a:custGeom>
              <a:avLst/>
              <a:gdLst/>
              <a:ahLst/>
              <a:cxnLst/>
              <a:rect l="l" t="t" r="r" b="b"/>
              <a:pathLst>
                <a:path w="4216" h="2404" extrusionOk="0">
                  <a:moveTo>
                    <a:pt x="1073" y="1"/>
                  </a:moveTo>
                  <a:lnTo>
                    <a:pt x="1" y="592"/>
                  </a:lnTo>
                  <a:lnTo>
                    <a:pt x="3143" y="2404"/>
                  </a:lnTo>
                  <a:lnTo>
                    <a:pt x="4216" y="177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66" name="Google Shape;20066;p69"/>
            <p:cNvSpPr/>
            <p:nvPr/>
          </p:nvSpPr>
          <p:spPr>
            <a:xfrm>
              <a:off x="5549450" y="2233600"/>
              <a:ext cx="18525" cy="24975"/>
            </a:xfrm>
            <a:custGeom>
              <a:avLst/>
              <a:gdLst/>
              <a:ahLst/>
              <a:cxnLst/>
              <a:rect l="l" t="t" r="r" b="b"/>
              <a:pathLst>
                <a:path w="741" h="999" extrusionOk="0">
                  <a:moveTo>
                    <a:pt x="740" y="1"/>
                  </a:moveTo>
                  <a:lnTo>
                    <a:pt x="1" y="407"/>
                  </a:lnTo>
                  <a:lnTo>
                    <a:pt x="1" y="925"/>
                  </a:lnTo>
                  <a:lnTo>
                    <a:pt x="149" y="99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67" name="Google Shape;20067;p69"/>
            <p:cNvSpPr/>
            <p:nvPr/>
          </p:nvSpPr>
          <p:spPr>
            <a:xfrm>
              <a:off x="5549450" y="2233600"/>
              <a:ext cx="22225" cy="12975"/>
            </a:xfrm>
            <a:custGeom>
              <a:avLst/>
              <a:gdLst/>
              <a:ahLst/>
              <a:cxnLst/>
              <a:rect l="l" t="t" r="r" b="b"/>
              <a:pathLst>
                <a:path w="889" h="519" extrusionOk="0">
                  <a:moveTo>
                    <a:pt x="740" y="1"/>
                  </a:moveTo>
                  <a:lnTo>
                    <a:pt x="1" y="407"/>
                  </a:lnTo>
                  <a:lnTo>
                    <a:pt x="149" y="518"/>
                  </a:lnTo>
                  <a:lnTo>
                    <a:pt x="888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68" name="Google Shape;20068;p69"/>
            <p:cNvSpPr/>
            <p:nvPr/>
          </p:nvSpPr>
          <p:spPr>
            <a:xfrm>
              <a:off x="5553150" y="2234525"/>
              <a:ext cx="18525" cy="24050"/>
            </a:xfrm>
            <a:custGeom>
              <a:avLst/>
              <a:gdLst/>
              <a:ahLst/>
              <a:cxnLst/>
              <a:rect l="l" t="t" r="r" b="b"/>
              <a:pathLst>
                <a:path w="741" h="962" extrusionOk="0">
                  <a:moveTo>
                    <a:pt x="740" y="1"/>
                  </a:moveTo>
                  <a:lnTo>
                    <a:pt x="1" y="481"/>
                  </a:lnTo>
                  <a:lnTo>
                    <a:pt x="1" y="962"/>
                  </a:lnTo>
                  <a:lnTo>
                    <a:pt x="740" y="51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69" name="Google Shape;20069;p69"/>
            <p:cNvSpPr/>
            <p:nvPr/>
          </p:nvSpPr>
          <p:spPr>
            <a:xfrm>
              <a:off x="5497700" y="2203100"/>
              <a:ext cx="18500" cy="24975"/>
            </a:xfrm>
            <a:custGeom>
              <a:avLst/>
              <a:gdLst/>
              <a:ahLst/>
              <a:cxnLst/>
              <a:rect l="l" t="t" r="r" b="b"/>
              <a:pathLst>
                <a:path w="740" h="999" extrusionOk="0">
                  <a:moveTo>
                    <a:pt x="740" y="1"/>
                  </a:moveTo>
                  <a:lnTo>
                    <a:pt x="1" y="444"/>
                  </a:lnTo>
                  <a:lnTo>
                    <a:pt x="1" y="925"/>
                  </a:lnTo>
                  <a:lnTo>
                    <a:pt x="111" y="99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70" name="Google Shape;20070;p69"/>
            <p:cNvSpPr/>
            <p:nvPr/>
          </p:nvSpPr>
          <p:spPr>
            <a:xfrm>
              <a:off x="5497700" y="2203100"/>
              <a:ext cx="22200" cy="12975"/>
            </a:xfrm>
            <a:custGeom>
              <a:avLst/>
              <a:gdLst/>
              <a:ahLst/>
              <a:cxnLst/>
              <a:rect l="l" t="t" r="r" b="b"/>
              <a:pathLst>
                <a:path w="888" h="519" extrusionOk="0">
                  <a:moveTo>
                    <a:pt x="740" y="1"/>
                  </a:moveTo>
                  <a:lnTo>
                    <a:pt x="1" y="444"/>
                  </a:lnTo>
                  <a:lnTo>
                    <a:pt x="111" y="518"/>
                  </a:lnTo>
                  <a:lnTo>
                    <a:pt x="888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71" name="Google Shape;20071;p69"/>
            <p:cNvSpPr/>
            <p:nvPr/>
          </p:nvSpPr>
          <p:spPr>
            <a:xfrm>
              <a:off x="5500475" y="2204950"/>
              <a:ext cx="19425" cy="23125"/>
            </a:xfrm>
            <a:custGeom>
              <a:avLst/>
              <a:gdLst/>
              <a:ahLst/>
              <a:cxnLst/>
              <a:rect l="l" t="t" r="r" b="b"/>
              <a:pathLst>
                <a:path w="777" h="925" extrusionOk="0">
                  <a:moveTo>
                    <a:pt x="777" y="1"/>
                  </a:moveTo>
                  <a:lnTo>
                    <a:pt x="0" y="444"/>
                  </a:lnTo>
                  <a:lnTo>
                    <a:pt x="0" y="925"/>
                  </a:lnTo>
                  <a:lnTo>
                    <a:pt x="777" y="48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72" name="Google Shape;20072;p69"/>
            <p:cNvSpPr/>
            <p:nvPr/>
          </p:nvSpPr>
          <p:spPr>
            <a:xfrm>
              <a:off x="5487525" y="2204950"/>
              <a:ext cx="97075" cy="48100"/>
            </a:xfrm>
            <a:custGeom>
              <a:avLst/>
              <a:gdLst/>
              <a:ahLst/>
              <a:cxnLst/>
              <a:rect l="l" t="t" r="r" b="b"/>
              <a:pathLst>
                <a:path w="3883" h="1924" extrusionOk="0">
                  <a:moveTo>
                    <a:pt x="1" y="1"/>
                  </a:moveTo>
                  <a:lnTo>
                    <a:pt x="1" y="112"/>
                  </a:lnTo>
                  <a:lnTo>
                    <a:pt x="3143" y="1923"/>
                  </a:lnTo>
                  <a:lnTo>
                    <a:pt x="3883" y="15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73" name="Google Shape;20073;p69"/>
            <p:cNvSpPr/>
            <p:nvPr/>
          </p:nvSpPr>
          <p:spPr>
            <a:xfrm>
              <a:off x="5566100" y="2238225"/>
              <a:ext cx="18500" cy="14825"/>
            </a:xfrm>
            <a:custGeom>
              <a:avLst/>
              <a:gdLst/>
              <a:ahLst/>
              <a:cxnLst/>
              <a:rect l="l" t="t" r="r" b="b"/>
              <a:pathLst>
                <a:path w="740" h="593" extrusionOk="0">
                  <a:moveTo>
                    <a:pt x="740" y="1"/>
                  </a:moveTo>
                  <a:lnTo>
                    <a:pt x="0" y="444"/>
                  </a:lnTo>
                  <a:lnTo>
                    <a:pt x="0" y="592"/>
                  </a:lnTo>
                  <a:lnTo>
                    <a:pt x="740" y="18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74" name="Google Shape;20074;p69"/>
            <p:cNvSpPr/>
            <p:nvPr/>
          </p:nvSpPr>
          <p:spPr>
            <a:xfrm>
              <a:off x="5487525" y="2192950"/>
              <a:ext cx="97075" cy="56400"/>
            </a:xfrm>
            <a:custGeom>
              <a:avLst/>
              <a:gdLst/>
              <a:ahLst/>
              <a:cxnLst/>
              <a:rect l="l" t="t" r="r" b="b"/>
              <a:pathLst>
                <a:path w="3883" h="2256" extrusionOk="0">
                  <a:moveTo>
                    <a:pt x="740" y="0"/>
                  </a:moveTo>
                  <a:lnTo>
                    <a:pt x="1" y="481"/>
                  </a:lnTo>
                  <a:lnTo>
                    <a:pt x="3143" y="2255"/>
                  </a:lnTo>
                  <a:lnTo>
                    <a:pt x="3883" y="1812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75" name="Google Shape;20075;p69"/>
            <p:cNvSpPr/>
            <p:nvPr/>
          </p:nvSpPr>
          <p:spPr>
            <a:xfrm>
              <a:off x="5483825" y="2166700"/>
              <a:ext cx="31450" cy="34450"/>
            </a:xfrm>
            <a:custGeom>
              <a:avLst/>
              <a:gdLst/>
              <a:ahLst/>
              <a:cxnLst/>
              <a:rect l="l" t="t" r="r" b="b"/>
              <a:pathLst>
                <a:path w="1258" h="1378" extrusionOk="0">
                  <a:moveTo>
                    <a:pt x="849" y="1"/>
                  </a:moveTo>
                  <a:cubicBezTo>
                    <a:pt x="641" y="1"/>
                    <a:pt x="421" y="175"/>
                    <a:pt x="223" y="459"/>
                  </a:cubicBezTo>
                  <a:cubicBezTo>
                    <a:pt x="1" y="828"/>
                    <a:pt x="38" y="1198"/>
                    <a:pt x="223" y="1346"/>
                  </a:cubicBezTo>
                  <a:cubicBezTo>
                    <a:pt x="273" y="1367"/>
                    <a:pt x="325" y="1378"/>
                    <a:pt x="378" y="1378"/>
                  </a:cubicBezTo>
                  <a:cubicBezTo>
                    <a:pt x="595" y="1378"/>
                    <a:pt x="828" y="1200"/>
                    <a:pt x="1036" y="902"/>
                  </a:cubicBezTo>
                  <a:cubicBezTo>
                    <a:pt x="1258" y="606"/>
                    <a:pt x="1258" y="163"/>
                    <a:pt x="1036" y="52"/>
                  </a:cubicBezTo>
                  <a:cubicBezTo>
                    <a:pt x="975" y="17"/>
                    <a:pt x="913" y="1"/>
                    <a:pt x="849" y="1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76" name="Google Shape;20076;p69"/>
            <p:cNvSpPr/>
            <p:nvPr/>
          </p:nvSpPr>
          <p:spPr>
            <a:xfrm>
              <a:off x="5487525" y="2166700"/>
              <a:ext cx="98000" cy="78025"/>
            </a:xfrm>
            <a:custGeom>
              <a:avLst/>
              <a:gdLst/>
              <a:ahLst/>
              <a:cxnLst/>
              <a:rect l="l" t="t" r="r" b="b"/>
              <a:pathLst>
                <a:path w="3920" h="3121" extrusionOk="0">
                  <a:moveTo>
                    <a:pt x="821" y="0"/>
                  </a:moveTo>
                  <a:cubicBezTo>
                    <a:pt x="748" y="0"/>
                    <a:pt x="657" y="28"/>
                    <a:pt x="555" y="89"/>
                  </a:cubicBezTo>
                  <a:cubicBezTo>
                    <a:pt x="260" y="274"/>
                    <a:pt x="1" y="680"/>
                    <a:pt x="1" y="1050"/>
                  </a:cubicBezTo>
                  <a:cubicBezTo>
                    <a:pt x="1" y="1235"/>
                    <a:pt x="75" y="1383"/>
                    <a:pt x="186" y="1420"/>
                  </a:cubicBezTo>
                  <a:lnTo>
                    <a:pt x="3143" y="3120"/>
                  </a:lnTo>
                  <a:lnTo>
                    <a:pt x="3920" y="1753"/>
                  </a:lnTo>
                  <a:lnTo>
                    <a:pt x="962" y="52"/>
                  </a:lnTo>
                  <a:cubicBezTo>
                    <a:pt x="929" y="19"/>
                    <a:pt x="881" y="0"/>
                    <a:pt x="821" y="0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77" name="Google Shape;20077;p69"/>
            <p:cNvSpPr/>
            <p:nvPr/>
          </p:nvSpPr>
          <p:spPr>
            <a:xfrm>
              <a:off x="5561475" y="2209900"/>
              <a:ext cx="29600" cy="35650"/>
            </a:xfrm>
            <a:custGeom>
              <a:avLst/>
              <a:gdLst/>
              <a:ahLst/>
              <a:cxnLst/>
              <a:rect l="l" t="t" r="r" b="b"/>
              <a:pathLst>
                <a:path w="1184" h="1426" extrusionOk="0">
                  <a:moveTo>
                    <a:pt x="834" y="0"/>
                  </a:moveTo>
                  <a:cubicBezTo>
                    <a:pt x="759" y="0"/>
                    <a:pt x="663" y="18"/>
                    <a:pt x="555" y="61"/>
                  </a:cubicBezTo>
                  <a:cubicBezTo>
                    <a:pt x="259" y="246"/>
                    <a:pt x="1" y="653"/>
                    <a:pt x="1" y="1023"/>
                  </a:cubicBezTo>
                  <a:cubicBezTo>
                    <a:pt x="1" y="1208"/>
                    <a:pt x="74" y="1355"/>
                    <a:pt x="185" y="1392"/>
                  </a:cubicBezTo>
                  <a:lnTo>
                    <a:pt x="222" y="1392"/>
                  </a:lnTo>
                  <a:cubicBezTo>
                    <a:pt x="272" y="1392"/>
                    <a:pt x="354" y="1425"/>
                    <a:pt x="447" y="1425"/>
                  </a:cubicBezTo>
                  <a:cubicBezTo>
                    <a:pt x="493" y="1425"/>
                    <a:pt x="543" y="1417"/>
                    <a:pt x="592" y="1392"/>
                  </a:cubicBezTo>
                  <a:lnTo>
                    <a:pt x="629" y="1392"/>
                  </a:lnTo>
                  <a:cubicBezTo>
                    <a:pt x="777" y="1355"/>
                    <a:pt x="962" y="1171"/>
                    <a:pt x="1073" y="986"/>
                  </a:cubicBezTo>
                  <a:cubicBezTo>
                    <a:pt x="1147" y="764"/>
                    <a:pt x="1184" y="579"/>
                    <a:pt x="1184" y="394"/>
                  </a:cubicBezTo>
                  <a:lnTo>
                    <a:pt x="1184" y="320"/>
                  </a:lnTo>
                  <a:cubicBezTo>
                    <a:pt x="1147" y="209"/>
                    <a:pt x="1073" y="61"/>
                    <a:pt x="962" y="25"/>
                  </a:cubicBezTo>
                  <a:cubicBezTo>
                    <a:pt x="931" y="9"/>
                    <a:pt x="888" y="0"/>
                    <a:pt x="834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78" name="Google Shape;20078;p69"/>
            <p:cNvSpPr/>
            <p:nvPr/>
          </p:nvSpPr>
          <p:spPr>
            <a:xfrm>
              <a:off x="5530975" y="2188325"/>
              <a:ext cx="16650" cy="7650"/>
            </a:xfrm>
            <a:custGeom>
              <a:avLst/>
              <a:gdLst/>
              <a:ahLst/>
              <a:cxnLst/>
              <a:rect l="l" t="t" r="r" b="b"/>
              <a:pathLst>
                <a:path w="666" h="306" extrusionOk="0">
                  <a:moveTo>
                    <a:pt x="0" y="0"/>
                  </a:moveTo>
                  <a:lnTo>
                    <a:pt x="0" y="111"/>
                  </a:lnTo>
                  <a:cubicBezTo>
                    <a:pt x="0" y="148"/>
                    <a:pt x="74" y="185"/>
                    <a:pt x="111" y="222"/>
                  </a:cubicBezTo>
                  <a:cubicBezTo>
                    <a:pt x="185" y="277"/>
                    <a:pt x="269" y="305"/>
                    <a:pt x="347" y="305"/>
                  </a:cubicBezTo>
                  <a:cubicBezTo>
                    <a:pt x="426" y="305"/>
                    <a:pt x="500" y="277"/>
                    <a:pt x="555" y="222"/>
                  </a:cubicBezTo>
                  <a:cubicBezTo>
                    <a:pt x="592" y="185"/>
                    <a:pt x="666" y="148"/>
                    <a:pt x="666" y="111"/>
                  </a:cubicBezTo>
                  <a:lnTo>
                    <a:pt x="666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79" name="Google Shape;20079;p69"/>
            <p:cNvSpPr/>
            <p:nvPr/>
          </p:nvSpPr>
          <p:spPr>
            <a:xfrm>
              <a:off x="5530050" y="2182300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384" y="1"/>
                  </a:moveTo>
                  <a:cubicBezTo>
                    <a:pt x="306" y="1"/>
                    <a:pt x="222" y="19"/>
                    <a:pt x="148" y="56"/>
                  </a:cubicBezTo>
                  <a:cubicBezTo>
                    <a:pt x="1" y="167"/>
                    <a:pt x="1" y="278"/>
                    <a:pt x="148" y="352"/>
                  </a:cubicBezTo>
                  <a:cubicBezTo>
                    <a:pt x="222" y="389"/>
                    <a:pt x="306" y="408"/>
                    <a:pt x="384" y="408"/>
                  </a:cubicBezTo>
                  <a:cubicBezTo>
                    <a:pt x="463" y="408"/>
                    <a:pt x="537" y="389"/>
                    <a:pt x="592" y="352"/>
                  </a:cubicBezTo>
                  <a:cubicBezTo>
                    <a:pt x="740" y="241"/>
                    <a:pt x="740" y="167"/>
                    <a:pt x="592" y="56"/>
                  </a:cubicBezTo>
                  <a:cubicBezTo>
                    <a:pt x="537" y="19"/>
                    <a:pt x="463" y="1"/>
                    <a:pt x="38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80" name="Google Shape;20080;p69"/>
            <p:cNvSpPr/>
            <p:nvPr/>
          </p:nvSpPr>
          <p:spPr>
            <a:xfrm>
              <a:off x="5532825" y="2187400"/>
              <a:ext cx="12050" cy="2550"/>
            </a:xfrm>
            <a:custGeom>
              <a:avLst/>
              <a:gdLst/>
              <a:ahLst/>
              <a:cxnLst/>
              <a:rect l="l" t="t" r="r" b="b"/>
              <a:pathLst>
                <a:path w="482" h="102" extrusionOk="0">
                  <a:moveTo>
                    <a:pt x="0" y="0"/>
                  </a:moveTo>
                  <a:cubicBezTo>
                    <a:pt x="0" y="37"/>
                    <a:pt x="37" y="74"/>
                    <a:pt x="37" y="74"/>
                  </a:cubicBezTo>
                  <a:cubicBezTo>
                    <a:pt x="74" y="93"/>
                    <a:pt x="139" y="102"/>
                    <a:pt x="208" y="102"/>
                  </a:cubicBezTo>
                  <a:cubicBezTo>
                    <a:pt x="278" y="102"/>
                    <a:pt x="352" y="93"/>
                    <a:pt x="407" y="74"/>
                  </a:cubicBezTo>
                  <a:cubicBezTo>
                    <a:pt x="444" y="74"/>
                    <a:pt x="481" y="37"/>
                    <a:pt x="481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81" name="Google Shape;20081;p69"/>
            <p:cNvSpPr/>
            <p:nvPr/>
          </p:nvSpPr>
          <p:spPr>
            <a:xfrm>
              <a:off x="5532825" y="2183000"/>
              <a:ext cx="13875" cy="7650"/>
            </a:xfrm>
            <a:custGeom>
              <a:avLst/>
              <a:gdLst/>
              <a:ahLst/>
              <a:cxnLst/>
              <a:rect l="l" t="t" r="r" b="b"/>
              <a:pathLst>
                <a:path w="555" h="306" extrusionOk="0">
                  <a:moveTo>
                    <a:pt x="273" y="1"/>
                  </a:moveTo>
                  <a:cubicBezTo>
                    <a:pt x="204" y="1"/>
                    <a:pt x="130" y="10"/>
                    <a:pt x="74" y="28"/>
                  </a:cubicBezTo>
                  <a:cubicBezTo>
                    <a:pt x="0" y="139"/>
                    <a:pt x="0" y="213"/>
                    <a:pt x="74" y="250"/>
                  </a:cubicBezTo>
                  <a:cubicBezTo>
                    <a:pt x="130" y="287"/>
                    <a:pt x="204" y="306"/>
                    <a:pt x="273" y="306"/>
                  </a:cubicBezTo>
                  <a:cubicBezTo>
                    <a:pt x="342" y="306"/>
                    <a:pt x="407" y="287"/>
                    <a:pt x="444" y="250"/>
                  </a:cubicBezTo>
                  <a:cubicBezTo>
                    <a:pt x="555" y="213"/>
                    <a:pt x="555" y="139"/>
                    <a:pt x="444" y="28"/>
                  </a:cubicBezTo>
                  <a:cubicBezTo>
                    <a:pt x="407" y="10"/>
                    <a:pt x="342" y="1"/>
                    <a:pt x="273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82" name="Google Shape;20082;p69"/>
            <p:cNvSpPr/>
            <p:nvPr/>
          </p:nvSpPr>
          <p:spPr>
            <a:xfrm>
              <a:off x="5517100" y="2186700"/>
              <a:ext cx="11125" cy="34000"/>
            </a:xfrm>
            <a:custGeom>
              <a:avLst/>
              <a:gdLst/>
              <a:ahLst/>
              <a:cxnLst/>
              <a:rect l="l" t="t" r="r" b="b"/>
              <a:pathLst>
                <a:path w="445" h="1360" extrusionOk="0">
                  <a:moveTo>
                    <a:pt x="357" y="1"/>
                  </a:moveTo>
                  <a:cubicBezTo>
                    <a:pt x="335" y="1"/>
                    <a:pt x="318" y="9"/>
                    <a:pt x="300" y="25"/>
                  </a:cubicBezTo>
                  <a:lnTo>
                    <a:pt x="300" y="25"/>
                  </a:lnTo>
                  <a:cubicBezTo>
                    <a:pt x="329" y="20"/>
                    <a:pt x="353" y="12"/>
                    <a:pt x="380" y="12"/>
                  </a:cubicBezTo>
                  <a:cubicBezTo>
                    <a:pt x="399" y="12"/>
                    <a:pt x="420" y="16"/>
                    <a:pt x="445" y="28"/>
                  </a:cubicBezTo>
                  <a:cubicBezTo>
                    <a:pt x="408" y="10"/>
                    <a:pt x="380" y="1"/>
                    <a:pt x="357" y="1"/>
                  </a:cubicBezTo>
                  <a:close/>
                  <a:moveTo>
                    <a:pt x="300" y="25"/>
                  </a:moveTo>
                  <a:lnTo>
                    <a:pt x="300" y="25"/>
                  </a:lnTo>
                  <a:cubicBezTo>
                    <a:pt x="288" y="27"/>
                    <a:pt x="275" y="28"/>
                    <a:pt x="260" y="28"/>
                  </a:cubicBezTo>
                  <a:cubicBezTo>
                    <a:pt x="112" y="102"/>
                    <a:pt x="1" y="287"/>
                    <a:pt x="1" y="472"/>
                  </a:cubicBezTo>
                  <a:lnTo>
                    <a:pt x="75" y="1359"/>
                  </a:lnTo>
                  <a:lnTo>
                    <a:pt x="75" y="435"/>
                  </a:lnTo>
                  <a:cubicBezTo>
                    <a:pt x="75" y="287"/>
                    <a:pt x="149" y="102"/>
                    <a:pt x="297" y="28"/>
                  </a:cubicBezTo>
                  <a:cubicBezTo>
                    <a:pt x="298" y="27"/>
                    <a:pt x="299" y="26"/>
                    <a:pt x="300" y="25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83" name="Google Shape;20083;p69"/>
            <p:cNvSpPr/>
            <p:nvPr/>
          </p:nvSpPr>
          <p:spPr>
            <a:xfrm>
              <a:off x="5525425" y="2191325"/>
              <a:ext cx="10200" cy="34000"/>
            </a:xfrm>
            <a:custGeom>
              <a:avLst/>
              <a:gdLst/>
              <a:ahLst/>
              <a:cxnLst/>
              <a:rect l="l" t="t" r="r" b="b"/>
              <a:pathLst>
                <a:path w="408" h="1360" extrusionOk="0">
                  <a:moveTo>
                    <a:pt x="352" y="0"/>
                  </a:moveTo>
                  <a:cubicBezTo>
                    <a:pt x="336" y="0"/>
                    <a:pt x="320" y="7"/>
                    <a:pt x="304" y="21"/>
                  </a:cubicBezTo>
                  <a:lnTo>
                    <a:pt x="304" y="21"/>
                  </a:lnTo>
                  <a:cubicBezTo>
                    <a:pt x="331" y="17"/>
                    <a:pt x="351" y="12"/>
                    <a:pt x="368" y="12"/>
                  </a:cubicBezTo>
                  <a:cubicBezTo>
                    <a:pt x="383" y="12"/>
                    <a:pt x="395" y="16"/>
                    <a:pt x="407" y="28"/>
                  </a:cubicBezTo>
                  <a:cubicBezTo>
                    <a:pt x="389" y="10"/>
                    <a:pt x="370" y="0"/>
                    <a:pt x="352" y="0"/>
                  </a:cubicBezTo>
                  <a:close/>
                  <a:moveTo>
                    <a:pt x="304" y="21"/>
                  </a:moveTo>
                  <a:cubicBezTo>
                    <a:pt x="282" y="25"/>
                    <a:pt x="255" y="28"/>
                    <a:pt x="222" y="28"/>
                  </a:cubicBezTo>
                  <a:cubicBezTo>
                    <a:pt x="112" y="102"/>
                    <a:pt x="1" y="287"/>
                    <a:pt x="1" y="472"/>
                  </a:cubicBezTo>
                  <a:lnTo>
                    <a:pt x="38" y="1359"/>
                  </a:lnTo>
                  <a:lnTo>
                    <a:pt x="38" y="435"/>
                  </a:lnTo>
                  <a:cubicBezTo>
                    <a:pt x="38" y="287"/>
                    <a:pt x="149" y="102"/>
                    <a:pt x="296" y="28"/>
                  </a:cubicBezTo>
                  <a:cubicBezTo>
                    <a:pt x="299" y="26"/>
                    <a:pt x="301" y="23"/>
                    <a:pt x="304" y="2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84" name="Google Shape;20084;p69"/>
            <p:cNvSpPr/>
            <p:nvPr/>
          </p:nvSpPr>
          <p:spPr>
            <a:xfrm>
              <a:off x="5518950" y="21975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3"/>
                  </a:moveTo>
                  <a:cubicBezTo>
                    <a:pt x="371" y="223"/>
                    <a:pt x="371" y="223"/>
                    <a:pt x="297" y="223"/>
                  </a:cubicBezTo>
                  <a:cubicBezTo>
                    <a:pt x="371" y="223"/>
                    <a:pt x="371" y="223"/>
                    <a:pt x="297" y="223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85" name="Google Shape;20085;p69"/>
            <p:cNvSpPr/>
            <p:nvPr/>
          </p:nvSpPr>
          <p:spPr>
            <a:xfrm>
              <a:off x="5518950" y="22012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3"/>
                  </a:moveTo>
                  <a:cubicBezTo>
                    <a:pt x="371" y="223"/>
                    <a:pt x="371" y="223"/>
                    <a:pt x="297" y="223"/>
                  </a:cubicBezTo>
                  <a:cubicBezTo>
                    <a:pt x="371" y="186"/>
                    <a:pt x="371" y="186"/>
                    <a:pt x="297" y="223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86" name="Google Shape;20086;p69"/>
            <p:cNvSpPr/>
            <p:nvPr/>
          </p:nvSpPr>
          <p:spPr>
            <a:xfrm>
              <a:off x="5518950" y="2203100"/>
              <a:ext cx="9275" cy="6500"/>
            </a:xfrm>
            <a:custGeom>
              <a:avLst/>
              <a:gdLst/>
              <a:ahLst/>
              <a:cxnLst/>
              <a:rect l="l" t="t" r="r" b="b"/>
              <a:pathLst>
                <a:path w="371" h="260" extrusionOk="0">
                  <a:moveTo>
                    <a:pt x="297" y="260"/>
                  </a:moveTo>
                  <a:cubicBezTo>
                    <a:pt x="371" y="260"/>
                    <a:pt x="371" y="260"/>
                    <a:pt x="297" y="260"/>
                  </a:cubicBezTo>
                  <a:cubicBezTo>
                    <a:pt x="371" y="260"/>
                    <a:pt x="371" y="260"/>
                    <a:pt x="297" y="260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6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87" name="Google Shape;20087;p69"/>
            <p:cNvSpPr/>
            <p:nvPr/>
          </p:nvSpPr>
          <p:spPr>
            <a:xfrm>
              <a:off x="5526350" y="2211950"/>
              <a:ext cx="1675" cy="425"/>
            </a:xfrm>
            <a:custGeom>
              <a:avLst/>
              <a:gdLst/>
              <a:ahLst/>
              <a:cxnLst/>
              <a:rect l="l" t="t" r="r" b="b"/>
              <a:pathLst>
                <a:path w="67" h="17" extrusionOk="0">
                  <a:moveTo>
                    <a:pt x="50" y="0"/>
                  </a:moveTo>
                  <a:cubicBezTo>
                    <a:pt x="42" y="0"/>
                    <a:pt x="25" y="4"/>
                    <a:pt x="1" y="16"/>
                  </a:cubicBezTo>
                  <a:cubicBezTo>
                    <a:pt x="50" y="16"/>
                    <a:pt x="66" y="0"/>
                    <a:pt x="50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88" name="Google Shape;20088;p69"/>
            <p:cNvSpPr/>
            <p:nvPr/>
          </p:nvSpPr>
          <p:spPr>
            <a:xfrm>
              <a:off x="5518950" y="2209575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2"/>
                  </a:moveTo>
                  <a:cubicBezTo>
                    <a:pt x="371" y="222"/>
                    <a:pt x="371" y="222"/>
                    <a:pt x="297" y="222"/>
                  </a:cubicBezTo>
                  <a:cubicBezTo>
                    <a:pt x="371" y="222"/>
                    <a:pt x="371" y="222"/>
                    <a:pt x="297" y="222"/>
                  </a:cubicBez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97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89" name="Google Shape;20089;p69"/>
            <p:cNvSpPr/>
            <p:nvPr/>
          </p:nvSpPr>
          <p:spPr>
            <a:xfrm>
              <a:off x="5518950" y="2212350"/>
              <a:ext cx="9275" cy="6500"/>
            </a:xfrm>
            <a:custGeom>
              <a:avLst/>
              <a:gdLst/>
              <a:ahLst/>
              <a:cxnLst/>
              <a:rect l="l" t="t" r="r" b="b"/>
              <a:pathLst>
                <a:path w="371" h="260" extrusionOk="0">
                  <a:moveTo>
                    <a:pt x="297" y="259"/>
                  </a:moveTo>
                  <a:cubicBezTo>
                    <a:pt x="371" y="259"/>
                    <a:pt x="371" y="259"/>
                    <a:pt x="297" y="259"/>
                  </a:cubicBezTo>
                  <a:cubicBezTo>
                    <a:pt x="371" y="259"/>
                    <a:pt x="371" y="259"/>
                    <a:pt x="297" y="259"/>
                  </a:cubicBez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97" y="259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90" name="Google Shape;20090;p69"/>
            <p:cNvSpPr/>
            <p:nvPr/>
          </p:nvSpPr>
          <p:spPr>
            <a:xfrm>
              <a:off x="5518950" y="2216050"/>
              <a:ext cx="9275" cy="5575"/>
            </a:xfrm>
            <a:custGeom>
              <a:avLst/>
              <a:gdLst/>
              <a:ahLst/>
              <a:cxnLst/>
              <a:rect l="l" t="t" r="r" b="b"/>
              <a:pathLst>
                <a:path w="371" h="223" extrusionOk="0">
                  <a:moveTo>
                    <a:pt x="297" y="222"/>
                  </a:moveTo>
                  <a:cubicBezTo>
                    <a:pt x="371" y="222"/>
                    <a:pt x="371" y="222"/>
                    <a:pt x="297" y="222"/>
                  </a:cubicBezTo>
                  <a:cubicBezTo>
                    <a:pt x="371" y="185"/>
                    <a:pt x="371" y="185"/>
                    <a:pt x="297" y="222"/>
                  </a:cubicBez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97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91" name="Google Shape;20091;p69"/>
            <p:cNvSpPr/>
            <p:nvPr/>
          </p:nvSpPr>
          <p:spPr>
            <a:xfrm>
              <a:off x="5547600" y="2234525"/>
              <a:ext cx="3725" cy="5575"/>
            </a:xfrm>
            <a:custGeom>
              <a:avLst/>
              <a:gdLst/>
              <a:ahLst/>
              <a:cxnLst/>
              <a:rect l="l" t="t" r="r" b="b"/>
              <a:pathLst>
                <a:path w="149" h="223" extrusionOk="0">
                  <a:moveTo>
                    <a:pt x="1" y="1"/>
                  </a:moveTo>
                  <a:lnTo>
                    <a:pt x="1" y="186"/>
                  </a:lnTo>
                  <a:lnTo>
                    <a:pt x="75" y="223"/>
                  </a:lnTo>
                  <a:lnTo>
                    <a:pt x="149" y="149"/>
                  </a:lnTo>
                  <a:lnTo>
                    <a:pt x="149" y="11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92" name="Google Shape;20092;p69"/>
            <p:cNvSpPr/>
            <p:nvPr/>
          </p:nvSpPr>
          <p:spPr>
            <a:xfrm>
              <a:off x="5549450" y="2235450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" y="1"/>
                  </a:moveTo>
                  <a:lnTo>
                    <a:pt x="1" y="186"/>
                  </a:lnTo>
                  <a:lnTo>
                    <a:pt x="149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93" name="Google Shape;20093;p69"/>
            <p:cNvSpPr/>
            <p:nvPr/>
          </p:nvSpPr>
          <p:spPr>
            <a:xfrm>
              <a:off x="5501400" y="2207725"/>
              <a:ext cx="3725" cy="6500"/>
            </a:xfrm>
            <a:custGeom>
              <a:avLst/>
              <a:gdLst/>
              <a:ahLst/>
              <a:cxnLst/>
              <a:rect l="l" t="t" r="r" b="b"/>
              <a:pathLst>
                <a:path w="149" h="260" extrusionOk="0">
                  <a:moveTo>
                    <a:pt x="0" y="1"/>
                  </a:moveTo>
                  <a:lnTo>
                    <a:pt x="0" y="148"/>
                  </a:lnTo>
                  <a:lnTo>
                    <a:pt x="74" y="259"/>
                  </a:lnTo>
                  <a:lnTo>
                    <a:pt x="148" y="148"/>
                  </a:lnTo>
                  <a:lnTo>
                    <a:pt x="148" y="112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94" name="Google Shape;20094;p69"/>
            <p:cNvSpPr/>
            <p:nvPr/>
          </p:nvSpPr>
          <p:spPr>
            <a:xfrm>
              <a:off x="5503250" y="2209575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0" y="1"/>
                  </a:moveTo>
                  <a:lnTo>
                    <a:pt x="0" y="185"/>
                  </a:lnTo>
                  <a:lnTo>
                    <a:pt x="148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95" name="Google Shape;20095;p69"/>
            <p:cNvSpPr/>
            <p:nvPr/>
          </p:nvSpPr>
          <p:spPr>
            <a:xfrm>
              <a:off x="5438550" y="2234525"/>
              <a:ext cx="104475" cy="61025"/>
            </a:xfrm>
            <a:custGeom>
              <a:avLst/>
              <a:gdLst/>
              <a:ahLst/>
              <a:cxnLst/>
              <a:rect l="l" t="t" r="r" b="b"/>
              <a:pathLst>
                <a:path w="4179" h="2441" extrusionOk="0">
                  <a:moveTo>
                    <a:pt x="1073" y="1"/>
                  </a:moveTo>
                  <a:lnTo>
                    <a:pt x="0" y="666"/>
                  </a:lnTo>
                  <a:lnTo>
                    <a:pt x="3143" y="2441"/>
                  </a:lnTo>
                  <a:lnTo>
                    <a:pt x="4178" y="1812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96" name="Google Shape;20096;p69"/>
            <p:cNvSpPr/>
            <p:nvPr/>
          </p:nvSpPr>
          <p:spPr>
            <a:xfrm>
              <a:off x="5505100" y="2260400"/>
              <a:ext cx="18500" cy="24075"/>
            </a:xfrm>
            <a:custGeom>
              <a:avLst/>
              <a:gdLst/>
              <a:ahLst/>
              <a:cxnLst/>
              <a:rect l="l" t="t" r="r" b="b"/>
              <a:pathLst>
                <a:path w="740" h="963" extrusionOk="0">
                  <a:moveTo>
                    <a:pt x="740" y="1"/>
                  </a:moveTo>
                  <a:lnTo>
                    <a:pt x="0" y="408"/>
                  </a:lnTo>
                  <a:lnTo>
                    <a:pt x="0" y="925"/>
                  </a:lnTo>
                  <a:lnTo>
                    <a:pt x="111" y="96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97" name="Google Shape;20097;p69"/>
            <p:cNvSpPr/>
            <p:nvPr/>
          </p:nvSpPr>
          <p:spPr>
            <a:xfrm>
              <a:off x="5505100" y="2260400"/>
              <a:ext cx="21275" cy="12050"/>
            </a:xfrm>
            <a:custGeom>
              <a:avLst/>
              <a:gdLst/>
              <a:ahLst/>
              <a:cxnLst/>
              <a:rect l="l" t="t" r="r" b="b"/>
              <a:pathLst>
                <a:path w="851" h="482" extrusionOk="0">
                  <a:moveTo>
                    <a:pt x="740" y="1"/>
                  </a:moveTo>
                  <a:lnTo>
                    <a:pt x="0" y="408"/>
                  </a:lnTo>
                  <a:lnTo>
                    <a:pt x="111" y="482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98" name="Google Shape;20098;p69"/>
            <p:cNvSpPr/>
            <p:nvPr/>
          </p:nvSpPr>
          <p:spPr>
            <a:xfrm>
              <a:off x="5507875" y="2261325"/>
              <a:ext cx="18500" cy="23150"/>
            </a:xfrm>
            <a:custGeom>
              <a:avLst/>
              <a:gdLst/>
              <a:ahLst/>
              <a:cxnLst/>
              <a:rect l="l" t="t" r="r" b="b"/>
              <a:pathLst>
                <a:path w="740" h="926" extrusionOk="0">
                  <a:moveTo>
                    <a:pt x="740" y="1"/>
                  </a:moveTo>
                  <a:lnTo>
                    <a:pt x="0" y="445"/>
                  </a:lnTo>
                  <a:lnTo>
                    <a:pt x="0" y="925"/>
                  </a:lnTo>
                  <a:lnTo>
                    <a:pt x="740" y="51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099" name="Google Shape;20099;p69"/>
            <p:cNvSpPr/>
            <p:nvPr/>
          </p:nvSpPr>
          <p:spPr>
            <a:xfrm>
              <a:off x="5451475" y="2228975"/>
              <a:ext cx="18525" cy="25000"/>
            </a:xfrm>
            <a:custGeom>
              <a:avLst/>
              <a:gdLst/>
              <a:ahLst/>
              <a:cxnLst/>
              <a:rect l="l" t="t" r="r" b="b"/>
              <a:pathLst>
                <a:path w="741" h="1000" extrusionOk="0">
                  <a:moveTo>
                    <a:pt x="740" y="1"/>
                  </a:moveTo>
                  <a:lnTo>
                    <a:pt x="1" y="445"/>
                  </a:lnTo>
                  <a:lnTo>
                    <a:pt x="1" y="925"/>
                  </a:lnTo>
                  <a:lnTo>
                    <a:pt x="149" y="99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00" name="Google Shape;20100;p69"/>
            <p:cNvSpPr/>
            <p:nvPr/>
          </p:nvSpPr>
          <p:spPr>
            <a:xfrm>
              <a:off x="5451475" y="2228975"/>
              <a:ext cx="22225" cy="12975"/>
            </a:xfrm>
            <a:custGeom>
              <a:avLst/>
              <a:gdLst/>
              <a:ahLst/>
              <a:cxnLst/>
              <a:rect l="l" t="t" r="r" b="b"/>
              <a:pathLst>
                <a:path w="889" h="519" extrusionOk="0">
                  <a:moveTo>
                    <a:pt x="740" y="1"/>
                  </a:moveTo>
                  <a:lnTo>
                    <a:pt x="1" y="445"/>
                  </a:lnTo>
                  <a:lnTo>
                    <a:pt x="149" y="519"/>
                  </a:lnTo>
                  <a:lnTo>
                    <a:pt x="888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01" name="Google Shape;20101;p69"/>
            <p:cNvSpPr/>
            <p:nvPr/>
          </p:nvSpPr>
          <p:spPr>
            <a:xfrm>
              <a:off x="5455175" y="2230825"/>
              <a:ext cx="18525" cy="23150"/>
            </a:xfrm>
            <a:custGeom>
              <a:avLst/>
              <a:gdLst/>
              <a:ahLst/>
              <a:cxnLst/>
              <a:rect l="l" t="t" r="r" b="b"/>
              <a:pathLst>
                <a:path w="741" h="926" extrusionOk="0">
                  <a:moveTo>
                    <a:pt x="740" y="1"/>
                  </a:moveTo>
                  <a:lnTo>
                    <a:pt x="1" y="445"/>
                  </a:lnTo>
                  <a:lnTo>
                    <a:pt x="1" y="925"/>
                  </a:lnTo>
                  <a:lnTo>
                    <a:pt x="740" y="51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02" name="Google Shape;20102;p69"/>
            <p:cNvSpPr/>
            <p:nvPr/>
          </p:nvSpPr>
          <p:spPr>
            <a:xfrm>
              <a:off x="5442250" y="2229900"/>
              <a:ext cx="97075" cy="49950"/>
            </a:xfrm>
            <a:custGeom>
              <a:avLst/>
              <a:gdLst/>
              <a:ahLst/>
              <a:cxnLst/>
              <a:rect l="l" t="t" r="r" b="b"/>
              <a:pathLst>
                <a:path w="3883" h="1998" extrusionOk="0">
                  <a:moveTo>
                    <a:pt x="0" y="1"/>
                  </a:moveTo>
                  <a:lnTo>
                    <a:pt x="0" y="186"/>
                  </a:lnTo>
                  <a:lnTo>
                    <a:pt x="3106" y="1997"/>
                  </a:lnTo>
                  <a:lnTo>
                    <a:pt x="3882" y="15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03" name="Google Shape;20103;p69"/>
            <p:cNvSpPr/>
            <p:nvPr/>
          </p:nvSpPr>
          <p:spPr>
            <a:xfrm>
              <a:off x="5519875" y="2265025"/>
              <a:ext cx="19450" cy="14825"/>
            </a:xfrm>
            <a:custGeom>
              <a:avLst/>
              <a:gdLst/>
              <a:ahLst/>
              <a:cxnLst/>
              <a:rect l="l" t="t" r="r" b="b"/>
              <a:pathLst>
                <a:path w="778" h="593" extrusionOk="0">
                  <a:moveTo>
                    <a:pt x="777" y="1"/>
                  </a:moveTo>
                  <a:lnTo>
                    <a:pt x="1" y="407"/>
                  </a:lnTo>
                  <a:lnTo>
                    <a:pt x="1" y="592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04" name="Google Shape;20104;p69"/>
            <p:cNvSpPr/>
            <p:nvPr/>
          </p:nvSpPr>
          <p:spPr>
            <a:xfrm>
              <a:off x="5442250" y="2219750"/>
              <a:ext cx="97075" cy="55475"/>
            </a:xfrm>
            <a:custGeom>
              <a:avLst/>
              <a:gdLst/>
              <a:ahLst/>
              <a:cxnLst/>
              <a:rect l="l" t="t" r="r" b="b"/>
              <a:pathLst>
                <a:path w="3883" h="2219" extrusionOk="0">
                  <a:moveTo>
                    <a:pt x="740" y="0"/>
                  </a:moveTo>
                  <a:lnTo>
                    <a:pt x="0" y="407"/>
                  </a:lnTo>
                  <a:lnTo>
                    <a:pt x="3106" y="2218"/>
                  </a:lnTo>
                  <a:lnTo>
                    <a:pt x="3882" y="1812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05" name="Google Shape;20105;p69"/>
            <p:cNvSpPr/>
            <p:nvPr/>
          </p:nvSpPr>
          <p:spPr>
            <a:xfrm>
              <a:off x="5438550" y="2193075"/>
              <a:ext cx="31450" cy="34450"/>
            </a:xfrm>
            <a:custGeom>
              <a:avLst/>
              <a:gdLst/>
              <a:ahLst/>
              <a:cxnLst/>
              <a:rect l="l" t="t" r="r" b="b"/>
              <a:pathLst>
                <a:path w="1258" h="1378" extrusionOk="0">
                  <a:moveTo>
                    <a:pt x="895" y="0"/>
                  </a:moveTo>
                  <a:cubicBezTo>
                    <a:pt x="688" y="0"/>
                    <a:pt x="438" y="178"/>
                    <a:pt x="259" y="476"/>
                  </a:cubicBezTo>
                  <a:cubicBezTo>
                    <a:pt x="0" y="845"/>
                    <a:pt x="74" y="1215"/>
                    <a:pt x="259" y="1326"/>
                  </a:cubicBezTo>
                  <a:cubicBezTo>
                    <a:pt x="311" y="1361"/>
                    <a:pt x="369" y="1377"/>
                    <a:pt x="431" y="1377"/>
                  </a:cubicBezTo>
                  <a:cubicBezTo>
                    <a:pt x="631" y="1377"/>
                    <a:pt x="866" y="1202"/>
                    <a:pt x="1036" y="919"/>
                  </a:cubicBezTo>
                  <a:cubicBezTo>
                    <a:pt x="1257" y="550"/>
                    <a:pt x="1257" y="180"/>
                    <a:pt x="1036" y="32"/>
                  </a:cubicBezTo>
                  <a:cubicBezTo>
                    <a:pt x="992" y="10"/>
                    <a:pt x="945" y="0"/>
                    <a:pt x="895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06" name="Google Shape;20106;p69"/>
            <p:cNvSpPr/>
            <p:nvPr/>
          </p:nvSpPr>
          <p:spPr>
            <a:xfrm>
              <a:off x="5442250" y="2193300"/>
              <a:ext cx="98000" cy="78225"/>
            </a:xfrm>
            <a:custGeom>
              <a:avLst/>
              <a:gdLst/>
              <a:ahLst/>
              <a:cxnLst/>
              <a:rect l="l" t="t" r="r" b="b"/>
              <a:pathLst>
                <a:path w="3920" h="3129" extrusionOk="0">
                  <a:moveTo>
                    <a:pt x="852" y="1"/>
                  </a:moveTo>
                  <a:cubicBezTo>
                    <a:pt x="774" y="1"/>
                    <a:pt x="672" y="27"/>
                    <a:pt x="555" y="97"/>
                  </a:cubicBezTo>
                  <a:cubicBezTo>
                    <a:pt x="296" y="282"/>
                    <a:pt x="0" y="689"/>
                    <a:pt x="0" y="1058"/>
                  </a:cubicBezTo>
                  <a:cubicBezTo>
                    <a:pt x="0" y="1243"/>
                    <a:pt x="111" y="1391"/>
                    <a:pt x="185" y="1428"/>
                  </a:cubicBezTo>
                  <a:lnTo>
                    <a:pt x="3143" y="3129"/>
                  </a:lnTo>
                  <a:lnTo>
                    <a:pt x="3919" y="1761"/>
                  </a:lnTo>
                  <a:lnTo>
                    <a:pt x="962" y="23"/>
                  </a:lnTo>
                  <a:cubicBezTo>
                    <a:pt x="934" y="9"/>
                    <a:pt x="897" y="1"/>
                    <a:pt x="852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07" name="Google Shape;20107;p69"/>
            <p:cNvSpPr/>
            <p:nvPr/>
          </p:nvSpPr>
          <p:spPr>
            <a:xfrm>
              <a:off x="5516175" y="2236025"/>
              <a:ext cx="30525" cy="35900"/>
            </a:xfrm>
            <a:custGeom>
              <a:avLst/>
              <a:gdLst/>
              <a:ahLst/>
              <a:cxnLst/>
              <a:rect l="l" t="t" r="r" b="b"/>
              <a:pathLst>
                <a:path w="1221" h="1436" extrusionOk="0">
                  <a:moveTo>
                    <a:pt x="794" y="0"/>
                  </a:moveTo>
                  <a:cubicBezTo>
                    <a:pt x="718" y="0"/>
                    <a:pt x="637" y="28"/>
                    <a:pt x="556" y="89"/>
                  </a:cubicBezTo>
                  <a:cubicBezTo>
                    <a:pt x="297" y="273"/>
                    <a:pt x="1" y="680"/>
                    <a:pt x="1" y="1050"/>
                  </a:cubicBezTo>
                  <a:cubicBezTo>
                    <a:pt x="1" y="1235"/>
                    <a:pt x="112" y="1383"/>
                    <a:pt x="186" y="1420"/>
                  </a:cubicBezTo>
                  <a:lnTo>
                    <a:pt x="223" y="1420"/>
                  </a:lnTo>
                  <a:cubicBezTo>
                    <a:pt x="297" y="1420"/>
                    <a:pt x="387" y="1436"/>
                    <a:pt x="472" y="1436"/>
                  </a:cubicBezTo>
                  <a:cubicBezTo>
                    <a:pt x="514" y="1436"/>
                    <a:pt x="556" y="1432"/>
                    <a:pt x="592" y="1420"/>
                  </a:cubicBezTo>
                  <a:lnTo>
                    <a:pt x="666" y="1420"/>
                  </a:lnTo>
                  <a:cubicBezTo>
                    <a:pt x="777" y="1383"/>
                    <a:pt x="925" y="1198"/>
                    <a:pt x="1073" y="1013"/>
                  </a:cubicBezTo>
                  <a:cubicBezTo>
                    <a:pt x="1147" y="791"/>
                    <a:pt x="1221" y="606"/>
                    <a:pt x="1221" y="421"/>
                  </a:cubicBezTo>
                  <a:lnTo>
                    <a:pt x="1221" y="347"/>
                  </a:lnTo>
                  <a:cubicBezTo>
                    <a:pt x="1147" y="237"/>
                    <a:pt x="1073" y="89"/>
                    <a:pt x="962" y="52"/>
                  </a:cubicBezTo>
                  <a:cubicBezTo>
                    <a:pt x="912" y="18"/>
                    <a:pt x="855" y="0"/>
                    <a:pt x="794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08" name="Google Shape;20108;p69"/>
            <p:cNvSpPr/>
            <p:nvPr/>
          </p:nvSpPr>
          <p:spPr>
            <a:xfrm>
              <a:off x="5486600" y="2214200"/>
              <a:ext cx="15750" cy="6950"/>
            </a:xfrm>
            <a:custGeom>
              <a:avLst/>
              <a:gdLst/>
              <a:ahLst/>
              <a:cxnLst/>
              <a:rect l="l" t="t" r="r" b="b"/>
              <a:pathLst>
                <a:path w="630" h="278" extrusionOk="0">
                  <a:moveTo>
                    <a:pt x="1" y="0"/>
                  </a:moveTo>
                  <a:lnTo>
                    <a:pt x="1" y="111"/>
                  </a:lnTo>
                  <a:cubicBezTo>
                    <a:pt x="1" y="185"/>
                    <a:pt x="1" y="222"/>
                    <a:pt x="75" y="222"/>
                  </a:cubicBezTo>
                  <a:cubicBezTo>
                    <a:pt x="149" y="259"/>
                    <a:pt x="232" y="278"/>
                    <a:pt x="315" y="278"/>
                  </a:cubicBezTo>
                  <a:cubicBezTo>
                    <a:pt x="398" y="278"/>
                    <a:pt x="482" y="259"/>
                    <a:pt x="555" y="222"/>
                  </a:cubicBezTo>
                  <a:cubicBezTo>
                    <a:pt x="592" y="148"/>
                    <a:pt x="629" y="111"/>
                    <a:pt x="629" y="74"/>
                  </a:cubicBezTo>
                  <a:lnTo>
                    <a:pt x="629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09" name="Google Shape;20109;p69"/>
            <p:cNvSpPr/>
            <p:nvPr/>
          </p:nvSpPr>
          <p:spPr>
            <a:xfrm>
              <a:off x="5484750" y="2208425"/>
              <a:ext cx="18525" cy="10650"/>
            </a:xfrm>
            <a:custGeom>
              <a:avLst/>
              <a:gdLst/>
              <a:ahLst/>
              <a:cxnLst/>
              <a:rect l="l" t="t" r="r" b="b"/>
              <a:pathLst>
                <a:path w="741" h="426" extrusionOk="0">
                  <a:moveTo>
                    <a:pt x="389" y="0"/>
                  </a:moveTo>
                  <a:cubicBezTo>
                    <a:pt x="306" y="0"/>
                    <a:pt x="223" y="28"/>
                    <a:pt x="149" y="84"/>
                  </a:cubicBezTo>
                  <a:cubicBezTo>
                    <a:pt x="1" y="157"/>
                    <a:pt x="1" y="268"/>
                    <a:pt x="149" y="342"/>
                  </a:cubicBezTo>
                  <a:cubicBezTo>
                    <a:pt x="223" y="398"/>
                    <a:pt x="306" y="425"/>
                    <a:pt x="389" y="425"/>
                  </a:cubicBezTo>
                  <a:cubicBezTo>
                    <a:pt x="472" y="425"/>
                    <a:pt x="556" y="398"/>
                    <a:pt x="629" y="342"/>
                  </a:cubicBezTo>
                  <a:cubicBezTo>
                    <a:pt x="740" y="268"/>
                    <a:pt x="740" y="157"/>
                    <a:pt x="629" y="84"/>
                  </a:cubicBezTo>
                  <a:cubicBezTo>
                    <a:pt x="556" y="28"/>
                    <a:pt x="472" y="0"/>
                    <a:pt x="389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10" name="Google Shape;20110;p69"/>
            <p:cNvSpPr/>
            <p:nvPr/>
          </p:nvSpPr>
          <p:spPr>
            <a:xfrm>
              <a:off x="5487525" y="2214200"/>
              <a:ext cx="12975" cy="2575"/>
            </a:xfrm>
            <a:custGeom>
              <a:avLst/>
              <a:gdLst/>
              <a:ahLst/>
              <a:cxnLst/>
              <a:rect l="l" t="t" r="r" b="b"/>
              <a:pathLst>
                <a:path w="519" h="103" extrusionOk="0">
                  <a:moveTo>
                    <a:pt x="1" y="0"/>
                  </a:moveTo>
                  <a:cubicBezTo>
                    <a:pt x="1" y="37"/>
                    <a:pt x="38" y="74"/>
                    <a:pt x="38" y="74"/>
                  </a:cubicBezTo>
                  <a:cubicBezTo>
                    <a:pt x="93" y="93"/>
                    <a:pt x="167" y="102"/>
                    <a:pt x="237" y="102"/>
                  </a:cubicBezTo>
                  <a:cubicBezTo>
                    <a:pt x="306" y="102"/>
                    <a:pt x="371" y="93"/>
                    <a:pt x="408" y="74"/>
                  </a:cubicBezTo>
                  <a:cubicBezTo>
                    <a:pt x="445" y="74"/>
                    <a:pt x="518" y="37"/>
                    <a:pt x="518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11" name="Google Shape;20111;p69"/>
            <p:cNvSpPr/>
            <p:nvPr/>
          </p:nvSpPr>
          <p:spPr>
            <a:xfrm>
              <a:off x="5487525" y="2209800"/>
              <a:ext cx="13900" cy="6975"/>
            </a:xfrm>
            <a:custGeom>
              <a:avLst/>
              <a:gdLst/>
              <a:ahLst/>
              <a:cxnLst/>
              <a:rect l="l" t="t" r="r" b="b"/>
              <a:pathLst>
                <a:path w="556" h="279" extrusionOk="0">
                  <a:moveTo>
                    <a:pt x="274" y="1"/>
                  </a:moveTo>
                  <a:cubicBezTo>
                    <a:pt x="204" y="1"/>
                    <a:pt x="130" y="10"/>
                    <a:pt x="75" y="29"/>
                  </a:cubicBezTo>
                  <a:cubicBezTo>
                    <a:pt x="1" y="65"/>
                    <a:pt x="1" y="213"/>
                    <a:pt x="75" y="250"/>
                  </a:cubicBezTo>
                  <a:cubicBezTo>
                    <a:pt x="130" y="269"/>
                    <a:pt x="204" y="278"/>
                    <a:pt x="274" y="278"/>
                  </a:cubicBezTo>
                  <a:cubicBezTo>
                    <a:pt x="343" y="278"/>
                    <a:pt x="408" y="269"/>
                    <a:pt x="445" y="250"/>
                  </a:cubicBezTo>
                  <a:cubicBezTo>
                    <a:pt x="555" y="213"/>
                    <a:pt x="555" y="102"/>
                    <a:pt x="445" y="29"/>
                  </a:cubicBezTo>
                  <a:cubicBezTo>
                    <a:pt x="408" y="10"/>
                    <a:pt x="343" y="1"/>
                    <a:pt x="27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12" name="Google Shape;20112;p69"/>
            <p:cNvSpPr/>
            <p:nvPr/>
          </p:nvSpPr>
          <p:spPr>
            <a:xfrm>
              <a:off x="5470900" y="2212800"/>
              <a:ext cx="12950" cy="34700"/>
            </a:xfrm>
            <a:custGeom>
              <a:avLst/>
              <a:gdLst/>
              <a:ahLst/>
              <a:cxnLst/>
              <a:rect l="l" t="t" r="r" b="b"/>
              <a:pathLst>
                <a:path w="518" h="1388" extrusionOk="0">
                  <a:moveTo>
                    <a:pt x="407" y="1"/>
                  </a:moveTo>
                  <a:cubicBezTo>
                    <a:pt x="387" y="1"/>
                    <a:pt x="368" y="10"/>
                    <a:pt x="351" y="29"/>
                  </a:cubicBezTo>
                  <a:lnTo>
                    <a:pt x="351" y="29"/>
                  </a:lnTo>
                  <a:cubicBezTo>
                    <a:pt x="361" y="26"/>
                    <a:pt x="370" y="24"/>
                    <a:pt x="380" y="24"/>
                  </a:cubicBezTo>
                  <a:cubicBezTo>
                    <a:pt x="399" y="24"/>
                    <a:pt x="419" y="32"/>
                    <a:pt x="444" y="56"/>
                  </a:cubicBezTo>
                  <a:cubicBezTo>
                    <a:pt x="481" y="93"/>
                    <a:pt x="518" y="130"/>
                    <a:pt x="518" y="241"/>
                  </a:cubicBezTo>
                  <a:cubicBezTo>
                    <a:pt x="518" y="130"/>
                    <a:pt x="518" y="93"/>
                    <a:pt x="481" y="56"/>
                  </a:cubicBezTo>
                  <a:cubicBezTo>
                    <a:pt x="463" y="19"/>
                    <a:pt x="435" y="1"/>
                    <a:pt x="407" y="1"/>
                  </a:cubicBezTo>
                  <a:close/>
                  <a:moveTo>
                    <a:pt x="351" y="29"/>
                  </a:moveTo>
                  <a:cubicBezTo>
                    <a:pt x="324" y="38"/>
                    <a:pt x="296" y="56"/>
                    <a:pt x="259" y="56"/>
                  </a:cubicBezTo>
                  <a:cubicBezTo>
                    <a:pt x="111" y="130"/>
                    <a:pt x="0" y="315"/>
                    <a:pt x="0" y="500"/>
                  </a:cubicBezTo>
                  <a:lnTo>
                    <a:pt x="111" y="1387"/>
                  </a:lnTo>
                  <a:lnTo>
                    <a:pt x="111" y="463"/>
                  </a:lnTo>
                  <a:cubicBezTo>
                    <a:pt x="111" y="315"/>
                    <a:pt x="185" y="130"/>
                    <a:pt x="333" y="56"/>
                  </a:cubicBezTo>
                  <a:cubicBezTo>
                    <a:pt x="339" y="46"/>
                    <a:pt x="345" y="36"/>
                    <a:pt x="351" y="29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13" name="Google Shape;20113;p69"/>
            <p:cNvSpPr/>
            <p:nvPr/>
          </p:nvSpPr>
          <p:spPr>
            <a:xfrm>
              <a:off x="5480150" y="2217425"/>
              <a:ext cx="11100" cy="34700"/>
            </a:xfrm>
            <a:custGeom>
              <a:avLst/>
              <a:gdLst/>
              <a:ahLst/>
              <a:cxnLst/>
              <a:rect l="l" t="t" r="r" b="b"/>
              <a:pathLst>
                <a:path w="444" h="1388" extrusionOk="0">
                  <a:moveTo>
                    <a:pt x="356" y="1"/>
                  </a:moveTo>
                  <a:cubicBezTo>
                    <a:pt x="334" y="1"/>
                    <a:pt x="317" y="17"/>
                    <a:pt x="300" y="49"/>
                  </a:cubicBezTo>
                  <a:lnTo>
                    <a:pt x="300" y="49"/>
                  </a:lnTo>
                  <a:cubicBezTo>
                    <a:pt x="328" y="39"/>
                    <a:pt x="353" y="23"/>
                    <a:pt x="379" y="23"/>
                  </a:cubicBezTo>
                  <a:cubicBezTo>
                    <a:pt x="399" y="23"/>
                    <a:pt x="419" y="32"/>
                    <a:pt x="444" y="56"/>
                  </a:cubicBezTo>
                  <a:cubicBezTo>
                    <a:pt x="407" y="19"/>
                    <a:pt x="379" y="1"/>
                    <a:pt x="356" y="1"/>
                  </a:cubicBezTo>
                  <a:close/>
                  <a:moveTo>
                    <a:pt x="300" y="49"/>
                  </a:moveTo>
                  <a:cubicBezTo>
                    <a:pt x="287" y="53"/>
                    <a:pt x="274" y="56"/>
                    <a:pt x="259" y="56"/>
                  </a:cubicBezTo>
                  <a:cubicBezTo>
                    <a:pt x="111" y="130"/>
                    <a:pt x="0" y="315"/>
                    <a:pt x="0" y="500"/>
                  </a:cubicBezTo>
                  <a:lnTo>
                    <a:pt x="74" y="1387"/>
                  </a:lnTo>
                  <a:lnTo>
                    <a:pt x="74" y="463"/>
                  </a:lnTo>
                  <a:cubicBezTo>
                    <a:pt x="74" y="315"/>
                    <a:pt x="148" y="130"/>
                    <a:pt x="296" y="56"/>
                  </a:cubicBezTo>
                  <a:cubicBezTo>
                    <a:pt x="297" y="54"/>
                    <a:pt x="298" y="51"/>
                    <a:pt x="300" y="49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14" name="Google Shape;20114;p69"/>
            <p:cNvSpPr/>
            <p:nvPr/>
          </p:nvSpPr>
          <p:spPr>
            <a:xfrm>
              <a:off x="5473675" y="2224375"/>
              <a:ext cx="8350" cy="5550"/>
            </a:xfrm>
            <a:custGeom>
              <a:avLst/>
              <a:gdLst/>
              <a:ahLst/>
              <a:cxnLst/>
              <a:rect l="l" t="t" r="r" b="b"/>
              <a:pathLst>
                <a:path w="334" h="222" extrusionOk="0">
                  <a:moveTo>
                    <a:pt x="333" y="222"/>
                  </a:moveTo>
                  <a:lnTo>
                    <a:pt x="333" y="222"/>
                  </a:lnTo>
                  <a:cubicBezTo>
                    <a:pt x="333" y="222"/>
                    <a:pt x="333" y="185"/>
                    <a:pt x="333" y="22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33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15" name="Google Shape;20115;p69"/>
            <p:cNvSpPr/>
            <p:nvPr/>
          </p:nvSpPr>
          <p:spPr>
            <a:xfrm>
              <a:off x="5473675" y="222805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3"/>
                  </a:moveTo>
                  <a:cubicBezTo>
                    <a:pt x="333" y="223"/>
                    <a:pt x="333" y="186"/>
                    <a:pt x="333" y="223"/>
                  </a:cubicBezTo>
                  <a:cubicBezTo>
                    <a:pt x="333" y="186"/>
                    <a:pt x="333" y="186"/>
                    <a:pt x="333" y="223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16" name="Google Shape;20116;p69"/>
            <p:cNvSpPr/>
            <p:nvPr/>
          </p:nvSpPr>
          <p:spPr>
            <a:xfrm>
              <a:off x="5473675" y="222990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3"/>
                  </a:moveTo>
                  <a:lnTo>
                    <a:pt x="333" y="223"/>
                  </a:lnTo>
                  <a:lnTo>
                    <a:pt x="333" y="22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17" name="Google Shape;20117;p69"/>
            <p:cNvSpPr/>
            <p:nvPr/>
          </p:nvSpPr>
          <p:spPr>
            <a:xfrm>
              <a:off x="5473675" y="223360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3"/>
                  </a:moveTo>
                  <a:lnTo>
                    <a:pt x="333" y="223"/>
                  </a:lnTo>
                  <a:cubicBezTo>
                    <a:pt x="333" y="186"/>
                    <a:pt x="333" y="186"/>
                    <a:pt x="333" y="223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3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18" name="Google Shape;20118;p69"/>
            <p:cNvSpPr/>
            <p:nvPr/>
          </p:nvSpPr>
          <p:spPr>
            <a:xfrm>
              <a:off x="5473675" y="2235450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333" y="260"/>
                  </a:moveTo>
                  <a:lnTo>
                    <a:pt x="333" y="260"/>
                  </a:lnTo>
                  <a:lnTo>
                    <a:pt x="333" y="26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6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19" name="Google Shape;20119;p69"/>
            <p:cNvSpPr/>
            <p:nvPr/>
          </p:nvSpPr>
          <p:spPr>
            <a:xfrm>
              <a:off x="5473675" y="223915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2"/>
                  </a:moveTo>
                  <a:lnTo>
                    <a:pt x="333" y="222"/>
                  </a:lnTo>
                  <a:cubicBezTo>
                    <a:pt x="333" y="185"/>
                    <a:pt x="333" y="185"/>
                    <a:pt x="333" y="222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20" name="Google Shape;20120;p69"/>
            <p:cNvSpPr/>
            <p:nvPr/>
          </p:nvSpPr>
          <p:spPr>
            <a:xfrm>
              <a:off x="5473675" y="224192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333" y="222"/>
                  </a:moveTo>
                  <a:lnTo>
                    <a:pt x="333" y="222"/>
                  </a:lnTo>
                  <a:lnTo>
                    <a:pt x="333" y="22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33" y="222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21" name="Google Shape;20121;p69"/>
            <p:cNvSpPr/>
            <p:nvPr/>
          </p:nvSpPr>
          <p:spPr>
            <a:xfrm>
              <a:off x="5502325" y="2261325"/>
              <a:ext cx="3725" cy="5575"/>
            </a:xfrm>
            <a:custGeom>
              <a:avLst/>
              <a:gdLst/>
              <a:ahLst/>
              <a:cxnLst/>
              <a:rect l="l" t="t" r="r" b="b"/>
              <a:pathLst>
                <a:path w="149" h="223" extrusionOk="0">
                  <a:moveTo>
                    <a:pt x="0" y="1"/>
                  </a:moveTo>
                  <a:lnTo>
                    <a:pt x="0" y="149"/>
                  </a:lnTo>
                  <a:lnTo>
                    <a:pt x="111" y="223"/>
                  </a:lnTo>
                  <a:lnTo>
                    <a:pt x="148" y="149"/>
                  </a:lnTo>
                  <a:lnTo>
                    <a:pt x="111" y="75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22" name="Google Shape;20122;p69"/>
            <p:cNvSpPr/>
            <p:nvPr/>
          </p:nvSpPr>
          <p:spPr>
            <a:xfrm>
              <a:off x="5505100" y="2262250"/>
              <a:ext cx="2800" cy="4650"/>
            </a:xfrm>
            <a:custGeom>
              <a:avLst/>
              <a:gdLst/>
              <a:ahLst/>
              <a:cxnLst/>
              <a:rect l="l" t="t" r="r" b="b"/>
              <a:pathLst>
                <a:path w="112" h="186" extrusionOk="0">
                  <a:moveTo>
                    <a:pt x="0" y="1"/>
                  </a:moveTo>
                  <a:lnTo>
                    <a:pt x="0" y="186"/>
                  </a:lnTo>
                  <a:lnTo>
                    <a:pt x="111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23" name="Google Shape;20123;p69"/>
            <p:cNvSpPr/>
            <p:nvPr/>
          </p:nvSpPr>
          <p:spPr>
            <a:xfrm>
              <a:off x="5455175" y="2234525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" y="1"/>
                  </a:moveTo>
                  <a:lnTo>
                    <a:pt x="1" y="149"/>
                  </a:lnTo>
                  <a:lnTo>
                    <a:pt x="149" y="186"/>
                  </a:lnTo>
                  <a:lnTo>
                    <a:pt x="149" y="149"/>
                  </a:lnTo>
                  <a:lnTo>
                    <a:pt x="149" y="112"/>
                  </a:lnTo>
                  <a:lnTo>
                    <a:pt x="149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24" name="Google Shape;20124;p69"/>
            <p:cNvSpPr/>
            <p:nvPr/>
          </p:nvSpPr>
          <p:spPr>
            <a:xfrm>
              <a:off x="5458875" y="2235450"/>
              <a:ext cx="2800" cy="3725"/>
            </a:xfrm>
            <a:custGeom>
              <a:avLst/>
              <a:gdLst/>
              <a:ahLst/>
              <a:cxnLst/>
              <a:rect l="l" t="t" r="r" b="b"/>
              <a:pathLst>
                <a:path w="112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12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25" name="Google Shape;20125;p69"/>
            <p:cNvSpPr/>
            <p:nvPr/>
          </p:nvSpPr>
          <p:spPr>
            <a:xfrm>
              <a:off x="5313775" y="2257650"/>
              <a:ext cx="191350" cy="110000"/>
            </a:xfrm>
            <a:custGeom>
              <a:avLst/>
              <a:gdLst/>
              <a:ahLst/>
              <a:cxnLst/>
              <a:rect l="l" t="t" r="r" b="b"/>
              <a:pathLst>
                <a:path w="7654" h="4400" extrusionOk="0">
                  <a:moveTo>
                    <a:pt x="4141" y="0"/>
                  </a:moveTo>
                  <a:lnTo>
                    <a:pt x="0" y="2366"/>
                  </a:lnTo>
                  <a:lnTo>
                    <a:pt x="3513" y="4400"/>
                  </a:lnTo>
                  <a:lnTo>
                    <a:pt x="7653" y="2033"/>
                  </a:lnTo>
                  <a:lnTo>
                    <a:pt x="414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26" name="Google Shape;20126;p69"/>
            <p:cNvSpPr/>
            <p:nvPr/>
          </p:nvSpPr>
          <p:spPr>
            <a:xfrm>
              <a:off x="5321175" y="2210500"/>
              <a:ext cx="176550" cy="101700"/>
            </a:xfrm>
            <a:custGeom>
              <a:avLst/>
              <a:gdLst/>
              <a:ahLst/>
              <a:cxnLst/>
              <a:rect l="l" t="t" r="r" b="b"/>
              <a:pathLst>
                <a:path w="7062" h="4068" extrusionOk="0">
                  <a:moveTo>
                    <a:pt x="3845" y="1"/>
                  </a:moveTo>
                  <a:lnTo>
                    <a:pt x="0" y="2182"/>
                  </a:lnTo>
                  <a:lnTo>
                    <a:pt x="3291" y="4067"/>
                  </a:lnTo>
                  <a:lnTo>
                    <a:pt x="7062" y="1849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27" name="Google Shape;20127;p69"/>
            <p:cNvSpPr/>
            <p:nvPr/>
          </p:nvSpPr>
          <p:spPr>
            <a:xfrm>
              <a:off x="5321175" y="2265025"/>
              <a:ext cx="82275" cy="98925"/>
            </a:xfrm>
            <a:custGeom>
              <a:avLst/>
              <a:gdLst/>
              <a:ahLst/>
              <a:cxnLst/>
              <a:rect l="l" t="t" r="r" b="b"/>
              <a:pathLst>
                <a:path w="3291" h="3957" extrusionOk="0">
                  <a:moveTo>
                    <a:pt x="0" y="1"/>
                  </a:moveTo>
                  <a:lnTo>
                    <a:pt x="0" y="2071"/>
                  </a:lnTo>
                  <a:lnTo>
                    <a:pt x="3291" y="3957"/>
                  </a:lnTo>
                  <a:lnTo>
                    <a:pt x="3291" y="18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28" name="Google Shape;20128;p69"/>
            <p:cNvSpPr/>
            <p:nvPr/>
          </p:nvSpPr>
          <p:spPr>
            <a:xfrm>
              <a:off x="5331325" y="22798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1" y="333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333"/>
                  </a:lnTo>
                  <a:lnTo>
                    <a:pt x="1073" y="962"/>
                  </a:lnTo>
                  <a:lnTo>
                    <a:pt x="1073" y="962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29" name="Google Shape;20129;p69"/>
            <p:cNvSpPr/>
            <p:nvPr/>
          </p:nvSpPr>
          <p:spPr>
            <a:xfrm>
              <a:off x="5331325" y="2279825"/>
              <a:ext cx="26825" cy="24050"/>
            </a:xfrm>
            <a:custGeom>
              <a:avLst/>
              <a:gdLst/>
              <a:ahLst/>
              <a:cxnLst/>
              <a:rect l="l" t="t" r="r" b="b"/>
              <a:pathLst>
                <a:path w="1073" h="962" extrusionOk="0">
                  <a:moveTo>
                    <a:pt x="1" y="0"/>
                  </a:moveTo>
                  <a:lnTo>
                    <a:pt x="1" y="333"/>
                  </a:lnTo>
                  <a:lnTo>
                    <a:pt x="1073" y="962"/>
                  </a:lnTo>
                  <a:lnTo>
                    <a:pt x="1073" y="925"/>
                  </a:lnTo>
                  <a:lnTo>
                    <a:pt x="38" y="333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30" name="Google Shape;20130;p69"/>
            <p:cNvSpPr/>
            <p:nvPr/>
          </p:nvSpPr>
          <p:spPr>
            <a:xfrm>
              <a:off x="5332250" y="2280750"/>
              <a:ext cx="25900" cy="22200"/>
            </a:xfrm>
            <a:custGeom>
              <a:avLst/>
              <a:gdLst/>
              <a:ahLst/>
              <a:cxnLst/>
              <a:rect l="l" t="t" r="r" b="b"/>
              <a:pathLst>
                <a:path w="1036" h="888" extrusionOk="0">
                  <a:moveTo>
                    <a:pt x="1" y="0"/>
                  </a:moveTo>
                  <a:lnTo>
                    <a:pt x="1" y="296"/>
                  </a:lnTo>
                  <a:lnTo>
                    <a:pt x="1036" y="888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31" name="Google Shape;20131;p69"/>
            <p:cNvSpPr/>
            <p:nvPr/>
          </p:nvSpPr>
          <p:spPr>
            <a:xfrm>
              <a:off x="5340575" y="228537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32" name="Google Shape;20132;p69"/>
            <p:cNvSpPr/>
            <p:nvPr/>
          </p:nvSpPr>
          <p:spPr>
            <a:xfrm>
              <a:off x="5349825" y="22909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4"/>
                  </a:lnTo>
                  <a:lnTo>
                    <a:pt x="37" y="33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33" name="Google Shape;20133;p69"/>
            <p:cNvSpPr/>
            <p:nvPr/>
          </p:nvSpPr>
          <p:spPr>
            <a:xfrm>
              <a:off x="5331325" y="227982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" y="296"/>
                  </a:moveTo>
                  <a:lnTo>
                    <a:pt x="1" y="333"/>
                  </a:lnTo>
                  <a:lnTo>
                    <a:pt x="371" y="555"/>
                  </a:lnTo>
                  <a:lnTo>
                    <a:pt x="740" y="757"/>
                  </a:lnTo>
                  <a:lnTo>
                    <a:pt x="740" y="777"/>
                  </a:lnTo>
                  <a:lnTo>
                    <a:pt x="1073" y="962"/>
                  </a:lnTo>
                  <a:lnTo>
                    <a:pt x="1073" y="939"/>
                  </a:lnTo>
                  <a:lnTo>
                    <a:pt x="777" y="762"/>
                  </a:lnTo>
                  <a:lnTo>
                    <a:pt x="777" y="762"/>
                  </a:lnTo>
                  <a:lnTo>
                    <a:pt x="777" y="464"/>
                  </a:lnTo>
                  <a:lnTo>
                    <a:pt x="777" y="464"/>
                  </a:lnTo>
                  <a:lnTo>
                    <a:pt x="740" y="444"/>
                  </a:lnTo>
                  <a:lnTo>
                    <a:pt x="740" y="740"/>
                  </a:lnTo>
                  <a:lnTo>
                    <a:pt x="740" y="740"/>
                  </a:lnTo>
                  <a:lnTo>
                    <a:pt x="1" y="296"/>
                  </a:lnTo>
                  <a:close/>
                  <a:moveTo>
                    <a:pt x="1" y="0"/>
                  </a:moveTo>
                  <a:lnTo>
                    <a:pt x="371" y="222"/>
                  </a:lnTo>
                  <a:lnTo>
                    <a:pt x="777" y="444"/>
                  </a:lnTo>
                  <a:lnTo>
                    <a:pt x="777" y="464"/>
                  </a:lnTo>
                  <a:lnTo>
                    <a:pt x="777" y="464"/>
                  </a:lnTo>
                  <a:lnTo>
                    <a:pt x="1073" y="629"/>
                  </a:lnTo>
                  <a:lnTo>
                    <a:pt x="1073" y="939"/>
                  </a:lnTo>
                  <a:lnTo>
                    <a:pt x="1110" y="962"/>
                  </a:lnTo>
                  <a:lnTo>
                    <a:pt x="1110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34" name="Google Shape;20134;p69"/>
            <p:cNvSpPr/>
            <p:nvPr/>
          </p:nvSpPr>
          <p:spPr>
            <a:xfrm>
              <a:off x="5330400" y="2279825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0"/>
                  </a:moveTo>
                  <a:lnTo>
                    <a:pt x="1" y="0"/>
                  </a:lnTo>
                  <a:lnTo>
                    <a:pt x="1" y="370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35" name="Google Shape;20135;p69"/>
            <p:cNvSpPr/>
            <p:nvPr/>
          </p:nvSpPr>
          <p:spPr>
            <a:xfrm>
              <a:off x="5330400" y="228815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" y="0"/>
                  </a:moveTo>
                  <a:lnTo>
                    <a:pt x="1" y="37"/>
                  </a:lnTo>
                  <a:lnTo>
                    <a:pt x="1110" y="666"/>
                  </a:lnTo>
                  <a:lnTo>
                    <a:pt x="1147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36" name="Google Shape;20136;p69"/>
            <p:cNvSpPr/>
            <p:nvPr/>
          </p:nvSpPr>
          <p:spPr>
            <a:xfrm>
              <a:off x="5330400" y="2279825"/>
              <a:ext cx="28675" cy="15725"/>
            </a:xfrm>
            <a:custGeom>
              <a:avLst/>
              <a:gdLst/>
              <a:ahLst/>
              <a:cxnLst/>
              <a:rect l="l" t="t" r="r" b="b"/>
              <a:pathLst>
                <a:path w="1147" h="629" extrusionOk="0">
                  <a:moveTo>
                    <a:pt x="1" y="0"/>
                  </a:moveTo>
                  <a:lnTo>
                    <a:pt x="1110" y="629"/>
                  </a:lnTo>
                  <a:lnTo>
                    <a:pt x="1147" y="6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37" name="Google Shape;20137;p69"/>
            <p:cNvSpPr/>
            <p:nvPr/>
          </p:nvSpPr>
          <p:spPr>
            <a:xfrm>
              <a:off x="5358125" y="229552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1"/>
                  </a:lnTo>
                  <a:lnTo>
                    <a:pt x="38" y="33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38" name="Google Shape;20138;p69"/>
            <p:cNvSpPr/>
            <p:nvPr/>
          </p:nvSpPr>
          <p:spPr>
            <a:xfrm>
              <a:off x="5331325" y="2307550"/>
              <a:ext cx="26825" cy="15725"/>
            </a:xfrm>
            <a:custGeom>
              <a:avLst/>
              <a:gdLst/>
              <a:ahLst/>
              <a:cxnLst/>
              <a:rect l="l" t="t" r="r" b="b"/>
              <a:pathLst>
                <a:path w="1073" h="629" extrusionOk="0">
                  <a:moveTo>
                    <a:pt x="1" y="0"/>
                  </a:moveTo>
                  <a:lnTo>
                    <a:pt x="1073" y="629"/>
                  </a:lnTo>
                  <a:lnTo>
                    <a:pt x="1073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39" name="Google Shape;20139;p69"/>
            <p:cNvSpPr/>
            <p:nvPr/>
          </p:nvSpPr>
          <p:spPr>
            <a:xfrm>
              <a:off x="5331325" y="2299225"/>
              <a:ext cx="26825" cy="23125"/>
            </a:xfrm>
            <a:custGeom>
              <a:avLst/>
              <a:gdLst/>
              <a:ahLst/>
              <a:cxnLst/>
              <a:rect l="l" t="t" r="r" b="b"/>
              <a:pathLst>
                <a:path w="1073" h="925" extrusionOk="0">
                  <a:moveTo>
                    <a:pt x="1" y="1"/>
                  </a:moveTo>
                  <a:lnTo>
                    <a:pt x="1" y="333"/>
                  </a:lnTo>
                  <a:lnTo>
                    <a:pt x="1073" y="925"/>
                  </a:lnTo>
                  <a:lnTo>
                    <a:pt x="1073" y="888"/>
                  </a:lnTo>
                  <a:lnTo>
                    <a:pt x="38" y="29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40" name="Google Shape;20140;p69"/>
            <p:cNvSpPr/>
            <p:nvPr/>
          </p:nvSpPr>
          <p:spPr>
            <a:xfrm>
              <a:off x="5332250" y="2300150"/>
              <a:ext cx="25900" cy="21275"/>
            </a:xfrm>
            <a:custGeom>
              <a:avLst/>
              <a:gdLst/>
              <a:ahLst/>
              <a:cxnLst/>
              <a:rect l="l" t="t" r="r" b="b"/>
              <a:pathLst>
                <a:path w="1036" h="851" extrusionOk="0">
                  <a:moveTo>
                    <a:pt x="1" y="1"/>
                  </a:moveTo>
                  <a:lnTo>
                    <a:pt x="1" y="259"/>
                  </a:lnTo>
                  <a:lnTo>
                    <a:pt x="1036" y="851"/>
                  </a:lnTo>
                  <a:lnTo>
                    <a:pt x="1036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41" name="Google Shape;20141;p69"/>
            <p:cNvSpPr/>
            <p:nvPr/>
          </p:nvSpPr>
          <p:spPr>
            <a:xfrm>
              <a:off x="5340575" y="23047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296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42" name="Google Shape;20142;p69"/>
            <p:cNvSpPr/>
            <p:nvPr/>
          </p:nvSpPr>
          <p:spPr>
            <a:xfrm>
              <a:off x="5349825" y="231125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0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43" name="Google Shape;20143;p69"/>
            <p:cNvSpPr/>
            <p:nvPr/>
          </p:nvSpPr>
          <p:spPr>
            <a:xfrm>
              <a:off x="5331325" y="22983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" y="1"/>
                  </a:moveTo>
                  <a:lnTo>
                    <a:pt x="1" y="38"/>
                  </a:lnTo>
                  <a:lnTo>
                    <a:pt x="371" y="260"/>
                  </a:lnTo>
                  <a:lnTo>
                    <a:pt x="371" y="223"/>
                  </a:lnTo>
                  <a:lnTo>
                    <a:pt x="777" y="444"/>
                  </a:lnTo>
                  <a:lnTo>
                    <a:pt x="777" y="539"/>
                  </a:lnTo>
                  <a:lnTo>
                    <a:pt x="777" y="539"/>
                  </a:lnTo>
                  <a:lnTo>
                    <a:pt x="1073" y="703"/>
                  </a:lnTo>
                  <a:lnTo>
                    <a:pt x="1073" y="940"/>
                  </a:lnTo>
                  <a:lnTo>
                    <a:pt x="1073" y="940"/>
                  </a:lnTo>
                  <a:lnTo>
                    <a:pt x="1110" y="962"/>
                  </a:lnTo>
                  <a:lnTo>
                    <a:pt x="1110" y="629"/>
                  </a:lnTo>
                  <a:lnTo>
                    <a:pt x="1" y="1"/>
                  </a:lnTo>
                  <a:close/>
                  <a:moveTo>
                    <a:pt x="1" y="296"/>
                  </a:moveTo>
                  <a:lnTo>
                    <a:pt x="1" y="370"/>
                  </a:lnTo>
                  <a:lnTo>
                    <a:pt x="371" y="592"/>
                  </a:lnTo>
                  <a:lnTo>
                    <a:pt x="371" y="555"/>
                  </a:lnTo>
                  <a:lnTo>
                    <a:pt x="740" y="757"/>
                  </a:lnTo>
                  <a:lnTo>
                    <a:pt x="740" y="814"/>
                  </a:lnTo>
                  <a:lnTo>
                    <a:pt x="1073" y="999"/>
                  </a:lnTo>
                  <a:lnTo>
                    <a:pt x="1073" y="940"/>
                  </a:lnTo>
                  <a:lnTo>
                    <a:pt x="1073" y="940"/>
                  </a:lnTo>
                  <a:lnTo>
                    <a:pt x="777" y="762"/>
                  </a:lnTo>
                  <a:lnTo>
                    <a:pt x="777" y="539"/>
                  </a:lnTo>
                  <a:lnTo>
                    <a:pt x="777" y="539"/>
                  </a:lnTo>
                  <a:lnTo>
                    <a:pt x="740" y="518"/>
                  </a:lnTo>
                  <a:lnTo>
                    <a:pt x="740" y="740"/>
                  </a:lnTo>
                  <a:lnTo>
                    <a:pt x="740" y="740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44" name="Google Shape;20144;p69"/>
            <p:cNvSpPr/>
            <p:nvPr/>
          </p:nvSpPr>
          <p:spPr>
            <a:xfrm>
              <a:off x="5330400" y="22983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8"/>
                  </a:lnTo>
                  <a:lnTo>
                    <a:pt x="1" y="370"/>
                  </a:lnTo>
                  <a:lnTo>
                    <a:pt x="1" y="37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45" name="Google Shape;20145;p69"/>
            <p:cNvSpPr/>
            <p:nvPr/>
          </p:nvSpPr>
          <p:spPr>
            <a:xfrm>
              <a:off x="5330400" y="2307550"/>
              <a:ext cx="28675" cy="15725"/>
            </a:xfrm>
            <a:custGeom>
              <a:avLst/>
              <a:gdLst/>
              <a:ahLst/>
              <a:cxnLst/>
              <a:rect l="l" t="t" r="r" b="b"/>
              <a:pathLst>
                <a:path w="1147" h="629" extrusionOk="0">
                  <a:moveTo>
                    <a:pt x="1" y="0"/>
                  </a:moveTo>
                  <a:lnTo>
                    <a:pt x="1110" y="629"/>
                  </a:lnTo>
                  <a:lnTo>
                    <a:pt x="1147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46" name="Google Shape;20146;p69"/>
            <p:cNvSpPr/>
            <p:nvPr/>
          </p:nvSpPr>
          <p:spPr>
            <a:xfrm>
              <a:off x="5330400" y="2298300"/>
              <a:ext cx="28675" cy="17600"/>
            </a:xfrm>
            <a:custGeom>
              <a:avLst/>
              <a:gdLst/>
              <a:ahLst/>
              <a:cxnLst/>
              <a:rect l="l" t="t" r="r" b="b"/>
              <a:pathLst>
                <a:path w="1147" h="704" extrusionOk="0">
                  <a:moveTo>
                    <a:pt x="38" y="1"/>
                  </a:moveTo>
                  <a:lnTo>
                    <a:pt x="1" y="38"/>
                  </a:lnTo>
                  <a:lnTo>
                    <a:pt x="1110" y="703"/>
                  </a:lnTo>
                  <a:lnTo>
                    <a:pt x="1147" y="62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47" name="Google Shape;20147;p69"/>
            <p:cNvSpPr/>
            <p:nvPr/>
          </p:nvSpPr>
          <p:spPr>
            <a:xfrm>
              <a:off x="5358125" y="2314025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38" y="0"/>
                  </a:moveTo>
                  <a:lnTo>
                    <a:pt x="1" y="74"/>
                  </a:lnTo>
                  <a:lnTo>
                    <a:pt x="1" y="370"/>
                  </a:lnTo>
                  <a:lnTo>
                    <a:pt x="38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48" name="Google Shape;20148;p69"/>
            <p:cNvSpPr/>
            <p:nvPr/>
          </p:nvSpPr>
          <p:spPr>
            <a:xfrm>
              <a:off x="5371075" y="2311250"/>
              <a:ext cx="25900" cy="15725"/>
            </a:xfrm>
            <a:custGeom>
              <a:avLst/>
              <a:gdLst/>
              <a:ahLst/>
              <a:cxnLst/>
              <a:rect l="l" t="t" r="r" b="b"/>
              <a:pathLst>
                <a:path w="1036" h="629" extrusionOk="0">
                  <a:moveTo>
                    <a:pt x="1" y="0"/>
                  </a:moveTo>
                  <a:lnTo>
                    <a:pt x="1036" y="629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49" name="Google Shape;20149;p69"/>
            <p:cNvSpPr/>
            <p:nvPr/>
          </p:nvSpPr>
          <p:spPr>
            <a:xfrm>
              <a:off x="5371075" y="230292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" y="1"/>
                  </a:moveTo>
                  <a:lnTo>
                    <a:pt x="1" y="333"/>
                  </a:lnTo>
                  <a:lnTo>
                    <a:pt x="1036" y="925"/>
                  </a:lnTo>
                  <a:lnTo>
                    <a:pt x="1036" y="888"/>
                  </a:lnTo>
                  <a:lnTo>
                    <a:pt x="38" y="25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50" name="Google Shape;20150;p69"/>
            <p:cNvSpPr/>
            <p:nvPr/>
          </p:nvSpPr>
          <p:spPr>
            <a:xfrm>
              <a:off x="5372000" y="2303850"/>
              <a:ext cx="24975" cy="21275"/>
            </a:xfrm>
            <a:custGeom>
              <a:avLst/>
              <a:gdLst/>
              <a:ahLst/>
              <a:cxnLst/>
              <a:rect l="l" t="t" r="r" b="b"/>
              <a:pathLst>
                <a:path w="999" h="851" extrusionOk="0">
                  <a:moveTo>
                    <a:pt x="1" y="1"/>
                  </a:moveTo>
                  <a:lnTo>
                    <a:pt x="1" y="222"/>
                  </a:lnTo>
                  <a:lnTo>
                    <a:pt x="999" y="851"/>
                  </a:lnTo>
                  <a:lnTo>
                    <a:pt x="999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51" name="Google Shape;20151;p69"/>
            <p:cNvSpPr/>
            <p:nvPr/>
          </p:nvSpPr>
          <p:spPr>
            <a:xfrm>
              <a:off x="5380325" y="23084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296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52" name="Google Shape;20152;p69"/>
            <p:cNvSpPr/>
            <p:nvPr/>
          </p:nvSpPr>
          <p:spPr>
            <a:xfrm>
              <a:off x="5390475" y="231402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53" name="Google Shape;20153;p69"/>
            <p:cNvSpPr/>
            <p:nvPr/>
          </p:nvSpPr>
          <p:spPr>
            <a:xfrm>
              <a:off x="5371075" y="230292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" y="1"/>
                  </a:moveTo>
                  <a:lnTo>
                    <a:pt x="370" y="222"/>
                  </a:lnTo>
                  <a:lnTo>
                    <a:pt x="370" y="210"/>
                  </a:lnTo>
                  <a:lnTo>
                    <a:pt x="370" y="210"/>
                  </a:lnTo>
                  <a:lnTo>
                    <a:pt x="1" y="1"/>
                  </a:lnTo>
                  <a:close/>
                  <a:moveTo>
                    <a:pt x="370" y="185"/>
                  </a:moveTo>
                  <a:lnTo>
                    <a:pt x="370" y="210"/>
                  </a:lnTo>
                  <a:lnTo>
                    <a:pt x="370" y="210"/>
                  </a:lnTo>
                  <a:lnTo>
                    <a:pt x="777" y="441"/>
                  </a:lnTo>
                  <a:lnTo>
                    <a:pt x="777" y="407"/>
                  </a:lnTo>
                  <a:lnTo>
                    <a:pt x="370" y="185"/>
                  </a:lnTo>
                  <a:close/>
                  <a:moveTo>
                    <a:pt x="1" y="296"/>
                  </a:moveTo>
                  <a:lnTo>
                    <a:pt x="1" y="333"/>
                  </a:lnTo>
                  <a:lnTo>
                    <a:pt x="370" y="555"/>
                  </a:lnTo>
                  <a:lnTo>
                    <a:pt x="370" y="518"/>
                  </a:lnTo>
                  <a:lnTo>
                    <a:pt x="1" y="296"/>
                  </a:lnTo>
                  <a:close/>
                  <a:moveTo>
                    <a:pt x="777" y="441"/>
                  </a:moveTo>
                  <a:lnTo>
                    <a:pt x="777" y="444"/>
                  </a:lnTo>
                  <a:lnTo>
                    <a:pt x="1110" y="629"/>
                  </a:lnTo>
                  <a:lnTo>
                    <a:pt x="777" y="441"/>
                  </a:lnTo>
                  <a:close/>
                  <a:moveTo>
                    <a:pt x="370" y="518"/>
                  </a:moveTo>
                  <a:lnTo>
                    <a:pt x="777" y="762"/>
                  </a:lnTo>
                  <a:lnTo>
                    <a:pt x="777" y="740"/>
                  </a:lnTo>
                  <a:lnTo>
                    <a:pt x="370" y="518"/>
                  </a:lnTo>
                  <a:close/>
                  <a:moveTo>
                    <a:pt x="777" y="762"/>
                  </a:moveTo>
                  <a:lnTo>
                    <a:pt x="777" y="777"/>
                  </a:lnTo>
                  <a:lnTo>
                    <a:pt x="1110" y="962"/>
                  </a:lnTo>
                  <a:lnTo>
                    <a:pt x="777" y="7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54" name="Google Shape;20154;p69"/>
            <p:cNvSpPr/>
            <p:nvPr/>
          </p:nvSpPr>
          <p:spPr>
            <a:xfrm>
              <a:off x="5369225" y="23020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8"/>
                  </a:lnTo>
                  <a:lnTo>
                    <a:pt x="1" y="370"/>
                  </a:lnTo>
                  <a:lnTo>
                    <a:pt x="1" y="37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55" name="Google Shape;20155;p69"/>
            <p:cNvSpPr/>
            <p:nvPr/>
          </p:nvSpPr>
          <p:spPr>
            <a:xfrm>
              <a:off x="5369225" y="2311250"/>
              <a:ext cx="29600" cy="15725"/>
            </a:xfrm>
            <a:custGeom>
              <a:avLst/>
              <a:gdLst/>
              <a:ahLst/>
              <a:cxnLst/>
              <a:rect l="l" t="t" r="r" b="b"/>
              <a:pathLst>
                <a:path w="1184" h="629" extrusionOk="0">
                  <a:moveTo>
                    <a:pt x="1" y="0"/>
                  </a:moveTo>
                  <a:lnTo>
                    <a:pt x="1110" y="629"/>
                  </a:lnTo>
                  <a:lnTo>
                    <a:pt x="1184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56" name="Google Shape;20156;p69"/>
            <p:cNvSpPr/>
            <p:nvPr/>
          </p:nvSpPr>
          <p:spPr>
            <a:xfrm>
              <a:off x="5369225" y="2302000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75" y="1"/>
                  </a:moveTo>
                  <a:lnTo>
                    <a:pt x="1" y="38"/>
                  </a:lnTo>
                  <a:lnTo>
                    <a:pt x="1110" y="666"/>
                  </a:lnTo>
                  <a:lnTo>
                    <a:pt x="1184" y="62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57" name="Google Shape;20157;p69"/>
            <p:cNvSpPr/>
            <p:nvPr/>
          </p:nvSpPr>
          <p:spPr>
            <a:xfrm>
              <a:off x="5396950" y="2317725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75" y="0"/>
                  </a:moveTo>
                  <a:lnTo>
                    <a:pt x="1" y="37"/>
                  </a:lnTo>
                  <a:lnTo>
                    <a:pt x="1" y="370"/>
                  </a:lnTo>
                  <a:lnTo>
                    <a:pt x="75" y="37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58" name="Google Shape;20158;p69"/>
            <p:cNvSpPr/>
            <p:nvPr/>
          </p:nvSpPr>
          <p:spPr>
            <a:xfrm>
              <a:off x="5371075" y="2321400"/>
              <a:ext cx="25900" cy="24075"/>
            </a:xfrm>
            <a:custGeom>
              <a:avLst/>
              <a:gdLst/>
              <a:ahLst/>
              <a:cxnLst/>
              <a:rect l="l" t="t" r="r" b="b"/>
              <a:pathLst>
                <a:path w="1036" h="963" extrusionOk="0">
                  <a:moveTo>
                    <a:pt x="1" y="334"/>
                  </a:moveTo>
                  <a:lnTo>
                    <a:pt x="1" y="38"/>
                  </a:lnTo>
                  <a:lnTo>
                    <a:pt x="1" y="1"/>
                  </a:lnTo>
                  <a:lnTo>
                    <a:pt x="1" y="334"/>
                  </a:lnTo>
                  <a:lnTo>
                    <a:pt x="1036" y="962"/>
                  </a:lnTo>
                  <a:lnTo>
                    <a:pt x="1036" y="962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59" name="Google Shape;20159;p69"/>
            <p:cNvSpPr/>
            <p:nvPr/>
          </p:nvSpPr>
          <p:spPr>
            <a:xfrm>
              <a:off x="5371075" y="2322325"/>
              <a:ext cx="25900" cy="23150"/>
            </a:xfrm>
            <a:custGeom>
              <a:avLst/>
              <a:gdLst/>
              <a:ahLst/>
              <a:cxnLst/>
              <a:rect l="l" t="t" r="r" b="b"/>
              <a:pathLst>
                <a:path w="1036" h="926" extrusionOk="0">
                  <a:moveTo>
                    <a:pt x="1" y="1"/>
                  </a:moveTo>
                  <a:lnTo>
                    <a:pt x="1" y="297"/>
                  </a:lnTo>
                  <a:lnTo>
                    <a:pt x="1036" y="925"/>
                  </a:lnTo>
                  <a:lnTo>
                    <a:pt x="1036" y="888"/>
                  </a:lnTo>
                  <a:lnTo>
                    <a:pt x="38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60" name="Google Shape;20160;p69"/>
            <p:cNvSpPr/>
            <p:nvPr/>
          </p:nvSpPr>
          <p:spPr>
            <a:xfrm>
              <a:off x="5372000" y="2322325"/>
              <a:ext cx="24975" cy="22225"/>
            </a:xfrm>
            <a:custGeom>
              <a:avLst/>
              <a:gdLst/>
              <a:ahLst/>
              <a:cxnLst/>
              <a:rect l="l" t="t" r="r" b="b"/>
              <a:pathLst>
                <a:path w="999" h="889" extrusionOk="0">
                  <a:moveTo>
                    <a:pt x="1" y="1"/>
                  </a:moveTo>
                  <a:lnTo>
                    <a:pt x="1" y="297"/>
                  </a:lnTo>
                  <a:lnTo>
                    <a:pt x="999" y="888"/>
                  </a:lnTo>
                  <a:lnTo>
                    <a:pt x="999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61" name="Google Shape;20161;p69"/>
            <p:cNvSpPr/>
            <p:nvPr/>
          </p:nvSpPr>
          <p:spPr>
            <a:xfrm>
              <a:off x="5380325" y="23269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4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62" name="Google Shape;20162;p69"/>
            <p:cNvSpPr/>
            <p:nvPr/>
          </p:nvSpPr>
          <p:spPr>
            <a:xfrm>
              <a:off x="5390475" y="23325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63" name="Google Shape;20163;p69"/>
            <p:cNvSpPr/>
            <p:nvPr/>
          </p:nvSpPr>
          <p:spPr>
            <a:xfrm>
              <a:off x="5371075" y="2321400"/>
              <a:ext cx="27750" cy="24075"/>
            </a:xfrm>
            <a:custGeom>
              <a:avLst/>
              <a:gdLst/>
              <a:ahLst/>
              <a:cxnLst/>
              <a:rect l="l" t="t" r="r" b="b"/>
              <a:pathLst>
                <a:path w="1110" h="963" extrusionOk="0">
                  <a:moveTo>
                    <a:pt x="1" y="1"/>
                  </a:moveTo>
                  <a:lnTo>
                    <a:pt x="370" y="223"/>
                  </a:lnTo>
                  <a:lnTo>
                    <a:pt x="777" y="445"/>
                  </a:lnTo>
                  <a:lnTo>
                    <a:pt x="1110" y="629"/>
                  </a:lnTo>
                  <a:lnTo>
                    <a:pt x="1" y="1"/>
                  </a:lnTo>
                  <a:close/>
                  <a:moveTo>
                    <a:pt x="1" y="297"/>
                  </a:moveTo>
                  <a:lnTo>
                    <a:pt x="1" y="334"/>
                  </a:lnTo>
                  <a:lnTo>
                    <a:pt x="370" y="556"/>
                  </a:lnTo>
                  <a:lnTo>
                    <a:pt x="777" y="777"/>
                  </a:lnTo>
                  <a:lnTo>
                    <a:pt x="1110" y="962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64" name="Google Shape;20164;p69"/>
            <p:cNvSpPr/>
            <p:nvPr/>
          </p:nvSpPr>
          <p:spPr>
            <a:xfrm>
              <a:off x="5369225" y="23214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1"/>
                  </a:lnTo>
                  <a:lnTo>
                    <a:pt x="1" y="371"/>
                  </a:lnTo>
                  <a:lnTo>
                    <a:pt x="1" y="334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65" name="Google Shape;20165;p69"/>
            <p:cNvSpPr/>
            <p:nvPr/>
          </p:nvSpPr>
          <p:spPr>
            <a:xfrm>
              <a:off x="5369225" y="2329725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1" y="1"/>
                  </a:moveTo>
                  <a:lnTo>
                    <a:pt x="1" y="38"/>
                  </a:lnTo>
                  <a:lnTo>
                    <a:pt x="1110" y="666"/>
                  </a:lnTo>
                  <a:lnTo>
                    <a:pt x="1184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66" name="Google Shape;20166;p69"/>
            <p:cNvSpPr/>
            <p:nvPr/>
          </p:nvSpPr>
          <p:spPr>
            <a:xfrm>
              <a:off x="5369225" y="2321400"/>
              <a:ext cx="29600" cy="15750"/>
            </a:xfrm>
            <a:custGeom>
              <a:avLst/>
              <a:gdLst/>
              <a:ahLst/>
              <a:cxnLst/>
              <a:rect l="l" t="t" r="r" b="b"/>
              <a:pathLst>
                <a:path w="1184" h="630" extrusionOk="0">
                  <a:moveTo>
                    <a:pt x="1" y="1"/>
                  </a:moveTo>
                  <a:lnTo>
                    <a:pt x="1110" y="629"/>
                  </a:lnTo>
                  <a:lnTo>
                    <a:pt x="1184" y="62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67" name="Google Shape;20167;p69"/>
            <p:cNvSpPr/>
            <p:nvPr/>
          </p:nvSpPr>
          <p:spPr>
            <a:xfrm>
              <a:off x="5396950" y="233712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0"/>
                  </a:moveTo>
                  <a:lnTo>
                    <a:pt x="1" y="370"/>
                  </a:lnTo>
                  <a:lnTo>
                    <a:pt x="75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68" name="Google Shape;20168;p69"/>
            <p:cNvSpPr/>
            <p:nvPr/>
          </p:nvSpPr>
          <p:spPr>
            <a:xfrm>
              <a:off x="5403425" y="2256725"/>
              <a:ext cx="94300" cy="107225"/>
            </a:xfrm>
            <a:custGeom>
              <a:avLst/>
              <a:gdLst/>
              <a:ahLst/>
              <a:cxnLst/>
              <a:rect l="l" t="t" r="r" b="b"/>
              <a:pathLst>
                <a:path w="3772" h="4289" extrusionOk="0">
                  <a:moveTo>
                    <a:pt x="3772" y="0"/>
                  </a:moveTo>
                  <a:lnTo>
                    <a:pt x="1" y="2218"/>
                  </a:lnTo>
                  <a:lnTo>
                    <a:pt x="1" y="4289"/>
                  </a:lnTo>
                  <a:lnTo>
                    <a:pt x="3772" y="2070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69" name="Google Shape;20169;p69"/>
            <p:cNvSpPr/>
            <p:nvPr/>
          </p:nvSpPr>
          <p:spPr>
            <a:xfrm>
              <a:off x="5420050" y="2302925"/>
              <a:ext cx="27775" cy="15750"/>
            </a:xfrm>
            <a:custGeom>
              <a:avLst/>
              <a:gdLst/>
              <a:ahLst/>
              <a:cxnLst/>
              <a:rect l="l" t="t" r="r" b="b"/>
              <a:pathLst>
                <a:path w="1111" h="630" extrusionOk="0">
                  <a:moveTo>
                    <a:pt x="1110" y="1"/>
                  </a:moveTo>
                  <a:lnTo>
                    <a:pt x="1" y="592"/>
                  </a:lnTo>
                  <a:lnTo>
                    <a:pt x="1" y="629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70" name="Google Shape;20170;p69"/>
            <p:cNvSpPr/>
            <p:nvPr/>
          </p:nvSpPr>
          <p:spPr>
            <a:xfrm>
              <a:off x="5420050" y="2294600"/>
              <a:ext cx="27775" cy="23150"/>
            </a:xfrm>
            <a:custGeom>
              <a:avLst/>
              <a:gdLst/>
              <a:ahLst/>
              <a:cxnLst/>
              <a:rect l="l" t="t" r="r" b="b"/>
              <a:pathLst>
                <a:path w="1111" h="926" extrusionOk="0">
                  <a:moveTo>
                    <a:pt x="1110" y="1"/>
                  </a:moveTo>
                  <a:lnTo>
                    <a:pt x="1073" y="38"/>
                  </a:lnTo>
                  <a:lnTo>
                    <a:pt x="1073" y="297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110" y="334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71" name="Google Shape;20171;p69"/>
            <p:cNvSpPr/>
            <p:nvPr/>
          </p:nvSpPr>
          <p:spPr>
            <a:xfrm>
              <a:off x="5420050" y="2295525"/>
              <a:ext cx="26850" cy="21300"/>
            </a:xfrm>
            <a:custGeom>
              <a:avLst/>
              <a:gdLst/>
              <a:ahLst/>
              <a:cxnLst/>
              <a:rect l="l" t="t" r="r" b="b"/>
              <a:pathLst>
                <a:path w="1074" h="852" extrusionOk="0">
                  <a:moveTo>
                    <a:pt x="1073" y="1"/>
                  </a:moveTo>
                  <a:lnTo>
                    <a:pt x="1" y="629"/>
                  </a:lnTo>
                  <a:lnTo>
                    <a:pt x="1" y="851"/>
                  </a:lnTo>
                  <a:lnTo>
                    <a:pt x="1073" y="26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72" name="Google Shape;20172;p69"/>
            <p:cNvSpPr/>
            <p:nvPr/>
          </p:nvSpPr>
          <p:spPr>
            <a:xfrm>
              <a:off x="5438550" y="23001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73" name="Google Shape;20173;p69"/>
            <p:cNvSpPr/>
            <p:nvPr/>
          </p:nvSpPr>
          <p:spPr>
            <a:xfrm>
              <a:off x="5428375" y="2306625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0"/>
                  </a:moveTo>
                  <a:lnTo>
                    <a:pt x="1" y="296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74" name="Google Shape;20174;p69"/>
            <p:cNvSpPr/>
            <p:nvPr/>
          </p:nvSpPr>
          <p:spPr>
            <a:xfrm>
              <a:off x="5420050" y="2293675"/>
              <a:ext cx="27775" cy="25000"/>
            </a:xfrm>
            <a:custGeom>
              <a:avLst/>
              <a:gdLst/>
              <a:ahLst/>
              <a:cxnLst/>
              <a:rect l="l" t="t" r="r" b="b"/>
              <a:pathLst>
                <a:path w="1111" h="1000" extrusionOk="0">
                  <a:moveTo>
                    <a:pt x="1110" y="1"/>
                  </a:moveTo>
                  <a:lnTo>
                    <a:pt x="740" y="223"/>
                  </a:lnTo>
                  <a:lnTo>
                    <a:pt x="740" y="260"/>
                  </a:lnTo>
                  <a:lnTo>
                    <a:pt x="1110" y="38"/>
                  </a:lnTo>
                  <a:lnTo>
                    <a:pt x="1110" y="1"/>
                  </a:lnTo>
                  <a:close/>
                  <a:moveTo>
                    <a:pt x="777" y="260"/>
                  </a:moveTo>
                  <a:lnTo>
                    <a:pt x="740" y="283"/>
                  </a:lnTo>
                  <a:lnTo>
                    <a:pt x="740" y="555"/>
                  </a:lnTo>
                  <a:lnTo>
                    <a:pt x="777" y="533"/>
                  </a:lnTo>
                  <a:lnTo>
                    <a:pt x="777" y="533"/>
                  </a:lnTo>
                  <a:lnTo>
                    <a:pt x="777" y="260"/>
                  </a:lnTo>
                  <a:close/>
                  <a:moveTo>
                    <a:pt x="1110" y="334"/>
                  </a:moveTo>
                  <a:lnTo>
                    <a:pt x="777" y="533"/>
                  </a:lnTo>
                  <a:lnTo>
                    <a:pt x="777" y="533"/>
                  </a:lnTo>
                  <a:lnTo>
                    <a:pt x="777" y="559"/>
                  </a:lnTo>
                  <a:lnTo>
                    <a:pt x="1110" y="371"/>
                  </a:lnTo>
                  <a:lnTo>
                    <a:pt x="1110" y="334"/>
                  </a:lnTo>
                  <a:close/>
                  <a:moveTo>
                    <a:pt x="740" y="260"/>
                  </a:moveTo>
                  <a:lnTo>
                    <a:pt x="1" y="703"/>
                  </a:lnTo>
                  <a:lnTo>
                    <a:pt x="334" y="518"/>
                  </a:lnTo>
                  <a:lnTo>
                    <a:pt x="334" y="811"/>
                  </a:lnTo>
                  <a:lnTo>
                    <a:pt x="371" y="790"/>
                  </a:lnTo>
                  <a:lnTo>
                    <a:pt x="371" y="518"/>
                  </a:lnTo>
                  <a:lnTo>
                    <a:pt x="740" y="283"/>
                  </a:lnTo>
                  <a:lnTo>
                    <a:pt x="740" y="260"/>
                  </a:lnTo>
                  <a:close/>
                  <a:moveTo>
                    <a:pt x="777" y="559"/>
                  </a:moveTo>
                  <a:lnTo>
                    <a:pt x="371" y="790"/>
                  </a:lnTo>
                  <a:lnTo>
                    <a:pt x="371" y="814"/>
                  </a:lnTo>
                  <a:lnTo>
                    <a:pt x="777" y="592"/>
                  </a:lnTo>
                  <a:lnTo>
                    <a:pt x="777" y="559"/>
                  </a:lnTo>
                  <a:close/>
                  <a:moveTo>
                    <a:pt x="334" y="811"/>
                  </a:moveTo>
                  <a:lnTo>
                    <a:pt x="1" y="999"/>
                  </a:lnTo>
                  <a:lnTo>
                    <a:pt x="334" y="814"/>
                  </a:lnTo>
                  <a:lnTo>
                    <a:pt x="334" y="81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75" name="Google Shape;20175;p69"/>
            <p:cNvSpPr/>
            <p:nvPr/>
          </p:nvSpPr>
          <p:spPr>
            <a:xfrm>
              <a:off x="5447800" y="2294600"/>
              <a:ext cx="1875" cy="8350"/>
            </a:xfrm>
            <a:custGeom>
              <a:avLst/>
              <a:gdLst/>
              <a:ahLst/>
              <a:cxnLst/>
              <a:rect l="l" t="t" r="r" b="b"/>
              <a:pathLst>
                <a:path w="75" h="334" extrusionOk="0">
                  <a:moveTo>
                    <a:pt x="0" y="1"/>
                  </a:moveTo>
                  <a:lnTo>
                    <a:pt x="0" y="334"/>
                  </a:lnTo>
                  <a:lnTo>
                    <a:pt x="74" y="33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76" name="Google Shape;20176;p69"/>
            <p:cNvSpPr/>
            <p:nvPr/>
          </p:nvSpPr>
          <p:spPr>
            <a:xfrm>
              <a:off x="5420050" y="2302925"/>
              <a:ext cx="29625" cy="15750"/>
            </a:xfrm>
            <a:custGeom>
              <a:avLst/>
              <a:gdLst/>
              <a:ahLst/>
              <a:cxnLst/>
              <a:rect l="l" t="t" r="r" b="b"/>
              <a:pathLst>
                <a:path w="1185" h="630" extrusionOk="0">
                  <a:moveTo>
                    <a:pt x="1110" y="1"/>
                  </a:moveTo>
                  <a:lnTo>
                    <a:pt x="1" y="629"/>
                  </a:lnTo>
                  <a:lnTo>
                    <a:pt x="75" y="629"/>
                  </a:lnTo>
                  <a:lnTo>
                    <a:pt x="118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77" name="Google Shape;20177;p69"/>
            <p:cNvSpPr/>
            <p:nvPr/>
          </p:nvSpPr>
          <p:spPr>
            <a:xfrm>
              <a:off x="5420050" y="2293675"/>
              <a:ext cx="29625" cy="17600"/>
            </a:xfrm>
            <a:custGeom>
              <a:avLst/>
              <a:gdLst/>
              <a:ahLst/>
              <a:cxnLst/>
              <a:rect l="l" t="t" r="r" b="b"/>
              <a:pathLst>
                <a:path w="1185" h="704" extrusionOk="0">
                  <a:moveTo>
                    <a:pt x="1110" y="1"/>
                  </a:moveTo>
                  <a:lnTo>
                    <a:pt x="1" y="629"/>
                  </a:lnTo>
                  <a:lnTo>
                    <a:pt x="75" y="703"/>
                  </a:lnTo>
                  <a:lnTo>
                    <a:pt x="1184" y="38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78" name="Google Shape;20178;p69"/>
            <p:cNvSpPr/>
            <p:nvPr/>
          </p:nvSpPr>
          <p:spPr>
            <a:xfrm>
              <a:off x="5420050" y="230940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0"/>
                  </a:moveTo>
                  <a:lnTo>
                    <a:pt x="1" y="370"/>
                  </a:lnTo>
                  <a:lnTo>
                    <a:pt x="75" y="370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79" name="Google Shape;20179;p69"/>
            <p:cNvSpPr/>
            <p:nvPr/>
          </p:nvSpPr>
          <p:spPr>
            <a:xfrm>
              <a:off x="5455175" y="227520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073" y="0"/>
                  </a:moveTo>
                  <a:lnTo>
                    <a:pt x="1073" y="333"/>
                  </a:lnTo>
                  <a:lnTo>
                    <a:pt x="1" y="925"/>
                  </a:lnTo>
                  <a:lnTo>
                    <a:pt x="1" y="962"/>
                  </a:lnTo>
                  <a:lnTo>
                    <a:pt x="1110" y="333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80" name="Google Shape;20180;p69"/>
            <p:cNvSpPr/>
            <p:nvPr/>
          </p:nvSpPr>
          <p:spPr>
            <a:xfrm>
              <a:off x="5455175" y="2275200"/>
              <a:ext cx="26850" cy="23125"/>
            </a:xfrm>
            <a:custGeom>
              <a:avLst/>
              <a:gdLst/>
              <a:ahLst/>
              <a:cxnLst/>
              <a:rect l="l" t="t" r="r" b="b"/>
              <a:pathLst>
                <a:path w="1074" h="925" extrusionOk="0">
                  <a:moveTo>
                    <a:pt x="1073" y="0"/>
                  </a:moveTo>
                  <a:lnTo>
                    <a:pt x="999" y="37"/>
                  </a:lnTo>
                  <a:lnTo>
                    <a:pt x="999" y="259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73" y="333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81" name="Google Shape;20181;p69"/>
            <p:cNvSpPr/>
            <p:nvPr/>
          </p:nvSpPr>
          <p:spPr>
            <a:xfrm>
              <a:off x="5455175" y="2276125"/>
              <a:ext cx="25000" cy="21275"/>
            </a:xfrm>
            <a:custGeom>
              <a:avLst/>
              <a:gdLst/>
              <a:ahLst/>
              <a:cxnLst/>
              <a:rect l="l" t="t" r="r" b="b"/>
              <a:pathLst>
                <a:path w="1000" h="851" extrusionOk="0">
                  <a:moveTo>
                    <a:pt x="999" y="0"/>
                  </a:moveTo>
                  <a:lnTo>
                    <a:pt x="1" y="592"/>
                  </a:lnTo>
                  <a:lnTo>
                    <a:pt x="1" y="851"/>
                  </a:lnTo>
                  <a:lnTo>
                    <a:pt x="999" y="22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82" name="Google Shape;20182;p69"/>
            <p:cNvSpPr/>
            <p:nvPr/>
          </p:nvSpPr>
          <p:spPr>
            <a:xfrm>
              <a:off x="5472750" y="22807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83" name="Google Shape;20183;p69"/>
            <p:cNvSpPr/>
            <p:nvPr/>
          </p:nvSpPr>
          <p:spPr>
            <a:xfrm>
              <a:off x="5461650" y="2286300"/>
              <a:ext cx="1875" cy="8325"/>
            </a:xfrm>
            <a:custGeom>
              <a:avLst/>
              <a:gdLst/>
              <a:ahLst/>
              <a:cxnLst/>
              <a:rect l="l" t="t" r="r" b="b"/>
              <a:pathLst>
                <a:path w="75" h="333" extrusionOk="0">
                  <a:moveTo>
                    <a:pt x="1" y="0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84" name="Google Shape;20184;p69"/>
            <p:cNvSpPr/>
            <p:nvPr/>
          </p:nvSpPr>
          <p:spPr>
            <a:xfrm>
              <a:off x="5455175" y="2274275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110" y="0"/>
                  </a:moveTo>
                  <a:lnTo>
                    <a:pt x="740" y="222"/>
                  </a:lnTo>
                  <a:lnTo>
                    <a:pt x="740" y="247"/>
                  </a:lnTo>
                  <a:lnTo>
                    <a:pt x="740" y="247"/>
                  </a:lnTo>
                  <a:lnTo>
                    <a:pt x="1110" y="37"/>
                  </a:lnTo>
                  <a:lnTo>
                    <a:pt x="1110" y="0"/>
                  </a:lnTo>
                  <a:close/>
                  <a:moveTo>
                    <a:pt x="1110" y="296"/>
                  </a:moveTo>
                  <a:lnTo>
                    <a:pt x="740" y="555"/>
                  </a:lnTo>
                  <a:lnTo>
                    <a:pt x="740" y="580"/>
                  </a:lnTo>
                  <a:lnTo>
                    <a:pt x="1110" y="370"/>
                  </a:lnTo>
                  <a:lnTo>
                    <a:pt x="1110" y="296"/>
                  </a:lnTo>
                  <a:close/>
                  <a:moveTo>
                    <a:pt x="740" y="247"/>
                  </a:moveTo>
                  <a:lnTo>
                    <a:pt x="1" y="666"/>
                  </a:lnTo>
                  <a:lnTo>
                    <a:pt x="334" y="481"/>
                  </a:lnTo>
                  <a:lnTo>
                    <a:pt x="740" y="259"/>
                  </a:lnTo>
                  <a:lnTo>
                    <a:pt x="740" y="247"/>
                  </a:lnTo>
                  <a:close/>
                  <a:moveTo>
                    <a:pt x="740" y="580"/>
                  </a:moveTo>
                  <a:lnTo>
                    <a:pt x="1" y="999"/>
                  </a:lnTo>
                  <a:lnTo>
                    <a:pt x="334" y="814"/>
                  </a:lnTo>
                  <a:lnTo>
                    <a:pt x="740" y="592"/>
                  </a:lnTo>
                  <a:lnTo>
                    <a:pt x="740" y="58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85" name="Google Shape;20185;p69"/>
            <p:cNvSpPr/>
            <p:nvPr/>
          </p:nvSpPr>
          <p:spPr>
            <a:xfrm>
              <a:off x="5482900" y="22752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1" y="0"/>
                  </a:moveTo>
                  <a:lnTo>
                    <a:pt x="1" y="333"/>
                  </a:lnTo>
                  <a:lnTo>
                    <a:pt x="38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86" name="Google Shape;20186;p69"/>
            <p:cNvSpPr/>
            <p:nvPr/>
          </p:nvSpPr>
          <p:spPr>
            <a:xfrm>
              <a:off x="5455175" y="2283525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110" y="0"/>
                  </a:moveTo>
                  <a:lnTo>
                    <a:pt x="1" y="629"/>
                  </a:lnTo>
                  <a:lnTo>
                    <a:pt x="1" y="666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87" name="Google Shape;20187;p69"/>
            <p:cNvSpPr/>
            <p:nvPr/>
          </p:nvSpPr>
          <p:spPr>
            <a:xfrm>
              <a:off x="5454250" y="2274275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147" y="0"/>
                  </a:moveTo>
                  <a:lnTo>
                    <a:pt x="1" y="629"/>
                  </a:lnTo>
                  <a:lnTo>
                    <a:pt x="38" y="666"/>
                  </a:lnTo>
                  <a:lnTo>
                    <a:pt x="1184" y="37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88" name="Google Shape;20188;p69"/>
            <p:cNvSpPr/>
            <p:nvPr/>
          </p:nvSpPr>
          <p:spPr>
            <a:xfrm>
              <a:off x="5454250" y="2289975"/>
              <a:ext cx="950" cy="10200"/>
            </a:xfrm>
            <a:custGeom>
              <a:avLst/>
              <a:gdLst/>
              <a:ahLst/>
              <a:cxnLst/>
              <a:rect l="l" t="t" r="r" b="b"/>
              <a:pathLst>
                <a:path w="38" h="408" extrusionOk="0">
                  <a:moveTo>
                    <a:pt x="1" y="1"/>
                  </a:moveTo>
                  <a:lnTo>
                    <a:pt x="1" y="371"/>
                  </a:lnTo>
                  <a:lnTo>
                    <a:pt x="38" y="408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89" name="Google Shape;20189;p69"/>
            <p:cNvSpPr/>
            <p:nvPr/>
          </p:nvSpPr>
          <p:spPr>
            <a:xfrm>
              <a:off x="5321175" y="2202175"/>
              <a:ext cx="176550" cy="102625"/>
            </a:xfrm>
            <a:custGeom>
              <a:avLst/>
              <a:gdLst/>
              <a:ahLst/>
              <a:cxnLst/>
              <a:rect l="l" t="t" r="r" b="b"/>
              <a:pathLst>
                <a:path w="7062" h="4105" extrusionOk="0">
                  <a:moveTo>
                    <a:pt x="3845" y="1"/>
                  </a:moveTo>
                  <a:lnTo>
                    <a:pt x="0" y="2219"/>
                  </a:lnTo>
                  <a:lnTo>
                    <a:pt x="3291" y="4105"/>
                  </a:lnTo>
                  <a:lnTo>
                    <a:pt x="7062" y="1886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90" name="Google Shape;20190;p69"/>
            <p:cNvSpPr/>
            <p:nvPr/>
          </p:nvSpPr>
          <p:spPr>
            <a:xfrm>
              <a:off x="5332250" y="2209575"/>
              <a:ext cx="152525" cy="51775"/>
            </a:xfrm>
            <a:custGeom>
              <a:avLst/>
              <a:gdLst/>
              <a:ahLst/>
              <a:cxnLst/>
              <a:rect l="l" t="t" r="r" b="b"/>
              <a:pathLst>
                <a:path w="6101" h="2071" extrusionOk="0">
                  <a:moveTo>
                    <a:pt x="3402" y="1"/>
                  </a:moveTo>
                  <a:lnTo>
                    <a:pt x="1" y="1923"/>
                  </a:lnTo>
                  <a:lnTo>
                    <a:pt x="260" y="2071"/>
                  </a:lnTo>
                  <a:lnTo>
                    <a:pt x="3402" y="259"/>
                  </a:lnTo>
                  <a:lnTo>
                    <a:pt x="5879" y="1701"/>
                  </a:lnTo>
                  <a:lnTo>
                    <a:pt x="6101" y="1590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91" name="Google Shape;20191;p69"/>
            <p:cNvSpPr/>
            <p:nvPr/>
          </p:nvSpPr>
          <p:spPr>
            <a:xfrm>
              <a:off x="5338725" y="2216050"/>
              <a:ext cx="140525" cy="82275"/>
            </a:xfrm>
            <a:custGeom>
              <a:avLst/>
              <a:gdLst/>
              <a:ahLst/>
              <a:cxnLst/>
              <a:rect l="l" t="t" r="r" b="b"/>
              <a:pathLst>
                <a:path w="5621" h="3291" extrusionOk="0">
                  <a:moveTo>
                    <a:pt x="3143" y="0"/>
                  </a:moveTo>
                  <a:lnTo>
                    <a:pt x="1" y="1812"/>
                  </a:lnTo>
                  <a:lnTo>
                    <a:pt x="2515" y="3291"/>
                  </a:lnTo>
                  <a:lnTo>
                    <a:pt x="5620" y="1442"/>
                  </a:lnTo>
                  <a:lnTo>
                    <a:pt x="3143" y="0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92" name="Google Shape;20192;p69"/>
            <p:cNvSpPr/>
            <p:nvPr/>
          </p:nvSpPr>
          <p:spPr>
            <a:xfrm>
              <a:off x="5321175" y="2257650"/>
              <a:ext cx="82275" cy="54550"/>
            </a:xfrm>
            <a:custGeom>
              <a:avLst/>
              <a:gdLst/>
              <a:ahLst/>
              <a:cxnLst/>
              <a:rect l="l" t="t" r="r" b="b"/>
              <a:pathLst>
                <a:path w="3291" h="2182" extrusionOk="0">
                  <a:moveTo>
                    <a:pt x="0" y="0"/>
                  </a:moveTo>
                  <a:lnTo>
                    <a:pt x="0" y="333"/>
                  </a:lnTo>
                  <a:lnTo>
                    <a:pt x="3291" y="2181"/>
                  </a:lnTo>
                  <a:lnTo>
                    <a:pt x="3291" y="18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93" name="Google Shape;20193;p69"/>
            <p:cNvSpPr/>
            <p:nvPr/>
          </p:nvSpPr>
          <p:spPr>
            <a:xfrm>
              <a:off x="5403425" y="2249325"/>
              <a:ext cx="94300" cy="62875"/>
            </a:xfrm>
            <a:custGeom>
              <a:avLst/>
              <a:gdLst/>
              <a:ahLst/>
              <a:cxnLst/>
              <a:rect l="l" t="t" r="r" b="b"/>
              <a:pathLst>
                <a:path w="3772" h="2515" extrusionOk="0">
                  <a:moveTo>
                    <a:pt x="3772" y="0"/>
                  </a:moveTo>
                  <a:lnTo>
                    <a:pt x="1" y="2219"/>
                  </a:lnTo>
                  <a:lnTo>
                    <a:pt x="1" y="2514"/>
                  </a:lnTo>
                  <a:lnTo>
                    <a:pt x="3772" y="333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94" name="Google Shape;20194;p69"/>
            <p:cNvSpPr/>
            <p:nvPr/>
          </p:nvSpPr>
          <p:spPr>
            <a:xfrm>
              <a:off x="5363675" y="2247700"/>
              <a:ext cx="12975" cy="6025"/>
            </a:xfrm>
            <a:custGeom>
              <a:avLst/>
              <a:gdLst/>
              <a:ahLst/>
              <a:cxnLst/>
              <a:rect l="l" t="t" r="r" b="b"/>
              <a:pathLst>
                <a:path w="519" h="241" extrusionOk="0">
                  <a:moveTo>
                    <a:pt x="260" y="1"/>
                  </a:moveTo>
                  <a:cubicBezTo>
                    <a:pt x="204" y="1"/>
                    <a:pt x="149" y="10"/>
                    <a:pt x="112" y="28"/>
                  </a:cubicBezTo>
                  <a:cubicBezTo>
                    <a:pt x="1" y="65"/>
                    <a:pt x="1" y="176"/>
                    <a:pt x="112" y="213"/>
                  </a:cubicBezTo>
                  <a:cubicBezTo>
                    <a:pt x="149" y="232"/>
                    <a:pt x="204" y="241"/>
                    <a:pt x="260" y="241"/>
                  </a:cubicBezTo>
                  <a:cubicBezTo>
                    <a:pt x="315" y="241"/>
                    <a:pt x="370" y="232"/>
                    <a:pt x="407" y="213"/>
                  </a:cubicBezTo>
                  <a:cubicBezTo>
                    <a:pt x="518" y="176"/>
                    <a:pt x="518" y="65"/>
                    <a:pt x="407" y="28"/>
                  </a:cubicBezTo>
                  <a:cubicBezTo>
                    <a:pt x="370" y="10"/>
                    <a:pt x="315" y="1"/>
                    <a:pt x="260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95" name="Google Shape;20195;p69"/>
            <p:cNvSpPr/>
            <p:nvPr/>
          </p:nvSpPr>
          <p:spPr>
            <a:xfrm>
              <a:off x="5367375" y="2242850"/>
              <a:ext cx="8350" cy="10200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38" y="0"/>
                  </a:moveTo>
                  <a:lnTo>
                    <a:pt x="1" y="0"/>
                  </a:lnTo>
                  <a:lnTo>
                    <a:pt x="1" y="333"/>
                  </a:lnTo>
                  <a:cubicBezTo>
                    <a:pt x="1" y="333"/>
                    <a:pt x="1" y="370"/>
                    <a:pt x="38" y="370"/>
                  </a:cubicBezTo>
                  <a:cubicBezTo>
                    <a:pt x="75" y="407"/>
                    <a:pt x="186" y="407"/>
                    <a:pt x="259" y="370"/>
                  </a:cubicBezTo>
                  <a:cubicBezTo>
                    <a:pt x="333" y="370"/>
                    <a:pt x="333" y="333"/>
                    <a:pt x="333" y="333"/>
                  </a:cubicBezTo>
                  <a:lnTo>
                    <a:pt x="333" y="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96" name="Google Shape;20196;p69"/>
            <p:cNvSpPr/>
            <p:nvPr/>
          </p:nvSpPr>
          <p:spPr>
            <a:xfrm>
              <a:off x="5367375" y="2241925"/>
              <a:ext cx="8350" cy="2575"/>
            </a:xfrm>
            <a:custGeom>
              <a:avLst/>
              <a:gdLst/>
              <a:ahLst/>
              <a:cxnLst/>
              <a:rect l="l" t="t" r="r" b="b"/>
              <a:pathLst>
                <a:path w="334" h="103" extrusionOk="0">
                  <a:moveTo>
                    <a:pt x="333" y="1"/>
                  </a:moveTo>
                  <a:lnTo>
                    <a:pt x="259" y="37"/>
                  </a:lnTo>
                  <a:lnTo>
                    <a:pt x="1" y="37"/>
                  </a:lnTo>
                  <a:cubicBezTo>
                    <a:pt x="1" y="37"/>
                    <a:pt x="1" y="74"/>
                    <a:pt x="38" y="74"/>
                  </a:cubicBezTo>
                  <a:cubicBezTo>
                    <a:pt x="56" y="93"/>
                    <a:pt x="93" y="102"/>
                    <a:pt x="135" y="102"/>
                  </a:cubicBezTo>
                  <a:cubicBezTo>
                    <a:pt x="176" y="102"/>
                    <a:pt x="222" y="93"/>
                    <a:pt x="259" y="74"/>
                  </a:cubicBezTo>
                  <a:cubicBezTo>
                    <a:pt x="333" y="74"/>
                    <a:pt x="333" y="37"/>
                    <a:pt x="333" y="37"/>
                  </a:cubicBezTo>
                  <a:lnTo>
                    <a:pt x="33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97" name="Google Shape;20197;p69"/>
            <p:cNvSpPr/>
            <p:nvPr/>
          </p:nvSpPr>
          <p:spPr>
            <a:xfrm>
              <a:off x="5364600" y="2238225"/>
              <a:ext cx="11125" cy="5575"/>
            </a:xfrm>
            <a:custGeom>
              <a:avLst/>
              <a:gdLst/>
              <a:ahLst/>
              <a:cxnLst/>
              <a:rect l="l" t="t" r="r" b="b"/>
              <a:pathLst>
                <a:path w="445" h="223" extrusionOk="0">
                  <a:moveTo>
                    <a:pt x="112" y="1"/>
                  </a:moveTo>
                  <a:lnTo>
                    <a:pt x="1" y="1"/>
                  </a:lnTo>
                  <a:lnTo>
                    <a:pt x="1" y="75"/>
                  </a:lnTo>
                  <a:cubicBezTo>
                    <a:pt x="1" y="112"/>
                    <a:pt x="1" y="112"/>
                    <a:pt x="75" y="185"/>
                  </a:cubicBezTo>
                  <a:cubicBezTo>
                    <a:pt x="149" y="222"/>
                    <a:pt x="297" y="222"/>
                    <a:pt x="370" y="185"/>
                  </a:cubicBezTo>
                  <a:cubicBezTo>
                    <a:pt x="444" y="112"/>
                    <a:pt x="444" y="112"/>
                    <a:pt x="444" y="75"/>
                  </a:cubicBezTo>
                  <a:lnTo>
                    <a:pt x="444" y="1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98" name="Google Shape;20198;p69"/>
            <p:cNvSpPr/>
            <p:nvPr/>
          </p:nvSpPr>
          <p:spPr>
            <a:xfrm>
              <a:off x="5363675" y="2234750"/>
              <a:ext cx="12975" cy="6750"/>
            </a:xfrm>
            <a:custGeom>
              <a:avLst/>
              <a:gdLst/>
              <a:ahLst/>
              <a:cxnLst/>
              <a:rect l="l" t="t" r="r" b="b"/>
              <a:pathLst>
                <a:path w="519" h="270" extrusionOk="0">
                  <a:moveTo>
                    <a:pt x="260" y="1"/>
                  </a:moveTo>
                  <a:cubicBezTo>
                    <a:pt x="204" y="1"/>
                    <a:pt x="149" y="10"/>
                    <a:pt x="112" y="29"/>
                  </a:cubicBezTo>
                  <a:cubicBezTo>
                    <a:pt x="1" y="103"/>
                    <a:pt x="1" y="177"/>
                    <a:pt x="112" y="214"/>
                  </a:cubicBezTo>
                  <a:cubicBezTo>
                    <a:pt x="149" y="251"/>
                    <a:pt x="204" y="269"/>
                    <a:pt x="260" y="269"/>
                  </a:cubicBezTo>
                  <a:cubicBezTo>
                    <a:pt x="315" y="269"/>
                    <a:pt x="370" y="251"/>
                    <a:pt x="407" y="214"/>
                  </a:cubicBezTo>
                  <a:cubicBezTo>
                    <a:pt x="518" y="177"/>
                    <a:pt x="518" y="103"/>
                    <a:pt x="407" y="29"/>
                  </a:cubicBezTo>
                  <a:cubicBezTo>
                    <a:pt x="370" y="10"/>
                    <a:pt x="315" y="1"/>
                    <a:pt x="260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199" name="Google Shape;20199;p69"/>
            <p:cNvSpPr/>
            <p:nvPr/>
          </p:nvSpPr>
          <p:spPr>
            <a:xfrm>
              <a:off x="5366450" y="2235450"/>
              <a:ext cx="9275" cy="3725"/>
            </a:xfrm>
            <a:custGeom>
              <a:avLst/>
              <a:gdLst/>
              <a:ahLst/>
              <a:cxnLst/>
              <a:rect l="l" t="t" r="r" b="b"/>
              <a:pathLst>
                <a:path w="371" h="149" extrusionOk="0">
                  <a:moveTo>
                    <a:pt x="259" y="75"/>
                  </a:moveTo>
                  <a:cubicBezTo>
                    <a:pt x="223" y="1"/>
                    <a:pt x="75" y="1"/>
                    <a:pt x="38" y="75"/>
                  </a:cubicBezTo>
                  <a:cubicBezTo>
                    <a:pt x="1" y="112"/>
                    <a:pt x="1" y="112"/>
                    <a:pt x="1" y="149"/>
                  </a:cubicBezTo>
                  <a:cubicBezTo>
                    <a:pt x="1" y="149"/>
                    <a:pt x="1" y="112"/>
                    <a:pt x="38" y="112"/>
                  </a:cubicBezTo>
                  <a:cubicBezTo>
                    <a:pt x="75" y="75"/>
                    <a:pt x="223" y="75"/>
                    <a:pt x="259" y="112"/>
                  </a:cubicBezTo>
                  <a:lnTo>
                    <a:pt x="296" y="149"/>
                  </a:lnTo>
                  <a:cubicBezTo>
                    <a:pt x="370" y="112"/>
                    <a:pt x="296" y="75"/>
                    <a:pt x="259" y="75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00" name="Google Shape;20200;p69"/>
            <p:cNvSpPr/>
            <p:nvPr/>
          </p:nvSpPr>
          <p:spPr>
            <a:xfrm>
              <a:off x="5366450" y="2237525"/>
              <a:ext cx="7425" cy="3275"/>
            </a:xfrm>
            <a:custGeom>
              <a:avLst/>
              <a:gdLst/>
              <a:ahLst/>
              <a:cxnLst/>
              <a:rect l="l" t="t" r="r" b="b"/>
              <a:pathLst>
                <a:path w="297" h="131" extrusionOk="0">
                  <a:moveTo>
                    <a:pt x="149" y="1"/>
                  </a:moveTo>
                  <a:cubicBezTo>
                    <a:pt x="102" y="1"/>
                    <a:pt x="56" y="10"/>
                    <a:pt x="38" y="29"/>
                  </a:cubicBezTo>
                  <a:lnTo>
                    <a:pt x="1" y="66"/>
                  </a:lnTo>
                  <a:cubicBezTo>
                    <a:pt x="1" y="66"/>
                    <a:pt x="1" y="103"/>
                    <a:pt x="38" y="103"/>
                  </a:cubicBezTo>
                  <a:cubicBezTo>
                    <a:pt x="56" y="121"/>
                    <a:pt x="102" y="130"/>
                    <a:pt x="149" y="130"/>
                  </a:cubicBezTo>
                  <a:cubicBezTo>
                    <a:pt x="195" y="130"/>
                    <a:pt x="241" y="121"/>
                    <a:pt x="259" y="103"/>
                  </a:cubicBezTo>
                  <a:cubicBezTo>
                    <a:pt x="296" y="103"/>
                    <a:pt x="296" y="66"/>
                    <a:pt x="260" y="29"/>
                  </a:cubicBezTo>
                  <a:lnTo>
                    <a:pt x="260" y="29"/>
                  </a:lnTo>
                  <a:cubicBezTo>
                    <a:pt x="272" y="41"/>
                    <a:pt x="280" y="45"/>
                    <a:pt x="284" y="45"/>
                  </a:cubicBezTo>
                  <a:cubicBezTo>
                    <a:pt x="292" y="45"/>
                    <a:pt x="284" y="29"/>
                    <a:pt x="259" y="29"/>
                  </a:cubicBezTo>
                  <a:cubicBezTo>
                    <a:pt x="241" y="10"/>
                    <a:pt x="195" y="1"/>
                    <a:pt x="149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01" name="Google Shape;20201;p69"/>
            <p:cNvSpPr/>
            <p:nvPr/>
          </p:nvSpPr>
          <p:spPr>
            <a:xfrm>
              <a:off x="5367475" y="2238225"/>
              <a:ext cx="6400" cy="1875"/>
            </a:xfrm>
            <a:custGeom>
              <a:avLst/>
              <a:gdLst/>
              <a:ahLst/>
              <a:cxnLst/>
              <a:rect l="l" t="t" r="r" b="b"/>
              <a:pathLst>
                <a:path w="256" h="75" extrusionOk="0">
                  <a:moveTo>
                    <a:pt x="34" y="1"/>
                  </a:moveTo>
                  <a:lnTo>
                    <a:pt x="70" y="37"/>
                  </a:lnTo>
                  <a:lnTo>
                    <a:pt x="70" y="37"/>
                  </a:lnTo>
                  <a:cubicBezTo>
                    <a:pt x="52" y="28"/>
                    <a:pt x="29" y="17"/>
                    <a:pt x="0" y="2"/>
                  </a:cubicBezTo>
                  <a:lnTo>
                    <a:pt x="0" y="2"/>
                  </a:lnTo>
                  <a:lnTo>
                    <a:pt x="71" y="38"/>
                  </a:lnTo>
                  <a:lnTo>
                    <a:pt x="70" y="37"/>
                  </a:lnTo>
                  <a:lnTo>
                    <a:pt x="70" y="37"/>
                  </a:lnTo>
                  <a:cubicBezTo>
                    <a:pt x="146" y="75"/>
                    <a:pt x="152" y="75"/>
                    <a:pt x="182" y="75"/>
                  </a:cubicBezTo>
                  <a:lnTo>
                    <a:pt x="255" y="38"/>
                  </a:lnTo>
                  <a:lnTo>
                    <a:pt x="182" y="38"/>
                  </a:lnTo>
                  <a:lnTo>
                    <a:pt x="182" y="1"/>
                  </a:lnTo>
                  <a:lnTo>
                    <a:pt x="108" y="1"/>
                  </a:lnTo>
                  <a:lnTo>
                    <a:pt x="108" y="3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02" name="Google Shape;20202;p69"/>
            <p:cNvSpPr/>
            <p:nvPr/>
          </p:nvSpPr>
          <p:spPr>
            <a:xfrm>
              <a:off x="5347975" y="2257875"/>
              <a:ext cx="12025" cy="6725"/>
            </a:xfrm>
            <a:custGeom>
              <a:avLst/>
              <a:gdLst/>
              <a:ahLst/>
              <a:cxnLst/>
              <a:rect l="l" t="t" r="r" b="b"/>
              <a:pathLst>
                <a:path w="481" h="269" extrusionOk="0">
                  <a:moveTo>
                    <a:pt x="241" y="0"/>
                  </a:moveTo>
                  <a:cubicBezTo>
                    <a:pt x="185" y="0"/>
                    <a:pt x="130" y="9"/>
                    <a:pt x="74" y="28"/>
                  </a:cubicBezTo>
                  <a:cubicBezTo>
                    <a:pt x="0" y="102"/>
                    <a:pt x="0" y="176"/>
                    <a:pt x="74" y="213"/>
                  </a:cubicBezTo>
                  <a:cubicBezTo>
                    <a:pt x="130" y="250"/>
                    <a:pt x="185" y="268"/>
                    <a:pt x="241" y="268"/>
                  </a:cubicBezTo>
                  <a:cubicBezTo>
                    <a:pt x="296" y="268"/>
                    <a:pt x="351" y="250"/>
                    <a:pt x="407" y="213"/>
                  </a:cubicBezTo>
                  <a:cubicBezTo>
                    <a:pt x="481" y="176"/>
                    <a:pt x="481" y="102"/>
                    <a:pt x="407" y="28"/>
                  </a:cubicBezTo>
                  <a:cubicBezTo>
                    <a:pt x="351" y="9"/>
                    <a:pt x="296" y="0"/>
                    <a:pt x="241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03" name="Google Shape;20203;p69"/>
            <p:cNvSpPr/>
            <p:nvPr/>
          </p:nvSpPr>
          <p:spPr>
            <a:xfrm>
              <a:off x="5349825" y="2253025"/>
              <a:ext cx="8325" cy="10175"/>
            </a:xfrm>
            <a:custGeom>
              <a:avLst/>
              <a:gdLst/>
              <a:ahLst/>
              <a:cxnLst/>
              <a:rect l="l" t="t" r="r" b="b"/>
              <a:pathLst>
                <a:path w="333" h="407" extrusionOk="0">
                  <a:moveTo>
                    <a:pt x="37" y="0"/>
                  </a:moveTo>
                  <a:lnTo>
                    <a:pt x="0" y="0"/>
                  </a:lnTo>
                  <a:lnTo>
                    <a:pt x="0" y="333"/>
                  </a:lnTo>
                  <a:cubicBezTo>
                    <a:pt x="0" y="333"/>
                    <a:pt x="0" y="370"/>
                    <a:pt x="37" y="370"/>
                  </a:cubicBezTo>
                  <a:cubicBezTo>
                    <a:pt x="111" y="407"/>
                    <a:pt x="185" y="407"/>
                    <a:pt x="296" y="370"/>
                  </a:cubicBezTo>
                  <a:cubicBezTo>
                    <a:pt x="333" y="370"/>
                    <a:pt x="333" y="333"/>
                    <a:pt x="333" y="333"/>
                  </a:cubicBezTo>
                  <a:lnTo>
                    <a:pt x="333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04" name="Google Shape;20204;p69"/>
            <p:cNvSpPr/>
            <p:nvPr/>
          </p:nvSpPr>
          <p:spPr>
            <a:xfrm>
              <a:off x="5349825" y="2252100"/>
              <a:ext cx="8325" cy="3250"/>
            </a:xfrm>
            <a:custGeom>
              <a:avLst/>
              <a:gdLst/>
              <a:ahLst/>
              <a:cxnLst/>
              <a:rect l="l" t="t" r="r" b="b"/>
              <a:pathLst>
                <a:path w="333" h="130" extrusionOk="0">
                  <a:moveTo>
                    <a:pt x="333" y="0"/>
                  </a:moveTo>
                  <a:lnTo>
                    <a:pt x="296" y="37"/>
                  </a:lnTo>
                  <a:lnTo>
                    <a:pt x="0" y="37"/>
                  </a:lnTo>
                  <a:cubicBezTo>
                    <a:pt x="0" y="37"/>
                    <a:pt x="0" y="74"/>
                    <a:pt x="37" y="74"/>
                  </a:cubicBezTo>
                  <a:cubicBezTo>
                    <a:pt x="74" y="111"/>
                    <a:pt x="111" y="130"/>
                    <a:pt x="153" y="130"/>
                  </a:cubicBezTo>
                  <a:cubicBezTo>
                    <a:pt x="194" y="130"/>
                    <a:pt x="241" y="111"/>
                    <a:pt x="296" y="74"/>
                  </a:cubicBezTo>
                  <a:cubicBezTo>
                    <a:pt x="333" y="74"/>
                    <a:pt x="333" y="37"/>
                    <a:pt x="333" y="37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05" name="Google Shape;20205;p69"/>
            <p:cNvSpPr/>
            <p:nvPr/>
          </p:nvSpPr>
          <p:spPr>
            <a:xfrm>
              <a:off x="5347975" y="2248400"/>
              <a:ext cx="10175" cy="5575"/>
            </a:xfrm>
            <a:custGeom>
              <a:avLst/>
              <a:gdLst/>
              <a:ahLst/>
              <a:cxnLst/>
              <a:rect l="l" t="t" r="r" b="b"/>
              <a:pathLst>
                <a:path w="407" h="223" extrusionOk="0">
                  <a:moveTo>
                    <a:pt x="74" y="0"/>
                  </a:moveTo>
                  <a:lnTo>
                    <a:pt x="0" y="0"/>
                  </a:lnTo>
                  <a:lnTo>
                    <a:pt x="0" y="111"/>
                  </a:lnTo>
                  <a:cubicBezTo>
                    <a:pt x="0" y="148"/>
                    <a:pt x="0" y="148"/>
                    <a:pt x="37" y="185"/>
                  </a:cubicBezTo>
                  <a:cubicBezTo>
                    <a:pt x="111" y="222"/>
                    <a:pt x="259" y="222"/>
                    <a:pt x="370" y="185"/>
                  </a:cubicBezTo>
                  <a:cubicBezTo>
                    <a:pt x="407" y="148"/>
                    <a:pt x="407" y="148"/>
                    <a:pt x="407" y="111"/>
                  </a:cubicBezTo>
                  <a:lnTo>
                    <a:pt x="407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06" name="Google Shape;20206;p69"/>
            <p:cNvSpPr/>
            <p:nvPr/>
          </p:nvSpPr>
          <p:spPr>
            <a:xfrm>
              <a:off x="5347975" y="2245150"/>
              <a:ext cx="12025" cy="6725"/>
            </a:xfrm>
            <a:custGeom>
              <a:avLst/>
              <a:gdLst/>
              <a:ahLst/>
              <a:cxnLst/>
              <a:rect l="l" t="t" r="r" b="b"/>
              <a:pathLst>
                <a:path w="481" h="269" extrusionOk="0">
                  <a:moveTo>
                    <a:pt x="241" y="1"/>
                  </a:moveTo>
                  <a:cubicBezTo>
                    <a:pt x="185" y="1"/>
                    <a:pt x="130" y="19"/>
                    <a:pt x="74" y="56"/>
                  </a:cubicBezTo>
                  <a:cubicBezTo>
                    <a:pt x="0" y="93"/>
                    <a:pt x="0" y="167"/>
                    <a:pt x="74" y="241"/>
                  </a:cubicBezTo>
                  <a:cubicBezTo>
                    <a:pt x="130" y="260"/>
                    <a:pt x="185" y="269"/>
                    <a:pt x="241" y="269"/>
                  </a:cubicBezTo>
                  <a:cubicBezTo>
                    <a:pt x="296" y="269"/>
                    <a:pt x="351" y="260"/>
                    <a:pt x="407" y="241"/>
                  </a:cubicBezTo>
                  <a:cubicBezTo>
                    <a:pt x="481" y="167"/>
                    <a:pt x="481" y="93"/>
                    <a:pt x="407" y="56"/>
                  </a:cubicBezTo>
                  <a:cubicBezTo>
                    <a:pt x="351" y="19"/>
                    <a:pt x="296" y="1"/>
                    <a:pt x="241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07" name="Google Shape;20207;p69"/>
            <p:cNvSpPr/>
            <p:nvPr/>
          </p:nvSpPr>
          <p:spPr>
            <a:xfrm>
              <a:off x="5349825" y="2246550"/>
              <a:ext cx="8325" cy="2800"/>
            </a:xfrm>
            <a:custGeom>
              <a:avLst/>
              <a:gdLst/>
              <a:ahLst/>
              <a:cxnLst/>
              <a:rect l="l" t="t" r="r" b="b"/>
              <a:pathLst>
                <a:path w="333" h="112" extrusionOk="0">
                  <a:moveTo>
                    <a:pt x="296" y="37"/>
                  </a:moveTo>
                  <a:cubicBezTo>
                    <a:pt x="222" y="0"/>
                    <a:pt x="111" y="0"/>
                    <a:pt x="37" y="37"/>
                  </a:cubicBezTo>
                  <a:cubicBezTo>
                    <a:pt x="0" y="74"/>
                    <a:pt x="0" y="74"/>
                    <a:pt x="0" y="111"/>
                  </a:cubicBezTo>
                  <a:cubicBezTo>
                    <a:pt x="0" y="111"/>
                    <a:pt x="0" y="74"/>
                    <a:pt x="37" y="74"/>
                  </a:cubicBezTo>
                  <a:cubicBezTo>
                    <a:pt x="111" y="37"/>
                    <a:pt x="222" y="37"/>
                    <a:pt x="296" y="74"/>
                  </a:cubicBezTo>
                  <a:lnTo>
                    <a:pt x="333" y="111"/>
                  </a:lnTo>
                  <a:cubicBezTo>
                    <a:pt x="333" y="74"/>
                    <a:pt x="333" y="37"/>
                    <a:pt x="296" y="37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08" name="Google Shape;20208;p69"/>
            <p:cNvSpPr/>
            <p:nvPr/>
          </p:nvSpPr>
          <p:spPr>
            <a:xfrm>
              <a:off x="5349825" y="2247700"/>
              <a:ext cx="7400" cy="4175"/>
            </a:xfrm>
            <a:custGeom>
              <a:avLst/>
              <a:gdLst/>
              <a:ahLst/>
              <a:cxnLst/>
              <a:rect l="l" t="t" r="r" b="b"/>
              <a:pathLst>
                <a:path w="296" h="167" extrusionOk="0">
                  <a:moveTo>
                    <a:pt x="167" y="1"/>
                  </a:moveTo>
                  <a:cubicBezTo>
                    <a:pt x="120" y="1"/>
                    <a:pt x="74" y="10"/>
                    <a:pt x="37" y="28"/>
                  </a:cubicBezTo>
                  <a:lnTo>
                    <a:pt x="0" y="65"/>
                  </a:lnTo>
                  <a:cubicBezTo>
                    <a:pt x="0" y="65"/>
                    <a:pt x="0" y="139"/>
                    <a:pt x="37" y="139"/>
                  </a:cubicBezTo>
                  <a:cubicBezTo>
                    <a:pt x="74" y="158"/>
                    <a:pt x="120" y="167"/>
                    <a:pt x="167" y="167"/>
                  </a:cubicBezTo>
                  <a:cubicBezTo>
                    <a:pt x="213" y="167"/>
                    <a:pt x="259" y="158"/>
                    <a:pt x="296" y="139"/>
                  </a:cubicBezTo>
                  <a:lnTo>
                    <a:pt x="296" y="28"/>
                  </a:lnTo>
                  <a:cubicBezTo>
                    <a:pt x="259" y="10"/>
                    <a:pt x="213" y="1"/>
                    <a:pt x="167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09" name="Google Shape;20209;p69"/>
            <p:cNvSpPr/>
            <p:nvPr/>
          </p:nvSpPr>
          <p:spPr>
            <a:xfrm>
              <a:off x="5349825" y="2248400"/>
              <a:ext cx="7400" cy="2800"/>
            </a:xfrm>
            <a:custGeom>
              <a:avLst/>
              <a:gdLst/>
              <a:ahLst/>
              <a:cxnLst/>
              <a:rect l="l" t="t" r="r" b="b"/>
              <a:pathLst>
                <a:path w="296" h="112" extrusionOk="0">
                  <a:moveTo>
                    <a:pt x="37" y="0"/>
                  </a:moveTo>
                  <a:lnTo>
                    <a:pt x="74" y="37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48" y="111"/>
                    <a:pt x="148" y="111"/>
                    <a:pt x="185" y="111"/>
                  </a:cubicBezTo>
                  <a:lnTo>
                    <a:pt x="296" y="37"/>
                  </a:lnTo>
                  <a:lnTo>
                    <a:pt x="185" y="37"/>
                  </a:lnTo>
                  <a:lnTo>
                    <a:pt x="185" y="0"/>
                  </a:lnTo>
                  <a:lnTo>
                    <a:pt x="148" y="0"/>
                  </a:lnTo>
                  <a:lnTo>
                    <a:pt x="148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10" name="Google Shape;20210;p69"/>
            <p:cNvSpPr/>
            <p:nvPr/>
          </p:nvSpPr>
          <p:spPr>
            <a:xfrm>
              <a:off x="5363675" y="2243775"/>
              <a:ext cx="76750" cy="49000"/>
            </a:xfrm>
            <a:custGeom>
              <a:avLst/>
              <a:gdLst/>
              <a:ahLst/>
              <a:cxnLst/>
              <a:rect l="l" t="t" r="r" b="b"/>
              <a:pathLst>
                <a:path w="3070" h="1960" extrusionOk="0">
                  <a:moveTo>
                    <a:pt x="1" y="0"/>
                  </a:moveTo>
                  <a:lnTo>
                    <a:pt x="1517" y="1960"/>
                  </a:lnTo>
                  <a:lnTo>
                    <a:pt x="3069" y="1073"/>
                  </a:lnTo>
                  <a:lnTo>
                    <a:pt x="306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11" name="Google Shape;20211;p69"/>
            <p:cNvSpPr/>
            <p:nvPr/>
          </p:nvSpPr>
          <p:spPr>
            <a:xfrm>
              <a:off x="5363675" y="2243775"/>
              <a:ext cx="37925" cy="49000"/>
            </a:xfrm>
            <a:custGeom>
              <a:avLst/>
              <a:gdLst/>
              <a:ahLst/>
              <a:cxnLst/>
              <a:rect l="l" t="t" r="r" b="b"/>
              <a:pathLst>
                <a:path w="1517" h="1960" extrusionOk="0">
                  <a:moveTo>
                    <a:pt x="1" y="0"/>
                  </a:moveTo>
                  <a:lnTo>
                    <a:pt x="1" y="1073"/>
                  </a:lnTo>
                  <a:lnTo>
                    <a:pt x="1517" y="1960"/>
                  </a:lnTo>
                  <a:lnTo>
                    <a:pt x="1517" y="8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12" name="Google Shape;20212;p69"/>
            <p:cNvSpPr/>
            <p:nvPr/>
          </p:nvSpPr>
          <p:spPr>
            <a:xfrm>
              <a:off x="5363675" y="2221600"/>
              <a:ext cx="76750" cy="44375"/>
            </a:xfrm>
            <a:custGeom>
              <a:avLst/>
              <a:gdLst/>
              <a:ahLst/>
              <a:cxnLst/>
              <a:rect l="l" t="t" r="r" b="b"/>
              <a:pathLst>
                <a:path w="3070" h="1775" extrusionOk="0">
                  <a:moveTo>
                    <a:pt x="1517" y="0"/>
                  </a:moveTo>
                  <a:lnTo>
                    <a:pt x="1" y="887"/>
                  </a:lnTo>
                  <a:lnTo>
                    <a:pt x="1517" y="1775"/>
                  </a:lnTo>
                  <a:lnTo>
                    <a:pt x="3069" y="887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13" name="Google Shape;20213;p69"/>
            <p:cNvSpPr/>
            <p:nvPr/>
          </p:nvSpPr>
          <p:spPr>
            <a:xfrm>
              <a:off x="5452400" y="2107900"/>
              <a:ext cx="20375" cy="49025"/>
            </a:xfrm>
            <a:custGeom>
              <a:avLst/>
              <a:gdLst/>
              <a:ahLst/>
              <a:cxnLst/>
              <a:rect l="l" t="t" r="r" b="b"/>
              <a:pathLst>
                <a:path w="815" h="1961" extrusionOk="0">
                  <a:moveTo>
                    <a:pt x="814" y="1"/>
                  </a:moveTo>
                  <a:lnTo>
                    <a:pt x="1" y="444"/>
                  </a:lnTo>
                  <a:lnTo>
                    <a:pt x="1" y="1960"/>
                  </a:lnTo>
                  <a:lnTo>
                    <a:pt x="814" y="1480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14" name="Google Shape;20214;p69"/>
            <p:cNvSpPr/>
            <p:nvPr/>
          </p:nvSpPr>
          <p:spPr>
            <a:xfrm>
              <a:off x="5431150" y="2106050"/>
              <a:ext cx="21275" cy="50875"/>
            </a:xfrm>
            <a:custGeom>
              <a:avLst/>
              <a:gdLst/>
              <a:ahLst/>
              <a:cxnLst/>
              <a:rect l="l" t="t" r="r" b="b"/>
              <a:pathLst>
                <a:path w="851" h="2035" extrusionOk="0">
                  <a:moveTo>
                    <a:pt x="1" y="1"/>
                  </a:moveTo>
                  <a:lnTo>
                    <a:pt x="1" y="1554"/>
                  </a:lnTo>
                  <a:lnTo>
                    <a:pt x="851" y="2034"/>
                  </a:lnTo>
                  <a:lnTo>
                    <a:pt x="851" y="5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15" name="Google Shape;20215;p69"/>
            <p:cNvSpPr/>
            <p:nvPr/>
          </p:nvSpPr>
          <p:spPr>
            <a:xfrm>
              <a:off x="5433925" y="2114375"/>
              <a:ext cx="13900" cy="32375"/>
            </a:xfrm>
            <a:custGeom>
              <a:avLst/>
              <a:gdLst/>
              <a:ahLst/>
              <a:cxnLst/>
              <a:rect l="l" t="t" r="r" b="b"/>
              <a:pathLst>
                <a:path w="556" h="1295" extrusionOk="0">
                  <a:moveTo>
                    <a:pt x="1" y="1"/>
                  </a:moveTo>
                  <a:lnTo>
                    <a:pt x="1" y="962"/>
                  </a:lnTo>
                  <a:lnTo>
                    <a:pt x="555" y="1295"/>
                  </a:lnTo>
                  <a:lnTo>
                    <a:pt x="555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16" name="Google Shape;20216;p69"/>
            <p:cNvSpPr/>
            <p:nvPr/>
          </p:nvSpPr>
          <p:spPr>
            <a:xfrm>
              <a:off x="5431150" y="2094975"/>
              <a:ext cx="41625" cy="24050"/>
            </a:xfrm>
            <a:custGeom>
              <a:avLst/>
              <a:gdLst/>
              <a:ahLst/>
              <a:cxnLst/>
              <a:rect l="l" t="t" r="r" b="b"/>
              <a:pathLst>
                <a:path w="1665" h="962" extrusionOk="0">
                  <a:moveTo>
                    <a:pt x="814" y="0"/>
                  </a:moveTo>
                  <a:lnTo>
                    <a:pt x="1" y="444"/>
                  </a:lnTo>
                  <a:lnTo>
                    <a:pt x="851" y="961"/>
                  </a:lnTo>
                  <a:lnTo>
                    <a:pt x="1664" y="518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17" name="Google Shape;20217;p69"/>
            <p:cNvSpPr/>
            <p:nvPr/>
          </p:nvSpPr>
          <p:spPr>
            <a:xfrm>
              <a:off x="5387725" y="2118075"/>
              <a:ext cx="58250" cy="33300"/>
            </a:xfrm>
            <a:custGeom>
              <a:avLst/>
              <a:gdLst/>
              <a:ahLst/>
              <a:cxnLst/>
              <a:rect l="l" t="t" r="r" b="b"/>
              <a:pathLst>
                <a:path w="2330" h="1332" extrusionOk="0">
                  <a:moveTo>
                    <a:pt x="1996" y="0"/>
                  </a:moveTo>
                  <a:lnTo>
                    <a:pt x="0" y="1147"/>
                  </a:lnTo>
                  <a:lnTo>
                    <a:pt x="333" y="1331"/>
                  </a:lnTo>
                  <a:lnTo>
                    <a:pt x="2329" y="185"/>
                  </a:lnTo>
                  <a:lnTo>
                    <a:pt x="1996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18" name="Google Shape;20218;p69"/>
            <p:cNvSpPr/>
            <p:nvPr/>
          </p:nvSpPr>
          <p:spPr>
            <a:xfrm>
              <a:off x="5395100" y="2122700"/>
              <a:ext cx="50875" cy="48075"/>
            </a:xfrm>
            <a:custGeom>
              <a:avLst/>
              <a:gdLst/>
              <a:ahLst/>
              <a:cxnLst/>
              <a:rect l="l" t="t" r="r" b="b"/>
              <a:pathLst>
                <a:path w="2035" h="1923" extrusionOk="0">
                  <a:moveTo>
                    <a:pt x="2034" y="0"/>
                  </a:moveTo>
                  <a:lnTo>
                    <a:pt x="1" y="1146"/>
                  </a:lnTo>
                  <a:lnTo>
                    <a:pt x="1" y="1923"/>
                  </a:lnTo>
                  <a:lnTo>
                    <a:pt x="2034" y="777"/>
                  </a:lnTo>
                  <a:lnTo>
                    <a:pt x="203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19" name="Google Shape;20219;p69"/>
            <p:cNvSpPr/>
            <p:nvPr/>
          </p:nvSpPr>
          <p:spPr>
            <a:xfrm>
              <a:off x="5386800" y="2155050"/>
              <a:ext cx="8325" cy="15725"/>
            </a:xfrm>
            <a:custGeom>
              <a:avLst/>
              <a:gdLst/>
              <a:ahLst/>
              <a:cxnLst/>
              <a:rect l="l" t="t" r="r" b="b"/>
              <a:pathLst>
                <a:path w="333" h="629" extrusionOk="0">
                  <a:moveTo>
                    <a:pt x="0" y="0"/>
                  </a:moveTo>
                  <a:lnTo>
                    <a:pt x="0" y="407"/>
                  </a:lnTo>
                  <a:lnTo>
                    <a:pt x="333" y="629"/>
                  </a:lnTo>
                  <a:lnTo>
                    <a:pt x="333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8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20" name="Google Shape;20220;p69"/>
            <p:cNvSpPr/>
            <p:nvPr/>
          </p:nvSpPr>
          <p:spPr>
            <a:xfrm>
              <a:off x="5384950" y="2149500"/>
              <a:ext cx="14800" cy="37000"/>
            </a:xfrm>
            <a:custGeom>
              <a:avLst/>
              <a:gdLst/>
              <a:ahLst/>
              <a:cxnLst/>
              <a:rect l="l" t="t" r="r" b="b"/>
              <a:pathLst>
                <a:path w="592" h="1480" extrusionOk="0">
                  <a:moveTo>
                    <a:pt x="592" y="0"/>
                  </a:moveTo>
                  <a:lnTo>
                    <a:pt x="0" y="370"/>
                  </a:lnTo>
                  <a:lnTo>
                    <a:pt x="0" y="1479"/>
                  </a:lnTo>
                  <a:lnTo>
                    <a:pt x="592" y="114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21" name="Google Shape;20221;p69"/>
            <p:cNvSpPr/>
            <p:nvPr/>
          </p:nvSpPr>
          <p:spPr>
            <a:xfrm>
              <a:off x="5368300" y="2149500"/>
              <a:ext cx="16675" cy="37000"/>
            </a:xfrm>
            <a:custGeom>
              <a:avLst/>
              <a:gdLst/>
              <a:ahLst/>
              <a:cxnLst/>
              <a:rect l="l" t="t" r="r" b="b"/>
              <a:pathLst>
                <a:path w="667" h="1480" extrusionOk="0">
                  <a:moveTo>
                    <a:pt x="1" y="0"/>
                  </a:moveTo>
                  <a:lnTo>
                    <a:pt x="1" y="1110"/>
                  </a:lnTo>
                  <a:lnTo>
                    <a:pt x="666" y="1479"/>
                  </a:lnTo>
                  <a:lnTo>
                    <a:pt x="666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22" name="Google Shape;20222;p69"/>
            <p:cNvSpPr/>
            <p:nvPr/>
          </p:nvSpPr>
          <p:spPr>
            <a:xfrm>
              <a:off x="5368300" y="2140250"/>
              <a:ext cx="31450" cy="18525"/>
            </a:xfrm>
            <a:custGeom>
              <a:avLst/>
              <a:gdLst/>
              <a:ahLst/>
              <a:cxnLst/>
              <a:rect l="l" t="t" r="r" b="b"/>
              <a:pathLst>
                <a:path w="1258" h="741" extrusionOk="0">
                  <a:moveTo>
                    <a:pt x="592" y="1"/>
                  </a:moveTo>
                  <a:lnTo>
                    <a:pt x="1" y="370"/>
                  </a:lnTo>
                  <a:lnTo>
                    <a:pt x="666" y="740"/>
                  </a:lnTo>
                  <a:lnTo>
                    <a:pt x="1258" y="370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23" name="Google Shape;20223;p69"/>
            <p:cNvSpPr/>
            <p:nvPr/>
          </p:nvSpPr>
          <p:spPr>
            <a:xfrm>
              <a:off x="5228750" y="2225650"/>
              <a:ext cx="20350" cy="28325"/>
            </a:xfrm>
            <a:custGeom>
              <a:avLst/>
              <a:gdLst/>
              <a:ahLst/>
              <a:cxnLst/>
              <a:rect l="l" t="t" r="r" b="b"/>
              <a:pathLst>
                <a:path w="814" h="1133" extrusionOk="0">
                  <a:moveTo>
                    <a:pt x="789" y="73"/>
                  </a:moveTo>
                  <a:lnTo>
                    <a:pt x="813" y="97"/>
                  </a:lnTo>
                  <a:cubicBezTo>
                    <a:pt x="808" y="86"/>
                    <a:pt x="799" y="78"/>
                    <a:pt x="789" y="73"/>
                  </a:cubicBezTo>
                  <a:close/>
                  <a:moveTo>
                    <a:pt x="627" y="1"/>
                  </a:moveTo>
                  <a:cubicBezTo>
                    <a:pt x="565" y="1"/>
                    <a:pt x="500" y="27"/>
                    <a:pt x="407" y="97"/>
                  </a:cubicBezTo>
                  <a:cubicBezTo>
                    <a:pt x="185" y="208"/>
                    <a:pt x="0" y="541"/>
                    <a:pt x="0" y="836"/>
                  </a:cubicBezTo>
                  <a:cubicBezTo>
                    <a:pt x="0" y="947"/>
                    <a:pt x="37" y="1058"/>
                    <a:pt x="148" y="1095"/>
                  </a:cubicBezTo>
                  <a:lnTo>
                    <a:pt x="259" y="1132"/>
                  </a:lnTo>
                  <a:cubicBezTo>
                    <a:pt x="185" y="1095"/>
                    <a:pt x="148" y="984"/>
                    <a:pt x="148" y="873"/>
                  </a:cubicBezTo>
                  <a:cubicBezTo>
                    <a:pt x="148" y="578"/>
                    <a:pt x="333" y="245"/>
                    <a:pt x="555" y="134"/>
                  </a:cubicBezTo>
                  <a:cubicBezTo>
                    <a:pt x="606" y="108"/>
                    <a:pt x="692" y="65"/>
                    <a:pt x="753" y="65"/>
                  </a:cubicBezTo>
                  <a:cubicBezTo>
                    <a:pt x="766" y="65"/>
                    <a:pt x="779" y="68"/>
                    <a:pt x="789" y="73"/>
                  </a:cubicBezTo>
                  <a:lnTo>
                    <a:pt x="789" y="73"/>
                  </a:lnTo>
                  <a:lnTo>
                    <a:pt x="739" y="23"/>
                  </a:lnTo>
                  <a:cubicBezTo>
                    <a:pt x="699" y="9"/>
                    <a:pt x="663" y="1"/>
                    <a:pt x="627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24" name="Google Shape;20224;p69"/>
            <p:cNvSpPr/>
            <p:nvPr/>
          </p:nvSpPr>
          <p:spPr>
            <a:xfrm>
              <a:off x="5232425" y="2226775"/>
              <a:ext cx="20375" cy="27800"/>
            </a:xfrm>
            <a:custGeom>
              <a:avLst/>
              <a:gdLst/>
              <a:ahLst/>
              <a:cxnLst/>
              <a:rect l="l" t="t" r="r" b="b"/>
              <a:pathLst>
                <a:path w="815" h="1112" extrusionOk="0">
                  <a:moveTo>
                    <a:pt x="551" y="0"/>
                  </a:moveTo>
                  <a:cubicBezTo>
                    <a:pt x="500" y="0"/>
                    <a:pt x="448" y="28"/>
                    <a:pt x="408" y="89"/>
                  </a:cubicBezTo>
                  <a:cubicBezTo>
                    <a:pt x="186" y="237"/>
                    <a:pt x="1" y="533"/>
                    <a:pt x="1" y="828"/>
                  </a:cubicBezTo>
                  <a:cubicBezTo>
                    <a:pt x="1" y="976"/>
                    <a:pt x="38" y="1050"/>
                    <a:pt x="112" y="1087"/>
                  </a:cubicBezTo>
                  <a:cubicBezTo>
                    <a:pt x="158" y="1102"/>
                    <a:pt x="197" y="1111"/>
                    <a:pt x="236" y="1111"/>
                  </a:cubicBezTo>
                  <a:cubicBezTo>
                    <a:pt x="290" y="1111"/>
                    <a:pt x="343" y="1093"/>
                    <a:pt x="408" y="1050"/>
                  </a:cubicBezTo>
                  <a:cubicBezTo>
                    <a:pt x="629" y="902"/>
                    <a:pt x="814" y="570"/>
                    <a:pt x="814" y="311"/>
                  </a:cubicBezTo>
                  <a:cubicBezTo>
                    <a:pt x="814" y="163"/>
                    <a:pt x="777" y="89"/>
                    <a:pt x="666" y="52"/>
                  </a:cubicBezTo>
                  <a:cubicBezTo>
                    <a:pt x="633" y="19"/>
                    <a:pt x="592" y="0"/>
                    <a:pt x="551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25" name="Google Shape;20225;p69"/>
            <p:cNvSpPr/>
            <p:nvPr/>
          </p:nvSpPr>
          <p:spPr>
            <a:xfrm>
              <a:off x="5241675" y="2237525"/>
              <a:ext cx="5575" cy="7200"/>
            </a:xfrm>
            <a:custGeom>
              <a:avLst/>
              <a:gdLst/>
              <a:ahLst/>
              <a:cxnLst/>
              <a:rect l="l" t="t" r="r" b="b"/>
              <a:pathLst>
                <a:path w="223" h="288" extrusionOk="0">
                  <a:moveTo>
                    <a:pt x="102" y="1"/>
                  </a:moveTo>
                  <a:cubicBezTo>
                    <a:pt x="84" y="1"/>
                    <a:pt x="75" y="10"/>
                    <a:pt x="75" y="29"/>
                  </a:cubicBezTo>
                  <a:cubicBezTo>
                    <a:pt x="38" y="66"/>
                    <a:pt x="1" y="177"/>
                    <a:pt x="1" y="213"/>
                  </a:cubicBezTo>
                  <a:cubicBezTo>
                    <a:pt x="1" y="250"/>
                    <a:pt x="1" y="250"/>
                    <a:pt x="38" y="287"/>
                  </a:cubicBezTo>
                  <a:lnTo>
                    <a:pt x="112" y="287"/>
                  </a:lnTo>
                  <a:cubicBezTo>
                    <a:pt x="185" y="250"/>
                    <a:pt x="222" y="140"/>
                    <a:pt x="222" y="103"/>
                  </a:cubicBezTo>
                  <a:cubicBezTo>
                    <a:pt x="222" y="66"/>
                    <a:pt x="222" y="66"/>
                    <a:pt x="185" y="29"/>
                  </a:cubicBezTo>
                  <a:cubicBezTo>
                    <a:pt x="149" y="10"/>
                    <a:pt x="121" y="1"/>
                    <a:pt x="102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26" name="Google Shape;20226;p69"/>
            <p:cNvSpPr/>
            <p:nvPr/>
          </p:nvSpPr>
          <p:spPr>
            <a:xfrm>
              <a:off x="5237050" y="2228050"/>
              <a:ext cx="19450" cy="18525"/>
            </a:xfrm>
            <a:custGeom>
              <a:avLst/>
              <a:gdLst/>
              <a:ahLst/>
              <a:cxnLst/>
              <a:rect l="l" t="t" r="r" b="b"/>
              <a:pathLst>
                <a:path w="778" h="741" extrusionOk="0">
                  <a:moveTo>
                    <a:pt x="444" y="1"/>
                  </a:moveTo>
                  <a:lnTo>
                    <a:pt x="1" y="556"/>
                  </a:lnTo>
                  <a:lnTo>
                    <a:pt x="297" y="740"/>
                  </a:lnTo>
                  <a:lnTo>
                    <a:pt x="777" y="18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FA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27" name="Google Shape;20227;p69"/>
            <p:cNvSpPr/>
            <p:nvPr/>
          </p:nvSpPr>
          <p:spPr>
            <a:xfrm>
              <a:off x="5248150" y="2155050"/>
              <a:ext cx="132200" cy="77650"/>
            </a:xfrm>
            <a:custGeom>
              <a:avLst/>
              <a:gdLst/>
              <a:ahLst/>
              <a:cxnLst/>
              <a:rect l="l" t="t" r="r" b="b"/>
              <a:pathLst>
                <a:path w="5288" h="3106" extrusionOk="0">
                  <a:moveTo>
                    <a:pt x="4955" y="0"/>
                  </a:moveTo>
                  <a:lnTo>
                    <a:pt x="0" y="2921"/>
                  </a:lnTo>
                  <a:lnTo>
                    <a:pt x="333" y="3106"/>
                  </a:lnTo>
                  <a:lnTo>
                    <a:pt x="5287" y="222"/>
                  </a:lnTo>
                  <a:lnTo>
                    <a:pt x="495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28" name="Google Shape;20228;p69"/>
            <p:cNvSpPr/>
            <p:nvPr/>
          </p:nvSpPr>
          <p:spPr>
            <a:xfrm>
              <a:off x="5244450" y="2160600"/>
              <a:ext cx="135900" cy="97075"/>
            </a:xfrm>
            <a:custGeom>
              <a:avLst/>
              <a:gdLst/>
              <a:ahLst/>
              <a:cxnLst/>
              <a:rect l="l" t="t" r="r" b="b"/>
              <a:pathLst>
                <a:path w="5436" h="3883" extrusionOk="0">
                  <a:moveTo>
                    <a:pt x="5435" y="0"/>
                  </a:moveTo>
                  <a:lnTo>
                    <a:pt x="481" y="2884"/>
                  </a:lnTo>
                  <a:lnTo>
                    <a:pt x="1" y="3438"/>
                  </a:lnTo>
                  <a:lnTo>
                    <a:pt x="1" y="3882"/>
                  </a:lnTo>
                  <a:lnTo>
                    <a:pt x="5435" y="740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29" name="Google Shape;20229;p69"/>
            <p:cNvSpPr/>
            <p:nvPr/>
          </p:nvSpPr>
          <p:spPr>
            <a:xfrm>
              <a:off x="5237050" y="2241925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1" y="1"/>
                  </a:moveTo>
                  <a:lnTo>
                    <a:pt x="1" y="444"/>
                  </a:lnTo>
                  <a:lnTo>
                    <a:pt x="297" y="629"/>
                  </a:lnTo>
                  <a:lnTo>
                    <a:pt x="297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30" name="Google Shape;20230;p69"/>
            <p:cNvSpPr/>
            <p:nvPr/>
          </p:nvSpPr>
          <p:spPr>
            <a:xfrm>
              <a:off x="5343350" y="2169825"/>
              <a:ext cx="21275" cy="31450"/>
            </a:xfrm>
            <a:custGeom>
              <a:avLst/>
              <a:gdLst/>
              <a:ahLst/>
              <a:cxnLst/>
              <a:rect l="l" t="t" r="r" b="b"/>
              <a:pathLst>
                <a:path w="851" h="1258" extrusionOk="0">
                  <a:moveTo>
                    <a:pt x="851" y="1"/>
                  </a:moveTo>
                  <a:lnTo>
                    <a:pt x="370" y="297"/>
                  </a:lnTo>
                  <a:lnTo>
                    <a:pt x="0" y="1258"/>
                  </a:lnTo>
                  <a:lnTo>
                    <a:pt x="481" y="92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31" name="Google Shape;20231;p69"/>
            <p:cNvSpPr/>
            <p:nvPr/>
          </p:nvSpPr>
          <p:spPr>
            <a:xfrm>
              <a:off x="5241675" y="2315875"/>
              <a:ext cx="9275" cy="14225"/>
            </a:xfrm>
            <a:custGeom>
              <a:avLst/>
              <a:gdLst/>
              <a:ahLst/>
              <a:cxnLst/>
              <a:rect l="l" t="t" r="r" b="b"/>
              <a:pathLst>
                <a:path w="371" h="569" extrusionOk="0">
                  <a:moveTo>
                    <a:pt x="185" y="0"/>
                  </a:moveTo>
                  <a:lnTo>
                    <a:pt x="75" y="37"/>
                  </a:lnTo>
                  <a:lnTo>
                    <a:pt x="75" y="222"/>
                  </a:lnTo>
                  <a:cubicBezTo>
                    <a:pt x="38" y="259"/>
                    <a:pt x="1" y="370"/>
                    <a:pt x="1" y="444"/>
                  </a:cubicBezTo>
                  <a:cubicBezTo>
                    <a:pt x="1" y="527"/>
                    <a:pt x="21" y="569"/>
                    <a:pt x="63" y="569"/>
                  </a:cubicBezTo>
                  <a:cubicBezTo>
                    <a:pt x="77" y="569"/>
                    <a:pt x="93" y="564"/>
                    <a:pt x="112" y="555"/>
                  </a:cubicBezTo>
                  <a:cubicBezTo>
                    <a:pt x="222" y="481"/>
                    <a:pt x="259" y="370"/>
                    <a:pt x="259" y="259"/>
                  </a:cubicBezTo>
                  <a:lnTo>
                    <a:pt x="370" y="222"/>
                  </a:lnTo>
                  <a:lnTo>
                    <a:pt x="259" y="222"/>
                  </a:lnTo>
                  <a:cubicBezTo>
                    <a:pt x="222" y="222"/>
                    <a:pt x="222" y="296"/>
                    <a:pt x="222" y="296"/>
                  </a:cubicBezTo>
                  <a:cubicBezTo>
                    <a:pt x="222" y="370"/>
                    <a:pt x="149" y="407"/>
                    <a:pt x="112" y="444"/>
                  </a:cubicBezTo>
                  <a:cubicBezTo>
                    <a:pt x="101" y="455"/>
                    <a:pt x="90" y="459"/>
                    <a:pt x="80" y="459"/>
                  </a:cubicBezTo>
                  <a:cubicBezTo>
                    <a:pt x="56" y="459"/>
                    <a:pt x="38" y="433"/>
                    <a:pt x="38" y="407"/>
                  </a:cubicBezTo>
                  <a:cubicBezTo>
                    <a:pt x="38" y="370"/>
                    <a:pt x="75" y="296"/>
                    <a:pt x="112" y="259"/>
                  </a:cubicBezTo>
                  <a:lnTo>
                    <a:pt x="185" y="222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32" name="Google Shape;20232;p69"/>
            <p:cNvSpPr/>
            <p:nvPr/>
          </p:nvSpPr>
          <p:spPr>
            <a:xfrm>
              <a:off x="5242600" y="2316800"/>
              <a:ext cx="8350" cy="14225"/>
            </a:xfrm>
            <a:custGeom>
              <a:avLst/>
              <a:gdLst/>
              <a:ahLst/>
              <a:cxnLst/>
              <a:rect l="l" t="t" r="r" b="b"/>
              <a:pathLst>
                <a:path w="334" h="569" extrusionOk="0">
                  <a:moveTo>
                    <a:pt x="185" y="0"/>
                  </a:moveTo>
                  <a:lnTo>
                    <a:pt x="75" y="37"/>
                  </a:lnTo>
                  <a:lnTo>
                    <a:pt x="75" y="222"/>
                  </a:lnTo>
                  <a:cubicBezTo>
                    <a:pt x="38" y="259"/>
                    <a:pt x="1" y="370"/>
                    <a:pt x="1" y="444"/>
                  </a:cubicBezTo>
                  <a:cubicBezTo>
                    <a:pt x="1" y="527"/>
                    <a:pt x="21" y="569"/>
                    <a:pt x="79" y="569"/>
                  </a:cubicBezTo>
                  <a:cubicBezTo>
                    <a:pt x="98" y="569"/>
                    <a:pt x="121" y="564"/>
                    <a:pt x="148" y="555"/>
                  </a:cubicBezTo>
                  <a:cubicBezTo>
                    <a:pt x="222" y="444"/>
                    <a:pt x="333" y="333"/>
                    <a:pt x="259" y="222"/>
                  </a:cubicBezTo>
                  <a:lnTo>
                    <a:pt x="259" y="222"/>
                  </a:lnTo>
                  <a:cubicBezTo>
                    <a:pt x="281" y="233"/>
                    <a:pt x="296" y="237"/>
                    <a:pt x="307" y="237"/>
                  </a:cubicBezTo>
                  <a:cubicBezTo>
                    <a:pt x="333" y="237"/>
                    <a:pt x="333" y="211"/>
                    <a:pt x="333" y="185"/>
                  </a:cubicBezTo>
                  <a:lnTo>
                    <a:pt x="333" y="185"/>
                  </a:lnTo>
                  <a:lnTo>
                    <a:pt x="259" y="222"/>
                  </a:lnTo>
                  <a:cubicBezTo>
                    <a:pt x="222" y="222"/>
                    <a:pt x="222" y="333"/>
                    <a:pt x="222" y="333"/>
                  </a:cubicBezTo>
                  <a:cubicBezTo>
                    <a:pt x="222" y="370"/>
                    <a:pt x="185" y="407"/>
                    <a:pt x="148" y="444"/>
                  </a:cubicBezTo>
                  <a:cubicBezTo>
                    <a:pt x="126" y="467"/>
                    <a:pt x="106" y="475"/>
                    <a:pt x="90" y="475"/>
                  </a:cubicBezTo>
                  <a:cubicBezTo>
                    <a:pt x="55" y="475"/>
                    <a:pt x="38" y="432"/>
                    <a:pt x="38" y="407"/>
                  </a:cubicBezTo>
                  <a:cubicBezTo>
                    <a:pt x="38" y="370"/>
                    <a:pt x="75" y="333"/>
                    <a:pt x="148" y="259"/>
                  </a:cubicBezTo>
                  <a:lnTo>
                    <a:pt x="185" y="222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33" name="Google Shape;20233;p69"/>
            <p:cNvSpPr/>
            <p:nvPr/>
          </p:nvSpPr>
          <p:spPr>
            <a:xfrm>
              <a:off x="5239825" y="2304775"/>
              <a:ext cx="7425" cy="13900"/>
            </a:xfrm>
            <a:custGeom>
              <a:avLst/>
              <a:gdLst/>
              <a:ahLst/>
              <a:cxnLst/>
              <a:rect l="l" t="t" r="r" b="b"/>
              <a:pathLst>
                <a:path w="297" h="556" extrusionOk="0">
                  <a:moveTo>
                    <a:pt x="1" y="1"/>
                  </a:moveTo>
                  <a:lnTo>
                    <a:pt x="1" y="333"/>
                  </a:lnTo>
                  <a:lnTo>
                    <a:pt x="112" y="481"/>
                  </a:lnTo>
                  <a:lnTo>
                    <a:pt x="296" y="555"/>
                  </a:lnTo>
                  <a:lnTo>
                    <a:pt x="259" y="148"/>
                  </a:lnTo>
                  <a:lnTo>
                    <a:pt x="186" y="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34" name="Google Shape;20234;p69"/>
            <p:cNvSpPr/>
            <p:nvPr/>
          </p:nvSpPr>
          <p:spPr>
            <a:xfrm>
              <a:off x="5244450" y="2303850"/>
              <a:ext cx="8350" cy="14825"/>
            </a:xfrm>
            <a:custGeom>
              <a:avLst/>
              <a:gdLst/>
              <a:ahLst/>
              <a:cxnLst/>
              <a:rect l="l" t="t" r="r" b="b"/>
              <a:pathLst>
                <a:path w="334" h="593" extrusionOk="0">
                  <a:moveTo>
                    <a:pt x="333" y="1"/>
                  </a:moveTo>
                  <a:lnTo>
                    <a:pt x="1" y="185"/>
                  </a:lnTo>
                  <a:lnTo>
                    <a:pt x="1" y="481"/>
                  </a:lnTo>
                  <a:lnTo>
                    <a:pt x="111" y="592"/>
                  </a:lnTo>
                  <a:lnTo>
                    <a:pt x="259" y="518"/>
                  </a:lnTo>
                  <a:lnTo>
                    <a:pt x="333" y="296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35" name="Google Shape;20235;p69"/>
            <p:cNvSpPr/>
            <p:nvPr/>
          </p:nvSpPr>
          <p:spPr>
            <a:xfrm>
              <a:off x="5239825" y="23001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333" y="1"/>
                  </a:moveTo>
                  <a:lnTo>
                    <a:pt x="1" y="186"/>
                  </a:lnTo>
                  <a:lnTo>
                    <a:pt x="186" y="333"/>
                  </a:lnTo>
                  <a:lnTo>
                    <a:pt x="518" y="14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36" name="Google Shape;20236;p69"/>
            <p:cNvSpPr/>
            <p:nvPr/>
          </p:nvSpPr>
          <p:spPr>
            <a:xfrm>
              <a:off x="5244450" y="2253025"/>
              <a:ext cx="2800" cy="51775"/>
            </a:xfrm>
            <a:custGeom>
              <a:avLst/>
              <a:gdLst/>
              <a:ahLst/>
              <a:cxnLst/>
              <a:rect l="l" t="t" r="r" b="b"/>
              <a:pathLst>
                <a:path w="112" h="2071" extrusionOk="0">
                  <a:moveTo>
                    <a:pt x="1" y="0"/>
                  </a:moveTo>
                  <a:lnTo>
                    <a:pt x="1" y="2034"/>
                  </a:lnTo>
                  <a:lnTo>
                    <a:pt x="1" y="2071"/>
                  </a:lnTo>
                  <a:cubicBezTo>
                    <a:pt x="74" y="2071"/>
                    <a:pt x="74" y="2071"/>
                    <a:pt x="111" y="2034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37" name="Google Shape;20237;p69"/>
            <p:cNvSpPr/>
            <p:nvPr/>
          </p:nvSpPr>
          <p:spPr>
            <a:xfrm>
              <a:off x="5244450" y="22521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1" y="0"/>
                  </a:moveTo>
                  <a:lnTo>
                    <a:pt x="1" y="37"/>
                  </a:lnTo>
                  <a:lnTo>
                    <a:pt x="111" y="3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38" name="Google Shape;20238;p69"/>
            <p:cNvSpPr/>
            <p:nvPr/>
          </p:nvSpPr>
          <p:spPr>
            <a:xfrm>
              <a:off x="5239825" y="2233000"/>
              <a:ext cx="21300" cy="28350"/>
            </a:xfrm>
            <a:custGeom>
              <a:avLst/>
              <a:gdLst/>
              <a:ahLst/>
              <a:cxnLst/>
              <a:rect l="l" t="t" r="r" b="b"/>
              <a:pathLst>
                <a:path w="852" h="1134" extrusionOk="0">
                  <a:moveTo>
                    <a:pt x="806" y="47"/>
                  </a:moveTo>
                  <a:lnTo>
                    <a:pt x="851" y="62"/>
                  </a:lnTo>
                  <a:cubicBezTo>
                    <a:pt x="842" y="53"/>
                    <a:pt x="826" y="48"/>
                    <a:pt x="806" y="47"/>
                  </a:cubicBezTo>
                  <a:close/>
                  <a:moveTo>
                    <a:pt x="632" y="0"/>
                  </a:moveTo>
                  <a:cubicBezTo>
                    <a:pt x="574" y="0"/>
                    <a:pt x="509" y="18"/>
                    <a:pt x="444" y="62"/>
                  </a:cubicBezTo>
                  <a:cubicBezTo>
                    <a:pt x="186" y="210"/>
                    <a:pt x="1" y="542"/>
                    <a:pt x="1" y="801"/>
                  </a:cubicBezTo>
                  <a:cubicBezTo>
                    <a:pt x="1" y="949"/>
                    <a:pt x="75" y="1023"/>
                    <a:pt x="149" y="1060"/>
                  </a:cubicBezTo>
                  <a:lnTo>
                    <a:pt x="296" y="1134"/>
                  </a:lnTo>
                  <a:cubicBezTo>
                    <a:pt x="186" y="1060"/>
                    <a:pt x="149" y="986"/>
                    <a:pt x="149" y="838"/>
                  </a:cubicBezTo>
                  <a:cubicBezTo>
                    <a:pt x="149" y="579"/>
                    <a:pt x="333" y="247"/>
                    <a:pt x="555" y="99"/>
                  </a:cubicBezTo>
                  <a:cubicBezTo>
                    <a:pt x="634" y="73"/>
                    <a:pt x="731" y="46"/>
                    <a:pt x="794" y="46"/>
                  </a:cubicBezTo>
                  <a:cubicBezTo>
                    <a:pt x="798" y="46"/>
                    <a:pt x="802" y="47"/>
                    <a:pt x="806" y="47"/>
                  </a:cubicBezTo>
                  <a:lnTo>
                    <a:pt x="806" y="47"/>
                  </a:lnTo>
                  <a:lnTo>
                    <a:pt x="740" y="25"/>
                  </a:lnTo>
                  <a:cubicBezTo>
                    <a:pt x="709" y="9"/>
                    <a:pt x="673" y="0"/>
                    <a:pt x="632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39" name="Google Shape;20239;p69"/>
            <p:cNvSpPr/>
            <p:nvPr/>
          </p:nvSpPr>
          <p:spPr>
            <a:xfrm>
              <a:off x="5243525" y="2233925"/>
              <a:ext cx="21275" cy="28050"/>
            </a:xfrm>
            <a:custGeom>
              <a:avLst/>
              <a:gdLst/>
              <a:ahLst/>
              <a:cxnLst/>
              <a:rect l="l" t="t" r="r" b="b"/>
              <a:pathLst>
                <a:path w="851" h="1122" extrusionOk="0">
                  <a:moveTo>
                    <a:pt x="579" y="0"/>
                  </a:moveTo>
                  <a:cubicBezTo>
                    <a:pt x="525" y="0"/>
                    <a:pt x="472" y="18"/>
                    <a:pt x="407" y="62"/>
                  </a:cubicBezTo>
                  <a:cubicBezTo>
                    <a:pt x="185" y="210"/>
                    <a:pt x="1" y="542"/>
                    <a:pt x="1" y="801"/>
                  </a:cubicBezTo>
                  <a:cubicBezTo>
                    <a:pt x="1" y="949"/>
                    <a:pt x="38" y="1060"/>
                    <a:pt x="148" y="1097"/>
                  </a:cubicBezTo>
                  <a:cubicBezTo>
                    <a:pt x="179" y="1112"/>
                    <a:pt x="216" y="1121"/>
                    <a:pt x="254" y="1121"/>
                  </a:cubicBezTo>
                  <a:cubicBezTo>
                    <a:pt x="308" y="1121"/>
                    <a:pt x="364" y="1103"/>
                    <a:pt x="407" y="1060"/>
                  </a:cubicBezTo>
                  <a:cubicBezTo>
                    <a:pt x="666" y="912"/>
                    <a:pt x="851" y="579"/>
                    <a:pt x="851" y="321"/>
                  </a:cubicBezTo>
                  <a:cubicBezTo>
                    <a:pt x="851" y="173"/>
                    <a:pt x="777" y="62"/>
                    <a:pt x="703" y="25"/>
                  </a:cubicBezTo>
                  <a:cubicBezTo>
                    <a:pt x="657" y="9"/>
                    <a:pt x="617" y="0"/>
                    <a:pt x="579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40" name="Google Shape;20240;p69"/>
            <p:cNvSpPr/>
            <p:nvPr/>
          </p:nvSpPr>
          <p:spPr>
            <a:xfrm>
              <a:off x="5251850" y="2244000"/>
              <a:ext cx="5575" cy="8125"/>
            </a:xfrm>
            <a:custGeom>
              <a:avLst/>
              <a:gdLst/>
              <a:ahLst/>
              <a:cxnLst/>
              <a:rect l="l" t="t" r="r" b="b"/>
              <a:pathLst>
                <a:path w="223" h="325" extrusionOk="0">
                  <a:moveTo>
                    <a:pt x="157" y="1"/>
                  </a:moveTo>
                  <a:cubicBezTo>
                    <a:pt x="139" y="1"/>
                    <a:pt x="111" y="10"/>
                    <a:pt x="74" y="28"/>
                  </a:cubicBezTo>
                  <a:cubicBezTo>
                    <a:pt x="37" y="102"/>
                    <a:pt x="0" y="176"/>
                    <a:pt x="0" y="213"/>
                  </a:cubicBezTo>
                  <a:cubicBezTo>
                    <a:pt x="0" y="287"/>
                    <a:pt x="0" y="287"/>
                    <a:pt x="37" y="324"/>
                  </a:cubicBezTo>
                  <a:lnTo>
                    <a:pt x="148" y="324"/>
                  </a:lnTo>
                  <a:cubicBezTo>
                    <a:pt x="185" y="287"/>
                    <a:pt x="222" y="176"/>
                    <a:pt x="222" y="139"/>
                  </a:cubicBezTo>
                  <a:cubicBezTo>
                    <a:pt x="222" y="102"/>
                    <a:pt x="222" y="102"/>
                    <a:pt x="185" y="28"/>
                  </a:cubicBezTo>
                  <a:cubicBezTo>
                    <a:pt x="185" y="10"/>
                    <a:pt x="176" y="1"/>
                    <a:pt x="157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41" name="Google Shape;20241;p69"/>
            <p:cNvSpPr/>
            <p:nvPr/>
          </p:nvSpPr>
          <p:spPr>
            <a:xfrm>
              <a:off x="5382175" y="2178150"/>
              <a:ext cx="18500" cy="10200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370" y="1"/>
                  </a:moveTo>
                  <a:lnTo>
                    <a:pt x="0" y="222"/>
                  </a:lnTo>
                  <a:lnTo>
                    <a:pt x="370" y="407"/>
                  </a:lnTo>
                  <a:lnTo>
                    <a:pt x="740" y="222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42" name="Google Shape;20242;p69"/>
            <p:cNvSpPr/>
            <p:nvPr/>
          </p:nvSpPr>
          <p:spPr>
            <a:xfrm>
              <a:off x="5382175" y="2183700"/>
              <a:ext cx="9250" cy="65650"/>
            </a:xfrm>
            <a:custGeom>
              <a:avLst/>
              <a:gdLst/>
              <a:ahLst/>
              <a:cxnLst/>
              <a:rect l="l" t="t" r="r" b="b"/>
              <a:pathLst>
                <a:path w="370" h="2626" extrusionOk="0">
                  <a:moveTo>
                    <a:pt x="0" y="0"/>
                  </a:moveTo>
                  <a:lnTo>
                    <a:pt x="0" y="2403"/>
                  </a:lnTo>
                  <a:lnTo>
                    <a:pt x="370" y="2625"/>
                  </a:lnTo>
                  <a:lnTo>
                    <a:pt x="370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43" name="Google Shape;20243;p69"/>
            <p:cNvSpPr/>
            <p:nvPr/>
          </p:nvSpPr>
          <p:spPr>
            <a:xfrm>
              <a:off x="5391400" y="2183700"/>
              <a:ext cx="9275" cy="65650"/>
            </a:xfrm>
            <a:custGeom>
              <a:avLst/>
              <a:gdLst/>
              <a:ahLst/>
              <a:cxnLst/>
              <a:rect l="l" t="t" r="r" b="b"/>
              <a:pathLst>
                <a:path w="371" h="2626" extrusionOk="0">
                  <a:moveTo>
                    <a:pt x="371" y="0"/>
                  </a:moveTo>
                  <a:lnTo>
                    <a:pt x="1" y="185"/>
                  </a:lnTo>
                  <a:lnTo>
                    <a:pt x="1" y="2625"/>
                  </a:lnTo>
                  <a:lnTo>
                    <a:pt x="371" y="240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44" name="Google Shape;20244;p69"/>
            <p:cNvSpPr/>
            <p:nvPr/>
          </p:nvSpPr>
          <p:spPr>
            <a:xfrm>
              <a:off x="5396025" y="2158750"/>
              <a:ext cx="27750" cy="43450"/>
            </a:xfrm>
            <a:custGeom>
              <a:avLst/>
              <a:gdLst/>
              <a:ahLst/>
              <a:cxnLst/>
              <a:rect l="l" t="t" r="r" b="b"/>
              <a:pathLst>
                <a:path w="1110" h="1738" extrusionOk="0">
                  <a:moveTo>
                    <a:pt x="1110" y="0"/>
                  </a:moveTo>
                  <a:lnTo>
                    <a:pt x="1" y="629"/>
                  </a:lnTo>
                  <a:lnTo>
                    <a:pt x="1" y="1738"/>
                  </a:lnTo>
                  <a:lnTo>
                    <a:pt x="1110" y="1146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45" name="Google Shape;20245;p69"/>
            <p:cNvSpPr/>
            <p:nvPr/>
          </p:nvSpPr>
          <p:spPr>
            <a:xfrm>
              <a:off x="5403425" y="2165200"/>
              <a:ext cx="14825" cy="23150"/>
            </a:xfrm>
            <a:custGeom>
              <a:avLst/>
              <a:gdLst/>
              <a:ahLst/>
              <a:cxnLst/>
              <a:rect l="l" t="t" r="r" b="b"/>
              <a:pathLst>
                <a:path w="593" h="926" extrusionOk="0">
                  <a:moveTo>
                    <a:pt x="592" y="1"/>
                  </a:moveTo>
                  <a:lnTo>
                    <a:pt x="1" y="334"/>
                  </a:lnTo>
                  <a:lnTo>
                    <a:pt x="1" y="925"/>
                  </a:lnTo>
                  <a:lnTo>
                    <a:pt x="592" y="59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6039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46" name="Google Shape;20246;p69"/>
            <p:cNvSpPr/>
            <p:nvPr/>
          </p:nvSpPr>
          <p:spPr>
            <a:xfrm>
              <a:off x="5404350" y="2167975"/>
              <a:ext cx="12975" cy="18525"/>
            </a:xfrm>
            <a:custGeom>
              <a:avLst/>
              <a:gdLst/>
              <a:ahLst/>
              <a:cxnLst/>
              <a:rect l="l" t="t" r="r" b="b"/>
              <a:pathLst>
                <a:path w="519" h="741" extrusionOk="0">
                  <a:moveTo>
                    <a:pt x="444" y="1"/>
                  </a:moveTo>
                  <a:lnTo>
                    <a:pt x="444" y="445"/>
                  </a:lnTo>
                  <a:lnTo>
                    <a:pt x="0" y="740"/>
                  </a:lnTo>
                  <a:lnTo>
                    <a:pt x="518" y="44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3C2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47" name="Google Shape;20247;p69"/>
            <p:cNvSpPr/>
            <p:nvPr/>
          </p:nvSpPr>
          <p:spPr>
            <a:xfrm>
              <a:off x="5404350" y="2167975"/>
              <a:ext cx="11125" cy="18525"/>
            </a:xfrm>
            <a:custGeom>
              <a:avLst/>
              <a:gdLst/>
              <a:ahLst/>
              <a:cxnLst/>
              <a:rect l="l" t="t" r="r" b="b"/>
              <a:pathLst>
                <a:path w="445" h="741" extrusionOk="0">
                  <a:moveTo>
                    <a:pt x="444" y="1"/>
                  </a:moveTo>
                  <a:lnTo>
                    <a:pt x="0" y="260"/>
                  </a:lnTo>
                  <a:lnTo>
                    <a:pt x="0" y="740"/>
                  </a:lnTo>
                  <a:lnTo>
                    <a:pt x="444" y="44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48" name="Google Shape;20248;p69"/>
            <p:cNvSpPr/>
            <p:nvPr/>
          </p:nvSpPr>
          <p:spPr>
            <a:xfrm>
              <a:off x="5377550" y="2164275"/>
              <a:ext cx="18500" cy="37925"/>
            </a:xfrm>
            <a:custGeom>
              <a:avLst/>
              <a:gdLst/>
              <a:ahLst/>
              <a:cxnLst/>
              <a:rect l="l" t="t" r="r" b="b"/>
              <a:pathLst>
                <a:path w="740" h="1517" extrusionOk="0">
                  <a:moveTo>
                    <a:pt x="0" y="1"/>
                  </a:moveTo>
                  <a:lnTo>
                    <a:pt x="0" y="1110"/>
                  </a:lnTo>
                  <a:lnTo>
                    <a:pt x="740" y="1517"/>
                  </a:lnTo>
                  <a:lnTo>
                    <a:pt x="740" y="4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49" name="Google Shape;20249;p69"/>
            <p:cNvSpPr/>
            <p:nvPr/>
          </p:nvSpPr>
          <p:spPr>
            <a:xfrm>
              <a:off x="5377550" y="2147650"/>
              <a:ext cx="46225" cy="26825"/>
            </a:xfrm>
            <a:custGeom>
              <a:avLst/>
              <a:gdLst/>
              <a:ahLst/>
              <a:cxnLst/>
              <a:rect l="l" t="t" r="r" b="b"/>
              <a:pathLst>
                <a:path w="1849" h="1073" extrusionOk="0">
                  <a:moveTo>
                    <a:pt x="1109" y="0"/>
                  </a:moveTo>
                  <a:lnTo>
                    <a:pt x="0" y="666"/>
                  </a:lnTo>
                  <a:lnTo>
                    <a:pt x="740" y="1073"/>
                  </a:lnTo>
                  <a:lnTo>
                    <a:pt x="1849" y="444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50" name="Google Shape;20250;p69"/>
            <p:cNvSpPr/>
            <p:nvPr/>
          </p:nvSpPr>
          <p:spPr>
            <a:xfrm>
              <a:off x="5814725" y="2246550"/>
              <a:ext cx="263450" cy="150675"/>
            </a:xfrm>
            <a:custGeom>
              <a:avLst/>
              <a:gdLst/>
              <a:ahLst/>
              <a:cxnLst/>
              <a:rect l="l" t="t" r="r" b="b"/>
              <a:pathLst>
                <a:path w="10538" h="6027" extrusionOk="0">
                  <a:moveTo>
                    <a:pt x="5583" y="0"/>
                  </a:moveTo>
                  <a:lnTo>
                    <a:pt x="0" y="3217"/>
                  </a:lnTo>
                  <a:lnTo>
                    <a:pt x="4918" y="6027"/>
                  </a:lnTo>
                  <a:lnTo>
                    <a:pt x="10537" y="2810"/>
                  </a:lnTo>
                  <a:lnTo>
                    <a:pt x="5583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51" name="Google Shape;20251;p69"/>
            <p:cNvSpPr/>
            <p:nvPr/>
          </p:nvSpPr>
          <p:spPr>
            <a:xfrm>
              <a:off x="5822125" y="2198475"/>
              <a:ext cx="248650" cy="143300"/>
            </a:xfrm>
            <a:custGeom>
              <a:avLst/>
              <a:gdLst/>
              <a:ahLst/>
              <a:cxnLst/>
              <a:rect l="l" t="t" r="r" b="b"/>
              <a:pathLst>
                <a:path w="9946" h="5732" extrusionOk="0">
                  <a:moveTo>
                    <a:pt x="5287" y="1"/>
                  </a:moveTo>
                  <a:lnTo>
                    <a:pt x="0" y="3069"/>
                  </a:lnTo>
                  <a:lnTo>
                    <a:pt x="4696" y="5731"/>
                  </a:lnTo>
                  <a:lnTo>
                    <a:pt x="9945" y="2700"/>
                  </a:lnTo>
                  <a:lnTo>
                    <a:pt x="528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52" name="Google Shape;20252;p69"/>
            <p:cNvSpPr/>
            <p:nvPr/>
          </p:nvSpPr>
          <p:spPr>
            <a:xfrm>
              <a:off x="5822125" y="2275200"/>
              <a:ext cx="117400" cy="119250"/>
            </a:xfrm>
            <a:custGeom>
              <a:avLst/>
              <a:gdLst/>
              <a:ahLst/>
              <a:cxnLst/>
              <a:rect l="l" t="t" r="r" b="b"/>
              <a:pathLst>
                <a:path w="4696" h="4770" extrusionOk="0">
                  <a:moveTo>
                    <a:pt x="0" y="0"/>
                  </a:moveTo>
                  <a:lnTo>
                    <a:pt x="0" y="2071"/>
                  </a:lnTo>
                  <a:lnTo>
                    <a:pt x="4696" y="4770"/>
                  </a:lnTo>
                  <a:lnTo>
                    <a:pt x="4696" y="2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53" name="Google Shape;20253;p69"/>
            <p:cNvSpPr/>
            <p:nvPr/>
          </p:nvSpPr>
          <p:spPr>
            <a:xfrm>
              <a:off x="5828600" y="2286300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0" y="333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0" y="333"/>
                  </a:lnTo>
                  <a:lnTo>
                    <a:pt x="1035" y="998"/>
                  </a:lnTo>
                  <a:lnTo>
                    <a:pt x="1035" y="99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54" name="Google Shape;20254;p69"/>
            <p:cNvSpPr/>
            <p:nvPr/>
          </p:nvSpPr>
          <p:spPr>
            <a:xfrm>
              <a:off x="5828600" y="2288150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0" y="0"/>
                  </a:moveTo>
                  <a:lnTo>
                    <a:pt x="0" y="259"/>
                  </a:lnTo>
                  <a:lnTo>
                    <a:pt x="1035" y="924"/>
                  </a:lnTo>
                  <a:lnTo>
                    <a:pt x="1035" y="850"/>
                  </a:lnTo>
                  <a:lnTo>
                    <a:pt x="37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55" name="Google Shape;20255;p69"/>
            <p:cNvSpPr/>
            <p:nvPr/>
          </p:nvSpPr>
          <p:spPr>
            <a:xfrm>
              <a:off x="5829525" y="2288150"/>
              <a:ext cx="24975" cy="21275"/>
            </a:xfrm>
            <a:custGeom>
              <a:avLst/>
              <a:gdLst/>
              <a:ahLst/>
              <a:cxnLst/>
              <a:rect l="l" t="t" r="r" b="b"/>
              <a:pathLst>
                <a:path w="999" h="851" extrusionOk="0">
                  <a:moveTo>
                    <a:pt x="0" y="0"/>
                  </a:moveTo>
                  <a:lnTo>
                    <a:pt x="0" y="259"/>
                  </a:lnTo>
                  <a:lnTo>
                    <a:pt x="998" y="850"/>
                  </a:lnTo>
                  <a:lnTo>
                    <a:pt x="998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56" name="Google Shape;20256;p69"/>
            <p:cNvSpPr/>
            <p:nvPr/>
          </p:nvSpPr>
          <p:spPr>
            <a:xfrm>
              <a:off x="5837825" y="229275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1"/>
                  </a:moveTo>
                  <a:lnTo>
                    <a:pt x="1" y="297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57" name="Google Shape;20257;p69"/>
            <p:cNvSpPr/>
            <p:nvPr/>
          </p:nvSpPr>
          <p:spPr>
            <a:xfrm>
              <a:off x="5847075" y="22983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58" name="Google Shape;20258;p69"/>
            <p:cNvSpPr/>
            <p:nvPr/>
          </p:nvSpPr>
          <p:spPr>
            <a:xfrm>
              <a:off x="5828600" y="22863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0" y="0"/>
                  </a:moveTo>
                  <a:lnTo>
                    <a:pt x="370" y="259"/>
                  </a:lnTo>
                  <a:lnTo>
                    <a:pt x="776" y="481"/>
                  </a:lnTo>
                  <a:lnTo>
                    <a:pt x="776" y="504"/>
                  </a:lnTo>
                  <a:lnTo>
                    <a:pt x="1035" y="666"/>
                  </a:lnTo>
                  <a:lnTo>
                    <a:pt x="1035" y="919"/>
                  </a:lnTo>
                  <a:lnTo>
                    <a:pt x="1035" y="919"/>
                  </a:lnTo>
                  <a:lnTo>
                    <a:pt x="1109" y="961"/>
                  </a:lnTo>
                  <a:lnTo>
                    <a:pt x="1109" y="666"/>
                  </a:lnTo>
                  <a:lnTo>
                    <a:pt x="0" y="0"/>
                  </a:lnTo>
                  <a:close/>
                  <a:moveTo>
                    <a:pt x="0" y="333"/>
                  </a:moveTo>
                  <a:lnTo>
                    <a:pt x="370" y="555"/>
                  </a:lnTo>
                  <a:lnTo>
                    <a:pt x="739" y="790"/>
                  </a:lnTo>
                  <a:lnTo>
                    <a:pt x="739" y="813"/>
                  </a:lnTo>
                  <a:lnTo>
                    <a:pt x="1035" y="998"/>
                  </a:lnTo>
                  <a:lnTo>
                    <a:pt x="1035" y="919"/>
                  </a:lnTo>
                  <a:lnTo>
                    <a:pt x="1035" y="919"/>
                  </a:lnTo>
                  <a:lnTo>
                    <a:pt x="776" y="773"/>
                  </a:lnTo>
                  <a:lnTo>
                    <a:pt x="776" y="773"/>
                  </a:lnTo>
                  <a:lnTo>
                    <a:pt x="776" y="504"/>
                  </a:lnTo>
                  <a:lnTo>
                    <a:pt x="739" y="481"/>
                  </a:lnTo>
                  <a:lnTo>
                    <a:pt x="739" y="752"/>
                  </a:lnTo>
                  <a:lnTo>
                    <a:pt x="739" y="752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59" name="Google Shape;20259;p69"/>
            <p:cNvSpPr/>
            <p:nvPr/>
          </p:nvSpPr>
          <p:spPr>
            <a:xfrm>
              <a:off x="5825825" y="2286300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0" y="0"/>
                  </a:moveTo>
                  <a:lnTo>
                    <a:pt x="0" y="370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60" name="Google Shape;20260;p69"/>
            <p:cNvSpPr/>
            <p:nvPr/>
          </p:nvSpPr>
          <p:spPr>
            <a:xfrm>
              <a:off x="5825825" y="2294600"/>
              <a:ext cx="30525" cy="17600"/>
            </a:xfrm>
            <a:custGeom>
              <a:avLst/>
              <a:gdLst/>
              <a:ahLst/>
              <a:cxnLst/>
              <a:rect l="l" t="t" r="r" b="b"/>
              <a:pathLst>
                <a:path w="1221" h="704" extrusionOk="0">
                  <a:moveTo>
                    <a:pt x="37" y="1"/>
                  </a:moveTo>
                  <a:lnTo>
                    <a:pt x="0" y="38"/>
                  </a:lnTo>
                  <a:lnTo>
                    <a:pt x="1146" y="703"/>
                  </a:lnTo>
                  <a:lnTo>
                    <a:pt x="1220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61" name="Google Shape;20261;p69"/>
            <p:cNvSpPr/>
            <p:nvPr/>
          </p:nvSpPr>
          <p:spPr>
            <a:xfrm>
              <a:off x="5825825" y="2286300"/>
              <a:ext cx="30525" cy="17575"/>
            </a:xfrm>
            <a:custGeom>
              <a:avLst/>
              <a:gdLst/>
              <a:ahLst/>
              <a:cxnLst/>
              <a:rect l="l" t="t" r="r" b="b"/>
              <a:pathLst>
                <a:path w="1221" h="703" extrusionOk="0">
                  <a:moveTo>
                    <a:pt x="0" y="0"/>
                  </a:moveTo>
                  <a:lnTo>
                    <a:pt x="1146" y="703"/>
                  </a:lnTo>
                  <a:lnTo>
                    <a:pt x="1220" y="66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62" name="Google Shape;20262;p69"/>
            <p:cNvSpPr/>
            <p:nvPr/>
          </p:nvSpPr>
          <p:spPr>
            <a:xfrm>
              <a:off x="5854475" y="230292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0" y="370"/>
                  </a:lnTo>
                  <a:lnTo>
                    <a:pt x="74" y="33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63" name="Google Shape;20263;p69"/>
            <p:cNvSpPr/>
            <p:nvPr/>
          </p:nvSpPr>
          <p:spPr>
            <a:xfrm>
              <a:off x="5867400" y="2317725"/>
              <a:ext cx="26825" cy="16650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1" y="0"/>
                  </a:moveTo>
                  <a:lnTo>
                    <a:pt x="1073" y="666"/>
                  </a:lnTo>
                  <a:lnTo>
                    <a:pt x="1073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64" name="Google Shape;20264;p69"/>
            <p:cNvSpPr/>
            <p:nvPr/>
          </p:nvSpPr>
          <p:spPr>
            <a:xfrm>
              <a:off x="5867400" y="2309400"/>
              <a:ext cx="26825" cy="23125"/>
            </a:xfrm>
            <a:custGeom>
              <a:avLst/>
              <a:gdLst/>
              <a:ahLst/>
              <a:cxnLst/>
              <a:rect l="l" t="t" r="r" b="b"/>
              <a:pathLst>
                <a:path w="1073" h="925" extrusionOk="0">
                  <a:moveTo>
                    <a:pt x="1" y="0"/>
                  </a:moveTo>
                  <a:lnTo>
                    <a:pt x="1" y="333"/>
                  </a:lnTo>
                  <a:lnTo>
                    <a:pt x="1073" y="925"/>
                  </a:lnTo>
                  <a:lnTo>
                    <a:pt x="1073" y="888"/>
                  </a:lnTo>
                  <a:lnTo>
                    <a:pt x="38" y="296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65" name="Google Shape;20265;p69"/>
            <p:cNvSpPr/>
            <p:nvPr/>
          </p:nvSpPr>
          <p:spPr>
            <a:xfrm>
              <a:off x="5868325" y="2311250"/>
              <a:ext cx="25900" cy="20350"/>
            </a:xfrm>
            <a:custGeom>
              <a:avLst/>
              <a:gdLst/>
              <a:ahLst/>
              <a:cxnLst/>
              <a:rect l="l" t="t" r="r" b="b"/>
              <a:pathLst>
                <a:path w="1036" h="814" extrusionOk="0">
                  <a:moveTo>
                    <a:pt x="1" y="0"/>
                  </a:moveTo>
                  <a:lnTo>
                    <a:pt x="1" y="222"/>
                  </a:lnTo>
                  <a:lnTo>
                    <a:pt x="1036" y="814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66" name="Google Shape;20266;p69"/>
            <p:cNvSpPr/>
            <p:nvPr/>
          </p:nvSpPr>
          <p:spPr>
            <a:xfrm>
              <a:off x="5876650" y="2315875"/>
              <a:ext cx="25" cy="7400"/>
            </a:xfrm>
            <a:custGeom>
              <a:avLst/>
              <a:gdLst/>
              <a:ahLst/>
              <a:cxnLst/>
              <a:rect l="l" t="t" r="r" b="b"/>
              <a:pathLst>
                <a:path w="1" h="296" extrusionOk="0">
                  <a:moveTo>
                    <a:pt x="1" y="0"/>
                  </a:moveTo>
                  <a:lnTo>
                    <a:pt x="1" y="296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67" name="Google Shape;20267;p69"/>
            <p:cNvSpPr/>
            <p:nvPr/>
          </p:nvSpPr>
          <p:spPr>
            <a:xfrm>
              <a:off x="5885900" y="232140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4"/>
                  </a:lnTo>
                  <a:lnTo>
                    <a:pt x="37" y="33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68" name="Google Shape;20268;p69"/>
            <p:cNvSpPr/>
            <p:nvPr/>
          </p:nvSpPr>
          <p:spPr>
            <a:xfrm>
              <a:off x="5867400" y="23094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" y="0"/>
                  </a:moveTo>
                  <a:lnTo>
                    <a:pt x="371" y="259"/>
                  </a:lnTo>
                  <a:lnTo>
                    <a:pt x="777" y="481"/>
                  </a:lnTo>
                  <a:lnTo>
                    <a:pt x="777" y="502"/>
                  </a:lnTo>
                  <a:lnTo>
                    <a:pt x="777" y="502"/>
                  </a:lnTo>
                  <a:lnTo>
                    <a:pt x="1073" y="666"/>
                  </a:lnTo>
                  <a:lnTo>
                    <a:pt x="1073" y="941"/>
                  </a:lnTo>
                  <a:lnTo>
                    <a:pt x="1073" y="941"/>
                  </a:lnTo>
                  <a:lnTo>
                    <a:pt x="1110" y="962"/>
                  </a:lnTo>
                  <a:lnTo>
                    <a:pt x="1110" y="666"/>
                  </a:lnTo>
                  <a:lnTo>
                    <a:pt x="1" y="0"/>
                  </a:lnTo>
                  <a:close/>
                  <a:moveTo>
                    <a:pt x="1" y="333"/>
                  </a:moveTo>
                  <a:lnTo>
                    <a:pt x="371" y="555"/>
                  </a:lnTo>
                  <a:lnTo>
                    <a:pt x="740" y="790"/>
                  </a:lnTo>
                  <a:lnTo>
                    <a:pt x="740" y="790"/>
                  </a:lnTo>
                  <a:lnTo>
                    <a:pt x="740" y="814"/>
                  </a:lnTo>
                  <a:lnTo>
                    <a:pt x="1073" y="999"/>
                  </a:lnTo>
                  <a:lnTo>
                    <a:pt x="1073" y="941"/>
                  </a:lnTo>
                  <a:lnTo>
                    <a:pt x="1073" y="941"/>
                  </a:lnTo>
                  <a:lnTo>
                    <a:pt x="777" y="773"/>
                  </a:lnTo>
                  <a:lnTo>
                    <a:pt x="777" y="773"/>
                  </a:lnTo>
                  <a:lnTo>
                    <a:pt x="777" y="502"/>
                  </a:lnTo>
                  <a:lnTo>
                    <a:pt x="777" y="502"/>
                  </a:lnTo>
                  <a:lnTo>
                    <a:pt x="740" y="481"/>
                  </a:lnTo>
                  <a:lnTo>
                    <a:pt x="740" y="752"/>
                  </a:lnTo>
                  <a:lnTo>
                    <a:pt x="740" y="752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69" name="Google Shape;20269;p69"/>
            <p:cNvSpPr/>
            <p:nvPr/>
          </p:nvSpPr>
          <p:spPr>
            <a:xfrm>
              <a:off x="5866475" y="230940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0"/>
                  </a:moveTo>
                  <a:lnTo>
                    <a:pt x="1" y="0"/>
                  </a:lnTo>
                  <a:lnTo>
                    <a:pt x="1" y="370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70" name="Google Shape;20270;p69"/>
            <p:cNvSpPr/>
            <p:nvPr/>
          </p:nvSpPr>
          <p:spPr>
            <a:xfrm>
              <a:off x="5866475" y="2317725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" y="0"/>
                  </a:moveTo>
                  <a:lnTo>
                    <a:pt x="1" y="37"/>
                  </a:lnTo>
                  <a:lnTo>
                    <a:pt x="1110" y="703"/>
                  </a:lnTo>
                  <a:lnTo>
                    <a:pt x="1147" y="6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71" name="Google Shape;20271;p69"/>
            <p:cNvSpPr/>
            <p:nvPr/>
          </p:nvSpPr>
          <p:spPr>
            <a:xfrm>
              <a:off x="5866475" y="230940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" y="0"/>
                  </a:moveTo>
                  <a:lnTo>
                    <a:pt x="1110" y="666"/>
                  </a:lnTo>
                  <a:lnTo>
                    <a:pt x="1147" y="66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72" name="Google Shape;20272;p69"/>
            <p:cNvSpPr/>
            <p:nvPr/>
          </p:nvSpPr>
          <p:spPr>
            <a:xfrm>
              <a:off x="5894200" y="232602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1"/>
                  </a:lnTo>
                  <a:lnTo>
                    <a:pt x="38" y="33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73" name="Google Shape;20273;p69"/>
            <p:cNvSpPr/>
            <p:nvPr/>
          </p:nvSpPr>
          <p:spPr>
            <a:xfrm>
              <a:off x="5907150" y="2332500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" y="333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333"/>
                  </a:lnTo>
                  <a:lnTo>
                    <a:pt x="1036" y="925"/>
                  </a:lnTo>
                  <a:lnTo>
                    <a:pt x="1036" y="925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74" name="Google Shape;20274;p69"/>
            <p:cNvSpPr/>
            <p:nvPr/>
          </p:nvSpPr>
          <p:spPr>
            <a:xfrm>
              <a:off x="5907150" y="2332500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" y="1"/>
                  </a:moveTo>
                  <a:lnTo>
                    <a:pt x="1" y="333"/>
                  </a:lnTo>
                  <a:lnTo>
                    <a:pt x="1036" y="925"/>
                  </a:lnTo>
                  <a:lnTo>
                    <a:pt x="1036" y="888"/>
                  </a:lnTo>
                  <a:lnTo>
                    <a:pt x="38" y="29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75" name="Google Shape;20275;p69"/>
            <p:cNvSpPr/>
            <p:nvPr/>
          </p:nvSpPr>
          <p:spPr>
            <a:xfrm>
              <a:off x="5908075" y="2332500"/>
              <a:ext cx="24975" cy="22200"/>
            </a:xfrm>
            <a:custGeom>
              <a:avLst/>
              <a:gdLst/>
              <a:ahLst/>
              <a:cxnLst/>
              <a:rect l="l" t="t" r="r" b="b"/>
              <a:pathLst>
                <a:path w="999" h="888" extrusionOk="0">
                  <a:moveTo>
                    <a:pt x="1" y="1"/>
                  </a:moveTo>
                  <a:lnTo>
                    <a:pt x="1" y="296"/>
                  </a:lnTo>
                  <a:lnTo>
                    <a:pt x="999" y="888"/>
                  </a:lnTo>
                  <a:lnTo>
                    <a:pt x="999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76" name="Google Shape;20276;p69"/>
            <p:cNvSpPr/>
            <p:nvPr/>
          </p:nvSpPr>
          <p:spPr>
            <a:xfrm>
              <a:off x="5916400" y="233712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77" name="Google Shape;20277;p69"/>
            <p:cNvSpPr/>
            <p:nvPr/>
          </p:nvSpPr>
          <p:spPr>
            <a:xfrm>
              <a:off x="5926550" y="234452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259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78" name="Google Shape;20278;p69"/>
            <p:cNvSpPr/>
            <p:nvPr/>
          </p:nvSpPr>
          <p:spPr>
            <a:xfrm>
              <a:off x="5907150" y="23315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" y="1"/>
                  </a:moveTo>
                  <a:lnTo>
                    <a:pt x="1" y="38"/>
                  </a:lnTo>
                  <a:lnTo>
                    <a:pt x="370" y="296"/>
                  </a:lnTo>
                  <a:lnTo>
                    <a:pt x="370" y="222"/>
                  </a:lnTo>
                  <a:lnTo>
                    <a:pt x="1" y="1"/>
                  </a:lnTo>
                  <a:close/>
                  <a:moveTo>
                    <a:pt x="370" y="222"/>
                  </a:moveTo>
                  <a:lnTo>
                    <a:pt x="777" y="481"/>
                  </a:lnTo>
                  <a:lnTo>
                    <a:pt x="1110" y="666"/>
                  </a:lnTo>
                  <a:lnTo>
                    <a:pt x="1110" y="666"/>
                  </a:lnTo>
                  <a:lnTo>
                    <a:pt x="370" y="222"/>
                  </a:lnTo>
                  <a:close/>
                  <a:moveTo>
                    <a:pt x="1" y="333"/>
                  </a:moveTo>
                  <a:lnTo>
                    <a:pt x="1" y="370"/>
                  </a:lnTo>
                  <a:lnTo>
                    <a:pt x="370" y="592"/>
                  </a:lnTo>
                  <a:lnTo>
                    <a:pt x="370" y="555"/>
                  </a:lnTo>
                  <a:lnTo>
                    <a:pt x="777" y="777"/>
                  </a:lnTo>
                  <a:lnTo>
                    <a:pt x="1110" y="962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79" name="Google Shape;20279;p69"/>
            <p:cNvSpPr/>
            <p:nvPr/>
          </p:nvSpPr>
          <p:spPr>
            <a:xfrm>
              <a:off x="5905300" y="2331575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8"/>
                  </a:lnTo>
                  <a:lnTo>
                    <a:pt x="1" y="370"/>
                  </a:lnTo>
                  <a:lnTo>
                    <a:pt x="1" y="37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80" name="Google Shape;20280;p69"/>
            <p:cNvSpPr/>
            <p:nvPr/>
          </p:nvSpPr>
          <p:spPr>
            <a:xfrm>
              <a:off x="5905300" y="2340825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" y="0"/>
                  </a:moveTo>
                  <a:lnTo>
                    <a:pt x="1110" y="666"/>
                  </a:lnTo>
                  <a:lnTo>
                    <a:pt x="1184" y="6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81" name="Google Shape;20281;p69"/>
            <p:cNvSpPr/>
            <p:nvPr/>
          </p:nvSpPr>
          <p:spPr>
            <a:xfrm>
              <a:off x="5905300" y="2331575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75" y="1"/>
                  </a:moveTo>
                  <a:lnTo>
                    <a:pt x="1" y="38"/>
                  </a:lnTo>
                  <a:lnTo>
                    <a:pt x="1110" y="703"/>
                  </a:lnTo>
                  <a:lnTo>
                    <a:pt x="1184" y="66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82" name="Google Shape;20282;p69"/>
            <p:cNvSpPr/>
            <p:nvPr/>
          </p:nvSpPr>
          <p:spPr>
            <a:xfrm>
              <a:off x="5933025" y="2348225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75" y="0"/>
                  </a:moveTo>
                  <a:lnTo>
                    <a:pt x="1" y="37"/>
                  </a:lnTo>
                  <a:lnTo>
                    <a:pt x="1" y="370"/>
                  </a:lnTo>
                  <a:lnTo>
                    <a:pt x="75" y="37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83" name="Google Shape;20283;p69"/>
            <p:cNvSpPr/>
            <p:nvPr/>
          </p:nvSpPr>
          <p:spPr>
            <a:xfrm>
              <a:off x="5828600" y="2314025"/>
              <a:ext cx="25900" cy="16650"/>
            </a:xfrm>
            <a:custGeom>
              <a:avLst/>
              <a:gdLst/>
              <a:ahLst/>
              <a:cxnLst/>
              <a:rect l="l" t="t" r="r" b="b"/>
              <a:pathLst>
                <a:path w="1036" h="666" extrusionOk="0">
                  <a:moveTo>
                    <a:pt x="0" y="0"/>
                  </a:moveTo>
                  <a:lnTo>
                    <a:pt x="1035" y="666"/>
                  </a:lnTo>
                  <a:lnTo>
                    <a:pt x="1035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84" name="Google Shape;20284;p69"/>
            <p:cNvSpPr/>
            <p:nvPr/>
          </p:nvSpPr>
          <p:spPr>
            <a:xfrm>
              <a:off x="5828600" y="230662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0" y="0"/>
                  </a:moveTo>
                  <a:lnTo>
                    <a:pt x="0" y="296"/>
                  </a:lnTo>
                  <a:lnTo>
                    <a:pt x="1035" y="925"/>
                  </a:lnTo>
                  <a:lnTo>
                    <a:pt x="1035" y="851"/>
                  </a:lnTo>
                  <a:lnTo>
                    <a:pt x="37" y="25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85" name="Google Shape;20285;p69"/>
            <p:cNvSpPr/>
            <p:nvPr/>
          </p:nvSpPr>
          <p:spPr>
            <a:xfrm>
              <a:off x="5829525" y="2307550"/>
              <a:ext cx="24975" cy="20350"/>
            </a:xfrm>
            <a:custGeom>
              <a:avLst/>
              <a:gdLst/>
              <a:ahLst/>
              <a:cxnLst/>
              <a:rect l="l" t="t" r="r" b="b"/>
              <a:pathLst>
                <a:path w="999" h="814" extrusionOk="0">
                  <a:moveTo>
                    <a:pt x="0" y="0"/>
                  </a:moveTo>
                  <a:lnTo>
                    <a:pt x="0" y="222"/>
                  </a:lnTo>
                  <a:lnTo>
                    <a:pt x="998" y="814"/>
                  </a:lnTo>
                  <a:lnTo>
                    <a:pt x="998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86" name="Google Shape;20286;p69"/>
            <p:cNvSpPr/>
            <p:nvPr/>
          </p:nvSpPr>
          <p:spPr>
            <a:xfrm>
              <a:off x="5837825" y="23121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87" name="Google Shape;20287;p69"/>
            <p:cNvSpPr/>
            <p:nvPr/>
          </p:nvSpPr>
          <p:spPr>
            <a:xfrm>
              <a:off x="5847075" y="2317725"/>
              <a:ext cx="950" cy="8325"/>
            </a:xfrm>
            <a:custGeom>
              <a:avLst/>
              <a:gdLst/>
              <a:ahLst/>
              <a:cxnLst/>
              <a:rect l="l" t="t" r="r" b="b"/>
              <a:pathLst>
                <a:path w="38" h="333" extrusionOk="0">
                  <a:moveTo>
                    <a:pt x="0" y="0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88" name="Google Shape;20288;p69"/>
            <p:cNvSpPr/>
            <p:nvPr/>
          </p:nvSpPr>
          <p:spPr>
            <a:xfrm>
              <a:off x="5828600" y="230662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296"/>
                  </a:moveTo>
                  <a:lnTo>
                    <a:pt x="370" y="555"/>
                  </a:lnTo>
                  <a:lnTo>
                    <a:pt x="739" y="757"/>
                  </a:lnTo>
                  <a:lnTo>
                    <a:pt x="739" y="757"/>
                  </a:lnTo>
                  <a:lnTo>
                    <a:pt x="739" y="777"/>
                  </a:lnTo>
                  <a:lnTo>
                    <a:pt x="1035" y="962"/>
                  </a:lnTo>
                  <a:lnTo>
                    <a:pt x="1035" y="917"/>
                  </a:lnTo>
                  <a:lnTo>
                    <a:pt x="776" y="762"/>
                  </a:lnTo>
                  <a:lnTo>
                    <a:pt x="776" y="762"/>
                  </a:lnTo>
                  <a:lnTo>
                    <a:pt x="776" y="467"/>
                  </a:lnTo>
                  <a:lnTo>
                    <a:pt x="739" y="444"/>
                  </a:lnTo>
                  <a:lnTo>
                    <a:pt x="739" y="740"/>
                  </a:lnTo>
                  <a:lnTo>
                    <a:pt x="739" y="740"/>
                  </a:lnTo>
                  <a:lnTo>
                    <a:pt x="0" y="296"/>
                  </a:lnTo>
                  <a:close/>
                  <a:moveTo>
                    <a:pt x="0" y="0"/>
                  </a:moveTo>
                  <a:lnTo>
                    <a:pt x="370" y="222"/>
                  </a:lnTo>
                  <a:lnTo>
                    <a:pt x="776" y="444"/>
                  </a:lnTo>
                  <a:lnTo>
                    <a:pt x="776" y="467"/>
                  </a:lnTo>
                  <a:lnTo>
                    <a:pt x="1035" y="629"/>
                  </a:lnTo>
                  <a:lnTo>
                    <a:pt x="1035" y="917"/>
                  </a:lnTo>
                  <a:lnTo>
                    <a:pt x="1109" y="962"/>
                  </a:lnTo>
                  <a:lnTo>
                    <a:pt x="1109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89" name="Google Shape;20289;p69"/>
            <p:cNvSpPr/>
            <p:nvPr/>
          </p:nvSpPr>
          <p:spPr>
            <a:xfrm>
              <a:off x="5825825" y="2306625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0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90" name="Google Shape;20290;p69"/>
            <p:cNvSpPr/>
            <p:nvPr/>
          </p:nvSpPr>
          <p:spPr>
            <a:xfrm>
              <a:off x="5825825" y="2314025"/>
              <a:ext cx="30525" cy="16650"/>
            </a:xfrm>
            <a:custGeom>
              <a:avLst/>
              <a:gdLst/>
              <a:ahLst/>
              <a:cxnLst/>
              <a:rect l="l" t="t" r="r" b="b"/>
              <a:pathLst>
                <a:path w="1221" h="666" extrusionOk="0">
                  <a:moveTo>
                    <a:pt x="0" y="0"/>
                  </a:moveTo>
                  <a:lnTo>
                    <a:pt x="1146" y="666"/>
                  </a:lnTo>
                  <a:lnTo>
                    <a:pt x="1220" y="66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91" name="Google Shape;20291;p69"/>
            <p:cNvSpPr/>
            <p:nvPr/>
          </p:nvSpPr>
          <p:spPr>
            <a:xfrm>
              <a:off x="5825825" y="2304775"/>
              <a:ext cx="30525" cy="17575"/>
            </a:xfrm>
            <a:custGeom>
              <a:avLst/>
              <a:gdLst/>
              <a:ahLst/>
              <a:cxnLst/>
              <a:rect l="l" t="t" r="r" b="b"/>
              <a:pathLst>
                <a:path w="1221" h="703" extrusionOk="0">
                  <a:moveTo>
                    <a:pt x="37" y="1"/>
                  </a:moveTo>
                  <a:lnTo>
                    <a:pt x="0" y="74"/>
                  </a:lnTo>
                  <a:lnTo>
                    <a:pt x="1146" y="703"/>
                  </a:lnTo>
                  <a:lnTo>
                    <a:pt x="1220" y="66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92" name="Google Shape;20292;p69"/>
            <p:cNvSpPr/>
            <p:nvPr/>
          </p:nvSpPr>
          <p:spPr>
            <a:xfrm>
              <a:off x="5854475" y="232140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0" y="371"/>
                  </a:lnTo>
                  <a:lnTo>
                    <a:pt x="74" y="37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93" name="Google Shape;20293;p69"/>
            <p:cNvSpPr/>
            <p:nvPr/>
          </p:nvSpPr>
          <p:spPr>
            <a:xfrm>
              <a:off x="5907150" y="2351000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1" y="333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333"/>
                  </a:lnTo>
                  <a:lnTo>
                    <a:pt x="1036" y="998"/>
                  </a:lnTo>
                  <a:lnTo>
                    <a:pt x="1036" y="99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94" name="Google Shape;20294;p69"/>
            <p:cNvSpPr/>
            <p:nvPr/>
          </p:nvSpPr>
          <p:spPr>
            <a:xfrm>
              <a:off x="5907150" y="2351000"/>
              <a:ext cx="25900" cy="24975"/>
            </a:xfrm>
            <a:custGeom>
              <a:avLst/>
              <a:gdLst/>
              <a:ahLst/>
              <a:cxnLst/>
              <a:rect l="l" t="t" r="r" b="b"/>
              <a:pathLst>
                <a:path w="1036" h="999" extrusionOk="0">
                  <a:moveTo>
                    <a:pt x="1" y="0"/>
                  </a:moveTo>
                  <a:lnTo>
                    <a:pt x="1" y="333"/>
                  </a:lnTo>
                  <a:lnTo>
                    <a:pt x="1036" y="998"/>
                  </a:lnTo>
                  <a:lnTo>
                    <a:pt x="1036" y="924"/>
                  </a:lnTo>
                  <a:lnTo>
                    <a:pt x="38" y="333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95" name="Google Shape;20295;p69"/>
            <p:cNvSpPr/>
            <p:nvPr/>
          </p:nvSpPr>
          <p:spPr>
            <a:xfrm>
              <a:off x="5908075" y="2352825"/>
              <a:ext cx="24975" cy="21300"/>
            </a:xfrm>
            <a:custGeom>
              <a:avLst/>
              <a:gdLst/>
              <a:ahLst/>
              <a:cxnLst/>
              <a:rect l="l" t="t" r="r" b="b"/>
              <a:pathLst>
                <a:path w="999" h="852" extrusionOk="0">
                  <a:moveTo>
                    <a:pt x="1" y="1"/>
                  </a:moveTo>
                  <a:lnTo>
                    <a:pt x="1" y="260"/>
                  </a:lnTo>
                  <a:lnTo>
                    <a:pt x="999" y="851"/>
                  </a:lnTo>
                  <a:lnTo>
                    <a:pt x="999" y="5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96" name="Google Shape;20296;p69"/>
            <p:cNvSpPr/>
            <p:nvPr/>
          </p:nvSpPr>
          <p:spPr>
            <a:xfrm>
              <a:off x="5916400" y="235745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0" y="1"/>
                  </a:moveTo>
                  <a:lnTo>
                    <a:pt x="0" y="297"/>
                  </a:lnTo>
                  <a:lnTo>
                    <a:pt x="0" y="297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97" name="Google Shape;20297;p69"/>
            <p:cNvSpPr/>
            <p:nvPr/>
          </p:nvSpPr>
          <p:spPr>
            <a:xfrm>
              <a:off x="5926550" y="23630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98" name="Google Shape;20298;p69"/>
            <p:cNvSpPr/>
            <p:nvPr/>
          </p:nvSpPr>
          <p:spPr>
            <a:xfrm>
              <a:off x="5907150" y="23510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" y="0"/>
                  </a:moveTo>
                  <a:lnTo>
                    <a:pt x="370" y="259"/>
                  </a:lnTo>
                  <a:lnTo>
                    <a:pt x="777" y="481"/>
                  </a:lnTo>
                  <a:lnTo>
                    <a:pt x="1110" y="666"/>
                  </a:lnTo>
                  <a:lnTo>
                    <a:pt x="1" y="0"/>
                  </a:lnTo>
                  <a:close/>
                  <a:moveTo>
                    <a:pt x="370" y="555"/>
                  </a:moveTo>
                  <a:lnTo>
                    <a:pt x="777" y="813"/>
                  </a:lnTo>
                  <a:lnTo>
                    <a:pt x="1110" y="998"/>
                  </a:lnTo>
                  <a:lnTo>
                    <a:pt x="370" y="55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299" name="Google Shape;20299;p69"/>
            <p:cNvSpPr/>
            <p:nvPr/>
          </p:nvSpPr>
          <p:spPr>
            <a:xfrm>
              <a:off x="5905300" y="2351000"/>
              <a:ext cx="25" cy="9250"/>
            </a:xfrm>
            <a:custGeom>
              <a:avLst/>
              <a:gdLst/>
              <a:ahLst/>
              <a:cxnLst/>
              <a:rect l="l" t="t" r="r" b="b"/>
              <a:pathLst>
                <a:path w="1" h="370" extrusionOk="0">
                  <a:moveTo>
                    <a:pt x="1" y="0"/>
                  </a:moveTo>
                  <a:lnTo>
                    <a:pt x="1" y="0"/>
                  </a:lnTo>
                  <a:lnTo>
                    <a:pt x="1" y="370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00" name="Google Shape;20300;p69"/>
            <p:cNvSpPr/>
            <p:nvPr/>
          </p:nvSpPr>
          <p:spPr>
            <a:xfrm>
              <a:off x="5905300" y="2359300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1" y="1"/>
                  </a:moveTo>
                  <a:lnTo>
                    <a:pt x="1" y="38"/>
                  </a:lnTo>
                  <a:lnTo>
                    <a:pt x="1110" y="703"/>
                  </a:lnTo>
                  <a:lnTo>
                    <a:pt x="1184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01" name="Google Shape;20301;p69"/>
            <p:cNvSpPr/>
            <p:nvPr/>
          </p:nvSpPr>
          <p:spPr>
            <a:xfrm>
              <a:off x="5905300" y="2351000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" y="0"/>
                  </a:moveTo>
                  <a:lnTo>
                    <a:pt x="1110" y="666"/>
                  </a:lnTo>
                  <a:lnTo>
                    <a:pt x="1184" y="66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02" name="Google Shape;20302;p69"/>
            <p:cNvSpPr/>
            <p:nvPr/>
          </p:nvSpPr>
          <p:spPr>
            <a:xfrm>
              <a:off x="5933025" y="236762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1"/>
                  </a:moveTo>
                  <a:lnTo>
                    <a:pt x="1" y="370"/>
                  </a:lnTo>
                  <a:lnTo>
                    <a:pt x="75" y="33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03" name="Google Shape;20303;p69"/>
            <p:cNvSpPr/>
            <p:nvPr/>
          </p:nvSpPr>
          <p:spPr>
            <a:xfrm>
              <a:off x="5939500" y="2265950"/>
              <a:ext cx="131275" cy="128500"/>
            </a:xfrm>
            <a:custGeom>
              <a:avLst/>
              <a:gdLst/>
              <a:ahLst/>
              <a:cxnLst/>
              <a:rect l="l" t="t" r="r" b="b"/>
              <a:pathLst>
                <a:path w="5251" h="5140" extrusionOk="0">
                  <a:moveTo>
                    <a:pt x="5250" y="1"/>
                  </a:moveTo>
                  <a:lnTo>
                    <a:pt x="1" y="3032"/>
                  </a:lnTo>
                  <a:lnTo>
                    <a:pt x="1" y="5140"/>
                  </a:lnTo>
                  <a:lnTo>
                    <a:pt x="5250" y="2071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04" name="Google Shape;20304;p69"/>
            <p:cNvSpPr/>
            <p:nvPr/>
          </p:nvSpPr>
          <p:spPr>
            <a:xfrm>
              <a:off x="5956150" y="232510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109" y="297"/>
                  </a:moveTo>
                  <a:lnTo>
                    <a:pt x="1109" y="1"/>
                  </a:lnTo>
                  <a:lnTo>
                    <a:pt x="1109" y="1"/>
                  </a:lnTo>
                  <a:lnTo>
                    <a:pt x="1109" y="297"/>
                  </a:lnTo>
                  <a:lnTo>
                    <a:pt x="0" y="925"/>
                  </a:lnTo>
                  <a:lnTo>
                    <a:pt x="0" y="92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05" name="Google Shape;20305;p69"/>
            <p:cNvSpPr/>
            <p:nvPr/>
          </p:nvSpPr>
          <p:spPr>
            <a:xfrm>
              <a:off x="5956150" y="232510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109" y="1"/>
                  </a:moveTo>
                  <a:lnTo>
                    <a:pt x="1072" y="38"/>
                  </a:lnTo>
                  <a:lnTo>
                    <a:pt x="1072" y="260"/>
                  </a:lnTo>
                  <a:lnTo>
                    <a:pt x="0" y="851"/>
                  </a:lnTo>
                  <a:lnTo>
                    <a:pt x="0" y="925"/>
                  </a:lnTo>
                  <a:lnTo>
                    <a:pt x="1109" y="297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06" name="Google Shape;20306;p69"/>
            <p:cNvSpPr/>
            <p:nvPr/>
          </p:nvSpPr>
          <p:spPr>
            <a:xfrm>
              <a:off x="5956150" y="2326025"/>
              <a:ext cx="26825" cy="20375"/>
            </a:xfrm>
            <a:custGeom>
              <a:avLst/>
              <a:gdLst/>
              <a:ahLst/>
              <a:cxnLst/>
              <a:rect l="l" t="t" r="r" b="b"/>
              <a:pathLst>
                <a:path w="1073" h="815" extrusionOk="0">
                  <a:moveTo>
                    <a:pt x="1072" y="1"/>
                  </a:moveTo>
                  <a:lnTo>
                    <a:pt x="0" y="592"/>
                  </a:lnTo>
                  <a:lnTo>
                    <a:pt x="0" y="814"/>
                  </a:lnTo>
                  <a:lnTo>
                    <a:pt x="1072" y="223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07" name="Google Shape;20307;p69"/>
            <p:cNvSpPr/>
            <p:nvPr/>
          </p:nvSpPr>
          <p:spPr>
            <a:xfrm>
              <a:off x="5974625" y="2329725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0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08" name="Google Shape;20308;p69"/>
            <p:cNvSpPr/>
            <p:nvPr/>
          </p:nvSpPr>
          <p:spPr>
            <a:xfrm>
              <a:off x="5964450" y="23362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296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09" name="Google Shape;20309;p69"/>
            <p:cNvSpPr/>
            <p:nvPr/>
          </p:nvSpPr>
          <p:spPr>
            <a:xfrm>
              <a:off x="5956150" y="2323250"/>
              <a:ext cx="27750" cy="25925"/>
            </a:xfrm>
            <a:custGeom>
              <a:avLst/>
              <a:gdLst/>
              <a:ahLst/>
              <a:cxnLst/>
              <a:rect l="l" t="t" r="r" b="b"/>
              <a:pathLst>
                <a:path w="1110" h="1037" extrusionOk="0">
                  <a:moveTo>
                    <a:pt x="1109" y="1"/>
                  </a:moveTo>
                  <a:lnTo>
                    <a:pt x="739" y="260"/>
                  </a:lnTo>
                  <a:lnTo>
                    <a:pt x="333" y="482"/>
                  </a:lnTo>
                  <a:lnTo>
                    <a:pt x="333" y="515"/>
                  </a:lnTo>
                  <a:lnTo>
                    <a:pt x="1109" y="75"/>
                  </a:lnTo>
                  <a:lnTo>
                    <a:pt x="1109" y="1"/>
                  </a:lnTo>
                  <a:close/>
                  <a:moveTo>
                    <a:pt x="333" y="515"/>
                  </a:moveTo>
                  <a:lnTo>
                    <a:pt x="0" y="703"/>
                  </a:lnTo>
                  <a:lnTo>
                    <a:pt x="333" y="519"/>
                  </a:lnTo>
                  <a:lnTo>
                    <a:pt x="333" y="515"/>
                  </a:lnTo>
                  <a:close/>
                  <a:moveTo>
                    <a:pt x="1109" y="334"/>
                  </a:moveTo>
                  <a:lnTo>
                    <a:pt x="739" y="555"/>
                  </a:lnTo>
                  <a:lnTo>
                    <a:pt x="333" y="814"/>
                  </a:lnTo>
                  <a:lnTo>
                    <a:pt x="333" y="836"/>
                  </a:lnTo>
                  <a:lnTo>
                    <a:pt x="333" y="836"/>
                  </a:lnTo>
                  <a:lnTo>
                    <a:pt x="1109" y="371"/>
                  </a:lnTo>
                  <a:lnTo>
                    <a:pt x="1109" y="334"/>
                  </a:lnTo>
                  <a:close/>
                  <a:moveTo>
                    <a:pt x="333" y="836"/>
                  </a:moveTo>
                  <a:lnTo>
                    <a:pt x="238" y="894"/>
                  </a:lnTo>
                  <a:lnTo>
                    <a:pt x="333" y="851"/>
                  </a:lnTo>
                  <a:lnTo>
                    <a:pt x="333" y="836"/>
                  </a:lnTo>
                  <a:close/>
                  <a:moveTo>
                    <a:pt x="238" y="894"/>
                  </a:moveTo>
                  <a:lnTo>
                    <a:pt x="0" y="999"/>
                  </a:lnTo>
                  <a:lnTo>
                    <a:pt x="0" y="1036"/>
                  </a:lnTo>
                  <a:lnTo>
                    <a:pt x="238" y="89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10" name="Google Shape;20310;p69"/>
            <p:cNvSpPr/>
            <p:nvPr/>
          </p:nvSpPr>
          <p:spPr>
            <a:xfrm>
              <a:off x="5983875" y="232325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0" y="1"/>
                  </a:moveTo>
                  <a:lnTo>
                    <a:pt x="0" y="371"/>
                  </a:lnTo>
                  <a:lnTo>
                    <a:pt x="74" y="371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11" name="Google Shape;20311;p69"/>
            <p:cNvSpPr/>
            <p:nvPr/>
          </p:nvSpPr>
          <p:spPr>
            <a:xfrm>
              <a:off x="5956150" y="2332500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1109" y="1"/>
                  </a:moveTo>
                  <a:lnTo>
                    <a:pt x="0" y="666"/>
                  </a:lnTo>
                  <a:lnTo>
                    <a:pt x="74" y="666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12" name="Google Shape;20312;p69"/>
            <p:cNvSpPr/>
            <p:nvPr/>
          </p:nvSpPr>
          <p:spPr>
            <a:xfrm>
              <a:off x="5956150" y="2323250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1109" y="1"/>
                  </a:moveTo>
                  <a:lnTo>
                    <a:pt x="0" y="666"/>
                  </a:lnTo>
                  <a:lnTo>
                    <a:pt x="74" y="703"/>
                  </a:lnTo>
                  <a:lnTo>
                    <a:pt x="1183" y="75"/>
                  </a:lnTo>
                  <a:lnTo>
                    <a:pt x="1109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13" name="Google Shape;20313;p69"/>
            <p:cNvSpPr/>
            <p:nvPr/>
          </p:nvSpPr>
          <p:spPr>
            <a:xfrm>
              <a:off x="5956150" y="2339900"/>
              <a:ext cx="1850" cy="9275"/>
            </a:xfrm>
            <a:custGeom>
              <a:avLst/>
              <a:gdLst/>
              <a:ahLst/>
              <a:cxnLst/>
              <a:rect l="l" t="t" r="r" b="b"/>
              <a:pathLst>
                <a:path w="74" h="371" extrusionOk="0">
                  <a:moveTo>
                    <a:pt x="0" y="0"/>
                  </a:moveTo>
                  <a:lnTo>
                    <a:pt x="0" y="370"/>
                  </a:lnTo>
                  <a:lnTo>
                    <a:pt x="74" y="370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14" name="Google Shape;20314;p69"/>
            <p:cNvSpPr/>
            <p:nvPr/>
          </p:nvSpPr>
          <p:spPr>
            <a:xfrm>
              <a:off x="5956150" y="234360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109" y="296"/>
                  </a:moveTo>
                  <a:lnTo>
                    <a:pt x="1109" y="37"/>
                  </a:lnTo>
                  <a:lnTo>
                    <a:pt x="1109" y="0"/>
                  </a:lnTo>
                  <a:lnTo>
                    <a:pt x="1109" y="296"/>
                  </a:lnTo>
                  <a:lnTo>
                    <a:pt x="0" y="962"/>
                  </a:lnTo>
                  <a:lnTo>
                    <a:pt x="0" y="9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15" name="Google Shape;20315;p69"/>
            <p:cNvSpPr/>
            <p:nvPr/>
          </p:nvSpPr>
          <p:spPr>
            <a:xfrm>
              <a:off x="5956150" y="234452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2" y="0"/>
                  </a:moveTo>
                  <a:lnTo>
                    <a:pt x="1072" y="259"/>
                  </a:lnTo>
                  <a:lnTo>
                    <a:pt x="0" y="888"/>
                  </a:lnTo>
                  <a:lnTo>
                    <a:pt x="0" y="925"/>
                  </a:lnTo>
                  <a:lnTo>
                    <a:pt x="1109" y="259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16" name="Google Shape;20316;p69"/>
            <p:cNvSpPr/>
            <p:nvPr/>
          </p:nvSpPr>
          <p:spPr>
            <a:xfrm>
              <a:off x="5956150" y="2344525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1072" y="0"/>
                  </a:moveTo>
                  <a:lnTo>
                    <a:pt x="0" y="592"/>
                  </a:lnTo>
                  <a:lnTo>
                    <a:pt x="0" y="888"/>
                  </a:lnTo>
                  <a:lnTo>
                    <a:pt x="1072" y="25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17" name="Google Shape;20317;p69"/>
            <p:cNvSpPr/>
            <p:nvPr/>
          </p:nvSpPr>
          <p:spPr>
            <a:xfrm>
              <a:off x="5974625" y="2349150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18" name="Google Shape;20318;p69"/>
            <p:cNvSpPr/>
            <p:nvPr/>
          </p:nvSpPr>
          <p:spPr>
            <a:xfrm>
              <a:off x="5964450" y="23546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1"/>
                  </a:moveTo>
                  <a:lnTo>
                    <a:pt x="1" y="334"/>
                  </a:lnTo>
                  <a:lnTo>
                    <a:pt x="1" y="334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19" name="Google Shape;20319;p69"/>
            <p:cNvSpPr/>
            <p:nvPr/>
          </p:nvSpPr>
          <p:spPr>
            <a:xfrm>
              <a:off x="5956150" y="234360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109" y="0"/>
                  </a:moveTo>
                  <a:lnTo>
                    <a:pt x="739" y="222"/>
                  </a:lnTo>
                  <a:lnTo>
                    <a:pt x="333" y="444"/>
                  </a:lnTo>
                  <a:lnTo>
                    <a:pt x="0" y="629"/>
                  </a:lnTo>
                  <a:lnTo>
                    <a:pt x="0" y="666"/>
                  </a:lnTo>
                  <a:lnTo>
                    <a:pt x="1109" y="37"/>
                  </a:lnTo>
                  <a:lnTo>
                    <a:pt x="1109" y="0"/>
                  </a:lnTo>
                  <a:close/>
                  <a:moveTo>
                    <a:pt x="1109" y="296"/>
                  </a:moveTo>
                  <a:lnTo>
                    <a:pt x="739" y="555"/>
                  </a:lnTo>
                  <a:lnTo>
                    <a:pt x="333" y="777"/>
                  </a:lnTo>
                  <a:lnTo>
                    <a:pt x="0" y="962"/>
                  </a:lnTo>
                  <a:lnTo>
                    <a:pt x="0" y="998"/>
                  </a:lnTo>
                  <a:lnTo>
                    <a:pt x="1109" y="370"/>
                  </a:lnTo>
                  <a:lnTo>
                    <a:pt x="1109" y="29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20" name="Google Shape;20320;p69"/>
            <p:cNvSpPr/>
            <p:nvPr/>
          </p:nvSpPr>
          <p:spPr>
            <a:xfrm>
              <a:off x="5983875" y="2343600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0" y="0"/>
                  </a:moveTo>
                  <a:lnTo>
                    <a:pt x="0" y="296"/>
                  </a:lnTo>
                  <a:lnTo>
                    <a:pt x="74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21" name="Google Shape;20321;p69"/>
            <p:cNvSpPr/>
            <p:nvPr/>
          </p:nvSpPr>
          <p:spPr>
            <a:xfrm>
              <a:off x="5956150" y="235100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1109" y="0"/>
                  </a:moveTo>
                  <a:lnTo>
                    <a:pt x="0" y="702"/>
                  </a:lnTo>
                  <a:lnTo>
                    <a:pt x="74" y="702"/>
                  </a:lnTo>
                  <a:lnTo>
                    <a:pt x="1183" y="74"/>
                  </a:lnTo>
                  <a:lnTo>
                    <a:pt x="1109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22" name="Google Shape;20322;p69"/>
            <p:cNvSpPr/>
            <p:nvPr/>
          </p:nvSpPr>
          <p:spPr>
            <a:xfrm>
              <a:off x="5956150" y="2343600"/>
              <a:ext cx="29600" cy="16650"/>
            </a:xfrm>
            <a:custGeom>
              <a:avLst/>
              <a:gdLst/>
              <a:ahLst/>
              <a:cxnLst/>
              <a:rect l="l" t="t" r="r" b="b"/>
              <a:pathLst>
                <a:path w="1184" h="666" extrusionOk="0">
                  <a:moveTo>
                    <a:pt x="1109" y="0"/>
                  </a:moveTo>
                  <a:lnTo>
                    <a:pt x="0" y="629"/>
                  </a:lnTo>
                  <a:lnTo>
                    <a:pt x="74" y="666"/>
                  </a:lnTo>
                  <a:lnTo>
                    <a:pt x="1183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23" name="Google Shape;20323;p69"/>
            <p:cNvSpPr/>
            <p:nvPr/>
          </p:nvSpPr>
          <p:spPr>
            <a:xfrm>
              <a:off x="5956150" y="2359300"/>
              <a:ext cx="1850" cy="9275"/>
            </a:xfrm>
            <a:custGeom>
              <a:avLst/>
              <a:gdLst/>
              <a:ahLst/>
              <a:cxnLst/>
              <a:rect l="l" t="t" r="r" b="b"/>
              <a:pathLst>
                <a:path w="74" h="371" extrusionOk="0">
                  <a:moveTo>
                    <a:pt x="0" y="1"/>
                  </a:moveTo>
                  <a:lnTo>
                    <a:pt x="0" y="334"/>
                  </a:lnTo>
                  <a:lnTo>
                    <a:pt x="74" y="370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24" name="Google Shape;20324;p69"/>
            <p:cNvSpPr/>
            <p:nvPr/>
          </p:nvSpPr>
          <p:spPr>
            <a:xfrm>
              <a:off x="5991250" y="23047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3" y="1"/>
                  </a:moveTo>
                  <a:lnTo>
                    <a:pt x="1073" y="333"/>
                  </a:lnTo>
                  <a:lnTo>
                    <a:pt x="1" y="925"/>
                  </a:lnTo>
                  <a:lnTo>
                    <a:pt x="1110" y="333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25" name="Google Shape;20325;p69"/>
            <p:cNvSpPr/>
            <p:nvPr/>
          </p:nvSpPr>
          <p:spPr>
            <a:xfrm>
              <a:off x="5991250" y="2304775"/>
              <a:ext cx="26850" cy="23125"/>
            </a:xfrm>
            <a:custGeom>
              <a:avLst/>
              <a:gdLst/>
              <a:ahLst/>
              <a:cxnLst/>
              <a:rect l="l" t="t" r="r" b="b"/>
              <a:pathLst>
                <a:path w="1074" h="925" extrusionOk="0">
                  <a:moveTo>
                    <a:pt x="1073" y="1"/>
                  </a:moveTo>
                  <a:lnTo>
                    <a:pt x="999" y="74"/>
                  </a:lnTo>
                  <a:lnTo>
                    <a:pt x="999" y="296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73" y="333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26" name="Google Shape;20326;p69"/>
            <p:cNvSpPr/>
            <p:nvPr/>
          </p:nvSpPr>
          <p:spPr>
            <a:xfrm>
              <a:off x="5991250" y="2306625"/>
              <a:ext cx="25000" cy="20350"/>
            </a:xfrm>
            <a:custGeom>
              <a:avLst/>
              <a:gdLst/>
              <a:ahLst/>
              <a:cxnLst/>
              <a:rect l="l" t="t" r="r" b="b"/>
              <a:pathLst>
                <a:path w="1000" h="814" extrusionOk="0">
                  <a:moveTo>
                    <a:pt x="999" y="0"/>
                  </a:moveTo>
                  <a:lnTo>
                    <a:pt x="1" y="592"/>
                  </a:lnTo>
                  <a:lnTo>
                    <a:pt x="1" y="814"/>
                  </a:lnTo>
                  <a:lnTo>
                    <a:pt x="999" y="222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27" name="Google Shape;20327;p69"/>
            <p:cNvSpPr/>
            <p:nvPr/>
          </p:nvSpPr>
          <p:spPr>
            <a:xfrm>
              <a:off x="6008825" y="231125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0" y="0"/>
                  </a:moveTo>
                  <a:lnTo>
                    <a:pt x="0" y="259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28" name="Google Shape;20328;p69"/>
            <p:cNvSpPr/>
            <p:nvPr/>
          </p:nvSpPr>
          <p:spPr>
            <a:xfrm>
              <a:off x="5997725" y="2316800"/>
              <a:ext cx="1875" cy="8325"/>
            </a:xfrm>
            <a:custGeom>
              <a:avLst/>
              <a:gdLst/>
              <a:ahLst/>
              <a:cxnLst/>
              <a:rect l="l" t="t" r="r" b="b"/>
              <a:pathLst>
                <a:path w="75" h="333" extrusionOk="0">
                  <a:moveTo>
                    <a:pt x="1" y="0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29" name="Google Shape;20329;p69"/>
            <p:cNvSpPr/>
            <p:nvPr/>
          </p:nvSpPr>
          <p:spPr>
            <a:xfrm>
              <a:off x="5991250" y="2303850"/>
              <a:ext cx="27750" cy="25900"/>
            </a:xfrm>
            <a:custGeom>
              <a:avLst/>
              <a:gdLst/>
              <a:ahLst/>
              <a:cxnLst/>
              <a:rect l="l" t="t" r="r" b="b"/>
              <a:pathLst>
                <a:path w="1110" h="1036" extrusionOk="0">
                  <a:moveTo>
                    <a:pt x="1110" y="1"/>
                  </a:moveTo>
                  <a:lnTo>
                    <a:pt x="740" y="222"/>
                  </a:lnTo>
                  <a:lnTo>
                    <a:pt x="334" y="481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1110" y="38"/>
                  </a:lnTo>
                  <a:lnTo>
                    <a:pt x="1110" y="1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334" y="777"/>
                  </a:lnTo>
                  <a:lnTo>
                    <a:pt x="1" y="962"/>
                  </a:lnTo>
                  <a:lnTo>
                    <a:pt x="1" y="1036"/>
                  </a:lnTo>
                  <a:lnTo>
                    <a:pt x="1110" y="370"/>
                  </a:lnTo>
                  <a:lnTo>
                    <a:pt x="111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30" name="Google Shape;20330;p69"/>
            <p:cNvSpPr/>
            <p:nvPr/>
          </p:nvSpPr>
          <p:spPr>
            <a:xfrm>
              <a:off x="6019000" y="2303850"/>
              <a:ext cx="925" cy="9275"/>
            </a:xfrm>
            <a:custGeom>
              <a:avLst/>
              <a:gdLst/>
              <a:ahLst/>
              <a:cxnLst/>
              <a:rect l="l" t="t" r="r" b="b"/>
              <a:pathLst>
                <a:path w="37" h="371" extrusionOk="0">
                  <a:moveTo>
                    <a:pt x="0" y="1"/>
                  </a:moveTo>
                  <a:lnTo>
                    <a:pt x="0" y="370"/>
                  </a:lnTo>
                  <a:lnTo>
                    <a:pt x="37" y="370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31" name="Google Shape;20331;p69"/>
            <p:cNvSpPr/>
            <p:nvPr/>
          </p:nvSpPr>
          <p:spPr>
            <a:xfrm>
              <a:off x="5991250" y="231310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110" y="0"/>
                  </a:moveTo>
                  <a:lnTo>
                    <a:pt x="1" y="666"/>
                  </a:lnTo>
                  <a:lnTo>
                    <a:pt x="1" y="666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32" name="Google Shape;20332;p69"/>
            <p:cNvSpPr/>
            <p:nvPr/>
          </p:nvSpPr>
          <p:spPr>
            <a:xfrm>
              <a:off x="5990325" y="230385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1147" y="1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84" y="38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33" name="Google Shape;20333;p69"/>
            <p:cNvSpPr/>
            <p:nvPr/>
          </p:nvSpPr>
          <p:spPr>
            <a:xfrm>
              <a:off x="5990325" y="2320500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34" name="Google Shape;20334;p69"/>
            <p:cNvSpPr/>
            <p:nvPr/>
          </p:nvSpPr>
          <p:spPr>
            <a:xfrm>
              <a:off x="5991250" y="2323250"/>
              <a:ext cx="27750" cy="25000"/>
            </a:xfrm>
            <a:custGeom>
              <a:avLst/>
              <a:gdLst/>
              <a:ahLst/>
              <a:cxnLst/>
              <a:rect l="l" t="t" r="r" b="b"/>
              <a:pathLst>
                <a:path w="1110" h="1000" extrusionOk="0">
                  <a:moveTo>
                    <a:pt x="1110" y="1"/>
                  </a:moveTo>
                  <a:lnTo>
                    <a:pt x="1073" y="75"/>
                  </a:lnTo>
                  <a:lnTo>
                    <a:pt x="1073" y="334"/>
                  </a:lnTo>
                  <a:lnTo>
                    <a:pt x="1" y="999"/>
                  </a:lnTo>
                  <a:lnTo>
                    <a:pt x="1110" y="334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35" name="Google Shape;20335;p69"/>
            <p:cNvSpPr/>
            <p:nvPr/>
          </p:nvSpPr>
          <p:spPr>
            <a:xfrm>
              <a:off x="5991250" y="2325100"/>
              <a:ext cx="26850" cy="23150"/>
            </a:xfrm>
            <a:custGeom>
              <a:avLst/>
              <a:gdLst/>
              <a:ahLst/>
              <a:cxnLst/>
              <a:rect l="l" t="t" r="r" b="b"/>
              <a:pathLst>
                <a:path w="1074" h="926" extrusionOk="0">
                  <a:moveTo>
                    <a:pt x="999" y="1"/>
                  </a:moveTo>
                  <a:lnTo>
                    <a:pt x="999" y="260"/>
                  </a:lnTo>
                  <a:lnTo>
                    <a:pt x="1" y="851"/>
                  </a:lnTo>
                  <a:lnTo>
                    <a:pt x="1" y="925"/>
                  </a:lnTo>
                  <a:lnTo>
                    <a:pt x="1073" y="26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36" name="Google Shape;20336;p69"/>
            <p:cNvSpPr/>
            <p:nvPr/>
          </p:nvSpPr>
          <p:spPr>
            <a:xfrm>
              <a:off x="5991250" y="2325100"/>
              <a:ext cx="25000" cy="21300"/>
            </a:xfrm>
            <a:custGeom>
              <a:avLst/>
              <a:gdLst/>
              <a:ahLst/>
              <a:cxnLst/>
              <a:rect l="l" t="t" r="r" b="b"/>
              <a:pathLst>
                <a:path w="1000" h="852" extrusionOk="0">
                  <a:moveTo>
                    <a:pt x="999" y="1"/>
                  </a:moveTo>
                  <a:lnTo>
                    <a:pt x="1" y="592"/>
                  </a:lnTo>
                  <a:lnTo>
                    <a:pt x="1" y="851"/>
                  </a:lnTo>
                  <a:lnTo>
                    <a:pt x="999" y="260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37" name="Google Shape;20337;p69"/>
            <p:cNvSpPr/>
            <p:nvPr/>
          </p:nvSpPr>
          <p:spPr>
            <a:xfrm>
              <a:off x="6008825" y="2329725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0" y="1"/>
                  </a:moveTo>
                  <a:lnTo>
                    <a:pt x="0" y="296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38" name="Google Shape;20338;p69"/>
            <p:cNvSpPr/>
            <p:nvPr/>
          </p:nvSpPr>
          <p:spPr>
            <a:xfrm>
              <a:off x="5997725" y="2335275"/>
              <a:ext cx="1875" cy="8350"/>
            </a:xfrm>
            <a:custGeom>
              <a:avLst/>
              <a:gdLst/>
              <a:ahLst/>
              <a:cxnLst/>
              <a:rect l="l" t="t" r="r" b="b"/>
              <a:pathLst>
                <a:path w="75" h="334" extrusionOk="0">
                  <a:moveTo>
                    <a:pt x="1" y="1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39" name="Google Shape;20339;p69"/>
            <p:cNvSpPr/>
            <p:nvPr/>
          </p:nvSpPr>
          <p:spPr>
            <a:xfrm>
              <a:off x="5991250" y="2323250"/>
              <a:ext cx="27750" cy="25925"/>
            </a:xfrm>
            <a:custGeom>
              <a:avLst/>
              <a:gdLst/>
              <a:ahLst/>
              <a:cxnLst/>
              <a:rect l="l" t="t" r="r" b="b"/>
              <a:pathLst>
                <a:path w="1110" h="1037" extrusionOk="0">
                  <a:moveTo>
                    <a:pt x="1110" y="1"/>
                  </a:moveTo>
                  <a:lnTo>
                    <a:pt x="740" y="260"/>
                  </a:lnTo>
                  <a:lnTo>
                    <a:pt x="334" y="482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1110" y="75"/>
                  </a:lnTo>
                  <a:lnTo>
                    <a:pt x="1110" y="1"/>
                  </a:lnTo>
                  <a:close/>
                  <a:moveTo>
                    <a:pt x="1110" y="334"/>
                  </a:moveTo>
                  <a:lnTo>
                    <a:pt x="740" y="555"/>
                  </a:lnTo>
                  <a:lnTo>
                    <a:pt x="334" y="814"/>
                  </a:lnTo>
                  <a:lnTo>
                    <a:pt x="1" y="999"/>
                  </a:lnTo>
                  <a:lnTo>
                    <a:pt x="1" y="1036"/>
                  </a:lnTo>
                  <a:lnTo>
                    <a:pt x="1110" y="371"/>
                  </a:lnTo>
                  <a:lnTo>
                    <a:pt x="1110" y="334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40" name="Google Shape;20340;p69"/>
            <p:cNvSpPr/>
            <p:nvPr/>
          </p:nvSpPr>
          <p:spPr>
            <a:xfrm>
              <a:off x="6019000" y="2323250"/>
              <a:ext cx="925" cy="9275"/>
            </a:xfrm>
            <a:custGeom>
              <a:avLst/>
              <a:gdLst/>
              <a:ahLst/>
              <a:cxnLst/>
              <a:rect l="l" t="t" r="r" b="b"/>
              <a:pathLst>
                <a:path w="37" h="371" extrusionOk="0">
                  <a:moveTo>
                    <a:pt x="0" y="1"/>
                  </a:moveTo>
                  <a:lnTo>
                    <a:pt x="0" y="371"/>
                  </a:lnTo>
                  <a:lnTo>
                    <a:pt x="37" y="371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41" name="Google Shape;20341;p69"/>
            <p:cNvSpPr/>
            <p:nvPr/>
          </p:nvSpPr>
          <p:spPr>
            <a:xfrm>
              <a:off x="5991250" y="2332500"/>
              <a:ext cx="28675" cy="16675"/>
            </a:xfrm>
            <a:custGeom>
              <a:avLst/>
              <a:gdLst/>
              <a:ahLst/>
              <a:cxnLst/>
              <a:rect l="l" t="t" r="r" b="b"/>
              <a:pathLst>
                <a:path w="1147" h="667" extrusionOk="0">
                  <a:moveTo>
                    <a:pt x="1110" y="1"/>
                  </a:moveTo>
                  <a:lnTo>
                    <a:pt x="1" y="666"/>
                  </a:lnTo>
                  <a:lnTo>
                    <a:pt x="1" y="666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42" name="Google Shape;20342;p69"/>
            <p:cNvSpPr/>
            <p:nvPr/>
          </p:nvSpPr>
          <p:spPr>
            <a:xfrm>
              <a:off x="5990325" y="2323250"/>
              <a:ext cx="29600" cy="17600"/>
            </a:xfrm>
            <a:custGeom>
              <a:avLst/>
              <a:gdLst/>
              <a:ahLst/>
              <a:cxnLst/>
              <a:rect l="l" t="t" r="r" b="b"/>
              <a:pathLst>
                <a:path w="1184" h="704" extrusionOk="0">
                  <a:moveTo>
                    <a:pt x="1147" y="1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84" y="75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43" name="Google Shape;20343;p69"/>
            <p:cNvSpPr/>
            <p:nvPr/>
          </p:nvSpPr>
          <p:spPr>
            <a:xfrm>
              <a:off x="5990325" y="233990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33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44" name="Google Shape;20344;p69"/>
            <p:cNvSpPr/>
            <p:nvPr/>
          </p:nvSpPr>
          <p:spPr>
            <a:xfrm>
              <a:off x="6024525" y="2293675"/>
              <a:ext cx="27750" cy="15750"/>
            </a:xfrm>
            <a:custGeom>
              <a:avLst/>
              <a:gdLst/>
              <a:ahLst/>
              <a:cxnLst/>
              <a:rect l="l" t="t" r="r" b="b"/>
              <a:pathLst>
                <a:path w="1110" h="630" extrusionOk="0">
                  <a:moveTo>
                    <a:pt x="1110" y="1"/>
                  </a:moveTo>
                  <a:lnTo>
                    <a:pt x="1" y="592"/>
                  </a:lnTo>
                  <a:lnTo>
                    <a:pt x="1" y="629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45" name="Google Shape;20345;p69"/>
            <p:cNvSpPr/>
            <p:nvPr/>
          </p:nvSpPr>
          <p:spPr>
            <a:xfrm>
              <a:off x="6024525" y="22853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110" y="0"/>
                  </a:moveTo>
                  <a:lnTo>
                    <a:pt x="1073" y="37"/>
                  </a:lnTo>
                  <a:lnTo>
                    <a:pt x="1073" y="296"/>
                  </a:lnTo>
                  <a:lnTo>
                    <a:pt x="1" y="887"/>
                  </a:lnTo>
                  <a:lnTo>
                    <a:pt x="1" y="924"/>
                  </a:lnTo>
                  <a:lnTo>
                    <a:pt x="1110" y="333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46" name="Google Shape;20346;p69"/>
            <p:cNvSpPr/>
            <p:nvPr/>
          </p:nvSpPr>
          <p:spPr>
            <a:xfrm>
              <a:off x="6024525" y="2286300"/>
              <a:ext cx="26825" cy="21275"/>
            </a:xfrm>
            <a:custGeom>
              <a:avLst/>
              <a:gdLst/>
              <a:ahLst/>
              <a:cxnLst/>
              <a:rect l="l" t="t" r="r" b="b"/>
              <a:pathLst>
                <a:path w="1073" h="851" extrusionOk="0">
                  <a:moveTo>
                    <a:pt x="1073" y="0"/>
                  </a:moveTo>
                  <a:lnTo>
                    <a:pt x="1" y="629"/>
                  </a:lnTo>
                  <a:lnTo>
                    <a:pt x="1" y="850"/>
                  </a:lnTo>
                  <a:lnTo>
                    <a:pt x="1073" y="2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47" name="Google Shape;20347;p69"/>
            <p:cNvSpPr/>
            <p:nvPr/>
          </p:nvSpPr>
          <p:spPr>
            <a:xfrm>
              <a:off x="6043025" y="22909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4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48" name="Google Shape;20348;p69"/>
            <p:cNvSpPr/>
            <p:nvPr/>
          </p:nvSpPr>
          <p:spPr>
            <a:xfrm>
              <a:off x="6032850" y="2297375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1"/>
                  </a:moveTo>
                  <a:lnTo>
                    <a:pt x="1" y="297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49" name="Google Shape;20349;p69"/>
            <p:cNvSpPr/>
            <p:nvPr/>
          </p:nvSpPr>
          <p:spPr>
            <a:xfrm>
              <a:off x="6024525" y="228445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1110" y="0"/>
                  </a:moveTo>
                  <a:lnTo>
                    <a:pt x="740" y="222"/>
                  </a:lnTo>
                  <a:lnTo>
                    <a:pt x="740" y="259"/>
                  </a:lnTo>
                  <a:lnTo>
                    <a:pt x="1110" y="37"/>
                  </a:lnTo>
                  <a:lnTo>
                    <a:pt x="1110" y="0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740" y="579"/>
                  </a:lnTo>
                  <a:lnTo>
                    <a:pt x="1110" y="370"/>
                  </a:lnTo>
                  <a:lnTo>
                    <a:pt x="1110" y="333"/>
                  </a:lnTo>
                  <a:close/>
                  <a:moveTo>
                    <a:pt x="740" y="259"/>
                  </a:moveTo>
                  <a:lnTo>
                    <a:pt x="1" y="703"/>
                  </a:lnTo>
                  <a:lnTo>
                    <a:pt x="334" y="518"/>
                  </a:lnTo>
                  <a:lnTo>
                    <a:pt x="740" y="259"/>
                  </a:lnTo>
                  <a:close/>
                  <a:moveTo>
                    <a:pt x="740" y="579"/>
                  </a:moveTo>
                  <a:lnTo>
                    <a:pt x="1" y="998"/>
                  </a:lnTo>
                  <a:lnTo>
                    <a:pt x="334" y="814"/>
                  </a:lnTo>
                  <a:lnTo>
                    <a:pt x="740" y="592"/>
                  </a:lnTo>
                  <a:lnTo>
                    <a:pt x="740" y="579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50" name="Google Shape;20350;p69"/>
            <p:cNvSpPr/>
            <p:nvPr/>
          </p:nvSpPr>
          <p:spPr>
            <a:xfrm>
              <a:off x="6052250" y="2285375"/>
              <a:ext cx="950" cy="8325"/>
            </a:xfrm>
            <a:custGeom>
              <a:avLst/>
              <a:gdLst/>
              <a:ahLst/>
              <a:cxnLst/>
              <a:rect l="l" t="t" r="r" b="b"/>
              <a:pathLst>
                <a:path w="38" h="333" extrusionOk="0">
                  <a:moveTo>
                    <a:pt x="1" y="0"/>
                  </a:moveTo>
                  <a:lnTo>
                    <a:pt x="1" y="333"/>
                  </a:lnTo>
                  <a:lnTo>
                    <a:pt x="38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51" name="Google Shape;20351;p69"/>
            <p:cNvSpPr/>
            <p:nvPr/>
          </p:nvSpPr>
          <p:spPr>
            <a:xfrm>
              <a:off x="6024525" y="2293675"/>
              <a:ext cx="28675" cy="15750"/>
            </a:xfrm>
            <a:custGeom>
              <a:avLst/>
              <a:gdLst/>
              <a:ahLst/>
              <a:cxnLst/>
              <a:rect l="l" t="t" r="r" b="b"/>
              <a:pathLst>
                <a:path w="1147" h="630" extrusionOk="0">
                  <a:moveTo>
                    <a:pt x="1110" y="1"/>
                  </a:moveTo>
                  <a:lnTo>
                    <a:pt x="1" y="629"/>
                  </a:lnTo>
                  <a:lnTo>
                    <a:pt x="38" y="629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52" name="Google Shape;20352;p69"/>
            <p:cNvSpPr/>
            <p:nvPr/>
          </p:nvSpPr>
          <p:spPr>
            <a:xfrm>
              <a:off x="6024525" y="2284450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0"/>
                  </a:moveTo>
                  <a:lnTo>
                    <a:pt x="1" y="629"/>
                  </a:lnTo>
                  <a:lnTo>
                    <a:pt x="38" y="703"/>
                  </a:lnTo>
                  <a:lnTo>
                    <a:pt x="1147" y="37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53" name="Google Shape;20353;p69"/>
            <p:cNvSpPr/>
            <p:nvPr/>
          </p:nvSpPr>
          <p:spPr>
            <a:xfrm>
              <a:off x="6024525" y="23001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54" name="Google Shape;20354;p69"/>
            <p:cNvSpPr/>
            <p:nvPr/>
          </p:nvSpPr>
          <p:spPr>
            <a:xfrm>
              <a:off x="6024525" y="2312175"/>
              <a:ext cx="27750" cy="15725"/>
            </a:xfrm>
            <a:custGeom>
              <a:avLst/>
              <a:gdLst/>
              <a:ahLst/>
              <a:cxnLst/>
              <a:rect l="l" t="t" r="r" b="b"/>
              <a:pathLst>
                <a:path w="1110" h="629" extrusionOk="0">
                  <a:moveTo>
                    <a:pt x="1110" y="0"/>
                  </a:moveTo>
                  <a:lnTo>
                    <a:pt x="1" y="629"/>
                  </a:lnTo>
                  <a:lnTo>
                    <a:pt x="1110" y="37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55" name="Google Shape;20355;p69"/>
            <p:cNvSpPr/>
            <p:nvPr/>
          </p:nvSpPr>
          <p:spPr>
            <a:xfrm>
              <a:off x="6024525" y="23047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3" y="1"/>
                  </a:moveTo>
                  <a:lnTo>
                    <a:pt x="1073" y="296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110" y="29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56" name="Google Shape;20356;p69"/>
            <p:cNvSpPr/>
            <p:nvPr/>
          </p:nvSpPr>
          <p:spPr>
            <a:xfrm>
              <a:off x="6024525" y="2304775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1073" y="1"/>
                  </a:moveTo>
                  <a:lnTo>
                    <a:pt x="1" y="629"/>
                  </a:lnTo>
                  <a:lnTo>
                    <a:pt x="1" y="888"/>
                  </a:lnTo>
                  <a:lnTo>
                    <a:pt x="1073" y="296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57" name="Google Shape;20357;p69"/>
            <p:cNvSpPr/>
            <p:nvPr/>
          </p:nvSpPr>
          <p:spPr>
            <a:xfrm>
              <a:off x="6043025" y="23094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58" name="Google Shape;20358;p69"/>
            <p:cNvSpPr/>
            <p:nvPr/>
          </p:nvSpPr>
          <p:spPr>
            <a:xfrm>
              <a:off x="6032850" y="2315875"/>
              <a:ext cx="25" cy="7400"/>
            </a:xfrm>
            <a:custGeom>
              <a:avLst/>
              <a:gdLst/>
              <a:ahLst/>
              <a:cxnLst/>
              <a:rect l="l" t="t" r="r" b="b"/>
              <a:pathLst>
                <a:path w="1" h="296" extrusionOk="0">
                  <a:moveTo>
                    <a:pt x="1" y="0"/>
                  </a:moveTo>
                  <a:lnTo>
                    <a:pt x="1" y="296"/>
                  </a:lnTo>
                  <a:lnTo>
                    <a:pt x="1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59" name="Google Shape;20359;p69"/>
            <p:cNvSpPr/>
            <p:nvPr/>
          </p:nvSpPr>
          <p:spPr>
            <a:xfrm>
              <a:off x="6024525" y="2303850"/>
              <a:ext cx="27750" cy="25900"/>
            </a:xfrm>
            <a:custGeom>
              <a:avLst/>
              <a:gdLst/>
              <a:ahLst/>
              <a:cxnLst/>
              <a:rect l="l" t="t" r="r" b="b"/>
              <a:pathLst>
                <a:path w="1110" h="1036" extrusionOk="0">
                  <a:moveTo>
                    <a:pt x="1110" y="1"/>
                  </a:moveTo>
                  <a:lnTo>
                    <a:pt x="740" y="222"/>
                  </a:lnTo>
                  <a:lnTo>
                    <a:pt x="334" y="481"/>
                  </a:lnTo>
                  <a:lnTo>
                    <a:pt x="1" y="666"/>
                  </a:lnTo>
                  <a:lnTo>
                    <a:pt x="1" y="703"/>
                  </a:lnTo>
                  <a:lnTo>
                    <a:pt x="1110" y="38"/>
                  </a:lnTo>
                  <a:lnTo>
                    <a:pt x="1110" y="1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334" y="777"/>
                  </a:lnTo>
                  <a:lnTo>
                    <a:pt x="1" y="962"/>
                  </a:lnTo>
                  <a:lnTo>
                    <a:pt x="1" y="1036"/>
                  </a:lnTo>
                  <a:lnTo>
                    <a:pt x="1110" y="370"/>
                  </a:lnTo>
                  <a:lnTo>
                    <a:pt x="111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60" name="Google Shape;20360;p69"/>
            <p:cNvSpPr/>
            <p:nvPr/>
          </p:nvSpPr>
          <p:spPr>
            <a:xfrm>
              <a:off x="6052250" y="23038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61" name="Google Shape;20361;p69"/>
            <p:cNvSpPr/>
            <p:nvPr/>
          </p:nvSpPr>
          <p:spPr>
            <a:xfrm>
              <a:off x="6024525" y="2313100"/>
              <a:ext cx="28675" cy="16650"/>
            </a:xfrm>
            <a:custGeom>
              <a:avLst/>
              <a:gdLst/>
              <a:ahLst/>
              <a:cxnLst/>
              <a:rect l="l" t="t" r="r" b="b"/>
              <a:pathLst>
                <a:path w="1147" h="666" extrusionOk="0">
                  <a:moveTo>
                    <a:pt x="1110" y="0"/>
                  </a:moveTo>
                  <a:lnTo>
                    <a:pt x="1" y="666"/>
                  </a:lnTo>
                  <a:lnTo>
                    <a:pt x="38" y="666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62" name="Google Shape;20362;p69"/>
            <p:cNvSpPr/>
            <p:nvPr/>
          </p:nvSpPr>
          <p:spPr>
            <a:xfrm>
              <a:off x="6024525" y="2303850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1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47" y="38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63" name="Google Shape;20363;p69"/>
            <p:cNvSpPr/>
            <p:nvPr/>
          </p:nvSpPr>
          <p:spPr>
            <a:xfrm>
              <a:off x="6024525" y="2320500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64" name="Google Shape;20364;p69"/>
            <p:cNvSpPr/>
            <p:nvPr/>
          </p:nvSpPr>
          <p:spPr>
            <a:xfrm>
              <a:off x="5821200" y="2191100"/>
              <a:ext cx="249575" cy="144200"/>
            </a:xfrm>
            <a:custGeom>
              <a:avLst/>
              <a:gdLst/>
              <a:ahLst/>
              <a:cxnLst/>
              <a:rect l="l" t="t" r="r" b="b"/>
              <a:pathLst>
                <a:path w="9983" h="5768" extrusionOk="0">
                  <a:moveTo>
                    <a:pt x="5324" y="0"/>
                  </a:moveTo>
                  <a:lnTo>
                    <a:pt x="0" y="3069"/>
                  </a:lnTo>
                  <a:lnTo>
                    <a:pt x="4733" y="5768"/>
                  </a:lnTo>
                  <a:lnTo>
                    <a:pt x="9982" y="2699"/>
                  </a:lnTo>
                  <a:lnTo>
                    <a:pt x="532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65" name="Google Shape;20365;p69"/>
            <p:cNvSpPr/>
            <p:nvPr/>
          </p:nvSpPr>
          <p:spPr>
            <a:xfrm>
              <a:off x="5834125" y="2197550"/>
              <a:ext cx="223700" cy="73975"/>
            </a:xfrm>
            <a:custGeom>
              <a:avLst/>
              <a:gdLst/>
              <a:ahLst/>
              <a:cxnLst/>
              <a:rect l="l" t="t" r="r" b="b"/>
              <a:pathLst>
                <a:path w="8948" h="2959" extrusionOk="0">
                  <a:moveTo>
                    <a:pt x="4807" y="1"/>
                  </a:moveTo>
                  <a:lnTo>
                    <a:pt x="1" y="2811"/>
                  </a:lnTo>
                  <a:lnTo>
                    <a:pt x="223" y="2959"/>
                  </a:lnTo>
                  <a:lnTo>
                    <a:pt x="4807" y="297"/>
                  </a:lnTo>
                  <a:lnTo>
                    <a:pt x="8726" y="2552"/>
                  </a:lnTo>
                  <a:lnTo>
                    <a:pt x="8948" y="2404"/>
                  </a:lnTo>
                  <a:lnTo>
                    <a:pt x="4807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66" name="Google Shape;20366;p69"/>
            <p:cNvSpPr/>
            <p:nvPr/>
          </p:nvSpPr>
          <p:spPr>
            <a:xfrm>
              <a:off x="5839675" y="2204950"/>
              <a:ext cx="212600" cy="122025"/>
            </a:xfrm>
            <a:custGeom>
              <a:avLst/>
              <a:gdLst/>
              <a:ahLst/>
              <a:cxnLst/>
              <a:rect l="l" t="t" r="r" b="b"/>
              <a:pathLst>
                <a:path w="8504" h="4881" extrusionOk="0">
                  <a:moveTo>
                    <a:pt x="4585" y="1"/>
                  </a:moveTo>
                  <a:lnTo>
                    <a:pt x="1" y="2663"/>
                  </a:lnTo>
                  <a:lnTo>
                    <a:pt x="3920" y="4881"/>
                  </a:lnTo>
                  <a:lnTo>
                    <a:pt x="8504" y="2256"/>
                  </a:lnTo>
                  <a:lnTo>
                    <a:pt x="4585" y="1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67" name="Google Shape;20367;p69"/>
            <p:cNvSpPr/>
            <p:nvPr/>
          </p:nvSpPr>
          <p:spPr>
            <a:xfrm>
              <a:off x="5821200" y="2267800"/>
              <a:ext cx="118325" cy="73975"/>
            </a:xfrm>
            <a:custGeom>
              <a:avLst/>
              <a:gdLst/>
              <a:ahLst/>
              <a:cxnLst/>
              <a:rect l="l" t="t" r="r" b="b"/>
              <a:pathLst>
                <a:path w="4733" h="2959" extrusionOk="0">
                  <a:moveTo>
                    <a:pt x="0" y="1"/>
                  </a:moveTo>
                  <a:lnTo>
                    <a:pt x="0" y="296"/>
                  </a:lnTo>
                  <a:lnTo>
                    <a:pt x="4733" y="2958"/>
                  </a:lnTo>
                  <a:lnTo>
                    <a:pt x="4733" y="27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68" name="Google Shape;20368;p69"/>
            <p:cNvSpPr/>
            <p:nvPr/>
          </p:nvSpPr>
          <p:spPr>
            <a:xfrm>
              <a:off x="5939500" y="2258550"/>
              <a:ext cx="131275" cy="83225"/>
            </a:xfrm>
            <a:custGeom>
              <a:avLst/>
              <a:gdLst/>
              <a:ahLst/>
              <a:cxnLst/>
              <a:rect l="l" t="t" r="r" b="b"/>
              <a:pathLst>
                <a:path w="5251" h="3329" extrusionOk="0">
                  <a:moveTo>
                    <a:pt x="5250" y="1"/>
                  </a:moveTo>
                  <a:lnTo>
                    <a:pt x="1" y="3070"/>
                  </a:lnTo>
                  <a:lnTo>
                    <a:pt x="1" y="3328"/>
                  </a:lnTo>
                  <a:lnTo>
                    <a:pt x="5250" y="297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69" name="Google Shape;20369;p69"/>
            <p:cNvSpPr/>
            <p:nvPr/>
          </p:nvSpPr>
          <p:spPr>
            <a:xfrm>
              <a:off x="5859100" y="2210500"/>
              <a:ext cx="192250" cy="110025"/>
            </a:xfrm>
            <a:custGeom>
              <a:avLst/>
              <a:gdLst/>
              <a:ahLst/>
              <a:cxnLst/>
              <a:rect l="l" t="t" r="r" b="b"/>
              <a:pathLst>
                <a:path w="7690" h="4401" extrusionOk="0">
                  <a:moveTo>
                    <a:pt x="4141" y="1"/>
                  </a:moveTo>
                  <a:lnTo>
                    <a:pt x="0" y="2367"/>
                  </a:lnTo>
                  <a:lnTo>
                    <a:pt x="3512" y="4400"/>
                  </a:lnTo>
                  <a:lnTo>
                    <a:pt x="7690" y="2034"/>
                  </a:lnTo>
                  <a:lnTo>
                    <a:pt x="4141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70" name="Google Shape;20370;p69"/>
            <p:cNvSpPr/>
            <p:nvPr/>
          </p:nvSpPr>
          <p:spPr>
            <a:xfrm>
              <a:off x="5867400" y="2163350"/>
              <a:ext cx="175650" cy="101700"/>
            </a:xfrm>
            <a:custGeom>
              <a:avLst/>
              <a:gdLst/>
              <a:ahLst/>
              <a:cxnLst/>
              <a:rect l="l" t="t" r="r" b="b"/>
              <a:pathLst>
                <a:path w="7026" h="4068" extrusionOk="0">
                  <a:moveTo>
                    <a:pt x="3809" y="1"/>
                  </a:moveTo>
                  <a:lnTo>
                    <a:pt x="1" y="2145"/>
                  </a:lnTo>
                  <a:lnTo>
                    <a:pt x="3254" y="4068"/>
                  </a:lnTo>
                  <a:lnTo>
                    <a:pt x="7025" y="1850"/>
                  </a:lnTo>
                  <a:lnTo>
                    <a:pt x="3809" y="1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71" name="Google Shape;20371;p69"/>
            <p:cNvSpPr/>
            <p:nvPr/>
          </p:nvSpPr>
          <p:spPr>
            <a:xfrm>
              <a:off x="5867400" y="2216975"/>
              <a:ext cx="81375" cy="99850"/>
            </a:xfrm>
            <a:custGeom>
              <a:avLst/>
              <a:gdLst/>
              <a:ahLst/>
              <a:cxnLst/>
              <a:rect l="l" t="t" r="r" b="b"/>
              <a:pathLst>
                <a:path w="3255" h="3994" extrusionOk="0">
                  <a:moveTo>
                    <a:pt x="1" y="0"/>
                  </a:moveTo>
                  <a:lnTo>
                    <a:pt x="1" y="2108"/>
                  </a:lnTo>
                  <a:lnTo>
                    <a:pt x="3254" y="3993"/>
                  </a:lnTo>
                  <a:lnTo>
                    <a:pt x="3254" y="19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72" name="Google Shape;20372;p69"/>
            <p:cNvSpPr/>
            <p:nvPr/>
          </p:nvSpPr>
          <p:spPr>
            <a:xfrm>
              <a:off x="5876650" y="2240075"/>
              <a:ext cx="27750" cy="16675"/>
            </a:xfrm>
            <a:custGeom>
              <a:avLst/>
              <a:gdLst/>
              <a:ahLst/>
              <a:cxnLst/>
              <a:rect l="l" t="t" r="r" b="b"/>
              <a:pathLst>
                <a:path w="1110" h="667" extrusionOk="0">
                  <a:moveTo>
                    <a:pt x="1" y="1"/>
                  </a:moveTo>
                  <a:lnTo>
                    <a:pt x="1110" y="666"/>
                  </a:lnTo>
                  <a:lnTo>
                    <a:pt x="1110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73" name="Google Shape;20373;p69"/>
            <p:cNvSpPr/>
            <p:nvPr/>
          </p:nvSpPr>
          <p:spPr>
            <a:xfrm>
              <a:off x="5876650" y="2232675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" y="1"/>
                  </a:moveTo>
                  <a:lnTo>
                    <a:pt x="1" y="297"/>
                  </a:lnTo>
                  <a:lnTo>
                    <a:pt x="1110" y="925"/>
                  </a:lnTo>
                  <a:lnTo>
                    <a:pt x="1110" y="851"/>
                  </a:lnTo>
                  <a:lnTo>
                    <a:pt x="37" y="260"/>
                  </a:lnTo>
                  <a:lnTo>
                    <a:pt x="37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74" name="Google Shape;20374;p69"/>
            <p:cNvSpPr/>
            <p:nvPr/>
          </p:nvSpPr>
          <p:spPr>
            <a:xfrm>
              <a:off x="5877575" y="2233600"/>
              <a:ext cx="26825" cy="20375"/>
            </a:xfrm>
            <a:custGeom>
              <a:avLst/>
              <a:gdLst/>
              <a:ahLst/>
              <a:cxnLst/>
              <a:rect l="l" t="t" r="r" b="b"/>
              <a:pathLst>
                <a:path w="1073" h="815" extrusionOk="0">
                  <a:moveTo>
                    <a:pt x="0" y="1"/>
                  </a:moveTo>
                  <a:lnTo>
                    <a:pt x="0" y="223"/>
                  </a:lnTo>
                  <a:lnTo>
                    <a:pt x="1073" y="814"/>
                  </a:lnTo>
                  <a:lnTo>
                    <a:pt x="1073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75" name="Google Shape;20375;p69"/>
            <p:cNvSpPr/>
            <p:nvPr/>
          </p:nvSpPr>
          <p:spPr>
            <a:xfrm>
              <a:off x="5885900" y="223822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76" name="Google Shape;20376;p69"/>
            <p:cNvSpPr/>
            <p:nvPr/>
          </p:nvSpPr>
          <p:spPr>
            <a:xfrm>
              <a:off x="5896050" y="224377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77" name="Google Shape;20377;p69"/>
            <p:cNvSpPr/>
            <p:nvPr/>
          </p:nvSpPr>
          <p:spPr>
            <a:xfrm>
              <a:off x="5876650" y="2232675"/>
              <a:ext cx="27750" cy="24075"/>
            </a:xfrm>
            <a:custGeom>
              <a:avLst/>
              <a:gdLst/>
              <a:ahLst/>
              <a:cxnLst/>
              <a:rect l="l" t="t" r="r" b="b"/>
              <a:pathLst>
                <a:path w="1110" h="963" extrusionOk="0">
                  <a:moveTo>
                    <a:pt x="1" y="1"/>
                  </a:moveTo>
                  <a:lnTo>
                    <a:pt x="370" y="223"/>
                  </a:lnTo>
                  <a:lnTo>
                    <a:pt x="777" y="444"/>
                  </a:lnTo>
                  <a:lnTo>
                    <a:pt x="1110" y="629"/>
                  </a:lnTo>
                  <a:lnTo>
                    <a:pt x="1" y="1"/>
                  </a:lnTo>
                  <a:close/>
                  <a:moveTo>
                    <a:pt x="1" y="297"/>
                  </a:moveTo>
                  <a:lnTo>
                    <a:pt x="370" y="555"/>
                  </a:lnTo>
                  <a:lnTo>
                    <a:pt x="777" y="777"/>
                  </a:lnTo>
                  <a:lnTo>
                    <a:pt x="1110" y="962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78" name="Google Shape;20378;p69"/>
            <p:cNvSpPr/>
            <p:nvPr/>
          </p:nvSpPr>
          <p:spPr>
            <a:xfrm>
              <a:off x="5875725" y="2232675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71"/>
                  </a:lnTo>
                  <a:lnTo>
                    <a:pt x="38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79" name="Google Shape;20379;p69"/>
            <p:cNvSpPr/>
            <p:nvPr/>
          </p:nvSpPr>
          <p:spPr>
            <a:xfrm>
              <a:off x="5875725" y="2240075"/>
              <a:ext cx="28675" cy="17600"/>
            </a:xfrm>
            <a:custGeom>
              <a:avLst/>
              <a:gdLst/>
              <a:ahLst/>
              <a:cxnLst/>
              <a:rect l="l" t="t" r="r" b="b"/>
              <a:pathLst>
                <a:path w="1147" h="704" extrusionOk="0">
                  <a:moveTo>
                    <a:pt x="38" y="1"/>
                  </a:moveTo>
                  <a:lnTo>
                    <a:pt x="1" y="75"/>
                  </a:lnTo>
                  <a:lnTo>
                    <a:pt x="1110" y="703"/>
                  </a:lnTo>
                  <a:lnTo>
                    <a:pt x="1147" y="66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80" name="Google Shape;20380;p69"/>
            <p:cNvSpPr/>
            <p:nvPr/>
          </p:nvSpPr>
          <p:spPr>
            <a:xfrm>
              <a:off x="5875725" y="2232675"/>
              <a:ext cx="28675" cy="15750"/>
            </a:xfrm>
            <a:custGeom>
              <a:avLst/>
              <a:gdLst/>
              <a:ahLst/>
              <a:cxnLst/>
              <a:rect l="l" t="t" r="r" b="b"/>
              <a:pathLst>
                <a:path w="1147" h="630" extrusionOk="0">
                  <a:moveTo>
                    <a:pt x="1" y="1"/>
                  </a:moveTo>
                  <a:lnTo>
                    <a:pt x="1110" y="629"/>
                  </a:lnTo>
                  <a:lnTo>
                    <a:pt x="1147" y="62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81" name="Google Shape;20381;p69"/>
            <p:cNvSpPr/>
            <p:nvPr/>
          </p:nvSpPr>
          <p:spPr>
            <a:xfrm>
              <a:off x="5903450" y="224840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70"/>
                  </a:lnTo>
                  <a:lnTo>
                    <a:pt x="38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82" name="Google Shape;20382;p69"/>
            <p:cNvSpPr/>
            <p:nvPr/>
          </p:nvSpPr>
          <p:spPr>
            <a:xfrm>
              <a:off x="5916400" y="2262250"/>
              <a:ext cx="27750" cy="16675"/>
            </a:xfrm>
            <a:custGeom>
              <a:avLst/>
              <a:gdLst/>
              <a:ahLst/>
              <a:cxnLst/>
              <a:rect l="l" t="t" r="r" b="b"/>
              <a:pathLst>
                <a:path w="1110" h="667" extrusionOk="0">
                  <a:moveTo>
                    <a:pt x="0" y="1"/>
                  </a:moveTo>
                  <a:lnTo>
                    <a:pt x="0" y="38"/>
                  </a:lnTo>
                  <a:lnTo>
                    <a:pt x="1109" y="6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83" name="Google Shape;20383;p69"/>
            <p:cNvSpPr/>
            <p:nvPr/>
          </p:nvSpPr>
          <p:spPr>
            <a:xfrm>
              <a:off x="5916400" y="2255800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0" y="0"/>
                  </a:moveTo>
                  <a:lnTo>
                    <a:pt x="0" y="259"/>
                  </a:lnTo>
                  <a:lnTo>
                    <a:pt x="1109" y="924"/>
                  </a:lnTo>
                  <a:lnTo>
                    <a:pt x="1109" y="850"/>
                  </a:lnTo>
                  <a:lnTo>
                    <a:pt x="37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84" name="Google Shape;20384;p69"/>
            <p:cNvSpPr/>
            <p:nvPr/>
          </p:nvSpPr>
          <p:spPr>
            <a:xfrm>
              <a:off x="5917325" y="2255800"/>
              <a:ext cx="26825" cy="21275"/>
            </a:xfrm>
            <a:custGeom>
              <a:avLst/>
              <a:gdLst/>
              <a:ahLst/>
              <a:cxnLst/>
              <a:rect l="l" t="t" r="r" b="b"/>
              <a:pathLst>
                <a:path w="1073" h="851" extrusionOk="0">
                  <a:moveTo>
                    <a:pt x="0" y="0"/>
                  </a:moveTo>
                  <a:lnTo>
                    <a:pt x="0" y="259"/>
                  </a:lnTo>
                  <a:lnTo>
                    <a:pt x="1072" y="850"/>
                  </a:lnTo>
                  <a:lnTo>
                    <a:pt x="1072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85" name="Google Shape;20385;p69"/>
            <p:cNvSpPr/>
            <p:nvPr/>
          </p:nvSpPr>
          <p:spPr>
            <a:xfrm>
              <a:off x="5925625" y="2260400"/>
              <a:ext cx="25" cy="7425"/>
            </a:xfrm>
            <a:custGeom>
              <a:avLst/>
              <a:gdLst/>
              <a:ahLst/>
              <a:cxnLst/>
              <a:rect l="l" t="t" r="r" b="b"/>
              <a:pathLst>
                <a:path w="1" h="297" extrusionOk="0">
                  <a:moveTo>
                    <a:pt x="1" y="1"/>
                  </a:moveTo>
                  <a:lnTo>
                    <a:pt x="1" y="297"/>
                  </a:lnTo>
                  <a:lnTo>
                    <a:pt x="1" y="297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86" name="Google Shape;20386;p69"/>
            <p:cNvSpPr/>
            <p:nvPr/>
          </p:nvSpPr>
          <p:spPr>
            <a:xfrm>
              <a:off x="5935800" y="2265950"/>
              <a:ext cx="25" cy="9275"/>
            </a:xfrm>
            <a:custGeom>
              <a:avLst/>
              <a:gdLst/>
              <a:ahLst/>
              <a:cxnLst/>
              <a:rect l="l" t="t" r="r" b="b"/>
              <a:pathLst>
                <a:path w="1" h="371" extrusionOk="0">
                  <a:moveTo>
                    <a:pt x="1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87" name="Google Shape;20387;p69"/>
            <p:cNvSpPr/>
            <p:nvPr/>
          </p:nvSpPr>
          <p:spPr>
            <a:xfrm>
              <a:off x="5916400" y="2253950"/>
              <a:ext cx="27750" cy="24975"/>
            </a:xfrm>
            <a:custGeom>
              <a:avLst/>
              <a:gdLst/>
              <a:ahLst/>
              <a:cxnLst/>
              <a:rect l="l" t="t" r="r" b="b"/>
              <a:pathLst>
                <a:path w="1110" h="999" extrusionOk="0">
                  <a:moveTo>
                    <a:pt x="0" y="0"/>
                  </a:moveTo>
                  <a:lnTo>
                    <a:pt x="0" y="74"/>
                  </a:lnTo>
                  <a:lnTo>
                    <a:pt x="370" y="296"/>
                  </a:lnTo>
                  <a:lnTo>
                    <a:pt x="370" y="259"/>
                  </a:lnTo>
                  <a:lnTo>
                    <a:pt x="777" y="481"/>
                  </a:lnTo>
                  <a:lnTo>
                    <a:pt x="1109" y="666"/>
                  </a:lnTo>
                  <a:lnTo>
                    <a:pt x="0" y="0"/>
                  </a:lnTo>
                  <a:close/>
                  <a:moveTo>
                    <a:pt x="0" y="333"/>
                  </a:moveTo>
                  <a:lnTo>
                    <a:pt x="0" y="370"/>
                  </a:lnTo>
                  <a:lnTo>
                    <a:pt x="370" y="629"/>
                  </a:lnTo>
                  <a:lnTo>
                    <a:pt x="370" y="555"/>
                  </a:lnTo>
                  <a:lnTo>
                    <a:pt x="777" y="813"/>
                  </a:lnTo>
                  <a:lnTo>
                    <a:pt x="1109" y="998"/>
                  </a:lnTo>
                  <a:lnTo>
                    <a:pt x="1109" y="998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88" name="Google Shape;20388;p69"/>
            <p:cNvSpPr/>
            <p:nvPr/>
          </p:nvSpPr>
          <p:spPr>
            <a:xfrm>
              <a:off x="5914550" y="2253950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74" y="0"/>
                  </a:moveTo>
                  <a:lnTo>
                    <a:pt x="0" y="74"/>
                  </a:lnTo>
                  <a:lnTo>
                    <a:pt x="0" y="370"/>
                  </a:lnTo>
                  <a:lnTo>
                    <a:pt x="74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89" name="Google Shape;20389;p69"/>
            <p:cNvSpPr/>
            <p:nvPr/>
          </p:nvSpPr>
          <p:spPr>
            <a:xfrm>
              <a:off x="5914550" y="2263175"/>
              <a:ext cx="29600" cy="16675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0" y="1"/>
                  </a:moveTo>
                  <a:lnTo>
                    <a:pt x="1109" y="666"/>
                  </a:lnTo>
                  <a:lnTo>
                    <a:pt x="1183" y="66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90" name="Google Shape;20390;p69"/>
            <p:cNvSpPr/>
            <p:nvPr/>
          </p:nvSpPr>
          <p:spPr>
            <a:xfrm>
              <a:off x="5914550" y="2253950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74" y="0"/>
                  </a:moveTo>
                  <a:lnTo>
                    <a:pt x="0" y="74"/>
                  </a:lnTo>
                  <a:lnTo>
                    <a:pt x="1109" y="703"/>
                  </a:lnTo>
                  <a:lnTo>
                    <a:pt x="1183" y="66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91" name="Google Shape;20391;p69"/>
            <p:cNvSpPr/>
            <p:nvPr/>
          </p:nvSpPr>
          <p:spPr>
            <a:xfrm>
              <a:off x="5942275" y="227057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0" y="370"/>
                  </a:lnTo>
                  <a:lnTo>
                    <a:pt x="74" y="37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92" name="Google Shape;20392;p69"/>
            <p:cNvSpPr/>
            <p:nvPr/>
          </p:nvSpPr>
          <p:spPr>
            <a:xfrm>
              <a:off x="5916400" y="22742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29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96"/>
                  </a:lnTo>
                  <a:lnTo>
                    <a:pt x="1109" y="962"/>
                  </a:lnTo>
                  <a:lnTo>
                    <a:pt x="1109" y="962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93" name="Google Shape;20393;p69"/>
            <p:cNvSpPr/>
            <p:nvPr/>
          </p:nvSpPr>
          <p:spPr>
            <a:xfrm>
              <a:off x="5916400" y="22742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0"/>
                  </a:moveTo>
                  <a:lnTo>
                    <a:pt x="0" y="296"/>
                  </a:lnTo>
                  <a:lnTo>
                    <a:pt x="1109" y="962"/>
                  </a:lnTo>
                  <a:lnTo>
                    <a:pt x="1109" y="925"/>
                  </a:lnTo>
                  <a:lnTo>
                    <a:pt x="37" y="25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94" name="Google Shape;20394;p69"/>
            <p:cNvSpPr/>
            <p:nvPr/>
          </p:nvSpPr>
          <p:spPr>
            <a:xfrm>
              <a:off x="5917325" y="2275200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0" y="0"/>
                  </a:moveTo>
                  <a:lnTo>
                    <a:pt x="0" y="222"/>
                  </a:lnTo>
                  <a:lnTo>
                    <a:pt x="1072" y="888"/>
                  </a:lnTo>
                  <a:lnTo>
                    <a:pt x="1072" y="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95" name="Google Shape;20395;p69"/>
            <p:cNvSpPr/>
            <p:nvPr/>
          </p:nvSpPr>
          <p:spPr>
            <a:xfrm>
              <a:off x="5925625" y="2279825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96" name="Google Shape;20396;p69"/>
            <p:cNvSpPr/>
            <p:nvPr/>
          </p:nvSpPr>
          <p:spPr>
            <a:xfrm>
              <a:off x="5935800" y="2285375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1" y="0"/>
                  </a:moveTo>
                  <a:lnTo>
                    <a:pt x="1" y="333"/>
                  </a:lnTo>
                  <a:lnTo>
                    <a:pt x="1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97" name="Google Shape;20397;p69"/>
            <p:cNvSpPr/>
            <p:nvPr/>
          </p:nvSpPr>
          <p:spPr>
            <a:xfrm>
              <a:off x="5916400" y="2274275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0" y="0"/>
                  </a:moveTo>
                  <a:lnTo>
                    <a:pt x="370" y="222"/>
                  </a:lnTo>
                  <a:lnTo>
                    <a:pt x="777" y="444"/>
                  </a:lnTo>
                  <a:lnTo>
                    <a:pt x="1109" y="629"/>
                  </a:lnTo>
                  <a:lnTo>
                    <a:pt x="0" y="0"/>
                  </a:lnTo>
                  <a:close/>
                  <a:moveTo>
                    <a:pt x="0" y="296"/>
                  </a:moveTo>
                  <a:lnTo>
                    <a:pt x="370" y="555"/>
                  </a:lnTo>
                  <a:lnTo>
                    <a:pt x="777" y="777"/>
                  </a:lnTo>
                  <a:lnTo>
                    <a:pt x="1109" y="962"/>
                  </a:lnTo>
                  <a:lnTo>
                    <a:pt x="1109" y="962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98" name="Google Shape;20398;p69"/>
            <p:cNvSpPr/>
            <p:nvPr/>
          </p:nvSpPr>
          <p:spPr>
            <a:xfrm>
              <a:off x="5914550" y="227427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0" y="0"/>
                  </a:moveTo>
                  <a:lnTo>
                    <a:pt x="0" y="370"/>
                  </a:lnTo>
                  <a:lnTo>
                    <a:pt x="74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399" name="Google Shape;20399;p69"/>
            <p:cNvSpPr/>
            <p:nvPr/>
          </p:nvSpPr>
          <p:spPr>
            <a:xfrm>
              <a:off x="5914550" y="2281675"/>
              <a:ext cx="29600" cy="17575"/>
            </a:xfrm>
            <a:custGeom>
              <a:avLst/>
              <a:gdLst/>
              <a:ahLst/>
              <a:cxnLst/>
              <a:rect l="l" t="t" r="r" b="b"/>
              <a:pathLst>
                <a:path w="1184" h="703" extrusionOk="0">
                  <a:moveTo>
                    <a:pt x="74" y="0"/>
                  </a:moveTo>
                  <a:lnTo>
                    <a:pt x="0" y="74"/>
                  </a:lnTo>
                  <a:lnTo>
                    <a:pt x="1109" y="703"/>
                  </a:lnTo>
                  <a:lnTo>
                    <a:pt x="1183" y="66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00" name="Google Shape;20400;p69"/>
            <p:cNvSpPr/>
            <p:nvPr/>
          </p:nvSpPr>
          <p:spPr>
            <a:xfrm>
              <a:off x="5914550" y="2274275"/>
              <a:ext cx="29600" cy="15725"/>
            </a:xfrm>
            <a:custGeom>
              <a:avLst/>
              <a:gdLst/>
              <a:ahLst/>
              <a:cxnLst/>
              <a:rect l="l" t="t" r="r" b="b"/>
              <a:pathLst>
                <a:path w="1184" h="629" extrusionOk="0">
                  <a:moveTo>
                    <a:pt x="0" y="0"/>
                  </a:moveTo>
                  <a:lnTo>
                    <a:pt x="1109" y="629"/>
                  </a:lnTo>
                  <a:lnTo>
                    <a:pt x="1183" y="62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01" name="Google Shape;20401;p69"/>
            <p:cNvSpPr/>
            <p:nvPr/>
          </p:nvSpPr>
          <p:spPr>
            <a:xfrm>
              <a:off x="5942275" y="2289975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0" y="1"/>
                  </a:moveTo>
                  <a:lnTo>
                    <a:pt x="0" y="371"/>
                  </a:lnTo>
                  <a:lnTo>
                    <a:pt x="74" y="33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02" name="Google Shape;20402;p69"/>
            <p:cNvSpPr/>
            <p:nvPr/>
          </p:nvSpPr>
          <p:spPr>
            <a:xfrm>
              <a:off x="5948750" y="2209575"/>
              <a:ext cx="94300" cy="107250"/>
            </a:xfrm>
            <a:custGeom>
              <a:avLst/>
              <a:gdLst/>
              <a:ahLst/>
              <a:cxnLst/>
              <a:rect l="l" t="t" r="r" b="b"/>
              <a:pathLst>
                <a:path w="3772" h="4290" extrusionOk="0">
                  <a:moveTo>
                    <a:pt x="3771" y="1"/>
                  </a:moveTo>
                  <a:lnTo>
                    <a:pt x="0" y="2219"/>
                  </a:lnTo>
                  <a:lnTo>
                    <a:pt x="0" y="4289"/>
                  </a:lnTo>
                  <a:lnTo>
                    <a:pt x="3771" y="2071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03" name="Google Shape;20403;p69"/>
            <p:cNvSpPr/>
            <p:nvPr/>
          </p:nvSpPr>
          <p:spPr>
            <a:xfrm>
              <a:off x="5967225" y="224747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1036" y="333"/>
                  </a:moveTo>
                  <a:lnTo>
                    <a:pt x="1036" y="0"/>
                  </a:lnTo>
                  <a:lnTo>
                    <a:pt x="1036" y="0"/>
                  </a:lnTo>
                  <a:lnTo>
                    <a:pt x="1036" y="333"/>
                  </a:lnTo>
                  <a:lnTo>
                    <a:pt x="1" y="925"/>
                  </a:lnTo>
                  <a:lnTo>
                    <a:pt x="1" y="92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04" name="Google Shape;20404;p69"/>
            <p:cNvSpPr/>
            <p:nvPr/>
          </p:nvSpPr>
          <p:spPr>
            <a:xfrm>
              <a:off x="5967225" y="224747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999" y="0"/>
                  </a:moveTo>
                  <a:lnTo>
                    <a:pt x="999" y="259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36" y="333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05" name="Google Shape;20405;p69"/>
            <p:cNvSpPr/>
            <p:nvPr/>
          </p:nvSpPr>
          <p:spPr>
            <a:xfrm>
              <a:off x="5967225" y="2247475"/>
              <a:ext cx="24975" cy="22200"/>
            </a:xfrm>
            <a:custGeom>
              <a:avLst/>
              <a:gdLst/>
              <a:ahLst/>
              <a:cxnLst/>
              <a:rect l="l" t="t" r="r" b="b"/>
              <a:pathLst>
                <a:path w="999" h="888" extrusionOk="0">
                  <a:moveTo>
                    <a:pt x="999" y="0"/>
                  </a:moveTo>
                  <a:lnTo>
                    <a:pt x="1" y="592"/>
                  </a:lnTo>
                  <a:lnTo>
                    <a:pt x="1" y="888"/>
                  </a:lnTo>
                  <a:lnTo>
                    <a:pt x="999" y="259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06" name="Google Shape;20406;p69"/>
            <p:cNvSpPr/>
            <p:nvPr/>
          </p:nvSpPr>
          <p:spPr>
            <a:xfrm>
              <a:off x="5983875" y="2252100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07" name="Google Shape;20407;p69"/>
            <p:cNvSpPr/>
            <p:nvPr/>
          </p:nvSpPr>
          <p:spPr>
            <a:xfrm>
              <a:off x="5973700" y="225855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1"/>
                  </a:moveTo>
                  <a:lnTo>
                    <a:pt x="0" y="334"/>
                  </a:lnTo>
                  <a:lnTo>
                    <a:pt x="37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08" name="Google Shape;20408;p69"/>
            <p:cNvSpPr/>
            <p:nvPr/>
          </p:nvSpPr>
          <p:spPr>
            <a:xfrm>
              <a:off x="5965375" y="2246550"/>
              <a:ext cx="29600" cy="24975"/>
            </a:xfrm>
            <a:custGeom>
              <a:avLst/>
              <a:gdLst/>
              <a:ahLst/>
              <a:cxnLst/>
              <a:rect l="l" t="t" r="r" b="b"/>
              <a:pathLst>
                <a:path w="1184" h="999" extrusionOk="0">
                  <a:moveTo>
                    <a:pt x="1184" y="0"/>
                  </a:moveTo>
                  <a:lnTo>
                    <a:pt x="1110" y="45"/>
                  </a:lnTo>
                  <a:lnTo>
                    <a:pt x="1110" y="348"/>
                  </a:lnTo>
                  <a:lnTo>
                    <a:pt x="1184" y="296"/>
                  </a:lnTo>
                  <a:lnTo>
                    <a:pt x="1184" y="0"/>
                  </a:lnTo>
                  <a:close/>
                  <a:moveTo>
                    <a:pt x="1110" y="37"/>
                  </a:moveTo>
                  <a:lnTo>
                    <a:pt x="555" y="352"/>
                  </a:lnTo>
                  <a:lnTo>
                    <a:pt x="814" y="222"/>
                  </a:lnTo>
                  <a:lnTo>
                    <a:pt x="1110" y="45"/>
                  </a:lnTo>
                  <a:lnTo>
                    <a:pt x="1110" y="37"/>
                  </a:lnTo>
                  <a:close/>
                  <a:moveTo>
                    <a:pt x="1110" y="348"/>
                  </a:moveTo>
                  <a:lnTo>
                    <a:pt x="943" y="464"/>
                  </a:lnTo>
                  <a:lnTo>
                    <a:pt x="1110" y="370"/>
                  </a:lnTo>
                  <a:lnTo>
                    <a:pt x="1110" y="348"/>
                  </a:lnTo>
                  <a:close/>
                  <a:moveTo>
                    <a:pt x="555" y="352"/>
                  </a:moveTo>
                  <a:lnTo>
                    <a:pt x="370" y="444"/>
                  </a:lnTo>
                  <a:lnTo>
                    <a:pt x="159" y="576"/>
                  </a:lnTo>
                  <a:lnTo>
                    <a:pt x="159" y="576"/>
                  </a:lnTo>
                  <a:lnTo>
                    <a:pt x="555" y="352"/>
                  </a:lnTo>
                  <a:close/>
                  <a:moveTo>
                    <a:pt x="943" y="464"/>
                  </a:moveTo>
                  <a:lnTo>
                    <a:pt x="555" y="684"/>
                  </a:lnTo>
                  <a:lnTo>
                    <a:pt x="814" y="555"/>
                  </a:lnTo>
                  <a:lnTo>
                    <a:pt x="943" y="464"/>
                  </a:lnTo>
                  <a:close/>
                  <a:moveTo>
                    <a:pt x="555" y="684"/>
                  </a:moveTo>
                  <a:lnTo>
                    <a:pt x="370" y="777"/>
                  </a:lnTo>
                  <a:lnTo>
                    <a:pt x="159" y="909"/>
                  </a:lnTo>
                  <a:lnTo>
                    <a:pt x="159" y="909"/>
                  </a:lnTo>
                  <a:lnTo>
                    <a:pt x="555" y="684"/>
                  </a:lnTo>
                  <a:close/>
                  <a:moveTo>
                    <a:pt x="159" y="909"/>
                  </a:moveTo>
                  <a:lnTo>
                    <a:pt x="75" y="957"/>
                  </a:lnTo>
                  <a:lnTo>
                    <a:pt x="75" y="957"/>
                  </a:lnTo>
                  <a:lnTo>
                    <a:pt x="75" y="962"/>
                  </a:lnTo>
                  <a:lnTo>
                    <a:pt x="159" y="909"/>
                  </a:lnTo>
                  <a:close/>
                  <a:moveTo>
                    <a:pt x="159" y="576"/>
                  </a:moveTo>
                  <a:lnTo>
                    <a:pt x="1" y="666"/>
                  </a:lnTo>
                  <a:lnTo>
                    <a:pt x="1" y="999"/>
                  </a:lnTo>
                  <a:lnTo>
                    <a:pt x="75" y="957"/>
                  </a:lnTo>
                  <a:lnTo>
                    <a:pt x="75" y="957"/>
                  </a:lnTo>
                  <a:lnTo>
                    <a:pt x="75" y="629"/>
                  </a:lnTo>
                  <a:lnTo>
                    <a:pt x="159" y="57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09" name="Google Shape;20409;p69"/>
            <p:cNvSpPr/>
            <p:nvPr/>
          </p:nvSpPr>
          <p:spPr>
            <a:xfrm>
              <a:off x="5994950" y="22465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10" name="Google Shape;20410;p69"/>
            <p:cNvSpPr/>
            <p:nvPr/>
          </p:nvSpPr>
          <p:spPr>
            <a:xfrm>
              <a:off x="5965375" y="2255800"/>
              <a:ext cx="30525" cy="15725"/>
            </a:xfrm>
            <a:custGeom>
              <a:avLst/>
              <a:gdLst/>
              <a:ahLst/>
              <a:cxnLst/>
              <a:rect l="l" t="t" r="r" b="b"/>
              <a:pathLst>
                <a:path w="1221" h="629" extrusionOk="0">
                  <a:moveTo>
                    <a:pt x="1184" y="0"/>
                  </a:moveTo>
                  <a:lnTo>
                    <a:pt x="1" y="629"/>
                  </a:lnTo>
                  <a:lnTo>
                    <a:pt x="75" y="629"/>
                  </a:lnTo>
                  <a:lnTo>
                    <a:pt x="122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11" name="Google Shape;20411;p69"/>
            <p:cNvSpPr/>
            <p:nvPr/>
          </p:nvSpPr>
          <p:spPr>
            <a:xfrm>
              <a:off x="5965375" y="2246550"/>
              <a:ext cx="30525" cy="16650"/>
            </a:xfrm>
            <a:custGeom>
              <a:avLst/>
              <a:gdLst/>
              <a:ahLst/>
              <a:cxnLst/>
              <a:rect l="l" t="t" r="r" b="b"/>
              <a:pathLst>
                <a:path w="1221" h="666" extrusionOk="0">
                  <a:moveTo>
                    <a:pt x="1184" y="0"/>
                  </a:moveTo>
                  <a:lnTo>
                    <a:pt x="1" y="629"/>
                  </a:lnTo>
                  <a:lnTo>
                    <a:pt x="75" y="666"/>
                  </a:lnTo>
                  <a:lnTo>
                    <a:pt x="1221" y="37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12" name="Google Shape;20412;p69"/>
            <p:cNvSpPr/>
            <p:nvPr/>
          </p:nvSpPr>
          <p:spPr>
            <a:xfrm>
              <a:off x="5965375" y="2262250"/>
              <a:ext cx="1875" cy="9275"/>
            </a:xfrm>
            <a:custGeom>
              <a:avLst/>
              <a:gdLst/>
              <a:ahLst/>
              <a:cxnLst/>
              <a:rect l="l" t="t" r="r" b="b"/>
              <a:pathLst>
                <a:path w="75" h="371" extrusionOk="0">
                  <a:moveTo>
                    <a:pt x="1" y="1"/>
                  </a:moveTo>
                  <a:lnTo>
                    <a:pt x="1" y="371"/>
                  </a:lnTo>
                  <a:lnTo>
                    <a:pt x="75" y="371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13" name="Google Shape;20413;p69"/>
            <p:cNvSpPr/>
            <p:nvPr/>
          </p:nvSpPr>
          <p:spPr>
            <a:xfrm>
              <a:off x="5967225" y="2265950"/>
              <a:ext cx="25900" cy="24050"/>
            </a:xfrm>
            <a:custGeom>
              <a:avLst/>
              <a:gdLst/>
              <a:ahLst/>
              <a:cxnLst/>
              <a:rect l="l" t="t" r="r" b="b"/>
              <a:pathLst>
                <a:path w="1036" h="962" extrusionOk="0">
                  <a:moveTo>
                    <a:pt x="1036" y="333"/>
                  </a:moveTo>
                  <a:lnTo>
                    <a:pt x="1036" y="38"/>
                  </a:lnTo>
                  <a:lnTo>
                    <a:pt x="1036" y="1"/>
                  </a:lnTo>
                  <a:lnTo>
                    <a:pt x="1036" y="333"/>
                  </a:lnTo>
                  <a:lnTo>
                    <a:pt x="1" y="962"/>
                  </a:lnTo>
                  <a:lnTo>
                    <a:pt x="1" y="9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14" name="Google Shape;20414;p69"/>
            <p:cNvSpPr/>
            <p:nvPr/>
          </p:nvSpPr>
          <p:spPr>
            <a:xfrm>
              <a:off x="5967225" y="2266875"/>
              <a:ext cx="25900" cy="23125"/>
            </a:xfrm>
            <a:custGeom>
              <a:avLst/>
              <a:gdLst/>
              <a:ahLst/>
              <a:cxnLst/>
              <a:rect l="l" t="t" r="r" b="b"/>
              <a:pathLst>
                <a:path w="1036" h="925" extrusionOk="0">
                  <a:moveTo>
                    <a:pt x="999" y="1"/>
                  </a:moveTo>
                  <a:lnTo>
                    <a:pt x="999" y="296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036" y="296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15" name="Google Shape;20415;p69"/>
            <p:cNvSpPr/>
            <p:nvPr/>
          </p:nvSpPr>
          <p:spPr>
            <a:xfrm>
              <a:off x="5967225" y="2266875"/>
              <a:ext cx="24975" cy="22225"/>
            </a:xfrm>
            <a:custGeom>
              <a:avLst/>
              <a:gdLst/>
              <a:ahLst/>
              <a:cxnLst/>
              <a:rect l="l" t="t" r="r" b="b"/>
              <a:pathLst>
                <a:path w="999" h="889" extrusionOk="0">
                  <a:moveTo>
                    <a:pt x="999" y="1"/>
                  </a:moveTo>
                  <a:lnTo>
                    <a:pt x="1" y="592"/>
                  </a:lnTo>
                  <a:lnTo>
                    <a:pt x="1" y="888"/>
                  </a:lnTo>
                  <a:lnTo>
                    <a:pt x="999" y="296"/>
                  </a:lnTo>
                  <a:lnTo>
                    <a:pt x="999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16" name="Google Shape;20416;p69"/>
            <p:cNvSpPr/>
            <p:nvPr/>
          </p:nvSpPr>
          <p:spPr>
            <a:xfrm>
              <a:off x="5983875" y="227150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17" name="Google Shape;20417;p69"/>
            <p:cNvSpPr/>
            <p:nvPr/>
          </p:nvSpPr>
          <p:spPr>
            <a:xfrm>
              <a:off x="5973700" y="2277050"/>
              <a:ext cx="950" cy="8350"/>
            </a:xfrm>
            <a:custGeom>
              <a:avLst/>
              <a:gdLst/>
              <a:ahLst/>
              <a:cxnLst/>
              <a:rect l="l" t="t" r="r" b="b"/>
              <a:pathLst>
                <a:path w="38" h="334" extrusionOk="0">
                  <a:moveTo>
                    <a:pt x="0" y="0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18" name="Google Shape;20418;p69"/>
            <p:cNvSpPr/>
            <p:nvPr/>
          </p:nvSpPr>
          <p:spPr>
            <a:xfrm>
              <a:off x="5965375" y="2265950"/>
              <a:ext cx="29600" cy="24050"/>
            </a:xfrm>
            <a:custGeom>
              <a:avLst/>
              <a:gdLst/>
              <a:ahLst/>
              <a:cxnLst/>
              <a:rect l="l" t="t" r="r" b="b"/>
              <a:pathLst>
                <a:path w="1184" h="962" extrusionOk="0">
                  <a:moveTo>
                    <a:pt x="1110" y="1"/>
                  </a:moveTo>
                  <a:lnTo>
                    <a:pt x="1" y="629"/>
                  </a:lnTo>
                  <a:lnTo>
                    <a:pt x="1" y="962"/>
                  </a:lnTo>
                  <a:lnTo>
                    <a:pt x="75" y="920"/>
                  </a:lnTo>
                  <a:lnTo>
                    <a:pt x="75" y="629"/>
                  </a:lnTo>
                  <a:lnTo>
                    <a:pt x="370" y="444"/>
                  </a:lnTo>
                  <a:lnTo>
                    <a:pt x="814" y="223"/>
                  </a:lnTo>
                  <a:lnTo>
                    <a:pt x="1110" y="45"/>
                  </a:lnTo>
                  <a:lnTo>
                    <a:pt x="1110" y="1"/>
                  </a:lnTo>
                  <a:close/>
                  <a:moveTo>
                    <a:pt x="1184" y="1"/>
                  </a:moveTo>
                  <a:lnTo>
                    <a:pt x="1110" y="45"/>
                  </a:lnTo>
                  <a:lnTo>
                    <a:pt x="1110" y="333"/>
                  </a:lnTo>
                  <a:lnTo>
                    <a:pt x="75" y="920"/>
                  </a:lnTo>
                  <a:lnTo>
                    <a:pt x="75" y="962"/>
                  </a:lnTo>
                  <a:lnTo>
                    <a:pt x="370" y="777"/>
                  </a:lnTo>
                  <a:lnTo>
                    <a:pt x="814" y="555"/>
                  </a:lnTo>
                  <a:lnTo>
                    <a:pt x="1184" y="333"/>
                  </a:lnTo>
                  <a:lnTo>
                    <a:pt x="1184" y="1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19" name="Google Shape;20419;p69"/>
            <p:cNvSpPr/>
            <p:nvPr/>
          </p:nvSpPr>
          <p:spPr>
            <a:xfrm>
              <a:off x="5994950" y="22659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33"/>
                  </a:lnTo>
                  <a:lnTo>
                    <a:pt x="38" y="37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20" name="Google Shape;20420;p69"/>
            <p:cNvSpPr/>
            <p:nvPr/>
          </p:nvSpPr>
          <p:spPr>
            <a:xfrm>
              <a:off x="5965375" y="2274275"/>
              <a:ext cx="30525" cy="16650"/>
            </a:xfrm>
            <a:custGeom>
              <a:avLst/>
              <a:gdLst/>
              <a:ahLst/>
              <a:cxnLst/>
              <a:rect l="l" t="t" r="r" b="b"/>
              <a:pathLst>
                <a:path w="1221" h="666" extrusionOk="0">
                  <a:moveTo>
                    <a:pt x="1184" y="0"/>
                  </a:moveTo>
                  <a:lnTo>
                    <a:pt x="1" y="629"/>
                  </a:lnTo>
                  <a:lnTo>
                    <a:pt x="75" y="666"/>
                  </a:lnTo>
                  <a:lnTo>
                    <a:pt x="1221" y="37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21" name="Google Shape;20421;p69"/>
            <p:cNvSpPr/>
            <p:nvPr/>
          </p:nvSpPr>
          <p:spPr>
            <a:xfrm>
              <a:off x="5965375" y="2265950"/>
              <a:ext cx="30525" cy="15750"/>
            </a:xfrm>
            <a:custGeom>
              <a:avLst/>
              <a:gdLst/>
              <a:ahLst/>
              <a:cxnLst/>
              <a:rect l="l" t="t" r="r" b="b"/>
              <a:pathLst>
                <a:path w="1221" h="630" extrusionOk="0">
                  <a:moveTo>
                    <a:pt x="1184" y="1"/>
                  </a:moveTo>
                  <a:lnTo>
                    <a:pt x="1" y="629"/>
                  </a:lnTo>
                  <a:lnTo>
                    <a:pt x="75" y="629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22" name="Google Shape;20422;p69"/>
            <p:cNvSpPr/>
            <p:nvPr/>
          </p:nvSpPr>
          <p:spPr>
            <a:xfrm>
              <a:off x="5965375" y="2281675"/>
              <a:ext cx="1875" cy="9250"/>
            </a:xfrm>
            <a:custGeom>
              <a:avLst/>
              <a:gdLst/>
              <a:ahLst/>
              <a:cxnLst/>
              <a:rect l="l" t="t" r="r" b="b"/>
              <a:pathLst>
                <a:path w="75" h="370" extrusionOk="0">
                  <a:moveTo>
                    <a:pt x="1" y="0"/>
                  </a:moveTo>
                  <a:lnTo>
                    <a:pt x="1" y="333"/>
                  </a:lnTo>
                  <a:lnTo>
                    <a:pt x="75" y="37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23" name="Google Shape;20423;p69"/>
            <p:cNvSpPr/>
            <p:nvPr/>
          </p:nvSpPr>
          <p:spPr>
            <a:xfrm>
              <a:off x="6000500" y="222805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110" y="297"/>
                  </a:moveTo>
                  <a:lnTo>
                    <a:pt x="1110" y="1"/>
                  </a:lnTo>
                  <a:lnTo>
                    <a:pt x="1110" y="1"/>
                  </a:lnTo>
                  <a:lnTo>
                    <a:pt x="1110" y="297"/>
                  </a:lnTo>
                  <a:lnTo>
                    <a:pt x="1" y="925"/>
                  </a:lnTo>
                  <a:lnTo>
                    <a:pt x="1" y="925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24" name="Google Shape;20424;p69"/>
            <p:cNvSpPr/>
            <p:nvPr/>
          </p:nvSpPr>
          <p:spPr>
            <a:xfrm>
              <a:off x="6000500" y="2228050"/>
              <a:ext cx="27750" cy="23150"/>
            </a:xfrm>
            <a:custGeom>
              <a:avLst/>
              <a:gdLst/>
              <a:ahLst/>
              <a:cxnLst/>
              <a:rect l="l" t="t" r="r" b="b"/>
              <a:pathLst>
                <a:path w="1110" h="926" extrusionOk="0">
                  <a:moveTo>
                    <a:pt x="1073" y="1"/>
                  </a:moveTo>
                  <a:lnTo>
                    <a:pt x="1073" y="260"/>
                  </a:lnTo>
                  <a:lnTo>
                    <a:pt x="1" y="851"/>
                  </a:lnTo>
                  <a:lnTo>
                    <a:pt x="1" y="925"/>
                  </a:lnTo>
                  <a:lnTo>
                    <a:pt x="1110" y="297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25" name="Google Shape;20425;p69"/>
            <p:cNvSpPr/>
            <p:nvPr/>
          </p:nvSpPr>
          <p:spPr>
            <a:xfrm>
              <a:off x="6000500" y="2228050"/>
              <a:ext cx="26825" cy="21300"/>
            </a:xfrm>
            <a:custGeom>
              <a:avLst/>
              <a:gdLst/>
              <a:ahLst/>
              <a:cxnLst/>
              <a:rect l="l" t="t" r="r" b="b"/>
              <a:pathLst>
                <a:path w="1073" h="852" extrusionOk="0">
                  <a:moveTo>
                    <a:pt x="1073" y="1"/>
                  </a:moveTo>
                  <a:lnTo>
                    <a:pt x="1" y="629"/>
                  </a:lnTo>
                  <a:lnTo>
                    <a:pt x="1" y="851"/>
                  </a:lnTo>
                  <a:lnTo>
                    <a:pt x="1073" y="26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26" name="Google Shape;20426;p69"/>
            <p:cNvSpPr/>
            <p:nvPr/>
          </p:nvSpPr>
          <p:spPr>
            <a:xfrm>
              <a:off x="6019000" y="2232675"/>
              <a:ext cx="0" cy="7425"/>
            </a:xfrm>
            <a:custGeom>
              <a:avLst/>
              <a:gdLst/>
              <a:ahLst/>
              <a:cxnLst/>
              <a:rect l="l" t="t" r="r" b="b"/>
              <a:pathLst>
                <a:path h="297" extrusionOk="0">
                  <a:moveTo>
                    <a:pt x="0" y="1"/>
                  </a:moveTo>
                  <a:lnTo>
                    <a:pt x="0" y="297"/>
                  </a:lnTo>
                  <a:lnTo>
                    <a:pt x="0" y="297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27" name="Google Shape;20427;p69"/>
            <p:cNvSpPr/>
            <p:nvPr/>
          </p:nvSpPr>
          <p:spPr>
            <a:xfrm>
              <a:off x="6008825" y="2239150"/>
              <a:ext cx="25" cy="8350"/>
            </a:xfrm>
            <a:custGeom>
              <a:avLst/>
              <a:gdLst/>
              <a:ahLst/>
              <a:cxnLst/>
              <a:rect l="l" t="t" r="r" b="b"/>
              <a:pathLst>
                <a:path w="1" h="334" extrusionOk="0">
                  <a:moveTo>
                    <a:pt x="0" y="1"/>
                  </a:moveTo>
                  <a:lnTo>
                    <a:pt x="0" y="296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28" name="Google Shape;20428;p69"/>
            <p:cNvSpPr/>
            <p:nvPr/>
          </p:nvSpPr>
          <p:spPr>
            <a:xfrm>
              <a:off x="6000500" y="2226225"/>
              <a:ext cx="27750" cy="25900"/>
            </a:xfrm>
            <a:custGeom>
              <a:avLst/>
              <a:gdLst/>
              <a:ahLst/>
              <a:cxnLst/>
              <a:rect l="l" t="t" r="r" b="b"/>
              <a:pathLst>
                <a:path w="1110" h="1036" extrusionOk="0">
                  <a:moveTo>
                    <a:pt x="1110" y="0"/>
                  </a:moveTo>
                  <a:lnTo>
                    <a:pt x="740" y="259"/>
                  </a:lnTo>
                  <a:lnTo>
                    <a:pt x="333" y="481"/>
                  </a:lnTo>
                  <a:lnTo>
                    <a:pt x="1" y="665"/>
                  </a:lnTo>
                  <a:lnTo>
                    <a:pt x="1" y="702"/>
                  </a:lnTo>
                  <a:lnTo>
                    <a:pt x="1110" y="74"/>
                  </a:lnTo>
                  <a:lnTo>
                    <a:pt x="1110" y="0"/>
                  </a:lnTo>
                  <a:close/>
                  <a:moveTo>
                    <a:pt x="1110" y="333"/>
                  </a:moveTo>
                  <a:lnTo>
                    <a:pt x="740" y="555"/>
                  </a:lnTo>
                  <a:lnTo>
                    <a:pt x="333" y="813"/>
                  </a:lnTo>
                  <a:lnTo>
                    <a:pt x="1" y="998"/>
                  </a:lnTo>
                  <a:lnTo>
                    <a:pt x="1" y="1035"/>
                  </a:lnTo>
                  <a:lnTo>
                    <a:pt x="1110" y="370"/>
                  </a:lnTo>
                  <a:lnTo>
                    <a:pt x="1110" y="333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29" name="Google Shape;20429;p69"/>
            <p:cNvSpPr/>
            <p:nvPr/>
          </p:nvSpPr>
          <p:spPr>
            <a:xfrm>
              <a:off x="6028225" y="2226225"/>
              <a:ext cx="950" cy="9250"/>
            </a:xfrm>
            <a:custGeom>
              <a:avLst/>
              <a:gdLst/>
              <a:ahLst/>
              <a:cxnLst/>
              <a:rect l="l" t="t" r="r" b="b"/>
              <a:pathLst>
                <a:path w="38" h="370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30" name="Google Shape;20430;p69"/>
            <p:cNvSpPr/>
            <p:nvPr/>
          </p:nvSpPr>
          <p:spPr>
            <a:xfrm>
              <a:off x="6000500" y="2235450"/>
              <a:ext cx="28675" cy="16675"/>
            </a:xfrm>
            <a:custGeom>
              <a:avLst/>
              <a:gdLst/>
              <a:ahLst/>
              <a:cxnLst/>
              <a:rect l="l" t="t" r="r" b="b"/>
              <a:pathLst>
                <a:path w="1147" h="667" extrusionOk="0">
                  <a:moveTo>
                    <a:pt x="1110" y="1"/>
                  </a:moveTo>
                  <a:lnTo>
                    <a:pt x="1" y="666"/>
                  </a:lnTo>
                  <a:lnTo>
                    <a:pt x="38" y="666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31" name="Google Shape;20431;p69"/>
            <p:cNvSpPr/>
            <p:nvPr/>
          </p:nvSpPr>
          <p:spPr>
            <a:xfrm>
              <a:off x="6000500" y="2226225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0"/>
                  </a:moveTo>
                  <a:lnTo>
                    <a:pt x="1" y="665"/>
                  </a:lnTo>
                  <a:lnTo>
                    <a:pt x="38" y="702"/>
                  </a:lnTo>
                  <a:lnTo>
                    <a:pt x="1147" y="74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32" name="Google Shape;20432;p69"/>
            <p:cNvSpPr/>
            <p:nvPr/>
          </p:nvSpPr>
          <p:spPr>
            <a:xfrm>
              <a:off x="6000500" y="22428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33" name="Google Shape;20433;p69"/>
            <p:cNvSpPr/>
            <p:nvPr/>
          </p:nvSpPr>
          <p:spPr>
            <a:xfrm>
              <a:off x="6000500" y="224655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110" y="296"/>
                  </a:moveTo>
                  <a:lnTo>
                    <a:pt x="1110" y="37"/>
                  </a:lnTo>
                  <a:lnTo>
                    <a:pt x="1110" y="0"/>
                  </a:lnTo>
                  <a:lnTo>
                    <a:pt x="1110" y="296"/>
                  </a:lnTo>
                  <a:lnTo>
                    <a:pt x="1" y="962"/>
                  </a:lnTo>
                  <a:lnTo>
                    <a:pt x="1" y="962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34" name="Google Shape;20434;p69"/>
            <p:cNvSpPr/>
            <p:nvPr/>
          </p:nvSpPr>
          <p:spPr>
            <a:xfrm>
              <a:off x="6000500" y="2247475"/>
              <a:ext cx="27750" cy="23125"/>
            </a:xfrm>
            <a:custGeom>
              <a:avLst/>
              <a:gdLst/>
              <a:ahLst/>
              <a:cxnLst/>
              <a:rect l="l" t="t" r="r" b="b"/>
              <a:pathLst>
                <a:path w="1110" h="925" extrusionOk="0">
                  <a:moveTo>
                    <a:pt x="1073" y="0"/>
                  </a:moveTo>
                  <a:lnTo>
                    <a:pt x="1073" y="259"/>
                  </a:lnTo>
                  <a:lnTo>
                    <a:pt x="1" y="888"/>
                  </a:lnTo>
                  <a:lnTo>
                    <a:pt x="1" y="925"/>
                  </a:lnTo>
                  <a:lnTo>
                    <a:pt x="1110" y="259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35" name="Google Shape;20435;p69"/>
            <p:cNvSpPr/>
            <p:nvPr/>
          </p:nvSpPr>
          <p:spPr>
            <a:xfrm>
              <a:off x="6000500" y="2247475"/>
              <a:ext cx="26825" cy="22200"/>
            </a:xfrm>
            <a:custGeom>
              <a:avLst/>
              <a:gdLst/>
              <a:ahLst/>
              <a:cxnLst/>
              <a:rect l="l" t="t" r="r" b="b"/>
              <a:pathLst>
                <a:path w="1073" h="888" extrusionOk="0">
                  <a:moveTo>
                    <a:pt x="1073" y="0"/>
                  </a:moveTo>
                  <a:lnTo>
                    <a:pt x="1" y="592"/>
                  </a:lnTo>
                  <a:lnTo>
                    <a:pt x="1" y="888"/>
                  </a:lnTo>
                  <a:lnTo>
                    <a:pt x="1073" y="2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36" name="Google Shape;20436;p69"/>
            <p:cNvSpPr/>
            <p:nvPr/>
          </p:nvSpPr>
          <p:spPr>
            <a:xfrm>
              <a:off x="6019000" y="2252100"/>
              <a:ext cx="0" cy="8325"/>
            </a:xfrm>
            <a:custGeom>
              <a:avLst/>
              <a:gdLst/>
              <a:ahLst/>
              <a:cxnLst/>
              <a:rect l="l" t="t" r="r" b="b"/>
              <a:pathLst>
                <a:path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37" name="Google Shape;20437;p69"/>
            <p:cNvSpPr/>
            <p:nvPr/>
          </p:nvSpPr>
          <p:spPr>
            <a:xfrm>
              <a:off x="6008825" y="2257650"/>
              <a:ext cx="25" cy="8325"/>
            </a:xfrm>
            <a:custGeom>
              <a:avLst/>
              <a:gdLst/>
              <a:ahLst/>
              <a:cxnLst/>
              <a:rect l="l" t="t" r="r" b="b"/>
              <a:pathLst>
                <a:path w="1" h="333" extrusionOk="0">
                  <a:moveTo>
                    <a:pt x="0" y="0"/>
                  </a:moveTo>
                  <a:lnTo>
                    <a:pt x="0" y="333"/>
                  </a:lnTo>
                  <a:lnTo>
                    <a:pt x="0" y="333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38" name="Google Shape;20438;p69"/>
            <p:cNvSpPr/>
            <p:nvPr/>
          </p:nvSpPr>
          <p:spPr>
            <a:xfrm>
              <a:off x="6000500" y="2246550"/>
              <a:ext cx="27750" cy="24050"/>
            </a:xfrm>
            <a:custGeom>
              <a:avLst/>
              <a:gdLst/>
              <a:ahLst/>
              <a:cxnLst/>
              <a:rect l="l" t="t" r="r" b="b"/>
              <a:pathLst>
                <a:path w="1110" h="962" extrusionOk="0">
                  <a:moveTo>
                    <a:pt x="1110" y="0"/>
                  </a:moveTo>
                  <a:lnTo>
                    <a:pt x="1" y="629"/>
                  </a:lnTo>
                  <a:lnTo>
                    <a:pt x="333" y="444"/>
                  </a:lnTo>
                  <a:lnTo>
                    <a:pt x="740" y="222"/>
                  </a:lnTo>
                  <a:lnTo>
                    <a:pt x="1110" y="0"/>
                  </a:lnTo>
                  <a:close/>
                  <a:moveTo>
                    <a:pt x="1110" y="296"/>
                  </a:moveTo>
                  <a:lnTo>
                    <a:pt x="1" y="962"/>
                  </a:lnTo>
                  <a:lnTo>
                    <a:pt x="333" y="777"/>
                  </a:lnTo>
                  <a:lnTo>
                    <a:pt x="740" y="555"/>
                  </a:lnTo>
                  <a:lnTo>
                    <a:pt x="1110" y="296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39" name="Google Shape;20439;p69"/>
            <p:cNvSpPr/>
            <p:nvPr/>
          </p:nvSpPr>
          <p:spPr>
            <a:xfrm>
              <a:off x="6028225" y="22465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0"/>
                  </a:moveTo>
                  <a:lnTo>
                    <a:pt x="1" y="296"/>
                  </a:lnTo>
                  <a:lnTo>
                    <a:pt x="38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40" name="Google Shape;20440;p69"/>
            <p:cNvSpPr/>
            <p:nvPr/>
          </p:nvSpPr>
          <p:spPr>
            <a:xfrm>
              <a:off x="6000500" y="2253950"/>
              <a:ext cx="28675" cy="17575"/>
            </a:xfrm>
            <a:custGeom>
              <a:avLst/>
              <a:gdLst/>
              <a:ahLst/>
              <a:cxnLst/>
              <a:rect l="l" t="t" r="r" b="b"/>
              <a:pathLst>
                <a:path w="1147" h="703" extrusionOk="0">
                  <a:moveTo>
                    <a:pt x="1110" y="0"/>
                  </a:moveTo>
                  <a:lnTo>
                    <a:pt x="1" y="666"/>
                  </a:lnTo>
                  <a:lnTo>
                    <a:pt x="38" y="703"/>
                  </a:lnTo>
                  <a:lnTo>
                    <a:pt x="1147" y="74"/>
                  </a:lnTo>
                  <a:lnTo>
                    <a:pt x="1110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41" name="Google Shape;20441;p69"/>
            <p:cNvSpPr/>
            <p:nvPr/>
          </p:nvSpPr>
          <p:spPr>
            <a:xfrm>
              <a:off x="6000500" y="2246550"/>
              <a:ext cx="28675" cy="15725"/>
            </a:xfrm>
            <a:custGeom>
              <a:avLst/>
              <a:gdLst/>
              <a:ahLst/>
              <a:cxnLst/>
              <a:rect l="l" t="t" r="r" b="b"/>
              <a:pathLst>
                <a:path w="1147" h="629" extrusionOk="0">
                  <a:moveTo>
                    <a:pt x="1110" y="0"/>
                  </a:moveTo>
                  <a:lnTo>
                    <a:pt x="1" y="629"/>
                  </a:lnTo>
                  <a:lnTo>
                    <a:pt x="38" y="629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42" name="Google Shape;20442;p69"/>
            <p:cNvSpPr/>
            <p:nvPr/>
          </p:nvSpPr>
          <p:spPr>
            <a:xfrm>
              <a:off x="6000500" y="2262250"/>
              <a:ext cx="950" cy="9275"/>
            </a:xfrm>
            <a:custGeom>
              <a:avLst/>
              <a:gdLst/>
              <a:ahLst/>
              <a:cxnLst/>
              <a:rect l="l" t="t" r="r" b="b"/>
              <a:pathLst>
                <a:path w="38" h="371" extrusionOk="0">
                  <a:moveTo>
                    <a:pt x="1" y="1"/>
                  </a:moveTo>
                  <a:lnTo>
                    <a:pt x="1" y="334"/>
                  </a:lnTo>
                  <a:lnTo>
                    <a:pt x="38" y="37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43" name="Google Shape;20443;p69"/>
            <p:cNvSpPr/>
            <p:nvPr/>
          </p:nvSpPr>
          <p:spPr>
            <a:xfrm>
              <a:off x="5866475" y="2155050"/>
              <a:ext cx="177500" cy="102625"/>
            </a:xfrm>
            <a:custGeom>
              <a:avLst/>
              <a:gdLst/>
              <a:ahLst/>
              <a:cxnLst/>
              <a:rect l="l" t="t" r="r" b="b"/>
              <a:pathLst>
                <a:path w="7100" h="4105" extrusionOk="0">
                  <a:moveTo>
                    <a:pt x="3846" y="0"/>
                  </a:moveTo>
                  <a:lnTo>
                    <a:pt x="1" y="2219"/>
                  </a:lnTo>
                  <a:lnTo>
                    <a:pt x="3291" y="4104"/>
                  </a:lnTo>
                  <a:lnTo>
                    <a:pt x="7099" y="1886"/>
                  </a:lnTo>
                  <a:lnTo>
                    <a:pt x="3846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44" name="Google Shape;20444;p69"/>
            <p:cNvSpPr/>
            <p:nvPr/>
          </p:nvSpPr>
          <p:spPr>
            <a:xfrm>
              <a:off x="5879425" y="2161525"/>
              <a:ext cx="152525" cy="52700"/>
            </a:xfrm>
            <a:custGeom>
              <a:avLst/>
              <a:gdLst/>
              <a:ahLst/>
              <a:cxnLst/>
              <a:rect l="l" t="t" r="r" b="b"/>
              <a:pathLst>
                <a:path w="6101" h="2108" extrusionOk="0">
                  <a:moveTo>
                    <a:pt x="3328" y="0"/>
                  </a:moveTo>
                  <a:lnTo>
                    <a:pt x="0" y="1960"/>
                  </a:lnTo>
                  <a:lnTo>
                    <a:pt x="222" y="2107"/>
                  </a:lnTo>
                  <a:lnTo>
                    <a:pt x="3328" y="296"/>
                  </a:lnTo>
                  <a:lnTo>
                    <a:pt x="5842" y="1738"/>
                  </a:lnTo>
                  <a:lnTo>
                    <a:pt x="6101" y="1590"/>
                  </a:lnTo>
                  <a:lnTo>
                    <a:pt x="3328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45" name="Google Shape;20445;p69"/>
            <p:cNvSpPr/>
            <p:nvPr/>
          </p:nvSpPr>
          <p:spPr>
            <a:xfrm>
              <a:off x="5884975" y="2168900"/>
              <a:ext cx="140500" cy="80450"/>
            </a:xfrm>
            <a:custGeom>
              <a:avLst/>
              <a:gdLst/>
              <a:ahLst/>
              <a:cxnLst/>
              <a:rect l="l" t="t" r="r" b="b"/>
              <a:pathLst>
                <a:path w="5620" h="3218" extrusionOk="0">
                  <a:moveTo>
                    <a:pt x="3106" y="1"/>
                  </a:moveTo>
                  <a:lnTo>
                    <a:pt x="0" y="1812"/>
                  </a:lnTo>
                  <a:lnTo>
                    <a:pt x="2477" y="3217"/>
                  </a:lnTo>
                  <a:lnTo>
                    <a:pt x="5620" y="1443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3E3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46" name="Google Shape;20446;p69"/>
            <p:cNvSpPr/>
            <p:nvPr/>
          </p:nvSpPr>
          <p:spPr>
            <a:xfrm>
              <a:off x="5866475" y="2210500"/>
              <a:ext cx="82300" cy="54550"/>
            </a:xfrm>
            <a:custGeom>
              <a:avLst/>
              <a:gdLst/>
              <a:ahLst/>
              <a:cxnLst/>
              <a:rect l="l" t="t" r="r" b="b"/>
              <a:pathLst>
                <a:path w="3292" h="2182" extrusionOk="0">
                  <a:moveTo>
                    <a:pt x="1" y="1"/>
                  </a:moveTo>
                  <a:lnTo>
                    <a:pt x="1" y="333"/>
                  </a:lnTo>
                  <a:lnTo>
                    <a:pt x="3291" y="2182"/>
                  </a:lnTo>
                  <a:lnTo>
                    <a:pt x="3291" y="1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47" name="Google Shape;20447;p69"/>
            <p:cNvSpPr/>
            <p:nvPr/>
          </p:nvSpPr>
          <p:spPr>
            <a:xfrm>
              <a:off x="5948750" y="2202175"/>
              <a:ext cx="95225" cy="62875"/>
            </a:xfrm>
            <a:custGeom>
              <a:avLst/>
              <a:gdLst/>
              <a:ahLst/>
              <a:cxnLst/>
              <a:rect l="l" t="t" r="r" b="b"/>
              <a:pathLst>
                <a:path w="3809" h="2515" extrusionOk="0">
                  <a:moveTo>
                    <a:pt x="3808" y="1"/>
                  </a:moveTo>
                  <a:lnTo>
                    <a:pt x="0" y="2219"/>
                  </a:lnTo>
                  <a:lnTo>
                    <a:pt x="0" y="2515"/>
                  </a:lnTo>
                  <a:lnTo>
                    <a:pt x="3808" y="297"/>
                  </a:lnTo>
                  <a:lnTo>
                    <a:pt x="3808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48" name="Google Shape;20448;p69"/>
            <p:cNvSpPr/>
            <p:nvPr/>
          </p:nvSpPr>
          <p:spPr>
            <a:xfrm>
              <a:off x="5909925" y="2200575"/>
              <a:ext cx="12975" cy="6025"/>
            </a:xfrm>
            <a:custGeom>
              <a:avLst/>
              <a:gdLst/>
              <a:ahLst/>
              <a:cxnLst/>
              <a:rect l="l" t="t" r="r" b="b"/>
              <a:pathLst>
                <a:path w="519" h="241" extrusionOk="0">
                  <a:moveTo>
                    <a:pt x="264" y="0"/>
                  </a:moveTo>
                  <a:cubicBezTo>
                    <a:pt x="204" y="0"/>
                    <a:pt x="148" y="9"/>
                    <a:pt x="111" y="28"/>
                  </a:cubicBezTo>
                  <a:cubicBezTo>
                    <a:pt x="0" y="65"/>
                    <a:pt x="0" y="176"/>
                    <a:pt x="111" y="213"/>
                  </a:cubicBezTo>
                  <a:cubicBezTo>
                    <a:pt x="148" y="231"/>
                    <a:pt x="204" y="240"/>
                    <a:pt x="264" y="240"/>
                  </a:cubicBezTo>
                  <a:cubicBezTo>
                    <a:pt x="324" y="240"/>
                    <a:pt x="389" y="231"/>
                    <a:pt x="444" y="213"/>
                  </a:cubicBezTo>
                  <a:cubicBezTo>
                    <a:pt x="518" y="176"/>
                    <a:pt x="518" y="65"/>
                    <a:pt x="444" y="28"/>
                  </a:cubicBezTo>
                  <a:cubicBezTo>
                    <a:pt x="389" y="9"/>
                    <a:pt x="324" y="0"/>
                    <a:pt x="264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49" name="Google Shape;20449;p69"/>
            <p:cNvSpPr/>
            <p:nvPr/>
          </p:nvSpPr>
          <p:spPr>
            <a:xfrm>
              <a:off x="5912700" y="2195700"/>
              <a:ext cx="8350" cy="10200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37" y="1"/>
                  </a:moveTo>
                  <a:lnTo>
                    <a:pt x="0" y="1"/>
                  </a:lnTo>
                  <a:lnTo>
                    <a:pt x="0" y="297"/>
                  </a:lnTo>
                  <a:cubicBezTo>
                    <a:pt x="0" y="297"/>
                    <a:pt x="0" y="371"/>
                    <a:pt x="37" y="371"/>
                  </a:cubicBezTo>
                  <a:cubicBezTo>
                    <a:pt x="74" y="408"/>
                    <a:pt x="185" y="408"/>
                    <a:pt x="259" y="371"/>
                  </a:cubicBezTo>
                  <a:cubicBezTo>
                    <a:pt x="333" y="371"/>
                    <a:pt x="333" y="297"/>
                    <a:pt x="333" y="297"/>
                  </a:cubicBezTo>
                  <a:lnTo>
                    <a:pt x="333" y="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50" name="Google Shape;20450;p69"/>
            <p:cNvSpPr/>
            <p:nvPr/>
          </p:nvSpPr>
          <p:spPr>
            <a:xfrm>
              <a:off x="5912700" y="2193875"/>
              <a:ext cx="8350" cy="3475"/>
            </a:xfrm>
            <a:custGeom>
              <a:avLst/>
              <a:gdLst/>
              <a:ahLst/>
              <a:cxnLst/>
              <a:rect l="l" t="t" r="r" b="b"/>
              <a:pathLst>
                <a:path w="334" h="139" extrusionOk="0">
                  <a:moveTo>
                    <a:pt x="333" y="0"/>
                  </a:moveTo>
                  <a:lnTo>
                    <a:pt x="259" y="74"/>
                  </a:lnTo>
                  <a:lnTo>
                    <a:pt x="0" y="74"/>
                  </a:lnTo>
                  <a:cubicBezTo>
                    <a:pt x="0" y="74"/>
                    <a:pt x="0" y="111"/>
                    <a:pt x="37" y="111"/>
                  </a:cubicBezTo>
                  <a:cubicBezTo>
                    <a:pt x="56" y="129"/>
                    <a:pt x="93" y="139"/>
                    <a:pt x="134" y="139"/>
                  </a:cubicBezTo>
                  <a:cubicBezTo>
                    <a:pt x="176" y="139"/>
                    <a:pt x="222" y="129"/>
                    <a:pt x="259" y="111"/>
                  </a:cubicBezTo>
                  <a:cubicBezTo>
                    <a:pt x="333" y="111"/>
                    <a:pt x="333" y="74"/>
                    <a:pt x="333" y="74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51" name="Google Shape;20451;p69"/>
            <p:cNvSpPr/>
            <p:nvPr/>
          </p:nvSpPr>
          <p:spPr>
            <a:xfrm>
              <a:off x="5909925" y="2189250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111" y="74"/>
                  </a:moveTo>
                  <a:lnTo>
                    <a:pt x="0" y="74"/>
                  </a:lnTo>
                  <a:lnTo>
                    <a:pt x="0" y="148"/>
                  </a:lnTo>
                  <a:cubicBezTo>
                    <a:pt x="0" y="185"/>
                    <a:pt x="0" y="185"/>
                    <a:pt x="74" y="222"/>
                  </a:cubicBezTo>
                  <a:cubicBezTo>
                    <a:pt x="148" y="296"/>
                    <a:pt x="296" y="296"/>
                    <a:pt x="370" y="222"/>
                  </a:cubicBezTo>
                  <a:cubicBezTo>
                    <a:pt x="444" y="185"/>
                    <a:pt x="444" y="185"/>
                    <a:pt x="444" y="148"/>
                  </a:cubicBezTo>
                  <a:lnTo>
                    <a:pt x="444" y="74"/>
                  </a:lnTo>
                  <a:lnTo>
                    <a:pt x="333" y="74"/>
                  </a:lnTo>
                  <a:cubicBezTo>
                    <a:pt x="296" y="0"/>
                    <a:pt x="185" y="0"/>
                    <a:pt x="111" y="74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52" name="Google Shape;20452;p69"/>
            <p:cNvSpPr/>
            <p:nvPr/>
          </p:nvSpPr>
          <p:spPr>
            <a:xfrm>
              <a:off x="5909925" y="2187625"/>
              <a:ext cx="12975" cy="6025"/>
            </a:xfrm>
            <a:custGeom>
              <a:avLst/>
              <a:gdLst/>
              <a:ahLst/>
              <a:cxnLst/>
              <a:rect l="l" t="t" r="r" b="b"/>
              <a:pathLst>
                <a:path w="519" h="241" extrusionOk="0">
                  <a:moveTo>
                    <a:pt x="264" y="0"/>
                  </a:moveTo>
                  <a:cubicBezTo>
                    <a:pt x="204" y="0"/>
                    <a:pt x="148" y="10"/>
                    <a:pt x="111" y="28"/>
                  </a:cubicBezTo>
                  <a:cubicBezTo>
                    <a:pt x="0" y="65"/>
                    <a:pt x="0" y="176"/>
                    <a:pt x="111" y="213"/>
                  </a:cubicBezTo>
                  <a:cubicBezTo>
                    <a:pt x="148" y="232"/>
                    <a:pt x="204" y="241"/>
                    <a:pt x="264" y="241"/>
                  </a:cubicBezTo>
                  <a:cubicBezTo>
                    <a:pt x="324" y="241"/>
                    <a:pt x="389" y="232"/>
                    <a:pt x="444" y="213"/>
                  </a:cubicBezTo>
                  <a:cubicBezTo>
                    <a:pt x="518" y="176"/>
                    <a:pt x="518" y="65"/>
                    <a:pt x="444" y="28"/>
                  </a:cubicBezTo>
                  <a:cubicBezTo>
                    <a:pt x="389" y="10"/>
                    <a:pt x="324" y="0"/>
                    <a:pt x="264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53" name="Google Shape;20453;p69"/>
            <p:cNvSpPr/>
            <p:nvPr/>
          </p:nvSpPr>
          <p:spPr>
            <a:xfrm>
              <a:off x="5912700" y="21883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259" y="37"/>
                  </a:moveTo>
                  <a:cubicBezTo>
                    <a:pt x="222" y="0"/>
                    <a:pt x="74" y="0"/>
                    <a:pt x="37" y="37"/>
                  </a:cubicBezTo>
                  <a:cubicBezTo>
                    <a:pt x="0" y="111"/>
                    <a:pt x="0" y="111"/>
                    <a:pt x="0" y="148"/>
                  </a:cubicBezTo>
                  <a:cubicBezTo>
                    <a:pt x="0" y="148"/>
                    <a:pt x="0" y="111"/>
                    <a:pt x="37" y="111"/>
                  </a:cubicBezTo>
                  <a:cubicBezTo>
                    <a:pt x="74" y="37"/>
                    <a:pt x="222" y="37"/>
                    <a:pt x="259" y="111"/>
                  </a:cubicBezTo>
                  <a:lnTo>
                    <a:pt x="333" y="148"/>
                  </a:lnTo>
                  <a:cubicBezTo>
                    <a:pt x="333" y="111"/>
                    <a:pt x="333" y="37"/>
                    <a:pt x="259" y="37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54" name="Google Shape;20454;p69"/>
            <p:cNvSpPr/>
            <p:nvPr/>
          </p:nvSpPr>
          <p:spPr>
            <a:xfrm>
              <a:off x="5912700" y="2189700"/>
              <a:ext cx="6500" cy="3950"/>
            </a:xfrm>
            <a:custGeom>
              <a:avLst/>
              <a:gdLst/>
              <a:ahLst/>
              <a:cxnLst/>
              <a:rect l="l" t="t" r="r" b="b"/>
              <a:pathLst>
                <a:path w="260" h="158" extrusionOk="0">
                  <a:moveTo>
                    <a:pt x="148" y="1"/>
                  </a:moveTo>
                  <a:cubicBezTo>
                    <a:pt x="102" y="1"/>
                    <a:pt x="56" y="19"/>
                    <a:pt x="37" y="56"/>
                  </a:cubicBezTo>
                  <a:lnTo>
                    <a:pt x="0" y="93"/>
                  </a:lnTo>
                  <a:cubicBezTo>
                    <a:pt x="0" y="93"/>
                    <a:pt x="0" y="130"/>
                    <a:pt x="37" y="130"/>
                  </a:cubicBezTo>
                  <a:cubicBezTo>
                    <a:pt x="56" y="149"/>
                    <a:pt x="102" y="158"/>
                    <a:pt x="148" y="158"/>
                  </a:cubicBezTo>
                  <a:cubicBezTo>
                    <a:pt x="194" y="158"/>
                    <a:pt x="241" y="149"/>
                    <a:pt x="259" y="130"/>
                  </a:cubicBezTo>
                  <a:lnTo>
                    <a:pt x="259" y="56"/>
                  </a:lnTo>
                  <a:cubicBezTo>
                    <a:pt x="241" y="19"/>
                    <a:pt x="194" y="1"/>
                    <a:pt x="148" y="1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55" name="Google Shape;20455;p69"/>
            <p:cNvSpPr/>
            <p:nvPr/>
          </p:nvSpPr>
          <p:spPr>
            <a:xfrm>
              <a:off x="5912775" y="2189250"/>
              <a:ext cx="6425" cy="3475"/>
            </a:xfrm>
            <a:custGeom>
              <a:avLst/>
              <a:gdLst/>
              <a:ahLst/>
              <a:cxnLst/>
              <a:rect l="l" t="t" r="r" b="b"/>
              <a:pathLst>
                <a:path w="257" h="139" extrusionOk="0">
                  <a:moveTo>
                    <a:pt x="34" y="0"/>
                  </a:moveTo>
                  <a:lnTo>
                    <a:pt x="71" y="73"/>
                  </a:lnTo>
                  <a:lnTo>
                    <a:pt x="71" y="73"/>
                  </a:lnTo>
                  <a:cubicBezTo>
                    <a:pt x="52" y="55"/>
                    <a:pt x="29" y="32"/>
                    <a:pt x="0" y="3"/>
                  </a:cubicBezTo>
                  <a:lnTo>
                    <a:pt x="0" y="3"/>
                  </a:lnTo>
                  <a:lnTo>
                    <a:pt x="71" y="74"/>
                  </a:lnTo>
                  <a:lnTo>
                    <a:pt x="71" y="73"/>
                  </a:lnTo>
                  <a:lnTo>
                    <a:pt x="71" y="73"/>
                  </a:lnTo>
                  <a:cubicBezTo>
                    <a:pt x="115" y="116"/>
                    <a:pt x="136" y="132"/>
                    <a:pt x="151" y="132"/>
                  </a:cubicBezTo>
                  <a:cubicBezTo>
                    <a:pt x="162" y="132"/>
                    <a:pt x="170" y="124"/>
                    <a:pt x="182" y="112"/>
                  </a:cubicBezTo>
                  <a:lnTo>
                    <a:pt x="182" y="112"/>
                  </a:lnTo>
                  <a:cubicBezTo>
                    <a:pt x="182" y="111"/>
                    <a:pt x="182" y="111"/>
                    <a:pt x="182" y="111"/>
                  </a:cubicBezTo>
                  <a:lnTo>
                    <a:pt x="182" y="111"/>
                  </a:lnTo>
                  <a:cubicBezTo>
                    <a:pt x="164" y="130"/>
                    <a:pt x="164" y="139"/>
                    <a:pt x="168" y="139"/>
                  </a:cubicBezTo>
                  <a:cubicBezTo>
                    <a:pt x="173" y="139"/>
                    <a:pt x="182" y="130"/>
                    <a:pt x="182" y="111"/>
                  </a:cubicBezTo>
                  <a:lnTo>
                    <a:pt x="182" y="111"/>
                  </a:lnTo>
                  <a:cubicBezTo>
                    <a:pt x="182" y="111"/>
                    <a:pt x="182" y="111"/>
                    <a:pt x="182" y="111"/>
                  </a:cubicBezTo>
                  <a:lnTo>
                    <a:pt x="256" y="74"/>
                  </a:lnTo>
                  <a:lnTo>
                    <a:pt x="182" y="74"/>
                  </a:lnTo>
                  <a:lnTo>
                    <a:pt x="182" y="0"/>
                  </a:lnTo>
                  <a:lnTo>
                    <a:pt x="145" y="0"/>
                  </a:lnTo>
                  <a:lnTo>
                    <a:pt x="145" y="7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56" name="Google Shape;20456;p69"/>
            <p:cNvSpPr/>
            <p:nvPr/>
          </p:nvSpPr>
          <p:spPr>
            <a:xfrm>
              <a:off x="5893275" y="2210725"/>
              <a:ext cx="12050" cy="6050"/>
            </a:xfrm>
            <a:custGeom>
              <a:avLst/>
              <a:gdLst/>
              <a:ahLst/>
              <a:cxnLst/>
              <a:rect l="l" t="t" r="r" b="b"/>
              <a:pathLst>
                <a:path w="482" h="242" extrusionOk="0">
                  <a:moveTo>
                    <a:pt x="241" y="1"/>
                  </a:moveTo>
                  <a:cubicBezTo>
                    <a:pt x="186" y="1"/>
                    <a:pt x="130" y="10"/>
                    <a:pt x="75" y="28"/>
                  </a:cubicBezTo>
                  <a:cubicBezTo>
                    <a:pt x="1" y="65"/>
                    <a:pt x="1" y="176"/>
                    <a:pt x="75" y="213"/>
                  </a:cubicBezTo>
                  <a:cubicBezTo>
                    <a:pt x="130" y="232"/>
                    <a:pt x="186" y="241"/>
                    <a:pt x="241" y="241"/>
                  </a:cubicBezTo>
                  <a:cubicBezTo>
                    <a:pt x="297" y="241"/>
                    <a:pt x="352" y="232"/>
                    <a:pt x="408" y="213"/>
                  </a:cubicBezTo>
                  <a:cubicBezTo>
                    <a:pt x="482" y="176"/>
                    <a:pt x="482" y="65"/>
                    <a:pt x="408" y="28"/>
                  </a:cubicBezTo>
                  <a:cubicBezTo>
                    <a:pt x="352" y="10"/>
                    <a:pt x="297" y="1"/>
                    <a:pt x="241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57" name="Google Shape;20457;p69"/>
            <p:cNvSpPr/>
            <p:nvPr/>
          </p:nvSpPr>
          <p:spPr>
            <a:xfrm>
              <a:off x="5895125" y="2205875"/>
              <a:ext cx="8350" cy="10200"/>
            </a:xfrm>
            <a:custGeom>
              <a:avLst/>
              <a:gdLst/>
              <a:ahLst/>
              <a:cxnLst/>
              <a:rect l="l" t="t" r="r" b="b"/>
              <a:pathLst>
                <a:path w="334" h="408" extrusionOk="0">
                  <a:moveTo>
                    <a:pt x="38" y="1"/>
                  </a:moveTo>
                  <a:lnTo>
                    <a:pt x="1" y="1"/>
                  </a:lnTo>
                  <a:lnTo>
                    <a:pt x="1" y="333"/>
                  </a:lnTo>
                  <a:cubicBezTo>
                    <a:pt x="1" y="333"/>
                    <a:pt x="1" y="370"/>
                    <a:pt x="38" y="370"/>
                  </a:cubicBezTo>
                  <a:cubicBezTo>
                    <a:pt x="112" y="407"/>
                    <a:pt x="186" y="407"/>
                    <a:pt x="297" y="370"/>
                  </a:cubicBezTo>
                  <a:cubicBezTo>
                    <a:pt x="334" y="370"/>
                    <a:pt x="334" y="333"/>
                    <a:pt x="334" y="333"/>
                  </a:cubicBezTo>
                  <a:lnTo>
                    <a:pt x="334" y="1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58" name="Google Shape;20458;p69"/>
            <p:cNvSpPr/>
            <p:nvPr/>
          </p:nvSpPr>
          <p:spPr>
            <a:xfrm>
              <a:off x="5895125" y="2204950"/>
              <a:ext cx="8350" cy="2575"/>
            </a:xfrm>
            <a:custGeom>
              <a:avLst/>
              <a:gdLst/>
              <a:ahLst/>
              <a:cxnLst/>
              <a:rect l="l" t="t" r="r" b="b"/>
              <a:pathLst>
                <a:path w="334" h="103" extrusionOk="0">
                  <a:moveTo>
                    <a:pt x="334" y="1"/>
                  </a:moveTo>
                  <a:lnTo>
                    <a:pt x="297" y="38"/>
                  </a:lnTo>
                  <a:lnTo>
                    <a:pt x="1" y="38"/>
                  </a:lnTo>
                  <a:cubicBezTo>
                    <a:pt x="1" y="38"/>
                    <a:pt x="1" y="75"/>
                    <a:pt x="38" y="75"/>
                  </a:cubicBezTo>
                  <a:cubicBezTo>
                    <a:pt x="75" y="93"/>
                    <a:pt x="112" y="102"/>
                    <a:pt x="153" y="102"/>
                  </a:cubicBezTo>
                  <a:cubicBezTo>
                    <a:pt x="195" y="102"/>
                    <a:pt x="241" y="93"/>
                    <a:pt x="297" y="75"/>
                  </a:cubicBezTo>
                  <a:cubicBezTo>
                    <a:pt x="334" y="75"/>
                    <a:pt x="334" y="38"/>
                    <a:pt x="334" y="38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59" name="Google Shape;20459;p69"/>
            <p:cNvSpPr/>
            <p:nvPr/>
          </p:nvSpPr>
          <p:spPr>
            <a:xfrm>
              <a:off x="5893275" y="2200325"/>
              <a:ext cx="10200" cy="6500"/>
            </a:xfrm>
            <a:custGeom>
              <a:avLst/>
              <a:gdLst/>
              <a:ahLst/>
              <a:cxnLst/>
              <a:rect l="l" t="t" r="r" b="b"/>
              <a:pathLst>
                <a:path w="408" h="260" extrusionOk="0">
                  <a:moveTo>
                    <a:pt x="75" y="38"/>
                  </a:moveTo>
                  <a:lnTo>
                    <a:pt x="1" y="38"/>
                  </a:lnTo>
                  <a:lnTo>
                    <a:pt x="1" y="112"/>
                  </a:lnTo>
                  <a:cubicBezTo>
                    <a:pt x="1" y="186"/>
                    <a:pt x="1" y="186"/>
                    <a:pt x="38" y="223"/>
                  </a:cubicBezTo>
                  <a:cubicBezTo>
                    <a:pt x="112" y="260"/>
                    <a:pt x="260" y="260"/>
                    <a:pt x="371" y="223"/>
                  </a:cubicBezTo>
                  <a:cubicBezTo>
                    <a:pt x="408" y="186"/>
                    <a:pt x="408" y="186"/>
                    <a:pt x="408" y="112"/>
                  </a:cubicBezTo>
                  <a:lnTo>
                    <a:pt x="408" y="38"/>
                  </a:lnTo>
                  <a:lnTo>
                    <a:pt x="297" y="38"/>
                  </a:lnTo>
                  <a:cubicBezTo>
                    <a:pt x="297" y="1"/>
                    <a:pt x="186" y="1"/>
                    <a:pt x="75" y="38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60" name="Google Shape;20460;p69"/>
            <p:cNvSpPr/>
            <p:nvPr/>
          </p:nvSpPr>
          <p:spPr>
            <a:xfrm>
              <a:off x="5893275" y="2197800"/>
              <a:ext cx="12050" cy="6725"/>
            </a:xfrm>
            <a:custGeom>
              <a:avLst/>
              <a:gdLst/>
              <a:ahLst/>
              <a:cxnLst/>
              <a:rect l="l" t="t" r="r" b="b"/>
              <a:pathLst>
                <a:path w="482" h="269" extrusionOk="0">
                  <a:moveTo>
                    <a:pt x="241" y="0"/>
                  </a:moveTo>
                  <a:cubicBezTo>
                    <a:pt x="186" y="0"/>
                    <a:pt x="130" y="9"/>
                    <a:pt x="75" y="28"/>
                  </a:cubicBezTo>
                  <a:cubicBezTo>
                    <a:pt x="1" y="102"/>
                    <a:pt x="1" y="176"/>
                    <a:pt x="75" y="213"/>
                  </a:cubicBezTo>
                  <a:cubicBezTo>
                    <a:pt x="130" y="250"/>
                    <a:pt x="186" y="268"/>
                    <a:pt x="241" y="268"/>
                  </a:cubicBezTo>
                  <a:cubicBezTo>
                    <a:pt x="297" y="268"/>
                    <a:pt x="352" y="250"/>
                    <a:pt x="408" y="213"/>
                  </a:cubicBezTo>
                  <a:cubicBezTo>
                    <a:pt x="482" y="176"/>
                    <a:pt x="482" y="102"/>
                    <a:pt x="408" y="28"/>
                  </a:cubicBezTo>
                  <a:cubicBezTo>
                    <a:pt x="352" y="9"/>
                    <a:pt x="297" y="0"/>
                    <a:pt x="241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61" name="Google Shape;20461;p69"/>
            <p:cNvSpPr/>
            <p:nvPr/>
          </p:nvSpPr>
          <p:spPr>
            <a:xfrm>
              <a:off x="5895125" y="219847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297" y="75"/>
                  </a:moveTo>
                  <a:cubicBezTo>
                    <a:pt x="223" y="1"/>
                    <a:pt x="112" y="1"/>
                    <a:pt x="38" y="75"/>
                  </a:cubicBezTo>
                  <a:cubicBezTo>
                    <a:pt x="1" y="112"/>
                    <a:pt x="1" y="112"/>
                    <a:pt x="1" y="149"/>
                  </a:cubicBezTo>
                  <a:cubicBezTo>
                    <a:pt x="1" y="149"/>
                    <a:pt x="1" y="112"/>
                    <a:pt x="38" y="112"/>
                  </a:cubicBezTo>
                  <a:cubicBezTo>
                    <a:pt x="112" y="75"/>
                    <a:pt x="223" y="75"/>
                    <a:pt x="297" y="112"/>
                  </a:cubicBezTo>
                  <a:lnTo>
                    <a:pt x="334" y="149"/>
                  </a:lnTo>
                  <a:cubicBezTo>
                    <a:pt x="334" y="112"/>
                    <a:pt x="334" y="75"/>
                    <a:pt x="297" y="75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62" name="Google Shape;20462;p69"/>
            <p:cNvSpPr/>
            <p:nvPr/>
          </p:nvSpPr>
          <p:spPr>
            <a:xfrm>
              <a:off x="5895125" y="2200575"/>
              <a:ext cx="8350" cy="3950"/>
            </a:xfrm>
            <a:custGeom>
              <a:avLst/>
              <a:gdLst/>
              <a:ahLst/>
              <a:cxnLst/>
              <a:rect l="l" t="t" r="r" b="b"/>
              <a:pathLst>
                <a:path w="334" h="158" extrusionOk="0">
                  <a:moveTo>
                    <a:pt x="167" y="0"/>
                  </a:moveTo>
                  <a:cubicBezTo>
                    <a:pt x="121" y="0"/>
                    <a:pt x="75" y="9"/>
                    <a:pt x="38" y="28"/>
                  </a:cubicBezTo>
                  <a:lnTo>
                    <a:pt x="1" y="65"/>
                  </a:lnTo>
                  <a:cubicBezTo>
                    <a:pt x="1" y="65"/>
                    <a:pt x="1" y="102"/>
                    <a:pt x="38" y="102"/>
                  </a:cubicBezTo>
                  <a:cubicBezTo>
                    <a:pt x="75" y="139"/>
                    <a:pt x="121" y="157"/>
                    <a:pt x="167" y="157"/>
                  </a:cubicBezTo>
                  <a:cubicBezTo>
                    <a:pt x="214" y="157"/>
                    <a:pt x="260" y="139"/>
                    <a:pt x="297" y="102"/>
                  </a:cubicBezTo>
                  <a:cubicBezTo>
                    <a:pt x="297" y="65"/>
                    <a:pt x="334" y="65"/>
                    <a:pt x="297" y="28"/>
                  </a:cubicBezTo>
                  <a:cubicBezTo>
                    <a:pt x="260" y="9"/>
                    <a:pt x="214" y="0"/>
                    <a:pt x="167" y="0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63" name="Google Shape;20463;p69"/>
            <p:cNvSpPr/>
            <p:nvPr/>
          </p:nvSpPr>
          <p:spPr>
            <a:xfrm>
              <a:off x="5895125" y="2200325"/>
              <a:ext cx="7425" cy="2425"/>
            </a:xfrm>
            <a:custGeom>
              <a:avLst/>
              <a:gdLst/>
              <a:ahLst/>
              <a:cxnLst/>
              <a:rect l="l" t="t" r="r" b="b"/>
              <a:pathLst>
                <a:path w="297" h="97" extrusionOk="0">
                  <a:moveTo>
                    <a:pt x="38" y="1"/>
                  </a:moveTo>
                  <a:lnTo>
                    <a:pt x="112" y="38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95" y="71"/>
                    <a:pt x="129" y="97"/>
                    <a:pt x="151" y="97"/>
                  </a:cubicBezTo>
                  <a:cubicBezTo>
                    <a:pt x="164" y="97"/>
                    <a:pt x="172" y="88"/>
                    <a:pt x="186" y="75"/>
                  </a:cubicBezTo>
                  <a:lnTo>
                    <a:pt x="297" y="38"/>
                  </a:lnTo>
                  <a:lnTo>
                    <a:pt x="186" y="38"/>
                  </a:lnTo>
                  <a:lnTo>
                    <a:pt x="186" y="1"/>
                  </a:lnTo>
                  <a:lnTo>
                    <a:pt x="149" y="1"/>
                  </a:lnTo>
                  <a:lnTo>
                    <a:pt x="149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64" name="Google Shape;20464;p69"/>
            <p:cNvSpPr/>
            <p:nvPr/>
          </p:nvSpPr>
          <p:spPr>
            <a:xfrm>
              <a:off x="5834125" y="2202175"/>
              <a:ext cx="241275" cy="74900"/>
            </a:xfrm>
            <a:custGeom>
              <a:avLst/>
              <a:gdLst/>
              <a:ahLst/>
              <a:cxnLst/>
              <a:rect l="l" t="t" r="r" b="b"/>
              <a:pathLst>
                <a:path w="9651" h="2996" extrusionOk="0">
                  <a:moveTo>
                    <a:pt x="1" y="1"/>
                  </a:moveTo>
                  <a:lnTo>
                    <a:pt x="4844" y="2995"/>
                  </a:lnTo>
                  <a:lnTo>
                    <a:pt x="9650" y="223"/>
                  </a:lnTo>
                  <a:lnTo>
                    <a:pt x="9650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65" name="Google Shape;20465;p69"/>
            <p:cNvSpPr/>
            <p:nvPr/>
          </p:nvSpPr>
          <p:spPr>
            <a:xfrm>
              <a:off x="5834125" y="2202175"/>
              <a:ext cx="121125" cy="74900"/>
            </a:xfrm>
            <a:custGeom>
              <a:avLst/>
              <a:gdLst/>
              <a:ahLst/>
              <a:cxnLst/>
              <a:rect l="l" t="t" r="r" b="b"/>
              <a:pathLst>
                <a:path w="4845" h="2996" extrusionOk="0">
                  <a:moveTo>
                    <a:pt x="1" y="1"/>
                  </a:moveTo>
                  <a:lnTo>
                    <a:pt x="1" y="223"/>
                  </a:lnTo>
                  <a:lnTo>
                    <a:pt x="4844" y="2995"/>
                  </a:lnTo>
                  <a:lnTo>
                    <a:pt x="4844" y="27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66" name="Google Shape;20466;p69"/>
            <p:cNvSpPr/>
            <p:nvPr/>
          </p:nvSpPr>
          <p:spPr>
            <a:xfrm>
              <a:off x="5834125" y="2131925"/>
              <a:ext cx="241275" cy="139600"/>
            </a:xfrm>
            <a:custGeom>
              <a:avLst/>
              <a:gdLst/>
              <a:ahLst/>
              <a:cxnLst/>
              <a:rect l="l" t="t" r="r" b="b"/>
              <a:pathLst>
                <a:path w="9651" h="5584" extrusionOk="0">
                  <a:moveTo>
                    <a:pt x="4844" y="1"/>
                  </a:moveTo>
                  <a:lnTo>
                    <a:pt x="1" y="2811"/>
                  </a:lnTo>
                  <a:lnTo>
                    <a:pt x="4844" y="5584"/>
                  </a:lnTo>
                  <a:lnTo>
                    <a:pt x="9650" y="2811"/>
                  </a:lnTo>
                  <a:lnTo>
                    <a:pt x="4844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67" name="Google Shape;20467;p69"/>
            <p:cNvSpPr/>
            <p:nvPr/>
          </p:nvSpPr>
          <p:spPr>
            <a:xfrm>
              <a:off x="5842450" y="2136550"/>
              <a:ext cx="224625" cy="68425"/>
            </a:xfrm>
            <a:custGeom>
              <a:avLst/>
              <a:gdLst/>
              <a:ahLst/>
              <a:cxnLst/>
              <a:rect l="l" t="t" r="r" b="b"/>
              <a:pathLst>
                <a:path w="8985" h="2737" extrusionOk="0">
                  <a:moveTo>
                    <a:pt x="4511" y="1"/>
                  </a:moveTo>
                  <a:lnTo>
                    <a:pt x="1" y="2626"/>
                  </a:lnTo>
                  <a:lnTo>
                    <a:pt x="112" y="2737"/>
                  </a:lnTo>
                  <a:lnTo>
                    <a:pt x="4511" y="186"/>
                  </a:lnTo>
                  <a:lnTo>
                    <a:pt x="8874" y="2737"/>
                  </a:lnTo>
                  <a:lnTo>
                    <a:pt x="8984" y="2626"/>
                  </a:lnTo>
                  <a:lnTo>
                    <a:pt x="4511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68" name="Google Shape;20468;p69"/>
            <p:cNvSpPr/>
            <p:nvPr/>
          </p:nvSpPr>
          <p:spPr>
            <a:xfrm>
              <a:off x="5845225" y="2141175"/>
              <a:ext cx="219075" cy="125725"/>
            </a:xfrm>
            <a:custGeom>
              <a:avLst/>
              <a:gdLst/>
              <a:ahLst/>
              <a:cxnLst/>
              <a:rect l="l" t="t" r="r" b="b"/>
              <a:pathLst>
                <a:path w="8763" h="5029" extrusionOk="0">
                  <a:moveTo>
                    <a:pt x="4400" y="1"/>
                  </a:moveTo>
                  <a:lnTo>
                    <a:pt x="1" y="2552"/>
                  </a:lnTo>
                  <a:lnTo>
                    <a:pt x="4400" y="5029"/>
                  </a:lnTo>
                  <a:lnTo>
                    <a:pt x="8763" y="2552"/>
                  </a:lnTo>
                  <a:lnTo>
                    <a:pt x="4400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69" name="Google Shape;20469;p69"/>
            <p:cNvSpPr/>
            <p:nvPr/>
          </p:nvSpPr>
          <p:spPr>
            <a:xfrm>
              <a:off x="5916400" y="2180000"/>
              <a:ext cx="80425" cy="46225"/>
            </a:xfrm>
            <a:custGeom>
              <a:avLst/>
              <a:gdLst/>
              <a:ahLst/>
              <a:cxnLst/>
              <a:rect l="l" t="t" r="r" b="b"/>
              <a:pathLst>
                <a:path w="3217" h="1849" extrusionOk="0">
                  <a:moveTo>
                    <a:pt x="1775" y="0"/>
                  </a:moveTo>
                  <a:lnTo>
                    <a:pt x="0" y="1036"/>
                  </a:lnTo>
                  <a:lnTo>
                    <a:pt x="444" y="1294"/>
                  </a:lnTo>
                  <a:lnTo>
                    <a:pt x="1146" y="888"/>
                  </a:lnTo>
                  <a:lnTo>
                    <a:pt x="1590" y="1221"/>
                  </a:lnTo>
                  <a:lnTo>
                    <a:pt x="962" y="1590"/>
                  </a:lnTo>
                  <a:lnTo>
                    <a:pt x="1405" y="1849"/>
                  </a:lnTo>
                  <a:lnTo>
                    <a:pt x="3217" y="814"/>
                  </a:lnTo>
                  <a:lnTo>
                    <a:pt x="2773" y="555"/>
                  </a:lnTo>
                  <a:lnTo>
                    <a:pt x="2071" y="925"/>
                  </a:lnTo>
                  <a:lnTo>
                    <a:pt x="1553" y="666"/>
                  </a:lnTo>
                  <a:lnTo>
                    <a:pt x="2255" y="259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70" name="Google Shape;20470;p69"/>
            <p:cNvSpPr/>
            <p:nvPr/>
          </p:nvSpPr>
          <p:spPr>
            <a:xfrm>
              <a:off x="5890525" y="2168675"/>
              <a:ext cx="130325" cy="69125"/>
            </a:xfrm>
            <a:custGeom>
              <a:avLst/>
              <a:gdLst/>
              <a:ahLst/>
              <a:cxnLst/>
              <a:rect l="l" t="t" r="r" b="b"/>
              <a:pathLst>
                <a:path w="5213" h="2765" extrusionOk="0">
                  <a:moveTo>
                    <a:pt x="2643" y="93"/>
                  </a:moveTo>
                  <a:cubicBezTo>
                    <a:pt x="3207" y="93"/>
                    <a:pt x="3771" y="213"/>
                    <a:pt x="4215" y="453"/>
                  </a:cubicBezTo>
                  <a:cubicBezTo>
                    <a:pt x="5102" y="971"/>
                    <a:pt x="5102" y="1747"/>
                    <a:pt x="4215" y="2265"/>
                  </a:cubicBezTo>
                  <a:cubicBezTo>
                    <a:pt x="3771" y="2524"/>
                    <a:pt x="3207" y="2653"/>
                    <a:pt x="2643" y="2653"/>
                  </a:cubicBezTo>
                  <a:cubicBezTo>
                    <a:pt x="2080" y="2653"/>
                    <a:pt x="1516" y="2524"/>
                    <a:pt x="1072" y="2265"/>
                  </a:cubicBezTo>
                  <a:cubicBezTo>
                    <a:pt x="185" y="1747"/>
                    <a:pt x="185" y="971"/>
                    <a:pt x="1072" y="453"/>
                  </a:cubicBezTo>
                  <a:cubicBezTo>
                    <a:pt x="1516" y="213"/>
                    <a:pt x="2080" y="93"/>
                    <a:pt x="2643" y="93"/>
                  </a:cubicBezTo>
                  <a:close/>
                  <a:moveTo>
                    <a:pt x="2607" y="1"/>
                  </a:moveTo>
                  <a:cubicBezTo>
                    <a:pt x="1997" y="1"/>
                    <a:pt x="1386" y="139"/>
                    <a:pt x="924" y="417"/>
                  </a:cubicBezTo>
                  <a:cubicBezTo>
                    <a:pt x="0" y="971"/>
                    <a:pt x="0" y="1821"/>
                    <a:pt x="924" y="2376"/>
                  </a:cubicBezTo>
                  <a:cubicBezTo>
                    <a:pt x="1386" y="2635"/>
                    <a:pt x="1997" y="2764"/>
                    <a:pt x="2607" y="2764"/>
                  </a:cubicBezTo>
                  <a:cubicBezTo>
                    <a:pt x="3217" y="2764"/>
                    <a:pt x="3827" y="2635"/>
                    <a:pt x="4289" y="2376"/>
                  </a:cubicBezTo>
                  <a:cubicBezTo>
                    <a:pt x="5213" y="1821"/>
                    <a:pt x="5213" y="934"/>
                    <a:pt x="4289" y="417"/>
                  </a:cubicBezTo>
                  <a:cubicBezTo>
                    <a:pt x="3827" y="139"/>
                    <a:pt x="3217" y="1"/>
                    <a:pt x="2607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71" name="Google Shape;20471;p69"/>
            <p:cNvSpPr/>
            <p:nvPr/>
          </p:nvSpPr>
          <p:spPr>
            <a:xfrm>
              <a:off x="5576275" y="2235450"/>
              <a:ext cx="249575" cy="146075"/>
            </a:xfrm>
            <a:custGeom>
              <a:avLst/>
              <a:gdLst/>
              <a:ahLst/>
              <a:cxnLst/>
              <a:rect l="l" t="t" r="r" b="b"/>
              <a:pathLst>
                <a:path w="9983" h="5843" extrusionOk="0">
                  <a:moveTo>
                    <a:pt x="4991" y="1"/>
                  </a:moveTo>
                  <a:lnTo>
                    <a:pt x="0" y="2921"/>
                  </a:lnTo>
                  <a:lnTo>
                    <a:pt x="4991" y="5842"/>
                  </a:lnTo>
                  <a:lnTo>
                    <a:pt x="9982" y="2921"/>
                  </a:lnTo>
                  <a:lnTo>
                    <a:pt x="49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72" name="Google Shape;20472;p69"/>
            <p:cNvSpPr/>
            <p:nvPr/>
          </p:nvSpPr>
          <p:spPr>
            <a:xfrm>
              <a:off x="5583650" y="2295525"/>
              <a:ext cx="233875" cy="80450"/>
            </a:xfrm>
            <a:custGeom>
              <a:avLst/>
              <a:gdLst/>
              <a:ahLst/>
              <a:cxnLst/>
              <a:rect l="l" t="t" r="r" b="b"/>
              <a:pathLst>
                <a:path w="9355" h="3218" extrusionOk="0">
                  <a:moveTo>
                    <a:pt x="1" y="1"/>
                  </a:moveTo>
                  <a:lnTo>
                    <a:pt x="4696" y="3217"/>
                  </a:lnTo>
                  <a:lnTo>
                    <a:pt x="9354" y="518"/>
                  </a:lnTo>
                  <a:lnTo>
                    <a:pt x="9354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73" name="Google Shape;20473;p69"/>
            <p:cNvSpPr/>
            <p:nvPr/>
          </p:nvSpPr>
          <p:spPr>
            <a:xfrm>
              <a:off x="5583650" y="2295525"/>
              <a:ext cx="117425" cy="80450"/>
            </a:xfrm>
            <a:custGeom>
              <a:avLst/>
              <a:gdLst/>
              <a:ahLst/>
              <a:cxnLst/>
              <a:rect l="l" t="t" r="r" b="b"/>
              <a:pathLst>
                <a:path w="4697" h="3218" extrusionOk="0">
                  <a:moveTo>
                    <a:pt x="1" y="1"/>
                  </a:moveTo>
                  <a:lnTo>
                    <a:pt x="1" y="518"/>
                  </a:lnTo>
                  <a:lnTo>
                    <a:pt x="4696" y="3217"/>
                  </a:lnTo>
                  <a:lnTo>
                    <a:pt x="4696" y="27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74" name="Google Shape;20474;p69"/>
            <p:cNvSpPr/>
            <p:nvPr/>
          </p:nvSpPr>
          <p:spPr>
            <a:xfrm>
              <a:off x="5583650" y="2228975"/>
              <a:ext cx="233875" cy="134975"/>
            </a:xfrm>
            <a:custGeom>
              <a:avLst/>
              <a:gdLst/>
              <a:ahLst/>
              <a:cxnLst/>
              <a:rect l="l" t="t" r="r" b="b"/>
              <a:pathLst>
                <a:path w="9355" h="5399" extrusionOk="0">
                  <a:moveTo>
                    <a:pt x="4696" y="1"/>
                  </a:moveTo>
                  <a:lnTo>
                    <a:pt x="1" y="2663"/>
                  </a:lnTo>
                  <a:lnTo>
                    <a:pt x="4696" y="5399"/>
                  </a:lnTo>
                  <a:lnTo>
                    <a:pt x="9354" y="2663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75" name="Google Shape;20475;p69"/>
            <p:cNvSpPr/>
            <p:nvPr/>
          </p:nvSpPr>
          <p:spPr>
            <a:xfrm>
              <a:off x="5593825" y="2234525"/>
              <a:ext cx="213525" cy="122950"/>
            </a:xfrm>
            <a:custGeom>
              <a:avLst/>
              <a:gdLst/>
              <a:ahLst/>
              <a:cxnLst/>
              <a:rect l="l" t="t" r="r" b="b"/>
              <a:pathLst>
                <a:path w="8541" h="4918" extrusionOk="0">
                  <a:moveTo>
                    <a:pt x="4289" y="1"/>
                  </a:moveTo>
                  <a:lnTo>
                    <a:pt x="0" y="2441"/>
                  </a:lnTo>
                  <a:lnTo>
                    <a:pt x="4289" y="4918"/>
                  </a:lnTo>
                  <a:lnTo>
                    <a:pt x="8541" y="2441"/>
                  </a:lnTo>
                  <a:lnTo>
                    <a:pt x="42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76" name="Google Shape;20476;p69"/>
            <p:cNvSpPr/>
            <p:nvPr/>
          </p:nvSpPr>
          <p:spPr>
            <a:xfrm>
              <a:off x="5604925" y="2155975"/>
              <a:ext cx="91525" cy="134025"/>
            </a:xfrm>
            <a:custGeom>
              <a:avLst/>
              <a:gdLst/>
              <a:ahLst/>
              <a:cxnLst/>
              <a:rect l="l" t="t" r="r" b="b"/>
              <a:pathLst>
                <a:path w="3661" h="5361" extrusionOk="0">
                  <a:moveTo>
                    <a:pt x="3438" y="0"/>
                  </a:moveTo>
                  <a:lnTo>
                    <a:pt x="0" y="5361"/>
                  </a:lnTo>
                  <a:lnTo>
                    <a:pt x="444" y="5361"/>
                  </a:lnTo>
                  <a:lnTo>
                    <a:pt x="3586" y="555"/>
                  </a:lnTo>
                  <a:lnTo>
                    <a:pt x="3660" y="111"/>
                  </a:lnTo>
                  <a:lnTo>
                    <a:pt x="343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77" name="Google Shape;20477;p69"/>
            <p:cNvSpPr/>
            <p:nvPr/>
          </p:nvSpPr>
          <p:spPr>
            <a:xfrm>
              <a:off x="5611375" y="2158750"/>
              <a:ext cx="87850" cy="134950"/>
            </a:xfrm>
            <a:custGeom>
              <a:avLst/>
              <a:gdLst/>
              <a:ahLst/>
              <a:cxnLst/>
              <a:rect l="l" t="t" r="r" b="b"/>
              <a:pathLst>
                <a:path w="3514" h="5398" extrusionOk="0">
                  <a:moveTo>
                    <a:pt x="3402" y="0"/>
                  </a:moveTo>
                  <a:lnTo>
                    <a:pt x="1" y="5398"/>
                  </a:lnTo>
                  <a:lnTo>
                    <a:pt x="408" y="5176"/>
                  </a:lnTo>
                  <a:lnTo>
                    <a:pt x="3513" y="555"/>
                  </a:lnTo>
                  <a:lnTo>
                    <a:pt x="3402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78" name="Google Shape;20478;p69"/>
            <p:cNvSpPr/>
            <p:nvPr/>
          </p:nvSpPr>
          <p:spPr>
            <a:xfrm>
              <a:off x="5704725" y="2155975"/>
              <a:ext cx="91550" cy="134025"/>
            </a:xfrm>
            <a:custGeom>
              <a:avLst/>
              <a:gdLst/>
              <a:ahLst/>
              <a:cxnLst/>
              <a:rect l="l" t="t" r="r" b="b"/>
              <a:pathLst>
                <a:path w="3662" h="5361" extrusionOk="0">
                  <a:moveTo>
                    <a:pt x="223" y="0"/>
                  </a:moveTo>
                  <a:lnTo>
                    <a:pt x="1" y="111"/>
                  </a:lnTo>
                  <a:lnTo>
                    <a:pt x="75" y="555"/>
                  </a:lnTo>
                  <a:lnTo>
                    <a:pt x="3217" y="5361"/>
                  </a:lnTo>
                  <a:lnTo>
                    <a:pt x="3661" y="5361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79" name="Google Shape;20479;p69"/>
            <p:cNvSpPr/>
            <p:nvPr/>
          </p:nvSpPr>
          <p:spPr>
            <a:xfrm>
              <a:off x="5701975" y="2158750"/>
              <a:ext cx="87825" cy="134950"/>
            </a:xfrm>
            <a:custGeom>
              <a:avLst/>
              <a:gdLst/>
              <a:ahLst/>
              <a:cxnLst/>
              <a:rect l="l" t="t" r="r" b="b"/>
              <a:pathLst>
                <a:path w="3513" h="5398" extrusionOk="0">
                  <a:moveTo>
                    <a:pt x="111" y="0"/>
                  </a:moveTo>
                  <a:lnTo>
                    <a:pt x="0" y="555"/>
                  </a:lnTo>
                  <a:lnTo>
                    <a:pt x="3106" y="5176"/>
                  </a:lnTo>
                  <a:lnTo>
                    <a:pt x="3512" y="539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80" name="Google Shape;20480;p69"/>
            <p:cNvSpPr/>
            <p:nvPr/>
          </p:nvSpPr>
          <p:spPr>
            <a:xfrm>
              <a:off x="5622475" y="2143025"/>
              <a:ext cx="73975" cy="49025"/>
            </a:xfrm>
            <a:custGeom>
              <a:avLst/>
              <a:gdLst/>
              <a:ahLst/>
              <a:cxnLst/>
              <a:rect l="l" t="t" r="r" b="b"/>
              <a:pathLst>
                <a:path w="2959" h="1961" extrusionOk="0">
                  <a:moveTo>
                    <a:pt x="2736" y="1"/>
                  </a:moveTo>
                  <a:lnTo>
                    <a:pt x="1" y="1590"/>
                  </a:lnTo>
                  <a:lnTo>
                    <a:pt x="1" y="1960"/>
                  </a:lnTo>
                  <a:lnTo>
                    <a:pt x="2921" y="296"/>
                  </a:lnTo>
                  <a:lnTo>
                    <a:pt x="2958" y="149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81" name="Google Shape;20481;p69"/>
            <p:cNvSpPr/>
            <p:nvPr/>
          </p:nvSpPr>
          <p:spPr>
            <a:xfrm>
              <a:off x="5628025" y="2146725"/>
              <a:ext cx="69350" cy="49000"/>
            </a:xfrm>
            <a:custGeom>
              <a:avLst/>
              <a:gdLst/>
              <a:ahLst/>
              <a:cxnLst/>
              <a:rect l="l" t="t" r="r" b="b"/>
              <a:pathLst>
                <a:path w="2774" h="1960" extrusionOk="0">
                  <a:moveTo>
                    <a:pt x="2736" y="1"/>
                  </a:moveTo>
                  <a:lnTo>
                    <a:pt x="0" y="1590"/>
                  </a:lnTo>
                  <a:lnTo>
                    <a:pt x="0" y="1960"/>
                  </a:lnTo>
                  <a:lnTo>
                    <a:pt x="2773" y="333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82" name="Google Shape;20482;p69"/>
            <p:cNvSpPr/>
            <p:nvPr/>
          </p:nvSpPr>
          <p:spPr>
            <a:xfrm>
              <a:off x="5621550" y="2070925"/>
              <a:ext cx="73975" cy="111875"/>
            </a:xfrm>
            <a:custGeom>
              <a:avLst/>
              <a:gdLst/>
              <a:ahLst/>
              <a:cxnLst/>
              <a:rect l="l" t="t" r="r" b="b"/>
              <a:pathLst>
                <a:path w="2959" h="4475" extrusionOk="0">
                  <a:moveTo>
                    <a:pt x="2773" y="1"/>
                  </a:moveTo>
                  <a:lnTo>
                    <a:pt x="1" y="4474"/>
                  </a:lnTo>
                  <a:lnTo>
                    <a:pt x="370" y="4474"/>
                  </a:lnTo>
                  <a:lnTo>
                    <a:pt x="2847" y="555"/>
                  </a:lnTo>
                  <a:lnTo>
                    <a:pt x="2958" y="112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83" name="Google Shape;20483;p69"/>
            <p:cNvSpPr/>
            <p:nvPr/>
          </p:nvSpPr>
          <p:spPr>
            <a:xfrm>
              <a:off x="5627100" y="2073700"/>
              <a:ext cx="70275" cy="112800"/>
            </a:xfrm>
            <a:custGeom>
              <a:avLst/>
              <a:gdLst/>
              <a:ahLst/>
              <a:cxnLst/>
              <a:rect l="l" t="t" r="r" b="b"/>
              <a:pathLst>
                <a:path w="2811" h="4512" extrusionOk="0">
                  <a:moveTo>
                    <a:pt x="2736" y="1"/>
                  </a:moveTo>
                  <a:lnTo>
                    <a:pt x="0" y="4511"/>
                  </a:lnTo>
                  <a:lnTo>
                    <a:pt x="370" y="4252"/>
                  </a:lnTo>
                  <a:lnTo>
                    <a:pt x="2810" y="518"/>
                  </a:lnTo>
                  <a:lnTo>
                    <a:pt x="273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84" name="Google Shape;20484;p69"/>
            <p:cNvSpPr/>
            <p:nvPr/>
          </p:nvSpPr>
          <p:spPr>
            <a:xfrm>
              <a:off x="5704725" y="2143025"/>
              <a:ext cx="73975" cy="49025"/>
            </a:xfrm>
            <a:custGeom>
              <a:avLst/>
              <a:gdLst/>
              <a:ahLst/>
              <a:cxnLst/>
              <a:rect l="l" t="t" r="r" b="b"/>
              <a:pathLst>
                <a:path w="2959" h="1961" extrusionOk="0">
                  <a:moveTo>
                    <a:pt x="223" y="1"/>
                  </a:moveTo>
                  <a:lnTo>
                    <a:pt x="1" y="149"/>
                  </a:lnTo>
                  <a:lnTo>
                    <a:pt x="38" y="296"/>
                  </a:lnTo>
                  <a:lnTo>
                    <a:pt x="2959" y="1960"/>
                  </a:lnTo>
                  <a:lnTo>
                    <a:pt x="2959" y="1590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85" name="Google Shape;20485;p69"/>
            <p:cNvSpPr/>
            <p:nvPr/>
          </p:nvSpPr>
          <p:spPr>
            <a:xfrm>
              <a:off x="5703800" y="2146725"/>
              <a:ext cx="69350" cy="49000"/>
            </a:xfrm>
            <a:custGeom>
              <a:avLst/>
              <a:gdLst/>
              <a:ahLst/>
              <a:cxnLst/>
              <a:rect l="l" t="t" r="r" b="b"/>
              <a:pathLst>
                <a:path w="2774" h="1960" extrusionOk="0">
                  <a:moveTo>
                    <a:pt x="38" y="1"/>
                  </a:moveTo>
                  <a:lnTo>
                    <a:pt x="1" y="333"/>
                  </a:lnTo>
                  <a:lnTo>
                    <a:pt x="2774" y="1960"/>
                  </a:lnTo>
                  <a:lnTo>
                    <a:pt x="2774" y="159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86" name="Google Shape;20486;p69"/>
            <p:cNvSpPr/>
            <p:nvPr/>
          </p:nvSpPr>
          <p:spPr>
            <a:xfrm>
              <a:off x="5704725" y="2070925"/>
              <a:ext cx="74900" cy="111875"/>
            </a:xfrm>
            <a:custGeom>
              <a:avLst/>
              <a:gdLst/>
              <a:ahLst/>
              <a:cxnLst/>
              <a:rect l="l" t="t" r="r" b="b"/>
              <a:pathLst>
                <a:path w="2996" h="4475" extrusionOk="0">
                  <a:moveTo>
                    <a:pt x="223" y="1"/>
                  </a:moveTo>
                  <a:lnTo>
                    <a:pt x="1" y="112"/>
                  </a:lnTo>
                  <a:lnTo>
                    <a:pt x="149" y="555"/>
                  </a:lnTo>
                  <a:lnTo>
                    <a:pt x="2626" y="4474"/>
                  </a:lnTo>
                  <a:lnTo>
                    <a:pt x="2996" y="4474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87" name="Google Shape;20487;p69"/>
            <p:cNvSpPr/>
            <p:nvPr/>
          </p:nvSpPr>
          <p:spPr>
            <a:xfrm>
              <a:off x="5703800" y="2073700"/>
              <a:ext cx="70275" cy="112800"/>
            </a:xfrm>
            <a:custGeom>
              <a:avLst/>
              <a:gdLst/>
              <a:ahLst/>
              <a:cxnLst/>
              <a:rect l="l" t="t" r="r" b="b"/>
              <a:pathLst>
                <a:path w="2811" h="4512" extrusionOk="0">
                  <a:moveTo>
                    <a:pt x="38" y="1"/>
                  </a:moveTo>
                  <a:lnTo>
                    <a:pt x="1" y="518"/>
                  </a:lnTo>
                  <a:lnTo>
                    <a:pt x="2441" y="4252"/>
                  </a:lnTo>
                  <a:lnTo>
                    <a:pt x="2811" y="4511"/>
                  </a:lnTo>
                  <a:lnTo>
                    <a:pt x="38" y="1"/>
                  </a:lnTo>
                  <a:close/>
                  <a:moveTo>
                    <a:pt x="2811" y="4511"/>
                  </a:moveTo>
                  <a:lnTo>
                    <a:pt x="2811" y="4511"/>
                  </a:lnTo>
                  <a:lnTo>
                    <a:pt x="2811" y="4511"/>
                  </a:lnTo>
                  <a:lnTo>
                    <a:pt x="2811" y="451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88" name="Google Shape;20488;p69"/>
            <p:cNvSpPr/>
            <p:nvPr/>
          </p:nvSpPr>
          <p:spPr>
            <a:xfrm>
              <a:off x="5602150" y="2077400"/>
              <a:ext cx="42525" cy="225550"/>
            </a:xfrm>
            <a:custGeom>
              <a:avLst/>
              <a:gdLst/>
              <a:ahLst/>
              <a:cxnLst/>
              <a:rect l="l" t="t" r="r" b="b"/>
              <a:pathLst>
                <a:path w="1701" h="9022" extrusionOk="0">
                  <a:moveTo>
                    <a:pt x="1331" y="1"/>
                  </a:moveTo>
                  <a:lnTo>
                    <a:pt x="0" y="8615"/>
                  </a:lnTo>
                  <a:lnTo>
                    <a:pt x="185" y="9022"/>
                  </a:lnTo>
                  <a:lnTo>
                    <a:pt x="481" y="8837"/>
                  </a:lnTo>
                  <a:lnTo>
                    <a:pt x="1701" y="740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89" name="Google Shape;20489;p69"/>
            <p:cNvSpPr/>
            <p:nvPr/>
          </p:nvSpPr>
          <p:spPr>
            <a:xfrm>
              <a:off x="5756500" y="2077400"/>
              <a:ext cx="42525" cy="225550"/>
            </a:xfrm>
            <a:custGeom>
              <a:avLst/>
              <a:gdLst/>
              <a:ahLst/>
              <a:cxnLst/>
              <a:rect l="l" t="t" r="r" b="b"/>
              <a:pathLst>
                <a:path w="1701" h="9022" extrusionOk="0">
                  <a:moveTo>
                    <a:pt x="407" y="1"/>
                  </a:moveTo>
                  <a:lnTo>
                    <a:pt x="0" y="740"/>
                  </a:lnTo>
                  <a:lnTo>
                    <a:pt x="1220" y="8837"/>
                  </a:lnTo>
                  <a:lnTo>
                    <a:pt x="1590" y="9022"/>
                  </a:lnTo>
                  <a:lnTo>
                    <a:pt x="1701" y="8615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90" name="Google Shape;20490;p69"/>
            <p:cNvSpPr/>
            <p:nvPr/>
          </p:nvSpPr>
          <p:spPr>
            <a:xfrm>
              <a:off x="5672375" y="2266875"/>
              <a:ext cx="57350" cy="46250"/>
            </a:xfrm>
            <a:custGeom>
              <a:avLst/>
              <a:gdLst/>
              <a:ahLst/>
              <a:cxnLst/>
              <a:rect l="l" t="t" r="r" b="b"/>
              <a:pathLst>
                <a:path w="2294" h="1850" extrusionOk="0">
                  <a:moveTo>
                    <a:pt x="1" y="1"/>
                  </a:moveTo>
                  <a:lnTo>
                    <a:pt x="1147" y="1849"/>
                  </a:lnTo>
                  <a:lnTo>
                    <a:pt x="2293" y="1147"/>
                  </a:lnTo>
                  <a:lnTo>
                    <a:pt x="2293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91" name="Google Shape;20491;p69"/>
            <p:cNvSpPr/>
            <p:nvPr/>
          </p:nvSpPr>
          <p:spPr>
            <a:xfrm>
              <a:off x="5672375" y="2266875"/>
              <a:ext cx="28700" cy="46250"/>
            </a:xfrm>
            <a:custGeom>
              <a:avLst/>
              <a:gdLst/>
              <a:ahLst/>
              <a:cxnLst/>
              <a:rect l="l" t="t" r="r" b="b"/>
              <a:pathLst>
                <a:path w="1148" h="1850" extrusionOk="0">
                  <a:moveTo>
                    <a:pt x="1" y="1"/>
                  </a:moveTo>
                  <a:lnTo>
                    <a:pt x="1" y="1147"/>
                  </a:lnTo>
                  <a:lnTo>
                    <a:pt x="1147" y="1849"/>
                  </a:lnTo>
                  <a:lnTo>
                    <a:pt x="1147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92" name="Google Shape;20492;p69"/>
            <p:cNvSpPr/>
            <p:nvPr/>
          </p:nvSpPr>
          <p:spPr>
            <a:xfrm>
              <a:off x="5672375" y="2249325"/>
              <a:ext cx="57350" cy="34225"/>
            </a:xfrm>
            <a:custGeom>
              <a:avLst/>
              <a:gdLst/>
              <a:ahLst/>
              <a:cxnLst/>
              <a:rect l="l" t="t" r="r" b="b"/>
              <a:pathLst>
                <a:path w="2294" h="1369" extrusionOk="0">
                  <a:moveTo>
                    <a:pt x="1147" y="0"/>
                  </a:moveTo>
                  <a:lnTo>
                    <a:pt x="1" y="703"/>
                  </a:lnTo>
                  <a:lnTo>
                    <a:pt x="1147" y="1368"/>
                  </a:lnTo>
                  <a:lnTo>
                    <a:pt x="2293" y="703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93" name="Google Shape;20493;p69"/>
            <p:cNvSpPr/>
            <p:nvPr/>
          </p:nvSpPr>
          <p:spPr>
            <a:xfrm>
              <a:off x="5703800" y="2198475"/>
              <a:ext cx="74900" cy="147925"/>
            </a:xfrm>
            <a:custGeom>
              <a:avLst/>
              <a:gdLst/>
              <a:ahLst/>
              <a:cxnLst/>
              <a:rect l="l" t="t" r="r" b="b"/>
              <a:pathLst>
                <a:path w="2996" h="5917" extrusionOk="0">
                  <a:moveTo>
                    <a:pt x="2774" y="1"/>
                  </a:moveTo>
                  <a:lnTo>
                    <a:pt x="1" y="5916"/>
                  </a:lnTo>
                  <a:lnTo>
                    <a:pt x="371" y="5916"/>
                  </a:lnTo>
                  <a:lnTo>
                    <a:pt x="2885" y="555"/>
                  </a:lnTo>
                  <a:lnTo>
                    <a:pt x="2996" y="112"/>
                  </a:lnTo>
                  <a:lnTo>
                    <a:pt x="277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94" name="Google Shape;20494;p69"/>
            <p:cNvSpPr/>
            <p:nvPr/>
          </p:nvSpPr>
          <p:spPr>
            <a:xfrm>
              <a:off x="5709350" y="2201250"/>
              <a:ext cx="71200" cy="148850"/>
            </a:xfrm>
            <a:custGeom>
              <a:avLst/>
              <a:gdLst/>
              <a:ahLst/>
              <a:cxnLst/>
              <a:rect l="l" t="t" r="r" b="b"/>
              <a:pathLst>
                <a:path w="2848" h="5954" extrusionOk="0">
                  <a:moveTo>
                    <a:pt x="2774" y="1"/>
                  </a:moveTo>
                  <a:lnTo>
                    <a:pt x="1" y="5953"/>
                  </a:lnTo>
                  <a:lnTo>
                    <a:pt x="371" y="5731"/>
                  </a:lnTo>
                  <a:lnTo>
                    <a:pt x="2848" y="555"/>
                  </a:lnTo>
                  <a:lnTo>
                    <a:pt x="277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95" name="Google Shape;20495;p69"/>
            <p:cNvSpPr/>
            <p:nvPr/>
          </p:nvSpPr>
          <p:spPr>
            <a:xfrm>
              <a:off x="5622475" y="2198475"/>
              <a:ext cx="74900" cy="147925"/>
            </a:xfrm>
            <a:custGeom>
              <a:avLst/>
              <a:gdLst/>
              <a:ahLst/>
              <a:cxnLst/>
              <a:rect l="l" t="t" r="r" b="b"/>
              <a:pathLst>
                <a:path w="2996" h="5917" extrusionOk="0">
                  <a:moveTo>
                    <a:pt x="222" y="1"/>
                  </a:moveTo>
                  <a:lnTo>
                    <a:pt x="1" y="112"/>
                  </a:lnTo>
                  <a:lnTo>
                    <a:pt x="111" y="555"/>
                  </a:lnTo>
                  <a:lnTo>
                    <a:pt x="2625" y="5916"/>
                  </a:lnTo>
                  <a:lnTo>
                    <a:pt x="2995" y="591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96" name="Google Shape;20496;p69"/>
            <p:cNvSpPr/>
            <p:nvPr/>
          </p:nvSpPr>
          <p:spPr>
            <a:xfrm>
              <a:off x="5620625" y="2201250"/>
              <a:ext cx="72125" cy="148850"/>
            </a:xfrm>
            <a:custGeom>
              <a:avLst/>
              <a:gdLst/>
              <a:ahLst/>
              <a:cxnLst/>
              <a:rect l="l" t="t" r="r" b="b"/>
              <a:pathLst>
                <a:path w="2885" h="5954" extrusionOk="0">
                  <a:moveTo>
                    <a:pt x="75" y="1"/>
                  </a:moveTo>
                  <a:lnTo>
                    <a:pt x="1" y="555"/>
                  </a:lnTo>
                  <a:lnTo>
                    <a:pt x="2478" y="5731"/>
                  </a:lnTo>
                  <a:lnTo>
                    <a:pt x="2884" y="595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97" name="Google Shape;20497;p69"/>
            <p:cNvSpPr/>
            <p:nvPr/>
          </p:nvSpPr>
          <p:spPr>
            <a:xfrm>
              <a:off x="5703800" y="2191100"/>
              <a:ext cx="73975" cy="47150"/>
            </a:xfrm>
            <a:custGeom>
              <a:avLst/>
              <a:gdLst/>
              <a:ahLst/>
              <a:cxnLst/>
              <a:rect l="l" t="t" r="r" b="b"/>
              <a:pathLst>
                <a:path w="2959" h="1886" extrusionOk="0">
                  <a:moveTo>
                    <a:pt x="2700" y="0"/>
                  </a:moveTo>
                  <a:lnTo>
                    <a:pt x="1" y="1553"/>
                  </a:lnTo>
                  <a:lnTo>
                    <a:pt x="1" y="1886"/>
                  </a:lnTo>
                  <a:lnTo>
                    <a:pt x="2885" y="259"/>
                  </a:lnTo>
                  <a:lnTo>
                    <a:pt x="2959" y="111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98" name="Google Shape;20498;p69"/>
            <p:cNvSpPr/>
            <p:nvPr/>
          </p:nvSpPr>
          <p:spPr>
            <a:xfrm>
              <a:off x="5709350" y="2193875"/>
              <a:ext cx="69350" cy="48075"/>
            </a:xfrm>
            <a:custGeom>
              <a:avLst/>
              <a:gdLst/>
              <a:ahLst/>
              <a:cxnLst/>
              <a:rect l="l" t="t" r="r" b="b"/>
              <a:pathLst>
                <a:path w="2774" h="1923" extrusionOk="0">
                  <a:moveTo>
                    <a:pt x="2737" y="0"/>
                  </a:moveTo>
                  <a:lnTo>
                    <a:pt x="1" y="1590"/>
                  </a:lnTo>
                  <a:lnTo>
                    <a:pt x="1" y="1923"/>
                  </a:lnTo>
                  <a:lnTo>
                    <a:pt x="2774" y="296"/>
                  </a:lnTo>
                  <a:lnTo>
                    <a:pt x="273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499" name="Google Shape;20499;p69"/>
            <p:cNvSpPr/>
            <p:nvPr/>
          </p:nvSpPr>
          <p:spPr>
            <a:xfrm>
              <a:off x="5701975" y="2095900"/>
              <a:ext cx="61950" cy="134025"/>
            </a:xfrm>
            <a:custGeom>
              <a:avLst/>
              <a:gdLst/>
              <a:ahLst/>
              <a:cxnLst/>
              <a:rect l="l" t="t" r="r" b="b"/>
              <a:pathLst>
                <a:path w="2478" h="5361" extrusionOk="0">
                  <a:moveTo>
                    <a:pt x="2218" y="0"/>
                  </a:moveTo>
                  <a:lnTo>
                    <a:pt x="0" y="5361"/>
                  </a:lnTo>
                  <a:lnTo>
                    <a:pt x="370" y="5361"/>
                  </a:lnTo>
                  <a:lnTo>
                    <a:pt x="2366" y="555"/>
                  </a:lnTo>
                  <a:lnTo>
                    <a:pt x="2477" y="148"/>
                  </a:lnTo>
                  <a:lnTo>
                    <a:pt x="221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00" name="Google Shape;20500;p69"/>
            <p:cNvSpPr/>
            <p:nvPr/>
          </p:nvSpPr>
          <p:spPr>
            <a:xfrm>
              <a:off x="5706575" y="2099600"/>
              <a:ext cx="59200" cy="133100"/>
            </a:xfrm>
            <a:custGeom>
              <a:avLst/>
              <a:gdLst/>
              <a:ahLst/>
              <a:cxnLst/>
              <a:rect l="l" t="t" r="r" b="b"/>
              <a:pathLst>
                <a:path w="2368" h="5324" extrusionOk="0">
                  <a:moveTo>
                    <a:pt x="2293" y="0"/>
                  </a:moveTo>
                  <a:lnTo>
                    <a:pt x="1" y="5324"/>
                  </a:lnTo>
                  <a:lnTo>
                    <a:pt x="1" y="5324"/>
                  </a:lnTo>
                  <a:lnTo>
                    <a:pt x="445" y="5065"/>
                  </a:lnTo>
                  <a:lnTo>
                    <a:pt x="2367" y="481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01" name="Google Shape;20501;p69"/>
            <p:cNvSpPr/>
            <p:nvPr/>
          </p:nvSpPr>
          <p:spPr>
            <a:xfrm>
              <a:off x="5623400" y="2191100"/>
              <a:ext cx="73975" cy="47150"/>
            </a:xfrm>
            <a:custGeom>
              <a:avLst/>
              <a:gdLst/>
              <a:ahLst/>
              <a:cxnLst/>
              <a:rect l="l" t="t" r="r" b="b"/>
              <a:pathLst>
                <a:path w="2959" h="1886" extrusionOk="0">
                  <a:moveTo>
                    <a:pt x="259" y="0"/>
                  </a:moveTo>
                  <a:lnTo>
                    <a:pt x="1" y="111"/>
                  </a:lnTo>
                  <a:lnTo>
                    <a:pt x="74" y="259"/>
                  </a:lnTo>
                  <a:lnTo>
                    <a:pt x="2958" y="1886"/>
                  </a:lnTo>
                  <a:lnTo>
                    <a:pt x="2958" y="155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02" name="Google Shape;20502;p69"/>
            <p:cNvSpPr/>
            <p:nvPr/>
          </p:nvSpPr>
          <p:spPr>
            <a:xfrm>
              <a:off x="5622475" y="2193875"/>
              <a:ext cx="69350" cy="48075"/>
            </a:xfrm>
            <a:custGeom>
              <a:avLst/>
              <a:gdLst/>
              <a:ahLst/>
              <a:cxnLst/>
              <a:rect l="l" t="t" r="r" b="b"/>
              <a:pathLst>
                <a:path w="2774" h="1923" extrusionOk="0">
                  <a:moveTo>
                    <a:pt x="38" y="0"/>
                  </a:moveTo>
                  <a:lnTo>
                    <a:pt x="1" y="296"/>
                  </a:lnTo>
                  <a:lnTo>
                    <a:pt x="2773" y="1923"/>
                  </a:lnTo>
                  <a:lnTo>
                    <a:pt x="2773" y="159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03" name="Google Shape;20503;p69"/>
            <p:cNvSpPr/>
            <p:nvPr/>
          </p:nvSpPr>
          <p:spPr>
            <a:xfrm>
              <a:off x="5639125" y="2095900"/>
              <a:ext cx="61950" cy="134025"/>
            </a:xfrm>
            <a:custGeom>
              <a:avLst/>
              <a:gdLst/>
              <a:ahLst/>
              <a:cxnLst/>
              <a:rect l="l" t="t" r="r" b="b"/>
              <a:pathLst>
                <a:path w="2478" h="5361" extrusionOk="0">
                  <a:moveTo>
                    <a:pt x="222" y="0"/>
                  </a:moveTo>
                  <a:lnTo>
                    <a:pt x="0" y="148"/>
                  </a:lnTo>
                  <a:lnTo>
                    <a:pt x="111" y="555"/>
                  </a:lnTo>
                  <a:lnTo>
                    <a:pt x="2070" y="5361"/>
                  </a:lnTo>
                  <a:lnTo>
                    <a:pt x="2477" y="536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04" name="Google Shape;20504;p69"/>
            <p:cNvSpPr/>
            <p:nvPr/>
          </p:nvSpPr>
          <p:spPr>
            <a:xfrm>
              <a:off x="5637275" y="2099600"/>
              <a:ext cx="58250" cy="133100"/>
            </a:xfrm>
            <a:custGeom>
              <a:avLst/>
              <a:gdLst/>
              <a:ahLst/>
              <a:cxnLst/>
              <a:rect l="l" t="t" r="r" b="b"/>
              <a:pathLst>
                <a:path w="2330" h="5324" extrusionOk="0">
                  <a:moveTo>
                    <a:pt x="74" y="0"/>
                  </a:moveTo>
                  <a:lnTo>
                    <a:pt x="0" y="481"/>
                  </a:lnTo>
                  <a:lnTo>
                    <a:pt x="1923" y="5065"/>
                  </a:lnTo>
                  <a:lnTo>
                    <a:pt x="2329" y="53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05" name="Google Shape;20505;p69"/>
            <p:cNvSpPr/>
            <p:nvPr/>
          </p:nvSpPr>
          <p:spPr>
            <a:xfrm>
              <a:off x="5701050" y="2082025"/>
              <a:ext cx="106300" cy="275450"/>
            </a:xfrm>
            <a:custGeom>
              <a:avLst/>
              <a:gdLst/>
              <a:ahLst/>
              <a:cxnLst/>
              <a:rect l="l" t="t" r="r" b="b"/>
              <a:pathLst>
                <a:path w="4252" h="11018" extrusionOk="0">
                  <a:moveTo>
                    <a:pt x="2958" y="1"/>
                  </a:moveTo>
                  <a:lnTo>
                    <a:pt x="0" y="1701"/>
                  </a:lnTo>
                  <a:lnTo>
                    <a:pt x="0" y="11018"/>
                  </a:lnTo>
                  <a:lnTo>
                    <a:pt x="370" y="10759"/>
                  </a:lnTo>
                  <a:lnTo>
                    <a:pt x="370" y="2034"/>
                  </a:lnTo>
                  <a:lnTo>
                    <a:pt x="2551" y="777"/>
                  </a:lnTo>
                  <a:lnTo>
                    <a:pt x="3808" y="8837"/>
                  </a:lnTo>
                  <a:lnTo>
                    <a:pt x="4252" y="8541"/>
                  </a:lnTo>
                  <a:lnTo>
                    <a:pt x="295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06" name="Google Shape;20506;p69"/>
            <p:cNvSpPr/>
            <p:nvPr/>
          </p:nvSpPr>
          <p:spPr>
            <a:xfrm>
              <a:off x="5593825" y="2082025"/>
              <a:ext cx="107250" cy="275450"/>
            </a:xfrm>
            <a:custGeom>
              <a:avLst/>
              <a:gdLst/>
              <a:ahLst/>
              <a:cxnLst/>
              <a:rect l="l" t="t" r="r" b="b"/>
              <a:pathLst>
                <a:path w="4290" h="11018" extrusionOk="0">
                  <a:moveTo>
                    <a:pt x="1294" y="1"/>
                  </a:moveTo>
                  <a:lnTo>
                    <a:pt x="0" y="8541"/>
                  </a:lnTo>
                  <a:lnTo>
                    <a:pt x="518" y="8837"/>
                  </a:lnTo>
                  <a:lnTo>
                    <a:pt x="1701" y="777"/>
                  </a:lnTo>
                  <a:lnTo>
                    <a:pt x="3882" y="2034"/>
                  </a:lnTo>
                  <a:lnTo>
                    <a:pt x="3882" y="10759"/>
                  </a:lnTo>
                  <a:lnTo>
                    <a:pt x="4289" y="11018"/>
                  </a:lnTo>
                  <a:lnTo>
                    <a:pt x="4289" y="1701"/>
                  </a:lnTo>
                  <a:lnTo>
                    <a:pt x="1294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07" name="Google Shape;20507;p69"/>
            <p:cNvSpPr/>
            <p:nvPr/>
          </p:nvSpPr>
          <p:spPr>
            <a:xfrm>
              <a:off x="5620625" y="2075550"/>
              <a:ext cx="159925" cy="53650"/>
            </a:xfrm>
            <a:custGeom>
              <a:avLst/>
              <a:gdLst/>
              <a:ahLst/>
              <a:cxnLst/>
              <a:rect l="l" t="t" r="r" b="b"/>
              <a:pathLst>
                <a:path w="6397" h="2146" extrusionOk="0">
                  <a:moveTo>
                    <a:pt x="1" y="1"/>
                  </a:moveTo>
                  <a:lnTo>
                    <a:pt x="3217" y="2145"/>
                  </a:lnTo>
                  <a:lnTo>
                    <a:pt x="6397" y="297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08" name="Google Shape;20508;p69"/>
            <p:cNvSpPr/>
            <p:nvPr/>
          </p:nvSpPr>
          <p:spPr>
            <a:xfrm>
              <a:off x="5620625" y="2075550"/>
              <a:ext cx="80450" cy="53650"/>
            </a:xfrm>
            <a:custGeom>
              <a:avLst/>
              <a:gdLst/>
              <a:ahLst/>
              <a:cxnLst/>
              <a:rect l="l" t="t" r="r" b="b"/>
              <a:pathLst>
                <a:path w="3218" h="2146" extrusionOk="0">
                  <a:moveTo>
                    <a:pt x="1" y="1"/>
                  </a:moveTo>
                  <a:lnTo>
                    <a:pt x="1" y="297"/>
                  </a:lnTo>
                  <a:lnTo>
                    <a:pt x="3217" y="2145"/>
                  </a:lnTo>
                  <a:lnTo>
                    <a:pt x="3217" y="18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09" name="Google Shape;20509;p69"/>
            <p:cNvSpPr/>
            <p:nvPr/>
          </p:nvSpPr>
          <p:spPr>
            <a:xfrm>
              <a:off x="5620625" y="2029350"/>
              <a:ext cx="159925" cy="92450"/>
            </a:xfrm>
            <a:custGeom>
              <a:avLst/>
              <a:gdLst/>
              <a:ahLst/>
              <a:cxnLst/>
              <a:rect l="l" t="t" r="r" b="b"/>
              <a:pathLst>
                <a:path w="6397" h="3698" extrusionOk="0">
                  <a:moveTo>
                    <a:pt x="3217" y="0"/>
                  </a:moveTo>
                  <a:lnTo>
                    <a:pt x="1" y="1849"/>
                  </a:lnTo>
                  <a:lnTo>
                    <a:pt x="3217" y="3697"/>
                  </a:lnTo>
                  <a:lnTo>
                    <a:pt x="6397" y="1849"/>
                  </a:lnTo>
                  <a:lnTo>
                    <a:pt x="3217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10" name="Google Shape;20510;p69"/>
            <p:cNvSpPr/>
            <p:nvPr/>
          </p:nvSpPr>
          <p:spPr>
            <a:xfrm>
              <a:off x="5627100" y="2032125"/>
              <a:ext cx="146975" cy="85050"/>
            </a:xfrm>
            <a:custGeom>
              <a:avLst/>
              <a:gdLst/>
              <a:ahLst/>
              <a:cxnLst/>
              <a:rect l="l" t="t" r="r" b="b"/>
              <a:pathLst>
                <a:path w="5879" h="3402" extrusionOk="0">
                  <a:moveTo>
                    <a:pt x="2958" y="0"/>
                  </a:moveTo>
                  <a:lnTo>
                    <a:pt x="0" y="1738"/>
                  </a:lnTo>
                  <a:lnTo>
                    <a:pt x="2958" y="3401"/>
                  </a:lnTo>
                  <a:lnTo>
                    <a:pt x="5879" y="1738"/>
                  </a:lnTo>
                  <a:lnTo>
                    <a:pt x="29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11" name="Google Shape;20511;p69"/>
            <p:cNvSpPr/>
            <p:nvPr/>
          </p:nvSpPr>
          <p:spPr>
            <a:xfrm>
              <a:off x="5635425" y="1978500"/>
              <a:ext cx="61950" cy="92450"/>
            </a:xfrm>
            <a:custGeom>
              <a:avLst/>
              <a:gdLst/>
              <a:ahLst/>
              <a:cxnLst/>
              <a:rect l="l" t="t" r="r" b="b"/>
              <a:pathLst>
                <a:path w="2478" h="3698" extrusionOk="0">
                  <a:moveTo>
                    <a:pt x="2366" y="1"/>
                  </a:moveTo>
                  <a:lnTo>
                    <a:pt x="0" y="3698"/>
                  </a:lnTo>
                  <a:lnTo>
                    <a:pt x="259" y="3698"/>
                  </a:lnTo>
                  <a:lnTo>
                    <a:pt x="2440" y="408"/>
                  </a:lnTo>
                  <a:lnTo>
                    <a:pt x="2477" y="75"/>
                  </a:lnTo>
                  <a:lnTo>
                    <a:pt x="236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12" name="Google Shape;20512;p69"/>
            <p:cNvSpPr/>
            <p:nvPr/>
          </p:nvSpPr>
          <p:spPr>
            <a:xfrm>
              <a:off x="5639125" y="1980350"/>
              <a:ext cx="61025" cy="92450"/>
            </a:xfrm>
            <a:custGeom>
              <a:avLst/>
              <a:gdLst/>
              <a:ahLst/>
              <a:cxnLst/>
              <a:rect l="l" t="t" r="r" b="b"/>
              <a:pathLst>
                <a:path w="2441" h="3698" extrusionOk="0">
                  <a:moveTo>
                    <a:pt x="2329" y="1"/>
                  </a:moveTo>
                  <a:lnTo>
                    <a:pt x="0" y="3698"/>
                  </a:lnTo>
                  <a:lnTo>
                    <a:pt x="0" y="3698"/>
                  </a:lnTo>
                  <a:lnTo>
                    <a:pt x="259" y="3550"/>
                  </a:lnTo>
                  <a:lnTo>
                    <a:pt x="2440" y="371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13" name="Google Shape;20513;p69"/>
            <p:cNvSpPr/>
            <p:nvPr/>
          </p:nvSpPr>
          <p:spPr>
            <a:xfrm>
              <a:off x="5703800" y="1978500"/>
              <a:ext cx="61975" cy="92450"/>
            </a:xfrm>
            <a:custGeom>
              <a:avLst/>
              <a:gdLst/>
              <a:ahLst/>
              <a:cxnLst/>
              <a:rect l="l" t="t" r="r" b="b"/>
              <a:pathLst>
                <a:path w="2479" h="3698" extrusionOk="0">
                  <a:moveTo>
                    <a:pt x="112" y="1"/>
                  </a:moveTo>
                  <a:lnTo>
                    <a:pt x="1" y="75"/>
                  </a:lnTo>
                  <a:lnTo>
                    <a:pt x="38" y="408"/>
                  </a:lnTo>
                  <a:lnTo>
                    <a:pt x="2219" y="3698"/>
                  </a:lnTo>
                  <a:lnTo>
                    <a:pt x="2478" y="369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14" name="Google Shape;20514;p69"/>
            <p:cNvSpPr/>
            <p:nvPr/>
          </p:nvSpPr>
          <p:spPr>
            <a:xfrm>
              <a:off x="5701975" y="1980350"/>
              <a:ext cx="60100" cy="92450"/>
            </a:xfrm>
            <a:custGeom>
              <a:avLst/>
              <a:gdLst/>
              <a:ahLst/>
              <a:cxnLst/>
              <a:rect l="l" t="t" r="r" b="b"/>
              <a:pathLst>
                <a:path w="2404" h="3698" extrusionOk="0">
                  <a:moveTo>
                    <a:pt x="74" y="1"/>
                  </a:moveTo>
                  <a:lnTo>
                    <a:pt x="0" y="371"/>
                  </a:lnTo>
                  <a:lnTo>
                    <a:pt x="2144" y="3550"/>
                  </a:lnTo>
                  <a:lnTo>
                    <a:pt x="2403" y="369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15" name="Google Shape;20515;p69"/>
            <p:cNvSpPr/>
            <p:nvPr/>
          </p:nvSpPr>
          <p:spPr>
            <a:xfrm>
              <a:off x="5646500" y="1970200"/>
              <a:ext cx="50875" cy="32375"/>
            </a:xfrm>
            <a:custGeom>
              <a:avLst/>
              <a:gdLst/>
              <a:ahLst/>
              <a:cxnLst/>
              <a:rect l="l" t="t" r="r" b="b"/>
              <a:pathLst>
                <a:path w="2035" h="1295" extrusionOk="0">
                  <a:moveTo>
                    <a:pt x="1923" y="0"/>
                  </a:moveTo>
                  <a:lnTo>
                    <a:pt x="1" y="1035"/>
                  </a:lnTo>
                  <a:lnTo>
                    <a:pt x="1" y="1294"/>
                  </a:lnTo>
                  <a:lnTo>
                    <a:pt x="1997" y="185"/>
                  </a:lnTo>
                  <a:lnTo>
                    <a:pt x="2034" y="74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16" name="Google Shape;20516;p69"/>
            <p:cNvSpPr/>
            <p:nvPr/>
          </p:nvSpPr>
          <p:spPr>
            <a:xfrm>
              <a:off x="5651125" y="1972050"/>
              <a:ext cx="48100" cy="34200"/>
            </a:xfrm>
            <a:custGeom>
              <a:avLst/>
              <a:gdLst/>
              <a:ahLst/>
              <a:cxnLst/>
              <a:rect l="l" t="t" r="r" b="b"/>
              <a:pathLst>
                <a:path w="1924" h="1368" extrusionOk="0">
                  <a:moveTo>
                    <a:pt x="1849" y="0"/>
                  </a:moveTo>
                  <a:lnTo>
                    <a:pt x="1" y="1072"/>
                  </a:lnTo>
                  <a:lnTo>
                    <a:pt x="1" y="1368"/>
                  </a:lnTo>
                  <a:lnTo>
                    <a:pt x="1923" y="259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17" name="Google Shape;20517;p69"/>
            <p:cNvSpPr/>
            <p:nvPr/>
          </p:nvSpPr>
          <p:spPr>
            <a:xfrm>
              <a:off x="5645575" y="1919350"/>
              <a:ext cx="51800" cy="76750"/>
            </a:xfrm>
            <a:custGeom>
              <a:avLst/>
              <a:gdLst/>
              <a:ahLst/>
              <a:cxnLst/>
              <a:rect l="l" t="t" r="r" b="b"/>
              <a:pathLst>
                <a:path w="2072" h="3070" extrusionOk="0">
                  <a:moveTo>
                    <a:pt x="1886" y="1"/>
                  </a:moveTo>
                  <a:lnTo>
                    <a:pt x="1" y="3069"/>
                  </a:lnTo>
                  <a:lnTo>
                    <a:pt x="297" y="3069"/>
                  </a:lnTo>
                  <a:lnTo>
                    <a:pt x="1997" y="407"/>
                  </a:lnTo>
                  <a:lnTo>
                    <a:pt x="2071" y="75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18" name="Google Shape;20518;p69"/>
            <p:cNvSpPr/>
            <p:nvPr/>
          </p:nvSpPr>
          <p:spPr>
            <a:xfrm>
              <a:off x="5650200" y="1921200"/>
              <a:ext cx="49025" cy="77675"/>
            </a:xfrm>
            <a:custGeom>
              <a:avLst/>
              <a:gdLst/>
              <a:ahLst/>
              <a:cxnLst/>
              <a:rect l="l" t="t" r="r" b="b"/>
              <a:pathLst>
                <a:path w="1961" h="3107" extrusionOk="0">
                  <a:moveTo>
                    <a:pt x="1886" y="1"/>
                  </a:moveTo>
                  <a:lnTo>
                    <a:pt x="1" y="3106"/>
                  </a:lnTo>
                  <a:lnTo>
                    <a:pt x="1" y="3106"/>
                  </a:lnTo>
                  <a:lnTo>
                    <a:pt x="223" y="2958"/>
                  </a:lnTo>
                  <a:lnTo>
                    <a:pt x="1960" y="370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19" name="Google Shape;20519;p69"/>
            <p:cNvSpPr/>
            <p:nvPr/>
          </p:nvSpPr>
          <p:spPr>
            <a:xfrm>
              <a:off x="5703800" y="1970200"/>
              <a:ext cx="50875" cy="33300"/>
            </a:xfrm>
            <a:custGeom>
              <a:avLst/>
              <a:gdLst/>
              <a:ahLst/>
              <a:cxnLst/>
              <a:rect l="l" t="t" r="r" b="b"/>
              <a:pathLst>
                <a:path w="2035" h="1332" extrusionOk="0">
                  <a:moveTo>
                    <a:pt x="112" y="0"/>
                  </a:moveTo>
                  <a:lnTo>
                    <a:pt x="1" y="74"/>
                  </a:lnTo>
                  <a:lnTo>
                    <a:pt x="38" y="185"/>
                  </a:lnTo>
                  <a:lnTo>
                    <a:pt x="2034" y="1331"/>
                  </a:lnTo>
                  <a:lnTo>
                    <a:pt x="2034" y="103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20" name="Google Shape;20520;p69"/>
            <p:cNvSpPr/>
            <p:nvPr/>
          </p:nvSpPr>
          <p:spPr>
            <a:xfrm>
              <a:off x="5701975" y="1972050"/>
              <a:ext cx="48075" cy="34200"/>
            </a:xfrm>
            <a:custGeom>
              <a:avLst/>
              <a:gdLst/>
              <a:ahLst/>
              <a:cxnLst/>
              <a:rect l="l" t="t" r="r" b="b"/>
              <a:pathLst>
                <a:path w="1923" h="1368" extrusionOk="0">
                  <a:moveTo>
                    <a:pt x="74" y="0"/>
                  </a:moveTo>
                  <a:lnTo>
                    <a:pt x="0" y="259"/>
                  </a:lnTo>
                  <a:lnTo>
                    <a:pt x="1923" y="1368"/>
                  </a:lnTo>
                  <a:lnTo>
                    <a:pt x="1923" y="110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21" name="Google Shape;20521;p69"/>
            <p:cNvSpPr/>
            <p:nvPr/>
          </p:nvSpPr>
          <p:spPr>
            <a:xfrm>
              <a:off x="5703800" y="1919350"/>
              <a:ext cx="51800" cy="76750"/>
            </a:xfrm>
            <a:custGeom>
              <a:avLst/>
              <a:gdLst/>
              <a:ahLst/>
              <a:cxnLst/>
              <a:rect l="l" t="t" r="r" b="b"/>
              <a:pathLst>
                <a:path w="2072" h="3070" extrusionOk="0">
                  <a:moveTo>
                    <a:pt x="112" y="1"/>
                  </a:moveTo>
                  <a:lnTo>
                    <a:pt x="1" y="75"/>
                  </a:lnTo>
                  <a:lnTo>
                    <a:pt x="75" y="407"/>
                  </a:lnTo>
                  <a:lnTo>
                    <a:pt x="1776" y="3069"/>
                  </a:lnTo>
                  <a:lnTo>
                    <a:pt x="2071" y="306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22" name="Google Shape;20522;p69"/>
            <p:cNvSpPr/>
            <p:nvPr/>
          </p:nvSpPr>
          <p:spPr>
            <a:xfrm>
              <a:off x="5701975" y="1921200"/>
              <a:ext cx="49000" cy="77675"/>
            </a:xfrm>
            <a:custGeom>
              <a:avLst/>
              <a:gdLst/>
              <a:ahLst/>
              <a:cxnLst/>
              <a:rect l="l" t="t" r="r" b="b"/>
              <a:pathLst>
                <a:path w="1960" h="3107" extrusionOk="0">
                  <a:moveTo>
                    <a:pt x="74" y="1"/>
                  </a:moveTo>
                  <a:lnTo>
                    <a:pt x="0" y="370"/>
                  </a:lnTo>
                  <a:lnTo>
                    <a:pt x="1664" y="2958"/>
                  </a:lnTo>
                  <a:lnTo>
                    <a:pt x="1960" y="310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23" name="Google Shape;20523;p69"/>
            <p:cNvSpPr/>
            <p:nvPr/>
          </p:nvSpPr>
          <p:spPr>
            <a:xfrm>
              <a:off x="5632650" y="1924900"/>
              <a:ext cx="29600" cy="155300"/>
            </a:xfrm>
            <a:custGeom>
              <a:avLst/>
              <a:gdLst/>
              <a:ahLst/>
              <a:cxnLst/>
              <a:rect l="l" t="t" r="r" b="b"/>
              <a:pathLst>
                <a:path w="1184" h="6212" extrusionOk="0">
                  <a:moveTo>
                    <a:pt x="888" y="1"/>
                  </a:moveTo>
                  <a:lnTo>
                    <a:pt x="0" y="5879"/>
                  </a:lnTo>
                  <a:lnTo>
                    <a:pt x="111" y="6212"/>
                  </a:lnTo>
                  <a:lnTo>
                    <a:pt x="333" y="6064"/>
                  </a:lnTo>
                  <a:lnTo>
                    <a:pt x="1183" y="518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24" name="Google Shape;20524;p69"/>
            <p:cNvSpPr/>
            <p:nvPr/>
          </p:nvSpPr>
          <p:spPr>
            <a:xfrm>
              <a:off x="5738925" y="1924900"/>
              <a:ext cx="29600" cy="155300"/>
            </a:xfrm>
            <a:custGeom>
              <a:avLst/>
              <a:gdLst/>
              <a:ahLst/>
              <a:cxnLst/>
              <a:rect l="l" t="t" r="r" b="b"/>
              <a:pathLst>
                <a:path w="1184" h="6212" extrusionOk="0">
                  <a:moveTo>
                    <a:pt x="297" y="1"/>
                  </a:moveTo>
                  <a:lnTo>
                    <a:pt x="1" y="518"/>
                  </a:lnTo>
                  <a:lnTo>
                    <a:pt x="851" y="6064"/>
                  </a:lnTo>
                  <a:lnTo>
                    <a:pt x="1073" y="6212"/>
                  </a:lnTo>
                  <a:lnTo>
                    <a:pt x="1184" y="5879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25" name="Google Shape;20525;p69"/>
            <p:cNvSpPr/>
            <p:nvPr/>
          </p:nvSpPr>
          <p:spPr>
            <a:xfrm>
              <a:off x="5672375" y="2045050"/>
              <a:ext cx="57350" cy="46250"/>
            </a:xfrm>
            <a:custGeom>
              <a:avLst/>
              <a:gdLst/>
              <a:ahLst/>
              <a:cxnLst/>
              <a:rect l="l" t="t" r="r" b="b"/>
              <a:pathLst>
                <a:path w="2294" h="1850" extrusionOk="0">
                  <a:moveTo>
                    <a:pt x="1" y="1"/>
                  </a:moveTo>
                  <a:lnTo>
                    <a:pt x="1147" y="1849"/>
                  </a:lnTo>
                  <a:lnTo>
                    <a:pt x="2293" y="1221"/>
                  </a:lnTo>
                  <a:lnTo>
                    <a:pt x="2293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26" name="Google Shape;20526;p69"/>
            <p:cNvSpPr/>
            <p:nvPr/>
          </p:nvSpPr>
          <p:spPr>
            <a:xfrm>
              <a:off x="5672375" y="2045050"/>
              <a:ext cx="28700" cy="46250"/>
            </a:xfrm>
            <a:custGeom>
              <a:avLst/>
              <a:gdLst/>
              <a:ahLst/>
              <a:cxnLst/>
              <a:rect l="l" t="t" r="r" b="b"/>
              <a:pathLst>
                <a:path w="1148" h="1850" extrusionOk="0">
                  <a:moveTo>
                    <a:pt x="1" y="1"/>
                  </a:moveTo>
                  <a:lnTo>
                    <a:pt x="1" y="1221"/>
                  </a:lnTo>
                  <a:lnTo>
                    <a:pt x="1147" y="1849"/>
                  </a:lnTo>
                  <a:lnTo>
                    <a:pt x="1147" y="7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27" name="Google Shape;20527;p69"/>
            <p:cNvSpPr/>
            <p:nvPr/>
          </p:nvSpPr>
          <p:spPr>
            <a:xfrm>
              <a:off x="5672375" y="2029350"/>
              <a:ext cx="57350" cy="33300"/>
            </a:xfrm>
            <a:custGeom>
              <a:avLst/>
              <a:gdLst/>
              <a:ahLst/>
              <a:cxnLst/>
              <a:rect l="l" t="t" r="r" b="b"/>
              <a:pathLst>
                <a:path w="2294" h="1332" extrusionOk="0">
                  <a:moveTo>
                    <a:pt x="1147" y="0"/>
                  </a:moveTo>
                  <a:lnTo>
                    <a:pt x="1" y="629"/>
                  </a:lnTo>
                  <a:lnTo>
                    <a:pt x="1147" y="1331"/>
                  </a:lnTo>
                  <a:lnTo>
                    <a:pt x="2293" y="629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28" name="Google Shape;20528;p69"/>
            <p:cNvSpPr/>
            <p:nvPr/>
          </p:nvSpPr>
          <p:spPr>
            <a:xfrm>
              <a:off x="5691800" y="1955400"/>
              <a:ext cx="17575" cy="96375"/>
            </a:xfrm>
            <a:custGeom>
              <a:avLst/>
              <a:gdLst/>
              <a:ahLst/>
              <a:cxnLst/>
              <a:rect l="l" t="t" r="r" b="b"/>
              <a:pathLst>
                <a:path w="703" h="3855" extrusionOk="0">
                  <a:moveTo>
                    <a:pt x="0" y="1"/>
                  </a:moveTo>
                  <a:lnTo>
                    <a:pt x="0" y="3624"/>
                  </a:lnTo>
                  <a:cubicBezTo>
                    <a:pt x="0" y="3698"/>
                    <a:pt x="37" y="3735"/>
                    <a:pt x="111" y="3772"/>
                  </a:cubicBezTo>
                  <a:cubicBezTo>
                    <a:pt x="167" y="3827"/>
                    <a:pt x="259" y="3855"/>
                    <a:pt x="352" y="3855"/>
                  </a:cubicBezTo>
                  <a:cubicBezTo>
                    <a:pt x="444" y="3855"/>
                    <a:pt x="536" y="3827"/>
                    <a:pt x="592" y="3772"/>
                  </a:cubicBezTo>
                  <a:cubicBezTo>
                    <a:pt x="703" y="3735"/>
                    <a:pt x="703" y="3698"/>
                    <a:pt x="703" y="3624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29" name="Google Shape;20529;p69"/>
            <p:cNvSpPr/>
            <p:nvPr/>
          </p:nvSpPr>
          <p:spPr>
            <a:xfrm>
              <a:off x="5690875" y="1949625"/>
              <a:ext cx="19425" cy="10650"/>
            </a:xfrm>
            <a:custGeom>
              <a:avLst/>
              <a:gdLst/>
              <a:ahLst/>
              <a:cxnLst/>
              <a:rect l="l" t="t" r="r" b="b"/>
              <a:pathLst>
                <a:path w="777" h="426" extrusionOk="0">
                  <a:moveTo>
                    <a:pt x="384" y="1"/>
                  </a:moveTo>
                  <a:cubicBezTo>
                    <a:pt x="287" y="1"/>
                    <a:pt x="185" y="28"/>
                    <a:pt x="111" y="84"/>
                  </a:cubicBezTo>
                  <a:cubicBezTo>
                    <a:pt x="0" y="121"/>
                    <a:pt x="0" y="269"/>
                    <a:pt x="111" y="343"/>
                  </a:cubicBezTo>
                  <a:cubicBezTo>
                    <a:pt x="185" y="398"/>
                    <a:pt x="287" y="426"/>
                    <a:pt x="384" y="426"/>
                  </a:cubicBezTo>
                  <a:cubicBezTo>
                    <a:pt x="481" y="426"/>
                    <a:pt x="573" y="398"/>
                    <a:pt x="629" y="343"/>
                  </a:cubicBezTo>
                  <a:cubicBezTo>
                    <a:pt x="777" y="269"/>
                    <a:pt x="777" y="121"/>
                    <a:pt x="629" y="84"/>
                  </a:cubicBezTo>
                  <a:cubicBezTo>
                    <a:pt x="573" y="28"/>
                    <a:pt x="481" y="1"/>
                    <a:pt x="384" y="1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30" name="Google Shape;20530;p69"/>
            <p:cNvSpPr/>
            <p:nvPr/>
          </p:nvSpPr>
          <p:spPr>
            <a:xfrm>
              <a:off x="5701975" y="2008075"/>
              <a:ext cx="52700" cy="101700"/>
            </a:xfrm>
            <a:custGeom>
              <a:avLst/>
              <a:gdLst/>
              <a:ahLst/>
              <a:cxnLst/>
              <a:rect l="l" t="t" r="r" b="b"/>
              <a:pathLst>
                <a:path w="2108" h="4068" extrusionOk="0">
                  <a:moveTo>
                    <a:pt x="1960" y="1"/>
                  </a:moveTo>
                  <a:lnTo>
                    <a:pt x="0" y="4068"/>
                  </a:lnTo>
                  <a:lnTo>
                    <a:pt x="296" y="4068"/>
                  </a:lnTo>
                  <a:lnTo>
                    <a:pt x="2033" y="371"/>
                  </a:lnTo>
                  <a:lnTo>
                    <a:pt x="2107" y="38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31" name="Google Shape;20531;p69"/>
            <p:cNvSpPr/>
            <p:nvPr/>
          </p:nvSpPr>
          <p:spPr>
            <a:xfrm>
              <a:off x="5705650" y="2009000"/>
              <a:ext cx="49950" cy="102625"/>
            </a:xfrm>
            <a:custGeom>
              <a:avLst/>
              <a:gdLst/>
              <a:ahLst/>
              <a:cxnLst/>
              <a:rect l="l" t="t" r="r" b="b"/>
              <a:pathLst>
                <a:path w="1998" h="4105" extrusionOk="0">
                  <a:moveTo>
                    <a:pt x="1960" y="1"/>
                  </a:moveTo>
                  <a:lnTo>
                    <a:pt x="1" y="4105"/>
                  </a:lnTo>
                  <a:lnTo>
                    <a:pt x="297" y="3957"/>
                  </a:lnTo>
                  <a:lnTo>
                    <a:pt x="1997" y="371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32" name="Google Shape;20532;p69"/>
            <p:cNvSpPr/>
            <p:nvPr/>
          </p:nvSpPr>
          <p:spPr>
            <a:xfrm>
              <a:off x="5646500" y="2008075"/>
              <a:ext cx="52725" cy="101700"/>
            </a:xfrm>
            <a:custGeom>
              <a:avLst/>
              <a:gdLst/>
              <a:ahLst/>
              <a:cxnLst/>
              <a:rect l="l" t="t" r="r" b="b"/>
              <a:pathLst>
                <a:path w="2109" h="4068" extrusionOk="0">
                  <a:moveTo>
                    <a:pt x="149" y="1"/>
                  </a:moveTo>
                  <a:lnTo>
                    <a:pt x="1" y="38"/>
                  </a:lnTo>
                  <a:lnTo>
                    <a:pt x="112" y="371"/>
                  </a:lnTo>
                  <a:lnTo>
                    <a:pt x="1812" y="4068"/>
                  </a:lnTo>
                  <a:lnTo>
                    <a:pt x="2108" y="4068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33" name="Google Shape;20533;p69"/>
            <p:cNvSpPr/>
            <p:nvPr/>
          </p:nvSpPr>
          <p:spPr>
            <a:xfrm>
              <a:off x="5645575" y="2009000"/>
              <a:ext cx="49950" cy="102625"/>
            </a:xfrm>
            <a:custGeom>
              <a:avLst/>
              <a:gdLst/>
              <a:ahLst/>
              <a:cxnLst/>
              <a:rect l="l" t="t" r="r" b="b"/>
              <a:pathLst>
                <a:path w="1998" h="4105" extrusionOk="0">
                  <a:moveTo>
                    <a:pt x="38" y="1"/>
                  </a:moveTo>
                  <a:lnTo>
                    <a:pt x="1" y="371"/>
                  </a:lnTo>
                  <a:lnTo>
                    <a:pt x="1701" y="3957"/>
                  </a:lnTo>
                  <a:lnTo>
                    <a:pt x="1997" y="410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34" name="Google Shape;20534;p69"/>
            <p:cNvSpPr/>
            <p:nvPr/>
          </p:nvSpPr>
          <p:spPr>
            <a:xfrm>
              <a:off x="5701975" y="2002550"/>
              <a:ext cx="50850" cy="32375"/>
            </a:xfrm>
            <a:custGeom>
              <a:avLst/>
              <a:gdLst/>
              <a:ahLst/>
              <a:cxnLst/>
              <a:rect l="l" t="t" r="r" b="b"/>
              <a:pathLst>
                <a:path w="2034" h="1295" extrusionOk="0">
                  <a:moveTo>
                    <a:pt x="1923" y="0"/>
                  </a:moveTo>
                  <a:lnTo>
                    <a:pt x="0" y="1072"/>
                  </a:lnTo>
                  <a:lnTo>
                    <a:pt x="0" y="1294"/>
                  </a:lnTo>
                  <a:lnTo>
                    <a:pt x="2033" y="185"/>
                  </a:lnTo>
                  <a:lnTo>
                    <a:pt x="2033" y="74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35" name="Google Shape;20535;p69"/>
            <p:cNvSpPr/>
            <p:nvPr/>
          </p:nvSpPr>
          <p:spPr>
            <a:xfrm>
              <a:off x="5706575" y="2004400"/>
              <a:ext cx="48100" cy="32375"/>
            </a:xfrm>
            <a:custGeom>
              <a:avLst/>
              <a:gdLst/>
              <a:ahLst/>
              <a:cxnLst/>
              <a:rect l="l" t="t" r="r" b="b"/>
              <a:pathLst>
                <a:path w="1924" h="1295" extrusionOk="0">
                  <a:moveTo>
                    <a:pt x="1849" y="0"/>
                  </a:moveTo>
                  <a:lnTo>
                    <a:pt x="1" y="1072"/>
                  </a:lnTo>
                  <a:lnTo>
                    <a:pt x="1" y="1294"/>
                  </a:lnTo>
                  <a:lnTo>
                    <a:pt x="1923" y="185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36" name="Google Shape;20536;p69"/>
            <p:cNvSpPr/>
            <p:nvPr/>
          </p:nvSpPr>
          <p:spPr>
            <a:xfrm>
              <a:off x="5701050" y="1936925"/>
              <a:ext cx="42525" cy="92450"/>
            </a:xfrm>
            <a:custGeom>
              <a:avLst/>
              <a:gdLst/>
              <a:ahLst/>
              <a:cxnLst/>
              <a:rect l="l" t="t" r="r" b="b"/>
              <a:pathLst>
                <a:path w="1701" h="3698" extrusionOk="0">
                  <a:moveTo>
                    <a:pt x="1590" y="0"/>
                  </a:moveTo>
                  <a:lnTo>
                    <a:pt x="0" y="3697"/>
                  </a:lnTo>
                  <a:lnTo>
                    <a:pt x="296" y="3697"/>
                  </a:lnTo>
                  <a:lnTo>
                    <a:pt x="1627" y="407"/>
                  </a:lnTo>
                  <a:lnTo>
                    <a:pt x="1701" y="74"/>
                  </a:lnTo>
                  <a:lnTo>
                    <a:pt x="159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37" name="Google Shape;20537;p69"/>
            <p:cNvSpPr/>
            <p:nvPr/>
          </p:nvSpPr>
          <p:spPr>
            <a:xfrm>
              <a:off x="5705650" y="1938775"/>
              <a:ext cx="39775" cy="92450"/>
            </a:xfrm>
            <a:custGeom>
              <a:avLst/>
              <a:gdLst/>
              <a:ahLst/>
              <a:cxnLst/>
              <a:rect l="l" t="t" r="r" b="b"/>
              <a:pathLst>
                <a:path w="1591" h="3698" extrusionOk="0">
                  <a:moveTo>
                    <a:pt x="1517" y="0"/>
                  </a:moveTo>
                  <a:lnTo>
                    <a:pt x="1" y="3697"/>
                  </a:lnTo>
                  <a:lnTo>
                    <a:pt x="1" y="3697"/>
                  </a:lnTo>
                  <a:lnTo>
                    <a:pt x="297" y="3549"/>
                  </a:lnTo>
                  <a:lnTo>
                    <a:pt x="1591" y="370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38" name="Google Shape;20538;p69"/>
            <p:cNvSpPr/>
            <p:nvPr/>
          </p:nvSpPr>
          <p:spPr>
            <a:xfrm>
              <a:off x="5648350" y="2002550"/>
              <a:ext cx="50875" cy="32375"/>
            </a:xfrm>
            <a:custGeom>
              <a:avLst/>
              <a:gdLst/>
              <a:ahLst/>
              <a:cxnLst/>
              <a:rect l="l" t="t" r="r" b="b"/>
              <a:pathLst>
                <a:path w="2035" h="1295" extrusionOk="0">
                  <a:moveTo>
                    <a:pt x="112" y="0"/>
                  </a:moveTo>
                  <a:lnTo>
                    <a:pt x="1" y="74"/>
                  </a:lnTo>
                  <a:lnTo>
                    <a:pt x="38" y="185"/>
                  </a:lnTo>
                  <a:lnTo>
                    <a:pt x="2034" y="1294"/>
                  </a:lnTo>
                  <a:lnTo>
                    <a:pt x="2034" y="107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39" name="Google Shape;20539;p69"/>
            <p:cNvSpPr/>
            <p:nvPr/>
          </p:nvSpPr>
          <p:spPr>
            <a:xfrm>
              <a:off x="5646500" y="2004400"/>
              <a:ext cx="48100" cy="32375"/>
            </a:xfrm>
            <a:custGeom>
              <a:avLst/>
              <a:gdLst/>
              <a:ahLst/>
              <a:cxnLst/>
              <a:rect l="l" t="t" r="r" b="b"/>
              <a:pathLst>
                <a:path w="1924" h="1295" extrusionOk="0">
                  <a:moveTo>
                    <a:pt x="75" y="0"/>
                  </a:moveTo>
                  <a:lnTo>
                    <a:pt x="1" y="185"/>
                  </a:lnTo>
                  <a:lnTo>
                    <a:pt x="1923" y="1294"/>
                  </a:lnTo>
                  <a:lnTo>
                    <a:pt x="1923" y="107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40" name="Google Shape;20540;p69"/>
            <p:cNvSpPr/>
            <p:nvPr/>
          </p:nvSpPr>
          <p:spPr>
            <a:xfrm>
              <a:off x="5658525" y="1936925"/>
              <a:ext cx="42550" cy="92450"/>
            </a:xfrm>
            <a:custGeom>
              <a:avLst/>
              <a:gdLst/>
              <a:ahLst/>
              <a:cxnLst/>
              <a:rect l="l" t="t" r="r" b="b"/>
              <a:pathLst>
                <a:path w="1702" h="3698" extrusionOk="0">
                  <a:moveTo>
                    <a:pt x="148" y="0"/>
                  </a:moveTo>
                  <a:lnTo>
                    <a:pt x="0" y="74"/>
                  </a:lnTo>
                  <a:lnTo>
                    <a:pt x="37" y="407"/>
                  </a:lnTo>
                  <a:lnTo>
                    <a:pt x="1442" y="3697"/>
                  </a:lnTo>
                  <a:lnTo>
                    <a:pt x="1701" y="369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41" name="Google Shape;20541;p69"/>
            <p:cNvSpPr/>
            <p:nvPr/>
          </p:nvSpPr>
          <p:spPr>
            <a:xfrm>
              <a:off x="5657600" y="1938775"/>
              <a:ext cx="38850" cy="92450"/>
            </a:xfrm>
            <a:custGeom>
              <a:avLst/>
              <a:gdLst/>
              <a:ahLst/>
              <a:cxnLst/>
              <a:rect l="l" t="t" r="r" b="b"/>
              <a:pathLst>
                <a:path w="1554" h="3698" extrusionOk="0">
                  <a:moveTo>
                    <a:pt x="37" y="0"/>
                  </a:moveTo>
                  <a:lnTo>
                    <a:pt x="0" y="370"/>
                  </a:lnTo>
                  <a:lnTo>
                    <a:pt x="1294" y="3549"/>
                  </a:lnTo>
                  <a:lnTo>
                    <a:pt x="1553" y="369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42" name="Google Shape;20542;p69"/>
            <p:cNvSpPr/>
            <p:nvPr/>
          </p:nvSpPr>
          <p:spPr>
            <a:xfrm>
              <a:off x="5649275" y="1919350"/>
              <a:ext cx="102625" cy="37925"/>
            </a:xfrm>
            <a:custGeom>
              <a:avLst/>
              <a:gdLst/>
              <a:ahLst/>
              <a:cxnLst/>
              <a:rect l="l" t="t" r="r" b="b"/>
              <a:pathLst>
                <a:path w="4105" h="1517" extrusionOk="0">
                  <a:moveTo>
                    <a:pt x="1" y="1"/>
                  </a:moveTo>
                  <a:lnTo>
                    <a:pt x="2071" y="1517"/>
                  </a:lnTo>
                  <a:lnTo>
                    <a:pt x="4104" y="296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43" name="Google Shape;20543;p69"/>
            <p:cNvSpPr/>
            <p:nvPr/>
          </p:nvSpPr>
          <p:spPr>
            <a:xfrm>
              <a:off x="5649275" y="1919350"/>
              <a:ext cx="51800" cy="37925"/>
            </a:xfrm>
            <a:custGeom>
              <a:avLst/>
              <a:gdLst/>
              <a:ahLst/>
              <a:cxnLst/>
              <a:rect l="l" t="t" r="r" b="b"/>
              <a:pathLst>
                <a:path w="2072" h="1517" extrusionOk="0">
                  <a:moveTo>
                    <a:pt x="1" y="1"/>
                  </a:moveTo>
                  <a:lnTo>
                    <a:pt x="1" y="296"/>
                  </a:lnTo>
                  <a:lnTo>
                    <a:pt x="2071" y="1517"/>
                  </a:lnTo>
                  <a:lnTo>
                    <a:pt x="2071" y="11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44" name="Google Shape;20544;p69"/>
            <p:cNvSpPr/>
            <p:nvPr/>
          </p:nvSpPr>
          <p:spPr>
            <a:xfrm>
              <a:off x="5649275" y="1888850"/>
              <a:ext cx="102625" cy="59175"/>
            </a:xfrm>
            <a:custGeom>
              <a:avLst/>
              <a:gdLst/>
              <a:ahLst/>
              <a:cxnLst/>
              <a:rect l="l" t="t" r="r" b="b"/>
              <a:pathLst>
                <a:path w="4105" h="2367" extrusionOk="0">
                  <a:moveTo>
                    <a:pt x="2071" y="1"/>
                  </a:moveTo>
                  <a:lnTo>
                    <a:pt x="1" y="1221"/>
                  </a:lnTo>
                  <a:lnTo>
                    <a:pt x="2071" y="2367"/>
                  </a:lnTo>
                  <a:lnTo>
                    <a:pt x="4104" y="1221"/>
                  </a:lnTo>
                  <a:lnTo>
                    <a:pt x="2071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45" name="Google Shape;20545;p69"/>
            <p:cNvSpPr/>
            <p:nvPr/>
          </p:nvSpPr>
          <p:spPr>
            <a:xfrm>
              <a:off x="5665000" y="1899950"/>
              <a:ext cx="71175" cy="38850"/>
            </a:xfrm>
            <a:custGeom>
              <a:avLst/>
              <a:gdLst/>
              <a:ahLst/>
              <a:cxnLst/>
              <a:rect l="l" t="t" r="r" b="b"/>
              <a:pathLst>
                <a:path w="2847" h="1554" extrusionOk="0">
                  <a:moveTo>
                    <a:pt x="0" y="0"/>
                  </a:moveTo>
                  <a:lnTo>
                    <a:pt x="1442" y="1553"/>
                  </a:lnTo>
                  <a:lnTo>
                    <a:pt x="2847" y="740"/>
                  </a:lnTo>
                  <a:lnTo>
                    <a:pt x="2847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46" name="Google Shape;20546;p69"/>
            <p:cNvSpPr/>
            <p:nvPr/>
          </p:nvSpPr>
          <p:spPr>
            <a:xfrm>
              <a:off x="5665000" y="1899950"/>
              <a:ext cx="36075" cy="38850"/>
            </a:xfrm>
            <a:custGeom>
              <a:avLst/>
              <a:gdLst/>
              <a:ahLst/>
              <a:cxnLst/>
              <a:rect l="l" t="t" r="r" b="b"/>
              <a:pathLst>
                <a:path w="1443" h="1554" extrusionOk="0">
                  <a:moveTo>
                    <a:pt x="0" y="0"/>
                  </a:moveTo>
                  <a:lnTo>
                    <a:pt x="0" y="740"/>
                  </a:lnTo>
                  <a:lnTo>
                    <a:pt x="1442" y="1553"/>
                  </a:lnTo>
                  <a:lnTo>
                    <a:pt x="1442" y="7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47" name="Google Shape;20547;p69"/>
            <p:cNvSpPr/>
            <p:nvPr/>
          </p:nvSpPr>
          <p:spPr>
            <a:xfrm>
              <a:off x="5665000" y="1878700"/>
              <a:ext cx="71175" cy="40675"/>
            </a:xfrm>
            <a:custGeom>
              <a:avLst/>
              <a:gdLst/>
              <a:ahLst/>
              <a:cxnLst/>
              <a:rect l="l" t="t" r="r" b="b"/>
              <a:pathLst>
                <a:path w="2847" h="1627" extrusionOk="0">
                  <a:moveTo>
                    <a:pt x="1442" y="0"/>
                  </a:moveTo>
                  <a:lnTo>
                    <a:pt x="0" y="850"/>
                  </a:lnTo>
                  <a:lnTo>
                    <a:pt x="1442" y="1627"/>
                  </a:lnTo>
                  <a:lnTo>
                    <a:pt x="2847" y="850"/>
                  </a:lnTo>
                  <a:lnTo>
                    <a:pt x="1442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48" name="Google Shape;20548;p69"/>
            <p:cNvSpPr/>
            <p:nvPr/>
          </p:nvSpPr>
          <p:spPr>
            <a:xfrm>
              <a:off x="5701050" y="1926750"/>
              <a:ext cx="73025" cy="190425"/>
            </a:xfrm>
            <a:custGeom>
              <a:avLst/>
              <a:gdLst/>
              <a:ahLst/>
              <a:cxnLst/>
              <a:rect l="l" t="t" r="r" b="b"/>
              <a:pathLst>
                <a:path w="2921" h="7617" extrusionOk="0">
                  <a:moveTo>
                    <a:pt x="2033" y="0"/>
                  </a:moveTo>
                  <a:lnTo>
                    <a:pt x="0" y="1221"/>
                  </a:lnTo>
                  <a:lnTo>
                    <a:pt x="0" y="7616"/>
                  </a:lnTo>
                  <a:lnTo>
                    <a:pt x="296" y="7469"/>
                  </a:lnTo>
                  <a:lnTo>
                    <a:pt x="222" y="1405"/>
                  </a:lnTo>
                  <a:lnTo>
                    <a:pt x="1775" y="592"/>
                  </a:lnTo>
                  <a:lnTo>
                    <a:pt x="2588" y="6138"/>
                  </a:lnTo>
                  <a:lnTo>
                    <a:pt x="2921" y="5953"/>
                  </a:lnTo>
                  <a:lnTo>
                    <a:pt x="203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49" name="Google Shape;20549;p69"/>
            <p:cNvSpPr/>
            <p:nvPr/>
          </p:nvSpPr>
          <p:spPr>
            <a:xfrm>
              <a:off x="5627100" y="1926750"/>
              <a:ext cx="73975" cy="190425"/>
            </a:xfrm>
            <a:custGeom>
              <a:avLst/>
              <a:gdLst/>
              <a:ahLst/>
              <a:cxnLst/>
              <a:rect l="l" t="t" r="r" b="b"/>
              <a:pathLst>
                <a:path w="2959" h="7617" extrusionOk="0">
                  <a:moveTo>
                    <a:pt x="888" y="0"/>
                  </a:moveTo>
                  <a:lnTo>
                    <a:pt x="0" y="5953"/>
                  </a:lnTo>
                  <a:lnTo>
                    <a:pt x="333" y="6138"/>
                  </a:lnTo>
                  <a:lnTo>
                    <a:pt x="1147" y="592"/>
                  </a:lnTo>
                  <a:lnTo>
                    <a:pt x="2699" y="1405"/>
                  </a:lnTo>
                  <a:lnTo>
                    <a:pt x="2699" y="7469"/>
                  </a:lnTo>
                  <a:lnTo>
                    <a:pt x="2958" y="7616"/>
                  </a:lnTo>
                  <a:lnTo>
                    <a:pt x="2958" y="1221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50" name="Google Shape;20550;p69"/>
            <p:cNvSpPr/>
            <p:nvPr/>
          </p:nvSpPr>
          <p:spPr>
            <a:xfrm>
              <a:off x="5691800" y="1863900"/>
              <a:ext cx="18500" cy="40925"/>
            </a:xfrm>
            <a:custGeom>
              <a:avLst/>
              <a:gdLst/>
              <a:ahLst/>
              <a:cxnLst/>
              <a:rect l="l" t="t" r="r" b="b"/>
              <a:pathLst>
                <a:path w="740" h="1637" extrusionOk="0">
                  <a:moveTo>
                    <a:pt x="0" y="0"/>
                  </a:moveTo>
                  <a:lnTo>
                    <a:pt x="0" y="1442"/>
                  </a:lnTo>
                  <a:cubicBezTo>
                    <a:pt x="0" y="1479"/>
                    <a:pt x="37" y="1516"/>
                    <a:pt x="74" y="1553"/>
                  </a:cubicBezTo>
                  <a:cubicBezTo>
                    <a:pt x="148" y="1609"/>
                    <a:pt x="250" y="1636"/>
                    <a:pt x="347" y="1636"/>
                  </a:cubicBezTo>
                  <a:cubicBezTo>
                    <a:pt x="444" y="1636"/>
                    <a:pt x="536" y="1609"/>
                    <a:pt x="592" y="1553"/>
                  </a:cubicBezTo>
                  <a:cubicBezTo>
                    <a:pt x="703" y="1516"/>
                    <a:pt x="740" y="1479"/>
                    <a:pt x="740" y="1442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51" name="Google Shape;20551;p69"/>
            <p:cNvSpPr/>
            <p:nvPr/>
          </p:nvSpPr>
          <p:spPr>
            <a:xfrm>
              <a:off x="5690875" y="1858825"/>
              <a:ext cx="19425" cy="10175"/>
            </a:xfrm>
            <a:custGeom>
              <a:avLst/>
              <a:gdLst/>
              <a:ahLst/>
              <a:cxnLst/>
              <a:rect l="l" t="t" r="r" b="b"/>
              <a:pathLst>
                <a:path w="777" h="407" extrusionOk="0">
                  <a:moveTo>
                    <a:pt x="384" y="0"/>
                  </a:moveTo>
                  <a:cubicBezTo>
                    <a:pt x="287" y="0"/>
                    <a:pt x="185" y="19"/>
                    <a:pt x="111" y="56"/>
                  </a:cubicBezTo>
                  <a:cubicBezTo>
                    <a:pt x="0" y="93"/>
                    <a:pt x="0" y="240"/>
                    <a:pt x="111" y="351"/>
                  </a:cubicBezTo>
                  <a:cubicBezTo>
                    <a:pt x="185" y="388"/>
                    <a:pt x="287" y="407"/>
                    <a:pt x="384" y="407"/>
                  </a:cubicBezTo>
                  <a:cubicBezTo>
                    <a:pt x="481" y="407"/>
                    <a:pt x="573" y="388"/>
                    <a:pt x="629" y="351"/>
                  </a:cubicBezTo>
                  <a:cubicBezTo>
                    <a:pt x="777" y="240"/>
                    <a:pt x="777" y="93"/>
                    <a:pt x="629" y="56"/>
                  </a:cubicBezTo>
                  <a:cubicBezTo>
                    <a:pt x="573" y="19"/>
                    <a:pt x="481" y="0"/>
                    <a:pt x="384" y="0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52" name="Google Shape;20552;p69"/>
            <p:cNvSpPr/>
            <p:nvPr/>
          </p:nvSpPr>
          <p:spPr>
            <a:xfrm>
              <a:off x="5690875" y="1857200"/>
              <a:ext cx="18500" cy="10650"/>
            </a:xfrm>
            <a:custGeom>
              <a:avLst/>
              <a:gdLst/>
              <a:ahLst/>
              <a:cxnLst/>
              <a:rect l="l" t="t" r="r" b="b"/>
              <a:pathLst>
                <a:path w="740" h="426" extrusionOk="0">
                  <a:moveTo>
                    <a:pt x="356" y="0"/>
                  </a:moveTo>
                  <a:cubicBezTo>
                    <a:pt x="278" y="0"/>
                    <a:pt x="204" y="28"/>
                    <a:pt x="148" y="84"/>
                  </a:cubicBezTo>
                  <a:cubicBezTo>
                    <a:pt x="0" y="158"/>
                    <a:pt x="0" y="268"/>
                    <a:pt x="148" y="342"/>
                  </a:cubicBezTo>
                  <a:cubicBezTo>
                    <a:pt x="204" y="398"/>
                    <a:pt x="278" y="426"/>
                    <a:pt x="356" y="426"/>
                  </a:cubicBezTo>
                  <a:cubicBezTo>
                    <a:pt x="435" y="426"/>
                    <a:pt x="518" y="398"/>
                    <a:pt x="592" y="342"/>
                  </a:cubicBezTo>
                  <a:cubicBezTo>
                    <a:pt x="740" y="305"/>
                    <a:pt x="740" y="158"/>
                    <a:pt x="592" y="84"/>
                  </a:cubicBezTo>
                  <a:cubicBezTo>
                    <a:pt x="518" y="28"/>
                    <a:pt x="435" y="0"/>
                    <a:pt x="356" y="0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53" name="Google Shape;20553;p69"/>
            <p:cNvSpPr/>
            <p:nvPr/>
          </p:nvSpPr>
          <p:spPr>
            <a:xfrm>
              <a:off x="5691800" y="1841875"/>
              <a:ext cx="64725" cy="26675"/>
            </a:xfrm>
            <a:custGeom>
              <a:avLst/>
              <a:gdLst/>
              <a:ahLst/>
              <a:cxnLst/>
              <a:rect l="l" t="t" r="r" b="b"/>
              <a:pathLst>
                <a:path w="2589" h="1067" extrusionOk="0">
                  <a:moveTo>
                    <a:pt x="1227" y="0"/>
                  </a:moveTo>
                  <a:cubicBezTo>
                    <a:pt x="598" y="0"/>
                    <a:pt x="37" y="196"/>
                    <a:pt x="37" y="881"/>
                  </a:cubicBezTo>
                  <a:cubicBezTo>
                    <a:pt x="37" y="918"/>
                    <a:pt x="0" y="1029"/>
                    <a:pt x="370" y="1066"/>
                  </a:cubicBezTo>
                  <a:cubicBezTo>
                    <a:pt x="1294" y="1066"/>
                    <a:pt x="1442" y="438"/>
                    <a:pt x="2588" y="216"/>
                  </a:cubicBezTo>
                  <a:cubicBezTo>
                    <a:pt x="2248" y="119"/>
                    <a:pt x="1717" y="0"/>
                    <a:pt x="1227" y="0"/>
                  </a:cubicBez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54" name="Google Shape;20554;p69"/>
            <p:cNvSpPr/>
            <p:nvPr/>
          </p:nvSpPr>
          <p:spPr>
            <a:xfrm>
              <a:off x="5691800" y="1846425"/>
              <a:ext cx="49000" cy="22125"/>
            </a:xfrm>
            <a:custGeom>
              <a:avLst/>
              <a:gdLst/>
              <a:ahLst/>
              <a:cxnLst/>
              <a:rect l="l" t="t" r="r" b="b"/>
              <a:pathLst>
                <a:path w="1960" h="885" extrusionOk="0">
                  <a:moveTo>
                    <a:pt x="1155" y="1"/>
                  </a:moveTo>
                  <a:cubicBezTo>
                    <a:pt x="613" y="1"/>
                    <a:pt x="163" y="222"/>
                    <a:pt x="37" y="699"/>
                  </a:cubicBezTo>
                  <a:cubicBezTo>
                    <a:pt x="37" y="736"/>
                    <a:pt x="0" y="847"/>
                    <a:pt x="370" y="884"/>
                  </a:cubicBezTo>
                  <a:cubicBezTo>
                    <a:pt x="1036" y="847"/>
                    <a:pt x="777" y="367"/>
                    <a:pt x="1960" y="145"/>
                  </a:cubicBezTo>
                  <a:cubicBezTo>
                    <a:pt x="1687" y="50"/>
                    <a:pt x="1411" y="1"/>
                    <a:pt x="1155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55" name="Google Shape;20555;p69"/>
            <p:cNvSpPr/>
            <p:nvPr/>
          </p:nvSpPr>
          <p:spPr>
            <a:xfrm>
              <a:off x="5691800" y="1849875"/>
              <a:ext cx="35150" cy="18675"/>
            </a:xfrm>
            <a:custGeom>
              <a:avLst/>
              <a:gdLst/>
              <a:ahLst/>
              <a:cxnLst/>
              <a:rect l="l" t="t" r="r" b="b"/>
              <a:pathLst>
                <a:path w="1406" h="747" extrusionOk="0">
                  <a:moveTo>
                    <a:pt x="1013" y="0"/>
                  </a:moveTo>
                  <a:cubicBezTo>
                    <a:pt x="424" y="0"/>
                    <a:pt x="192" y="345"/>
                    <a:pt x="37" y="561"/>
                  </a:cubicBezTo>
                  <a:cubicBezTo>
                    <a:pt x="37" y="598"/>
                    <a:pt x="0" y="709"/>
                    <a:pt x="370" y="746"/>
                  </a:cubicBezTo>
                  <a:cubicBezTo>
                    <a:pt x="851" y="635"/>
                    <a:pt x="629" y="192"/>
                    <a:pt x="1405" y="44"/>
                  </a:cubicBezTo>
                  <a:cubicBezTo>
                    <a:pt x="1259" y="13"/>
                    <a:pt x="1129" y="0"/>
                    <a:pt x="1013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56" name="Google Shape;20556;p69"/>
            <p:cNvSpPr/>
            <p:nvPr/>
          </p:nvSpPr>
          <p:spPr>
            <a:xfrm>
              <a:off x="5609525" y="2409225"/>
              <a:ext cx="277325" cy="110000"/>
            </a:xfrm>
            <a:custGeom>
              <a:avLst/>
              <a:gdLst/>
              <a:ahLst/>
              <a:cxnLst/>
              <a:rect l="l" t="t" r="r" b="b"/>
              <a:pathLst>
                <a:path w="11093" h="4400" extrusionOk="0">
                  <a:moveTo>
                    <a:pt x="11092" y="0"/>
                  </a:moveTo>
                  <a:lnTo>
                    <a:pt x="1" y="1923"/>
                  </a:lnTo>
                  <a:lnTo>
                    <a:pt x="3846" y="4400"/>
                  </a:lnTo>
                  <a:lnTo>
                    <a:pt x="11092" y="185"/>
                  </a:lnTo>
                  <a:lnTo>
                    <a:pt x="11092" y="0"/>
                  </a:ln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57" name="Google Shape;20557;p69"/>
            <p:cNvSpPr/>
            <p:nvPr/>
          </p:nvSpPr>
          <p:spPr>
            <a:xfrm>
              <a:off x="5609525" y="2457275"/>
              <a:ext cx="96150" cy="61950"/>
            </a:xfrm>
            <a:custGeom>
              <a:avLst/>
              <a:gdLst/>
              <a:ahLst/>
              <a:cxnLst/>
              <a:rect l="l" t="t" r="r" b="b"/>
              <a:pathLst>
                <a:path w="3846" h="2478" extrusionOk="0">
                  <a:moveTo>
                    <a:pt x="1" y="1"/>
                  </a:moveTo>
                  <a:lnTo>
                    <a:pt x="1" y="186"/>
                  </a:lnTo>
                  <a:lnTo>
                    <a:pt x="3846" y="2478"/>
                  </a:lnTo>
                  <a:lnTo>
                    <a:pt x="3846" y="22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58" name="Google Shape;20558;p69"/>
            <p:cNvSpPr/>
            <p:nvPr/>
          </p:nvSpPr>
          <p:spPr>
            <a:xfrm>
              <a:off x="5609525" y="2352825"/>
              <a:ext cx="277325" cy="159925"/>
            </a:xfrm>
            <a:custGeom>
              <a:avLst/>
              <a:gdLst/>
              <a:ahLst/>
              <a:cxnLst/>
              <a:rect l="l" t="t" r="r" b="b"/>
              <a:pathLst>
                <a:path w="11093" h="6397" extrusionOk="0">
                  <a:moveTo>
                    <a:pt x="7210" y="1"/>
                  </a:moveTo>
                  <a:lnTo>
                    <a:pt x="1" y="4179"/>
                  </a:lnTo>
                  <a:lnTo>
                    <a:pt x="3846" y="6397"/>
                  </a:lnTo>
                  <a:lnTo>
                    <a:pt x="11092" y="2256"/>
                  </a:lnTo>
                  <a:lnTo>
                    <a:pt x="7210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59" name="Google Shape;20559;p69"/>
            <p:cNvSpPr/>
            <p:nvPr/>
          </p:nvSpPr>
          <p:spPr>
            <a:xfrm>
              <a:off x="5733400" y="2372250"/>
              <a:ext cx="118325" cy="69350"/>
            </a:xfrm>
            <a:custGeom>
              <a:avLst/>
              <a:gdLst/>
              <a:ahLst/>
              <a:cxnLst/>
              <a:rect l="l" t="t" r="r" b="b"/>
              <a:pathLst>
                <a:path w="4733" h="2774" extrusionOk="0">
                  <a:moveTo>
                    <a:pt x="2366" y="0"/>
                  </a:moveTo>
                  <a:cubicBezTo>
                    <a:pt x="1738" y="0"/>
                    <a:pt x="1146" y="148"/>
                    <a:pt x="703" y="407"/>
                  </a:cubicBezTo>
                  <a:cubicBezTo>
                    <a:pt x="222" y="703"/>
                    <a:pt x="0" y="999"/>
                    <a:pt x="0" y="1368"/>
                  </a:cubicBezTo>
                  <a:cubicBezTo>
                    <a:pt x="0" y="1701"/>
                    <a:pt x="185" y="2034"/>
                    <a:pt x="592" y="2293"/>
                  </a:cubicBezTo>
                  <a:lnTo>
                    <a:pt x="555" y="2367"/>
                  </a:lnTo>
                  <a:cubicBezTo>
                    <a:pt x="555" y="2403"/>
                    <a:pt x="555" y="2403"/>
                    <a:pt x="592" y="2403"/>
                  </a:cubicBezTo>
                  <a:lnTo>
                    <a:pt x="776" y="2403"/>
                  </a:lnTo>
                  <a:cubicBezTo>
                    <a:pt x="1183" y="2625"/>
                    <a:pt x="1738" y="2773"/>
                    <a:pt x="2366" y="2773"/>
                  </a:cubicBezTo>
                  <a:cubicBezTo>
                    <a:pt x="2958" y="2773"/>
                    <a:pt x="3549" y="2625"/>
                    <a:pt x="4030" y="2367"/>
                  </a:cubicBezTo>
                  <a:cubicBezTo>
                    <a:pt x="4474" y="2071"/>
                    <a:pt x="4695" y="1738"/>
                    <a:pt x="4695" y="1368"/>
                  </a:cubicBezTo>
                  <a:cubicBezTo>
                    <a:pt x="4732" y="999"/>
                    <a:pt x="4474" y="703"/>
                    <a:pt x="4030" y="407"/>
                  </a:cubicBezTo>
                  <a:cubicBezTo>
                    <a:pt x="3549" y="148"/>
                    <a:pt x="2995" y="0"/>
                    <a:pt x="23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60" name="Google Shape;20560;p69"/>
            <p:cNvSpPr/>
            <p:nvPr/>
          </p:nvSpPr>
          <p:spPr>
            <a:xfrm>
              <a:off x="5736150" y="2405525"/>
              <a:ext cx="113725" cy="34900"/>
            </a:xfrm>
            <a:custGeom>
              <a:avLst/>
              <a:gdLst/>
              <a:ahLst/>
              <a:cxnLst/>
              <a:rect l="l" t="t" r="r" b="b"/>
              <a:pathLst>
                <a:path w="4549" h="1396" extrusionOk="0">
                  <a:moveTo>
                    <a:pt x="1" y="0"/>
                  </a:moveTo>
                  <a:lnTo>
                    <a:pt x="1" y="111"/>
                  </a:lnTo>
                  <a:cubicBezTo>
                    <a:pt x="1" y="407"/>
                    <a:pt x="223" y="777"/>
                    <a:pt x="666" y="1036"/>
                  </a:cubicBezTo>
                  <a:cubicBezTo>
                    <a:pt x="1110" y="1276"/>
                    <a:pt x="1702" y="1396"/>
                    <a:pt x="2293" y="1396"/>
                  </a:cubicBezTo>
                  <a:cubicBezTo>
                    <a:pt x="2885" y="1396"/>
                    <a:pt x="3476" y="1276"/>
                    <a:pt x="3920" y="1036"/>
                  </a:cubicBezTo>
                  <a:cubicBezTo>
                    <a:pt x="4327" y="740"/>
                    <a:pt x="4548" y="407"/>
                    <a:pt x="4548" y="111"/>
                  </a:cubicBezTo>
                  <a:lnTo>
                    <a:pt x="454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61" name="Google Shape;20561;p69"/>
            <p:cNvSpPr/>
            <p:nvPr/>
          </p:nvSpPr>
          <p:spPr>
            <a:xfrm>
              <a:off x="5731550" y="2372700"/>
              <a:ext cx="124800" cy="65650"/>
            </a:xfrm>
            <a:custGeom>
              <a:avLst/>
              <a:gdLst/>
              <a:ahLst/>
              <a:cxnLst/>
              <a:rect l="l" t="t" r="r" b="b"/>
              <a:pathLst>
                <a:path w="4992" h="2626" extrusionOk="0">
                  <a:moveTo>
                    <a:pt x="2477" y="1"/>
                  </a:moveTo>
                  <a:cubicBezTo>
                    <a:pt x="1886" y="1"/>
                    <a:pt x="1294" y="130"/>
                    <a:pt x="850" y="389"/>
                  </a:cubicBezTo>
                  <a:cubicBezTo>
                    <a:pt x="0" y="907"/>
                    <a:pt x="0" y="1720"/>
                    <a:pt x="850" y="2238"/>
                  </a:cubicBezTo>
                  <a:cubicBezTo>
                    <a:pt x="1294" y="2496"/>
                    <a:pt x="1886" y="2626"/>
                    <a:pt x="2477" y="2626"/>
                  </a:cubicBezTo>
                  <a:cubicBezTo>
                    <a:pt x="3069" y="2626"/>
                    <a:pt x="3660" y="2496"/>
                    <a:pt x="4104" y="2238"/>
                  </a:cubicBezTo>
                  <a:cubicBezTo>
                    <a:pt x="4991" y="1683"/>
                    <a:pt x="4991" y="870"/>
                    <a:pt x="4104" y="389"/>
                  </a:cubicBezTo>
                  <a:cubicBezTo>
                    <a:pt x="3660" y="130"/>
                    <a:pt x="3069" y="1"/>
                    <a:pt x="2477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62" name="Google Shape;20562;p69"/>
            <p:cNvSpPr/>
            <p:nvPr/>
          </p:nvSpPr>
          <p:spPr>
            <a:xfrm>
              <a:off x="5738925" y="2336200"/>
              <a:ext cx="108175" cy="98450"/>
            </a:xfrm>
            <a:custGeom>
              <a:avLst/>
              <a:gdLst/>
              <a:ahLst/>
              <a:cxnLst/>
              <a:rect l="l" t="t" r="r" b="b"/>
              <a:pathLst>
                <a:path w="4327" h="3938" extrusionOk="0">
                  <a:moveTo>
                    <a:pt x="1" y="1"/>
                  </a:moveTo>
                  <a:lnTo>
                    <a:pt x="1" y="2699"/>
                  </a:lnTo>
                  <a:cubicBezTo>
                    <a:pt x="1" y="2995"/>
                    <a:pt x="260" y="3328"/>
                    <a:pt x="666" y="3550"/>
                  </a:cubicBezTo>
                  <a:cubicBezTo>
                    <a:pt x="1073" y="3809"/>
                    <a:pt x="1628" y="3938"/>
                    <a:pt x="2182" y="3938"/>
                  </a:cubicBezTo>
                  <a:cubicBezTo>
                    <a:pt x="2737" y="3938"/>
                    <a:pt x="3291" y="3809"/>
                    <a:pt x="3698" y="3550"/>
                  </a:cubicBezTo>
                  <a:cubicBezTo>
                    <a:pt x="4142" y="3328"/>
                    <a:pt x="4326" y="2995"/>
                    <a:pt x="4326" y="2699"/>
                  </a:cubicBezTo>
                  <a:lnTo>
                    <a:pt x="432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63" name="Google Shape;20563;p69"/>
            <p:cNvSpPr/>
            <p:nvPr/>
          </p:nvSpPr>
          <p:spPr>
            <a:xfrm>
              <a:off x="5734325" y="2305000"/>
              <a:ext cx="118325" cy="63125"/>
            </a:xfrm>
            <a:custGeom>
              <a:avLst/>
              <a:gdLst/>
              <a:ahLst/>
              <a:cxnLst/>
              <a:rect l="l" t="t" r="r" b="b"/>
              <a:pathLst>
                <a:path w="4733" h="2525" extrusionOk="0">
                  <a:moveTo>
                    <a:pt x="2366" y="1"/>
                  </a:moveTo>
                  <a:cubicBezTo>
                    <a:pt x="1812" y="1"/>
                    <a:pt x="1257" y="121"/>
                    <a:pt x="850" y="361"/>
                  </a:cubicBezTo>
                  <a:cubicBezTo>
                    <a:pt x="0" y="842"/>
                    <a:pt x="0" y="1618"/>
                    <a:pt x="850" y="2136"/>
                  </a:cubicBezTo>
                  <a:cubicBezTo>
                    <a:pt x="1257" y="2395"/>
                    <a:pt x="1812" y="2524"/>
                    <a:pt x="2366" y="2524"/>
                  </a:cubicBezTo>
                  <a:cubicBezTo>
                    <a:pt x="2921" y="2524"/>
                    <a:pt x="3475" y="2395"/>
                    <a:pt x="3882" y="2136"/>
                  </a:cubicBezTo>
                  <a:cubicBezTo>
                    <a:pt x="4732" y="1655"/>
                    <a:pt x="4732" y="879"/>
                    <a:pt x="3882" y="361"/>
                  </a:cubicBezTo>
                  <a:cubicBezTo>
                    <a:pt x="3475" y="121"/>
                    <a:pt x="2921" y="1"/>
                    <a:pt x="2366" y="1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64" name="Google Shape;20564;p69"/>
            <p:cNvSpPr/>
            <p:nvPr/>
          </p:nvSpPr>
          <p:spPr>
            <a:xfrm>
              <a:off x="5745400" y="2310100"/>
              <a:ext cx="95225" cy="27050"/>
            </a:xfrm>
            <a:custGeom>
              <a:avLst/>
              <a:gdLst/>
              <a:ahLst/>
              <a:cxnLst/>
              <a:rect l="l" t="t" r="r" b="b"/>
              <a:pathLst>
                <a:path w="3809" h="1082" extrusionOk="0">
                  <a:moveTo>
                    <a:pt x="1886" y="0"/>
                  </a:moveTo>
                  <a:cubicBezTo>
                    <a:pt x="1406" y="0"/>
                    <a:pt x="925" y="102"/>
                    <a:pt x="555" y="305"/>
                  </a:cubicBezTo>
                  <a:cubicBezTo>
                    <a:pt x="186" y="490"/>
                    <a:pt x="1" y="822"/>
                    <a:pt x="1" y="1081"/>
                  </a:cubicBezTo>
                  <a:lnTo>
                    <a:pt x="1" y="1081"/>
                  </a:lnTo>
                  <a:cubicBezTo>
                    <a:pt x="1" y="822"/>
                    <a:pt x="186" y="527"/>
                    <a:pt x="555" y="342"/>
                  </a:cubicBezTo>
                  <a:cubicBezTo>
                    <a:pt x="925" y="139"/>
                    <a:pt x="1406" y="37"/>
                    <a:pt x="1886" y="37"/>
                  </a:cubicBezTo>
                  <a:cubicBezTo>
                    <a:pt x="2367" y="37"/>
                    <a:pt x="2847" y="139"/>
                    <a:pt x="3217" y="342"/>
                  </a:cubicBezTo>
                  <a:cubicBezTo>
                    <a:pt x="3587" y="601"/>
                    <a:pt x="3772" y="823"/>
                    <a:pt x="3772" y="1081"/>
                  </a:cubicBezTo>
                  <a:cubicBezTo>
                    <a:pt x="3809" y="823"/>
                    <a:pt x="3624" y="490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65" name="Google Shape;20565;p69"/>
            <p:cNvSpPr/>
            <p:nvPr/>
          </p:nvSpPr>
          <p:spPr>
            <a:xfrm>
              <a:off x="5745400" y="2311025"/>
              <a:ext cx="94300" cy="52925"/>
            </a:xfrm>
            <a:custGeom>
              <a:avLst/>
              <a:gdLst/>
              <a:ahLst/>
              <a:cxnLst/>
              <a:rect l="l" t="t" r="r" b="b"/>
              <a:pathLst>
                <a:path w="3772" h="2117" extrusionOk="0">
                  <a:moveTo>
                    <a:pt x="1886" y="0"/>
                  </a:moveTo>
                  <a:cubicBezTo>
                    <a:pt x="1406" y="0"/>
                    <a:pt x="925" y="102"/>
                    <a:pt x="555" y="305"/>
                  </a:cubicBezTo>
                  <a:cubicBezTo>
                    <a:pt x="186" y="564"/>
                    <a:pt x="1" y="786"/>
                    <a:pt x="1" y="1044"/>
                  </a:cubicBezTo>
                  <a:cubicBezTo>
                    <a:pt x="1" y="1340"/>
                    <a:pt x="186" y="1599"/>
                    <a:pt x="555" y="1784"/>
                  </a:cubicBezTo>
                  <a:cubicBezTo>
                    <a:pt x="925" y="2006"/>
                    <a:pt x="1406" y="2117"/>
                    <a:pt x="1886" y="2117"/>
                  </a:cubicBezTo>
                  <a:cubicBezTo>
                    <a:pt x="2367" y="2117"/>
                    <a:pt x="2847" y="2006"/>
                    <a:pt x="3217" y="1784"/>
                  </a:cubicBezTo>
                  <a:cubicBezTo>
                    <a:pt x="3587" y="1562"/>
                    <a:pt x="3772" y="1340"/>
                    <a:pt x="3772" y="1044"/>
                  </a:cubicBezTo>
                  <a:cubicBezTo>
                    <a:pt x="3772" y="786"/>
                    <a:pt x="3587" y="564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66" name="Google Shape;20566;p69"/>
            <p:cNvSpPr/>
            <p:nvPr/>
          </p:nvSpPr>
          <p:spPr>
            <a:xfrm>
              <a:off x="5835050" y="2355600"/>
              <a:ext cx="25" cy="69350"/>
            </a:xfrm>
            <a:custGeom>
              <a:avLst/>
              <a:gdLst/>
              <a:ahLst/>
              <a:cxnLst/>
              <a:rect l="l" t="t" r="r" b="b"/>
              <a:pathLst>
                <a:path w="1" h="2774" extrusionOk="0">
                  <a:moveTo>
                    <a:pt x="1" y="2774"/>
                  </a:moveTo>
                  <a:lnTo>
                    <a:pt x="1" y="2774"/>
                  </a:lnTo>
                  <a:lnTo>
                    <a:pt x="1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67" name="Google Shape;20567;p69"/>
            <p:cNvSpPr/>
            <p:nvPr/>
          </p:nvSpPr>
          <p:spPr>
            <a:xfrm>
              <a:off x="5833200" y="235467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1" y="1"/>
                  </a:moveTo>
                  <a:lnTo>
                    <a:pt x="1" y="38"/>
                  </a:lnTo>
                  <a:lnTo>
                    <a:pt x="75" y="11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68" name="Google Shape;20568;p69"/>
            <p:cNvSpPr/>
            <p:nvPr/>
          </p:nvSpPr>
          <p:spPr>
            <a:xfrm>
              <a:off x="5833200" y="2355600"/>
              <a:ext cx="1875" cy="69350"/>
            </a:xfrm>
            <a:custGeom>
              <a:avLst/>
              <a:gdLst/>
              <a:ahLst/>
              <a:cxnLst/>
              <a:rect l="l" t="t" r="r" b="b"/>
              <a:pathLst>
                <a:path w="75" h="2774" extrusionOk="0">
                  <a:moveTo>
                    <a:pt x="1" y="1"/>
                  </a:moveTo>
                  <a:lnTo>
                    <a:pt x="38" y="75"/>
                  </a:lnTo>
                  <a:lnTo>
                    <a:pt x="38" y="2774"/>
                  </a:lnTo>
                  <a:lnTo>
                    <a:pt x="75" y="2774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69" name="Google Shape;20569;p69"/>
            <p:cNvSpPr/>
            <p:nvPr/>
          </p:nvSpPr>
          <p:spPr>
            <a:xfrm>
              <a:off x="5828600" y="236022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49"/>
                  </a:lnTo>
                  <a:lnTo>
                    <a:pt x="37" y="186"/>
                  </a:lnTo>
                  <a:lnTo>
                    <a:pt x="259" y="75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70" name="Google Shape;20570;p69"/>
            <p:cNvSpPr/>
            <p:nvPr/>
          </p:nvSpPr>
          <p:spPr>
            <a:xfrm>
              <a:off x="5828600" y="236670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11"/>
                  </a:lnTo>
                  <a:lnTo>
                    <a:pt x="37" y="185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71" name="Google Shape;20571;p69"/>
            <p:cNvSpPr/>
            <p:nvPr/>
          </p:nvSpPr>
          <p:spPr>
            <a:xfrm>
              <a:off x="5828600" y="2373175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222" y="0"/>
                  </a:moveTo>
                  <a:lnTo>
                    <a:pt x="0" y="111"/>
                  </a:lnTo>
                  <a:lnTo>
                    <a:pt x="37" y="148"/>
                  </a:lnTo>
                  <a:lnTo>
                    <a:pt x="259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72" name="Google Shape;20572;p69"/>
            <p:cNvSpPr/>
            <p:nvPr/>
          </p:nvSpPr>
          <p:spPr>
            <a:xfrm>
              <a:off x="5828600" y="237872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0"/>
                  </a:moveTo>
                  <a:lnTo>
                    <a:pt x="0" y="148"/>
                  </a:lnTo>
                  <a:lnTo>
                    <a:pt x="37" y="185"/>
                  </a:lnTo>
                  <a:lnTo>
                    <a:pt x="259" y="7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73" name="Google Shape;20573;p69"/>
            <p:cNvSpPr/>
            <p:nvPr/>
          </p:nvSpPr>
          <p:spPr>
            <a:xfrm>
              <a:off x="5828600" y="238517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12"/>
                  </a:lnTo>
                  <a:lnTo>
                    <a:pt x="37" y="186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74" name="Google Shape;20574;p69"/>
            <p:cNvSpPr/>
            <p:nvPr/>
          </p:nvSpPr>
          <p:spPr>
            <a:xfrm>
              <a:off x="5828600" y="23916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222" y="1"/>
                  </a:moveTo>
                  <a:lnTo>
                    <a:pt x="0" y="112"/>
                  </a:lnTo>
                  <a:lnTo>
                    <a:pt x="37" y="149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75" name="Google Shape;20575;p69"/>
            <p:cNvSpPr/>
            <p:nvPr/>
          </p:nvSpPr>
          <p:spPr>
            <a:xfrm>
              <a:off x="5828600" y="239720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48"/>
                  </a:lnTo>
                  <a:lnTo>
                    <a:pt x="37" y="185"/>
                  </a:lnTo>
                  <a:lnTo>
                    <a:pt x="259" y="75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76" name="Google Shape;20576;p69"/>
            <p:cNvSpPr/>
            <p:nvPr/>
          </p:nvSpPr>
          <p:spPr>
            <a:xfrm>
              <a:off x="5828600" y="240367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0"/>
                  </a:moveTo>
                  <a:lnTo>
                    <a:pt x="0" y="111"/>
                  </a:lnTo>
                  <a:lnTo>
                    <a:pt x="37" y="185"/>
                  </a:lnTo>
                  <a:lnTo>
                    <a:pt x="259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77" name="Google Shape;20577;p69"/>
            <p:cNvSpPr/>
            <p:nvPr/>
          </p:nvSpPr>
          <p:spPr>
            <a:xfrm>
              <a:off x="5828600" y="2410150"/>
              <a:ext cx="6475" cy="3725"/>
            </a:xfrm>
            <a:custGeom>
              <a:avLst/>
              <a:gdLst/>
              <a:ahLst/>
              <a:cxnLst/>
              <a:rect l="l" t="t" r="r" b="b"/>
              <a:pathLst>
                <a:path w="259" h="149" extrusionOk="0">
                  <a:moveTo>
                    <a:pt x="222" y="0"/>
                  </a:moveTo>
                  <a:lnTo>
                    <a:pt x="0" y="111"/>
                  </a:lnTo>
                  <a:lnTo>
                    <a:pt x="37" y="148"/>
                  </a:lnTo>
                  <a:lnTo>
                    <a:pt x="259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78" name="Google Shape;20578;p69"/>
            <p:cNvSpPr/>
            <p:nvPr/>
          </p:nvSpPr>
          <p:spPr>
            <a:xfrm>
              <a:off x="5828600" y="2415700"/>
              <a:ext cx="6475" cy="4625"/>
            </a:xfrm>
            <a:custGeom>
              <a:avLst/>
              <a:gdLst/>
              <a:ahLst/>
              <a:cxnLst/>
              <a:rect l="l" t="t" r="r" b="b"/>
              <a:pathLst>
                <a:path w="259" h="185" extrusionOk="0">
                  <a:moveTo>
                    <a:pt x="222" y="0"/>
                  </a:moveTo>
                  <a:lnTo>
                    <a:pt x="0" y="148"/>
                  </a:lnTo>
                  <a:lnTo>
                    <a:pt x="37" y="185"/>
                  </a:lnTo>
                  <a:lnTo>
                    <a:pt x="259" y="7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79" name="Google Shape;20579;p69"/>
            <p:cNvSpPr/>
            <p:nvPr/>
          </p:nvSpPr>
          <p:spPr>
            <a:xfrm>
              <a:off x="5828600" y="242215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22" y="1"/>
                  </a:moveTo>
                  <a:lnTo>
                    <a:pt x="0" y="112"/>
                  </a:lnTo>
                  <a:lnTo>
                    <a:pt x="37" y="186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80" name="Google Shape;20580;p69"/>
            <p:cNvSpPr/>
            <p:nvPr/>
          </p:nvSpPr>
          <p:spPr>
            <a:xfrm>
              <a:off x="5828600" y="2360225"/>
              <a:ext cx="925" cy="68425"/>
            </a:xfrm>
            <a:custGeom>
              <a:avLst/>
              <a:gdLst/>
              <a:ahLst/>
              <a:cxnLst/>
              <a:rect l="l" t="t" r="r" b="b"/>
              <a:pathLst>
                <a:path w="37" h="2737" extrusionOk="0">
                  <a:moveTo>
                    <a:pt x="0" y="1"/>
                  </a:moveTo>
                  <a:lnTo>
                    <a:pt x="0" y="2737"/>
                  </a:lnTo>
                  <a:lnTo>
                    <a:pt x="37" y="273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81" name="Google Shape;20581;p69"/>
            <p:cNvSpPr/>
            <p:nvPr/>
          </p:nvSpPr>
          <p:spPr>
            <a:xfrm>
              <a:off x="5826750" y="2359300"/>
              <a:ext cx="2775" cy="950"/>
            </a:xfrm>
            <a:custGeom>
              <a:avLst/>
              <a:gdLst/>
              <a:ahLst/>
              <a:cxnLst/>
              <a:rect l="l" t="t" r="r" b="b"/>
              <a:pathLst>
                <a:path w="111" h="38" extrusionOk="0">
                  <a:moveTo>
                    <a:pt x="0" y="1"/>
                  </a:moveTo>
                  <a:lnTo>
                    <a:pt x="74" y="38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82" name="Google Shape;20582;p69"/>
            <p:cNvSpPr/>
            <p:nvPr/>
          </p:nvSpPr>
          <p:spPr>
            <a:xfrm>
              <a:off x="5825825" y="235930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0" y="1"/>
                  </a:moveTo>
                  <a:lnTo>
                    <a:pt x="111" y="38"/>
                  </a:lnTo>
                  <a:lnTo>
                    <a:pt x="111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83" name="Google Shape;20583;p69"/>
            <p:cNvSpPr/>
            <p:nvPr/>
          </p:nvSpPr>
          <p:spPr>
            <a:xfrm>
              <a:off x="5801775" y="2346375"/>
              <a:ext cx="18525" cy="7400"/>
            </a:xfrm>
            <a:custGeom>
              <a:avLst/>
              <a:gdLst/>
              <a:ahLst/>
              <a:cxnLst/>
              <a:rect l="l" t="t" r="r" b="b"/>
              <a:pathLst>
                <a:path w="741" h="296" extrusionOk="0">
                  <a:moveTo>
                    <a:pt x="1" y="0"/>
                  </a:moveTo>
                  <a:lnTo>
                    <a:pt x="1" y="74"/>
                  </a:lnTo>
                  <a:lnTo>
                    <a:pt x="371" y="296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84" name="Google Shape;20584;p69"/>
            <p:cNvSpPr/>
            <p:nvPr/>
          </p:nvSpPr>
          <p:spPr>
            <a:xfrm>
              <a:off x="5801775" y="2340825"/>
              <a:ext cx="18525" cy="12025"/>
            </a:xfrm>
            <a:custGeom>
              <a:avLst/>
              <a:gdLst/>
              <a:ahLst/>
              <a:cxnLst/>
              <a:rect l="l" t="t" r="r" b="b"/>
              <a:pathLst>
                <a:path w="741" h="481" extrusionOk="0">
                  <a:moveTo>
                    <a:pt x="371" y="0"/>
                  </a:moveTo>
                  <a:lnTo>
                    <a:pt x="1" y="222"/>
                  </a:lnTo>
                  <a:lnTo>
                    <a:pt x="371" y="481"/>
                  </a:lnTo>
                  <a:lnTo>
                    <a:pt x="740" y="222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85" name="Google Shape;20585;p69"/>
            <p:cNvSpPr/>
            <p:nvPr/>
          </p:nvSpPr>
          <p:spPr>
            <a:xfrm>
              <a:off x="5803625" y="2343600"/>
              <a:ext cx="13900" cy="4650"/>
            </a:xfrm>
            <a:custGeom>
              <a:avLst/>
              <a:gdLst/>
              <a:ahLst/>
              <a:cxnLst/>
              <a:rect l="l" t="t" r="r" b="b"/>
              <a:pathLst>
                <a:path w="556" h="186" extrusionOk="0">
                  <a:moveTo>
                    <a:pt x="297" y="0"/>
                  </a:moveTo>
                  <a:lnTo>
                    <a:pt x="1" y="111"/>
                  </a:lnTo>
                  <a:lnTo>
                    <a:pt x="75" y="185"/>
                  </a:lnTo>
                  <a:lnTo>
                    <a:pt x="297" y="37"/>
                  </a:lnTo>
                  <a:lnTo>
                    <a:pt x="518" y="185"/>
                  </a:lnTo>
                  <a:lnTo>
                    <a:pt x="555" y="111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86" name="Google Shape;20586;p69"/>
            <p:cNvSpPr/>
            <p:nvPr/>
          </p:nvSpPr>
          <p:spPr>
            <a:xfrm>
              <a:off x="5805475" y="2344525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223" y="0"/>
                  </a:moveTo>
                  <a:lnTo>
                    <a:pt x="1" y="148"/>
                  </a:lnTo>
                  <a:lnTo>
                    <a:pt x="223" y="259"/>
                  </a:lnTo>
                  <a:lnTo>
                    <a:pt x="444" y="148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87" name="Google Shape;20587;p69"/>
            <p:cNvSpPr/>
            <p:nvPr/>
          </p:nvSpPr>
          <p:spPr>
            <a:xfrm>
              <a:off x="5789775" y="2334575"/>
              <a:ext cx="6500" cy="2575"/>
            </a:xfrm>
            <a:custGeom>
              <a:avLst/>
              <a:gdLst/>
              <a:ahLst/>
              <a:cxnLst/>
              <a:rect l="l" t="t" r="r" b="b"/>
              <a:pathLst>
                <a:path w="260" h="103" extrusionOk="0">
                  <a:moveTo>
                    <a:pt x="130" y="1"/>
                  </a:moveTo>
                  <a:cubicBezTo>
                    <a:pt x="111" y="1"/>
                    <a:pt x="93" y="10"/>
                    <a:pt x="74" y="29"/>
                  </a:cubicBezTo>
                  <a:cubicBezTo>
                    <a:pt x="0" y="29"/>
                    <a:pt x="0" y="66"/>
                    <a:pt x="0" y="66"/>
                  </a:cubicBezTo>
                  <a:cubicBezTo>
                    <a:pt x="0" y="66"/>
                    <a:pt x="0" y="102"/>
                    <a:pt x="74" y="102"/>
                  </a:cubicBezTo>
                  <a:lnTo>
                    <a:pt x="185" y="102"/>
                  </a:lnTo>
                  <a:cubicBezTo>
                    <a:pt x="259" y="102"/>
                    <a:pt x="259" y="66"/>
                    <a:pt x="259" y="66"/>
                  </a:cubicBezTo>
                  <a:cubicBezTo>
                    <a:pt x="259" y="66"/>
                    <a:pt x="259" y="29"/>
                    <a:pt x="185" y="29"/>
                  </a:cubicBezTo>
                  <a:cubicBezTo>
                    <a:pt x="167" y="10"/>
                    <a:pt x="148" y="1"/>
                    <a:pt x="1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88" name="Google Shape;20588;p69"/>
            <p:cNvSpPr/>
            <p:nvPr/>
          </p:nvSpPr>
          <p:spPr>
            <a:xfrm>
              <a:off x="5748175" y="2431400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1" y="1"/>
                  </a:moveTo>
                  <a:lnTo>
                    <a:pt x="1" y="37"/>
                  </a:lnTo>
                  <a:cubicBezTo>
                    <a:pt x="1" y="37"/>
                    <a:pt x="1" y="74"/>
                    <a:pt x="75" y="74"/>
                  </a:cubicBezTo>
                  <a:cubicBezTo>
                    <a:pt x="112" y="74"/>
                    <a:pt x="148" y="74"/>
                    <a:pt x="185" y="37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89" name="Google Shape;20589;p69"/>
            <p:cNvSpPr/>
            <p:nvPr/>
          </p:nvSpPr>
          <p:spPr>
            <a:xfrm>
              <a:off x="5748175" y="2428625"/>
              <a:ext cx="4650" cy="2800"/>
            </a:xfrm>
            <a:custGeom>
              <a:avLst/>
              <a:gdLst/>
              <a:ahLst/>
              <a:cxnLst/>
              <a:rect l="l" t="t" r="r" b="b"/>
              <a:pathLst>
                <a:path w="186" h="112" extrusionOk="0">
                  <a:moveTo>
                    <a:pt x="75" y="1"/>
                  </a:moveTo>
                  <a:cubicBezTo>
                    <a:pt x="1" y="38"/>
                    <a:pt x="1" y="112"/>
                    <a:pt x="75" y="112"/>
                  </a:cubicBezTo>
                  <a:lnTo>
                    <a:pt x="185" y="11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90" name="Google Shape;20590;p69"/>
            <p:cNvSpPr/>
            <p:nvPr/>
          </p:nvSpPr>
          <p:spPr>
            <a:xfrm>
              <a:off x="5791625" y="2335275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38"/>
                    <a:pt x="0" y="74"/>
                    <a:pt x="37" y="74"/>
                  </a:cubicBezTo>
                  <a:cubicBezTo>
                    <a:pt x="37" y="74"/>
                    <a:pt x="74" y="74"/>
                    <a:pt x="185" y="38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91" name="Google Shape;20591;p69"/>
            <p:cNvSpPr/>
            <p:nvPr/>
          </p:nvSpPr>
          <p:spPr>
            <a:xfrm>
              <a:off x="5789775" y="2332500"/>
              <a:ext cx="6500" cy="2800"/>
            </a:xfrm>
            <a:custGeom>
              <a:avLst/>
              <a:gdLst/>
              <a:ahLst/>
              <a:cxnLst/>
              <a:rect l="l" t="t" r="r" b="b"/>
              <a:pathLst>
                <a:path w="260" h="112" extrusionOk="0">
                  <a:moveTo>
                    <a:pt x="74" y="1"/>
                  </a:moveTo>
                  <a:cubicBezTo>
                    <a:pt x="0" y="75"/>
                    <a:pt x="0" y="112"/>
                    <a:pt x="74" y="112"/>
                  </a:cubicBezTo>
                  <a:lnTo>
                    <a:pt x="185" y="112"/>
                  </a:lnTo>
                  <a:cubicBezTo>
                    <a:pt x="259" y="112"/>
                    <a:pt x="259" y="75"/>
                    <a:pt x="185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92" name="Google Shape;20592;p69"/>
            <p:cNvSpPr/>
            <p:nvPr/>
          </p:nvSpPr>
          <p:spPr>
            <a:xfrm>
              <a:off x="5750025" y="2327200"/>
              <a:ext cx="45325" cy="104225"/>
            </a:xfrm>
            <a:custGeom>
              <a:avLst/>
              <a:gdLst/>
              <a:ahLst/>
              <a:cxnLst/>
              <a:rect l="l" t="t" r="r" b="b"/>
              <a:pathLst>
                <a:path w="1813" h="4169" extrusionOk="0">
                  <a:moveTo>
                    <a:pt x="1646" y="0"/>
                  </a:moveTo>
                  <a:cubicBezTo>
                    <a:pt x="1609" y="0"/>
                    <a:pt x="1572" y="9"/>
                    <a:pt x="1553" y="28"/>
                  </a:cubicBezTo>
                  <a:lnTo>
                    <a:pt x="222" y="841"/>
                  </a:lnTo>
                  <a:cubicBezTo>
                    <a:pt x="74" y="878"/>
                    <a:pt x="1" y="1063"/>
                    <a:pt x="1" y="1211"/>
                  </a:cubicBezTo>
                  <a:lnTo>
                    <a:pt x="1" y="4095"/>
                  </a:lnTo>
                  <a:cubicBezTo>
                    <a:pt x="1" y="4169"/>
                    <a:pt x="1" y="4169"/>
                    <a:pt x="38" y="4169"/>
                  </a:cubicBezTo>
                  <a:cubicBezTo>
                    <a:pt x="74" y="4169"/>
                    <a:pt x="111" y="4095"/>
                    <a:pt x="222" y="4095"/>
                  </a:cubicBezTo>
                  <a:lnTo>
                    <a:pt x="222" y="1211"/>
                  </a:lnTo>
                  <a:cubicBezTo>
                    <a:pt x="222" y="1137"/>
                    <a:pt x="259" y="1026"/>
                    <a:pt x="333" y="952"/>
                  </a:cubicBezTo>
                  <a:lnTo>
                    <a:pt x="1701" y="176"/>
                  </a:lnTo>
                  <a:lnTo>
                    <a:pt x="1738" y="176"/>
                  </a:lnTo>
                  <a:lnTo>
                    <a:pt x="1738" y="213"/>
                  </a:lnTo>
                  <a:lnTo>
                    <a:pt x="1738" y="287"/>
                  </a:lnTo>
                  <a:cubicBezTo>
                    <a:pt x="1738" y="324"/>
                    <a:pt x="1738" y="324"/>
                    <a:pt x="1775" y="324"/>
                  </a:cubicBezTo>
                  <a:cubicBezTo>
                    <a:pt x="1775" y="324"/>
                    <a:pt x="1812" y="324"/>
                    <a:pt x="1812" y="287"/>
                  </a:cubicBezTo>
                  <a:lnTo>
                    <a:pt x="1812" y="213"/>
                  </a:lnTo>
                  <a:cubicBezTo>
                    <a:pt x="1812" y="139"/>
                    <a:pt x="1775" y="102"/>
                    <a:pt x="1738" y="28"/>
                  </a:cubicBezTo>
                  <a:cubicBezTo>
                    <a:pt x="1720" y="9"/>
                    <a:pt x="1683" y="0"/>
                    <a:pt x="1646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93" name="Google Shape;20593;p69"/>
            <p:cNvSpPr/>
            <p:nvPr/>
          </p:nvSpPr>
          <p:spPr>
            <a:xfrm>
              <a:off x="5645575" y="2423075"/>
              <a:ext cx="118350" cy="69350"/>
            </a:xfrm>
            <a:custGeom>
              <a:avLst/>
              <a:gdLst/>
              <a:ahLst/>
              <a:cxnLst/>
              <a:rect l="l" t="t" r="r" b="b"/>
              <a:pathLst>
                <a:path w="4734" h="2774" extrusionOk="0">
                  <a:moveTo>
                    <a:pt x="2367" y="1"/>
                  </a:moveTo>
                  <a:cubicBezTo>
                    <a:pt x="1701" y="1"/>
                    <a:pt x="1147" y="149"/>
                    <a:pt x="703" y="407"/>
                  </a:cubicBezTo>
                  <a:cubicBezTo>
                    <a:pt x="223" y="703"/>
                    <a:pt x="1" y="999"/>
                    <a:pt x="1" y="1369"/>
                  </a:cubicBezTo>
                  <a:cubicBezTo>
                    <a:pt x="1" y="1701"/>
                    <a:pt x="186" y="2034"/>
                    <a:pt x="592" y="2293"/>
                  </a:cubicBezTo>
                  <a:lnTo>
                    <a:pt x="555" y="2367"/>
                  </a:lnTo>
                  <a:cubicBezTo>
                    <a:pt x="555" y="2404"/>
                    <a:pt x="555" y="2404"/>
                    <a:pt x="592" y="2404"/>
                  </a:cubicBezTo>
                  <a:lnTo>
                    <a:pt x="777" y="2404"/>
                  </a:lnTo>
                  <a:cubicBezTo>
                    <a:pt x="1184" y="2626"/>
                    <a:pt x="1775" y="2774"/>
                    <a:pt x="2367" y="2774"/>
                  </a:cubicBezTo>
                  <a:cubicBezTo>
                    <a:pt x="2959" y="2774"/>
                    <a:pt x="3550" y="2626"/>
                    <a:pt x="4031" y="2367"/>
                  </a:cubicBezTo>
                  <a:cubicBezTo>
                    <a:pt x="4474" y="2071"/>
                    <a:pt x="4696" y="1738"/>
                    <a:pt x="4696" y="1369"/>
                  </a:cubicBezTo>
                  <a:cubicBezTo>
                    <a:pt x="4733" y="999"/>
                    <a:pt x="4474" y="703"/>
                    <a:pt x="4031" y="407"/>
                  </a:cubicBezTo>
                  <a:cubicBezTo>
                    <a:pt x="3550" y="149"/>
                    <a:pt x="2995" y="1"/>
                    <a:pt x="23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94" name="Google Shape;20594;p69"/>
            <p:cNvSpPr/>
            <p:nvPr/>
          </p:nvSpPr>
          <p:spPr>
            <a:xfrm>
              <a:off x="5648350" y="2456350"/>
              <a:ext cx="113725" cy="34925"/>
            </a:xfrm>
            <a:custGeom>
              <a:avLst/>
              <a:gdLst/>
              <a:ahLst/>
              <a:cxnLst/>
              <a:rect l="l" t="t" r="r" b="b"/>
              <a:pathLst>
                <a:path w="4549" h="1397" extrusionOk="0">
                  <a:moveTo>
                    <a:pt x="1" y="1"/>
                  </a:moveTo>
                  <a:lnTo>
                    <a:pt x="1" y="112"/>
                  </a:lnTo>
                  <a:cubicBezTo>
                    <a:pt x="1" y="407"/>
                    <a:pt x="223" y="777"/>
                    <a:pt x="666" y="1036"/>
                  </a:cubicBezTo>
                  <a:cubicBezTo>
                    <a:pt x="1110" y="1276"/>
                    <a:pt x="1701" y="1396"/>
                    <a:pt x="2293" y="1396"/>
                  </a:cubicBezTo>
                  <a:cubicBezTo>
                    <a:pt x="2884" y="1396"/>
                    <a:pt x="3476" y="1276"/>
                    <a:pt x="3920" y="1036"/>
                  </a:cubicBezTo>
                  <a:cubicBezTo>
                    <a:pt x="4326" y="740"/>
                    <a:pt x="4548" y="407"/>
                    <a:pt x="4548" y="112"/>
                  </a:cubicBezTo>
                  <a:lnTo>
                    <a:pt x="454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95" name="Google Shape;20595;p69"/>
            <p:cNvSpPr/>
            <p:nvPr/>
          </p:nvSpPr>
          <p:spPr>
            <a:xfrm>
              <a:off x="5641875" y="2423550"/>
              <a:ext cx="126650" cy="65650"/>
            </a:xfrm>
            <a:custGeom>
              <a:avLst/>
              <a:gdLst/>
              <a:ahLst/>
              <a:cxnLst/>
              <a:rect l="l" t="t" r="r" b="b"/>
              <a:pathLst>
                <a:path w="5066" h="2626" extrusionOk="0">
                  <a:moveTo>
                    <a:pt x="2515" y="0"/>
                  </a:moveTo>
                  <a:cubicBezTo>
                    <a:pt x="1923" y="0"/>
                    <a:pt x="1332" y="130"/>
                    <a:pt x="888" y="388"/>
                  </a:cubicBezTo>
                  <a:cubicBezTo>
                    <a:pt x="1" y="906"/>
                    <a:pt x="1" y="1719"/>
                    <a:pt x="888" y="2237"/>
                  </a:cubicBezTo>
                  <a:cubicBezTo>
                    <a:pt x="1332" y="2496"/>
                    <a:pt x="1923" y="2625"/>
                    <a:pt x="2515" y="2625"/>
                  </a:cubicBezTo>
                  <a:cubicBezTo>
                    <a:pt x="3107" y="2625"/>
                    <a:pt x="3698" y="2496"/>
                    <a:pt x="4142" y="2237"/>
                  </a:cubicBezTo>
                  <a:cubicBezTo>
                    <a:pt x="5066" y="1682"/>
                    <a:pt x="5066" y="869"/>
                    <a:pt x="4142" y="388"/>
                  </a:cubicBezTo>
                  <a:cubicBezTo>
                    <a:pt x="3698" y="130"/>
                    <a:pt x="3107" y="0"/>
                    <a:pt x="2515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96" name="Google Shape;20596;p69"/>
            <p:cNvSpPr/>
            <p:nvPr/>
          </p:nvSpPr>
          <p:spPr>
            <a:xfrm>
              <a:off x="5651125" y="2387025"/>
              <a:ext cx="108175" cy="98475"/>
            </a:xfrm>
            <a:custGeom>
              <a:avLst/>
              <a:gdLst/>
              <a:ahLst/>
              <a:cxnLst/>
              <a:rect l="l" t="t" r="r" b="b"/>
              <a:pathLst>
                <a:path w="4327" h="3939" extrusionOk="0">
                  <a:moveTo>
                    <a:pt x="1" y="1"/>
                  </a:moveTo>
                  <a:lnTo>
                    <a:pt x="1" y="2700"/>
                  </a:lnTo>
                  <a:cubicBezTo>
                    <a:pt x="1" y="2996"/>
                    <a:pt x="259" y="3328"/>
                    <a:pt x="666" y="3550"/>
                  </a:cubicBezTo>
                  <a:cubicBezTo>
                    <a:pt x="1073" y="3809"/>
                    <a:pt x="1627" y="3938"/>
                    <a:pt x="2182" y="3938"/>
                  </a:cubicBezTo>
                  <a:cubicBezTo>
                    <a:pt x="2737" y="3938"/>
                    <a:pt x="3291" y="3809"/>
                    <a:pt x="3698" y="3550"/>
                  </a:cubicBezTo>
                  <a:cubicBezTo>
                    <a:pt x="4067" y="3328"/>
                    <a:pt x="4326" y="2996"/>
                    <a:pt x="4326" y="2700"/>
                  </a:cubicBezTo>
                  <a:lnTo>
                    <a:pt x="432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97" name="Google Shape;20597;p69"/>
            <p:cNvSpPr/>
            <p:nvPr/>
          </p:nvSpPr>
          <p:spPr>
            <a:xfrm>
              <a:off x="5645575" y="2355850"/>
              <a:ext cx="119275" cy="63100"/>
            </a:xfrm>
            <a:custGeom>
              <a:avLst/>
              <a:gdLst/>
              <a:ahLst/>
              <a:cxnLst/>
              <a:rect l="l" t="t" r="r" b="b"/>
              <a:pathLst>
                <a:path w="4771" h="2524" extrusionOk="0">
                  <a:moveTo>
                    <a:pt x="2367" y="0"/>
                  </a:moveTo>
                  <a:cubicBezTo>
                    <a:pt x="1812" y="0"/>
                    <a:pt x="1258" y="120"/>
                    <a:pt x="851" y="361"/>
                  </a:cubicBezTo>
                  <a:cubicBezTo>
                    <a:pt x="1" y="841"/>
                    <a:pt x="1" y="1618"/>
                    <a:pt x="851" y="2135"/>
                  </a:cubicBezTo>
                  <a:cubicBezTo>
                    <a:pt x="1258" y="2394"/>
                    <a:pt x="1812" y="2523"/>
                    <a:pt x="2367" y="2523"/>
                  </a:cubicBezTo>
                  <a:cubicBezTo>
                    <a:pt x="2922" y="2523"/>
                    <a:pt x="3476" y="2394"/>
                    <a:pt x="3883" y="2135"/>
                  </a:cubicBezTo>
                  <a:cubicBezTo>
                    <a:pt x="4770" y="1655"/>
                    <a:pt x="4770" y="878"/>
                    <a:pt x="3883" y="361"/>
                  </a:cubicBezTo>
                  <a:cubicBezTo>
                    <a:pt x="3476" y="120"/>
                    <a:pt x="2922" y="0"/>
                    <a:pt x="2367" y="0"/>
                  </a:cubicBez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98" name="Google Shape;20598;p69"/>
            <p:cNvSpPr/>
            <p:nvPr/>
          </p:nvSpPr>
          <p:spPr>
            <a:xfrm>
              <a:off x="5657600" y="2360925"/>
              <a:ext cx="95225" cy="27050"/>
            </a:xfrm>
            <a:custGeom>
              <a:avLst/>
              <a:gdLst/>
              <a:ahLst/>
              <a:cxnLst/>
              <a:rect l="l" t="t" r="r" b="b"/>
              <a:pathLst>
                <a:path w="3809" h="1082" extrusionOk="0">
                  <a:moveTo>
                    <a:pt x="1886" y="0"/>
                  </a:moveTo>
                  <a:cubicBezTo>
                    <a:pt x="1405" y="0"/>
                    <a:pt x="925" y="102"/>
                    <a:pt x="555" y="305"/>
                  </a:cubicBezTo>
                  <a:cubicBezTo>
                    <a:pt x="186" y="490"/>
                    <a:pt x="1" y="822"/>
                    <a:pt x="0" y="1081"/>
                  </a:cubicBezTo>
                  <a:lnTo>
                    <a:pt x="0" y="1081"/>
                  </a:lnTo>
                  <a:cubicBezTo>
                    <a:pt x="1" y="822"/>
                    <a:pt x="186" y="527"/>
                    <a:pt x="555" y="342"/>
                  </a:cubicBezTo>
                  <a:cubicBezTo>
                    <a:pt x="925" y="139"/>
                    <a:pt x="1405" y="37"/>
                    <a:pt x="1886" y="37"/>
                  </a:cubicBezTo>
                  <a:cubicBezTo>
                    <a:pt x="2367" y="37"/>
                    <a:pt x="2847" y="139"/>
                    <a:pt x="3217" y="342"/>
                  </a:cubicBezTo>
                  <a:cubicBezTo>
                    <a:pt x="3587" y="601"/>
                    <a:pt x="3771" y="823"/>
                    <a:pt x="3771" y="1082"/>
                  </a:cubicBezTo>
                  <a:cubicBezTo>
                    <a:pt x="3808" y="823"/>
                    <a:pt x="3624" y="490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599" name="Google Shape;20599;p69"/>
            <p:cNvSpPr/>
            <p:nvPr/>
          </p:nvSpPr>
          <p:spPr>
            <a:xfrm>
              <a:off x="5657600" y="2361850"/>
              <a:ext cx="94300" cy="52950"/>
            </a:xfrm>
            <a:custGeom>
              <a:avLst/>
              <a:gdLst/>
              <a:ahLst/>
              <a:cxnLst/>
              <a:rect l="l" t="t" r="r" b="b"/>
              <a:pathLst>
                <a:path w="3772" h="2118" extrusionOk="0">
                  <a:moveTo>
                    <a:pt x="1886" y="0"/>
                  </a:moveTo>
                  <a:cubicBezTo>
                    <a:pt x="1405" y="0"/>
                    <a:pt x="925" y="102"/>
                    <a:pt x="555" y="305"/>
                  </a:cubicBezTo>
                  <a:cubicBezTo>
                    <a:pt x="185" y="564"/>
                    <a:pt x="0" y="786"/>
                    <a:pt x="0" y="1045"/>
                  </a:cubicBezTo>
                  <a:cubicBezTo>
                    <a:pt x="0" y="1341"/>
                    <a:pt x="185" y="1599"/>
                    <a:pt x="555" y="1784"/>
                  </a:cubicBezTo>
                  <a:cubicBezTo>
                    <a:pt x="925" y="2006"/>
                    <a:pt x="1405" y="2117"/>
                    <a:pt x="1886" y="2117"/>
                  </a:cubicBezTo>
                  <a:cubicBezTo>
                    <a:pt x="2367" y="2117"/>
                    <a:pt x="2847" y="2006"/>
                    <a:pt x="3217" y="1784"/>
                  </a:cubicBezTo>
                  <a:cubicBezTo>
                    <a:pt x="3587" y="1562"/>
                    <a:pt x="3771" y="1341"/>
                    <a:pt x="3771" y="1045"/>
                  </a:cubicBezTo>
                  <a:cubicBezTo>
                    <a:pt x="3771" y="786"/>
                    <a:pt x="3587" y="564"/>
                    <a:pt x="3217" y="305"/>
                  </a:cubicBezTo>
                  <a:cubicBezTo>
                    <a:pt x="2847" y="102"/>
                    <a:pt x="2367" y="0"/>
                    <a:pt x="1886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00" name="Google Shape;20600;p69"/>
            <p:cNvSpPr/>
            <p:nvPr/>
          </p:nvSpPr>
          <p:spPr>
            <a:xfrm>
              <a:off x="5747250" y="2406450"/>
              <a:ext cx="25" cy="69350"/>
            </a:xfrm>
            <a:custGeom>
              <a:avLst/>
              <a:gdLst/>
              <a:ahLst/>
              <a:cxnLst/>
              <a:rect l="l" t="t" r="r" b="b"/>
              <a:pathLst>
                <a:path w="1" h="2774" extrusionOk="0">
                  <a:moveTo>
                    <a:pt x="1" y="2773"/>
                  </a:moveTo>
                  <a:lnTo>
                    <a:pt x="1" y="2773"/>
                  </a:lnTo>
                  <a:lnTo>
                    <a:pt x="1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01" name="Google Shape;20601;p69"/>
            <p:cNvSpPr/>
            <p:nvPr/>
          </p:nvSpPr>
          <p:spPr>
            <a:xfrm>
              <a:off x="5745400" y="240552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1" y="0"/>
                  </a:moveTo>
                  <a:lnTo>
                    <a:pt x="1" y="37"/>
                  </a:lnTo>
                  <a:lnTo>
                    <a:pt x="75" y="11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02" name="Google Shape;20602;p69"/>
            <p:cNvSpPr/>
            <p:nvPr/>
          </p:nvSpPr>
          <p:spPr>
            <a:xfrm>
              <a:off x="5743550" y="2406450"/>
              <a:ext cx="3725" cy="69350"/>
            </a:xfrm>
            <a:custGeom>
              <a:avLst/>
              <a:gdLst/>
              <a:ahLst/>
              <a:cxnLst/>
              <a:rect l="l" t="t" r="r" b="b"/>
              <a:pathLst>
                <a:path w="149" h="2774" extrusionOk="0">
                  <a:moveTo>
                    <a:pt x="1" y="0"/>
                  </a:moveTo>
                  <a:lnTo>
                    <a:pt x="112" y="74"/>
                  </a:lnTo>
                  <a:lnTo>
                    <a:pt x="112" y="2773"/>
                  </a:lnTo>
                  <a:lnTo>
                    <a:pt x="149" y="2773"/>
                  </a:lnTo>
                  <a:lnTo>
                    <a:pt x="149" y="7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03" name="Google Shape;20603;p69"/>
            <p:cNvSpPr/>
            <p:nvPr/>
          </p:nvSpPr>
          <p:spPr>
            <a:xfrm>
              <a:off x="5740775" y="2411075"/>
              <a:ext cx="5575" cy="4625"/>
            </a:xfrm>
            <a:custGeom>
              <a:avLst/>
              <a:gdLst/>
              <a:ahLst/>
              <a:cxnLst/>
              <a:rect l="l" t="t" r="r" b="b"/>
              <a:pathLst>
                <a:path w="223" h="185" extrusionOk="0">
                  <a:moveTo>
                    <a:pt x="223" y="0"/>
                  </a:moveTo>
                  <a:lnTo>
                    <a:pt x="1" y="148"/>
                  </a:lnTo>
                  <a:lnTo>
                    <a:pt x="38" y="185"/>
                  </a:lnTo>
                  <a:lnTo>
                    <a:pt x="223" y="7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04" name="Google Shape;20604;p69"/>
            <p:cNvSpPr/>
            <p:nvPr/>
          </p:nvSpPr>
          <p:spPr>
            <a:xfrm>
              <a:off x="5740775" y="24175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12"/>
                  </a:lnTo>
                  <a:lnTo>
                    <a:pt x="38" y="186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05" name="Google Shape;20605;p69"/>
            <p:cNvSpPr/>
            <p:nvPr/>
          </p:nvSpPr>
          <p:spPr>
            <a:xfrm>
              <a:off x="5740775" y="242400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3" y="1"/>
                  </a:moveTo>
                  <a:lnTo>
                    <a:pt x="1" y="112"/>
                  </a:lnTo>
                  <a:lnTo>
                    <a:pt x="38" y="149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06" name="Google Shape;20606;p69"/>
            <p:cNvSpPr/>
            <p:nvPr/>
          </p:nvSpPr>
          <p:spPr>
            <a:xfrm>
              <a:off x="5740775" y="242955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48"/>
                  </a:lnTo>
                  <a:lnTo>
                    <a:pt x="38" y="185"/>
                  </a:lnTo>
                  <a:lnTo>
                    <a:pt x="223" y="75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07" name="Google Shape;20607;p69"/>
            <p:cNvSpPr/>
            <p:nvPr/>
          </p:nvSpPr>
          <p:spPr>
            <a:xfrm>
              <a:off x="5740775" y="24360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0"/>
                  </a:moveTo>
                  <a:lnTo>
                    <a:pt x="1" y="111"/>
                  </a:lnTo>
                  <a:lnTo>
                    <a:pt x="38" y="185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08" name="Google Shape;20608;p69"/>
            <p:cNvSpPr/>
            <p:nvPr/>
          </p:nvSpPr>
          <p:spPr>
            <a:xfrm>
              <a:off x="5740775" y="244250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3" y="0"/>
                  </a:moveTo>
                  <a:lnTo>
                    <a:pt x="1" y="111"/>
                  </a:lnTo>
                  <a:lnTo>
                    <a:pt x="38" y="148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09" name="Google Shape;20609;p69"/>
            <p:cNvSpPr/>
            <p:nvPr/>
          </p:nvSpPr>
          <p:spPr>
            <a:xfrm>
              <a:off x="5740775" y="24480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49"/>
                  </a:lnTo>
                  <a:lnTo>
                    <a:pt x="38" y="186"/>
                  </a:lnTo>
                  <a:lnTo>
                    <a:pt x="223" y="75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10" name="Google Shape;20610;p69"/>
            <p:cNvSpPr/>
            <p:nvPr/>
          </p:nvSpPr>
          <p:spPr>
            <a:xfrm>
              <a:off x="5740775" y="245450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1"/>
                  </a:moveTo>
                  <a:lnTo>
                    <a:pt x="1" y="112"/>
                  </a:lnTo>
                  <a:lnTo>
                    <a:pt x="38" y="186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11" name="Google Shape;20611;p69"/>
            <p:cNvSpPr/>
            <p:nvPr/>
          </p:nvSpPr>
          <p:spPr>
            <a:xfrm>
              <a:off x="5740775" y="246097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223" y="1"/>
                  </a:moveTo>
                  <a:lnTo>
                    <a:pt x="1" y="111"/>
                  </a:lnTo>
                  <a:lnTo>
                    <a:pt x="38" y="148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12" name="Google Shape;20612;p69"/>
            <p:cNvSpPr/>
            <p:nvPr/>
          </p:nvSpPr>
          <p:spPr>
            <a:xfrm>
              <a:off x="5740775" y="24665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0"/>
                  </a:moveTo>
                  <a:lnTo>
                    <a:pt x="1" y="148"/>
                  </a:lnTo>
                  <a:lnTo>
                    <a:pt x="38" y="185"/>
                  </a:lnTo>
                  <a:lnTo>
                    <a:pt x="223" y="7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13" name="Google Shape;20613;p69"/>
            <p:cNvSpPr/>
            <p:nvPr/>
          </p:nvSpPr>
          <p:spPr>
            <a:xfrm>
              <a:off x="5740775" y="247300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223" y="0"/>
                  </a:moveTo>
                  <a:lnTo>
                    <a:pt x="1" y="111"/>
                  </a:lnTo>
                  <a:lnTo>
                    <a:pt x="38" y="185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14" name="Google Shape;20614;p69"/>
            <p:cNvSpPr/>
            <p:nvPr/>
          </p:nvSpPr>
          <p:spPr>
            <a:xfrm>
              <a:off x="5740775" y="2411075"/>
              <a:ext cx="950" cy="68400"/>
            </a:xfrm>
            <a:custGeom>
              <a:avLst/>
              <a:gdLst/>
              <a:ahLst/>
              <a:cxnLst/>
              <a:rect l="l" t="t" r="r" b="b"/>
              <a:pathLst>
                <a:path w="38" h="2736" extrusionOk="0">
                  <a:moveTo>
                    <a:pt x="1" y="0"/>
                  </a:moveTo>
                  <a:lnTo>
                    <a:pt x="1" y="2736"/>
                  </a:lnTo>
                  <a:lnTo>
                    <a:pt x="38" y="27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F20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15" name="Google Shape;20615;p69"/>
            <p:cNvSpPr/>
            <p:nvPr/>
          </p:nvSpPr>
          <p:spPr>
            <a:xfrm>
              <a:off x="5738000" y="2409225"/>
              <a:ext cx="3725" cy="1875"/>
            </a:xfrm>
            <a:custGeom>
              <a:avLst/>
              <a:gdLst/>
              <a:ahLst/>
              <a:cxnLst/>
              <a:rect l="l" t="t" r="r" b="b"/>
              <a:pathLst>
                <a:path w="149" h="75" extrusionOk="0">
                  <a:moveTo>
                    <a:pt x="38" y="0"/>
                  </a:moveTo>
                  <a:lnTo>
                    <a:pt x="1" y="37"/>
                  </a:lnTo>
                  <a:lnTo>
                    <a:pt x="112" y="74"/>
                  </a:lnTo>
                  <a:lnTo>
                    <a:pt x="149" y="7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A4E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16" name="Google Shape;20616;p69"/>
            <p:cNvSpPr/>
            <p:nvPr/>
          </p:nvSpPr>
          <p:spPr>
            <a:xfrm>
              <a:off x="5738000" y="2410150"/>
              <a:ext cx="2800" cy="69325"/>
            </a:xfrm>
            <a:custGeom>
              <a:avLst/>
              <a:gdLst/>
              <a:ahLst/>
              <a:cxnLst/>
              <a:rect l="l" t="t" r="r" b="b"/>
              <a:pathLst>
                <a:path w="112" h="2773" extrusionOk="0">
                  <a:moveTo>
                    <a:pt x="1" y="0"/>
                  </a:moveTo>
                  <a:lnTo>
                    <a:pt x="38" y="37"/>
                  </a:lnTo>
                  <a:lnTo>
                    <a:pt x="38" y="2773"/>
                  </a:lnTo>
                  <a:lnTo>
                    <a:pt x="112" y="2773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17" name="Google Shape;20617;p69"/>
            <p:cNvSpPr/>
            <p:nvPr/>
          </p:nvSpPr>
          <p:spPr>
            <a:xfrm>
              <a:off x="5713975" y="2397200"/>
              <a:ext cx="18525" cy="7425"/>
            </a:xfrm>
            <a:custGeom>
              <a:avLst/>
              <a:gdLst/>
              <a:ahLst/>
              <a:cxnLst/>
              <a:rect l="l" t="t" r="r" b="b"/>
              <a:pathLst>
                <a:path w="741" h="297" extrusionOk="0">
                  <a:moveTo>
                    <a:pt x="1" y="1"/>
                  </a:moveTo>
                  <a:lnTo>
                    <a:pt x="1" y="75"/>
                  </a:lnTo>
                  <a:lnTo>
                    <a:pt x="370" y="296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18" name="Google Shape;20618;p69"/>
            <p:cNvSpPr/>
            <p:nvPr/>
          </p:nvSpPr>
          <p:spPr>
            <a:xfrm>
              <a:off x="5713975" y="2391650"/>
              <a:ext cx="18525" cy="12050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370" y="1"/>
                  </a:moveTo>
                  <a:lnTo>
                    <a:pt x="1" y="223"/>
                  </a:lnTo>
                  <a:lnTo>
                    <a:pt x="370" y="481"/>
                  </a:lnTo>
                  <a:lnTo>
                    <a:pt x="740" y="2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19" name="Google Shape;20619;p69"/>
            <p:cNvSpPr/>
            <p:nvPr/>
          </p:nvSpPr>
          <p:spPr>
            <a:xfrm>
              <a:off x="5715825" y="2394425"/>
              <a:ext cx="13900" cy="4650"/>
            </a:xfrm>
            <a:custGeom>
              <a:avLst/>
              <a:gdLst/>
              <a:ahLst/>
              <a:cxnLst/>
              <a:rect l="l" t="t" r="r" b="b"/>
              <a:pathLst>
                <a:path w="556" h="186" extrusionOk="0">
                  <a:moveTo>
                    <a:pt x="296" y="1"/>
                  </a:moveTo>
                  <a:lnTo>
                    <a:pt x="1" y="112"/>
                  </a:lnTo>
                  <a:lnTo>
                    <a:pt x="75" y="186"/>
                  </a:lnTo>
                  <a:lnTo>
                    <a:pt x="296" y="38"/>
                  </a:lnTo>
                  <a:lnTo>
                    <a:pt x="518" y="186"/>
                  </a:lnTo>
                  <a:lnTo>
                    <a:pt x="555" y="112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20" name="Google Shape;20620;p69"/>
            <p:cNvSpPr/>
            <p:nvPr/>
          </p:nvSpPr>
          <p:spPr>
            <a:xfrm>
              <a:off x="5717675" y="2395350"/>
              <a:ext cx="11125" cy="6500"/>
            </a:xfrm>
            <a:custGeom>
              <a:avLst/>
              <a:gdLst/>
              <a:ahLst/>
              <a:cxnLst/>
              <a:rect l="l" t="t" r="r" b="b"/>
              <a:pathLst>
                <a:path w="445" h="260" extrusionOk="0">
                  <a:moveTo>
                    <a:pt x="222" y="1"/>
                  </a:moveTo>
                  <a:lnTo>
                    <a:pt x="1" y="149"/>
                  </a:lnTo>
                  <a:lnTo>
                    <a:pt x="222" y="259"/>
                  </a:lnTo>
                  <a:lnTo>
                    <a:pt x="444" y="149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21" name="Google Shape;20621;p69"/>
            <p:cNvSpPr/>
            <p:nvPr/>
          </p:nvSpPr>
          <p:spPr>
            <a:xfrm>
              <a:off x="5701975" y="2385425"/>
              <a:ext cx="6475" cy="2550"/>
            </a:xfrm>
            <a:custGeom>
              <a:avLst/>
              <a:gdLst/>
              <a:ahLst/>
              <a:cxnLst/>
              <a:rect l="l" t="t" r="r" b="b"/>
              <a:pathLst>
                <a:path w="259" h="102" extrusionOk="0">
                  <a:moveTo>
                    <a:pt x="129" y="0"/>
                  </a:moveTo>
                  <a:cubicBezTo>
                    <a:pt x="111" y="0"/>
                    <a:pt x="92" y="9"/>
                    <a:pt x="74" y="28"/>
                  </a:cubicBezTo>
                  <a:cubicBezTo>
                    <a:pt x="0" y="28"/>
                    <a:pt x="0" y="65"/>
                    <a:pt x="0" y="65"/>
                  </a:cubicBezTo>
                  <a:cubicBezTo>
                    <a:pt x="0" y="65"/>
                    <a:pt x="0" y="102"/>
                    <a:pt x="74" y="102"/>
                  </a:cubicBezTo>
                  <a:lnTo>
                    <a:pt x="185" y="102"/>
                  </a:lnTo>
                  <a:cubicBezTo>
                    <a:pt x="259" y="102"/>
                    <a:pt x="259" y="65"/>
                    <a:pt x="259" y="65"/>
                  </a:cubicBezTo>
                  <a:cubicBezTo>
                    <a:pt x="259" y="65"/>
                    <a:pt x="259" y="28"/>
                    <a:pt x="185" y="28"/>
                  </a:cubicBezTo>
                  <a:cubicBezTo>
                    <a:pt x="166" y="9"/>
                    <a:pt x="148" y="0"/>
                    <a:pt x="1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22" name="Google Shape;20622;p69"/>
            <p:cNvSpPr/>
            <p:nvPr/>
          </p:nvSpPr>
          <p:spPr>
            <a:xfrm>
              <a:off x="5660375" y="2482225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38"/>
                    <a:pt x="0" y="75"/>
                    <a:pt x="74" y="75"/>
                  </a:cubicBezTo>
                  <a:cubicBezTo>
                    <a:pt x="74" y="75"/>
                    <a:pt x="148" y="75"/>
                    <a:pt x="185" y="38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23" name="Google Shape;20623;p69"/>
            <p:cNvSpPr/>
            <p:nvPr/>
          </p:nvSpPr>
          <p:spPr>
            <a:xfrm>
              <a:off x="5659450" y="2479450"/>
              <a:ext cx="5575" cy="2800"/>
            </a:xfrm>
            <a:custGeom>
              <a:avLst/>
              <a:gdLst/>
              <a:ahLst/>
              <a:cxnLst/>
              <a:rect l="l" t="t" r="r" b="b"/>
              <a:pathLst>
                <a:path w="223" h="112" extrusionOk="0">
                  <a:moveTo>
                    <a:pt x="37" y="1"/>
                  </a:moveTo>
                  <a:cubicBezTo>
                    <a:pt x="0" y="38"/>
                    <a:pt x="0" y="112"/>
                    <a:pt x="37" y="112"/>
                  </a:cubicBezTo>
                  <a:lnTo>
                    <a:pt x="185" y="112"/>
                  </a:lnTo>
                  <a:cubicBezTo>
                    <a:pt x="222" y="38"/>
                    <a:pt x="222" y="38"/>
                    <a:pt x="185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24" name="Google Shape;20624;p69"/>
            <p:cNvSpPr/>
            <p:nvPr/>
          </p:nvSpPr>
          <p:spPr>
            <a:xfrm>
              <a:off x="5703800" y="2386100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1" y="1"/>
                  </a:moveTo>
                  <a:lnTo>
                    <a:pt x="1" y="38"/>
                  </a:lnTo>
                  <a:cubicBezTo>
                    <a:pt x="1" y="38"/>
                    <a:pt x="1" y="75"/>
                    <a:pt x="38" y="75"/>
                  </a:cubicBezTo>
                  <a:cubicBezTo>
                    <a:pt x="38" y="75"/>
                    <a:pt x="75" y="75"/>
                    <a:pt x="186" y="38"/>
                  </a:cubicBezTo>
                  <a:lnTo>
                    <a:pt x="186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25" name="Google Shape;20625;p69"/>
            <p:cNvSpPr/>
            <p:nvPr/>
          </p:nvSpPr>
          <p:spPr>
            <a:xfrm>
              <a:off x="5701975" y="2383350"/>
              <a:ext cx="6475" cy="2775"/>
            </a:xfrm>
            <a:custGeom>
              <a:avLst/>
              <a:gdLst/>
              <a:ahLst/>
              <a:cxnLst/>
              <a:rect l="l" t="t" r="r" b="b"/>
              <a:pathLst>
                <a:path w="259" h="111" extrusionOk="0">
                  <a:moveTo>
                    <a:pt x="74" y="0"/>
                  </a:moveTo>
                  <a:cubicBezTo>
                    <a:pt x="0" y="74"/>
                    <a:pt x="0" y="111"/>
                    <a:pt x="74" y="111"/>
                  </a:cubicBezTo>
                  <a:lnTo>
                    <a:pt x="185" y="111"/>
                  </a:lnTo>
                  <a:cubicBezTo>
                    <a:pt x="259" y="111"/>
                    <a:pt x="259" y="74"/>
                    <a:pt x="185" y="0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26" name="Google Shape;20626;p69"/>
            <p:cNvSpPr/>
            <p:nvPr/>
          </p:nvSpPr>
          <p:spPr>
            <a:xfrm>
              <a:off x="5662225" y="2378025"/>
              <a:ext cx="45300" cy="104225"/>
            </a:xfrm>
            <a:custGeom>
              <a:avLst/>
              <a:gdLst/>
              <a:ahLst/>
              <a:cxnLst/>
              <a:rect l="l" t="t" r="r" b="b"/>
              <a:pathLst>
                <a:path w="1812" h="4169" extrusionOk="0">
                  <a:moveTo>
                    <a:pt x="1646" y="0"/>
                  </a:moveTo>
                  <a:cubicBezTo>
                    <a:pt x="1609" y="0"/>
                    <a:pt x="1572" y="10"/>
                    <a:pt x="1553" y="28"/>
                  </a:cubicBezTo>
                  <a:lnTo>
                    <a:pt x="222" y="805"/>
                  </a:lnTo>
                  <a:cubicBezTo>
                    <a:pt x="74" y="879"/>
                    <a:pt x="0" y="1063"/>
                    <a:pt x="0" y="1211"/>
                  </a:cubicBezTo>
                  <a:lnTo>
                    <a:pt x="0" y="4095"/>
                  </a:lnTo>
                  <a:cubicBezTo>
                    <a:pt x="0" y="4169"/>
                    <a:pt x="0" y="4169"/>
                    <a:pt x="37" y="4169"/>
                  </a:cubicBezTo>
                  <a:cubicBezTo>
                    <a:pt x="74" y="4169"/>
                    <a:pt x="111" y="4095"/>
                    <a:pt x="222" y="4095"/>
                  </a:cubicBezTo>
                  <a:lnTo>
                    <a:pt x="222" y="1211"/>
                  </a:lnTo>
                  <a:cubicBezTo>
                    <a:pt x="222" y="1137"/>
                    <a:pt x="259" y="989"/>
                    <a:pt x="333" y="952"/>
                  </a:cubicBezTo>
                  <a:lnTo>
                    <a:pt x="1701" y="176"/>
                  </a:lnTo>
                  <a:lnTo>
                    <a:pt x="1738" y="176"/>
                  </a:lnTo>
                  <a:lnTo>
                    <a:pt x="1738" y="213"/>
                  </a:lnTo>
                  <a:lnTo>
                    <a:pt x="1738" y="287"/>
                  </a:lnTo>
                  <a:cubicBezTo>
                    <a:pt x="1738" y="324"/>
                    <a:pt x="1738" y="324"/>
                    <a:pt x="1775" y="324"/>
                  </a:cubicBezTo>
                  <a:cubicBezTo>
                    <a:pt x="1775" y="324"/>
                    <a:pt x="1812" y="324"/>
                    <a:pt x="1812" y="287"/>
                  </a:cubicBezTo>
                  <a:lnTo>
                    <a:pt x="1812" y="213"/>
                  </a:lnTo>
                  <a:cubicBezTo>
                    <a:pt x="1812" y="139"/>
                    <a:pt x="1775" y="65"/>
                    <a:pt x="1738" y="28"/>
                  </a:cubicBezTo>
                  <a:cubicBezTo>
                    <a:pt x="1719" y="10"/>
                    <a:pt x="1682" y="0"/>
                    <a:pt x="1646" y="0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27" name="Google Shape;20627;p69"/>
            <p:cNvSpPr/>
            <p:nvPr/>
          </p:nvSpPr>
          <p:spPr>
            <a:xfrm>
              <a:off x="5480150" y="2345450"/>
              <a:ext cx="44375" cy="25900"/>
            </a:xfrm>
            <a:custGeom>
              <a:avLst/>
              <a:gdLst/>
              <a:ahLst/>
              <a:cxnLst/>
              <a:rect l="l" t="t" r="r" b="b"/>
              <a:pathLst>
                <a:path w="1775" h="1036" extrusionOk="0">
                  <a:moveTo>
                    <a:pt x="887" y="0"/>
                  </a:moveTo>
                  <a:cubicBezTo>
                    <a:pt x="666" y="0"/>
                    <a:pt x="481" y="37"/>
                    <a:pt x="296" y="148"/>
                  </a:cubicBezTo>
                  <a:cubicBezTo>
                    <a:pt x="111" y="222"/>
                    <a:pt x="0" y="370"/>
                    <a:pt x="0" y="518"/>
                  </a:cubicBezTo>
                  <a:cubicBezTo>
                    <a:pt x="0" y="666"/>
                    <a:pt x="111" y="777"/>
                    <a:pt x="296" y="888"/>
                  </a:cubicBezTo>
                  <a:cubicBezTo>
                    <a:pt x="444" y="961"/>
                    <a:pt x="666" y="1035"/>
                    <a:pt x="887" y="1035"/>
                  </a:cubicBezTo>
                  <a:cubicBezTo>
                    <a:pt x="1183" y="1035"/>
                    <a:pt x="1368" y="961"/>
                    <a:pt x="1479" y="888"/>
                  </a:cubicBezTo>
                  <a:cubicBezTo>
                    <a:pt x="1664" y="777"/>
                    <a:pt x="1775" y="666"/>
                    <a:pt x="1775" y="518"/>
                  </a:cubicBezTo>
                  <a:cubicBezTo>
                    <a:pt x="1775" y="370"/>
                    <a:pt x="1664" y="222"/>
                    <a:pt x="1479" y="148"/>
                  </a:cubicBezTo>
                  <a:cubicBezTo>
                    <a:pt x="1368" y="37"/>
                    <a:pt x="1109" y="0"/>
                    <a:pt x="887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28" name="Google Shape;20628;p69"/>
            <p:cNvSpPr/>
            <p:nvPr/>
          </p:nvSpPr>
          <p:spPr>
            <a:xfrm>
              <a:off x="5482000" y="2357450"/>
              <a:ext cx="42525" cy="13675"/>
            </a:xfrm>
            <a:custGeom>
              <a:avLst/>
              <a:gdLst/>
              <a:ahLst/>
              <a:cxnLst/>
              <a:rect l="l" t="t" r="r" b="b"/>
              <a:pathLst>
                <a:path w="1701" h="547" extrusionOk="0">
                  <a:moveTo>
                    <a:pt x="0" y="1"/>
                  </a:moveTo>
                  <a:lnTo>
                    <a:pt x="0" y="38"/>
                  </a:lnTo>
                  <a:cubicBezTo>
                    <a:pt x="0" y="186"/>
                    <a:pt x="74" y="260"/>
                    <a:pt x="222" y="408"/>
                  </a:cubicBezTo>
                  <a:cubicBezTo>
                    <a:pt x="388" y="500"/>
                    <a:pt x="610" y="546"/>
                    <a:pt x="827" y="546"/>
                  </a:cubicBezTo>
                  <a:cubicBezTo>
                    <a:pt x="1044" y="546"/>
                    <a:pt x="1257" y="500"/>
                    <a:pt x="1405" y="408"/>
                  </a:cubicBezTo>
                  <a:cubicBezTo>
                    <a:pt x="1590" y="260"/>
                    <a:pt x="1701" y="186"/>
                    <a:pt x="1701" y="3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29" name="Google Shape;20629;p69"/>
            <p:cNvSpPr/>
            <p:nvPr/>
          </p:nvSpPr>
          <p:spPr>
            <a:xfrm>
              <a:off x="5479225" y="2344750"/>
              <a:ext cx="47150" cy="23600"/>
            </a:xfrm>
            <a:custGeom>
              <a:avLst/>
              <a:gdLst/>
              <a:ahLst/>
              <a:cxnLst/>
              <a:rect l="l" t="t" r="r" b="b"/>
              <a:pathLst>
                <a:path w="1886" h="944" extrusionOk="0">
                  <a:moveTo>
                    <a:pt x="924" y="1"/>
                  </a:moveTo>
                  <a:cubicBezTo>
                    <a:pt x="712" y="1"/>
                    <a:pt x="499" y="47"/>
                    <a:pt x="333" y="139"/>
                  </a:cubicBezTo>
                  <a:cubicBezTo>
                    <a:pt x="0" y="324"/>
                    <a:pt x="0" y="620"/>
                    <a:pt x="333" y="805"/>
                  </a:cubicBezTo>
                  <a:cubicBezTo>
                    <a:pt x="499" y="897"/>
                    <a:pt x="721" y="943"/>
                    <a:pt x="938" y="943"/>
                  </a:cubicBezTo>
                  <a:cubicBezTo>
                    <a:pt x="1155" y="943"/>
                    <a:pt x="1368" y="897"/>
                    <a:pt x="1516" y="805"/>
                  </a:cubicBezTo>
                  <a:cubicBezTo>
                    <a:pt x="1886" y="620"/>
                    <a:pt x="1886" y="361"/>
                    <a:pt x="1516" y="139"/>
                  </a:cubicBezTo>
                  <a:cubicBezTo>
                    <a:pt x="1350" y="47"/>
                    <a:pt x="1137" y="1"/>
                    <a:pt x="924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30" name="Google Shape;20630;p69"/>
            <p:cNvSpPr/>
            <p:nvPr/>
          </p:nvSpPr>
          <p:spPr>
            <a:xfrm>
              <a:off x="5482900" y="2321400"/>
              <a:ext cx="40700" cy="46025"/>
            </a:xfrm>
            <a:custGeom>
              <a:avLst/>
              <a:gdLst/>
              <a:ahLst/>
              <a:cxnLst/>
              <a:rect l="l" t="t" r="r" b="b"/>
              <a:pathLst>
                <a:path w="1628" h="1841" extrusionOk="0">
                  <a:moveTo>
                    <a:pt x="1" y="1"/>
                  </a:moveTo>
                  <a:lnTo>
                    <a:pt x="1" y="1369"/>
                  </a:lnTo>
                  <a:cubicBezTo>
                    <a:pt x="1" y="1517"/>
                    <a:pt x="75" y="1628"/>
                    <a:pt x="223" y="1702"/>
                  </a:cubicBezTo>
                  <a:cubicBezTo>
                    <a:pt x="389" y="1794"/>
                    <a:pt x="602" y="1840"/>
                    <a:pt x="810" y="1840"/>
                  </a:cubicBezTo>
                  <a:cubicBezTo>
                    <a:pt x="1018" y="1840"/>
                    <a:pt x="1221" y="1794"/>
                    <a:pt x="1369" y="1702"/>
                  </a:cubicBezTo>
                  <a:cubicBezTo>
                    <a:pt x="1517" y="1665"/>
                    <a:pt x="1628" y="1517"/>
                    <a:pt x="1628" y="1369"/>
                  </a:cubicBezTo>
                  <a:lnTo>
                    <a:pt x="1628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31" name="Google Shape;20631;p69"/>
            <p:cNvSpPr/>
            <p:nvPr/>
          </p:nvSpPr>
          <p:spPr>
            <a:xfrm>
              <a:off x="5482000" y="2303850"/>
              <a:ext cx="42525" cy="30300"/>
            </a:xfrm>
            <a:custGeom>
              <a:avLst/>
              <a:gdLst/>
              <a:ahLst/>
              <a:cxnLst/>
              <a:rect l="l" t="t" r="r" b="b"/>
              <a:pathLst>
                <a:path w="1701" h="1212" extrusionOk="0">
                  <a:moveTo>
                    <a:pt x="259" y="1"/>
                  </a:moveTo>
                  <a:lnTo>
                    <a:pt x="37" y="666"/>
                  </a:lnTo>
                  <a:cubicBezTo>
                    <a:pt x="0" y="777"/>
                    <a:pt x="37" y="962"/>
                    <a:pt x="259" y="1073"/>
                  </a:cubicBezTo>
                  <a:cubicBezTo>
                    <a:pt x="425" y="1165"/>
                    <a:pt x="638" y="1211"/>
                    <a:pt x="846" y="1211"/>
                  </a:cubicBezTo>
                  <a:cubicBezTo>
                    <a:pt x="1054" y="1211"/>
                    <a:pt x="1257" y="1165"/>
                    <a:pt x="1405" y="1073"/>
                  </a:cubicBezTo>
                  <a:cubicBezTo>
                    <a:pt x="1590" y="925"/>
                    <a:pt x="1701" y="740"/>
                    <a:pt x="1590" y="592"/>
                  </a:cubicBezTo>
                  <a:lnTo>
                    <a:pt x="1368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32" name="Google Shape;20632;p69"/>
            <p:cNvSpPr/>
            <p:nvPr/>
          </p:nvSpPr>
          <p:spPr>
            <a:xfrm>
              <a:off x="5486600" y="2298075"/>
              <a:ext cx="32375" cy="16900"/>
            </a:xfrm>
            <a:custGeom>
              <a:avLst/>
              <a:gdLst/>
              <a:ahLst/>
              <a:cxnLst/>
              <a:rect l="l" t="t" r="r" b="b"/>
              <a:pathLst>
                <a:path w="1295" h="676" extrusionOk="0">
                  <a:moveTo>
                    <a:pt x="629" y="0"/>
                  </a:moveTo>
                  <a:cubicBezTo>
                    <a:pt x="482" y="0"/>
                    <a:pt x="334" y="28"/>
                    <a:pt x="223" y="84"/>
                  </a:cubicBezTo>
                  <a:cubicBezTo>
                    <a:pt x="1" y="232"/>
                    <a:pt x="1" y="416"/>
                    <a:pt x="223" y="564"/>
                  </a:cubicBezTo>
                  <a:cubicBezTo>
                    <a:pt x="334" y="638"/>
                    <a:pt x="482" y="675"/>
                    <a:pt x="629" y="675"/>
                  </a:cubicBezTo>
                  <a:cubicBezTo>
                    <a:pt x="777" y="675"/>
                    <a:pt x="925" y="638"/>
                    <a:pt x="1036" y="564"/>
                  </a:cubicBezTo>
                  <a:cubicBezTo>
                    <a:pt x="1295" y="416"/>
                    <a:pt x="1295" y="195"/>
                    <a:pt x="1036" y="84"/>
                  </a:cubicBezTo>
                  <a:cubicBezTo>
                    <a:pt x="925" y="28"/>
                    <a:pt x="777" y="0"/>
                    <a:pt x="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33" name="Google Shape;20633;p69"/>
            <p:cNvSpPr/>
            <p:nvPr/>
          </p:nvSpPr>
          <p:spPr>
            <a:xfrm>
              <a:off x="5529125" y="2373175"/>
              <a:ext cx="43475" cy="25900"/>
            </a:xfrm>
            <a:custGeom>
              <a:avLst/>
              <a:gdLst/>
              <a:ahLst/>
              <a:cxnLst/>
              <a:rect l="l" t="t" r="r" b="b"/>
              <a:pathLst>
                <a:path w="1739" h="1036" extrusionOk="0">
                  <a:moveTo>
                    <a:pt x="888" y="0"/>
                  </a:moveTo>
                  <a:cubicBezTo>
                    <a:pt x="629" y="0"/>
                    <a:pt x="444" y="37"/>
                    <a:pt x="259" y="148"/>
                  </a:cubicBezTo>
                  <a:cubicBezTo>
                    <a:pt x="74" y="222"/>
                    <a:pt x="1" y="370"/>
                    <a:pt x="1" y="518"/>
                  </a:cubicBezTo>
                  <a:cubicBezTo>
                    <a:pt x="1" y="666"/>
                    <a:pt x="74" y="777"/>
                    <a:pt x="259" y="888"/>
                  </a:cubicBezTo>
                  <a:cubicBezTo>
                    <a:pt x="407" y="962"/>
                    <a:pt x="629" y="1036"/>
                    <a:pt x="888" y="1036"/>
                  </a:cubicBezTo>
                  <a:cubicBezTo>
                    <a:pt x="1110" y="1036"/>
                    <a:pt x="1331" y="962"/>
                    <a:pt x="1479" y="888"/>
                  </a:cubicBezTo>
                  <a:cubicBezTo>
                    <a:pt x="1664" y="777"/>
                    <a:pt x="1738" y="666"/>
                    <a:pt x="1738" y="518"/>
                  </a:cubicBezTo>
                  <a:cubicBezTo>
                    <a:pt x="1738" y="370"/>
                    <a:pt x="1664" y="222"/>
                    <a:pt x="1479" y="148"/>
                  </a:cubicBezTo>
                  <a:cubicBezTo>
                    <a:pt x="1331" y="37"/>
                    <a:pt x="1110" y="0"/>
                    <a:pt x="888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34" name="Google Shape;20634;p69"/>
            <p:cNvSpPr/>
            <p:nvPr/>
          </p:nvSpPr>
          <p:spPr>
            <a:xfrm>
              <a:off x="5529125" y="2385175"/>
              <a:ext cx="42550" cy="13675"/>
            </a:xfrm>
            <a:custGeom>
              <a:avLst/>
              <a:gdLst/>
              <a:ahLst/>
              <a:cxnLst/>
              <a:rect l="l" t="t" r="r" b="b"/>
              <a:pathLst>
                <a:path w="1702" h="547" extrusionOk="0">
                  <a:moveTo>
                    <a:pt x="1" y="1"/>
                  </a:moveTo>
                  <a:lnTo>
                    <a:pt x="1" y="38"/>
                  </a:lnTo>
                  <a:cubicBezTo>
                    <a:pt x="1" y="186"/>
                    <a:pt x="74" y="260"/>
                    <a:pt x="222" y="408"/>
                  </a:cubicBezTo>
                  <a:cubicBezTo>
                    <a:pt x="389" y="500"/>
                    <a:pt x="611" y="546"/>
                    <a:pt x="832" y="546"/>
                  </a:cubicBezTo>
                  <a:cubicBezTo>
                    <a:pt x="1054" y="546"/>
                    <a:pt x="1276" y="500"/>
                    <a:pt x="1442" y="408"/>
                  </a:cubicBezTo>
                  <a:cubicBezTo>
                    <a:pt x="1627" y="260"/>
                    <a:pt x="1701" y="112"/>
                    <a:pt x="1701" y="3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35" name="Google Shape;20635;p69"/>
            <p:cNvSpPr/>
            <p:nvPr/>
          </p:nvSpPr>
          <p:spPr>
            <a:xfrm>
              <a:off x="5528200" y="2372475"/>
              <a:ext cx="46250" cy="23600"/>
            </a:xfrm>
            <a:custGeom>
              <a:avLst/>
              <a:gdLst/>
              <a:ahLst/>
              <a:cxnLst/>
              <a:rect l="l" t="t" r="r" b="b"/>
              <a:pathLst>
                <a:path w="1850" h="944" extrusionOk="0">
                  <a:moveTo>
                    <a:pt x="906" y="1"/>
                  </a:moveTo>
                  <a:cubicBezTo>
                    <a:pt x="685" y="1"/>
                    <a:pt x="463" y="47"/>
                    <a:pt x="296" y="139"/>
                  </a:cubicBezTo>
                  <a:cubicBezTo>
                    <a:pt x="1" y="324"/>
                    <a:pt x="1" y="620"/>
                    <a:pt x="296" y="805"/>
                  </a:cubicBezTo>
                  <a:cubicBezTo>
                    <a:pt x="463" y="897"/>
                    <a:pt x="685" y="943"/>
                    <a:pt x="906" y="943"/>
                  </a:cubicBezTo>
                  <a:cubicBezTo>
                    <a:pt x="1128" y="943"/>
                    <a:pt x="1350" y="897"/>
                    <a:pt x="1516" y="805"/>
                  </a:cubicBezTo>
                  <a:cubicBezTo>
                    <a:pt x="1849" y="620"/>
                    <a:pt x="1849" y="324"/>
                    <a:pt x="1516" y="139"/>
                  </a:cubicBezTo>
                  <a:cubicBezTo>
                    <a:pt x="1350" y="47"/>
                    <a:pt x="1128" y="1"/>
                    <a:pt x="906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36" name="Google Shape;20636;p69"/>
            <p:cNvSpPr/>
            <p:nvPr/>
          </p:nvSpPr>
          <p:spPr>
            <a:xfrm>
              <a:off x="5530050" y="2349150"/>
              <a:ext cx="40700" cy="46000"/>
            </a:xfrm>
            <a:custGeom>
              <a:avLst/>
              <a:gdLst/>
              <a:ahLst/>
              <a:cxnLst/>
              <a:rect l="l" t="t" r="r" b="b"/>
              <a:pathLst>
                <a:path w="1628" h="1840" extrusionOk="0">
                  <a:moveTo>
                    <a:pt x="1" y="0"/>
                  </a:moveTo>
                  <a:lnTo>
                    <a:pt x="1" y="1368"/>
                  </a:lnTo>
                  <a:cubicBezTo>
                    <a:pt x="1" y="1516"/>
                    <a:pt x="111" y="1627"/>
                    <a:pt x="222" y="1701"/>
                  </a:cubicBezTo>
                  <a:cubicBezTo>
                    <a:pt x="389" y="1793"/>
                    <a:pt x="601" y="1839"/>
                    <a:pt x="814" y="1839"/>
                  </a:cubicBezTo>
                  <a:cubicBezTo>
                    <a:pt x="1026" y="1839"/>
                    <a:pt x="1239" y="1793"/>
                    <a:pt x="1405" y="1701"/>
                  </a:cubicBezTo>
                  <a:cubicBezTo>
                    <a:pt x="1590" y="1664"/>
                    <a:pt x="1627" y="1516"/>
                    <a:pt x="1627" y="1368"/>
                  </a:cubicBezTo>
                  <a:lnTo>
                    <a:pt x="1627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37" name="Google Shape;20637;p69"/>
            <p:cNvSpPr/>
            <p:nvPr/>
          </p:nvSpPr>
          <p:spPr>
            <a:xfrm>
              <a:off x="5529125" y="2331575"/>
              <a:ext cx="42550" cy="30300"/>
            </a:xfrm>
            <a:custGeom>
              <a:avLst/>
              <a:gdLst/>
              <a:ahLst/>
              <a:cxnLst/>
              <a:rect l="l" t="t" r="r" b="b"/>
              <a:pathLst>
                <a:path w="1702" h="1212" extrusionOk="0">
                  <a:moveTo>
                    <a:pt x="259" y="1"/>
                  </a:moveTo>
                  <a:lnTo>
                    <a:pt x="38" y="666"/>
                  </a:lnTo>
                  <a:cubicBezTo>
                    <a:pt x="1" y="777"/>
                    <a:pt x="74" y="962"/>
                    <a:pt x="259" y="1073"/>
                  </a:cubicBezTo>
                  <a:cubicBezTo>
                    <a:pt x="426" y="1165"/>
                    <a:pt x="638" y="1211"/>
                    <a:pt x="851" y="1211"/>
                  </a:cubicBezTo>
                  <a:cubicBezTo>
                    <a:pt x="1063" y="1211"/>
                    <a:pt x="1276" y="1165"/>
                    <a:pt x="1442" y="1073"/>
                  </a:cubicBezTo>
                  <a:cubicBezTo>
                    <a:pt x="1627" y="925"/>
                    <a:pt x="1701" y="740"/>
                    <a:pt x="1664" y="592"/>
                  </a:cubicBezTo>
                  <a:lnTo>
                    <a:pt x="1442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38" name="Google Shape;20638;p69"/>
            <p:cNvSpPr/>
            <p:nvPr/>
          </p:nvSpPr>
          <p:spPr>
            <a:xfrm>
              <a:off x="5534675" y="2324175"/>
              <a:ext cx="32375" cy="16900"/>
            </a:xfrm>
            <a:custGeom>
              <a:avLst/>
              <a:gdLst/>
              <a:ahLst/>
              <a:cxnLst/>
              <a:rect l="l" t="t" r="r" b="b"/>
              <a:pathLst>
                <a:path w="1295" h="676" extrusionOk="0">
                  <a:moveTo>
                    <a:pt x="661" y="1"/>
                  </a:moveTo>
                  <a:cubicBezTo>
                    <a:pt x="509" y="1"/>
                    <a:pt x="352" y="38"/>
                    <a:pt x="222" y="112"/>
                  </a:cubicBezTo>
                  <a:cubicBezTo>
                    <a:pt x="0" y="260"/>
                    <a:pt x="0" y="445"/>
                    <a:pt x="222" y="592"/>
                  </a:cubicBezTo>
                  <a:cubicBezTo>
                    <a:pt x="352" y="648"/>
                    <a:pt x="509" y="676"/>
                    <a:pt x="661" y="676"/>
                  </a:cubicBezTo>
                  <a:cubicBezTo>
                    <a:pt x="814" y="676"/>
                    <a:pt x="962" y="648"/>
                    <a:pt x="1073" y="592"/>
                  </a:cubicBezTo>
                  <a:cubicBezTo>
                    <a:pt x="1294" y="482"/>
                    <a:pt x="1294" y="260"/>
                    <a:pt x="1073" y="112"/>
                  </a:cubicBezTo>
                  <a:cubicBezTo>
                    <a:pt x="962" y="38"/>
                    <a:pt x="814" y="1"/>
                    <a:pt x="6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39" name="Google Shape;20639;p69"/>
            <p:cNvSpPr/>
            <p:nvPr/>
          </p:nvSpPr>
          <p:spPr>
            <a:xfrm>
              <a:off x="5575350" y="2399975"/>
              <a:ext cx="43450" cy="24975"/>
            </a:xfrm>
            <a:custGeom>
              <a:avLst/>
              <a:gdLst/>
              <a:ahLst/>
              <a:cxnLst/>
              <a:rect l="l" t="t" r="r" b="b"/>
              <a:pathLst>
                <a:path w="1738" h="999" extrusionOk="0">
                  <a:moveTo>
                    <a:pt x="887" y="1"/>
                  </a:moveTo>
                  <a:cubicBezTo>
                    <a:pt x="629" y="1"/>
                    <a:pt x="444" y="37"/>
                    <a:pt x="259" y="111"/>
                  </a:cubicBezTo>
                  <a:cubicBezTo>
                    <a:pt x="74" y="222"/>
                    <a:pt x="0" y="370"/>
                    <a:pt x="0" y="518"/>
                  </a:cubicBezTo>
                  <a:cubicBezTo>
                    <a:pt x="0" y="629"/>
                    <a:pt x="74" y="777"/>
                    <a:pt x="259" y="888"/>
                  </a:cubicBezTo>
                  <a:cubicBezTo>
                    <a:pt x="407" y="962"/>
                    <a:pt x="629" y="999"/>
                    <a:pt x="887" y="999"/>
                  </a:cubicBezTo>
                  <a:cubicBezTo>
                    <a:pt x="1109" y="999"/>
                    <a:pt x="1331" y="962"/>
                    <a:pt x="1479" y="888"/>
                  </a:cubicBezTo>
                  <a:cubicBezTo>
                    <a:pt x="1664" y="777"/>
                    <a:pt x="1738" y="629"/>
                    <a:pt x="1738" y="518"/>
                  </a:cubicBezTo>
                  <a:cubicBezTo>
                    <a:pt x="1738" y="370"/>
                    <a:pt x="1664" y="222"/>
                    <a:pt x="1479" y="111"/>
                  </a:cubicBezTo>
                  <a:cubicBezTo>
                    <a:pt x="1331" y="37"/>
                    <a:pt x="1109" y="1"/>
                    <a:pt x="887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40" name="Google Shape;20640;p69"/>
            <p:cNvSpPr/>
            <p:nvPr/>
          </p:nvSpPr>
          <p:spPr>
            <a:xfrm>
              <a:off x="5576275" y="2411075"/>
              <a:ext cx="42525" cy="14575"/>
            </a:xfrm>
            <a:custGeom>
              <a:avLst/>
              <a:gdLst/>
              <a:ahLst/>
              <a:cxnLst/>
              <a:rect l="l" t="t" r="r" b="b"/>
              <a:pathLst>
                <a:path w="1701" h="583" extrusionOk="0">
                  <a:moveTo>
                    <a:pt x="0" y="0"/>
                  </a:moveTo>
                  <a:lnTo>
                    <a:pt x="0" y="74"/>
                  </a:lnTo>
                  <a:cubicBezTo>
                    <a:pt x="0" y="185"/>
                    <a:pt x="111" y="296"/>
                    <a:pt x="222" y="444"/>
                  </a:cubicBezTo>
                  <a:cubicBezTo>
                    <a:pt x="388" y="536"/>
                    <a:pt x="610" y="582"/>
                    <a:pt x="832" y="582"/>
                  </a:cubicBezTo>
                  <a:cubicBezTo>
                    <a:pt x="1054" y="582"/>
                    <a:pt x="1276" y="536"/>
                    <a:pt x="1442" y="444"/>
                  </a:cubicBezTo>
                  <a:cubicBezTo>
                    <a:pt x="1627" y="296"/>
                    <a:pt x="1701" y="185"/>
                    <a:pt x="1701" y="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41" name="Google Shape;20641;p69"/>
            <p:cNvSpPr/>
            <p:nvPr/>
          </p:nvSpPr>
          <p:spPr>
            <a:xfrm>
              <a:off x="5574425" y="2400200"/>
              <a:ext cx="47150" cy="23600"/>
            </a:xfrm>
            <a:custGeom>
              <a:avLst/>
              <a:gdLst/>
              <a:ahLst/>
              <a:cxnLst/>
              <a:rect l="l" t="t" r="r" b="b"/>
              <a:pathLst>
                <a:path w="1886" h="944" extrusionOk="0">
                  <a:moveTo>
                    <a:pt x="906" y="1"/>
                  </a:moveTo>
                  <a:cubicBezTo>
                    <a:pt x="684" y="1"/>
                    <a:pt x="462" y="47"/>
                    <a:pt x="296" y="139"/>
                  </a:cubicBezTo>
                  <a:cubicBezTo>
                    <a:pt x="0" y="324"/>
                    <a:pt x="0" y="620"/>
                    <a:pt x="296" y="805"/>
                  </a:cubicBezTo>
                  <a:cubicBezTo>
                    <a:pt x="462" y="897"/>
                    <a:pt x="684" y="943"/>
                    <a:pt x="906" y="943"/>
                  </a:cubicBezTo>
                  <a:cubicBezTo>
                    <a:pt x="1128" y="943"/>
                    <a:pt x="1350" y="897"/>
                    <a:pt x="1516" y="805"/>
                  </a:cubicBezTo>
                  <a:cubicBezTo>
                    <a:pt x="1886" y="620"/>
                    <a:pt x="1886" y="324"/>
                    <a:pt x="1516" y="139"/>
                  </a:cubicBezTo>
                  <a:cubicBezTo>
                    <a:pt x="1350" y="47"/>
                    <a:pt x="1128" y="1"/>
                    <a:pt x="906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42" name="Google Shape;20642;p69"/>
            <p:cNvSpPr/>
            <p:nvPr/>
          </p:nvSpPr>
          <p:spPr>
            <a:xfrm>
              <a:off x="5577200" y="2376875"/>
              <a:ext cx="40675" cy="46000"/>
            </a:xfrm>
            <a:custGeom>
              <a:avLst/>
              <a:gdLst/>
              <a:ahLst/>
              <a:cxnLst/>
              <a:rect l="l" t="t" r="r" b="b"/>
              <a:pathLst>
                <a:path w="1627" h="1840" extrusionOk="0">
                  <a:moveTo>
                    <a:pt x="0" y="0"/>
                  </a:moveTo>
                  <a:lnTo>
                    <a:pt x="0" y="1368"/>
                  </a:lnTo>
                  <a:cubicBezTo>
                    <a:pt x="0" y="1516"/>
                    <a:pt x="111" y="1627"/>
                    <a:pt x="259" y="1701"/>
                  </a:cubicBezTo>
                  <a:cubicBezTo>
                    <a:pt x="407" y="1793"/>
                    <a:pt x="610" y="1840"/>
                    <a:pt x="818" y="1840"/>
                  </a:cubicBezTo>
                  <a:cubicBezTo>
                    <a:pt x="1026" y="1840"/>
                    <a:pt x="1239" y="1793"/>
                    <a:pt x="1405" y="1701"/>
                  </a:cubicBezTo>
                  <a:cubicBezTo>
                    <a:pt x="1553" y="1627"/>
                    <a:pt x="1627" y="1479"/>
                    <a:pt x="1627" y="1368"/>
                  </a:cubicBezTo>
                  <a:lnTo>
                    <a:pt x="1627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43" name="Google Shape;20643;p69"/>
            <p:cNvSpPr/>
            <p:nvPr/>
          </p:nvSpPr>
          <p:spPr>
            <a:xfrm>
              <a:off x="5575350" y="2358375"/>
              <a:ext cx="42525" cy="30300"/>
            </a:xfrm>
            <a:custGeom>
              <a:avLst/>
              <a:gdLst/>
              <a:ahLst/>
              <a:cxnLst/>
              <a:rect l="l" t="t" r="r" b="b"/>
              <a:pathLst>
                <a:path w="1701" h="1212" extrusionOk="0">
                  <a:moveTo>
                    <a:pt x="259" y="1"/>
                  </a:moveTo>
                  <a:lnTo>
                    <a:pt x="37" y="629"/>
                  </a:lnTo>
                  <a:cubicBezTo>
                    <a:pt x="0" y="777"/>
                    <a:pt x="37" y="962"/>
                    <a:pt x="259" y="1073"/>
                  </a:cubicBezTo>
                  <a:cubicBezTo>
                    <a:pt x="425" y="1165"/>
                    <a:pt x="638" y="1212"/>
                    <a:pt x="850" y="1212"/>
                  </a:cubicBezTo>
                  <a:cubicBezTo>
                    <a:pt x="1063" y="1212"/>
                    <a:pt x="1276" y="1165"/>
                    <a:pt x="1442" y="1073"/>
                  </a:cubicBezTo>
                  <a:cubicBezTo>
                    <a:pt x="1664" y="925"/>
                    <a:pt x="1701" y="777"/>
                    <a:pt x="1664" y="592"/>
                  </a:cubicBezTo>
                  <a:lnTo>
                    <a:pt x="1442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44" name="Google Shape;20644;p69"/>
            <p:cNvSpPr/>
            <p:nvPr/>
          </p:nvSpPr>
          <p:spPr>
            <a:xfrm>
              <a:off x="5580875" y="2351925"/>
              <a:ext cx="32375" cy="16875"/>
            </a:xfrm>
            <a:custGeom>
              <a:avLst/>
              <a:gdLst/>
              <a:ahLst/>
              <a:cxnLst/>
              <a:rect l="l" t="t" r="r" b="b"/>
              <a:pathLst>
                <a:path w="1295" h="675" extrusionOk="0">
                  <a:moveTo>
                    <a:pt x="662" y="0"/>
                  </a:moveTo>
                  <a:cubicBezTo>
                    <a:pt x="509" y="0"/>
                    <a:pt x="352" y="37"/>
                    <a:pt x="223" y="111"/>
                  </a:cubicBezTo>
                  <a:cubicBezTo>
                    <a:pt x="1" y="259"/>
                    <a:pt x="1" y="444"/>
                    <a:pt x="223" y="592"/>
                  </a:cubicBezTo>
                  <a:cubicBezTo>
                    <a:pt x="352" y="647"/>
                    <a:pt x="509" y="675"/>
                    <a:pt x="662" y="675"/>
                  </a:cubicBezTo>
                  <a:cubicBezTo>
                    <a:pt x="814" y="675"/>
                    <a:pt x="962" y="647"/>
                    <a:pt x="1073" y="592"/>
                  </a:cubicBezTo>
                  <a:cubicBezTo>
                    <a:pt x="1295" y="444"/>
                    <a:pt x="1295" y="222"/>
                    <a:pt x="1073" y="111"/>
                  </a:cubicBezTo>
                  <a:cubicBezTo>
                    <a:pt x="962" y="37"/>
                    <a:pt x="814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grpSp>
        <p:nvGrpSpPr>
          <p:cNvPr id="20645" name="Google Shape;20645;p69"/>
          <p:cNvGrpSpPr/>
          <p:nvPr/>
        </p:nvGrpSpPr>
        <p:grpSpPr>
          <a:xfrm>
            <a:off x="5220708" y="3770226"/>
            <a:ext cx="867881" cy="709090"/>
            <a:chOff x="2684225" y="546950"/>
            <a:chExt cx="773650" cy="632100"/>
          </a:xfrm>
        </p:grpSpPr>
        <p:sp>
          <p:nvSpPr>
            <p:cNvPr id="20646" name="Google Shape;20646;p69"/>
            <p:cNvSpPr/>
            <p:nvPr/>
          </p:nvSpPr>
          <p:spPr>
            <a:xfrm>
              <a:off x="2687925" y="737225"/>
              <a:ext cx="763475" cy="441825"/>
            </a:xfrm>
            <a:custGeom>
              <a:avLst/>
              <a:gdLst/>
              <a:ahLst/>
              <a:cxnLst/>
              <a:rect l="l" t="t" r="r" b="b"/>
              <a:pathLst>
                <a:path w="30539" h="17673" extrusionOk="0">
                  <a:moveTo>
                    <a:pt x="25436" y="0"/>
                  </a:moveTo>
                  <a:lnTo>
                    <a:pt x="1" y="14641"/>
                  </a:lnTo>
                  <a:lnTo>
                    <a:pt x="5176" y="17672"/>
                  </a:lnTo>
                  <a:lnTo>
                    <a:pt x="30538" y="2995"/>
                  </a:lnTo>
                  <a:lnTo>
                    <a:pt x="254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47" name="Google Shape;20647;p69"/>
            <p:cNvSpPr/>
            <p:nvPr/>
          </p:nvSpPr>
          <p:spPr>
            <a:xfrm>
              <a:off x="2904200" y="93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48" name="Google Shape;20648;p69"/>
            <p:cNvSpPr/>
            <p:nvPr/>
          </p:nvSpPr>
          <p:spPr>
            <a:xfrm>
              <a:off x="2913450" y="946100"/>
              <a:ext cx="166400" cy="118325"/>
            </a:xfrm>
            <a:custGeom>
              <a:avLst/>
              <a:gdLst/>
              <a:ahLst/>
              <a:cxnLst/>
              <a:rect l="l" t="t" r="r" b="b"/>
              <a:pathLst>
                <a:path w="6656" h="4733" extrusionOk="0">
                  <a:moveTo>
                    <a:pt x="6655" y="1"/>
                  </a:moveTo>
                  <a:lnTo>
                    <a:pt x="0" y="3846"/>
                  </a:lnTo>
                  <a:lnTo>
                    <a:pt x="0" y="4733"/>
                  </a:lnTo>
                  <a:lnTo>
                    <a:pt x="6655" y="925"/>
                  </a:lnTo>
                  <a:lnTo>
                    <a:pt x="6655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49" name="Google Shape;20649;p69"/>
            <p:cNvSpPr/>
            <p:nvPr/>
          </p:nvSpPr>
          <p:spPr>
            <a:xfrm>
              <a:off x="2919925" y="902300"/>
              <a:ext cx="60100" cy="69700"/>
            </a:xfrm>
            <a:custGeom>
              <a:avLst/>
              <a:gdLst/>
              <a:ahLst/>
              <a:cxnLst/>
              <a:rect l="l" t="t" r="r" b="b"/>
              <a:pathLst>
                <a:path w="2404" h="2788" extrusionOk="0">
                  <a:moveTo>
                    <a:pt x="1392" y="0"/>
                  </a:moveTo>
                  <a:cubicBezTo>
                    <a:pt x="1272" y="0"/>
                    <a:pt x="1141" y="28"/>
                    <a:pt x="998" y="89"/>
                  </a:cubicBezTo>
                  <a:cubicBezTo>
                    <a:pt x="481" y="422"/>
                    <a:pt x="0" y="1161"/>
                    <a:pt x="0" y="1753"/>
                  </a:cubicBezTo>
                  <a:cubicBezTo>
                    <a:pt x="0" y="2085"/>
                    <a:pt x="111" y="2270"/>
                    <a:pt x="296" y="2381"/>
                  </a:cubicBezTo>
                  <a:lnTo>
                    <a:pt x="1035" y="2788"/>
                  </a:lnTo>
                  <a:lnTo>
                    <a:pt x="1035" y="2233"/>
                  </a:lnTo>
                  <a:cubicBezTo>
                    <a:pt x="1553" y="1900"/>
                    <a:pt x="1923" y="1198"/>
                    <a:pt x="1923" y="606"/>
                  </a:cubicBezTo>
                  <a:lnTo>
                    <a:pt x="1923" y="570"/>
                  </a:lnTo>
                  <a:lnTo>
                    <a:pt x="2218" y="570"/>
                  </a:lnTo>
                  <a:lnTo>
                    <a:pt x="2403" y="422"/>
                  </a:lnTo>
                  <a:lnTo>
                    <a:pt x="1664" y="52"/>
                  </a:lnTo>
                  <a:cubicBezTo>
                    <a:pt x="1581" y="19"/>
                    <a:pt x="1490" y="0"/>
                    <a:pt x="1392" y="0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50" name="Google Shape;20650;p69"/>
            <p:cNvSpPr/>
            <p:nvPr/>
          </p:nvSpPr>
          <p:spPr>
            <a:xfrm>
              <a:off x="2941175" y="913450"/>
              <a:ext cx="48100" cy="62025"/>
            </a:xfrm>
            <a:custGeom>
              <a:avLst/>
              <a:gdLst/>
              <a:ahLst/>
              <a:cxnLst/>
              <a:rect l="l" t="t" r="r" b="b"/>
              <a:pathLst>
                <a:path w="1924" h="2481" extrusionOk="0">
                  <a:moveTo>
                    <a:pt x="1368" y="1"/>
                  </a:moveTo>
                  <a:cubicBezTo>
                    <a:pt x="1245" y="1"/>
                    <a:pt x="1108" y="40"/>
                    <a:pt x="962" y="124"/>
                  </a:cubicBezTo>
                  <a:cubicBezTo>
                    <a:pt x="444" y="456"/>
                    <a:pt x="1" y="1196"/>
                    <a:pt x="1" y="1787"/>
                  </a:cubicBezTo>
                  <a:cubicBezTo>
                    <a:pt x="1" y="2209"/>
                    <a:pt x="208" y="2481"/>
                    <a:pt x="528" y="2481"/>
                  </a:cubicBezTo>
                  <a:cubicBezTo>
                    <a:pt x="656" y="2481"/>
                    <a:pt x="803" y="2437"/>
                    <a:pt x="962" y="2342"/>
                  </a:cubicBezTo>
                  <a:cubicBezTo>
                    <a:pt x="1479" y="2009"/>
                    <a:pt x="1923" y="1270"/>
                    <a:pt x="1923" y="678"/>
                  </a:cubicBezTo>
                  <a:cubicBezTo>
                    <a:pt x="1896" y="254"/>
                    <a:pt x="1680" y="1"/>
                    <a:pt x="1368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51" name="Google Shape;20651;p69"/>
            <p:cNvSpPr/>
            <p:nvPr/>
          </p:nvSpPr>
          <p:spPr>
            <a:xfrm>
              <a:off x="2952275" y="927275"/>
              <a:ext cx="25900" cy="34175"/>
            </a:xfrm>
            <a:custGeom>
              <a:avLst/>
              <a:gdLst/>
              <a:ahLst/>
              <a:cxnLst/>
              <a:rect l="l" t="t" r="r" b="b"/>
              <a:pathLst>
                <a:path w="1036" h="1367" extrusionOk="0">
                  <a:moveTo>
                    <a:pt x="757" y="0"/>
                  </a:moveTo>
                  <a:cubicBezTo>
                    <a:pt x="683" y="0"/>
                    <a:pt x="600" y="29"/>
                    <a:pt x="518" y="88"/>
                  </a:cubicBezTo>
                  <a:cubicBezTo>
                    <a:pt x="259" y="273"/>
                    <a:pt x="0" y="643"/>
                    <a:pt x="0" y="1012"/>
                  </a:cubicBezTo>
                  <a:cubicBezTo>
                    <a:pt x="0" y="1229"/>
                    <a:pt x="139" y="1366"/>
                    <a:pt x="315" y="1366"/>
                  </a:cubicBezTo>
                  <a:cubicBezTo>
                    <a:pt x="379" y="1366"/>
                    <a:pt x="448" y="1348"/>
                    <a:pt x="518" y="1308"/>
                  </a:cubicBezTo>
                  <a:cubicBezTo>
                    <a:pt x="777" y="1123"/>
                    <a:pt x="1035" y="754"/>
                    <a:pt x="1035" y="384"/>
                  </a:cubicBezTo>
                  <a:cubicBezTo>
                    <a:pt x="1035" y="132"/>
                    <a:pt x="915" y="0"/>
                    <a:pt x="757" y="0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52" name="Google Shape;20652;p69"/>
            <p:cNvSpPr/>
            <p:nvPr/>
          </p:nvSpPr>
          <p:spPr>
            <a:xfrm>
              <a:off x="2963350" y="940925"/>
              <a:ext cx="4325" cy="7600"/>
            </a:xfrm>
            <a:custGeom>
              <a:avLst/>
              <a:gdLst/>
              <a:ahLst/>
              <a:cxnLst/>
              <a:rect l="l" t="t" r="r" b="b"/>
              <a:pathLst>
                <a:path w="173" h="304" extrusionOk="0">
                  <a:moveTo>
                    <a:pt x="123" y="1"/>
                  </a:moveTo>
                  <a:cubicBezTo>
                    <a:pt x="107" y="1"/>
                    <a:pt x="88" y="9"/>
                    <a:pt x="75" y="23"/>
                  </a:cubicBezTo>
                  <a:cubicBezTo>
                    <a:pt x="38" y="97"/>
                    <a:pt x="1" y="134"/>
                    <a:pt x="1" y="208"/>
                  </a:cubicBezTo>
                  <a:cubicBezTo>
                    <a:pt x="1" y="278"/>
                    <a:pt x="16" y="304"/>
                    <a:pt x="36" y="304"/>
                  </a:cubicBezTo>
                  <a:cubicBezTo>
                    <a:pt x="48" y="304"/>
                    <a:pt x="61" y="295"/>
                    <a:pt x="75" y="282"/>
                  </a:cubicBezTo>
                  <a:cubicBezTo>
                    <a:pt x="112" y="208"/>
                    <a:pt x="149" y="171"/>
                    <a:pt x="149" y="97"/>
                  </a:cubicBezTo>
                  <a:cubicBezTo>
                    <a:pt x="172" y="26"/>
                    <a:pt x="151" y="1"/>
                    <a:pt x="123" y="1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53" name="Google Shape;20653;p69"/>
            <p:cNvSpPr/>
            <p:nvPr/>
          </p:nvSpPr>
          <p:spPr>
            <a:xfrm>
              <a:off x="2918075" y="894550"/>
              <a:ext cx="74875" cy="72825"/>
            </a:xfrm>
            <a:custGeom>
              <a:avLst/>
              <a:gdLst/>
              <a:ahLst/>
              <a:cxnLst/>
              <a:rect l="l" t="t" r="r" b="b"/>
              <a:pathLst>
                <a:path w="2995" h="2913" extrusionOk="0">
                  <a:moveTo>
                    <a:pt x="1859" y="0"/>
                  </a:moveTo>
                  <a:cubicBezTo>
                    <a:pt x="1690" y="0"/>
                    <a:pt x="1498" y="55"/>
                    <a:pt x="1294" y="177"/>
                  </a:cubicBezTo>
                  <a:cubicBezTo>
                    <a:pt x="925" y="362"/>
                    <a:pt x="592" y="732"/>
                    <a:pt x="370" y="1212"/>
                  </a:cubicBezTo>
                  <a:cubicBezTo>
                    <a:pt x="148" y="1656"/>
                    <a:pt x="0" y="2137"/>
                    <a:pt x="0" y="2506"/>
                  </a:cubicBezTo>
                  <a:lnTo>
                    <a:pt x="740" y="2913"/>
                  </a:lnTo>
                  <a:cubicBezTo>
                    <a:pt x="740" y="2543"/>
                    <a:pt x="925" y="1989"/>
                    <a:pt x="1109" y="1619"/>
                  </a:cubicBezTo>
                  <a:cubicBezTo>
                    <a:pt x="1331" y="1249"/>
                    <a:pt x="1553" y="953"/>
                    <a:pt x="1849" y="769"/>
                  </a:cubicBezTo>
                  <a:cubicBezTo>
                    <a:pt x="2013" y="666"/>
                    <a:pt x="2109" y="643"/>
                    <a:pt x="2162" y="643"/>
                  </a:cubicBezTo>
                  <a:cubicBezTo>
                    <a:pt x="2204" y="643"/>
                    <a:pt x="2219" y="658"/>
                    <a:pt x="2219" y="658"/>
                  </a:cubicBezTo>
                  <a:lnTo>
                    <a:pt x="2995" y="547"/>
                  </a:lnTo>
                  <a:cubicBezTo>
                    <a:pt x="2958" y="510"/>
                    <a:pt x="2255" y="140"/>
                    <a:pt x="2219" y="103"/>
                  </a:cubicBezTo>
                  <a:cubicBezTo>
                    <a:pt x="2119" y="37"/>
                    <a:pt x="1997" y="0"/>
                    <a:pt x="1859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54" name="Google Shape;20654;p69"/>
            <p:cNvSpPr/>
            <p:nvPr/>
          </p:nvSpPr>
          <p:spPr>
            <a:xfrm>
              <a:off x="2973525" y="908200"/>
              <a:ext cx="24050" cy="24075"/>
            </a:xfrm>
            <a:custGeom>
              <a:avLst/>
              <a:gdLst/>
              <a:ahLst/>
              <a:cxnLst/>
              <a:rect l="l" t="t" r="r" b="b"/>
              <a:pathLst>
                <a:path w="962" h="963" extrusionOk="0">
                  <a:moveTo>
                    <a:pt x="777" y="1"/>
                  </a:moveTo>
                  <a:lnTo>
                    <a:pt x="1" y="112"/>
                  </a:lnTo>
                  <a:lnTo>
                    <a:pt x="333" y="297"/>
                  </a:lnTo>
                  <a:cubicBezTo>
                    <a:pt x="444" y="370"/>
                    <a:pt x="555" y="518"/>
                    <a:pt x="592" y="777"/>
                  </a:cubicBezTo>
                  <a:lnTo>
                    <a:pt x="925" y="962"/>
                  </a:lnTo>
                  <a:lnTo>
                    <a:pt x="962" y="777"/>
                  </a:lnTo>
                  <a:cubicBezTo>
                    <a:pt x="962" y="481"/>
                    <a:pt x="962" y="186"/>
                    <a:pt x="777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55" name="Google Shape;20655;p69"/>
            <p:cNvSpPr/>
            <p:nvPr/>
          </p:nvSpPr>
          <p:spPr>
            <a:xfrm>
              <a:off x="2936550" y="904700"/>
              <a:ext cx="64725" cy="62675"/>
            </a:xfrm>
            <a:custGeom>
              <a:avLst/>
              <a:gdLst/>
              <a:ahLst/>
              <a:cxnLst/>
              <a:rect l="l" t="t" r="r" b="b"/>
              <a:pathLst>
                <a:path w="2589" h="2507" extrusionOk="0">
                  <a:moveTo>
                    <a:pt x="1847" y="1"/>
                  </a:moveTo>
                  <a:cubicBezTo>
                    <a:pt x="1672" y="1"/>
                    <a:pt x="1478" y="56"/>
                    <a:pt x="1295" y="178"/>
                  </a:cubicBezTo>
                  <a:cubicBezTo>
                    <a:pt x="925" y="363"/>
                    <a:pt x="592" y="732"/>
                    <a:pt x="370" y="1213"/>
                  </a:cubicBezTo>
                  <a:cubicBezTo>
                    <a:pt x="149" y="1657"/>
                    <a:pt x="1" y="2137"/>
                    <a:pt x="1" y="2507"/>
                  </a:cubicBezTo>
                  <a:lnTo>
                    <a:pt x="186" y="2396"/>
                  </a:lnTo>
                  <a:cubicBezTo>
                    <a:pt x="186" y="2026"/>
                    <a:pt x="259" y="1657"/>
                    <a:pt x="481" y="1250"/>
                  </a:cubicBezTo>
                  <a:cubicBezTo>
                    <a:pt x="740" y="880"/>
                    <a:pt x="999" y="547"/>
                    <a:pt x="1295" y="363"/>
                  </a:cubicBezTo>
                  <a:cubicBezTo>
                    <a:pt x="1451" y="265"/>
                    <a:pt x="1607" y="219"/>
                    <a:pt x="1747" y="219"/>
                  </a:cubicBezTo>
                  <a:cubicBezTo>
                    <a:pt x="1872" y="219"/>
                    <a:pt x="1984" y="256"/>
                    <a:pt x="2071" y="326"/>
                  </a:cubicBezTo>
                  <a:cubicBezTo>
                    <a:pt x="2293" y="474"/>
                    <a:pt x="2404" y="732"/>
                    <a:pt x="2404" y="1102"/>
                  </a:cubicBezTo>
                  <a:lnTo>
                    <a:pt x="2589" y="1028"/>
                  </a:lnTo>
                  <a:cubicBezTo>
                    <a:pt x="2589" y="621"/>
                    <a:pt x="2441" y="289"/>
                    <a:pt x="2219" y="104"/>
                  </a:cubicBezTo>
                  <a:cubicBezTo>
                    <a:pt x="2119" y="37"/>
                    <a:pt x="1990" y="1"/>
                    <a:pt x="1847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56" name="Google Shape;20656;p69"/>
            <p:cNvSpPr/>
            <p:nvPr/>
          </p:nvSpPr>
          <p:spPr>
            <a:xfrm>
              <a:off x="2848750" y="943900"/>
              <a:ext cx="60100" cy="69700"/>
            </a:xfrm>
            <a:custGeom>
              <a:avLst/>
              <a:gdLst/>
              <a:ahLst/>
              <a:cxnLst/>
              <a:rect l="l" t="t" r="r" b="b"/>
              <a:pathLst>
                <a:path w="2404" h="2788" extrusionOk="0">
                  <a:moveTo>
                    <a:pt x="1377" y="0"/>
                  </a:moveTo>
                  <a:cubicBezTo>
                    <a:pt x="1247" y="0"/>
                    <a:pt x="1104" y="28"/>
                    <a:pt x="962" y="89"/>
                  </a:cubicBezTo>
                  <a:cubicBezTo>
                    <a:pt x="444" y="421"/>
                    <a:pt x="0" y="1161"/>
                    <a:pt x="0" y="1752"/>
                  </a:cubicBezTo>
                  <a:cubicBezTo>
                    <a:pt x="0" y="2085"/>
                    <a:pt x="74" y="2270"/>
                    <a:pt x="259" y="2381"/>
                  </a:cubicBezTo>
                  <a:lnTo>
                    <a:pt x="999" y="2787"/>
                  </a:lnTo>
                  <a:lnTo>
                    <a:pt x="999" y="2233"/>
                  </a:lnTo>
                  <a:cubicBezTo>
                    <a:pt x="1516" y="1900"/>
                    <a:pt x="1886" y="1198"/>
                    <a:pt x="1886" y="606"/>
                  </a:cubicBezTo>
                  <a:lnTo>
                    <a:pt x="1886" y="569"/>
                  </a:lnTo>
                  <a:lnTo>
                    <a:pt x="2219" y="569"/>
                  </a:lnTo>
                  <a:lnTo>
                    <a:pt x="2404" y="421"/>
                  </a:lnTo>
                  <a:lnTo>
                    <a:pt x="1664" y="52"/>
                  </a:lnTo>
                  <a:cubicBezTo>
                    <a:pt x="1581" y="18"/>
                    <a:pt x="1483" y="0"/>
                    <a:pt x="1377" y="0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57" name="Google Shape;20657;p69"/>
            <p:cNvSpPr/>
            <p:nvPr/>
          </p:nvSpPr>
          <p:spPr>
            <a:xfrm>
              <a:off x="2868150" y="955050"/>
              <a:ext cx="49025" cy="62025"/>
            </a:xfrm>
            <a:custGeom>
              <a:avLst/>
              <a:gdLst/>
              <a:ahLst/>
              <a:cxnLst/>
              <a:rect l="l" t="t" r="r" b="b"/>
              <a:pathLst>
                <a:path w="1961" h="2481" extrusionOk="0">
                  <a:moveTo>
                    <a:pt x="1382" y="0"/>
                  </a:moveTo>
                  <a:cubicBezTo>
                    <a:pt x="1252" y="0"/>
                    <a:pt x="1108" y="40"/>
                    <a:pt x="962" y="123"/>
                  </a:cubicBezTo>
                  <a:cubicBezTo>
                    <a:pt x="481" y="456"/>
                    <a:pt x="1" y="1158"/>
                    <a:pt x="1" y="1787"/>
                  </a:cubicBezTo>
                  <a:cubicBezTo>
                    <a:pt x="1" y="2209"/>
                    <a:pt x="208" y="2480"/>
                    <a:pt x="528" y="2480"/>
                  </a:cubicBezTo>
                  <a:cubicBezTo>
                    <a:pt x="657" y="2480"/>
                    <a:pt x="803" y="2437"/>
                    <a:pt x="962" y="2341"/>
                  </a:cubicBezTo>
                  <a:cubicBezTo>
                    <a:pt x="1480" y="2009"/>
                    <a:pt x="1960" y="1269"/>
                    <a:pt x="1960" y="678"/>
                  </a:cubicBezTo>
                  <a:cubicBezTo>
                    <a:pt x="1960" y="253"/>
                    <a:pt x="1713" y="0"/>
                    <a:pt x="1382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58" name="Google Shape;20658;p69"/>
            <p:cNvSpPr/>
            <p:nvPr/>
          </p:nvSpPr>
          <p:spPr>
            <a:xfrm>
              <a:off x="2880175" y="969600"/>
              <a:ext cx="24975" cy="33425"/>
            </a:xfrm>
            <a:custGeom>
              <a:avLst/>
              <a:gdLst/>
              <a:ahLst/>
              <a:cxnLst/>
              <a:rect l="l" t="t" r="r" b="b"/>
              <a:pathLst>
                <a:path w="999" h="1337" extrusionOk="0">
                  <a:moveTo>
                    <a:pt x="700" y="1"/>
                  </a:moveTo>
                  <a:cubicBezTo>
                    <a:pt x="634" y="1"/>
                    <a:pt x="560" y="19"/>
                    <a:pt x="481" y="59"/>
                  </a:cubicBezTo>
                  <a:cubicBezTo>
                    <a:pt x="222" y="244"/>
                    <a:pt x="0" y="576"/>
                    <a:pt x="0" y="983"/>
                  </a:cubicBezTo>
                  <a:cubicBezTo>
                    <a:pt x="0" y="1200"/>
                    <a:pt x="119" y="1337"/>
                    <a:pt x="285" y="1337"/>
                  </a:cubicBezTo>
                  <a:cubicBezTo>
                    <a:pt x="345" y="1337"/>
                    <a:pt x="412" y="1318"/>
                    <a:pt x="481" y="1279"/>
                  </a:cubicBezTo>
                  <a:cubicBezTo>
                    <a:pt x="777" y="1094"/>
                    <a:pt x="999" y="724"/>
                    <a:pt x="999" y="355"/>
                  </a:cubicBezTo>
                  <a:cubicBezTo>
                    <a:pt x="999" y="138"/>
                    <a:pt x="880" y="1"/>
                    <a:pt x="700" y="1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59" name="Google Shape;20659;p69"/>
            <p:cNvSpPr/>
            <p:nvPr/>
          </p:nvSpPr>
          <p:spPr>
            <a:xfrm>
              <a:off x="2890350" y="982475"/>
              <a:ext cx="4625" cy="7450"/>
            </a:xfrm>
            <a:custGeom>
              <a:avLst/>
              <a:gdLst/>
              <a:ahLst/>
              <a:cxnLst/>
              <a:rect l="l" t="t" r="r" b="b"/>
              <a:pathLst>
                <a:path w="185" h="298" extrusionOk="0">
                  <a:moveTo>
                    <a:pt x="147" y="0"/>
                  </a:moveTo>
                  <a:cubicBezTo>
                    <a:pt x="129" y="0"/>
                    <a:pt x="105" y="9"/>
                    <a:pt x="74" y="24"/>
                  </a:cubicBezTo>
                  <a:cubicBezTo>
                    <a:pt x="37" y="61"/>
                    <a:pt x="0" y="135"/>
                    <a:pt x="0" y="209"/>
                  </a:cubicBezTo>
                  <a:cubicBezTo>
                    <a:pt x="0" y="263"/>
                    <a:pt x="20" y="298"/>
                    <a:pt x="45" y="298"/>
                  </a:cubicBezTo>
                  <a:cubicBezTo>
                    <a:pt x="54" y="298"/>
                    <a:pt x="64" y="293"/>
                    <a:pt x="74" y="283"/>
                  </a:cubicBezTo>
                  <a:cubicBezTo>
                    <a:pt x="148" y="209"/>
                    <a:pt x="185" y="172"/>
                    <a:pt x="185" y="61"/>
                  </a:cubicBezTo>
                  <a:cubicBezTo>
                    <a:pt x="185" y="18"/>
                    <a:pt x="172" y="0"/>
                    <a:pt x="147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60" name="Google Shape;20660;p69"/>
            <p:cNvSpPr/>
            <p:nvPr/>
          </p:nvSpPr>
          <p:spPr>
            <a:xfrm>
              <a:off x="2845050" y="936125"/>
              <a:ext cx="74900" cy="72850"/>
            </a:xfrm>
            <a:custGeom>
              <a:avLst/>
              <a:gdLst/>
              <a:ahLst/>
              <a:cxnLst/>
              <a:rect l="l" t="t" r="r" b="b"/>
              <a:pathLst>
                <a:path w="2996" h="2914" extrusionOk="0">
                  <a:moveTo>
                    <a:pt x="1859" y="1"/>
                  </a:moveTo>
                  <a:cubicBezTo>
                    <a:pt x="1690" y="1"/>
                    <a:pt x="1498" y="56"/>
                    <a:pt x="1295" y="178"/>
                  </a:cubicBezTo>
                  <a:cubicBezTo>
                    <a:pt x="925" y="363"/>
                    <a:pt x="592" y="732"/>
                    <a:pt x="370" y="1213"/>
                  </a:cubicBezTo>
                  <a:cubicBezTo>
                    <a:pt x="148" y="1657"/>
                    <a:pt x="1" y="2137"/>
                    <a:pt x="1" y="2507"/>
                  </a:cubicBezTo>
                  <a:lnTo>
                    <a:pt x="740" y="2914"/>
                  </a:lnTo>
                  <a:cubicBezTo>
                    <a:pt x="740" y="2544"/>
                    <a:pt x="925" y="1989"/>
                    <a:pt x="1110" y="1620"/>
                  </a:cubicBezTo>
                  <a:cubicBezTo>
                    <a:pt x="1332" y="1250"/>
                    <a:pt x="1590" y="954"/>
                    <a:pt x="1849" y="769"/>
                  </a:cubicBezTo>
                  <a:cubicBezTo>
                    <a:pt x="2034" y="667"/>
                    <a:pt x="2128" y="644"/>
                    <a:pt x="2174" y="644"/>
                  </a:cubicBezTo>
                  <a:cubicBezTo>
                    <a:pt x="2212" y="644"/>
                    <a:pt x="2219" y="658"/>
                    <a:pt x="2219" y="658"/>
                  </a:cubicBezTo>
                  <a:lnTo>
                    <a:pt x="2995" y="547"/>
                  </a:lnTo>
                  <a:cubicBezTo>
                    <a:pt x="2958" y="510"/>
                    <a:pt x="2256" y="141"/>
                    <a:pt x="2219" y="104"/>
                  </a:cubicBezTo>
                  <a:cubicBezTo>
                    <a:pt x="2119" y="37"/>
                    <a:pt x="1997" y="1"/>
                    <a:pt x="1859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61" name="Google Shape;20661;p69"/>
            <p:cNvSpPr/>
            <p:nvPr/>
          </p:nvSpPr>
          <p:spPr>
            <a:xfrm>
              <a:off x="2901425" y="949800"/>
              <a:ext cx="23150" cy="24050"/>
            </a:xfrm>
            <a:custGeom>
              <a:avLst/>
              <a:gdLst/>
              <a:ahLst/>
              <a:cxnLst/>
              <a:rect l="l" t="t" r="r" b="b"/>
              <a:pathLst>
                <a:path w="926" h="962" extrusionOk="0">
                  <a:moveTo>
                    <a:pt x="740" y="0"/>
                  </a:moveTo>
                  <a:lnTo>
                    <a:pt x="1" y="111"/>
                  </a:lnTo>
                  <a:lnTo>
                    <a:pt x="297" y="296"/>
                  </a:lnTo>
                  <a:cubicBezTo>
                    <a:pt x="444" y="370"/>
                    <a:pt x="555" y="444"/>
                    <a:pt x="555" y="777"/>
                  </a:cubicBezTo>
                  <a:lnTo>
                    <a:pt x="888" y="962"/>
                  </a:lnTo>
                  <a:lnTo>
                    <a:pt x="925" y="777"/>
                  </a:lnTo>
                  <a:cubicBezTo>
                    <a:pt x="925" y="444"/>
                    <a:pt x="925" y="185"/>
                    <a:pt x="740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62" name="Google Shape;20662;p69"/>
            <p:cNvSpPr/>
            <p:nvPr/>
          </p:nvSpPr>
          <p:spPr>
            <a:xfrm>
              <a:off x="2864450" y="947300"/>
              <a:ext cx="64725" cy="62600"/>
            </a:xfrm>
            <a:custGeom>
              <a:avLst/>
              <a:gdLst/>
              <a:ahLst/>
              <a:cxnLst/>
              <a:rect l="l" t="t" r="r" b="b"/>
              <a:pathLst>
                <a:path w="2589" h="2504" extrusionOk="0">
                  <a:moveTo>
                    <a:pt x="1865" y="1"/>
                  </a:moveTo>
                  <a:cubicBezTo>
                    <a:pt x="1686" y="1"/>
                    <a:pt x="1484" y="64"/>
                    <a:pt x="1295" y="211"/>
                  </a:cubicBezTo>
                  <a:cubicBezTo>
                    <a:pt x="925" y="396"/>
                    <a:pt x="592" y="766"/>
                    <a:pt x="371" y="1210"/>
                  </a:cubicBezTo>
                  <a:cubicBezTo>
                    <a:pt x="149" y="1690"/>
                    <a:pt x="1" y="2134"/>
                    <a:pt x="1" y="2504"/>
                  </a:cubicBezTo>
                  <a:lnTo>
                    <a:pt x="186" y="2393"/>
                  </a:lnTo>
                  <a:cubicBezTo>
                    <a:pt x="186" y="2060"/>
                    <a:pt x="297" y="1690"/>
                    <a:pt x="519" y="1247"/>
                  </a:cubicBezTo>
                  <a:cubicBezTo>
                    <a:pt x="740" y="877"/>
                    <a:pt x="1036" y="544"/>
                    <a:pt x="1295" y="396"/>
                  </a:cubicBezTo>
                  <a:cubicBezTo>
                    <a:pt x="1482" y="292"/>
                    <a:pt x="1646" y="247"/>
                    <a:pt x="1787" y="247"/>
                  </a:cubicBezTo>
                  <a:cubicBezTo>
                    <a:pt x="1896" y="247"/>
                    <a:pt x="1991" y="274"/>
                    <a:pt x="2071" y="322"/>
                  </a:cubicBezTo>
                  <a:cubicBezTo>
                    <a:pt x="2330" y="470"/>
                    <a:pt x="2404" y="729"/>
                    <a:pt x="2404" y="1136"/>
                  </a:cubicBezTo>
                  <a:lnTo>
                    <a:pt x="2589" y="1025"/>
                  </a:lnTo>
                  <a:cubicBezTo>
                    <a:pt x="2589" y="581"/>
                    <a:pt x="2441" y="248"/>
                    <a:pt x="2219" y="100"/>
                  </a:cubicBezTo>
                  <a:cubicBezTo>
                    <a:pt x="2124" y="37"/>
                    <a:pt x="2001" y="1"/>
                    <a:pt x="1865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63" name="Google Shape;20663;p69"/>
            <p:cNvSpPr/>
            <p:nvPr/>
          </p:nvSpPr>
          <p:spPr>
            <a:xfrm>
              <a:off x="2832100" y="898975"/>
              <a:ext cx="247750" cy="161750"/>
            </a:xfrm>
            <a:custGeom>
              <a:avLst/>
              <a:gdLst/>
              <a:ahLst/>
              <a:cxnLst/>
              <a:rect l="l" t="t" r="r" b="b"/>
              <a:pathLst>
                <a:path w="9910" h="6470" extrusionOk="0">
                  <a:moveTo>
                    <a:pt x="6619" y="0"/>
                  </a:moveTo>
                  <a:lnTo>
                    <a:pt x="1" y="3845"/>
                  </a:lnTo>
                  <a:lnTo>
                    <a:pt x="1" y="4732"/>
                  </a:lnTo>
                  <a:lnTo>
                    <a:pt x="2145" y="6470"/>
                  </a:lnTo>
                  <a:lnTo>
                    <a:pt x="9909" y="1886"/>
                  </a:lnTo>
                  <a:lnTo>
                    <a:pt x="6619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64" name="Google Shape;20664;p69"/>
            <p:cNvSpPr/>
            <p:nvPr/>
          </p:nvSpPr>
          <p:spPr>
            <a:xfrm>
              <a:off x="3321975" y="663275"/>
              <a:ext cx="134050" cy="96150"/>
            </a:xfrm>
            <a:custGeom>
              <a:avLst/>
              <a:gdLst/>
              <a:ahLst/>
              <a:cxnLst/>
              <a:rect l="l" t="t" r="r" b="b"/>
              <a:pathLst>
                <a:path w="5362" h="3846" extrusionOk="0">
                  <a:moveTo>
                    <a:pt x="0" y="1"/>
                  </a:moveTo>
                  <a:lnTo>
                    <a:pt x="5065" y="3845"/>
                  </a:lnTo>
                  <a:lnTo>
                    <a:pt x="5361" y="3661"/>
                  </a:lnTo>
                  <a:lnTo>
                    <a:pt x="5361" y="27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65" name="Google Shape;20665;p69"/>
            <p:cNvSpPr/>
            <p:nvPr/>
          </p:nvSpPr>
          <p:spPr>
            <a:xfrm>
              <a:off x="3308100" y="654950"/>
              <a:ext cx="140525" cy="104475"/>
            </a:xfrm>
            <a:custGeom>
              <a:avLst/>
              <a:gdLst/>
              <a:ahLst/>
              <a:cxnLst/>
              <a:rect l="l" t="t" r="r" b="b"/>
              <a:pathLst>
                <a:path w="5621" h="4179" extrusionOk="0">
                  <a:moveTo>
                    <a:pt x="1" y="1"/>
                  </a:moveTo>
                  <a:lnTo>
                    <a:pt x="1" y="925"/>
                  </a:lnTo>
                  <a:lnTo>
                    <a:pt x="5620" y="4178"/>
                  </a:lnTo>
                  <a:lnTo>
                    <a:pt x="5620" y="32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66" name="Google Shape;20666;p69"/>
            <p:cNvSpPr/>
            <p:nvPr/>
          </p:nvSpPr>
          <p:spPr>
            <a:xfrm>
              <a:off x="3308100" y="650325"/>
              <a:ext cx="147925" cy="86000"/>
            </a:xfrm>
            <a:custGeom>
              <a:avLst/>
              <a:gdLst/>
              <a:ahLst/>
              <a:cxnLst/>
              <a:rect l="l" t="t" r="r" b="b"/>
              <a:pathLst>
                <a:path w="5917" h="3440" extrusionOk="0">
                  <a:moveTo>
                    <a:pt x="334" y="1"/>
                  </a:moveTo>
                  <a:lnTo>
                    <a:pt x="1" y="186"/>
                  </a:lnTo>
                  <a:lnTo>
                    <a:pt x="5620" y="3439"/>
                  </a:lnTo>
                  <a:lnTo>
                    <a:pt x="5916" y="3254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67" name="Google Shape;20667;p69"/>
            <p:cNvSpPr/>
            <p:nvPr/>
          </p:nvSpPr>
          <p:spPr>
            <a:xfrm>
              <a:off x="2928225" y="926700"/>
              <a:ext cx="105400" cy="62875"/>
            </a:xfrm>
            <a:custGeom>
              <a:avLst/>
              <a:gdLst/>
              <a:ahLst/>
              <a:cxnLst/>
              <a:rect l="l" t="t" r="r" b="b"/>
              <a:pathLst>
                <a:path w="4216" h="2515" extrusionOk="0">
                  <a:moveTo>
                    <a:pt x="1" y="0"/>
                  </a:moveTo>
                  <a:lnTo>
                    <a:pt x="1" y="777"/>
                  </a:lnTo>
                  <a:lnTo>
                    <a:pt x="2996" y="2514"/>
                  </a:lnTo>
                  <a:lnTo>
                    <a:pt x="4216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68" name="Google Shape;20668;p69"/>
            <p:cNvSpPr/>
            <p:nvPr/>
          </p:nvSpPr>
          <p:spPr>
            <a:xfrm>
              <a:off x="3152825" y="874925"/>
              <a:ext cx="29600" cy="28675"/>
            </a:xfrm>
            <a:custGeom>
              <a:avLst/>
              <a:gdLst/>
              <a:ahLst/>
              <a:cxnLst/>
              <a:rect l="l" t="t" r="r" b="b"/>
              <a:pathLst>
                <a:path w="1184" h="1147" extrusionOk="0">
                  <a:moveTo>
                    <a:pt x="1" y="1"/>
                  </a:moveTo>
                  <a:lnTo>
                    <a:pt x="1" y="592"/>
                  </a:lnTo>
                  <a:lnTo>
                    <a:pt x="962" y="1147"/>
                  </a:lnTo>
                  <a:lnTo>
                    <a:pt x="1184" y="4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69" name="Google Shape;20669;p69"/>
            <p:cNvSpPr/>
            <p:nvPr/>
          </p:nvSpPr>
          <p:spPr>
            <a:xfrm>
              <a:off x="3003100" y="727050"/>
              <a:ext cx="420575" cy="262525"/>
            </a:xfrm>
            <a:custGeom>
              <a:avLst/>
              <a:gdLst/>
              <a:ahLst/>
              <a:cxnLst/>
              <a:rect l="l" t="t" r="r" b="b"/>
              <a:pathLst>
                <a:path w="16823" h="10501" extrusionOk="0">
                  <a:moveTo>
                    <a:pt x="16822" y="1"/>
                  </a:moveTo>
                  <a:lnTo>
                    <a:pt x="1" y="9687"/>
                  </a:lnTo>
                  <a:lnTo>
                    <a:pt x="1" y="10500"/>
                  </a:lnTo>
                  <a:lnTo>
                    <a:pt x="6951" y="6470"/>
                  </a:lnTo>
                  <a:lnTo>
                    <a:pt x="6951" y="7062"/>
                  </a:lnTo>
                  <a:lnTo>
                    <a:pt x="16822" y="1331"/>
                  </a:lnTo>
                  <a:lnTo>
                    <a:pt x="16822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70" name="Google Shape;20670;p69"/>
            <p:cNvSpPr/>
            <p:nvPr/>
          </p:nvSpPr>
          <p:spPr>
            <a:xfrm>
              <a:off x="2928225" y="684525"/>
              <a:ext cx="495450" cy="284700"/>
            </a:xfrm>
            <a:custGeom>
              <a:avLst/>
              <a:gdLst/>
              <a:ahLst/>
              <a:cxnLst/>
              <a:rect l="l" t="t" r="r" b="b"/>
              <a:pathLst>
                <a:path w="19818" h="11388" extrusionOk="0">
                  <a:moveTo>
                    <a:pt x="16823" y="1"/>
                  </a:moveTo>
                  <a:lnTo>
                    <a:pt x="1" y="9687"/>
                  </a:lnTo>
                  <a:lnTo>
                    <a:pt x="2996" y="11388"/>
                  </a:lnTo>
                  <a:lnTo>
                    <a:pt x="19817" y="1702"/>
                  </a:lnTo>
                  <a:lnTo>
                    <a:pt x="16823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71" name="Google Shape;20671;p69"/>
            <p:cNvSpPr/>
            <p:nvPr/>
          </p:nvSpPr>
          <p:spPr>
            <a:xfrm>
              <a:off x="3339525" y="774975"/>
              <a:ext cx="60100" cy="69475"/>
            </a:xfrm>
            <a:custGeom>
              <a:avLst/>
              <a:gdLst/>
              <a:ahLst/>
              <a:cxnLst/>
              <a:rect l="l" t="t" r="r" b="b"/>
              <a:pathLst>
                <a:path w="2404" h="2779" extrusionOk="0">
                  <a:moveTo>
                    <a:pt x="1380" y="1"/>
                  </a:moveTo>
                  <a:cubicBezTo>
                    <a:pt x="1258" y="1"/>
                    <a:pt x="1121" y="38"/>
                    <a:pt x="962" y="117"/>
                  </a:cubicBezTo>
                  <a:cubicBezTo>
                    <a:pt x="482" y="450"/>
                    <a:pt x="1" y="1189"/>
                    <a:pt x="1" y="1781"/>
                  </a:cubicBezTo>
                  <a:cubicBezTo>
                    <a:pt x="1" y="2113"/>
                    <a:pt x="112" y="2298"/>
                    <a:pt x="297" y="2372"/>
                  </a:cubicBezTo>
                  <a:lnTo>
                    <a:pt x="1036" y="2779"/>
                  </a:lnTo>
                  <a:lnTo>
                    <a:pt x="1036" y="2224"/>
                  </a:lnTo>
                  <a:cubicBezTo>
                    <a:pt x="1517" y="1891"/>
                    <a:pt x="1886" y="1226"/>
                    <a:pt x="1886" y="634"/>
                  </a:cubicBezTo>
                  <a:lnTo>
                    <a:pt x="1886" y="561"/>
                  </a:lnTo>
                  <a:lnTo>
                    <a:pt x="2219" y="561"/>
                  </a:lnTo>
                  <a:lnTo>
                    <a:pt x="2404" y="450"/>
                  </a:lnTo>
                  <a:lnTo>
                    <a:pt x="1665" y="80"/>
                  </a:lnTo>
                  <a:cubicBezTo>
                    <a:pt x="1579" y="28"/>
                    <a:pt x="1485" y="1"/>
                    <a:pt x="1380" y="1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72" name="Google Shape;20672;p69"/>
            <p:cNvSpPr/>
            <p:nvPr/>
          </p:nvSpPr>
          <p:spPr>
            <a:xfrm>
              <a:off x="3358950" y="785900"/>
              <a:ext cx="49000" cy="62200"/>
            </a:xfrm>
            <a:custGeom>
              <a:avLst/>
              <a:gdLst/>
              <a:ahLst/>
              <a:cxnLst/>
              <a:rect l="l" t="t" r="r" b="b"/>
              <a:pathLst>
                <a:path w="1960" h="2488" extrusionOk="0">
                  <a:moveTo>
                    <a:pt x="1427" y="1"/>
                  </a:moveTo>
                  <a:cubicBezTo>
                    <a:pt x="1300" y="1"/>
                    <a:pt x="1155" y="40"/>
                    <a:pt x="999" y="124"/>
                  </a:cubicBezTo>
                  <a:cubicBezTo>
                    <a:pt x="481" y="456"/>
                    <a:pt x="0" y="1196"/>
                    <a:pt x="0" y="1787"/>
                  </a:cubicBezTo>
                  <a:cubicBezTo>
                    <a:pt x="0" y="2229"/>
                    <a:pt x="219" y="2488"/>
                    <a:pt x="541" y="2488"/>
                  </a:cubicBezTo>
                  <a:cubicBezTo>
                    <a:pt x="678" y="2488"/>
                    <a:pt x="833" y="2441"/>
                    <a:pt x="999" y="2342"/>
                  </a:cubicBezTo>
                  <a:cubicBezTo>
                    <a:pt x="1479" y="2046"/>
                    <a:pt x="1960" y="1307"/>
                    <a:pt x="1960" y="678"/>
                  </a:cubicBezTo>
                  <a:cubicBezTo>
                    <a:pt x="1960" y="254"/>
                    <a:pt x="1750" y="1"/>
                    <a:pt x="142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73" name="Google Shape;20673;p69"/>
            <p:cNvSpPr/>
            <p:nvPr/>
          </p:nvSpPr>
          <p:spPr>
            <a:xfrm>
              <a:off x="3370950" y="799925"/>
              <a:ext cx="26300" cy="34875"/>
            </a:xfrm>
            <a:custGeom>
              <a:avLst/>
              <a:gdLst/>
              <a:ahLst/>
              <a:cxnLst/>
              <a:rect l="l" t="t" r="r" b="b"/>
              <a:pathLst>
                <a:path w="1052" h="1395" extrusionOk="0">
                  <a:moveTo>
                    <a:pt x="761" y="1"/>
                  </a:moveTo>
                  <a:cubicBezTo>
                    <a:pt x="688" y="1"/>
                    <a:pt x="605" y="26"/>
                    <a:pt x="519" y="80"/>
                  </a:cubicBezTo>
                  <a:cubicBezTo>
                    <a:pt x="223" y="265"/>
                    <a:pt x="1" y="635"/>
                    <a:pt x="1" y="1004"/>
                  </a:cubicBezTo>
                  <a:cubicBezTo>
                    <a:pt x="1" y="1250"/>
                    <a:pt x="121" y="1394"/>
                    <a:pt x="303" y="1394"/>
                  </a:cubicBezTo>
                  <a:cubicBezTo>
                    <a:pt x="368" y="1394"/>
                    <a:pt x="441" y="1376"/>
                    <a:pt x="519" y="1337"/>
                  </a:cubicBezTo>
                  <a:cubicBezTo>
                    <a:pt x="777" y="1152"/>
                    <a:pt x="999" y="783"/>
                    <a:pt x="999" y="413"/>
                  </a:cubicBezTo>
                  <a:cubicBezTo>
                    <a:pt x="1051" y="151"/>
                    <a:pt x="937" y="1"/>
                    <a:pt x="761" y="1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74" name="Google Shape;20674;p69"/>
            <p:cNvSpPr/>
            <p:nvPr/>
          </p:nvSpPr>
          <p:spPr>
            <a:xfrm>
              <a:off x="3381125" y="813150"/>
              <a:ext cx="5275" cy="6725"/>
            </a:xfrm>
            <a:custGeom>
              <a:avLst/>
              <a:gdLst/>
              <a:ahLst/>
              <a:cxnLst/>
              <a:rect l="l" t="t" r="r" b="b"/>
              <a:pathLst>
                <a:path w="211" h="269" extrusionOk="0">
                  <a:moveTo>
                    <a:pt x="169" y="0"/>
                  </a:moveTo>
                  <a:cubicBezTo>
                    <a:pt x="154" y="0"/>
                    <a:pt x="134" y="9"/>
                    <a:pt x="112" y="32"/>
                  </a:cubicBezTo>
                  <a:cubicBezTo>
                    <a:pt x="38" y="69"/>
                    <a:pt x="1" y="106"/>
                    <a:pt x="1" y="217"/>
                  </a:cubicBezTo>
                  <a:cubicBezTo>
                    <a:pt x="1" y="243"/>
                    <a:pt x="19" y="269"/>
                    <a:pt x="56" y="269"/>
                  </a:cubicBezTo>
                  <a:cubicBezTo>
                    <a:pt x="71" y="269"/>
                    <a:pt x="90" y="264"/>
                    <a:pt x="112" y="254"/>
                  </a:cubicBezTo>
                  <a:cubicBezTo>
                    <a:pt x="148" y="217"/>
                    <a:pt x="185" y="143"/>
                    <a:pt x="185" y="69"/>
                  </a:cubicBezTo>
                  <a:cubicBezTo>
                    <a:pt x="211" y="43"/>
                    <a:pt x="201" y="0"/>
                    <a:pt x="169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75" name="Google Shape;20675;p69"/>
            <p:cNvSpPr/>
            <p:nvPr/>
          </p:nvSpPr>
          <p:spPr>
            <a:xfrm>
              <a:off x="3337675" y="766350"/>
              <a:ext cx="74900" cy="72550"/>
            </a:xfrm>
            <a:custGeom>
              <a:avLst/>
              <a:gdLst/>
              <a:ahLst/>
              <a:cxnLst/>
              <a:rect l="l" t="t" r="r" b="b"/>
              <a:pathLst>
                <a:path w="2996" h="2902" extrusionOk="0">
                  <a:moveTo>
                    <a:pt x="1873" y="1"/>
                  </a:moveTo>
                  <a:cubicBezTo>
                    <a:pt x="1701" y="1"/>
                    <a:pt x="1510" y="58"/>
                    <a:pt x="1295" y="166"/>
                  </a:cubicBezTo>
                  <a:cubicBezTo>
                    <a:pt x="925" y="351"/>
                    <a:pt x="593" y="721"/>
                    <a:pt x="371" y="1201"/>
                  </a:cubicBezTo>
                  <a:cubicBezTo>
                    <a:pt x="112" y="1645"/>
                    <a:pt x="1" y="2126"/>
                    <a:pt x="1" y="2495"/>
                  </a:cubicBezTo>
                  <a:lnTo>
                    <a:pt x="703" y="2902"/>
                  </a:lnTo>
                  <a:cubicBezTo>
                    <a:pt x="703" y="2532"/>
                    <a:pt x="925" y="1978"/>
                    <a:pt x="1110" y="1608"/>
                  </a:cubicBezTo>
                  <a:cubicBezTo>
                    <a:pt x="1332" y="1238"/>
                    <a:pt x="1554" y="979"/>
                    <a:pt x="1850" y="795"/>
                  </a:cubicBezTo>
                  <a:cubicBezTo>
                    <a:pt x="2061" y="663"/>
                    <a:pt x="2159" y="644"/>
                    <a:pt x="2198" y="644"/>
                  </a:cubicBezTo>
                  <a:cubicBezTo>
                    <a:pt x="2213" y="644"/>
                    <a:pt x="2219" y="647"/>
                    <a:pt x="2219" y="647"/>
                  </a:cubicBezTo>
                  <a:lnTo>
                    <a:pt x="2996" y="536"/>
                  </a:lnTo>
                  <a:cubicBezTo>
                    <a:pt x="2959" y="499"/>
                    <a:pt x="2256" y="129"/>
                    <a:pt x="2219" y="92"/>
                  </a:cubicBezTo>
                  <a:cubicBezTo>
                    <a:pt x="2111" y="30"/>
                    <a:pt x="1997" y="1"/>
                    <a:pt x="1873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76" name="Google Shape;20676;p69"/>
            <p:cNvSpPr/>
            <p:nvPr/>
          </p:nvSpPr>
          <p:spPr>
            <a:xfrm>
              <a:off x="3393150" y="779725"/>
              <a:ext cx="24050" cy="25000"/>
            </a:xfrm>
            <a:custGeom>
              <a:avLst/>
              <a:gdLst/>
              <a:ahLst/>
              <a:cxnLst/>
              <a:rect l="l" t="t" r="r" b="b"/>
              <a:pathLst>
                <a:path w="962" h="1000" extrusionOk="0">
                  <a:moveTo>
                    <a:pt x="777" y="1"/>
                  </a:moveTo>
                  <a:lnTo>
                    <a:pt x="0" y="112"/>
                  </a:lnTo>
                  <a:lnTo>
                    <a:pt x="296" y="297"/>
                  </a:lnTo>
                  <a:cubicBezTo>
                    <a:pt x="444" y="371"/>
                    <a:pt x="555" y="518"/>
                    <a:pt x="592" y="814"/>
                  </a:cubicBezTo>
                  <a:lnTo>
                    <a:pt x="888" y="999"/>
                  </a:lnTo>
                  <a:lnTo>
                    <a:pt x="961" y="814"/>
                  </a:lnTo>
                  <a:cubicBezTo>
                    <a:pt x="961" y="481"/>
                    <a:pt x="961" y="186"/>
                    <a:pt x="777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77" name="Google Shape;20677;p69"/>
            <p:cNvSpPr/>
            <p:nvPr/>
          </p:nvSpPr>
          <p:spPr>
            <a:xfrm>
              <a:off x="3355250" y="777900"/>
              <a:ext cx="65650" cy="61925"/>
            </a:xfrm>
            <a:custGeom>
              <a:avLst/>
              <a:gdLst/>
              <a:ahLst/>
              <a:cxnLst/>
              <a:rect l="l" t="t" r="r" b="b"/>
              <a:pathLst>
                <a:path w="2626" h="2477" extrusionOk="0">
                  <a:moveTo>
                    <a:pt x="1890" y="1"/>
                  </a:moveTo>
                  <a:cubicBezTo>
                    <a:pt x="1703" y="1"/>
                    <a:pt x="1505" y="55"/>
                    <a:pt x="1331" y="185"/>
                  </a:cubicBezTo>
                  <a:cubicBezTo>
                    <a:pt x="925" y="370"/>
                    <a:pt x="629" y="739"/>
                    <a:pt x="407" y="1183"/>
                  </a:cubicBezTo>
                  <a:cubicBezTo>
                    <a:pt x="148" y="1664"/>
                    <a:pt x="0" y="2107"/>
                    <a:pt x="0" y="2477"/>
                  </a:cubicBezTo>
                  <a:lnTo>
                    <a:pt x="222" y="2403"/>
                  </a:lnTo>
                  <a:cubicBezTo>
                    <a:pt x="222" y="2033"/>
                    <a:pt x="296" y="1664"/>
                    <a:pt x="518" y="1257"/>
                  </a:cubicBezTo>
                  <a:cubicBezTo>
                    <a:pt x="740" y="887"/>
                    <a:pt x="1036" y="554"/>
                    <a:pt x="1294" y="370"/>
                  </a:cubicBezTo>
                  <a:cubicBezTo>
                    <a:pt x="1470" y="272"/>
                    <a:pt x="1635" y="226"/>
                    <a:pt x="1780" y="226"/>
                  </a:cubicBezTo>
                  <a:cubicBezTo>
                    <a:pt x="1908" y="226"/>
                    <a:pt x="2020" y="263"/>
                    <a:pt x="2108" y="333"/>
                  </a:cubicBezTo>
                  <a:cubicBezTo>
                    <a:pt x="2330" y="444"/>
                    <a:pt x="2404" y="739"/>
                    <a:pt x="2404" y="1109"/>
                  </a:cubicBezTo>
                  <a:lnTo>
                    <a:pt x="2588" y="998"/>
                  </a:lnTo>
                  <a:cubicBezTo>
                    <a:pt x="2625" y="554"/>
                    <a:pt x="2477" y="222"/>
                    <a:pt x="2256" y="74"/>
                  </a:cubicBezTo>
                  <a:cubicBezTo>
                    <a:pt x="2148" y="28"/>
                    <a:pt x="2022" y="1"/>
                    <a:pt x="1890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78" name="Google Shape;20678;p69"/>
            <p:cNvSpPr/>
            <p:nvPr/>
          </p:nvSpPr>
          <p:spPr>
            <a:xfrm>
              <a:off x="3268375" y="816575"/>
              <a:ext cx="60100" cy="69475"/>
            </a:xfrm>
            <a:custGeom>
              <a:avLst/>
              <a:gdLst/>
              <a:ahLst/>
              <a:cxnLst/>
              <a:rect l="l" t="t" r="r" b="b"/>
              <a:pathLst>
                <a:path w="2404" h="2779" extrusionOk="0">
                  <a:moveTo>
                    <a:pt x="1366" y="1"/>
                  </a:moveTo>
                  <a:cubicBezTo>
                    <a:pt x="1239" y="1"/>
                    <a:pt x="1100" y="37"/>
                    <a:pt x="961" y="117"/>
                  </a:cubicBezTo>
                  <a:cubicBezTo>
                    <a:pt x="444" y="449"/>
                    <a:pt x="0" y="1189"/>
                    <a:pt x="0" y="1780"/>
                  </a:cubicBezTo>
                  <a:cubicBezTo>
                    <a:pt x="0" y="2113"/>
                    <a:pt x="74" y="2298"/>
                    <a:pt x="259" y="2372"/>
                  </a:cubicBezTo>
                  <a:lnTo>
                    <a:pt x="998" y="2778"/>
                  </a:lnTo>
                  <a:lnTo>
                    <a:pt x="998" y="2298"/>
                  </a:lnTo>
                  <a:cubicBezTo>
                    <a:pt x="1516" y="1965"/>
                    <a:pt x="1886" y="1263"/>
                    <a:pt x="1886" y="671"/>
                  </a:cubicBezTo>
                  <a:lnTo>
                    <a:pt x="1886" y="634"/>
                  </a:lnTo>
                  <a:lnTo>
                    <a:pt x="2218" y="634"/>
                  </a:lnTo>
                  <a:lnTo>
                    <a:pt x="2403" y="486"/>
                  </a:lnTo>
                  <a:lnTo>
                    <a:pt x="1664" y="80"/>
                  </a:lnTo>
                  <a:cubicBezTo>
                    <a:pt x="1578" y="28"/>
                    <a:pt x="1476" y="1"/>
                    <a:pt x="1366" y="1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79" name="Google Shape;20679;p69"/>
            <p:cNvSpPr/>
            <p:nvPr/>
          </p:nvSpPr>
          <p:spPr>
            <a:xfrm>
              <a:off x="3287775" y="827500"/>
              <a:ext cx="48100" cy="62200"/>
            </a:xfrm>
            <a:custGeom>
              <a:avLst/>
              <a:gdLst/>
              <a:ahLst/>
              <a:cxnLst/>
              <a:rect l="l" t="t" r="r" b="b"/>
              <a:pathLst>
                <a:path w="1924" h="2488" extrusionOk="0">
                  <a:moveTo>
                    <a:pt x="1375" y="0"/>
                  </a:moveTo>
                  <a:cubicBezTo>
                    <a:pt x="1248" y="0"/>
                    <a:pt x="1108" y="40"/>
                    <a:pt x="962" y="123"/>
                  </a:cubicBezTo>
                  <a:cubicBezTo>
                    <a:pt x="444" y="456"/>
                    <a:pt x="1" y="1195"/>
                    <a:pt x="1" y="1787"/>
                  </a:cubicBezTo>
                  <a:cubicBezTo>
                    <a:pt x="1" y="2228"/>
                    <a:pt x="201" y="2487"/>
                    <a:pt x="512" y="2487"/>
                  </a:cubicBezTo>
                  <a:cubicBezTo>
                    <a:pt x="645" y="2487"/>
                    <a:pt x="797" y="2441"/>
                    <a:pt x="962" y="2341"/>
                  </a:cubicBezTo>
                  <a:cubicBezTo>
                    <a:pt x="1479" y="2046"/>
                    <a:pt x="1923" y="1306"/>
                    <a:pt x="1923" y="678"/>
                  </a:cubicBezTo>
                  <a:cubicBezTo>
                    <a:pt x="1923" y="253"/>
                    <a:pt x="1695" y="0"/>
                    <a:pt x="1375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80" name="Google Shape;20680;p69"/>
            <p:cNvSpPr/>
            <p:nvPr/>
          </p:nvSpPr>
          <p:spPr>
            <a:xfrm>
              <a:off x="3298875" y="841525"/>
              <a:ext cx="25900" cy="34875"/>
            </a:xfrm>
            <a:custGeom>
              <a:avLst/>
              <a:gdLst/>
              <a:ahLst/>
              <a:cxnLst/>
              <a:rect l="l" t="t" r="r" b="b"/>
              <a:pathLst>
                <a:path w="1036" h="1395" extrusionOk="0">
                  <a:moveTo>
                    <a:pt x="754" y="0"/>
                  </a:moveTo>
                  <a:cubicBezTo>
                    <a:pt x="684" y="0"/>
                    <a:pt x="604" y="26"/>
                    <a:pt x="518" y="80"/>
                  </a:cubicBezTo>
                  <a:cubicBezTo>
                    <a:pt x="259" y="265"/>
                    <a:pt x="0" y="634"/>
                    <a:pt x="0" y="1004"/>
                  </a:cubicBezTo>
                  <a:cubicBezTo>
                    <a:pt x="0" y="1249"/>
                    <a:pt x="141" y="1394"/>
                    <a:pt x="318" y="1394"/>
                  </a:cubicBezTo>
                  <a:cubicBezTo>
                    <a:pt x="382" y="1394"/>
                    <a:pt x="450" y="1376"/>
                    <a:pt x="518" y="1337"/>
                  </a:cubicBezTo>
                  <a:cubicBezTo>
                    <a:pt x="814" y="1152"/>
                    <a:pt x="1035" y="782"/>
                    <a:pt x="1035" y="413"/>
                  </a:cubicBezTo>
                  <a:cubicBezTo>
                    <a:pt x="1035" y="151"/>
                    <a:pt x="924" y="0"/>
                    <a:pt x="754" y="0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81" name="Google Shape;20681;p69"/>
            <p:cNvSpPr/>
            <p:nvPr/>
          </p:nvSpPr>
          <p:spPr>
            <a:xfrm>
              <a:off x="3309950" y="855525"/>
              <a:ext cx="4650" cy="5950"/>
            </a:xfrm>
            <a:custGeom>
              <a:avLst/>
              <a:gdLst/>
              <a:ahLst/>
              <a:cxnLst/>
              <a:rect l="l" t="t" r="r" b="b"/>
              <a:pathLst>
                <a:path w="186" h="238" extrusionOk="0">
                  <a:moveTo>
                    <a:pt x="75" y="0"/>
                  </a:moveTo>
                  <a:cubicBezTo>
                    <a:pt x="38" y="37"/>
                    <a:pt x="1" y="74"/>
                    <a:pt x="1" y="185"/>
                  </a:cubicBezTo>
                  <a:cubicBezTo>
                    <a:pt x="1" y="211"/>
                    <a:pt x="19" y="238"/>
                    <a:pt x="43" y="238"/>
                  </a:cubicBezTo>
                  <a:cubicBezTo>
                    <a:pt x="53" y="238"/>
                    <a:pt x="64" y="233"/>
                    <a:pt x="75" y="222"/>
                  </a:cubicBezTo>
                  <a:cubicBezTo>
                    <a:pt x="112" y="185"/>
                    <a:pt x="186" y="111"/>
                    <a:pt x="186" y="37"/>
                  </a:cubicBezTo>
                  <a:cubicBezTo>
                    <a:pt x="186" y="0"/>
                    <a:pt x="112" y="0"/>
                    <a:pt x="75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82" name="Google Shape;20682;p69"/>
            <p:cNvSpPr/>
            <p:nvPr/>
          </p:nvSpPr>
          <p:spPr>
            <a:xfrm>
              <a:off x="3264675" y="807950"/>
              <a:ext cx="74875" cy="72550"/>
            </a:xfrm>
            <a:custGeom>
              <a:avLst/>
              <a:gdLst/>
              <a:ahLst/>
              <a:cxnLst/>
              <a:rect l="l" t="t" r="r" b="b"/>
              <a:pathLst>
                <a:path w="2995" h="2902" extrusionOk="0">
                  <a:moveTo>
                    <a:pt x="1888" y="1"/>
                  </a:moveTo>
                  <a:cubicBezTo>
                    <a:pt x="1712" y="1"/>
                    <a:pt x="1510" y="58"/>
                    <a:pt x="1294" y="166"/>
                  </a:cubicBezTo>
                  <a:cubicBezTo>
                    <a:pt x="925" y="351"/>
                    <a:pt x="592" y="720"/>
                    <a:pt x="370" y="1201"/>
                  </a:cubicBezTo>
                  <a:cubicBezTo>
                    <a:pt x="148" y="1645"/>
                    <a:pt x="0" y="2125"/>
                    <a:pt x="0" y="2495"/>
                  </a:cubicBezTo>
                  <a:lnTo>
                    <a:pt x="740" y="2902"/>
                  </a:lnTo>
                  <a:cubicBezTo>
                    <a:pt x="740" y="2532"/>
                    <a:pt x="925" y="1977"/>
                    <a:pt x="1109" y="1608"/>
                  </a:cubicBezTo>
                  <a:cubicBezTo>
                    <a:pt x="1331" y="1238"/>
                    <a:pt x="1553" y="979"/>
                    <a:pt x="1849" y="794"/>
                  </a:cubicBezTo>
                  <a:cubicBezTo>
                    <a:pt x="2086" y="662"/>
                    <a:pt x="2173" y="643"/>
                    <a:pt x="2203" y="643"/>
                  </a:cubicBezTo>
                  <a:cubicBezTo>
                    <a:pt x="2216" y="643"/>
                    <a:pt x="2219" y="646"/>
                    <a:pt x="2219" y="646"/>
                  </a:cubicBezTo>
                  <a:lnTo>
                    <a:pt x="2995" y="536"/>
                  </a:lnTo>
                  <a:cubicBezTo>
                    <a:pt x="2958" y="499"/>
                    <a:pt x="2256" y="129"/>
                    <a:pt x="2219" y="92"/>
                  </a:cubicBezTo>
                  <a:cubicBezTo>
                    <a:pt x="2126" y="30"/>
                    <a:pt x="2014" y="1"/>
                    <a:pt x="1888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83" name="Google Shape;20683;p69"/>
            <p:cNvSpPr/>
            <p:nvPr/>
          </p:nvSpPr>
          <p:spPr>
            <a:xfrm>
              <a:off x="3321050" y="822250"/>
              <a:ext cx="23125" cy="24975"/>
            </a:xfrm>
            <a:custGeom>
              <a:avLst/>
              <a:gdLst/>
              <a:ahLst/>
              <a:cxnLst/>
              <a:rect l="l" t="t" r="r" b="b"/>
              <a:pathLst>
                <a:path w="925" h="999" extrusionOk="0">
                  <a:moveTo>
                    <a:pt x="740" y="0"/>
                  </a:moveTo>
                  <a:lnTo>
                    <a:pt x="1" y="111"/>
                  </a:lnTo>
                  <a:lnTo>
                    <a:pt x="296" y="296"/>
                  </a:lnTo>
                  <a:cubicBezTo>
                    <a:pt x="407" y="407"/>
                    <a:pt x="555" y="481"/>
                    <a:pt x="555" y="814"/>
                  </a:cubicBezTo>
                  <a:lnTo>
                    <a:pt x="888" y="999"/>
                  </a:lnTo>
                  <a:lnTo>
                    <a:pt x="925" y="814"/>
                  </a:lnTo>
                  <a:cubicBezTo>
                    <a:pt x="925" y="481"/>
                    <a:pt x="925" y="222"/>
                    <a:pt x="740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84" name="Google Shape;20684;p69"/>
            <p:cNvSpPr/>
            <p:nvPr/>
          </p:nvSpPr>
          <p:spPr>
            <a:xfrm>
              <a:off x="3283150" y="819500"/>
              <a:ext cx="65650" cy="61925"/>
            </a:xfrm>
            <a:custGeom>
              <a:avLst/>
              <a:gdLst/>
              <a:ahLst/>
              <a:cxnLst/>
              <a:rect l="l" t="t" r="r" b="b"/>
              <a:pathLst>
                <a:path w="2626" h="2477" extrusionOk="0">
                  <a:moveTo>
                    <a:pt x="1880" y="1"/>
                  </a:moveTo>
                  <a:cubicBezTo>
                    <a:pt x="1697" y="1"/>
                    <a:pt x="1490" y="54"/>
                    <a:pt x="1295" y="184"/>
                  </a:cubicBezTo>
                  <a:cubicBezTo>
                    <a:pt x="925" y="369"/>
                    <a:pt x="592" y="739"/>
                    <a:pt x="370" y="1183"/>
                  </a:cubicBezTo>
                  <a:cubicBezTo>
                    <a:pt x="149" y="1663"/>
                    <a:pt x="1" y="2107"/>
                    <a:pt x="1" y="2477"/>
                  </a:cubicBezTo>
                  <a:lnTo>
                    <a:pt x="186" y="2403"/>
                  </a:lnTo>
                  <a:cubicBezTo>
                    <a:pt x="186" y="2033"/>
                    <a:pt x="259" y="1663"/>
                    <a:pt x="518" y="1257"/>
                  </a:cubicBezTo>
                  <a:cubicBezTo>
                    <a:pt x="740" y="887"/>
                    <a:pt x="999" y="554"/>
                    <a:pt x="1295" y="369"/>
                  </a:cubicBezTo>
                  <a:cubicBezTo>
                    <a:pt x="1451" y="272"/>
                    <a:pt x="1607" y="226"/>
                    <a:pt x="1747" y="226"/>
                  </a:cubicBezTo>
                  <a:cubicBezTo>
                    <a:pt x="1872" y="226"/>
                    <a:pt x="1984" y="262"/>
                    <a:pt x="2071" y="332"/>
                  </a:cubicBezTo>
                  <a:cubicBezTo>
                    <a:pt x="2293" y="443"/>
                    <a:pt x="2404" y="739"/>
                    <a:pt x="2404" y="1109"/>
                  </a:cubicBezTo>
                  <a:lnTo>
                    <a:pt x="2589" y="998"/>
                  </a:lnTo>
                  <a:cubicBezTo>
                    <a:pt x="2626" y="554"/>
                    <a:pt x="2478" y="221"/>
                    <a:pt x="2219" y="74"/>
                  </a:cubicBezTo>
                  <a:cubicBezTo>
                    <a:pt x="2127" y="28"/>
                    <a:pt x="2010" y="1"/>
                    <a:pt x="1880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85" name="Google Shape;20685;p69"/>
            <p:cNvSpPr/>
            <p:nvPr/>
          </p:nvSpPr>
          <p:spPr>
            <a:xfrm>
              <a:off x="3172250" y="890650"/>
              <a:ext cx="17575" cy="30525"/>
            </a:xfrm>
            <a:custGeom>
              <a:avLst/>
              <a:gdLst/>
              <a:ahLst/>
              <a:cxnLst/>
              <a:rect l="l" t="t" r="r" b="b"/>
              <a:pathLst>
                <a:path w="703" h="1221" extrusionOk="0">
                  <a:moveTo>
                    <a:pt x="0" y="0"/>
                  </a:moveTo>
                  <a:lnTo>
                    <a:pt x="0" y="888"/>
                  </a:lnTo>
                  <a:lnTo>
                    <a:pt x="555" y="1220"/>
                  </a:lnTo>
                  <a:lnTo>
                    <a:pt x="703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86" name="Google Shape;20686;p69"/>
            <p:cNvSpPr/>
            <p:nvPr/>
          </p:nvSpPr>
          <p:spPr>
            <a:xfrm>
              <a:off x="3186100" y="897125"/>
              <a:ext cx="3725" cy="24050"/>
            </a:xfrm>
            <a:custGeom>
              <a:avLst/>
              <a:gdLst/>
              <a:ahLst/>
              <a:cxnLst/>
              <a:rect l="l" t="t" r="r" b="b"/>
              <a:pathLst>
                <a:path w="149" h="962" extrusionOk="0">
                  <a:moveTo>
                    <a:pt x="149" y="0"/>
                  </a:moveTo>
                  <a:lnTo>
                    <a:pt x="1" y="74"/>
                  </a:lnTo>
                  <a:lnTo>
                    <a:pt x="1" y="961"/>
                  </a:lnTo>
                  <a:lnTo>
                    <a:pt x="149" y="85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87" name="Google Shape;20687;p69"/>
            <p:cNvSpPr/>
            <p:nvPr/>
          </p:nvSpPr>
          <p:spPr>
            <a:xfrm>
              <a:off x="3172250" y="888800"/>
              <a:ext cx="17575" cy="10200"/>
            </a:xfrm>
            <a:custGeom>
              <a:avLst/>
              <a:gdLst/>
              <a:ahLst/>
              <a:cxnLst/>
              <a:rect l="l" t="t" r="r" b="b"/>
              <a:pathLst>
                <a:path w="703" h="408" extrusionOk="0">
                  <a:moveTo>
                    <a:pt x="74" y="0"/>
                  </a:moveTo>
                  <a:lnTo>
                    <a:pt x="0" y="74"/>
                  </a:lnTo>
                  <a:lnTo>
                    <a:pt x="555" y="407"/>
                  </a:lnTo>
                  <a:lnTo>
                    <a:pt x="703" y="33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88" name="Google Shape;20688;p69"/>
            <p:cNvSpPr/>
            <p:nvPr/>
          </p:nvSpPr>
          <p:spPr>
            <a:xfrm>
              <a:off x="3115850" y="910975"/>
              <a:ext cx="52725" cy="37000"/>
            </a:xfrm>
            <a:custGeom>
              <a:avLst/>
              <a:gdLst/>
              <a:ahLst/>
              <a:cxnLst/>
              <a:rect l="l" t="t" r="r" b="b"/>
              <a:pathLst>
                <a:path w="2109" h="1480" extrusionOk="0">
                  <a:moveTo>
                    <a:pt x="2108" y="1"/>
                  </a:moveTo>
                  <a:lnTo>
                    <a:pt x="1" y="925"/>
                  </a:lnTo>
                  <a:lnTo>
                    <a:pt x="1" y="1332"/>
                  </a:lnTo>
                  <a:lnTo>
                    <a:pt x="260" y="1480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89" name="Google Shape;20689;p69"/>
            <p:cNvSpPr/>
            <p:nvPr/>
          </p:nvSpPr>
          <p:spPr>
            <a:xfrm>
              <a:off x="3122325" y="902650"/>
              <a:ext cx="60100" cy="45325"/>
            </a:xfrm>
            <a:custGeom>
              <a:avLst/>
              <a:gdLst/>
              <a:ahLst/>
              <a:cxnLst/>
              <a:rect l="l" t="t" r="r" b="b"/>
              <a:pathLst>
                <a:path w="2404" h="1813" extrusionOk="0">
                  <a:moveTo>
                    <a:pt x="2404" y="1"/>
                  </a:moveTo>
                  <a:lnTo>
                    <a:pt x="1" y="1369"/>
                  </a:lnTo>
                  <a:lnTo>
                    <a:pt x="1" y="1813"/>
                  </a:lnTo>
                  <a:lnTo>
                    <a:pt x="2404" y="408"/>
                  </a:lnTo>
                  <a:lnTo>
                    <a:pt x="2404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90" name="Google Shape;20690;p69"/>
            <p:cNvSpPr/>
            <p:nvPr/>
          </p:nvSpPr>
          <p:spPr>
            <a:xfrm>
              <a:off x="3115850" y="898975"/>
              <a:ext cx="66575" cy="37900"/>
            </a:xfrm>
            <a:custGeom>
              <a:avLst/>
              <a:gdLst/>
              <a:ahLst/>
              <a:cxnLst/>
              <a:rect l="l" t="t" r="r" b="b"/>
              <a:pathLst>
                <a:path w="2663" h="1516" extrusionOk="0">
                  <a:moveTo>
                    <a:pt x="2404" y="0"/>
                  </a:moveTo>
                  <a:lnTo>
                    <a:pt x="1" y="1405"/>
                  </a:lnTo>
                  <a:lnTo>
                    <a:pt x="260" y="1516"/>
                  </a:lnTo>
                  <a:lnTo>
                    <a:pt x="2663" y="148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91" name="Google Shape;20691;p69"/>
            <p:cNvSpPr/>
            <p:nvPr/>
          </p:nvSpPr>
          <p:spPr>
            <a:xfrm>
              <a:off x="3098300" y="910975"/>
              <a:ext cx="24050" cy="35150"/>
            </a:xfrm>
            <a:custGeom>
              <a:avLst/>
              <a:gdLst/>
              <a:ahLst/>
              <a:cxnLst/>
              <a:rect l="l" t="t" r="r" b="b"/>
              <a:pathLst>
                <a:path w="962" h="1406" extrusionOk="0">
                  <a:moveTo>
                    <a:pt x="1" y="1"/>
                  </a:moveTo>
                  <a:lnTo>
                    <a:pt x="1" y="1147"/>
                  </a:lnTo>
                  <a:lnTo>
                    <a:pt x="518" y="1406"/>
                  </a:lnTo>
                  <a:lnTo>
                    <a:pt x="962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92" name="Google Shape;20692;p69"/>
            <p:cNvSpPr/>
            <p:nvPr/>
          </p:nvSpPr>
          <p:spPr>
            <a:xfrm>
              <a:off x="3111250" y="902650"/>
              <a:ext cx="24975" cy="43475"/>
            </a:xfrm>
            <a:custGeom>
              <a:avLst/>
              <a:gdLst/>
              <a:ahLst/>
              <a:cxnLst/>
              <a:rect l="l" t="t" r="r" b="b"/>
              <a:pathLst>
                <a:path w="999" h="1739" extrusionOk="0">
                  <a:moveTo>
                    <a:pt x="998" y="1"/>
                  </a:moveTo>
                  <a:lnTo>
                    <a:pt x="0" y="592"/>
                  </a:lnTo>
                  <a:lnTo>
                    <a:pt x="0" y="1739"/>
                  </a:lnTo>
                  <a:lnTo>
                    <a:pt x="998" y="1147"/>
                  </a:lnTo>
                  <a:lnTo>
                    <a:pt x="998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93" name="Google Shape;20693;p69"/>
            <p:cNvSpPr/>
            <p:nvPr/>
          </p:nvSpPr>
          <p:spPr>
            <a:xfrm>
              <a:off x="3098300" y="895275"/>
              <a:ext cx="37925" cy="22200"/>
            </a:xfrm>
            <a:custGeom>
              <a:avLst/>
              <a:gdLst/>
              <a:ahLst/>
              <a:cxnLst/>
              <a:rect l="l" t="t" r="r" b="b"/>
              <a:pathLst>
                <a:path w="1517" h="888" extrusionOk="0">
                  <a:moveTo>
                    <a:pt x="999" y="0"/>
                  </a:moveTo>
                  <a:lnTo>
                    <a:pt x="1" y="629"/>
                  </a:lnTo>
                  <a:lnTo>
                    <a:pt x="518" y="887"/>
                  </a:lnTo>
                  <a:lnTo>
                    <a:pt x="1516" y="29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94" name="Google Shape;20694;p69"/>
            <p:cNvSpPr/>
            <p:nvPr/>
          </p:nvSpPr>
          <p:spPr>
            <a:xfrm>
              <a:off x="3192575" y="744600"/>
              <a:ext cx="238475" cy="130350"/>
            </a:xfrm>
            <a:custGeom>
              <a:avLst/>
              <a:gdLst/>
              <a:ahLst/>
              <a:cxnLst/>
              <a:rect l="l" t="t" r="r" b="b"/>
              <a:pathLst>
                <a:path w="9539" h="5214" extrusionOk="0">
                  <a:moveTo>
                    <a:pt x="9539" y="1"/>
                  </a:moveTo>
                  <a:lnTo>
                    <a:pt x="1" y="4290"/>
                  </a:lnTo>
                  <a:lnTo>
                    <a:pt x="1" y="4622"/>
                  </a:lnTo>
                  <a:lnTo>
                    <a:pt x="1073" y="5214"/>
                  </a:lnTo>
                  <a:lnTo>
                    <a:pt x="9539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95" name="Google Shape;20695;p69"/>
            <p:cNvSpPr/>
            <p:nvPr/>
          </p:nvSpPr>
          <p:spPr>
            <a:xfrm>
              <a:off x="3219375" y="737225"/>
              <a:ext cx="225550" cy="137725"/>
            </a:xfrm>
            <a:custGeom>
              <a:avLst/>
              <a:gdLst/>
              <a:ahLst/>
              <a:cxnLst/>
              <a:rect l="l" t="t" r="r" b="b"/>
              <a:pathLst>
                <a:path w="9022" h="5509" extrusionOk="0">
                  <a:moveTo>
                    <a:pt x="9022" y="0"/>
                  </a:moveTo>
                  <a:lnTo>
                    <a:pt x="1" y="5176"/>
                  </a:lnTo>
                  <a:lnTo>
                    <a:pt x="1" y="5509"/>
                  </a:lnTo>
                  <a:lnTo>
                    <a:pt x="9022" y="333"/>
                  </a:lnTo>
                  <a:lnTo>
                    <a:pt x="9022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96" name="Google Shape;20696;p69"/>
            <p:cNvSpPr/>
            <p:nvPr/>
          </p:nvSpPr>
          <p:spPr>
            <a:xfrm>
              <a:off x="3192575" y="722425"/>
              <a:ext cx="252350" cy="144225"/>
            </a:xfrm>
            <a:custGeom>
              <a:avLst/>
              <a:gdLst/>
              <a:ahLst/>
              <a:cxnLst/>
              <a:rect l="l" t="t" r="r" b="b"/>
              <a:pathLst>
                <a:path w="10094" h="5769" extrusionOk="0">
                  <a:moveTo>
                    <a:pt x="9021" y="1"/>
                  </a:moveTo>
                  <a:lnTo>
                    <a:pt x="1" y="5177"/>
                  </a:lnTo>
                  <a:lnTo>
                    <a:pt x="1073" y="5768"/>
                  </a:lnTo>
                  <a:lnTo>
                    <a:pt x="10094" y="592"/>
                  </a:lnTo>
                  <a:lnTo>
                    <a:pt x="9021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97" name="Google Shape;20697;p69"/>
            <p:cNvSpPr/>
            <p:nvPr/>
          </p:nvSpPr>
          <p:spPr>
            <a:xfrm>
              <a:off x="3033600" y="934075"/>
              <a:ext cx="9275" cy="24075"/>
            </a:xfrm>
            <a:custGeom>
              <a:avLst/>
              <a:gdLst/>
              <a:ahLst/>
              <a:cxnLst/>
              <a:rect l="l" t="t" r="r" b="b"/>
              <a:pathLst>
                <a:path w="371" h="963" extrusionOk="0">
                  <a:moveTo>
                    <a:pt x="1" y="1"/>
                  </a:moveTo>
                  <a:lnTo>
                    <a:pt x="1" y="777"/>
                  </a:lnTo>
                  <a:lnTo>
                    <a:pt x="370" y="962"/>
                  </a:lnTo>
                  <a:lnTo>
                    <a:pt x="370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98" name="Google Shape;20698;p69"/>
            <p:cNvSpPr/>
            <p:nvPr/>
          </p:nvSpPr>
          <p:spPr>
            <a:xfrm>
              <a:off x="3033600" y="707650"/>
              <a:ext cx="402075" cy="232000"/>
            </a:xfrm>
            <a:custGeom>
              <a:avLst/>
              <a:gdLst/>
              <a:ahLst/>
              <a:cxnLst/>
              <a:rect l="l" t="t" r="r" b="b"/>
              <a:pathLst>
                <a:path w="16083" h="9280" extrusionOk="0">
                  <a:moveTo>
                    <a:pt x="15713" y="0"/>
                  </a:moveTo>
                  <a:lnTo>
                    <a:pt x="1" y="9058"/>
                  </a:lnTo>
                  <a:lnTo>
                    <a:pt x="370" y="9280"/>
                  </a:lnTo>
                  <a:lnTo>
                    <a:pt x="16083" y="222"/>
                  </a:lnTo>
                  <a:lnTo>
                    <a:pt x="15713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699" name="Google Shape;20699;p69"/>
            <p:cNvSpPr/>
            <p:nvPr/>
          </p:nvSpPr>
          <p:spPr>
            <a:xfrm>
              <a:off x="3042850" y="713175"/>
              <a:ext cx="392825" cy="244975"/>
            </a:xfrm>
            <a:custGeom>
              <a:avLst/>
              <a:gdLst/>
              <a:ahLst/>
              <a:cxnLst/>
              <a:rect l="l" t="t" r="r" b="b"/>
              <a:pathLst>
                <a:path w="15713" h="9799" extrusionOk="0">
                  <a:moveTo>
                    <a:pt x="15713" y="1"/>
                  </a:moveTo>
                  <a:lnTo>
                    <a:pt x="0" y="9059"/>
                  </a:lnTo>
                  <a:lnTo>
                    <a:pt x="0" y="9798"/>
                  </a:lnTo>
                  <a:lnTo>
                    <a:pt x="15713" y="740"/>
                  </a:lnTo>
                  <a:lnTo>
                    <a:pt x="15713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00" name="Google Shape;20700;p69"/>
            <p:cNvSpPr/>
            <p:nvPr/>
          </p:nvSpPr>
          <p:spPr>
            <a:xfrm>
              <a:off x="2947650" y="885100"/>
              <a:ext cx="11100" cy="24050"/>
            </a:xfrm>
            <a:custGeom>
              <a:avLst/>
              <a:gdLst/>
              <a:ahLst/>
              <a:cxnLst/>
              <a:rect l="l" t="t" r="r" b="b"/>
              <a:pathLst>
                <a:path w="444" h="962" extrusionOk="0">
                  <a:moveTo>
                    <a:pt x="0" y="1"/>
                  </a:moveTo>
                  <a:lnTo>
                    <a:pt x="0" y="740"/>
                  </a:lnTo>
                  <a:lnTo>
                    <a:pt x="444" y="962"/>
                  </a:lnTo>
                  <a:lnTo>
                    <a:pt x="444" y="2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01" name="Google Shape;20701;p69"/>
            <p:cNvSpPr/>
            <p:nvPr/>
          </p:nvSpPr>
          <p:spPr>
            <a:xfrm>
              <a:off x="2947650" y="658650"/>
              <a:ext cx="403925" cy="232025"/>
            </a:xfrm>
            <a:custGeom>
              <a:avLst/>
              <a:gdLst/>
              <a:ahLst/>
              <a:cxnLst/>
              <a:rect l="l" t="t" r="r" b="b"/>
              <a:pathLst>
                <a:path w="16157" h="9281" extrusionOk="0">
                  <a:moveTo>
                    <a:pt x="15787" y="1"/>
                  </a:moveTo>
                  <a:lnTo>
                    <a:pt x="0" y="9059"/>
                  </a:lnTo>
                  <a:lnTo>
                    <a:pt x="444" y="9280"/>
                  </a:lnTo>
                  <a:lnTo>
                    <a:pt x="16157" y="186"/>
                  </a:lnTo>
                  <a:lnTo>
                    <a:pt x="15787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02" name="Google Shape;20702;p69"/>
            <p:cNvSpPr/>
            <p:nvPr/>
          </p:nvSpPr>
          <p:spPr>
            <a:xfrm>
              <a:off x="2958725" y="663275"/>
              <a:ext cx="392850" cy="245875"/>
            </a:xfrm>
            <a:custGeom>
              <a:avLst/>
              <a:gdLst/>
              <a:ahLst/>
              <a:cxnLst/>
              <a:rect l="l" t="t" r="r" b="b"/>
              <a:pathLst>
                <a:path w="15714" h="9835" extrusionOk="0">
                  <a:moveTo>
                    <a:pt x="15714" y="1"/>
                  </a:moveTo>
                  <a:lnTo>
                    <a:pt x="1" y="9095"/>
                  </a:lnTo>
                  <a:lnTo>
                    <a:pt x="1" y="9835"/>
                  </a:lnTo>
                  <a:lnTo>
                    <a:pt x="15714" y="777"/>
                  </a:lnTo>
                  <a:lnTo>
                    <a:pt x="15714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03" name="Google Shape;20703;p69"/>
            <p:cNvSpPr/>
            <p:nvPr/>
          </p:nvSpPr>
          <p:spPr>
            <a:xfrm>
              <a:off x="3316425" y="546950"/>
              <a:ext cx="141450" cy="161500"/>
            </a:xfrm>
            <a:custGeom>
              <a:avLst/>
              <a:gdLst/>
              <a:ahLst/>
              <a:cxnLst/>
              <a:rect l="l" t="t" r="r" b="b"/>
              <a:pathLst>
                <a:path w="5658" h="6460" extrusionOk="0">
                  <a:moveTo>
                    <a:pt x="1758" y="1"/>
                  </a:moveTo>
                  <a:cubicBezTo>
                    <a:pt x="1511" y="1"/>
                    <a:pt x="1278" y="58"/>
                    <a:pt x="1073" y="180"/>
                  </a:cubicBezTo>
                  <a:cubicBezTo>
                    <a:pt x="38" y="772"/>
                    <a:pt x="1" y="2620"/>
                    <a:pt x="962" y="4284"/>
                  </a:cubicBezTo>
                  <a:cubicBezTo>
                    <a:pt x="1754" y="5605"/>
                    <a:pt x="2920" y="6460"/>
                    <a:pt x="3885" y="6460"/>
                  </a:cubicBezTo>
                  <a:cubicBezTo>
                    <a:pt x="4135" y="6460"/>
                    <a:pt x="4372" y="6402"/>
                    <a:pt x="4585" y="6280"/>
                  </a:cubicBezTo>
                  <a:cubicBezTo>
                    <a:pt x="5583" y="5726"/>
                    <a:pt x="5657" y="3877"/>
                    <a:pt x="4659" y="2176"/>
                  </a:cubicBezTo>
                  <a:cubicBezTo>
                    <a:pt x="3896" y="856"/>
                    <a:pt x="2713" y="1"/>
                    <a:pt x="1758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04" name="Google Shape;20704;p69"/>
            <p:cNvSpPr/>
            <p:nvPr/>
          </p:nvSpPr>
          <p:spPr>
            <a:xfrm>
              <a:off x="2917150" y="546950"/>
              <a:ext cx="528700" cy="406575"/>
            </a:xfrm>
            <a:custGeom>
              <a:avLst/>
              <a:gdLst/>
              <a:ahLst/>
              <a:cxnLst/>
              <a:rect l="l" t="t" r="r" b="b"/>
              <a:pathLst>
                <a:path w="21148" h="16263" extrusionOk="0">
                  <a:moveTo>
                    <a:pt x="17311" y="0"/>
                  </a:moveTo>
                  <a:cubicBezTo>
                    <a:pt x="17060" y="0"/>
                    <a:pt x="16833" y="59"/>
                    <a:pt x="16637" y="180"/>
                  </a:cubicBezTo>
                  <a:lnTo>
                    <a:pt x="0" y="9792"/>
                  </a:lnTo>
                  <a:lnTo>
                    <a:pt x="3734" y="16262"/>
                  </a:lnTo>
                  <a:lnTo>
                    <a:pt x="20371" y="6650"/>
                  </a:lnTo>
                  <a:cubicBezTo>
                    <a:pt x="20815" y="6354"/>
                    <a:pt x="21148" y="5763"/>
                    <a:pt x="21148" y="4949"/>
                  </a:cubicBezTo>
                  <a:cubicBezTo>
                    <a:pt x="21148" y="3286"/>
                    <a:pt x="19964" y="1178"/>
                    <a:pt x="18523" y="365"/>
                  </a:cubicBezTo>
                  <a:cubicBezTo>
                    <a:pt x="18085" y="124"/>
                    <a:pt x="17674" y="0"/>
                    <a:pt x="17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05" name="Google Shape;20705;p69"/>
            <p:cNvSpPr/>
            <p:nvPr/>
          </p:nvSpPr>
          <p:spPr>
            <a:xfrm>
              <a:off x="3038225" y="685450"/>
              <a:ext cx="397450" cy="230175"/>
            </a:xfrm>
            <a:custGeom>
              <a:avLst/>
              <a:gdLst/>
              <a:ahLst/>
              <a:cxnLst/>
              <a:rect l="l" t="t" r="r" b="b"/>
              <a:pathLst>
                <a:path w="15898" h="9207" extrusionOk="0">
                  <a:moveTo>
                    <a:pt x="15898" y="1"/>
                  </a:moveTo>
                  <a:lnTo>
                    <a:pt x="13199" y="1147"/>
                  </a:lnTo>
                  <a:lnTo>
                    <a:pt x="0" y="8837"/>
                  </a:lnTo>
                  <a:lnTo>
                    <a:pt x="0" y="9207"/>
                  </a:lnTo>
                  <a:lnTo>
                    <a:pt x="15898" y="1"/>
                  </a:lnTo>
                  <a:close/>
                </a:path>
              </a:pathLst>
            </a:custGeom>
            <a:solidFill>
              <a:srgbClr val="1D3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06" name="Google Shape;20706;p69"/>
            <p:cNvSpPr/>
            <p:nvPr/>
          </p:nvSpPr>
          <p:spPr>
            <a:xfrm>
              <a:off x="3038225" y="749225"/>
              <a:ext cx="262525" cy="152525"/>
            </a:xfrm>
            <a:custGeom>
              <a:avLst/>
              <a:gdLst/>
              <a:ahLst/>
              <a:cxnLst/>
              <a:rect l="l" t="t" r="r" b="b"/>
              <a:pathLst>
                <a:path w="10501" h="6101" extrusionOk="0">
                  <a:moveTo>
                    <a:pt x="10500" y="1"/>
                  </a:moveTo>
                  <a:lnTo>
                    <a:pt x="9095" y="260"/>
                  </a:lnTo>
                  <a:lnTo>
                    <a:pt x="0" y="5546"/>
                  </a:lnTo>
                  <a:lnTo>
                    <a:pt x="0" y="6101"/>
                  </a:lnTo>
                  <a:lnTo>
                    <a:pt x="1050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07" name="Google Shape;20707;p69"/>
            <p:cNvSpPr/>
            <p:nvPr/>
          </p:nvSpPr>
          <p:spPr>
            <a:xfrm>
              <a:off x="2887575" y="786600"/>
              <a:ext cx="141425" cy="172300"/>
            </a:xfrm>
            <a:custGeom>
              <a:avLst/>
              <a:gdLst/>
              <a:ahLst/>
              <a:cxnLst/>
              <a:rect l="l" t="t" r="r" b="b"/>
              <a:pathLst>
                <a:path w="5657" h="6892" extrusionOk="0">
                  <a:moveTo>
                    <a:pt x="1930" y="0"/>
                  </a:moveTo>
                  <a:cubicBezTo>
                    <a:pt x="1653" y="0"/>
                    <a:pt x="1399" y="74"/>
                    <a:pt x="1183" y="206"/>
                  </a:cubicBezTo>
                  <a:cubicBezTo>
                    <a:pt x="1183" y="206"/>
                    <a:pt x="1072" y="243"/>
                    <a:pt x="1035" y="280"/>
                  </a:cubicBezTo>
                  <a:lnTo>
                    <a:pt x="998" y="280"/>
                  </a:lnTo>
                  <a:cubicBezTo>
                    <a:pt x="740" y="465"/>
                    <a:pt x="296" y="946"/>
                    <a:pt x="111" y="1685"/>
                  </a:cubicBezTo>
                  <a:cubicBezTo>
                    <a:pt x="111" y="1722"/>
                    <a:pt x="74" y="1833"/>
                    <a:pt x="74" y="1870"/>
                  </a:cubicBezTo>
                  <a:lnTo>
                    <a:pt x="74" y="1944"/>
                  </a:lnTo>
                  <a:lnTo>
                    <a:pt x="74" y="2018"/>
                  </a:lnTo>
                  <a:cubicBezTo>
                    <a:pt x="0" y="2794"/>
                    <a:pt x="259" y="3756"/>
                    <a:pt x="740" y="4680"/>
                  </a:cubicBezTo>
                  <a:cubicBezTo>
                    <a:pt x="1294" y="5604"/>
                    <a:pt x="1997" y="6307"/>
                    <a:pt x="2736" y="6639"/>
                  </a:cubicBezTo>
                  <a:lnTo>
                    <a:pt x="2773" y="6639"/>
                  </a:lnTo>
                  <a:cubicBezTo>
                    <a:pt x="2773" y="6639"/>
                    <a:pt x="2847" y="6639"/>
                    <a:pt x="2847" y="6676"/>
                  </a:cubicBezTo>
                  <a:cubicBezTo>
                    <a:pt x="2884" y="6713"/>
                    <a:pt x="2958" y="6713"/>
                    <a:pt x="3032" y="6750"/>
                  </a:cubicBezTo>
                  <a:cubicBezTo>
                    <a:pt x="3325" y="6853"/>
                    <a:pt x="3596" y="6892"/>
                    <a:pt x="3836" y="6892"/>
                  </a:cubicBezTo>
                  <a:cubicBezTo>
                    <a:pt x="4200" y="6892"/>
                    <a:pt x="4495" y="6802"/>
                    <a:pt x="4696" y="6713"/>
                  </a:cubicBezTo>
                  <a:cubicBezTo>
                    <a:pt x="4769" y="6676"/>
                    <a:pt x="4806" y="6639"/>
                    <a:pt x="4880" y="6639"/>
                  </a:cubicBezTo>
                  <a:cubicBezTo>
                    <a:pt x="5324" y="6344"/>
                    <a:pt x="5657" y="5752"/>
                    <a:pt x="5657" y="4902"/>
                  </a:cubicBezTo>
                  <a:cubicBezTo>
                    <a:pt x="5657" y="3238"/>
                    <a:pt x="4437" y="1168"/>
                    <a:pt x="3032" y="354"/>
                  </a:cubicBezTo>
                  <a:cubicBezTo>
                    <a:pt x="2645" y="110"/>
                    <a:pt x="2270" y="0"/>
                    <a:pt x="1930" y="0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08" name="Google Shape;20708;p69"/>
            <p:cNvSpPr/>
            <p:nvPr/>
          </p:nvSpPr>
          <p:spPr>
            <a:xfrm>
              <a:off x="3016975" y="735375"/>
              <a:ext cx="62875" cy="28900"/>
            </a:xfrm>
            <a:custGeom>
              <a:avLst/>
              <a:gdLst/>
              <a:ahLst/>
              <a:cxnLst/>
              <a:rect l="l" t="t" r="r" b="b"/>
              <a:pathLst>
                <a:path w="2515" h="1156" extrusionOk="0">
                  <a:moveTo>
                    <a:pt x="0" y="0"/>
                  </a:moveTo>
                  <a:lnTo>
                    <a:pt x="0" y="444"/>
                  </a:lnTo>
                  <a:cubicBezTo>
                    <a:pt x="0" y="629"/>
                    <a:pt x="148" y="814"/>
                    <a:pt x="370" y="961"/>
                  </a:cubicBezTo>
                  <a:cubicBezTo>
                    <a:pt x="610" y="1091"/>
                    <a:pt x="924" y="1156"/>
                    <a:pt x="1243" y="1156"/>
                  </a:cubicBezTo>
                  <a:cubicBezTo>
                    <a:pt x="1562" y="1156"/>
                    <a:pt x="1886" y="1091"/>
                    <a:pt x="2144" y="961"/>
                  </a:cubicBezTo>
                  <a:cubicBezTo>
                    <a:pt x="2366" y="814"/>
                    <a:pt x="2514" y="629"/>
                    <a:pt x="2514" y="444"/>
                  </a:cubicBezTo>
                  <a:lnTo>
                    <a:pt x="2514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09" name="Google Shape;20709;p69"/>
            <p:cNvSpPr/>
            <p:nvPr/>
          </p:nvSpPr>
          <p:spPr>
            <a:xfrm>
              <a:off x="3015125" y="716875"/>
              <a:ext cx="66575" cy="36075"/>
            </a:xfrm>
            <a:custGeom>
              <a:avLst/>
              <a:gdLst/>
              <a:ahLst/>
              <a:cxnLst/>
              <a:rect l="l" t="t" r="r" b="b"/>
              <a:pathLst>
                <a:path w="2663" h="1443" extrusionOk="0">
                  <a:moveTo>
                    <a:pt x="1317" y="1"/>
                  </a:moveTo>
                  <a:cubicBezTo>
                    <a:pt x="998" y="1"/>
                    <a:pt x="684" y="75"/>
                    <a:pt x="444" y="223"/>
                  </a:cubicBezTo>
                  <a:cubicBezTo>
                    <a:pt x="0" y="481"/>
                    <a:pt x="0" y="962"/>
                    <a:pt x="444" y="1221"/>
                  </a:cubicBezTo>
                  <a:cubicBezTo>
                    <a:pt x="703" y="1369"/>
                    <a:pt x="1026" y="1443"/>
                    <a:pt x="1345" y="1443"/>
                  </a:cubicBezTo>
                  <a:cubicBezTo>
                    <a:pt x="1664" y="1443"/>
                    <a:pt x="1978" y="1369"/>
                    <a:pt x="2218" y="1221"/>
                  </a:cubicBezTo>
                  <a:cubicBezTo>
                    <a:pt x="2662" y="962"/>
                    <a:pt x="2662" y="555"/>
                    <a:pt x="2218" y="223"/>
                  </a:cubicBezTo>
                  <a:cubicBezTo>
                    <a:pt x="1960" y="75"/>
                    <a:pt x="1636" y="1"/>
                    <a:pt x="1317" y="1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10" name="Google Shape;20710;p69"/>
            <p:cNvSpPr/>
            <p:nvPr/>
          </p:nvSpPr>
          <p:spPr>
            <a:xfrm>
              <a:off x="3023425" y="732600"/>
              <a:ext cx="49025" cy="17125"/>
            </a:xfrm>
            <a:custGeom>
              <a:avLst/>
              <a:gdLst/>
              <a:ahLst/>
              <a:cxnLst/>
              <a:rect l="l" t="t" r="r" b="b"/>
              <a:pathLst>
                <a:path w="1961" h="685" extrusionOk="0">
                  <a:moveTo>
                    <a:pt x="1" y="0"/>
                  </a:moveTo>
                  <a:lnTo>
                    <a:pt x="1" y="111"/>
                  </a:lnTo>
                  <a:cubicBezTo>
                    <a:pt x="1" y="222"/>
                    <a:pt x="75" y="370"/>
                    <a:pt x="260" y="518"/>
                  </a:cubicBezTo>
                  <a:cubicBezTo>
                    <a:pt x="445" y="629"/>
                    <a:pt x="694" y="684"/>
                    <a:pt x="953" y="684"/>
                  </a:cubicBezTo>
                  <a:cubicBezTo>
                    <a:pt x="1212" y="684"/>
                    <a:pt x="1480" y="629"/>
                    <a:pt x="1702" y="518"/>
                  </a:cubicBezTo>
                  <a:cubicBezTo>
                    <a:pt x="1886" y="370"/>
                    <a:pt x="1960" y="222"/>
                    <a:pt x="1960" y="111"/>
                  </a:cubicBezTo>
                  <a:lnTo>
                    <a:pt x="1960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11" name="Google Shape;20711;p69"/>
            <p:cNvSpPr/>
            <p:nvPr/>
          </p:nvSpPr>
          <p:spPr>
            <a:xfrm>
              <a:off x="3020675" y="718275"/>
              <a:ext cx="55475" cy="29375"/>
            </a:xfrm>
            <a:custGeom>
              <a:avLst/>
              <a:gdLst/>
              <a:ahLst/>
              <a:cxnLst/>
              <a:rect l="l" t="t" r="r" b="b"/>
              <a:pathLst>
                <a:path w="2219" h="1175" extrusionOk="0">
                  <a:moveTo>
                    <a:pt x="1077" y="0"/>
                  </a:moveTo>
                  <a:cubicBezTo>
                    <a:pt x="813" y="0"/>
                    <a:pt x="555" y="56"/>
                    <a:pt x="370" y="167"/>
                  </a:cubicBezTo>
                  <a:cubicBezTo>
                    <a:pt x="0" y="388"/>
                    <a:pt x="0" y="758"/>
                    <a:pt x="370" y="980"/>
                  </a:cubicBezTo>
                  <a:cubicBezTo>
                    <a:pt x="573" y="1109"/>
                    <a:pt x="841" y="1174"/>
                    <a:pt x="1105" y="1174"/>
                  </a:cubicBezTo>
                  <a:cubicBezTo>
                    <a:pt x="1368" y="1174"/>
                    <a:pt x="1627" y="1109"/>
                    <a:pt x="1812" y="980"/>
                  </a:cubicBezTo>
                  <a:cubicBezTo>
                    <a:pt x="2218" y="758"/>
                    <a:pt x="2218" y="388"/>
                    <a:pt x="1812" y="167"/>
                  </a:cubicBezTo>
                  <a:cubicBezTo>
                    <a:pt x="1608" y="56"/>
                    <a:pt x="1340" y="0"/>
                    <a:pt x="1077" y="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12" name="Google Shape;20712;p69"/>
            <p:cNvSpPr/>
            <p:nvPr/>
          </p:nvSpPr>
          <p:spPr>
            <a:xfrm>
              <a:off x="3274825" y="585625"/>
              <a:ext cx="62875" cy="29850"/>
            </a:xfrm>
            <a:custGeom>
              <a:avLst/>
              <a:gdLst/>
              <a:ahLst/>
              <a:cxnLst/>
              <a:rect l="l" t="t" r="r" b="b"/>
              <a:pathLst>
                <a:path w="2515" h="1194" extrusionOk="0">
                  <a:moveTo>
                    <a:pt x="1" y="1"/>
                  </a:moveTo>
                  <a:lnTo>
                    <a:pt x="1" y="482"/>
                  </a:lnTo>
                  <a:cubicBezTo>
                    <a:pt x="1" y="666"/>
                    <a:pt x="149" y="851"/>
                    <a:pt x="371" y="999"/>
                  </a:cubicBezTo>
                  <a:cubicBezTo>
                    <a:pt x="611" y="1129"/>
                    <a:pt x="925" y="1193"/>
                    <a:pt x="1244" y="1193"/>
                  </a:cubicBezTo>
                  <a:cubicBezTo>
                    <a:pt x="1563" y="1193"/>
                    <a:pt x="1886" y="1129"/>
                    <a:pt x="2145" y="999"/>
                  </a:cubicBezTo>
                  <a:cubicBezTo>
                    <a:pt x="2367" y="851"/>
                    <a:pt x="2515" y="666"/>
                    <a:pt x="2515" y="482"/>
                  </a:cubicBezTo>
                  <a:lnTo>
                    <a:pt x="2515" y="1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13" name="Google Shape;20713;p69"/>
            <p:cNvSpPr/>
            <p:nvPr/>
          </p:nvSpPr>
          <p:spPr>
            <a:xfrm>
              <a:off x="3273000" y="568075"/>
              <a:ext cx="67475" cy="36075"/>
            </a:xfrm>
            <a:custGeom>
              <a:avLst/>
              <a:gdLst/>
              <a:ahLst/>
              <a:cxnLst/>
              <a:rect l="l" t="t" r="r" b="b"/>
              <a:pathLst>
                <a:path w="2699" h="1443" extrusionOk="0">
                  <a:moveTo>
                    <a:pt x="1317" y="1"/>
                  </a:moveTo>
                  <a:cubicBezTo>
                    <a:pt x="998" y="1"/>
                    <a:pt x="684" y="74"/>
                    <a:pt x="444" y="222"/>
                  </a:cubicBezTo>
                  <a:cubicBezTo>
                    <a:pt x="0" y="481"/>
                    <a:pt x="0" y="962"/>
                    <a:pt x="444" y="1221"/>
                  </a:cubicBezTo>
                  <a:cubicBezTo>
                    <a:pt x="702" y="1368"/>
                    <a:pt x="1026" y="1442"/>
                    <a:pt x="1345" y="1442"/>
                  </a:cubicBezTo>
                  <a:cubicBezTo>
                    <a:pt x="1664" y="1442"/>
                    <a:pt x="1978" y="1368"/>
                    <a:pt x="2218" y="1221"/>
                  </a:cubicBezTo>
                  <a:cubicBezTo>
                    <a:pt x="2699" y="962"/>
                    <a:pt x="2699" y="518"/>
                    <a:pt x="2218" y="222"/>
                  </a:cubicBezTo>
                  <a:cubicBezTo>
                    <a:pt x="1959" y="74"/>
                    <a:pt x="1636" y="1"/>
                    <a:pt x="1317" y="1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14" name="Google Shape;20714;p69"/>
            <p:cNvSpPr/>
            <p:nvPr/>
          </p:nvSpPr>
          <p:spPr>
            <a:xfrm>
              <a:off x="3282225" y="583800"/>
              <a:ext cx="49025" cy="17125"/>
            </a:xfrm>
            <a:custGeom>
              <a:avLst/>
              <a:gdLst/>
              <a:ahLst/>
              <a:cxnLst/>
              <a:rect l="l" t="t" r="r" b="b"/>
              <a:pathLst>
                <a:path w="1961" h="685" extrusionOk="0">
                  <a:moveTo>
                    <a:pt x="1" y="0"/>
                  </a:moveTo>
                  <a:lnTo>
                    <a:pt x="1" y="74"/>
                  </a:lnTo>
                  <a:cubicBezTo>
                    <a:pt x="1" y="222"/>
                    <a:pt x="75" y="370"/>
                    <a:pt x="260" y="518"/>
                  </a:cubicBezTo>
                  <a:cubicBezTo>
                    <a:pt x="444" y="629"/>
                    <a:pt x="703" y="684"/>
                    <a:pt x="967" y="684"/>
                  </a:cubicBezTo>
                  <a:cubicBezTo>
                    <a:pt x="1230" y="684"/>
                    <a:pt x="1498" y="629"/>
                    <a:pt x="1701" y="518"/>
                  </a:cubicBezTo>
                  <a:cubicBezTo>
                    <a:pt x="1886" y="370"/>
                    <a:pt x="1960" y="222"/>
                    <a:pt x="1960" y="74"/>
                  </a:cubicBezTo>
                  <a:lnTo>
                    <a:pt x="1960" y="0"/>
                  </a:lnTo>
                  <a:close/>
                </a:path>
              </a:pathLst>
            </a:custGeom>
            <a:solidFill>
              <a:srgbClr val="BC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15" name="Google Shape;20715;p69"/>
            <p:cNvSpPr/>
            <p:nvPr/>
          </p:nvSpPr>
          <p:spPr>
            <a:xfrm>
              <a:off x="3279450" y="568775"/>
              <a:ext cx="54575" cy="29375"/>
            </a:xfrm>
            <a:custGeom>
              <a:avLst/>
              <a:gdLst/>
              <a:ahLst/>
              <a:cxnLst/>
              <a:rect l="l" t="t" r="r" b="b"/>
              <a:pathLst>
                <a:path w="2183" h="1175" extrusionOk="0">
                  <a:moveTo>
                    <a:pt x="1078" y="0"/>
                  </a:moveTo>
                  <a:cubicBezTo>
                    <a:pt x="814" y="0"/>
                    <a:pt x="555" y="65"/>
                    <a:pt x="371" y="194"/>
                  </a:cubicBezTo>
                  <a:cubicBezTo>
                    <a:pt x="1" y="416"/>
                    <a:pt x="1" y="786"/>
                    <a:pt x="371" y="1008"/>
                  </a:cubicBezTo>
                  <a:cubicBezTo>
                    <a:pt x="574" y="1119"/>
                    <a:pt x="842" y="1174"/>
                    <a:pt x="1105" y="1174"/>
                  </a:cubicBezTo>
                  <a:cubicBezTo>
                    <a:pt x="1369" y="1174"/>
                    <a:pt x="1628" y="1119"/>
                    <a:pt x="1812" y="1008"/>
                  </a:cubicBezTo>
                  <a:cubicBezTo>
                    <a:pt x="2182" y="786"/>
                    <a:pt x="2182" y="416"/>
                    <a:pt x="1812" y="194"/>
                  </a:cubicBezTo>
                  <a:cubicBezTo>
                    <a:pt x="1609" y="65"/>
                    <a:pt x="1341" y="0"/>
                    <a:pt x="1078" y="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16" name="Google Shape;20716;p69"/>
            <p:cNvSpPr/>
            <p:nvPr/>
          </p:nvSpPr>
          <p:spPr>
            <a:xfrm>
              <a:off x="3018825" y="959850"/>
              <a:ext cx="60100" cy="69450"/>
            </a:xfrm>
            <a:custGeom>
              <a:avLst/>
              <a:gdLst/>
              <a:ahLst/>
              <a:cxnLst/>
              <a:rect l="l" t="t" r="r" b="b"/>
              <a:pathLst>
                <a:path w="2404" h="2778" extrusionOk="0">
                  <a:moveTo>
                    <a:pt x="1366" y="0"/>
                  </a:moveTo>
                  <a:cubicBezTo>
                    <a:pt x="1239" y="0"/>
                    <a:pt x="1100" y="37"/>
                    <a:pt x="961" y="116"/>
                  </a:cubicBezTo>
                  <a:cubicBezTo>
                    <a:pt x="444" y="449"/>
                    <a:pt x="0" y="1188"/>
                    <a:pt x="0" y="1780"/>
                  </a:cubicBezTo>
                  <a:cubicBezTo>
                    <a:pt x="0" y="2112"/>
                    <a:pt x="74" y="2260"/>
                    <a:pt x="259" y="2371"/>
                  </a:cubicBezTo>
                  <a:lnTo>
                    <a:pt x="998" y="2778"/>
                  </a:lnTo>
                  <a:lnTo>
                    <a:pt x="998" y="2223"/>
                  </a:lnTo>
                  <a:cubicBezTo>
                    <a:pt x="1516" y="1891"/>
                    <a:pt x="1886" y="1225"/>
                    <a:pt x="1886" y="634"/>
                  </a:cubicBezTo>
                  <a:lnTo>
                    <a:pt x="1886" y="560"/>
                  </a:lnTo>
                  <a:lnTo>
                    <a:pt x="2218" y="560"/>
                  </a:lnTo>
                  <a:lnTo>
                    <a:pt x="2403" y="449"/>
                  </a:lnTo>
                  <a:lnTo>
                    <a:pt x="1664" y="79"/>
                  </a:lnTo>
                  <a:cubicBezTo>
                    <a:pt x="1578" y="28"/>
                    <a:pt x="1476" y="0"/>
                    <a:pt x="1366" y="0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17" name="Google Shape;20717;p69"/>
            <p:cNvSpPr/>
            <p:nvPr/>
          </p:nvSpPr>
          <p:spPr>
            <a:xfrm>
              <a:off x="3038225" y="970600"/>
              <a:ext cx="48075" cy="62175"/>
            </a:xfrm>
            <a:custGeom>
              <a:avLst/>
              <a:gdLst/>
              <a:ahLst/>
              <a:cxnLst/>
              <a:rect l="l" t="t" r="r" b="b"/>
              <a:pathLst>
                <a:path w="1923" h="2487" extrusionOk="0">
                  <a:moveTo>
                    <a:pt x="1391" y="0"/>
                  </a:moveTo>
                  <a:cubicBezTo>
                    <a:pt x="1261" y="0"/>
                    <a:pt x="1114" y="42"/>
                    <a:pt x="962" y="130"/>
                  </a:cubicBezTo>
                  <a:cubicBezTo>
                    <a:pt x="444" y="462"/>
                    <a:pt x="0" y="1202"/>
                    <a:pt x="0" y="1793"/>
                  </a:cubicBezTo>
                  <a:cubicBezTo>
                    <a:pt x="0" y="2215"/>
                    <a:pt x="208" y="2487"/>
                    <a:pt x="528" y="2487"/>
                  </a:cubicBezTo>
                  <a:cubicBezTo>
                    <a:pt x="656" y="2487"/>
                    <a:pt x="803" y="2443"/>
                    <a:pt x="962" y="2348"/>
                  </a:cubicBezTo>
                  <a:cubicBezTo>
                    <a:pt x="1479" y="2052"/>
                    <a:pt x="1923" y="1313"/>
                    <a:pt x="1923" y="684"/>
                  </a:cubicBezTo>
                  <a:cubicBezTo>
                    <a:pt x="1923" y="241"/>
                    <a:pt x="1702" y="0"/>
                    <a:pt x="1391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18" name="Google Shape;20718;p69"/>
            <p:cNvSpPr/>
            <p:nvPr/>
          </p:nvSpPr>
          <p:spPr>
            <a:xfrm>
              <a:off x="3049325" y="984400"/>
              <a:ext cx="25900" cy="33925"/>
            </a:xfrm>
            <a:custGeom>
              <a:avLst/>
              <a:gdLst/>
              <a:ahLst/>
              <a:cxnLst/>
              <a:rect l="l" t="t" r="r" b="b"/>
              <a:pathLst>
                <a:path w="1036" h="1357" extrusionOk="0">
                  <a:moveTo>
                    <a:pt x="733" y="1"/>
                  </a:moveTo>
                  <a:cubicBezTo>
                    <a:pt x="668" y="1"/>
                    <a:pt x="595" y="19"/>
                    <a:pt x="518" y="58"/>
                  </a:cubicBezTo>
                  <a:cubicBezTo>
                    <a:pt x="259" y="243"/>
                    <a:pt x="0" y="613"/>
                    <a:pt x="0" y="983"/>
                  </a:cubicBezTo>
                  <a:cubicBezTo>
                    <a:pt x="0" y="1232"/>
                    <a:pt x="146" y="1357"/>
                    <a:pt x="328" y="1357"/>
                  </a:cubicBezTo>
                  <a:cubicBezTo>
                    <a:pt x="388" y="1357"/>
                    <a:pt x="453" y="1343"/>
                    <a:pt x="518" y="1315"/>
                  </a:cubicBezTo>
                  <a:cubicBezTo>
                    <a:pt x="813" y="1130"/>
                    <a:pt x="1035" y="761"/>
                    <a:pt x="1035" y="391"/>
                  </a:cubicBezTo>
                  <a:cubicBezTo>
                    <a:pt x="1035" y="146"/>
                    <a:pt x="915" y="1"/>
                    <a:pt x="733" y="1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19" name="Google Shape;20719;p69"/>
            <p:cNvSpPr/>
            <p:nvPr/>
          </p:nvSpPr>
          <p:spPr>
            <a:xfrm>
              <a:off x="3060400" y="998000"/>
              <a:ext cx="3725" cy="6750"/>
            </a:xfrm>
            <a:custGeom>
              <a:avLst/>
              <a:gdLst/>
              <a:ahLst/>
              <a:cxnLst/>
              <a:rect l="l" t="t" r="r" b="b"/>
              <a:pathLst>
                <a:path w="149" h="270" extrusionOk="0">
                  <a:moveTo>
                    <a:pt x="108" y="0"/>
                  </a:moveTo>
                  <a:cubicBezTo>
                    <a:pt x="98" y="0"/>
                    <a:pt x="86" y="9"/>
                    <a:pt x="75" y="32"/>
                  </a:cubicBezTo>
                  <a:cubicBezTo>
                    <a:pt x="38" y="69"/>
                    <a:pt x="1" y="106"/>
                    <a:pt x="1" y="217"/>
                  </a:cubicBezTo>
                  <a:cubicBezTo>
                    <a:pt x="1" y="243"/>
                    <a:pt x="19" y="269"/>
                    <a:pt x="43" y="269"/>
                  </a:cubicBezTo>
                  <a:cubicBezTo>
                    <a:pt x="53" y="269"/>
                    <a:pt x="64" y="265"/>
                    <a:pt x="75" y="254"/>
                  </a:cubicBezTo>
                  <a:cubicBezTo>
                    <a:pt x="112" y="217"/>
                    <a:pt x="149" y="143"/>
                    <a:pt x="149" y="69"/>
                  </a:cubicBezTo>
                  <a:cubicBezTo>
                    <a:pt x="149" y="43"/>
                    <a:pt x="131" y="0"/>
                    <a:pt x="108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20" name="Google Shape;20720;p69"/>
            <p:cNvSpPr/>
            <p:nvPr/>
          </p:nvSpPr>
          <p:spPr>
            <a:xfrm>
              <a:off x="3015125" y="951225"/>
              <a:ext cx="74875" cy="72550"/>
            </a:xfrm>
            <a:custGeom>
              <a:avLst/>
              <a:gdLst/>
              <a:ahLst/>
              <a:cxnLst/>
              <a:rect l="l" t="t" r="r" b="b"/>
              <a:pathLst>
                <a:path w="2995" h="2902" extrusionOk="0">
                  <a:moveTo>
                    <a:pt x="1872" y="0"/>
                  </a:moveTo>
                  <a:cubicBezTo>
                    <a:pt x="1700" y="0"/>
                    <a:pt x="1510" y="58"/>
                    <a:pt x="1294" y="165"/>
                  </a:cubicBezTo>
                  <a:cubicBezTo>
                    <a:pt x="924" y="350"/>
                    <a:pt x="592" y="720"/>
                    <a:pt x="370" y="1200"/>
                  </a:cubicBezTo>
                  <a:cubicBezTo>
                    <a:pt x="111" y="1644"/>
                    <a:pt x="0" y="2125"/>
                    <a:pt x="0" y="2494"/>
                  </a:cubicBezTo>
                  <a:lnTo>
                    <a:pt x="740" y="2901"/>
                  </a:lnTo>
                  <a:cubicBezTo>
                    <a:pt x="740" y="2531"/>
                    <a:pt x="924" y="1977"/>
                    <a:pt x="1109" y="1607"/>
                  </a:cubicBezTo>
                  <a:cubicBezTo>
                    <a:pt x="1331" y="1237"/>
                    <a:pt x="1553" y="979"/>
                    <a:pt x="1849" y="794"/>
                  </a:cubicBezTo>
                  <a:cubicBezTo>
                    <a:pt x="2060" y="662"/>
                    <a:pt x="2158" y="643"/>
                    <a:pt x="2197" y="643"/>
                  </a:cubicBezTo>
                  <a:cubicBezTo>
                    <a:pt x="2212" y="643"/>
                    <a:pt x="2218" y="646"/>
                    <a:pt x="2218" y="646"/>
                  </a:cubicBezTo>
                  <a:lnTo>
                    <a:pt x="2995" y="535"/>
                  </a:lnTo>
                  <a:cubicBezTo>
                    <a:pt x="2958" y="498"/>
                    <a:pt x="2255" y="128"/>
                    <a:pt x="2218" y="91"/>
                  </a:cubicBezTo>
                  <a:cubicBezTo>
                    <a:pt x="2110" y="30"/>
                    <a:pt x="1996" y="0"/>
                    <a:pt x="1872" y="0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21" name="Google Shape;20721;p69"/>
            <p:cNvSpPr/>
            <p:nvPr/>
          </p:nvSpPr>
          <p:spPr>
            <a:xfrm>
              <a:off x="3071500" y="964575"/>
              <a:ext cx="24050" cy="25000"/>
            </a:xfrm>
            <a:custGeom>
              <a:avLst/>
              <a:gdLst/>
              <a:ahLst/>
              <a:cxnLst/>
              <a:rect l="l" t="t" r="r" b="b"/>
              <a:pathLst>
                <a:path w="962" h="1000" extrusionOk="0">
                  <a:moveTo>
                    <a:pt x="777" y="1"/>
                  </a:moveTo>
                  <a:lnTo>
                    <a:pt x="0" y="112"/>
                  </a:lnTo>
                  <a:lnTo>
                    <a:pt x="333" y="297"/>
                  </a:lnTo>
                  <a:cubicBezTo>
                    <a:pt x="481" y="371"/>
                    <a:pt x="555" y="519"/>
                    <a:pt x="592" y="777"/>
                  </a:cubicBezTo>
                  <a:lnTo>
                    <a:pt x="925" y="999"/>
                  </a:lnTo>
                  <a:lnTo>
                    <a:pt x="962" y="777"/>
                  </a:lnTo>
                  <a:cubicBezTo>
                    <a:pt x="962" y="482"/>
                    <a:pt x="962" y="186"/>
                    <a:pt x="777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22" name="Google Shape;20722;p69"/>
            <p:cNvSpPr/>
            <p:nvPr/>
          </p:nvSpPr>
          <p:spPr>
            <a:xfrm>
              <a:off x="3034525" y="962775"/>
              <a:ext cx="64725" cy="61925"/>
            </a:xfrm>
            <a:custGeom>
              <a:avLst/>
              <a:gdLst/>
              <a:ahLst/>
              <a:cxnLst/>
              <a:rect l="l" t="t" r="r" b="b"/>
              <a:pathLst>
                <a:path w="2589" h="2477" extrusionOk="0">
                  <a:moveTo>
                    <a:pt x="1880" y="0"/>
                  </a:moveTo>
                  <a:cubicBezTo>
                    <a:pt x="1697" y="0"/>
                    <a:pt x="1489" y="54"/>
                    <a:pt x="1295" y="184"/>
                  </a:cubicBezTo>
                  <a:cubicBezTo>
                    <a:pt x="925" y="369"/>
                    <a:pt x="592" y="738"/>
                    <a:pt x="370" y="1182"/>
                  </a:cubicBezTo>
                  <a:cubicBezTo>
                    <a:pt x="148" y="1663"/>
                    <a:pt x="1" y="2106"/>
                    <a:pt x="1" y="2476"/>
                  </a:cubicBezTo>
                  <a:lnTo>
                    <a:pt x="185" y="2402"/>
                  </a:lnTo>
                  <a:cubicBezTo>
                    <a:pt x="185" y="2032"/>
                    <a:pt x="259" y="1663"/>
                    <a:pt x="518" y="1219"/>
                  </a:cubicBezTo>
                  <a:cubicBezTo>
                    <a:pt x="740" y="849"/>
                    <a:pt x="999" y="554"/>
                    <a:pt x="1295" y="369"/>
                  </a:cubicBezTo>
                  <a:cubicBezTo>
                    <a:pt x="1482" y="265"/>
                    <a:pt x="1646" y="219"/>
                    <a:pt x="1787" y="219"/>
                  </a:cubicBezTo>
                  <a:cubicBezTo>
                    <a:pt x="1895" y="219"/>
                    <a:pt x="1990" y="246"/>
                    <a:pt x="2071" y="295"/>
                  </a:cubicBezTo>
                  <a:cubicBezTo>
                    <a:pt x="2293" y="443"/>
                    <a:pt x="2404" y="738"/>
                    <a:pt x="2404" y="1108"/>
                  </a:cubicBezTo>
                  <a:lnTo>
                    <a:pt x="2589" y="997"/>
                  </a:lnTo>
                  <a:cubicBezTo>
                    <a:pt x="2589" y="554"/>
                    <a:pt x="2441" y="221"/>
                    <a:pt x="2219" y="73"/>
                  </a:cubicBezTo>
                  <a:cubicBezTo>
                    <a:pt x="2127" y="27"/>
                    <a:pt x="2010" y="0"/>
                    <a:pt x="1880" y="0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23" name="Google Shape;20723;p69"/>
            <p:cNvSpPr/>
            <p:nvPr/>
          </p:nvSpPr>
          <p:spPr>
            <a:xfrm>
              <a:off x="2945800" y="1001425"/>
              <a:ext cx="60100" cy="69475"/>
            </a:xfrm>
            <a:custGeom>
              <a:avLst/>
              <a:gdLst/>
              <a:ahLst/>
              <a:cxnLst/>
              <a:rect l="l" t="t" r="r" b="b"/>
              <a:pathLst>
                <a:path w="2404" h="2779" extrusionOk="0">
                  <a:moveTo>
                    <a:pt x="1379" y="1"/>
                  </a:moveTo>
                  <a:cubicBezTo>
                    <a:pt x="1257" y="1"/>
                    <a:pt x="1120" y="37"/>
                    <a:pt x="962" y="117"/>
                  </a:cubicBezTo>
                  <a:cubicBezTo>
                    <a:pt x="444" y="449"/>
                    <a:pt x="0" y="1152"/>
                    <a:pt x="0" y="1780"/>
                  </a:cubicBezTo>
                  <a:cubicBezTo>
                    <a:pt x="0" y="2076"/>
                    <a:pt x="74" y="2261"/>
                    <a:pt x="259" y="2372"/>
                  </a:cubicBezTo>
                  <a:lnTo>
                    <a:pt x="999" y="2779"/>
                  </a:lnTo>
                  <a:lnTo>
                    <a:pt x="999" y="2298"/>
                  </a:lnTo>
                  <a:cubicBezTo>
                    <a:pt x="1516" y="1965"/>
                    <a:pt x="1886" y="1263"/>
                    <a:pt x="1886" y="671"/>
                  </a:cubicBezTo>
                  <a:lnTo>
                    <a:pt x="1886" y="634"/>
                  </a:lnTo>
                  <a:lnTo>
                    <a:pt x="2219" y="634"/>
                  </a:lnTo>
                  <a:lnTo>
                    <a:pt x="2403" y="486"/>
                  </a:lnTo>
                  <a:lnTo>
                    <a:pt x="1664" y="80"/>
                  </a:lnTo>
                  <a:cubicBezTo>
                    <a:pt x="1578" y="28"/>
                    <a:pt x="1485" y="1"/>
                    <a:pt x="1379" y="1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24" name="Google Shape;20724;p69"/>
            <p:cNvSpPr/>
            <p:nvPr/>
          </p:nvSpPr>
          <p:spPr>
            <a:xfrm>
              <a:off x="2965200" y="1011950"/>
              <a:ext cx="48750" cy="62425"/>
            </a:xfrm>
            <a:custGeom>
              <a:avLst/>
              <a:gdLst/>
              <a:ahLst/>
              <a:cxnLst/>
              <a:rect l="l" t="t" r="r" b="b"/>
              <a:pathLst>
                <a:path w="1950" h="2497" extrusionOk="0">
                  <a:moveTo>
                    <a:pt x="1403" y="0"/>
                  </a:moveTo>
                  <a:cubicBezTo>
                    <a:pt x="1271" y="0"/>
                    <a:pt x="1121" y="44"/>
                    <a:pt x="962" y="139"/>
                  </a:cubicBezTo>
                  <a:cubicBezTo>
                    <a:pt x="481" y="472"/>
                    <a:pt x="1" y="1212"/>
                    <a:pt x="1" y="1803"/>
                  </a:cubicBezTo>
                  <a:cubicBezTo>
                    <a:pt x="1" y="2225"/>
                    <a:pt x="208" y="2497"/>
                    <a:pt x="528" y="2497"/>
                  </a:cubicBezTo>
                  <a:cubicBezTo>
                    <a:pt x="656" y="2497"/>
                    <a:pt x="803" y="2453"/>
                    <a:pt x="962" y="2358"/>
                  </a:cubicBezTo>
                  <a:cubicBezTo>
                    <a:pt x="1480" y="2025"/>
                    <a:pt x="1923" y="1322"/>
                    <a:pt x="1923" y="694"/>
                  </a:cubicBezTo>
                  <a:cubicBezTo>
                    <a:pt x="1950" y="272"/>
                    <a:pt x="1731" y="0"/>
                    <a:pt x="140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25" name="Google Shape;20725;p69"/>
            <p:cNvSpPr/>
            <p:nvPr/>
          </p:nvSpPr>
          <p:spPr>
            <a:xfrm>
              <a:off x="2977225" y="1026375"/>
              <a:ext cx="25625" cy="34875"/>
            </a:xfrm>
            <a:custGeom>
              <a:avLst/>
              <a:gdLst/>
              <a:ahLst/>
              <a:cxnLst/>
              <a:rect l="l" t="t" r="r" b="b"/>
              <a:pathLst>
                <a:path w="1025" h="1395" extrusionOk="0">
                  <a:moveTo>
                    <a:pt x="740" y="0"/>
                  </a:moveTo>
                  <a:cubicBezTo>
                    <a:pt x="666" y="0"/>
                    <a:pt x="578" y="26"/>
                    <a:pt x="481" y="80"/>
                  </a:cubicBezTo>
                  <a:cubicBezTo>
                    <a:pt x="222" y="265"/>
                    <a:pt x="0" y="635"/>
                    <a:pt x="0" y="1004"/>
                  </a:cubicBezTo>
                  <a:cubicBezTo>
                    <a:pt x="0" y="1249"/>
                    <a:pt x="121" y="1394"/>
                    <a:pt x="288" y="1394"/>
                  </a:cubicBezTo>
                  <a:cubicBezTo>
                    <a:pt x="347" y="1394"/>
                    <a:pt x="413" y="1376"/>
                    <a:pt x="481" y="1337"/>
                  </a:cubicBezTo>
                  <a:cubicBezTo>
                    <a:pt x="777" y="1152"/>
                    <a:pt x="999" y="782"/>
                    <a:pt x="999" y="413"/>
                  </a:cubicBezTo>
                  <a:cubicBezTo>
                    <a:pt x="1025" y="151"/>
                    <a:pt x="921" y="0"/>
                    <a:pt x="740" y="0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26" name="Google Shape;20726;p69"/>
            <p:cNvSpPr/>
            <p:nvPr/>
          </p:nvSpPr>
          <p:spPr>
            <a:xfrm>
              <a:off x="2987400" y="1039575"/>
              <a:ext cx="5275" cy="6750"/>
            </a:xfrm>
            <a:custGeom>
              <a:avLst/>
              <a:gdLst/>
              <a:ahLst/>
              <a:cxnLst/>
              <a:rect l="l" t="t" r="r" b="b"/>
              <a:pathLst>
                <a:path w="211" h="270" extrusionOk="0">
                  <a:moveTo>
                    <a:pt x="156" y="1"/>
                  </a:moveTo>
                  <a:cubicBezTo>
                    <a:pt x="136" y="1"/>
                    <a:pt x="108" y="10"/>
                    <a:pt x="74" y="33"/>
                  </a:cubicBezTo>
                  <a:cubicBezTo>
                    <a:pt x="37" y="70"/>
                    <a:pt x="0" y="107"/>
                    <a:pt x="0" y="217"/>
                  </a:cubicBezTo>
                  <a:cubicBezTo>
                    <a:pt x="0" y="244"/>
                    <a:pt x="19" y="270"/>
                    <a:pt x="42" y="270"/>
                  </a:cubicBezTo>
                  <a:cubicBezTo>
                    <a:pt x="52" y="270"/>
                    <a:pt x="63" y="265"/>
                    <a:pt x="74" y="254"/>
                  </a:cubicBezTo>
                  <a:cubicBezTo>
                    <a:pt x="111" y="217"/>
                    <a:pt x="185" y="143"/>
                    <a:pt x="185" y="70"/>
                  </a:cubicBezTo>
                  <a:cubicBezTo>
                    <a:pt x="210" y="44"/>
                    <a:pt x="201" y="1"/>
                    <a:pt x="156" y="1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27" name="Google Shape;20727;p69"/>
            <p:cNvSpPr/>
            <p:nvPr/>
          </p:nvSpPr>
          <p:spPr>
            <a:xfrm>
              <a:off x="2943025" y="992800"/>
              <a:ext cx="74900" cy="72550"/>
            </a:xfrm>
            <a:custGeom>
              <a:avLst/>
              <a:gdLst/>
              <a:ahLst/>
              <a:cxnLst/>
              <a:rect l="l" t="t" r="r" b="b"/>
              <a:pathLst>
                <a:path w="2996" h="2902" extrusionOk="0">
                  <a:moveTo>
                    <a:pt x="1888" y="1"/>
                  </a:moveTo>
                  <a:cubicBezTo>
                    <a:pt x="1713" y="1"/>
                    <a:pt x="1510" y="58"/>
                    <a:pt x="1294" y="166"/>
                  </a:cubicBezTo>
                  <a:cubicBezTo>
                    <a:pt x="925" y="351"/>
                    <a:pt x="629" y="721"/>
                    <a:pt x="370" y="1201"/>
                  </a:cubicBezTo>
                  <a:cubicBezTo>
                    <a:pt x="148" y="1645"/>
                    <a:pt x="0" y="2125"/>
                    <a:pt x="0" y="2495"/>
                  </a:cubicBezTo>
                  <a:lnTo>
                    <a:pt x="740" y="2902"/>
                  </a:lnTo>
                  <a:cubicBezTo>
                    <a:pt x="740" y="2532"/>
                    <a:pt x="925" y="1978"/>
                    <a:pt x="1110" y="1608"/>
                  </a:cubicBezTo>
                  <a:cubicBezTo>
                    <a:pt x="1368" y="1238"/>
                    <a:pt x="1590" y="979"/>
                    <a:pt x="1849" y="794"/>
                  </a:cubicBezTo>
                  <a:cubicBezTo>
                    <a:pt x="2087" y="662"/>
                    <a:pt x="2173" y="644"/>
                    <a:pt x="2204" y="644"/>
                  </a:cubicBezTo>
                  <a:cubicBezTo>
                    <a:pt x="2216" y="644"/>
                    <a:pt x="2219" y="647"/>
                    <a:pt x="2219" y="647"/>
                  </a:cubicBezTo>
                  <a:lnTo>
                    <a:pt x="2995" y="536"/>
                  </a:lnTo>
                  <a:cubicBezTo>
                    <a:pt x="2958" y="499"/>
                    <a:pt x="2293" y="129"/>
                    <a:pt x="2219" y="92"/>
                  </a:cubicBezTo>
                  <a:cubicBezTo>
                    <a:pt x="2126" y="30"/>
                    <a:pt x="2014" y="1"/>
                    <a:pt x="1888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28" name="Google Shape;20728;p69"/>
            <p:cNvSpPr/>
            <p:nvPr/>
          </p:nvSpPr>
          <p:spPr>
            <a:xfrm>
              <a:off x="2998475" y="1007100"/>
              <a:ext cx="23125" cy="24975"/>
            </a:xfrm>
            <a:custGeom>
              <a:avLst/>
              <a:gdLst/>
              <a:ahLst/>
              <a:cxnLst/>
              <a:rect l="l" t="t" r="r" b="b"/>
              <a:pathLst>
                <a:path w="925" h="999" extrusionOk="0">
                  <a:moveTo>
                    <a:pt x="740" y="1"/>
                  </a:moveTo>
                  <a:lnTo>
                    <a:pt x="1" y="112"/>
                  </a:lnTo>
                  <a:lnTo>
                    <a:pt x="296" y="296"/>
                  </a:lnTo>
                  <a:cubicBezTo>
                    <a:pt x="444" y="407"/>
                    <a:pt x="555" y="481"/>
                    <a:pt x="555" y="814"/>
                  </a:cubicBezTo>
                  <a:lnTo>
                    <a:pt x="888" y="999"/>
                  </a:lnTo>
                  <a:lnTo>
                    <a:pt x="925" y="814"/>
                  </a:lnTo>
                  <a:cubicBezTo>
                    <a:pt x="925" y="481"/>
                    <a:pt x="925" y="222"/>
                    <a:pt x="740" y="1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29" name="Google Shape;20729;p69"/>
            <p:cNvSpPr/>
            <p:nvPr/>
          </p:nvSpPr>
          <p:spPr>
            <a:xfrm>
              <a:off x="2961500" y="1004350"/>
              <a:ext cx="64725" cy="61925"/>
            </a:xfrm>
            <a:custGeom>
              <a:avLst/>
              <a:gdLst/>
              <a:ahLst/>
              <a:cxnLst/>
              <a:rect l="l" t="t" r="r" b="b"/>
              <a:pathLst>
                <a:path w="2589" h="2477" extrusionOk="0">
                  <a:moveTo>
                    <a:pt x="1881" y="1"/>
                  </a:moveTo>
                  <a:cubicBezTo>
                    <a:pt x="1697" y="1"/>
                    <a:pt x="1490" y="55"/>
                    <a:pt x="1295" y="185"/>
                  </a:cubicBezTo>
                  <a:cubicBezTo>
                    <a:pt x="925" y="369"/>
                    <a:pt x="629" y="739"/>
                    <a:pt x="371" y="1183"/>
                  </a:cubicBezTo>
                  <a:cubicBezTo>
                    <a:pt x="149" y="1663"/>
                    <a:pt x="1" y="2107"/>
                    <a:pt x="1" y="2477"/>
                  </a:cubicBezTo>
                  <a:lnTo>
                    <a:pt x="186" y="2403"/>
                  </a:lnTo>
                  <a:cubicBezTo>
                    <a:pt x="186" y="2033"/>
                    <a:pt x="297" y="1663"/>
                    <a:pt x="518" y="1257"/>
                  </a:cubicBezTo>
                  <a:cubicBezTo>
                    <a:pt x="740" y="887"/>
                    <a:pt x="1036" y="554"/>
                    <a:pt x="1295" y="369"/>
                  </a:cubicBezTo>
                  <a:cubicBezTo>
                    <a:pt x="1471" y="272"/>
                    <a:pt x="1626" y="226"/>
                    <a:pt x="1760" y="226"/>
                  </a:cubicBezTo>
                  <a:cubicBezTo>
                    <a:pt x="1880" y="226"/>
                    <a:pt x="1984" y="263"/>
                    <a:pt x="2071" y="332"/>
                  </a:cubicBezTo>
                  <a:cubicBezTo>
                    <a:pt x="2330" y="443"/>
                    <a:pt x="2404" y="739"/>
                    <a:pt x="2404" y="1109"/>
                  </a:cubicBezTo>
                  <a:lnTo>
                    <a:pt x="2589" y="998"/>
                  </a:lnTo>
                  <a:cubicBezTo>
                    <a:pt x="2589" y="554"/>
                    <a:pt x="2478" y="222"/>
                    <a:pt x="2219" y="74"/>
                  </a:cubicBezTo>
                  <a:cubicBezTo>
                    <a:pt x="2127" y="28"/>
                    <a:pt x="2010" y="1"/>
                    <a:pt x="1881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30" name="Google Shape;20730;p69"/>
            <p:cNvSpPr/>
            <p:nvPr/>
          </p:nvSpPr>
          <p:spPr>
            <a:xfrm>
              <a:off x="2882950" y="1036075"/>
              <a:ext cx="81350" cy="69025"/>
            </a:xfrm>
            <a:custGeom>
              <a:avLst/>
              <a:gdLst/>
              <a:ahLst/>
              <a:cxnLst/>
              <a:rect l="l" t="t" r="r" b="b"/>
              <a:pathLst>
                <a:path w="3254" h="2761" extrusionOk="0">
                  <a:moveTo>
                    <a:pt x="2420" y="0"/>
                  </a:moveTo>
                  <a:cubicBezTo>
                    <a:pt x="2367" y="0"/>
                    <a:pt x="2323" y="9"/>
                    <a:pt x="2293" y="25"/>
                  </a:cubicBezTo>
                  <a:lnTo>
                    <a:pt x="0" y="1319"/>
                  </a:lnTo>
                  <a:lnTo>
                    <a:pt x="740" y="2761"/>
                  </a:lnTo>
                  <a:lnTo>
                    <a:pt x="3069" y="1393"/>
                  </a:lnTo>
                  <a:cubicBezTo>
                    <a:pt x="3143" y="1356"/>
                    <a:pt x="3217" y="1208"/>
                    <a:pt x="3217" y="1023"/>
                  </a:cubicBezTo>
                  <a:cubicBezTo>
                    <a:pt x="3254" y="653"/>
                    <a:pt x="3032" y="247"/>
                    <a:pt x="2699" y="62"/>
                  </a:cubicBezTo>
                  <a:cubicBezTo>
                    <a:pt x="2591" y="18"/>
                    <a:pt x="2495" y="0"/>
                    <a:pt x="2420" y="0"/>
                  </a:cubicBez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31" name="Google Shape;20731;p69"/>
            <p:cNvSpPr/>
            <p:nvPr/>
          </p:nvSpPr>
          <p:spPr>
            <a:xfrm>
              <a:off x="2878325" y="1068900"/>
              <a:ext cx="27750" cy="36350"/>
            </a:xfrm>
            <a:custGeom>
              <a:avLst/>
              <a:gdLst/>
              <a:ahLst/>
              <a:cxnLst/>
              <a:rect l="l" t="t" r="r" b="b"/>
              <a:pathLst>
                <a:path w="1110" h="1454" extrusionOk="0">
                  <a:moveTo>
                    <a:pt x="311" y="0"/>
                  </a:moveTo>
                  <a:cubicBezTo>
                    <a:pt x="130" y="0"/>
                    <a:pt x="1" y="151"/>
                    <a:pt x="1" y="412"/>
                  </a:cubicBezTo>
                  <a:cubicBezTo>
                    <a:pt x="1" y="782"/>
                    <a:pt x="259" y="1189"/>
                    <a:pt x="555" y="1374"/>
                  </a:cubicBezTo>
                  <a:cubicBezTo>
                    <a:pt x="652" y="1428"/>
                    <a:pt x="740" y="1453"/>
                    <a:pt x="815" y="1453"/>
                  </a:cubicBezTo>
                  <a:cubicBezTo>
                    <a:pt x="998" y="1453"/>
                    <a:pt x="1110" y="1303"/>
                    <a:pt x="1110" y="1041"/>
                  </a:cubicBezTo>
                  <a:cubicBezTo>
                    <a:pt x="1110" y="708"/>
                    <a:pt x="888" y="264"/>
                    <a:pt x="555" y="80"/>
                  </a:cubicBezTo>
                  <a:cubicBezTo>
                    <a:pt x="469" y="26"/>
                    <a:pt x="386" y="0"/>
                    <a:pt x="311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32" name="Google Shape;20732;p69"/>
            <p:cNvSpPr/>
            <p:nvPr/>
          </p:nvSpPr>
          <p:spPr>
            <a:xfrm>
              <a:off x="2894950" y="1061075"/>
              <a:ext cx="26850" cy="36625"/>
            </a:xfrm>
            <a:custGeom>
              <a:avLst/>
              <a:gdLst/>
              <a:ahLst/>
              <a:cxnLst/>
              <a:rect l="l" t="t" r="r" b="b"/>
              <a:pathLst>
                <a:path w="1074" h="1465" extrusionOk="0">
                  <a:moveTo>
                    <a:pt x="189" y="1"/>
                  </a:moveTo>
                  <a:cubicBezTo>
                    <a:pt x="141" y="1"/>
                    <a:pt x="92" y="9"/>
                    <a:pt x="38" y="23"/>
                  </a:cubicBezTo>
                  <a:lnTo>
                    <a:pt x="1" y="97"/>
                  </a:lnTo>
                  <a:cubicBezTo>
                    <a:pt x="34" y="64"/>
                    <a:pt x="82" y="45"/>
                    <a:pt x="142" y="45"/>
                  </a:cubicBezTo>
                  <a:cubicBezTo>
                    <a:pt x="215" y="45"/>
                    <a:pt x="306" y="73"/>
                    <a:pt x="408" y="134"/>
                  </a:cubicBezTo>
                  <a:cubicBezTo>
                    <a:pt x="740" y="319"/>
                    <a:pt x="962" y="725"/>
                    <a:pt x="962" y="1095"/>
                  </a:cubicBezTo>
                  <a:cubicBezTo>
                    <a:pt x="962" y="1191"/>
                    <a:pt x="952" y="1277"/>
                    <a:pt x="922" y="1343"/>
                  </a:cubicBezTo>
                  <a:lnTo>
                    <a:pt x="922" y="1343"/>
                  </a:lnTo>
                  <a:cubicBezTo>
                    <a:pt x="970" y="1274"/>
                    <a:pt x="999" y="1173"/>
                    <a:pt x="999" y="1058"/>
                  </a:cubicBezTo>
                  <a:cubicBezTo>
                    <a:pt x="1073" y="688"/>
                    <a:pt x="777" y="282"/>
                    <a:pt x="445" y="97"/>
                  </a:cubicBezTo>
                  <a:cubicBezTo>
                    <a:pt x="351" y="27"/>
                    <a:pt x="272" y="1"/>
                    <a:pt x="189" y="1"/>
                  </a:cubicBezTo>
                  <a:close/>
                  <a:moveTo>
                    <a:pt x="922" y="1343"/>
                  </a:moveTo>
                  <a:cubicBezTo>
                    <a:pt x="893" y="1384"/>
                    <a:pt x="856" y="1414"/>
                    <a:pt x="814" y="1428"/>
                  </a:cubicBezTo>
                  <a:lnTo>
                    <a:pt x="777" y="1465"/>
                  </a:lnTo>
                  <a:cubicBezTo>
                    <a:pt x="848" y="1447"/>
                    <a:pt x="894" y="1404"/>
                    <a:pt x="922" y="1343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33" name="Google Shape;20733;p69"/>
            <p:cNvSpPr/>
            <p:nvPr/>
          </p:nvSpPr>
          <p:spPr>
            <a:xfrm>
              <a:off x="2912525" y="1050850"/>
              <a:ext cx="24975" cy="36700"/>
            </a:xfrm>
            <a:custGeom>
              <a:avLst/>
              <a:gdLst/>
              <a:ahLst/>
              <a:cxnLst/>
              <a:rect l="l" t="t" r="r" b="b"/>
              <a:pathLst>
                <a:path w="999" h="1468" extrusionOk="0">
                  <a:moveTo>
                    <a:pt x="207" y="1"/>
                  </a:moveTo>
                  <a:cubicBezTo>
                    <a:pt x="154" y="1"/>
                    <a:pt x="99" y="10"/>
                    <a:pt x="37" y="25"/>
                  </a:cubicBezTo>
                  <a:lnTo>
                    <a:pt x="0" y="62"/>
                  </a:lnTo>
                  <a:cubicBezTo>
                    <a:pt x="31" y="47"/>
                    <a:pt x="74" y="38"/>
                    <a:pt x="128" y="38"/>
                  </a:cubicBezTo>
                  <a:cubicBezTo>
                    <a:pt x="203" y="38"/>
                    <a:pt x="299" y="56"/>
                    <a:pt x="407" y="99"/>
                  </a:cubicBezTo>
                  <a:cubicBezTo>
                    <a:pt x="740" y="321"/>
                    <a:pt x="962" y="728"/>
                    <a:pt x="962" y="1097"/>
                  </a:cubicBezTo>
                  <a:cubicBezTo>
                    <a:pt x="962" y="1145"/>
                    <a:pt x="959" y="1188"/>
                    <a:pt x="953" y="1227"/>
                  </a:cubicBezTo>
                  <a:lnTo>
                    <a:pt x="953" y="1227"/>
                  </a:lnTo>
                  <a:cubicBezTo>
                    <a:pt x="980" y="1169"/>
                    <a:pt x="999" y="1099"/>
                    <a:pt x="999" y="1023"/>
                  </a:cubicBezTo>
                  <a:cubicBezTo>
                    <a:pt x="999" y="728"/>
                    <a:pt x="740" y="247"/>
                    <a:pt x="444" y="62"/>
                  </a:cubicBezTo>
                  <a:cubicBezTo>
                    <a:pt x="357" y="19"/>
                    <a:pt x="284" y="1"/>
                    <a:pt x="207" y="1"/>
                  </a:cubicBezTo>
                  <a:close/>
                  <a:moveTo>
                    <a:pt x="953" y="1227"/>
                  </a:moveTo>
                  <a:lnTo>
                    <a:pt x="953" y="1227"/>
                  </a:lnTo>
                  <a:cubicBezTo>
                    <a:pt x="914" y="1311"/>
                    <a:pt x="857" y="1371"/>
                    <a:pt x="814" y="1393"/>
                  </a:cubicBezTo>
                  <a:lnTo>
                    <a:pt x="777" y="1467"/>
                  </a:lnTo>
                  <a:cubicBezTo>
                    <a:pt x="886" y="1412"/>
                    <a:pt x="935" y="1337"/>
                    <a:pt x="953" y="1227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34" name="Google Shape;20734;p69"/>
            <p:cNvSpPr/>
            <p:nvPr/>
          </p:nvSpPr>
          <p:spPr>
            <a:xfrm>
              <a:off x="2925475" y="1042600"/>
              <a:ext cx="25900" cy="36625"/>
            </a:xfrm>
            <a:custGeom>
              <a:avLst/>
              <a:gdLst/>
              <a:ahLst/>
              <a:cxnLst/>
              <a:rect l="l" t="t" r="r" b="b"/>
              <a:pathLst>
                <a:path w="1036" h="1465" extrusionOk="0">
                  <a:moveTo>
                    <a:pt x="225" y="0"/>
                  </a:moveTo>
                  <a:cubicBezTo>
                    <a:pt x="177" y="0"/>
                    <a:pt x="128" y="9"/>
                    <a:pt x="74" y="22"/>
                  </a:cubicBezTo>
                  <a:lnTo>
                    <a:pt x="0" y="96"/>
                  </a:lnTo>
                  <a:cubicBezTo>
                    <a:pt x="50" y="63"/>
                    <a:pt x="107" y="45"/>
                    <a:pt x="172" y="45"/>
                  </a:cubicBezTo>
                  <a:cubicBezTo>
                    <a:pt x="251" y="45"/>
                    <a:pt x="342" y="72"/>
                    <a:pt x="444" y="133"/>
                  </a:cubicBezTo>
                  <a:cubicBezTo>
                    <a:pt x="739" y="318"/>
                    <a:pt x="998" y="725"/>
                    <a:pt x="998" y="1095"/>
                  </a:cubicBezTo>
                  <a:cubicBezTo>
                    <a:pt x="998" y="1167"/>
                    <a:pt x="987" y="1234"/>
                    <a:pt x="966" y="1291"/>
                  </a:cubicBezTo>
                  <a:lnTo>
                    <a:pt x="966" y="1291"/>
                  </a:lnTo>
                  <a:cubicBezTo>
                    <a:pt x="1005" y="1230"/>
                    <a:pt x="1035" y="1154"/>
                    <a:pt x="1035" y="1058"/>
                  </a:cubicBezTo>
                  <a:cubicBezTo>
                    <a:pt x="1035" y="725"/>
                    <a:pt x="813" y="281"/>
                    <a:pt x="481" y="96"/>
                  </a:cubicBezTo>
                  <a:cubicBezTo>
                    <a:pt x="387" y="26"/>
                    <a:pt x="308" y="0"/>
                    <a:pt x="225" y="0"/>
                  </a:cubicBezTo>
                  <a:close/>
                  <a:moveTo>
                    <a:pt x="966" y="1291"/>
                  </a:moveTo>
                  <a:lnTo>
                    <a:pt x="966" y="1291"/>
                  </a:lnTo>
                  <a:cubicBezTo>
                    <a:pt x="930" y="1348"/>
                    <a:pt x="886" y="1392"/>
                    <a:pt x="850" y="1427"/>
                  </a:cubicBezTo>
                  <a:lnTo>
                    <a:pt x="813" y="1464"/>
                  </a:lnTo>
                  <a:cubicBezTo>
                    <a:pt x="881" y="1442"/>
                    <a:pt x="934" y="1379"/>
                    <a:pt x="966" y="129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35" name="Google Shape;20735;p69"/>
            <p:cNvSpPr/>
            <p:nvPr/>
          </p:nvSpPr>
          <p:spPr>
            <a:xfrm>
              <a:off x="2813625" y="1077225"/>
              <a:ext cx="60100" cy="70400"/>
            </a:xfrm>
            <a:custGeom>
              <a:avLst/>
              <a:gdLst/>
              <a:ahLst/>
              <a:cxnLst/>
              <a:rect l="l" t="t" r="r" b="b"/>
              <a:pathLst>
                <a:path w="2404" h="2816" extrusionOk="0">
                  <a:moveTo>
                    <a:pt x="1383" y="0"/>
                  </a:moveTo>
                  <a:cubicBezTo>
                    <a:pt x="1266" y="0"/>
                    <a:pt x="1137" y="37"/>
                    <a:pt x="999" y="116"/>
                  </a:cubicBezTo>
                  <a:cubicBezTo>
                    <a:pt x="481" y="449"/>
                    <a:pt x="1" y="1188"/>
                    <a:pt x="1" y="1780"/>
                  </a:cubicBezTo>
                  <a:cubicBezTo>
                    <a:pt x="1" y="2113"/>
                    <a:pt x="111" y="2298"/>
                    <a:pt x="296" y="2372"/>
                  </a:cubicBezTo>
                  <a:lnTo>
                    <a:pt x="1036" y="2815"/>
                  </a:lnTo>
                  <a:lnTo>
                    <a:pt x="1036" y="2261"/>
                  </a:lnTo>
                  <a:cubicBezTo>
                    <a:pt x="1516" y="1928"/>
                    <a:pt x="1923" y="1225"/>
                    <a:pt x="1923" y="634"/>
                  </a:cubicBezTo>
                  <a:lnTo>
                    <a:pt x="1923" y="597"/>
                  </a:lnTo>
                  <a:lnTo>
                    <a:pt x="2219" y="597"/>
                  </a:lnTo>
                  <a:lnTo>
                    <a:pt x="2404" y="449"/>
                  </a:lnTo>
                  <a:lnTo>
                    <a:pt x="1664" y="79"/>
                  </a:lnTo>
                  <a:cubicBezTo>
                    <a:pt x="1578" y="28"/>
                    <a:pt x="1485" y="0"/>
                    <a:pt x="1383" y="0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36" name="Google Shape;20736;p69"/>
            <p:cNvSpPr/>
            <p:nvPr/>
          </p:nvSpPr>
          <p:spPr>
            <a:xfrm>
              <a:off x="2834875" y="1088325"/>
              <a:ext cx="48100" cy="62775"/>
            </a:xfrm>
            <a:custGeom>
              <a:avLst/>
              <a:gdLst/>
              <a:ahLst/>
              <a:cxnLst/>
              <a:rect l="l" t="t" r="r" b="b"/>
              <a:pathLst>
                <a:path w="1924" h="2511" extrusionOk="0">
                  <a:moveTo>
                    <a:pt x="1403" y="0"/>
                  </a:moveTo>
                  <a:cubicBezTo>
                    <a:pt x="1272" y="0"/>
                    <a:pt x="1122" y="50"/>
                    <a:pt x="962" y="153"/>
                  </a:cubicBezTo>
                  <a:cubicBezTo>
                    <a:pt x="445" y="486"/>
                    <a:pt x="1" y="1225"/>
                    <a:pt x="1" y="1817"/>
                  </a:cubicBezTo>
                  <a:cubicBezTo>
                    <a:pt x="1" y="2239"/>
                    <a:pt x="208" y="2510"/>
                    <a:pt x="528" y="2510"/>
                  </a:cubicBezTo>
                  <a:cubicBezTo>
                    <a:pt x="657" y="2510"/>
                    <a:pt x="803" y="2466"/>
                    <a:pt x="962" y="2371"/>
                  </a:cubicBezTo>
                  <a:cubicBezTo>
                    <a:pt x="1480" y="2038"/>
                    <a:pt x="1923" y="1299"/>
                    <a:pt x="1923" y="708"/>
                  </a:cubicBezTo>
                  <a:cubicBezTo>
                    <a:pt x="1898" y="248"/>
                    <a:pt x="1696" y="0"/>
                    <a:pt x="140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37" name="Google Shape;20737;p69"/>
            <p:cNvSpPr/>
            <p:nvPr/>
          </p:nvSpPr>
          <p:spPr>
            <a:xfrm>
              <a:off x="2845975" y="1101800"/>
              <a:ext cx="25900" cy="34300"/>
            </a:xfrm>
            <a:custGeom>
              <a:avLst/>
              <a:gdLst/>
              <a:ahLst/>
              <a:cxnLst/>
              <a:rect l="l" t="t" r="r" b="b"/>
              <a:pathLst>
                <a:path w="1036" h="1372" extrusionOk="0">
                  <a:moveTo>
                    <a:pt x="733" y="0"/>
                  </a:moveTo>
                  <a:cubicBezTo>
                    <a:pt x="669" y="0"/>
                    <a:pt x="596" y="19"/>
                    <a:pt x="518" y="58"/>
                  </a:cubicBezTo>
                  <a:cubicBezTo>
                    <a:pt x="259" y="242"/>
                    <a:pt x="1" y="612"/>
                    <a:pt x="1" y="982"/>
                  </a:cubicBezTo>
                  <a:cubicBezTo>
                    <a:pt x="1" y="1227"/>
                    <a:pt x="141" y="1372"/>
                    <a:pt x="319" y="1372"/>
                  </a:cubicBezTo>
                  <a:cubicBezTo>
                    <a:pt x="382" y="1372"/>
                    <a:pt x="450" y="1353"/>
                    <a:pt x="518" y="1315"/>
                  </a:cubicBezTo>
                  <a:cubicBezTo>
                    <a:pt x="814" y="1130"/>
                    <a:pt x="1036" y="760"/>
                    <a:pt x="1036" y="390"/>
                  </a:cubicBezTo>
                  <a:cubicBezTo>
                    <a:pt x="1036" y="145"/>
                    <a:pt x="915" y="0"/>
                    <a:pt x="733" y="0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38" name="Google Shape;20738;p69"/>
            <p:cNvSpPr/>
            <p:nvPr/>
          </p:nvSpPr>
          <p:spPr>
            <a:xfrm>
              <a:off x="2857075" y="1115775"/>
              <a:ext cx="4650" cy="6750"/>
            </a:xfrm>
            <a:custGeom>
              <a:avLst/>
              <a:gdLst/>
              <a:ahLst/>
              <a:cxnLst/>
              <a:rect l="l" t="t" r="r" b="b"/>
              <a:pathLst>
                <a:path w="186" h="270" extrusionOk="0">
                  <a:moveTo>
                    <a:pt x="113" y="1"/>
                  </a:moveTo>
                  <a:cubicBezTo>
                    <a:pt x="99" y="1"/>
                    <a:pt x="85" y="5"/>
                    <a:pt x="74" y="16"/>
                  </a:cubicBezTo>
                  <a:cubicBezTo>
                    <a:pt x="37" y="53"/>
                    <a:pt x="0" y="127"/>
                    <a:pt x="0" y="201"/>
                  </a:cubicBezTo>
                  <a:cubicBezTo>
                    <a:pt x="0" y="227"/>
                    <a:pt x="18" y="270"/>
                    <a:pt x="41" y="270"/>
                  </a:cubicBezTo>
                  <a:cubicBezTo>
                    <a:pt x="51" y="270"/>
                    <a:pt x="63" y="261"/>
                    <a:pt x="74" y="238"/>
                  </a:cubicBezTo>
                  <a:cubicBezTo>
                    <a:pt x="111" y="201"/>
                    <a:pt x="185" y="164"/>
                    <a:pt x="185" y="53"/>
                  </a:cubicBezTo>
                  <a:cubicBezTo>
                    <a:pt x="185" y="27"/>
                    <a:pt x="148" y="1"/>
                    <a:pt x="113" y="1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39" name="Google Shape;20739;p69"/>
            <p:cNvSpPr/>
            <p:nvPr/>
          </p:nvSpPr>
          <p:spPr>
            <a:xfrm>
              <a:off x="2687925" y="995100"/>
              <a:ext cx="119250" cy="125725"/>
            </a:xfrm>
            <a:custGeom>
              <a:avLst/>
              <a:gdLst/>
              <a:ahLst/>
              <a:cxnLst/>
              <a:rect l="l" t="t" r="r" b="b"/>
              <a:pathLst>
                <a:path w="4770" h="5029" extrusionOk="0">
                  <a:moveTo>
                    <a:pt x="1" y="0"/>
                  </a:moveTo>
                  <a:lnTo>
                    <a:pt x="1" y="2033"/>
                  </a:lnTo>
                  <a:lnTo>
                    <a:pt x="4770" y="5028"/>
                  </a:lnTo>
                  <a:lnTo>
                    <a:pt x="4770" y="24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40" name="Google Shape;20740;p69"/>
            <p:cNvSpPr/>
            <p:nvPr/>
          </p:nvSpPr>
          <p:spPr>
            <a:xfrm>
              <a:off x="2687925" y="1023750"/>
              <a:ext cx="115550" cy="68400"/>
            </a:xfrm>
            <a:custGeom>
              <a:avLst/>
              <a:gdLst/>
              <a:ahLst/>
              <a:cxnLst/>
              <a:rect l="l" t="t" r="r" b="b"/>
              <a:pathLst>
                <a:path w="4622" h="2736" extrusionOk="0">
                  <a:moveTo>
                    <a:pt x="1" y="0"/>
                  </a:moveTo>
                  <a:lnTo>
                    <a:pt x="1" y="37"/>
                  </a:lnTo>
                  <a:lnTo>
                    <a:pt x="4622" y="2736"/>
                  </a:lnTo>
                  <a:lnTo>
                    <a:pt x="4622" y="26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41" name="Google Shape;20741;p69"/>
            <p:cNvSpPr/>
            <p:nvPr/>
          </p:nvSpPr>
          <p:spPr>
            <a:xfrm>
              <a:off x="2687925" y="1033900"/>
              <a:ext cx="115550" cy="68425"/>
            </a:xfrm>
            <a:custGeom>
              <a:avLst/>
              <a:gdLst/>
              <a:ahLst/>
              <a:cxnLst/>
              <a:rect l="l" t="t" r="r" b="b"/>
              <a:pathLst>
                <a:path w="4622" h="2737" extrusionOk="0">
                  <a:moveTo>
                    <a:pt x="1" y="1"/>
                  </a:moveTo>
                  <a:lnTo>
                    <a:pt x="1" y="75"/>
                  </a:lnTo>
                  <a:lnTo>
                    <a:pt x="4622" y="2737"/>
                  </a:lnTo>
                  <a:lnTo>
                    <a:pt x="4622" y="27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42" name="Google Shape;20742;p69"/>
            <p:cNvSpPr/>
            <p:nvPr/>
          </p:nvSpPr>
          <p:spPr>
            <a:xfrm>
              <a:off x="2687925" y="1012650"/>
              <a:ext cx="115550" cy="67500"/>
            </a:xfrm>
            <a:custGeom>
              <a:avLst/>
              <a:gdLst/>
              <a:ahLst/>
              <a:cxnLst/>
              <a:rect l="l" t="t" r="r" b="b"/>
              <a:pathLst>
                <a:path w="4622" h="2700" extrusionOk="0">
                  <a:moveTo>
                    <a:pt x="1" y="0"/>
                  </a:moveTo>
                  <a:lnTo>
                    <a:pt x="1" y="37"/>
                  </a:lnTo>
                  <a:lnTo>
                    <a:pt x="4622" y="2699"/>
                  </a:lnTo>
                  <a:lnTo>
                    <a:pt x="4622" y="26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43" name="Google Shape;20743;p69"/>
            <p:cNvSpPr/>
            <p:nvPr/>
          </p:nvSpPr>
          <p:spPr>
            <a:xfrm>
              <a:off x="2697175" y="1088450"/>
              <a:ext cx="105375" cy="64725"/>
            </a:xfrm>
            <a:custGeom>
              <a:avLst/>
              <a:gdLst/>
              <a:ahLst/>
              <a:cxnLst/>
              <a:rect l="l" t="t" r="r" b="b"/>
              <a:pathLst>
                <a:path w="4215" h="2589" extrusionOk="0">
                  <a:moveTo>
                    <a:pt x="0" y="0"/>
                  </a:moveTo>
                  <a:lnTo>
                    <a:pt x="0" y="185"/>
                  </a:lnTo>
                  <a:lnTo>
                    <a:pt x="4215" y="2588"/>
                  </a:lnTo>
                  <a:lnTo>
                    <a:pt x="4215" y="24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44" name="Google Shape;20744;p69"/>
            <p:cNvSpPr/>
            <p:nvPr/>
          </p:nvSpPr>
          <p:spPr>
            <a:xfrm>
              <a:off x="2684225" y="1051475"/>
              <a:ext cx="118325" cy="68425"/>
            </a:xfrm>
            <a:custGeom>
              <a:avLst/>
              <a:gdLst/>
              <a:ahLst/>
              <a:cxnLst/>
              <a:rect l="l" t="t" r="r" b="b"/>
              <a:pathLst>
                <a:path w="4733" h="2737" extrusionOk="0">
                  <a:moveTo>
                    <a:pt x="112" y="0"/>
                  </a:moveTo>
                  <a:lnTo>
                    <a:pt x="1" y="37"/>
                  </a:lnTo>
                  <a:lnTo>
                    <a:pt x="4622" y="2736"/>
                  </a:lnTo>
                  <a:lnTo>
                    <a:pt x="4733" y="269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45" name="Google Shape;20745;p69"/>
            <p:cNvSpPr/>
            <p:nvPr/>
          </p:nvSpPr>
          <p:spPr>
            <a:xfrm>
              <a:off x="2812700" y="981225"/>
              <a:ext cx="58250" cy="71200"/>
            </a:xfrm>
            <a:custGeom>
              <a:avLst/>
              <a:gdLst/>
              <a:ahLst/>
              <a:cxnLst/>
              <a:rect l="l" t="t" r="r" b="b"/>
              <a:pathLst>
                <a:path w="2330" h="2848" extrusionOk="0">
                  <a:moveTo>
                    <a:pt x="2256" y="0"/>
                  </a:moveTo>
                  <a:lnTo>
                    <a:pt x="112" y="1294"/>
                  </a:lnTo>
                  <a:lnTo>
                    <a:pt x="1" y="2847"/>
                  </a:lnTo>
                  <a:lnTo>
                    <a:pt x="1" y="2847"/>
                  </a:lnTo>
                  <a:lnTo>
                    <a:pt x="2330" y="1553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2B5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46" name="Google Shape;20746;p69"/>
            <p:cNvSpPr/>
            <p:nvPr/>
          </p:nvSpPr>
          <p:spPr>
            <a:xfrm>
              <a:off x="2813625" y="982150"/>
              <a:ext cx="58250" cy="69350"/>
            </a:xfrm>
            <a:custGeom>
              <a:avLst/>
              <a:gdLst/>
              <a:ahLst/>
              <a:cxnLst/>
              <a:rect l="l" t="t" r="r" b="b"/>
              <a:pathLst>
                <a:path w="2330" h="2774" extrusionOk="0">
                  <a:moveTo>
                    <a:pt x="2293" y="0"/>
                  </a:moveTo>
                  <a:lnTo>
                    <a:pt x="2108" y="74"/>
                  </a:lnTo>
                  <a:lnTo>
                    <a:pt x="2108" y="1405"/>
                  </a:lnTo>
                  <a:lnTo>
                    <a:pt x="1" y="2588"/>
                  </a:lnTo>
                  <a:lnTo>
                    <a:pt x="75" y="2773"/>
                  </a:lnTo>
                  <a:lnTo>
                    <a:pt x="2330" y="1516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174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47" name="Google Shape;20747;p69"/>
            <p:cNvSpPr/>
            <p:nvPr/>
          </p:nvSpPr>
          <p:spPr>
            <a:xfrm>
              <a:off x="2803450" y="935000"/>
              <a:ext cx="117425" cy="214475"/>
            </a:xfrm>
            <a:custGeom>
              <a:avLst/>
              <a:gdLst/>
              <a:ahLst/>
              <a:cxnLst/>
              <a:rect l="l" t="t" r="r" b="b"/>
              <a:pathLst>
                <a:path w="4697" h="8579" extrusionOk="0">
                  <a:moveTo>
                    <a:pt x="2589" y="2071"/>
                  </a:moveTo>
                  <a:lnTo>
                    <a:pt x="2589" y="3328"/>
                  </a:lnTo>
                  <a:lnTo>
                    <a:pt x="518" y="4511"/>
                  </a:lnTo>
                  <a:lnTo>
                    <a:pt x="555" y="3217"/>
                  </a:lnTo>
                  <a:lnTo>
                    <a:pt x="2589" y="2071"/>
                  </a:lnTo>
                  <a:close/>
                  <a:moveTo>
                    <a:pt x="4437" y="1"/>
                  </a:moveTo>
                  <a:lnTo>
                    <a:pt x="518" y="2256"/>
                  </a:lnTo>
                  <a:cubicBezTo>
                    <a:pt x="408" y="2441"/>
                    <a:pt x="371" y="2552"/>
                    <a:pt x="223" y="2737"/>
                  </a:cubicBezTo>
                  <a:lnTo>
                    <a:pt x="223" y="3143"/>
                  </a:lnTo>
                  <a:lnTo>
                    <a:pt x="223" y="3328"/>
                  </a:lnTo>
                  <a:lnTo>
                    <a:pt x="223" y="3476"/>
                  </a:lnTo>
                  <a:lnTo>
                    <a:pt x="223" y="4659"/>
                  </a:lnTo>
                  <a:lnTo>
                    <a:pt x="1" y="5140"/>
                  </a:lnTo>
                  <a:lnTo>
                    <a:pt x="1" y="7210"/>
                  </a:lnTo>
                  <a:lnTo>
                    <a:pt x="1" y="8578"/>
                  </a:lnTo>
                  <a:lnTo>
                    <a:pt x="518" y="8319"/>
                  </a:lnTo>
                  <a:lnTo>
                    <a:pt x="925" y="8098"/>
                  </a:lnTo>
                  <a:lnTo>
                    <a:pt x="925" y="7950"/>
                  </a:lnTo>
                  <a:cubicBezTo>
                    <a:pt x="925" y="7210"/>
                    <a:pt x="1443" y="6323"/>
                    <a:pt x="2071" y="5953"/>
                  </a:cubicBezTo>
                  <a:cubicBezTo>
                    <a:pt x="2248" y="5847"/>
                    <a:pt x="2424" y="5800"/>
                    <a:pt x="2581" y="5800"/>
                  </a:cubicBezTo>
                  <a:cubicBezTo>
                    <a:pt x="2752" y="5800"/>
                    <a:pt x="2899" y="5857"/>
                    <a:pt x="2996" y="5953"/>
                  </a:cubicBezTo>
                  <a:lnTo>
                    <a:pt x="4696" y="4992"/>
                  </a:lnTo>
                  <a:lnTo>
                    <a:pt x="4696" y="149"/>
                  </a:lnTo>
                  <a:cubicBezTo>
                    <a:pt x="4622" y="75"/>
                    <a:pt x="4585" y="38"/>
                    <a:pt x="4437" y="1"/>
                  </a:cubicBez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48" name="Google Shape;20748;p69"/>
            <p:cNvSpPr/>
            <p:nvPr/>
          </p:nvSpPr>
          <p:spPr>
            <a:xfrm>
              <a:off x="2822875" y="1076150"/>
              <a:ext cx="63800" cy="66850"/>
            </a:xfrm>
            <a:custGeom>
              <a:avLst/>
              <a:gdLst/>
              <a:ahLst/>
              <a:cxnLst/>
              <a:rect l="l" t="t" r="r" b="b"/>
              <a:pathLst>
                <a:path w="2552" h="2674" extrusionOk="0">
                  <a:moveTo>
                    <a:pt x="1858" y="1"/>
                  </a:moveTo>
                  <a:cubicBezTo>
                    <a:pt x="1689" y="1"/>
                    <a:pt x="1497" y="58"/>
                    <a:pt x="1294" y="159"/>
                  </a:cubicBezTo>
                  <a:cubicBezTo>
                    <a:pt x="925" y="344"/>
                    <a:pt x="629" y="714"/>
                    <a:pt x="370" y="1195"/>
                  </a:cubicBezTo>
                  <a:cubicBezTo>
                    <a:pt x="148" y="1638"/>
                    <a:pt x="0" y="2119"/>
                    <a:pt x="0" y="2488"/>
                  </a:cubicBezTo>
                  <a:lnTo>
                    <a:pt x="296" y="2673"/>
                  </a:lnTo>
                  <a:cubicBezTo>
                    <a:pt x="296" y="2304"/>
                    <a:pt x="481" y="1749"/>
                    <a:pt x="666" y="1379"/>
                  </a:cubicBezTo>
                  <a:cubicBezTo>
                    <a:pt x="888" y="1010"/>
                    <a:pt x="1109" y="714"/>
                    <a:pt x="1405" y="529"/>
                  </a:cubicBezTo>
                  <a:cubicBezTo>
                    <a:pt x="1569" y="426"/>
                    <a:pt x="1665" y="404"/>
                    <a:pt x="1718" y="404"/>
                  </a:cubicBezTo>
                  <a:cubicBezTo>
                    <a:pt x="1760" y="404"/>
                    <a:pt x="1775" y="418"/>
                    <a:pt x="1775" y="418"/>
                  </a:cubicBezTo>
                  <a:lnTo>
                    <a:pt x="2551" y="307"/>
                  </a:lnTo>
                  <a:cubicBezTo>
                    <a:pt x="2514" y="270"/>
                    <a:pt x="2255" y="122"/>
                    <a:pt x="2219" y="122"/>
                  </a:cubicBezTo>
                  <a:cubicBezTo>
                    <a:pt x="2119" y="39"/>
                    <a:pt x="1996" y="1"/>
                    <a:pt x="1858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49" name="Google Shape;20749;p69"/>
            <p:cNvSpPr/>
            <p:nvPr/>
          </p:nvSpPr>
          <p:spPr>
            <a:xfrm>
              <a:off x="2867225" y="1083825"/>
              <a:ext cx="23150" cy="24050"/>
            </a:xfrm>
            <a:custGeom>
              <a:avLst/>
              <a:gdLst/>
              <a:ahLst/>
              <a:cxnLst/>
              <a:rect l="l" t="t" r="r" b="b"/>
              <a:pathLst>
                <a:path w="926" h="962" extrusionOk="0">
                  <a:moveTo>
                    <a:pt x="740" y="0"/>
                  </a:moveTo>
                  <a:lnTo>
                    <a:pt x="1" y="111"/>
                  </a:lnTo>
                  <a:lnTo>
                    <a:pt x="297" y="296"/>
                  </a:lnTo>
                  <a:cubicBezTo>
                    <a:pt x="445" y="370"/>
                    <a:pt x="555" y="518"/>
                    <a:pt x="555" y="777"/>
                  </a:cubicBezTo>
                  <a:lnTo>
                    <a:pt x="851" y="961"/>
                  </a:lnTo>
                  <a:lnTo>
                    <a:pt x="925" y="777"/>
                  </a:lnTo>
                  <a:cubicBezTo>
                    <a:pt x="925" y="481"/>
                    <a:pt x="925" y="185"/>
                    <a:pt x="740" y="0"/>
                  </a:cubicBez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50" name="Google Shape;20750;p69"/>
            <p:cNvSpPr/>
            <p:nvPr/>
          </p:nvSpPr>
          <p:spPr>
            <a:xfrm>
              <a:off x="2830275" y="1080325"/>
              <a:ext cx="64700" cy="62675"/>
            </a:xfrm>
            <a:custGeom>
              <a:avLst/>
              <a:gdLst/>
              <a:ahLst/>
              <a:cxnLst/>
              <a:rect l="l" t="t" r="r" b="b"/>
              <a:pathLst>
                <a:path w="2588" h="2507" extrusionOk="0">
                  <a:moveTo>
                    <a:pt x="1819" y="0"/>
                  </a:moveTo>
                  <a:cubicBezTo>
                    <a:pt x="1642" y="0"/>
                    <a:pt x="1457" y="55"/>
                    <a:pt x="1294" y="177"/>
                  </a:cubicBezTo>
                  <a:cubicBezTo>
                    <a:pt x="924" y="362"/>
                    <a:pt x="592" y="732"/>
                    <a:pt x="370" y="1212"/>
                  </a:cubicBezTo>
                  <a:cubicBezTo>
                    <a:pt x="111" y="1656"/>
                    <a:pt x="0" y="2137"/>
                    <a:pt x="0" y="2506"/>
                  </a:cubicBezTo>
                  <a:lnTo>
                    <a:pt x="185" y="2395"/>
                  </a:lnTo>
                  <a:cubicBezTo>
                    <a:pt x="185" y="2026"/>
                    <a:pt x="259" y="1656"/>
                    <a:pt x="481" y="1249"/>
                  </a:cubicBezTo>
                  <a:cubicBezTo>
                    <a:pt x="739" y="880"/>
                    <a:pt x="998" y="547"/>
                    <a:pt x="1294" y="362"/>
                  </a:cubicBezTo>
                  <a:cubicBezTo>
                    <a:pt x="1450" y="264"/>
                    <a:pt x="1606" y="218"/>
                    <a:pt x="1746" y="218"/>
                  </a:cubicBezTo>
                  <a:cubicBezTo>
                    <a:pt x="1871" y="218"/>
                    <a:pt x="1983" y="255"/>
                    <a:pt x="2070" y="325"/>
                  </a:cubicBezTo>
                  <a:cubicBezTo>
                    <a:pt x="2292" y="473"/>
                    <a:pt x="2403" y="732"/>
                    <a:pt x="2403" y="1101"/>
                  </a:cubicBezTo>
                  <a:lnTo>
                    <a:pt x="2588" y="1028"/>
                  </a:lnTo>
                  <a:cubicBezTo>
                    <a:pt x="2588" y="547"/>
                    <a:pt x="2477" y="251"/>
                    <a:pt x="2218" y="103"/>
                  </a:cubicBezTo>
                  <a:cubicBezTo>
                    <a:pt x="2102" y="37"/>
                    <a:pt x="1963" y="0"/>
                    <a:pt x="1819" y="0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51" name="Google Shape;20751;p69"/>
            <p:cNvSpPr/>
            <p:nvPr/>
          </p:nvSpPr>
          <p:spPr>
            <a:xfrm>
              <a:off x="2802525" y="1106925"/>
              <a:ext cx="13900" cy="46250"/>
            </a:xfrm>
            <a:custGeom>
              <a:avLst/>
              <a:gdLst/>
              <a:ahLst/>
              <a:cxnLst/>
              <a:rect l="l" t="t" r="r" b="b"/>
              <a:pathLst>
                <a:path w="556" h="1850" extrusionOk="0">
                  <a:moveTo>
                    <a:pt x="555" y="0"/>
                  </a:moveTo>
                  <a:lnTo>
                    <a:pt x="1" y="333"/>
                  </a:lnTo>
                  <a:lnTo>
                    <a:pt x="1" y="1849"/>
                  </a:lnTo>
                  <a:lnTo>
                    <a:pt x="555" y="147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52" name="Google Shape;20752;p69"/>
            <p:cNvSpPr/>
            <p:nvPr/>
          </p:nvSpPr>
          <p:spPr>
            <a:xfrm>
              <a:off x="2799775" y="1118950"/>
              <a:ext cx="2775" cy="32375"/>
            </a:xfrm>
            <a:custGeom>
              <a:avLst/>
              <a:gdLst/>
              <a:ahLst/>
              <a:cxnLst/>
              <a:rect l="l" t="t" r="r" b="b"/>
              <a:pathLst>
                <a:path w="111" h="129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294"/>
                  </a:lnTo>
                  <a:lnTo>
                    <a:pt x="111" y="122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53" name="Google Shape;20753;p69"/>
            <p:cNvSpPr/>
            <p:nvPr/>
          </p:nvSpPr>
          <p:spPr>
            <a:xfrm>
              <a:off x="2878325" y="964575"/>
              <a:ext cx="27750" cy="46250"/>
            </a:xfrm>
            <a:custGeom>
              <a:avLst/>
              <a:gdLst/>
              <a:ahLst/>
              <a:cxnLst/>
              <a:rect l="l" t="t" r="r" b="b"/>
              <a:pathLst>
                <a:path w="1110" h="1850" extrusionOk="0">
                  <a:moveTo>
                    <a:pt x="1036" y="1"/>
                  </a:moveTo>
                  <a:lnTo>
                    <a:pt x="111" y="556"/>
                  </a:lnTo>
                  <a:cubicBezTo>
                    <a:pt x="74" y="593"/>
                    <a:pt x="74" y="666"/>
                    <a:pt x="1" y="740"/>
                  </a:cubicBezTo>
                  <a:lnTo>
                    <a:pt x="1" y="1813"/>
                  </a:lnTo>
                  <a:cubicBezTo>
                    <a:pt x="74" y="1813"/>
                    <a:pt x="74" y="1850"/>
                    <a:pt x="111" y="1850"/>
                  </a:cubicBezTo>
                  <a:lnTo>
                    <a:pt x="1036" y="1295"/>
                  </a:lnTo>
                  <a:cubicBezTo>
                    <a:pt x="1073" y="1258"/>
                    <a:pt x="1073" y="1221"/>
                    <a:pt x="1110" y="1110"/>
                  </a:cubicBezTo>
                  <a:lnTo>
                    <a:pt x="1110" y="75"/>
                  </a:lnTo>
                  <a:cubicBezTo>
                    <a:pt x="1073" y="75"/>
                    <a:pt x="1073" y="1"/>
                    <a:pt x="1036" y="1"/>
                  </a:cubicBez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54" name="Google Shape;20754;p69"/>
            <p:cNvSpPr/>
            <p:nvPr/>
          </p:nvSpPr>
          <p:spPr>
            <a:xfrm>
              <a:off x="2817325" y="957200"/>
              <a:ext cx="95225" cy="181175"/>
            </a:xfrm>
            <a:custGeom>
              <a:avLst/>
              <a:gdLst/>
              <a:ahLst/>
              <a:cxnLst/>
              <a:rect l="l" t="t" r="r" b="b"/>
              <a:pathLst>
                <a:path w="3809" h="7247" extrusionOk="0">
                  <a:moveTo>
                    <a:pt x="3513" y="74"/>
                  </a:moveTo>
                  <a:lnTo>
                    <a:pt x="3698" y="222"/>
                  </a:lnTo>
                  <a:lnTo>
                    <a:pt x="3698" y="2921"/>
                  </a:lnTo>
                  <a:lnTo>
                    <a:pt x="3735" y="2921"/>
                  </a:lnTo>
                  <a:lnTo>
                    <a:pt x="2810" y="3438"/>
                  </a:lnTo>
                  <a:lnTo>
                    <a:pt x="2219" y="3771"/>
                  </a:lnTo>
                  <a:lnTo>
                    <a:pt x="2219" y="814"/>
                  </a:lnTo>
                  <a:lnTo>
                    <a:pt x="3513" y="74"/>
                  </a:lnTo>
                  <a:close/>
                  <a:moveTo>
                    <a:pt x="3735" y="3069"/>
                  </a:moveTo>
                  <a:lnTo>
                    <a:pt x="3735" y="4141"/>
                  </a:lnTo>
                  <a:lnTo>
                    <a:pt x="2773" y="4695"/>
                  </a:lnTo>
                  <a:cubicBezTo>
                    <a:pt x="2588" y="4474"/>
                    <a:pt x="2330" y="4437"/>
                    <a:pt x="2219" y="4437"/>
                  </a:cubicBezTo>
                  <a:lnTo>
                    <a:pt x="2219" y="3919"/>
                  </a:lnTo>
                  <a:lnTo>
                    <a:pt x="3143" y="3402"/>
                  </a:lnTo>
                  <a:lnTo>
                    <a:pt x="3735" y="3069"/>
                  </a:lnTo>
                  <a:close/>
                  <a:moveTo>
                    <a:pt x="2182" y="3956"/>
                  </a:moveTo>
                  <a:lnTo>
                    <a:pt x="2182" y="4437"/>
                  </a:lnTo>
                  <a:cubicBezTo>
                    <a:pt x="1960" y="4437"/>
                    <a:pt x="1701" y="4511"/>
                    <a:pt x="1479" y="4659"/>
                  </a:cubicBezTo>
                  <a:cubicBezTo>
                    <a:pt x="851" y="5028"/>
                    <a:pt x="296" y="5842"/>
                    <a:pt x="111" y="6618"/>
                  </a:cubicBezTo>
                  <a:lnTo>
                    <a:pt x="111" y="5139"/>
                  </a:lnTo>
                  <a:lnTo>
                    <a:pt x="2182" y="3956"/>
                  </a:lnTo>
                  <a:close/>
                  <a:moveTo>
                    <a:pt x="3550" y="0"/>
                  </a:moveTo>
                  <a:lnTo>
                    <a:pt x="2182" y="777"/>
                  </a:lnTo>
                  <a:lnTo>
                    <a:pt x="111" y="1960"/>
                  </a:lnTo>
                  <a:lnTo>
                    <a:pt x="111" y="2071"/>
                  </a:lnTo>
                  <a:lnTo>
                    <a:pt x="2182" y="851"/>
                  </a:lnTo>
                  <a:lnTo>
                    <a:pt x="2182" y="3882"/>
                  </a:lnTo>
                  <a:lnTo>
                    <a:pt x="111" y="5065"/>
                  </a:lnTo>
                  <a:lnTo>
                    <a:pt x="111" y="3549"/>
                  </a:lnTo>
                  <a:lnTo>
                    <a:pt x="0" y="3586"/>
                  </a:lnTo>
                  <a:lnTo>
                    <a:pt x="0" y="5102"/>
                  </a:lnTo>
                  <a:lnTo>
                    <a:pt x="0" y="5213"/>
                  </a:lnTo>
                  <a:lnTo>
                    <a:pt x="0" y="7246"/>
                  </a:lnTo>
                  <a:lnTo>
                    <a:pt x="111" y="7210"/>
                  </a:lnTo>
                  <a:cubicBezTo>
                    <a:pt x="111" y="6211"/>
                    <a:pt x="703" y="5176"/>
                    <a:pt x="1479" y="4695"/>
                  </a:cubicBezTo>
                  <a:cubicBezTo>
                    <a:pt x="1701" y="4548"/>
                    <a:pt x="1960" y="4511"/>
                    <a:pt x="2182" y="4511"/>
                  </a:cubicBezTo>
                  <a:cubicBezTo>
                    <a:pt x="2182" y="4511"/>
                    <a:pt x="2477" y="4511"/>
                    <a:pt x="2736" y="4769"/>
                  </a:cubicBezTo>
                  <a:lnTo>
                    <a:pt x="3808" y="4178"/>
                  </a:lnTo>
                  <a:lnTo>
                    <a:pt x="3808" y="3032"/>
                  </a:lnTo>
                  <a:lnTo>
                    <a:pt x="3808" y="2921"/>
                  </a:lnTo>
                  <a:lnTo>
                    <a:pt x="3808" y="111"/>
                  </a:lnTo>
                  <a:lnTo>
                    <a:pt x="3550" y="0"/>
                  </a:ln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55" name="Google Shape;20755;p69"/>
            <p:cNvSpPr/>
            <p:nvPr/>
          </p:nvSpPr>
          <p:spPr>
            <a:xfrm>
              <a:off x="2857075" y="1028350"/>
              <a:ext cx="9250" cy="7425"/>
            </a:xfrm>
            <a:custGeom>
              <a:avLst/>
              <a:gdLst/>
              <a:ahLst/>
              <a:cxnLst/>
              <a:rect l="l" t="t" r="r" b="b"/>
              <a:pathLst>
                <a:path w="370" h="297" extrusionOk="0">
                  <a:moveTo>
                    <a:pt x="259" y="1"/>
                  </a:moveTo>
                  <a:lnTo>
                    <a:pt x="74" y="112"/>
                  </a:lnTo>
                  <a:cubicBezTo>
                    <a:pt x="37" y="149"/>
                    <a:pt x="0" y="186"/>
                    <a:pt x="0" y="223"/>
                  </a:cubicBezTo>
                  <a:cubicBezTo>
                    <a:pt x="0" y="297"/>
                    <a:pt x="37" y="297"/>
                    <a:pt x="74" y="297"/>
                  </a:cubicBezTo>
                  <a:lnTo>
                    <a:pt x="259" y="186"/>
                  </a:lnTo>
                  <a:cubicBezTo>
                    <a:pt x="296" y="149"/>
                    <a:pt x="370" y="75"/>
                    <a:pt x="370" y="38"/>
                  </a:cubicBezTo>
                  <a:cubicBezTo>
                    <a:pt x="370" y="1"/>
                    <a:pt x="296" y="1"/>
                    <a:pt x="259" y="1"/>
                  </a:cubicBezTo>
                  <a:close/>
                </a:path>
              </a:pathLst>
            </a:custGeom>
            <a:solidFill>
              <a:srgbClr val="821F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56" name="Google Shape;20756;p69"/>
            <p:cNvSpPr/>
            <p:nvPr/>
          </p:nvSpPr>
          <p:spPr>
            <a:xfrm>
              <a:off x="2919925" y="968275"/>
              <a:ext cx="9250" cy="77675"/>
            </a:xfrm>
            <a:custGeom>
              <a:avLst/>
              <a:gdLst/>
              <a:ahLst/>
              <a:cxnLst/>
              <a:rect l="l" t="t" r="r" b="b"/>
              <a:pathLst>
                <a:path w="370" h="3107" extrusionOk="0">
                  <a:moveTo>
                    <a:pt x="0" y="1"/>
                  </a:moveTo>
                  <a:lnTo>
                    <a:pt x="0" y="3106"/>
                  </a:lnTo>
                  <a:lnTo>
                    <a:pt x="370" y="2885"/>
                  </a:lnTo>
                  <a:lnTo>
                    <a:pt x="370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57" name="Google Shape;20757;p69"/>
            <p:cNvSpPr/>
            <p:nvPr/>
          </p:nvSpPr>
          <p:spPr>
            <a:xfrm>
              <a:off x="2929150" y="987700"/>
              <a:ext cx="4650" cy="52700"/>
            </a:xfrm>
            <a:custGeom>
              <a:avLst/>
              <a:gdLst/>
              <a:ahLst/>
              <a:cxnLst/>
              <a:rect l="l" t="t" r="r" b="b"/>
              <a:pathLst>
                <a:path w="186" h="2108" extrusionOk="0">
                  <a:moveTo>
                    <a:pt x="186" y="0"/>
                  </a:moveTo>
                  <a:lnTo>
                    <a:pt x="1" y="148"/>
                  </a:lnTo>
                  <a:lnTo>
                    <a:pt x="1" y="2108"/>
                  </a:lnTo>
                  <a:lnTo>
                    <a:pt x="186" y="199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58" name="Google Shape;20758;p69"/>
            <p:cNvSpPr/>
            <p:nvPr/>
          </p:nvSpPr>
          <p:spPr>
            <a:xfrm>
              <a:off x="2684225" y="1052400"/>
              <a:ext cx="115575" cy="98925"/>
            </a:xfrm>
            <a:custGeom>
              <a:avLst/>
              <a:gdLst/>
              <a:ahLst/>
              <a:cxnLst/>
              <a:rect l="l" t="t" r="r" b="b"/>
              <a:pathLst>
                <a:path w="4623" h="3957" extrusionOk="0">
                  <a:moveTo>
                    <a:pt x="1" y="0"/>
                  </a:moveTo>
                  <a:lnTo>
                    <a:pt x="1" y="1257"/>
                  </a:lnTo>
                  <a:lnTo>
                    <a:pt x="4622" y="3956"/>
                  </a:lnTo>
                  <a:lnTo>
                    <a:pt x="4622" y="26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59" name="Google Shape;20759;p69"/>
            <p:cNvSpPr/>
            <p:nvPr/>
          </p:nvSpPr>
          <p:spPr>
            <a:xfrm>
              <a:off x="2721200" y="1084750"/>
              <a:ext cx="38850" cy="31450"/>
            </a:xfrm>
            <a:custGeom>
              <a:avLst/>
              <a:gdLst/>
              <a:ahLst/>
              <a:cxnLst/>
              <a:rect l="l" t="t" r="r" b="b"/>
              <a:pathLst>
                <a:path w="1554" h="1258" extrusionOk="0">
                  <a:moveTo>
                    <a:pt x="1" y="0"/>
                  </a:moveTo>
                  <a:lnTo>
                    <a:pt x="1" y="370"/>
                  </a:lnTo>
                  <a:lnTo>
                    <a:pt x="1553" y="1257"/>
                  </a:lnTo>
                  <a:lnTo>
                    <a:pt x="1553" y="8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60" name="Google Shape;20760;p69"/>
            <p:cNvSpPr/>
            <p:nvPr/>
          </p:nvSpPr>
          <p:spPr>
            <a:xfrm>
              <a:off x="2687925" y="1060700"/>
              <a:ext cx="26825" cy="32375"/>
            </a:xfrm>
            <a:custGeom>
              <a:avLst/>
              <a:gdLst/>
              <a:ahLst/>
              <a:cxnLst/>
              <a:rect l="l" t="t" r="r" b="b"/>
              <a:pathLst>
                <a:path w="1073" h="1295" extrusionOk="0">
                  <a:moveTo>
                    <a:pt x="1" y="1"/>
                  </a:moveTo>
                  <a:lnTo>
                    <a:pt x="1" y="703"/>
                  </a:lnTo>
                  <a:lnTo>
                    <a:pt x="1073" y="1295"/>
                  </a:lnTo>
                  <a:lnTo>
                    <a:pt x="1073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61" name="Google Shape;20761;p69"/>
            <p:cNvSpPr/>
            <p:nvPr/>
          </p:nvSpPr>
          <p:spPr>
            <a:xfrm>
              <a:off x="2690700" y="1064400"/>
              <a:ext cx="20350" cy="25000"/>
            </a:xfrm>
            <a:custGeom>
              <a:avLst/>
              <a:gdLst/>
              <a:ahLst/>
              <a:cxnLst/>
              <a:rect l="l" t="t" r="r" b="b"/>
              <a:pathLst>
                <a:path w="814" h="1000" extrusionOk="0">
                  <a:moveTo>
                    <a:pt x="0" y="1"/>
                  </a:moveTo>
                  <a:lnTo>
                    <a:pt x="0" y="555"/>
                  </a:lnTo>
                  <a:lnTo>
                    <a:pt x="814" y="999"/>
                  </a:lnTo>
                  <a:lnTo>
                    <a:pt x="814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1C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62" name="Google Shape;20762;p69"/>
            <p:cNvSpPr/>
            <p:nvPr/>
          </p:nvSpPr>
          <p:spPr>
            <a:xfrm>
              <a:off x="2769250" y="1107850"/>
              <a:ext cx="25925" cy="31450"/>
            </a:xfrm>
            <a:custGeom>
              <a:avLst/>
              <a:gdLst/>
              <a:ahLst/>
              <a:cxnLst/>
              <a:rect l="l" t="t" r="r" b="b"/>
              <a:pathLst>
                <a:path w="1037" h="1258" extrusionOk="0">
                  <a:moveTo>
                    <a:pt x="1" y="0"/>
                  </a:moveTo>
                  <a:lnTo>
                    <a:pt x="1" y="703"/>
                  </a:lnTo>
                  <a:lnTo>
                    <a:pt x="1036" y="1257"/>
                  </a:lnTo>
                  <a:lnTo>
                    <a:pt x="1036" y="5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63" name="Google Shape;20763;p69"/>
            <p:cNvSpPr/>
            <p:nvPr/>
          </p:nvSpPr>
          <p:spPr>
            <a:xfrm>
              <a:off x="2772025" y="1111550"/>
              <a:ext cx="20375" cy="24050"/>
            </a:xfrm>
            <a:custGeom>
              <a:avLst/>
              <a:gdLst/>
              <a:ahLst/>
              <a:cxnLst/>
              <a:rect l="l" t="t" r="r" b="b"/>
              <a:pathLst>
                <a:path w="815" h="962" extrusionOk="0">
                  <a:moveTo>
                    <a:pt x="1" y="0"/>
                  </a:moveTo>
                  <a:lnTo>
                    <a:pt x="1" y="518"/>
                  </a:lnTo>
                  <a:lnTo>
                    <a:pt x="814" y="962"/>
                  </a:lnTo>
                  <a:lnTo>
                    <a:pt x="814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C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64" name="Google Shape;20764;p69"/>
            <p:cNvSpPr/>
            <p:nvPr/>
          </p:nvSpPr>
          <p:spPr>
            <a:xfrm>
              <a:off x="2687000" y="1047775"/>
              <a:ext cx="115550" cy="71200"/>
            </a:xfrm>
            <a:custGeom>
              <a:avLst/>
              <a:gdLst/>
              <a:ahLst/>
              <a:cxnLst/>
              <a:rect l="l" t="t" r="r" b="b"/>
              <a:pathLst>
                <a:path w="4622" h="2848" extrusionOk="0">
                  <a:moveTo>
                    <a:pt x="1" y="0"/>
                  </a:moveTo>
                  <a:lnTo>
                    <a:pt x="1" y="148"/>
                  </a:lnTo>
                  <a:lnTo>
                    <a:pt x="4622" y="2847"/>
                  </a:lnTo>
                  <a:lnTo>
                    <a:pt x="4622" y="26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65" name="Google Shape;20765;p69"/>
            <p:cNvSpPr/>
            <p:nvPr/>
          </p:nvSpPr>
          <p:spPr>
            <a:xfrm>
              <a:off x="2687000" y="1045925"/>
              <a:ext cx="116475" cy="69350"/>
            </a:xfrm>
            <a:custGeom>
              <a:avLst/>
              <a:gdLst/>
              <a:ahLst/>
              <a:cxnLst/>
              <a:rect l="l" t="t" r="r" b="b"/>
              <a:pathLst>
                <a:path w="4659" h="2774" extrusionOk="0">
                  <a:moveTo>
                    <a:pt x="38" y="0"/>
                  </a:moveTo>
                  <a:lnTo>
                    <a:pt x="1" y="74"/>
                  </a:lnTo>
                  <a:lnTo>
                    <a:pt x="4622" y="2773"/>
                  </a:lnTo>
                  <a:lnTo>
                    <a:pt x="4659" y="27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66" name="Google Shape;20766;p69"/>
            <p:cNvSpPr/>
            <p:nvPr/>
          </p:nvSpPr>
          <p:spPr>
            <a:xfrm>
              <a:off x="2693475" y="923000"/>
              <a:ext cx="122950" cy="80425"/>
            </a:xfrm>
            <a:custGeom>
              <a:avLst/>
              <a:gdLst/>
              <a:ahLst/>
              <a:cxnLst/>
              <a:rect l="l" t="t" r="r" b="b"/>
              <a:pathLst>
                <a:path w="4918" h="3217" extrusionOk="0">
                  <a:moveTo>
                    <a:pt x="296" y="0"/>
                  </a:moveTo>
                  <a:lnTo>
                    <a:pt x="0" y="481"/>
                  </a:lnTo>
                  <a:lnTo>
                    <a:pt x="4622" y="3217"/>
                  </a:lnTo>
                  <a:lnTo>
                    <a:pt x="4917" y="2736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E32D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67" name="Google Shape;20767;p69"/>
            <p:cNvSpPr/>
            <p:nvPr/>
          </p:nvSpPr>
          <p:spPr>
            <a:xfrm>
              <a:off x="2700875" y="866625"/>
              <a:ext cx="213525" cy="124800"/>
            </a:xfrm>
            <a:custGeom>
              <a:avLst/>
              <a:gdLst/>
              <a:ahLst/>
              <a:cxnLst/>
              <a:rect l="l" t="t" r="r" b="b"/>
              <a:pathLst>
                <a:path w="8541" h="4992" extrusionOk="0">
                  <a:moveTo>
                    <a:pt x="3919" y="0"/>
                  </a:moveTo>
                  <a:lnTo>
                    <a:pt x="0" y="2255"/>
                  </a:lnTo>
                  <a:lnTo>
                    <a:pt x="4621" y="4991"/>
                  </a:lnTo>
                  <a:lnTo>
                    <a:pt x="8540" y="2736"/>
                  </a:lnTo>
                  <a:lnTo>
                    <a:pt x="3919" y="0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68" name="Google Shape;20768;p69"/>
            <p:cNvSpPr/>
            <p:nvPr/>
          </p:nvSpPr>
          <p:spPr>
            <a:xfrm>
              <a:off x="2693475" y="935000"/>
              <a:ext cx="115550" cy="75825"/>
            </a:xfrm>
            <a:custGeom>
              <a:avLst/>
              <a:gdLst/>
              <a:ahLst/>
              <a:cxnLst/>
              <a:rect l="l" t="t" r="r" b="b"/>
              <a:pathLst>
                <a:path w="4622" h="3033" extrusionOk="0">
                  <a:moveTo>
                    <a:pt x="0" y="1"/>
                  </a:moveTo>
                  <a:lnTo>
                    <a:pt x="0" y="334"/>
                  </a:lnTo>
                  <a:lnTo>
                    <a:pt x="4622" y="3033"/>
                  </a:lnTo>
                  <a:lnTo>
                    <a:pt x="4622" y="27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69" name="Google Shape;20769;p69"/>
            <p:cNvSpPr/>
            <p:nvPr/>
          </p:nvSpPr>
          <p:spPr>
            <a:xfrm>
              <a:off x="2693475" y="953500"/>
              <a:ext cx="118325" cy="98000"/>
            </a:xfrm>
            <a:custGeom>
              <a:avLst/>
              <a:gdLst/>
              <a:ahLst/>
              <a:cxnLst/>
              <a:rect l="l" t="t" r="r" b="b"/>
              <a:pathLst>
                <a:path w="4733" h="3920" extrusionOk="0">
                  <a:moveTo>
                    <a:pt x="111" y="0"/>
                  </a:moveTo>
                  <a:lnTo>
                    <a:pt x="0" y="1183"/>
                  </a:lnTo>
                  <a:lnTo>
                    <a:pt x="4622" y="3919"/>
                  </a:lnTo>
                  <a:lnTo>
                    <a:pt x="4733" y="258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70" name="Google Shape;20770;p69"/>
            <p:cNvSpPr/>
            <p:nvPr/>
          </p:nvSpPr>
          <p:spPr>
            <a:xfrm>
              <a:off x="2696250" y="954425"/>
              <a:ext cx="110925" cy="92450"/>
            </a:xfrm>
            <a:custGeom>
              <a:avLst/>
              <a:gdLst/>
              <a:ahLst/>
              <a:cxnLst/>
              <a:rect l="l" t="t" r="r" b="b"/>
              <a:pathLst>
                <a:path w="4437" h="3698" extrusionOk="0">
                  <a:moveTo>
                    <a:pt x="74" y="0"/>
                  </a:moveTo>
                  <a:lnTo>
                    <a:pt x="0" y="1072"/>
                  </a:lnTo>
                  <a:lnTo>
                    <a:pt x="4437" y="3697"/>
                  </a:lnTo>
                  <a:lnTo>
                    <a:pt x="4437" y="3623"/>
                  </a:lnTo>
                  <a:lnTo>
                    <a:pt x="37" y="1072"/>
                  </a:lnTo>
                  <a:lnTo>
                    <a:pt x="148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74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71" name="Google Shape;20771;p69"/>
            <p:cNvSpPr/>
            <p:nvPr/>
          </p:nvSpPr>
          <p:spPr>
            <a:xfrm>
              <a:off x="2697175" y="955350"/>
              <a:ext cx="111850" cy="89675"/>
            </a:xfrm>
            <a:custGeom>
              <a:avLst/>
              <a:gdLst/>
              <a:ahLst/>
              <a:cxnLst/>
              <a:rect l="l" t="t" r="r" b="b"/>
              <a:pathLst>
                <a:path w="4474" h="3587" extrusionOk="0">
                  <a:moveTo>
                    <a:pt x="111" y="0"/>
                  </a:moveTo>
                  <a:lnTo>
                    <a:pt x="0" y="1035"/>
                  </a:lnTo>
                  <a:lnTo>
                    <a:pt x="4400" y="3586"/>
                  </a:lnTo>
                  <a:lnTo>
                    <a:pt x="4474" y="247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B5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72" name="Google Shape;20772;p69"/>
            <p:cNvSpPr/>
            <p:nvPr/>
          </p:nvSpPr>
          <p:spPr>
            <a:xfrm>
              <a:off x="2700875" y="959975"/>
              <a:ext cx="18500" cy="21275"/>
            </a:xfrm>
            <a:custGeom>
              <a:avLst/>
              <a:gdLst/>
              <a:ahLst/>
              <a:cxnLst/>
              <a:rect l="l" t="t" r="r" b="b"/>
              <a:pathLst>
                <a:path w="740" h="851" extrusionOk="0">
                  <a:moveTo>
                    <a:pt x="37" y="0"/>
                  </a:moveTo>
                  <a:lnTo>
                    <a:pt x="0" y="850"/>
                  </a:lnTo>
                  <a:lnTo>
                    <a:pt x="740" y="44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57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73" name="Google Shape;20773;p69"/>
            <p:cNvSpPr/>
            <p:nvPr/>
          </p:nvSpPr>
          <p:spPr>
            <a:xfrm>
              <a:off x="2786825" y="10376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0" y="1"/>
                  </a:moveTo>
                  <a:lnTo>
                    <a:pt x="296" y="186"/>
                  </a:lnTo>
                  <a:lnTo>
                    <a:pt x="296" y="11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74" name="Google Shape;20774;p69"/>
            <p:cNvSpPr/>
            <p:nvPr/>
          </p:nvSpPr>
          <p:spPr>
            <a:xfrm>
              <a:off x="2757250" y="1012650"/>
              <a:ext cx="33300" cy="27750"/>
            </a:xfrm>
            <a:custGeom>
              <a:avLst/>
              <a:gdLst/>
              <a:ahLst/>
              <a:cxnLst/>
              <a:rect l="l" t="t" r="r" b="b"/>
              <a:pathLst>
                <a:path w="1332" h="1110" extrusionOk="0">
                  <a:moveTo>
                    <a:pt x="851" y="666"/>
                  </a:moveTo>
                  <a:lnTo>
                    <a:pt x="1109" y="851"/>
                  </a:lnTo>
                  <a:lnTo>
                    <a:pt x="1146" y="814"/>
                  </a:lnTo>
                  <a:lnTo>
                    <a:pt x="851" y="666"/>
                  </a:lnTo>
                  <a:close/>
                  <a:moveTo>
                    <a:pt x="0" y="0"/>
                  </a:moveTo>
                  <a:lnTo>
                    <a:pt x="518" y="407"/>
                  </a:lnTo>
                  <a:lnTo>
                    <a:pt x="185" y="185"/>
                  </a:lnTo>
                  <a:lnTo>
                    <a:pt x="777" y="666"/>
                  </a:lnTo>
                  <a:lnTo>
                    <a:pt x="1294" y="1110"/>
                  </a:lnTo>
                  <a:lnTo>
                    <a:pt x="1331" y="1036"/>
                  </a:lnTo>
                  <a:lnTo>
                    <a:pt x="851" y="6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75" name="Google Shape;20775;p69"/>
            <p:cNvSpPr/>
            <p:nvPr/>
          </p:nvSpPr>
          <p:spPr>
            <a:xfrm>
              <a:off x="2733225" y="100525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37" y="1"/>
                  </a:moveTo>
                  <a:lnTo>
                    <a:pt x="0" y="38"/>
                  </a:lnTo>
                  <a:lnTo>
                    <a:pt x="259" y="223"/>
                  </a:lnTo>
                  <a:lnTo>
                    <a:pt x="259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76" name="Google Shape;20776;p69"/>
            <p:cNvSpPr/>
            <p:nvPr/>
          </p:nvSpPr>
          <p:spPr>
            <a:xfrm>
              <a:off x="2702725" y="980300"/>
              <a:ext cx="33300" cy="27750"/>
            </a:xfrm>
            <a:custGeom>
              <a:avLst/>
              <a:gdLst/>
              <a:ahLst/>
              <a:cxnLst/>
              <a:rect l="l" t="t" r="r" b="b"/>
              <a:pathLst>
                <a:path w="1332" h="1110" extrusionOk="0">
                  <a:moveTo>
                    <a:pt x="850" y="666"/>
                  </a:moveTo>
                  <a:lnTo>
                    <a:pt x="1109" y="851"/>
                  </a:lnTo>
                  <a:lnTo>
                    <a:pt x="1146" y="814"/>
                  </a:lnTo>
                  <a:lnTo>
                    <a:pt x="850" y="666"/>
                  </a:lnTo>
                  <a:close/>
                  <a:moveTo>
                    <a:pt x="0" y="0"/>
                  </a:moveTo>
                  <a:lnTo>
                    <a:pt x="518" y="407"/>
                  </a:lnTo>
                  <a:lnTo>
                    <a:pt x="185" y="185"/>
                  </a:lnTo>
                  <a:lnTo>
                    <a:pt x="813" y="666"/>
                  </a:lnTo>
                  <a:lnTo>
                    <a:pt x="1294" y="1110"/>
                  </a:lnTo>
                  <a:lnTo>
                    <a:pt x="1331" y="1036"/>
                  </a:lnTo>
                  <a:lnTo>
                    <a:pt x="850" y="6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77" name="Google Shape;20777;p69"/>
            <p:cNvSpPr/>
            <p:nvPr/>
          </p:nvSpPr>
          <p:spPr>
            <a:xfrm>
              <a:off x="2807150" y="1001550"/>
              <a:ext cx="12975" cy="20375"/>
            </a:xfrm>
            <a:custGeom>
              <a:avLst/>
              <a:gdLst/>
              <a:ahLst/>
              <a:cxnLst/>
              <a:rect l="l" t="t" r="r" b="b"/>
              <a:pathLst>
                <a:path w="519" h="815" extrusionOk="0">
                  <a:moveTo>
                    <a:pt x="518" y="1"/>
                  </a:moveTo>
                  <a:lnTo>
                    <a:pt x="1" y="297"/>
                  </a:lnTo>
                  <a:lnTo>
                    <a:pt x="1" y="814"/>
                  </a:lnTo>
                  <a:lnTo>
                    <a:pt x="518" y="481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78" name="Google Shape;20778;p69"/>
            <p:cNvSpPr/>
            <p:nvPr/>
          </p:nvSpPr>
          <p:spPr>
            <a:xfrm>
              <a:off x="2691625" y="941475"/>
              <a:ext cx="115550" cy="80450"/>
            </a:xfrm>
            <a:custGeom>
              <a:avLst/>
              <a:gdLst/>
              <a:ahLst/>
              <a:cxnLst/>
              <a:rect l="l" t="t" r="r" b="b"/>
              <a:pathLst>
                <a:path w="4622" h="3218" extrusionOk="0">
                  <a:moveTo>
                    <a:pt x="0" y="1"/>
                  </a:moveTo>
                  <a:lnTo>
                    <a:pt x="0" y="481"/>
                  </a:lnTo>
                  <a:lnTo>
                    <a:pt x="4622" y="3217"/>
                  </a:lnTo>
                  <a:lnTo>
                    <a:pt x="4622" y="27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1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79" name="Google Shape;20779;p69"/>
            <p:cNvSpPr/>
            <p:nvPr/>
          </p:nvSpPr>
          <p:spPr>
            <a:xfrm>
              <a:off x="2687925" y="983075"/>
              <a:ext cx="121100" cy="78575"/>
            </a:xfrm>
            <a:custGeom>
              <a:avLst/>
              <a:gdLst/>
              <a:ahLst/>
              <a:cxnLst/>
              <a:rect l="l" t="t" r="r" b="b"/>
              <a:pathLst>
                <a:path w="4844" h="3143" extrusionOk="0">
                  <a:moveTo>
                    <a:pt x="222" y="0"/>
                  </a:moveTo>
                  <a:lnTo>
                    <a:pt x="1" y="481"/>
                  </a:lnTo>
                  <a:lnTo>
                    <a:pt x="4622" y="3143"/>
                  </a:lnTo>
                  <a:lnTo>
                    <a:pt x="4844" y="273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80" name="Google Shape;20780;p69"/>
            <p:cNvSpPr/>
            <p:nvPr/>
          </p:nvSpPr>
          <p:spPr>
            <a:xfrm>
              <a:off x="2691625" y="940550"/>
              <a:ext cx="117400" cy="68425"/>
            </a:xfrm>
            <a:custGeom>
              <a:avLst/>
              <a:gdLst/>
              <a:ahLst/>
              <a:cxnLst/>
              <a:rect l="l" t="t" r="r" b="b"/>
              <a:pathLst>
                <a:path w="4696" h="2737" extrusionOk="0">
                  <a:moveTo>
                    <a:pt x="74" y="1"/>
                  </a:moveTo>
                  <a:lnTo>
                    <a:pt x="0" y="38"/>
                  </a:lnTo>
                  <a:lnTo>
                    <a:pt x="4622" y="2737"/>
                  </a:lnTo>
                  <a:lnTo>
                    <a:pt x="4696" y="266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32D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81" name="Google Shape;20781;p69"/>
            <p:cNvSpPr/>
            <p:nvPr/>
          </p:nvSpPr>
          <p:spPr>
            <a:xfrm>
              <a:off x="2929150" y="985850"/>
              <a:ext cx="4650" cy="5575"/>
            </a:xfrm>
            <a:custGeom>
              <a:avLst/>
              <a:gdLst/>
              <a:ahLst/>
              <a:cxnLst/>
              <a:rect l="l" t="t" r="r" b="b"/>
              <a:pathLst>
                <a:path w="186" h="223" extrusionOk="0">
                  <a:moveTo>
                    <a:pt x="1" y="0"/>
                  </a:moveTo>
                  <a:lnTo>
                    <a:pt x="1" y="222"/>
                  </a:lnTo>
                  <a:lnTo>
                    <a:pt x="186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82" name="Google Shape;20782;p69"/>
            <p:cNvSpPr/>
            <p:nvPr/>
          </p:nvSpPr>
          <p:spPr>
            <a:xfrm>
              <a:off x="2790525" y="1061625"/>
              <a:ext cx="26825" cy="9275"/>
            </a:xfrm>
            <a:custGeom>
              <a:avLst/>
              <a:gdLst/>
              <a:ahLst/>
              <a:cxnLst/>
              <a:rect l="l" t="t" r="r" b="b"/>
              <a:pathLst>
                <a:path w="1073" h="371" extrusionOk="0">
                  <a:moveTo>
                    <a:pt x="111" y="1"/>
                  </a:moveTo>
                  <a:lnTo>
                    <a:pt x="0" y="75"/>
                  </a:lnTo>
                  <a:lnTo>
                    <a:pt x="518" y="371"/>
                  </a:lnTo>
                  <a:lnTo>
                    <a:pt x="1072" y="75"/>
                  </a:lnTo>
                  <a:lnTo>
                    <a:pt x="999" y="1"/>
                  </a:lnTo>
                  <a:lnTo>
                    <a:pt x="518" y="26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83" name="Google Shape;20783;p69"/>
            <p:cNvSpPr/>
            <p:nvPr/>
          </p:nvSpPr>
          <p:spPr>
            <a:xfrm>
              <a:off x="2684225" y="1001550"/>
              <a:ext cx="16675" cy="49025"/>
            </a:xfrm>
            <a:custGeom>
              <a:avLst/>
              <a:gdLst/>
              <a:ahLst/>
              <a:cxnLst/>
              <a:rect l="l" t="t" r="r" b="b"/>
              <a:pathLst>
                <a:path w="667" h="1961" extrusionOk="0">
                  <a:moveTo>
                    <a:pt x="1" y="1"/>
                  </a:moveTo>
                  <a:lnTo>
                    <a:pt x="1" y="1628"/>
                  </a:lnTo>
                  <a:lnTo>
                    <a:pt x="518" y="1960"/>
                  </a:lnTo>
                  <a:lnTo>
                    <a:pt x="666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84" name="Google Shape;20784;p69"/>
            <p:cNvSpPr/>
            <p:nvPr/>
          </p:nvSpPr>
          <p:spPr>
            <a:xfrm>
              <a:off x="2684225" y="999700"/>
              <a:ext cx="16675" cy="10200"/>
            </a:xfrm>
            <a:custGeom>
              <a:avLst/>
              <a:gdLst/>
              <a:ahLst/>
              <a:cxnLst/>
              <a:rect l="l" t="t" r="r" b="b"/>
              <a:pathLst>
                <a:path w="667" h="408" extrusionOk="0">
                  <a:moveTo>
                    <a:pt x="149" y="1"/>
                  </a:moveTo>
                  <a:lnTo>
                    <a:pt x="1" y="75"/>
                  </a:lnTo>
                  <a:lnTo>
                    <a:pt x="518" y="408"/>
                  </a:lnTo>
                  <a:lnTo>
                    <a:pt x="666" y="297"/>
                  </a:lnTo>
                  <a:lnTo>
                    <a:pt x="149" y="38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85" name="Google Shape;20785;p69"/>
            <p:cNvSpPr/>
            <p:nvPr/>
          </p:nvSpPr>
          <p:spPr>
            <a:xfrm>
              <a:off x="2790525" y="1063475"/>
              <a:ext cx="12950" cy="48100"/>
            </a:xfrm>
            <a:custGeom>
              <a:avLst/>
              <a:gdLst/>
              <a:ahLst/>
              <a:cxnLst/>
              <a:rect l="l" t="t" r="r" b="b"/>
              <a:pathLst>
                <a:path w="518" h="1924" extrusionOk="0">
                  <a:moveTo>
                    <a:pt x="0" y="1"/>
                  </a:moveTo>
                  <a:lnTo>
                    <a:pt x="0" y="1591"/>
                  </a:lnTo>
                  <a:lnTo>
                    <a:pt x="518" y="1923"/>
                  </a:lnTo>
                  <a:lnTo>
                    <a:pt x="518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86" name="Google Shape;20786;p69"/>
            <p:cNvSpPr/>
            <p:nvPr/>
          </p:nvSpPr>
          <p:spPr>
            <a:xfrm>
              <a:off x="2803450" y="1063475"/>
              <a:ext cx="13900" cy="48100"/>
            </a:xfrm>
            <a:custGeom>
              <a:avLst/>
              <a:gdLst/>
              <a:ahLst/>
              <a:cxnLst/>
              <a:rect l="l" t="t" r="r" b="b"/>
              <a:pathLst>
                <a:path w="556" h="1924" extrusionOk="0">
                  <a:moveTo>
                    <a:pt x="555" y="1"/>
                  </a:moveTo>
                  <a:lnTo>
                    <a:pt x="1" y="297"/>
                  </a:lnTo>
                  <a:lnTo>
                    <a:pt x="1" y="1923"/>
                  </a:lnTo>
                  <a:lnTo>
                    <a:pt x="555" y="1591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87" name="Google Shape;20787;p69"/>
            <p:cNvSpPr/>
            <p:nvPr/>
          </p:nvSpPr>
          <p:spPr>
            <a:xfrm>
              <a:off x="2697175" y="1007100"/>
              <a:ext cx="3725" cy="43475"/>
            </a:xfrm>
            <a:custGeom>
              <a:avLst/>
              <a:gdLst/>
              <a:ahLst/>
              <a:cxnLst/>
              <a:rect l="l" t="t" r="r" b="b"/>
              <a:pathLst>
                <a:path w="149" h="1739" extrusionOk="0">
                  <a:moveTo>
                    <a:pt x="148" y="1"/>
                  </a:moveTo>
                  <a:lnTo>
                    <a:pt x="0" y="112"/>
                  </a:lnTo>
                  <a:lnTo>
                    <a:pt x="0" y="1738"/>
                  </a:lnTo>
                  <a:lnTo>
                    <a:pt x="148" y="170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88" name="Google Shape;20788;p69"/>
            <p:cNvSpPr/>
            <p:nvPr/>
          </p:nvSpPr>
          <p:spPr>
            <a:xfrm>
              <a:off x="2725825" y="1032050"/>
              <a:ext cx="39775" cy="29600"/>
            </a:xfrm>
            <a:custGeom>
              <a:avLst/>
              <a:gdLst/>
              <a:ahLst/>
              <a:cxnLst/>
              <a:rect l="l" t="t" r="r" b="b"/>
              <a:pathLst>
                <a:path w="1591" h="1184" extrusionOk="0">
                  <a:moveTo>
                    <a:pt x="0" y="1"/>
                  </a:moveTo>
                  <a:lnTo>
                    <a:pt x="0" y="260"/>
                  </a:lnTo>
                  <a:lnTo>
                    <a:pt x="1590" y="1184"/>
                  </a:lnTo>
                  <a:lnTo>
                    <a:pt x="1590" y="8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89" name="Google Shape;20789;p69"/>
            <p:cNvSpPr/>
            <p:nvPr/>
          </p:nvSpPr>
          <p:spPr>
            <a:xfrm>
              <a:off x="2725825" y="1042225"/>
              <a:ext cx="39775" cy="30525"/>
            </a:xfrm>
            <a:custGeom>
              <a:avLst/>
              <a:gdLst/>
              <a:ahLst/>
              <a:cxnLst/>
              <a:rect l="l" t="t" r="r" b="b"/>
              <a:pathLst>
                <a:path w="1591" h="1221" extrusionOk="0">
                  <a:moveTo>
                    <a:pt x="0" y="1"/>
                  </a:moveTo>
                  <a:lnTo>
                    <a:pt x="0" y="296"/>
                  </a:lnTo>
                  <a:lnTo>
                    <a:pt x="1590" y="1221"/>
                  </a:lnTo>
                  <a:lnTo>
                    <a:pt x="1590" y="9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0790" name="Google Shape;20790;p69"/>
            <p:cNvSpPr/>
            <p:nvPr/>
          </p:nvSpPr>
          <p:spPr>
            <a:xfrm>
              <a:off x="2725825" y="1053325"/>
              <a:ext cx="39775" cy="30525"/>
            </a:xfrm>
            <a:custGeom>
              <a:avLst/>
              <a:gdLst/>
              <a:ahLst/>
              <a:cxnLst/>
              <a:rect l="l" t="t" r="r" b="b"/>
              <a:pathLst>
                <a:path w="1591" h="1221" extrusionOk="0">
                  <a:moveTo>
                    <a:pt x="0" y="0"/>
                  </a:moveTo>
                  <a:lnTo>
                    <a:pt x="0" y="296"/>
                  </a:lnTo>
                  <a:lnTo>
                    <a:pt x="1590" y="1220"/>
                  </a:lnTo>
                  <a:lnTo>
                    <a:pt x="1590" y="8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94845" y="771411"/>
            <a:ext cx="5863000" cy="2695800"/>
          </a:xfrm>
        </p:spPr>
        <p:txBody>
          <a:bodyPr/>
          <a:lstStyle/>
          <a:p>
            <a:pPr rtl="1"/>
            <a:r>
              <a:rPr lang="ar-SA" sz="3600" dirty="0">
                <a:cs typeface="B Nazanin" pitchFamily="2" charset="-78"/>
              </a:rPr>
              <a:t>قالب پاورپوینت مهندسی نفت قابل ویرایش می باشد</a:t>
            </a:r>
            <a:endParaRPr lang="en-US" sz="3600" dirty="0">
              <a:cs typeface="B Nazanin" pitchFamily="2" charset="-78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  <a:p>
            <a:pPr rtl="1"/>
            <a:endParaRPr lang="en-US" dirty="0"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1" name="Google Shape;20811;p7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منابع</a:t>
            </a:r>
            <a:endParaRPr b="1" i="1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0812" name="Google Shape;20812;p71"/>
          <p:cNvSpPr txBox="1">
            <a:spLocks noGrp="1"/>
          </p:cNvSpPr>
          <p:nvPr>
            <p:ph type="subTitle" idx="4294967295"/>
          </p:nvPr>
        </p:nvSpPr>
        <p:spPr>
          <a:xfrm>
            <a:off x="720000" y="1430600"/>
            <a:ext cx="4897200" cy="317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  <a:p>
            <a:pPr marL="457200" lvl="0" indent="-317500" algn="ct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●"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نام خانوادگی، </a:t>
            </a:r>
            <a:r>
              <a:rPr lang="en-US" dirty="0">
                <a:solidFill>
                  <a:schemeClr val="tx1"/>
                </a:solidFill>
                <a:cs typeface="B Nazanin" pitchFamily="2" charset="-78"/>
              </a:rPr>
              <a:t>A. (</a:t>
            </a: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سال). نام منبع. ناشر</a:t>
            </a:r>
            <a:endParaRPr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0813" name="Google Shape;20813;p71"/>
          <p:cNvSpPr txBox="1"/>
          <p:nvPr/>
        </p:nvSpPr>
        <p:spPr>
          <a:xfrm>
            <a:off x="5997050" y="1999723"/>
            <a:ext cx="2174700" cy="415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نویسنده </a:t>
            </a:r>
            <a:r>
              <a:rPr lang="en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01</a:t>
            </a:r>
            <a:endParaRPr sz="21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20814" name="Google Shape;20814;p71"/>
          <p:cNvSpPr txBox="1"/>
          <p:nvPr/>
        </p:nvSpPr>
        <p:spPr>
          <a:xfrm>
            <a:off x="5997150" y="2368713"/>
            <a:ext cx="2174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پاورپوينت حرفه ای ، قابل ویرایش ، جهت استفاده</a:t>
            </a:r>
            <a:endParaRPr>
              <a:solidFill>
                <a:schemeClr val="tx1"/>
              </a:solidFill>
              <a:latin typeface="Albert Sans"/>
              <a:ea typeface="Albert Sans"/>
              <a:cs typeface="B Nazanin" pitchFamily="2" charset="-78"/>
              <a:sym typeface="Albert Sans"/>
            </a:endParaRPr>
          </a:p>
        </p:txBody>
      </p:sp>
      <p:sp>
        <p:nvSpPr>
          <p:cNvPr id="20815" name="Google Shape;20815;p71"/>
          <p:cNvSpPr txBox="1"/>
          <p:nvPr/>
        </p:nvSpPr>
        <p:spPr>
          <a:xfrm>
            <a:off x="5997000" y="3180925"/>
            <a:ext cx="2174700" cy="415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/>
            <a:r>
              <a:rPr lang="fa-IR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نویسنده </a:t>
            </a:r>
            <a:r>
              <a:rPr lang="en" sz="2100" b="1" dirty="0">
                <a:solidFill>
                  <a:schemeClr val="tx1"/>
                </a:solidFill>
                <a:latin typeface="Antonio"/>
                <a:ea typeface="Antonio"/>
                <a:cs typeface="B Nazanin" pitchFamily="2" charset="-78"/>
                <a:sym typeface="Antonio"/>
              </a:rPr>
              <a:t>02</a:t>
            </a:r>
            <a:endParaRPr sz="2100" b="1">
              <a:solidFill>
                <a:schemeClr val="tx1"/>
              </a:solidFill>
              <a:latin typeface="Antonio"/>
              <a:ea typeface="Antonio"/>
              <a:cs typeface="B Nazanin" pitchFamily="2" charset="-78"/>
              <a:sym typeface="Antonio"/>
            </a:endParaRPr>
          </a:p>
        </p:txBody>
      </p:sp>
      <p:sp>
        <p:nvSpPr>
          <p:cNvPr id="20816" name="Google Shape;20816;p71"/>
          <p:cNvSpPr txBox="1"/>
          <p:nvPr/>
        </p:nvSpPr>
        <p:spPr>
          <a:xfrm>
            <a:off x="5997100" y="3550075"/>
            <a:ext cx="21747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ar-SA" dirty="0">
                <a:solidFill>
                  <a:schemeClr val="tx1"/>
                </a:solidFill>
                <a:cs typeface="B Nazanin" pitchFamily="2" charset="-78"/>
              </a:rPr>
              <a:t>قالب پاورپوينت حرفه ای ، قابل ویرایش ، جهت استفاده</a:t>
            </a:r>
            <a:endParaRPr>
              <a:solidFill>
                <a:schemeClr val="tx1"/>
              </a:solidFill>
              <a:latin typeface="Albert Sans"/>
              <a:ea typeface="Albert Sans"/>
              <a:cs typeface="B Nazanin" pitchFamily="2" charset="-78"/>
              <a:sym typeface="Albert Sa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1" name="Google Shape;20821;p72"/>
          <p:cNvSpPr txBox="1">
            <a:spLocks noGrp="1"/>
          </p:cNvSpPr>
          <p:nvPr>
            <p:ph type="subTitle" idx="3"/>
          </p:nvPr>
        </p:nvSpPr>
        <p:spPr>
          <a:xfrm>
            <a:off x="5055275" y="3300725"/>
            <a:ext cx="25056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نام شخص</a:t>
            </a:r>
            <a:endParaRPr>
              <a:cs typeface="B Nazanin" pitchFamily="2" charset="-78"/>
            </a:endParaRPr>
          </a:p>
        </p:txBody>
      </p:sp>
      <p:sp>
        <p:nvSpPr>
          <p:cNvPr id="20822" name="Google Shape;20822;p72"/>
          <p:cNvSpPr txBox="1">
            <a:spLocks noGrp="1"/>
          </p:cNvSpPr>
          <p:nvPr>
            <p:ph type="subTitle" idx="4"/>
          </p:nvPr>
        </p:nvSpPr>
        <p:spPr>
          <a:xfrm>
            <a:off x="1583300" y="3300725"/>
            <a:ext cx="25056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نام شخص</a:t>
            </a:r>
          </a:p>
        </p:txBody>
      </p:sp>
      <p:pic>
        <p:nvPicPr>
          <p:cNvPr id="20823" name="Google Shape;20823;p72"/>
          <p:cNvPicPr preferRelativeResize="0"/>
          <p:nvPr/>
        </p:nvPicPr>
        <p:blipFill rotWithShape="1">
          <a:blip r:embed="rId3">
            <a:alphaModFix/>
          </a:blip>
          <a:srcRect t="2148" b="17394"/>
          <a:stretch/>
        </p:blipFill>
        <p:spPr>
          <a:xfrm>
            <a:off x="1798611" y="1507650"/>
            <a:ext cx="1998600" cy="1608000"/>
          </a:xfrm>
          <a:prstGeom prst="rect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0824" name="Google Shape;20824;p7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تیم تخصصی ما</a:t>
            </a:r>
            <a:endParaRPr b="1" i="1">
              <a:cs typeface="B Nazanin" pitchFamily="2" charset="-78"/>
            </a:endParaRPr>
          </a:p>
        </p:txBody>
      </p:sp>
      <p:sp>
        <p:nvSpPr>
          <p:cNvPr id="20825" name="Google Shape;20825;p72"/>
          <p:cNvSpPr txBox="1">
            <a:spLocks noGrp="1"/>
          </p:cNvSpPr>
          <p:nvPr>
            <p:ph type="subTitle" idx="1"/>
          </p:nvPr>
        </p:nvSpPr>
        <p:spPr>
          <a:xfrm>
            <a:off x="5055284" y="3507874"/>
            <a:ext cx="2505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در اینجا می توانید کمی در مورد این شخص صحبت کنید</a:t>
            </a:r>
            <a:endParaRPr>
              <a:cs typeface="B Nazanin" pitchFamily="2" charset="-78"/>
            </a:endParaRPr>
          </a:p>
        </p:txBody>
      </p:sp>
      <p:sp>
        <p:nvSpPr>
          <p:cNvPr id="20826" name="Google Shape;20826;p72"/>
          <p:cNvSpPr txBox="1">
            <a:spLocks noGrp="1"/>
          </p:cNvSpPr>
          <p:nvPr>
            <p:ph type="subTitle" idx="2"/>
          </p:nvPr>
        </p:nvSpPr>
        <p:spPr>
          <a:xfrm>
            <a:off x="1583300" y="3507874"/>
            <a:ext cx="2505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در اینجا می توانید کمی در مورد این شخص صحبت کنید</a:t>
            </a:r>
            <a:endParaRPr>
              <a:cs typeface="B Nazanin" pitchFamily="2" charset="-78"/>
            </a:endParaRPr>
          </a:p>
        </p:txBody>
      </p:sp>
      <p:pic>
        <p:nvPicPr>
          <p:cNvPr id="20827" name="Google Shape;20827;p72"/>
          <p:cNvPicPr preferRelativeResize="0"/>
          <p:nvPr/>
        </p:nvPicPr>
        <p:blipFill rotWithShape="1">
          <a:blip r:embed="rId4">
            <a:alphaModFix/>
          </a:blip>
          <a:srcRect l="49334" t="6032" r="6179" b="30338"/>
          <a:stretch/>
        </p:blipFill>
        <p:spPr>
          <a:xfrm>
            <a:off x="5346786" y="1507650"/>
            <a:ext cx="1998600" cy="1608000"/>
          </a:xfrm>
          <a:prstGeom prst="rect">
            <a:avLst/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20828" name="Google Shape;20828;p72"/>
          <p:cNvGrpSpPr/>
          <p:nvPr/>
        </p:nvGrpSpPr>
        <p:grpSpPr>
          <a:xfrm>
            <a:off x="922531" y="2099251"/>
            <a:ext cx="1112943" cy="1111672"/>
            <a:chOff x="3834950" y="3175675"/>
            <a:chExt cx="700625" cy="699825"/>
          </a:xfrm>
        </p:grpSpPr>
        <p:sp>
          <p:nvSpPr>
            <p:cNvPr id="20829" name="Google Shape;20829;p72"/>
            <p:cNvSpPr/>
            <p:nvPr/>
          </p:nvSpPr>
          <p:spPr>
            <a:xfrm>
              <a:off x="3834950" y="3461950"/>
              <a:ext cx="588775" cy="332775"/>
            </a:xfrm>
            <a:custGeom>
              <a:avLst/>
              <a:gdLst/>
              <a:ahLst/>
              <a:cxnLst/>
              <a:rect l="l" t="t" r="r" b="b"/>
              <a:pathLst>
                <a:path w="23551" h="13311" extrusionOk="0">
                  <a:moveTo>
                    <a:pt x="6951" y="1"/>
                  </a:moveTo>
                  <a:lnTo>
                    <a:pt x="0" y="3624"/>
                  </a:lnTo>
                  <a:lnTo>
                    <a:pt x="16600" y="13310"/>
                  </a:lnTo>
                  <a:lnTo>
                    <a:pt x="23551" y="9613"/>
                  </a:lnTo>
                  <a:lnTo>
                    <a:pt x="69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30" name="Google Shape;20830;p72"/>
            <p:cNvSpPr/>
            <p:nvPr/>
          </p:nvSpPr>
          <p:spPr>
            <a:xfrm>
              <a:off x="4152900" y="3197375"/>
              <a:ext cx="382675" cy="668525"/>
            </a:xfrm>
            <a:custGeom>
              <a:avLst/>
              <a:gdLst/>
              <a:ahLst/>
              <a:cxnLst/>
              <a:rect l="l" t="t" r="r" b="b"/>
              <a:pathLst>
                <a:path w="15307" h="26741" extrusionOk="0">
                  <a:moveTo>
                    <a:pt x="4021" y="1"/>
                  </a:moveTo>
                  <a:cubicBezTo>
                    <a:pt x="3919" y="1"/>
                    <a:pt x="3827" y="29"/>
                    <a:pt x="3734" y="84"/>
                  </a:cubicBezTo>
                  <a:lnTo>
                    <a:pt x="3697" y="84"/>
                  </a:lnTo>
                  <a:lnTo>
                    <a:pt x="0" y="2191"/>
                  </a:lnTo>
                  <a:lnTo>
                    <a:pt x="37" y="2339"/>
                  </a:lnTo>
                  <a:lnTo>
                    <a:pt x="2588" y="8735"/>
                  </a:lnTo>
                  <a:lnTo>
                    <a:pt x="2588" y="15871"/>
                  </a:lnTo>
                  <a:cubicBezTo>
                    <a:pt x="2588" y="17276"/>
                    <a:pt x="3328" y="18533"/>
                    <a:pt x="4548" y="19198"/>
                  </a:cubicBezTo>
                  <a:lnTo>
                    <a:pt x="7394" y="20862"/>
                  </a:lnTo>
                  <a:lnTo>
                    <a:pt x="10796" y="26740"/>
                  </a:lnTo>
                  <a:lnTo>
                    <a:pt x="10870" y="26703"/>
                  </a:lnTo>
                  <a:lnTo>
                    <a:pt x="14604" y="24522"/>
                  </a:lnTo>
                  <a:cubicBezTo>
                    <a:pt x="14641" y="24485"/>
                    <a:pt x="14751" y="24448"/>
                    <a:pt x="14788" y="24337"/>
                  </a:cubicBezTo>
                  <a:cubicBezTo>
                    <a:pt x="14973" y="24115"/>
                    <a:pt x="15121" y="23819"/>
                    <a:pt x="15158" y="23561"/>
                  </a:cubicBezTo>
                  <a:cubicBezTo>
                    <a:pt x="15195" y="23376"/>
                    <a:pt x="15195" y="23228"/>
                    <a:pt x="15195" y="23043"/>
                  </a:cubicBezTo>
                  <a:lnTo>
                    <a:pt x="15195" y="17719"/>
                  </a:lnTo>
                  <a:cubicBezTo>
                    <a:pt x="15195" y="17534"/>
                    <a:pt x="15158" y="17349"/>
                    <a:pt x="15306" y="17202"/>
                  </a:cubicBezTo>
                  <a:cubicBezTo>
                    <a:pt x="15195" y="16056"/>
                    <a:pt x="14751" y="14946"/>
                    <a:pt x="14049" y="14022"/>
                  </a:cubicBezTo>
                  <a:cubicBezTo>
                    <a:pt x="14049" y="13985"/>
                    <a:pt x="14012" y="13948"/>
                    <a:pt x="13938" y="13911"/>
                  </a:cubicBezTo>
                  <a:lnTo>
                    <a:pt x="12348" y="11878"/>
                  </a:lnTo>
                  <a:cubicBezTo>
                    <a:pt x="11683" y="11064"/>
                    <a:pt x="11165" y="10251"/>
                    <a:pt x="10759" y="9327"/>
                  </a:cubicBezTo>
                  <a:cubicBezTo>
                    <a:pt x="10389" y="8550"/>
                    <a:pt x="10167" y="7700"/>
                    <a:pt x="9982" y="6887"/>
                  </a:cubicBezTo>
                  <a:lnTo>
                    <a:pt x="9354" y="3559"/>
                  </a:lnTo>
                  <a:cubicBezTo>
                    <a:pt x="9280" y="3449"/>
                    <a:pt x="9280" y="3338"/>
                    <a:pt x="9243" y="3264"/>
                  </a:cubicBezTo>
                  <a:cubicBezTo>
                    <a:pt x="9095" y="2894"/>
                    <a:pt x="8873" y="2598"/>
                    <a:pt x="8540" y="2413"/>
                  </a:cubicBezTo>
                  <a:lnTo>
                    <a:pt x="8503" y="2413"/>
                  </a:lnTo>
                  <a:lnTo>
                    <a:pt x="4585" y="195"/>
                  </a:lnTo>
                  <a:lnTo>
                    <a:pt x="4363" y="84"/>
                  </a:lnTo>
                  <a:cubicBezTo>
                    <a:pt x="4233" y="29"/>
                    <a:pt x="4122" y="1"/>
                    <a:pt x="4021" y="1"/>
                  </a:cubicBezTo>
                  <a:close/>
                </a:path>
              </a:pathLst>
            </a:custGeom>
            <a:solidFill>
              <a:srgbClr val="F5A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31" name="Google Shape;20831;p72"/>
            <p:cNvSpPr/>
            <p:nvPr/>
          </p:nvSpPr>
          <p:spPr>
            <a:xfrm>
              <a:off x="4160275" y="3202250"/>
              <a:ext cx="203375" cy="113700"/>
            </a:xfrm>
            <a:custGeom>
              <a:avLst/>
              <a:gdLst/>
              <a:ahLst/>
              <a:cxnLst/>
              <a:rect l="l" t="t" r="r" b="b"/>
              <a:pathLst>
                <a:path w="8135" h="4548" extrusionOk="0">
                  <a:moveTo>
                    <a:pt x="4142" y="0"/>
                  </a:moveTo>
                  <a:lnTo>
                    <a:pt x="1" y="2329"/>
                  </a:lnTo>
                  <a:lnTo>
                    <a:pt x="3957" y="4547"/>
                  </a:lnTo>
                  <a:lnTo>
                    <a:pt x="3994" y="4547"/>
                  </a:lnTo>
                  <a:lnTo>
                    <a:pt x="8134" y="2218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FFA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32" name="Google Shape;20832;p72"/>
            <p:cNvSpPr/>
            <p:nvPr/>
          </p:nvSpPr>
          <p:spPr>
            <a:xfrm>
              <a:off x="4152900" y="3197375"/>
              <a:ext cx="111850" cy="63125"/>
            </a:xfrm>
            <a:custGeom>
              <a:avLst/>
              <a:gdLst/>
              <a:ahLst/>
              <a:cxnLst/>
              <a:rect l="l" t="t" r="r" b="b"/>
              <a:pathLst>
                <a:path w="4474" h="2525" extrusionOk="0">
                  <a:moveTo>
                    <a:pt x="4021" y="1"/>
                  </a:moveTo>
                  <a:cubicBezTo>
                    <a:pt x="3919" y="1"/>
                    <a:pt x="3827" y="29"/>
                    <a:pt x="3734" y="84"/>
                  </a:cubicBezTo>
                  <a:lnTo>
                    <a:pt x="3697" y="84"/>
                  </a:lnTo>
                  <a:lnTo>
                    <a:pt x="3475" y="195"/>
                  </a:lnTo>
                  <a:lnTo>
                    <a:pt x="1109" y="1600"/>
                  </a:lnTo>
                  <a:lnTo>
                    <a:pt x="0" y="2228"/>
                  </a:lnTo>
                  <a:lnTo>
                    <a:pt x="37" y="2376"/>
                  </a:lnTo>
                  <a:lnTo>
                    <a:pt x="333" y="2524"/>
                  </a:lnTo>
                  <a:lnTo>
                    <a:pt x="1516" y="1896"/>
                  </a:lnTo>
                  <a:lnTo>
                    <a:pt x="3919" y="528"/>
                  </a:lnTo>
                  <a:lnTo>
                    <a:pt x="4474" y="232"/>
                  </a:lnTo>
                  <a:lnTo>
                    <a:pt x="4363" y="84"/>
                  </a:lnTo>
                  <a:cubicBezTo>
                    <a:pt x="4233" y="29"/>
                    <a:pt x="4122" y="1"/>
                    <a:pt x="4021" y="1"/>
                  </a:cubicBezTo>
                  <a:close/>
                </a:path>
              </a:pathLst>
            </a:custGeom>
            <a:solidFill>
              <a:srgbClr val="FF8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33" name="Google Shape;20833;p72"/>
            <p:cNvSpPr/>
            <p:nvPr/>
          </p:nvSpPr>
          <p:spPr>
            <a:xfrm>
              <a:off x="4261950" y="3258625"/>
              <a:ext cx="118325" cy="73950"/>
            </a:xfrm>
            <a:custGeom>
              <a:avLst/>
              <a:gdLst/>
              <a:ahLst/>
              <a:cxnLst/>
              <a:rect l="l" t="t" r="r" b="b"/>
              <a:pathLst>
                <a:path w="4733" h="2958" extrusionOk="0">
                  <a:moveTo>
                    <a:pt x="4104" y="0"/>
                  </a:moveTo>
                  <a:lnTo>
                    <a:pt x="1" y="2292"/>
                  </a:lnTo>
                  <a:lnTo>
                    <a:pt x="962" y="2958"/>
                  </a:lnTo>
                  <a:lnTo>
                    <a:pt x="4733" y="777"/>
                  </a:lnTo>
                  <a:cubicBezTo>
                    <a:pt x="4622" y="444"/>
                    <a:pt x="4363" y="185"/>
                    <a:pt x="4104" y="0"/>
                  </a:cubicBezTo>
                  <a:close/>
                </a:path>
              </a:pathLst>
            </a:custGeom>
            <a:solidFill>
              <a:srgbClr val="FF9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34" name="Google Shape;20834;p72"/>
            <p:cNvSpPr/>
            <p:nvPr/>
          </p:nvSpPr>
          <p:spPr>
            <a:xfrm>
              <a:off x="4285975" y="3278025"/>
              <a:ext cx="132200" cy="210750"/>
            </a:xfrm>
            <a:custGeom>
              <a:avLst/>
              <a:gdLst/>
              <a:ahLst/>
              <a:cxnLst/>
              <a:rect l="l" t="t" r="r" b="b"/>
              <a:pathLst>
                <a:path w="5288" h="8430" extrusionOk="0">
                  <a:moveTo>
                    <a:pt x="3772" y="1"/>
                  </a:moveTo>
                  <a:lnTo>
                    <a:pt x="1" y="2145"/>
                  </a:lnTo>
                  <a:lnTo>
                    <a:pt x="1110" y="8430"/>
                  </a:lnTo>
                  <a:lnTo>
                    <a:pt x="5288" y="6064"/>
                  </a:lnTo>
                  <a:cubicBezTo>
                    <a:pt x="4955" y="5251"/>
                    <a:pt x="4696" y="4437"/>
                    <a:pt x="4511" y="3587"/>
                  </a:cubicBezTo>
                  <a:lnTo>
                    <a:pt x="3883" y="259"/>
                  </a:lnTo>
                  <a:cubicBezTo>
                    <a:pt x="3846" y="186"/>
                    <a:pt x="3846" y="75"/>
                    <a:pt x="3772" y="1"/>
                  </a:cubicBezTo>
                  <a:close/>
                </a:path>
              </a:pathLst>
            </a:custGeom>
            <a:solidFill>
              <a:srgbClr val="FF8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35" name="Google Shape;20835;p72"/>
            <p:cNvSpPr/>
            <p:nvPr/>
          </p:nvSpPr>
          <p:spPr>
            <a:xfrm>
              <a:off x="4312800" y="3429600"/>
              <a:ext cx="187650" cy="174725"/>
            </a:xfrm>
            <a:custGeom>
              <a:avLst/>
              <a:gdLst/>
              <a:ahLst/>
              <a:cxnLst/>
              <a:rect l="l" t="t" r="r" b="b"/>
              <a:pathLst>
                <a:path w="7506" h="6989" extrusionOk="0">
                  <a:moveTo>
                    <a:pt x="4178" y="1"/>
                  </a:moveTo>
                  <a:lnTo>
                    <a:pt x="0" y="2367"/>
                  </a:lnTo>
                  <a:lnTo>
                    <a:pt x="3438" y="6988"/>
                  </a:lnTo>
                  <a:lnTo>
                    <a:pt x="7505" y="4696"/>
                  </a:lnTo>
                  <a:cubicBezTo>
                    <a:pt x="7468" y="4659"/>
                    <a:pt x="7468" y="4622"/>
                    <a:pt x="7394" y="4548"/>
                  </a:cubicBezTo>
                  <a:lnTo>
                    <a:pt x="5768" y="2515"/>
                  </a:lnTo>
                  <a:cubicBezTo>
                    <a:pt x="5102" y="1739"/>
                    <a:pt x="4621" y="925"/>
                    <a:pt x="4178" y="1"/>
                  </a:cubicBezTo>
                  <a:close/>
                </a:path>
              </a:pathLst>
            </a:custGeom>
            <a:solidFill>
              <a:srgbClr val="FF9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36" name="Google Shape;20836;p72"/>
            <p:cNvSpPr/>
            <p:nvPr/>
          </p:nvSpPr>
          <p:spPr>
            <a:xfrm>
              <a:off x="4400600" y="3547000"/>
              <a:ext cx="131275" cy="134950"/>
            </a:xfrm>
            <a:custGeom>
              <a:avLst/>
              <a:gdLst/>
              <a:ahLst/>
              <a:cxnLst/>
              <a:rect l="l" t="t" r="r" b="b"/>
              <a:pathLst>
                <a:path w="5251" h="5398" extrusionOk="0">
                  <a:moveTo>
                    <a:pt x="4067" y="0"/>
                  </a:moveTo>
                  <a:lnTo>
                    <a:pt x="0" y="2329"/>
                  </a:lnTo>
                  <a:lnTo>
                    <a:pt x="1368" y="5398"/>
                  </a:lnTo>
                  <a:lnTo>
                    <a:pt x="5250" y="3180"/>
                  </a:lnTo>
                  <a:cubicBezTo>
                    <a:pt x="5176" y="2034"/>
                    <a:pt x="4696" y="924"/>
                    <a:pt x="4067" y="0"/>
                  </a:cubicBezTo>
                  <a:close/>
                </a:path>
              </a:pathLst>
            </a:custGeom>
            <a:solidFill>
              <a:srgbClr val="FF8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37" name="Google Shape;20837;p72"/>
            <p:cNvSpPr/>
            <p:nvPr/>
          </p:nvSpPr>
          <p:spPr>
            <a:xfrm>
              <a:off x="4430175" y="3625550"/>
              <a:ext cx="102625" cy="218150"/>
            </a:xfrm>
            <a:custGeom>
              <a:avLst/>
              <a:gdLst/>
              <a:ahLst/>
              <a:cxnLst/>
              <a:rect l="l" t="t" r="r" b="b"/>
              <a:pathLst>
                <a:path w="4105" h="8726" extrusionOk="0">
                  <a:moveTo>
                    <a:pt x="4067" y="1"/>
                  </a:moveTo>
                  <a:lnTo>
                    <a:pt x="185" y="2219"/>
                  </a:lnTo>
                  <a:lnTo>
                    <a:pt x="0" y="8726"/>
                  </a:lnTo>
                  <a:lnTo>
                    <a:pt x="4067" y="6434"/>
                  </a:lnTo>
                  <a:cubicBezTo>
                    <a:pt x="4104" y="6249"/>
                    <a:pt x="4104" y="6101"/>
                    <a:pt x="4104" y="5916"/>
                  </a:cubicBezTo>
                  <a:lnTo>
                    <a:pt x="4104" y="592"/>
                  </a:lnTo>
                  <a:cubicBezTo>
                    <a:pt x="4104" y="407"/>
                    <a:pt x="4067" y="222"/>
                    <a:pt x="4067" y="1"/>
                  </a:cubicBezTo>
                  <a:close/>
                </a:path>
              </a:pathLst>
            </a:custGeom>
            <a:solidFill>
              <a:srgbClr val="FF7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38" name="Google Shape;20838;p72"/>
            <p:cNvSpPr/>
            <p:nvPr/>
          </p:nvSpPr>
          <p:spPr>
            <a:xfrm>
              <a:off x="4423700" y="3786375"/>
              <a:ext cx="107250" cy="78600"/>
            </a:xfrm>
            <a:custGeom>
              <a:avLst/>
              <a:gdLst/>
              <a:ahLst/>
              <a:cxnLst/>
              <a:rect l="l" t="t" r="r" b="b"/>
              <a:pathLst>
                <a:path w="4290" h="3144" extrusionOk="0">
                  <a:moveTo>
                    <a:pt x="4289" y="1"/>
                  </a:moveTo>
                  <a:lnTo>
                    <a:pt x="222" y="2293"/>
                  </a:lnTo>
                  <a:lnTo>
                    <a:pt x="1" y="3143"/>
                  </a:lnTo>
                  <a:lnTo>
                    <a:pt x="3735" y="962"/>
                  </a:lnTo>
                  <a:cubicBezTo>
                    <a:pt x="3772" y="925"/>
                    <a:pt x="3882" y="888"/>
                    <a:pt x="3919" y="777"/>
                  </a:cubicBezTo>
                  <a:cubicBezTo>
                    <a:pt x="4104" y="555"/>
                    <a:pt x="4252" y="259"/>
                    <a:pt x="4289" y="1"/>
                  </a:cubicBezTo>
                  <a:close/>
                </a:path>
              </a:pathLst>
            </a:custGeom>
            <a:solidFill>
              <a:srgbClr val="DB5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39" name="Google Shape;20839;p72"/>
            <p:cNvSpPr/>
            <p:nvPr/>
          </p:nvSpPr>
          <p:spPr>
            <a:xfrm>
              <a:off x="4124250" y="3250975"/>
              <a:ext cx="316125" cy="624150"/>
            </a:xfrm>
            <a:custGeom>
              <a:avLst/>
              <a:gdLst/>
              <a:ahLst/>
              <a:cxnLst/>
              <a:rect l="l" t="t" r="r" b="b"/>
              <a:pathLst>
                <a:path w="12645" h="24966" extrusionOk="0">
                  <a:moveTo>
                    <a:pt x="1405" y="1"/>
                  </a:moveTo>
                  <a:cubicBezTo>
                    <a:pt x="1141" y="1"/>
                    <a:pt x="937" y="167"/>
                    <a:pt x="887" y="417"/>
                  </a:cubicBezTo>
                  <a:lnTo>
                    <a:pt x="222" y="2598"/>
                  </a:lnTo>
                  <a:cubicBezTo>
                    <a:pt x="74" y="3042"/>
                    <a:pt x="0" y="3560"/>
                    <a:pt x="0" y="4040"/>
                  </a:cubicBezTo>
                  <a:lnTo>
                    <a:pt x="0" y="15871"/>
                  </a:lnTo>
                  <a:cubicBezTo>
                    <a:pt x="0" y="17239"/>
                    <a:pt x="739" y="18496"/>
                    <a:pt x="1923" y="19198"/>
                  </a:cubicBezTo>
                  <a:lnTo>
                    <a:pt x="10980" y="24966"/>
                  </a:lnTo>
                  <a:cubicBezTo>
                    <a:pt x="11239" y="24966"/>
                    <a:pt x="12016" y="24633"/>
                    <a:pt x="12237" y="24374"/>
                  </a:cubicBezTo>
                  <a:cubicBezTo>
                    <a:pt x="12533" y="24005"/>
                    <a:pt x="12644" y="23524"/>
                    <a:pt x="12644" y="23080"/>
                  </a:cubicBezTo>
                  <a:lnTo>
                    <a:pt x="12644" y="17756"/>
                  </a:lnTo>
                  <a:cubicBezTo>
                    <a:pt x="12644" y="16315"/>
                    <a:pt x="12163" y="14947"/>
                    <a:pt x="11276" y="13875"/>
                  </a:cubicBezTo>
                  <a:lnTo>
                    <a:pt x="9649" y="11841"/>
                  </a:lnTo>
                  <a:cubicBezTo>
                    <a:pt x="8503" y="10399"/>
                    <a:pt x="7653" y="8662"/>
                    <a:pt x="7357" y="6850"/>
                  </a:cubicBezTo>
                  <a:lnTo>
                    <a:pt x="6692" y="3523"/>
                  </a:lnTo>
                  <a:cubicBezTo>
                    <a:pt x="6618" y="3079"/>
                    <a:pt x="6322" y="2635"/>
                    <a:pt x="5915" y="2414"/>
                  </a:cubicBezTo>
                  <a:lnTo>
                    <a:pt x="1812" y="121"/>
                  </a:lnTo>
                  <a:cubicBezTo>
                    <a:pt x="1669" y="38"/>
                    <a:pt x="1530" y="1"/>
                    <a:pt x="1405" y="1"/>
                  </a:cubicBezTo>
                  <a:close/>
                </a:path>
              </a:pathLst>
            </a:custGeom>
            <a:solidFill>
              <a:srgbClr val="D96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40" name="Google Shape;20840;p72"/>
            <p:cNvSpPr/>
            <p:nvPr/>
          </p:nvSpPr>
          <p:spPr>
            <a:xfrm>
              <a:off x="4107600" y="3369525"/>
              <a:ext cx="317975" cy="505975"/>
            </a:xfrm>
            <a:custGeom>
              <a:avLst/>
              <a:gdLst/>
              <a:ahLst/>
              <a:cxnLst/>
              <a:rect l="l" t="t" r="r" b="b"/>
              <a:pathLst>
                <a:path w="12719" h="20239" extrusionOk="0">
                  <a:moveTo>
                    <a:pt x="1" y="1"/>
                  </a:moveTo>
                  <a:lnTo>
                    <a:pt x="1" y="11462"/>
                  </a:lnTo>
                  <a:cubicBezTo>
                    <a:pt x="1" y="12830"/>
                    <a:pt x="740" y="14087"/>
                    <a:pt x="1960" y="14789"/>
                  </a:cubicBezTo>
                  <a:lnTo>
                    <a:pt x="11351" y="20150"/>
                  </a:lnTo>
                  <a:cubicBezTo>
                    <a:pt x="11447" y="20210"/>
                    <a:pt x="11559" y="20239"/>
                    <a:pt x="11674" y="20239"/>
                  </a:cubicBezTo>
                  <a:cubicBezTo>
                    <a:pt x="11912" y="20239"/>
                    <a:pt x="12162" y="20115"/>
                    <a:pt x="12312" y="19891"/>
                  </a:cubicBezTo>
                  <a:cubicBezTo>
                    <a:pt x="12571" y="19521"/>
                    <a:pt x="12719" y="19078"/>
                    <a:pt x="12719" y="18597"/>
                  </a:cubicBezTo>
                  <a:lnTo>
                    <a:pt x="12719" y="13310"/>
                  </a:lnTo>
                  <a:cubicBezTo>
                    <a:pt x="12645" y="11868"/>
                    <a:pt x="12164" y="10537"/>
                    <a:pt x="11240" y="9391"/>
                  </a:cubicBezTo>
                  <a:lnTo>
                    <a:pt x="9613" y="7395"/>
                  </a:lnTo>
                  <a:cubicBezTo>
                    <a:pt x="8984" y="6582"/>
                    <a:pt x="8467" y="5657"/>
                    <a:pt x="8060" y="473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44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41" name="Google Shape;20841;p72"/>
            <p:cNvSpPr/>
            <p:nvPr/>
          </p:nvSpPr>
          <p:spPr>
            <a:xfrm>
              <a:off x="4138100" y="3435875"/>
              <a:ext cx="219075" cy="369625"/>
            </a:xfrm>
            <a:custGeom>
              <a:avLst/>
              <a:gdLst/>
              <a:ahLst/>
              <a:cxnLst/>
              <a:rect l="l" t="t" r="r" b="b"/>
              <a:pathLst>
                <a:path w="8763" h="14785" extrusionOk="0">
                  <a:moveTo>
                    <a:pt x="784" y="0"/>
                  </a:moveTo>
                  <a:cubicBezTo>
                    <a:pt x="377" y="0"/>
                    <a:pt x="1" y="340"/>
                    <a:pt x="1" y="785"/>
                  </a:cubicBezTo>
                  <a:lnTo>
                    <a:pt x="1" y="8549"/>
                  </a:lnTo>
                  <a:cubicBezTo>
                    <a:pt x="1" y="9658"/>
                    <a:pt x="592" y="10730"/>
                    <a:pt x="1553" y="11285"/>
                  </a:cubicBezTo>
                  <a:lnTo>
                    <a:pt x="7395" y="14612"/>
                  </a:lnTo>
                  <a:cubicBezTo>
                    <a:pt x="7607" y="14729"/>
                    <a:pt x="7811" y="14785"/>
                    <a:pt x="7992" y="14785"/>
                  </a:cubicBezTo>
                  <a:cubicBezTo>
                    <a:pt x="8444" y="14785"/>
                    <a:pt x="8763" y="14442"/>
                    <a:pt x="8763" y="13836"/>
                  </a:cubicBezTo>
                  <a:lnTo>
                    <a:pt x="8763" y="10287"/>
                  </a:lnTo>
                  <a:cubicBezTo>
                    <a:pt x="8763" y="9103"/>
                    <a:pt x="8393" y="8068"/>
                    <a:pt x="7727" y="7218"/>
                  </a:cubicBezTo>
                  <a:lnTo>
                    <a:pt x="6692" y="5924"/>
                  </a:lnTo>
                  <a:cubicBezTo>
                    <a:pt x="6434" y="5591"/>
                    <a:pt x="5990" y="4371"/>
                    <a:pt x="5731" y="3484"/>
                  </a:cubicBezTo>
                  <a:cubicBezTo>
                    <a:pt x="5546" y="2929"/>
                    <a:pt x="5177" y="2412"/>
                    <a:pt x="4659" y="2116"/>
                  </a:cubicBezTo>
                  <a:lnTo>
                    <a:pt x="1184" y="120"/>
                  </a:lnTo>
                  <a:cubicBezTo>
                    <a:pt x="1055" y="37"/>
                    <a:pt x="918" y="0"/>
                    <a:pt x="784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42" name="Google Shape;20842;p72"/>
            <p:cNvSpPr/>
            <p:nvPr/>
          </p:nvSpPr>
          <p:spPr>
            <a:xfrm>
              <a:off x="4147350" y="3436075"/>
              <a:ext cx="209825" cy="368800"/>
            </a:xfrm>
            <a:custGeom>
              <a:avLst/>
              <a:gdLst/>
              <a:ahLst/>
              <a:cxnLst/>
              <a:rect l="l" t="t" r="r" b="b"/>
              <a:pathLst>
                <a:path w="8393" h="14752" extrusionOk="0">
                  <a:moveTo>
                    <a:pt x="407" y="1"/>
                  </a:moveTo>
                  <a:cubicBezTo>
                    <a:pt x="268" y="1"/>
                    <a:pt x="130" y="38"/>
                    <a:pt x="0" y="112"/>
                  </a:cubicBezTo>
                  <a:cubicBezTo>
                    <a:pt x="148" y="112"/>
                    <a:pt x="296" y="112"/>
                    <a:pt x="444" y="186"/>
                  </a:cubicBezTo>
                  <a:lnTo>
                    <a:pt x="3919" y="2219"/>
                  </a:lnTo>
                  <a:cubicBezTo>
                    <a:pt x="4437" y="2552"/>
                    <a:pt x="4807" y="2995"/>
                    <a:pt x="4991" y="3550"/>
                  </a:cubicBezTo>
                  <a:cubicBezTo>
                    <a:pt x="5250" y="4437"/>
                    <a:pt x="5694" y="5694"/>
                    <a:pt x="5953" y="5990"/>
                  </a:cubicBezTo>
                  <a:lnTo>
                    <a:pt x="6988" y="7284"/>
                  </a:lnTo>
                  <a:cubicBezTo>
                    <a:pt x="7653" y="8134"/>
                    <a:pt x="8023" y="9206"/>
                    <a:pt x="8023" y="10316"/>
                  </a:cubicBezTo>
                  <a:lnTo>
                    <a:pt x="8023" y="13865"/>
                  </a:lnTo>
                  <a:cubicBezTo>
                    <a:pt x="8023" y="14271"/>
                    <a:pt x="7912" y="14567"/>
                    <a:pt x="7653" y="14752"/>
                  </a:cubicBezTo>
                  <a:cubicBezTo>
                    <a:pt x="8060" y="14678"/>
                    <a:pt x="8356" y="14382"/>
                    <a:pt x="8356" y="13754"/>
                  </a:cubicBezTo>
                  <a:lnTo>
                    <a:pt x="8356" y="10205"/>
                  </a:lnTo>
                  <a:cubicBezTo>
                    <a:pt x="8393" y="9095"/>
                    <a:pt x="8023" y="8060"/>
                    <a:pt x="7357" y="7210"/>
                  </a:cubicBezTo>
                  <a:lnTo>
                    <a:pt x="6322" y="5916"/>
                  </a:lnTo>
                  <a:cubicBezTo>
                    <a:pt x="6064" y="5583"/>
                    <a:pt x="5620" y="4363"/>
                    <a:pt x="5361" y="3476"/>
                  </a:cubicBezTo>
                  <a:cubicBezTo>
                    <a:pt x="5176" y="2921"/>
                    <a:pt x="4807" y="2404"/>
                    <a:pt x="4289" y="2108"/>
                  </a:cubicBezTo>
                  <a:lnTo>
                    <a:pt x="814" y="112"/>
                  </a:lnTo>
                  <a:cubicBezTo>
                    <a:pt x="684" y="38"/>
                    <a:pt x="546" y="1"/>
                    <a:pt x="407" y="1"/>
                  </a:cubicBezTo>
                  <a:close/>
                </a:path>
              </a:pathLst>
            </a:custGeom>
            <a:solidFill>
              <a:srgbClr val="B37D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43" name="Google Shape;20843;p72"/>
            <p:cNvSpPr/>
            <p:nvPr/>
          </p:nvSpPr>
          <p:spPr>
            <a:xfrm>
              <a:off x="4128850" y="3438850"/>
              <a:ext cx="209850" cy="369400"/>
            </a:xfrm>
            <a:custGeom>
              <a:avLst/>
              <a:gdLst/>
              <a:ahLst/>
              <a:cxnLst/>
              <a:rect l="l" t="t" r="r" b="b"/>
              <a:pathLst>
                <a:path w="8394" h="14776" extrusionOk="0">
                  <a:moveTo>
                    <a:pt x="740" y="1"/>
                  </a:moveTo>
                  <a:cubicBezTo>
                    <a:pt x="371" y="38"/>
                    <a:pt x="1" y="370"/>
                    <a:pt x="1" y="777"/>
                  </a:cubicBezTo>
                  <a:lnTo>
                    <a:pt x="1" y="8541"/>
                  </a:lnTo>
                  <a:cubicBezTo>
                    <a:pt x="1" y="9650"/>
                    <a:pt x="592" y="10722"/>
                    <a:pt x="1554" y="11277"/>
                  </a:cubicBezTo>
                  <a:lnTo>
                    <a:pt x="7395" y="14604"/>
                  </a:lnTo>
                  <a:cubicBezTo>
                    <a:pt x="7608" y="14720"/>
                    <a:pt x="7800" y="14775"/>
                    <a:pt x="7972" y="14775"/>
                  </a:cubicBezTo>
                  <a:cubicBezTo>
                    <a:pt x="8129" y="14775"/>
                    <a:pt x="8270" y="14729"/>
                    <a:pt x="8393" y="14641"/>
                  </a:cubicBezTo>
                  <a:cubicBezTo>
                    <a:pt x="8208" y="14641"/>
                    <a:pt x="7987" y="14604"/>
                    <a:pt x="7765" y="14456"/>
                  </a:cubicBezTo>
                  <a:lnTo>
                    <a:pt x="1923" y="11129"/>
                  </a:lnTo>
                  <a:cubicBezTo>
                    <a:pt x="962" y="10574"/>
                    <a:pt x="371" y="9539"/>
                    <a:pt x="371" y="8393"/>
                  </a:cubicBezTo>
                  <a:lnTo>
                    <a:pt x="371" y="629"/>
                  </a:lnTo>
                  <a:cubicBezTo>
                    <a:pt x="371" y="370"/>
                    <a:pt x="518" y="75"/>
                    <a:pt x="740" y="1"/>
                  </a:cubicBezTo>
                  <a:close/>
                </a:path>
              </a:pathLst>
            </a:custGeom>
            <a:solidFill>
              <a:srgbClr val="E0D2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44" name="Google Shape;20844;p72"/>
            <p:cNvSpPr/>
            <p:nvPr/>
          </p:nvSpPr>
          <p:spPr>
            <a:xfrm>
              <a:off x="4107600" y="3252150"/>
              <a:ext cx="201525" cy="235725"/>
            </a:xfrm>
            <a:custGeom>
              <a:avLst/>
              <a:gdLst/>
              <a:ahLst/>
              <a:cxnLst/>
              <a:rect l="l" t="t" r="r" b="b"/>
              <a:pathLst>
                <a:path w="8061" h="9429" extrusionOk="0">
                  <a:moveTo>
                    <a:pt x="2135" y="0"/>
                  </a:moveTo>
                  <a:cubicBezTo>
                    <a:pt x="1891" y="0"/>
                    <a:pt x="1644" y="156"/>
                    <a:pt x="1590" y="370"/>
                  </a:cubicBezTo>
                  <a:cubicBezTo>
                    <a:pt x="1590" y="370"/>
                    <a:pt x="1" y="3808"/>
                    <a:pt x="1" y="4326"/>
                  </a:cubicBezTo>
                  <a:lnTo>
                    <a:pt x="1" y="4696"/>
                  </a:lnTo>
                  <a:lnTo>
                    <a:pt x="8060" y="9428"/>
                  </a:lnTo>
                  <a:cubicBezTo>
                    <a:pt x="7727" y="8689"/>
                    <a:pt x="7321" y="3476"/>
                    <a:pt x="7321" y="3476"/>
                  </a:cubicBezTo>
                  <a:cubicBezTo>
                    <a:pt x="7210" y="3032"/>
                    <a:pt x="6951" y="2588"/>
                    <a:pt x="6507" y="2367"/>
                  </a:cubicBezTo>
                  <a:lnTo>
                    <a:pt x="2404" y="74"/>
                  </a:lnTo>
                  <a:cubicBezTo>
                    <a:pt x="2322" y="23"/>
                    <a:pt x="2229" y="0"/>
                    <a:pt x="2135" y="0"/>
                  </a:cubicBezTo>
                  <a:close/>
                </a:path>
              </a:pathLst>
            </a:custGeom>
            <a:solidFill>
              <a:srgbClr val="CC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45" name="Google Shape;20845;p72"/>
            <p:cNvSpPr/>
            <p:nvPr/>
          </p:nvSpPr>
          <p:spPr>
            <a:xfrm>
              <a:off x="4170450" y="3476750"/>
              <a:ext cx="60100" cy="110275"/>
            </a:xfrm>
            <a:custGeom>
              <a:avLst/>
              <a:gdLst/>
              <a:ahLst/>
              <a:cxnLst/>
              <a:rect l="l" t="t" r="r" b="b"/>
              <a:pathLst>
                <a:path w="2404" h="4411" extrusionOk="0">
                  <a:moveTo>
                    <a:pt x="962" y="0"/>
                  </a:moveTo>
                  <a:cubicBezTo>
                    <a:pt x="962" y="0"/>
                    <a:pt x="1" y="1368"/>
                    <a:pt x="1" y="2182"/>
                  </a:cubicBezTo>
                  <a:cubicBezTo>
                    <a:pt x="1" y="2921"/>
                    <a:pt x="555" y="3882"/>
                    <a:pt x="1184" y="4252"/>
                  </a:cubicBezTo>
                  <a:cubicBezTo>
                    <a:pt x="1387" y="4359"/>
                    <a:pt x="1575" y="4410"/>
                    <a:pt x="1739" y="4410"/>
                  </a:cubicBezTo>
                  <a:cubicBezTo>
                    <a:pt x="2142" y="4410"/>
                    <a:pt x="2404" y="4101"/>
                    <a:pt x="2404" y="3550"/>
                  </a:cubicBezTo>
                  <a:cubicBezTo>
                    <a:pt x="2404" y="2810"/>
                    <a:pt x="962" y="0"/>
                    <a:pt x="962" y="0"/>
                  </a:cubicBez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46" name="Google Shape;20846;p72"/>
            <p:cNvSpPr/>
            <p:nvPr/>
          </p:nvSpPr>
          <p:spPr>
            <a:xfrm>
              <a:off x="4179700" y="3483225"/>
              <a:ext cx="48075" cy="88250"/>
            </a:xfrm>
            <a:custGeom>
              <a:avLst/>
              <a:gdLst/>
              <a:ahLst/>
              <a:cxnLst/>
              <a:rect l="l" t="t" r="r" b="b"/>
              <a:pathLst>
                <a:path w="1923" h="3530" extrusionOk="0">
                  <a:moveTo>
                    <a:pt x="814" y="0"/>
                  </a:moveTo>
                  <a:cubicBezTo>
                    <a:pt x="814" y="0"/>
                    <a:pt x="0" y="1220"/>
                    <a:pt x="0" y="1849"/>
                  </a:cubicBezTo>
                  <a:cubicBezTo>
                    <a:pt x="0" y="2514"/>
                    <a:pt x="259" y="3069"/>
                    <a:pt x="851" y="3401"/>
                  </a:cubicBezTo>
                  <a:cubicBezTo>
                    <a:pt x="1032" y="3487"/>
                    <a:pt x="1198" y="3529"/>
                    <a:pt x="1343" y="3529"/>
                  </a:cubicBezTo>
                  <a:cubicBezTo>
                    <a:pt x="1698" y="3529"/>
                    <a:pt x="1923" y="3273"/>
                    <a:pt x="1923" y="2773"/>
                  </a:cubicBezTo>
                  <a:cubicBezTo>
                    <a:pt x="1923" y="2144"/>
                    <a:pt x="814" y="0"/>
                    <a:pt x="814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47" name="Google Shape;20847;p72"/>
            <p:cNvSpPr/>
            <p:nvPr/>
          </p:nvSpPr>
          <p:spPr>
            <a:xfrm>
              <a:off x="4197250" y="3518250"/>
              <a:ext cx="20375" cy="34600"/>
            </a:xfrm>
            <a:custGeom>
              <a:avLst/>
              <a:gdLst/>
              <a:ahLst/>
              <a:cxnLst/>
              <a:rect l="l" t="t" r="r" b="b"/>
              <a:pathLst>
                <a:path w="815" h="1384" extrusionOk="0">
                  <a:moveTo>
                    <a:pt x="209" y="1"/>
                  </a:moveTo>
                  <a:cubicBezTo>
                    <a:pt x="200" y="1"/>
                    <a:pt x="193" y="2"/>
                    <a:pt x="186" y="4"/>
                  </a:cubicBezTo>
                  <a:cubicBezTo>
                    <a:pt x="1" y="4"/>
                    <a:pt x="1" y="374"/>
                    <a:pt x="112" y="780"/>
                  </a:cubicBezTo>
                  <a:cubicBezTo>
                    <a:pt x="244" y="1112"/>
                    <a:pt x="436" y="1383"/>
                    <a:pt x="581" y="1383"/>
                  </a:cubicBezTo>
                  <a:cubicBezTo>
                    <a:pt x="598" y="1383"/>
                    <a:pt x="614" y="1380"/>
                    <a:pt x="629" y="1372"/>
                  </a:cubicBezTo>
                  <a:cubicBezTo>
                    <a:pt x="777" y="1335"/>
                    <a:pt x="814" y="965"/>
                    <a:pt x="666" y="596"/>
                  </a:cubicBezTo>
                  <a:cubicBezTo>
                    <a:pt x="562" y="249"/>
                    <a:pt x="329" y="1"/>
                    <a:pt x="209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48" name="Google Shape;20848;p72"/>
            <p:cNvSpPr/>
            <p:nvPr/>
          </p:nvSpPr>
          <p:spPr>
            <a:xfrm>
              <a:off x="4170450" y="3597800"/>
              <a:ext cx="55475" cy="111375"/>
            </a:xfrm>
            <a:custGeom>
              <a:avLst/>
              <a:gdLst/>
              <a:ahLst/>
              <a:cxnLst/>
              <a:rect l="l" t="t" r="r" b="b"/>
              <a:pathLst>
                <a:path w="2219" h="4455" extrusionOk="0">
                  <a:moveTo>
                    <a:pt x="983" y="742"/>
                  </a:moveTo>
                  <a:cubicBezTo>
                    <a:pt x="1033" y="742"/>
                    <a:pt x="1088" y="755"/>
                    <a:pt x="1147" y="778"/>
                  </a:cubicBezTo>
                  <a:cubicBezTo>
                    <a:pt x="1479" y="963"/>
                    <a:pt x="1664" y="1591"/>
                    <a:pt x="1664" y="2516"/>
                  </a:cubicBezTo>
                  <a:cubicBezTo>
                    <a:pt x="1664" y="3277"/>
                    <a:pt x="1539" y="3637"/>
                    <a:pt x="1288" y="3637"/>
                  </a:cubicBezTo>
                  <a:cubicBezTo>
                    <a:pt x="1234" y="3637"/>
                    <a:pt x="1175" y="3620"/>
                    <a:pt x="1110" y="3588"/>
                  </a:cubicBezTo>
                  <a:cubicBezTo>
                    <a:pt x="925" y="3514"/>
                    <a:pt x="777" y="3292"/>
                    <a:pt x="703" y="2996"/>
                  </a:cubicBezTo>
                  <a:cubicBezTo>
                    <a:pt x="592" y="2737"/>
                    <a:pt x="555" y="2368"/>
                    <a:pt x="555" y="1887"/>
                  </a:cubicBezTo>
                  <a:cubicBezTo>
                    <a:pt x="555" y="1443"/>
                    <a:pt x="592" y="1111"/>
                    <a:pt x="740" y="926"/>
                  </a:cubicBezTo>
                  <a:cubicBezTo>
                    <a:pt x="791" y="799"/>
                    <a:pt x="876" y="742"/>
                    <a:pt x="983" y="742"/>
                  </a:cubicBezTo>
                  <a:close/>
                  <a:moveTo>
                    <a:pt x="651" y="0"/>
                  </a:moveTo>
                  <a:cubicBezTo>
                    <a:pt x="492" y="0"/>
                    <a:pt x="359" y="66"/>
                    <a:pt x="259" y="186"/>
                  </a:cubicBezTo>
                  <a:cubicBezTo>
                    <a:pt x="75" y="482"/>
                    <a:pt x="1" y="926"/>
                    <a:pt x="1" y="1591"/>
                  </a:cubicBezTo>
                  <a:cubicBezTo>
                    <a:pt x="1" y="2220"/>
                    <a:pt x="75" y="2811"/>
                    <a:pt x="259" y="3292"/>
                  </a:cubicBezTo>
                  <a:cubicBezTo>
                    <a:pt x="444" y="3736"/>
                    <a:pt x="740" y="4068"/>
                    <a:pt x="1110" y="4290"/>
                  </a:cubicBezTo>
                  <a:cubicBezTo>
                    <a:pt x="1274" y="4405"/>
                    <a:pt x="1416" y="4454"/>
                    <a:pt x="1539" y="4454"/>
                  </a:cubicBezTo>
                  <a:cubicBezTo>
                    <a:pt x="1694" y="4454"/>
                    <a:pt x="1820" y="4377"/>
                    <a:pt x="1923" y="4253"/>
                  </a:cubicBezTo>
                  <a:cubicBezTo>
                    <a:pt x="2108" y="3957"/>
                    <a:pt x="2219" y="3514"/>
                    <a:pt x="2219" y="2885"/>
                  </a:cubicBezTo>
                  <a:cubicBezTo>
                    <a:pt x="2219" y="2183"/>
                    <a:pt x="2108" y="1628"/>
                    <a:pt x="1923" y="1148"/>
                  </a:cubicBezTo>
                  <a:cubicBezTo>
                    <a:pt x="1738" y="704"/>
                    <a:pt x="1479" y="371"/>
                    <a:pt x="1110" y="149"/>
                  </a:cubicBezTo>
                  <a:cubicBezTo>
                    <a:pt x="940" y="48"/>
                    <a:pt x="786" y="0"/>
                    <a:pt x="651" y="0"/>
                  </a:cubicBez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49" name="Google Shape;20849;p72"/>
            <p:cNvSpPr/>
            <p:nvPr/>
          </p:nvSpPr>
          <p:spPr>
            <a:xfrm>
              <a:off x="4239775" y="3626475"/>
              <a:ext cx="13875" cy="109100"/>
            </a:xfrm>
            <a:custGeom>
              <a:avLst/>
              <a:gdLst/>
              <a:ahLst/>
              <a:cxnLst/>
              <a:rect l="l" t="t" r="r" b="b"/>
              <a:pathLst>
                <a:path w="555" h="4364" extrusionOk="0">
                  <a:moveTo>
                    <a:pt x="0" y="1"/>
                  </a:moveTo>
                  <a:lnTo>
                    <a:pt x="0" y="4030"/>
                  </a:lnTo>
                  <a:lnTo>
                    <a:pt x="555" y="4363"/>
                  </a:lnTo>
                  <a:lnTo>
                    <a:pt x="555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50" name="Google Shape;20850;p72"/>
            <p:cNvSpPr/>
            <p:nvPr/>
          </p:nvSpPr>
          <p:spPr>
            <a:xfrm>
              <a:off x="4271200" y="3644975"/>
              <a:ext cx="35150" cy="120175"/>
            </a:xfrm>
            <a:custGeom>
              <a:avLst/>
              <a:gdLst/>
              <a:ahLst/>
              <a:cxnLst/>
              <a:rect l="l" t="t" r="r" b="b"/>
              <a:pathLst>
                <a:path w="1406" h="4807" extrusionOk="0">
                  <a:moveTo>
                    <a:pt x="0" y="0"/>
                  </a:moveTo>
                  <a:lnTo>
                    <a:pt x="0" y="4030"/>
                  </a:lnTo>
                  <a:lnTo>
                    <a:pt x="1405" y="4806"/>
                  </a:lnTo>
                  <a:lnTo>
                    <a:pt x="1405" y="4178"/>
                  </a:lnTo>
                  <a:lnTo>
                    <a:pt x="592" y="3697"/>
                  </a:lnTo>
                  <a:lnTo>
                    <a:pt x="592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51" name="Google Shape;20851;p72"/>
            <p:cNvSpPr/>
            <p:nvPr/>
          </p:nvSpPr>
          <p:spPr>
            <a:xfrm>
              <a:off x="4400600" y="3361225"/>
              <a:ext cx="108150" cy="122025"/>
            </a:xfrm>
            <a:custGeom>
              <a:avLst/>
              <a:gdLst/>
              <a:ahLst/>
              <a:cxnLst/>
              <a:rect l="l" t="t" r="r" b="b"/>
              <a:pathLst>
                <a:path w="4326" h="4881" extrusionOk="0">
                  <a:moveTo>
                    <a:pt x="2440" y="0"/>
                  </a:moveTo>
                  <a:lnTo>
                    <a:pt x="0" y="1368"/>
                  </a:lnTo>
                  <a:lnTo>
                    <a:pt x="1516" y="4880"/>
                  </a:lnTo>
                  <a:lnTo>
                    <a:pt x="4326" y="3143"/>
                  </a:lnTo>
                  <a:lnTo>
                    <a:pt x="2440" y="0"/>
                  </a:lnTo>
                  <a:close/>
                </a:path>
              </a:pathLst>
            </a:custGeom>
            <a:solidFill>
              <a:srgbClr val="FF9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52" name="Google Shape;20852;p72"/>
            <p:cNvSpPr/>
            <p:nvPr/>
          </p:nvSpPr>
          <p:spPr>
            <a:xfrm>
              <a:off x="4300775" y="3289125"/>
              <a:ext cx="160850" cy="106300"/>
            </a:xfrm>
            <a:custGeom>
              <a:avLst/>
              <a:gdLst/>
              <a:ahLst/>
              <a:cxnLst/>
              <a:rect l="l" t="t" r="r" b="b"/>
              <a:pathLst>
                <a:path w="6434" h="4252" extrusionOk="0">
                  <a:moveTo>
                    <a:pt x="2514" y="0"/>
                  </a:moveTo>
                  <a:lnTo>
                    <a:pt x="0" y="1442"/>
                  </a:lnTo>
                  <a:lnTo>
                    <a:pt x="3993" y="4252"/>
                  </a:lnTo>
                  <a:lnTo>
                    <a:pt x="6433" y="2884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FFA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53" name="Google Shape;20853;p72"/>
            <p:cNvSpPr/>
            <p:nvPr/>
          </p:nvSpPr>
          <p:spPr>
            <a:xfrm>
              <a:off x="4438500" y="3439775"/>
              <a:ext cx="74875" cy="186725"/>
            </a:xfrm>
            <a:custGeom>
              <a:avLst/>
              <a:gdLst/>
              <a:ahLst/>
              <a:cxnLst/>
              <a:rect l="l" t="t" r="r" b="b"/>
              <a:pathLst>
                <a:path w="2995" h="7469" extrusionOk="0">
                  <a:moveTo>
                    <a:pt x="2810" y="1"/>
                  </a:moveTo>
                  <a:lnTo>
                    <a:pt x="0" y="1738"/>
                  </a:lnTo>
                  <a:lnTo>
                    <a:pt x="0" y="7469"/>
                  </a:lnTo>
                  <a:lnTo>
                    <a:pt x="2995" y="5731"/>
                  </a:lnTo>
                  <a:lnTo>
                    <a:pt x="2810" y="1"/>
                  </a:lnTo>
                  <a:close/>
                </a:path>
              </a:pathLst>
            </a:custGeom>
            <a:solidFill>
              <a:srgbClr val="FF7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54" name="Google Shape;20854;p72"/>
            <p:cNvSpPr/>
            <p:nvPr/>
          </p:nvSpPr>
          <p:spPr>
            <a:xfrm>
              <a:off x="4300775" y="3325175"/>
              <a:ext cx="137750" cy="301325"/>
            </a:xfrm>
            <a:custGeom>
              <a:avLst/>
              <a:gdLst/>
              <a:ahLst/>
              <a:cxnLst/>
              <a:rect l="l" t="t" r="r" b="b"/>
              <a:pathLst>
                <a:path w="5510" h="12053" extrusionOk="0">
                  <a:moveTo>
                    <a:pt x="0" y="0"/>
                  </a:moveTo>
                  <a:lnTo>
                    <a:pt x="925" y="2551"/>
                  </a:lnTo>
                  <a:lnTo>
                    <a:pt x="2736" y="3882"/>
                  </a:lnTo>
                  <a:lnTo>
                    <a:pt x="3919" y="6840"/>
                  </a:lnTo>
                  <a:lnTo>
                    <a:pt x="3993" y="10093"/>
                  </a:lnTo>
                  <a:lnTo>
                    <a:pt x="5509" y="12053"/>
                  </a:lnTo>
                  <a:lnTo>
                    <a:pt x="5509" y="6322"/>
                  </a:lnTo>
                  <a:lnTo>
                    <a:pt x="3993" y="28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4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55" name="Google Shape;20855;p72"/>
            <p:cNvSpPr/>
            <p:nvPr/>
          </p:nvSpPr>
          <p:spPr>
            <a:xfrm>
              <a:off x="4177850" y="3202250"/>
              <a:ext cx="123875" cy="65625"/>
            </a:xfrm>
            <a:custGeom>
              <a:avLst/>
              <a:gdLst/>
              <a:ahLst/>
              <a:cxnLst/>
              <a:rect l="l" t="t" r="r" b="b"/>
              <a:pathLst>
                <a:path w="4955" h="2625" extrusionOk="0">
                  <a:moveTo>
                    <a:pt x="2366" y="0"/>
                  </a:moveTo>
                  <a:lnTo>
                    <a:pt x="0" y="1405"/>
                  </a:lnTo>
                  <a:lnTo>
                    <a:pt x="481" y="1627"/>
                  </a:lnTo>
                  <a:lnTo>
                    <a:pt x="2219" y="2625"/>
                  </a:lnTo>
                  <a:lnTo>
                    <a:pt x="2293" y="2625"/>
                  </a:lnTo>
                  <a:lnTo>
                    <a:pt x="4954" y="1442"/>
                  </a:lnTo>
                  <a:lnTo>
                    <a:pt x="2884" y="296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D466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56" name="Google Shape;20856;p72"/>
            <p:cNvSpPr/>
            <p:nvPr/>
          </p:nvSpPr>
          <p:spPr>
            <a:xfrm>
              <a:off x="4179700" y="3204100"/>
              <a:ext cx="70275" cy="40675"/>
            </a:xfrm>
            <a:custGeom>
              <a:avLst/>
              <a:gdLst/>
              <a:ahLst/>
              <a:cxnLst/>
              <a:rect l="l" t="t" r="r" b="b"/>
              <a:pathLst>
                <a:path w="2811" h="1627" extrusionOk="0">
                  <a:moveTo>
                    <a:pt x="2366" y="0"/>
                  </a:moveTo>
                  <a:lnTo>
                    <a:pt x="0" y="1331"/>
                  </a:lnTo>
                  <a:lnTo>
                    <a:pt x="407" y="1627"/>
                  </a:lnTo>
                  <a:lnTo>
                    <a:pt x="2810" y="25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C2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57" name="Google Shape;20857;p72"/>
            <p:cNvSpPr/>
            <p:nvPr/>
          </p:nvSpPr>
          <p:spPr>
            <a:xfrm>
              <a:off x="4222200" y="3237350"/>
              <a:ext cx="91550" cy="41625"/>
            </a:xfrm>
            <a:custGeom>
              <a:avLst/>
              <a:gdLst/>
              <a:ahLst/>
              <a:cxnLst/>
              <a:rect l="l" t="t" r="r" b="b"/>
              <a:pathLst>
                <a:path w="3662" h="1665" extrusionOk="0">
                  <a:moveTo>
                    <a:pt x="3106" y="1295"/>
                  </a:moveTo>
                  <a:cubicBezTo>
                    <a:pt x="2626" y="1591"/>
                    <a:pt x="1997" y="1665"/>
                    <a:pt x="1406" y="1591"/>
                  </a:cubicBezTo>
                  <a:cubicBezTo>
                    <a:pt x="1110" y="1517"/>
                    <a:pt x="777" y="1443"/>
                    <a:pt x="556" y="1295"/>
                  </a:cubicBezTo>
                  <a:cubicBezTo>
                    <a:pt x="186" y="1073"/>
                    <a:pt x="1" y="777"/>
                    <a:pt x="38" y="445"/>
                  </a:cubicBezTo>
                  <a:lnTo>
                    <a:pt x="38" y="445"/>
                  </a:lnTo>
                  <a:lnTo>
                    <a:pt x="38" y="1"/>
                  </a:lnTo>
                  <a:lnTo>
                    <a:pt x="3661" y="1"/>
                  </a:lnTo>
                  <a:lnTo>
                    <a:pt x="3661" y="445"/>
                  </a:lnTo>
                  <a:cubicBezTo>
                    <a:pt x="3661" y="777"/>
                    <a:pt x="3476" y="1073"/>
                    <a:pt x="3106" y="1295"/>
                  </a:cubicBezTo>
                  <a:close/>
                </a:path>
              </a:pathLst>
            </a:custGeom>
            <a:solidFill>
              <a:srgbClr val="E75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58" name="Google Shape;20858;p72"/>
            <p:cNvSpPr/>
            <p:nvPr/>
          </p:nvSpPr>
          <p:spPr>
            <a:xfrm>
              <a:off x="4217600" y="3211250"/>
              <a:ext cx="99825" cy="52250"/>
            </a:xfrm>
            <a:custGeom>
              <a:avLst/>
              <a:gdLst/>
              <a:ahLst/>
              <a:cxnLst/>
              <a:rect l="l" t="t" r="r" b="b"/>
              <a:pathLst>
                <a:path w="3993" h="2090" extrusionOk="0">
                  <a:moveTo>
                    <a:pt x="1978" y="1"/>
                  </a:moveTo>
                  <a:cubicBezTo>
                    <a:pt x="1516" y="1"/>
                    <a:pt x="1054" y="102"/>
                    <a:pt x="703" y="306"/>
                  </a:cubicBezTo>
                  <a:cubicBezTo>
                    <a:pt x="0" y="712"/>
                    <a:pt x="0" y="1378"/>
                    <a:pt x="703" y="1784"/>
                  </a:cubicBezTo>
                  <a:cubicBezTo>
                    <a:pt x="1054" y="1988"/>
                    <a:pt x="1516" y="2089"/>
                    <a:pt x="1978" y="2089"/>
                  </a:cubicBezTo>
                  <a:cubicBezTo>
                    <a:pt x="2440" y="2089"/>
                    <a:pt x="2902" y="1988"/>
                    <a:pt x="3254" y="1784"/>
                  </a:cubicBezTo>
                  <a:cubicBezTo>
                    <a:pt x="3993" y="1378"/>
                    <a:pt x="3919" y="712"/>
                    <a:pt x="3254" y="306"/>
                  </a:cubicBezTo>
                  <a:cubicBezTo>
                    <a:pt x="2902" y="102"/>
                    <a:pt x="2440" y="1"/>
                    <a:pt x="1978" y="1"/>
                  </a:cubicBezTo>
                  <a:close/>
                </a:path>
              </a:pathLst>
            </a:custGeom>
            <a:solidFill>
              <a:srgbClr val="FF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59" name="Google Shape;20859;p72"/>
            <p:cNvSpPr/>
            <p:nvPr/>
          </p:nvSpPr>
          <p:spPr>
            <a:xfrm>
              <a:off x="4227750" y="3198550"/>
              <a:ext cx="77675" cy="58250"/>
            </a:xfrm>
            <a:custGeom>
              <a:avLst/>
              <a:gdLst/>
              <a:ahLst/>
              <a:cxnLst/>
              <a:rect l="l" t="t" r="r" b="b"/>
              <a:pathLst>
                <a:path w="3107" h="2330" extrusionOk="0">
                  <a:moveTo>
                    <a:pt x="2663" y="2034"/>
                  </a:moveTo>
                  <a:cubicBezTo>
                    <a:pt x="2219" y="2255"/>
                    <a:pt x="1664" y="2329"/>
                    <a:pt x="1184" y="2255"/>
                  </a:cubicBezTo>
                  <a:cubicBezTo>
                    <a:pt x="925" y="2218"/>
                    <a:pt x="666" y="2108"/>
                    <a:pt x="481" y="2034"/>
                  </a:cubicBezTo>
                  <a:cubicBezTo>
                    <a:pt x="149" y="1849"/>
                    <a:pt x="1" y="1553"/>
                    <a:pt x="1" y="1331"/>
                  </a:cubicBezTo>
                  <a:lnTo>
                    <a:pt x="1" y="1331"/>
                  </a:lnTo>
                  <a:lnTo>
                    <a:pt x="1" y="0"/>
                  </a:lnTo>
                  <a:lnTo>
                    <a:pt x="3032" y="0"/>
                  </a:lnTo>
                  <a:lnTo>
                    <a:pt x="3032" y="1331"/>
                  </a:lnTo>
                  <a:cubicBezTo>
                    <a:pt x="3106" y="1553"/>
                    <a:pt x="2958" y="1849"/>
                    <a:pt x="2663" y="2034"/>
                  </a:cubicBezTo>
                  <a:close/>
                </a:path>
              </a:pathLst>
            </a:custGeom>
            <a:solidFill>
              <a:srgbClr val="D221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60" name="Google Shape;20860;p72"/>
            <p:cNvSpPr/>
            <p:nvPr/>
          </p:nvSpPr>
          <p:spPr>
            <a:xfrm>
              <a:off x="4225900" y="3175675"/>
              <a:ext cx="82300" cy="43925"/>
            </a:xfrm>
            <a:custGeom>
              <a:avLst/>
              <a:gdLst/>
              <a:ahLst/>
              <a:cxnLst/>
              <a:rect l="l" t="t" r="r" b="b"/>
              <a:pathLst>
                <a:path w="3292" h="1757" extrusionOk="0">
                  <a:moveTo>
                    <a:pt x="1623" y="0"/>
                  </a:moveTo>
                  <a:cubicBezTo>
                    <a:pt x="1239" y="0"/>
                    <a:pt x="851" y="83"/>
                    <a:pt x="555" y="250"/>
                  </a:cubicBezTo>
                  <a:cubicBezTo>
                    <a:pt x="1" y="582"/>
                    <a:pt x="1" y="1137"/>
                    <a:pt x="555" y="1507"/>
                  </a:cubicBezTo>
                  <a:cubicBezTo>
                    <a:pt x="833" y="1673"/>
                    <a:pt x="1212" y="1756"/>
                    <a:pt x="1595" y="1756"/>
                  </a:cubicBezTo>
                  <a:cubicBezTo>
                    <a:pt x="1979" y="1756"/>
                    <a:pt x="2367" y="1673"/>
                    <a:pt x="2663" y="1507"/>
                  </a:cubicBezTo>
                  <a:cubicBezTo>
                    <a:pt x="3291" y="1174"/>
                    <a:pt x="3291" y="582"/>
                    <a:pt x="2663" y="250"/>
                  </a:cubicBezTo>
                  <a:cubicBezTo>
                    <a:pt x="2385" y="83"/>
                    <a:pt x="2006" y="0"/>
                    <a:pt x="1623" y="0"/>
                  </a:cubicBezTo>
                  <a:close/>
                </a:path>
              </a:pathLst>
            </a:custGeom>
            <a:solidFill>
              <a:srgbClr val="FF4F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61" name="Google Shape;20861;p72"/>
            <p:cNvSpPr/>
            <p:nvPr/>
          </p:nvSpPr>
          <p:spPr>
            <a:xfrm>
              <a:off x="4233300" y="3180050"/>
              <a:ext cx="67500" cy="36075"/>
            </a:xfrm>
            <a:custGeom>
              <a:avLst/>
              <a:gdLst/>
              <a:ahLst/>
              <a:cxnLst/>
              <a:rect l="l" t="t" r="r" b="b"/>
              <a:pathLst>
                <a:path w="2700" h="1443" extrusionOk="0">
                  <a:moveTo>
                    <a:pt x="1332" y="1"/>
                  </a:moveTo>
                  <a:cubicBezTo>
                    <a:pt x="1017" y="1"/>
                    <a:pt x="703" y="75"/>
                    <a:pt x="481" y="223"/>
                  </a:cubicBezTo>
                  <a:cubicBezTo>
                    <a:pt x="1" y="481"/>
                    <a:pt x="1" y="925"/>
                    <a:pt x="481" y="1221"/>
                  </a:cubicBezTo>
                  <a:cubicBezTo>
                    <a:pt x="703" y="1369"/>
                    <a:pt x="1017" y="1443"/>
                    <a:pt x="1332" y="1443"/>
                  </a:cubicBezTo>
                  <a:cubicBezTo>
                    <a:pt x="1646" y="1443"/>
                    <a:pt x="1960" y="1369"/>
                    <a:pt x="2182" y="1221"/>
                  </a:cubicBezTo>
                  <a:cubicBezTo>
                    <a:pt x="2699" y="962"/>
                    <a:pt x="2662" y="481"/>
                    <a:pt x="2182" y="223"/>
                  </a:cubicBezTo>
                  <a:cubicBezTo>
                    <a:pt x="1960" y="75"/>
                    <a:pt x="1646" y="1"/>
                    <a:pt x="1332" y="1"/>
                  </a:cubicBezTo>
                  <a:close/>
                </a:path>
              </a:pathLst>
            </a:custGeom>
            <a:solidFill>
              <a:srgbClr val="E2E1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0862" name="Google Shape;20862;p72"/>
          <p:cNvGrpSpPr/>
          <p:nvPr/>
        </p:nvGrpSpPr>
        <p:grpSpPr>
          <a:xfrm flipH="1">
            <a:off x="7225661" y="1172379"/>
            <a:ext cx="807221" cy="1111716"/>
            <a:chOff x="1570475" y="3493850"/>
            <a:chExt cx="1017549" cy="1401382"/>
          </a:xfrm>
        </p:grpSpPr>
        <p:sp>
          <p:nvSpPr>
            <p:cNvPr id="20863" name="Google Shape;20863;p72"/>
            <p:cNvSpPr/>
            <p:nvPr/>
          </p:nvSpPr>
          <p:spPr>
            <a:xfrm>
              <a:off x="1597425" y="4706438"/>
              <a:ext cx="677701" cy="188794"/>
            </a:xfrm>
            <a:custGeom>
              <a:avLst/>
              <a:gdLst/>
              <a:ahLst/>
              <a:cxnLst/>
              <a:rect l="l" t="t" r="r" b="b"/>
              <a:pathLst>
                <a:path w="12091" h="7210" extrusionOk="0">
                  <a:moveTo>
                    <a:pt x="6064" y="0"/>
                  </a:moveTo>
                  <a:cubicBezTo>
                    <a:pt x="4474" y="0"/>
                    <a:pt x="2958" y="370"/>
                    <a:pt x="1849" y="998"/>
                  </a:cubicBezTo>
                  <a:cubicBezTo>
                    <a:pt x="629" y="1664"/>
                    <a:pt x="1" y="2588"/>
                    <a:pt x="1" y="3586"/>
                  </a:cubicBezTo>
                  <a:cubicBezTo>
                    <a:pt x="1" y="4584"/>
                    <a:pt x="629" y="5509"/>
                    <a:pt x="1849" y="6174"/>
                  </a:cubicBezTo>
                  <a:cubicBezTo>
                    <a:pt x="2958" y="6840"/>
                    <a:pt x="4437" y="7209"/>
                    <a:pt x="6064" y="7209"/>
                  </a:cubicBezTo>
                  <a:cubicBezTo>
                    <a:pt x="7617" y="7209"/>
                    <a:pt x="9132" y="6840"/>
                    <a:pt x="10241" y="6174"/>
                  </a:cubicBezTo>
                  <a:cubicBezTo>
                    <a:pt x="11462" y="5509"/>
                    <a:pt x="12090" y="4621"/>
                    <a:pt x="12090" y="3586"/>
                  </a:cubicBezTo>
                  <a:cubicBezTo>
                    <a:pt x="12090" y="2625"/>
                    <a:pt x="11425" y="1701"/>
                    <a:pt x="10241" y="998"/>
                  </a:cubicBezTo>
                  <a:cubicBezTo>
                    <a:pt x="9132" y="370"/>
                    <a:pt x="7617" y="0"/>
                    <a:pt x="6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64" name="Google Shape;20864;p72"/>
            <p:cNvSpPr/>
            <p:nvPr/>
          </p:nvSpPr>
          <p:spPr>
            <a:xfrm>
              <a:off x="1645079" y="4480745"/>
              <a:ext cx="561621" cy="279814"/>
            </a:xfrm>
            <a:custGeom>
              <a:avLst/>
              <a:gdLst/>
              <a:ahLst/>
              <a:cxnLst/>
              <a:rect l="l" t="t" r="r" b="b"/>
              <a:pathLst>
                <a:path w="10020" h="4992" extrusionOk="0">
                  <a:moveTo>
                    <a:pt x="1" y="1"/>
                  </a:moveTo>
                  <a:cubicBezTo>
                    <a:pt x="1" y="2773"/>
                    <a:pt x="2219" y="4992"/>
                    <a:pt x="4992" y="4992"/>
                  </a:cubicBezTo>
                  <a:cubicBezTo>
                    <a:pt x="7802" y="4992"/>
                    <a:pt x="10020" y="2737"/>
                    <a:pt x="100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65" name="Google Shape;20865;p72"/>
            <p:cNvSpPr/>
            <p:nvPr/>
          </p:nvSpPr>
          <p:spPr>
            <a:xfrm>
              <a:off x="1620248" y="4320158"/>
              <a:ext cx="613411" cy="321237"/>
            </a:xfrm>
            <a:custGeom>
              <a:avLst/>
              <a:gdLst/>
              <a:ahLst/>
              <a:cxnLst/>
              <a:rect l="l" t="t" r="r" b="b"/>
              <a:pathLst>
                <a:path w="10944" h="5731" extrusionOk="0">
                  <a:moveTo>
                    <a:pt x="5495" y="0"/>
                  </a:moveTo>
                  <a:cubicBezTo>
                    <a:pt x="4224" y="0"/>
                    <a:pt x="2958" y="278"/>
                    <a:pt x="1997" y="832"/>
                  </a:cubicBezTo>
                  <a:cubicBezTo>
                    <a:pt x="0" y="1978"/>
                    <a:pt x="0" y="3790"/>
                    <a:pt x="1997" y="4899"/>
                  </a:cubicBezTo>
                  <a:cubicBezTo>
                    <a:pt x="2958" y="5454"/>
                    <a:pt x="4224" y="5731"/>
                    <a:pt x="5495" y="5731"/>
                  </a:cubicBezTo>
                  <a:cubicBezTo>
                    <a:pt x="6766" y="5731"/>
                    <a:pt x="8041" y="5454"/>
                    <a:pt x="9021" y="4899"/>
                  </a:cubicBezTo>
                  <a:cubicBezTo>
                    <a:pt x="10944" y="3790"/>
                    <a:pt x="10944" y="1941"/>
                    <a:pt x="9021" y="832"/>
                  </a:cubicBezTo>
                  <a:cubicBezTo>
                    <a:pt x="8041" y="278"/>
                    <a:pt x="6766" y="0"/>
                    <a:pt x="54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66" name="Google Shape;20866;p72"/>
            <p:cNvSpPr/>
            <p:nvPr/>
          </p:nvSpPr>
          <p:spPr>
            <a:xfrm>
              <a:off x="1972529" y="4348632"/>
              <a:ext cx="103636" cy="54988"/>
            </a:xfrm>
            <a:custGeom>
              <a:avLst/>
              <a:gdLst/>
              <a:ahLst/>
              <a:cxnLst/>
              <a:rect l="l" t="t" r="r" b="b"/>
              <a:pathLst>
                <a:path w="1849" h="981" extrusionOk="0">
                  <a:moveTo>
                    <a:pt x="938" y="1"/>
                  </a:moveTo>
                  <a:cubicBezTo>
                    <a:pt x="721" y="1"/>
                    <a:pt x="499" y="47"/>
                    <a:pt x="333" y="139"/>
                  </a:cubicBezTo>
                  <a:cubicBezTo>
                    <a:pt x="0" y="324"/>
                    <a:pt x="0" y="657"/>
                    <a:pt x="333" y="842"/>
                  </a:cubicBezTo>
                  <a:cubicBezTo>
                    <a:pt x="499" y="934"/>
                    <a:pt x="721" y="981"/>
                    <a:pt x="938" y="981"/>
                  </a:cubicBezTo>
                  <a:cubicBezTo>
                    <a:pt x="1156" y="981"/>
                    <a:pt x="1368" y="934"/>
                    <a:pt x="1516" y="842"/>
                  </a:cubicBezTo>
                  <a:cubicBezTo>
                    <a:pt x="1849" y="657"/>
                    <a:pt x="1849" y="324"/>
                    <a:pt x="1516" y="139"/>
                  </a:cubicBezTo>
                  <a:cubicBezTo>
                    <a:pt x="1368" y="47"/>
                    <a:pt x="1156" y="1"/>
                    <a:pt x="9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67" name="Google Shape;20867;p72"/>
            <p:cNvSpPr/>
            <p:nvPr/>
          </p:nvSpPr>
          <p:spPr>
            <a:xfrm>
              <a:off x="1715535" y="4436184"/>
              <a:ext cx="58124" cy="28587"/>
            </a:xfrm>
            <a:custGeom>
              <a:avLst/>
              <a:gdLst/>
              <a:ahLst/>
              <a:cxnLst/>
              <a:rect l="l" t="t" r="r" b="b"/>
              <a:pathLst>
                <a:path w="1037" h="510" extrusionOk="0">
                  <a:moveTo>
                    <a:pt x="519" y="1"/>
                  </a:moveTo>
                  <a:cubicBezTo>
                    <a:pt x="398" y="1"/>
                    <a:pt x="278" y="19"/>
                    <a:pt x="186" y="56"/>
                  </a:cubicBezTo>
                  <a:cubicBezTo>
                    <a:pt x="1" y="167"/>
                    <a:pt x="1" y="352"/>
                    <a:pt x="186" y="426"/>
                  </a:cubicBezTo>
                  <a:cubicBezTo>
                    <a:pt x="278" y="481"/>
                    <a:pt x="398" y="509"/>
                    <a:pt x="519" y="509"/>
                  </a:cubicBezTo>
                  <a:cubicBezTo>
                    <a:pt x="639" y="509"/>
                    <a:pt x="759" y="481"/>
                    <a:pt x="851" y="426"/>
                  </a:cubicBezTo>
                  <a:cubicBezTo>
                    <a:pt x="1036" y="352"/>
                    <a:pt x="1036" y="167"/>
                    <a:pt x="851" y="56"/>
                  </a:cubicBezTo>
                  <a:cubicBezTo>
                    <a:pt x="759" y="19"/>
                    <a:pt x="639" y="1"/>
                    <a:pt x="5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68" name="Google Shape;20868;p72"/>
            <p:cNvSpPr/>
            <p:nvPr/>
          </p:nvSpPr>
          <p:spPr>
            <a:xfrm>
              <a:off x="2022246" y="4560562"/>
              <a:ext cx="53920" cy="28531"/>
            </a:xfrm>
            <a:custGeom>
              <a:avLst/>
              <a:gdLst/>
              <a:ahLst/>
              <a:cxnLst/>
              <a:rect l="l" t="t" r="r" b="b"/>
              <a:pathLst>
                <a:path w="962" h="509" extrusionOk="0">
                  <a:moveTo>
                    <a:pt x="463" y="0"/>
                  </a:moveTo>
                  <a:cubicBezTo>
                    <a:pt x="352" y="0"/>
                    <a:pt x="241" y="19"/>
                    <a:pt x="148" y="56"/>
                  </a:cubicBezTo>
                  <a:cubicBezTo>
                    <a:pt x="1" y="203"/>
                    <a:pt x="1" y="351"/>
                    <a:pt x="148" y="425"/>
                  </a:cubicBezTo>
                  <a:cubicBezTo>
                    <a:pt x="241" y="481"/>
                    <a:pt x="352" y="508"/>
                    <a:pt x="463" y="508"/>
                  </a:cubicBezTo>
                  <a:cubicBezTo>
                    <a:pt x="574" y="508"/>
                    <a:pt x="685" y="481"/>
                    <a:pt x="777" y="425"/>
                  </a:cubicBezTo>
                  <a:cubicBezTo>
                    <a:pt x="962" y="351"/>
                    <a:pt x="962" y="129"/>
                    <a:pt x="777" y="56"/>
                  </a:cubicBezTo>
                  <a:cubicBezTo>
                    <a:pt x="685" y="19"/>
                    <a:pt x="574" y="0"/>
                    <a:pt x="4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69" name="Google Shape;20869;p72"/>
            <p:cNvSpPr/>
            <p:nvPr/>
          </p:nvSpPr>
          <p:spPr>
            <a:xfrm>
              <a:off x="1798434" y="4547053"/>
              <a:ext cx="82954" cy="43609"/>
            </a:xfrm>
            <a:custGeom>
              <a:avLst/>
              <a:gdLst/>
              <a:ahLst/>
              <a:cxnLst/>
              <a:rect l="l" t="t" r="r" b="b"/>
              <a:pathLst>
                <a:path w="1480" h="778" extrusionOk="0">
                  <a:moveTo>
                    <a:pt x="726" y="1"/>
                  </a:moveTo>
                  <a:cubicBezTo>
                    <a:pt x="555" y="1"/>
                    <a:pt x="389" y="38"/>
                    <a:pt x="260" y="112"/>
                  </a:cubicBezTo>
                  <a:cubicBezTo>
                    <a:pt x="1" y="260"/>
                    <a:pt x="1" y="518"/>
                    <a:pt x="260" y="666"/>
                  </a:cubicBezTo>
                  <a:cubicBezTo>
                    <a:pt x="389" y="740"/>
                    <a:pt x="555" y="777"/>
                    <a:pt x="726" y="777"/>
                  </a:cubicBezTo>
                  <a:cubicBezTo>
                    <a:pt x="897" y="777"/>
                    <a:pt x="1073" y="740"/>
                    <a:pt x="1221" y="666"/>
                  </a:cubicBezTo>
                  <a:cubicBezTo>
                    <a:pt x="1480" y="518"/>
                    <a:pt x="1480" y="297"/>
                    <a:pt x="1221" y="112"/>
                  </a:cubicBezTo>
                  <a:cubicBezTo>
                    <a:pt x="1073" y="38"/>
                    <a:pt x="897" y="1"/>
                    <a:pt x="7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70" name="Google Shape;20870;p72"/>
            <p:cNvSpPr/>
            <p:nvPr/>
          </p:nvSpPr>
          <p:spPr>
            <a:xfrm>
              <a:off x="1848208" y="4335684"/>
              <a:ext cx="82898" cy="42039"/>
            </a:xfrm>
            <a:custGeom>
              <a:avLst/>
              <a:gdLst/>
              <a:ahLst/>
              <a:cxnLst/>
              <a:rect l="l" t="t" r="r" b="b"/>
              <a:pathLst>
                <a:path w="1479" h="750" extrusionOk="0">
                  <a:moveTo>
                    <a:pt x="730" y="1"/>
                  </a:moveTo>
                  <a:cubicBezTo>
                    <a:pt x="564" y="1"/>
                    <a:pt x="407" y="38"/>
                    <a:pt x="296" y="112"/>
                  </a:cubicBezTo>
                  <a:cubicBezTo>
                    <a:pt x="0" y="223"/>
                    <a:pt x="0" y="518"/>
                    <a:pt x="296" y="666"/>
                  </a:cubicBezTo>
                  <a:cubicBezTo>
                    <a:pt x="425" y="722"/>
                    <a:pt x="592" y="749"/>
                    <a:pt x="758" y="749"/>
                  </a:cubicBezTo>
                  <a:cubicBezTo>
                    <a:pt x="924" y="749"/>
                    <a:pt x="1091" y="722"/>
                    <a:pt x="1220" y="666"/>
                  </a:cubicBezTo>
                  <a:cubicBezTo>
                    <a:pt x="1479" y="518"/>
                    <a:pt x="1479" y="223"/>
                    <a:pt x="1220" y="112"/>
                  </a:cubicBezTo>
                  <a:cubicBezTo>
                    <a:pt x="1072" y="38"/>
                    <a:pt x="897" y="1"/>
                    <a:pt x="7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71" name="Google Shape;20871;p72"/>
            <p:cNvSpPr/>
            <p:nvPr/>
          </p:nvSpPr>
          <p:spPr>
            <a:xfrm>
              <a:off x="2071963" y="4495262"/>
              <a:ext cx="82954" cy="43553"/>
            </a:xfrm>
            <a:custGeom>
              <a:avLst/>
              <a:gdLst/>
              <a:ahLst/>
              <a:cxnLst/>
              <a:rect l="l" t="t" r="r" b="b"/>
              <a:pathLst>
                <a:path w="1480" h="777" extrusionOk="0">
                  <a:moveTo>
                    <a:pt x="708" y="0"/>
                  </a:moveTo>
                  <a:cubicBezTo>
                    <a:pt x="537" y="0"/>
                    <a:pt x="371" y="37"/>
                    <a:pt x="260" y="111"/>
                  </a:cubicBezTo>
                  <a:cubicBezTo>
                    <a:pt x="1" y="296"/>
                    <a:pt x="1" y="518"/>
                    <a:pt x="260" y="666"/>
                  </a:cubicBezTo>
                  <a:cubicBezTo>
                    <a:pt x="408" y="740"/>
                    <a:pt x="583" y="777"/>
                    <a:pt x="750" y="777"/>
                  </a:cubicBezTo>
                  <a:cubicBezTo>
                    <a:pt x="916" y="777"/>
                    <a:pt x="1073" y="740"/>
                    <a:pt x="1184" y="666"/>
                  </a:cubicBezTo>
                  <a:cubicBezTo>
                    <a:pt x="1480" y="518"/>
                    <a:pt x="1480" y="259"/>
                    <a:pt x="1184" y="111"/>
                  </a:cubicBezTo>
                  <a:cubicBezTo>
                    <a:pt x="1055" y="37"/>
                    <a:pt x="879" y="0"/>
                    <a:pt x="7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72" name="Google Shape;20872;p72"/>
            <p:cNvSpPr/>
            <p:nvPr/>
          </p:nvSpPr>
          <p:spPr>
            <a:xfrm>
              <a:off x="1928977" y="4449692"/>
              <a:ext cx="82954" cy="41983"/>
            </a:xfrm>
            <a:custGeom>
              <a:avLst/>
              <a:gdLst/>
              <a:ahLst/>
              <a:cxnLst/>
              <a:rect l="l" t="t" r="r" b="b"/>
              <a:pathLst>
                <a:path w="1480" h="749" extrusionOk="0">
                  <a:moveTo>
                    <a:pt x="722" y="0"/>
                  </a:moveTo>
                  <a:cubicBezTo>
                    <a:pt x="555" y="0"/>
                    <a:pt x="389" y="37"/>
                    <a:pt x="260" y="111"/>
                  </a:cubicBezTo>
                  <a:cubicBezTo>
                    <a:pt x="1" y="296"/>
                    <a:pt x="1" y="518"/>
                    <a:pt x="260" y="666"/>
                  </a:cubicBezTo>
                  <a:cubicBezTo>
                    <a:pt x="408" y="721"/>
                    <a:pt x="583" y="749"/>
                    <a:pt x="750" y="749"/>
                  </a:cubicBezTo>
                  <a:cubicBezTo>
                    <a:pt x="916" y="749"/>
                    <a:pt x="1073" y="721"/>
                    <a:pt x="1184" y="666"/>
                  </a:cubicBezTo>
                  <a:cubicBezTo>
                    <a:pt x="1480" y="518"/>
                    <a:pt x="1480" y="222"/>
                    <a:pt x="1184" y="111"/>
                  </a:cubicBezTo>
                  <a:cubicBezTo>
                    <a:pt x="1055" y="37"/>
                    <a:pt x="888" y="0"/>
                    <a:pt x="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73" name="Google Shape;20873;p72"/>
            <p:cNvSpPr/>
            <p:nvPr/>
          </p:nvSpPr>
          <p:spPr>
            <a:xfrm>
              <a:off x="1850282" y="4438258"/>
              <a:ext cx="41477" cy="22869"/>
            </a:xfrm>
            <a:custGeom>
              <a:avLst/>
              <a:gdLst/>
              <a:ahLst/>
              <a:cxnLst/>
              <a:rect l="l" t="t" r="r" b="b"/>
              <a:pathLst>
                <a:path w="740" h="408" extrusionOk="0">
                  <a:moveTo>
                    <a:pt x="388" y="1"/>
                  </a:moveTo>
                  <a:cubicBezTo>
                    <a:pt x="305" y="1"/>
                    <a:pt x="222" y="19"/>
                    <a:pt x="148" y="56"/>
                  </a:cubicBezTo>
                  <a:cubicBezTo>
                    <a:pt x="0" y="167"/>
                    <a:pt x="0" y="241"/>
                    <a:pt x="148" y="352"/>
                  </a:cubicBezTo>
                  <a:cubicBezTo>
                    <a:pt x="222" y="389"/>
                    <a:pt x="305" y="407"/>
                    <a:pt x="388" y="407"/>
                  </a:cubicBezTo>
                  <a:cubicBezTo>
                    <a:pt x="471" y="407"/>
                    <a:pt x="555" y="389"/>
                    <a:pt x="629" y="352"/>
                  </a:cubicBezTo>
                  <a:cubicBezTo>
                    <a:pt x="739" y="241"/>
                    <a:pt x="739" y="167"/>
                    <a:pt x="629" y="56"/>
                  </a:cubicBezTo>
                  <a:cubicBezTo>
                    <a:pt x="555" y="19"/>
                    <a:pt x="471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74" name="Google Shape;20874;p72"/>
            <p:cNvSpPr/>
            <p:nvPr/>
          </p:nvSpPr>
          <p:spPr>
            <a:xfrm>
              <a:off x="1649227" y="3662228"/>
              <a:ext cx="279802" cy="1098349"/>
            </a:xfrm>
            <a:custGeom>
              <a:avLst/>
              <a:gdLst/>
              <a:ahLst/>
              <a:cxnLst/>
              <a:rect l="l" t="t" r="r" b="b"/>
              <a:pathLst>
                <a:path w="4992" h="19595" extrusionOk="0">
                  <a:moveTo>
                    <a:pt x="4105" y="0"/>
                  </a:moveTo>
                  <a:lnTo>
                    <a:pt x="4105" y="9834"/>
                  </a:lnTo>
                  <a:lnTo>
                    <a:pt x="3772" y="9982"/>
                  </a:lnTo>
                  <a:cubicBezTo>
                    <a:pt x="1665" y="10722"/>
                    <a:pt x="1" y="12238"/>
                    <a:pt x="1" y="14530"/>
                  </a:cubicBezTo>
                  <a:cubicBezTo>
                    <a:pt x="1" y="17487"/>
                    <a:pt x="2071" y="19595"/>
                    <a:pt x="4992" y="19595"/>
                  </a:cubicBezTo>
                  <a:cubicBezTo>
                    <a:pt x="2774" y="18966"/>
                    <a:pt x="1295" y="17931"/>
                    <a:pt x="1295" y="15010"/>
                  </a:cubicBezTo>
                  <a:cubicBezTo>
                    <a:pt x="1295" y="11831"/>
                    <a:pt x="4807" y="10130"/>
                    <a:pt x="4807" y="10130"/>
                  </a:cubicBezTo>
                  <a:lnTo>
                    <a:pt x="4807" y="37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75" name="Google Shape;20875;p72"/>
            <p:cNvSpPr/>
            <p:nvPr/>
          </p:nvSpPr>
          <p:spPr>
            <a:xfrm>
              <a:off x="1570475" y="3626972"/>
              <a:ext cx="710826" cy="1204064"/>
            </a:xfrm>
            <a:custGeom>
              <a:avLst/>
              <a:gdLst/>
              <a:ahLst/>
              <a:cxnLst/>
              <a:rect l="l" t="t" r="r" b="b"/>
              <a:pathLst>
                <a:path w="12682" h="21481" extrusionOk="0">
                  <a:moveTo>
                    <a:pt x="3957" y="1"/>
                  </a:moveTo>
                  <a:lnTo>
                    <a:pt x="3957" y="9317"/>
                  </a:lnTo>
                  <a:cubicBezTo>
                    <a:pt x="1591" y="10279"/>
                    <a:pt x="75" y="12608"/>
                    <a:pt x="1" y="15159"/>
                  </a:cubicBezTo>
                  <a:cubicBezTo>
                    <a:pt x="1" y="18671"/>
                    <a:pt x="2811" y="21481"/>
                    <a:pt x="6323" y="21481"/>
                  </a:cubicBezTo>
                  <a:cubicBezTo>
                    <a:pt x="9872" y="21481"/>
                    <a:pt x="12682" y="18671"/>
                    <a:pt x="12682" y="15159"/>
                  </a:cubicBezTo>
                  <a:cubicBezTo>
                    <a:pt x="12682" y="12608"/>
                    <a:pt x="11166" y="10279"/>
                    <a:pt x="8800" y="9317"/>
                  </a:cubicBezTo>
                  <a:lnTo>
                    <a:pt x="8800" y="1"/>
                  </a:lnTo>
                  <a:lnTo>
                    <a:pt x="7913" y="1"/>
                  </a:lnTo>
                  <a:lnTo>
                    <a:pt x="7913" y="9650"/>
                  </a:lnTo>
                  <a:lnTo>
                    <a:pt x="8282" y="9798"/>
                  </a:lnTo>
                  <a:cubicBezTo>
                    <a:pt x="10612" y="10574"/>
                    <a:pt x="12127" y="12756"/>
                    <a:pt x="12127" y="15196"/>
                  </a:cubicBezTo>
                  <a:cubicBezTo>
                    <a:pt x="12127" y="18338"/>
                    <a:pt x="9539" y="20926"/>
                    <a:pt x="6397" y="20926"/>
                  </a:cubicBezTo>
                  <a:cubicBezTo>
                    <a:pt x="3254" y="20926"/>
                    <a:pt x="666" y="18338"/>
                    <a:pt x="666" y="15196"/>
                  </a:cubicBezTo>
                  <a:cubicBezTo>
                    <a:pt x="666" y="12793"/>
                    <a:pt x="2182" y="10574"/>
                    <a:pt x="4511" y="9798"/>
                  </a:cubicBezTo>
                  <a:lnTo>
                    <a:pt x="4881" y="9650"/>
                  </a:lnTo>
                  <a:lnTo>
                    <a:pt x="4881" y="1"/>
                  </a:lnTo>
                  <a:close/>
                </a:path>
              </a:pathLst>
            </a:custGeom>
            <a:solidFill>
              <a:srgbClr val="486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76" name="Google Shape;20876;p72"/>
            <p:cNvSpPr/>
            <p:nvPr/>
          </p:nvSpPr>
          <p:spPr>
            <a:xfrm>
              <a:off x="1736274" y="3493850"/>
              <a:ext cx="379290" cy="197977"/>
            </a:xfrm>
            <a:custGeom>
              <a:avLst/>
              <a:gdLst/>
              <a:ahLst/>
              <a:cxnLst/>
              <a:rect l="l" t="t" r="r" b="b"/>
              <a:pathLst>
                <a:path w="6767" h="3532" extrusionOk="0">
                  <a:moveTo>
                    <a:pt x="3397" y="315"/>
                  </a:moveTo>
                  <a:cubicBezTo>
                    <a:pt x="3781" y="315"/>
                    <a:pt x="4160" y="398"/>
                    <a:pt x="4437" y="564"/>
                  </a:cubicBezTo>
                  <a:cubicBezTo>
                    <a:pt x="5066" y="897"/>
                    <a:pt x="5066" y="1451"/>
                    <a:pt x="4437" y="1821"/>
                  </a:cubicBezTo>
                  <a:cubicBezTo>
                    <a:pt x="4141" y="1969"/>
                    <a:pt x="3753" y="2043"/>
                    <a:pt x="3370" y="2043"/>
                  </a:cubicBezTo>
                  <a:cubicBezTo>
                    <a:pt x="2986" y="2043"/>
                    <a:pt x="2607" y="1969"/>
                    <a:pt x="2330" y="1821"/>
                  </a:cubicBezTo>
                  <a:cubicBezTo>
                    <a:pt x="1775" y="1451"/>
                    <a:pt x="1775" y="897"/>
                    <a:pt x="2330" y="564"/>
                  </a:cubicBezTo>
                  <a:cubicBezTo>
                    <a:pt x="2626" y="398"/>
                    <a:pt x="3014" y="315"/>
                    <a:pt x="3397" y="315"/>
                  </a:cubicBezTo>
                  <a:close/>
                  <a:moveTo>
                    <a:pt x="3383" y="0"/>
                  </a:moveTo>
                  <a:cubicBezTo>
                    <a:pt x="2598" y="0"/>
                    <a:pt x="1812" y="176"/>
                    <a:pt x="1221" y="527"/>
                  </a:cubicBezTo>
                  <a:cubicBezTo>
                    <a:pt x="1" y="1193"/>
                    <a:pt x="1" y="2302"/>
                    <a:pt x="1221" y="3004"/>
                  </a:cubicBezTo>
                  <a:cubicBezTo>
                    <a:pt x="1812" y="3355"/>
                    <a:pt x="2598" y="3531"/>
                    <a:pt x="3383" y="3531"/>
                  </a:cubicBezTo>
                  <a:cubicBezTo>
                    <a:pt x="4169" y="3531"/>
                    <a:pt x="4955" y="3355"/>
                    <a:pt x="5546" y="3004"/>
                  </a:cubicBezTo>
                  <a:cubicBezTo>
                    <a:pt x="6766" y="2302"/>
                    <a:pt x="6766" y="1193"/>
                    <a:pt x="5546" y="527"/>
                  </a:cubicBezTo>
                  <a:cubicBezTo>
                    <a:pt x="4955" y="176"/>
                    <a:pt x="4169" y="0"/>
                    <a:pt x="3383" y="0"/>
                  </a:cubicBezTo>
                  <a:close/>
                </a:path>
              </a:pathLst>
            </a:custGeom>
            <a:solidFill>
              <a:srgbClr val="6A8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77" name="Google Shape;20877;p72"/>
            <p:cNvSpPr/>
            <p:nvPr/>
          </p:nvSpPr>
          <p:spPr>
            <a:xfrm>
              <a:off x="1924829" y="4262649"/>
              <a:ext cx="281875" cy="497914"/>
            </a:xfrm>
            <a:custGeom>
              <a:avLst/>
              <a:gdLst/>
              <a:ahLst/>
              <a:cxnLst/>
              <a:rect l="l" t="t" r="r" b="b"/>
              <a:pathLst>
                <a:path w="5029" h="8883" extrusionOk="0">
                  <a:moveTo>
                    <a:pt x="2147" y="1"/>
                  </a:moveTo>
                  <a:cubicBezTo>
                    <a:pt x="1747" y="1"/>
                    <a:pt x="1536" y="287"/>
                    <a:pt x="1776" y="527"/>
                  </a:cubicBezTo>
                  <a:cubicBezTo>
                    <a:pt x="2700" y="1304"/>
                    <a:pt x="3698" y="2598"/>
                    <a:pt x="3698" y="4298"/>
                  </a:cubicBezTo>
                  <a:cubicBezTo>
                    <a:pt x="3698" y="7256"/>
                    <a:pt x="2219" y="8254"/>
                    <a:pt x="1" y="8883"/>
                  </a:cubicBezTo>
                  <a:cubicBezTo>
                    <a:pt x="2996" y="8883"/>
                    <a:pt x="5029" y="6701"/>
                    <a:pt x="5029" y="3818"/>
                  </a:cubicBezTo>
                  <a:cubicBezTo>
                    <a:pt x="5029" y="2228"/>
                    <a:pt x="3957" y="1082"/>
                    <a:pt x="2922" y="306"/>
                  </a:cubicBezTo>
                  <a:cubicBezTo>
                    <a:pt x="2636" y="85"/>
                    <a:pt x="2364" y="1"/>
                    <a:pt x="2147" y="1"/>
                  </a:cubicBezTo>
                  <a:close/>
                </a:path>
              </a:pathLst>
            </a:custGeom>
            <a:solidFill>
              <a:srgbClr val="FF5429">
                <a:alpha val="4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78" name="Google Shape;20878;p72"/>
            <p:cNvSpPr/>
            <p:nvPr/>
          </p:nvSpPr>
          <p:spPr>
            <a:xfrm>
              <a:off x="1837838" y="3511450"/>
              <a:ext cx="184461" cy="76231"/>
            </a:xfrm>
            <a:custGeom>
              <a:avLst/>
              <a:gdLst/>
              <a:ahLst/>
              <a:cxnLst/>
              <a:rect l="l" t="t" r="r" b="b"/>
              <a:pathLst>
                <a:path w="3291" h="1360" extrusionOk="0">
                  <a:moveTo>
                    <a:pt x="1641" y="1"/>
                  </a:moveTo>
                  <a:cubicBezTo>
                    <a:pt x="1248" y="1"/>
                    <a:pt x="851" y="84"/>
                    <a:pt x="555" y="250"/>
                  </a:cubicBezTo>
                  <a:cubicBezTo>
                    <a:pt x="37" y="509"/>
                    <a:pt x="0" y="1027"/>
                    <a:pt x="407" y="1359"/>
                  </a:cubicBezTo>
                  <a:cubicBezTo>
                    <a:pt x="481" y="1359"/>
                    <a:pt x="518" y="1322"/>
                    <a:pt x="555" y="1248"/>
                  </a:cubicBezTo>
                  <a:cubicBezTo>
                    <a:pt x="832" y="1064"/>
                    <a:pt x="1211" y="971"/>
                    <a:pt x="1599" y="971"/>
                  </a:cubicBezTo>
                  <a:cubicBezTo>
                    <a:pt x="1987" y="971"/>
                    <a:pt x="2385" y="1064"/>
                    <a:pt x="2699" y="1248"/>
                  </a:cubicBezTo>
                  <a:cubicBezTo>
                    <a:pt x="2736" y="1248"/>
                    <a:pt x="2773" y="1285"/>
                    <a:pt x="2810" y="1359"/>
                  </a:cubicBezTo>
                  <a:cubicBezTo>
                    <a:pt x="3291" y="1027"/>
                    <a:pt x="3180" y="509"/>
                    <a:pt x="2699" y="250"/>
                  </a:cubicBezTo>
                  <a:cubicBezTo>
                    <a:pt x="2422" y="84"/>
                    <a:pt x="2034" y="1"/>
                    <a:pt x="1641" y="1"/>
                  </a:cubicBezTo>
                  <a:close/>
                </a:path>
              </a:pathLst>
            </a:custGeom>
            <a:solidFill>
              <a:srgbClr val="486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79" name="Google Shape;20879;p72"/>
            <p:cNvSpPr/>
            <p:nvPr/>
          </p:nvSpPr>
          <p:spPr>
            <a:xfrm>
              <a:off x="2316518" y="4615426"/>
              <a:ext cx="271506" cy="77481"/>
            </a:xfrm>
            <a:custGeom>
              <a:avLst/>
              <a:gdLst/>
              <a:ahLst/>
              <a:cxnLst/>
              <a:rect l="l" t="t" r="r" b="b"/>
              <a:pathLst>
                <a:path w="4844" h="2959" extrusionOk="0">
                  <a:moveTo>
                    <a:pt x="2404" y="1"/>
                  </a:moveTo>
                  <a:cubicBezTo>
                    <a:pt x="1812" y="1"/>
                    <a:pt x="1220" y="149"/>
                    <a:pt x="740" y="407"/>
                  </a:cubicBezTo>
                  <a:cubicBezTo>
                    <a:pt x="296" y="703"/>
                    <a:pt x="0" y="1073"/>
                    <a:pt x="0" y="1480"/>
                  </a:cubicBezTo>
                  <a:cubicBezTo>
                    <a:pt x="0" y="1886"/>
                    <a:pt x="296" y="2256"/>
                    <a:pt x="740" y="2552"/>
                  </a:cubicBezTo>
                  <a:cubicBezTo>
                    <a:pt x="1183" y="2774"/>
                    <a:pt x="1775" y="2921"/>
                    <a:pt x="2404" y="2958"/>
                  </a:cubicBezTo>
                  <a:cubicBezTo>
                    <a:pt x="3069" y="2958"/>
                    <a:pt x="3661" y="2811"/>
                    <a:pt x="4104" y="2552"/>
                  </a:cubicBezTo>
                  <a:cubicBezTo>
                    <a:pt x="4585" y="2256"/>
                    <a:pt x="4844" y="1886"/>
                    <a:pt x="4844" y="1480"/>
                  </a:cubicBezTo>
                  <a:cubicBezTo>
                    <a:pt x="4844" y="1073"/>
                    <a:pt x="4585" y="703"/>
                    <a:pt x="4104" y="407"/>
                  </a:cubicBezTo>
                  <a:cubicBezTo>
                    <a:pt x="3661" y="149"/>
                    <a:pt x="3069" y="1"/>
                    <a:pt x="2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80" name="Google Shape;20880;p72"/>
            <p:cNvSpPr/>
            <p:nvPr/>
          </p:nvSpPr>
          <p:spPr>
            <a:xfrm>
              <a:off x="2407709" y="4066302"/>
              <a:ext cx="84972" cy="368938"/>
            </a:xfrm>
            <a:custGeom>
              <a:avLst/>
              <a:gdLst/>
              <a:ahLst/>
              <a:cxnLst/>
              <a:rect l="l" t="t" r="r" b="b"/>
              <a:pathLst>
                <a:path w="1516" h="6582" extrusionOk="0">
                  <a:moveTo>
                    <a:pt x="0" y="1"/>
                  </a:moveTo>
                  <a:lnTo>
                    <a:pt x="0" y="5842"/>
                  </a:lnTo>
                  <a:cubicBezTo>
                    <a:pt x="0" y="6249"/>
                    <a:pt x="333" y="6581"/>
                    <a:pt x="777" y="6581"/>
                  </a:cubicBezTo>
                  <a:cubicBezTo>
                    <a:pt x="1220" y="6581"/>
                    <a:pt x="1516" y="6249"/>
                    <a:pt x="1516" y="5842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81" name="Google Shape;20881;p72"/>
            <p:cNvSpPr/>
            <p:nvPr/>
          </p:nvSpPr>
          <p:spPr>
            <a:xfrm>
              <a:off x="2405635" y="4039902"/>
              <a:ext cx="95341" cy="52858"/>
            </a:xfrm>
            <a:custGeom>
              <a:avLst/>
              <a:gdLst/>
              <a:ahLst/>
              <a:cxnLst/>
              <a:rect l="l" t="t" r="r" b="b"/>
              <a:pathLst>
                <a:path w="1701" h="943" extrusionOk="0">
                  <a:moveTo>
                    <a:pt x="841" y="0"/>
                  </a:moveTo>
                  <a:cubicBezTo>
                    <a:pt x="638" y="0"/>
                    <a:pt x="425" y="46"/>
                    <a:pt x="259" y="139"/>
                  </a:cubicBezTo>
                  <a:cubicBezTo>
                    <a:pt x="0" y="324"/>
                    <a:pt x="0" y="619"/>
                    <a:pt x="259" y="804"/>
                  </a:cubicBezTo>
                  <a:cubicBezTo>
                    <a:pt x="425" y="897"/>
                    <a:pt x="629" y="943"/>
                    <a:pt x="827" y="943"/>
                  </a:cubicBezTo>
                  <a:cubicBezTo>
                    <a:pt x="1026" y="943"/>
                    <a:pt x="1220" y="897"/>
                    <a:pt x="1368" y="804"/>
                  </a:cubicBezTo>
                  <a:cubicBezTo>
                    <a:pt x="1701" y="619"/>
                    <a:pt x="1701" y="324"/>
                    <a:pt x="1368" y="139"/>
                  </a:cubicBezTo>
                  <a:cubicBezTo>
                    <a:pt x="1239" y="46"/>
                    <a:pt x="1045" y="0"/>
                    <a:pt x="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82" name="Google Shape;20882;p72"/>
            <p:cNvSpPr/>
            <p:nvPr/>
          </p:nvSpPr>
          <p:spPr>
            <a:xfrm>
              <a:off x="2355862" y="3672598"/>
              <a:ext cx="192812" cy="820665"/>
            </a:xfrm>
            <a:custGeom>
              <a:avLst/>
              <a:gdLst/>
              <a:ahLst/>
              <a:cxnLst/>
              <a:rect l="l" t="t" r="r" b="b"/>
              <a:pathLst>
                <a:path w="3440" h="14641" extrusionOk="0">
                  <a:moveTo>
                    <a:pt x="1" y="0"/>
                  </a:moveTo>
                  <a:lnTo>
                    <a:pt x="1" y="12940"/>
                  </a:lnTo>
                  <a:cubicBezTo>
                    <a:pt x="1" y="13864"/>
                    <a:pt x="777" y="14641"/>
                    <a:pt x="1702" y="14641"/>
                  </a:cubicBezTo>
                  <a:cubicBezTo>
                    <a:pt x="2626" y="14641"/>
                    <a:pt x="3439" y="13864"/>
                    <a:pt x="3439" y="12940"/>
                  </a:cubicBezTo>
                  <a:lnTo>
                    <a:pt x="3439" y="0"/>
                  </a:lnTo>
                  <a:lnTo>
                    <a:pt x="2737" y="0"/>
                  </a:lnTo>
                  <a:lnTo>
                    <a:pt x="2737" y="12940"/>
                  </a:lnTo>
                  <a:cubicBezTo>
                    <a:pt x="2737" y="13494"/>
                    <a:pt x="2256" y="13975"/>
                    <a:pt x="1702" y="13975"/>
                  </a:cubicBezTo>
                  <a:cubicBezTo>
                    <a:pt x="1147" y="13975"/>
                    <a:pt x="703" y="13494"/>
                    <a:pt x="703" y="12940"/>
                  </a:cubicBezTo>
                  <a:lnTo>
                    <a:pt x="703" y="0"/>
                  </a:lnTo>
                  <a:close/>
                </a:path>
              </a:pathLst>
            </a:custGeom>
            <a:solidFill>
              <a:srgbClr val="486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83" name="Google Shape;20883;p72"/>
            <p:cNvSpPr/>
            <p:nvPr/>
          </p:nvSpPr>
          <p:spPr>
            <a:xfrm>
              <a:off x="2407709" y="3672598"/>
              <a:ext cx="26960" cy="756877"/>
            </a:xfrm>
            <a:custGeom>
              <a:avLst/>
              <a:gdLst/>
              <a:ahLst/>
              <a:cxnLst/>
              <a:rect l="l" t="t" r="r" b="b"/>
              <a:pathLst>
                <a:path w="481" h="13503" extrusionOk="0">
                  <a:moveTo>
                    <a:pt x="0" y="0"/>
                  </a:moveTo>
                  <a:lnTo>
                    <a:pt x="0" y="12940"/>
                  </a:lnTo>
                  <a:cubicBezTo>
                    <a:pt x="0" y="13250"/>
                    <a:pt x="151" y="13503"/>
                    <a:pt x="283" y="13503"/>
                  </a:cubicBezTo>
                  <a:cubicBezTo>
                    <a:pt x="388" y="13503"/>
                    <a:pt x="481" y="13347"/>
                    <a:pt x="481" y="12940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84" name="Google Shape;20884;p72"/>
            <p:cNvSpPr/>
            <p:nvPr/>
          </p:nvSpPr>
          <p:spPr>
            <a:xfrm>
              <a:off x="2471943" y="3672598"/>
              <a:ext cx="26960" cy="756877"/>
            </a:xfrm>
            <a:custGeom>
              <a:avLst/>
              <a:gdLst/>
              <a:ahLst/>
              <a:cxnLst/>
              <a:rect l="l" t="t" r="r" b="b"/>
              <a:pathLst>
                <a:path w="481" h="13503" extrusionOk="0">
                  <a:moveTo>
                    <a:pt x="0" y="0"/>
                  </a:moveTo>
                  <a:lnTo>
                    <a:pt x="0" y="12940"/>
                  </a:lnTo>
                  <a:cubicBezTo>
                    <a:pt x="0" y="13250"/>
                    <a:pt x="151" y="13503"/>
                    <a:pt x="283" y="13503"/>
                  </a:cubicBezTo>
                  <a:cubicBezTo>
                    <a:pt x="388" y="13503"/>
                    <a:pt x="481" y="13347"/>
                    <a:pt x="481" y="12940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85" name="Google Shape;20885;p72"/>
            <p:cNvSpPr/>
            <p:nvPr/>
          </p:nvSpPr>
          <p:spPr>
            <a:xfrm>
              <a:off x="2326883" y="3590202"/>
              <a:ext cx="248694" cy="133741"/>
            </a:xfrm>
            <a:custGeom>
              <a:avLst/>
              <a:gdLst/>
              <a:ahLst/>
              <a:cxnLst/>
              <a:rect l="l" t="t" r="r" b="b"/>
              <a:pathLst>
                <a:path w="4437" h="2386" extrusionOk="0">
                  <a:moveTo>
                    <a:pt x="2242" y="232"/>
                  </a:moveTo>
                  <a:cubicBezTo>
                    <a:pt x="2496" y="232"/>
                    <a:pt x="2755" y="287"/>
                    <a:pt x="2958" y="398"/>
                  </a:cubicBezTo>
                  <a:cubicBezTo>
                    <a:pt x="3402" y="657"/>
                    <a:pt x="3402" y="1026"/>
                    <a:pt x="2958" y="1248"/>
                  </a:cubicBezTo>
                  <a:cubicBezTo>
                    <a:pt x="2773" y="1359"/>
                    <a:pt x="2524" y="1415"/>
                    <a:pt x="2269" y="1415"/>
                  </a:cubicBezTo>
                  <a:cubicBezTo>
                    <a:pt x="2015" y="1415"/>
                    <a:pt x="1756" y="1359"/>
                    <a:pt x="1553" y="1248"/>
                  </a:cubicBezTo>
                  <a:cubicBezTo>
                    <a:pt x="1109" y="1026"/>
                    <a:pt x="1109" y="657"/>
                    <a:pt x="1553" y="398"/>
                  </a:cubicBezTo>
                  <a:cubicBezTo>
                    <a:pt x="1738" y="287"/>
                    <a:pt x="1987" y="232"/>
                    <a:pt x="2242" y="232"/>
                  </a:cubicBezTo>
                  <a:close/>
                  <a:moveTo>
                    <a:pt x="2237" y="1"/>
                  </a:moveTo>
                  <a:cubicBezTo>
                    <a:pt x="1719" y="1"/>
                    <a:pt x="1202" y="121"/>
                    <a:pt x="814" y="361"/>
                  </a:cubicBezTo>
                  <a:cubicBezTo>
                    <a:pt x="0" y="842"/>
                    <a:pt x="0" y="1581"/>
                    <a:pt x="814" y="2025"/>
                  </a:cubicBezTo>
                  <a:cubicBezTo>
                    <a:pt x="1202" y="2265"/>
                    <a:pt x="1719" y="2385"/>
                    <a:pt x="2237" y="2385"/>
                  </a:cubicBezTo>
                  <a:cubicBezTo>
                    <a:pt x="2755" y="2385"/>
                    <a:pt x="3272" y="2265"/>
                    <a:pt x="3660" y="2025"/>
                  </a:cubicBezTo>
                  <a:cubicBezTo>
                    <a:pt x="4437" y="1581"/>
                    <a:pt x="4437" y="805"/>
                    <a:pt x="3660" y="361"/>
                  </a:cubicBezTo>
                  <a:cubicBezTo>
                    <a:pt x="3272" y="121"/>
                    <a:pt x="2755" y="1"/>
                    <a:pt x="2237" y="1"/>
                  </a:cubicBezTo>
                  <a:close/>
                </a:path>
              </a:pathLst>
            </a:custGeom>
            <a:solidFill>
              <a:srgbClr val="6A8E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86" name="Google Shape;20886;p72"/>
            <p:cNvSpPr/>
            <p:nvPr/>
          </p:nvSpPr>
          <p:spPr>
            <a:xfrm>
              <a:off x="2393192" y="3603150"/>
              <a:ext cx="120227" cy="50840"/>
            </a:xfrm>
            <a:custGeom>
              <a:avLst/>
              <a:gdLst/>
              <a:ahLst/>
              <a:cxnLst/>
              <a:rect l="l" t="t" r="r" b="b"/>
              <a:pathLst>
                <a:path w="2145" h="907" extrusionOk="0">
                  <a:moveTo>
                    <a:pt x="1059" y="1"/>
                  </a:moveTo>
                  <a:cubicBezTo>
                    <a:pt x="804" y="1"/>
                    <a:pt x="555" y="56"/>
                    <a:pt x="370" y="167"/>
                  </a:cubicBezTo>
                  <a:cubicBezTo>
                    <a:pt x="37" y="352"/>
                    <a:pt x="0" y="685"/>
                    <a:pt x="259" y="906"/>
                  </a:cubicBezTo>
                  <a:cubicBezTo>
                    <a:pt x="259" y="869"/>
                    <a:pt x="296" y="832"/>
                    <a:pt x="370" y="832"/>
                  </a:cubicBezTo>
                  <a:cubicBezTo>
                    <a:pt x="573" y="722"/>
                    <a:pt x="832" y="666"/>
                    <a:pt x="1086" y="666"/>
                  </a:cubicBezTo>
                  <a:cubicBezTo>
                    <a:pt x="1341" y="666"/>
                    <a:pt x="1590" y="722"/>
                    <a:pt x="1775" y="832"/>
                  </a:cubicBezTo>
                  <a:lnTo>
                    <a:pt x="1886" y="906"/>
                  </a:lnTo>
                  <a:cubicBezTo>
                    <a:pt x="2145" y="685"/>
                    <a:pt x="2108" y="352"/>
                    <a:pt x="1775" y="167"/>
                  </a:cubicBezTo>
                  <a:cubicBezTo>
                    <a:pt x="1572" y="56"/>
                    <a:pt x="1313" y="1"/>
                    <a:pt x="1059" y="1"/>
                  </a:cubicBezTo>
                  <a:close/>
                </a:path>
              </a:pathLst>
            </a:custGeom>
            <a:solidFill>
              <a:srgbClr val="486B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49956" y="2138359"/>
            <a:ext cx="5373511" cy="572700"/>
          </a:xfrm>
        </p:spPr>
        <p:txBody>
          <a:bodyPr/>
          <a:lstStyle/>
          <a:p>
            <a:pPr algn="ctr" rtl="1"/>
            <a:r>
              <a:rPr lang="ar-SA" sz="1500" dirty="0"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sz="1500" dirty="0">
                <a:cs typeface="B Nazanin" pitchFamily="2" charset="-78"/>
              </a:rPr>
              <a:t>.</a:t>
            </a:r>
          </a:p>
        </p:txBody>
      </p:sp>
      <p:sp>
        <p:nvSpPr>
          <p:cNvPr id="3" name="Google Shape;20891;p73"/>
          <p:cNvSpPr txBox="1">
            <a:spLocks/>
          </p:cNvSpPr>
          <p:nvPr/>
        </p:nvSpPr>
        <p:spPr>
          <a:xfrm>
            <a:off x="1535288" y="1164748"/>
            <a:ext cx="2957689" cy="6979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ntonio"/>
              <a:buNone/>
              <a:tabLst/>
              <a:defRPr/>
            </a:pPr>
            <a:r>
              <a:rPr kumimoji="0" lang="fa-IR" sz="3500" b="1" i="0" u="none" strike="noStrike" kern="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Antonio"/>
                <a:ea typeface="Antonio"/>
                <a:cs typeface="B Nazanin" pitchFamily="2" charset="-78"/>
                <a:sym typeface="Antonio"/>
              </a:rPr>
              <a:t>با تشکر!</a:t>
            </a:r>
          </a:p>
        </p:txBody>
      </p:sp>
      <p:grpSp>
        <p:nvGrpSpPr>
          <p:cNvPr id="6" name="Google Shape;20894;p73"/>
          <p:cNvGrpSpPr/>
          <p:nvPr/>
        </p:nvGrpSpPr>
        <p:grpSpPr>
          <a:xfrm>
            <a:off x="2160047" y="3168919"/>
            <a:ext cx="2052162" cy="439136"/>
            <a:chOff x="3545922" y="3146044"/>
            <a:chExt cx="2052162" cy="439136"/>
          </a:xfrm>
        </p:grpSpPr>
        <p:grpSp>
          <p:nvGrpSpPr>
            <p:cNvPr id="7" name="Google Shape;20895;p73"/>
            <p:cNvGrpSpPr/>
            <p:nvPr/>
          </p:nvGrpSpPr>
          <p:grpSpPr>
            <a:xfrm>
              <a:off x="4621596" y="3146061"/>
              <a:ext cx="438508" cy="438574"/>
              <a:chOff x="2218162" y="2832222"/>
              <a:chExt cx="662099" cy="662099"/>
            </a:xfrm>
          </p:grpSpPr>
          <p:sp>
            <p:nvSpPr>
              <p:cNvPr id="22" name="Google Shape;20896;p73"/>
              <p:cNvSpPr/>
              <p:nvPr/>
            </p:nvSpPr>
            <p:spPr>
              <a:xfrm>
                <a:off x="2218162" y="2832222"/>
                <a:ext cx="662099" cy="662099"/>
              </a:xfrm>
              <a:custGeom>
                <a:avLst/>
                <a:gdLst/>
                <a:ahLst/>
                <a:cxnLst/>
                <a:rect l="l" t="t" r="r" b="b"/>
                <a:pathLst>
                  <a:path w="26553" h="26553" extrusionOk="0">
                    <a:moveTo>
                      <a:pt x="3536" y="0"/>
                    </a:moveTo>
                    <a:cubicBezTo>
                      <a:pt x="1568" y="0"/>
                      <a:pt x="0" y="1602"/>
                      <a:pt x="0" y="3536"/>
                    </a:cubicBezTo>
                    <a:lnTo>
                      <a:pt x="0" y="23050"/>
                    </a:lnTo>
                    <a:cubicBezTo>
                      <a:pt x="0" y="24985"/>
                      <a:pt x="1568" y="26553"/>
                      <a:pt x="3536" y="26553"/>
                    </a:cubicBezTo>
                    <a:lnTo>
                      <a:pt x="23017" y="26553"/>
                    </a:lnTo>
                    <a:cubicBezTo>
                      <a:pt x="24985" y="26553"/>
                      <a:pt x="26552" y="24985"/>
                      <a:pt x="26552" y="23050"/>
                    </a:cubicBezTo>
                    <a:lnTo>
                      <a:pt x="26552" y="3536"/>
                    </a:lnTo>
                    <a:cubicBezTo>
                      <a:pt x="26552" y="1602"/>
                      <a:pt x="24985" y="0"/>
                      <a:pt x="230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23" name="Google Shape;20897;p73"/>
              <p:cNvSpPr/>
              <p:nvPr/>
            </p:nvSpPr>
            <p:spPr>
              <a:xfrm>
                <a:off x="2373022" y="3020599"/>
                <a:ext cx="352681" cy="286977"/>
              </a:xfrm>
              <a:custGeom>
                <a:avLst/>
                <a:gdLst/>
                <a:ahLst/>
                <a:cxnLst/>
                <a:rect l="l" t="t" r="r" b="b"/>
                <a:pathLst>
                  <a:path w="14144" h="11509" extrusionOk="0">
                    <a:moveTo>
                      <a:pt x="9774" y="0"/>
                    </a:moveTo>
                    <a:cubicBezTo>
                      <a:pt x="7906" y="0"/>
                      <a:pt x="6539" y="1735"/>
                      <a:pt x="6972" y="3569"/>
                    </a:cubicBezTo>
                    <a:cubicBezTo>
                      <a:pt x="4537" y="3436"/>
                      <a:pt x="2402" y="2302"/>
                      <a:pt x="968" y="534"/>
                    </a:cubicBezTo>
                    <a:lnTo>
                      <a:pt x="968" y="534"/>
                    </a:lnTo>
                    <a:cubicBezTo>
                      <a:pt x="234" y="1835"/>
                      <a:pt x="568" y="3536"/>
                      <a:pt x="1869" y="4403"/>
                    </a:cubicBezTo>
                    <a:cubicBezTo>
                      <a:pt x="1402" y="4403"/>
                      <a:pt x="968" y="4270"/>
                      <a:pt x="568" y="4036"/>
                    </a:cubicBezTo>
                    <a:lnTo>
                      <a:pt x="568" y="4036"/>
                    </a:lnTo>
                    <a:cubicBezTo>
                      <a:pt x="534" y="5404"/>
                      <a:pt x="1502" y="6638"/>
                      <a:pt x="2903" y="6939"/>
                    </a:cubicBezTo>
                    <a:cubicBezTo>
                      <a:pt x="2651" y="6997"/>
                      <a:pt x="2399" y="7032"/>
                      <a:pt x="2140" y="7032"/>
                    </a:cubicBezTo>
                    <a:cubicBezTo>
                      <a:pt x="1954" y="7032"/>
                      <a:pt x="1764" y="7014"/>
                      <a:pt x="1568" y="6972"/>
                    </a:cubicBezTo>
                    <a:lnTo>
                      <a:pt x="1568" y="6972"/>
                    </a:lnTo>
                    <a:cubicBezTo>
                      <a:pt x="1935" y="8139"/>
                      <a:pt x="3036" y="8973"/>
                      <a:pt x="4304" y="9007"/>
                    </a:cubicBezTo>
                    <a:cubicBezTo>
                      <a:pt x="3243" y="9809"/>
                      <a:pt x="1960" y="10243"/>
                      <a:pt x="647" y="10243"/>
                    </a:cubicBezTo>
                    <a:cubicBezTo>
                      <a:pt x="432" y="10243"/>
                      <a:pt x="216" y="10231"/>
                      <a:pt x="1" y="10208"/>
                    </a:cubicBezTo>
                    <a:lnTo>
                      <a:pt x="1" y="10208"/>
                    </a:lnTo>
                    <a:cubicBezTo>
                      <a:pt x="1268" y="11008"/>
                      <a:pt x="2803" y="11508"/>
                      <a:pt x="4437" y="11508"/>
                    </a:cubicBezTo>
                    <a:cubicBezTo>
                      <a:pt x="9841" y="11508"/>
                      <a:pt x="12876" y="6939"/>
                      <a:pt x="12710" y="2869"/>
                    </a:cubicBezTo>
                    <a:cubicBezTo>
                      <a:pt x="13277" y="2469"/>
                      <a:pt x="13744" y="1935"/>
                      <a:pt x="14144" y="1368"/>
                    </a:cubicBezTo>
                    <a:lnTo>
                      <a:pt x="14144" y="1368"/>
                    </a:lnTo>
                    <a:cubicBezTo>
                      <a:pt x="13610" y="1601"/>
                      <a:pt x="13077" y="1735"/>
                      <a:pt x="12476" y="1835"/>
                    </a:cubicBezTo>
                    <a:cubicBezTo>
                      <a:pt x="13077" y="1468"/>
                      <a:pt x="13544" y="901"/>
                      <a:pt x="13744" y="200"/>
                    </a:cubicBezTo>
                    <a:lnTo>
                      <a:pt x="13744" y="200"/>
                    </a:lnTo>
                    <a:cubicBezTo>
                      <a:pt x="13177" y="534"/>
                      <a:pt x="12576" y="801"/>
                      <a:pt x="11909" y="901"/>
                    </a:cubicBezTo>
                    <a:cubicBezTo>
                      <a:pt x="11375" y="367"/>
                      <a:pt x="10608" y="0"/>
                      <a:pt x="97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</p:grpSp>
        <p:grpSp>
          <p:nvGrpSpPr>
            <p:cNvPr id="8" name="Google Shape;20898;p73"/>
            <p:cNvGrpSpPr/>
            <p:nvPr/>
          </p:nvGrpSpPr>
          <p:grpSpPr>
            <a:xfrm>
              <a:off x="3545922" y="3146311"/>
              <a:ext cx="438525" cy="438574"/>
              <a:chOff x="606213" y="2832599"/>
              <a:chExt cx="662124" cy="662099"/>
            </a:xfrm>
          </p:grpSpPr>
          <p:sp>
            <p:nvSpPr>
              <p:cNvPr id="20" name="Google Shape;20899;p73"/>
              <p:cNvSpPr/>
              <p:nvPr/>
            </p:nvSpPr>
            <p:spPr>
              <a:xfrm>
                <a:off x="606213" y="2832599"/>
                <a:ext cx="662124" cy="662099"/>
              </a:xfrm>
              <a:custGeom>
                <a:avLst/>
                <a:gdLst/>
                <a:ahLst/>
                <a:cxnLst/>
                <a:rect l="l" t="t" r="r" b="b"/>
                <a:pathLst>
                  <a:path w="26554" h="26553" extrusionOk="0">
                    <a:moveTo>
                      <a:pt x="3537" y="0"/>
                    </a:moveTo>
                    <a:cubicBezTo>
                      <a:pt x="1569" y="0"/>
                      <a:pt x="1" y="1602"/>
                      <a:pt x="1" y="3536"/>
                    </a:cubicBezTo>
                    <a:lnTo>
                      <a:pt x="1" y="23050"/>
                    </a:lnTo>
                    <a:cubicBezTo>
                      <a:pt x="1" y="24985"/>
                      <a:pt x="1569" y="26553"/>
                      <a:pt x="3537" y="26553"/>
                    </a:cubicBezTo>
                    <a:lnTo>
                      <a:pt x="23017" y="26553"/>
                    </a:lnTo>
                    <a:cubicBezTo>
                      <a:pt x="24952" y="26553"/>
                      <a:pt x="26553" y="24985"/>
                      <a:pt x="26553" y="23050"/>
                    </a:cubicBezTo>
                    <a:lnTo>
                      <a:pt x="26553" y="3536"/>
                    </a:lnTo>
                    <a:cubicBezTo>
                      <a:pt x="26553" y="1602"/>
                      <a:pt x="24952" y="0"/>
                      <a:pt x="230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21" name="Google Shape;20900;p73"/>
              <p:cNvSpPr/>
              <p:nvPr/>
            </p:nvSpPr>
            <p:spPr>
              <a:xfrm>
                <a:off x="844959" y="2964017"/>
                <a:ext cx="184669" cy="400107"/>
              </a:xfrm>
              <a:custGeom>
                <a:avLst/>
                <a:gdLst/>
                <a:ahLst/>
                <a:cxnLst/>
                <a:rect l="l" t="t" r="r" b="b"/>
                <a:pathLst>
                  <a:path w="7406" h="16046" extrusionOk="0">
                    <a:moveTo>
                      <a:pt x="5171" y="1"/>
                    </a:moveTo>
                    <a:cubicBezTo>
                      <a:pt x="2769" y="1"/>
                      <a:pt x="1668" y="1035"/>
                      <a:pt x="1668" y="3070"/>
                    </a:cubicBezTo>
                    <a:lnTo>
                      <a:pt x="1668" y="5238"/>
                    </a:lnTo>
                    <a:lnTo>
                      <a:pt x="0" y="5238"/>
                    </a:lnTo>
                    <a:lnTo>
                      <a:pt x="0" y="7973"/>
                    </a:lnTo>
                    <a:lnTo>
                      <a:pt x="1668" y="7973"/>
                    </a:lnTo>
                    <a:lnTo>
                      <a:pt x="1668" y="16046"/>
                    </a:lnTo>
                    <a:lnTo>
                      <a:pt x="4904" y="16046"/>
                    </a:lnTo>
                    <a:lnTo>
                      <a:pt x="4904" y="7940"/>
                    </a:lnTo>
                    <a:lnTo>
                      <a:pt x="7172" y="7940"/>
                    </a:lnTo>
                    <a:lnTo>
                      <a:pt x="7406" y="5238"/>
                    </a:lnTo>
                    <a:lnTo>
                      <a:pt x="4904" y="5238"/>
                    </a:lnTo>
                    <a:lnTo>
                      <a:pt x="4904" y="3704"/>
                    </a:lnTo>
                    <a:cubicBezTo>
                      <a:pt x="4904" y="3070"/>
                      <a:pt x="5037" y="2803"/>
                      <a:pt x="5638" y="2803"/>
                    </a:cubicBezTo>
                    <a:lnTo>
                      <a:pt x="7406" y="2803"/>
                    </a:lnTo>
                    <a:lnTo>
                      <a:pt x="740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</p:grpSp>
        <p:grpSp>
          <p:nvGrpSpPr>
            <p:cNvPr id="9" name="Google Shape;20901;p73"/>
            <p:cNvGrpSpPr/>
            <p:nvPr/>
          </p:nvGrpSpPr>
          <p:grpSpPr>
            <a:xfrm>
              <a:off x="4083634" y="3146508"/>
              <a:ext cx="438498" cy="438606"/>
              <a:chOff x="5558627" y="2899282"/>
              <a:chExt cx="531126" cy="531193"/>
            </a:xfrm>
          </p:grpSpPr>
          <p:sp>
            <p:nvSpPr>
              <p:cNvPr id="15" name="Google Shape;20902;p73"/>
              <p:cNvSpPr/>
              <p:nvPr/>
            </p:nvSpPr>
            <p:spPr>
              <a:xfrm>
                <a:off x="5558627" y="2899282"/>
                <a:ext cx="531126" cy="531193"/>
              </a:xfrm>
              <a:custGeom>
                <a:avLst/>
                <a:gdLst/>
                <a:ahLst/>
                <a:cxnLst/>
                <a:rect l="l" t="t" r="r" b="b"/>
                <a:pathLst>
                  <a:path w="26553" h="26553" extrusionOk="0">
                    <a:moveTo>
                      <a:pt x="3536" y="0"/>
                    </a:moveTo>
                    <a:cubicBezTo>
                      <a:pt x="1568" y="0"/>
                      <a:pt x="0" y="1602"/>
                      <a:pt x="0" y="3536"/>
                    </a:cubicBezTo>
                    <a:lnTo>
                      <a:pt x="0" y="23050"/>
                    </a:lnTo>
                    <a:cubicBezTo>
                      <a:pt x="0" y="24985"/>
                      <a:pt x="1568" y="26553"/>
                      <a:pt x="3536" y="26553"/>
                    </a:cubicBezTo>
                    <a:lnTo>
                      <a:pt x="23017" y="26553"/>
                    </a:lnTo>
                    <a:cubicBezTo>
                      <a:pt x="24985" y="26553"/>
                      <a:pt x="26552" y="24985"/>
                      <a:pt x="26552" y="23050"/>
                    </a:cubicBezTo>
                    <a:lnTo>
                      <a:pt x="26552" y="3536"/>
                    </a:lnTo>
                    <a:cubicBezTo>
                      <a:pt x="26552" y="1602"/>
                      <a:pt x="24985" y="0"/>
                      <a:pt x="230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16" name="Google Shape;20903;p73"/>
              <p:cNvSpPr/>
              <p:nvPr/>
            </p:nvSpPr>
            <p:spPr>
              <a:xfrm>
                <a:off x="5711650" y="3049075"/>
                <a:ext cx="231000" cy="235500"/>
              </a:xfrm>
              <a:prstGeom prst="roundRect">
                <a:avLst>
                  <a:gd name="adj" fmla="val 16667"/>
                </a:avLst>
              </a:prstGeom>
              <a:solidFill>
                <a:srgbClr val="FFFFFF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grpSp>
            <p:nvGrpSpPr>
              <p:cNvPr id="17" name="Google Shape;20904;p73"/>
              <p:cNvGrpSpPr/>
              <p:nvPr/>
            </p:nvGrpSpPr>
            <p:grpSpPr>
              <a:xfrm>
                <a:off x="5678734" y="3019404"/>
                <a:ext cx="290942" cy="290978"/>
                <a:chOff x="1543693" y="2982321"/>
                <a:chExt cx="362680" cy="362680"/>
              </a:xfrm>
            </p:grpSpPr>
            <p:sp>
              <p:nvSpPr>
                <p:cNvPr id="18" name="Google Shape;20905;p73"/>
                <p:cNvSpPr/>
                <p:nvPr/>
              </p:nvSpPr>
              <p:spPr>
                <a:xfrm>
                  <a:off x="1543693" y="2982321"/>
                  <a:ext cx="362680" cy="362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14545" extrusionOk="0">
                      <a:moveTo>
                        <a:pt x="7272" y="1302"/>
                      </a:moveTo>
                      <a:cubicBezTo>
                        <a:pt x="9207" y="1302"/>
                        <a:pt x="9441" y="1335"/>
                        <a:pt x="10208" y="1368"/>
                      </a:cubicBezTo>
                      <a:cubicBezTo>
                        <a:pt x="10942" y="1402"/>
                        <a:pt x="11309" y="1502"/>
                        <a:pt x="11575" y="1602"/>
                      </a:cubicBezTo>
                      <a:cubicBezTo>
                        <a:pt x="11909" y="1735"/>
                        <a:pt x="12142" y="1902"/>
                        <a:pt x="12409" y="2169"/>
                      </a:cubicBezTo>
                      <a:cubicBezTo>
                        <a:pt x="12676" y="2403"/>
                        <a:pt x="12810" y="2636"/>
                        <a:pt x="12943" y="3003"/>
                      </a:cubicBezTo>
                      <a:cubicBezTo>
                        <a:pt x="13043" y="3236"/>
                        <a:pt x="13177" y="3637"/>
                        <a:pt x="13210" y="4337"/>
                      </a:cubicBezTo>
                      <a:cubicBezTo>
                        <a:pt x="13243" y="5104"/>
                        <a:pt x="13243" y="5338"/>
                        <a:pt x="13243" y="7273"/>
                      </a:cubicBezTo>
                      <a:cubicBezTo>
                        <a:pt x="13243" y="9241"/>
                        <a:pt x="13243" y="9474"/>
                        <a:pt x="13210" y="10241"/>
                      </a:cubicBezTo>
                      <a:cubicBezTo>
                        <a:pt x="13177" y="10942"/>
                        <a:pt x="13043" y="11342"/>
                        <a:pt x="12943" y="11576"/>
                      </a:cubicBezTo>
                      <a:cubicBezTo>
                        <a:pt x="12810" y="11909"/>
                        <a:pt x="12676" y="12176"/>
                        <a:pt x="12409" y="12410"/>
                      </a:cubicBezTo>
                      <a:cubicBezTo>
                        <a:pt x="12142" y="12677"/>
                        <a:pt x="11909" y="12843"/>
                        <a:pt x="11575" y="12977"/>
                      </a:cubicBezTo>
                      <a:cubicBezTo>
                        <a:pt x="11309" y="13077"/>
                        <a:pt x="10942" y="13177"/>
                        <a:pt x="10208" y="13210"/>
                      </a:cubicBezTo>
                      <a:cubicBezTo>
                        <a:pt x="9441" y="13244"/>
                        <a:pt x="9207" y="13244"/>
                        <a:pt x="7272" y="13244"/>
                      </a:cubicBezTo>
                      <a:cubicBezTo>
                        <a:pt x="5338" y="13244"/>
                        <a:pt x="5104" y="13244"/>
                        <a:pt x="4337" y="13210"/>
                      </a:cubicBezTo>
                      <a:cubicBezTo>
                        <a:pt x="3636" y="13177"/>
                        <a:pt x="3236" y="13077"/>
                        <a:pt x="2969" y="12977"/>
                      </a:cubicBezTo>
                      <a:cubicBezTo>
                        <a:pt x="2636" y="12843"/>
                        <a:pt x="2402" y="12677"/>
                        <a:pt x="2135" y="12410"/>
                      </a:cubicBezTo>
                      <a:cubicBezTo>
                        <a:pt x="1902" y="12176"/>
                        <a:pt x="1735" y="11909"/>
                        <a:pt x="1602" y="11576"/>
                      </a:cubicBezTo>
                      <a:cubicBezTo>
                        <a:pt x="1502" y="11309"/>
                        <a:pt x="1368" y="10942"/>
                        <a:pt x="1335" y="10241"/>
                      </a:cubicBezTo>
                      <a:cubicBezTo>
                        <a:pt x="1301" y="9474"/>
                        <a:pt x="1301" y="9241"/>
                        <a:pt x="1301" y="7273"/>
                      </a:cubicBezTo>
                      <a:cubicBezTo>
                        <a:pt x="1301" y="5338"/>
                        <a:pt x="1301" y="5104"/>
                        <a:pt x="1335" y="4337"/>
                      </a:cubicBezTo>
                      <a:cubicBezTo>
                        <a:pt x="1368" y="3637"/>
                        <a:pt x="1502" y="3236"/>
                        <a:pt x="1602" y="3003"/>
                      </a:cubicBezTo>
                      <a:cubicBezTo>
                        <a:pt x="1735" y="2669"/>
                        <a:pt x="1902" y="2403"/>
                        <a:pt x="2135" y="2169"/>
                      </a:cubicBezTo>
                      <a:cubicBezTo>
                        <a:pt x="2402" y="1902"/>
                        <a:pt x="2636" y="1735"/>
                        <a:pt x="2969" y="1602"/>
                      </a:cubicBezTo>
                      <a:cubicBezTo>
                        <a:pt x="3236" y="1502"/>
                        <a:pt x="3636" y="1402"/>
                        <a:pt x="4337" y="1368"/>
                      </a:cubicBezTo>
                      <a:cubicBezTo>
                        <a:pt x="5104" y="1335"/>
                        <a:pt x="5338" y="1302"/>
                        <a:pt x="7272" y="1302"/>
                      </a:cubicBezTo>
                      <a:close/>
                      <a:moveTo>
                        <a:pt x="7272" y="1"/>
                      </a:moveTo>
                      <a:cubicBezTo>
                        <a:pt x="5304" y="1"/>
                        <a:pt x="5037" y="1"/>
                        <a:pt x="4270" y="34"/>
                      </a:cubicBezTo>
                      <a:cubicBezTo>
                        <a:pt x="3503" y="68"/>
                        <a:pt x="2969" y="201"/>
                        <a:pt x="2502" y="368"/>
                      </a:cubicBezTo>
                      <a:cubicBezTo>
                        <a:pt x="2035" y="568"/>
                        <a:pt x="1635" y="801"/>
                        <a:pt x="1201" y="1235"/>
                      </a:cubicBezTo>
                      <a:cubicBezTo>
                        <a:pt x="801" y="1635"/>
                        <a:pt x="568" y="2036"/>
                        <a:pt x="367" y="2503"/>
                      </a:cubicBezTo>
                      <a:cubicBezTo>
                        <a:pt x="201" y="2970"/>
                        <a:pt x="67" y="3503"/>
                        <a:pt x="34" y="4271"/>
                      </a:cubicBezTo>
                      <a:cubicBezTo>
                        <a:pt x="0" y="5038"/>
                        <a:pt x="0" y="5305"/>
                        <a:pt x="0" y="7273"/>
                      </a:cubicBezTo>
                      <a:cubicBezTo>
                        <a:pt x="0" y="9241"/>
                        <a:pt x="0" y="9508"/>
                        <a:pt x="34" y="10275"/>
                      </a:cubicBezTo>
                      <a:cubicBezTo>
                        <a:pt x="67" y="11042"/>
                        <a:pt x="201" y="11576"/>
                        <a:pt x="367" y="12043"/>
                      </a:cubicBezTo>
                      <a:cubicBezTo>
                        <a:pt x="568" y="12543"/>
                        <a:pt x="801" y="12943"/>
                        <a:pt x="1201" y="13344"/>
                      </a:cubicBezTo>
                      <a:cubicBezTo>
                        <a:pt x="1635" y="13744"/>
                        <a:pt x="2035" y="13977"/>
                        <a:pt x="2502" y="14178"/>
                      </a:cubicBezTo>
                      <a:cubicBezTo>
                        <a:pt x="2969" y="14344"/>
                        <a:pt x="3503" y="14478"/>
                        <a:pt x="4270" y="14511"/>
                      </a:cubicBezTo>
                      <a:cubicBezTo>
                        <a:pt x="5037" y="14545"/>
                        <a:pt x="5304" y="14545"/>
                        <a:pt x="7272" y="14545"/>
                      </a:cubicBezTo>
                      <a:cubicBezTo>
                        <a:pt x="9240" y="14545"/>
                        <a:pt x="9507" y="14545"/>
                        <a:pt x="10274" y="14511"/>
                      </a:cubicBezTo>
                      <a:cubicBezTo>
                        <a:pt x="11042" y="14478"/>
                        <a:pt x="11575" y="14344"/>
                        <a:pt x="12042" y="14178"/>
                      </a:cubicBezTo>
                      <a:cubicBezTo>
                        <a:pt x="12509" y="13977"/>
                        <a:pt x="12943" y="13744"/>
                        <a:pt x="13343" y="13344"/>
                      </a:cubicBezTo>
                      <a:cubicBezTo>
                        <a:pt x="13744" y="12943"/>
                        <a:pt x="13977" y="12543"/>
                        <a:pt x="14177" y="12043"/>
                      </a:cubicBezTo>
                      <a:cubicBezTo>
                        <a:pt x="14344" y="11576"/>
                        <a:pt x="14477" y="11042"/>
                        <a:pt x="14511" y="10275"/>
                      </a:cubicBezTo>
                      <a:cubicBezTo>
                        <a:pt x="14544" y="9508"/>
                        <a:pt x="14544" y="9241"/>
                        <a:pt x="14544" y="7273"/>
                      </a:cubicBezTo>
                      <a:cubicBezTo>
                        <a:pt x="14544" y="5305"/>
                        <a:pt x="14544" y="5038"/>
                        <a:pt x="14511" y="4271"/>
                      </a:cubicBezTo>
                      <a:cubicBezTo>
                        <a:pt x="14477" y="3503"/>
                        <a:pt x="14344" y="2970"/>
                        <a:pt x="14177" y="2503"/>
                      </a:cubicBezTo>
                      <a:cubicBezTo>
                        <a:pt x="13977" y="2036"/>
                        <a:pt x="13744" y="1635"/>
                        <a:pt x="13343" y="1235"/>
                      </a:cubicBezTo>
                      <a:cubicBezTo>
                        <a:pt x="12943" y="801"/>
                        <a:pt x="12509" y="568"/>
                        <a:pt x="12042" y="368"/>
                      </a:cubicBezTo>
                      <a:cubicBezTo>
                        <a:pt x="11575" y="201"/>
                        <a:pt x="11042" y="68"/>
                        <a:pt x="10274" y="34"/>
                      </a:cubicBezTo>
                      <a:cubicBezTo>
                        <a:pt x="9507" y="1"/>
                        <a:pt x="9240" y="1"/>
                        <a:pt x="72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itchFamily="2" charset="-78"/>
                  </a:endParaRPr>
                </a:p>
              </p:txBody>
            </p:sp>
            <p:sp>
              <p:nvSpPr>
                <p:cNvPr id="19" name="Google Shape;20906;p73"/>
                <p:cNvSpPr/>
                <p:nvPr/>
              </p:nvSpPr>
              <p:spPr>
                <a:xfrm>
                  <a:off x="1631870" y="3070498"/>
                  <a:ext cx="186339" cy="187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3" h="7506" extrusionOk="0">
                      <a:moveTo>
                        <a:pt x="3736" y="1335"/>
                      </a:moveTo>
                      <a:cubicBezTo>
                        <a:pt x="5071" y="1335"/>
                        <a:pt x="6171" y="2402"/>
                        <a:pt x="6171" y="3737"/>
                      </a:cubicBezTo>
                      <a:cubicBezTo>
                        <a:pt x="6171" y="5104"/>
                        <a:pt x="5071" y="6172"/>
                        <a:pt x="3736" y="6172"/>
                      </a:cubicBezTo>
                      <a:cubicBezTo>
                        <a:pt x="2402" y="6172"/>
                        <a:pt x="1301" y="5071"/>
                        <a:pt x="1301" y="3737"/>
                      </a:cubicBezTo>
                      <a:cubicBezTo>
                        <a:pt x="1301" y="2402"/>
                        <a:pt x="2402" y="1335"/>
                        <a:pt x="3736" y="1335"/>
                      </a:cubicBezTo>
                      <a:close/>
                      <a:moveTo>
                        <a:pt x="3736" y="1"/>
                      </a:moveTo>
                      <a:cubicBezTo>
                        <a:pt x="1668" y="1"/>
                        <a:pt x="0" y="1669"/>
                        <a:pt x="0" y="3737"/>
                      </a:cubicBezTo>
                      <a:cubicBezTo>
                        <a:pt x="0" y="5805"/>
                        <a:pt x="1668" y="7506"/>
                        <a:pt x="3736" y="7506"/>
                      </a:cubicBezTo>
                      <a:cubicBezTo>
                        <a:pt x="5804" y="7506"/>
                        <a:pt x="7472" y="5805"/>
                        <a:pt x="7472" y="3737"/>
                      </a:cubicBezTo>
                      <a:cubicBezTo>
                        <a:pt x="7472" y="1669"/>
                        <a:pt x="5804" y="1"/>
                        <a:pt x="373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itchFamily="2" charset="-78"/>
                  </a:endParaRPr>
                </a:p>
              </p:txBody>
            </p:sp>
          </p:grpSp>
        </p:grpSp>
        <p:grpSp>
          <p:nvGrpSpPr>
            <p:cNvPr id="10" name="Google Shape;20907;p73"/>
            <p:cNvGrpSpPr/>
            <p:nvPr/>
          </p:nvGrpSpPr>
          <p:grpSpPr>
            <a:xfrm>
              <a:off x="5159575" y="3146044"/>
              <a:ext cx="438508" cy="439136"/>
              <a:chOff x="3024350" y="3827842"/>
              <a:chExt cx="662099" cy="662947"/>
            </a:xfrm>
          </p:grpSpPr>
          <p:sp>
            <p:nvSpPr>
              <p:cNvPr id="11" name="Google Shape;20908;p73"/>
              <p:cNvSpPr/>
              <p:nvPr/>
            </p:nvSpPr>
            <p:spPr>
              <a:xfrm>
                <a:off x="3024350" y="3827842"/>
                <a:ext cx="662099" cy="662947"/>
              </a:xfrm>
              <a:custGeom>
                <a:avLst/>
                <a:gdLst/>
                <a:ahLst/>
                <a:cxnLst/>
                <a:rect l="l" t="t" r="r" b="b"/>
                <a:pathLst>
                  <a:path w="26553" h="26587" extrusionOk="0">
                    <a:moveTo>
                      <a:pt x="3536" y="1"/>
                    </a:moveTo>
                    <a:cubicBezTo>
                      <a:pt x="1568" y="1"/>
                      <a:pt x="0" y="1602"/>
                      <a:pt x="0" y="3536"/>
                    </a:cubicBezTo>
                    <a:lnTo>
                      <a:pt x="0" y="23050"/>
                    </a:lnTo>
                    <a:cubicBezTo>
                      <a:pt x="0" y="24985"/>
                      <a:pt x="1568" y="26586"/>
                      <a:pt x="3536" y="26586"/>
                    </a:cubicBezTo>
                    <a:lnTo>
                      <a:pt x="23017" y="26586"/>
                    </a:lnTo>
                    <a:cubicBezTo>
                      <a:pt x="24951" y="26586"/>
                      <a:pt x="26552" y="24985"/>
                      <a:pt x="26552" y="23050"/>
                    </a:cubicBezTo>
                    <a:lnTo>
                      <a:pt x="26552" y="3536"/>
                    </a:lnTo>
                    <a:cubicBezTo>
                      <a:pt x="26552" y="1602"/>
                      <a:pt x="24951" y="1"/>
                      <a:pt x="2301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12" name="Google Shape;20909;p73"/>
              <p:cNvSpPr/>
              <p:nvPr/>
            </p:nvSpPr>
            <p:spPr>
              <a:xfrm>
                <a:off x="3204844" y="4085716"/>
                <a:ext cx="69070" cy="221273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8874" extrusionOk="0">
                    <a:moveTo>
                      <a:pt x="1" y="0"/>
                    </a:moveTo>
                    <a:lnTo>
                      <a:pt x="1" y="8873"/>
                    </a:lnTo>
                    <a:lnTo>
                      <a:pt x="2769" y="8873"/>
                    </a:lnTo>
                    <a:lnTo>
                      <a:pt x="276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13" name="Google Shape;20910;p73"/>
              <p:cNvSpPr/>
              <p:nvPr/>
            </p:nvSpPr>
            <p:spPr>
              <a:xfrm>
                <a:off x="3198186" y="3975070"/>
                <a:ext cx="81537" cy="81537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270" extrusionOk="0">
                    <a:moveTo>
                      <a:pt x="1635" y="1"/>
                    </a:moveTo>
                    <a:cubicBezTo>
                      <a:pt x="735" y="1"/>
                      <a:pt x="1" y="735"/>
                      <a:pt x="1" y="1635"/>
                    </a:cubicBezTo>
                    <a:cubicBezTo>
                      <a:pt x="1" y="2536"/>
                      <a:pt x="735" y="3270"/>
                      <a:pt x="1635" y="3270"/>
                    </a:cubicBezTo>
                    <a:cubicBezTo>
                      <a:pt x="2536" y="3270"/>
                      <a:pt x="3270" y="2536"/>
                      <a:pt x="3270" y="1635"/>
                    </a:cubicBezTo>
                    <a:cubicBezTo>
                      <a:pt x="3270" y="735"/>
                      <a:pt x="2536" y="1"/>
                      <a:pt x="16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14" name="Google Shape;20911;p73"/>
              <p:cNvSpPr/>
              <p:nvPr/>
            </p:nvSpPr>
            <p:spPr>
              <a:xfrm>
                <a:off x="3317135" y="4079057"/>
                <a:ext cx="212970" cy="227931"/>
              </a:xfrm>
              <a:custGeom>
                <a:avLst/>
                <a:gdLst/>
                <a:ahLst/>
                <a:cxnLst/>
                <a:rect l="l" t="t" r="r" b="b"/>
                <a:pathLst>
                  <a:path w="8541" h="9141" extrusionOk="0">
                    <a:moveTo>
                      <a:pt x="5338" y="1"/>
                    </a:moveTo>
                    <a:cubicBezTo>
                      <a:pt x="3437" y="1"/>
                      <a:pt x="2636" y="1468"/>
                      <a:pt x="2636" y="1468"/>
                    </a:cubicBezTo>
                    <a:lnTo>
                      <a:pt x="2636" y="267"/>
                    </a:lnTo>
                    <a:lnTo>
                      <a:pt x="1" y="267"/>
                    </a:lnTo>
                    <a:lnTo>
                      <a:pt x="1" y="9140"/>
                    </a:lnTo>
                    <a:lnTo>
                      <a:pt x="2636" y="9140"/>
                    </a:lnTo>
                    <a:lnTo>
                      <a:pt x="2636" y="4470"/>
                    </a:lnTo>
                    <a:cubicBezTo>
                      <a:pt x="2636" y="3236"/>
                      <a:pt x="3237" y="2469"/>
                      <a:pt x="4337" y="2469"/>
                    </a:cubicBezTo>
                    <a:cubicBezTo>
                      <a:pt x="5338" y="2469"/>
                      <a:pt x="5805" y="3203"/>
                      <a:pt x="5805" y="4470"/>
                    </a:cubicBezTo>
                    <a:lnTo>
                      <a:pt x="5805" y="9140"/>
                    </a:lnTo>
                    <a:lnTo>
                      <a:pt x="8540" y="9140"/>
                    </a:lnTo>
                    <a:lnTo>
                      <a:pt x="8540" y="3503"/>
                    </a:lnTo>
                    <a:cubicBezTo>
                      <a:pt x="8540" y="1135"/>
                      <a:pt x="7206" y="1"/>
                      <a:pt x="53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</p:grpSp>
      </p:grpSp>
      <p:grpSp>
        <p:nvGrpSpPr>
          <p:cNvPr id="24" name="Google Shape;20912;p73"/>
          <p:cNvGrpSpPr/>
          <p:nvPr/>
        </p:nvGrpSpPr>
        <p:grpSpPr>
          <a:xfrm>
            <a:off x="5905987" y="2187665"/>
            <a:ext cx="2907845" cy="1829009"/>
            <a:chOff x="5915562" y="2206815"/>
            <a:chExt cx="2907845" cy="1829009"/>
          </a:xfrm>
        </p:grpSpPr>
        <p:sp>
          <p:nvSpPr>
            <p:cNvPr id="25" name="Google Shape;20913;p73"/>
            <p:cNvSpPr/>
            <p:nvPr/>
          </p:nvSpPr>
          <p:spPr>
            <a:xfrm>
              <a:off x="5915562" y="2507090"/>
              <a:ext cx="992304" cy="788672"/>
            </a:xfrm>
            <a:custGeom>
              <a:avLst/>
              <a:gdLst/>
              <a:ahLst/>
              <a:cxnLst/>
              <a:rect l="l" t="t" r="r" b="b"/>
              <a:pathLst>
                <a:path w="23921" h="19226" extrusionOk="0">
                  <a:moveTo>
                    <a:pt x="7321" y="0"/>
                  </a:moveTo>
                  <a:lnTo>
                    <a:pt x="1" y="4252"/>
                  </a:lnTo>
                  <a:lnTo>
                    <a:pt x="1" y="15010"/>
                  </a:lnTo>
                  <a:lnTo>
                    <a:pt x="7321" y="19225"/>
                  </a:lnTo>
                  <a:lnTo>
                    <a:pt x="23921" y="9613"/>
                  </a:lnTo>
                  <a:lnTo>
                    <a:pt x="15196" y="4548"/>
                  </a:lnTo>
                  <a:lnTo>
                    <a:pt x="73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  <a:cs typeface="B Nazanin" pitchFamily="2" charset="-78"/>
              </a:endParaRPr>
            </a:p>
          </p:txBody>
        </p:sp>
        <p:sp>
          <p:nvSpPr>
            <p:cNvPr id="26" name="Google Shape;20914;p73"/>
            <p:cNvSpPr/>
            <p:nvPr/>
          </p:nvSpPr>
          <p:spPr>
            <a:xfrm>
              <a:off x="6321967" y="2957502"/>
              <a:ext cx="1375728" cy="790190"/>
            </a:xfrm>
            <a:custGeom>
              <a:avLst/>
              <a:gdLst/>
              <a:ahLst/>
              <a:cxnLst/>
              <a:rect l="l" t="t" r="r" b="b"/>
              <a:pathLst>
                <a:path w="33164" h="19263" extrusionOk="0">
                  <a:moveTo>
                    <a:pt x="16564" y="1"/>
                  </a:moveTo>
                  <a:lnTo>
                    <a:pt x="1" y="9650"/>
                  </a:lnTo>
                  <a:lnTo>
                    <a:pt x="16564" y="19262"/>
                  </a:lnTo>
                  <a:lnTo>
                    <a:pt x="33164" y="9650"/>
                  </a:lnTo>
                  <a:lnTo>
                    <a:pt x="1656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  <a:cs typeface="B Nazanin" pitchFamily="2" charset="-78"/>
              </a:endParaRPr>
            </a:p>
          </p:txBody>
        </p:sp>
        <p:sp>
          <p:nvSpPr>
            <p:cNvPr id="27" name="Google Shape;20915;p73"/>
            <p:cNvSpPr/>
            <p:nvPr/>
          </p:nvSpPr>
          <p:spPr>
            <a:xfrm>
              <a:off x="7614854" y="3065182"/>
              <a:ext cx="1099661" cy="629428"/>
            </a:xfrm>
            <a:custGeom>
              <a:avLst/>
              <a:gdLst/>
              <a:ahLst/>
              <a:cxnLst/>
              <a:rect l="l" t="t" r="r" b="b"/>
              <a:pathLst>
                <a:path w="26509" h="15344" extrusionOk="0">
                  <a:moveTo>
                    <a:pt x="13236" y="1"/>
                  </a:moveTo>
                  <a:lnTo>
                    <a:pt x="0" y="7690"/>
                  </a:lnTo>
                  <a:lnTo>
                    <a:pt x="13236" y="15343"/>
                  </a:lnTo>
                  <a:lnTo>
                    <a:pt x="26508" y="7690"/>
                  </a:lnTo>
                  <a:lnTo>
                    <a:pt x="13236" y="1"/>
                  </a:lnTo>
                  <a:close/>
                </a:path>
              </a:pathLst>
            </a:custGeom>
            <a:solidFill>
              <a:srgbClr val="BCBC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8" name="Google Shape;20916;p73"/>
            <p:cNvSpPr/>
            <p:nvPr/>
          </p:nvSpPr>
          <p:spPr>
            <a:xfrm>
              <a:off x="7476800" y="2723968"/>
              <a:ext cx="49115" cy="30356"/>
            </a:xfrm>
            <a:custGeom>
              <a:avLst/>
              <a:gdLst/>
              <a:ahLst/>
              <a:cxnLst/>
              <a:rect l="l" t="t" r="r" b="b"/>
              <a:pathLst>
                <a:path w="1184" h="740" extrusionOk="0">
                  <a:moveTo>
                    <a:pt x="149" y="0"/>
                  </a:moveTo>
                  <a:lnTo>
                    <a:pt x="1" y="74"/>
                  </a:lnTo>
                  <a:lnTo>
                    <a:pt x="1" y="185"/>
                  </a:lnTo>
                  <a:lnTo>
                    <a:pt x="999" y="740"/>
                  </a:lnTo>
                  <a:lnTo>
                    <a:pt x="1184" y="62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DD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" name="Google Shape;20917;p73"/>
            <p:cNvSpPr/>
            <p:nvPr/>
          </p:nvSpPr>
          <p:spPr>
            <a:xfrm>
              <a:off x="7475265" y="2723968"/>
              <a:ext cx="44511" cy="30356"/>
            </a:xfrm>
            <a:custGeom>
              <a:avLst/>
              <a:gdLst/>
              <a:ahLst/>
              <a:cxnLst/>
              <a:rect l="l" t="t" r="r" b="b"/>
              <a:pathLst>
                <a:path w="1073" h="740" extrusionOk="0">
                  <a:moveTo>
                    <a:pt x="1" y="0"/>
                  </a:moveTo>
                  <a:lnTo>
                    <a:pt x="1" y="148"/>
                  </a:lnTo>
                  <a:lnTo>
                    <a:pt x="1036" y="740"/>
                  </a:lnTo>
                  <a:lnTo>
                    <a:pt x="1073" y="6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DE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" name="Google Shape;20918;p73"/>
            <p:cNvSpPr/>
            <p:nvPr/>
          </p:nvSpPr>
          <p:spPr>
            <a:xfrm>
              <a:off x="7527408" y="2723968"/>
              <a:ext cx="41483" cy="30356"/>
            </a:xfrm>
            <a:custGeom>
              <a:avLst/>
              <a:gdLst/>
              <a:ahLst/>
              <a:cxnLst/>
              <a:rect l="l" t="t" r="r" b="b"/>
              <a:pathLst>
                <a:path w="1000" h="740" extrusionOk="0">
                  <a:moveTo>
                    <a:pt x="888" y="0"/>
                  </a:moveTo>
                  <a:lnTo>
                    <a:pt x="1" y="518"/>
                  </a:lnTo>
                  <a:lnTo>
                    <a:pt x="38" y="740"/>
                  </a:lnTo>
                  <a:lnTo>
                    <a:pt x="999" y="185"/>
                  </a:lnTo>
                  <a:lnTo>
                    <a:pt x="999" y="7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DD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" name="Google Shape;20919;p73"/>
            <p:cNvSpPr/>
            <p:nvPr/>
          </p:nvSpPr>
          <p:spPr>
            <a:xfrm>
              <a:off x="7525874" y="2723968"/>
              <a:ext cx="44552" cy="30356"/>
            </a:xfrm>
            <a:custGeom>
              <a:avLst/>
              <a:gdLst/>
              <a:ahLst/>
              <a:cxnLst/>
              <a:rect l="l" t="t" r="r" b="b"/>
              <a:pathLst>
                <a:path w="1074" h="740" extrusionOk="0">
                  <a:moveTo>
                    <a:pt x="1073" y="0"/>
                  </a:moveTo>
                  <a:lnTo>
                    <a:pt x="1" y="666"/>
                  </a:lnTo>
                  <a:lnTo>
                    <a:pt x="75" y="740"/>
                  </a:lnTo>
                  <a:lnTo>
                    <a:pt x="1073" y="148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CEE1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" name="Google Shape;20920;p73"/>
            <p:cNvSpPr/>
            <p:nvPr/>
          </p:nvSpPr>
          <p:spPr>
            <a:xfrm>
              <a:off x="7548896" y="2727004"/>
              <a:ext cx="3111" cy="56158"/>
            </a:xfrm>
            <a:custGeom>
              <a:avLst/>
              <a:gdLst/>
              <a:ahLst/>
              <a:cxnLst/>
              <a:rect l="l" t="t" r="r" b="b"/>
              <a:pathLst>
                <a:path w="75" h="1369" extrusionOk="0">
                  <a:moveTo>
                    <a:pt x="0" y="0"/>
                  </a:moveTo>
                  <a:lnTo>
                    <a:pt x="0" y="1294"/>
                  </a:lnTo>
                  <a:lnTo>
                    <a:pt x="74" y="1368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" name="Google Shape;20921;p73"/>
            <p:cNvSpPr/>
            <p:nvPr/>
          </p:nvSpPr>
          <p:spPr>
            <a:xfrm>
              <a:off x="7551966" y="2723968"/>
              <a:ext cx="4646" cy="59193"/>
            </a:xfrm>
            <a:custGeom>
              <a:avLst/>
              <a:gdLst/>
              <a:ahLst/>
              <a:cxnLst/>
              <a:rect l="l" t="t" r="r" b="b"/>
              <a:pathLst>
                <a:path w="112" h="1443" extrusionOk="0">
                  <a:moveTo>
                    <a:pt x="111" y="0"/>
                  </a:moveTo>
                  <a:lnTo>
                    <a:pt x="0" y="74"/>
                  </a:lnTo>
                  <a:lnTo>
                    <a:pt x="0" y="1442"/>
                  </a:lnTo>
                  <a:lnTo>
                    <a:pt x="111" y="140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" name="Google Shape;20922;p73"/>
            <p:cNvSpPr/>
            <p:nvPr/>
          </p:nvSpPr>
          <p:spPr>
            <a:xfrm>
              <a:off x="7573413" y="2742141"/>
              <a:ext cx="3111" cy="54640"/>
            </a:xfrm>
            <a:custGeom>
              <a:avLst/>
              <a:gdLst/>
              <a:ahLst/>
              <a:cxnLst/>
              <a:rect l="l" t="t" r="r" b="b"/>
              <a:pathLst>
                <a:path w="75" h="1332" extrusionOk="0">
                  <a:moveTo>
                    <a:pt x="1" y="1"/>
                  </a:moveTo>
                  <a:lnTo>
                    <a:pt x="1" y="1295"/>
                  </a:lnTo>
                  <a:lnTo>
                    <a:pt x="75" y="133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" name="Google Shape;20923;p73"/>
            <p:cNvSpPr/>
            <p:nvPr/>
          </p:nvSpPr>
          <p:spPr>
            <a:xfrm>
              <a:off x="7576482" y="2737587"/>
              <a:ext cx="4646" cy="59193"/>
            </a:xfrm>
            <a:custGeom>
              <a:avLst/>
              <a:gdLst/>
              <a:ahLst/>
              <a:cxnLst/>
              <a:rect l="l" t="t" r="r" b="b"/>
              <a:pathLst>
                <a:path w="112" h="1443" extrusionOk="0">
                  <a:moveTo>
                    <a:pt x="112" y="1"/>
                  </a:moveTo>
                  <a:lnTo>
                    <a:pt x="1" y="38"/>
                  </a:lnTo>
                  <a:lnTo>
                    <a:pt x="1" y="1443"/>
                  </a:lnTo>
                  <a:lnTo>
                    <a:pt x="112" y="140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" name="Google Shape;20924;p73"/>
            <p:cNvSpPr/>
            <p:nvPr/>
          </p:nvSpPr>
          <p:spPr>
            <a:xfrm>
              <a:off x="7551966" y="2723968"/>
              <a:ext cx="4646" cy="59193"/>
            </a:xfrm>
            <a:custGeom>
              <a:avLst/>
              <a:gdLst/>
              <a:ahLst/>
              <a:cxnLst/>
              <a:rect l="l" t="t" r="r" b="b"/>
              <a:pathLst>
                <a:path w="112" h="1443" extrusionOk="0">
                  <a:moveTo>
                    <a:pt x="111" y="0"/>
                  </a:moveTo>
                  <a:lnTo>
                    <a:pt x="0" y="74"/>
                  </a:lnTo>
                  <a:lnTo>
                    <a:pt x="0" y="1442"/>
                  </a:lnTo>
                  <a:lnTo>
                    <a:pt x="111" y="140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" name="Google Shape;20925;p73"/>
            <p:cNvSpPr/>
            <p:nvPr/>
          </p:nvSpPr>
          <p:spPr>
            <a:xfrm>
              <a:off x="7548896" y="2722451"/>
              <a:ext cx="3111" cy="60711"/>
            </a:xfrm>
            <a:custGeom>
              <a:avLst/>
              <a:gdLst/>
              <a:ahLst/>
              <a:cxnLst/>
              <a:rect l="l" t="t" r="r" b="b"/>
              <a:pathLst>
                <a:path w="75" h="1480" extrusionOk="0">
                  <a:moveTo>
                    <a:pt x="0" y="0"/>
                  </a:moveTo>
                  <a:lnTo>
                    <a:pt x="0" y="1405"/>
                  </a:lnTo>
                  <a:lnTo>
                    <a:pt x="74" y="1479"/>
                  </a:lnTo>
                  <a:lnTo>
                    <a:pt x="74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" name="Google Shape;20926;p73"/>
            <p:cNvSpPr/>
            <p:nvPr/>
          </p:nvSpPr>
          <p:spPr>
            <a:xfrm>
              <a:off x="7548896" y="2722451"/>
              <a:ext cx="32232" cy="16696"/>
            </a:xfrm>
            <a:custGeom>
              <a:avLst/>
              <a:gdLst/>
              <a:ahLst/>
              <a:cxnLst/>
              <a:rect l="l" t="t" r="r" b="b"/>
              <a:pathLst>
                <a:path w="777" h="407" extrusionOk="0">
                  <a:moveTo>
                    <a:pt x="74" y="0"/>
                  </a:moveTo>
                  <a:lnTo>
                    <a:pt x="0" y="37"/>
                  </a:lnTo>
                  <a:lnTo>
                    <a:pt x="666" y="407"/>
                  </a:lnTo>
                  <a:lnTo>
                    <a:pt x="777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" name="Google Shape;20927;p73"/>
            <p:cNvSpPr/>
            <p:nvPr/>
          </p:nvSpPr>
          <p:spPr>
            <a:xfrm>
              <a:off x="7548896" y="2722451"/>
              <a:ext cx="27627" cy="21249"/>
            </a:xfrm>
            <a:custGeom>
              <a:avLst/>
              <a:gdLst/>
              <a:ahLst/>
              <a:cxnLst/>
              <a:rect l="l" t="t" r="r" b="b"/>
              <a:pathLst>
                <a:path w="666" h="518" extrusionOk="0">
                  <a:moveTo>
                    <a:pt x="0" y="0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666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" name="Google Shape;20928;p73"/>
            <p:cNvSpPr/>
            <p:nvPr/>
          </p:nvSpPr>
          <p:spPr>
            <a:xfrm>
              <a:off x="7597970" y="2757319"/>
              <a:ext cx="4646" cy="54640"/>
            </a:xfrm>
            <a:custGeom>
              <a:avLst/>
              <a:gdLst/>
              <a:ahLst/>
              <a:cxnLst/>
              <a:rect l="l" t="t" r="r" b="b"/>
              <a:pathLst>
                <a:path w="112" h="1332" extrusionOk="0">
                  <a:moveTo>
                    <a:pt x="0" y="1"/>
                  </a:moveTo>
                  <a:lnTo>
                    <a:pt x="0" y="1295"/>
                  </a:lnTo>
                  <a:lnTo>
                    <a:pt x="111" y="1331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" name="Google Shape;20929;p73"/>
            <p:cNvSpPr/>
            <p:nvPr/>
          </p:nvSpPr>
          <p:spPr>
            <a:xfrm>
              <a:off x="7602575" y="2752765"/>
              <a:ext cx="3111" cy="59193"/>
            </a:xfrm>
            <a:custGeom>
              <a:avLst/>
              <a:gdLst/>
              <a:ahLst/>
              <a:cxnLst/>
              <a:rect l="l" t="t" r="r" b="b"/>
              <a:pathLst>
                <a:path w="75" h="1443" extrusionOk="0">
                  <a:moveTo>
                    <a:pt x="74" y="1"/>
                  </a:moveTo>
                  <a:lnTo>
                    <a:pt x="0" y="38"/>
                  </a:lnTo>
                  <a:lnTo>
                    <a:pt x="0" y="1442"/>
                  </a:lnTo>
                  <a:lnTo>
                    <a:pt x="74" y="140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" name="Google Shape;20930;p73"/>
            <p:cNvSpPr/>
            <p:nvPr/>
          </p:nvSpPr>
          <p:spPr>
            <a:xfrm>
              <a:off x="7576482" y="2739105"/>
              <a:ext cx="4646" cy="57676"/>
            </a:xfrm>
            <a:custGeom>
              <a:avLst/>
              <a:gdLst/>
              <a:ahLst/>
              <a:cxnLst/>
              <a:rect l="l" t="t" r="r" b="b"/>
              <a:pathLst>
                <a:path w="112" h="1406" extrusionOk="0">
                  <a:moveTo>
                    <a:pt x="112" y="1"/>
                  </a:moveTo>
                  <a:lnTo>
                    <a:pt x="1" y="75"/>
                  </a:lnTo>
                  <a:lnTo>
                    <a:pt x="1" y="1406"/>
                  </a:lnTo>
                  <a:lnTo>
                    <a:pt x="112" y="136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" name="Google Shape;20931;p73"/>
            <p:cNvSpPr/>
            <p:nvPr/>
          </p:nvSpPr>
          <p:spPr>
            <a:xfrm>
              <a:off x="7573413" y="2737587"/>
              <a:ext cx="3111" cy="59193"/>
            </a:xfrm>
            <a:custGeom>
              <a:avLst/>
              <a:gdLst/>
              <a:ahLst/>
              <a:cxnLst/>
              <a:rect l="l" t="t" r="r" b="b"/>
              <a:pathLst>
                <a:path w="75" h="1443" extrusionOk="0">
                  <a:moveTo>
                    <a:pt x="1" y="1"/>
                  </a:moveTo>
                  <a:lnTo>
                    <a:pt x="1" y="1406"/>
                  </a:lnTo>
                  <a:lnTo>
                    <a:pt x="75" y="1443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" name="Google Shape;20932;p73"/>
            <p:cNvSpPr/>
            <p:nvPr/>
          </p:nvSpPr>
          <p:spPr>
            <a:xfrm>
              <a:off x="7573413" y="2736070"/>
              <a:ext cx="32273" cy="18254"/>
            </a:xfrm>
            <a:custGeom>
              <a:avLst/>
              <a:gdLst/>
              <a:ahLst/>
              <a:cxnLst/>
              <a:rect l="l" t="t" r="r" b="b"/>
              <a:pathLst>
                <a:path w="778" h="445" extrusionOk="0">
                  <a:moveTo>
                    <a:pt x="75" y="1"/>
                  </a:moveTo>
                  <a:lnTo>
                    <a:pt x="1" y="38"/>
                  </a:lnTo>
                  <a:lnTo>
                    <a:pt x="703" y="445"/>
                  </a:lnTo>
                  <a:lnTo>
                    <a:pt x="777" y="40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" name="Google Shape;20933;p73"/>
            <p:cNvSpPr/>
            <p:nvPr/>
          </p:nvSpPr>
          <p:spPr>
            <a:xfrm>
              <a:off x="7573413" y="2737587"/>
              <a:ext cx="29204" cy="21290"/>
            </a:xfrm>
            <a:custGeom>
              <a:avLst/>
              <a:gdLst/>
              <a:ahLst/>
              <a:cxnLst/>
              <a:rect l="l" t="t" r="r" b="b"/>
              <a:pathLst>
                <a:path w="704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03" y="519"/>
                  </a:lnTo>
                  <a:lnTo>
                    <a:pt x="703" y="4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" name="Google Shape;20934;p73"/>
            <p:cNvSpPr/>
            <p:nvPr/>
          </p:nvSpPr>
          <p:spPr>
            <a:xfrm>
              <a:off x="7625556" y="2769461"/>
              <a:ext cx="3111" cy="57676"/>
            </a:xfrm>
            <a:custGeom>
              <a:avLst/>
              <a:gdLst/>
              <a:ahLst/>
              <a:cxnLst/>
              <a:rect l="l" t="t" r="r" b="b"/>
              <a:pathLst>
                <a:path w="75" h="1406" extrusionOk="0">
                  <a:moveTo>
                    <a:pt x="1" y="0"/>
                  </a:moveTo>
                  <a:lnTo>
                    <a:pt x="1" y="1294"/>
                  </a:lnTo>
                  <a:lnTo>
                    <a:pt x="75" y="1405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" name="Google Shape;20935;p73"/>
            <p:cNvSpPr/>
            <p:nvPr/>
          </p:nvSpPr>
          <p:spPr>
            <a:xfrm>
              <a:off x="7628626" y="2766425"/>
              <a:ext cx="1576" cy="60711"/>
            </a:xfrm>
            <a:custGeom>
              <a:avLst/>
              <a:gdLst/>
              <a:ahLst/>
              <a:cxnLst/>
              <a:rect l="l" t="t" r="r" b="b"/>
              <a:pathLst>
                <a:path w="38" h="1480" extrusionOk="0">
                  <a:moveTo>
                    <a:pt x="38" y="0"/>
                  </a:moveTo>
                  <a:lnTo>
                    <a:pt x="1" y="37"/>
                  </a:lnTo>
                  <a:lnTo>
                    <a:pt x="1" y="1479"/>
                  </a:lnTo>
                  <a:lnTo>
                    <a:pt x="38" y="144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" name="Google Shape;20936;p73"/>
            <p:cNvSpPr/>
            <p:nvPr/>
          </p:nvSpPr>
          <p:spPr>
            <a:xfrm>
              <a:off x="7602575" y="2754283"/>
              <a:ext cx="3111" cy="57676"/>
            </a:xfrm>
            <a:custGeom>
              <a:avLst/>
              <a:gdLst/>
              <a:ahLst/>
              <a:cxnLst/>
              <a:rect l="l" t="t" r="r" b="b"/>
              <a:pathLst>
                <a:path w="75" h="1406" extrusionOk="0">
                  <a:moveTo>
                    <a:pt x="74" y="1"/>
                  </a:moveTo>
                  <a:lnTo>
                    <a:pt x="0" y="75"/>
                  </a:lnTo>
                  <a:lnTo>
                    <a:pt x="0" y="1405"/>
                  </a:lnTo>
                  <a:lnTo>
                    <a:pt x="74" y="136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" name="Google Shape;20937;p73"/>
            <p:cNvSpPr/>
            <p:nvPr/>
          </p:nvSpPr>
          <p:spPr>
            <a:xfrm>
              <a:off x="7597970" y="2752765"/>
              <a:ext cx="4646" cy="59193"/>
            </a:xfrm>
            <a:custGeom>
              <a:avLst/>
              <a:gdLst/>
              <a:ahLst/>
              <a:cxnLst/>
              <a:rect l="l" t="t" r="r" b="b"/>
              <a:pathLst>
                <a:path w="112" h="1443" extrusionOk="0">
                  <a:moveTo>
                    <a:pt x="0" y="1"/>
                  </a:moveTo>
                  <a:lnTo>
                    <a:pt x="0" y="1406"/>
                  </a:lnTo>
                  <a:lnTo>
                    <a:pt x="111" y="144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" name="Google Shape;20938;p73"/>
            <p:cNvSpPr/>
            <p:nvPr/>
          </p:nvSpPr>
          <p:spPr>
            <a:xfrm>
              <a:off x="7597970" y="2751247"/>
              <a:ext cx="32232" cy="16737"/>
            </a:xfrm>
            <a:custGeom>
              <a:avLst/>
              <a:gdLst/>
              <a:ahLst/>
              <a:cxnLst/>
              <a:rect l="l" t="t" r="r" b="b"/>
              <a:pathLst>
                <a:path w="777" h="408" extrusionOk="0">
                  <a:moveTo>
                    <a:pt x="111" y="1"/>
                  </a:moveTo>
                  <a:lnTo>
                    <a:pt x="0" y="38"/>
                  </a:lnTo>
                  <a:lnTo>
                    <a:pt x="740" y="407"/>
                  </a:lnTo>
                  <a:lnTo>
                    <a:pt x="777" y="37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" name="Google Shape;20939;p73"/>
            <p:cNvSpPr/>
            <p:nvPr/>
          </p:nvSpPr>
          <p:spPr>
            <a:xfrm>
              <a:off x="7597970" y="2752765"/>
              <a:ext cx="30697" cy="19772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112"/>
                  </a:lnTo>
                  <a:lnTo>
                    <a:pt x="740" y="481"/>
                  </a:lnTo>
                  <a:lnTo>
                    <a:pt x="740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" name="Google Shape;20940;p73"/>
            <p:cNvSpPr/>
            <p:nvPr/>
          </p:nvSpPr>
          <p:spPr>
            <a:xfrm>
              <a:off x="7650114" y="2784639"/>
              <a:ext cx="3111" cy="56117"/>
            </a:xfrm>
            <a:custGeom>
              <a:avLst/>
              <a:gdLst/>
              <a:ahLst/>
              <a:cxnLst/>
              <a:rect l="l" t="t" r="r" b="b"/>
              <a:pathLst>
                <a:path w="75" h="1368" extrusionOk="0">
                  <a:moveTo>
                    <a:pt x="0" y="0"/>
                  </a:moveTo>
                  <a:lnTo>
                    <a:pt x="0" y="1294"/>
                  </a:lnTo>
                  <a:lnTo>
                    <a:pt x="74" y="1368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" name="Google Shape;20941;p73"/>
            <p:cNvSpPr/>
            <p:nvPr/>
          </p:nvSpPr>
          <p:spPr>
            <a:xfrm>
              <a:off x="7653184" y="2781603"/>
              <a:ext cx="3111" cy="59152"/>
            </a:xfrm>
            <a:custGeom>
              <a:avLst/>
              <a:gdLst/>
              <a:ahLst/>
              <a:cxnLst/>
              <a:rect l="l" t="t" r="r" b="b"/>
              <a:pathLst>
                <a:path w="75" h="1442" extrusionOk="0">
                  <a:moveTo>
                    <a:pt x="74" y="0"/>
                  </a:moveTo>
                  <a:lnTo>
                    <a:pt x="0" y="37"/>
                  </a:lnTo>
                  <a:lnTo>
                    <a:pt x="0" y="1442"/>
                  </a:lnTo>
                  <a:lnTo>
                    <a:pt x="74" y="136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" name="Google Shape;20942;p73"/>
            <p:cNvSpPr/>
            <p:nvPr/>
          </p:nvSpPr>
          <p:spPr>
            <a:xfrm>
              <a:off x="7627091" y="2767943"/>
              <a:ext cx="3111" cy="57676"/>
            </a:xfrm>
            <a:custGeom>
              <a:avLst/>
              <a:gdLst/>
              <a:ahLst/>
              <a:cxnLst/>
              <a:rect l="l" t="t" r="r" b="b"/>
              <a:pathLst>
                <a:path w="75" h="1406" extrusionOk="0">
                  <a:moveTo>
                    <a:pt x="75" y="0"/>
                  </a:moveTo>
                  <a:lnTo>
                    <a:pt x="1" y="37"/>
                  </a:lnTo>
                  <a:lnTo>
                    <a:pt x="1" y="1405"/>
                  </a:lnTo>
                  <a:lnTo>
                    <a:pt x="75" y="133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" name="Google Shape;20943;p73"/>
            <p:cNvSpPr/>
            <p:nvPr/>
          </p:nvSpPr>
          <p:spPr>
            <a:xfrm>
              <a:off x="7622528" y="2766425"/>
              <a:ext cx="4605" cy="59193"/>
            </a:xfrm>
            <a:custGeom>
              <a:avLst/>
              <a:gdLst/>
              <a:ahLst/>
              <a:cxnLst/>
              <a:rect l="l" t="t" r="r" b="b"/>
              <a:pathLst>
                <a:path w="111" h="1443" extrusionOk="0">
                  <a:moveTo>
                    <a:pt x="0" y="0"/>
                  </a:moveTo>
                  <a:lnTo>
                    <a:pt x="0" y="1368"/>
                  </a:lnTo>
                  <a:lnTo>
                    <a:pt x="111" y="1442"/>
                  </a:lnTo>
                  <a:lnTo>
                    <a:pt x="111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" name="Google Shape;20944;p73"/>
            <p:cNvSpPr/>
            <p:nvPr/>
          </p:nvSpPr>
          <p:spPr>
            <a:xfrm>
              <a:off x="7622528" y="2764907"/>
              <a:ext cx="33767" cy="18254"/>
            </a:xfrm>
            <a:custGeom>
              <a:avLst/>
              <a:gdLst/>
              <a:ahLst/>
              <a:cxnLst/>
              <a:rect l="l" t="t" r="r" b="b"/>
              <a:pathLst>
                <a:path w="814" h="445" extrusionOk="0">
                  <a:moveTo>
                    <a:pt x="111" y="0"/>
                  </a:moveTo>
                  <a:lnTo>
                    <a:pt x="0" y="37"/>
                  </a:lnTo>
                  <a:lnTo>
                    <a:pt x="739" y="444"/>
                  </a:lnTo>
                  <a:lnTo>
                    <a:pt x="813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" name="Google Shape;20945;p73"/>
            <p:cNvSpPr/>
            <p:nvPr/>
          </p:nvSpPr>
          <p:spPr>
            <a:xfrm>
              <a:off x="7622528" y="2766425"/>
              <a:ext cx="30697" cy="21249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739" y="518"/>
                  </a:lnTo>
                  <a:lnTo>
                    <a:pt x="739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" name="Google Shape;20946;p73"/>
            <p:cNvSpPr/>
            <p:nvPr/>
          </p:nvSpPr>
          <p:spPr>
            <a:xfrm>
              <a:off x="7674672" y="2798258"/>
              <a:ext cx="4605" cy="57676"/>
            </a:xfrm>
            <a:custGeom>
              <a:avLst/>
              <a:gdLst/>
              <a:ahLst/>
              <a:cxnLst/>
              <a:rect l="l" t="t" r="r" b="b"/>
              <a:pathLst>
                <a:path w="111" h="1406" extrusionOk="0">
                  <a:moveTo>
                    <a:pt x="0" y="1"/>
                  </a:moveTo>
                  <a:lnTo>
                    <a:pt x="0" y="1332"/>
                  </a:lnTo>
                  <a:lnTo>
                    <a:pt x="111" y="1406"/>
                  </a:lnTo>
                  <a:lnTo>
                    <a:pt x="111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" name="Google Shape;20947;p73"/>
            <p:cNvSpPr/>
            <p:nvPr/>
          </p:nvSpPr>
          <p:spPr>
            <a:xfrm>
              <a:off x="7679235" y="2796740"/>
              <a:ext cx="3111" cy="59193"/>
            </a:xfrm>
            <a:custGeom>
              <a:avLst/>
              <a:gdLst/>
              <a:ahLst/>
              <a:cxnLst/>
              <a:rect l="l" t="t" r="r" b="b"/>
              <a:pathLst>
                <a:path w="75" h="1443" extrusionOk="0">
                  <a:moveTo>
                    <a:pt x="75" y="1"/>
                  </a:moveTo>
                  <a:lnTo>
                    <a:pt x="1" y="38"/>
                  </a:lnTo>
                  <a:lnTo>
                    <a:pt x="1" y="1443"/>
                  </a:lnTo>
                  <a:lnTo>
                    <a:pt x="75" y="136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" name="Google Shape;20948;p73"/>
            <p:cNvSpPr/>
            <p:nvPr/>
          </p:nvSpPr>
          <p:spPr>
            <a:xfrm>
              <a:off x="7651649" y="2783121"/>
              <a:ext cx="4646" cy="57635"/>
            </a:xfrm>
            <a:custGeom>
              <a:avLst/>
              <a:gdLst/>
              <a:ahLst/>
              <a:cxnLst/>
              <a:rect l="l" t="t" r="r" b="b"/>
              <a:pathLst>
                <a:path w="112" h="140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05"/>
                  </a:lnTo>
                  <a:lnTo>
                    <a:pt x="111" y="133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" name="Google Shape;20949;p73"/>
            <p:cNvSpPr/>
            <p:nvPr/>
          </p:nvSpPr>
          <p:spPr>
            <a:xfrm>
              <a:off x="7647044" y="2781603"/>
              <a:ext cx="4646" cy="59152"/>
            </a:xfrm>
            <a:custGeom>
              <a:avLst/>
              <a:gdLst/>
              <a:ahLst/>
              <a:cxnLst/>
              <a:rect l="l" t="t" r="r" b="b"/>
              <a:pathLst>
                <a:path w="112" h="1442" extrusionOk="0">
                  <a:moveTo>
                    <a:pt x="1" y="0"/>
                  </a:moveTo>
                  <a:lnTo>
                    <a:pt x="1" y="1368"/>
                  </a:lnTo>
                  <a:lnTo>
                    <a:pt x="111" y="1442"/>
                  </a:lnTo>
                  <a:lnTo>
                    <a:pt x="111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" name="Google Shape;20950;p73"/>
            <p:cNvSpPr/>
            <p:nvPr/>
          </p:nvSpPr>
          <p:spPr>
            <a:xfrm>
              <a:off x="7650114" y="2780085"/>
              <a:ext cx="32232" cy="18213"/>
            </a:xfrm>
            <a:custGeom>
              <a:avLst/>
              <a:gdLst/>
              <a:ahLst/>
              <a:cxnLst/>
              <a:rect l="l" t="t" r="r" b="b"/>
              <a:pathLst>
                <a:path w="777" h="444" extrusionOk="0">
                  <a:moveTo>
                    <a:pt x="37" y="0"/>
                  </a:moveTo>
                  <a:lnTo>
                    <a:pt x="0" y="37"/>
                  </a:lnTo>
                  <a:lnTo>
                    <a:pt x="703" y="444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" name="Google Shape;20951;p73"/>
            <p:cNvSpPr/>
            <p:nvPr/>
          </p:nvSpPr>
          <p:spPr>
            <a:xfrm>
              <a:off x="7647044" y="2781603"/>
              <a:ext cx="32232" cy="21249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1" y="0"/>
                  </a:moveTo>
                  <a:lnTo>
                    <a:pt x="1" y="74"/>
                  </a:lnTo>
                  <a:lnTo>
                    <a:pt x="777" y="518"/>
                  </a:lnTo>
                  <a:lnTo>
                    <a:pt x="777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4" name="Google Shape;20952;p73"/>
            <p:cNvSpPr/>
            <p:nvPr/>
          </p:nvSpPr>
          <p:spPr>
            <a:xfrm>
              <a:off x="7699188" y="2813435"/>
              <a:ext cx="4646" cy="54640"/>
            </a:xfrm>
            <a:custGeom>
              <a:avLst/>
              <a:gdLst/>
              <a:ahLst/>
              <a:cxnLst/>
              <a:rect l="l" t="t" r="r" b="b"/>
              <a:pathLst>
                <a:path w="112" h="1332" extrusionOk="0">
                  <a:moveTo>
                    <a:pt x="1" y="0"/>
                  </a:moveTo>
                  <a:lnTo>
                    <a:pt x="1" y="1294"/>
                  </a:lnTo>
                  <a:lnTo>
                    <a:pt x="111" y="1331"/>
                  </a:lnTo>
                  <a:lnTo>
                    <a:pt x="111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5" name="Google Shape;20953;p73"/>
            <p:cNvSpPr/>
            <p:nvPr/>
          </p:nvSpPr>
          <p:spPr>
            <a:xfrm>
              <a:off x="7703792" y="2810400"/>
              <a:ext cx="3111" cy="57676"/>
            </a:xfrm>
            <a:custGeom>
              <a:avLst/>
              <a:gdLst/>
              <a:ahLst/>
              <a:cxnLst/>
              <a:rect l="l" t="t" r="r" b="b"/>
              <a:pathLst>
                <a:path w="75" h="1406" extrusionOk="0">
                  <a:moveTo>
                    <a:pt x="74" y="1"/>
                  </a:moveTo>
                  <a:lnTo>
                    <a:pt x="0" y="37"/>
                  </a:lnTo>
                  <a:lnTo>
                    <a:pt x="0" y="1405"/>
                  </a:lnTo>
                  <a:lnTo>
                    <a:pt x="74" y="136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6" name="Google Shape;20954;p73"/>
            <p:cNvSpPr/>
            <p:nvPr/>
          </p:nvSpPr>
          <p:spPr>
            <a:xfrm>
              <a:off x="7679235" y="2796740"/>
              <a:ext cx="1576" cy="59193"/>
            </a:xfrm>
            <a:custGeom>
              <a:avLst/>
              <a:gdLst/>
              <a:ahLst/>
              <a:cxnLst/>
              <a:rect l="l" t="t" r="r" b="b"/>
              <a:pathLst>
                <a:path w="38" h="1443" extrusionOk="0">
                  <a:moveTo>
                    <a:pt x="38" y="1"/>
                  </a:moveTo>
                  <a:lnTo>
                    <a:pt x="1" y="38"/>
                  </a:lnTo>
                  <a:lnTo>
                    <a:pt x="1" y="1443"/>
                  </a:lnTo>
                  <a:lnTo>
                    <a:pt x="38" y="136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7" name="Google Shape;20955;p73"/>
            <p:cNvSpPr/>
            <p:nvPr/>
          </p:nvSpPr>
          <p:spPr>
            <a:xfrm>
              <a:off x="7674672" y="2796740"/>
              <a:ext cx="4605" cy="59193"/>
            </a:xfrm>
            <a:custGeom>
              <a:avLst/>
              <a:gdLst/>
              <a:ahLst/>
              <a:cxnLst/>
              <a:rect l="l" t="t" r="r" b="b"/>
              <a:pathLst>
                <a:path w="111" h="1443" extrusionOk="0">
                  <a:moveTo>
                    <a:pt x="0" y="1"/>
                  </a:moveTo>
                  <a:lnTo>
                    <a:pt x="0" y="1332"/>
                  </a:lnTo>
                  <a:lnTo>
                    <a:pt x="111" y="1443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8" name="Google Shape;20956;p73"/>
            <p:cNvSpPr/>
            <p:nvPr/>
          </p:nvSpPr>
          <p:spPr>
            <a:xfrm>
              <a:off x="7674672" y="2795222"/>
              <a:ext cx="32232" cy="16737"/>
            </a:xfrm>
            <a:custGeom>
              <a:avLst/>
              <a:gdLst/>
              <a:ahLst/>
              <a:cxnLst/>
              <a:rect l="l" t="t" r="r" b="b"/>
              <a:pathLst>
                <a:path w="777" h="408" extrusionOk="0">
                  <a:moveTo>
                    <a:pt x="37" y="1"/>
                  </a:moveTo>
                  <a:lnTo>
                    <a:pt x="0" y="38"/>
                  </a:lnTo>
                  <a:lnTo>
                    <a:pt x="702" y="407"/>
                  </a:lnTo>
                  <a:lnTo>
                    <a:pt x="776" y="37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9" name="Google Shape;20957;p73"/>
            <p:cNvSpPr/>
            <p:nvPr/>
          </p:nvSpPr>
          <p:spPr>
            <a:xfrm>
              <a:off x="7674672" y="2796740"/>
              <a:ext cx="29162" cy="18254"/>
            </a:xfrm>
            <a:custGeom>
              <a:avLst/>
              <a:gdLst/>
              <a:ahLst/>
              <a:cxnLst/>
              <a:rect l="l" t="t" r="r" b="b"/>
              <a:pathLst>
                <a:path w="703" h="445" extrusionOk="0">
                  <a:moveTo>
                    <a:pt x="0" y="1"/>
                  </a:moveTo>
                  <a:lnTo>
                    <a:pt x="0" y="75"/>
                  </a:lnTo>
                  <a:lnTo>
                    <a:pt x="702" y="444"/>
                  </a:lnTo>
                  <a:lnTo>
                    <a:pt x="702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70" name="Google Shape;20958;p73"/>
            <p:cNvSpPr/>
            <p:nvPr/>
          </p:nvSpPr>
          <p:spPr>
            <a:xfrm>
              <a:off x="7723745" y="2828613"/>
              <a:ext cx="4605" cy="54640"/>
            </a:xfrm>
            <a:custGeom>
              <a:avLst/>
              <a:gdLst/>
              <a:ahLst/>
              <a:cxnLst/>
              <a:rect l="l" t="t" r="r" b="b"/>
              <a:pathLst>
                <a:path w="111" h="1332" extrusionOk="0">
                  <a:moveTo>
                    <a:pt x="0" y="0"/>
                  </a:moveTo>
                  <a:lnTo>
                    <a:pt x="0" y="1294"/>
                  </a:lnTo>
                  <a:lnTo>
                    <a:pt x="111" y="1331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71" name="Google Shape;20959;p73"/>
            <p:cNvSpPr/>
            <p:nvPr/>
          </p:nvSpPr>
          <p:spPr>
            <a:xfrm>
              <a:off x="7728350" y="2825578"/>
              <a:ext cx="4605" cy="57676"/>
            </a:xfrm>
            <a:custGeom>
              <a:avLst/>
              <a:gdLst/>
              <a:ahLst/>
              <a:cxnLst/>
              <a:rect l="l" t="t" r="r" b="b"/>
              <a:pathLst>
                <a:path w="111" h="1406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05"/>
                  </a:lnTo>
                  <a:lnTo>
                    <a:pt x="111" y="136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72" name="Google Shape;20960;p73"/>
            <p:cNvSpPr/>
            <p:nvPr/>
          </p:nvSpPr>
          <p:spPr>
            <a:xfrm>
              <a:off x="7703792" y="2811918"/>
              <a:ext cx="1576" cy="56158"/>
            </a:xfrm>
            <a:custGeom>
              <a:avLst/>
              <a:gdLst/>
              <a:ahLst/>
              <a:cxnLst/>
              <a:rect l="l" t="t" r="r" b="b"/>
              <a:pathLst>
                <a:path w="38" h="1369" extrusionOk="0">
                  <a:moveTo>
                    <a:pt x="37" y="0"/>
                  </a:moveTo>
                  <a:lnTo>
                    <a:pt x="0" y="37"/>
                  </a:lnTo>
                  <a:lnTo>
                    <a:pt x="0" y="1368"/>
                  </a:lnTo>
                  <a:lnTo>
                    <a:pt x="37" y="133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73" name="Google Shape;20961;p73"/>
            <p:cNvSpPr/>
            <p:nvPr/>
          </p:nvSpPr>
          <p:spPr>
            <a:xfrm>
              <a:off x="7699188" y="2810400"/>
              <a:ext cx="4646" cy="57676"/>
            </a:xfrm>
            <a:custGeom>
              <a:avLst/>
              <a:gdLst/>
              <a:ahLst/>
              <a:cxnLst/>
              <a:rect l="l" t="t" r="r" b="b"/>
              <a:pathLst>
                <a:path w="112" h="1406" extrusionOk="0">
                  <a:moveTo>
                    <a:pt x="1" y="1"/>
                  </a:moveTo>
                  <a:lnTo>
                    <a:pt x="1" y="1368"/>
                  </a:lnTo>
                  <a:lnTo>
                    <a:pt x="111" y="1405"/>
                  </a:lnTo>
                  <a:lnTo>
                    <a:pt x="111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74" name="Google Shape;20962;p73"/>
            <p:cNvSpPr/>
            <p:nvPr/>
          </p:nvSpPr>
          <p:spPr>
            <a:xfrm>
              <a:off x="7699188" y="2807364"/>
              <a:ext cx="33767" cy="19772"/>
            </a:xfrm>
            <a:custGeom>
              <a:avLst/>
              <a:gdLst/>
              <a:ahLst/>
              <a:cxnLst/>
              <a:rect l="l" t="t" r="r" b="b"/>
              <a:pathLst>
                <a:path w="814" h="482" extrusionOk="0">
                  <a:moveTo>
                    <a:pt x="111" y="1"/>
                  </a:moveTo>
                  <a:lnTo>
                    <a:pt x="1" y="75"/>
                  </a:lnTo>
                  <a:lnTo>
                    <a:pt x="703" y="481"/>
                  </a:lnTo>
                  <a:lnTo>
                    <a:pt x="814" y="44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75" name="Google Shape;20963;p73"/>
            <p:cNvSpPr/>
            <p:nvPr/>
          </p:nvSpPr>
          <p:spPr>
            <a:xfrm>
              <a:off x="7699188" y="2810400"/>
              <a:ext cx="29162" cy="19772"/>
            </a:xfrm>
            <a:custGeom>
              <a:avLst/>
              <a:gdLst/>
              <a:ahLst/>
              <a:cxnLst/>
              <a:rect l="l" t="t" r="r" b="b"/>
              <a:pathLst>
                <a:path w="703" h="482" extrusionOk="0">
                  <a:moveTo>
                    <a:pt x="1" y="1"/>
                  </a:moveTo>
                  <a:lnTo>
                    <a:pt x="1" y="74"/>
                  </a:lnTo>
                  <a:lnTo>
                    <a:pt x="703" y="481"/>
                  </a:lnTo>
                  <a:lnTo>
                    <a:pt x="703" y="4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76" name="Google Shape;20964;p73"/>
            <p:cNvSpPr/>
            <p:nvPr/>
          </p:nvSpPr>
          <p:spPr>
            <a:xfrm>
              <a:off x="7749797" y="2842232"/>
              <a:ext cx="3111" cy="56158"/>
            </a:xfrm>
            <a:custGeom>
              <a:avLst/>
              <a:gdLst/>
              <a:ahLst/>
              <a:cxnLst/>
              <a:rect l="l" t="t" r="r" b="b"/>
              <a:pathLst>
                <a:path w="75" h="1369" extrusionOk="0">
                  <a:moveTo>
                    <a:pt x="1" y="1"/>
                  </a:moveTo>
                  <a:lnTo>
                    <a:pt x="1" y="1295"/>
                  </a:lnTo>
                  <a:lnTo>
                    <a:pt x="75" y="1369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77" name="Google Shape;20965;p73"/>
            <p:cNvSpPr/>
            <p:nvPr/>
          </p:nvSpPr>
          <p:spPr>
            <a:xfrm>
              <a:off x="7752866" y="2840714"/>
              <a:ext cx="4646" cy="57676"/>
            </a:xfrm>
            <a:custGeom>
              <a:avLst/>
              <a:gdLst/>
              <a:ahLst/>
              <a:cxnLst/>
              <a:rect l="l" t="t" r="r" b="b"/>
              <a:pathLst>
                <a:path w="112" h="1406" extrusionOk="0">
                  <a:moveTo>
                    <a:pt x="111" y="1"/>
                  </a:moveTo>
                  <a:lnTo>
                    <a:pt x="1" y="38"/>
                  </a:lnTo>
                  <a:lnTo>
                    <a:pt x="1" y="1406"/>
                  </a:lnTo>
                  <a:lnTo>
                    <a:pt x="111" y="136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78" name="Google Shape;20966;p73"/>
            <p:cNvSpPr/>
            <p:nvPr/>
          </p:nvSpPr>
          <p:spPr>
            <a:xfrm>
              <a:off x="7728350" y="2827095"/>
              <a:ext cx="4605" cy="56158"/>
            </a:xfrm>
            <a:custGeom>
              <a:avLst/>
              <a:gdLst/>
              <a:ahLst/>
              <a:cxnLst/>
              <a:rect l="l" t="t" r="r" b="b"/>
              <a:pathLst>
                <a:path w="111" h="1369" extrusionOk="0">
                  <a:moveTo>
                    <a:pt x="111" y="0"/>
                  </a:moveTo>
                  <a:lnTo>
                    <a:pt x="0" y="37"/>
                  </a:lnTo>
                  <a:lnTo>
                    <a:pt x="0" y="1368"/>
                  </a:lnTo>
                  <a:lnTo>
                    <a:pt x="111" y="133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79" name="Google Shape;20967;p73"/>
            <p:cNvSpPr/>
            <p:nvPr/>
          </p:nvSpPr>
          <p:spPr>
            <a:xfrm>
              <a:off x="7723745" y="2825578"/>
              <a:ext cx="4605" cy="57676"/>
            </a:xfrm>
            <a:custGeom>
              <a:avLst/>
              <a:gdLst/>
              <a:ahLst/>
              <a:cxnLst/>
              <a:rect l="l" t="t" r="r" b="b"/>
              <a:pathLst>
                <a:path w="111" h="1406" extrusionOk="0">
                  <a:moveTo>
                    <a:pt x="0" y="0"/>
                  </a:moveTo>
                  <a:lnTo>
                    <a:pt x="0" y="1368"/>
                  </a:lnTo>
                  <a:lnTo>
                    <a:pt x="111" y="1405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0" name="Google Shape;20968;p73"/>
            <p:cNvSpPr/>
            <p:nvPr/>
          </p:nvSpPr>
          <p:spPr>
            <a:xfrm>
              <a:off x="7723745" y="2822542"/>
              <a:ext cx="33767" cy="19731"/>
            </a:xfrm>
            <a:custGeom>
              <a:avLst/>
              <a:gdLst/>
              <a:ahLst/>
              <a:cxnLst/>
              <a:rect l="l" t="t" r="r" b="b"/>
              <a:pathLst>
                <a:path w="814" h="481" extrusionOk="0">
                  <a:moveTo>
                    <a:pt x="111" y="0"/>
                  </a:moveTo>
                  <a:lnTo>
                    <a:pt x="0" y="74"/>
                  </a:lnTo>
                  <a:lnTo>
                    <a:pt x="703" y="481"/>
                  </a:lnTo>
                  <a:lnTo>
                    <a:pt x="813" y="44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1" name="Google Shape;20969;p73"/>
            <p:cNvSpPr/>
            <p:nvPr/>
          </p:nvSpPr>
          <p:spPr>
            <a:xfrm>
              <a:off x="7723745" y="2825578"/>
              <a:ext cx="29162" cy="19731"/>
            </a:xfrm>
            <a:custGeom>
              <a:avLst/>
              <a:gdLst/>
              <a:ahLst/>
              <a:cxnLst/>
              <a:rect l="l" t="t" r="r" b="b"/>
              <a:pathLst>
                <a:path w="703" h="481" extrusionOk="0">
                  <a:moveTo>
                    <a:pt x="0" y="0"/>
                  </a:moveTo>
                  <a:lnTo>
                    <a:pt x="0" y="74"/>
                  </a:lnTo>
                  <a:lnTo>
                    <a:pt x="703" y="481"/>
                  </a:lnTo>
                  <a:lnTo>
                    <a:pt x="703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" name="Google Shape;20970;p73"/>
            <p:cNvSpPr/>
            <p:nvPr/>
          </p:nvSpPr>
          <p:spPr>
            <a:xfrm>
              <a:off x="7774354" y="2857410"/>
              <a:ext cx="4646" cy="54640"/>
            </a:xfrm>
            <a:custGeom>
              <a:avLst/>
              <a:gdLst/>
              <a:ahLst/>
              <a:cxnLst/>
              <a:rect l="l" t="t" r="r" b="b"/>
              <a:pathLst>
                <a:path w="112" h="1332" extrusionOk="0">
                  <a:moveTo>
                    <a:pt x="0" y="1"/>
                  </a:moveTo>
                  <a:lnTo>
                    <a:pt x="0" y="1295"/>
                  </a:lnTo>
                  <a:lnTo>
                    <a:pt x="111" y="133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3" name="Google Shape;20971;p73"/>
            <p:cNvSpPr/>
            <p:nvPr/>
          </p:nvSpPr>
          <p:spPr>
            <a:xfrm>
              <a:off x="7778959" y="2852857"/>
              <a:ext cx="3070" cy="59193"/>
            </a:xfrm>
            <a:custGeom>
              <a:avLst/>
              <a:gdLst/>
              <a:ahLst/>
              <a:cxnLst/>
              <a:rect l="l" t="t" r="r" b="b"/>
              <a:pathLst>
                <a:path w="74" h="1443" extrusionOk="0">
                  <a:moveTo>
                    <a:pt x="74" y="1"/>
                  </a:moveTo>
                  <a:lnTo>
                    <a:pt x="0" y="75"/>
                  </a:lnTo>
                  <a:lnTo>
                    <a:pt x="0" y="1443"/>
                  </a:lnTo>
                  <a:lnTo>
                    <a:pt x="74" y="140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4" name="Google Shape;20972;p73"/>
            <p:cNvSpPr/>
            <p:nvPr/>
          </p:nvSpPr>
          <p:spPr>
            <a:xfrm>
              <a:off x="7752866" y="2840714"/>
              <a:ext cx="4646" cy="57676"/>
            </a:xfrm>
            <a:custGeom>
              <a:avLst/>
              <a:gdLst/>
              <a:ahLst/>
              <a:cxnLst/>
              <a:rect l="l" t="t" r="r" b="b"/>
              <a:pathLst>
                <a:path w="112" h="1406" extrusionOk="0">
                  <a:moveTo>
                    <a:pt x="111" y="1"/>
                  </a:moveTo>
                  <a:lnTo>
                    <a:pt x="1" y="38"/>
                  </a:lnTo>
                  <a:lnTo>
                    <a:pt x="1" y="1406"/>
                  </a:lnTo>
                  <a:lnTo>
                    <a:pt x="111" y="136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5" name="Google Shape;20973;p73"/>
            <p:cNvSpPr/>
            <p:nvPr/>
          </p:nvSpPr>
          <p:spPr>
            <a:xfrm>
              <a:off x="7749797" y="2837679"/>
              <a:ext cx="3111" cy="60711"/>
            </a:xfrm>
            <a:custGeom>
              <a:avLst/>
              <a:gdLst/>
              <a:ahLst/>
              <a:cxnLst/>
              <a:rect l="l" t="t" r="r" b="b"/>
              <a:pathLst>
                <a:path w="75" h="1480" extrusionOk="0">
                  <a:moveTo>
                    <a:pt x="1" y="1"/>
                  </a:moveTo>
                  <a:lnTo>
                    <a:pt x="1" y="1406"/>
                  </a:lnTo>
                  <a:lnTo>
                    <a:pt x="75" y="1480"/>
                  </a:lnTo>
                  <a:lnTo>
                    <a:pt x="75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6" name="Google Shape;20974;p73"/>
            <p:cNvSpPr/>
            <p:nvPr/>
          </p:nvSpPr>
          <p:spPr>
            <a:xfrm>
              <a:off x="7749797" y="2836202"/>
              <a:ext cx="32232" cy="19731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75" y="0"/>
                  </a:moveTo>
                  <a:lnTo>
                    <a:pt x="1" y="37"/>
                  </a:lnTo>
                  <a:lnTo>
                    <a:pt x="703" y="481"/>
                  </a:lnTo>
                  <a:lnTo>
                    <a:pt x="777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7" name="Google Shape;20975;p73"/>
            <p:cNvSpPr/>
            <p:nvPr/>
          </p:nvSpPr>
          <p:spPr>
            <a:xfrm>
              <a:off x="7749797" y="2837679"/>
              <a:ext cx="29204" cy="21290"/>
            </a:xfrm>
            <a:custGeom>
              <a:avLst/>
              <a:gdLst/>
              <a:ahLst/>
              <a:cxnLst/>
              <a:rect l="l" t="t" r="r" b="b"/>
              <a:pathLst>
                <a:path w="704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03" y="519"/>
                  </a:lnTo>
                  <a:lnTo>
                    <a:pt x="703" y="4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8" name="Google Shape;20976;p73"/>
            <p:cNvSpPr/>
            <p:nvPr/>
          </p:nvSpPr>
          <p:spPr>
            <a:xfrm>
              <a:off x="7800405" y="2872588"/>
              <a:ext cx="4646" cy="54640"/>
            </a:xfrm>
            <a:custGeom>
              <a:avLst/>
              <a:gdLst/>
              <a:ahLst/>
              <a:cxnLst/>
              <a:rect l="l" t="t" r="r" b="b"/>
              <a:pathLst>
                <a:path w="112" h="1332" extrusionOk="0">
                  <a:moveTo>
                    <a:pt x="1" y="0"/>
                  </a:moveTo>
                  <a:lnTo>
                    <a:pt x="1" y="1294"/>
                  </a:lnTo>
                  <a:lnTo>
                    <a:pt x="112" y="1331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9" name="Google Shape;20977;p73"/>
            <p:cNvSpPr/>
            <p:nvPr/>
          </p:nvSpPr>
          <p:spPr>
            <a:xfrm>
              <a:off x="7805010" y="2868035"/>
              <a:ext cx="1576" cy="59193"/>
            </a:xfrm>
            <a:custGeom>
              <a:avLst/>
              <a:gdLst/>
              <a:ahLst/>
              <a:cxnLst/>
              <a:rect l="l" t="t" r="r" b="b"/>
              <a:pathLst>
                <a:path w="38" h="1443" extrusionOk="0">
                  <a:moveTo>
                    <a:pt x="38" y="0"/>
                  </a:moveTo>
                  <a:lnTo>
                    <a:pt x="1" y="74"/>
                  </a:lnTo>
                  <a:lnTo>
                    <a:pt x="1" y="1442"/>
                  </a:lnTo>
                  <a:lnTo>
                    <a:pt x="38" y="14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0" name="Google Shape;20978;p73"/>
            <p:cNvSpPr/>
            <p:nvPr/>
          </p:nvSpPr>
          <p:spPr>
            <a:xfrm>
              <a:off x="7778959" y="2855892"/>
              <a:ext cx="3070" cy="56158"/>
            </a:xfrm>
            <a:custGeom>
              <a:avLst/>
              <a:gdLst/>
              <a:ahLst/>
              <a:cxnLst/>
              <a:rect l="l" t="t" r="r" b="b"/>
              <a:pathLst>
                <a:path w="74" h="1369" extrusionOk="0">
                  <a:moveTo>
                    <a:pt x="74" y="1"/>
                  </a:moveTo>
                  <a:lnTo>
                    <a:pt x="0" y="38"/>
                  </a:lnTo>
                  <a:lnTo>
                    <a:pt x="0" y="1369"/>
                  </a:lnTo>
                  <a:lnTo>
                    <a:pt x="74" y="133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1" name="Google Shape;20979;p73"/>
            <p:cNvSpPr/>
            <p:nvPr/>
          </p:nvSpPr>
          <p:spPr>
            <a:xfrm>
              <a:off x="7774354" y="2852857"/>
              <a:ext cx="4646" cy="59193"/>
            </a:xfrm>
            <a:custGeom>
              <a:avLst/>
              <a:gdLst/>
              <a:ahLst/>
              <a:cxnLst/>
              <a:rect l="l" t="t" r="r" b="b"/>
              <a:pathLst>
                <a:path w="112" h="1443" extrusionOk="0">
                  <a:moveTo>
                    <a:pt x="0" y="1"/>
                  </a:moveTo>
                  <a:lnTo>
                    <a:pt x="0" y="1406"/>
                  </a:lnTo>
                  <a:lnTo>
                    <a:pt x="111" y="1443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2" name="Google Shape;20980;p73"/>
            <p:cNvSpPr/>
            <p:nvPr/>
          </p:nvSpPr>
          <p:spPr>
            <a:xfrm>
              <a:off x="7774354" y="2851339"/>
              <a:ext cx="32232" cy="19772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111" y="1"/>
                  </a:moveTo>
                  <a:lnTo>
                    <a:pt x="0" y="38"/>
                  </a:lnTo>
                  <a:lnTo>
                    <a:pt x="740" y="481"/>
                  </a:lnTo>
                  <a:lnTo>
                    <a:pt x="777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3" name="Google Shape;20981;p73"/>
            <p:cNvSpPr/>
            <p:nvPr/>
          </p:nvSpPr>
          <p:spPr>
            <a:xfrm>
              <a:off x="7774354" y="2852857"/>
              <a:ext cx="30697" cy="21290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4" name="Google Shape;20982;p73"/>
            <p:cNvSpPr/>
            <p:nvPr/>
          </p:nvSpPr>
          <p:spPr>
            <a:xfrm>
              <a:off x="7826498" y="2886248"/>
              <a:ext cx="3111" cy="56117"/>
            </a:xfrm>
            <a:custGeom>
              <a:avLst/>
              <a:gdLst/>
              <a:ahLst/>
              <a:cxnLst/>
              <a:rect l="l" t="t" r="r" b="b"/>
              <a:pathLst>
                <a:path w="75" h="1368" extrusionOk="0">
                  <a:moveTo>
                    <a:pt x="0" y="0"/>
                  </a:moveTo>
                  <a:lnTo>
                    <a:pt x="0" y="1294"/>
                  </a:lnTo>
                  <a:lnTo>
                    <a:pt x="74" y="136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5" name="Google Shape;20983;p73"/>
            <p:cNvSpPr/>
            <p:nvPr/>
          </p:nvSpPr>
          <p:spPr>
            <a:xfrm>
              <a:off x="7803475" y="2871070"/>
              <a:ext cx="3111" cy="56158"/>
            </a:xfrm>
            <a:custGeom>
              <a:avLst/>
              <a:gdLst/>
              <a:ahLst/>
              <a:cxnLst/>
              <a:rect l="l" t="t" r="r" b="b"/>
              <a:pathLst>
                <a:path w="75" h="1369" extrusionOk="0">
                  <a:moveTo>
                    <a:pt x="1" y="0"/>
                  </a:moveTo>
                  <a:lnTo>
                    <a:pt x="1" y="1368"/>
                  </a:lnTo>
                  <a:lnTo>
                    <a:pt x="75" y="133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6" name="Google Shape;20984;p73"/>
            <p:cNvSpPr/>
            <p:nvPr/>
          </p:nvSpPr>
          <p:spPr>
            <a:xfrm>
              <a:off x="7798870" y="2868035"/>
              <a:ext cx="4646" cy="59193"/>
            </a:xfrm>
            <a:custGeom>
              <a:avLst/>
              <a:gdLst/>
              <a:ahLst/>
              <a:cxnLst/>
              <a:rect l="l" t="t" r="r" b="b"/>
              <a:pathLst>
                <a:path w="112" h="1443" extrusionOk="0">
                  <a:moveTo>
                    <a:pt x="1" y="0"/>
                  </a:moveTo>
                  <a:lnTo>
                    <a:pt x="1" y="1405"/>
                  </a:lnTo>
                  <a:lnTo>
                    <a:pt x="112" y="1442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7" name="Google Shape;20985;p73"/>
            <p:cNvSpPr/>
            <p:nvPr/>
          </p:nvSpPr>
          <p:spPr>
            <a:xfrm>
              <a:off x="7798870" y="2868035"/>
              <a:ext cx="30739" cy="19772"/>
            </a:xfrm>
            <a:custGeom>
              <a:avLst/>
              <a:gdLst/>
              <a:ahLst/>
              <a:cxnLst/>
              <a:rect l="l" t="t" r="r" b="b"/>
              <a:pathLst>
                <a:path w="741" h="482" extrusionOk="0">
                  <a:moveTo>
                    <a:pt x="1" y="0"/>
                  </a:moveTo>
                  <a:lnTo>
                    <a:pt x="1" y="111"/>
                  </a:lnTo>
                  <a:lnTo>
                    <a:pt x="740" y="481"/>
                  </a:lnTo>
                  <a:lnTo>
                    <a:pt x="740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8" name="Google Shape;20986;p73"/>
            <p:cNvSpPr/>
            <p:nvPr/>
          </p:nvSpPr>
          <p:spPr>
            <a:xfrm>
              <a:off x="7824963" y="2881695"/>
              <a:ext cx="3111" cy="59152"/>
            </a:xfrm>
            <a:custGeom>
              <a:avLst/>
              <a:gdLst/>
              <a:ahLst/>
              <a:cxnLst/>
              <a:rect l="l" t="t" r="r" b="b"/>
              <a:pathLst>
                <a:path w="75" h="1442" extrusionOk="0">
                  <a:moveTo>
                    <a:pt x="0" y="0"/>
                  </a:moveTo>
                  <a:lnTo>
                    <a:pt x="0" y="1405"/>
                  </a:lnTo>
                  <a:lnTo>
                    <a:pt x="74" y="1442"/>
                  </a:lnTo>
                  <a:lnTo>
                    <a:pt x="74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99" name="Google Shape;20987;p73"/>
            <p:cNvSpPr/>
            <p:nvPr/>
          </p:nvSpPr>
          <p:spPr>
            <a:xfrm>
              <a:off x="6041337" y="2494947"/>
              <a:ext cx="915603" cy="862961"/>
            </a:xfrm>
            <a:custGeom>
              <a:avLst/>
              <a:gdLst/>
              <a:ahLst/>
              <a:cxnLst/>
              <a:rect l="l" t="t" r="r" b="b"/>
              <a:pathLst>
                <a:path w="22072" h="21037" extrusionOk="0">
                  <a:moveTo>
                    <a:pt x="22072" y="1"/>
                  </a:moveTo>
                  <a:lnTo>
                    <a:pt x="22072" y="14789"/>
                  </a:lnTo>
                  <a:cubicBezTo>
                    <a:pt x="22072" y="15454"/>
                    <a:pt x="21924" y="16046"/>
                    <a:pt x="21628" y="16600"/>
                  </a:cubicBezTo>
                  <a:cubicBezTo>
                    <a:pt x="21295" y="17155"/>
                    <a:pt x="20889" y="17710"/>
                    <a:pt x="20297" y="18227"/>
                  </a:cubicBezTo>
                  <a:cubicBezTo>
                    <a:pt x="19225" y="19151"/>
                    <a:pt x="17709" y="19928"/>
                    <a:pt x="15898" y="20445"/>
                  </a:cubicBezTo>
                  <a:cubicBezTo>
                    <a:pt x="15491" y="20556"/>
                    <a:pt x="15121" y="20630"/>
                    <a:pt x="14641" y="20704"/>
                  </a:cubicBezTo>
                  <a:cubicBezTo>
                    <a:pt x="14530" y="20741"/>
                    <a:pt x="14345" y="20741"/>
                    <a:pt x="14160" y="20815"/>
                  </a:cubicBezTo>
                  <a:cubicBezTo>
                    <a:pt x="14012" y="20852"/>
                    <a:pt x="13901" y="20852"/>
                    <a:pt x="13753" y="20852"/>
                  </a:cubicBezTo>
                  <a:cubicBezTo>
                    <a:pt x="13642" y="20889"/>
                    <a:pt x="13495" y="20889"/>
                    <a:pt x="13347" y="20889"/>
                  </a:cubicBezTo>
                  <a:cubicBezTo>
                    <a:pt x="13051" y="20926"/>
                    <a:pt x="12681" y="21000"/>
                    <a:pt x="12311" y="21000"/>
                  </a:cubicBezTo>
                  <a:cubicBezTo>
                    <a:pt x="12164" y="21000"/>
                    <a:pt x="11979" y="21000"/>
                    <a:pt x="11831" y="21037"/>
                  </a:cubicBezTo>
                  <a:lnTo>
                    <a:pt x="10981" y="21037"/>
                  </a:lnTo>
                  <a:lnTo>
                    <a:pt x="10167" y="21037"/>
                  </a:lnTo>
                  <a:cubicBezTo>
                    <a:pt x="10019" y="21037"/>
                    <a:pt x="9834" y="21000"/>
                    <a:pt x="9687" y="21000"/>
                  </a:cubicBezTo>
                  <a:cubicBezTo>
                    <a:pt x="9317" y="21000"/>
                    <a:pt x="9021" y="20926"/>
                    <a:pt x="8651" y="20889"/>
                  </a:cubicBezTo>
                  <a:cubicBezTo>
                    <a:pt x="8503" y="20889"/>
                    <a:pt x="8356" y="20852"/>
                    <a:pt x="8208" y="20852"/>
                  </a:cubicBezTo>
                  <a:cubicBezTo>
                    <a:pt x="8097" y="20852"/>
                    <a:pt x="7986" y="20815"/>
                    <a:pt x="7838" y="20815"/>
                  </a:cubicBezTo>
                  <a:cubicBezTo>
                    <a:pt x="7653" y="20741"/>
                    <a:pt x="7542" y="20741"/>
                    <a:pt x="7357" y="20704"/>
                  </a:cubicBezTo>
                  <a:lnTo>
                    <a:pt x="6100" y="20445"/>
                  </a:lnTo>
                  <a:cubicBezTo>
                    <a:pt x="5879" y="20371"/>
                    <a:pt x="5694" y="20298"/>
                    <a:pt x="5509" y="20261"/>
                  </a:cubicBezTo>
                  <a:cubicBezTo>
                    <a:pt x="5065" y="20113"/>
                    <a:pt x="4769" y="20002"/>
                    <a:pt x="4400" y="19817"/>
                  </a:cubicBezTo>
                  <a:cubicBezTo>
                    <a:pt x="4252" y="19780"/>
                    <a:pt x="4141" y="19743"/>
                    <a:pt x="4030" y="19706"/>
                  </a:cubicBezTo>
                  <a:cubicBezTo>
                    <a:pt x="3734" y="19558"/>
                    <a:pt x="3402" y="19410"/>
                    <a:pt x="3180" y="19262"/>
                  </a:cubicBezTo>
                  <a:cubicBezTo>
                    <a:pt x="3032" y="19225"/>
                    <a:pt x="2958" y="19151"/>
                    <a:pt x="2810" y="19041"/>
                  </a:cubicBezTo>
                  <a:cubicBezTo>
                    <a:pt x="2440" y="18819"/>
                    <a:pt x="2108" y="18597"/>
                    <a:pt x="1812" y="18301"/>
                  </a:cubicBezTo>
                  <a:cubicBezTo>
                    <a:pt x="1701" y="18264"/>
                    <a:pt x="1627" y="18153"/>
                    <a:pt x="1553" y="18079"/>
                  </a:cubicBezTo>
                  <a:lnTo>
                    <a:pt x="1072" y="17562"/>
                  </a:lnTo>
                  <a:cubicBezTo>
                    <a:pt x="924" y="17377"/>
                    <a:pt x="777" y="17192"/>
                    <a:pt x="703" y="17044"/>
                  </a:cubicBezTo>
                  <a:cubicBezTo>
                    <a:pt x="592" y="16933"/>
                    <a:pt x="518" y="16785"/>
                    <a:pt x="444" y="16637"/>
                  </a:cubicBezTo>
                  <a:cubicBezTo>
                    <a:pt x="370" y="16490"/>
                    <a:pt x="333" y="16379"/>
                    <a:pt x="259" y="16231"/>
                  </a:cubicBezTo>
                  <a:lnTo>
                    <a:pt x="259" y="16120"/>
                  </a:lnTo>
                  <a:cubicBezTo>
                    <a:pt x="222" y="16046"/>
                    <a:pt x="222" y="16009"/>
                    <a:pt x="185" y="15898"/>
                  </a:cubicBezTo>
                  <a:cubicBezTo>
                    <a:pt x="185" y="15861"/>
                    <a:pt x="185" y="15824"/>
                    <a:pt x="148" y="15750"/>
                  </a:cubicBezTo>
                  <a:cubicBezTo>
                    <a:pt x="37" y="15491"/>
                    <a:pt x="0" y="15159"/>
                    <a:pt x="0" y="14900"/>
                  </a:cubicBezTo>
                  <a:lnTo>
                    <a:pt x="0" y="112"/>
                  </a:lnTo>
                  <a:lnTo>
                    <a:pt x="22072" y="11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" name="Google Shape;20988;p73"/>
            <p:cNvSpPr/>
            <p:nvPr/>
          </p:nvSpPr>
          <p:spPr>
            <a:xfrm>
              <a:off x="6041337" y="2238647"/>
              <a:ext cx="915603" cy="512641"/>
            </a:xfrm>
            <a:custGeom>
              <a:avLst/>
              <a:gdLst/>
              <a:ahLst/>
              <a:cxnLst/>
              <a:rect l="l" t="t" r="r" b="b"/>
              <a:pathLst>
                <a:path w="22072" h="12497" extrusionOk="0">
                  <a:moveTo>
                    <a:pt x="11054" y="1"/>
                  </a:moveTo>
                  <a:cubicBezTo>
                    <a:pt x="9280" y="1"/>
                    <a:pt x="7653" y="222"/>
                    <a:pt x="6174" y="666"/>
                  </a:cubicBezTo>
                  <a:cubicBezTo>
                    <a:pt x="2514" y="1664"/>
                    <a:pt x="0" y="3809"/>
                    <a:pt x="0" y="6249"/>
                  </a:cubicBezTo>
                  <a:cubicBezTo>
                    <a:pt x="0" y="8689"/>
                    <a:pt x="2551" y="10833"/>
                    <a:pt x="6211" y="11831"/>
                  </a:cubicBezTo>
                  <a:cubicBezTo>
                    <a:pt x="7690" y="12275"/>
                    <a:pt x="9280" y="12497"/>
                    <a:pt x="11054" y="12497"/>
                  </a:cubicBezTo>
                  <a:cubicBezTo>
                    <a:pt x="12792" y="12497"/>
                    <a:pt x="14419" y="12275"/>
                    <a:pt x="15898" y="11831"/>
                  </a:cubicBezTo>
                  <a:cubicBezTo>
                    <a:pt x="19558" y="10833"/>
                    <a:pt x="22072" y="8689"/>
                    <a:pt x="22072" y="6249"/>
                  </a:cubicBezTo>
                  <a:cubicBezTo>
                    <a:pt x="22072" y="4141"/>
                    <a:pt x="20223" y="2293"/>
                    <a:pt x="17413" y="1184"/>
                  </a:cubicBezTo>
                  <a:cubicBezTo>
                    <a:pt x="17081" y="1036"/>
                    <a:pt x="16785" y="888"/>
                    <a:pt x="16415" y="814"/>
                  </a:cubicBezTo>
                  <a:cubicBezTo>
                    <a:pt x="16267" y="740"/>
                    <a:pt x="16082" y="703"/>
                    <a:pt x="15898" y="666"/>
                  </a:cubicBezTo>
                  <a:cubicBezTo>
                    <a:pt x="14419" y="222"/>
                    <a:pt x="12792" y="1"/>
                    <a:pt x="11054" y="1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" name="Google Shape;20989;p73"/>
            <p:cNvSpPr/>
            <p:nvPr/>
          </p:nvSpPr>
          <p:spPr>
            <a:xfrm>
              <a:off x="6029058" y="2466151"/>
              <a:ext cx="941696" cy="300316"/>
            </a:xfrm>
            <a:custGeom>
              <a:avLst/>
              <a:gdLst/>
              <a:ahLst/>
              <a:cxnLst/>
              <a:rect l="l" t="t" r="r" b="b"/>
              <a:pathLst>
                <a:path w="22701" h="7321" extrusionOk="0">
                  <a:moveTo>
                    <a:pt x="0" y="0"/>
                  </a:moveTo>
                  <a:lnTo>
                    <a:pt x="0" y="887"/>
                  </a:lnTo>
                  <a:cubicBezTo>
                    <a:pt x="0" y="1220"/>
                    <a:pt x="74" y="1553"/>
                    <a:pt x="148" y="1812"/>
                  </a:cubicBezTo>
                  <a:cubicBezTo>
                    <a:pt x="148" y="1849"/>
                    <a:pt x="185" y="1923"/>
                    <a:pt x="185" y="1960"/>
                  </a:cubicBezTo>
                  <a:cubicBezTo>
                    <a:pt x="259" y="2034"/>
                    <a:pt x="259" y="2107"/>
                    <a:pt x="296" y="2181"/>
                  </a:cubicBezTo>
                  <a:cubicBezTo>
                    <a:pt x="296" y="2218"/>
                    <a:pt x="333" y="2218"/>
                    <a:pt x="333" y="2292"/>
                  </a:cubicBezTo>
                  <a:cubicBezTo>
                    <a:pt x="370" y="2477"/>
                    <a:pt x="444" y="2588"/>
                    <a:pt x="518" y="2736"/>
                  </a:cubicBezTo>
                  <a:cubicBezTo>
                    <a:pt x="555" y="2884"/>
                    <a:pt x="666" y="3032"/>
                    <a:pt x="740" y="3143"/>
                  </a:cubicBezTo>
                  <a:lnTo>
                    <a:pt x="1184" y="3697"/>
                  </a:lnTo>
                  <a:cubicBezTo>
                    <a:pt x="1294" y="3882"/>
                    <a:pt x="1479" y="4067"/>
                    <a:pt x="1664" y="4252"/>
                  </a:cubicBezTo>
                  <a:cubicBezTo>
                    <a:pt x="1775" y="4363"/>
                    <a:pt x="1849" y="4400"/>
                    <a:pt x="1960" y="4511"/>
                  </a:cubicBezTo>
                  <a:cubicBezTo>
                    <a:pt x="2293" y="4769"/>
                    <a:pt x="2662" y="5065"/>
                    <a:pt x="3032" y="5287"/>
                  </a:cubicBezTo>
                  <a:cubicBezTo>
                    <a:pt x="3106" y="5361"/>
                    <a:pt x="3254" y="5435"/>
                    <a:pt x="3402" y="5509"/>
                  </a:cubicBezTo>
                  <a:cubicBezTo>
                    <a:pt x="3661" y="5694"/>
                    <a:pt x="3993" y="5842"/>
                    <a:pt x="4252" y="5989"/>
                  </a:cubicBezTo>
                  <a:cubicBezTo>
                    <a:pt x="4400" y="6026"/>
                    <a:pt x="4511" y="6063"/>
                    <a:pt x="4622" y="6100"/>
                  </a:cubicBezTo>
                  <a:cubicBezTo>
                    <a:pt x="4992" y="6248"/>
                    <a:pt x="5361" y="6396"/>
                    <a:pt x="5805" y="6544"/>
                  </a:cubicBezTo>
                  <a:cubicBezTo>
                    <a:pt x="6027" y="6581"/>
                    <a:pt x="6212" y="6655"/>
                    <a:pt x="6433" y="6729"/>
                  </a:cubicBezTo>
                  <a:cubicBezTo>
                    <a:pt x="6840" y="6803"/>
                    <a:pt x="7321" y="6914"/>
                    <a:pt x="7727" y="6988"/>
                  </a:cubicBezTo>
                  <a:cubicBezTo>
                    <a:pt x="7912" y="7025"/>
                    <a:pt x="8060" y="7025"/>
                    <a:pt x="8245" y="7099"/>
                  </a:cubicBezTo>
                  <a:cubicBezTo>
                    <a:pt x="8319" y="7099"/>
                    <a:pt x="8467" y="7136"/>
                    <a:pt x="8615" y="7136"/>
                  </a:cubicBezTo>
                  <a:cubicBezTo>
                    <a:pt x="8799" y="7136"/>
                    <a:pt x="8947" y="7136"/>
                    <a:pt x="9058" y="7172"/>
                  </a:cubicBezTo>
                  <a:cubicBezTo>
                    <a:pt x="9391" y="7209"/>
                    <a:pt x="9761" y="7209"/>
                    <a:pt x="10130" y="7246"/>
                  </a:cubicBezTo>
                  <a:cubicBezTo>
                    <a:pt x="10278" y="7246"/>
                    <a:pt x="10463" y="7320"/>
                    <a:pt x="10611" y="7320"/>
                  </a:cubicBezTo>
                  <a:lnTo>
                    <a:pt x="12275" y="7320"/>
                  </a:lnTo>
                  <a:cubicBezTo>
                    <a:pt x="12423" y="7320"/>
                    <a:pt x="12607" y="7246"/>
                    <a:pt x="12718" y="7246"/>
                  </a:cubicBezTo>
                  <a:cubicBezTo>
                    <a:pt x="13051" y="7246"/>
                    <a:pt x="13421" y="7209"/>
                    <a:pt x="13791" y="7172"/>
                  </a:cubicBezTo>
                  <a:cubicBezTo>
                    <a:pt x="13938" y="7172"/>
                    <a:pt x="14049" y="7172"/>
                    <a:pt x="14197" y="7136"/>
                  </a:cubicBezTo>
                  <a:cubicBezTo>
                    <a:pt x="14345" y="7136"/>
                    <a:pt x="14456" y="7136"/>
                    <a:pt x="14567" y="7099"/>
                  </a:cubicBezTo>
                  <a:cubicBezTo>
                    <a:pt x="14715" y="7025"/>
                    <a:pt x="14900" y="7025"/>
                    <a:pt x="15085" y="6988"/>
                  </a:cubicBezTo>
                  <a:cubicBezTo>
                    <a:pt x="15491" y="6951"/>
                    <a:pt x="15935" y="6840"/>
                    <a:pt x="16342" y="6729"/>
                  </a:cubicBezTo>
                  <a:cubicBezTo>
                    <a:pt x="20113" y="5657"/>
                    <a:pt x="22700" y="3475"/>
                    <a:pt x="22700" y="924"/>
                  </a:cubicBezTo>
                  <a:lnTo>
                    <a:pt x="22700" y="74"/>
                  </a:lnTo>
                  <a:lnTo>
                    <a:pt x="22700" y="0"/>
                  </a:lnTo>
                  <a:close/>
                </a:path>
              </a:pathLst>
            </a:custGeom>
            <a:solidFill>
              <a:srgbClr val="CB7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2" name="Google Shape;20990;p73"/>
            <p:cNvSpPr/>
            <p:nvPr/>
          </p:nvSpPr>
          <p:spPr>
            <a:xfrm>
              <a:off x="6295916" y="2469186"/>
              <a:ext cx="411051" cy="297280"/>
            </a:xfrm>
            <a:custGeom>
              <a:avLst/>
              <a:gdLst/>
              <a:ahLst/>
              <a:cxnLst/>
              <a:rect l="l" t="t" r="r" b="b"/>
              <a:pathLst>
                <a:path w="9909" h="7247" extrusionOk="0">
                  <a:moveTo>
                    <a:pt x="0" y="0"/>
                  </a:moveTo>
                  <a:lnTo>
                    <a:pt x="0" y="6655"/>
                  </a:lnTo>
                  <a:cubicBezTo>
                    <a:pt x="407" y="6729"/>
                    <a:pt x="888" y="6840"/>
                    <a:pt x="1294" y="6914"/>
                  </a:cubicBezTo>
                  <a:cubicBezTo>
                    <a:pt x="1479" y="6951"/>
                    <a:pt x="1627" y="6951"/>
                    <a:pt x="1812" y="7025"/>
                  </a:cubicBezTo>
                  <a:cubicBezTo>
                    <a:pt x="1886" y="7025"/>
                    <a:pt x="2034" y="7062"/>
                    <a:pt x="2182" y="7062"/>
                  </a:cubicBezTo>
                  <a:cubicBezTo>
                    <a:pt x="2366" y="7062"/>
                    <a:pt x="2514" y="7062"/>
                    <a:pt x="2625" y="7098"/>
                  </a:cubicBezTo>
                  <a:cubicBezTo>
                    <a:pt x="2958" y="7135"/>
                    <a:pt x="3328" y="7135"/>
                    <a:pt x="3697" y="7172"/>
                  </a:cubicBezTo>
                  <a:cubicBezTo>
                    <a:pt x="3845" y="7172"/>
                    <a:pt x="4030" y="7246"/>
                    <a:pt x="4178" y="7246"/>
                  </a:cubicBezTo>
                  <a:lnTo>
                    <a:pt x="5842" y="7246"/>
                  </a:lnTo>
                  <a:cubicBezTo>
                    <a:pt x="5990" y="7246"/>
                    <a:pt x="6174" y="7172"/>
                    <a:pt x="6285" y="7172"/>
                  </a:cubicBezTo>
                  <a:cubicBezTo>
                    <a:pt x="6618" y="7172"/>
                    <a:pt x="6988" y="7135"/>
                    <a:pt x="7358" y="7098"/>
                  </a:cubicBezTo>
                  <a:cubicBezTo>
                    <a:pt x="7505" y="7098"/>
                    <a:pt x="7616" y="7098"/>
                    <a:pt x="7764" y="7062"/>
                  </a:cubicBezTo>
                  <a:cubicBezTo>
                    <a:pt x="7912" y="7062"/>
                    <a:pt x="8023" y="7062"/>
                    <a:pt x="8134" y="7025"/>
                  </a:cubicBezTo>
                  <a:cubicBezTo>
                    <a:pt x="8282" y="6951"/>
                    <a:pt x="8467" y="6951"/>
                    <a:pt x="8652" y="6914"/>
                  </a:cubicBezTo>
                  <a:cubicBezTo>
                    <a:pt x="9058" y="6877"/>
                    <a:pt x="9502" y="6766"/>
                    <a:pt x="9909" y="6655"/>
                  </a:cubicBezTo>
                  <a:lnTo>
                    <a:pt x="9909" y="0"/>
                  </a:lnTo>
                  <a:close/>
                </a:path>
              </a:pathLst>
            </a:custGeom>
            <a:solidFill>
              <a:srgbClr val="BA5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3" name="Google Shape;20991;p73"/>
            <p:cNvSpPr/>
            <p:nvPr/>
          </p:nvSpPr>
          <p:spPr>
            <a:xfrm>
              <a:off x="6024454" y="2466151"/>
              <a:ext cx="266899" cy="276031"/>
            </a:xfrm>
            <a:custGeom>
              <a:avLst/>
              <a:gdLst/>
              <a:ahLst/>
              <a:cxnLst/>
              <a:rect l="l" t="t" r="r" b="b"/>
              <a:pathLst>
                <a:path w="6434" h="6729" extrusionOk="0">
                  <a:moveTo>
                    <a:pt x="1" y="0"/>
                  </a:moveTo>
                  <a:lnTo>
                    <a:pt x="1" y="887"/>
                  </a:lnTo>
                  <a:cubicBezTo>
                    <a:pt x="1" y="1220"/>
                    <a:pt x="38" y="1553"/>
                    <a:pt x="111" y="1812"/>
                  </a:cubicBezTo>
                  <a:cubicBezTo>
                    <a:pt x="111" y="1849"/>
                    <a:pt x="185" y="1923"/>
                    <a:pt x="185" y="1960"/>
                  </a:cubicBezTo>
                  <a:cubicBezTo>
                    <a:pt x="222" y="2034"/>
                    <a:pt x="222" y="2107"/>
                    <a:pt x="259" y="2181"/>
                  </a:cubicBezTo>
                  <a:cubicBezTo>
                    <a:pt x="259" y="2218"/>
                    <a:pt x="296" y="2218"/>
                    <a:pt x="296" y="2292"/>
                  </a:cubicBezTo>
                  <a:cubicBezTo>
                    <a:pt x="370" y="2477"/>
                    <a:pt x="407" y="2588"/>
                    <a:pt x="481" y="2736"/>
                  </a:cubicBezTo>
                  <a:cubicBezTo>
                    <a:pt x="555" y="2884"/>
                    <a:pt x="629" y="3032"/>
                    <a:pt x="740" y="3143"/>
                  </a:cubicBezTo>
                  <a:lnTo>
                    <a:pt x="1147" y="3697"/>
                  </a:lnTo>
                  <a:cubicBezTo>
                    <a:pt x="1295" y="3882"/>
                    <a:pt x="1479" y="4067"/>
                    <a:pt x="1664" y="4252"/>
                  </a:cubicBezTo>
                  <a:cubicBezTo>
                    <a:pt x="1738" y="4363"/>
                    <a:pt x="1849" y="4400"/>
                    <a:pt x="1923" y="4511"/>
                  </a:cubicBezTo>
                  <a:cubicBezTo>
                    <a:pt x="2256" y="4769"/>
                    <a:pt x="2625" y="5065"/>
                    <a:pt x="2995" y="5287"/>
                  </a:cubicBezTo>
                  <a:cubicBezTo>
                    <a:pt x="3069" y="5361"/>
                    <a:pt x="3217" y="5435"/>
                    <a:pt x="3365" y="5509"/>
                  </a:cubicBezTo>
                  <a:cubicBezTo>
                    <a:pt x="3624" y="5694"/>
                    <a:pt x="3956" y="5842"/>
                    <a:pt x="4252" y="5989"/>
                  </a:cubicBezTo>
                  <a:cubicBezTo>
                    <a:pt x="4400" y="6026"/>
                    <a:pt x="4474" y="6063"/>
                    <a:pt x="4622" y="6100"/>
                  </a:cubicBezTo>
                  <a:cubicBezTo>
                    <a:pt x="4992" y="6248"/>
                    <a:pt x="5361" y="6396"/>
                    <a:pt x="5768" y="6544"/>
                  </a:cubicBezTo>
                  <a:cubicBezTo>
                    <a:pt x="5990" y="6581"/>
                    <a:pt x="6175" y="6655"/>
                    <a:pt x="6433" y="6729"/>
                  </a:cubicBezTo>
                  <a:lnTo>
                    <a:pt x="6433" y="74"/>
                  </a:lnTo>
                  <a:lnTo>
                    <a:pt x="6433" y="0"/>
                  </a:lnTo>
                  <a:close/>
                </a:path>
              </a:pathLst>
            </a:custGeom>
            <a:solidFill>
              <a:srgbClr val="A13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" name="Google Shape;20992;p73"/>
            <p:cNvSpPr/>
            <p:nvPr/>
          </p:nvSpPr>
          <p:spPr>
            <a:xfrm>
              <a:off x="6027523" y="2206815"/>
              <a:ext cx="943231" cy="524783"/>
            </a:xfrm>
            <a:custGeom>
              <a:avLst/>
              <a:gdLst/>
              <a:ahLst/>
              <a:cxnLst/>
              <a:rect l="l" t="t" r="r" b="b"/>
              <a:pathLst>
                <a:path w="22738" h="12793" extrusionOk="0">
                  <a:moveTo>
                    <a:pt x="11387" y="0"/>
                  </a:moveTo>
                  <a:cubicBezTo>
                    <a:pt x="9576" y="0"/>
                    <a:pt x="7875" y="222"/>
                    <a:pt x="6396" y="629"/>
                  </a:cubicBezTo>
                  <a:cubicBezTo>
                    <a:pt x="2588" y="1664"/>
                    <a:pt x="0" y="3845"/>
                    <a:pt x="0" y="6396"/>
                  </a:cubicBezTo>
                  <a:cubicBezTo>
                    <a:pt x="0" y="8910"/>
                    <a:pt x="2588" y="11091"/>
                    <a:pt x="6396" y="12164"/>
                  </a:cubicBezTo>
                  <a:cubicBezTo>
                    <a:pt x="7912" y="12570"/>
                    <a:pt x="9576" y="12792"/>
                    <a:pt x="11387" y="12792"/>
                  </a:cubicBezTo>
                  <a:cubicBezTo>
                    <a:pt x="13199" y="12792"/>
                    <a:pt x="14863" y="12570"/>
                    <a:pt x="16379" y="12164"/>
                  </a:cubicBezTo>
                  <a:cubicBezTo>
                    <a:pt x="20150" y="11091"/>
                    <a:pt x="22737" y="8910"/>
                    <a:pt x="22737" y="6396"/>
                  </a:cubicBezTo>
                  <a:cubicBezTo>
                    <a:pt x="22737" y="4215"/>
                    <a:pt x="20852" y="2329"/>
                    <a:pt x="17931" y="1146"/>
                  </a:cubicBezTo>
                  <a:cubicBezTo>
                    <a:pt x="17636" y="998"/>
                    <a:pt x="17266" y="887"/>
                    <a:pt x="16896" y="777"/>
                  </a:cubicBezTo>
                  <a:cubicBezTo>
                    <a:pt x="16711" y="740"/>
                    <a:pt x="16563" y="703"/>
                    <a:pt x="16379" y="629"/>
                  </a:cubicBezTo>
                  <a:cubicBezTo>
                    <a:pt x="14863" y="222"/>
                    <a:pt x="13199" y="0"/>
                    <a:pt x="11387" y="0"/>
                  </a:cubicBezTo>
                  <a:close/>
                </a:path>
              </a:pathLst>
            </a:custGeom>
            <a:solidFill>
              <a:srgbClr val="DEB0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" name="Google Shape;20993;p73"/>
            <p:cNvSpPr/>
            <p:nvPr/>
          </p:nvSpPr>
          <p:spPr>
            <a:xfrm>
              <a:off x="6052081" y="2224987"/>
              <a:ext cx="895650" cy="482326"/>
            </a:xfrm>
            <a:custGeom>
              <a:avLst/>
              <a:gdLst/>
              <a:ahLst/>
              <a:cxnLst/>
              <a:rect l="l" t="t" r="r" b="b"/>
              <a:pathLst>
                <a:path w="21591" h="11758" extrusionOk="0">
                  <a:moveTo>
                    <a:pt x="10832" y="1"/>
                  </a:moveTo>
                  <a:cubicBezTo>
                    <a:pt x="9132" y="1"/>
                    <a:pt x="7505" y="260"/>
                    <a:pt x="5989" y="666"/>
                  </a:cubicBezTo>
                  <a:cubicBezTo>
                    <a:pt x="2366" y="1664"/>
                    <a:pt x="0" y="3698"/>
                    <a:pt x="0" y="5879"/>
                  </a:cubicBezTo>
                  <a:cubicBezTo>
                    <a:pt x="0" y="8060"/>
                    <a:pt x="2329" y="10094"/>
                    <a:pt x="5989" y="11129"/>
                  </a:cubicBezTo>
                  <a:cubicBezTo>
                    <a:pt x="7431" y="11573"/>
                    <a:pt x="9095" y="11758"/>
                    <a:pt x="10795" y="11758"/>
                  </a:cubicBezTo>
                  <a:cubicBezTo>
                    <a:pt x="12496" y="11758"/>
                    <a:pt x="14123" y="11536"/>
                    <a:pt x="15639" y="11129"/>
                  </a:cubicBezTo>
                  <a:cubicBezTo>
                    <a:pt x="19262" y="10094"/>
                    <a:pt x="21591" y="8060"/>
                    <a:pt x="21591" y="5879"/>
                  </a:cubicBezTo>
                  <a:cubicBezTo>
                    <a:pt x="21591" y="4031"/>
                    <a:pt x="19927" y="2293"/>
                    <a:pt x="17154" y="1184"/>
                  </a:cubicBezTo>
                  <a:cubicBezTo>
                    <a:pt x="16785" y="1036"/>
                    <a:pt x="16452" y="888"/>
                    <a:pt x="16156" y="814"/>
                  </a:cubicBezTo>
                  <a:cubicBezTo>
                    <a:pt x="15971" y="740"/>
                    <a:pt x="15823" y="703"/>
                    <a:pt x="15676" y="666"/>
                  </a:cubicBezTo>
                  <a:cubicBezTo>
                    <a:pt x="14160" y="260"/>
                    <a:pt x="12533" y="1"/>
                    <a:pt x="10832" y="1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6" name="Google Shape;20994;p73"/>
            <p:cNvSpPr/>
            <p:nvPr/>
          </p:nvSpPr>
          <p:spPr>
            <a:xfrm>
              <a:off x="6099620" y="2243201"/>
              <a:ext cx="805177" cy="418046"/>
            </a:xfrm>
            <a:custGeom>
              <a:avLst/>
              <a:gdLst/>
              <a:ahLst/>
              <a:cxnLst/>
              <a:rect l="l" t="t" r="r" b="b"/>
              <a:pathLst>
                <a:path w="19410" h="10191" extrusionOk="0">
                  <a:moveTo>
                    <a:pt x="9819" y="0"/>
                  </a:moveTo>
                  <a:cubicBezTo>
                    <a:pt x="7538" y="0"/>
                    <a:pt x="5247" y="509"/>
                    <a:pt x="3512" y="1516"/>
                  </a:cubicBezTo>
                  <a:cubicBezTo>
                    <a:pt x="37" y="3513"/>
                    <a:pt x="0" y="6729"/>
                    <a:pt x="3401" y="8726"/>
                  </a:cubicBezTo>
                  <a:cubicBezTo>
                    <a:pt x="5096" y="9710"/>
                    <a:pt x="7313" y="10191"/>
                    <a:pt x="9541" y="10191"/>
                  </a:cubicBezTo>
                  <a:cubicBezTo>
                    <a:pt x="11832" y="10191"/>
                    <a:pt x="14136" y="9682"/>
                    <a:pt x="15898" y="8689"/>
                  </a:cubicBezTo>
                  <a:cubicBezTo>
                    <a:pt x="19336" y="6655"/>
                    <a:pt x="19410" y="3402"/>
                    <a:pt x="15971" y="1479"/>
                  </a:cubicBezTo>
                  <a:cubicBezTo>
                    <a:pt x="14287" y="490"/>
                    <a:pt x="12057" y="0"/>
                    <a:pt x="9819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7" name="Google Shape;20995;p73"/>
            <p:cNvSpPr/>
            <p:nvPr/>
          </p:nvSpPr>
          <p:spPr>
            <a:xfrm>
              <a:off x="6401738" y="2300261"/>
              <a:ext cx="199407" cy="103948"/>
            </a:xfrm>
            <a:custGeom>
              <a:avLst/>
              <a:gdLst/>
              <a:ahLst/>
              <a:cxnLst/>
              <a:rect l="l" t="t" r="r" b="b"/>
              <a:pathLst>
                <a:path w="4807" h="2534" extrusionOk="0">
                  <a:moveTo>
                    <a:pt x="2488" y="0"/>
                  </a:moveTo>
                  <a:cubicBezTo>
                    <a:pt x="1918" y="0"/>
                    <a:pt x="1340" y="121"/>
                    <a:pt x="888" y="347"/>
                  </a:cubicBezTo>
                  <a:cubicBezTo>
                    <a:pt x="0" y="865"/>
                    <a:pt x="0" y="1641"/>
                    <a:pt x="851" y="2159"/>
                  </a:cubicBezTo>
                  <a:cubicBezTo>
                    <a:pt x="1250" y="2413"/>
                    <a:pt x="1791" y="2533"/>
                    <a:pt x="2340" y="2533"/>
                  </a:cubicBezTo>
                  <a:cubicBezTo>
                    <a:pt x="2909" y="2533"/>
                    <a:pt x="3486" y="2403"/>
                    <a:pt x="3919" y="2159"/>
                  </a:cubicBezTo>
                  <a:cubicBezTo>
                    <a:pt x="4807" y="1641"/>
                    <a:pt x="4807" y="865"/>
                    <a:pt x="3993" y="347"/>
                  </a:cubicBezTo>
                  <a:cubicBezTo>
                    <a:pt x="3577" y="112"/>
                    <a:pt x="3036" y="0"/>
                    <a:pt x="2488" y="0"/>
                  </a:cubicBezTo>
                  <a:close/>
                </a:path>
              </a:pathLst>
            </a:custGeom>
            <a:solidFill>
              <a:srgbClr val="F1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8" name="Google Shape;20996;p73"/>
            <p:cNvSpPr/>
            <p:nvPr/>
          </p:nvSpPr>
          <p:spPr>
            <a:xfrm>
              <a:off x="6441602" y="2326597"/>
              <a:ext cx="119677" cy="86514"/>
            </a:xfrm>
            <a:custGeom>
              <a:avLst/>
              <a:gdLst/>
              <a:ahLst/>
              <a:cxnLst/>
              <a:rect l="l" t="t" r="r" b="b"/>
              <a:pathLst>
                <a:path w="2885" h="2109" extrusionOk="0">
                  <a:moveTo>
                    <a:pt x="1" y="1147"/>
                  </a:moveTo>
                  <a:lnTo>
                    <a:pt x="1" y="1147"/>
                  </a:lnTo>
                  <a:lnTo>
                    <a:pt x="1" y="1"/>
                  </a:lnTo>
                  <a:lnTo>
                    <a:pt x="2847" y="1"/>
                  </a:lnTo>
                  <a:lnTo>
                    <a:pt x="2847" y="1147"/>
                  </a:lnTo>
                  <a:lnTo>
                    <a:pt x="2847" y="1147"/>
                  </a:lnTo>
                  <a:cubicBezTo>
                    <a:pt x="2884" y="1369"/>
                    <a:pt x="2736" y="1628"/>
                    <a:pt x="2404" y="1812"/>
                  </a:cubicBezTo>
                  <a:cubicBezTo>
                    <a:pt x="1849" y="2108"/>
                    <a:pt x="925" y="2108"/>
                    <a:pt x="370" y="1812"/>
                  </a:cubicBezTo>
                  <a:cubicBezTo>
                    <a:pt x="111" y="1628"/>
                    <a:pt x="1" y="1369"/>
                    <a:pt x="1" y="1147"/>
                  </a:cubicBezTo>
                  <a:close/>
                </a:path>
              </a:pathLst>
            </a:custGeom>
            <a:solidFill>
              <a:srgbClr val="B2BB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9" name="Google Shape;20997;p73"/>
            <p:cNvSpPr/>
            <p:nvPr/>
          </p:nvSpPr>
          <p:spPr>
            <a:xfrm>
              <a:off x="6436998" y="2292098"/>
              <a:ext cx="130421" cy="66413"/>
            </a:xfrm>
            <a:custGeom>
              <a:avLst/>
              <a:gdLst/>
              <a:ahLst/>
              <a:cxnLst/>
              <a:rect l="l" t="t" r="r" b="b"/>
              <a:pathLst>
                <a:path w="3144" h="1619" extrusionOk="0">
                  <a:moveTo>
                    <a:pt x="1586" y="1"/>
                  </a:moveTo>
                  <a:cubicBezTo>
                    <a:pt x="1221" y="1"/>
                    <a:pt x="851" y="84"/>
                    <a:pt x="555" y="250"/>
                  </a:cubicBezTo>
                  <a:cubicBezTo>
                    <a:pt x="1" y="546"/>
                    <a:pt x="1" y="1064"/>
                    <a:pt x="555" y="1396"/>
                  </a:cubicBezTo>
                  <a:cubicBezTo>
                    <a:pt x="833" y="1544"/>
                    <a:pt x="1184" y="1618"/>
                    <a:pt x="1544" y="1618"/>
                  </a:cubicBezTo>
                  <a:cubicBezTo>
                    <a:pt x="1905" y="1618"/>
                    <a:pt x="2274" y="1544"/>
                    <a:pt x="2589" y="1396"/>
                  </a:cubicBezTo>
                  <a:cubicBezTo>
                    <a:pt x="3143" y="1064"/>
                    <a:pt x="3143" y="546"/>
                    <a:pt x="2589" y="250"/>
                  </a:cubicBezTo>
                  <a:cubicBezTo>
                    <a:pt x="2311" y="84"/>
                    <a:pt x="1951" y="1"/>
                    <a:pt x="1586" y="1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0" name="Google Shape;20998;p73"/>
            <p:cNvSpPr/>
            <p:nvPr/>
          </p:nvSpPr>
          <p:spPr>
            <a:xfrm>
              <a:off x="6453881" y="2289473"/>
              <a:ext cx="95120" cy="48159"/>
            </a:xfrm>
            <a:custGeom>
              <a:avLst/>
              <a:gdLst/>
              <a:ahLst/>
              <a:cxnLst/>
              <a:rect l="l" t="t" r="r" b="b"/>
              <a:pathLst>
                <a:path w="2293" h="1174" extrusionOk="0">
                  <a:moveTo>
                    <a:pt x="1146" y="0"/>
                  </a:moveTo>
                  <a:cubicBezTo>
                    <a:pt x="878" y="0"/>
                    <a:pt x="610" y="56"/>
                    <a:pt x="407" y="166"/>
                  </a:cubicBezTo>
                  <a:cubicBezTo>
                    <a:pt x="0" y="388"/>
                    <a:pt x="0" y="758"/>
                    <a:pt x="407" y="980"/>
                  </a:cubicBezTo>
                  <a:cubicBezTo>
                    <a:pt x="610" y="1109"/>
                    <a:pt x="878" y="1174"/>
                    <a:pt x="1146" y="1174"/>
                  </a:cubicBezTo>
                  <a:cubicBezTo>
                    <a:pt x="1414" y="1174"/>
                    <a:pt x="1683" y="1109"/>
                    <a:pt x="1886" y="980"/>
                  </a:cubicBezTo>
                  <a:cubicBezTo>
                    <a:pt x="2293" y="795"/>
                    <a:pt x="2293" y="425"/>
                    <a:pt x="1886" y="166"/>
                  </a:cubicBezTo>
                  <a:cubicBezTo>
                    <a:pt x="1683" y="56"/>
                    <a:pt x="1414" y="0"/>
                    <a:pt x="1146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1" name="Google Shape;20999;p73"/>
            <p:cNvSpPr/>
            <p:nvPr/>
          </p:nvSpPr>
          <p:spPr>
            <a:xfrm>
              <a:off x="6502955" y="2359988"/>
              <a:ext cx="435608" cy="882693"/>
            </a:xfrm>
            <a:custGeom>
              <a:avLst/>
              <a:gdLst/>
              <a:ahLst/>
              <a:cxnLst/>
              <a:rect l="l" t="t" r="r" b="b"/>
              <a:pathLst>
                <a:path w="10501" h="21518" extrusionOk="0">
                  <a:moveTo>
                    <a:pt x="592" y="0"/>
                  </a:moveTo>
                  <a:cubicBezTo>
                    <a:pt x="518" y="0"/>
                    <a:pt x="333" y="111"/>
                    <a:pt x="185" y="259"/>
                  </a:cubicBezTo>
                  <a:cubicBezTo>
                    <a:pt x="148" y="296"/>
                    <a:pt x="111" y="333"/>
                    <a:pt x="111" y="370"/>
                  </a:cubicBezTo>
                  <a:cubicBezTo>
                    <a:pt x="111" y="481"/>
                    <a:pt x="74" y="555"/>
                    <a:pt x="74" y="666"/>
                  </a:cubicBezTo>
                  <a:cubicBezTo>
                    <a:pt x="0" y="851"/>
                    <a:pt x="111" y="1035"/>
                    <a:pt x="259" y="1220"/>
                  </a:cubicBezTo>
                  <a:lnTo>
                    <a:pt x="3845" y="3291"/>
                  </a:lnTo>
                  <a:lnTo>
                    <a:pt x="8799" y="6174"/>
                  </a:lnTo>
                  <a:cubicBezTo>
                    <a:pt x="9021" y="6285"/>
                    <a:pt x="9169" y="6581"/>
                    <a:pt x="9169" y="6840"/>
                  </a:cubicBezTo>
                  <a:lnTo>
                    <a:pt x="9169" y="21517"/>
                  </a:lnTo>
                  <a:cubicBezTo>
                    <a:pt x="9761" y="21000"/>
                    <a:pt x="10167" y="20445"/>
                    <a:pt x="10500" y="19890"/>
                  </a:cubicBezTo>
                  <a:lnTo>
                    <a:pt x="10463" y="6470"/>
                  </a:lnTo>
                  <a:cubicBezTo>
                    <a:pt x="10463" y="5989"/>
                    <a:pt x="10204" y="5472"/>
                    <a:pt x="9761" y="5250"/>
                  </a:cubicBezTo>
                  <a:lnTo>
                    <a:pt x="6470" y="3328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BD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2" name="Google Shape;21000;p73"/>
            <p:cNvSpPr/>
            <p:nvPr/>
          </p:nvSpPr>
          <p:spPr>
            <a:xfrm>
              <a:off x="6524402" y="2349363"/>
              <a:ext cx="432539" cy="952470"/>
            </a:xfrm>
            <a:custGeom>
              <a:avLst/>
              <a:gdLst/>
              <a:ahLst/>
              <a:cxnLst/>
              <a:rect l="l" t="t" r="r" b="b"/>
              <a:pathLst>
                <a:path w="10427" h="23219" extrusionOk="0">
                  <a:moveTo>
                    <a:pt x="593" y="0"/>
                  </a:moveTo>
                  <a:cubicBezTo>
                    <a:pt x="445" y="37"/>
                    <a:pt x="260" y="74"/>
                    <a:pt x="186" y="222"/>
                  </a:cubicBezTo>
                  <a:cubicBezTo>
                    <a:pt x="149" y="259"/>
                    <a:pt x="149" y="296"/>
                    <a:pt x="75" y="370"/>
                  </a:cubicBezTo>
                  <a:cubicBezTo>
                    <a:pt x="38" y="481"/>
                    <a:pt x="1" y="592"/>
                    <a:pt x="1" y="703"/>
                  </a:cubicBezTo>
                  <a:cubicBezTo>
                    <a:pt x="1" y="888"/>
                    <a:pt x="38" y="1110"/>
                    <a:pt x="186" y="1220"/>
                  </a:cubicBezTo>
                  <a:lnTo>
                    <a:pt x="8726" y="6175"/>
                  </a:lnTo>
                  <a:cubicBezTo>
                    <a:pt x="8985" y="6322"/>
                    <a:pt x="9096" y="6581"/>
                    <a:pt x="9096" y="6877"/>
                  </a:cubicBezTo>
                  <a:lnTo>
                    <a:pt x="9096" y="22811"/>
                  </a:lnTo>
                  <a:lnTo>
                    <a:pt x="9096" y="22959"/>
                  </a:lnTo>
                  <a:cubicBezTo>
                    <a:pt x="9170" y="22996"/>
                    <a:pt x="9207" y="23107"/>
                    <a:pt x="9281" y="23144"/>
                  </a:cubicBezTo>
                  <a:cubicBezTo>
                    <a:pt x="9355" y="23144"/>
                    <a:pt x="9392" y="23181"/>
                    <a:pt x="9429" y="23181"/>
                  </a:cubicBezTo>
                  <a:cubicBezTo>
                    <a:pt x="9576" y="23218"/>
                    <a:pt x="9724" y="23218"/>
                    <a:pt x="9835" y="23218"/>
                  </a:cubicBezTo>
                  <a:cubicBezTo>
                    <a:pt x="9983" y="23218"/>
                    <a:pt x="10131" y="23181"/>
                    <a:pt x="10242" y="23144"/>
                  </a:cubicBezTo>
                  <a:cubicBezTo>
                    <a:pt x="10316" y="23144"/>
                    <a:pt x="10353" y="23107"/>
                    <a:pt x="10353" y="23070"/>
                  </a:cubicBezTo>
                  <a:cubicBezTo>
                    <a:pt x="10390" y="22996"/>
                    <a:pt x="10427" y="22922"/>
                    <a:pt x="10427" y="22885"/>
                  </a:cubicBezTo>
                  <a:lnTo>
                    <a:pt x="10427" y="6470"/>
                  </a:lnTo>
                  <a:cubicBezTo>
                    <a:pt x="10427" y="5953"/>
                    <a:pt x="10168" y="5509"/>
                    <a:pt x="9761" y="5213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FDD6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3" name="Google Shape;21001;p73"/>
            <p:cNvSpPr/>
            <p:nvPr/>
          </p:nvSpPr>
          <p:spPr>
            <a:xfrm>
              <a:off x="6548959" y="2350881"/>
              <a:ext cx="411051" cy="946398"/>
            </a:xfrm>
            <a:custGeom>
              <a:avLst/>
              <a:gdLst/>
              <a:ahLst/>
              <a:cxnLst/>
              <a:rect l="l" t="t" r="r" b="b"/>
              <a:pathLst>
                <a:path w="9909" h="23071" extrusionOk="0">
                  <a:moveTo>
                    <a:pt x="1" y="0"/>
                  </a:moveTo>
                  <a:lnTo>
                    <a:pt x="9132" y="5287"/>
                  </a:lnTo>
                  <a:cubicBezTo>
                    <a:pt x="9576" y="5546"/>
                    <a:pt x="9798" y="5990"/>
                    <a:pt x="9798" y="6507"/>
                  </a:cubicBezTo>
                  <a:lnTo>
                    <a:pt x="9798" y="22663"/>
                  </a:lnTo>
                  <a:lnTo>
                    <a:pt x="9798" y="23070"/>
                  </a:lnTo>
                  <a:cubicBezTo>
                    <a:pt x="9872" y="23033"/>
                    <a:pt x="9909" y="22922"/>
                    <a:pt x="9909" y="22885"/>
                  </a:cubicBezTo>
                  <a:lnTo>
                    <a:pt x="9909" y="6470"/>
                  </a:lnTo>
                  <a:cubicBezTo>
                    <a:pt x="9909" y="5953"/>
                    <a:pt x="9613" y="5509"/>
                    <a:pt x="9206" y="5213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FFA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4" name="Google Shape;21002;p73"/>
            <p:cNvSpPr/>
            <p:nvPr/>
          </p:nvSpPr>
          <p:spPr>
            <a:xfrm>
              <a:off x="6524402" y="2358470"/>
              <a:ext cx="408022" cy="943363"/>
            </a:xfrm>
            <a:custGeom>
              <a:avLst/>
              <a:gdLst/>
              <a:ahLst/>
              <a:cxnLst/>
              <a:rect l="l" t="t" r="r" b="b"/>
              <a:pathLst>
                <a:path w="9836" h="22997" extrusionOk="0">
                  <a:moveTo>
                    <a:pt x="149" y="0"/>
                  </a:moveTo>
                  <a:cubicBezTo>
                    <a:pt x="75" y="37"/>
                    <a:pt x="75" y="74"/>
                    <a:pt x="38" y="148"/>
                  </a:cubicBezTo>
                  <a:cubicBezTo>
                    <a:pt x="38" y="259"/>
                    <a:pt x="1" y="370"/>
                    <a:pt x="1" y="481"/>
                  </a:cubicBezTo>
                  <a:cubicBezTo>
                    <a:pt x="1" y="666"/>
                    <a:pt x="38" y="888"/>
                    <a:pt x="186" y="998"/>
                  </a:cubicBezTo>
                  <a:lnTo>
                    <a:pt x="8726" y="5953"/>
                  </a:lnTo>
                  <a:cubicBezTo>
                    <a:pt x="8985" y="6100"/>
                    <a:pt x="9096" y="6359"/>
                    <a:pt x="9096" y="6655"/>
                  </a:cubicBezTo>
                  <a:lnTo>
                    <a:pt x="9096" y="22589"/>
                  </a:lnTo>
                  <a:lnTo>
                    <a:pt x="9096" y="22737"/>
                  </a:lnTo>
                  <a:cubicBezTo>
                    <a:pt x="9170" y="22774"/>
                    <a:pt x="9207" y="22885"/>
                    <a:pt x="9281" y="22922"/>
                  </a:cubicBezTo>
                  <a:cubicBezTo>
                    <a:pt x="9355" y="22922"/>
                    <a:pt x="9392" y="22959"/>
                    <a:pt x="9429" y="22959"/>
                  </a:cubicBezTo>
                  <a:cubicBezTo>
                    <a:pt x="9576" y="22996"/>
                    <a:pt x="9724" y="22996"/>
                    <a:pt x="9835" y="22996"/>
                  </a:cubicBezTo>
                  <a:lnTo>
                    <a:pt x="9835" y="22220"/>
                  </a:lnTo>
                  <a:lnTo>
                    <a:pt x="9835" y="6470"/>
                  </a:lnTo>
                  <a:cubicBezTo>
                    <a:pt x="9835" y="5953"/>
                    <a:pt x="9576" y="5509"/>
                    <a:pt x="9133" y="5213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FFA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5" name="Google Shape;21003;p73"/>
            <p:cNvSpPr/>
            <p:nvPr/>
          </p:nvSpPr>
          <p:spPr>
            <a:xfrm>
              <a:off x="6524402" y="2378160"/>
              <a:ext cx="391139" cy="922155"/>
            </a:xfrm>
            <a:custGeom>
              <a:avLst/>
              <a:gdLst/>
              <a:ahLst/>
              <a:cxnLst/>
              <a:rect l="l" t="t" r="r" b="b"/>
              <a:pathLst>
                <a:path w="9429" h="22480" extrusionOk="0">
                  <a:moveTo>
                    <a:pt x="1" y="1"/>
                  </a:moveTo>
                  <a:cubicBezTo>
                    <a:pt x="1" y="186"/>
                    <a:pt x="38" y="408"/>
                    <a:pt x="186" y="518"/>
                  </a:cubicBezTo>
                  <a:lnTo>
                    <a:pt x="8726" y="5473"/>
                  </a:lnTo>
                  <a:cubicBezTo>
                    <a:pt x="8985" y="5620"/>
                    <a:pt x="9096" y="5879"/>
                    <a:pt x="9096" y="6175"/>
                  </a:cubicBezTo>
                  <a:lnTo>
                    <a:pt x="9096" y="22109"/>
                  </a:lnTo>
                  <a:lnTo>
                    <a:pt x="9096" y="22257"/>
                  </a:lnTo>
                  <a:cubicBezTo>
                    <a:pt x="9170" y="22294"/>
                    <a:pt x="9207" y="22405"/>
                    <a:pt x="9281" y="22442"/>
                  </a:cubicBezTo>
                  <a:cubicBezTo>
                    <a:pt x="9355" y="22442"/>
                    <a:pt x="9392" y="22479"/>
                    <a:pt x="9429" y="22479"/>
                  </a:cubicBezTo>
                  <a:lnTo>
                    <a:pt x="9429" y="21888"/>
                  </a:lnTo>
                  <a:lnTo>
                    <a:pt x="9429" y="6286"/>
                  </a:lnTo>
                  <a:cubicBezTo>
                    <a:pt x="9429" y="5768"/>
                    <a:pt x="9133" y="5288"/>
                    <a:pt x="8726" y="502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97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6" name="Google Shape;21004;p73"/>
            <p:cNvSpPr/>
            <p:nvPr/>
          </p:nvSpPr>
          <p:spPr>
            <a:xfrm>
              <a:off x="6234563" y="2454008"/>
              <a:ext cx="190198" cy="94061"/>
            </a:xfrm>
            <a:custGeom>
              <a:avLst/>
              <a:gdLst/>
              <a:ahLst/>
              <a:cxnLst/>
              <a:rect l="l" t="t" r="r" b="b"/>
              <a:pathLst>
                <a:path w="4585" h="2293" extrusionOk="0">
                  <a:moveTo>
                    <a:pt x="2145" y="0"/>
                  </a:moveTo>
                  <a:lnTo>
                    <a:pt x="1" y="592"/>
                  </a:lnTo>
                  <a:lnTo>
                    <a:pt x="1" y="851"/>
                  </a:lnTo>
                  <a:lnTo>
                    <a:pt x="2478" y="2293"/>
                  </a:lnTo>
                  <a:lnTo>
                    <a:pt x="4585" y="1110"/>
                  </a:lnTo>
                  <a:lnTo>
                    <a:pt x="4585" y="777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B6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7" name="Google Shape;21005;p73"/>
            <p:cNvSpPr/>
            <p:nvPr/>
          </p:nvSpPr>
          <p:spPr>
            <a:xfrm>
              <a:off x="6234563" y="2426688"/>
              <a:ext cx="190198" cy="107721"/>
            </a:xfrm>
            <a:custGeom>
              <a:avLst/>
              <a:gdLst/>
              <a:ahLst/>
              <a:cxnLst/>
              <a:rect l="l" t="t" r="r" b="b"/>
              <a:pathLst>
                <a:path w="4585" h="2626" extrusionOk="0">
                  <a:moveTo>
                    <a:pt x="2145" y="1"/>
                  </a:moveTo>
                  <a:lnTo>
                    <a:pt x="1" y="1258"/>
                  </a:lnTo>
                  <a:lnTo>
                    <a:pt x="2478" y="2626"/>
                  </a:lnTo>
                  <a:lnTo>
                    <a:pt x="4585" y="1443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8" name="Google Shape;21006;p73"/>
            <p:cNvSpPr/>
            <p:nvPr/>
          </p:nvSpPr>
          <p:spPr>
            <a:xfrm>
              <a:off x="6269823" y="2444902"/>
              <a:ext cx="121212" cy="71336"/>
            </a:xfrm>
            <a:custGeom>
              <a:avLst/>
              <a:gdLst/>
              <a:ahLst/>
              <a:cxnLst/>
              <a:rect l="l" t="t" r="r" b="b"/>
              <a:pathLst>
                <a:path w="2922" h="1739" extrusionOk="0">
                  <a:moveTo>
                    <a:pt x="1295" y="1"/>
                  </a:moveTo>
                  <a:lnTo>
                    <a:pt x="1" y="814"/>
                  </a:lnTo>
                  <a:lnTo>
                    <a:pt x="1628" y="1738"/>
                  </a:lnTo>
                  <a:lnTo>
                    <a:pt x="2922" y="999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19" name="Google Shape;21007;p73"/>
            <p:cNvSpPr/>
            <p:nvPr/>
          </p:nvSpPr>
          <p:spPr>
            <a:xfrm>
              <a:off x="6286707" y="2464633"/>
              <a:ext cx="85910" cy="51605"/>
            </a:xfrm>
            <a:custGeom>
              <a:avLst/>
              <a:gdLst/>
              <a:ahLst/>
              <a:cxnLst/>
              <a:rect l="l" t="t" r="r" b="b"/>
              <a:pathLst>
                <a:path w="2071" h="1258" extrusionOk="0">
                  <a:moveTo>
                    <a:pt x="888" y="0"/>
                  </a:moveTo>
                  <a:lnTo>
                    <a:pt x="1" y="555"/>
                  </a:lnTo>
                  <a:lnTo>
                    <a:pt x="1221" y="1257"/>
                  </a:lnTo>
                  <a:lnTo>
                    <a:pt x="2071" y="740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0" name="Google Shape;21008;p73"/>
            <p:cNvSpPr/>
            <p:nvPr/>
          </p:nvSpPr>
          <p:spPr>
            <a:xfrm>
              <a:off x="6234563" y="2478252"/>
              <a:ext cx="102794" cy="69818"/>
            </a:xfrm>
            <a:custGeom>
              <a:avLst/>
              <a:gdLst/>
              <a:ahLst/>
              <a:cxnLst/>
              <a:rect l="l" t="t" r="r" b="b"/>
              <a:pathLst>
                <a:path w="2478" h="1702" extrusionOk="0">
                  <a:moveTo>
                    <a:pt x="1" y="1"/>
                  </a:moveTo>
                  <a:lnTo>
                    <a:pt x="1" y="260"/>
                  </a:lnTo>
                  <a:lnTo>
                    <a:pt x="2478" y="1702"/>
                  </a:lnTo>
                  <a:lnTo>
                    <a:pt x="2478" y="13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1" name="Google Shape;21009;p73"/>
            <p:cNvSpPr/>
            <p:nvPr/>
          </p:nvSpPr>
          <p:spPr>
            <a:xfrm>
              <a:off x="6079667" y="2598075"/>
              <a:ext cx="121212" cy="731037"/>
            </a:xfrm>
            <a:custGeom>
              <a:avLst/>
              <a:gdLst/>
              <a:ahLst/>
              <a:cxnLst/>
              <a:rect l="l" t="t" r="r" b="b"/>
              <a:pathLst>
                <a:path w="2922" h="17821" extrusionOk="0">
                  <a:moveTo>
                    <a:pt x="888" y="1849"/>
                  </a:moveTo>
                  <a:lnTo>
                    <a:pt x="2514" y="2810"/>
                  </a:lnTo>
                  <a:lnTo>
                    <a:pt x="2514" y="3624"/>
                  </a:lnTo>
                  <a:lnTo>
                    <a:pt x="888" y="2663"/>
                  </a:lnTo>
                  <a:lnTo>
                    <a:pt x="888" y="1849"/>
                  </a:lnTo>
                  <a:close/>
                  <a:moveTo>
                    <a:pt x="888" y="2995"/>
                  </a:moveTo>
                  <a:lnTo>
                    <a:pt x="2514" y="3956"/>
                  </a:lnTo>
                  <a:lnTo>
                    <a:pt x="2514" y="4807"/>
                  </a:lnTo>
                  <a:lnTo>
                    <a:pt x="888" y="3809"/>
                  </a:lnTo>
                  <a:lnTo>
                    <a:pt x="888" y="2995"/>
                  </a:lnTo>
                  <a:close/>
                  <a:moveTo>
                    <a:pt x="888" y="4104"/>
                  </a:moveTo>
                  <a:lnTo>
                    <a:pt x="2514" y="5066"/>
                  </a:lnTo>
                  <a:lnTo>
                    <a:pt x="2514" y="5916"/>
                  </a:lnTo>
                  <a:lnTo>
                    <a:pt x="888" y="4918"/>
                  </a:lnTo>
                  <a:lnTo>
                    <a:pt x="888" y="4104"/>
                  </a:lnTo>
                  <a:close/>
                  <a:moveTo>
                    <a:pt x="888" y="5250"/>
                  </a:moveTo>
                  <a:lnTo>
                    <a:pt x="2514" y="6212"/>
                  </a:lnTo>
                  <a:lnTo>
                    <a:pt x="2514" y="7062"/>
                  </a:lnTo>
                  <a:lnTo>
                    <a:pt x="888" y="6101"/>
                  </a:lnTo>
                  <a:lnTo>
                    <a:pt x="888" y="5250"/>
                  </a:lnTo>
                  <a:close/>
                  <a:moveTo>
                    <a:pt x="888" y="6397"/>
                  </a:moveTo>
                  <a:lnTo>
                    <a:pt x="2514" y="7395"/>
                  </a:lnTo>
                  <a:lnTo>
                    <a:pt x="2514" y="8208"/>
                  </a:lnTo>
                  <a:lnTo>
                    <a:pt x="888" y="7247"/>
                  </a:lnTo>
                  <a:lnTo>
                    <a:pt x="888" y="6397"/>
                  </a:lnTo>
                  <a:close/>
                  <a:moveTo>
                    <a:pt x="888" y="7580"/>
                  </a:moveTo>
                  <a:lnTo>
                    <a:pt x="2514" y="8541"/>
                  </a:lnTo>
                  <a:lnTo>
                    <a:pt x="2514" y="9354"/>
                  </a:lnTo>
                  <a:lnTo>
                    <a:pt x="888" y="8393"/>
                  </a:lnTo>
                  <a:lnTo>
                    <a:pt x="888" y="7580"/>
                  </a:lnTo>
                  <a:close/>
                  <a:moveTo>
                    <a:pt x="888" y="8726"/>
                  </a:moveTo>
                  <a:lnTo>
                    <a:pt x="2514" y="9687"/>
                  </a:lnTo>
                  <a:lnTo>
                    <a:pt x="2514" y="10537"/>
                  </a:lnTo>
                  <a:lnTo>
                    <a:pt x="888" y="9539"/>
                  </a:lnTo>
                  <a:lnTo>
                    <a:pt x="888" y="8726"/>
                  </a:lnTo>
                  <a:close/>
                  <a:moveTo>
                    <a:pt x="888" y="9835"/>
                  </a:moveTo>
                  <a:lnTo>
                    <a:pt x="2514" y="10796"/>
                  </a:lnTo>
                  <a:lnTo>
                    <a:pt x="2514" y="11646"/>
                  </a:lnTo>
                  <a:lnTo>
                    <a:pt x="888" y="10648"/>
                  </a:lnTo>
                  <a:lnTo>
                    <a:pt x="888" y="9835"/>
                  </a:lnTo>
                  <a:close/>
                  <a:moveTo>
                    <a:pt x="888" y="10981"/>
                  </a:moveTo>
                  <a:lnTo>
                    <a:pt x="2514" y="11942"/>
                  </a:lnTo>
                  <a:lnTo>
                    <a:pt x="2514" y="12792"/>
                  </a:lnTo>
                  <a:lnTo>
                    <a:pt x="888" y="11831"/>
                  </a:lnTo>
                  <a:lnTo>
                    <a:pt x="888" y="10981"/>
                  </a:lnTo>
                  <a:close/>
                  <a:moveTo>
                    <a:pt x="888" y="12127"/>
                  </a:moveTo>
                  <a:lnTo>
                    <a:pt x="2514" y="13125"/>
                  </a:lnTo>
                  <a:lnTo>
                    <a:pt x="2514" y="13939"/>
                  </a:lnTo>
                  <a:lnTo>
                    <a:pt x="888" y="12977"/>
                  </a:lnTo>
                  <a:lnTo>
                    <a:pt x="888" y="12127"/>
                  </a:lnTo>
                  <a:close/>
                  <a:moveTo>
                    <a:pt x="888" y="13310"/>
                  </a:moveTo>
                  <a:lnTo>
                    <a:pt x="2514" y="14271"/>
                  </a:lnTo>
                  <a:lnTo>
                    <a:pt x="2514" y="15085"/>
                  </a:lnTo>
                  <a:lnTo>
                    <a:pt x="888" y="14123"/>
                  </a:lnTo>
                  <a:lnTo>
                    <a:pt x="888" y="13310"/>
                  </a:lnTo>
                  <a:close/>
                  <a:moveTo>
                    <a:pt x="888" y="14456"/>
                  </a:moveTo>
                  <a:lnTo>
                    <a:pt x="2514" y="15417"/>
                  </a:lnTo>
                  <a:lnTo>
                    <a:pt x="2514" y="16268"/>
                  </a:lnTo>
                  <a:lnTo>
                    <a:pt x="888" y="15270"/>
                  </a:lnTo>
                  <a:lnTo>
                    <a:pt x="888" y="14456"/>
                  </a:lnTo>
                  <a:close/>
                  <a:moveTo>
                    <a:pt x="37" y="1"/>
                  </a:moveTo>
                  <a:lnTo>
                    <a:pt x="37" y="14789"/>
                  </a:lnTo>
                  <a:lnTo>
                    <a:pt x="333" y="15048"/>
                  </a:lnTo>
                  <a:lnTo>
                    <a:pt x="296" y="16083"/>
                  </a:lnTo>
                  <a:lnTo>
                    <a:pt x="0" y="16194"/>
                  </a:lnTo>
                  <a:lnTo>
                    <a:pt x="296" y="16379"/>
                  </a:lnTo>
                  <a:lnTo>
                    <a:pt x="888" y="15528"/>
                  </a:lnTo>
                  <a:lnTo>
                    <a:pt x="2514" y="16490"/>
                  </a:lnTo>
                  <a:lnTo>
                    <a:pt x="2884" y="17451"/>
                  </a:lnTo>
                  <a:lnTo>
                    <a:pt x="2551" y="17673"/>
                  </a:lnTo>
                  <a:lnTo>
                    <a:pt x="2736" y="17820"/>
                  </a:lnTo>
                  <a:lnTo>
                    <a:pt x="2921" y="17451"/>
                  </a:lnTo>
                  <a:lnTo>
                    <a:pt x="2921" y="1738"/>
                  </a:lnTo>
                  <a:lnTo>
                    <a:pt x="2514" y="1516"/>
                  </a:lnTo>
                  <a:lnTo>
                    <a:pt x="2514" y="2478"/>
                  </a:lnTo>
                  <a:lnTo>
                    <a:pt x="888" y="1516"/>
                  </a:lnTo>
                  <a:lnTo>
                    <a:pt x="888" y="55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BD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2" name="Google Shape;21010;p73"/>
            <p:cNvSpPr/>
            <p:nvPr/>
          </p:nvSpPr>
          <p:spPr>
            <a:xfrm>
              <a:off x="6091946" y="2625395"/>
              <a:ext cx="16883" cy="658225"/>
            </a:xfrm>
            <a:custGeom>
              <a:avLst/>
              <a:gdLst/>
              <a:ahLst/>
              <a:cxnLst/>
              <a:rect l="l" t="t" r="r" b="b"/>
              <a:pathLst>
                <a:path w="407" h="16046" extrusionOk="0">
                  <a:moveTo>
                    <a:pt x="0" y="0"/>
                  </a:moveTo>
                  <a:lnTo>
                    <a:pt x="0" y="15787"/>
                  </a:lnTo>
                  <a:lnTo>
                    <a:pt x="407" y="16045"/>
                  </a:lnTo>
                  <a:lnTo>
                    <a:pt x="407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3" name="Google Shape;21011;p73"/>
            <p:cNvSpPr/>
            <p:nvPr/>
          </p:nvSpPr>
          <p:spPr>
            <a:xfrm>
              <a:off x="6108788" y="2625395"/>
              <a:ext cx="16925" cy="658225"/>
            </a:xfrm>
            <a:custGeom>
              <a:avLst/>
              <a:gdLst/>
              <a:ahLst/>
              <a:cxnLst/>
              <a:rect l="l" t="t" r="r" b="b"/>
              <a:pathLst>
                <a:path w="408" h="16046" extrusionOk="0">
                  <a:moveTo>
                    <a:pt x="408" y="0"/>
                  </a:moveTo>
                  <a:lnTo>
                    <a:pt x="1" y="296"/>
                  </a:lnTo>
                  <a:lnTo>
                    <a:pt x="1" y="16045"/>
                  </a:lnTo>
                  <a:lnTo>
                    <a:pt x="408" y="15787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4" name="Google Shape;21012;p73"/>
            <p:cNvSpPr/>
            <p:nvPr/>
          </p:nvSpPr>
          <p:spPr>
            <a:xfrm>
              <a:off x="6091946" y="2616288"/>
              <a:ext cx="33767" cy="21249"/>
            </a:xfrm>
            <a:custGeom>
              <a:avLst/>
              <a:gdLst/>
              <a:ahLst/>
              <a:cxnLst/>
              <a:rect l="l" t="t" r="r" b="b"/>
              <a:pathLst>
                <a:path w="814" h="518" extrusionOk="0">
                  <a:moveTo>
                    <a:pt x="407" y="0"/>
                  </a:moveTo>
                  <a:lnTo>
                    <a:pt x="0" y="222"/>
                  </a:lnTo>
                  <a:lnTo>
                    <a:pt x="407" y="518"/>
                  </a:lnTo>
                  <a:lnTo>
                    <a:pt x="814" y="222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5" name="Google Shape;21013;p73"/>
            <p:cNvSpPr/>
            <p:nvPr/>
          </p:nvSpPr>
          <p:spPr>
            <a:xfrm>
              <a:off x="6110323" y="3235051"/>
              <a:ext cx="99724" cy="57676"/>
            </a:xfrm>
            <a:custGeom>
              <a:avLst/>
              <a:gdLst/>
              <a:ahLst/>
              <a:cxnLst/>
              <a:rect l="l" t="t" r="r" b="b"/>
              <a:pathLst>
                <a:path w="2404" h="1406" extrusionOk="0">
                  <a:moveTo>
                    <a:pt x="297" y="0"/>
                  </a:moveTo>
                  <a:lnTo>
                    <a:pt x="1" y="111"/>
                  </a:lnTo>
                  <a:lnTo>
                    <a:pt x="2145" y="1405"/>
                  </a:lnTo>
                  <a:lnTo>
                    <a:pt x="2404" y="1220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6" name="Google Shape;21014;p73"/>
            <p:cNvSpPr/>
            <p:nvPr/>
          </p:nvSpPr>
          <p:spPr>
            <a:xfrm>
              <a:off x="6110323" y="3239604"/>
              <a:ext cx="89022" cy="65224"/>
            </a:xfrm>
            <a:custGeom>
              <a:avLst/>
              <a:gdLst/>
              <a:ahLst/>
              <a:cxnLst/>
              <a:rect l="l" t="t" r="r" b="b"/>
              <a:pathLst>
                <a:path w="2146" h="1590" extrusionOk="0">
                  <a:moveTo>
                    <a:pt x="1" y="0"/>
                  </a:moveTo>
                  <a:lnTo>
                    <a:pt x="1" y="333"/>
                  </a:lnTo>
                  <a:lnTo>
                    <a:pt x="2145" y="1590"/>
                  </a:lnTo>
                  <a:lnTo>
                    <a:pt x="2145" y="12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7" name="Google Shape;21015;p73"/>
            <p:cNvSpPr/>
            <p:nvPr/>
          </p:nvSpPr>
          <p:spPr>
            <a:xfrm>
              <a:off x="6110323" y="3186523"/>
              <a:ext cx="99724" cy="59193"/>
            </a:xfrm>
            <a:custGeom>
              <a:avLst/>
              <a:gdLst/>
              <a:ahLst/>
              <a:cxnLst/>
              <a:rect l="l" t="t" r="r" b="b"/>
              <a:pathLst>
                <a:path w="2404" h="1443" extrusionOk="0">
                  <a:moveTo>
                    <a:pt x="297" y="0"/>
                  </a:moveTo>
                  <a:lnTo>
                    <a:pt x="1" y="185"/>
                  </a:lnTo>
                  <a:lnTo>
                    <a:pt x="2145" y="1442"/>
                  </a:lnTo>
                  <a:lnTo>
                    <a:pt x="2404" y="125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8" name="Google Shape;21016;p73"/>
            <p:cNvSpPr/>
            <p:nvPr/>
          </p:nvSpPr>
          <p:spPr>
            <a:xfrm>
              <a:off x="6110323" y="3194111"/>
              <a:ext cx="89022" cy="65224"/>
            </a:xfrm>
            <a:custGeom>
              <a:avLst/>
              <a:gdLst/>
              <a:ahLst/>
              <a:cxnLst/>
              <a:rect l="l" t="t" r="r" b="b"/>
              <a:pathLst>
                <a:path w="2146" h="1590" extrusionOk="0">
                  <a:moveTo>
                    <a:pt x="1" y="0"/>
                  </a:moveTo>
                  <a:lnTo>
                    <a:pt x="1" y="333"/>
                  </a:lnTo>
                  <a:lnTo>
                    <a:pt x="2145" y="1590"/>
                  </a:lnTo>
                  <a:lnTo>
                    <a:pt x="2145" y="1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29" name="Google Shape;21017;p73"/>
            <p:cNvSpPr/>
            <p:nvPr/>
          </p:nvSpPr>
          <p:spPr>
            <a:xfrm>
              <a:off x="6110323" y="3139512"/>
              <a:ext cx="99724" cy="59193"/>
            </a:xfrm>
            <a:custGeom>
              <a:avLst/>
              <a:gdLst/>
              <a:ahLst/>
              <a:cxnLst/>
              <a:rect l="l" t="t" r="r" b="b"/>
              <a:pathLst>
                <a:path w="2404" h="1443" extrusionOk="0">
                  <a:moveTo>
                    <a:pt x="297" y="0"/>
                  </a:moveTo>
                  <a:lnTo>
                    <a:pt x="1" y="185"/>
                  </a:lnTo>
                  <a:lnTo>
                    <a:pt x="2145" y="1442"/>
                  </a:lnTo>
                  <a:lnTo>
                    <a:pt x="2404" y="125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0" name="Google Shape;21018;p73"/>
            <p:cNvSpPr/>
            <p:nvPr/>
          </p:nvSpPr>
          <p:spPr>
            <a:xfrm>
              <a:off x="6110323" y="3147101"/>
              <a:ext cx="89022" cy="65224"/>
            </a:xfrm>
            <a:custGeom>
              <a:avLst/>
              <a:gdLst/>
              <a:ahLst/>
              <a:cxnLst/>
              <a:rect l="l" t="t" r="r" b="b"/>
              <a:pathLst>
                <a:path w="2146" h="1590" extrusionOk="0">
                  <a:moveTo>
                    <a:pt x="1" y="0"/>
                  </a:moveTo>
                  <a:lnTo>
                    <a:pt x="1" y="333"/>
                  </a:lnTo>
                  <a:lnTo>
                    <a:pt x="2145" y="1590"/>
                  </a:lnTo>
                  <a:lnTo>
                    <a:pt x="2145" y="1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1" name="Google Shape;21019;p73"/>
            <p:cNvSpPr/>
            <p:nvPr/>
          </p:nvSpPr>
          <p:spPr>
            <a:xfrm>
              <a:off x="6110323" y="3092502"/>
              <a:ext cx="99724" cy="59152"/>
            </a:xfrm>
            <a:custGeom>
              <a:avLst/>
              <a:gdLst/>
              <a:ahLst/>
              <a:cxnLst/>
              <a:rect l="l" t="t" r="r" b="b"/>
              <a:pathLst>
                <a:path w="2404" h="1442" extrusionOk="0">
                  <a:moveTo>
                    <a:pt x="297" y="0"/>
                  </a:moveTo>
                  <a:lnTo>
                    <a:pt x="1" y="185"/>
                  </a:lnTo>
                  <a:lnTo>
                    <a:pt x="2145" y="1442"/>
                  </a:lnTo>
                  <a:lnTo>
                    <a:pt x="2404" y="129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2" name="Google Shape;21020;p73"/>
            <p:cNvSpPr/>
            <p:nvPr/>
          </p:nvSpPr>
          <p:spPr>
            <a:xfrm>
              <a:off x="6110323" y="3100050"/>
              <a:ext cx="89022" cy="63747"/>
            </a:xfrm>
            <a:custGeom>
              <a:avLst/>
              <a:gdLst/>
              <a:ahLst/>
              <a:cxnLst/>
              <a:rect l="l" t="t" r="r" b="b"/>
              <a:pathLst>
                <a:path w="2146" h="1554" extrusionOk="0">
                  <a:moveTo>
                    <a:pt x="1" y="1"/>
                  </a:moveTo>
                  <a:lnTo>
                    <a:pt x="1" y="334"/>
                  </a:lnTo>
                  <a:lnTo>
                    <a:pt x="2145" y="1554"/>
                  </a:lnTo>
                  <a:lnTo>
                    <a:pt x="2145" y="12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3" name="Google Shape;21021;p73"/>
            <p:cNvSpPr/>
            <p:nvPr/>
          </p:nvSpPr>
          <p:spPr>
            <a:xfrm>
              <a:off x="6110323" y="3046969"/>
              <a:ext cx="99724" cy="56158"/>
            </a:xfrm>
            <a:custGeom>
              <a:avLst/>
              <a:gdLst/>
              <a:ahLst/>
              <a:cxnLst/>
              <a:rect l="l" t="t" r="r" b="b"/>
              <a:pathLst>
                <a:path w="2404" h="1369" extrusionOk="0">
                  <a:moveTo>
                    <a:pt x="297" y="1"/>
                  </a:moveTo>
                  <a:lnTo>
                    <a:pt x="1" y="149"/>
                  </a:lnTo>
                  <a:lnTo>
                    <a:pt x="2145" y="1369"/>
                  </a:lnTo>
                  <a:lnTo>
                    <a:pt x="2404" y="125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4" name="Google Shape;21022;p73"/>
            <p:cNvSpPr/>
            <p:nvPr/>
          </p:nvSpPr>
          <p:spPr>
            <a:xfrm>
              <a:off x="6110323" y="3053040"/>
              <a:ext cx="89022" cy="63747"/>
            </a:xfrm>
            <a:custGeom>
              <a:avLst/>
              <a:gdLst/>
              <a:ahLst/>
              <a:cxnLst/>
              <a:rect l="l" t="t" r="r" b="b"/>
              <a:pathLst>
                <a:path w="2146" h="1554" extrusionOk="0">
                  <a:moveTo>
                    <a:pt x="1" y="1"/>
                  </a:moveTo>
                  <a:lnTo>
                    <a:pt x="1" y="297"/>
                  </a:lnTo>
                  <a:lnTo>
                    <a:pt x="2145" y="1554"/>
                  </a:lnTo>
                  <a:lnTo>
                    <a:pt x="2145" y="122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5" name="Google Shape;21023;p73"/>
            <p:cNvSpPr/>
            <p:nvPr/>
          </p:nvSpPr>
          <p:spPr>
            <a:xfrm>
              <a:off x="6110323" y="2999958"/>
              <a:ext cx="99724" cy="57676"/>
            </a:xfrm>
            <a:custGeom>
              <a:avLst/>
              <a:gdLst/>
              <a:ahLst/>
              <a:cxnLst/>
              <a:rect l="l" t="t" r="r" b="b"/>
              <a:pathLst>
                <a:path w="2404" h="1406" extrusionOk="0">
                  <a:moveTo>
                    <a:pt x="297" y="1"/>
                  </a:moveTo>
                  <a:lnTo>
                    <a:pt x="1" y="186"/>
                  </a:lnTo>
                  <a:lnTo>
                    <a:pt x="2145" y="1406"/>
                  </a:lnTo>
                  <a:lnTo>
                    <a:pt x="2404" y="1221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6" name="Google Shape;21024;p73"/>
            <p:cNvSpPr/>
            <p:nvPr/>
          </p:nvSpPr>
          <p:spPr>
            <a:xfrm>
              <a:off x="6110323" y="3007547"/>
              <a:ext cx="89022" cy="62229"/>
            </a:xfrm>
            <a:custGeom>
              <a:avLst/>
              <a:gdLst/>
              <a:ahLst/>
              <a:cxnLst/>
              <a:rect l="l" t="t" r="r" b="b"/>
              <a:pathLst>
                <a:path w="2146" h="1517" extrusionOk="0">
                  <a:moveTo>
                    <a:pt x="1" y="1"/>
                  </a:moveTo>
                  <a:lnTo>
                    <a:pt x="1" y="259"/>
                  </a:lnTo>
                  <a:lnTo>
                    <a:pt x="2145" y="1517"/>
                  </a:lnTo>
                  <a:lnTo>
                    <a:pt x="2145" y="122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7" name="Google Shape;21025;p73"/>
            <p:cNvSpPr/>
            <p:nvPr/>
          </p:nvSpPr>
          <p:spPr>
            <a:xfrm>
              <a:off x="6110323" y="2951430"/>
              <a:ext cx="99724" cy="59193"/>
            </a:xfrm>
            <a:custGeom>
              <a:avLst/>
              <a:gdLst/>
              <a:ahLst/>
              <a:cxnLst/>
              <a:rect l="l" t="t" r="r" b="b"/>
              <a:pathLst>
                <a:path w="2404" h="1443" extrusionOk="0">
                  <a:moveTo>
                    <a:pt x="297" y="1"/>
                  </a:moveTo>
                  <a:lnTo>
                    <a:pt x="1" y="186"/>
                  </a:lnTo>
                  <a:lnTo>
                    <a:pt x="2145" y="1443"/>
                  </a:lnTo>
                  <a:lnTo>
                    <a:pt x="2404" y="125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8" name="Google Shape;21026;p73"/>
            <p:cNvSpPr/>
            <p:nvPr/>
          </p:nvSpPr>
          <p:spPr>
            <a:xfrm>
              <a:off x="6110323" y="2959019"/>
              <a:ext cx="89022" cy="65265"/>
            </a:xfrm>
            <a:custGeom>
              <a:avLst/>
              <a:gdLst/>
              <a:ahLst/>
              <a:cxnLst/>
              <a:rect l="l" t="t" r="r" b="b"/>
              <a:pathLst>
                <a:path w="2146" h="1591" extrusionOk="0">
                  <a:moveTo>
                    <a:pt x="1" y="1"/>
                  </a:moveTo>
                  <a:lnTo>
                    <a:pt x="1" y="333"/>
                  </a:lnTo>
                  <a:lnTo>
                    <a:pt x="2145" y="1590"/>
                  </a:lnTo>
                  <a:lnTo>
                    <a:pt x="2145" y="12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39" name="Google Shape;21027;p73"/>
            <p:cNvSpPr/>
            <p:nvPr/>
          </p:nvSpPr>
          <p:spPr>
            <a:xfrm>
              <a:off x="6110323" y="2904420"/>
              <a:ext cx="99724" cy="59193"/>
            </a:xfrm>
            <a:custGeom>
              <a:avLst/>
              <a:gdLst/>
              <a:ahLst/>
              <a:cxnLst/>
              <a:rect l="l" t="t" r="r" b="b"/>
              <a:pathLst>
                <a:path w="2404" h="1443" extrusionOk="0">
                  <a:moveTo>
                    <a:pt x="297" y="1"/>
                  </a:moveTo>
                  <a:lnTo>
                    <a:pt x="1" y="186"/>
                  </a:lnTo>
                  <a:lnTo>
                    <a:pt x="2145" y="1443"/>
                  </a:lnTo>
                  <a:lnTo>
                    <a:pt x="2404" y="125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0" name="Google Shape;21028;p73"/>
            <p:cNvSpPr/>
            <p:nvPr/>
          </p:nvSpPr>
          <p:spPr>
            <a:xfrm>
              <a:off x="6110323" y="2912009"/>
              <a:ext cx="89022" cy="65265"/>
            </a:xfrm>
            <a:custGeom>
              <a:avLst/>
              <a:gdLst/>
              <a:ahLst/>
              <a:cxnLst/>
              <a:rect l="l" t="t" r="r" b="b"/>
              <a:pathLst>
                <a:path w="2146" h="1591" extrusionOk="0">
                  <a:moveTo>
                    <a:pt x="1" y="1"/>
                  </a:moveTo>
                  <a:lnTo>
                    <a:pt x="1" y="333"/>
                  </a:lnTo>
                  <a:lnTo>
                    <a:pt x="2145" y="1590"/>
                  </a:lnTo>
                  <a:lnTo>
                    <a:pt x="2145" y="12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1" name="Google Shape;21029;p73"/>
            <p:cNvSpPr/>
            <p:nvPr/>
          </p:nvSpPr>
          <p:spPr>
            <a:xfrm>
              <a:off x="6110323" y="2858928"/>
              <a:ext cx="99724" cy="57676"/>
            </a:xfrm>
            <a:custGeom>
              <a:avLst/>
              <a:gdLst/>
              <a:ahLst/>
              <a:cxnLst/>
              <a:rect l="l" t="t" r="r" b="b"/>
              <a:pathLst>
                <a:path w="2404" h="1406" extrusionOk="0">
                  <a:moveTo>
                    <a:pt x="297" y="1"/>
                  </a:moveTo>
                  <a:lnTo>
                    <a:pt x="1" y="148"/>
                  </a:lnTo>
                  <a:lnTo>
                    <a:pt x="2145" y="1405"/>
                  </a:lnTo>
                  <a:lnTo>
                    <a:pt x="2404" y="125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2" name="Google Shape;21030;p73"/>
            <p:cNvSpPr/>
            <p:nvPr/>
          </p:nvSpPr>
          <p:spPr>
            <a:xfrm>
              <a:off x="6110323" y="2864999"/>
              <a:ext cx="89022" cy="63747"/>
            </a:xfrm>
            <a:custGeom>
              <a:avLst/>
              <a:gdLst/>
              <a:ahLst/>
              <a:cxnLst/>
              <a:rect l="l" t="t" r="r" b="b"/>
              <a:pathLst>
                <a:path w="2146" h="1554" extrusionOk="0">
                  <a:moveTo>
                    <a:pt x="1" y="0"/>
                  </a:moveTo>
                  <a:lnTo>
                    <a:pt x="1" y="333"/>
                  </a:lnTo>
                  <a:lnTo>
                    <a:pt x="2145" y="1553"/>
                  </a:lnTo>
                  <a:lnTo>
                    <a:pt x="2145" y="1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3" name="Google Shape;21031;p73"/>
            <p:cNvSpPr/>
            <p:nvPr/>
          </p:nvSpPr>
          <p:spPr>
            <a:xfrm>
              <a:off x="6110323" y="2811918"/>
              <a:ext cx="99724" cy="56158"/>
            </a:xfrm>
            <a:custGeom>
              <a:avLst/>
              <a:gdLst/>
              <a:ahLst/>
              <a:cxnLst/>
              <a:rect l="l" t="t" r="r" b="b"/>
              <a:pathLst>
                <a:path w="2404" h="1369" extrusionOk="0">
                  <a:moveTo>
                    <a:pt x="297" y="0"/>
                  </a:moveTo>
                  <a:lnTo>
                    <a:pt x="1" y="148"/>
                  </a:lnTo>
                  <a:lnTo>
                    <a:pt x="2145" y="1368"/>
                  </a:lnTo>
                  <a:lnTo>
                    <a:pt x="2404" y="125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4" name="Google Shape;21032;p73"/>
            <p:cNvSpPr/>
            <p:nvPr/>
          </p:nvSpPr>
          <p:spPr>
            <a:xfrm>
              <a:off x="6110323" y="2817989"/>
              <a:ext cx="89022" cy="63747"/>
            </a:xfrm>
            <a:custGeom>
              <a:avLst/>
              <a:gdLst/>
              <a:ahLst/>
              <a:cxnLst/>
              <a:rect l="l" t="t" r="r" b="b"/>
              <a:pathLst>
                <a:path w="2146" h="1554" extrusionOk="0">
                  <a:moveTo>
                    <a:pt x="1" y="0"/>
                  </a:moveTo>
                  <a:lnTo>
                    <a:pt x="1" y="296"/>
                  </a:lnTo>
                  <a:lnTo>
                    <a:pt x="2145" y="1553"/>
                  </a:lnTo>
                  <a:lnTo>
                    <a:pt x="2145" y="12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5" name="Google Shape;21033;p73"/>
            <p:cNvSpPr/>
            <p:nvPr/>
          </p:nvSpPr>
          <p:spPr>
            <a:xfrm>
              <a:off x="6110323" y="2764907"/>
              <a:ext cx="99724" cy="57676"/>
            </a:xfrm>
            <a:custGeom>
              <a:avLst/>
              <a:gdLst/>
              <a:ahLst/>
              <a:cxnLst/>
              <a:rect l="l" t="t" r="r" b="b"/>
              <a:pathLst>
                <a:path w="2404" h="1406" extrusionOk="0">
                  <a:moveTo>
                    <a:pt x="297" y="0"/>
                  </a:moveTo>
                  <a:lnTo>
                    <a:pt x="1" y="185"/>
                  </a:lnTo>
                  <a:lnTo>
                    <a:pt x="2145" y="1405"/>
                  </a:lnTo>
                  <a:lnTo>
                    <a:pt x="2404" y="1220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6" name="Google Shape;21034;p73"/>
            <p:cNvSpPr/>
            <p:nvPr/>
          </p:nvSpPr>
          <p:spPr>
            <a:xfrm>
              <a:off x="6110323" y="2772496"/>
              <a:ext cx="89022" cy="63747"/>
            </a:xfrm>
            <a:custGeom>
              <a:avLst/>
              <a:gdLst/>
              <a:ahLst/>
              <a:cxnLst/>
              <a:rect l="l" t="t" r="r" b="b"/>
              <a:pathLst>
                <a:path w="2146" h="1554" extrusionOk="0">
                  <a:moveTo>
                    <a:pt x="1" y="0"/>
                  </a:moveTo>
                  <a:lnTo>
                    <a:pt x="1" y="296"/>
                  </a:lnTo>
                  <a:lnTo>
                    <a:pt x="2145" y="1553"/>
                  </a:lnTo>
                  <a:lnTo>
                    <a:pt x="2145" y="12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7" name="Google Shape;21035;p73"/>
            <p:cNvSpPr/>
            <p:nvPr/>
          </p:nvSpPr>
          <p:spPr>
            <a:xfrm>
              <a:off x="6110323" y="2716379"/>
              <a:ext cx="99724" cy="59193"/>
            </a:xfrm>
            <a:custGeom>
              <a:avLst/>
              <a:gdLst/>
              <a:ahLst/>
              <a:cxnLst/>
              <a:rect l="l" t="t" r="r" b="b"/>
              <a:pathLst>
                <a:path w="2404" h="1443" extrusionOk="0">
                  <a:moveTo>
                    <a:pt x="297" y="0"/>
                  </a:moveTo>
                  <a:lnTo>
                    <a:pt x="1" y="185"/>
                  </a:lnTo>
                  <a:lnTo>
                    <a:pt x="2145" y="1442"/>
                  </a:lnTo>
                  <a:lnTo>
                    <a:pt x="2404" y="125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8" name="Google Shape;21036;p73"/>
            <p:cNvSpPr/>
            <p:nvPr/>
          </p:nvSpPr>
          <p:spPr>
            <a:xfrm>
              <a:off x="6110323" y="2723968"/>
              <a:ext cx="89022" cy="65224"/>
            </a:xfrm>
            <a:custGeom>
              <a:avLst/>
              <a:gdLst/>
              <a:ahLst/>
              <a:cxnLst/>
              <a:rect l="l" t="t" r="r" b="b"/>
              <a:pathLst>
                <a:path w="2146" h="1590" extrusionOk="0">
                  <a:moveTo>
                    <a:pt x="1" y="0"/>
                  </a:moveTo>
                  <a:lnTo>
                    <a:pt x="1" y="333"/>
                  </a:lnTo>
                  <a:lnTo>
                    <a:pt x="2145" y="1590"/>
                  </a:lnTo>
                  <a:lnTo>
                    <a:pt x="2145" y="1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49" name="Google Shape;21037;p73"/>
            <p:cNvSpPr/>
            <p:nvPr/>
          </p:nvSpPr>
          <p:spPr>
            <a:xfrm>
              <a:off x="6110323" y="2669369"/>
              <a:ext cx="99724" cy="59193"/>
            </a:xfrm>
            <a:custGeom>
              <a:avLst/>
              <a:gdLst/>
              <a:ahLst/>
              <a:cxnLst/>
              <a:rect l="l" t="t" r="r" b="b"/>
              <a:pathLst>
                <a:path w="2404" h="1443" extrusionOk="0">
                  <a:moveTo>
                    <a:pt x="297" y="0"/>
                  </a:moveTo>
                  <a:lnTo>
                    <a:pt x="1" y="185"/>
                  </a:lnTo>
                  <a:lnTo>
                    <a:pt x="2145" y="1442"/>
                  </a:lnTo>
                  <a:lnTo>
                    <a:pt x="2404" y="125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0" name="Google Shape;21038;p73"/>
            <p:cNvSpPr/>
            <p:nvPr/>
          </p:nvSpPr>
          <p:spPr>
            <a:xfrm>
              <a:off x="6110323" y="2676958"/>
              <a:ext cx="89022" cy="65224"/>
            </a:xfrm>
            <a:custGeom>
              <a:avLst/>
              <a:gdLst/>
              <a:ahLst/>
              <a:cxnLst/>
              <a:rect l="l" t="t" r="r" b="b"/>
              <a:pathLst>
                <a:path w="2146" h="1590" extrusionOk="0">
                  <a:moveTo>
                    <a:pt x="1" y="0"/>
                  </a:moveTo>
                  <a:lnTo>
                    <a:pt x="1" y="333"/>
                  </a:lnTo>
                  <a:lnTo>
                    <a:pt x="2145" y="1590"/>
                  </a:lnTo>
                  <a:lnTo>
                    <a:pt x="2145" y="1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1" name="Google Shape;21039;p73"/>
            <p:cNvSpPr/>
            <p:nvPr/>
          </p:nvSpPr>
          <p:spPr>
            <a:xfrm>
              <a:off x="6199303" y="3285096"/>
              <a:ext cx="12279" cy="19731"/>
            </a:xfrm>
            <a:custGeom>
              <a:avLst/>
              <a:gdLst/>
              <a:ahLst/>
              <a:cxnLst/>
              <a:rect l="l" t="t" r="r" b="b"/>
              <a:pathLst>
                <a:path w="296" h="481" extrusionOk="0">
                  <a:moveTo>
                    <a:pt x="259" y="0"/>
                  </a:moveTo>
                  <a:lnTo>
                    <a:pt x="0" y="185"/>
                  </a:lnTo>
                  <a:lnTo>
                    <a:pt x="0" y="481"/>
                  </a:lnTo>
                  <a:lnTo>
                    <a:pt x="296" y="33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2" name="Google Shape;21040;p73"/>
            <p:cNvSpPr/>
            <p:nvPr/>
          </p:nvSpPr>
          <p:spPr>
            <a:xfrm>
              <a:off x="6199303" y="3238086"/>
              <a:ext cx="12279" cy="21249"/>
            </a:xfrm>
            <a:custGeom>
              <a:avLst/>
              <a:gdLst/>
              <a:ahLst/>
              <a:cxnLst/>
              <a:rect l="l" t="t" r="r" b="b"/>
              <a:pathLst>
                <a:path w="296" h="518" extrusionOk="0">
                  <a:moveTo>
                    <a:pt x="259" y="0"/>
                  </a:moveTo>
                  <a:lnTo>
                    <a:pt x="0" y="185"/>
                  </a:lnTo>
                  <a:lnTo>
                    <a:pt x="0" y="518"/>
                  </a:lnTo>
                  <a:lnTo>
                    <a:pt x="296" y="33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3" name="Google Shape;21041;p73"/>
            <p:cNvSpPr/>
            <p:nvPr/>
          </p:nvSpPr>
          <p:spPr>
            <a:xfrm>
              <a:off x="6199303" y="3191076"/>
              <a:ext cx="12279" cy="21249"/>
            </a:xfrm>
            <a:custGeom>
              <a:avLst/>
              <a:gdLst/>
              <a:ahLst/>
              <a:cxnLst/>
              <a:rect l="l" t="t" r="r" b="b"/>
              <a:pathLst>
                <a:path w="296" h="518" extrusionOk="0">
                  <a:moveTo>
                    <a:pt x="259" y="0"/>
                  </a:moveTo>
                  <a:lnTo>
                    <a:pt x="0" y="185"/>
                  </a:lnTo>
                  <a:lnTo>
                    <a:pt x="0" y="518"/>
                  </a:lnTo>
                  <a:lnTo>
                    <a:pt x="296" y="33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4" name="Google Shape;21042;p73"/>
            <p:cNvSpPr/>
            <p:nvPr/>
          </p:nvSpPr>
          <p:spPr>
            <a:xfrm>
              <a:off x="6199303" y="3145583"/>
              <a:ext cx="12279" cy="18213"/>
            </a:xfrm>
            <a:custGeom>
              <a:avLst/>
              <a:gdLst/>
              <a:ahLst/>
              <a:cxnLst/>
              <a:rect l="l" t="t" r="r" b="b"/>
              <a:pathLst>
                <a:path w="296" h="444" extrusionOk="0">
                  <a:moveTo>
                    <a:pt x="259" y="0"/>
                  </a:moveTo>
                  <a:lnTo>
                    <a:pt x="0" y="148"/>
                  </a:lnTo>
                  <a:lnTo>
                    <a:pt x="0" y="444"/>
                  </a:lnTo>
                  <a:lnTo>
                    <a:pt x="296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5" name="Google Shape;21043;p73"/>
            <p:cNvSpPr/>
            <p:nvPr/>
          </p:nvSpPr>
          <p:spPr>
            <a:xfrm>
              <a:off x="6199303" y="3098532"/>
              <a:ext cx="12279" cy="18254"/>
            </a:xfrm>
            <a:custGeom>
              <a:avLst/>
              <a:gdLst/>
              <a:ahLst/>
              <a:cxnLst/>
              <a:rect l="l" t="t" r="r" b="b"/>
              <a:pathLst>
                <a:path w="296" h="445" extrusionOk="0">
                  <a:moveTo>
                    <a:pt x="259" y="1"/>
                  </a:moveTo>
                  <a:lnTo>
                    <a:pt x="0" y="112"/>
                  </a:lnTo>
                  <a:lnTo>
                    <a:pt x="0" y="445"/>
                  </a:lnTo>
                  <a:lnTo>
                    <a:pt x="296" y="297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6" name="Google Shape;21044;p73"/>
            <p:cNvSpPr/>
            <p:nvPr/>
          </p:nvSpPr>
          <p:spPr>
            <a:xfrm>
              <a:off x="6199303" y="3050004"/>
              <a:ext cx="12279" cy="21290"/>
            </a:xfrm>
            <a:custGeom>
              <a:avLst/>
              <a:gdLst/>
              <a:ahLst/>
              <a:cxnLst/>
              <a:rect l="l" t="t" r="r" b="b"/>
              <a:pathLst>
                <a:path w="296" h="519" extrusionOk="0">
                  <a:moveTo>
                    <a:pt x="259" y="1"/>
                  </a:moveTo>
                  <a:lnTo>
                    <a:pt x="0" y="186"/>
                  </a:lnTo>
                  <a:lnTo>
                    <a:pt x="0" y="518"/>
                  </a:lnTo>
                  <a:lnTo>
                    <a:pt x="296" y="334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7" name="Google Shape;21045;p73"/>
            <p:cNvSpPr/>
            <p:nvPr/>
          </p:nvSpPr>
          <p:spPr>
            <a:xfrm>
              <a:off x="6199303" y="3002994"/>
              <a:ext cx="12279" cy="21290"/>
            </a:xfrm>
            <a:custGeom>
              <a:avLst/>
              <a:gdLst/>
              <a:ahLst/>
              <a:cxnLst/>
              <a:rect l="l" t="t" r="r" b="b"/>
              <a:pathLst>
                <a:path w="296" h="519" extrusionOk="0">
                  <a:moveTo>
                    <a:pt x="259" y="1"/>
                  </a:moveTo>
                  <a:lnTo>
                    <a:pt x="0" y="186"/>
                  </a:lnTo>
                  <a:lnTo>
                    <a:pt x="0" y="518"/>
                  </a:lnTo>
                  <a:lnTo>
                    <a:pt x="296" y="334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8" name="Google Shape;21046;p73"/>
            <p:cNvSpPr/>
            <p:nvPr/>
          </p:nvSpPr>
          <p:spPr>
            <a:xfrm>
              <a:off x="6199303" y="2955984"/>
              <a:ext cx="12279" cy="21290"/>
            </a:xfrm>
            <a:custGeom>
              <a:avLst/>
              <a:gdLst/>
              <a:ahLst/>
              <a:cxnLst/>
              <a:rect l="l" t="t" r="r" b="b"/>
              <a:pathLst>
                <a:path w="296" h="519" extrusionOk="0">
                  <a:moveTo>
                    <a:pt x="259" y="1"/>
                  </a:moveTo>
                  <a:lnTo>
                    <a:pt x="0" y="186"/>
                  </a:lnTo>
                  <a:lnTo>
                    <a:pt x="0" y="518"/>
                  </a:lnTo>
                  <a:lnTo>
                    <a:pt x="296" y="333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59" name="Google Shape;21047;p73"/>
            <p:cNvSpPr/>
            <p:nvPr/>
          </p:nvSpPr>
          <p:spPr>
            <a:xfrm>
              <a:off x="6199303" y="2910491"/>
              <a:ext cx="12279" cy="18254"/>
            </a:xfrm>
            <a:custGeom>
              <a:avLst/>
              <a:gdLst/>
              <a:ahLst/>
              <a:cxnLst/>
              <a:rect l="l" t="t" r="r" b="b"/>
              <a:pathLst>
                <a:path w="296" h="445" extrusionOk="0">
                  <a:moveTo>
                    <a:pt x="259" y="1"/>
                  </a:moveTo>
                  <a:lnTo>
                    <a:pt x="0" y="148"/>
                  </a:lnTo>
                  <a:lnTo>
                    <a:pt x="0" y="444"/>
                  </a:lnTo>
                  <a:lnTo>
                    <a:pt x="296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0" name="Google Shape;21048;p73"/>
            <p:cNvSpPr/>
            <p:nvPr/>
          </p:nvSpPr>
          <p:spPr>
            <a:xfrm>
              <a:off x="6199303" y="2863481"/>
              <a:ext cx="12279" cy="18254"/>
            </a:xfrm>
            <a:custGeom>
              <a:avLst/>
              <a:gdLst/>
              <a:ahLst/>
              <a:cxnLst/>
              <a:rect l="l" t="t" r="r" b="b"/>
              <a:pathLst>
                <a:path w="296" h="445" extrusionOk="0">
                  <a:moveTo>
                    <a:pt x="259" y="0"/>
                  </a:moveTo>
                  <a:lnTo>
                    <a:pt x="0" y="185"/>
                  </a:lnTo>
                  <a:lnTo>
                    <a:pt x="0" y="444"/>
                  </a:lnTo>
                  <a:lnTo>
                    <a:pt x="296" y="29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1" name="Google Shape;21049;p73"/>
            <p:cNvSpPr/>
            <p:nvPr/>
          </p:nvSpPr>
          <p:spPr>
            <a:xfrm>
              <a:off x="6199303" y="2814953"/>
              <a:ext cx="12279" cy="21290"/>
            </a:xfrm>
            <a:custGeom>
              <a:avLst/>
              <a:gdLst/>
              <a:ahLst/>
              <a:cxnLst/>
              <a:rect l="l" t="t" r="r" b="b"/>
              <a:pathLst>
                <a:path w="296" h="519" extrusionOk="0">
                  <a:moveTo>
                    <a:pt x="259" y="0"/>
                  </a:moveTo>
                  <a:lnTo>
                    <a:pt x="0" y="185"/>
                  </a:lnTo>
                  <a:lnTo>
                    <a:pt x="0" y="518"/>
                  </a:lnTo>
                  <a:lnTo>
                    <a:pt x="296" y="33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2" name="Google Shape;21050;p73"/>
            <p:cNvSpPr/>
            <p:nvPr/>
          </p:nvSpPr>
          <p:spPr>
            <a:xfrm>
              <a:off x="6199303" y="2767943"/>
              <a:ext cx="12279" cy="21249"/>
            </a:xfrm>
            <a:custGeom>
              <a:avLst/>
              <a:gdLst/>
              <a:ahLst/>
              <a:cxnLst/>
              <a:rect l="l" t="t" r="r" b="b"/>
              <a:pathLst>
                <a:path w="296" h="518" extrusionOk="0">
                  <a:moveTo>
                    <a:pt x="259" y="0"/>
                  </a:moveTo>
                  <a:lnTo>
                    <a:pt x="0" y="185"/>
                  </a:lnTo>
                  <a:lnTo>
                    <a:pt x="0" y="518"/>
                  </a:lnTo>
                  <a:lnTo>
                    <a:pt x="296" y="33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" name="Google Shape;21051;p73"/>
            <p:cNvSpPr/>
            <p:nvPr/>
          </p:nvSpPr>
          <p:spPr>
            <a:xfrm>
              <a:off x="6199303" y="2720933"/>
              <a:ext cx="12279" cy="21249"/>
            </a:xfrm>
            <a:custGeom>
              <a:avLst/>
              <a:gdLst/>
              <a:ahLst/>
              <a:cxnLst/>
              <a:rect l="l" t="t" r="r" b="b"/>
              <a:pathLst>
                <a:path w="296" h="518" extrusionOk="0">
                  <a:moveTo>
                    <a:pt x="259" y="0"/>
                  </a:moveTo>
                  <a:lnTo>
                    <a:pt x="0" y="185"/>
                  </a:lnTo>
                  <a:lnTo>
                    <a:pt x="0" y="518"/>
                  </a:lnTo>
                  <a:lnTo>
                    <a:pt x="296" y="33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" name="Google Shape;21052;p73"/>
            <p:cNvSpPr/>
            <p:nvPr/>
          </p:nvSpPr>
          <p:spPr>
            <a:xfrm>
              <a:off x="6193163" y="2684506"/>
              <a:ext cx="16883" cy="656748"/>
            </a:xfrm>
            <a:custGeom>
              <a:avLst/>
              <a:gdLst/>
              <a:ahLst/>
              <a:cxnLst/>
              <a:rect l="l" t="t" r="r" b="b"/>
              <a:pathLst>
                <a:path w="407" h="16010" extrusionOk="0">
                  <a:moveTo>
                    <a:pt x="0" y="1"/>
                  </a:moveTo>
                  <a:lnTo>
                    <a:pt x="0" y="15750"/>
                  </a:lnTo>
                  <a:lnTo>
                    <a:pt x="407" y="16009"/>
                  </a:lnTo>
                  <a:lnTo>
                    <a:pt x="407" y="2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" name="Google Shape;21053;p73"/>
            <p:cNvSpPr/>
            <p:nvPr/>
          </p:nvSpPr>
          <p:spPr>
            <a:xfrm>
              <a:off x="6210005" y="2684506"/>
              <a:ext cx="16925" cy="656748"/>
            </a:xfrm>
            <a:custGeom>
              <a:avLst/>
              <a:gdLst/>
              <a:ahLst/>
              <a:cxnLst/>
              <a:rect l="l" t="t" r="r" b="b"/>
              <a:pathLst>
                <a:path w="408" h="16010" extrusionOk="0">
                  <a:moveTo>
                    <a:pt x="408" y="1"/>
                  </a:moveTo>
                  <a:lnTo>
                    <a:pt x="1" y="223"/>
                  </a:lnTo>
                  <a:lnTo>
                    <a:pt x="1" y="16009"/>
                  </a:lnTo>
                  <a:lnTo>
                    <a:pt x="408" y="15750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" name="Google Shape;21054;p73"/>
            <p:cNvSpPr/>
            <p:nvPr/>
          </p:nvSpPr>
          <p:spPr>
            <a:xfrm>
              <a:off x="6193163" y="2675440"/>
              <a:ext cx="33767" cy="18213"/>
            </a:xfrm>
            <a:custGeom>
              <a:avLst/>
              <a:gdLst/>
              <a:ahLst/>
              <a:cxnLst/>
              <a:rect l="l" t="t" r="r" b="b"/>
              <a:pathLst>
                <a:path w="814" h="444" extrusionOk="0">
                  <a:moveTo>
                    <a:pt x="407" y="0"/>
                  </a:moveTo>
                  <a:lnTo>
                    <a:pt x="0" y="222"/>
                  </a:lnTo>
                  <a:lnTo>
                    <a:pt x="407" y="444"/>
                  </a:lnTo>
                  <a:lnTo>
                    <a:pt x="814" y="222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" name="Google Shape;21055;p73"/>
            <p:cNvSpPr/>
            <p:nvPr/>
          </p:nvSpPr>
          <p:spPr>
            <a:xfrm>
              <a:off x="6838798" y="3153131"/>
              <a:ext cx="9251" cy="139595"/>
            </a:xfrm>
            <a:custGeom>
              <a:avLst/>
              <a:gdLst/>
              <a:ahLst/>
              <a:cxnLst/>
              <a:rect l="l" t="t" r="r" b="b"/>
              <a:pathLst>
                <a:path w="223" h="3403" extrusionOk="0">
                  <a:moveTo>
                    <a:pt x="223" y="1"/>
                  </a:moveTo>
                  <a:lnTo>
                    <a:pt x="1" y="149"/>
                  </a:lnTo>
                  <a:lnTo>
                    <a:pt x="38" y="3402"/>
                  </a:lnTo>
                  <a:lnTo>
                    <a:pt x="223" y="332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" name="Google Shape;21056;p73"/>
            <p:cNvSpPr/>
            <p:nvPr/>
          </p:nvSpPr>
          <p:spPr>
            <a:xfrm>
              <a:off x="6832700" y="3153131"/>
              <a:ext cx="7674" cy="139595"/>
            </a:xfrm>
            <a:custGeom>
              <a:avLst/>
              <a:gdLst/>
              <a:ahLst/>
              <a:cxnLst/>
              <a:rect l="l" t="t" r="r" b="b"/>
              <a:pathLst>
                <a:path w="185" h="3403" extrusionOk="0">
                  <a:moveTo>
                    <a:pt x="0" y="1"/>
                  </a:moveTo>
                  <a:lnTo>
                    <a:pt x="0" y="3328"/>
                  </a:lnTo>
                  <a:lnTo>
                    <a:pt x="185" y="3402"/>
                  </a:lnTo>
                  <a:lnTo>
                    <a:pt x="185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5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" name="Google Shape;21057;p73"/>
            <p:cNvSpPr/>
            <p:nvPr/>
          </p:nvSpPr>
          <p:spPr>
            <a:xfrm>
              <a:off x="6832700" y="3148578"/>
              <a:ext cx="15349" cy="10665"/>
            </a:xfrm>
            <a:custGeom>
              <a:avLst/>
              <a:gdLst/>
              <a:ahLst/>
              <a:cxnLst/>
              <a:rect l="l" t="t" r="r" b="b"/>
              <a:pathLst>
                <a:path w="370" h="260" extrusionOk="0">
                  <a:moveTo>
                    <a:pt x="185" y="1"/>
                  </a:moveTo>
                  <a:lnTo>
                    <a:pt x="0" y="112"/>
                  </a:lnTo>
                  <a:lnTo>
                    <a:pt x="185" y="260"/>
                  </a:lnTo>
                  <a:lnTo>
                    <a:pt x="370" y="1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0" name="Google Shape;21058;p73"/>
            <p:cNvSpPr/>
            <p:nvPr/>
          </p:nvSpPr>
          <p:spPr>
            <a:xfrm>
              <a:off x="6808142" y="3092502"/>
              <a:ext cx="58324" cy="94061"/>
            </a:xfrm>
            <a:custGeom>
              <a:avLst/>
              <a:gdLst/>
              <a:ahLst/>
              <a:cxnLst/>
              <a:rect l="l" t="t" r="r" b="b"/>
              <a:pathLst>
                <a:path w="1406" h="2293" extrusionOk="0">
                  <a:moveTo>
                    <a:pt x="1147" y="0"/>
                  </a:moveTo>
                  <a:lnTo>
                    <a:pt x="1" y="629"/>
                  </a:lnTo>
                  <a:lnTo>
                    <a:pt x="1" y="2218"/>
                  </a:lnTo>
                  <a:lnTo>
                    <a:pt x="222" y="2292"/>
                  </a:lnTo>
                  <a:lnTo>
                    <a:pt x="1073" y="1479"/>
                  </a:lnTo>
                  <a:lnTo>
                    <a:pt x="1405" y="74"/>
                  </a:lnTo>
                  <a:lnTo>
                    <a:pt x="1147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" name="Google Shape;21059;p73"/>
            <p:cNvSpPr/>
            <p:nvPr/>
          </p:nvSpPr>
          <p:spPr>
            <a:xfrm>
              <a:off x="6817351" y="3095538"/>
              <a:ext cx="49115" cy="91026"/>
            </a:xfrm>
            <a:custGeom>
              <a:avLst/>
              <a:gdLst/>
              <a:ahLst/>
              <a:cxnLst/>
              <a:rect l="l" t="t" r="r" b="b"/>
              <a:pathLst>
                <a:path w="1184" h="2219" extrusionOk="0">
                  <a:moveTo>
                    <a:pt x="1183" y="0"/>
                  </a:moveTo>
                  <a:lnTo>
                    <a:pt x="0" y="702"/>
                  </a:lnTo>
                  <a:lnTo>
                    <a:pt x="0" y="2218"/>
                  </a:lnTo>
                  <a:lnTo>
                    <a:pt x="1183" y="1590"/>
                  </a:lnTo>
                  <a:lnTo>
                    <a:pt x="1183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" name="Google Shape;21060;p73"/>
            <p:cNvSpPr/>
            <p:nvPr/>
          </p:nvSpPr>
          <p:spPr>
            <a:xfrm>
              <a:off x="6808142" y="3118263"/>
              <a:ext cx="9251" cy="68300"/>
            </a:xfrm>
            <a:custGeom>
              <a:avLst/>
              <a:gdLst/>
              <a:ahLst/>
              <a:cxnLst/>
              <a:rect l="l" t="t" r="r" b="b"/>
              <a:pathLst>
                <a:path w="223" h="1665" extrusionOk="0">
                  <a:moveTo>
                    <a:pt x="1" y="1"/>
                  </a:moveTo>
                  <a:lnTo>
                    <a:pt x="1" y="1590"/>
                  </a:lnTo>
                  <a:lnTo>
                    <a:pt x="222" y="1664"/>
                  </a:lnTo>
                  <a:lnTo>
                    <a:pt x="222" y="1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" name="Google Shape;21061;p73"/>
            <p:cNvSpPr/>
            <p:nvPr/>
          </p:nvSpPr>
          <p:spPr>
            <a:xfrm>
              <a:off x="6269823" y="2444902"/>
              <a:ext cx="53720" cy="42498"/>
            </a:xfrm>
            <a:custGeom>
              <a:avLst/>
              <a:gdLst/>
              <a:ahLst/>
              <a:cxnLst/>
              <a:rect l="l" t="t" r="r" b="b"/>
              <a:pathLst>
                <a:path w="1295" h="1036" extrusionOk="0">
                  <a:moveTo>
                    <a:pt x="1295" y="1"/>
                  </a:moveTo>
                  <a:lnTo>
                    <a:pt x="1" y="814"/>
                  </a:lnTo>
                  <a:lnTo>
                    <a:pt x="408" y="1036"/>
                  </a:lnTo>
                  <a:lnTo>
                    <a:pt x="1295" y="481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B6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" name="Google Shape;21062;p73"/>
            <p:cNvSpPr/>
            <p:nvPr/>
          </p:nvSpPr>
          <p:spPr>
            <a:xfrm>
              <a:off x="6923173" y="2992370"/>
              <a:ext cx="915603" cy="861485"/>
            </a:xfrm>
            <a:custGeom>
              <a:avLst/>
              <a:gdLst/>
              <a:ahLst/>
              <a:cxnLst/>
              <a:rect l="l" t="t" r="r" b="b"/>
              <a:pathLst>
                <a:path w="22072" h="21001" extrusionOk="0">
                  <a:moveTo>
                    <a:pt x="22072" y="1"/>
                  </a:moveTo>
                  <a:lnTo>
                    <a:pt x="22072" y="14789"/>
                  </a:lnTo>
                  <a:cubicBezTo>
                    <a:pt x="22072" y="15418"/>
                    <a:pt x="21924" y="16009"/>
                    <a:pt x="21628" y="16564"/>
                  </a:cubicBezTo>
                  <a:cubicBezTo>
                    <a:pt x="21296" y="17118"/>
                    <a:pt x="20889" y="17673"/>
                    <a:pt x="20297" y="18191"/>
                  </a:cubicBezTo>
                  <a:cubicBezTo>
                    <a:pt x="19225" y="19115"/>
                    <a:pt x="17709" y="19891"/>
                    <a:pt x="15898" y="20409"/>
                  </a:cubicBezTo>
                  <a:cubicBezTo>
                    <a:pt x="15491" y="20557"/>
                    <a:pt x="15121" y="20594"/>
                    <a:pt x="14641" y="20705"/>
                  </a:cubicBezTo>
                  <a:cubicBezTo>
                    <a:pt x="14530" y="20742"/>
                    <a:pt x="14345" y="20742"/>
                    <a:pt x="14160" y="20779"/>
                  </a:cubicBezTo>
                  <a:cubicBezTo>
                    <a:pt x="14012" y="20816"/>
                    <a:pt x="13901" y="20816"/>
                    <a:pt x="13753" y="20816"/>
                  </a:cubicBezTo>
                  <a:cubicBezTo>
                    <a:pt x="13643" y="20889"/>
                    <a:pt x="13495" y="20889"/>
                    <a:pt x="13347" y="20889"/>
                  </a:cubicBezTo>
                  <a:cubicBezTo>
                    <a:pt x="13051" y="20926"/>
                    <a:pt x="12681" y="20963"/>
                    <a:pt x="12312" y="20963"/>
                  </a:cubicBezTo>
                  <a:cubicBezTo>
                    <a:pt x="12164" y="20963"/>
                    <a:pt x="11979" y="20963"/>
                    <a:pt x="11831" y="21000"/>
                  </a:cubicBezTo>
                  <a:lnTo>
                    <a:pt x="10981" y="21000"/>
                  </a:lnTo>
                  <a:lnTo>
                    <a:pt x="10167" y="21000"/>
                  </a:lnTo>
                  <a:cubicBezTo>
                    <a:pt x="10019" y="21000"/>
                    <a:pt x="9835" y="20963"/>
                    <a:pt x="9687" y="20963"/>
                  </a:cubicBezTo>
                  <a:cubicBezTo>
                    <a:pt x="9317" y="20963"/>
                    <a:pt x="9021" y="20926"/>
                    <a:pt x="8652" y="20889"/>
                  </a:cubicBezTo>
                  <a:cubicBezTo>
                    <a:pt x="8504" y="20889"/>
                    <a:pt x="8356" y="20816"/>
                    <a:pt x="8208" y="20816"/>
                  </a:cubicBezTo>
                  <a:cubicBezTo>
                    <a:pt x="8097" y="20816"/>
                    <a:pt x="7986" y="20779"/>
                    <a:pt x="7838" y="20779"/>
                  </a:cubicBezTo>
                  <a:cubicBezTo>
                    <a:pt x="7690" y="20742"/>
                    <a:pt x="7542" y="20742"/>
                    <a:pt x="7358" y="20705"/>
                  </a:cubicBezTo>
                  <a:lnTo>
                    <a:pt x="6101" y="20409"/>
                  </a:lnTo>
                  <a:cubicBezTo>
                    <a:pt x="5879" y="20372"/>
                    <a:pt x="5694" y="20261"/>
                    <a:pt x="5509" y="20224"/>
                  </a:cubicBezTo>
                  <a:cubicBezTo>
                    <a:pt x="5065" y="20076"/>
                    <a:pt x="4770" y="20002"/>
                    <a:pt x="4400" y="19817"/>
                  </a:cubicBezTo>
                  <a:cubicBezTo>
                    <a:pt x="4252" y="19780"/>
                    <a:pt x="4141" y="19706"/>
                    <a:pt x="4030" y="19669"/>
                  </a:cubicBezTo>
                  <a:cubicBezTo>
                    <a:pt x="3734" y="19522"/>
                    <a:pt x="3402" y="19411"/>
                    <a:pt x="3180" y="19263"/>
                  </a:cubicBezTo>
                  <a:cubicBezTo>
                    <a:pt x="3032" y="19226"/>
                    <a:pt x="2958" y="19115"/>
                    <a:pt x="2810" y="19041"/>
                  </a:cubicBezTo>
                  <a:cubicBezTo>
                    <a:pt x="2440" y="18782"/>
                    <a:pt x="2108" y="18560"/>
                    <a:pt x="1812" y="18301"/>
                  </a:cubicBezTo>
                  <a:cubicBezTo>
                    <a:pt x="1701" y="18228"/>
                    <a:pt x="1627" y="18154"/>
                    <a:pt x="1553" y="18043"/>
                  </a:cubicBezTo>
                  <a:lnTo>
                    <a:pt x="1073" y="17562"/>
                  </a:lnTo>
                  <a:cubicBezTo>
                    <a:pt x="925" y="17377"/>
                    <a:pt x="777" y="17192"/>
                    <a:pt x="703" y="17044"/>
                  </a:cubicBezTo>
                  <a:cubicBezTo>
                    <a:pt x="592" y="16897"/>
                    <a:pt x="518" y="16749"/>
                    <a:pt x="444" y="16638"/>
                  </a:cubicBezTo>
                  <a:cubicBezTo>
                    <a:pt x="370" y="16490"/>
                    <a:pt x="333" y="16342"/>
                    <a:pt x="259" y="16194"/>
                  </a:cubicBezTo>
                  <a:lnTo>
                    <a:pt x="259" y="16120"/>
                  </a:lnTo>
                  <a:cubicBezTo>
                    <a:pt x="222" y="16009"/>
                    <a:pt x="222" y="15972"/>
                    <a:pt x="185" y="15898"/>
                  </a:cubicBezTo>
                  <a:cubicBezTo>
                    <a:pt x="185" y="15824"/>
                    <a:pt x="185" y="15787"/>
                    <a:pt x="148" y="15751"/>
                  </a:cubicBezTo>
                  <a:cubicBezTo>
                    <a:pt x="37" y="15455"/>
                    <a:pt x="0" y="15159"/>
                    <a:pt x="0" y="14863"/>
                  </a:cubicBezTo>
                  <a:lnTo>
                    <a:pt x="0" y="75"/>
                  </a:lnTo>
                  <a:lnTo>
                    <a:pt x="22072" y="7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" name="Google Shape;21063;p73"/>
            <p:cNvSpPr/>
            <p:nvPr/>
          </p:nvSpPr>
          <p:spPr>
            <a:xfrm>
              <a:off x="6923173" y="2736070"/>
              <a:ext cx="915603" cy="511164"/>
            </a:xfrm>
            <a:custGeom>
              <a:avLst/>
              <a:gdLst/>
              <a:ahLst/>
              <a:cxnLst/>
              <a:rect l="l" t="t" r="r" b="b"/>
              <a:pathLst>
                <a:path w="22072" h="12461" extrusionOk="0">
                  <a:moveTo>
                    <a:pt x="11055" y="1"/>
                  </a:moveTo>
                  <a:cubicBezTo>
                    <a:pt x="9280" y="1"/>
                    <a:pt x="7653" y="223"/>
                    <a:pt x="6174" y="629"/>
                  </a:cubicBezTo>
                  <a:cubicBezTo>
                    <a:pt x="2514" y="1665"/>
                    <a:pt x="0" y="3772"/>
                    <a:pt x="0" y="6249"/>
                  </a:cubicBezTo>
                  <a:cubicBezTo>
                    <a:pt x="0" y="8689"/>
                    <a:pt x="2551" y="10796"/>
                    <a:pt x="6211" y="11832"/>
                  </a:cubicBezTo>
                  <a:cubicBezTo>
                    <a:pt x="7690" y="12238"/>
                    <a:pt x="9280" y="12460"/>
                    <a:pt x="11055" y="12460"/>
                  </a:cubicBezTo>
                  <a:cubicBezTo>
                    <a:pt x="12792" y="12460"/>
                    <a:pt x="14419" y="12238"/>
                    <a:pt x="15898" y="11832"/>
                  </a:cubicBezTo>
                  <a:cubicBezTo>
                    <a:pt x="19558" y="10796"/>
                    <a:pt x="22072" y="8689"/>
                    <a:pt x="22072" y="6249"/>
                  </a:cubicBezTo>
                  <a:cubicBezTo>
                    <a:pt x="22072" y="4105"/>
                    <a:pt x="20223" y="2256"/>
                    <a:pt x="17414" y="1147"/>
                  </a:cubicBezTo>
                  <a:cubicBezTo>
                    <a:pt x="17081" y="999"/>
                    <a:pt x="16785" y="888"/>
                    <a:pt x="16415" y="777"/>
                  </a:cubicBezTo>
                  <a:cubicBezTo>
                    <a:pt x="16267" y="740"/>
                    <a:pt x="16083" y="703"/>
                    <a:pt x="15898" y="629"/>
                  </a:cubicBezTo>
                  <a:cubicBezTo>
                    <a:pt x="14419" y="223"/>
                    <a:pt x="12792" y="1"/>
                    <a:pt x="11055" y="1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" name="Google Shape;21064;p73"/>
            <p:cNvSpPr/>
            <p:nvPr/>
          </p:nvSpPr>
          <p:spPr>
            <a:xfrm>
              <a:off x="6910895" y="2963573"/>
              <a:ext cx="941696" cy="298798"/>
            </a:xfrm>
            <a:custGeom>
              <a:avLst/>
              <a:gdLst/>
              <a:ahLst/>
              <a:cxnLst/>
              <a:rect l="l" t="t" r="r" b="b"/>
              <a:pathLst>
                <a:path w="22701" h="7284" extrusionOk="0">
                  <a:moveTo>
                    <a:pt x="1" y="1"/>
                  </a:moveTo>
                  <a:lnTo>
                    <a:pt x="1" y="888"/>
                  </a:lnTo>
                  <a:cubicBezTo>
                    <a:pt x="1" y="1184"/>
                    <a:pt x="75" y="1516"/>
                    <a:pt x="148" y="1812"/>
                  </a:cubicBezTo>
                  <a:cubicBezTo>
                    <a:pt x="148" y="1849"/>
                    <a:pt x="185" y="1886"/>
                    <a:pt x="185" y="1923"/>
                  </a:cubicBezTo>
                  <a:cubicBezTo>
                    <a:pt x="259" y="2034"/>
                    <a:pt x="259" y="2071"/>
                    <a:pt x="296" y="2182"/>
                  </a:cubicBezTo>
                  <a:cubicBezTo>
                    <a:pt x="296" y="2219"/>
                    <a:pt x="333" y="2219"/>
                    <a:pt x="333" y="2256"/>
                  </a:cubicBezTo>
                  <a:cubicBezTo>
                    <a:pt x="370" y="2441"/>
                    <a:pt x="444" y="2589"/>
                    <a:pt x="518" y="2736"/>
                  </a:cubicBezTo>
                  <a:cubicBezTo>
                    <a:pt x="555" y="2847"/>
                    <a:pt x="666" y="2995"/>
                    <a:pt x="740" y="3143"/>
                  </a:cubicBezTo>
                  <a:lnTo>
                    <a:pt x="1184" y="3698"/>
                  </a:lnTo>
                  <a:cubicBezTo>
                    <a:pt x="1295" y="3882"/>
                    <a:pt x="1479" y="4067"/>
                    <a:pt x="1664" y="4252"/>
                  </a:cubicBezTo>
                  <a:cubicBezTo>
                    <a:pt x="1775" y="4326"/>
                    <a:pt x="1849" y="4400"/>
                    <a:pt x="1960" y="4474"/>
                  </a:cubicBezTo>
                  <a:cubicBezTo>
                    <a:pt x="2293" y="4770"/>
                    <a:pt x="2663" y="5029"/>
                    <a:pt x="3032" y="5250"/>
                  </a:cubicBezTo>
                  <a:cubicBezTo>
                    <a:pt x="3106" y="5361"/>
                    <a:pt x="3254" y="5398"/>
                    <a:pt x="3402" y="5472"/>
                  </a:cubicBezTo>
                  <a:cubicBezTo>
                    <a:pt x="3661" y="5694"/>
                    <a:pt x="3993" y="5805"/>
                    <a:pt x="4252" y="5953"/>
                  </a:cubicBezTo>
                  <a:cubicBezTo>
                    <a:pt x="4400" y="5990"/>
                    <a:pt x="4511" y="6064"/>
                    <a:pt x="4622" y="6101"/>
                  </a:cubicBezTo>
                  <a:cubicBezTo>
                    <a:pt x="4992" y="6249"/>
                    <a:pt x="5361" y="6360"/>
                    <a:pt x="5805" y="6507"/>
                  </a:cubicBezTo>
                  <a:cubicBezTo>
                    <a:pt x="6027" y="6544"/>
                    <a:pt x="6212" y="6655"/>
                    <a:pt x="6434" y="6692"/>
                  </a:cubicBezTo>
                  <a:cubicBezTo>
                    <a:pt x="6840" y="6803"/>
                    <a:pt x="7321" y="6877"/>
                    <a:pt x="7727" y="6988"/>
                  </a:cubicBezTo>
                  <a:cubicBezTo>
                    <a:pt x="7912" y="7025"/>
                    <a:pt x="8060" y="7025"/>
                    <a:pt x="8245" y="7062"/>
                  </a:cubicBezTo>
                  <a:cubicBezTo>
                    <a:pt x="8319" y="7062"/>
                    <a:pt x="8467" y="7099"/>
                    <a:pt x="8615" y="7099"/>
                  </a:cubicBezTo>
                  <a:cubicBezTo>
                    <a:pt x="8800" y="7099"/>
                    <a:pt x="8948" y="7099"/>
                    <a:pt x="9058" y="7136"/>
                  </a:cubicBezTo>
                  <a:cubicBezTo>
                    <a:pt x="9391" y="7210"/>
                    <a:pt x="9761" y="7210"/>
                    <a:pt x="10131" y="7247"/>
                  </a:cubicBezTo>
                  <a:cubicBezTo>
                    <a:pt x="10278" y="7247"/>
                    <a:pt x="10463" y="7284"/>
                    <a:pt x="10611" y="7284"/>
                  </a:cubicBezTo>
                  <a:lnTo>
                    <a:pt x="12275" y="7284"/>
                  </a:lnTo>
                  <a:cubicBezTo>
                    <a:pt x="12423" y="7284"/>
                    <a:pt x="12608" y="7247"/>
                    <a:pt x="12719" y="7247"/>
                  </a:cubicBezTo>
                  <a:cubicBezTo>
                    <a:pt x="13051" y="7247"/>
                    <a:pt x="13421" y="7210"/>
                    <a:pt x="13791" y="7136"/>
                  </a:cubicBezTo>
                  <a:cubicBezTo>
                    <a:pt x="13939" y="7136"/>
                    <a:pt x="14049" y="7136"/>
                    <a:pt x="14197" y="7099"/>
                  </a:cubicBezTo>
                  <a:cubicBezTo>
                    <a:pt x="14345" y="7099"/>
                    <a:pt x="14456" y="7099"/>
                    <a:pt x="14567" y="7062"/>
                  </a:cubicBezTo>
                  <a:cubicBezTo>
                    <a:pt x="14715" y="7025"/>
                    <a:pt x="14900" y="7025"/>
                    <a:pt x="15085" y="6988"/>
                  </a:cubicBezTo>
                  <a:cubicBezTo>
                    <a:pt x="15491" y="6914"/>
                    <a:pt x="15935" y="6840"/>
                    <a:pt x="16342" y="6692"/>
                  </a:cubicBezTo>
                  <a:cubicBezTo>
                    <a:pt x="20113" y="5620"/>
                    <a:pt x="22701" y="3476"/>
                    <a:pt x="22701" y="925"/>
                  </a:cubicBezTo>
                  <a:lnTo>
                    <a:pt x="22701" y="38"/>
                  </a:lnTo>
                  <a:lnTo>
                    <a:pt x="22701" y="1"/>
                  </a:lnTo>
                  <a:close/>
                </a:path>
              </a:pathLst>
            </a:custGeom>
            <a:solidFill>
              <a:srgbClr val="CB7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7" name="Google Shape;21065;p73"/>
            <p:cNvSpPr/>
            <p:nvPr/>
          </p:nvSpPr>
          <p:spPr>
            <a:xfrm>
              <a:off x="7177752" y="2965091"/>
              <a:ext cx="411051" cy="297280"/>
            </a:xfrm>
            <a:custGeom>
              <a:avLst/>
              <a:gdLst/>
              <a:ahLst/>
              <a:cxnLst/>
              <a:rect l="l" t="t" r="r" b="b"/>
              <a:pathLst>
                <a:path w="9909" h="7247" extrusionOk="0">
                  <a:moveTo>
                    <a:pt x="1" y="1"/>
                  </a:moveTo>
                  <a:lnTo>
                    <a:pt x="1" y="6655"/>
                  </a:lnTo>
                  <a:cubicBezTo>
                    <a:pt x="407" y="6766"/>
                    <a:pt x="888" y="6840"/>
                    <a:pt x="1294" y="6951"/>
                  </a:cubicBezTo>
                  <a:cubicBezTo>
                    <a:pt x="1479" y="6988"/>
                    <a:pt x="1627" y="6988"/>
                    <a:pt x="1812" y="7025"/>
                  </a:cubicBezTo>
                  <a:cubicBezTo>
                    <a:pt x="1886" y="7025"/>
                    <a:pt x="2034" y="7062"/>
                    <a:pt x="2182" y="7062"/>
                  </a:cubicBezTo>
                  <a:cubicBezTo>
                    <a:pt x="2367" y="7062"/>
                    <a:pt x="2515" y="7062"/>
                    <a:pt x="2625" y="7099"/>
                  </a:cubicBezTo>
                  <a:cubicBezTo>
                    <a:pt x="2958" y="7173"/>
                    <a:pt x="3328" y="7173"/>
                    <a:pt x="3698" y="7210"/>
                  </a:cubicBezTo>
                  <a:cubicBezTo>
                    <a:pt x="3845" y="7210"/>
                    <a:pt x="4030" y="7247"/>
                    <a:pt x="4178" y="7247"/>
                  </a:cubicBezTo>
                  <a:lnTo>
                    <a:pt x="5842" y="7247"/>
                  </a:lnTo>
                  <a:cubicBezTo>
                    <a:pt x="5990" y="7247"/>
                    <a:pt x="6175" y="7210"/>
                    <a:pt x="6286" y="7210"/>
                  </a:cubicBezTo>
                  <a:cubicBezTo>
                    <a:pt x="6618" y="7210"/>
                    <a:pt x="6988" y="7173"/>
                    <a:pt x="7358" y="7099"/>
                  </a:cubicBezTo>
                  <a:cubicBezTo>
                    <a:pt x="7506" y="7099"/>
                    <a:pt x="7616" y="7099"/>
                    <a:pt x="7764" y="7062"/>
                  </a:cubicBezTo>
                  <a:cubicBezTo>
                    <a:pt x="7912" y="7062"/>
                    <a:pt x="8023" y="7062"/>
                    <a:pt x="8134" y="7025"/>
                  </a:cubicBezTo>
                  <a:cubicBezTo>
                    <a:pt x="8282" y="6988"/>
                    <a:pt x="8467" y="6988"/>
                    <a:pt x="8652" y="6951"/>
                  </a:cubicBezTo>
                  <a:cubicBezTo>
                    <a:pt x="9058" y="6877"/>
                    <a:pt x="9502" y="6803"/>
                    <a:pt x="9909" y="6655"/>
                  </a:cubicBezTo>
                  <a:lnTo>
                    <a:pt x="9909" y="1"/>
                  </a:lnTo>
                  <a:close/>
                </a:path>
              </a:pathLst>
            </a:custGeom>
            <a:solidFill>
              <a:srgbClr val="BA5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8" name="Google Shape;21066;p73"/>
            <p:cNvSpPr/>
            <p:nvPr/>
          </p:nvSpPr>
          <p:spPr>
            <a:xfrm>
              <a:off x="6907825" y="2963573"/>
              <a:ext cx="266899" cy="274554"/>
            </a:xfrm>
            <a:custGeom>
              <a:avLst/>
              <a:gdLst/>
              <a:ahLst/>
              <a:cxnLst/>
              <a:rect l="l" t="t" r="r" b="b"/>
              <a:pathLst>
                <a:path w="6434" h="6693" extrusionOk="0">
                  <a:moveTo>
                    <a:pt x="1" y="1"/>
                  </a:moveTo>
                  <a:lnTo>
                    <a:pt x="1" y="888"/>
                  </a:lnTo>
                  <a:cubicBezTo>
                    <a:pt x="1" y="1184"/>
                    <a:pt x="38" y="1516"/>
                    <a:pt x="149" y="1812"/>
                  </a:cubicBezTo>
                  <a:cubicBezTo>
                    <a:pt x="149" y="1849"/>
                    <a:pt x="186" y="1886"/>
                    <a:pt x="186" y="1923"/>
                  </a:cubicBezTo>
                  <a:cubicBezTo>
                    <a:pt x="222" y="2034"/>
                    <a:pt x="222" y="2071"/>
                    <a:pt x="259" y="2182"/>
                  </a:cubicBezTo>
                  <a:cubicBezTo>
                    <a:pt x="259" y="2219"/>
                    <a:pt x="333" y="2219"/>
                    <a:pt x="333" y="2256"/>
                  </a:cubicBezTo>
                  <a:cubicBezTo>
                    <a:pt x="370" y="2441"/>
                    <a:pt x="407" y="2589"/>
                    <a:pt x="518" y="2736"/>
                  </a:cubicBezTo>
                  <a:cubicBezTo>
                    <a:pt x="555" y="2847"/>
                    <a:pt x="666" y="2995"/>
                    <a:pt x="740" y="3143"/>
                  </a:cubicBezTo>
                  <a:lnTo>
                    <a:pt x="1147" y="3698"/>
                  </a:lnTo>
                  <a:cubicBezTo>
                    <a:pt x="1295" y="3882"/>
                    <a:pt x="1480" y="4067"/>
                    <a:pt x="1664" y="4252"/>
                  </a:cubicBezTo>
                  <a:cubicBezTo>
                    <a:pt x="1775" y="4326"/>
                    <a:pt x="1849" y="4400"/>
                    <a:pt x="1960" y="4474"/>
                  </a:cubicBezTo>
                  <a:cubicBezTo>
                    <a:pt x="2256" y="4770"/>
                    <a:pt x="2626" y="5029"/>
                    <a:pt x="2995" y="5250"/>
                  </a:cubicBezTo>
                  <a:cubicBezTo>
                    <a:pt x="3106" y="5361"/>
                    <a:pt x="3254" y="5398"/>
                    <a:pt x="3365" y="5472"/>
                  </a:cubicBezTo>
                  <a:cubicBezTo>
                    <a:pt x="3661" y="5694"/>
                    <a:pt x="3957" y="5805"/>
                    <a:pt x="4252" y="5953"/>
                  </a:cubicBezTo>
                  <a:cubicBezTo>
                    <a:pt x="4400" y="5990"/>
                    <a:pt x="4474" y="6064"/>
                    <a:pt x="4622" y="6101"/>
                  </a:cubicBezTo>
                  <a:cubicBezTo>
                    <a:pt x="4992" y="6249"/>
                    <a:pt x="5361" y="6360"/>
                    <a:pt x="5768" y="6507"/>
                  </a:cubicBezTo>
                  <a:cubicBezTo>
                    <a:pt x="6027" y="6544"/>
                    <a:pt x="6212" y="6655"/>
                    <a:pt x="6434" y="6692"/>
                  </a:cubicBezTo>
                  <a:lnTo>
                    <a:pt x="6434" y="38"/>
                  </a:lnTo>
                  <a:lnTo>
                    <a:pt x="6434" y="1"/>
                  </a:lnTo>
                  <a:close/>
                </a:path>
              </a:pathLst>
            </a:custGeom>
            <a:solidFill>
              <a:srgbClr val="A13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9" name="Google Shape;21067;p73"/>
            <p:cNvSpPr/>
            <p:nvPr/>
          </p:nvSpPr>
          <p:spPr>
            <a:xfrm>
              <a:off x="6909360" y="2702719"/>
              <a:ext cx="943231" cy="526301"/>
            </a:xfrm>
            <a:custGeom>
              <a:avLst/>
              <a:gdLst/>
              <a:ahLst/>
              <a:cxnLst/>
              <a:rect l="l" t="t" r="r" b="b"/>
              <a:pathLst>
                <a:path w="22738" h="12830" extrusionOk="0">
                  <a:moveTo>
                    <a:pt x="11388" y="1"/>
                  </a:moveTo>
                  <a:cubicBezTo>
                    <a:pt x="9576" y="1"/>
                    <a:pt x="7875" y="259"/>
                    <a:pt x="6397" y="666"/>
                  </a:cubicBezTo>
                  <a:cubicBezTo>
                    <a:pt x="2589" y="1701"/>
                    <a:pt x="1" y="3919"/>
                    <a:pt x="1" y="6397"/>
                  </a:cubicBezTo>
                  <a:cubicBezTo>
                    <a:pt x="1" y="8948"/>
                    <a:pt x="2589" y="11129"/>
                    <a:pt x="6397" y="12164"/>
                  </a:cubicBezTo>
                  <a:cubicBezTo>
                    <a:pt x="7912" y="12608"/>
                    <a:pt x="9576" y="12829"/>
                    <a:pt x="11388" y="12829"/>
                  </a:cubicBezTo>
                  <a:cubicBezTo>
                    <a:pt x="13199" y="12829"/>
                    <a:pt x="14863" y="12608"/>
                    <a:pt x="16379" y="12164"/>
                  </a:cubicBezTo>
                  <a:cubicBezTo>
                    <a:pt x="20150" y="11129"/>
                    <a:pt x="22738" y="8948"/>
                    <a:pt x="22738" y="6397"/>
                  </a:cubicBezTo>
                  <a:cubicBezTo>
                    <a:pt x="22738" y="4215"/>
                    <a:pt x="20852" y="2330"/>
                    <a:pt x="17931" y="1184"/>
                  </a:cubicBezTo>
                  <a:cubicBezTo>
                    <a:pt x="17636" y="1036"/>
                    <a:pt x="17266" y="888"/>
                    <a:pt x="16896" y="814"/>
                  </a:cubicBezTo>
                  <a:cubicBezTo>
                    <a:pt x="16711" y="740"/>
                    <a:pt x="16564" y="703"/>
                    <a:pt x="16379" y="666"/>
                  </a:cubicBezTo>
                  <a:cubicBezTo>
                    <a:pt x="14863" y="259"/>
                    <a:pt x="13199" y="1"/>
                    <a:pt x="11388" y="1"/>
                  </a:cubicBezTo>
                  <a:close/>
                </a:path>
              </a:pathLst>
            </a:custGeom>
            <a:solidFill>
              <a:srgbClr val="DEB0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0" name="Google Shape;21068;p73"/>
            <p:cNvSpPr/>
            <p:nvPr/>
          </p:nvSpPr>
          <p:spPr>
            <a:xfrm>
              <a:off x="6935452" y="2723968"/>
              <a:ext cx="894157" cy="482285"/>
            </a:xfrm>
            <a:custGeom>
              <a:avLst/>
              <a:gdLst/>
              <a:ahLst/>
              <a:cxnLst/>
              <a:rect l="l" t="t" r="r" b="b"/>
              <a:pathLst>
                <a:path w="21555" h="11757" extrusionOk="0">
                  <a:moveTo>
                    <a:pt x="10796" y="0"/>
                  </a:moveTo>
                  <a:cubicBezTo>
                    <a:pt x="9095" y="0"/>
                    <a:pt x="7468" y="222"/>
                    <a:pt x="5952" y="666"/>
                  </a:cubicBezTo>
                  <a:cubicBezTo>
                    <a:pt x="2329" y="1664"/>
                    <a:pt x="0" y="3697"/>
                    <a:pt x="0" y="5879"/>
                  </a:cubicBezTo>
                  <a:cubicBezTo>
                    <a:pt x="0" y="8060"/>
                    <a:pt x="2292" y="10093"/>
                    <a:pt x="5952" y="11091"/>
                  </a:cubicBezTo>
                  <a:cubicBezTo>
                    <a:pt x="7431" y="11535"/>
                    <a:pt x="9058" y="11757"/>
                    <a:pt x="10759" y="11757"/>
                  </a:cubicBezTo>
                  <a:cubicBezTo>
                    <a:pt x="12459" y="11757"/>
                    <a:pt x="14086" y="11535"/>
                    <a:pt x="15602" y="11091"/>
                  </a:cubicBezTo>
                  <a:cubicBezTo>
                    <a:pt x="19225" y="10093"/>
                    <a:pt x="21554" y="8060"/>
                    <a:pt x="21554" y="5879"/>
                  </a:cubicBezTo>
                  <a:cubicBezTo>
                    <a:pt x="21554" y="4030"/>
                    <a:pt x="19890" y="2292"/>
                    <a:pt x="17118" y="1183"/>
                  </a:cubicBezTo>
                  <a:cubicBezTo>
                    <a:pt x="16748" y="1035"/>
                    <a:pt x="16415" y="887"/>
                    <a:pt x="16119" y="814"/>
                  </a:cubicBezTo>
                  <a:cubicBezTo>
                    <a:pt x="15935" y="740"/>
                    <a:pt x="15787" y="703"/>
                    <a:pt x="15639" y="666"/>
                  </a:cubicBezTo>
                  <a:cubicBezTo>
                    <a:pt x="14123" y="222"/>
                    <a:pt x="12496" y="0"/>
                    <a:pt x="10796" y="0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1" name="Google Shape;21069;p73"/>
            <p:cNvSpPr/>
            <p:nvPr/>
          </p:nvSpPr>
          <p:spPr>
            <a:xfrm>
              <a:off x="6979922" y="2740418"/>
              <a:ext cx="806711" cy="417513"/>
            </a:xfrm>
            <a:custGeom>
              <a:avLst/>
              <a:gdLst/>
              <a:ahLst/>
              <a:cxnLst/>
              <a:rect l="l" t="t" r="r" b="b"/>
              <a:pathLst>
                <a:path w="19447" h="10178" extrusionOk="0">
                  <a:moveTo>
                    <a:pt x="9888" y="1"/>
                  </a:moveTo>
                  <a:cubicBezTo>
                    <a:pt x="7597" y="1"/>
                    <a:pt x="5293" y="509"/>
                    <a:pt x="3549" y="1522"/>
                  </a:cubicBezTo>
                  <a:cubicBezTo>
                    <a:pt x="74" y="3481"/>
                    <a:pt x="0" y="6735"/>
                    <a:pt x="3439" y="8731"/>
                  </a:cubicBezTo>
                  <a:cubicBezTo>
                    <a:pt x="5115" y="9697"/>
                    <a:pt x="7331" y="10178"/>
                    <a:pt x="9564" y="10178"/>
                  </a:cubicBezTo>
                  <a:cubicBezTo>
                    <a:pt x="11860" y="10178"/>
                    <a:pt x="14173" y="9669"/>
                    <a:pt x="15935" y="8657"/>
                  </a:cubicBezTo>
                  <a:cubicBezTo>
                    <a:pt x="19373" y="6698"/>
                    <a:pt x="19447" y="3444"/>
                    <a:pt x="16009" y="1448"/>
                  </a:cubicBezTo>
                  <a:cubicBezTo>
                    <a:pt x="14332" y="482"/>
                    <a:pt x="12116" y="1"/>
                    <a:pt x="9888" y="1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2" name="Google Shape;21070;p73"/>
            <p:cNvSpPr/>
            <p:nvPr/>
          </p:nvSpPr>
          <p:spPr>
            <a:xfrm>
              <a:off x="7283574" y="2798627"/>
              <a:ext cx="199407" cy="103989"/>
            </a:xfrm>
            <a:custGeom>
              <a:avLst/>
              <a:gdLst/>
              <a:ahLst/>
              <a:cxnLst/>
              <a:rect l="l" t="t" r="r" b="b"/>
              <a:pathLst>
                <a:path w="4807" h="2535" extrusionOk="0">
                  <a:moveTo>
                    <a:pt x="2519" y="0"/>
                  </a:moveTo>
                  <a:cubicBezTo>
                    <a:pt x="1939" y="0"/>
                    <a:pt x="1348" y="131"/>
                    <a:pt x="888" y="361"/>
                  </a:cubicBezTo>
                  <a:cubicBezTo>
                    <a:pt x="0" y="879"/>
                    <a:pt x="0" y="1655"/>
                    <a:pt x="851" y="2173"/>
                  </a:cubicBezTo>
                  <a:cubicBezTo>
                    <a:pt x="1242" y="2422"/>
                    <a:pt x="1770" y="2534"/>
                    <a:pt x="2307" y="2534"/>
                  </a:cubicBezTo>
                  <a:cubicBezTo>
                    <a:pt x="2887" y="2534"/>
                    <a:pt x="3478" y="2403"/>
                    <a:pt x="3919" y="2173"/>
                  </a:cubicBezTo>
                  <a:cubicBezTo>
                    <a:pt x="4807" y="1655"/>
                    <a:pt x="4807" y="879"/>
                    <a:pt x="3993" y="361"/>
                  </a:cubicBezTo>
                  <a:cubicBezTo>
                    <a:pt x="3584" y="113"/>
                    <a:pt x="3056" y="0"/>
                    <a:pt x="2519" y="0"/>
                  </a:cubicBezTo>
                  <a:close/>
                </a:path>
              </a:pathLst>
            </a:custGeom>
            <a:solidFill>
              <a:srgbClr val="F1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3" name="Google Shape;21071;p73"/>
            <p:cNvSpPr/>
            <p:nvPr/>
          </p:nvSpPr>
          <p:spPr>
            <a:xfrm>
              <a:off x="7323439" y="2825578"/>
              <a:ext cx="121212" cy="86473"/>
            </a:xfrm>
            <a:custGeom>
              <a:avLst/>
              <a:gdLst/>
              <a:ahLst/>
              <a:cxnLst/>
              <a:rect l="l" t="t" r="r" b="b"/>
              <a:pathLst>
                <a:path w="2922" h="2108" extrusionOk="0">
                  <a:moveTo>
                    <a:pt x="75" y="1146"/>
                  </a:moveTo>
                  <a:lnTo>
                    <a:pt x="75" y="1146"/>
                  </a:lnTo>
                  <a:lnTo>
                    <a:pt x="75" y="0"/>
                  </a:lnTo>
                  <a:lnTo>
                    <a:pt x="2884" y="0"/>
                  </a:lnTo>
                  <a:lnTo>
                    <a:pt x="2884" y="1146"/>
                  </a:lnTo>
                  <a:lnTo>
                    <a:pt x="2884" y="1146"/>
                  </a:lnTo>
                  <a:cubicBezTo>
                    <a:pt x="2921" y="1368"/>
                    <a:pt x="2774" y="1590"/>
                    <a:pt x="2478" y="1775"/>
                  </a:cubicBezTo>
                  <a:cubicBezTo>
                    <a:pt x="1923" y="2108"/>
                    <a:pt x="999" y="2108"/>
                    <a:pt x="444" y="1775"/>
                  </a:cubicBezTo>
                  <a:cubicBezTo>
                    <a:pt x="112" y="1590"/>
                    <a:pt x="1" y="1368"/>
                    <a:pt x="75" y="1146"/>
                  </a:cubicBezTo>
                  <a:close/>
                </a:path>
              </a:pathLst>
            </a:custGeom>
            <a:solidFill>
              <a:srgbClr val="B2BB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4" name="Google Shape;21072;p73"/>
            <p:cNvSpPr/>
            <p:nvPr/>
          </p:nvSpPr>
          <p:spPr>
            <a:xfrm>
              <a:off x="7318834" y="2790669"/>
              <a:ext cx="130421" cy="66782"/>
            </a:xfrm>
            <a:custGeom>
              <a:avLst/>
              <a:gdLst/>
              <a:ahLst/>
              <a:cxnLst/>
              <a:rect l="l" t="t" r="r" b="b"/>
              <a:pathLst>
                <a:path w="3144" h="1628" extrusionOk="0">
                  <a:moveTo>
                    <a:pt x="1586" y="1"/>
                  </a:moveTo>
                  <a:cubicBezTo>
                    <a:pt x="1221" y="1"/>
                    <a:pt x="851" y="75"/>
                    <a:pt x="555" y="223"/>
                  </a:cubicBezTo>
                  <a:cubicBezTo>
                    <a:pt x="1" y="555"/>
                    <a:pt x="1" y="1073"/>
                    <a:pt x="555" y="1406"/>
                  </a:cubicBezTo>
                  <a:cubicBezTo>
                    <a:pt x="833" y="1554"/>
                    <a:pt x="1184" y="1628"/>
                    <a:pt x="1544" y="1628"/>
                  </a:cubicBezTo>
                  <a:cubicBezTo>
                    <a:pt x="1905" y="1628"/>
                    <a:pt x="2275" y="1554"/>
                    <a:pt x="2589" y="1406"/>
                  </a:cubicBezTo>
                  <a:cubicBezTo>
                    <a:pt x="3143" y="1073"/>
                    <a:pt x="3143" y="555"/>
                    <a:pt x="2589" y="223"/>
                  </a:cubicBezTo>
                  <a:cubicBezTo>
                    <a:pt x="2311" y="75"/>
                    <a:pt x="1951" y="1"/>
                    <a:pt x="1586" y="1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5" name="Google Shape;21073;p73"/>
            <p:cNvSpPr/>
            <p:nvPr/>
          </p:nvSpPr>
          <p:spPr>
            <a:xfrm>
              <a:off x="7335718" y="2787264"/>
              <a:ext cx="95120" cy="48200"/>
            </a:xfrm>
            <a:custGeom>
              <a:avLst/>
              <a:gdLst/>
              <a:ahLst/>
              <a:cxnLst/>
              <a:rect l="l" t="t" r="r" b="b"/>
              <a:pathLst>
                <a:path w="2293" h="1175" extrusionOk="0">
                  <a:moveTo>
                    <a:pt x="1147" y="1"/>
                  </a:moveTo>
                  <a:cubicBezTo>
                    <a:pt x="879" y="1"/>
                    <a:pt x="611" y="65"/>
                    <a:pt x="407" y="195"/>
                  </a:cubicBezTo>
                  <a:cubicBezTo>
                    <a:pt x="1" y="417"/>
                    <a:pt x="1" y="786"/>
                    <a:pt x="407" y="1008"/>
                  </a:cubicBezTo>
                  <a:cubicBezTo>
                    <a:pt x="611" y="1119"/>
                    <a:pt x="879" y="1175"/>
                    <a:pt x="1147" y="1175"/>
                  </a:cubicBezTo>
                  <a:cubicBezTo>
                    <a:pt x="1415" y="1175"/>
                    <a:pt x="1683" y="1119"/>
                    <a:pt x="1886" y="1008"/>
                  </a:cubicBezTo>
                  <a:cubicBezTo>
                    <a:pt x="2293" y="786"/>
                    <a:pt x="2293" y="417"/>
                    <a:pt x="1886" y="195"/>
                  </a:cubicBezTo>
                  <a:cubicBezTo>
                    <a:pt x="1683" y="65"/>
                    <a:pt x="1415" y="1"/>
                    <a:pt x="1147" y="1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6" name="Google Shape;21074;p73"/>
            <p:cNvSpPr/>
            <p:nvPr/>
          </p:nvSpPr>
          <p:spPr>
            <a:xfrm>
              <a:off x="7384791" y="2857410"/>
              <a:ext cx="435608" cy="881175"/>
            </a:xfrm>
            <a:custGeom>
              <a:avLst/>
              <a:gdLst/>
              <a:ahLst/>
              <a:cxnLst/>
              <a:rect l="l" t="t" r="r" b="b"/>
              <a:pathLst>
                <a:path w="10501" h="21481" extrusionOk="0">
                  <a:moveTo>
                    <a:pt x="629" y="1"/>
                  </a:moveTo>
                  <a:cubicBezTo>
                    <a:pt x="518" y="1"/>
                    <a:pt x="333" y="75"/>
                    <a:pt x="185" y="222"/>
                  </a:cubicBezTo>
                  <a:cubicBezTo>
                    <a:pt x="148" y="259"/>
                    <a:pt x="111" y="333"/>
                    <a:pt x="111" y="370"/>
                  </a:cubicBezTo>
                  <a:cubicBezTo>
                    <a:pt x="111" y="444"/>
                    <a:pt x="75" y="555"/>
                    <a:pt x="75" y="629"/>
                  </a:cubicBezTo>
                  <a:cubicBezTo>
                    <a:pt x="1" y="814"/>
                    <a:pt x="111" y="999"/>
                    <a:pt x="259" y="1184"/>
                  </a:cubicBezTo>
                  <a:lnTo>
                    <a:pt x="3846" y="3291"/>
                  </a:lnTo>
                  <a:lnTo>
                    <a:pt x="8800" y="6138"/>
                  </a:lnTo>
                  <a:cubicBezTo>
                    <a:pt x="9021" y="6286"/>
                    <a:pt x="9169" y="6544"/>
                    <a:pt x="9169" y="6840"/>
                  </a:cubicBezTo>
                  <a:lnTo>
                    <a:pt x="9169" y="21481"/>
                  </a:lnTo>
                  <a:cubicBezTo>
                    <a:pt x="9761" y="20963"/>
                    <a:pt x="10168" y="20408"/>
                    <a:pt x="10500" y="19854"/>
                  </a:cubicBezTo>
                  <a:lnTo>
                    <a:pt x="10463" y="6470"/>
                  </a:lnTo>
                  <a:cubicBezTo>
                    <a:pt x="10463" y="5953"/>
                    <a:pt x="10241" y="5435"/>
                    <a:pt x="9761" y="5213"/>
                  </a:cubicBezTo>
                  <a:lnTo>
                    <a:pt x="6470" y="332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BD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7" name="Google Shape;21075;p73"/>
            <p:cNvSpPr/>
            <p:nvPr/>
          </p:nvSpPr>
          <p:spPr>
            <a:xfrm>
              <a:off x="7406279" y="2845268"/>
              <a:ext cx="432497" cy="953987"/>
            </a:xfrm>
            <a:custGeom>
              <a:avLst/>
              <a:gdLst/>
              <a:ahLst/>
              <a:cxnLst/>
              <a:rect l="l" t="t" r="r" b="b"/>
              <a:pathLst>
                <a:path w="10426" h="23256" extrusionOk="0">
                  <a:moveTo>
                    <a:pt x="592" y="1"/>
                  </a:moveTo>
                  <a:cubicBezTo>
                    <a:pt x="444" y="75"/>
                    <a:pt x="259" y="112"/>
                    <a:pt x="185" y="260"/>
                  </a:cubicBezTo>
                  <a:cubicBezTo>
                    <a:pt x="148" y="297"/>
                    <a:pt x="148" y="334"/>
                    <a:pt x="74" y="371"/>
                  </a:cubicBezTo>
                  <a:cubicBezTo>
                    <a:pt x="37" y="518"/>
                    <a:pt x="0" y="629"/>
                    <a:pt x="0" y="703"/>
                  </a:cubicBezTo>
                  <a:cubicBezTo>
                    <a:pt x="0" y="888"/>
                    <a:pt x="37" y="1110"/>
                    <a:pt x="185" y="1258"/>
                  </a:cubicBezTo>
                  <a:lnTo>
                    <a:pt x="8725" y="6212"/>
                  </a:lnTo>
                  <a:cubicBezTo>
                    <a:pt x="8984" y="6360"/>
                    <a:pt x="9095" y="6619"/>
                    <a:pt x="9095" y="6914"/>
                  </a:cubicBezTo>
                  <a:lnTo>
                    <a:pt x="9095" y="22849"/>
                  </a:lnTo>
                  <a:lnTo>
                    <a:pt x="9095" y="22997"/>
                  </a:lnTo>
                  <a:cubicBezTo>
                    <a:pt x="9169" y="23034"/>
                    <a:pt x="9206" y="23108"/>
                    <a:pt x="9280" y="23181"/>
                  </a:cubicBezTo>
                  <a:cubicBezTo>
                    <a:pt x="9354" y="23181"/>
                    <a:pt x="9391" y="23218"/>
                    <a:pt x="9428" y="23218"/>
                  </a:cubicBezTo>
                  <a:cubicBezTo>
                    <a:pt x="9576" y="23255"/>
                    <a:pt x="9723" y="23255"/>
                    <a:pt x="9834" y="23255"/>
                  </a:cubicBezTo>
                  <a:cubicBezTo>
                    <a:pt x="9982" y="23255"/>
                    <a:pt x="10130" y="23218"/>
                    <a:pt x="10241" y="23181"/>
                  </a:cubicBezTo>
                  <a:cubicBezTo>
                    <a:pt x="10315" y="23181"/>
                    <a:pt x="10352" y="23108"/>
                    <a:pt x="10352" y="23071"/>
                  </a:cubicBezTo>
                  <a:cubicBezTo>
                    <a:pt x="10389" y="23034"/>
                    <a:pt x="10426" y="22923"/>
                    <a:pt x="10426" y="22886"/>
                  </a:cubicBezTo>
                  <a:lnTo>
                    <a:pt x="10426" y="6471"/>
                  </a:lnTo>
                  <a:cubicBezTo>
                    <a:pt x="10426" y="5990"/>
                    <a:pt x="10167" y="5509"/>
                    <a:pt x="9760" y="5251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FDD6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8" name="Google Shape;21076;p73"/>
            <p:cNvSpPr/>
            <p:nvPr/>
          </p:nvSpPr>
          <p:spPr>
            <a:xfrm>
              <a:off x="7430796" y="2848714"/>
              <a:ext cx="411051" cy="947506"/>
            </a:xfrm>
            <a:custGeom>
              <a:avLst/>
              <a:gdLst/>
              <a:ahLst/>
              <a:cxnLst/>
              <a:rect l="l" t="t" r="r" b="b"/>
              <a:pathLst>
                <a:path w="9909" h="23098" extrusionOk="0">
                  <a:moveTo>
                    <a:pt x="121" y="0"/>
                  </a:moveTo>
                  <a:cubicBezTo>
                    <a:pt x="93" y="0"/>
                    <a:pt x="56" y="9"/>
                    <a:pt x="1" y="28"/>
                  </a:cubicBezTo>
                  <a:lnTo>
                    <a:pt x="9132" y="5278"/>
                  </a:lnTo>
                  <a:cubicBezTo>
                    <a:pt x="9576" y="5573"/>
                    <a:pt x="9798" y="6017"/>
                    <a:pt x="9798" y="6535"/>
                  </a:cubicBezTo>
                  <a:lnTo>
                    <a:pt x="9798" y="22654"/>
                  </a:lnTo>
                  <a:lnTo>
                    <a:pt x="9798" y="23097"/>
                  </a:lnTo>
                  <a:cubicBezTo>
                    <a:pt x="9872" y="23024"/>
                    <a:pt x="9909" y="22950"/>
                    <a:pt x="9909" y="22913"/>
                  </a:cubicBezTo>
                  <a:lnTo>
                    <a:pt x="9909" y="6498"/>
                  </a:lnTo>
                  <a:cubicBezTo>
                    <a:pt x="9909" y="5980"/>
                    <a:pt x="9613" y="5536"/>
                    <a:pt x="9206" y="5241"/>
                  </a:cubicBezTo>
                  <a:lnTo>
                    <a:pt x="186" y="28"/>
                  </a:lnTo>
                  <a:cubicBezTo>
                    <a:pt x="167" y="9"/>
                    <a:pt x="149" y="0"/>
                    <a:pt x="121" y="0"/>
                  </a:cubicBezTo>
                  <a:close/>
                </a:path>
              </a:pathLst>
            </a:custGeom>
            <a:solidFill>
              <a:srgbClr val="FFA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89" name="Google Shape;21077;p73"/>
            <p:cNvSpPr/>
            <p:nvPr/>
          </p:nvSpPr>
          <p:spPr>
            <a:xfrm>
              <a:off x="7406279" y="2858928"/>
              <a:ext cx="407981" cy="940327"/>
            </a:xfrm>
            <a:custGeom>
              <a:avLst/>
              <a:gdLst/>
              <a:ahLst/>
              <a:cxnLst/>
              <a:rect l="l" t="t" r="r" b="b"/>
              <a:pathLst>
                <a:path w="9835" h="22923" extrusionOk="0">
                  <a:moveTo>
                    <a:pt x="148" y="1"/>
                  </a:moveTo>
                  <a:cubicBezTo>
                    <a:pt x="111" y="38"/>
                    <a:pt x="111" y="111"/>
                    <a:pt x="37" y="148"/>
                  </a:cubicBezTo>
                  <a:cubicBezTo>
                    <a:pt x="37" y="185"/>
                    <a:pt x="0" y="296"/>
                    <a:pt x="0" y="370"/>
                  </a:cubicBezTo>
                  <a:cubicBezTo>
                    <a:pt x="0" y="555"/>
                    <a:pt x="37" y="777"/>
                    <a:pt x="185" y="925"/>
                  </a:cubicBezTo>
                  <a:lnTo>
                    <a:pt x="8725" y="5879"/>
                  </a:lnTo>
                  <a:cubicBezTo>
                    <a:pt x="8984" y="6027"/>
                    <a:pt x="9095" y="6286"/>
                    <a:pt x="9095" y="6581"/>
                  </a:cubicBezTo>
                  <a:lnTo>
                    <a:pt x="9095" y="22516"/>
                  </a:lnTo>
                  <a:lnTo>
                    <a:pt x="9095" y="22664"/>
                  </a:lnTo>
                  <a:cubicBezTo>
                    <a:pt x="9169" y="22701"/>
                    <a:pt x="9206" y="22775"/>
                    <a:pt x="9280" y="22848"/>
                  </a:cubicBezTo>
                  <a:cubicBezTo>
                    <a:pt x="9354" y="22848"/>
                    <a:pt x="9391" y="22885"/>
                    <a:pt x="9428" y="22885"/>
                  </a:cubicBezTo>
                  <a:cubicBezTo>
                    <a:pt x="9576" y="22922"/>
                    <a:pt x="9723" y="22922"/>
                    <a:pt x="9834" y="22922"/>
                  </a:cubicBezTo>
                  <a:lnTo>
                    <a:pt x="9834" y="22146"/>
                  </a:lnTo>
                  <a:lnTo>
                    <a:pt x="9834" y="6397"/>
                  </a:lnTo>
                  <a:cubicBezTo>
                    <a:pt x="9834" y="5879"/>
                    <a:pt x="9576" y="5398"/>
                    <a:pt x="9132" y="514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FFA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0" name="Google Shape;21078;p73"/>
            <p:cNvSpPr/>
            <p:nvPr/>
          </p:nvSpPr>
          <p:spPr>
            <a:xfrm>
              <a:off x="7406279" y="2874106"/>
              <a:ext cx="391098" cy="923632"/>
            </a:xfrm>
            <a:custGeom>
              <a:avLst/>
              <a:gdLst/>
              <a:ahLst/>
              <a:cxnLst/>
              <a:rect l="l" t="t" r="r" b="b"/>
              <a:pathLst>
                <a:path w="9428" h="22516" extrusionOk="0">
                  <a:moveTo>
                    <a:pt x="0" y="0"/>
                  </a:moveTo>
                  <a:cubicBezTo>
                    <a:pt x="0" y="185"/>
                    <a:pt x="37" y="407"/>
                    <a:pt x="185" y="555"/>
                  </a:cubicBezTo>
                  <a:lnTo>
                    <a:pt x="8725" y="5509"/>
                  </a:lnTo>
                  <a:cubicBezTo>
                    <a:pt x="8984" y="5657"/>
                    <a:pt x="9095" y="5916"/>
                    <a:pt x="9095" y="6211"/>
                  </a:cubicBezTo>
                  <a:lnTo>
                    <a:pt x="9095" y="22146"/>
                  </a:lnTo>
                  <a:lnTo>
                    <a:pt x="9095" y="22294"/>
                  </a:lnTo>
                  <a:cubicBezTo>
                    <a:pt x="9169" y="22331"/>
                    <a:pt x="9206" y="22405"/>
                    <a:pt x="9280" y="22478"/>
                  </a:cubicBezTo>
                  <a:cubicBezTo>
                    <a:pt x="9354" y="22478"/>
                    <a:pt x="9391" y="22515"/>
                    <a:pt x="9428" y="22515"/>
                  </a:cubicBezTo>
                  <a:lnTo>
                    <a:pt x="9428" y="21850"/>
                  </a:lnTo>
                  <a:lnTo>
                    <a:pt x="9428" y="6248"/>
                  </a:lnTo>
                  <a:cubicBezTo>
                    <a:pt x="9428" y="5731"/>
                    <a:pt x="9132" y="5287"/>
                    <a:pt x="8725" y="49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97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1" name="Google Shape;21079;p73"/>
            <p:cNvSpPr/>
            <p:nvPr/>
          </p:nvSpPr>
          <p:spPr>
            <a:xfrm>
              <a:off x="7116399" y="2951430"/>
              <a:ext cx="190239" cy="94061"/>
            </a:xfrm>
            <a:custGeom>
              <a:avLst/>
              <a:gdLst/>
              <a:ahLst/>
              <a:cxnLst/>
              <a:rect l="l" t="t" r="r" b="b"/>
              <a:pathLst>
                <a:path w="4586" h="2293" extrusionOk="0">
                  <a:moveTo>
                    <a:pt x="2145" y="1"/>
                  </a:moveTo>
                  <a:lnTo>
                    <a:pt x="1" y="555"/>
                  </a:lnTo>
                  <a:lnTo>
                    <a:pt x="1" y="888"/>
                  </a:lnTo>
                  <a:lnTo>
                    <a:pt x="2478" y="2293"/>
                  </a:lnTo>
                  <a:lnTo>
                    <a:pt x="4585" y="1073"/>
                  </a:lnTo>
                  <a:lnTo>
                    <a:pt x="4585" y="740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B6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2" name="Google Shape;21080;p73"/>
            <p:cNvSpPr/>
            <p:nvPr/>
          </p:nvSpPr>
          <p:spPr>
            <a:xfrm>
              <a:off x="7116399" y="2925669"/>
              <a:ext cx="190239" cy="107721"/>
            </a:xfrm>
            <a:custGeom>
              <a:avLst/>
              <a:gdLst/>
              <a:ahLst/>
              <a:cxnLst/>
              <a:rect l="l" t="t" r="r" b="b"/>
              <a:pathLst>
                <a:path w="4586" h="2626" extrusionOk="0">
                  <a:moveTo>
                    <a:pt x="2145" y="0"/>
                  </a:moveTo>
                  <a:lnTo>
                    <a:pt x="1" y="1183"/>
                  </a:lnTo>
                  <a:lnTo>
                    <a:pt x="2478" y="2625"/>
                  </a:lnTo>
                  <a:lnTo>
                    <a:pt x="4585" y="1368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3" name="Google Shape;21081;p73"/>
            <p:cNvSpPr/>
            <p:nvPr/>
          </p:nvSpPr>
          <p:spPr>
            <a:xfrm>
              <a:off x="7151701" y="2943842"/>
              <a:ext cx="121171" cy="71336"/>
            </a:xfrm>
            <a:custGeom>
              <a:avLst/>
              <a:gdLst/>
              <a:ahLst/>
              <a:cxnLst/>
              <a:rect l="l" t="t" r="r" b="b"/>
              <a:pathLst>
                <a:path w="2921" h="1739" extrusionOk="0">
                  <a:moveTo>
                    <a:pt x="1294" y="1"/>
                  </a:moveTo>
                  <a:lnTo>
                    <a:pt x="0" y="740"/>
                  </a:lnTo>
                  <a:lnTo>
                    <a:pt x="1627" y="1739"/>
                  </a:lnTo>
                  <a:lnTo>
                    <a:pt x="2921" y="925"/>
                  </a:lnTo>
                  <a:lnTo>
                    <a:pt x="1294" y="1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4" name="Google Shape;21082;p73"/>
            <p:cNvSpPr/>
            <p:nvPr/>
          </p:nvSpPr>
          <p:spPr>
            <a:xfrm>
              <a:off x="7168543" y="2963573"/>
              <a:ext cx="88980" cy="51605"/>
            </a:xfrm>
            <a:custGeom>
              <a:avLst/>
              <a:gdLst/>
              <a:ahLst/>
              <a:cxnLst/>
              <a:rect l="l" t="t" r="r" b="b"/>
              <a:pathLst>
                <a:path w="2145" h="1258" extrusionOk="0">
                  <a:moveTo>
                    <a:pt x="888" y="1"/>
                  </a:moveTo>
                  <a:lnTo>
                    <a:pt x="1" y="518"/>
                  </a:lnTo>
                  <a:lnTo>
                    <a:pt x="1221" y="1258"/>
                  </a:lnTo>
                  <a:lnTo>
                    <a:pt x="2145" y="703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5" name="Google Shape;21083;p73"/>
            <p:cNvSpPr/>
            <p:nvPr/>
          </p:nvSpPr>
          <p:spPr>
            <a:xfrm>
              <a:off x="7116399" y="2974197"/>
              <a:ext cx="102794" cy="71295"/>
            </a:xfrm>
            <a:custGeom>
              <a:avLst/>
              <a:gdLst/>
              <a:ahLst/>
              <a:cxnLst/>
              <a:rect l="l" t="t" r="r" b="b"/>
              <a:pathLst>
                <a:path w="2478" h="1738" extrusionOk="0">
                  <a:moveTo>
                    <a:pt x="1" y="0"/>
                  </a:moveTo>
                  <a:lnTo>
                    <a:pt x="1" y="333"/>
                  </a:lnTo>
                  <a:lnTo>
                    <a:pt x="2478" y="1738"/>
                  </a:lnTo>
                  <a:lnTo>
                    <a:pt x="2478" y="14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6" name="Google Shape;21084;p73"/>
            <p:cNvSpPr/>
            <p:nvPr/>
          </p:nvSpPr>
          <p:spPr>
            <a:xfrm>
              <a:off x="6963038" y="3094020"/>
              <a:ext cx="121212" cy="732514"/>
            </a:xfrm>
            <a:custGeom>
              <a:avLst/>
              <a:gdLst/>
              <a:ahLst/>
              <a:cxnLst/>
              <a:rect l="l" t="t" r="r" b="b"/>
              <a:pathLst>
                <a:path w="2922" h="17857" extrusionOk="0">
                  <a:moveTo>
                    <a:pt x="888" y="1849"/>
                  </a:moveTo>
                  <a:lnTo>
                    <a:pt x="2515" y="2810"/>
                  </a:lnTo>
                  <a:lnTo>
                    <a:pt x="2515" y="3660"/>
                  </a:lnTo>
                  <a:lnTo>
                    <a:pt x="888" y="2699"/>
                  </a:lnTo>
                  <a:lnTo>
                    <a:pt x="888" y="1849"/>
                  </a:lnTo>
                  <a:close/>
                  <a:moveTo>
                    <a:pt x="888" y="3069"/>
                  </a:moveTo>
                  <a:lnTo>
                    <a:pt x="2515" y="4030"/>
                  </a:lnTo>
                  <a:lnTo>
                    <a:pt x="2515" y="4806"/>
                  </a:lnTo>
                  <a:lnTo>
                    <a:pt x="888" y="3845"/>
                  </a:lnTo>
                  <a:lnTo>
                    <a:pt x="888" y="3069"/>
                  </a:lnTo>
                  <a:close/>
                  <a:moveTo>
                    <a:pt x="888" y="4178"/>
                  </a:moveTo>
                  <a:lnTo>
                    <a:pt x="2515" y="5139"/>
                  </a:lnTo>
                  <a:lnTo>
                    <a:pt x="2515" y="5952"/>
                  </a:lnTo>
                  <a:lnTo>
                    <a:pt x="888" y="4991"/>
                  </a:lnTo>
                  <a:lnTo>
                    <a:pt x="888" y="4178"/>
                  </a:lnTo>
                  <a:close/>
                  <a:moveTo>
                    <a:pt x="888" y="5324"/>
                  </a:moveTo>
                  <a:lnTo>
                    <a:pt x="2515" y="6285"/>
                  </a:lnTo>
                  <a:lnTo>
                    <a:pt x="2515" y="7135"/>
                  </a:lnTo>
                  <a:lnTo>
                    <a:pt x="888" y="6137"/>
                  </a:lnTo>
                  <a:lnTo>
                    <a:pt x="888" y="5324"/>
                  </a:lnTo>
                  <a:close/>
                  <a:moveTo>
                    <a:pt x="888" y="6470"/>
                  </a:moveTo>
                  <a:lnTo>
                    <a:pt x="2515" y="7431"/>
                  </a:lnTo>
                  <a:lnTo>
                    <a:pt x="2515" y="8281"/>
                  </a:lnTo>
                  <a:lnTo>
                    <a:pt x="888" y="7320"/>
                  </a:lnTo>
                  <a:lnTo>
                    <a:pt x="888" y="6470"/>
                  </a:lnTo>
                  <a:close/>
                  <a:moveTo>
                    <a:pt x="888" y="7579"/>
                  </a:moveTo>
                  <a:lnTo>
                    <a:pt x="2515" y="8540"/>
                  </a:lnTo>
                  <a:lnTo>
                    <a:pt x="2515" y="9391"/>
                  </a:lnTo>
                  <a:lnTo>
                    <a:pt x="888" y="8429"/>
                  </a:lnTo>
                  <a:lnTo>
                    <a:pt x="888" y="7579"/>
                  </a:lnTo>
                  <a:close/>
                  <a:moveTo>
                    <a:pt x="888" y="8725"/>
                  </a:moveTo>
                  <a:lnTo>
                    <a:pt x="2515" y="9686"/>
                  </a:lnTo>
                  <a:lnTo>
                    <a:pt x="2515" y="10537"/>
                  </a:lnTo>
                  <a:lnTo>
                    <a:pt x="888" y="9575"/>
                  </a:lnTo>
                  <a:lnTo>
                    <a:pt x="888" y="8725"/>
                  </a:lnTo>
                  <a:close/>
                  <a:moveTo>
                    <a:pt x="888" y="9908"/>
                  </a:moveTo>
                  <a:lnTo>
                    <a:pt x="2515" y="10869"/>
                  </a:lnTo>
                  <a:lnTo>
                    <a:pt x="2515" y="11683"/>
                  </a:lnTo>
                  <a:lnTo>
                    <a:pt x="888" y="10722"/>
                  </a:lnTo>
                  <a:lnTo>
                    <a:pt x="888" y="9908"/>
                  </a:lnTo>
                  <a:close/>
                  <a:moveTo>
                    <a:pt x="888" y="11054"/>
                  </a:moveTo>
                  <a:lnTo>
                    <a:pt x="2515" y="12016"/>
                  </a:lnTo>
                  <a:lnTo>
                    <a:pt x="2515" y="12866"/>
                  </a:lnTo>
                  <a:lnTo>
                    <a:pt x="888" y="11868"/>
                  </a:lnTo>
                  <a:lnTo>
                    <a:pt x="888" y="11054"/>
                  </a:lnTo>
                  <a:close/>
                  <a:moveTo>
                    <a:pt x="888" y="12200"/>
                  </a:moveTo>
                  <a:lnTo>
                    <a:pt x="2515" y="13162"/>
                  </a:lnTo>
                  <a:lnTo>
                    <a:pt x="2515" y="14012"/>
                  </a:lnTo>
                  <a:lnTo>
                    <a:pt x="888" y="13051"/>
                  </a:lnTo>
                  <a:lnTo>
                    <a:pt x="888" y="12200"/>
                  </a:lnTo>
                  <a:close/>
                  <a:moveTo>
                    <a:pt x="888" y="13309"/>
                  </a:moveTo>
                  <a:lnTo>
                    <a:pt x="2515" y="14271"/>
                  </a:lnTo>
                  <a:lnTo>
                    <a:pt x="2515" y="15121"/>
                  </a:lnTo>
                  <a:lnTo>
                    <a:pt x="888" y="14160"/>
                  </a:lnTo>
                  <a:lnTo>
                    <a:pt x="888" y="13309"/>
                  </a:lnTo>
                  <a:close/>
                  <a:moveTo>
                    <a:pt x="851" y="14530"/>
                  </a:moveTo>
                  <a:lnTo>
                    <a:pt x="2478" y="15491"/>
                  </a:lnTo>
                  <a:lnTo>
                    <a:pt x="2478" y="16304"/>
                  </a:lnTo>
                  <a:lnTo>
                    <a:pt x="851" y="15343"/>
                  </a:lnTo>
                  <a:lnTo>
                    <a:pt x="851" y="14530"/>
                  </a:lnTo>
                  <a:close/>
                  <a:moveTo>
                    <a:pt x="75" y="0"/>
                  </a:moveTo>
                  <a:lnTo>
                    <a:pt x="75" y="14788"/>
                  </a:lnTo>
                  <a:lnTo>
                    <a:pt x="333" y="15084"/>
                  </a:lnTo>
                  <a:lnTo>
                    <a:pt x="296" y="16082"/>
                  </a:lnTo>
                  <a:lnTo>
                    <a:pt x="1" y="16230"/>
                  </a:lnTo>
                  <a:lnTo>
                    <a:pt x="296" y="16415"/>
                  </a:lnTo>
                  <a:lnTo>
                    <a:pt x="888" y="15528"/>
                  </a:lnTo>
                  <a:lnTo>
                    <a:pt x="2515" y="16489"/>
                  </a:lnTo>
                  <a:lnTo>
                    <a:pt x="2884" y="17487"/>
                  </a:lnTo>
                  <a:lnTo>
                    <a:pt x="2552" y="17709"/>
                  </a:lnTo>
                  <a:lnTo>
                    <a:pt x="2736" y="17857"/>
                  </a:lnTo>
                  <a:lnTo>
                    <a:pt x="2921" y="17487"/>
                  </a:lnTo>
                  <a:lnTo>
                    <a:pt x="2921" y="1701"/>
                  </a:lnTo>
                  <a:lnTo>
                    <a:pt x="2515" y="1516"/>
                  </a:lnTo>
                  <a:lnTo>
                    <a:pt x="2515" y="2514"/>
                  </a:lnTo>
                  <a:lnTo>
                    <a:pt x="888" y="1516"/>
                  </a:lnTo>
                  <a:lnTo>
                    <a:pt x="888" y="55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D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7" name="Google Shape;21085;p73"/>
            <p:cNvSpPr/>
            <p:nvPr/>
          </p:nvSpPr>
          <p:spPr>
            <a:xfrm>
              <a:off x="6973782" y="3124335"/>
              <a:ext cx="16925" cy="656707"/>
            </a:xfrm>
            <a:custGeom>
              <a:avLst/>
              <a:gdLst/>
              <a:ahLst/>
              <a:cxnLst/>
              <a:rect l="l" t="t" r="r" b="b"/>
              <a:pathLst>
                <a:path w="408" h="16009" extrusionOk="0">
                  <a:moveTo>
                    <a:pt x="0" y="0"/>
                  </a:moveTo>
                  <a:lnTo>
                    <a:pt x="0" y="15750"/>
                  </a:lnTo>
                  <a:lnTo>
                    <a:pt x="407" y="16009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8" name="Google Shape;21086;p73"/>
            <p:cNvSpPr/>
            <p:nvPr/>
          </p:nvSpPr>
          <p:spPr>
            <a:xfrm>
              <a:off x="6990666" y="3124335"/>
              <a:ext cx="16883" cy="656707"/>
            </a:xfrm>
            <a:custGeom>
              <a:avLst/>
              <a:gdLst/>
              <a:ahLst/>
              <a:cxnLst/>
              <a:rect l="l" t="t" r="r" b="b"/>
              <a:pathLst>
                <a:path w="407" h="16009" extrusionOk="0">
                  <a:moveTo>
                    <a:pt x="407" y="0"/>
                  </a:moveTo>
                  <a:lnTo>
                    <a:pt x="0" y="222"/>
                  </a:lnTo>
                  <a:lnTo>
                    <a:pt x="0" y="16009"/>
                  </a:lnTo>
                  <a:lnTo>
                    <a:pt x="407" y="1575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99" name="Google Shape;21087;p73"/>
            <p:cNvSpPr/>
            <p:nvPr/>
          </p:nvSpPr>
          <p:spPr>
            <a:xfrm>
              <a:off x="6973782" y="3113710"/>
              <a:ext cx="33767" cy="19772"/>
            </a:xfrm>
            <a:custGeom>
              <a:avLst/>
              <a:gdLst/>
              <a:ahLst/>
              <a:cxnLst/>
              <a:rect l="l" t="t" r="r" b="b"/>
              <a:pathLst>
                <a:path w="814" h="482" extrusionOk="0">
                  <a:moveTo>
                    <a:pt x="407" y="1"/>
                  </a:moveTo>
                  <a:lnTo>
                    <a:pt x="0" y="259"/>
                  </a:lnTo>
                  <a:lnTo>
                    <a:pt x="407" y="481"/>
                  </a:lnTo>
                  <a:lnTo>
                    <a:pt x="814" y="259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0" name="Google Shape;21088;p73"/>
            <p:cNvSpPr/>
            <p:nvPr/>
          </p:nvSpPr>
          <p:spPr>
            <a:xfrm>
              <a:off x="6992200" y="3730955"/>
              <a:ext cx="101259" cy="59193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296" y="1"/>
                  </a:moveTo>
                  <a:lnTo>
                    <a:pt x="0" y="186"/>
                  </a:lnTo>
                  <a:lnTo>
                    <a:pt x="2144" y="1443"/>
                  </a:lnTo>
                  <a:lnTo>
                    <a:pt x="2440" y="125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1" name="Google Shape;21089;p73"/>
            <p:cNvSpPr/>
            <p:nvPr/>
          </p:nvSpPr>
          <p:spPr>
            <a:xfrm>
              <a:off x="6992200" y="3738544"/>
              <a:ext cx="88980" cy="65265"/>
            </a:xfrm>
            <a:custGeom>
              <a:avLst/>
              <a:gdLst/>
              <a:ahLst/>
              <a:cxnLst/>
              <a:rect l="l" t="t" r="r" b="b"/>
              <a:pathLst>
                <a:path w="2145" h="1591" extrusionOk="0">
                  <a:moveTo>
                    <a:pt x="0" y="1"/>
                  </a:moveTo>
                  <a:lnTo>
                    <a:pt x="0" y="333"/>
                  </a:lnTo>
                  <a:lnTo>
                    <a:pt x="2144" y="1590"/>
                  </a:lnTo>
                  <a:lnTo>
                    <a:pt x="2144" y="12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2" name="Google Shape;21090;p73"/>
            <p:cNvSpPr/>
            <p:nvPr/>
          </p:nvSpPr>
          <p:spPr>
            <a:xfrm>
              <a:off x="6992200" y="3685462"/>
              <a:ext cx="101259" cy="57676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296" y="1"/>
                  </a:moveTo>
                  <a:lnTo>
                    <a:pt x="0" y="148"/>
                  </a:lnTo>
                  <a:lnTo>
                    <a:pt x="2144" y="1405"/>
                  </a:lnTo>
                  <a:lnTo>
                    <a:pt x="2440" y="125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3" name="Google Shape;21091;p73"/>
            <p:cNvSpPr/>
            <p:nvPr/>
          </p:nvSpPr>
          <p:spPr>
            <a:xfrm>
              <a:off x="6992200" y="3691534"/>
              <a:ext cx="88980" cy="63747"/>
            </a:xfrm>
            <a:custGeom>
              <a:avLst/>
              <a:gdLst/>
              <a:ahLst/>
              <a:cxnLst/>
              <a:rect l="l" t="t" r="r" b="b"/>
              <a:pathLst>
                <a:path w="2145" h="1554" extrusionOk="0">
                  <a:moveTo>
                    <a:pt x="0" y="0"/>
                  </a:moveTo>
                  <a:lnTo>
                    <a:pt x="0" y="333"/>
                  </a:lnTo>
                  <a:lnTo>
                    <a:pt x="2144" y="1553"/>
                  </a:lnTo>
                  <a:lnTo>
                    <a:pt x="2144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4" name="Google Shape;21092;p73"/>
            <p:cNvSpPr/>
            <p:nvPr/>
          </p:nvSpPr>
          <p:spPr>
            <a:xfrm>
              <a:off x="6992200" y="3638452"/>
              <a:ext cx="101259" cy="59193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296" y="1"/>
                  </a:moveTo>
                  <a:lnTo>
                    <a:pt x="0" y="185"/>
                  </a:lnTo>
                  <a:lnTo>
                    <a:pt x="2144" y="1442"/>
                  </a:lnTo>
                  <a:lnTo>
                    <a:pt x="2440" y="125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5" name="Google Shape;21093;p73"/>
            <p:cNvSpPr/>
            <p:nvPr/>
          </p:nvSpPr>
          <p:spPr>
            <a:xfrm>
              <a:off x="6992200" y="3646041"/>
              <a:ext cx="88980" cy="62229"/>
            </a:xfrm>
            <a:custGeom>
              <a:avLst/>
              <a:gdLst/>
              <a:ahLst/>
              <a:cxnLst/>
              <a:rect l="l" t="t" r="r" b="b"/>
              <a:pathLst>
                <a:path w="2145" h="1517" extrusionOk="0">
                  <a:moveTo>
                    <a:pt x="0" y="0"/>
                  </a:moveTo>
                  <a:lnTo>
                    <a:pt x="0" y="259"/>
                  </a:lnTo>
                  <a:lnTo>
                    <a:pt x="2144" y="1516"/>
                  </a:lnTo>
                  <a:lnTo>
                    <a:pt x="2144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6" name="Google Shape;21094;p73"/>
            <p:cNvSpPr/>
            <p:nvPr/>
          </p:nvSpPr>
          <p:spPr>
            <a:xfrm>
              <a:off x="6992200" y="3591442"/>
              <a:ext cx="101259" cy="57676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296" y="0"/>
                  </a:moveTo>
                  <a:lnTo>
                    <a:pt x="0" y="185"/>
                  </a:lnTo>
                  <a:lnTo>
                    <a:pt x="2144" y="1405"/>
                  </a:lnTo>
                  <a:lnTo>
                    <a:pt x="2440" y="122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7" name="Google Shape;21095;p73"/>
            <p:cNvSpPr/>
            <p:nvPr/>
          </p:nvSpPr>
          <p:spPr>
            <a:xfrm>
              <a:off x="6992200" y="3599031"/>
              <a:ext cx="88980" cy="63747"/>
            </a:xfrm>
            <a:custGeom>
              <a:avLst/>
              <a:gdLst/>
              <a:ahLst/>
              <a:cxnLst/>
              <a:rect l="l" t="t" r="r" b="b"/>
              <a:pathLst>
                <a:path w="2145" h="1554" extrusionOk="0">
                  <a:moveTo>
                    <a:pt x="0" y="0"/>
                  </a:moveTo>
                  <a:lnTo>
                    <a:pt x="0" y="296"/>
                  </a:lnTo>
                  <a:lnTo>
                    <a:pt x="2144" y="1553"/>
                  </a:lnTo>
                  <a:lnTo>
                    <a:pt x="2144" y="1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8" name="Google Shape;21096;p73"/>
            <p:cNvSpPr/>
            <p:nvPr/>
          </p:nvSpPr>
          <p:spPr>
            <a:xfrm>
              <a:off x="6992200" y="3542914"/>
              <a:ext cx="101259" cy="59193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296" y="0"/>
                  </a:moveTo>
                  <a:lnTo>
                    <a:pt x="0" y="185"/>
                  </a:lnTo>
                  <a:lnTo>
                    <a:pt x="2144" y="1442"/>
                  </a:lnTo>
                  <a:lnTo>
                    <a:pt x="2440" y="125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09" name="Google Shape;21097;p73"/>
            <p:cNvSpPr/>
            <p:nvPr/>
          </p:nvSpPr>
          <p:spPr>
            <a:xfrm>
              <a:off x="6992200" y="3550503"/>
              <a:ext cx="88980" cy="65224"/>
            </a:xfrm>
            <a:custGeom>
              <a:avLst/>
              <a:gdLst/>
              <a:ahLst/>
              <a:cxnLst/>
              <a:rect l="l" t="t" r="r" b="b"/>
              <a:pathLst>
                <a:path w="2145" h="1590" extrusionOk="0">
                  <a:moveTo>
                    <a:pt x="0" y="0"/>
                  </a:moveTo>
                  <a:lnTo>
                    <a:pt x="0" y="333"/>
                  </a:lnTo>
                  <a:lnTo>
                    <a:pt x="2144" y="1590"/>
                  </a:lnTo>
                  <a:lnTo>
                    <a:pt x="2144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0" name="Google Shape;21098;p73"/>
            <p:cNvSpPr/>
            <p:nvPr/>
          </p:nvSpPr>
          <p:spPr>
            <a:xfrm>
              <a:off x="6992200" y="3497422"/>
              <a:ext cx="101259" cy="57676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296" y="0"/>
                  </a:moveTo>
                  <a:lnTo>
                    <a:pt x="0" y="148"/>
                  </a:lnTo>
                  <a:lnTo>
                    <a:pt x="2144" y="1405"/>
                  </a:lnTo>
                  <a:lnTo>
                    <a:pt x="2440" y="125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1" name="Google Shape;21099;p73"/>
            <p:cNvSpPr/>
            <p:nvPr/>
          </p:nvSpPr>
          <p:spPr>
            <a:xfrm>
              <a:off x="6992200" y="3503493"/>
              <a:ext cx="88980" cy="65224"/>
            </a:xfrm>
            <a:custGeom>
              <a:avLst/>
              <a:gdLst/>
              <a:ahLst/>
              <a:cxnLst/>
              <a:rect l="l" t="t" r="r" b="b"/>
              <a:pathLst>
                <a:path w="2145" h="1590" extrusionOk="0">
                  <a:moveTo>
                    <a:pt x="0" y="0"/>
                  </a:moveTo>
                  <a:lnTo>
                    <a:pt x="0" y="333"/>
                  </a:lnTo>
                  <a:lnTo>
                    <a:pt x="2144" y="1590"/>
                  </a:lnTo>
                  <a:lnTo>
                    <a:pt x="2144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2" name="Google Shape;21100;p73"/>
            <p:cNvSpPr/>
            <p:nvPr/>
          </p:nvSpPr>
          <p:spPr>
            <a:xfrm>
              <a:off x="6992200" y="3450411"/>
              <a:ext cx="101259" cy="57676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296" y="0"/>
                  </a:moveTo>
                  <a:lnTo>
                    <a:pt x="0" y="148"/>
                  </a:lnTo>
                  <a:lnTo>
                    <a:pt x="2144" y="1405"/>
                  </a:lnTo>
                  <a:lnTo>
                    <a:pt x="2440" y="125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" name="Google Shape;21101;p73"/>
            <p:cNvSpPr/>
            <p:nvPr/>
          </p:nvSpPr>
          <p:spPr>
            <a:xfrm>
              <a:off x="6992200" y="3456483"/>
              <a:ext cx="88980" cy="63706"/>
            </a:xfrm>
            <a:custGeom>
              <a:avLst/>
              <a:gdLst/>
              <a:ahLst/>
              <a:cxnLst/>
              <a:rect l="l" t="t" r="r" b="b"/>
              <a:pathLst>
                <a:path w="2145" h="1553" extrusionOk="0">
                  <a:moveTo>
                    <a:pt x="0" y="0"/>
                  </a:moveTo>
                  <a:lnTo>
                    <a:pt x="0" y="333"/>
                  </a:lnTo>
                  <a:lnTo>
                    <a:pt x="2144" y="1553"/>
                  </a:lnTo>
                  <a:lnTo>
                    <a:pt x="2144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" name="Google Shape;21102;p73"/>
            <p:cNvSpPr/>
            <p:nvPr/>
          </p:nvSpPr>
          <p:spPr>
            <a:xfrm>
              <a:off x="6992200" y="3403401"/>
              <a:ext cx="101259" cy="59152"/>
            </a:xfrm>
            <a:custGeom>
              <a:avLst/>
              <a:gdLst/>
              <a:ahLst/>
              <a:cxnLst/>
              <a:rect l="l" t="t" r="r" b="b"/>
              <a:pathLst>
                <a:path w="2441" h="1442" extrusionOk="0">
                  <a:moveTo>
                    <a:pt x="296" y="0"/>
                  </a:moveTo>
                  <a:lnTo>
                    <a:pt x="0" y="185"/>
                  </a:lnTo>
                  <a:lnTo>
                    <a:pt x="2144" y="1442"/>
                  </a:lnTo>
                  <a:lnTo>
                    <a:pt x="2440" y="125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" name="Google Shape;21103;p73"/>
            <p:cNvSpPr/>
            <p:nvPr/>
          </p:nvSpPr>
          <p:spPr>
            <a:xfrm>
              <a:off x="6992200" y="3410949"/>
              <a:ext cx="88980" cy="63747"/>
            </a:xfrm>
            <a:custGeom>
              <a:avLst/>
              <a:gdLst/>
              <a:ahLst/>
              <a:cxnLst/>
              <a:rect l="l" t="t" r="r" b="b"/>
              <a:pathLst>
                <a:path w="2145" h="1554" extrusionOk="0">
                  <a:moveTo>
                    <a:pt x="0" y="1"/>
                  </a:moveTo>
                  <a:lnTo>
                    <a:pt x="0" y="334"/>
                  </a:lnTo>
                  <a:lnTo>
                    <a:pt x="2144" y="1554"/>
                  </a:lnTo>
                  <a:lnTo>
                    <a:pt x="2144" y="12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" name="Google Shape;21104;p73"/>
            <p:cNvSpPr/>
            <p:nvPr/>
          </p:nvSpPr>
          <p:spPr>
            <a:xfrm>
              <a:off x="6992200" y="3356350"/>
              <a:ext cx="101259" cy="57676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296" y="1"/>
                  </a:moveTo>
                  <a:lnTo>
                    <a:pt x="0" y="186"/>
                  </a:lnTo>
                  <a:lnTo>
                    <a:pt x="2144" y="1406"/>
                  </a:lnTo>
                  <a:lnTo>
                    <a:pt x="2440" y="1221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" name="Google Shape;21105;p73"/>
            <p:cNvSpPr/>
            <p:nvPr/>
          </p:nvSpPr>
          <p:spPr>
            <a:xfrm>
              <a:off x="6992200" y="3363939"/>
              <a:ext cx="88980" cy="63747"/>
            </a:xfrm>
            <a:custGeom>
              <a:avLst/>
              <a:gdLst/>
              <a:ahLst/>
              <a:cxnLst/>
              <a:rect l="l" t="t" r="r" b="b"/>
              <a:pathLst>
                <a:path w="2145" h="1554" extrusionOk="0">
                  <a:moveTo>
                    <a:pt x="0" y="1"/>
                  </a:moveTo>
                  <a:lnTo>
                    <a:pt x="0" y="297"/>
                  </a:lnTo>
                  <a:lnTo>
                    <a:pt x="2144" y="1554"/>
                  </a:lnTo>
                  <a:lnTo>
                    <a:pt x="2144" y="12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" name="Google Shape;21106;p73"/>
            <p:cNvSpPr/>
            <p:nvPr/>
          </p:nvSpPr>
          <p:spPr>
            <a:xfrm>
              <a:off x="6992200" y="3307822"/>
              <a:ext cx="101259" cy="59193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296" y="1"/>
                  </a:moveTo>
                  <a:lnTo>
                    <a:pt x="0" y="186"/>
                  </a:lnTo>
                  <a:lnTo>
                    <a:pt x="2144" y="1443"/>
                  </a:lnTo>
                  <a:lnTo>
                    <a:pt x="2440" y="125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" name="Google Shape;21107;p73"/>
            <p:cNvSpPr/>
            <p:nvPr/>
          </p:nvSpPr>
          <p:spPr>
            <a:xfrm>
              <a:off x="6992200" y="3315411"/>
              <a:ext cx="88980" cy="65265"/>
            </a:xfrm>
            <a:custGeom>
              <a:avLst/>
              <a:gdLst/>
              <a:ahLst/>
              <a:cxnLst/>
              <a:rect l="l" t="t" r="r" b="b"/>
              <a:pathLst>
                <a:path w="2145" h="1591" extrusionOk="0">
                  <a:moveTo>
                    <a:pt x="0" y="1"/>
                  </a:moveTo>
                  <a:lnTo>
                    <a:pt x="0" y="333"/>
                  </a:lnTo>
                  <a:lnTo>
                    <a:pt x="2144" y="1590"/>
                  </a:lnTo>
                  <a:lnTo>
                    <a:pt x="2144" y="12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" name="Google Shape;21108;p73"/>
            <p:cNvSpPr/>
            <p:nvPr/>
          </p:nvSpPr>
          <p:spPr>
            <a:xfrm>
              <a:off x="6992200" y="3262330"/>
              <a:ext cx="101259" cy="57676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296" y="1"/>
                  </a:moveTo>
                  <a:lnTo>
                    <a:pt x="0" y="149"/>
                  </a:lnTo>
                  <a:lnTo>
                    <a:pt x="2144" y="1406"/>
                  </a:lnTo>
                  <a:lnTo>
                    <a:pt x="2440" y="125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" name="Google Shape;21109;p73"/>
            <p:cNvSpPr/>
            <p:nvPr/>
          </p:nvSpPr>
          <p:spPr>
            <a:xfrm>
              <a:off x="6992200" y="3268401"/>
              <a:ext cx="88980" cy="65265"/>
            </a:xfrm>
            <a:custGeom>
              <a:avLst/>
              <a:gdLst/>
              <a:ahLst/>
              <a:cxnLst/>
              <a:rect l="l" t="t" r="r" b="b"/>
              <a:pathLst>
                <a:path w="2145" h="1591" extrusionOk="0">
                  <a:moveTo>
                    <a:pt x="0" y="1"/>
                  </a:moveTo>
                  <a:lnTo>
                    <a:pt x="0" y="333"/>
                  </a:lnTo>
                  <a:lnTo>
                    <a:pt x="2144" y="1590"/>
                  </a:lnTo>
                  <a:lnTo>
                    <a:pt x="2144" y="12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" name="Google Shape;21110;p73"/>
            <p:cNvSpPr/>
            <p:nvPr/>
          </p:nvSpPr>
          <p:spPr>
            <a:xfrm>
              <a:off x="6992200" y="3215319"/>
              <a:ext cx="101259" cy="59193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296" y="1"/>
                  </a:moveTo>
                  <a:lnTo>
                    <a:pt x="0" y="149"/>
                  </a:lnTo>
                  <a:lnTo>
                    <a:pt x="2144" y="1443"/>
                  </a:lnTo>
                  <a:lnTo>
                    <a:pt x="2440" y="125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" name="Google Shape;21111;p73"/>
            <p:cNvSpPr/>
            <p:nvPr/>
          </p:nvSpPr>
          <p:spPr>
            <a:xfrm>
              <a:off x="6992200" y="3221391"/>
              <a:ext cx="88980" cy="63747"/>
            </a:xfrm>
            <a:custGeom>
              <a:avLst/>
              <a:gdLst/>
              <a:ahLst/>
              <a:cxnLst/>
              <a:rect l="l" t="t" r="r" b="b"/>
              <a:pathLst>
                <a:path w="2145" h="1554" extrusionOk="0">
                  <a:moveTo>
                    <a:pt x="0" y="1"/>
                  </a:moveTo>
                  <a:lnTo>
                    <a:pt x="0" y="333"/>
                  </a:lnTo>
                  <a:lnTo>
                    <a:pt x="2144" y="1553"/>
                  </a:lnTo>
                  <a:lnTo>
                    <a:pt x="2144" y="12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" name="Google Shape;21112;p73"/>
            <p:cNvSpPr/>
            <p:nvPr/>
          </p:nvSpPr>
          <p:spPr>
            <a:xfrm>
              <a:off x="6992200" y="3168309"/>
              <a:ext cx="101259" cy="59193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296" y="1"/>
                  </a:moveTo>
                  <a:lnTo>
                    <a:pt x="0" y="185"/>
                  </a:lnTo>
                  <a:lnTo>
                    <a:pt x="2144" y="1442"/>
                  </a:lnTo>
                  <a:lnTo>
                    <a:pt x="2440" y="125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" name="Google Shape;21113;p73"/>
            <p:cNvSpPr/>
            <p:nvPr/>
          </p:nvSpPr>
          <p:spPr>
            <a:xfrm>
              <a:off x="6992200" y="3175898"/>
              <a:ext cx="88980" cy="63747"/>
            </a:xfrm>
            <a:custGeom>
              <a:avLst/>
              <a:gdLst/>
              <a:ahLst/>
              <a:cxnLst/>
              <a:rect l="l" t="t" r="r" b="b"/>
              <a:pathLst>
                <a:path w="2145" h="1554" extrusionOk="0">
                  <a:moveTo>
                    <a:pt x="0" y="0"/>
                  </a:moveTo>
                  <a:lnTo>
                    <a:pt x="0" y="333"/>
                  </a:lnTo>
                  <a:lnTo>
                    <a:pt x="2144" y="1553"/>
                  </a:lnTo>
                  <a:lnTo>
                    <a:pt x="2144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" name="Google Shape;21114;p73"/>
            <p:cNvSpPr/>
            <p:nvPr/>
          </p:nvSpPr>
          <p:spPr>
            <a:xfrm>
              <a:off x="7081139" y="3737026"/>
              <a:ext cx="12320" cy="18254"/>
            </a:xfrm>
            <a:custGeom>
              <a:avLst/>
              <a:gdLst/>
              <a:ahLst/>
              <a:cxnLst/>
              <a:rect l="l" t="t" r="r" b="b"/>
              <a:pathLst>
                <a:path w="297" h="445" extrusionOk="0">
                  <a:moveTo>
                    <a:pt x="296" y="1"/>
                  </a:moveTo>
                  <a:lnTo>
                    <a:pt x="0" y="148"/>
                  </a:lnTo>
                  <a:lnTo>
                    <a:pt x="37" y="444"/>
                  </a:lnTo>
                  <a:lnTo>
                    <a:pt x="296" y="333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" name="Google Shape;21115;p73"/>
            <p:cNvSpPr/>
            <p:nvPr/>
          </p:nvSpPr>
          <p:spPr>
            <a:xfrm>
              <a:off x="7081139" y="3690016"/>
              <a:ext cx="12320" cy="18254"/>
            </a:xfrm>
            <a:custGeom>
              <a:avLst/>
              <a:gdLst/>
              <a:ahLst/>
              <a:cxnLst/>
              <a:rect l="l" t="t" r="r" b="b"/>
              <a:pathLst>
                <a:path w="297" h="445" extrusionOk="0">
                  <a:moveTo>
                    <a:pt x="296" y="1"/>
                  </a:moveTo>
                  <a:lnTo>
                    <a:pt x="0" y="185"/>
                  </a:lnTo>
                  <a:lnTo>
                    <a:pt x="37" y="444"/>
                  </a:lnTo>
                  <a:lnTo>
                    <a:pt x="296" y="29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" name="Google Shape;21116;p73"/>
            <p:cNvSpPr/>
            <p:nvPr/>
          </p:nvSpPr>
          <p:spPr>
            <a:xfrm>
              <a:off x="7081139" y="3641488"/>
              <a:ext cx="12320" cy="21290"/>
            </a:xfrm>
            <a:custGeom>
              <a:avLst/>
              <a:gdLst/>
              <a:ahLst/>
              <a:cxnLst/>
              <a:rect l="l" t="t" r="r" b="b"/>
              <a:pathLst>
                <a:path w="297" h="519" extrusionOk="0">
                  <a:moveTo>
                    <a:pt x="296" y="0"/>
                  </a:moveTo>
                  <a:lnTo>
                    <a:pt x="0" y="185"/>
                  </a:lnTo>
                  <a:lnTo>
                    <a:pt x="37" y="518"/>
                  </a:lnTo>
                  <a:lnTo>
                    <a:pt x="296" y="33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" name="Google Shape;21117;p73"/>
            <p:cNvSpPr/>
            <p:nvPr/>
          </p:nvSpPr>
          <p:spPr>
            <a:xfrm>
              <a:off x="7081139" y="3594478"/>
              <a:ext cx="12320" cy="21249"/>
            </a:xfrm>
            <a:custGeom>
              <a:avLst/>
              <a:gdLst/>
              <a:ahLst/>
              <a:cxnLst/>
              <a:rect l="l" t="t" r="r" b="b"/>
              <a:pathLst>
                <a:path w="297" h="518" extrusionOk="0">
                  <a:moveTo>
                    <a:pt x="296" y="0"/>
                  </a:moveTo>
                  <a:lnTo>
                    <a:pt x="0" y="185"/>
                  </a:lnTo>
                  <a:lnTo>
                    <a:pt x="37" y="518"/>
                  </a:lnTo>
                  <a:lnTo>
                    <a:pt x="296" y="33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" name="Google Shape;21118;p73"/>
            <p:cNvSpPr/>
            <p:nvPr/>
          </p:nvSpPr>
          <p:spPr>
            <a:xfrm>
              <a:off x="7081139" y="3548985"/>
              <a:ext cx="12320" cy="19731"/>
            </a:xfrm>
            <a:custGeom>
              <a:avLst/>
              <a:gdLst/>
              <a:ahLst/>
              <a:cxnLst/>
              <a:rect l="l" t="t" r="r" b="b"/>
              <a:pathLst>
                <a:path w="297" h="481" extrusionOk="0">
                  <a:moveTo>
                    <a:pt x="296" y="0"/>
                  </a:moveTo>
                  <a:lnTo>
                    <a:pt x="0" y="148"/>
                  </a:lnTo>
                  <a:lnTo>
                    <a:pt x="37" y="481"/>
                  </a:lnTo>
                  <a:lnTo>
                    <a:pt x="296" y="296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" name="Google Shape;21119;p73"/>
            <p:cNvSpPr/>
            <p:nvPr/>
          </p:nvSpPr>
          <p:spPr>
            <a:xfrm>
              <a:off x="7081139" y="3501975"/>
              <a:ext cx="12320" cy="18213"/>
            </a:xfrm>
            <a:custGeom>
              <a:avLst/>
              <a:gdLst/>
              <a:ahLst/>
              <a:cxnLst/>
              <a:rect l="l" t="t" r="r" b="b"/>
              <a:pathLst>
                <a:path w="297" h="444" extrusionOk="0">
                  <a:moveTo>
                    <a:pt x="296" y="0"/>
                  </a:moveTo>
                  <a:lnTo>
                    <a:pt x="0" y="148"/>
                  </a:lnTo>
                  <a:lnTo>
                    <a:pt x="37" y="444"/>
                  </a:lnTo>
                  <a:lnTo>
                    <a:pt x="296" y="33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" name="Google Shape;21120;p73"/>
            <p:cNvSpPr/>
            <p:nvPr/>
          </p:nvSpPr>
          <p:spPr>
            <a:xfrm>
              <a:off x="7081139" y="3454965"/>
              <a:ext cx="12320" cy="19731"/>
            </a:xfrm>
            <a:custGeom>
              <a:avLst/>
              <a:gdLst/>
              <a:ahLst/>
              <a:cxnLst/>
              <a:rect l="l" t="t" r="r" b="b"/>
              <a:pathLst>
                <a:path w="297" h="481" extrusionOk="0">
                  <a:moveTo>
                    <a:pt x="296" y="0"/>
                  </a:moveTo>
                  <a:lnTo>
                    <a:pt x="0" y="185"/>
                  </a:lnTo>
                  <a:lnTo>
                    <a:pt x="37" y="481"/>
                  </a:lnTo>
                  <a:lnTo>
                    <a:pt x="296" y="296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" name="Google Shape;21121;p73"/>
            <p:cNvSpPr/>
            <p:nvPr/>
          </p:nvSpPr>
          <p:spPr>
            <a:xfrm>
              <a:off x="7081139" y="3406396"/>
              <a:ext cx="12320" cy="21290"/>
            </a:xfrm>
            <a:custGeom>
              <a:avLst/>
              <a:gdLst/>
              <a:ahLst/>
              <a:cxnLst/>
              <a:rect l="l" t="t" r="r" b="b"/>
              <a:pathLst>
                <a:path w="297" h="519" extrusionOk="0">
                  <a:moveTo>
                    <a:pt x="296" y="1"/>
                  </a:moveTo>
                  <a:lnTo>
                    <a:pt x="0" y="186"/>
                  </a:lnTo>
                  <a:lnTo>
                    <a:pt x="37" y="519"/>
                  </a:lnTo>
                  <a:lnTo>
                    <a:pt x="296" y="334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" name="Google Shape;21122;p73"/>
            <p:cNvSpPr/>
            <p:nvPr/>
          </p:nvSpPr>
          <p:spPr>
            <a:xfrm>
              <a:off x="7081139" y="3359386"/>
              <a:ext cx="12320" cy="21290"/>
            </a:xfrm>
            <a:custGeom>
              <a:avLst/>
              <a:gdLst/>
              <a:ahLst/>
              <a:cxnLst/>
              <a:rect l="l" t="t" r="r" b="b"/>
              <a:pathLst>
                <a:path w="297" h="519" extrusionOk="0">
                  <a:moveTo>
                    <a:pt x="296" y="1"/>
                  </a:moveTo>
                  <a:lnTo>
                    <a:pt x="0" y="186"/>
                  </a:lnTo>
                  <a:lnTo>
                    <a:pt x="37" y="518"/>
                  </a:lnTo>
                  <a:lnTo>
                    <a:pt x="296" y="334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" name="Google Shape;21123;p73"/>
            <p:cNvSpPr/>
            <p:nvPr/>
          </p:nvSpPr>
          <p:spPr>
            <a:xfrm>
              <a:off x="7081139" y="3313893"/>
              <a:ext cx="12320" cy="19772"/>
            </a:xfrm>
            <a:custGeom>
              <a:avLst/>
              <a:gdLst/>
              <a:ahLst/>
              <a:cxnLst/>
              <a:rect l="l" t="t" r="r" b="b"/>
              <a:pathLst>
                <a:path w="297" h="482" extrusionOk="0">
                  <a:moveTo>
                    <a:pt x="296" y="1"/>
                  </a:moveTo>
                  <a:lnTo>
                    <a:pt x="0" y="149"/>
                  </a:lnTo>
                  <a:lnTo>
                    <a:pt x="37" y="481"/>
                  </a:lnTo>
                  <a:lnTo>
                    <a:pt x="296" y="334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" name="Google Shape;21124;p73"/>
            <p:cNvSpPr/>
            <p:nvPr/>
          </p:nvSpPr>
          <p:spPr>
            <a:xfrm>
              <a:off x="7081139" y="3266883"/>
              <a:ext cx="12320" cy="18254"/>
            </a:xfrm>
            <a:custGeom>
              <a:avLst/>
              <a:gdLst/>
              <a:ahLst/>
              <a:cxnLst/>
              <a:rect l="l" t="t" r="r" b="b"/>
              <a:pathLst>
                <a:path w="297" h="445" extrusionOk="0">
                  <a:moveTo>
                    <a:pt x="296" y="1"/>
                  </a:moveTo>
                  <a:lnTo>
                    <a:pt x="0" y="186"/>
                  </a:lnTo>
                  <a:lnTo>
                    <a:pt x="37" y="444"/>
                  </a:lnTo>
                  <a:lnTo>
                    <a:pt x="296" y="333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" name="Google Shape;21125;p73"/>
            <p:cNvSpPr/>
            <p:nvPr/>
          </p:nvSpPr>
          <p:spPr>
            <a:xfrm>
              <a:off x="7081139" y="3219873"/>
              <a:ext cx="12320" cy="19772"/>
            </a:xfrm>
            <a:custGeom>
              <a:avLst/>
              <a:gdLst/>
              <a:ahLst/>
              <a:cxnLst/>
              <a:rect l="l" t="t" r="r" b="b"/>
              <a:pathLst>
                <a:path w="297" h="482" extrusionOk="0">
                  <a:moveTo>
                    <a:pt x="296" y="1"/>
                  </a:moveTo>
                  <a:lnTo>
                    <a:pt x="0" y="185"/>
                  </a:lnTo>
                  <a:lnTo>
                    <a:pt x="37" y="481"/>
                  </a:lnTo>
                  <a:lnTo>
                    <a:pt x="296" y="29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" name="Google Shape;21126;p73"/>
            <p:cNvSpPr/>
            <p:nvPr/>
          </p:nvSpPr>
          <p:spPr>
            <a:xfrm>
              <a:off x="7075000" y="3183487"/>
              <a:ext cx="16925" cy="655189"/>
            </a:xfrm>
            <a:custGeom>
              <a:avLst/>
              <a:gdLst/>
              <a:ahLst/>
              <a:cxnLst/>
              <a:rect l="l" t="t" r="r" b="b"/>
              <a:pathLst>
                <a:path w="408" h="15972" extrusionOk="0">
                  <a:moveTo>
                    <a:pt x="0" y="0"/>
                  </a:moveTo>
                  <a:lnTo>
                    <a:pt x="0" y="15750"/>
                  </a:lnTo>
                  <a:lnTo>
                    <a:pt x="407" y="15972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" name="Google Shape;21127;p73"/>
            <p:cNvSpPr/>
            <p:nvPr/>
          </p:nvSpPr>
          <p:spPr>
            <a:xfrm>
              <a:off x="7091883" y="3183487"/>
              <a:ext cx="16883" cy="655189"/>
            </a:xfrm>
            <a:custGeom>
              <a:avLst/>
              <a:gdLst/>
              <a:ahLst/>
              <a:cxnLst/>
              <a:rect l="l" t="t" r="r" b="b"/>
              <a:pathLst>
                <a:path w="407" h="15972" extrusionOk="0">
                  <a:moveTo>
                    <a:pt x="407" y="0"/>
                  </a:moveTo>
                  <a:lnTo>
                    <a:pt x="0" y="222"/>
                  </a:lnTo>
                  <a:lnTo>
                    <a:pt x="0" y="15972"/>
                  </a:lnTo>
                  <a:lnTo>
                    <a:pt x="407" y="1575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" name="Google Shape;21128;p73"/>
            <p:cNvSpPr/>
            <p:nvPr/>
          </p:nvSpPr>
          <p:spPr>
            <a:xfrm>
              <a:off x="7075000" y="3171345"/>
              <a:ext cx="33767" cy="21290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407" y="1"/>
                  </a:moveTo>
                  <a:lnTo>
                    <a:pt x="0" y="296"/>
                  </a:lnTo>
                  <a:lnTo>
                    <a:pt x="407" y="518"/>
                  </a:lnTo>
                  <a:lnTo>
                    <a:pt x="814" y="296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" name="Google Shape;21129;p73"/>
            <p:cNvSpPr/>
            <p:nvPr/>
          </p:nvSpPr>
          <p:spPr>
            <a:xfrm>
              <a:off x="7722211" y="3652112"/>
              <a:ext cx="7674" cy="139554"/>
            </a:xfrm>
            <a:custGeom>
              <a:avLst/>
              <a:gdLst/>
              <a:ahLst/>
              <a:cxnLst/>
              <a:rect l="l" t="t" r="r" b="b"/>
              <a:pathLst>
                <a:path w="185" h="3402" extrusionOk="0">
                  <a:moveTo>
                    <a:pt x="185" y="0"/>
                  </a:moveTo>
                  <a:lnTo>
                    <a:pt x="0" y="111"/>
                  </a:lnTo>
                  <a:lnTo>
                    <a:pt x="0" y="3402"/>
                  </a:lnTo>
                  <a:lnTo>
                    <a:pt x="185" y="325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" name="Google Shape;21130;p73"/>
            <p:cNvSpPr/>
            <p:nvPr/>
          </p:nvSpPr>
          <p:spPr>
            <a:xfrm>
              <a:off x="7714536" y="3652112"/>
              <a:ext cx="7716" cy="139554"/>
            </a:xfrm>
            <a:custGeom>
              <a:avLst/>
              <a:gdLst/>
              <a:ahLst/>
              <a:cxnLst/>
              <a:rect l="l" t="t" r="r" b="b"/>
              <a:pathLst>
                <a:path w="186" h="3402" extrusionOk="0">
                  <a:moveTo>
                    <a:pt x="0" y="0"/>
                  </a:moveTo>
                  <a:lnTo>
                    <a:pt x="0" y="3254"/>
                  </a:lnTo>
                  <a:lnTo>
                    <a:pt x="185" y="3402"/>
                  </a:lnTo>
                  <a:lnTo>
                    <a:pt x="185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" name="Google Shape;21131;p73"/>
            <p:cNvSpPr/>
            <p:nvPr/>
          </p:nvSpPr>
          <p:spPr>
            <a:xfrm>
              <a:off x="7714536" y="3646041"/>
              <a:ext cx="15349" cy="10665"/>
            </a:xfrm>
            <a:custGeom>
              <a:avLst/>
              <a:gdLst/>
              <a:ahLst/>
              <a:cxnLst/>
              <a:rect l="l" t="t" r="r" b="b"/>
              <a:pathLst>
                <a:path w="370" h="260" extrusionOk="0">
                  <a:moveTo>
                    <a:pt x="185" y="0"/>
                  </a:moveTo>
                  <a:lnTo>
                    <a:pt x="0" y="148"/>
                  </a:lnTo>
                  <a:lnTo>
                    <a:pt x="185" y="259"/>
                  </a:lnTo>
                  <a:lnTo>
                    <a:pt x="370" y="148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" name="Google Shape;21132;p73"/>
            <p:cNvSpPr/>
            <p:nvPr/>
          </p:nvSpPr>
          <p:spPr>
            <a:xfrm>
              <a:off x="7689979" y="3588407"/>
              <a:ext cx="58324" cy="97097"/>
            </a:xfrm>
            <a:custGeom>
              <a:avLst/>
              <a:gdLst/>
              <a:ahLst/>
              <a:cxnLst/>
              <a:rect l="l" t="t" r="r" b="b"/>
              <a:pathLst>
                <a:path w="1406" h="2367" extrusionOk="0">
                  <a:moveTo>
                    <a:pt x="1221" y="0"/>
                  </a:moveTo>
                  <a:lnTo>
                    <a:pt x="1" y="703"/>
                  </a:lnTo>
                  <a:lnTo>
                    <a:pt x="38" y="2219"/>
                  </a:lnTo>
                  <a:lnTo>
                    <a:pt x="223" y="2367"/>
                  </a:lnTo>
                  <a:lnTo>
                    <a:pt x="1073" y="1479"/>
                  </a:lnTo>
                  <a:lnTo>
                    <a:pt x="1406" y="148"/>
                  </a:lnTo>
                  <a:lnTo>
                    <a:pt x="1221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" name="Google Shape;21133;p73"/>
            <p:cNvSpPr/>
            <p:nvPr/>
          </p:nvSpPr>
          <p:spPr>
            <a:xfrm>
              <a:off x="7699188" y="3594478"/>
              <a:ext cx="49115" cy="91026"/>
            </a:xfrm>
            <a:custGeom>
              <a:avLst/>
              <a:gdLst/>
              <a:ahLst/>
              <a:cxnLst/>
              <a:rect l="l" t="t" r="r" b="b"/>
              <a:pathLst>
                <a:path w="1184" h="2219" extrusionOk="0">
                  <a:moveTo>
                    <a:pt x="1184" y="0"/>
                  </a:moveTo>
                  <a:lnTo>
                    <a:pt x="1" y="703"/>
                  </a:lnTo>
                  <a:lnTo>
                    <a:pt x="1" y="2219"/>
                  </a:lnTo>
                  <a:lnTo>
                    <a:pt x="1184" y="1516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" name="Google Shape;21134;p73"/>
            <p:cNvSpPr/>
            <p:nvPr/>
          </p:nvSpPr>
          <p:spPr>
            <a:xfrm>
              <a:off x="7689979" y="3617203"/>
              <a:ext cx="9251" cy="68300"/>
            </a:xfrm>
            <a:custGeom>
              <a:avLst/>
              <a:gdLst/>
              <a:ahLst/>
              <a:cxnLst/>
              <a:rect l="l" t="t" r="r" b="b"/>
              <a:pathLst>
                <a:path w="223" h="1665" extrusionOk="0">
                  <a:moveTo>
                    <a:pt x="1" y="1"/>
                  </a:moveTo>
                  <a:lnTo>
                    <a:pt x="38" y="1517"/>
                  </a:lnTo>
                  <a:lnTo>
                    <a:pt x="223" y="1665"/>
                  </a:lnTo>
                  <a:lnTo>
                    <a:pt x="223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" name="Google Shape;21135;p73"/>
            <p:cNvSpPr/>
            <p:nvPr/>
          </p:nvSpPr>
          <p:spPr>
            <a:xfrm>
              <a:off x="7151701" y="2943842"/>
              <a:ext cx="53678" cy="41021"/>
            </a:xfrm>
            <a:custGeom>
              <a:avLst/>
              <a:gdLst/>
              <a:ahLst/>
              <a:cxnLst/>
              <a:rect l="l" t="t" r="r" b="b"/>
              <a:pathLst>
                <a:path w="1294" h="1000" extrusionOk="0">
                  <a:moveTo>
                    <a:pt x="1294" y="1"/>
                  </a:moveTo>
                  <a:lnTo>
                    <a:pt x="0" y="740"/>
                  </a:lnTo>
                  <a:lnTo>
                    <a:pt x="407" y="999"/>
                  </a:lnTo>
                  <a:lnTo>
                    <a:pt x="1294" y="482"/>
                  </a:lnTo>
                  <a:lnTo>
                    <a:pt x="1294" y="1"/>
                  </a:lnTo>
                  <a:close/>
                </a:path>
              </a:pathLst>
            </a:custGeom>
            <a:solidFill>
              <a:srgbClr val="B6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" name="Google Shape;21136;p73"/>
            <p:cNvSpPr/>
            <p:nvPr/>
          </p:nvSpPr>
          <p:spPr>
            <a:xfrm>
              <a:off x="7947627" y="3345767"/>
              <a:ext cx="576691" cy="549027"/>
            </a:xfrm>
            <a:custGeom>
              <a:avLst/>
              <a:gdLst/>
              <a:ahLst/>
              <a:cxnLst/>
              <a:rect l="l" t="t" r="r" b="b"/>
              <a:pathLst>
                <a:path w="13902" h="13384" extrusionOk="0">
                  <a:moveTo>
                    <a:pt x="1" y="0"/>
                  </a:moveTo>
                  <a:lnTo>
                    <a:pt x="1" y="5324"/>
                  </a:lnTo>
                  <a:lnTo>
                    <a:pt x="13902" y="13384"/>
                  </a:lnTo>
                  <a:lnTo>
                    <a:pt x="13902" y="806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" name="Google Shape;21137;p73"/>
            <p:cNvSpPr/>
            <p:nvPr/>
          </p:nvSpPr>
          <p:spPr>
            <a:xfrm>
              <a:off x="8524276" y="3548985"/>
              <a:ext cx="216290" cy="345808"/>
            </a:xfrm>
            <a:custGeom>
              <a:avLst/>
              <a:gdLst/>
              <a:ahLst/>
              <a:cxnLst/>
              <a:rect l="l" t="t" r="r" b="b"/>
              <a:pathLst>
                <a:path w="5214" h="8430" extrusionOk="0">
                  <a:moveTo>
                    <a:pt x="5214" y="0"/>
                  </a:moveTo>
                  <a:lnTo>
                    <a:pt x="1" y="3106"/>
                  </a:lnTo>
                  <a:lnTo>
                    <a:pt x="1" y="8430"/>
                  </a:lnTo>
                  <a:lnTo>
                    <a:pt x="5214" y="5361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" name="Google Shape;21138;p73"/>
            <p:cNvSpPr/>
            <p:nvPr/>
          </p:nvSpPr>
          <p:spPr>
            <a:xfrm>
              <a:off x="7947627" y="3219873"/>
              <a:ext cx="792939" cy="456524"/>
            </a:xfrm>
            <a:custGeom>
              <a:avLst/>
              <a:gdLst/>
              <a:ahLst/>
              <a:cxnLst/>
              <a:rect l="l" t="t" r="r" b="b"/>
              <a:pathLst>
                <a:path w="19115" h="11129" extrusionOk="0">
                  <a:moveTo>
                    <a:pt x="5214" y="1"/>
                  </a:moveTo>
                  <a:lnTo>
                    <a:pt x="1" y="3069"/>
                  </a:lnTo>
                  <a:lnTo>
                    <a:pt x="13902" y="11129"/>
                  </a:lnTo>
                  <a:lnTo>
                    <a:pt x="19115" y="8023"/>
                  </a:lnTo>
                  <a:lnTo>
                    <a:pt x="5214" y="1"/>
                  </a:lnTo>
                  <a:close/>
                </a:path>
              </a:pathLst>
            </a:custGeom>
            <a:solidFill>
              <a:srgbClr val="E7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" name="Google Shape;21139;p73"/>
            <p:cNvSpPr/>
            <p:nvPr/>
          </p:nvSpPr>
          <p:spPr>
            <a:xfrm>
              <a:off x="7920041" y="3046723"/>
              <a:ext cx="809781" cy="761639"/>
            </a:xfrm>
            <a:custGeom>
              <a:avLst/>
              <a:gdLst/>
              <a:ahLst/>
              <a:cxnLst/>
              <a:rect l="l" t="t" r="r" b="b"/>
              <a:pathLst>
                <a:path w="19521" h="18567" extrusionOk="0">
                  <a:moveTo>
                    <a:pt x="6046" y="0"/>
                  </a:moveTo>
                  <a:cubicBezTo>
                    <a:pt x="5979" y="0"/>
                    <a:pt x="5911" y="2"/>
                    <a:pt x="5842" y="7"/>
                  </a:cubicBezTo>
                  <a:cubicBezTo>
                    <a:pt x="3550" y="155"/>
                    <a:pt x="1146" y="2965"/>
                    <a:pt x="518" y="6255"/>
                  </a:cubicBezTo>
                  <a:cubicBezTo>
                    <a:pt x="0" y="8843"/>
                    <a:pt x="740" y="10950"/>
                    <a:pt x="2182" y="11690"/>
                  </a:cubicBezTo>
                  <a:lnTo>
                    <a:pt x="14086" y="18566"/>
                  </a:lnTo>
                  <a:lnTo>
                    <a:pt x="19521" y="7401"/>
                  </a:lnTo>
                  <a:lnTo>
                    <a:pt x="7321" y="340"/>
                  </a:lnTo>
                  <a:cubicBezTo>
                    <a:pt x="6932" y="113"/>
                    <a:pt x="6516" y="0"/>
                    <a:pt x="6046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" name="Google Shape;21140;p73"/>
            <p:cNvSpPr/>
            <p:nvPr/>
          </p:nvSpPr>
          <p:spPr>
            <a:xfrm>
              <a:off x="7935389" y="3110674"/>
              <a:ext cx="684006" cy="629428"/>
            </a:xfrm>
            <a:custGeom>
              <a:avLst/>
              <a:gdLst/>
              <a:ahLst/>
              <a:cxnLst/>
              <a:rect l="l" t="t" r="r" b="b"/>
              <a:pathLst>
                <a:path w="16489" h="15344" extrusionOk="0">
                  <a:moveTo>
                    <a:pt x="2514" y="1"/>
                  </a:moveTo>
                  <a:cubicBezTo>
                    <a:pt x="1405" y="1184"/>
                    <a:pt x="518" y="2847"/>
                    <a:pt x="185" y="4622"/>
                  </a:cubicBezTo>
                  <a:cubicBezTo>
                    <a:pt x="0" y="5472"/>
                    <a:pt x="0" y="6286"/>
                    <a:pt x="37" y="6988"/>
                  </a:cubicBezTo>
                  <a:lnTo>
                    <a:pt x="14567" y="15344"/>
                  </a:lnTo>
                  <a:lnTo>
                    <a:pt x="16489" y="11351"/>
                  </a:lnTo>
                  <a:lnTo>
                    <a:pt x="16489" y="8097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" name="Google Shape;21141;p73"/>
            <p:cNvSpPr/>
            <p:nvPr/>
          </p:nvSpPr>
          <p:spPr>
            <a:xfrm>
              <a:off x="7921576" y="3265365"/>
              <a:ext cx="611951" cy="541479"/>
            </a:xfrm>
            <a:custGeom>
              <a:avLst/>
              <a:gdLst/>
              <a:ahLst/>
              <a:cxnLst/>
              <a:rect l="l" t="t" r="r" b="b"/>
              <a:pathLst>
                <a:path w="14752" h="13200" extrusionOk="0">
                  <a:moveTo>
                    <a:pt x="740" y="1"/>
                  </a:moveTo>
                  <a:cubicBezTo>
                    <a:pt x="666" y="260"/>
                    <a:pt x="555" y="592"/>
                    <a:pt x="518" y="851"/>
                  </a:cubicBezTo>
                  <a:cubicBezTo>
                    <a:pt x="0" y="3439"/>
                    <a:pt x="740" y="5583"/>
                    <a:pt x="2182" y="6323"/>
                  </a:cubicBezTo>
                  <a:lnTo>
                    <a:pt x="14123" y="13199"/>
                  </a:lnTo>
                  <a:lnTo>
                    <a:pt x="14752" y="11868"/>
                  </a:lnTo>
                  <a:lnTo>
                    <a:pt x="14752" y="8060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" name="Google Shape;21142;p73"/>
            <p:cNvSpPr/>
            <p:nvPr/>
          </p:nvSpPr>
          <p:spPr>
            <a:xfrm>
              <a:off x="7939953" y="3289650"/>
              <a:ext cx="644183" cy="409514"/>
            </a:xfrm>
            <a:custGeom>
              <a:avLst/>
              <a:gdLst/>
              <a:ahLst/>
              <a:cxnLst/>
              <a:rect l="l" t="t" r="r" b="b"/>
              <a:pathLst>
                <a:path w="15529" h="9983" extrusionOk="0">
                  <a:moveTo>
                    <a:pt x="186" y="0"/>
                  </a:moveTo>
                  <a:cubicBezTo>
                    <a:pt x="186" y="74"/>
                    <a:pt x="112" y="185"/>
                    <a:pt x="112" y="259"/>
                  </a:cubicBezTo>
                  <a:cubicBezTo>
                    <a:pt x="75" y="629"/>
                    <a:pt x="38" y="961"/>
                    <a:pt x="1" y="1294"/>
                  </a:cubicBezTo>
                  <a:lnTo>
                    <a:pt x="14974" y="9982"/>
                  </a:lnTo>
                  <a:lnTo>
                    <a:pt x="15529" y="8873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" name="Google Shape;21143;p73"/>
            <p:cNvSpPr/>
            <p:nvPr/>
          </p:nvSpPr>
          <p:spPr>
            <a:xfrm>
              <a:off x="7947627" y="3441305"/>
              <a:ext cx="576691" cy="367057"/>
            </a:xfrm>
            <a:custGeom>
              <a:avLst/>
              <a:gdLst/>
              <a:ahLst/>
              <a:cxnLst/>
              <a:rect l="l" t="t" r="r" b="b"/>
              <a:pathLst>
                <a:path w="13902" h="8948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962"/>
                    <a:pt x="814" y="1701"/>
                    <a:pt x="1554" y="2071"/>
                  </a:cubicBezTo>
                  <a:lnTo>
                    <a:pt x="13495" y="8947"/>
                  </a:lnTo>
                  <a:lnTo>
                    <a:pt x="13902" y="80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" name="Google Shape;21144;p73"/>
            <p:cNvSpPr/>
            <p:nvPr/>
          </p:nvSpPr>
          <p:spPr>
            <a:xfrm>
              <a:off x="8415384" y="3335183"/>
              <a:ext cx="408022" cy="490736"/>
            </a:xfrm>
            <a:custGeom>
              <a:avLst/>
              <a:gdLst/>
              <a:ahLst/>
              <a:cxnLst/>
              <a:rect l="l" t="t" r="r" b="b"/>
              <a:pathLst>
                <a:path w="9836" h="11963" extrusionOk="0">
                  <a:moveTo>
                    <a:pt x="6254" y="0"/>
                  </a:moveTo>
                  <a:cubicBezTo>
                    <a:pt x="4432" y="0"/>
                    <a:pt x="2359" y="1823"/>
                    <a:pt x="1295" y="4547"/>
                  </a:cubicBezTo>
                  <a:cubicBezTo>
                    <a:pt x="1" y="7763"/>
                    <a:pt x="629" y="10980"/>
                    <a:pt x="2663" y="11793"/>
                  </a:cubicBezTo>
                  <a:cubicBezTo>
                    <a:pt x="2958" y="11908"/>
                    <a:pt x="3268" y="11963"/>
                    <a:pt x="3586" y="11963"/>
                  </a:cubicBezTo>
                  <a:cubicBezTo>
                    <a:pt x="5416" y="11963"/>
                    <a:pt x="7507" y="10140"/>
                    <a:pt x="8578" y="7430"/>
                  </a:cubicBezTo>
                  <a:cubicBezTo>
                    <a:pt x="9835" y="4214"/>
                    <a:pt x="9244" y="961"/>
                    <a:pt x="7210" y="184"/>
                  </a:cubicBezTo>
                  <a:cubicBezTo>
                    <a:pt x="6905" y="60"/>
                    <a:pt x="6583" y="0"/>
                    <a:pt x="6254" y="0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" name="Google Shape;21145;p73"/>
            <p:cNvSpPr/>
            <p:nvPr/>
          </p:nvSpPr>
          <p:spPr>
            <a:xfrm>
              <a:off x="8530955" y="3448648"/>
              <a:ext cx="259598" cy="320498"/>
            </a:xfrm>
            <a:custGeom>
              <a:avLst/>
              <a:gdLst/>
              <a:ahLst/>
              <a:cxnLst/>
              <a:rect l="l" t="t" r="r" b="b"/>
              <a:pathLst>
                <a:path w="6258" h="7813" extrusionOk="0">
                  <a:moveTo>
                    <a:pt x="4011" y="1"/>
                  </a:moveTo>
                  <a:cubicBezTo>
                    <a:pt x="3965" y="1"/>
                    <a:pt x="3918" y="3"/>
                    <a:pt x="3870" y="6"/>
                  </a:cubicBezTo>
                  <a:cubicBezTo>
                    <a:pt x="2391" y="80"/>
                    <a:pt x="801" y="1929"/>
                    <a:pt x="394" y="4073"/>
                  </a:cubicBezTo>
                  <a:cubicBezTo>
                    <a:pt x="1" y="6185"/>
                    <a:pt x="786" y="7812"/>
                    <a:pt x="2179" y="7812"/>
                  </a:cubicBezTo>
                  <a:cubicBezTo>
                    <a:pt x="2224" y="7812"/>
                    <a:pt x="2270" y="7811"/>
                    <a:pt x="2317" y="7807"/>
                  </a:cubicBezTo>
                  <a:cubicBezTo>
                    <a:pt x="3796" y="7733"/>
                    <a:pt x="5385" y="5885"/>
                    <a:pt x="5792" y="3740"/>
                  </a:cubicBezTo>
                  <a:cubicBezTo>
                    <a:pt x="6258" y="1628"/>
                    <a:pt x="5440" y="1"/>
                    <a:pt x="4011" y="1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" name="Google Shape;21146;p73"/>
            <p:cNvSpPr/>
            <p:nvPr/>
          </p:nvSpPr>
          <p:spPr>
            <a:xfrm>
              <a:off x="8243646" y="3177416"/>
              <a:ext cx="150333" cy="62229"/>
            </a:xfrm>
            <a:custGeom>
              <a:avLst/>
              <a:gdLst/>
              <a:ahLst/>
              <a:cxnLst/>
              <a:rect l="l" t="t" r="r" b="b"/>
              <a:pathLst>
                <a:path w="3624" h="1517" extrusionOk="0">
                  <a:moveTo>
                    <a:pt x="0" y="0"/>
                  </a:moveTo>
                  <a:lnTo>
                    <a:pt x="0" y="111"/>
                  </a:lnTo>
                  <a:lnTo>
                    <a:pt x="0" y="555"/>
                  </a:lnTo>
                  <a:cubicBezTo>
                    <a:pt x="0" y="962"/>
                    <a:pt x="444" y="1294"/>
                    <a:pt x="1035" y="1479"/>
                  </a:cubicBezTo>
                  <a:cubicBezTo>
                    <a:pt x="1072" y="1479"/>
                    <a:pt x="1183" y="1516"/>
                    <a:pt x="1220" y="1516"/>
                  </a:cubicBezTo>
                  <a:lnTo>
                    <a:pt x="2440" y="1516"/>
                  </a:lnTo>
                  <a:cubicBezTo>
                    <a:pt x="2514" y="1516"/>
                    <a:pt x="2588" y="1479"/>
                    <a:pt x="2625" y="1479"/>
                  </a:cubicBezTo>
                  <a:cubicBezTo>
                    <a:pt x="2699" y="1479"/>
                    <a:pt x="2699" y="1479"/>
                    <a:pt x="2736" y="1442"/>
                  </a:cubicBezTo>
                  <a:cubicBezTo>
                    <a:pt x="2773" y="1442"/>
                    <a:pt x="2884" y="1405"/>
                    <a:pt x="2921" y="1331"/>
                  </a:cubicBezTo>
                  <a:cubicBezTo>
                    <a:pt x="2921" y="1331"/>
                    <a:pt x="2958" y="1331"/>
                    <a:pt x="2958" y="1294"/>
                  </a:cubicBezTo>
                  <a:cubicBezTo>
                    <a:pt x="2995" y="1257"/>
                    <a:pt x="3069" y="1257"/>
                    <a:pt x="3106" y="1220"/>
                  </a:cubicBezTo>
                  <a:lnTo>
                    <a:pt x="3143" y="1147"/>
                  </a:lnTo>
                  <a:cubicBezTo>
                    <a:pt x="3217" y="1110"/>
                    <a:pt x="3291" y="1073"/>
                    <a:pt x="3328" y="1036"/>
                  </a:cubicBezTo>
                  <a:lnTo>
                    <a:pt x="3364" y="962"/>
                  </a:lnTo>
                  <a:lnTo>
                    <a:pt x="3475" y="888"/>
                  </a:lnTo>
                  <a:cubicBezTo>
                    <a:pt x="3475" y="851"/>
                    <a:pt x="3512" y="851"/>
                    <a:pt x="3512" y="777"/>
                  </a:cubicBezTo>
                  <a:cubicBezTo>
                    <a:pt x="3512" y="740"/>
                    <a:pt x="3586" y="740"/>
                    <a:pt x="3586" y="740"/>
                  </a:cubicBezTo>
                  <a:cubicBezTo>
                    <a:pt x="3586" y="703"/>
                    <a:pt x="3623" y="703"/>
                    <a:pt x="3623" y="666"/>
                  </a:cubicBezTo>
                  <a:lnTo>
                    <a:pt x="3623" y="592"/>
                  </a:lnTo>
                  <a:lnTo>
                    <a:pt x="3623" y="481"/>
                  </a:lnTo>
                  <a:lnTo>
                    <a:pt x="3623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" name="Google Shape;21147;p73"/>
            <p:cNvSpPr/>
            <p:nvPr/>
          </p:nvSpPr>
          <p:spPr>
            <a:xfrm>
              <a:off x="8286581" y="3181969"/>
              <a:ext cx="65999" cy="57676"/>
            </a:xfrm>
            <a:custGeom>
              <a:avLst/>
              <a:gdLst/>
              <a:ahLst/>
              <a:cxnLst/>
              <a:rect l="l" t="t" r="r" b="b"/>
              <a:pathLst>
                <a:path w="1591" h="1406" extrusionOk="0">
                  <a:moveTo>
                    <a:pt x="0" y="0"/>
                  </a:moveTo>
                  <a:lnTo>
                    <a:pt x="0" y="1368"/>
                  </a:lnTo>
                  <a:cubicBezTo>
                    <a:pt x="37" y="1368"/>
                    <a:pt x="148" y="1405"/>
                    <a:pt x="185" y="1405"/>
                  </a:cubicBezTo>
                  <a:lnTo>
                    <a:pt x="1405" y="1405"/>
                  </a:lnTo>
                  <a:cubicBezTo>
                    <a:pt x="1479" y="1405"/>
                    <a:pt x="1553" y="1368"/>
                    <a:pt x="1590" y="136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" name="Google Shape;21148;p73"/>
            <p:cNvSpPr/>
            <p:nvPr/>
          </p:nvSpPr>
          <p:spPr>
            <a:xfrm>
              <a:off x="8351003" y="3177416"/>
              <a:ext cx="41441" cy="60711"/>
            </a:xfrm>
            <a:custGeom>
              <a:avLst/>
              <a:gdLst/>
              <a:ahLst/>
              <a:cxnLst/>
              <a:rect l="l" t="t" r="r" b="b"/>
              <a:pathLst>
                <a:path w="999" h="1480" extrusionOk="0">
                  <a:moveTo>
                    <a:pt x="0" y="0"/>
                  </a:moveTo>
                  <a:lnTo>
                    <a:pt x="0" y="111"/>
                  </a:lnTo>
                  <a:lnTo>
                    <a:pt x="0" y="1479"/>
                  </a:lnTo>
                  <a:cubicBezTo>
                    <a:pt x="74" y="1479"/>
                    <a:pt x="74" y="1479"/>
                    <a:pt x="111" y="1442"/>
                  </a:cubicBezTo>
                  <a:cubicBezTo>
                    <a:pt x="148" y="1442"/>
                    <a:pt x="259" y="1405"/>
                    <a:pt x="296" y="1331"/>
                  </a:cubicBezTo>
                  <a:cubicBezTo>
                    <a:pt x="296" y="1331"/>
                    <a:pt x="333" y="1331"/>
                    <a:pt x="333" y="1294"/>
                  </a:cubicBezTo>
                  <a:cubicBezTo>
                    <a:pt x="370" y="1257"/>
                    <a:pt x="444" y="1257"/>
                    <a:pt x="481" y="1220"/>
                  </a:cubicBezTo>
                  <a:lnTo>
                    <a:pt x="518" y="1147"/>
                  </a:lnTo>
                  <a:cubicBezTo>
                    <a:pt x="555" y="1110"/>
                    <a:pt x="666" y="1073"/>
                    <a:pt x="703" y="1036"/>
                  </a:cubicBezTo>
                  <a:lnTo>
                    <a:pt x="740" y="962"/>
                  </a:lnTo>
                  <a:lnTo>
                    <a:pt x="850" y="888"/>
                  </a:lnTo>
                  <a:cubicBezTo>
                    <a:pt x="850" y="851"/>
                    <a:pt x="887" y="851"/>
                    <a:pt x="887" y="777"/>
                  </a:cubicBezTo>
                  <a:cubicBezTo>
                    <a:pt x="887" y="740"/>
                    <a:pt x="924" y="740"/>
                    <a:pt x="924" y="740"/>
                  </a:cubicBezTo>
                  <a:cubicBezTo>
                    <a:pt x="924" y="703"/>
                    <a:pt x="998" y="703"/>
                    <a:pt x="998" y="666"/>
                  </a:cubicBezTo>
                  <a:lnTo>
                    <a:pt x="998" y="592"/>
                  </a:lnTo>
                  <a:lnTo>
                    <a:pt x="998" y="481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1" name="Google Shape;21149;p73"/>
            <p:cNvSpPr/>
            <p:nvPr/>
          </p:nvSpPr>
          <p:spPr>
            <a:xfrm>
              <a:off x="8243646" y="3139512"/>
              <a:ext cx="150333" cy="83437"/>
            </a:xfrm>
            <a:custGeom>
              <a:avLst/>
              <a:gdLst/>
              <a:ahLst/>
              <a:cxnLst/>
              <a:rect l="l" t="t" r="r" b="b"/>
              <a:pathLst>
                <a:path w="3624" h="2034" extrusionOk="0">
                  <a:moveTo>
                    <a:pt x="1775" y="0"/>
                  </a:moveTo>
                  <a:cubicBezTo>
                    <a:pt x="1479" y="0"/>
                    <a:pt x="1220" y="37"/>
                    <a:pt x="998" y="111"/>
                  </a:cubicBezTo>
                  <a:cubicBezTo>
                    <a:pt x="444" y="296"/>
                    <a:pt x="0" y="666"/>
                    <a:pt x="0" y="1035"/>
                  </a:cubicBezTo>
                  <a:cubicBezTo>
                    <a:pt x="0" y="1442"/>
                    <a:pt x="444" y="1775"/>
                    <a:pt x="1035" y="1960"/>
                  </a:cubicBezTo>
                  <a:cubicBezTo>
                    <a:pt x="1257" y="1997"/>
                    <a:pt x="1553" y="2034"/>
                    <a:pt x="1812" y="2034"/>
                  </a:cubicBezTo>
                  <a:cubicBezTo>
                    <a:pt x="2107" y="2034"/>
                    <a:pt x="2366" y="1997"/>
                    <a:pt x="2588" y="1960"/>
                  </a:cubicBezTo>
                  <a:cubicBezTo>
                    <a:pt x="3217" y="1775"/>
                    <a:pt x="3623" y="1442"/>
                    <a:pt x="3623" y="1035"/>
                  </a:cubicBezTo>
                  <a:cubicBezTo>
                    <a:pt x="3623" y="666"/>
                    <a:pt x="3291" y="370"/>
                    <a:pt x="2847" y="185"/>
                  </a:cubicBezTo>
                  <a:cubicBezTo>
                    <a:pt x="2773" y="185"/>
                    <a:pt x="2736" y="148"/>
                    <a:pt x="2662" y="148"/>
                  </a:cubicBezTo>
                  <a:cubicBezTo>
                    <a:pt x="2588" y="148"/>
                    <a:pt x="2588" y="148"/>
                    <a:pt x="2551" y="111"/>
                  </a:cubicBezTo>
                  <a:cubicBezTo>
                    <a:pt x="2329" y="37"/>
                    <a:pt x="2034" y="0"/>
                    <a:pt x="1775" y="0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2" name="Google Shape;21150;p73"/>
            <p:cNvSpPr/>
            <p:nvPr/>
          </p:nvSpPr>
          <p:spPr>
            <a:xfrm>
              <a:off x="6763673" y="3752204"/>
              <a:ext cx="509198" cy="283620"/>
            </a:xfrm>
            <a:custGeom>
              <a:avLst/>
              <a:gdLst/>
              <a:ahLst/>
              <a:cxnLst/>
              <a:rect l="l" t="t" r="r" b="b"/>
              <a:pathLst>
                <a:path w="12275" h="6914" extrusionOk="0">
                  <a:moveTo>
                    <a:pt x="6101" y="0"/>
                  </a:moveTo>
                  <a:cubicBezTo>
                    <a:pt x="5139" y="0"/>
                    <a:pt x="4252" y="148"/>
                    <a:pt x="3439" y="370"/>
                  </a:cubicBezTo>
                  <a:cubicBezTo>
                    <a:pt x="3328" y="407"/>
                    <a:pt x="3254" y="407"/>
                    <a:pt x="3143" y="444"/>
                  </a:cubicBezTo>
                  <a:cubicBezTo>
                    <a:pt x="2958" y="518"/>
                    <a:pt x="2773" y="555"/>
                    <a:pt x="2588" y="629"/>
                  </a:cubicBezTo>
                  <a:cubicBezTo>
                    <a:pt x="1036" y="1257"/>
                    <a:pt x="0" y="2293"/>
                    <a:pt x="0" y="3476"/>
                  </a:cubicBezTo>
                  <a:cubicBezTo>
                    <a:pt x="0" y="4807"/>
                    <a:pt x="1405" y="5990"/>
                    <a:pt x="3439" y="6544"/>
                  </a:cubicBezTo>
                  <a:cubicBezTo>
                    <a:pt x="4215" y="6803"/>
                    <a:pt x="5139" y="6914"/>
                    <a:pt x="6101" y="6914"/>
                  </a:cubicBezTo>
                  <a:cubicBezTo>
                    <a:pt x="7099" y="6914"/>
                    <a:pt x="8023" y="6803"/>
                    <a:pt x="8836" y="6544"/>
                  </a:cubicBezTo>
                  <a:cubicBezTo>
                    <a:pt x="10870" y="5990"/>
                    <a:pt x="12275" y="4843"/>
                    <a:pt x="12275" y="3476"/>
                  </a:cubicBezTo>
                  <a:cubicBezTo>
                    <a:pt x="12275" y="2108"/>
                    <a:pt x="10870" y="925"/>
                    <a:pt x="8836" y="370"/>
                  </a:cubicBezTo>
                  <a:cubicBezTo>
                    <a:pt x="8023" y="148"/>
                    <a:pt x="7099" y="0"/>
                    <a:pt x="6101" y="0"/>
                  </a:cubicBezTo>
                  <a:close/>
                </a:path>
              </a:pathLst>
            </a:custGeom>
            <a:solidFill>
              <a:srgbClr val="CB3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3" name="Google Shape;21151;p73"/>
            <p:cNvSpPr/>
            <p:nvPr/>
          </p:nvSpPr>
          <p:spPr>
            <a:xfrm>
              <a:off x="6775952" y="3694569"/>
              <a:ext cx="487710" cy="327636"/>
            </a:xfrm>
            <a:custGeom>
              <a:avLst/>
              <a:gdLst/>
              <a:ahLst/>
              <a:cxnLst/>
              <a:rect l="l" t="t" r="r" b="b"/>
              <a:pathLst>
                <a:path w="11757" h="7987" extrusionOk="0">
                  <a:moveTo>
                    <a:pt x="0" y="0"/>
                  </a:moveTo>
                  <a:lnTo>
                    <a:pt x="0" y="4622"/>
                  </a:lnTo>
                  <a:cubicBezTo>
                    <a:pt x="0" y="4807"/>
                    <a:pt x="0" y="4991"/>
                    <a:pt x="37" y="5139"/>
                  </a:cubicBezTo>
                  <a:lnTo>
                    <a:pt x="37" y="5176"/>
                  </a:lnTo>
                  <a:cubicBezTo>
                    <a:pt x="37" y="5250"/>
                    <a:pt x="74" y="5287"/>
                    <a:pt x="74" y="5324"/>
                  </a:cubicBezTo>
                  <a:lnTo>
                    <a:pt x="74" y="5361"/>
                  </a:lnTo>
                  <a:cubicBezTo>
                    <a:pt x="74" y="5472"/>
                    <a:pt x="148" y="5509"/>
                    <a:pt x="185" y="5620"/>
                  </a:cubicBezTo>
                  <a:cubicBezTo>
                    <a:pt x="222" y="5694"/>
                    <a:pt x="259" y="5731"/>
                    <a:pt x="333" y="5842"/>
                  </a:cubicBezTo>
                  <a:cubicBezTo>
                    <a:pt x="407" y="5916"/>
                    <a:pt x="444" y="6027"/>
                    <a:pt x="555" y="6101"/>
                  </a:cubicBezTo>
                  <a:lnTo>
                    <a:pt x="814" y="6396"/>
                  </a:lnTo>
                  <a:lnTo>
                    <a:pt x="961" y="6544"/>
                  </a:lnTo>
                  <a:lnTo>
                    <a:pt x="1516" y="6951"/>
                  </a:lnTo>
                  <a:cubicBezTo>
                    <a:pt x="1553" y="6951"/>
                    <a:pt x="1664" y="6988"/>
                    <a:pt x="1701" y="7025"/>
                  </a:cubicBezTo>
                  <a:cubicBezTo>
                    <a:pt x="1849" y="7136"/>
                    <a:pt x="2034" y="7173"/>
                    <a:pt x="2181" y="7284"/>
                  </a:cubicBezTo>
                  <a:cubicBezTo>
                    <a:pt x="2218" y="7321"/>
                    <a:pt x="2255" y="7321"/>
                    <a:pt x="2366" y="7358"/>
                  </a:cubicBezTo>
                  <a:cubicBezTo>
                    <a:pt x="2551" y="7469"/>
                    <a:pt x="2736" y="7542"/>
                    <a:pt x="2958" y="7579"/>
                  </a:cubicBezTo>
                  <a:cubicBezTo>
                    <a:pt x="3032" y="7653"/>
                    <a:pt x="3180" y="7653"/>
                    <a:pt x="3291" y="7690"/>
                  </a:cubicBezTo>
                  <a:cubicBezTo>
                    <a:pt x="3475" y="7727"/>
                    <a:pt x="3697" y="7764"/>
                    <a:pt x="3919" y="7838"/>
                  </a:cubicBezTo>
                  <a:cubicBezTo>
                    <a:pt x="4030" y="7838"/>
                    <a:pt x="4104" y="7875"/>
                    <a:pt x="4215" y="7875"/>
                  </a:cubicBezTo>
                  <a:cubicBezTo>
                    <a:pt x="4252" y="7912"/>
                    <a:pt x="4326" y="7912"/>
                    <a:pt x="4400" y="7912"/>
                  </a:cubicBezTo>
                  <a:cubicBezTo>
                    <a:pt x="4474" y="7949"/>
                    <a:pt x="4511" y="7949"/>
                    <a:pt x="4622" y="7949"/>
                  </a:cubicBezTo>
                  <a:cubicBezTo>
                    <a:pt x="4806" y="7949"/>
                    <a:pt x="4991" y="7986"/>
                    <a:pt x="5176" y="7986"/>
                  </a:cubicBezTo>
                  <a:lnTo>
                    <a:pt x="6544" y="7986"/>
                  </a:lnTo>
                  <a:cubicBezTo>
                    <a:pt x="6729" y="7986"/>
                    <a:pt x="6914" y="7986"/>
                    <a:pt x="7099" y="7949"/>
                  </a:cubicBezTo>
                  <a:cubicBezTo>
                    <a:pt x="7209" y="7912"/>
                    <a:pt x="7246" y="7912"/>
                    <a:pt x="7357" y="7912"/>
                  </a:cubicBezTo>
                  <a:cubicBezTo>
                    <a:pt x="7394" y="7912"/>
                    <a:pt x="7468" y="7875"/>
                    <a:pt x="7542" y="7875"/>
                  </a:cubicBezTo>
                  <a:cubicBezTo>
                    <a:pt x="7616" y="7875"/>
                    <a:pt x="7727" y="7838"/>
                    <a:pt x="7801" y="7838"/>
                  </a:cubicBezTo>
                  <a:cubicBezTo>
                    <a:pt x="8023" y="7764"/>
                    <a:pt x="8208" y="7727"/>
                    <a:pt x="8466" y="7690"/>
                  </a:cubicBezTo>
                  <a:cubicBezTo>
                    <a:pt x="10426" y="7173"/>
                    <a:pt x="11757" y="6027"/>
                    <a:pt x="11757" y="4696"/>
                  </a:cubicBezTo>
                  <a:lnTo>
                    <a:pt x="11757" y="74"/>
                  </a:lnTo>
                  <a:lnTo>
                    <a:pt x="117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4" name="Google Shape;21152;p73"/>
            <p:cNvSpPr/>
            <p:nvPr/>
          </p:nvSpPr>
          <p:spPr>
            <a:xfrm>
              <a:off x="6912430" y="3697605"/>
              <a:ext cx="214755" cy="327636"/>
            </a:xfrm>
            <a:custGeom>
              <a:avLst/>
              <a:gdLst/>
              <a:ahLst/>
              <a:cxnLst/>
              <a:rect l="l" t="t" r="r" b="b"/>
              <a:pathLst>
                <a:path w="5177" h="7987" extrusionOk="0">
                  <a:moveTo>
                    <a:pt x="1" y="0"/>
                  </a:moveTo>
                  <a:lnTo>
                    <a:pt x="1" y="7653"/>
                  </a:lnTo>
                  <a:cubicBezTo>
                    <a:pt x="185" y="7690"/>
                    <a:pt x="407" y="7764"/>
                    <a:pt x="629" y="7801"/>
                  </a:cubicBezTo>
                  <a:cubicBezTo>
                    <a:pt x="740" y="7801"/>
                    <a:pt x="814" y="7838"/>
                    <a:pt x="925" y="7838"/>
                  </a:cubicBezTo>
                  <a:cubicBezTo>
                    <a:pt x="962" y="7875"/>
                    <a:pt x="1036" y="7875"/>
                    <a:pt x="1110" y="7875"/>
                  </a:cubicBezTo>
                  <a:cubicBezTo>
                    <a:pt x="1184" y="7912"/>
                    <a:pt x="1221" y="7912"/>
                    <a:pt x="1332" y="7912"/>
                  </a:cubicBezTo>
                  <a:cubicBezTo>
                    <a:pt x="1516" y="7912"/>
                    <a:pt x="1701" y="7986"/>
                    <a:pt x="1886" y="7986"/>
                  </a:cubicBezTo>
                  <a:lnTo>
                    <a:pt x="3254" y="7986"/>
                  </a:lnTo>
                  <a:cubicBezTo>
                    <a:pt x="3439" y="7986"/>
                    <a:pt x="3624" y="7986"/>
                    <a:pt x="3809" y="7912"/>
                  </a:cubicBezTo>
                  <a:cubicBezTo>
                    <a:pt x="3919" y="7875"/>
                    <a:pt x="3956" y="7875"/>
                    <a:pt x="4067" y="7875"/>
                  </a:cubicBezTo>
                  <a:cubicBezTo>
                    <a:pt x="4104" y="7875"/>
                    <a:pt x="4178" y="7838"/>
                    <a:pt x="4252" y="7838"/>
                  </a:cubicBezTo>
                  <a:cubicBezTo>
                    <a:pt x="4326" y="7838"/>
                    <a:pt x="4437" y="7801"/>
                    <a:pt x="4511" y="7801"/>
                  </a:cubicBezTo>
                  <a:cubicBezTo>
                    <a:pt x="4733" y="7727"/>
                    <a:pt x="4918" y="7690"/>
                    <a:pt x="5176" y="7653"/>
                  </a:cubicBezTo>
                  <a:lnTo>
                    <a:pt x="51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5" name="Google Shape;21153;p73"/>
            <p:cNvSpPr/>
            <p:nvPr/>
          </p:nvSpPr>
          <p:spPr>
            <a:xfrm>
              <a:off x="6771347" y="3697605"/>
              <a:ext cx="136519" cy="313976"/>
            </a:xfrm>
            <a:custGeom>
              <a:avLst/>
              <a:gdLst/>
              <a:ahLst/>
              <a:cxnLst/>
              <a:rect l="l" t="t" r="r" b="b"/>
              <a:pathLst>
                <a:path w="3291" h="7654" extrusionOk="0">
                  <a:moveTo>
                    <a:pt x="0" y="0"/>
                  </a:moveTo>
                  <a:lnTo>
                    <a:pt x="0" y="4622"/>
                  </a:lnTo>
                  <a:cubicBezTo>
                    <a:pt x="0" y="4807"/>
                    <a:pt x="0" y="4991"/>
                    <a:pt x="74" y="5102"/>
                  </a:cubicBezTo>
                  <a:lnTo>
                    <a:pt x="74" y="5176"/>
                  </a:lnTo>
                  <a:cubicBezTo>
                    <a:pt x="74" y="5213"/>
                    <a:pt x="111" y="5250"/>
                    <a:pt x="111" y="5287"/>
                  </a:cubicBezTo>
                  <a:lnTo>
                    <a:pt x="111" y="5361"/>
                  </a:lnTo>
                  <a:cubicBezTo>
                    <a:pt x="111" y="5435"/>
                    <a:pt x="148" y="5472"/>
                    <a:pt x="185" y="5583"/>
                  </a:cubicBezTo>
                  <a:cubicBezTo>
                    <a:pt x="259" y="5657"/>
                    <a:pt x="296" y="5731"/>
                    <a:pt x="333" y="5805"/>
                  </a:cubicBezTo>
                  <a:cubicBezTo>
                    <a:pt x="444" y="5916"/>
                    <a:pt x="481" y="5990"/>
                    <a:pt x="555" y="6101"/>
                  </a:cubicBezTo>
                  <a:lnTo>
                    <a:pt x="851" y="6359"/>
                  </a:lnTo>
                  <a:lnTo>
                    <a:pt x="998" y="6507"/>
                  </a:lnTo>
                  <a:lnTo>
                    <a:pt x="1553" y="6914"/>
                  </a:lnTo>
                  <a:cubicBezTo>
                    <a:pt x="1590" y="6914"/>
                    <a:pt x="1664" y="6951"/>
                    <a:pt x="1738" y="7025"/>
                  </a:cubicBezTo>
                  <a:cubicBezTo>
                    <a:pt x="1849" y="7099"/>
                    <a:pt x="2034" y="7136"/>
                    <a:pt x="2182" y="7247"/>
                  </a:cubicBezTo>
                  <a:cubicBezTo>
                    <a:pt x="2219" y="7284"/>
                    <a:pt x="2292" y="7284"/>
                    <a:pt x="2366" y="7321"/>
                  </a:cubicBezTo>
                  <a:cubicBezTo>
                    <a:pt x="2551" y="7431"/>
                    <a:pt x="2736" y="7505"/>
                    <a:pt x="2958" y="7579"/>
                  </a:cubicBezTo>
                  <a:cubicBezTo>
                    <a:pt x="3069" y="7616"/>
                    <a:pt x="3217" y="7616"/>
                    <a:pt x="3291" y="7653"/>
                  </a:cubicBezTo>
                  <a:lnTo>
                    <a:pt x="32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6" name="Google Shape;21154;p73"/>
            <p:cNvSpPr/>
            <p:nvPr/>
          </p:nvSpPr>
          <p:spPr>
            <a:xfrm>
              <a:off x="6769812" y="3558092"/>
              <a:ext cx="493850" cy="277549"/>
            </a:xfrm>
            <a:custGeom>
              <a:avLst/>
              <a:gdLst/>
              <a:ahLst/>
              <a:cxnLst/>
              <a:rect l="l" t="t" r="r" b="b"/>
              <a:pathLst>
                <a:path w="11905" h="6766" extrusionOk="0">
                  <a:moveTo>
                    <a:pt x="6027" y="0"/>
                  </a:moveTo>
                  <a:cubicBezTo>
                    <a:pt x="5028" y="0"/>
                    <a:pt x="4178" y="111"/>
                    <a:pt x="3365" y="333"/>
                  </a:cubicBezTo>
                  <a:cubicBezTo>
                    <a:pt x="3291" y="370"/>
                    <a:pt x="3180" y="370"/>
                    <a:pt x="3106" y="444"/>
                  </a:cubicBezTo>
                  <a:cubicBezTo>
                    <a:pt x="2921" y="481"/>
                    <a:pt x="2736" y="518"/>
                    <a:pt x="2551" y="629"/>
                  </a:cubicBezTo>
                  <a:cubicBezTo>
                    <a:pt x="1035" y="1257"/>
                    <a:pt x="0" y="2218"/>
                    <a:pt x="0" y="3401"/>
                  </a:cubicBezTo>
                  <a:cubicBezTo>
                    <a:pt x="0" y="4732"/>
                    <a:pt x="1331" y="5878"/>
                    <a:pt x="3328" y="6433"/>
                  </a:cubicBezTo>
                  <a:cubicBezTo>
                    <a:pt x="4104" y="6618"/>
                    <a:pt x="5028" y="6766"/>
                    <a:pt x="5953" y="6766"/>
                  </a:cubicBezTo>
                  <a:cubicBezTo>
                    <a:pt x="6914" y="6766"/>
                    <a:pt x="7801" y="6655"/>
                    <a:pt x="8614" y="6433"/>
                  </a:cubicBezTo>
                  <a:cubicBezTo>
                    <a:pt x="10574" y="5878"/>
                    <a:pt x="11905" y="4732"/>
                    <a:pt x="11905" y="3401"/>
                  </a:cubicBezTo>
                  <a:cubicBezTo>
                    <a:pt x="11905" y="2033"/>
                    <a:pt x="10574" y="887"/>
                    <a:pt x="8651" y="333"/>
                  </a:cubicBezTo>
                  <a:cubicBezTo>
                    <a:pt x="7875" y="148"/>
                    <a:pt x="6951" y="0"/>
                    <a:pt x="6027" y="0"/>
                  </a:cubicBezTo>
                  <a:close/>
                </a:path>
              </a:pathLst>
            </a:custGeom>
            <a:solidFill>
              <a:srgbClr val="ED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7" name="Google Shape;21155;p73"/>
            <p:cNvSpPr/>
            <p:nvPr/>
          </p:nvSpPr>
          <p:spPr>
            <a:xfrm>
              <a:off x="6769812" y="3679391"/>
              <a:ext cx="503059" cy="163838"/>
            </a:xfrm>
            <a:custGeom>
              <a:avLst/>
              <a:gdLst/>
              <a:ahLst/>
              <a:cxnLst/>
              <a:rect l="l" t="t" r="r" b="b"/>
              <a:pathLst>
                <a:path w="12127" h="3994" extrusionOk="0">
                  <a:moveTo>
                    <a:pt x="0" y="1"/>
                  </a:moveTo>
                  <a:lnTo>
                    <a:pt x="0" y="481"/>
                  </a:lnTo>
                  <a:cubicBezTo>
                    <a:pt x="0" y="666"/>
                    <a:pt x="0" y="814"/>
                    <a:pt x="37" y="999"/>
                  </a:cubicBezTo>
                  <a:lnTo>
                    <a:pt x="37" y="1073"/>
                  </a:lnTo>
                  <a:cubicBezTo>
                    <a:pt x="37" y="1110"/>
                    <a:pt x="111" y="1184"/>
                    <a:pt x="111" y="1221"/>
                  </a:cubicBezTo>
                  <a:lnTo>
                    <a:pt x="111" y="1258"/>
                  </a:lnTo>
                  <a:cubicBezTo>
                    <a:pt x="111" y="1295"/>
                    <a:pt x="148" y="1406"/>
                    <a:pt x="185" y="1480"/>
                  </a:cubicBezTo>
                  <a:cubicBezTo>
                    <a:pt x="222" y="1590"/>
                    <a:pt x="296" y="1627"/>
                    <a:pt x="333" y="1738"/>
                  </a:cubicBezTo>
                  <a:cubicBezTo>
                    <a:pt x="407" y="1812"/>
                    <a:pt x="481" y="1923"/>
                    <a:pt x="555" y="1997"/>
                  </a:cubicBezTo>
                  <a:lnTo>
                    <a:pt x="851" y="2293"/>
                  </a:lnTo>
                  <a:lnTo>
                    <a:pt x="962" y="2404"/>
                  </a:lnTo>
                  <a:cubicBezTo>
                    <a:pt x="1109" y="2552"/>
                    <a:pt x="1331" y="2700"/>
                    <a:pt x="1516" y="2847"/>
                  </a:cubicBezTo>
                  <a:cubicBezTo>
                    <a:pt x="1590" y="2884"/>
                    <a:pt x="1627" y="2921"/>
                    <a:pt x="1701" y="2958"/>
                  </a:cubicBezTo>
                  <a:cubicBezTo>
                    <a:pt x="1849" y="3069"/>
                    <a:pt x="1997" y="3106"/>
                    <a:pt x="2182" y="3217"/>
                  </a:cubicBezTo>
                  <a:cubicBezTo>
                    <a:pt x="2219" y="3254"/>
                    <a:pt x="2256" y="3254"/>
                    <a:pt x="2366" y="3291"/>
                  </a:cubicBezTo>
                  <a:cubicBezTo>
                    <a:pt x="2551" y="3402"/>
                    <a:pt x="2736" y="3439"/>
                    <a:pt x="2958" y="3513"/>
                  </a:cubicBezTo>
                  <a:cubicBezTo>
                    <a:pt x="3069" y="3587"/>
                    <a:pt x="3143" y="3587"/>
                    <a:pt x="3291" y="3624"/>
                  </a:cubicBezTo>
                  <a:cubicBezTo>
                    <a:pt x="3513" y="3698"/>
                    <a:pt x="3734" y="3772"/>
                    <a:pt x="3993" y="3809"/>
                  </a:cubicBezTo>
                  <a:cubicBezTo>
                    <a:pt x="4067" y="3809"/>
                    <a:pt x="4178" y="3846"/>
                    <a:pt x="4252" y="3846"/>
                  </a:cubicBezTo>
                  <a:cubicBezTo>
                    <a:pt x="4289" y="3883"/>
                    <a:pt x="4400" y="3883"/>
                    <a:pt x="4437" y="3883"/>
                  </a:cubicBezTo>
                  <a:cubicBezTo>
                    <a:pt x="4511" y="3957"/>
                    <a:pt x="4585" y="3957"/>
                    <a:pt x="4659" y="3957"/>
                  </a:cubicBezTo>
                  <a:cubicBezTo>
                    <a:pt x="4917" y="3957"/>
                    <a:pt x="5102" y="3994"/>
                    <a:pt x="5287" y="3994"/>
                  </a:cubicBezTo>
                  <a:lnTo>
                    <a:pt x="6692" y="3994"/>
                  </a:lnTo>
                  <a:cubicBezTo>
                    <a:pt x="6951" y="3994"/>
                    <a:pt x="7136" y="3994"/>
                    <a:pt x="7321" y="3957"/>
                  </a:cubicBezTo>
                  <a:cubicBezTo>
                    <a:pt x="7394" y="3883"/>
                    <a:pt x="7431" y="3883"/>
                    <a:pt x="7542" y="3883"/>
                  </a:cubicBezTo>
                  <a:cubicBezTo>
                    <a:pt x="7579" y="3883"/>
                    <a:pt x="7616" y="3846"/>
                    <a:pt x="7727" y="3846"/>
                  </a:cubicBezTo>
                  <a:cubicBezTo>
                    <a:pt x="7801" y="3846"/>
                    <a:pt x="7912" y="3809"/>
                    <a:pt x="7986" y="3809"/>
                  </a:cubicBezTo>
                  <a:cubicBezTo>
                    <a:pt x="8245" y="3772"/>
                    <a:pt x="8467" y="3661"/>
                    <a:pt x="8688" y="3624"/>
                  </a:cubicBezTo>
                  <a:cubicBezTo>
                    <a:pt x="10722" y="3069"/>
                    <a:pt x="12127" y="1923"/>
                    <a:pt x="12127" y="518"/>
                  </a:cubicBezTo>
                  <a:lnTo>
                    <a:pt x="12127" y="75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BF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8" name="Google Shape;21156;p73"/>
            <p:cNvSpPr/>
            <p:nvPr/>
          </p:nvSpPr>
          <p:spPr>
            <a:xfrm>
              <a:off x="6906290" y="3682427"/>
              <a:ext cx="223964" cy="162321"/>
            </a:xfrm>
            <a:custGeom>
              <a:avLst/>
              <a:gdLst/>
              <a:ahLst/>
              <a:cxnLst/>
              <a:rect l="l" t="t" r="r" b="b"/>
              <a:pathLst>
                <a:path w="5399" h="3957" extrusionOk="0">
                  <a:moveTo>
                    <a:pt x="1" y="1"/>
                  </a:moveTo>
                  <a:lnTo>
                    <a:pt x="1" y="3587"/>
                  </a:lnTo>
                  <a:cubicBezTo>
                    <a:pt x="223" y="3698"/>
                    <a:pt x="444" y="3735"/>
                    <a:pt x="666" y="3772"/>
                  </a:cubicBezTo>
                  <a:cubicBezTo>
                    <a:pt x="777" y="3772"/>
                    <a:pt x="851" y="3809"/>
                    <a:pt x="962" y="3809"/>
                  </a:cubicBezTo>
                  <a:cubicBezTo>
                    <a:pt x="999" y="3883"/>
                    <a:pt x="1110" y="3883"/>
                    <a:pt x="1147" y="3883"/>
                  </a:cubicBezTo>
                  <a:cubicBezTo>
                    <a:pt x="1221" y="3920"/>
                    <a:pt x="1295" y="3920"/>
                    <a:pt x="1369" y="3920"/>
                  </a:cubicBezTo>
                  <a:cubicBezTo>
                    <a:pt x="1590" y="3920"/>
                    <a:pt x="1775" y="3957"/>
                    <a:pt x="1960" y="3957"/>
                  </a:cubicBezTo>
                  <a:lnTo>
                    <a:pt x="3402" y="3957"/>
                  </a:lnTo>
                  <a:cubicBezTo>
                    <a:pt x="3624" y="3957"/>
                    <a:pt x="3846" y="3957"/>
                    <a:pt x="3994" y="3920"/>
                  </a:cubicBezTo>
                  <a:cubicBezTo>
                    <a:pt x="4104" y="3883"/>
                    <a:pt x="4141" y="3883"/>
                    <a:pt x="4252" y="3883"/>
                  </a:cubicBezTo>
                  <a:cubicBezTo>
                    <a:pt x="4289" y="3883"/>
                    <a:pt x="4326" y="3809"/>
                    <a:pt x="4437" y="3809"/>
                  </a:cubicBezTo>
                  <a:cubicBezTo>
                    <a:pt x="4511" y="3809"/>
                    <a:pt x="4622" y="3772"/>
                    <a:pt x="4696" y="3772"/>
                  </a:cubicBezTo>
                  <a:cubicBezTo>
                    <a:pt x="4918" y="3735"/>
                    <a:pt x="5177" y="3624"/>
                    <a:pt x="5398" y="3587"/>
                  </a:cubicBezTo>
                  <a:lnTo>
                    <a:pt x="5398" y="1"/>
                  </a:lnTo>
                  <a:close/>
                </a:path>
              </a:pathLst>
            </a:custGeom>
            <a:solidFill>
              <a:srgbClr val="A2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9" name="Google Shape;21157;p73"/>
            <p:cNvSpPr/>
            <p:nvPr/>
          </p:nvSpPr>
          <p:spPr>
            <a:xfrm>
              <a:off x="6769812" y="3682427"/>
              <a:ext cx="136519" cy="147143"/>
            </a:xfrm>
            <a:custGeom>
              <a:avLst/>
              <a:gdLst/>
              <a:ahLst/>
              <a:cxnLst/>
              <a:rect l="l" t="t" r="r" b="b"/>
              <a:pathLst>
                <a:path w="3291" h="3587" extrusionOk="0">
                  <a:moveTo>
                    <a:pt x="0" y="1"/>
                  </a:moveTo>
                  <a:lnTo>
                    <a:pt x="0" y="444"/>
                  </a:lnTo>
                  <a:cubicBezTo>
                    <a:pt x="0" y="629"/>
                    <a:pt x="0" y="777"/>
                    <a:pt x="37" y="962"/>
                  </a:cubicBezTo>
                  <a:lnTo>
                    <a:pt x="37" y="1036"/>
                  </a:lnTo>
                  <a:cubicBezTo>
                    <a:pt x="37" y="1110"/>
                    <a:pt x="111" y="1147"/>
                    <a:pt x="111" y="1184"/>
                  </a:cubicBezTo>
                  <a:lnTo>
                    <a:pt x="111" y="1221"/>
                  </a:lnTo>
                  <a:cubicBezTo>
                    <a:pt x="111" y="1295"/>
                    <a:pt x="148" y="1369"/>
                    <a:pt x="185" y="1479"/>
                  </a:cubicBezTo>
                  <a:cubicBezTo>
                    <a:pt x="222" y="1553"/>
                    <a:pt x="296" y="1590"/>
                    <a:pt x="333" y="1701"/>
                  </a:cubicBezTo>
                  <a:cubicBezTo>
                    <a:pt x="407" y="1775"/>
                    <a:pt x="481" y="1886"/>
                    <a:pt x="555" y="1960"/>
                  </a:cubicBezTo>
                  <a:lnTo>
                    <a:pt x="851" y="2256"/>
                  </a:lnTo>
                  <a:lnTo>
                    <a:pt x="962" y="2404"/>
                  </a:lnTo>
                  <a:cubicBezTo>
                    <a:pt x="1109" y="2515"/>
                    <a:pt x="1331" y="2663"/>
                    <a:pt x="1516" y="2810"/>
                  </a:cubicBezTo>
                  <a:cubicBezTo>
                    <a:pt x="1590" y="2847"/>
                    <a:pt x="1627" y="2884"/>
                    <a:pt x="1701" y="2958"/>
                  </a:cubicBezTo>
                  <a:cubicBezTo>
                    <a:pt x="1849" y="3032"/>
                    <a:pt x="1997" y="3069"/>
                    <a:pt x="2182" y="3180"/>
                  </a:cubicBezTo>
                  <a:cubicBezTo>
                    <a:pt x="2219" y="3217"/>
                    <a:pt x="2256" y="3217"/>
                    <a:pt x="2366" y="3254"/>
                  </a:cubicBezTo>
                  <a:cubicBezTo>
                    <a:pt x="2551" y="3365"/>
                    <a:pt x="2736" y="3402"/>
                    <a:pt x="2958" y="3513"/>
                  </a:cubicBezTo>
                  <a:cubicBezTo>
                    <a:pt x="3069" y="3550"/>
                    <a:pt x="3143" y="3550"/>
                    <a:pt x="3291" y="3587"/>
                  </a:cubicBezTo>
                  <a:lnTo>
                    <a:pt x="3291" y="1"/>
                  </a:lnTo>
                  <a:close/>
                </a:path>
              </a:pathLst>
            </a:custGeom>
            <a:solidFill>
              <a:srgbClr val="91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70" name="Google Shape;21158;p73"/>
            <p:cNvSpPr/>
            <p:nvPr/>
          </p:nvSpPr>
          <p:spPr>
            <a:xfrm>
              <a:off x="6763673" y="3539879"/>
              <a:ext cx="509198" cy="283620"/>
            </a:xfrm>
            <a:custGeom>
              <a:avLst/>
              <a:gdLst/>
              <a:ahLst/>
              <a:cxnLst/>
              <a:rect l="l" t="t" r="r" b="b"/>
              <a:pathLst>
                <a:path w="12275" h="6914" extrusionOk="0">
                  <a:moveTo>
                    <a:pt x="6101" y="0"/>
                  </a:moveTo>
                  <a:cubicBezTo>
                    <a:pt x="5139" y="0"/>
                    <a:pt x="4252" y="148"/>
                    <a:pt x="3439" y="370"/>
                  </a:cubicBezTo>
                  <a:cubicBezTo>
                    <a:pt x="3328" y="407"/>
                    <a:pt x="3254" y="407"/>
                    <a:pt x="3143" y="444"/>
                  </a:cubicBezTo>
                  <a:cubicBezTo>
                    <a:pt x="2958" y="518"/>
                    <a:pt x="2773" y="555"/>
                    <a:pt x="2588" y="629"/>
                  </a:cubicBezTo>
                  <a:cubicBezTo>
                    <a:pt x="1036" y="1257"/>
                    <a:pt x="0" y="2293"/>
                    <a:pt x="0" y="3476"/>
                  </a:cubicBezTo>
                  <a:cubicBezTo>
                    <a:pt x="0" y="4807"/>
                    <a:pt x="1405" y="5990"/>
                    <a:pt x="3439" y="6544"/>
                  </a:cubicBezTo>
                  <a:cubicBezTo>
                    <a:pt x="4215" y="6803"/>
                    <a:pt x="5139" y="6914"/>
                    <a:pt x="6101" y="6914"/>
                  </a:cubicBezTo>
                  <a:cubicBezTo>
                    <a:pt x="7099" y="6914"/>
                    <a:pt x="8023" y="6803"/>
                    <a:pt x="8836" y="6544"/>
                  </a:cubicBezTo>
                  <a:cubicBezTo>
                    <a:pt x="10870" y="5990"/>
                    <a:pt x="12275" y="4844"/>
                    <a:pt x="12275" y="3476"/>
                  </a:cubicBezTo>
                  <a:cubicBezTo>
                    <a:pt x="12275" y="2071"/>
                    <a:pt x="10870" y="925"/>
                    <a:pt x="8836" y="370"/>
                  </a:cubicBezTo>
                  <a:cubicBezTo>
                    <a:pt x="8023" y="148"/>
                    <a:pt x="7099" y="0"/>
                    <a:pt x="6101" y="0"/>
                  </a:cubicBezTo>
                  <a:close/>
                </a:path>
              </a:pathLst>
            </a:custGeom>
            <a:solidFill>
              <a:srgbClr val="E57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71" name="Google Shape;21159;p73"/>
            <p:cNvSpPr/>
            <p:nvPr/>
          </p:nvSpPr>
          <p:spPr>
            <a:xfrm>
              <a:off x="6774417" y="3553539"/>
              <a:ext cx="486176" cy="257859"/>
            </a:xfrm>
            <a:custGeom>
              <a:avLst/>
              <a:gdLst/>
              <a:ahLst/>
              <a:cxnLst/>
              <a:rect l="l" t="t" r="r" b="b"/>
              <a:pathLst>
                <a:path w="11720" h="6286" extrusionOk="0">
                  <a:moveTo>
                    <a:pt x="5842" y="0"/>
                  </a:moveTo>
                  <a:cubicBezTo>
                    <a:pt x="4917" y="0"/>
                    <a:pt x="4067" y="74"/>
                    <a:pt x="3217" y="296"/>
                  </a:cubicBezTo>
                  <a:cubicBezTo>
                    <a:pt x="3106" y="370"/>
                    <a:pt x="3032" y="370"/>
                    <a:pt x="2958" y="407"/>
                  </a:cubicBezTo>
                  <a:cubicBezTo>
                    <a:pt x="2773" y="444"/>
                    <a:pt x="2551" y="481"/>
                    <a:pt x="2403" y="592"/>
                  </a:cubicBezTo>
                  <a:cubicBezTo>
                    <a:pt x="851" y="1183"/>
                    <a:pt x="0" y="2107"/>
                    <a:pt x="0" y="3143"/>
                  </a:cubicBezTo>
                  <a:cubicBezTo>
                    <a:pt x="0" y="4289"/>
                    <a:pt x="1294" y="5398"/>
                    <a:pt x="3217" y="5952"/>
                  </a:cubicBezTo>
                  <a:cubicBezTo>
                    <a:pt x="4067" y="6174"/>
                    <a:pt x="4917" y="6285"/>
                    <a:pt x="5842" y="6285"/>
                  </a:cubicBezTo>
                  <a:cubicBezTo>
                    <a:pt x="6766" y="6285"/>
                    <a:pt x="7653" y="6174"/>
                    <a:pt x="8503" y="5952"/>
                  </a:cubicBezTo>
                  <a:cubicBezTo>
                    <a:pt x="10463" y="5398"/>
                    <a:pt x="11720" y="4289"/>
                    <a:pt x="11720" y="3143"/>
                  </a:cubicBezTo>
                  <a:cubicBezTo>
                    <a:pt x="11720" y="1960"/>
                    <a:pt x="10426" y="850"/>
                    <a:pt x="8503" y="296"/>
                  </a:cubicBezTo>
                  <a:cubicBezTo>
                    <a:pt x="7653" y="74"/>
                    <a:pt x="6766" y="0"/>
                    <a:pt x="58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72" name="Google Shape;21160;p73"/>
            <p:cNvSpPr/>
            <p:nvPr/>
          </p:nvSpPr>
          <p:spPr>
            <a:xfrm>
              <a:off x="6771347" y="3553539"/>
              <a:ext cx="487710" cy="168351"/>
            </a:xfrm>
            <a:custGeom>
              <a:avLst/>
              <a:gdLst/>
              <a:ahLst/>
              <a:cxnLst/>
              <a:rect l="l" t="t" r="r" b="b"/>
              <a:pathLst>
                <a:path w="11757" h="4104" extrusionOk="0">
                  <a:moveTo>
                    <a:pt x="5879" y="0"/>
                  </a:moveTo>
                  <a:cubicBezTo>
                    <a:pt x="4954" y="0"/>
                    <a:pt x="4067" y="74"/>
                    <a:pt x="3254" y="296"/>
                  </a:cubicBezTo>
                  <a:cubicBezTo>
                    <a:pt x="3143" y="296"/>
                    <a:pt x="3069" y="370"/>
                    <a:pt x="2958" y="407"/>
                  </a:cubicBezTo>
                  <a:cubicBezTo>
                    <a:pt x="2773" y="444"/>
                    <a:pt x="2662" y="481"/>
                    <a:pt x="2403" y="592"/>
                  </a:cubicBezTo>
                  <a:cubicBezTo>
                    <a:pt x="888" y="1183"/>
                    <a:pt x="0" y="2144"/>
                    <a:pt x="0" y="3143"/>
                  </a:cubicBezTo>
                  <a:cubicBezTo>
                    <a:pt x="0" y="3438"/>
                    <a:pt x="111" y="3771"/>
                    <a:pt x="333" y="4104"/>
                  </a:cubicBezTo>
                  <a:cubicBezTo>
                    <a:pt x="333" y="3882"/>
                    <a:pt x="259" y="3697"/>
                    <a:pt x="259" y="3438"/>
                  </a:cubicBezTo>
                  <a:cubicBezTo>
                    <a:pt x="259" y="2440"/>
                    <a:pt x="1109" y="1516"/>
                    <a:pt x="2588" y="924"/>
                  </a:cubicBezTo>
                  <a:cubicBezTo>
                    <a:pt x="2773" y="814"/>
                    <a:pt x="2958" y="777"/>
                    <a:pt x="3106" y="740"/>
                  </a:cubicBezTo>
                  <a:cubicBezTo>
                    <a:pt x="3217" y="666"/>
                    <a:pt x="3291" y="666"/>
                    <a:pt x="3328" y="629"/>
                  </a:cubicBezTo>
                  <a:cubicBezTo>
                    <a:pt x="4141" y="407"/>
                    <a:pt x="4991" y="296"/>
                    <a:pt x="5879" y="296"/>
                  </a:cubicBezTo>
                  <a:cubicBezTo>
                    <a:pt x="6766" y="296"/>
                    <a:pt x="7653" y="407"/>
                    <a:pt x="8430" y="629"/>
                  </a:cubicBezTo>
                  <a:cubicBezTo>
                    <a:pt x="10315" y="1183"/>
                    <a:pt x="11572" y="2292"/>
                    <a:pt x="11572" y="3438"/>
                  </a:cubicBezTo>
                  <a:cubicBezTo>
                    <a:pt x="11572" y="3671"/>
                    <a:pt x="11542" y="3874"/>
                    <a:pt x="11456" y="4046"/>
                  </a:cubicBezTo>
                  <a:lnTo>
                    <a:pt x="11456" y="4046"/>
                  </a:lnTo>
                  <a:cubicBezTo>
                    <a:pt x="11626" y="3733"/>
                    <a:pt x="11757" y="3421"/>
                    <a:pt x="11757" y="3143"/>
                  </a:cubicBezTo>
                  <a:cubicBezTo>
                    <a:pt x="11757" y="1960"/>
                    <a:pt x="10500" y="850"/>
                    <a:pt x="8504" y="296"/>
                  </a:cubicBezTo>
                  <a:cubicBezTo>
                    <a:pt x="7690" y="74"/>
                    <a:pt x="6803" y="0"/>
                    <a:pt x="5879" y="0"/>
                  </a:cubicBezTo>
                  <a:close/>
                  <a:moveTo>
                    <a:pt x="11456" y="4046"/>
                  </a:moveTo>
                  <a:cubicBezTo>
                    <a:pt x="11445" y="4066"/>
                    <a:pt x="11435" y="4085"/>
                    <a:pt x="11424" y="4104"/>
                  </a:cubicBezTo>
                  <a:cubicBezTo>
                    <a:pt x="11436" y="4085"/>
                    <a:pt x="11446" y="4066"/>
                    <a:pt x="11456" y="4046"/>
                  </a:cubicBez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73" name="Google Shape;21161;p73"/>
            <p:cNvSpPr/>
            <p:nvPr/>
          </p:nvSpPr>
          <p:spPr>
            <a:xfrm>
              <a:off x="7177752" y="3661219"/>
              <a:ext cx="50650" cy="31873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1" y="0"/>
                  </a:moveTo>
                  <a:lnTo>
                    <a:pt x="1" y="444"/>
                  </a:lnTo>
                  <a:lnTo>
                    <a:pt x="1" y="518"/>
                  </a:lnTo>
                  <a:lnTo>
                    <a:pt x="1" y="555"/>
                  </a:lnTo>
                  <a:lnTo>
                    <a:pt x="1" y="592"/>
                  </a:lnTo>
                  <a:lnTo>
                    <a:pt x="37" y="629"/>
                  </a:lnTo>
                  <a:lnTo>
                    <a:pt x="111" y="703"/>
                  </a:lnTo>
                  <a:cubicBezTo>
                    <a:pt x="111" y="739"/>
                    <a:pt x="148" y="739"/>
                    <a:pt x="148" y="739"/>
                  </a:cubicBezTo>
                  <a:cubicBezTo>
                    <a:pt x="148" y="776"/>
                    <a:pt x="185" y="776"/>
                    <a:pt x="185" y="776"/>
                  </a:cubicBezTo>
                  <a:lnTo>
                    <a:pt x="851" y="776"/>
                  </a:lnTo>
                  <a:cubicBezTo>
                    <a:pt x="1073" y="739"/>
                    <a:pt x="1221" y="592"/>
                    <a:pt x="1221" y="444"/>
                  </a:cubicBezTo>
                  <a:lnTo>
                    <a:pt x="1221" y="0"/>
                  </a:lnTo>
                  <a:close/>
                </a:path>
              </a:pathLst>
            </a:custGeom>
            <a:solidFill>
              <a:srgbClr val="90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74" name="Google Shape;21162;p73"/>
            <p:cNvSpPr/>
            <p:nvPr/>
          </p:nvSpPr>
          <p:spPr>
            <a:xfrm>
              <a:off x="7190031" y="3661219"/>
              <a:ext cx="24558" cy="31873"/>
            </a:xfrm>
            <a:custGeom>
              <a:avLst/>
              <a:gdLst/>
              <a:ahLst/>
              <a:cxnLst/>
              <a:rect l="l" t="t" r="r" b="b"/>
              <a:pathLst>
                <a:path w="592" h="777" extrusionOk="0">
                  <a:moveTo>
                    <a:pt x="0" y="0"/>
                  </a:moveTo>
                  <a:lnTo>
                    <a:pt x="0" y="776"/>
                  </a:lnTo>
                  <a:lnTo>
                    <a:pt x="592" y="776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8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75" name="Google Shape;21163;p73"/>
            <p:cNvSpPr/>
            <p:nvPr/>
          </p:nvSpPr>
          <p:spPr>
            <a:xfrm>
              <a:off x="7182357" y="3661219"/>
              <a:ext cx="9251" cy="31873"/>
            </a:xfrm>
            <a:custGeom>
              <a:avLst/>
              <a:gdLst/>
              <a:ahLst/>
              <a:cxnLst/>
              <a:rect l="l" t="t" r="r" b="b"/>
              <a:pathLst>
                <a:path w="223" h="777" extrusionOk="0">
                  <a:moveTo>
                    <a:pt x="0" y="0"/>
                  </a:moveTo>
                  <a:lnTo>
                    <a:pt x="0" y="444"/>
                  </a:lnTo>
                  <a:lnTo>
                    <a:pt x="0" y="518"/>
                  </a:lnTo>
                  <a:lnTo>
                    <a:pt x="0" y="555"/>
                  </a:lnTo>
                  <a:lnTo>
                    <a:pt x="0" y="592"/>
                  </a:lnTo>
                  <a:lnTo>
                    <a:pt x="37" y="629"/>
                  </a:lnTo>
                  <a:lnTo>
                    <a:pt x="74" y="703"/>
                  </a:lnTo>
                  <a:cubicBezTo>
                    <a:pt x="74" y="739"/>
                    <a:pt x="111" y="739"/>
                    <a:pt x="111" y="739"/>
                  </a:cubicBezTo>
                  <a:cubicBezTo>
                    <a:pt x="111" y="776"/>
                    <a:pt x="185" y="776"/>
                    <a:pt x="185" y="776"/>
                  </a:cubicBezTo>
                  <a:lnTo>
                    <a:pt x="222" y="77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76" name="Google Shape;21164;p73"/>
            <p:cNvSpPr/>
            <p:nvPr/>
          </p:nvSpPr>
          <p:spPr>
            <a:xfrm>
              <a:off x="7174682" y="3647559"/>
              <a:ext cx="53720" cy="28838"/>
            </a:xfrm>
            <a:custGeom>
              <a:avLst/>
              <a:gdLst/>
              <a:ahLst/>
              <a:cxnLst/>
              <a:rect l="l" t="t" r="r" b="b"/>
              <a:pathLst>
                <a:path w="1295" h="703" extrusionOk="0">
                  <a:moveTo>
                    <a:pt x="629" y="0"/>
                  </a:moveTo>
                  <a:cubicBezTo>
                    <a:pt x="555" y="0"/>
                    <a:pt x="444" y="37"/>
                    <a:pt x="370" y="37"/>
                  </a:cubicBezTo>
                  <a:lnTo>
                    <a:pt x="259" y="37"/>
                  </a:lnTo>
                  <a:cubicBezTo>
                    <a:pt x="75" y="111"/>
                    <a:pt x="1" y="185"/>
                    <a:pt x="1" y="333"/>
                  </a:cubicBezTo>
                  <a:cubicBezTo>
                    <a:pt x="1" y="481"/>
                    <a:pt x="185" y="592"/>
                    <a:pt x="370" y="666"/>
                  </a:cubicBezTo>
                  <a:cubicBezTo>
                    <a:pt x="444" y="703"/>
                    <a:pt x="555" y="703"/>
                    <a:pt x="629" y="703"/>
                  </a:cubicBezTo>
                  <a:cubicBezTo>
                    <a:pt x="740" y="703"/>
                    <a:pt x="814" y="666"/>
                    <a:pt x="925" y="666"/>
                  </a:cubicBezTo>
                  <a:cubicBezTo>
                    <a:pt x="1147" y="592"/>
                    <a:pt x="1295" y="481"/>
                    <a:pt x="1295" y="333"/>
                  </a:cubicBezTo>
                  <a:cubicBezTo>
                    <a:pt x="1295" y="185"/>
                    <a:pt x="1147" y="111"/>
                    <a:pt x="925" y="37"/>
                  </a:cubicBezTo>
                  <a:cubicBezTo>
                    <a:pt x="814" y="0"/>
                    <a:pt x="740" y="0"/>
                    <a:pt x="629" y="0"/>
                  </a:cubicBezTo>
                  <a:close/>
                </a:path>
              </a:pathLst>
            </a:custGeom>
            <a:solidFill>
              <a:srgbClr val="ED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77" name="Google Shape;21165;p73"/>
            <p:cNvSpPr/>
            <p:nvPr/>
          </p:nvSpPr>
          <p:spPr>
            <a:xfrm>
              <a:off x="7177752" y="3659701"/>
              <a:ext cx="52185" cy="16696"/>
            </a:xfrm>
            <a:custGeom>
              <a:avLst/>
              <a:gdLst/>
              <a:ahLst/>
              <a:cxnLst/>
              <a:rect l="l" t="t" r="r" b="b"/>
              <a:pathLst>
                <a:path w="1258" h="407" extrusionOk="0">
                  <a:moveTo>
                    <a:pt x="1" y="0"/>
                  </a:moveTo>
                  <a:lnTo>
                    <a:pt x="1" y="37"/>
                  </a:lnTo>
                  <a:lnTo>
                    <a:pt x="1" y="74"/>
                  </a:lnTo>
                  <a:lnTo>
                    <a:pt x="1" y="111"/>
                  </a:lnTo>
                  <a:lnTo>
                    <a:pt x="1" y="185"/>
                  </a:lnTo>
                  <a:lnTo>
                    <a:pt x="1" y="222"/>
                  </a:lnTo>
                  <a:lnTo>
                    <a:pt x="37" y="259"/>
                  </a:lnTo>
                  <a:lnTo>
                    <a:pt x="111" y="296"/>
                  </a:lnTo>
                  <a:cubicBezTo>
                    <a:pt x="111" y="370"/>
                    <a:pt x="148" y="370"/>
                    <a:pt x="148" y="370"/>
                  </a:cubicBezTo>
                  <a:cubicBezTo>
                    <a:pt x="148" y="407"/>
                    <a:pt x="185" y="407"/>
                    <a:pt x="185" y="407"/>
                  </a:cubicBezTo>
                  <a:lnTo>
                    <a:pt x="888" y="407"/>
                  </a:lnTo>
                  <a:cubicBezTo>
                    <a:pt x="1110" y="370"/>
                    <a:pt x="1258" y="222"/>
                    <a:pt x="1258" y="74"/>
                  </a:cubicBezTo>
                  <a:lnTo>
                    <a:pt x="1258" y="37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A1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78" name="Google Shape;21166;p73"/>
            <p:cNvSpPr/>
            <p:nvPr/>
          </p:nvSpPr>
          <p:spPr>
            <a:xfrm>
              <a:off x="7186961" y="3661219"/>
              <a:ext cx="27627" cy="15178"/>
            </a:xfrm>
            <a:custGeom>
              <a:avLst/>
              <a:gdLst/>
              <a:ahLst/>
              <a:cxnLst/>
              <a:rect l="l" t="t" r="r" b="b"/>
              <a:pathLst>
                <a:path w="666" h="370" extrusionOk="0">
                  <a:moveTo>
                    <a:pt x="0" y="0"/>
                  </a:moveTo>
                  <a:lnTo>
                    <a:pt x="0" y="370"/>
                  </a:lnTo>
                  <a:lnTo>
                    <a:pt x="666" y="37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97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79" name="Google Shape;21167;p73"/>
            <p:cNvSpPr/>
            <p:nvPr/>
          </p:nvSpPr>
          <p:spPr>
            <a:xfrm>
              <a:off x="7182357" y="3659701"/>
              <a:ext cx="9251" cy="16696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0" y="0"/>
                  </a:moveTo>
                  <a:lnTo>
                    <a:pt x="0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0" y="185"/>
                  </a:lnTo>
                  <a:lnTo>
                    <a:pt x="0" y="222"/>
                  </a:lnTo>
                  <a:lnTo>
                    <a:pt x="37" y="259"/>
                  </a:lnTo>
                  <a:lnTo>
                    <a:pt x="74" y="296"/>
                  </a:lnTo>
                  <a:cubicBezTo>
                    <a:pt x="74" y="370"/>
                    <a:pt x="111" y="370"/>
                    <a:pt x="111" y="370"/>
                  </a:cubicBezTo>
                  <a:cubicBezTo>
                    <a:pt x="111" y="407"/>
                    <a:pt x="185" y="407"/>
                    <a:pt x="185" y="407"/>
                  </a:cubicBezTo>
                  <a:lnTo>
                    <a:pt x="222" y="407"/>
                  </a:lnTo>
                  <a:lnTo>
                    <a:pt x="222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87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80" name="Google Shape;21168;p73"/>
            <p:cNvSpPr/>
            <p:nvPr/>
          </p:nvSpPr>
          <p:spPr>
            <a:xfrm>
              <a:off x="7176217" y="3647559"/>
              <a:ext cx="53720" cy="28838"/>
            </a:xfrm>
            <a:custGeom>
              <a:avLst/>
              <a:gdLst/>
              <a:ahLst/>
              <a:cxnLst/>
              <a:rect l="l" t="t" r="r" b="b"/>
              <a:pathLst>
                <a:path w="1295" h="703" extrusionOk="0">
                  <a:moveTo>
                    <a:pt x="666" y="0"/>
                  </a:moveTo>
                  <a:cubicBezTo>
                    <a:pt x="555" y="0"/>
                    <a:pt x="481" y="0"/>
                    <a:pt x="370" y="37"/>
                  </a:cubicBezTo>
                  <a:lnTo>
                    <a:pt x="259" y="37"/>
                  </a:lnTo>
                  <a:cubicBezTo>
                    <a:pt x="74" y="111"/>
                    <a:pt x="1" y="185"/>
                    <a:pt x="1" y="333"/>
                  </a:cubicBezTo>
                  <a:cubicBezTo>
                    <a:pt x="1" y="481"/>
                    <a:pt x="148" y="592"/>
                    <a:pt x="370" y="666"/>
                  </a:cubicBezTo>
                  <a:cubicBezTo>
                    <a:pt x="481" y="703"/>
                    <a:pt x="555" y="703"/>
                    <a:pt x="666" y="703"/>
                  </a:cubicBezTo>
                  <a:cubicBezTo>
                    <a:pt x="740" y="703"/>
                    <a:pt x="851" y="703"/>
                    <a:pt x="925" y="666"/>
                  </a:cubicBezTo>
                  <a:cubicBezTo>
                    <a:pt x="1147" y="592"/>
                    <a:pt x="1295" y="481"/>
                    <a:pt x="1295" y="333"/>
                  </a:cubicBezTo>
                  <a:cubicBezTo>
                    <a:pt x="1295" y="185"/>
                    <a:pt x="1110" y="37"/>
                    <a:pt x="925" y="37"/>
                  </a:cubicBezTo>
                  <a:cubicBezTo>
                    <a:pt x="851" y="0"/>
                    <a:pt x="740" y="0"/>
                    <a:pt x="666" y="0"/>
                  </a:cubicBezTo>
                  <a:close/>
                </a:path>
              </a:pathLst>
            </a:custGeom>
            <a:solidFill>
              <a:srgbClr val="D76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81" name="Google Shape;21169;p73"/>
          <p:cNvGrpSpPr/>
          <p:nvPr/>
        </p:nvGrpSpPr>
        <p:grpSpPr>
          <a:xfrm>
            <a:off x="7466336" y="1202160"/>
            <a:ext cx="908184" cy="1265097"/>
            <a:chOff x="2626000" y="3536825"/>
            <a:chExt cx="526850" cy="733900"/>
          </a:xfrm>
        </p:grpSpPr>
        <p:sp>
          <p:nvSpPr>
            <p:cNvPr id="282" name="Google Shape;21170;p73"/>
            <p:cNvSpPr/>
            <p:nvPr/>
          </p:nvSpPr>
          <p:spPr>
            <a:xfrm>
              <a:off x="2626000" y="3965675"/>
              <a:ext cx="526850" cy="305050"/>
            </a:xfrm>
            <a:custGeom>
              <a:avLst/>
              <a:gdLst/>
              <a:ahLst/>
              <a:cxnLst/>
              <a:rect l="l" t="t" r="r" b="b"/>
              <a:pathLst>
                <a:path w="21074" h="12202" extrusionOk="0">
                  <a:moveTo>
                    <a:pt x="14419" y="1"/>
                  </a:moveTo>
                  <a:lnTo>
                    <a:pt x="1" y="8319"/>
                  </a:lnTo>
                  <a:lnTo>
                    <a:pt x="6655" y="12201"/>
                  </a:lnTo>
                  <a:lnTo>
                    <a:pt x="21074" y="3883"/>
                  </a:lnTo>
                  <a:lnTo>
                    <a:pt x="144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83" name="Google Shape;21171;p73"/>
            <p:cNvSpPr/>
            <p:nvPr/>
          </p:nvSpPr>
          <p:spPr>
            <a:xfrm>
              <a:off x="2661125" y="3575650"/>
              <a:ext cx="308725" cy="589700"/>
            </a:xfrm>
            <a:custGeom>
              <a:avLst/>
              <a:gdLst/>
              <a:ahLst/>
              <a:cxnLst/>
              <a:rect l="l" t="t" r="r" b="b"/>
              <a:pathLst>
                <a:path w="12349" h="23588" extrusionOk="0">
                  <a:moveTo>
                    <a:pt x="12349" y="0"/>
                  </a:moveTo>
                  <a:lnTo>
                    <a:pt x="3993" y="4843"/>
                  </a:lnTo>
                  <a:lnTo>
                    <a:pt x="0" y="11794"/>
                  </a:lnTo>
                  <a:lnTo>
                    <a:pt x="0" y="23588"/>
                  </a:lnTo>
                  <a:lnTo>
                    <a:pt x="12349" y="16415"/>
                  </a:lnTo>
                  <a:lnTo>
                    <a:pt x="12349" y="0"/>
                  </a:lnTo>
                  <a:close/>
                </a:path>
              </a:pathLst>
            </a:custGeom>
            <a:solidFill>
              <a:srgbClr val="185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84" name="Google Shape;21172;p73"/>
            <p:cNvSpPr/>
            <p:nvPr/>
          </p:nvSpPr>
          <p:spPr>
            <a:xfrm>
              <a:off x="2802525" y="3657900"/>
              <a:ext cx="309675" cy="589700"/>
            </a:xfrm>
            <a:custGeom>
              <a:avLst/>
              <a:gdLst/>
              <a:ahLst/>
              <a:cxnLst/>
              <a:rect l="l" t="t" r="r" b="b"/>
              <a:pathLst>
                <a:path w="12387" h="23588" extrusionOk="0">
                  <a:moveTo>
                    <a:pt x="12386" y="1"/>
                  </a:moveTo>
                  <a:lnTo>
                    <a:pt x="3994" y="4844"/>
                  </a:lnTo>
                  <a:lnTo>
                    <a:pt x="1" y="11794"/>
                  </a:lnTo>
                  <a:lnTo>
                    <a:pt x="1" y="23588"/>
                  </a:lnTo>
                  <a:lnTo>
                    <a:pt x="12386" y="16416"/>
                  </a:lnTo>
                  <a:lnTo>
                    <a:pt x="12386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85" name="Google Shape;21173;p73"/>
            <p:cNvSpPr/>
            <p:nvPr/>
          </p:nvSpPr>
          <p:spPr>
            <a:xfrm>
              <a:off x="2863525" y="3778975"/>
              <a:ext cx="216325" cy="359575"/>
            </a:xfrm>
            <a:custGeom>
              <a:avLst/>
              <a:gdLst/>
              <a:ahLst/>
              <a:cxnLst/>
              <a:rect l="l" t="t" r="r" b="b"/>
              <a:pathLst>
                <a:path w="8653" h="14383" extrusionOk="0">
                  <a:moveTo>
                    <a:pt x="5433" y="4642"/>
                  </a:moveTo>
                  <a:cubicBezTo>
                    <a:pt x="5540" y="4642"/>
                    <a:pt x="5630" y="4699"/>
                    <a:pt x="5694" y="4807"/>
                  </a:cubicBezTo>
                  <a:cubicBezTo>
                    <a:pt x="5710" y="4804"/>
                    <a:pt x="5726" y="4802"/>
                    <a:pt x="5742" y="4802"/>
                  </a:cubicBezTo>
                  <a:cubicBezTo>
                    <a:pt x="5904" y="4802"/>
                    <a:pt x="6027" y="4974"/>
                    <a:pt x="6027" y="5177"/>
                  </a:cubicBezTo>
                  <a:lnTo>
                    <a:pt x="6027" y="7506"/>
                  </a:lnTo>
                  <a:cubicBezTo>
                    <a:pt x="6027" y="7802"/>
                    <a:pt x="5768" y="8282"/>
                    <a:pt x="5473" y="8430"/>
                  </a:cubicBezTo>
                  <a:lnTo>
                    <a:pt x="3476" y="9576"/>
                  </a:lnTo>
                  <a:cubicBezTo>
                    <a:pt x="3392" y="9633"/>
                    <a:pt x="3312" y="9657"/>
                    <a:pt x="3240" y="9657"/>
                  </a:cubicBezTo>
                  <a:cubicBezTo>
                    <a:pt x="3124" y="9657"/>
                    <a:pt x="3027" y="9594"/>
                    <a:pt x="2959" y="9502"/>
                  </a:cubicBezTo>
                  <a:cubicBezTo>
                    <a:pt x="2943" y="9505"/>
                    <a:pt x="2927" y="9507"/>
                    <a:pt x="2912" y="9507"/>
                  </a:cubicBezTo>
                  <a:cubicBezTo>
                    <a:pt x="2749" y="9507"/>
                    <a:pt x="2626" y="9335"/>
                    <a:pt x="2626" y="9133"/>
                  </a:cubicBezTo>
                  <a:lnTo>
                    <a:pt x="2626" y="6803"/>
                  </a:lnTo>
                  <a:cubicBezTo>
                    <a:pt x="2626" y="6471"/>
                    <a:pt x="2885" y="6027"/>
                    <a:pt x="3180" y="5879"/>
                  </a:cubicBezTo>
                  <a:lnTo>
                    <a:pt x="5177" y="4733"/>
                  </a:lnTo>
                  <a:cubicBezTo>
                    <a:pt x="5269" y="4671"/>
                    <a:pt x="5356" y="4642"/>
                    <a:pt x="5433" y="4642"/>
                  </a:cubicBezTo>
                  <a:close/>
                  <a:moveTo>
                    <a:pt x="8541" y="1"/>
                  </a:moveTo>
                  <a:cubicBezTo>
                    <a:pt x="8430" y="75"/>
                    <a:pt x="8245" y="186"/>
                    <a:pt x="8098" y="407"/>
                  </a:cubicBezTo>
                  <a:lnTo>
                    <a:pt x="6212" y="3661"/>
                  </a:lnTo>
                  <a:cubicBezTo>
                    <a:pt x="6168" y="3655"/>
                    <a:pt x="6124" y="3651"/>
                    <a:pt x="6082" y="3651"/>
                  </a:cubicBezTo>
                  <a:cubicBezTo>
                    <a:pt x="5876" y="3651"/>
                    <a:pt x="5687" y="3723"/>
                    <a:pt x="5473" y="3846"/>
                  </a:cubicBezTo>
                  <a:lnTo>
                    <a:pt x="3476" y="4992"/>
                  </a:lnTo>
                  <a:cubicBezTo>
                    <a:pt x="3180" y="5140"/>
                    <a:pt x="2959" y="5362"/>
                    <a:pt x="2737" y="5657"/>
                  </a:cubicBezTo>
                  <a:lnTo>
                    <a:pt x="2441" y="5472"/>
                  </a:lnTo>
                  <a:lnTo>
                    <a:pt x="851" y="4548"/>
                  </a:lnTo>
                  <a:lnTo>
                    <a:pt x="777" y="4548"/>
                  </a:lnTo>
                  <a:cubicBezTo>
                    <a:pt x="750" y="4537"/>
                    <a:pt x="721" y="4532"/>
                    <a:pt x="692" y="4532"/>
                  </a:cubicBezTo>
                  <a:cubicBezTo>
                    <a:pt x="527" y="4532"/>
                    <a:pt x="343" y="4703"/>
                    <a:pt x="186" y="4955"/>
                  </a:cubicBezTo>
                  <a:cubicBezTo>
                    <a:pt x="1" y="5288"/>
                    <a:pt x="1" y="5583"/>
                    <a:pt x="186" y="5694"/>
                  </a:cubicBezTo>
                  <a:lnTo>
                    <a:pt x="2145" y="6803"/>
                  </a:lnTo>
                  <a:cubicBezTo>
                    <a:pt x="2034" y="7025"/>
                    <a:pt x="1997" y="7321"/>
                    <a:pt x="1997" y="7543"/>
                  </a:cubicBezTo>
                  <a:lnTo>
                    <a:pt x="1997" y="9835"/>
                  </a:lnTo>
                  <a:cubicBezTo>
                    <a:pt x="1997" y="10131"/>
                    <a:pt x="2034" y="10353"/>
                    <a:pt x="2145" y="10500"/>
                  </a:cubicBezTo>
                  <a:lnTo>
                    <a:pt x="223" y="13791"/>
                  </a:lnTo>
                  <a:cubicBezTo>
                    <a:pt x="112" y="14013"/>
                    <a:pt x="38" y="14235"/>
                    <a:pt x="149" y="14382"/>
                  </a:cubicBezTo>
                  <a:cubicBezTo>
                    <a:pt x="186" y="14382"/>
                    <a:pt x="223" y="14345"/>
                    <a:pt x="297" y="14345"/>
                  </a:cubicBezTo>
                  <a:cubicBezTo>
                    <a:pt x="408" y="14235"/>
                    <a:pt x="519" y="14161"/>
                    <a:pt x="593" y="14013"/>
                  </a:cubicBezTo>
                  <a:lnTo>
                    <a:pt x="2515" y="10685"/>
                  </a:lnTo>
                  <a:cubicBezTo>
                    <a:pt x="2700" y="10685"/>
                    <a:pt x="2922" y="10648"/>
                    <a:pt x="3144" y="10500"/>
                  </a:cubicBezTo>
                  <a:lnTo>
                    <a:pt x="5140" y="9354"/>
                  </a:lnTo>
                  <a:cubicBezTo>
                    <a:pt x="5362" y="9207"/>
                    <a:pt x="5584" y="9022"/>
                    <a:pt x="5842" y="8726"/>
                  </a:cubicBezTo>
                  <a:lnTo>
                    <a:pt x="6138" y="8911"/>
                  </a:lnTo>
                  <a:lnTo>
                    <a:pt x="7802" y="9909"/>
                  </a:lnTo>
                  <a:cubicBezTo>
                    <a:pt x="7832" y="9919"/>
                    <a:pt x="7859" y="9923"/>
                    <a:pt x="7884" y="9923"/>
                  </a:cubicBezTo>
                  <a:cubicBezTo>
                    <a:pt x="7955" y="9923"/>
                    <a:pt x="8016" y="9889"/>
                    <a:pt x="8098" y="9835"/>
                  </a:cubicBezTo>
                  <a:cubicBezTo>
                    <a:pt x="8245" y="9761"/>
                    <a:pt x="8319" y="9650"/>
                    <a:pt x="8430" y="9539"/>
                  </a:cubicBezTo>
                  <a:cubicBezTo>
                    <a:pt x="8615" y="9170"/>
                    <a:pt x="8615" y="8837"/>
                    <a:pt x="8430" y="8726"/>
                  </a:cubicBezTo>
                  <a:lnTo>
                    <a:pt x="6471" y="7654"/>
                  </a:lnTo>
                  <a:cubicBezTo>
                    <a:pt x="6582" y="7358"/>
                    <a:pt x="6619" y="7099"/>
                    <a:pt x="6619" y="6803"/>
                  </a:cubicBezTo>
                  <a:lnTo>
                    <a:pt x="6619" y="4511"/>
                  </a:lnTo>
                  <a:cubicBezTo>
                    <a:pt x="6619" y="4252"/>
                    <a:pt x="6582" y="4068"/>
                    <a:pt x="6508" y="3957"/>
                  </a:cubicBezTo>
                  <a:lnTo>
                    <a:pt x="8467" y="629"/>
                  </a:lnTo>
                  <a:cubicBezTo>
                    <a:pt x="8615" y="371"/>
                    <a:pt x="8652" y="149"/>
                    <a:pt x="8541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86" name="Google Shape;21174;p73"/>
            <p:cNvSpPr/>
            <p:nvPr/>
          </p:nvSpPr>
          <p:spPr>
            <a:xfrm>
              <a:off x="2869075" y="3997100"/>
              <a:ext cx="147925" cy="145500"/>
            </a:xfrm>
            <a:custGeom>
              <a:avLst/>
              <a:gdLst/>
              <a:ahLst/>
              <a:cxnLst/>
              <a:rect l="l" t="t" r="r" b="b"/>
              <a:pathLst>
                <a:path w="5917" h="5820" extrusionOk="0">
                  <a:moveTo>
                    <a:pt x="5694" y="1"/>
                  </a:moveTo>
                  <a:cubicBezTo>
                    <a:pt x="5472" y="297"/>
                    <a:pt x="5251" y="482"/>
                    <a:pt x="4992" y="629"/>
                  </a:cubicBezTo>
                  <a:lnTo>
                    <a:pt x="3032" y="1775"/>
                  </a:lnTo>
                  <a:cubicBezTo>
                    <a:pt x="2774" y="1923"/>
                    <a:pt x="2552" y="1960"/>
                    <a:pt x="2367" y="1960"/>
                  </a:cubicBezTo>
                  <a:lnTo>
                    <a:pt x="481" y="5288"/>
                  </a:lnTo>
                  <a:cubicBezTo>
                    <a:pt x="371" y="5436"/>
                    <a:pt x="297" y="5510"/>
                    <a:pt x="149" y="5620"/>
                  </a:cubicBezTo>
                  <a:cubicBezTo>
                    <a:pt x="112" y="5620"/>
                    <a:pt x="75" y="5657"/>
                    <a:pt x="1" y="5657"/>
                  </a:cubicBezTo>
                  <a:cubicBezTo>
                    <a:pt x="1" y="5694"/>
                    <a:pt x="75" y="5731"/>
                    <a:pt x="112" y="5805"/>
                  </a:cubicBezTo>
                  <a:cubicBezTo>
                    <a:pt x="132" y="5815"/>
                    <a:pt x="154" y="5820"/>
                    <a:pt x="178" y="5820"/>
                  </a:cubicBezTo>
                  <a:cubicBezTo>
                    <a:pt x="245" y="5820"/>
                    <a:pt x="326" y="5785"/>
                    <a:pt x="407" y="5731"/>
                  </a:cubicBezTo>
                  <a:cubicBezTo>
                    <a:pt x="518" y="5694"/>
                    <a:pt x="666" y="5583"/>
                    <a:pt x="740" y="5436"/>
                  </a:cubicBezTo>
                  <a:lnTo>
                    <a:pt x="2626" y="2108"/>
                  </a:lnTo>
                  <a:cubicBezTo>
                    <a:pt x="2811" y="2108"/>
                    <a:pt x="3069" y="2071"/>
                    <a:pt x="3291" y="1923"/>
                  </a:cubicBezTo>
                  <a:lnTo>
                    <a:pt x="5288" y="777"/>
                  </a:lnTo>
                  <a:cubicBezTo>
                    <a:pt x="5509" y="629"/>
                    <a:pt x="5731" y="445"/>
                    <a:pt x="5916" y="223"/>
                  </a:cubicBezTo>
                  <a:lnTo>
                    <a:pt x="569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87" name="Google Shape;21175;p73"/>
            <p:cNvSpPr/>
            <p:nvPr/>
          </p:nvSpPr>
          <p:spPr>
            <a:xfrm>
              <a:off x="3025275" y="3779900"/>
              <a:ext cx="61025" cy="250875"/>
            </a:xfrm>
            <a:custGeom>
              <a:avLst/>
              <a:gdLst/>
              <a:ahLst/>
              <a:cxnLst/>
              <a:rect l="l" t="t" r="r" b="b"/>
              <a:pathLst>
                <a:path w="2441" h="10035" extrusionOk="0">
                  <a:moveTo>
                    <a:pt x="2071" y="1"/>
                  </a:moveTo>
                  <a:cubicBezTo>
                    <a:pt x="2182" y="149"/>
                    <a:pt x="2145" y="370"/>
                    <a:pt x="1997" y="629"/>
                  </a:cubicBezTo>
                  <a:lnTo>
                    <a:pt x="38" y="3957"/>
                  </a:lnTo>
                  <a:cubicBezTo>
                    <a:pt x="112" y="4068"/>
                    <a:pt x="149" y="4252"/>
                    <a:pt x="149" y="4511"/>
                  </a:cubicBezTo>
                  <a:lnTo>
                    <a:pt x="149" y="6803"/>
                  </a:lnTo>
                  <a:cubicBezTo>
                    <a:pt x="149" y="7099"/>
                    <a:pt x="112" y="7358"/>
                    <a:pt x="1" y="7654"/>
                  </a:cubicBezTo>
                  <a:lnTo>
                    <a:pt x="300" y="7823"/>
                  </a:lnTo>
                  <a:lnTo>
                    <a:pt x="300" y="7823"/>
                  </a:lnTo>
                  <a:cubicBezTo>
                    <a:pt x="372" y="7534"/>
                    <a:pt x="408" y="7279"/>
                    <a:pt x="408" y="6988"/>
                  </a:cubicBezTo>
                  <a:lnTo>
                    <a:pt x="408" y="4696"/>
                  </a:lnTo>
                  <a:cubicBezTo>
                    <a:pt x="408" y="4474"/>
                    <a:pt x="371" y="4289"/>
                    <a:pt x="334" y="4141"/>
                  </a:cubicBezTo>
                  <a:lnTo>
                    <a:pt x="2256" y="814"/>
                  </a:lnTo>
                  <a:cubicBezTo>
                    <a:pt x="2441" y="481"/>
                    <a:pt x="2441" y="149"/>
                    <a:pt x="2256" y="75"/>
                  </a:cubicBezTo>
                  <a:cubicBezTo>
                    <a:pt x="2219" y="1"/>
                    <a:pt x="2182" y="1"/>
                    <a:pt x="2071" y="1"/>
                  </a:cubicBezTo>
                  <a:close/>
                  <a:moveTo>
                    <a:pt x="300" y="7823"/>
                  </a:moveTo>
                  <a:lnTo>
                    <a:pt x="300" y="7823"/>
                  </a:lnTo>
                  <a:cubicBezTo>
                    <a:pt x="299" y="7828"/>
                    <a:pt x="298" y="7833"/>
                    <a:pt x="297" y="7839"/>
                  </a:cubicBezTo>
                  <a:lnTo>
                    <a:pt x="2061" y="8857"/>
                  </a:lnTo>
                  <a:lnTo>
                    <a:pt x="2061" y="8857"/>
                  </a:lnTo>
                  <a:cubicBezTo>
                    <a:pt x="2038" y="8813"/>
                    <a:pt x="2004" y="8780"/>
                    <a:pt x="1960" y="8763"/>
                  </a:cubicBezTo>
                  <a:lnTo>
                    <a:pt x="300" y="7823"/>
                  </a:lnTo>
                  <a:close/>
                  <a:moveTo>
                    <a:pt x="2061" y="8857"/>
                  </a:moveTo>
                  <a:cubicBezTo>
                    <a:pt x="2135" y="8996"/>
                    <a:pt x="2101" y="9249"/>
                    <a:pt x="1960" y="9502"/>
                  </a:cubicBezTo>
                  <a:cubicBezTo>
                    <a:pt x="1849" y="9613"/>
                    <a:pt x="1775" y="9724"/>
                    <a:pt x="1628" y="9798"/>
                  </a:cubicBezTo>
                  <a:cubicBezTo>
                    <a:pt x="1546" y="9852"/>
                    <a:pt x="1485" y="9886"/>
                    <a:pt x="1414" y="9886"/>
                  </a:cubicBezTo>
                  <a:cubicBezTo>
                    <a:pt x="1389" y="9886"/>
                    <a:pt x="1362" y="9882"/>
                    <a:pt x="1332" y="9872"/>
                  </a:cubicBezTo>
                  <a:lnTo>
                    <a:pt x="1332" y="9872"/>
                  </a:lnTo>
                  <a:lnTo>
                    <a:pt x="1628" y="10020"/>
                  </a:lnTo>
                  <a:cubicBezTo>
                    <a:pt x="1647" y="10030"/>
                    <a:pt x="1670" y="10034"/>
                    <a:pt x="1695" y="10034"/>
                  </a:cubicBezTo>
                  <a:cubicBezTo>
                    <a:pt x="1764" y="10034"/>
                    <a:pt x="1852" y="10000"/>
                    <a:pt x="1960" y="9946"/>
                  </a:cubicBezTo>
                  <a:cubicBezTo>
                    <a:pt x="2034" y="9909"/>
                    <a:pt x="2182" y="9761"/>
                    <a:pt x="2256" y="9613"/>
                  </a:cubicBezTo>
                  <a:cubicBezTo>
                    <a:pt x="2441" y="9317"/>
                    <a:pt x="2441" y="8985"/>
                    <a:pt x="2219" y="8948"/>
                  </a:cubicBezTo>
                  <a:lnTo>
                    <a:pt x="2061" y="8857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88" name="Google Shape;21176;p73"/>
            <p:cNvSpPr/>
            <p:nvPr/>
          </p:nvSpPr>
          <p:spPr>
            <a:xfrm>
              <a:off x="2929150" y="3894700"/>
              <a:ext cx="83225" cy="124625"/>
            </a:xfrm>
            <a:custGeom>
              <a:avLst/>
              <a:gdLst/>
              <a:ahLst/>
              <a:cxnLst/>
              <a:rect l="l" t="t" r="r" b="b"/>
              <a:pathLst>
                <a:path w="3329" h="4985" extrusionOk="0">
                  <a:moveTo>
                    <a:pt x="2829" y="1"/>
                  </a:moveTo>
                  <a:cubicBezTo>
                    <a:pt x="2729" y="1"/>
                    <a:pt x="2633" y="26"/>
                    <a:pt x="2552" y="67"/>
                  </a:cubicBezTo>
                  <a:lnTo>
                    <a:pt x="555" y="1213"/>
                  </a:lnTo>
                  <a:cubicBezTo>
                    <a:pt x="260" y="1361"/>
                    <a:pt x="1" y="1805"/>
                    <a:pt x="1" y="2137"/>
                  </a:cubicBezTo>
                  <a:lnTo>
                    <a:pt x="1" y="4430"/>
                  </a:lnTo>
                  <a:cubicBezTo>
                    <a:pt x="1" y="4725"/>
                    <a:pt x="112" y="4984"/>
                    <a:pt x="519" y="4984"/>
                  </a:cubicBezTo>
                  <a:cubicBezTo>
                    <a:pt x="334" y="4873"/>
                    <a:pt x="334" y="4725"/>
                    <a:pt x="334" y="4614"/>
                  </a:cubicBezTo>
                  <a:lnTo>
                    <a:pt x="334" y="2322"/>
                  </a:lnTo>
                  <a:cubicBezTo>
                    <a:pt x="334" y="1990"/>
                    <a:pt x="592" y="1583"/>
                    <a:pt x="888" y="1398"/>
                  </a:cubicBezTo>
                  <a:lnTo>
                    <a:pt x="2885" y="252"/>
                  </a:lnTo>
                  <a:cubicBezTo>
                    <a:pt x="2993" y="205"/>
                    <a:pt x="3063" y="185"/>
                    <a:pt x="3118" y="185"/>
                  </a:cubicBezTo>
                  <a:cubicBezTo>
                    <a:pt x="3194" y="185"/>
                    <a:pt x="3242" y="224"/>
                    <a:pt x="3328" y="289"/>
                  </a:cubicBezTo>
                  <a:cubicBezTo>
                    <a:pt x="3188" y="78"/>
                    <a:pt x="3002" y="1"/>
                    <a:pt x="2829" y="1"/>
                  </a:cubicBez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89" name="Google Shape;21177;p73"/>
            <p:cNvSpPr/>
            <p:nvPr/>
          </p:nvSpPr>
          <p:spPr>
            <a:xfrm>
              <a:off x="2661125" y="3870475"/>
              <a:ext cx="141425" cy="377125"/>
            </a:xfrm>
            <a:custGeom>
              <a:avLst/>
              <a:gdLst/>
              <a:ahLst/>
              <a:cxnLst/>
              <a:rect l="l" t="t" r="r" b="b"/>
              <a:pathLst>
                <a:path w="5657" h="15085" extrusionOk="0">
                  <a:moveTo>
                    <a:pt x="0" y="1"/>
                  </a:moveTo>
                  <a:lnTo>
                    <a:pt x="0" y="11795"/>
                  </a:lnTo>
                  <a:lnTo>
                    <a:pt x="5657" y="15085"/>
                  </a:lnTo>
                  <a:lnTo>
                    <a:pt x="5657" y="32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0" name="Google Shape;21178;p73"/>
            <p:cNvSpPr/>
            <p:nvPr/>
          </p:nvSpPr>
          <p:spPr>
            <a:xfrm>
              <a:off x="2662050" y="3696725"/>
              <a:ext cx="242175" cy="256050"/>
            </a:xfrm>
            <a:custGeom>
              <a:avLst/>
              <a:gdLst/>
              <a:ahLst/>
              <a:cxnLst/>
              <a:rect l="l" t="t" r="r" b="b"/>
              <a:pathLst>
                <a:path w="9687" h="10242" extrusionOk="0">
                  <a:moveTo>
                    <a:pt x="3993" y="0"/>
                  </a:moveTo>
                  <a:lnTo>
                    <a:pt x="0" y="6951"/>
                  </a:lnTo>
                  <a:lnTo>
                    <a:pt x="5657" y="10241"/>
                  </a:lnTo>
                  <a:lnTo>
                    <a:pt x="9687" y="3291"/>
                  </a:lnTo>
                  <a:lnTo>
                    <a:pt x="3993" y="0"/>
                  </a:lnTo>
                  <a:close/>
                </a:path>
              </a:pathLst>
            </a:custGeom>
            <a:solidFill>
              <a:srgbClr val="FFA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1" name="Google Shape;21179;p73"/>
            <p:cNvSpPr/>
            <p:nvPr/>
          </p:nvSpPr>
          <p:spPr>
            <a:xfrm>
              <a:off x="2760950" y="3575650"/>
              <a:ext cx="351250" cy="203350"/>
            </a:xfrm>
            <a:custGeom>
              <a:avLst/>
              <a:gdLst/>
              <a:ahLst/>
              <a:cxnLst/>
              <a:rect l="l" t="t" r="r" b="b"/>
              <a:pathLst>
                <a:path w="14050" h="8134" extrusionOk="0">
                  <a:moveTo>
                    <a:pt x="8356" y="0"/>
                  </a:moveTo>
                  <a:lnTo>
                    <a:pt x="0" y="4843"/>
                  </a:lnTo>
                  <a:lnTo>
                    <a:pt x="5657" y="8134"/>
                  </a:lnTo>
                  <a:lnTo>
                    <a:pt x="14049" y="3291"/>
                  </a:lnTo>
                  <a:lnTo>
                    <a:pt x="8356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2" name="Google Shape;21180;p73"/>
            <p:cNvSpPr/>
            <p:nvPr/>
          </p:nvSpPr>
          <p:spPr>
            <a:xfrm>
              <a:off x="2944875" y="3570100"/>
              <a:ext cx="14800" cy="61025"/>
            </a:xfrm>
            <a:custGeom>
              <a:avLst/>
              <a:gdLst/>
              <a:ahLst/>
              <a:cxnLst/>
              <a:rect l="l" t="t" r="r" b="b"/>
              <a:pathLst>
                <a:path w="592" h="2441" extrusionOk="0">
                  <a:moveTo>
                    <a:pt x="0" y="0"/>
                  </a:moveTo>
                  <a:lnTo>
                    <a:pt x="0" y="2145"/>
                  </a:lnTo>
                  <a:lnTo>
                    <a:pt x="592" y="2440"/>
                  </a:lnTo>
                  <a:lnTo>
                    <a:pt x="592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3" name="Google Shape;21181;p73"/>
            <p:cNvSpPr/>
            <p:nvPr/>
          </p:nvSpPr>
          <p:spPr>
            <a:xfrm>
              <a:off x="2821950" y="3545150"/>
              <a:ext cx="164550" cy="167300"/>
            </a:xfrm>
            <a:custGeom>
              <a:avLst/>
              <a:gdLst/>
              <a:ahLst/>
              <a:cxnLst/>
              <a:rect l="l" t="t" r="r" b="b"/>
              <a:pathLst>
                <a:path w="6582" h="6692" extrusionOk="0">
                  <a:moveTo>
                    <a:pt x="6581" y="0"/>
                  </a:moveTo>
                  <a:lnTo>
                    <a:pt x="0" y="3771"/>
                  </a:lnTo>
                  <a:lnTo>
                    <a:pt x="0" y="6692"/>
                  </a:lnTo>
                  <a:lnTo>
                    <a:pt x="1035" y="6063"/>
                  </a:lnTo>
                  <a:lnTo>
                    <a:pt x="1035" y="3956"/>
                  </a:lnTo>
                  <a:lnTo>
                    <a:pt x="5509" y="1331"/>
                  </a:lnTo>
                  <a:lnTo>
                    <a:pt x="5509" y="3438"/>
                  </a:lnTo>
                  <a:lnTo>
                    <a:pt x="6581" y="2884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4" name="Google Shape;21182;p73"/>
            <p:cNvSpPr/>
            <p:nvPr/>
          </p:nvSpPr>
          <p:spPr>
            <a:xfrm>
              <a:off x="2806225" y="3536825"/>
              <a:ext cx="180275" cy="102625"/>
            </a:xfrm>
            <a:custGeom>
              <a:avLst/>
              <a:gdLst/>
              <a:ahLst/>
              <a:cxnLst/>
              <a:rect l="l" t="t" r="r" b="b"/>
              <a:pathLst>
                <a:path w="7211" h="4105" extrusionOk="0">
                  <a:moveTo>
                    <a:pt x="6545" y="0"/>
                  </a:moveTo>
                  <a:lnTo>
                    <a:pt x="1" y="3771"/>
                  </a:lnTo>
                  <a:lnTo>
                    <a:pt x="629" y="4104"/>
                  </a:lnTo>
                  <a:lnTo>
                    <a:pt x="7210" y="333"/>
                  </a:lnTo>
                  <a:lnTo>
                    <a:pt x="654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5" name="Google Shape;21183;p73"/>
            <p:cNvSpPr/>
            <p:nvPr/>
          </p:nvSpPr>
          <p:spPr>
            <a:xfrm>
              <a:off x="2806225" y="3631100"/>
              <a:ext cx="15750" cy="81350"/>
            </a:xfrm>
            <a:custGeom>
              <a:avLst/>
              <a:gdLst/>
              <a:ahLst/>
              <a:cxnLst/>
              <a:rect l="l" t="t" r="r" b="b"/>
              <a:pathLst>
                <a:path w="630" h="3254" extrusionOk="0">
                  <a:moveTo>
                    <a:pt x="1" y="0"/>
                  </a:moveTo>
                  <a:lnTo>
                    <a:pt x="1" y="2884"/>
                  </a:lnTo>
                  <a:lnTo>
                    <a:pt x="629" y="3254"/>
                  </a:lnTo>
                  <a:lnTo>
                    <a:pt x="629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6" name="Google Shape;21184;p73"/>
            <p:cNvSpPr/>
            <p:nvPr/>
          </p:nvSpPr>
          <p:spPr>
            <a:xfrm>
              <a:off x="2980000" y="3591350"/>
              <a:ext cx="16650" cy="61025"/>
            </a:xfrm>
            <a:custGeom>
              <a:avLst/>
              <a:gdLst/>
              <a:ahLst/>
              <a:cxnLst/>
              <a:rect l="l" t="t" r="r" b="b"/>
              <a:pathLst>
                <a:path w="666" h="2441" extrusionOk="0">
                  <a:moveTo>
                    <a:pt x="0" y="1"/>
                  </a:moveTo>
                  <a:lnTo>
                    <a:pt x="0" y="2108"/>
                  </a:lnTo>
                  <a:lnTo>
                    <a:pt x="666" y="2441"/>
                  </a:lnTo>
                  <a:lnTo>
                    <a:pt x="666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7" name="Google Shape;21185;p73"/>
            <p:cNvSpPr/>
            <p:nvPr/>
          </p:nvSpPr>
          <p:spPr>
            <a:xfrm>
              <a:off x="2858000" y="3565475"/>
              <a:ext cx="163600" cy="167325"/>
            </a:xfrm>
            <a:custGeom>
              <a:avLst/>
              <a:gdLst/>
              <a:ahLst/>
              <a:cxnLst/>
              <a:rect l="l" t="t" r="r" b="b"/>
              <a:pathLst>
                <a:path w="6544" h="6693" extrusionOk="0">
                  <a:moveTo>
                    <a:pt x="6544" y="1"/>
                  </a:moveTo>
                  <a:lnTo>
                    <a:pt x="0" y="3809"/>
                  </a:lnTo>
                  <a:lnTo>
                    <a:pt x="0" y="6692"/>
                  </a:lnTo>
                  <a:lnTo>
                    <a:pt x="998" y="6101"/>
                  </a:lnTo>
                  <a:lnTo>
                    <a:pt x="998" y="3993"/>
                  </a:lnTo>
                  <a:lnTo>
                    <a:pt x="5546" y="1332"/>
                  </a:lnTo>
                  <a:lnTo>
                    <a:pt x="5546" y="3476"/>
                  </a:lnTo>
                  <a:lnTo>
                    <a:pt x="6544" y="2921"/>
                  </a:lnTo>
                  <a:lnTo>
                    <a:pt x="654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8" name="Google Shape;21186;p73"/>
            <p:cNvSpPr/>
            <p:nvPr/>
          </p:nvSpPr>
          <p:spPr>
            <a:xfrm>
              <a:off x="2841350" y="3557150"/>
              <a:ext cx="180250" cy="103550"/>
            </a:xfrm>
            <a:custGeom>
              <a:avLst/>
              <a:gdLst/>
              <a:ahLst/>
              <a:cxnLst/>
              <a:rect l="l" t="t" r="r" b="b"/>
              <a:pathLst>
                <a:path w="7210" h="4142" extrusionOk="0">
                  <a:moveTo>
                    <a:pt x="6618" y="1"/>
                  </a:moveTo>
                  <a:lnTo>
                    <a:pt x="1" y="3809"/>
                  </a:lnTo>
                  <a:lnTo>
                    <a:pt x="666" y="4142"/>
                  </a:lnTo>
                  <a:lnTo>
                    <a:pt x="7210" y="334"/>
                  </a:lnTo>
                  <a:lnTo>
                    <a:pt x="6618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9" name="Google Shape;21187;p73"/>
            <p:cNvSpPr/>
            <p:nvPr/>
          </p:nvSpPr>
          <p:spPr>
            <a:xfrm>
              <a:off x="2841350" y="3652350"/>
              <a:ext cx="16675" cy="80450"/>
            </a:xfrm>
            <a:custGeom>
              <a:avLst/>
              <a:gdLst/>
              <a:ahLst/>
              <a:cxnLst/>
              <a:rect l="l" t="t" r="r" b="b"/>
              <a:pathLst>
                <a:path w="667" h="3218" extrusionOk="0">
                  <a:moveTo>
                    <a:pt x="1" y="1"/>
                  </a:moveTo>
                  <a:lnTo>
                    <a:pt x="1" y="2848"/>
                  </a:lnTo>
                  <a:lnTo>
                    <a:pt x="666" y="3217"/>
                  </a:lnTo>
                  <a:lnTo>
                    <a:pt x="666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0" name="Google Shape;21188;p73"/>
            <p:cNvSpPr/>
            <p:nvPr/>
          </p:nvSpPr>
          <p:spPr>
            <a:xfrm>
              <a:off x="3016975" y="3611700"/>
              <a:ext cx="15725" cy="61950"/>
            </a:xfrm>
            <a:custGeom>
              <a:avLst/>
              <a:gdLst/>
              <a:ahLst/>
              <a:cxnLst/>
              <a:rect l="l" t="t" r="r" b="b"/>
              <a:pathLst>
                <a:path w="629" h="2478" extrusionOk="0">
                  <a:moveTo>
                    <a:pt x="0" y="0"/>
                  </a:moveTo>
                  <a:lnTo>
                    <a:pt x="0" y="2144"/>
                  </a:lnTo>
                  <a:lnTo>
                    <a:pt x="629" y="2477"/>
                  </a:lnTo>
                  <a:lnTo>
                    <a:pt x="629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1" name="Google Shape;21189;p73"/>
            <p:cNvSpPr/>
            <p:nvPr/>
          </p:nvSpPr>
          <p:spPr>
            <a:xfrm>
              <a:off x="2894050" y="3587650"/>
              <a:ext cx="163600" cy="166400"/>
            </a:xfrm>
            <a:custGeom>
              <a:avLst/>
              <a:gdLst/>
              <a:ahLst/>
              <a:cxnLst/>
              <a:rect l="l" t="t" r="r" b="b"/>
              <a:pathLst>
                <a:path w="6544" h="6656" extrusionOk="0">
                  <a:moveTo>
                    <a:pt x="6544" y="1"/>
                  </a:moveTo>
                  <a:lnTo>
                    <a:pt x="0" y="3772"/>
                  </a:lnTo>
                  <a:lnTo>
                    <a:pt x="0" y="6656"/>
                  </a:lnTo>
                  <a:lnTo>
                    <a:pt x="998" y="6064"/>
                  </a:lnTo>
                  <a:lnTo>
                    <a:pt x="998" y="3920"/>
                  </a:lnTo>
                  <a:lnTo>
                    <a:pt x="5546" y="1332"/>
                  </a:lnTo>
                  <a:lnTo>
                    <a:pt x="5546" y="3439"/>
                  </a:lnTo>
                  <a:lnTo>
                    <a:pt x="6544" y="2848"/>
                  </a:lnTo>
                  <a:lnTo>
                    <a:pt x="654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2" name="Google Shape;21190;p73"/>
            <p:cNvSpPr/>
            <p:nvPr/>
          </p:nvSpPr>
          <p:spPr>
            <a:xfrm>
              <a:off x="2878325" y="3578425"/>
              <a:ext cx="179325" cy="103525"/>
            </a:xfrm>
            <a:custGeom>
              <a:avLst/>
              <a:gdLst/>
              <a:ahLst/>
              <a:cxnLst/>
              <a:rect l="l" t="t" r="r" b="b"/>
              <a:pathLst>
                <a:path w="7173" h="4141" extrusionOk="0">
                  <a:moveTo>
                    <a:pt x="6581" y="0"/>
                  </a:moveTo>
                  <a:lnTo>
                    <a:pt x="1" y="3771"/>
                  </a:lnTo>
                  <a:lnTo>
                    <a:pt x="629" y="4141"/>
                  </a:lnTo>
                  <a:lnTo>
                    <a:pt x="7173" y="370"/>
                  </a:lnTo>
                  <a:lnTo>
                    <a:pt x="6581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3" name="Google Shape;21191;p73"/>
            <p:cNvSpPr/>
            <p:nvPr/>
          </p:nvSpPr>
          <p:spPr>
            <a:xfrm>
              <a:off x="2878325" y="3672700"/>
              <a:ext cx="15750" cy="81350"/>
            </a:xfrm>
            <a:custGeom>
              <a:avLst/>
              <a:gdLst/>
              <a:ahLst/>
              <a:cxnLst/>
              <a:rect l="l" t="t" r="r" b="b"/>
              <a:pathLst>
                <a:path w="630" h="3254" extrusionOk="0">
                  <a:moveTo>
                    <a:pt x="1" y="0"/>
                  </a:moveTo>
                  <a:lnTo>
                    <a:pt x="1" y="2884"/>
                  </a:lnTo>
                  <a:lnTo>
                    <a:pt x="629" y="3254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4" name="Google Shape;21192;p73"/>
            <p:cNvSpPr/>
            <p:nvPr/>
          </p:nvSpPr>
          <p:spPr>
            <a:xfrm>
              <a:off x="2729525" y="3766975"/>
              <a:ext cx="106300" cy="108400"/>
            </a:xfrm>
            <a:custGeom>
              <a:avLst/>
              <a:gdLst/>
              <a:ahLst/>
              <a:cxnLst/>
              <a:rect l="l" t="t" r="r" b="b"/>
              <a:pathLst>
                <a:path w="4252" h="4336" extrusionOk="0">
                  <a:moveTo>
                    <a:pt x="1960" y="0"/>
                  </a:moveTo>
                  <a:lnTo>
                    <a:pt x="0" y="3401"/>
                  </a:lnTo>
                  <a:lnTo>
                    <a:pt x="1405" y="4178"/>
                  </a:lnTo>
                  <a:cubicBezTo>
                    <a:pt x="1609" y="4285"/>
                    <a:pt x="1828" y="4335"/>
                    <a:pt x="2050" y="4335"/>
                  </a:cubicBezTo>
                  <a:cubicBezTo>
                    <a:pt x="2675" y="4335"/>
                    <a:pt x="3325" y="3935"/>
                    <a:pt x="3734" y="3254"/>
                  </a:cubicBezTo>
                  <a:cubicBezTo>
                    <a:pt x="4252" y="2292"/>
                    <a:pt x="4067" y="1183"/>
                    <a:pt x="3328" y="777"/>
                  </a:cubicBezTo>
                  <a:lnTo>
                    <a:pt x="1960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5" name="Google Shape;21193;p73"/>
            <p:cNvSpPr/>
            <p:nvPr/>
          </p:nvSpPr>
          <p:spPr>
            <a:xfrm>
              <a:off x="2705500" y="3762625"/>
              <a:ext cx="96125" cy="93325"/>
            </a:xfrm>
            <a:custGeom>
              <a:avLst/>
              <a:gdLst/>
              <a:ahLst/>
              <a:cxnLst/>
              <a:rect l="l" t="t" r="r" b="b"/>
              <a:pathLst>
                <a:path w="3845" h="3733" extrusionOk="0">
                  <a:moveTo>
                    <a:pt x="2244" y="1"/>
                  </a:moveTo>
                  <a:cubicBezTo>
                    <a:pt x="1607" y="1"/>
                    <a:pt x="961" y="420"/>
                    <a:pt x="555" y="1098"/>
                  </a:cubicBezTo>
                  <a:cubicBezTo>
                    <a:pt x="0" y="2060"/>
                    <a:pt x="185" y="3169"/>
                    <a:pt x="961" y="3575"/>
                  </a:cubicBezTo>
                  <a:cubicBezTo>
                    <a:pt x="1165" y="3682"/>
                    <a:pt x="1387" y="3733"/>
                    <a:pt x="1613" y="3733"/>
                  </a:cubicBezTo>
                  <a:cubicBezTo>
                    <a:pt x="2248" y="3733"/>
                    <a:pt x="2918" y="3333"/>
                    <a:pt x="3327" y="2651"/>
                  </a:cubicBezTo>
                  <a:cubicBezTo>
                    <a:pt x="3845" y="1690"/>
                    <a:pt x="3660" y="581"/>
                    <a:pt x="2921" y="174"/>
                  </a:cubicBezTo>
                  <a:cubicBezTo>
                    <a:pt x="2704" y="56"/>
                    <a:pt x="2474" y="1"/>
                    <a:pt x="2244" y="1"/>
                  </a:cubicBezTo>
                  <a:close/>
                </a:path>
              </a:pathLst>
            </a:custGeom>
            <a:solidFill>
              <a:srgbClr val="2481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6" name="Google Shape;21194;p73"/>
            <p:cNvSpPr/>
            <p:nvPr/>
          </p:nvSpPr>
          <p:spPr>
            <a:xfrm>
              <a:off x="2714725" y="3767850"/>
              <a:ext cx="73975" cy="78100"/>
            </a:xfrm>
            <a:custGeom>
              <a:avLst/>
              <a:gdLst/>
              <a:ahLst/>
              <a:cxnLst/>
              <a:rect l="l" t="t" r="r" b="b"/>
              <a:pathLst>
                <a:path w="2959" h="3124" extrusionOk="0">
                  <a:moveTo>
                    <a:pt x="1876" y="1"/>
                  </a:moveTo>
                  <a:cubicBezTo>
                    <a:pt x="1347" y="1"/>
                    <a:pt x="803" y="320"/>
                    <a:pt x="444" y="926"/>
                  </a:cubicBezTo>
                  <a:cubicBezTo>
                    <a:pt x="1" y="1703"/>
                    <a:pt x="149" y="2627"/>
                    <a:pt x="777" y="2997"/>
                  </a:cubicBezTo>
                  <a:cubicBezTo>
                    <a:pt x="933" y="3082"/>
                    <a:pt x="1111" y="3124"/>
                    <a:pt x="1299" y="3124"/>
                  </a:cubicBezTo>
                  <a:cubicBezTo>
                    <a:pt x="1599" y="3124"/>
                    <a:pt x="1923" y="3017"/>
                    <a:pt x="2219" y="2812"/>
                  </a:cubicBezTo>
                  <a:cubicBezTo>
                    <a:pt x="2182" y="2479"/>
                    <a:pt x="2256" y="2109"/>
                    <a:pt x="2441" y="1777"/>
                  </a:cubicBezTo>
                  <a:cubicBezTo>
                    <a:pt x="2589" y="1555"/>
                    <a:pt x="2774" y="1370"/>
                    <a:pt x="2958" y="1259"/>
                  </a:cubicBezTo>
                  <a:cubicBezTo>
                    <a:pt x="2884" y="816"/>
                    <a:pt x="2737" y="409"/>
                    <a:pt x="2404" y="113"/>
                  </a:cubicBezTo>
                  <a:cubicBezTo>
                    <a:pt x="2235" y="38"/>
                    <a:pt x="2056" y="1"/>
                    <a:pt x="1876" y="1"/>
                  </a:cubicBezTo>
                  <a:close/>
                </a:path>
              </a:pathLst>
            </a:custGeom>
            <a:solidFill>
              <a:srgbClr val="185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7" name="Google Shape;21195;p73"/>
            <p:cNvSpPr/>
            <p:nvPr/>
          </p:nvSpPr>
          <p:spPr>
            <a:xfrm>
              <a:off x="2769250" y="3799325"/>
              <a:ext cx="20375" cy="38825"/>
            </a:xfrm>
            <a:custGeom>
              <a:avLst/>
              <a:gdLst/>
              <a:ahLst/>
              <a:cxnLst/>
              <a:rect l="l" t="t" r="r" b="b"/>
              <a:pathLst>
                <a:path w="815" h="1553" extrusionOk="0">
                  <a:moveTo>
                    <a:pt x="777" y="0"/>
                  </a:moveTo>
                  <a:cubicBezTo>
                    <a:pt x="593" y="111"/>
                    <a:pt x="408" y="370"/>
                    <a:pt x="260" y="518"/>
                  </a:cubicBezTo>
                  <a:cubicBezTo>
                    <a:pt x="75" y="850"/>
                    <a:pt x="1" y="1220"/>
                    <a:pt x="38" y="1553"/>
                  </a:cubicBezTo>
                  <a:cubicBezTo>
                    <a:pt x="223" y="1405"/>
                    <a:pt x="408" y="1220"/>
                    <a:pt x="556" y="998"/>
                  </a:cubicBezTo>
                  <a:cubicBezTo>
                    <a:pt x="740" y="666"/>
                    <a:pt x="814" y="296"/>
                    <a:pt x="777" y="0"/>
                  </a:cubicBezTo>
                  <a:close/>
                </a:path>
              </a:pathLst>
            </a:custGeom>
            <a:solidFill>
              <a:srgbClr val="0B2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8" name="Google Shape;21196;p73"/>
            <p:cNvSpPr/>
            <p:nvPr/>
          </p:nvSpPr>
          <p:spPr>
            <a:xfrm>
              <a:off x="2706400" y="3750325"/>
              <a:ext cx="102625" cy="113775"/>
            </a:xfrm>
            <a:custGeom>
              <a:avLst/>
              <a:gdLst/>
              <a:ahLst/>
              <a:cxnLst/>
              <a:rect l="l" t="t" r="r" b="b"/>
              <a:pathLst>
                <a:path w="4105" h="4551" extrusionOk="0">
                  <a:moveTo>
                    <a:pt x="2182" y="1"/>
                  </a:moveTo>
                  <a:lnTo>
                    <a:pt x="1" y="3846"/>
                  </a:lnTo>
                  <a:lnTo>
                    <a:pt x="888" y="4363"/>
                  </a:lnTo>
                  <a:cubicBezTo>
                    <a:pt x="1123" y="4491"/>
                    <a:pt x="1376" y="4550"/>
                    <a:pt x="1633" y="4550"/>
                  </a:cubicBezTo>
                  <a:cubicBezTo>
                    <a:pt x="2344" y="4550"/>
                    <a:pt x="3078" y="4089"/>
                    <a:pt x="3513" y="3328"/>
                  </a:cubicBezTo>
                  <a:cubicBezTo>
                    <a:pt x="4105" y="2256"/>
                    <a:pt x="3883" y="1036"/>
                    <a:pt x="3070" y="518"/>
                  </a:cubicBezTo>
                  <a:lnTo>
                    <a:pt x="2182" y="1"/>
                  </a:ln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9" name="Google Shape;21197;p73"/>
            <p:cNvSpPr/>
            <p:nvPr/>
          </p:nvSpPr>
          <p:spPr>
            <a:xfrm>
              <a:off x="2679600" y="3745100"/>
              <a:ext cx="107250" cy="106600"/>
            </a:xfrm>
            <a:custGeom>
              <a:avLst/>
              <a:gdLst/>
              <a:ahLst/>
              <a:cxnLst/>
              <a:rect l="l" t="t" r="r" b="b"/>
              <a:pathLst>
                <a:path w="4290" h="4264" extrusionOk="0">
                  <a:moveTo>
                    <a:pt x="2498" y="1"/>
                  </a:moveTo>
                  <a:cubicBezTo>
                    <a:pt x="1799" y="1"/>
                    <a:pt x="1058" y="467"/>
                    <a:pt x="629" y="1245"/>
                  </a:cubicBezTo>
                  <a:cubicBezTo>
                    <a:pt x="1" y="2280"/>
                    <a:pt x="186" y="3537"/>
                    <a:pt x="1073" y="4055"/>
                  </a:cubicBezTo>
                  <a:cubicBezTo>
                    <a:pt x="1306" y="4197"/>
                    <a:pt x="1565" y="4264"/>
                    <a:pt x="1830" y="4264"/>
                  </a:cubicBezTo>
                  <a:cubicBezTo>
                    <a:pt x="2528" y="4264"/>
                    <a:pt x="3269" y="3797"/>
                    <a:pt x="3698" y="3019"/>
                  </a:cubicBezTo>
                  <a:cubicBezTo>
                    <a:pt x="4289" y="1984"/>
                    <a:pt x="4068" y="727"/>
                    <a:pt x="3254" y="210"/>
                  </a:cubicBezTo>
                  <a:cubicBezTo>
                    <a:pt x="3021" y="68"/>
                    <a:pt x="2762" y="1"/>
                    <a:pt x="2498" y="1"/>
                  </a:cubicBezTo>
                  <a:close/>
                </a:path>
              </a:pathLst>
            </a:custGeom>
            <a:solidFill>
              <a:srgbClr val="303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0" name="Google Shape;21198;p73"/>
            <p:cNvSpPr/>
            <p:nvPr/>
          </p:nvSpPr>
          <p:spPr>
            <a:xfrm>
              <a:off x="2687000" y="3754275"/>
              <a:ext cx="91525" cy="89175"/>
            </a:xfrm>
            <a:custGeom>
              <a:avLst/>
              <a:gdLst/>
              <a:ahLst/>
              <a:cxnLst/>
              <a:rect l="l" t="t" r="r" b="b"/>
              <a:pathLst>
                <a:path w="3661" h="3567" extrusionOk="0">
                  <a:moveTo>
                    <a:pt x="2113" y="1"/>
                  </a:moveTo>
                  <a:cubicBezTo>
                    <a:pt x="1516" y="1"/>
                    <a:pt x="869" y="405"/>
                    <a:pt x="518" y="1026"/>
                  </a:cubicBezTo>
                  <a:cubicBezTo>
                    <a:pt x="1" y="1913"/>
                    <a:pt x="185" y="2985"/>
                    <a:pt x="925" y="3392"/>
                  </a:cubicBezTo>
                  <a:cubicBezTo>
                    <a:pt x="1114" y="3512"/>
                    <a:pt x="1325" y="3567"/>
                    <a:pt x="1543" y="3567"/>
                  </a:cubicBezTo>
                  <a:cubicBezTo>
                    <a:pt x="2131" y="3567"/>
                    <a:pt x="2765" y="3163"/>
                    <a:pt x="3143" y="2542"/>
                  </a:cubicBezTo>
                  <a:cubicBezTo>
                    <a:pt x="3661" y="1654"/>
                    <a:pt x="3513" y="582"/>
                    <a:pt x="2736" y="175"/>
                  </a:cubicBezTo>
                  <a:cubicBezTo>
                    <a:pt x="2547" y="56"/>
                    <a:pt x="2333" y="1"/>
                    <a:pt x="2113" y="1"/>
                  </a:cubicBezTo>
                  <a:close/>
                </a:path>
              </a:pathLst>
            </a:custGeom>
            <a:solidFill>
              <a:srgbClr val="535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311" name="Google Shape;21199;p73"/>
          <p:cNvGrpSpPr/>
          <p:nvPr/>
        </p:nvGrpSpPr>
        <p:grpSpPr>
          <a:xfrm>
            <a:off x="7723668" y="4077840"/>
            <a:ext cx="393517" cy="756041"/>
            <a:chOff x="-2861003" y="3442849"/>
            <a:chExt cx="252692" cy="485482"/>
          </a:xfrm>
        </p:grpSpPr>
        <p:sp>
          <p:nvSpPr>
            <p:cNvPr id="312" name="Google Shape;21200;p73"/>
            <p:cNvSpPr/>
            <p:nvPr/>
          </p:nvSpPr>
          <p:spPr>
            <a:xfrm>
              <a:off x="-2861003" y="3834420"/>
              <a:ext cx="252692" cy="93911"/>
            </a:xfrm>
            <a:custGeom>
              <a:avLst/>
              <a:gdLst/>
              <a:ahLst/>
              <a:cxnLst/>
              <a:rect l="l" t="t" r="r" b="b"/>
              <a:pathLst>
                <a:path w="8266" h="3072" extrusionOk="0">
                  <a:moveTo>
                    <a:pt x="6094" y="0"/>
                  </a:moveTo>
                  <a:cubicBezTo>
                    <a:pt x="4400" y="0"/>
                    <a:pt x="1704" y="521"/>
                    <a:pt x="985" y="920"/>
                  </a:cubicBezTo>
                  <a:cubicBezTo>
                    <a:pt x="0" y="1448"/>
                    <a:pt x="0" y="2362"/>
                    <a:pt x="985" y="2890"/>
                  </a:cubicBezTo>
                  <a:cubicBezTo>
                    <a:pt x="1216" y="3018"/>
                    <a:pt x="1649" y="3071"/>
                    <a:pt x="2187" y="3071"/>
                  </a:cubicBezTo>
                  <a:cubicBezTo>
                    <a:pt x="3868" y="3071"/>
                    <a:pt x="6570" y="2551"/>
                    <a:pt x="7316" y="2151"/>
                  </a:cubicBezTo>
                  <a:cubicBezTo>
                    <a:pt x="8265" y="1588"/>
                    <a:pt x="8265" y="709"/>
                    <a:pt x="7316" y="182"/>
                  </a:cubicBezTo>
                  <a:cubicBezTo>
                    <a:pt x="7077" y="53"/>
                    <a:pt x="6637" y="0"/>
                    <a:pt x="6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3" name="Google Shape;21201;p73"/>
            <p:cNvSpPr/>
            <p:nvPr/>
          </p:nvSpPr>
          <p:spPr>
            <a:xfrm>
              <a:off x="-2701886" y="3522789"/>
              <a:ext cx="59153" cy="168838"/>
            </a:xfrm>
            <a:custGeom>
              <a:avLst/>
              <a:gdLst/>
              <a:ahLst/>
              <a:cxnLst/>
              <a:rect l="l" t="t" r="r" b="b"/>
              <a:pathLst>
                <a:path w="1935" h="5523" extrusionOk="0">
                  <a:moveTo>
                    <a:pt x="1935" y="1"/>
                  </a:moveTo>
                  <a:lnTo>
                    <a:pt x="1020" y="36"/>
                  </a:lnTo>
                  <a:lnTo>
                    <a:pt x="0" y="5522"/>
                  </a:lnTo>
                  <a:lnTo>
                    <a:pt x="809" y="4889"/>
                  </a:lnTo>
                  <a:lnTo>
                    <a:pt x="1935" y="1"/>
                  </a:lnTo>
                  <a:close/>
                </a:path>
              </a:pathLst>
            </a:custGeom>
            <a:solidFill>
              <a:srgbClr val="F9C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4" name="Google Shape;21202;p73"/>
            <p:cNvSpPr/>
            <p:nvPr/>
          </p:nvSpPr>
          <p:spPr>
            <a:xfrm>
              <a:off x="-2772839" y="3537830"/>
              <a:ext cx="89264" cy="102196"/>
            </a:xfrm>
            <a:custGeom>
              <a:avLst/>
              <a:gdLst/>
              <a:ahLst/>
              <a:cxnLst/>
              <a:rect l="l" t="t" r="r" b="b"/>
              <a:pathLst>
                <a:path w="2920" h="3343" extrusionOk="0">
                  <a:moveTo>
                    <a:pt x="985" y="1"/>
                  </a:moveTo>
                  <a:lnTo>
                    <a:pt x="985" y="1"/>
                  </a:lnTo>
                  <a:cubicBezTo>
                    <a:pt x="0" y="564"/>
                    <a:pt x="1372" y="2568"/>
                    <a:pt x="1829" y="3026"/>
                  </a:cubicBezTo>
                  <a:cubicBezTo>
                    <a:pt x="2110" y="3272"/>
                    <a:pt x="2919" y="3342"/>
                    <a:pt x="2919" y="3342"/>
                  </a:cubicBezTo>
                  <a:cubicBezTo>
                    <a:pt x="2919" y="3342"/>
                    <a:pt x="2638" y="2392"/>
                    <a:pt x="2181" y="1408"/>
                  </a:cubicBezTo>
                  <a:cubicBezTo>
                    <a:pt x="1653" y="177"/>
                    <a:pt x="1266" y="177"/>
                    <a:pt x="1266" y="177"/>
                  </a:cubicBezTo>
                  <a:lnTo>
                    <a:pt x="985" y="1"/>
                  </a:ln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5" name="Google Shape;21203;p73"/>
            <p:cNvSpPr/>
            <p:nvPr/>
          </p:nvSpPr>
          <p:spPr>
            <a:xfrm>
              <a:off x="-2762109" y="3862544"/>
              <a:ext cx="10791" cy="8621"/>
            </a:xfrm>
            <a:custGeom>
              <a:avLst/>
              <a:gdLst/>
              <a:ahLst/>
              <a:cxnLst/>
              <a:rect l="l" t="t" r="r" b="b"/>
              <a:pathLst>
                <a:path w="353" h="282" extrusionOk="0">
                  <a:moveTo>
                    <a:pt x="353" y="0"/>
                  </a:moveTo>
                  <a:lnTo>
                    <a:pt x="1" y="141"/>
                  </a:lnTo>
                  <a:lnTo>
                    <a:pt x="1" y="281"/>
                  </a:lnTo>
                  <a:lnTo>
                    <a:pt x="353" y="35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6" name="Google Shape;21204;p73"/>
            <p:cNvSpPr/>
            <p:nvPr/>
          </p:nvSpPr>
          <p:spPr>
            <a:xfrm>
              <a:off x="-2770699" y="3859854"/>
              <a:ext cx="7551" cy="11311"/>
            </a:xfrm>
            <a:custGeom>
              <a:avLst/>
              <a:gdLst/>
              <a:ahLst/>
              <a:cxnLst/>
              <a:rect l="l" t="t" r="r" b="b"/>
              <a:pathLst>
                <a:path w="247" h="370" extrusionOk="0">
                  <a:moveTo>
                    <a:pt x="53" y="1"/>
                  </a:moveTo>
                  <a:cubicBezTo>
                    <a:pt x="28" y="1"/>
                    <a:pt x="6" y="93"/>
                    <a:pt x="1" y="93"/>
                  </a:cubicBezTo>
                  <a:cubicBezTo>
                    <a:pt x="1" y="93"/>
                    <a:pt x="1" y="91"/>
                    <a:pt x="1" y="88"/>
                  </a:cubicBezTo>
                  <a:lnTo>
                    <a:pt x="1" y="194"/>
                  </a:lnTo>
                  <a:cubicBezTo>
                    <a:pt x="1" y="229"/>
                    <a:pt x="36" y="229"/>
                    <a:pt x="71" y="264"/>
                  </a:cubicBezTo>
                  <a:lnTo>
                    <a:pt x="247" y="369"/>
                  </a:lnTo>
                  <a:lnTo>
                    <a:pt x="247" y="229"/>
                  </a:lnTo>
                  <a:lnTo>
                    <a:pt x="71" y="18"/>
                  </a:lnTo>
                  <a:cubicBezTo>
                    <a:pt x="65" y="6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CCE8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7" name="Google Shape;21205;p73"/>
            <p:cNvSpPr/>
            <p:nvPr/>
          </p:nvSpPr>
          <p:spPr>
            <a:xfrm>
              <a:off x="-2770699" y="3845334"/>
              <a:ext cx="58083" cy="44571"/>
            </a:xfrm>
            <a:custGeom>
              <a:avLst/>
              <a:gdLst/>
              <a:ahLst/>
              <a:cxnLst/>
              <a:rect l="l" t="t" r="r" b="b"/>
              <a:pathLst>
                <a:path w="1900" h="1458" extrusionOk="0">
                  <a:moveTo>
                    <a:pt x="106" y="0"/>
                  </a:moveTo>
                  <a:cubicBezTo>
                    <a:pt x="106" y="0"/>
                    <a:pt x="1" y="211"/>
                    <a:pt x="1" y="387"/>
                  </a:cubicBezTo>
                  <a:lnTo>
                    <a:pt x="1" y="563"/>
                  </a:lnTo>
                  <a:cubicBezTo>
                    <a:pt x="1" y="563"/>
                    <a:pt x="176" y="704"/>
                    <a:pt x="317" y="704"/>
                  </a:cubicBezTo>
                  <a:cubicBezTo>
                    <a:pt x="423" y="739"/>
                    <a:pt x="880" y="1231"/>
                    <a:pt x="1091" y="1302"/>
                  </a:cubicBezTo>
                  <a:cubicBezTo>
                    <a:pt x="1325" y="1419"/>
                    <a:pt x="1493" y="1458"/>
                    <a:pt x="1613" y="1458"/>
                  </a:cubicBezTo>
                  <a:cubicBezTo>
                    <a:pt x="1853" y="1458"/>
                    <a:pt x="1900" y="1302"/>
                    <a:pt x="1900" y="1302"/>
                  </a:cubicBezTo>
                  <a:cubicBezTo>
                    <a:pt x="1900" y="1161"/>
                    <a:pt x="1724" y="1055"/>
                    <a:pt x="1583" y="950"/>
                  </a:cubicBezTo>
                  <a:cubicBezTo>
                    <a:pt x="1442" y="880"/>
                    <a:pt x="1302" y="598"/>
                    <a:pt x="1231" y="528"/>
                  </a:cubicBezTo>
                  <a:cubicBezTo>
                    <a:pt x="1199" y="430"/>
                    <a:pt x="1046" y="243"/>
                    <a:pt x="940" y="243"/>
                  </a:cubicBezTo>
                  <a:cubicBezTo>
                    <a:pt x="931" y="243"/>
                    <a:pt x="923" y="244"/>
                    <a:pt x="915" y="247"/>
                  </a:cubicBezTo>
                  <a:cubicBezTo>
                    <a:pt x="845" y="282"/>
                    <a:pt x="563" y="528"/>
                    <a:pt x="563" y="528"/>
                  </a:cubicBezTo>
                  <a:cubicBezTo>
                    <a:pt x="563" y="528"/>
                    <a:pt x="212" y="352"/>
                    <a:pt x="176" y="211"/>
                  </a:cubicBezTo>
                  <a:cubicBezTo>
                    <a:pt x="141" y="141"/>
                    <a:pt x="106" y="0"/>
                    <a:pt x="106" y="0"/>
                  </a:cubicBezTo>
                  <a:close/>
                </a:path>
              </a:pathLst>
            </a:custGeom>
            <a:solidFill>
              <a:srgbClr val="CCE8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8" name="Google Shape;21206;p73"/>
            <p:cNvSpPr/>
            <p:nvPr/>
          </p:nvSpPr>
          <p:spPr>
            <a:xfrm>
              <a:off x="-2769629" y="3844478"/>
              <a:ext cx="23692" cy="18097"/>
            </a:xfrm>
            <a:custGeom>
              <a:avLst/>
              <a:gdLst/>
              <a:ahLst/>
              <a:cxnLst/>
              <a:rect l="l" t="t" r="r" b="b"/>
              <a:pathLst>
                <a:path w="775" h="592" extrusionOk="0">
                  <a:moveTo>
                    <a:pt x="212" y="1"/>
                  </a:moveTo>
                  <a:cubicBezTo>
                    <a:pt x="179" y="1"/>
                    <a:pt x="144" y="10"/>
                    <a:pt x="106" y="28"/>
                  </a:cubicBezTo>
                  <a:cubicBezTo>
                    <a:pt x="71" y="28"/>
                    <a:pt x="1" y="64"/>
                    <a:pt x="1" y="64"/>
                  </a:cubicBezTo>
                  <a:cubicBezTo>
                    <a:pt x="1" y="99"/>
                    <a:pt x="36" y="204"/>
                    <a:pt x="106" y="275"/>
                  </a:cubicBezTo>
                  <a:cubicBezTo>
                    <a:pt x="177" y="380"/>
                    <a:pt x="493" y="591"/>
                    <a:pt x="493" y="591"/>
                  </a:cubicBezTo>
                  <a:cubicBezTo>
                    <a:pt x="493" y="591"/>
                    <a:pt x="634" y="450"/>
                    <a:pt x="774" y="380"/>
                  </a:cubicBezTo>
                  <a:cubicBezTo>
                    <a:pt x="669" y="310"/>
                    <a:pt x="493" y="204"/>
                    <a:pt x="458" y="169"/>
                  </a:cubicBezTo>
                  <a:cubicBezTo>
                    <a:pt x="381" y="66"/>
                    <a:pt x="303" y="1"/>
                    <a:pt x="212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9" name="Google Shape;21207;p73"/>
            <p:cNvSpPr/>
            <p:nvPr/>
          </p:nvSpPr>
          <p:spPr>
            <a:xfrm>
              <a:off x="-2770699" y="3845334"/>
              <a:ext cx="59153" cy="43562"/>
            </a:xfrm>
            <a:custGeom>
              <a:avLst/>
              <a:gdLst/>
              <a:ahLst/>
              <a:cxnLst/>
              <a:rect l="l" t="t" r="r" b="b"/>
              <a:pathLst>
                <a:path w="1935" h="1425" extrusionOk="0">
                  <a:moveTo>
                    <a:pt x="141" y="0"/>
                  </a:moveTo>
                  <a:cubicBezTo>
                    <a:pt x="141" y="0"/>
                    <a:pt x="71" y="71"/>
                    <a:pt x="36" y="211"/>
                  </a:cubicBezTo>
                  <a:cubicBezTo>
                    <a:pt x="1" y="247"/>
                    <a:pt x="1" y="352"/>
                    <a:pt x="1" y="387"/>
                  </a:cubicBezTo>
                  <a:lnTo>
                    <a:pt x="1" y="528"/>
                  </a:lnTo>
                  <a:lnTo>
                    <a:pt x="176" y="598"/>
                  </a:lnTo>
                  <a:cubicBezTo>
                    <a:pt x="212" y="633"/>
                    <a:pt x="256" y="633"/>
                    <a:pt x="299" y="633"/>
                  </a:cubicBezTo>
                  <a:cubicBezTo>
                    <a:pt x="343" y="633"/>
                    <a:pt x="387" y="633"/>
                    <a:pt x="423" y="669"/>
                  </a:cubicBezTo>
                  <a:cubicBezTo>
                    <a:pt x="493" y="704"/>
                    <a:pt x="528" y="774"/>
                    <a:pt x="598" y="844"/>
                  </a:cubicBezTo>
                  <a:cubicBezTo>
                    <a:pt x="774" y="1020"/>
                    <a:pt x="950" y="1196"/>
                    <a:pt x="1126" y="1266"/>
                  </a:cubicBezTo>
                  <a:cubicBezTo>
                    <a:pt x="1390" y="1372"/>
                    <a:pt x="1566" y="1425"/>
                    <a:pt x="1684" y="1425"/>
                  </a:cubicBezTo>
                  <a:cubicBezTo>
                    <a:pt x="1803" y="1425"/>
                    <a:pt x="1865" y="1372"/>
                    <a:pt x="1900" y="1266"/>
                  </a:cubicBezTo>
                  <a:cubicBezTo>
                    <a:pt x="1935" y="1126"/>
                    <a:pt x="1724" y="915"/>
                    <a:pt x="1583" y="880"/>
                  </a:cubicBezTo>
                  <a:cubicBezTo>
                    <a:pt x="1478" y="844"/>
                    <a:pt x="1478" y="844"/>
                    <a:pt x="1407" y="704"/>
                  </a:cubicBezTo>
                  <a:cubicBezTo>
                    <a:pt x="1302" y="598"/>
                    <a:pt x="1302" y="563"/>
                    <a:pt x="1267" y="528"/>
                  </a:cubicBezTo>
                  <a:cubicBezTo>
                    <a:pt x="1231" y="422"/>
                    <a:pt x="1126" y="352"/>
                    <a:pt x="1091" y="317"/>
                  </a:cubicBezTo>
                  <a:cubicBezTo>
                    <a:pt x="1056" y="247"/>
                    <a:pt x="1020" y="247"/>
                    <a:pt x="950" y="247"/>
                  </a:cubicBezTo>
                  <a:cubicBezTo>
                    <a:pt x="950" y="247"/>
                    <a:pt x="915" y="247"/>
                    <a:pt x="915" y="317"/>
                  </a:cubicBezTo>
                  <a:cubicBezTo>
                    <a:pt x="774" y="387"/>
                    <a:pt x="598" y="528"/>
                    <a:pt x="598" y="528"/>
                  </a:cubicBezTo>
                  <a:cubicBezTo>
                    <a:pt x="598" y="528"/>
                    <a:pt x="247" y="352"/>
                    <a:pt x="212" y="211"/>
                  </a:cubicBezTo>
                  <a:cubicBezTo>
                    <a:pt x="176" y="141"/>
                    <a:pt x="141" y="36"/>
                    <a:pt x="141" y="0"/>
                  </a:cubicBezTo>
                  <a:close/>
                </a:path>
              </a:pathLst>
            </a:custGeom>
            <a:solidFill>
              <a:srgbClr val="128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0" name="Google Shape;21208;p73"/>
            <p:cNvSpPr/>
            <p:nvPr/>
          </p:nvSpPr>
          <p:spPr>
            <a:xfrm>
              <a:off x="-2810471" y="3646445"/>
              <a:ext cx="75294" cy="215274"/>
            </a:xfrm>
            <a:custGeom>
              <a:avLst/>
              <a:gdLst/>
              <a:ahLst/>
              <a:cxnLst/>
              <a:rect l="l" t="t" r="r" b="b"/>
              <a:pathLst>
                <a:path w="2463" h="7042" extrusionOk="0">
                  <a:moveTo>
                    <a:pt x="1935" y="0"/>
                  </a:moveTo>
                  <a:cubicBezTo>
                    <a:pt x="1935" y="0"/>
                    <a:pt x="633" y="563"/>
                    <a:pt x="633" y="1020"/>
                  </a:cubicBezTo>
                  <a:cubicBezTo>
                    <a:pt x="633" y="2005"/>
                    <a:pt x="0" y="1090"/>
                    <a:pt x="598" y="2778"/>
                  </a:cubicBezTo>
                  <a:cubicBezTo>
                    <a:pt x="774" y="3236"/>
                    <a:pt x="880" y="4080"/>
                    <a:pt x="809" y="4291"/>
                  </a:cubicBezTo>
                  <a:cubicBezTo>
                    <a:pt x="633" y="4959"/>
                    <a:pt x="1337" y="6366"/>
                    <a:pt x="1337" y="6366"/>
                  </a:cubicBezTo>
                  <a:cubicBezTo>
                    <a:pt x="1337" y="6366"/>
                    <a:pt x="1231" y="6682"/>
                    <a:pt x="1794" y="6999"/>
                  </a:cubicBezTo>
                  <a:cubicBezTo>
                    <a:pt x="1848" y="7029"/>
                    <a:pt x="1904" y="7042"/>
                    <a:pt x="1959" y="7042"/>
                  </a:cubicBezTo>
                  <a:cubicBezTo>
                    <a:pt x="2221" y="7042"/>
                    <a:pt x="2462" y="6753"/>
                    <a:pt x="2462" y="6753"/>
                  </a:cubicBezTo>
                  <a:cubicBezTo>
                    <a:pt x="2462" y="6753"/>
                    <a:pt x="2286" y="3728"/>
                    <a:pt x="2286" y="2251"/>
                  </a:cubicBezTo>
                  <a:cubicBezTo>
                    <a:pt x="2286" y="0"/>
                    <a:pt x="1935" y="0"/>
                    <a:pt x="1935" y="0"/>
                  </a:cubicBezTo>
                  <a:close/>
                </a:path>
              </a:pathLst>
            </a:custGeom>
            <a:solidFill>
              <a:srgbClr val="F54E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1" name="Google Shape;21209;p73"/>
            <p:cNvSpPr/>
            <p:nvPr/>
          </p:nvSpPr>
          <p:spPr>
            <a:xfrm>
              <a:off x="-2841652" y="3872205"/>
              <a:ext cx="49493" cy="45519"/>
            </a:xfrm>
            <a:custGeom>
              <a:avLst/>
              <a:gdLst/>
              <a:ahLst/>
              <a:cxnLst/>
              <a:rect l="l" t="t" r="r" b="b"/>
              <a:pathLst>
                <a:path w="1619" h="1489" extrusionOk="0">
                  <a:moveTo>
                    <a:pt x="36" y="1"/>
                  </a:moveTo>
                  <a:cubicBezTo>
                    <a:pt x="36" y="1"/>
                    <a:pt x="0" y="71"/>
                    <a:pt x="0" y="247"/>
                  </a:cubicBezTo>
                  <a:cubicBezTo>
                    <a:pt x="0" y="423"/>
                    <a:pt x="211" y="669"/>
                    <a:pt x="282" y="845"/>
                  </a:cubicBezTo>
                  <a:cubicBezTo>
                    <a:pt x="387" y="1021"/>
                    <a:pt x="633" y="1267"/>
                    <a:pt x="985" y="1407"/>
                  </a:cubicBezTo>
                  <a:cubicBezTo>
                    <a:pt x="1208" y="1448"/>
                    <a:pt x="1338" y="1489"/>
                    <a:pt x="1414" y="1489"/>
                  </a:cubicBezTo>
                  <a:cubicBezTo>
                    <a:pt x="1470" y="1489"/>
                    <a:pt x="1498" y="1467"/>
                    <a:pt x="1513" y="1407"/>
                  </a:cubicBezTo>
                  <a:cubicBezTo>
                    <a:pt x="1618" y="1232"/>
                    <a:pt x="1442" y="915"/>
                    <a:pt x="1266" y="739"/>
                  </a:cubicBezTo>
                  <a:cubicBezTo>
                    <a:pt x="1055" y="528"/>
                    <a:pt x="739" y="176"/>
                    <a:pt x="739" y="17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128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2" name="Google Shape;21210;p73"/>
            <p:cNvSpPr/>
            <p:nvPr/>
          </p:nvSpPr>
          <p:spPr>
            <a:xfrm>
              <a:off x="-2845963" y="3677932"/>
              <a:ext cx="69914" cy="200631"/>
            </a:xfrm>
            <a:custGeom>
              <a:avLst/>
              <a:gdLst/>
              <a:ahLst/>
              <a:cxnLst/>
              <a:rect l="l" t="t" r="r" b="b"/>
              <a:pathLst>
                <a:path w="2287" h="6563" extrusionOk="0">
                  <a:moveTo>
                    <a:pt x="1275" y="0"/>
                  </a:moveTo>
                  <a:cubicBezTo>
                    <a:pt x="859" y="0"/>
                    <a:pt x="494" y="316"/>
                    <a:pt x="352" y="553"/>
                  </a:cubicBezTo>
                  <a:cubicBezTo>
                    <a:pt x="141" y="904"/>
                    <a:pt x="247" y="4140"/>
                    <a:pt x="141" y="4456"/>
                  </a:cubicBezTo>
                  <a:cubicBezTo>
                    <a:pt x="1" y="4773"/>
                    <a:pt x="1" y="6285"/>
                    <a:pt x="1" y="6285"/>
                  </a:cubicBezTo>
                  <a:cubicBezTo>
                    <a:pt x="1" y="6285"/>
                    <a:pt x="227" y="6562"/>
                    <a:pt x="702" y="6562"/>
                  </a:cubicBezTo>
                  <a:cubicBezTo>
                    <a:pt x="788" y="6562"/>
                    <a:pt x="883" y="6553"/>
                    <a:pt x="985" y="6531"/>
                  </a:cubicBezTo>
                  <a:cubicBezTo>
                    <a:pt x="985" y="6531"/>
                    <a:pt x="1267" y="5793"/>
                    <a:pt x="1407" y="5090"/>
                  </a:cubicBezTo>
                  <a:cubicBezTo>
                    <a:pt x="1513" y="4421"/>
                    <a:pt x="1372" y="4667"/>
                    <a:pt x="1513" y="4351"/>
                  </a:cubicBezTo>
                  <a:cubicBezTo>
                    <a:pt x="1935" y="3542"/>
                    <a:pt x="2287" y="2030"/>
                    <a:pt x="2146" y="1256"/>
                  </a:cubicBezTo>
                  <a:cubicBezTo>
                    <a:pt x="2005" y="447"/>
                    <a:pt x="1900" y="271"/>
                    <a:pt x="1900" y="271"/>
                  </a:cubicBezTo>
                  <a:cubicBezTo>
                    <a:pt x="1692" y="75"/>
                    <a:pt x="1477" y="0"/>
                    <a:pt x="1275" y="0"/>
                  </a:cubicBez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3" name="Google Shape;21211;p73"/>
            <p:cNvSpPr/>
            <p:nvPr/>
          </p:nvSpPr>
          <p:spPr>
            <a:xfrm>
              <a:off x="-2797570" y="3543210"/>
              <a:ext cx="30142" cy="28002"/>
            </a:xfrm>
            <a:custGeom>
              <a:avLst/>
              <a:gdLst/>
              <a:ahLst/>
              <a:cxnLst/>
              <a:rect l="l" t="t" r="r" b="b"/>
              <a:pathLst>
                <a:path w="986" h="916" extrusionOk="0">
                  <a:moveTo>
                    <a:pt x="176" y="1"/>
                  </a:moveTo>
                  <a:lnTo>
                    <a:pt x="35" y="212"/>
                  </a:lnTo>
                  <a:cubicBezTo>
                    <a:pt x="35" y="212"/>
                    <a:pt x="0" y="353"/>
                    <a:pt x="282" y="599"/>
                  </a:cubicBezTo>
                  <a:cubicBezTo>
                    <a:pt x="563" y="915"/>
                    <a:pt x="880" y="915"/>
                    <a:pt x="880" y="915"/>
                  </a:cubicBezTo>
                  <a:lnTo>
                    <a:pt x="985" y="564"/>
                  </a:lnTo>
                  <a:cubicBezTo>
                    <a:pt x="985" y="564"/>
                    <a:pt x="915" y="458"/>
                    <a:pt x="704" y="458"/>
                  </a:cubicBezTo>
                  <a:cubicBezTo>
                    <a:pt x="528" y="458"/>
                    <a:pt x="176" y="1"/>
                    <a:pt x="176" y="1"/>
                  </a:cubicBezTo>
                  <a:close/>
                </a:path>
              </a:pathLst>
            </a:custGeom>
            <a:solidFill>
              <a:srgbClr val="244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4" name="Google Shape;21212;p73"/>
            <p:cNvSpPr/>
            <p:nvPr/>
          </p:nvSpPr>
          <p:spPr>
            <a:xfrm>
              <a:off x="-2768559" y="3542140"/>
              <a:ext cx="10791" cy="20451"/>
            </a:xfrm>
            <a:custGeom>
              <a:avLst/>
              <a:gdLst/>
              <a:ahLst/>
              <a:cxnLst/>
              <a:rect l="l" t="t" r="r" b="b"/>
              <a:pathLst>
                <a:path w="353" h="669" extrusionOk="0">
                  <a:moveTo>
                    <a:pt x="1" y="1"/>
                  </a:moveTo>
                  <a:cubicBezTo>
                    <a:pt x="1" y="1"/>
                    <a:pt x="142" y="106"/>
                    <a:pt x="71" y="282"/>
                  </a:cubicBezTo>
                  <a:cubicBezTo>
                    <a:pt x="36" y="458"/>
                    <a:pt x="71" y="599"/>
                    <a:pt x="71" y="599"/>
                  </a:cubicBezTo>
                  <a:lnTo>
                    <a:pt x="353" y="669"/>
                  </a:lnTo>
                  <a:cubicBezTo>
                    <a:pt x="353" y="528"/>
                    <a:pt x="317" y="282"/>
                    <a:pt x="282" y="177"/>
                  </a:cubicBezTo>
                  <a:cubicBezTo>
                    <a:pt x="177" y="7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44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5" name="Google Shape;21213;p73"/>
            <p:cNvSpPr/>
            <p:nvPr/>
          </p:nvSpPr>
          <p:spPr>
            <a:xfrm>
              <a:off x="-2757799" y="3564732"/>
              <a:ext cx="31" cy="1101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3F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6" name="Google Shape;21214;p73"/>
            <p:cNvSpPr/>
            <p:nvPr/>
          </p:nvSpPr>
          <p:spPr>
            <a:xfrm>
              <a:off x="-2799741" y="3534620"/>
              <a:ext cx="3271" cy="1101"/>
            </a:xfrm>
            <a:custGeom>
              <a:avLst/>
              <a:gdLst/>
              <a:ahLst/>
              <a:cxnLst/>
              <a:rect l="l" t="t" r="r" b="b"/>
              <a:pathLst>
                <a:path w="107" h="36" extrusionOk="0">
                  <a:moveTo>
                    <a:pt x="1" y="36"/>
                  </a:moveTo>
                  <a:cubicBezTo>
                    <a:pt x="36" y="36"/>
                    <a:pt x="71" y="0"/>
                    <a:pt x="106" y="0"/>
                  </a:cubicBezTo>
                  <a:cubicBezTo>
                    <a:pt x="71" y="0"/>
                    <a:pt x="36" y="36"/>
                    <a:pt x="1" y="36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7" name="Google Shape;21215;p73"/>
            <p:cNvSpPr/>
            <p:nvPr/>
          </p:nvSpPr>
          <p:spPr>
            <a:xfrm>
              <a:off x="-2815698" y="3531074"/>
              <a:ext cx="99872" cy="175594"/>
            </a:xfrm>
            <a:custGeom>
              <a:avLst/>
              <a:gdLst/>
              <a:ahLst/>
              <a:cxnLst/>
              <a:rect l="l" t="t" r="r" b="b"/>
              <a:pathLst>
                <a:path w="3267" h="5744" extrusionOk="0">
                  <a:moveTo>
                    <a:pt x="1627" y="0"/>
                  </a:moveTo>
                  <a:cubicBezTo>
                    <a:pt x="1265" y="0"/>
                    <a:pt x="901" y="76"/>
                    <a:pt x="628" y="152"/>
                  </a:cubicBezTo>
                  <a:cubicBezTo>
                    <a:pt x="637" y="151"/>
                    <a:pt x="645" y="150"/>
                    <a:pt x="651" y="150"/>
                  </a:cubicBezTo>
                  <a:cubicBezTo>
                    <a:pt x="894" y="150"/>
                    <a:pt x="1" y="757"/>
                    <a:pt x="1473" y="1031"/>
                  </a:cubicBezTo>
                  <a:cubicBezTo>
                    <a:pt x="1473" y="1031"/>
                    <a:pt x="1543" y="1207"/>
                    <a:pt x="1684" y="1523"/>
                  </a:cubicBezTo>
                  <a:cubicBezTo>
                    <a:pt x="1859" y="1840"/>
                    <a:pt x="1262" y="2227"/>
                    <a:pt x="1262" y="2227"/>
                  </a:cubicBezTo>
                  <a:lnTo>
                    <a:pt x="136" y="2508"/>
                  </a:lnTo>
                  <a:lnTo>
                    <a:pt x="453" y="3282"/>
                  </a:lnTo>
                  <a:lnTo>
                    <a:pt x="628" y="3669"/>
                  </a:lnTo>
                  <a:lnTo>
                    <a:pt x="1473" y="5744"/>
                  </a:lnTo>
                  <a:cubicBezTo>
                    <a:pt x="1473" y="5744"/>
                    <a:pt x="2668" y="5357"/>
                    <a:pt x="2422" y="3915"/>
                  </a:cubicBezTo>
                  <a:cubicBezTo>
                    <a:pt x="2352" y="3422"/>
                    <a:pt x="2387" y="3071"/>
                    <a:pt x="2492" y="2789"/>
                  </a:cubicBezTo>
                  <a:cubicBezTo>
                    <a:pt x="2598" y="2332"/>
                    <a:pt x="2914" y="2156"/>
                    <a:pt x="3020" y="1664"/>
                  </a:cubicBezTo>
                  <a:cubicBezTo>
                    <a:pt x="3090" y="1277"/>
                    <a:pt x="3266" y="1277"/>
                    <a:pt x="2844" y="574"/>
                  </a:cubicBezTo>
                  <a:cubicBezTo>
                    <a:pt x="2584" y="133"/>
                    <a:pt x="2106" y="0"/>
                    <a:pt x="1627" y="0"/>
                  </a:cubicBezTo>
                  <a:close/>
                </a:path>
              </a:pathLst>
            </a:custGeom>
            <a:solidFill>
              <a:srgbClr val="EB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8" name="Google Shape;21216;p73"/>
            <p:cNvSpPr/>
            <p:nvPr/>
          </p:nvSpPr>
          <p:spPr>
            <a:xfrm>
              <a:off x="-2852413" y="3532480"/>
              <a:ext cx="112926" cy="182044"/>
            </a:xfrm>
            <a:custGeom>
              <a:avLst/>
              <a:gdLst/>
              <a:ahLst/>
              <a:cxnLst/>
              <a:rect l="l" t="t" r="r" b="b"/>
              <a:pathLst>
                <a:path w="3694" h="5955" extrusionOk="0">
                  <a:moveTo>
                    <a:pt x="1724" y="0"/>
                  </a:moveTo>
                  <a:cubicBezTo>
                    <a:pt x="1724" y="0"/>
                    <a:pt x="423" y="774"/>
                    <a:pt x="352" y="1934"/>
                  </a:cubicBezTo>
                  <a:cubicBezTo>
                    <a:pt x="212" y="3939"/>
                    <a:pt x="177" y="4080"/>
                    <a:pt x="71" y="4291"/>
                  </a:cubicBezTo>
                  <a:cubicBezTo>
                    <a:pt x="1" y="4572"/>
                    <a:pt x="1" y="5346"/>
                    <a:pt x="1" y="5346"/>
                  </a:cubicBezTo>
                  <a:cubicBezTo>
                    <a:pt x="1" y="5346"/>
                    <a:pt x="285" y="5954"/>
                    <a:pt x="1269" y="5954"/>
                  </a:cubicBezTo>
                  <a:cubicBezTo>
                    <a:pt x="1580" y="5954"/>
                    <a:pt x="1962" y="5893"/>
                    <a:pt x="2427" y="5733"/>
                  </a:cubicBezTo>
                  <a:cubicBezTo>
                    <a:pt x="3060" y="5522"/>
                    <a:pt x="2990" y="5170"/>
                    <a:pt x="2990" y="5170"/>
                  </a:cubicBezTo>
                  <a:lnTo>
                    <a:pt x="3412" y="3552"/>
                  </a:lnTo>
                  <a:lnTo>
                    <a:pt x="3693" y="1231"/>
                  </a:lnTo>
                  <a:lnTo>
                    <a:pt x="2767" y="1099"/>
                  </a:lnTo>
                  <a:lnTo>
                    <a:pt x="2767" y="1099"/>
                  </a:lnTo>
                  <a:cubicBezTo>
                    <a:pt x="2784" y="1093"/>
                    <a:pt x="2744" y="1055"/>
                    <a:pt x="2463" y="915"/>
                  </a:cubicBezTo>
                  <a:cubicBezTo>
                    <a:pt x="1970" y="633"/>
                    <a:pt x="1724" y="0"/>
                    <a:pt x="1724" y="0"/>
                  </a:cubicBezTo>
                  <a:close/>
                </a:path>
              </a:pathLst>
            </a:custGeom>
            <a:solidFill>
              <a:srgbClr val="EB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9" name="Google Shape;21217;p73"/>
            <p:cNvSpPr/>
            <p:nvPr/>
          </p:nvSpPr>
          <p:spPr>
            <a:xfrm>
              <a:off x="-2799741" y="3520680"/>
              <a:ext cx="40903" cy="47597"/>
            </a:xfrm>
            <a:custGeom>
              <a:avLst/>
              <a:gdLst/>
              <a:ahLst/>
              <a:cxnLst/>
              <a:rect l="l" t="t" r="r" b="b"/>
              <a:pathLst>
                <a:path w="1338" h="1557" extrusionOk="0">
                  <a:moveTo>
                    <a:pt x="335" y="0"/>
                  </a:moveTo>
                  <a:cubicBezTo>
                    <a:pt x="280" y="0"/>
                    <a:pt x="247" y="21"/>
                    <a:pt x="247" y="70"/>
                  </a:cubicBezTo>
                  <a:cubicBezTo>
                    <a:pt x="247" y="316"/>
                    <a:pt x="1" y="421"/>
                    <a:pt x="1" y="421"/>
                  </a:cubicBezTo>
                  <a:cubicBezTo>
                    <a:pt x="1" y="421"/>
                    <a:pt x="106" y="1019"/>
                    <a:pt x="458" y="1301"/>
                  </a:cubicBezTo>
                  <a:cubicBezTo>
                    <a:pt x="674" y="1445"/>
                    <a:pt x="891" y="1556"/>
                    <a:pt x="1017" y="1556"/>
                  </a:cubicBezTo>
                  <a:cubicBezTo>
                    <a:pt x="1076" y="1556"/>
                    <a:pt x="1115" y="1532"/>
                    <a:pt x="1126" y="1476"/>
                  </a:cubicBezTo>
                  <a:cubicBezTo>
                    <a:pt x="1232" y="1301"/>
                    <a:pt x="1091" y="1125"/>
                    <a:pt x="1091" y="984"/>
                  </a:cubicBezTo>
                  <a:cubicBezTo>
                    <a:pt x="1091" y="843"/>
                    <a:pt x="1337" y="456"/>
                    <a:pt x="1337" y="456"/>
                  </a:cubicBezTo>
                  <a:cubicBezTo>
                    <a:pt x="1337" y="456"/>
                    <a:pt x="593" y="0"/>
                    <a:pt x="335" y="0"/>
                  </a:cubicBezTo>
                  <a:close/>
                </a:path>
              </a:pathLst>
            </a:custGeom>
            <a:solidFill>
              <a:srgbClr val="FA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0" name="Google Shape;21218;p73"/>
            <p:cNvSpPr/>
            <p:nvPr/>
          </p:nvSpPr>
          <p:spPr>
            <a:xfrm>
              <a:off x="-2820162" y="3448443"/>
              <a:ext cx="81744" cy="52886"/>
            </a:xfrm>
            <a:custGeom>
              <a:avLst/>
              <a:gdLst/>
              <a:ahLst/>
              <a:cxnLst/>
              <a:rect l="l" t="t" r="r" b="b"/>
              <a:pathLst>
                <a:path w="2674" h="1730" extrusionOk="0">
                  <a:moveTo>
                    <a:pt x="1297" y="1"/>
                  </a:moveTo>
                  <a:cubicBezTo>
                    <a:pt x="972" y="1"/>
                    <a:pt x="640" y="127"/>
                    <a:pt x="388" y="498"/>
                  </a:cubicBezTo>
                  <a:cubicBezTo>
                    <a:pt x="1" y="1096"/>
                    <a:pt x="1970" y="1729"/>
                    <a:pt x="1970" y="1729"/>
                  </a:cubicBezTo>
                  <a:cubicBezTo>
                    <a:pt x="1970" y="1729"/>
                    <a:pt x="2146" y="1202"/>
                    <a:pt x="2427" y="1202"/>
                  </a:cubicBezTo>
                  <a:cubicBezTo>
                    <a:pt x="2674" y="1202"/>
                    <a:pt x="2533" y="674"/>
                    <a:pt x="2463" y="498"/>
                  </a:cubicBezTo>
                  <a:cubicBezTo>
                    <a:pt x="2353" y="345"/>
                    <a:pt x="1834" y="1"/>
                    <a:pt x="1297" y="1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1" name="Google Shape;21219;p73"/>
            <p:cNvSpPr/>
            <p:nvPr/>
          </p:nvSpPr>
          <p:spPr>
            <a:xfrm>
              <a:off x="-2808331" y="3459357"/>
              <a:ext cx="70984" cy="80521"/>
            </a:xfrm>
            <a:custGeom>
              <a:avLst/>
              <a:gdLst/>
              <a:ahLst/>
              <a:cxnLst/>
              <a:rect l="l" t="t" r="r" b="b"/>
              <a:pathLst>
                <a:path w="2322" h="2634" extrusionOk="0">
                  <a:moveTo>
                    <a:pt x="1056" y="1"/>
                  </a:moveTo>
                  <a:cubicBezTo>
                    <a:pt x="493" y="1"/>
                    <a:pt x="1" y="493"/>
                    <a:pt x="1" y="1056"/>
                  </a:cubicBezTo>
                  <a:cubicBezTo>
                    <a:pt x="1" y="1337"/>
                    <a:pt x="106" y="1548"/>
                    <a:pt x="176" y="1724"/>
                  </a:cubicBezTo>
                  <a:cubicBezTo>
                    <a:pt x="212" y="1865"/>
                    <a:pt x="317" y="1970"/>
                    <a:pt x="387" y="2076"/>
                  </a:cubicBezTo>
                  <a:cubicBezTo>
                    <a:pt x="563" y="2251"/>
                    <a:pt x="915" y="2498"/>
                    <a:pt x="1443" y="2603"/>
                  </a:cubicBezTo>
                  <a:cubicBezTo>
                    <a:pt x="1606" y="2625"/>
                    <a:pt x="1712" y="2633"/>
                    <a:pt x="1782" y="2633"/>
                  </a:cubicBezTo>
                  <a:cubicBezTo>
                    <a:pt x="1937" y="2633"/>
                    <a:pt x="1911" y="2592"/>
                    <a:pt x="1935" y="2568"/>
                  </a:cubicBezTo>
                  <a:cubicBezTo>
                    <a:pt x="1970" y="2568"/>
                    <a:pt x="2005" y="2287"/>
                    <a:pt x="2146" y="1970"/>
                  </a:cubicBezTo>
                  <a:cubicBezTo>
                    <a:pt x="2322" y="1689"/>
                    <a:pt x="2181" y="1583"/>
                    <a:pt x="2146" y="1407"/>
                  </a:cubicBezTo>
                  <a:cubicBezTo>
                    <a:pt x="2111" y="1232"/>
                    <a:pt x="2181" y="1337"/>
                    <a:pt x="2181" y="1161"/>
                  </a:cubicBezTo>
                  <a:cubicBezTo>
                    <a:pt x="2181" y="985"/>
                    <a:pt x="2040" y="634"/>
                    <a:pt x="2040" y="634"/>
                  </a:cubicBezTo>
                  <a:cubicBezTo>
                    <a:pt x="1865" y="282"/>
                    <a:pt x="1513" y="1"/>
                    <a:pt x="1056" y="1"/>
                  </a:cubicBezTo>
                  <a:close/>
                </a:path>
              </a:pathLst>
            </a:custGeom>
            <a:solidFill>
              <a:srgbClr val="FCD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2" name="Google Shape;21220;p73"/>
            <p:cNvSpPr/>
            <p:nvPr/>
          </p:nvSpPr>
          <p:spPr>
            <a:xfrm>
              <a:off x="-2817991" y="3471310"/>
              <a:ext cx="45182" cy="53650"/>
            </a:xfrm>
            <a:custGeom>
              <a:avLst/>
              <a:gdLst/>
              <a:ahLst/>
              <a:cxnLst/>
              <a:rect l="l" t="t" r="r" b="b"/>
              <a:pathLst>
                <a:path w="1478" h="1755" extrusionOk="0">
                  <a:moveTo>
                    <a:pt x="574" y="0"/>
                  </a:moveTo>
                  <a:cubicBezTo>
                    <a:pt x="456" y="0"/>
                    <a:pt x="350" y="84"/>
                    <a:pt x="281" y="313"/>
                  </a:cubicBezTo>
                  <a:cubicBezTo>
                    <a:pt x="0" y="1016"/>
                    <a:pt x="774" y="1755"/>
                    <a:pt x="774" y="1755"/>
                  </a:cubicBezTo>
                  <a:cubicBezTo>
                    <a:pt x="774" y="1755"/>
                    <a:pt x="950" y="1227"/>
                    <a:pt x="1196" y="1227"/>
                  </a:cubicBezTo>
                  <a:cubicBezTo>
                    <a:pt x="1477" y="1227"/>
                    <a:pt x="1337" y="700"/>
                    <a:pt x="1231" y="524"/>
                  </a:cubicBezTo>
                  <a:cubicBezTo>
                    <a:pt x="1112" y="358"/>
                    <a:pt x="818" y="0"/>
                    <a:pt x="574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3" name="Google Shape;21221;p73"/>
            <p:cNvSpPr/>
            <p:nvPr/>
          </p:nvSpPr>
          <p:spPr>
            <a:xfrm>
              <a:off x="-2796500" y="3503286"/>
              <a:ext cx="15071" cy="19534"/>
            </a:xfrm>
            <a:custGeom>
              <a:avLst/>
              <a:gdLst/>
              <a:ahLst/>
              <a:cxnLst/>
              <a:rect l="l" t="t" r="r" b="b"/>
              <a:pathLst>
                <a:path w="493" h="639" extrusionOk="0">
                  <a:moveTo>
                    <a:pt x="169" y="1"/>
                  </a:moveTo>
                  <a:cubicBezTo>
                    <a:pt x="160" y="1"/>
                    <a:pt x="151" y="2"/>
                    <a:pt x="141" y="6"/>
                  </a:cubicBezTo>
                  <a:cubicBezTo>
                    <a:pt x="71" y="76"/>
                    <a:pt x="0" y="181"/>
                    <a:pt x="71" y="322"/>
                  </a:cubicBezTo>
                  <a:cubicBezTo>
                    <a:pt x="106" y="463"/>
                    <a:pt x="141" y="639"/>
                    <a:pt x="282" y="639"/>
                  </a:cubicBezTo>
                  <a:cubicBezTo>
                    <a:pt x="352" y="639"/>
                    <a:pt x="423" y="639"/>
                    <a:pt x="458" y="533"/>
                  </a:cubicBezTo>
                  <a:cubicBezTo>
                    <a:pt x="493" y="463"/>
                    <a:pt x="458" y="357"/>
                    <a:pt x="458" y="357"/>
                  </a:cubicBezTo>
                  <a:lnTo>
                    <a:pt x="317" y="146"/>
                  </a:lnTo>
                  <a:cubicBezTo>
                    <a:pt x="317" y="146"/>
                    <a:pt x="259" y="1"/>
                    <a:pt x="169" y="1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4" name="Google Shape;21222;p73"/>
            <p:cNvSpPr/>
            <p:nvPr/>
          </p:nvSpPr>
          <p:spPr>
            <a:xfrm>
              <a:off x="-2794361" y="3503286"/>
              <a:ext cx="14032" cy="19534"/>
            </a:xfrm>
            <a:custGeom>
              <a:avLst/>
              <a:gdLst/>
              <a:ahLst/>
              <a:cxnLst/>
              <a:rect l="l" t="t" r="r" b="b"/>
              <a:pathLst>
                <a:path w="459" h="639" extrusionOk="0">
                  <a:moveTo>
                    <a:pt x="134" y="1"/>
                  </a:moveTo>
                  <a:cubicBezTo>
                    <a:pt x="125" y="1"/>
                    <a:pt x="116" y="2"/>
                    <a:pt x="106" y="6"/>
                  </a:cubicBezTo>
                  <a:cubicBezTo>
                    <a:pt x="36" y="76"/>
                    <a:pt x="1" y="181"/>
                    <a:pt x="36" y="322"/>
                  </a:cubicBezTo>
                  <a:cubicBezTo>
                    <a:pt x="71" y="463"/>
                    <a:pt x="106" y="639"/>
                    <a:pt x="247" y="639"/>
                  </a:cubicBezTo>
                  <a:cubicBezTo>
                    <a:pt x="353" y="639"/>
                    <a:pt x="388" y="639"/>
                    <a:pt x="423" y="533"/>
                  </a:cubicBezTo>
                  <a:cubicBezTo>
                    <a:pt x="458" y="463"/>
                    <a:pt x="423" y="357"/>
                    <a:pt x="423" y="357"/>
                  </a:cubicBezTo>
                  <a:lnTo>
                    <a:pt x="282" y="146"/>
                  </a:lnTo>
                  <a:cubicBezTo>
                    <a:pt x="282" y="146"/>
                    <a:pt x="224" y="1"/>
                    <a:pt x="134" y="1"/>
                  </a:cubicBezTo>
                  <a:close/>
                </a:path>
              </a:pathLst>
            </a:custGeom>
            <a:solidFill>
              <a:srgbClr val="FCD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5" name="Google Shape;21223;p73"/>
            <p:cNvSpPr/>
            <p:nvPr/>
          </p:nvSpPr>
          <p:spPr>
            <a:xfrm>
              <a:off x="-2793291" y="3506221"/>
              <a:ext cx="6481" cy="15530"/>
            </a:xfrm>
            <a:custGeom>
              <a:avLst/>
              <a:gdLst/>
              <a:ahLst/>
              <a:cxnLst/>
              <a:rect l="l" t="t" r="r" b="b"/>
              <a:pathLst>
                <a:path w="212" h="508" extrusionOk="0">
                  <a:moveTo>
                    <a:pt x="118" y="1"/>
                  </a:moveTo>
                  <a:cubicBezTo>
                    <a:pt x="107" y="1"/>
                    <a:pt x="92" y="5"/>
                    <a:pt x="71" y="15"/>
                  </a:cubicBezTo>
                  <a:cubicBezTo>
                    <a:pt x="36" y="50"/>
                    <a:pt x="1" y="85"/>
                    <a:pt x="36" y="226"/>
                  </a:cubicBezTo>
                  <a:cubicBezTo>
                    <a:pt x="36" y="287"/>
                    <a:pt x="48" y="337"/>
                    <a:pt x="72" y="375"/>
                  </a:cubicBezTo>
                  <a:lnTo>
                    <a:pt x="72" y="375"/>
                  </a:lnTo>
                  <a:cubicBezTo>
                    <a:pt x="72" y="372"/>
                    <a:pt x="71" y="369"/>
                    <a:pt x="71" y="367"/>
                  </a:cubicBezTo>
                  <a:cubicBezTo>
                    <a:pt x="36" y="261"/>
                    <a:pt x="36" y="85"/>
                    <a:pt x="71" y="50"/>
                  </a:cubicBezTo>
                  <a:cubicBezTo>
                    <a:pt x="107" y="33"/>
                    <a:pt x="124" y="24"/>
                    <a:pt x="133" y="24"/>
                  </a:cubicBezTo>
                  <a:cubicBezTo>
                    <a:pt x="142" y="24"/>
                    <a:pt x="142" y="33"/>
                    <a:pt x="142" y="50"/>
                  </a:cubicBezTo>
                  <a:lnTo>
                    <a:pt x="142" y="156"/>
                  </a:lnTo>
                  <a:cubicBezTo>
                    <a:pt x="142" y="104"/>
                    <a:pt x="142" y="72"/>
                    <a:pt x="155" y="72"/>
                  </a:cubicBezTo>
                  <a:cubicBezTo>
                    <a:pt x="161" y="72"/>
                    <a:pt x="167" y="76"/>
                    <a:pt x="177" y="85"/>
                  </a:cubicBezTo>
                  <a:lnTo>
                    <a:pt x="177" y="50"/>
                  </a:lnTo>
                  <a:cubicBezTo>
                    <a:pt x="152" y="25"/>
                    <a:pt x="145" y="1"/>
                    <a:pt x="118" y="1"/>
                  </a:cubicBezTo>
                  <a:close/>
                  <a:moveTo>
                    <a:pt x="177" y="85"/>
                  </a:moveTo>
                  <a:cubicBezTo>
                    <a:pt x="177" y="85"/>
                    <a:pt x="142" y="191"/>
                    <a:pt x="142" y="226"/>
                  </a:cubicBezTo>
                  <a:cubicBezTo>
                    <a:pt x="142" y="261"/>
                    <a:pt x="71" y="332"/>
                    <a:pt x="142" y="367"/>
                  </a:cubicBezTo>
                  <a:cubicBezTo>
                    <a:pt x="142" y="402"/>
                    <a:pt x="177" y="402"/>
                    <a:pt x="177" y="402"/>
                  </a:cubicBezTo>
                  <a:lnTo>
                    <a:pt x="177" y="191"/>
                  </a:lnTo>
                  <a:lnTo>
                    <a:pt x="177" y="85"/>
                  </a:lnTo>
                  <a:close/>
                  <a:moveTo>
                    <a:pt x="72" y="375"/>
                  </a:moveTo>
                  <a:lnTo>
                    <a:pt x="72" y="375"/>
                  </a:lnTo>
                  <a:cubicBezTo>
                    <a:pt x="78" y="419"/>
                    <a:pt x="136" y="462"/>
                    <a:pt x="176" y="487"/>
                  </a:cubicBezTo>
                  <a:lnTo>
                    <a:pt x="176" y="487"/>
                  </a:lnTo>
                  <a:cubicBezTo>
                    <a:pt x="165" y="476"/>
                    <a:pt x="153" y="461"/>
                    <a:pt x="142" y="437"/>
                  </a:cubicBezTo>
                  <a:cubicBezTo>
                    <a:pt x="112" y="422"/>
                    <a:pt x="89" y="402"/>
                    <a:pt x="72" y="375"/>
                  </a:cubicBezTo>
                  <a:close/>
                  <a:moveTo>
                    <a:pt x="176" y="487"/>
                  </a:moveTo>
                  <a:cubicBezTo>
                    <a:pt x="196" y="507"/>
                    <a:pt x="212" y="507"/>
                    <a:pt x="212" y="507"/>
                  </a:cubicBezTo>
                  <a:cubicBezTo>
                    <a:pt x="212" y="507"/>
                    <a:pt x="196" y="500"/>
                    <a:pt x="176" y="487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6" name="Google Shape;21224;p73"/>
            <p:cNvSpPr/>
            <p:nvPr/>
          </p:nvSpPr>
          <p:spPr>
            <a:xfrm>
              <a:off x="-2787910" y="3512029"/>
              <a:ext cx="5411" cy="6481"/>
            </a:xfrm>
            <a:custGeom>
              <a:avLst/>
              <a:gdLst/>
              <a:ahLst/>
              <a:cxnLst/>
              <a:rect l="l" t="t" r="r" b="b"/>
              <a:pathLst>
                <a:path w="177" h="212" extrusionOk="0">
                  <a:moveTo>
                    <a:pt x="36" y="1"/>
                  </a:moveTo>
                  <a:cubicBezTo>
                    <a:pt x="1" y="1"/>
                    <a:pt x="1" y="71"/>
                    <a:pt x="1" y="71"/>
                  </a:cubicBezTo>
                  <a:cubicBezTo>
                    <a:pt x="1" y="71"/>
                    <a:pt x="1" y="177"/>
                    <a:pt x="36" y="212"/>
                  </a:cubicBezTo>
                  <a:cubicBezTo>
                    <a:pt x="36" y="177"/>
                    <a:pt x="36" y="177"/>
                    <a:pt x="71" y="142"/>
                  </a:cubicBezTo>
                  <a:cubicBezTo>
                    <a:pt x="106" y="106"/>
                    <a:pt x="124" y="106"/>
                    <a:pt x="137" y="106"/>
                  </a:cubicBezTo>
                  <a:cubicBezTo>
                    <a:pt x="150" y="106"/>
                    <a:pt x="159" y="106"/>
                    <a:pt x="177" y="71"/>
                  </a:cubicBezTo>
                  <a:cubicBezTo>
                    <a:pt x="177" y="60"/>
                    <a:pt x="177" y="56"/>
                    <a:pt x="175" y="56"/>
                  </a:cubicBezTo>
                  <a:cubicBezTo>
                    <a:pt x="173" y="56"/>
                    <a:pt x="165" y="71"/>
                    <a:pt x="142" y="71"/>
                  </a:cubicBezTo>
                  <a:cubicBezTo>
                    <a:pt x="71" y="71"/>
                    <a:pt x="71" y="71"/>
                    <a:pt x="71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7" name="Google Shape;21225;p73"/>
            <p:cNvSpPr/>
            <p:nvPr/>
          </p:nvSpPr>
          <p:spPr>
            <a:xfrm>
              <a:off x="-2811419" y="3529179"/>
              <a:ext cx="45060" cy="48484"/>
            </a:xfrm>
            <a:custGeom>
              <a:avLst/>
              <a:gdLst/>
              <a:ahLst/>
              <a:cxnLst/>
              <a:rect l="l" t="t" r="r" b="b"/>
              <a:pathLst>
                <a:path w="1474" h="1586" extrusionOk="0">
                  <a:moveTo>
                    <a:pt x="445" y="0"/>
                  </a:moveTo>
                  <a:cubicBezTo>
                    <a:pt x="125" y="0"/>
                    <a:pt x="1" y="368"/>
                    <a:pt x="102" y="671"/>
                  </a:cubicBezTo>
                  <a:cubicBezTo>
                    <a:pt x="137" y="917"/>
                    <a:pt x="1262" y="1585"/>
                    <a:pt x="1262" y="1585"/>
                  </a:cubicBezTo>
                  <a:lnTo>
                    <a:pt x="1473" y="1234"/>
                  </a:lnTo>
                  <a:cubicBezTo>
                    <a:pt x="1473" y="1234"/>
                    <a:pt x="1122" y="1023"/>
                    <a:pt x="946" y="882"/>
                  </a:cubicBezTo>
                  <a:cubicBezTo>
                    <a:pt x="66" y="319"/>
                    <a:pt x="488" y="3"/>
                    <a:pt x="488" y="3"/>
                  </a:cubicBezTo>
                  <a:cubicBezTo>
                    <a:pt x="473" y="1"/>
                    <a:pt x="459" y="0"/>
                    <a:pt x="445" y="0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8" name="Google Shape;21226;p73"/>
            <p:cNvSpPr/>
            <p:nvPr/>
          </p:nvSpPr>
          <p:spPr>
            <a:xfrm>
              <a:off x="-2765686" y="3546206"/>
              <a:ext cx="14368" cy="23936"/>
            </a:xfrm>
            <a:custGeom>
              <a:avLst/>
              <a:gdLst/>
              <a:ahLst/>
              <a:cxnLst/>
              <a:rect l="l" t="t" r="r" b="b"/>
              <a:pathLst>
                <a:path w="470" h="783" extrusionOk="0">
                  <a:moveTo>
                    <a:pt x="70" y="1"/>
                  </a:moveTo>
                  <a:cubicBezTo>
                    <a:pt x="28" y="1"/>
                    <a:pt x="1" y="20"/>
                    <a:pt x="12" y="79"/>
                  </a:cubicBezTo>
                  <a:cubicBezTo>
                    <a:pt x="48" y="255"/>
                    <a:pt x="12" y="677"/>
                    <a:pt x="12" y="677"/>
                  </a:cubicBezTo>
                  <a:lnTo>
                    <a:pt x="470" y="782"/>
                  </a:lnTo>
                  <a:lnTo>
                    <a:pt x="294" y="79"/>
                  </a:lnTo>
                  <a:cubicBezTo>
                    <a:pt x="294" y="79"/>
                    <a:pt x="153" y="1"/>
                    <a:pt x="70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9" name="Google Shape;21227;p73"/>
            <p:cNvSpPr/>
            <p:nvPr/>
          </p:nvSpPr>
          <p:spPr>
            <a:xfrm>
              <a:off x="-2776080" y="3526978"/>
              <a:ext cx="30142" cy="26810"/>
            </a:xfrm>
            <a:custGeom>
              <a:avLst/>
              <a:gdLst/>
              <a:ahLst/>
              <a:cxnLst/>
              <a:rect l="l" t="t" r="r" b="b"/>
              <a:pathLst>
                <a:path w="986" h="877" extrusionOk="0">
                  <a:moveTo>
                    <a:pt x="708" y="0"/>
                  </a:moveTo>
                  <a:cubicBezTo>
                    <a:pt x="661" y="0"/>
                    <a:pt x="610" y="28"/>
                    <a:pt x="563" y="110"/>
                  </a:cubicBezTo>
                  <a:cubicBezTo>
                    <a:pt x="483" y="272"/>
                    <a:pt x="357" y="299"/>
                    <a:pt x="245" y="299"/>
                  </a:cubicBezTo>
                  <a:cubicBezTo>
                    <a:pt x="186" y="299"/>
                    <a:pt x="131" y="292"/>
                    <a:pt x="88" y="292"/>
                  </a:cubicBezTo>
                  <a:cubicBezTo>
                    <a:pt x="35" y="292"/>
                    <a:pt x="1" y="303"/>
                    <a:pt x="1" y="356"/>
                  </a:cubicBezTo>
                  <a:cubicBezTo>
                    <a:pt x="1" y="461"/>
                    <a:pt x="282" y="708"/>
                    <a:pt x="458" y="813"/>
                  </a:cubicBezTo>
                  <a:cubicBezTo>
                    <a:pt x="487" y="857"/>
                    <a:pt x="529" y="877"/>
                    <a:pt x="573" y="877"/>
                  </a:cubicBezTo>
                  <a:cubicBezTo>
                    <a:pt x="634" y="877"/>
                    <a:pt x="698" y="839"/>
                    <a:pt x="739" y="778"/>
                  </a:cubicBezTo>
                  <a:cubicBezTo>
                    <a:pt x="810" y="602"/>
                    <a:pt x="985" y="356"/>
                    <a:pt x="880" y="110"/>
                  </a:cubicBezTo>
                  <a:cubicBezTo>
                    <a:pt x="880" y="110"/>
                    <a:pt x="802" y="0"/>
                    <a:pt x="708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0" name="Google Shape;21228;p73"/>
            <p:cNvSpPr/>
            <p:nvPr/>
          </p:nvSpPr>
          <p:spPr>
            <a:xfrm>
              <a:off x="-2764249" y="3564732"/>
              <a:ext cx="10791" cy="136556"/>
            </a:xfrm>
            <a:custGeom>
              <a:avLst/>
              <a:gdLst/>
              <a:ahLst/>
              <a:cxnLst/>
              <a:rect l="l" t="t" r="r" b="b"/>
              <a:pathLst>
                <a:path w="353" h="4467" extrusionOk="0">
                  <a:moveTo>
                    <a:pt x="1" y="0"/>
                  </a:moveTo>
                  <a:lnTo>
                    <a:pt x="106" y="176"/>
                  </a:lnTo>
                  <a:cubicBezTo>
                    <a:pt x="106" y="71"/>
                    <a:pt x="36" y="35"/>
                    <a:pt x="1" y="0"/>
                  </a:cubicBezTo>
                  <a:close/>
                  <a:moveTo>
                    <a:pt x="141" y="283"/>
                  </a:moveTo>
                  <a:cubicBezTo>
                    <a:pt x="142" y="353"/>
                    <a:pt x="176" y="422"/>
                    <a:pt x="176" y="457"/>
                  </a:cubicBezTo>
                  <a:cubicBezTo>
                    <a:pt x="176" y="387"/>
                    <a:pt x="142" y="352"/>
                    <a:pt x="141" y="283"/>
                  </a:cubicBezTo>
                  <a:close/>
                  <a:moveTo>
                    <a:pt x="317" y="1337"/>
                  </a:moveTo>
                  <a:lnTo>
                    <a:pt x="317" y="1864"/>
                  </a:lnTo>
                  <a:cubicBezTo>
                    <a:pt x="352" y="1688"/>
                    <a:pt x="317" y="1512"/>
                    <a:pt x="317" y="1337"/>
                  </a:cubicBezTo>
                  <a:close/>
                  <a:moveTo>
                    <a:pt x="317" y="1864"/>
                  </a:moveTo>
                  <a:cubicBezTo>
                    <a:pt x="282" y="2040"/>
                    <a:pt x="282" y="2286"/>
                    <a:pt x="282" y="2462"/>
                  </a:cubicBezTo>
                  <a:cubicBezTo>
                    <a:pt x="247" y="2638"/>
                    <a:pt x="247" y="2849"/>
                    <a:pt x="176" y="3025"/>
                  </a:cubicBezTo>
                  <a:cubicBezTo>
                    <a:pt x="176" y="3201"/>
                    <a:pt x="141" y="3412"/>
                    <a:pt x="141" y="3587"/>
                  </a:cubicBezTo>
                  <a:cubicBezTo>
                    <a:pt x="106" y="3798"/>
                    <a:pt x="106" y="3974"/>
                    <a:pt x="106" y="4150"/>
                  </a:cubicBezTo>
                  <a:lnTo>
                    <a:pt x="106" y="4467"/>
                  </a:lnTo>
                  <a:lnTo>
                    <a:pt x="141" y="4432"/>
                  </a:lnTo>
                  <a:lnTo>
                    <a:pt x="141" y="4221"/>
                  </a:lnTo>
                  <a:cubicBezTo>
                    <a:pt x="141" y="4045"/>
                    <a:pt x="176" y="3798"/>
                    <a:pt x="176" y="3623"/>
                  </a:cubicBezTo>
                  <a:cubicBezTo>
                    <a:pt x="212" y="3447"/>
                    <a:pt x="212" y="3236"/>
                    <a:pt x="282" y="3060"/>
                  </a:cubicBezTo>
                  <a:cubicBezTo>
                    <a:pt x="282" y="2884"/>
                    <a:pt x="317" y="2673"/>
                    <a:pt x="317" y="2497"/>
                  </a:cubicBezTo>
                  <a:lnTo>
                    <a:pt x="317" y="1864"/>
                  </a:ln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1" name="Google Shape;21229;p73"/>
            <p:cNvSpPr/>
            <p:nvPr/>
          </p:nvSpPr>
          <p:spPr>
            <a:xfrm>
              <a:off x="-2799741" y="3607713"/>
              <a:ext cx="21552" cy="35522"/>
            </a:xfrm>
            <a:custGeom>
              <a:avLst/>
              <a:gdLst/>
              <a:ahLst/>
              <a:cxnLst/>
              <a:rect l="l" t="t" r="r" b="b"/>
              <a:pathLst>
                <a:path w="705" h="1162" extrusionOk="0">
                  <a:moveTo>
                    <a:pt x="704" y="1"/>
                  </a:moveTo>
                  <a:lnTo>
                    <a:pt x="1" y="388"/>
                  </a:lnTo>
                  <a:lnTo>
                    <a:pt x="1" y="1162"/>
                  </a:lnTo>
                  <a:lnTo>
                    <a:pt x="353" y="1126"/>
                  </a:lnTo>
                  <a:lnTo>
                    <a:pt x="704" y="775"/>
                  </a:lnTo>
                  <a:lnTo>
                    <a:pt x="704" y="1"/>
                  </a:ln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2" name="Google Shape;21230;p73"/>
            <p:cNvSpPr/>
            <p:nvPr/>
          </p:nvSpPr>
          <p:spPr>
            <a:xfrm>
              <a:off x="-2743828" y="3581851"/>
              <a:ext cx="20451" cy="34514"/>
            </a:xfrm>
            <a:custGeom>
              <a:avLst/>
              <a:gdLst/>
              <a:ahLst/>
              <a:cxnLst/>
              <a:rect l="l" t="t" r="r" b="b"/>
              <a:pathLst>
                <a:path w="669" h="1129" extrusionOk="0">
                  <a:moveTo>
                    <a:pt x="665" y="1"/>
                  </a:moveTo>
                  <a:cubicBezTo>
                    <a:pt x="612" y="1"/>
                    <a:pt x="1" y="355"/>
                    <a:pt x="1" y="355"/>
                  </a:cubicBezTo>
                  <a:lnTo>
                    <a:pt x="1" y="1128"/>
                  </a:lnTo>
                  <a:lnTo>
                    <a:pt x="141" y="1128"/>
                  </a:lnTo>
                  <a:cubicBezTo>
                    <a:pt x="282" y="671"/>
                    <a:pt x="563" y="495"/>
                    <a:pt x="669" y="3"/>
                  </a:cubicBezTo>
                  <a:cubicBezTo>
                    <a:pt x="669" y="1"/>
                    <a:pt x="668" y="1"/>
                    <a:pt x="665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3" name="Google Shape;21231;p73"/>
            <p:cNvSpPr/>
            <p:nvPr/>
          </p:nvSpPr>
          <p:spPr>
            <a:xfrm>
              <a:off x="-2761009" y="3522789"/>
              <a:ext cx="118275" cy="217200"/>
            </a:xfrm>
            <a:custGeom>
              <a:avLst/>
              <a:gdLst/>
              <a:ahLst/>
              <a:cxnLst/>
              <a:rect l="l" t="t" r="r" b="b"/>
              <a:pathLst>
                <a:path w="3869" h="7105" extrusionOk="0">
                  <a:moveTo>
                    <a:pt x="3869" y="1"/>
                  </a:moveTo>
                  <a:lnTo>
                    <a:pt x="1055" y="1618"/>
                  </a:lnTo>
                  <a:lnTo>
                    <a:pt x="0" y="7105"/>
                  </a:lnTo>
                  <a:lnTo>
                    <a:pt x="2849" y="5487"/>
                  </a:lnTo>
                  <a:lnTo>
                    <a:pt x="3869" y="1"/>
                  </a:lnTo>
                  <a:close/>
                </a:path>
              </a:pathLst>
            </a:custGeom>
            <a:solidFill>
              <a:srgbClr val="FDE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4" name="Google Shape;21232;p73"/>
            <p:cNvSpPr/>
            <p:nvPr/>
          </p:nvSpPr>
          <p:spPr>
            <a:xfrm>
              <a:off x="-2766389" y="3664695"/>
              <a:ext cx="62393" cy="42920"/>
            </a:xfrm>
            <a:custGeom>
              <a:avLst/>
              <a:gdLst/>
              <a:ahLst/>
              <a:cxnLst/>
              <a:rect l="l" t="t" r="r" b="b"/>
              <a:pathLst>
                <a:path w="2041" h="1404" extrusionOk="0">
                  <a:moveTo>
                    <a:pt x="598" y="1"/>
                  </a:moveTo>
                  <a:cubicBezTo>
                    <a:pt x="598" y="1"/>
                    <a:pt x="457" y="177"/>
                    <a:pt x="387" y="353"/>
                  </a:cubicBezTo>
                  <a:cubicBezTo>
                    <a:pt x="282" y="528"/>
                    <a:pt x="0" y="880"/>
                    <a:pt x="0" y="880"/>
                  </a:cubicBezTo>
                  <a:lnTo>
                    <a:pt x="0" y="1373"/>
                  </a:lnTo>
                  <a:cubicBezTo>
                    <a:pt x="0" y="1373"/>
                    <a:pt x="110" y="1404"/>
                    <a:pt x="193" y="1404"/>
                  </a:cubicBezTo>
                  <a:cubicBezTo>
                    <a:pt x="235" y="1404"/>
                    <a:pt x="270" y="1396"/>
                    <a:pt x="282" y="1373"/>
                  </a:cubicBezTo>
                  <a:cubicBezTo>
                    <a:pt x="352" y="1267"/>
                    <a:pt x="1126" y="1232"/>
                    <a:pt x="1301" y="1162"/>
                  </a:cubicBezTo>
                  <a:cubicBezTo>
                    <a:pt x="1442" y="1021"/>
                    <a:pt x="1477" y="845"/>
                    <a:pt x="1477" y="845"/>
                  </a:cubicBezTo>
                  <a:cubicBezTo>
                    <a:pt x="1477" y="845"/>
                    <a:pt x="1829" y="599"/>
                    <a:pt x="1794" y="458"/>
                  </a:cubicBezTo>
                  <a:cubicBezTo>
                    <a:pt x="1776" y="388"/>
                    <a:pt x="1741" y="370"/>
                    <a:pt x="1710" y="370"/>
                  </a:cubicBezTo>
                  <a:cubicBezTo>
                    <a:pt x="1700" y="370"/>
                    <a:pt x="1690" y="372"/>
                    <a:pt x="1681" y="375"/>
                  </a:cubicBezTo>
                  <a:lnTo>
                    <a:pt x="1681" y="375"/>
                  </a:lnTo>
                  <a:cubicBezTo>
                    <a:pt x="1760" y="339"/>
                    <a:pt x="1976" y="234"/>
                    <a:pt x="2005" y="177"/>
                  </a:cubicBezTo>
                  <a:cubicBezTo>
                    <a:pt x="2040" y="142"/>
                    <a:pt x="1864" y="142"/>
                    <a:pt x="1688" y="142"/>
                  </a:cubicBezTo>
                  <a:cubicBezTo>
                    <a:pt x="1548" y="142"/>
                    <a:pt x="1337" y="282"/>
                    <a:pt x="1161" y="388"/>
                  </a:cubicBezTo>
                  <a:cubicBezTo>
                    <a:pt x="1034" y="451"/>
                    <a:pt x="908" y="464"/>
                    <a:pt x="827" y="464"/>
                  </a:cubicBezTo>
                  <a:cubicBezTo>
                    <a:pt x="773" y="464"/>
                    <a:pt x="739" y="458"/>
                    <a:pt x="739" y="458"/>
                  </a:cubicBezTo>
                  <a:lnTo>
                    <a:pt x="598" y="1"/>
                  </a:ln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5" name="Google Shape;21233;p73"/>
            <p:cNvSpPr/>
            <p:nvPr/>
          </p:nvSpPr>
          <p:spPr>
            <a:xfrm>
              <a:off x="-2842722" y="3578091"/>
              <a:ext cx="83884" cy="131818"/>
            </a:xfrm>
            <a:custGeom>
              <a:avLst/>
              <a:gdLst/>
              <a:ahLst/>
              <a:cxnLst/>
              <a:rect l="l" t="t" r="r" b="b"/>
              <a:pathLst>
                <a:path w="2744" h="4312" extrusionOk="0">
                  <a:moveTo>
                    <a:pt x="581" y="1"/>
                  </a:moveTo>
                  <a:cubicBezTo>
                    <a:pt x="531" y="1"/>
                    <a:pt x="479" y="7"/>
                    <a:pt x="422" y="20"/>
                  </a:cubicBezTo>
                  <a:cubicBezTo>
                    <a:pt x="422" y="20"/>
                    <a:pt x="0" y="478"/>
                    <a:pt x="0" y="1427"/>
                  </a:cubicBezTo>
                  <a:cubicBezTo>
                    <a:pt x="35" y="2412"/>
                    <a:pt x="422" y="3467"/>
                    <a:pt x="422" y="3467"/>
                  </a:cubicBezTo>
                  <a:cubicBezTo>
                    <a:pt x="422" y="3467"/>
                    <a:pt x="1090" y="4065"/>
                    <a:pt x="1759" y="4170"/>
                  </a:cubicBezTo>
                  <a:cubicBezTo>
                    <a:pt x="2392" y="4241"/>
                    <a:pt x="2462" y="4311"/>
                    <a:pt x="2462" y="4311"/>
                  </a:cubicBezTo>
                  <a:cubicBezTo>
                    <a:pt x="2462" y="4311"/>
                    <a:pt x="2743" y="4030"/>
                    <a:pt x="2708" y="3678"/>
                  </a:cubicBezTo>
                  <a:cubicBezTo>
                    <a:pt x="2673" y="3291"/>
                    <a:pt x="2568" y="3256"/>
                    <a:pt x="2568" y="3256"/>
                  </a:cubicBezTo>
                  <a:cubicBezTo>
                    <a:pt x="2568" y="3256"/>
                    <a:pt x="2535" y="3261"/>
                    <a:pt x="2481" y="3261"/>
                  </a:cubicBezTo>
                  <a:cubicBezTo>
                    <a:pt x="2334" y="3261"/>
                    <a:pt x="2026" y="3223"/>
                    <a:pt x="1794" y="2939"/>
                  </a:cubicBezTo>
                  <a:cubicBezTo>
                    <a:pt x="1526" y="2612"/>
                    <a:pt x="1334" y="2587"/>
                    <a:pt x="1281" y="2587"/>
                  </a:cubicBezTo>
                  <a:cubicBezTo>
                    <a:pt x="1271" y="2587"/>
                    <a:pt x="1266" y="2588"/>
                    <a:pt x="1266" y="2588"/>
                  </a:cubicBezTo>
                  <a:cubicBezTo>
                    <a:pt x="1266" y="2588"/>
                    <a:pt x="1586" y="1"/>
                    <a:pt x="581" y="1"/>
                  </a:cubicBez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6" name="Google Shape;21234;p73"/>
            <p:cNvSpPr/>
            <p:nvPr/>
          </p:nvSpPr>
          <p:spPr>
            <a:xfrm>
              <a:off x="-2677155" y="3517287"/>
              <a:ext cx="38793" cy="14307"/>
            </a:xfrm>
            <a:custGeom>
              <a:avLst/>
              <a:gdLst/>
              <a:ahLst/>
              <a:cxnLst/>
              <a:rect l="l" t="t" r="r" b="b"/>
              <a:pathLst>
                <a:path w="1269" h="468" extrusionOk="0">
                  <a:moveTo>
                    <a:pt x="799" y="1"/>
                  </a:moveTo>
                  <a:cubicBezTo>
                    <a:pt x="612" y="1"/>
                    <a:pt x="400" y="42"/>
                    <a:pt x="282" y="145"/>
                  </a:cubicBezTo>
                  <a:cubicBezTo>
                    <a:pt x="0" y="356"/>
                    <a:pt x="387" y="427"/>
                    <a:pt x="387" y="427"/>
                  </a:cubicBezTo>
                  <a:cubicBezTo>
                    <a:pt x="433" y="454"/>
                    <a:pt x="484" y="468"/>
                    <a:pt x="539" y="468"/>
                  </a:cubicBezTo>
                  <a:cubicBezTo>
                    <a:pt x="696" y="468"/>
                    <a:pt x="892" y="362"/>
                    <a:pt x="1126" y="181"/>
                  </a:cubicBezTo>
                  <a:cubicBezTo>
                    <a:pt x="1268" y="79"/>
                    <a:pt x="1057" y="1"/>
                    <a:pt x="799" y="1"/>
                  </a:cubicBezTo>
                  <a:close/>
                </a:path>
              </a:pathLst>
            </a:custGeom>
            <a:solidFill>
              <a:srgbClr val="BF8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7" name="Google Shape;21235;p73"/>
            <p:cNvSpPr/>
            <p:nvPr/>
          </p:nvSpPr>
          <p:spPr>
            <a:xfrm>
              <a:off x="-2778220" y="3486228"/>
              <a:ext cx="53773" cy="32221"/>
            </a:xfrm>
            <a:custGeom>
              <a:avLst/>
              <a:gdLst/>
              <a:ahLst/>
              <a:cxnLst/>
              <a:rect l="l" t="t" r="r" b="b"/>
              <a:pathLst>
                <a:path w="1759" h="1054" extrusionOk="0">
                  <a:moveTo>
                    <a:pt x="1266" y="1"/>
                  </a:moveTo>
                  <a:lnTo>
                    <a:pt x="0" y="845"/>
                  </a:lnTo>
                  <a:cubicBezTo>
                    <a:pt x="0" y="845"/>
                    <a:pt x="229" y="1053"/>
                    <a:pt x="591" y="1053"/>
                  </a:cubicBezTo>
                  <a:cubicBezTo>
                    <a:pt x="700" y="1053"/>
                    <a:pt x="820" y="1034"/>
                    <a:pt x="950" y="986"/>
                  </a:cubicBezTo>
                  <a:cubicBezTo>
                    <a:pt x="1302" y="845"/>
                    <a:pt x="1759" y="564"/>
                    <a:pt x="1548" y="388"/>
                  </a:cubicBezTo>
                  <a:cubicBezTo>
                    <a:pt x="1513" y="353"/>
                    <a:pt x="1266" y="1"/>
                    <a:pt x="1266" y="1"/>
                  </a:cubicBezTo>
                  <a:close/>
                </a:path>
              </a:pathLst>
            </a:custGeom>
            <a:solidFill>
              <a:srgbClr val="F8B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8" name="Google Shape;21236;p73"/>
            <p:cNvSpPr/>
            <p:nvPr/>
          </p:nvSpPr>
          <p:spPr>
            <a:xfrm>
              <a:off x="-2815851" y="3445784"/>
              <a:ext cx="83884" cy="66184"/>
            </a:xfrm>
            <a:custGeom>
              <a:avLst/>
              <a:gdLst/>
              <a:ahLst/>
              <a:cxnLst/>
              <a:rect l="l" t="t" r="r" b="b"/>
              <a:pathLst>
                <a:path w="2744" h="2165" extrusionOk="0">
                  <a:moveTo>
                    <a:pt x="1364" y="1"/>
                  </a:moveTo>
                  <a:cubicBezTo>
                    <a:pt x="1143" y="1"/>
                    <a:pt x="908" y="70"/>
                    <a:pt x="669" y="234"/>
                  </a:cubicBezTo>
                  <a:cubicBezTo>
                    <a:pt x="211" y="550"/>
                    <a:pt x="71" y="656"/>
                    <a:pt x="0" y="1289"/>
                  </a:cubicBezTo>
                  <a:cubicBezTo>
                    <a:pt x="0" y="1289"/>
                    <a:pt x="357" y="1678"/>
                    <a:pt x="666" y="1678"/>
                  </a:cubicBezTo>
                  <a:cubicBezTo>
                    <a:pt x="678" y="1678"/>
                    <a:pt x="691" y="1677"/>
                    <a:pt x="704" y="1676"/>
                  </a:cubicBezTo>
                  <a:cubicBezTo>
                    <a:pt x="985" y="1676"/>
                    <a:pt x="1231" y="2133"/>
                    <a:pt x="1231" y="2133"/>
                  </a:cubicBezTo>
                  <a:cubicBezTo>
                    <a:pt x="1231" y="2133"/>
                    <a:pt x="1315" y="2164"/>
                    <a:pt x="1448" y="2164"/>
                  </a:cubicBezTo>
                  <a:cubicBezTo>
                    <a:pt x="1559" y="2164"/>
                    <a:pt x="1705" y="2142"/>
                    <a:pt x="1864" y="2062"/>
                  </a:cubicBezTo>
                  <a:cubicBezTo>
                    <a:pt x="2216" y="1922"/>
                    <a:pt x="2708" y="1781"/>
                    <a:pt x="2708" y="1781"/>
                  </a:cubicBezTo>
                  <a:cubicBezTo>
                    <a:pt x="2708" y="1781"/>
                    <a:pt x="2744" y="972"/>
                    <a:pt x="2357" y="515"/>
                  </a:cubicBezTo>
                  <a:cubicBezTo>
                    <a:pt x="2109" y="222"/>
                    <a:pt x="1759" y="1"/>
                    <a:pt x="1364" y="1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9" name="Google Shape;21237;p73"/>
            <p:cNvSpPr/>
            <p:nvPr/>
          </p:nvSpPr>
          <p:spPr>
            <a:xfrm>
              <a:off x="-2807261" y="3447159"/>
              <a:ext cx="75294" cy="60620"/>
            </a:xfrm>
            <a:custGeom>
              <a:avLst/>
              <a:gdLst/>
              <a:ahLst/>
              <a:cxnLst/>
              <a:rect l="l" t="t" r="r" b="b"/>
              <a:pathLst>
                <a:path w="2463" h="1983" extrusionOk="0">
                  <a:moveTo>
                    <a:pt x="1063" y="0"/>
                  </a:moveTo>
                  <a:cubicBezTo>
                    <a:pt x="986" y="0"/>
                    <a:pt x="911" y="15"/>
                    <a:pt x="845" y="48"/>
                  </a:cubicBezTo>
                  <a:cubicBezTo>
                    <a:pt x="423" y="189"/>
                    <a:pt x="141" y="224"/>
                    <a:pt x="1" y="540"/>
                  </a:cubicBezTo>
                  <a:cubicBezTo>
                    <a:pt x="1" y="540"/>
                    <a:pt x="289" y="273"/>
                    <a:pt x="676" y="273"/>
                  </a:cubicBezTo>
                  <a:cubicBezTo>
                    <a:pt x="795" y="273"/>
                    <a:pt x="923" y="298"/>
                    <a:pt x="1056" y="364"/>
                  </a:cubicBezTo>
                  <a:cubicBezTo>
                    <a:pt x="1619" y="611"/>
                    <a:pt x="2005" y="1842"/>
                    <a:pt x="2005" y="1842"/>
                  </a:cubicBezTo>
                  <a:lnTo>
                    <a:pt x="2111" y="1982"/>
                  </a:lnTo>
                  <a:lnTo>
                    <a:pt x="2463" y="1771"/>
                  </a:lnTo>
                  <a:cubicBezTo>
                    <a:pt x="2463" y="1771"/>
                    <a:pt x="2111" y="681"/>
                    <a:pt x="1935" y="435"/>
                  </a:cubicBezTo>
                  <a:cubicBezTo>
                    <a:pt x="1793" y="264"/>
                    <a:pt x="1396" y="0"/>
                    <a:pt x="1063" y="0"/>
                  </a:cubicBezTo>
                  <a:close/>
                </a:path>
              </a:pathLst>
            </a:custGeom>
            <a:solidFill>
              <a:srgbClr val="FF7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0" name="Google Shape;21238;p73"/>
            <p:cNvSpPr/>
            <p:nvPr/>
          </p:nvSpPr>
          <p:spPr>
            <a:xfrm>
              <a:off x="-2804021" y="3442849"/>
              <a:ext cx="70984" cy="64931"/>
            </a:xfrm>
            <a:custGeom>
              <a:avLst/>
              <a:gdLst/>
              <a:ahLst/>
              <a:cxnLst/>
              <a:rect l="l" t="t" r="r" b="b"/>
              <a:pathLst>
                <a:path w="2322" h="2124" extrusionOk="0">
                  <a:moveTo>
                    <a:pt x="996" y="1"/>
                  </a:moveTo>
                  <a:cubicBezTo>
                    <a:pt x="916" y="1"/>
                    <a:pt x="841" y="15"/>
                    <a:pt x="774" y="48"/>
                  </a:cubicBezTo>
                  <a:cubicBezTo>
                    <a:pt x="387" y="224"/>
                    <a:pt x="141" y="224"/>
                    <a:pt x="0" y="576"/>
                  </a:cubicBezTo>
                  <a:cubicBezTo>
                    <a:pt x="0" y="576"/>
                    <a:pt x="295" y="323"/>
                    <a:pt x="690" y="323"/>
                  </a:cubicBezTo>
                  <a:cubicBezTo>
                    <a:pt x="805" y="323"/>
                    <a:pt x="928" y="344"/>
                    <a:pt x="1055" y="400"/>
                  </a:cubicBezTo>
                  <a:cubicBezTo>
                    <a:pt x="1618" y="681"/>
                    <a:pt x="1970" y="2123"/>
                    <a:pt x="1970" y="2123"/>
                  </a:cubicBezTo>
                  <a:lnTo>
                    <a:pt x="2321" y="1912"/>
                  </a:lnTo>
                  <a:cubicBezTo>
                    <a:pt x="2321" y="1912"/>
                    <a:pt x="2040" y="681"/>
                    <a:pt x="1899" y="435"/>
                  </a:cubicBezTo>
                  <a:cubicBezTo>
                    <a:pt x="1757" y="264"/>
                    <a:pt x="1337" y="1"/>
                    <a:pt x="996" y="1"/>
                  </a:cubicBez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351" name="Google Shape;21239;p73"/>
          <p:cNvGrpSpPr/>
          <p:nvPr/>
        </p:nvGrpSpPr>
        <p:grpSpPr>
          <a:xfrm>
            <a:off x="6337917" y="847777"/>
            <a:ext cx="623135" cy="803143"/>
            <a:chOff x="-2335260" y="3566260"/>
            <a:chExt cx="375247" cy="483617"/>
          </a:xfrm>
        </p:grpSpPr>
        <p:sp>
          <p:nvSpPr>
            <p:cNvPr id="352" name="Google Shape;21240;p73"/>
            <p:cNvSpPr/>
            <p:nvPr/>
          </p:nvSpPr>
          <p:spPr>
            <a:xfrm>
              <a:off x="-2265377" y="3934812"/>
              <a:ext cx="305364" cy="115065"/>
            </a:xfrm>
            <a:custGeom>
              <a:avLst/>
              <a:gdLst/>
              <a:ahLst/>
              <a:cxnLst/>
              <a:rect l="l" t="t" r="r" b="b"/>
              <a:pathLst>
                <a:path w="9989" h="3764" extrusionOk="0">
                  <a:moveTo>
                    <a:pt x="7267" y="0"/>
                  </a:moveTo>
                  <a:cubicBezTo>
                    <a:pt x="5225" y="0"/>
                    <a:pt x="2002" y="618"/>
                    <a:pt x="1161" y="1118"/>
                  </a:cubicBezTo>
                  <a:cubicBezTo>
                    <a:pt x="0" y="1786"/>
                    <a:pt x="0" y="2876"/>
                    <a:pt x="1161" y="3545"/>
                  </a:cubicBezTo>
                  <a:cubicBezTo>
                    <a:pt x="1435" y="3699"/>
                    <a:pt x="1963" y="3763"/>
                    <a:pt x="2620" y="3763"/>
                  </a:cubicBezTo>
                  <a:cubicBezTo>
                    <a:pt x="4658" y="3763"/>
                    <a:pt x="7941" y="3144"/>
                    <a:pt x="8792" y="2665"/>
                  </a:cubicBezTo>
                  <a:cubicBezTo>
                    <a:pt x="9988" y="1997"/>
                    <a:pt x="9988" y="942"/>
                    <a:pt x="8792" y="239"/>
                  </a:cubicBezTo>
                  <a:cubicBezTo>
                    <a:pt x="8509" y="70"/>
                    <a:pt x="7955" y="0"/>
                    <a:pt x="72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3" name="Google Shape;21241;p73"/>
            <p:cNvSpPr/>
            <p:nvPr/>
          </p:nvSpPr>
          <p:spPr>
            <a:xfrm>
              <a:off x="-2320220" y="3615264"/>
              <a:ext cx="6481" cy="30111"/>
            </a:xfrm>
            <a:custGeom>
              <a:avLst/>
              <a:gdLst/>
              <a:ahLst/>
              <a:cxnLst/>
              <a:rect l="l" t="t" r="r" b="b"/>
              <a:pathLst>
                <a:path w="212" h="985" extrusionOk="0">
                  <a:moveTo>
                    <a:pt x="36" y="0"/>
                  </a:moveTo>
                  <a:cubicBezTo>
                    <a:pt x="0" y="0"/>
                    <a:pt x="141" y="985"/>
                    <a:pt x="141" y="985"/>
                  </a:cubicBezTo>
                  <a:lnTo>
                    <a:pt x="211" y="985"/>
                  </a:lnTo>
                  <a:cubicBezTo>
                    <a:pt x="211" y="985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4" name="Google Shape;21242;p73"/>
            <p:cNvSpPr/>
            <p:nvPr/>
          </p:nvSpPr>
          <p:spPr>
            <a:xfrm>
              <a:off x="-2335260" y="3643847"/>
              <a:ext cx="41942" cy="53742"/>
            </a:xfrm>
            <a:custGeom>
              <a:avLst/>
              <a:gdLst/>
              <a:ahLst/>
              <a:cxnLst/>
              <a:rect l="l" t="t" r="r" b="b"/>
              <a:pathLst>
                <a:path w="1372" h="1758" extrusionOk="0">
                  <a:moveTo>
                    <a:pt x="19" y="1"/>
                  </a:moveTo>
                  <a:cubicBezTo>
                    <a:pt x="8" y="1"/>
                    <a:pt x="0" y="5"/>
                    <a:pt x="0" y="15"/>
                  </a:cubicBezTo>
                  <a:cubicBezTo>
                    <a:pt x="0" y="120"/>
                    <a:pt x="106" y="296"/>
                    <a:pt x="106" y="331"/>
                  </a:cubicBezTo>
                  <a:lnTo>
                    <a:pt x="106" y="542"/>
                  </a:lnTo>
                  <a:cubicBezTo>
                    <a:pt x="106" y="542"/>
                    <a:pt x="211" y="824"/>
                    <a:pt x="176" y="859"/>
                  </a:cubicBezTo>
                  <a:cubicBezTo>
                    <a:pt x="176" y="894"/>
                    <a:pt x="246" y="1246"/>
                    <a:pt x="317" y="1246"/>
                  </a:cubicBezTo>
                  <a:cubicBezTo>
                    <a:pt x="352" y="1316"/>
                    <a:pt x="985" y="1668"/>
                    <a:pt x="985" y="1668"/>
                  </a:cubicBezTo>
                  <a:cubicBezTo>
                    <a:pt x="985" y="1668"/>
                    <a:pt x="1057" y="1757"/>
                    <a:pt x="1149" y="1757"/>
                  </a:cubicBezTo>
                  <a:cubicBezTo>
                    <a:pt x="1186" y="1757"/>
                    <a:pt x="1226" y="1743"/>
                    <a:pt x="1266" y="1703"/>
                  </a:cubicBezTo>
                  <a:cubicBezTo>
                    <a:pt x="1372" y="1633"/>
                    <a:pt x="1337" y="1492"/>
                    <a:pt x="1337" y="1492"/>
                  </a:cubicBezTo>
                  <a:lnTo>
                    <a:pt x="1266" y="1281"/>
                  </a:lnTo>
                  <a:lnTo>
                    <a:pt x="1266" y="929"/>
                  </a:lnTo>
                  <a:cubicBezTo>
                    <a:pt x="1266" y="788"/>
                    <a:pt x="1090" y="648"/>
                    <a:pt x="1090" y="577"/>
                  </a:cubicBezTo>
                  <a:cubicBezTo>
                    <a:pt x="1090" y="437"/>
                    <a:pt x="985" y="191"/>
                    <a:pt x="1020" y="155"/>
                  </a:cubicBezTo>
                  <a:cubicBezTo>
                    <a:pt x="1020" y="138"/>
                    <a:pt x="985" y="111"/>
                    <a:pt x="950" y="111"/>
                  </a:cubicBezTo>
                  <a:cubicBezTo>
                    <a:pt x="914" y="111"/>
                    <a:pt x="879" y="138"/>
                    <a:pt x="879" y="226"/>
                  </a:cubicBezTo>
                  <a:cubicBezTo>
                    <a:pt x="879" y="402"/>
                    <a:pt x="879" y="577"/>
                    <a:pt x="914" y="648"/>
                  </a:cubicBezTo>
                  <a:cubicBezTo>
                    <a:pt x="985" y="683"/>
                    <a:pt x="914" y="824"/>
                    <a:pt x="914" y="824"/>
                  </a:cubicBezTo>
                  <a:lnTo>
                    <a:pt x="563" y="577"/>
                  </a:lnTo>
                  <a:cubicBezTo>
                    <a:pt x="563" y="577"/>
                    <a:pt x="281" y="437"/>
                    <a:pt x="211" y="331"/>
                  </a:cubicBezTo>
                  <a:cubicBezTo>
                    <a:pt x="176" y="261"/>
                    <a:pt x="176" y="120"/>
                    <a:pt x="141" y="85"/>
                  </a:cubicBezTo>
                  <a:cubicBezTo>
                    <a:pt x="115" y="34"/>
                    <a:pt x="52" y="1"/>
                    <a:pt x="19" y="1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5" name="Google Shape;21243;p73"/>
            <p:cNvSpPr/>
            <p:nvPr/>
          </p:nvSpPr>
          <p:spPr>
            <a:xfrm>
              <a:off x="-2308389" y="3682976"/>
              <a:ext cx="20451" cy="23692"/>
            </a:xfrm>
            <a:custGeom>
              <a:avLst/>
              <a:gdLst/>
              <a:ahLst/>
              <a:cxnLst/>
              <a:rect l="l" t="t" r="r" b="b"/>
              <a:pathLst>
                <a:path w="669" h="775" extrusionOk="0">
                  <a:moveTo>
                    <a:pt x="387" y="1"/>
                  </a:moveTo>
                  <a:cubicBezTo>
                    <a:pt x="387" y="1"/>
                    <a:pt x="493" y="353"/>
                    <a:pt x="176" y="423"/>
                  </a:cubicBezTo>
                  <a:cubicBezTo>
                    <a:pt x="162" y="430"/>
                    <a:pt x="147" y="433"/>
                    <a:pt x="131" y="433"/>
                  </a:cubicBezTo>
                  <a:cubicBezTo>
                    <a:pt x="68" y="433"/>
                    <a:pt x="0" y="388"/>
                    <a:pt x="0" y="388"/>
                  </a:cubicBezTo>
                  <a:lnTo>
                    <a:pt x="0" y="388"/>
                  </a:lnTo>
                  <a:lnTo>
                    <a:pt x="317" y="669"/>
                  </a:lnTo>
                  <a:lnTo>
                    <a:pt x="493" y="775"/>
                  </a:lnTo>
                  <a:lnTo>
                    <a:pt x="669" y="423"/>
                  </a:lnTo>
                  <a:lnTo>
                    <a:pt x="493" y="71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6" name="Google Shape;21244;p73"/>
            <p:cNvSpPr/>
            <p:nvPr/>
          </p:nvSpPr>
          <p:spPr>
            <a:xfrm>
              <a:off x="-2305179" y="3640698"/>
              <a:ext cx="82814" cy="110174"/>
            </a:xfrm>
            <a:custGeom>
              <a:avLst/>
              <a:gdLst/>
              <a:ahLst/>
              <a:cxnLst/>
              <a:rect l="l" t="t" r="r" b="b"/>
              <a:pathLst>
                <a:path w="2709" h="3604" extrusionOk="0">
                  <a:moveTo>
                    <a:pt x="2317" y="0"/>
                  </a:moveTo>
                  <a:cubicBezTo>
                    <a:pt x="2176" y="0"/>
                    <a:pt x="2003" y="150"/>
                    <a:pt x="1830" y="540"/>
                  </a:cubicBezTo>
                  <a:cubicBezTo>
                    <a:pt x="1513" y="1313"/>
                    <a:pt x="1267" y="2369"/>
                    <a:pt x="1267" y="2369"/>
                  </a:cubicBezTo>
                  <a:lnTo>
                    <a:pt x="317" y="1454"/>
                  </a:lnTo>
                  <a:lnTo>
                    <a:pt x="317" y="1454"/>
                  </a:lnTo>
                  <a:cubicBezTo>
                    <a:pt x="317" y="1454"/>
                    <a:pt x="458" y="1630"/>
                    <a:pt x="388" y="1806"/>
                  </a:cubicBezTo>
                  <a:cubicBezTo>
                    <a:pt x="324" y="1920"/>
                    <a:pt x="257" y="1956"/>
                    <a:pt x="196" y="1956"/>
                  </a:cubicBezTo>
                  <a:cubicBezTo>
                    <a:pt x="87" y="1956"/>
                    <a:pt x="1" y="1841"/>
                    <a:pt x="1" y="1841"/>
                  </a:cubicBezTo>
                  <a:lnTo>
                    <a:pt x="1" y="1841"/>
                  </a:lnTo>
                  <a:cubicBezTo>
                    <a:pt x="1" y="1842"/>
                    <a:pt x="1065" y="3604"/>
                    <a:pt x="1415" y="3604"/>
                  </a:cubicBezTo>
                  <a:cubicBezTo>
                    <a:pt x="1425" y="3604"/>
                    <a:pt x="1434" y="3602"/>
                    <a:pt x="1443" y="3599"/>
                  </a:cubicBezTo>
                  <a:cubicBezTo>
                    <a:pt x="1689" y="3529"/>
                    <a:pt x="2181" y="2685"/>
                    <a:pt x="2181" y="2685"/>
                  </a:cubicBezTo>
                  <a:cubicBezTo>
                    <a:pt x="2181" y="2685"/>
                    <a:pt x="2709" y="399"/>
                    <a:pt x="2533" y="153"/>
                  </a:cubicBezTo>
                  <a:cubicBezTo>
                    <a:pt x="2479" y="58"/>
                    <a:pt x="2404" y="0"/>
                    <a:pt x="2317" y="0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7" name="Google Shape;21245;p73"/>
            <p:cNvSpPr/>
            <p:nvPr/>
          </p:nvSpPr>
          <p:spPr>
            <a:xfrm>
              <a:off x="-2242817" y="3761480"/>
              <a:ext cx="57013" cy="212614"/>
            </a:xfrm>
            <a:custGeom>
              <a:avLst/>
              <a:gdLst/>
              <a:ahLst/>
              <a:cxnLst/>
              <a:rect l="l" t="t" r="r" b="b"/>
              <a:pathLst>
                <a:path w="1865" h="6955" extrusionOk="0">
                  <a:moveTo>
                    <a:pt x="528" y="0"/>
                  </a:moveTo>
                  <a:cubicBezTo>
                    <a:pt x="528" y="0"/>
                    <a:pt x="36" y="1583"/>
                    <a:pt x="1" y="3798"/>
                  </a:cubicBezTo>
                  <a:cubicBezTo>
                    <a:pt x="1" y="5240"/>
                    <a:pt x="317" y="6788"/>
                    <a:pt x="317" y="6788"/>
                  </a:cubicBezTo>
                  <a:cubicBezTo>
                    <a:pt x="317" y="6788"/>
                    <a:pt x="627" y="6955"/>
                    <a:pt x="874" y="6955"/>
                  </a:cubicBezTo>
                  <a:cubicBezTo>
                    <a:pt x="927" y="6955"/>
                    <a:pt x="977" y="6947"/>
                    <a:pt x="1021" y="6929"/>
                  </a:cubicBezTo>
                  <a:cubicBezTo>
                    <a:pt x="1583" y="6612"/>
                    <a:pt x="1372" y="6084"/>
                    <a:pt x="1372" y="6084"/>
                  </a:cubicBezTo>
                  <a:cubicBezTo>
                    <a:pt x="1372" y="6084"/>
                    <a:pt x="1407" y="5029"/>
                    <a:pt x="1407" y="4361"/>
                  </a:cubicBezTo>
                  <a:cubicBezTo>
                    <a:pt x="1407" y="4150"/>
                    <a:pt x="1865" y="3165"/>
                    <a:pt x="1513" y="2603"/>
                  </a:cubicBezTo>
                  <a:cubicBezTo>
                    <a:pt x="599" y="1126"/>
                    <a:pt x="1759" y="2040"/>
                    <a:pt x="1513" y="1055"/>
                  </a:cubicBezTo>
                  <a:cubicBezTo>
                    <a:pt x="1407" y="704"/>
                    <a:pt x="528" y="0"/>
                    <a:pt x="528" y="0"/>
                  </a:cubicBezTo>
                  <a:close/>
                </a:path>
              </a:pathLst>
            </a:custGeom>
            <a:solidFill>
              <a:srgbClr val="0E7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8" name="Google Shape;21246;p73"/>
            <p:cNvSpPr/>
            <p:nvPr/>
          </p:nvSpPr>
          <p:spPr>
            <a:xfrm>
              <a:off x="-2251407" y="3956058"/>
              <a:ext cx="54843" cy="43654"/>
            </a:xfrm>
            <a:custGeom>
              <a:avLst/>
              <a:gdLst/>
              <a:ahLst/>
              <a:cxnLst/>
              <a:rect l="l" t="t" r="r" b="b"/>
              <a:pathLst>
                <a:path w="1794" h="1428" extrusionOk="0">
                  <a:moveTo>
                    <a:pt x="1688" y="1"/>
                  </a:moveTo>
                  <a:cubicBezTo>
                    <a:pt x="1688" y="1"/>
                    <a:pt x="1653" y="141"/>
                    <a:pt x="1618" y="247"/>
                  </a:cubicBezTo>
                  <a:cubicBezTo>
                    <a:pt x="1583" y="317"/>
                    <a:pt x="1231" y="493"/>
                    <a:pt x="1231" y="493"/>
                  </a:cubicBezTo>
                  <a:cubicBezTo>
                    <a:pt x="1231" y="493"/>
                    <a:pt x="950" y="282"/>
                    <a:pt x="880" y="247"/>
                  </a:cubicBezTo>
                  <a:cubicBezTo>
                    <a:pt x="867" y="238"/>
                    <a:pt x="853" y="234"/>
                    <a:pt x="838" y="234"/>
                  </a:cubicBezTo>
                  <a:cubicBezTo>
                    <a:pt x="733" y="234"/>
                    <a:pt x="594" y="431"/>
                    <a:pt x="563" y="493"/>
                  </a:cubicBezTo>
                  <a:cubicBezTo>
                    <a:pt x="528" y="599"/>
                    <a:pt x="387" y="845"/>
                    <a:pt x="246" y="950"/>
                  </a:cubicBezTo>
                  <a:cubicBezTo>
                    <a:pt x="176" y="1021"/>
                    <a:pt x="0" y="1161"/>
                    <a:pt x="0" y="1302"/>
                  </a:cubicBezTo>
                  <a:cubicBezTo>
                    <a:pt x="0" y="1302"/>
                    <a:pt x="16" y="1427"/>
                    <a:pt x="235" y="1427"/>
                  </a:cubicBezTo>
                  <a:cubicBezTo>
                    <a:pt x="344" y="1427"/>
                    <a:pt x="504" y="1396"/>
                    <a:pt x="739" y="1302"/>
                  </a:cubicBezTo>
                  <a:cubicBezTo>
                    <a:pt x="950" y="1161"/>
                    <a:pt x="1337" y="739"/>
                    <a:pt x="1477" y="669"/>
                  </a:cubicBezTo>
                  <a:cubicBezTo>
                    <a:pt x="1618" y="669"/>
                    <a:pt x="1794" y="528"/>
                    <a:pt x="1794" y="528"/>
                  </a:cubicBezTo>
                  <a:lnTo>
                    <a:pt x="1794" y="388"/>
                  </a:lnTo>
                  <a:cubicBezTo>
                    <a:pt x="1794" y="212"/>
                    <a:pt x="1688" y="1"/>
                    <a:pt x="1688" y="1"/>
                  </a:cubicBezTo>
                  <a:close/>
                </a:path>
              </a:pathLst>
            </a:custGeom>
            <a:solidFill>
              <a:srgbClr val="477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9" name="Google Shape;21247;p73"/>
            <p:cNvSpPr/>
            <p:nvPr/>
          </p:nvSpPr>
          <p:spPr>
            <a:xfrm>
              <a:off x="-2251407" y="3953918"/>
              <a:ext cx="54843" cy="44388"/>
            </a:xfrm>
            <a:custGeom>
              <a:avLst/>
              <a:gdLst/>
              <a:ahLst/>
              <a:cxnLst/>
              <a:rect l="l" t="t" r="r" b="b"/>
              <a:pathLst>
                <a:path w="1794" h="1452" extrusionOk="0">
                  <a:moveTo>
                    <a:pt x="1759" y="0"/>
                  </a:moveTo>
                  <a:cubicBezTo>
                    <a:pt x="1688" y="36"/>
                    <a:pt x="1688" y="141"/>
                    <a:pt x="1653" y="211"/>
                  </a:cubicBezTo>
                  <a:cubicBezTo>
                    <a:pt x="1618" y="317"/>
                    <a:pt x="1266" y="493"/>
                    <a:pt x="1266" y="493"/>
                  </a:cubicBezTo>
                  <a:cubicBezTo>
                    <a:pt x="1266" y="493"/>
                    <a:pt x="1091" y="352"/>
                    <a:pt x="950" y="247"/>
                  </a:cubicBezTo>
                  <a:cubicBezTo>
                    <a:pt x="950" y="211"/>
                    <a:pt x="915" y="211"/>
                    <a:pt x="915" y="211"/>
                  </a:cubicBezTo>
                  <a:cubicBezTo>
                    <a:pt x="880" y="211"/>
                    <a:pt x="809" y="211"/>
                    <a:pt x="774" y="247"/>
                  </a:cubicBezTo>
                  <a:cubicBezTo>
                    <a:pt x="739" y="317"/>
                    <a:pt x="633" y="422"/>
                    <a:pt x="598" y="493"/>
                  </a:cubicBezTo>
                  <a:cubicBezTo>
                    <a:pt x="598" y="528"/>
                    <a:pt x="282" y="880"/>
                    <a:pt x="246" y="985"/>
                  </a:cubicBezTo>
                  <a:cubicBezTo>
                    <a:pt x="211" y="1056"/>
                    <a:pt x="0" y="1196"/>
                    <a:pt x="35" y="1337"/>
                  </a:cubicBezTo>
                  <a:cubicBezTo>
                    <a:pt x="49" y="1417"/>
                    <a:pt x="83" y="1452"/>
                    <a:pt x="149" y="1452"/>
                  </a:cubicBezTo>
                  <a:cubicBezTo>
                    <a:pt x="256" y="1452"/>
                    <a:pt x="448" y="1362"/>
                    <a:pt x="774" y="1231"/>
                  </a:cubicBezTo>
                  <a:cubicBezTo>
                    <a:pt x="915" y="1161"/>
                    <a:pt x="1126" y="915"/>
                    <a:pt x="1266" y="809"/>
                  </a:cubicBezTo>
                  <a:cubicBezTo>
                    <a:pt x="1337" y="739"/>
                    <a:pt x="1407" y="669"/>
                    <a:pt x="1442" y="634"/>
                  </a:cubicBezTo>
                  <a:cubicBezTo>
                    <a:pt x="1460" y="598"/>
                    <a:pt x="1495" y="598"/>
                    <a:pt x="1535" y="598"/>
                  </a:cubicBezTo>
                  <a:cubicBezTo>
                    <a:pt x="1574" y="598"/>
                    <a:pt x="1618" y="598"/>
                    <a:pt x="1653" y="563"/>
                  </a:cubicBezTo>
                  <a:cubicBezTo>
                    <a:pt x="1688" y="528"/>
                    <a:pt x="1794" y="493"/>
                    <a:pt x="1794" y="493"/>
                  </a:cubicBezTo>
                  <a:lnTo>
                    <a:pt x="1794" y="352"/>
                  </a:lnTo>
                  <a:lnTo>
                    <a:pt x="1794" y="211"/>
                  </a:lnTo>
                  <a:cubicBezTo>
                    <a:pt x="1794" y="71"/>
                    <a:pt x="1759" y="0"/>
                    <a:pt x="1759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0" name="Google Shape;21248;p73"/>
            <p:cNvSpPr/>
            <p:nvPr/>
          </p:nvSpPr>
          <p:spPr>
            <a:xfrm>
              <a:off x="-2195494" y="3996930"/>
              <a:ext cx="48392" cy="40689"/>
            </a:xfrm>
            <a:custGeom>
              <a:avLst/>
              <a:gdLst/>
              <a:ahLst/>
              <a:cxnLst/>
              <a:rect l="l" t="t" r="r" b="b"/>
              <a:pathLst>
                <a:path w="1583" h="1331" extrusionOk="0">
                  <a:moveTo>
                    <a:pt x="1548" y="0"/>
                  </a:moveTo>
                  <a:lnTo>
                    <a:pt x="844" y="141"/>
                  </a:lnTo>
                  <a:cubicBezTo>
                    <a:pt x="844" y="141"/>
                    <a:pt x="563" y="457"/>
                    <a:pt x="352" y="668"/>
                  </a:cubicBezTo>
                  <a:cubicBezTo>
                    <a:pt x="211" y="844"/>
                    <a:pt x="0" y="1055"/>
                    <a:pt x="106" y="1231"/>
                  </a:cubicBezTo>
                  <a:cubicBezTo>
                    <a:pt x="126" y="1292"/>
                    <a:pt x="182" y="1330"/>
                    <a:pt x="295" y="1330"/>
                  </a:cubicBezTo>
                  <a:cubicBezTo>
                    <a:pt x="376" y="1330"/>
                    <a:pt x="486" y="1311"/>
                    <a:pt x="633" y="1266"/>
                  </a:cubicBezTo>
                  <a:cubicBezTo>
                    <a:pt x="914" y="1196"/>
                    <a:pt x="1196" y="985"/>
                    <a:pt x="1266" y="809"/>
                  </a:cubicBezTo>
                  <a:cubicBezTo>
                    <a:pt x="1372" y="668"/>
                    <a:pt x="1583" y="457"/>
                    <a:pt x="1583" y="282"/>
                  </a:cubicBezTo>
                  <a:cubicBezTo>
                    <a:pt x="1583" y="106"/>
                    <a:pt x="1548" y="0"/>
                    <a:pt x="1548" y="0"/>
                  </a:cubicBezTo>
                  <a:close/>
                </a:path>
              </a:pathLst>
            </a:custGeom>
            <a:solidFill>
              <a:srgbClr val="477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1" name="Google Shape;21249;p73"/>
            <p:cNvSpPr/>
            <p:nvPr/>
          </p:nvSpPr>
          <p:spPr>
            <a:xfrm>
              <a:off x="-2195494" y="3991550"/>
              <a:ext cx="48392" cy="43562"/>
            </a:xfrm>
            <a:custGeom>
              <a:avLst/>
              <a:gdLst/>
              <a:ahLst/>
              <a:cxnLst/>
              <a:rect l="l" t="t" r="r" b="b"/>
              <a:pathLst>
                <a:path w="1583" h="1425" extrusionOk="0">
                  <a:moveTo>
                    <a:pt x="703" y="0"/>
                  </a:moveTo>
                  <a:cubicBezTo>
                    <a:pt x="703" y="0"/>
                    <a:pt x="528" y="704"/>
                    <a:pt x="317" y="915"/>
                  </a:cubicBezTo>
                  <a:cubicBezTo>
                    <a:pt x="141" y="1091"/>
                    <a:pt x="0" y="1196"/>
                    <a:pt x="106" y="1372"/>
                  </a:cubicBezTo>
                  <a:cubicBezTo>
                    <a:pt x="123" y="1407"/>
                    <a:pt x="167" y="1425"/>
                    <a:pt x="251" y="1425"/>
                  </a:cubicBezTo>
                  <a:cubicBezTo>
                    <a:pt x="334" y="1425"/>
                    <a:pt x="457" y="1407"/>
                    <a:pt x="633" y="1372"/>
                  </a:cubicBezTo>
                  <a:cubicBezTo>
                    <a:pt x="914" y="1266"/>
                    <a:pt x="1196" y="1020"/>
                    <a:pt x="1266" y="844"/>
                  </a:cubicBezTo>
                  <a:cubicBezTo>
                    <a:pt x="1372" y="704"/>
                    <a:pt x="1583" y="493"/>
                    <a:pt x="1583" y="317"/>
                  </a:cubicBezTo>
                  <a:cubicBezTo>
                    <a:pt x="1583" y="141"/>
                    <a:pt x="1548" y="36"/>
                    <a:pt x="1548" y="36"/>
                  </a:cubicBezTo>
                  <a:lnTo>
                    <a:pt x="703" y="0"/>
                  </a:ln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2" name="Google Shape;21250;p73"/>
            <p:cNvSpPr/>
            <p:nvPr/>
          </p:nvSpPr>
          <p:spPr>
            <a:xfrm>
              <a:off x="-2201945" y="3792814"/>
              <a:ext cx="61293" cy="215977"/>
            </a:xfrm>
            <a:custGeom>
              <a:avLst/>
              <a:gdLst/>
              <a:ahLst/>
              <a:cxnLst/>
              <a:rect l="l" t="t" r="r" b="b"/>
              <a:pathLst>
                <a:path w="2005" h="7065" extrusionOk="0">
                  <a:moveTo>
                    <a:pt x="813" y="0"/>
                  </a:moveTo>
                  <a:cubicBezTo>
                    <a:pt x="549" y="0"/>
                    <a:pt x="277" y="118"/>
                    <a:pt x="70" y="452"/>
                  </a:cubicBezTo>
                  <a:cubicBezTo>
                    <a:pt x="70" y="452"/>
                    <a:pt x="0" y="593"/>
                    <a:pt x="70" y="1402"/>
                  </a:cubicBezTo>
                  <a:cubicBezTo>
                    <a:pt x="176" y="2140"/>
                    <a:pt x="0" y="3512"/>
                    <a:pt x="422" y="4321"/>
                  </a:cubicBezTo>
                  <a:cubicBezTo>
                    <a:pt x="563" y="4567"/>
                    <a:pt x="844" y="4743"/>
                    <a:pt x="914" y="5411"/>
                  </a:cubicBezTo>
                  <a:cubicBezTo>
                    <a:pt x="1020" y="6079"/>
                    <a:pt x="1020" y="6783"/>
                    <a:pt x="1020" y="6783"/>
                  </a:cubicBezTo>
                  <a:cubicBezTo>
                    <a:pt x="844" y="6959"/>
                    <a:pt x="1196" y="7064"/>
                    <a:pt x="1231" y="7064"/>
                  </a:cubicBezTo>
                  <a:cubicBezTo>
                    <a:pt x="1970" y="6818"/>
                    <a:pt x="1723" y="6185"/>
                    <a:pt x="1723" y="6185"/>
                  </a:cubicBezTo>
                  <a:cubicBezTo>
                    <a:pt x="1723" y="6185"/>
                    <a:pt x="2005" y="5200"/>
                    <a:pt x="1899" y="4884"/>
                  </a:cubicBezTo>
                  <a:cubicBezTo>
                    <a:pt x="1759" y="4567"/>
                    <a:pt x="1407" y="3829"/>
                    <a:pt x="1407" y="3723"/>
                  </a:cubicBezTo>
                  <a:cubicBezTo>
                    <a:pt x="1407" y="3688"/>
                    <a:pt x="1934" y="663"/>
                    <a:pt x="1618" y="347"/>
                  </a:cubicBezTo>
                  <a:cubicBezTo>
                    <a:pt x="1444" y="173"/>
                    <a:pt x="1134" y="0"/>
                    <a:pt x="813" y="0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3" name="Google Shape;21251;p73"/>
            <p:cNvSpPr/>
            <p:nvPr/>
          </p:nvSpPr>
          <p:spPr>
            <a:xfrm>
              <a:off x="-2203045" y="3793670"/>
              <a:ext cx="65634" cy="219401"/>
            </a:xfrm>
            <a:custGeom>
              <a:avLst/>
              <a:gdLst/>
              <a:ahLst/>
              <a:cxnLst/>
              <a:rect l="l" t="t" r="r" b="b"/>
              <a:pathLst>
                <a:path w="2147" h="7177" extrusionOk="0">
                  <a:moveTo>
                    <a:pt x="148" y="1"/>
                  </a:moveTo>
                  <a:cubicBezTo>
                    <a:pt x="57" y="1"/>
                    <a:pt x="1" y="21"/>
                    <a:pt x="1" y="73"/>
                  </a:cubicBezTo>
                  <a:cubicBezTo>
                    <a:pt x="1" y="248"/>
                    <a:pt x="212" y="3976"/>
                    <a:pt x="282" y="4047"/>
                  </a:cubicBezTo>
                  <a:cubicBezTo>
                    <a:pt x="353" y="4117"/>
                    <a:pt x="634" y="4926"/>
                    <a:pt x="704" y="5559"/>
                  </a:cubicBezTo>
                  <a:cubicBezTo>
                    <a:pt x="775" y="6649"/>
                    <a:pt x="950" y="7177"/>
                    <a:pt x="950" y="7177"/>
                  </a:cubicBezTo>
                  <a:cubicBezTo>
                    <a:pt x="950" y="7177"/>
                    <a:pt x="1161" y="7142"/>
                    <a:pt x="1478" y="6966"/>
                  </a:cubicBezTo>
                  <a:cubicBezTo>
                    <a:pt x="1795" y="6790"/>
                    <a:pt x="1865" y="6438"/>
                    <a:pt x="1865" y="6438"/>
                  </a:cubicBezTo>
                  <a:cubicBezTo>
                    <a:pt x="1865" y="6438"/>
                    <a:pt x="2146" y="5207"/>
                    <a:pt x="2041" y="4856"/>
                  </a:cubicBezTo>
                  <a:cubicBezTo>
                    <a:pt x="1970" y="4504"/>
                    <a:pt x="1689" y="4012"/>
                    <a:pt x="1654" y="3765"/>
                  </a:cubicBezTo>
                  <a:cubicBezTo>
                    <a:pt x="1513" y="3273"/>
                    <a:pt x="1689" y="2781"/>
                    <a:pt x="1795" y="1726"/>
                  </a:cubicBezTo>
                  <a:cubicBezTo>
                    <a:pt x="1865" y="706"/>
                    <a:pt x="1689" y="424"/>
                    <a:pt x="1689" y="424"/>
                  </a:cubicBezTo>
                  <a:cubicBezTo>
                    <a:pt x="1689" y="424"/>
                    <a:pt x="559" y="1"/>
                    <a:pt x="148" y="1"/>
                  </a:cubicBezTo>
                  <a:close/>
                </a:path>
              </a:pathLst>
            </a:custGeom>
            <a:solidFill>
              <a:srgbClr val="0F7A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4" name="Google Shape;21252;p73"/>
            <p:cNvSpPr/>
            <p:nvPr/>
          </p:nvSpPr>
          <p:spPr>
            <a:xfrm>
              <a:off x="-2250337" y="3648279"/>
              <a:ext cx="104305" cy="173699"/>
            </a:xfrm>
            <a:custGeom>
              <a:avLst/>
              <a:gdLst/>
              <a:ahLst/>
              <a:cxnLst/>
              <a:rect l="l" t="t" r="r" b="b"/>
              <a:pathLst>
                <a:path w="3412" h="5682" extrusionOk="0">
                  <a:moveTo>
                    <a:pt x="1080" y="0"/>
                  </a:moveTo>
                  <a:cubicBezTo>
                    <a:pt x="1035" y="0"/>
                    <a:pt x="992" y="3"/>
                    <a:pt x="950" y="10"/>
                  </a:cubicBezTo>
                  <a:cubicBezTo>
                    <a:pt x="845" y="81"/>
                    <a:pt x="739" y="116"/>
                    <a:pt x="669" y="151"/>
                  </a:cubicBezTo>
                  <a:lnTo>
                    <a:pt x="528" y="292"/>
                  </a:lnTo>
                  <a:cubicBezTo>
                    <a:pt x="71" y="995"/>
                    <a:pt x="317" y="1734"/>
                    <a:pt x="387" y="2085"/>
                  </a:cubicBezTo>
                  <a:cubicBezTo>
                    <a:pt x="563" y="2824"/>
                    <a:pt x="422" y="3422"/>
                    <a:pt x="422" y="3527"/>
                  </a:cubicBezTo>
                  <a:cubicBezTo>
                    <a:pt x="422" y="3633"/>
                    <a:pt x="422" y="3809"/>
                    <a:pt x="387" y="4125"/>
                  </a:cubicBezTo>
                  <a:cubicBezTo>
                    <a:pt x="0" y="4934"/>
                    <a:pt x="1618" y="5391"/>
                    <a:pt x="2533" y="5602"/>
                  </a:cubicBezTo>
                  <a:cubicBezTo>
                    <a:pt x="2761" y="5655"/>
                    <a:pt x="2928" y="5681"/>
                    <a:pt x="3056" y="5681"/>
                  </a:cubicBezTo>
                  <a:cubicBezTo>
                    <a:pt x="3183" y="5681"/>
                    <a:pt x="3271" y="5655"/>
                    <a:pt x="3342" y="5602"/>
                  </a:cubicBezTo>
                  <a:cubicBezTo>
                    <a:pt x="3166" y="5215"/>
                    <a:pt x="2638" y="4723"/>
                    <a:pt x="2673" y="4231"/>
                  </a:cubicBezTo>
                  <a:cubicBezTo>
                    <a:pt x="2779" y="3774"/>
                    <a:pt x="3166" y="3351"/>
                    <a:pt x="3236" y="2824"/>
                  </a:cubicBezTo>
                  <a:cubicBezTo>
                    <a:pt x="3412" y="1945"/>
                    <a:pt x="3377" y="1769"/>
                    <a:pt x="3342" y="960"/>
                  </a:cubicBezTo>
                  <a:cubicBezTo>
                    <a:pt x="2652" y="664"/>
                    <a:pt x="1716" y="0"/>
                    <a:pt x="1080" y="0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5" name="Google Shape;21253;p73"/>
            <p:cNvSpPr/>
            <p:nvPr/>
          </p:nvSpPr>
          <p:spPr>
            <a:xfrm>
              <a:off x="-2229916" y="3679766"/>
              <a:ext cx="28002" cy="111825"/>
            </a:xfrm>
            <a:custGeom>
              <a:avLst/>
              <a:gdLst/>
              <a:ahLst/>
              <a:cxnLst/>
              <a:rect l="l" t="t" r="r" b="b"/>
              <a:pathLst>
                <a:path w="916" h="3658" extrusionOk="0">
                  <a:moveTo>
                    <a:pt x="915" y="0"/>
                  </a:moveTo>
                  <a:cubicBezTo>
                    <a:pt x="883" y="32"/>
                    <a:pt x="860" y="42"/>
                    <a:pt x="843" y="42"/>
                  </a:cubicBezTo>
                  <a:cubicBezTo>
                    <a:pt x="813" y="42"/>
                    <a:pt x="801" y="10"/>
                    <a:pt x="788" y="10"/>
                  </a:cubicBezTo>
                  <a:cubicBezTo>
                    <a:pt x="777" y="10"/>
                    <a:pt x="765" y="37"/>
                    <a:pt x="739" y="141"/>
                  </a:cubicBezTo>
                  <a:cubicBezTo>
                    <a:pt x="247" y="1442"/>
                    <a:pt x="1" y="2603"/>
                    <a:pt x="1" y="2603"/>
                  </a:cubicBezTo>
                  <a:lnTo>
                    <a:pt x="352" y="3658"/>
                  </a:lnTo>
                  <a:lnTo>
                    <a:pt x="599" y="3447"/>
                  </a:lnTo>
                  <a:lnTo>
                    <a:pt x="599" y="1372"/>
                  </a:lnTo>
                  <a:cubicBezTo>
                    <a:pt x="599" y="1055"/>
                    <a:pt x="915" y="0"/>
                    <a:pt x="915" y="0"/>
                  </a:cubicBezTo>
                  <a:close/>
                </a:path>
              </a:pathLst>
            </a:custGeom>
            <a:solidFill>
              <a:srgbClr val="B53C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6" name="Google Shape;21254;p73"/>
            <p:cNvSpPr/>
            <p:nvPr/>
          </p:nvSpPr>
          <p:spPr>
            <a:xfrm>
              <a:off x="-2215946" y="3668517"/>
              <a:ext cx="19381" cy="20207"/>
            </a:xfrm>
            <a:custGeom>
              <a:avLst/>
              <a:gdLst/>
              <a:ahLst/>
              <a:cxnLst/>
              <a:rect l="l" t="t" r="r" b="b"/>
              <a:pathLst>
                <a:path w="634" h="661" extrusionOk="0">
                  <a:moveTo>
                    <a:pt x="235" y="0"/>
                  </a:moveTo>
                  <a:cubicBezTo>
                    <a:pt x="209" y="0"/>
                    <a:pt x="188" y="5"/>
                    <a:pt x="177" y="17"/>
                  </a:cubicBezTo>
                  <a:cubicBezTo>
                    <a:pt x="1" y="298"/>
                    <a:pt x="247" y="579"/>
                    <a:pt x="247" y="579"/>
                  </a:cubicBezTo>
                  <a:lnTo>
                    <a:pt x="423" y="650"/>
                  </a:lnTo>
                  <a:cubicBezTo>
                    <a:pt x="423" y="657"/>
                    <a:pt x="426" y="661"/>
                    <a:pt x="430" y="661"/>
                  </a:cubicBezTo>
                  <a:cubicBezTo>
                    <a:pt x="450" y="661"/>
                    <a:pt x="500" y="593"/>
                    <a:pt x="528" y="368"/>
                  </a:cubicBezTo>
                  <a:cubicBezTo>
                    <a:pt x="528" y="298"/>
                    <a:pt x="634" y="122"/>
                    <a:pt x="634" y="122"/>
                  </a:cubicBezTo>
                  <a:cubicBezTo>
                    <a:pt x="634" y="122"/>
                    <a:pt x="365" y="0"/>
                    <a:pt x="235" y="0"/>
                  </a:cubicBezTo>
                  <a:close/>
                </a:path>
              </a:pathLst>
            </a:custGeom>
            <a:solidFill>
              <a:srgbClr val="B53C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7" name="Google Shape;21255;p73"/>
            <p:cNvSpPr/>
            <p:nvPr/>
          </p:nvSpPr>
          <p:spPr>
            <a:xfrm>
              <a:off x="-2218085" y="3671727"/>
              <a:ext cx="29072" cy="12350"/>
            </a:xfrm>
            <a:custGeom>
              <a:avLst/>
              <a:gdLst/>
              <a:ahLst/>
              <a:cxnLst/>
              <a:rect l="l" t="t" r="r" b="b"/>
              <a:pathLst>
                <a:path w="951" h="404" extrusionOk="0">
                  <a:moveTo>
                    <a:pt x="408" y="1"/>
                  </a:moveTo>
                  <a:cubicBezTo>
                    <a:pt x="245" y="1"/>
                    <a:pt x="1" y="123"/>
                    <a:pt x="1" y="123"/>
                  </a:cubicBezTo>
                  <a:lnTo>
                    <a:pt x="493" y="123"/>
                  </a:lnTo>
                  <a:lnTo>
                    <a:pt x="950" y="404"/>
                  </a:lnTo>
                  <a:cubicBezTo>
                    <a:pt x="950" y="404"/>
                    <a:pt x="669" y="17"/>
                    <a:pt x="493" y="17"/>
                  </a:cubicBezTo>
                  <a:cubicBezTo>
                    <a:pt x="469" y="5"/>
                    <a:pt x="440" y="1"/>
                    <a:pt x="408" y="1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8" name="Google Shape;21256;p73"/>
            <p:cNvSpPr/>
            <p:nvPr/>
          </p:nvSpPr>
          <p:spPr>
            <a:xfrm>
              <a:off x="-2217016" y="3658245"/>
              <a:ext cx="14001" cy="16172"/>
            </a:xfrm>
            <a:custGeom>
              <a:avLst/>
              <a:gdLst/>
              <a:ahLst/>
              <a:cxnLst/>
              <a:rect l="l" t="t" r="r" b="b"/>
              <a:pathLst>
                <a:path w="458" h="529" extrusionOk="0">
                  <a:moveTo>
                    <a:pt x="141" y="1"/>
                  </a:moveTo>
                  <a:lnTo>
                    <a:pt x="1" y="528"/>
                  </a:lnTo>
                  <a:lnTo>
                    <a:pt x="458" y="388"/>
                  </a:lnTo>
                  <a:lnTo>
                    <a:pt x="458" y="36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9" name="Google Shape;21257;p73"/>
            <p:cNvSpPr/>
            <p:nvPr/>
          </p:nvSpPr>
          <p:spPr>
            <a:xfrm>
              <a:off x="-2252477" y="3636235"/>
              <a:ext cx="54843" cy="200539"/>
            </a:xfrm>
            <a:custGeom>
              <a:avLst/>
              <a:gdLst/>
              <a:ahLst/>
              <a:cxnLst/>
              <a:rect l="l" t="t" r="r" b="b"/>
              <a:pathLst>
                <a:path w="1794" h="6560" extrusionOk="0">
                  <a:moveTo>
                    <a:pt x="1324" y="0"/>
                  </a:moveTo>
                  <a:cubicBezTo>
                    <a:pt x="985" y="0"/>
                    <a:pt x="562" y="91"/>
                    <a:pt x="422" y="510"/>
                  </a:cubicBezTo>
                  <a:cubicBezTo>
                    <a:pt x="106" y="1213"/>
                    <a:pt x="422" y="3640"/>
                    <a:pt x="422" y="3710"/>
                  </a:cubicBezTo>
                  <a:cubicBezTo>
                    <a:pt x="422" y="3816"/>
                    <a:pt x="0" y="6172"/>
                    <a:pt x="0" y="6172"/>
                  </a:cubicBezTo>
                  <a:cubicBezTo>
                    <a:pt x="0" y="6172"/>
                    <a:pt x="422" y="6559"/>
                    <a:pt x="598" y="6559"/>
                  </a:cubicBezTo>
                  <a:cubicBezTo>
                    <a:pt x="739" y="6559"/>
                    <a:pt x="1090" y="5434"/>
                    <a:pt x="1161" y="5047"/>
                  </a:cubicBezTo>
                  <a:cubicBezTo>
                    <a:pt x="1301" y="4625"/>
                    <a:pt x="1161" y="3745"/>
                    <a:pt x="1161" y="3745"/>
                  </a:cubicBezTo>
                  <a:cubicBezTo>
                    <a:pt x="1161" y="3745"/>
                    <a:pt x="1126" y="1776"/>
                    <a:pt x="1196" y="1213"/>
                  </a:cubicBezTo>
                  <a:cubicBezTo>
                    <a:pt x="1266" y="826"/>
                    <a:pt x="1794" y="53"/>
                    <a:pt x="1794" y="53"/>
                  </a:cubicBezTo>
                  <a:cubicBezTo>
                    <a:pt x="1794" y="53"/>
                    <a:pt x="1583" y="0"/>
                    <a:pt x="1324" y="0"/>
                  </a:cubicBezTo>
                  <a:close/>
                </a:path>
              </a:pathLst>
            </a:custGeom>
            <a:solidFill>
              <a:srgbClr val="1E9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0" name="Google Shape;21258;p73"/>
            <p:cNvSpPr/>
            <p:nvPr/>
          </p:nvSpPr>
          <p:spPr>
            <a:xfrm>
              <a:off x="-2228846" y="3645436"/>
              <a:ext cx="21552" cy="105314"/>
            </a:xfrm>
            <a:custGeom>
              <a:avLst/>
              <a:gdLst/>
              <a:ahLst/>
              <a:cxnLst/>
              <a:rect l="l" t="t" r="r" b="b"/>
              <a:pathLst>
                <a:path w="705" h="3445" extrusionOk="0">
                  <a:moveTo>
                    <a:pt x="517" y="1"/>
                  </a:moveTo>
                  <a:cubicBezTo>
                    <a:pt x="479" y="1"/>
                    <a:pt x="436" y="20"/>
                    <a:pt x="388" y="68"/>
                  </a:cubicBezTo>
                  <a:cubicBezTo>
                    <a:pt x="177" y="279"/>
                    <a:pt x="1" y="947"/>
                    <a:pt x="1" y="947"/>
                  </a:cubicBezTo>
                  <a:lnTo>
                    <a:pt x="212" y="983"/>
                  </a:lnTo>
                  <a:lnTo>
                    <a:pt x="36" y="1158"/>
                  </a:lnTo>
                  <a:lnTo>
                    <a:pt x="142" y="1686"/>
                  </a:lnTo>
                  <a:cubicBezTo>
                    <a:pt x="177" y="1932"/>
                    <a:pt x="388" y="3444"/>
                    <a:pt x="388" y="3444"/>
                  </a:cubicBezTo>
                  <a:cubicBezTo>
                    <a:pt x="388" y="3444"/>
                    <a:pt x="353" y="1229"/>
                    <a:pt x="388" y="912"/>
                  </a:cubicBezTo>
                  <a:cubicBezTo>
                    <a:pt x="423" y="631"/>
                    <a:pt x="704" y="209"/>
                    <a:pt x="704" y="209"/>
                  </a:cubicBezTo>
                  <a:cubicBezTo>
                    <a:pt x="704" y="209"/>
                    <a:pt x="642" y="1"/>
                    <a:pt x="517" y="1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1" name="Google Shape;21259;p73"/>
            <p:cNvSpPr/>
            <p:nvPr/>
          </p:nvSpPr>
          <p:spPr>
            <a:xfrm>
              <a:off x="-2211635" y="3641890"/>
              <a:ext cx="39802" cy="31885"/>
            </a:xfrm>
            <a:custGeom>
              <a:avLst/>
              <a:gdLst/>
              <a:ahLst/>
              <a:cxnLst/>
              <a:rect l="l" t="t" r="r" b="b"/>
              <a:pathLst>
                <a:path w="1302" h="1043" extrusionOk="0">
                  <a:moveTo>
                    <a:pt x="1008" y="1"/>
                  </a:moveTo>
                  <a:cubicBezTo>
                    <a:pt x="802" y="1"/>
                    <a:pt x="1" y="466"/>
                    <a:pt x="1" y="466"/>
                  </a:cubicBezTo>
                  <a:cubicBezTo>
                    <a:pt x="1" y="466"/>
                    <a:pt x="212" y="747"/>
                    <a:pt x="212" y="888"/>
                  </a:cubicBezTo>
                  <a:cubicBezTo>
                    <a:pt x="212" y="1028"/>
                    <a:pt x="634" y="1028"/>
                    <a:pt x="634" y="1028"/>
                  </a:cubicBezTo>
                  <a:cubicBezTo>
                    <a:pt x="634" y="1028"/>
                    <a:pt x="641" y="1042"/>
                    <a:pt x="670" y="1042"/>
                  </a:cubicBezTo>
                  <a:cubicBezTo>
                    <a:pt x="707" y="1042"/>
                    <a:pt x="778" y="1020"/>
                    <a:pt x="915" y="923"/>
                  </a:cubicBezTo>
                  <a:cubicBezTo>
                    <a:pt x="1267" y="712"/>
                    <a:pt x="1302" y="360"/>
                    <a:pt x="1302" y="360"/>
                  </a:cubicBezTo>
                  <a:cubicBezTo>
                    <a:pt x="1302" y="360"/>
                    <a:pt x="1056" y="325"/>
                    <a:pt x="1056" y="44"/>
                  </a:cubicBezTo>
                  <a:cubicBezTo>
                    <a:pt x="1061" y="13"/>
                    <a:pt x="1043" y="1"/>
                    <a:pt x="1008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2" name="Google Shape;21260;p73"/>
            <p:cNvSpPr/>
            <p:nvPr/>
          </p:nvSpPr>
          <p:spPr>
            <a:xfrm>
              <a:off x="-2227746" y="3585641"/>
              <a:ext cx="81714" cy="71778"/>
            </a:xfrm>
            <a:custGeom>
              <a:avLst/>
              <a:gdLst/>
              <a:ahLst/>
              <a:cxnLst/>
              <a:rect l="l" t="t" r="r" b="b"/>
              <a:pathLst>
                <a:path w="2673" h="2348" extrusionOk="0">
                  <a:moveTo>
                    <a:pt x="1133" y="0"/>
                  </a:moveTo>
                  <a:cubicBezTo>
                    <a:pt x="608" y="0"/>
                    <a:pt x="176" y="547"/>
                    <a:pt x="176" y="547"/>
                  </a:cubicBezTo>
                  <a:cubicBezTo>
                    <a:pt x="176" y="547"/>
                    <a:pt x="0" y="1004"/>
                    <a:pt x="35" y="1145"/>
                  </a:cubicBezTo>
                  <a:cubicBezTo>
                    <a:pt x="106" y="1321"/>
                    <a:pt x="176" y="1180"/>
                    <a:pt x="141" y="1426"/>
                  </a:cubicBezTo>
                  <a:cubicBezTo>
                    <a:pt x="70" y="1602"/>
                    <a:pt x="35" y="1673"/>
                    <a:pt x="141" y="1813"/>
                  </a:cubicBezTo>
                  <a:cubicBezTo>
                    <a:pt x="211" y="1954"/>
                    <a:pt x="352" y="1954"/>
                    <a:pt x="317" y="2165"/>
                  </a:cubicBezTo>
                  <a:cubicBezTo>
                    <a:pt x="272" y="2299"/>
                    <a:pt x="397" y="2348"/>
                    <a:pt x="566" y="2348"/>
                  </a:cubicBezTo>
                  <a:cubicBezTo>
                    <a:pt x="664" y="2348"/>
                    <a:pt x="776" y="2331"/>
                    <a:pt x="879" y="2306"/>
                  </a:cubicBezTo>
                  <a:cubicBezTo>
                    <a:pt x="1161" y="2200"/>
                    <a:pt x="1618" y="1954"/>
                    <a:pt x="1758" y="1637"/>
                  </a:cubicBezTo>
                  <a:cubicBezTo>
                    <a:pt x="1899" y="1321"/>
                    <a:pt x="2673" y="231"/>
                    <a:pt x="1301" y="20"/>
                  </a:cubicBezTo>
                  <a:cubicBezTo>
                    <a:pt x="1244" y="6"/>
                    <a:pt x="1188" y="0"/>
                    <a:pt x="1133" y="0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3" name="Google Shape;21261;p73"/>
            <p:cNvSpPr/>
            <p:nvPr/>
          </p:nvSpPr>
          <p:spPr>
            <a:xfrm>
              <a:off x="-2223741" y="3580658"/>
              <a:ext cx="70189" cy="64717"/>
            </a:xfrm>
            <a:custGeom>
              <a:avLst/>
              <a:gdLst/>
              <a:ahLst/>
              <a:cxnLst/>
              <a:rect l="l" t="t" r="r" b="b"/>
              <a:pathLst>
                <a:path w="2296" h="2117" extrusionOk="0">
                  <a:moveTo>
                    <a:pt x="1166" y="1"/>
                  </a:moveTo>
                  <a:cubicBezTo>
                    <a:pt x="611" y="1"/>
                    <a:pt x="1" y="529"/>
                    <a:pt x="45" y="640"/>
                  </a:cubicBezTo>
                  <a:cubicBezTo>
                    <a:pt x="55" y="670"/>
                    <a:pt x="62" y="677"/>
                    <a:pt x="76" y="677"/>
                  </a:cubicBezTo>
                  <a:cubicBezTo>
                    <a:pt x="91" y="677"/>
                    <a:pt x="112" y="670"/>
                    <a:pt x="151" y="670"/>
                  </a:cubicBezTo>
                  <a:cubicBezTo>
                    <a:pt x="213" y="670"/>
                    <a:pt x="316" y="688"/>
                    <a:pt x="502" y="780"/>
                  </a:cubicBezTo>
                  <a:cubicBezTo>
                    <a:pt x="889" y="991"/>
                    <a:pt x="959" y="921"/>
                    <a:pt x="924" y="1097"/>
                  </a:cubicBezTo>
                  <a:cubicBezTo>
                    <a:pt x="924" y="1273"/>
                    <a:pt x="1135" y="1765"/>
                    <a:pt x="1135" y="1765"/>
                  </a:cubicBezTo>
                  <a:cubicBezTo>
                    <a:pt x="1135" y="1765"/>
                    <a:pt x="1360" y="1360"/>
                    <a:pt x="1486" y="1360"/>
                  </a:cubicBezTo>
                  <a:cubicBezTo>
                    <a:pt x="1518" y="1360"/>
                    <a:pt x="1543" y="1385"/>
                    <a:pt x="1557" y="1449"/>
                  </a:cubicBezTo>
                  <a:cubicBezTo>
                    <a:pt x="1592" y="1765"/>
                    <a:pt x="1311" y="2117"/>
                    <a:pt x="1311" y="2117"/>
                  </a:cubicBezTo>
                  <a:cubicBezTo>
                    <a:pt x="1311" y="2117"/>
                    <a:pt x="2296" y="1871"/>
                    <a:pt x="1944" y="745"/>
                  </a:cubicBezTo>
                  <a:cubicBezTo>
                    <a:pt x="1801" y="184"/>
                    <a:pt x="1493" y="1"/>
                    <a:pt x="1166" y="1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4" name="Google Shape;21262;p73"/>
            <p:cNvSpPr/>
            <p:nvPr/>
          </p:nvSpPr>
          <p:spPr>
            <a:xfrm>
              <a:off x="-2184764" y="3620124"/>
              <a:ext cx="16172" cy="20971"/>
            </a:xfrm>
            <a:custGeom>
              <a:avLst/>
              <a:gdLst/>
              <a:ahLst/>
              <a:cxnLst/>
              <a:rect l="l" t="t" r="r" b="b"/>
              <a:pathLst>
                <a:path w="529" h="686" extrusionOk="0">
                  <a:moveTo>
                    <a:pt x="362" y="0"/>
                  </a:moveTo>
                  <a:cubicBezTo>
                    <a:pt x="309" y="0"/>
                    <a:pt x="212" y="123"/>
                    <a:pt x="212" y="123"/>
                  </a:cubicBezTo>
                  <a:lnTo>
                    <a:pt x="36" y="404"/>
                  </a:lnTo>
                  <a:cubicBezTo>
                    <a:pt x="36" y="404"/>
                    <a:pt x="1" y="509"/>
                    <a:pt x="36" y="580"/>
                  </a:cubicBezTo>
                  <a:cubicBezTo>
                    <a:pt x="71" y="685"/>
                    <a:pt x="141" y="685"/>
                    <a:pt x="212" y="685"/>
                  </a:cubicBezTo>
                  <a:cubicBezTo>
                    <a:pt x="317" y="685"/>
                    <a:pt x="423" y="509"/>
                    <a:pt x="493" y="369"/>
                  </a:cubicBezTo>
                  <a:cubicBezTo>
                    <a:pt x="528" y="193"/>
                    <a:pt x="493" y="123"/>
                    <a:pt x="388" y="17"/>
                  </a:cubicBezTo>
                  <a:cubicBezTo>
                    <a:pt x="382" y="5"/>
                    <a:pt x="373" y="0"/>
                    <a:pt x="362" y="0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5" name="Google Shape;21263;p73"/>
            <p:cNvSpPr/>
            <p:nvPr/>
          </p:nvSpPr>
          <p:spPr>
            <a:xfrm>
              <a:off x="-2185834" y="3620124"/>
              <a:ext cx="16172" cy="20971"/>
            </a:xfrm>
            <a:custGeom>
              <a:avLst/>
              <a:gdLst/>
              <a:ahLst/>
              <a:cxnLst/>
              <a:rect l="l" t="t" r="r" b="b"/>
              <a:pathLst>
                <a:path w="529" h="686" extrusionOk="0">
                  <a:moveTo>
                    <a:pt x="362" y="0"/>
                  </a:moveTo>
                  <a:cubicBezTo>
                    <a:pt x="309" y="0"/>
                    <a:pt x="212" y="123"/>
                    <a:pt x="212" y="123"/>
                  </a:cubicBezTo>
                  <a:lnTo>
                    <a:pt x="36" y="404"/>
                  </a:lnTo>
                  <a:cubicBezTo>
                    <a:pt x="36" y="404"/>
                    <a:pt x="1" y="509"/>
                    <a:pt x="36" y="580"/>
                  </a:cubicBezTo>
                  <a:cubicBezTo>
                    <a:pt x="71" y="685"/>
                    <a:pt x="106" y="685"/>
                    <a:pt x="212" y="685"/>
                  </a:cubicBezTo>
                  <a:cubicBezTo>
                    <a:pt x="317" y="685"/>
                    <a:pt x="423" y="509"/>
                    <a:pt x="458" y="369"/>
                  </a:cubicBezTo>
                  <a:cubicBezTo>
                    <a:pt x="528" y="193"/>
                    <a:pt x="458" y="123"/>
                    <a:pt x="387" y="17"/>
                  </a:cubicBezTo>
                  <a:cubicBezTo>
                    <a:pt x="382" y="5"/>
                    <a:pt x="373" y="0"/>
                    <a:pt x="362" y="0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6" name="Google Shape;21264;p73"/>
            <p:cNvSpPr/>
            <p:nvPr/>
          </p:nvSpPr>
          <p:spPr>
            <a:xfrm>
              <a:off x="-2178314" y="3621286"/>
              <a:ext cx="8651" cy="15499"/>
            </a:xfrm>
            <a:custGeom>
              <a:avLst/>
              <a:gdLst/>
              <a:ahLst/>
              <a:cxnLst/>
              <a:rect l="l" t="t" r="r" b="b"/>
              <a:pathLst>
                <a:path w="283" h="507" extrusionOk="0">
                  <a:moveTo>
                    <a:pt x="103" y="292"/>
                  </a:moveTo>
                  <a:cubicBezTo>
                    <a:pt x="95" y="354"/>
                    <a:pt x="71" y="471"/>
                    <a:pt x="71" y="471"/>
                  </a:cubicBezTo>
                  <a:lnTo>
                    <a:pt x="106" y="436"/>
                  </a:lnTo>
                  <a:lnTo>
                    <a:pt x="106" y="296"/>
                  </a:lnTo>
                  <a:cubicBezTo>
                    <a:pt x="105" y="294"/>
                    <a:pt x="104" y="293"/>
                    <a:pt x="103" y="292"/>
                  </a:cubicBezTo>
                  <a:close/>
                  <a:moveTo>
                    <a:pt x="204" y="0"/>
                  </a:moveTo>
                  <a:cubicBezTo>
                    <a:pt x="174" y="0"/>
                    <a:pt x="167" y="33"/>
                    <a:pt x="141" y="85"/>
                  </a:cubicBezTo>
                  <a:cubicBezTo>
                    <a:pt x="125" y="101"/>
                    <a:pt x="117" y="124"/>
                    <a:pt x="112" y="152"/>
                  </a:cubicBezTo>
                  <a:lnTo>
                    <a:pt x="112" y="152"/>
                  </a:lnTo>
                  <a:cubicBezTo>
                    <a:pt x="94" y="147"/>
                    <a:pt x="93" y="139"/>
                    <a:pt x="89" y="139"/>
                  </a:cubicBezTo>
                  <a:cubicBezTo>
                    <a:pt x="87" y="139"/>
                    <a:pt x="83" y="143"/>
                    <a:pt x="71" y="155"/>
                  </a:cubicBezTo>
                  <a:cubicBezTo>
                    <a:pt x="71" y="155"/>
                    <a:pt x="71" y="254"/>
                    <a:pt x="103" y="292"/>
                  </a:cubicBezTo>
                  <a:lnTo>
                    <a:pt x="103" y="292"/>
                  </a:lnTo>
                  <a:cubicBezTo>
                    <a:pt x="105" y="278"/>
                    <a:pt x="106" y="267"/>
                    <a:pt x="106" y="260"/>
                  </a:cubicBezTo>
                  <a:cubicBezTo>
                    <a:pt x="106" y="222"/>
                    <a:pt x="106" y="184"/>
                    <a:pt x="112" y="152"/>
                  </a:cubicBezTo>
                  <a:lnTo>
                    <a:pt x="112" y="152"/>
                  </a:lnTo>
                  <a:cubicBezTo>
                    <a:pt x="119" y="154"/>
                    <a:pt x="128" y="155"/>
                    <a:pt x="141" y="155"/>
                  </a:cubicBezTo>
                  <a:cubicBezTo>
                    <a:pt x="177" y="155"/>
                    <a:pt x="177" y="120"/>
                    <a:pt x="177" y="85"/>
                  </a:cubicBezTo>
                  <a:cubicBezTo>
                    <a:pt x="177" y="49"/>
                    <a:pt x="177" y="32"/>
                    <a:pt x="185" y="32"/>
                  </a:cubicBezTo>
                  <a:cubicBezTo>
                    <a:pt x="194" y="32"/>
                    <a:pt x="212" y="49"/>
                    <a:pt x="247" y="85"/>
                  </a:cubicBezTo>
                  <a:cubicBezTo>
                    <a:pt x="282" y="120"/>
                    <a:pt x="247" y="296"/>
                    <a:pt x="177" y="366"/>
                  </a:cubicBezTo>
                  <a:cubicBezTo>
                    <a:pt x="141" y="471"/>
                    <a:pt x="1" y="507"/>
                    <a:pt x="1" y="507"/>
                  </a:cubicBezTo>
                  <a:cubicBezTo>
                    <a:pt x="1" y="507"/>
                    <a:pt x="106" y="507"/>
                    <a:pt x="141" y="471"/>
                  </a:cubicBezTo>
                  <a:cubicBezTo>
                    <a:pt x="177" y="436"/>
                    <a:pt x="247" y="331"/>
                    <a:pt x="282" y="260"/>
                  </a:cubicBezTo>
                  <a:cubicBezTo>
                    <a:pt x="282" y="155"/>
                    <a:pt x="282" y="85"/>
                    <a:pt x="247" y="14"/>
                  </a:cubicBezTo>
                  <a:cubicBezTo>
                    <a:pt x="228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7" name="Google Shape;21265;p73"/>
            <p:cNvSpPr/>
            <p:nvPr/>
          </p:nvSpPr>
          <p:spPr>
            <a:xfrm>
              <a:off x="-2182594" y="3629234"/>
              <a:ext cx="4310" cy="6481"/>
            </a:xfrm>
            <a:custGeom>
              <a:avLst/>
              <a:gdLst/>
              <a:ahLst/>
              <a:cxnLst/>
              <a:rect l="l" t="t" r="r" b="b"/>
              <a:pathLst>
                <a:path w="141" h="212" extrusionOk="0">
                  <a:moveTo>
                    <a:pt x="141" y="0"/>
                  </a:moveTo>
                  <a:cubicBezTo>
                    <a:pt x="141" y="0"/>
                    <a:pt x="106" y="0"/>
                    <a:pt x="106" y="36"/>
                  </a:cubicBezTo>
                  <a:cubicBezTo>
                    <a:pt x="106" y="71"/>
                    <a:pt x="106" y="71"/>
                    <a:pt x="70" y="71"/>
                  </a:cubicBezTo>
                  <a:cubicBezTo>
                    <a:pt x="24" y="71"/>
                    <a:pt x="8" y="55"/>
                    <a:pt x="3" y="55"/>
                  </a:cubicBezTo>
                  <a:cubicBezTo>
                    <a:pt x="0" y="55"/>
                    <a:pt x="0" y="59"/>
                    <a:pt x="0" y="71"/>
                  </a:cubicBezTo>
                  <a:cubicBezTo>
                    <a:pt x="0" y="88"/>
                    <a:pt x="18" y="88"/>
                    <a:pt x="40" y="88"/>
                  </a:cubicBezTo>
                  <a:cubicBezTo>
                    <a:pt x="62" y="88"/>
                    <a:pt x="88" y="88"/>
                    <a:pt x="106" y="106"/>
                  </a:cubicBezTo>
                  <a:cubicBezTo>
                    <a:pt x="141" y="176"/>
                    <a:pt x="106" y="211"/>
                    <a:pt x="141" y="211"/>
                  </a:cubicBezTo>
                  <a:lnTo>
                    <a:pt x="141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8" name="Google Shape;21266;p73"/>
            <p:cNvSpPr/>
            <p:nvPr/>
          </p:nvSpPr>
          <p:spPr>
            <a:xfrm>
              <a:off x="-2201945" y="3645345"/>
              <a:ext cx="36562" cy="43043"/>
            </a:xfrm>
            <a:custGeom>
              <a:avLst/>
              <a:gdLst/>
              <a:ahLst/>
              <a:cxnLst/>
              <a:rect l="l" t="t" r="r" b="b"/>
              <a:pathLst>
                <a:path w="1196" h="1408" extrusionOk="0">
                  <a:moveTo>
                    <a:pt x="774" y="1"/>
                  </a:moveTo>
                  <a:cubicBezTo>
                    <a:pt x="774" y="1"/>
                    <a:pt x="914" y="353"/>
                    <a:pt x="739" y="528"/>
                  </a:cubicBezTo>
                  <a:cubicBezTo>
                    <a:pt x="598" y="634"/>
                    <a:pt x="0" y="880"/>
                    <a:pt x="0" y="880"/>
                  </a:cubicBezTo>
                  <a:lnTo>
                    <a:pt x="563" y="1408"/>
                  </a:lnTo>
                  <a:cubicBezTo>
                    <a:pt x="563" y="1408"/>
                    <a:pt x="774" y="986"/>
                    <a:pt x="950" y="810"/>
                  </a:cubicBezTo>
                  <a:cubicBezTo>
                    <a:pt x="1196" y="599"/>
                    <a:pt x="1196" y="704"/>
                    <a:pt x="1125" y="423"/>
                  </a:cubicBezTo>
                  <a:cubicBezTo>
                    <a:pt x="1055" y="177"/>
                    <a:pt x="774" y="1"/>
                    <a:pt x="774" y="1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9" name="Google Shape;21267;p73"/>
            <p:cNvSpPr/>
            <p:nvPr/>
          </p:nvSpPr>
          <p:spPr>
            <a:xfrm>
              <a:off x="-2228846" y="3648585"/>
              <a:ext cx="108615" cy="217475"/>
            </a:xfrm>
            <a:custGeom>
              <a:avLst/>
              <a:gdLst/>
              <a:ahLst/>
              <a:cxnLst/>
              <a:rect l="l" t="t" r="r" b="b"/>
              <a:pathLst>
                <a:path w="3553" h="7114" extrusionOk="0">
                  <a:moveTo>
                    <a:pt x="1794" y="0"/>
                  </a:moveTo>
                  <a:lnTo>
                    <a:pt x="1794" y="0"/>
                  </a:lnTo>
                  <a:cubicBezTo>
                    <a:pt x="1795" y="1"/>
                    <a:pt x="2076" y="598"/>
                    <a:pt x="1583" y="950"/>
                  </a:cubicBezTo>
                  <a:cubicBezTo>
                    <a:pt x="1232" y="1161"/>
                    <a:pt x="1" y="3060"/>
                    <a:pt x="1" y="3271"/>
                  </a:cubicBezTo>
                  <a:cubicBezTo>
                    <a:pt x="1" y="3482"/>
                    <a:pt x="247" y="4854"/>
                    <a:pt x="247" y="4854"/>
                  </a:cubicBezTo>
                  <a:cubicBezTo>
                    <a:pt x="247" y="4854"/>
                    <a:pt x="1" y="6612"/>
                    <a:pt x="880" y="6858"/>
                  </a:cubicBezTo>
                  <a:cubicBezTo>
                    <a:pt x="1267" y="6999"/>
                    <a:pt x="1548" y="7034"/>
                    <a:pt x="1794" y="7105"/>
                  </a:cubicBezTo>
                  <a:cubicBezTo>
                    <a:pt x="1833" y="7110"/>
                    <a:pt x="1873" y="7113"/>
                    <a:pt x="1915" y="7113"/>
                  </a:cubicBezTo>
                  <a:cubicBezTo>
                    <a:pt x="2375" y="7113"/>
                    <a:pt x="3025" y="6788"/>
                    <a:pt x="3025" y="6788"/>
                  </a:cubicBezTo>
                  <a:cubicBezTo>
                    <a:pt x="3025" y="6788"/>
                    <a:pt x="2990" y="5979"/>
                    <a:pt x="2850" y="5416"/>
                  </a:cubicBezTo>
                  <a:cubicBezTo>
                    <a:pt x="2779" y="4889"/>
                    <a:pt x="2498" y="4502"/>
                    <a:pt x="2498" y="4326"/>
                  </a:cubicBezTo>
                  <a:cubicBezTo>
                    <a:pt x="2603" y="3975"/>
                    <a:pt x="2955" y="2779"/>
                    <a:pt x="3025" y="2462"/>
                  </a:cubicBezTo>
                  <a:cubicBezTo>
                    <a:pt x="3131" y="2181"/>
                    <a:pt x="3553" y="1407"/>
                    <a:pt x="3131" y="1161"/>
                  </a:cubicBezTo>
                  <a:cubicBezTo>
                    <a:pt x="2674" y="845"/>
                    <a:pt x="1795" y="1"/>
                    <a:pt x="1794" y="0"/>
                  </a:cubicBezTo>
                  <a:close/>
                </a:path>
              </a:pathLst>
            </a:custGeom>
            <a:solidFill>
              <a:srgbClr val="1E9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0" name="Google Shape;21268;p73"/>
            <p:cNvSpPr/>
            <p:nvPr/>
          </p:nvSpPr>
          <p:spPr>
            <a:xfrm>
              <a:off x="-2227807" y="3645345"/>
              <a:ext cx="64594" cy="102532"/>
            </a:xfrm>
            <a:custGeom>
              <a:avLst/>
              <a:gdLst/>
              <a:ahLst/>
              <a:cxnLst/>
              <a:rect l="l" t="t" r="r" b="b"/>
              <a:pathLst>
                <a:path w="2113" h="3354" extrusionOk="0">
                  <a:moveTo>
                    <a:pt x="1620" y="1"/>
                  </a:moveTo>
                  <a:lnTo>
                    <a:pt x="1620" y="1"/>
                  </a:lnTo>
                  <a:cubicBezTo>
                    <a:pt x="1620" y="1"/>
                    <a:pt x="1901" y="388"/>
                    <a:pt x="1409" y="1056"/>
                  </a:cubicBezTo>
                  <a:cubicBezTo>
                    <a:pt x="1024" y="1523"/>
                    <a:pt x="360" y="2764"/>
                    <a:pt x="105" y="3200"/>
                  </a:cubicBezTo>
                  <a:lnTo>
                    <a:pt x="105" y="3200"/>
                  </a:lnTo>
                  <a:cubicBezTo>
                    <a:pt x="484" y="2737"/>
                    <a:pt x="1760" y="1408"/>
                    <a:pt x="1760" y="1408"/>
                  </a:cubicBezTo>
                  <a:lnTo>
                    <a:pt x="1585" y="1126"/>
                  </a:lnTo>
                  <a:lnTo>
                    <a:pt x="1866" y="1232"/>
                  </a:lnTo>
                  <a:cubicBezTo>
                    <a:pt x="1866" y="1232"/>
                    <a:pt x="1971" y="1056"/>
                    <a:pt x="2042" y="775"/>
                  </a:cubicBezTo>
                  <a:cubicBezTo>
                    <a:pt x="2112" y="353"/>
                    <a:pt x="1936" y="106"/>
                    <a:pt x="1936" y="106"/>
                  </a:cubicBezTo>
                  <a:lnTo>
                    <a:pt x="1620" y="1"/>
                  </a:lnTo>
                  <a:close/>
                  <a:moveTo>
                    <a:pt x="105" y="3200"/>
                  </a:moveTo>
                  <a:cubicBezTo>
                    <a:pt x="48" y="3269"/>
                    <a:pt x="11" y="3319"/>
                    <a:pt x="2" y="3342"/>
                  </a:cubicBezTo>
                  <a:cubicBezTo>
                    <a:pt x="0" y="3350"/>
                    <a:pt x="1" y="3354"/>
                    <a:pt x="3" y="3354"/>
                  </a:cubicBezTo>
                  <a:cubicBezTo>
                    <a:pt x="12" y="3354"/>
                    <a:pt x="48" y="3296"/>
                    <a:pt x="105" y="3200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1" name="Google Shape;21269;p73"/>
            <p:cNvSpPr/>
            <p:nvPr/>
          </p:nvSpPr>
          <p:spPr>
            <a:xfrm>
              <a:off x="-2224536" y="3748121"/>
              <a:ext cx="2170" cy="4769"/>
            </a:xfrm>
            <a:custGeom>
              <a:avLst/>
              <a:gdLst/>
              <a:ahLst/>
              <a:cxnLst/>
              <a:rect l="l" t="t" r="r" b="b"/>
              <a:pathLst>
                <a:path w="71" h="156" extrusionOk="0">
                  <a:moveTo>
                    <a:pt x="28" y="1"/>
                  </a:moveTo>
                  <a:cubicBezTo>
                    <a:pt x="18" y="1"/>
                    <a:pt x="1" y="25"/>
                    <a:pt x="1" y="50"/>
                  </a:cubicBezTo>
                  <a:cubicBezTo>
                    <a:pt x="1" y="50"/>
                    <a:pt x="1" y="156"/>
                    <a:pt x="36" y="156"/>
                  </a:cubicBezTo>
                  <a:cubicBezTo>
                    <a:pt x="36" y="156"/>
                    <a:pt x="71" y="156"/>
                    <a:pt x="71" y="85"/>
                  </a:cubicBezTo>
                  <a:cubicBezTo>
                    <a:pt x="71" y="85"/>
                    <a:pt x="71" y="15"/>
                    <a:pt x="36" y="15"/>
                  </a:cubicBezTo>
                  <a:cubicBezTo>
                    <a:pt x="36" y="5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2" name="Google Shape;21270;p73"/>
            <p:cNvSpPr/>
            <p:nvPr/>
          </p:nvSpPr>
          <p:spPr>
            <a:xfrm>
              <a:off x="-2226676" y="3746562"/>
              <a:ext cx="5411" cy="7856"/>
            </a:xfrm>
            <a:custGeom>
              <a:avLst/>
              <a:gdLst/>
              <a:ahLst/>
              <a:cxnLst/>
              <a:rect l="l" t="t" r="r" b="b"/>
              <a:pathLst>
                <a:path w="177" h="257" extrusionOk="0">
                  <a:moveTo>
                    <a:pt x="106" y="66"/>
                  </a:moveTo>
                  <a:cubicBezTo>
                    <a:pt x="141" y="66"/>
                    <a:pt x="141" y="136"/>
                    <a:pt x="141" y="136"/>
                  </a:cubicBezTo>
                  <a:lnTo>
                    <a:pt x="106" y="207"/>
                  </a:lnTo>
                  <a:cubicBezTo>
                    <a:pt x="71" y="207"/>
                    <a:pt x="71" y="136"/>
                    <a:pt x="71" y="101"/>
                  </a:cubicBezTo>
                  <a:cubicBezTo>
                    <a:pt x="71" y="66"/>
                    <a:pt x="106" y="66"/>
                    <a:pt x="106" y="66"/>
                  </a:cubicBezTo>
                  <a:close/>
                  <a:moveTo>
                    <a:pt x="66" y="1"/>
                  </a:moveTo>
                  <a:cubicBezTo>
                    <a:pt x="34" y="1"/>
                    <a:pt x="0" y="42"/>
                    <a:pt x="0" y="66"/>
                  </a:cubicBezTo>
                  <a:cubicBezTo>
                    <a:pt x="0" y="101"/>
                    <a:pt x="71" y="207"/>
                    <a:pt x="106" y="242"/>
                  </a:cubicBezTo>
                  <a:cubicBezTo>
                    <a:pt x="116" y="252"/>
                    <a:pt x="126" y="257"/>
                    <a:pt x="136" y="257"/>
                  </a:cubicBezTo>
                  <a:cubicBezTo>
                    <a:pt x="158" y="257"/>
                    <a:pt x="176" y="232"/>
                    <a:pt x="176" y="207"/>
                  </a:cubicBezTo>
                  <a:cubicBezTo>
                    <a:pt x="176" y="136"/>
                    <a:pt x="141" y="66"/>
                    <a:pt x="106" y="31"/>
                  </a:cubicBezTo>
                  <a:cubicBezTo>
                    <a:pt x="95" y="9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3" name="Google Shape;21271;p73"/>
            <p:cNvSpPr/>
            <p:nvPr/>
          </p:nvSpPr>
          <p:spPr>
            <a:xfrm>
              <a:off x="-2226676" y="3746562"/>
              <a:ext cx="5411" cy="7856"/>
            </a:xfrm>
            <a:custGeom>
              <a:avLst/>
              <a:gdLst/>
              <a:ahLst/>
              <a:cxnLst/>
              <a:rect l="l" t="t" r="r" b="b"/>
              <a:pathLst>
                <a:path w="177" h="257" extrusionOk="0">
                  <a:moveTo>
                    <a:pt x="106" y="66"/>
                  </a:moveTo>
                  <a:cubicBezTo>
                    <a:pt x="141" y="66"/>
                    <a:pt x="141" y="136"/>
                    <a:pt x="141" y="136"/>
                  </a:cubicBezTo>
                  <a:cubicBezTo>
                    <a:pt x="141" y="207"/>
                    <a:pt x="106" y="207"/>
                    <a:pt x="106" y="207"/>
                  </a:cubicBezTo>
                  <a:cubicBezTo>
                    <a:pt x="106" y="207"/>
                    <a:pt x="71" y="136"/>
                    <a:pt x="71" y="101"/>
                  </a:cubicBezTo>
                  <a:cubicBezTo>
                    <a:pt x="71" y="66"/>
                    <a:pt x="106" y="66"/>
                    <a:pt x="106" y="66"/>
                  </a:cubicBezTo>
                  <a:close/>
                  <a:moveTo>
                    <a:pt x="66" y="1"/>
                  </a:moveTo>
                  <a:cubicBezTo>
                    <a:pt x="34" y="1"/>
                    <a:pt x="0" y="42"/>
                    <a:pt x="0" y="66"/>
                  </a:cubicBezTo>
                  <a:cubicBezTo>
                    <a:pt x="0" y="101"/>
                    <a:pt x="71" y="207"/>
                    <a:pt x="106" y="242"/>
                  </a:cubicBezTo>
                  <a:cubicBezTo>
                    <a:pt x="116" y="252"/>
                    <a:pt x="126" y="257"/>
                    <a:pt x="136" y="257"/>
                  </a:cubicBezTo>
                  <a:cubicBezTo>
                    <a:pt x="158" y="257"/>
                    <a:pt x="176" y="232"/>
                    <a:pt x="176" y="207"/>
                  </a:cubicBezTo>
                  <a:cubicBezTo>
                    <a:pt x="176" y="136"/>
                    <a:pt x="141" y="66"/>
                    <a:pt x="106" y="31"/>
                  </a:cubicBezTo>
                  <a:cubicBezTo>
                    <a:pt x="95" y="9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4" name="Google Shape;21272;p73"/>
            <p:cNvSpPr/>
            <p:nvPr/>
          </p:nvSpPr>
          <p:spPr>
            <a:xfrm>
              <a:off x="-2226676" y="3746562"/>
              <a:ext cx="5411" cy="7856"/>
            </a:xfrm>
            <a:custGeom>
              <a:avLst/>
              <a:gdLst/>
              <a:ahLst/>
              <a:cxnLst/>
              <a:rect l="l" t="t" r="r" b="b"/>
              <a:pathLst>
                <a:path w="177" h="257" extrusionOk="0">
                  <a:moveTo>
                    <a:pt x="106" y="66"/>
                  </a:moveTo>
                  <a:cubicBezTo>
                    <a:pt x="141" y="66"/>
                    <a:pt x="141" y="136"/>
                    <a:pt x="141" y="136"/>
                  </a:cubicBezTo>
                  <a:cubicBezTo>
                    <a:pt x="141" y="207"/>
                    <a:pt x="106" y="207"/>
                    <a:pt x="106" y="207"/>
                  </a:cubicBezTo>
                  <a:cubicBezTo>
                    <a:pt x="106" y="207"/>
                    <a:pt x="71" y="136"/>
                    <a:pt x="71" y="101"/>
                  </a:cubicBezTo>
                  <a:cubicBezTo>
                    <a:pt x="71" y="66"/>
                    <a:pt x="106" y="66"/>
                    <a:pt x="106" y="66"/>
                  </a:cubicBezTo>
                  <a:close/>
                  <a:moveTo>
                    <a:pt x="66" y="1"/>
                  </a:moveTo>
                  <a:cubicBezTo>
                    <a:pt x="34" y="1"/>
                    <a:pt x="0" y="42"/>
                    <a:pt x="0" y="66"/>
                  </a:cubicBezTo>
                  <a:cubicBezTo>
                    <a:pt x="0" y="101"/>
                    <a:pt x="71" y="207"/>
                    <a:pt x="106" y="242"/>
                  </a:cubicBezTo>
                  <a:cubicBezTo>
                    <a:pt x="116" y="252"/>
                    <a:pt x="126" y="257"/>
                    <a:pt x="136" y="257"/>
                  </a:cubicBezTo>
                  <a:cubicBezTo>
                    <a:pt x="158" y="257"/>
                    <a:pt x="176" y="232"/>
                    <a:pt x="176" y="207"/>
                  </a:cubicBezTo>
                  <a:cubicBezTo>
                    <a:pt x="176" y="136"/>
                    <a:pt x="141" y="66"/>
                    <a:pt x="106" y="31"/>
                  </a:cubicBezTo>
                  <a:cubicBezTo>
                    <a:pt x="95" y="9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5" name="Google Shape;21273;p73"/>
            <p:cNvSpPr/>
            <p:nvPr/>
          </p:nvSpPr>
          <p:spPr>
            <a:xfrm>
              <a:off x="-2223466" y="3749191"/>
              <a:ext cx="1101" cy="1559"/>
            </a:xfrm>
            <a:custGeom>
              <a:avLst/>
              <a:gdLst/>
              <a:ahLst/>
              <a:cxnLst/>
              <a:rect l="l" t="t" r="r" b="b"/>
              <a:pathLst>
                <a:path w="36" h="51" extrusionOk="0">
                  <a:moveTo>
                    <a:pt x="8" y="1"/>
                  </a:moveTo>
                  <a:cubicBezTo>
                    <a:pt x="4" y="1"/>
                    <a:pt x="1" y="5"/>
                    <a:pt x="1" y="15"/>
                  </a:cubicBezTo>
                  <a:lnTo>
                    <a:pt x="36" y="50"/>
                  </a:lnTo>
                  <a:cubicBezTo>
                    <a:pt x="36" y="26"/>
                    <a:pt x="18" y="1"/>
                    <a:pt x="8" y="1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6" name="Google Shape;21274;p73"/>
            <p:cNvSpPr/>
            <p:nvPr/>
          </p:nvSpPr>
          <p:spPr>
            <a:xfrm>
              <a:off x="-2223466" y="3750719"/>
              <a:ext cx="1101" cy="2170"/>
            </a:xfrm>
            <a:custGeom>
              <a:avLst/>
              <a:gdLst/>
              <a:ahLst/>
              <a:cxnLst/>
              <a:rect l="l" t="t" r="r" b="b"/>
              <a:pathLst>
                <a:path w="36" h="71" extrusionOk="0">
                  <a:moveTo>
                    <a:pt x="1" y="0"/>
                  </a:moveTo>
                  <a:lnTo>
                    <a:pt x="36" y="71"/>
                  </a:lnTo>
                  <a:cubicBezTo>
                    <a:pt x="36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7" name="Google Shape;21275;p73"/>
            <p:cNvSpPr/>
            <p:nvPr/>
          </p:nvSpPr>
          <p:spPr>
            <a:xfrm>
              <a:off x="-2229916" y="3778844"/>
              <a:ext cx="2170" cy="6297"/>
            </a:xfrm>
            <a:custGeom>
              <a:avLst/>
              <a:gdLst/>
              <a:ahLst/>
              <a:cxnLst/>
              <a:rect l="l" t="t" r="r" b="b"/>
              <a:pathLst>
                <a:path w="71" h="206" extrusionOk="0">
                  <a:moveTo>
                    <a:pt x="29" y="1"/>
                  </a:moveTo>
                  <a:cubicBezTo>
                    <a:pt x="18" y="1"/>
                    <a:pt x="1" y="51"/>
                    <a:pt x="1" y="100"/>
                  </a:cubicBezTo>
                  <a:cubicBezTo>
                    <a:pt x="1" y="100"/>
                    <a:pt x="1" y="206"/>
                    <a:pt x="36" y="206"/>
                  </a:cubicBezTo>
                  <a:cubicBezTo>
                    <a:pt x="36" y="206"/>
                    <a:pt x="71" y="206"/>
                    <a:pt x="71" y="136"/>
                  </a:cubicBezTo>
                  <a:cubicBezTo>
                    <a:pt x="71" y="100"/>
                    <a:pt x="71" y="30"/>
                    <a:pt x="36" y="30"/>
                  </a:cubicBezTo>
                  <a:cubicBezTo>
                    <a:pt x="36" y="9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E4E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8" name="Google Shape;21276;p73"/>
            <p:cNvSpPr/>
            <p:nvPr/>
          </p:nvSpPr>
          <p:spPr>
            <a:xfrm>
              <a:off x="-2232056" y="3777162"/>
              <a:ext cx="5411" cy="7979"/>
            </a:xfrm>
            <a:custGeom>
              <a:avLst/>
              <a:gdLst/>
              <a:ahLst/>
              <a:cxnLst/>
              <a:rect l="l" t="t" r="r" b="b"/>
              <a:pathLst>
                <a:path w="177" h="261" extrusionOk="0">
                  <a:moveTo>
                    <a:pt x="72" y="1"/>
                  </a:moveTo>
                  <a:cubicBezTo>
                    <a:pt x="38" y="1"/>
                    <a:pt x="0" y="34"/>
                    <a:pt x="0" y="85"/>
                  </a:cubicBezTo>
                  <a:cubicBezTo>
                    <a:pt x="0" y="113"/>
                    <a:pt x="45" y="163"/>
                    <a:pt x="81" y="201"/>
                  </a:cubicBezTo>
                  <a:lnTo>
                    <a:pt x="81" y="201"/>
                  </a:lnTo>
                  <a:cubicBezTo>
                    <a:pt x="71" y="167"/>
                    <a:pt x="71" y="144"/>
                    <a:pt x="71" y="120"/>
                  </a:cubicBezTo>
                  <a:cubicBezTo>
                    <a:pt x="71" y="85"/>
                    <a:pt x="106" y="85"/>
                    <a:pt x="106" y="85"/>
                  </a:cubicBezTo>
                  <a:cubicBezTo>
                    <a:pt x="141" y="85"/>
                    <a:pt x="141" y="155"/>
                    <a:pt x="141" y="191"/>
                  </a:cubicBezTo>
                  <a:cubicBezTo>
                    <a:pt x="141" y="224"/>
                    <a:pt x="133" y="242"/>
                    <a:pt x="125" y="251"/>
                  </a:cubicBezTo>
                  <a:lnTo>
                    <a:pt x="125" y="251"/>
                  </a:lnTo>
                  <a:cubicBezTo>
                    <a:pt x="118" y="246"/>
                    <a:pt x="112" y="238"/>
                    <a:pt x="106" y="226"/>
                  </a:cubicBezTo>
                  <a:cubicBezTo>
                    <a:pt x="99" y="219"/>
                    <a:pt x="90" y="210"/>
                    <a:pt x="81" y="201"/>
                  </a:cubicBezTo>
                  <a:lnTo>
                    <a:pt x="81" y="201"/>
                  </a:lnTo>
                  <a:cubicBezTo>
                    <a:pt x="86" y="218"/>
                    <a:pt x="94" y="237"/>
                    <a:pt x="106" y="261"/>
                  </a:cubicBezTo>
                  <a:cubicBezTo>
                    <a:pt x="106" y="261"/>
                    <a:pt x="115" y="261"/>
                    <a:pt x="125" y="251"/>
                  </a:cubicBezTo>
                  <a:lnTo>
                    <a:pt x="125" y="251"/>
                  </a:lnTo>
                  <a:cubicBezTo>
                    <a:pt x="129" y="254"/>
                    <a:pt x="133" y="256"/>
                    <a:pt x="138" y="256"/>
                  </a:cubicBezTo>
                  <a:cubicBezTo>
                    <a:pt x="159" y="256"/>
                    <a:pt x="176" y="215"/>
                    <a:pt x="176" y="191"/>
                  </a:cubicBezTo>
                  <a:cubicBezTo>
                    <a:pt x="176" y="155"/>
                    <a:pt x="141" y="50"/>
                    <a:pt x="106" y="15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9" name="Google Shape;21277;p73"/>
            <p:cNvSpPr/>
            <p:nvPr/>
          </p:nvSpPr>
          <p:spPr>
            <a:xfrm>
              <a:off x="-2232056" y="3777162"/>
              <a:ext cx="5411" cy="7979"/>
            </a:xfrm>
            <a:custGeom>
              <a:avLst/>
              <a:gdLst/>
              <a:ahLst/>
              <a:cxnLst/>
              <a:rect l="l" t="t" r="r" b="b"/>
              <a:pathLst>
                <a:path w="177" h="261" extrusionOk="0">
                  <a:moveTo>
                    <a:pt x="72" y="1"/>
                  </a:moveTo>
                  <a:cubicBezTo>
                    <a:pt x="38" y="1"/>
                    <a:pt x="0" y="34"/>
                    <a:pt x="0" y="85"/>
                  </a:cubicBezTo>
                  <a:cubicBezTo>
                    <a:pt x="0" y="119"/>
                    <a:pt x="66" y="186"/>
                    <a:pt x="102" y="222"/>
                  </a:cubicBezTo>
                  <a:lnTo>
                    <a:pt x="102" y="222"/>
                  </a:lnTo>
                  <a:cubicBezTo>
                    <a:pt x="93" y="176"/>
                    <a:pt x="71" y="148"/>
                    <a:pt x="71" y="120"/>
                  </a:cubicBezTo>
                  <a:cubicBezTo>
                    <a:pt x="71" y="85"/>
                    <a:pt x="106" y="85"/>
                    <a:pt x="106" y="85"/>
                  </a:cubicBezTo>
                  <a:cubicBezTo>
                    <a:pt x="141" y="85"/>
                    <a:pt x="141" y="155"/>
                    <a:pt x="141" y="191"/>
                  </a:cubicBezTo>
                  <a:cubicBezTo>
                    <a:pt x="141" y="224"/>
                    <a:pt x="133" y="242"/>
                    <a:pt x="125" y="251"/>
                  </a:cubicBezTo>
                  <a:lnTo>
                    <a:pt x="125" y="251"/>
                  </a:lnTo>
                  <a:cubicBezTo>
                    <a:pt x="118" y="246"/>
                    <a:pt x="112" y="238"/>
                    <a:pt x="106" y="226"/>
                  </a:cubicBezTo>
                  <a:cubicBezTo>
                    <a:pt x="105" y="225"/>
                    <a:pt x="103" y="223"/>
                    <a:pt x="102" y="222"/>
                  </a:cubicBezTo>
                  <a:lnTo>
                    <a:pt x="102" y="222"/>
                  </a:lnTo>
                  <a:cubicBezTo>
                    <a:pt x="104" y="234"/>
                    <a:pt x="106" y="247"/>
                    <a:pt x="106" y="261"/>
                  </a:cubicBezTo>
                  <a:cubicBezTo>
                    <a:pt x="106" y="261"/>
                    <a:pt x="115" y="261"/>
                    <a:pt x="125" y="251"/>
                  </a:cubicBezTo>
                  <a:lnTo>
                    <a:pt x="125" y="251"/>
                  </a:lnTo>
                  <a:cubicBezTo>
                    <a:pt x="129" y="254"/>
                    <a:pt x="133" y="256"/>
                    <a:pt x="138" y="256"/>
                  </a:cubicBezTo>
                  <a:cubicBezTo>
                    <a:pt x="159" y="256"/>
                    <a:pt x="176" y="215"/>
                    <a:pt x="176" y="191"/>
                  </a:cubicBezTo>
                  <a:cubicBezTo>
                    <a:pt x="176" y="155"/>
                    <a:pt x="141" y="50"/>
                    <a:pt x="106" y="15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0" name="Google Shape;21278;p73"/>
            <p:cNvSpPr/>
            <p:nvPr/>
          </p:nvSpPr>
          <p:spPr>
            <a:xfrm>
              <a:off x="-2232056" y="3777162"/>
              <a:ext cx="5411" cy="7979"/>
            </a:xfrm>
            <a:custGeom>
              <a:avLst/>
              <a:gdLst/>
              <a:ahLst/>
              <a:cxnLst/>
              <a:rect l="l" t="t" r="r" b="b"/>
              <a:pathLst>
                <a:path w="177" h="261" extrusionOk="0">
                  <a:moveTo>
                    <a:pt x="72" y="1"/>
                  </a:moveTo>
                  <a:cubicBezTo>
                    <a:pt x="38" y="1"/>
                    <a:pt x="0" y="34"/>
                    <a:pt x="0" y="85"/>
                  </a:cubicBezTo>
                  <a:cubicBezTo>
                    <a:pt x="0" y="119"/>
                    <a:pt x="66" y="186"/>
                    <a:pt x="102" y="222"/>
                  </a:cubicBezTo>
                  <a:lnTo>
                    <a:pt x="102" y="222"/>
                  </a:lnTo>
                  <a:cubicBezTo>
                    <a:pt x="93" y="176"/>
                    <a:pt x="71" y="148"/>
                    <a:pt x="71" y="120"/>
                  </a:cubicBezTo>
                  <a:cubicBezTo>
                    <a:pt x="71" y="85"/>
                    <a:pt x="106" y="85"/>
                    <a:pt x="106" y="85"/>
                  </a:cubicBezTo>
                  <a:cubicBezTo>
                    <a:pt x="141" y="85"/>
                    <a:pt x="141" y="155"/>
                    <a:pt x="141" y="191"/>
                  </a:cubicBezTo>
                  <a:cubicBezTo>
                    <a:pt x="141" y="224"/>
                    <a:pt x="133" y="242"/>
                    <a:pt x="125" y="251"/>
                  </a:cubicBezTo>
                  <a:lnTo>
                    <a:pt x="125" y="251"/>
                  </a:lnTo>
                  <a:cubicBezTo>
                    <a:pt x="118" y="246"/>
                    <a:pt x="112" y="238"/>
                    <a:pt x="106" y="226"/>
                  </a:cubicBezTo>
                  <a:cubicBezTo>
                    <a:pt x="105" y="225"/>
                    <a:pt x="103" y="223"/>
                    <a:pt x="102" y="222"/>
                  </a:cubicBezTo>
                  <a:lnTo>
                    <a:pt x="102" y="222"/>
                  </a:lnTo>
                  <a:cubicBezTo>
                    <a:pt x="104" y="234"/>
                    <a:pt x="106" y="247"/>
                    <a:pt x="106" y="261"/>
                  </a:cubicBezTo>
                  <a:cubicBezTo>
                    <a:pt x="106" y="261"/>
                    <a:pt x="115" y="261"/>
                    <a:pt x="125" y="251"/>
                  </a:cubicBezTo>
                  <a:lnTo>
                    <a:pt x="125" y="251"/>
                  </a:lnTo>
                  <a:cubicBezTo>
                    <a:pt x="129" y="254"/>
                    <a:pt x="133" y="256"/>
                    <a:pt x="138" y="256"/>
                  </a:cubicBezTo>
                  <a:cubicBezTo>
                    <a:pt x="159" y="256"/>
                    <a:pt x="176" y="215"/>
                    <a:pt x="176" y="191"/>
                  </a:cubicBezTo>
                  <a:cubicBezTo>
                    <a:pt x="176" y="155"/>
                    <a:pt x="141" y="50"/>
                    <a:pt x="106" y="15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rgbClr val="DE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1" name="Google Shape;21279;p73"/>
            <p:cNvSpPr/>
            <p:nvPr/>
          </p:nvSpPr>
          <p:spPr>
            <a:xfrm>
              <a:off x="-2228846" y="3780372"/>
              <a:ext cx="1101" cy="1559"/>
            </a:xfrm>
            <a:custGeom>
              <a:avLst/>
              <a:gdLst/>
              <a:ahLst/>
              <a:cxnLst/>
              <a:rect l="l" t="t" r="r" b="b"/>
              <a:pathLst>
                <a:path w="36" h="51" extrusionOk="0">
                  <a:moveTo>
                    <a:pt x="8" y="1"/>
                  </a:moveTo>
                  <a:cubicBezTo>
                    <a:pt x="4" y="1"/>
                    <a:pt x="1" y="5"/>
                    <a:pt x="1" y="15"/>
                  </a:cubicBezTo>
                  <a:lnTo>
                    <a:pt x="36" y="50"/>
                  </a:lnTo>
                  <a:cubicBezTo>
                    <a:pt x="36" y="26"/>
                    <a:pt x="18" y="1"/>
                    <a:pt x="8" y="1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2" name="Google Shape;21280;p73"/>
            <p:cNvSpPr/>
            <p:nvPr/>
          </p:nvSpPr>
          <p:spPr>
            <a:xfrm>
              <a:off x="-2228846" y="3781901"/>
              <a:ext cx="1101" cy="1101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1" y="0"/>
                  </a:moveTo>
                  <a:lnTo>
                    <a:pt x="36" y="36"/>
                  </a:lnTo>
                  <a:cubicBezTo>
                    <a:pt x="36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4A3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3" name="Google Shape;21281;p73"/>
            <p:cNvSpPr/>
            <p:nvPr/>
          </p:nvSpPr>
          <p:spPr>
            <a:xfrm>
              <a:off x="-2199805" y="3807702"/>
              <a:ext cx="46252" cy="18067"/>
            </a:xfrm>
            <a:custGeom>
              <a:avLst/>
              <a:gdLst/>
              <a:ahLst/>
              <a:cxnLst/>
              <a:rect l="l" t="t" r="r" b="b"/>
              <a:pathLst>
                <a:path w="1513" h="591" extrusionOk="0">
                  <a:moveTo>
                    <a:pt x="0" y="0"/>
                  </a:moveTo>
                  <a:lnTo>
                    <a:pt x="71" y="528"/>
                  </a:lnTo>
                  <a:cubicBezTo>
                    <a:pt x="71" y="528"/>
                    <a:pt x="321" y="591"/>
                    <a:pt x="613" y="591"/>
                  </a:cubicBezTo>
                  <a:cubicBezTo>
                    <a:pt x="759" y="591"/>
                    <a:pt x="915" y="575"/>
                    <a:pt x="1055" y="528"/>
                  </a:cubicBezTo>
                  <a:cubicBezTo>
                    <a:pt x="1513" y="387"/>
                    <a:pt x="1302" y="36"/>
                    <a:pt x="1302" y="36"/>
                  </a:cubicBezTo>
                  <a:lnTo>
                    <a:pt x="1126" y="36"/>
                  </a:lnTo>
                  <a:cubicBezTo>
                    <a:pt x="1126" y="36"/>
                    <a:pt x="690" y="181"/>
                    <a:pt x="426" y="181"/>
                  </a:cubicBezTo>
                  <a:cubicBezTo>
                    <a:pt x="399" y="181"/>
                    <a:pt x="374" y="179"/>
                    <a:pt x="352" y="176"/>
                  </a:cubicBezTo>
                  <a:cubicBezTo>
                    <a:pt x="106" y="14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E98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4" name="Google Shape;21282;p73"/>
            <p:cNvSpPr/>
            <p:nvPr/>
          </p:nvSpPr>
          <p:spPr>
            <a:xfrm>
              <a:off x="-2199805" y="3804461"/>
              <a:ext cx="47322" cy="19748"/>
            </a:xfrm>
            <a:custGeom>
              <a:avLst/>
              <a:gdLst/>
              <a:ahLst/>
              <a:cxnLst/>
              <a:rect l="l" t="t" r="r" b="b"/>
              <a:pathLst>
                <a:path w="1548" h="646" extrusionOk="0">
                  <a:moveTo>
                    <a:pt x="1161" y="1"/>
                  </a:moveTo>
                  <a:cubicBezTo>
                    <a:pt x="1161" y="1"/>
                    <a:pt x="725" y="146"/>
                    <a:pt x="487" y="146"/>
                  </a:cubicBezTo>
                  <a:cubicBezTo>
                    <a:pt x="463" y="146"/>
                    <a:pt x="442" y="145"/>
                    <a:pt x="422" y="142"/>
                  </a:cubicBezTo>
                  <a:cubicBezTo>
                    <a:pt x="141" y="106"/>
                    <a:pt x="0" y="106"/>
                    <a:pt x="0" y="106"/>
                  </a:cubicBezTo>
                  <a:lnTo>
                    <a:pt x="0" y="106"/>
                  </a:lnTo>
                  <a:lnTo>
                    <a:pt x="106" y="599"/>
                  </a:lnTo>
                  <a:cubicBezTo>
                    <a:pt x="106" y="599"/>
                    <a:pt x="356" y="646"/>
                    <a:pt x="658" y="646"/>
                  </a:cubicBezTo>
                  <a:cubicBezTo>
                    <a:pt x="809" y="646"/>
                    <a:pt x="973" y="634"/>
                    <a:pt x="1126" y="599"/>
                  </a:cubicBezTo>
                  <a:cubicBezTo>
                    <a:pt x="1548" y="458"/>
                    <a:pt x="1337" y="1"/>
                    <a:pt x="1337" y="1"/>
                  </a:cubicBezTo>
                  <a:close/>
                </a:path>
              </a:pathLst>
            </a:custGeom>
            <a:solidFill>
              <a:srgbClr val="08AA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5" name="Google Shape;21283;p73"/>
            <p:cNvSpPr/>
            <p:nvPr/>
          </p:nvSpPr>
          <p:spPr>
            <a:xfrm>
              <a:off x="-2248197" y="3780831"/>
              <a:ext cx="8651" cy="18311"/>
            </a:xfrm>
            <a:custGeom>
              <a:avLst/>
              <a:gdLst/>
              <a:ahLst/>
              <a:cxnLst/>
              <a:rect l="l" t="t" r="r" b="b"/>
              <a:pathLst>
                <a:path w="283" h="599" extrusionOk="0">
                  <a:moveTo>
                    <a:pt x="106" y="0"/>
                  </a:moveTo>
                  <a:lnTo>
                    <a:pt x="1" y="598"/>
                  </a:lnTo>
                  <a:lnTo>
                    <a:pt x="141" y="598"/>
                  </a:lnTo>
                  <a:cubicBezTo>
                    <a:pt x="247" y="598"/>
                    <a:pt x="282" y="211"/>
                    <a:pt x="177" y="211"/>
                  </a:cubicBezTo>
                  <a:cubicBezTo>
                    <a:pt x="106" y="211"/>
                    <a:pt x="106" y="0"/>
                    <a:pt x="106" y="0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6" name="Google Shape;21284;p73"/>
            <p:cNvSpPr/>
            <p:nvPr/>
          </p:nvSpPr>
          <p:spPr>
            <a:xfrm>
              <a:off x="-2146063" y="3847473"/>
              <a:ext cx="19381" cy="18311"/>
            </a:xfrm>
            <a:custGeom>
              <a:avLst/>
              <a:gdLst/>
              <a:ahLst/>
              <a:cxnLst/>
              <a:rect l="l" t="t" r="r" b="b"/>
              <a:pathLst>
                <a:path w="634" h="599" extrusionOk="0">
                  <a:moveTo>
                    <a:pt x="634" y="1"/>
                  </a:moveTo>
                  <a:lnTo>
                    <a:pt x="353" y="106"/>
                  </a:lnTo>
                  <a:lnTo>
                    <a:pt x="423" y="317"/>
                  </a:lnTo>
                  <a:lnTo>
                    <a:pt x="282" y="458"/>
                  </a:lnTo>
                  <a:cubicBezTo>
                    <a:pt x="282" y="458"/>
                    <a:pt x="235" y="442"/>
                    <a:pt x="183" y="442"/>
                  </a:cubicBezTo>
                  <a:cubicBezTo>
                    <a:pt x="157" y="442"/>
                    <a:pt x="130" y="446"/>
                    <a:pt x="106" y="458"/>
                  </a:cubicBezTo>
                  <a:cubicBezTo>
                    <a:pt x="1" y="458"/>
                    <a:pt x="71" y="599"/>
                    <a:pt x="71" y="599"/>
                  </a:cubicBezTo>
                  <a:lnTo>
                    <a:pt x="353" y="599"/>
                  </a:lnTo>
                  <a:cubicBezTo>
                    <a:pt x="353" y="599"/>
                    <a:pt x="493" y="493"/>
                    <a:pt x="528" y="458"/>
                  </a:cubicBezTo>
                  <a:cubicBezTo>
                    <a:pt x="599" y="423"/>
                    <a:pt x="634" y="1"/>
                    <a:pt x="634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7" name="Google Shape;21285;p73"/>
            <p:cNvSpPr/>
            <p:nvPr/>
          </p:nvSpPr>
          <p:spPr>
            <a:xfrm>
              <a:off x="-2147132" y="3850714"/>
              <a:ext cx="19381" cy="17211"/>
            </a:xfrm>
            <a:custGeom>
              <a:avLst/>
              <a:gdLst/>
              <a:ahLst/>
              <a:cxnLst/>
              <a:rect l="l" t="t" r="r" b="b"/>
              <a:pathLst>
                <a:path w="634" h="563" extrusionOk="0">
                  <a:moveTo>
                    <a:pt x="563" y="0"/>
                  </a:moveTo>
                  <a:lnTo>
                    <a:pt x="282" y="141"/>
                  </a:lnTo>
                  <a:lnTo>
                    <a:pt x="352" y="317"/>
                  </a:lnTo>
                  <a:lnTo>
                    <a:pt x="282" y="422"/>
                  </a:lnTo>
                  <a:cubicBezTo>
                    <a:pt x="282" y="422"/>
                    <a:pt x="235" y="407"/>
                    <a:pt x="183" y="407"/>
                  </a:cubicBezTo>
                  <a:cubicBezTo>
                    <a:pt x="157" y="407"/>
                    <a:pt x="130" y="411"/>
                    <a:pt x="106" y="422"/>
                  </a:cubicBezTo>
                  <a:cubicBezTo>
                    <a:pt x="1" y="422"/>
                    <a:pt x="36" y="563"/>
                    <a:pt x="36" y="563"/>
                  </a:cubicBezTo>
                  <a:lnTo>
                    <a:pt x="352" y="563"/>
                  </a:lnTo>
                  <a:lnTo>
                    <a:pt x="563" y="352"/>
                  </a:lnTo>
                  <a:cubicBezTo>
                    <a:pt x="634" y="317"/>
                    <a:pt x="563" y="0"/>
                    <a:pt x="563" y="0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8" name="Google Shape;21286;p73"/>
            <p:cNvSpPr/>
            <p:nvPr/>
          </p:nvSpPr>
          <p:spPr>
            <a:xfrm>
              <a:off x="-2149272" y="3856094"/>
              <a:ext cx="18311" cy="17211"/>
            </a:xfrm>
            <a:custGeom>
              <a:avLst/>
              <a:gdLst/>
              <a:ahLst/>
              <a:cxnLst/>
              <a:rect l="l" t="t" r="r" b="b"/>
              <a:pathLst>
                <a:path w="599" h="563" extrusionOk="0">
                  <a:moveTo>
                    <a:pt x="563" y="0"/>
                  </a:moveTo>
                  <a:lnTo>
                    <a:pt x="247" y="141"/>
                  </a:lnTo>
                  <a:lnTo>
                    <a:pt x="352" y="317"/>
                  </a:lnTo>
                  <a:lnTo>
                    <a:pt x="247" y="422"/>
                  </a:lnTo>
                  <a:cubicBezTo>
                    <a:pt x="247" y="422"/>
                    <a:pt x="215" y="406"/>
                    <a:pt x="163" y="406"/>
                  </a:cubicBezTo>
                  <a:cubicBezTo>
                    <a:pt x="137" y="406"/>
                    <a:pt x="106" y="410"/>
                    <a:pt x="71" y="422"/>
                  </a:cubicBezTo>
                  <a:cubicBezTo>
                    <a:pt x="0" y="422"/>
                    <a:pt x="36" y="563"/>
                    <a:pt x="36" y="563"/>
                  </a:cubicBezTo>
                  <a:lnTo>
                    <a:pt x="352" y="563"/>
                  </a:lnTo>
                  <a:lnTo>
                    <a:pt x="563" y="352"/>
                  </a:lnTo>
                  <a:cubicBezTo>
                    <a:pt x="598" y="317"/>
                    <a:pt x="563" y="0"/>
                    <a:pt x="563" y="0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9" name="Google Shape;21287;p73"/>
            <p:cNvSpPr/>
            <p:nvPr/>
          </p:nvSpPr>
          <p:spPr>
            <a:xfrm>
              <a:off x="-2153583" y="3860374"/>
              <a:ext cx="18311" cy="17241"/>
            </a:xfrm>
            <a:custGeom>
              <a:avLst/>
              <a:gdLst/>
              <a:ahLst/>
              <a:cxnLst/>
              <a:rect l="l" t="t" r="r" b="b"/>
              <a:pathLst>
                <a:path w="599" h="564" extrusionOk="0">
                  <a:moveTo>
                    <a:pt x="247" y="1"/>
                  </a:moveTo>
                  <a:lnTo>
                    <a:pt x="352" y="282"/>
                  </a:lnTo>
                  <a:lnTo>
                    <a:pt x="247" y="423"/>
                  </a:lnTo>
                  <a:cubicBezTo>
                    <a:pt x="247" y="423"/>
                    <a:pt x="216" y="407"/>
                    <a:pt x="164" y="407"/>
                  </a:cubicBezTo>
                  <a:cubicBezTo>
                    <a:pt x="137" y="407"/>
                    <a:pt x="106" y="411"/>
                    <a:pt x="71" y="423"/>
                  </a:cubicBezTo>
                  <a:cubicBezTo>
                    <a:pt x="1" y="423"/>
                    <a:pt x="36" y="563"/>
                    <a:pt x="36" y="563"/>
                  </a:cubicBezTo>
                  <a:lnTo>
                    <a:pt x="352" y="563"/>
                  </a:lnTo>
                  <a:lnTo>
                    <a:pt x="563" y="352"/>
                  </a:lnTo>
                  <a:cubicBezTo>
                    <a:pt x="599" y="282"/>
                    <a:pt x="563" y="1"/>
                    <a:pt x="563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0" name="Google Shape;21288;p73"/>
            <p:cNvSpPr/>
            <p:nvPr/>
          </p:nvSpPr>
          <p:spPr>
            <a:xfrm>
              <a:off x="-2148202" y="3831027"/>
              <a:ext cx="21521" cy="32251"/>
            </a:xfrm>
            <a:custGeom>
              <a:avLst/>
              <a:gdLst/>
              <a:ahLst/>
              <a:cxnLst/>
              <a:rect l="l" t="t" r="r" b="b"/>
              <a:pathLst>
                <a:path w="704" h="1055" extrusionOk="0">
                  <a:moveTo>
                    <a:pt x="571" y="1"/>
                  </a:moveTo>
                  <a:cubicBezTo>
                    <a:pt x="475" y="1"/>
                    <a:pt x="247" y="257"/>
                    <a:pt x="247" y="257"/>
                  </a:cubicBezTo>
                  <a:cubicBezTo>
                    <a:pt x="1" y="539"/>
                    <a:pt x="71" y="961"/>
                    <a:pt x="141" y="996"/>
                  </a:cubicBezTo>
                  <a:cubicBezTo>
                    <a:pt x="183" y="1037"/>
                    <a:pt x="226" y="1055"/>
                    <a:pt x="270" y="1055"/>
                  </a:cubicBezTo>
                  <a:cubicBezTo>
                    <a:pt x="485" y="1055"/>
                    <a:pt x="704" y="626"/>
                    <a:pt x="704" y="539"/>
                  </a:cubicBezTo>
                  <a:cubicBezTo>
                    <a:pt x="704" y="468"/>
                    <a:pt x="704" y="117"/>
                    <a:pt x="598" y="11"/>
                  </a:cubicBezTo>
                  <a:cubicBezTo>
                    <a:pt x="591" y="4"/>
                    <a:pt x="582" y="1"/>
                    <a:pt x="571" y="1"/>
                  </a:cubicBezTo>
                  <a:close/>
                </a:path>
              </a:pathLst>
            </a:custGeom>
            <a:solidFill>
              <a:srgbClr val="DE9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1" name="Google Shape;21289;p73"/>
            <p:cNvSpPr/>
            <p:nvPr/>
          </p:nvSpPr>
          <p:spPr>
            <a:xfrm>
              <a:off x="-2154653" y="3834726"/>
              <a:ext cx="19381" cy="34300"/>
            </a:xfrm>
            <a:custGeom>
              <a:avLst/>
              <a:gdLst/>
              <a:ahLst/>
              <a:cxnLst/>
              <a:rect l="l" t="t" r="r" b="b"/>
              <a:pathLst>
                <a:path w="634" h="1122" extrusionOk="0">
                  <a:moveTo>
                    <a:pt x="552" y="1"/>
                  </a:moveTo>
                  <a:cubicBezTo>
                    <a:pt x="531" y="1"/>
                    <a:pt x="501" y="9"/>
                    <a:pt x="458" y="31"/>
                  </a:cubicBezTo>
                  <a:cubicBezTo>
                    <a:pt x="458" y="31"/>
                    <a:pt x="106" y="172"/>
                    <a:pt x="106" y="312"/>
                  </a:cubicBezTo>
                  <a:cubicBezTo>
                    <a:pt x="106" y="418"/>
                    <a:pt x="71" y="594"/>
                    <a:pt x="36" y="664"/>
                  </a:cubicBezTo>
                  <a:cubicBezTo>
                    <a:pt x="1" y="699"/>
                    <a:pt x="71" y="840"/>
                    <a:pt x="71" y="945"/>
                  </a:cubicBezTo>
                  <a:cubicBezTo>
                    <a:pt x="71" y="1086"/>
                    <a:pt x="36" y="1121"/>
                    <a:pt x="71" y="1121"/>
                  </a:cubicBezTo>
                  <a:cubicBezTo>
                    <a:pt x="106" y="1121"/>
                    <a:pt x="247" y="945"/>
                    <a:pt x="247" y="840"/>
                  </a:cubicBezTo>
                  <a:cubicBezTo>
                    <a:pt x="247" y="699"/>
                    <a:pt x="423" y="523"/>
                    <a:pt x="528" y="488"/>
                  </a:cubicBezTo>
                  <a:cubicBezTo>
                    <a:pt x="598" y="418"/>
                    <a:pt x="634" y="172"/>
                    <a:pt x="598" y="66"/>
                  </a:cubicBezTo>
                  <a:cubicBezTo>
                    <a:pt x="598" y="42"/>
                    <a:pt x="598" y="1"/>
                    <a:pt x="552" y="1"/>
                  </a:cubicBezTo>
                  <a:close/>
                </a:path>
              </a:pathLst>
            </a:custGeom>
            <a:solidFill>
              <a:srgbClr val="EBA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2" name="Google Shape;21290;p73"/>
            <p:cNvSpPr/>
            <p:nvPr/>
          </p:nvSpPr>
          <p:spPr>
            <a:xfrm>
              <a:off x="-2153583" y="3684719"/>
              <a:ext cx="48423" cy="152055"/>
            </a:xfrm>
            <a:custGeom>
              <a:avLst/>
              <a:gdLst/>
              <a:ahLst/>
              <a:cxnLst/>
              <a:rect l="l" t="t" r="r" b="b"/>
              <a:pathLst>
                <a:path w="1584" h="4974" extrusionOk="0">
                  <a:moveTo>
                    <a:pt x="594" y="1"/>
                  </a:moveTo>
                  <a:cubicBezTo>
                    <a:pt x="475" y="1"/>
                    <a:pt x="388" y="49"/>
                    <a:pt x="388" y="49"/>
                  </a:cubicBezTo>
                  <a:cubicBezTo>
                    <a:pt x="388" y="49"/>
                    <a:pt x="71" y="155"/>
                    <a:pt x="36" y="647"/>
                  </a:cubicBezTo>
                  <a:cubicBezTo>
                    <a:pt x="1" y="893"/>
                    <a:pt x="423" y="3004"/>
                    <a:pt x="423" y="3004"/>
                  </a:cubicBezTo>
                  <a:lnTo>
                    <a:pt x="247" y="4762"/>
                  </a:lnTo>
                  <a:cubicBezTo>
                    <a:pt x="247" y="4762"/>
                    <a:pt x="553" y="4974"/>
                    <a:pt x="799" y="4974"/>
                  </a:cubicBezTo>
                  <a:cubicBezTo>
                    <a:pt x="854" y="4974"/>
                    <a:pt x="905" y="4963"/>
                    <a:pt x="950" y="4938"/>
                  </a:cubicBezTo>
                  <a:cubicBezTo>
                    <a:pt x="1232" y="4797"/>
                    <a:pt x="1548" y="3109"/>
                    <a:pt x="1548" y="3109"/>
                  </a:cubicBezTo>
                  <a:cubicBezTo>
                    <a:pt x="1548" y="3109"/>
                    <a:pt x="1583" y="893"/>
                    <a:pt x="950" y="190"/>
                  </a:cubicBezTo>
                  <a:cubicBezTo>
                    <a:pt x="834" y="40"/>
                    <a:pt x="701" y="1"/>
                    <a:pt x="594" y="1"/>
                  </a:cubicBezTo>
                  <a:close/>
                </a:path>
              </a:pathLst>
            </a:custGeom>
            <a:solidFill>
              <a:srgbClr val="219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3" name="Google Shape;21291;p73"/>
            <p:cNvSpPr/>
            <p:nvPr/>
          </p:nvSpPr>
          <p:spPr>
            <a:xfrm>
              <a:off x="-2237436" y="3603433"/>
              <a:ext cx="45182" cy="26535"/>
            </a:xfrm>
            <a:custGeom>
              <a:avLst/>
              <a:gdLst/>
              <a:ahLst/>
              <a:cxnLst/>
              <a:rect l="l" t="t" r="r" b="b"/>
              <a:pathLst>
                <a:path w="1478" h="868" extrusionOk="0">
                  <a:moveTo>
                    <a:pt x="423" y="0"/>
                  </a:moveTo>
                  <a:cubicBezTo>
                    <a:pt x="423" y="0"/>
                    <a:pt x="176" y="246"/>
                    <a:pt x="141" y="282"/>
                  </a:cubicBezTo>
                  <a:cubicBezTo>
                    <a:pt x="0" y="422"/>
                    <a:pt x="352" y="633"/>
                    <a:pt x="669" y="774"/>
                  </a:cubicBezTo>
                  <a:cubicBezTo>
                    <a:pt x="807" y="843"/>
                    <a:pt x="931" y="868"/>
                    <a:pt x="1038" y="868"/>
                  </a:cubicBezTo>
                  <a:cubicBezTo>
                    <a:pt x="1314" y="868"/>
                    <a:pt x="1478" y="704"/>
                    <a:pt x="1478" y="704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F8B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4" name="Google Shape;21292;p73"/>
            <p:cNvSpPr/>
            <p:nvPr/>
          </p:nvSpPr>
          <p:spPr>
            <a:xfrm>
              <a:off x="-2234226" y="3569714"/>
              <a:ext cx="72084" cy="55790"/>
            </a:xfrm>
            <a:custGeom>
              <a:avLst/>
              <a:gdLst/>
              <a:ahLst/>
              <a:cxnLst/>
              <a:rect l="l" t="t" r="r" b="b"/>
              <a:pathLst>
                <a:path w="2358" h="1825" extrusionOk="0">
                  <a:moveTo>
                    <a:pt x="1200" y="0"/>
                  </a:moveTo>
                  <a:cubicBezTo>
                    <a:pt x="864" y="0"/>
                    <a:pt x="585" y="179"/>
                    <a:pt x="353" y="435"/>
                  </a:cubicBezTo>
                  <a:cubicBezTo>
                    <a:pt x="1" y="822"/>
                    <a:pt x="36" y="1490"/>
                    <a:pt x="36" y="1490"/>
                  </a:cubicBezTo>
                  <a:cubicBezTo>
                    <a:pt x="36" y="1490"/>
                    <a:pt x="423" y="1631"/>
                    <a:pt x="740" y="1736"/>
                  </a:cubicBezTo>
                  <a:cubicBezTo>
                    <a:pt x="898" y="1807"/>
                    <a:pt x="1038" y="1824"/>
                    <a:pt x="1140" y="1824"/>
                  </a:cubicBezTo>
                  <a:cubicBezTo>
                    <a:pt x="1241" y="1824"/>
                    <a:pt x="1302" y="1807"/>
                    <a:pt x="1302" y="1807"/>
                  </a:cubicBezTo>
                  <a:cubicBezTo>
                    <a:pt x="1302" y="1807"/>
                    <a:pt x="1478" y="1420"/>
                    <a:pt x="1759" y="1420"/>
                  </a:cubicBezTo>
                  <a:cubicBezTo>
                    <a:pt x="2076" y="1420"/>
                    <a:pt x="2357" y="1068"/>
                    <a:pt x="2357" y="1068"/>
                  </a:cubicBezTo>
                  <a:cubicBezTo>
                    <a:pt x="2322" y="541"/>
                    <a:pt x="2181" y="400"/>
                    <a:pt x="1759" y="154"/>
                  </a:cubicBezTo>
                  <a:cubicBezTo>
                    <a:pt x="1557" y="47"/>
                    <a:pt x="1371" y="0"/>
                    <a:pt x="1200" y="0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5" name="Google Shape;21293;p73"/>
            <p:cNvSpPr/>
            <p:nvPr/>
          </p:nvSpPr>
          <p:spPr>
            <a:xfrm>
              <a:off x="-2229916" y="3570418"/>
              <a:ext cx="61323" cy="51327"/>
            </a:xfrm>
            <a:custGeom>
              <a:avLst/>
              <a:gdLst/>
              <a:ahLst/>
              <a:cxnLst/>
              <a:rect l="l" t="t" r="r" b="b"/>
              <a:pathLst>
                <a:path w="2006" h="1679" extrusionOk="0">
                  <a:moveTo>
                    <a:pt x="1115" y="1"/>
                  </a:moveTo>
                  <a:cubicBezTo>
                    <a:pt x="835" y="1"/>
                    <a:pt x="557" y="189"/>
                    <a:pt x="423" y="377"/>
                  </a:cubicBezTo>
                  <a:cubicBezTo>
                    <a:pt x="282" y="588"/>
                    <a:pt x="1" y="1502"/>
                    <a:pt x="1" y="1502"/>
                  </a:cubicBezTo>
                  <a:lnTo>
                    <a:pt x="247" y="1678"/>
                  </a:lnTo>
                  <a:lnTo>
                    <a:pt x="352" y="1608"/>
                  </a:lnTo>
                  <a:cubicBezTo>
                    <a:pt x="352" y="1608"/>
                    <a:pt x="634" y="553"/>
                    <a:pt x="1126" y="342"/>
                  </a:cubicBezTo>
                  <a:cubicBezTo>
                    <a:pt x="1257" y="267"/>
                    <a:pt x="1381" y="239"/>
                    <a:pt x="1492" y="239"/>
                  </a:cubicBezTo>
                  <a:cubicBezTo>
                    <a:pt x="1797" y="239"/>
                    <a:pt x="2005" y="447"/>
                    <a:pt x="2005" y="447"/>
                  </a:cubicBezTo>
                  <a:cubicBezTo>
                    <a:pt x="1865" y="166"/>
                    <a:pt x="1654" y="166"/>
                    <a:pt x="1372" y="60"/>
                  </a:cubicBezTo>
                  <a:cubicBezTo>
                    <a:pt x="1289" y="19"/>
                    <a:pt x="1202" y="1"/>
                    <a:pt x="1115" y="1"/>
                  </a:cubicBezTo>
                  <a:close/>
                </a:path>
              </a:pathLst>
            </a:custGeom>
            <a:solidFill>
              <a:srgbClr val="FF7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6" name="Google Shape;21294;p73"/>
            <p:cNvSpPr/>
            <p:nvPr/>
          </p:nvSpPr>
          <p:spPr>
            <a:xfrm>
              <a:off x="-2229916" y="3566260"/>
              <a:ext cx="59153" cy="54384"/>
            </a:xfrm>
            <a:custGeom>
              <a:avLst/>
              <a:gdLst/>
              <a:ahLst/>
              <a:cxnLst/>
              <a:rect l="l" t="t" r="r" b="b"/>
              <a:pathLst>
                <a:path w="1935" h="1779" extrusionOk="0">
                  <a:moveTo>
                    <a:pt x="1059" y="0"/>
                  </a:moveTo>
                  <a:cubicBezTo>
                    <a:pt x="764" y="0"/>
                    <a:pt x="462" y="208"/>
                    <a:pt x="352" y="372"/>
                  </a:cubicBezTo>
                  <a:cubicBezTo>
                    <a:pt x="212" y="583"/>
                    <a:pt x="1" y="1603"/>
                    <a:pt x="1" y="1603"/>
                  </a:cubicBezTo>
                  <a:lnTo>
                    <a:pt x="247" y="1779"/>
                  </a:lnTo>
                  <a:cubicBezTo>
                    <a:pt x="247" y="1779"/>
                    <a:pt x="563" y="548"/>
                    <a:pt x="1056" y="337"/>
                  </a:cubicBezTo>
                  <a:cubicBezTo>
                    <a:pt x="1170" y="267"/>
                    <a:pt x="1282" y="240"/>
                    <a:pt x="1386" y="240"/>
                  </a:cubicBezTo>
                  <a:cubicBezTo>
                    <a:pt x="1698" y="240"/>
                    <a:pt x="1935" y="478"/>
                    <a:pt x="1935" y="478"/>
                  </a:cubicBezTo>
                  <a:cubicBezTo>
                    <a:pt x="1794" y="196"/>
                    <a:pt x="1583" y="196"/>
                    <a:pt x="1302" y="56"/>
                  </a:cubicBezTo>
                  <a:cubicBezTo>
                    <a:pt x="1224" y="17"/>
                    <a:pt x="1142" y="0"/>
                    <a:pt x="1059" y="0"/>
                  </a:cubicBez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7" name="Google Shape;21295;p73"/>
            <p:cNvSpPr/>
            <p:nvPr/>
          </p:nvSpPr>
          <p:spPr>
            <a:xfrm>
              <a:off x="-2334190" y="3644061"/>
              <a:ext cx="26902" cy="39772"/>
            </a:xfrm>
            <a:custGeom>
              <a:avLst/>
              <a:gdLst/>
              <a:ahLst/>
              <a:cxnLst/>
              <a:rect l="l" t="t" r="r" b="b"/>
              <a:pathLst>
                <a:path w="880" h="1301" extrusionOk="0">
                  <a:moveTo>
                    <a:pt x="131" y="0"/>
                  </a:moveTo>
                  <a:cubicBezTo>
                    <a:pt x="79" y="0"/>
                    <a:pt x="35" y="164"/>
                    <a:pt x="35" y="219"/>
                  </a:cubicBezTo>
                  <a:cubicBezTo>
                    <a:pt x="0" y="289"/>
                    <a:pt x="282" y="1203"/>
                    <a:pt x="317" y="1274"/>
                  </a:cubicBezTo>
                  <a:cubicBezTo>
                    <a:pt x="334" y="1291"/>
                    <a:pt x="440" y="1300"/>
                    <a:pt x="554" y="1300"/>
                  </a:cubicBezTo>
                  <a:cubicBezTo>
                    <a:pt x="668" y="1300"/>
                    <a:pt x="792" y="1291"/>
                    <a:pt x="844" y="1274"/>
                  </a:cubicBezTo>
                  <a:cubicBezTo>
                    <a:pt x="879" y="1203"/>
                    <a:pt x="879" y="1133"/>
                    <a:pt x="879" y="1133"/>
                  </a:cubicBezTo>
                  <a:cubicBezTo>
                    <a:pt x="844" y="1028"/>
                    <a:pt x="422" y="289"/>
                    <a:pt x="176" y="43"/>
                  </a:cubicBezTo>
                  <a:cubicBezTo>
                    <a:pt x="161" y="13"/>
                    <a:pt x="146" y="0"/>
                    <a:pt x="131" y="0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8" name="Google Shape;21296;p73"/>
            <p:cNvSpPr/>
            <p:nvPr/>
          </p:nvSpPr>
          <p:spPr>
            <a:xfrm>
              <a:off x="-2330980" y="3642807"/>
              <a:ext cx="26902" cy="38702"/>
            </a:xfrm>
            <a:custGeom>
              <a:avLst/>
              <a:gdLst/>
              <a:ahLst/>
              <a:cxnLst/>
              <a:rect l="l" t="t" r="r" b="b"/>
              <a:pathLst>
                <a:path w="880" h="1266" extrusionOk="0">
                  <a:moveTo>
                    <a:pt x="340" y="0"/>
                  </a:moveTo>
                  <a:cubicBezTo>
                    <a:pt x="167" y="0"/>
                    <a:pt x="1" y="45"/>
                    <a:pt x="1" y="119"/>
                  </a:cubicBezTo>
                  <a:cubicBezTo>
                    <a:pt x="1" y="189"/>
                    <a:pt x="212" y="1174"/>
                    <a:pt x="247" y="1209"/>
                  </a:cubicBezTo>
                  <a:cubicBezTo>
                    <a:pt x="261" y="1251"/>
                    <a:pt x="334" y="1265"/>
                    <a:pt x="422" y="1265"/>
                  </a:cubicBezTo>
                  <a:cubicBezTo>
                    <a:pt x="559" y="1265"/>
                    <a:pt x="732" y="1231"/>
                    <a:pt x="774" y="1209"/>
                  </a:cubicBezTo>
                  <a:cubicBezTo>
                    <a:pt x="880" y="1174"/>
                    <a:pt x="704" y="119"/>
                    <a:pt x="704" y="119"/>
                  </a:cubicBezTo>
                  <a:cubicBezTo>
                    <a:pt x="654" y="36"/>
                    <a:pt x="495" y="0"/>
                    <a:pt x="340" y="0"/>
                  </a:cubicBezTo>
                  <a:close/>
                </a:path>
              </a:pathLst>
            </a:custGeom>
            <a:solidFill>
              <a:srgbClr val="244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9" name="Google Shape;21297;p73"/>
            <p:cNvSpPr/>
            <p:nvPr/>
          </p:nvSpPr>
          <p:spPr>
            <a:xfrm>
              <a:off x="-2327740" y="3647515"/>
              <a:ext cx="15071" cy="8621"/>
            </a:xfrm>
            <a:custGeom>
              <a:avLst/>
              <a:gdLst/>
              <a:ahLst/>
              <a:cxnLst/>
              <a:rect l="l" t="t" r="r" b="b"/>
              <a:pathLst>
                <a:path w="493" h="282" extrusionOk="0">
                  <a:moveTo>
                    <a:pt x="457" y="0"/>
                  </a:moveTo>
                  <a:lnTo>
                    <a:pt x="0" y="35"/>
                  </a:lnTo>
                  <a:lnTo>
                    <a:pt x="71" y="282"/>
                  </a:lnTo>
                  <a:lnTo>
                    <a:pt x="493" y="282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477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0" name="Google Shape;21298;p73"/>
            <p:cNvSpPr/>
            <p:nvPr/>
          </p:nvSpPr>
          <p:spPr>
            <a:xfrm>
              <a:off x="-2314840" y="3662556"/>
              <a:ext cx="4310" cy="5411"/>
            </a:xfrm>
            <a:custGeom>
              <a:avLst/>
              <a:gdLst/>
              <a:ahLst/>
              <a:cxnLst/>
              <a:rect l="l" t="t" r="r" b="b"/>
              <a:pathLst>
                <a:path w="141" h="177" extrusionOk="0">
                  <a:moveTo>
                    <a:pt x="35" y="1"/>
                  </a:moveTo>
                  <a:cubicBezTo>
                    <a:pt x="0" y="1"/>
                    <a:pt x="0" y="36"/>
                    <a:pt x="0" y="71"/>
                  </a:cubicBezTo>
                  <a:cubicBezTo>
                    <a:pt x="0" y="141"/>
                    <a:pt x="35" y="176"/>
                    <a:pt x="71" y="176"/>
                  </a:cubicBezTo>
                  <a:cubicBezTo>
                    <a:pt x="141" y="176"/>
                    <a:pt x="141" y="106"/>
                    <a:pt x="141" y="71"/>
                  </a:cubicBezTo>
                  <a:cubicBezTo>
                    <a:pt x="141" y="36"/>
                    <a:pt x="71" y="1"/>
                    <a:pt x="35" y="1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1" name="Google Shape;21299;p73"/>
            <p:cNvSpPr/>
            <p:nvPr/>
          </p:nvSpPr>
          <p:spPr>
            <a:xfrm>
              <a:off x="-2324530" y="3663625"/>
              <a:ext cx="5411" cy="5411"/>
            </a:xfrm>
            <a:custGeom>
              <a:avLst/>
              <a:gdLst/>
              <a:ahLst/>
              <a:cxnLst/>
              <a:rect l="l" t="t" r="r" b="b"/>
              <a:pathLst>
                <a:path w="177" h="177" extrusionOk="0">
                  <a:moveTo>
                    <a:pt x="106" y="1"/>
                  </a:moveTo>
                  <a:cubicBezTo>
                    <a:pt x="36" y="1"/>
                    <a:pt x="1" y="36"/>
                    <a:pt x="36" y="106"/>
                  </a:cubicBezTo>
                  <a:cubicBezTo>
                    <a:pt x="36" y="141"/>
                    <a:pt x="106" y="177"/>
                    <a:pt x="141" y="177"/>
                  </a:cubicBezTo>
                  <a:cubicBezTo>
                    <a:pt x="177" y="177"/>
                    <a:pt x="177" y="141"/>
                    <a:pt x="177" y="106"/>
                  </a:cubicBezTo>
                  <a:cubicBezTo>
                    <a:pt x="177" y="36"/>
                    <a:pt x="141" y="1"/>
                    <a:pt x="106" y="1"/>
                  </a:cubicBezTo>
                  <a:close/>
                </a:path>
              </a:pathLst>
            </a:custGeom>
            <a:solidFill>
              <a:srgbClr val="0B3B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2" name="Google Shape;21300;p73"/>
            <p:cNvSpPr/>
            <p:nvPr/>
          </p:nvSpPr>
          <p:spPr>
            <a:xfrm>
              <a:off x="-2314840" y="3662556"/>
              <a:ext cx="4310" cy="5411"/>
            </a:xfrm>
            <a:custGeom>
              <a:avLst/>
              <a:gdLst/>
              <a:ahLst/>
              <a:cxnLst/>
              <a:rect l="l" t="t" r="r" b="b"/>
              <a:pathLst>
                <a:path w="141" h="177" extrusionOk="0">
                  <a:moveTo>
                    <a:pt x="35" y="1"/>
                  </a:moveTo>
                  <a:cubicBezTo>
                    <a:pt x="0" y="1"/>
                    <a:pt x="0" y="36"/>
                    <a:pt x="0" y="71"/>
                  </a:cubicBezTo>
                  <a:cubicBezTo>
                    <a:pt x="0" y="141"/>
                    <a:pt x="35" y="176"/>
                    <a:pt x="71" y="176"/>
                  </a:cubicBezTo>
                  <a:cubicBezTo>
                    <a:pt x="141" y="176"/>
                    <a:pt x="141" y="106"/>
                    <a:pt x="141" y="71"/>
                  </a:cubicBezTo>
                  <a:cubicBezTo>
                    <a:pt x="141" y="36"/>
                    <a:pt x="71" y="1"/>
                    <a:pt x="35" y="1"/>
                  </a:cubicBezTo>
                  <a:close/>
                </a:path>
              </a:pathLst>
            </a:custGeom>
            <a:solidFill>
              <a:srgbClr val="204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3" name="Google Shape;21301;p73"/>
            <p:cNvSpPr/>
            <p:nvPr/>
          </p:nvSpPr>
          <p:spPr>
            <a:xfrm>
              <a:off x="-2323460" y="3663625"/>
              <a:ext cx="4341" cy="5411"/>
            </a:xfrm>
            <a:custGeom>
              <a:avLst/>
              <a:gdLst/>
              <a:ahLst/>
              <a:cxnLst/>
              <a:rect l="l" t="t" r="r" b="b"/>
              <a:pathLst>
                <a:path w="142" h="177" extrusionOk="0">
                  <a:moveTo>
                    <a:pt x="71" y="1"/>
                  </a:moveTo>
                  <a:cubicBezTo>
                    <a:pt x="1" y="1"/>
                    <a:pt x="1" y="36"/>
                    <a:pt x="1" y="106"/>
                  </a:cubicBezTo>
                  <a:cubicBezTo>
                    <a:pt x="1" y="141"/>
                    <a:pt x="71" y="177"/>
                    <a:pt x="106" y="177"/>
                  </a:cubicBezTo>
                  <a:cubicBezTo>
                    <a:pt x="142" y="177"/>
                    <a:pt x="142" y="141"/>
                    <a:pt x="142" y="106"/>
                  </a:cubicBezTo>
                  <a:cubicBezTo>
                    <a:pt x="142" y="36"/>
                    <a:pt x="106" y="1"/>
                    <a:pt x="71" y="1"/>
                  </a:cubicBezTo>
                  <a:close/>
                </a:path>
              </a:pathLst>
            </a:custGeom>
            <a:solidFill>
              <a:srgbClr val="204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6" name="Google Shape;21306;p7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بسته آیکون</a:t>
            </a:r>
            <a:endParaRPr b="1">
              <a:cs typeface="B Nazanin" pitchFamily="2" charset="-78"/>
            </a:endParaRPr>
          </a:p>
        </p:txBody>
      </p:sp>
      <p:grpSp>
        <p:nvGrpSpPr>
          <p:cNvPr id="21307" name="Google Shape;21307;p74"/>
          <p:cNvGrpSpPr/>
          <p:nvPr/>
        </p:nvGrpSpPr>
        <p:grpSpPr>
          <a:xfrm>
            <a:off x="1759385" y="4158354"/>
            <a:ext cx="227168" cy="417079"/>
            <a:chOff x="1759385" y="4158354"/>
            <a:chExt cx="227168" cy="417079"/>
          </a:xfrm>
        </p:grpSpPr>
        <p:sp>
          <p:nvSpPr>
            <p:cNvPr id="21308" name="Google Shape;21308;p74"/>
            <p:cNvSpPr/>
            <p:nvPr/>
          </p:nvSpPr>
          <p:spPr>
            <a:xfrm>
              <a:off x="1759385" y="4158354"/>
              <a:ext cx="227168" cy="417079"/>
            </a:xfrm>
            <a:custGeom>
              <a:avLst/>
              <a:gdLst/>
              <a:ahLst/>
              <a:cxnLst/>
              <a:rect l="l" t="t" r="r" b="b"/>
              <a:pathLst>
                <a:path w="8201" h="15057" extrusionOk="0">
                  <a:moveTo>
                    <a:pt x="6318" y="3361"/>
                  </a:moveTo>
                  <a:lnTo>
                    <a:pt x="6318" y="4437"/>
                  </a:lnTo>
                  <a:lnTo>
                    <a:pt x="1927" y="4437"/>
                  </a:lnTo>
                  <a:lnTo>
                    <a:pt x="1927" y="3361"/>
                  </a:lnTo>
                  <a:close/>
                  <a:moveTo>
                    <a:pt x="6498" y="5243"/>
                  </a:moveTo>
                  <a:lnTo>
                    <a:pt x="7170" y="6588"/>
                  </a:lnTo>
                  <a:lnTo>
                    <a:pt x="5601" y="9680"/>
                  </a:lnTo>
                  <a:lnTo>
                    <a:pt x="2599" y="9680"/>
                  </a:lnTo>
                  <a:lnTo>
                    <a:pt x="1076" y="6588"/>
                  </a:lnTo>
                  <a:lnTo>
                    <a:pt x="1748" y="5243"/>
                  </a:lnTo>
                  <a:close/>
                  <a:moveTo>
                    <a:pt x="2286" y="1"/>
                  </a:moveTo>
                  <a:lnTo>
                    <a:pt x="2286" y="2465"/>
                  </a:lnTo>
                  <a:lnTo>
                    <a:pt x="941" y="2465"/>
                  </a:lnTo>
                  <a:lnTo>
                    <a:pt x="941" y="4751"/>
                  </a:lnTo>
                  <a:lnTo>
                    <a:pt x="0" y="6588"/>
                  </a:lnTo>
                  <a:lnTo>
                    <a:pt x="2017" y="10576"/>
                  </a:lnTo>
                  <a:lnTo>
                    <a:pt x="3630" y="10576"/>
                  </a:lnTo>
                  <a:lnTo>
                    <a:pt x="3630" y="12368"/>
                  </a:lnTo>
                  <a:lnTo>
                    <a:pt x="4078" y="12368"/>
                  </a:lnTo>
                  <a:cubicBezTo>
                    <a:pt x="4616" y="12368"/>
                    <a:pt x="4974" y="12771"/>
                    <a:pt x="4974" y="13264"/>
                  </a:cubicBezTo>
                  <a:cubicBezTo>
                    <a:pt x="4974" y="13757"/>
                    <a:pt x="4616" y="14161"/>
                    <a:pt x="4078" y="14161"/>
                  </a:cubicBezTo>
                  <a:cubicBezTo>
                    <a:pt x="3585" y="14161"/>
                    <a:pt x="3182" y="13757"/>
                    <a:pt x="3182" y="13264"/>
                  </a:cubicBezTo>
                  <a:lnTo>
                    <a:pt x="2286" y="13264"/>
                  </a:lnTo>
                  <a:cubicBezTo>
                    <a:pt x="2286" y="14205"/>
                    <a:pt x="3092" y="15057"/>
                    <a:pt x="4078" y="15057"/>
                  </a:cubicBezTo>
                  <a:cubicBezTo>
                    <a:pt x="5064" y="15057"/>
                    <a:pt x="5870" y="14250"/>
                    <a:pt x="5870" y="13264"/>
                  </a:cubicBezTo>
                  <a:cubicBezTo>
                    <a:pt x="5870" y="12413"/>
                    <a:pt x="5333" y="11741"/>
                    <a:pt x="4526" y="11517"/>
                  </a:cubicBezTo>
                  <a:lnTo>
                    <a:pt x="4526" y="10576"/>
                  </a:lnTo>
                  <a:lnTo>
                    <a:pt x="6184" y="10576"/>
                  </a:lnTo>
                  <a:lnTo>
                    <a:pt x="8200" y="6588"/>
                  </a:lnTo>
                  <a:lnTo>
                    <a:pt x="7259" y="4751"/>
                  </a:lnTo>
                  <a:lnTo>
                    <a:pt x="7259" y="2465"/>
                  </a:lnTo>
                  <a:lnTo>
                    <a:pt x="5915" y="2465"/>
                  </a:lnTo>
                  <a:lnTo>
                    <a:pt x="5915" y="1"/>
                  </a:lnTo>
                  <a:lnTo>
                    <a:pt x="4974" y="1"/>
                  </a:lnTo>
                  <a:lnTo>
                    <a:pt x="4974" y="2465"/>
                  </a:lnTo>
                  <a:lnTo>
                    <a:pt x="3182" y="2465"/>
                  </a:lnTo>
                  <a:lnTo>
                    <a:pt x="31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09" name="Google Shape;21309;p74"/>
            <p:cNvSpPr/>
            <p:nvPr/>
          </p:nvSpPr>
          <p:spPr>
            <a:xfrm>
              <a:off x="1837583" y="4328405"/>
              <a:ext cx="74485" cy="74513"/>
            </a:xfrm>
            <a:custGeom>
              <a:avLst/>
              <a:gdLst/>
              <a:ahLst/>
              <a:cxnLst/>
              <a:rect l="l" t="t" r="r" b="b"/>
              <a:pathLst>
                <a:path w="2689" h="2690" extrusionOk="0">
                  <a:moveTo>
                    <a:pt x="1345" y="897"/>
                  </a:moveTo>
                  <a:cubicBezTo>
                    <a:pt x="1569" y="897"/>
                    <a:pt x="1793" y="1121"/>
                    <a:pt x="1793" y="1345"/>
                  </a:cubicBezTo>
                  <a:cubicBezTo>
                    <a:pt x="1793" y="1569"/>
                    <a:pt x="1569" y="1793"/>
                    <a:pt x="1345" y="1793"/>
                  </a:cubicBezTo>
                  <a:cubicBezTo>
                    <a:pt x="1120" y="1793"/>
                    <a:pt x="896" y="1569"/>
                    <a:pt x="896" y="1345"/>
                  </a:cubicBezTo>
                  <a:cubicBezTo>
                    <a:pt x="896" y="1121"/>
                    <a:pt x="1120" y="897"/>
                    <a:pt x="1345" y="897"/>
                  </a:cubicBezTo>
                  <a:close/>
                  <a:moveTo>
                    <a:pt x="1345" y="1"/>
                  </a:moveTo>
                  <a:cubicBezTo>
                    <a:pt x="628" y="1"/>
                    <a:pt x="0" y="628"/>
                    <a:pt x="0" y="1345"/>
                  </a:cubicBezTo>
                  <a:cubicBezTo>
                    <a:pt x="0" y="2107"/>
                    <a:pt x="628" y="2689"/>
                    <a:pt x="1345" y="2689"/>
                  </a:cubicBezTo>
                  <a:cubicBezTo>
                    <a:pt x="2061" y="2689"/>
                    <a:pt x="2689" y="2107"/>
                    <a:pt x="2689" y="1345"/>
                  </a:cubicBezTo>
                  <a:cubicBezTo>
                    <a:pt x="2644" y="628"/>
                    <a:pt x="2061" y="1"/>
                    <a:pt x="13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310" name="Google Shape;21310;p74"/>
          <p:cNvSpPr/>
          <p:nvPr/>
        </p:nvSpPr>
        <p:spPr>
          <a:xfrm>
            <a:off x="5234794" y="3493056"/>
            <a:ext cx="418325" cy="418325"/>
          </a:xfrm>
          <a:custGeom>
            <a:avLst/>
            <a:gdLst/>
            <a:ahLst/>
            <a:cxnLst/>
            <a:rect l="l" t="t" r="r" b="b"/>
            <a:pathLst>
              <a:path w="15102" h="15102" extrusionOk="0">
                <a:moveTo>
                  <a:pt x="7350" y="1256"/>
                </a:moveTo>
                <a:cubicBezTo>
                  <a:pt x="7484" y="1390"/>
                  <a:pt x="7529" y="1480"/>
                  <a:pt x="7708" y="1614"/>
                </a:cubicBezTo>
                <a:cubicBezTo>
                  <a:pt x="8022" y="1883"/>
                  <a:pt x="8066" y="1973"/>
                  <a:pt x="8066" y="2152"/>
                </a:cubicBezTo>
                <a:cubicBezTo>
                  <a:pt x="8066" y="2465"/>
                  <a:pt x="7798" y="2734"/>
                  <a:pt x="7529" y="2734"/>
                </a:cubicBezTo>
                <a:cubicBezTo>
                  <a:pt x="7170" y="2734"/>
                  <a:pt x="6946" y="2510"/>
                  <a:pt x="6946" y="2152"/>
                </a:cubicBezTo>
                <a:cubicBezTo>
                  <a:pt x="6946" y="1838"/>
                  <a:pt x="7125" y="1480"/>
                  <a:pt x="7350" y="1256"/>
                </a:cubicBezTo>
                <a:close/>
                <a:moveTo>
                  <a:pt x="8022" y="3630"/>
                </a:moveTo>
                <a:lnTo>
                  <a:pt x="8739" y="7170"/>
                </a:lnTo>
                <a:lnTo>
                  <a:pt x="6274" y="7170"/>
                </a:lnTo>
                <a:lnTo>
                  <a:pt x="7036" y="3630"/>
                </a:lnTo>
                <a:close/>
                <a:moveTo>
                  <a:pt x="10755" y="5288"/>
                </a:moveTo>
                <a:lnTo>
                  <a:pt x="10755" y="5378"/>
                </a:lnTo>
                <a:lnTo>
                  <a:pt x="12189" y="8873"/>
                </a:lnTo>
                <a:lnTo>
                  <a:pt x="10621" y="8873"/>
                </a:lnTo>
                <a:lnTo>
                  <a:pt x="10621" y="7081"/>
                </a:lnTo>
                <a:lnTo>
                  <a:pt x="9635" y="7081"/>
                </a:lnTo>
                <a:lnTo>
                  <a:pt x="9321" y="5288"/>
                </a:lnTo>
                <a:close/>
                <a:moveTo>
                  <a:pt x="5736" y="5378"/>
                </a:moveTo>
                <a:lnTo>
                  <a:pt x="5378" y="7170"/>
                </a:lnTo>
                <a:lnTo>
                  <a:pt x="4437" y="7170"/>
                </a:lnTo>
                <a:lnTo>
                  <a:pt x="4437" y="8963"/>
                </a:lnTo>
                <a:lnTo>
                  <a:pt x="2869" y="8963"/>
                </a:lnTo>
                <a:lnTo>
                  <a:pt x="4258" y="5378"/>
                </a:lnTo>
                <a:close/>
                <a:moveTo>
                  <a:pt x="9724" y="8067"/>
                </a:moveTo>
                <a:lnTo>
                  <a:pt x="9724" y="8963"/>
                </a:lnTo>
                <a:lnTo>
                  <a:pt x="5288" y="8963"/>
                </a:lnTo>
                <a:lnTo>
                  <a:pt x="5288" y="8067"/>
                </a:lnTo>
                <a:close/>
                <a:moveTo>
                  <a:pt x="6184" y="9769"/>
                </a:moveTo>
                <a:lnTo>
                  <a:pt x="6184" y="10666"/>
                </a:lnTo>
                <a:lnTo>
                  <a:pt x="852" y="10666"/>
                </a:lnTo>
                <a:lnTo>
                  <a:pt x="852" y="9769"/>
                </a:lnTo>
                <a:close/>
                <a:moveTo>
                  <a:pt x="14116" y="9769"/>
                </a:moveTo>
                <a:lnTo>
                  <a:pt x="14116" y="10666"/>
                </a:lnTo>
                <a:lnTo>
                  <a:pt x="8828" y="10666"/>
                </a:lnTo>
                <a:lnTo>
                  <a:pt x="8828" y="9769"/>
                </a:lnTo>
                <a:close/>
                <a:moveTo>
                  <a:pt x="6184" y="11562"/>
                </a:moveTo>
                <a:lnTo>
                  <a:pt x="6184" y="12368"/>
                </a:lnTo>
                <a:cubicBezTo>
                  <a:pt x="5883" y="12268"/>
                  <a:pt x="5509" y="12203"/>
                  <a:pt x="5124" y="12203"/>
                </a:cubicBezTo>
                <a:cubicBezTo>
                  <a:pt x="4650" y="12203"/>
                  <a:pt x="4160" y="12301"/>
                  <a:pt x="3765" y="12548"/>
                </a:cubicBezTo>
                <a:cubicBezTo>
                  <a:pt x="3532" y="12687"/>
                  <a:pt x="3167" y="12766"/>
                  <a:pt x="2787" y="12766"/>
                </a:cubicBezTo>
                <a:cubicBezTo>
                  <a:pt x="2436" y="12766"/>
                  <a:pt x="2073" y="12698"/>
                  <a:pt x="1793" y="12548"/>
                </a:cubicBezTo>
                <a:cubicBezTo>
                  <a:pt x="1569" y="12413"/>
                  <a:pt x="1300" y="12234"/>
                  <a:pt x="852" y="12189"/>
                </a:cubicBezTo>
                <a:lnTo>
                  <a:pt x="852" y="11562"/>
                </a:lnTo>
                <a:close/>
                <a:moveTo>
                  <a:pt x="14116" y="11562"/>
                </a:moveTo>
                <a:lnTo>
                  <a:pt x="14116" y="12189"/>
                </a:lnTo>
                <a:cubicBezTo>
                  <a:pt x="13668" y="12234"/>
                  <a:pt x="13444" y="12368"/>
                  <a:pt x="13175" y="12548"/>
                </a:cubicBezTo>
                <a:cubicBezTo>
                  <a:pt x="12942" y="12687"/>
                  <a:pt x="12577" y="12766"/>
                  <a:pt x="12197" y="12766"/>
                </a:cubicBezTo>
                <a:cubicBezTo>
                  <a:pt x="11846" y="12766"/>
                  <a:pt x="11483" y="12698"/>
                  <a:pt x="11203" y="12548"/>
                </a:cubicBezTo>
                <a:cubicBezTo>
                  <a:pt x="10898" y="12326"/>
                  <a:pt x="10371" y="12173"/>
                  <a:pt x="9823" y="12173"/>
                </a:cubicBezTo>
                <a:cubicBezTo>
                  <a:pt x="9484" y="12173"/>
                  <a:pt x="9136" y="12231"/>
                  <a:pt x="8828" y="12368"/>
                </a:cubicBezTo>
                <a:lnTo>
                  <a:pt x="8828" y="11562"/>
                </a:lnTo>
                <a:close/>
                <a:moveTo>
                  <a:pt x="852" y="13085"/>
                </a:moveTo>
                <a:cubicBezTo>
                  <a:pt x="1076" y="13130"/>
                  <a:pt x="1255" y="13175"/>
                  <a:pt x="1390" y="13309"/>
                </a:cubicBezTo>
                <a:cubicBezTo>
                  <a:pt x="1714" y="13509"/>
                  <a:pt x="2262" y="13667"/>
                  <a:pt x="2838" y="13667"/>
                </a:cubicBezTo>
                <a:cubicBezTo>
                  <a:pt x="3295" y="13667"/>
                  <a:pt x="3771" y="13567"/>
                  <a:pt x="4168" y="13309"/>
                </a:cubicBezTo>
                <a:cubicBezTo>
                  <a:pt x="4401" y="13170"/>
                  <a:pt x="4766" y="13091"/>
                  <a:pt x="5139" y="13091"/>
                </a:cubicBezTo>
                <a:cubicBezTo>
                  <a:pt x="5484" y="13091"/>
                  <a:pt x="5836" y="13158"/>
                  <a:pt x="6095" y="13309"/>
                </a:cubicBezTo>
                <a:cubicBezTo>
                  <a:pt x="6095" y="13309"/>
                  <a:pt x="6184" y="13309"/>
                  <a:pt x="6184" y="13354"/>
                </a:cubicBezTo>
                <a:lnTo>
                  <a:pt x="6184" y="14206"/>
                </a:lnTo>
                <a:lnTo>
                  <a:pt x="852" y="14206"/>
                </a:lnTo>
                <a:lnTo>
                  <a:pt x="852" y="13085"/>
                </a:lnTo>
                <a:close/>
                <a:moveTo>
                  <a:pt x="7977" y="9769"/>
                </a:moveTo>
                <a:lnTo>
                  <a:pt x="7977" y="14206"/>
                </a:lnTo>
                <a:lnTo>
                  <a:pt x="7081" y="14206"/>
                </a:lnTo>
                <a:lnTo>
                  <a:pt x="7081" y="9769"/>
                </a:lnTo>
                <a:close/>
                <a:moveTo>
                  <a:pt x="14205" y="13085"/>
                </a:moveTo>
                <a:lnTo>
                  <a:pt x="14205" y="14206"/>
                </a:lnTo>
                <a:lnTo>
                  <a:pt x="8828" y="14206"/>
                </a:lnTo>
                <a:lnTo>
                  <a:pt x="8828" y="13309"/>
                </a:lnTo>
                <a:lnTo>
                  <a:pt x="8873" y="13309"/>
                </a:lnTo>
                <a:cubicBezTo>
                  <a:pt x="9106" y="13170"/>
                  <a:pt x="9471" y="13091"/>
                  <a:pt x="9850" y="13091"/>
                </a:cubicBezTo>
                <a:cubicBezTo>
                  <a:pt x="10202" y="13091"/>
                  <a:pt x="10565" y="13158"/>
                  <a:pt x="10845" y="13309"/>
                </a:cubicBezTo>
                <a:cubicBezTo>
                  <a:pt x="11158" y="13489"/>
                  <a:pt x="11517" y="13668"/>
                  <a:pt x="12234" y="13668"/>
                </a:cubicBezTo>
                <a:cubicBezTo>
                  <a:pt x="12906" y="13668"/>
                  <a:pt x="13309" y="13489"/>
                  <a:pt x="13623" y="13309"/>
                </a:cubicBezTo>
                <a:cubicBezTo>
                  <a:pt x="13802" y="13220"/>
                  <a:pt x="13981" y="13130"/>
                  <a:pt x="14205" y="13085"/>
                </a:cubicBezTo>
                <a:close/>
                <a:moveTo>
                  <a:pt x="7842" y="1"/>
                </a:moveTo>
                <a:cubicBezTo>
                  <a:pt x="7036" y="225"/>
                  <a:pt x="6140" y="897"/>
                  <a:pt x="6050" y="2107"/>
                </a:cubicBezTo>
                <a:cubicBezTo>
                  <a:pt x="6050" y="2286"/>
                  <a:pt x="6140" y="2510"/>
                  <a:pt x="6184" y="2689"/>
                </a:cubicBezTo>
                <a:lnTo>
                  <a:pt x="5781" y="2689"/>
                </a:lnTo>
                <a:lnTo>
                  <a:pt x="5781" y="3586"/>
                </a:lnTo>
                <a:lnTo>
                  <a:pt x="6140" y="3586"/>
                </a:lnTo>
                <a:lnTo>
                  <a:pt x="5960" y="4482"/>
                </a:lnTo>
                <a:lnTo>
                  <a:pt x="3720" y="4482"/>
                </a:lnTo>
                <a:lnTo>
                  <a:pt x="1928" y="8873"/>
                </a:lnTo>
                <a:lnTo>
                  <a:pt x="1" y="8873"/>
                </a:lnTo>
                <a:lnTo>
                  <a:pt x="1" y="15102"/>
                </a:lnTo>
                <a:lnTo>
                  <a:pt x="15102" y="15102"/>
                </a:lnTo>
                <a:lnTo>
                  <a:pt x="15102" y="8873"/>
                </a:lnTo>
                <a:lnTo>
                  <a:pt x="13130" y="8873"/>
                </a:lnTo>
                <a:lnTo>
                  <a:pt x="11338" y="4482"/>
                </a:lnTo>
                <a:lnTo>
                  <a:pt x="9097" y="4482"/>
                </a:lnTo>
                <a:lnTo>
                  <a:pt x="8918" y="3586"/>
                </a:lnTo>
                <a:lnTo>
                  <a:pt x="9276" y="3586"/>
                </a:lnTo>
                <a:lnTo>
                  <a:pt x="9276" y="2689"/>
                </a:lnTo>
                <a:lnTo>
                  <a:pt x="8873" y="2689"/>
                </a:lnTo>
                <a:cubicBezTo>
                  <a:pt x="8918" y="2510"/>
                  <a:pt x="8963" y="2331"/>
                  <a:pt x="8963" y="2107"/>
                </a:cubicBezTo>
                <a:cubicBezTo>
                  <a:pt x="8963" y="1569"/>
                  <a:pt x="8649" y="1166"/>
                  <a:pt x="8290" y="897"/>
                </a:cubicBezTo>
                <a:cubicBezTo>
                  <a:pt x="7842" y="494"/>
                  <a:pt x="7977" y="449"/>
                  <a:pt x="784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21311" name="Google Shape;21311;p74"/>
          <p:cNvSpPr/>
          <p:nvPr/>
        </p:nvSpPr>
        <p:spPr>
          <a:xfrm>
            <a:off x="2317928" y="4157108"/>
            <a:ext cx="270601" cy="418325"/>
          </a:xfrm>
          <a:custGeom>
            <a:avLst/>
            <a:gdLst/>
            <a:ahLst/>
            <a:cxnLst/>
            <a:rect l="l" t="t" r="r" b="b"/>
            <a:pathLst>
              <a:path w="9769" h="15102" extrusionOk="0">
                <a:moveTo>
                  <a:pt x="6677" y="897"/>
                </a:moveTo>
                <a:lnTo>
                  <a:pt x="6677" y="2645"/>
                </a:lnTo>
                <a:lnTo>
                  <a:pt x="5333" y="2645"/>
                </a:lnTo>
                <a:lnTo>
                  <a:pt x="5333" y="1480"/>
                </a:lnTo>
                <a:lnTo>
                  <a:pt x="4437" y="1480"/>
                </a:lnTo>
                <a:lnTo>
                  <a:pt x="4437" y="2645"/>
                </a:lnTo>
                <a:lnTo>
                  <a:pt x="3092" y="2645"/>
                </a:lnTo>
                <a:lnTo>
                  <a:pt x="3092" y="897"/>
                </a:lnTo>
                <a:close/>
                <a:moveTo>
                  <a:pt x="7125" y="3496"/>
                </a:moveTo>
                <a:cubicBezTo>
                  <a:pt x="7977" y="3496"/>
                  <a:pt x="8649" y="4079"/>
                  <a:pt x="8873" y="4840"/>
                </a:cubicBezTo>
                <a:lnTo>
                  <a:pt x="1031" y="4840"/>
                </a:lnTo>
                <a:cubicBezTo>
                  <a:pt x="1210" y="4079"/>
                  <a:pt x="1882" y="3496"/>
                  <a:pt x="2689" y="3496"/>
                </a:cubicBezTo>
                <a:close/>
                <a:moveTo>
                  <a:pt x="8873" y="5737"/>
                </a:moveTo>
                <a:lnTo>
                  <a:pt x="8873" y="10173"/>
                </a:lnTo>
                <a:lnTo>
                  <a:pt x="897" y="10173"/>
                </a:lnTo>
                <a:lnTo>
                  <a:pt x="897" y="5737"/>
                </a:lnTo>
                <a:close/>
                <a:moveTo>
                  <a:pt x="8783" y="11024"/>
                </a:moveTo>
                <a:cubicBezTo>
                  <a:pt x="8649" y="11786"/>
                  <a:pt x="7977" y="12368"/>
                  <a:pt x="7125" y="12368"/>
                </a:cubicBezTo>
                <a:lnTo>
                  <a:pt x="2689" y="12368"/>
                </a:lnTo>
                <a:cubicBezTo>
                  <a:pt x="1838" y="12368"/>
                  <a:pt x="1166" y="11786"/>
                  <a:pt x="941" y="11024"/>
                </a:cubicBezTo>
                <a:close/>
                <a:moveTo>
                  <a:pt x="6767" y="13265"/>
                </a:moveTo>
                <a:lnTo>
                  <a:pt x="6946" y="14161"/>
                </a:lnTo>
                <a:lnTo>
                  <a:pt x="2913" y="14161"/>
                </a:lnTo>
                <a:lnTo>
                  <a:pt x="3092" y="13265"/>
                </a:lnTo>
                <a:close/>
                <a:moveTo>
                  <a:pt x="1748" y="1"/>
                </a:moveTo>
                <a:lnTo>
                  <a:pt x="1748" y="897"/>
                </a:lnTo>
                <a:lnTo>
                  <a:pt x="2241" y="897"/>
                </a:lnTo>
                <a:lnTo>
                  <a:pt x="2241" y="2690"/>
                </a:lnTo>
                <a:cubicBezTo>
                  <a:pt x="1031" y="2914"/>
                  <a:pt x="0" y="3944"/>
                  <a:pt x="0" y="5288"/>
                </a:cubicBezTo>
                <a:lnTo>
                  <a:pt x="0" y="10621"/>
                </a:lnTo>
                <a:cubicBezTo>
                  <a:pt x="0" y="11920"/>
                  <a:pt x="897" y="12996"/>
                  <a:pt x="2151" y="13265"/>
                </a:cubicBezTo>
                <a:lnTo>
                  <a:pt x="1882" y="15102"/>
                </a:lnTo>
                <a:lnTo>
                  <a:pt x="7932" y="15102"/>
                </a:lnTo>
                <a:lnTo>
                  <a:pt x="7618" y="13265"/>
                </a:lnTo>
                <a:cubicBezTo>
                  <a:pt x="8873" y="13041"/>
                  <a:pt x="9769" y="11920"/>
                  <a:pt x="9769" y="10621"/>
                </a:cubicBezTo>
                <a:lnTo>
                  <a:pt x="9769" y="5288"/>
                </a:lnTo>
                <a:cubicBezTo>
                  <a:pt x="9769" y="3944"/>
                  <a:pt x="8783" y="2914"/>
                  <a:pt x="7573" y="2690"/>
                </a:cubicBezTo>
                <a:lnTo>
                  <a:pt x="7573" y="897"/>
                </a:lnTo>
                <a:lnTo>
                  <a:pt x="8066" y="897"/>
                </a:lnTo>
                <a:lnTo>
                  <a:pt x="806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312" name="Google Shape;21312;p74"/>
          <p:cNvGrpSpPr/>
          <p:nvPr/>
        </p:nvGrpSpPr>
        <p:grpSpPr>
          <a:xfrm>
            <a:off x="5208728" y="4268822"/>
            <a:ext cx="419572" cy="319021"/>
            <a:chOff x="5208728" y="4268822"/>
            <a:chExt cx="419572" cy="319021"/>
          </a:xfrm>
        </p:grpSpPr>
        <p:sp>
          <p:nvSpPr>
            <p:cNvPr id="21313" name="Google Shape;21313;p74"/>
            <p:cNvSpPr/>
            <p:nvPr/>
          </p:nvSpPr>
          <p:spPr>
            <a:xfrm>
              <a:off x="5551322" y="4268822"/>
              <a:ext cx="74485" cy="74513"/>
            </a:xfrm>
            <a:custGeom>
              <a:avLst/>
              <a:gdLst/>
              <a:ahLst/>
              <a:cxnLst/>
              <a:rect l="l" t="t" r="r" b="b"/>
              <a:pathLst>
                <a:path w="2689" h="2690" extrusionOk="0">
                  <a:moveTo>
                    <a:pt x="1344" y="942"/>
                  </a:moveTo>
                  <a:cubicBezTo>
                    <a:pt x="1568" y="942"/>
                    <a:pt x="1793" y="1166"/>
                    <a:pt x="1793" y="1390"/>
                  </a:cubicBezTo>
                  <a:cubicBezTo>
                    <a:pt x="1793" y="1614"/>
                    <a:pt x="1568" y="1838"/>
                    <a:pt x="1344" y="1838"/>
                  </a:cubicBezTo>
                  <a:cubicBezTo>
                    <a:pt x="1120" y="1838"/>
                    <a:pt x="896" y="1614"/>
                    <a:pt x="896" y="1390"/>
                  </a:cubicBezTo>
                  <a:cubicBezTo>
                    <a:pt x="896" y="1121"/>
                    <a:pt x="1076" y="942"/>
                    <a:pt x="1344" y="942"/>
                  </a:cubicBezTo>
                  <a:close/>
                  <a:moveTo>
                    <a:pt x="1344" y="1"/>
                  </a:moveTo>
                  <a:cubicBezTo>
                    <a:pt x="627" y="1"/>
                    <a:pt x="0" y="583"/>
                    <a:pt x="0" y="1345"/>
                  </a:cubicBezTo>
                  <a:cubicBezTo>
                    <a:pt x="0" y="2107"/>
                    <a:pt x="627" y="2689"/>
                    <a:pt x="1344" y="2689"/>
                  </a:cubicBezTo>
                  <a:cubicBezTo>
                    <a:pt x="2106" y="2689"/>
                    <a:pt x="2689" y="2062"/>
                    <a:pt x="2689" y="1345"/>
                  </a:cubicBezTo>
                  <a:cubicBezTo>
                    <a:pt x="2689" y="583"/>
                    <a:pt x="2061" y="1"/>
                    <a:pt x="13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14" name="Google Shape;21314;p74"/>
            <p:cNvSpPr/>
            <p:nvPr/>
          </p:nvSpPr>
          <p:spPr>
            <a:xfrm>
              <a:off x="5299335" y="4374331"/>
              <a:ext cx="74513" cy="109249"/>
            </a:xfrm>
            <a:custGeom>
              <a:avLst/>
              <a:gdLst/>
              <a:ahLst/>
              <a:cxnLst/>
              <a:rect l="l" t="t" r="r" b="b"/>
              <a:pathLst>
                <a:path w="2690" h="3944" extrusionOk="0">
                  <a:moveTo>
                    <a:pt x="1345" y="1"/>
                  </a:moveTo>
                  <a:cubicBezTo>
                    <a:pt x="583" y="1"/>
                    <a:pt x="1" y="583"/>
                    <a:pt x="1" y="1345"/>
                  </a:cubicBezTo>
                  <a:lnTo>
                    <a:pt x="1" y="2600"/>
                  </a:lnTo>
                  <a:cubicBezTo>
                    <a:pt x="1" y="3361"/>
                    <a:pt x="583" y="3944"/>
                    <a:pt x="1345" y="3944"/>
                  </a:cubicBezTo>
                  <a:cubicBezTo>
                    <a:pt x="2062" y="3944"/>
                    <a:pt x="2689" y="3361"/>
                    <a:pt x="2689" y="2600"/>
                  </a:cubicBezTo>
                  <a:lnTo>
                    <a:pt x="1793" y="2600"/>
                  </a:lnTo>
                  <a:cubicBezTo>
                    <a:pt x="1793" y="2824"/>
                    <a:pt x="1569" y="3048"/>
                    <a:pt x="1300" y="3048"/>
                  </a:cubicBezTo>
                  <a:cubicBezTo>
                    <a:pt x="1076" y="3048"/>
                    <a:pt x="852" y="2824"/>
                    <a:pt x="852" y="2600"/>
                  </a:cubicBezTo>
                  <a:lnTo>
                    <a:pt x="852" y="1345"/>
                  </a:lnTo>
                  <a:cubicBezTo>
                    <a:pt x="942" y="1121"/>
                    <a:pt x="1121" y="897"/>
                    <a:pt x="1300" y="897"/>
                  </a:cubicBezTo>
                  <a:cubicBezTo>
                    <a:pt x="1524" y="897"/>
                    <a:pt x="1793" y="1121"/>
                    <a:pt x="1793" y="1345"/>
                  </a:cubicBezTo>
                  <a:lnTo>
                    <a:pt x="2689" y="1345"/>
                  </a:lnTo>
                  <a:cubicBezTo>
                    <a:pt x="2689" y="583"/>
                    <a:pt x="2062" y="1"/>
                    <a:pt x="13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15" name="Google Shape;21315;p74"/>
            <p:cNvSpPr/>
            <p:nvPr/>
          </p:nvSpPr>
          <p:spPr>
            <a:xfrm>
              <a:off x="5380025" y="4374331"/>
              <a:ext cx="74513" cy="109249"/>
            </a:xfrm>
            <a:custGeom>
              <a:avLst/>
              <a:gdLst/>
              <a:ahLst/>
              <a:cxnLst/>
              <a:rect l="l" t="t" r="r" b="b"/>
              <a:pathLst>
                <a:path w="2690" h="3944" extrusionOk="0">
                  <a:moveTo>
                    <a:pt x="1300" y="897"/>
                  </a:moveTo>
                  <a:cubicBezTo>
                    <a:pt x="1569" y="897"/>
                    <a:pt x="1748" y="1121"/>
                    <a:pt x="1748" y="1345"/>
                  </a:cubicBezTo>
                  <a:lnTo>
                    <a:pt x="1748" y="2600"/>
                  </a:lnTo>
                  <a:cubicBezTo>
                    <a:pt x="1748" y="2824"/>
                    <a:pt x="1569" y="3048"/>
                    <a:pt x="1300" y="3048"/>
                  </a:cubicBezTo>
                  <a:cubicBezTo>
                    <a:pt x="1076" y="3048"/>
                    <a:pt x="852" y="2824"/>
                    <a:pt x="852" y="2600"/>
                  </a:cubicBezTo>
                  <a:lnTo>
                    <a:pt x="852" y="1345"/>
                  </a:lnTo>
                  <a:cubicBezTo>
                    <a:pt x="852" y="1121"/>
                    <a:pt x="1076" y="897"/>
                    <a:pt x="1300" y="897"/>
                  </a:cubicBezTo>
                  <a:close/>
                  <a:moveTo>
                    <a:pt x="1345" y="1"/>
                  </a:moveTo>
                  <a:cubicBezTo>
                    <a:pt x="583" y="1"/>
                    <a:pt x="0" y="583"/>
                    <a:pt x="0" y="1345"/>
                  </a:cubicBezTo>
                  <a:lnTo>
                    <a:pt x="0" y="2600"/>
                  </a:lnTo>
                  <a:cubicBezTo>
                    <a:pt x="0" y="3361"/>
                    <a:pt x="583" y="3944"/>
                    <a:pt x="1345" y="3944"/>
                  </a:cubicBezTo>
                  <a:cubicBezTo>
                    <a:pt x="2062" y="3944"/>
                    <a:pt x="2689" y="3361"/>
                    <a:pt x="2689" y="2600"/>
                  </a:cubicBezTo>
                  <a:lnTo>
                    <a:pt x="2689" y="1345"/>
                  </a:lnTo>
                  <a:cubicBezTo>
                    <a:pt x="2689" y="583"/>
                    <a:pt x="2062" y="1"/>
                    <a:pt x="13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16" name="Google Shape;21316;p74"/>
            <p:cNvSpPr/>
            <p:nvPr/>
          </p:nvSpPr>
          <p:spPr>
            <a:xfrm>
              <a:off x="5458222" y="4374331"/>
              <a:ext cx="74513" cy="109249"/>
            </a:xfrm>
            <a:custGeom>
              <a:avLst/>
              <a:gdLst/>
              <a:ahLst/>
              <a:cxnLst/>
              <a:rect l="l" t="t" r="r" b="b"/>
              <a:pathLst>
                <a:path w="2690" h="3944" extrusionOk="0">
                  <a:moveTo>
                    <a:pt x="1345" y="1"/>
                  </a:moveTo>
                  <a:cubicBezTo>
                    <a:pt x="628" y="1"/>
                    <a:pt x="0" y="583"/>
                    <a:pt x="0" y="1345"/>
                  </a:cubicBezTo>
                  <a:lnTo>
                    <a:pt x="897" y="1345"/>
                  </a:lnTo>
                  <a:cubicBezTo>
                    <a:pt x="897" y="1121"/>
                    <a:pt x="1121" y="897"/>
                    <a:pt x="1345" y="897"/>
                  </a:cubicBezTo>
                  <a:cubicBezTo>
                    <a:pt x="1569" y="897"/>
                    <a:pt x="1793" y="1121"/>
                    <a:pt x="1793" y="1345"/>
                  </a:cubicBezTo>
                  <a:cubicBezTo>
                    <a:pt x="1793" y="1614"/>
                    <a:pt x="1703" y="1838"/>
                    <a:pt x="1479" y="2017"/>
                  </a:cubicBezTo>
                  <a:lnTo>
                    <a:pt x="90" y="3137"/>
                  </a:lnTo>
                  <a:lnTo>
                    <a:pt x="90" y="3944"/>
                  </a:lnTo>
                  <a:lnTo>
                    <a:pt x="2689" y="3944"/>
                  </a:lnTo>
                  <a:lnTo>
                    <a:pt x="2689" y="3048"/>
                  </a:lnTo>
                  <a:lnTo>
                    <a:pt x="1569" y="3048"/>
                  </a:lnTo>
                  <a:lnTo>
                    <a:pt x="2017" y="2734"/>
                  </a:lnTo>
                  <a:cubicBezTo>
                    <a:pt x="2465" y="2376"/>
                    <a:pt x="2689" y="1883"/>
                    <a:pt x="2689" y="1345"/>
                  </a:cubicBezTo>
                  <a:cubicBezTo>
                    <a:pt x="2689" y="583"/>
                    <a:pt x="2106" y="1"/>
                    <a:pt x="13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17" name="Google Shape;21317;p74"/>
            <p:cNvSpPr/>
            <p:nvPr/>
          </p:nvSpPr>
          <p:spPr>
            <a:xfrm>
              <a:off x="5208728" y="4283724"/>
              <a:ext cx="419572" cy="304118"/>
            </a:xfrm>
            <a:custGeom>
              <a:avLst/>
              <a:gdLst/>
              <a:ahLst/>
              <a:cxnLst/>
              <a:rect l="l" t="t" r="r" b="b"/>
              <a:pathLst>
                <a:path w="15147" h="10979" extrusionOk="0">
                  <a:moveTo>
                    <a:pt x="6394" y="940"/>
                  </a:moveTo>
                  <a:cubicBezTo>
                    <a:pt x="6428" y="940"/>
                    <a:pt x="6463" y="940"/>
                    <a:pt x="6498" y="942"/>
                  </a:cubicBezTo>
                  <a:cubicBezTo>
                    <a:pt x="7574" y="942"/>
                    <a:pt x="8559" y="1479"/>
                    <a:pt x="9231" y="2286"/>
                  </a:cubicBezTo>
                  <a:cubicBezTo>
                    <a:pt x="9516" y="2212"/>
                    <a:pt x="9808" y="2175"/>
                    <a:pt x="10098" y="2175"/>
                  </a:cubicBezTo>
                  <a:cubicBezTo>
                    <a:pt x="10860" y="2175"/>
                    <a:pt x="11618" y="2427"/>
                    <a:pt x="12234" y="2913"/>
                  </a:cubicBezTo>
                  <a:cubicBezTo>
                    <a:pt x="13040" y="3585"/>
                    <a:pt x="13399" y="4661"/>
                    <a:pt x="13264" y="5736"/>
                  </a:cubicBezTo>
                  <a:cubicBezTo>
                    <a:pt x="13757" y="5960"/>
                    <a:pt x="14161" y="6453"/>
                    <a:pt x="14161" y="6991"/>
                  </a:cubicBezTo>
                  <a:cubicBezTo>
                    <a:pt x="14161" y="7753"/>
                    <a:pt x="13488" y="8335"/>
                    <a:pt x="12771" y="8335"/>
                  </a:cubicBezTo>
                  <a:lnTo>
                    <a:pt x="6633" y="8335"/>
                  </a:lnTo>
                  <a:lnTo>
                    <a:pt x="6633" y="8783"/>
                  </a:lnTo>
                  <a:cubicBezTo>
                    <a:pt x="6633" y="9545"/>
                    <a:pt x="6005" y="10127"/>
                    <a:pt x="5288" y="10127"/>
                  </a:cubicBezTo>
                  <a:cubicBezTo>
                    <a:pt x="4527" y="10127"/>
                    <a:pt x="3944" y="9545"/>
                    <a:pt x="3944" y="8783"/>
                  </a:cubicBezTo>
                  <a:lnTo>
                    <a:pt x="3944" y="8335"/>
                  </a:lnTo>
                  <a:cubicBezTo>
                    <a:pt x="3821" y="8348"/>
                    <a:pt x="3700" y="8354"/>
                    <a:pt x="3581" y="8354"/>
                  </a:cubicBezTo>
                  <a:cubicBezTo>
                    <a:pt x="2014" y="8354"/>
                    <a:pt x="852" y="7277"/>
                    <a:pt x="852" y="5736"/>
                  </a:cubicBezTo>
                  <a:cubicBezTo>
                    <a:pt x="852" y="4257"/>
                    <a:pt x="1972" y="3182"/>
                    <a:pt x="3317" y="3048"/>
                  </a:cubicBezTo>
                  <a:cubicBezTo>
                    <a:pt x="3841" y="1781"/>
                    <a:pt x="5046" y="940"/>
                    <a:pt x="6394" y="940"/>
                  </a:cubicBezTo>
                  <a:close/>
                  <a:moveTo>
                    <a:pt x="6543" y="1"/>
                  </a:moveTo>
                  <a:cubicBezTo>
                    <a:pt x="5064" y="1"/>
                    <a:pt x="3541" y="852"/>
                    <a:pt x="2824" y="2196"/>
                  </a:cubicBezTo>
                  <a:cubicBezTo>
                    <a:pt x="1255" y="2510"/>
                    <a:pt x="1" y="4033"/>
                    <a:pt x="1" y="5647"/>
                  </a:cubicBezTo>
                  <a:cubicBezTo>
                    <a:pt x="1" y="7439"/>
                    <a:pt x="1390" y="8962"/>
                    <a:pt x="3137" y="9186"/>
                  </a:cubicBezTo>
                  <a:cubicBezTo>
                    <a:pt x="3361" y="10217"/>
                    <a:pt x="4258" y="10979"/>
                    <a:pt x="5333" y="10979"/>
                  </a:cubicBezTo>
                  <a:cubicBezTo>
                    <a:pt x="6409" y="10979"/>
                    <a:pt x="7305" y="10172"/>
                    <a:pt x="7529" y="9186"/>
                  </a:cubicBezTo>
                  <a:lnTo>
                    <a:pt x="12816" y="9186"/>
                  </a:lnTo>
                  <a:cubicBezTo>
                    <a:pt x="14026" y="9186"/>
                    <a:pt x="15146" y="8156"/>
                    <a:pt x="15057" y="6946"/>
                  </a:cubicBezTo>
                  <a:cubicBezTo>
                    <a:pt x="15012" y="6319"/>
                    <a:pt x="14653" y="5647"/>
                    <a:pt x="14161" y="5288"/>
                  </a:cubicBezTo>
                  <a:cubicBezTo>
                    <a:pt x="14161" y="4078"/>
                    <a:pt x="13668" y="3048"/>
                    <a:pt x="12771" y="2241"/>
                  </a:cubicBezTo>
                  <a:cubicBezTo>
                    <a:pt x="12038" y="1581"/>
                    <a:pt x="11125" y="1251"/>
                    <a:pt x="10204" y="1251"/>
                  </a:cubicBezTo>
                  <a:cubicBezTo>
                    <a:pt x="9999" y="1251"/>
                    <a:pt x="9794" y="1267"/>
                    <a:pt x="9590" y="1300"/>
                  </a:cubicBezTo>
                  <a:cubicBezTo>
                    <a:pt x="8783" y="493"/>
                    <a:pt x="7663" y="1"/>
                    <a:pt x="65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18" name="Google Shape;21318;p74"/>
          <p:cNvGrpSpPr/>
          <p:nvPr/>
        </p:nvGrpSpPr>
        <p:grpSpPr>
          <a:xfrm>
            <a:off x="4701070" y="4169545"/>
            <a:ext cx="320267" cy="417079"/>
            <a:chOff x="4701070" y="4169545"/>
            <a:chExt cx="320267" cy="417079"/>
          </a:xfrm>
        </p:grpSpPr>
        <p:sp>
          <p:nvSpPr>
            <p:cNvPr id="21319" name="Google Shape;21319;p74"/>
            <p:cNvSpPr/>
            <p:nvPr/>
          </p:nvSpPr>
          <p:spPr>
            <a:xfrm>
              <a:off x="4701070" y="4169545"/>
              <a:ext cx="320267" cy="417079"/>
            </a:xfrm>
            <a:custGeom>
              <a:avLst/>
              <a:gdLst/>
              <a:ahLst/>
              <a:cxnLst/>
              <a:rect l="l" t="t" r="r" b="b"/>
              <a:pathLst>
                <a:path w="11562" h="15057" extrusionOk="0">
                  <a:moveTo>
                    <a:pt x="5826" y="1210"/>
                  </a:moveTo>
                  <a:cubicBezTo>
                    <a:pt x="6274" y="1703"/>
                    <a:pt x="7260" y="2689"/>
                    <a:pt x="8156" y="3898"/>
                  </a:cubicBezTo>
                  <a:cubicBezTo>
                    <a:pt x="9814" y="6094"/>
                    <a:pt x="10710" y="7931"/>
                    <a:pt x="10710" y="9276"/>
                  </a:cubicBezTo>
                  <a:cubicBezTo>
                    <a:pt x="10710" y="11964"/>
                    <a:pt x="8514" y="14160"/>
                    <a:pt x="5826" y="14160"/>
                  </a:cubicBezTo>
                  <a:cubicBezTo>
                    <a:pt x="3137" y="14160"/>
                    <a:pt x="986" y="11964"/>
                    <a:pt x="986" y="9276"/>
                  </a:cubicBezTo>
                  <a:cubicBezTo>
                    <a:pt x="986" y="7931"/>
                    <a:pt x="1883" y="6094"/>
                    <a:pt x="3541" y="3898"/>
                  </a:cubicBezTo>
                  <a:cubicBezTo>
                    <a:pt x="4437" y="2733"/>
                    <a:pt x="5378" y="1703"/>
                    <a:pt x="5826" y="1210"/>
                  </a:cubicBezTo>
                  <a:close/>
                  <a:moveTo>
                    <a:pt x="5781" y="0"/>
                  </a:moveTo>
                  <a:cubicBezTo>
                    <a:pt x="5243" y="538"/>
                    <a:pt x="4437" y="1210"/>
                    <a:pt x="2734" y="3361"/>
                  </a:cubicBezTo>
                  <a:cubicBezTo>
                    <a:pt x="897" y="5691"/>
                    <a:pt x="1" y="7707"/>
                    <a:pt x="1" y="9276"/>
                  </a:cubicBezTo>
                  <a:cubicBezTo>
                    <a:pt x="1" y="12457"/>
                    <a:pt x="2600" y="15056"/>
                    <a:pt x="5781" y="15056"/>
                  </a:cubicBezTo>
                  <a:cubicBezTo>
                    <a:pt x="8963" y="15056"/>
                    <a:pt x="11562" y="12457"/>
                    <a:pt x="11562" y="9276"/>
                  </a:cubicBezTo>
                  <a:cubicBezTo>
                    <a:pt x="11562" y="7707"/>
                    <a:pt x="10665" y="5691"/>
                    <a:pt x="8828" y="3361"/>
                  </a:cubicBezTo>
                  <a:cubicBezTo>
                    <a:pt x="7125" y="1210"/>
                    <a:pt x="6364" y="538"/>
                    <a:pt x="57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20" name="Google Shape;21320;p74"/>
            <p:cNvSpPr/>
            <p:nvPr/>
          </p:nvSpPr>
          <p:spPr>
            <a:xfrm>
              <a:off x="4790430" y="4312283"/>
              <a:ext cx="145259" cy="194897"/>
            </a:xfrm>
            <a:custGeom>
              <a:avLst/>
              <a:gdLst/>
              <a:ahLst/>
              <a:cxnLst/>
              <a:rect l="l" t="t" r="r" b="b"/>
              <a:pathLst>
                <a:path w="5244" h="7036" extrusionOk="0">
                  <a:moveTo>
                    <a:pt x="2241" y="2061"/>
                  </a:moveTo>
                  <a:lnTo>
                    <a:pt x="2241" y="3137"/>
                  </a:lnTo>
                  <a:lnTo>
                    <a:pt x="4079" y="3137"/>
                  </a:lnTo>
                  <a:lnTo>
                    <a:pt x="3048" y="4974"/>
                  </a:lnTo>
                  <a:lnTo>
                    <a:pt x="3048" y="3899"/>
                  </a:lnTo>
                  <a:lnTo>
                    <a:pt x="1211" y="3899"/>
                  </a:lnTo>
                  <a:lnTo>
                    <a:pt x="2241" y="2061"/>
                  </a:lnTo>
                  <a:close/>
                  <a:moveTo>
                    <a:pt x="2331" y="0"/>
                  </a:moveTo>
                  <a:lnTo>
                    <a:pt x="1" y="4347"/>
                  </a:lnTo>
                  <a:lnTo>
                    <a:pt x="270" y="4795"/>
                  </a:lnTo>
                  <a:lnTo>
                    <a:pt x="2152" y="4795"/>
                  </a:lnTo>
                  <a:lnTo>
                    <a:pt x="2152" y="7035"/>
                  </a:lnTo>
                  <a:lnTo>
                    <a:pt x="2914" y="7035"/>
                  </a:lnTo>
                  <a:lnTo>
                    <a:pt x="5244" y="2689"/>
                  </a:lnTo>
                  <a:lnTo>
                    <a:pt x="4975" y="2241"/>
                  </a:lnTo>
                  <a:lnTo>
                    <a:pt x="3048" y="2241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21" name="Google Shape;21321;p74"/>
          <p:cNvGrpSpPr/>
          <p:nvPr/>
        </p:nvGrpSpPr>
        <p:grpSpPr>
          <a:xfrm>
            <a:off x="5857905" y="4185666"/>
            <a:ext cx="417079" cy="418325"/>
            <a:chOff x="5857905" y="4185666"/>
            <a:chExt cx="417079" cy="418325"/>
          </a:xfrm>
        </p:grpSpPr>
        <p:sp>
          <p:nvSpPr>
            <p:cNvPr id="21322" name="Google Shape;21322;p74"/>
            <p:cNvSpPr/>
            <p:nvPr/>
          </p:nvSpPr>
          <p:spPr>
            <a:xfrm>
              <a:off x="5896380" y="4228795"/>
              <a:ext cx="337635" cy="333314"/>
            </a:xfrm>
            <a:custGeom>
              <a:avLst/>
              <a:gdLst/>
              <a:ahLst/>
              <a:cxnLst/>
              <a:rect l="l" t="t" r="r" b="b"/>
              <a:pathLst>
                <a:path w="12189" h="12033" extrusionOk="0">
                  <a:moveTo>
                    <a:pt x="9904" y="867"/>
                  </a:moveTo>
                  <a:cubicBezTo>
                    <a:pt x="10126" y="867"/>
                    <a:pt x="10338" y="1078"/>
                    <a:pt x="10306" y="1267"/>
                  </a:cubicBezTo>
                  <a:lnTo>
                    <a:pt x="10217" y="1759"/>
                  </a:lnTo>
                  <a:lnTo>
                    <a:pt x="10754" y="1715"/>
                  </a:lnTo>
                  <a:cubicBezTo>
                    <a:pt x="11113" y="1715"/>
                    <a:pt x="11292" y="2163"/>
                    <a:pt x="11023" y="2387"/>
                  </a:cubicBezTo>
                  <a:cubicBezTo>
                    <a:pt x="10921" y="2524"/>
                    <a:pt x="10583" y="2582"/>
                    <a:pt x="10269" y="2582"/>
                  </a:cubicBezTo>
                  <a:cubicBezTo>
                    <a:pt x="10172" y="2582"/>
                    <a:pt x="10077" y="2577"/>
                    <a:pt x="9993" y="2566"/>
                  </a:cubicBezTo>
                  <a:lnTo>
                    <a:pt x="9052" y="3507"/>
                  </a:lnTo>
                  <a:cubicBezTo>
                    <a:pt x="8872" y="3238"/>
                    <a:pt x="8738" y="3014"/>
                    <a:pt x="8514" y="2790"/>
                  </a:cubicBezTo>
                  <a:lnTo>
                    <a:pt x="9321" y="1939"/>
                  </a:lnTo>
                  <a:cubicBezTo>
                    <a:pt x="9455" y="1670"/>
                    <a:pt x="9500" y="1087"/>
                    <a:pt x="9634" y="998"/>
                  </a:cubicBezTo>
                  <a:cubicBezTo>
                    <a:pt x="9714" y="904"/>
                    <a:pt x="9810" y="867"/>
                    <a:pt x="9904" y="867"/>
                  </a:cubicBezTo>
                  <a:close/>
                  <a:moveTo>
                    <a:pt x="2217" y="903"/>
                  </a:moveTo>
                  <a:cubicBezTo>
                    <a:pt x="2323" y="903"/>
                    <a:pt x="2430" y="947"/>
                    <a:pt x="2510" y="1043"/>
                  </a:cubicBezTo>
                  <a:cubicBezTo>
                    <a:pt x="2689" y="1132"/>
                    <a:pt x="2734" y="1715"/>
                    <a:pt x="2689" y="2028"/>
                  </a:cubicBezTo>
                  <a:lnTo>
                    <a:pt x="3495" y="2880"/>
                  </a:lnTo>
                  <a:cubicBezTo>
                    <a:pt x="3271" y="3104"/>
                    <a:pt x="3137" y="3328"/>
                    <a:pt x="2958" y="3597"/>
                  </a:cubicBezTo>
                  <a:lnTo>
                    <a:pt x="2017" y="2656"/>
                  </a:lnTo>
                  <a:cubicBezTo>
                    <a:pt x="1932" y="2666"/>
                    <a:pt x="1840" y="2672"/>
                    <a:pt x="1746" y="2672"/>
                  </a:cubicBezTo>
                  <a:cubicBezTo>
                    <a:pt x="1443" y="2672"/>
                    <a:pt x="1123" y="2613"/>
                    <a:pt x="986" y="2476"/>
                  </a:cubicBezTo>
                  <a:cubicBezTo>
                    <a:pt x="857" y="2219"/>
                    <a:pt x="1016" y="1757"/>
                    <a:pt x="1344" y="1757"/>
                  </a:cubicBezTo>
                  <a:cubicBezTo>
                    <a:pt x="1359" y="1757"/>
                    <a:pt x="1374" y="1758"/>
                    <a:pt x="1389" y="1759"/>
                  </a:cubicBezTo>
                  <a:lnTo>
                    <a:pt x="1882" y="1804"/>
                  </a:lnTo>
                  <a:lnTo>
                    <a:pt x="1882" y="1804"/>
                  </a:lnTo>
                  <a:lnTo>
                    <a:pt x="1837" y="1311"/>
                  </a:lnTo>
                  <a:cubicBezTo>
                    <a:pt x="1837" y="1051"/>
                    <a:pt x="2024" y="903"/>
                    <a:pt x="2217" y="903"/>
                  </a:cubicBezTo>
                  <a:close/>
                  <a:moveTo>
                    <a:pt x="5960" y="2611"/>
                  </a:moveTo>
                  <a:cubicBezTo>
                    <a:pt x="7439" y="2611"/>
                    <a:pt x="8738" y="3776"/>
                    <a:pt x="8738" y="5255"/>
                  </a:cubicBezTo>
                  <a:lnTo>
                    <a:pt x="8738" y="7047"/>
                  </a:lnTo>
                  <a:cubicBezTo>
                    <a:pt x="8738" y="7271"/>
                    <a:pt x="8514" y="7495"/>
                    <a:pt x="8290" y="7495"/>
                  </a:cubicBezTo>
                  <a:lnTo>
                    <a:pt x="7394" y="7495"/>
                  </a:lnTo>
                  <a:lnTo>
                    <a:pt x="7394" y="8929"/>
                  </a:lnTo>
                  <a:cubicBezTo>
                    <a:pt x="7394" y="9153"/>
                    <a:pt x="7170" y="9377"/>
                    <a:pt x="6946" y="9377"/>
                  </a:cubicBezTo>
                  <a:cubicBezTo>
                    <a:pt x="6722" y="9377"/>
                    <a:pt x="6498" y="9153"/>
                    <a:pt x="6498" y="8929"/>
                  </a:cubicBezTo>
                  <a:lnTo>
                    <a:pt x="6498" y="7495"/>
                  </a:lnTo>
                  <a:lnTo>
                    <a:pt x="5601" y="7495"/>
                  </a:lnTo>
                  <a:lnTo>
                    <a:pt x="5601" y="8929"/>
                  </a:lnTo>
                  <a:cubicBezTo>
                    <a:pt x="5601" y="9153"/>
                    <a:pt x="5377" y="9377"/>
                    <a:pt x="5153" y="9377"/>
                  </a:cubicBezTo>
                  <a:cubicBezTo>
                    <a:pt x="4929" y="9377"/>
                    <a:pt x="4705" y="9153"/>
                    <a:pt x="4705" y="8929"/>
                  </a:cubicBezTo>
                  <a:lnTo>
                    <a:pt x="4705" y="7495"/>
                  </a:lnTo>
                  <a:lnTo>
                    <a:pt x="3809" y="7495"/>
                  </a:lnTo>
                  <a:cubicBezTo>
                    <a:pt x="3585" y="7495"/>
                    <a:pt x="3361" y="7271"/>
                    <a:pt x="3361" y="7047"/>
                  </a:cubicBezTo>
                  <a:lnTo>
                    <a:pt x="3361" y="5255"/>
                  </a:lnTo>
                  <a:cubicBezTo>
                    <a:pt x="3361" y="3776"/>
                    <a:pt x="4526" y="2611"/>
                    <a:pt x="5960" y="2611"/>
                  </a:cubicBezTo>
                  <a:close/>
                  <a:moveTo>
                    <a:pt x="8962" y="8167"/>
                  </a:moveTo>
                  <a:lnTo>
                    <a:pt x="10127" y="9332"/>
                  </a:lnTo>
                  <a:cubicBezTo>
                    <a:pt x="10486" y="9377"/>
                    <a:pt x="10979" y="9377"/>
                    <a:pt x="11068" y="9556"/>
                  </a:cubicBezTo>
                  <a:cubicBezTo>
                    <a:pt x="11367" y="9813"/>
                    <a:pt x="11096" y="10232"/>
                    <a:pt x="10837" y="10232"/>
                  </a:cubicBezTo>
                  <a:cubicBezTo>
                    <a:pt x="10825" y="10232"/>
                    <a:pt x="10812" y="10231"/>
                    <a:pt x="10799" y="10228"/>
                  </a:cubicBezTo>
                  <a:lnTo>
                    <a:pt x="10306" y="10184"/>
                  </a:lnTo>
                  <a:lnTo>
                    <a:pt x="10351" y="10677"/>
                  </a:lnTo>
                  <a:cubicBezTo>
                    <a:pt x="10351" y="10937"/>
                    <a:pt x="10164" y="11085"/>
                    <a:pt x="9972" y="11085"/>
                  </a:cubicBezTo>
                  <a:cubicBezTo>
                    <a:pt x="9866" y="11085"/>
                    <a:pt x="9758" y="11041"/>
                    <a:pt x="9679" y="10945"/>
                  </a:cubicBezTo>
                  <a:cubicBezTo>
                    <a:pt x="9500" y="10856"/>
                    <a:pt x="9455" y="10273"/>
                    <a:pt x="9500" y="9960"/>
                  </a:cubicBezTo>
                  <a:lnTo>
                    <a:pt x="8335" y="8750"/>
                  </a:lnTo>
                  <a:lnTo>
                    <a:pt x="8335" y="8302"/>
                  </a:lnTo>
                  <a:cubicBezTo>
                    <a:pt x="8559" y="8302"/>
                    <a:pt x="8783" y="8257"/>
                    <a:pt x="8962" y="8167"/>
                  </a:cubicBezTo>
                  <a:close/>
                  <a:moveTo>
                    <a:pt x="3316" y="8257"/>
                  </a:moveTo>
                  <a:cubicBezTo>
                    <a:pt x="3451" y="8391"/>
                    <a:pt x="3675" y="8436"/>
                    <a:pt x="3899" y="8436"/>
                  </a:cubicBezTo>
                  <a:lnTo>
                    <a:pt x="3899" y="8884"/>
                  </a:lnTo>
                  <a:lnTo>
                    <a:pt x="2689" y="10004"/>
                  </a:lnTo>
                  <a:cubicBezTo>
                    <a:pt x="2734" y="10318"/>
                    <a:pt x="2689" y="10856"/>
                    <a:pt x="2510" y="10990"/>
                  </a:cubicBezTo>
                  <a:cubicBezTo>
                    <a:pt x="2430" y="11084"/>
                    <a:pt x="2334" y="11121"/>
                    <a:pt x="2240" y="11121"/>
                  </a:cubicBezTo>
                  <a:cubicBezTo>
                    <a:pt x="2018" y="11121"/>
                    <a:pt x="1806" y="10910"/>
                    <a:pt x="1837" y="10721"/>
                  </a:cubicBezTo>
                  <a:lnTo>
                    <a:pt x="1882" y="10228"/>
                  </a:lnTo>
                  <a:lnTo>
                    <a:pt x="1389" y="10273"/>
                  </a:lnTo>
                  <a:cubicBezTo>
                    <a:pt x="986" y="10273"/>
                    <a:pt x="852" y="9825"/>
                    <a:pt x="1120" y="9601"/>
                  </a:cubicBezTo>
                  <a:cubicBezTo>
                    <a:pt x="1189" y="9464"/>
                    <a:pt x="1545" y="9406"/>
                    <a:pt x="1849" y="9406"/>
                  </a:cubicBezTo>
                  <a:cubicBezTo>
                    <a:pt x="1943" y="9406"/>
                    <a:pt x="2032" y="9411"/>
                    <a:pt x="2106" y="9422"/>
                  </a:cubicBezTo>
                  <a:lnTo>
                    <a:pt x="3316" y="8257"/>
                  </a:lnTo>
                  <a:close/>
                  <a:moveTo>
                    <a:pt x="2285" y="1"/>
                  </a:moveTo>
                  <a:cubicBezTo>
                    <a:pt x="1961" y="1"/>
                    <a:pt x="1636" y="124"/>
                    <a:pt x="1389" y="370"/>
                  </a:cubicBezTo>
                  <a:cubicBezTo>
                    <a:pt x="1210" y="550"/>
                    <a:pt x="1120" y="684"/>
                    <a:pt x="1076" y="908"/>
                  </a:cubicBezTo>
                  <a:cubicBezTo>
                    <a:pt x="852" y="998"/>
                    <a:pt x="672" y="1087"/>
                    <a:pt x="493" y="1267"/>
                  </a:cubicBezTo>
                  <a:cubicBezTo>
                    <a:pt x="0" y="1759"/>
                    <a:pt x="0" y="2566"/>
                    <a:pt x="493" y="3059"/>
                  </a:cubicBezTo>
                  <a:cubicBezTo>
                    <a:pt x="762" y="3328"/>
                    <a:pt x="1165" y="3507"/>
                    <a:pt x="1748" y="3507"/>
                  </a:cubicBezTo>
                  <a:lnTo>
                    <a:pt x="2689" y="4448"/>
                  </a:lnTo>
                  <a:cubicBezTo>
                    <a:pt x="2644" y="4717"/>
                    <a:pt x="2554" y="5031"/>
                    <a:pt x="2554" y="5299"/>
                  </a:cubicBezTo>
                  <a:lnTo>
                    <a:pt x="2554" y="7092"/>
                  </a:lnTo>
                  <a:cubicBezTo>
                    <a:pt x="2554" y="7271"/>
                    <a:pt x="2644" y="7405"/>
                    <a:pt x="2689" y="7585"/>
                  </a:cubicBezTo>
                  <a:lnTo>
                    <a:pt x="1748" y="8526"/>
                  </a:lnTo>
                  <a:cubicBezTo>
                    <a:pt x="1165" y="8526"/>
                    <a:pt x="762" y="8705"/>
                    <a:pt x="493" y="8974"/>
                  </a:cubicBezTo>
                  <a:cubicBezTo>
                    <a:pt x="0" y="9512"/>
                    <a:pt x="0" y="10273"/>
                    <a:pt x="493" y="10766"/>
                  </a:cubicBezTo>
                  <a:cubicBezTo>
                    <a:pt x="672" y="10945"/>
                    <a:pt x="852" y="11035"/>
                    <a:pt x="1076" y="11125"/>
                  </a:cubicBezTo>
                  <a:cubicBezTo>
                    <a:pt x="1120" y="11349"/>
                    <a:pt x="1210" y="11483"/>
                    <a:pt x="1389" y="11662"/>
                  </a:cubicBezTo>
                  <a:cubicBezTo>
                    <a:pt x="1636" y="11909"/>
                    <a:pt x="1961" y="12032"/>
                    <a:pt x="2285" y="12032"/>
                  </a:cubicBezTo>
                  <a:cubicBezTo>
                    <a:pt x="2610" y="12032"/>
                    <a:pt x="2935" y="11909"/>
                    <a:pt x="3182" y="11662"/>
                  </a:cubicBezTo>
                  <a:cubicBezTo>
                    <a:pt x="3451" y="11394"/>
                    <a:pt x="3630" y="10990"/>
                    <a:pt x="3630" y="10453"/>
                  </a:cubicBezTo>
                  <a:lnTo>
                    <a:pt x="4212" y="9870"/>
                  </a:lnTo>
                  <a:cubicBezTo>
                    <a:pt x="4436" y="10139"/>
                    <a:pt x="4795" y="10408"/>
                    <a:pt x="5198" y="10408"/>
                  </a:cubicBezTo>
                  <a:cubicBezTo>
                    <a:pt x="5557" y="10408"/>
                    <a:pt x="5870" y="10273"/>
                    <a:pt x="6094" y="10049"/>
                  </a:cubicBezTo>
                  <a:cubicBezTo>
                    <a:pt x="6318" y="10273"/>
                    <a:pt x="6677" y="10408"/>
                    <a:pt x="6990" y="10408"/>
                  </a:cubicBezTo>
                  <a:cubicBezTo>
                    <a:pt x="7394" y="10408"/>
                    <a:pt x="7797" y="10228"/>
                    <a:pt x="8021" y="9870"/>
                  </a:cubicBezTo>
                  <a:lnTo>
                    <a:pt x="8559" y="10453"/>
                  </a:lnTo>
                  <a:cubicBezTo>
                    <a:pt x="8559" y="10990"/>
                    <a:pt x="8738" y="11394"/>
                    <a:pt x="9007" y="11662"/>
                  </a:cubicBezTo>
                  <a:cubicBezTo>
                    <a:pt x="9253" y="11909"/>
                    <a:pt x="9578" y="12032"/>
                    <a:pt x="9903" y="12032"/>
                  </a:cubicBezTo>
                  <a:cubicBezTo>
                    <a:pt x="10228" y="12032"/>
                    <a:pt x="10553" y="11909"/>
                    <a:pt x="10799" y="11662"/>
                  </a:cubicBezTo>
                  <a:cubicBezTo>
                    <a:pt x="10979" y="11483"/>
                    <a:pt x="11068" y="11349"/>
                    <a:pt x="11158" y="11125"/>
                  </a:cubicBezTo>
                  <a:cubicBezTo>
                    <a:pt x="11382" y="11035"/>
                    <a:pt x="11516" y="10945"/>
                    <a:pt x="11695" y="10766"/>
                  </a:cubicBezTo>
                  <a:cubicBezTo>
                    <a:pt x="12188" y="10273"/>
                    <a:pt x="12188" y="9467"/>
                    <a:pt x="11695" y="8974"/>
                  </a:cubicBezTo>
                  <a:cubicBezTo>
                    <a:pt x="11427" y="8705"/>
                    <a:pt x="11023" y="8526"/>
                    <a:pt x="10486" y="8526"/>
                  </a:cubicBezTo>
                  <a:lnTo>
                    <a:pt x="9500" y="7585"/>
                  </a:lnTo>
                  <a:cubicBezTo>
                    <a:pt x="9589" y="7405"/>
                    <a:pt x="9634" y="7271"/>
                    <a:pt x="9634" y="7092"/>
                  </a:cubicBezTo>
                  <a:lnTo>
                    <a:pt x="9634" y="5299"/>
                  </a:lnTo>
                  <a:cubicBezTo>
                    <a:pt x="9634" y="5031"/>
                    <a:pt x="9589" y="4717"/>
                    <a:pt x="9500" y="4448"/>
                  </a:cubicBezTo>
                  <a:lnTo>
                    <a:pt x="10486" y="3507"/>
                  </a:lnTo>
                  <a:cubicBezTo>
                    <a:pt x="11023" y="3507"/>
                    <a:pt x="11427" y="3328"/>
                    <a:pt x="11695" y="3059"/>
                  </a:cubicBezTo>
                  <a:cubicBezTo>
                    <a:pt x="12188" y="2566"/>
                    <a:pt x="12188" y="1759"/>
                    <a:pt x="11695" y="1267"/>
                  </a:cubicBezTo>
                  <a:cubicBezTo>
                    <a:pt x="11516" y="1087"/>
                    <a:pt x="11382" y="998"/>
                    <a:pt x="11158" y="908"/>
                  </a:cubicBezTo>
                  <a:cubicBezTo>
                    <a:pt x="11068" y="684"/>
                    <a:pt x="10979" y="550"/>
                    <a:pt x="10799" y="370"/>
                  </a:cubicBezTo>
                  <a:cubicBezTo>
                    <a:pt x="10553" y="124"/>
                    <a:pt x="10228" y="1"/>
                    <a:pt x="9903" y="1"/>
                  </a:cubicBezTo>
                  <a:cubicBezTo>
                    <a:pt x="9578" y="1"/>
                    <a:pt x="9253" y="124"/>
                    <a:pt x="9007" y="370"/>
                  </a:cubicBezTo>
                  <a:cubicBezTo>
                    <a:pt x="8738" y="639"/>
                    <a:pt x="8559" y="1043"/>
                    <a:pt x="8559" y="1580"/>
                  </a:cubicBezTo>
                  <a:lnTo>
                    <a:pt x="7931" y="2208"/>
                  </a:lnTo>
                  <a:cubicBezTo>
                    <a:pt x="7394" y="1894"/>
                    <a:pt x="6766" y="1670"/>
                    <a:pt x="6094" y="1670"/>
                  </a:cubicBezTo>
                  <a:cubicBezTo>
                    <a:pt x="5422" y="1670"/>
                    <a:pt x="4750" y="1804"/>
                    <a:pt x="4257" y="2208"/>
                  </a:cubicBezTo>
                  <a:lnTo>
                    <a:pt x="3630" y="1580"/>
                  </a:lnTo>
                  <a:cubicBezTo>
                    <a:pt x="3630" y="1043"/>
                    <a:pt x="3451" y="639"/>
                    <a:pt x="3182" y="370"/>
                  </a:cubicBezTo>
                  <a:cubicBezTo>
                    <a:pt x="2935" y="124"/>
                    <a:pt x="2610" y="1"/>
                    <a:pt x="2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23" name="Google Shape;21323;p74"/>
            <p:cNvSpPr/>
            <p:nvPr/>
          </p:nvSpPr>
          <p:spPr>
            <a:xfrm>
              <a:off x="6022969" y="4353224"/>
              <a:ext cx="24847" cy="24875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1" y="1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24" name="Google Shape;21324;p74"/>
            <p:cNvSpPr/>
            <p:nvPr/>
          </p:nvSpPr>
          <p:spPr>
            <a:xfrm>
              <a:off x="6082552" y="4353224"/>
              <a:ext cx="24847" cy="24875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1" y="1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25" name="Google Shape;21325;p74"/>
            <p:cNvSpPr/>
            <p:nvPr/>
          </p:nvSpPr>
          <p:spPr>
            <a:xfrm>
              <a:off x="6052775" y="4392946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0" y="1"/>
                  </a:moveTo>
                  <a:lnTo>
                    <a:pt x="0" y="897"/>
                  </a:lnTo>
                  <a:lnTo>
                    <a:pt x="896" y="897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26" name="Google Shape;21326;p74"/>
            <p:cNvSpPr/>
            <p:nvPr/>
          </p:nvSpPr>
          <p:spPr>
            <a:xfrm>
              <a:off x="5857905" y="4185666"/>
              <a:ext cx="417079" cy="418325"/>
            </a:xfrm>
            <a:custGeom>
              <a:avLst/>
              <a:gdLst/>
              <a:ahLst/>
              <a:cxnLst/>
              <a:rect l="l" t="t" r="r" b="b"/>
              <a:pathLst>
                <a:path w="15057" h="15102" extrusionOk="0">
                  <a:moveTo>
                    <a:pt x="14160" y="897"/>
                  </a:moveTo>
                  <a:lnTo>
                    <a:pt x="14160" y="14205"/>
                  </a:lnTo>
                  <a:lnTo>
                    <a:pt x="896" y="14205"/>
                  </a:lnTo>
                  <a:lnTo>
                    <a:pt x="896" y="897"/>
                  </a:lnTo>
                  <a:close/>
                  <a:moveTo>
                    <a:pt x="0" y="1"/>
                  </a:moveTo>
                  <a:lnTo>
                    <a:pt x="0" y="15101"/>
                  </a:lnTo>
                  <a:lnTo>
                    <a:pt x="15056" y="15101"/>
                  </a:lnTo>
                  <a:lnTo>
                    <a:pt x="150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27" name="Google Shape;21327;p74"/>
          <p:cNvGrpSpPr/>
          <p:nvPr/>
        </p:nvGrpSpPr>
        <p:grpSpPr>
          <a:xfrm>
            <a:off x="5878985" y="3519121"/>
            <a:ext cx="417079" cy="418325"/>
            <a:chOff x="5878985" y="3519121"/>
            <a:chExt cx="417079" cy="418325"/>
          </a:xfrm>
        </p:grpSpPr>
        <p:sp>
          <p:nvSpPr>
            <p:cNvPr id="21328" name="Google Shape;21328;p74"/>
            <p:cNvSpPr/>
            <p:nvPr/>
          </p:nvSpPr>
          <p:spPr>
            <a:xfrm>
              <a:off x="6147093" y="3763657"/>
              <a:ext cx="78225" cy="127863"/>
            </a:xfrm>
            <a:custGeom>
              <a:avLst/>
              <a:gdLst/>
              <a:ahLst/>
              <a:cxnLst/>
              <a:rect l="l" t="t" r="r" b="b"/>
              <a:pathLst>
                <a:path w="2824" h="4616" extrusionOk="0">
                  <a:moveTo>
                    <a:pt x="1031" y="0"/>
                  </a:moveTo>
                  <a:lnTo>
                    <a:pt x="1" y="2196"/>
                  </a:lnTo>
                  <a:lnTo>
                    <a:pt x="359" y="2779"/>
                  </a:lnTo>
                  <a:lnTo>
                    <a:pt x="1748" y="2779"/>
                  </a:lnTo>
                  <a:lnTo>
                    <a:pt x="1031" y="4212"/>
                  </a:lnTo>
                  <a:lnTo>
                    <a:pt x="1793" y="4616"/>
                  </a:lnTo>
                  <a:lnTo>
                    <a:pt x="2824" y="2420"/>
                  </a:lnTo>
                  <a:lnTo>
                    <a:pt x="2465" y="1882"/>
                  </a:lnTo>
                  <a:lnTo>
                    <a:pt x="1121" y="1882"/>
                  </a:lnTo>
                  <a:lnTo>
                    <a:pt x="1793" y="404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29" name="Google Shape;21329;p74"/>
            <p:cNvSpPr/>
            <p:nvPr/>
          </p:nvSpPr>
          <p:spPr>
            <a:xfrm>
              <a:off x="5878985" y="3519121"/>
              <a:ext cx="417079" cy="418325"/>
            </a:xfrm>
            <a:custGeom>
              <a:avLst/>
              <a:gdLst/>
              <a:ahLst/>
              <a:cxnLst/>
              <a:rect l="l" t="t" r="r" b="b"/>
              <a:pathLst>
                <a:path w="15057" h="15102" extrusionOk="0">
                  <a:moveTo>
                    <a:pt x="9411" y="942"/>
                  </a:moveTo>
                  <a:cubicBezTo>
                    <a:pt x="9366" y="1032"/>
                    <a:pt x="9366" y="1211"/>
                    <a:pt x="9366" y="1390"/>
                  </a:cubicBezTo>
                  <a:lnTo>
                    <a:pt x="9366" y="2510"/>
                  </a:lnTo>
                  <a:cubicBezTo>
                    <a:pt x="9366" y="2689"/>
                    <a:pt x="9366" y="2779"/>
                    <a:pt x="9411" y="2958"/>
                  </a:cubicBezTo>
                  <a:lnTo>
                    <a:pt x="1300" y="2958"/>
                  </a:lnTo>
                  <a:cubicBezTo>
                    <a:pt x="1345" y="2869"/>
                    <a:pt x="1345" y="2689"/>
                    <a:pt x="1345" y="2510"/>
                  </a:cubicBezTo>
                  <a:lnTo>
                    <a:pt x="1345" y="1390"/>
                  </a:lnTo>
                  <a:cubicBezTo>
                    <a:pt x="1345" y="1211"/>
                    <a:pt x="1345" y="1076"/>
                    <a:pt x="1300" y="942"/>
                  </a:cubicBezTo>
                  <a:close/>
                  <a:moveTo>
                    <a:pt x="9411" y="3810"/>
                  </a:moveTo>
                  <a:cubicBezTo>
                    <a:pt x="9366" y="3899"/>
                    <a:pt x="9366" y="4079"/>
                    <a:pt x="9366" y="4258"/>
                  </a:cubicBezTo>
                  <a:lnTo>
                    <a:pt x="9366" y="5378"/>
                  </a:lnTo>
                  <a:cubicBezTo>
                    <a:pt x="9366" y="5557"/>
                    <a:pt x="9366" y="5647"/>
                    <a:pt x="9411" y="5826"/>
                  </a:cubicBezTo>
                  <a:lnTo>
                    <a:pt x="6633" y="5826"/>
                  </a:lnTo>
                  <a:cubicBezTo>
                    <a:pt x="6498" y="5602"/>
                    <a:pt x="6409" y="5423"/>
                    <a:pt x="6229" y="5244"/>
                  </a:cubicBezTo>
                  <a:cubicBezTo>
                    <a:pt x="5736" y="4571"/>
                    <a:pt x="5736" y="4571"/>
                    <a:pt x="5333" y="4213"/>
                  </a:cubicBezTo>
                  <a:cubicBezTo>
                    <a:pt x="4975" y="4571"/>
                    <a:pt x="4930" y="4571"/>
                    <a:pt x="4437" y="5244"/>
                  </a:cubicBezTo>
                  <a:cubicBezTo>
                    <a:pt x="4303" y="5423"/>
                    <a:pt x="4123" y="5602"/>
                    <a:pt x="4034" y="5826"/>
                  </a:cubicBezTo>
                  <a:lnTo>
                    <a:pt x="1211" y="5826"/>
                  </a:lnTo>
                  <a:cubicBezTo>
                    <a:pt x="1300" y="5692"/>
                    <a:pt x="1300" y="5557"/>
                    <a:pt x="1300" y="5378"/>
                  </a:cubicBezTo>
                  <a:lnTo>
                    <a:pt x="1300" y="4258"/>
                  </a:lnTo>
                  <a:cubicBezTo>
                    <a:pt x="1300" y="4079"/>
                    <a:pt x="1300" y="3989"/>
                    <a:pt x="1211" y="3810"/>
                  </a:cubicBezTo>
                  <a:close/>
                  <a:moveTo>
                    <a:pt x="5378" y="5468"/>
                  </a:moveTo>
                  <a:cubicBezTo>
                    <a:pt x="5736" y="6005"/>
                    <a:pt x="6005" y="6453"/>
                    <a:pt x="6005" y="6588"/>
                  </a:cubicBezTo>
                  <a:cubicBezTo>
                    <a:pt x="6005" y="6946"/>
                    <a:pt x="5736" y="7215"/>
                    <a:pt x="5378" y="7215"/>
                  </a:cubicBezTo>
                  <a:cubicBezTo>
                    <a:pt x="5020" y="7215"/>
                    <a:pt x="4751" y="6946"/>
                    <a:pt x="4751" y="6588"/>
                  </a:cubicBezTo>
                  <a:cubicBezTo>
                    <a:pt x="4751" y="6453"/>
                    <a:pt x="5020" y="6005"/>
                    <a:pt x="5378" y="5468"/>
                  </a:cubicBezTo>
                  <a:close/>
                  <a:moveTo>
                    <a:pt x="9456" y="6722"/>
                  </a:moveTo>
                  <a:cubicBezTo>
                    <a:pt x="9411" y="6812"/>
                    <a:pt x="9411" y="6991"/>
                    <a:pt x="9411" y="7170"/>
                  </a:cubicBezTo>
                  <a:lnTo>
                    <a:pt x="9411" y="7529"/>
                  </a:lnTo>
                  <a:cubicBezTo>
                    <a:pt x="8873" y="7843"/>
                    <a:pt x="8335" y="8201"/>
                    <a:pt x="8022" y="8739"/>
                  </a:cubicBezTo>
                  <a:lnTo>
                    <a:pt x="1300" y="8739"/>
                  </a:lnTo>
                  <a:cubicBezTo>
                    <a:pt x="1345" y="8604"/>
                    <a:pt x="1345" y="8470"/>
                    <a:pt x="1345" y="8291"/>
                  </a:cubicBezTo>
                  <a:lnTo>
                    <a:pt x="1345" y="7170"/>
                  </a:lnTo>
                  <a:cubicBezTo>
                    <a:pt x="1345" y="6991"/>
                    <a:pt x="1345" y="6902"/>
                    <a:pt x="1300" y="6722"/>
                  </a:cubicBezTo>
                  <a:lnTo>
                    <a:pt x="3854" y="6722"/>
                  </a:lnTo>
                  <a:cubicBezTo>
                    <a:pt x="3944" y="7484"/>
                    <a:pt x="4616" y="8111"/>
                    <a:pt x="5378" y="8111"/>
                  </a:cubicBezTo>
                  <a:cubicBezTo>
                    <a:pt x="6140" y="8111"/>
                    <a:pt x="6857" y="7484"/>
                    <a:pt x="6902" y="6722"/>
                  </a:cubicBezTo>
                  <a:close/>
                  <a:moveTo>
                    <a:pt x="7394" y="9590"/>
                  </a:moveTo>
                  <a:cubicBezTo>
                    <a:pt x="7215" y="10083"/>
                    <a:pt x="7126" y="10576"/>
                    <a:pt x="7126" y="11069"/>
                  </a:cubicBezTo>
                  <a:cubicBezTo>
                    <a:pt x="7126" y="11248"/>
                    <a:pt x="7126" y="11427"/>
                    <a:pt x="7170" y="11607"/>
                  </a:cubicBezTo>
                  <a:lnTo>
                    <a:pt x="1300" y="11607"/>
                  </a:lnTo>
                  <a:cubicBezTo>
                    <a:pt x="1345" y="11472"/>
                    <a:pt x="1345" y="11293"/>
                    <a:pt x="1345" y="11158"/>
                  </a:cubicBezTo>
                  <a:lnTo>
                    <a:pt x="1345" y="10038"/>
                  </a:lnTo>
                  <a:cubicBezTo>
                    <a:pt x="1345" y="9859"/>
                    <a:pt x="1345" y="9725"/>
                    <a:pt x="1300" y="9590"/>
                  </a:cubicBezTo>
                  <a:close/>
                  <a:moveTo>
                    <a:pt x="11114" y="8067"/>
                  </a:moveTo>
                  <a:cubicBezTo>
                    <a:pt x="12816" y="8067"/>
                    <a:pt x="14161" y="9456"/>
                    <a:pt x="14161" y="11158"/>
                  </a:cubicBezTo>
                  <a:cubicBezTo>
                    <a:pt x="14161" y="12816"/>
                    <a:pt x="12816" y="14206"/>
                    <a:pt x="11114" y="14206"/>
                  </a:cubicBezTo>
                  <a:cubicBezTo>
                    <a:pt x="9366" y="14206"/>
                    <a:pt x="8022" y="12816"/>
                    <a:pt x="8022" y="11158"/>
                  </a:cubicBezTo>
                  <a:cubicBezTo>
                    <a:pt x="8022" y="9456"/>
                    <a:pt x="9411" y="8067"/>
                    <a:pt x="11114" y="8067"/>
                  </a:cubicBezTo>
                  <a:close/>
                  <a:moveTo>
                    <a:pt x="1" y="1"/>
                  </a:moveTo>
                  <a:lnTo>
                    <a:pt x="1" y="897"/>
                  </a:lnTo>
                  <a:cubicBezTo>
                    <a:pt x="225" y="897"/>
                    <a:pt x="449" y="1121"/>
                    <a:pt x="449" y="1345"/>
                  </a:cubicBezTo>
                  <a:lnTo>
                    <a:pt x="449" y="2465"/>
                  </a:lnTo>
                  <a:cubicBezTo>
                    <a:pt x="449" y="2689"/>
                    <a:pt x="225" y="2914"/>
                    <a:pt x="1" y="2914"/>
                  </a:cubicBezTo>
                  <a:lnTo>
                    <a:pt x="1" y="3810"/>
                  </a:lnTo>
                  <a:cubicBezTo>
                    <a:pt x="225" y="3810"/>
                    <a:pt x="449" y="4034"/>
                    <a:pt x="449" y="4258"/>
                  </a:cubicBezTo>
                  <a:lnTo>
                    <a:pt x="449" y="5378"/>
                  </a:lnTo>
                  <a:cubicBezTo>
                    <a:pt x="449" y="5602"/>
                    <a:pt x="225" y="5826"/>
                    <a:pt x="1" y="5826"/>
                  </a:cubicBezTo>
                  <a:lnTo>
                    <a:pt x="1" y="6722"/>
                  </a:lnTo>
                  <a:cubicBezTo>
                    <a:pt x="90" y="6722"/>
                    <a:pt x="225" y="6767"/>
                    <a:pt x="359" y="6812"/>
                  </a:cubicBezTo>
                  <a:cubicBezTo>
                    <a:pt x="404" y="6857"/>
                    <a:pt x="449" y="6991"/>
                    <a:pt x="449" y="7170"/>
                  </a:cubicBezTo>
                  <a:lnTo>
                    <a:pt x="449" y="8291"/>
                  </a:lnTo>
                  <a:cubicBezTo>
                    <a:pt x="449" y="8515"/>
                    <a:pt x="225" y="8739"/>
                    <a:pt x="1" y="8739"/>
                  </a:cubicBezTo>
                  <a:lnTo>
                    <a:pt x="1" y="9635"/>
                  </a:lnTo>
                  <a:cubicBezTo>
                    <a:pt x="225" y="9635"/>
                    <a:pt x="449" y="9859"/>
                    <a:pt x="449" y="10083"/>
                  </a:cubicBezTo>
                  <a:lnTo>
                    <a:pt x="449" y="11203"/>
                  </a:lnTo>
                  <a:cubicBezTo>
                    <a:pt x="449" y="11427"/>
                    <a:pt x="225" y="11651"/>
                    <a:pt x="1" y="11651"/>
                  </a:cubicBezTo>
                  <a:lnTo>
                    <a:pt x="1" y="12548"/>
                  </a:lnTo>
                  <a:lnTo>
                    <a:pt x="7350" y="12548"/>
                  </a:lnTo>
                  <a:cubicBezTo>
                    <a:pt x="7887" y="14026"/>
                    <a:pt x="9366" y="15102"/>
                    <a:pt x="11114" y="15102"/>
                  </a:cubicBezTo>
                  <a:cubicBezTo>
                    <a:pt x="13264" y="15102"/>
                    <a:pt x="15057" y="13309"/>
                    <a:pt x="15057" y="11114"/>
                  </a:cubicBezTo>
                  <a:cubicBezTo>
                    <a:pt x="15057" y="8918"/>
                    <a:pt x="13264" y="7126"/>
                    <a:pt x="11114" y="7126"/>
                  </a:cubicBezTo>
                  <a:cubicBezTo>
                    <a:pt x="10800" y="7126"/>
                    <a:pt x="10486" y="7170"/>
                    <a:pt x="10173" y="7215"/>
                  </a:cubicBezTo>
                  <a:lnTo>
                    <a:pt x="10173" y="7170"/>
                  </a:lnTo>
                  <a:cubicBezTo>
                    <a:pt x="10173" y="6946"/>
                    <a:pt x="10397" y="6722"/>
                    <a:pt x="10621" y="6722"/>
                  </a:cubicBezTo>
                  <a:lnTo>
                    <a:pt x="10621" y="5826"/>
                  </a:lnTo>
                  <a:cubicBezTo>
                    <a:pt x="10441" y="5826"/>
                    <a:pt x="10173" y="5602"/>
                    <a:pt x="10173" y="5378"/>
                  </a:cubicBezTo>
                  <a:lnTo>
                    <a:pt x="10173" y="4258"/>
                  </a:lnTo>
                  <a:cubicBezTo>
                    <a:pt x="10173" y="4034"/>
                    <a:pt x="10397" y="3810"/>
                    <a:pt x="10621" y="3810"/>
                  </a:cubicBezTo>
                  <a:lnTo>
                    <a:pt x="10621" y="2914"/>
                  </a:lnTo>
                  <a:cubicBezTo>
                    <a:pt x="10441" y="2914"/>
                    <a:pt x="10173" y="2689"/>
                    <a:pt x="10173" y="2465"/>
                  </a:cubicBezTo>
                  <a:lnTo>
                    <a:pt x="10173" y="1345"/>
                  </a:lnTo>
                  <a:cubicBezTo>
                    <a:pt x="10173" y="1121"/>
                    <a:pt x="10397" y="897"/>
                    <a:pt x="10621" y="897"/>
                  </a:cubicBezTo>
                  <a:lnTo>
                    <a:pt x="106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330" name="Google Shape;21330;p74"/>
          <p:cNvSpPr/>
          <p:nvPr/>
        </p:nvSpPr>
        <p:spPr>
          <a:xfrm>
            <a:off x="7051941" y="2840194"/>
            <a:ext cx="417079" cy="417079"/>
          </a:xfrm>
          <a:custGeom>
            <a:avLst/>
            <a:gdLst/>
            <a:ahLst/>
            <a:cxnLst/>
            <a:rect l="l" t="t" r="r" b="b"/>
            <a:pathLst>
              <a:path w="15057" h="15057" extrusionOk="0">
                <a:moveTo>
                  <a:pt x="7708" y="3450"/>
                </a:moveTo>
                <a:cubicBezTo>
                  <a:pt x="8022" y="3719"/>
                  <a:pt x="8335" y="4167"/>
                  <a:pt x="8111" y="4660"/>
                </a:cubicBezTo>
                <a:cubicBezTo>
                  <a:pt x="7932" y="5198"/>
                  <a:pt x="7663" y="6094"/>
                  <a:pt x="8201" y="6632"/>
                </a:cubicBezTo>
                <a:cubicBezTo>
                  <a:pt x="8413" y="6902"/>
                  <a:pt x="8708" y="7022"/>
                  <a:pt x="9010" y="7022"/>
                </a:cubicBezTo>
                <a:cubicBezTo>
                  <a:pt x="9412" y="7022"/>
                  <a:pt x="9828" y="6810"/>
                  <a:pt x="10083" y="6453"/>
                </a:cubicBezTo>
                <a:cubicBezTo>
                  <a:pt x="10621" y="7080"/>
                  <a:pt x="10934" y="7842"/>
                  <a:pt x="10934" y="8693"/>
                </a:cubicBezTo>
                <a:cubicBezTo>
                  <a:pt x="10934" y="9141"/>
                  <a:pt x="10800" y="9545"/>
                  <a:pt x="10710" y="9948"/>
                </a:cubicBezTo>
                <a:lnTo>
                  <a:pt x="6095" y="5467"/>
                </a:lnTo>
                <a:cubicBezTo>
                  <a:pt x="6991" y="4660"/>
                  <a:pt x="7439" y="3943"/>
                  <a:pt x="7708" y="3450"/>
                </a:cubicBezTo>
                <a:close/>
                <a:moveTo>
                  <a:pt x="5512" y="6005"/>
                </a:moveTo>
                <a:lnTo>
                  <a:pt x="10217" y="10710"/>
                </a:lnTo>
                <a:cubicBezTo>
                  <a:pt x="9993" y="11068"/>
                  <a:pt x="9635" y="11337"/>
                  <a:pt x="9321" y="11561"/>
                </a:cubicBezTo>
                <a:cubicBezTo>
                  <a:pt x="9321" y="11427"/>
                  <a:pt x="9366" y="11337"/>
                  <a:pt x="9366" y="11202"/>
                </a:cubicBezTo>
                <a:cubicBezTo>
                  <a:pt x="9321" y="10575"/>
                  <a:pt x="8873" y="10127"/>
                  <a:pt x="8470" y="9724"/>
                </a:cubicBezTo>
                <a:cubicBezTo>
                  <a:pt x="7887" y="9186"/>
                  <a:pt x="8022" y="9141"/>
                  <a:pt x="7842" y="8648"/>
                </a:cubicBezTo>
                <a:cubicBezTo>
                  <a:pt x="6857" y="8917"/>
                  <a:pt x="5826" y="9769"/>
                  <a:pt x="5781" y="11202"/>
                </a:cubicBezTo>
                <a:cubicBezTo>
                  <a:pt x="5781" y="11337"/>
                  <a:pt x="5781" y="11427"/>
                  <a:pt x="5826" y="11561"/>
                </a:cubicBezTo>
                <a:cubicBezTo>
                  <a:pt x="4885" y="10978"/>
                  <a:pt x="4213" y="9948"/>
                  <a:pt x="4213" y="8693"/>
                </a:cubicBezTo>
                <a:cubicBezTo>
                  <a:pt x="4213" y="7618"/>
                  <a:pt x="4661" y="6856"/>
                  <a:pt x="5512" y="6005"/>
                </a:cubicBezTo>
                <a:close/>
                <a:moveTo>
                  <a:pt x="8047" y="969"/>
                </a:moveTo>
                <a:cubicBezTo>
                  <a:pt x="9597" y="969"/>
                  <a:pt x="11085" y="1633"/>
                  <a:pt x="12234" y="2823"/>
                </a:cubicBezTo>
                <a:cubicBezTo>
                  <a:pt x="13444" y="4078"/>
                  <a:pt x="14161" y="5736"/>
                  <a:pt x="14161" y="7528"/>
                </a:cubicBezTo>
                <a:cubicBezTo>
                  <a:pt x="14161" y="9141"/>
                  <a:pt x="13623" y="10665"/>
                  <a:pt x="12547" y="11919"/>
                </a:cubicBezTo>
                <a:lnTo>
                  <a:pt x="11338" y="10665"/>
                </a:lnTo>
                <a:cubicBezTo>
                  <a:pt x="11606" y="10127"/>
                  <a:pt x="11786" y="9455"/>
                  <a:pt x="11786" y="8783"/>
                </a:cubicBezTo>
                <a:cubicBezTo>
                  <a:pt x="11786" y="7080"/>
                  <a:pt x="10934" y="5960"/>
                  <a:pt x="9769" y="5064"/>
                </a:cubicBezTo>
                <a:lnTo>
                  <a:pt x="9545" y="5691"/>
                </a:lnTo>
                <a:cubicBezTo>
                  <a:pt x="9405" y="6007"/>
                  <a:pt x="9154" y="6240"/>
                  <a:pt x="8988" y="6240"/>
                </a:cubicBezTo>
                <a:cubicBezTo>
                  <a:pt x="8942" y="6240"/>
                  <a:pt x="8902" y="6223"/>
                  <a:pt x="8873" y="6184"/>
                </a:cubicBezTo>
                <a:cubicBezTo>
                  <a:pt x="8739" y="6094"/>
                  <a:pt x="8694" y="5691"/>
                  <a:pt x="8963" y="5108"/>
                </a:cubicBezTo>
                <a:cubicBezTo>
                  <a:pt x="9232" y="4436"/>
                  <a:pt x="9142" y="3764"/>
                  <a:pt x="8649" y="3182"/>
                </a:cubicBezTo>
                <a:cubicBezTo>
                  <a:pt x="8022" y="2420"/>
                  <a:pt x="7842" y="2509"/>
                  <a:pt x="7350" y="2106"/>
                </a:cubicBezTo>
                <a:cubicBezTo>
                  <a:pt x="7081" y="3047"/>
                  <a:pt x="7126" y="3406"/>
                  <a:pt x="5557" y="4884"/>
                </a:cubicBezTo>
                <a:lnTo>
                  <a:pt x="3272" y="2599"/>
                </a:lnTo>
                <a:cubicBezTo>
                  <a:pt x="4482" y="1524"/>
                  <a:pt x="6005" y="986"/>
                  <a:pt x="7618" y="986"/>
                </a:cubicBezTo>
                <a:cubicBezTo>
                  <a:pt x="7762" y="975"/>
                  <a:pt x="7905" y="969"/>
                  <a:pt x="8047" y="969"/>
                </a:cubicBezTo>
                <a:close/>
                <a:moveTo>
                  <a:pt x="7350" y="9903"/>
                </a:moveTo>
                <a:cubicBezTo>
                  <a:pt x="7439" y="10037"/>
                  <a:pt x="7618" y="10217"/>
                  <a:pt x="7842" y="10441"/>
                </a:cubicBezTo>
                <a:cubicBezTo>
                  <a:pt x="8291" y="10799"/>
                  <a:pt x="8425" y="10934"/>
                  <a:pt x="8425" y="11292"/>
                </a:cubicBezTo>
                <a:cubicBezTo>
                  <a:pt x="8425" y="11740"/>
                  <a:pt x="8022" y="12143"/>
                  <a:pt x="7529" y="12143"/>
                </a:cubicBezTo>
                <a:cubicBezTo>
                  <a:pt x="6991" y="12143"/>
                  <a:pt x="6588" y="11740"/>
                  <a:pt x="6588" y="11292"/>
                </a:cubicBezTo>
                <a:cubicBezTo>
                  <a:pt x="6588" y="10710"/>
                  <a:pt x="6991" y="10172"/>
                  <a:pt x="7350" y="9903"/>
                </a:cubicBezTo>
                <a:close/>
                <a:moveTo>
                  <a:pt x="2465" y="3137"/>
                </a:moveTo>
                <a:lnTo>
                  <a:pt x="4751" y="5467"/>
                </a:lnTo>
                <a:cubicBezTo>
                  <a:pt x="3810" y="6453"/>
                  <a:pt x="3272" y="7349"/>
                  <a:pt x="3272" y="8738"/>
                </a:cubicBezTo>
                <a:cubicBezTo>
                  <a:pt x="3272" y="11113"/>
                  <a:pt x="5154" y="12950"/>
                  <a:pt x="7439" y="12950"/>
                </a:cubicBezTo>
                <a:cubicBezTo>
                  <a:pt x="8783" y="12950"/>
                  <a:pt x="9993" y="12323"/>
                  <a:pt x="10710" y="11382"/>
                </a:cubicBezTo>
                <a:lnTo>
                  <a:pt x="11831" y="12502"/>
                </a:lnTo>
                <a:cubicBezTo>
                  <a:pt x="10576" y="13577"/>
                  <a:pt x="9097" y="14115"/>
                  <a:pt x="7439" y="14115"/>
                </a:cubicBezTo>
                <a:cubicBezTo>
                  <a:pt x="7387" y="14117"/>
                  <a:pt x="7335" y="14117"/>
                  <a:pt x="7283" y="14117"/>
                </a:cubicBezTo>
                <a:cubicBezTo>
                  <a:pt x="5675" y="14117"/>
                  <a:pt x="4039" y="13448"/>
                  <a:pt x="2824" y="12233"/>
                </a:cubicBezTo>
                <a:cubicBezTo>
                  <a:pt x="1569" y="11023"/>
                  <a:pt x="852" y="9320"/>
                  <a:pt x="852" y="7528"/>
                </a:cubicBezTo>
                <a:cubicBezTo>
                  <a:pt x="852" y="5915"/>
                  <a:pt x="1390" y="4391"/>
                  <a:pt x="2465" y="3137"/>
                </a:cubicBezTo>
                <a:close/>
                <a:moveTo>
                  <a:pt x="7529" y="0"/>
                </a:moveTo>
                <a:cubicBezTo>
                  <a:pt x="5468" y="0"/>
                  <a:pt x="3586" y="807"/>
                  <a:pt x="2196" y="2196"/>
                </a:cubicBezTo>
                <a:cubicBezTo>
                  <a:pt x="807" y="3585"/>
                  <a:pt x="1" y="5512"/>
                  <a:pt x="1" y="7528"/>
                </a:cubicBezTo>
                <a:cubicBezTo>
                  <a:pt x="1" y="9545"/>
                  <a:pt x="807" y="11427"/>
                  <a:pt x="2196" y="12860"/>
                </a:cubicBezTo>
                <a:cubicBezTo>
                  <a:pt x="3586" y="14250"/>
                  <a:pt x="5468" y="15056"/>
                  <a:pt x="7529" y="15056"/>
                </a:cubicBezTo>
                <a:cubicBezTo>
                  <a:pt x="9545" y="15056"/>
                  <a:pt x="11427" y="14250"/>
                  <a:pt x="12816" y="12860"/>
                </a:cubicBezTo>
                <a:cubicBezTo>
                  <a:pt x="14250" y="11427"/>
                  <a:pt x="15012" y="9545"/>
                  <a:pt x="15012" y="7528"/>
                </a:cubicBezTo>
                <a:cubicBezTo>
                  <a:pt x="15057" y="5512"/>
                  <a:pt x="14295" y="3585"/>
                  <a:pt x="12816" y="2196"/>
                </a:cubicBezTo>
                <a:cubicBezTo>
                  <a:pt x="11427" y="807"/>
                  <a:pt x="9545" y="0"/>
                  <a:pt x="752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331" name="Google Shape;21331;p74"/>
          <p:cNvGrpSpPr/>
          <p:nvPr/>
        </p:nvGrpSpPr>
        <p:grpSpPr>
          <a:xfrm>
            <a:off x="6473538" y="3519121"/>
            <a:ext cx="417079" cy="418325"/>
            <a:chOff x="6473538" y="3519121"/>
            <a:chExt cx="417079" cy="418325"/>
          </a:xfrm>
        </p:grpSpPr>
        <p:sp>
          <p:nvSpPr>
            <p:cNvPr id="21332" name="Google Shape;21332;p74"/>
            <p:cNvSpPr/>
            <p:nvPr/>
          </p:nvSpPr>
          <p:spPr>
            <a:xfrm>
              <a:off x="6473538" y="3519121"/>
              <a:ext cx="417079" cy="418325"/>
            </a:xfrm>
            <a:custGeom>
              <a:avLst/>
              <a:gdLst/>
              <a:ahLst/>
              <a:cxnLst/>
              <a:rect l="l" t="t" r="r" b="b"/>
              <a:pathLst>
                <a:path w="15057" h="15102" extrusionOk="0">
                  <a:moveTo>
                    <a:pt x="9411" y="897"/>
                  </a:moveTo>
                  <a:cubicBezTo>
                    <a:pt x="9366" y="987"/>
                    <a:pt x="9366" y="1166"/>
                    <a:pt x="9366" y="1345"/>
                  </a:cubicBezTo>
                  <a:lnTo>
                    <a:pt x="9366" y="2465"/>
                  </a:lnTo>
                  <a:cubicBezTo>
                    <a:pt x="9366" y="2645"/>
                    <a:pt x="9366" y="2734"/>
                    <a:pt x="9411" y="2914"/>
                  </a:cubicBezTo>
                  <a:lnTo>
                    <a:pt x="1300" y="2914"/>
                  </a:lnTo>
                  <a:cubicBezTo>
                    <a:pt x="1345" y="2779"/>
                    <a:pt x="1345" y="2645"/>
                    <a:pt x="1345" y="2465"/>
                  </a:cubicBezTo>
                  <a:lnTo>
                    <a:pt x="1345" y="1345"/>
                  </a:lnTo>
                  <a:cubicBezTo>
                    <a:pt x="1345" y="1166"/>
                    <a:pt x="1345" y="987"/>
                    <a:pt x="1300" y="897"/>
                  </a:cubicBezTo>
                  <a:close/>
                  <a:moveTo>
                    <a:pt x="9411" y="3765"/>
                  </a:moveTo>
                  <a:cubicBezTo>
                    <a:pt x="9366" y="3855"/>
                    <a:pt x="9366" y="4034"/>
                    <a:pt x="9366" y="4213"/>
                  </a:cubicBezTo>
                  <a:lnTo>
                    <a:pt x="9366" y="5333"/>
                  </a:lnTo>
                  <a:cubicBezTo>
                    <a:pt x="9366" y="5468"/>
                    <a:pt x="9366" y="5602"/>
                    <a:pt x="9411" y="5781"/>
                  </a:cubicBezTo>
                  <a:lnTo>
                    <a:pt x="6588" y="5781"/>
                  </a:lnTo>
                  <a:cubicBezTo>
                    <a:pt x="6498" y="5557"/>
                    <a:pt x="6364" y="5378"/>
                    <a:pt x="6229" y="5199"/>
                  </a:cubicBezTo>
                  <a:cubicBezTo>
                    <a:pt x="5691" y="4527"/>
                    <a:pt x="5691" y="4527"/>
                    <a:pt x="5333" y="4123"/>
                  </a:cubicBezTo>
                  <a:cubicBezTo>
                    <a:pt x="4974" y="4527"/>
                    <a:pt x="4930" y="4527"/>
                    <a:pt x="4437" y="5199"/>
                  </a:cubicBezTo>
                  <a:cubicBezTo>
                    <a:pt x="4302" y="5378"/>
                    <a:pt x="4123" y="5557"/>
                    <a:pt x="4033" y="5781"/>
                  </a:cubicBezTo>
                  <a:lnTo>
                    <a:pt x="1210" y="5781"/>
                  </a:lnTo>
                  <a:cubicBezTo>
                    <a:pt x="1300" y="5647"/>
                    <a:pt x="1300" y="5468"/>
                    <a:pt x="1300" y="5333"/>
                  </a:cubicBezTo>
                  <a:lnTo>
                    <a:pt x="1300" y="4213"/>
                  </a:lnTo>
                  <a:cubicBezTo>
                    <a:pt x="1345" y="4079"/>
                    <a:pt x="1345" y="3899"/>
                    <a:pt x="1300" y="3765"/>
                  </a:cubicBezTo>
                  <a:close/>
                  <a:moveTo>
                    <a:pt x="5378" y="5468"/>
                  </a:moveTo>
                  <a:cubicBezTo>
                    <a:pt x="5691" y="5916"/>
                    <a:pt x="6005" y="6453"/>
                    <a:pt x="6005" y="6588"/>
                  </a:cubicBezTo>
                  <a:cubicBezTo>
                    <a:pt x="6005" y="6946"/>
                    <a:pt x="5691" y="7215"/>
                    <a:pt x="5378" y="7215"/>
                  </a:cubicBezTo>
                  <a:cubicBezTo>
                    <a:pt x="5019" y="7215"/>
                    <a:pt x="4750" y="6946"/>
                    <a:pt x="4750" y="6588"/>
                  </a:cubicBezTo>
                  <a:cubicBezTo>
                    <a:pt x="4750" y="6453"/>
                    <a:pt x="5019" y="6005"/>
                    <a:pt x="5378" y="5468"/>
                  </a:cubicBezTo>
                  <a:close/>
                  <a:moveTo>
                    <a:pt x="9455" y="6678"/>
                  </a:moveTo>
                  <a:cubicBezTo>
                    <a:pt x="9411" y="6767"/>
                    <a:pt x="9411" y="6946"/>
                    <a:pt x="9411" y="7126"/>
                  </a:cubicBezTo>
                  <a:lnTo>
                    <a:pt x="9411" y="7484"/>
                  </a:lnTo>
                  <a:cubicBezTo>
                    <a:pt x="8828" y="7798"/>
                    <a:pt x="8335" y="8156"/>
                    <a:pt x="8021" y="8694"/>
                  </a:cubicBezTo>
                  <a:lnTo>
                    <a:pt x="1300" y="8694"/>
                  </a:lnTo>
                  <a:cubicBezTo>
                    <a:pt x="1345" y="8560"/>
                    <a:pt x="1345" y="8380"/>
                    <a:pt x="1345" y="8246"/>
                  </a:cubicBezTo>
                  <a:lnTo>
                    <a:pt x="1345" y="7126"/>
                  </a:lnTo>
                  <a:cubicBezTo>
                    <a:pt x="1345" y="6946"/>
                    <a:pt x="1345" y="6812"/>
                    <a:pt x="1300" y="6678"/>
                  </a:cubicBezTo>
                  <a:lnTo>
                    <a:pt x="3854" y="6678"/>
                  </a:lnTo>
                  <a:cubicBezTo>
                    <a:pt x="3899" y="7439"/>
                    <a:pt x="4571" y="8067"/>
                    <a:pt x="5378" y="8067"/>
                  </a:cubicBezTo>
                  <a:cubicBezTo>
                    <a:pt x="6139" y="8067"/>
                    <a:pt x="6812" y="7439"/>
                    <a:pt x="6901" y="6678"/>
                  </a:cubicBezTo>
                  <a:close/>
                  <a:moveTo>
                    <a:pt x="7439" y="9545"/>
                  </a:moveTo>
                  <a:cubicBezTo>
                    <a:pt x="7260" y="9993"/>
                    <a:pt x="7170" y="10531"/>
                    <a:pt x="7170" y="11069"/>
                  </a:cubicBezTo>
                  <a:cubicBezTo>
                    <a:pt x="7170" y="11248"/>
                    <a:pt x="7170" y="11427"/>
                    <a:pt x="7215" y="11562"/>
                  </a:cubicBezTo>
                  <a:lnTo>
                    <a:pt x="1313" y="11562"/>
                  </a:lnTo>
                  <a:cubicBezTo>
                    <a:pt x="1345" y="11434"/>
                    <a:pt x="1345" y="11274"/>
                    <a:pt x="1345" y="11114"/>
                  </a:cubicBezTo>
                  <a:lnTo>
                    <a:pt x="1345" y="9993"/>
                  </a:lnTo>
                  <a:cubicBezTo>
                    <a:pt x="1345" y="9859"/>
                    <a:pt x="1345" y="9725"/>
                    <a:pt x="1300" y="9545"/>
                  </a:cubicBezTo>
                  <a:close/>
                  <a:moveTo>
                    <a:pt x="11069" y="8022"/>
                  </a:moveTo>
                  <a:cubicBezTo>
                    <a:pt x="12816" y="8022"/>
                    <a:pt x="14160" y="9411"/>
                    <a:pt x="14160" y="11069"/>
                  </a:cubicBezTo>
                  <a:cubicBezTo>
                    <a:pt x="14205" y="12772"/>
                    <a:pt x="12816" y="14161"/>
                    <a:pt x="11069" y="14161"/>
                  </a:cubicBezTo>
                  <a:cubicBezTo>
                    <a:pt x="9366" y="14161"/>
                    <a:pt x="8021" y="12772"/>
                    <a:pt x="8021" y="11069"/>
                  </a:cubicBezTo>
                  <a:cubicBezTo>
                    <a:pt x="8021" y="9411"/>
                    <a:pt x="9411" y="8022"/>
                    <a:pt x="11069" y="8022"/>
                  </a:cubicBezTo>
                  <a:close/>
                  <a:moveTo>
                    <a:pt x="1" y="1"/>
                  </a:moveTo>
                  <a:lnTo>
                    <a:pt x="1" y="897"/>
                  </a:lnTo>
                  <a:cubicBezTo>
                    <a:pt x="225" y="897"/>
                    <a:pt x="449" y="1121"/>
                    <a:pt x="449" y="1345"/>
                  </a:cubicBezTo>
                  <a:lnTo>
                    <a:pt x="449" y="2465"/>
                  </a:lnTo>
                  <a:cubicBezTo>
                    <a:pt x="449" y="2689"/>
                    <a:pt x="225" y="2914"/>
                    <a:pt x="1" y="2914"/>
                  </a:cubicBezTo>
                  <a:lnTo>
                    <a:pt x="1" y="3810"/>
                  </a:lnTo>
                  <a:cubicBezTo>
                    <a:pt x="225" y="3810"/>
                    <a:pt x="449" y="4034"/>
                    <a:pt x="449" y="4258"/>
                  </a:cubicBezTo>
                  <a:lnTo>
                    <a:pt x="449" y="5378"/>
                  </a:lnTo>
                  <a:cubicBezTo>
                    <a:pt x="449" y="5602"/>
                    <a:pt x="225" y="5826"/>
                    <a:pt x="1" y="5826"/>
                  </a:cubicBezTo>
                  <a:lnTo>
                    <a:pt x="1" y="6722"/>
                  </a:lnTo>
                  <a:cubicBezTo>
                    <a:pt x="90" y="6722"/>
                    <a:pt x="225" y="6767"/>
                    <a:pt x="314" y="6812"/>
                  </a:cubicBezTo>
                  <a:cubicBezTo>
                    <a:pt x="404" y="6857"/>
                    <a:pt x="449" y="6991"/>
                    <a:pt x="449" y="7170"/>
                  </a:cubicBezTo>
                  <a:lnTo>
                    <a:pt x="449" y="8291"/>
                  </a:lnTo>
                  <a:cubicBezTo>
                    <a:pt x="449" y="8515"/>
                    <a:pt x="225" y="8739"/>
                    <a:pt x="1" y="8739"/>
                  </a:cubicBezTo>
                  <a:lnTo>
                    <a:pt x="1" y="9635"/>
                  </a:lnTo>
                  <a:cubicBezTo>
                    <a:pt x="225" y="9635"/>
                    <a:pt x="449" y="9859"/>
                    <a:pt x="449" y="10083"/>
                  </a:cubicBezTo>
                  <a:lnTo>
                    <a:pt x="449" y="11203"/>
                  </a:lnTo>
                  <a:cubicBezTo>
                    <a:pt x="449" y="11427"/>
                    <a:pt x="225" y="11651"/>
                    <a:pt x="1" y="11651"/>
                  </a:cubicBezTo>
                  <a:lnTo>
                    <a:pt x="1" y="12548"/>
                  </a:lnTo>
                  <a:lnTo>
                    <a:pt x="7349" y="12548"/>
                  </a:lnTo>
                  <a:cubicBezTo>
                    <a:pt x="7887" y="14026"/>
                    <a:pt x="9366" y="15102"/>
                    <a:pt x="11069" y="15102"/>
                  </a:cubicBezTo>
                  <a:cubicBezTo>
                    <a:pt x="13264" y="15102"/>
                    <a:pt x="15057" y="13309"/>
                    <a:pt x="15057" y="11114"/>
                  </a:cubicBezTo>
                  <a:cubicBezTo>
                    <a:pt x="15057" y="8828"/>
                    <a:pt x="13309" y="7126"/>
                    <a:pt x="11069" y="7126"/>
                  </a:cubicBezTo>
                  <a:cubicBezTo>
                    <a:pt x="10800" y="7126"/>
                    <a:pt x="10486" y="7170"/>
                    <a:pt x="10172" y="7215"/>
                  </a:cubicBezTo>
                  <a:lnTo>
                    <a:pt x="10172" y="7170"/>
                  </a:lnTo>
                  <a:cubicBezTo>
                    <a:pt x="10172" y="6946"/>
                    <a:pt x="10396" y="6722"/>
                    <a:pt x="10620" y="6722"/>
                  </a:cubicBezTo>
                  <a:lnTo>
                    <a:pt x="10620" y="5826"/>
                  </a:lnTo>
                  <a:cubicBezTo>
                    <a:pt x="10396" y="5826"/>
                    <a:pt x="10172" y="5602"/>
                    <a:pt x="10172" y="5378"/>
                  </a:cubicBezTo>
                  <a:lnTo>
                    <a:pt x="10172" y="4258"/>
                  </a:lnTo>
                  <a:cubicBezTo>
                    <a:pt x="10172" y="4034"/>
                    <a:pt x="10396" y="3810"/>
                    <a:pt x="10620" y="3810"/>
                  </a:cubicBezTo>
                  <a:lnTo>
                    <a:pt x="10620" y="2914"/>
                  </a:lnTo>
                  <a:cubicBezTo>
                    <a:pt x="10396" y="2914"/>
                    <a:pt x="10172" y="2689"/>
                    <a:pt x="10172" y="2465"/>
                  </a:cubicBezTo>
                  <a:lnTo>
                    <a:pt x="10172" y="1345"/>
                  </a:lnTo>
                  <a:cubicBezTo>
                    <a:pt x="10172" y="1121"/>
                    <a:pt x="10396" y="897"/>
                    <a:pt x="10620" y="897"/>
                  </a:cubicBezTo>
                  <a:lnTo>
                    <a:pt x="106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33" name="Google Shape;21333;p74"/>
            <p:cNvSpPr/>
            <p:nvPr/>
          </p:nvSpPr>
          <p:spPr>
            <a:xfrm>
              <a:off x="6739153" y="3751247"/>
              <a:ext cx="83211" cy="147724"/>
            </a:xfrm>
            <a:custGeom>
              <a:avLst/>
              <a:gdLst/>
              <a:ahLst/>
              <a:cxnLst/>
              <a:rect l="l" t="t" r="r" b="b"/>
              <a:pathLst>
                <a:path w="3004" h="5333" extrusionOk="0">
                  <a:moveTo>
                    <a:pt x="1031" y="0"/>
                  </a:moveTo>
                  <a:lnTo>
                    <a:pt x="1031" y="583"/>
                  </a:lnTo>
                  <a:cubicBezTo>
                    <a:pt x="449" y="672"/>
                    <a:pt x="1" y="1210"/>
                    <a:pt x="1" y="1882"/>
                  </a:cubicBezTo>
                  <a:cubicBezTo>
                    <a:pt x="1" y="2599"/>
                    <a:pt x="539" y="3137"/>
                    <a:pt x="1255" y="3137"/>
                  </a:cubicBezTo>
                  <a:lnTo>
                    <a:pt x="1704" y="3137"/>
                  </a:lnTo>
                  <a:cubicBezTo>
                    <a:pt x="1928" y="3137"/>
                    <a:pt x="2107" y="3316"/>
                    <a:pt x="2107" y="3540"/>
                  </a:cubicBezTo>
                  <a:cubicBezTo>
                    <a:pt x="2107" y="3764"/>
                    <a:pt x="1928" y="3944"/>
                    <a:pt x="1704" y="3944"/>
                  </a:cubicBezTo>
                  <a:lnTo>
                    <a:pt x="1255" y="3944"/>
                  </a:lnTo>
                  <a:cubicBezTo>
                    <a:pt x="1031" y="3944"/>
                    <a:pt x="897" y="3764"/>
                    <a:pt x="897" y="3540"/>
                  </a:cubicBezTo>
                  <a:lnTo>
                    <a:pt x="1" y="3540"/>
                  </a:lnTo>
                  <a:cubicBezTo>
                    <a:pt x="1" y="4168"/>
                    <a:pt x="449" y="4705"/>
                    <a:pt x="1031" y="4795"/>
                  </a:cubicBezTo>
                  <a:lnTo>
                    <a:pt x="1031" y="5333"/>
                  </a:lnTo>
                  <a:lnTo>
                    <a:pt x="1928" y="5333"/>
                  </a:lnTo>
                  <a:lnTo>
                    <a:pt x="1928" y="4795"/>
                  </a:lnTo>
                  <a:cubicBezTo>
                    <a:pt x="2555" y="4660"/>
                    <a:pt x="3003" y="4168"/>
                    <a:pt x="3003" y="3495"/>
                  </a:cubicBezTo>
                  <a:cubicBezTo>
                    <a:pt x="3003" y="2823"/>
                    <a:pt x="2465" y="2241"/>
                    <a:pt x="1704" y="2241"/>
                  </a:cubicBezTo>
                  <a:lnTo>
                    <a:pt x="1255" y="2241"/>
                  </a:lnTo>
                  <a:cubicBezTo>
                    <a:pt x="1031" y="2241"/>
                    <a:pt x="897" y="2106"/>
                    <a:pt x="897" y="1882"/>
                  </a:cubicBezTo>
                  <a:cubicBezTo>
                    <a:pt x="897" y="1658"/>
                    <a:pt x="1031" y="1479"/>
                    <a:pt x="1255" y="1479"/>
                  </a:cubicBezTo>
                  <a:lnTo>
                    <a:pt x="1704" y="1479"/>
                  </a:lnTo>
                  <a:cubicBezTo>
                    <a:pt x="1928" y="1479"/>
                    <a:pt x="2107" y="1658"/>
                    <a:pt x="2107" y="1882"/>
                  </a:cubicBezTo>
                  <a:lnTo>
                    <a:pt x="3003" y="1882"/>
                  </a:lnTo>
                  <a:cubicBezTo>
                    <a:pt x="3003" y="1255"/>
                    <a:pt x="2555" y="672"/>
                    <a:pt x="1928" y="583"/>
                  </a:cubicBezTo>
                  <a:lnTo>
                    <a:pt x="19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34" name="Google Shape;21334;p74"/>
          <p:cNvGrpSpPr/>
          <p:nvPr/>
        </p:nvGrpSpPr>
        <p:grpSpPr>
          <a:xfrm>
            <a:off x="2789604" y="3493056"/>
            <a:ext cx="413339" cy="412121"/>
            <a:chOff x="2789604" y="3493056"/>
            <a:chExt cx="413339" cy="412121"/>
          </a:xfrm>
        </p:grpSpPr>
        <p:sp>
          <p:nvSpPr>
            <p:cNvPr id="21335" name="Google Shape;21335;p74"/>
            <p:cNvSpPr/>
            <p:nvPr/>
          </p:nvSpPr>
          <p:spPr>
            <a:xfrm>
              <a:off x="2789604" y="3493056"/>
              <a:ext cx="413339" cy="412121"/>
            </a:xfrm>
            <a:custGeom>
              <a:avLst/>
              <a:gdLst/>
              <a:ahLst/>
              <a:cxnLst/>
              <a:rect l="l" t="t" r="r" b="b"/>
              <a:pathLst>
                <a:path w="14922" h="14878" extrusionOk="0">
                  <a:moveTo>
                    <a:pt x="8245" y="718"/>
                  </a:moveTo>
                  <a:lnTo>
                    <a:pt x="8290" y="1659"/>
                  </a:lnTo>
                  <a:cubicBezTo>
                    <a:pt x="9141" y="1838"/>
                    <a:pt x="9993" y="2152"/>
                    <a:pt x="10665" y="2689"/>
                  </a:cubicBezTo>
                  <a:lnTo>
                    <a:pt x="11382" y="2062"/>
                  </a:lnTo>
                  <a:lnTo>
                    <a:pt x="12681" y="3362"/>
                  </a:lnTo>
                  <a:lnTo>
                    <a:pt x="12054" y="4079"/>
                  </a:lnTo>
                  <a:cubicBezTo>
                    <a:pt x="12547" y="4751"/>
                    <a:pt x="12905" y="5602"/>
                    <a:pt x="13084" y="6409"/>
                  </a:cubicBezTo>
                  <a:lnTo>
                    <a:pt x="14025" y="6498"/>
                  </a:lnTo>
                  <a:lnTo>
                    <a:pt x="14025" y="8335"/>
                  </a:lnTo>
                  <a:lnTo>
                    <a:pt x="13084" y="8380"/>
                  </a:lnTo>
                  <a:cubicBezTo>
                    <a:pt x="12905" y="9232"/>
                    <a:pt x="12547" y="10083"/>
                    <a:pt x="12054" y="10755"/>
                  </a:cubicBezTo>
                  <a:lnTo>
                    <a:pt x="12681" y="11472"/>
                  </a:lnTo>
                  <a:lnTo>
                    <a:pt x="11382" y="12772"/>
                  </a:lnTo>
                  <a:lnTo>
                    <a:pt x="10665" y="12144"/>
                  </a:lnTo>
                  <a:cubicBezTo>
                    <a:pt x="9993" y="12637"/>
                    <a:pt x="9141" y="12996"/>
                    <a:pt x="8290" y="13130"/>
                  </a:cubicBezTo>
                  <a:lnTo>
                    <a:pt x="8245" y="14116"/>
                  </a:lnTo>
                  <a:lnTo>
                    <a:pt x="6408" y="14116"/>
                  </a:lnTo>
                  <a:lnTo>
                    <a:pt x="6363" y="13130"/>
                  </a:lnTo>
                  <a:cubicBezTo>
                    <a:pt x="5512" y="12996"/>
                    <a:pt x="4660" y="12637"/>
                    <a:pt x="3988" y="12144"/>
                  </a:cubicBezTo>
                  <a:lnTo>
                    <a:pt x="3271" y="12772"/>
                  </a:lnTo>
                  <a:lnTo>
                    <a:pt x="1972" y="11472"/>
                  </a:lnTo>
                  <a:lnTo>
                    <a:pt x="2599" y="10755"/>
                  </a:lnTo>
                  <a:cubicBezTo>
                    <a:pt x="2106" y="10083"/>
                    <a:pt x="1748" y="9232"/>
                    <a:pt x="1568" y="8380"/>
                  </a:cubicBezTo>
                  <a:lnTo>
                    <a:pt x="627" y="8335"/>
                  </a:lnTo>
                  <a:lnTo>
                    <a:pt x="627" y="6498"/>
                  </a:lnTo>
                  <a:lnTo>
                    <a:pt x="1568" y="6409"/>
                  </a:lnTo>
                  <a:cubicBezTo>
                    <a:pt x="1748" y="5602"/>
                    <a:pt x="2106" y="4751"/>
                    <a:pt x="2599" y="4079"/>
                  </a:cubicBezTo>
                  <a:lnTo>
                    <a:pt x="1972" y="3362"/>
                  </a:lnTo>
                  <a:lnTo>
                    <a:pt x="3271" y="2062"/>
                  </a:lnTo>
                  <a:lnTo>
                    <a:pt x="3988" y="2689"/>
                  </a:lnTo>
                  <a:cubicBezTo>
                    <a:pt x="4615" y="2286"/>
                    <a:pt x="5467" y="1883"/>
                    <a:pt x="6363" y="1659"/>
                  </a:cubicBezTo>
                  <a:lnTo>
                    <a:pt x="6408" y="718"/>
                  </a:lnTo>
                  <a:close/>
                  <a:moveTo>
                    <a:pt x="5736" y="1"/>
                  </a:moveTo>
                  <a:lnTo>
                    <a:pt x="5691" y="1121"/>
                  </a:lnTo>
                  <a:cubicBezTo>
                    <a:pt x="5153" y="1256"/>
                    <a:pt x="4705" y="1435"/>
                    <a:pt x="4257" y="1704"/>
                  </a:cubicBezTo>
                  <a:lnTo>
                    <a:pt x="3450" y="942"/>
                  </a:lnTo>
                  <a:lnTo>
                    <a:pt x="986" y="3406"/>
                  </a:lnTo>
                  <a:lnTo>
                    <a:pt x="1748" y="4258"/>
                  </a:lnTo>
                  <a:cubicBezTo>
                    <a:pt x="1479" y="4706"/>
                    <a:pt x="1300" y="5199"/>
                    <a:pt x="1120" y="5647"/>
                  </a:cubicBezTo>
                  <a:lnTo>
                    <a:pt x="0" y="5692"/>
                  </a:lnTo>
                  <a:lnTo>
                    <a:pt x="0" y="9187"/>
                  </a:lnTo>
                  <a:lnTo>
                    <a:pt x="1120" y="9232"/>
                  </a:lnTo>
                  <a:cubicBezTo>
                    <a:pt x="1300" y="9725"/>
                    <a:pt x="1479" y="10173"/>
                    <a:pt x="1748" y="10621"/>
                  </a:cubicBezTo>
                  <a:lnTo>
                    <a:pt x="986" y="11472"/>
                  </a:lnTo>
                  <a:lnTo>
                    <a:pt x="3450" y="13937"/>
                  </a:lnTo>
                  <a:lnTo>
                    <a:pt x="4257" y="13130"/>
                  </a:lnTo>
                  <a:cubicBezTo>
                    <a:pt x="4705" y="13444"/>
                    <a:pt x="5243" y="13578"/>
                    <a:pt x="5691" y="13757"/>
                  </a:cubicBezTo>
                  <a:lnTo>
                    <a:pt x="5736" y="14878"/>
                  </a:lnTo>
                  <a:lnTo>
                    <a:pt x="9186" y="14878"/>
                  </a:lnTo>
                  <a:lnTo>
                    <a:pt x="9276" y="13757"/>
                  </a:lnTo>
                  <a:cubicBezTo>
                    <a:pt x="9769" y="13578"/>
                    <a:pt x="10217" y="13444"/>
                    <a:pt x="10665" y="13130"/>
                  </a:cubicBezTo>
                  <a:lnTo>
                    <a:pt x="11516" y="13937"/>
                  </a:lnTo>
                  <a:lnTo>
                    <a:pt x="13981" y="11472"/>
                  </a:lnTo>
                  <a:lnTo>
                    <a:pt x="13174" y="10621"/>
                  </a:lnTo>
                  <a:cubicBezTo>
                    <a:pt x="13443" y="10173"/>
                    <a:pt x="13622" y="9680"/>
                    <a:pt x="13801" y="9232"/>
                  </a:cubicBezTo>
                  <a:lnTo>
                    <a:pt x="14922" y="9187"/>
                  </a:lnTo>
                  <a:lnTo>
                    <a:pt x="14922" y="5692"/>
                  </a:lnTo>
                  <a:lnTo>
                    <a:pt x="13801" y="5647"/>
                  </a:lnTo>
                  <a:cubicBezTo>
                    <a:pt x="13622" y="5154"/>
                    <a:pt x="13443" y="4706"/>
                    <a:pt x="13174" y="4258"/>
                  </a:cubicBezTo>
                  <a:lnTo>
                    <a:pt x="13981" y="3406"/>
                  </a:lnTo>
                  <a:lnTo>
                    <a:pt x="11516" y="942"/>
                  </a:lnTo>
                  <a:lnTo>
                    <a:pt x="10665" y="1704"/>
                  </a:lnTo>
                  <a:cubicBezTo>
                    <a:pt x="10217" y="1435"/>
                    <a:pt x="9724" y="1256"/>
                    <a:pt x="9276" y="1121"/>
                  </a:cubicBezTo>
                  <a:lnTo>
                    <a:pt x="918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36" name="Google Shape;21336;p74"/>
            <p:cNvSpPr/>
            <p:nvPr/>
          </p:nvSpPr>
          <p:spPr>
            <a:xfrm>
              <a:off x="2857857" y="3563829"/>
              <a:ext cx="270629" cy="270601"/>
            </a:xfrm>
            <a:custGeom>
              <a:avLst/>
              <a:gdLst/>
              <a:ahLst/>
              <a:cxnLst/>
              <a:rect l="l" t="t" r="r" b="b"/>
              <a:pathLst>
                <a:path w="9770" h="9769" extrusionOk="0">
                  <a:moveTo>
                    <a:pt x="4885" y="896"/>
                  </a:moveTo>
                  <a:cubicBezTo>
                    <a:pt x="7081" y="896"/>
                    <a:pt x="8873" y="2689"/>
                    <a:pt x="8873" y="4884"/>
                  </a:cubicBezTo>
                  <a:cubicBezTo>
                    <a:pt x="8918" y="7080"/>
                    <a:pt x="7125" y="8872"/>
                    <a:pt x="4885" y="8872"/>
                  </a:cubicBezTo>
                  <a:cubicBezTo>
                    <a:pt x="2689" y="8872"/>
                    <a:pt x="897" y="7080"/>
                    <a:pt x="897" y="4884"/>
                  </a:cubicBezTo>
                  <a:cubicBezTo>
                    <a:pt x="897" y="2689"/>
                    <a:pt x="2689" y="896"/>
                    <a:pt x="4885" y="896"/>
                  </a:cubicBezTo>
                  <a:close/>
                  <a:moveTo>
                    <a:pt x="4885" y="0"/>
                  </a:moveTo>
                  <a:cubicBezTo>
                    <a:pt x="2196" y="0"/>
                    <a:pt x="1" y="2196"/>
                    <a:pt x="1" y="4884"/>
                  </a:cubicBezTo>
                  <a:cubicBezTo>
                    <a:pt x="1" y="7573"/>
                    <a:pt x="2196" y="9769"/>
                    <a:pt x="4885" y="9769"/>
                  </a:cubicBezTo>
                  <a:cubicBezTo>
                    <a:pt x="7573" y="9769"/>
                    <a:pt x="9769" y="7573"/>
                    <a:pt x="9769" y="4884"/>
                  </a:cubicBezTo>
                  <a:cubicBezTo>
                    <a:pt x="9769" y="2196"/>
                    <a:pt x="7573" y="0"/>
                    <a:pt x="48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37" name="Google Shape;21337;p74"/>
            <p:cNvSpPr/>
            <p:nvPr/>
          </p:nvSpPr>
          <p:spPr>
            <a:xfrm>
              <a:off x="2944752" y="3630835"/>
              <a:ext cx="99332" cy="127891"/>
            </a:xfrm>
            <a:custGeom>
              <a:avLst/>
              <a:gdLst/>
              <a:ahLst/>
              <a:cxnLst/>
              <a:rect l="l" t="t" r="r" b="b"/>
              <a:pathLst>
                <a:path w="3586" h="4617" extrusionOk="0">
                  <a:moveTo>
                    <a:pt x="1748" y="1345"/>
                  </a:moveTo>
                  <a:cubicBezTo>
                    <a:pt x="2196" y="1972"/>
                    <a:pt x="2644" y="2555"/>
                    <a:pt x="2644" y="2869"/>
                  </a:cubicBezTo>
                  <a:cubicBezTo>
                    <a:pt x="2644" y="3361"/>
                    <a:pt x="2241" y="3765"/>
                    <a:pt x="1748" y="3765"/>
                  </a:cubicBezTo>
                  <a:cubicBezTo>
                    <a:pt x="1255" y="3765"/>
                    <a:pt x="852" y="3361"/>
                    <a:pt x="852" y="2869"/>
                  </a:cubicBezTo>
                  <a:cubicBezTo>
                    <a:pt x="852" y="2555"/>
                    <a:pt x="1255" y="1883"/>
                    <a:pt x="1748" y="1345"/>
                  </a:cubicBezTo>
                  <a:close/>
                  <a:moveTo>
                    <a:pt x="1748" y="1"/>
                  </a:moveTo>
                  <a:cubicBezTo>
                    <a:pt x="1345" y="449"/>
                    <a:pt x="1300" y="449"/>
                    <a:pt x="762" y="1211"/>
                  </a:cubicBezTo>
                  <a:cubicBezTo>
                    <a:pt x="0" y="2286"/>
                    <a:pt x="0" y="2734"/>
                    <a:pt x="0" y="2869"/>
                  </a:cubicBezTo>
                  <a:cubicBezTo>
                    <a:pt x="0" y="3810"/>
                    <a:pt x="807" y="4616"/>
                    <a:pt x="1793" y="4616"/>
                  </a:cubicBezTo>
                  <a:cubicBezTo>
                    <a:pt x="2778" y="4616"/>
                    <a:pt x="3585" y="3854"/>
                    <a:pt x="3585" y="2869"/>
                  </a:cubicBezTo>
                  <a:cubicBezTo>
                    <a:pt x="3585" y="2689"/>
                    <a:pt x="3585" y="2241"/>
                    <a:pt x="2868" y="1211"/>
                  </a:cubicBezTo>
                  <a:cubicBezTo>
                    <a:pt x="2196" y="449"/>
                    <a:pt x="2151" y="449"/>
                    <a:pt x="17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38" name="Google Shape;21338;p74"/>
          <p:cNvGrpSpPr/>
          <p:nvPr/>
        </p:nvGrpSpPr>
        <p:grpSpPr>
          <a:xfrm>
            <a:off x="2310477" y="1514555"/>
            <a:ext cx="320267" cy="417079"/>
            <a:chOff x="2310477" y="1514555"/>
            <a:chExt cx="320267" cy="417079"/>
          </a:xfrm>
        </p:grpSpPr>
        <p:sp>
          <p:nvSpPr>
            <p:cNvPr id="21339" name="Google Shape;21339;p74"/>
            <p:cNvSpPr/>
            <p:nvPr/>
          </p:nvSpPr>
          <p:spPr>
            <a:xfrm>
              <a:off x="2310477" y="1514555"/>
              <a:ext cx="320267" cy="417079"/>
            </a:xfrm>
            <a:custGeom>
              <a:avLst/>
              <a:gdLst/>
              <a:ahLst/>
              <a:cxnLst/>
              <a:rect l="l" t="t" r="r" b="b"/>
              <a:pathLst>
                <a:path w="11562" h="15057" extrusionOk="0">
                  <a:moveTo>
                    <a:pt x="5781" y="942"/>
                  </a:moveTo>
                  <a:cubicBezTo>
                    <a:pt x="8470" y="942"/>
                    <a:pt x="10665" y="3137"/>
                    <a:pt x="10665" y="5826"/>
                  </a:cubicBezTo>
                  <a:cubicBezTo>
                    <a:pt x="10665" y="7170"/>
                    <a:pt x="9769" y="9007"/>
                    <a:pt x="8066" y="11203"/>
                  </a:cubicBezTo>
                  <a:cubicBezTo>
                    <a:pt x="7170" y="12368"/>
                    <a:pt x="6229" y="13309"/>
                    <a:pt x="5781" y="13847"/>
                  </a:cubicBezTo>
                  <a:cubicBezTo>
                    <a:pt x="5333" y="13399"/>
                    <a:pt x="4392" y="12368"/>
                    <a:pt x="3496" y="11203"/>
                  </a:cubicBezTo>
                  <a:cubicBezTo>
                    <a:pt x="1793" y="9007"/>
                    <a:pt x="897" y="7170"/>
                    <a:pt x="897" y="5826"/>
                  </a:cubicBezTo>
                  <a:cubicBezTo>
                    <a:pt x="897" y="3137"/>
                    <a:pt x="3092" y="942"/>
                    <a:pt x="5781" y="942"/>
                  </a:cubicBezTo>
                  <a:close/>
                  <a:moveTo>
                    <a:pt x="5781" y="1"/>
                  </a:moveTo>
                  <a:cubicBezTo>
                    <a:pt x="2600" y="1"/>
                    <a:pt x="1" y="2555"/>
                    <a:pt x="1" y="5736"/>
                  </a:cubicBezTo>
                  <a:cubicBezTo>
                    <a:pt x="1" y="7305"/>
                    <a:pt x="942" y="9366"/>
                    <a:pt x="2734" y="11696"/>
                  </a:cubicBezTo>
                  <a:cubicBezTo>
                    <a:pt x="3541" y="12771"/>
                    <a:pt x="4392" y="13668"/>
                    <a:pt x="4885" y="14160"/>
                  </a:cubicBezTo>
                  <a:lnTo>
                    <a:pt x="3092" y="14160"/>
                  </a:lnTo>
                  <a:lnTo>
                    <a:pt x="3092" y="15057"/>
                  </a:lnTo>
                  <a:lnTo>
                    <a:pt x="8425" y="15057"/>
                  </a:lnTo>
                  <a:lnTo>
                    <a:pt x="8425" y="14160"/>
                  </a:lnTo>
                  <a:lnTo>
                    <a:pt x="6632" y="14160"/>
                  </a:lnTo>
                  <a:cubicBezTo>
                    <a:pt x="7125" y="13578"/>
                    <a:pt x="7977" y="12771"/>
                    <a:pt x="8738" y="11696"/>
                  </a:cubicBezTo>
                  <a:cubicBezTo>
                    <a:pt x="10576" y="9366"/>
                    <a:pt x="11561" y="7349"/>
                    <a:pt x="11561" y="5736"/>
                  </a:cubicBezTo>
                  <a:cubicBezTo>
                    <a:pt x="11561" y="2555"/>
                    <a:pt x="8963" y="1"/>
                    <a:pt x="5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40" name="Google Shape;21340;p74"/>
            <p:cNvSpPr/>
            <p:nvPr/>
          </p:nvSpPr>
          <p:spPr>
            <a:xfrm>
              <a:off x="2360143" y="1564222"/>
              <a:ext cx="220963" cy="219716"/>
            </a:xfrm>
            <a:custGeom>
              <a:avLst/>
              <a:gdLst/>
              <a:ahLst/>
              <a:cxnLst/>
              <a:rect l="l" t="t" r="r" b="b"/>
              <a:pathLst>
                <a:path w="7977" h="7932" extrusionOk="0">
                  <a:moveTo>
                    <a:pt x="3988" y="896"/>
                  </a:moveTo>
                  <a:cubicBezTo>
                    <a:pt x="5646" y="896"/>
                    <a:pt x="7080" y="2285"/>
                    <a:pt x="7080" y="3943"/>
                  </a:cubicBezTo>
                  <a:cubicBezTo>
                    <a:pt x="7080" y="5646"/>
                    <a:pt x="5646" y="7035"/>
                    <a:pt x="3988" y="7035"/>
                  </a:cubicBezTo>
                  <a:cubicBezTo>
                    <a:pt x="2240" y="7035"/>
                    <a:pt x="896" y="5646"/>
                    <a:pt x="896" y="3943"/>
                  </a:cubicBezTo>
                  <a:cubicBezTo>
                    <a:pt x="896" y="2285"/>
                    <a:pt x="2285" y="896"/>
                    <a:pt x="3988" y="896"/>
                  </a:cubicBezTo>
                  <a:close/>
                  <a:moveTo>
                    <a:pt x="3988" y="0"/>
                  </a:moveTo>
                  <a:cubicBezTo>
                    <a:pt x="1792" y="0"/>
                    <a:pt x="0" y="1792"/>
                    <a:pt x="0" y="3943"/>
                  </a:cubicBezTo>
                  <a:cubicBezTo>
                    <a:pt x="0" y="6139"/>
                    <a:pt x="1792" y="7931"/>
                    <a:pt x="3988" y="7931"/>
                  </a:cubicBezTo>
                  <a:cubicBezTo>
                    <a:pt x="6139" y="7931"/>
                    <a:pt x="7976" y="6139"/>
                    <a:pt x="7976" y="3943"/>
                  </a:cubicBezTo>
                  <a:cubicBezTo>
                    <a:pt x="7976" y="1792"/>
                    <a:pt x="6139" y="0"/>
                    <a:pt x="39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41" name="Google Shape;21341;p74"/>
            <p:cNvSpPr/>
            <p:nvPr/>
          </p:nvSpPr>
          <p:spPr>
            <a:xfrm>
              <a:off x="2422191" y="1607655"/>
              <a:ext cx="99332" cy="129110"/>
            </a:xfrm>
            <a:custGeom>
              <a:avLst/>
              <a:gdLst/>
              <a:ahLst/>
              <a:cxnLst/>
              <a:rect l="l" t="t" r="r" b="b"/>
              <a:pathLst>
                <a:path w="3586" h="4661" extrusionOk="0">
                  <a:moveTo>
                    <a:pt x="1748" y="1345"/>
                  </a:moveTo>
                  <a:cubicBezTo>
                    <a:pt x="2196" y="1972"/>
                    <a:pt x="2644" y="2554"/>
                    <a:pt x="2644" y="2868"/>
                  </a:cubicBezTo>
                  <a:cubicBezTo>
                    <a:pt x="2644" y="3361"/>
                    <a:pt x="2241" y="3764"/>
                    <a:pt x="1748" y="3764"/>
                  </a:cubicBezTo>
                  <a:cubicBezTo>
                    <a:pt x="1255" y="3764"/>
                    <a:pt x="852" y="3361"/>
                    <a:pt x="852" y="2868"/>
                  </a:cubicBezTo>
                  <a:cubicBezTo>
                    <a:pt x="852" y="2554"/>
                    <a:pt x="1255" y="1882"/>
                    <a:pt x="1748" y="1345"/>
                  </a:cubicBezTo>
                  <a:close/>
                  <a:moveTo>
                    <a:pt x="1748" y="0"/>
                  </a:moveTo>
                  <a:cubicBezTo>
                    <a:pt x="1345" y="448"/>
                    <a:pt x="1300" y="448"/>
                    <a:pt x="717" y="1210"/>
                  </a:cubicBezTo>
                  <a:cubicBezTo>
                    <a:pt x="0" y="2286"/>
                    <a:pt x="0" y="2734"/>
                    <a:pt x="0" y="2868"/>
                  </a:cubicBezTo>
                  <a:cubicBezTo>
                    <a:pt x="0" y="3809"/>
                    <a:pt x="807" y="4661"/>
                    <a:pt x="1793" y="4661"/>
                  </a:cubicBezTo>
                  <a:cubicBezTo>
                    <a:pt x="2734" y="4661"/>
                    <a:pt x="3585" y="3854"/>
                    <a:pt x="3585" y="2868"/>
                  </a:cubicBezTo>
                  <a:cubicBezTo>
                    <a:pt x="3585" y="2689"/>
                    <a:pt x="3585" y="2241"/>
                    <a:pt x="2868" y="1210"/>
                  </a:cubicBezTo>
                  <a:cubicBezTo>
                    <a:pt x="2196" y="448"/>
                    <a:pt x="2151" y="404"/>
                    <a:pt x="1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42" name="Google Shape;21342;p74"/>
          <p:cNvGrpSpPr/>
          <p:nvPr/>
        </p:nvGrpSpPr>
        <p:grpSpPr>
          <a:xfrm>
            <a:off x="6420160" y="2845153"/>
            <a:ext cx="413367" cy="413339"/>
            <a:chOff x="6420160" y="2845153"/>
            <a:chExt cx="413367" cy="413339"/>
          </a:xfrm>
        </p:grpSpPr>
        <p:sp>
          <p:nvSpPr>
            <p:cNvPr id="21343" name="Google Shape;21343;p74"/>
            <p:cNvSpPr/>
            <p:nvPr/>
          </p:nvSpPr>
          <p:spPr>
            <a:xfrm>
              <a:off x="6490906" y="2917145"/>
              <a:ext cx="269383" cy="269355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796" y="897"/>
                  </a:moveTo>
                  <a:cubicBezTo>
                    <a:pt x="6991" y="897"/>
                    <a:pt x="8784" y="2689"/>
                    <a:pt x="8784" y="4885"/>
                  </a:cubicBezTo>
                  <a:cubicBezTo>
                    <a:pt x="8828" y="6542"/>
                    <a:pt x="7708" y="8066"/>
                    <a:pt x="6140" y="8604"/>
                  </a:cubicBezTo>
                  <a:lnTo>
                    <a:pt x="6140" y="7304"/>
                  </a:lnTo>
                  <a:cubicBezTo>
                    <a:pt x="7036" y="6811"/>
                    <a:pt x="7619" y="5915"/>
                    <a:pt x="7619" y="4840"/>
                  </a:cubicBezTo>
                  <a:cubicBezTo>
                    <a:pt x="7529" y="3227"/>
                    <a:pt x="6543" y="2465"/>
                    <a:pt x="5244" y="2017"/>
                  </a:cubicBezTo>
                  <a:lnTo>
                    <a:pt x="5244" y="4571"/>
                  </a:lnTo>
                  <a:lnTo>
                    <a:pt x="4796" y="4795"/>
                  </a:lnTo>
                  <a:lnTo>
                    <a:pt x="4347" y="4571"/>
                  </a:lnTo>
                  <a:lnTo>
                    <a:pt x="4347" y="2017"/>
                  </a:lnTo>
                  <a:cubicBezTo>
                    <a:pt x="2914" y="2510"/>
                    <a:pt x="2062" y="3406"/>
                    <a:pt x="2017" y="4840"/>
                  </a:cubicBezTo>
                  <a:cubicBezTo>
                    <a:pt x="2017" y="5915"/>
                    <a:pt x="2555" y="6811"/>
                    <a:pt x="3451" y="7304"/>
                  </a:cubicBezTo>
                  <a:lnTo>
                    <a:pt x="3451" y="8604"/>
                  </a:lnTo>
                  <a:cubicBezTo>
                    <a:pt x="1883" y="8066"/>
                    <a:pt x="808" y="6587"/>
                    <a:pt x="808" y="4885"/>
                  </a:cubicBezTo>
                  <a:cubicBezTo>
                    <a:pt x="808" y="2689"/>
                    <a:pt x="2600" y="897"/>
                    <a:pt x="4796" y="897"/>
                  </a:cubicBezTo>
                  <a:close/>
                  <a:moveTo>
                    <a:pt x="6229" y="3406"/>
                  </a:moveTo>
                  <a:cubicBezTo>
                    <a:pt x="6633" y="3719"/>
                    <a:pt x="6857" y="4257"/>
                    <a:pt x="6857" y="4795"/>
                  </a:cubicBezTo>
                  <a:cubicBezTo>
                    <a:pt x="6767" y="5781"/>
                    <a:pt x="6140" y="6498"/>
                    <a:pt x="5288" y="6722"/>
                  </a:cubicBezTo>
                  <a:lnTo>
                    <a:pt x="5288" y="8783"/>
                  </a:lnTo>
                  <a:lnTo>
                    <a:pt x="4392" y="8783"/>
                  </a:lnTo>
                  <a:lnTo>
                    <a:pt x="4392" y="6722"/>
                  </a:lnTo>
                  <a:cubicBezTo>
                    <a:pt x="3496" y="6408"/>
                    <a:pt x="2958" y="5691"/>
                    <a:pt x="2958" y="4795"/>
                  </a:cubicBezTo>
                  <a:cubicBezTo>
                    <a:pt x="2958" y="4257"/>
                    <a:pt x="3182" y="3809"/>
                    <a:pt x="3586" y="3406"/>
                  </a:cubicBezTo>
                  <a:lnTo>
                    <a:pt x="3586" y="5064"/>
                  </a:lnTo>
                  <a:lnTo>
                    <a:pt x="4930" y="5691"/>
                  </a:lnTo>
                  <a:lnTo>
                    <a:pt x="6229" y="5064"/>
                  </a:lnTo>
                  <a:lnTo>
                    <a:pt x="6229" y="3406"/>
                  </a:lnTo>
                  <a:close/>
                  <a:moveTo>
                    <a:pt x="4840" y="0"/>
                  </a:moveTo>
                  <a:cubicBezTo>
                    <a:pt x="2152" y="0"/>
                    <a:pt x="1" y="2196"/>
                    <a:pt x="1" y="4840"/>
                  </a:cubicBezTo>
                  <a:cubicBezTo>
                    <a:pt x="1" y="7528"/>
                    <a:pt x="2152" y="9724"/>
                    <a:pt x="4840" y="9724"/>
                  </a:cubicBezTo>
                  <a:cubicBezTo>
                    <a:pt x="7529" y="9724"/>
                    <a:pt x="9725" y="7528"/>
                    <a:pt x="9725" y="4840"/>
                  </a:cubicBezTo>
                  <a:cubicBezTo>
                    <a:pt x="9725" y="2196"/>
                    <a:pt x="7529" y="0"/>
                    <a:pt x="4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44" name="Google Shape;21344;p74"/>
            <p:cNvSpPr/>
            <p:nvPr/>
          </p:nvSpPr>
          <p:spPr>
            <a:xfrm>
              <a:off x="6420160" y="2845153"/>
              <a:ext cx="413367" cy="413339"/>
            </a:xfrm>
            <a:custGeom>
              <a:avLst/>
              <a:gdLst/>
              <a:ahLst/>
              <a:cxnLst/>
              <a:rect l="l" t="t" r="r" b="b"/>
              <a:pathLst>
                <a:path w="14923" h="14922" extrusionOk="0">
                  <a:moveTo>
                    <a:pt x="8246" y="717"/>
                  </a:moveTo>
                  <a:lnTo>
                    <a:pt x="8291" y="1703"/>
                  </a:lnTo>
                  <a:cubicBezTo>
                    <a:pt x="9142" y="1838"/>
                    <a:pt x="9993" y="2196"/>
                    <a:pt x="10665" y="2689"/>
                  </a:cubicBezTo>
                  <a:lnTo>
                    <a:pt x="11382" y="2062"/>
                  </a:lnTo>
                  <a:lnTo>
                    <a:pt x="12682" y="3361"/>
                  </a:lnTo>
                  <a:lnTo>
                    <a:pt x="12055" y="4123"/>
                  </a:lnTo>
                  <a:cubicBezTo>
                    <a:pt x="12547" y="4795"/>
                    <a:pt x="12906" y="5602"/>
                    <a:pt x="13085" y="6453"/>
                  </a:cubicBezTo>
                  <a:lnTo>
                    <a:pt x="14026" y="6498"/>
                  </a:lnTo>
                  <a:lnTo>
                    <a:pt x="14026" y="8380"/>
                  </a:lnTo>
                  <a:lnTo>
                    <a:pt x="13085" y="8425"/>
                  </a:lnTo>
                  <a:cubicBezTo>
                    <a:pt x="12906" y="9276"/>
                    <a:pt x="12547" y="10082"/>
                    <a:pt x="12055" y="10755"/>
                  </a:cubicBezTo>
                  <a:lnTo>
                    <a:pt x="12682" y="11516"/>
                  </a:lnTo>
                  <a:lnTo>
                    <a:pt x="11382" y="12771"/>
                  </a:lnTo>
                  <a:lnTo>
                    <a:pt x="10665" y="12189"/>
                  </a:lnTo>
                  <a:cubicBezTo>
                    <a:pt x="9993" y="12681"/>
                    <a:pt x="9142" y="12995"/>
                    <a:pt x="8291" y="13174"/>
                  </a:cubicBezTo>
                  <a:lnTo>
                    <a:pt x="8246" y="14115"/>
                  </a:lnTo>
                  <a:lnTo>
                    <a:pt x="6409" y="14115"/>
                  </a:lnTo>
                  <a:lnTo>
                    <a:pt x="6364" y="13174"/>
                  </a:lnTo>
                  <a:cubicBezTo>
                    <a:pt x="5512" y="12995"/>
                    <a:pt x="4661" y="12681"/>
                    <a:pt x="3989" y="12189"/>
                  </a:cubicBezTo>
                  <a:lnTo>
                    <a:pt x="3272" y="12771"/>
                  </a:lnTo>
                  <a:lnTo>
                    <a:pt x="1972" y="11516"/>
                  </a:lnTo>
                  <a:lnTo>
                    <a:pt x="2600" y="10755"/>
                  </a:lnTo>
                  <a:cubicBezTo>
                    <a:pt x="2107" y="10082"/>
                    <a:pt x="1748" y="9276"/>
                    <a:pt x="1569" y="8425"/>
                  </a:cubicBezTo>
                  <a:lnTo>
                    <a:pt x="628" y="8380"/>
                  </a:lnTo>
                  <a:lnTo>
                    <a:pt x="628" y="6498"/>
                  </a:lnTo>
                  <a:lnTo>
                    <a:pt x="1569" y="6453"/>
                  </a:lnTo>
                  <a:cubicBezTo>
                    <a:pt x="1748" y="5602"/>
                    <a:pt x="2062" y="4795"/>
                    <a:pt x="2600" y="4123"/>
                  </a:cubicBezTo>
                  <a:lnTo>
                    <a:pt x="1972" y="3361"/>
                  </a:lnTo>
                  <a:lnTo>
                    <a:pt x="3272" y="2062"/>
                  </a:lnTo>
                  <a:lnTo>
                    <a:pt x="3989" y="2689"/>
                  </a:lnTo>
                  <a:cubicBezTo>
                    <a:pt x="4616" y="2286"/>
                    <a:pt x="5468" y="1927"/>
                    <a:pt x="6364" y="1703"/>
                  </a:cubicBezTo>
                  <a:lnTo>
                    <a:pt x="6409" y="717"/>
                  </a:lnTo>
                  <a:close/>
                  <a:moveTo>
                    <a:pt x="5736" y="0"/>
                  </a:moveTo>
                  <a:lnTo>
                    <a:pt x="5647" y="1121"/>
                  </a:lnTo>
                  <a:cubicBezTo>
                    <a:pt x="5154" y="1300"/>
                    <a:pt x="4706" y="1479"/>
                    <a:pt x="4258" y="1748"/>
                  </a:cubicBezTo>
                  <a:lnTo>
                    <a:pt x="3406" y="986"/>
                  </a:lnTo>
                  <a:lnTo>
                    <a:pt x="942" y="3451"/>
                  </a:lnTo>
                  <a:lnTo>
                    <a:pt x="1748" y="4257"/>
                  </a:lnTo>
                  <a:cubicBezTo>
                    <a:pt x="1480" y="4705"/>
                    <a:pt x="1300" y="5243"/>
                    <a:pt x="1121" y="5691"/>
                  </a:cubicBezTo>
                  <a:lnTo>
                    <a:pt x="1" y="5736"/>
                  </a:lnTo>
                  <a:lnTo>
                    <a:pt x="1" y="9186"/>
                  </a:lnTo>
                  <a:lnTo>
                    <a:pt x="1121" y="9276"/>
                  </a:lnTo>
                  <a:cubicBezTo>
                    <a:pt x="1300" y="9769"/>
                    <a:pt x="1480" y="10217"/>
                    <a:pt x="1748" y="10665"/>
                  </a:cubicBezTo>
                  <a:lnTo>
                    <a:pt x="942" y="11516"/>
                  </a:lnTo>
                  <a:lnTo>
                    <a:pt x="3406" y="13981"/>
                  </a:lnTo>
                  <a:lnTo>
                    <a:pt x="4258" y="13174"/>
                  </a:lnTo>
                  <a:cubicBezTo>
                    <a:pt x="4706" y="13443"/>
                    <a:pt x="5199" y="13622"/>
                    <a:pt x="5647" y="13802"/>
                  </a:cubicBezTo>
                  <a:lnTo>
                    <a:pt x="5736" y="14922"/>
                  </a:lnTo>
                  <a:lnTo>
                    <a:pt x="9187" y="14922"/>
                  </a:lnTo>
                  <a:lnTo>
                    <a:pt x="9232" y="13802"/>
                  </a:lnTo>
                  <a:cubicBezTo>
                    <a:pt x="9769" y="13622"/>
                    <a:pt x="10217" y="13443"/>
                    <a:pt x="10665" y="13174"/>
                  </a:cubicBezTo>
                  <a:lnTo>
                    <a:pt x="11472" y="13981"/>
                  </a:lnTo>
                  <a:lnTo>
                    <a:pt x="13937" y="11516"/>
                  </a:lnTo>
                  <a:lnTo>
                    <a:pt x="13175" y="10665"/>
                  </a:lnTo>
                  <a:cubicBezTo>
                    <a:pt x="13444" y="10217"/>
                    <a:pt x="13623" y="9724"/>
                    <a:pt x="13802" y="9276"/>
                  </a:cubicBezTo>
                  <a:lnTo>
                    <a:pt x="14922" y="9186"/>
                  </a:lnTo>
                  <a:lnTo>
                    <a:pt x="14922" y="5736"/>
                  </a:lnTo>
                  <a:lnTo>
                    <a:pt x="13802" y="5691"/>
                  </a:lnTo>
                  <a:cubicBezTo>
                    <a:pt x="13623" y="5153"/>
                    <a:pt x="13444" y="4705"/>
                    <a:pt x="13175" y="4257"/>
                  </a:cubicBezTo>
                  <a:lnTo>
                    <a:pt x="13937" y="3451"/>
                  </a:lnTo>
                  <a:lnTo>
                    <a:pt x="11472" y="986"/>
                  </a:lnTo>
                  <a:lnTo>
                    <a:pt x="10665" y="1748"/>
                  </a:lnTo>
                  <a:cubicBezTo>
                    <a:pt x="10217" y="1479"/>
                    <a:pt x="9724" y="1300"/>
                    <a:pt x="9232" y="1121"/>
                  </a:cubicBezTo>
                  <a:lnTo>
                    <a:pt x="91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45" name="Google Shape;21345;p74"/>
          <p:cNvGrpSpPr/>
          <p:nvPr/>
        </p:nvGrpSpPr>
        <p:grpSpPr>
          <a:xfrm>
            <a:off x="5227342" y="2853850"/>
            <a:ext cx="415860" cy="415832"/>
            <a:chOff x="5227342" y="2853850"/>
            <a:chExt cx="415860" cy="415832"/>
          </a:xfrm>
        </p:grpSpPr>
        <p:sp>
          <p:nvSpPr>
            <p:cNvPr id="21346" name="Google Shape;21346;p74"/>
            <p:cNvSpPr/>
            <p:nvPr/>
          </p:nvSpPr>
          <p:spPr>
            <a:xfrm>
              <a:off x="5372573" y="2903489"/>
              <a:ext cx="220963" cy="219716"/>
            </a:xfrm>
            <a:custGeom>
              <a:avLst/>
              <a:gdLst/>
              <a:ahLst/>
              <a:cxnLst/>
              <a:rect l="l" t="t" r="r" b="b"/>
              <a:pathLst>
                <a:path w="7977" h="7932" extrusionOk="0">
                  <a:moveTo>
                    <a:pt x="3989" y="897"/>
                  </a:moveTo>
                  <a:cubicBezTo>
                    <a:pt x="5691" y="897"/>
                    <a:pt x="7080" y="2286"/>
                    <a:pt x="7080" y="3944"/>
                  </a:cubicBezTo>
                  <a:cubicBezTo>
                    <a:pt x="7125" y="5691"/>
                    <a:pt x="5736" y="7035"/>
                    <a:pt x="3989" y="7035"/>
                  </a:cubicBezTo>
                  <a:cubicBezTo>
                    <a:pt x="2241" y="7035"/>
                    <a:pt x="897" y="5646"/>
                    <a:pt x="897" y="3944"/>
                  </a:cubicBezTo>
                  <a:cubicBezTo>
                    <a:pt x="897" y="2241"/>
                    <a:pt x="2331" y="897"/>
                    <a:pt x="3989" y="897"/>
                  </a:cubicBezTo>
                  <a:close/>
                  <a:moveTo>
                    <a:pt x="3989" y="0"/>
                  </a:moveTo>
                  <a:cubicBezTo>
                    <a:pt x="1838" y="0"/>
                    <a:pt x="1" y="1793"/>
                    <a:pt x="1" y="3944"/>
                  </a:cubicBezTo>
                  <a:cubicBezTo>
                    <a:pt x="1" y="6139"/>
                    <a:pt x="1793" y="7932"/>
                    <a:pt x="3989" y="7932"/>
                  </a:cubicBezTo>
                  <a:cubicBezTo>
                    <a:pt x="6184" y="7932"/>
                    <a:pt x="7977" y="6139"/>
                    <a:pt x="7977" y="3944"/>
                  </a:cubicBezTo>
                  <a:cubicBezTo>
                    <a:pt x="7977" y="1793"/>
                    <a:pt x="6229" y="0"/>
                    <a:pt x="3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47" name="Google Shape;21347;p74"/>
            <p:cNvSpPr/>
            <p:nvPr/>
          </p:nvSpPr>
          <p:spPr>
            <a:xfrm>
              <a:off x="5434649" y="2946922"/>
              <a:ext cx="99304" cy="127891"/>
            </a:xfrm>
            <a:custGeom>
              <a:avLst/>
              <a:gdLst/>
              <a:ahLst/>
              <a:cxnLst/>
              <a:rect l="l" t="t" r="r" b="b"/>
              <a:pathLst>
                <a:path w="3585" h="4617" extrusionOk="0">
                  <a:moveTo>
                    <a:pt x="1748" y="1345"/>
                  </a:moveTo>
                  <a:cubicBezTo>
                    <a:pt x="2196" y="1928"/>
                    <a:pt x="2644" y="2555"/>
                    <a:pt x="2644" y="2824"/>
                  </a:cubicBezTo>
                  <a:cubicBezTo>
                    <a:pt x="2644" y="3361"/>
                    <a:pt x="2285" y="3720"/>
                    <a:pt x="1748" y="3720"/>
                  </a:cubicBezTo>
                  <a:cubicBezTo>
                    <a:pt x="1255" y="3720"/>
                    <a:pt x="851" y="3361"/>
                    <a:pt x="851" y="2824"/>
                  </a:cubicBezTo>
                  <a:cubicBezTo>
                    <a:pt x="851" y="2555"/>
                    <a:pt x="1255" y="1883"/>
                    <a:pt x="1748" y="1345"/>
                  </a:cubicBezTo>
                  <a:close/>
                  <a:moveTo>
                    <a:pt x="1748" y="1"/>
                  </a:moveTo>
                  <a:cubicBezTo>
                    <a:pt x="1389" y="449"/>
                    <a:pt x="1300" y="449"/>
                    <a:pt x="762" y="1211"/>
                  </a:cubicBezTo>
                  <a:cubicBezTo>
                    <a:pt x="0" y="2286"/>
                    <a:pt x="0" y="2734"/>
                    <a:pt x="0" y="2824"/>
                  </a:cubicBezTo>
                  <a:cubicBezTo>
                    <a:pt x="0" y="3765"/>
                    <a:pt x="807" y="4616"/>
                    <a:pt x="1792" y="4616"/>
                  </a:cubicBezTo>
                  <a:cubicBezTo>
                    <a:pt x="2778" y="4616"/>
                    <a:pt x="3585" y="3854"/>
                    <a:pt x="3585" y="2824"/>
                  </a:cubicBezTo>
                  <a:cubicBezTo>
                    <a:pt x="3585" y="2644"/>
                    <a:pt x="3585" y="2241"/>
                    <a:pt x="2868" y="1211"/>
                  </a:cubicBezTo>
                  <a:cubicBezTo>
                    <a:pt x="2196" y="449"/>
                    <a:pt x="2151" y="359"/>
                    <a:pt x="17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48" name="Google Shape;21348;p74"/>
            <p:cNvSpPr/>
            <p:nvPr/>
          </p:nvSpPr>
          <p:spPr>
            <a:xfrm>
              <a:off x="5227342" y="2853850"/>
              <a:ext cx="415860" cy="415832"/>
            </a:xfrm>
            <a:custGeom>
              <a:avLst/>
              <a:gdLst/>
              <a:ahLst/>
              <a:cxnLst/>
              <a:rect l="l" t="t" r="r" b="b"/>
              <a:pathLst>
                <a:path w="15013" h="15012" extrusionOk="0">
                  <a:moveTo>
                    <a:pt x="9232" y="896"/>
                  </a:moveTo>
                  <a:cubicBezTo>
                    <a:pt x="11920" y="896"/>
                    <a:pt x="14116" y="3047"/>
                    <a:pt x="14116" y="5736"/>
                  </a:cubicBezTo>
                  <a:cubicBezTo>
                    <a:pt x="14116" y="8424"/>
                    <a:pt x="11920" y="10620"/>
                    <a:pt x="9232" y="10620"/>
                  </a:cubicBezTo>
                  <a:cubicBezTo>
                    <a:pt x="6543" y="10620"/>
                    <a:pt x="4392" y="8424"/>
                    <a:pt x="4392" y="5736"/>
                  </a:cubicBezTo>
                  <a:cubicBezTo>
                    <a:pt x="4392" y="3047"/>
                    <a:pt x="6543" y="896"/>
                    <a:pt x="9232" y="896"/>
                  </a:cubicBezTo>
                  <a:close/>
                  <a:moveTo>
                    <a:pt x="3630" y="10799"/>
                  </a:moveTo>
                  <a:lnTo>
                    <a:pt x="4258" y="11426"/>
                  </a:lnTo>
                  <a:lnTo>
                    <a:pt x="1838" y="13801"/>
                  </a:lnTo>
                  <a:lnTo>
                    <a:pt x="1256" y="13219"/>
                  </a:lnTo>
                  <a:lnTo>
                    <a:pt x="3630" y="10799"/>
                  </a:lnTo>
                  <a:close/>
                  <a:moveTo>
                    <a:pt x="9232" y="0"/>
                  </a:moveTo>
                  <a:cubicBezTo>
                    <a:pt x="6050" y="0"/>
                    <a:pt x="3451" y="2554"/>
                    <a:pt x="3451" y="5736"/>
                  </a:cubicBezTo>
                  <a:cubicBezTo>
                    <a:pt x="3451" y="7170"/>
                    <a:pt x="3989" y="8514"/>
                    <a:pt x="4885" y="9500"/>
                  </a:cubicBezTo>
                  <a:lnTo>
                    <a:pt x="4258" y="10127"/>
                  </a:lnTo>
                  <a:lnTo>
                    <a:pt x="3317" y="9186"/>
                  </a:lnTo>
                  <a:lnTo>
                    <a:pt x="2689" y="9768"/>
                  </a:lnTo>
                  <a:lnTo>
                    <a:pt x="3003" y="10127"/>
                  </a:lnTo>
                  <a:lnTo>
                    <a:pt x="1" y="13129"/>
                  </a:lnTo>
                  <a:lnTo>
                    <a:pt x="1838" y="15011"/>
                  </a:lnTo>
                  <a:lnTo>
                    <a:pt x="4885" y="11964"/>
                  </a:lnTo>
                  <a:lnTo>
                    <a:pt x="5199" y="12323"/>
                  </a:lnTo>
                  <a:lnTo>
                    <a:pt x="5826" y="11695"/>
                  </a:lnTo>
                  <a:lnTo>
                    <a:pt x="4885" y="10754"/>
                  </a:lnTo>
                  <a:lnTo>
                    <a:pt x="5512" y="10127"/>
                  </a:lnTo>
                  <a:cubicBezTo>
                    <a:pt x="6498" y="10978"/>
                    <a:pt x="7798" y="11516"/>
                    <a:pt x="9232" y="11516"/>
                  </a:cubicBezTo>
                  <a:cubicBezTo>
                    <a:pt x="12458" y="11516"/>
                    <a:pt x="15012" y="8962"/>
                    <a:pt x="15012" y="5736"/>
                  </a:cubicBezTo>
                  <a:cubicBezTo>
                    <a:pt x="15012" y="2554"/>
                    <a:pt x="12458" y="0"/>
                    <a:pt x="92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49" name="Google Shape;21349;p74"/>
          <p:cNvGrpSpPr/>
          <p:nvPr/>
        </p:nvGrpSpPr>
        <p:grpSpPr>
          <a:xfrm>
            <a:off x="3397785" y="2817840"/>
            <a:ext cx="419572" cy="417079"/>
            <a:chOff x="3397785" y="2817840"/>
            <a:chExt cx="419572" cy="417079"/>
          </a:xfrm>
        </p:grpSpPr>
        <p:sp>
          <p:nvSpPr>
            <p:cNvPr id="21350" name="Google Shape;21350;p74"/>
            <p:cNvSpPr/>
            <p:nvPr/>
          </p:nvSpPr>
          <p:spPr>
            <a:xfrm>
              <a:off x="3397785" y="2817840"/>
              <a:ext cx="419572" cy="417079"/>
            </a:xfrm>
            <a:custGeom>
              <a:avLst/>
              <a:gdLst/>
              <a:ahLst/>
              <a:cxnLst/>
              <a:rect l="l" t="t" r="r" b="b"/>
              <a:pathLst>
                <a:path w="15147" h="15057" extrusionOk="0">
                  <a:moveTo>
                    <a:pt x="6677" y="897"/>
                  </a:moveTo>
                  <a:cubicBezTo>
                    <a:pt x="7484" y="897"/>
                    <a:pt x="8246" y="1076"/>
                    <a:pt x="8918" y="1345"/>
                  </a:cubicBezTo>
                  <a:lnTo>
                    <a:pt x="8022" y="2331"/>
                  </a:lnTo>
                  <a:lnTo>
                    <a:pt x="6453" y="2331"/>
                  </a:lnTo>
                  <a:lnTo>
                    <a:pt x="5692" y="3899"/>
                  </a:lnTo>
                  <a:lnTo>
                    <a:pt x="3810" y="3899"/>
                  </a:lnTo>
                  <a:lnTo>
                    <a:pt x="3048" y="3137"/>
                  </a:lnTo>
                  <a:lnTo>
                    <a:pt x="2196" y="3137"/>
                  </a:lnTo>
                  <a:cubicBezTo>
                    <a:pt x="3182" y="1793"/>
                    <a:pt x="4885" y="897"/>
                    <a:pt x="6677" y="897"/>
                  </a:cubicBezTo>
                  <a:close/>
                  <a:moveTo>
                    <a:pt x="1793" y="6364"/>
                  </a:moveTo>
                  <a:lnTo>
                    <a:pt x="2600" y="7170"/>
                  </a:lnTo>
                  <a:lnTo>
                    <a:pt x="3093" y="7170"/>
                  </a:lnTo>
                  <a:lnTo>
                    <a:pt x="3093" y="8111"/>
                  </a:lnTo>
                  <a:lnTo>
                    <a:pt x="1883" y="9366"/>
                  </a:lnTo>
                  <a:lnTo>
                    <a:pt x="1569" y="9366"/>
                  </a:lnTo>
                  <a:cubicBezTo>
                    <a:pt x="1211" y="8559"/>
                    <a:pt x="897" y="7663"/>
                    <a:pt x="897" y="6722"/>
                  </a:cubicBezTo>
                  <a:lnTo>
                    <a:pt x="897" y="6364"/>
                  </a:lnTo>
                  <a:close/>
                  <a:moveTo>
                    <a:pt x="12323" y="5512"/>
                  </a:moveTo>
                  <a:cubicBezTo>
                    <a:pt x="12413" y="5871"/>
                    <a:pt x="12458" y="6274"/>
                    <a:pt x="12458" y="6632"/>
                  </a:cubicBezTo>
                  <a:cubicBezTo>
                    <a:pt x="12458" y="6856"/>
                    <a:pt x="12458" y="7080"/>
                    <a:pt x="12413" y="7304"/>
                  </a:cubicBezTo>
                  <a:cubicBezTo>
                    <a:pt x="12010" y="7215"/>
                    <a:pt x="11562" y="7080"/>
                    <a:pt x="11113" y="7080"/>
                  </a:cubicBezTo>
                  <a:cubicBezTo>
                    <a:pt x="9052" y="7125"/>
                    <a:pt x="7305" y="8783"/>
                    <a:pt x="7125" y="10844"/>
                  </a:cubicBezTo>
                  <a:lnTo>
                    <a:pt x="6857" y="10844"/>
                  </a:lnTo>
                  <a:lnTo>
                    <a:pt x="5557" y="9545"/>
                  </a:lnTo>
                  <a:lnTo>
                    <a:pt x="5557" y="8380"/>
                  </a:lnTo>
                  <a:lnTo>
                    <a:pt x="6857" y="7080"/>
                  </a:lnTo>
                  <a:lnTo>
                    <a:pt x="8425" y="7080"/>
                  </a:lnTo>
                  <a:lnTo>
                    <a:pt x="9993" y="5512"/>
                  </a:lnTo>
                  <a:close/>
                  <a:moveTo>
                    <a:pt x="9724" y="1748"/>
                  </a:moveTo>
                  <a:cubicBezTo>
                    <a:pt x="10755" y="2420"/>
                    <a:pt x="11606" y="3406"/>
                    <a:pt x="12054" y="4661"/>
                  </a:cubicBezTo>
                  <a:lnTo>
                    <a:pt x="9590" y="4661"/>
                  </a:lnTo>
                  <a:lnTo>
                    <a:pt x="8022" y="6229"/>
                  </a:lnTo>
                  <a:lnTo>
                    <a:pt x="6453" y="6229"/>
                  </a:lnTo>
                  <a:lnTo>
                    <a:pt x="4661" y="8021"/>
                  </a:lnTo>
                  <a:lnTo>
                    <a:pt x="4661" y="9903"/>
                  </a:lnTo>
                  <a:lnTo>
                    <a:pt x="6453" y="11696"/>
                  </a:lnTo>
                  <a:lnTo>
                    <a:pt x="7125" y="11696"/>
                  </a:lnTo>
                  <a:cubicBezTo>
                    <a:pt x="7170" y="11920"/>
                    <a:pt x="7215" y="12144"/>
                    <a:pt x="7305" y="12323"/>
                  </a:cubicBezTo>
                  <a:cubicBezTo>
                    <a:pt x="7125" y="12413"/>
                    <a:pt x="6901" y="12413"/>
                    <a:pt x="6677" y="12413"/>
                  </a:cubicBezTo>
                  <a:cubicBezTo>
                    <a:pt x="4840" y="12413"/>
                    <a:pt x="3227" y="11517"/>
                    <a:pt x="2152" y="10172"/>
                  </a:cubicBezTo>
                  <a:lnTo>
                    <a:pt x="2196" y="10172"/>
                  </a:lnTo>
                  <a:lnTo>
                    <a:pt x="3989" y="8380"/>
                  </a:lnTo>
                  <a:lnTo>
                    <a:pt x="3989" y="6229"/>
                  </a:lnTo>
                  <a:lnTo>
                    <a:pt x="2958" y="6229"/>
                  </a:lnTo>
                  <a:lnTo>
                    <a:pt x="2196" y="5423"/>
                  </a:lnTo>
                  <a:lnTo>
                    <a:pt x="1031" y="5423"/>
                  </a:lnTo>
                  <a:cubicBezTo>
                    <a:pt x="1121" y="4930"/>
                    <a:pt x="1300" y="4392"/>
                    <a:pt x="1524" y="3989"/>
                  </a:cubicBezTo>
                  <a:lnTo>
                    <a:pt x="2600" y="3989"/>
                  </a:lnTo>
                  <a:lnTo>
                    <a:pt x="3361" y="4750"/>
                  </a:lnTo>
                  <a:lnTo>
                    <a:pt x="6184" y="4750"/>
                  </a:lnTo>
                  <a:lnTo>
                    <a:pt x="6946" y="3182"/>
                  </a:lnTo>
                  <a:lnTo>
                    <a:pt x="8425" y="3182"/>
                  </a:lnTo>
                  <a:lnTo>
                    <a:pt x="9724" y="1748"/>
                  </a:lnTo>
                  <a:close/>
                  <a:moveTo>
                    <a:pt x="11113" y="8066"/>
                  </a:moveTo>
                  <a:cubicBezTo>
                    <a:pt x="12861" y="8066"/>
                    <a:pt x="14205" y="9455"/>
                    <a:pt x="14205" y="11113"/>
                  </a:cubicBezTo>
                  <a:cubicBezTo>
                    <a:pt x="14205" y="12816"/>
                    <a:pt x="12861" y="14205"/>
                    <a:pt x="11113" y="14205"/>
                  </a:cubicBezTo>
                  <a:cubicBezTo>
                    <a:pt x="9366" y="14205"/>
                    <a:pt x="8022" y="12816"/>
                    <a:pt x="8022" y="11113"/>
                  </a:cubicBezTo>
                  <a:cubicBezTo>
                    <a:pt x="8022" y="9455"/>
                    <a:pt x="9411" y="8066"/>
                    <a:pt x="11113" y="8066"/>
                  </a:cubicBezTo>
                  <a:close/>
                  <a:moveTo>
                    <a:pt x="6677" y="1"/>
                  </a:moveTo>
                  <a:cubicBezTo>
                    <a:pt x="4885" y="1"/>
                    <a:pt x="3272" y="673"/>
                    <a:pt x="1972" y="1927"/>
                  </a:cubicBezTo>
                  <a:cubicBezTo>
                    <a:pt x="718" y="3182"/>
                    <a:pt x="1" y="4840"/>
                    <a:pt x="1" y="6632"/>
                  </a:cubicBezTo>
                  <a:cubicBezTo>
                    <a:pt x="1" y="8425"/>
                    <a:pt x="673" y="10083"/>
                    <a:pt x="1972" y="11382"/>
                  </a:cubicBezTo>
                  <a:cubicBezTo>
                    <a:pt x="3182" y="12592"/>
                    <a:pt x="4885" y="13309"/>
                    <a:pt x="6677" y="13309"/>
                  </a:cubicBezTo>
                  <a:cubicBezTo>
                    <a:pt x="6991" y="13309"/>
                    <a:pt x="7394" y="13264"/>
                    <a:pt x="7753" y="13219"/>
                  </a:cubicBezTo>
                  <a:cubicBezTo>
                    <a:pt x="8470" y="14340"/>
                    <a:pt x="9680" y="15057"/>
                    <a:pt x="11113" y="15057"/>
                  </a:cubicBezTo>
                  <a:cubicBezTo>
                    <a:pt x="13264" y="15057"/>
                    <a:pt x="15057" y="13264"/>
                    <a:pt x="15057" y="11068"/>
                  </a:cubicBezTo>
                  <a:cubicBezTo>
                    <a:pt x="15146" y="9679"/>
                    <a:pt x="14340" y="8470"/>
                    <a:pt x="13220" y="7708"/>
                  </a:cubicBezTo>
                  <a:cubicBezTo>
                    <a:pt x="13264" y="7394"/>
                    <a:pt x="13354" y="6991"/>
                    <a:pt x="13354" y="6632"/>
                  </a:cubicBezTo>
                  <a:cubicBezTo>
                    <a:pt x="13354" y="4885"/>
                    <a:pt x="12682" y="3227"/>
                    <a:pt x="11382" y="1927"/>
                  </a:cubicBezTo>
                  <a:cubicBezTo>
                    <a:pt x="10172" y="718"/>
                    <a:pt x="8470" y="1"/>
                    <a:pt x="6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51" name="Google Shape;21351;p74"/>
            <p:cNvSpPr/>
            <p:nvPr/>
          </p:nvSpPr>
          <p:spPr>
            <a:xfrm>
              <a:off x="3657196" y="3058637"/>
              <a:ext cx="99332" cy="127863"/>
            </a:xfrm>
            <a:custGeom>
              <a:avLst/>
              <a:gdLst/>
              <a:ahLst/>
              <a:cxnLst/>
              <a:rect l="l" t="t" r="r" b="b"/>
              <a:pathLst>
                <a:path w="3586" h="4616" extrusionOk="0">
                  <a:moveTo>
                    <a:pt x="1748" y="1345"/>
                  </a:moveTo>
                  <a:cubicBezTo>
                    <a:pt x="2197" y="1927"/>
                    <a:pt x="2645" y="2555"/>
                    <a:pt x="2645" y="2824"/>
                  </a:cubicBezTo>
                  <a:cubicBezTo>
                    <a:pt x="2645" y="3361"/>
                    <a:pt x="2241" y="3720"/>
                    <a:pt x="1748" y="3720"/>
                  </a:cubicBezTo>
                  <a:cubicBezTo>
                    <a:pt x="1256" y="3720"/>
                    <a:pt x="852" y="3361"/>
                    <a:pt x="852" y="2824"/>
                  </a:cubicBezTo>
                  <a:cubicBezTo>
                    <a:pt x="852" y="2555"/>
                    <a:pt x="1256" y="1883"/>
                    <a:pt x="1748" y="1345"/>
                  </a:cubicBezTo>
                  <a:close/>
                  <a:moveTo>
                    <a:pt x="1748" y="1"/>
                  </a:moveTo>
                  <a:cubicBezTo>
                    <a:pt x="1345" y="449"/>
                    <a:pt x="1300" y="449"/>
                    <a:pt x="718" y="1210"/>
                  </a:cubicBezTo>
                  <a:cubicBezTo>
                    <a:pt x="1" y="2286"/>
                    <a:pt x="1" y="2734"/>
                    <a:pt x="1" y="2824"/>
                  </a:cubicBezTo>
                  <a:cubicBezTo>
                    <a:pt x="1" y="3809"/>
                    <a:pt x="807" y="4616"/>
                    <a:pt x="1793" y="4616"/>
                  </a:cubicBezTo>
                  <a:cubicBezTo>
                    <a:pt x="2779" y="4616"/>
                    <a:pt x="3586" y="3854"/>
                    <a:pt x="3586" y="2824"/>
                  </a:cubicBezTo>
                  <a:cubicBezTo>
                    <a:pt x="3586" y="2689"/>
                    <a:pt x="3586" y="2241"/>
                    <a:pt x="2869" y="1210"/>
                  </a:cubicBezTo>
                  <a:cubicBezTo>
                    <a:pt x="2197" y="449"/>
                    <a:pt x="2152" y="449"/>
                    <a:pt x="17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352" name="Google Shape;21352;p74"/>
          <p:cNvSpPr/>
          <p:nvPr/>
        </p:nvSpPr>
        <p:spPr>
          <a:xfrm>
            <a:off x="5871561" y="2173649"/>
            <a:ext cx="301625" cy="417079"/>
          </a:xfrm>
          <a:custGeom>
            <a:avLst/>
            <a:gdLst/>
            <a:ahLst/>
            <a:cxnLst/>
            <a:rect l="l" t="t" r="r" b="b"/>
            <a:pathLst>
              <a:path w="10889" h="15057" extrusionOk="0">
                <a:moveTo>
                  <a:pt x="5780" y="852"/>
                </a:moveTo>
                <a:lnTo>
                  <a:pt x="6273" y="3182"/>
                </a:lnTo>
                <a:lnTo>
                  <a:pt x="5601" y="4437"/>
                </a:lnTo>
                <a:lnTo>
                  <a:pt x="5198" y="4437"/>
                </a:lnTo>
                <a:lnTo>
                  <a:pt x="4526" y="3182"/>
                </a:lnTo>
                <a:lnTo>
                  <a:pt x="5019" y="852"/>
                </a:lnTo>
                <a:close/>
                <a:moveTo>
                  <a:pt x="5377" y="5333"/>
                </a:moveTo>
                <a:cubicBezTo>
                  <a:pt x="5601" y="5333"/>
                  <a:pt x="5825" y="5557"/>
                  <a:pt x="5825" y="5781"/>
                </a:cubicBezTo>
                <a:cubicBezTo>
                  <a:pt x="5825" y="6005"/>
                  <a:pt x="5646" y="6229"/>
                  <a:pt x="5377" y="6229"/>
                </a:cubicBezTo>
                <a:cubicBezTo>
                  <a:pt x="5153" y="6229"/>
                  <a:pt x="4929" y="6005"/>
                  <a:pt x="4929" y="5781"/>
                </a:cubicBezTo>
                <a:cubicBezTo>
                  <a:pt x="4929" y="5557"/>
                  <a:pt x="5153" y="5333"/>
                  <a:pt x="5377" y="5333"/>
                </a:cubicBezTo>
                <a:close/>
                <a:moveTo>
                  <a:pt x="4167" y="6229"/>
                </a:moveTo>
                <a:cubicBezTo>
                  <a:pt x="4167" y="6274"/>
                  <a:pt x="4302" y="6453"/>
                  <a:pt x="4347" y="6543"/>
                </a:cubicBezTo>
                <a:lnTo>
                  <a:pt x="3585" y="7752"/>
                </a:lnTo>
                <a:lnTo>
                  <a:pt x="1344" y="8469"/>
                </a:lnTo>
                <a:lnTo>
                  <a:pt x="986" y="7842"/>
                </a:lnTo>
                <a:lnTo>
                  <a:pt x="2778" y="6274"/>
                </a:lnTo>
                <a:lnTo>
                  <a:pt x="4167" y="6229"/>
                </a:lnTo>
                <a:close/>
                <a:moveTo>
                  <a:pt x="6587" y="6229"/>
                </a:moveTo>
                <a:lnTo>
                  <a:pt x="8021" y="6274"/>
                </a:lnTo>
                <a:lnTo>
                  <a:pt x="9768" y="7842"/>
                </a:lnTo>
                <a:lnTo>
                  <a:pt x="9455" y="8469"/>
                </a:lnTo>
                <a:lnTo>
                  <a:pt x="7214" y="7752"/>
                </a:lnTo>
                <a:lnTo>
                  <a:pt x="6497" y="6543"/>
                </a:lnTo>
                <a:cubicBezTo>
                  <a:pt x="6497" y="6498"/>
                  <a:pt x="6542" y="6408"/>
                  <a:pt x="6587" y="6229"/>
                </a:cubicBezTo>
                <a:close/>
                <a:moveTo>
                  <a:pt x="5646" y="9724"/>
                </a:moveTo>
                <a:lnTo>
                  <a:pt x="6139" y="14160"/>
                </a:lnTo>
                <a:lnTo>
                  <a:pt x="4705" y="14160"/>
                </a:lnTo>
                <a:lnTo>
                  <a:pt x="5243" y="9724"/>
                </a:lnTo>
                <a:close/>
                <a:moveTo>
                  <a:pt x="4391" y="0"/>
                </a:moveTo>
                <a:lnTo>
                  <a:pt x="3719" y="3361"/>
                </a:lnTo>
                <a:lnTo>
                  <a:pt x="4526" y="4885"/>
                </a:lnTo>
                <a:cubicBezTo>
                  <a:pt x="4391" y="5064"/>
                  <a:pt x="4302" y="5198"/>
                  <a:pt x="4257" y="5378"/>
                </a:cubicBezTo>
                <a:lnTo>
                  <a:pt x="2509" y="5422"/>
                </a:lnTo>
                <a:lnTo>
                  <a:pt x="0" y="7752"/>
                </a:lnTo>
                <a:lnTo>
                  <a:pt x="1031" y="9590"/>
                </a:lnTo>
                <a:lnTo>
                  <a:pt x="4302" y="8514"/>
                </a:lnTo>
                <a:lnTo>
                  <a:pt x="5063" y="7304"/>
                </a:lnTo>
                <a:lnTo>
                  <a:pt x="5063" y="8873"/>
                </a:lnTo>
                <a:lnTo>
                  <a:pt x="4526" y="8873"/>
                </a:lnTo>
                <a:lnTo>
                  <a:pt x="3854" y="14160"/>
                </a:lnTo>
                <a:lnTo>
                  <a:pt x="1927" y="14160"/>
                </a:lnTo>
                <a:lnTo>
                  <a:pt x="1927" y="15056"/>
                </a:lnTo>
                <a:lnTo>
                  <a:pt x="9007" y="15056"/>
                </a:lnTo>
                <a:lnTo>
                  <a:pt x="9007" y="14160"/>
                </a:lnTo>
                <a:lnTo>
                  <a:pt x="7080" y="14160"/>
                </a:lnTo>
                <a:lnTo>
                  <a:pt x="6408" y="8873"/>
                </a:lnTo>
                <a:lnTo>
                  <a:pt x="5870" y="8873"/>
                </a:lnTo>
                <a:lnTo>
                  <a:pt x="5870" y="7304"/>
                </a:lnTo>
                <a:lnTo>
                  <a:pt x="6587" y="8514"/>
                </a:lnTo>
                <a:lnTo>
                  <a:pt x="9858" y="9590"/>
                </a:lnTo>
                <a:lnTo>
                  <a:pt x="10889" y="7752"/>
                </a:lnTo>
                <a:lnTo>
                  <a:pt x="8379" y="5422"/>
                </a:lnTo>
                <a:lnTo>
                  <a:pt x="6721" y="5378"/>
                </a:lnTo>
                <a:cubicBezTo>
                  <a:pt x="6632" y="5198"/>
                  <a:pt x="6542" y="5064"/>
                  <a:pt x="6408" y="4885"/>
                </a:cubicBezTo>
                <a:lnTo>
                  <a:pt x="7214" y="3361"/>
                </a:lnTo>
                <a:lnTo>
                  <a:pt x="654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353" name="Google Shape;21353;p74"/>
          <p:cNvGrpSpPr/>
          <p:nvPr/>
        </p:nvGrpSpPr>
        <p:grpSpPr>
          <a:xfrm>
            <a:off x="4014692" y="2836455"/>
            <a:ext cx="417079" cy="417079"/>
            <a:chOff x="4014692" y="2836455"/>
            <a:chExt cx="417079" cy="417079"/>
          </a:xfrm>
        </p:grpSpPr>
        <p:sp>
          <p:nvSpPr>
            <p:cNvPr id="21354" name="Google Shape;21354;p74"/>
            <p:cNvSpPr/>
            <p:nvPr/>
          </p:nvSpPr>
          <p:spPr>
            <a:xfrm>
              <a:off x="4014692" y="2836455"/>
              <a:ext cx="417079" cy="417079"/>
            </a:xfrm>
            <a:custGeom>
              <a:avLst/>
              <a:gdLst/>
              <a:ahLst/>
              <a:cxnLst/>
              <a:rect l="l" t="t" r="r" b="b"/>
              <a:pathLst>
                <a:path w="15057" h="15057" extrusionOk="0">
                  <a:moveTo>
                    <a:pt x="10306" y="897"/>
                  </a:moveTo>
                  <a:lnTo>
                    <a:pt x="14160" y="4751"/>
                  </a:lnTo>
                  <a:lnTo>
                    <a:pt x="14160" y="10262"/>
                  </a:lnTo>
                  <a:lnTo>
                    <a:pt x="10306" y="14116"/>
                  </a:lnTo>
                  <a:lnTo>
                    <a:pt x="4795" y="14116"/>
                  </a:lnTo>
                  <a:lnTo>
                    <a:pt x="941" y="10262"/>
                  </a:lnTo>
                  <a:lnTo>
                    <a:pt x="941" y="4751"/>
                  </a:lnTo>
                  <a:lnTo>
                    <a:pt x="4795" y="897"/>
                  </a:lnTo>
                  <a:close/>
                  <a:moveTo>
                    <a:pt x="4391" y="1"/>
                  </a:moveTo>
                  <a:lnTo>
                    <a:pt x="0" y="4437"/>
                  </a:lnTo>
                  <a:lnTo>
                    <a:pt x="0" y="10621"/>
                  </a:lnTo>
                  <a:lnTo>
                    <a:pt x="4391" y="15057"/>
                  </a:lnTo>
                  <a:lnTo>
                    <a:pt x="10620" y="15057"/>
                  </a:lnTo>
                  <a:lnTo>
                    <a:pt x="15056" y="10621"/>
                  </a:lnTo>
                  <a:lnTo>
                    <a:pt x="15056" y="4437"/>
                  </a:lnTo>
                  <a:lnTo>
                    <a:pt x="1062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55" name="Google Shape;21355;p74"/>
            <p:cNvSpPr/>
            <p:nvPr/>
          </p:nvSpPr>
          <p:spPr>
            <a:xfrm>
              <a:off x="4107764" y="2893545"/>
              <a:ext cx="232154" cy="302899"/>
            </a:xfrm>
            <a:custGeom>
              <a:avLst/>
              <a:gdLst/>
              <a:ahLst/>
              <a:cxnLst/>
              <a:rect l="l" t="t" r="r" b="b"/>
              <a:pathLst>
                <a:path w="8381" h="10935" extrusionOk="0">
                  <a:moveTo>
                    <a:pt x="4302" y="1390"/>
                  </a:moveTo>
                  <a:cubicBezTo>
                    <a:pt x="4571" y="1659"/>
                    <a:pt x="4930" y="2152"/>
                    <a:pt x="4706" y="2645"/>
                  </a:cubicBezTo>
                  <a:cubicBezTo>
                    <a:pt x="4526" y="3138"/>
                    <a:pt x="4258" y="4034"/>
                    <a:pt x="4751" y="4571"/>
                  </a:cubicBezTo>
                  <a:cubicBezTo>
                    <a:pt x="4970" y="4890"/>
                    <a:pt x="5277" y="5032"/>
                    <a:pt x="5591" y="5032"/>
                  </a:cubicBezTo>
                  <a:cubicBezTo>
                    <a:pt x="5983" y="5032"/>
                    <a:pt x="6384" y="4810"/>
                    <a:pt x="6633" y="4437"/>
                  </a:cubicBezTo>
                  <a:cubicBezTo>
                    <a:pt x="7215" y="5020"/>
                    <a:pt x="7484" y="5826"/>
                    <a:pt x="7484" y="6678"/>
                  </a:cubicBezTo>
                  <a:cubicBezTo>
                    <a:pt x="7484" y="7887"/>
                    <a:pt x="6812" y="8963"/>
                    <a:pt x="5871" y="9501"/>
                  </a:cubicBezTo>
                  <a:cubicBezTo>
                    <a:pt x="5871" y="9411"/>
                    <a:pt x="5916" y="9276"/>
                    <a:pt x="5916" y="9187"/>
                  </a:cubicBezTo>
                  <a:cubicBezTo>
                    <a:pt x="5916" y="8470"/>
                    <a:pt x="5467" y="8022"/>
                    <a:pt x="5064" y="7663"/>
                  </a:cubicBezTo>
                  <a:cubicBezTo>
                    <a:pt x="4526" y="7170"/>
                    <a:pt x="4616" y="7126"/>
                    <a:pt x="4482" y="6633"/>
                  </a:cubicBezTo>
                  <a:cubicBezTo>
                    <a:pt x="3451" y="6902"/>
                    <a:pt x="2465" y="7753"/>
                    <a:pt x="2376" y="9187"/>
                  </a:cubicBezTo>
                  <a:cubicBezTo>
                    <a:pt x="2376" y="9276"/>
                    <a:pt x="2376" y="9411"/>
                    <a:pt x="2465" y="9501"/>
                  </a:cubicBezTo>
                  <a:cubicBezTo>
                    <a:pt x="1479" y="8963"/>
                    <a:pt x="807" y="7887"/>
                    <a:pt x="807" y="6678"/>
                  </a:cubicBezTo>
                  <a:cubicBezTo>
                    <a:pt x="807" y="5378"/>
                    <a:pt x="1479" y="4482"/>
                    <a:pt x="2689" y="3406"/>
                  </a:cubicBezTo>
                  <a:cubicBezTo>
                    <a:pt x="3586" y="2645"/>
                    <a:pt x="4078" y="1838"/>
                    <a:pt x="4302" y="1390"/>
                  </a:cubicBezTo>
                  <a:close/>
                  <a:moveTo>
                    <a:pt x="4034" y="7798"/>
                  </a:moveTo>
                  <a:cubicBezTo>
                    <a:pt x="4123" y="7977"/>
                    <a:pt x="4302" y="8111"/>
                    <a:pt x="4526" y="8335"/>
                  </a:cubicBezTo>
                  <a:cubicBezTo>
                    <a:pt x="4930" y="8694"/>
                    <a:pt x="5064" y="8918"/>
                    <a:pt x="5064" y="9187"/>
                  </a:cubicBezTo>
                  <a:cubicBezTo>
                    <a:pt x="5019" y="9635"/>
                    <a:pt x="4616" y="10038"/>
                    <a:pt x="4168" y="10038"/>
                  </a:cubicBezTo>
                  <a:cubicBezTo>
                    <a:pt x="3675" y="10038"/>
                    <a:pt x="3272" y="9635"/>
                    <a:pt x="3272" y="9187"/>
                  </a:cubicBezTo>
                  <a:cubicBezTo>
                    <a:pt x="3272" y="8649"/>
                    <a:pt x="3675" y="8067"/>
                    <a:pt x="4034" y="7798"/>
                  </a:cubicBezTo>
                  <a:close/>
                  <a:moveTo>
                    <a:pt x="3944" y="1"/>
                  </a:moveTo>
                  <a:cubicBezTo>
                    <a:pt x="3675" y="942"/>
                    <a:pt x="3720" y="1300"/>
                    <a:pt x="2152" y="2779"/>
                  </a:cubicBezTo>
                  <a:cubicBezTo>
                    <a:pt x="807" y="4034"/>
                    <a:pt x="46" y="5020"/>
                    <a:pt x="1" y="6722"/>
                  </a:cubicBezTo>
                  <a:cubicBezTo>
                    <a:pt x="1" y="9052"/>
                    <a:pt x="1883" y="10934"/>
                    <a:pt x="4168" y="10934"/>
                  </a:cubicBezTo>
                  <a:cubicBezTo>
                    <a:pt x="6498" y="10934"/>
                    <a:pt x="8380" y="9008"/>
                    <a:pt x="8380" y="6722"/>
                  </a:cubicBezTo>
                  <a:cubicBezTo>
                    <a:pt x="8380" y="5020"/>
                    <a:pt x="7529" y="3899"/>
                    <a:pt x="6364" y="3048"/>
                  </a:cubicBezTo>
                  <a:lnTo>
                    <a:pt x="6140" y="3586"/>
                  </a:lnTo>
                  <a:cubicBezTo>
                    <a:pt x="5999" y="3902"/>
                    <a:pt x="5776" y="4135"/>
                    <a:pt x="5600" y="4135"/>
                  </a:cubicBezTo>
                  <a:cubicBezTo>
                    <a:pt x="5551" y="4135"/>
                    <a:pt x="5506" y="4117"/>
                    <a:pt x="5467" y="4079"/>
                  </a:cubicBezTo>
                  <a:cubicBezTo>
                    <a:pt x="5378" y="3989"/>
                    <a:pt x="5288" y="3586"/>
                    <a:pt x="5602" y="3048"/>
                  </a:cubicBezTo>
                  <a:cubicBezTo>
                    <a:pt x="5871" y="2376"/>
                    <a:pt x="5736" y="1659"/>
                    <a:pt x="5243" y="1076"/>
                  </a:cubicBezTo>
                  <a:cubicBezTo>
                    <a:pt x="4616" y="315"/>
                    <a:pt x="4482" y="404"/>
                    <a:pt x="3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356" name="Google Shape;21356;p74"/>
          <p:cNvSpPr/>
          <p:nvPr/>
        </p:nvSpPr>
        <p:spPr>
          <a:xfrm>
            <a:off x="7074295" y="2167444"/>
            <a:ext cx="342594" cy="418325"/>
          </a:xfrm>
          <a:custGeom>
            <a:avLst/>
            <a:gdLst/>
            <a:ahLst/>
            <a:cxnLst/>
            <a:rect l="l" t="t" r="r" b="b"/>
            <a:pathLst>
              <a:path w="12368" h="15102" extrusionOk="0">
                <a:moveTo>
                  <a:pt x="7618" y="1838"/>
                </a:moveTo>
                <a:lnTo>
                  <a:pt x="7618" y="2734"/>
                </a:lnTo>
                <a:lnTo>
                  <a:pt x="4974" y="2734"/>
                </a:lnTo>
                <a:lnTo>
                  <a:pt x="4974" y="1838"/>
                </a:lnTo>
                <a:close/>
                <a:moveTo>
                  <a:pt x="5915" y="3585"/>
                </a:moveTo>
                <a:lnTo>
                  <a:pt x="5915" y="4885"/>
                </a:lnTo>
                <a:lnTo>
                  <a:pt x="4078" y="3809"/>
                </a:lnTo>
                <a:lnTo>
                  <a:pt x="4123" y="3585"/>
                </a:lnTo>
                <a:close/>
                <a:moveTo>
                  <a:pt x="8604" y="3585"/>
                </a:moveTo>
                <a:lnTo>
                  <a:pt x="8649" y="3809"/>
                </a:lnTo>
                <a:lnTo>
                  <a:pt x="6811" y="4885"/>
                </a:lnTo>
                <a:lnTo>
                  <a:pt x="6811" y="3585"/>
                </a:lnTo>
                <a:close/>
                <a:moveTo>
                  <a:pt x="3854" y="4750"/>
                </a:moveTo>
                <a:lnTo>
                  <a:pt x="5422" y="5646"/>
                </a:lnTo>
                <a:lnTo>
                  <a:pt x="3585" y="6767"/>
                </a:lnTo>
                <a:lnTo>
                  <a:pt x="3854" y="4750"/>
                </a:lnTo>
                <a:close/>
                <a:moveTo>
                  <a:pt x="8783" y="4750"/>
                </a:moveTo>
                <a:lnTo>
                  <a:pt x="9052" y="6767"/>
                </a:lnTo>
                <a:lnTo>
                  <a:pt x="7215" y="5646"/>
                </a:lnTo>
                <a:lnTo>
                  <a:pt x="8783" y="4750"/>
                </a:lnTo>
                <a:close/>
                <a:moveTo>
                  <a:pt x="5870" y="6453"/>
                </a:moveTo>
                <a:lnTo>
                  <a:pt x="5870" y="8245"/>
                </a:lnTo>
                <a:lnTo>
                  <a:pt x="4033" y="7528"/>
                </a:lnTo>
                <a:lnTo>
                  <a:pt x="5870" y="6453"/>
                </a:lnTo>
                <a:close/>
                <a:moveTo>
                  <a:pt x="6767" y="6453"/>
                </a:moveTo>
                <a:lnTo>
                  <a:pt x="8604" y="7528"/>
                </a:lnTo>
                <a:lnTo>
                  <a:pt x="6767" y="8245"/>
                </a:lnTo>
                <a:lnTo>
                  <a:pt x="6767" y="6453"/>
                </a:lnTo>
                <a:close/>
                <a:moveTo>
                  <a:pt x="3361" y="8201"/>
                </a:moveTo>
                <a:lnTo>
                  <a:pt x="5064" y="8873"/>
                </a:lnTo>
                <a:lnTo>
                  <a:pt x="3137" y="9590"/>
                </a:lnTo>
                <a:lnTo>
                  <a:pt x="3361" y="8201"/>
                </a:lnTo>
                <a:close/>
                <a:moveTo>
                  <a:pt x="9321" y="8201"/>
                </a:moveTo>
                <a:lnTo>
                  <a:pt x="9545" y="9590"/>
                </a:lnTo>
                <a:lnTo>
                  <a:pt x="7618" y="8873"/>
                </a:lnTo>
                <a:lnTo>
                  <a:pt x="9321" y="8201"/>
                </a:lnTo>
                <a:close/>
                <a:moveTo>
                  <a:pt x="5870" y="9455"/>
                </a:moveTo>
                <a:lnTo>
                  <a:pt x="5870" y="11203"/>
                </a:lnTo>
                <a:lnTo>
                  <a:pt x="3720" y="10262"/>
                </a:lnTo>
                <a:lnTo>
                  <a:pt x="5870" y="9455"/>
                </a:lnTo>
                <a:close/>
                <a:moveTo>
                  <a:pt x="6767" y="9455"/>
                </a:moveTo>
                <a:lnTo>
                  <a:pt x="8873" y="10262"/>
                </a:lnTo>
                <a:lnTo>
                  <a:pt x="6767" y="11203"/>
                </a:lnTo>
                <a:lnTo>
                  <a:pt x="6767" y="9455"/>
                </a:lnTo>
                <a:close/>
                <a:moveTo>
                  <a:pt x="9724" y="10889"/>
                </a:moveTo>
                <a:lnTo>
                  <a:pt x="10083" y="13040"/>
                </a:lnTo>
                <a:lnTo>
                  <a:pt x="10083" y="13040"/>
                </a:lnTo>
                <a:lnTo>
                  <a:pt x="7439" y="11875"/>
                </a:lnTo>
                <a:lnTo>
                  <a:pt x="9724" y="10889"/>
                </a:lnTo>
                <a:close/>
                <a:moveTo>
                  <a:pt x="2958" y="10844"/>
                </a:moveTo>
                <a:lnTo>
                  <a:pt x="5243" y="11875"/>
                </a:lnTo>
                <a:lnTo>
                  <a:pt x="2599" y="13040"/>
                </a:lnTo>
                <a:lnTo>
                  <a:pt x="2958" y="10844"/>
                </a:lnTo>
                <a:close/>
                <a:moveTo>
                  <a:pt x="6767" y="12547"/>
                </a:moveTo>
                <a:lnTo>
                  <a:pt x="10217" y="14115"/>
                </a:lnTo>
                <a:lnTo>
                  <a:pt x="10217" y="14250"/>
                </a:lnTo>
                <a:lnTo>
                  <a:pt x="6767" y="14250"/>
                </a:lnTo>
                <a:lnTo>
                  <a:pt x="6767" y="12547"/>
                </a:lnTo>
                <a:close/>
                <a:moveTo>
                  <a:pt x="5915" y="12592"/>
                </a:moveTo>
                <a:lnTo>
                  <a:pt x="5915" y="14295"/>
                </a:lnTo>
                <a:lnTo>
                  <a:pt x="2465" y="14295"/>
                </a:lnTo>
                <a:lnTo>
                  <a:pt x="2465" y="14115"/>
                </a:lnTo>
                <a:lnTo>
                  <a:pt x="5915" y="12592"/>
                </a:lnTo>
                <a:close/>
                <a:moveTo>
                  <a:pt x="5826" y="0"/>
                </a:moveTo>
                <a:lnTo>
                  <a:pt x="5826" y="897"/>
                </a:lnTo>
                <a:lnTo>
                  <a:pt x="4033" y="897"/>
                </a:lnTo>
                <a:lnTo>
                  <a:pt x="4033" y="2689"/>
                </a:lnTo>
                <a:lnTo>
                  <a:pt x="3182" y="2689"/>
                </a:lnTo>
                <a:lnTo>
                  <a:pt x="1389" y="14205"/>
                </a:lnTo>
                <a:lnTo>
                  <a:pt x="0" y="14205"/>
                </a:lnTo>
                <a:lnTo>
                  <a:pt x="0" y="15101"/>
                </a:lnTo>
                <a:lnTo>
                  <a:pt x="12368" y="15101"/>
                </a:lnTo>
                <a:lnTo>
                  <a:pt x="12368" y="14205"/>
                </a:lnTo>
                <a:lnTo>
                  <a:pt x="11113" y="14205"/>
                </a:lnTo>
                <a:lnTo>
                  <a:pt x="11113" y="14250"/>
                </a:lnTo>
                <a:lnTo>
                  <a:pt x="9321" y="2689"/>
                </a:lnTo>
                <a:lnTo>
                  <a:pt x="8514" y="2689"/>
                </a:lnTo>
                <a:lnTo>
                  <a:pt x="8514" y="897"/>
                </a:lnTo>
                <a:lnTo>
                  <a:pt x="6722" y="897"/>
                </a:lnTo>
                <a:lnTo>
                  <a:pt x="672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21357" name="Google Shape;21357;p74"/>
          <p:cNvSpPr/>
          <p:nvPr/>
        </p:nvSpPr>
        <p:spPr>
          <a:xfrm>
            <a:off x="1658834" y="2924596"/>
            <a:ext cx="417079" cy="320267"/>
          </a:xfrm>
          <a:custGeom>
            <a:avLst/>
            <a:gdLst/>
            <a:ahLst/>
            <a:cxnLst/>
            <a:rect l="l" t="t" r="r" b="b"/>
            <a:pathLst>
              <a:path w="15057" h="11562" extrusionOk="0">
                <a:moveTo>
                  <a:pt x="3585" y="3495"/>
                </a:moveTo>
                <a:lnTo>
                  <a:pt x="3585" y="7170"/>
                </a:lnTo>
                <a:lnTo>
                  <a:pt x="1838" y="7170"/>
                </a:lnTo>
                <a:cubicBezTo>
                  <a:pt x="1927" y="5736"/>
                  <a:pt x="2600" y="4436"/>
                  <a:pt x="3585" y="3495"/>
                </a:cubicBezTo>
                <a:close/>
                <a:moveTo>
                  <a:pt x="11561" y="3495"/>
                </a:moveTo>
                <a:cubicBezTo>
                  <a:pt x="12547" y="4436"/>
                  <a:pt x="13219" y="5736"/>
                  <a:pt x="13264" y="7170"/>
                </a:cubicBezTo>
                <a:lnTo>
                  <a:pt x="11561" y="7170"/>
                </a:lnTo>
                <a:lnTo>
                  <a:pt x="11561" y="3495"/>
                </a:lnTo>
                <a:close/>
                <a:moveTo>
                  <a:pt x="9679" y="2241"/>
                </a:moveTo>
                <a:cubicBezTo>
                  <a:pt x="10083" y="2420"/>
                  <a:pt x="10352" y="2599"/>
                  <a:pt x="10665" y="2734"/>
                </a:cubicBezTo>
                <a:lnTo>
                  <a:pt x="10665" y="8021"/>
                </a:lnTo>
                <a:lnTo>
                  <a:pt x="13264" y="8021"/>
                </a:lnTo>
                <a:lnTo>
                  <a:pt x="13264" y="8917"/>
                </a:lnTo>
                <a:lnTo>
                  <a:pt x="11024" y="8917"/>
                </a:lnTo>
                <a:cubicBezTo>
                  <a:pt x="10307" y="8917"/>
                  <a:pt x="9679" y="8290"/>
                  <a:pt x="9679" y="7573"/>
                </a:cubicBezTo>
                <a:lnTo>
                  <a:pt x="9679" y="2241"/>
                </a:lnTo>
                <a:close/>
                <a:moveTo>
                  <a:pt x="7573" y="941"/>
                </a:moveTo>
                <a:cubicBezTo>
                  <a:pt x="8290" y="941"/>
                  <a:pt x="8918" y="1569"/>
                  <a:pt x="8918" y="2285"/>
                </a:cubicBezTo>
                <a:lnTo>
                  <a:pt x="8918" y="7618"/>
                </a:lnTo>
                <a:cubicBezTo>
                  <a:pt x="8918" y="8111"/>
                  <a:pt x="9052" y="8559"/>
                  <a:pt x="9366" y="8962"/>
                </a:cubicBezTo>
                <a:lnTo>
                  <a:pt x="5826" y="8962"/>
                </a:lnTo>
                <a:cubicBezTo>
                  <a:pt x="6095" y="8559"/>
                  <a:pt x="6274" y="8111"/>
                  <a:pt x="6274" y="7618"/>
                </a:cubicBezTo>
                <a:lnTo>
                  <a:pt x="6274" y="2285"/>
                </a:lnTo>
                <a:lnTo>
                  <a:pt x="6229" y="2285"/>
                </a:lnTo>
                <a:cubicBezTo>
                  <a:pt x="6229" y="1569"/>
                  <a:pt x="6857" y="941"/>
                  <a:pt x="7573" y="941"/>
                </a:cubicBezTo>
                <a:close/>
                <a:moveTo>
                  <a:pt x="5333" y="2330"/>
                </a:moveTo>
                <a:lnTo>
                  <a:pt x="5333" y="7663"/>
                </a:lnTo>
                <a:cubicBezTo>
                  <a:pt x="5333" y="8380"/>
                  <a:pt x="4706" y="9007"/>
                  <a:pt x="3989" y="9007"/>
                </a:cubicBezTo>
                <a:lnTo>
                  <a:pt x="1748" y="9007"/>
                </a:lnTo>
                <a:lnTo>
                  <a:pt x="1748" y="8066"/>
                </a:lnTo>
                <a:lnTo>
                  <a:pt x="4437" y="8066"/>
                </a:lnTo>
                <a:lnTo>
                  <a:pt x="4437" y="2778"/>
                </a:lnTo>
                <a:cubicBezTo>
                  <a:pt x="4706" y="2644"/>
                  <a:pt x="4975" y="2465"/>
                  <a:pt x="5333" y="2330"/>
                </a:cubicBezTo>
                <a:close/>
                <a:moveTo>
                  <a:pt x="14160" y="9813"/>
                </a:moveTo>
                <a:lnTo>
                  <a:pt x="14160" y="10710"/>
                </a:lnTo>
                <a:lnTo>
                  <a:pt x="897" y="10710"/>
                </a:lnTo>
                <a:lnTo>
                  <a:pt x="897" y="9813"/>
                </a:lnTo>
                <a:close/>
                <a:moveTo>
                  <a:pt x="7573" y="0"/>
                </a:moveTo>
                <a:cubicBezTo>
                  <a:pt x="6722" y="0"/>
                  <a:pt x="6005" y="493"/>
                  <a:pt x="5602" y="1165"/>
                </a:cubicBezTo>
                <a:cubicBezTo>
                  <a:pt x="4616" y="1524"/>
                  <a:pt x="3630" y="2061"/>
                  <a:pt x="2868" y="2868"/>
                </a:cubicBezTo>
                <a:cubicBezTo>
                  <a:pt x="1614" y="4078"/>
                  <a:pt x="897" y="5781"/>
                  <a:pt x="897" y="7573"/>
                </a:cubicBezTo>
                <a:lnTo>
                  <a:pt x="897" y="8917"/>
                </a:lnTo>
                <a:lnTo>
                  <a:pt x="1" y="8917"/>
                </a:lnTo>
                <a:lnTo>
                  <a:pt x="1" y="11561"/>
                </a:lnTo>
                <a:lnTo>
                  <a:pt x="15057" y="11561"/>
                </a:lnTo>
                <a:lnTo>
                  <a:pt x="15057" y="8917"/>
                </a:lnTo>
                <a:lnTo>
                  <a:pt x="14250" y="8917"/>
                </a:lnTo>
                <a:lnTo>
                  <a:pt x="14250" y="7573"/>
                </a:lnTo>
                <a:cubicBezTo>
                  <a:pt x="14250" y="5781"/>
                  <a:pt x="13533" y="4167"/>
                  <a:pt x="12278" y="2868"/>
                </a:cubicBezTo>
                <a:cubicBezTo>
                  <a:pt x="11472" y="2061"/>
                  <a:pt x="10531" y="1524"/>
                  <a:pt x="9545" y="1165"/>
                </a:cubicBezTo>
                <a:cubicBezTo>
                  <a:pt x="9142" y="493"/>
                  <a:pt x="8425" y="0"/>
                  <a:pt x="75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358" name="Google Shape;21358;p74"/>
          <p:cNvGrpSpPr/>
          <p:nvPr/>
        </p:nvGrpSpPr>
        <p:grpSpPr>
          <a:xfrm>
            <a:off x="1678695" y="1522007"/>
            <a:ext cx="418325" cy="417079"/>
            <a:chOff x="1678695" y="1522007"/>
            <a:chExt cx="418325" cy="417079"/>
          </a:xfrm>
        </p:grpSpPr>
        <p:sp>
          <p:nvSpPr>
            <p:cNvPr id="21359" name="Google Shape;21359;p74"/>
            <p:cNvSpPr/>
            <p:nvPr/>
          </p:nvSpPr>
          <p:spPr>
            <a:xfrm>
              <a:off x="1776753" y="1627516"/>
              <a:ext cx="74513" cy="98086"/>
            </a:xfrm>
            <a:custGeom>
              <a:avLst/>
              <a:gdLst/>
              <a:ahLst/>
              <a:cxnLst/>
              <a:rect l="l" t="t" r="r" b="b"/>
              <a:pathLst>
                <a:path w="2690" h="3541" extrusionOk="0">
                  <a:moveTo>
                    <a:pt x="1345" y="1479"/>
                  </a:moveTo>
                  <a:cubicBezTo>
                    <a:pt x="1614" y="1793"/>
                    <a:pt x="1793" y="2151"/>
                    <a:pt x="1793" y="2241"/>
                  </a:cubicBezTo>
                  <a:cubicBezTo>
                    <a:pt x="1793" y="2465"/>
                    <a:pt x="1569" y="2689"/>
                    <a:pt x="1345" y="2689"/>
                  </a:cubicBezTo>
                  <a:cubicBezTo>
                    <a:pt x="1121" y="2689"/>
                    <a:pt x="897" y="2465"/>
                    <a:pt x="897" y="2241"/>
                  </a:cubicBezTo>
                  <a:cubicBezTo>
                    <a:pt x="897" y="2062"/>
                    <a:pt x="1121" y="1793"/>
                    <a:pt x="1345" y="1479"/>
                  </a:cubicBezTo>
                  <a:close/>
                  <a:moveTo>
                    <a:pt x="1345" y="0"/>
                  </a:moveTo>
                  <a:lnTo>
                    <a:pt x="986" y="404"/>
                  </a:lnTo>
                  <a:cubicBezTo>
                    <a:pt x="807" y="672"/>
                    <a:pt x="1" y="1569"/>
                    <a:pt x="1" y="2196"/>
                  </a:cubicBezTo>
                  <a:cubicBezTo>
                    <a:pt x="45" y="2958"/>
                    <a:pt x="628" y="3540"/>
                    <a:pt x="1345" y="3540"/>
                  </a:cubicBezTo>
                  <a:cubicBezTo>
                    <a:pt x="2062" y="3540"/>
                    <a:pt x="2689" y="2913"/>
                    <a:pt x="2689" y="2196"/>
                  </a:cubicBezTo>
                  <a:cubicBezTo>
                    <a:pt x="2689" y="1569"/>
                    <a:pt x="1927" y="672"/>
                    <a:pt x="1703" y="404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60" name="Google Shape;21360;p74"/>
            <p:cNvSpPr/>
            <p:nvPr/>
          </p:nvSpPr>
          <p:spPr>
            <a:xfrm>
              <a:off x="1778000" y="1792580"/>
              <a:ext cx="172543" cy="24875"/>
            </a:xfrm>
            <a:custGeom>
              <a:avLst/>
              <a:gdLst/>
              <a:ahLst/>
              <a:cxnLst/>
              <a:rect l="l" t="t" r="r" b="b"/>
              <a:pathLst>
                <a:path w="6229" h="898" extrusionOk="0">
                  <a:moveTo>
                    <a:pt x="0" y="1"/>
                  </a:moveTo>
                  <a:lnTo>
                    <a:pt x="0" y="897"/>
                  </a:lnTo>
                  <a:lnTo>
                    <a:pt x="6229" y="897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61" name="Google Shape;21361;p74"/>
            <p:cNvSpPr/>
            <p:nvPr/>
          </p:nvSpPr>
          <p:spPr>
            <a:xfrm>
              <a:off x="1778000" y="1742942"/>
              <a:ext cx="172543" cy="23600"/>
            </a:xfrm>
            <a:custGeom>
              <a:avLst/>
              <a:gdLst/>
              <a:ahLst/>
              <a:cxnLst/>
              <a:rect l="l" t="t" r="r" b="b"/>
              <a:pathLst>
                <a:path w="6229" h="852" extrusionOk="0">
                  <a:moveTo>
                    <a:pt x="0" y="1"/>
                  </a:moveTo>
                  <a:lnTo>
                    <a:pt x="0" y="852"/>
                  </a:lnTo>
                  <a:lnTo>
                    <a:pt x="6229" y="852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62" name="Google Shape;21362;p74"/>
            <p:cNvSpPr/>
            <p:nvPr/>
          </p:nvSpPr>
          <p:spPr>
            <a:xfrm>
              <a:off x="1888467" y="1693304"/>
              <a:ext cx="60857" cy="23600"/>
            </a:xfrm>
            <a:custGeom>
              <a:avLst/>
              <a:gdLst/>
              <a:ahLst/>
              <a:cxnLst/>
              <a:rect l="l" t="t" r="r" b="b"/>
              <a:pathLst>
                <a:path w="2197" h="852" extrusionOk="0">
                  <a:moveTo>
                    <a:pt x="0" y="0"/>
                  </a:moveTo>
                  <a:lnTo>
                    <a:pt x="0" y="852"/>
                  </a:lnTo>
                  <a:lnTo>
                    <a:pt x="2196" y="852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63" name="Google Shape;21363;p74"/>
            <p:cNvSpPr/>
            <p:nvPr/>
          </p:nvSpPr>
          <p:spPr>
            <a:xfrm>
              <a:off x="1888467" y="1644884"/>
              <a:ext cx="60857" cy="24847"/>
            </a:xfrm>
            <a:custGeom>
              <a:avLst/>
              <a:gdLst/>
              <a:ahLst/>
              <a:cxnLst/>
              <a:rect l="l" t="t" r="r" b="b"/>
              <a:pathLst>
                <a:path w="2197" h="897" extrusionOk="0">
                  <a:moveTo>
                    <a:pt x="0" y="1"/>
                  </a:moveTo>
                  <a:lnTo>
                    <a:pt x="0" y="897"/>
                  </a:lnTo>
                  <a:lnTo>
                    <a:pt x="2196" y="897"/>
                  </a:lnTo>
                  <a:lnTo>
                    <a:pt x="21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64" name="Google Shape;21364;p74"/>
            <p:cNvSpPr/>
            <p:nvPr/>
          </p:nvSpPr>
          <p:spPr>
            <a:xfrm>
              <a:off x="1778000" y="1839753"/>
              <a:ext cx="60857" cy="24847"/>
            </a:xfrm>
            <a:custGeom>
              <a:avLst/>
              <a:gdLst/>
              <a:ahLst/>
              <a:cxnLst/>
              <a:rect l="l" t="t" r="r" b="b"/>
              <a:pathLst>
                <a:path w="2197" h="897" extrusionOk="0">
                  <a:moveTo>
                    <a:pt x="0" y="1"/>
                  </a:moveTo>
                  <a:lnTo>
                    <a:pt x="0" y="897"/>
                  </a:lnTo>
                  <a:lnTo>
                    <a:pt x="2196" y="897"/>
                  </a:lnTo>
                  <a:lnTo>
                    <a:pt x="21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65" name="Google Shape;21365;p74"/>
            <p:cNvSpPr/>
            <p:nvPr/>
          </p:nvSpPr>
          <p:spPr>
            <a:xfrm>
              <a:off x="1678695" y="1522007"/>
              <a:ext cx="320267" cy="417079"/>
            </a:xfrm>
            <a:custGeom>
              <a:avLst/>
              <a:gdLst/>
              <a:ahLst/>
              <a:cxnLst/>
              <a:rect l="l" t="t" r="r" b="b"/>
              <a:pathLst>
                <a:path w="11562" h="15057" extrusionOk="0">
                  <a:moveTo>
                    <a:pt x="8873" y="852"/>
                  </a:moveTo>
                  <a:lnTo>
                    <a:pt x="8873" y="1748"/>
                  </a:lnTo>
                  <a:lnTo>
                    <a:pt x="1793" y="1748"/>
                  </a:lnTo>
                  <a:lnTo>
                    <a:pt x="1793" y="12368"/>
                  </a:lnTo>
                  <a:lnTo>
                    <a:pt x="897" y="12368"/>
                  </a:lnTo>
                  <a:lnTo>
                    <a:pt x="897" y="852"/>
                  </a:lnTo>
                  <a:close/>
                  <a:moveTo>
                    <a:pt x="10083" y="12368"/>
                  </a:moveTo>
                  <a:lnTo>
                    <a:pt x="8873" y="13623"/>
                  </a:lnTo>
                  <a:lnTo>
                    <a:pt x="8873" y="12368"/>
                  </a:lnTo>
                  <a:close/>
                  <a:moveTo>
                    <a:pt x="10665" y="2644"/>
                  </a:moveTo>
                  <a:lnTo>
                    <a:pt x="10665" y="11472"/>
                  </a:lnTo>
                  <a:lnTo>
                    <a:pt x="8021" y="11472"/>
                  </a:lnTo>
                  <a:lnTo>
                    <a:pt x="8021" y="14115"/>
                  </a:lnTo>
                  <a:lnTo>
                    <a:pt x="2689" y="14115"/>
                  </a:lnTo>
                  <a:lnTo>
                    <a:pt x="2689" y="2644"/>
                  </a:lnTo>
                  <a:close/>
                  <a:moveTo>
                    <a:pt x="1" y="0"/>
                  </a:moveTo>
                  <a:lnTo>
                    <a:pt x="1" y="13264"/>
                  </a:lnTo>
                  <a:lnTo>
                    <a:pt x="1793" y="13264"/>
                  </a:lnTo>
                  <a:lnTo>
                    <a:pt x="1793" y="15056"/>
                  </a:lnTo>
                  <a:lnTo>
                    <a:pt x="8694" y="15056"/>
                  </a:lnTo>
                  <a:lnTo>
                    <a:pt x="11561" y="12233"/>
                  </a:lnTo>
                  <a:lnTo>
                    <a:pt x="11561" y="1748"/>
                  </a:lnTo>
                  <a:lnTo>
                    <a:pt x="9769" y="1748"/>
                  </a:lnTo>
                  <a:lnTo>
                    <a:pt x="97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66" name="Google Shape;21366;p74"/>
            <p:cNvSpPr/>
            <p:nvPr/>
          </p:nvSpPr>
          <p:spPr>
            <a:xfrm>
              <a:off x="2022508" y="1570426"/>
              <a:ext cx="74513" cy="327691"/>
            </a:xfrm>
            <a:custGeom>
              <a:avLst/>
              <a:gdLst/>
              <a:ahLst/>
              <a:cxnLst/>
              <a:rect l="l" t="t" r="r" b="b"/>
              <a:pathLst>
                <a:path w="2690" h="11830" extrusionOk="0">
                  <a:moveTo>
                    <a:pt x="1345" y="896"/>
                  </a:moveTo>
                  <a:cubicBezTo>
                    <a:pt x="1569" y="896"/>
                    <a:pt x="1793" y="1120"/>
                    <a:pt x="1793" y="1344"/>
                  </a:cubicBezTo>
                  <a:lnTo>
                    <a:pt x="1793" y="1792"/>
                  </a:lnTo>
                  <a:lnTo>
                    <a:pt x="897" y="1792"/>
                  </a:lnTo>
                  <a:lnTo>
                    <a:pt x="897" y="1344"/>
                  </a:lnTo>
                  <a:cubicBezTo>
                    <a:pt x="942" y="1120"/>
                    <a:pt x="1121" y="896"/>
                    <a:pt x="1345" y="896"/>
                  </a:cubicBezTo>
                  <a:close/>
                  <a:moveTo>
                    <a:pt x="1793" y="2689"/>
                  </a:moveTo>
                  <a:lnTo>
                    <a:pt x="1793" y="8917"/>
                  </a:lnTo>
                  <a:lnTo>
                    <a:pt x="897" y="8917"/>
                  </a:lnTo>
                  <a:lnTo>
                    <a:pt x="897" y="2689"/>
                  </a:lnTo>
                  <a:close/>
                  <a:moveTo>
                    <a:pt x="1793" y="9724"/>
                  </a:moveTo>
                  <a:lnTo>
                    <a:pt x="1793" y="10127"/>
                  </a:lnTo>
                  <a:lnTo>
                    <a:pt x="1345" y="10575"/>
                  </a:lnTo>
                  <a:lnTo>
                    <a:pt x="942" y="10127"/>
                  </a:lnTo>
                  <a:lnTo>
                    <a:pt x="942" y="9724"/>
                  </a:lnTo>
                  <a:close/>
                  <a:moveTo>
                    <a:pt x="1345" y="0"/>
                  </a:moveTo>
                  <a:cubicBezTo>
                    <a:pt x="583" y="0"/>
                    <a:pt x="1" y="627"/>
                    <a:pt x="1" y="1344"/>
                  </a:cubicBezTo>
                  <a:lnTo>
                    <a:pt x="1" y="10441"/>
                  </a:lnTo>
                  <a:lnTo>
                    <a:pt x="1345" y="11830"/>
                  </a:lnTo>
                  <a:lnTo>
                    <a:pt x="2689" y="10441"/>
                  </a:lnTo>
                  <a:lnTo>
                    <a:pt x="2689" y="1344"/>
                  </a:lnTo>
                  <a:cubicBezTo>
                    <a:pt x="2689" y="627"/>
                    <a:pt x="2107" y="0"/>
                    <a:pt x="13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67" name="Google Shape;21367;p74"/>
          <p:cNvGrpSpPr/>
          <p:nvPr/>
        </p:nvGrpSpPr>
        <p:grpSpPr>
          <a:xfrm>
            <a:off x="2237238" y="2184812"/>
            <a:ext cx="418325" cy="418325"/>
            <a:chOff x="2237238" y="2184812"/>
            <a:chExt cx="418325" cy="418325"/>
          </a:xfrm>
        </p:grpSpPr>
        <p:sp>
          <p:nvSpPr>
            <p:cNvPr id="21368" name="Google Shape;21368;p74"/>
            <p:cNvSpPr/>
            <p:nvPr/>
          </p:nvSpPr>
          <p:spPr>
            <a:xfrm>
              <a:off x="2237238" y="2184812"/>
              <a:ext cx="418325" cy="418325"/>
            </a:xfrm>
            <a:custGeom>
              <a:avLst/>
              <a:gdLst/>
              <a:ahLst/>
              <a:cxnLst/>
              <a:rect l="l" t="t" r="r" b="b"/>
              <a:pathLst>
                <a:path w="15102" h="15102" extrusionOk="0">
                  <a:moveTo>
                    <a:pt x="7574" y="897"/>
                  </a:moveTo>
                  <a:lnTo>
                    <a:pt x="7574" y="5916"/>
                  </a:lnTo>
                  <a:lnTo>
                    <a:pt x="9142" y="7618"/>
                  </a:lnTo>
                  <a:cubicBezTo>
                    <a:pt x="8963" y="7708"/>
                    <a:pt x="8828" y="7842"/>
                    <a:pt x="8694" y="7932"/>
                  </a:cubicBezTo>
                  <a:cubicBezTo>
                    <a:pt x="8507" y="7828"/>
                    <a:pt x="8252" y="7763"/>
                    <a:pt x="7989" y="7763"/>
                  </a:cubicBezTo>
                  <a:cubicBezTo>
                    <a:pt x="7684" y="7763"/>
                    <a:pt x="7366" y="7850"/>
                    <a:pt x="7126" y="8066"/>
                  </a:cubicBezTo>
                  <a:cubicBezTo>
                    <a:pt x="7014" y="8134"/>
                    <a:pt x="6879" y="8167"/>
                    <a:pt x="6745" y="8167"/>
                  </a:cubicBezTo>
                  <a:cubicBezTo>
                    <a:pt x="6610" y="8167"/>
                    <a:pt x="6476" y="8134"/>
                    <a:pt x="6364" y="8066"/>
                  </a:cubicBezTo>
                  <a:cubicBezTo>
                    <a:pt x="6163" y="7916"/>
                    <a:pt x="5808" y="7794"/>
                    <a:pt x="5440" y="7794"/>
                  </a:cubicBezTo>
                  <a:cubicBezTo>
                    <a:pt x="5150" y="7794"/>
                    <a:pt x="4853" y="7869"/>
                    <a:pt x="4616" y="8066"/>
                  </a:cubicBezTo>
                  <a:cubicBezTo>
                    <a:pt x="4493" y="8140"/>
                    <a:pt x="4356" y="8174"/>
                    <a:pt x="4220" y="8174"/>
                  </a:cubicBezTo>
                  <a:cubicBezTo>
                    <a:pt x="4110" y="8174"/>
                    <a:pt x="4000" y="8152"/>
                    <a:pt x="3899" y="8111"/>
                  </a:cubicBezTo>
                  <a:lnTo>
                    <a:pt x="5781" y="5916"/>
                  </a:lnTo>
                  <a:lnTo>
                    <a:pt x="5781" y="897"/>
                  </a:lnTo>
                  <a:close/>
                  <a:moveTo>
                    <a:pt x="5400" y="8649"/>
                  </a:moveTo>
                  <a:cubicBezTo>
                    <a:pt x="5535" y="8649"/>
                    <a:pt x="5669" y="8694"/>
                    <a:pt x="5781" y="8783"/>
                  </a:cubicBezTo>
                  <a:cubicBezTo>
                    <a:pt x="5982" y="8934"/>
                    <a:pt x="6323" y="9056"/>
                    <a:pt x="6687" y="9056"/>
                  </a:cubicBezTo>
                  <a:cubicBezTo>
                    <a:pt x="6973" y="9056"/>
                    <a:pt x="7272" y="8981"/>
                    <a:pt x="7529" y="8783"/>
                  </a:cubicBezTo>
                  <a:cubicBezTo>
                    <a:pt x="7618" y="8694"/>
                    <a:pt x="7798" y="8694"/>
                    <a:pt x="7932" y="8694"/>
                  </a:cubicBezTo>
                  <a:cubicBezTo>
                    <a:pt x="7394" y="9366"/>
                    <a:pt x="7126" y="10172"/>
                    <a:pt x="7126" y="11069"/>
                  </a:cubicBezTo>
                  <a:cubicBezTo>
                    <a:pt x="7126" y="11517"/>
                    <a:pt x="7170" y="11965"/>
                    <a:pt x="7350" y="12413"/>
                  </a:cubicBezTo>
                  <a:lnTo>
                    <a:pt x="1748" y="12413"/>
                  </a:lnTo>
                  <a:cubicBezTo>
                    <a:pt x="1300" y="12413"/>
                    <a:pt x="897" y="12054"/>
                    <a:pt x="897" y="11606"/>
                  </a:cubicBezTo>
                  <a:cubicBezTo>
                    <a:pt x="897" y="11382"/>
                    <a:pt x="987" y="11203"/>
                    <a:pt x="1121" y="11024"/>
                  </a:cubicBezTo>
                  <a:lnTo>
                    <a:pt x="3227" y="8739"/>
                  </a:lnTo>
                  <a:cubicBezTo>
                    <a:pt x="3432" y="8917"/>
                    <a:pt x="3796" y="9053"/>
                    <a:pt x="4180" y="9053"/>
                  </a:cubicBezTo>
                  <a:cubicBezTo>
                    <a:pt x="4469" y="9053"/>
                    <a:pt x="4769" y="8976"/>
                    <a:pt x="5020" y="8783"/>
                  </a:cubicBezTo>
                  <a:cubicBezTo>
                    <a:pt x="5132" y="8694"/>
                    <a:pt x="5266" y="8649"/>
                    <a:pt x="5400" y="8649"/>
                  </a:cubicBezTo>
                  <a:close/>
                  <a:moveTo>
                    <a:pt x="11114" y="8066"/>
                  </a:moveTo>
                  <a:cubicBezTo>
                    <a:pt x="12772" y="8066"/>
                    <a:pt x="14205" y="9456"/>
                    <a:pt x="14205" y="11158"/>
                  </a:cubicBezTo>
                  <a:cubicBezTo>
                    <a:pt x="14205" y="12816"/>
                    <a:pt x="12772" y="14205"/>
                    <a:pt x="11114" y="14205"/>
                  </a:cubicBezTo>
                  <a:cubicBezTo>
                    <a:pt x="9366" y="14205"/>
                    <a:pt x="8022" y="12816"/>
                    <a:pt x="8022" y="11158"/>
                  </a:cubicBezTo>
                  <a:cubicBezTo>
                    <a:pt x="8022" y="9411"/>
                    <a:pt x="9411" y="8066"/>
                    <a:pt x="11114" y="8066"/>
                  </a:cubicBezTo>
                  <a:close/>
                  <a:moveTo>
                    <a:pt x="4437" y="1"/>
                  </a:moveTo>
                  <a:lnTo>
                    <a:pt x="4437" y="897"/>
                  </a:lnTo>
                  <a:lnTo>
                    <a:pt x="4885" y="897"/>
                  </a:lnTo>
                  <a:lnTo>
                    <a:pt x="4885" y="5602"/>
                  </a:lnTo>
                  <a:lnTo>
                    <a:pt x="449" y="10397"/>
                  </a:lnTo>
                  <a:cubicBezTo>
                    <a:pt x="180" y="10755"/>
                    <a:pt x="1" y="11158"/>
                    <a:pt x="1" y="11562"/>
                  </a:cubicBezTo>
                  <a:cubicBezTo>
                    <a:pt x="1" y="12547"/>
                    <a:pt x="807" y="13309"/>
                    <a:pt x="1748" y="13309"/>
                  </a:cubicBezTo>
                  <a:lnTo>
                    <a:pt x="7798" y="13309"/>
                  </a:lnTo>
                  <a:cubicBezTo>
                    <a:pt x="8515" y="14385"/>
                    <a:pt x="9725" y="15102"/>
                    <a:pt x="11114" y="15102"/>
                  </a:cubicBezTo>
                  <a:cubicBezTo>
                    <a:pt x="13309" y="15102"/>
                    <a:pt x="15102" y="13309"/>
                    <a:pt x="15102" y="11158"/>
                  </a:cubicBezTo>
                  <a:cubicBezTo>
                    <a:pt x="15102" y="8963"/>
                    <a:pt x="13309" y="7125"/>
                    <a:pt x="11114" y="7125"/>
                  </a:cubicBezTo>
                  <a:cubicBezTo>
                    <a:pt x="10710" y="7125"/>
                    <a:pt x="10307" y="7170"/>
                    <a:pt x="9993" y="7260"/>
                  </a:cubicBezTo>
                  <a:lnTo>
                    <a:pt x="8470" y="5602"/>
                  </a:lnTo>
                  <a:lnTo>
                    <a:pt x="8470" y="897"/>
                  </a:lnTo>
                  <a:lnTo>
                    <a:pt x="8918" y="897"/>
                  </a:lnTo>
                  <a:lnTo>
                    <a:pt x="89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69" name="Google Shape;21369;p74"/>
            <p:cNvSpPr/>
            <p:nvPr/>
          </p:nvSpPr>
          <p:spPr>
            <a:xfrm>
              <a:off x="2496676" y="2425608"/>
              <a:ext cx="99304" cy="127891"/>
            </a:xfrm>
            <a:custGeom>
              <a:avLst/>
              <a:gdLst/>
              <a:ahLst/>
              <a:cxnLst/>
              <a:rect l="l" t="t" r="r" b="b"/>
              <a:pathLst>
                <a:path w="3585" h="4617" extrusionOk="0">
                  <a:moveTo>
                    <a:pt x="1748" y="1345"/>
                  </a:moveTo>
                  <a:cubicBezTo>
                    <a:pt x="2196" y="1928"/>
                    <a:pt x="2644" y="2555"/>
                    <a:pt x="2644" y="2824"/>
                  </a:cubicBezTo>
                  <a:cubicBezTo>
                    <a:pt x="2644" y="3361"/>
                    <a:pt x="2241" y="3720"/>
                    <a:pt x="1748" y="3720"/>
                  </a:cubicBezTo>
                  <a:cubicBezTo>
                    <a:pt x="1210" y="3720"/>
                    <a:pt x="851" y="3361"/>
                    <a:pt x="851" y="2824"/>
                  </a:cubicBezTo>
                  <a:cubicBezTo>
                    <a:pt x="851" y="2555"/>
                    <a:pt x="1255" y="1883"/>
                    <a:pt x="1748" y="1345"/>
                  </a:cubicBezTo>
                  <a:close/>
                  <a:moveTo>
                    <a:pt x="1748" y="1"/>
                  </a:moveTo>
                  <a:cubicBezTo>
                    <a:pt x="1344" y="449"/>
                    <a:pt x="1300" y="449"/>
                    <a:pt x="717" y="1211"/>
                  </a:cubicBezTo>
                  <a:cubicBezTo>
                    <a:pt x="0" y="2286"/>
                    <a:pt x="0" y="2734"/>
                    <a:pt x="0" y="2824"/>
                  </a:cubicBezTo>
                  <a:cubicBezTo>
                    <a:pt x="0" y="3810"/>
                    <a:pt x="807" y="4616"/>
                    <a:pt x="1792" y="4616"/>
                  </a:cubicBezTo>
                  <a:cubicBezTo>
                    <a:pt x="2733" y="4616"/>
                    <a:pt x="3585" y="3854"/>
                    <a:pt x="3585" y="2824"/>
                  </a:cubicBezTo>
                  <a:cubicBezTo>
                    <a:pt x="3585" y="2689"/>
                    <a:pt x="3585" y="2241"/>
                    <a:pt x="2868" y="1211"/>
                  </a:cubicBezTo>
                  <a:cubicBezTo>
                    <a:pt x="2196" y="449"/>
                    <a:pt x="2151" y="449"/>
                    <a:pt x="17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370" name="Google Shape;21370;p74"/>
          <p:cNvSpPr/>
          <p:nvPr/>
        </p:nvSpPr>
        <p:spPr>
          <a:xfrm>
            <a:off x="2802013" y="2177361"/>
            <a:ext cx="377357" cy="415860"/>
          </a:xfrm>
          <a:custGeom>
            <a:avLst/>
            <a:gdLst/>
            <a:ahLst/>
            <a:cxnLst/>
            <a:rect l="l" t="t" r="r" b="b"/>
            <a:pathLst>
              <a:path w="13623" h="15013" extrusionOk="0">
                <a:moveTo>
                  <a:pt x="5512" y="1569"/>
                </a:moveTo>
                <a:lnTo>
                  <a:pt x="5512" y="3048"/>
                </a:lnTo>
                <a:cubicBezTo>
                  <a:pt x="5512" y="3272"/>
                  <a:pt x="5288" y="3496"/>
                  <a:pt x="5064" y="3496"/>
                </a:cubicBezTo>
                <a:lnTo>
                  <a:pt x="4436" y="3496"/>
                </a:lnTo>
                <a:cubicBezTo>
                  <a:pt x="4436" y="2734"/>
                  <a:pt x="4840" y="2017"/>
                  <a:pt x="5512" y="1569"/>
                </a:cubicBezTo>
                <a:close/>
                <a:moveTo>
                  <a:pt x="8156" y="1569"/>
                </a:moveTo>
                <a:cubicBezTo>
                  <a:pt x="8738" y="2017"/>
                  <a:pt x="9186" y="2734"/>
                  <a:pt x="9186" y="3496"/>
                </a:cubicBezTo>
                <a:lnTo>
                  <a:pt x="8604" y="3496"/>
                </a:lnTo>
                <a:cubicBezTo>
                  <a:pt x="8380" y="3496"/>
                  <a:pt x="8156" y="3272"/>
                  <a:pt x="8156" y="3048"/>
                </a:cubicBezTo>
                <a:lnTo>
                  <a:pt x="8156" y="1569"/>
                </a:lnTo>
                <a:close/>
                <a:moveTo>
                  <a:pt x="6811" y="897"/>
                </a:moveTo>
                <a:cubicBezTo>
                  <a:pt x="7035" y="897"/>
                  <a:pt x="7259" y="1121"/>
                  <a:pt x="7259" y="1345"/>
                </a:cubicBezTo>
                <a:lnTo>
                  <a:pt x="7259" y="3138"/>
                </a:lnTo>
                <a:cubicBezTo>
                  <a:pt x="7259" y="3272"/>
                  <a:pt x="7259" y="3406"/>
                  <a:pt x="7304" y="3586"/>
                </a:cubicBezTo>
                <a:lnTo>
                  <a:pt x="6229" y="3586"/>
                </a:lnTo>
                <a:cubicBezTo>
                  <a:pt x="6274" y="3451"/>
                  <a:pt x="6274" y="3272"/>
                  <a:pt x="6274" y="3138"/>
                </a:cubicBezTo>
                <a:lnTo>
                  <a:pt x="6363" y="1345"/>
                </a:lnTo>
                <a:cubicBezTo>
                  <a:pt x="6363" y="1121"/>
                  <a:pt x="6587" y="897"/>
                  <a:pt x="6811" y="897"/>
                </a:cubicBezTo>
                <a:close/>
                <a:moveTo>
                  <a:pt x="8828" y="4392"/>
                </a:moveTo>
                <a:lnTo>
                  <a:pt x="8828" y="5602"/>
                </a:lnTo>
                <a:cubicBezTo>
                  <a:pt x="8828" y="6722"/>
                  <a:pt x="7931" y="7529"/>
                  <a:pt x="6856" y="7529"/>
                </a:cubicBezTo>
                <a:cubicBezTo>
                  <a:pt x="5736" y="7529"/>
                  <a:pt x="4884" y="6633"/>
                  <a:pt x="4884" y="5602"/>
                </a:cubicBezTo>
                <a:lnTo>
                  <a:pt x="4884" y="4392"/>
                </a:lnTo>
                <a:close/>
                <a:moveTo>
                  <a:pt x="7931" y="8201"/>
                </a:moveTo>
                <a:lnTo>
                  <a:pt x="8156" y="9052"/>
                </a:lnTo>
                <a:lnTo>
                  <a:pt x="6811" y="9904"/>
                </a:lnTo>
                <a:lnTo>
                  <a:pt x="5467" y="9052"/>
                </a:lnTo>
                <a:lnTo>
                  <a:pt x="5691" y="8201"/>
                </a:lnTo>
                <a:cubicBezTo>
                  <a:pt x="6005" y="8335"/>
                  <a:pt x="6408" y="8425"/>
                  <a:pt x="6811" y="8425"/>
                </a:cubicBezTo>
                <a:cubicBezTo>
                  <a:pt x="7170" y="8425"/>
                  <a:pt x="7573" y="8380"/>
                  <a:pt x="7931" y="8201"/>
                </a:cubicBezTo>
                <a:close/>
                <a:moveTo>
                  <a:pt x="3719" y="10128"/>
                </a:moveTo>
                <a:lnTo>
                  <a:pt x="3719" y="14161"/>
                </a:lnTo>
                <a:lnTo>
                  <a:pt x="2823" y="14161"/>
                </a:lnTo>
                <a:lnTo>
                  <a:pt x="2823" y="10397"/>
                </a:lnTo>
                <a:lnTo>
                  <a:pt x="3719" y="10128"/>
                </a:lnTo>
                <a:close/>
                <a:moveTo>
                  <a:pt x="4884" y="9769"/>
                </a:moveTo>
                <a:lnTo>
                  <a:pt x="6363" y="10666"/>
                </a:lnTo>
                <a:lnTo>
                  <a:pt x="6363" y="14161"/>
                </a:lnTo>
                <a:lnTo>
                  <a:pt x="4526" y="14161"/>
                </a:lnTo>
                <a:lnTo>
                  <a:pt x="4526" y="9859"/>
                </a:lnTo>
                <a:lnTo>
                  <a:pt x="4884" y="9769"/>
                </a:lnTo>
                <a:close/>
                <a:moveTo>
                  <a:pt x="8693" y="9725"/>
                </a:moveTo>
                <a:lnTo>
                  <a:pt x="9052" y="9859"/>
                </a:lnTo>
                <a:lnTo>
                  <a:pt x="9052" y="14161"/>
                </a:lnTo>
                <a:lnTo>
                  <a:pt x="7259" y="14161"/>
                </a:lnTo>
                <a:lnTo>
                  <a:pt x="7259" y="10621"/>
                </a:lnTo>
                <a:lnTo>
                  <a:pt x="8693" y="9725"/>
                </a:lnTo>
                <a:close/>
                <a:moveTo>
                  <a:pt x="9858" y="10128"/>
                </a:moveTo>
                <a:lnTo>
                  <a:pt x="10754" y="10397"/>
                </a:lnTo>
                <a:lnTo>
                  <a:pt x="10754" y="14161"/>
                </a:lnTo>
                <a:lnTo>
                  <a:pt x="9858" y="14161"/>
                </a:lnTo>
                <a:lnTo>
                  <a:pt x="9858" y="10128"/>
                </a:lnTo>
                <a:close/>
                <a:moveTo>
                  <a:pt x="11651" y="10800"/>
                </a:moveTo>
                <a:cubicBezTo>
                  <a:pt x="12188" y="11114"/>
                  <a:pt x="12502" y="11696"/>
                  <a:pt x="12547" y="12368"/>
                </a:cubicBezTo>
                <a:lnTo>
                  <a:pt x="12681" y="14161"/>
                </a:lnTo>
                <a:lnTo>
                  <a:pt x="11651" y="14161"/>
                </a:lnTo>
                <a:lnTo>
                  <a:pt x="11651" y="10800"/>
                </a:lnTo>
                <a:close/>
                <a:moveTo>
                  <a:pt x="1927" y="10845"/>
                </a:moveTo>
                <a:lnTo>
                  <a:pt x="1927" y="14205"/>
                </a:lnTo>
                <a:lnTo>
                  <a:pt x="896" y="14205"/>
                </a:lnTo>
                <a:lnTo>
                  <a:pt x="1076" y="12368"/>
                </a:lnTo>
                <a:cubicBezTo>
                  <a:pt x="1120" y="11741"/>
                  <a:pt x="1479" y="11203"/>
                  <a:pt x="1927" y="10845"/>
                </a:cubicBezTo>
                <a:close/>
                <a:moveTo>
                  <a:pt x="6856" y="1"/>
                </a:moveTo>
                <a:cubicBezTo>
                  <a:pt x="6453" y="1"/>
                  <a:pt x="6139" y="135"/>
                  <a:pt x="5825" y="449"/>
                </a:cubicBezTo>
                <a:cubicBezTo>
                  <a:pt x="4571" y="807"/>
                  <a:pt x="3540" y="2062"/>
                  <a:pt x="3540" y="3496"/>
                </a:cubicBezTo>
                <a:lnTo>
                  <a:pt x="3002" y="3496"/>
                </a:lnTo>
                <a:lnTo>
                  <a:pt x="3002" y="4392"/>
                </a:lnTo>
                <a:lnTo>
                  <a:pt x="3988" y="4392"/>
                </a:lnTo>
                <a:lnTo>
                  <a:pt x="3988" y="5602"/>
                </a:lnTo>
                <a:cubicBezTo>
                  <a:pt x="3988" y="6409"/>
                  <a:pt x="4392" y="7215"/>
                  <a:pt x="4929" y="7708"/>
                </a:cubicBezTo>
                <a:lnTo>
                  <a:pt x="4660" y="8963"/>
                </a:lnTo>
                <a:lnTo>
                  <a:pt x="2330" y="9680"/>
                </a:lnTo>
                <a:cubicBezTo>
                  <a:pt x="1120" y="10083"/>
                  <a:pt x="359" y="11069"/>
                  <a:pt x="224" y="12234"/>
                </a:cubicBezTo>
                <a:lnTo>
                  <a:pt x="0" y="15012"/>
                </a:lnTo>
                <a:lnTo>
                  <a:pt x="13622" y="15012"/>
                </a:lnTo>
                <a:lnTo>
                  <a:pt x="13443" y="12323"/>
                </a:lnTo>
                <a:cubicBezTo>
                  <a:pt x="13398" y="11114"/>
                  <a:pt x="12547" y="9993"/>
                  <a:pt x="11382" y="9680"/>
                </a:cubicBezTo>
                <a:lnTo>
                  <a:pt x="9007" y="8963"/>
                </a:lnTo>
                <a:lnTo>
                  <a:pt x="8738" y="7708"/>
                </a:lnTo>
                <a:cubicBezTo>
                  <a:pt x="9365" y="7215"/>
                  <a:pt x="9724" y="6409"/>
                  <a:pt x="9724" y="5602"/>
                </a:cubicBezTo>
                <a:lnTo>
                  <a:pt x="9724" y="4392"/>
                </a:lnTo>
                <a:lnTo>
                  <a:pt x="10710" y="4392"/>
                </a:lnTo>
                <a:lnTo>
                  <a:pt x="10710" y="3496"/>
                </a:lnTo>
                <a:lnTo>
                  <a:pt x="10127" y="3496"/>
                </a:lnTo>
                <a:cubicBezTo>
                  <a:pt x="10127" y="2062"/>
                  <a:pt x="9186" y="807"/>
                  <a:pt x="7842" y="449"/>
                </a:cubicBezTo>
                <a:cubicBezTo>
                  <a:pt x="7618" y="135"/>
                  <a:pt x="7259" y="1"/>
                  <a:pt x="68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371" name="Google Shape;21371;p74"/>
          <p:cNvGrpSpPr/>
          <p:nvPr/>
        </p:nvGrpSpPr>
        <p:grpSpPr>
          <a:xfrm>
            <a:off x="2247182" y="2888586"/>
            <a:ext cx="417079" cy="368687"/>
            <a:chOff x="2247182" y="2888586"/>
            <a:chExt cx="417079" cy="368687"/>
          </a:xfrm>
        </p:grpSpPr>
        <p:sp>
          <p:nvSpPr>
            <p:cNvPr id="21372" name="Google Shape;21372;p74"/>
            <p:cNvSpPr/>
            <p:nvPr/>
          </p:nvSpPr>
          <p:spPr>
            <a:xfrm>
              <a:off x="2389921" y="2935759"/>
              <a:ext cx="83183" cy="148971"/>
            </a:xfrm>
            <a:custGeom>
              <a:avLst/>
              <a:gdLst/>
              <a:ahLst/>
              <a:cxnLst/>
              <a:rect l="l" t="t" r="r" b="b"/>
              <a:pathLst>
                <a:path w="3003" h="5378" extrusionOk="0">
                  <a:moveTo>
                    <a:pt x="1076" y="0"/>
                  </a:moveTo>
                  <a:lnTo>
                    <a:pt x="1076" y="538"/>
                  </a:lnTo>
                  <a:cubicBezTo>
                    <a:pt x="449" y="673"/>
                    <a:pt x="0" y="1166"/>
                    <a:pt x="0" y="1838"/>
                  </a:cubicBezTo>
                  <a:cubicBezTo>
                    <a:pt x="0" y="2555"/>
                    <a:pt x="538" y="3137"/>
                    <a:pt x="1300" y="3137"/>
                  </a:cubicBezTo>
                  <a:lnTo>
                    <a:pt x="1703" y="3137"/>
                  </a:lnTo>
                  <a:cubicBezTo>
                    <a:pt x="1972" y="3137"/>
                    <a:pt x="2106" y="3316"/>
                    <a:pt x="2106" y="3496"/>
                  </a:cubicBezTo>
                  <a:cubicBezTo>
                    <a:pt x="2106" y="3720"/>
                    <a:pt x="1972" y="3988"/>
                    <a:pt x="1703" y="3988"/>
                  </a:cubicBezTo>
                  <a:lnTo>
                    <a:pt x="1300" y="3988"/>
                  </a:lnTo>
                  <a:cubicBezTo>
                    <a:pt x="1031" y="3988"/>
                    <a:pt x="897" y="3809"/>
                    <a:pt x="897" y="3585"/>
                  </a:cubicBezTo>
                  <a:lnTo>
                    <a:pt x="0" y="3585"/>
                  </a:lnTo>
                  <a:cubicBezTo>
                    <a:pt x="0" y="4213"/>
                    <a:pt x="449" y="4750"/>
                    <a:pt x="1076" y="4795"/>
                  </a:cubicBezTo>
                  <a:lnTo>
                    <a:pt x="1076" y="5378"/>
                  </a:lnTo>
                  <a:lnTo>
                    <a:pt x="1972" y="5378"/>
                  </a:lnTo>
                  <a:lnTo>
                    <a:pt x="1972" y="4795"/>
                  </a:lnTo>
                  <a:cubicBezTo>
                    <a:pt x="2555" y="4705"/>
                    <a:pt x="3003" y="4213"/>
                    <a:pt x="3003" y="3496"/>
                  </a:cubicBezTo>
                  <a:cubicBezTo>
                    <a:pt x="3003" y="2779"/>
                    <a:pt x="2465" y="2241"/>
                    <a:pt x="1748" y="2241"/>
                  </a:cubicBezTo>
                  <a:lnTo>
                    <a:pt x="1300" y="2241"/>
                  </a:lnTo>
                  <a:cubicBezTo>
                    <a:pt x="1076" y="2241"/>
                    <a:pt x="897" y="2062"/>
                    <a:pt x="897" y="1838"/>
                  </a:cubicBezTo>
                  <a:cubicBezTo>
                    <a:pt x="897" y="1614"/>
                    <a:pt x="1076" y="1434"/>
                    <a:pt x="1300" y="1434"/>
                  </a:cubicBezTo>
                  <a:lnTo>
                    <a:pt x="1748" y="1434"/>
                  </a:lnTo>
                  <a:cubicBezTo>
                    <a:pt x="1972" y="1434"/>
                    <a:pt x="2106" y="1614"/>
                    <a:pt x="2106" y="1838"/>
                  </a:cubicBezTo>
                  <a:lnTo>
                    <a:pt x="3003" y="1838"/>
                  </a:lnTo>
                  <a:cubicBezTo>
                    <a:pt x="3003" y="1210"/>
                    <a:pt x="2555" y="673"/>
                    <a:pt x="1972" y="538"/>
                  </a:cubicBezTo>
                  <a:lnTo>
                    <a:pt x="197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73" name="Google Shape;21373;p74"/>
            <p:cNvSpPr/>
            <p:nvPr/>
          </p:nvSpPr>
          <p:spPr>
            <a:xfrm>
              <a:off x="2504100" y="2937006"/>
              <a:ext cx="62103" cy="62076"/>
            </a:xfrm>
            <a:custGeom>
              <a:avLst/>
              <a:gdLst/>
              <a:ahLst/>
              <a:cxnLst/>
              <a:rect l="l" t="t" r="r" b="b"/>
              <a:pathLst>
                <a:path w="2242" h="2241" extrusionOk="0">
                  <a:moveTo>
                    <a:pt x="1" y="0"/>
                  </a:moveTo>
                  <a:lnTo>
                    <a:pt x="1" y="896"/>
                  </a:lnTo>
                  <a:lnTo>
                    <a:pt x="539" y="896"/>
                  </a:lnTo>
                  <a:cubicBezTo>
                    <a:pt x="673" y="1300"/>
                    <a:pt x="942" y="1569"/>
                    <a:pt x="1345" y="1748"/>
                  </a:cubicBezTo>
                  <a:lnTo>
                    <a:pt x="1345" y="2241"/>
                  </a:lnTo>
                  <a:lnTo>
                    <a:pt x="2241" y="2241"/>
                  </a:lnTo>
                  <a:lnTo>
                    <a:pt x="2241" y="896"/>
                  </a:lnTo>
                  <a:lnTo>
                    <a:pt x="1793" y="896"/>
                  </a:lnTo>
                  <a:cubicBezTo>
                    <a:pt x="1569" y="896"/>
                    <a:pt x="1345" y="672"/>
                    <a:pt x="1345" y="448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74" name="Google Shape;21374;p74"/>
            <p:cNvSpPr/>
            <p:nvPr/>
          </p:nvSpPr>
          <p:spPr>
            <a:xfrm>
              <a:off x="2296821" y="2938252"/>
              <a:ext cx="60857" cy="60829"/>
            </a:xfrm>
            <a:custGeom>
              <a:avLst/>
              <a:gdLst/>
              <a:ahLst/>
              <a:cxnLst/>
              <a:rect l="l" t="t" r="r" b="b"/>
              <a:pathLst>
                <a:path w="2197" h="2196" extrusionOk="0">
                  <a:moveTo>
                    <a:pt x="852" y="0"/>
                  </a:moveTo>
                  <a:lnTo>
                    <a:pt x="852" y="403"/>
                  </a:lnTo>
                  <a:lnTo>
                    <a:pt x="897" y="403"/>
                  </a:lnTo>
                  <a:cubicBezTo>
                    <a:pt x="897" y="627"/>
                    <a:pt x="673" y="851"/>
                    <a:pt x="449" y="851"/>
                  </a:cubicBezTo>
                  <a:lnTo>
                    <a:pt x="1" y="851"/>
                  </a:lnTo>
                  <a:lnTo>
                    <a:pt x="1" y="2196"/>
                  </a:lnTo>
                  <a:lnTo>
                    <a:pt x="897" y="2196"/>
                  </a:lnTo>
                  <a:lnTo>
                    <a:pt x="897" y="1703"/>
                  </a:lnTo>
                  <a:cubicBezTo>
                    <a:pt x="1300" y="1568"/>
                    <a:pt x="1569" y="1255"/>
                    <a:pt x="1659" y="896"/>
                  </a:cubicBezTo>
                  <a:lnTo>
                    <a:pt x="2196" y="896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75" name="Google Shape;21375;p74"/>
            <p:cNvSpPr/>
            <p:nvPr/>
          </p:nvSpPr>
          <p:spPr>
            <a:xfrm>
              <a:off x="2296821" y="3023873"/>
              <a:ext cx="62103" cy="62103"/>
            </a:xfrm>
            <a:custGeom>
              <a:avLst/>
              <a:gdLst/>
              <a:ahLst/>
              <a:cxnLst/>
              <a:rect l="l" t="t" r="r" b="b"/>
              <a:pathLst>
                <a:path w="2242" h="2242" extrusionOk="0">
                  <a:moveTo>
                    <a:pt x="1" y="1"/>
                  </a:moveTo>
                  <a:lnTo>
                    <a:pt x="1" y="1345"/>
                  </a:lnTo>
                  <a:lnTo>
                    <a:pt x="449" y="1345"/>
                  </a:lnTo>
                  <a:cubicBezTo>
                    <a:pt x="673" y="1345"/>
                    <a:pt x="897" y="1569"/>
                    <a:pt x="897" y="1793"/>
                  </a:cubicBezTo>
                  <a:lnTo>
                    <a:pt x="897" y="2241"/>
                  </a:lnTo>
                  <a:lnTo>
                    <a:pt x="2241" y="2241"/>
                  </a:lnTo>
                  <a:lnTo>
                    <a:pt x="2241" y="1345"/>
                  </a:lnTo>
                  <a:lnTo>
                    <a:pt x="1703" y="1345"/>
                  </a:lnTo>
                  <a:cubicBezTo>
                    <a:pt x="1569" y="942"/>
                    <a:pt x="1211" y="628"/>
                    <a:pt x="897" y="494"/>
                  </a:cubicBez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76" name="Google Shape;21376;p74"/>
            <p:cNvSpPr/>
            <p:nvPr/>
          </p:nvSpPr>
          <p:spPr>
            <a:xfrm>
              <a:off x="2247182" y="2888586"/>
              <a:ext cx="417079" cy="368687"/>
            </a:xfrm>
            <a:custGeom>
              <a:avLst/>
              <a:gdLst/>
              <a:ahLst/>
              <a:cxnLst/>
              <a:rect l="l" t="t" r="r" b="b"/>
              <a:pathLst>
                <a:path w="15057" h="13310" extrusionOk="0">
                  <a:moveTo>
                    <a:pt x="12413" y="897"/>
                  </a:moveTo>
                  <a:lnTo>
                    <a:pt x="12413" y="5557"/>
                  </a:lnTo>
                  <a:cubicBezTo>
                    <a:pt x="12144" y="5467"/>
                    <a:pt x="11875" y="5378"/>
                    <a:pt x="11516" y="5333"/>
                  </a:cubicBezTo>
                  <a:lnTo>
                    <a:pt x="11516" y="4885"/>
                  </a:lnTo>
                  <a:lnTo>
                    <a:pt x="10620" y="4885"/>
                  </a:lnTo>
                  <a:lnTo>
                    <a:pt x="10620" y="5333"/>
                  </a:lnTo>
                  <a:cubicBezTo>
                    <a:pt x="9141" y="5512"/>
                    <a:pt x="7842" y="6588"/>
                    <a:pt x="7349" y="7977"/>
                  </a:cubicBezTo>
                  <a:lnTo>
                    <a:pt x="897" y="7977"/>
                  </a:lnTo>
                  <a:lnTo>
                    <a:pt x="897" y="897"/>
                  </a:lnTo>
                  <a:close/>
                  <a:moveTo>
                    <a:pt x="7125" y="8873"/>
                  </a:moveTo>
                  <a:lnTo>
                    <a:pt x="7125" y="9321"/>
                  </a:lnTo>
                  <a:lnTo>
                    <a:pt x="7125" y="9769"/>
                  </a:lnTo>
                  <a:lnTo>
                    <a:pt x="897" y="9769"/>
                  </a:lnTo>
                  <a:lnTo>
                    <a:pt x="897" y="8873"/>
                  </a:lnTo>
                  <a:close/>
                  <a:moveTo>
                    <a:pt x="11068" y="6229"/>
                  </a:moveTo>
                  <a:cubicBezTo>
                    <a:pt x="12816" y="6229"/>
                    <a:pt x="14160" y="7618"/>
                    <a:pt x="14160" y="9321"/>
                  </a:cubicBezTo>
                  <a:cubicBezTo>
                    <a:pt x="14160" y="10979"/>
                    <a:pt x="12771" y="12413"/>
                    <a:pt x="11068" y="12413"/>
                  </a:cubicBezTo>
                  <a:cubicBezTo>
                    <a:pt x="9366" y="12413"/>
                    <a:pt x="7976" y="10979"/>
                    <a:pt x="7976" y="9321"/>
                  </a:cubicBezTo>
                  <a:cubicBezTo>
                    <a:pt x="7976" y="7573"/>
                    <a:pt x="9410" y="6229"/>
                    <a:pt x="11068" y="6229"/>
                  </a:cubicBezTo>
                  <a:close/>
                  <a:moveTo>
                    <a:pt x="0" y="1"/>
                  </a:moveTo>
                  <a:lnTo>
                    <a:pt x="0" y="10665"/>
                  </a:lnTo>
                  <a:lnTo>
                    <a:pt x="7304" y="10665"/>
                  </a:lnTo>
                  <a:cubicBezTo>
                    <a:pt x="7887" y="12234"/>
                    <a:pt x="9321" y="13309"/>
                    <a:pt x="11068" y="13309"/>
                  </a:cubicBezTo>
                  <a:cubicBezTo>
                    <a:pt x="13264" y="13309"/>
                    <a:pt x="15056" y="11517"/>
                    <a:pt x="15056" y="9321"/>
                  </a:cubicBezTo>
                  <a:cubicBezTo>
                    <a:pt x="15056" y="7932"/>
                    <a:pt x="14339" y="6722"/>
                    <a:pt x="13264" y="6005"/>
                  </a:cubicBezTo>
                  <a:lnTo>
                    <a:pt x="1326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77" name="Google Shape;21377;p74"/>
            <p:cNvSpPr/>
            <p:nvPr/>
          </p:nvSpPr>
          <p:spPr>
            <a:xfrm>
              <a:off x="2506593" y="3078497"/>
              <a:ext cx="99332" cy="127863"/>
            </a:xfrm>
            <a:custGeom>
              <a:avLst/>
              <a:gdLst/>
              <a:ahLst/>
              <a:cxnLst/>
              <a:rect l="l" t="t" r="r" b="b"/>
              <a:pathLst>
                <a:path w="3586" h="4616" extrusionOk="0">
                  <a:moveTo>
                    <a:pt x="1703" y="1390"/>
                  </a:moveTo>
                  <a:cubicBezTo>
                    <a:pt x="2151" y="2017"/>
                    <a:pt x="2599" y="2644"/>
                    <a:pt x="2599" y="2913"/>
                  </a:cubicBezTo>
                  <a:cubicBezTo>
                    <a:pt x="2599" y="3406"/>
                    <a:pt x="2241" y="3809"/>
                    <a:pt x="1703" y="3809"/>
                  </a:cubicBezTo>
                  <a:cubicBezTo>
                    <a:pt x="1210" y="3809"/>
                    <a:pt x="807" y="3406"/>
                    <a:pt x="807" y="2913"/>
                  </a:cubicBezTo>
                  <a:cubicBezTo>
                    <a:pt x="807" y="2644"/>
                    <a:pt x="1210" y="1972"/>
                    <a:pt x="1703" y="1390"/>
                  </a:cubicBezTo>
                  <a:close/>
                  <a:moveTo>
                    <a:pt x="1703" y="1"/>
                  </a:moveTo>
                  <a:cubicBezTo>
                    <a:pt x="1300" y="449"/>
                    <a:pt x="1255" y="449"/>
                    <a:pt x="717" y="1210"/>
                  </a:cubicBezTo>
                  <a:cubicBezTo>
                    <a:pt x="1" y="2286"/>
                    <a:pt x="1" y="2734"/>
                    <a:pt x="1" y="2824"/>
                  </a:cubicBezTo>
                  <a:cubicBezTo>
                    <a:pt x="1" y="3809"/>
                    <a:pt x="762" y="4616"/>
                    <a:pt x="1793" y="4616"/>
                  </a:cubicBezTo>
                  <a:cubicBezTo>
                    <a:pt x="2734" y="4616"/>
                    <a:pt x="3585" y="3854"/>
                    <a:pt x="3585" y="2824"/>
                  </a:cubicBezTo>
                  <a:cubicBezTo>
                    <a:pt x="3585" y="2689"/>
                    <a:pt x="3585" y="2241"/>
                    <a:pt x="2824" y="1210"/>
                  </a:cubicBezTo>
                  <a:cubicBezTo>
                    <a:pt x="2151" y="449"/>
                    <a:pt x="2107" y="449"/>
                    <a:pt x="1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78" name="Google Shape;21378;p74"/>
          <p:cNvGrpSpPr/>
          <p:nvPr/>
        </p:nvGrpSpPr>
        <p:grpSpPr>
          <a:xfrm>
            <a:off x="4725889" y="2174896"/>
            <a:ext cx="270629" cy="417079"/>
            <a:chOff x="4725889" y="2174896"/>
            <a:chExt cx="270629" cy="417079"/>
          </a:xfrm>
        </p:grpSpPr>
        <p:sp>
          <p:nvSpPr>
            <p:cNvPr id="21379" name="Google Shape;21379;p74"/>
            <p:cNvSpPr/>
            <p:nvPr/>
          </p:nvSpPr>
          <p:spPr>
            <a:xfrm>
              <a:off x="4725889" y="2174896"/>
              <a:ext cx="270629" cy="417079"/>
            </a:xfrm>
            <a:custGeom>
              <a:avLst/>
              <a:gdLst/>
              <a:ahLst/>
              <a:cxnLst/>
              <a:rect l="l" t="t" r="r" b="b"/>
              <a:pathLst>
                <a:path w="9770" h="15057" extrusionOk="0">
                  <a:moveTo>
                    <a:pt x="2689" y="896"/>
                  </a:moveTo>
                  <a:lnTo>
                    <a:pt x="2689" y="1793"/>
                  </a:lnTo>
                  <a:lnTo>
                    <a:pt x="897" y="1793"/>
                  </a:lnTo>
                  <a:lnTo>
                    <a:pt x="897" y="896"/>
                  </a:lnTo>
                  <a:close/>
                  <a:moveTo>
                    <a:pt x="3810" y="6229"/>
                  </a:moveTo>
                  <a:lnTo>
                    <a:pt x="5333" y="7752"/>
                  </a:lnTo>
                  <a:lnTo>
                    <a:pt x="5333" y="12457"/>
                  </a:lnTo>
                  <a:lnTo>
                    <a:pt x="897" y="12457"/>
                  </a:lnTo>
                  <a:lnTo>
                    <a:pt x="897" y="6229"/>
                  </a:lnTo>
                  <a:close/>
                  <a:moveTo>
                    <a:pt x="3810" y="2689"/>
                  </a:moveTo>
                  <a:lnTo>
                    <a:pt x="8873" y="7752"/>
                  </a:lnTo>
                  <a:lnTo>
                    <a:pt x="8873" y="8873"/>
                  </a:lnTo>
                  <a:lnTo>
                    <a:pt x="7081" y="8873"/>
                  </a:lnTo>
                  <a:lnTo>
                    <a:pt x="7081" y="9769"/>
                  </a:lnTo>
                  <a:lnTo>
                    <a:pt x="8873" y="9769"/>
                  </a:lnTo>
                  <a:lnTo>
                    <a:pt x="8873" y="10665"/>
                  </a:lnTo>
                  <a:lnTo>
                    <a:pt x="7081" y="10665"/>
                  </a:lnTo>
                  <a:lnTo>
                    <a:pt x="7081" y="11561"/>
                  </a:lnTo>
                  <a:lnTo>
                    <a:pt x="8873" y="11561"/>
                  </a:lnTo>
                  <a:lnTo>
                    <a:pt x="8873" y="12457"/>
                  </a:lnTo>
                  <a:lnTo>
                    <a:pt x="7081" y="12457"/>
                  </a:lnTo>
                  <a:lnTo>
                    <a:pt x="7081" y="13353"/>
                  </a:lnTo>
                  <a:lnTo>
                    <a:pt x="8873" y="13353"/>
                  </a:lnTo>
                  <a:lnTo>
                    <a:pt x="8873" y="14250"/>
                  </a:lnTo>
                  <a:lnTo>
                    <a:pt x="897" y="14250"/>
                  </a:lnTo>
                  <a:lnTo>
                    <a:pt x="897" y="13353"/>
                  </a:lnTo>
                  <a:lnTo>
                    <a:pt x="6229" y="13353"/>
                  </a:lnTo>
                  <a:lnTo>
                    <a:pt x="6229" y="7349"/>
                  </a:lnTo>
                  <a:lnTo>
                    <a:pt x="4213" y="5333"/>
                  </a:lnTo>
                  <a:lnTo>
                    <a:pt x="897" y="5333"/>
                  </a:lnTo>
                  <a:lnTo>
                    <a:pt x="897" y="2689"/>
                  </a:lnTo>
                  <a:close/>
                  <a:moveTo>
                    <a:pt x="1" y="0"/>
                  </a:moveTo>
                  <a:lnTo>
                    <a:pt x="1" y="15056"/>
                  </a:lnTo>
                  <a:lnTo>
                    <a:pt x="9769" y="15056"/>
                  </a:lnTo>
                  <a:lnTo>
                    <a:pt x="9769" y="7349"/>
                  </a:lnTo>
                  <a:lnTo>
                    <a:pt x="4168" y="1793"/>
                  </a:lnTo>
                  <a:lnTo>
                    <a:pt x="3541" y="1793"/>
                  </a:ln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80" name="Google Shape;21380;p74"/>
            <p:cNvSpPr/>
            <p:nvPr/>
          </p:nvSpPr>
          <p:spPr>
            <a:xfrm>
              <a:off x="4769351" y="2375970"/>
              <a:ext cx="84430" cy="108002"/>
            </a:xfrm>
            <a:custGeom>
              <a:avLst/>
              <a:gdLst/>
              <a:ahLst/>
              <a:cxnLst/>
              <a:rect l="l" t="t" r="r" b="b"/>
              <a:pathLst>
                <a:path w="3048" h="3899" extrusionOk="0">
                  <a:moveTo>
                    <a:pt x="1524" y="1345"/>
                  </a:moveTo>
                  <a:cubicBezTo>
                    <a:pt x="1882" y="1793"/>
                    <a:pt x="2151" y="2241"/>
                    <a:pt x="2151" y="2465"/>
                  </a:cubicBezTo>
                  <a:cubicBezTo>
                    <a:pt x="2151" y="2779"/>
                    <a:pt x="1882" y="3047"/>
                    <a:pt x="1524" y="3047"/>
                  </a:cubicBezTo>
                  <a:cubicBezTo>
                    <a:pt x="1210" y="3047"/>
                    <a:pt x="896" y="2779"/>
                    <a:pt x="896" y="2465"/>
                  </a:cubicBezTo>
                  <a:cubicBezTo>
                    <a:pt x="896" y="2286"/>
                    <a:pt x="1210" y="1838"/>
                    <a:pt x="1524" y="1345"/>
                  </a:cubicBezTo>
                  <a:close/>
                  <a:moveTo>
                    <a:pt x="1524" y="0"/>
                  </a:moveTo>
                  <a:cubicBezTo>
                    <a:pt x="1210" y="359"/>
                    <a:pt x="1120" y="359"/>
                    <a:pt x="628" y="1031"/>
                  </a:cubicBezTo>
                  <a:cubicBezTo>
                    <a:pt x="359" y="1434"/>
                    <a:pt x="0" y="1927"/>
                    <a:pt x="0" y="2375"/>
                  </a:cubicBezTo>
                  <a:cubicBezTo>
                    <a:pt x="0" y="3227"/>
                    <a:pt x="672" y="3899"/>
                    <a:pt x="1524" y="3899"/>
                  </a:cubicBezTo>
                  <a:cubicBezTo>
                    <a:pt x="2375" y="3899"/>
                    <a:pt x="3047" y="3227"/>
                    <a:pt x="3047" y="2375"/>
                  </a:cubicBezTo>
                  <a:cubicBezTo>
                    <a:pt x="3047" y="1927"/>
                    <a:pt x="2689" y="1389"/>
                    <a:pt x="2420" y="1031"/>
                  </a:cubicBezTo>
                  <a:cubicBezTo>
                    <a:pt x="1927" y="359"/>
                    <a:pt x="1927" y="448"/>
                    <a:pt x="15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81" name="Google Shape;21381;p74"/>
          <p:cNvGrpSpPr/>
          <p:nvPr/>
        </p:nvGrpSpPr>
        <p:grpSpPr>
          <a:xfrm>
            <a:off x="5219919" y="1513170"/>
            <a:ext cx="391013" cy="416026"/>
            <a:chOff x="5219919" y="1513170"/>
            <a:chExt cx="391013" cy="416026"/>
          </a:xfrm>
        </p:grpSpPr>
        <p:sp>
          <p:nvSpPr>
            <p:cNvPr id="21382" name="Google Shape;21382;p74"/>
            <p:cNvSpPr/>
            <p:nvPr/>
          </p:nvSpPr>
          <p:spPr>
            <a:xfrm>
              <a:off x="5219919" y="1513170"/>
              <a:ext cx="391013" cy="416026"/>
            </a:xfrm>
            <a:custGeom>
              <a:avLst/>
              <a:gdLst/>
              <a:ahLst/>
              <a:cxnLst/>
              <a:rect l="l" t="t" r="r" b="b"/>
              <a:pathLst>
                <a:path w="14116" h="15019" extrusionOk="0">
                  <a:moveTo>
                    <a:pt x="7035" y="812"/>
                  </a:moveTo>
                  <a:cubicBezTo>
                    <a:pt x="7707" y="812"/>
                    <a:pt x="8469" y="1440"/>
                    <a:pt x="9007" y="2560"/>
                  </a:cubicBezTo>
                  <a:cubicBezTo>
                    <a:pt x="8335" y="2694"/>
                    <a:pt x="7707" y="2829"/>
                    <a:pt x="7035" y="3142"/>
                  </a:cubicBezTo>
                  <a:cubicBezTo>
                    <a:pt x="6363" y="2918"/>
                    <a:pt x="5691" y="2694"/>
                    <a:pt x="5108" y="2560"/>
                  </a:cubicBezTo>
                  <a:cubicBezTo>
                    <a:pt x="5646" y="1485"/>
                    <a:pt x="6363" y="812"/>
                    <a:pt x="7035" y="812"/>
                  </a:cubicBezTo>
                  <a:close/>
                  <a:moveTo>
                    <a:pt x="4705" y="3411"/>
                  </a:moveTo>
                  <a:cubicBezTo>
                    <a:pt x="5108" y="3456"/>
                    <a:pt x="5422" y="3501"/>
                    <a:pt x="5825" y="3635"/>
                  </a:cubicBezTo>
                  <a:cubicBezTo>
                    <a:pt x="5377" y="3859"/>
                    <a:pt x="4884" y="4128"/>
                    <a:pt x="4436" y="4397"/>
                  </a:cubicBezTo>
                  <a:cubicBezTo>
                    <a:pt x="4436" y="4397"/>
                    <a:pt x="4347" y="4397"/>
                    <a:pt x="4347" y="4352"/>
                  </a:cubicBezTo>
                  <a:cubicBezTo>
                    <a:pt x="4436" y="4039"/>
                    <a:pt x="4526" y="3680"/>
                    <a:pt x="4705" y="3411"/>
                  </a:cubicBezTo>
                  <a:close/>
                  <a:moveTo>
                    <a:pt x="9410" y="3456"/>
                  </a:moveTo>
                  <a:cubicBezTo>
                    <a:pt x="9500" y="3680"/>
                    <a:pt x="9634" y="4039"/>
                    <a:pt x="9724" y="4397"/>
                  </a:cubicBezTo>
                  <a:cubicBezTo>
                    <a:pt x="9724" y="4397"/>
                    <a:pt x="9679" y="4397"/>
                    <a:pt x="9679" y="4487"/>
                  </a:cubicBezTo>
                  <a:cubicBezTo>
                    <a:pt x="9276" y="4173"/>
                    <a:pt x="8783" y="3904"/>
                    <a:pt x="8290" y="3680"/>
                  </a:cubicBezTo>
                  <a:cubicBezTo>
                    <a:pt x="8648" y="3591"/>
                    <a:pt x="9052" y="3501"/>
                    <a:pt x="9410" y="3456"/>
                  </a:cubicBezTo>
                  <a:close/>
                  <a:moveTo>
                    <a:pt x="3630" y="5069"/>
                  </a:moveTo>
                  <a:cubicBezTo>
                    <a:pt x="3898" y="5069"/>
                    <a:pt x="4078" y="5293"/>
                    <a:pt x="4078" y="5517"/>
                  </a:cubicBezTo>
                  <a:cubicBezTo>
                    <a:pt x="4078" y="5741"/>
                    <a:pt x="3854" y="5965"/>
                    <a:pt x="3630" y="5965"/>
                  </a:cubicBezTo>
                  <a:cubicBezTo>
                    <a:pt x="3406" y="5965"/>
                    <a:pt x="3182" y="5741"/>
                    <a:pt x="3182" y="5517"/>
                  </a:cubicBezTo>
                  <a:cubicBezTo>
                    <a:pt x="3182" y="5293"/>
                    <a:pt x="3406" y="5069"/>
                    <a:pt x="3630" y="5069"/>
                  </a:cubicBezTo>
                  <a:close/>
                  <a:moveTo>
                    <a:pt x="10396" y="5069"/>
                  </a:moveTo>
                  <a:cubicBezTo>
                    <a:pt x="10620" y="5069"/>
                    <a:pt x="10844" y="5293"/>
                    <a:pt x="10844" y="5517"/>
                  </a:cubicBezTo>
                  <a:cubicBezTo>
                    <a:pt x="10844" y="5741"/>
                    <a:pt x="10620" y="5965"/>
                    <a:pt x="10396" y="5965"/>
                  </a:cubicBezTo>
                  <a:cubicBezTo>
                    <a:pt x="10172" y="5965"/>
                    <a:pt x="9948" y="5741"/>
                    <a:pt x="9948" y="5517"/>
                  </a:cubicBezTo>
                  <a:cubicBezTo>
                    <a:pt x="9948" y="5293"/>
                    <a:pt x="10172" y="5069"/>
                    <a:pt x="10396" y="5069"/>
                  </a:cubicBezTo>
                  <a:close/>
                  <a:moveTo>
                    <a:pt x="3355" y="3353"/>
                  </a:moveTo>
                  <a:cubicBezTo>
                    <a:pt x="3473" y="3353"/>
                    <a:pt x="3594" y="3357"/>
                    <a:pt x="3719" y="3367"/>
                  </a:cubicBezTo>
                  <a:cubicBezTo>
                    <a:pt x="3630" y="3635"/>
                    <a:pt x="3540" y="3949"/>
                    <a:pt x="3450" y="4263"/>
                  </a:cubicBezTo>
                  <a:cubicBezTo>
                    <a:pt x="2778" y="4352"/>
                    <a:pt x="2285" y="4845"/>
                    <a:pt x="2285" y="5517"/>
                  </a:cubicBezTo>
                  <a:cubicBezTo>
                    <a:pt x="2285" y="5697"/>
                    <a:pt x="2330" y="5876"/>
                    <a:pt x="2420" y="6055"/>
                  </a:cubicBezTo>
                  <a:cubicBezTo>
                    <a:pt x="2196" y="6279"/>
                    <a:pt x="1927" y="6503"/>
                    <a:pt x="1792" y="6727"/>
                  </a:cubicBezTo>
                  <a:cubicBezTo>
                    <a:pt x="1165" y="5697"/>
                    <a:pt x="941" y="4756"/>
                    <a:pt x="1300" y="4173"/>
                  </a:cubicBezTo>
                  <a:cubicBezTo>
                    <a:pt x="1581" y="3691"/>
                    <a:pt x="2331" y="3353"/>
                    <a:pt x="3355" y="3353"/>
                  </a:cubicBezTo>
                  <a:close/>
                  <a:moveTo>
                    <a:pt x="10877" y="3380"/>
                  </a:moveTo>
                  <a:cubicBezTo>
                    <a:pt x="11805" y="3380"/>
                    <a:pt x="12550" y="3681"/>
                    <a:pt x="12816" y="4173"/>
                  </a:cubicBezTo>
                  <a:cubicBezTo>
                    <a:pt x="13174" y="4756"/>
                    <a:pt x="12995" y="5697"/>
                    <a:pt x="12323" y="6772"/>
                  </a:cubicBezTo>
                  <a:cubicBezTo>
                    <a:pt x="12099" y="6548"/>
                    <a:pt x="11919" y="6324"/>
                    <a:pt x="11695" y="6100"/>
                  </a:cubicBezTo>
                  <a:cubicBezTo>
                    <a:pt x="11740" y="5921"/>
                    <a:pt x="11830" y="5741"/>
                    <a:pt x="11830" y="5562"/>
                  </a:cubicBezTo>
                  <a:cubicBezTo>
                    <a:pt x="11830" y="4890"/>
                    <a:pt x="11292" y="4352"/>
                    <a:pt x="10620" y="4308"/>
                  </a:cubicBezTo>
                  <a:cubicBezTo>
                    <a:pt x="10575" y="3949"/>
                    <a:pt x="10441" y="3680"/>
                    <a:pt x="10351" y="3411"/>
                  </a:cubicBezTo>
                  <a:cubicBezTo>
                    <a:pt x="10531" y="3391"/>
                    <a:pt x="10707" y="3380"/>
                    <a:pt x="10877" y="3380"/>
                  </a:cubicBezTo>
                  <a:close/>
                  <a:moveTo>
                    <a:pt x="11068" y="6638"/>
                  </a:moveTo>
                  <a:cubicBezTo>
                    <a:pt x="11382" y="6951"/>
                    <a:pt x="11606" y="7175"/>
                    <a:pt x="11830" y="7444"/>
                  </a:cubicBezTo>
                  <a:cubicBezTo>
                    <a:pt x="11606" y="7713"/>
                    <a:pt x="11292" y="7982"/>
                    <a:pt x="11023" y="8296"/>
                  </a:cubicBezTo>
                  <a:lnTo>
                    <a:pt x="11023" y="6727"/>
                  </a:lnTo>
                  <a:cubicBezTo>
                    <a:pt x="11023" y="6727"/>
                    <a:pt x="11068" y="6727"/>
                    <a:pt x="11068" y="6638"/>
                  </a:cubicBezTo>
                  <a:close/>
                  <a:moveTo>
                    <a:pt x="3002" y="6682"/>
                  </a:moveTo>
                  <a:cubicBezTo>
                    <a:pt x="3002" y="6682"/>
                    <a:pt x="3047" y="6682"/>
                    <a:pt x="3047" y="6772"/>
                  </a:cubicBezTo>
                  <a:lnTo>
                    <a:pt x="3047" y="8340"/>
                  </a:lnTo>
                  <a:cubicBezTo>
                    <a:pt x="2778" y="8027"/>
                    <a:pt x="2509" y="7758"/>
                    <a:pt x="2285" y="7489"/>
                  </a:cubicBezTo>
                  <a:cubicBezTo>
                    <a:pt x="2509" y="7220"/>
                    <a:pt x="2733" y="6906"/>
                    <a:pt x="3002" y="6682"/>
                  </a:cubicBezTo>
                  <a:close/>
                  <a:moveTo>
                    <a:pt x="7035" y="4039"/>
                  </a:moveTo>
                  <a:cubicBezTo>
                    <a:pt x="7797" y="4308"/>
                    <a:pt x="8514" y="4711"/>
                    <a:pt x="9186" y="5159"/>
                  </a:cubicBezTo>
                  <a:cubicBezTo>
                    <a:pt x="9141" y="5249"/>
                    <a:pt x="9141" y="5383"/>
                    <a:pt x="9141" y="5517"/>
                  </a:cubicBezTo>
                  <a:cubicBezTo>
                    <a:pt x="9141" y="6145"/>
                    <a:pt x="9589" y="6727"/>
                    <a:pt x="10127" y="6817"/>
                  </a:cubicBezTo>
                  <a:cubicBezTo>
                    <a:pt x="10172" y="7534"/>
                    <a:pt x="10127" y="8430"/>
                    <a:pt x="10037" y="9237"/>
                  </a:cubicBezTo>
                  <a:cubicBezTo>
                    <a:pt x="9410" y="9685"/>
                    <a:pt x="8738" y="10133"/>
                    <a:pt x="8021" y="10536"/>
                  </a:cubicBezTo>
                  <a:cubicBezTo>
                    <a:pt x="7797" y="10222"/>
                    <a:pt x="7438" y="10133"/>
                    <a:pt x="7035" y="10133"/>
                  </a:cubicBezTo>
                  <a:cubicBezTo>
                    <a:pt x="6677" y="10133"/>
                    <a:pt x="6318" y="10267"/>
                    <a:pt x="6094" y="10536"/>
                  </a:cubicBezTo>
                  <a:cubicBezTo>
                    <a:pt x="5422" y="10178"/>
                    <a:pt x="4705" y="9729"/>
                    <a:pt x="4078" y="9237"/>
                  </a:cubicBezTo>
                  <a:cubicBezTo>
                    <a:pt x="3988" y="8430"/>
                    <a:pt x="3898" y="7668"/>
                    <a:pt x="3988" y="6817"/>
                  </a:cubicBezTo>
                  <a:cubicBezTo>
                    <a:pt x="4526" y="6727"/>
                    <a:pt x="4974" y="6145"/>
                    <a:pt x="4974" y="5517"/>
                  </a:cubicBezTo>
                  <a:cubicBezTo>
                    <a:pt x="4974" y="5428"/>
                    <a:pt x="4974" y="5249"/>
                    <a:pt x="4929" y="5159"/>
                  </a:cubicBezTo>
                  <a:cubicBezTo>
                    <a:pt x="5556" y="4756"/>
                    <a:pt x="6318" y="4308"/>
                    <a:pt x="7035" y="4039"/>
                  </a:cubicBezTo>
                  <a:close/>
                  <a:moveTo>
                    <a:pt x="4302" y="10446"/>
                  </a:moveTo>
                  <a:lnTo>
                    <a:pt x="4302" y="10446"/>
                  </a:lnTo>
                  <a:cubicBezTo>
                    <a:pt x="4750" y="10760"/>
                    <a:pt x="5198" y="11029"/>
                    <a:pt x="5691" y="11298"/>
                  </a:cubicBezTo>
                  <a:lnTo>
                    <a:pt x="5691" y="11343"/>
                  </a:lnTo>
                  <a:cubicBezTo>
                    <a:pt x="5377" y="11477"/>
                    <a:pt x="5019" y="11522"/>
                    <a:pt x="4660" y="11567"/>
                  </a:cubicBezTo>
                  <a:cubicBezTo>
                    <a:pt x="4526" y="11253"/>
                    <a:pt x="4436" y="10850"/>
                    <a:pt x="4302" y="10446"/>
                  </a:cubicBezTo>
                  <a:close/>
                  <a:moveTo>
                    <a:pt x="9724" y="10446"/>
                  </a:moveTo>
                  <a:cubicBezTo>
                    <a:pt x="9679" y="10850"/>
                    <a:pt x="9589" y="11253"/>
                    <a:pt x="9410" y="11567"/>
                  </a:cubicBezTo>
                  <a:cubicBezTo>
                    <a:pt x="9052" y="11522"/>
                    <a:pt x="8738" y="11477"/>
                    <a:pt x="8335" y="11343"/>
                  </a:cubicBezTo>
                  <a:lnTo>
                    <a:pt x="8335" y="11298"/>
                  </a:lnTo>
                  <a:cubicBezTo>
                    <a:pt x="8783" y="11074"/>
                    <a:pt x="9276" y="10805"/>
                    <a:pt x="9724" y="10446"/>
                  </a:cubicBezTo>
                  <a:close/>
                  <a:moveTo>
                    <a:pt x="1792" y="8206"/>
                  </a:moveTo>
                  <a:cubicBezTo>
                    <a:pt x="2241" y="8744"/>
                    <a:pt x="2689" y="9237"/>
                    <a:pt x="3226" y="9685"/>
                  </a:cubicBezTo>
                  <a:cubicBezTo>
                    <a:pt x="3361" y="10357"/>
                    <a:pt x="3540" y="11029"/>
                    <a:pt x="3719" y="11656"/>
                  </a:cubicBezTo>
                  <a:cubicBezTo>
                    <a:pt x="3651" y="11659"/>
                    <a:pt x="3584" y="11660"/>
                    <a:pt x="3517" y="11660"/>
                  </a:cubicBezTo>
                  <a:cubicBezTo>
                    <a:pt x="2410" y="11660"/>
                    <a:pt x="1595" y="11312"/>
                    <a:pt x="1300" y="10805"/>
                  </a:cubicBezTo>
                  <a:cubicBezTo>
                    <a:pt x="941" y="10222"/>
                    <a:pt x="1120" y="9281"/>
                    <a:pt x="1792" y="8206"/>
                  </a:cubicBezTo>
                  <a:close/>
                  <a:moveTo>
                    <a:pt x="12323" y="8206"/>
                  </a:moveTo>
                  <a:cubicBezTo>
                    <a:pt x="12950" y="9281"/>
                    <a:pt x="13084" y="10222"/>
                    <a:pt x="12816" y="10805"/>
                  </a:cubicBezTo>
                  <a:cubicBezTo>
                    <a:pt x="12520" y="11312"/>
                    <a:pt x="11705" y="11660"/>
                    <a:pt x="10560" y="11660"/>
                  </a:cubicBezTo>
                  <a:cubicBezTo>
                    <a:pt x="10492" y="11660"/>
                    <a:pt x="10422" y="11659"/>
                    <a:pt x="10351" y="11656"/>
                  </a:cubicBezTo>
                  <a:cubicBezTo>
                    <a:pt x="10575" y="11029"/>
                    <a:pt x="10754" y="10357"/>
                    <a:pt x="10844" y="9685"/>
                  </a:cubicBezTo>
                  <a:cubicBezTo>
                    <a:pt x="11426" y="9237"/>
                    <a:pt x="11875" y="8744"/>
                    <a:pt x="12323" y="8206"/>
                  </a:cubicBezTo>
                  <a:close/>
                  <a:moveTo>
                    <a:pt x="7035" y="10984"/>
                  </a:moveTo>
                  <a:cubicBezTo>
                    <a:pt x="7259" y="10984"/>
                    <a:pt x="7483" y="11208"/>
                    <a:pt x="7483" y="11387"/>
                  </a:cubicBezTo>
                  <a:cubicBezTo>
                    <a:pt x="7483" y="11656"/>
                    <a:pt x="7259" y="11836"/>
                    <a:pt x="7035" y="11836"/>
                  </a:cubicBezTo>
                  <a:cubicBezTo>
                    <a:pt x="7012" y="11839"/>
                    <a:pt x="6989" y="11841"/>
                    <a:pt x="6967" y="11841"/>
                  </a:cubicBezTo>
                  <a:cubicBezTo>
                    <a:pt x="6737" y="11841"/>
                    <a:pt x="6587" y="11633"/>
                    <a:pt x="6587" y="11387"/>
                  </a:cubicBezTo>
                  <a:cubicBezTo>
                    <a:pt x="6587" y="11163"/>
                    <a:pt x="6811" y="10984"/>
                    <a:pt x="7035" y="10984"/>
                  </a:cubicBezTo>
                  <a:close/>
                  <a:moveTo>
                    <a:pt x="8155" y="12149"/>
                  </a:moveTo>
                  <a:cubicBezTo>
                    <a:pt x="8514" y="12194"/>
                    <a:pt x="8783" y="12328"/>
                    <a:pt x="9096" y="12373"/>
                  </a:cubicBezTo>
                  <a:cubicBezTo>
                    <a:pt x="8469" y="13493"/>
                    <a:pt x="7707" y="14121"/>
                    <a:pt x="7035" y="14121"/>
                  </a:cubicBezTo>
                  <a:cubicBezTo>
                    <a:pt x="6363" y="14121"/>
                    <a:pt x="5646" y="13493"/>
                    <a:pt x="5108" y="12373"/>
                  </a:cubicBezTo>
                  <a:cubicBezTo>
                    <a:pt x="5377" y="12328"/>
                    <a:pt x="5691" y="12239"/>
                    <a:pt x="6049" y="12149"/>
                  </a:cubicBezTo>
                  <a:cubicBezTo>
                    <a:pt x="6273" y="12463"/>
                    <a:pt x="6677" y="12642"/>
                    <a:pt x="7080" y="12642"/>
                  </a:cubicBezTo>
                  <a:cubicBezTo>
                    <a:pt x="7528" y="12642"/>
                    <a:pt x="7887" y="12418"/>
                    <a:pt x="8155" y="12149"/>
                  </a:cubicBezTo>
                  <a:close/>
                  <a:moveTo>
                    <a:pt x="7161" y="1"/>
                  </a:moveTo>
                  <a:cubicBezTo>
                    <a:pt x="7119" y="1"/>
                    <a:pt x="7077" y="2"/>
                    <a:pt x="7035" y="6"/>
                  </a:cubicBezTo>
                  <a:cubicBezTo>
                    <a:pt x="5915" y="6"/>
                    <a:pt x="4884" y="992"/>
                    <a:pt x="4123" y="2426"/>
                  </a:cubicBezTo>
                  <a:cubicBezTo>
                    <a:pt x="3988" y="2418"/>
                    <a:pt x="3854" y="2414"/>
                    <a:pt x="3722" y="2414"/>
                  </a:cubicBezTo>
                  <a:cubicBezTo>
                    <a:pt x="2276" y="2414"/>
                    <a:pt x="1030" y="2863"/>
                    <a:pt x="538" y="3725"/>
                  </a:cubicBezTo>
                  <a:cubicBezTo>
                    <a:pt x="0" y="4666"/>
                    <a:pt x="314" y="6145"/>
                    <a:pt x="1210" y="7489"/>
                  </a:cubicBezTo>
                  <a:cubicBezTo>
                    <a:pt x="314" y="8833"/>
                    <a:pt x="0" y="10357"/>
                    <a:pt x="538" y="11253"/>
                  </a:cubicBezTo>
                  <a:cubicBezTo>
                    <a:pt x="1052" y="12084"/>
                    <a:pt x="2197" y="12531"/>
                    <a:pt x="3569" y="12531"/>
                  </a:cubicBezTo>
                  <a:cubicBezTo>
                    <a:pt x="3750" y="12531"/>
                    <a:pt x="3935" y="12523"/>
                    <a:pt x="4123" y="12508"/>
                  </a:cubicBezTo>
                  <a:cubicBezTo>
                    <a:pt x="4781" y="13957"/>
                    <a:pt x="5956" y="15018"/>
                    <a:pt x="6973" y="15018"/>
                  </a:cubicBezTo>
                  <a:cubicBezTo>
                    <a:pt x="6994" y="15018"/>
                    <a:pt x="7014" y="15018"/>
                    <a:pt x="7035" y="15017"/>
                  </a:cubicBezTo>
                  <a:cubicBezTo>
                    <a:pt x="8155" y="15017"/>
                    <a:pt x="9231" y="13986"/>
                    <a:pt x="9948" y="12508"/>
                  </a:cubicBezTo>
                  <a:cubicBezTo>
                    <a:pt x="10136" y="12523"/>
                    <a:pt x="10322" y="12531"/>
                    <a:pt x="10504" y="12531"/>
                  </a:cubicBezTo>
                  <a:cubicBezTo>
                    <a:pt x="11892" y="12531"/>
                    <a:pt x="13097" y="12084"/>
                    <a:pt x="13532" y="11253"/>
                  </a:cubicBezTo>
                  <a:cubicBezTo>
                    <a:pt x="14115" y="10267"/>
                    <a:pt x="13757" y="8833"/>
                    <a:pt x="12860" y="7489"/>
                  </a:cubicBezTo>
                  <a:cubicBezTo>
                    <a:pt x="13757" y="6145"/>
                    <a:pt x="14115" y="4621"/>
                    <a:pt x="13532" y="3725"/>
                  </a:cubicBezTo>
                  <a:cubicBezTo>
                    <a:pt x="13040" y="2863"/>
                    <a:pt x="11794" y="2414"/>
                    <a:pt x="10348" y="2414"/>
                  </a:cubicBezTo>
                  <a:cubicBezTo>
                    <a:pt x="10216" y="2414"/>
                    <a:pt x="10083" y="2418"/>
                    <a:pt x="9948" y="2426"/>
                  </a:cubicBezTo>
                  <a:cubicBezTo>
                    <a:pt x="9302" y="1048"/>
                    <a:pt x="8201" y="1"/>
                    <a:pt x="71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83" name="Google Shape;21383;p74"/>
            <p:cNvSpPr/>
            <p:nvPr/>
          </p:nvSpPr>
          <p:spPr>
            <a:xfrm>
              <a:off x="5366369" y="1652335"/>
              <a:ext cx="99332" cy="129110"/>
            </a:xfrm>
            <a:custGeom>
              <a:avLst/>
              <a:gdLst/>
              <a:ahLst/>
              <a:cxnLst/>
              <a:rect l="l" t="t" r="r" b="b"/>
              <a:pathLst>
                <a:path w="3586" h="4661" extrusionOk="0">
                  <a:moveTo>
                    <a:pt x="1748" y="1390"/>
                  </a:moveTo>
                  <a:cubicBezTo>
                    <a:pt x="2196" y="2017"/>
                    <a:pt x="2644" y="2644"/>
                    <a:pt x="2644" y="2913"/>
                  </a:cubicBezTo>
                  <a:cubicBezTo>
                    <a:pt x="2644" y="3361"/>
                    <a:pt x="2241" y="3809"/>
                    <a:pt x="1748" y="3809"/>
                  </a:cubicBezTo>
                  <a:cubicBezTo>
                    <a:pt x="1255" y="3809"/>
                    <a:pt x="852" y="3406"/>
                    <a:pt x="852" y="2913"/>
                  </a:cubicBezTo>
                  <a:cubicBezTo>
                    <a:pt x="852" y="2644"/>
                    <a:pt x="1255" y="1972"/>
                    <a:pt x="1748" y="1390"/>
                  </a:cubicBezTo>
                  <a:close/>
                  <a:moveTo>
                    <a:pt x="1748" y="0"/>
                  </a:moveTo>
                  <a:cubicBezTo>
                    <a:pt x="1390" y="449"/>
                    <a:pt x="1300" y="449"/>
                    <a:pt x="762" y="1255"/>
                  </a:cubicBezTo>
                  <a:cubicBezTo>
                    <a:pt x="1" y="2286"/>
                    <a:pt x="1" y="2734"/>
                    <a:pt x="1" y="2868"/>
                  </a:cubicBezTo>
                  <a:cubicBezTo>
                    <a:pt x="1" y="3809"/>
                    <a:pt x="807" y="4661"/>
                    <a:pt x="1793" y="4661"/>
                  </a:cubicBezTo>
                  <a:cubicBezTo>
                    <a:pt x="2824" y="4661"/>
                    <a:pt x="3585" y="3854"/>
                    <a:pt x="3585" y="2868"/>
                  </a:cubicBezTo>
                  <a:cubicBezTo>
                    <a:pt x="3585" y="2689"/>
                    <a:pt x="3585" y="2241"/>
                    <a:pt x="2868" y="1255"/>
                  </a:cubicBezTo>
                  <a:cubicBezTo>
                    <a:pt x="2196" y="449"/>
                    <a:pt x="2151" y="449"/>
                    <a:pt x="1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384" name="Google Shape;21384;p74"/>
          <p:cNvSpPr/>
          <p:nvPr/>
        </p:nvSpPr>
        <p:spPr>
          <a:xfrm>
            <a:off x="5859124" y="1487243"/>
            <a:ext cx="297941" cy="420818"/>
          </a:xfrm>
          <a:custGeom>
            <a:avLst/>
            <a:gdLst/>
            <a:ahLst/>
            <a:cxnLst/>
            <a:rect l="l" t="t" r="r" b="b"/>
            <a:pathLst>
              <a:path w="10756" h="15192" extrusionOk="0">
                <a:moveTo>
                  <a:pt x="5557" y="1031"/>
                </a:moveTo>
                <a:lnTo>
                  <a:pt x="6005" y="1928"/>
                </a:lnTo>
                <a:lnTo>
                  <a:pt x="4751" y="1928"/>
                </a:lnTo>
                <a:lnTo>
                  <a:pt x="5199" y="1031"/>
                </a:lnTo>
                <a:close/>
                <a:moveTo>
                  <a:pt x="3630" y="2779"/>
                </a:moveTo>
                <a:lnTo>
                  <a:pt x="3496" y="3675"/>
                </a:lnTo>
                <a:lnTo>
                  <a:pt x="2958" y="3675"/>
                </a:lnTo>
                <a:lnTo>
                  <a:pt x="2555" y="2779"/>
                </a:lnTo>
                <a:close/>
                <a:moveTo>
                  <a:pt x="6319" y="2779"/>
                </a:moveTo>
                <a:lnTo>
                  <a:pt x="6409" y="3675"/>
                </a:lnTo>
                <a:lnTo>
                  <a:pt x="4392" y="3675"/>
                </a:lnTo>
                <a:lnTo>
                  <a:pt x="4527" y="2779"/>
                </a:lnTo>
                <a:close/>
                <a:moveTo>
                  <a:pt x="8156" y="2779"/>
                </a:moveTo>
                <a:lnTo>
                  <a:pt x="7798" y="3675"/>
                </a:lnTo>
                <a:lnTo>
                  <a:pt x="7260" y="3675"/>
                </a:lnTo>
                <a:lnTo>
                  <a:pt x="7170" y="2779"/>
                </a:lnTo>
                <a:close/>
                <a:moveTo>
                  <a:pt x="6498" y="4571"/>
                </a:moveTo>
                <a:lnTo>
                  <a:pt x="6588" y="5468"/>
                </a:lnTo>
                <a:lnTo>
                  <a:pt x="4258" y="5468"/>
                </a:lnTo>
                <a:lnTo>
                  <a:pt x="4303" y="4571"/>
                </a:lnTo>
                <a:close/>
                <a:moveTo>
                  <a:pt x="8694" y="6274"/>
                </a:moveTo>
                <a:lnTo>
                  <a:pt x="8694" y="6319"/>
                </a:lnTo>
                <a:lnTo>
                  <a:pt x="8246" y="7170"/>
                </a:lnTo>
                <a:lnTo>
                  <a:pt x="7619" y="7170"/>
                </a:lnTo>
                <a:lnTo>
                  <a:pt x="7484" y="6274"/>
                </a:lnTo>
                <a:close/>
                <a:moveTo>
                  <a:pt x="3227" y="6319"/>
                </a:moveTo>
                <a:lnTo>
                  <a:pt x="3138" y="7215"/>
                </a:lnTo>
                <a:lnTo>
                  <a:pt x="2510" y="7215"/>
                </a:lnTo>
                <a:lnTo>
                  <a:pt x="2107" y="6319"/>
                </a:lnTo>
                <a:close/>
                <a:moveTo>
                  <a:pt x="6678" y="6319"/>
                </a:moveTo>
                <a:lnTo>
                  <a:pt x="6767" y="7215"/>
                </a:lnTo>
                <a:lnTo>
                  <a:pt x="4034" y="7215"/>
                </a:lnTo>
                <a:lnTo>
                  <a:pt x="4123" y="6319"/>
                </a:lnTo>
                <a:close/>
                <a:moveTo>
                  <a:pt x="6722" y="8111"/>
                </a:moveTo>
                <a:lnTo>
                  <a:pt x="5378" y="8963"/>
                </a:lnTo>
                <a:lnTo>
                  <a:pt x="4034" y="8111"/>
                </a:lnTo>
                <a:close/>
                <a:moveTo>
                  <a:pt x="6902" y="8963"/>
                </a:moveTo>
                <a:lnTo>
                  <a:pt x="6991" y="10038"/>
                </a:lnTo>
                <a:lnTo>
                  <a:pt x="6140" y="9500"/>
                </a:lnTo>
                <a:lnTo>
                  <a:pt x="6902" y="8963"/>
                </a:lnTo>
                <a:close/>
                <a:moveTo>
                  <a:pt x="3855" y="9052"/>
                </a:moveTo>
                <a:lnTo>
                  <a:pt x="4571" y="9545"/>
                </a:lnTo>
                <a:lnTo>
                  <a:pt x="3765" y="10128"/>
                </a:lnTo>
                <a:lnTo>
                  <a:pt x="3855" y="9052"/>
                </a:lnTo>
                <a:close/>
                <a:moveTo>
                  <a:pt x="5378" y="10128"/>
                </a:moveTo>
                <a:lnTo>
                  <a:pt x="6767" y="11024"/>
                </a:lnTo>
                <a:lnTo>
                  <a:pt x="5378" y="11965"/>
                </a:lnTo>
                <a:lnTo>
                  <a:pt x="3989" y="11024"/>
                </a:lnTo>
                <a:lnTo>
                  <a:pt x="5378" y="10128"/>
                </a:lnTo>
                <a:close/>
                <a:moveTo>
                  <a:pt x="7170" y="11741"/>
                </a:moveTo>
                <a:lnTo>
                  <a:pt x="7350" y="13264"/>
                </a:lnTo>
                <a:lnTo>
                  <a:pt x="7350" y="13264"/>
                </a:lnTo>
                <a:lnTo>
                  <a:pt x="6140" y="12413"/>
                </a:lnTo>
                <a:lnTo>
                  <a:pt x="7170" y="11741"/>
                </a:lnTo>
                <a:close/>
                <a:moveTo>
                  <a:pt x="3630" y="11786"/>
                </a:moveTo>
                <a:lnTo>
                  <a:pt x="4616" y="12458"/>
                </a:lnTo>
                <a:lnTo>
                  <a:pt x="3451" y="13309"/>
                </a:lnTo>
                <a:lnTo>
                  <a:pt x="3630" y="11786"/>
                </a:lnTo>
                <a:close/>
                <a:moveTo>
                  <a:pt x="5378" y="13040"/>
                </a:moveTo>
                <a:lnTo>
                  <a:pt x="7215" y="14295"/>
                </a:lnTo>
                <a:lnTo>
                  <a:pt x="3586" y="14295"/>
                </a:lnTo>
                <a:lnTo>
                  <a:pt x="5378" y="13040"/>
                </a:lnTo>
                <a:close/>
                <a:moveTo>
                  <a:pt x="4706" y="1"/>
                </a:moveTo>
                <a:lnTo>
                  <a:pt x="3810" y="1793"/>
                </a:lnTo>
                <a:lnTo>
                  <a:pt x="494" y="1793"/>
                </a:lnTo>
                <a:lnTo>
                  <a:pt x="494" y="3137"/>
                </a:lnTo>
                <a:lnTo>
                  <a:pt x="1390" y="3137"/>
                </a:lnTo>
                <a:lnTo>
                  <a:pt x="1390" y="2689"/>
                </a:lnTo>
                <a:lnTo>
                  <a:pt x="1569" y="2689"/>
                </a:lnTo>
                <a:lnTo>
                  <a:pt x="2331" y="4482"/>
                </a:lnTo>
                <a:lnTo>
                  <a:pt x="3406" y="4482"/>
                </a:lnTo>
                <a:lnTo>
                  <a:pt x="3317" y="5423"/>
                </a:lnTo>
                <a:lnTo>
                  <a:pt x="46" y="5423"/>
                </a:lnTo>
                <a:lnTo>
                  <a:pt x="46" y="6722"/>
                </a:lnTo>
                <a:lnTo>
                  <a:pt x="942" y="6722"/>
                </a:lnTo>
                <a:lnTo>
                  <a:pt x="942" y="6319"/>
                </a:lnTo>
                <a:lnTo>
                  <a:pt x="1121" y="6319"/>
                </a:lnTo>
                <a:lnTo>
                  <a:pt x="1883" y="8111"/>
                </a:lnTo>
                <a:lnTo>
                  <a:pt x="3003" y="8111"/>
                </a:lnTo>
                <a:lnTo>
                  <a:pt x="2376" y="14295"/>
                </a:lnTo>
                <a:lnTo>
                  <a:pt x="1" y="14295"/>
                </a:lnTo>
                <a:lnTo>
                  <a:pt x="1" y="15191"/>
                </a:lnTo>
                <a:lnTo>
                  <a:pt x="10621" y="15191"/>
                </a:lnTo>
                <a:lnTo>
                  <a:pt x="10621" y="14295"/>
                </a:lnTo>
                <a:lnTo>
                  <a:pt x="8291" y="14295"/>
                </a:lnTo>
                <a:lnTo>
                  <a:pt x="7708" y="8111"/>
                </a:lnTo>
                <a:lnTo>
                  <a:pt x="8784" y="8111"/>
                </a:lnTo>
                <a:lnTo>
                  <a:pt x="9680" y="6319"/>
                </a:lnTo>
                <a:lnTo>
                  <a:pt x="9859" y="6319"/>
                </a:lnTo>
                <a:lnTo>
                  <a:pt x="9859" y="6722"/>
                </a:lnTo>
                <a:lnTo>
                  <a:pt x="10755" y="6722"/>
                </a:lnTo>
                <a:lnTo>
                  <a:pt x="10755" y="5423"/>
                </a:lnTo>
                <a:lnTo>
                  <a:pt x="7484" y="5423"/>
                </a:lnTo>
                <a:lnTo>
                  <a:pt x="7394" y="4482"/>
                </a:lnTo>
                <a:lnTo>
                  <a:pt x="8335" y="4482"/>
                </a:lnTo>
                <a:lnTo>
                  <a:pt x="9232" y="2689"/>
                </a:lnTo>
                <a:lnTo>
                  <a:pt x="9411" y="2689"/>
                </a:lnTo>
                <a:lnTo>
                  <a:pt x="9411" y="3137"/>
                </a:lnTo>
                <a:lnTo>
                  <a:pt x="10307" y="3137"/>
                </a:lnTo>
                <a:lnTo>
                  <a:pt x="10307" y="1793"/>
                </a:lnTo>
                <a:lnTo>
                  <a:pt x="7036" y="1793"/>
                </a:lnTo>
                <a:lnTo>
                  <a:pt x="6140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21385" name="Google Shape;21385;p74"/>
          <p:cNvSpPr/>
          <p:nvPr/>
        </p:nvSpPr>
        <p:spPr>
          <a:xfrm>
            <a:off x="6404038" y="1560482"/>
            <a:ext cx="415832" cy="366194"/>
          </a:xfrm>
          <a:custGeom>
            <a:avLst/>
            <a:gdLst/>
            <a:ahLst/>
            <a:cxnLst/>
            <a:rect l="l" t="t" r="r" b="b"/>
            <a:pathLst>
              <a:path w="15012" h="13220" extrusionOk="0">
                <a:moveTo>
                  <a:pt x="11113" y="852"/>
                </a:moveTo>
                <a:cubicBezTo>
                  <a:pt x="11337" y="852"/>
                  <a:pt x="11561" y="1076"/>
                  <a:pt x="11561" y="1300"/>
                </a:cubicBezTo>
                <a:cubicBezTo>
                  <a:pt x="11561" y="1524"/>
                  <a:pt x="11337" y="1748"/>
                  <a:pt x="11113" y="1748"/>
                </a:cubicBezTo>
                <a:lnTo>
                  <a:pt x="4078" y="1748"/>
                </a:lnTo>
                <a:cubicBezTo>
                  <a:pt x="3809" y="1748"/>
                  <a:pt x="3630" y="1524"/>
                  <a:pt x="3630" y="1300"/>
                </a:cubicBezTo>
                <a:cubicBezTo>
                  <a:pt x="3630" y="1076"/>
                  <a:pt x="3854" y="852"/>
                  <a:pt x="4078" y="852"/>
                </a:cubicBezTo>
                <a:close/>
                <a:moveTo>
                  <a:pt x="7170" y="2644"/>
                </a:moveTo>
                <a:lnTo>
                  <a:pt x="7170" y="5288"/>
                </a:lnTo>
                <a:lnTo>
                  <a:pt x="6274" y="5288"/>
                </a:lnTo>
                <a:lnTo>
                  <a:pt x="6274" y="3765"/>
                </a:lnTo>
                <a:lnTo>
                  <a:pt x="5153" y="2644"/>
                </a:lnTo>
                <a:close/>
                <a:moveTo>
                  <a:pt x="10082" y="2644"/>
                </a:moveTo>
                <a:lnTo>
                  <a:pt x="8962" y="3765"/>
                </a:lnTo>
                <a:lnTo>
                  <a:pt x="8962" y="5288"/>
                </a:lnTo>
                <a:lnTo>
                  <a:pt x="8066" y="5288"/>
                </a:lnTo>
                <a:lnTo>
                  <a:pt x="8066" y="2644"/>
                </a:lnTo>
                <a:close/>
                <a:moveTo>
                  <a:pt x="9814" y="6184"/>
                </a:moveTo>
                <a:lnTo>
                  <a:pt x="9814" y="7305"/>
                </a:lnTo>
                <a:lnTo>
                  <a:pt x="9231" y="7887"/>
                </a:lnTo>
                <a:lnTo>
                  <a:pt x="6050" y="7887"/>
                </a:lnTo>
                <a:lnTo>
                  <a:pt x="5422" y="7305"/>
                </a:lnTo>
                <a:lnTo>
                  <a:pt x="5422" y="6184"/>
                </a:lnTo>
                <a:close/>
                <a:moveTo>
                  <a:pt x="2734" y="8694"/>
                </a:moveTo>
                <a:lnTo>
                  <a:pt x="2734" y="11606"/>
                </a:lnTo>
                <a:lnTo>
                  <a:pt x="941" y="11606"/>
                </a:lnTo>
                <a:lnTo>
                  <a:pt x="941" y="8694"/>
                </a:lnTo>
                <a:close/>
                <a:moveTo>
                  <a:pt x="14250" y="8649"/>
                </a:moveTo>
                <a:lnTo>
                  <a:pt x="14250" y="11606"/>
                </a:lnTo>
                <a:lnTo>
                  <a:pt x="12457" y="11606"/>
                </a:lnTo>
                <a:lnTo>
                  <a:pt x="12457" y="8649"/>
                </a:lnTo>
                <a:close/>
                <a:moveTo>
                  <a:pt x="11113" y="7887"/>
                </a:moveTo>
                <a:lnTo>
                  <a:pt x="11651" y="8425"/>
                </a:lnTo>
                <a:lnTo>
                  <a:pt x="11561" y="11875"/>
                </a:lnTo>
                <a:lnTo>
                  <a:pt x="11068" y="12413"/>
                </a:lnTo>
                <a:lnTo>
                  <a:pt x="4078" y="12413"/>
                </a:lnTo>
                <a:lnTo>
                  <a:pt x="3585" y="11875"/>
                </a:lnTo>
                <a:lnTo>
                  <a:pt x="3585" y="8425"/>
                </a:lnTo>
                <a:lnTo>
                  <a:pt x="4078" y="7887"/>
                </a:lnTo>
                <a:lnTo>
                  <a:pt x="4750" y="7887"/>
                </a:lnTo>
                <a:lnTo>
                  <a:pt x="5646" y="8783"/>
                </a:lnTo>
                <a:lnTo>
                  <a:pt x="9545" y="8783"/>
                </a:lnTo>
                <a:lnTo>
                  <a:pt x="10441" y="7887"/>
                </a:lnTo>
                <a:close/>
                <a:moveTo>
                  <a:pt x="4033" y="1"/>
                </a:moveTo>
                <a:cubicBezTo>
                  <a:pt x="3271" y="1"/>
                  <a:pt x="2689" y="628"/>
                  <a:pt x="2689" y="1345"/>
                </a:cubicBezTo>
                <a:cubicBezTo>
                  <a:pt x="2689" y="2017"/>
                  <a:pt x="3182" y="2600"/>
                  <a:pt x="3809" y="2644"/>
                </a:cubicBezTo>
                <a:lnTo>
                  <a:pt x="5288" y="4168"/>
                </a:lnTo>
                <a:lnTo>
                  <a:pt x="5288" y="5288"/>
                </a:lnTo>
                <a:lnTo>
                  <a:pt x="4392" y="5288"/>
                </a:lnTo>
                <a:lnTo>
                  <a:pt x="4392" y="7080"/>
                </a:lnTo>
                <a:lnTo>
                  <a:pt x="3630" y="7080"/>
                </a:lnTo>
                <a:lnTo>
                  <a:pt x="2913" y="7797"/>
                </a:lnTo>
                <a:lnTo>
                  <a:pt x="0" y="7797"/>
                </a:lnTo>
                <a:lnTo>
                  <a:pt x="0" y="12502"/>
                </a:lnTo>
                <a:lnTo>
                  <a:pt x="2913" y="12502"/>
                </a:lnTo>
                <a:lnTo>
                  <a:pt x="3630" y="13219"/>
                </a:lnTo>
                <a:lnTo>
                  <a:pt x="11337" y="13219"/>
                </a:lnTo>
                <a:lnTo>
                  <a:pt x="12099" y="12502"/>
                </a:lnTo>
                <a:lnTo>
                  <a:pt x="15011" y="12502"/>
                </a:lnTo>
                <a:lnTo>
                  <a:pt x="15011" y="7797"/>
                </a:lnTo>
                <a:lnTo>
                  <a:pt x="12188" y="7797"/>
                </a:lnTo>
                <a:lnTo>
                  <a:pt x="11471" y="7080"/>
                </a:lnTo>
                <a:lnTo>
                  <a:pt x="10665" y="7080"/>
                </a:lnTo>
                <a:lnTo>
                  <a:pt x="10665" y="5288"/>
                </a:lnTo>
                <a:lnTo>
                  <a:pt x="9769" y="5288"/>
                </a:lnTo>
                <a:lnTo>
                  <a:pt x="9769" y="4168"/>
                </a:lnTo>
                <a:lnTo>
                  <a:pt x="11292" y="2644"/>
                </a:lnTo>
                <a:cubicBezTo>
                  <a:pt x="11920" y="2555"/>
                  <a:pt x="12412" y="1972"/>
                  <a:pt x="12412" y="1345"/>
                </a:cubicBezTo>
                <a:cubicBezTo>
                  <a:pt x="12412" y="628"/>
                  <a:pt x="11785" y="1"/>
                  <a:pt x="1106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386" name="Google Shape;21386;p74"/>
          <p:cNvGrpSpPr/>
          <p:nvPr/>
        </p:nvGrpSpPr>
        <p:grpSpPr>
          <a:xfrm>
            <a:off x="7071802" y="1504639"/>
            <a:ext cx="337635" cy="419544"/>
            <a:chOff x="7071802" y="1504639"/>
            <a:chExt cx="337635" cy="419544"/>
          </a:xfrm>
        </p:grpSpPr>
        <p:sp>
          <p:nvSpPr>
            <p:cNvPr id="21387" name="Google Shape;21387;p74"/>
            <p:cNvSpPr/>
            <p:nvPr/>
          </p:nvSpPr>
          <p:spPr>
            <a:xfrm>
              <a:off x="7286533" y="1554277"/>
              <a:ext cx="73266" cy="24847"/>
            </a:xfrm>
            <a:custGeom>
              <a:avLst/>
              <a:gdLst/>
              <a:ahLst/>
              <a:cxnLst/>
              <a:rect l="l" t="t" r="r" b="b"/>
              <a:pathLst>
                <a:path w="2645" h="897" extrusionOk="0">
                  <a:moveTo>
                    <a:pt x="1" y="1"/>
                  </a:moveTo>
                  <a:lnTo>
                    <a:pt x="1" y="897"/>
                  </a:lnTo>
                  <a:lnTo>
                    <a:pt x="2645" y="897"/>
                  </a:lnTo>
                  <a:lnTo>
                    <a:pt x="264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88" name="Google Shape;21388;p74"/>
            <p:cNvSpPr/>
            <p:nvPr/>
          </p:nvSpPr>
          <p:spPr>
            <a:xfrm>
              <a:off x="7071802" y="1504639"/>
              <a:ext cx="337635" cy="419544"/>
            </a:xfrm>
            <a:custGeom>
              <a:avLst/>
              <a:gdLst/>
              <a:ahLst/>
              <a:cxnLst/>
              <a:rect l="l" t="t" r="r" b="b"/>
              <a:pathLst>
                <a:path w="12189" h="15146" extrusionOk="0">
                  <a:moveTo>
                    <a:pt x="2555" y="2465"/>
                  </a:moveTo>
                  <a:lnTo>
                    <a:pt x="3137" y="3092"/>
                  </a:lnTo>
                  <a:lnTo>
                    <a:pt x="1928" y="4347"/>
                  </a:lnTo>
                  <a:lnTo>
                    <a:pt x="1300" y="3719"/>
                  </a:lnTo>
                  <a:lnTo>
                    <a:pt x="2555" y="2465"/>
                  </a:lnTo>
                  <a:close/>
                  <a:moveTo>
                    <a:pt x="11338" y="852"/>
                  </a:moveTo>
                  <a:lnTo>
                    <a:pt x="11338" y="14205"/>
                  </a:lnTo>
                  <a:lnTo>
                    <a:pt x="1524" y="14205"/>
                  </a:lnTo>
                  <a:lnTo>
                    <a:pt x="1524" y="5960"/>
                  </a:lnTo>
                  <a:lnTo>
                    <a:pt x="4840" y="2644"/>
                  </a:lnTo>
                  <a:lnTo>
                    <a:pt x="5736" y="2644"/>
                  </a:lnTo>
                  <a:lnTo>
                    <a:pt x="7529" y="852"/>
                  </a:lnTo>
                  <a:close/>
                  <a:moveTo>
                    <a:pt x="7125" y="0"/>
                  </a:moveTo>
                  <a:lnTo>
                    <a:pt x="5333" y="1793"/>
                  </a:lnTo>
                  <a:lnTo>
                    <a:pt x="4437" y="1793"/>
                  </a:lnTo>
                  <a:lnTo>
                    <a:pt x="3765" y="2465"/>
                  </a:lnTo>
                  <a:lnTo>
                    <a:pt x="2555" y="1255"/>
                  </a:lnTo>
                  <a:lnTo>
                    <a:pt x="1" y="3764"/>
                  </a:lnTo>
                  <a:lnTo>
                    <a:pt x="1255" y="5019"/>
                  </a:lnTo>
                  <a:lnTo>
                    <a:pt x="583" y="5691"/>
                  </a:lnTo>
                  <a:lnTo>
                    <a:pt x="583" y="15146"/>
                  </a:lnTo>
                  <a:lnTo>
                    <a:pt x="12189" y="15146"/>
                  </a:lnTo>
                  <a:lnTo>
                    <a:pt x="121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89" name="Google Shape;21389;p74"/>
            <p:cNvSpPr/>
            <p:nvPr/>
          </p:nvSpPr>
          <p:spPr>
            <a:xfrm>
              <a:off x="7138836" y="1602697"/>
              <a:ext cx="220963" cy="270601"/>
            </a:xfrm>
            <a:custGeom>
              <a:avLst/>
              <a:gdLst/>
              <a:ahLst/>
              <a:cxnLst/>
              <a:rect l="l" t="t" r="r" b="b"/>
              <a:pathLst>
                <a:path w="7977" h="9769" extrusionOk="0">
                  <a:moveTo>
                    <a:pt x="7080" y="851"/>
                  </a:moveTo>
                  <a:lnTo>
                    <a:pt x="7080" y="896"/>
                  </a:lnTo>
                  <a:lnTo>
                    <a:pt x="7080" y="8872"/>
                  </a:lnTo>
                  <a:lnTo>
                    <a:pt x="852" y="8872"/>
                  </a:lnTo>
                  <a:lnTo>
                    <a:pt x="852" y="3271"/>
                  </a:lnTo>
                  <a:lnTo>
                    <a:pt x="3272" y="851"/>
                  </a:lnTo>
                  <a:close/>
                  <a:moveTo>
                    <a:pt x="2913" y="0"/>
                  </a:moveTo>
                  <a:lnTo>
                    <a:pt x="0" y="2913"/>
                  </a:lnTo>
                  <a:lnTo>
                    <a:pt x="0" y="9769"/>
                  </a:lnTo>
                  <a:lnTo>
                    <a:pt x="7977" y="9769"/>
                  </a:lnTo>
                  <a:lnTo>
                    <a:pt x="79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90" name="Google Shape;21390;p74"/>
            <p:cNvSpPr/>
            <p:nvPr/>
          </p:nvSpPr>
          <p:spPr>
            <a:xfrm>
              <a:off x="7207089" y="1692057"/>
              <a:ext cx="84457" cy="109249"/>
            </a:xfrm>
            <a:custGeom>
              <a:avLst/>
              <a:gdLst/>
              <a:ahLst/>
              <a:cxnLst/>
              <a:rect l="l" t="t" r="r" b="b"/>
              <a:pathLst>
                <a:path w="3049" h="3944" extrusionOk="0">
                  <a:moveTo>
                    <a:pt x="1525" y="1300"/>
                  </a:moveTo>
                  <a:cubicBezTo>
                    <a:pt x="1838" y="1748"/>
                    <a:pt x="2152" y="2196"/>
                    <a:pt x="2152" y="2420"/>
                  </a:cubicBezTo>
                  <a:cubicBezTo>
                    <a:pt x="2152" y="2779"/>
                    <a:pt x="1838" y="3047"/>
                    <a:pt x="1525" y="3047"/>
                  </a:cubicBezTo>
                  <a:cubicBezTo>
                    <a:pt x="1166" y="3047"/>
                    <a:pt x="897" y="2779"/>
                    <a:pt x="897" y="2420"/>
                  </a:cubicBezTo>
                  <a:cubicBezTo>
                    <a:pt x="897" y="2286"/>
                    <a:pt x="1166" y="1838"/>
                    <a:pt x="1525" y="1300"/>
                  </a:cubicBezTo>
                  <a:close/>
                  <a:moveTo>
                    <a:pt x="1525" y="0"/>
                  </a:moveTo>
                  <a:cubicBezTo>
                    <a:pt x="1166" y="404"/>
                    <a:pt x="1121" y="404"/>
                    <a:pt x="628" y="1076"/>
                  </a:cubicBezTo>
                  <a:cubicBezTo>
                    <a:pt x="315" y="1479"/>
                    <a:pt x="1" y="1972"/>
                    <a:pt x="1" y="2420"/>
                  </a:cubicBezTo>
                  <a:cubicBezTo>
                    <a:pt x="1" y="3271"/>
                    <a:pt x="673" y="3944"/>
                    <a:pt x="1525" y="3944"/>
                  </a:cubicBezTo>
                  <a:cubicBezTo>
                    <a:pt x="2376" y="3944"/>
                    <a:pt x="3048" y="3271"/>
                    <a:pt x="3048" y="2420"/>
                  </a:cubicBezTo>
                  <a:cubicBezTo>
                    <a:pt x="3048" y="1972"/>
                    <a:pt x="2690" y="1434"/>
                    <a:pt x="2421" y="1076"/>
                  </a:cubicBezTo>
                  <a:cubicBezTo>
                    <a:pt x="1928" y="404"/>
                    <a:pt x="1928" y="404"/>
                    <a:pt x="15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391" name="Google Shape;21391;p74"/>
          <p:cNvGrpSpPr/>
          <p:nvPr/>
        </p:nvGrpSpPr>
        <p:grpSpPr>
          <a:xfrm>
            <a:off x="6406504" y="2189771"/>
            <a:ext cx="419572" cy="415860"/>
            <a:chOff x="6406504" y="2189771"/>
            <a:chExt cx="419572" cy="415860"/>
          </a:xfrm>
        </p:grpSpPr>
        <p:sp>
          <p:nvSpPr>
            <p:cNvPr id="21392" name="Google Shape;21392;p74"/>
            <p:cNvSpPr/>
            <p:nvPr/>
          </p:nvSpPr>
          <p:spPr>
            <a:xfrm>
              <a:off x="6480989" y="2384668"/>
              <a:ext cx="24847" cy="98058"/>
            </a:xfrm>
            <a:custGeom>
              <a:avLst/>
              <a:gdLst/>
              <a:ahLst/>
              <a:cxnLst/>
              <a:rect l="l" t="t" r="r" b="b"/>
              <a:pathLst>
                <a:path w="897" h="3540" extrusionOk="0">
                  <a:moveTo>
                    <a:pt x="0" y="0"/>
                  </a:moveTo>
                  <a:lnTo>
                    <a:pt x="0" y="3540"/>
                  </a:lnTo>
                  <a:lnTo>
                    <a:pt x="897" y="354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93" name="Google Shape;21393;p74"/>
            <p:cNvSpPr/>
            <p:nvPr/>
          </p:nvSpPr>
          <p:spPr>
            <a:xfrm>
              <a:off x="6530627" y="2384668"/>
              <a:ext cx="24875" cy="98058"/>
            </a:xfrm>
            <a:custGeom>
              <a:avLst/>
              <a:gdLst/>
              <a:ahLst/>
              <a:cxnLst/>
              <a:rect l="l" t="t" r="r" b="b"/>
              <a:pathLst>
                <a:path w="898" h="3540" extrusionOk="0">
                  <a:moveTo>
                    <a:pt x="1" y="0"/>
                  </a:moveTo>
                  <a:lnTo>
                    <a:pt x="1" y="3540"/>
                  </a:lnTo>
                  <a:lnTo>
                    <a:pt x="897" y="354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94" name="Google Shape;21394;p74"/>
            <p:cNvSpPr/>
            <p:nvPr/>
          </p:nvSpPr>
          <p:spPr>
            <a:xfrm>
              <a:off x="6579047" y="2384668"/>
              <a:ext cx="24847" cy="98058"/>
            </a:xfrm>
            <a:custGeom>
              <a:avLst/>
              <a:gdLst/>
              <a:ahLst/>
              <a:cxnLst/>
              <a:rect l="l" t="t" r="r" b="b"/>
              <a:pathLst>
                <a:path w="897" h="3540" extrusionOk="0">
                  <a:moveTo>
                    <a:pt x="0" y="0"/>
                  </a:moveTo>
                  <a:lnTo>
                    <a:pt x="0" y="3540"/>
                  </a:lnTo>
                  <a:lnTo>
                    <a:pt x="897" y="354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95" name="Google Shape;21395;p74"/>
            <p:cNvSpPr/>
            <p:nvPr/>
          </p:nvSpPr>
          <p:spPr>
            <a:xfrm>
              <a:off x="6628685" y="2384668"/>
              <a:ext cx="24847" cy="98058"/>
            </a:xfrm>
            <a:custGeom>
              <a:avLst/>
              <a:gdLst/>
              <a:ahLst/>
              <a:cxnLst/>
              <a:rect l="l" t="t" r="r" b="b"/>
              <a:pathLst>
                <a:path w="897" h="3540" extrusionOk="0">
                  <a:moveTo>
                    <a:pt x="1" y="0"/>
                  </a:moveTo>
                  <a:lnTo>
                    <a:pt x="1" y="3540"/>
                  </a:lnTo>
                  <a:lnTo>
                    <a:pt x="897" y="354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96" name="Google Shape;21396;p74"/>
            <p:cNvSpPr/>
            <p:nvPr/>
          </p:nvSpPr>
          <p:spPr>
            <a:xfrm>
              <a:off x="6678351" y="2384668"/>
              <a:ext cx="24847" cy="98058"/>
            </a:xfrm>
            <a:custGeom>
              <a:avLst/>
              <a:gdLst/>
              <a:ahLst/>
              <a:cxnLst/>
              <a:rect l="l" t="t" r="r" b="b"/>
              <a:pathLst>
                <a:path w="897" h="3540" extrusionOk="0">
                  <a:moveTo>
                    <a:pt x="0" y="0"/>
                  </a:moveTo>
                  <a:lnTo>
                    <a:pt x="0" y="3540"/>
                  </a:lnTo>
                  <a:lnTo>
                    <a:pt x="896" y="3540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97" name="Google Shape;21397;p74"/>
            <p:cNvSpPr/>
            <p:nvPr/>
          </p:nvSpPr>
          <p:spPr>
            <a:xfrm>
              <a:off x="6726743" y="2384668"/>
              <a:ext cx="24847" cy="98058"/>
            </a:xfrm>
            <a:custGeom>
              <a:avLst/>
              <a:gdLst/>
              <a:ahLst/>
              <a:cxnLst/>
              <a:rect l="l" t="t" r="r" b="b"/>
              <a:pathLst>
                <a:path w="897" h="3540" extrusionOk="0">
                  <a:moveTo>
                    <a:pt x="1" y="0"/>
                  </a:moveTo>
                  <a:lnTo>
                    <a:pt x="1" y="3540"/>
                  </a:lnTo>
                  <a:lnTo>
                    <a:pt x="897" y="354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398" name="Google Shape;21398;p74"/>
            <p:cNvSpPr/>
            <p:nvPr/>
          </p:nvSpPr>
          <p:spPr>
            <a:xfrm>
              <a:off x="6406504" y="2189771"/>
              <a:ext cx="419572" cy="415860"/>
            </a:xfrm>
            <a:custGeom>
              <a:avLst/>
              <a:gdLst/>
              <a:ahLst/>
              <a:cxnLst/>
              <a:rect l="l" t="t" r="r" b="b"/>
              <a:pathLst>
                <a:path w="15147" h="15013" extrusionOk="0">
                  <a:moveTo>
                    <a:pt x="7798" y="808"/>
                  </a:moveTo>
                  <a:lnTo>
                    <a:pt x="8694" y="1704"/>
                  </a:lnTo>
                  <a:lnTo>
                    <a:pt x="10486" y="1704"/>
                  </a:lnTo>
                  <a:lnTo>
                    <a:pt x="11382" y="2600"/>
                  </a:lnTo>
                  <a:lnTo>
                    <a:pt x="12279" y="2600"/>
                  </a:lnTo>
                  <a:lnTo>
                    <a:pt x="12906" y="3227"/>
                  </a:lnTo>
                  <a:lnTo>
                    <a:pt x="12906" y="3496"/>
                  </a:lnTo>
                  <a:lnTo>
                    <a:pt x="2241" y="3496"/>
                  </a:lnTo>
                  <a:lnTo>
                    <a:pt x="2241" y="3227"/>
                  </a:lnTo>
                  <a:lnTo>
                    <a:pt x="2869" y="2600"/>
                  </a:lnTo>
                  <a:lnTo>
                    <a:pt x="4437" y="2600"/>
                  </a:lnTo>
                  <a:lnTo>
                    <a:pt x="6409" y="808"/>
                  </a:lnTo>
                  <a:close/>
                  <a:moveTo>
                    <a:pt x="14250" y="4347"/>
                  </a:moveTo>
                  <a:lnTo>
                    <a:pt x="14250" y="5244"/>
                  </a:lnTo>
                  <a:lnTo>
                    <a:pt x="942" y="5244"/>
                  </a:lnTo>
                  <a:lnTo>
                    <a:pt x="942" y="4347"/>
                  </a:lnTo>
                  <a:close/>
                  <a:moveTo>
                    <a:pt x="13354" y="6140"/>
                  </a:moveTo>
                  <a:lnTo>
                    <a:pt x="13354" y="9993"/>
                  </a:lnTo>
                  <a:lnTo>
                    <a:pt x="12592" y="11472"/>
                  </a:lnTo>
                  <a:lnTo>
                    <a:pt x="2510" y="11472"/>
                  </a:lnTo>
                  <a:lnTo>
                    <a:pt x="1793" y="9993"/>
                  </a:lnTo>
                  <a:lnTo>
                    <a:pt x="1793" y="6140"/>
                  </a:lnTo>
                  <a:close/>
                  <a:moveTo>
                    <a:pt x="6005" y="12368"/>
                  </a:moveTo>
                  <a:lnTo>
                    <a:pt x="5557" y="13265"/>
                  </a:lnTo>
                  <a:lnTo>
                    <a:pt x="4930" y="13265"/>
                  </a:lnTo>
                  <a:cubicBezTo>
                    <a:pt x="4930" y="12906"/>
                    <a:pt x="4840" y="12637"/>
                    <a:pt x="4706" y="12368"/>
                  </a:cubicBezTo>
                  <a:close/>
                  <a:moveTo>
                    <a:pt x="10486" y="12368"/>
                  </a:moveTo>
                  <a:cubicBezTo>
                    <a:pt x="10307" y="12637"/>
                    <a:pt x="10262" y="12906"/>
                    <a:pt x="10262" y="13265"/>
                  </a:cubicBezTo>
                  <a:lnTo>
                    <a:pt x="9635" y="13265"/>
                  </a:lnTo>
                  <a:lnTo>
                    <a:pt x="9187" y="12368"/>
                  </a:lnTo>
                  <a:close/>
                  <a:moveTo>
                    <a:pt x="3138" y="12324"/>
                  </a:moveTo>
                  <a:cubicBezTo>
                    <a:pt x="3630" y="12324"/>
                    <a:pt x="4034" y="12682"/>
                    <a:pt x="4034" y="13220"/>
                  </a:cubicBezTo>
                  <a:cubicBezTo>
                    <a:pt x="4034" y="13713"/>
                    <a:pt x="3630" y="14116"/>
                    <a:pt x="3138" y="14116"/>
                  </a:cubicBezTo>
                  <a:cubicBezTo>
                    <a:pt x="2645" y="14116"/>
                    <a:pt x="2241" y="13713"/>
                    <a:pt x="2241" y="13220"/>
                  </a:cubicBezTo>
                  <a:cubicBezTo>
                    <a:pt x="2241" y="12682"/>
                    <a:pt x="2645" y="12324"/>
                    <a:pt x="3138" y="12324"/>
                  </a:cubicBezTo>
                  <a:close/>
                  <a:moveTo>
                    <a:pt x="12010" y="12324"/>
                  </a:moveTo>
                  <a:cubicBezTo>
                    <a:pt x="12503" y="12324"/>
                    <a:pt x="12906" y="12682"/>
                    <a:pt x="12906" y="13220"/>
                  </a:cubicBezTo>
                  <a:cubicBezTo>
                    <a:pt x="12906" y="13713"/>
                    <a:pt x="12503" y="14116"/>
                    <a:pt x="12010" y="14116"/>
                  </a:cubicBezTo>
                  <a:cubicBezTo>
                    <a:pt x="11472" y="14116"/>
                    <a:pt x="11114" y="13713"/>
                    <a:pt x="11114" y="13220"/>
                  </a:cubicBezTo>
                  <a:cubicBezTo>
                    <a:pt x="11114" y="12682"/>
                    <a:pt x="11472" y="12324"/>
                    <a:pt x="12010" y="12324"/>
                  </a:cubicBezTo>
                  <a:close/>
                  <a:moveTo>
                    <a:pt x="6050" y="1"/>
                  </a:moveTo>
                  <a:lnTo>
                    <a:pt x="4079" y="1793"/>
                  </a:lnTo>
                  <a:lnTo>
                    <a:pt x="2465" y="1793"/>
                  </a:lnTo>
                  <a:lnTo>
                    <a:pt x="1345" y="2914"/>
                  </a:lnTo>
                  <a:lnTo>
                    <a:pt x="1345" y="3496"/>
                  </a:lnTo>
                  <a:lnTo>
                    <a:pt x="1" y="3496"/>
                  </a:lnTo>
                  <a:lnTo>
                    <a:pt x="1" y="6140"/>
                  </a:lnTo>
                  <a:lnTo>
                    <a:pt x="897" y="6140"/>
                  </a:lnTo>
                  <a:lnTo>
                    <a:pt x="897" y="10218"/>
                  </a:lnTo>
                  <a:lnTo>
                    <a:pt x="1793" y="12010"/>
                  </a:lnTo>
                  <a:cubicBezTo>
                    <a:pt x="1524" y="12368"/>
                    <a:pt x="1345" y="12772"/>
                    <a:pt x="1345" y="13220"/>
                  </a:cubicBezTo>
                  <a:cubicBezTo>
                    <a:pt x="1345" y="14161"/>
                    <a:pt x="2152" y="15012"/>
                    <a:pt x="3138" y="15012"/>
                  </a:cubicBezTo>
                  <a:cubicBezTo>
                    <a:pt x="3810" y="15012"/>
                    <a:pt x="4392" y="14654"/>
                    <a:pt x="4661" y="14116"/>
                  </a:cubicBezTo>
                  <a:lnTo>
                    <a:pt x="6050" y="14116"/>
                  </a:lnTo>
                  <a:lnTo>
                    <a:pt x="6946" y="12324"/>
                  </a:lnTo>
                  <a:lnTo>
                    <a:pt x="8201" y="12324"/>
                  </a:lnTo>
                  <a:lnTo>
                    <a:pt x="9097" y="14116"/>
                  </a:lnTo>
                  <a:lnTo>
                    <a:pt x="10486" y="14116"/>
                  </a:lnTo>
                  <a:cubicBezTo>
                    <a:pt x="10755" y="14609"/>
                    <a:pt x="11382" y="15012"/>
                    <a:pt x="12010" y="15012"/>
                  </a:cubicBezTo>
                  <a:cubicBezTo>
                    <a:pt x="12951" y="15012"/>
                    <a:pt x="13802" y="14206"/>
                    <a:pt x="13802" y="13220"/>
                  </a:cubicBezTo>
                  <a:cubicBezTo>
                    <a:pt x="13802" y="12772"/>
                    <a:pt x="13623" y="12324"/>
                    <a:pt x="13354" y="12010"/>
                  </a:cubicBezTo>
                  <a:lnTo>
                    <a:pt x="14250" y="10218"/>
                  </a:lnTo>
                  <a:lnTo>
                    <a:pt x="14250" y="6140"/>
                  </a:lnTo>
                  <a:lnTo>
                    <a:pt x="15146" y="6140"/>
                  </a:lnTo>
                  <a:lnTo>
                    <a:pt x="15146" y="3496"/>
                  </a:lnTo>
                  <a:lnTo>
                    <a:pt x="13802" y="3496"/>
                  </a:lnTo>
                  <a:lnTo>
                    <a:pt x="13802" y="2914"/>
                  </a:lnTo>
                  <a:lnTo>
                    <a:pt x="12682" y="1793"/>
                  </a:lnTo>
                  <a:lnTo>
                    <a:pt x="11786" y="1793"/>
                  </a:lnTo>
                  <a:lnTo>
                    <a:pt x="10845" y="897"/>
                  </a:lnTo>
                  <a:lnTo>
                    <a:pt x="9097" y="897"/>
                  </a:lnTo>
                  <a:lnTo>
                    <a:pt x="81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399" name="Google Shape;21399;p74"/>
          <p:cNvSpPr/>
          <p:nvPr/>
        </p:nvSpPr>
        <p:spPr>
          <a:xfrm>
            <a:off x="2800767" y="2824045"/>
            <a:ext cx="377357" cy="415832"/>
          </a:xfrm>
          <a:custGeom>
            <a:avLst/>
            <a:gdLst/>
            <a:ahLst/>
            <a:cxnLst/>
            <a:rect l="l" t="t" r="r" b="b"/>
            <a:pathLst>
              <a:path w="13623" h="15012" extrusionOk="0">
                <a:moveTo>
                  <a:pt x="5512" y="1569"/>
                </a:moveTo>
                <a:lnTo>
                  <a:pt x="5512" y="3048"/>
                </a:lnTo>
                <a:cubicBezTo>
                  <a:pt x="5512" y="3317"/>
                  <a:pt x="5288" y="3541"/>
                  <a:pt x="5064" y="3541"/>
                </a:cubicBezTo>
                <a:lnTo>
                  <a:pt x="4437" y="3541"/>
                </a:lnTo>
                <a:cubicBezTo>
                  <a:pt x="4481" y="2689"/>
                  <a:pt x="4885" y="1927"/>
                  <a:pt x="5512" y="1569"/>
                </a:cubicBezTo>
                <a:close/>
                <a:moveTo>
                  <a:pt x="6856" y="807"/>
                </a:moveTo>
                <a:cubicBezTo>
                  <a:pt x="7080" y="807"/>
                  <a:pt x="7304" y="1076"/>
                  <a:pt x="7304" y="1300"/>
                </a:cubicBezTo>
                <a:lnTo>
                  <a:pt x="7304" y="3048"/>
                </a:lnTo>
                <a:cubicBezTo>
                  <a:pt x="7304" y="3227"/>
                  <a:pt x="7304" y="3361"/>
                  <a:pt x="7349" y="3541"/>
                </a:cubicBezTo>
                <a:lnTo>
                  <a:pt x="6274" y="3541"/>
                </a:lnTo>
                <a:cubicBezTo>
                  <a:pt x="6319" y="3406"/>
                  <a:pt x="6319" y="3227"/>
                  <a:pt x="6319" y="3048"/>
                </a:cubicBezTo>
                <a:lnTo>
                  <a:pt x="6408" y="1300"/>
                </a:lnTo>
                <a:cubicBezTo>
                  <a:pt x="6408" y="1076"/>
                  <a:pt x="6632" y="807"/>
                  <a:pt x="6856" y="807"/>
                </a:cubicBezTo>
                <a:close/>
                <a:moveTo>
                  <a:pt x="8201" y="1569"/>
                </a:moveTo>
                <a:cubicBezTo>
                  <a:pt x="8783" y="1927"/>
                  <a:pt x="9231" y="2689"/>
                  <a:pt x="9231" y="3541"/>
                </a:cubicBezTo>
                <a:lnTo>
                  <a:pt x="8649" y="3541"/>
                </a:lnTo>
                <a:cubicBezTo>
                  <a:pt x="8425" y="3541"/>
                  <a:pt x="8201" y="3317"/>
                  <a:pt x="8201" y="3048"/>
                </a:cubicBezTo>
                <a:lnTo>
                  <a:pt x="8201" y="1569"/>
                </a:lnTo>
                <a:close/>
                <a:moveTo>
                  <a:pt x="8873" y="4437"/>
                </a:moveTo>
                <a:lnTo>
                  <a:pt x="8873" y="5602"/>
                </a:lnTo>
                <a:cubicBezTo>
                  <a:pt x="8873" y="6722"/>
                  <a:pt x="7976" y="7529"/>
                  <a:pt x="6901" y="7529"/>
                </a:cubicBezTo>
                <a:cubicBezTo>
                  <a:pt x="5781" y="7529"/>
                  <a:pt x="4929" y="6677"/>
                  <a:pt x="4929" y="5602"/>
                </a:cubicBezTo>
                <a:lnTo>
                  <a:pt x="4929" y="4437"/>
                </a:lnTo>
                <a:close/>
                <a:moveTo>
                  <a:pt x="7976" y="8246"/>
                </a:moveTo>
                <a:lnTo>
                  <a:pt x="8245" y="9366"/>
                </a:lnTo>
                <a:cubicBezTo>
                  <a:pt x="8201" y="9724"/>
                  <a:pt x="7752" y="10172"/>
                  <a:pt x="6856" y="10172"/>
                </a:cubicBezTo>
                <a:cubicBezTo>
                  <a:pt x="5960" y="10172"/>
                  <a:pt x="5512" y="9724"/>
                  <a:pt x="5422" y="9366"/>
                </a:cubicBezTo>
                <a:lnTo>
                  <a:pt x="5736" y="8246"/>
                </a:lnTo>
                <a:cubicBezTo>
                  <a:pt x="6050" y="8335"/>
                  <a:pt x="6453" y="8470"/>
                  <a:pt x="6856" y="8470"/>
                </a:cubicBezTo>
                <a:cubicBezTo>
                  <a:pt x="7215" y="8470"/>
                  <a:pt x="7618" y="8380"/>
                  <a:pt x="7976" y="8246"/>
                </a:cubicBezTo>
                <a:close/>
                <a:moveTo>
                  <a:pt x="9142" y="9859"/>
                </a:moveTo>
                <a:lnTo>
                  <a:pt x="9142" y="12368"/>
                </a:lnTo>
                <a:lnTo>
                  <a:pt x="4705" y="12368"/>
                </a:lnTo>
                <a:lnTo>
                  <a:pt x="4705" y="9859"/>
                </a:lnTo>
                <a:cubicBezTo>
                  <a:pt x="5064" y="10710"/>
                  <a:pt x="5960" y="11024"/>
                  <a:pt x="6901" y="11024"/>
                </a:cubicBezTo>
                <a:cubicBezTo>
                  <a:pt x="7797" y="11024"/>
                  <a:pt x="8693" y="10620"/>
                  <a:pt x="9097" y="9859"/>
                </a:cubicBezTo>
                <a:close/>
                <a:moveTo>
                  <a:pt x="9948" y="10128"/>
                </a:moveTo>
                <a:lnTo>
                  <a:pt x="10844" y="10396"/>
                </a:lnTo>
                <a:lnTo>
                  <a:pt x="10844" y="14116"/>
                </a:lnTo>
                <a:lnTo>
                  <a:pt x="2913" y="14116"/>
                </a:lnTo>
                <a:lnTo>
                  <a:pt x="2913" y="10396"/>
                </a:lnTo>
                <a:lnTo>
                  <a:pt x="2868" y="10396"/>
                </a:lnTo>
                <a:lnTo>
                  <a:pt x="3764" y="10128"/>
                </a:lnTo>
                <a:lnTo>
                  <a:pt x="3764" y="13264"/>
                </a:lnTo>
                <a:lnTo>
                  <a:pt x="9948" y="13264"/>
                </a:lnTo>
                <a:lnTo>
                  <a:pt x="9948" y="10128"/>
                </a:lnTo>
                <a:close/>
                <a:moveTo>
                  <a:pt x="11696" y="10800"/>
                </a:moveTo>
                <a:cubicBezTo>
                  <a:pt x="12233" y="11158"/>
                  <a:pt x="12547" y="11696"/>
                  <a:pt x="12592" y="12368"/>
                </a:cubicBezTo>
                <a:lnTo>
                  <a:pt x="12726" y="14160"/>
                </a:lnTo>
                <a:lnTo>
                  <a:pt x="11696" y="14160"/>
                </a:lnTo>
                <a:lnTo>
                  <a:pt x="11696" y="10800"/>
                </a:lnTo>
                <a:close/>
                <a:moveTo>
                  <a:pt x="1972" y="10844"/>
                </a:moveTo>
                <a:lnTo>
                  <a:pt x="1972" y="14205"/>
                </a:lnTo>
                <a:lnTo>
                  <a:pt x="941" y="14205"/>
                </a:lnTo>
                <a:lnTo>
                  <a:pt x="1121" y="12368"/>
                </a:lnTo>
                <a:cubicBezTo>
                  <a:pt x="1165" y="11741"/>
                  <a:pt x="1524" y="11203"/>
                  <a:pt x="1972" y="10844"/>
                </a:cubicBezTo>
                <a:close/>
                <a:moveTo>
                  <a:pt x="6856" y="1"/>
                </a:moveTo>
                <a:cubicBezTo>
                  <a:pt x="6453" y="1"/>
                  <a:pt x="6094" y="180"/>
                  <a:pt x="5826" y="449"/>
                </a:cubicBezTo>
                <a:cubicBezTo>
                  <a:pt x="4526" y="807"/>
                  <a:pt x="3540" y="2062"/>
                  <a:pt x="3540" y="3541"/>
                </a:cubicBezTo>
                <a:lnTo>
                  <a:pt x="2958" y="3541"/>
                </a:lnTo>
                <a:lnTo>
                  <a:pt x="2958" y="4437"/>
                </a:lnTo>
                <a:lnTo>
                  <a:pt x="3988" y="4437"/>
                </a:lnTo>
                <a:lnTo>
                  <a:pt x="3988" y="5602"/>
                </a:lnTo>
                <a:cubicBezTo>
                  <a:pt x="3988" y="6408"/>
                  <a:pt x="4392" y="7215"/>
                  <a:pt x="4929" y="7708"/>
                </a:cubicBezTo>
                <a:lnTo>
                  <a:pt x="4661" y="8962"/>
                </a:lnTo>
                <a:lnTo>
                  <a:pt x="2286" y="9679"/>
                </a:lnTo>
                <a:cubicBezTo>
                  <a:pt x="1121" y="10083"/>
                  <a:pt x="359" y="11069"/>
                  <a:pt x="224" y="12278"/>
                </a:cubicBezTo>
                <a:lnTo>
                  <a:pt x="0" y="15012"/>
                </a:lnTo>
                <a:lnTo>
                  <a:pt x="13622" y="15012"/>
                </a:lnTo>
                <a:lnTo>
                  <a:pt x="13443" y="12323"/>
                </a:lnTo>
                <a:cubicBezTo>
                  <a:pt x="13398" y="11158"/>
                  <a:pt x="12547" y="10038"/>
                  <a:pt x="11382" y="9679"/>
                </a:cubicBezTo>
                <a:lnTo>
                  <a:pt x="9007" y="8962"/>
                </a:lnTo>
                <a:lnTo>
                  <a:pt x="8738" y="7708"/>
                </a:lnTo>
                <a:cubicBezTo>
                  <a:pt x="9366" y="7215"/>
                  <a:pt x="9679" y="6408"/>
                  <a:pt x="9679" y="5602"/>
                </a:cubicBezTo>
                <a:lnTo>
                  <a:pt x="9679" y="4437"/>
                </a:lnTo>
                <a:lnTo>
                  <a:pt x="10710" y="4437"/>
                </a:lnTo>
                <a:lnTo>
                  <a:pt x="10710" y="3541"/>
                </a:lnTo>
                <a:lnTo>
                  <a:pt x="10127" y="3541"/>
                </a:lnTo>
                <a:cubicBezTo>
                  <a:pt x="10127" y="2062"/>
                  <a:pt x="9186" y="807"/>
                  <a:pt x="7842" y="449"/>
                </a:cubicBezTo>
                <a:cubicBezTo>
                  <a:pt x="7618" y="180"/>
                  <a:pt x="7215" y="1"/>
                  <a:pt x="68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400" name="Google Shape;21400;p74"/>
          <p:cNvGrpSpPr/>
          <p:nvPr/>
        </p:nvGrpSpPr>
        <p:grpSpPr>
          <a:xfrm>
            <a:off x="1676202" y="3593607"/>
            <a:ext cx="417079" cy="319021"/>
            <a:chOff x="1676202" y="3593607"/>
            <a:chExt cx="417079" cy="319021"/>
          </a:xfrm>
        </p:grpSpPr>
        <p:sp>
          <p:nvSpPr>
            <p:cNvPr id="21401" name="Google Shape;21401;p74"/>
            <p:cNvSpPr/>
            <p:nvPr/>
          </p:nvSpPr>
          <p:spPr>
            <a:xfrm>
              <a:off x="1676202" y="3593607"/>
              <a:ext cx="417079" cy="319021"/>
            </a:xfrm>
            <a:custGeom>
              <a:avLst/>
              <a:gdLst/>
              <a:ahLst/>
              <a:cxnLst/>
              <a:rect l="l" t="t" r="r" b="b"/>
              <a:pathLst>
                <a:path w="15057" h="11517" extrusionOk="0">
                  <a:moveTo>
                    <a:pt x="8784" y="941"/>
                  </a:moveTo>
                  <a:cubicBezTo>
                    <a:pt x="8784" y="1166"/>
                    <a:pt x="8739" y="1434"/>
                    <a:pt x="8739" y="1838"/>
                  </a:cubicBezTo>
                  <a:lnTo>
                    <a:pt x="2734" y="1838"/>
                  </a:lnTo>
                  <a:cubicBezTo>
                    <a:pt x="2734" y="1524"/>
                    <a:pt x="2690" y="1166"/>
                    <a:pt x="2690" y="941"/>
                  </a:cubicBezTo>
                  <a:close/>
                  <a:moveTo>
                    <a:pt x="12637" y="2734"/>
                  </a:moveTo>
                  <a:cubicBezTo>
                    <a:pt x="12637" y="2958"/>
                    <a:pt x="12592" y="3227"/>
                    <a:pt x="12592" y="3630"/>
                  </a:cubicBezTo>
                  <a:lnTo>
                    <a:pt x="9635" y="3630"/>
                  </a:lnTo>
                  <a:lnTo>
                    <a:pt x="9635" y="2734"/>
                  </a:lnTo>
                  <a:close/>
                  <a:moveTo>
                    <a:pt x="8739" y="2734"/>
                  </a:moveTo>
                  <a:cubicBezTo>
                    <a:pt x="8739" y="3092"/>
                    <a:pt x="8739" y="3451"/>
                    <a:pt x="8784" y="3854"/>
                  </a:cubicBezTo>
                  <a:cubicBezTo>
                    <a:pt x="8918" y="5602"/>
                    <a:pt x="9232" y="8111"/>
                    <a:pt x="10397" y="10710"/>
                  </a:cubicBezTo>
                  <a:lnTo>
                    <a:pt x="1121" y="10710"/>
                  </a:lnTo>
                  <a:cubicBezTo>
                    <a:pt x="2286" y="8111"/>
                    <a:pt x="2645" y="5602"/>
                    <a:pt x="2734" y="3854"/>
                  </a:cubicBezTo>
                  <a:cubicBezTo>
                    <a:pt x="2734" y="3451"/>
                    <a:pt x="2779" y="3092"/>
                    <a:pt x="2779" y="2734"/>
                  </a:cubicBezTo>
                  <a:close/>
                  <a:moveTo>
                    <a:pt x="12548" y="4481"/>
                  </a:moveTo>
                  <a:lnTo>
                    <a:pt x="12548" y="5019"/>
                  </a:lnTo>
                  <a:cubicBezTo>
                    <a:pt x="12592" y="6453"/>
                    <a:pt x="12951" y="8514"/>
                    <a:pt x="13847" y="10620"/>
                  </a:cubicBezTo>
                  <a:lnTo>
                    <a:pt x="11293" y="10620"/>
                  </a:lnTo>
                  <a:lnTo>
                    <a:pt x="11293" y="10710"/>
                  </a:lnTo>
                  <a:cubicBezTo>
                    <a:pt x="10262" y="8380"/>
                    <a:pt x="9814" y="6139"/>
                    <a:pt x="9635" y="4481"/>
                  </a:cubicBezTo>
                  <a:close/>
                  <a:moveTo>
                    <a:pt x="1345" y="0"/>
                  </a:moveTo>
                  <a:lnTo>
                    <a:pt x="1345" y="897"/>
                  </a:lnTo>
                  <a:lnTo>
                    <a:pt x="1838" y="897"/>
                  </a:lnTo>
                  <a:cubicBezTo>
                    <a:pt x="1883" y="1390"/>
                    <a:pt x="1928" y="2465"/>
                    <a:pt x="1883" y="3764"/>
                  </a:cubicBezTo>
                  <a:cubicBezTo>
                    <a:pt x="1793" y="5467"/>
                    <a:pt x="1390" y="8021"/>
                    <a:pt x="135" y="10620"/>
                  </a:cubicBezTo>
                  <a:lnTo>
                    <a:pt x="1" y="10620"/>
                  </a:lnTo>
                  <a:lnTo>
                    <a:pt x="1" y="11517"/>
                  </a:lnTo>
                  <a:lnTo>
                    <a:pt x="15057" y="11517"/>
                  </a:lnTo>
                  <a:lnTo>
                    <a:pt x="15057" y="10620"/>
                  </a:lnTo>
                  <a:lnTo>
                    <a:pt x="14878" y="10620"/>
                  </a:lnTo>
                  <a:lnTo>
                    <a:pt x="14878" y="10710"/>
                  </a:lnTo>
                  <a:cubicBezTo>
                    <a:pt x="13892" y="8559"/>
                    <a:pt x="13533" y="6453"/>
                    <a:pt x="13489" y="5019"/>
                  </a:cubicBezTo>
                  <a:cubicBezTo>
                    <a:pt x="13444" y="3989"/>
                    <a:pt x="13489" y="3137"/>
                    <a:pt x="13533" y="2689"/>
                  </a:cubicBezTo>
                  <a:lnTo>
                    <a:pt x="13982" y="2689"/>
                  </a:lnTo>
                  <a:lnTo>
                    <a:pt x="13982" y="1793"/>
                  </a:lnTo>
                  <a:lnTo>
                    <a:pt x="9680" y="1793"/>
                  </a:lnTo>
                  <a:cubicBezTo>
                    <a:pt x="9680" y="1390"/>
                    <a:pt x="9725" y="1121"/>
                    <a:pt x="9725" y="897"/>
                  </a:cubicBezTo>
                  <a:lnTo>
                    <a:pt x="10262" y="897"/>
                  </a:lnTo>
                  <a:lnTo>
                    <a:pt x="10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02" name="Google Shape;21402;p74"/>
            <p:cNvSpPr/>
            <p:nvPr/>
          </p:nvSpPr>
          <p:spPr>
            <a:xfrm>
              <a:off x="1794121" y="3706567"/>
              <a:ext cx="83211" cy="109249"/>
            </a:xfrm>
            <a:custGeom>
              <a:avLst/>
              <a:gdLst/>
              <a:ahLst/>
              <a:cxnLst/>
              <a:rect l="l" t="t" r="r" b="b"/>
              <a:pathLst>
                <a:path w="3004" h="3944" extrusionOk="0">
                  <a:moveTo>
                    <a:pt x="1480" y="1344"/>
                  </a:moveTo>
                  <a:cubicBezTo>
                    <a:pt x="1838" y="1793"/>
                    <a:pt x="2107" y="2241"/>
                    <a:pt x="2107" y="2465"/>
                  </a:cubicBezTo>
                  <a:cubicBezTo>
                    <a:pt x="2107" y="2823"/>
                    <a:pt x="1838" y="3092"/>
                    <a:pt x="1480" y="3092"/>
                  </a:cubicBezTo>
                  <a:cubicBezTo>
                    <a:pt x="1166" y="3092"/>
                    <a:pt x="897" y="2823"/>
                    <a:pt x="897" y="2465"/>
                  </a:cubicBezTo>
                  <a:cubicBezTo>
                    <a:pt x="897" y="2285"/>
                    <a:pt x="1166" y="1837"/>
                    <a:pt x="1480" y="1344"/>
                  </a:cubicBezTo>
                  <a:close/>
                  <a:moveTo>
                    <a:pt x="1480" y="0"/>
                  </a:moveTo>
                  <a:cubicBezTo>
                    <a:pt x="1166" y="403"/>
                    <a:pt x="1121" y="403"/>
                    <a:pt x="583" y="1076"/>
                  </a:cubicBezTo>
                  <a:cubicBezTo>
                    <a:pt x="315" y="1479"/>
                    <a:pt x="1" y="1972"/>
                    <a:pt x="1" y="2420"/>
                  </a:cubicBezTo>
                  <a:cubicBezTo>
                    <a:pt x="1" y="3271"/>
                    <a:pt x="673" y="3943"/>
                    <a:pt x="1480" y="3943"/>
                  </a:cubicBezTo>
                  <a:cubicBezTo>
                    <a:pt x="2331" y="3943"/>
                    <a:pt x="3003" y="3271"/>
                    <a:pt x="3003" y="2420"/>
                  </a:cubicBezTo>
                  <a:cubicBezTo>
                    <a:pt x="3003" y="1972"/>
                    <a:pt x="2689" y="1389"/>
                    <a:pt x="2421" y="1076"/>
                  </a:cubicBezTo>
                  <a:cubicBezTo>
                    <a:pt x="1883" y="448"/>
                    <a:pt x="1838" y="448"/>
                    <a:pt x="1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403" name="Google Shape;21403;p74"/>
          <p:cNvSpPr/>
          <p:nvPr/>
        </p:nvSpPr>
        <p:spPr>
          <a:xfrm>
            <a:off x="5824388" y="2831497"/>
            <a:ext cx="414586" cy="419572"/>
          </a:xfrm>
          <a:custGeom>
            <a:avLst/>
            <a:gdLst/>
            <a:ahLst/>
            <a:cxnLst/>
            <a:rect l="l" t="t" r="r" b="b"/>
            <a:pathLst>
              <a:path w="14967" h="15147" extrusionOk="0">
                <a:moveTo>
                  <a:pt x="11561" y="941"/>
                </a:moveTo>
                <a:cubicBezTo>
                  <a:pt x="11471" y="1076"/>
                  <a:pt x="11471" y="1255"/>
                  <a:pt x="11471" y="1390"/>
                </a:cubicBezTo>
                <a:lnTo>
                  <a:pt x="11471" y="2510"/>
                </a:lnTo>
                <a:cubicBezTo>
                  <a:pt x="11471" y="2689"/>
                  <a:pt x="11471" y="2823"/>
                  <a:pt x="11561" y="2958"/>
                </a:cubicBezTo>
                <a:lnTo>
                  <a:pt x="3451" y="2958"/>
                </a:lnTo>
                <a:cubicBezTo>
                  <a:pt x="3495" y="2868"/>
                  <a:pt x="3495" y="2689"/>
                  <a:pt x="3495" y="2510"/>
                </a:cubicBezTo>
                <a:lnTo>
                  <a:pt x="3495" y="1390"/>
                </a:lnTo>
                <a:cubicBezTo>
                  <a:pt x="3540" y="1255"/>
                  <a:pt x="3495" y="1076"/>
                  <a:pt x="3451" y="941"/>
                </a:cubicBezTo>
                <a:close/>
                <a:moveTo>
                  <a:pt x="11561" y="3809"/>
                </a:moveTo>
                <a:cubicBezTo>
                  <a:pt x="11471" y="3899"/>
                  <a:pt x="11471" y="4078"/>
                  <a:pt x="11471" y="4257"/>
                </a:cubicBezTo>
                <a:lnTo>
                  <a:pt x="11471" y="5378"/>
                </a:lnTo>
                <a:cubicBezTo>
                  <a:pt x="11471" y="5557"/>
                  <a:pt x="11471" y="5646"/>
                  <a:pt x="11561" y="5826"/>
                </a:cubicBezTo>
                <a:lnTo>
                  <a:pt x="8738" y="5826"/>
                </a:lnTo>
                <a:cubicBezTo>
                  <a:pt x="8648" y="5602"/>
                  <a:pt x="8514" y="5422"/>
                  <a:pt x="8380" y="5288"/>
                </a:cubicBezTo>
                <a:cubicBezTo>
                  <a:pt x="7842" y="4616"/>
                  <a:pt x="7842" y="4616"/>
                  <a:pt x="7483" y="4213"/>
                </a:cubicBezTo>
                <a:cubicBezTo>
                  <a:pt x="7125" y="4616"/>
                  <a:pt x="7080" y="4616"/>
                  <a:pt x="6542" y="5288"/>
                </a:cubicBezTo>
                <a:cubicBezTo>
                  <a:pt x="6453" y="5422"/>
                  <a:pt x="6274" y="5602"/>
                  <a:pt x="6184" y="5826"/>
                </a:cubicBezTo>
                <a:lnTo>
                  <a:pt x="3361" y="5826"/>
                </a:lnTo>
                <a:cubicBezTo>
                  <a:pt x="3451" y="5736"/>
                  <a:pt x="3451" y="5557"/>
                  <a:pt x="3451" y="5378"/>
                </a:cubicBezTo>
                <a:lnTo>
                  <a:pt x="3451" y="4257"/>
                </a:lnTo>
                <a:cubicBezTo>
                  <a:pt x="3540" y="4168"/>
                  <a:pt x="3495" y="3989"/>
                  <a:pt x="3451" y="3809"/>
                </a:cubicBezTo>
                <a:close/>
                <a:moveTo>
                  <a:pt x="7528" y="5557"/>
                </a:moveTo>
                <a:cubicBezTo>
                  <a:pt x="7842" y="6005"/>
                  <a:pt x="8111" y="6453"/>
                  <a:pt x="8111" y="6677"/>
                </a:cubicBezTo>
                <a:cubicBezTo>
                  <a:pt x="8111" y="6991"/>
                  <a:pt x="7842" y="7260"/>
                  <a:pt x="7528" y="7260"/>
                </a:cubicBezTo>
                <a:cubicBezTo>
                  <a:pt x="7170" y="7260"/>
                  <a:pt x="6901" y="6991"/>
                  <a:pt x="6901" y="6677"/>
                </a:cubicBezTo>
                <a:cubicBezTo>
                  <a:pt x="6901" y="6498"/>
                  <a:pt x="7170" y="6050"/>
                  <a:pt x="7528" y="5557"/>
                </a:cubicBezTo>
                <a:close/>
                <a:moveTo>
                  <a:pt x="11606" y="6722"/>
                </a:moveTo>
                <a:cubicBezTo>
                  <a:pt x="11561" y="6811"/>
                  <a:pt x="11561" y="6991"/>
                  <a:pt x="11561" y="7170"/>
                </a:cubicBezTo>
                <a:lnTo>
                  <a:pt x="11561" y="8290"/>
                </a:lnTo>
                <a:cubicBezTo>
                  <a:pt x="11561" y="8469"/>
                  <a:pt x="11561" y="8559"/>
                  <a:pt x="11606" y="8738"/>
                </a:cubicBezTo>
                <a:lnTo>
                  <a:pt x="3451" y="8738"/>
                </a:lnTo>
                <a:cubicBezTo>
                  <a:pt x="3495" y="8649"/>
                  <a:pt x="3495" y="8469"/>
                  <a:pt x="3495" y="8290"/>
                </a:cubicBezTo>
                <a:lnTo>
                  <a:pt x="3495" y="7170"/>
                </a:lnTo>
                <a:cubicBezTo>
                  <a:pt x="3540" y="6991"/>
                  <a:pt x="3495" y="6901"/>
                  <a:pt x="3451" y="6722"/>
                </a:cubicBezTo>
                <a:lnTo>
                  <a:pt x="6005" y="6722"/>
                </a:lnTo>
                <a:cubicBezTo>
                  <a:pt x="6050" y="7528"/>
                  <a:pt x="6722" y="8111"/>
                  <a:pt x="7528" y="8111"/>
                </a:cubicBezTo>
                <a:cubicBezTo>
                  <a:pt x="8290" y="8111"/>
                  <a:pt x="8962" y="7528"/>
                  <a:pt x="9052" y="6722"/>
                </a:cubicBezTo>
                <a:close/>
                <a:moveTo>
                  <a:pt x="11561" y="9634"/>
                </a:moveTo>
                <a:cubicBezTo>
                  <a:pt x="11471" y="9769"/>
                  <a:pt x="11471" y="9903"/>
                  <a:pt x="11471" y="10083"/>
                </a:cubicBezTo>
                <a:lnTo>
                  <a:pt x="11471" y="11203"/>
                </a:lnTo>
                <a:cubicBezTo>
                  <a:pt x="11471" y="11382"/>
                  <a:pt x="11471" y="11472"/>
                  <a:pt x="11561" y="11651"/>
                </a:cubicBezTo>
                <a:lnTo>
                  <a:pt x="3451" y="11651"/>
                </a:lnTo>
                <a:cubicBezTo>
                  <a:pt x="3495" y="11561"/>
                  <a:pt x="3495" y="11382"/>
                  <a:pt x="3495" y="11203"/>
                </a:cubicBezTo>
                <a:lnTo>
                  <a:pt x="3495" y="10083"/>
                </a:lnTo>
                <a:cubicBezTo>
                  <a:pt x="3495" y="9903"/>
                  <a:pt x="3495" y="9814"/>
                  <a:pt x="3451" y="9634"/>
                </a:cubicBezTo>
                <a:close/>
                <a:moveTo>
                  <a:pt x="13667" y="12547"/>
                </a:moveTo>
                <a:cubicBezTo>
                  <a:pt x="13891" y="12547"/>
                  <a:pt x="14070" y="12726"/>
                  <a:pt x="14070" y="12950"/>
                </a:cubicBezTo>
                <a:cubicBezTo>
                  <a:pt x="14115" y="13174"/>
                  <a:pt x="13981" y="13354"/>
                  <a:pt x="13712" y="13354"/>
                </a:cubicBezTo>
                <a:lnTo>
                  <a:pt x="9724" y="13354"/>
                </a:lnTo>
                <a:lnTo>
                  <a:pt x="9724" y="13802"/>
                </a:lnTo>
                <a:cubicBezTo>
                  <a:pt x="9724" y="14026"/>
                  <a:pt x="9545" y="14250"/>
                  <a:pt x="9231" y="14250"/>
                </a:cubicBezTo>
                <a:lnTo>
                  <a:pt x="4840" y="14250"/>
                </a:lnTo>
                <a:cubicBezTo>
                  <a:pt x="4616" y="14250"/>
                  <a:pt x="4392" y="14071"/>
                  <a:pt x="4392" y="13802"/>
                </a:cubicBezTo>
                <a:lnTo>
                  <a:pt x="4392" y="13354"/>
                </a:lnTo>
                <a:lnTo>
                  <a:pt x="1255" y="13354"/>
                </a:lnTo>
                <a:cubicBezTo>
                  <a:pt x="1031" y="13354"/>
                  <a:pt x="852" y="13174"/>
                  <a:pt x="852" y="12950"/>
                </a:cubicBezTo>
                <a:cubicBezTo>
                  <a:pt x="852" y="12726"/>
                  <a:pt x="1031" y="12547"/>
                  <a:pt x="1255" y="12547"/>
                </a:cubicBezTo>
                <a:close/>
                <a:moveTo>
                  <a:pt x="2196" y="0"/>
                </a:moveTo>
                <a:lnTo>
                  <a:pt x="2196" y="897"/>
                </a:lnTo>
                <a:cubicBezTo>
                  <a:pt x="2420" y="897"/>
                  <a:pt x="2644" y="1121"/>
                  <a:pt x="2644" y="1345"/>
                </a:cubicBezTo>
                <a:lnTo>
                  <a:pt x="2644" y="2465"/>
                </a:lnTo>
                <a:cubicBezTo>
                  <a:pt x="2644" y="2689"/>
                  <a:pt x="2420" y="2913"/>
                  <a:pt x="2196" y="2913"/>
                </a:cubicBezTo>
                <a:lnTo>
                  <a:pt x="2196" y="3809"/>
                </a:lnTo>
                <a:cubicBezTo>
                  <a:pt x="2420" y="3809"/>
                  <a:pt x="2644" y="4033"/>
                  <a:pt x="2644" y="4257"/>
                </a:cubicBezTo>
                <a:lnTo>
                  <a:pt x="2644" y="5378"/>
                </a:lnTo>
                <a:cubicBezTo>
                  <a:pt x="2644" y="5602"/>
                  <a:pt x="2420" y="5826"/>
                  <a:pt x="2196" y="5826"/>
                </a:cubicBezTo>
                <a:lnTo>
                  <a:pt x="2196" y="6722"/>
                </a:lnTo>
                <a:cubicBezTo>
                  <a:pt x="2286" y="6722"/>
                  <a:pt x="2420" y="6767"/>
                  <a:pt x="2510" y="6811"/>
                </a:cubicBezTo>
                <a:cubicBezTo>
                  <a:pt x="2599" y="6901"/>
                  <a:pt x="2644" y="6991"/>
                  <a:pt x="2644" y="7170"/>
                </a:cubicBezTo>
                <a:lnTo>
                  <a:pt x="2644" y="8290"/>
                </a:lnTo>
                <a:cubicBezTo>
                  <a:pt x="2644" y="8514"/>
                  <a:pt x="2420" y="8738"/>
                  <a:pt x="2196" y="8738"/>
                </a:cubicBezTo>
                <a:lnTo>
                  <a:pt x="2196" y="9634"/>
                </a:lnTo>
                <a:cubicBezTo>
                  <a:pt x="2420" y="9634"/>
                  <a:pt x="2644" y="9859"/>
                  <a:pt x="2644" y="10083"/>
                </a:cubicBezTo>
                <a:lnTo>
                  <a:pt x="2644" y="11203"/>
                </a:lnTo>
                <a:cubicBezTo>
                  <a:pt x="2644" y="11427"/>
                  <a:pt x="2420" y="11651"/>
                  <a:pt x="2196" y="11651"/>
                </a:cubicBezTo>
                <a:lnTo>
                  <a:pt x="1300" y="11651"/>
                </a:lnTo>
                <a:cubicBezTo>
                  <a:pt x="583" y="11651"/>
                  <a:pt x="0" y="12189"/>
                  <a:pt x="0" y="12950"/>
                </a:cubicBezTo>
                <a:cubicBezTo>
                  <a:pt x="0" y="13667"/>
                  <a:pt x="583" y="14250"/>
                  <a:pt x="1300" y="14250"/>
                </a:cubicBezTo>
                <a:lnTo>
                  <a:pt x="3585" y="14250"/>
                </a:lnTo>
                <a:cubicBezTo>
                  <a:pt x="3764" y="14743"/>
                  <a:pt x="4302" y="15146"/>
                  <a:pt x="4840" y="15146"/>
                </a:cubicBezTo>
                <a:lnTo>
                  <a:pt x="9231" y="15146"/>
                </a:lnTo>
                <a:cubicBezTo>
                  <a:pt x="9769" y="15146"/>
                  <a:pt x="10306" y="14788"/>
                  <a:pt x="10486" y="14250"/>
                </a:cubicBezTo>
                <a:lnTo>
                  <a:pt x="13667" y="14250"/>
                </a:lnTo>
                <a:cubicBezTo>
                  <a:pt x="14384" y="14250"/>
                  <a:pt x="14967" y="13667"/>
                  <a:pt x="14967" y="12950"/>
                </a:cubicBezTo>
                <a:cubicBezTo>
                  <a:pt x="14967" y="12189"/>
                  <a:pt x="14474" y="11651"/>
                  <a:pt x="13712" y="11651"/>
                </a:cubicBezTo>
                <a:lnTo>
                  <a:pt x="12816" y="11651"/>
                </a:lnTo>
                <a:cubicBezTo>
                  <a:pt x="12592" y="11651"/>
                  <a:pt x="12368" y="11427"/>
                  <a:pt x="12368" y="11203"/>
                </a:cubicBezTo>
                <a:lnTo>
                  <a:pt x="12368" y="10083"/>
                </a:lnTo>
                <a:cubicBezTo>
                  <a:pt x="12368" y="9859"/>
                  <a:pt x="12592" y="9634"/>
                  <a:pt x="12816" y="9634"/>
                </a:cubicBezTo>
                <a:lnTo>
                  <a:pt x="12816" y="8738"/>
                </a:lnTo>
                <a:cubicBezTo>
                  <a:pt x="12592" y="8738"/>
                  <a:pt x="12368" y="8514"/>
                  <a:pt x="12368" y="8290"/>
                </a:cubicBezTo>
                <a:lnTo>
                  <a:pt x="12368" y="7170"/>
                </a:lnTo>
                <a:cubicBezTo>
                  <a:pt x="12368" y="6946"/>
                  <a:pt x="12592" y="6722"/>
                  <a:pt x="12816" y="6722"/>
                </a:cubicBezTo>
                <a:lnTo>
                  <a:pt x="12816" y="5826"/>
                </a:lnTo>
                <a:cubicBezTo>
                  <a:pt x="12592" y="5826"/>
                  <a:pt x="12368" y="5602"/>
                  <a:pt x="12368" y="5378"/>
                </a:cubicBezTo>
                <a:lnTo>
                  <a:pt x="12368" y="4257"/>
                </a:lnTo>
                <a:cubicBezTo>
                  <a:pt x="12368" y="4033"/>
                  <a:pt x="12592" y="3809"/>
                  <a:pt x="12816" y="3809"/>
                </a:cubicBezTo>
                <a:lnTo>
                  <a:pt x="12816" y="2913"/>
                </a:lnTo>
                <a:cubicBezTo>
                  <a:pt x="12592" y="2913"/>
                  <a:pt x="12368" y="2689"/>
                  <a:pt x="12368" y="2465"/>
                </a:cubicBezTo>
                <a:lnTo>
                  <a:pt x="12368" y="1345"/>
                </a:lnTo>
                <a:cubicBezTo>
                  <a:pt x="12368" y="1121"/>
                  <a:pt x="12592" y="897"/>
                  <a:pt x="12816" y="897"/>
                </a:cubicBezTo>
                <a:lnTo>
                  <a:pt x="1281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404" name="Google Shape;21404;p74"/>
          <p:cNvGrpSpPr/>
          <p:nvPr/>
        </p:nvGrpSpPr>
        <p:grpSpPr>
          <a:xfrm>
            <a:off x="7059393" y="3514163"/>
            <a:ext cx="418325" cy="414614"/>
            <a:chOff x="7059393" y="3514163"/>
            <a:chExt cx="418325" cy="414614"/>
          </a:xfrm>
        </p:grpSpPr>
        <p:sp>
          <p:nvSpPr>
            <p:cNvPr id="21405" name="Google Shape;21405;p74"/>
            <p:cNvSpPr/>
            <p:nvPr/>
          </p:nvSpPr>
          <p:spPr>
            <a:xfrm>
              <a:off x="7059393" y="3609728"/>
              <a:ext cx="418325" cy="319049"/>
            </a:xfrm>
            <a:custGeom>
              <a:avLst/>
              <a:gdLst/>
              <a:ahLst/>
              <a:cxnLst/>
              <a:rect l="l" t="t" r="r" b="b"/>
              <a:pathLst>
                <a:path w="15102" h="11518" extrusionOk="0">
                  <a:moveTo>
                    <a:pt x="4930" y="942"/>
                  </a:moveTo>
                  <a:cubicBezTo>
                    <a:pt x="6901" y="942"/>
                    <a:pt x="8604" y="2376"/>
                    <a:pt x="8873" y="4303"/>
                  </a:cubicBezTo>
                  <a:cubicBezTo>
                    <a:pt x="7798" y="5020"/>
                    <a:pt x="7125" y="6185"/>
                    <a:pt x="7125" y="7574"/>
                  </a:cubicBezTo>
                  <a:cubicBezTo>
                    <a:pt x="7125" y="7753"/>
                    <a:pt x="7170" y="7977"/>
                    <a:pt x="7170" y="8156"/>
                  </a:cubicBezTo>
                  <a:cubicBezTo>
                    <a:pt x="6588" y="8604"/>
                    <a:pt x="5781" y="8873"/>
                    <a:pt x="4930" y="8873"/>
                  </a:cubicBezTo>
                  <a:cubicBezTo>
                    <a:pt x="2779" y="8873"/>
                    <a:pt x="986" y="7081"/>
                    <a:pt x="986" y="4885"/>
                  </a:cubicBezTo>
                  <a:cubicBezTo>
                    <a:pt x="986" y="2734"/>
                    <a:pt x="2779" y="942"/>
                    <a:pt x="4930" y="942"/>
                  </a:cubicBezTo>
                  <a:close/>
                  <a:moveTo>
                    <a:pt x="11113" y="4527"/>
                  </a:moveTo>
                  <a:cubicBezTo>
                    <a:pt x="12861" y="4527"/>
                    <a:pt x="14205" y="5916"/>
                    <a:pt x="14205" y="7574"/>
                  </a:cubicBezTo>
                  <a:cubicBezTo>
                    <a:pt x="14205" y="9277"/>
                    <a:pt x="12861" y="10666"/>
                    <a:pt x="11113" y="10666"/>
                  </a:cubicBezTo>
                  <a:cubicBezTo>
                    <a:pt x="9366" y="10666"/>
                    <a:pt x="8022" y="9277"/>
                    <a:pt x="8022" y="7574"/>
                  </a:cubicBezTo>
                  <a:cubicBezTo>
                    <a:pt x="8022" y="5916"/>
                    <a:pt x="9411" y="4527"/>
                    <a:pt x="11113" y="4527"/>
                  </a:cubicBezTo>
                  <a:close/>
                  <a:moveTo>
                    <a:pt x="4885" y="1"/>
                  </a:moveTo>
                  <a:cubicBezTo>
                    <a:pt x="2196" y="1"/>
                    <a:pt x="1" y="2197"/>
                    <a:pt x="1" y="4885"/>
                  </a:cubicBezTo>
                  <a:cubicBezTo>
                    <a:pt x="1" y="7574"/>
                    <a:pt x="2196" y="9769"/>
                    <a:pt x="4885" y="9769"/>
                  </a:cubicBezTo>
                  <a:cubicBezTo>
                    <a:pt x="5781" y="9769"/>
                    <a:pt x="6677" y="9501"/>
                    <a:pt x="7394" y="9053"/>
                  </a:cubicBezTo>
                  <a:cubicBezTo>
                    <a:pt x="8022" y="10486"/>
                    <a:pt x="9411" y="11517"/>
                    <a:pt x="11113" y="11517"/>
                  </a:cubicBezTo>
                  <a:cubicBezTo>
                    <a:pt x="13309" y="11517"/>
                    <a:pt x="15101" y="9725"/>
                    <a:pt x="15101" y="7529"/>
                  </a:cubicBezTo>
                  <a:cubicBezTo>
                    <a:pt x="15101" y="5333"/>
                    <a:pt x="13354" y="3541"/>
                    <a:pt x="11113" y="3541"/>
                  </a:cubicBezTo>
                  <a:cubicBezTo>
                    <a:pt x="10621" y="3541"/>
                    <a:pt x="10083" y="3675"/>
                    <a:pt x="9635" y="3855"/>
                  </a:cubicBezTo>
                  <a:cubicBezTo>
                    <a:pt x="9142" y="1659"/>
                    <a:pt x="7260" y="1"/>
                    <a:pt x="48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06" name="Google Shape;21406;p74"/>
            <p:cNvSpPr/>
            <p:nvPr/>
          </p:nvSpPr>
          <p:spPr>
            <a:xfrm>
              <a:off x="7325008" y="3743796"/>
              <a:ext cx="84430" cy="147724"/>
            </a:xfrm>
            <a:custGeom>
              <a:avLst/>
              <a:gdLst/>
              <a:ahLst/>
              <a:cxnLst/>
              <a:rect l="l" t="t" r="r" b="b"/>
              <a:pathLst>
                <a:path w="3048" h="5333" extrusionOk="0">
                  <a:moveTo>
                    <a:pt x="1076" y="0"/>
                  </a:moveTo>
                  <a:lnTo>
                    <a:pt x="1076" y="583"/>
                  </a:lnTo>
                  <a:cubicBezTo>
                    <a:pt x="449" y="673"/>
                    <a:pt x="1" y="1165"/>
                    <a:pt x="1" y="1838"/>
                  </a:cubicBezTo>
                  <a:cubicBezTo>
                    <a:pt x="1" y="2599"/>
                    <a:pt x="583" y="3137"/>
                    <a:pt x="1300" y="3137"/>
                  </a:cubicBezTo>
                  <a:lnTo>
                    <a:pt x="1748" y="3137"/>
                  </a:lnTo>
                  <a:cubicBezTo>
                    <a:pt x="1973" y="3137"/>
                    <a:pt x="2152" y="3316"/>
                    <a:pt x="2152" y="3540"/>
                  </a:cubicBezTo>
                  <a:cubicBezTo>
                    <a:pt x="2152" y="3764"/>
                    <a:pt x="1973" y="3944"/>
                    <a:pt x="1748" y="3944"/>
                  </a:cubicBezTo>
                  <a:lnTo>
                    <a:pt x="1300" y="3944"/>
                  </a:lnTo>
                  <a:cubicBezTo>
                    <a:pt x="1076" y="3944"/>
                    <a:pt x="897" y="3764"/>
                    <a:pt x="897" y="3540"/>
                  </a:cubicBezTo>
                  <a:lnTo>
                    <a:pt x="1" y="3540"/>
                  </a:lnTo>
                  <a:cubicBezTo>
                    <a:pt x="1" y="4168"/>
                    <a:pt x="449" y="4705"/>
                    <a:pt x="1076" y="4750"/>
                  </a:cubicBezTo>
                  <a:lnTo>
                    <a:pt x="1076" y="5333"/>
                  </a:lnTo>
                  <a:lnTo>
                    <a:pt x="1973" y="5333"/>
                  </a:lnTo>
                  <a:lnTo>
                    <a:pt x="1973" y="4750"/>
                  </a:lnTo>
                  <a:cubicBezTo>
                    <a:pt x="2600" y="4661"/>
                    <a:pt x="3048" y="4168"/>
                    <a:pt x="3048" y="3496"/>
                  </a:cubicBezTo>
                  <a:cubicBezTo>
                    <a:pt x="3048" y="2868"/>
                    <a:pt x="2465" y="2241"/>
                    <a:pt x="1748" y="2241"/>
                  </a:cubicBezTo>
                  <a:lnTo>
                    <a:pt x="1300" y="2241"/>
                  </a:lnTo>
                  <a:cubicBezTo>
                    <a:pt x="1076" y="2241"/>
                    <a:pt x="897" y="2062"/>
                    <a:pt x="897" y="1838"/>
                  </a:cubicBezTo>
                  <a:cubicBezTo>
                    <a:pt x="897" y="1614"/>
                    <a:pt x="1076" y="1479"/>
                    <a:pt x="1300" y="1479"/>
                  </a:cubicBezTo>
                  <a:lnTo>
                    <a:pt x="1748" y="1479"/>
                  </a:lnTo>
                  <a:cubicBezTo>
                    <a:pt x="1973" y="1479"/>
                    <a:pt x="2152" y="1614"/>
                    <a:pt x="2152" y="1838"/>
                  </a:cubicBezTo>
                  <a:lnTo>
                    <a:pt x="3048" y="1838"/>
                  </a:lnTo>
                  <a:cubicBezTo>
                    <a:pt x="3048" y="1255"/>
                    <a:pt x="2600" y="673"/>
                    <a:pt x="1973" y="583"/>
                  </a:cubicBezTo>
                  <a:lnTo>
                    <a:pt x="19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07" name="Google Shape;21407;p74"/>
            <p:cNvSpPr/>
            <p:nvPr/>
          </p:nvSpPr>
          <p:spPr>
            <a:xfrm>
              <a:off x="7297723" y="3514163"/>
              <a:ext cx="139026" cy="158915"/>
            </a:xfrm>
            <a:custGeom>
              <a:avLst/>
              <a:gdLst/>
              <a:ahLst/>
              <a:cxnLst/>
              <a:rect l="l" t="t" r="r" b="b"/>
              <a:pathLst>
                <a:path w="5019" h="5737" extrusionOk="0">
                  <a:moveTo>
                    <a:pt x="2509" y="1166"/>
                  </a:moveTo>
                  <a:lnTo>
                    <a:pt x="3674" y="2376"/>
                  </a:lnTo>
                  <a:lnTo>
                    <a:pt x="2958" y="2376"/>
                  </a:lnTo>
                  <a:lnTo>
                    <a:pt x="2958" y="4840"/>
                  </a:lnTo>
                  <a:lnTo>
                    <a:pt x="2061" y="4840"/>
                  </a:lnTo>
                  <a:lnTo>
                    <a:pt x="2061" y="2376"/>
                  </a:lnTo>
                  <a:lnTo>
                    <a:pt x="1344" y="2376"/>
                  </a:lnTo>
                  <a:lnTo>
                    <a:pt x="2509" y="1166"/>
                  </a:lnTo>
                  <a:close/>
                  <a:moveTo>
                    <a:pt x="2509" y="1"/>
                  </a:moveTo>
                  <a:lnTo>
                    <a:pt x="0" y="2465"/>
                  </a:lnTo>
                  <a:lnTo>
                    <a:pt x="0" y="3272"/>
                  </a:lnTo>
                  <a:lnTo>
                    <a:pt x="1165" y="3272"/>
                  </a:lnTo>
                  <a:lnTo>
                    <a:pt x="1210" y="5736"/>
                  </a:lnTo>
                  <a:lnTo>
                    <a:pt x="3854" y="5736"/>
                  </a:lnTo>
                  <a:lnTo>
                    <a:pt x="3854" y="3272"/>
                  </a:lnTo>
                  <a:lnTo>
                    <a:pt x="5019" y="3272"/>
                  </a:lnTo>
                  <a:lnTo>
                    <a:pt x="5019" y="2465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08" name="Google Shape;21408;p74"/>
            <p:cNvSpPr/>
            <p:nvPr/>
          </p:nvSpPr>
          <p:spPr>
            <a:xfrm>
              <a:off x="7148753" y="3676762"/>
              <a:ext cx="99332" cy="129110"/>
            </a:xfrm>
            <a:custGeom>
              <a:avLst/>
              <a:gdLst/>
              <a:ahLst/>
              <a:cxnLst/>
              <a:rect l="l" t="t" r="r" b="b"/>
              <a:pathLst>
                <a:path w="3586" h="4661" extrusionOk="0">
                  <a:moveTo>
                    <a:pt x="1704" y="1435"/>
                  </a:moveTo>
                  <a:cubicBezTo>
                    <a:pt x="2152" y="2017"/>
                    <a:pt x="2600" y="2644"/>
                    <a:pt x="2600" y="2913"/>
                  </a:cubicBezTo>
                  <a:cubicBezTo>
                    <a:pt x="2600" y="3361"/>
                    <a:pt x="2152" y="3810"/>
                    <a:pt x="1704" y="3810"/>
                  </a:cubicBezTo>
                  <a:cubicBezTo>
                    <a:pt x="1211" y="3810"/>
                    <a:pt x="808" y="3451"/>
                    <a:pt x="808" y="2913"/>
                  </a:cubicBezTo>
                  <a:cubicBezTo>
                    <a:pt x="808" y="2644"/>
                    <a:pt x="1211" y="1972"/>
                    <a:pt x="1704" y="1435"/>
                  </a:cubicBezTo>
                  <a:close/>
                  <a:moveTo>
                    <a:pt x="1704" y="1"/>
                  </a:moveTo>
                  <a:cubicBezTo>
                    <a:pt x="1345" y="449"/>
                    <a:pt x="1256" y="449"/>
                    <a:pt x="718" y="1255"/>
                  </a:cubicBezTo>
                  <a:cubicBezTo>
                    <a:pt x="1" y="2331"/>
                    <a:pt x="1" y="2734"/>
                    <a:pt x="1" y="2869"/>
                  </a:cubicBezTo>
                  <a:cubicBezTo>
                    <a:pt x="1" y="3810"/>
                    <a:pt x="763" y="4661"/>
                    <a:pt x="1793" y="4661"/>
                  </a:cubicBezTo>
                  <a:cubicBezTo>
                    <a:pt x="2734" y="4661"/>
                    <a:pt x="3586" y="3854"/>
                    <a:pt x="3586" y="2869"/>
                  </a:cubicBezTo>
                  <a:cubicBezTo>
                    <a:pt x="3586" y="2689"/>
                    <a:pt x="3586" y="2241"/>
                    <a:pt x="2824" y="1255"/>
                  </a:cubicBezTo>
                  <a:cubicBezTo>
                    <a:pt x="2107" y="449"/>
                    <a:pt x="2062" y="449"/>
                    <a:pt x="17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409" name="Google Shape;21409;p74"/>
          <p:cNvGrpSpPr/>
          <p:nvPr/>
        </p:nvGrpSpPr>
        <p:grpSpPr>
          <a:xfrm>
            <a:off x="6476031" y="4216690"/>
            <a:ext cx="419544" cy="369933"/>
            <a:chOff x="6476031" y="4216690"/>
            <a:chExt cx="419544" cy="369933"/>
          </a:xfrm>
        </p:grpSpPr>
        <p:sp>
          <p:nvSpPr>
            <p:cNvPr id="21410" name="Google Shape;21410;p74"/>
            <p:cNvSpPr/>
            <p:nvPr/>
          </p:nvSpPr>
          <p:spPr>
            <a:xfrm>
              <a:off x="6476031" y="4216690"/>
              <a:ext cx="419544" cy="369933"/>
            </a:xfrm>
            <a:custGeom>
              <a:avLst/>
              <a:gdLst/>
              <a:ahLst/>
              <a:cxnLst/>
              <a:rect l="l" t="t" r="r" b="b"/>
              <a:pathLst>
                <a:path w="15146" h="13355" extrusionOk="0">
                  <a:moveTo>
                    <a:pt x="4481" y="897"/>
                  </a:moveTo>
                  <a:lnTo>
                    <a:pt x="4481" y="1793"/>
                  </a:lnTo>
                  <a:lnTo>
                    <a:pt x="1882" y="1793"/>
                  </a:lnTo>
                  <a:lnTo>
                    <a:pt x="1882" y="897"/>
                  </a:lnTo>
                  <a:close/>
                  <a:moveTo>
                    <a:pt x="4705" y="2689"/>
                  </a:moveTo>
                  <a:lnTo>
                    <a:pt x="5153" y="3586"/>
                  </a:lnTo>
                  <a:lnTo>
                    <a:pt x="1300" y="3586"/>
                  </a:lnTo>
                  <a:lnTo>
                    <a:pt x="1703" y="2689"/>
                  </a:lnTo>
                  <a:close/>
                  <a:moveTo>
                    <a:pt x="8917" y="6229"/>
                  </a:moveTo>
                  <a:cubicBezTo>
                    <a:pt x="9410" y="6229"/>
                    <a:pt x="9813" y="6633"/>
                    <a:pt x="9813" y="7126"/>
                  </a:cubicBezTo>
                  <a:lnTo>
                    <a:pt x="8021" y="7126"/>
                  </a:lnTo>
                  <a:cubicBezTo>
                    <a:pt x="8021" y="6633"/>
                    <a:pt x="8424" y="6229"/>
                    <a:pt x="8917" y="6229"/>
                  </a:cubicBezTo>
                  <a:close/>
                  <a:moveTo>
                    <a:pt x="13353" y="6229"/>
                  </a:moveTo>
                  <a:cubicBezTo>
                    <a:pt x="13846" y="6229"/>
                    <a:pt x="14250" y="6633"/>
                    <a:pt x="14250" y="7126"/>
                  </a:cubicBezTo>
                  <a:lnTo>
                    <a:pt x="12457" y="7126"/>
                  </a:lnTo>
                  <a:cubicBezTo>
                    <a:pt x="12457" y="6633"/>
                    <a:pt x="12861" y="6229"/>
                    <a:pt x="13353" y="6229"/>
                  </a:cubicBezTo>
                  <a:close/>
                  <a:moveTo>
                    <a:pt x="12457" y="4482"/>
                  </a:moveTo>
                  <a:cubicBezTo>
                    <a:pt x="12681" y="4482"/>
                    <a:pt x="12905" y="4706"/>
                    <a:pt x="12905" y="4930"/>
                  </a:cubicBezTo>
                  <a:lnTo>
                    <a:pt x="12905" y="5468"/>
                  </a:lnTo>
                  <a:cubicBezTo>
                    <a:pt x="12099" y="5692"/>
                    <a:pt x="11561" y="6364"/>
                    <a:pt x="11561" y="7170"/>
                  </a:cubicBezTo>
                  <a:lnTo>
                    <a:pt x="11561" y="8963"/>
                  </a:lnTo>
                  <a:lnTo>
                    <a:pt x="10710" y="8963"/>
                  </a:lnTo>
                  <a:lnTo>
                    <a:pt x="10710" y="7170"/>
                  </a:lnTo>
                  <a:cubicBezTo>
                    <a:pt x="10710" y="6364"/>
                    <a:pt x="10172" y="5692"/>
                    <a:pt x="9365" y="5468"/>
                  </a:cubicBezTo>
                  <a:lnTo>
                    <a:pt x="9365" y="4930"/>
                  </a:lnTo>
                  <a:cubicBezTo>
                    <a:pt x="9365" y="4706"/>
                    <a:pt x="9589" y="4482"/>
                    <a:pt x="9813" y="4482"/>
                  </a:cubicBezTo>
                  <a:close/>
                  <a:moveTo>
                    <a:pt x="7170" y="8873"/>
                  </a:moveTo>
                  <a:lnTo>
                    <a:pt x="7170" y="10665"/>
                  </a:lnTo>
                  <a:lnTo>
                    <a:pt x="6274" y="10665"/>
                  </a:lnTo>
                  <a:lnTo>
                    <a:pt x="6274" y="8873"/>
                  </a:lnTo>
                  <a:close/>
                  <a:moveTo>
                    <a:pt x="9813" y="8022"/>
                  </a:moveTo>
                  <a:lnTo>
                    <a:pt x="9813" y="8918"/>
                  </a:lnTo>
                  <a:lnTo>
                    <a:pt x="8917" y="8918"/>
                  </a:lnTo>
                  <a:lnTo>
                    <a:pt x="8917" y="10665"/>
                  </a:lnTo>
                  <a:lnTo>
                    <a:pt x="8021" y="10665"/>
                  </a:lnTo>
                  <a:lnTo>
                    <a:pt x="8021" y="8022"/>
                  </a:lnTo>
                  <a:close/>
                  <a:moveTo>
                    <a:pt x="5377" y="4482"/>
                  </a:moveTo>
                  <a:lnTo>
                    <a:pt x="5377" y="12458"/>
                  </a:lnTo>
                  <a:lnTo>
                    <a:pt x="986" y="12458"/>
                  </a:lnTo>
                  <a:lnTo>
                    <a:pt x="986" y="4482"/>
                  </a:lnTo>
                  <a:close/>
                  <a:moveTo>
                    <a:pt x="7170" y="11562"/>
                  </a:moveTo>
                  <a:lnTo>
                    <a:pt x="7170" y="12458"/>
                  </a:lnTo>
                  <a:lnTo>
                    <a:pt x="6274" y="12458"/>
                  </a:lnTo>
                  <a:lnTo>
                    <a:pt x="6274" y="11562"/>
                  </a:lnTo>
                  <a:close/>
                  <a:moveTo>
                    <a:pt x="8917" y="11562"/>
                  </a:moveTo>
                  <a:lnTo>
                    <a:pt x="8917" y="12458"/>
                  </a:lnTo>
                  <a:lnTo>
                    <a:pt x="8021" y="12458"/>
                  </a:lnTo>
                  <a:lnTo>
                    <a:pt x="8021" y="11562"/>
                  </a:lnTo>
                  <a:close/>
                  <a:moveTo>
                    <a:pt x="12502" y="9814"/>
                  </a:moveTo>
                  <a:lnTo>
                    <a:pt x="12502" y="12458"/>
                  </a:lnTo>
                  <a:lnTo>
                    <a:pt x="9858" y="12458"/>
                  </a:lnTo>
                  <a:lnTo>
                    <a:pt x="9858" y="9814"/>
                  </a:lnTo>
                  <a:close/>
                  <a:moveTo>
                    <a:pt x="14250" y="8022"/>
                  </a:moveTo>
                  <a:lnTo>
                    <a:pt x="14250" y="12458"/>
                  </a:lnTo>
                  <a:lnTo>
                    <a:pt x="13353" y="12458"/>
                  </a:lnTo>
                  <a:lnTo>
                    <a:pt x="13353" y="8918"/>
                  </a:lnTo>
                  <a:lnTo>
                    <a:pt x="12457" y="8918"/>
                  </a:lnTo>
                  <a:lnTo>
                    <a:pt x="12457" y="8022"/>
                  </a:lnTo>
                  <a:close/>
                  <a:moveTo>
                    <a:pt x="448" y="1"/>
                  </a:moveTo>
                  <a:lnTo>
                    <a:pt x="448" y="897"/>
                  </a:lnTo>
                  <a:lnTo>
                    <a:pt x="896" y="897"/>
                  </a:lnTo>
                  <a:lnTo>
                    <a:pt x="896" y="2152"/>
                  </a:lnTo>
                  <a:lnTo>
                    <a:pt x="0" y="3944"/>
                  </a:lnTo>
                  <a:lnTo>
                    <a:pt x="0" y="13354"/>
                  </a:lnTo>
                  <a:lnTo>
                    <a:pt x="15101" y="13354"/>
                  </a:lnTo>
                  <a:lnTo>
                    <a:pt x="15101" y="7126"/>
                  </a:lnTo>
                  <a:cubicBezTo>
                    <a:pt x="15146" y="6274"/>
                    <a:pt x="14563" y="5602"/>
                    <a:pt x="13802" y="5378"/>
                  </a:cubicBezTo>
                  <a:lnTo>
                    <a:pt x="13802" y="4885"/>
                  </a:lnTo>
                  <a:cubicBezTo>
                    <a:pt x="13802" y="4168"/>
                    <a:pt x="13174" y="3541"/>
                    <a:pt x="12457" y="3541"/>
                  </a:cubicBezTo>
                  <a:lnTo>
                    <a:pt x="9813" y="3541"/>
                  </a:lnTo>
                  <a:cubicBezTo>
                    <a:pt x="9097" y="3541"/>
                    <a:pt x="8469" y="4168"/>
                    <a:pt x="8469" y="4885"/>
                  </a:cubicBezTo>
                  <a:lnTo>
                    <a:pt x="8469" y="5378"/>
                  </a:lnTo>
                  <a:cubicBezTo>
                    <a:pt x="7707" y="5602"/>
                    <a:pt x="7125" y="6274"/>
                    <a:pt x="7125" y="7126"/>
                  </a:cubicBezTo>
                  <a:lnTo>
                    <a:pt x="7125" y="8022"/>
                  </a:lnTo>
                  <a:lnTo>
                    <a:pt x="6229" y="8022"/>
                  </a:lnTo>
                  <a:lnTo>
                    <a:pt x="6229" y="3944"/>
                  </a:lnTo>
                  <a:lnTo>
                    <a:pt x="5333" y="2152"/>
                  </a:lnTo>
                  <a:lnTo>
                    <a:pt x="5333" y="897"/>
                  </a:lnTo>
                  <a:lnTo>
                    <a:pt x="5781" y="897"/>
                  </a:lnTo>
                  <a:lnTo>
                    <a:pt x="57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11" name="Google Shape;21411;p74"/>
            <p:cNvSpPr/>
            <p:nvPr/>
          </p:nvSpPr>
          <p:spPr>
            <a:xfrm>
              <a:off x="6772670" y="4512111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1" y="0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12" name="Google Shape;21412;p74"/>
            <p:cNvSpPr/>
            <p:nvPr/>
          </p:nvSpPr>
          <p:spPr>
            <a:xfrm>
              <a:off x="6540572" y="4364415"/>
              <a:ext cx="49666" cy="24847"/>
            </a:xfrm>
            <a:custGeom>
              <a:avLst/>
              <a:gdLst/>
              <a:ahLst/>
              <a:cxnLst/>
              <a:rect l="l" t="t" r="r" b="b"/>
              <a:pathLst>
                <a:path w="1793" h="897" extrusionOk="0">
                  <a:moveTo>
                    <a:pt x="0" y="0"/>
                  </a:moveTo>
                  <a:lnTo>
                    <a:pt x="0" y="896"/>
                  </a:lnTo>
                  <a:lnTo>
                    <a:pt x="1793" y="896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13" name="Google Shape;21413;p74"/>
            <p:cNvSpPr/>
            <p:nvPr/>
          </p:nvSpPr>
          <p:spPr>
            <a:xfrm>
              <a:off x="6540572" y="4414053"/>
              <a:ext cx="49666" cy="24847"/>
            </a:xfrm>
            <a:custGeom>
              <a:avLst/>
              <a:gdLst/>
              <a:ahLst/>
              <a:cxnLst/>
              <a:rect l="l" t="t" r="r" b="b"/>
              <a:pathLst>
                <a:path w="1793" h="897" extrusionOk="0">
                  <a:moveTo>
                    <a:pt x="0" y="1"/>
                  </a:moveTo>
                  <a:lnTo>
                    <a:pt x="0" y="897"/>
                  </a:lnTo>
                  <a:lnTo>
                    <a:pt x="1793" y="897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14" name="Google Shape;21414;p74"/>
            <p:cNvSpPr/>
            <p:nvPr/>
          </p:nvSpPr>
          <p:spPr>
            <a:xfrm>
              <a:off x="6540572" y="4463691"/>
              <a:ext cx="49666" cy="24875"/>
            </a:xfrm>
            <a:custGeom>
              <a:avLst/>
              <a:gdLst/>
              <a:ahLst/>
              <a:cxnLst/>
              <a:rect l="l" t="t" r="r" b="b"/>
              <a:pathLst>
                <a:path w="1793" h="898" extrusionOk="0">
                  <a:moveTo>
                    <a:pt x="0" y="1"/>
                  </a:moveTo>
                  <a:lnTo>
                    <a:pt x="0" y="897"/>
                  </a:lnTo>
                  <a:lnTo>
                    <a:pt x="1793" y="897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15" name="Google Shape;21415;p74"/>
            <p:cNvSpPr/>
            <p:nvPr/>
          </p:nvSpPr>
          <p:spPr>
            <a:xfrm>
              <a:off x="6540572" y="4512111"/>
              <a:ext cx="49666" cy="24847"/>
            </a:xfrm>
            <a:custGeom>
              <a:avLst/>
              <a:gdLst/>
              <a:ahLst/>
              <a:cxnLst/>
              <a:rect l="l" t="t" r="r" b="b"/>
              <a:pathLst>
                <a:path w="1793" h="897" extrusionOk="0">
                  <a:moveTo>
                    <a:pt x="0" y="0"/>
                  </a:moveTo>
                  <a:lnTo>
                    <a:pt x="0" y="897"/>
                  </a:lnTo>
                  <a:lnTo>
                    <a:pt x="1793" y="897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416" name="Google Shape;21416;p74"/>
          <p:cNvGrpSpPr/>
          <p:nvPr/>
        </p:nvGrpSpPr>
        <p:grpSpPr>
          <a:xfrm>
            <a:off x="7065597" y="4159601"/>
            <a:ext cx="419572" cy="415832"/>
            <a:chOff x="7065597" y="4159601"/>
            <a:chExt cx="419572" cy="415832"/>
          </a:xfrm>
        </p:grpSpPr>
        <p:sp>
          <p:nvSpPr>
            <p:cNvPr id="21417" name="Google Shape;21417;p74"/>
            <p:cNvSpPr/>
            <p:nvPr/>
          </p:nvSpPr>
          <p:spPr>
            <a:xfrm>
              <a:off x="7305147" y="4159601"/>
              <a:ext cx="137807" cy="158915"/>
            </a:xfrm>
            <a:custGeom>
              <a:avLst/>
              <a:gdLst/>
              <a:ahLst/>
              <a:cxnLst/>
              <a:rect l="l" t="t" r="r" b="b"/>
              <a:pathLst>
                <a:path w="4975" h="5737" extrusionOk="0">
                  <a:moveTo>
                    <a:pt x="2958" y="897"/>
                  </a:moveTo>
                  <a:lnTo>
                    <a:pt x="2958" y="3361"/>
                  </a:lnTo>
                  <a:lnTo>
                    <a:pt x="3675" y="3361"/>
                  </a:lnTo>
                  <a:lnTo>
                    <a:pt x="2510" y="4526"/>
                  </a:lnTo>
                  <a:lnTo>
                    <a:pt x="1345" y="3361"/>
                  </a:lnTo>
                  <a:lnTo>
                    <a:pt x="2062" y="3361"/>
                  </a:lnTo>
                  <a:lnTo>
                    <a:pt x="2062" y="897"/>
                  </a:lnTo>
                  <a:close/>
                  <a:moveTo>
                    <a:pt x="1166" y="1"/>
                  </a:moveTo>
                  <a:lnTo>
                    <a:pt x="1166" y="2465"/>
                  </a:lnTo>
                  <a:lnTo>
                    <a:pt x="1" y="2465"/>
                  </a:lnTo>
                  <a:lnTo>
                    <a:pt x="1" y="3272"/>
                  </a:lnTo>
                  <a:lnTo>
                    <a:pt x="2510" y="5736"/>
                  </a:lnTo>
                  <a:lnTo>
                    <a:pt x="4975" y="3272"/>
                  </a:lnTo>
                  <a:lnTo>
                    <a:pt x="4975" y="2465"/>
                  </a:lnTo>
                  <a:lnTo>
                    <a:pt x="3810" y="2465"/>
                  </a:lnTo>
                  <a:lnTo>
                    <a:pt x="381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18" name="Google Shape;21418;p74"/>
            <p:cNvSpPr/>
            <p:nvPr/>
          </p:nvSpPr>
          <p:spPr>
            <a:xfrm>
              <a:off x="7065597" y="4257659"/>
              <a:ext cx="419572" cy="317774"/>
            </a:xfrm>
            <a:custGeom>
              <a:avLst/>
              <a:gdLst/>
              <a:ahLst/>
              <a:cxnLst/>
              <a:rect l="l" t="t" r="r" b="b"/>
              <a:pathLst>
                <a:path w="15147" h="11472" extrusionOk="0">
                  <a:moveTo>
                    <a:pt x="4930" y="897"/>
                  </a:moveTo>
                  <a:cubicBezTo>
                    <a:pt x="6901" y="897"/>
                    <a:pt x="8604" y="2331"/>
                    <a:pt x="8873" y="4257"/>
                  </a:cubicBezTo>
                  <a:cubicBezTo>
                    <a:pt x="7798" y="4974"/>
                    <a:pt x="7125" y="6139"/>
                    <a:pt x="7125" y="7573"/>
                  </a:cubicBezTo>
                  <a:cubicBezTo>
                    <a:pt x="7125" y="7708"/>
                    <a:pt x="7170" y="7932"/>
                    <a:pt x="7170" y="8111"/>
                  </a:cubicBezTo>
                  <a:cubicBezTo>
                    <a:pt x="6588" y="8559"/>
                    <a:pt x="5781" y="8828"/>
                    <a:pt x="4930" y="8828"/>
                  </a:cubicBezTo>
                  <a:cubicBezTo>
                    <a:pt x="2779" y="8828"/>
                    <a:pt x="987" y="7036"/>
                    <a:pt x="987" y="4885"/>
                  </a:cubicBezTo>
                  <a:cubicBezTo>
                    <a:pt x="987" y="2689"/>
                    <a:pt x="2734" y="897"/>
                    <a:pt x="4930" y="897"/>
                  </a:cubicBezTo>
                  <a:close/>
                  <a:moveTo>
                    <a:pt x="11113" y="4481"/>
                  </a:moveTo>
                  <a:cubicBezTo>
                    <a:pt x="12861" y="4481"/>
                    <a:pt x="14205" y="5871"/>
                    <a:pt x="14205" y="7573"/>
                  </a:cubicBezTo>
                  <a:cubicBezTo>
                    <a:pt x="14205" y="9231"/>
                    <a:pt x="12861" y="10620"/>
                    <a:pt x="11113" y="10620"/>
                  </a:cubicBezTo>
                  <a:cubicBezTo>
                    <a:pt x="9366" y="10620"/>
                    <a:pt x="8022" y="9231"/>
                    <a:pt x="8022" y="7573"/>
                  </a:cubicBezTo>
                  <a:cubicBezTo>
                    <a:pt x="8022" y="5871"/>
                    <a:pt x="9411" y="4481"/>
                    <a:pt x="11113" y="4481"/>
                  </a:cubicBezTo>
                  <a:close/>
                  <a:moveTo>
                    <a:pt x="4885" y="1"/>
                  </a:moveTo>
                  <a:cubicBezTo>
                    <a:pt x="2196" y="1"/>
                    <a:pt x="1" y="2196"/>
                    <a:pt x="1" y="4885"/>
                  </a:cubicBezTo>
                  <a:cubicBezTo>
                    <a:pt x="1" y="7529"/>
                    <a:pt x="2196" y="9724"/>
                    <a:pt x="4885" y="9724"/>
                  </a:cubicBezTo>
                  <a:cubicBezTo>
                    <a:pt x="5781" y="9724"/>
                    <a:pt x="6677" y="9455"/>
                    <a:pt x="7394" y="9007"/>
                  </a:cubicBezTo>
                  <a:cubicBezTo>
                    <a:pt x="8022" y="10441"/>
                    <a:pt x="9411" y="11472"/>
                    <a:pt x="11113" y="11472"/>
                  </a:cubicBezTo>
                  <a:cubicBezTo>
                    <a:pt x="13309" y="11472"/>
                    <a:pt x="15102" y="9679"/>
                    <a:pt x="15102" y="7484"/>
                  </a:cubicBezTo>
                  <a:cubicBezTo>
                    <a:pt x="15146" y="5333"/>
                    <a:pt x="13354" y="3540"/>
                    <a:pt x="11113" y="3540"/>
                  </a:cubicBezTo>
                  <a:cubicBezTo>
                    <a:pt x="10621" y="3540"/>
                    <a:pt x="10083" y="3630"/>
                    <a:pt x="9635" y="3809"/>
                  </a:cubicBezTo>
                  <a:cubicBezTo>
                    <a:pt x="9142" y="1614"/>
                    <a:pt x="7215" y="1"/>
                    <a:pt x="48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19" name="Google Shape;21419;p74"/>
            <p:cNvSpPr/>
            <p:nvPr/>
          </p:nvSpPr>
          <p:spPr>
            <a:xfrm>
              <a:off x="7332459" y="4390480"/>
              <a:ext cx="84430" cy="147724"/>
            </a:xfrm>
            <a:custGeom>
              <a:avLst/>
              <a:gdLst/>
              <a:ahLst/>
              <a:cxnLst/>
              <a:rect l="l" t="t" r="r" b="b"/>
              <a:pathLst>
                <a:path w="3048" h="5333" extrusionOk="0">
                  <a:moveTo>
                    <a:pt x="1076" y="0"/>
                  </a:moveTo>
                  <a:lnTo>
                    <a:pt x="1076" y="583"/>
                  </a:lnTo>
                  <a:cubicBezTo>
                    <a:pt x="449" y="672"/>
                    <a:pt x="1" y="1210"/>
                    <a:pt x="1" y="1882"/>
                  </a:cubicBezTo>
                  <a:cubicBezTo>
                    <a:pt x="1" y="2599"/>
                    <a:pt x="583" y="3137"/>
                    <a:pt x="1300" y="3137"/>
                  </a:cubicBezTo>
                  <a:lnTo>
                    <a:pt x="1748" y="3137"/>
                  </a:lnTo>
                  <a:cubicBezTo>
                    <a:pt x="1972" y="3137"/>
                    <a:pt x="2152" y="3316"/>
                    <a:pt x="2152" y="3540"/>
                  </a:cubicBezTo>
                  <a:cubicBezTo>
                    <a:pt x="2152" y="3764"/>
                    <a:pt x="1972" y="3943"/>
                    <a:pt x="1748" y="3943"/>
                  </a:cubicBezTo>
                  <a:lnTo>
                    <a:pt x="1300" y="3943"/>
                  </a:lnTo>
                  <a:cubicBezTo>
                    <a:pt x="1076" y="3943"/>
                    <a:pt x="897" y="3764"/>
                    <a:pt x="897" y="3540"/>
                  </a:cubicBezTo>
                  <a:lnTo>
                    <a:pt x="1" y="3540"/>
                  </a:lnTo>
                  <a:cubicBezTo>
                    <a:pt x="1" y="4167"/>
                    <a:pt x="449" y="4705"/>
                    <a:pt x="1076" y="4795"/>
                  </a:cubicBezTo>
                  <a:lnTo>
                    <a:pt x="1076" y="5332"/>
                  </a:lnTo>
                  <a:lnTo>
                    <a:pt x="1972" y="5332"/>
                  </a:lnTo>
                  <a:lnTo>
                    <a:pt x="1972" y="4795"/>
                  </a:lnTo>
                  <a:cubicBezTo>
                    <a:pt x="2600" y="4660"/>
                    <a:pt x="3048" y="4167"/>
                    <a:pt x="3048" y="3495"/>
                  </a:cubicBezTo>
                  <a:cubicBezTo>
                    <a:pt x="3048" y="2868"/>
                    <a:pt x="2420" y="2241"/>
                    <a:pt x="1748" y="2241"/>
                  </a:cubicBezTo>
                  <a:lnTo>
                    <a:pt x="1300" y="2241"/>
                  </a:lnTo>
                  <a:cubicBezTo>
                    <a:pt x="1076" y="2241"/>
                    <a:pt x="897" y="2061"/>
                    <a:pt x="897" y="1882"/>
                  </a:cubicBezTo>
                  <a:cubicBezTo>
                    <a:pt x="897" y="1658"/>
                    <a:pt x="1076" y="1479"/>
                    <a:pt x="1300" y="1479"/>
                  </a:cubicBezTo>
                  <a:lnTo>
                    <a:pt x="1748" y="1479"/>
                  </a:lnTo>
                  <a:cubicBezTo>
                    <a:pt x="1972" y="1479"/>
                    <a:pt x="2152" y="1658"/>
                    <a:pt x="2152" y="1882"/>
                  </a:cubicBezTo>
                  <a:lnTo>
                    <a:pt x="3048" y="1882"/>
                  </a:lnTo>
                  <a:cubicBezTo>
                    <a:pt x="3048" y="1255"/>
                    <a:pt x="2600" y="672"/>
                    <a:pt x="1972" y="583"/>
                  </a:cubicBezTo>
                  <a:lnTo>
                    <a:pt x="197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20" name="Google Shape;21420;p74"/>
            <p:cNvSpPr/>
            <p:nvPr/>
          </p:nvSpPr>
          <p:spPr>
            <a:xfrm>
              <a:off x="7154958" y="4324693"/>
              <a:ext cx="98086" cy="127863"/>
            </a:xfrm>
            <a:custGeom>
              <a:avLst/>
              <a:gdLst/>
              <a:ahLst/>
              <a:cxnLst/>
              <a:rect l="l" t="t" r="r" b="b"/>
              <a:pathLst>
                <a:path w="3541" h="4616" extrusionOk="0">
                  <a:moveTo>
                    <a:pt x="1704" y="1389"/>
                  </a:moveTo>
                  <a:cubicBezTo>
                    <a:pt x="2152" y="2017"/>
                    <a:pt x="2600" y="2599"/>
                    <a:pt x="2600" y="2913"/>
                  </a:cubicBezTo>
                  <a:cubicBezTo>
                    <a:pt x="2600" y="3361"/>
                    <a:pt x="2241" y="3809"/>
                    <a:pt x="1704" y="3809"/>
                  </a:cubicBezTo>
                  <a:cubicBezTo>
                    <a:pt x="1211" y="3809"/>
                    <a:pt x="808" y="3406"/>
                    <a:pt x="808" y="2913"/>
                  </a:cubicBezTo>
                  <a:cubicBezTo>
                    <a:pt x="808" y="2599"/>
                    <a:pt x="1211" y="1927"/>
                    <a:pt x="1704" y="1389"/>
                  </a:cubicBezTo>
                  <a:close/>
                  <a:moveTo>
                    <a:pt x="1704" y="0"/>
                  </a:moveTo>
                  <a:cubicBezTo>
                    <a:pt x="1345" y="448"/>
                    <a:pt x="1256" y="448"/>
                    <a:pt x="718" y="1210"/>
                  </a:cubicBezTo>
                  <a:cubicBezTo>
                    <a:pt x="1" y="2286"/>
                    <a:pt x="1" y="2734"/>
                    <a:pt x="1" y="2823"/>
                  </a:cubicBezTo>
                  <a:cubicBezTo>
                    <a:pt x="1" y="3809"/>
                    <a:pt x="763" y="4616"/>
                    <a:pt x="1749" y="4616"/>
                  </a:cubicBezTo>
                  <a:cubicBezTo>
                    <a:pt x="2734" y="4616"/>
                    <a:pt x="3541" y="3854"/>
                    <a:pt x="3541" y="2823"/>
                  </a:cubicBezTo>
                  <a:cubicBezTo>
                    <a:pt x="3541" y="2689"/>
                    <a:pt x="3541" y="2241"/>
                    <a:pt x="2824" y="1210"/>
                  </a:cubicBezTo>
                  <a:cubicBezTo>
                    <a:pt x="2152" y="448"/>
                    <a:pt x="2107" y="448"/>
                    <a:pt x="17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421" name="Google Shape;21421;p74"/>
          <p:cNvGrpSpPr/>
          <p:nvPr/>
        </p:nvGrpSpPr>
        <p:grpSpPr>
          <a:xfrm>
            <a:off x="4022115" y="3495549"/>
            <a:ext cx="417079" cy="414586"/>
            <a:chOff x="4022115" y="3495549"/>
            <a:chExt cx="417079" cy="414586"/>
          </a:xfrm>
        </p:grpSpPr>
        <p:sp>
          <p:nvSpPr>
            <p:cNvPr id="21422" name="Google Shape;21422;p74"/>
            <p:cNvSpPr/>
            <p:nvPr/>
          </p:nvSpPr>
          <p:spPr>
            <a:xfrm>
              <a:off x="4022115" y="3495549"/>
              <a:ext cx="417079" cy="414586"/>
            </a:xfrm>
            <a:custGeom>
              <a:avLst/>
              <a:gdLst/>
              <a:ahLst/>
              <a:cxnLst/>
              <a:rect l="l" t="t" r="r" b="b"/>
              <a:pathLst>
                <a:path w="15057" h="14967" extrusionOk="0">
                  <a:moveTo>
                    <a:pt x="7887" y="852"/>
                  </a:moveTo>
                  <a:cubicBezTo>
                    <a:pt x="8559" y="897"/>
                    <a:pt x="9097" y="1166"/>
                    <a:pt x="9635" y="1569"/>
                  </a:cubicBezTo>
                  <a:lnTo>
                    <a:pt x="9232" y="1972"/>
                  </a:lnTo>
                  <a:lnTo>
                    <a:pt x="9859" y="2599"/>
                  </a:lnTo>
                  <a:lnTo>
                    <a:pt x="10217" y="2196"/>
                  </a:lnTo>
                  <a:cubicBezTo>
                    <a:pt x="10621" y="2689"/>
                    <a:pt x="10845" y="3272"/>
                    <a:pt x="10979" y="3944"/>
                  </a:cubicBezTo>
                  <a:lnTo>
                    <a:pt x="10397" y="3944"/>
                  </a:lnTo>
                  <a:lnTo>
                    <a:pt x="10397" y="4840"/>
                  </a:lnTo>
                  <a:lnTo>
                    <a:pt x="10979" y="4840"/>
                  </a:lnTo>
                  <a:cubicBezTo>
                    <a:pt x="10934" y="5512"/>
                    <a:pt x="10621" y="6050"/>
                    <a:pt x="10217" y="6543"/>
                  </a:cubicBezTo>
                  <a:lnTo>
                    <a:pt x="9859" y="6184"/>
                  </a:lnTo>
                  <a:lnTo>
                    <a:pt x="9232" y="6767"/>
                  </a:lnTo>
                  <a:lnTo>
                    <a:pt x="9635" y="7170"/>
                  </a:lnTo>
                  <a:cubicBezTo>
                    <a:pt x="9097" y="7573"/>
                    <a:pt x="8559" y="7797"/>
                    <a:pt x="7887" y="7887"/>
                  </a:cubicBezTo>
                  <a:lnTo>
                    <a:pt x="7887" y="7349"/>
                  </a:lnTo>
                  <a:lnTo>
                    <a:pt x="6991" y="7349"/>
                  </a:lnTo>
                  <a:lnTo>
                    <a:pt x="6991" y="7394"/>
                  </a:lnTo>
                  <a:lnTo>
                    <a:pt x="6991" y="7977"/>
                  </a:lnTo>
                  <a:cubicBezTo>
                    <a:pt x="6319" y="7887"/>
                    <a:pt x="5781" y="7618"/>
                    <a:pt x="5244" y="7215"/>
                  </a:cubicBezTo>
                  <a:lnTo>
                    <a:pt x="5647" y="6856"/>
                  </a:lnTo>
                  <a:lnTo>
                    <a:pt x="5020" y="6229"/>
                  </a:lnTo>
                  <a:lnTo>
                    <a:pt x="4661" y="6632"/>
                  </a:lnTo>
                  <a:cubicBezTo>
                    <a:pt x="4258" y="6095"/>
                    <a:pt x="4034" y="5557"/>
                    <a:pt x="3899" y="4885"/>
                  </a:cubicBezTo>
                  <a:lnTo>
                    <a:pt x="4482" y="4885"/>
                  </a:lnTo>
                  <a:lnTo>
                    <a:pt x="4482" y="3944"/>
                  </a:lnTo>
                  <a:lnTo>
                    <a:pt x="3899" y="3944"/>
                  </a:lnTo>
                  <a:cubicBezTo>
                    <a:pt x="3989" y="3272"/>
                    <a:pt x="4258" y="2689"/>
                    <a:pt x="4661" y="2196"/>
                  </a:cubicBezTo>
                  <a:lnTo>
                    <a:pt x="5020" y="2599"/>
                  </a:lnTo>
                  <a:lnTo>
                    <a:pt x="5647" y="1972"/>
                  </a:lnTo>
                  <a:lnTo>
                    <a:pt x="5244" y="1569"/>
                  </a:lnTo>
                  <a:cubicBezTo>
                    <a:pt x="5781" y="1166"/>
                    <a:pt x="6319" y="942"/>
                    <a:pt x="6991" y="852"/>
                  </a:cubicBezTo>
                  <a:lnTo>
                    <a:pt x="6991" y="1390"/>
                  </a:lnTo>
                  <a:lnTo>
                    <a:pt x="7887" y="1390"/>
                  </a:lnTo>
                  <a:lnTo>
                    <a:pt x="7887" y="852"/>
                  </a:lnTo>
                  <a:close/>
                  <a:moveTo>
                    <a:pt x="8784" y="8559"/>
                  </a:moveTo>
                  <a:lnTo>
                    <a:pt x="8784" y="9903"/>
                  </a:lnTo>
                  <a:lnTo>
                    <a:pt x="8156" y="10531"/>
                  </a:lnTo>
                  <a:lnTo>
                    <a:pt x="6767" y="10531"/>
                  </a:lnTo>
                  <a:lnTo>
                    <a:pt x="6140" y="9903"/>
                  </a:lnTo>
                  <a:lnTo>
                    <a:pt x="6140" y="8559"/>
                  </a:lnTo>
                  <a:cubicBezTo>
                    <a:pt x="6543" y="8738"/>
                    <a:pt x="6991" y="8783"/>
                    <a:pt x="7439" y="8783"/>
                  </a:cubicBezTo>
                  <a:cubicBezTo>
                    <a:pt x="7887" y="8783"/>
                    <a:pt x="8335" y="8738"/>
                    <a:pt x="8784" y="8559"/>
                  </a:cubicBezTo>
                  <a:close/>
                  <a:moveTo>
                    <a:pt x="3093" y="11337"/>
                  </a:moveTo>
                  <a:lnTo>
                    <a:pt x="3093" y="13399"/>
                  </a:lnTo>
                  <a:lnTo>
                    <a:pt x="852" y="13399"/>
                  </a:lnTo>
                  <a:lnTo>
                    <a:pt x="852" y="11337"/>
                  </a:lnTo>
                  <a:close/>
                  <a:moveTo>
                    <a:pt x="14116" y="11337"/>
                  </a:moveTo>
                  <a:lnTo>
                    <a:pt x="14116" y="13399"/>
                  </a:lnTo>
                  <a:lnTo>
                    <a:pt x="11875" y="13399"/>
                  </a:lnTo>
                  <a:lnTo>
                    <a:pt x="11875" y="11337"/>
                  </a:lnTo>
                  <a:close/>
                  <a:moveTo>
                    <a:pt x="10531" y="10576"/>
                  </a:moveTo>
                  <a:lnTo>
                    <a:pt x="11024" y="11113"/>
                  </a:lnTo>
                  <a:lnTo>
                    <a:pt x="10979" y="13667"/>
                  </a:lnTo>
                  <a:lnTo>
                    <a:pt x="10486" y="14160"/>
                  </a:lnTo>
                  <a:lnTo>
                    <a:pt x="4347" y="14160"/>
                  </a:lnTo>
                  <a:lnTo>
                    <a:pt x="3855" y="13667"/>
                  </a:lnTo>
                  <a:lnTo>
                    <a:pt x="3855" y="11113"/>
                  </a:lnTo>
                  <a:lnTo>
                    <a:pt x="4347" y="10576"/>
                  </a:lnTo>
                  <a:lnTo>
                    <a:pt x="5468" y="10576"/>
                  </a:lnTo>
                  <a:lnTo>
                    <a:pt x="6364" y="11472"/>
                  </a:lnTo>
                  <a:lnTo>
                    <a:pt x="8515" y="11472"/>
                  </a:lnTo>
                  <a:lnTo>
                    <a:pt x="9411" y="10576"/>
                  </a:lnTo>
                  <a:close/>
                  <a:moveTo>
                    <a:pt x="7484" y="1"/>
                  </a:moveTo>
                  <a:cubicBezTo>
                    <a:pt x="5020" y="1"/>
                    <a:pt x="3093" y="1972"/>
                    <a:pt x="3093" y="4437"/>
                  </a:cubicBezTo>
                  <a:cubicBezTo>
                    <a:pt x="3093" y="6050"/>
                    <a:pt x="3989" y="7484"/>
                    <a:pt x="5333" y="8245"/>
                  </a:cubicBezTo>
                  <a:lnTo>
                    <a:pt x="5333" y="9679"/>
                  </a:lnTo>
                  <a:lnTo>
                    <a:pt x="4079" y="9679"/>
                  </a:lnTo>
                  <a:lnTo>
                    <a:pt x="3362" y="10441"/>
                  </a:lnTo>
                  <a:lnTo>
                    <a:pt x="1" y="10441"/>
                  </a:lnTo>
                  <a:lnTo>
                    <a:pt x="1" y="14250"/>
                  </a:lnTo>
                  <a:lnTo>
                    <a:pt x="3362" y="14250"/>
                  </a:lnTo>
                  <a:lnTo>
                    <a:pt x="4079" y="14967"/>
                  </a:lnTo>
                  <a:lnTo>
                    <a:pt x="10979" y="14967"/>
                  </a:lnTo>
                  <a:lnTo>
                    <a:pt x="11696" y="14250"/>
                  </a:lnTo>
                  <a:lnTo>
                    <a:pt x="15057" y="14250"/>
                  </a:lnTo>
                  <a:lnTo>
                    <a:pt x="15057" y="10441"/>
                  </a:lnTo>
                  <a:lnTo>
                    <a:pt x="11607" y="10441"/>
                  </a:lnTo>
                  <a:lnTo>
                    <a:pt x="10845" y="9679"/>
                  </a:lnTo>
                  <a:lnTo>
                    <a:pt x="9680" y="9679"/>
                  </a:lnTo>
                  <a:lnTo>
                    <a:pt x="9680" y="8245"/>
                  </a:lnTo>
                  <a:cubicBezTo>
                    <a:pt x="11024" y="7439"/>
                    <a:pt x="11920" y="6050"/>
                    <a:pt x="11920" y="4437"/>
                  </a:cubicBezTo>
                  <a:cubicBezTo>
                    <a:pt x="11920" y="1972"/>
                    <a:pt x="9949" y="1"/>
                    <a:pt x="74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23" name="Google Shape;21423;p74"/>
            <p:cNvSpPr/>
            <p:nvPr/>
          </p:nvSpPr>
          <p:spPr>
            <a:xfrm>
              <a:off x="4190919" y="3556378"/>
              <a:ext cx="74513" cy="98086"/>
            </a:xfrm>
            <a:custGeom>
              <a:avLst/>
              <a:gdLst/>
              <a:ahLst/>
              <a:cxnLst/>
              <a:rect l="l" t="t" r="r" b="b"/>
              <a:pathLst>
                <a:path w="2690" h="3541" extrusionOk="0">
                  <a:moveTo>
                    <a:pt x="1345" y="1703"/>
                  </a:moveTo>
                  <a:cubicBezTo>
                    <a:pt x="1569" y="1703"/>
                    <a:pt x="1793" y="1927"/>
                    <a:pt x="1793" y="2196"/>
                  </a:cubicBezTo>
                  <a:cubicBezTo>
                    <a:pt x="1793" y="2465"/>
                    <a:pt x="1614" y="2644"/>
                    <a:pt x="1345" y="2644"/>
                  </a:cubicBezTo>
                  <a:cubicBezTo>
                    <a:pt x="1121" y="2644"/>
                    <a:pt x="897" y="2420"/>
                    <a:pt x="897" y="2196"/>
                  </a:cubicBezTo>
                  <a:cubicBezTo>
                    <a:pt x="897" y="1927"/>
                    <a:pt x="1121" y="1703"/>
                    <a:pt x="1345" y="1703"/>
                  </a:cubicBezTo>
                  <a:close/>
                  <a:moveTo>
                    <a:pt x="897" y="0"/>
                  </a:moveTo>
                  <a:lnTo>
                    <a:pt x="897" y="941"/>
                  </a:lnTo>
                  <a:cubicBezTo>
                    <a:pt x="404" y="1120"/>
                    <a:pt x="1" y="1613"/>
                    <a:pt x="1" y="2196"/>
                  </a:cubicBezTo>
                  <a:cubicBezTo>
                    <a:pt x="1" y="2913"/>
                    <a:pt x="628" y="3540"/>
                    <a:pt x="1345" y="3540"/>
                  </a:cubicBezTo>
                  <a:cubicBezTo>
                    <a:pt x="2062" y="3540"/>
                    <a:pt x="2690" y="2913"/>
                    <a:pt x="2690" y="2196"/>
                  </a:cubicBezTo>
                  <a:cubicBezTo>
                    <a:pt x="2690" y="1613"/>
                    <a:pt x="2286" y="1120"/>
                    <a:pt x="1793" y="941"/>
                  </a:cubicBezTo>
                  <a:lnTo>
                    <a:pt x="179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424" name="Google Shape;21424;p74"/>
          <p:cNvGrpSpPr/>
          <p:nvPr/>
        </p:nvGrpSpPr>
        <p:grpSpPr>
          <a:xfrm>
            <a:off x="4660102" y="3501753"/>
            <a:ext cx="417079" cy="418325"/>
            <a:chOff x="4660102" y="3501753"/>
            <a:chExt cx="417079" cy="418325"/>
          </a:xfrm>
        </p:grpSpPr>
        <p:sp>
          <p:nvSpPr>
            <p:cNvPr id="21425" name="Google Shape;21425;p74"/>
            <p:cNvSpPr/>
            <p:nvPr/>
          </p:nvSpPr>
          <p:spPr>
            <a:xfrm>
              <a:off x="4755694" y="3650696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0" y="1"/>
                  </a:moveTo>
                  <a:lnTo>
                    <a:pt x="0" y="897"/>
                  </a:lnTo>
                  <a:lnTo>
                    <a:pt x="896" y="897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26" name="Google Shape;21426;p74"/>
            <p:cNvSpPr/>
            <p:nvPr/>
          </p:nvSpPr>
          <p:spPr>
            <a:xfrm>
              <a:off x="4707275" y="3798420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1" y="0"/>
                  </a:moveTo>
                  <a:lnTo>
                    <a:pt x="1" y="896"/>
                  </a:lnTo>
                  <a:lnTo>
                    <a:pt x="897" y="896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27" name="Google Shape;21427;p74"/>
            <p:cNvSpPr/>
            <p:nvPr/>
          </p:nvSpPr>
          <p:spPr>
            <a:xfrm>
              <a:off x="4953029" y="3848059"/>
              <a:ext cx="24875" cy="24847"/>
            </a:xfrm>
            <a:custGeom>
              <a:avLst/>
              <a:gdLst/>
              <a:ahLst/>
              <a:cxnLst/>
              <a:rect l="l" t="t" r="r" b="b"/>
              <a:pathLst>
                <a:path w="898" h="897" extrusionOk="0">
                  <a:moveTo>
                    <a:pt x="1" y="0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28" name="Google Shape;21428;p74"/>
            <p:cNvSpPr/>
            <p:nvPr/>
          </p:nvSpPr>
          <p:spPr>
            <a:xfrm>
              <a:off x="5002695" y="3798420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0" y="0"/>
                  </a:moveTo>
                  <a:lnTo>
                    <a:pt x="0" y="896"/>
                  </a:lnTo>
                  <a:lnTo>
                    <a:pt x="897" y="896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29" name="Google Shape;21429;p74"/>
            <p:cNvSpPr/>
            <p:nvPr/>
          </p:nvSpPr>
          <p:spPr>
            <a:xfrm>
              <a:off x="4755694" y="3848059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0" y="0"/>
                  </a:moveTo>
                  <a:lnTo>
                    <a:pt x="0" y="897"/>
                  </a:lnTo>
                  <a:lnTo>
                    <a:pt x="896" y="897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30" name="Google Shape;21430;p74"/>
            <p:cNvSpPr/>
            <p:nvPr/>
          </p:nvSpPr>
          <p:spPr>
            <a:xfrm>
              <a:off x="4953029" y="3627124"/>
              <a:ext cx="24875" cy="24847"/>
            </a:xfrm>
            <a:custGeom>
              <a:avLst/>
              <a:gdLst/>
              <a:ahLst/>
              <a:cxnLst/>
              <a:rect l="l" t="t" r="r" b="b"/>
              <a:pathLst>
                <a:path w="898" h="897" extrusionOk="0">
                  <a:moveTo>
                    <a:pt x="1" y="0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31" name="Google Shape;21431;p74"/>
            <p:cNvSpPr/>
            <p:nvPr/>
          </p:nvSpPr>
          <p:spPr>
            <a:xfrm>
              <a:off x="5002695" y="3650696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0" y="1"/>
                  </a:moveTo>
                  <a:lnTo>
                    <a:pt x="0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32" name="Google Shape;21432;p74"/>
            <p:cNvSpPr/>
            <p:nvPr/>
          </p:nvSpPr>
          <p:spPr>
            <a:xfrm>
              <a:off x="4977876" y="3577458"/>
              <a:ext cx="24847" cy="24875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0" y="1"/>
                  </a:moveTo>
                  <a:lnTo>
                    <a:pt x="0" y="897"/>
                  </a:lnTo>
                  <a:lnTo>
                    <a:pt x="896" y="897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33" name="Google Shape;21433;p74"/>
            <p:cNvSpPr/>
            <p:nvPr/>
          </p:nvSpPr>
          <p:spPr>
            <a:xfrm>
              <a:off x="4732094" y="3577458"/>
              <a:ext cx="24875" cy="24875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34" name="Google Shape;21434;p74"/>
            <p:cNvSpPr/>
            <p:nvPr/>
          </p:nvSpPr>
          <p:spPr>
            <a:xfrm>
              <a:off x="4707275" y="3627124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1" y="0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35" name="Google Shape;21435;p74"/>
            <p:cNvSpPr/>
            <p:nvPr/>
          </p:nvSpPr>
          <p:spPr>
            <a:xfrm>
              <a:off x="4797882" y="3501753"/>
              <a:ext cx="139054" cy="299160"/>
            </a:xfrm>
            <a:custGeom>
              <a:avLst/>
              <a:gdLst/>
              <a:ahLst/>
              <a:cxnLst/>
              <a:rect l="l" t="t" r="r" b="b"/>
              <a:pathLst>
                <a:path w="5020" h="10800" extrusionOk="0">
                  <a:moveTo>
                    <a:pt x="3406" y="942"/>
                  </a:moveTo>
                  <a:lnTo>
                    <a:pt x="3406" y="1255"/>
                  </a:lnTo>
                  <a:lnTo>
                    <a:pt x="1614" y="1838"/>
                  </a:lnTo>
                  <a:lnTo>
                    <a:pt x="1614" y="942"/>
                  </a:lnTo>
                  <a:close/>
                  <a:moveTo>
                    <a:pt x="3406" y="2196"/>
                  </a:moveTo>
                  <a:lnTo>
                    <a:pt x="3406" y="3182"/>
                  </a:lnTo>
                  <a:lnTo>
                    <a:pt x="1614" y="3809"/>
                  </a:lnTo>
                  <a:lnTo>
                    <a:pt x="1614" y="2824"/>
                  </a:lnTo>
                  <a:lnTo>
                    <a:pt x="3406" y="2196"/>
                  </a:lnTo>
                  <a:close/>
                  <a:moveTo>
                    <a:pt x="3406" y="4168"/>
                  </a:moveTo>
                  <a:lnTo>
                    <a:pt x="3406" y="5154"/>
                  </a:lnTo>
                  <a:lnTo>
                    <a:pt x="1614" y="5781"/>
                  </a:lnTo>
                  <a:lnTo>
                    <a:pt x="1614" y="4750"/>
                  </a:lnTo>
                  <a:lnTo>
                    <a:pt x="3406" y="4168"/>
                  </a:lnTo>
                  <a:close/>
                  <a:moveTo>
                    <a:pt x="3406" y="6050"/>
                  </a:moveTo>
                  <a:lnTo>
                    <a:pt x="3406" y="7080"/>
                  </a:lnTo>
                  <a:lnTo>
                    <a:pt x="1614" y="7663"/>
                  </a:lnTo>
                  <a:lnTo>
                    <a:pt x="1614" y="6677"/>
                  </a:lnTo>
                  <a:lnTo>
                    <a:pt x="3406" y="6050"/>
                  </a:lnTo>
                  <a:close/>
                  <a:moveTo>
                    <a:pt x="3362" y="7977"/>
                  </a:moveTo>
                  <a:lnTo>
                    <a:pt x="3362" y="9142"/>
                  </a:lnTo>
                  <a:lnTo>
                    <a:pt x="2465" y="9769"/>
                  </a:lnTo>
                  <a:lnTo>
                    <a:pt x="1569" y="9142"/>
                  </a:lnTo>
                  <a:lnTo>
                    <a:pt x="1569" y="8559"/>
                  </a:lnTo>
                  <a:lnTo>
                    <a:pt x="3362" y="7977"/>
                  </a:lnTo>
                  <a:close/>
                  <a:moveTo>
                    <a:pt x="718" y="1"/>
                  </a:moveTo>
                  <a:lnTo>
                    <a:pt x="718" y="2107"/>
                  </a:lnTo>
                  <a:lnTo>
                    <a:pt x="90" y="2331"/>
                  </a:lnTo>
                  <a:lnTo>
                    <a:pt x="404" y="3182"/>
                  </a:lnTo>
                  <a:lnTo>
                    <a:pt x="673" y="3092"/>
                  </a:lnTo>
                  <a:lnTo>
                    <a:pt x="673" y="4078"/>
                  </a:lnTo>
                  <a:lnTo>
                    <a:pt x="46" y="4302"/>
                  </a:lnTo>
                  <a:lnTo>
                    <a:pt x="314" y="5154"/>
                  </a:lnTo>
                  <a:lnTo>
                    <a:pt x="628" y="5019"/>
                  </a:lnTo>
                  <a:lnTo>
                    <a:pt x="628" y="6050"/>
                  </a:lnTo>
                  <a:lnTo>
                    <a:pt x="1" y="6274"/>
                  </a:lnTo>
                  <a:lnTo>
                    <a:pt x="270" y="7125"/>
                  </a:lnTo>
                  <a:lnTo>
                    <a:pt x="539" y="6991"/>
                  </a:lnTo>
                  <a:lnTo>
                    <a:pt x="539" y="8021"/>
                  </a:lnTo>
                  <a:lnTo>
                    <a:pt x="90" y="8201"/>
                  </a:lnTo>
                  <a:lnTo>
                    <a:pt x="404" y="9007"/>
                  </a:lnTo>
                  <a:lnTo>
                    <a:pt x="673" y="8918"/>
                  </a:lnTo>
                  <a:lnTo>
                    <a:pt x="673" y="9635"/>
                  </a:lnTo>
                  <a:lnTo>
                    <a:pt x="2465" y="10800"/>
                  </a:lnTo>
                  <a:lnTo>
                    <a:pt x="4258" y="9635"/>
                  </a:lnTo>
                  <a:lnTo>
                    <a:pt x="4258" y="7663"/>
                  </a:lnTo>
                  <a:lnTo>
                    <a:pt x="4840" y="7439"/>
                  </a:lnTo>
                  <a:lnTo>
                    <a:pt x="4571" y="6632"/>
                  </a:lnTo>
                  <a:lnTo>
                    <a:pt x="4303" y="6722"/>
                  </a:lnTo>
                  <a:lnTo>
                    <a:pt x="4303" y="5736"/>
                  </a:lnTo>
                  <a:lnTo>
                    <a:pt x="4930" y="5512"/>
                  </a:lnTo>
                  <a:lnTo>
                    <a:pt x="4616" y="4661"/>
                  </a:lnTo>
                  <a:lnTo>
                    <a:pt x="4347" y="4750"/>
                  </a:lnTo>
                  <a:lnTo>
                    <a:pt x="4347" y="3765"/>
                  </a:lnTo>
                  <a:lnTo>
                    <a:pt x="4975" y="3541"/>
                  </a:lnTo>
                  <a:lnTo>
                    <a:pt x="4706" y="2689"/>
                  </a:lnTo>
                  <a:lnTo>
                    <a:pt x="4392" y="2779"/>
                  </a:lnTo>
                  <a:lnTo>
                    <a:pt x="4392" y="1793"/>
                  </a:lnTo>
                  <a:lnTo>
                    <a:pt x="5019" y="1569"/>
                  </a:lnTo>
                  <a:lnTo>
                    <a:pt x="4751" y="718"/>
                  </a:lnTo>
                  <a:lnTo>
                    <a:pt x="4482" y="852"/>
                  </a:lnTo>
                  <a:lnTo>
                    <a:pt x="44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36" name="Google Shape;21436;p74"/>
            <p:cNvSpPr/>
            <p:nvPr/>
          </p:nvSpPr>
          <p:spPr>
            <a:xfrm>
              <a:off x="4660102" y="3700362"/>
              <a:ext cx="417079" cy="219716"/>
            </a:xfrm>
            <a:custGeom>
              <a:avLst/>
              <a:gdLst/>
              <a:ahLst/>
              <a:cxnLst/>
              <a:rect l="l" t="t" r="r" b="b"/>
              <a:pathLst>
                <a:path w="15057" h="7932" extrusionOk="0">
                  <a:moveTo>
                    <a:pt x="3451" y="896"/>
                  </a:moveTo>
                  <a:lnTo>
                    <a:pt x="3451" y="1792"/>
                  </a:lnTo>
                  <a:lnTo>
                    <a:pt x="808" y="1792"/>
                  </a:lnTo>
                  <a:lnTo>
                    <a:pt x="808" y="896"/>
                  </a:lnTo>
                  <a:close/>
                  <a:moveTo>
                    <a:pt x="14116" y="896"/>
                  </a:moveTo>
                  <a:lnTo>
                    <a:pt x="14116" y="1792"/>
                  </a:lnTo>
                  <a:lnTo>
                    <a:pt x="11472" y="1792"/>
                  </a:lnTo>
                  <a:lnTo>
                    <a:pt x="11472" y="896"/>
                  </a:lnTo>
                  <a:close/>
                  <a:moveTo>
                    <a:pt x="14026" y="2644"/>
                  </a:moveTo>
                  <a:lnTo>
                    <a:pt x="14026" y="7080"/>
                  </a:lnTo>
                  <a:lnTo>
                    <a:pt x="808" y="7080"/>
                  </a:lnTo>
                  <a:lnTo>
                    <a:pt x="808" y="2644"/>
                  </a:lnTo>
                  <a:lnTo>
                    <a:pt x="3451" y="2644"/>
                  </a:lnTo>
                  <a:lnTo>
                    <a:pt x="3451" y="3182"/>
                  </a:lnTo>
                  <a:lnTo>
                    <a:pt x="7439" y="6005"/>
                  </a:lnTo>
                  <a:lnTo>
                    <a:pt x="11427" y="3182"/>
                  </a:lnTo>
                  <a:lnTo>
                    <a:pt x="11427" y="2644"/>
                  </a:lnTo>
                  <a:close/>
                  <a:moveTo>
                    <a:pt x="1" y="0"/>
                  </a:moveTo>
                  <a:lnTo>
                    <a:pt x="1" y="7931"/>
                  </a:lnTo>
                  <a:lnTo>
                    <a:pt x="15057" y="7931"/>
                  </a:lnTo>
                  <a:lnTo>
                    <a:pt x="15057" y="0"/>
                  </a:lnTo>
                  <a:lnTo>
                    <a:pt x="10576" y="0"/>
                  </a:lnTo>
                  <a:lnTo>
                    <a:pt x="10576" y="2733"/>
                  </a:lnTo>
                  <a:lnTo>
                    <a:pt x="7484" y="4929"/>
                  </a:lnTo>
                  <a:lnTo>
                    <a:pt x="4392" y="2733"/>
                  </a:lnTo>
                  <a:lnTo>
                    <a:pt x="439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437" name="Google Shape;21437;p74"/>
          <p:cNvGrpSpPr/>
          <p:nvPr/>
        </p:nvGrpSpPr>
        <p:grpSpPr>
          <a:xfrm>
            <a:off x="2794562" y="4173257"/>
            <a:ext cx="358743" cy="418325"/>
            <a:chOff x="2794562" y="4173257"/>
            <a:chExt cx="358743" cy="418325"/>
          </a:xfrm>
        </p:grpSpPr>
        <p:sp>
          <p:nvSpPr>
            <p:cNvPr id="21438" name="Google Shape;21438;p74"/>
            <p:cNvSpPr/>
            <p:nvPr/>
          </p:nvSpPr>
          <p:spPr>
            <a:xfrm>
              <a:off x="2794562" y="4173257"/>
              <a:ext cx="317774" cy="418325"/>
            </a:xfrm>
            <a:custGeom>
              <a:avLst/>
              <a:gdLst/>
              <a:ahLst/>
              <a:cxnLst/>
              <a:rect l="l" t="t" r="r" b="b"/>
              <a:pathLst>
                <a:path w="11472" h="15102" extrusionOk="0">
                  <a:moveTo>
                    <a:pt x="10665" y="897"/>
                  </a:moveTo>
                  <a:lnTo>
                    <a:pt x="10665" y="1793"/>
                  </a:lnTo>
                  <a:lnTo>
                    <a:pt x="6498" y="1793"/>
                  </a:lnTo>
                  <a:lnTo>
                    <a:pt x="5377" y="2913"/>
                  </a:lnTo>
                  <a:lnTo>
                    <a:pt x="4661" y="2196"/>
                  </a:lnTo>
                  <a:lnTo>
                    <a:pt x="5960" y="897"/>
                  </a:lnTo>
                  <a:close/>
                  <a:moveTo>
                    <a:pt x="3495" y="2375"/>
                  </a:moveTo>
                  <a:lnTo>
                    <a:pt x="5288" y="4168"/>
                  </a:lnTo>
                  <a:lnTo>
                    <a:pt x="5288" y="6453"/>
                  </a:lnTo>
                  <a:lnTo>
                    <a:pt x="4436" y="7349"/>
                  </a:lnTo>
                  <a:lnTo>
                    <a:pt x="4436" y="10665"/>
                  </a:lnTo>
                  <a:lnTo>
                    <a:pt x="2644" y="10665"/>
                  </a:lnTo>
                  <a:lnTo>
                    <a:pt x="2644" y="7349"/>
                  </a:lnTo>
                  <a:lnTo>
                    <a:pt x="852" y="5557"/>
                  </a:lnTo>
                  <a:lnTo>
                    <a:pt x="852" y="5019"/>
                  </a:lnTo>
                  <a:lnTo>
                    <a:pt x="3495" y="2375"/>
                  </a:lnTo>
                  <a:close/>
                  <a:moveTo>
                    <a:pt x="5826" y="7170"/>
                  </a:moveTo>
                  <a:lnTo>
                    <a:pt x="7080" y="7797"/>
                  </a:lnTo>
                  <a:lnTo>
                    <a:pt x="7080" y="10889"/>
                  </a:lnTo>
                  <a:lnTo>
                    <a:pt x="6453" y="11517"/>
                  </a:lnTo>
                  <a:lnTo>
                    <a:pt x="5333" y="11517"/>
                  </a:lnTo>
                  <a:lnTo>
                    <a:pt x="5333" y="8873"/>
                  </a:lnTo>
                  <a:lnTo>
                    <a:pt x="6229" y="8873"/>
                  </a:lnTo>
                  <a:lnTo>
                    <a:pt x="6229" y="7977"/>
                  </a:lnTo>
                  <a:lnTo>
                    <a:pt x="5333" y="7977"/>
                  </a:lnTo>
                  <a:lnTo>
                    <a:pt x="5333" y="7708"/>
                  </a:lnTo>
                  <a:lnTo>
                    <a:pt x="5826" y="7170"/>
                  </a:lnTo>
                  <a:close/>
                  <a:moveTo>
                    <a:pt x="4436" y="11517"/>
                  </a:moveTo>
                  <a:lnTo>
                    <a:pt x="4436" y="12413"/>
                  </a:lnTo>
                  <a:lnTo>
                    <a:pt x="2644" y="12413"/>
                  </a:lnTo>
                  <a:lnTo>
                    <a:pt x="2644" y="11517"/>
                  </a:lnTo>
                  <a:close/>
                  <a:moveTo>
                    <a:pt x="3988" y="13309"/>
                  </a:moveTo>
                  <a:lnTo>
                    <a:pt x="3988" y="14205"/>
                  </a:lnTo>
                  <a:lnTo>
                    <a:pt x="3092" y="14205"/>
                  </a:lnTo>
                  <a:lnTo>
                    <a:pt x="3092" y="13309"/>
                  </a:lnTo>
                  <a:close/>
                  <a:moveTo>
                    <a:pt x="5557" y="0"/>
                  </a:moveTo>
                  <a:lnTo>
                    <a:pt x="3988" y="1569"/>
                  </a:lnTo>
                  <a:lnTo>
                    <a:pt x="3540" y="1121"/>
                  </a:lnTo>
                  <a:lnTo>
                    <a:pt x="0" y="4661"/>
                  </a:lnTo>
                  <a:lnTo>
                    <a:pt x="0" y="5960"/>
                  </a:lnTo>
                  <a:lnTo>
                    <a:pt x="1793" y="7753"/>
                  </a:lnTo>
                  <a:lnTo>
                    <a:pt x="1793" y="13309"/>
                  </a:lnTo>
                  <a:lnTo>
                    <a:pt x="2241" y="13309"/>
                  </a:lnTo>
                  <a:lnTo>
                    <a:pt x="2241" y="15101"/>
                  </a:lnTo>
                  <a:lnTo>
                    <a:pt x="4885" y="15101"/>
                  </a:lnTo>
                  <a:lnTo>
                    <a:pt x="4885" y="13309"/>
                  </a:lnTo>
                  <a:lnTo>
                    <a:pt x="5333" y="13309"/>
                  </a:lnTo>
                  <a:lnTo>
                    <a:pt x="5333" y="12413"/>
                  </a:lnTo>
                  <a:lnTo>
                    <a:pt x="6856" y="12413"/>
                  </a:lnTo>
                  <a:lnTo>
                    <a:pt x="7976" y="11292"/>
                  </a:lnTo>
                  <a:lnTo>
                    <a:pt x="7976" y="7304"/>
                  </a:lnTo>
                  <a:lnTo>
                    <a:pt x="6184" y="6408"/>
                  </a:lnTo>
                  <a:lnTo>
                    <a:pt x="6184" y="3809"/>
                  </a:lnTo>
                  <a:lnTo>
                    <a:pt x="5870" y="3540"/>
                  </a:lnTo>
                  <a:lnTo>
                    <a:pt x="6767" y="2644"/>
                  </a:lnTo>
                  <a:lnTo>
                    <a:pt x="11472" y="2644"/>
                  </a:lnTo>
                  <a:lnTo>
                    <a:pt x="1147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39" name="Google Shape;21439;p74"/>
            <p:cNvSpPr/>
            <p:nvPr/>
          </p:nvSpPr>
          <p:spPr>
            <a:xfrm>
              <a:off x="3053973" y="4265110"/>
              <a:ext cx="99332" cy="129110"/>
            </a:xfrm>
            <a:custGeom>
              <a:avLst/>
              <a:gdLst/>
              <a:ahLst/>
              <a:cxnLst/>
              <a:rect l="l" t="t" r="r" b="b"/>
              <a:pathLst>
                <a:path w="3586" h="4661" extrusionOk="0">
                  <a:moveTo>
                    <a:pt x="1658" y="1389"/>
                  </a:moveTo>
                  <a:cubicBezTo>
                    <a:pt x="2107" y="2017"/>
                    <a:pt x="2555" y="2644"/>
                    <a:pt x="2555" y="2913"/>
                  </a:cubicBezTo>
                  <a:cubicBezTo>
                    <a:pt x="2555" y="3361"/>
                    <a:pt x="2196" y="3809"/>
                    <a:pt x="1658" y="3809"/>
                  </a:cubicBezTo>
                  <a:cubicBezTo>
                    <a:pt x="1166" y="3809"/>
                    <a:pt x="762" y="3406"/>
                    <a:pt x="762" y="2913"/>
                  </a:cubicBezTo>
                  <a:cubicBezTo>
                    <a:pt x="762" y="2644"/>
                    <a:pt x="1166" y="1972"/>
                    <a:pt x="1658" y="1389"/>
                  </a:cubicBezTo>
                  <a:close/>
                  <a:moveTo>
                    <a:pt x="1748" y="0"/>
                  </a:moveTo>
                  <a:cubicBezTo>
                    <a:pt x="1345" y="448"/>
                    <a:pt x="1300" y="448"/>
                    <a:pt x="717" y="1255"/>
                  </a:cubicBezTo>
                  <a:cubicBezTo>
                    <a:pt x="1" y="2286"/>
                    <a:pt x="1" y="2734"/>
                    <a:pt x="1" y="2868"/>
                  </a:cubicBezTo>
                  <a:cubicBezTo>
                    <a:pt x="1" y="3809"/>
                    <a:pt x="762" y="4661"/>
                    <a:pt x="1793" y="4661"/>
                  </a:cubicBezTo>
                  <a:cubicBezTo>
                    <a:pt x="2734" y="4661"/>
                    <a:pt x="3585" y="3854"/>
                    <a:pt x="3585" y="2868"/>
                  </a:cubicBezTo>
                  <a:cubicBezTo>
                    <a:pt x="3451" y="2734"/>
                    <a:pt x="3451" y="2286"/>
                    <a:pt x="2734" y="1255"/>
                  </a:cubicBezTo>
                  <a:cubicBezTo>
                    <a:pt x="2196" y="448"/>
                    <a:pt x="2107" y="448"/>
                    <a:pt x="1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440" name="Google Shape;21440;p74"/>
          <p:cNvSpPr/>
          <p:nvPr/>
        </p:nvSpPr>
        <p:spPr>
          <a:xfrm>
            <a:off x="4014692" y="4169545"/>
            <a:ext cx="417079" cy="417079"/>
          </a:xfrm>
          <a:custGeom>
            <a:avLst/>
            <a:gdLst/>
            <a:ahLst/>
            <a:cxnLst/>
            <a:rect l="l" t="t" r="r" b="b"/>
            <a:pathLst>
              <a:path w="15057" h="15057" extrusionOk="0">
                <a:moveTo>
                  <a:pt x="7035" y="2599"/>
                </a:moveTo>
                <a:lnTo>
                  <a:pt x="7035" y="3495"/>
                </a:lnTo>
                <a:lnTo>
                  <a:pt x="3361" y="3495"/>
                </a:lnTo>
                <a:lnTo>
                  <a:pt x="3495" y="3047"/>
                </a:lnTo>
                <a:lnTo>
                  <a:pt x="3361" y="2599"/>
                </a:lnTo>
                <a:close/>
                <a:moveTo>
                  <a:pt x="8379" y="1703"/>
                </a:moveTo>
                <a:cubicBezTo>
                  <a:pt x="8603" y="1703"/>
                  <a:pt x="8827" y="1927"/>
                  <a:pt x="8827" y="2151"/>
                </a:cubicBezTo>
                <a:lnTo>
                  <a:pt x="8827" y="3495"/>
                </a:lnTo>
                <a:lnTo>
                  <a:pt x="7931" y="3495"/>
                </a:lnTo>
                <a:lnTo>
                  <a:pt x="7931" y="2151"/>
                </a:lnTo>
                <a:cubicBezTo>
                  <a:pt x="7931" y="1927"/>
                  <a:pt x="8155" y="1703"/>
                  <a:pt x="8379" y="1703"/>
                </a:cubicBezTo>
                <a:close/>
                <a:moveTo>
                  <a:pt x="12457" y="2599"/>
                </a:moveTo>
                <a:cubicBezTo>
                  <a:pt x="12412" y="2733"/>
                  <a:pt x="12412" y="2913"/>
                  <a:pt x="12412" y="3047"/>
                </a:cubicBezTo>
                <a:cubicBezTo>
                  <a:pt x="12412" y="3226"/>
                  <a:pt x="12412" y="3361"/>
                  <a:pt x="12457" y="3495"/>
                </a:cubicBezTo>
                <a:lnTo>
                  <a:pt x="9724" y="3495"/>
                </a:lnTo>
                <a:lnTo>
                  <a:pt x="9724" y="2599"/>
                </a:lnTo>
                <a:close/>
                <a:moveTo>
                  <a:pt x="13712" y="2599"/>
                </a:moveTo>
                <a:cubicBezTo>
                  <a:pt x="13936" y="2599"/>
                  <a:pt x="14160" y="2823"/>
                  <a:pt x="14160" y="3047"/>
                </a:cubicBezTo>
                <a:cubicBezTo>
                  <a:pt x="14160" y="3271"/>
                  <a:pt x="13936" y="3495"/>
                  <a:pt x="13712" y="3495"/>
                </a:cubicBezTo>
                <a:cubicBezTo>
                  <a:pt x="13488" y="3495"/>
                  <a:pt x="13264" y="3271"/>
                  <a:pt x="13264" y="3047"/>
                </a:cubicBezTo>
                <a:cubicBezTo>
                  <a:pt x="13264" y="2823"/>
                  <a:pt x="13488" y="2599"/>
                  <a:pt x="13712" y="2599"/>
                </a:cubicBezTo>
                <a:close/>
                <a:moveTo>
                  <a:pt x="1882" y="807"/>
                </a:moveTo>
                <a:lnTo>
                  <a:pt x="2599" y="3047"/>
                </a:lnTo>
                <a:lnTo>
                  <a:pt x="1882" y="5288"/>
                </a:lnTo>
                <a:lnTo>
                  <a:pt x="1658" y="5288"/>
                </a:lnTo>
                <a:lnTo>
                  <a:pt x="941" y="3047"/>
                </a:lnTo>
                <a:lnTo>
                  <a:pt x="1658" y="807"/>
                </a:lnTo>
                <a:close/>
                <a:moveTo>
                  <a:pt x="9544" y="4391"/>
                </a:moveTo>
                <a:lnTo>
                  <a:pt x="8379" y="5422"/>
                </a:lnTo>
                <a:lnTo>
                  <a:pt x="7214" y="4391"/>
                </a:lnTo>
                <a:close/>
                <a:moveTo>
                  <a:pt x="7080" y="5422"/>
                </a:moveTo>
                <a:lnTo>
                  <a:pt x="7707" y="5915"/>
                </a:lnTo>
                <a:lnTo>
                  <a:pt x="6990" y="6542"/>
                </a:lnTo>
                <a:lnTo>
                  <a:pt x="7080" y="5422"/>
                </a:lnTo>
                <a:close/>
                <a:moveTo>
                  <a:pt x="9679" y="5467"/>
                </a:moveTo>
                <a:lnTo>
                  <a:pt x="9768" y="6632"/>
                </a:lnTo>
                <a:lnTo>
                  <a:pt x="9052" y="5960"/>
                </a:lnTo>
                <a:lnTo>
                  <a:pt x="9679" y="5467"/>
                </a:lnTo>
                <a:close/>
                <a:moveTo>
                  <a:pt x="8379" y="6542"/>
                </a:moveTo>
                <a:lnTo>
                  <a:pt x="9589" y="7618"/>
                </a:lnTo>
                <a:lnTo>
                  <a:pt x="8379" y="8514"/>
                </a:lnTo>
                <a:lnTo>
                  <a:pt x="7170" y="7618"/>
                </a:lnTo>
                <a:lnTo>
                  <a:pt x="8379" y="6542"/>
                </a:lnTo>
                <a:close/>
                <a:moveTo>
                  <a:pt x="6766" y="8379"/>
                </a:moveTo>
                <a:lnTo>
                  <a:pt x="7618" y="8962"/>
                </a:lnTo>
                <a:lnTo>
                  <a:pt x="6632" y="9634"/>
                </a:lnTo>
                <a:lnTo>
                  <a:pt x="6632" y="9634"/>
                </a:lnTo>
                <a:lnTo>
                  <a:pt x="6766" y="8379"/>
                </a:lnTo>
                <a:close/>
                <a:moveTo>
                  <a:pt x="9993" y="8424"/>
                </a:moveTo>
                <a:lnTo>
                  <a:pt x="10127" y="9679"/>
                </a:lnTo>
                <a:lnTo>
                  <a:pt x="9186" y="9007"/>
                </a:lnTo>
                <a:lnTo>
                  <a:pt x="9993" y="8424"/>
                </a:lnTo>
                <a:close/>
                <a:moveTo>
                  <a:pt x="8379" y="9500"/>
                </a:moveTo>
                <a:lnTo>
                  <a:pt x="9903" y="10575"/>
                </a:lnTo>
                <a:lnTo>
                  <a:pt x="8379" y="11651"/>
                </a:lnTo>
                <a:lnTo>
                  <a:pt x="6856" y="10575"/>
                </a:lnTo>
                <a:lnTo>
                  <a:pt x="8379" y="9500"/>
                </a:lnTo>
                <a:close/>
                <a:moveTo>
                  <a:pt x="10351" y="11337"/>
                </a:moveTo>
                <a:lnTo>
                  <a:pt x="10530" y="13084"/>
                </a:lnTo>
                <a:lnTo>
                  <a:pt x="9186" y="12188"/>
                </a:lnTo>
                <a:lnTo>
                  <a:pt x="10351" y="11337"/>
                </a:lnTo>
                <a:close/>
                <a:moveTo>
                  <a:pt x="6497" y="11337"/>
                </a:moveTo>
                <a:lnTo>
                  <a:pt x="7662" y="12188"/>
                </a:lnTo>
                <a:lnTo>
                  <a:pt x="6318" y="13129"/>
                </a:lnTo>
                <a:lnTo>
                  <a:pt x="6497" y="11337"/>
                </a:lnTo>
                <a:close/>
                <a:moveTo>
                  <a:pt x="6184" y="4347"/>
                </a:moveTo>
                <a:lnTo>
                  <a:pt x="5198" y="14115"/>
                </a:lnTo>
                <a:lnTo>
                  <a:pt x="2957" y="14115"/>
                </a:lnTo>
                <a:lnTo>
                  <a:pt x="2957" y="12323"/>
                </a:lnTo>
                <a:lnTo>
                  <a:pt x="2151" y="12323"/>
                </a:lnTo>
                <a:lnTo>
                  <a:pt x="2151" y="6139"/>
                </a:lnTo>
                <a:lnTo>
                  <a:pt x="2465" y="6139"/>
                </a:lnTo>
                <a:lnTo>
                  <a:pt x="3002" y="4347"/>
                </a:lnTo>
                <a:close/>
                <a:moveTo>
                  <a:pt x="2241" y="13264"/>
                </a:moveTo>
                <a:lnTo>
                  <a:pt x="2241" y="14160"/>
                </a:lnTo>
                <a:lnTo>
                  <a:pt x="1344" y="14160"/>
                </a:lnTo>
                <a:lnTo>
                  <a:pt x="1344" y="13264"/>
                </a:lnTo>
                <a:close/>
                <a:moveTo>
                  <a:pt x="8379" y="12681"/>
                </a:moveTo>
                <a:lnTo>
                  <a:pt x="10396" y="14160"/>
                </a:lnTo>
                <a:lnTo>
                  <a:pt x="6318" y="14160"/>
                </a:lnTo>
                <a:lnTo>
                  <a:pt x="8379" y="12681"/>
                </a:lnTo>
                <a:close/>
                <a:moveTo>
                  <a:pt x="13219" y="4391"/>
                </a:moveTo>
                <a:lnTo>
                  <a:pt x="13219" y="10620"/>
                </a:lnTo>
                <a:lnTo>
                  <a:pt x="12323" y="10620"/>
                </a:lnTo>
                <a:lnTo>
                  <a:pt x="12323" y="14160"/>
                </a:lnTo>
                <a:lnTo>
                  <a:pt x="11471" y="14160"/>
                </a:lnTo>
                <a:lnTo>
                  <a:pt x="10441" y="4391"/>
                </a:lnTo>
                <a:close/>
                <a:moveTo>
                  <a:pt x="14160" y="11516"/>
                </a:moveTo>
                <a:lnTo>
                  <a:pt x="14160" y="14160"/>
                </a:lnTo>
                <a:lnTo>
                  <a:pt x="13264" y="14160"/>
                </a:lnTo>
                <a:lnTo>
                  <a:pt x="13264" y="11516"/>
                </a:lnTo>
                <a:close/>
                <a:moveTo>
                  <a:pt x="986" y="0"/>
                </a:moveTo>
                <a:lnTo>
                  <a:pt x="0" y="3047"/>
                </a:lnTo>
                <a:lnTo>
                  <a:pt x="986" y="6139"/>
                </a:lnTo>
                <a:lnTo>
                  <a:pt x="1255" y="6139"/>
                </a:lnTo>
                <a:lnTo>
                  <a:pt x="1255" y="12367"/>
                </a:lnTo>
                <a:lnTo>
                  <a:pt x="448" y="12367"/>
                </a:lnTo>
                <a:lnTo>
                  <a:pt x="448" y="14160"/>
                </a:lnTo>
                <a:lnTo>
                  <a:pt x="0" y="14160"/>
                </a:lnTo>
                <a:lnTo>
                  <a:pt x="0" y="15056"/>
                </a:lnTo>
                <a:lnTo>
                  <a:pt x="15056" y="15056"/>
                </a:lnTo>
                <a:lnTo>
                  <a:pt x="15056" y="10620"/>
                </a:lnTo>
                <a:lnTo>
                  <a:pt x="14160" y="10620"/>
                </a:lnTo>
                <a:lnTo>
                  <a:pt x="14160" y="4347"/>
                </a:lnTo>
                <a:cubicBezTo>
                  <a:pt x="14653" y="4167"/>
                  <a:pt x="15056" y="3674"/>
                  <a:pt x="15056" y="3137"/>
                </a:cubicBezTo>
                <a:cubicBezTo>
                  <a:pt x="15056" y="2375"/>
                  <a:pt x="14429" y="1792"/>
                  <a:pt x="13712" y="1792"/>
                </a:cubicBezTo>
                <a:lnTo>
                  <a:pt x="9589" y="1792"/>
                </a:lnTo>
                <a:cubicBezTo>
                  <a:pt x="9455" y="1255"/>
                  <a:pt x="8962" y="896"/>
                  <a:pt x="8379" y="896"/>
                </a:cubicBezTo>
                <a:cubicBezTo>
                  <a:pt x="7842" y="896"/>
                  <a:pt x="7304" y="1255"/>
                  <a:pt x="7170" y="1792"/>
                </a:cubicBezTo>
                <a:lnTo>
                  <a:pt x="3047" y="1792"/>
                </a:lnTo>
                <a:lnTo>
                  <a:pt x="2509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21441" name="Google Shape;21441;p74"/>
          <p:cNvSpPr/>
          <p:nvPr/>
        </p:nvSpPr>
        <p:spPr>
          <a:xfrm>
            <a:off x="3341942" y="4152149"/>
            <a:ext cx="387274" cy="418325"/>
          </a:xfrm>
          <a:custGeom>
            <a:avLst/>
            <a:gdLst/>
            <a:ahLst/>
            <a:cxnLst/>
            <a:rect l="l" t="t" r="r" b="b"/>
            <a:pathLst>
              <a:path w="13981" h="15102" extrusionOk="0">
                <a:moveTo>
                  <a:pt x="9679" y="852"/>
                </a:moveTo>
                <a:cubicBezTo>
                  <a:pt x="10441" y="852"/>
                  <a:pt x="11158" y="1121"/>
                  <a:pt x="11651" y="1659"/>
                </a:cubicBezTo>
                <a:lnTo>
                  <a:pt x="12726" y="2779"/>
                </a:lnTo>
                <a:lnTo>
                  <a:pt x="12099" y="3406"/>
                </a:lnTo>
                <a:lnTo>
                  <a:pt x="10934" y="2241"/>
                </a:lnTo>
                <a:cubicBezTo>
                  <a:pt x="10620" y="1883"/>
                  <a:pt x="10217" y="1748"/>
                  <a:pt x="9769" y="1748"/>
                </a:cubicBezTo>
                <a:cubicBezTo>
                  <a:pt x="8828" y="1748"/>
                  <a:pt x="8066" y="2510"/>
                  <a:pt x="8066" y="3406"/>
                </a:cubicBezTo>
                <a:lnTo>
                  <a:pt x="8066" y="4437"/>
                </a:lnTo>
                <a:cubicBezTo>
                  <a:pt x="7842" y="4347"/>
                  <a:pt x="7708" y="4347"/>
                  <a:pt x="7528" y="4347"/>
                </a:cubicBezTo>
                <a:lnTo>
                  <a:pt x="7080" y="4347"/>
                </a:lnTo>
                <a:lnTo>
                  <a:pt x="7080" y="3451"/>
                </a:lnTo>
                <a:cubicBezTo>
                  <a:pt x="7080" y="2017"/>
                  <a:pt x="8245" y="852"/>
                  <a:pt x="9679" y="852"/>
                </a:cubicBezTo>
                <a:close/>
                <a:moveTo>
                  <a:pt x="7573" y="7887"/>
                </a:moveTo>
                <a:cubicBezTo>
                  <a:pt x="8066" y="7887"/>
                  <a:pt x="8469" y="8290"/>
                  <a:pt x="8469" y="8783"/>
                </a:cubicBezTo>
                <a:cubicBezTo>
                  <a:pt x="8469" y="9276"/>
                  <a:pt x="8066" y="9680"/>
                  <a:pt x="7573" y="9680"/>
                </a:cubicBezTo>
                <a:cubicBezTo>
                  <a:pt x="7080" y="9680"/>
                  <a:pt x="6677" y="9276"/>
                  <a:pt x="6677" y="8783"/>
                </a:cubicBezTo>
                <a:cubicBezTo>
                  <a:pt x="6677" y="8290"/>
                  <a:pt x="7080" y="7887"/>
                  <a:pt x="7573" y="7887"/>
                </a:cubicBezTo>
                <a:close/>
                <a:moveTo>
                  <a:pt x="1345" y="10128"/>
                </a:moveTo>
                <a:cubicBezTo>
                  <a:pt x="1569" y="10128"/>
                  <a:pt x="1793" y="10352"/>
                  <a:pt x="1793" y="10576"/>
                </a:cubicBezTo>
                <a:cubicBezTo>
                  <a:pt x="1793" y="10800"/>
                  <a:pt x="1569" y="11024"/>
                  <a:pt x="1345" y="11024"/>
                </a:cubicBezTo>
                <a:cubicBezTo>
                  <a:pt x="1121" y="11024"/>
                  <a:pt x="896" y="10800"/>
                  <a:pt x="896" y="10576"/>
                </a:cubicBezTo>
                <a:cubicBezTo>
                  <a:pt x="896" y="10352"/>
                  <a:pt x="1121" y="10128"/>
                  <a:pt x="1345" y="10128"/>
                </a:cubicBezTo>
                <a:close/>
                <a:moveTo>
                  <a:pt x="5781" y="8335"/>
                </a:moveTo>
                <a:lnTo>
                  <a:pt x="5781" y="8335"/>
                </a:lnTo>
                <a:cubicBezTo>
                  <a:pt x="5736" y="8425"/>
                  <a:pt x="5736" y="8604"/>
                  <a:pt x="5736" y="8783"/>
                </a:cubicBezTo>
                <a:cubicBezTo>
                  <a:pt x="5736" y="8963"/>
                  <a:pt x="5736" y="9142"/>
                  <a:pt x="5781" y="9276"/>
                </a:cubicBezTo>
                <a:cubicBezTo>
                  <a:pt x="5512" y="9366"/>
                  <a:pt x="5288" y="9500"/>
                  <a:pt x="5153" y="9814"/>
                </a:cubicBezTo>
                <a:lnTo>
                  <a:pt x="4929" y="10172"/>
                </a:lnTo>
                <a:cubicBezTo>
                  <a:pt x="4660" y="10710"/>
                  <a:pt x="4168" y="11024"/>
                  <a:pt x="3585" y="11024"/>
                </a:cubicBezTo>
                <a:lnTo>
                  <a:pt x="2599" y="11024"/>
                </a:lnTo>
                <a:cubicBezTo>
                  <a:pt x="2644" y="10934"/>
                  <a:pt x="2644" y="10755"/>
                  <a:pt x="2644" y="10576"/>
                </a:cubicBezTo>
                <a:cubicBezTo>
                  <a:pt x="2644" y="10397"/>
                  <a:pt x="2644" y="10307"/>
                  <a:pt x="2599" y="10128"/>
                </a:cubicBezTo>
                <a:lnTo>
                  <a:pt x="3675" y="10128"/>
                </a:lnTo>
                <a:cubicBezTo>
                  <a:pt x="4033" y="10128"/>
                  <a:pt x="4347" y="9904"/>
                  <a:pt x="4481" y="9545"/>
                </a:cubicBezTo>
                <a:lnTo>
                  <a:pt x="4705" y="9187"/>
                </a:lnTo>
                <a:cubicBezTo>
                  <a:pt x="4929" y="8739"/>
                  <a:pt x="5333" y="8425"/>
                  <a:pt x="5781" y="8335"/>
                </a:cubicBezTo>
                <a:close/>
                <a:moveTo>
                  <a:pt x="7573" y="5154"/>
                </a:moveTo>
                <a:cubicBezTo>
                  <a:pt x="9500" y="5243"/>
                  <a:pt x="11113" y="6812"/>
                  <a:pt x="11113" y="8783"/>
                </a:cubicBezTo>
                <a:cubicBezTo>
                  <a:pt x="11113" y="10755"/>
                  <a:pt x="9545" y="12323"/>
                  <a:pt x="7573" y="12323"/>
                </a:cubicBezTo>
                <a:cubicBezTo>
                  <a:pt x="6632" y="12323"/>
                  <a:pt x="5781" y="11965"/>
                  <a:pt x="5153" y="11382"/>
                </a:cubicBezTo>
                <a:cubicBezTo>
                  <a:pt x="5422" y="11158"/>
                  <a:pt x="5646" y="10845"/>
                  <a:pt x="5826" y="10531"/>
                </a:cubicBezTo>
                <a:lnTo>
                  <a:pt x="6050" y="10128"/>
                </a:lnTo>
                <a:cubicBezTo>
                  <a:pt x="6050" y="10083"/>
                  <a:pt x="6094" y="10083"/>
                  <a:pt x="6094" y="10083"/>
                </a:cubicBezTo>
                <a:lnTo>
                  <a:pt x="6408" y="10083"/>
                </a:lnTo>
                <a:cubicBezTo>
                  <a:pt x="6722" y="10352"/>
                  <a:pt x="7125" y="10531"/>
                  <a:pt x="7573" y="10531"/>
                </a:cubicBezTo>
                <a:cubicBezTo>
                  <a:pt x="8514" y="10531"/>
                  <a:pt x="9365" y="9724"/>
                  <a:pt x="9365" y="8739"/>
                </a:cubicBezTo>
                <a:cubicBezTo>
                  <a:pt x="9365" y="7708"/>
                  <a:pt x="8559" y="6946"/>
                  <a:pt x="7573" y="6946"/>
                </a:cubicBezTo>
                <a:cubicBezTo>
                  <a:pt x="7125" y="6946"/>
                  <a:pt x="6722" y="7125"/>
                  <a:pt x="6408" y="7394"/>
                </a:cubicBezTo>
                <a:lnTo>
                  <a:pt x="6094" y="7394"/>
                </a:lnTo>
                <a:cubicBezTo>
                  <a:pt x="5198" y="7394"/>
                  <a:pt x="4436" y="7842"/>
                  <a:pt x="4033" y="8604"/>
                </a:cubicBezTo>
                <a:cubicBezTo>
                  <a:pt x="4078" y="6722"/>
                  <a:pt x="5646" y="5154"/>
                  <a:pt x="7573" y="5154"/>
                </a:cubicBezTo>
                <a:close/>
                <a:moveTo>
                  <a:pt x="7976" y="13220"/>
                </a:moveTo>
                <a:lnTo>
                  <a:pt x="7976" y="14116"/>
                </a:lnTo>
                <a:lnTo>
                  <a:pt x="7080" y="14116"/>
                </a:lnTo>
                <a:lnTo>
                  <a:pt x="7080" y="13220"/>
                </a:lnTo>
                <a:close/>
                <a:moveTo>
                  <a:pt x="9769" y="1"/>
                </a:moveTo>
                <a:cubicBezTo>
                  <a:pt x="7797" y="1"/>
                  <a:pt x="6229" y="1569"/>
                  <a:pt x="6229" y="3541"/>
                </a:cubicBezTo>
                <a:lnTo>
                  <a:pt x="6229" y="4661"/>
                </a:lnTo>
                <a:cubicBezTo>
                  <a:pt x="4436" y="5199"/>
                  <a:pt x="3137" y="6901"/>
                  <a:pt x="3137" y="8828"/>
                </a:cubicBezTo>
                <a:lnTo>
                  <a:pt x="3137" y="9276"/>
                </a:lnTo>
                <a:lnTo>
                  <a:pt x="1345" y="9276"/>
                </a:lnTo>
                <a:cubicBezTo>
                  <a:pt x="628" y="9276"/>
                  <a:pt x="0" y="9904"/>
                  <a:pt x="0" y="10621"/>
                </a:cubicBezTo>
                <a:cubicBezTo>
                  <a:pt x="0" y="11382"/>
                  <a:pt x="628" y="11965"/>
                  <a:pt x="1345" y="11965"/>
                </a:cubicBezTo>
                <a:lnTo>
                  <a:pt x="3719" y="11965"/>
                </a:lnTo>
                <a:cubicBezTo>
                  <a:pt x="3944" y="11965"/>
                  <a:pt x="4168" y="11920"/>
                  <a:pt x="4347" y="11920"/>
                </a:cubicBezTo>
                <a:cubicBezTo>
                  <a:pt x="4840" y="12503"/>
                  <a:pt x="5512" y="12861"/>
                  <a:pt x="6229" y="13175"/>
                </a:cubicBezTo>
                <a:lnTo>
                  <a:pt x="6229" y="15102"/>
                </a:lnTo>
                <a:lnTo>
                  <a:pt x="8873" y="15102"/>
                </a:lnTo>
                <a:lnTo>
                  <a:pt x="8873" y="13175"/>
                </a:lnTo>
                <a:cubicBezTo>
                  <a:pt x="10665" y="12592"/>
                  <a:pt x="11920" y="10934"/>
                  <a:pt x="11920" y="8963"/>
                </a:cubicBezTo>
                <a:cubicBezTo>
                  <a:pt x="11920" y="6991"/>
                  <a:pt x="10665" y="5333"/>
                  <a:pt x="8873" y="4751"/>
                </a:cubicBezTo>
                <a:lnTo>
                  <a:pt x="8873" y="3585"/>
                </a:lnTo>
                <a:cubicBezTo>
                  <a:pt x="8873" y="2958"/>
                  <a:pt x="9276" y="2644"/>
                  <a:pt x="9679" y="2644"/>
                </a:cubicBezTo>
                <a:cubicBezTo>
                  <a:pt x="9948" y="2644"/>
                  <a:pt x="10172" y="2734"/>
                  <a:pt x="10262" y="2869"/>
                </a:cubicBezTo>
                <a:lnTo>
                  <a:pt x="12099" y="4706"/>
                </a:lnTo>
                <a:lnTo>
                  <a:pt x="13981" y="2869"/>
                </a:lnTo>
                <a:lnTo>
                  <a:pt x="12323" y="1121"/>
                </a:lnTo>
                <a:cubicBezTo>
                  <a:pt x="11651" y="404"/>
                  <a:pt x="10710" y="1"/>
                  <a:pt x="976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442" name="Google Shape;21442;p74"/>
          <p:cNvGrpSpPr/>
          <p:nvPr/>
        </p:nvGrpSpPr>
        <p:grpSpPr>
          <a:xfrm>
            <a:off x="4663841" y="2874930"/>
            <a:ext cx="419544" cy="376194"/>
            <a:chOff x="4663841" y="2874930"/>
            <a:chExt cx="419544" cy="376194"/>
          </a:xfrm>
        </p:grpSpPr>
        <p:sp>
          <p:nvSpPr>
            <p:cNvPr id="21443" name="Google Shape;21443;p74"/>
            <p:cNvSpPr/>
            <p:nvPr/>
          </p:nvSpPr>
          <p:spPr>
            <a:xfrm>
              <a:off x="4984081" y="3071046"/>
              <a:ext cx="24847" cy="23628"/>
            </a:xfrm>
            <a:custGeom>
              <a:avLst/>
              <a:gdLst/>
              <a:ahLst/>
              <a:cxnLst/>
              <a:rect l="l" t="t" r="r" b="b"/>
              <a:pathLst>
                <a:path w="897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96" y="852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44" name="Google Shape;21444;p74"/>
            <p:cNvSpPr/>
            <p:nvPr/>
          </p:nvSpPr>
          <p:spPr>
            <a:xfrm>
              <a:off x="4934415" y="3071046"/>
              <a:ext cx="24875" cy="23628"/>
            </a:xfrm>
            <a:custGeom>
              <a:avLst/>
              <a:gdLst/>
              <a:ahLst/>
              <a:cxnLst/>
              <a:rect l="l" t="t" r="r" b="b"/>
              <a:pathLst>
                <a:path w="898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97" y="852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45" name="Google Shape;21445;p74"/>
            <p:cNvSpPr/>
            <p:nvPr/>
          </p:nvSpPr>
          <p:spPr>
            <a:xfrm>
              <a:off x="4663841" y="3208327"/>
              <a:ext cx="415832" cy="42797"/>
            </a:xfrm>
            <a:custGeom>
              <a:avLst/>
              <a:gdLst/>
              <a:ahLst/>
              <a:cxnLst/>
              <a:rect l="l" t="t" r="r" b="b"/>
              <a:pathLst>
                <a:path w="15012" h="1545" extrusionOk="0">
                  <a:moveTo>
                    <a:pt x="3020" y="0"/>
                  </a:moveTo>
                  <a:cubicBezTo>
                    <a:pt x="2664" y="0"/>
                    <a:pt x="2288" y="127"/>
                    <a:pt x="1972" y="422"/>
                  </a:cubicBezTo>
                  <a:cubicBezTo>
                    <a:pt x="1838" y="556"/>
                    <a:pt x="1670" y="623"/>
                    <a:pt x="1502" y="623"/>
                  </a:cubicBezTo>
                  <a:cubicBezTo>
                    <a:pt x="1333" y="623"/>
                    <a:pt x="1165" y="556"/>
                    <a:pt x="1031" y="422"/>
                  </a:cubicBezTo>
                  <a:cubicBezTo>
                    <a:pt x="807" y="243"/>
                    <a:pt x="538" y="19"/>
                    <a:pt x="0" y="19"/>
                  </a:cubicBezTo>
                  <a:lnTo>
                    <a:pt x="0" y="915"/>
                  </a:lnTo>
                  <a:cubicBezTo>
                    <a:pt x="224" y="915"/>
                    <a:pt x="314" y="960"/>
                    <a:pt x="448" y="1139"/>
                  </a:cubicBezTo>
                  <a:cubicBezTo>
                    <a:pt x="691" y="1381"/>
                    <a:pt x="1090" y="1545"/>
                    <a:pt x="1513" y="1545"/>
                  </a:cubicBezTo>
                  <a:cubicBezTo>
                    <a:pt x="1871" y="1545"/>
                    <a:pt x="2246" y="1427"/>
                    <a:pt x="2555" y="1139"/>
                  </a:cubicBezTo>
                  <a:cubicBezTo>
                    <a:pt x="2689" y="1004"/>
                    <a:pt x="2857" y="937"/>
                    <a:pt x="3025" y="937"/>
                  </a:cubicBezTo>
                  <a:cubicBezTo>
                    <a:pt x="3193" y="937"/>
                    <a:pt x="3361" y="1004"/>
                    <a:pt x="3496" y="1139"/>
                  </a:cubicBezTo>
                  <a:cubicBezTo>
                    <a:pt x="3738" y="1381"/>
                    <a:pt x="4124" y="1545"/>
                    <a:pt x="4535" y="1545"/>
                  </a:cubicBezTo>
                  <a:cubicBezTo>
                    <a:pt x="4883" y="1545"/>
                    <a:pt x="5248" y="1427"/>
                    <a:pt x="5557" y="1139"/>
                  </a:cubicBezTo>
                  <a:cubicBezTo>
                    <a:pt x="5691" y="1004"/>
                    <a:pt x="5859" y="937"/>
                    <a:pt x="6027" y="937"/>
                  </a:cubicBezTo>
                  <a:cubicBezTo>
                    <a:pt x="6195" y="937"/>
                    <a:pt x="6363" y="1004"/>
                    <a:pt x="6498" y="1139"/>
                  </a:cubicBezTo>
                  <a:cubicBezTo>
                    <a:pt x="6740" y="1381"/>
                    <a:pt x="7140" y="1545"/>
                    <a:pt x="7562" y="1545"/>
                  </a:cubicBezTo>
                  <a:cubicBezTo>
                    <a:pt x="7920" y="1545"/>
                    <a:pt x="8295" y="1427"/>
                    <a:pt x="8604" y="1139"/>
                  </a:cubicBezTo>
                  <a:cubicBezTo>
                    <a:pt x="8738" y="1004"/>
                    <a:pt x="8906" y="937"/>
                    <a:pt x="9074" y="937"/>
                  </a:cubicBezTo>
                  <a:cubicBezTo>
                    <a:pt x="9242" y="937"/>
                    <a:pt x="9410" y="1004"/>
                    <a:pt x="9545" y="1139"/>
                  </a:cubicBezTo>
                  <a:cubicBezTo>
                    <a:pt x="9787" y="1381"/>
                    <a:pt x="10174" y="1545"/>
                    <a:pt x="10584" y="1545"/>
                  </a:cubicBezTo>
                  <a:cubicBezTo>
                    <a:pt x="10932" y="1545"/>
                    <a:pt x="11297" y="1427"/>
                    <a:pt x="11606" y="1139"/>
                  </a:cubicBezTo>
                  <a:cubicBezTo>
                    <a:pt x="11740" y="1004"/>
                    <a:pt x="11909" y="937"/>
                    <a:pt x="12077" y="937"/>
                  </a:cubicBezTo>
                  <a:cubicBezTo>
                    <a:pt x="12245" y="937"/>
                    <a:pt x="12413" y="1004"/>
                    <a:pt x="12547" y="1139"/>
                  </a:cubicBezTo>
                  <a:cubicBezTo>
                    <a:pt x="12771" y="1318"/>
                    <a:pt x="13085" y="1542"/>
                    <a:pt x="13578" y="1542"/>
                  </a:cubicBezTo>
                  <a:cubicBezTo>
                    <a:pt x="14115" y="1542"/>
                    <a:pt x="14429" y="1318"/>
                    <a:pt x="14563" y="1139"/>
                  </a:cubicBezTo>
                  <a:cubicBezTo>
                    <a:pt x="14743" y="960"/>
                    <a:pt x="14877" y="915"/>
                    <a:pt x="15012" y="915"/>
                  </a:cubicBezTo>
                  <a:lnTo>
                    <a:pt x="15012" y="19"/>
                  </a:lnTo>
                  <a:cubicBezTo>
                    <a:pt x="14474" y="19"/>
                    <a:pt x="14205" y="243"/>
                    <a:pt x="14026" y="422"/>
                  </a:cubicBezTo>
                  <a:cubicBezTo>
                    <a:pt x="13918" y="573"/>
                    <a:pt x="13769" y="641"/>
                    <a:pt x="13613" y="641"/>
                  </a:cubicBezTo>
                  <a:cubicBezTo>
                    <a:pt x="13445" y="641"/>
                    <a:pt x="13269" y="561"/>
                    <a:pt x="13130" y="422"/>
                  </a:cubicBezTo>
                  <a:cubicBezTo>
                    <a:pt x="12892" y="161"/>
                    <a:pt x="12517" y="0"/>
                    <a:pt x="12116" y="0"/>
                  </a:cubicBezTo>
                  <a:cubicBezTo>
                    <a:pt x="11760" y="0"/>
                    <a:pt x="11384" y="127"/>
                    <a:pt x="11068" y="422"/>
                  </a:cubicBezTo>
                  <a:cubicBezTo>
                    <a:pt x="10911" y="556"/>
                    <a:pt x="10743" y="623"/>
                    <a:pt x="10575" y="623"/>
                  </a:cubicBezTo>
                  <a:cubicBezTo>
                    <a:pt x="10407" y="623"/>
                    <a:pt x="10239" y="556"/>
                    <a:pt x="10083" y="422"/>
                  </a:cubicBezTo>
                  <a:cubicBezTo>
                    <a:pt x="9845" y="161"/>
                    <a:pt x="9470" y="0"/>
                    <a:pt x="9069" y="0"/>
                  </a:cubicBezTo>
                  <a:cubicBezTo>
                    <a:pt x="8713" y="0"/>
                    <a:pt x="8337" y="127"/>
                    <a:pt x="8021" y="422"/>
                  </a:cubicBezTo>
                  <a:cubicBezTo>
                    <a:pt x="7887" y="556"/>
                    <a:pt x="7719" y="623"/>
                    <a:pt x="7551" y="623"/>
                  </a:cubicBezTo>
                  <a:cubicBezTo>
                    <a:pt x="7383" y="623"/>
                    <a:pt x="7215" y="556"/>
                    <a:pt x="7080" y="422"/>
                  </a:cubicBezTo>
                  <a:cubicBezTo>
                    <a:pt x="6843" y="161"/>
                    <a:pt x="6467" y="0"/>
                    <a:pt x="6067" y="0"/>
                  </a:cubicBezTo>
                  <a:cubicBezTo>
                    <a:pt x="5711" y="0"/>
                    <a:pt x="5335" y="127"/>
                    <a:pt x="5019" y="422"/>
                  </a:cubicBezTo>
                  <a:cubicBezTo>
                    <a:pt x="4862" y="556"/>
                    <a:pt x="4694" y="623"/>
                    <a:pt x="4526" y="623"/>
                  </a:cubicBezTo>
                  <a:cubicBezTo>
                    <a:pt x="4358" y="623"/>
                    <a:pt x="4190" y="556"/>
                    <a:pt x="4033" y="422"/>
                  </a:cubicBezTo>
                  <a:cubicBezTo>
                    <a:pt x="3796" y="161"/>
                    <a:pt x="3420" y="0"/>
                    <a:pt x="30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46" name="Google Shape;21446;p74"/>
            <p:cNvSpPr/>
            <p:nvPr/>
          </p:nvSpPr>
          <p:spPr>
            <a:xfrm>
              <a:off x="4663841" y="3160351"/>
              <a:ext cx="415832" cy="42381"/>
            </a:xfrm>
            <a:custGeom>
              <a:avLst/>
              <a:gdLst/>
              <a:ahLst/>
              <a:cxnLst/>
              <a:rect l="l" t="t" r="r" b="b"/>
              <a:pathLst>
                <a:path w="15012" h="1530" extrusionOk="0">
                  <a:moveTo>
                    <a:pt x="2994" y="0"/>
                  </a:moveTo>
                  <a:cubicBezTo>
                    <a:pt x="2646" y="0"/>
                    <a:pt x="2281" y="118"/>
                    <a:pt x="1972" y="406"/>
                  </a:cubicBezTo>
                  <a:cubicBezTo>
                    <a:pt x="1838" y="541"/>
                    <a:pt x="1670" y="608"/>
                    <a:pt x="1502" y="608"/>
                  </a:cubicBezTo>
                  <a:cubicBezTo>
                    <a:pt x="1333" y="608"/>
                    <a:pt x="1165" y="541"/>
                    <a:pt x="1031" y="406"/>
                  </a:cubicBezTo>
                  <a:cubicBezTo>
                    <a:pt x="807" y="227"/>
                    <a:pt x="538" y="3"/>
                    <a:pt x="0" y="3"/>
                  </a:cubicBezTo>
                  <a:lnTo>
                    <a:pt x="0" y="899"/>
                  </a:lnTo>
                  <a:cubicBezTo>
                    <a:pt x="224" y="899"/>
                    <a:pt x="314" y="944"/>
                    <a:pt x="448" y="1123"/>
                  </a:cubicBezTo>
                  <a:cubicBezTo>
                    <a:pt x="691" y="1366"/>
                    <a:pt x="1090" y="1529"/>
                    <a:pt x="1513" y="1529"/>
                  </a:cubicBezTo>
                  <a:cubicBezTo>
                    <a:pt x="1871" y="1529"/>
                    <a:pt x="2246" y="1411"/>
                    <a:pt x="2555" y="1123"/>
                  </a:cubicBezTo>
                  <a:cubicBezTo>
                    <a:pt x="2689" y="989"/>
                    <a:pt x="2857" y="922"/>
                    <a:pt x="3025" y="922"/>
                  </a:cubicBezTo>
                  <a:cubicBezTo>
                    <a:pt x="3193" y="922"/>
                    <a:pt x="3361" y="989"/>
                    <a:pt x="3496" y="1123"/>
                  </a:cubicBezTo>
                  <a:cubicBezTo>
                    <a:pt x="3738" y="1366"/>
                    <a:pt x="4124" y="1529"/>
                    <a:pt x="4535" y="1529"/>
                  </a:cubicBezTo>
                  <a:cubicBezTo>
                    <a:pt x="4883" y="1529"/>
                    <a:pt x="5248" y="1411"/>
                    <a:pt x="5557" y="1123"/>
                  </a:cubicBezTo>
                  <a:cubicBezTo>
                    <a:pt x="5691" y="989"/>
                    <a:pt x="5859" y="922"/>
                    <a:pt x="6027" y="922"/>
                  </a:cubicBezTo>
                  <a:cubicBezTo>
                    <a:pt x="6195" y="922"/>
                    <a:pt x="6363" y="989"/>
                    <a:pt x="6498" y="1123"/>
                  </a:cubicBezTo>
                  <a:cubicBezTo>
                    <a:pt x="6740" y="1366"/>
                    <a:pt x="7140" y="1529"/>
                    <a:pt x="7562" y="1529"/>
                  </a:cubicBezTo>
                  <a:cubicBezTo>
                    <a:pt x="7920" y="1529"/>
                    <a:pt x="8295" y="1411"/>
                    <a:pt x="8604" y="1123"/>
                  </a:cubicBezTo>
                  <a:cubicBezTo>
                    <a:pt x="8738" y="989"/>
                    <a:pt x="8906" y="922"/>
                    <a:pt x="9074" y="922"/>
                  </a:cubicBezTo>
                  <a:cubicBezTo>
                    <a:pt x="9242" y="922"/>
                    <a:pt x="9410" y="989"/>
                    <a:pt x="9545" y="1123"/>
                  </a:cubicBezTo>
                  <a:cubicBezTo>
                    <a:pt x="9787" y="1366"/>
                    <a:pt x="10174" y="1529"/>
                    <a:pt x="10584" y="1529"/>
                  </a:cubicBezTo>
                  <a:cubicBezTo>
                    <a:pt x="10932" y="1529"/>
                    <a:pt x="11297" y="1411"/>
                    <a:pt x="11606" y="1123"/>
                  </a:cubicBezTo>
                  <a:cubicBezTo>
                    <a:pt x="11740" y="989"/>
                    <a:pt x="11909" y="922"/>
                    <a:pt x="12077" y="922"/>
                  </a:cubicBezTo>
                  <a:cubicBezTo>
                    <a:pt x="12245" y="922"/>
                    <a:pt x="12413" y="989"/>
                    <a:pt x="12547" y="1123"/>
                  </a:cubicBezTo>
                  <a:cubicBezTo>
                    <a:pt x="12771" y="1302"/>
                    <a:pt x="13085" y="1526"/>
                    <a:pt x="13578" y="1526"/>
                  </a:cubicBezTo>
                  <a:cubicBezTo>
                    <a:pt x="14115" y="1526"/>
                    <a:pt x="14429" y="1302"/>
                    <a:pt x="14563" y="1123"/>
                  </a:cubicBezTo>
                  <a:cubicBezTo>
                    <a:pt x="14743" y="944"/>
                    <a:pt x="14877" y="899"/>
                    <a:pt x="15012" y="899"/>
                  </a:cubicBezTo>
                  <a:lnTo>
                    <a:pt x="15012" y="3"/>
                  </a:lnTo>
                  <a:cubicBezTo>
                    <a:pt x="14474" y="3"/>
                    <a:pt x="14205" y="227"/>
                    <a:pt x="14026" y="406"/>
                  </a:cubicBezTo>
                  <a:cubicBezTo>
                    <a:pt x="13919" y="535"/>
                    <a:pt x="13771" y="591"/>
                    <a:pt x="13616" y="591"/>
                  </a:cubicBezTo>
                  <a:cubicBezTo>
                    <a:pt x="13447" y="591"/>
                    <a:pt x="13270" y="523"/>
                    <a:pt x="13130" y="406"/>
                  </a:cubicBezTo>
                  <a:cubicBezTo>
                    <a:pt x="12887" y="164"/>
                    <a:pt x="12501" y="0"/>
                    <a:pt x="12091" y="0"/>
                  </a:cubicBezTo>
                  <a:cubicBezTo>
                    <a:pt x="11742" y="0"/>
                    <a:pt x="11377" y="118"/>
                    <a:pt x="11068" y="406"/>
                  </a:cubicBezTo>
                  <a:cubicBezTo>
                    <a:pt x="10911" y="541"/>
                    <a:pt x="10743" y="608"/>
                    <a:pt x="10575" y="608"/>
                  </a:cubicBezTo>
                  <a:cubicBezTo>
                    <a:pt x="10407" y="608"/>
                    <a:pt x="10239" y="541"/>
                    <a:pt x="10083" y="406"/>
                  </a:cubicBezTo>
                  <a:cubicBezTo>
                    <a:pt x="9840" y="164"/>
                    <a:pt x="9454" y="0"/>
                    <a:pt x="9043" y="0"/>
                  </a:cubicBezTo>
                  <a:cubicBezTo>
                    <a:pt x="8695" y="0"/>
                    <a:pt x="8330" y="118"/>
                    <a:pt x="8021" y="406"/>
                  </a:cubicBezTo>
                  <a:cubicBezTo>
                    <a:pt x="7887" y="541"/>
                    <a:pt x="7719" y="608"/>
                    <a:pt x="7551" y="608"/>
                  </a:cubicBezTo>
                  <a:cubicBezTo>
                    <a:pt x="7383" y="608"/>
                    <a:pt x="7215" y="541"/>
                    <a:pt x="7080" y="406"/>
                  </a:cubicBezTo>
                  <a:cubicBezTo>
                    <a:pt x="6838" y="164"/>
                    <a:pt x="6451" y="0"/>
                    <a:pt x="6041" y="0"/>
                  </a:cubicBezTo>
                  <a:cubicBezTo>
                    <a:pt x="5693" y="0"/>
                    <a:pt x="5328" y="118"/>
                    <a:pt x="5019" y="406"/>
                  </a:cubicBezTo>
                  <a:cubicBezTo>
                    <a:pt x="4862" y="541"/>
                    <a:pt x="4694" y="608"/>
                    <a:pt x="4526" y="608"/>
                  </a:cubicBezTo>
                  <a:cubicBezTo>
                    <a:pt x="4358" y="608"/>
                    <a:pt x="4190" y="541"/>
                    <a:pt x="4033" y="406"/>
                  </a:cubicBezTo>
                  <a:cubicBezTo>
                    <a:pt x="3791" y="164"/>
                    <a:pt x="3404" y="0"/>
                    <a:pt x="29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47" name="Google Shape;21447;p74"/>
            <p:cNvSpPr/>
            <p:nvPr/>
          </p:nvSpPr>
          <p:spPr>
            <a:xfrm>
              <a:off x="4663841" y="2874930"/>
              <a:ext cx="419544" cy="279382"/>
            </a:xfrm>
            <a:custGeom>
              <a:avLst/>
              <a:gdLst/>
              <a:ahLst/>
              <a:cxnLst/>
              <a:rect l="l" t="t" r="r" b="b"/>
              <a:pathLst>
                <a:path w="15146" h="10086" extrusionOk="0">
                  <a:moveTo>
                    <a:pt x="3988" y="2645"/>
                  </a:moveTo>
                  <a:lnTo>
                    <a:pt x="3988" y="3541"/>
                  </a:lnTo>
                  <a:lnTo>
                    <a:pt x="2958" y="3541"/>
                  </a:lnTo>
                  <a:lnTo>
                    <a:pt x="3451" y="2645"/>
                  </a:lnTo>
                  <a:close/>
                  <a:moveTo>
                    <a:pt x="11113" y="4347"/>
                  </a:moveTo>
                  <a:cubicBezTo>
                    <a:pt x="11337" y="4347"/>
                    <a:pt x="11561" y="4571"/>
                    <a:pt x="11561" y="4840"/>
                  </a:cubicBezTo>
                  <a:lnTo>
                    <a:pt x="11561" y="5288"/>
                  </a:lnTo>
                  <a:lnTo>
                    <a:pt x="10665" y="5288"/>
                  </a:lnTo>
                  <a:lnTo>
                    <a:pt x="10665" y="4840"/>
                  </a:lnTo>
                  <a:cubicBezTo>
                    <a:pt x="10665" y="4571"/>
                    <a:pt x="10889" y="4347"/>
                    <a:pt x="11113" y="4347"/>
                  </a:cubicBezTo>
                  <a:close/>
                  <a:moveTo>
                    <a:pt x="9366" y="4347"/>
                  </a:moveTo>
                  <a:cubicBezTo>
                    <a:pt x="9590" y="4347"/>
                    <a:pt x="9814" y="4571"/>
                    <a:pt x="9814" y="4840"/>
                  </a:cubicBezTo>
                  <a:lnTo>
                    <a:pt x="9814" y="5423"/>
                  </a:lnTo>
                  <a:lnTo>
                    <a:pt x="8917" y="5871"/>
                  </a:lnTo>
                  <a:lnTo>
                    <a:pt x="8917" y="4840"/>
                  </a:lnTo>
                  <a:cubicBezTo>
                    <a:pt x="8917" y="4571"/>
                    <a:pt x="9142" y="4347"/>
                    <a:pt x="9366" y="4347"/>
                  </a:cubicBezTo>
                  <a:close/>
                  <a:moveTo>
                    <a:pt x="4437" y="4392"/>
                  </a:moveTo>
                  <a:lnTo>
                    <a:pt x="4437" y="6184"/>
                  </a:lnTo>
                  <a:lnTo>
                    <a:pt x="1793" y="6184"/>
                  </a:lnTo>
                  <a:lnTo>
                    <a:pt x="1793" y="4392"/>
                  </a:lnTo>
                  <a:close/>
                  <a:moveTo>
                    <a:pt x="7573" y="4347"/>
                  </a:moveTo>
                  <a:cubicBezTo>
                    <a:pt x="7797" y="4347"/>
                    <a:pt x="8021" y="4571"/>
                    <a:pt x="8021" y="4840"/>
                  </a:cubicBezTo>
                  <a:lnTo>
                    <a:pt x="8021" y="6184"/>
                  </a:lnTo>
                  <a:lnTo>
                    <a:pt x="7125" y="6184"/>
                  </a:lnTo>
                  <a:lnTo>
                    <a:pt x="7125" y="4840"/>
                  </a:lnTo>
                  <a:cubicBezTo>
                    <a:pt x="7125" y="4571"/>
                    <a:pt x="7349" y="4347"/>
                    <a:pt x="7573" y="4347"/>
                  </a:cubicBezTo>
                  <a:close/>
                  <a:moveTo>
                    <a:pt x="13847" y="6095"/>
                  </a:moveTo>
                  <a:lnTo>
                    <a:pt x="13085" y="8918"/>
                  </a:lnTo>
                  <a:cubicBezTo>
                    <a:pt x="13085" y="8918"/>
                    <a:pt x="12995" y="8918"/>
                    <a:pt x="12995" y="8873"/>
                  </a:cubicBezTo>
                  <a:cubicBezTo>
                    <a:pt x="12828" y="8659"/>
                    <a:pt x="12484" y="8507"/>
                    <a:pt x="12097" y="8507"/>
                  </a:cubicBezTo>
                  <a:cubicBezTo>
                    <a:pt x="11756" y="8507"/>
                    <a:pt x="11383" y="8624"/>
                    <a:pt x="11068" y="8918"/>
                  </a:cubicBezTo>
                  <a:cubicBezTo>
                    <a:pt x="10911" y="9052"/>
                    <a:pt x="10743" y="9120"/>
                    <a:pt x="10575" y="9120"/>
                  </a:cubicBezTo>
                  <a:cubicBezTo>
                    <a:pt x="10407" y="9120"/>
                    <a:pt x="10239" y="9052"/>
                    <a:pt x="10083" y="8918"/>
                  </a:cubicBezTo>
                  <a:cubicBezTo>
                    <a:pt x="9840" y="8676"/>
                    <a:pt x="9454" y="8512"/>
                    <a:pt x="9043" y="8512"/>
                  </a:cubicBezTo>
                  <a:cubicBezTo>
                    <a:pt x="8695" y="8512"/>
                    <a:pt x="8330" y="8630"/>
                    <a:pt x="8021" y="8918"/>
                  </a:cubicBezTo>
                  <a:cubicBezTo>
                    <a:pt x="7887" y="9052"/>
                    <a:pt x="7719" y="9120"/>
                    <a:pt x="7551" y="9120"/>
                  </a:cubicBezTo>
                  <a:cubicBezTo>
                    <a:pt x="7383" y="9120"/>
                    <a:pt x="7215" y="9052"/>
                    <a:pt x="7080" y="8918"/>
                  </a:cubicBezTo>
                  <a:cubicBezTo>
                    <a:pt x="6838" y="8676"/>
                    <a:pt x="6451" y="8512"/>
                    <a:pt x="6041" y="8512"/>
                  </a:cubicBezTo>
                  <a:cubicBezTo>
                    <a:pt x="5693" y="8512"/>
                    <a:pt x="5328" y="8630"/>
                    <a:pt x="5019" y="8918"/>
                  </a:cubicBezTo>
                  <a:cubicBezTo>
                    <a:pt x="4862" y="9052"/>
                    <a:pt x="4694" y="9120"/>
                    <a:pt x="4526" y="9120"/>
                  </a:cubicBezTo>
                  <a:cubicBezTo>
                    <a:pt x="4358" y="9120"/>
                    <a:pt x="4190" y="9052"/>
                    <a:pt x="4033" y="8918"/>
                  </a:cubicBezTo>
                  <a:cubicBezTo>
                    <a:pt x="3791" y="8676"/>
                    <a:pt x="3404" y="8512"/>
                    <a:pt x="2994" y="8512"/>
                  </a:cubicBezTo>
                  <a:cubicBezTo>
                    <a:pt x="2646" y="8512"/>
                    <a:pt x="2281" y="8630"/>
                    <a:pt x="1972" y="8918"/>
                  </a:cubicBezTo>
                  <a:cubicBezTo>
                    <a:pt x="1927" y="8963"/>
                    <a:pt x="1793" y="9007"/>
                    <a:pt x="1703" y="9097"/>
                  </a:cubicBezTo>
                  <a:lnTo>
                    <a:pt x="1121" y="6991"/>
                  </a:lnTo>
                  <a:lnTo>
                    <a:pt x="8469" y="6991"/>
                  </a:lnTo>
                  <a:lnTo>
                    <a:pt x="10262" y="6095"/>
                  </a:lnTo>
                  <a:close/>
                  <a:moveTo>
                    <a:pt x="3585" y="1"/>
                  </a:moveTo>
                  <a:lnTo>
                    <a:pt x="3585" y="1793"/>
                  </a:lnTo>
                  <a:lnTo>
                    <a:pt x="2868" y="1793"/>
                  </a:lnTo>
                  <a:lnTo>
                    <a:pt x="1972" y="3586"/>
                  </a:lnTo>
                  <a:lnTo>
                    <a:pt x="897" y="3586"/>
                  </a:lnTo>
                  <a:lnTo>
                    <a:pt x="897" y="6229"/>
                  </a:lnTo>
                  <a:lnTo>
                    <a:pt x="0" y="6229"/>
                  </a:lnTo>
                  <a:lnTo>
                    <a:pt x="673" y="8739"/>
                  </a:lnTo>
                  <a:cubicBezTo>
                    <a:pt x="493" y="8649"/>
                    <a:pt x="314" y="8559"/>
                    <a:pt x="0" y="8559"/>
                  </a:cubicBezTo>
                  <a:lnTo>
                    <a:pt x="0" y="9456"/>
                  </a:lnTo>
                  <a:cubicBezTo>
                    <a:pt x="224" y="9456"/>
                    <a:pt x="314" y="9500"/>
                    <a:pt x="448" y="9680"/>
                  </a:cubicBezTo>
                  <a:cubicBezTo>
                    <a:pt x="691" y="9922"/>
                    <a:pt x="1090" y="10086"/>
                    <a:pt x="1513" y="10086"/>
                  </a:cubicBezTo>
                  <a:cubicBezTo>
                    <a:pt x="1871" y="10086"/>
                    <a:pt x="2246" y="9968"/>
                    <a:pt x="2555" y="9680"/>
                  </a:cubicBezTo>
                  <a:cubicBezTo>
                    <a:pt x="2689" y="9545"/>
                    <a:pt x="2857" y="9478"/>
                    <a:pt x="3025" y="9478"/>
                  </a:cubicBezTo>
                  <a:cubicBezTo>
                    <a:pt x="3193" y="9478"/>
                    <a:pt x="3361" y="9545"/>
                    <a:pt x="3496" y="9680"/>
                  </a:cubicBezTo>
                  <a:cubicBezTo>
                    <a:pt x="3738" y="9922"/>
                    <a:pt x="4124" y="10086"/>
                    <a:pt x="4535" y="10086"/>
                  </a:cubicBezTo>
                  <a:cubicBezTo>
                    <a:pt x="4883" y="10086"/>
                    <a:pt x="5248" y="9968"/>
                    <a:pt x="5557" y="9680"/>
                  </a:cubicBezTo>
                  <a:cubicBezTo>
                    <a:pt x="5691" y="9545"/>
                    <a:pt x="5859" y="9478"/>
                    <a:pt x="6027" y="9478"/>
                  </a:cubicBezTo>
                  <a:cubicBezTo>
                    <a:pt x="6195" y="9478"/>
                    <a:pt x="6363" y="9545"/>
                    <a:pt x="6498" y="9680"/>
                  </a:cubicBezTo>
                  <a:cubicBezTo>
                    <a:pt x="6740" y="9922"/>
                    <a:pt x="7127" y="10086"/>
                    <a:pt x="7537" y="10086"/>
                  </a:cubicBezTo>
                  <a:cubicBezTo>
                    <a:pt x="7885" y="10086"/>
                    <a:pt x="8250" y="9968"/>
                    <a:pt x="8559" y="9680"/>
                  </a:cubicBezTo>
                  <a:cubicBezTo>
                    <a:pt x="8716" y="9545"/>
                    <a:pt x="8884" y="9478"/>
                    <a:pt x="9052" y="9478"/>
                  </a:cubicBezTo>
                  <a:cubicBezTo>
                    <a:pt x="9220" y="9478"/>
                    <a:pt x="9388" y="9545"/>
                    <a:pt x="9545" y="9680"/>
                  </a:cubicBezTo>
                  <a:cubicBezTo>
                    <a:pt x="9787" y="9922"/>
                    <a:pt x="10174" y="10086"/>
                    <a:pt x="10584" y="10086"/>
                  </a:cubicBezTo>
                  <a:cubicBezTo>
                    <a:pt x="10932" y="10086"/>
                    <a:pt x="11297" y="9968"/>
                    <a:pt x="11606" y="9680"/>
                  </a:cubicBezTo>
                  <a:cubicBezTo>
                    <a:pt x="11740" y="9545"/>
                    <a:pt x="11909" y="9478"/>
                    <a:pt x="12077" y="9478"/>
                  </a:cubicBezTo>
                  <a:cubicBezTo>
                    <a:pt x="12245" y="9478"/>
                    <a:pt x="12413" y="9545"/>
                    <a:pt x="12547" y="9680"/>
                  </a:cubicBezTo>
                  <a:cubicBezTo>
                    <a:pt x="12771" y="9859"/>
                    <a:pt x="13040" y="10083"/>
                    <a:pt x="13578" y="10083"/>
                  </a:cubicBezTo>
                  <a:cubicBezTo>
                    <a:pt x="14115" y="10083"/>
                    <a:pt x="14384" y="9859"/>
                    <a:pt x="14563" y="9680"/>
                  </a:cubicBezTo>
                  <a:cubicBezTo>
                    <a:pt x="14743" y="9500"/>
                    <a:pt x="14832" y="9456"/>
                    <a:pt x="15012" y="9456"/>
                  </a:cubicBezTo>
                  <a:lnTo>
                    <a:pt x="15012" y="8559"/>
                  </a:lnTo>
                  <a:cubicBezTo>
                    <a:pt x="14965" y="8555"/>
                    <a:pt x="14920" y="8552"/>
                    <a:pt x="14877" y="8552"/>
                  </a:cubicBezTo>
                  <a:cubicBezTo>
                    <a:pt x="14508" y="8552"/>
                    <a:pt x="14276" y="8717"/>
                    <a:pt x="14115" y="8918"/>
                  </a:cubicBezTo>
                  <a:lnTo>
                    <a:pt x="15146" y="5333"/>
                  </a:lnTo>
                  <a:lnTo>
                    <a:pt x="12502" y="5333"/>
                  </a:lnTo>
                  <a:lnTo>
                    <a:pt x="12502" y="4885"/>
                  </a:lnTo>
                  <a:cubicBezTo>
                    <a:pt x="12502" y="4303"/>
                    <a:pt x="12099" y="3810"/>
                    <a:pt x="11606" y="3630"/>
                  </a:cubicBezTo>
                  <a:lnTo>
                    <a:pt x="11606" y="3137"/>
                  </a:lnTo>
                  <a:lnTo>
                    <a:pt x="10710" y="3137"/>
                  </a:lnTo>
                  <a:lnTo>
                    <a:pt x="10710" y="3630"/>
                  </a:lnTo>
                  <a:cubicBezTo>
                    <a:pt x="10531" y="3720"/>
                    <a:pt x="10396" y="3810"/>
                    <a:pt x="10262" y="3944"/>
                  </a:cubicBezTo>
                  <a:cubicBezTo>
                    <a:pt x="10172" y="3810"/>
                    <a:pt x="9993" y="3720"/>
                    <a:pt x="9814" y="3630"/>
                  </a:cubicBezTo>
                  <a:lnTo>
                    <a:pt x="9814" y="3137"/>
                  </a:lnTo>
                  <a:lnTo>
                    <a:pt x="8917" y="3137"/>
                  </a:lnTo>
                  <a:lnTo>
                    <a:pt x="8917" y="3630"/>
                  </a:lnTo>
                  <a:cubicBezTo>
                    <a:pt x="8738" y="3720"/>
                    <a:pt x="8604" y="3810"/>
                    <a:pt x="8469" y="3944"/>
                  </a:cubicBezTo>
                  <a:cubicBezTo>
                    <a:pt x="8380" y="3810"/>
                    <a:pt x="8201" y="3720"/>
                    <a:pt x="8021" y="3630"/>
                  </a:cubicBezTo>
                  <a:lnTo>
                    <a:pt x="8021" y="3137"/>
                  </a:lnTo>
                  <a:lnTo>
                    <a:pt x="7125" y="3137"/>
                  </a:lnTo>
                  <a:lnTo>
                    <a:pt x="7125" y="3630"/>
                  </a:lnTo>
                  <a:cubicBezTo>
                    <a:pt x="6632" y="3810"/>
                    <a:pt x="6229" y="4303"/>
                    <a:pt x="6229" y="4885"/>
                  </a:cubicBezTo>
                  <a:lnTo>
                    <a:pt x="6229" y="6229"/>
                  </a:lnTo>
                  <a:lnTo>
                    <a:pt x="5333" y="6229"/>
                  </a:lnTo>
                  <a:lnTo>
                    <a:pt x="5333" y="3586"/>
                  </a:lnTo>
                  <a:lnTo>
                    <a:pt x="4885" y="3586"/>
                  </a:lnTo>
                  <a:lnTo>
                    <a:pt x="4885" y="1793"/>
                  </a:lnTo>
                  <a:lnTo>
                    <a:pt x="4481" y="1793"/>
                  </a:lnTo>
                  <a:lnTo>
                    <a:pt x="44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448" name="Google Shape;21448;p74"/>
          <p:cNvGrpSpPr/>
          <p:nvPr/>
        </p:nvGrpSpPr>
        <p:grpSpPr>
          <a:xfrm>
            <a:off x="2845447" y="1514555"/>
            <a:ext cx="319021" cy="417079"/>
            <a:chOff x="2845447" y="1514555"/>
            <a:chExt cx="319021" cy="417079"/>
          </a:xfrm>
        </p:grpSpPr>
        <p:sp>
          <p:nvSpPr>
            <p:cNvPr id="21449" name="Google Shape;21449;p74"/>
            <p:cNvSpPr/>
            <p:nvPr/>
          </p:nvSpPr>
          <p:spPr>
            <a:xfrm>
              <a:off x="2845447" y="1514555"/>
              <a:ext cx="319021" cy="417079"/>
            </a:xfrm>
            <a:custGeom>
              <a:avLst/>
              <a:gdLst/>
              <a:ahLst/>
              <a:cxnLst/>
              <a:rect l="l" t="t" r="r" b="b"/>
              <a:pathLst>
                <a:path w="11517" h="15057" extrusionOk="0">
                  <a:moveTo>
                    <a:pt x="5288" y="897"/>
                  </a:moveTo>
                  <a:lnTo>
                    <a:pt x="5602" y="1793"/>
                  </a:lnTo>
                  <a:lnTo>
                    <a:pt x="6319" y="1793"/>
                  </a:lnTo>
                  <a:lnTo>
                    <a:pt x="6319" y="2644"/>
                  </a:lnTo>
                  <a:lnTo>
                    <a:pt x="3227" y="2644"/>
                  </a:lnTo>
                  <a:lnTo>
                    <a:pt x="3272" y="1793"/>
                  </a:lnTo>
                  <a:lnTo>
                    <a:pt x="3989" y="1793"/>
                  </a:lnTo>
                  <a:lnTo>
                    <a:pt x="4347" y="897"/>
                  </a:lnTo>
                  <a:close/>
                  <a:moveTo>
                    <a:pt x="10172" y="7036"/>
                  </a:moveTo>
                  <a:lnTo>
                    <a:pt x="10172" y="8828"/>
                  </a:lnTo>
                  <a:lnTo>
                    <a:pt x="8380" y="8828"/>
                  </a:lnTo>
                  <a:lnTo>
                    <a:pt x="8380" y="7036"/>
                  </a:lnTo>
                  <a:close/>
                  <a:moveTo>
                    <a:pt x="8738" y="2644"/>
                  </a:moveTo>
                  <a:lnTo>
                    <a:pt x="8738" y="6140"/>
                  </a:lnTo>
                  <a:lnTo>
                    <a:pt x="7080" y="6140"/>
                  </a:lnTo>
                  <a:lnTo>
                    <a:pt x="7080" y="7036"/>
                  </a:lnTo>
                  <a:lnTo>
                    <a:pt x="7484" y="7036"/>
                  </a:lnTo>
                  <a:lnTo>
                    <a:pt x="7484" y="7932"/>
                  </a:lnTo>
                  <a:lnTo>
                    <a:pt x="1748" y="7932"/>
                  </a:lnTo>
                  <a:lnTo>
                    <a:pt x="1748" y="8828"/>
                  </a:lnTo>
                  <a:lnTo>
                    <a:pt x="7529" y="8828"/>
                  </a:lnTo>
                  <a:lnTo>
                    <a:pt x="7529" y="9724"/>
                  </a:lnTo>
                  <a:lnTo>
                    <a:pt x="1748" y="9724"/>
                  </a:lnTo>
                  <a:lnTo>
                    <a:pt x="1748" y="10620"/>
                  </a:lnTo>
                  <a:lnTo>
                    <a:pt x="7529" y="10620"/>
                  </a:lnTo>
                  <a:lnTo>
                    <a:pt x="7529" y="13264"/>
                  </a:lnTo>
                  <a:lnTo>
                    <a:pt x="852" y="13264"/>
                  </a:lnTo>
                  <a:lnTo>
                    <a:pt x="852" y="2644"/>
                  </a:lnTo>
                  <a:lnTo>
                    <a:pt x="2375" y="2644"/>
                  </a:lnTo>
                  <a:lnTo>
                    <a:pt x="2375" y="3541"/>
                  </a:lnTo>
                  <a:lnTo>
                    <a:pt x="7260" y="3541"/>
                  </a:lnTo>
                  <a:lnTo>
                    <a:pt x="7260" y="2644"/>
                  </a:lnTo>
                  <a:close/>
                  <a:moveTo>
                    <a:pt x="10172" y="9724"/>
                  </a:moveTo>
                  <a:lnTo>
                    <a:pt x="10172" y="13264"/>
                  </a:lnTo>
                  <a:cubicBezTo>
                    <a:pt x="10172" y="13757"/>
                    <a:pt x="9769" y="14160"/>
                    <a:pt x="9276" y="14160"/>
                  </a:cubicBezTo>
                  <a:cubicBezTo>
                    <a:pt x="8738" y="14160"/>
                    <a:pt x="8380" y="13757"/>
                    <a:pt x="8380" y="13264"/>
                  </a:cubicBezTo>
                  <a:lnTo>
                    <a:pt x="8380" y="9724"/>
                  </a:lnTo>
                  <a:close/>
                  <a:moveTo>
                    <a:pt x="3765" y="1"/>
                  </a:moveTo>
                  <a:lnTo>
                    <a:pt x="3451" y="897"/>
                  </a:lnTo>
                  <a:lnTo>
                    <a:pt x="2420" y="897"/>
                  </a:lnTo>
                  <a:lnTo>
                    <a:pt x="2420" y="1793"/>
                  </a:lnTo>
                  <a:lnTo>
                    <a:pt x="1" y="1793"/>
                  </a:lnTo>
                  <a:lnTo>
                    <a:pt x="1" y="14160"/>
                  </a:lnTo>
                  <a:lnTo>
                    <a:pt x="7797" y="14160"/>
                  </a:lnTo>
                  <a:cubicBezTo>
                    <a:pt x="8066" y="14653"/>
                    <a:pt x="8694" y="15057"/>
                    <a:pt x="9321" y="15057"/>
                  </a:cubicBezTo>
                  <a:cubicBezTo>
                    <a:pt x="10262" y="15057"/>
                    <a:pt x="11113" y="14295"/>
                    <a:pt x="11113" y="13264"/>
                  </a:cubicBezTo>
                  <a:lnTo>
                    <a:pt x="11113" y="7036"/>
                  </a:lnTo>
                  <a:lnTo>
                    <a:pt x="11517" y="7036"/>
                  </a:lnTo>
                  <a:lnTo>
                    <a:pt x="11382" y="6229"/>
                  </a:lnTo>
                  <a:lnTo>
                    <a:pt x="9724" y="6229"/>
                  </a:lnTo>
                  <a:lnTo>
                    <a:pt x="9724" y="1793"/>
                  </a:lnTo>
                  <a:lnTo>
                    <a:pt x="7304" y="1793"/>
                  </a:lnTo>
                  <a:lnTo>
                    <a:pt x="7304" y="897"/>
                  </a:lnTo>
                  <a:lnTo>
                    <a:pt x="6229" y="89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50" name="Google Shape;21450;p74"/>
            <p:cNvSpPr/>
            <p:nvPr/>
          </p:nvSpPr>
          <p:spPr>
            <a:xfrm>
              <a:off x="2942259" y="1621311"/>
              <a:ext cx="74513" cy="98086"/>
            </a:xfrm>
            <a:custGeom>
              <a:avLst/>
              <a:gdLst/>
              <a:ahLst/>
              <a:cxnLst/>
              <a:rect l="l" t="t" r="r" b="b"/>
              <a:pathLst>
                <a:path w="2690" h="3541" extrusionOk="0">
                  <a:moveTo>
                    <a:pt x="1345" y="1389"/>
                  </a:moveTo>
                  <a:cubicBezTo>
                    <a:pt x="1614" y="1748"/>
                    <a:pt x="1793" y="2061"/>
                    <a:pt x="1793" y="2196"/>
                  </a:cubicBezTo>
                  <a:cubicBezTo>
                    <a:pt x="1793" y="2420"/>
                    <a:pt x="1569" y="2644"/>
                    <a:pt x="1345" y="2644"/>
                  </a:cubicBezTo>
                  <a:cubicBezTo>
                    <a:pt x="1121" y="2644"/>
                    <a:pt x="897" y="2420"/>
                    <a:pt x="897" y="2196"/>
                  </a:cubicBezTo>
                  <a:cubicBezTo>
                    <a:pt x="897" y="2061"/>
                    <a:pt x="1076" y="1748"/>
                    <a:pt x="1345" y="1389"/>
                  </a:cubicBezTo>
                  <a:close/>
                  <a:moveTo>
                    <a:pt x="1345" y="0"/>
                  </a:moveTo>
                  <a:lnTo>
                    <a:pt x="986" y="404"/>
                  </a:lnTo>
                  <a:cubicBezTo>
                    <a:pt x="762" y="672"/>
                    <a:pt x="1" y="1569"/>
                    <a:pt x="1" y="2196"/>
                  </a:cubicBezTo>
                  <a:cubicBezTo>
                    <a:pt x="1" y="2913"/>
                    <a:pt x="628" y="3540"/>
                    <a:pt x="1345" y="3540"/>
                  </a:cubicBezTo>
                  <a:cubicBezTo>
                    <a:pt x="2062" y="3540"/>
                    <a:pt x="2689" y="2913"/>
                    <a:pt x="2689" y="2196"/>
                  </a:cubicBezTo>
                  <a:cubicBezTo>
                    <a:pt x="2689" y="1569"/>
                    <a:pt x="1883" y="672"/>
                    <a:pt x="1659" y="404"/>
                  </a:cubicBezTo>
                  <a:lnTo>
                    <a:pt x="13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51" name="Google Shape;21451;p74"/>
            <p:cNvSpPr/>
            <p:nvPr/>
          </p:nvSpPr>
          <p:spPr>
            <a:xfrm>
              <a:off x="2893867" y="1833549"/>
              <a:ext cx="72020" cy="24847"/>
            </a:xfrm>
            <a:custGeom>
              <a:avLst/>
              <a:gdLst/>
              <a:ahLst/>
              <a:cxnLst/>
              <a:rect l="l" t="t" r="r" b="b"/>
              <a:pathLst>
                <a:path w="2600" h="897" extrusionOk="0">
                  <a:moveTo>
                    <a:pt x="0" y="1"/>
                  </a:moveTo>
                  <a:lnTo>
                    <a:pt x="0" y="897"/>
                  </a:lnTo>
                  <a:lnTo>
                    <a:pt x="2599" y="897"/>
                  </a:lnTo>
                  <a:lnTo>
                    <a:pt x="25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452" name="Google Shape;21452;p74"/>
          <p:cNvSpPr/>
          <p:nvPr/>
        </p:nvSpPr>
        <p:spPr>
          <a:xfrm>
            <a:off x="2222363" y="3484386"/>
            <a:ext cx="418298" cy="418325"/>
          </a:xfrm>
          <a:custGeom>
            <a:avLst/>
            <a:gdLst/>
            <a:ahLst/>
            <a:cxnLst/>
            <a:rect l="l" t="t" r="r" b="b"/>
            <a:pathLst>
              <a:path w="15101" h="15102" extrusionOk="0">
                <a:moveTo>
                  <a:pt x="12860" y="2644"/>
                </a:moveTo>
                <a:cubicBezTo>
                  <a:pt x="13443" y="2644"/>
                  <a:pt x="13936" y="3047"/>
                  <a:pt x="14160" y="3540"/>
                </a:cubicBezTo>
                <a:lnTo>
                  <a:pt x="11651" y="3540"/>
                </a:lnTo>
                <a:cubicBezTo>
                  <a:pt x="11830" y="3047"/>
                  <a:pt x="12323" y="2644"/>
                  <a:pt x="12860" y="2644"/>
                </a:cubicBezTo>
                <a:close/>
                <a:moveTo>
                  <a:pt x="6273" y="5825"/>
                </a:moveTo>
                <a:lnTo>
                  <a:pt x="6273" y="6722"/>
                </a:lnTo>
                <a:lnTo>
                  <a:pt x="3630" y="6722"/>
                </a:lnTo>
                <a:lnTo>
                  <a:pt x="3630" y="5825"/>
                </a:lnTo>
                <a:close/>
                <a:moveTo>
                  <a:pt x="6542" y="7573"/>
                </a:moveTo>
                <a:cubicBezTo>
                  <a:pt x="7035" y="7932"/>
                  <a:pt x="7439" y="8380"/>
                  <a:pt x="7707" y="8873"/>
                </a:cubicBezTo>
                <a:lnTo>
                  <a:pt x="2106" y="8873"/>
                </a:lnTo>
                <a:cubicBezTo>
                  <a:pt x="2330" y="8380"/>
                  <a:pt x="2734" y="7932"/>
                  <a:pt x="3226" y="7573"/>
                </a:cubicBezTo>
                <a:close/>
                <a:moveTo>
                  <a:pt x="8872" y="9769"/>
                </a:moveTo>
                <a:lnTo>
                  <a:pt x="8872" y="10665"/>
                </a:lnTo>
                <a:lnTo>
                  <a:pt x="941" y="10665"/>
                </a:lnTo>
                <a:lnTo>
                  <a:pt x="941" y="9769"/>
                </a:lnTo>
                <a:close/>
                <a:moveTo>
                  <a:pt x="3226" y="11516"/>
                </a:moveTo>
                <a:lnTo>
                  <a:pt x="3630" y="12995"/>
                </a:lnTo>
                <a:cubicBezTo>
                  <a:pt x="3182" y="12771"/>
                  <a:pt x="2778" y="12502"/>
                  <a:pt x="2465" y="12099"/>
                </a:cubicBezTo>
                <a:lnTo>
                  <a:pt x="2554" y="11516"/>
                </a:lnTo>
                <a:close/>
                <a:moveTo>
                  <a:pt x="7214" y="11516"/>
                </a:moveTo>
                <a:lnTo>
                  <a:pt x="7349" y="12099"/>
                </a:lnTo>
                <a:cubicBezTo>
                  <a:pt x="7035" y="12502"/>
                  <a:pt x="6587" y="12771"/>
                  <a:pt x="6139" y="12995"/>
                </a:cubicBezTo>
                <a:lnTo>
                  <a:pt x="6498" y="11516"/>
                </a:lnTo>
                <a:close/>
                <a:moveTo>
                  <a:pt x="7618" y="13129"/>
                </a:moveTo>
                <a:lnTo>
                  <a:pt x="7842" y="14115"/>
                </a:lnTo>
                <a:lnTo>
                  <a:pt x="5937" y="14115"/>
                </a:lnTo>
                <a:lnTo>
                  <a:pt x="5960" y="14026"/>
                </a:lnTo>
                <a:cubicBezTo>
                  <a:pt x="6587" y="13846"/>
                  <a:pt x="7170" y="13578"/>
                  <a:pt x="7618" y="13129"/>
                </a:cubicBezTo>
                <a:close/>
                <a:moveTo>
                  <a:pt x="1658" y="11561"/>
                </a:moveTo>
                <a:lnTo>
                  <a:pt x="1120" y="14205"/>
                </a:lnTo>
                <a:lnTo>
                  <a:pt x="896" y="14205"/>
                </a:lnTo>
                <a:lnTo>
                  <a:pt x="896" y="11561"/>
                </a:lnTo>
                <a:close/>
                <a:moveTo>
                  <a:pt x="5646" y="11561"/>
                </a:moveTo>
                <a:lnTo>
                  <a:pt x="5108" y="14205"/>
                </a:lnTo>
                <a:lnTo>
                  <a:pt x="4795" y="14205"/>
                </a:lnTo>
                <a:lnTo>
                  <a:pt x="4257" y="11561"/>
                </a:lnTo>
                <a:close/>
                <a:moveTo>
                  <a:pt x="8917" y="11561"/>
                </a:moveTo>
                <a:lnTo>
                  <a:pt x="8917" y="14205"/>
                </a:lnTo>
                <a:lnTo>
                  <a:pt x="8693" y="14205"/>
                </a:lnTo>
                <a:lnTo>
                  <a:pt x="8111" y="11561"/>
                </a:lnTo>
                <a:close/>
                <a:moveTo>
                  <a:pt x="2241" y="13174"/>
                </a:moveTo>
                <a:cubicBezTo>
                  <a:pt x="2689" y="13578"/>
                  <a:pt x="3226" y="13891"/>
                  <a:pt x="3854" y="14070"/>
                </a:cubicBezTo>
                <a:lnTo>
                  <a:pt x="3899" y="14250"/>
                </a:lnTo>
                <a:lnTo>
                  <a:pt x="2017" y="14205"/>
                </a:lnTo>
                <a:lnTo>
                  <a:pt x="2241" y="13174"/>
                </a:lnTo>
                <a:close/>
                <a:moveTo>
                  <a:pt x="11964" y="896"/>
                </a:moveTo>
                <a:cubicBezTo>
                  <a:pt x="12188" y="896"/>
                  <a:pt x="12412" y="1120"/>
                  <a:pt x="12412" y="1345"/>
                </a:cubicBezTo>
                <a:lnTo>
                  <a:pt x="12412" y="1882"/>
                </a:lnTo>
                <a:cubicBezTo>
                  <a:pt x="11427" y="2106"/>
                  <a:pt x="10620" y="3002"/>
                  <a:pt x="10620" y="4033"/>
                </a:cubicBezTo>
                <a:lnTo>
                  <a:pt x="10620" y="14250"/>
                </a:lnTo>
                <a:lnTo>
                  <a:pt x="9813" y="14250"/>
                </a:lnTo>
                <a:lnTo>
                  <a:pt x="9813" y="14205"/>
                </a:lnTo>
                <a:lnTo>
                  <a:pt x="9813" y="8873"/>
                </a:lnTo>
                <a:lnTo>
                  <a:pt x="8693" y="8873"/>
                </a:lnTo>
                <a:cubicBezTo>
                  <a:pt x="8380" y="8066"/>
                  <a:pt x="7842" y="7349"/>
                  <a:pt x="7125" y="6901"/>
                </a:cubicBezTo>
                <a:lnTo>
                  <a:pt x="7125" y="5825"/>
                </a:lnTo>
                <a:lnTo>
                  <a:pt x="7573" y="5825"/>
                </a:lnTo>
                <a:lnTo>
                  <a:pt x="7573" y="4929"/>
                </a:lnTo>
                <a:lnTo>
                  <a:pt x="5332" y="4929"/>
                </a:lnTo>
                <a:lnTo>
                  <a:pt x="5332" y="1345"/>
                </a:lnTo>
                <a:cubicBezTo>
                  <a:pt x="5332" y="1120"/>
                  <a:pt x="5557" y="896"/>
                  <a:pt x="5781" y="896"/>
                </a:cubicBezTo>
                <a:close/>
                <a:moveTo>
                  <a:pt x="14160" y="4436"/>
                </a:moveTo>
                <a:lnTo>
                  <a:pt x="14160" y="5333"/>
                </a:lnTo>
                <a:lnTo>
                  <a:pt x="13264" y="5333"/>
                </a:lnTo>
                <a:lnTo>
                  <a:pt x="13264" y="6229"/>
                </a:lnTo>
                <a:lnTo>
                  <a:pt x="14160" y="6229"/>
                </a:lnTo>
                <a:lnTo>
                  <a:pt x="14160" y="7125"/>
                </a:lnTo>
                <a:lnTo>
                  <a:pt x="13264" y="7125"/>
                </a:lnTo>
                <a:lnTo>
                  <a:pt x="13264" y="8021"/>
                </a:lnTo>
                <a:lnTo>
                  <a:pt x="14160" y="8021"/>
                </a:lnTo>
                <a:lnTo>
                  <a:pt x="14160" y="8917"/>
                </a:lnTo>
                <a:lnTo>
                  <a:pt x="13264" y="8917"/>
                </a:lnTo>
                <a:lnTo>
                  <a:pt x="13264" y="9814"/>
                </a:lnTo>
                <a:lnTo>
                  <a:pt x="14160" y="9814"/>
                </a:lnTo>
                <a:lnTo>
                  <a:pt x="14160" y="10710"/>
                </a:lnTo>
                <a:lnTo>
                  <a:pt x="13264" y="10710"/>
                </a:lnTo>
                <a:lnTo>
                  <a:pt x="13264" y="11606"/>
                </a:lnTo>
                <a:lnTo>
                  <a:pt x="14160" y="11606"/>
                </a:lnTo>
                <a:lnTo>
                  <a:pt x="14160" y="12502"/>
                </a:lnTo>
                <a:lnTo>
                  <a:pt x="13264" y="12502"/>
                </a:lnTo>
                <a:lnTo>
                  <a:pt x="13264" y="13398"/>
                </a:lnTo>
                <a:lnTo>
                  <a:pt x="14160" y="13398"/>
                </a:lnTo>
                <a:lnTo>
                  <a:pt x="14160" y="14294"/>
                </a:lnTo>
                <a:lnTo>
                  <a:pt x="11516" y="14294"/>
                </a:lnTo>
                <a:lnTo>
                  <a:pt x="11516" y="14205"/>
                </a:lnTo>
                <a:lnTo>
                  <a:pt x="11516" y="4436"/>
                </a:lnTo>
                <a:close/>
                <a:moveTo>
                  <a:pt x="5825" y="0"/>
                </a:moveTo>
                <a:cubicBezTo>
                  <a:pt x="5108" y="0"/>
                  <a:pt x="4481" y="628"/>
                  <a:pt x="4481" y="1345"/>
                </a:cubicBezTo>
                <a:lnTo>
                  <a:pt x="4481" y="4929"/>
                </a:lnTo>
                <a:lnTo>
                  <a:pt x="2241" y="4929"/>
                </a:lnTo>
                <a:lnTo>
                  <a:pt x="2241" y="5825"/>
                </a:lnTo>
                <a:lnTo>
                  <a:pt x="2689" y="5825"/>
                </a:lnTo>
                <a:lnTo>
                  <a:pt x="2689" y="6901"/>
                </a:lnTo>
                <a:cubicBezTo>
                  <a:pt x="1927" y="7394"/>
                  <a:pt x="1434" y="8066"/>
                  <a:pt x="1120" y="8873"/>
                </a:cubicBezTo>
                <a:lnTo>
                  <a:pt x="0" y="8873"/>
                </a:lnTo>
                <a:lnTo>
                  <a:pt x="0" y="15101"/>
                </a:lnTo>
                <a:lnTo>
                  <a:pt x="15056" y="15101"/>
                </a:lnTo>
                <a:lnTo>
                  <a:pt x="15056" y="3988"/>
                </a:lnTo>
                <a:cubicBezTo>
                  <a:pt x="15101" y="2913"/>
                  <a:pt x="14339" y="2017"/>
                  <a:pt x="13309" y="1882"/>
                </a:cubicBezTo>
                <a:lnTo>
                  <a:pt x="13309" y="1345"/>
                </a:lnTo>
                <a:cubicBezTo>
                  <a:pt x="13309" y="628"/>
                  <a:pt x="12726" y="0"/>
                  <a:pt x="1196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21453" name="Google Shape;21453;p74"/>
          <p:cNvSpPr/>
          <p:nvPr/>
        </p:nvSpPr>
        <p:spPr>
          <a:xfrm>
            <a:off x="3392827" y="3499260"/>
            <a:ext cx="419572" cy="413367"/>
          </a:xfrm>
          <a:custGeom>
            <a:avLst/>
            <a:gdLst/>
            <a:ahLst/>
            <a:cxnLst/>
            <a:rect l="l" t="t" r="r" b="b"/>
            <a:pathLst>
              <a:path w="15147" h="14923" extrusionOk="0">
                <a:moveTo>
                  <a:pt x="2823" y="5244"/>
                </a:moveTo>
                <a:cubicBezTo>
                  <a:pt x="3048" y="5468"/>
                  <a:pt x="3316" y="5826"/>
                  <a:pt x="3630" y="6185"/>
                </a:cubicBezTo>
                <a:cubicBezTo>
                  <a:pt x="4302" y="7081"/>
                  <a:pt x="4661" y="7843"/>
                  <a:pt x="4661" y="8380"/>
                </a:cubicBezTo>
                <a:cubicBezTo>
                  <a:pt x="4661" y="9411"/>
                  <a:pt x="3854" y="10218"/>
                  <a:pt x="2823" y="10218"/>
                </a:cubicBezTo>
                <a:cubicBezTo>
                  <a:pt x="1838" y="10173"/>
                  <a:pt x="986" y="9321"/>
                  <a:pt x="986" y="8336"/>
                </a:cubicBezTo>
                <a:cubicBezTo>
                  <a:pt x="986" y="7395"/>
                  <a:pt x="2107" y="5961"/>
                  <a:pt x="2823" y="5244"/>
                </a:cubicBezTo>
                <a:close/>
                <a:moveTo>
                  <a:pt x="11337" y="3810"/>
                </a:moveTo>
                <a:cubicBezTo>
                  <a:pt x="11696" y="4123"/>
                  <a:pt x="12189" y="4706"/>
                  <a:pt x="12682" y="5288"/>
                </a:cubicBezTo>
                <a:cubicBezTo>
                  <a:pt x="13712" y="6633"/>
                  <a:pt x="14250" y="7753"/>
                  <a:pt x="14250" y="8604"/>
                </a:cubicBezTo>
                <a:cubicBezTo>
                  <a:pt x="14250" y="10307"/>
                  <a:pt x="12950" y="11562"/>
                  <a:pt x="11337" y="11562"/>
                </a:cubicBezTo>
                <a:cubicBezTo>
                  <a:pt x="9724" y="11562"/>
                  <a:pt x="8425" y="10307"/>
                  <a:pt x="8425" y="8649"/>
                </a:cubicBezTo>
                <a:cubicBezTo>
                  <a:pt x="8425" y="7843"/>
                  <a:pt x="9007" y="6722"/>
                  <a:pt x="9993" y="5378"/>
                </a:cubicBezTo>
                <a:cubicBezTo>
                  <a:pt x="10486" y="4706"/>
                  <a:pt x="11024" y="4123"/>
                  <a:pt x="11337" y="3810"/>
                </a:cubicBezTo>
                <a:close/>
                <a:moveTo>
                  <a:pt x="7663" y="1345"/>
                </a:moveTo>
                <a:cubicBezTo>
                  <a:pt x="8111" y="1793"/>
                  <a:pt x="9097" y="2914"/>
                  <a:pt x="9993" y="4079"/>
                </a:cubicBezTo>
                <a:cubicBezTo>
                  <a:pt x="9769" y="4303"/>
                  <a:pt x="9545" y="4572"/>
                  <a:pt x="9321" y="4930"/>
                </a:cubicBezTo>
                <a:cubicBezTo>
                  <a:pt x="8156" y="6409"/>
                  <a:pt x="7528" y="7708"/>
                  <a:pt x="7528" y="8784"/>
                </a:cubicBezTo>
                <a:cubicBezTo>
                  <a:pt x="7528" y="10845"/>
                  <a:pt x="9231" y="12548"/>
                  <a:pt x="11292" y="12592"/>
                </a:cubicBezTo>
                <a:cubicBezTo>
                  <a:pt x="10441" y="13489"/>
                  <a:pt x="9097" y="14161"/>
                  <a:pt x="7663" y="14161"/>
                </a:cubicBezTo>
                <a:cubicBezTo>
                  <a:pt x="5557" y="14161"/>
                  <a:pt x="3854" y="12861"/>
                  <a:pt x="3092" y="11069"/>
                </a:cubicBezTo>
                <a:cubicBezTo>
                  <a:pt x="4437" y="10890"/>
                  <a:pt x="5512" y="9769"/>
                  <a:pt x="5512" y="8380"/>
                </a:cubicBezTo>
                <a:cubicBezTo>
                  <a:pt x="5512" y="7663"/>
                  <a:pt x="5019" y="6633"/>
                  <a:pt x="4213" y="5602"/>
                </a:cubicBezTo>
                <a:cubicBezTo>
                  <a:pt x="4571" y="5064"/>
                  <a:pt x="4974" y="4527"/>
                  <a:pt x="5333" y="3944"/>
                </a:cubicBezTo>
                <a:cubicBezTo>
                  <a:pt x="6229" y="2779"/>
                  <a:pt x="7215" y="1749"/>
                  <a:pt x="7663" y="1345"/>
                </a:cubicBezTo>
                <a:close/>
                <a:moveTo>
                  <a:pt x="7618" y="1"/>
                </a:moveTo>
                <a:cubicBezTo>
                  <a:pt x="7080" y="539"/>
                  <a:pt x="6274" y="1211"/>
                  <a:pt x="4661" y="3362"/>
                </a:cubicBezTo>
                <a:cubicBezTo>
                  <a:pt x="4257" y="3855"/>
                  <a:pt x="3944" y="4347"/>
                  <a:pt x="3585" y="4796"/>
                </a:cubicBezTo>
                <a:lnTo>
                  <a:pt x="2779" y="3944"/>
                </a:lnTo>
                <a:cubicBezTo>
                  <a:pt x="2331" y="4392"/>
                  <a:pt x="2151" y="4527"/>
                  <a:pt x="1255" y="5602"/>
                </a:cubicBezTo>
                <a:cubicBezTo>
                  <a:pt x="404" y="6633"/>
                  <a:pt x="0" y="7529"/>
                  <a:pt x="0" y="8291"/>
                </a:cubicBezTo>
                <a:cubicBezTo>
                  <a:pt x="0" y="9545"/>
                  <a:pt x="897" y="10621"/>
                  <a:pt x="2107" y="10890"/>
                </a:cubicBezTo>
                <a:cubicBezTo>
                  <a:pt x="2823" y="13265"/>
                  <a:pt x="5019" y="14923"/>
                  <a:pt x="7573" y="14923"/>
                </a:cubicBezTo>
                <a:cubicBezTo>
                  <a:pt x="9635" y="14923"/>
                  <a:pt x="11472" y="13802"/>
                  <a:pt x="12458" y="12189"/>
                </a:cubicBezTo>
                <a:cubicBezTo>
                  <a:pt x="14026" y="11786"/>
                  <a:pt x="15146" y="10352"/>
                  <a:pt x="15146" y="8649"/>
                </a:cubicBezTo>
                <a:cubicBezTo>
                  <a:pt x="15146" y="7663"/>
                  <a:pt x="14519" y="6364"/>
                  <a:pt x="13354" y="4796"/>
                </a:cubicBezTo>
                <a:cubicBezTo>
                  <a:pt x="12189" y="3362"/>
                  <a:pt x="11830" y="3048"/>
                  <a:pt x="11337" y="2555"/>
                </a:cubicBezTo>
                <a:lnTo>
                  <a:pt x="10620" y="3272"/>
                </a:lnTo>
                <a:cubicBezTo>
                  <a:pt x="8918" y="1211"/>
                  <a:pt x="8201" y="539"/>
                  <a:pt x="76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454" name="Google Shape;21454;p74"/>
          <p:cNvGrpSpPr/>
          <p:nvPr/>
        </p:nvGrpSpPr>
        <p:grpSpPr>
          <a:xfrm>
            <a:off x="3379171" y="1509597"/>
            <a:ext cx="418325" cy="417079"/>
            <a:chOff x="3379171" y="1509597"/>
            <a:chExt cx="418325" cy="417079"/>
          </a:xfrm>
        </p:grpSpPr>
        <p:sp>
          <p:nvSpPr>
            <p:cNvPr id="21455" name="Google Shape;21455;p74"/>
            <p:cNvSpPr/>
            <p:nvPr/>
          </p:nvSpPr>
          <p:spPr>
            <a:xfrm>
              <a:off x="3379171" y="1509597"/>
              <a:ext cx="418325" cy="417079"/>
            </a:xfrm>
            <a:custGeom>
              <a:avLst/>
              <a:gdLst/>
              <a:ahLst/>
              <a:cxnLst/>
              <a:rect l="l" t="t" r="r" b="b"/>
              <a:pathLst>
                <a:path w="15102" h="15057" extrusionOk="0">
                  <a:moveTo>
                    <a:pt x="8873" y="897"/>
                  </a:moveTo>
                  <a:lnTo>
                    <a:pt x="8873" y="1793"/>
                  </a:lnTo>
                  <a:lnTo>
                    <a:pt x="7977" y="1793"/>
                  </a:lnTo>
                  <a:lnTo>
                    <a:pt x="7977" y="897"/>
                  </a:lnTo>
                  <a:close/>
                  <a:moveTo>
                    <a:pt x="8873" y="2689"/>
                  </a:moveTo>
                  <a:lnTo>
                    <a:pt x="8873" y="3585"/>
                  </a:lnTo>
                  <a:lnTo>
                    <a:pt x="7977" y="3585"/>
                  </a:lnTo>
                  <a:lnTo>
                    <a:pt x="7977" y="2689"/>
                  </a:lnTo>
                  <a:close/>
                  <a:moveTo>
                    <a:pt x="12458" y="7976"/>
                  </a:moveTo>
                  <a:cubicBezTo>
                    <a:pt x="12682" y="7976"/>
                    <a:pt x="12906" y="8201"/>
                    <a:pt x="12906" y="8425"/>
                  </a:cubicBezTo>
                  <a:lnTo>
                    <a:pt x="12906" y="8917"/>
                  </a:lnTo>
                  <a:cubicBezTo>
                    <a:pt x="12547" y="9007"/>
                    <a:pt x="12234" y="9186"/>
                    <a:pt x="12010" y="9455"/>
                  </a:cubicBezTo>
                  <a:cubicBezTo>
                    <a:pt x="11785" y="9186"/>
                    <a:pt x="11427" y="9007"/>
                    <a:pt x="11113" y="8917"/>
                  </a:cubicBezTo>
                  <a:lnTo>
                    <a:pt x="11113" y="8425"/>
                  </a:lnTo>
                  <a:cubicBezTo>
                    <a:pt x="11113" y="8156"/>
                    <a:pt x="11337" y="7976"/>
                    <a:pt x="11561" y="7976"/>
                  </a:cubicBezTo>
                  <a:close/>
                  <a:moveTo>
                    <a:pt x="10665" y="9769"/>
                  </a:moveTo>
                  <a:cubicBezTo>
                    <a:pt x="11158" y="9769"/>
                    <a:pt x="11561" y="10127"/>
                    <a:pt x="11561" y="10665"/>
                  </a:cubicBezTo>
                  <a:lnTo>
                    <a:pt x="9769" y="10665"/>
                  </a:lnTo>
                  <a:cubicBezTo>
                    <a:pt x="9769" y="10127"/>
                    <a:pt x="10128" y="9769"/>
                    <a:pt x="10665" y="9769"/>
                  </a:cubicBezTo>
                  <a:close/>
                  <a:moveTo>
                    <a:pt x="13309" y="9769"/>
                  </a:moveTo>
                  <a:cubicBezTo>
                    <a:pt x="13802" y="9769"/>
                    <a:pt x="14205" y="10127"/>
                    <a:pt x="14205" y="10665"/>
                  </a:cubicBezTo>
                  <a:lnTo>
                    <a:pt x="12413" y="10665"/>
                  </a:lnTo>
                  <a:cubicBezTo>
                    <a:pt x="12413" y="10127"/>
                    <a:pt x="12771" y="9769"/>
                    <a:pt x="13309" y="9769"/>
                  </a:cubicBezTo>
                  <a:close/>
                  <a:moveTo>
                    <a:pt x="4706" y="6229"/>
                  </a:moveTo>
                  <a:lnTo>
                    <a:pt x="5333" y="6811"/>
                  </a:lnTo>
                  <a:lnTo>
                    <a:pt x="5333" y="8828"/>
                  </a:lnTo>
                  <a:lnTo>
                    <a:pt x="1793" y="8828"/>
                  </a:lnTo>
                  <a:lnTo>
                    <a:pt x="1793" y="14160"/>
                  </a:lnTo>
                  <a:lnTo>
                    <a:pt x="897" y="14160"/>
                  </a:lnTo>
                  <a:lnTo>
                    <a:pt x="897" y="6229"/>
                  </a:lnTo>
                  <a:close/>
                  <a:moveTo>
                    <a:pt x="7080" y="9769"/>
                  </a:moveTo>
                  <a:lnTo>
                    <a:pt x="7080" y="14160"/>
                  </a:lnTo>
                  <a:lnTo>
                    <a:pt x="2644" y="14160"/>
                  </a:lnTo>
                  <a:lnTo>
                    <a:pt x="2644" y="9769"/>
                  </a:lnTo>
                  <a:close/>
                  <a:moveTo>
                    <a:pt x="8873" y="4437"/>
                  </a:moveTo>
                  <a:lnTo>
                    <a:pt x="8873" y="14160"/>
                  </a:lnTo>
                  <a:lnTo>
                    <a:pt x="7977" y="14160"/>
                  </a:lnTo>
                  <a:lnTo>
                    <a:pt x="7977" y="4437"/>
                  </a:lnTo>
                  <a:close/>
                  <a:moveTo>
                    <a:pt x="11561" y="11516"/>
                  </a:moveTo>
                  <a:lnTo>
                    <a:pt x="11561" y="14160"/>
                  </a:lnTo>
                  <a:lnTo>
                    <a:pt x="9769" y="14160"/>
                  </a:lnTo>
                  <a:lnTo>
                    <a:pt x="9769" y="11516"/>
                  </a:lnTo>
                  <a:close/>
                  <a:moveTo>
                    <a:pt x="14205" y="11516"/>
                  </a:moveTo>
                  <a:lnTo>
                    <a:pt x="14205" y="14160"/>
                  </a:lnTo>
                  <a:lnTo>
                    <a:pt x="12413" y="14160"/>
                  </a:lnTo>
                  <a:lnTo>
                    <a:pt x="12413" y="11516"/>
                  </a:lnTo>
                  <a:close/>
                  <a:moveTo>
                    <a:pt x="6632" y="0"/>
                  </a:moveTo>
                  <a:lnTo>
                    <a:pt x="6632" y="897"/>
                  </a:lnTo>
                  <a:lnTo>
                    <a:pt x="7080" y="897"/>
                  </a:lnTo>
                  <a:lnTo>
                    <a:pt x="7080" y="8873"/>
                  </a:lnTo>
                  <a:lnTo>
                    <a:pt x="6184" y="8873"/>
                  </a:lnTo>
                  <a:lnTo>
                    <a:pt x="6184" y="6453"/>
                  </a:lnTo>
                  <a:lnTo>
                    <a:pt x="5064" y="5333"/>
                  </a:lnTo>
                  <a:lnTo>
                    <a:pt x="1" y="5333"/>
                  </a:lnTo>
                  <a:lnTo>
                    <a:pt x="1" y="15056"/>
                  </a:lnTo>
                  <a:lnTo>
                    <a:pt x="15101" y="15056"/>
                  </a:lnTo>
                  <a:lnTo>
                    <a:pt x="15101" y="10665"/>
                  </a:lnTo>
                  <a:cubicBezTo>
                    <a:pt x="15101" y="9814"/>
                    <a:pt x="14519" y="9142"/>
                    <a:pt x="13757" y="8917"/>
                  </a:cubicBezTo>
                  <a:lnTo>
                    <a:pt x="13757" y="8425"/>
                  </a:lnTo>
                  <a:cubicBezTo>
                    <a:pt x="13757" y="7663"/>
                    <a:pt x="13130" y="7035"/>
                    <a:pt x="12413" y="7035"/>
                  </a:cubicBezTo>
                  <a:lnTo>
                    <a:pt x="11517" y="7035"/>
                  </a:lnTo>
                  <a:cubicBezTo>
                    <a:pt x="10755" y="7035"/>
                    <a:pt x="10172" y="7663"/>
                    <a:pt x="10172" y="8425"/>
                  </a:cubicBezTo>
                  <a:lnTo>
                    <a:pt x="10172" y="8917"/>
                  </a:lnTo>
                  <a:cubicBezTo>
                    <a:pt x="9993" y="8962"/>
                    <a:pt x="9814" y="9007"/>
                    <a:pt x="9724" y="9097"/>
                  </a:cubicBezTo>
                  <a:lnTo>
                    <a:pt x="9724" y="897"/>
                  </a:lnTo>
                  <a:lnTo>
                    <a:pt x="10172" y="897"/>
                  </a:lnTo>
                  <a:lnTo>
                    <a:pt x="1017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56" name="Google Shape;21456;p74"/>
            <p:cNvSpPr/>
            <p:nvPr/>
          </p:nvSpPr>
          <p:spPr>
            <a:xfrm>
              <a:off x="3477229" y="1805018"/>
              <a:ext cx="24847" cy="23600"/>
            </a:xfrm>
            <a:custGeom>
              <a:avLst/>
              <a:gdLst/>
              <a:ahLst/>
              <a:cxnLst/>
              <a:rect l="l" t="t" r="r" b="b"/>
              <a:pathLst>
                <a:path w="897" h="852" extrusionOk="0">
                  <a:moveTo>
                    <a:pt x="1" y="0"/>
                  </a:moveTo>
                  <a:lnTo>
                    <a:pt x="1" y="851"/>
                  </a:lnTo>
                  <a:lnTo>
                    <a:pt x="897" y="851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57" name="Google Shape;21457;p74"/>
            <p:cNvSpPr/>
            <p:nvPr/>
          </p:nvSpPr>
          <p:spPr>
            <a:xfrm>
              <a:off x="3526867" y="1805018"/>
              <a:ext cx="24875" cy="23600"/>
            </a:xfrm>
            <a:custGeom>
              <a:avLst/>
              <a:gdLst/>
              <a:ahLst/>
              <a:cxnLst/>
              <a:rect l="l" t="t" r="r" b="b"/>
              <a:pathLst>
                <a:path w="898" h="852" extrusionOk="0">
                  <a:moveTo>
                    <a:pt x="1" y="0"/>
                  </a:moveTo>
                  <a:lnTo>
                    <a:pt x="1" y="851"/>
                  </a:lnTo>
                  <a:lnTo>
                    <a:pt x="897" y="851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58" name="Google Shape;21458;p74"/>
            <p:cNvSpPr/>
            <p:nvPr/>
          </p:nvSpPr>
          <p:spPr>
            <a:xfrm>
              <a:off x="3428809" y="1706960"/>
              <a:ext cx="24875" cy="24847"/>
            </a:xfrm>
            <a:custGeom>
              <a:avLst/>
              <a:gdLst/>
              <a:ahLst/>
              <a:cxnLst/>
              <a:rect l="l" t="t" r="r" b="b"/>
              <a:pathLst>
                <a:path w="898" h="897" extrusionOk="0">
                  <a:moveTo>
                    <a:pt x="1" y="0"/>
                  </a:moveTo>
                  <a:lnTo>
                    <a:pt x="1" y="896"/>
                  </a:lnTo>
                  <a:lnTo>
                    <a:pt x="897" y="896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59" name="Google Shape;21459;p74"/>
            <p:cNvSpPr/>
            <p:nvPr/>
          </p:nvSpPr>
          <p:spPr>
            <a:xfrm>
              <a:off x="3477229" y="1706960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1" y="0"/>
                  </a:moveTo>
                  <a:lnTo>
                    <a:pt x="1" y="896"/>
                  </a:lnTo>
                  <a:lnTo>
                    <a:pt x="897" y="896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60" name="Google Shape;21460;p74"/>
            <p:cNvSpPr/>
            <p:nvPr/>
          </p:nvSpPr>
          <p:spPr>
            <a:xfrm>
              <a:off x="3477229" y="1854656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1" y="0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61" name="Google Shape;21461;p74"/>
            <p:cNvSpPr/>
            <p:nvPr/>
          </p:nvSpPr>
          <p:spPr>
            <a:xfrm>
              <a:off x="3526867" y="1854656"/>
              <a:ext cx="24875" cy="24847"/>
            </a:xfrm>
            <a:custGeom>
              <a:avLst/>
              <a:gdLst/>
              <a:ahLst/>
              <a:cxnLst/>
              <a:rect l="l" t="t" r="r" b="b"/>
              <a:pathLst>
                <a:path w="898" h="897" extrusionOk="0">
                  <a:moveTo>
                    <a:pt x="1" y="0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462" name="Google Shape;21462;p74"/>
          <p:cNvGrpSpPr/>
          <p:nvPr/>
        </p:nvGrpSpPr>
        <p:grpSpPr>
          <a:xfrm>
            <a:off x="4034525" y="1522007"/>
            <a:ext cx="379850" cy="415832"/>
            <a:chOff x="4034525" y="1522007"/>
            <a:chExt cx="379850" cy="415832"/>
          </a:xfrm>
        </p:grpSpPr>
        <p:sp>
          <p:nvSpPr>
            <p:cNvPr id="21463" name="Google Shape;21463;p74"/>
            <p:cNvSpPr/>
            <p:nvPr/>
          </p:nvSpPr>
          <p:spPr>
            <a:xfrm>
              <a:off x="4034525" y="1522007"/>
              <a:ext cx="379850" cy="415832"/>
            </a:xfrm>
            <a:custGeom>
              <a:avLst/>
              <a:gdLst/>
              <a:ahLst/>
              <a:cxnLst/>
              <a:rect l="l" t="t" r="r" b="b"/>
              <a:pathLst>
                <a:path w="13713" h="15012" extrusionOk="0">
                  <a:moveTo>
                    <a:pt x="6812" y="852"/>
                  </a:moveTo>
                  <a:cubicBezTo>
                    <a:pt x="7036" y="852"/>
                    <a:pt x="7260" y="1076"/>
                    <a:pt x="7260" y="1300"/>
                  </a:cubicBezTo>
                  <a:cubicBezTo>
                    <a:pt x="7260" y="1524"/>
                    <a:pt x="7036" y="1748"/>
                    <a:pt x="6812" y="1748"/>
                  </a:cubicBezTo>
                  <a:cubicBezTo>
                    <a:pt x="6588" y="1748"/>
                    <a:pt x="6364" y="1524"/>
                    <a:pt x="6364" y="1300"/>
                  </a:cubicBezTo>
                  <a:cubicBezTo>
                    <a:pt x="6364" y="1076"/>
                    <a:pt x="6588" y="852"/>
                    <a:pt x="6812" y="852"/>
                  </a:cubicBezTo>
                  <a:close/>
                  <a:moveTo>
                    <a:pt x="1437" y="3925"/>
                  </a:moveTo>
                  <a:cubicBezTo>
                    <a:pt x="1511" y="3925"/>
                    <a:pt x="1587" y="3945"/>
                    <a:pt x="1659" y="3989"/>
                  </a:cubicBezTo>
                  <a:cubicBezTo>
                    <a:pt x="1883" y="4078"/>
                    <a:pt x="1973" y="4392"/>
                    <a:pt x="1838" y="4616"/>
                  </a:cubicBezTo>
                  <a:cubicBezTo>
                    <a:pt x="1782" y="4756"/>
                    <a:pt x="1639" y="4826"/>
                    <a:pt x="1484" y="4826"/>
                  </a:cubicBezTo>
                  <a:cubicBezTo>
                    <a:pt x="1391" y="4826"/>
                    <a:pt x="1295" y="4801"/>
                    <a:pt x="1211" y="4750"/>
                  </a:cubicBezTo>
                  <a:cubicBezTo>
                    <a:pt x="987" y="4661"/>
                    <a:pt x="942" y="4347"/>
                    <a:pt x="1076" y="4168"/>
                  </a:cubicBezTo>
                  <a:cubicBezTo>
                    <a:pt x="1137" y="4016"/>
                    <a:pt x="1281" y="3925"/>
                    <a:pt x="1437" y="3925"/>
                  </a:cubicBezTo>
                  <a:close/>
                  <a:moveTo>
                    <a:pt x="12198" y="3925"/>
                  </a:moveTo>
                  <a:cubicBezTo>
                    <a:pt x="12367" y="3925"/>
                    <a:pt x="12532" y="4016"/>
                    <a:pt x="12592" y="4168"/>
                  </a:cubicBezTo>
                  <a:cubicBezTo>
                    <a:pt x="12727" y="4347"/>
                    <a:pt x="12637" y="4661"/>
                    <a:pt x="12413" y="4750"/>
                  </a:cubicBezTo>
                  <a:cubicBezTo>
                    <a:pt x="12329" y="4801"/>
                    <a:pt x="12239" y="4826"/>
                    <a:pt x="12154" y="4826"/>
                  </a:cubicBezTo>
                  <a:cubicBezTo>
                    <a:pt x="12013" y="4826"/>
                    <a:pt x="11887" y="4756"/>
                    <a:pt x="11831" y="4616"/>
                  </a:cubicBezTo>
                  <a:cubicBezTo>
                    <a:pt x="11696" y="4392"/>
                    <a:pt x="11741" y="4078"/>
                    <a:pt x="11965" y="3989"/>
                  </a:cubicBezTo>
                  <a:cubicBezTo>
                    <a:pt x="12037" y="3945"/>
                    <a:pt x="12118" y="3925"/>
                    <a:pt x="12198" y="3925"/>
                  </a:cubicBezTo>
                  <a:close/>
                  <a:moveTo>
                    <a:pt x="6812" y="4526"/>
                  </a:moveTo>
                  <a:lnTo>
                    <a:pt x="9411" y="6005"/>
                  </a:lnTo>
                  <a:lnTo>
                    <a:pt x="9411" y="8962"/>
                  </a:lnTo>
                  <a:lnTo>
                    <a:pt x="6812" y="10396"/>
                  </a:lnTo>
                  <a:lnTo>
                    <a:pt x="4258" y="8962"/>
                  </a:lnTo>
                  <a:lnTo>
                    <a:pt x="4258" y="6005"/>
                  </a:lnTo>
                  <a:lnTo>
                    <a:pt x="6812" y="4526"/>
                  </a:lnTo>
                  <a:close/>
                  <a:moveTo>
                    <a:pt x="12154" y="10141"/>
                  </a:moveTo>
                  <a:cubicBezTo>
                    <a:pt x="12239" y="10141"/>
                    <a:pt x="12329" y="10167"/>
                    <a:pt x="12413" y="10217"/>
                  </a:cubicBezTo>
                  <a:cubicBezTo>
                    <a:pt x="12637" y="10307"/>
                    <a:pt x="12727" y="10576"/>
                    <a:pt x="12592" y="10800"/>
                  </a:cubicBezTo>
                  <a:cubicBezTo>
                    <a:pt x="12531" y="10953"/>
                    <a:pt x="12365" y="11022"/>
                    <a:pt x="12195" y="11022"/>
                  </a:cubicBezTo>
                  <a:cubicBezTo>
                    <a:pt x="12116" y="11022"/>
                    <a:pt x="12036" y="11007"/>
                    <a:pt x="11965" y="10979"/>
                  </a:cubicBezTo>
                  <a:cubicBezTo>
                    <a:pt x="11741" y="10844"/>
                    <a:pt x="11696" y="10576"/>
                    <a:pt x="11831" y="10351"/>
                  </a:cubicBezTo>
                  <a:cubicBezTo>
                    <a:pt x="11887" y="10211"/>
                    <a:pt x="12013" y="10141"/>
                    <a:pt x="12154" y="10141"/>
                  </a:cubicBezTo>
                  <a:close/>
                  <a:moveTo>
                    <a:pt x="1484" y="10141"/>
                  </a:moveTo>
                  <a:cubicBezTo>
                    <a:pt x="1639" y="10141"/>
                    <a:pt x="1782" y="10211"/>
                    <a:pt x="1838" y="10351"/>
                  </a:cubicBezTo>
                  <a:cubicBezTo>
                    <a:pt x="1973" y="10531"/>
                    <a:pt x="1883" y="10800"/>
                    <a:pt x="1659" y="10979"/>
                  </a:cubicBezTo>
                  <a:cubicBezTo>
                    <a:pt x="1587" y="11022"/>
                    <a:pt x="1511" y="11042"/>
                    <a:pt x="1437" y="11042"/>
                  </a:cubicBezTo>
                  <a:cubicBezTo>
                    <a:pt x="1281" y="11042"/>
                    <a:pt x="1137" y="10952"/>
                    <a:pt x="1076" y="10800"/>
                  </a:cubicBezTo>
                  <a:cubicBezTo>
                    <a:pt x="942" y="10576"/>
                    <a:pt x="987" y="10307"/>
                    <a:pt x="1211" y="10217"/>
                  </a:cubicBezTo>
                  <a:cubicBezTo>
                    <a:pt x="1295" y="10167"/>
                    <a:pt x="1391" y="10141"/>
                    <a:pt x="1484" y="10141"/>
                  </a:cubicBezTo>
                  <a:close/>
                  <a:moveTo>
                    <a:pt x="6812" y="13219"/>
                  </a:moveTo>
                  <a:cubicBezTo>
                    <a:pt x="7036" y="13219"/>
                    <a:pt x="7260" y="13443"/>
                    <a:pt x="7260" y="13667"/>
                  </a:cubicBezTo>
                  <a:cubicBezTo>
                    <a:pt x="7260" y="13891"/>
                    <a:pt x="7036" y="14115"/>
                    <a:pt x="6812" y="14115"/>
                  </a:cubicBezTo>
                  <a:cubicBezTo>
                    <a:pt x="6588" y="14115"/>
                    <a:pt x="6364" y="13891"/>
                    <a:pt x="6364" y="13667"/>
                  </a:cubicBezTo>
                  <a:cubicBezTo>
                    <a:pt x="6364" y="13443"/>
                    <a:pt x="6588" y="13219"/>
                    <a:pt x="6812" y="13219"/>
                  </a:cubicBezTo>
                  <a:close/>
                  <a:moveTo>
                    <a:pt x="6902" y="0"/>
                  </a:moveTo>
                  <a:cubicBezTo>
                    <a:pt x="6140" y="0"/>
                    <a:pt x="5557" y="628"/>
                    <a:pt x="5557" y="1345"/>
                  </a:cubicBezTo>
                  <a:cubicBezTo>
                    <a:pt x="5557" y="1927"/>
                    <a:pt x="5916" y="2420"/>
                    <a:pt x="6454" y="2599"/>
                  </a:cubicBezTo>
                  <a:lnTo>
                    <a:pt x="6454" y="3809"/>
                  </a:lnTo>
                  <a:lnTo>
                    <a:pt x="3855" y="5288"/>
                  </a:lnTo>
                  <a:lnTo>
                    <a:pt x="2779" y="4661"/>
                  </a:lnTo>
                  <a:cubicBezTo>
                    <a:pt x="2914" y="4078"/>
                    <a:pt x="2645" y="3540"/>
                    <a:pt x="2197" y="3272"/>
                  </a:cubicBezTo>
                  <a:cubicBezTo>
                    <a:pt x="1985" y="3135"/>
                    <a:pt x="1747" y="3071"/>
                    <a:pt x="1514" y="3071"/>
                  </a:cubicBezTo>
                  <a:cubicBezTo>
                    <a:pt x="1056" y="3071"/>
                    <a:pt x="612" y="3319"/>
                    <a:pt x="404" y="3764"/>
                  </a:cubicBezTo>
                  <a:cubicBezTo>
                    <a:pt x="1" y="4392"/>
                    <a:pt x="225" y="5198"/>
                    <a:pt x="897" y="5557"/>
                  </a:cubicBezTo>
                  <a:cubicBezTo>
                    <a:pt x="1102" y="5669"/>
                    <a:pt x="1331" y="5726"/>
                    <a:pt x="1557" y="5726"/>
                  </a:cubicBezTo>
                  <a:cubicBezTo>
                    <a:pt x="1873" y="5726"/>
                    <a:pt x="2185" y="5613"/>
                    <a:pt x="2421" y="5378"/>
                  </a:cubicBezTo>
                  <a:lnTo>
                    <a:pt x="3451" y="6005"/>
                  </a:lnTo>
                  <a:lnTo>
                    <a:pt x="3451" y="8962"/>
                  </a:lnTo>
                  <a:lnTo>
                    <a:pt x="2421" y="9590"/>
                  </a:lnTo>
                  <a:cubicBezTo>
                    <a:pt x="2176" y="9373"/>
                    <a:pt x="1850" y="9254"/>
                    <a:pt x="1521" y="9254"/>
                  </a:cubicBezTo>
                  <a:cubicBezTo>
                    <a:pt x="1307" y="9254"/>
                    <a:pt x="1092" y="9304"/>
                    <a:pt x="897" y="9410"/>
                  </a:cubicBezTo>
                  <a:cubicBezTo>
                    <a:pt x="270" y="9814"/>
                    <a:pt x="46" y="10576"/>
                    <a:pt x="404" y="11203"/>
                  </a:cubicBezTo>
                  <a:cubicBezTo>
                    <a:pt x="647" y="11627"/>
                    <a:pt x="1094" y="11867"/>
                    <a:pt x="1552" y="11867"/>
                  </a:cubicBezTo>
                  <a:cubicBezTo>
                    <a:pt x="1772" y="11867"/>
                    <a:pt x="1994" y="11812"/>
                    <a:pt x="2197" y="11696"/>
                  </a:cubicBezTo>
                  <a:cubicBezTo>
                    <a:pt x="2690" y="11427"/>
                    <a:pt x="2914" y="10889"/>
                    <a:pt x="2779" y="10307"/>
                  </a:cubicBezTo>
                  <a:lnTo>
                    <a:pt x="3855" y="9679"/>
                  </a:lnTo>
                  <a:lnTo>
                    <a:pt x="6454" y="11158"/>
                  </a:lnTo>
                  <a:lnTo>
                    <a:pt x="6454" y="12458"/>
                  </a:lnTo>
                  <a:cubicBezTo>
                    <a:pt x="5916" y="12592"/>
                    <a:pt x="5557" y="13130"/>
                    <a:pt x="5557" y="13667"/>
                  </a:cubicBezTo>
                  <a:cubicBezTo>
                    <a:pt x="5557" y="14384"/>
                    <a:pt x="6140" y="15012"/>
                    <a:pt x="6902" y="15012"/>
                  </a:cubicBezTo>
                  <a:cubicBezTo>
                    <a:pt x="7619" y="15012"/>
                    <a:pt x="8246" y="14384"/>
                    <a:pt x="8246" y="13667"/>
                  </a:cubicBezTo>
                  <a:cubicBezTo>
                    <a:pt x="8246" y="13130"/>
                    <a:pt x="7843" y="12592"/>
                    <a:pt x="7350" y="12458"/>
                  </a:cubicBezTo>
                  <a:lnTo>
                    <a:pt x="7350" y="11203"/>
                  </a:lnTo>
                  <a:lnTo>
                    <a:pt x="9904" y="9769"/>
                  </a:lnTo>
                  <a:lnTo>
                    <a:pt x="10979" y="10351"/>
                  </a:lnTo>
                  <a:cubicBezTo>
                    <a:pt x="10845" y="10934"/>
                    <a:pt x="11159" y="11472"/>
                    <a:pt x="11607" y="11785"/>
                  </a:cubicBezTo>
                  <a:cubicBezTo>
                    <a:pt x="11793" y="11900"/>
                    <a:pt x="12006" y="11955"/>
                    <a:pt x="12222" y="11955"/>
                  </a:cubicBezTo>
                  <a:cubicBezTo>
                    <a:pt x="12683" y="11955"/>
                    <a:pt x="13155" y="11705"/>
                    <a:pt x="13399" y="11248"/>
                  </a:cubicBezTo>
                  <a:cubicBezTo>
                    <a:pt x="13713" y="10576"/>
                    <a:pt x="13489" y="9814"/>
                    <a:pt x="12861" y="9410"/>
                  </a:cubicBezTo>
                  <a:cubicBezTo>
                    <a:pt x="12656" y="9299"/>
                    <a:pt x="12428" y="9241"/>
                    <a:pt x="12205" y="9241"/>
                  </a:cubicBezTo>
                  <a:cubicBezTo>
                    <a:pt x="11893" y="9241"/>
                    <a:pt x="11592" y="9354"/>
                    <a:pt x="11383" y="9590"/>
                  </a:cubicBezTo>
                  <a:lnTo>
                    <a:pt x="10307" y="8962"/>
                  </a:lnTo>
                  <a:lnTo>
                    <a:pt x="10307" y="6005"/>
                  </a:lnTo>
                  <a:lnTo>
                    <a:pt x="11383" y="5378"/>
                  </a:lnTo>
                  <a:cubicBezTo>
                    <a:pt x="11600" y="5595"/>
                    <a:pt x="11915" y="5713"/>
                    <a:pt x="12240" y="5713"/>
                  </a:cubicBezTo>
                  <a:cubicBezTo>
                    <a:pt x="12452" y="5713"/>
                    <a:pt x="12667" y="5663"/>
                    <a:pt x="12861" y="5557"/>
                  </a:cubicBezTo>
                  <a:cubicBezTo>
                    <a:pt x="13489" y="5154"/>
                    <a:pt x="13713" y="4392"/>
                    <a:pt x="13399" y="3764"/>
                  </a:cubicBezTo>
                  <a:cubicBezTo>
                    <a:pt x="13126" y="3340"/>
                    <a:pt x="12669" y="3100"/>
                    <a:pt x="12222" y="3100"/>
                  </a:cubicBezTo>
                  <a:cubicBezTo>
                    <a:pt x="12007" y="3100"/>
                    <a:pt x="11795" y="3155"/>
                    <a:pt x="11607" y="3272"/>
                  </a:cubicBezTo>
                  <a:cubicBezTo>
                    <a:pt x="11069" y="3540"/>
                    <a:pt x="10845" y="4078"/>
                    <a:pt x="10979" y="4661"/>
                  </a:cubicBezTo>
                  <a:lnTo>
                    <a:pt x="9904" y="5288"/>
                  </a:lnTo>
                  <a:lnTo>
                    <a:pt x="7350" y="3809"/>
                  </a:lnTo>
                  <a:lnTo>
                    <a:pt x="7350" y="2599"/>
                  </a:lnTo>
                  <a:cubicBezTo>
                    <a:pt x="7843" y="2420"/>
                    <a:pt x="8246" y="1927"/>
                    <a:pt x="8246" y="1345"/>
                  </a:cubicBezTo>
                  <a:cubicBezTo>
                    <a:pt x="8246" y="628"/>
                    <a:pt x="7619" y="0"/>
                    <a:pt x="6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64" name="Google Shape;21464;p74"/>
            <p:cNvSpPr/>
            <p:nvPr/>
          </p:nvSpPr>
          <p:spPr>
            <a:xfrm>
              <a:off x="4182249" y="1675908"/>
              <a:ext cx="83183" cy="108030"/>
            </a:xfrm>
            <a:custGeom>
              <a:avLst/>
              <a:gdLst/>
              <a:ahLst/>
              <a:cxnLst/>
              <a:rect l="l" t="t" r="r" b="b"/>
              <a:pathLst>
                <a:path w="3003" h="3900" extrusionOk="0">
                  <a:moveTo>
                    <a:pt x="1479" y="1300"/>
                  </a:moveTo>
                  <a:cubicBezTo>
                    <a:pt x="1837" y="1748"/>
                    <a:pt x="2106" y="2152"/>
                    <a:pt x="2106" y="2421"/>
                  </a:cubicBezTo>
                  <a:cubicBezTo>
                    <a:pt x="2106" y="2734"/>
                    <a:pt x="1837" y="3003"/>
                    <a:pt x="1479" y="3003"/>
                  </a:cubicBezTo>
                  <a:cubicBezTo>
                    <a:pt x="1165" y="3003"/>
                    <a:pt x="897" y="2734"/>
                    <a:pt x="897" y="2421"/>
                  </a:cubicBezTo>
                  <a:cubicBezTo>
                    <a:pt x="897" y="2241"/>
                    <a:pt x="1165" y="1748"/>
                    <a:pt x="1479" y="1300"/>
                  </a:cubicBezTo>
                  <a:close/>
                  <a:moveTo>
                    <a:pt x="1479" y="1"/>
                  </a:moveTo>
                  <a:cubicBezTo>
                    <a:pt x="1165" y="359"/>
                    <a:pt x="1121" y="359"/>
                    <a:pt x="583" y="1031"/>
                  </a:cubicBezTo>
                  <a:cubicBezTo>
                    <a:pt x="314" y="1390"/>
                    <a:pt x="0" y="1883"/>
                    <a:pt x="0" y="2421"/>
                  </a:cubicBezTo>
                  <a:cubicBezTo>
                    <a:pt x="0" y="3227"/>
                    <a:pt x="672" y="3899"/>
                    <a:pt x="1479" y="3899"/>
                  </a:cubicBezTo>
                  <a:cubicBezTo>
                    <a:pt x="2330" y="3899"/>
                    <a:pt x="3003" y="3227"/>
                    <a:pt x="3003" y="2421"/>
                  </a:cubicBezTo>
                  <a:cubicBezTo>
                    <a:pt x="3003" y="1972"/>
                    <a:pt x="2689" y="1390"/>
                    <a:pt x="2375" y="1031"/>
                  </a:cubicBezTo>
                  <a:cubicBezTo>
                    <a:pt x="1882" y="359"/>
                    <a:pt x="1882" y="359"/>
                    <a:pt x="14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465" name="Google Shape;21465;p74"/>
          <p:cNvSpPr/>
          <p:nvPr/>
        </p:nvSpPr>
        <p:spPr>
          <a:xfrm>
            <a:off x="3397785" y="2224534"/>
            <a:ext cx="419572" cy="369906"/>
          </a:xfrm>
          <a:custGeom>
            <a:avLst/>
            <a:gdLst/>
            <a:ahLst/>
            <a:cxnLst/>
            <a:rect l="l" t="t" r="r" b="b"/>
            <a:pathLst>
              <a:path w="15147" h="13354" extrusionOk="0">
                <a:moveTo>
                  <a:pt x="1793" y="897"/>
                </a:moveTo>
                <a:lnTo>
                  <a:pt x="1793" y="1793"/>
                </a:lnTo>
                <a:lnTo>
                  <a:pt x="897" y="1793"/>
                </a:lnTo>
                <a:lnTo>
                  <a:pt x="897" y="897"/>
                </a:lnTo>
                <a:close/>
                <a:moveTo>
                  <a:pt x="3541" y="897"/>
                </a:moveTo>
                <a:lnTo>
                  <a:pt x="3541" y="1793"/>
                </a:lnTo>
                <a:lnTo>
                  <a:pt x="2644" y="1793"/>
                </a:lnTo>
                <a:lnTo>
                  <a:pt x="2644" y="897"/>
                </a:lnTo>
                <a:close/>
                <a:moveTo>
                  <a:pt x="5333" y="897"/>
                </a:moveTo>
                <a:lnTo>
                  <a:pt x="5333" y="1793"/>
                </a:lnTo>
                <a:lnTo>
                  <a:pt x="4437" y="1793"/>
                </a:lnTo>
                <a:lnTo>
                  <a:pt x="4437" y="897"/>
                </a:lnTo>
                <a:close/>
                <a:moveTo>
                  <a:pt x="8873" y="897"/>
                </a:moveTo>
                <a:lnTo>
                  <a:pt x="8873" y="1793"/>
                </a:lnTo>
                <a:lnTo>
                  <a:pt x="7977" y="1793"/>
                </a:lnTo>
                <a:lnTo>
                  <a:pt x="7977" y="897"/>
                </a:lnTo>
                <a:close/>
                <a:moveTo>
                  <a:pt x="10665" y="897"/>
                </a:moveTo>
                <a:lnTo>
                  <a:pt x="10665" y="1793"/>
                </a:lnTo>
                <a:lnTo>
                  <a:pt x="9769" y="1793"/>
                </a:lnTo>
                <a:lnTo>
                  <a:pt x="9769" y="897"/>
                </a:lnTo>
                <a:close/>
                <a:moveTo>
                  <a:pt x="12458" y="897"/>
                </a:moveTo>
                <a:lnTo>
                  <a:pt x="12458" y="1793"/>
                </a:lnTo>
                <a:lnTo>
                  <a:pt x="11562" y="1793"/>
                </a:lnTo>
                <a:lnTo>
                  <a:pt x="11562" y="897"/>
                </a:lnTo>
                <a:close/>
                <a:moveTo>
                  <a:pt x="7125" y="2689"/>
                </a:moveTo>
                <a:lnTo>
                  <a:pt x="7125" y="3585"/>
                </a:lnTo>
                <a:lnTo>
                  <a:pt x="6229" y="3585"/>
                </a:lnTo>
                <a:lnTo>
                  <a:pt x="6229" y="2689"/>
                </a:lnTo>
                <a:close/>
                <a:moveTo>
                  <a:pt x="7125" y="4437"/>
                </a:moveTo>
                <a:lnTo>
                  <a:pt x="7125" y="5333"/>
                </a:lnTo>
                <a:lnTo>
                  <a:pt x="6229" y="5333"/>
                </a:lnTo>
                <a:lnTo>
                  <a:pt x="6229" y="4437"/>
                </a:lnTo>
                <a:close/>
                <a:moveTo>
                  <a:pt x="7125" y="6229"/>
                </a:moveTo>
                <a:lnTo>
                  <a:pt x="7125" y="7125"/>
                </a:lnTo>
                <a:lnTo>
                  <a:pt x="6229" y="7125"/>
                </a:lnTo>
                <a:lnTo>
                  <a:pt x="6229" y="6229"/>
                </a:lnTo>
                <a:close/>
                <a:moveTo>
                  <a:pt x="7125" y="8022"/>
                </a:moveTo>
                <a:lnTo>
                  <a:pt x="7125" y="8918"/>
                </a:lnTo>
                <a:lnTo>
                  <a:pt x="6229" y="8918"/>
                </a:lnTo>
                <a:lnTo>
                  <a:pt x="6229" y="8022"/>
                </a:lnTo>
                <a:close/>
                <a:moveTo>
                  <a:pt x="7125" y="9769"/>
                </a:moveTo>
                <a:lnTo>
                  <a:pt x="7125" y="10665"/>
                </a:lnTo>
                <a:lnTo>
                  <a:pt x="6229" y="10665"/>
                </a:lnTo>
                <a:lnTo>
                  <a:pt x="6229" y="9769"/>
                </a:lnTo>
                <a:close/>
                <a:moveTo>
                  <a:pt x="5333" y="2689"/>
                </a:moveTo>
                <a:lnTo>
                  <a:pt x="5333" y="12458"/>
                </a:lnTo>
                <a:lnTo>
                  <a:pt x="1793" y="12458"/>
                </a:lnTo>
                <a:lnTo>
                  <a:pt x="1793" y="2689"/>
                </a:lnTo>
                <a:close/>
                <a:moveTo>
                  <a:pt x="7125" y="11561"/>
                </a:moveTo>
                <a:lnTo>
                  <a:pt x="7125" y="12458"/>
                </a:lnTo>
                <a:lnTo>
                  <a:pt x="6229" y="12458"/>
                </a:lnTo>
                <a:lnTo>
                  <a:pt x="6229" y="11561"/>
                </a:lnTo>
                <a:close/>
                <a:moveTo>
                  <a:pt x="11517" y="2689"/>
                </a:moveTo>
                <a:lnTo>
                  <a:pt x="11517" y="12458"/>
                </a:lnTo>
                <a:lnTo>
                  <a:pt x="7977" y="12458"/>
                </a:lnTo>
                <a:lnTo>
                  <a:pt x="7977" y="2689"/>
                </a:lnTo>
                <a:close/>
                <a:moveTo>
                  <a:pt x="1" y="1"/>
                </a:moveTo>
                <a:lnTo>
                  <a:pt x="1" y="2644"/>
                </a:lnTo>
                <a:lnTo>
                  <a:pt x="897" y="2644"/>
                </a:lnTo>
                <a:lnTo>
                  <a:pt x="897" y="12413"/>
                </a:lnTo>
                <a:lnTo>
                  <a:pt x="1" y="12413"/>
                </a:lnTo>
                <a:lnTo>
                  <a:pt x="1" y="12458"/>
                </a:lnTo>
                <a:lnTo>
                  <a:pt x="1" y="13354"/>
                </a:lnTo>
                <a:lnTo>
                  <a:pt x="15102" y="13354"/>
                </a:lnTo>
                <a:lnTo>
                  <a:pt x="15102" y="12458"/>
                </a:lnTo>
                <a:lnTo>
                  <a:pt x="12458" y="12458"/>
                </a:lnTo>
                <a:lnTo>
                  <a:pt x="12458" y="4437"/>
                </a:lnTo>
                <a:lnTo>
                  <a:pt x="12906" y="4437"/>
                </a:lnTo>
                <a:cubicBezTo>
                  <a:pt x="13130" y="4437"/>
                  <a:pt x="13354" y="4661"/>
                  <a:pt x="13354" y="4885"/>
                </a:cubicBezTo>
                <a:lnTo>
                  <a:pt x="13354" y="10217"/>
                </a:lnTo>
                <a:cubicBezTo>
                  <a:pt x="13354" y="10934"/>
                  <a:pt x="13981" y="11561"/>
                  <a:pt x="14698" y="11561"/>
                </a:cubicBezTo>
                <a:lnTo>
                  <a:pt x="15146" y="11561"/>
                </a:lnTo>
                <a:lnTo>
                  <a:pt x="15146" y="10665"/>
                </a:lnTo>
                <a:lnTo>
                  <a:pt x="14698" y="10665"/>
                </a:lnTo>
                <a:cubicBezTo>
                  <a:pt x="14474" y="10665"/>
                  <a:pt x="14250" y="10441"/>
                  <a:pt x="14250" y="10217"/>
                </a:cubicBezTo>
                <a:lnTo>
                  <a:pt x="14250" y="4885"/>
                </a:lnTo>
                <a:cubicBezTo>
                  <a:pt x="14250" y="4168"/>
                  <a:pt x="13623" y="3541"/>
                  <a:pt x="12906" y="3541"/>
                </a:cubicBezTo>
                <a:lnTo>
                  <a:pt x="12458" y="3541"/>
                </a:lnTo>
                <a:lnTo>
                  <a:pt x="12458" y="2644"/>
                </a:lnTo>
                <a:lnTo>
                  <a:pt x="13354" y="2644"/>
                </a:lnTo>
                <a:lnTo>
                  <a:pt x="13354" y="1"/>
                </a:lnTo>
                <a:lnTo>
                  <a:pt x="7125" y="1"/>
                </a:lnTo>
                <a:lnTo>
                  <a:pt x="7125" y="1793"/>
                </a:lnTo>
                <a:lnTo>
                  <a:pt x="6229" y="1793"/>
                </a:lnTo>
                <a:lnTo>
                  <a:pt x="6229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466" name="Google Shape;21466;p74"/>
          <p:cNvGrpSpPr/>
          <p:nvPr/>
        </p:nvGrpSpPr>
        <p:grpSpPr>
          <a:xfrm>
            <a:off x="4687414" y="1518295"/>
            <a:ext cx="320267" cy="418298"/>
            <a:chOff x="4687414" y="1518295"/>
            <a:chExt cx="320267" cy="418298"/>
          </a:xfrm>
        </p:grpSpPr>
        <p:sp>
          <p:nvSpPr>
            <p:cNvPr id="21467" name="Google Shape;21467;p74"/>
            <p:cNvSpPr/>
            <p:nvPr/>
          </p:nvSpPr>
          <p:spPr>
            <a:xfrm>
              <a:off x="4784225" y="1618818"/>
              <a:ext cx="173818" cy="96839"/>
            </a:xfrm>
            <a:custGeom>
              <a:avLst/>
              <a:gdLst/>
              <a:ahLst/>
              <a:cxnLst/>
              <a:rect l="l" t="t" r="r" b="b"/>
              <a:pathLst>
                <a:path w="6275" h="3496" extrusionOk="0">
                  <a:moveTo>
                    <a:pt x="4482" y="1"/>
                  </a:moveTo>
                  <a:lnTo>
                    <a:pt x="4482" y="2600"/>
                  </a:lnTo>
                  <a:lnTo>
                    <a:pt x="3630" y="2600"/>
                  </a:lnTo>
                  <a:lnTo>
                    <a:pt x="3630" y="807"/>
                  </a:lnTo>
                  <a:lnTo>
                    <a:pt x="2734" y="807"/>
                  </a:lnTo>
                  <a:lnTo>
                    <a:pt x="2734" y="2600"/>
                  </a:lnTo>
                  <a:lnTo>
                    <a:pt x="1793" y="2600"/>
                  </a:lnTo>
                  <a:lnTo>
                    <a:pt x="1793" y="1703"/>
                  </a:lnTo>
                  <a:lnTo>
                    <a:pt x="897" y="1703"/>
                  </a:lnTo>
                  <a:lnTo>
                    <a:pt x="897" y="2600"/>
                  </a:lnTo>
                  <a:lnTo>
                    <a:pt x="1" y="2600"/>
                  </a:lnTo>
                  <a:lnTo>
                    <a:pt x="1" y="3496"/>
                  </a:lnTo>
                  <a:lnTo>
                    <a:pt x="6274" y="3496"/>
                  </a:lnTo>
                  <a:lnTo>
                    <a:pt x="6274" y="2600"/>
                  </a:lnTo>
                  <a:lnTo>
                    <a:pt x="5378" y="2600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68" name="Google Shape;21468;p74"/>
            <p:cNvSpPr/>
            <p:nvPr/>
          </p:nvSpPr>
          <p:spPr>
            <a:xfrm>
              <a:off x="4785472" y="1740449"/>
              <a:ext cx="24847" cy="24875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1" y="1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69" name="Google Shape;21469;p74"/>
            <p:cNvSpPr/>
            <p:nvPr/>
          </p:nvSpPr>
          <p:spPr>
            <a:xfrm>
              <a:off x="4785472" y="1788869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1" y="1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70" name="Google Shape;21470;p74"/>
            <p:cNvSpPr/>
            <p:nvPr/>
          </p:nvSpPr>
          <p:spPr>
            <a:xfrm>
              <a:off x="4785472" y="1838507"/>
              <a:ext cx="24847" cy="24875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1" y="1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71" name="Google Shape;21471;p74"/>
            <p:cNvSpPr/>
            <p:nvPr/>
          </p:nvSpPr>
          <p:spPr>
            <a:xfrm>
              <a:off x="4687414" y="1518295"/>
              <a:ext cx="320267" cy="418298"/>
            </a:xfrm>
            <a:custGeom>
              <a:avLst/>
              <a:gdLst/>
              <a:ahLst/>
              <a:cxnLst/>
              <a:rect l="l" t="t" r="r" b="b"/>
              <a:pathLst>
                <a:path w="11562" h="15101" extrusionOk="0">
                  <a:moveTo>
                    <a:pt x="8873" y="941"/>
                  </a:moveTo>
                  <a:lnTo>
                    <a:pt x="8873" y="1837"/>
                  </a:lnTo>
                  <a:lnTo>
                    <a:pt x="1793" y="1837"/>
                  </a:lnTo>
                  <a:lnTo>
                    <a:pt x="1793" y="12457"/>
                  </a:lnTo>
                  <a:lnTo>
                    <a:pt x="897" y="12457"/>
                  </a:lnTo>
                  <a:lnTo>
                    <a:pt x="897" y="941"/>
                  </a:lnTo>
                  <a:close/>
                  <a:moveTo>
                    <a:pt x="10083" y="12412"/>
                  </a:moveTo>
                  <a:lnTo>
                    <a:pt x="8873" y="13622"/>
                  </a:lnTo>
                  <a:lnTo>
                    <a:pt x="8873" y="12412"/>
                  </a:lnTo>
                  <a:close/>
                  <a:moveTo>
                    <a:pt x="10665" y="2733"/>
                  </a:moveTo>
                  <a:lnTo>
                    <a:pt x="10665" y="11561"/>
                  </a:lnTo>
                  <a:lnTo>
                    <a:pt x="8022" y="11561"/>
                  </a:lnTo>
                  <a:lnTo>
                    <a:pt x="8022" y="14205"/>
                  </a:lnTo>
                  <a:lnTo>
                    <a:pt x="2689" y="14205"/>
                  </a:lnTo>
                  <a:lnTo>
                    <a:pt x="2689" y="2733"/>
                  </a:lnTo>
                  <a:close/>
                  <a:moveTo>
                    <a:pt x="1" y="0"/>
                  </a:moveTo>
                  <a:lnTo>
                    <a:pt x="1" y="13308"/>
                  </a:lnTo>
                  <a:lnTo>
                    <a:pt x="1793" y="13308"/>
                  </a:lnTo>
                  <a:lnTo>
                    <a:pt x="1793" y="15101"/>
                  </a:lnTo>
                  <a:lnTo>
                    <a:pt x="8694" y="15101"/>
                  </a:lnTo>
                  <a:lnTo>
                    <a:pt x="11562" y="12233"/>
                  </a:lnTo>
                  <a:lnTo>
                    <a:pt x="11562" y="1837"/>
                  </a:lnTo>
                  <a:lnTo>
                    <a:pt x="9769" y="1837"/>
                  </a:lnTo>
                  <a:lnTo>
                    <a:pt x="97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72" name="Google Shape;21472;p74"/>
            <p:cNvSpPr/>
            <p:nvPr/>
          </p:nvSpPr>
          <p:spPr>
            <a:xfrm>
              <a:off x="4835138" y="1788869"/>
              <a:ext cx="122905" cy="24847"/>
            </a:xfrm>
            <a:custGeom>
              <a:avLst/>
              <a:gdLst/>
              <a:ahLst/>
              <a:cxnLst/>
              <a:rect l="l" t="t" r="r" b="b"/>
              <a:pathLst>
                <a:path w="4437" h="897" extrusionOk="0">
                  <a:moveTo>
                    <a:pt x="0" y="1"/>
                  </a:moveTo>
                  <a:lnTo>
                    <a:pt x="0" y="897"/>
                  </a:lnTo>
                  <a:lnTo>
                    <a:pt x="4436" y="897"/>
                  </a:lnTo>
                  <a:lnTo>
                    <a:pt x="44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73" name="Google Shape;21473;p74"/>
            <p:cNvSpPr/>
            <p:nvPr/>
          </p:nvSpPr>
          <p:spPr>
            <a:xfrm>
              <a:off x="4835138" y="1740449"/>
              <a:ext cx="99304" cy="24875"/>
            </a:xfrm>
            <a:custGeom>
              <a:avLst/>
              <a:gdLst/>
              <a:ahLst/>
              <a:cxnLst/>
              <a:rect l="l" t="t" r="r" b="b"/>
              <a:pathLst>
                <a:path w="3585" h="898" extrusionOk="0">
                  <a:moveTo>
                    <a:pt x="0" y="1"/>
                  </a:moveTo>
                  <a:lnTo>
                    <a:pt x="0" y="897"/>
                  </a:lnTo>
                  <a:lnTo>
                    <a:pt x="3585" y="897"/>
                  </a:lnTo>
                  <a:lnTo>
                    <a:pt x="35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74" name="Google Shape;21474;p74"/>
            <p:cNvSpPr/>
            <p:nvPr/>
          </p:nvSpPr>
          <p:spPr>
            <a:xfrm>
              <a:off x="4835138" y="1838507"/>
              <a:ext cx="49666" cy="24875"/>
            </a:xfrm>
            <a:custGeom>
              <a:avLst/>
              <a:gdLst/>
              <a:ahLst/>
              <a:cxnLst/>
              <a:rect l="l" t="t" r="r" b="b"/>
              <a:pathLst>
                <a:path w="1793" h="898" extrusionOk="0">
                  <a:moveTo>
                    <a:pt x="0" y="1"/>
                  </a:moveTo>
                  <a:lnTo>
                    <a:pt x="0" y="897"/>
                  </a:lnTo>
                  <a:lnTo>
                    <a:pt x="1792" y="897"/>
                  </a:lnTo>
                  <a:lnTo>
                    <a:pt x="17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1475" name="Google Shape;21475;p74"/>
          <p:cNvSpPr/>
          <p:nvPr/>
        </p:nvSpPr>
        <p:spPr>
          <a:xfrm>
            <a:off x="4018404" y="2223288"/>
            <a:ext cx="418325" cy="369933"/>
          </a:xfrm>
          <a:custGeom>
            <a:avLst/>
            <a:gdLst/>
            <a:ahLst/>
            <a:cxnLst/>
            <a:rect l="l" t="t" r="r" b="b"/>
            <a:pathLst>
              <a:path w="15102" h="13355" extrusionOk="0">
                <a:moveTo>
                  <a:pt x="4437" y="897"/>
                </a:moveTo>
                <a:lnTo>
                  <a:pt x="4437" y="1793"/>
                </a:lnTo>
                <a:lnTo>
                  <a:pt x="3540" y="1793"/>
                </a:lnTo>
                <a:lnTo>
                  <a:pt x="3540" y="897"/>
                </a:lnTo>
                <a:close/>
                <a:moveTo>
                  <a:pt x="11516" y="897"/>
                </a:moveTo>
                <a:lnTo>
                  <a:pt x="11516" y="1793"/>
                </a:lnTo>
                <a:lnTo>
                  <a:pt x="10620" y="1793"/>
                </a:lnTo>
                <a:lnTo>
                  <a:pt x="10620" y="897"/>
                </a:lnTo>
                <a:close/>
                <a:moveTo>
                  <a:pt x="7977" y="2689"/>
                </a:moveTo>
                <a:lnTo>
                  <a:pt x="7977" y="3586"/>
                </a:lnTo>
                <a:lnTo>
                  <a:pt x="7080" y="3586"/>
                </a:lnTo>
                <a:lnTo>
                  <a:pt x="7080" y="2689"/>
                </a:lnTo>
                <a:close/>
                <a:moveTo>
                  <a:pt x="7977" y="4437"/>
                </a:moveTo>
                <a:lnTo>
                  <a:pt x="7977" y="5333"/>
                </a:lnTo>
                <a:lnTo>
                  <a:pt x="7080" y="5333"/>
                </a:lnTo>
                <a:lnTo>
                  <a:pt x="7080" y="4437"/>
                </a:lnTo>
                <a:close/>
                <a:moveTo>
                  <a:pt x="7977" y="6229"/>
                </a:moveTo>
                <a:lnTo>
                  <a:pt x="7977" y="7126"/>
                </a:lnTo>
                <a:lnTo>
                  <a:pt x="7080" y="7126"/>
                </a:lnTo>
                <a:lnTo>
                  <a:pt x="7080" y="6229"/>
                </a:lnTo>
                <a:close/>
                <a:moveTo>
                  <a:pt x="7977" y="8022"/>
                </a:moveTo>
                <a:lnTo>
                  <a:pt x="7977" y="8918"/>
                </a:lnTo>
                <a:lnTo>
                  <a:pt x="7080" y="8918"/>
                </a:lnTo>
                <a:lnTo>
                  <a:pt x="7080" y="8022"/>
                </a:lnTo>
                <a:close/>
                <a:moveTo>
                  <a:pt x="13443" y="2689"/>
                </a:moveTo>
                <a:cubicBezTo>
                  <a:pt x="13981" y="3989"/>
                  <a:pt x="14205" y="5333"/>
                  <a:pt x="14205" y="6677"/>
                </a:cubicBezTo>
                <a:cubicBezTo>
                  <a:pt x="14205" y="8022"/>
                  <a:pt x="13981" y="9366"/>
                  <a:pt x="13443" y="10621"/>
                </a:cubicBezTo>
                <a:lnTo>
                  <a:pt x="8873" y="10621"/>
                </a:lnTo>
                <a:lnTo>
                  <a:pt x="8873" y="2689"/>
                </a:lnTo>
                <a:close/>
                <a:moveTo>
                  <a:pt x="6229" y="2689"/>
                </a:moveTo>
                <a:lnTo>
                  <a:pt x="6229" y="10665"/>
                </a:lnTo>
                <a:lnTo>
                  <a:pt x="1658" y="10665"/>
                </a:lnTo>
                <a:cubicBezTo>
                  <a:pt x="1121" y="9366"/>
                  <a:pt x="897" y="8022"/>
                  <a:pt x="897" y="6677"/>
                </a:cubicBezTo>
                <a:cubicBezTo>
                  <a:pt x="897" y="5333"/>
                  <a:pt x="1121" y="3989"/>
                  <a:pt x="1658" y="2689"/>
                </a:cubicBezTo>
                <a:close/>
                <a:moveTo>
                  <a:pt x="7977" y="9769"/>
                </a:moveTo>
                <a:lnTo>
                  <a:pt x="7977" y="10665"/>
                </a:lnTo>
                <a:lnTo>
                  <a:pt x="7080" y="10665"/>
                </a:lnTo>
                <a:lnTo>
                  <a:pt x="7080" y="9769"/>
                </a:lnTo>
                <a:close/>
                <a:moveTo>
                  <a:pt x="7977" y="11562"/>
                </a:moveTo>
                <a:lnTo>
                  <a:pt x="7977" y="12413"/>
                </a:lnTo>
                <a:lnTo>
                  <a:pt x="7080" y="12413"/>
                </a:lnTo>
                <a:lnTo>
                  <a:pt x="7080" y="11562"/>
                </a:lnTo>
                <a:close/>
                <a:moveTo>
                  <a:pt x="10665" y="11562"/>
                </a:moveTo>
                <a:lnTo>
                  <a:pt x="10665" y="12413"/>
                </a:lnTo>
                <a:lnTo>
                  <a:pt x="8873" y="12413"/>
                </a:lnTo>
                <a:lnTo>
                  <a:pt x="8873" y="11562"/>
                </a:lnTo>
                <a:close/>
                <a:moveTo>
                  <a:pt x="3540" y="11562"/>
                </a:moveTo>
                <a:lnTo>
                  <a:pt x="3540" y="12458"/>
                </a:lnTo>
                <a:lnTo>
                  <a:pt x="2644" y="12458"/>
                </a:lnTo>
                <a:lnTo>
                  <a:pt x="2644" y="11562"/>
                </a:lnTo>
                <a:close/>
                <a:moveTo>
                  <a:pt x="6184" y="11562"/>
                </a:moveTo>
                <a:lnTo>
                  <a:pt x="6184" y="12458"/>
                </a:lnTo>
                <a:lnTo>
                  <a:pt x="4392" y="12458"/>
                </a:lnTo>
                <a:lnTo>
                  <a:pt x="4392" y="11562"/>
                </a:lnTo>
                <a:close/>
                <a:moveTo>
                  <a:pt x="12413" y="11562"/>
                </a:moveTo>
                <a:lnTo>
                  <a:pt x="12413" y="12458"/>
                </a:lnTo>
                <a:lnTo>
                  <a:pt x="11516" y="12458"/>
                </a:lnTo>
                <a:lnTo>
                  <a:pt x="11516" y="11562"/>
                </a:lnTo>
                <a:close/>
                <a:moveTo>
                  <a:pt x="2196" y="1"/>
                </a:moveTo>
                <a:lnTo>
                  <a:pt x="2196" y="897"/>
                </a:lnTo>
                <a:lnTo>
                  <a:pt x="2644" y="897"/>
                </a:lnTo>
                <a:lnTo>
                  <a:pt x="2644" y="1793"/>
                </a:lnTo>
                <a:lnTo>
                  <a:pt x="1031" y="1793"/>
                </a:lnTo>
                <a:cubicBezTo>
                  <a:pt x="359" y="3317"/>
                  <a:pt x="0" y="4975"/>
                  <a:pt x="0" y="6677"/>
                </a:cubicBezTo>
                <a:cubicBezTo>
                  <a:pt x="0" y="8335"/>
                  <a:pt x="359" y="9993"/>
                  <a:pt x="1031" y="11562"/>
                </a:cubicBezTo>
                <a:lnTo>
                  <a:pt x="1748" y="11562"/>
                </a:lnTo>
                <a:lnTo>
                  <a:pt x="1748" y="12413"/>
                </a:lnTo>
                <a:lnTo>
                  <a:pt x="0" y="12413"/>
                </a:lnTo>
                <a:lnTo>
                  <a:pt x="0" y="12458"/>
                </a:lnTo>
                <a:lnTo>
                  <a:pt x="0" y="13354"/>
                </a:lnTo>
                <a:lnTo>
                  <a:pt x="15101" y="13354"/>
                </a:lnTo>
                <a:lnTo>
                  <a:pt x="15101" y="12458"/>
                </a:lnTo>
                <a:lnTo>
                  <a:pt x="13309" y="12458"/>
                </a:lnTo>
                <a:lnTo>
                  <a:pt x="13309" y="11562"/>
                </a:lnTo>
                <a:lnTo>
                  <a:pt x="14026" y="11562"/>
                </a:lnTo>
                <a:cubicBezTo>
                  <a:pt x="14698" y="10038"/>
                  <a:pt x="15012" y="8335"/>
                  <a:pt x="15012" y="6677"/>
                </a:cubicBezTo>
                <a:cubicBezTo>
                  <a:pt x="15012" y="4975"/>
                  <a:pt x="14698" y="3362"/>
                  <a:pt x="14026" y="1793"/>
                </a:cubicBezTo>
                <a:lnTo>
                  <a:pt x="12413" y="1793"/>
                </a:lnTo>
                <a:lnTo>
                  <a:pt x="12413" y="897"/>
                </a:lnTo>
                <a:lnTo>
                  <a:pt x="12861" y="897"/>
                </a:lnTo>
                <a:lnTo>
                  <a:pt x="12861" y="1"/>
                </a:lnTo>
                <a:lnTo>
                  <a:pt x="9321" y="1"/>
                </a:lnTo>
                <a:lnTo>
                  <a:pt x="9321" y="897"/>
                </a:lnTo>
                <a:lnTo>
                  <a:pt x="9769" y="897"/>
                </a:lnTo>
                <a:lnTo>
                  <a:pt x="9769" y="1793"/>
                </a:lnTo>
                <a:lnTo>
                  <a:pt x="8873" y="1793"/>
                </a:lnTo>
                <a:lnTo>
                  <a:pt x="8873" y="449"/>
                </a:lnTo>
                <a:lnTo>
                  <a:pt x="7977" y="449"/>
                </a:lnTo>
                <a:lnTo>
                  <a:pt x="7977" y="1793"/>
                </a:lnTo>
                <a:lnTo>
                  <a:pt x="7080" y="1793"/>
                </a:lnTo>
                <a:lnTo>
                  <a:pt x="7080" y="449"/>
                </a:lnTo>
                <a:lnTo>
                  <a:pt x="6184" y="449"/>
                </a:lnTo>
                <a:lnTo>
                  <a:pt x="6184" y="1793"/>
                </a:lnTo>
                <a:lnTo>
                  <a:pt x="5288" y="1793"/>
                </a:lnTo>
                <a:lnTo>
                  <a:pt x="5288" y="897"/>
                </a:lnTo>
                <a:lnTo>
                  <a:pt x="5736" y="897"/>
                </a:lnTo>
                <a:lnTo>
                  <a:pt x="573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21476" name="Google Shape;21476;p74"/>
          <p:cNvGrpSpPr/>
          <p:nvPr/>
        </p:nvGrpSpPr>
        <p:grpSpPr>
          <a:xfrm>
            <a:off x="5227342" y="2171156"/>
            <a:ext cx="418325" cy="419572"/>
            <a:chOff x="5227342" y="2171156"/>
            <a:chExt cx="418325" cy="419572"/>
          </a:xfrm>
        </p:grpSpPr>
        <p:sp>
          <p:nvSpPr>
            <p:cNvPr id="21477" name="Google Shape;21477;p74"/>
            <p:cNvSpPr/>
            <p:nvPr/>
          </p:nvSpPr>
          <p:spPr>
            <a:xfrm>
              <a:off x="5326647" y="2223288"/>
              <a:ext cx="172571" cy="122905"/>
            </a:xfrm>
            <a:custGeom>
              <a:avLst/>
              <a:gdLst/>
              <a:ahLst/>
              <a:cxnLst/>
              <a:rect l="l" t="t" r="r" b="b"/>
              <a:pathLst>
                <a:path w="6230" h="4437" extrusionOk="0">
                  <a:moveTo>
                    <a:pt x="5333" y="897"/>
                  </a:moveTo>
                  <a:lnTo>
                    <a:pt x="5333" y="3541"/>
                  </a:lnTo>
                  <a:lnTo>
                    <a:pt x="897" y="3541"/>
                  </a:lnTo>
                  <a:lnTo>
                    <a:pt x="897" y="897"/>
                  </a:lnTo>
                  <a:close/>
                  <a:moveTo>
                    <a:pt x="1" y="1"/>
                  </a:moveTo>
                  <a:lnTo>
                    <a:pt x="1" y="4437"/>
                  </a:lnTo>
                  <a:lnTo>
                    <a:pt x="6229" y="4437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78" name="Google Shape;21478;p74"/>
            <p:cNvSpPr/>
            <p:nvPr/>
          </p:nvSpPr>
          <p:spPr>
            <a:xfrm>
              <a:off x="5227342" y="2171156"/>
              <a:ext cx="418325" cy="419572"/>
            </a:xfrm>
            <a:custGeom>
              <a:avLst/>
              <a:gdLst/>
              <a:ahLst/>
              <a:cxnLst/>
              <a:rect l="l" t="t" r="r" b="b"/>
              <a:pathLst>
                <a:path w="15102" h="15147" extrusionOk="0">
                  <a:moveTo>
                    <a:pt x="14250" y="4571"/>
                  </a:moveTo>
                  <a:lnTo>
                    <a:pt x="14250" y="6364"/>
                  </a:lnTo>
                  <a:lnTo>
                    <a:pt x="13937" y="6364"/>
                  </a:lnTo>
                  <a:lnTo>
                    <a:pt x="13937" y="6319"/>
                  </a:lnTo>
                  <a:lnTo>
                    <a:pt x="13354" y="5692"/>
                  </a:lnTo>
                  <a:lnTo>
                    <a:pt x="13354" y="4571"/>
                  </a:lnTo>
                  <a:close/>
                  <a:moveTo>
                    <a:pt x="10621" y="987"/>
                  </a:moveTo>
                  <a:lnTo>
                    <a:pt x="10621" y="14250"/>
                  </a:lnTo>
                  <a:lnTo>
                    <a:pt x="2689" y="14250"/>
                  </a:lnTo>
                  <a:lnTo>
                    <a:pt x="2689" y="987"/>
                  </a:lnTo>
                  <a:close/>
                  <a:moveTo>
                    <a:pt x="1793" y="1"/>
                  </a:moveTo>
                  <a:lnTo>
                    <a:pt x="1793" y="14161"/>
                  </a:lnTo>
                  <a:lnTo>
                    <a:pt x="1" y="14161"/>
                  </a:lnTo>
                  <a:lnTo>
                    <a:pt x="1" y="15146"/>
                  </a:lnTo>
                  <a:lnTo>
                    <a:pt x="15102" y="15146"/>
                  </a:lnTo>
                  <a:lnTo>
                    <a:pt x="15102" y="14250"/>
                  </a:lnTo>
                  <a:lnTo>
                    <a:pt x="11562" y="14250"/>
                  </a:lnTo>
                  <a:lnTo>
                    <a:pt x="11562" y="11562"/>
                  </a:lnTo>
                  <a:lnTo>
                    <a:pt x="12010" y="11562"/>
                  </a:lnTo>
                  <a:cubicBezTo>
                    <a:pt x="12234" y="11562"/>
                    <a:pt x="12458" y="11786"/>
                    <a:pt x="12458" y="12010"/>
                  </a:cubicBezTo>
                  <a:cubicBezTo>
                    <a:pt x="12458" y="12772"/>
                    <a:pt x="13040" y="13354"/>
                    <a:pt x="13802" y="13354"/>
                  </a:cubicBezTo>
                  <a:cubicBezTo>
                    <a:pt x="14519" y="13354"/>
                    <a:pt x="15102" y="12772"/>
                    <a:pt x="15102" y="12010"/>
                  </a:cubicBezTo>
                  <a:lnTo>
                    <a:pt x="15102" y="3854"/>
                  </a:lnTo>
                  <a:lnTo>
                    <a:pt x="12772" y="1480"/>
                  </a:lnTo>
                  <a:lnTo>
                    <a:pt x="12144" y="2107"/>
                  </a:lnTo>
                  <a:lnTo>
                    <a:pt x="13623" y="3586"/>
                  </a:lnTo>
                  <a:lnTo>
                    <a:pt x="12503" y="3586"/>
                  </a:lnTo>
                  <a:lnTo>
                    <a:pt x="12503" y="5960"/>
                  </a:lnTo>
                  <a:lnTo>
                    <a:pt x="13623" y="7081"/>
                  </a:lnTo>
                  <a:lnTo>
                    <a:pt x="14250" y="7081"/>
                  </a:lnTo>
                  <a:lnTo>
                    <a:pt x="14250" y="11965"/>
                  </a:lnTo>
                  <a:cubicBezTo>
                    <a:pt x="14250" y="12189"/>
                    <a:pt x="14026" y="12413"/>
                    <a:pt x="13802" y="12413"/>
                  </a:cubicBezTo>
                  <a:cubicBezTo>
                    <a:pt x="13578" y="12413"/>
                    <a:pt x="13354" y="12189"/>
                    <a:pt x="13354" y="11965"/>
                  </a:cubicBezTo>
                  <a:cubicBezTo>
                    <a:pt x="13354" y="11248"/>
                    <a:pt x="12727" y="10621"/>
                    <a:pt x="12010" y="10621"/>
                  </a:cubicBezTo>
                  <a:lnTo>
                    <a:pt x="11562" y="10621"/>
                  </a:lnTo>
                  <a:lnTo>
                    <a:pt x="115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79" name="Google Shape;21479;p74"/>
            <p:cNvSpPr/>
            <p:nvPr/>
          </p:nvSpPr>
          <p:spPr>
            <a:xfrm>
              <a:off x="5474343" y="2371012"/>
              <a:ext cx="24875" cy="24847"/>
            </a:xfrm>
            <a:custGeom>
              <a:avLst/>
              <a:gdLst/>
              <a:ahLst/>
              <a:cxnLst/>
              <a:rect l="l" t="t" r="r" b="b"/>
              <a:pathLst>
                <a:path w="898" h="897" extrusionOk="0">
                  <a:moveTo>
                    <a:pt x="1" y="0"/>
                  </a:moveTo>
                  <a:lnTo>
                    <a:pt x="1" y="896"/>
                  </a:lnTo>
                  <a:lnTo>
                    <a:pt x="897" y="896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80" name="Google Shape;21480;p74"/>
            <p:cNvSpPr/>
            <p:nvPr/>
          </p:nvSpPr>
          <p:spPr>
            <a:xfrm>
              <a:off x="5370080" y="2395831"/>
              <a:ext cx="83211" cy="108002"/>
            </a:xfrm>
            <a:custGeom>
              <a:avLst/>
              <a:gdLst/>
              <a:ahLst/>
              <a:cxnLst/>
              <a:rect l="l" t="t" r="r" b="b"/>
              <a:pathLst>
                <a:path w="3004" h="3899" extrusionOk="0">
                  <a:moveTo>
                    <a:pt x="1525" y="1345"/>
                  </a:moveTo>
                  <a:cubicBezTo>
                    <a:pt x="1838" y="1793"/>
                    <a:pt x="2152" y="2241"/>
                    <a:pt x="2152" y="2465"/>
                  </a:cubicBezTo>
                  <a:cubicBezTo>
                    <a:pt x="2107" y="2779"/>
                    <a:pt x="1838" y="3092"/>
                    <a:pt x="1525" y="3092"/>
                  </a:cubicBezTo>
                  <a:cubicBezTo>
                    <a:pt x="1166" y="3092"/>
                    <a:pt x="897" y="2779"/>
                    <a:pt x="897" y="2465"/>
                  </a:cubicBezTo>
                  <a:cubicBezTo>
                    <a:pt x="897" y="2286"/>
                    <a:pt x="1166" y="1838"/>
                    <a:pt x="1525" y="1345"/>
                  </a:cubicBezTo>
                  <a:close/>
                  <a:moveTo>
                    <a:pt x="1525" y="0"/>
                  </a:moveTo>
                  <a:cubicBezTo>
                    <a:pt x="1166" y="404"/>
                    <a:pt x="1121" y="404"/>
                    <a:pt x="628" y="1076"/>
                  </a:cubicBezTo>
                  <a:cubicBezTo>
                    <a:pt x="359" y="1434"/>
                    <a:pt x="1" y="1972"/>
                    <a:pt x="1" y="2420"/>
                  </a:cubicBezTo>
                  <a:cubicBezTo>
                    <a:pt x="1" y="3227"/>
                    <a:pt x="673" y="3899"/>
                    <a:pt x="1525" y="3899"/>
                  </a:cubicBezTo>
                  <a:cubicBezTo>
                    <a:pt x="2331" y="3899"/>
                    <a:pt x="3003" y="3227"/>
                    <a:pt x="3003" y="2420"/>
                  </a:cubicBezTo>
                  <a:cubicBezTo>
                    <a:pt x="3003" y="1972"/>
                    <a:pt x="2690" y="1389"/>
                    <a:pt x="2421" y="1076"/>
                  </a:cubicBezTo>
                  <a:cubicBezTo>
                    <a:pt x="1928" y="404"/>
                    <a:pt x="1928" y="448"/>
                    <a:pt x="15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81" name="Google Shape;21481;p74"/>
            <p:cNvSpPr/>
            <p:nvPr/>
          </p:nvSpPr>
          <p:spPr>
            <a:xfrm>
              <a:off x="5326647" y="2371012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1" y="0"/>
                  </a:moveTo>
                  <a:lnTo>
                    <a:pt x="1" y="896"/>
                  </a:lnTo>
                  <a:lnTo>
                    <a:pt x="897" y="896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1482" name="Google Shape;21482;p74"/>
          <p:cNvGrpSpPr/>
          <p:nvPr/>
        </p:nvGrpSpPr>
        <p:grpSpPr>
          <a:xfrm>
            <a:off x="1669998" y="2305224"/>
            <a:ext cx="417079" cy="283011"/>
            <a:chOff x="1669998" y="2305224"/>
            <a:chExt cx="417079" cy="283011"/>
          </a:xfrm>
        </p:grpSpPr>
        <p:sp>
          <p:nvSpPr>
            <p:cNvPr id="21483" name="Google Shape;21483;p74"/>
            <p:cNvSpPr/>
            <p:nvPr/>
          </p:nvSpPr>
          <p:spPr>
            <a:xfrm>
              <a:off x="2013838" y="2465330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0" y="1"/>
                  </a:moveTo>
                  <a:lnTo>
                    <a:pt x="0" y="897"/>
                  </a:lnTo>
                  <a:lnTo>
                    <a:pt x="896" y="897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84" name="Google Shape;21484;p74"/>
            <p:cNvSpPr/>
            <p:nvPr/>
          </p:nvSpPr>
          <p:spPr>
            <a:xfrm>
              <a:off x="1669998" y="2305224"/>
              <a:ext cx="417079" cy="283011"/>
            </a:xfrm>
            <a:custGeom>
              <a:avLst/>
              <a:gdLst/>
              <a:ahLst/>
              <a:cxnLst/>
              <a:rect l="l" t="t" r="r" b="b"/>
              <a:pathLst>
                <a:path w="15057" h="10217" extrusionOk="0">
                  <a:moveTo>
                    <a:pt x="3541" y="1345"/>
                  </a:moveTo>
                  <a:lnTo>
                    <a:pt x="3541" y="2241"/>
                  </a:lnTo>
                  <a:lnTo>
                    <a:pt x="2600" y="2241"/>
                  </a:lnTo>
                  <a:lnTo>
                    <a:pt x="2600" y="1345"/>
                  </a:lnTo>
                  <a:close/>
                  <a:moveTo>
                    <a:pt x="3541" y="3137"/>
                  </a:moveTo>
                  <a:lnTo>
                    <a:pt x="3541" y="4033"/>
                  </a:lnTo>
                  <a:lnTo>
                    <a:pt x="2600" y="4033"/>
                  </a:lnTo>
                  <a:lnTo>
                    <a:pt x="2600" y="3137"/>
                  </a:lnTo>
                  <a:close/>
                  <a:moveTo>
                    <a:pt x="12592" y="2241"/>
                  </a:moveTo>
                  <a:lnTo>
                    <a:pt x="13757" y="4033"/>
                  </a:lnTo>
                  <a:lnTo>
                    <a:pt x="11472" y="4033"/>
                  </a:lnTo>
                  <a:lnTo>
                    <a:pt x="11472" y="2241"/>
                  </a:lnTo>
                  <a:close/>
                  <a:moveTo>
                    <a:pt x="8470" y="1345"/>
                  </a:moveTo>
                  <a:cubicBezTo>
                    <a:pt x="8739" y="2106"/>
                    <a:pt x="8828" y="2823"/>
                    <a:pt x="8828" y="3585"/>
                  </a:cubicBezTo>
                  <a:cubicBezTo>
                    <a:pt x="8828" y="4392"/>
                    <a:pt x="8739" y="5109"/>
                    <a:pt x="8470" y="5825"/>
                  </a:cubicBezTo>
                  <a:lnTo>
                    <a:pt x="1300" y="5825"/>
                  </a:lnTo>
                  <a:cubicBezTo>
                    <a:pt x="987" y="5109"/>
                    <a:pt x="897" y="4347"/>
                    <a:pt x="897" y="3585"/>
                  </a:cubicBezTo>
                  <a:cubicBezTo>
                    <a:pt x="897" y="2823"/>
                    <a:pt x="987" y="2106"/>
                    <a:pt x="1300" y="1345"/>
                  </a:cubicBezTo>
                  <a:lnTo>
                    <a:pt x="1793" y="1345"/>
                  </a:lnTo>
                  <a:lnTo>
                    <a:pt x="1793" y="5333"/>
                  </a:lnTo>
                  <a:lnTo>
                    <a:pt x="2690" y="5333"/>
                  </a:lnTo>
                  <a:lnTo>
                    <a:pt x="2690" y="4884"/>
                  </a:lnTo>
                  <a:lnTo>
                    <a:pt x="3586" y="4884"/>
                  </a:lnTo>
                  <a:lnTo>
                    <a:pt x="3586" y="5333"/>
                  </a:lnTo>
                  <a:lnTo>
                    <a:pt x="4437" y="5333"/>
                  </a:lnTo>
                  <a:lnTo>
                    <a:pt x="4437" y="1345"/>
                  </a:lnTo>
                  <a:close/>
                  <a:moveTo>
                    <a:pt x="10710" y="6677"/>
                  </a:moveTo>
                  <a:lnTo>
                    <a:pt x="10710" y="7528"/>
                  </a:lnTo>
                  <a:cubicBezTo>
                    <a:pt x="10710" y="7528"/>
                    <a:pt x="10710" y="7573"/>
                    <a:pt x="10621" y="7573"/>
                  </a:cubicBezTo>
                  <a:lnTo>
                    <a:pt x="6588" y="7573"/>
                  </a:lnTo>
                  <a:cubicBezTo>
                    <a:pt x="6319" y="7125"/>
                    <a:pt x="5826" y="6901"/>
                    <a:pt x="5244" y="6901"/>
                  </a:cubicBezTo>
                  <a:cubicBezTo>
                    <a:pt x="4751" y="6901"/>
                    <a:pt x="4303" y="7125"/>
                    <a:pt x="4034" y="7483"/>
                  </a:cubicBezTo>
                  <a:cubicBezTo>
                    <a:pt x="3765" y="7125"/>
                    <a:pt x="3317" y="6901"/>
                    <a:pt x="2779" y="6901"/>
                  </a:cubicBezTo>
                  <a:cubicBezTo>
                    <a:pt x="2241" y="6901"/>
                    <a:pt x="1749" y="7170"/>
                    <a:pt x="1435" y="7573"/>
                  </a:cubicBezTo>
                  <a:lnTo>
                    <a:pt x="942" y="7573"/>
                  </a:lnTo>
                  <a:lnTo>
                    <a:pt x="942" y="6677"/>
                  </a:lnTo>
                  <a:close/>
                  <a:moveTo>
                    <a:pt x="14161" y="4884"/>
                  </a:moveTo>
                  <a:lnTo>
                    <a:pt x="14161" y="7528"/>
                  </a:lnTo>
                  <a:lnTo>
                    <a:pt x="13309" y="7573"/>
                  </a:lnTo>
                  <a:cubicBezTo>
                    <a:pt x="13040" y="7125"/>
                    <a:pt x="12548" y="6901"/>
                    <a:pt x="11965" y="6901"/>
                  </a:cubicBezTo>
                  <a:cubicBezTo>
                    <a:pt x="11831" y="6901"/>
                    <a:pt x="11696" y="6901"/>
                    <a:pt x="11517" y="6946"/>
                  </a:cubicBezTo>
                  <a:lnTo>
                    <a:pt x="11517" y="5825"/>
                  </a:lnTo>
                  <a:lnTo>
                    <a:pt x="11517" y="4884"/>
                  </a:lnTo>
                  <a:close/>
                  <a:moveTo>
                    <a:pt x="2734" y="7797"/>
                  </a:moveTo>
                  <a:cubicBezTo>
                    <a:pt x="3182" y="7797"/>
                    <a:pt x="3541" y="8111"/>
                    <a:pt x="3541" y="8604"/>
                  </a:cubicBezTo>
                  <a:cubicBezTo>
                    <a:pt x="3541" y="9052"/>
                    <a:pt x="3182" y="9365"/>
                    <a:pt x="2734" y="9365"/>
                  </a:cubicBezTo>
                  <a:cubicBezTo>
                    <a:pt x="2286" y="9365"/>
                    <a:pt x="1973" y="9052"/>
                    <a:pt x="1973" y="8604"/>
                  </a:cubicBezTo>
                  <a:cubicBezTo>
                    <a:pt x="1973" y="8111"/>
                    <a:pt x="2286" y="7797"/>
                    <a:pt x="2734" y="7797"/>
                  </a:cubicBezTo>
                  <a:close/>
                  <a:moveTo>
                    <a:pt x="5199" y="7797"/>
                  </a:moveTo>
                  <a:cubicBezTo>
                    <a:pt x="5647" y="7797"/>
                    <a:pt x="5961" y="8111"/>
                    <a:pt x="5961" y="8604"/>
                  </a:cubicBezTo>
                  <a:cubicBezTo>
                    <a:pt x="5961" y="9052"/>
                    <a:pt x="5647" y="9365"/>
                    <a:pt x="5199" y="9365"/>
                  </a:cubicBezTo>
                  <a:cubicBezTo>
                    <a:pt x="4751" y="9365"/>
                    <a:pt x="4437" y="9052"/>
                    <a:pt x="4437" y="8604"/>
                  </a:cubicBezTo>
                  <a:cubicBezTo>
                    <a:pt x="4437" y="8111"/>
                    <a:pt x="4751" y="7797"/>
                    <a:pt x="5199" y="7797"/>
                  </a:cubicBezTo>
                  <a:close/>
                  <a:moveTo>
                    <a:pt x="11965" y="7797"/>
                  </a:moveTo>
                  <a:cubicBezTo>
                    <a:pt x="12413" y="7797"/>
                    <a:pt x="12772" y="8111"/>
                    <a:pt x="12772" y="8604"/>
                  </a:cubicBezTo>
                  <a:cubicBezTo>
                    <a:pt x="12772" y="9052"/>
                    <a:pt x="12368" y="9365"/>
                    <a:pt x="11965" y="9365"/>
                  </a:cubicBezTo>
                  <a:cubicBezTo>
                    <a:pt x="11517" y="9365"/>
                    <a:pt x="11203" y="9052"/>
                    <a:pt x="11203" y="8604"/>
                  </a:cubicBezTo>
                  <a:cubicBezTo>
                    <a:pt x="11203" y="8111"/>
                    <a:pt x="11517" y="7797"/>
                    <a:pt x="11965" y="7797"/>
                  </a:cubicBezTo>
                  <a:close/>
                  <a:moveTo>
                    <a:pt x="1704" y="0"/>
                  </a:moveTo>
                  <a:lnTo>
                    <a:pt x="1704" y="448"/>
                  </a:lnTo>
                  <a:lnTo>
                    <a:pt x="673" y="448"/>
                  </a:lnTo>
                  <a:cubicBezTo>
                    <a:pt x="225" y="1434"/>
                    <a:pt x="1" y="2465"/>
                    <a:pt x="1" y="3540"/>
                  </a:cubicBezTo>
                  <a:cubicBezTo>
                    <a:pt x="1" y="4347"/>
                    <a:pt x="91" y="5064"/>
                    <a:pt x="315" y="5781"/>
                  </a:cubicBezTo>
                  <a:lnTo>
                    <a:pt x="1" y="5781"/>
                  </a:lnTo>
                  <a:lnTo>
                    <a:pt x="1" y="8424"/>
                  </a:lnTo>
                  <a:lnTo>
                    <a:pt x="1076" y="8424"/>
                  </a:lnTo>
                  <a:cubicBezTo>
                    <a:pt x="987" y="9365"/>
                    <a:pt x="1793" y="10217"/>
                    <a:pt x="2734" y="10217"/>
                  </a:cubicBezTo>
                  <a:cubicBezTo>
                    <a:pt x="3227" y="10217"/>
                    <a:pt x="3675" y="9993"/>
                    <a:pt x="3989" y="9634"/>
                  </a:cubicBezTo>
                  <a:cubicBezTo>
                    <a:pt x="4258" y="9993"/>
                    <a:pt x="4706" y="10217"/>
                    <a:pt x="5199" y="10217"/>
                  </a:cubicBezTo>
                  <a:cubicBezTo>
                    <a:pt x="6140" y="10217"/>
                    <a:pt x="6946" y="9410"/>
                    <a:pt x="6902" y="8424"/>
                  </a:cubicBezTo>
                  <a:lnTo>
                    <a:pt x="10307" y="8424"/>
                  </a:lnTo>
                  <a:cubicBezTo>
                    <a:pt x="10262" y="9365"/>
                    <a:pt x="11024" y="10217"/>
                    <a:pt x="11965" y="10217"/>
                  </a:cubicBezTo>
                  <a:cubicBezTo>
                    <a:pt x="12951" y="10217"/>
                    <a:pt x="13713" y="9410"/>
                    <a:pt x="13668" y="8424"/>
                  </a:cubicBezTo>
                  <a:lnTo>
                    <a:pt x="15057" y="8424"/>
                  </a:lnTo>
                  <a:lnTo>
                    <a:pt x="15057" y="4347"/>
                  </a:lnTo>
                  <a:lnTo>
                    <a:pt x="13085" y="1345"/>
                  </a:lnTo>
                  <a:lnTo>
                    <a:pt x="10621" y="1345"/>
                  </a:lnTo>
                  <a:lnTo>
                    <a:pt x="10621" y="5781"/>
                  </a:lnTo>
                  <a:lnTo>
                    <a:pt x="9411" y="5781"/>
                  </a:lnTo>
                  <a:cubicBezTo>
                    <a:pt x="9635" y="5064"/>
                    <a:pt x="9725" y="4347"/>
                    <a:pt x="9725" y="3540"/>
                  </a:cubicBezTo>
                  <a:cubicBezTo>
                    <a:pt x="9725" y="2465"/>
                    <a:pt x="9501" y="1434"/>
                    <a:pt x="9052" y="448"/>
                  </a:cubicBezTo>
                  <a:lnTo>
                    <a:pt x="8022" y="448"/>
                  </a:lnTo>
                  <a:lnTo>
                    <a:pt x="8022" y="0"/>
                  </a:lnTo>
                  <a:lnTo>
                    <a:pt x="7081" y="0"/>
                  </a:lnTo>
                  <a:lnTo>
                    <a:pt x="7081" y="448"/>
                  </a:lnTo>
                  <a:lnTo>
                    <a:pt x="4437" y="448"/>
                  </a:lnTo>
                  <a:lnTo>
                    <a:pt x="4437" y="0"/>
                  </a:lnTo>
                  <a:lnTo>
                    <a:pt x="3541" y="0"/>
                  </a:lnTo>
                  <a:lnTo>
                    <a:pt x="3541" y="448"/>
                  </a:lnTo>
                  <a:lnTo>
                    <a:pt x="2600" y="448"/>
                  </a:lnTo>
                  <a:lnTo>
                    <a:pt x="260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90" name="Google Shape;21490;p7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منابع جایگزین</a:t>
            </a:r>
            <a:endParaRPr b="1">
              <a:cs typeface="B Nazanin" pitchFamily="2" charset="-78"/>
            </a:endParaRPr>
          </a:p>
        </p:txBody>
      </p:sp>
      <p:grpSp>
        <p:nvGrpSpPr>
          <p:cNvPr id="21491" name="Google Shape;21491;p75"/>
          <p:cNvGrpSpPr/>
          <p:nvPr/>
        </p:nvGrpSpPr>
        <p:grpSpPr>
          <a:xfrm>
            <a:off x="679699" y="2219946"/>
            <a:ext cx="4779727" cy="2384041"/>
            <a:chOff x="317500" y="238125"/>
            <a:chExt cx="5223175" cy="2605225"/>
          </a:xfrm>
        </p:grpSpPr>
        <p:sp>
          <p:nvSpPr>
            <p:cNvPr id="21492" name="Google Shape;21492;p75"/>
            <p:cNvSpPr/>
            <p:nvPr/>
          </p:nvSpPr>
          <p:spPr>
            <a:xfrm>
              <a:off x="1825900" y="1497575"/>
              <a:ext cx="326600" cy="104775"/>
            </a:xfrm>
            <a:custGeom>
              <a:avLst/>
              <a:gdLst/>
              <a:ahLst/>
              <a:cxnLst/>
              <a:rect l="l" t="t" r="r" b="b"/>
              <a:pathLst>
                <a:path w="13064" h="4191" extrusionOk="0">
                  <a:moveTo>
                    <a:pt x="0" y="1"/>
                  </a:moveTo>
                  <a:lnTo>
                    <a:pt x="0" y="494"/>
                  </a:lnTo>
                  <a:cubicBezTo>
                    <a:pt x="0" y="691"/>
                    <a:pt x="0" y="888"/>
                    <a:pt x="50" y="1085"/>
                  </a:cubicBezTo>
                  <a:lnTo>
                    <a:pt x="50" y="1135"/>
                  </a:lnTo>
                  <a:cubicBezTo>
                    <a:pt x="50" y="1184"/>
                    <a:pt x="99" y="1184"/>
                    <a:pt x="99" y="1233"/>
                  </a:cubicBezTo>
                  <a:lnTo>
                    <a:pt x="99" y="1332"/>
                  </a:lnTo>
                  <a:cubicBezTo>
                    <a:pt x="148" y="1381"/>
                    <a:pt x="148" y="1480"/>
                    <a:pt x="247" y="1578"/>
                  </a:cubicBezTo>
                  <a:cubicBezTo>
                    <a:pt x="247" y="1627"/>
                    <a:pt x="296" y="1775"/>
                    <a:pt x="345" y="1825"/>
                  </a:cubicBezTo>
                  <a:cubicBezTo>
                    <a:pt x="395" y="1923"/>
                    <a:pt x="542" y="1973"/>
                    <a:pt x="592" y="2120"/>
                  </a:cubicBezTo>
                  <a:lnTo>
                    <a:pt x="888" y="2416"/>
                  </a:lnTo>
                  <a:cubicBezTo>
                    <a:pt x="888" y="2515"/>
                    <a:pt x="986" y="2515"/>
                    <a:pt x="1035" y="2564"/>
                  </a:cubicBezTo>
                  <a:cubicBezTo>
                    <a:pt x="1233" y="2663"/>
                    <a:pt x="1380" y="2860"/>
                    <a:pt x="1627" y="3008"/>
                  </a:cubicBezTo>
                  <a:cubicBezTo>
                    <a:pt x="1775" y="3057"/>
                    <a:pt x="1824" y="3057"/>
                    <a:pt x="1873" y="3106"/>
                  </a:cubicBezTo>
                  <a:cubicBezTo>
                    <a:pt x="2021" y="3156"/>
                    <a:pt x="2218" y="3303"/>
                    <a:pt x="2366" y="3353"/>
                  </a:cubicBezTo>
                  <a:cubicBezTo>
                    <a:pt x="2465" y="3353"/>
                    <a:pt x="2514" y="3402"/>
                    <a:pt x="2564" y="3402"/>
                  </a:cubicBezTo>
                  <a:cubicBezTo>
                    <a:pt x="2810" y="3550"/>
                    <a:pt x="3007" y="3599"/>
                    <a:pt x="3254" y="3649"/>
                  </a:cubicBezTo>
                  <a:cubicBezTo>
                    <a:pt x="3352" y="3747"/>
                    <a:pt x="3500" y="3747"/>
                    <a:pt x="3599" y="3796"/>
                  </a:cubicBezTo>
                  <a:lnTo>
                    <a:pt x="4338" y="3994"/>
                  </a:lnTo>
                  <a:cubicBezTo>
                    <a:pt x="4486" y="3994"/>
                    <a:pt x="4535" y="4043"/>
                    <a:pt x="4683" y="4043"/>
                  </a:cubicBezTo>
                  <a:cubicBezTo>
                    <a:pt x="4782" y="4092"/>
                    <a:pt x="4831" y="4092"/>
                    <a:pt x="4930" y="4092"/>
                  </a:cubicBezTo>
                  <a:cubicBezTo>
                    <a:pt x="4979" y="4141"/>
                    <a:pt x="5078" y="4141"/>
                    <a:pt x="5176" y="4141"/>
                  </a:cubicBezTo>
                  <a:cubicBezTo>
                    <a:pt x="5324" y="4191"/>
                    <a:pt x="5570" y="4191"/>
                    <a:pt x="5768" y="4191"/>
                  </a:cubicBezTo>
                  <a:lnTo>
                    <a:pt x="7246" y="4191"/>
                  </a:lnTo>
                  <a:cubicBezTo>
                    <a:pt x="7444" y="4191"/>
                    <a:pt x="7690" y="4141"/>
                    <a:pt x="7887" y="4141"/>
                  </a:cubicBezTo>
                  <a:cubicBezTo>
                    <a:pt x="7937" y="4092"/>
                    <a:pt x="8035" y="4092"/>
                    <a:pt x="8134" y="4092"/>
                  </a:cubicBezTo>
                  <a:cubicBezTo>
                    <a:pt x="8232" y="4043"/>
                    <a:pt x="8331" y="4043"/>
                    <a:pt x="8380" y="4043"/>
                  </a:cubicBezTo>
                  <a:cubicBezTo>
                    <a:pt x="8479" y="4043"/>
                    <a:pt x="8528" y="3994"/>
                    <a:pt x="8676" y="3994"/>
                  </a:cubicBezTo>
                  <a:lnTo>
                    <a:pt x="9415" y="3796"/>
                  </a:lnTo>
                  <a:cubicBezTo>
                    <a:pt x="11584" y="3156"/>
                    <a:pt x="13063" y="1923"/>
                    <a:pt x="13063" y="444"/>
                  </a:cubicBezTo>
                  <a:lnTo>
                    <a:pt x="13063" y="1"/>
                  </a:lnTo>
                  <a:close/>
                </a:path>
              </a:pathLst>
            </a:custGeom>
            <a:solidFill>
              <a:srgbClr val="BF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93" name="Google Shape;21493;p75"/>
            <p:cNvSpPr/>
            <p:nvPr/>
          </p:nvSpPr>
          <p:spPr>
            <a:xfrm>
              <a:off x="1914625" y="1496350"/>
              <a:ext cx="145450" cy="106000"/>
            </a:xfrm>
            <a:custGeom>
              <a:avLst/>
              <a:gdLst/>
              <a:ahLst/>
              <a:cxnLst/>
              <a:rect l="l" t="t" r="r" b="b"/>
              <a:pathLst>
                <a:path w="5818" h="4240" extrusionOk="0">
                  <a:moveTo>
                    <a:pt x="0" y="0"/>
                  </a:moveTo>
                  <a:lnTo>
                    <a:pt x="0" y="3845"/>
                  </a:lnTo>
                  <a:lnTo>
                    <a:pt x="740" y="4043"/>
                  </a:lnTo>
                  <a:cubicBezTo>
                    <a:pt x="888" y="4043"/>
                    <a:pt x="937" y="4092"/>
                    <a:pt x="1036" y="4092"/>
                  </a:cubicBezTo>
                  <a:cubicBezTo>
                    <a:pt x="1183" y="4141"/>
                    <a:pt x="1233" y="4141"/>
                    <a:pt x="1282" y="4141"/>
                  </a:cubicBezTo>
                  <a:cubicBezTo>
                    <a:pt x="1381" y="4190"/>
                    <a:pt x="1479" y="4190"/>
                    <a:pt x="1529" y="4190"/>
                  </a:cubicBezTo>
                  <a:cubicBezTo>
                    <a:pt x="1726" y="4240"/>
                    <a:pt x="1972" y="4240"/>
                    <a:pt x="2169" y="4240"/>
                  </a:cubicBezTo>
                  <a:lnTo>
                    <a:pt x="3648" y="4240"/>
                  </a:lnTo>
                  <a:cubicBezTo>
                    <a:pt x="3845" y="4240"/>
                    <a:pt x="4092" y="4190"/>
                    <a:pt x="4240" y="4190"/>
                  </a:cubicBezTo>
                  <a:cubicBezTo>
                    <a:pt x="4338" y="4141"/>
                    <a:pt x="4437" y="4141"/>
                    <a:pt x="4486" y="4141"/>
                  </a:cubicBezTo>
                  <a:cubicBezTo>
                    <a:pt x="4634" y="4092"/>
                    <a:pt x="4683" y="4092"/>
                    <a:pt x="4782" y="4092"/>
                  </a:cubicBezTo>
                  <a:cubicBezTo>
                    <a:pt x="4881" y="4092"/>
                    <a:pt x="4930" y="4043"/>
                    <a:pt x="5078" y="4043"/>
                  </a:cubicBezTo>
                  <a:lnTo>
                    <a:pt x="5817" y="3845"/>
                  </a:lnTo>
                  <a:lnTo>
                    <a:pt x="5817" y="0"/>
                  </a:lnTo>
                  <a:close/>
                </a:path>
              </a:pathLst>
            </a:custGeom>
            <a:solidFill>
              <a:srgbClr val="A23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94" name="Google Shape;21494;p75"/>
            <p:cNvSpPr/>
            <p:nvPr/>
          </p:nvSpPr>
          <p:spPr>
            <a:xfrm>
              <a:off x="1825900" y="1497575"/>
              <a:ext cx="91200" cy="94925"/>
            </a:xfrm>
            <a:custGeom>
              <a:avLst/>
              <a:gdLst/>
              <a:ahLst/>
              <a:cxnLst/>
              <a:rect l="l" t="t" r="r" b="b"/>
              <a:pathLst>
                <a:path w="3648" h="3797" extrusionOk="0">
                  <a:moveTo>
                    <a:pt x="0" y="1"/>
                  </a:moveTo>
                  <a:lnTo>
                    <a:pt x="0" y="494"/>
                  </a:lnTo>
                  <a:cubicBezTo>
                    <a:pt x="0" y="691"/>
                    <a:pt x="0" y="888"/>
                    <a:pt x="50" y="1085"/>
                  </a:cubicBezTo>
                  <a:lnTo>
                    <a:pt x="50" y="1135"/>
                  </a:lnTo>
                  <a:cubicBezTo>
                    <a:pt x="50" y="1184"/>
                    <a:pt x="99" y="1184"/>
                    <a:pt x="99" y="1233"/>
                  </a:cubicBezTo>
                  <a:lnTo>
                    <a:pt x="99" y="1332"/>
                  </a:lnTo>
                  <a:cubicBezTo>
                    <a:pt x="197" y="1381"/>
                    <a:pt x="197" y="1480"/>
                    <a:pt x="247" y="1578"/>
                  </a:cubicBezTo>
                  <a:cubicBezTo>
                    <a:pt x="247" y="1627"/>
                    <a:pt x="296" y="1775"/>
                    <a:pt x="345" y="1825"/>
                  </a:cubicBezTo>
                  <a:cubicBezTo>
                    <a:pt x="444" y="1923"/>
                    <a:pt x="542" y="1973"/>
                    <a:pt x="592" y="2120"/>
                  </a:cubicBezTo>
                  <a:lnTo>
                    <a:pt x="937" y="2416"/>
                  </a:lnTo>
                  <a:cubicBezTo>
                    <a:pt x="937" y="2515"/>
                    <a:pt x="986" y="2515"/>
                    <a:pt x="1035" y="2564"/>
                  </a:cubicBezTo>
                  <a:cubicBezTo>
                    <a:pt x="1233" y="2663"/>
                    <a:pt x="1430" y="2860"/>
                    <a:pt x="1676" y="3008"/>
                  </a:cubicBezTo>
                  <a:cubicBezTo>
                    <a:pt x="1775" y="3057"/>
                    <a:pt x="1824" y="3057"/>
                    <a:pt x="1923" y="3106"/>
                  </a:cubicBezTo>
                  <a:cubicBezTo>
                    <a:pt x="2021" y="3156"/>
                    <a:pt x="2218" y="3303"/>
                    <a:pt x="2416" y="3353"/>
                  </a:cubicBezTo>
                  <a:cubicBezTo>
                    <a:pt x="2465" y="3353"/>
                    <a:pt x="2514" y="3402"/>
                    <a:pt x="2564" y="3402"/>
                  </a:cubicBezTo>
                  <a:cubicBezTo>
                    <a:pt x="2810" y="3550"/>
                    <a:pt x="3007" y="3599"/>
                    <a:pt x="3254" y="3649"/>
                  </a:cubicBezTo>
                  <a:cubicBezTo>
                    <a:pt x="3402" y="3747"/>
                    <a:pt x="3500" y="3747"/>
                    <a:pt x="3648" y="3796"/>
                  </a:cubicBezTo>
                  <a:lnTo>
                    <a:pt x="3648" y="1"/>
                  </a:lnTo>
                  <a:close/>
                </a:path>
              </a:pathLst>
            </a:custGeom>
            <a:solidFill>
              <a:srgbClr val="912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95" name="Google Shape;21495;p75"/>
            <p:cNvSpPr/>
            <p:nvPr/>
          </p:nvSpPr>
          <p:spPr>
            <a:xfrm>
              <a:off x="1825900" y="1403925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556" y="0"/>
                  </a:moveTo>
                  <a:cubicBezTo>
                    <a:pt x="5521" y="0"/>
                    <a:pt x="4535" y="148"/>
                    <a:pt x="3697" y="395"/>
                  </a:cubicBezTo>
                  <a:cubicBezTo>
                    <a:pt x="3549" y="395"/>
                    <a:pt x="3500" y="444"/>
                    <a:pt x="3352" y="444"/>
                  </a:cubicBezTo>
                  <a:cubicBezTo>
                    <a:pt x="3106" y="543"/>
                    <a:pt x="2958" y="641"/>
                    <a:pt x="2761" y="691"/>
                  </a:cubicBezTo>
                  <a:cubicBezTo>
                    <a:pt x="1085" y="1381"/>
                    <a:pt x="0" y="2465"/>
                    <a:pt x="0" y="3697"/>
                  </a:cubicBezTo>
                  <a:cubicBezTo>
                    <a:pt x="0" y="5176"/>
                    <a:pt x="1479" y="6409"/>
                    <a:pt x="3599" y="7049"/>
                  </a:cubicBezTo>
                  <a:cubicBezTo>
                    <a:pt x="4486" y="7296"/>
                    <a:pt x="5472" y="7395"/>
                    <a:pt x="6507" y="7395"/>
                  </a:cubicBezTo>
                  <a:cubicBezTo>
                    <a:pt x="7542" y="7395"/>
                    <a:pt x="8528" y="7296"/>
                    <a:pt x="9415" y="7049"/>
                  </a:cubicBezTo>
                  <a:cubicBezTo>
                    <a:pt x="11584" y="6409"/>
                    <a:pt x="13063" y="5176"/>
                    <a:pt x="13063" y="3697"/>
                  </a:cubicBezTo>
                  <a:cubicBezTo>
                    <a:pt x="13063" y="2317"/>
                    <a:pt x="11535" y="986"/>
                    <a:pt x="9465" y="395"/>
                  </a:cubicBezTo>
                  <a:cubicBezTo>
                    <a:pt x="8627" y="148"/>
                    <a:pt x="7641" y="0"/>
                    <a:pt x="6556" y="0"/>
                  </a:cubicBezTo>
                  <a:close/>
                </a:path>
              </a:pathLst>
            </a:custGeom>
            <a:solidFill>
              <a:srgbClr val="CB6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96" name="Google Shape;21496;p75"/>
            <p:cNvSpPr/>
            <p:nvPr/>
          </p:nvSpPr>
          <p:spPr>
            <a:xfrm>
              <a:off x="1832050" y="1368175"/>
              <a:ext cx="315525" cy="214475"/>
            </a:xfrm>
            <a:custGeom>
              <a:avLst/>
              <a:gdLst/>
              <a:ahLst/>
              <a:cxnLst/>
              <a:rect l="l" t="t" r="r" b="b"/>
              <a:pathLst>
                <a:path w="12621" h="8579" extrusionOk="0">
                  <a:moveTo>
                    <a:pt x="1" y="1"/>
                  </a:moveTo>
                  <a:lnTo>
                    <a:pt x="1" y="4930"/>
                  </a:lnTo>
                  <a:cubicBezTo>
                    <a:pt x="1" y="5078"/>
                    <a:pt x="1" y="5275"/>
                    <a:pt x="50" y="5423"/>
                  </a:cubicBezTo>
                  <a:lnTo>
                    <a:pt x="50" y="5522"/>
                  </a:lnTo>
                  <a:cubicBezTo>
                    <a:pt x="50" y="5571"/>
                    <a:pt x="99" y="5571"/>
                    <a:pt x="99" y="5620"/>
                  </a:cubicBezTo>
                  <a:lnTo>
                    <a:pt x="99" y="5670"/>
                  </a:lnTo>
                  <a:cubicBezTo>
                    <a:pt x="198" y="5768"/>
                    <a:pt x="198" y="5867"/>
                    <a:pt x="247" y="5916"/>
                  </a:cubicBezTo>
                  <a:cubicBezTo>
                    <a:pt x="247" y="6015"/>
                    <a:pt x="296" y="6113"/>
                    <a:pt x="346" y="6212"/>
                  </a:cubicBezTo>
                  <a:cubicBezTo>
                    <a:pt x="444" y="6311"/>
                    <a:pt x="543" y="6360"/>
                    <a:pt x="592" y="6508"/>
                  </a:cubicBezTo>
                  <a:lnTo>
                    <a:pt x="937" y="6803"/>
                  </a:lnTo>
                  <a:cubicBezTo>
                    <a:pt x="937" y="6853"/>
                    <a:pt x="987" y="6853"/>
                    <a:pt x="1036" y="6951"/>
                  </a:cubicBezTo>
                  <a:cubicBezTo>
                    <a:pt x="1184" y="7099"/>
                    <a:pt x="1430" y="7247"/>
                    <a:pt x="1578" y="7346"/>
                  </a:cubicBezTo>
                  <a:cubicBezTo>
                    <a:pt x="1677" y="7444"/>
                    <a:pt x="1726" y="7444"/>
                    <a:pt x="1775" y="7494"/>
                  </a:cubicBezTo>
                  <a:cubicBezTo>
                    <a:pt x="1972" y="7543"/>
                    <a:pt x="2071" y="7691"/>
                    <a:pt x="2268" y="7740"/>
                  </a:cubicBezTo>
                  <a:cubicBezTo>
                    <a:pt x="2318" y="7740"/>
                    <a:pt x="2416" y="7789"/>
                    <a:pt x="2465" y="7789"/>
                  </a:cubicBezTo>
                  <a:cubicBezTo>
                    <a:pt x="2663" y="7937"/>
                    <a:pt x="2810" y="7987"/>
                    <a:pt x="3057" y="8036"/>
                  </a:cubicBezTo>
                  <a:cubicBezTo>
                    <a:pt x="3205" y="8085"/>
                    <a:pt x="3303" y="8085"/>
                    <a:pt x="3451" y="8184"/>
                  </a:cubicBezTo>
                  <a:lnTo>
                    <a:pt x="4191" y="8332"/>
                  </a:lnTo>
                  <a:cubicBezTo>
                    <a:pt x="4289" y="8332"/>
                    <a:pt x="4388" y="8430"/>
                    <a:pt x="4486" y="8430"/>
                  </a:cubicBezTo>
                  <a:cubicBezTo>
                    <a:pt x="4536" y="8479"/>
                    <a:pt x="4634" y="8479"/>
                    <a:pt x="4684" y="8479"/>
                  </a:cubicBezTo>
                  <a:cubicBezTo>
                    <a:pt x="4733" y="8529"/>
                    <a:pt x="4881" y="8529"/>
                    <a:pt x="4930" y="8529"/>
                  </a:cubicBezTo>
                  <a:cubicBezTo>
                    <a:pt x="5127" y="8578"/>
                    <a:pt x="5374" y="8578"/>
                    <a:pt x="5522" y="8578"/>
                  </a:cubicBezTo>
                  <a:lnTo>
                    <a:pt x="7000" y="8578"/>
                  </a:lnTo>
                  <a:cubicBezTo>
                    <a:pt x="7198" y="8578"/>
                    <a:pt x="7444" y="8529"/>
                    <a:pt x="7641" y="8529"/>
                  </a:cubicBezTo>
                  <a:cubicBezTo>
                    <a:pt x="7691" y="8479"/>
                    <a:pt x="7838" y="8479"/>
                    <a:pt x="7888" y="8479"/>
                  </a:cubicBezTo>
                  <a:cubicBezTo>
                    <a:pt x="7937" y="8430"/>
                    <a:pt x="7986" y="8430"/>
                    <a:pt x="8085" y="8430"/>
                  </a:cubicBezTo>
                  <a:cubicBezTo>
                    <a:pt x="8184" y="8430"/>
                    <a:pt x="8233" y="8332"/>
                    <a:pt x="8381" y="8332"/>
                  </a:cubicBezTo>
                  <a:cubicBezTo>
                    <a:pt x="8578" y="8282"/>
                    <a:pt x="8824" y="8233"/>
                    <a:pt x="9071" y="8184"/>
                  </a:cubicBezTo>
                  <a:cubicBezTo>
                    <a:pt x="11141" y="7592"/>
                    <a:pt x="12620" y="6360"/>
                    <a:pt x="12620" y="4980"/>
                  </a:cubicBezTo>
                  <a:lnTo>
                    <a:pt x="12620" y="50"/>
                  </a:lnTo>
                  <a:lnTo>
                    <a:pt x="12620" y="1"/>
                  </a:lnTo>
                  <a:close/>
                </a:path>
              </a:pathLst>
            </a:custGeom>
            <a:solidFill>
              <a:srgbClr val="A63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97" name="Google Shape;21497;p75"/>
            <p:cNvSpPr/>
            <p:nvPr/>
          </p:nvSpPr>
          <p:spPr>
            <a:xfrm>
              <a:off x="1918325" y="1369425"/>
              <a:ext cx="140500" cy="213225"/>
            </a:xfrm>
            <a:custGeom>
              <a:avLst/>
              <a:gdLst/>
              <a:ahLst/>
              <a:cxnLst/>
              <a:rect l="l" t="t" r="r" b="b"/>
              <a:pathLst>
                <a:path w="5620" h="8529" extrusionOk="0">
                  <a:moveTo>
                    <a:pt x="0" y="0"/>
                  </a:moveTo>
                  <a:lnTo>
                    <a:pt x="0" y="8134"/>
                  </a:lnTo>
                  <a:lnTo>
                    <a:pt x="740" y="8282"/>
                  </a:lnTo>
                  <a:cubicBezTo>
                    <a:pt x="838" y="8282"/>
                    <a:pt x="937" y="8380"/>
                    <a:pt x="1035" y="8380"/>
                  </a:cubicBezTo>
                  <a:cubicBezTo>
                    <a:pt x="1085" y="8429"/>
                    <a:pt x="1183" y="8429"/>
                    <a:pt x="1233" y="8429"/>
                  </a:cubicBezTo>
                  <a:cubicBezTo>
                    <a:pt x="1282" y="8479"/>
                    <a:pt x="1430" y="8479"/>
                    <a:pt x="1479" y="8479"/>
                  </a:cubicBezTo>
                  <a:cubicBezTo>
                    <a:pt x="1676" y="8528"/>
                    <a:pt x="1923" y="8528"/>
                    <a:pt x="2071" y="8528"/>
                  </a:cubicBezTo>
                  <a:lnTo>
                    <a:pt x="3549" y="8528"/>
                  </a:lnTo>
                  <a:cubicBezTo>
                    <a:pt x="3747" y="8528"/>
                    <a:pt x="3993" y="8479"/>
                    <a:pt x="4190" y="8479"/>
                  </a:cubicBezTo>
                  <a:cubicBezTo>
                    <a:pt x="4240" y="8429"/>
                    <a:pt x="4387" y="8429"/>
                    <a:pt x="4437" y="8429"/>
                  </a:cubicBezTo>
                  <a:cubicBezTo>
                    <a:pt x="4486" y="8380"/>
                    <a:pt x="4535" y="8380"/>
                    <a:pt x="4634" y="8380"/>
                  </a:cubicBezTo>
                  <a:cubicBezTo>
                    <a:pt x="4733" y="8380"/>
                    <a:pt x="4782" y="8282"/>
                    <a:pt x="4930" y="8282"/>
                  </a:cubicBezTo>
                  <a:cubicBezTo>
                    <a:pt x="5127" y="8232"/>
                    <a:pt x="5373" y="8183"/>
                    <a:pt x="5620" y="8134"/>
                  </a:cubicBezTo>
                  <a:lnTo>
                    <a:pt x="5620" y="0"/>
                  </a:ln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98" name="Google Shape;21498;p75"/>
            <p:cNvSpPr/>
            <p:nvPr/>
          </p:nvSpPr>
          <p:spPr>
            <a:xfrm>
              <a:off x="1832050" y="1368175"/>
              <a:ext cx="86300" cy="204600"/>
            </a:xfrm>
            <a:custGeom>
              <a:avLst/>
              <a:gdLst/>
              <a:ahLst/>
              <a:cxnLst/>
              <a:rect l="l" t="t" r="r" b="b"/>
              <a:pathLst>
                <a:path w="3452" h="8184" extrusionOk="0">
                  <a:moveTo>
                    <a:pt x="1" y="1"/>
                  </a:moveTo>
                  <a:lnTo>
                    <a:pt x="1" y="4930"/>
                  </a:lnTo>
                  <a:cubicBezTo>
                    <a:pt x="1" y="5078"/>
                    <a:pt x="1" y="5275"/>
                    <a:pt x="50" y="5423"/>
                  </a:cubicBezTo>
                  <a:lnTo>
                    <a:pt x="50" y="5522"/>
                  </a:lnTo>
                  <a:cubicBezTo>
                    <a:pt x="50" y="5571"/>
                    <a:pt x="99" y="5571"/>
                    <a:pt x="99" y="5620"/>
                  </a:cubicBezTo>
                  <a:lnTo>
                    <a:pt x="99" y="5670"/>
                  </a:lnTo>
                  <a:cubicBezTo>
                    <a:pt x="198" y="5768"/>
                    <a:pt x="198" y="5867"/>
                    <a:pt x="247" y="5916"/>
                  </a:cubicBezTo>
                  <a:cubicBezTo>
                    <a:pt x="247" y="6015"/>
                    <a:pt x="296" y="6113"/>
                    <a:pt x="346" y="6212"/>
                  </a:cubicBezTo>
                  <a:cubicBezTo>
                    <a:pt x="444" y="6311"/>
                    <a:pt x="543" y="6360"/>
                    <a:pt x="592" y="6508"/>
                  </a:cubicBezTo>
                  <a:lnTo>
                    <a:pt x="937" y="6803"/>
                  </a:lnTo>
                  <a:cubicBezTo>
                    <a:pt x="937" y="6853"/>
                    <a:pt x="987" y="6853"/>
                    <a:pt x="1036" y="6951"/>
                  </a:cubicBezTo>
                  <a:cubicBezTo>
                    <a:pt x="1184" y="7099"/>
                    <a:pt x="1430" y="7247"/>
                    <a:pt x="1578" y="7346"/>
                  </a:cubicBezTo>
                  <a:cubicBezTo>
                    <a:pt x="1677" y="7444"/>
                    <a:pt x="1726" y="7444"/>
                    <a:pt x="1775" y="7494"/>
                  </a:cubicBezTo>
                  <a:cubicBezTo>
                    <a:pt x="1972" y="7543"/>
                    <a:pt x="2071" y="7691"/>
                    <a:pt x="2268" y="7740"/>
                  </a:cubicBezTo>
                  <a:cubicBezTo>
                    <a:pt x="2318" y="7740"/>
                    <a:pt x="2416" y="7789"/>
                    <a:pt x="2465" y="7789"/>
                  </a:cubicBezTo>
                  <a:cubicBezTo>
                    <a:pt x="2663" y="7937"/>
                    <a:pt x="2810" y="7987"/>
                    <a:pt x="3057" y="8036"/>
                  </a:cubicBezTo>
                  <a:cubicBezTo>
                    <a:pt x="3205" y="8085"/>
                    <a:pt x="3303" y="8085"/>
                    <a:pt x="3451" y="8184"/>
                  </a:cubicBezTo>
                  <a:lnTo>
                    <a:pt x="3451" y="50"/>
                  </a:lnTo>
                  <a:lnTo>
                    <a:pt x="3451" y="1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499" name="Google Shape;21499;p75"/>
            <p:cNvSpPr/>
            <p:nvPr/>
          </p:nvSpPr>
          <p:spPr>
            <a:xfrm>
              <a:off x="1830825" y="1279450"/>
              <a:ext cx="316750" cy="178725"/>
            </a:xfrm>
            <a:custGeom>
              <a:avLst/>
              <a:gdLst/>
              <a:ahLst/>
              <a:cxnLst/>
              <a:rect l="l" t="t" r="r" b="b"/>
              <a:pathLst>
                <a:path w="12670" h="7149" extrusionOk="0">
                  <a:moveTo>
                    <a:pt x="6409" y="1"/>
                  </a:moveTo>
                  <a:cubicBezTo>
                    <a:pt x="5423" y="1"/>
                    <a:pt x="4486" y="149"/>
                    <a:pt x="3599" y="395"/>
                  </a:cubicBezTo>
                  <a:cubicBezTo>
                    <a:pt x="3500" y="395"/>
                    <a:pt x="3451" y="444"/>
                    <a:pt x="3303" y="444"/>
                  </a:cubicBezTo>
                  <a:cubicBezTo>
                    <a:pt x="3057" y="494"/>
                    <a:pt x="2859" y="543"/>
                    <a:pt x="2712" y="641"/>
                  </a:cubicBezTo>
                  <a:cubicBezTo>
                    <a:pt x="1036" y="1282"/>
                    <a:pt x="0" y="2367"/>
                    <a:pt x="0" y="3599"/>
                  </a:cubicBezTo>
                  <a:cubicBezTo>
                    <a:pt x="0" y="4979"/>
                    <a:pt x="1479" y="6212"/>
                    <a:pt x="3550" y="6803"/>
                  </a:cubicBezTo>
                  <a:cubicBezTo>
                    <a:pt x="4338" y="7050"/>
                    <a:pt x="5324" y="7148"/>
                    <a:pt x="6310" y="7148"/>
                  </a:cubicBezTo>
                  <a:cubicBezTo>
                    <a:pt x="7296" y="7148"/>
                    <a:pt x="8233" y="7050"/>
                    <a:pt x="9120" y="6803"/>
                  </a:cubicBezTo>
                  <a:cubicBezTo>
                    <a:pt x="11190" y="6212"/>
                    <a:pt x="12669" y="4979"/>
                    <a:pt x="12669" y="3599"/>
                  </a:cubicBezTo>
                  <a:cubicBezTo>
                    <a:pt x="12669" y="2170"/>
                    <a:pt x="11190" y="937"/>
                    <a:pt x="9169" y="395"/>
                  </a:cubicBezTo>
                  <a:cubicBezTo>
                    <a:pt x="8380" y="149"/>
                    <a:pt x="7395" y="1"/>
                    <a:pt x="6409" y="1"/>
                  </a:cubicBezTo>
                  <a:close/>
                </a:path>
              </a:pathLst>
            </a:custGeom>
            <a:solidFill>
              <a:srgbClr val="ED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00" name="Google Shape;21500;p75"/>
            <p:cNvSpPr/>
            <p:nvPr/>
          </p:nvSpPr>
          <p:spPr>
            <a:xfrm>
              <a:off x="1825900" y="1360800"/>
              <a:ext cx="326600" cy="104775"/>
            </a:xfrm>
            <a:custGeom>
              <a:avLst/>
              <a:gdLst/>
              <a:ahLst/>
              <a:cxnLst/>
              <a:rect l="l" t="t" r="r" b="b"/>
              <a:pathLst>
                <a:path w="13064" h="4191" extrusionOk="0">
                  <a:moveTo>
                    <a:pt x="0" y="0"/>
                  </a:moveTo>
                  <a:lnTo>
                    <a:pt x="0" y="493"/>
                  </a:lnTo>
                  <a:cubicBezTo>
                    <a:pt x="0" y="690"/>
                    <a:pt x="0" y="887"/>
                    <a:pt x="50" y="1035"/>
                  </a:cubicBezTo>
                  <a:lnTo>
                    <a:pt x="50" y="1134"/>
                  </a:lnTo>
                  <a:cubicBezTo>
                    <a:pt x="50" y="1183"/>
                    <a:pt x="99" y="1183"/>
                    <a:pt x="99" y="1232"/>
                  </a:cubicBezTo>
                  <a:lnTo>
                    <a:pt x="99" y="1282"/>
                  </a:lnTo>
                  <a:cubicBezTo>
                    <a:pt x="148" y="1380"/>
                    <a:pt x="148" y="1479"/>
                    <a:pt x="247" y="1528"/>
                  </a:cubicBezTo>
                  <a:cubicBezTo>
                    <a:pt x="247" y="1627"/>
                    <a:pt x="296" y="1725"/>
                    <a:pt x="345" y="1775"/>
                  </a:cubicBezTo>
                  <a:cubicBezTo>
                    <a:pt x="395" y="1923"/>
                    <a:pt x="542" y="1972"/>
                    <a:pt x="592" y="2120"/>
                  </a:cubicBezTo>
                  <a:lnTo>
                    <a:pt x="888" y="2416"/>
                  </a:lnTo>
                  <a:cubicBezTo>
                    <a:pt x="888" y="2465"/>
                    <a:pt x="986" y="2465"/>
                    <a:pt x="1035" y="2514"/>
                  </a:cubicBezTo>
                  <a:cubicBezTo>
                    <a:pt x="1233" y="2662"/>
                    <a:pt x="1380" y="2859"/>
                    <a:pt x="1627" y="2958"/>
                  </a:cubicBezTo>
                  <a:cubicBezTo>
                    <a:pt x="1775" y="3056"/>
                    <a:pt x="1824" y="3056"/>
                    <a:pt x="1873" y="3106"/>
                  </a:cubicBezTo>
                  <a:cubicBezTo>
                    <a:pt x="2021" y="3155"/>
                    <a:pt x="2218" y="3303"/>
                    <a:pt x="2366" y="3352"/>
                  </a:cubicBezTo>
                  <a:cubicBezTo>
                    <a:pt x="2465" y="3352"/>
                    <a:pt x="2514" y="3401"/>
                    <a:pt x="2564" y="3401"/>
                  </a:cubicBezTo>
                  <a:cubicBezTo>
                    <a:pt x="2810" y="3500"/>
                    <a:pt x="3007" y="3599"/>
                    <a:pt x="3254" y="3648"/>
                  </a:cubicBezTo>
                  <a:cubicBezTo>
                    <a:pt x="3352" y="3697"/>
                    <a:pt x="3500" y="3697"/>
                    <a:pt x="3599" y="3796"/>
                  </a:cubicBezTo>
                  <a:lnTo>
                    <a:pt x="4338" y="3944"/>
                  </a:lnTo>
                  <a:cubicBezTo>
                    <a:pt x="4486" y="3944"/>
                    <a:pt x="4535" y="3993"/>
                    <a:pt x="4683" y="3993"/>
                  </a:cubicBezTo>
                  <a:cubicBezTo>
                    <a:pt x="4782" y="4092"/>
                    <a:pt x="4831" y="4092"/>
                    <a:pt x="4930" y="4092"/>
                  </a:cubicBezTo>
                  <a:cubicBezTo>
                    <a:pt x="4979" y="4141"/>
                    <a:pt x="5078" y="4141"/>
                    <a:pt x="5176" y="4141"/>
                  </a:cubicBezTo>
                  <a:cubicBezTo>
                    <a:pt x="5324" y="4190"/>
                    <a:pt x="5570" y="4190"/>
                    <a:pt x="5768" y="4190"/>
                  </a:cubicBezTo>
                  <a:lnTo>
                    <a:pt x="7246" y="4190"/>
                  </a:lnTo>
                  <a:cubicBezTo>
                    <a:pt x="7444" y="4190"/>
                    <a:pt x="7690" y="4141"/>
                    <a:pt x="7887" y="4141"/>
                  </a:cubicBezTo>
                  <a:cubicBezTo>
                    <a:pt x="7937" y="4092"/>
                    <a:pt x="8035" y="4092"/>
                    <a:pt x="8134" y="4092"/>
                  </a:cubicBezTo>
                  <a:cubicBezTo>
                    <a:pt x="8232" y="3993"/>
                    <a:pt x="8331" y="3993"/>
                    <a:pt x="8380" y="3993"/>
                  </a:cubicBezTo>
                  <a:cubicBezTo>
                    <a:pt x="8479" y="3993"/>
                    <a:pt x="8528" y="3944"/>
                    <a:pt x="8676" y="3944"/>
                  </a:cubicBezTo>
                  <a:lnTo>
                    <a:pt x="9415" y="3796"/>
                  </a:lnTo>
                  <a:cubicBezTo>
                    <a:pt x="11584" y="3155"/>
                    <a:pt x="13063" y="1923"/>
                    <a:pt x="13063" y="444"/>
                  </a:cubicBezTo>
                  <a:lnTo>
                    <a:pt x="13063" y="0"/>
                  </a:lnTo>
                  <a:close/>
                </a:path>
              </a:pathLst>
            </a:custGeom>
            <a:solidFill>
              <a:srgbClr val="BF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01" name="Google Shape;21501;p75"/>
            <p:cNvSpPr/>
            <p:nvPr/>
          </p:nvSpPr>
          <p:spPr>
            <a:xfrm>
              <a:off x="1914625" y="1359550"/>
              <a:ext cx="145450" cy="106025"/>
            </a:xfrm>
            <a:custGeom>
              <a:avLst/>
              <a:gdLst/>
              <a:ahLst/>
              <a:cxnLst/>
              <a:rect l="l" t="t" r="r" b="b"/>
              <a:pathLst>
                <a:path w="5818" h="4241" extrusionOk="0">
                  <a:moveTo>
                    <a:pt x="0" y="1"/>
                  </a:moveTo>
                  <a:lnTo>
                    <a:pt x="0" y="3846"/>
                  </a:lnTo>
                  <a:lnTo>
                    <a:pt x="740" y="3994"/>
                  </a:lnTo>
                  <a:cubicBezTo>
                    <a:pt x="888" y="3994"/>
                    <a:pt x="937" y="4043"/>
                    <a:pt x="1036" y="4043"/>
                  </a:cubicBezTo>
                  <a:cubicBezTo>
                    <a:pt x="1183" y="4142"/>
                    <a:pt x="1233" y="4142"/>
                    <a:pt x="1282" y="4142"/>
                  </a:cubicBezTo>
                  <a:cubicBezTo>
                    <a:pt x="1381" y="4191"/>
                    <a:pt x="1479" y="4191"/>
                    <a:pt x="1529" y="4191"/>
                  </a:cubicBezTo>
                  <a:cubicBezTo>
                    <a:pt x="1726" y="4240"/>
                    <a:pt x="1972" y="4240"/>
                    <a:pt x="2169" y="4240"/>
                  </a:cubicBezTo>
                  <a:lnTo>
                    <a:pt x="3648" y="4240"/>
                  </a:lnTo>
                  <a:cubicBezTo>
                    <a:pt x="3845" y="4240"/>
                    <a:pt x="4092" y="4191"/>
                    <a:pt x="4240" y="4191"/>
                  </a:cubicBezTo>
                  <a:cubicBezTo>
                    <a:pt x="4338" y="4142"/>
                    <a:pt x="4437" y="4142"/>
                    <a:pt x="4486" y="4142"/>
                  </a:cubicBezTo>
                  <a:cubicBezTo>
                    <a:pt x="4634" y="4043"/>
                    <a:pt x="4683" y="4043"/>
                    <a:pt x="4782" y="4043"/>
                  </a:cubicBezTo>
                  <a:cubicBezTo>
                    <a:pt x="4881" y="4043"/>
                    <a:pt x="4930" y="3994"/>
                    <a:pt x="5078" y="3994"/>
                  </a:cubicBezTo>
                  <a:lnTo>
                    <a:pt x="5817" y="3846"/>
                  </a:lnTo>
                  <a:lnTo>
                    <a:pt x="5817" y="1"/>
                  </a:lnTo>
                  <a:close/>
                </a:path>
              </a:pathLst>
            </a:custGeom>
            <a:solidFill>
              <a:srgbClr val="A23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02" name="Google Shape;21502;p75"/>
            <p:cNvSpPr/>
            <p:nvPr/>
          </p:nvSpPr>
          <p:spPr>
            <a:xfrm>
              <a:off x="1825900" y="1360800"/>
              <a:ext cx="91200" cy="94900"/>
            </a:xfrm>
            <a:custGeom>
              <a:avLst/>
              <a:gdLst/>
              <a:ahLst/>
              <a:cxnLst/>
              <a:rect l="l" t="t" r="r" b="b"/>
              <a:pathLst>
                <a:path w="3648" h="3796" extrusionOk="0">
                  <a:moveTo>
                    <a:pt x="0" y="0"/>
                  </a:moveTo>
                  <a:lnTo>
                    <a:pt x="0" y="493"/>
                  </a:lnTo>
                  <a:cubicBezTo>
                    <a:pt x="0" y="690"/>
                    <a:pt x="0" y="887"/>
                    <a:pt x="50" y="1035"/>
                  </a:cubicBezTo>
                  <a:lnTo>
                    <a:pt x="50" y="1134"/>
                  </a:lnTo>
                  <a:cubicBezTo>
                    <a:pt x="50" y="1183"/>
                    <a:pt x="99" y="1183"/>
                    <a:pt x="99" y="1232"/>
                  </a:cubicBezTo>
                  <a:lnTo>
                    <a:pt x="99" y="1282"/>
                  </a:lnTo>
                  <a:cubicBezTo>
                    <a:pt x="197" y="1380"/>
                    <a:pt x="197" y="1479"/>
                    <a:pt x="247" y="1528"/>
                  </a:cubicBezTo>
                  <a:cubicBezTo>
                    <a:pt x="247" y="1627"/>
                    <a:pt x="296" y="1725"/>
                    <a:pt x="345" y="1775"/>
                  </a:cubicBezTo>
                  <a:cubicBezTo>
                    <a:pt x="444" y="1923"/>
                    <a:pt x="542" y="1972"/>
                    <a:pt x="592" y="2120"/>
                  </a:cubicBezTo>
                  <a:lnTo>
                    <a:pt x="937" y="2416"/>
                  </a:lnTo>
                  <a:cubicBezTo>
                    <a:pt x="937" y="2465"/>
                    <a:pt x="986" y="2465"/>
                    <a:pt x="1035" y="2514"/>
                  </a:cubicBezTo>
                  <a:cubicBezTo>
                    <a:pt x="1233" y="2662"/>
                    <a:pt x="1430" y="2859"/>
                    <a:pt x="1676" y="2958"/>
                  </a:cubicBezTo>
                  <a:cubicBezTo>
                    <a:pt x="1775" y="3056"/>
                    <a:pt x="1824" y="3056"/>
                    <a:pt x="1923" y="3106"/>
                  </a:cubicBezTo>
                  <a:cubicBezTo>
                    <a:pt x="2021" y="3155"/>
                    <a:pt x="2218" y="3303"/>
                    <a:pt x="2416" y="3352"/>
                  </a:cubicBezTo>
                  <a:cubicBezTo>
                    <a:pt x="2465" y="3352"/>
                    <a:pt x="2514" y="3401"/>
                    <a:pt x="2564" y="3401"/>
                  </a:cubicBezTo>
                  <a:cubicBezTo>
                    <a:pt x="2810" y="3500"/>
                    <a:pt x="3007" y="3599"/>
                    <a:pt x="3254" y="3648"/>
                  </a:cubicBezTo>
                  <a:cubicBezTo>
                    <a:pt x="3402" y="3697"/>
                    <a:pt x="3500" y="3697"/>
                    <a:pt x="3648" y="3796"/>
                  </a:cubicBezTo>
                  <a:lnTo>
                    <a:pt x="3648" y="0"/>
                  </a:lnTo>
                  <a:close/>
                </a:path>
              </a:pathLst>
            </a:custGeom>
            <a:solidFill>
              <a:srgbClr val="912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03" name="Google Shape;21503;p75"/>
            <p:cNvSpPr/>
            <p:nvPr/>
          </p:nvSpPr>
          <p:spPr>
            <a:xfrm>
              <a:off x="1825900" y="1267125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556" y="1"/>
                  </a:moveTo>
                  <a:cubicBezTo>
                    <a:pt x="5521" y="1"/>
                    <a:pt x="4535" y="99"/>
                    <a:pt x="3697" y="346"/>
                  </a:cubicBezTo>
                  <a:cubicBezTo>
                    <a:pt x="3549" y="346"/>
                    <a:pt x="3500" y="444"/>
                    <a:pt x="3352" y="444"/>
                  </a:cubicBezTo>
                  <a:cubicBezTo>
                    <a:pt x="3106" y="543"/>
                    <a:pt x="2958" y="642"/>
                    <a:pt x="2761" y="691"/>
                  </a:cubicBezTo>
                  <a:cubicBezTo>
                    <a:pt x="1085" y="1381"/>
                    <a:pt x="0" y="2465"/>
                    <a:pt x="0" y="3698"/>
                  </a:cubicBezTo>
                  <a:cubicBezTo>
                    <a:pt x="0" y="5177"/>
                    <a:pt x="1479" y="6409"/>
                    <a:pt x="3599" y="7050"/>
                  </a:cubicBezTo>
                  <a:cubicBezTo>
                    <a:pt x="4486" y="7247"/>
                    <a:pt x="5472" y="7395"/>
                    <a:pt x="6507" y="7395"/>
                  </a:cubicBezTo>
                  <a:cubicBezTo>
                    <a:pt x="7542" y="7395"/>
                    <a:pt x="8528" y="7296"/>
                    <a:pt x="9415" y="7050"/>
                  </a:cubicBezTo>
                  <a:cubicBezTo>
                    <a:pt x="11584" y="6409"/>
                    <a:pt x="13063" y="5177"/>
                    <a:pt x="13063" y="3698"/>
                  </a:cubicBezTo>
                  <a:cubicBezTo>
                    <a:pt x="13063" y="2219"/>
                    <a:pt x="11535" y="937"/>
                    <a:pt x="9465" y="346"/>
                  </a:cubicBezTo>
                  <a:cubicBezTo>
                    <a:pt x="8627" y="149"/>
                    <a:pt x="7641" y="1"/>
                    <a:pt x="6556" y="1"/>
                  </a:cubicBezTo>
                  <a:close/>
                </a:path>
              </a:pathLst>
            </a:custGeom>
            <a:solidFill>
              <a:srgbClr val="CB6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04" name="Google Shape;21504;p75"/>
            <p:cNvSpPr/>
            <p:nvPr/>
          </p:nvSpPr>
          <p:spPr>
            <a:xfrm>
              <a:off x="1832050" y="1230150"/>
              <a:ext cx="315525" cy="214475"/>
            </a:xfrm>
            <a:custGeom>
              <a:avLst/>
              <a:gdLst/>
              <a:ahLst/>
              <a:cxnLst/>
              <a:rect l="l" t="t" r="r" b="b"/>
              <a:pathLst>
                <a:path w="12621" h="8579" extrusionOk="0">
                  <a:moveTo>
                    <a:pt x="1" y="1"/>
                  </a:moveTo>
                  <a:lnTo>
                    <a:pt x="1" y="4930"/>
                  </a:lnTo>
                  <a:cubicBezTo>
                    <a:pt x="1" y="5029"/>
                    <a:pt x="1" y="5226"/>
                    <a:pt x="50" y="5423"/>
                  </a:cubicBezTo>
                  <a:lnTo>
                    <a:pt x="50" y="5473"/>
                  </a:lnTo>
                  <a:cubicBezTo>
                    <a:pt x="50" y="5522"/>
                    <a:pt x="99" y="5522"/>
                    <a:pt x="99" y="5620"/>
                  </a:cubicBezTo>
                  <a:lnTo>
                    <a:pt x="99" y="5670"/>
                  </a:lnTo>
                  <a:cubicBezTo>
                    <a:pt x="198" y="5719"/>
                    <a:pt x="198" y="5867"/>
                    <a:pt x="247" y="5916"/>
                  </a:cubicBezTo>
                  <a:cubicBezTo>
                    <a:pt x="247" y="5966"/>
                    <a:pt x="296" y="6113"/>
                    <a:pt x="346" y="6163"/>
                  </a:cubicBezTo>
                  <a:cubicBezTo>
                    <a:pt x="444" y="6261"/>
                    <a:pt x="543" y="6360"/>
                    <a:pt x="592" y="6458"/>
                  </a:cubicBezTo>
                  <a:lnTo>
                    <a:pt x="937" y="6754"/>
                  </a:lnTo>
                  <a:cubicBezTo>
                    <a:pt x="937" y="6853"/>
                    <a:pt x="987" y="6853"/>
                    <a:pt x="1036" y="6902"/>
                  </a:cubicBezTo>
                  <a:cubicBezTo>
                    <a:pt x="1184" y="7099"/>
                    <a:pt x="1430" y="7198"/>
                    <a:pt x="1578" y="7346"/>
                  </a:cubicBezTo>
                  <a:cubicBezTo>
                    <a:pt x="1677" y="7395"/>
                    <a:pt x="1726" y="7395"/>
                    <a:pt x="1775" y="7444"/>
                  </a:cubicBezTo>
                  <a:cubicBezTo>
                    <a:pt x="1972" y="7543"/>
                    <a:pt x="2071" y="7642"/>
                    <a:pt x="2268" y="7691"/>
                  </a:cubicBezTo>
                  <a:cubicBezTo>
                    <a:pt x="2318" y="7691"/>
                    <a:pt x="2416" y="7789"/>
                    <a:pt x="2465" y="7789"/>
                  </a:cubicBezTo>
                  <a:cubicBezTo>
                    <a:pt x="2663" y="7888"/>
                    <a:pt x="2810" y="7937"/>
                    <a:pt x="3057" y="8036"/>
                  </a:cubicBezTo>
                  <a:cubicBezTo>
                    <a:pt x="3205" y="8085"/>
                    <a:pt x="3303" y="8085"/>
                    <a:pt x="3451" y="8134"/>
                  </a:cubicBezTo>
                  <a:lnTo>
                    <a:pt x="4191" y="8332"/>
                  </a:lnTo>
                  <a:cubicBezTo>
                    <a:pt x="4289" y="8332"/>
                    <a:pt x="4388" y="8381"/>
                    <a:pt x="4486" y="8381"/>
                  </a:cubicBezTo>
                  <a:cubicBezTo>
                    <a:pt x="4536" y="8430"/>
                    <a:pt x="4634" y="8430"/>
                    <a:pt x="4684" y="8430"/>
                  </a:cubicBezTo>
                  <a:cubicBezTo>
                    <a:pt x="4733" y="8480"/>
                    <a:pt x="4881" y="8480"/>
                    <a:pt x="4930" y="8480"/>
                  </a:cubicBezTo>
                  <a:cubicBezTo>
                    <a:pt x="5127" y="8578"/>
                    <a:pt x="5374" y="8578"/>
                    <a:pt x="5522" y="8578"/>
                  </a:cubicBezTo>
                  <a:lnTo>
                    <a:pt x="7000" y="8578"/>
                  </a:lnTo>
                  <a:cubicBezTo>
                    <a:pt x="7198" y="8578"/>
                    <a:pt x="7444" y="8480"/>
                    <a:pt x="7641" y="8480"/>
                  </a:cubicBezTo>
                  <a:cubicBezTo>
                    <a:pt x="7691" y="8430"/>
                    <a:pt x="7838" y="8430"/>
                    <a:pt x="7888" y="8430"/>
                  </a:cubicBezTo>
                  <a:cubicBezTo>
                    <a:pt x="7937" y="8381"/>
                    <a:pt x="7986" y="8381"/>
                    <a:pt x="8085" y="8381"/>
                  </a:cubicBezTo>
                  <a:cubicBezTo>
                    <a:pt x="8184" y="8381"/>
                    <a:pt x="8233" y="8332"/>
                    <a:pt x="8381" y="8332"/>
                  </a:cubicBezTo>
                  <a:cubicBezTo>
                    <a:pt x="8578" y="8282"/>
                    <a:pt x="8824" y="8184"/>
                    <a:pt x="9071" y="8134"/>
                  </a:cubicBezTo>
                  <a:cubicBezTo>
                    <a:pt x="11141" y="7592"/>
                    <a:pt x="12620" y="6360"/>
                    <a:pt x="12620" y="4930"/>
                  </a:cubicBezTo>
                  <a:lnTo>
                    <a:pt x="12620" y="1"/>
                  </a:lnTo>
                  <a:close/>
                </a:path>
              </a:pathLst>
            </a:custGeom>
            <a:solidFill>
              <a:srgbClr val="A63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05" name="Google Shape;21505;p75"/>
            <p:cNvSpPr/>
            <p:nvPr/>
          </p:nvSpPr>
          <p:spPr>
            <a:xfrm>
              <a:off x="1918325" y="1230150"/>
              <a:ext cx="140500" cy="214475"/>
            </a:xfrm>
            <a:custGeom>
              <a:avLst/>
              <a:gdLst/>
              <a:ahLst/>
              <a:cxnLst/>
              <a:rect l="l" t="t" r="r" b="b"/>
              <a:pathLst>
                <a:path w="5620" h="8579" extrusionOk="0">
                  <a:moveTo>
                    <a:pt x="0" y="1"/>
                  </a:moveTo>
                  <a:lnTo>
                    <a:pt x="0" y="8134"/>
                  </a:lnTo>
                  <a:lnTo>
                    <a:pt x="740" y="8332"/>
                  </a:lnTo>
                  <a:cubicBezTo>
                    <a:pt x="838" y="8332"/>
                    <a:pt x="937" y="8381"/>
                    <a:pt x="1035" y="8381"/>
                  </a:cubicBezTo>
                  <a:cubicBezTo>
                    <a:pt x="1085" y="8430"/>
                    <a:pt x="1183" y="8430"/>
                    <a:pt x="1233" y="8430"/>
                  </a:cubicBezTo>
                  <a:cubicBezTo>
                    <a:pt x="1282" y="8480"/>
                    <a:pt x="1430" y="8480"/>
                    <a:pt x="1479" y="8480"/>
                  </a:cubicBezTo>
                  <a:cubicBezTo>
                    <a:pt x="1676" y="8578"/>
                    <a:pt x="1923" y="8578"/>
                    <a:pt x="2071" y="8578"/>
                  </a:cubicBezTo>
                  <a:lnTo>
                    <a:pt x="3549" y="8578"/>
                  </a:lnTo>
                  <a:cubicBezTo>
                    <a:pt x="3747" y="8578"/>
                    <a:pt x="3993" y="8480"/>
                    <a:pt x="4190" y="8480"/>
                  </a:cubicBezTo>
                  <a:cubicBezTo>
                    <a:pt x="4240" y="8430"/>
                    <a:pt x="4387" y="8430"/>
                    <a:pt x="4437" y="8430"/>
                  </a:cubicBezTo>
                  <a:cubicBezTo>
                    <a:pt x="4486" y="8381"/>
                    <a:pt x="4535" y="8381"/>
                    <a:pt x="4634" y="8381"/>
                  </a:cubicBezTo>
                  <a:cubicBezTo>
                    <a:pt x="4733" y="8381"/>
                    <a:pt x="4782" y="8332"/>
                    <a:pt x="4930" y="8332"/>
                  </a:cubicBezTo>
                  <a:cubicBezTo>
                    <a:pt x="5127" y="8282"/>
                    <a:pt x="5373" y="8184"/>
                    <a:pt x="5620" y="8134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06" name="Google Shape;21506;p75"/>
            <p:cNvSpPr/>
            <p:nvPr/>
          </p:nvSpPr>
          <p:spPr>
            <a:xfrm>
              <a:off x="1832050" y="1230150"/>
              <a:ext cx="86300" cy="203375"/>
            </a:xfrm>
            <a:custGeom>
              <a:avLst/>
              <a:gdLst/>
              <a:ahLst/>
              <a:cxnLst/>
              <a:rect l="l" t="t" r="r" b="b"/>
              <a:pathLst>
                <a:path w="3452" h="8135" extrusionOk="0">
                  <a:moveTo>
                    <a:pt x="1" y="1"/>
                  </a:moveTo>
                  <a:lnTo>
                    <a:pt x="1" y="4930"/>
                  </a:lnTo>
                  <a:cubicBezTo>
                    <a:pt x="1" y="5029"/>
                    <a:pt x="1" y="5226"/>
                    <a:pt x="50" y="5423"/>
                  </a:cubicBezTo>
                  <a:lnTo>
                    <a:pt x="50" y="5473"/>
                  </a:lnTo>
                  <a:cubicBezTo>
                    <a:pt x="50" y="5522"/>
                    <a:pt x="99" y="5522"/>
                    <a:pt x="99" y="5620"/>
                  </a:cubicBezTo>
                  <a:lnTo>
                    <a:pt x="99" y="5670"/>
                  </a:lnTo>
                  <a:cubicBezTo>
                    <a:pt x="198" y="5719"/>
                    <a:pt x="198" y="5867"/>
                    <a:pt x="247" y="5916"/>
                  </a:cubicBezTo>
                  <a:cubicBezTo>
                    <a:pt x="247" y="5966"/>
                    <a:pt x="296" y="6113"/>
                    <a:pt x="346" y="6163"/>
                  </a:cubicBezTo>
                  <a:cubicBezTo>
                    <a:pt x="444" y="6261"/>
                    <a:pt x="543" y="6360"/>
                    <a:pt x="592" y="6458"/>
                  </a:cubicBezTo>
                  <a:lnTo>
                    <a:pt x="937" y="6754"/>
                  </a:lnTo>
                  <a:cubicBezTo>
                    <a:pt x="937" y="6853"/>
                    <a:pt x="987" y="6853"/>
                    <a:pt x="1036" y="6902"/>
                  </a:cubicBezTo>
                  <a:cubicBezTo>
                    <a:pt x="1184" y="7099"/>
                    <a:pt x="1430" y="7198"/>
                    <a:pt x="1578" y="7346"/>
                  </a:cubicBezTo>
                  <a:cubicBezTo>
                    <a:pt x="1677" y="7395"/>
                    <a:pt x="1726" y="7395"/>
                    <a:pt x="1775" y="7444"/>
                  </a:cubicBezTo>
                  <a:cubicBezTo>
                    <a:pt x="1972" y="7543"/>
                    <a:pt x="2071" y="7642"/>
                    <a:pt x="2268" y="7691"/>
                  </a:cubicBezTo>
                  <a:cubicBezTo>
                    <a:pt x="2318" y="7691"/>
                    <a:pt x="2416" y="7789"/>
                    <a:pt x="2465" y="7789"/>
                  </a:cubicBezTo>
                  <a:cubicBezTo>
                    <a:pt x="2663" y="7888"/>
                    <a:pt x="2810" y="7937"/>
                    <a:pt x="3057" y="8036"/>
                  </a:cubicBezTo>
                  <a:cubicBezTo>
                    <a:pt x="3205" y="8085"/>
                    <a:pt x="3303" y="8085"/>
                    <a:pt x="3451" y="8134"/>
                  </a:cubicBezTo>
                  <a:lnTo>
                    <a:pt x="3451" y="1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07" name="Google Shape;21507;p75"/>
            <p:cNvSpPr/>
            <p:nvPr/>
          </p:nvSpPr>
          <p:spPr>
            <a:xfrm>
              <a:off x="1830825" y="1141425"/>
              <a:ext cx="316750" cy="178725"/>
            </a:xfrm>
            <a:custGeom>
              <a:avLst/>
              <a:gdLst/>
              <a:ahLst/>
              <a:cxnLst/>
              <a:rect l="l" t="t" r="r" b="b"/>
              <a:pathLst>
                <a:path w="12670" h="7149" extrusionOk="0">
                  <a:moveTo>
                    <a:pt x="6409" y="1"/>
                  </a:moveTo>
                  <a:cubicBezTo>
                    <a:pt x="5423" y="1"/>
                    <a:pt x="4486" y="99"/>
                    <a:pt x="3599" y="346"/>
                  </a:cubicBezTo>
                  <a:cubicBezTo>
                    <a:pt x="3500" y="346"/>
                    <a:pt x="3451" y="395"/>
                    <a:pt x="3303" y="395"/>
                  </a:cubicBezTo>
                  <a:cubicBezTo>
                    <a:pt x="3057" y="494"/>
                    <a:pt x="2859" y="543"/>
                    <a:pt x="2712" y="592"/>
                  </a:cubicBezTo>
                  <a:cubicBezTo>
                    <a:pt x="1036" y="1282"/>
                    <a:pt x="0" y="2318"/>
                    <a:pt x="0" y="3550"/>
                  </a:cubicBezTo>
                  <a:cubicBezTo>
                    <a:pt x="0" y="4979"/>
                    <a:pt x="1479" y="6212"/>
                    <a:pt x="3550" y="6754"/>
                  </a:cubicBezTo>
                  <a:cubicBezTo>
                    <a:pt x="4338" y="7001"/>
                    <a:pt x="5324" y="7148"/>
                    <a:pt x="6310" y="7148"/>
                  </a:cubicBezTo>
                  <a:cubicBezTo>
                    <a:pt x="7296" y="7148"/>
                    <a:pt x="8233" y="7001"/>
                    <a:pt x="9120" y="6754"/>
                  </a:cubicBezTo>
                  <a:cubicBezTo>
                    <a:pt x="11190" y="6212"/>
                    <a:pt x="12669" y="4979"/>
                    <a:pt x="12669" y="3550"/>
                  </a:cubicBezTo>
                  <a:cubicBezTo>
                    <a:pt x="12669" y="2120"/>
                    <a:pt x="11190" y="888"/>
                    <a:pt x="9169" y="346"/>
                  </a:cubicBezTo>
                  <a:cubicBezTo>
                    <a:pt x="8380" y="99"/>
                    <a:pt x="7395" y="1"/>
                    <a:pt x="6409" y="1"/>
                  </a:cubicBezTo>
                  <a:close/>
                </a:path>
              </a:pathLst>
            </a:custGeom>
            <a:solidFill>
              <a:srgbClr val="ED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08" name="Google Shape;21508;p75"/>
            <p:cNvSpPr/>
            <p:nvPr/>
          </p:nvSpPr>
          <p:spPr>
            <a:xfrm>
              <a:off x="1825900" y="1222775"/>
              <a:ext cx="326600" cy="104775"/>
            </a:xfrm>
            <a:custGeom>
              <a:avLst/>
              <a:gdLst/>
              <a:ahLst/>
              <a:cxnLst/>
              <a:rect l="l" t="t" r="r" b="b"/>
              <a:pathLst>
                <a:path w="13064" h="4191" extrusionOk="0">
                  <a:moveTo>
                    <a:pt x="0" y="0"/>
                  </a:moveTo>
                  <a:lnTo>
                    <a:pt x="0" y="493"/>
                  </a:lnTo>
                  <a:cubicBezTo>
                    <a:pt x="0" y="641"/>
                    <a:pt x="0" y="838"/>
                    <a:pt x="50" y="1035"/>
                  </a:cubicBezTo>
                  <a:lnTo>
                    <a:pt x="50" y="1085"/>
                  </a:lnTo>
                  <a:cubicBezTo>
                    <a:pt x="50" y="1134"/>
                    <a:pt x="99" y="1134"/>
                    <a:pt x="99" y="1232"/>
                  </a:cubicBezTo>
                  <a:lnTo>
                    <a:pt x="99" y="1282"/>
                  </a:lnTo>
                  <a:cubicBezTo>
                    <a:pt x="148" y="1331"/>
                    <a:pt x="148" y="1479"/>
                    <a:pt x="247" y="1528"/>
                  </a:cubicBezTo>
                  <a:cubicBezTo>
                    <a:pt x="247" y="1578"/>
                    <a:pt x="296" y="1725"/>
                    <a:pt x="345" y="1775"/>
                  </a:cubicBezTo>
                  <a:cubicBezTo>
                    <a:pt x="395" y="1873"/>
                    <a:pt x="542" y="1972"/>
                    <a:pt x="592" y="2070"/>
                  </a:cubicBezTo>
                  <a:lnTo>
                    <a:pt x="888" y="2366"/>
                  </a:lnTo>
                  <a:cubicBezTo>
                    <a:pt x="888" y="2465"/>
                    <a:pt x="986" y="2465"/>
                    <a:pt x="1035" y="2514"/>
                  </a:cubicBezTo>
                  <a:cubicBezTo>
                    <a:pt x="1233" y="2613"/>
                    <a:pt x="1380" y="2810"/>
                    <a:pt x="1627" y="2958"/>
                  </a:cubicBezTo>
                  <a:cubicBezTo>
                    <a:pt x="1775" y="3007"/>
                    <a:pt x="1824" y="3007"/>
                    <a:pt x="1873" y="3056"/>
                  </a:cubicBezTo>
                  <a:cubicBezTo>
                    <a:pt x="2021" y="3155"/>
                    <a:pt x="2218" y="3254"/>
                    <a:pt x="2366" y="3303"/>
                  </a:cubicBezTo>
                  <a:cubicBezTo>
                    <a:pt x="2465" y="3303"/>
                    <a:pt x="2514" y="3352"/>
                    <a:pt x="2564" y="3352"/>
                  </a:cubicBezTo>
                  <a:cubicBezTo>
                    <a:pt x="2810" y="3500"/>
                    <a:pt x="3007" y="3549"/>
                    <a:pt x="3254" y="3648"/>
                  </a:cubicBezTo>
                  <a:cubicBezTo>
                    <a:pt x="3352" y="3697"/>
                    <a:pt x="3500" y="3697"/>
                    <a:pt x="3599" y="3747"/>
                  </a:cubicBezTo>
                  <a:lnTo>
                    <a:pt x="4338" y="3944"/>
                  </a:lnTo>
                  <a:cubicBezTo>
                    <a:pt x="4486" y="3944"/>
                    <a:pt x="4535" y="3993"/>
                    <a:pt x="4683" y="3993"/>
                  </a:cubicBezTo>
                  <a:cubicBezTo>
                    <a:pt x="4782" y="4042"/>
                    <a:pt x="4831" y="4042"/>
                    <a:pt x="4930" y="4042"/>
                  </a:cubicBezTo>
                  <a:cubicBezTo>
                    <a:pt x="4979" y="4092"/>
                    <a:pt x="5078" y="4092"/>
                    <a:pt x="5176" y="4092"/>
                  </a:cubicBezTo>
                  <a:cubicBezTo>
                    <a:pt x="5324" y="4190"/>
                    <a:pt x="5570" y="4190"/>
                    <a:pt x="5768" y="4190"/>
                  </a:cubicBezTo>
                  <a:lnTo>
                    <a:pt x="7246" y="4190"/>
                  </a:lnTo>
                  <a:cubicBezTo>
                    <a:pt x="7444" y="4190"/>
                    <a:pt x="7690" y="4092"/>
                    <a:pt x="7887" y="4092"/>
                  </a:cubicBezTo>
                  <a:cubicBezTo>
                    <a:pt x="7937" y="4042"/>
                    <a:pt x="8035" y="4042"/>
                    <a:pt x="8134" y="4042"/>
                  </a:cubicBezTo>
                  <a:cubicBezTo>
                    <a:pt x="8232" y="3993"/>
                    <a:pt x="8331" y="3993"/>
                    <a:pt x="8380" y="3993"/>
                  </a:cubicBezTo>
                  <a:cubicBezTo>
                    <a:pt x="8479" y="3993"/>
                    <a:pt x="8528" y="3944"/>
                    <a:pt x="8676" y="3944"/>
                  </a:cubicBezTo>
                  <a:lnTo>
                    <a:pt x="9415" y="3747"/>
                  </a:lnTo>
                  <a:cubicBezTo>
                    <a:pt x="11584" y="3155"/>
                    <a:pt x="13063" y="1923"/>
                    <a:pt x="13063" y="394"/>
                  </a:cubicBezTo>
                  <a:lnTo>
                    <a:pt x="13063" y="0"/>
                  </a:lnTo>
                  <a:close/>
                </a:path>
              </a:pathLst>
            </a:custGeom>
            <a:solidFill>
              <a:srgbClr val="BF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09" name="Google Shape;21509;p75"/>
            <p:cNvSpPr/>
            <p:nvPr/>
          </p:nvSpPr>
          <p:spPr>
            <a:xfrm>
              <a:off x="1914625" y="1221525"/>
              <a:ext cx="145450" cy="106025"/>
            </a:xfrm>
            <a:custGeom>
              <a:avLst/>
              <a:gdLst/>
              <a:ahLst/>
              <a:cxnLst/>
              <a:rect l="l" t="t" r="r" b="b"/>
              <a:pathLst>
                <a:path w="5818" h="4241" extrusionOk="0">
                  <a:moveTo>
                    <a:pt x="0" y="1"/>
                  </a:moveTo>
                  <a:lnTo>
                    <a:pt x="0" y="3797"/>
                  </a:lnTo>
                  <a:lnTo>
                    <a:pt x="740" y="3994"/>
                  </a:lnTo>
                  <a:cubicBezTo>
                    <a:pt x="888" y="3994"/>
                    <a:pt x="937" y="4043"/>
                    <a:pt x="1036" y="4043"/>
                  </a:cubicBezTo>
                  <a:cubicBezTo>
                    <a:pt x="1183" y="4092"/>
                    <a:pt x="1233" y="4092"/>
                    <a:pt x="1282" y="4092"/>
                  </a:cubicBezTo>
                  <a:cubicBezTo>
                    <a:pt x="1381" y="4142"/>
                    <a:pt x="1479" y="4142"/>
                    <a:pt x="1529" y="4142"/>
                  </a:cubicBezTo>
                  <a:cubicBezTo>
                    <a:pt x="1726" y="4240"/>
                    <a:pt x="1972" y="4240"/>
                    <a:pt x="2169" y="4240"/>
                  </a:cubicBezTo>
                  <a:lnTo>
                    <a:pt x="3648" y="4240"/>
                  </a:lnTo>
                  <a:cubicBezTo>
                    <a:pt x="3845" y="4240"/>
                    <a:pt x="4092" y="4142"/>
                    <a:pt x="4240" y="4142"/>
                  </a:cubicBezTo>
                  <a:cubicBezTo>
                    <a:pt x="4338" y="4092"/>
                    <a:pt x="4437" y="4092"/>
                    <a:pt x="4486" y="4092"/>
                  </a:cubicBezTo>
                  <a:cubicBezTo>
                    <a:pt x="4634" y="4043"/>
                    <a:pt x="4683" y="4043"/>
                    <a:pt x="4782" y="4043"/>
                  </a:cubicBezTo>
                  <a:cubicBezTo>
                    <a:pt x="4881" y="4043"/>
                    <a:pt x="4930" y="3994"/>
                    <a:pt x="5078" y="3994"/>
                  </a:cubicBezTo>
                  <a:lnTo>
                    <a:pt x="5817" y="3797"/>
                  </a:lnTo>
                  <a:lnTo>
                    <a:pt x="5817" y="1"/>
                  </a:lnTo>
                  <a:close/>
                </a:path>
              </a:pathLst>
            </a:custGeom>
            <a:solidFill>
              <a:srgbClr val="A23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10" name="Google Shape;21510;p75"/>
            <p:cNvSpPr/>
            <p:nvPr/>
          </p:nvSpPr>
          <p:spPr>
            <a:xfrm>
              <a:off x="1825900" y="1222775"/>
              <a:ext cx="91200" cy="93675"/>
            </a:xfrm>
            <a:custGeom>
              <a:avLst/>
              <a:gdLst/>
              <a:ahLst/>
              <a:cxnLst/>
              <a:rect l="l" t="t" r="r" b="b"/>
              <a:pathLst>
                <a:path w="3648" h="3747" extrusionOk="0">
                  <a:moveTo>
                    <a:pt x="0" y="0"/>
                  </a:moveTo>
                  <a:lnTo>
                    <a:pt x="0" y="493"/>
                  </a:lnTo>
                  <a:cubicBezTo>
                    <a:pt x="0" y="641"/>
                    <a:pt x="0" y="838"/>
                    <a:pt x="50" y="1035"/>
                  </a:cubicBezTo>
                  <a:lnTo>
                    <a:pt x="50" y="1085"/>
                  </a:lnTo>
                  <a:cubicBezTo>
                    <a:pt x="50" y="1134"/>
                    <a:pt x="99" y="1134"/>
                    <a:pt x="99" y="1232"/>
                  </a:cubicBezTo>
                  <a:lnTo>
                    <a:pt x="99" y="1282"/>
                  </a:lnTo>
                  <a:cubicBezTo>
                    <a:pt x="197" y="1331"/>
                    <a:pt x="197" y="1479"/>
                    <a:pt x="247" y="1528"/>
                  </a:cubicBezTo>
                  <a:cubicBezTo>
                    <a:pt x="247" y="1578"/>
                    <a:pt x="296" y="1725"/>
                    <a:pt x="345" y="1775"/>
                  </a:cubicBezTo>
                  <a:cubicBezTo>
                    <a:pt x="444" y="1873"/>
                    <a:pt x="542" y="1972"/>
                    <a:pt x="592" y="2070"/>
                  </a:cubicBezTo>
                  <a:lnTo>
                    <a:pt x="937" y="2366"/>
                  </a:lnTo>
                  <a:cubicBezTo>
                    <a:pt x="937" y="2465"/>
                    <a:pt x="986" y="2465"/>
                    <a:pt x="1035" y="2514"/>
                  </a:cubicBezTo>
                  <a:cubicBezTo>
                    <a:pt x="1233" y="2613"/>
                    <a:pt x="1430" y="2810"/>
                    <a:pt x="1676" y="2958"/>
                  </a:cubicBezTo>
                  <a:cubicBezTo>
                    <a:pt x="1775" y="3007"/>
                    <a:pt x="1824" y="3007"/>
                    <a:pt x="1923" y="3056"/>
                  </a:cubicBezTo>
                  <a:cubicBezTo>
                    <a:pt x="2021" y="3155"/>
                    <a:pt x="2218" y="3254"/>
                    <a:pt x="2416" y="3303"/>
                  </a:cubicBezTo>
                  <a:cubicBezTo>
                    <a:pt x="2465" y="3303"/>
                    <a:pt x="2514" y="3352"/>
                    <a:pt x="2564" y="3352"/>
                  </a:cubicBezTo>
                  <a:cubicBezTo>
                    <a:pt x="2810" y="3500"/>
                    <a:pt x="3007" y="3549"/>
                    <a:pt x="3254" y="3648"/>
                  </a:cubicBezTo>
                  <a:cubicBezTo>
                    <a:pt x="3402" y="3697"/>
                    <a:pt x="3500" y="3697"/>
                    <a:pt x="3648" y="3747"/>
                  </a:cubicBezTo>
                  <a:lnTo>
                    <a:pt x="3648" y="0"/>
                  </a:lnTo>
                  <a:close/>
                </a:path>
              </a:pathLst>
            </a:custGeom>
            <a:solidFill>
              <a:srgbClr val="912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11" name="Google Shape;21511;p75"/>
            <p:cNvSpPr/>
            <p:nvPr/>
          </p:nvSpPr>
          <p:spPr>
            <a:xfrm>
              <a:off x="1825900" y="1129100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556" y="1"/>
                  </a:moveTo>
                  <a:cubicBezTo>
                    <a:pt x="5521" y="1"/>
                    <a:pt x="4535" y="99"/>
                    <a:pt x="3697" y="346"/>
                  </a:cubicBezTo>
                  <a:cubicBezTo>
                    <a:pt x="3549" y="346"/>
                    <a:pt x="3500" y="395"/>
                    <a:pt x="3352" y="395"/>
                  </a:cubicBezTo>
                  <a:cubicBezTo>
                    <a:pt x="3106" y="543"/>
                    <a:pt x="2958" y="592"/>
                    <a:pt x="2761" y="642"/>
                  </a:cubicBezTo>
                  <a:cubicBezTo>
                    <a:pt x="1085" y="1332"/>
                    <a:pt x="0" y="2465"/>
                    <a:pt x="0" y="3698"/>
                  </a:cubicBezTo>
                  <a:cubicBezTo>
                    <a:pt x="0" y="5177"/>
                    <a:pt x="1479" y="6409"/>
                    <a:pt x="3599" y="7001"/>
                  </a:cubicBezTo>
                  <a:cubicBezTo>
                    <a:pt x="4486" y="7247"/>
                    <a:pt x="5472" y="7395"/>
                    <a:pt x="6507" y="7395"/>
                  </a:cubicBezTo>
                  <a:cubicBezTo>
                    <a:pt x="7542" y="7395"/>
                    <a:pt x="8528" y="7247"/>
                    <a:pt x="9415" y="7001"/>
                  </a:cubicBezTo>
                  <a:cubicBezTo>
                    <a:pt x="11584" y="6409"/>
                    <a:pt x="13063" y="5177"/>
                    <a:pt x="13063" y="3698"/>
                  </a:cubicBezTo>
                  <a:cubicBezTo>
                    <a:pt x="13063" y="2219"/>
                    <a:pt x="11535" y="987"/>
                    <a:pt x="9465" y="346"/>
                  </a:cubicBezTo>
                  <a:cubicBezTo>
                    <a:pt x="8627" y="99"/>
                    <a:pt x="7641" y="1"/>
                    <a:pt x="6556" y="1"/>
                  </a:cubicBezTo>
                  <a:close/>
                </a:path>
              </a:pathLst>
            </a:custGeom>
            <a:solidFill>
              <a:srgbClr val="CB6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12" name="Google Shape;21512;p75"/>
            <p:cNvSpPr/>
            <p:nvPr/>
          </p:nvSpPr>
          <p:spPr>
            <a:xfrm>
              <a:off x="1832050" y="1090900"/>
              <a:ext cx="315525" cy="214450"/>
            </a:xfrm>
            <a:custGeom>
              <a:avLst/>
              <a:gdLst/>
              <a:ahLst/>
              <a:cxnLst/>
              <a:rect l="l" t="t" r="r" b="b"/>
              <a:pathLst>
                <a:path w="12621" h="8578" extrusionOk="0">
                  <a:moveTo>
                    <a:pt x="1" y="1"/>
                  </a:moveTo>
                  <a:lnTo>
                    <a:pt x="1" y="4930"/>
                  </a:lnTo>
                  <a:cubicBezTo>
                    <a:pt x="1" y="5078"/>
                    <a:pt x="1" y="5275"/>
                    <a:pt x="50" y="5423"/>
                  </a:cubicBezTo>
                  <a:lnTo>
                    <a:pt x="50" y="5522"/>
                  </a:lnTo>
                  <a:cubicBezTo>
                    <a:pt x="50" y="5571"/>
                    <a:pt x="99" y="5571"/>
                    <a:pt x="99" y="5620"/>
                  </a:cubicBezTo>
                  <a:lnTo>
                    <a:pt x="99" y="5669"/>
                  </a:lnTo>
                  <a:cubicBezTo>
                    <a:pt x="198" y="5768"/>
                    <a:pt x="198" y="5867"/>
                    <a:pt x="247" y="5916"/>
                  </a:cubicBezTo>
                  <a:cubicBezTo>
                    <a:pt x="247" y="6015"/>
                    <a:pt x="296" y="6113"/>
                    <a:pt x="346" y="6162"/>
                  </a:cubicBezTo>
                  <a:cubicBezTo>
                    <a:pt x="444" y="6310"/>
                    <a:pt x="543" y="6360"/>
                    <a:pt x="592" y="6507"/>
                  </a:cubicBezTo>
                  <a:lnTo>
                    <a:pt x="937" y="6803"/>
                  </a:lnTo>
                  <a:cubicBezTo>
                    <a:pt x="937" y="6853"/>
                    <a:pt x="987" y="6853"/>
                    <a:pt x="1036" y="6902"/>
                  </a:cubicBezTo>
                  <a:cubicBezTo>
                    <a:pt x="1184" y="7099"/>
                    <a:pt x="1430" y="7247"/>
                    <a:pt x="1578" y="7345"/>
                  </a:cubicBezTo>
                  <a:cubicBezTo>
                    <a:pt x="1677" y="7395"/>
                    <a:pt x="1726" y="7395"/>
                    <a:pt x="1775" y="7493"/>
                  </a:cubicBezTo>
                  <a:cubicBezTo>
                    <a:pt x="1972" y="7543"/>
                    <a:pt x="2071" y="7691"/>
                    <a:pt x="2268" y="7740"/>
                  </a:cubicBezTo>
                  <a:cubicBezTo>
                    <a:pt x="2318" y="7740"/>
                    <a:pt x="2416" y="7789"/>
                    <a:pt x="2465" y="7789"/>
                  </a:cubicBezTo>
                  <a:cubicBezTo>
                    <a:pt x="2663" y="7888"/>
                    <a:pt x="2810" y="7986"/>
                    <a:pt x="3057" y="8036"/>
                  </a:cubicBezTo>
                  <a:cubicBezTo>
                    <a:pt x="3205" y="8085"/>
                    <a:pt x="3303" y="8085"/>
                    <a:pt x="3451" y="8134"/>
                  </a:cubicBezTo>
                  <a:lnTo>
                    <a:pt x="4191" y="8331"/>
                  </a:lnTo>
                  <a:cubicBezTo>
                    <a:pt x="4289" y="8331"/>
                    <a:pt x="4388" y="8381"/>
                    <a:pt x="4486" y="8381"/>
                  </a:cubicBezTo>
                  <a:cubicBezTo>
                    <a:pt x="4536" y="8479"/>
                    <a:pt x="4634" y="8479"/>
                    <a:pt x="4684" y="8479"/>
                  </a:cubicBezTo>
                  <a:cubicBezTo>
                    <a:pt x="4733" y="8529"/>
                    <a:pt x="4881" y="8529"/>
                    <a:pt x="4930" y="8529"/>
                  </a:cubicBezTo>
                  <a:cubicBezTo>
                    <a:pt x="5127" y="8578"/>
                    <a:pt x="5374" y="8578"/>
                    <a:pt x="5522" y="8578"/>
                  </a:cubicBezTo>
                  <a:lnTo>
                    <a:pt x="7000" y="8578"/>
                  </a:lnTo>
                  <a:cubicBezTo>
                    <a:pt x="7198" y="8578"/>
                    <a:pt x="7444" y="8529"/>
                    <a:pt x="7641" y="8529"/>
                  </a:cubicBezTo>
                  <a:cubicBezTo>
                    <a:pt x="7691" y="8479"/>
                    <a:pt x="7838" y="8479"/>
                    <a:pt x="7888" y="8479"/>
                  </a:cubicBezTo>
                  <a:cubicBezTo>
                    <a:pt x="7937" y="8381"/>
                    <a:pt x="7986" y="8381"/>
                    <a:pt x="8085" y="8381"/>
                  </a:cubicBezTo>
                  <a:cubicBezTo>
                    <a:pt x="8184" y="8381"/>
                    <a:pt x="8233" y="8331"/>
                    <a:pt x="8381" y="8331"/>
                  </a:cubicBezTo>
                  <a:cubicBezTo>
                    <a:pt x="8578" y="8282"/>
                    <a:pt x="8824" y="8233"/>
                    <a:pt x="9071" y="8134"/>
                  </a:cubicBezTo>
                  <a:cubicBezTo>
                    <a:pt x="11141" y="7592"/>
                    <a:pt x="12620" y="6360"/>
                    <a:pt x="12620" y="4979"/>
                  </a:cubicBezTo>
                  <a:lnTo>
                    <a:pt x="12620" y="50"/>
                  </a:lnTo>
                  <a:lnTo>
                    <a:pt x="12620" y="1"/>
                  </a:lnTo>
                  <a:close/>
                </a:path>
              </a:pathLst>
            </a:custGeom>
            <a:solidFill>
              <a:srgbClr val="A63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13" name="Google Shape;21513;p75"/>
            <p:cNvSpPr/>
            <p:nvPr/>
          </p:nvSpPr>
          <p:spPr>
            <a:xfrm>
              <a:off x="1918325" y="1092125"/>
              <a:ext cx="140500" cy="213225"/>
            </a:xfrm>
            <a:custGeom>
              <a:avLst/>
              <a:gdLst/>
              <a:ahLst/>
              <a:cxnLst/>
              <a:rect l="l" t="t" r="r" b="b"/>
              <a:pathLst>
                <a:path w="5620" h="8529" extrusionOk="0">
                  <a:moveTo>
                    <a:pt x="0" y="1"/>
                  </a:moveTo>
                  <a:lnTo>
                    <a:pt x="0" y="8085"/>
                  </a:lnTo>
                  <a:lnTo>
                    <a:pt x="740" y="8282"/>
                  </a:lnTo>
                  <a:cubicBezTo>
                    <a:pt x="838" y="8282"/>
                    <a:pt x="937" y="8332"/>
                    <a:pt x="1035" y="8332"/>
                  </a:cubicBezTo>
                  <a:cubicBezTo>
                    <a:pt x="1085" y="8430"/>
                    <a:pt x="1183" y="8430"/>
                    <a:pt x="1233" y="8430"/>
                  </a:cubicBezTo>
                  <a:cubicBezTo>
                    <a:pt x="1282" y="8480"/>
                    <a:pt x="1430" y="8480"/>
                    <a:pt x="1479" y="8480"/>
                  </a:cubicBezTo>
                  <a:cubicBezTo>
                    <a:pt x="1676" y="8529"/>
                    <a:pt x="1923" y="8529"/>
                    <a:pt x="2071" y="8529"/>
                  </a:cubicBezTo>
                  <a:lnTo>
                    <a:pt x="3549" y="8529"/>
                  </a:lnTo>
                  <a:cubicBezTo>
                    <a:pt x="3747" y="8529"/>
                    <a:pt x="3993" y="8480"/>
                    <a:pt x="4190" y="8480"/>
                  </a:cubicBezTo>
                  <a:cubicBezTo>
                    <a:pt x="4240" y="8430"/>
                    <a:pt x="4387" y="8430"/>
                    <a:pt x="4437" y="8430"/>
                  </a:cubicBezTo>
                  <a:cubicBezTo>
                    <a:pt x="4486" y="8332"/>
                    <a:pt x="4535" y="8332"/>
                    <a:pt x="4634" y="8332"/>
                  </a:cubicBezTo>
                  <a:cubicBezTo>
                    <a:pt x="4733" y="8332"/>
                    <a:pt x="4782" y="8282"/>
                    <a:pt x="4930" y="8282"/>
                  </a:cubicBezTo>
                  <a:cubicBezTo>
                    <a:pt x="5127" y="8233"/>
                    <a:pt x="5373" y="8184"/>
                    <a:pt x="5620" y="8085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14" name="Google Shape;21514;p75"/>
            <p:cNvSpPr/>
            <p:nvPr/>
          </p:nvSpPr>
          <p:spPr>
            <a:xfrm>
              <a:off x="1832050" y="1090900"/>
              <a:ext cx="86300" cy="203375"/>
            </a:xfrm>
            <a:custGeom>
              <a:avLst/>
              <a:gdLst/>
              <a:ahLst/>
              <a:cxnLst/>
              <a:rect l="l" t="t" r="r" b="b"/>
              <a:pathLst>
                <a:path w="3452" h="8135" extrusionOk="0">
                  <a:moveTo>
                    <a:pt x="1" y="1"/>
                  </a:moveTo>
                  <a:lnTo>
                    <a:pt x="1" y="4930"/>
                  </a:lnTo>
                  <a:cubicBezTo>
                    <a:pt x="1" y="5078"/>
                    <a:pt x="1" y="5275"/>
                    <a:pt x="50" y="5423"/>
                  </a:cubicBezTo>
                  <a:lnTo>
                    <a:pt x="50" y="5522"/>
                  </a:lnTo>
                  <a:cubicBezTo>
                    <a:pt x="50" y="5571"/>
                    <a:pt x="99" y="5571"/>
                    <a:pt x="99" y="5620"/>
                  </a:cubicBezTo>
                  <a:lnTo>
                    <a:pt x="99" y="5669"/>
                  </a:lnTo>
                  <a:cubicBezTo>
                    <a:pt x="198" y="5768"/>
                    <a:pt x="198" y="5867"/>
                    <a:pt x="247" y="5916"/>
                  </a:cubicBezTo>
                  <a:cubicBezTo>
                    <a:pt x="247" y="6015"/>
                    <a:pt x="296" y="6113"/>
                    <a:pt x="346" y="6162"/>
                  </a:cubicBezTo>
                  <a:cubicBezTo>
                    <a:pt x="444" y="6310"/>
                    <a:pt x="543" y="6360"/>
                    <a:pt x="592" y="6507"/>
                  </a:cubicBezTo>
                  <a:lnTo>
                    <a:pt x="937" y="6803"/>
                  </a:lnTo>
                  <a:cubicBezTo>
                    <a:pt x="937" y="6853"/>
                    <a:pt x="987" y="6853"/>
                    <a:pt x="1036" y="6902"/>
                  </a:cubicBezTo>
                  <a:cubicBezTo>
                    <a:pt x="1184" y="7099"/>
                    <a:pt x="1430" y="7247"/>
                    <a:pt x="1578" y="7345"/>
                  </a:cubicBezTo>
                  <a:cubicBezTo>
                    <a:pt x="1677" y="7395"/>
                    <a:pt x="1726" y="7395"/>
                    <a:pt x="1775" y="7493"/>
                  </a:cubicBezTo>
                  <a:cubicBezTo>
                    <a:pt x="1972" y="7543"/>
                    <a:pt x="2071" y="7691"/>
                    <a:pt x="2268" y="7740"/>
                  </a:cubicBezTo>
                  <a:cubicBezTo>
                    <a:pt x="2318" y="7740"/>
                    <a:pt x="2416" y="7789"/>
                    <a:pt x="2465" y="7789"/>
                  </a:cubicBezTo>
                  <a:cubicBezTo>
                    <a:pt x="2663" y="7888"/>
                    <a:pt x="2810" y="7986"/>
                    <a:pt x="3057" y="8036"/>
                  </a:cubicBezTo>
                  <a:cubicBezTo>
                    <a:pt x="3205" y="8085"/>
                    <a:pt x="3303" y="8085"/>
                    <a:pt x="3451" y="8134"/>
                  </a:cubicBezTo>
                  <a:lnTo>
                    <a:pt x="3451" y="50"/>
                  </a:lnTo>
                  <a:lnTo>
                    <a:pt x="3451" y="1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15" name="Google Shape;21515;p75"/>
            <p:cNvSpPr/>
            <p:nvPr/>
          </p:nvSpPr>
          <p:spPr>
            <a:xfrm>
              <a:off x="1830825" y="1002175"/>
              <a:ext cx="316750" cy="178725"/>
            </a:xfrm>
            <a:custGeom>
              <a:avLst/>
              <a:gdLst/>
              <a:ahLst/>
              <a:cxnLst/>
              <a:rect l="l" t="t" r="r" b="b"/>
              <a:pathLst>
                <a:path w="12670" h="7149" extrusionOk="0">
                  <a:moveTo>
                    <a:pt x="6409" y="0"/>
                  </a:moveTo>
                  <a:cubicBezTo>
                    <a:pt x="5423" y="0"/>
                    <a:pt x="4486" y="148"/>
                    <a:pt x="3599" y="395"/>
                  </a:cubicBezTo>
                  <a:cubicBezTo>
                    <a:pt x="3500" y="395"/>
                    <a:pt x="3451" y="444"/>
                    <a:pt x="3303" y="444"/>
                  </a:cubicBezTo>
                  <a:cubicBezTo>
                    <a:pt x="3057" y="493"/>
                    <a:pt x="2859" y="543"/>
                    <a:pt x="2712" y="641"/>
                  </a:cubicBezTo>
                  <a:cubicBezTo>
                    <a:pt x="1036" y="1282"/>
                    <a:pt x="0" y="2367"/>
                    <a:pt x="0" y="3599"/>
                  </a:cubicBezTo>
                  <a:cubicBezTo>
                    <a:pt x="0" y="4979"/>
                    <a:pt x="1479" y="6212"/>
                    <a:pt x="3550" y="6803"/>
                  </a:cubicBezTo>
                  <a:cubicBezTo>
                    <a:pt x="4338" y="7050"/>
                    <a:pt x="5324" y="7148"/>
                    <a:pt x="6310" y="7148"/>
                  </a:cubicBezTo>
                  <a:cubicBezTo>
                    <a:pt x="7296" y="7148"/>
                    <a:pt x="8233" y="7050"/>
                    <a:pt x="9120" y="6803"/>
                  </a:cubicBezTo>
                  <a:cubicBezTo>
                    <a:pt x="11190" y="6212"/>
                    <a:pt x="12669" y="4979"/>
                    <a:pt x="12669" y="3599"/>
                  </a:cubicBezTo>
                  <a:cubicBezTo>
                    <a:pt x="12669" y="2169"/>
                    <a:pt x="11190" y="937"/>
                    <a:pt x="9169" y="395"/>
                  </a:cubicBezTo>
                  <a:cubicBezTo>
                    <a:pt x="8380" y="148"/>
                    <a:pt x="7395" y="0"/>
                    <a:pt x="6409" y="0"/>
                  </a:cubicBezTo>
                  <a:close/>
                </a:path>
              </a:pathLst>
            </a:custGeom>
            <a:solidFill>
              <a:srgbClr val="ED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16" name="Google Shape;21516;p75"/>
            <p:cNvSpPr/>
            <p:nvPr/>
          </p:nvSpPr>
          <p:spPr>
            <a:xfrm>
              <a:off x="1825900" y="1083500"/>
              <a:ext cx="326600" cy="104775"/>
            </a:xfrm>
            <a:custGeom>
              <a:avLst/>
              <a:gdLst/>
              <a:ahLst/>
              <a:cxnLst/>
              <a:rect l="l" t="t" r="r" b="b"/>
              <a:pathLst>
                <a:path w="13064" h="4191" extrusionOk="0">
                  <a:moveTo>
                    <a:pt x="0" y="1"/>
                  </a:moveTo>
                  <a:lnTo>
                    <a:pt x="0" y="494"/>
                  </a:lnTo>
                  <a:cubicBezTo>
                    <a:pt x="0" y="691"/>
                    <a:pt x="0" y="888"/>
                    <a:pt x="50" y="1036"/>
                  </a:cubicBezTo>
                  <a:lnTo>
                    <a:pt x="50" y="1135"/>
                  </a:lnTo>
                  <a:cubicBezTo>
                    <a:pt x="50" y="1184"/>
                    <a:pt x="99" y="1184"/>
                    <a:pt x="99" y="1233"/>
                  </a:cubicBezTo>
                  <a:lnTo>
                    <a:pt x="99" y="1283"/>
                  </a:lnTo>
                  <a:cubicBezTo>
                    <a:pt x="148" y="1381"/>
                    <a:pt x="148" y="1480"/>
                    <a:pt x="247" y="1529"/>
                  </a:cubicBezTo>
                  <a:cubicBezTo>
                    <a:pt x="247" y="1628"/>
                    <a:pt x="296" y="1726"/>
                    <a:pt x="345" y="1775"/>
                  </a:cubicBezTo>
                  <a:cubicBezTo>
                    <a:pt x="395" y="1923"/>
                    <a:pt x="542" y="1973"/>
                    <a:pt x="592" y="2121"/>
                  </a:cubicBezTo>
                  <a:lnTo>
                    <a:pt x="888" y="2416"/>
                  </a:lnTo>
                  <a:cubicBezTo>
                    <a:pt x="888" y="2466"/>
                    <a:pt x="986" y="2466"/>
                    <a:pt x="1035" y="2515"/>
                  </a:cubicBezTo>
                  <a:cubicBezTo>
                    <a:pt x="1233" y="2663"/>
                    <a:pt x="1380" y="2860"/>
                    <a:pt x="1627" y="2959"/>
                  </a:cubicBezTo>
                  <a:cubicBezTo>
                    <a:pt x="1775" y="3008"/>
                    <a:pt x="1824" y="3008"/>
                    <a:pt x="1873" y="3106"/>
                  </a:cubicBezTo>
                  <a:cubicBezTo>
                    <a:pt x="2021" y="3156"/>
                    <a:pt x="2218" y="3254"/>
                    <a:pt x="2366" y="3353"/>
                  </a:cubicBezTo>
                  <a:cubicBezTo>
                    <a:pt x="2465" y="3353"/>
                    <a:pt x="2514" y="3402"/>
                    <a:pt x="2564" y="3402"/>
                  </a:cubicBezTo>
                  <a:cubicBezTo>
                    <a:pt x="2810" y="3501"/>
                    <a:pt x="3007" y="3599"/>
                    <a:pt x="3254" y="3649"/>
                  </a:cubicBezTo>
                  <a:cubicBezTo>
                    <a:pt x="3352" y="3698"/>
                    <a:pt x="3500" y="3698"/>
                    <a:pt x="3599" y="3747"/>
                  </a:cubicBezTo>
                  <a:lnTo>
                    <a:pt x="4338" y="3944"/>
                  </a:lnTo>
                  <a:cubicBezTo>
                    <a:pt x="4486" y="3944"/>
                    <a:pt x="4535" y="3994"/>
                    <a:pt x="4683" y="3994"/>
                  </a:cubicBezTo>
                  <a:cubicBezTo>
                    <a:pt x="4782" y="4092"/>
                    <a:pt x="4831" y="4092"/>
                    <a:pt x="4930" y="4092"/>
                  </a:cubicBezTo>
                  <a:cubicBezTo>
                    <a:pt x="4979" y="4142"/>
                    <a:pt x="5078" y="4142"/>
                    <a:pt x="5176" y="4142"/>
                  </a:cubicBezTo>
                  <a:cubicBezTo>
                    <a:pt x="5324" y="4191"/>
                    <a:pt x="5570" y="4191"/>
                    <a:pt x="5768" y="4191"/>
                  </a:cubicBezTo>
                  <a:lnTo>
                    <a:pt x="7246" y="4191"/>
                  </a:lnTo>
                  <a:cubicBezTo>
                    <a:pt x="7444" y="4191"/>
                    <a:pt x="7690" y="4142"/>
                    <a:pt x="7887" y="4142"/>
                  </a:cubicBezTo>
                  <a:cubicBezTo>
                    <a:pt x="7937" y="4092"/>
                    <a:pt x="8035" y="4092"/>
                    <a:pt x="8134" y="4092"/>
                  </a:cubicBezTo>
                  <a:cubicBezTo>
                    <a:pt x="8232" y="3994"/>
                    <a:pt x="8331" y="3994"/>
                    <a:pt x="8380" y="3994"/>
                  </a:cubicBezTo>
                  <a:cubicBezTo>
                    <a:pt x="8479" y="3994"/>
                    <a:pt x="8528" y="3944"/>
                    <a:pt x="8676" y="3944"/>
                  </a:cubicBezTo>
                  <a:lnTo>
                    <a:pt x="9415" y="3747"/>
                  </a:lnTo>
                  <a:cubicBezTo>
                    <a:pt x="11584" y="3156"/>
                    <a:pt x="13063" y="1923"/>
                    <a:pt x="13063" y="445"/>
                  </a:cubicBezTo>
                  <a:lnTo>
                    <a:pt x="13063" y="1"/>
                  </a:lnTo>
                  <a:close/>
                </a:path>
              </a:pathLst>
            </a:custGeom>
            <a:solidFill>
              <a:srgbClr val="BF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17" name="Google Shape;21517;p75"/>
            <p:cNvSpPr/>
            <p:nvPr/>
          </p:nvSpPr>
          <p:spPr>
            <a:xfrm>
              <a:off x="1914625" y="1082275"/>
              <a:ext cx="145450" cy="106000"/>
            </a:xfrm>
            <a:custGeom>
              <a:avLst/>
              <a:gdLst/>
              <a:ahLst/>
              <a:cxnLst/>
              <a:rect l="l" t="t" r="r" b="b"/>
              <a:pathLst>
                <a:path w="5818" h="4240" extrusionOk="0">
                  <a:moveTo>
                    <a:pt x="0" y="1"/>
                  </a:moveTo>
                  <a:lnTo>
                    <a:pt x="0" y="3846"/>
                  </a:lnTo>
                  <a:lnTo>
                    <a:pt x="740" y="3993"/>
                  </a:lnTo>
                  <a:cubicBezTo>
                    <a:pt x="888" y="3993"/>
                    <a:pt x="937" y="4092"/>
                    <a:pt x="1036" y="4092"/>
                  </a:cubicBezTo>
                  <a:cubicBezTo>
                    <a:pt x="1183" y="4141"/>
                    <a:pt x="1233" y="4141"/>
                    <a:pt x="1282" y="4141"/>
                  </a:cubicBezTo>
                  <a:cubicBezTo>
                    <a:pt x="1381" y="4191"/>
                    <a:pt x="1479" y="4191"/>
                    <a:pt x="1529" y="4191"/>
                  </a:cubicBezTo>
                  <a:cubicBezTo>
                    <a:pt x="1726" y="4240"/>
                    <a:pt x="1972" y="4240"/>
                    <a:pt x="2169" y="4240"/>
                  </a:cubicBezTo>
                  <a:lnTo>
                    <a:pt x="3648" y="4240"/>
                  </a:lnTo>
                  <a:cubicBezTo>
                    <a:pt x="3845" y="4240"/>
                    <a:pt x="4092" y="4191"/>
                    <a:pt x="4240" y="4191"/>
                  </a:cubicBezTo>
                  <a:cubicBezTo>
                    <a:pt x="4338" y="4141"/>
                    <a:pt x="4437" y="4141"/>
                    <a:pt x="4486" y="4141"/>
                  </a:cubicBezTo>
                  <a:cubicBezTo>
                    <a:pt x="4634" y="4092"/>
                    <a:pt x="4683" y="4092"/>
                    <a:pt x="4782" y="4092"/>
                  </a:cubicBezTo>
                  <a:cubicBezTo>
                    <a:pt x="4881" y="4092"/>
                    <a:pt x="4930" y="3993"/>
                    <a:pt x="5078" y="3993"/>
                  </a:cubicBezTo>
                  <a:lnTo>
                    <a:pt x="5817" y="3846"/>
                  </a:lnTo>
                  <a:lnTo>
                    <a:pt x="5817" y="1"/>
                  </a:lnTo>
                  <a:close/>
                </a:path>
              </a:pathLst>
            </a:custGeom>
            <a:solidFill>
              <a:srgbClr val="A23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18" name="Google Shape;21518;p75"/>
            <p:cNvSpPr/>
            <p:nvPr/>
          </p:nvSpPr>
          <p:spPr>
            <a:xfrm>
              <a:off x="1825900" y="1083500"/>
              <a:ext cx="91200" cy="94925"/>
            </a:xfrm>
            <a:custGeom>
              <a:avLst/>
              <a:gdLst/>
              <a:ahLst/>
              <a:cxnLst/>
              <a:rect l="l" t="t" r="r" b="b"/>
              <a:pathLst>
                <a:path w="3648" h="3797" extrusionOk="0">
                  <a:moveTo>
                    <a:pt x="0" y="1"/>
                  </a:moveTo>
                  <a:lnTo>
                    <a:pt x="0" y="494"/>
                  </a:lnTo>
                  <a:cubicBezTo>
                    <a:pt x="0" y="691"/>
                    <a:pt x="0" y="888"/>
                    <a:pt x="50" y="1036"/>
                  </a:cubicBezTo>
                  <a:lnTo>
                    <a:pt x="50" y="1135"/>
                  </a:lnTo>
                  <a:cubicBezTo>
                    <a:pt x="50" y="1184"/>
                    <a:pt x="99" y="1184"/>
                    <a:pt x="99" y="1233"/>
                  </a:cubicBezTo>
                  <a:lnTo>
                    <a:pt x="99" y="1283"/>
                  </a:lnTo>
                  <a:cubicBezTo>
                    <a:pt x="197" y="1381"/>
                    <a:pt x="197" y="1480"/>
                    <a:pt x="247" y="1529"/>
                  </a:cubicBezTo>
                  <a:cubicBezTo>
                    <a:pt x="247" y="1628"/>
                    <a:pt x="296" y="1726"/>
                    <a:pt x="345" y="1775"/>
                  </a:cubicBezTo>
                  <a:cubicBezTo>
                    <a:pt x="444" y="1923"/>
                    <a:pt x="542" y="1973"/>
                    <a:pt x="592" y="2121"/>
                  </a:cubicBezTo>
                  <a:lnTo>
                    <a:pt x="937" y="2416"/>
                  </a:lnTo>
                  <a:cubicBezTo>
                    <a:pt x="937" y="2466"/>
                    <a:pt x="986" y="2466"/>
                    <a:pt x="1035" y="2515"/>
                  </a:cubicBezTo>
                  <a:cubicBezTo>
                    <a:pt x="1233" y="2663"/>
                    <a:pt x="1430" y="2860"/>
                    <a:pt x="1676" y="2959"/>
                  </a:cubicBezTo>
                  <a:cubicBezTo>
                    <a:pt x="1775" y="3057"/>
                    <a:pt x="1824" y="3057"/>
                    <a:pt x="1923" y="3106"/>
                  </a:cubicBezTo>
                  <a:cubicBezTo>
                    <a:pt x="2021" y="3156"/>
                    <a:pt x="2218" y="3304"/>
                    <a:pt x="2416" y="3353"/>
                  </a:cubicBezTo>
                  <a:cubicBezTo>
                    <a:pt x="2465" y="3353"/>
                    <a:pt x="2514" y="3402"/>
                    <a:pt x="2564" y="3402"/>
                  </a:cubicBezTo>
                  <a:cubicBezTo>
                    <a:pt x="2810" y="3501"/>
                    <a:pt x="3007" y="3599"/>
                    <a:pt x="3254" y="3649"/>
                  </a:cubicBezTo>
                  <a:cubicBezTo>
                    <a:pt x="3402" y="3698"/>
                    <a:pt x="3500" y="3698"/>
                    <a:pt x="3648" y="3797"/>
                  </a:cubicBezTo>
                  <a:lnTo>
                    <a:pt x="3648" y="1"/>
                  </a:lnTo>
                  <a:close/>
                </a:path>
              </a:pathLst>
            </a:custGeom>
            <a:solidFill>
              <a:srgbClr val="912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19" name="Google Shape;21519;p75"/>
            <p:cNvSpPr/>
            <p:nvPr/>
          </p:nvSpPr>
          <p:spPr>
            <a:xfrm>
              <a:off x="1825900" y="989850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556" y="1"/>
                  </a:moveTo>
                  <a:cubicBezTo>
                    <a:pt x="5521" y="1"/>
                    <a:pt x="4535" y="148"/>
                    <a:pt x="3697" y="395"/>
                  </a:cubicBezTo>
                  <a:cubicBezTo>
                    <a:pt x="3549" y="395"/>
                    <a:pt x="3500" y="444"/>
                    <a:pt x="3352" y="444"/>
                  </a:cubicBezTo>
                  <a:cubicBezTo>
                    <a:pt x="3106" y="543"/>
                    <a:pt x="2958" y="641"/>
                    <a:pt x="2761" y="691"/>
                  </a:cubicBezTo>
                  <a:cubicBezTo>
                    <a:pt x="1085" y="1381"/>
                    <a:pt x="0" y="2465"/>
                    <a:pt x="0" y="3698"/>
                  </a:cubicBezTo>
                  <a:cubicBezTo>
                    <a:pt x="0" y="5176"/>
                    <a:pt x="1479" y="6409"/>
                    <a:pt x="3599" y="7050"/>
                  </a:cubicBezTo>
                  <a:cubicBezTo>
                    <a:pt x="4486" y="7247"/>
                    <a:pt x="5472" y="7395"/>
                    <a:pt x="6507" y="7395"/>
                  </a:cubicBezTo>
                  <a:cubicBezTo>
                    <a:pt x="7542" y="7395"/>
                    <a:pt x="8528" y="7247"/>
                    <a:pt x="9415" y="7050"/>
                  </a:cubicBezTo>
                  <a:cubicBezTo>
                    <a:pt x="11584" y="6409"/>
                    <a:pt x="13063" y="5176"/>
                    <a:pt x="13063" y="3698"/>
                  </a:cubicBezTo>
                  <a:cubicBezTo>
                    <a:pt x="13063" y="2268"/>
                    <a:pt x="11535" y="986"/>
                    <a:pt x="9465" y="395"/>
                  </a:cubicBezTo>
                  <a:cubicBezTo>
                    <a:pt x="8627" y="148"/>
                    <a:pt x="7641" y="1"/>
                    <a:pt x="6556" y="1"/>
                  </a:cubicBezTo>
                  <a:close/>
                </a:path>
              </a:pathLst>
            </a:custGeom>
            <a:solidFill>
              <a:srgbClr val="E5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20" name="Google Shape;21520;p75"/>
            <p:cNvSpPr/>
            <p:nvPr/>
          </p:nvSpPr>
          <p:spPr>
            <a:xfrm>
              <a:off x="1832050" y="999700"/>
              <a:ext cx="309350" cy="167625"/>
            </a:xfrm>
            <a:custGeom>
              <a:avLst/>
              <a:gdLst/>
              <a:ahLst/>
              <a:cxnLst/>
              <a:rect l="l" t="t" r="r" b="b"/>
              <a:pathLst>
                <a:path w="12374" h="6705" extrusionOk="0">
                  <a:moveTo>
                    <a:pt x="6162" y="1"/>
                  </a:moveTo>
                  <a:cubicBezTo>
                    <a:pt x="5177" y="1"/>
                    <a:pt x="4240" y="99"/>
                    <a:pt x="3402" y="346"/>
                  </a:cubicBezTo>
                  <a:cubicBezTo>
                    <a:pt x="3303" y="346"/>
                    <a:pt x="3254" y="346"/>
                    <a:pt x="3156" y="395"/>
                  </a:cubicBezTo>
                  <a:cubicBezTo>
                    <a:pt x="2958" y="494"/>
                    <a:pt x="2810" y="543"/>
                    <a:pt x="2564" y="592"/>
                  </a:cubicBezTo>
                  <a:cubicBezTo>
                    <a:pt x="987" y="1233"/>
                    <a:pt x="1" y="2268"/>
                    <a:pt x="1" y="3304"/>
                  </a:cubicBezTo>
                  <a:cubicBezTo>
                    <a:pt x="1" y="4585"/>
                    <a:pt x="1332" y="5768"/>
                    <a:pt x="3451" y="6311"/>
                  </a:cubicBezTo>
                  <a:cubicBezTo>
                    <a:pt x="4289" y="6557"/>
                    <a:pt x="5226" y="6705"/>
                    <a:pt x="6212" y="6705"/>
                  </a:cubicBezTo>
                  <a:cubicBezTo>
                    <a:pt x="7198" y="6705"/>
                    <a:pt x="8184" y="6557"/>
                    <a:pt x="8923" y="6409"/>
                  </a:cubicBezTo>
                  <a:cubicBezTo>
                    <a:pt x="11043" y="5768"/>
                    <a:pt x="12374" y="4585"/>
                    <a:pt x="12374" y="3353"/>
                  </a:cubicBezTo>
                  <a:cubicBezTo>
                    <a:pt x="12374" y="2071"/>
                    <a:pt x="11043" y="888"/>
                    <a:pt x="8923" y="346"/>
                  </a:cubicBezTo>
                  <a:cubicBezTo>
                    <a:pt x="8085" y="99"/>
                    <a:pt x="7148" y="1"/>
                    <a:pt x="6162" y="1"/>
                  </a:cubicBezTo>
                  <a:close/>
                </a:path>
              </a:pathLst>
            </a:custGeom>
            <a:solidFill>
              <a:srgbClr val="E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21" name="Google Shape;21521;p75"/>
            <p:cNvSpPr/>
            <p:nvPr/>
          </p:nvSpPr>
          <p:spPr>
            <a:xfrm>
              <a:off x="1832050" y="999700"/>
              <a:ext cx="309350" cy="110950"/>
            </a:xfrm>
            <a:custGeom>
              <a:avLst/>
              <a:gdLst/>
              <a:ahLst/>
              <a:cxnLst/>
              <a:rect l="l" t="t" r="r" b="b"/>
              <a:pathLst>
                <a:path w="12374" h="4438" extrusionOk="0">
                  <a:moveTo>
                    <a:pt x="6162" y="1"/>
                  </a:moveTo>
                  <a:cubicBezTo>
                    <a:pt x="5177" y="1"/>
                    <a:pt x="4240" y="99"/>
                    <a:pt x="3402" y="346"/>
                  </a:cubicBezTo>
                  <a:cubicBezTo>
                    <a:pt x="3303" y="346"/>
                    <a:pt x="3205" y="395"/>
                    <a:pt x="3156" y="395"/>
                  </a:cubicBezTo>
                  <a:lnTo>
                    <a:pt x="2564" y="592"/>
                  </a:lnTo>
                  <a:cubicBezTo>
                    <a:pt x="987" y="1233"/>
                    <a:pt x="1" y="2268"/>
                    <a:pt x="1" y="3304"/>
                  </a:cubicBezTo>
                  <a:cubicBezTo>
                    <a:pt x="1" y="3698"/>
                    <a:pt x="99" y="3994"/>
                    <a:pt x="296" y="4339"/>
                  </a:cubicBezTo>
                  <a:cubicBezTo>
                    <a:pt x="247" y="4092"/>
                    <a:pt x="198" y="3944"/>
                    <a:pt x="198" y="3698"/>
                  </a:cubicBezTo>
                  <a:cubicBezTo>
                    <a:pt x="198" y="2613"/>
                    <a:pt x="1085" y="1578"/>
                    <a:pt x="2663" y="987"/>
                  </a:cubicBezTo>
                  <a:lnTo>
                    <a:pt x="3205" y="790"/>
                  </a:lnTo>
                  <a:cubicBezTo>
                    <a:pt x="3303" y="740"/>
                    <a:pt x="3402" y="740"/>
                    <a:pt x="3451" y="740"/>
                  </a:cubicBezTo>
                  <a:cubicBezTo>
                    <a:pt x="4289" y="494"/>
                    <a:pt x="5226" y="346"/>
                    <a:pt x="6162" y="346"/>
                  </a:cubicBezTo>
                  <a:cubicBezTo>
                    <a:pt x="7148" y="346"/>
                    <a:pt x="7986" y="494"/>
                    <a:pt x="8874" y="740"/>
                  </a:cubicBezTo>
                  <a:cubicBezTo>
                    <a:pt x="10895" y="1283"/>
                    <a:pt x="12176" y="2466"/>
                    <a:pt x="12176" y="3747"/>
                  </a:cubicBezTo>
                  <a:cubicBezTo>
                    <a:pt x="12176" y="3994"/>
                    <a:pt x="12127" y="4240"/>
                    <a:pt x="12078" y="4437"/>
                  </a:cubicBezTo>
                  <a:cubicBezTo>
                    <a:pt x="12275" y="4092"/>
                    <a:pt x="12374" y="3747"/>
                    <a:pt x="12374" y="3353"/>
                  </a:cubicBezTo>
                  <a:cubicBezTo>
                    <a:pt x="12374" y="2121"/>
                    <a:pt x="11043" y="987"/>
                    <a:pt x="8923" y="346"/>
                  </a:cubicBezTo>
                  <a:cubicBezTo>
                    <a:pt x="8085" y="99"/>
                    <a:pt x="7148" y="1"/>
                    <a:pt x="6162" y="1"/>
                  </a:cubicBez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22" name="Google Shape;21522;p75"/>
            <p:cNvSpPr/>
            <p:nvPr/>
          </p:nvSpPr>
          <p:spPr>
            <a:xfrm>
              <a:off x="2098250" y="1069950"/>
              <a:ext cx="24675" cy="19750"/>
            </a:xfrm>
            <a:custGeom>
              <a:avLst/>
              <a:gdLst/>
              <a:ahLst/>
              <a:cxnLst/>
              <a:rect l="l" t="t" r="r" b="b"/>
              <a:pathLst>
                <a:path w="987" h="790" extrusionOk="0">
                  <a:moveTo>
                    <a:pt x="0" y="1"/>
                  </a:moveTo>
                  <a:lnTo>
                    <a:pt x="0" y="543"/>
                  </a:lnTo>
                  <a:lnTo>
                    <a:pt x="0" y="592"/>
                  </a:lnTo>
                  <a:lnTo>
                    <a:pt x="0" y="691"/>
                  </a:lnTo>
                  <a:lnTo>
                    <a:pt x="0" y="740"/>
                  </a:lnTo>
                  <a:cubicBezTo>
                    <a:pt x="0" y="789"/>
                    <a:pt x="50" y="789"/>
                    <a:pt x="50" y="789"/>
                  </a:cubicBezTo>
                  <a:lnTo>
                    <a:pt x="641" y="789"/>
                  </a:lnTo>
                  <a:cubicBezTo>
                    <a:pt x="888" y="740"/>
                    <a:pt x="986" y="641"/>
                    <a:pt x="986" y="494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0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23" name="Google Shape;21523;p75"/>
            <p:cNvSpPr/>
            <p:nvPr/>
          </p:nvSpPr>
          <p:spPr>
            <a:xfrm>
              <a:off x="2104400" y="1069950"/>
              <a:ext cx="9900" cy="22200"/>
            </a:xfrm>
            <a:custGeom>
              <a:avLst/>
              <a:gdLst/>
              <a:ahLst/>
              <a:cxnLst/>
              <a:rect l="l" t="t" r="r" b="b"/>
              <a:pathLst>
                <a:path w="396" h="888" extrusionOk="0">
                  <a:moveTo>
                    <a:pt x="1" y="1"/>
                  </a:moveTo>
                  <a:lnTo>
                    <a:pt x="1" y="888"/>
                  </a:lnTo>
                  <a:lnTo>
                    <a:pt x="395" y="888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24" name="Google Shape;21524;p75"/>
            <p:cNvSpPr/>
            <p:nvPr/>
          </p:nvSpPr>
          <p:spPr>
            <a:xfrm>
              <a:off x="2093325" y="1069950"/>
              <a:ext cx="6175" cy="22200"/>
            </a:xfrm>
            <a:custGeom>
              <a:avLst/>
              <a:gdLst/>
              <a:ahLst/>
              <a:cxnLst/>
              <a:rect l="l" t="t" r="r" b="b"/>
              <a:pathLst>
                <a:path w="247" h="888" extrusionOk="0">
                  <a:moveTo>
                    <a:pt x="0" y="1"/>
                  </a:moveTo>
                  <a:lnTo>
                    <a:pt x="0" y="592"/>
                  </a:lnTo>
                  <a:lnTo>
                    <a:pt x="0" y="691"/>
                  </a:lnTo>
                  <a:lnTo>
                    <a:pt x="0" y="740"/>
                  </a:lnTo>
                  <a:lnTo>
                    <a:pt x="0" y="789"/>
                  </a:lnTo>
                  <a:cubicBezTo>
                    <a:pt x="0" y="888"/>
                    <a:pt x="99" y="888"/>
                    <a:pt x="99" y="888"/>
                  </a:cubicBezTo>
                  <a:lnTo>
                    <a:pt x="247" y="88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25" name="Google Shape;21525;p75"/>
            <p:cNvSpPr/>
            <p:nvPr/>
          </p:nvSpPr>
          <p:spPr>
            <a:xfrm>
              <a:off x="2089625" y="1061325"/>
              <a:ext cx="33300" cy="18500"/>
            </a:xfrm>
            <a:custGeom>
              <a:avLst/>
              <a:gdLst/>
              <a:ahLst/>
              <a:cxnLst/>
              <a:rect l="l" t="t" r="r" b="b"/>
              <a:pathLst>
                <a:path w="1332" h="740" extrusionOk="0">
                  <a:moveTo>
                    <a:pt x="641" y="1"/>
                  </a:moveTo>
                  <a:cubicBezTo>
                    <a:pt x="542" y="1"/>
                    <a:pt x="395" y="50"/>
                    <a:pt x="345" y="50"/>
                  </a:cubicBezTo>
                  <a:lnTo>
                    <a:pt x="296" y="50"/>
                  </a:lnTo>
                  <a:cubicBezTo>
                    <a:pt x="99" y="99"/>
                    <a:pt x="0" y="247"/>
                    <a:pt x="0" y="346"/>
                  </a:cubicBezTo>
                  <a:cubicBezTo>
                    <a:pt x="0" y="494"/>
                    <a:pt x="99" y="592"/>
                    <a:pt x="345" y="641"/>
                  </a:cubicBezTo>
                  <a:cubicBezTo>
                    <a:pt x="493" y="740"/>
                    <a:pt x="542" y="740"/>
                    <a:pt x="641" y="740"/>
                  </a:cubicBezTo>
                  <a:cubicBezTo>
                    <a:pt x="789" y="740"/>
                    <a:pt x="887" y="641"/>
                    <a:pt x="986" y="641"/>
                  </a:cubicBezTo>
                  <a:cubicBezTo>
                    <a:pt x="1233" y="592"/>
                    <a:pt x="1331" y="494"/>
                    <a:pt x="1331" y="346"/>
                  </a:cubicBezTo>
                  <a:cubicBezTo>
                    <a:pt x="1331" y="148"/>
                    <a:pt x="1233" y="50"/>
                    <a:pt x="986" y="50"/>
                  </a:cubicBezTo>
                  <a:cubicBezTo>
                    <a:pt x="838" y="1"/>
                    <a:pt x="789" y="1"/>
                    <a:pt x="641" y="1"/>
                  </a:cubicBezTo>
                  <a:close/>
                </a:path>
              </a:pathLst>
            </a:custGeom>
            <a:solidFill>
              <a:srgbClr val="ED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26" name="Google Shape;21526;p75"/>
            <p:cNvSpPr/>
            <p:nvPr/>
          </p:nvSpPr>
          <p:spPr>
            <a:xfrm>
              <a:off x="2097000" y="1068725"/>
              <a:ext cx="27150" cy="8650"/>
            </a:xfrm>
            <a:custGeom>
              <a:avLst/>
              <a:gdLst/>
              <a:ahLst/>
              <a:cxnLst/>
              <a:rect l="l" t="t" r="r" b="b"/>
              <a:pathLst>
                <a:path w="1086" h="346" extrusionOk="0">
                  <a:moveTo>
                    <a:pt x="1085" y="0"/>
                  </a:moveTo>
                  <a:cubicBezTo>
                    <a:pt x="1085" y="18"/>
                    <a:pt x="1084" y="34"/>
                    <a:pt x="1082" y="50"/>
                  </a:cubicBezTo>
                  <a:lnTo>
                    <a:pt x="1085" y="50"/>
                  </a:lnTo>
                  <a:lnTo>
                    <a:pt x="1085" y="0"/>
                  </a:lnTo>
                  <a:close/>
                  <a:moveTo>
                    <a:pt x="1" y="50"/>
                  </a:moveTo>
                  <a:lnTo>
                    <a:pt x="1" y="99"/>
                  </a:lnTo>
                  <a:lnTo>
                    <a:pt x="1" y="198"/>
                  </a:lnTo>
                  <a:lnTo>
                    <a:pt x="1" y="247"/>
                  </a:lnTo>
                  <a:lnTo>
                    <a:pt x="50" y="296"/>
                  </a:lnTo>
                  <a:cubicBezTo>
                    <a:pt x="50" y="345"/>
                    <a:pt x="100" y="345"/>
                    <a:pt x="100" y="345"/>
                  </a:cubicBezTo>
                  <a:lnTo>
                    <a:pt x="740" y="345"/>
                  </a:lnTo>
                  <a:cubicBezTo>
                    <a:pt x="920" y="300"/>
                    <a:pt x="1059" y="214"/>
                    <a:pt x="1082" y="50"/>
                  </a:cubicBezTo>
                  <a:close/>
                </a:path>
              </a:pathLst>
            </a:custGeom>
            <a:solidFill>
              <a:srgbClr val="A13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27" name="Google Shape;21527;p75"/>
            <p:cNvSpPr/>
            <p:nvPr/>
          </p:nvSpPr>
          <p:spPr>
            <a:xfrm>
              <a:off x="2103175" y="1068725"/>
              <a:ext cx="11125" cy="8650"/>
            </a:xfrm>
            <a:custGeom>
              <a:avLst/>
              <a:gdLst/>
              <a:ahLst/>
              <a:cxnLst/>
              <a:rect l="l" t="t" r="r" b="b"/>
              <a:pathLst>
                <a:path w="445" h="346" extrusionOk="0">
                  <a:moveTo>
                    <a:pt x="0" y="0"/>
                  </a:moveTo>
                  <a:lnTo>
                    <a:pt x="0" y="345"/>
                  </a:lnTo>
                  <a:lnTo>
                    <a:pt x="444" y="345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97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28" name="Google Shape;21528;p75"/>
            <p:cNvSpPr/>
            <p:nvPr/>
          </p:nvSpPr>
          <p:spPr>
            <a:xfrm>
              <a:off x="2092075" y="1069950"/>
              <a:ext cx="7425" cy="7425"/>
            </a:xfrm>
            <a:custGeom>
              <a:avLst/>
              <a:gdLst/>
              <a:ahLst/>
              <a:cxnLst/>
              <a:rect l="l" t="t" r="r" b="b"/>
              <a:pathLst>
                <a:path w="297" h="297" extrusionOk="0">
                  <a:moveTo>
                    <a:pt x="1" y="1"/>
                  </a:moveTo>
                  <a:lnTo>
                    <a:pt x="1" y="50"/>
                  </a:lnTo>
                  <a:lnTo>
                    <a:pt x="1" y="149"/>
                  </a:lnTo>
                  <a:lnTo>
                    <a:pt x="1" y="198"/>
                  </a:lnTo>
                  <a:lnTo>
                    <a:pt x="50" y="247"/>
                  </a:lnTo>
                  <a:cubicBezTo>
                    <a:pt x="50" y="296"/>
                    <a:pt x="149" y="296"/>
                    <a:pt x="149" y="296"/>
                  </a:cubicBezTo>
                  <a:lnTo>
                    <a:pt x="297" y="296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87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29" name="Google Shape;21529;p75"/>
            <p:cNvSpPr/>
            <p:nvPr/>
          </p:nvSpPr>
          <p:spPr>
            <a:xfrm>
              <a:off x="2090850" y="1058850"/>
              <a:ext cx="33300" cy="20975"/>
            </a:xfrm>
            <a:custGeom>
              <a:avLst/>
              <a:gdLst/>
              <a:ahLst/>
              <a:cxnLst/>
              <a:rect l="l" t="t" r="r" b="b"/>
              <a:pathLst>
                <a:path w="1332" h="839" extrusionOk="0">
                  <a:moveTo>
                    <a:pt x="691" y="1"/>
                  </a:moveTo>
                  <a:cubicBezTo>
                    <a:pt x="543" y="1"/>
                    <a:pt x="444" y="100"/>
                    <a:pt x="346" y="100"/>
                  </a:cubicBezTo>
                  <a:lnTo>
                    <a:pt x="296" y="100"/>
                  </a:lnTo>
                  <a:cubicBezTo>
                    <a:pt x="99" y="149"/>
                    <a:pt x="0" y="247"/>
                    <a:pt x="0" y="395"/>
                  </a:cubicBezTo>
                  <a:cubicBezTo>
                    <a:pt x="0" y="593"/>
                    <a:pt x="99" y="691"/>
                    <a:pt x="346" y="740"/>
                  </a:cubicBezTo>
                  <a:cubicBezTo>
                    <a:pt x="493" y="839"/>
                    <a:pt x="543" y="839"/>
                    <a:pt x="691" y="839"/>
                  </a:cubicBezTo>
                  <a:cubicBezTo>
                    <a:pt x="789" y="839"/>
                    <a:pt x="937" y="740"/>
                    <a:pt x="986" y="740"/>
                  </a:cubicBezTo>
                  <a:cubicBezTo>
                    <a:pt x="1184" y="691"/>
                    <a:pt x="1331" y="494"/>
                    <a:pt x="1331" y="395"/>
                  </a:cubicBezTo>
                  <a:cubicBezTo>
                    <a:pt x="1331" y="247"/>
                    <a:pt x="1184" y="149"/>
                    <a:pt x="986" y="100"/>
                  </a:cubicBezTo>
                  <a:cubicBezTo>
                    <a:pt x="838" y="1"/>
                    <a:pt x="789" y="1"/>
                    <a:pt x="691" y="1"/>
                  </a:cubicBezTo>
                  <a:close/>
                </a:path>
              </a:pathLst>
            </a:custGeom>
            <a:solidFill>
              <a:srgbClr val="D57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30" name="Google Shape;21530;p75"/>
            <p:cNvSpPr/>
            <p:nvPr/>
          </p:nvSpPr>
          <p:spPr>
            <a:xfrm>
              <a:off x="2066200" y="1316425"/>
              <a:ext cx="64100" cy="87525"/>
            </a:xfrm>
            <a:custGeom>
              <a:avLst/>
              <a:gdLst/>
              <a:ahLst/>
              <a:cxnLst/>
              <a:rect l="l" t="t" r="r" b="b"/>
              <a:pathLst>
                <a:path w="2564" h="3501" extrusionOk="0">
                  <a:moveTo>
                    <a:pt x="1282" y="1"/>
                  </a:moveTo>
                  <a:lnTo>
                    <a:pt x="1" y="2613"/>
                  </a:lnTo>
                  <a:lnTo>
                    <a:pt x="1282" y="3500"/>
                  </a:lnTo>
                  <a:lnTo>
                    <a:pt x="2564" y="937"/>
                  </a:lnTo>
                  <a:lnTo>
                    <a:pt x="1282" y="1"/>
                  </a:lnTo>
                  <a:close/>
                </a:path>
              </a:pathLst>
            </a:custGeom>
            <a:solidFill>
              <a:srgbClr val="FCC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31" name="Google Shape;21531;p75"/>
            <p:cNvSpPr/>
            <p:nvPr/>
          </p:nvSpPr>
          <p:spPr>
            <a:xfrm>
              <a:off x="2064975" y="1315200"/>
              <a:ext cx="65325" cy="91200"/>
            </a:xfrm>
            <a:custGeom>
              <a:avLst/>
              <a:gdLst/>
              <a:ahLst/>
              <a:cxnLst/>
              <a:rect l="l" t="t" r="r" b="b"/>
              <a:pathLst>
                <a:path w="2613" h="3648" extrusionOk="0">
                  <a:moveTo>
                    <a:pt x="1331" y="99"/>
                  </a:moveTo>
                  <a:lnTo>
                    <a:pt x="2564" y="986"/>
                  </a:lnTo>
                  <a:lnTo>
                    <a:pt x="1282" y="3500"/>
                  </a:lnTo>
                  <a:lnTo>
                    <a:pt x="50" y="2662"/>
                  </a:lnTo>
                  <a:lnTo>
                    <a:pt x="1331" y="99"/>
                  </a:lnTo>
                  <a:close/>
                  <a:moveTo>
                    <a:pt x="1282" y="0"/>
                  </a:moveTo>
                  <a:lnTo>
                    <a:pt x="0" y="2662"/>
                  </a:lnTo>
                  <a:lnTo>
                    <a:pt x="1331" y="3648"/>
                  </a:lnTo>
                  <a:lnTo>
                    <a:pt x="2613" y="986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21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32" name="Google Shape;21532;p75"/>
            <p:cNvSpPr/>
            <p:nvPr/>
          </p:nvSpPr>
          <p:spPr>
            <a:xfrm>
              <a:off x="2079750" y="1328750"/>
              <a:ext cx="34550" cy="58875"/>
            </a:xfrm>
            <a:custGeom>
              <a:avLst/>
              <a:gdLst/>
              <a:ahLst/>
              <a:cxnLst/>
              <a:rect l="l" t="t" r="r" b="b"/>
              <a:pathLst>
                <a:path w="1382" h="2355" extrusionOk="0">
                  <a:moveTo>
                    <a:pt x="790" y="0"/>
                  </a:moveTo>
                  <a:cubicBezTo>
                    <a:pt x="790" y="0"/>
                    <a:pt x="1" y="1479"/>
                    <a:pt x="1" y="1923"/>
                  </a:cubicBezTo>
                  <a:cubicBezTo>
                    <a:pt x="1" y="2200"/>
                    <a:pt x="146" y="2355"/>
                    <a:pt x="369" y="2355"/>
                  </a:cubicBezTo>
                  <a:cubicBezTo>
                    <a:pt x="464" y="2355"/>
                    <a:pt x="573" y="2327"/>
                    <a:pt x="691" y="2268"/>
                  </a:cubicBezTo>
                  <a:cubicBezTo>
                    <a:pt x="1036" y="2120"/>
                    <a:pt x="1381" y="1627"/>
                    <a:pt x="1381" y="1184"/>
                  </a:cubicBezTo>
                  <a:cubicBezTo>
                    <a:pt x="1381" y="740"/>
                    <a:pt x="790" y="0"/>
                    <a:pt x="790" y="0"/>
                  </a:cubicBez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33" name="Google Shape;21533;p75"/>
            <p:cNvSpPr/>
            <p:nvPr/>
          </p:nvSpPr>
          <p:spPr>
            <a:xfrm>
              <a:off x="2083450" y="1332450"/>
              <a:ext cx="25900" cy="47825"/>
            </a:xfrm>
            <a:custGeom>
              <a:avLst/>
              <a:gdLst/>
              <a:ahLst/>
              <a:cxnLst/>
              <a:rect l="l" t="t" r="r" b="b"/>
              <a:pathLst>
                <a:path w="1036" h="1913" extrusionOk="0">
                  <a:moveTo>
                    <a:pt x="592" y="0"/>
                  </a:moveTo>
                  <a:cubicBezTo>
                    <a:pt x="592" y="0"/>
                    <a:pt x="1" y="1134"/>
                    <a:pt x="1" y="1528"/>
                  </a:cubicBezTo>
                  <a:cubicBezTo>
                    <a:pt x="1" y="1768"/>
                    <a:pt x="120" y="1913"/>
                    <a:pt x="291" y="1913"/>
                  </a:cubicBezTo>
                  <a:cubicBezTo>
                    <a:pt x="367" y="1913"/>
                    <a:pt x="453" y="1885"/>
                    <a:pt x="543" y="1824"/>
                  </a:cubicBezTo>
                  <a:cubicBezTo>
                    <a:pt x="888" y="1627"/>
                    <a:pt x="1036" y="1331"/>
                    <a:pt x="1036" y="937"/>
                  </a:cubicBezTo>
                  <a:cubicBezTo>
                    <a:pt x="1036" y="641"/>
                    <a:pt x="592" y="0"/>
                    <a:pt x="592" y="0"/>
                  </a:cubicBezTo>
                  <a:close/>
                </a:path>
              </a:pathLst>
            </a:custGeom>
            <a:solidFill>
              <a:srgbClr val="21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34" name="Google Shape;21534;p75"/>
            <p:cNvSpPr/>
            <p:nvPr/>
          </p:nvSpPr>
          <p:spPr>
            <a:xfrm>
              <a:off x="2087150" y="1350275"/>
              <a:ext cx="12350" cy="19350"/>
            </a:xfrm>
            <a:custGeom>
              <a:avLst/>
              <a:gdLst/>
              <a:ahLst/>
              <a:cxnLst/>
              <a:rect l="l" t="t" r="r" b="b"/>
              <a:pathLst>
                <a:path w="494" h="774" extrusionOk="0">
                  <a:moveTo>
                    <a:pt x="319" y="1"/>
                  </a:moveTo>
                  <a:cubicBezTo>
                    <a:pt x="213" y="1"/>
                    <a:pt x="139" y="162"/>
                    <a:pt x="99" y="323"/>
                  </a:cubicBezTo>
                  <a:cubicBezTo>
                    <a:pt x="1" y="520"/>
                    <a:pt x="1" y="766"/>
                    <a:pt x="99" y="766"/>
                  </a:cubicBezTo>
                  <a:cubicBezTo>
                    <a:pt x="110" y="771"/>
                    <a:pt x="121" y="774"/>
                    <a:pt x="132" y="774"/>
                  </a:cubicBezTo>
                  <a:cubicBezTo>
                    <a:pt x="228" y="774"/>
                    <a:pt x="351" y="597"/>
                    <a:pt x="395" y="421"/>
                  </a:cubicBezTo>
                  <a:cubicBezTo>
                    <a:pt x="494" y="224"/>
                    <a:pt x="444" y="76"/>
                    <a:pt x="395" y="27"/>
                  </a:cubicBezTo>
                  <a:cubicBezTo>
                    <a:pt x="368" y="9"/>
                    <a:pt x="342" y="1"/>
                    <a:pt x="319" y="1"/>
                  </a:cubicBezTo>
                  <a:close/>
                </a:path>
              </a:pathLst>
            </a:custGeom>
            <a:solidFill>
              <a:srgbClr val="57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35" name="Google Shape;21535;p75"/>
            <p:cNvSpPr/>
            <p:nvPr/>
          </p:nvSpPr>
          <p:spPr>
            <a:xfrm>
              <a:off x="1955300" y="1357100"/>
              <a:ext cx="43150" cy="53800"/>
            </a:xfrm>
            <a:custGeom>
              <a:avLst/>
              <a:gdLst/>
              <a:ahLst/>
              <a:cxnLst/>
              <a:rect l="l" t="t" r="r" b="b"/>
              <a:pathLst>
                <a:path w="1726" h="2152" extrusionOk="0">
                  <a:moveTo>
                    <a:pt x="937" y="395"/>
                  </a:moveTo>
                  <a:cubicBezTo>
                    <a:pt x="1085" y="395"/>
                    <a:pt x="1134" y="444"/>
                    <a:pt x="1282" y="592"/>
                  </a:cubicBezTo>
                  <a:cubicBezTo>
                    <a:pt x="1331" y="740"/>
                    <a:pt x="1430" y="838"/>
                    <a:pt x="1430" y="1035"/>
                  </a:cubicBezTo>
                  <a:cubicBezTo>
                    <a:pt x="1430" y="1183"/>
                    <a:pt x="1430" y="1380"/>
                    <a:pt x="1282" y="1528"/>
                  </a:cubicBezTo>
                  <a:cubicBezTo>
                    <a:pt x="1183" y="1726"/>
                    <a:pt x="1035" y="1775"/>
                    <a:pt x="937" y="1775"/>
                  </a:cubicBezTo>
                  <a:cubicBezTo>
                    <a:pt x="789" y="1775"/>
                    <a:pt x="690" y="1726"/>
                    <a:pt x="542" y="1578"/>
                  </a:cubicBezTo>
                  <a:cubicBezTo>
                    <a:pt x="493" y="1479"/>
                    <a:pt x="444" y="1331"/>
                    <a:pt x="444" y="1134"/>
                  </a:cubicBezTo>
                  <a:cubicBezTo>
                    <a:pt x="444" y="986"/>
                    <a:pt x="444" y="789"/>
                    <a:pt x="542" y="641"/>
                  </a:cubicBezTo>
                  <a:cubicBezTo>
                    <a:pt x="592" y="542"/>
                    <a:pt x="740" y="493"/>
                    <a:pt x="937" y="395"/>
                  </a:cubicBezTo>
                  <a:close/>
                  <a:moveTo>
                    <a:pt x="838" y="0"/>
                  </a:moveTo>
                  <a:cubicBezTo>
                    <a:pt x="592" y="50"/>
                    <a:pt x="444" y="99"/>
                    <a:pt x="247" y="345"/>
                  </a:cubicBezTo>
                  <a:cubicBezTo>
                    <a:pt x="49" y="592"/>
                    <a:pt x="0" y="838"/>
                    <a:pt x="0" y="1134"/>
                  </a:cubicBezTo>
                  <a:cubicBezTo>
                    <a:pt x="0" y="1479"/>
                    <a:pt x="49" y="1726"/>
                    <a:pt x="247" y="1873"/>
                  </a:cubicBezTo>
                  <a:cubicBezTo>
                    <a:pt x="401" y="2027"/>
                    <a:pt x="585" y="2151"/>
                    <a:pt x="728" y="2151"/>
                  </a:cubicBezTo>
                  <a:cubicBezTo>
                    <a:pt x="769" y="2151"/>
                    <a:pt x="806" y="2141"/>
                    <a:pt x="838" y="2120"/>
                  </a:cubicBezTo>
                  <a:cubicBezTo>
                    <a:pt x="1085" y="2071"/>
                    <a:pt x="1282" y="2021"/>
                    <a:pt x="1479" y="1775"/>
                  </a:cubicBezTo>
                  <a:cubicBezTo>
                    <a:pt x="1676" y="1528"/>
                    <a:pt x="1725" y="1282"/>
                    <a:pt x="1725" y="986"/>
                  </a:cubicBezTo>
                  <a:cubicBezTo>
                    <a:pt x="1725" y="641"/>
                    <a:pt x="1676" y="395"/>
                    <a:pt x="1479" y="247"/>
                  </a:cubicBezTo>
                  <a:cubicBezTo>
                    <a:pt x="1282" y="50"/>
                    <a:pt x="1085" y="0"/>
                    <a:pt x="838" y="0"/>
                  </a:cubicBez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36" name="Google Shape;21536;p75"/>
            <p:cNvSpPr/>
            <p:nvPr/>
          </p:nvSpPr>
          <p:spPr>
            <a:xfrm>
              <a:off x="2007050" y="1354625"/>
              <a:ext cx="9875" cy="53025"/>
            </a:xfrm>
            <a:custGeom>
              <a:avLst/>
              <a:gdLst/>
              <a:ahLst/>
              <a:cxnLst/>
              <a:rect l="l" t="t" r="r" b="b"/>
              <a:pathLst>
                <a:path w="395" h="2121" extrusionOk="0">
                  <a:moveTo>
                    <a:pt x="395" y="1"/>
                  </a:moveTo>
                  <a:lnTo>
                    <a:pt x="0" y="99"/>
                  </a:lnTo>
                  <a:lnTo>
                    <a:pt x="0" y="2120"/>
                  </a:lnTo>
                  <a:lnTo>
                    <a:pt x="395" y="2071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37" name="Google Shape;21537;p75"/>
            <p:cNvSpPr/>
            <p:nvPr/>
          </p:nvSpPr>
          <p:spPr>
            <a:xfrm>
              <a:off x="2028000" y="1353400"/>
              <a:ext cx="27125" cy="53000"/>
            </a:xfrm>
            <a:custGeom>
              <a:avLst/>
              <a:gdLst/>
              <a:ahLst/>
              <a:cxnLst/>
              <a:rect l="l" t="t" r="r" b="b"/>
              <a:pathLst>
                <a:path w="1085" h="2120" extrusionOk="0">
                  <a:moveTo>
                    <a:pt x="346" y="0"/>
                  </a:moveTo>
                  <a:lnTo>
                    <a:pt x="0" y="50"/>
                  </a:lnTo>
                  <a:lnTo>
                    <a:pt x="0" y="2120"/>
                  </a:lnTo>
                  <a:lnTo>
                    <a:pt x="1085" y="1972"/>
                  </a:lnTo>
                  <a:lnTo>
                    <a:pt x="1085" y="1528"/>
                  </a:lnTo>
                  <a:lnTo>
                    <a:pt x="346" y="1627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38" name="Google Shape;21538;p75"/>
            <p:cNvSpPr/>
            <p:nvPr/>
          </p:nvSpPr>
          <p:spPr>
            <a:xfrm>
              <a:off x="1443850" y="1490175"/>
              <a:ext cx="326600" cy="104800"/>
            </a:xfrm>
            <a:custGeom>
              <a:avLst/>
              <a:gdLst/>
              <a:ahLst/>
              <a:cxnLst/>
              <a:rect l="l" t="t" r="r" b="b"/>
              <a:pathLst>
                <a:path w="13064" h="4192" extrusionOk="0">
                  <a:moveTo>
                    <a:pt x="1" y="1"/>
                  </a:moveTo>
                  <a:lnTo>
                    <a:pt x="1" y="494"/>
                  </a:lnTo>
                  <a:cubicBezTo>
                    <a:pt x="1" y="691"/>
                    <a:pt x="1" y="888"/>
                    <a:pt x="50" y="1036"/>
                  </a:cubicBezTo>
                  <a:lnTo>
                    <a:pt x="50" y="1135"/>
                  </a:lnTo>
                  <a:cubicBezTo>
                    <a:pt x="50" y="1184"/>
                    <a:pt x="100" y="1184"/>
                    <a:pt x="100" y="1233"/>
                  </a:cubicBezTo>
                  <a:lnTo>
                    <a:pt x="100" y="1283"/>
                  </a:lnTo>
                  <a:cubicBezTo>
                    <a:pt x="149" y="1381"/>
                    <a:pt x="149" y="1480"/>
                    <a:pt x="247" y="1529"/>
                  </a:cubicBezTo>
                  <a:cubicBezTo>
                    <a:pt x="247" y="1628"/>
                    <a:pt x="297" y="1726"/>
                    <a:pt x="346" y="1776"/>
                  </a:cubicBezTo>
                  <a:cubicBezTo>
                    <a:pt x="395" y="1923"/>
                    <a:pt x="543" y="1973"/>
                    <a:pt x="593" y="2121"/>
                  </a:cubicBezTo>
                  <a:lnTo>
                    <a:pt x="888" y="2416"/>
                  </a:lnTo>
                  <a:cubicBezTo>
                    <a:pt x="888" y="2466"/>
                    <a:pt x="987" y="2466"/>
                    <a:pt x="1036" y="2564"/>
                  </a:cubicBezTo>
                  <a:cubicBezTo>
                    <a:pt x="1233" y="2663"/>
                    <a:pt x="1381" y="2860"/>
                    <a:pt x="1628" y="2959"/>
                  </a:cubicBezTo>
                  <a:cubicBezTo>
                    <a:pt x="1776" y="3057"/>
                    <a:pt x="1825" y="3057"/>
                    <a:pt x="1874" y="3107"/>
                  </a:cubicBezTo>
                  <a:cubicBezTo>
                    <a:pt x="2022" y="3156"/>
                    <a:pt x="2219" y="3304"/>
                    <a:pt x="2367" y="3353"/>
                  </a:cubicBezTo>
                  <a:cubicBezTo>
                    <a:pt x="2466" y="3353"/>
                    <a:pt x="2515" y="3402"/>
                    <a:pt x="2564" y="3402"/>
                  </a:cubicBezTo>
                  <a:cubicBezTo>
                    <a:pt x="2811" y="3550"/>
                    <a:pt x="3008" y="3599"/>
                    <a:pt x="3254" y="3649"/>
                  </a:cubicBezTo>
                  <a:cubicBezTo>
                    <a:pt x="3353" y="3698"/>
                    <a:pt x="3501" y="3698"/>
                    <a:pt x="3599" y="3797"/>
                  </a:cubicBezTo>
                  <a:lnTo>
                    <a:pt x="4339" y="3945"/>
                  </a:lnTo>
                  <a:cubicBezTo>
                    <a:pt x="4487" y="3945"/>
                    <a:pt x="4536" y="4043"/>
                    <a:pt x="4684" y="4043"/>
                  </a:cubicBezTo>
                  <a:cubicBezTo>
                    <a:pt x="4783" y="4092"/>
                    <a:pt x="4832" y="4092"/>
                    <a:pt x="4930" y="4092"/>
                  </a:cubicBezTo>
                  <a:cubicBezTo>
                    <a:pt x="4980" y="4142"/>
                    <a:pt x="5078" y="4142"/>
                    <a:pt x="5177" y="4142"/>
                  </a:cubicBezTo>
                  <a:cubicBezTo>
                    <a:pt x="5325" y="4191"/>
                    <a:pt x="5571" y="4191"/>
                    <a:pt x="5768" y="4191"/>
                  </a:cubicBezTo>
                  <a:lnTo>
                    <a:pt x="7247" y="4191"/>
                  </a:lnTo>
                  <a:cubicBezTo>
                    <a:pt x="7444" y="4191"/>
                    <a:pt x="7691" y="4142"/>
                    <a:pt x="7888" y="4142"/>
                  </a:cubicBezTo>
                  <a:cubicBezTo>
                    <a:pt x="7937" y="4092"/>
                    <a:pt x="8036" y="4092"/>
                    <a:pt x="8135" y="4092"/>
                  </a:cubicBezTo>
                  <a:cubicBezTo>
                    <a:pt x="8233" y="4043"/>
                    <a:pt x="8332" y="4043"/>
                    <a:pt x="8381" y="4043"/>
                  </a:cubicBezTo>
                  <a:cubicBezTo>
                    <a:pt x="8480" y="4043"/>
                    <a:pt x="8529" y="3945"/>
                    <a:pt x="8677" y="3945"/>
                  </a:cubicBezTo>
                  <a:lnTo>
                    <a:pt x="9416" y="3797"/>
                  </a:lnTo>
                  <a:cubicBezTo>
                    <a:pt x="11585" y="3156"/>
                    <a:pt x="13064" y="1923"/>
                    <a:pt x="13064" y="445"/>
                  </a:cubicBezTo>
                  <a:lnTo>
                    <a:pt x="13064" y="1"/>
                  </a:lnTo>
                  <a:close/>
                </a:path>
              </a:pathLst>
            </a:custGeom>
            <a:solidFill>
              <a:srgbClr val="BF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39" name="Google Shape;21539;p75"/>
            <p:cNvSpPr/>
            <p:nvPr/>
          </p:nvSpPr>
          <p:spPr>
            <a:xfrm>
              <a:off x="1533825" y="1488950"/>
              <a:ext cx="145450" cy="106025"/>
            </a:xfrm>
            <a:custGeom>
              <a:avLst/>
              <a:gdLst/>
              <a:ahLst/>
              <a:cxnLst/>
              <a:rect l="l" t="t" r="r" b="b"/>
              <a:pathLst>
                <a:path w="5818" h="4241" extrusionOk="0">
                  <a:moveTo>
                    <a:pt x="0" y="1"/>
                  </a:moveTo>
                  <a:lnTo>
                    <a:pt x="0" y="3846"/>
                  </a:lnTo>
                  <a:lnTo>
                    <a:pt x="740" y="3994"/>
                  </a:lnTo>
                  <a:cubicBezTo>
                    <a:pt x="888" y="3994"/>
                    <a:pt x="937" y="4092"/>
                    <a:pt x="1085" y="4092"/>
                  </a:cubicBezTo>
                  <a:cubicBezTo>
                    <a:pt x="1184" y="4141"/>
                    <a:pt x="1233" y="4141"/>
                    <a:pt x="1331" y="4141"/>
                  </a:cubicBezTo>
                  <a:cubicBezTo>
                    <a:pt x="1381" y="4191"/>
                    <a:pt x="1479" y="4191"/>
                    <a:pt x="1578" y="4191"/>
                  </a:cubicBezTo>
                  <a:cubicBezTo>
                    <a:pt x="1726" y="4240"/>
                    <a:pt x="1972" y="4240"/>
                    <a:pt x="2169" y="4240"/>
                  </a:cubicBezTo>
                  <a:lnTo>
                    <a:pt x="3648" y="4240"/>
                  </a:lnTo>
                  <a:cubicBezTo>
                    <a:pt x="3845" y="4240"/>
                    <a:pt x="4092" y="4191"/>
                    <a:pt x="4289" y="4191"/>
                  </a:cubicBezTo>
                  <a:cubicBezTo>
                    <a:pt x="4338" y="4141"/>
                    <a:pt x="4486" y="4141"/>
                    <a:pt x="4536" y="4141"/>
                  </a:cubicBezTo>
                  <a:cubicBezTo>
                    <a:pt x="4634" y="4092"/>
                    <a:pt x="4733" y="4092"/>
                    <a:pt x="4782" y="4092"/>
                  </a:cubicBezTo>
                  <a:cubicBezTo>
                    <a:pt x="4881" y="4092"/>
                    <a:pt x="4979" y="3994"/>
                    <a:pt x="5078" y="3994"/>
                  </a:cubicBezTo>
                  <a:lnTo>
                    <a:pt x="5817" y="3846"/>
                  </a:lnTo>
                  <a:lnTo>
                    <a:pt x="5817" y="1"/>
                  </a:lnTo>
                  <a:close/>
                </a:path>
              </a:pathLst>
            </a:custGeom>
            <a:solidFill>
              <a:srgbClr val="A2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40" name="Google Shape;21540;p75"/>
            <p:cNvSpPr/>
            <p:nvPr/>
          </p:nvSpPr>
          <p:spPr>
            <a:xfrm>
              <a:off x="1443850" y="1490175"/>
              <a:ext cx="91225" cy="94925"/>
            </a:xfrm>
            <a:custGeom>
              <a:avLst/>
              <a:gdLst/>
              <a:ahLst/>
              <a:cxnLst/>
              <a:rect l="l" t="t" r="r" b="b"/>
              <a:pathLst>
                <a:path w="3649" h="3797" extrusionOk="0">
                  <a:moveTo>
                    <a:pt x="1" y="1"/>
                  </a:moveTo>
                  <a:lnTo>
                    <a:pt x="1" y="494"/>
                  </a:lnTo>
                  <a:cubicBezTo>
                    <a:pt x="1" y="691"/>
                    <a:pt x="1" y="888"/>
                    <a:pt x="50" y="1036"/>
                  </a:cubicBezTo>
                  <a:lnTo>
                    <a:pt x="50" y="1135"/>
                  </a:lnTo>
                  <a:cubicBezTo>
                    <a:pt x="50" y="1184"/>
                    <a:pt x="100" y="1184"/>
                    <a:pt x="100" y="1233"/>
                  </a:cubicBezTo>
                  <a:lnTo>
                    <a:pt x="100" y="1283"/>
                  </a:lnTo>
                  <a:cubicBezTo>
                    <a:pt x="198" y="1381"/>
                    <a:pt x="198" y="1480"/>
                    <a:pt x="247" y="1529"/>
                  </a:cubicBezTo>
                  <a:cubicBezTo>
                    <a:pt x="247" y="1628"/>
                    <a:pt x="297" y="1726"/>
                    <a:pt x="346" y="1776"/>
                  </a:cubicBezTo>
                  <a:cubicBezTo>
                    <a:pt x="445" y="1923"/>
                    <a:pt x="543" y="1973"/>
                    <a:pt x="593" y="2121"/>
                  </a:cubicBezTo>
                  <a:lnTo>
                    <a:pt x="938" y="2416"/>
                  </a:lnTo>
                  <a:cubicBezTo>
                    <a:pt x="938" y="2466"/>
                    <a:pt x="987" y="2466"/>
                    <a:pt x="1036" y="2564"/>
                  </a:cubicBezTo>
                  <a:cubicBezTo>
                    <a:pt x="1233" y="2663"/>
                    <a:pt x="1431" y="2860"/>
                    <a:pt x="1677" y="2959"/>
                  </a:cubicBezTo>
                  <a:cubicBezTo>
                    <a:pt x="1776" y="3057"/>
                    <a:pt x="1825" y="3057"/>
                    <a:pt x="1923" y="3107"/>
                  </a:cubicBezTo>
                  <a:cubicBezTo>
                    <a:pt x="2022" y="3156"/>
                    <a:pt x="2219" y="3304"/>
                    <a:pt x="2416" y="3353"/>
                  </a:cubicBezTo>
                  <a:cubicBezTo>
                    <a:pt x="2466" y="3353"/>
                    <a:pt x="2515" y="3402"/>
                    <a:pt x="2564" y="3402"/>
                  </a:cubicBezTo>
                  <a:cubicBezTo>
                    <a:pt x="2811" y="3550"/>
                    <a:pt x="3008" y="3599"/>
                    <a:pt x="3254" y="3649"/>
                  </a:cubicBezTo>
                  <a:cubicBezTo>
                    <a:pt x="3353" y="3698"/>
                    <a:pt x="3501" y="3698"/>
                    <a:pt x="3649" y="3797"/>
                  </a:cubicBezTo>
                  <a:lnTo>
                    <a:pt x="3649" y="1"/>
                  </a:lnTo>
                  <a:close/>
                </a:path>
              </a:pathLst>
            </a:custGeom>
            <a:solidFill>
              <a:srgbClr val="91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41" name="Google Shape;21541;p75"/>
            <p:cNvSpPr/>
            <p:nvPr/>
          </p:nvSpPr>
          <p:spPr>
            <a:xfrm>
              <a:off x="1443850" y="1396525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557" y="1"/>
                  </a:moveTo>
                  <a:cubicBezTo>
                    <a:pt x="5522" y="1"/>
                    <a:pt x="4536" y="99"/>
                    <a:pt x="3698" y="395"/>
                  </a:cubicBezTo>
                  <a:cubicBezTo>
                    <a:pt x="3550" y="395"/>
                    <a:pt x="3501" y="444"/>
                    <a:pt x="3353" y="444"/>
                  </a:cubicBezTo>
                  <a:cubicBezTo>
                    <a:pt x="3107" y="543"/>
                    <a:pt x="2959" y="641"/>
                    <a:pt x="2761" y="691"/>
                  </a:cubicBezTo>
                  <a:cubicBezTo>
                    <a:pt x="1085" y="1381"/>
                    <a:pt x="1" y="2465"/>
                    <a:pt x="1" y="3698"/>
                  </a:cubicBezTo>
                  <a:cubicBezTo>
                    <a:pt x="1" y="5177"/>
                    <a:pt x="1480" y="6409"/>
                    <a:pt x="3599" y="7050"/>
                  </a:cubicBezTo>
                  <a:cubicBezTo>
                    <a:pt x="4487" y="7296"/>
                    <a:pt x="5473" y="7395"/>
                    <a:pt x="6508" y="7395"/>
                  </a:cubicBezTo>
                  <a:cubicBezTo>
                    <a:pt x="7592" y="7395"/>
                    <a:pt x="8529" y="7296"/>
                    <a:pt x="9416" y="7050"/>
                  </a:cubicBezTo>
                  <a:cubicBezTo>
                    <a:pt x="11585" y="6409"/>
                    <a:pt x="13064" y="5177"/>
                    <a:pt x="13064" y="3698"/>
                  </a:cubicBezTo>
                  <a:cubicBezTo>
                    <a:pt x="13064" y="2219"/>
                    <a:pt x="11585" y="987"/>
                    <a:pt x="9465" y="395"/>
                  </a:cubicBezTo>
                  <a:cubicBezTo>
                    <a:pt x="8627" y="149"/>
                    <a:pt x="7642" y="1"/>
                    <a:pt x="6557" y="1"/>
                  </a:cubicBezTo>
                  <a:close/>
                </a:path>
              </a:pathLst>
            </a:custGeom>
            <a:solidFill>
              <a:srgbClr val="CB3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42" name="Google Shape;21542;p75"/>
            <p:cNvSpPr/>
            <p:nvPr/>
          </p:nvSpPr>
          <p:spPr>
            <a:xfrm>
              <a:off x="1448800" y="1359550"/>
              <a:ext cx="316725" cy="214475"/>
            </a:xfrm>
            <a:custGeom>
              <a:avLst/>
              <a:gdLst/>
              <a:ahLst/>
              <a:cxnLst/>
              <a:rect l="l" t="t" r="r" b="b"/>
              <a:pathLst>
                <a:path w="12669" h="8579" extrusionOk="0">
                  <a:moveTo>
                    <a:pt x="0" y="1"/>
                  </a:moveTo>
                  <a:lnTo>
                    <a:pt x="0" y="4930"/>
                  </a:lnTo>
                  <a:cubicBezTo>
                    <a:pt x="0" y="5078"/>
                    <a:pt x="0" y="5226"/>
                    <a:pt x="49" y="5423"/>
                  </a:cubicBezTo>
                  <a:lnTo>
                    <a:pt x="49" y="5472"/>
                  </a:lnTo>
                  <a:cubicBezTo>
                    <a:pt x="49" y="5571"/>
                    <a:pt x="99" y="5571"/>
                    <a:pt x="99" y="5620"/>
                  </a:cubicBezTo>
                  <a:lnTo>
                    <a:pt x="99" y="5670"/>
                  </a:lnTo>
                  <a:cubicBezTo>
                    <a:pt x="148" y="5719"/>
                    <a:pt x="148" y="5867"/>
                    <a:pt x="247" y="5916"/>
                  </a:cubicBezTo>
                  <a:cubicBezTo>
                    <a:pt x="247" y="5965"/>
                    <a:pt x="296" y="6113"/>
                    <a:pt x="345" y="6163"/>
                  </a:cubicBezTo>
                  <a:cubicBezTo>
                    <a:pt x="395" y="6310"/>
                    <a:pt x="542" y="6360"/>
                    <a:pt x="592" y="6458"/>
                  </a:cubicBezTo>
                  <a:lnTo>
                    <a:pt x="887" y="6803"/>
                  </a:lnTo>
                  <a:cubicBezTo>
                    <a:pt x="986" y="6853"/>
                    <a:pt x="986" y="6902"/>
                    <a:pt x="1085" y="6902"/>
                  </a:cubicBezTo>
                  <a:cubicBezTo>
                    <a:pt x="1233" y="7099"/>
                    <a:pt x="1479" y="7198"/>
                    <a:pt x="1627" y="7346"/>
                  </a:cubicBezTo>
                  <a:cubicBezTo>
                    <a:pt x="1725" y="7395"/>
                    <a:pt x="1775" y="7395"/>
                    <a:pt x="1824" y="7444"/>
                  </a:cubicBezTo>
                  <a:cubicBezTo>
                    <a:pt x="2021" y="7543"/>
                    <a:pt x="2120" y="7641"/>
                    <a:pt x="2317" y="7691"/>
                  </a:cubicBezTo>
                  <a:cubicBezTo>
                    <a:pt x="2366" y="7691"/>
                    <a:pt x="2465" y="7789"/>
                    <a:pt x="2514" y="7789"/>
                  </a:cubicBezTo>
                  <a:cubicBezTo>
                    <a:pt x="2711" y="7888"/>
                    <a:pt x="2859" y="7937"/>
                    <a:pt x="3106" y="8036"/>
                  </a:cubicBezTo>
                  <a:cubicBezTo>
                    <a:pt x="3254" y="8085"/>
                    <a:pt x="3352" y="8085"/>
                    <a:pt x="3500" y="8134"/>
                  </a:cubicBezTo>
                  <a:lnTo>
                    <a:pt x="4239" y="8332"/>
                  </a:lnTo>
                  <a:cubicBezTo>
                    <a:pt x="4338" y="8332"/>
                    <a:pt x="4387" y="8381"/>
                    <a:pt x="4535" y="8381"/>
                  </a:cubicBezTo>
                  <a:cubicBezTo>
                    <a:pt x="4585" y="8430"/>
                    <a:pt x="4683" y="8430"/>
                    <a:pt x="4732" y="8430"/>
                  </a:cubicBezTo>
                  <a:cubicBezTo>
                    <a:pt x="4782" y="8479"/>
                    <a:pt x="4930" y="8479"/>
                    <a:pt x="4979" y="8479"/>
                  </a:cubicBezTo>
                  <a:cubicBezTo>
                    <a:pt x="5176" y="8578"/>
                    <a:pt x="5423" y="8578"/>
                    <a:pt x="5570" y="8578"/>
                  </a:cubicBezTo>
                  <a:lnTo>
                    <a:pt x="7049" y="8578"/>
                  </a:lnTo>
                  <a:cubicBezTo>
                    <a:pt x="7246" y="8578"/>
                    <a:pt x="7493" y="8479"/>
                    <a:pt x="7690" y="8479"/>
                  </a:cubicBezTo>
                  <a:cubicBezTo>
                    <a:pt x="7739" y="8430"/>
                    <a:pt x="7887" y="8430"/>
                    <a:pt x="7937" y="8430"/>
                  </a:cubicBezTo>
                  <a:cubicBezTo>
                    <a:pt x="7986" y="8381"/>
                    <a:pt x="8035" y="8381"/>
                    <a:pt x="8134" y="8381"/>
                  </a:cubicBezTo>
                  <a:cubicBezTo>
                    <a:pt x="8232" y="8381"/>
                    <a:pt x="8282" y="8332"/>
                    <a:pt x="8429" y="8332"/>
                  </a:cubicBezTo>
                  <a:cubicBezTo>
                    <a:pt x="8627" y="8282"/>
                    <a:pt x="8873" y="8184"/>
                    <a:pt x="9120" y="8134"/>
                  </a:cubicBezTo>
                  <a:cubicBezTo>
                    <a:pt x="11190" y="7592"/>
                    <a:pt x="12669" y="6360"/>
                    <a:pt x="12669" y="4930"/>
                  </a:cubicBezTo>
                  <a:lnTo>
                    <a:pt x="12669" y="1"/>
                  </a:lnTo>
                  <a:close/>
                </a:path>
              </a:pathLst>
            </a:custGeom>
            <a:solidFill>
              <a:srgbClr val="A6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43" name="Google Shape;21543;p75"/>
            <p:cNvSpPr/>
            <p:nvPr/>
          </p:nvSpPr>
          <p:spPr>
            <a:xfrm>
              <a:off x="1536300" y="1359550"/>
              <a:ext cx="140500" cy="214475"/>
            </a:xfrm>
            <a:custGeom>
              <a:avLst/>
              <a:gdLst/>
              <a:ahLst/>
              <a:cxnLst/>
              <a:rect l="l" t="t" r="r" b="b"/>
              <a:pathLst>
                <a:path w="5620" h="8579" extrusionOk="0">
                  <a:moveTo>
                    <a:pt x="0" y="1"/>
                  </a:moveTo>
                  <a:lnTo>
                    <a:pt x="0" y="8134"/>
                  </a:lnTo>
                  <a:lnTo>
                    <a:pt x="739" y="8332"/>
                  </a:lnTo>
                  <a:cubicBezTo>
                    <a:pt x="838" y="8332"/>
                    <a:pt x="887" y="8381"/>
                    <a:pt x="1035" y="8381"/>
                  </a:cubicBezTo>
                  <a:cubicBezTo>
                    <a:pt x="1085" y="8430"/>
                    <a:pt x="1183" y="8430"/>
                    <a:pt x="1232" y="8430"/>
                  </a:cubicBezTo>
                  <a:cubicBezTo>
                    <a:pt x="1282" y="8479"/>
                    <a:pt x="1430" y="8479"/>
                    <a:pt x="1479" y="8479"/>
                  </a:cubicBezTo>
                  <a:cubicBezTo>
                    <a:pt x="1676" y="8578"/>
                    <a:pt x="1923" y="8578"/>
                    <a:pt x="2070" y="8578"/>
                  </a:cubicBezTo>
                  <a:lnTo>
                    <a:pt x="3549" y="8578"/>
                  </a:lnTo>
                  <a:cubicBezTo>
                    <a:pt x="3746" y="8578"/>
                    <a:pt x="3993" y="8479"/>
                    <a:pt x="4190" y="8479"/>
                  </a:cubicBezTo>
                  <a:cubicBezTo>
                    <a:pt x="4239" y="8430"/>
                    <a:pt x="4387" y="8430"/>
                    <a:pt x="4437" y="8430"/>
                  </a:cubicBezTo>
                  <a:cubicBezTo>
                    <a:pt x="4486" y="8381"/>
                    <a:pt x="4535" y="8381"/>
                    <a:pt x="4634" y="8381"/>
                  </a:cubicBezTo>
                  <a:cubicBezTo>
                    <a:pt x="4732" y="8381"/>
                    <a:pt x="4782" y="8332"/>
                    <a:pt x="4929" y="8332"/>
                  </a:cubicBezTo>
                  <a:cubicBezTo>
                    <a:pt x="5127" y="8282"/>
                    <a:pt x="5373" y="8184"/>
                    <a:pt x="5620" y="8134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44" name="Google Shape;21544;p75"/>
            <p:cNvSpPr/>
            <p:nvPr/>
          </p:nvSpPr>
          <p:spPr>
            <a:xfrm>
              <a:off x="1448800" y="1359550"/>
              <a:ext cx="88750" cy="203375"/>
            </a:xfrm>
            <a:custGeom>
              <a:avLst/>
              <a:gdLst/>
              <a:ahLst/>
              <a:cxnLst/>
              <a:rect l="l" t="t" r="r" b="b"/>
              <a:pathLst>
                <a:path w="3550" h="8135" extrusionOk="0">
                  <a:moveTo>
                    <a:pt x="0" y="1"/>
                  </a:moveTo>
                  <a:lnTo>
                    <a:pt x="0" y="4930"/>
                  </a:lnTo>
                  <a:cubicBezTo>
                    <a:pt x="0" y="5078"/>
                    <a:pt x="0" y="5226"/>
                    <a:pt x="49" y="5423"/>
                  </a:cubicBezTo>
                  <a:lnTo>
                    <a:pt x="49" y="5472"/>
                  </a:lnTo>
                  <a:cubicBezTo>
                    <a:pt x="49" y="5571"/>
                    <a:pt x="99" y="5571"/>
                    <a:pt x="99" y="5620"/>
                  </a:cubicBezTo>
                  <a:lnTo>
                    <a:pt x="99" y="5670"/>
                  </a:lnTo>
                  <a:cubicBezTo>
                    <a:pt x="148" y="5719"/>
                    <a:pt x="148" y="5867"/>
                    <a:pt x="247" y="5916"/>
                  </a:cubicBezTo>
                  <a:cubicBezTo>
                    <a:pt x="247" y="5965"/>
                    <a:pt x="296" y="6113"/>
                    <a:pt x="345" y="6163"/>
                  </a:cubicBezTo>
                  <a:cubicBezTo>
                    <a:pt x="395" y="6310"/>
                    <a:pt x="542" y="6360"/>
                    <a:pt x="592" y="6458"/>
                  </a:cubicBezTo>
                  <a:lnTo>
                    <a:pt x="887" y="6803"/>
                  </a:lnTo>
                  <a:cubicBezTo>
                    <a:pt x="986" y="6853"/>
                    <a:pt x="986" y="6902"/>
                    <a:pt x="1134" y="6902"/>
                  </a:cubicBezTo>
                  <a:cubicBezTo>
                    <a:pt x="1282" y="7099"/>
                    <a:pt x="1528" y="7198"/>
                    <a:pt x="1725" y="7346"/>
                  </a:cubicBezTo>
                  <a:cubicBezTo>
                    <a:pt x="1775" y="7395"/>
                    <a:pt x="1824" y="7395"/>
                    <a:pt x="1873" y="7444"/>
                  </a:cubicBezTo>
                  <a:cubicBezTo>
                    <a:pt x="2071" y="7543"/>
                    <a:pt x="2218" y="7641"/>
                    <a:pt x="2366" y="7691"/>
                  </a:cubicBezTo>
                  <a:cubicBezTo>
                    <a:pt x="2465" y="7691"/>
                    <a:pt x="2514" y="7789"/>
                    <a:pt x="2563" y="7789"/>
                  </a:cubicBezTo>
                  <a:cubicBezTo>
                    <a:pt x="2761" y="7888"/>
                    <a:pt x="2958" y="7937"/>
                    <a:pt x="3204" y="8036"/>
                  </a:cubicBezTo>
                  <a:cubicBezTo>
                    <a:pt x="3303" y="8085"/>
                    <a:pt x="3451" y="8085"/>
                    <a:pt x="3549" y="8134"/>
                  </a:cubicBezTo>
                  <a:lnTo>
                    <a:pt x="3549" y="1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45" name="Google Shape;21545;p75"/>
            <p:cNvSpPr/>
            <p:nvPr/>
          </p:nvSpPr>
          <p:spPr>
            <a:xfrm>
              <a:off x="1448800" y="1270825"/>
              <a:ext cx="316725" cy="177475"/>
            </a:xfrm>
            <a:custGeom>
              <a:avLst/>
              <a:gdLst/>
              <a:ahLst/>
              <a:cxnLst/>
              <a:rect l="l" t="t" r="r" b="b"/>
              <a:pathLst>
                <a:path w="12669" h="7099" extrusionOk="0">
                  <a:moveTo>
                    <a:pt x="6408" y="1"/>
                  </a:moveTo>
                  <a:cubicBezTo>
                    <a:pt x="5423" y="1"/>
                    <a:pt x="4486" y="99"/>
                    <a:pt x="3599" y="346"/>
                  </a:cubicBezTo>
                  <a:cubicBezTo>
                    <a:pt x="3500" y="346"/>
                    <a:pt x="3451" y="395"/>
                    <a:pt x="3303" y="395"/>
                  </a:cubicBezTo>
                  <a:cubicBezTo>
                    <a:pt x="3056" y="494"/>
                    <a:pt x="2859" y="543"/>
                    <a:pt x="2711" y="592"/>
                  </a:cubicBezTo>
                  <a:cubicBezTo>
                    <a:pt x="1035" y="1282"/>
                    <a:pt x="0" y="2317"/>
                    <a:pt x="0" y="3550"/>
                  </a:cubicBezTo>
                  <a:cubicBezTo>
                    <a:pt x="0" y="4979"/>
                    <a:pt x="1479" y="6212"/>
                    <a:pt x="3549" y="6754"/>
                  </a:cubicBezTo>
                  <a:cubicBezTo>
                    <a:pt x="4338" y="7000"/>
                    <a:pt x="5324" y="7099"/>
                    <a:pt x="6310" y="7099"/>
                  </a:cubicBezTo>
                  <a:cubicBezTo>
                    <a:pt x="7296" y="7099"/>
                    <a:pt x="8232" y="7000"/>
                    <a:pt x="9120" y="6754"/>
                  </a:cubicBezTo>
                  <a:cubicBezTo>
                    <a:pt x="11190" y="6212"/>
                    <a:pt x="12669" y="4979"/>
                    <a:pt x="12669" y="3550"/>
                  </a:cubicBezTo>
                  <a:cubicBezTo>
                    <a:pt x="12669" y="2120"/>
                    <a:pt x="11239" y="888"/>
                    <a:pt x="9169" y="346"/>
                  </a:cubicBezTo>
                  <a:cubicBezTo>
                    <a:pt x="8380" y="99"/>
                    <a:pt x="7394" y="1"/>
                    <a:pt x="6408" y="1"/>
                  </a:cubicBezTo>
                  <a:close/>
                </a:path>
              </a:pathLst>
            </a:custGeom>
            <a:solidFill>
              <a:srgbClr val="ED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46" name="Google Shape;21546;p75"/>
            <p:cNvSpPr/>
            <p:nvPr/>
          </p:nvSpPr>
          <p:spPr>
            <a:xfrm>
              <a:off x="1443850" y="1352175"/>
              <a:ext cx="326600" cy="104775"/>
            </a:xfrm>
            <a:custGeom>
              <a:avLst/>
              <a:gdLst/>
              <a:ahLst/>
              <a:cxnLst/>
              <a:rect l="l" t="t" r="r" b="b"/>
              <a:pathLst>
                <a:path w="13064" h="4191" extrusionOk="0">
                  <a:moveTo>
                    <a:pt x="1" y="0"/>
                  </a:moveTo>
                  <a:lnTo>
                    <a:pt x="1" y="493"/>
                  </a:lnTo>
                  <a:cubicBezTo>
                    <a:pt x="1" y="641"/>
                    <a:pt x="1" y="838"/>
                    <a:pt x="50" y="1035"/>
                  </a:cubicBezTo>
                  <a:lnTo>
                    <a:pt x="50" y="1085"/>
                  </a:lnTo>
                  <a:cubicBezTo>
                    <a:pt x="50" y="1134"/>
                    <a:pt x="100" y="1134"/>
                    <a:pt x="100" y="1232"/>
                  </a:cubicBezTo>
                  <a:lnTo>
                    <a:pt x="100" y="1282"/>
                  </a:lnTo>
                  <a:cubicBezTo>
                    <a:pt x="149" y="1331"/>
                    <a:pt x="149" y="1479"/>
                    <a:pt x="247" y="1528"/>
                  </a:cubicBezTo>
                  <a:cubicBezTo>
                    <a:pt x="247" y="1577"/>
                    <a:pt x="297" y="1725"/>
                    <a:pt x="346" y="1775"/>
                  </a:cubicBezTo>
                  <a:cubicBezTo>
                    <a:pt x="395" y="1873"/>
                    <a:pt x="543" y="1972"/>
                    <a:pt x="593" y="2070"/>
                  </a:cubicBezTo>
                  <a:lnTo>
                    <a:pt x="888" y="2366"/>
                  </a:lnTo>
                  <a:cubicBezTo>
                    <a:pt x="888" y="2465"/>
                    <a:pt x="987" y="2465"/>
                    <a:pt x="1036" y="2514"/>
                  </a:cubicBezTo>
                  <a:cubicBezTo>
                    <a:pt x="1233" y="2613"/>
                    <a:pt x="1381" y="2810"/>
                    <a:pt x="1628" y="2958"/>
                  </a:cubicBezTo>
                  <a:cubicBezTo>
                    <a:pt x="1776" y="3007"/>
                    <a:pt x="1825" y="3007"/>
                    <a:pt x="1874" y="3056"/>
                  </a:cubicBezTo>
                  <a:cubicBezTo>
                    <a:pt x="2022" y="3155"/>
                    <a:pt x="2219" y="3253"/>
                    <a:pt x="2367" y="3303"/>
                  </a:cubicBezTo>
                  <a:cubicBezTo>
                    <a:pt x="2466" y="3303"/>
                    <a:pt x="2515" y="3401"/>
                    <a:pt x="2564" y="3401"/>
                  </a:cubicBezTo>
                  <a:cubicBezTo>
                    <a:pt x="2811" y="3500"/>
                    <a:pt x="3008" y="3549"/>
                    <a:pt x="3254" y="3648"/>
                  </a:cubicBezTo>
                  <a:cubicBezTo>
                    <a:pt x="3353" y="3697"/>
                    <a:pt x="3501" y="3697"/>
                    <a:pt x="3599" y="3746"/>
                  </a:cubicBezTo>
                  <a:lnTo>
                    <a:pt x="4339" y="3944"/>
                  </a:lnTo>
                  <a:cubicBezTo>
                    <a:pt x="4487" y="3944"/>
                    <a:pt x="4536" y="3993"/>
                    <a:pt x="4684" y="3993"/>
                  </a:cubicBezTo>
                  <a:cubicBezTo>
                    <a:pt x="4783" y="4042"/>
                    <a:pt x="4832" y="4042"/>
                    <a:pt x="4930" y="4042"/>
                  </a:cubicBezTo>
                  <a:cubicBezTo>
                    <a:pt x="4980" y="4091"/>
                    <a:pt x="5078" y="4091"/>
                    <a:pt x="5177" y="4091"/>
                  </a:cubicBezTo>
                  <a:cubicBezTo>
                    <a:pt x="5325" y="4190"/>
                    <a:pt x="5571" y="4190"/>
                    <a:pt x="5768" y="4190"/>
                  </a:cubicBezTo>
                  <a:lnTo>
                    <a:pt x="7247" y="4190"/>
                  </a:lnTo>
                  <a:cubicBezTo>
                    <a:pt x="7444" y="4190"/>
                    <a:pt x="7691" y="4091"/>
                    <a:pt x="7888" y="4091"/>
                  </a:cubicBezTo>
                  <a:cubicBezTo>
                    <a:pt x="7937" y="4042"/>
                    <a:pt x="8036" y="4042"/>
                    <a:pt x="8135" y="4042"/>
                  </a:cubicBezTo>
                  <a:cubicBezTo>
                    <a:pt x="8233" y="3993"/>
                    <a:pt x="8332" y="3993"/>
                    <a:pt x="8381" y="3993"/>
                  </a:cubicBezTo>
                  <a:cubicBezTo>
                    <a:pt x="8480" y="3993"/>
                    <a:pt x="8529" y="3944"/>
                    <a:pt x="8677" y="3944"/>
                  </a:cubicBezTo>
                  <a:lnTo>
                    <a:pt x="9416" y="3746"/>
                  </a:lnTo>
                  <a:cubicBezTo>
                    <a:pt x="11585" y="3155"/>
                    <a:pt x="13064" y="1923"/>
                    <a:pt x="13064" y="444"/>
                  </a:cubicBezTo>
                  <a:lnTo>
                    <a:pt x="13064" y="0"/>
                  </a:lnTo>
                  <a:close/>
                </a:path>
              </a:pathLst>
            </a:custGeom>
            <a:solidFill>
              <a:srgbClr val="BF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47" name="Google Shape;21547;p75"/>
            <p:cNvSpPr/>
            <p:nvPr/>
          </p:nvSpPr>
          <p:spPr>
            <a:xfrm>
              <a:off x="1533825" y="1350925"/>
              <a:ext cx="145450" cy="106025"/>
            </a:xfrm>
            <a:custGeom>
              <a:avLst/>
              <a:gdLst/>
              <a:ahLst/>
              <a:cxnLst/>
              <a:rect l="l" t="t" r="r" b="b"/>
              <a:pathLst>
                <a:path w="5818" h="4241" extrusionOk="0">
                  <a:moveTo>
                    <a:pt x="0" y="1"/>
                  </a:moveTo>
                  <a:lnTo>
                    <a:pt x="0" y="3796"/>
                  </a:lnTo>
                  <a:lnTo>
                    <a:pt x="740" y="3994"/>
                  </a:lnTo>
                  <a:cubicBezTo>
                    <a:pt x="888" y="3994"/>
                    <a:pt x="937" y="4043"/>
                    <a:pt x="1085" y="4043"/>
                  </a:cubicBezTo>
                  <a:cubicBezTo>
                    <a:pt x="1184" y="4092"/>
                    <a:pt x="1233" y="4092"/>
                    <a:pt x="1331" y="4092"/>
                  </a:cubicBezTo>
                  <a:cubicBezTo>
                    <a:pt x="1381" y="4141"/>
                    <a:pt x="1479" y="4141"/>
                    <a:pt x="1578" y="4141"/>
                  </a:cubicBezTo>
                  <a:cubicBezTo>
                    <a:pt x="1726" y="4240"/>
                    <a:pt x="1972" y="4240"/>
                    <a:pt x="2169" y="4240"/>
                  </a:cubicBezTo>
                  <a:lnTo>
                    <a:pt x="3648" y="4240"/>
                  </a:lnTo>
                  <a:cubicBezTo>
                    <a:pt x="3845" y="4240"/>
                    <a:pt x="4092" y="4141"/>
                    <a:pt x="4289" y="4141"/>
                  </a:cubicBezTo>
                  <a:cubicBezTo>
                    <a:pt x="4338" y="4092"/>
                    <a:pt x="4486" y="4092"/>
                    <a:pt x="4536" y="4092"/>
                  </a:cubicBezTo>
                  <a:cubicBezTo>
                    <a:pt x="4634" y="4043"/>
                    <a:pt x="4733" y="4043"/>
                    <a:pt x="4782" y="4043"/>
                  </a:cubicBezTo>
                  <a:cubicBezTo>
                    <a:pt x="4881" y="4043"/>
                    <a:pt x="4979" y="3994"/>
                    <a:pt x="5078" y="3994"/>
                  </a:cubicBezTo>
                  <a:lnTo>
                    <a:pt x="5817" y="3796"/>
                  </a:lnTo>
                  <a:lnTo>
                    <a:pt x="5817" y="1"/>
                  </a:lnTo>
                  <a:close/>
                </a:path>
              </a:pathLst>
            </a:custGeom>
            <a:solidFill>
              <a:srgbClr val="A2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48" name="Google Shape;21548;p75"/>
            <p:cNvSpPr/>
            <p:nvPr/>
          </p:nvSpPr>
          <p:spPr>
            <a:xfrm>
              <a:off x="1443850" y="1352175"/>
              <a:ext cx="91225" cy="93675"/>
            </a:xfrm>
            <a:custGeom>
              <a:avLst/>
              <a:gdLst/>
              <a:ahLst/>
              <a:cxnLst/>
              <a:rect l="l" t="t" r="r" b="b"/>
              <a:pathLst>
                <a:path w="3649" h="3747" extrusionOk="0">
                  <a:moveTo>
                    <a:pt x="1" y="0"/>
                  </a:moveTo>
                  <a:lnTo>
                    <a:pt x="1" y="493"/>
                  </a:lnTo>
                  <a:cubicBezTo>
                    <a:pt x="1" y="641"/>
                    <a:pt x="1" y="838"/>
                    <a:pt x="50" y="1035"/>
                  </a:cubicBezTo>
                  <a:lnTo>
                    <a:pt x="50" y="1085"/>
                  </a:lnTo>
                  <a:cubicBezTo>
                    <a:pt x="50" y="1134"/>
                    <a:pt x="100" y="1134"/>
                    <a:pt x="100" y="1232"/>
                  </a:cubicBezTo>
                  <a:lnTo>
                    <a:pt x="100" y="1282"/>
                  </a:lnTo>
                  <a:cubicBezTo>
                    <a:pt x="198" y="1331"/>
                    <a:pt x="198" y="1479"/>
                    <a:pt x="247" y="1528"/>
                  </a:cubicBezTo>
                  <a:cubicBezTo>
                    <a:pt x="247" y="1577"/>
                    <a:pt x="297" y="1725"/>
                    <a:pt x="346" y="1775"/>
                  </a:cubicBezTo>
                  <a:cubicBezTo>
                    <a:pt x="445" y="1873"/>
                    <a:pt x="543" y="1972"/>
                    <a:pt x="593" y="2070"/>
                  </a:cubicBezTo>
                  <a:lnTo>
                    <a:pt x="938" y="2366"/>
                  </a:lnTo>
                  <a:cubicBezTo>
                    <a:pt x="938" y="2465"/>
                    <a:pt x="987" y="2465"/>
                    <a:pt x="1036" y="2514"/>
                  </a:cubicBezTo>
                  <a:cubicBezTo>
                    <a:pt x="1233" y="2613"/>
                    <a:pt x="1431" y="2810"/>
                    <a:pt x="1677" y="2958"/>
                  </a:cubicBezTo>
                  <a:cubicBezTo>
                    <a:pt x="1776" y="3007"/>
                    <a:pt x="1825" y="3007"/>
                    <a:pt x="1923" y="3056"/>
                  </a:cubicBezTo>
                  <a:cubicBezTo>
                    <a:pt x="2022" y="3155"/>
                    <a:pt x="2219" y="3253"/>
                    <a:pt x="2416" y="3303"/>
                  </a:cubicBezTo>
                  <a:cubicBezTo>
                    <a:pt x="2466" y="3303"/>
                    <a:pt x="2515" y="3401"/>
                    <a:pt x="2564" y="3401"/>
                  </a:cubicBezTo>
                  <a:cubicBezTo>
                    <a:pt x="2811" y="3500"/>
                    <a:pt x="3008" y="3549"/>
                    <a:pt x="3254" y="3648"/>
                  </a:cubicBezTo>
                  <a:cubicBezTo>
                    <a:pt x="3353" y="3697"/>
                    <a:pt x="3501" y="3697"/>
                    <a:pt x="3649" y="3746"/>
                  </a:cubicBezTo>
                  <a:lnTo>
                    <a:pt x="3649" y="0"/>
                  </a:lnTo>
                  <a:close/>
                </a:path>
              </a:pathLst>
            </a:custGeom>
            <a:solidFill>
              <a:srgbClr val="91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49" name="Google Shape;21549;p75"/>
            <p:cNvSpPr/>
            <p:nvPr/>
          </p:nvSpPr>
          <p:spPr>
            <a:xfrm>
              <a:off x="1443850" y="1258500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557" y="1"/>
                  </a:moveTo>
                  <a:cubicBezTo>
                    <a:pt x="5522" y="1"/>
                    <a:pt x="4536" y="99"/>
                    <a:pt x="3698" y="346"/>
                  </a:cubicBezTo>
                  <a:cubicBezTo>
                    <a:pt x="3550" y="346"/>
                    <a:pt x="3501" y="395"/>
                    <a:pt x="3353" y="395"/>
                  </a:cubicBezTo>
                  <a:cubicBezTo>
                    <a:pt x="3107" y="543"/>
                    <a:pt x="2959" y="592"/>
                    <a:pt x="2761" y="641"/>
                  </a:cubicBezTo>
                  <a:cubicBezTo>
                    <a:pt x="1085" y="1332"/>
                    <a:pt x="1" y="2465"/>
                    <a:pt x="1" y="3698"/>
                  </a:cubicBezTo>
                  <a:cubicBezTo>
                    <a:pt x="1" y="5177"/>
                    <a:pt x="1480" y="6409"/>
                    <a:pt x="3599" y="7000"/>
                  </a:cubicBezTo>
                  <a:cubicBezTo>
                    <a:pt x="4487" y="7247"/>
                    <a:pt x="5473" y="7395"/>
                    <a:pt x="6508" y="7395"/>
                  </a:cubicBezTo>
                  <a:cubicBezTo>
                    <a:pt x="7592" y="7395"/>
                    <a:pt x="8529" y="7247"/>
                    <a:pt x="9416" y="7000"/>
                  </a:cubicBezTo>
                  <a:cubicBezTo>
                    <a:pt x="11585" y="6409"/>
                    <a:pt x="13064" y="5177"/>
                    <a:pt x="13064" y="3698"/>
                  </a:cubicBezTo>
                  <a:cubicBezTo>
                    <a:pt x="13064" y="2268"/>
                    <a:pt x="11585" y="987"/>
                    <a:pt x="9465" y="346"/>
                  </a:cubicBezTo>
                  <a:cubicBezTo>
                    <a:pt x="8627" y="99"/>
                    <a:pt x="7642" y="1"/>
                    <a:pt x="6557" y="1"/>
                  </a:cubicBezTo>
                  <a:close/>
                </a:path>
              </a:pathLst>
            </a:custGeom>
            <a:solidFill>
              <a:srgbClr val="CB3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50" name="Google Shape;21550;p75"/>
            <p:cNvSpPr/>
            <p:nvPr/>
          </p:nvSpPr>
          <p:spPr>
            <a:xfrm>
              <a:off x="1448800" y="1222775"/>
              <a:ext cx="316725" cy="213225"/>
            </a:xfrm>
            <a:custGeom>
              <a:avLst/>
              <a:gdLst/>
              <a:ahLst/>
              <a:cxnLst/>
              <a:rect l="l" t="t" r="r" b="b"/>
              <a:pathLst>
                <a:path w="12669" h="8529" extrusionOk="0">
                  <a:moveTo>
                    <a:pt x="0" y="0"/>
                  </a:moveTo>
                  <a:lnTo>
                    <a:pt x="0" y="4930"/>
                  </a:lnTo>
                  <a:cubicBezTo>
                    <a:pt x="0" y="5028"/>
                    <a:pt x="0" y="5225"/>
                    <a:pt x="49" y="5423"/>
                  </a:cubicBezTo>
                  <a:lnTo>
                    <a:pt x="49" y="5472"/>
                  </a:lnTo>
                  <a:cubicBezTo>
                    <a:pt x="49" y="5521"/>
                    <a:pt x="99" y="5521"/>
                    <a:pt x="99" y="5620"/>
                  </a:cubicBezTo>
                  <a:lnTo>
                    <a:pt x="99" y="5669"/>
                  </a:lnTo>
                  <a:cubicBezTo>
                    <a:pt x="148" y="5718"/>
                    <a:pt x="148" y="5866"/>
                    <a:pt x="247" y="5915"/>
                  </a:cubicBezTo>
                  <a:cubicBezTo>
                    <a:pt x="247" y="5965"/>
                    <a:pt x="296" y="6113"/>
                    <a:pt x="345" y="6162"/>
                  </a:cubicBezTo>
                  <a:cubicBezTo>
                    <a:pt x="395" y="6261"/>
                    <a:pt x="542" y="6359"/>
                    <a:pt x="592" y="6458"/>
                  </a:cubicBezTo>
                  <a:lnTo>
                    <a:pt x="887" y="6753"/>
                  </a:lnTo>
                  <a:cubicBezTo>
                    <a:pt x="986" y="6852"/>
                    <a:pt x="986" y="6852"/>
                    <a:pt x="1134" y="6901"/>
                  </a:cubicBezTo>
                  <a:cubicBezTo>
                    <a:pt x="1282" y="7049"/>
                    <a:pt x="1528" y="7197"/>
                    <a:pt x="1725" y="7345"/>
                  </a:cubicBezTo>
                  <a:cubicBezTo>
                    <a:pt x="1775" y="7394"/>
                    <a:pt x="1824" y="7394"/>
                    <a:pt x="1873" y="7444"/>
                  </a:cubicBezTo>
                  <a:cubicBezTo>
                    <a:pt x="2071" y="7493"/>
                    <a:pt x="2218" y="7641"/>
                    <a:pt x="2366" y="7690"/>
                  </a:cubicBezTo>
                  <a:cubicBezTo>
                    <a:pt x="2416" y="7690"/>
                    <a:pt x="2514" y="7739"/>
                    <a:pt x="2563" y="7739"/>
                  </a:cubicBezTo>
                  <a:cubicBezTo>
                    <a:pt x="2761" y="7887"/>
                    <a:pt x="2909" y="7937"/>
                    <a:pt x="3155" y="7986"/>
                  </a:cubicBezTo>
                  <a:cubicBezTo>
                    <a:pt x="3303" y="8084"/>
                    <a:pt x="3451" y="8084"/>
                    <a:pt x="3500" y="8134"/>
                  </a:cubicBezTo>
                  <a:lnTo>
                    <a:pt x="4239" y="8331"/>
                  </a:lnTo>
                  <a:cubicBezTo>
                    <a:pt x="4338" y="8331"/>
                    <a:pt x="4387" y="8380"/>
                    <a:pt x="4535" y="8380"/>
                  </a:cubicBezTo>
                  <a:cubicBezTo>
                    <a:pt x="4585" y="8429"/>
                    <a:pt x="4683" y="8429"/>
                    <a:pt x="4732" y="8429"/>
                  </a:cubicBezTo>
                  <a:cubicBezTo>
                    <a:pt x="4782" y="8479"/>
                    <a:pt x="4930" y="8479"/>
                    <a:pt x="4979" y="8479"/>
                  </a:cubicBezTo>
                  <a:cubicBezTo>
                    <a:pt x="5176" y="8528"/>
                    <a:pt x="5423" y="8528"/>
                    <a:pt x="5570" y="8528"/>
                  </a:cubicBezTo>
                  <a:lnTo>
                    <a:pt x="7049" y="8528"/>
                  </a:lnTo>
                  <a:cubicBezTo>
                    <a:pt x="7246" y="8528"/>
                    <a:pt x="7493" y="8479"/>
                    <a:pt x="7690" y="8479"/>
                  </a:cubicBezTo>
                  <a:cubicBezTo>
                    <a:pt x="7739" y="8429"/>
                    <a:pt x="7887" y="8429"/>
                    <a:pt x="7937" y="8429"/>
                  </a:cubicBezTo>
                  <a:cubicBezTo>
                    <a:pt x="7986" y="8380"/>
                    <a:pt x="8035" y="8380"/>
                    <a:pt x="8134" y="8380"/>
                  </a:cubicBezTo>
                  <a:cubicBezTo>
                    <a:pt x="8232" y="8380"/>
                    <a:pt x="8282" y="8331"/>
                    <a:pt x="8429" y="8331"/>
                  </a:cubicBezTo>
                  <a:cubicBezTo>
                    <a:pt x="8627" y="8232"/>
                    <a:pt x="8873" y="8183"/>
                    <a:pt x="9120" y="8134"/>
                  </a:cubicBezTo>
                  <a:cubicBezTo>
                    <a:pt x="11190" y="7591"/>
                    <a:pt x="12669" y="6359"/>
                    <a:pt x="12669" y="4930"/>
                  </a:cubicBezTo>
                  <a:lnTo>
                    <a:pt x="12669" y="0"/>
                  </a:lnTo>
                  <a:close/>
                </a:path>
              </a:pathLst>
            </a:custGeom>
            <a:solidFill>
              <a:srgbClr val="A6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51" name="Google Shape;21551;p75"/>
            <p:cNvSpPr/>
            <p:nvPr/>
          </p:nvSpPr>
          <p:spPr>
            <a:xfrm>
              <a:off x="1536300" y="1222775"/>
              <a:ext cx="140500" cy="213225"/>
            </a:xfrm>
            <a:custGeom>
              <a:avLst/>
              <a:gdLst/>
              <a:ahLst/>
              <a:cxnLst/>
              <a:rect l="l" t="t" r="r" b="b"/>
              <a:pathLst>
                <a:path w="5620" h="8529" extrusionOk="0">
                  <a:moveTo>
                    <a:pt x="0" y="0"/>
                  </a:moveTo>
                  <a:lnTo>
                    <a:pt x="0" y="8134"/>
                  </a:lnTo>
                  <a:lnTo>
                    <a:pt x="739" y="8282"/>
                  </a:lnTo>
                  <a:cubicBezTo>
                    <a:pt x="838" y="8282"/>
                    <a:pt x="887" y="8380"/>
                    <a:pt x="1035" y="8380"/>
                  </a:cubicBezTo>
                  <a:cubicBezTo>
                    <a:pt x="1085" y="8429"/>
                    <a:pt x="1183" y="8429"/>
                    <a:pt x="1232" y="8429"/>
                  </a:cubicBezTo>
                  <a:cubicBezTo>
                    <a:pt x="1282" y="8479"/>
                    <a:pt x="1430" y="8479"/>
                    <a:pt x="1479" y="8479"/>
                  </a:cubicBezTo>
                  <a:cubicBezTo>
                    <a:pt x="1676" y="8528"/>
                    <a:pt x="1923" y="8528"/>
                    <a:pt x="2070" y="8528"/>
                  </a:cubicBezTo>
                  <a:lnTo>
                    <a:pt x="3549" y="8528"/>
                  </a:lnTo>
                  <a:cubicBezTo>
                    <a:pt x="3746" y="8528"/>
                    <a:pt x="3993" y="8479"/>
                    <a:pt x="4190" y="8479"/>
                  </a:cubicBezTo>
                  <a:cubicBezTo>
                    <a:pt x="4239" y="8429"/>
                    <a:pt x="4387" y="8429"/>
                    <a:pt x="4437" y="8429"/>
                  </a:cubicBezTo>
                  <a:cubicBezTo>
                    <a:pt x="4486" y="8380"/>
                    <a:pt x="4535" y="8380"/>
                    <a:pt x="4634" y="8380"/>
                  </a:cubicBezTo>
                  <a:cubicBezTo>
                    <a:pt x="4732" y="8380"/>
                    <a:pt x="4782" y="8282"/>
                    <a:pt x="4929" y="8282"/>
                  </a:cubicBezTo>
                  <a:cubicBezTo>
                    <a:pt x="5127" y="8232"/>
                    <a:pt x="5373" y="8183"/>
                    <a:pt x="5620" y="8134"/>
                  </a:cubicBezTo>
                  <a:lnTo>
                    <a:pt x="5620" y="0"/>
                  </a:ln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52" name="Google Shape;21552;p75"/>
            <p:cNvSpPr/>
            <p:nvPr/>
          </p:nvSpPr>
          <p:spPr>
            <a:xfrm>
              <a:off x="1448800" y="1222775"/>
              <a:ext cx="88750" cy="203350"/>
            </a:xfrm>
            <a:custGeom>
              <a:avLst/>
              <a:gdLst/>
              <a:ahLst/>
              <a:cxnLst/>
              <a:rect l="l" t="t" r="r" b="b"/>
              <a:pathLst>
                <a:path w="3550" h="8134" extrusionOk="0">
                  <a:moveTo>
                    <a:pt x="0" y="0"/>
                  </a:moveTo>
                  <a:lnTo>
                    <a:pt x="0" y="4930"/>
                  </a:lnTo>
                  <a:cubicBezTo>
                    <a:pt x="0" y="5028"/>
                    <a:pt x="0" y="5225"/>
                    <a:pt x="49" y="5423"/>
                  </a:cubicBezTo>
                  <a:lnTo>
                    <a:pt x="49" y="5472"/>
                  </a:lnTo>
                  <a:cubicBezTo>
                    <a:pt x="49" y="5521"/>
                    <a:pt x="99" y="5521"/>
                    <a:pt x="99" y="5620"/>
                  </a:cubicBezTo>
                  <a:lnTo>
                    <a:pt x="99" y="5669"/>
                  </a:lnTo>
                  <a:cubicBezTo>
                    <a:pt x="148" y="5718"/>
                    <a:pt x="148" y="5866"/>
                    <a:pt x="247" y="5915"/>
                  </a:cubicBezTo>
                  <a:cubicBezTo>
                    <a:pt x="247" y="5965"/>
                    <a:pt x="296" y="6113"/>
                    <a:pt x="345" y="6162"/>
                  </a:cubicBezTo>
                  <a:cubicBezTo>
                    <a:pt x="395" y="6261"/>
                    <a:pt x="542" y="6359"/>
                    <a:pt x="592" y="6458"/>
                  </a:cubicBezTo>
                  <a:lnTo>
                    <a:pt x="887" y="6753"/>
                  </a:lnTo>
                  <a:cubicBezTo>
                    <a:pt x="986" y="6852"/>
                    <a:pt x="986" y="6852"/>
                    <a:pt x="1134" y="6901"/>
                  </a:cubicBezTo>
                  <a:cubicBezTo>
                    <a:pt x="1282" y="7049"/>
                    <a:pt x="1528" y="7197"/>
                    <a:pt x="1725" y="7345"/>
                  </a:cubicBezTo>
                  <a:cubicBezTo>
                    <a:pt x="1775" y="7394"/>
                    <a:pt x="1824" y="7394"/>
                    <a:pt x="1873" y="7444"/>
                  </a:cubicBezTo>
                  <a:cubicBezTo>
                    <a:pt x="2071" y="7493"/>
                    <a:pt x="2218" y="7641"/>
                    <a:pt x="2366" y="7690"/>
                  </a:cubicBezTo>
                  <a:cubicBezTo>
                    <a:pt x="2416" y="7690"/>
                    <a:pt x="2514" y="7739"/>
                    <a:pt x="2563" y="7739"/>
                  </a:cubicBezTo>
                  <a:cubicBezTo>
                    <a:pt x="2761" y="7887"/>
                    <a:pt x="2909" y="7937"/>
                    <a:pt x="3155" y="7986"/>
                  </a:cubicBezTo>
                  <a:cubicBezTo>
                    <a:pt x="3303" y="8084"/>
                    <a:pt x="3451" y="8084"/>
                    <a:pt x="3549" y="8134"/>
                  </a:cubicBezTo>
                  <a:lnTo>
                    <a:pt x="3549" y="0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53" name="Google Shape;21553;p75"/>
            <p:cNvSpPr/>
            <p:nvPr/>
          </p:nvSpPr>
          <p:spPr>
            <a:xfrm>
              <a:off x="1448800" y="1132800"/>
              <a:ext cx="316725" cy="178725"/>
            </a:xfrm>
            <a:custGeom>
              <a:avLst/>
              <a:gdLst/>
              <a:ahLst/>
              <a:cxnLst/>
              <a:rect l="l" t="t" r="r" b="b"/>
              <a:pathLst>
                <a:path w="12669" h="7149" extrusionOk="0">
                  <a:moveTo>
                    <a:pt x="6408" y="1"/>
                  </a:moveTo>
                  <a:cubicBezTo>
                    <a:pt x="5423" y="1"/>
                    <a:pt x="4486" y="149"/>
                    <a:pt x="3599" y="395"/>
                  </a:cubicBezTo>
                  <a:cubicBezTo>
                    <a:pt x="3500" y="395"/>
                    <a:pt x="3451" y="444"/>
                    <a:pt x="3303" y="444"/>
                  </a:cubicBezTo>
                  <a:cubicBezTo>
                    <a:pt x="3056" y="494"/>
                    <a:pt x="2859" y="543"/>
                    <a:pt x="2711" y="641"/>
                  </a:cubicBezTo>
                  <a:cubicBezTo>
                    <a:pt x="1035" y="1282"/>
                    <a:pt x="0" y="2367"/>
                    <a:pt x="0" y="3599"/>
                  </a:cubicBezTo>
                  <a:cubicBezTo>
                    <a:pt x="0" y="4979"/>
                    <a:pt x="1479" y="6212"/>
                    <a:pt x="3549" y="6803"/>
                  </a:cubicBezTo>
                  <a:cubicBezTo>
                    <a:pt x="4338" y="7050"/>
                    <a:pt x="5324" y="7148"/>
                    <a:pt x="6310" y="7148"/>
                  </a:cubicBezTo>
                  <a:cubicBezTo>
                    <a:pt x="7296" y="7148"/>
                    <a:pt x="8232" y="7050"/>
                    <a:pt x="9120" y="6803"/>
                  </a:cubicBezTo>
                  <a:cubicBezTo>
                    <a:pt x="11190" y="6261"/>
                    <a:pt x="12669" y="5029"/>
                    <a:pt x="12669" y="3599"/>
                  </a:cubicBezTo>
                  <a:cubicBezTo>
                    <a:pt x="12669" y="2170"/>
                    <a:pt x="11239" y="937"/>
                    <a:pt x="9169" y="395"/>
                  </a:cubicBezTo>
                  <a:cubicBezTo>
                    <a:pt x="8380" y="149"/>
                    <a:pt x="7394" y="1"/>
                    <a:pt x="6408" y="1"/>
                  </a:cubicBezTo>
                  <a:close/>
                </a:path>
              </a:pathLst>
            </a:custGeom>
            <a:solidFill>
              <a:srgbClr val="ED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54" name="Google Shape;21554;p75"/>
            <p:cNvSpPr/>
            <p:nvPr/>
          </p:nvSpPr>
          <p:spPr>
            <a:xfrm>
              <a:off x="1443850" y="1214150"/>
              <a:ext cx="326600" cy="104775"/>
            </a:xfrm>
            <a:custGeom>
              <a:avLst/>
              <a:gdLst/>
              <a:ahLst/>
              <a:cxnLst/>
              <a:rect l="l" t="t" r="r" b="b"/>
              <a:pathLst>
                <a:path w="13064" h="4191" extrusionOk="0">
                  <a:moveTo>
                    <a:pt x="1" y="0"/>
                  </a:moveTo>
                  <a:lnTo>
                    <a:pt x="1" y="493"/>
                  </a:lnTo>
                  <a:cubicBezTo>
                    <a:pt x="1" y="690"/>
                    <a:pt x="1" y="887"/>
                    <a:pt x="50" y="1085"/>
                  </a:cubicBezTo>
                  <a:lnTo>
                    <a:pt x="50" y="1134"/>
                  </a:lnTo>
                  <a:cubicBezTo>
                    <a:pt x="50" y="1183"/>
                    <a:pt x="100" y="1183"/>
                    <a:pt x="100" y="1232"/>
                  </a:cubicBezTo>
                  <a:lnTo>
                    <a:pt x="100" y="1331"/>
                  </a:lnTo>
                  <a:cubicBezTo>
                    <a:pt x="149" y="1380"/>
                    <a:pt x="149" y="1479"/>
                    <a:pt x="247" y="1577"/>
                  </a:cubicBezTo>
                  <a:cubicBezTo>
                    <a:pt x="247" y="1627"/>
                    <a:pt x="297" y="1725"/>
                    <a:pt x="346" y="1824"/>
                  </a:cubicBezTo>
                  <a:cubicBezTo>
                    <a:pt x="395" y="1923"/>
                    <a:pt x="543" y="1972"/>
                    <a:pt x="593" y="2120"/>
                  </a:cubicBezTo>
                  <a:lnTo>
                    <a:pt x="888" y="2415"/>
                  </a:lnTo>
                  <a:cubicBezTo>
                    <a:pt x="888" y="2465"/>
                    <a:pt x="987" y="2465"/>
                    <a:pt x="1036" y="2563"/>
                  </a:cubicBezTo>
                  <a:cubicBezTo>
                    <a:pt x="1233" y="2662"/>
                    <a:pt x="1381" y="2859"/>
                    <a:pt x="1628" y="2958"/>
                  </a:cubicBezTo>
                  <a:cubicBezTo>
                    <a:pt x="1776" y="3056"/>
                    <a:pt x="1825" y="3056"/>
                    <a:pt x="1874" y="3106"/>
                  </a:cubicBezTo>
                  <a:cubicBezTo>
                    <a:pt x="2022" y="3155"/>
                    <a:pt x="2219" y="3303"/>
                    <a:pt x="2367" y="3352"/>
                  </a:cubicBezTo>
                  <a:cubicBezTo>
                    <a:pt x="2466" y="3352"/>
                    <a:pt x="2515" y="3401"/>
                    <a:pt x="2564" y="3401"/>
                  </a:cubicBezTo>
                  <a:cubicBezTo>
                    <a:pt x="2811" y="3549"/>
                    <a:pt x="3008" y="3599"/>
                    <a:pt x="3254" y="3648"/>
                  </a:cubicBezTo>
                  <a:cubicBezTo>
                    <a:pt x="3353" y="3746"/>
                    <a:pt x="3501" y="3746"/>
                    <a:pt x="3599" y="3796"/>
                  </a:cubicBezTo>
                  <a:lnTo>
                    <a:pt x="4339" y="3993"/>
                  </a:lnTo>
                  <a:cubicBezTo>
                    <a:pt x="4487" y="3993"/>
                    <a:pt x="4536" y="4042"/>
                    <a:pt x="4684" y="4042"/>
                  </a:cubicBezTo>
                  <a:cubicBezTo>
                    <a:pt x="4783" y="4092"/>
                    <a:pt x="4832" y="4092"/>
                    <a:pt x="4930" y="4092"/>
                  </a:cubicBezTo>
                  <a:cubicBezTo>
                    <a:pt x="4980" y="4141"/>
                    <a:pt x="5078" y="4141"/>
                    <a:pt x="5177" y="4141"/>
                  </a:cubicBezTo>
                  <a:cubicBezTo>
                    <a:pt x="5325" y="4190"/>
                    <a:pt x="5571" y="4190"/>
                    <a:pt x="5768" y="4190"/>
                  </a:cubicBezTo>
                  <a:lnTo>
                    <a:pt x="7247" y="4190"/>
                  </a:lnTo>
                  <a:cubicBezTo>
                    <a:pt x="7444" y="4190"/>
                    <a:pt x="7691" y="4141"/>
                    <a:pt x="7888" y="4141"/>
                  </a:cubicBezTo>
                  <a:cubicBezTo>
                    <a:pt x="7937" y="4092"/>
                    <a:pt x="8036" y="4092"/>
                    <a:pt x="8135" y="4092"/>
                  </a:cubicBezTo>
                  <a:cubicBezTo>
                    <a:pt x="8233" y="4042"/>
                    <a:pt x="8332" y="4042"/>
                    <a:pt x="8381" y="4042"/>
                  </a:cubicBezTo>
                  <a:cubicBezTo>
                    <a:pt x="8480" y="4042"/>
                    <a:pt x="8529" y="3993"/>
                    <a:pt x="8677" y="3993"/>
                  </a:cubicBezTo>
                  <a:lnTo>
                    <a:pt x="9416" y="3796"/>
                  </a:lnTo>
                  <a:cubicBezTo>
                    <a:pt x="11585" y="3155"/>
                    <a:pt x="13064" y="1923"/>
                    <a:pt x="13064" y="444"/>
                  </a:cubicBezTo>
                  <a:lnTo>
                    <a:pt x="13064" y="0"/>
                  </a:lnTo>
                  <a:close/>
                </a:path>
              </a:pathLst>
            </a:custGeom>
            <a:solidFill>
              <a:srgbClr val="BF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55" name="Google Shape;21555;p75"/>
            <p:cNvSpPr/>
            <p:nvPr/>
          </p:nvSpPr>
          <p:spPr>
            <a:xfrm>
              <a:off x="1533825" y="1212900"/>
              <a:ext cx="145450" cy="106025"/>
            </a:xfrm>
            <a:custGeom>
              <a:avLst/>
              <a:gdLst/>
              <a:ahLst/>
              <a:cxnLst/>
              <a:rect l="l" t="t" r="r" b="b"/>
              <a:pathLst>
                <a:path w="5818" h="4241" extrusionOk="0">
                  <a:moveTo>
                    <a:pt x="0" y="1"/>
                  </a:moveTo>
                  <a:lnTo>
                    <a:pt x="0" y="3846"/>
                  </a:lnTo>
                  <a:lnTo>
                    <a:pt x="740" y="4043"/>
                  </a:lnTo>
                  <a:cubicBezTo>
                    <a:pt x="888" y="4043"/>
                    <a:pt x="937" y="4092"/>
                    <a:pt x="1085" y="4092"/>
                  </a:cubicBezTo>
                  <a:cubicBezTo>
                    <a:pt x="1184" y="4142"/>
                    <a:pt x="1233" y="4142"/>
                    <a:pt x="1331" y="4142"/>
                  </a:cubicBezTo>
                  <a:cubicBezTo>
                    <a:pt x="1381" y="4191"/>
                    <a:pt x="1479" y="4191"/>
                    <a:pt x="1578" y="4191"/>
                  </a:cubicBezTo>
                  <a:cubicBezTo>
                    <a:pt x="1726" y="4240"/>
                    <a:pt x="1972" y="4240"/>
                    <a:pt x="2169" y="4240"/>
                  </a:cubicBezTo>
                  <a:lnTo>
                    <a:pt x="3648" y="4240"/>
                  </a:lnTo>
                  <a:cubicBezTo>
                    <a:pt x="3845" y="4240"/>
                    <a:pt x="4092" y="4191"/>
                    <a:pt x="4289" y="4191"/>
                  </a:cubicBezTo>
                  <a:cubicBezTo>
                    <a:pt x="4338" y="4142"/>
                    <a:pt x="4486" y="4142"/>
                    <a:pt x="4536" y="4142"/>
                  </a:cubicBezTo>
                  <a:cubicBezTo>
                    <a:pt x="4634" y="4092"/>
                    <a:pt x="4733" y="4092"/>
                    <a:pt x="4782" y="4092"/>
                  </a:cubicBezTo>
                  <a:cubicBezTo>
                    <a:pt x="4881" y="4092"/>
                    <a:pt x="4979" y="4043"/>
                    <a:pt x="5078" y="4043"/>
                  </a:cubicBezTo>
                  <a:lnTo>
                    <a:pt x="5817" y="3846"/>
                  </a:lnTo>
                  <a:lnTo>
                    <a:pt x="5817" y="1"/>
                  </a:lnTo>
                  <a:close/>
                </a:path>
              </a:pathLst>
            </a:custGeom>
            <a:solidFill>
              <a:srgbClr val="A2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56" name="Google Shape;21556;p75"/>
            <p:cNvSpPr/>
            <p:nvPr/>
          </p:nvSpPr>
          <p:spPr>
            <a:xfrm>
              <a:off x="1443850" y="1214150"/>
              <a:ext cx="91225" cy="94900"/>
            </a:xfrm>
            <a:custGeom>
              <a:avLst/>
              <a:gdLst/>
              <a:ahLst/>
              <a:cxnLst/>
              <a:rect l="l" t="t" r="r" b="b"/>
              <a:pathLst>
                <a:path w="3649" h="3796" extrusionOk="0">
                  <a:moveTo>
                    <a:pt x="1" y="0"/>
                  </a:moveTo>
                  <a:lnTo>
                    <a:pt x="1" y="493"/>
                  </a:lnTo>
                  <a:cubicBezTo>
                    <a:pt x="1" y="690"/>
                    <a:pt x="1" y="887"/>
                    <a:pt x="50" y="1085"/>
                  </a:cubicBezTo>
                  <a:lnTo>
                    <a:pt x="50" y="1134"/>
                  </a:lnTo>
                  <a:cubicBezTo>
                    <a:pt x="50" y="1183"/>
                    <a:pt x="100" y="1183"/>
                    <a:pt x="100" y="1232"/>
                  </a:cubicBezTo>
                  <a:lnTo>
                    <a:pt x="100" y="1331"/>
                  </a:lnTo>
                  <a:cubicBezTo>
                    <a:pt x="198" y="1380"/>
                    <a:pt x="198" y="1479"/>
                    <a:pt x="247" y="1577"/>
                  </a:cubicBezTo>
                  <a:cubicBezTo>
                    <a:pt x="247" y="1627"/>
                    <a:pt x="297" y="1725"/>
                    <a:pt x="346" y="1824"/>
                  </a:cubicBezTo>
                  <a:cubicBezTo>
                    <a:pt x="445" y="1923"/>
                    <a:pt x="543" y="1972"/>
                    <a:pt x="593" y="2120"/>
                  </a:cubicBezTo>
                  <a:lnTo>
                    <a:pt x="938" y="2415"/>
                  </a:lnTo>
                  <a:cubicBezTo>
                    <a:pt x="938" y="2465"/>
                    <a:pt x="987" y="2465"/>
                    <a:pt x="1036" y="2563"/>
                  </a:cubicBezTo>
                  <a:cubicBezTo>
                    <a:pt x="1233" y="2662"/>
                    <a:pt x="1431" y="2859"/>
                    <a:pt x="1677" y="2958"/>
                  </a:cubicBezTo>
                  <a:cubicBezTo>
                    <a:pt x="1776" y="3056"/>
                    <a:pt x="1825" y="3056"/>
                    <a:pt x="1923" y="3106"/>
                  </a:cubicBezTo>
                  <a:cubicBezTo>
                    <a:pt x="2022" y="3155"/>
                    <a:pt x="2219" y="3303"/>
                    <a:pt x="2416" y="3352"/>
                  </a:cubicBezTo>
                  <a:cubicBezTo>
                    <a:pt x="2466" y="3352"/>
                    <a:pt x="2515" y="3401"/>
                    <a:pt x="2564" y="3401"/>
                  </a:cubicBezTo>
                  <a:cubicBezTo>
                    <a:pt x="2811" y="3549"/>
                    <a:pt x="3008" y="3599"/>
                    <a:pt x="3254" y="3648"/>
                  </a:cubicBezTo>
                  <a:cubicBezTo>
                    <a:pt x="3353" y="3746"/>
                    <a:pt x="3501" y="3746"/>
                    <a:pt x="3649" y="3796"/>
                  </a:cubicBezTo>
                  <a:lnTo>
                    <a:pt x="3649" y="0"/>
                  </a:lnTo>
                  <a:close/>
                </a:path>
              </a:pathLst>
            </a:custGeom>
            <a:solidFill>
              <a:srgbClr val="91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57" name="Google Shape;21557;p75"/>
            <p:cNvSpPr/>
            <p:nvPr/>
          </p:nvSpPr>
          <p:spPr>
            <a:xfrm>
              <a:off x="1443850" y="1120475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557" y="1"/>
                  </a:moveTo>
                  <a:cubicBezTo>
                    <a:pt x="5522" y="1"/>
                    <a:pt x="4536" y="149"/>
                    <a:pt x="3698" y="395"/>
                  </a:cubicBezTo>
                  <a:cubicBezTo>
                    <a:pt x="3550" y="395"/>
                    <a:pt x="3501" y="444"/>
                    <a:pt x="3353" y="444"/>
                  </a:cubicBezTo>
                  <a:cubicBezTo>
                    <a:pt x="3107" y="592"/>
                    <a:pt x="2959" y="642"/>
                    <a:pt x="2761" y="691"/>
                  </a:cubicBezTo>
                  <a:cubicBezTo>
                    <a:pt x="1085" y="1381"/>
                    <a:pt x="1" y="2465"/>
                    <a:pt x="1" y="3698"/>
                  </a:cubicBezTo>
                  <a:cubicBezTo>
                    <a:pt x="1" y="5177"/>
                    <a:pt x="1480" y="6409"/>
                    <a:pt x="3599" y="7050"/>
                  </a:cubicBezTo>
                  <a:cubicBezTo>
                    <a:pt x="4487" y="7296"/>
                    <a:pt x="5473" y="7395"/>
                    <a:pt x="6508" y="7395"/>
                  </a:cubicBezTo>
                  <a:cubicBezTo>
                    <a:pt x="7592" y="7395"/>
                    <a:pt x="8529" y="7296"/>
                    <a:pt x="9416" y="7050"/>
                  </a:cubicBezTo>
                  <a:cubicBezTo>
                    <a:pt x="11585" y="6409"/>
                    <a:pt x="13064" y="5177"/>
                    <a:pt x="13064" y="3698"/>
                  </a:cubicBezTo>
                  <a:cubicBezTo>
                    <a:pt x="13064" y="2219"/>
                    <a:pt x="11585" y="937"/>
                    <a:pt x="9465" y="395"/>
                  </a:cubicBezTo>
                  <a:cubicBezTo>
                    <a:pt x="8627" y="149"/>
                    <a:pt x="7642" y="1"/>
                    <a:pt x="6557" y="1"/>
                  </a:cubicBezTo>
                  <a:close/>
                </a:path>
              </a:pathLst>
            </a:custGeom>
            <a:solidFill>
              <a:srgbClr val="CB3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58" name="Google Shape;21558;p75"/>
            <p:cNvSpPr/>
            <p:nvPr/>
          </p:nvSpPr>
          <p:spPr>
            <a:xfrm>
              <a:off x="1448800" y="1083500"/>
              <a:ext cx="316725" cy="214475"/>
            </a:xfrm>
            <a:custGeom>
              <a:avLst/>
              <a:gdLst/>
              <a:ahLst/>
              <a:cxnLst/>
              <a:rect l="l" t="t" r="r" b="b"/>
              <a:pathLst>
                <a:path w="12669" h="8579" extrusionOk="0">
                  <a:moveTo>
                    <a:pt x="0" y="1"/>
                  </a:moveTo>
                  <a:lnTo>
                    <a:pt x="0" y="4930"/>
                  </a:lnTo>
                  <a:cubicBezTo>
                    <a:pt x="0" y="5078"/>
                    <a:pt x="0" y="5226"/>
                    <a:pt x="49" y="5423"/>
                  </a:cubicBezTo>
                  <a:lnTo>
                    <a:pt x="49" y="5473"/>
                  </a:lnTo>
                  <a:cubicBezTo>
                    <a:pt x="49" y="5571"/>
                    <a:pt x="99" y="5571"/>
                    <a:pt x="99" y="5620"/>
                  </a:cubicBezTo>
                  <a:lnTo>
                    <a:pt x="99" y="5670"/>
                  </a:lnTo>
                  <a:cubicBezTo>
                    <a:pt x="148" y="5768"/>
                    <a:pt x="148" y="5867"/>
                    <a:pt x="247" y="5916"/>
                  </a:cubicBezTo>
                  <a:cubicBezTo>
                    <a:pt x="247" y="6015"/>
                    <a:pt x="296" y="6113"/>
                    <a:pt x="345" y="6163"/>
                  </a:cubicBezTo>
                  <a:cubicBezTo>
                    <a:pt x="395" y="6311"/>
                    <a:pt x="542" y="6360"/>
                    <a:pt x="592" y="6508"/>
                  </a:cubicBezTo>
                  <a:lnTo>
                    <a:pt x="887" y="6803"/>
                  </a:lnTo>
                  <a:cubicBezTo>
                    <a:pt x="986" y="6853"/>
                    <a:pt x="986" y="6902"/>
                    <a:pt x="1134" y="6951"/>
                  </a:cubicBezTo>
                  <a:cubicBezTo>
                    <a:pt x="1282" y="7149"/>
                    <a:pt x="1528" y="7296"/>
                    <a:pt x="1725" y="7395"/>
                  </a:cubicBezTo>
                  <a:cubicBezTo>
                    <a:pt x="1775" y="7494"/>
                    <a:pt x="1824" y="7494"/>
                    <a:pt x="1873" y="7543"/>
                  </a:cubicBezTo>
                  <a:cubicBezTo>
                    <a:pt x="2071" y="7592"/>
                    <a:pt x="2218" y="7740"/>
                    <a:pt x="2366" y="7789"/>
                  </a:cubicBezTo>
                  <a:cubicBezTo>
                    <a:pt x="2416" y="7789"/>
                    <a:pt x="2514" y="7839"/>
                    <a:pt x="2563" y="7839"/>
                  </a:cubicBezTo>
                  <a:cubicBezTo>
                    <a:pt x="2761" y="7987"/>
                    <a:pt x="2909" y="8036"/>
                    <a:pt x="3155" y="8085"/>
                  </a:cubicBezTo>
                  <a:cubicBezTo>
                    <a:pt x="3303" y="8085"/>
                    <a:pt x="3451" y="8134"/>
                    <a:pt x="3500" y="8134"/>
                  </a:cubicBezTo>
                  <a:lnTo>
                    <a:pt x="4239" y="8332"/>
                  </a:lnTo>
                  <a:cubicBezTo>
                    <a:pt x="4338" y="8332"/>
                    <a:pt x="4387" y="8381"/>
                    <a:pt x="4535" y="8381"/>
                  </a:cubicBezTo>
                  <a:cubicBezTo>
                    <a:pt x="4585" y="8430"/>
                    <a:pt x="4683" y="8430"/>
                    <a:pt x="4732" y="8430"/>
                  </a:cubicBezTo>
                  <a:cubicBezTo>
                    <a:pt x="4782" y="8529"/>
                    <a:pt x="4930" y="8529"/>
                    <a:pt x="4979" y="8529"/>
                  </a:cubicBezTo>
                  <a:cubicBezTo>
                    <a:pt x="5176" y="8578"/>
                    <a:pt x="5423" y="8578"/>
                    <a:pt x="5570" y="8578"/>
                  </a:cubicBezTo>
                  <a:lnTo>
                    <a:pt x="7049" y="8578"/>
                  </a:lnTo>
                  <a:cubicBezTo>
                    <a:pt x="7246" y="8578"/>
                    <a:pt x="7493" y="8529"/>
                    <a:pt x="7690" y="8529"/>
                  </a:cubicBezTo>
                  <a:cubicBezTo>
                    <a:pt x="7739" y="8430"/>
                    <a:pt x="7887" y="8430"/>
                    <a:pt x="7937" y="8430"/>
                  </a:cubicBezTo>
                  <a:cubicBezTo>
                    <a:pt x="7986" y="8381"/>
                    <a:pt x="8035" y="8381"/>
                    <a:pt x="8134" y="8381"/>
                  </a:cubicBezTo>
                  <a:cubicBezTo>
                    <a:pt x="8232" y="8381"/>
                    <a:pt x="8282" y="8332"/>
                    <a:pt x="8429" y="8332"/>
                  </a:cubicBezTo>
                  <a:cubicBezTo>
                    <a:pt x="8627" y="8282"/>
                    <a:pt x="8873" y="8184"/>
                    <a:pt x="9120" y="8134"/>
                  </a:cubicBezTo>
                  <a:cubicBezTo>
                    <a:pt x="11190" y="7592"/>
                    <a:pt x="12669" y="6360"/>
                    <a:pt x="12669" y="4930"/>
                  </a:cubicBezTo>
                  <a:lnTo>
                    <a:pt x="12669" y="1"/>
                  </a:lnTo>
                  <a:close/>
                </a:path>
              </a:pathLst>
            </a:custGeom>
            <a:solidFill>
              <a:srgbClr val="A6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59" name="Google Shape;21559;p75"/>
            <p:cNvSpPr/>
            <p:nvPr/>
          </p:nvSpPr>
          <p:spPr>
            <a:xfrm>
              <a:off x="1536300" y="1083500"/>
              <a:ext cx="140500" cy="214475"/>
            </a:xfrm>
            <a:custGeom>
              <a:avLst/>
              <a:gdLst/>
              <a:ahLst/>
              <a:cxnLst/>
              <a:rect l="l" t="t" r="r" b="b"/>
              <a:pathLst>
                <a:path w="5620" h="8579" extrusionOk="0">
                  <a:moveTo>
                    <a:pt x="0" y="1"/>
                  </a:moveTo>
                  <a:lnTo>
                    <a:pt x="0" y="8134"/>
                  </a:lnTo>
                  <a:lnTo>
                    <a:pt x="739" y="8332"/>
                  </a:lnTo>
                  <a:cubicBezTo>
                    <a:pt x="838" y="8332"/>
                    <a:pt x="887" y="8381"/>
                    <a:pt x="1035" y="8381"/>
                  </a:cubicBezTo>
                  <a:cubicBezTo>
                    <a:pt x="1085" y="8430"/>
                    <a:pt x="1183" y="8430"/>
                    <a:pt x="1232" y="8430"/>
                  </a:cubicBezTo>
                  <a:cubicBezTo>
                    <a:pt x="1282" y="8529"/>
                    <a:pt x="1430" y="8529"/>
                    <a:pt x="1479" y="8529"/>
                  </a:cubicBezTo>
                  <a:cubicBezTo>
                    <a:pt x="1676" y="8578"/>
                    <a:pt x="1923" y="8578"/>
                    <a:pt x="2070" y="8578"/>
                  </a:cubicBezTo>
                  <a:lnTo>
                    <a:pt x="3549" y="8578"/>
                  </a:lnTo>
                  <a:cubicBezTo>
                    <a:pt x="3746" y="8578"/>
                    <a:pt x="3993" y="8529"/>
                    <a:pt x="4190" y="8529"/>
                  </a:cubicBezTo>
                  <a:cubicBezTo>
                    <a:pt x="4239" y="8430"/>
                    <a:pt x="4387" y="8430"/>
                    <a:pt x="4437" y="8430"/>
                  </a:cubicBezTo>
                  <a:cubicBezTo>
                    <a:pt x="4486" y="8381"/>
                    <a:pt x="4535" y="8381"/>
                    <a:pt x="4634" y="8381"/>
                  </a:cubicBezTo>
                  <a:cubicBezTo>
                    <a:pt x="4732" y="8381"/>
                    <a:pt x="4782" y="8332"/>
                    <a:pt x="4929" y="8332"/>
                  </a:cubicBezTo>
                  <a:cubicBezTo>
                    <a:pt x="5127" y="8282"/>
                    <a:pt x="5373" y="8184"/>
                    <a:pt x="5620" y="8134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60" name="Google Shape;21560;p75"/>
            <p:cNvSpPr/>
            <p:nvPr/>
          </p:nvSpPr>
          <p:spPr>
            <a:xfrm>
              <a:off x="1448800" y="1083500"/>
              <a:ext cx="88750" cy="203375"/>
            </a:xfrm>
            <a:custGeom>
              <a:avLst/>
              <a:gdLst/>
              <a:ahLst/>
              <a:cxnLst/>
              <a:rect l="l" t="t" r="r" b="b"/>
              <a:pathLst>
                <a:path w="3550" h="8135" extrusionOk="0">
                  <a:moveTo>
                    <a:pt x="0" y="1"/>
                  </a:moveTo>
                  <a:lnTo>
                    <a:pt x="0" y="4930"/>
                  </a:lnTo>
                  <a:cubicBezTo>
                    <a:pt x="0" y="5078"/>
                    <a:pt x="0" y="5226"/>
                    <a:pt x="49" y="5423"/>
                  </a:cubicBezTo>
                  <a:lnTo>
                    <a:pt x="49" y="5473"/>
                  </a:lnTo>
                  <a:cubicBezTo>
                    <a:pt x="49" y="5571"/>
                    <a:pt x="99" y="5571"/>
                    <a:pt x="99" y="5620"/>
                  </a:cubicBezTo>
                  <a:lnTo>
                    <a:pt x="99" y="5670"/>
                  </a:lnTo>
                  <a:cubicBezTo>
                    <a:pt x="148" y="5768"/>
                    <a:pt x="148" y="5867"/>
                    <a:pt x="247" y="5916"/>
                  </a:cubicBezTo>
                  <a:cubicBezTo>
                    <a:pt x="247" y="6015"/>
                    <a:pt x="296" y="6113"/>
                    <a:pt x="345" y="6163"/>
                  </a:cubicBezTo>
                  <a:cubicBezTo>
                    <a:pt x="395" y="6311"/>
                    <a:pt x="542" y="6360"/>
                    <a:pt x="592" y="6508"/>
                  </a:cubicBezTo>
                  <a:lnTo>
                    <a:pt x="887" y="6803"/>
                  </a:lnTo>
                  <a:cubicBezTo>
                    <a:pt x="986" y="6853"/>
                    <a:pt x="986" y="6902"/>
                    <a:pt x="1134" y="6951"/>
                  </a:cubicBezTo>
                  <a:cubicBezTo>
                    <a:pt x="1282" y="7149"/>
                    <a:pt x="1528" y="7296"/>
                    <a:pt x="1725" y="7395"/>
                  </a:cubicBezTo>
                  <a:cubicBezTo>
                    <a:pt x="1775" y="7494"/>
                    <a:pt x="1824" y="7494"/>
                    <a:pt x="1873" y="7543"/>
                  </a:cubicBezTo>
                  <a:cubicBezTo>
                    <a:pt x="2071" y="7592"/>
                    <a:pt x="2218" y="7740"/>
                    <a:pt x="2366" y="7789"/>
                  </a:cubicBezTo>
                  <a:cubicBezTo>
                    <a:pt x="2416" y="7789"/>
                    <a:pt x="2514" y="7839"/>
                    <a:pt x="2563" y="7839"/>
                  </a:cubicBezTo>
                  <a:cubicBezTo>
                    <a:pt x="2761" y="7987"/>
                    <a:pt x="2909" y="8036"/>
                    <a:pt x="3155" y="8085"/>
                  </a:cubicBezTo>
                  <a:cubicBezTo>
                    <a:pt x="3303" y="8085"/>
                    <a:pt x="3451" y="8134"/>
                    <a:pt x="3549" y="8134"/>
                  </a:cubicBezTo>
                  <a:lnTo>
                    <a:pt x="3549" y="1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61" name="Google Shape;21561;p75"/>
            <p:cNvSpPr/>
            <p:nvPr/>
          </p:nvSpPr>
          <p:spPr>
            <a:xfrm>
              <a:off x="1448800" y="994775"/>
              <a:ext cx="316725" cy="178725"/>
            </a:xfrm>
            <a:custGeom>
              <a:avLst/>
              <a:gdLst/>
              <a:ahLst/>
              <a:cxnLst/>
              <a:rect l="l" t="t" r="r" b="b"/>
              <a:pathLst>
                <a:path w="12669" h="7149" extrusionOk="0">
                  <a:moveTo>
                    <a:pt x="6408" y="1"/>
                  </a:moveTo>
                  <a:cubicBezTo>
                    <a:pt x="5423" y="1"/>
                    <a:pt x="4486" y="99"/>
                    <a:pt x="3599" y="346"/>
                  </a:cubicBezTo>
                  <a:cubicBezTo>
                    <a:pt x="3500" y="346"/>
                    <a:pt x="3451" y="444"/>
                    <a:pt x="3303" y="444"/>
                  </a:cubicBezTo>
                  <a:cubicBezTo>
                    <a:pt x="3056" y="494"/>
                    <a:pt x="2859" y="543"/>
                    <a:pt x="2711" y="592"/>
                  </a:cubicBezTo>
                  <a:cubicBezTo>
                    <a:pt x="1035" y="1282"/>
                    <a:pt x="0" y="2318"/>
                    <a:pt x="0" y="3550"/>
                  </a:cubicBezTo>
                  <a:cubicBezTo>
                    <a:pt x="0" y="4979"/>
                    <a:pt x="1479" y="6212"/>
                    <a:pt x="3549" y="6754"/>
                  </a:cubicBezTo>
                  <a:cubicBezTo>
                    <a:pt x="4338" y="7000"/>
                    <a:pt x="5324" y="7148"/>
                    <a:pt x="6310" y="7148"/>
                  </a:cubicBezTo>
                  <a:cubicBezTo>
                    <a:pt x="7296" y="7148"/>
                    <a:pt x="8232" y="7000"/>
                    <a:pt x="9120" y="6754"/>
                  </a:cubicBezTo>
                  <a:cubicBezTo>
                    <a:pt x="11190" y="6212"/>
                    <a:pt x="12669" y="4979"/>
                    <a:pt x="12669" y="3550"/>
                  </a:cubicBezTo>
                  <a:cubicBezTo>
                    <a:pt x="12669" y="2170"/>
                    <a:pt x="11239" y="937"/>
                    <a:pt x="9169" y="346"/>
                  </a:cubicBezTo>
                  <a:cubicBezTo>
                    <a:pt x="8380" y="99"/>
                    <a:pt x="7394" y="1"/>
                    <a:pt x="6408" y="1"/>
                  </a:cubicBezTo>
                  <a:close/>
                </a:path>
              </a:pathLst>
            </a:custGeom>
            <a:solidFill>
              <a:srgbClr val="ED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62" name="Google Shape;21562;p75"/>
            <p:cNvSpPr/>
            <p:nvPr/>
          </p:nvSpPr>
          <p:spPr>
            <a:xfrm>
              <a:off x="1443850" y="1076125"/>
              <a:ext cx="326600" cy="104775"/>
            </a:xfrm>
            <a:custGeom>
              <a:avLst/>
              <a:gdLst/>
              <a:ahLst/>
              <a:cxnLst/>
              <a:rect l="l" t="t" r="r" b="b"/>
              <a:pathLst>
                <a:path w="13064" h="4191" extrusionOk="0">
                  <a:moveTo>
                    <a:pt x="1" y="0"/>
                  </a:moveTo>
                  <a:lnTo>
                    <a:pt x="1" y="493"/>
                  </a:lnTo>
                  <a:cubicBezTo>
                    <a:pt x="1" y="690"/>
                    <a:pt x="1" y="838"/>
                    <a:pt x="50" y="1035"/>
                  </a:cubicBezTo>
                  <a:lnTo>
                    <a:pt x="50" y="1085"/>
                  </a:lnTo>
                  <a:cubicBezTo>
                    <a:pt x="50" y="1183"/>
                    <a:pt x="100" y="1183"/>
                    <a:pt x="100" y="1232"/>
                  </a:cubicBezTo>
                  <a:lnTo>
                    <a:pt x="100" y="1282"/>
                  </a:lnTo>
                  <a:cubicBezTo>
                    <a:pt x="149" y="1331"/>
                    <a:pt x="149" y="1479"/>
                    <a:pt x="247" y="1528"/>
                  </a:cubicBezTo>
                  <a:cubicBezTo>
                    <a:pt x="247" y="1578"/>
                    <a:pt x="297" y="1725"/>
                    <a:pt x="346" y="1775"/>
                  </a:cubicBezTo>
                  <a:cubicBezTo>
                    <a:pt x="395" y="1923"/>
                    <a:pt x="543" y="1972"/>
                    <a:pt x="593" y="2070"/>
                  </a:cubicBezTo>
                  <a:lnTo>
                    <a:pt x="888" y="2416"/>
                  </a:lnTo>
                  <a:cubicBezTo>
                    <a:pt x="888" y="2465"/>
                    <a:pt x="987" y="2465"/>
                    <a:pt x="1036" y="2514"/>
                  </a:cubicBezTo>
                  <a:cubicBezTo>
                    <a:pt x="1233" y="2662"/>
                    <a:pt x="1381" y="2810"/>
                    <a:pt x="1628" y="2958"/>
                  </a:cubicBezTo>
                  <a:cubicBezTo>
                    <a:pt x="1776" y="3007"/>
                    <a:pt x="1825" y="3007"/>
                    <a:pt x="1874" y="3056"/>
                  </a:cubicBezTo>
                  <a:cubicBezTo>
                    <a:pt x="2022" y="3155"/>
                    <a:pt x="2219" y="3254"/>
                    <a:pt x="2367" y="3303"/>
                  </a:cubicBezTo>
                  <a:cubicBezTo>
                    <a:pt x="2466" y="3303"/>
                    <a:pt x="2515" y="3401"/>
                    <a:pt x="2564" y="3401"/>
                  </a:cubicBezTo>
                  <a:cubicBezTo>
                    <a:pt x="2811" y="3500"/>
                    <a:pt x="3008" y="3549"/>
                    <a:pt x="3254" y="3648"/>
                  </a:cubicBezTo>
                  <a:cubicBezTo>
                    <a:pt x="3353" y="3697"/>
                    <a:pt x="3501" y="3697"/>
                    <a:pt x="3599" y="3746"/>
                  </a:cubicBezTo>
                  <a:lnTo>
                    <a:pt x="4339" y="3944"/>
                  </a:lnTo>
                  <a:cubicBezTo>
                    <a:pt x="4487" y="3944"/>
                    <a:pt x="4536" y="3993"/>
                    <a:pt x="4684" y="3993"/>
                  </a:cubicBezTo>
                  <a:cubicBezTo>
                    <a:pt x="4783" y="4042"/>
                    <a:pt x="4832" y="4042"/>
                    <a:pt x="4930" y="4042"/>
                  </a:cubicBezTo>
                  <a:cubicBezTo>
                    <a:pt x="4980" y="4141"/>
                    <a:pt x="5078" y="4141"/>
                    <a:pt x="5177" y="4141"/>
                  </a:cubicBezTo>
                  <a:cubicBezTo>
                    <a:pt x="5325" y="4190"/>
                    <a:pt x="5571" y="4190"/>
                    <a:pt x="5768" y="4190"/>
                  </a:cubicBezTo>
                  <a:lnTo>
                    <a:pt x="7247" y="4190"/>
                  </a:lnTo>
                  <a:cubicBezTo>
                    <a:pt x="7444" y="4190"/>
                    <a:pt x="7691" y="4141"/>
                    <a:pt x="7888" y="4141"/>
                  </a:cubicBezTo>
                  <a:cubicBezTo>
                    <a:pt x="7937" y="4042"/>
                    <a:pt x="8036" y="4042"/>
                    <a:pt x="8135" y="4042"/>
                  </a:cubicBezTo>
                  <a:cubicBezTo>
                    <a:pt x="8233" y="3993"/>
                    <a:pt x="8332" y="3993"/>
                    <a:pt x="8381" y="3993"/>
                  </a:cubicBezTo>
                  <a:cubicBezTo>
                    <a:pt x="8480" y="3993"/>
                    <a:pt x="8529" y="3944"/>
                    <a:pt x="8677" y="3944"/>
                  </a:cubicBezTo>
                  <a:lnTo>
                    <a:pt x="9416" y="3746"/>
                  </a:lnTo>
                  <a:cubicBezTo>
                    <a:pt x="11585" y="3155"/>
                    <a:pt x="13064" y="1923"/>
                    <a:pt x="13064" y="444"/>
                  </a:cubicBezTo>
                  <a:lnTo>
                    <a:pt x="13064" y="0"/>
                  </a:lnTo>
                  <a:close/>
                </a:path>
              </a:pathLst>
            </a:custGeom>
            <a:solidFill>
              <a:srgbClr val="BF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63" name="Google Shape;21563;p75"/>
            <p:cNvSpPr/>
            <p:nvPr/>
          </p:nvSpPr>
          <p:spPr>
            <a:xfrm>
              <a:off x="1533825" y="1074875"/>
              <a:ext cx="145450" cy="106025"/>
            </a:xfrm>
            <a:custGeom>
              <a:avLst/>
              <a:gdLst/>
              <a:ahLst/>
              <a:cxnLst/>
              <a:rect l="l" t="t" r="r" b="b"/>
              <a:pathLst>
                <a:path w="5818" h="4241" extrusionOk="0">
                  <a:moveTo>
                    <a:pt x="0" y="1"/>
                  </a:moveTo>
                  <a:lnTo>
                    <a:pt x="0" y="3796"/>
                  </a:lnTo>
                  <a:lnTo>
                    <a:pt x="740" y="3994"/>
                  </a:lnTo>
                  <a:cubicBezTo>
                    <a:pt x="888" y="3994"/>
                    <a:pt x="937" y="4043"/>
                    <a:pt x="1085" y="4043"/>
                  </a:cubicBezTo>
                  <a:cubicBezTo>
                    <a:pt x="1184" y="4142"/>
                    <a:pt x="1233" y="4142"/>
                    <a:pt x="1331" y="4142"/>
                  </a:cubicBezTo>
                  <a:cubicBezTo>
                    <a:pt x="1381" y="4191"/>
                    <a:pt x="1479" y="4191"/>
                    <a:pt x="1578" y="4191"/>
                  </a:cubicBezTo>
                  <a:cubicBezTo>
                    <a:pt x="1726" y="4240"/>
                    <a:pt x="1972" y="4240"/>
                    <a:pt x="2169" y="4240"/>
                  </a:cubicBezTo>
                  <a:lnTo>
                    <a:pt x="3648" y="4240"/>
                  </a:lnTo>
                  <a:cubicBezTo>
                    <a:pt x="3845" y="4240"/>
                    <a:pt x="4092" y="4191"/>
                    <a:pt x="4289" y="4191"/>
                  </a:cubicBezTo>
                  <a:cubicBezTo>
                    <a:pt x="4338" y="4142"/>
                    <a:pt x="4486" y="4142"/>
                    <a:pt x="4536" y="4142"/>
                  </a:cubicBezTo>
                  <a:cubicBezTo>
                    <a:pt x="4634" y="4043"/>
                    <a:pt x="4733" y="4043"/>
                    <a:pt x="4782" y="4043"/>
                  </a:cubicBezTo>
                  <a:cubicBezTo>
                    <a:pt x="4881" y="4043"/>
                    <a:pt x="4979" y="3994"/>
                    <a:pt x="5078" y="3994"/>
                  </a:cubicBezTo>
                  <a:lnTo>
                    <a:pt x="5817" y="3796"/>
                  </a:lnTo>
                  <a:lnTo>
                    <a:pt x="5817" y="1"/>
                  </a:lnTo>
                  <a:close/>
                </a:path>
              </a:pathLst>
            </a:custGeom>
            <a:solidFill>
              <a:srgbClr val="A2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64" name="Google Shape;21564;p75"/>
            <p:cNvSpPr/>
            <p:nvPr/>
          </p:nvSpPr>
          <p:spPr>
            <a:xfrm>
              <a:off x="1443850" y="1076125"/>
              <a:ext cx="91225" cy="93675"/>
            </a:xfrm>
            <a:custGeom>
              <a:avLst/>
              <a:gdLst/>
              <a:ahLst/>
              <a:cxnLst/>
              <a:rect l="l" t="t" r="r" b="b"/>
              <a:pathLst>
                <a:path w="3649" h="3747" extrusionOk="0">
                  <a:moveTo>
                    <a:pt x="1" y="0"/>
                  </a:moveTo>
                  <a:lnTo>
                    <a:pt x="1" y="493"/>
                  </a:lnTo>
                  <a:cubicBezTo>
                    <a:pt x="1" y="690"/>
                    <a:pt x="1" y="838"/>
                    <a:pt x="50" y="1035"/>
                  </a:cubicBezTo>
                  <a:lnTo>
                    <a:pt x="50" y="1085"/>
                  </a:lnTo>
                  <a:cubicBezTo>
                    <a:pt x="50" y="1183"/>
                    <a:pt x="100" y="1183"/>
                    <a:pt x="100" y="1232"/>
                  </a:cubicBezTo>
                  <a:lnTo>
                    <a:pt x="100" y="1282"/>
                  </a:lnTo>
                  <a:cubicBezTo>
                    <a:pt x="198" y="1331"/>
                    <a:pt x="198" y="1479"/>
                    <a:pt x="247" y="1528"/>
                  </a:cubicBezTo>
                  <a:cubicBezTo>
                    <a:pt x="247" y="1578"/>
                    <a:pt x="297" y="1725"/>
                    <a:pt x="346" y="1775"/>
                  </a:cubicBezTo>
                  <a:cubicBezTo>
                    <a:pt x="445" y="1923"/>
                    <a:pt x="543" y="1972"/>
                    <a:pt x="593" y="2070"/>
                  </a:cubicBezTo>
                  <a:lnTo>
                    <a:pt x="938" y="2416"/>
                  </a:lnTo>
                  <a:cubicBezTo>
                    <a:pt x="938" y="2465"/>
                    <a:pt x="987" y="2465"/>
                    <a:pt x="1036" y="2514"/>
                  </a:cubicBezTo>
                  <a:cubicBezTo>
                    <a:pt x="1233" y="2662"/>
                    <a:pt x="1431" y="2810"/>
                    <a:pt x="1677" y="2958"/>
                  </a:cubicBezTo>
                  <a:cubicBezTo>
                    <a:pt x="1776" y="3007"/>
                    <a:pt x="1825" y="3007"/>
                    <a:pt x="1923" y="3106"/>
                  </a:cubicBezTo>
                  <a:cubicBezTo>
                    <a:pt x="2022" y="3155"/>
                    <a:pt x="2219" y="3254"/>
                    <a:pt x="2416" y="3352"/>
                  </a:cubicBezTo>
                  <a:cubicBezTo>
                    <a:pt x="2466" y="3352"/>
                    <a:pt x="2515" y="3401"/>
                    <a:pt x="2564" y="3401"/>
                  </a:cubicBezTo>
                  <a:cubicBezTo>
                    <a:pt x="2811" y="3500"/>
                    <a:pt x="3008" y="3599"/>
                    <a:pt x="3254" y="3648"/>
                  </a:cubicBezTo>
                  <a:cubicBezTo>
                    <a:pt x="3353" y="3697"/>
                    <a:pt x="3501" y="3697"/>
                    <a:pt x="3649" y="3746"/>
                  </a:cubicBezTo>
                  <a:lnTo>
                    <a:pt x="3649" y="0"/>
                  </a:lnTo>
                  <a:close/>
                </a:path>
              </a:pathLst>
            </a:custGeom>
            <a:solidFill>
              <a:srgbClr val="91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65" name="Google Shape;21565;p75"/>
            <p:cNvSpPr/>
            <p:nvPr/>
          </p:nvSpPr>
          <p:spPr>
            <a:xfrm>
              <a:off x="1443850" y="982450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557" y="1"/>
                  </a:moveTo>
                  <a:cubicBezTo>
                    <a:pt x="5522" y="1"/>
                    <a:pt x="4536" y="99"/>
                    <a:pt x="3698" y="346"/>
                  </a:cubicBezTo>
                  <a:cubicBezTo>
                    <a:pt x="3550" y="346"/>
                    <a:pt x="3501" y="444"/>
                    <a:pt x="3353" y="444"/>
                  </a:cubicBezTo>
                  <a:cubicBezTo>
                    <a:pt x="3107" y="543"/>
                    <a:pt x="2959" y="592"/>
                    <a:pt x="2761" y="691"/>
                  </a:cubicBezTo>
                  <a:cubicBezTo>
                    <a:pt x="1085" y="1332"/>
                    <a:pt x="1" y="2465"/>
                    <a:pt x="1" y="3698"/>
                  </a:cubicBezTo>
                  <a:cubicBezTo>
                    <a:pt x="1" y="5177"/>
                    <a:pt x="1480" y="6409"/>
                    <a:pt x="3599" y="7001"/>
                  </a:cubicBezTo>
                  <a:cubicBezTo>
                    <a:pt x="4487" y="7247"/>
                    <a:pt x="5473" y="7395"/>
                    <a:pt x="6508" y="7395"/>
                  </a:cubicBezTo>
                  <a:cubicBezTo>
                    <a:pt x="7592" y="7395"/>
                    <a:pt x="8529" y="7247"/>
                    <a:pt x="9416" y="7001"/>
                  </a:cubicBezTo>
                  <a:cubicBezTo>
                    <a:pt x="11585" y="6409"/>
                    <a:pt x="13064" y="5177"/>
                    <a:pt x="13064" y="3698"/>
                  </a:cubicBezTo>
                  <a:cubicBezTo>
                    <a:pt x="13064" y="2219"/>
                    <a:pt x="11585" y="987"/>
                    <a:pt x="9465" y="346"/>
                  </a:cubicBezTo>
                  <a:cubicBezTo>
                    <a:pt x="8627" y="99"/>
                    <a:pt x="7642" y="1"/>
                    <a:pt x="6557" y="1"/>
                  </a:cubicBezTo>
                  <a:close/>
                </a:path>
              </a:pathLst>
            </a:custGeom>
            <a:solidFill>
              <a:srgbClr val="E57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66" name="Google Shape;21566;p75"/>
            <p:cNvSpPr/>
            <p:nvPr/>
          </p:nvSpPr>
          <p:spPr>
            <a:xfrm>
              <a:off x="1451250" y="991075"/>
              <a:ext cx="309350" cy="168875"/>
            </a:xfrm>
            <a:custGeom>
              <a:avLst/>
              <a:gdLst/>
              <a:ahLst/>
              <a:cxnLst/>
              <a:rect l="l" t="t" r="r" b="b"/>
              <a:pathLst>
                <a:path w="12374" h="6755" extrusionOk="0">
                  <a:moveTo>
                    <a:pt x="6163" y="1"/>
                  </a:moveTo>
                  <a:cubicBezTo>
                    <a:pt x="5177" y="1"/>
                    <a:pt x="4240" y="149"/>
                    <a:pt x="3402" y="395"/>
                  </a:cubicBezTo>
                  <a:cubicBezTo>
                    <a:pt x="3353" y="395"/>
                    <a:pt x="3254" y="395"/>
                    <a:pt x="3156" y="444"/>
                  </a:cubicBezTo>
                  <a:cubicBezTo>
                    <a:pt x="2958" y="494"/>
                    <a:pt x="2860" y="592"/>
                    <a:pt x="2613" y="642"/>
                  </a:cubicBezTo>
                  <a:cubicBezTo>
                    <a:pt x="987" y="1233"/>
                    <a:pt x="1" y="2268"/>
                    <a:pt x="1" y="3353"/>
                  </a:cubicBezTo>
                  <a:cubicBezTo>
                    <a:pt x="1" y="4634"/>
                    <a:pt x="1381" y="5818"/>
                    <a:pt x="3451" y="6360"/>
                  </a:cubicBezTo>
                  <a:cubicBezTo>
                    <a:pt x="4339" y="6606"/>
                    <a:pt x="5226" y="6754"/>
                    <a:pt x="6212" y="6754"/>
                  </a:cubicBezTo>
                  <a:cubicBezTo>
                    <a:pt x="7198" y="6754"/>
                    <a:pt x="8134" y="6606"/>
                    <a:pt x="8923" y="6409"/>
                  </a:cubicBezTo>
                  <a:cubicBezTo>
                    <a:pt x="11043" y="5818"/>
                    <a:pt x="12374" y="4634"/>
                    <a:pt x="12374" y="3402"/>
                  </a:cubicBezTo>
                  <a:cubicBezTo>
                    <a:pt x="12374" y="2120"/>
                    <a:pt x="11043" y="937"/>
                    <a:pt x="8923" y="395"/>
                  </a:cubicBezTo>
                  <a:cubicBezTo>
                    <a:pt x="8085" y="149"/>
                    <a:pt x="7148" y="1"/>
                    <a:pt x="6163" y="1"/>
                  </a:cubicBezTo>
                  <a:close/>
                </a:path>
              </a:pathLst>
            </a:custGeom>
            <a:solidFill>
              <a:srgbClr val="D6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67" name="Google Shape;21567;p75"/>
            <p:cNvSpPr/>
            <p:nvPr/>
          </p:nvSpPr>
          <p:spPr>
            <a:xfrm>
              <a:off x="1451250" y="989850"/>
              <a:ext cx="309350" cy="110925"/>
            </a:xfrm>
            <a:custGeom>
              <a:avLst/>
              <a:gdLst/>
              <a:ahLst/>
              <a:cxnLst/>
              <a:rect l="l" t="t" r="r" b="b"/>
              <a:pathLst>
                <a:path w="12374" h="4437" extrusionOk="0">
                  <a:moveTo>
                    <a:pt x="6163" y="1"/>
                  </a:moveTo>
                  <a:cubicBezTo>
                    <a:pt x="5177" y="1"/>
                    <a:pt x="4240" y="148"/>
                    <a:pt x="3402" y="395"/>
                  </a:cubicBezTo>
                  <a:cubicBezTo>
                    <a:pt x="3353" y="395"/>
                    <a:pt x="3205" y="444"/>
                    <a:pt x="3156" y="444"/>
                  </a:cubicBezTo>
                  <a:lnTo>
                    <a:pt x="2613" y="641"/>
                  </a:lnTo>
                  <a:cubicBezTo>
                    <a:pt x="987" y="1233"/>
                    <a:pt x="1" y="2268"/>
                    <a:pt x="1" y="3353"/>
                  </a:cubicBezTo>
                  <a:cubicBezTo>
                    <a:pt x="1" y="3698"/>
                    <a:pt x="149" y="3993"/>
                    <a:pt x="297" y="4388"/>
                  </a:cubicBezTo>
                  <a:cubicBezTo>
                    <a:pt x="247" y="4191"/>
                    <a:pt x="198" y="3944"/>
                    <a:pt x="198" y="3698"/>
                  </a:cubicBezTo>
                  <a:cubicBezTo>
                    <a:pt x="198" y="2662"/>
                    <a:pt x="1135" y="1627"/>
                    <a:pt x="2663" y="986"/>
                  </a:cubicBezTo>
                  <a:lnTo>
                    <a:pt x="3205" y="789"/>
                  </a:lnTo>
                  <a:cubicBezTo>
                    <a:pt x="3353" y="740"/>
                    <a:pt x="3402" y="740"/>
                    <a:pt x="3451" y="740"/>
                  </a:cubicBezTo>
                  <a:cubicBezTo>
                    <a:pt x="4339" y="493"/>
                    <a:pt x="5226" y="395"/>
                    <a:pt x="6163" y="395"/>
                  </a:cubicBezTo>
                  <a:cubicBezTo>
                    <a:pt x="7148" y="395"/>
                    <a:pt x="8036" y="493"/>
                    <a:pt x="8874" y="740"/>
                  </a:cubicBezTo>
                  <a:cubicBezTo>
                    <a:pt x="10895" y="1282"/>
                    <a:pt x="12226" y="2465"/>
                    <a:pt x="12226" y="3747"/>
                  </a:cubicBezTo>
                  <a:cubicBezTo>
                    <a:pt x="12226" y="3993"/>
                    <a:pt x="12127" y="4240"/>
                    <a:pt x="12078" y="4437"/>
                  </a:cubicBezTo>
                  <a:cubicBezTo>
                    <a:pt x="12275" y="4141"/>
                    <a:pt x="12374" y="3747"/>
                    <a:pt x="12374" y="3402"/>
                  </a:cubicBezTo>
                  <a:cubicBezTo>
                    <a:pt x="12374" y="2169"/>
                    <a:pt x="11043" y="986"/>
                    <a:pt x="8923" y="395"/>
                  </a:cubicBezTo>
                  <a:cubicBezTo>
                    <a:pt x="8085" y="148"/>
                    <a:pt x="7148" y="1"/>
                    <a:pt x="6163" y="1"/>
                  </a:cubicBez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68" name="Google Shape;21568;p75"/>
            <p:cNvSpPr/>
            <p:nvPr/>
          </p:nvSpPr>
          <p:spPr>
            <a:xfrm>
              <a:off x="1717450" y="1063800"/>
              <a:ext cx="24675" cy="18500"/>
            </a:xfrm>
            <a:custGeom>
              <a:avLst/>
              <a:gdLst/>
              <a:ahLst/>
              <a:cxnLst/>
              <a:rect l="l" t="t" r="r" b="b"/>
              <a:pathLst>
                <a:path w="987" h="740" extrusionOk="0">
                  <a:moveTo>
                    <a:pt x="0" y="0"/>
                  </a:moveTo>
                  <a:lnTo>
                    <a:pt x="0" y="493"/>
                  </a:lnTo>
                  <a:lnTo>
                    <a:pt x="0" y="542"/>
                  </a:lnTo>
                  <a:lnTo>
                    <a:pt x="0" y="592"/>
                  </a:lnTo>
                  <a:lnTo>
                    <a:pt x="0" y="690"/>
                  </a:lnTo>
                  <a:cubicBezTo>
                    <a:pt x="0" y="740"/>
                    <a:pt x="99" y="740"/>
                    <a:pt x="99" y="740"/>
                  </a:cubicBezTo>
                  <a:lnTo>
                    <a:pt x="641" y="740"/>
                  </a:lnTo>
                  <a:cubicBezTo>
                    <a:pt x="888" y="690"/>
                    <a:pt x="986" y="542"/>
                    <a:pt x="986" y="444"/>
                  </a:cubicBezTo>
                  <a:lnTo>
                    <a:pt x="986" y="0"/>
                  </a:lnTo>
                  <a:close/>
                </a:path>
              </a:pathLst>
            </a:custGeom>
            <a:solidFill>
              <a:srgbClr val="90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69" name="Google Shape;21569;p75"/>
            <p:cNvSpPr/>
            <p:nvPr/>
          </p:nvSpPr>
          <p:spPr>
            <a:xfrm>
              <a:off x="1723600" y="1062550"/>
              <a:ext cx="9900" cy="20975"/>
            </a:xfrm>
            <a:custGeom>
              <a:avLst/>
              <a:gdLst/>
              <a:ahLst/>
              <a:cxnLst/>
              <a:rect l="l" t="t" r="r" b="b"/>
              <a:pathLst>
                <a:path w="396" h="839" extrusionOk="0">
                  <a:moveTo>
                    <a:pt x="1" y="1"/>
                  </a:moveTo>
                  <a:lnTo>
                    <a:pt x="1" y="839"/>
                  </a:lnTo>
                  <a:lnTo>
                    <a:pt x="395" y="839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70" name="Google Shape;21570;p75"/>
            <p:cNvSpPr/>
            <p:nvPr/>
          </p:nvSpPr>
          <p:spPr>
            <a:xfrm>
              <a:off x="1711275" y="1065025"/>
              <a:ext cx="6200" cy="18500"/>
            </a:xfrm>
            <a:custGeom>
              <a:avLst/>
              <a:gdLst/>
              <a:ahLst/>
              <a:cxnLst/>
              <a:rect l="l" t="t" r="r" b="b"/>
              <a:pathLst>
                <a:path w="248" h="740" extrusionOk="0">
                  <a:moveTo>
                    <a:pt x="1" y="0"/>
                  </a:moveTo>
                  <a:lnTo>
                    <a:pt x="1" y="493"/>
                  </a:lnTo>
                  <a:lnTo>
                    <a:pt x="1" y="543"/>
                  </a:lnTo>
                  <a:lnTo>
                    <a:pt x="1" y="641"/>
                  </a:lnTo>
                  <a:lnTo>
                    <a:pt x="1" y="691"/>
                  </a:lnTo>
                  <a:cubicBezTo>
                    <a:pt x="1" y="740"/>
                    <a:pt x="99" y="740"/>
                    <a:pt x="99" y="740"/>
                  </a:cubicBezTo>
                  <a:lnTo>
                    <a:pt x="247" y="740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71" name="Google Shape;21571;p75"/>
            <p:cNvSpPr/>
            <p:nvPr/>
          </p:nvSpPr>
          <p:spPr>
            <a:xfrm>
              <a:off x="1708825" y="1052700"/>
              <a:ext cx="33300" cy="18500"/>
            </a:xfrm>
            <a:custGeom>
              <a:avLst/>
              <a:gdLst/>
              <a:ahLst/>
              <a:cxnLst/>
              <a:rect l="l" t="t" r="r" b="b"/>
              <a:pathLst>
                <a:path w="1332" h="740" extrusionOk="0">
                  <a:moveTo>
                    <a:pt x="690" y="1"/>
                  </a:moveTo>
                  <a:cubicBezTo>
                    <a:pt x="542" y="1"/>
                    <a:pt x="444" y="99"/>
                    <a:pt x="345" y="99"/>
                  </a:cubicBezTo>
                  <a:lnTo>
                    <a:pt x="296" y="99"/>
                  </a:lnTo>
                  <a:cubicBezTo>
                    <a:pt x="99" y="148"/>
                    <a:pt x="0" y="247"/>
                    <a:pt x="0" y="395"/>
                  </a:cubicBezTo>
                  <a:cubicBezTo>
                    <a:pt x="0" y="493"/>
                    <a:pt x="99" y="641"/>
                    <a:pt x="345" y="691"/>
                  </a:cubicBezTo>
                  <a:cubicBezTo>
                    <a:pt x="493" y="740"/>
                    <a:pt x="542" y="740"/>
                    <a:pt x="690" y="740"/>
                  </a:cubicBezTo>
                  <a:cubicBezTo>
                    <a:pt x="789" y="740"/>
                    <a:pt x="937" y="691"/>
                    <a:pt x="986" y="691"/>
                  </a:cubicBezTo>
                  <a:cubicBezTo>
                    <a:pt x="1233" y="641"/>
                    <a:pt x="1331" y="493"/>
                    <a:pt x="1331" y="395"/>
                  </a:cubicBezTo>
                  <a:cubicBezTo>
                    <a:pt x="1331" y="198"/>
                    <a:pt x="1183" y="99"/>
                    <a:pt x="986" y="99"/>
                  </a:cubicBezTo>
                  <a:cubicBezTo>
                    <a:pt x="838" y="1"/>
                    <a:pt x="789" y="1"/>
                    <a:pt x="690" y="1"/>
                  </a:cubicBezTo>
                  <a:close/>
                </a:path>
              </a:pathLst>
            </a:custGeom>
            <a:solidFill>
              <a:srgbClr val="ED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72" name="Google Shape;21572;p75"/>
            <p:cNvSpPr/>
            <p:nvPr/>
          </p:nvSpPr>
          <p:spPr>
            <a:xfrm>
              <a:off x="1714975" y="1061325"/>
              <a:ext cx="27150" cy="8650"/>
            </a:xfrm>
            <a:custGeom>
              <a:avLst/>
              <a:gdLst/>
              <a:ahLst/>
              <a:cxnLst/>
              <a:rect l="l" t="t" r="r" b="b"/>
              <a:pathLst>
                <a:path w="1086" h="346" extrusionOk="0">
                  <a:moveTo>
                    <a:pt x="1085" y="1"/>
                  </a:moveTo>
                  <a:cubicBezTo>
                    <a:pt x="1085" y="17"/>
                    <a:pt x="1083" y="34"/>
                    <a:pt x="1080" y="50"/>
                  </a:cubicBezTo>
                  <a:lnTo>
                    <a:pt x="1085" y="50"/>
                  </a:lnTo>
                  <a:lnTo>
                    <a:pt x="1085" y="1"/>
                  </a:lnTo>
                  <a:close/>
                  <a:moveTo>
                    <a:pt x="1" y="50"/>
                  </a:moveTo>
                  <a:lnTo>
                    <a:pt x="1" y="99"/>
                  </a:lnTo>
                  <a:lnTo>
                    <a:pt x="1" y="148"/>
                  </a:lnTo>
                  <a:lnTo>
                    <a:pt x="1" y="247"/>
                  </a:lnTo>
                  <a:lnTo>
                    <a:pt x="50" y="296"/>
                  </a:lnTo>
                  <a:cubicBezTo>
                    <a:pt x="50" y="346"/>
                    <a:pt x="99" y="346"/>
                    <a:pt x="99" y="346"/>
                  </a:cubicBezTo>
                  <a:lnTo>
                    <a:pt x="740" y="346"/>
                  </a:lnTo>
                  <a:cubicBezTo>
                    <a:pt x="915" y="302"/>
                    <a:pt x="1052" y="180"/>
                    <a:pt x="1080" y="50"/>
                  </a:cubicBezTo>
                  <a:close/>
                </a:path>
              </a:pathLst>
            </a:custGeom>
            <a:solidFill>
              <a:srgbClr val="A1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73" name="Google Shape;21573;p75"/>
            <p:cNvSpPr/>
            <p:nvPr/>
          </p:nvSpPr>
          <p:spPr>
            <a:xfrm>
              <a:off x="1722375" y="1061325"/>
              <a:ext cx="11125" cy="8650"/>
            </a:xfrm>
            <a:custGeom>
              <a:avLst/>
              <a:gdLst/>
              <a:ahLst/>
              <a:cxnLst/>
              <a:rect l="l" t="t" r="r" b="b"/>
              <a:pathLst>
                <a:path w="445" h="346" extrusionOk="0">
                  <a:moveTo>
                    <a:pt x="0" y="1"/>
                  </a:moveTo>
                  <a:lnTo>
                    <a:pt x="0" y="346"/>
                  </a:lnTo>
                  <a:lnTo>
                    <a:pt x="444" y="34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97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74" name="Google Shape;21574;p75"/>
            <p:cNvSpPr/>
            <p:nvPr/>
          </p:nvSpPr>
          <p:spPr>
            <a:xfrm>
              <a:off x="1710050" y="1062550"/>
              <a:ext cx="7425" cy="7425"/>
            </a:xfrm>
            <a:custGeom>
              <a:avLst/>
              <a:gdLst/>
              <a:ahLst/>
              <a:cxnLst/>
              <a:rect l="l" t="t" r="r" b="b"/>
              <a:pathLst>
                <a:path w="297" h="297" extrusionOk="0">
                  <a:moveTo>
                    <a:pt x="1" y="1"/>
                  </a:moveTo>
                  <a:lnTo>
                    <a:pt x="1" y="50"/>
                  </a:lnTo>
                  <a:lnTo>
                    <a:pt x="1" y="99"/>
                  </a:lnTo>
                  <a:lnTo>
                    <a:pt x="1" y="198"/>
                  </a:lnTo>
                  <a:lnTo>
                    <a:pt x="50" y="247"/>
                  </a:lnTo>
                  <a:cubicBezTo>
                    <a:pt x="50" y="297"/>
                    <a:pt x="148" y="297"/>
                    <a:pt x="148" y="297"/>
                  </a:cubicBezTo>
                  <a:lnTo>
                    <a:pt x="296" y="29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7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75" name="Google Shape;21575;p75"/>
            <p:cNvSpPr/>
            <p:nvPr/>
          </p:nvSpPr>
          <p:spPr>
            <a:xfrm>
              <a:off x="1708825" y="1051475"/>
              <a:ext cx="33300" cy="19725"/>
            </a:xfrm>
            <a:custGeom>
              <a:avLst/>
              <a:gdLst/>
              <a:ahLst/>
              <a:cxnLst/>
              <a:rect l="l" t="t" r="r" b="b"/>
              <a:pathLst>
                <a:path w="1332" h="789" extrusionOk="0">
                  <a:moveTo>
                    <a:pt x="690" y="0"/>
                  </a:moveTo>
                  <a:cubicBezTo>
                    <a:pt x="542" y="0"/>
                    <a:pt x="444" y="50"/>
                    <a:pt x="345" y="50"/>
                  </a:cubicBezTo>
                  <a:lnTo>
                    <a:pt x="296" y="50"/>
                  </a:lnTo>
                  <a:cubicBezTo>
                    <a:pt x="99" y="148"/>
                    <a:pt x="0" y="247"/>
                    <a:pt x="0" y="395"/>
                  </a:cubicBezTo>
                  <a:cubicBezTo>
                    <a:pt x="0" y="542"/>
                    <a:pt x="99" y="690"/>
                    <a:pt x="345" y="740"/>
                  </a:cubicBezTo>
                  <a:cubicBezTo>
                    <a:pt x="493" y="789"/>
                    <a:pt x="542" y="789"/>
                    <a:pt x="690" y="789"/>
                  </a:cubicBezTo>
                  <a:cubicBezTo>
                    <a:pt x="789" y="789"/>
                    <a:pt x="937" y="740"/>
                    <a:pt x="986" y="740"/>
                  </a:cubicBezTo>
                  <a:cubicBezTo>
                    <a:pt x="1183" y="690"/>
                    <a:pt x="1331" y="493"/>
                    <a:pt x="1331" y="395"/>
                  </a:cubicBezTo>
                  <a:cubicBezTo>
                    <a:pt x="1331" y="197"/>
                    <a:pt x="1233" y="50"/>
                    <a:pt x="986" y="50"/>
                  </a:cubicBezTo>
                  <a:cubicBezTo>
                    <a:pt x="838" y="0"/>
                    <a:pt x="789" y="0"/>
                    <a:pt x="690" y="0"/>
                  </a:cubicBezTo>
                  <a:close/>
                </a:path>
              </a:pathLst>
            </a:custGeom>
            <a:solidFill>
              <a:srgbClr val="D76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76" name="Google Shape;21576;p75"/>
            <p:cNvSpPr/>
            <p:nvPr/>
          </p:nvSpPr>
          <p:spPr>
            <a:xfrm>
              <a:off x="1684175" y="1309025"/>
              <a:ext cx="66575" cy="86300"/>
            </a:xfrm>
            <a:custGeom>
              <a:avLst/>
              <a:gdLst/>
              <a:ahLst/>
              <a:cxnLst/>
              <a:rect l="l" t="t" r="r" b="b"/>
              <a:pathLst>
                <a:path w="2663" h="3452" extrusionOk="0">
                  <a:moveTo>
                    <a:pt x="1282" y="1"/>
                  </a:moveTo>
                  <a:lnTo>
                    <a:pt x="0" y="2564"/>
                  </a:lnTo>
                  <a:lnTo>
                    <a:pt x="1282" y="3451"/>
                  </a:lnTo>
                  <a:lnTo>
                    <a:pt x="2662" y="839"/>
                  </a:lnTo>
                  <a:lnTo>
                    <a:pt x="1282" y="1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77" name="Google Shape;21577;p75"/>
            <p:cNvSpPr/>
            <p:nvPr/>
          </p:nvSpPr>
          <p:spPr>
            <a:xfrm>
              <a:off x="1684175" y="1305325"/>
              <a:ext cx="66575" cy="91225"/>
            </a:xfrm>
            <a:custGeom>
              <a:avLst/>
              <a:gdLst/>
              <a:ahLst/>
              <a:cxnLst/>
              <a:rect l="l" t="t" r="r" b="b"/>
              <a:pathLst>
                <a:path w="2663" h="3649" extrusionOk="0">
                  <a:moveTo>
                    <a:pt x="1331" y="149"/>
                  </a:moveTo>
                  <a:lnTo>
                    <a:pt x="2564" y="987"/>
                  </a:lnTo>
                  <a:lnTo>
                    <a:pt x="1282" y="3550"/>
                  </a:lnTo>
                  <a:lnTo>
                    <a:pt x="50" y="2663"/>
                  </a:lnTo>
                  <a:lnTo>
                    <a:pt x="1331" y="149"/>
                  </a:lnTo>
                  <a:close/>
                  <a:moveTo>
                    <a:pt x="1282" y="1"/>
                  </a:moveTo>
                  <a:lnTo>
                    <a:pt x="0" y="2663"/>
                  </a:lnTo>
                  <a:lnTo>
                    <a:pt x="1331" y="3649"/>
                  </a:lnTo>
                  <a:lnTo>
                    <a:pt x="2662" y="987"/>
                  </a:lnTo>
                  <a:lnTo>
                    <a:pt x="1282" y="1"/>
                  </a:lnTo>
                  <a:close/>
                </a:path>
              </a:pathLst>
            </a:custGeom>
            <a:solidFill>
              <a:srgbClr val="21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78" name="Google Shape;21578;p75"/>
            <p:cNvSpPr/>
            <p:nvPr/>
          </p:nvSpPr>
          <p:spPr>
            <a:xfrm>
              <a:off x="1698950" y="1320125"/>
              <a:ext cx="34550" cy="58325"/>
            </a:xfrm>
            <a:custGeom>
              <a:avLst/>
              <a:gdLst/>
              <a:ahLst/>
              <a:cxnLst/>
              <a:rect l="l" t="t" r="r" b="b"/>
              <a:pathLst>
                <a:path w="1382" h="2333" extrusionOk="0">
                  <a:moveTo>
                    <a:pt x="839" y="0"/>
                  </a:moveTo>
                  <a:cubicBezTo>
                    <a:pt x="839" y="0"/>
                    <a:pt x="1" y="1430"/>
                    <a:pt x="1" y="1874"/>
                  </a:cubicBezTo>
                  <a:cubicBezTo>
                    <a:pt x="1" y="2191"/>
                    <a:pt x="178" y="2332"/>
                    <a:pt x="405" y="2332"/>
                  </a:cubicBezTo>
                  <a:cubicBezTo>
                    <a:pt x="495" y="2332"/>
                    <a:pt x="593" y="2310"/>
                    <a:pt x="691" y="2268"/>
                  </a:cubicBezTo>
                  <a:cubicBezTo>
                    <a:pt x="1085" y="2071"/>
                    <a:pt x="1381" y="1578"/>
                    <a:pt x="1381" y="1134"/>
                  </a:cubicBezTo>
                  <a:cubicBezTo>
                    <a:pt x="1381" y="789"/>
                    <a:pt x="839" y="0"/>
                    <a:pt x="839" y="0"/>
                  </a:cubicBez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79" name="Google Shape;21579;p75"/>
            <p:cNvSpPr/>
            <p:nvPr/>
          </p:nvSpPr>
          <p:spPr>
            <a:xfrm>
              <a:off x="1702650" y="1323825"/>
              <a:ext cx="25900" cy="49050"/>
            </a:xfrm>
            <a:custGeom>
              <a:avLst/>
              <a:gdLst/>
              <a:ahLst/>
              <a:cxnLst/>
              <a:rect l="l" t="t" r="r" b="b"/>
              <a:pathLst>
                <a:path w="1036" h="1962" extrusionOk="0">
                  <a:moveTo>
                    <a:pt x="592" y="0"/>
                  </a:moveTo>
                  <a:cubicBezTo>
                    <a:pt x="592" y="0"/>
                    <a:pt x="1" y="1183"/>
                    <a:pt x="1" y="1578"/>
                  </a:cubicBezTo>
                  <a:cubicBezTo>
                    <a:pt x="1" y="1817"/>
                    <a:pt x="120" y="1962"/>
                    <a:pt x="291" y="1962"/>
                  </a:cubicBezTo>
                  <a:cubicBezTo>
                    <a:pt x="367" y="1962"/>
                    <a:pt x="453" y="1934"/>
                    <a:pt x="543" y="1873"/>
                  </a:cubicBezTo>
                  <a:cubicBezTo>
                    <a:pt x="937" y="1676"/>
                    <a:pt x="1036" y="1381"/>
                    <a:pt x="1036" y="986"/>
                  </a:cubicBezTo>
                  <a:cubicBezTo>
                    <a:pt x="1036" y="641"/>
                    <a:pt x="592" y="0"/>
                    <a:pt x="592" y="0"/>
                  </a:cubicBezTo>
                  <a:close/>
                </a:path>
              </a:pathLst>
            </a:custGeom>
            <a:solidFill>
              <a:srgbClr val="21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80" name="Google Shape;21580;p75"/>
            <p:cNvSpPr/>
            <p:nvPr/>
          </p:nvSpPr>
          <p:spPr>
            <a:xfrm>
              <a:off x="1707575" y="1342125"/>
              <a:ext cx="9900" cy="19350"/>
            </a:xfrm>
            <a:custGeom>
              <a:avLst/>
              <a:gdLst/>
              <a:ahLst/>
              <a:cxnLst/>
              <a:rect l="l" t="t" r="r" b="b"/>
              <a:pathLst>
                <a:path w="396" h="774" extrusionOk="0">
                  <a:moveTo>
                    <a:pt x="313" y="0"/>
                  </a:moveTo>
                  <a:cubicBezTo>
                    <a:pt x="217" y="0"/>
                    <a:pt x="94" y="176"/>
                    <a:pt x="50" y="353"/>
                  </a:cubicBezTo>
                  <a:cubicBezTo>
                    <a:pt x="1" y="501"/>
                    <a:pt x="1" y="747"/>
                    <a:pt x="50" y="747"/>
                  </a:cubicBezTo>
                  <a:cubicBezTo>
                    <a:pt x="68" y="765"/>
                    <a:pt x="88" y="773"/>
                    <a:pt x="109" y="773"/>
                  </a:cubicBezTo>
                  <a:cubicBezTo>
                    <a:pt x="200" y="773"/>
                    <a:pt x="306" y="612"/>
                    <a:pt x="346" y="451"/>
                  </a:cubicBezTo>
                  <a:cubicBezTo>
                    <a:pt x="395" y="205"/>
                    <a:pt x="395" y="8"/>
                    <a:pt x="346" y="8"/>
                  </a:cubicBezTo>
                  <a:cubicBezTo>
                    <a:pt x="336" y="2"/>
                    <a:pt x="325" y="0"/>
                    <a:pt x="313" y="0"/>
                  </a:cubicBezTo>
                  <a:close/>
                </a:path>
              </a:pathLst>
            </a:custGeom>
            <a:solidFill>
              <a:srgbClr val="57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81" name="Google Shape;21581;p75"/>
            <p:cNvSpPr/>
            <p:nvPr/>
          </p:nvSpPr>
          <p:spPr>
            <a:xfrm>
              <a:off x="1574500" y="1348475"/>
              <a:ext cx="43150" cy="54250"/>
            </a:xfrm>
            <a:custGeom>
              <a:avLst/>
              <a:gdLst/>
              <a:ahLst/>
              <a:cxnLst/>
              <a:rect l="l" t="t" r="r" b="b"/>
              <a:pathLst>
                <a:path w="1726" h="2170" extrusionOk="0">
                  <a:moveTo>
                    <a:pt x="887" y="444"/>
                  </a:moveTo>
                  <a:cubicBezTo>
                    <a:pt x="1035" y="444"/>
                    <a:pt x="1134" y="493"/>
                    <a:pt x="1233" y="641"/>
                  </a:cubicBezTo>
                  <a:cubicBezTo>
                    <a:pt x="1282" y="740"/>
                    <a:pt x="1380" y="887"/>
                    <a:pt x="1380" y="1085"/>
                  </a:cubicBezTo>
                  <a:cubicBezTo>
                    <a:pt x="1380" y="1233"/>
                    <a:pt x="1380" y="1430"/>
                    <a:pt x="1233" y="1528"/>
                  </a:cubicBezTo>
                  <a:cubicBezTo>
                    <a:pt x="1134" y="1725"/>
                    <a:pt x="986" y="1824"/>
                    <a:pt x="887" y="1824"/>
                  </a:cubicBezTo>
                  <a:cubicBezTo>
                    <a:pt x="740" y="1824"/>
                    <a:pt x="641" y="1725"/>
                    <a:pt x="493" y="1627"/>
                  </a:cubicBezTo>
                  <a:cubicBezTo>
                    <a:pt x="444" y="1479"/>
                    <a:pt x="395" y="1380"/>
                    <a:pt x="395" y="1183"/>
                  </a:cubicBezTo>
                  <a:cubicBezTo>
                    <a:pt x="395" y="986"/>
                    <a:pt x="395" y="838"/>
                    <a:pt x="493" y="690"/>
                  </a:cubicBezTo>
                  <a:cubicBezTo>
                    <a:pt x="641" y="592"/>
                    <a:pt x="740" y="493"/>
                    <a:pt x="887" y="444"/>
                  </a:cubicBezTo>
                  <a:close/>
                  <a:moveTo>
                    <a:pt x="887" y="0"/>
                  </a:moveTo>
                  <a:cubicBezTo>
                    <a:pt x="641" y="99"/>
                    <a:pt x="444" y="148"/>
                    <a:pt x="247" y="395"/>
                  </a:cubicBezTo>
                  <a:cubicBezTo>
                    <a:pt x="49" y="641"/>
                    <a:pt x="0" y="887"/>
                    <a:pt x="0" y="1183"/>
                  </a:cubicBezTo>
                  <a:cubicBezTo>
                    <a:pt x="0" y="1479"/>
                    <a:pt x="49" y="1725"/>
                    <a:pt x="247" y="1923"/>
                  </a:cubicBezTo>
                  <a:cubicBezTo>
                    <a:pt x="444" y="2120"/>
                    <a:pt x="641" y="2169"/>
                    <a:pt x="887" y="2169"/>
                  </a:cubicBezTo>
                  <a:cubicBezTo>
                    <a:pt x="1134" y="2120"/>
                    <a:pt x="1282" y="2071"/>
                    <a:pt x="1479" y="1824"/>
                  </a:cubicBezTo>
                  <a:cubicBezTo>
                    <a:pt x="1676" y="1578"/>
                    <a:pt x="1725" y="1331"/>
                    <a:pt x="1725" y="986"/>
                  </a:cubicBezTo>
                  <a:cubicBezTo>
                    <a:pt x="1725" y="690"/>
                    <a:pt x="1676" y="444"/>
                    <a:pt x="1479" y="247"/>
                  </a:cubicBezTo>
                  <a:cubicBezTo>
                    <a:pt x="1282" y="99"/>
                    <a:pt x="1134" y="0"/>
                    <a:pt x="887" y="0"/>
                  </a:cubicBez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82" name="Google Shape;21582;p75"/>
            <p:cNvSpPr/>
            <p:nvPr/>
          </p:nvSpPr>
          <p:spPr>
            <a:xfrm>
              <a:off x="1627475" y="1347225"/>
              <a:ext cx="8650" cy="53025"/>
            </a:xfrm>
            <a:custGeom>
              <a:avLst/>
              <a:gdLst/>
              <a:ahLst/>
              <a:cxnLst/>
              <a:rect l="l" t="t" r="r" b="b"/>
              <a:pathLst>
                <a:path w="346" h="2121" extrusionOk="0">
                  <a:moveTo>
                    <a:pt x="346" y="1"/>
                  </a:moveTo>
                  <a:lnTo>
                    <a:pt x="1" y="50"/>
                  </a:lnTo>
                  <a:lnTo>
                    <a:pt x="1" y="2121"/>
                  </a:lnTo>
                  <a:lnTo>
                    <a:pt x="346" y="202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83" name="Google Shape;21583;p75"/>
            <p:cNvSpPr/>
            <p:nvPr/>
          </p:nvSpPr>
          <p:spPr>
            <a:xfrm>
              <a:off x="1647200" y="1346000"/>
              <a:ext cx="27150" cy="50550"/>
            </a:xfrm>
            <a:custGeom>
              <a:avLst/>
              <a:gdLst/>
              <a:ahLst/>
              <a:cxnLst/>
              <a:rect l="l" t="t" r="r" b="b"/>
              <a:pathLst>
                <a:path w="1086" h="2022" extrusionOk="0">
                  <a:moveTo>
                    <a:pt x="346" y="1"/>
                  </a:moveTo>
                  <a:lnTo>
                    <a:pt x="1" y="50"/>
                  </a:lnTo>
                  <a:lnTo>
                    <a:pt x="1" y="2022"/>
                  </a:lnTo>
                  <a:lnTo>
                    <a:pt x="1085" y="1972"/>
                  </a:lnTo>
                  <a:lnTo>
                    <a:pt x="1085" y="1529"/>
                  </a:lnTo>
                  <a:lnTo>
                    <a:pt x="346" y="1578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84" name="Google Shape;21584;p75"/>
            <p:cNvSpPr/>
            <p:nvPr/>
          </p:nvSpPr>
          <p:spPr>
            <a:xfrm>
              <a:off x="1625025" y="1681200"/>
              <a:ext cx="326600" cy="104775"/>
            </a:xfrm>
            <a:custGeom>
              <a:avLst/>
              <a:gdLst/>
              <a:ahLst/>
              <a:cxnLst/>
              <a:rect l="l" t="t" r="r" b="b"/>
              <a:pathLst>
                <a:path w="13064" h="4191" extrusionOk="0">
                  <a:moveTo>
                    <a:pt x="0" y="1"/>
                  </a:moveTo>
                  <a:lnTo>
                    <a:pt x="0" y="494"/>
                  </a:lnTo>
                  <a:cubicBezTo>
                    <a:pt x="0" y="691"/>
                    <a:pt x="0" y="888"/>
                    <a:pt x="50" y="1036"/>
                  </a:cubicBezTo>
                  <a:lnTo>
                    <a:pt x="50" y="1134"/>
                  </a:lnTo>
                  <a:cubicBezTo>
                    <a:pt x="50" y="1184"/>
                    <a:pt x="148" y="1184"/>
                    <a:pt x="148" y="1233"/>
                  </a:cubicBezTo>
                  <a:lnTo>
                    <a:pt x="148" y="1282"/>
                  </a:lnTo>
                  <a:cubicBezTo>
                    <a:pt x="197" y="1381"/>
                    <a:pt x="197" y="1479"/>
                    <a:pt x="247" y="1529"/>
                  </a:cubicBezTo>
                  <a:cubicBezTo>
                    <a:pt x="247" y="1627"/>
                    <a:pt x="296" y="1726"/>
                    <a:pt x="395" y="1775"/>
                  </a:cubicBezTo>
                  <a:cubicBezTo>
                    <a:pt x="444" y="1923"/>
                    <a:pt x="542" y="1972"/>
                    <a:pt x="641" y="2120"/>
                  </a:cubicBezTo>
                  <a:lnTo>
                    <a:pt x="937" y="2416"/>
                  </a:lnTo>
                  <a:cubicBezTo>
                    <a:pt x="937" y="2465"/>
                    <a:pt x="986" y="2465"/>
                    <a:pt x="1035" y="2515"/>
                  </a:cubicBezTo>
                  <a:cubicBezTo>
                    <a:pt x="1233" y="2663"/>
                    <a:pt x="1430" y="2860"/>
                    <a:pt x="1676" y="2958"/>
                  </a:cubicBezTo>
                  <a:cubicBezTo>
                    <a:pt x="1775" y="3057"/>
                    <a:pt x="1873" y="3057"/>
                    <a:pt x="1923" y="3106"/>
                  </a:cubicBezTo>
                  <a:cubicBezTo>
                    <a:pt x="2021" y="3155"/>
                    <a:pt x="2218" y="3303"/>
                    <a:pt x="2416" y="3353"/>
                  </a:cubicBezTo>
                  <a:cubicBezTo>
                    <a:pt x="2465" y="3353"/>
                    <a:pt x="2514" y="3402"/>
                    <a:pt x="2613" y="3402"/>
                  </a:cubicBezTo>
                  <a:cubicBezTo>
                    <a:pt x="2859" y="3550"/>
                    <a:pt x="3007" y="3599"/>
                    <a:pt x="3254" y="3648"/>
                  </a:cubicBezTo>
                  <a:cubicBezTo>
                    <a:pt x="3402" y="3698"/>
                    <a:pt x="3500" y="3698"/>
                    <a:pt x="3648" y="3796"/>
                  </a:cubicBezTo>
                  <a:lnTo>
                    <a:pt x="4387" y="3944"/>
                  </a:lnTo>
                  <a:cubicBezTo>
                    <a:pt x="4486" y="3944"/>
                    <a:pt x="4585" y="3993"/>
                    <a:pt x="4683" y="3993"/>
                  </a:cubicBezTo>
                  <a:cubicBezTo>
                    <a:pt x="4831" y="4092"/>
                    <a:pt x="4880" y="4092"/>
                    <a:pt x="4930" y="4092"/>
                  </a:cubicBezTo>
                  <a:cubicBezTo>
                    <a:pt x="4979" y="4141"/>
                    <a:pt x="5127" y="4141"/>
                    <a:pt x="5176" y="4141"/>
                  </a:cubicBezTo>
                  <a:cubicBezTo>
                    <a:pt x="5373" y="4191"/>
                    <a:pt x="5620" y="4191"/>
                    <a:pt x="5817" y="4191"/>
                  </a:cubicBezTo>
                  <a:lnTo>
                    <a:pt x="7296" y="4191"/>
                  </a:lnTo>
                  <a:cubicBezTo>
                    <a:pt x="7444" y="4191"/>
                    <a:pt x="7690" y="4141"/>
                    <a:pt x="7887" y="4141"/>
                  </a:cubicBezTo>
                  <a:cubicBezTo>
                    <a:pt x="7937" y="4092"/>
                    <a:pt x="8085" y="4092"/>
                    <a:pt x="8134" y="4092"/>
                  </a:cubicBezTo>
                  <a:cubicBezTo>
                    <a:pt x="8282" y="3993"/>
                    <a:pt x="8331" y="3993"/>
                    <a:pt x="8380" y="3993"/>
                  </a:cubicBezTo>
                  <a:cubicBezTo>
                    <a:pt x="8528" y="3993"/>
                    <a:pt x="8577" y="3944"/>
                    <a:pt x="8676" y="3944"/>
                  </a:cubicBezTo>
                  <a:lnTo>
                    <a:pt x="9415" y="3796"/>
                  </a:lnTo>
                  <a:cubicBezTo>
                    <a:pt x="11584" y="3155"/>
                    <a:pt x="13063" y="1923"/>
                    <a:pt x="13063" y="444"/>
                  </a:cubicBezTo>
                  <a:lnTo>
                    <a:pt x="13063" y="1"/>
                  </a:lnTo>
                  <a:close/>
                </a:path>
              </a:pathLst>
            </a:custGeom>
            <a:solidFill>
              <a:srgbClr val="ED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85" name="Google Shape;21585;p75"/>
            <p:cNvSpPr/>
            <p:nvPr/>
          </p:nvSpPr>
          <p:spPr>
            <a:xfrm>
              <a:off x="1714975" y="1679975"/>
              <a:ext cx="144225" cy="106000"/>
            </a:xfrm>
            <a:custGeom>
              <a:avLst/>
              <a:gdLst/>
              <a:ahLst/>
              <a:cxnLst/>
              <a:rect l="l" t="t" r="r" b="b"/>
              <a:pathLst>
                <a:path w="5769" h="4240" extrusionOk="0">
                  <a:moveTo>
                    <a:pt x="1" y="0"/>
                  </a:moveTo>
                  <a:lnTo>
                    <a:pt x="1" y="3845"/>
                  </a:lnTo>
                  <a:lnTo>
                    <a:pt x="740" y="3993"/>
                  </a:lnTo>
                  <a:cubicBezTo>
                    <a:pt x="839" y="3993"/>
                    <a:pt x="888" y="4042"/>
                    <a:pt x="1036" y="4042"/>
                  </a:cubicBezTo>
                  <a:cubicBezTo>
                    <a:pt x="1134" y="4141"/>
                    <a:pt x="1233" y="4141"/>
                    <a:pt x="1282" y="4141"/>
                  </a:cubicBezTo>
                  <a:cubicBezTo>
                    <a:pt x="1332" y="4190"/>
                    <a:pt x="1480" y="4190"/>
                    <a:pt x="1529" y="4190"/>
                  </a:cubicBezTo>
                  <a:cubicBezTo>
                    <a:pt x="1726" y="4240"/>
                    <a:pt x="1972" y="4240"/>
                    <a:pt x="2120" y="4240"/>
                  </a:cubicBezTo>
                  <a:lnTo>
                    <a:pt x="3599" y="4240"/>
                  </a:lnTo>
                  <a:cubicBezTo>
                    <a:pt x="3796" y="4240"/>
                    <a:pt x="4043" y="4190"/>
                    <a:pt x="4240" y="4190"/>
                  </a:cubicBezTo>
                  <a:cubicBezTo>
                    <a:pt x="4289" y="4141"/>
                    <a:pt x="4437" y="4141"/>
                    <a:pt x="4487" y="4141"/>
                  </a:cubicBezTo>
                  <a:cubicBezTo>
                    <a:pt x="4585" y="4042"/>
                    <a:pt x="4684" y="4042"/>
                    <a:pt x="4733" y="4042"/>
                  </a:cubicBezTo>
                  <a:cubicBezTo>
                    <a:pt x="4881" y="4042"/>
                    <a:pt x="4930" y="3993"/>
                    <a:pt x="5029" y="3993"/>
                  </a:cubicBezTo>
                  <a:lnTo>
                    <a:pt x="5768" y="3845"/>
                  </a:lnTo>
                  <a:lnTo>
                    <a:pt x="5768" y="0"/>
                  </a:lnTo>
                  <a:close/>
                </a:path>
              </a:pathLst>
            </a:custGeom>
            <a:solidFill>
              <a:srgbClr val="E8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86" name="Google Shape;21586;p75"/>
            <p:cNvSpPr/>
            <p:nvPr/>
          </p:nvSpPr>
          <p:spPr>
            <a:xfrm>
              <a:off x="1625025" y="1681200"/>
              <a:ext cx="91225" cy="94925"/>
            </a:xfrm>
            <a:custGeom>
              <a:avLst/>
              <a:gdLst/>
              <a:ahLst/>
              <a:cxnLst/>
              <a:rect l="l" t="t" r="r" b="b"/>
              <a:pathLst>
                <a:path w="3649" h="3797" extrusionOk="0">
                  <a:moveTo>
                    <a:pt x="0" y="1"/>
                  </a:moveTo>
                  <a:lnTo>
                    <a:pt x="0" y="494"/>
                  </a:lnTo>
                  <a:cubicBezTo>
                    <a:pt x="0" y="691"/>
                    <a:pt x="0" y="888"/>
                    <a:pt x="99" y="1036"/>
                  </a:cubicBezTo>
                  <a:lnTo>
                    <a:pt x="99" y="1134"/>
                  </a:lnTo>
                  <a:cubicBezTo>
                    <a:pt x="99" y="1184"/>
                    <a:pt x="148" y="1184"/>
                    <a:pt x="148" y="1233"/>
                  </a:cubicBezTo>
                  <a:lnTo>
                    <a:pt x="148" y="1282"/>
                  </a:lnTo>
                  <a:cubicBezTo>
                    <a:pt x="197" y="1381"/>
                    <a:pt x="197" y="1479"/>
                    <a:pt x="247" y="1529"/>
                  </a:cubicBezTo>
                  <a:cubicBezTo>
                    <a:pt x="247" y="1627"/>
                    <a:pt x="345" y="1726"/>
                    <a:pt x="395" y="1775"/>
                  </a:cubicBezTo>
                  <a:cubicBezTo>
                    <a:pt x="444" y="1923"/>
                    <a:pt x="592" y="1972"/>
                    <a:pt x="641" y="2120"/>
                  </a:cubicBezTo>
                  <a:lnTo>
                    <a:pt x="937" y="2416"/>
                  </a:lnTo>
                  <a:cubicBezTo>
                    <a:pt x="937" y="2465"/>
                    <a:pt x="986" y="2465"/>
                    <a:pt x="1085" y="2515"/>
                  </a:cubicBezTo>
                  <a:cubicBezTo>
                    <a:pt x="1233" y="2663"/>
                    <a:pt x="1430" y="2860"/>
                    <a:pt x="1676" y="2958"/>
                  </a:cubicBezTo>
                  <a:cubicBezTo>
                    <a:pt x="1824" y="3057"/>
                    <a:pt x="1873" y="3057"/>
                    <a:pt x="1923" y="3106"/>
                  </a:cubicBezTo>
                  <a:cubicBezTo>
                    <a:pt x="2071" y="3155"/>
                    <a:pt x="2218" y="3303"/>
                    <a:pt x="2416" y="3353"/>
                  </a:cubicBezTo>
                  <a:cubicBezTo>
                    <a:pt x="2465" y="3353"/>
                    <a:pt x="2564" y="3402"/>
                    <a:pt x="2613" y="3402"/>
                  </a:cubicBezTo>
                  <a:cubicBezTo>
                    <a:pt x="2859" y="3550"/>
                    <a:pt x="3056" y="3599"/>
                    <a:pt x="3303" y="3648"/>
                  </a:cubicBezTo>
                  <a:cubicBezTo>
                    <a:pt x="3402" y="3698"/>
                    <a:pt x="3549" y="3698"/>
                    <a:pt x="3648" y="3796"/>
                  </a:cubicBezTo>
                  <a:lnTo>
                    <a:pt x="3648" y="1"/>
                  </a:lnTo>
                  <a:close/>
                </a:path>
              </a:pathLst>
            </a:custGeom>
            <a:solidFill>
              <a:srgbClr val="B7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87" name="Google Shape;21587;p75"/>
            <p:cNvSpPr/>
            <p:nvPr/>
          </p:nvSpPr>
          <p:spPr>
            <a:xfrm>
              <a:off x="1625025" y="1587550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606" y="0"/>
                  </a:moveTo>
                  <a:cubicBezTo>
                    <a:pt x="5570" y="0"/>
                    <a:pt x="4585" y="99"/>
                    <a:pt x="3697" y="345"/>
                  </a:cubicBezTo>
                  <a:cubicBezTo>
                    <a:pt x="3599" y="345"/>
                    <a:pt x="3500" y="444"/>
                    <a:pt x="3402" y="444"/>
                  </a:cubicBezTo>
                  <a:cubicBezTo>
                    <a:pt x="3155" y="542"/>
                    <a:pt x="2958" y="641"/>
                    <a:pt x="2761" y="690"/>
                  </a:cubicBezTo>
                  <a:cubicBezTo>
                    <a:pt x="1134" y="1380"/>
                    <a:pt x="0" y="2465"/>
                    <a:pt x="0" y="3697"/>
                  </a:cubicBezTo>
                  <a:cubicBezTo>
                    <a:pt x="0" y="5176"/>
                    <a:pt x="1479" y="6409"/>
                    <a:pt x="3648" y="7049"/>
                  </a:cubicBezTo>
                  <a:cubicBezTo>
                    <a:pt x="4486" y="7296"/>
                    <a:pt x="5472" y="7394"/>
                    <a:pt x="6556" y="7394"/>
                  </a:cubicBezTo>
                  <a:cubicBezTo>
                    <a:pt x="7592" y="7394"/>
                    <a:pt x="8577" y="7296"/>
                    <a:pt x="9415" y="7049"/>
                  </a:cubicBezTo>
                  <a:cubicBezTo>
                    <a:pt x="11584" y="6409"/>
                    <a:pt x="13063" y="5176"/>
                    <a:pt x="13063" y="3697"/>
                  </a:cubicBezTo>
                  <a:cubicBezTo>
                    <a:pt x="13063" y="2268"/>
                    <a:pt x="11584" y="986"/>
                    <a:pt x="9514" y="345"/>
                  </a:cubicBezTo>
                  <a:cubicBezTo>
                    <a:pt x="8627" y="148"/>
                    <a:pt x="7641" y="0"/>
                    <a:pt x="6606" y="0"/>
                  </a:cubicBezTo>
                  <a:close/>
                </a:path>
              </a:pathLst>
            </a:custGeom>
            <a:solidFill>
              <a:srgbClr val="FCB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88" name="Google Shape;21588;p75"/>
            <p:cNvSpPr/>
            <p:nvPr/>
          </p:nvSpPr>
          <p:spPr>
            <a:xfrm>
              <a:off x="1631175" y="1551800"/>
              <a:ext cx="316750" cy="214450"/>
            </a:xfrm>
            <a:custGeom>
              <a:avLst/>
              <a:gdLst/>
              <a:ahLst/>
              <a:cxnLst/>
              <a:rect l="l" t="t" r="r" b="b"/>
              <a:pathLst>
                <a:path w="12670" h="8578" extrusionOk="0">
                  <a:moveTo>
                    <a:pt x="1" y="1"/>
                  </a:moveTo>
                  <a:lnTo>
                    <a:pt x="1" y="4930"/>
                  </a:lnTo>
                  <a:cubicBezTo>
                    <a:pt x="1" y="5078"/>
                    <a:pt x="1" y="5226"/>
                    <a:pt x="99" y="5423"/>
                  </a:cubicBezTo>
                  <a:lnTo>
                    <a:pt x="99" y="5472"/>
                  </a:lnTo>
                  <a:cubicBezTo>
                    <a:pt x="99" y="5571"/>
                    <a:pt x="149" y="5571"/>
                    <a:pt x="149" y="5620"/>
                  </a:cubicBezTo>
                  <a:lnTo>
                    <a:pt x="149" y="5670"/>
                  </a:lnTo>
                  <a:cubicBezTo>
                    <a:pt x="198" y="5719"/>
                    <a:pt x="198" y="5867"/>
                    <a:pt x="247" y="5916"/>
                  </a:cubicBezTo>
                  <a:cubicBezTo>
                    <a:pt x="247" y="5965"/>
                    <a:pt x="346" y="6113"/>
                    <a:pt x="395" y="6162"/>
                  </a:cubicBezTo>
                  <a:cubicBezTo>
                    <a:pt x="444" y="6310"/>
                    <a:pt x="592" y="6360"/>
                    <a:pt x="642" y="6458"/>
                  </a:cubicBezTo>
                  <a:lnTo>
                    <a:pt x="937" y="6803"/>
                  </a:lnTo>
                  <a:cubicBezTo>
                    <a:pt x="937" y="6853"/>
                    <a:pt x="987" y="6853"/>
                    <a:pt x="1085" y="6902"/>
                  </a:cubicBezTo>
                  <a:cubicBezTo>
                    <a:pt x="1184" y="7099"/>
                    <a:pt x="1430" y="7198"/>
                    <a:pt x="1627" y="7346"/>
                  </a:cubicBezTo>
                  <a:cubicBezTo>
                    <a:pt x="1677" y="7395"/>
                    <a:pt x="1726" y="7395"/>
                    <a:pt x="1825" y="7493"/>
                  </a:cubicBezTo>
                  <a:cubicBezTo>
                    <a:pt x="1972" y="7543"/>
                    <a:pt x="2120" y="7641"/>
                    <a:pt x="2318" y="7740"/>
                  </a:cubicBezTo>
                  <a:cubicBezTo>
                    <a:pt x="2367" y="7740"/>
                    <a:pt x="2416" y="7789"/>
                    <a:pt x="2465" y="7789"/>
                  </a:cubicBezTo>
                  <a:cubicBezTo>
                    <a:pt x="2663" y="7888"/>
                    <a:pt x="2860" y="7986"/>
                    <a:pt x="3106" y="8036"/>
                  </a:cubicBezTo>
                  <a:cubicBezTo>
                    <a:pt x="3205" y="8085"/>
                    <a:pt x="3353" y="8085"/>
                    <a:pt x="3451" y="8134"/>
                  </a:cubicBezTo>
                  <a:lnTo>
                    <a:pt x="4191" y="8331"/>
                  </a:lnTo>
                  <a:cubicBezTo>
                    <a:pt x="4339" y="8331"/>
                    <a:pt x="4388" y="8381"/>
                    <a:pt x="4536" y="8381"/>
                  </a:cubicBezTo>
                  <a:cubicBezTo>
                    <a:pt x="4585" y="8430"/>
                    <a:pt x="4634" y="8430"/>
                    <a:pt x="4684" y="8430"/>
                  </a:cubicBezTo>
                  <a:cubicBezTo>
                    <a:pt x="4782" y="8529"/>
                    <a:pt x="4881" y="8529"/>
                    <a:pt x="4930" y="8529"/>
                  </a:cubicBezTo>
                  <a:cubicBezTo>
                    <a:pt x="5127" y="8578"/>
                    <a:pt x="5374" y="8578"/>
                    <a:pt x="5571" y="8578"/>
                  </a:cubicBezTo>
                  <a:lnTo>
                    <a:pt x="7050" y="8578"/>
                  </a:lnTo>
                  <a:cubicBezTo>
                    <a:pt x="7247" y="8578"/>
                    <a:pt x="7493" y="8529"/>
                    <a:pt x="7641" y="8529"/>
                  </a:cubicBezTo>
                  <a:cubicBezTo>
                    <a:pt x="7740" y="8430"/>
                    <a:pt x="7839" y="8430"/>
                    <a:pt x="7888" y="8430"/>
                  </a:cubicBezTo>
                  <a:cubicBezTo>
                    <a:pt x="7986" y="8381"/>
                    <a:pt x="8036" y="8381"/>
                    <a:pt x="8085" y="8381"/>
                  </a:cubicBezTo>
                  <a:cubicBezTo>
                    <a:pt x="8233" y="8381"/>
                    <a:pt x="8282" y="8331"/>
                    <a:pt x="8381" y="8331"/>
                  </a:cubicBezTo>
                  <a:cubicBezTo>
                    <a:pt x="8578" y="8282"/>
                    <a:pt x="8824" y="8233"/>
                    <a:pt x="9071" y="8134"/>
                  </a:cubicBezTo>
                  <a:cubicBezTo>
                    <a:pt x="11191" y="7592"/>
                    <a:pt x="12669" y="6360"/>
                    <a:pt x="12669" y="4930"/>
                  </a:cubicBezTo>
                  <a:lnTo>
                    <a:pt x="12669" y="1"/>
                  </a:lnTo>
                  <a:close/>
                </a:path>
              </a:pathLst>
            </a:custGeom>
            <a:solidFill>
              <a:srgbClr val="FC7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89" name="Google Shape;21589;p75"/>
            <p:cNvSpPr/>
            <p:nvPr/>
          </p:nvSpPr>
          <p:spPr>
            <a:xfrm>
              <a:off x="1717450" y="1551800"/>
              <a:ext cx="140500" cy="214450"/>
            </a:xfrm>
            <a:custGeom>
              <a:avLst/>
              <a:gdLst/>
              <a:ahLst/>
              <a:cxnLst/>
              <a:rect l="l" t="t" r="r" b="b"/>
              <a:pathLst>
                <a:path w="5620" h="8578" extrusionOk="0">
                  <a:moveTo>
                    <a:pt x="0" y="1"/>
                  </a:moveTo>
                  <a:lnTo>
                    <a:pt x="0" y="8134"/>
                  </a:lnTo>
                  <a:lnTo>
                    <a:pt x="740" y="8331"/>
                  </a:lnTo>
                  <a:cubicBezTo>
                    <a:pt x="888" y="8331"/>
                    <a:pt x="937" y="8381"/>
                    <a:pt x="1085" y="8381"/>
                  </a:cubicBezTo>
                  <a:cubicBezTo>
                    <a:pt x="1134" y="8430"/>
                    <a:pt x="1183" y="8430"/>
                    <a:pt x="1233" y="8430"/>
                  </a:cubicBezTo>
                  <a:cubicBezTo>
                    <a:pt x="1331" y="8529"/>
                    <a:pt x="1430" y="8529"/>
                    <a:pt x="1479" y="8529"/>
                  </a:cubicBezTo>
                  <a:cubicBezTo>
                    <a:pt x="1676" y="8578"/>
                    <a:pt x="1923" y="8578"/>
                    <a:pt x="2120" y="8578"/>
                  </a:cubicBezTo>
                  <a:lnTo>
                    <a:pt x="3599" y="8578"/>
                  </a:lnTo>
                  <a:cubicBezTo>
                    <a:pt x="3796" y="8578"/>
                    <a:pt x="4042" y="8529"/>
                    <a:pt x="4190" y="8529"/>
                  </a:cubicBezTo>
                  <a:cubicBezTo>
                    <a:pt x="4289" y="8430"/>
                    <a:pt x="4388" y="8430"/>
                    <a:pt x="4437" y="8430"/>
                  </a:cubicBezTo>
                  <a:cubicBezTo>
                    <a:pt x="4535" y="8381"/>
                    <a:pt x="4585" y="8381"/>
                    <a:pt x="4634" y="8381"/>
                  </a:cubicBezTo>
                  <a:cubicBezTo>
                    <a:pt x="4782" y="8381"/>
                    <a:pt x="4831" y="8331"/>
                    <a:pt x="4930" y="8331"/>
                  </a:cubicBezTo>
                  <a:cubicBezTo>
                    <a:pt x="5127" y="8282"/>
                    <a:pt x="5373" y="8233"/>
                    <a:pt x="5620" y="8134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rgbClr val="D85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90" name="Google Shape;21590;p75"/>
            <p:cNvSpPr/>
            <p:nvPr/>
          </p:nvSpPr>
          <p:spPr>
            <a:xfrm>
              <a:off x="1631175" y="1551800"/>
              <a:ext cx="86300" cy="203375"/>
            </a:xfrm>
            <a:custGeom>
              <a:avLst/>
              <a:gdLst/>
              <a:ahLst/>
              <a:cxnLst/>
              <a:rect l="l" t="t" r="r" b="b"/>
              <a:pathLst>
                <a:path w="3452" h="8135" extrusionOk="0">
                  <a:moveTo>
                    <a:pt x="1" y="1"/>
                  </a:moveTo>
                  <a:lnTo>
                    <a:pt x="1" y="4930"/>
                  </a:lnTo>
                  <a:cubicBezTo>
                    <a:pt x="1" y="5078"/>
                    <a:pt x="1" y="5226"/>
                    <a:pt x="99" y="5423"/>
                  </a:cubicBezTo>
                  <a:lnTo>
                    <a:pt x="99" y="5472"/>
                  </a:lnTo>
                  <a:cubicBezTo>
                    <a:pt x="99" y="5571"/>
                    <a:pt x="149" y="5571"/>
                    <a:pt x="149" y="5620"/>
                  </a:cubicBezTo>
                  <a:lnTo>
                    <a:pt x="149" y="5670"/>
                  </a:lnTo>
                  <a:cubicBezTo>
                    <a:pt x="198" y="5719"/>
                    <a:pt x="198" y="5867"/>
                    <a:pt x="247" y="5916"/>
                  </a:cubicBezTo>
                  <a:cubicBezTo>
                    <a:pt x="247" y="5965"/>
                    <a:pt x="346" y="6113"/>
                    <a:pt x="395" y="6162"/>
                  </a:cubicBezTo>
                  <a:cubicBezTo>
                    <a:pt x="444" y="6310"/>
                    <a:pt x="592" y="6360"/>
                    <a:pt x="642" y="6458"/>
                  </a:cubicBezTo>
                  <a:lnTo>
                    <a:pt x="937" y="6803"/>
                  </a:lnTo>
                  <a:cubicBezTo>
                    <a:pt x="937" y="6853"/>
                    <a:pt x="987" y="6853"/>
                    <a:pt x="1085" y="6902"/>
                  </a:cubicBezTo>
                  <a:cubicBezTo>
                    <a:pt x="1184" y="7099"/>
                    <a:pt x="1430" y="7198"/>
                    <a:pt x="1627" y="7346"/>
                  </a:cubicBezTo>
                  <a:cubicBezTo>
                    <a:pt x="1677" y="7395"/>
                    <a:pt x="1726" y="7395"/>
                    <a:pt x="1825" y="7493"/>
                  </a:cubicBezTo>
                  <a:cubicBezTo>
                    <a:pt x="1972" y="7543"/>
                    <a:pt x="2120" y="7641"/>
                    <a:pt x="2318" y="7740"/>
                  </a:cubicBezTo>
                  <a:cubicBezTo>
                    <a:pt x="2367" y="7740"/>
                    <a:pt x="2416" y="7789"/>
                    <a:pt x="2465" y="7789"/>
                  </a:cubicBezTo>
                  <a:cubicBezTo>
                    <a:pt x="2663" y="7888"/>
                    <a:pt x="2860" y="7986"/>
                    <a:pt x="3106" y="8036"/>
                  </a:cubicBezTo>
                  <a:cubicBezTo>
                    <a:pt x="3205" y="8085"/>
                    <a:pt x="3353" y="8085"/>
                    <a:pt x="3451" y="8134"/>
                  </a:cubicBezTo>
                  <a:lnTo>
                    <a:pt x="3451" y="1"/>
                  </a:lnTo>
                  <a:close/>
                </a:path>
              </a:pathLst>
            </a:custGeom>
            <a:solidFill>
              <a:srgbClr val="BF4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91" name="Google Shape;21591;p75"/>
            <p:cNvSpPr/>
            <p:nvPr/>
          </p:nvSpPr>
          <p:spPr>
            <a:xfrm>
              <a:off x="1629950" y="1463075"/>
              <a:ext cx="317975" cy="178725"/>
            </a:xfrm>
            <a:custGeom>
              <a:avLst/>
              <a:gdLst/>
              <a:ahLst/>
              <a:cxnLst/>
              <a:rect l="l" t="t" r="r" b="b"/>
              <a:pathLst>
                <a:path w="12719" h="7149" extrusionOk="0">
                  <a:moveTo>
                    <a:pt x="6409" y="1"/>
                  </a:moveTo>
                  <a:cubicBezTo>
                    <a:pt x="5423" y="1"/>
                    <a:pt x="4486" y="99"/>
                    <a:pt x="3648" y="346"/>
                  </a:cubicBezTo>
                  <a:cubicBezTo>
                    <a:pt x="3500" y="346"/>
                    <a:pt x="3451" y="444"/>
                    <a:pt x="3352" y="444"/>
                  </a:cubicBezTo>
                  <a:cubicBezTo>
                    <a:pt x="3106" y="493"/>
                    <a:pt x="2909" y="543"/>
                    <a:pt x="2712" y="592"/>
                  </a:cubicBezTo>
                  <a:cubicBezTo>
                    <a:pt x="1036" y="1282"/>
                    <a:pt x="0" y="2317"/>
                    <a:pt x="0" y="3550"/>
                  </a:cubicBezTo>
                  <a:cubicBezTo>
                    <a:pt x="0" y="4979"/>
                    <a:pt x="1479" y="6212"/>
                    <a:pt x="3599" y="6754"/>
                  </a:cubicBezTo>
                  <a:cubicBezTo>
                    <a:pt x="4388" y="7000"/>
                    <a:pt x="5373" y="7148"/>
                    <a:pt x="6359" y="7148"/>
                  </a:cubicBezTo>
                  <a:cubicBezTo>
                    <a:pt x="7345" y="7148"/>
                    <a:pt x="8282" y="7000"/>
                    <a:pt x="9120" y="6754"/>
                  </a:cubicBezTo>
                  <a:cubicBezTo>
                    <a:pt x="11240" y="6212"/>
                    <a:pt x="12718" y="4979"/>
                    <a:pt x="12718" y="3550"/>
                  </a:cubicBezTo>
                  <a:cubicBezTo>
                    <a:pt x="12718" y="2169"/>
                    <a:pt x="11240" y="937"/>
                    <a:pt x="9169" y="346"/>
                  </a:cubicBezTo>
                  <a:cubicBezTo>
                    <a:pt x="8380" y="99"/>
                    <a:pt x="7395" y="1"/>
                    <a:pt x="6409" y="1"/>
                  </a:cubicBezTo>
                  <a:close/>
                </a:path>
              </a:pathLst>
            </a:custGeom>
            <a:solidFill>
              <a:srgbClr val="C2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92" name="Google Shape;21592;p75"/>
            <p:cNvSpPr/>
            <p:nvPr/>
          </p:nvSpPr>
          <p:spPr>
            <a:xfrm>
              <a:off x="1625025" y="1544400"/>
              <a:ext cx="326600" cy="104775"/>
            </a:xfrm>
            <a:custGeom>
              <a:avLst/>
              <a:gdLst/>
              <a:ahLst/>
              <a:cxnLst/>
              <a:rect l="l" t="t" r="r" b="b"/>
              <a:pathLst>
                <a:path w="13064" h="4191" extrusionOk="0">
                  <a:moveTo>
                    <a:pt x="0" y="1"/>
                  </a:moveTo>
                  <a:lnTo>
                    <a:pt x="0" y="494"/>
                  </a:lnTo>
                  <a:cubicBezTo>
                    <a:pt x="0" y="691"/>
                    <a:pt x="0" y="839"/>
                    <a:pt x="50" y="1036"/>
                  </a:cubicBezTo>
                  <a:lnTo>
                    <a:pt x="50" y="1085"/>
                  </a:lnTo>
                  <a:cubicBezTo>
                    <a:pt x="50" y="1184"/>
                    <a:pt x="148" y="1184"/>
                    <a:pt x="148" y="1233"/>
                  </a:cubicBezTo>
                  <a:lnTo>
                    <a:pt x="148" y="1283"/>
                  </a:lnTo>
                  <a:cubicBezTo>
                    <a:pt x="197" y="1332"/>
                    <a:pt x="197" y="1480"/>
                    <a:pt x="247" y="1529"/>
                  </a:cubicBezTo>
                  <a:cubicBezTo>
                    <a:pt x="247" y="1628"/>
                    <a:pt x="296" y="1726"/>
                    <a:pt x="395" y="1776"/>
                  </a:cubicBezTo>
                  <a:cubicBezTo>
                    <a:pt x="444" y="1923"/>
                    <a:pt x="542" y="1973"/>
                    <a:pt x="641" y="2071"/>
                  </a:cubicBezTo>
                  <a:lnTo>
                    <a:pt x="937" y="2416"/>
                  </a:lnTo>
                  <a:cubicBezTo>
                    <a:pt x="937" y="2466"/>
                    <a:pt x="986" y="2466"/>
                    <a:pt x="1035" y="2515"/>
                  </a:cubicBezTo>
                  <a:cubicBezTo>
                    <a:pt x="1233" y="2663"/>
                    <a:pt x="1430" y="2860"/>
                    <a:pt x="1676" y="2959"/>
                  </a:cubicBezTo>
                  <a:cubicBezTo>
                    <a:pt x="1775" y="3008"/>
                    <a:pt x="1873" y="3008"/>
                    <a:pt x="1923" y="3106"/>
                  </a:cubicBezTo>
                  <a:cubicBezTo>
                    <a:pt x="2021" y="3156"/>
                    <a:pt x="2218" y="3254"/>
                    <a:pt x="2416" y="3353"/>
                  </a:cubicBezTo>
                  <a:cubicBezTo>
                    <a:pt x="2465" y="3353"/>
                    <a:pt x="2514" y="3402"/>
                    <a:pt x="2613" y="3402"/>
                  </a:cubicBezTo>
                  <a:cubicBezTo>
                    <a:pt x="2859" y="3501"/>
                    <a:pt x="3007" y="3599"/>
                    <a:pt x="3254" y="3649"/>
                  </a:cubicBezTo>
                  <a:cubicBezTo>
                    <a:pt x="3402" y="3698"/>
                    <a:pt x="3500" y="3698"/>
                    <a:pt x="3648" y="3747"/>
                  </a:cubicBezTo>
                  <a:lnTo>
                    <a:pt x="4387" y="3944"/>
                  </a:lnTo>
                  <a:cubicBezTo>
                    <a:pt x="4486" y="3944"/>
                    <a:pt x="4585" y="3994"/>
                    <a:pt x="4683" y="3994"/>
                  </a:cubicBezTo>
                  <a:cubicBezTo>
                    <a:pt x="4831" y="4092"/>
                    <a:pt x="4880" y="4092"/>
                    <a:pt x="4930" y="4092"/>
                  </a:cubicBezTo>
                  <a:cubicBezTo>
                    <a:pt x="4979" y="4142"/>
                    <a:pt x="5127" y="4142"/>
                    <a:pt x="5176" y="4142"/>
                  </a:cubicBezTo>
                  <a:cubicBezTo>
                    <a:pt x="5373" y="4191"/>
                    <a:pt x="5620" y="4191"/>
                    <a:pt x="5817" y="4191"/>
                  </a:cubicBezTo>
                  <a:lnTo>
                    <a:pt x="7296" y="4191"/>
                  </a:lnTo>
                  <a:cubicBezTo>
                    <a:pt x="7444" y="4191"/>
                    <a:pt x="7690" y="4142"/>
                    <a:pt x="7887" y="4142"/>
                  </a:cubicBezTo>
                  <a:cubicBezTo>
                    <a:pt x="7937" y="4092"/>
                    <a:pt x="8085" y="4092"/>
                    <a:pt x="8134" y="4092"/>
                  </a:cubicBezTo>
                  <a:cubicBezTo>
                    <a:pt x="8282" y="3994"/>
                    <a:pt x="8331" y="3994"/>
                    <a:pt x="8380" y="3994"/>
                  </a:cubicBezTo>
                  <a:cubicBezTo>
                    <a:pt x="8528" y="3994"/>
                    <a:pt x="8577" y="3944"/>
                    <a:pt x="8676" y="3944"/>
                  </a:cubicBezTo>
                  <a:lnTo>
                    <a:pt x="9415" y="3747"/>
                  </a:lnTo>
                  <a:cubicBezTo>
                    <a:pt x="11584" y="3156"/>
                    <a:pt x="13063" y="1923"/>
                    <a:pt x="13063" y="445"/>
                  </a:cubicBezTo>
                  <a:lnTo>
                    <a:pt x="13063" y="1"/>
                  </a:lnTo>
                  <a:close/>
                </a:path>
              </a:pathLst>
            </a:custGeom>
            <a:solidFill>
              <a:srgbClr val="ED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93" name="Google Shape;21593;p75"/>
            <p:cNvSpPr/>
            <p:nvPr/>
          </p:nvSpPr>
          <p:spPr>
            <a:xfrm>
              <a:off x="1714975" y="1543175"/>
              <a:ext cx="144225" cy="106000"/>
            </a:xfrm>
            <a:custGeom>
              <a:avLst/>
              <a:gdLst/>
              <a:ahLst/>
              <a:cxnLst/>
              <a:rect l="l" t="t" r="r" b="b"/>
              <a:pathLst>
                <a:path w="5769" h="4240" extrusionOk="0">
                  <a:moveTo>
                    <a:pt x="1" y="1"/>
                  </a:moveTo>
                  <a:lnTo>
                    <a:pt x="1" y="3796"/>
                  </a:lnTo>
                  <a:lnTo>
                    <a:pt x="740" y="3993"/>
                  </a:lnTo>
                  <a:cubicBezTo>
                    <a:pt x="839" y="3993"/>
                    <a:pt x="888" y="4043"/>
                    <a:pt x="1036" y="4043"/>
                  </a:cubicBezTo>
                  <a:cubicBezTo>
                    <a:pt x="1134" y="4141"/>
                    <a:pt x="1233" y="4141"/>
                    <a:pt x="1282" y="4141"/>
                  </a:cubicBezTo>
                  <a:cubicBezTo>
                    <a:pt x="1332" y="4191"/>
                    <a:pt x="1480" y="4191"/>
                    <a:pt x="1529" y="4191"/>
                  </a:cubicBezTo>
                  <a:cubicBezTo>
                    <a:pt x="1726" y="4240"/>
                    <a:pt x="1972" y="4240"/>
                    <a:pt x="2120" y="4240"/>
                  </a:cubicBezTo>
                  <a:lnTo>
                    <a:pt x="3599" y="4240"/>
                  </a:lnTo>
                  <a:cubicBezTo>
                    <a:pt x="3796" y="4240"/>
                    <a:pt x="4043" y="4191"/>
                    <a:pt x="4240" y="4191"/>
                  </a:cubicBezTo>
                  <a:cubicBezTo>
                    <a:pt x="4289" y="4141"/>
                    <a:pt x="4437" y="4141"/>
                    <a:pt x="4487" y="4141"/>
                  </a:cubicBezTo>
                  <a:cubicBezTo>
                    <a:pt x="4585" y="4043"/>
                    <a:pt x="4684" y="4043"/>
                    <a:pt x="4733" y="4043"/>
                  </a:cubicBezTo>
                  <a:cubicBezTo>
                    <a:pt x="4881" y="4043"/>
                    <a:pt x="4930" y="3993"/>
                    <a:pt x="5029" y="3993"/>
                  </a:cubicBezTo>
                  <a:lnTo>
                    <a:pt x="5768" y="3796"/>
                  </a:lnTo>
                  <a:lnTo>
                    <a:pt x="5768" y="1"/>
                  </a:lnTo>
                  <a:close/>
                </a:path>
              </a:pathLst>
            </a:custGeom>
            <a:solidFill>
              <a:srgbClr val="E8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94" name="Google Shape;21594;p75"/>
            <p:cNvSpPr/>
            <p:nvPr/>
          </p:nvSpPr>
          <p:spPr>
            <a:xfrm>
              <a:off x="1625025" y="1544400"/>
              <a:ext cx="91225" cy="93700"/>
            </a:xfrm>
            <a:custGeom>
              <a:avLst/>
              <a:gdLst/>
              <a:ahLst/>
              <a:cxnLst/>
              <a:rect l="l" t="t" r="r" b="b"/>
              <a:pathLst>
                <a:path w="3649" h="3748" extrusionOk="0">
                  <a:moveTo>
                    <a:pt x="0" y="1"/>
                  </a:moveTo>
                  <a:lnTo>
                    <a:pt x="0" y="494"/>
                  </a:lnTo>
                  <a:cubicBezTo>
                    <a:pt x="0" y="691"/>
                    <a:pt x="0" y="839"/>
                    <a:pt x="99" y="1036"/>
                  </a:cubicBezTo>
                  <a:lnTo>
                    <a:pt x="99" y="1085"/>
                  </a:lnTo>
                  <a:cubicBezTo>
                    <a:pt x="99" y="1184"/>
                    <a:pt x="148" y="1184"/>
                    <a:pt x="148" y="1233"/>
                  </a:cubicBezTo>
                  <a:lnTo>
                    <a:pt x="148" y="1283"/>
                  </a:lnTo>
                  <a:cubicBezTo>
                    <a:pt x="197" y="1332"/>
                    <a:pt x="197" y="1480"/>
                    <a:pt x="247" y="1529"/>
                  </a:cubicBezTo>
                  <a:cubicBezTo>
                    <a:pt x="247" y="1628"/>
                    <a:pt x="345" y="1726"/>
                    <a:pt x="395" y="1776"/>
                  </a:cubicBezTo>
                  <a:cubicBezTo>
                    <a:pt x="444" y="1923"/>
                    <a:pt x="592" y="1973"/>
                    <a:pt x="641" y="2071"/>
                  </a:cubicBezTo>
                  <a:lnTo>
                    <a:pt x="937" y="2416"/>
                  </a:lnTo>
                  <a:cubicBezTo>
                    <a:pt x="937" y="2466"/>
                    <a:pt x="986" y="2466"/>
                    <a:pt x="1085" y="2515"/>
                  </a:cubicBezTo>
                  <a:cubicBezTo>
                    <a:pt x="1233" y="2663"/>
                    <a:pt x="1430" y="2860"/>
                    <a:pt x="1676" y="2959"/>
                  </a:cubicBezTo>
                  <a:cubicBezTo>
                    <a:pt x="1824" y="3008"/>
                    <a:pt x="1873" y="3008"/>
                    <a:pt x="1923" y="3106"/>
                  </a:cubicBezTo>
                  <a:cubicBezTo>
                    <a:pt x="2071" y="3156"/>
                    <a:pt x="2218" y="3254"/>
                    <a:pt x="2416" y="3353"/>
                  </a:cubicBezTo>
                  <a:cubicBezTo>
                    <a:pt x="2465" y="3353"/>
                    <a:pt x="2564" y="3402"/>
                    <a:pt x="2613" y="3402"/>
                  </a:cubicBezTo>
                  <a:cubicBezTo>
                    <a:pt x="2859" y="3501"/>
                    <a:pt x="3056" y="3599"/>
                    <a:pt x="3303" y="3649"/>
                  </a:cubicBezTo>
                  <a:cubicBezTo>
                    <a:pt x="3402" y="3698"/>
                    <a:pt x="3549" y="3698"/>
                    <a:pt x="3648" y="3747"/>
                  </a:cubicBezTo>
                  <a:lnTo>
                    <a:pt x="3648" y="1"/>
                  </a:lnTo>
                  <a:close/>
                </a:path>
              </a:pathLst>
            </a:custGeom>
            <a:solidFill>
              <a:srgbClr val="B7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95" name="Google Shape;21595;p75"/>
            <p:cNvSpPr/>
            <p:nvPr/>
          </p:nvSpPr>
          <p:spPr>
            <a:xfrm>
              <a:off x="1625025" y="1450750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606" y="1"/>
                  </a:moveTo>
                  <a:cubicBezTo>
                    <a:pt x="5570" y="1"/>
                    <a:pt x="4585" y="99"/>
                    <a:pt x="3697" y="346"/>
                  </a:cubicBezTo>
                  <a:cubicBezTo>
                    <a:pt x="3599" y="346"/>
                    <a:pt x="3500" y="395"/>
                    <a:pt x="3402" y="395"/>
                  </a:cubicBezTo>
                  <a:cubicBezTo>
                    <a:pt x="3155" y="543"/>
                    <a:pt x="2958" y="592"/>
                    <a:pt x="2761" y="691"/>
                  </a:cubicBezTo>
                  <a:cubicBezTo>
                    <a:pt x="1134" y="1332"/>
                    <a:pt x="0" y="2465"/>
                    <a:pt x="0" y="3698"/>
                  </a:cubicBezTo>
                  <a:cubicBezTo>
                    <a:pt x="0" y="5176"/>
                    <a:pt x="1479" y="6409"/>
                    <a:pt x="3648" y="7000"/>
                  </a:cubicBezTo>
                  <a:cubicBezTo>
                    <a:pt x="4486" y="7247"/>
                    <a:pt x="5472" y="7395"/>
                    <a:pt x="6556" y="7395"/>
                  </a:cubicBezTo>
                  <a:cubicBezTo>
                    <a:pt x="7592" y="7395"/>
                    <a:pt x="8577" y="7247"/>
                    <a:pt x="9415" y="7000"/>
                  </a:cubicBezTo>
                  <a:cubicBezTo>
                    <a:pt x="11584" y="6409"/>
                    <a:pt x="13063" y="5176"/>
                    <a:pt x="13063" y="3698"/>
                  </a:cubicBezTo>
                  <a:cubicBezTo>
                    <a:pt x="13063" y="2219"/>
                    <a:pt x="11584" y="986"/>
                    <a:pt x="9514" y="346"/>
                  </a:cubicBezTo>
                  <a:cubicBezTo>
                    <a:pt x="8627" y="99"/>
                    <a:pt x="7641" y="1"/>
                    <a:pt x="6606" y="1"/>
                  </a:cubicBezTo>
                  <a:close/>
                </a:path>
              </a:pathLst>
            </a:custGeom>
            <a:solidFill>
              <a:srgbClr val="FCB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96" name="Google Shape;21596;p75"/>
            <p:cNvSpPr/>
            <p:nvPr/>
          </p:nvSpPr>
          <p:spPr>
            <a:xfrm>
              <a:off x="1631175" y="1413775"/>
              <a:ext cx="316750" cy="213225"/>
            </a:xfrm>
            <a:custGeom>
              <a:avLst/>
              <a:gdLst/>
              <a:ahLst/>
              <a:cxnLst/>
              <a:rect l="l" t="t" r="r" b="b"/>
              <a:pathLst>
                <a:path w="12670" h="8529" extrusionOk="0">
                  <a:moveTo>
                    <a:pt x="1" y="1"/>
                  </a:moveTo>
                  <a:lnTo>
                    <a:pt x="1" y="4930"/>
                  </a:lnTo>
                  <a:cubicBezTo>
                    <a:pt x="1" y="5029"/>
                    <a:pt x="1" y="5226"/>
                    <a:pt x="99" y="5423"/>
                  </a:cubicBezTo>
                  <a:lnTo>
                    <a:pt x="99" y="5472"/>
                  </a:lnTo>
                  <a:cubicBezTo>
                    <a:pt x="99" y="5522"/>
                    <a:pt x="149" y="5522"/>
                    <a:pt x="149" y="5571"/>
                  </a:cubicBezTo>
                  <a:lnTo>
                    <a:pt x="149" y="5670"/>
                  </a:lnTo>
                  <a:cubicBezTo>
                    <a:pt x="198" y="5719"/>
                    <a:pt x="198" y="5817"/>
                    <a:pt x="247" y="5916"/>
                  </a:cubicBezTo>
                  <a:cubicBezTo>
                    <a:pt x="247" y="5965"/>
                    <a:pt x="346" y="6064"/>
                    <a:pt x="395" y="6163"/>
                  </a:cubicBezTo>
                  <a:cubicBezTo>
                    <a:pt x="444" y="6261"/>
                    <a:pt x="592" y="6310"/>
                    <a:pt x="642" y="6458"/>
                  </a:cubicBezTo>
                  <a:lnTo>
                    <a:pt x="937" y="6754"/>
                  </a:lnTo>
                  <a:cubicBezTo>
                    <a:pt x="937" y="6853"/>
                    <a:pt x="987" y="6853"/>
                    <a:pt x="1085" y="6902"/>
                  </a:cubicBezTo>
                  <a:cubicBezTo>
                    <a:pt x="1184" y="7050"/>
                    <a:pt x="1430" y="7198"/>
                    <a:pt x="1627" y="7296"/>
                  </a:cubicBezTo>
                  <a:cubicBezTo>
                    <a:pt x="1677" y="7395"/>
                    <a:pt x="1726" y="7395"/>
                    <a:pt x="1825" y="7444"/>
                  </a:cubicBezTo>
                  <a:cubicBezTo>
                    <a:pt x="1972" y="7493"/>
                    <a:pt x="2120" y="7641"/>
                    <a:pt x="2318" y="7691"/>
                  </a:cubicBezTo>
                  <a:cubicBezTo>
                    <a:pt x="2367" y="7691"/>
                    <a:pt x="2416" y="7740"/>
                    <a:pt x="2465" y="7740"/>
                  </a:cubicBezTo>
                  <a:cubicBezTo>
                    <a:pt x="2663" y="7888"/>
                    <a:pt x="2860" y="7937"/>
                    <a:pt x="3106" y="7986"/>
                  </a:cubicBezTo>
                  <a:cubicBezTo>
                    <a:pt x="3205" y="8085"/>
                    <a:pt x="3353" y="8085"/>
                    <a:pt x="3451" y="8134"/>
                  </a:cubicBezTo>
                  <a:lnTo>
                    <a:pt x="4191" y="8331"/>
                  </a:lnTo>
                  <a:cubicBezTo>
                    <a:pt x="4339" y="8331"/>
                    <a:pt x="4388" y="8381"/>
                    <a:pt x="4536" y="8381"/>
                  </a:cubicBezTo>
                  <a:cubicBezTo>
                    <a:pt x="4585" y="8430"/>
                    <a:pt x="4634" y="8430"/>
                    <a:pt x="4684" y="8430"/>
                  </a:cubicBezTo>
                  <a:cubicBezTo>
                    <a:pt x="4782" y="8479"/>
                    <a:pt x="4881" y="8479"/>
                    <a:pt x="4930" y="8479"/>
                  </a:cubicBezTo>
                  <a:cubicBezTo>
                    <a:pt x="5127" y="8529"/>
                    <a:pt x="5374" y="8529"/>
                    <a:pt x="5571" y="8529"/>
                  </a:cubicBezTo>
                  <a:lnTo>
                    <a:pt x="7050" y="8529"/>
                  </a:lnTo>
                  <a:cubicBezTo>
                    <a:pt x="7247" y="8529"/>
                    <a:pt x="7493" y="8479"/>
                    <a:pt x="7641" y="8479"/>
                  </a:cubicBezTo>
                  <a:cubicBezTo>
                    <a:pt x="7740" y="8430"/>
                    <a:pt x="7839" y="8430"/>
                    <a:pt x="7888" y="8430"/>
                  </a:cubicBezTo>
                  <a:cubicBezTo>
                    <a:pt x="7986" y="8381"/>
                    <a:pt x="8036" y="8381"/>
                    <a:pt x="8085" y="8381"/>
                  </a:cubicBezTo>
                  <a:cubicBezTo>
                    <a:pt x="8233" y="8381"/>
                    <a:pt x="8282" y="8331"/>
                    <a:pt x="8381" y="8331"/>
                  </a:cubicBezTo>
                  <a:cubicBezTo>
                    <a:pt x="8578" y="8233"/>
                    <a:pt x="8824" y="8184"/>
                    <a:pt x="9071" y="8134"/>
                  </a:cubicBezTo>
                  <a:cubicBezTo>
                    <a:pt x="11191" y="7592"/>
                    <a:pt x="12669" y="6360"/>
                    <a:pt x="12669" y="4930"/>
                  </a:cubicBezTo>
                  <a:lnTo>
                    <a:pt x="12669" y="1"/>
                  </a:lnTo>
                  <a:close/>
                </a:path>
              </a:pathLst>
            </a:custGeom>
            <a:solidFill>
              <a:srgbClr val="FC7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97" name="Google Shape;21597;p75"/>
            <p:cNvSpPr/>
            <p:nvPr/>
          </p:nvSpPr>
          <p:spPr>
            <a:xfrm>
              <a:off x="1717450" y="1413775"/>
              <a:ext cx="140500" cy="213225"/>
            </a:xfrm>
            <a:custGeom>
              <a:avLst/>
              <a:gdLst/>
              <a:ahLst/>
              <a:cxnLst/>
              <a:rect l="l" t="t" r="r" b="b"/>
              <a:pathLst>
                <a:path w="5620" h="8529" extrusionOk="0">
                  <a:moveTo>
                    <a:pt x="0" y="1"/>
                  </a:moveTo>
                  <a:lnTo>
                    <a:pt x="0" y="8134"/>
                  </a:lnTo>
                  <a:lnTo>
                    <a:pt x="740" y="8331"/>
                  </a:lnTo>
                  <a:cubicBezTo>
                    <a:pt x="888" y="8331"/>
                    <a:pt x="937" y="8381"/>
                    <a:pt x="1085" y="8381"/>
                  </a:cubicBezTo>
                  <a:cubicBezTo>
                    <a:pt x="1134" y="8430"/>
                    <a:pt x="1183" y="8430"/>
                    <a:pt x="1233" y="8430"/>
                  </a:cubicBezTo>
                  <a:cubicBezTo>
                    <a:pt x="1331" y="8479"/>
                    <a:pt x="1430" y="8479"/>
                    <a:pt x="1479" y="8479"/>
                  </a:cubicBezTo>
                  <a:cubicBezTo>
                    <a:pt x="1676" y="8529"/>
                    <a:pt x="1923" y="8529"/>
                    <a:pt x="2120" y="8529"/>
                  </a:cubicBezTo>
                  <a:lnTo>
                    <a:pt x="3599" y="8529"/>
                  </a:lnTo>
                  <a:cubicBezTo>
                    <a:pt x="3796" y="8529"/>
                    <a:pt x="4042" y="8479"/>
                    <a:pt x="4190" y="8479"/>
                  </a:cubicBezTo>
                  <a:cubicBezTo>
                    <a:pt x="4289" y="8430"/>
                    <a:pt x="4388" y="8430"/>
                    <a:pt x="4437" y="8430"/>
                  </a:cubicBezTo>
                  <a:cubicBezTo>
                    <a:pt x="4535" y="8381"/>
                    <a:pt x="4585" y="8381"/>
                    <a:pt x="4634" y="8381"/>
                  </a:cubicBezTo>
                  <a:cubicBezTo>
                    <a:pt x="4782" y="8381"/>
                    <a:pt x="4831" y="8331"/>
                    <a:pt x="4930" y="8331"/>
                  </a:cubicBezTo>
                  <a:cubicBezTo>
                    <a:pt x="5127" y="8233"/>
                    <a:pt x="5373" y="8184"/>
                    <a:pt x="5620" y="8134"/>
                  </a:cubicBezTo>
                  <a:lnTo>
                    <a:pt x="5620" y="1"/>
                  </a:lnTo>
                  <a:close/>
                </a:path>
              </a:pathLst>
            </a:custGeom>
            <a:solidFill>
              <a:srgbClr val="D85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98" name="Google Shape;21598;p75"/>
            <p:cNvSpPr/>
            <p:nvPr/>
          </p:nvSpPr>
          <p:spPr>
            <a:xfrm>
              <a:off x="1631175" y="1413775"/>
              <a:ext cx="86300" cy="203375"/>
            </a:xfrm>
            <a:custGeom>
              <a:avLst/>
              <a:gdLst/>
              <a:ahLst/>
              <a:cxnLst/>
              <a:rect l="l" t="t" r="r" b="b"/>
              <a:pathLst>
                <a:path w="3452" h="8135" extrusionOk="0">
                  <a:moveTo>
                    <a:pt x="1" y="1"/>
                  </a:moveTo>
                  <a:lnTo>
                    <a:pt x="1" y="4930"/>
                  </a:lnTo>
                  <a:cubicBezTo>
                    <a:pt x="1" y="5029"/>
                    <a:pt x="1" y="5226"/>
                    <a:pt x="99" y="5423"/>
                  </a:cubicBezTo>
                  <a:lnTo>
                    <a:pt x="99" y="5472"/>
                  </a:lnTo>
                  <a:cubicBezTo>
                    <a:pt x="99" y="5522"/>
                    <a:pt x="149" y="5522"/>
                    <a:pt x="149" y="5571"/>
                  </a:cubicBezTo>
                  <a:lnTo>
                    <a:pt x="149" y="5670"/>
                  </a:lnTo>
                  <a:cubicBezTo>
                    <a:pt x="198" y="5719"/>
                    <a:pt x="198" y="5817"/>
                    <a:pt x="247" y="5916"/>
                  </a:cubicBezTo>
                  <a:cubicBezTo>
                    <a:pt x="247" y="5965"/>
                    <a:pt x="346" y="6064"/>
                    <a:pt x="395" y="6163"/>
                  </a:cubicBezTo>
                  <a:cubicBezTo>
                    <a:pt x="444" y="6261"/>
                    <a:pt x="592" y="6310"/>
                    <a:pt x="642" y="6458"/>
                  </a:cubicBezTo>
                  <a:lnTo>
                    <a:pt x="937" y="6754"/>
                  </a:lnTo>
                  <a:cubicBezTo>
                    <a:pt x="937" y="6853"/>
                    <a:pt x="987" y="6853"/>
                    <a:pt x="1085" y="6902"/>
                  </a:cubicBezTo>
                  <a:cubicBezTo>
                    <a:pt x="1184" y="7050"/>
                    <a:pt x="1430" y="7198"/>
                    <a:pt x="1627" y="7296"/>
                  </a:cubicBezTo>
                  <a:cubicBezTo>
                    <a:pt x="1677" y="7395"/>
                    <a:pt x="1726" y="7395"/>
                    <a:pt x="1825" y="7444"/>
                  </a:cubicBezTo>
                  <a:cubicBezTo>
                    <a:pt x="1972" y="7493"/>
                    <a:pt x="2120" y="7641"/>
                    <a:pt x="2318" y="7691"/>
                  </a:cubicBezTo>
                  <a:cubicBezTo>
                    <a:pt x="2367" y="7691"/>
                    <a:pt x="2416" y="7740"/>
                    <a:pt x="2465" y="7740"/>
                  </a:cubicBezTo>
                  <a:cubicBezTo>
                    <a:pt x="2663" y="7888"/>
                    <a:pt x="2860" y="7937"/>
                    <a:pt x="3106" y="7986"/>
                  </a:cubicBezTo>
                  <a:cubicBezTo>
                    <a:pt x="3205" y="8085"/>
                    <a:pt x="3353" y="8085"/>
                    <a:pt x="3451" y="8134"/>
                  </a:cubicBezTo>
                  <a:lnTo>
                    <a:pt x="3451" y="1"/>
                  </a:lnTo>
                  <a:close/>
                </a:path>
              </a:pathLst>
            </a:custGeom>
            <a:solidFill>
              <a:srgbClr val="BF4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599" name="Google Shape;21599;p75"/>
            <p:cNvSpPr/>
            <p:nvPr/>
          </p:nvSpPr>
          <p:spPr>
            <a:xfrm>
              <a:off x="1629950" y="1323825"/>
              <a:ext cx="317975" cy="178700"/>
            </a:xfrm>
            <a:custGeom>
              <a:avLst/>
              <a:gdLst/>
              <a:ahLst/>
              <a:cxnLst/>
              <a:rect l="l" t="t" r="r" b="b"/>
              <a:pathLst>
                <a:path w="12719" h="7148" extrusionOk="0">
                  <a:moveTo>
                    <a:pt x="6409" y="0"/>
                  </a:moveTo>
                  <a:cubicBezTo>
                    <a:pt x="5423" y="0"/>
                    <a:pt x="4486" y="148"/>
                    <a:pt x="3648" y="395"/>
                  </a:cubicBezTo>
                  <a:cubicBezTo>
                    <a:pt x="3500" y="395"/>
                    <a:pt x="3451" y="444"/>
                    <a:pt x="3352" y="444"/>
                  </a:cubicBezTo>
                  <a:cubicBezTo>
                    <a:pt x="3106" y="493"/>
                    <a:pt x="2909" y="592"/>
                    <a:pt x="2712" y="641"/>
                  </a:cubicBezTo>
                  <a:cubicBezTo>
                    <a:pt x="1036" y="1282"/>
                    <a:pt x="0" y="2366"/>
                    <a:pt x="0" y="3599"/>
                  </a:cubicBezTo>
                  <a:cubicBezTo>
                    <a:pt x="0" y="4979"/>
                    <a:pt x="1479" y="6211"/>
                    <a:pt x="3599" y="6803"/>
                  </a:cubicBezTo>
                  <a:cubicBezTo>
                    <a:pt x="4388" y="7049"/>
                    <a:pt x="5373" y="7148"/>
                    <a:pt x="6359" y="7148"/>
                  </a:cubicBezTo>
                  <a:cubicBezTo>
                    <a:pt x="7345" y="7148"/>
                    <a:pt x="8282" y="7049"/>
                    <a:pt x="9120" y="6803"/>
                  </a:cubicBezTo>
                  <a:cubicBezTo>
                    <a:pt x="11240" y="6211"/>
                    <a:pt x="12718" y="4979"/>
                    <a:pt x="12718" y="3599"/>
                  </a:cubicBezTo>
                  <a:cubicBezTo>
                    <a:pt x="12718" y="2169"/>
                    <a:pt x="11240" y="937"/>
                    <a:pt x="9169" y="395"/>
                  </a:cubicBezTo>
                  <a:cubicBezTo>
                    <a:pt x="8380" y="148"/>
                    <a:pt x="7395" y="0"/>
                    <a:pt x="6409" y="0"/>
                  </a:cubicBezTo>
                  <a:close/>
                </a:path>
              </a:pathLst>
            </a:custGeom>
            <a:solidFill>
              <a:srgbClr val="C2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00" name="Google Shape;21600;p75"/>
            <p:cNvSpPr/>
            <p:nvPr/>
          </p:nvSpPr>
          <p:spPr>
            <a:xfrm>
              <a:off x="1625025" y="1405150"/>
              <a:ext cx="326600" cy="104775"/>
            </a:xfrm>
            <a:custGeom>
              <a:avLst/>
              <a:gdLst/>
              <a:ahLst/>
              <a:cxnLst/>
              <a:rect l="l" t="t" r="r" b="b"/>
              <a:pathLst>
                <a:path w="13064" h="4191" extrusionOk="0">
                  <a:moveTo>
                    <a:pt x="0" y="1"/>
                  </a:moveTo>
                  <a:lnTo>
                    <a:pt x="0" y="494"/>
                  </a:lnTo>
                  <a:cubicBezTo>
                    <a:pt x="0" y="691"/>
                    <a:pt x="0" y="888"/>
                    <a:pt x="50" y="1085"/>
                  </a:cubicBezTo>
                  <a:lnTo>
                    <a:pt x="50" y="1134"/>
                  </a:lnTo>
                  <a:cubicBezTo>
                    <a:pt x="50" y="1184"/>
                    <a:pt x="148" y="1184"/>
                    <a:pt x="148" y="1233"/>
                  </a:cubicBezTo>
                  <a:lnTo>
                    <a:pt x="148" y="1332"/>
                  </a:lnTo>
                  <a:cubicBezTo>
                    <a:pt x="197" y="1381"/>
                    <a:pt x="197" y="1480"/>
                    <a:pt x="247" y="1578"/>
                  </a:cubicBezTo>
                  <a:cubicBezTo>
                    <a:pt x="247" y="1627"/>
                    <a:pt x="296" y="1726"/>
                    <a:pt x="395" y="1825"/>
                  </a:cubicBezTo>
                  <a:cubicBezTo>
                    <a:pt x="444" y="1923"/>
                    <a:pt x="542" y="1972"/>
                    <a:pt x="641" y="2120"/>
                  </a:cubicBezTo>
                  <a:lnTo>
                    <a:pt x="937" y="2416"/>
                  </a:lnTo>
                  <a:cubicBezTo>
                    <a:pt x="937" y="2515"/>
                    <a:pt x="986" y="2515"/>
                    <a:pt x="1035" y="2564"/>
                  </a:cubicBezTo>
                  <a:cubicBezTo>
                    <a:pt x="1233" y="2663"/>
                    <a:pt x="1430" y="2860"/>
                    <a:pt x="1676" y="2958"/>
                  </a:cubicBezTo>
                  <a:cubicBezTo>
                    <a:pt x="1775" y="3057"/>
                    <a:pt x="1873" y="3057"/>
                    <a:pt x="1923" y="3106"/>
                  </a:cubicBezTo>
                  <a:cubicBezTo>
                    <a:pt x="2021" y="3156"/>
                    <a:pt x="2218" y="3303"/>
                    <a:pt x="2416" y="3353"/>
                  </a:cubicBezTo>
                  <a:cubicBezTo>
                    <a:pt x="2465" y="3353"/>
                    <a:pt x="2514" y="3402"/>
                    <a:pt x="2613" y="3402"/>
                  </a:cubicBezTo>
                  <a:cubicBezTo>
                    <a:pt x="2859" y="3550"/>
                    <a:pt x="3007" y="3599"/>
                    <a:pt x="3254" y="3648"/>
                  </a:cubicBezTo>
                  <a:cubicBezTo>
                    <a:pt x="3402" y="3747"/>
                    <a:pt x="3500" y="3747"/>
                    <a:pt x="3648" y="3796"/>
                  </a:cubicBezTo>
                  <a:lnTo>
                    <a:pt x="4387" y="3994"/>
                  </a:lnTo>
                  <a:cubicBezTo>
                    <a:pt x="4486" y="3994"/>
                    <a:pt x="4585" y="4043"/>
                    <a:pt x="4683" y="4043"/>
                  </a:cubicBezTo>
                  <a:cubicBezTo>
                    <a:pt x="4831" y="4092"/>
                    <a:pt x="4880" y="4092"/>
                    <a:pt x="4930" y="4092"/>
                  </a:cubicBezTo>
                  <a:cubicBezTo>
                    <a:pt x="4979" y="4141"/>
                    <a:pt x="5127" y="4141"/>
                    <a:pt x="5176" y="4141"/>
                  </a:cubicBezTo>
                  <a:cubicBezTo>
                    <a:pt x="5373" y="4191"/>
                    <a:pt x="5620" y="4191"/>
                    <a:pt x="5817" y="4191"/>
                  </a:cubicBezTo>
                  <a:lnTo>
                    <a:pt x="7296" y="4191"/>
                  </a:lnTo>
                  <a:cubicBezTo>
                    <a:pt x="7444" y="4191"/>
                    <a:pt x="7690" y="4141"/>
                    <a:pt x="7887" y="4141"/>
                  </a:cubicBezTo>
                  <a:cubicBezTo>
                    <a:pt x="7937" y="4092"/>
                    <a:pt x="8085" y="4092"/>
                    <a:pt x="8134" y="4092"/>
                  </a:cubicBezTo>
                  <a:cubicBezTo>
                    <a:pt x="8282" y="4043"/>
                    <a:pt x="8331" y="4043"/>
                    <a:pt x="8380" y="4043"/>
                  </a:cubicBezTo>
                  <a:cubicBezTo>
                    <a:pt x="8528" y="4043"/>
                    <a:pt x="8577" y="3994"/>
                    <a:pt x="8676" y="3994"/>
                  </a:cubicBezTo>
                  <a:lnTo>
                    <a:pt x="9415" y="3796"/>
                  </a:lnTo>
                  <a:cubicBezTo>
                    <a:pt x="11584" y="3156"/>
                    <a:pt x="13063" y="1923"/>
                    <a:pt x="13063" y="444"/>
                  </a:cubicBezTo>
                  <a:lnTo>
                    <a:pt x="13063" y="1"/>
                  </a:lnTo>
                  <a:close/>
                </a:path>
              </a:pathLst>
            </a:custGeom>
            <a:solidFill>
              <a:srgbClr val="ED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01" name="Google Shape;21601;p75"/>
            <p:cNvSpPr/>
            <p:nvPr/>
          </p:nvSpPr>
          <p:spPr>
            <a:xfrm>
              <a:off x="1714975" y="1403925"/>
              <a:ext cx="144225" cy="106000"/>
            </a:xfrm>
            <a:custGeom>
              <a:avLst/>
              <a:gdLst/>
              <a:ahLst/>
              <a:cxnLst/>
              <a:rect l="l" t="t" r="r" b="b"/>
              <a:pathLst>
                <a:path w="5769" h="4240" extrusionOk="0">
                  <a:moveTo>
                    <a:pt x="1" y="0"/>
                  </a:moveTo>
                  <a:lnTo>
                    <a:pt x="1" y="3845"/>
                  </a:lnTo>
                  <a:lnTo>
                    <a:pt x="740" y="4043"/>
                  </a:lnTo>
                  <a:cubicBezTo>
                    <a:pt x="839" y="4043"/>
                    <a:pt x="888" y="4092"/>
                    <a:pt x="1036" y="4092"/>
                  </a:cubicBezTo>
                  <a:cubicBezTo>
                    <a:pt x="1134" y="4141"/>
                    <a:pt x="1233" y="4141"/>
                    <a:pt x="1282" y="4141"/>
                  </a:cubicBezTo>
                  <a:cubicBezTo>
                    <a:pt x="1332" y="4190"/>
                    <a:pt x="1480" y="4190"/>
                    <a:pt x="1529" y="4190"/>
                  </a:cubicBezTo>
                  <a:cubicBezTo>
                    <a:pt x="1726" y="4240"/>
                    <a:pt x="1972" y="4240"/>
                    <a:pt x="2120" y="4240"/>
                  </a:cubicBezTo>
                  <a:lnTo>
                    <a:pt x="3599" y="4240"/>
                  </a:lnTo>
                  <a:cubicBezTo>
                    <a:pt x="3796" y="4240"/>
                    <a:pt x="4043" y="4190"/>
                    <a:pt x="4240" y="4190"/>
                  </a:cubicBezTo>
                  <a:cubicBezTo>
                    <a:pt x="4289" y="4141"/>
                    <a:pt x="4437" y="4141"/>
                    <a:pt x="4487" y="4141"/>
                  </a:cubicBezTo>
                  <a:cubicBezTo>
                    <a:pt x="4585" y="4092"/>
                    <a:pt x="4684" y="4092"/>
                    <a:pt x="4733" y="4092"/>
                  </a:cubicBezTo>
                  <a:cubicBezTo>
                    <a:pt x="4881" y="4092"/>
                    <a:pt x="4930" y="4043"/>
                    <a:pt x="5029" y="4043"/>
                  </a:cubicBezTo>
                  <a:lnTo>
                    <a:pt x="5768" y="3845"/>
                  </a:lnTo>
                  <a:lnTo>
                    <a:pt x="5768" y="0"/>
                  </a:lnTo>
                  <a:close/>
                </a:path>
              </a:pathLst>
            </a:custGeom>
            <a:solidFill>
              <a:srgbClr val="E8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02" name="Google Shape;21602;p75"/>
            <p:cNvSpPr/>
            <p:nvPr/>
          </p:nvSpPr>
          <p:spPr>
            <a:xfrm>
              <a:off x="1625025" y="1405150"/>
              <a:ext cx="91225" cy="94925"/>
            </a:xfrm>
            <a:custGeom>
              <a:avLst/>
              <a:gdLst/>
              <a:ahLst/>
              <a:cxnLst/>
              <a:rect l="l" t="t" r="r" b="b"/>
              <a:pathLst>
                <a:path w="3649" h="3797" extrusionOk="0">
                  <a:moveTo>
                    <a:pt x="0" y="1"/>
                  </a:moveTo>
                  <a:lnTo>
                    <a:pt x="0" y="494"/>
                  </a:lnTo>
                  <a:cubicBezTo>
                    <a:pt x="0" y="691"/>
                    <a:pt x="0" y="888"/>
                    <a:pt x="99" y="1085"/>
                  </a:cubicBezTo>
                  <a:lnTo>
                    <a:pt x="99" y="1134"/>
                  </a:lnTo>
                  <a:cubicBezTo>
                    <a:pt x="99" y="1184"/>
                    <a:pt x="148" y="1184"/>
                    <a:pt x="148" y="1233"/>
                  </a:cubicBezTo>
                  <a:lnTo>
                    <a:pt x="148" y="1332"/>
                  </a:lnTo>
                  <a:cubicBezTo>
                    <a:pt x="197" y="1381"/>
                    <a:pt x="197" y="1480"/>
                    <a:pt x="247" y="1578"/>
                  </a:cubicBezTo>
                  <a:cubicBezTo>
                    <a:pt x="247" y="1627"/>
                    <a:pt x="345" y="1726"/>
                    <a:pt x="395" y="1825"/>
                  </a:cubicBezTo>
                  <a:cubicBezTo>
                    <a:pt x="444" y="1923"/>
                    <a:pt x="592" y="1972"/>
                    <a:pt x="641" y="2120"/>
                  </a:cubicBezTo>
                  <a:lnTo>
                    <a:pt x="937" y="2416"/>
                  </a:lnTo>
                  <a:cubicBezTo>
                    <a:pt x="937" y="2515"/>
                    <a:pt x="986" y="2515"/>
                    <a:pt x="1085" y="2564"/>
                  </a:cubicBezTo>
                  <a:cubicBezTo>
                    <a:pt x="1233" y="2663"/>
                    <a:pt x="1430" y="2860"/>
                    <a:pt x="1676" y="2958"/>
                  </a:cubicBezTo>
                  <a:cubicBezTo>
                    <a:pt x="1824" y="3057"/>
                    <a:pt x="1873" y="3057"/>
                    <a:pt x="1923" y="3106"/>
                  </a:cubicBezTo>
                  <a:cubicBezTo>
                    <a:pt x="2071" y="3156"/>
                    <a:pt x="2218" y="3303"/>
                    <a:pt x="2416" y="3353"/>
                  </a:cubicBezTo>
                  <a:cubicBezTo>
                    <a:pt x="2465" y="3353"/>
                    <a:pt x="2564" y="3402"/>
                    <a:pt x="2613" y="3402"/>
                  </a:cubicBezTo>
                  <a:cubicBezTo>
                    <a:pt x="2859" y="3550"/>
                    <a:pt x="3056" y="3599"/>
                    <a:pt x="3303" y="3648"/>
                  </a:cubicBezTo>
                  <a:cubicBezTo>
                    <a:pt x="3402" y="3747"/>
                    <a:pt x="3549" y="3747"/>
                    <a:pt x="3648" y="3796"/>
                  </a:cubicBezTo>
                  <a:lnTo>
                    <a:pt x="3648" y="1"/>
                  </a:lnTo>
                  <a:close/>
                </a:path>
              </a:pathLst>
            </a:custGeom>
            <a:solidFill>
              <a:srgbClr val="B7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03" name="Google Shape;21603;p75"/>
            <p:cNvSpPr/>
            <p:nvPr/>
          </p:nvSpPr>
          <p:spPr>
            <a:xfrm>
              <a:off x="1625025" y="1311500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606" y="0"/>
                  </a:moveTo>
                  <a:cubicBezTo>
                    <a:pt x="5570" y="0"/>
                    <a:pt x="4585" y="148"/>
                    <a:pt x="3697" y="395"/>
                  </a:cubicBezTo>
                  <a:cubicBezTo>
                    <a:pt x="3599" y="395"/>
                    <a:pt x="3500" y="444"/>
                    <a:pt x="3402" y="444"/>
                  </a:cubicBezTo>
                  <a:cubicBezTo>
                    <a:pt x="3155" y="543"/>
                    <a:pt x="2958" y="641"/>
                    <a:pt x="2761" y="690"/>
                  </a:cubicBezTo>
                  <a:cubicBezTo>
                    <a:pt x="1134" y="1381"/>
                    <a:pt x="0" y="2465"/>
                    <a:pt x="0" y="3697"/>
                  </a:cubicBezTo>
                  <a:cubicBezTo>
                    <a:pt x="0" y="5176"/>
                    <a:pt x="1479" y="6409"/>
                    <a:pt x="3648" y="7049"/>
                  </a:cubicBezTo>
                  <a:cubicBezTo>
                    <a:pt x="4486" y="7296"/>
                    <a:pt x="5472" y="7394"/>
                    <a:pt x="6556" y="7394"/>
                  </a:cubicBezTo>
                  <a:cubicBezTo>
                    <a:pt x="7592" y="7394"/>
                    <a:pt x="8577" y="7296"/>
                    <a:pt x="9415" y="7049"/>
                  </a:cubicBezTo>
                  <a:cubicBezTo>
                    <a:pt x="11584" y="6409"/>
                    <a:pt x="13063" y="5176"/>
                    <a:pt x="13063" y="3697"/>
                  </a:cubicBezTo>
                  <a:cubicBezTo>
                    <a:pt x="13063" y="2219"/>
                    <a:pt x="11584" y="986"/>
                    <a:pt x="9514" y="395"/>
                  </a:cubicBezTo>
                  <a:cubicBezTo>
                    <a:pt x="8627" y="148"/>
                    <a:pt x="7641" y="0"/>
                    <a:pt x="6606" y="0"/>
                  </a:cubicBezTo>
                  <a:close/>
                </a:path>
              </a:pathLst>
            </a:custGeom>
            <a:solidFill>
              <a:srgbClr val="FCB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04" name="Google Shape;21604;p75"/>
            <p:cNvSpPr/>
            <p:nvPr/>
          </p:nvSpPr>
          <p:spPr>
            <a:xfrm>
              <a:off x="1631175" y="1274525"/>
              <a:ext cx="316750" cy="214450"/>
            </a:xfrm>
            <a:custGeom>
              <a:avLst/>
              <a:gdLst/>
              <a:ahLst/>
              <a:cxnLst/>
              <a:rect l="l" t="t" r="r" b="b"/>
              <a:pathLst>
                <a:path w="12670" h="8578" extrusionOk="0">
                  <a:moveTo>
                    <a:pt x="1" y="0"/>
                  </a:moveTo>
                  <a:lnTo>
                    <a:pt x="1" y="4930"/>
                  </a:lnTo>
                  <a:cubicBezTo>
                    <a:pt x="1" y="5078"/>
                    <a:pt x="1" y="5226"/>
                    <a:pt x="99" y="5423"/>
                  </a:cubicBezTo>
                  <a:lnTo>
                    <a:pt x="99" y="5472"/>
                  </a:lnTo>
                  <a:cubicBezTo>
                    <a:pt x="99" y="5571"/>
                    <a:pt x="149" y="5571"/>
                    <a:pt x="149" y="5620"/>
                  </a:cubicBezTo>
                  <a:lnTo>
                    <a:pt x="149" y="5669"/>
                  </a:lnTo>
                  <a:cubicBezTo>
                    <a:pt x="198" y="5719"/>
                    <a:pt x="198" y="5867"/>
                    <a:pt x="247" y="5916"/>
                  </a:cubicBezTo>
                  <a:cubicBezTo>
                    <a:pt x="247" y="5965"/>
                    <a:pt x="346" y="6113"/>
                    <a:pt x="395" y="6162"/>
                  </a:cubicBezTo>
                  <a:cubicBezTo>
                    <a:pt x="444" y="6310"/>
                    <a:pt x="592" y="6359"/>
                    <a:pt x="642" y="6458"/>
                  </a:cubicBezTo>
                  <a:lnTo>
                    <a:pt x="937" y="6803"/>
                  </a:lnTo>
                  <a:cubicBezTo>
                    <a:pt x="937" y="6852"/>
                    <a:pt x="987" y="6852"/>
                    <a:pt x="1085" y="6902"/>
                  </a:cubicBezTo>
                  <a:cubicBezTo>
                    <a:pt x="1184" y="7099"/>
                    <a:pt x="1430" y="7197"/>
                    <a:pt x="1627" y="7345"/>
                  </a:cubicBezTo>
                  <a:cubicBezTo>
                    <a:pt x="1677" y="7395"/>
                    <a:pt x="1726" y="7395"/>
                    <a:pt x="1825" y="7444"/>
                  </a:cubicBezTo>
                  <a:cubicBezTo>
                    <a:pt x="1972" y="7543"/>
                    <a:pt x="2120" y="7641"/>
                    <a:pt x="2318" y="7740"/>
                  </a:cubicBezTo>
                  <a:cubicBezTo>
                    <a:pt x="2367" y="7740"/>
                    <a:pt x="2416" y="7789"/>
                    <a:pt x="2465" y="7789"/>
                  </a:cubicBezTo>
                  <a:cubicBezTo>
                    <a:pt x="2663" y="7888"/>
                    <a:pt x="2860" y="7986"/>
                    <a:pt x="3106" y="8035"/>
                  </a:cubicBezTo>
                  <a:cubicBezTo>
                    <a:pt x="3205" y="8085"/>
                    <a:pt x="3353" y="8085"/>
                    <a:pt x="3451" y="8134"/>
                  </a:cubicBezTo>
                  <a:lnTo>
                    <a:pt x="4191" y="8331"/>
                  </a:lnTo>
                  <a:cubicBezTo>
                    <a:pt x="4339" y="8331"/>
                    <a:pt x="4388" y="8381"/>
                    <a:pt x="4536" y="8381"/>
                  </a:cubicBezTo>
                  <a:cubicBezTo>
                    <a:pt x="4585" y="8430"/>
                    <a:pt x="4634" y="8430"/>
                    <a:pt x="4684" y="8430"/>
                  </a:cubicBezTo>
                  <a:cubicBezTo>
                    <a:pt x="4782" y="8528"/>
                    <a:pt x="4881" y="8528"/>
                    <a:pt x="4930" y="8528"/>
                  </a:cubicBezTo>
                  <a:cubicBezTo>
                    <a:pt x="5127" y="8578"/>
                    <a:pt x="5374" y="8578"/>
                    <a:pt x="5571" y="8578"/>
                  </a:cubicBezTo>
                  <a:lnTo>
                    <a:pt x="7050" y="8578"/>
                  </a:lnTo>
                  <a:cubicBezTo>
                    <a:pt x="7247" y="8578"/>
                    <a:pt x="7493" y="8528"/>
                    <a:pt x="7641" y="8528"/>
                  </a:cubicBezTo>
                  <a:cubicBezTo>
                    <a:pt x="7740" y="8430"/>
                    <a:pt x="7839" y="8430"/>
                    <a:pt x="7888" y="8430"/>
                  </a:cubicBezTo>
                  <a:cubicBezTo>
                    <a:pt x="7986" y="8381"/>
                    <a:pt x="8036" y="8381"/>
                    <a:pt x="8085" y="8381"/>
                  </a:cubicBezTo>
                  <a:cubicBezTo>
                    <a:pt x="8233" y="8381"/>
                    <a:pt x="8282" y="8331"/>
                    <a:pt x="8381" y="8331"/>
                  </a:cubicBezTo>
                  <a:cubicBezTo>
                    <a:pt x="8578" y="8282"/>
                    <a:pt x="8824" y="8183"/>
                    <a:pt x="9071" y="8134"/>
                  </a:cubicBezTo>
                  <a:cubicBezTo>
                    <a:pt x="11191" y="7592"/>
                    <a:pt x="12669" y="6359"/>
                    <a:pt x="12669" y="4930"/>
                  </a:cubicBezTo>
                  <a:lnTo>
                    <a:pt x="12669" y="0"/>
                  </a:lnTo>
                  <a:close/>
                </a:path>
              </a:pathLst>
            </a:custGeom>
            <a:solidFill>
              <a:srgbClr val="FC7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05" name="Google Shape;21605;p75"/>
            <p:cNvSpPr/>
            <p:nvPr/>
          </p:nvSpPr>
          <p:spPr>
            <a:xfrm>
              <a:off x="1717450" y="1274525"/>
              <a:ext cx="140500" cy="214450"/>
            </a:xfrm>
            <a:custGeom>
              <a:avLst/>
              <a:gdLst/>
              <a:ahLst/>
              <a:cxnLst/>
              <a:rect l="l" t="t" r="r" b="b"/>
              <a:pathLst>
                <a:path w="5620" h="8578" extrusionOk="0">
                  <a:moveTo>
                    <a:pt x="0" y="0"/>
                  </a:moveTo>
                  <a:lnTo>
                    <a:pt x="0" y="8134"/>
                  </a:lnTo>
                  <a:lnTo>
                    <a:pt x="740" y="8331"/>
                  </a:lnTo>
                  <a:cubicBezTo>
                    <a:pt x="888" y="8331"/>
                    <a:pt x="937" y="8381"/>
                    <a:pt x="1085" y="8381"/>
                  </a:cubicBezTo>
                  <a:cubicBezTo>
                    <a:pt x="1134" y="8430"/>
                    <a:pt x="1183" y="8430"/>
                    <a:pt x="1233" y="8430"/>
                  </a:cubicBezTo>
                  <a:cubicBezTo>
                    <a:pt x="1331" y="8528"/>
                    <a:pt x="1430" y="8528"/>
                    <a:pt x="1479" y="8528"/>
                  </a:cubicBezTo>
                  <a:cubicBezTo>
                    <a:pt x="1676" y="8578"/>
                    <a:pt x="1923" y="8578"/>
                    <a:pt x="2120" y="8578"/>
                  </a:cubicBezTo>
                  <a:lnTo>
                    <a:pt x="3599" y="8578"/>
                  </a:lnTo>
                  <a:cubicBezTo>
                    <a:pt x="3796" y="8578"/>
                    <a:pt x="4042" y="8528"/>
                    <a:pt x="4190" y="8528"/>
                  </a:cubicBezTo>
                  <a:cubicBezTo>
                    <a:pt x="4289" y="8430"/>
                    <a:pt x="4388" y="8430"/>
                    <a:pt x="4437" y="8430"/>
                  </a:cubicBezTo>
                  <a:cubicBezTo>
                    <a:pt x="4535" y="8381"/>
                    <a:pt x="4585" y="8381"/>
                    <a:pt x="4634" y="8381"/>
                  </a:cubicBezTo>
                  <a:cubicBezTo>
                    <a:pt x="4782" y="8381"/>
                    <a:pt x="4831" y="8331"/>
                    <a:pt x="4930" y="8331"/>
                  </a:cubicBezTo>
                  <a:cubicBezTo>
                    <a:pt x="5127" y="8282"/>
                    <a:pt x="5373" y="8183"/>
                    <a:pt x="5620" y="8134"/>
                  </a:cubicBezTo>
                  <a:lnTo>
                    <a:pt x="5620" y="0"/>
                  </a:lnTo>
                  <a:close/>
                </a:path>
              </a:pathLst>
            </a:custGeom>
            <a:solidFill>
              <a:srgbClr val="D85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06" name="Google Shape;21606;p75"/>
            <p:cNvSpPr/>
            <p:nvPr/>
          </p:nvSpPr>
          <p:spPr>
            <a:xfrm>
              <a:off x="1631175" y="1274525"/>
              <a:ext cx="86300" cy="203375"/>
            </a:xfrm>
            <a:custGeom>
              <a:avLst/>
              <a:gdLst/>
              <a:ahLst/>
              <a:cxnLst/>
              <a:rect l="l" t="t" r="r" b="b"/>
              <a:pathLst>
                <a:path w="3452" h="8135" extrusionOk="0">
                  <a:moveTo>
                    <a:pt x="1" y="0"/>
                  </a:moveTo>
                  <a:lnTo>
                    <a:pt x="1" y="4930"/>
                  </a:lnTo>
                  <a:cubicBezTo>
                    <a:pt x="1" y="5078"/>
                    <a:pt x="1" y="5226"/>
                    <a:pt x="99" y="5423"/>
                  </a:cubicBezTo>
                  <a:lnTo>
                    <a:pt x="99" y="5472"/>
                  </a:lnTo>
                  <a:cubicBezTo>
                    <a:pt x="99" y="5571"/>
                    <a:pt x="149" y="5571"/>
                    <a:pt x="149" y="5620"/>
                  </a:cubicBezTo>
                  <a:lnTo>
                    <a:pt x="149" y="5669"/>
                  </a:lnTo>
                  <a:cubicBezTo>
                    <a:pt x="198" y="5719"/>
                    <a:pt x="198" y="5867"/>
                    <a:pt x="247" y="5916"/>
                  </a:cubicBezTo>
                  <a:cubicBezTo>
                    <a:pt x="247" y="5965"/>
                    <a:pt x="346" y="6113"/>
                    <a:pt x="395" y="6162"/>
                  </a:cubicBezTo>
                  <a:cubicBezTo>
                    <a:pt x="444" y="6310"/>
                    <a:pt x="592" y="6359"/>
                    <a:pt x="642" y="6458"/>
                  </a:cubicBezTo>
                  <a:lnTo>
                    <a:pt x="937" y="6803"/>
                  </a:lnTo>
                  <a:cubicBezTo>
                    <a:pt x="937" y="6852"/>
                    <a:pt x="987" y="6852"/>
                    <a:pt x="1085" y="6902"/>
                  </a:cubicBezTo>
                  <a:cubicBezTo>
                    <a:pt x="1184" y="7099"/>
                    <a:pt x="1430" y="7197"/>
                    <a:pt x="1627" y="7345"/>
                  </a:cubicBezTo>
                  <a:cubicBezTo>
                    <a:pt x="1677" y="7395"/>
                    <a:pt x="1726" y="7395"/>
                    <a:pt x="1825" y="7444"/>
                  </a:cubicBezTo>
                  <a:cubicBezTo>
                    <a:pt x="1972" y="7543"/>
                    <a:pt x="2120" y="7641"/>
                    <a:pt x="2318" y="7740"/>
                  </a:cubicBezTo>
                  <a:cubicBezTo>
                    <a:pt x="2367" y="7740"/>
                    <a:pt x="2416" y="7789"/>
                    <a:pt x="2465" y="7789"/>
                  </a:cubicBezTo>
                  <a:cubicBezTo>
                    <a:pt x="2663" y="7888"/>
                    <a:pt x="2860" y="7986"/>
                    <a:pt x="3106" y="8035"/>
                  </a:cubicBezTo>
                  <a:cubicBezTo>
                    <a:pt x="3205" y="8085"/>
                    <a:pt x="3353" y="8085"/>
                    <a:pt x="3451" y="8134"/>
                  </a:cubicBezTo>
                  <a:lnTo>
                    <a:pt x="3451" y="0"/>
                  </a:lnTo>
                  <a:close/>
                </a:path>
              </a:pathLst>
            </a:custGeom>
            <a:solidFill>
              <a:srgbClr val="BF4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07" name="Google Shape;21607;p75"/>
            <p:cNvSpPr/>
            <p:nvPr/>
          </p:nvSpPr>
          <p:spPr>
            <a:xfrm>
              <a:off x="1629950" y="1185800"/>
              <a:ext cx="317975" cy="178700"/>
            </a:xfrm>
            <a:custGeom>
              <a:avLst/>
              <a:gdLst/>
              <a:ahLst/>
              <a:cxnLst/>
              <a:rect l="l" t="t" r="r" b="b"/>
              <a:pathLst>
                <a:path w="12719" h="7148" extrusionOk="0">
                  <a:moveTo>
                    <a:pt x="6409" y="0"/>
                  </a:moveTo>
                  <a:cubicBezTo>
                    <a:pt x="5423" y="0"/>
                    <a:pt x="4486" y="99"/>
                    <a:pt x="3648" y="345"/>
                  </a:cubicBezTo>
                  <a:cubicBezTo>
                    <a:pt x="3500" y="345"/>
                    <a:pt x="3451" y="444"/>
                    <a:pt x="3352" y="444"/>
                  </a:cubicBezTo>
                  <a:cubicBezTo>
                    <a:pt x="3106" y="493"/>
                    <a:pt x="2909" y="543"/>
                    <a:pt x="2712" y="592"/>
                  </a:cubicBezTo>
                  <a:cubicBezTo>
                    <a:pt x="1036" y="1282"/>
                    <a:pt x="0" y="2317"/>
                    <a:pt x="0" y="3549"/>
                  </a:cubicBezTo>
                  <a:cubicBezTo>
                    <a:pt x="0" y="4979"/>
                    <a:pt x="1479" y="6211"/>
                    <a:pt x="3599" y="6754"/>
                  </a:cubicBezTo>
                  <a:cubicBezTo>
                    <a:pt x="4388" y="7000"/>
                    <a:pt x="5373" y="7148"/>
                    <a:pt x="6359" y="7148"/>
                  </a:cubicBezTo>
                  <a:cubicBezTo>
                    <a:pt x="7345" y="7148"/>
                    <a:pt x="8282" y="7000"/>
                    <a:pt x="9120" y="6754"/>
                  </a:cubicBezTo>
                  <a:cubicBezTo>
                    <a:pt x="11240" y="6211"/>
                    <a:pt x="12718" y="4979"/>
                    <a:pt x="12718" y="3549"/>
                  </a:cubicBezTo>
                  <a:cubicBezTo>
                    <a:pt x="12718" y="2169"/>
                    <a:pt x="11240" y="986"/>
                    <a:pt x="9169" y="345"/>
                  </a:cubicBezTo>
                  <a:cubicBezTo>
                    <a:pt x="8380" y="99"/>
                    <a:pt x="7395" y="0"/>
                    <a:pt x="6409" y="0"/>
                  </a:cubicBezTo>
                  <a:close/>
                </a:path>
              </a:pathLst>
            </a:custGeom>
            <a:solidFill>
              <a:srgbClr val="C2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08" name="Google Shape;21608;p75"/>
            <p:cNvSpPr/>
            <p:nvPr/>
          </p:nvSpPr>
          <p:spPr>
            <a:xfrm>
              <a:off x="1625025" y="1267125"/>
              <a:ext cx="326600" cy="104775"/>
            </a:xfrm>
            <a:custGeom>
              <a:avLst/>
              <a:gdLst/>
              <a:ahLst/>
              <a:cxnLst/>
              <a:rect l="l" t="t" r="r" b="b"/>
              <a:pathLst>
                <a:path w="13064" h="4191" extrusionOk="0">
                  <a:moveTo>
                    <a:pt x="0" y="1"/>
                  </a:moveTo>
                  <a:lnTo>
                    <a:pt x="0" y="494"/>
                  </a:lnTo>
                  <a:cubicBezTo>
                    <a:pt x="0" y="691"/>
                    <a:pt x="0" y="839"/>
                    <a:pt x="50" y="1036"/>
                  </a:cubicBezTo>
                  <a:lnTo>
                    <a:pt x="50" y="1085"/>
                  </a:lnTo>
                  <a:cubicBezTo>
                    <a:pt x="50" y="1184"/>
                    <a:pt x="148" y="1184"/>
                    <a:pt x="148" y="1233"/>
                  </a:cubicBezTo>
                  <a:lnTo>
                    <a:pt x="148" y="1282"/>
                  </a:lnTo>
                  <a:cubicBezTo>
                    <a:pt x="197" y="1332"/>
                    <a:pt x="197" y="1480"/>
                    <a:pt x="247" y="1529"/>
                  </a:cubicBezTo>
                  <a:cubicBezTo>
                    <a:pt x="247" y="1578"/>
                    <a:pt x="296" y="1726"/>
                    <a:pt x="395" y="1775"/>
                  </a:cubicBezTo>
                  <a:cubicBezTo>
                    <a:pt x="444" y="1923"/>
                    <a:pt x="542" y="1973"/>
                    <a:pt x="641" y="2071"/>
                  </a:cubicBezTo>
                  <a:lnTo>
                    <a:pt x="937" y="2416"/>
                  </a:lnTo>
                  <a:cubicBezTo>
                    <a:pt x="937" y="2465"/>
                    <a:pt x="986" y="2465"/>
                    <a:pt x="1035" y="2515"/>
                  </a:cubicBezTo>
                  <a:cubicBezTo>
                    <a:pt x="1233" y="2663"/>
                    <a:pt x="1430" y="2811"/>
                    <a:pt x="1676" y="2958"/>
                  </a:cubicBezTo>
                  <a:cubicBezTo>
                    <a:pt x="1775" y="3008"/>
                    <a:pt x="1873" y="3008"/>
                    <a:pt x="1923" y="3106"/>
                  </a:cubicBezTo>
                  <a:cubicBezTo>
                    <a:pt x="2021" y="3156"/>
                    <a:pt x="2218" y="3254"/>
                    <a:pt x="2416" y="3353"/>
                  </a:cubicBezTo>
                  <a:cubicBezTo>
                    <a:pt x="2465" y="3353"/>
                    <a:pt x="2514" y="3402"/>
                    <a:pt x="2613" y="3402"/>
                  </a:cubicBezTo>
                  <a:cubicBezTo>
                    <a:pt x="2859" y="3501"/>
                    <a:pt x="3007" y="3599"/>
                    <a:pt x="3254" y="3649"/>
                  </a:cubicBezTo>
                  <a:cubicBezTo>
                    <a:pt x="3402" y="3698"/>
                    <a:pt x="3500" y="3698"/>
                    <a:pt x="3648" y="3747"/>
                  </a:cubicBezTo>
                  <a:lnTo>
                    <a:pt x="4387" y="3944"/>
                  </a:lnTo>
                  <a:cubicBezTo>
                    <a:pt x="4486" y="3944"/>
                    <a:pt x="4585" y="3994"/>
                    <a:pt x="4683" y="3994"/>
                  </a:cubicBezTo>
                  <a:cubicBezTo>
                    <a:pt x="4831" y="4043"/>
                    <a:pt x="4880" y="4043"/>
                    <a:pt x="4930" y="4043"/>
                  </a:cubicBezTo>
                  <a:cubicBezTo>
                    <a:pt x="4979" y="4141"/>
                    <a:pt x="5127" y="4141"/>
                    <a:pt x="5176" y="4141"/>
                  </a:cubicBezTo>
                  <a:cubicBezTo>
                    <a:pt x="5373" y="4191"/>
                    <a:pt x="5620" y="4191"/>
                    <a:pt x="5817" y="4191"/>
                  </a:cubicBezTo>
                  <a:lnTo>
                    <a:pt x="7296" y="4191"/>
                  </a:lnTo>
                  <a:cubicBezTo>
                    <a:pt x="7444" y="4191"/>
                    <a:pt x="7690" y="4141"/>
                    <a:pt x="7887" y="4141"/>
                  </a:cubicBezTo>
                  <a:cubicBezTo>
                    <a:pt x="7937" y="4043"/>
                    <a:pt x="8085" y="4043"/>
                    <a:pt x="8134" y="4043"/>
                  </a:cubicBezTo>
                  <a:cubicBezTo>
                    <a:pt x="8282" y="3994"/>
                    <a:pt x="8331" y="3994"/>
                    <a:pt x="8380" y="3994"/>
                  </a:cubicBezTo>
                  <a:cubicBezTo>
                    <a:pt x="8528" y="3994"/>
                    <a:pt x="8577" y="3944"/>
                    <a:pt x="8676" y="3944"/>
                  </a:cubicBezTo>
                  <a:lnTo>
                    <a:pt x="9415" y="3747"/>
                  </a:lnTo>
                  <a:cubicBezTo>
                    <a:pt x="11584" y="3156"/>
                    <a:pt x="13063" y="1923"/>
                    <a:pt x="13063" y="444"/>
                  </a:cubicBezTo>
                  <a:lnTo>
                    <a:pt x="13063" y="1"/>
                  </a:lnTo>
                  <a:close/>
                </a:path>
              </a:pathLst>
            </a:custGeom>
            <a:solidFill>
              <a:srgbClr val="ED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09" name="Google Shape;21609;p75"/>
            <p:cNvSpPr/>
            <p:nvPr/>
          </p:nvSpPr>
          <p:spPr>
            <a:xfrm>
              <a:off x="1714975" y="1267125"/>
              <a:ext cx="144225" cy="106025"/>
            </a:xfrm>
            <a:custGeom>
              <a:avLst/>
              <a:gdLst/>
              <a:ahLst/>
              <a:cxnLst/>
              <a:rect l="l" t="t" r="r" b="b"/>
              <a:pathLst>
                <a:path w="5769" h="4241" extrusionOk="0">
                  <a:moveTo>
                    <a:pt x="1" y="1"/>
                  </a:moveTo>
                  <a:lnTo>
                    <a:pt x="1" y="3846"/>
                  </a:lnTo>
                  <a:lnTo>
                    <a:pt x="740" y="3994"/>
                  </a:lnTo>
                  <a:cubicBezTo>
                    <a:pt x="839" y="3994"/>
                    <a:pt x="888" y="4043"/>
                    <a:pt x="1036" y="4043"/>
                  </a:cubicBezTo>
                  <a:cubicBezTo>
                    <a:pt x="1134" y="4141"/>
                    <a:pt x="1233" y="4141"/>
                    <a:pt x="1282" y="4141"/>
                  </a:cubicBezTo>
                  <a:cubicBezTo>
                    <a:pt x="1332" y="4191"/>
                    <a:pt x="1480" y="4191"/>
                    <a:pt x="1529" y="4191"/>
                  </a:cubicBezTo>
                  <a:cubicBezTo>
                    <a:pt x="1726" y="4240"/>
                    <a:pt x="1972" y="4240"/>
                    <a:pt x="2120" y="4240"/>
                  </a:cubicBezTo>
                  <a:lnTo>
                    <a:pt x="3599" y="4240"/>
                  </a:lnTo>
                  <a:cubicBezTo>
                    <a:pt x="3796" y="4240"/>
                    <a:pt x="4043" y="4191"/>
                    <a:pt x="4240" y="4191"/>
                  </a:cubicBezTo>
                  <a:cubicBezTo>
                    <a:pt x="4289" y="4141"/>
                    <a:pt x="4437" y="4141"/>
                    <a:pt x="4487" y="4141"/>
                  </a:cubicBezTo>
                  <a:cubicBezTo>
                    <a:pt x="4585" y="4043"/>
                    <a:pt x="4684" y="4043"/>
                    <a:pt x="4733" y="4043"/>
                  </a:cubicBezTo>
                  <a:cubicBezTo>
                    <a:pt x="4881" y="4043"/>
                    <a:pt x="4930" y="3994"/>
                    <a:pt x="5029" y="3994"/>
                  </a:cubicBezTo>
                  <a:lnTo>
                    <a:pt x="5768" y="3846"/>
                  </a:lnTo>
                  <a:lnTo>
                    <a:pt x="5768" y="1"/>
                  </a:lnTo>
                  <a:close/>
                </a:path>
              </a:pathLst>
            </a:custGeom>
            <a:solidFill>
              <a:srgbClr val="E8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10" name="Google Shape;21610;p75"/>
            <p:cNvSpPr/>
            <p:nvPr/>
          </p:nvSpPr>
          <p:spPr>
            <a:xfrm>
              <a:off x="1625025" y="1268375"/>
              <a:ext cx="91225" cy="94900"/>
            </a:xfrm>
            <a:custGeom>
              <a:avLst/>
              <a:gdLst/>
              <a:ahLst/>
              <a:cxnLst/>
              <a:rect l="l" t="t" r="r" b="b"/>
              <a:pathLst>
                <a:path w="3649" h="3796" extrusionOk="0">
                  <a:moveTo>
                    <a:pt x="0" y="0"/>
                  </a:moveTo>
                  <a:lnTo>
                    <a:pt x="0" y="493"/>
                  </a:lnTo>
                  <a:cubicBezTo>
                    <a:pt x="0" y="690"/>
                    <a:pt x="0" y="887"/>
                    <a:pt x="99" y="1035"/>
                  </a:cubicBezTo>
                  <a:lnTo>
                    <a:pt x="99" y="1134"/>
                  </a:lnTo>
                  <a:cubicBezTo>
                    <a:pt x="99" y="1183"/>
                    <a:pt x="148" y="1183"/>
                    <a:pt x="148" y="1232"/>
                  </a:cubicBezTo>
                  <a:lnTo>
                    <a:pt x="148" y="1282"/>
                  </a:lnTo>
                  <a:cubicBezTo>
                    <a:pt x="197" y="1380"/>
                    <a:pt x="197" y="1479"/>
                    <a:pt x="247" y="1528"/>
                  </a:cubicBezTo>
                  <a:cubicBezTo>
                    <a:pt x="247" y="1627"/>
                    <a:pt x="345" y="1725"/>
                    <a:pt x="395" y="1775"/>
                  </a:cubicBezTo>
                  <a:cubicBezTo>
                    <a:pt x="444" y="1923"/>
                    <a:pt x="592" y="1972"/>
                    <a:pt x="641" y="2120"/>
                  </a:cubicBezTo>
                  <a:lnTo>
                    <a:pt x="937" y="2415"/>
                  </a:lnTo>
                  <a:cubicBezTo>
                    <a:pt x="937" y="2465"/>
                    <a:pt x="986" y="2465"/>
                    <a:pt x="1085" y="2514"/>
                  </a:cubicBezTo>
                  <a:cubicBezTo>
                    <a:pt x="1233" y="2662"/>
                    <a:pt x="1430" y="2859"/>
                    <a:pt x="1676" y="2958"/>
                  </a:cubicBezTo>
                  <a:cubicBezTo>
                    <a:pt x="1824" y="3056"/>
                    <a:pt x="1873" y="3056"/>
                    <a:pt x="1923" y="3106"/>
                  </a:cubicBezTo>
                  <a:cubicBezTo>
                    <a:pt x="2071" y="3155"/>
                    <a:pt x="2218" y="3303"/>
                    <a:pt x="2416" y="3352"/>
                  </a:cubicBezTo>
                  <a:cubicBezTo>
                    <a:pt x="2465" y="3352"/>
                    <a:pt x="2564" y="3401"/>
                    <a:pt x="2613" y="3401"/>
                  </a:cubicBezTo>
                  <a:cubicBezTo>
                    <a:pt x="2859" y="3500"/>
                    <a:pt x="3056" y="3599"/>
                    <a:pt x="3303" y="3648"/>
                  </a:cubicBezTo>
                  <a:cubicBezTo>
                    <a:pt x="3402" y="3697"/>
                    <a:pt x="3549" y="3697"/>
                    <a:pt x="3648" y="3796"/>
                  </a:cubicBezTo>
                  <a:lnTo>
                    <a:pt x="3648" y="0"/>
                  </a:lnTo>
                  <a:close/>
                </a:path>
              </a:pathLst>
            </a:custGeom>
            <a:solidFill>
              <a:srgbClr val="B7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11" name="Google Shape;21611;p75"/>
            <p:cNvSpPr/>
            <p:nvPr/>
          </p:nvSpPr>
          <p:spPr>
            <a:xfrm>
              <a:off x="1625025" y="1173475"/>
              <a:ext cx="326600" cy="184875"/>
            </a:xfrm>
            <a:custGeom>
              <a:avLst/>
              <a:gdLst/>
              <a:ahLst/>
              <a:cxnLst/>
              <a:rect l="l" t="t" r="r" b="b"/>
              <a:pathLst>
                <a:path w="13064" h="7395" extrusionOk="0">
                  <a:moveTo>
                    <a:pt x="6606" y="0"/>
                  </a:moveTo>
                  <a:cubicBezTo>
                    <a:pt x="5570" y="0"/>
                    <a:pt x="4585" y="99"/>
                    <a:pt x="3697" y="345"/>
                  </a:cubicBezTo>
                  <a:cubicBezTo>
                    <a:pt x="3599" y="345"/>
                    <a:pt x="3500" y="444"/>
                    <a:pt x="3402" y="444"/>
                  </a:cubicBezTo>
                  <a:cubicBezTo>
                    <a:pt x="3155" y="543"/>
                    <a:pt x="2958" y="592"/>
                    <a:pt x="2761" y="690"/>
                  </a:cubicBezTo>
                  <a:cubicBezTo>
                    <a:pt x="1134" y="1331"/>
                    <a:pt x="0" y="2465"/>
                    <a:pt x="0" y="3697"/>
                  </a:cubicBezTo>
                  <a:cubicBezTo>
                    <a:pt x="0" y="5176"/>
                    <a:pt x="1479" y="6409"/>
                    <a:pt x="3648" y="7000"/>
                  </a:cubicBezTo>
                  <a:cubicBezTo>
                    <a:pt x="4486" y="7247"/>
                    <a:pt x="5472" y="7395"/>
                    <a:pt x="6556" y="7395"/>
                  </a:cubicBezTo>
                  <a:cubicBezTo>
                    <a:pt x="7592" y="7395"/>
                    <a:pt x="8577" y="7247"/>
                    <a:pt x="9415" y="7000"/>
                  </a:cubicBezTo>
                  <a:cubicBezTo>
                    <a:pt x="11584" y="6409"/>
                    <a:pt x="13063" y="5176"/>
                    <a:pt x="13063" y="3697"/>
                  </a:cubicBezTo>
                  <a:cubicBezTo>
                    <a:pt x="13063" y="2268"/>
                    <a:pt x="11584" y="986"/>
                    <a:pt x="9514" y="345"/>
                  </a:cubicBezTo>
                  <a:cubicBezTo>
                    <a:pt x="8627" y="99"/>
                    <a:pt x="7641" y="0"/>
                    <a:pt x="6606" y="0"/>
                  </a:cubicBez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12" name="Google Shape;21612;p75"/>
            <p:cNvSpPr/>
            <p:nvPr/>
          </p:nvSpPr>
          <p:spPr>
            <a:xfrm>
              <a:off x="1633650" y="1182100"/>
              <a:ext cx="309350" cy="168850"/>
            </a:xfrm>
            <a:custGeom>
              <a:avLst/>
              <a:gdLst/>
              <a:ahLst/>
              <a:cxnLst/>
              <a:rect l="l" t="t" r="r" b="b"/>
              <a:pathLst>
                <a:path w="12374" h="6754" extrusionOk="0">
                  <a:moveTo>
                    <a:pt x="6162" y="0"/>
                  </a:moveTo>
                  <a:cubicBezTo>
                    <a:pt x="5176" y="0"/>
                    <a:pt x="4240" y="148"/>
                    <a:pt x="3352" y="395"/>
                  </a:cubicBezTo>
                  <a:cubicBezTo>
                    <a:pt x="3303" y="395"/>
                    <a:pt x="3254" y="395"/>
                    <a:pt x="3106" y="444"/>
                  </a:cubicBezTo>
                  <a:cubicBezTo>
                    <a:pt x="2958" y="493"/>
                    <a:pt x="2810" y="592"/>
                    <a:pt x="2564" y="641"/>
                  </a:cubicBezTo>
                  <a:cubicBezTo>
                    <a:pt x="986" y="1233"/>
                    <a:pt x="0" y="2317"/>
                    <a:pt x="0" y="3352"/>
                  </a:cubicBezTo>
                  <a:cubicBezTo>
                    <a:pt x="0" y="4634"/>
                    <a:pt x="1331" y="5817"/>
                    <a:pt x="3451" y="6359"/>
                  </a:cubicBezTo>
                  <a:cubicBezTo>
                    <a:pt x="4289" y="6606"/>
                    <a:pt x="5225" y="6754"/>
                    <a:pt x="6211" y="6754"/>
                  </a:cubicBezTo>
                  <a:cubicBezTo>
                    <a:pt x="7197" y="6754"/>
                    <a:pt x="8134" y="6606"/>
                    <a:pt x="8923" y="6409"/>
                  </a:cubicBezTo>
                  <a:cubicBezTo>
                    <a:pt x="10993" y="5817"/>
                    <a:pt x="12373" y="4634"/>
                    <a:pt x="12373" y="3402"/>
                  </a:cubicBezTo>
                  <a:cubicBezTo>
                    <a:pt x="12373" y="2120"/>
                    <a:pt x="10993" y="937"/>
                    <a:pt x="8923" y="395"/>
                  </a:cubicBezTo>
                  <a:cubicBezTo>
                    <a:pt x="8035" y="148"/>
                    <a:pt x="7148" y="0"/>
                    <a:pt x="6162" y="0"/>
                  </a:cubicBezTo>
                  <a:close/>
                </a:path>
              </a:pathLst>
            </a:custGeom>
            <a:solidFill>
              <a:srgbClr val="FC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13" name="Google Shape;21613;p75"/>
            <p:cNvSpPr/>
            <p:nvPr/>
          </p:nvSpPr>
          <p:spPr>
            <a:xfrm>
              <a:off x="1633650" y="1182100"/>
              <a:ext cx="309350" cy="110925"/>
            </a:xfrm>
            <a:custGeom>
              <a:avLst/>
              <a:gdLst/>
              <a:ahLst/>
              <a:cxnLst/>
              <a:rect l="l" t="t" r="r" b="b"/>
              <a:pathLst>
                <a:path w="12374" h="4437" extrusionOk="0">
                  <a:moveTo>
                    <a:pt x="6162" y="0"/>
                  </a:moveTo>
                  <a:cubicBezTo>
                    <a:pt x="5176" y="0"/>
                    <a:pt x="4240" y="148"/>
                    <a:pt x="3352" y="395"/>
                  </a:cubicBezTo>
                  <a:cubicBezTo>
                    <a:pt x="3303" y="395"/>
                    <a:pt x="3204" y="444"/>
                    <a:pt x="3106" y="444"/>
                  </a:cubicBezTo>
                  <a:lnTo>
                    <a:pt x="2564" y="641"/>
                  </a:lnTo>
                  <a:cubicBezTo>
                    <a:pt x="986" y="1233"/>
                    <a:pt x="0" y="2317"/>
                    <a:pt x="0" y="3352"/>
                  </a:cubicBezTo>
                  <a:cubicBezTo>
                    <a:pt x="0" y="3697"/>
                    <a:pt x="99" y="4043"/>
                    <a:pt x="296" y="4388"/>
                  </a:cubicBezTo>
                  <a:cubicBezTo>
                    <a:pt x="247" y="4141"/>
                    <a:pt x="148" y="3944"/>
                    <a:pt x="148" y="3697"/>
                  </a:cubicBezTo>
                  <a:cubicBezTo>
                    <a:pt x="148" y="2662"/>
                    <a:pt x="1085" y="1627"/>
                    <a:pt x="2613" y="986"/>
                  </a:cubicBezTo>
                  <a:lnTo>
                    <a:pt x="3204" y="838"/>
                  </a:lnTo>
                  <a:cubicBezTo>
                    <a:pt x="3303" y="740"/>
                    <a:pt x="3352" y="740"/>
                    <a:pt x="3451" y="740"/>
                  </a:cubicBezTo>
                  <a:cubicBezTo>
                    <a:pt x="4289" y="493"/>
                    <a:pt x="5225" y="395"/>
                    <a:pt x="6162" y="395"/>
                  </a:cubicBezTo>
                  <a:cubicBezTo>
                    <a:pt x="7148" y="395"/>
                    <a:pt x="7986" y="493"/>
                    <a:pt x="8873" y="740"/>
                  </a:cubicBezTo>
                  <a:cubicBezTo>
                    <a:pt x="10894" y="1331"/>
                    <a:pt x="12176" y="2465"/>
                    <a:pt x="12176" y="3796"/>
                  </a:cubicBezTo>
                  <a:cubicBezTo>
                    <a:pt x="12176" y="4043"/>
                    <a:pt x="12127" y="4289"/>
                    <a:pt x="12077" y="4437"/>
                  </a:cubicBezTo>
                  <a:cubicBezTo>
                    <a:pt x="12225" y="4141"/>
                    <a:pt x="12373" y="3796"/>
                    <a:pt x="12373" y="3402"/>
                  </a:cubicBezTo>
                  <a:cubicBezTo>
                    <a:pt x="12373" y="2169"/>
                    <a:pt x="10993" y="986"/>
                    <a:pt x="8923" y="395"/>
                  </a:cubicBezTo>
                  <a:cubicBezTo>
                    <a:pt x="8035" y="148"/>
                    <a:pt x="7148" y="0"/>
                    <a:pt x="6162" y="0"/>
                  </a:cubicBezTo>
                  <a:close/>
                </a:path>
              </a:pathLst>
            </a:custGeom>
            <a:solidFill>
              <a:srgbClr val="CC6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14" name="Google Shape;21614;p75"/>
            <p:cNvSpPr/>
            <p:nvPr/>
          </p:nvSpPr>
          <p:spPr>
            <a:xfrm>
              <a:off x="1898600" y="1254800"/>
              <a:ext cx="25900" cy="18525"/>
            </a:xfrm>
            <a:custGeom>
              <a:avLst/>
              <a:gdLst/>
              <a:ahLst/>
              <a:cxnLst/>
              <a:rect l="l" t="t" r="r" b="b"/>
              <a:pathLst>
                <a:path w="1036" h="741" extrusionOk="0">
                  <a:moveTo>
                    <a:pt x="1" y="1"/>
                  </a:moveTo>
                  <a:lnTo>
                    <a:pt x="1" y="494"/>
                  </a:lnTo>
                  <a:lnTo>
                    <a:pt x="1" y="543"/>
                  </a:lnTo>
                  <a:lnTo>
                    <a:pt x="1" y="642"/>
                  </a:lnTo>
                  <a:lnTo>
                    <a:pt x="50" y="691"/>
                  </a:lnTo>
                  <a:cubicBezTo>
                    <a:pt x="50" y="740"/>
                    <a:pt x="99" y="740"/>
                    <a:pt x="99" y="740"/>
                  </a:cubicBezTo>
                  <a:lnTo>
                    <a:pt x="641" y="740"/>
                  </a:lnTo>
                  <a:cubicBezTo>
                    <a:pt x="888" y="691"/>
                    <a:pt x="1036" y="543"/>
                    <a:pt x="1036" y="444"/>
                  </a:cubicBezTo>
                  <a:lnTo>
                    <a:pt x="1036" y="1"/>
                  </a:lnTo>
                  <a:close/>
                </a:path>
              </a:pathLst>
            </a:custGeom>
            <a:solidFill>
              <a:srgbClr val="D76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15" name="Google Shape;21615;p75"/>
            <p:cNvSpPr/>
            <p:nvPr/>
          </p:nvSpPr>
          <p:spPr>
            <a:xfrm>
              <a:off x="1906000" y="1253575"/>
              <a:ext cx="8650" cy="20975"/>
            </a:xfrm>
            <a:custGeom>
              <a:avLst/>
              <a:gdLst/>
              <a:ahLst/>
              <a:cxnLst/>
              <a:rect l="l" t="t" r="r" b="b"/>
              <a:pathLst>
                <a:path w="346" h="839" extrusionOk="0">
                  <a:moveTo>
                    <a:pt x="0" y="0"/>
                  </a:moveTo>
                  <a:lnTo>
                    <a:pt x="0" y="838"/>
                  </a:lnTo>
                  <a:lnTo>
                    <a:pt x="345" y="838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C3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16" name="Google Shape;21616;p75"/>
            <p:cNvSpPr/>
            <p:nvPr/>
          </p:nvSpPr>
          <p:spPr>
            <a:xfrm>
              <a:off x="1892450" y="1256050"/>
              <a:ext cx="7400" cy="18500"/>
            </a:xfrm>
            <a:custGeom>
              <a:avLst/>
              <a:gdLst/>
              <a:ahLst/>
              <a:cxnLst/>
              <a:rect l="l" t="t" r="r" b="b"/>
              <a:pathLst>
                <a:path w="296" h="740" extrusionOk="0">
                  <a:moveTo>
                    <a:pt x="0" y="0"/>
                  </a:moveTo>
                  <a:lnTo>
                    <a:pt x="0" y="493"/>
                  </a:lnTo>
                  <a:lnTo>
                    <a:pt x="0" y="592"/>
                  </a:lnTo>
                  <a:lnTo>
                    <a:pt x="0" y="641"/>
                  </a:lnTo>
                  <a:lnTo>
                    <a:pt x="49" y="690"/>
                  </a:lnTo>
                  <a:cubicBezTo>
                    <a:pt x="49" y="739"/>
                    <a:pt x="99" y="739"/>
                    <a:pt x="99" y="739"/>
                  </a:cubicBezTo>
                  <a:lnTo>
                    <a:pt x="296" y="73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A5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17" name="Google Shape;21617;p75"/>
            <p:cNvSpPr/>
            <p:nvPr/>
          </p:nvSpPr>
          <p:spPr>
            <a:xfrm>
              <a:off x="1889975" y="1243725"/>
              <a:ext cx="34525" cy="18500"/>
            </a:xfrm>
            <a:custGeom>
              <a:avLst/>
              <a:gdLst/>
              <a:ahLst/>
              <a:cxnLst/>
              <a:rect l="l" t="t" r="r" b="b"/>
              <a:pathLst>
                <a:path w="1381" h="740" extrusionOk="0">
                  <a:moveTo>
                    <a:pt x="691" y="0"/>
                  </a:moveTo>
                  <a:cubicBezTo>
                    <a:pt x="592" y="0"/>
                    <a:pt x="444" y="99"/>
                    <a:pt x="395" y="99"/>
                  </a:cubicBezTo>
                  <a:lnTo>
                    <a:pt x="346" y="99"/>
                  </a:lnTo>
                  <a:cubicBezTo>
                    <a:pt x="148" y="148"/>
                    <a:pt x="1" y="247"/>
                    <a:pt x="1" y="394"/>
                  </a:cubicBezTo>
                  <a:cubicBezTo>
                    <a:pt x="1" y="493"/>
                    <a:pt x="148" y="641"/>
                    <a:pt x="395" y="690"/>
                  </a:cubicBezTo>
                  <a:cubicBezTo>
                    <a:pt x="493" y="740"/>
                    <a:pt x="592" y="740"/>
                    <a:pt x="691" y="740"/>
                  </a:cubicBezTo>
                  <a:cubicBezTo>
                    <a:pt x="839" y="740"/>
                    <a:pt x="937" y="690"/>
                    <a:pt x="986" y="690"/>
                  </a:cubicBezTo>
                  <a:cubicBezTo>
                    <a:pt x="1233" y="641"/>
                    <a:pt x="1381" y="493"/>
                    <a:pt x="1381" y="394"/>
                  </a:cubicBezTo>
                  <a:cubicBezTo>
                    <a:pt x="1381" y="247"/>
                    <a:pt x="1184" y="148"/>
                    <a:pt x="986" y="99"/>
                  </a:cubicBezTo>
                  <a:cubicBezTo>
                    <a:pt x="888" y="0"/>
                    <a:pt x="839" y="0"/>
                    <a:pt x="691" y="0"/>
                  </a:cubicBezTo>
                  <a:close/>
                </a:path>
              </a:pathLst>
            </a:custGeom>
            <a:solidFill>
              <a:srgbClr val="C2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18" name="Google Shape;21618;p75"/>
            <p:cNvSpPr/>
            <p:nvPr/>
          </p:nvSpPr>
          <p:spPr>
            <a:xfrm>
              <a:off x="1896125" y="1252350"/>
              <a:ext cx="28375" cy="8650"/>
            </a:xfrm>
            <a:custGeom>
              <a:avLst/>
              <a:gdLst/>
              <a:ahLst/>
              <a:cxnLst/>
              <a:rect l="l" t="t" r="r" b="b"/>
              <a:pathLst>
                <a:path w="1135" h="346" extrusionOk="0">
                  <a:moveTo>
                    <a:pt x="1135" y="0"/>
                  </a:moveTo>
                  <a:cubicBezTo>
                    <a:pt x="1135" y="17"/>
                    <a:pt x="1132" y="33"/>
                    <a:pt x="1128" y="49"/>
                  </a:cubicBezTo>
                  <a:lnTo>
                    <a:pt x="1135" y="49"/>
                  </a:lnTo>
                  <a:lnTo>
                    <a:pt x="1135" y="0"/>
                  </a:lnTo>
                  <a:close/>
                  <a:moveTo>
                    <a:pt x="1" y="49"/>
                  </a:moveTo>
                  <a:lnTo>
                    <a:pt x="1" y="99"/>
                  </a:lnTo>
                  <a:lnTo>
                    <a:pt x="1" y="148"/>
                  </a:lnTo>
                  <a:lnTo>
                    <a:pt x="1" y="247"/>
                  </a:lnTo>
                  <a:lnTo>
                    <a:pt x="100" y="296"/>
                  </a:lnTo>
                  <a:cubicBezTo>
                    <a:pt x="100" y="345"/>
                    <a:pt x="149" y="345"/>
                    <a:pt x="149" y="345"/>
                  </a:cubicBezTo>
                  <a:lnTo>
                    <a:pt x="740" y="345"/>
                  </a:lnTo>
                  <a:cubicBezTo>
                    <a:pt x="916" y="301"/>
                    <a:pt x="1091" y="180"/>
                    <a:pt x="1128" y="49"/>
                  </a:cubicBezTo>
                  <a:close/>
                </a:path>
              </a:pathLst>
            </a:custGeom>
            <a:solidFill>
              <a:srgbClr val="F7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19" name="Google Shape;21619;p75"/>
            <p:cNvSpPr/>
            <p:nvPr/>
          </p:nvSpPr>
          <p:spPr>
            <a:xfrm>
              <a:off x="1904775" y="1252350"/>
              <a:ext cx="9875" cy="8650"/>
            </a:xfrm>
            <a:custGeom>
              <a:avLst/>
              <a:gdLst/>
              <a:ahLst/>
              <a:cxnLst/>
              <a:rect l="l" t="t" r="r" b="b"/>
              <a:pathLst>
                <a:path w="395" h="346" extrusionOk="0">
                  <a:moveTo>
                    <a:pt x="0" y="0"/>
                  </a:moveTo>
                  <a:lnTo>
                    <a:pt x="0" y="345"/>
                  </a:lnTo>
                  <a:lnTo>
                    <a:pt x="394" y="345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36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20" name="Google Shape;21620;p75"/>
            <p:cNvSpPr/>
            <p:nvPr/>
          </p:nvSpPr>
          <p:spPr>
            <a:xfrm>
              <a:off x="1892450" y="1253575"/>
              <a:ext cx="7400" cy="7425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0" y="0"/>
                  </a:moveTo>
                  <a:lnTo>
                    <a:pt x="0" y="50"/>
                  </a:lnTo>
                  <a:lnTo>
                    <a:pt x="0" y="99"/>
                  </a:lnTo>
                  <a:lnTo>
                    <a:pt x="0" y="198"/>
                  </a:lnTo>
                  <a:lnTo>
                    <a:pt x="49" y="247"/>
                  </a:lnTo>
                  <a:cubicBezTo>
                    <a:pt x="49" y="296"/>
                    <a:pt x="99" y="296"/>
                    <a:pt x="99" y="296"/>
                  </a:cubicBezTo>
                  <a:lnTo>
                    <a:pt x="296" y="296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C55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21" name="Google Shape;21621;p75"/>
            <p:cNvSpPr/>
            <p:nvPr/>
          </p:nvSpPr>
          <p:spPr>
            <a:xfrm>
              <a:off x="1889975" y="1242475"/>
              <a:ext cx="34525" cy="19750"/>
            </a:xfrm>
            <a:custGeom>
              <a:avLst/>
              <a:gdLst/>
              <a:ahLst/>
              <a:cxnLst/>
              <a:rect l="l" t="t" r="r" b="b"/>
              <a:pathLst>
                <a:path w="1381" h="790" extrusionOk="0">
                  <a:moveTo>
                    <a:pt x="691" y="1"/>
                  </a:moveTo>
                  <a:cubicBezTo>
                    <a:pt x="592" y="1"/>
                    <a:pt x="444" y="50"/>
                    <a:pt x="395" y="50"/>
                  </a:cubicBezTo>
                  <a:lnTo>
                    <a:pt x="346" y="50"/>
                  </a:lnTo>
                  <a:cubicBezTo>
                    <a:pt x="148" y="99"/>
                    <a:pt x="1" y="247"/>
                    <a:pt x="1" y="395"/>
                  </a:cubicBezTo>
                  <a:cubicBezTo>
                    <a:pt x="1" y="543"/>
                    <a:pt x="148" y="691"/>
                    <a:pt x="395" y="740"/>
                  </a:cubicBezTo>
                  <a:cubicBezTo>
                    <a:pt x="493" y="790"/>
                    <a:pt x="592" y="790"/>
                    <a:pt x="691" y="790"/>
                  </a:cubicBezTo>
                  <a:cubicBezTo>
                    <a:pt x="839" y="790"/>
                    <a:pt x="937" y="740"/>
                    <a:pt x="986" y="740"/>
                  </a:cubicBezTo>
                  <a:cubicBezTo>
                    <a:pt x="1184" y="691"/>
                    <a:pt x="1381" y="494"/>
                    <a:pt x="1381" y="395"/>
                  </a:cubicBezTo>
                  <a:cubicBezTo>
                    <a:pt x="1381" y="247"/>
                    <a:pt x="1184" y="149"/>
                    <a:pt x="986" y="50"/>
                  </a:cubicBezTo>
                  <a:cubicBezTo>
                    <a:pt x="888" y="1"/>
                    <a:pt x="839" y="1"/>
                    <a:pt x="691" y="1"/>
                  </a:cubicBez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22" name="Google Shape;21622;p75"/>
            <p:cNvSpPr/>
            <p:nvPr/>
          </p:nvSpPr>
          <p:spPr>
            <a:xfrm>
              <a:off x="1865325" y="1500050"/>
              <a:ext cx="65350" cy="87525"/>
            </a:xfrm>
            <a:custGeom>
              <a:avLst/>
              <a:gdLst/>
              <a:ahLst/>
              <a:cxnLst/>
              <a:rect l="l" t="t" r="r" b="b"/>
              <a:pathLst>
                <a:path w="2614" h="3501" extrusionOk="0">
                  <a:moveTo>
                    <a:pt x="1332" y="0"/>
                  </a:moveTo>
                  <a:lnTo>
                    <a:pt x="1" y="2564"/>
                  </a:lnTo>
                  <a:lnTo>
                    <a:pt x="1332" y="3500"/>
                  </a:lnTo>
                  <a:lnTo>
                    <a:pt x="2613" y="937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FCA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23" name="Google Shape;21623;p75"/>
            <p:cNvSpPr/>
            <p:nvPr/>
          </p:nvSpPr>
          <p:spPr>
            <a:xfrm>
              <a:off x="1864100" y="1498825"/>
              <a:ext cx="66575" cy="89975"/>
            </a:xfrm>
            <a:custGeom>
              <a:avLst/>
              <a:gdLst/>
              <a:ahLst/>
              <a:cxnLst/>
              <a:rect l="l" t="t" r="r" b="b"/>
              <a:pathLst>
                <a:path w="2663" h="3599" extrusionOk="0">
                  <a:moveTo>
                    <a:pt x="1430" y="99"/>
                  </a:moveTo>
                  <a:lnTo>
                    <a:pt x="1427" y="104"/>
                  </a:lnTo>
                  <a:lnTo>
                    <a:pt x="2662" y="986"/>
                  </a:lnTo>
                  <a:lnTo>
                    <a:pt x="2662" y="986"/>
                  </a:lnTo>
                  <a:lnTo>
                    <a:pt x="1430" y="99"/>
                  </a:lnTo>
                  <a:close/>
                  <a:moveTo>
                    <a:pt x="1282" y="0"/>
                  </a:moveTo>
                  <a:lnTo>
                    <a:pt x="0" y="2613"/>
                  </a:lnTo>
                  <a:lnTo>
                    <a:pt x="1381" y="3599"/>
                  </a:lnTo>
                  <a:lnTo>
                    <a:pt x="2662" y="986"/>
                  </a:lnTo>
                  <a:lnTo>
                    <a:pt x="2662" y="986"/>
                  </a:lnTo>
                  <a:lnTo>
                    <a:pt x="1381" y="3500"/>
                  </a:lnTo>
                  <a:lnTo>
                    <a:pt x="148" y="2613"/>
                  </a:lnTo>
                  <a:lnTo>
                    <a:pt x="1427" y="104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21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24" name="Google Shape;21624;p75"/>
            <p:cNvSpPr/>
            <p:nvPr/>
          </p:nvSpPr>
          <p:spPr>
            <a:xfrm>
              <a:off x="1880125" y="1512375"/>
              <a:ext cx="33300" cy="58875"/>
            </a:xfrm>
            <a:custGeom>
              <a:avLst/>
              <a:gdLst/>
              <a:ahLst/>
              <a:cxnLst/>
              <a:rect l="l" t="t" r="r" b="b"/>
              <a:pathLst>
                <a:path w="1332" h="2355" extrusionOk="0">
                  <a:moveTo>
                    <a:pt x="789" y="0"/>
                  </a:moveTo>
                  <a:cubicBezTo>
                    <a:pt x="789" y="0"/>
                    <a:pt x="0" y="1479"/>
                    <a:pt x="0" y="1923"/>
                  </a:cubicBezTo>
                  <a:cubicBezTo>
                    <a:pt x="0" y="2199"/>
                    <a:pt x="146" y="2355"/>
                    <a:pt x="352" y="2355"/>
                  </a:cubicBezTo>
                  <a:cubicBezTo>
                    <a:pt x="439" y="2355"/>
                    <a:pt x="538" y="2327"/>
                    <a:pt x="641" y="2268"/>
                  </a:cubicBezTo>
                  <a:cubicBezTo>
                    <a:pt x="1035" y="2071"/>
                    <a:pt x="1331" y="1578"/>
                    <a:pt x="1331" y="1183"/>
                  </a:cubicBezTo>
                  <a:cubicBezTo>
                    <a:pt x="1331" y="740"/>
                    <a:pt x="789" y="0"/>
                    <a:pt x="789" y="0"/>
                  </a:cubicBez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25" name="Google Shape;21625;p75"/>
            <p:cNvSpPr/>
            <p:nvPr/>
          </p:nvSpPr>
          <p:spPr>
            <a:xfrm>
              <a:off x="1882575" y="1517300"/>
              <a:ext cx="25900" cy="47825"/>
            </a:xfrm>
            <a:custGeom>
              <a:avLst/>
              <a:gdLst/>
              <a:ahLst/>
              <a:cxnLst/>
              <a:rect l="l" t="t" r="r" b="b"/>
              <a:pathLst>
                <a:path w="1036" h="1913" extrusionOk="0">
                  <a:moveTo>
                    <a:pt x="642" y="0"/>
                  </a:moveTo>
                  <a:cubicBezTo>
                    <a:pt x="642" y="0"/>
                    <a:pt x="1" y="1134"/>
                    <a:pt x="1" y="1529"/>
                  </a:cubicBezTo>
                  <a:cubicBezTo>
                    <a:pt x="1" y="1768"/>
                    <a:pt x="120" y="1913"/>
                    <a:pt x="291" y="1913"/>
                  </a:cubicBezTo>
                  <a:cubicBezTo>
                    <a:pt x="367" y="1913"/>
                    <a:pt x="453" y="1885"/>
                    <a:pt x="543" y="1824"/>
                  </a:cubicBezTo>
                  <a:cubicBezTo>
                    <a:pt x="937" y="1627"/>
                    <a:pt x="1036" y="1331"/>
                    <a:pt x="1036" y="986"/>
                  </a:cubicBezTo>
                  <a:cubicBezTo>
                    <a:pt x="1036" y="592"/>
                    <a:pt x="642" y="0"/>
                    <a:pt x="642" y="0"/>
                  </a:cubicBezTo>
                  <a:close/>
                </a:path>
              </a:pathLst>
            </a:custGeom>
            <a:solidFill>
              <a:srgbClr val="21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26" name="Google Shape;21626;p75"/>
            <p:cNvSpPr/>
            <p:nvPr/>
          </p:nvSpPr>
          <p:spPr>
            <a:xfrm>
              <a:off x="1888750" y="1533125"/>
              <a:ext cx="11100" cy="19350"/>
            </a:xfrm>
            <a:custGeom>
              <a:avLst/>
              <a:gdLst/>
              <a:ahLst/>
              <a:cxnLst/>
              <a:rect l="l" t="t" r="r" b="b"/>
              <a:pathLst>
                <a:path w="444" h="774" extrusionOk="0">
                  <a:moveTo>
                    <a:pt x="348" y="1"/>
                  </a:moveTo>
                  <a:cubicBezTo>
                    <a:pt x="217" y="1"/>
                    <a:pt x="94" y="177"/>
                    <a:pt x="50" y="353"/>
                  </a:cubicBezTo>
                  <a:cubicBezTo>
                    <a:pt x="0" y="501"/>
                    <a:pt x="0" y="748"/>
                    <a:pt x="50" y="748"/>
                  </a:cubicBezTo>
                  <a:cubicBezTo>
                    <a:pt x="77" y="766"/>
                    <a:pt x="102" y="774"/>
                    <a:pt x="126" y="774"/>
                  </a:cubicBezTo>
                  <a:cubicBezTo>
                    <a:pt x="234" y="774"/>
                    <a:pt x="314" y="613"/>
                    <a:pt x="395" y="452"/>
                  </a:cubicBezTo>
                  <a:cubicBezTo>
                    <a:pt x="444" y="255"/>
                    <a:pt x="444" y="107"/>
                    <a:pt x="395" y="8"/>
                  </a:cubicBezTo>
                  <a:cubicBezTo>
                    <a:pt x="379" y="3"/>
                    <a:pt x="363" y="1"/>
                    <a:pt x="348" y="1"/>
                  </a:cubicBezTo>
                  <a:close/>
                </a:path>
              </a:pathLst>
            </a:custGeom>
            <a:solidFill>
              <a:srgbClr val="57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27" name="Google Shape;21627;p75"/>
            <p:cNvSpPr/>
            <p:nvPr/>
          </p:nvSpPr>
          <p:spPr>
            <a:xfrm>
              <a:off x="1756875" y="1539475"/>
              <a:ext cx="43175" cy="54575"/>
            </a:xfrm>
            <a:custGeom>
              <a:avLst/>
              <a:gdLst/>
              <a:ahLst/>
              <a:cxnLst/>
              <a:rect l="l" t="t" r="r" b="b"/>
              <a:pathLst>
                <a:path w="1727" h="2183" extrusionOk="0">
                  <a:moveTo>
                    <a:pt x="839" y="444"/>
                  </a:moveTo>
                  <a:cubicBezTo>
                    <a:pt x="1036" y="444"/>
                    <a:pt x="1085" y="494"/>
                    <a:pt x="1233" y="642"/>
                  </a:cubicBezTo>
                  <a:cubicBezTo>
                    <a:pt x="1282" y="740"/>
                    <a:pt x="1332" y="888"/>
                    <a:pt x="1332" y="1036"/>
                  </a:cubicBezTo>
                  <a:cubicBezTo>
                    <a:pt x="1332" y="1233"/>
                    <a:pt x="1332" y="1430"/>
                    <a:pt x="1233" y="1529"/>
                  </a:cubicBezTo>
                  <a:cubicBezTo>
                    <a:pt x="1085" y="1726"/>
                    <a:pt x="987" y="1825"/>
                    <a:pt x="839" y="1825"/>
                  </a:cubicBezTo>
                  <a:cubicBezTo>
                    <a:pt x="740" y="1825"/>
                    <a:pt x="592" y="1726"/>
                    <a:pt x="494" y="1627"/>
                  </a:cubicBezTo>
                  <a:cubicBezTo>
                    <a:pt x="395" y="1480"/>
                    <a:pt x="346" y="1381"/>
                    <a:pt x="346" y="1184"/>
                  </a:cubicBezTo>
                  <a:cubicBezTo>
                    <a:pt x="346" y="987"/>
                    <a:pt x="346" y="839"/>
                    <a:pt x="494" y="691"/>
                  </a:cubicBezTo>
                  <a:cubicBezTo>
                    <a:pt x="592" y="592"/>
                    <a:pt x="740" y="494"/>
                    <a:pt x="839" y="444"/>
                  </a:cubicBezTo>
                  <a:close/>
                  <a:moveTo>
                    <a:pt x="839" y="1"/>
                  </a:moveTo>
                  <a:cubicBezTo>
                    <a:pt x="592" y="99"/>
                    <a:pt x="395" y="149"/>
                    <a:pt x="247" y="395"/>
                  </a:cubicBezTo>
                  <a:cubicBezTo>
                    <a:pt x="50" y="642"/>
                    <a:pt x="1" y="888"/>
                    <a:pt x="1" y="1184"/>
                  </a:cubicBezTo>
                  <a:cubicBezTo>
                    <a:pt x="1" y="1480"/>
                    <a:pt x="50" y="1726"/>
                    <a:pt x="247" y="1923"/>
                  </a:cubicBezTo>
                  <a:cubicBezTo>
                    <a:pt x="329" y="2087"/>
                    <a:pt x="512" y="2182"/>
                    <a:pt x="713" y="2182"/>
                  </a:cubicBezTo>
                  <a:cubicBezTo>
                    <a:pt x="754" y="2182"/>
                    <a:pt x="796" y="2178"/>
                    <a:pt x="839" y="2170"/>
                  </a:cubicBezTo>
                  <a:cubicBezTo>
                    <a:pt x="1085" y="2120"/>
                    <a:pt x="1282" y="2071"/>
                    <a:pt x="1480" y="1825"/>
                  </a:cubicBezTo>
                  <a:cubicBezTo>
                    <a:pt x="1627" y="1578"/>
                    <a:pt x="1726" y="1332"/>
                    <a:pt x="1726" y="987"/>
                  </a:cubicBezTo>
                  <a:cubicBezTo>
                    <a:pt x="1726" y="691"/>
                    <a:pt x="1627" y="444"/>
                    <a:pt x="1480" y="247"/>
                  </a:cubicBezTo>
                  <a:cubicBezTo>
                    <a:pt x="1282" y="99"/>
                    <a:pt x="1085" y="1"/>
                    <a:pt x="839" y="1"/>
                  </a:cubicBez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28" name="Google Shape;21628;p75"/>
            <p:cNvSpPr/>
            <p:nvPr/>
          </p:nvSpPr>
          <p:spPr>
            <a:xfrm>
              <a:off x="1807400" y="1538250"/>
              <a:ext cx="8650" cy="53025"/>
            </a:xfrm>
            <a:custGeom>
              <a:avLst/>
              <a:gdLst/>
              <a:ahLst/>
              <a:cxnLst/>
              <a:rect l="l" t="t" r="r" b="b"/>
              <a:pathLst>
                <a:path w="346" h="2121" extrusionOk="0">
                  <a:moveTo>
                    <a:pt x="346" y="0"/>
                  </a:moveTo>
                  <a:lnTo>
                    <a:pt x="1" y="50"/>
                  </a:lnTo>
                  <a:lnTo>
                    <a:pt x="1" y="2120"/>
                  </a:lnTo>
                  <a:lnTo>
                    <a:pt x="346" y="2022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29" name="Google Shape;21629;p75"/>
            <p:cNvSpPr/>
            <p:nvPr/>
          </p:nvSpPr>
          <p:spPr>
            <a:xfrm>
              <a:off x="1827125" y="1537025"/>
              <a:ext cx="28375" cy="51775"/>
            </a:xfrm>
            <a:custGeom>
              <a:avLst/>
              <a:gdLst/>
              <a:ahLst/>
              <a:cxnLst/>
              <a:rect l="l" t="t" r="r" b="b"/>
              <a:pathLst>
                <a:path w="1135" h="2071" extrusionOk="0">
                  <a:moveTo>
                    <a:pt x="395" y="0"/>
                  </a:moveTo>
                  <a:lnTo>
                    <a:pt x="1" y="49"/>
                  </a:lnTo>
                  <a:lnTo>
                    <a:pt x="1" y="2071"/>
                  </a:lnTo>
                  <a:lnTo>
                    <a:pt x="1134" y="2021"/>
                  </a:lnTo>
                  <a:lnTo>
                    <a:pt x="1134" y="1578"/>
                  </a:lnTo>
                  <a:lnTo>
                    <a:pt x="395" y="1676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30" name="Google Shape;21630;p75"/>
            <p:cNvSpPr/>
            <p:nvPr/>
          </p:nvSpPr>
          <p:spPr>
            <a:xfrm>
              <a:off x="317500" y="1808125"/>
              <a:ext cx="1794325" cy="1035225"/>
            </a:xfrm>
            <a:custGeom>
              <a:avLst/>
              <a:gdLst/>
              <a:ahLst/>
              <a:cxnLst/>
              <a:rect l="l" t="t" r="r" b="b"/>
              <a:pathLst>
                <a:path w="71773" h="41409" extrusionOk="0">
                  <a:moveTo>
                    <a:pt x="0" y="1"/>
                  </a:moveTo>
                  <a:lnTo>
                    <a:pt x="0" y="6458"/>
                  </a:lnTo>
                  <a:lnTo>
                    <a:pt x="11042" y="12817"/>
                  </a:lnTo>
                  <a:lnTo>
                    <a:pt x="13507" y="14296"/>
                  </a:lnTo>
                  <a:lnTo>
                    <a:pt x="46337" y="33225"/>
                  </a:lnTo>
                  <a:lnTo>
                    <a:pt x="48851" y="34655"/>
                  </a:lnTo>
                  <a:lnTo>
                    <a:pt x="60583" y="41408"/>
                  </a:lnTo>
                  <a:lnTo>
                    <a:pt x="71772" y="41408"/>
                  </a:lnTo>
                  <a:lnTo>
                    <a:pt x="54470" y="31401"/>
                  </a:lnTo>
                  <a:lnTo>
                    <a:pt x="51956" y="30021"/>
                  </a:lnTo>
                  <a:lnTo>
                    <a:pt x="19126" y="11043"/>
                  </a:lnTo>
                  <a:lnTo>
                    <a:pt x="16661" y="96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31" name="Google Shape;21631;p75"/>
            <p:cNvSpPr/>
            <p:nvPr/>
          </p:nvSpPr>
          <p:spPr>
            <a:xfrm>
              <a:off x="317500" y="669450"/>
              <a:ext cx="414075" cy="568125"/>
            </a:xfrm>
            <a:custGeom>
              <a:avLst/>
              <a:gdLst/>
              <a:ahLst/>
              <a:cxnLst/>
              <a:rect l="l" t="t" r="r" b="b"/>
              <a:pathLst>
                <a:path w="16563" h="22725" extrusionOk="0">
                  <a:moveTo>
                    <a:pt x="0" y="0"/>
                  </a:moveTo>
                  <a:lnTo>
                    <a:pt x="0" y="6556"/>
                  </a:lnTo>
                  <a:lnTo>
                    <a:pt x="8380" y="11387"/>
                  </a:lnTo>
                  <a:lnTo>
                    <a:pt x="0" y="16218"/>
                  </a:lnTo>
                  <a:lnTo>
                    <a:pt x="0" y="18042"/>
                  </a:lnTo>
                  <a:lnTo>
                    <a:pt x="0" y="22725"/>
                  </a:lnTo>
                  <a:lnTo>
                    <a:pt x="15725" y="13704"/>
                  </a:lnTo>
                  <a:cubicBezTo>
                    <a:pt x="16267" y="13359"/>
                    <a:pt x="16563" y="12767"/>
                    <a:pt x="16563" y="11880"/>
                  </a:cubicBezTo>
                  <a:cubicBezTo>
                    <a:pt x="16563" y="11633"/>
                    <a:pt x="16514" y="11387"/>
                    <a:pt x="16514" y="11141"/>
                  </a:cubicBezTo>
                  <a:cubicBezTo>
                    <a:pt x="16316" y="10155"/>
                    <a:pt x="15774" y="9267"/>
                    <a:pt x="15084" y="8774"/>
                  </a:cubicBezTo>
                  <a:cubicBezTo>
                    <a:pt x="15084" y="8676"/>
                    <a:pt x="15035" y="8676"/>
                    <a:pt x="15035" y="8676"/>
                  </a:cubicBezTo>
                  <a:cubicBezTo>
                    <a:pt x="14838" y="8577"/>
                    <a:pt x="14739" y="8429"/>
                    <a:pt x="14542" y="8380"/>
                  </a:cubicBezTo>
                  <a:lnTo>
                    <a:pt x="1725" y="9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32" name="Google Shape;21632;p75"/>
            <p:cNvSpPr/>
            <p:nvPr/>
          </p:nvSpPr>
          <p:spPr>
            <a:xfrm>
              <a:off x="317500" y="238125"/>
              <a:ext cx="1996425" cy="2304525"/>
            </a:xfrm>
            <a:custGeom>
              <a:avLst/>
              <a:gdLst/>
              <a:ahLst/>
              <a:cxnLst/>
              <a:rect l="l" t="t" r="r" b="b"/>
              <a:pathLst>
                <a:path w="79857" h="92181" extrusionOk="0">
                  <a:moveTo>
                    <a:pt x="0" y="0"/>
                  </a:moveTo>
                  <a:lnTo>
                    <a:pt x="0" y="2120"/>
                  </a:lnTo>
                  <a:lnTo>
                    <a:pt x="14838" y="10648"/>
                  </a:lnTo>
                  <a:lnTo>
                    <a:pt x="38696" y="24401"/>
                  </a:lnTo>
                  <a:lnTo>
                    <a:pt x="42196" y="26422"/>
                  </a:lnTo>
                  <a:lnTo>
                    <a:pt x="31450" y="32731"/>
                  </a:lnTo>
                  <a:cubicBezTo>
                    <a:pt x="31203" y="32584"/>
                    <a:pt x="30957" y="32534"/>
                    <a:pt x="30612" y="32534"/>
                  </a:cubicBezTo>
                  <a:cubicBezTo>
                    <a:pt x="30267" y="32534"/>
                    <a:pt x="29971" y="32584"/>
                    <a:pt x="29724" y="32731"/>
                  </a:cubicBezTo>
                  <a:lnTo>
                    <a:pt x="21246" y="37661"/>
                  </a:lnTo>
                  <a:cubicBezTo>
                    <a:pt x="20704" y="37957"/>
                    <a:pt x="20408" y="38597"/>
                    <a:pt x="20260" y="39386"/>
                  </a:cubicBezTo>
                  <a:lnTo>
                    <a:pt x="9317" y="45597"/>
                  </a:lnTo>
                  <a:cubicBezTo>
                    <a:pt x="9169" y="45647"/>
                    <a:pt x="8331" y="46041"/>
                    <a:pt x="7788" y="46830"/>
                  </a:cubicBezTo>
                  <a:cubicBezTo>
                    <a:pt x="6901" y="48013"/>
                    <a:pt x="6803" y="50034"/>
                    <a:pt x="8183" y="52055"/>
                  </a:cubicBezTo>
                  <a:lnTo>
                    <a:pt x="8429" y="52449"/>
                  </a:lnTo>
                  <a:lnTo>
                    <a:pt x="11239" y="54027"/>
                  </a:lnTo>
                  <a:lnTo>
                    <a:pt x="16809" y="57280"/>
                  </a:lnTo>
                  <a:lnTo>
                    <a:pt x="29774" y="64773"/>
                  </a:lnTo>
                  <a:lnTo>
                    <a:pt x="62407" y="83554"/>
                  </a:lnTo>
                  <a:lnTo>
                    <a:pt x="62407" y="83652"/>
                  </a:lnTo>
                  <a:lnTo>
                    <a:pt x="62407" y="83751"/>
                  </a:lnTo>
                  <a:cubicBezTo>
                    <a:pt x="62407" y="83899"/>
                    <a:pt x="62505" y="84096"/>
                    <a:pt x="62554" y="84293"/>
                  </a:cubicBezTo>
                  <a:lnTo>
                    <a:pt x="62554" y="84343"/>
                  </a:lnTo>
                  <a:lnTo>
                    <a:pt x="62554" y="84392"/>
                  </a:lnTo>
                  <a:cubicBezTo>
                    <a:pt x="62554" y="84490"/>
                    <a:pt x="62554" y="84490"/>
                    <a:pt x="62604" y="84540"/>
                  </a:cubicBezTo>
                  <a:cubicBezTo>
                    <a:pt x="62604" y="84589"/>
                    <a:pt x="62653" y="84638"/>
                    <a:pt x="62653" y="84737"/>
                  </a:cubicBezTo>
                  <a:cubicBezTo>
                    <a:pt x="62653" y="84786"/>
                    <a:pt x="62702" y="84835"/>
                    <a:pt x="62702" y="84885"/>
                  </a:cubicBezTo>
                  <a:lnTo>
                    <a:pt x="62702" y="84983"/>
                  </a:lnTo>
                  <a:cubicBezTo>
                    <a:pt x="62702" y="85033"/>
                    <a:pt x="62801" y="85033"/>
                    <a:pt x="62801" y="85033"/>
                  </a:cubicBezTo>
                  <a:cubicBezTo>
                    <a:pt x="62801" y="85082"/>
                    <a:pt x="62850" y="85082"/>
                    <a:pt x="62850" y="85131"/>
                  </a:cubicBezTo>
                  <a:cubicBezTo>
                    <a:pt x="62850" y="85230"/>
                    <a:pt x="62900" y="85230"/>
                    <a:pt x="62900" y="85279"/>
                  </a:cubicBezTo>
                  <a:lnTo>
                    <a:pt x="62900" y="85328"/>
                  </a:lnTo>
                  <a:lnTo>
                    <a:pt x="62949" y="85378"/>
                  </a:lnTo>
                  <a:cubicBezTo>
                    <a:pt x="63047" y="85476"/>
                    <a:pt x="63047" y="85476"/>
                    <a:pt x="63097" y="85476"/>
                  </a:cubicBezTo>
                  <a:lnTo>
                    <a:pt x="63146" y="85526"/>
                  </a:lnTo>
                  <a:lnTo>
                    <a:pt x="63195" y="85575"/>
                  </a:lnTo>
                  <a:cubicBezTo>
                    <a:pt x="63294" y="85624"/>
                    <a:pt x="63392" y="85723"/>
                    <a:pt x="63442" y="85772"/>
                  </a:cubicBezTo>
                  <a:lnTo>
                    <a:pt x="63836" y="85969"/>
                  </a:lnTo>
                  <a:lnTo>
                    <a:pt x="64822" y="86511"/>
                  </a:lnTo>
                  <a:lnTo>
                    <a:pt x="68371" y="88582"/>
                  </a:lnTo>
                  <a:lnTo>
                    <a:pt x="70540" y="89814"/>
                  </a:lnTo>
                  <a:lnTo>
                    <a:pt x="71674" y="90455"/>
                  </a:lnTo>
                  <a:cubicBezTo>
                    <a:pt x="71878" y="90618"/>
                    <a:pt x="72150" y="90714"/>
                    <a:pt x="72461" y="90714"/>
                  </a:cubicBezTo>
                  <a:cubicBezTo>
                    <a:pt x="72526" y="90714"/>
                    <a:pt x="72592" y="90710"/>
                    <a:pt x="72660" y="90701"/>
                  </a:cubicBezTo>
                  <a:cubicBezTo>
                    <a:pt x="73005" y="90701"/>
                    <a:pt x="73301" y="90554"/>
                    <a:pt x="73695" y="90406"/>
                  </a:cubicBezTo>
                  <a:lnTo>
                    <a:pt x="76505" y="91983"/>
                  </a:lnTo>
                  <a:cubicBezTo>
                    <a:pt x="76702" y="92131"/>
                    <a:pt x="76948" y="92180"/>
                    <a:pt x="77244" y="92180"/>
                  </a:cubicBezTo>
                  <a:cubicBezTo>
                    <a:pt x="78329" y="92131"/>
                    <a:pt x="79364" y="90800"/>
                    <a:pt x="79660" y="89321"/>
                  </a:cubicBezTo>
                  <a:cubicBezTo>
                    <a:pt x="79857" y="88138"/>
                    <a:pt x="79610" y="87202"/>
                    <a:pt x="78969" y="86807"/>
                  </a:cubicBezTo>
                  <a:lnTo>
                    <a:pt x="76110" y="85181"/>
                  </a:lnTo>
                  <a:cubicBezTo>
                    <a:pt x="75962" y="84343"/>
                    <a:pt x="75617" y="83751"/>
                    <a:pt x="75124" y="83455"/>
                  </a:cubicBezTo>
                  <a:lnTo>
                    <a:pt x="71674" y="81385"/>
                  </a:lnTo>
                  <a:lnTo>
                    <a:pt x="66794" y="78575"/>
                  </a:lnTo>
                  <a:cubicBezTo>
                    <a:pt x="66597" y="78427"/>
                    <a:pt x="66350" y="78378"/>
                    <a:pt x="66104" y="78378"/>
                  </a:cubicBezTo>
                  <a:lnTo>
                    <a:pt x="65857" y="78378"/>
                  </a:lnTo>
                  <a:cubicBezTo>
                    <a:pt x="65759" y="78378"/>
                    <a:pt x="65709" y="78378"/>
                    <a:pt x="65561" y="78427"/>
                  </a:cubicBezTo>
                  <a:lnTo>
                    <a:pt x="65414" y="78427"/>
                  </a:lnTo>
                  <a:cubicBezTo>
                    <a:pt x="65364" y="78427"/>
                    <a:pt x="65266" y="78526"/>
                    <a:pt x="65167" y="78526"/>
                  </a:cubicBezTo>
                  <a:cubicBezTo>
                    <a:pt x="65118" y="78526"/>
                    <a:pt x="65118" y="78526"/>
                    <a:pt x="65068" y="78575"/>
                  </a:cubicBezTo>
                  <a:cubicBezTo>
                    <a:pt x="65068" y="78575"/>
                    <a:pt x="65019" y="78575"/>
                    <a:pt x="65019" y="78624"/>
                  </a:cubicBezTo>
                  <a:lnTo>
                    <a:pt x="35443" y="61569"/>
                  </a:lnTo>
                  <a:lnTo>
                    <a:pt x="22478" y="54125"/>
                  </a:lnTo>
                  <a:lnTo>
                    <a:pt x="16908" y="50822"/>
                  </a:lnTo>
                  <a:lnTo>
                    <a:pt x="14197" y="49294"/>
                  </a:lnTo>
                  <a:lnTo>
                    <a:pt x="22626" y="44611"/>
                  </a:lnTo>
                  <a:cubicBezTo>
                    <a:pt x="22922" y="44809"/>
                    <a:pt x="23316" y="44907"/>
                    <a:pt x="23661" y="45006"/>
                  </a:cubicBezTo>
                  <a:cubicBezTo>
                    <a:pt x="23972" y="45006"/>
                    <a:pt x="24742" y="44608"/>
                    <a:pt x="24789" y="44608"/>
                  </a:cubicBezTo>
                  <a:cubicBezTo>
                    <a:pt x="24802" y="44608"/>
                    <a:pt x="24762" y="44637"/>
                    <a:pt x="24647" y="44710"/>
                  </a:cubicBezTo>
                  <a:lnTo>
                    <a:pt x="25781" y="44069"/>
                  </a:lnTo>
                  <a:lnTo>
                    <a:pt x="29577" y="41851"/>
                  </a:lnTo>
                  <a:lnTo>
                    <a:pt x="32929" y="39928"/>
                  </a:lnTo>
                  <a:cubicBezTo>
                    <a:pt x="32978" y="39879"/>
                    <a:pt x="33076" y="39830"/>
                    <a:pt x="33175" y="39731"/>
                  </a:cubicBezTo>
                  <a:lnTo>
                    <a:pt x="33323" y="39583"/>
                  </a:lnTo>
                  <a:lnTo>
                    <a:pt x="33422" y="39485"/>
                  </a:lnTo>
                  <a:cubicBezTo>
                    <a:pt x="33471" y="39435"/>
                    <a:pt x="33520" y="39337"/>
                    <a:pt x="33569" y="39238"/>
                  </a:cubicBezTo>
                  <a:cubicBezTo>
                    <a:pt x="33569" y="39189"/>
                    <a:pt x="33668" y="39189"/>
                    <a:pt x="33668" y="39140"/>
                  </a:cubicBezTo>
                  <a:lnTo>
                    <a:pt x="33816" y="38745"/>
                  </a:lnTo>
                  <a:cubicBezTo>
                    <a:pt x="33816" y="38696"/>
                    <a:pt x="33816" y="38696"/>
                    <a:pt x="33914" y="38647"/>
                  </a:cubicBezTo>
                  <a:lnTo>
                    <a:pt x="33914" y="38597"/>
                  </a:lnTo>
                  <a:cubicBezTo>
                    <a:pt x="33964" y="38400"/>
                    <a:pt x="34013" y="38154"/>
                    <a:pt x="34013" y="37957"/>
                  </a:cubicBezTo>
                  <a:lnTo>
                    <a:pt x="34013" y="37858"/>
                  </a:lnTo>
                  <a:lnTo>
                    <a:pt x="49541" y="28837"/>
                  </a:lnTo>
                  <a:cubicBezTo>
                    <a:pt x="50034" y="28591"/>
                    <a:pt x="50428" y="27901"/>
                    <a:pt x="50428" y="27063"/>
                  </a:cubicBezTo>
                  <a:cubicBezTo>
                    <a:pt x="50428" y="26816"/>
                    <a:pt x="50428" y="26570"/>
                    <a:pt x="50329" y="26323"/>
                  </a:cubicBezTo>
                  <a:cubicBezTo>
                    <a:pt x="50182" y="25337"/>
                    <a:pt x="49590" y="24401"/>
                    <a:pt x="48949" y="23908"/>
                  </a:cubicBezTo>
                  <a:cubicBezTo>
                    <a:pt x="48949" y="23908"/>
                    <a:pt x="48851" y="23908"/>
                    <a:pt x="48851" y="23858"/>
                  </a:cubicBezTo>
                  <a:cubicBezTo>
                    <a:pt x="48703" y="23711"/>
                    <a:pt x="48555" y="23661"/>
                    <a:pt x="48358" y="23563"/>
                  </a:cubicBezTo>
                  <a:lnTo>
                    <a:pt x="44365" y="21197"/>
                  </a:lnTo>
                  <a:lnTo>
                    <a:pt x="20506" y="7443"/>
                  </a:lnTo>
                  <a:lnTo>
                    <a:pt x="7591" y="0"/>
                  </a:lnTo>
                  <a:close/>
                </a:path>
              </a:pathLst>
            </a:custGeom>
            <a:solidFill>
              <a:srgbClr val="C7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33" name="Google Shape;21633;p75"/>
            <p:cNvSpPr/>
            <p:nvPr/>
          </p:nvSpPr>
          <p:spPr>
            <a:xfrm>
              <a:off x="1733475" y="731050"/>
              <a:ext cx="1031500" cy="596500"/>
            </a:xfrm>
            <a:custGeom>
              <a:avLst/>
              <a:gdLst/>
              <a:ahLst/>
              <a:cxnLst/>
              <a:rect l="l" t="t" r="r" b="b"/>
              <a:pathLst>
                <a:path w="41260" h="23860" extrusionOk="0">
                  <a:moveTo>
                    <a:pt x="9908" y="1"/>
                  </a:moveTo>
                  <a:lnTo>
                    <a:pt x="0" y="5719"/>
                  </a:lnTo>
                  <a:lnTo>
                    <a:pt x="31351" y="23859"/>
                  </a:lnTo>
                  <a:lnTo>
                    <a:pt x="41259" y="18141"/>
                  </a:lnTo>
                  <a:lnTo>
                    <a:pt x="9908" y="1"/>
                  </a:lnTo>
                  <a:close/>
                </a:path>
              </a:pathLst>
            </a:custGeom>
            <a:solidFill>
              <a:srgbClr val="B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34" name="Google Shape;21634;p75"/>
            <p:cNvSpPr/>
            <p:nvPr/>
          </p:nvSpPr>
          <p:spPr>
            <a:xfrm>
              <a:off x="1708825" y="874000"/>
              <a:ext cx="808450" cy="489275"/>
            </a:xfrm>
            <a:custGeom>
              <a:avLst/>
              <a:gdLst/>
              <a:ahLst/>
              <a:cxnLst/>
              <a:rect l="l" t="t" r="r" b="b"/>
              <a:pathLst>
                <a:path w="32338" h="19571" extrusionOk="0">
                  <a:moveTo>
                    <a:pt x="986" y="1"/>
                  </a:moveTo>
                  <a:lnTo>
                    <a:pt x="0" y="1430"/>
                  </a:lnTo>
                  <a:lnTo>
                    <a:pt x="31351" y="19571"/>
                  </a:lnTo>
                  <a:lnTo>
                    <a:pt x="32337" y="1814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A6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35" name="Google Shape;21635;p75"/>
            <p:cNvSpPr/>
            <p:nvPr/>
          </p:nvSpPr>
          <p:spPr>
            <a:xfrm>
              <a:off x="1981175" y="731050"/>
              <a:ext cx="808450" cy="459700"/>
            </a:xfrm>
            <a:custGeom>
              <a:avLst/>
              <a:gdLst/>
              <a:ahLst/>
              <a:cxnLst/>
              <a:rect l="l" t="t" r="r" b="b"/>
              <a:pathLst>
                <a:path w="32338" h="18388" extrusionOk="0">
                  <a:moveTo>
                    <a:pt x="0" y="1"/>
                  </a:moveTo>
                  <a:lnTo>
                    <a:pt x="31351" y="18141"/>
                  </a:lnTo>
                  <a:lnTo>
                    <a:pt x="32337" y="18387"/>
                  </a:lnTo>
                  <a:lnTo>
                    <a:pt x="1035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36" name="Google Shape;21636;p75"/>
            <p:cNvSpPr/>
            <p:nvPr/>
          </p:nvSpPr>
          <p:spPr>
            <a:xfrm>
              <a:off x="2018150" y="797600"/>
              <a:ext cx="13575" cy="7425"/>
            </a:xfrm>
            <a:custGeom>
              <a:avLst/>
              <a:gdLst/>
              <a:ahLst/>
              <a:cxnLst/>
              <a:rect l="l" t="t" r="r" b="b"/>
              <a:pathLst>
                <a:path w="543" h="297" extrusionOk="0">
                  <a:moveTo>
                    <a:pt x="0" y="1"/>
                  </a:moveTo>
                  <a:lnTo>
                    <a:pt x="0" y="1"/>
                  </a:lnTo>
                  <a:lnTo>
                    <a:pt x="542" y="296"/>
                  </a:lnTo>
                  <a:lnTo>
                    <a:pt x="542" y="296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37" name="Google Shape;21637;p75"/>
            <p:cNvSpPr/>
            <p:nvPr/>
          </p:nvSpPr>
          <p:spPr>
            <a:xfrm>
              <a:off x="2067425" y="824725"/>
              <a:ext cx="13600" cy="8650"/>
            </a:xfrm>
            <a:custGeom>
              <a:avLst/>
              <a:gdLst/>
              <a:ahLst/>
              <a:cxnLst/>
              <a:rect l="l" t="t" r="r" b="b"/>
              <a:pathLst>
                <a:path w="544" h="346" extrusionOk="0">
                  <a:moveTo>
                    <a:pt x="1" y="0"/>
                  </a:moveTo>
                  <a:lnTo>
                    <a:pt x="1" y="0"/>
                  </a:lnTo>
                  <a:lnTo>
                    <a:pt x="543" y="345"/>
                  </a:lnTo>
                  <a:lnTo>
                    <a:pt x="543" y="345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38" name="Google Shape;21638;p75"/>
            <p:cNvSpPr/>
            <p:nvPr/>
          </p:nvSpPr>
          <p:spPr>
            <a:xfrm>
              <a:off x="1968850" y="768025"/>
              <a:ext cx="16050" cy="9875"/>
            </a:xfrm>
            <a:custGeom>
              <a:avLst/>
              <a:gdLst/>
              <a:ahLst/>
              <a:cxnLst/>
              <a:rect l="l" t="t" r="r" b="b"/>
              <a:pathLst>
                <a:path w="642" h="395" extrusionOk="0">
                  <a:moveTo>
                    <a:pt x="641" y="395"/>
                  </a:moveTo>
                  <a:lnTo>
                    <a:pt x="641" y="39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39" name="Google Shape;21639;p75"/>
            <p:cNvSpPr/>
            <p:nvPr/>
          </p:nvSpPr>
          <p:spPr>
            <a:xfrm>
              <a:off x="1832050" y="848125"/>
              <a:ext cx="13575" cy="7425"/>
            </a:xfrm>
            <a:custGeom>
              <a:avLst/>
              <a:gdLst/>
              <a:ahLst/>
              <a:cxnLst/>
              <a:rect l="l" t="t" r="r" b="b"/>
              <a:pathLst>
                <a:path w="543" h="297" extrusionOk="0">
                  <a:moveTo>
                    <a:pt x="543" y="296"/>
                  </a:moveTo>
                  <a:lnTo>
                    <a:pt x="543" y="296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40" name="Google Shape;21640;p75"/>
            <p:cNvSpPr/>
            <p:nvPr/>
          </p:nvSpPr>
          <p:spPr>
            <a:xfrm>
              <a:off x="1881350" y="876475"/>
              <a:ext cx="13575" cy="8650"/>
            </a:xfrm>
            <a:custGeom>
              <a:avLst/>
              <a:gdLst/>
              <a:ahLst/>
              <a:cxnLst/>
              <a:rect l="l" t="t" r="r" b="b"/>
              <a:pathLst>
                <a:path w="543" h="346" extrusionOk="0">
                  <a:moveTo>
                    <a:pt x="0" y="0"/>
                  </a:moveTo>
                  <a:lnTo>
                    <a:pt x="543" y="346"/>
                  </a:lnTo>
                  <a:lnTo>
                    <a:pt x="543" y="346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41" name="Google Shape;21641;p75"/>
            <p:cNvSpPr/>
            <p:nvPr/>
          </p:nvSpPr>
          <p:spPr>
            <a:xfrm>
              <a:off x="1929400" y="903575"/>
              <a:ext cx="14825" cy="9900"/>
            </a:xfrm>
            <a:custGeom>
              <a:avLst/>
              <a:gdLst/>
              <a:ahLst/>
              <a:cxnLst/>
              <a:rect l="l" t="t" r="r" b="b"/>
              <a:pathLst>
                <a:path w="593" h="396" extrusionOk="0">
                  <a:moveTo>
                    <a:pt x="1" y="1"/>
                  </a:moveTo>
                  <a:lnTo>
                    <a:pt x="592" y="395"/>
                  </a:lnTo>
                  <a:lnTo>
                    <a:pt x="592" y="395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42" name="Google Shape;21642;p75"/>
            <p:cNvSpPr/>
            <p:nvPr/>
          </p:nvSpPr>
          <p:spPr>
            <a:xfrm>
              <a:off x="2492600" y="1184575"/>
              <a:ext cx="297025" cy="178700"/>
            </a:xfrm>
            <a:custGeom>
              <a:avLst/>
              <a:gdLst/>
              <a:ahLst/>
              <a:cxnLst/>
              <a:rect l="l" t="t" r="r" b="b"/>
              <a:pathLst>
                <a:path w="11881" h="7148" extrusionOk="0">
                  <a:moveTo>
                    <a:pt x="10894" y="0"/>
                  </a:moveTo>
                  <a:lnTo>
                    <a:pt x="986" y="5718"/>
                  </a:lnTo>
                  <a:lnTo>
                    <a:pt x="0" y="7148"/>
                  </a:lnTo>
                  <a:lnTo>
                    <a:pt x="0" y="7148"/>
                  </a:lnTo>
                  <a:lnTo>
                    <a:pt x="11880" y="246"/>
                  </a:lnTo>
                  <a:lnTo>
                    <a:pt x="10894" y="0"/>
                  </a:lnTo>
                  <a:close/>
                </a:path>
              </a:pathLst>
            </a:custGeom>
            <a:solidFill>
              <a:srgbClr val="B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43" name="Google Shape;21643;p75"/>
            <p:cNvSpPr/>
            <p:nvPr/>
          </p:nvSpPr>
          <p:spPr>
            <a:xfrm>
              <a:off x="1945425" y="845675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53" y="0"/>
                  </a:moveTo>
                  <a:lnTo>
                    <a:pt x="6064" y="394"/>
                  </a:lnTo>
                  <a:lnTo>
                    <a:pt x="5275" y="1035"/>
                  </a:lnTo>
                  <a:lnTo>
                    <a:pt x="2071" y="2859"/>
                  </a:lnTo>
                  <a:lnTo>
                    <a:pt x="1233" y="3204"/>
                  </a:lnTo>
                  <a:lnTo>
                    <a:pt x="444" y="3697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296" y="493"/>
                  </a:lnTo>
                  <a:lnTo>
                    <a:pt x="7296" y="19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44" name="Google Shape;21644;p75"/>
            <p:cNvSpPr/>
            <p:nvPr/>
          </p:nvSpPr>
          <p:spPr>
            <a:xfrm>
              <a:off x="1926950" y="945475"/>
              <a:ext cx="18500" cy="17300"/>
            </a:xfrm>
            <a:custGeom>
              <a:avLst/>
              <a:gdLst/>
              <a:ahLst/>
              <a:cxnLst/>
              <a:rect l="l" t="t" r="r" b="b"/>
              <a:pathLst>
                <a:path w="740" h="692" extrusionOk="0">
                  <a:moveTo>
                    <a:pt x="0" y="1"/>
                  </a:moveTo>
                  <a:lnTo>
                    <a:pt x="0" y="247"/>
                  </a:lnTo>
                  <a:lnTo>
                    <a:pt x="740" y="691"/>
                  </a:lnTo>
                  <a:lnTo>
                    <a:pt x="74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45" name="Google Shape;21645;p75"/>
            <p:cNvSpPr/>
            <p:nvPr/>
          </p:nvSpPr>
          <p:spPr>
            <a:xfrm>
              <a:off x="2078525" y="83457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0"/>
                  </a:moveTo>
                  <a:lnTo>
                    <a:pt x="1" y="444"/>
                  </a:lnTo>
                  <a:lnTo>
                    <a:pt x="740" y="838"/>
                  </a:lnTo>
                  <a:lnTo>
                    <a:pt x="152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46" name="Google Shape;21646;p75"/>
            <p:cNvSpPr/>
            <p:nvPr/>
          </p:nvSpPr>
          <p:spPr>
            <a:xfrm>
              <a:off x="1938025" y="914675"/>
              <a:ext cx="38250" cy="23450"/>
            </a:xfrm>
            <a:custGeom>
              <a:avLst/>
              <a:gdLst/>
              <a:ahLst/>
              <a:cxnLst/>
              <a:rect l="l" t="t" r="r" b="b"/>
              <a:pathLst>
                <a:path w="1530" h="938" extrusionOk="0">
                  <a:moveTo>
                    <a:pt x="790" y="1"/>
                  </a:moveTo>
                  <a:lnTo>
                    <a:pt x="1" y="494"/>
                  </a:lnTo>
                  <a:lnTo>
                    <a:pt x="740" y="937"/>
                  </a:lnTo>
                  <a:lnTo>
                    <a:pt x="1529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47" name="Google Shape;21647;p75"/>
            <p:cNvSpPr/>
            <p:nvPr/>
          </p:nvSpPr>
          <p:spPr>
            <a:xfrm>
              <a:off x="1979925" y="861675"/>
              <a:ext cx="97400" cy="55500"/>
            </a:xfrm>
            <a:custGeom>
              <a:avLst/>
              <a:gdLst/>
              <a:ahLst/>
              <a:cxnLst/>
              <a:rect l="l" t="t" r="r" b="b"/>
              <a:pathLst>
                <a:path w="3896" h="2220" extrusionOk="0">
                  <a:moveTo>
                    <a:pt x="3156" y="1"/>
                  </a:moveTo>
                  <a:lnTo>
                    <a:pt x="1" y="1825"/>
                  </a:lnTo>
                  <a:lnTo>
                    <a:pt x="691" y="2219"/>
                  </a:lnTo>
                  <a:lnTo>
                    <a:pt x="3895" y="395"/>
                  </a:lnTo>
                  <a:lnTo>
                    <a:pt x="315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48" name="Google Shape;21648;p75"/>
            <p:cNvSpPr/>
            <p:nvPr/>
          </p:nvSpPr>
          <p:spPr>
            <a:xfrm>
              <a:off x="2058800" y="84567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790" y="0"/>
                  </a:moveTo>
                  <a:lnTo>
                    <a:pt x="1" y="641"/>
                  </a:lnTo>
                  <a:lnTo>
                    <a:pt x="740" y="1035"/>
                  </a:lnTo>
                  <a:lnTo>
                    <a:pt x="1529" y="394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49" name="Google Shape;21649;p75"/>
            <p:cNvSpPr/>
            <p:nvPr/>
          </p:nvSpPr>
          <p:spPr>
            <a:xfrm>
              <a:off x="1926950" y="927000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1"/>
                  </a:moveTo>
                  <a:lnTo>
                    <a:pt x="0" y="740"/>
                  </a:lnTo>
                  <a:lnTo>
                    <a:pt x="740" y="1184"/>
                  </a:lnTo>
                  <a:lnTo>
                    <a:pt x="1183" y="444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50" name="Google Shape;21650;p75"/>
            <p:cNvSpPr/>
            <p:nvPr/>
          </p:nvSpPr>
          <p:spPr>
            <a:xfrm>
              <a:off x="1957750" y="907275"/>
              <a:ext cx="39475" cy="18525"/>
            </a:xfrm>
            <a:custGeom>
              <a:avLst/>
              <a:gdLst/>
              <a:ahLst/>
              <a:cxnLst/>
              <a:rect l="l" t="t" r="r" b="b"/>
              <a:pathLst>
                <a:path w="1579" h="741" extrusionOk="0">
                  <a:moveTo>
                    <a:pt x="888" y="1"/>
                  </a:moveTo>
                  <a:lnTo>
                    <a:pt x="1" y="297"/>
                  </a:lnTo>
                  <a:lnTo>
                    <a:pt x="740" y="740"/>
                  </a:lnTo>
                  <a:lnTo>
                    <a:pt x="1578" y="39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51" name="Google Shape;21651;p75"/>
            <p:cNvSpPr/>
            <p:nvPr/>
          </p:nvSpPr>
          <p:spPr>
            <a:xfrm>
              <a:off x="2098250" y="834575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0" y="0"/>
                  </a:moveTo>
                  <a:lnTo>
                    <a:pt x="740" y="444"/>
                  </a:lnTo>
                  <a:lnTo>
                    <a:pt x="1183" y="641"/>
                  </a:lnTo>
                  <a:lnTo>
                    <a:pt x="444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52" name="Google Shape;21652;p75"/>
            <p:cNvSpPr/>
            <p:nvPr/>
          </p:nvSpPr>
          <p:spPr>
            <a:xfrm>
              <a:off x="1896125" y="816100"/>
              <a:ext cx="182425" cy="118325"/>
            </a:xfrm>
            <a:custGeom>
              <a:avLst/>
              <a:gdLst/>
              <a:ahLst/>
              <a:cxnLst/>
              <a:rect l="l" t="t" r="r" b="b"/>
              <a:pathLst>
                <a:path w="7297" h="4733" extrusionOk="0">
                  <a:moveTo>
                    <a:pt x="6853" y="0"/>
                  </a:moveTo>
                  <a:lnTo>
                    <a:pt x="6064" y="493"/>
                  </a:lnTo>
                  <a:lnTo>
                    <a:pt x="5275" y="1084"/>
                  </a:lnTo>
                  <a:lnTo>
                    <a:pt x="2071" y="2958"/>
                  </a:lnTo>
                  <a:lnTo>
                    <a:pt x="1233" y="3253"/>
                  </a:lnTo>
                  <a:lnTo>
                    <a:pt x="445" y="3697"/>
                  </a:lnTo>
                  <a:lnTo>
                    <a:pt x="1" y="4437"/>
                  </a:lnTo>
                  <a:lnTo>
                    <a:pt x="1" y="4732"/>
                  </a:lnTo>
                  <a:lnTo>
                    <a:pt x="7297" y="493"/>
                  </a:lnTo>
                  <a:lnTo>
                    <a:pt x="7297" y="246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53" name="Google Shape;21653;p75"/>
            <p:cNvSpPr/>
            <p:nvPr/>
          </p:nvSpPr>
          <p:spPr>
            <a:xfrm>
              <a:off x="1877650" y="91715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1" y="0"/>
                  </a:moveTo>
                  <a:lnTo>
                    <a:pt x="1" y="247"/>
                  </a:lnTo>
                  <a:lnTo>
                    <a:pt x="740" y="690"/>
                  </a:lnTo>
                  <a:lnTo>
                    <a:pt x="740" y="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54" name="Google Shape;21654;p75"/>
            <p:cNvSpPr/>
            <p:nvPr/>
          </p:nvSpPr>
          <p:spPr>
            <a:xfrm>
              <a:off x="2029225" y="805000"/>
              <a:ext cx="38225" cy="23425"/>
            </a:xfrm>
            <a:custGeom>
              <a:avLst/>
              <a:gdLst/>
              <a:ahLst/>
              <a:cxnLst/>
              <a:rect l="l" t="t" r="r" b="b"/>
              <a:pathLst>
                <a:path w="1529" h="937" extrusionOk="0">
                  <a:moveTo>
                    <a:pt x="789" y="0"/>
                  </a:moveTo>
                  <a:lnTo>
                    <a:pt x="1" y="493"/>
                  </a:lnTo>
                  <a:lnTo>
                    <a:pt x="740" y="937"/>
                  </a:lnTo>
                  <a:lnTo>
                    <a:pt x="152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55" name="Google Shape;21655;p75"/>
            <p:cNvSpPr/>
            <p:nvPr/>
          </p:nvSpPr>
          <p:spPr>
            <a:xfrm>
              <a:off x="1888750" y="886325"/>
              <a:ext cx="38225" cy="22225"/>
            </a:xfrm>
            <a:custGeom>
              <a:avLst/>
              <a:gdLst/>
              <a:ahLst/>
              <a:cxnLst/>
              <a:rect l="l" t="t" r="r" b="b"/>
              <a:pathLst>
                <a:path w="1529" h="889" extrusionOk="0">
                  <a:moveTo>
                    <a:pt x="789" y="1"/>
                  </a:moveTo>
                  <a:lnTo>
                    <a:pt x="0" y="444"/>
                  </a:lnTo>
                  <a:lnTo>
                    <a:pt x="740" y="888"/>
                  </a:lnTo>
                  <a:lnTo>
                    <a:pt x="1528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56" name="Google Shape;21656;p75"/>
            <p:cNvSpPr/>
            <p:nvPr/>
          </p:nvSpPr>
          <p:spPr>
            <a:xfrm>
              <a:off x="1930650" y="833350"/>
              <a:ext cx="97375" cy="56700"/>
            </a:xfrm>
            <a:custGeom>
              <a:avLst/>
              <a:gdLst/>
              <a:ahLst/>
              <a:cxnLst/>
              <a:rect l="l" t="t" r="r" b="b"/>
              <a:pathLst>
                <a:path w="3895" h="2268" extrusionOk="0">
                  <a:moveTo>
                    <a:pt x="3155" y="0"/>
                  </a:moveTo>
                  <a:lnTo>
                    <a:pt x="0" y="1824"/>
                  </a:lnTo>
                  <a:lnTo>
                    <a:pt x="690" y="2268"/>
                  </a:lnTo>
                  <a:lnTo>
                    <a:pt x="3894" y="39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57" name="Google Shape;21657;p75"/>
            <p:cNvSpPr/>
            <p:nvPr/>
          </p:nvSpPr>
          <p:spPr>
            <a:xfrm>
              <a:off x="2009525" y="81732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789" y="0"/>
                  </a:moveTo>
                  <a:lnTo>
                    <a:pt x="0" y="641"/>
                  </a:lnTo>
                  <a:lnTo>
                    <a:pt x="739" y="1035"/>
                  </a:lnTo>
                  <a:lnTo>
                    <a:pt x="1528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58" name="Google Shape;21658;p75"/>
            <p:cNvSpPr/>
            <p:nvPr/>
          </p:nvSpPr>
          <p:spPr>
            <a:xfrm>
              <a:off x="1877650" y="89742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0"/>
                  </a:moveTo>
                  <a:lnTo>
                    <a:pt x="1" y="789"/>
                  </a:lnTo>
                  <a:lnTo>
                    <a:pt x="740" y="1184"/>
                  </a:lnTo>
                  <a:lnTo>
                    <a:pt x="1184" y="44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59" name="Google Shape;21659;p75"/>
            <p:cNvSpPr/>
            <p:nvPr/>
          </p:nvSpPr>
          <p:spPr>
            <a:xfrm>
              <a:off x="1908450" y="878950"/>
              <a:ext cx="39475" cy="18500"/>
            </a:xfrm>
            <a:custGeom>
              <a:avLst/>
              <a:gdLst/>
              <a:ahLst/>
              <a:cxnLst/>
              <a:rect l="l" t="t" r="r" b="b"/>
              <a:pathLst>
                <a:path w="1579" h="740" extrusionOk="0">
                  <a:moveTo>
                    <a:pt x="888" y="0"/>
                  </a:moveTo>
                  <a:lnTo>
                    <a:pt x="1" y="296"/>
                  </a:lnTo>
                  <a:lnTo>
                    <a:pt x="740" y="739"/>
                  </a:lnTo>
                  <a:lnTo>
                    <a:pt x="1578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60" name="Google Shape;21660;p75"/>
            <p:cNvSpPr/>
            <p:nvPr/>
          </p:nvSpPr>
          <p:spPr>
            <a:xfrm>
              <a:off x="2048950" y="80500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0" y="0"/>
                  </a:moveTo>
                  <a:lnTo>
                    <a:pt x="740" y="444"/>
                  </a:lnTo>
                  <a:lnTo>
                    <a:pt x="1184" y="690"/>
                  </a:lnTo>
                  <a:lnTo>
                    <a:pt x="444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61" name="Google Shape;21661;p75"/>
            <p:cNvSpPr/>
            <p:nvPr/>
          </p:nvSpPr>
          <p:spPr>
            <a:xfrm>
              <a:off x="1797550" y="760625"/>
              <a:ext cx="183650" cy="117100"/>
            </a:xfrm>
            <a:custGeom>
              <a:avLst/>
              <a:gdLst/>
              <a:ahLst/>
              <a:cxnLst/>
              <a:rect l="l" t="t" r="r" b="b"/>
              <a:pathLst>
                <a:path w="7346" h="4684" extrusionOk="0">
                  <a:moveTo>
                    <a:pt x="6852" y="1"/>
                  </a:moveTo>
                  <a:lnTo>
                    <a:pt x="6064" y="444"/>
                  </a:lnTo>
                  <a:lnTo>
                    <a:pt x="5275" y="1036"/>
                  </a:lnTo>
                  <a:lnTo>
                    <a:pt x="2120" y="2909"/>
                  </a:lnTo>
                  <a:lnTo>
                    <a:pt x="1233" y="3205"/>
                  </a:lnTo>
                  <a:lnTo>
                    <a:pt x="493" y="3599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345" y="444"/>
                  </a:lnTo>
                  <a:lnTo>
                    <a:pt x="7345" y="198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62" name="Google Shape;21662;p75"/>
            <p:cNvSpPr/>
            <p:nvPr/>
          </p:nvSpPr>
          <p:spPr>
            <a:xfrm>
              <a:off x="1779075" y="86045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1"/>
                  </a:moveTo>
                  <a:lnTo>
                    <a:pt x="0" y="247"/>
                  </a:lnTo>
                  <a:lnTo>
                    <a:pt x="739" y="691"/>
                  </a:lnTo>
                  <a:lnTo>
                    <a:pt x="739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63" name="Google Shape;21663;p75"/>
            <p:cNvSpPr/>
            <p:nvPr/>
          </p:nvSpPr>
          <p:spPr>
            <a:xfrm>
              <a:off x="1931875" y="749550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0"/>
                  </a:moveTo>
                  <a:lnTo>
                    <a:pt x="1" y="444"/>
                  </a:lnTo>
                  <a:lnTo>
                    <a:pt x="691" y="887"/>
                  </a:lnTo>
                  <a:lnTo>
                    <a:pt x="1479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64" name="Google Shape;21664;p75"/>
            <p:cNvSpPr/>
            <p:nvPr/>
          </p:nvSpPr>
          <p:spPr>
            <a:xfrm>
              <a:off x="1791375" y="82965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1" y="493"/>
                  </a:lnTo>
                  <a:lnTo>
                    <a:pt x="740" y="838"/>
                  </a:lnTo>
                  <a:lnTo>
                    <a:pt x="1480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65" name="Google Shape;21665;p75"/>
            <p:cNvSpPr/>
            <p:nvPr/>
          </p:nvSpPr>
          <p:spPr>
            <a:xfrm>
              <a:off x="1832050" y="775425"/>
              <a:ext cx="97375" cy="57950"/>
            </a:xfrm>
            <a:custGeom>
              <a:avLst/>
              <a:gdLst/>
              <a:ahLst/>
              <a:cxnLst/>
              <a:rect l="l" t="t" r="r" b="b"/>
              <a:pathLst>
                <a:path w="3895" h="2318" extrusionOk="0">
                  <a:moveTo>
                    <a:pt x="3156" y="0"/>
                  </a:moveTo>
                  <a:lnTo>
                    <a:pt x="1" y="1873"/>
                  </a:lnTo>
                  <a:lnTo>
                    <a:pt x="740" y="2317"/>
                  </a:lnTo>
                  <a:lnTo>
                    <a:pt x="3895" y="444"/>
                  </a:lnTo>
                  <a:lnTo>
                    <a:pt x="3156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66" name="Google Shape;21666;p75"/>
            <p:cNvSpPr/>
            <p:nvPr/>
          </p:nvSpPr>
          <p:spPr>
            <a:xfrm>
              <a:off x="1910925" y="76062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839" y="1"/>
                  </a:moveTo>
                  <a:lnTo>
                    <a:pt x="1" y="592"/>
                  </a:lnTo>
                  <a:lnTo>
                    <a:pt x="740" y="1036"/>
                  </a:lnTo>
                  <a:lnTo>
                    <a:pt x="1529" y="444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67" name="Google Shape;21667;p75"/>
            <p:cNvSpPr/>
            <p:nvPr/>
          </p:nvSpPr>
          <p:spPr>
            <a:xfrm>
              <a:off x="1779075" y="841975"/>
              <a:ext cx="30825" cy="29600"/>
            </a:xfrm>
            <a:custGeom>
              <a:avLst/>
              <a:gdLst/>
              <a:ahLst/>
              <a:cxnLst/>
              <a:rect l="l" t="t" r="r" b="b"/>
              <a:pathLst>
                <a:path w="1233" h="1184" extrusionOk="0">
                  <a:moveTo>
                    <a:pt x="493" y="0"/>
                  </a:moveTo>
                  <a:lnTo>
                    <a:pt x="0" y="740"/>
                  </a:lnTo>
                  <a:lnTo>
                    <a:pt x="739" y="1183"/>
                  </a:lnTo>
                  <a:lnTo>
                    <a:pt x="1232" y="345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68" name="Google Shape;21668;p75"/>
            <p:cNvSpPr/>
            <p:nvPr/>
          </p:nvSpPr>
          <p:spPr>
            <a:xfrm>
              <a:off x="1809875" y="822250"/>
              <a:ext cx="40700" cy="18500"/>
            </a:xfrm>
            <a:custGeom>
              <a:avLst/>
              <a:gdLst/>
              <a:ahLst/>
              <a:cxnLst/>
              <a:rect l="l" t="t" r="r" b="b"/>
              <a:pathLst>
                <a:path w="1628" h="740" extrusionOk="0">
                  <a:moveTo>
                    <a:pt x="888" y="0"/>
                  </a:moveTo>
                  <a:lnTo>
                    <a:pt x="0" y="296"/>
                  </a:lnTo>
                  <a:lnTo>
                    <a:pt x="740" y="740"/>
                  </a:lnTo>
                  <a:lnTo>
                    <a:pt x="1627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69" name="Google Shape;21669;p75"/>
            <p:cNvSpPr/>
            <p:nvPr/>
          </p:nvSpPr>
          <p:spPr>
            <a:xfrm>
              <a:off x="1950350" y="749550"/>
              <a:ext cx="30850" cy="17275"/>
            </a:xfrm>
            <a:custGeom>
              <a:avLst/>
              <a:gdLst/>
              <a:ahLst/>
              <a:cxnLst/>
              <a:rect l="l" t="t" r="r" b="b"/>
              <a:pathLst>
                <a:path w="1234" h="691" extrusionOk="0">
                  <a:moveTo>
                    <a:pt x="1" y="0"/>
                  </a:moveTo>
                  <a:lnTo>
                    <a:pt x="740" y="444"/>
                  </a:lnTo>
                  <a:lnTo>
                    <a:pt x="1233" y="690"/>
                  </a:lnTo>
                  <a:lnTo>
                    <a:pt x="1233" y="690"/>
                  </a:lnTo>
                  <a:lnTo>
                    <a:pt x="494" y="2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70" name="Google Shape;21670;p75"/>
            <p:cNvSpPr/>
            <p:nvPr/>
          </p:nvSpPr>
          <p:spPr>
            <a:xfrm>
              <a:off x="1846850" y="787750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52" y="0"/>
                  </a:moveTo>
                  <a:lnTo>
                    <a:pt x="6063" y="444"/>
                  </a:lnTo>
                  <a:lnTo>
                    <a:pt x="5275" y="1134"/>
                  </a:lnTo>
                  <a:lnTo>
                    <a:pt x="2120" y="2909"/>
                  </a:lnTo>
                  <a:lnTo>
                    <a:pt x="1233" y="3204"/>
                  </a:lnTo>
                  <a:lnTo>
                    <a:pt x="444" y="3697"/>
                  </a:lnTo>
                  <a:lnTo>
                    <a:pt x="0" y="4437"/>
                  </a:lnTo>
                  <a:lnTo>
                    <a:pt x="0" y="4683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71" name="Google Shape;21671;p75"/>
            <p:cNvSpPr/>
            <p:nvPr/>
          </p:nvSpPr>
          <p:spPr>
            <a:xfrm>
              <a:off x="1828350" y="888800"/>
              <a:ext cx="18525" cy="16050"/>
            </a:xfrm>
            <a:custGeom>
              <a:avLst/>
              <a:gdLst/>
              <a:ahLst/>
              <a:cxnLst/>
              <a:rect l="l" t="t" r="r" b="b"/>
              <a:pathLst>
                <a:path w="741" h="642" extrusionOk="0">
                  <a:moveTo>
                    <a:pt x="1" y="0"/>
                  </a:moveTo>
                  <a:lnTo>
                    <a:pt x="1" y="247"/>
                  </a:lnTo>
                  <a:lnTo>
                    <a:pt x="740" y="641"/>
                  </a:lnTo>
                  <a:lnTo>
                    <a:pt x="740" y="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72" name="Google Shape;21672;p75"/>
            <p:cNvSpPr/>
            <p:nvPr/>
          </p:nvSpPr>
          <p:spPr>
            <a:xfrm>
              <a:off x="1981175" y="777875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1"/>
                  </a:moveTo>
                  <a:lnTo>
                    <a:pt x="0" y="395"/>
                  </a:lnTo>
                  <a:lnTo>
                    <a:pt x="690" y="839"/>
                  </a:lnTo>
                  <a:lnTo>
                    <a:pt x="1479" y="39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73" name="Google Shape;21673;p75"/>
            <p:cNvSpPr/>
            <p:nvPr/>
          </p:nvSpPr>
          <p:spPr>
            <a:xfrm>
              <a:off x="1840675" y="859225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1" y="444"/>
                  </a:lnTo>
                  <a:lnTo>
                    <a:pt x="691" y="838"/>
                  </a:lnTo>
                  <a:lnTo>
                    <a:pt x="1480" y="34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74" name="Google Shape;21674;p75"/>
            <p:cNvSpPr/>
            <p:nvPr/>
          </p:nvSpPr>
          <p:spPr>
            <a:xfrm>
              <a:off x="1881350" y="805000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0"/>
                  </a:moveTo>
                  <a:lnTo>
                    <a:pt x="0" y="1775"/>
                  </a:lnTo>
                  <a:lnTo>
                    <a:pt x="740" y="2219"/>
                  </a:lnTo>
                  <a:lnTo>
                    <a:pt x="3895" y="44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75" name="Google Shape;21675;p75"/>
            <p:cNvSpPr/>
            <p:nvPr/>
          </p:nvSpPr>
          <p:spPr>
            <a:xfrm>
              <a:off x="1960225" y="787750"/>
              <a:ext cx="38225" cy="28375"/>
            </a:xfrm>
            <a:custGeom>
              <a:avLst/>
              <a:gdLst/>
              <a:ahLst/>
              <a:cxnLst/>
              <a:rect l="l" t="t" r="r" b="b"/>
              <a:pathLst>
                <a:path w="1529" h="1135" extrusionOk="0">
                  <a:moveTo>
                    <a:pt x="838" y="0"/>
                  </a:moveTo>
                  <a:lnTo>
                    <a:pt x="0" y="690"/>
                  </a:lnTo>
                  <a:lnTo>
                    <a:pt x="740" y="1134"/>
                  </a:lnTo>
                  <a:lnTo>
                    <a:pt x="1528" y="444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76" name="Google Shape;21676;p75"/>
            <p:cNvSpPr/>
            <p:nvPr/>
          </p:nvSpPr>
          <p:spPr>
            <a:xfrm>
              <a:off x="1828350" y="870300"/>
              <a:ext cx="29600" cy="28375"/>
            </a:xfrm>
            <a:custGeom>
              <a:avLst/>
              <a:gdLst/>
              <a:ahLst/>
              <a:cxnLst/>
              <a:rect l="l" t="t" r="r" b="b"/>
              <a:pathLst>
                <a:path w="1184" h="1135" extrusionOk="0">
                  <a:moveTo>
                    <a:pt x="494" y="1"/>
                  </a:moveTo>
                  <a:lnTo>
                    <a:pt x="1" y="740"/>
                  </a:lnTo>
                  <a:lnTo>
                    <a:pt x="740" y="1135"/>
                  </a:lnTo>
                  <a:lnTo>
                    <a:pt x="1184" y="395"/>
                  </a:lnTo>
                  <a:lnTo>
                    <a:pt x="49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77" name="Google Shape;21677;p75"/>
            <p:cNvSpPr/>
            <p:nvPr/>
          </p:nvSpPr>
          <p:spPr>
            <a:xfrm>
              <a:off x="1859175" y="849350"/>
              <a:ext cx="40675" cy="18525"/>
            </a:xfrm>
            <a:custGeom>
              <a:avLst/>
              <a:gdLst/>
              <a:ahLst/>
              <a:cxnLst/>
              <a:rect l="l" t="t" r="r" b="b"/>
              <a:pathLst>
                <a:path w="1627" h="741" extrusionOk="0">
                  <a:moveTo>
                    <a:pt x="887" y="1"/>
                  </a:moveTo>
                  <a:lnTo>
                    <a:pt x="0" y="395"/>
                  </a:lnTo>
                  <a:lnTo>
                    <a:pt x="740" y="740"/>
                  </a:lnTo>
                  <a:lnTo>
                    <a:pt x="1627" y="445"/>
                  </a:lnTo>
                  <a:lnTo>
                    <a:pt x="887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78" name="Google Shape;21678;p75"/>
            <p:cNvSpPr/>
            <p:nvPr/>
          </p:nvSpPr>
          <p:spPr>
            <a:xfrm>
              <a:off x="1999650" y="777875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1" y="1"/>
                  </a:moveTo>
                  <a:lnTo>
                    <a:pt x="740" y="395"/>
                  </a:lnTo>
                  <a:lnTo>
                    <a:pt x="1184" y="642"/>
                  </a:lnTo>
                  <a:lnTo>
                    <a:pt x="1184" y="642"/>
                  </a:lnTo>
                  <a:lnTo>
                    <a:pt x="494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79" name="Google Shape;21679;p75"/>
            <p:cNvSpPr/>
            <p:nvPr/>
          </p:nvSpPr>
          <p:spPr>
            <a:xfrm>
              <a:off x="1776600" y="819775"/>
              <a:ext cx="195975" cy="118350"/>
            </a:xfrm>
            <a:custGeom>
              <a:avLst/>
              <a:gdLst/>
              <a:ahLst/>
              <a:cxnLst/>
              <a:rect l="l" t="t" r="r" b="b"/>
              <a:pathLst>
                <a:path w="7839" h="4734" extrusionOk="0">
                  <a:moveTo>
                    <a:pt x="0" y="1"/>
                  </a:moveTo>
                  <a:lnTo>
                    <a:pt x="0" y="149"/>
                  </a:lnTo>
                  <a:lnTo>
                    <a:pt x="7838" y="4733"/>
                  </a:lnTo>
                  <a:lnTo>
                    <a:pt x="7838" y="45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80" name="Google Shape;21680;p75"/>
            <p:cNvSpPr/>
            <p:nvPr/>
          </p:nvSpPr>
          <p:spPr>
            <a:xfrm>
              <a:off x="1776600" y="817325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99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937" y="4585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81" name="Google Shape;21681;p75"/>
            <p:cNvSpPr/>
            <p:nvPr/>
          </p:nvSpPr>
          <p:spPr>
            <a:xfrm>
              <a:off x="1779075" y="809925"/>
              <a:ext cx="195950" cy="122025"/>
            </a:xfrm>
            <a:custGeom>
              <a:avLst/>
              <a:gdLst/>
              <a:ahLst/>
              <a:cxnLst/>
              <a:rect l="l" t="t" r="r" b="b"/>
              <a:pathLst>
                <a:path w="7838" h="4881" extrusionOk="0">
                  <a:moveTo>
                    <a:pt x="0" y="1"/>
                  </a:moveTo>
                  <a:lnTo>
                    <a:pt x="0" y="296"/>
                  </a:lnTo>
                  <a:lnTo>
                    <a:pt x="7838" y="4881"/>
                  </a:lnTo>
                  <a:lnTo>
                    <a:pt x="7838" y="45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82" name="Google Shape;21682;p75"/>
            <p:cNvSpPr/>
            <p:nvPr/>
          </p:nvSpPr>
          <p:spPr>
            <a:xfrm>
              <a:off x="1777825" y="805000"/>
              <a:ext cx="202125" cy="120800"/>
            </a:xfrm>
            <a:custGeom>
              <a:avLst/>
              <a:gdLst/>
              <a:ahLst/>
              <a:cxnLst/>
              <a:rect l="l" t="t" r="r" b="b"/>
              <a:pathLst>
                <a:path w="8085" h="4832" extrusionOk="0">
                  <a:moveTo>
                    <a:pt x="247" y="0"/>
                  </a:moveTo>
                  <a:cubicBezTo>
                    <a:pt x="247" y="0"/>
                    <a:pt x="198" y="0"/>
                    <a:pt x="149" y="50"/>
                  </a:cubicBezTo>
                  <a:lnTo>
                    <a:pt x="50" y="148"/>
                  </a:lnTo>
                  <a:lnTo>
                    <a:pt x="1" y="198"/>
                  </a:lnTo>
                  <a:lnTo>
                    <a:pt x="1" y="247"/>
                  </a:lnTo>
                  <a:lnTo>
                    <a:pt x="7839" y="4831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83" name="Google Shape;21683;p75"/>
            <p:cNvSpPr/>
            <p:nvPr/>
          </p:nvSpPr>
          <p:spPr>
            <a:xfrm>
              <a:off x="1777825" y="805000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7" y="0"/>
                  </a:moveTo>
                  <a:lnTo>
                    <a:pt x="149" y="50"/>
                  </a:lnTo>
                  <a:cubicBezTo>
                    <a:pt x="1" y="148"/>
                    <a:pt x="1" y="198"/>
                    <a:pt x="1" y="198"/>
                  </a:cubicBezTo>
                  <a:lnTo>
                    <a:pt x="50" y="247"/>
                  </a:lnTo>
                  <a:lnTo>
                    <a:pt x="7839" y="4733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84" name="Google Shape;21684;p75"/>
            <p:cNvSpPr/>
            <p:nvPr/>
          </p:nvSpPr>
          <p:spPr>
            <a:xfrm>
              <a:off x="1973775" y="917150"/>
              <a:ext cx="7425" cy="20975"/>
            </a:xfrm>
            <a:custGeom>
              <a:avLst/>
              <a:gdLst/>
              <a:ahLst/>
              <a:cxnLst/>
              <a:rect l="l" t="t" r="r" b="b"/>
              <a:pathLst>
                <a:path w="297" h="839" extrusionOk="0">
                  <a:moveTo>
                    <a:pt x="296" y="0"/>
                  </a:moveTo>
                  <a:lnTo>
                    <a:pt x="198" y="99"/>
                  </a:lnTo>
                  <a:cubicBezTo>
                    <a:pt x="50" y="148"/>
                    <a:pt x="50" y="197"/>
                    <a:pt x="50" y="197"/>
                  </a:cubicBezTo>
                  <a:lnTo>
                    <a:pt x="50" y="247"/>
                  </a:lnTo>
                  <a:lnTo>
                    <a:pt x="99" y="197"/>
                  </a:lnTo>
                  <a:lnTo>
                    <a:pt x="99" y="592"/>
                  </a:lnTo>
                  <a:lnTo>
                    <a:pt x="1" y="690"/>
                  </a:lnTo>
                  <a:lnTo>
                    <a:pt x="1" y="838"/>
                  </a:lnTo>
                  <a:lnTo>
                    <a:pt x="296" y="592"/>
                  </a:lnTo>
                  <a:lnTo>
                    <a:pt x="296" y="444"/>
                  </a:lnTo>
                  <a:lnTo>
                    <a:pt x="247" y="444"/>
                  </a:lnTo>
                  <a:lnTo>
                    <a:pt x="247" y="148"/>
                  </a:lnTo>
                  <a:lnTo>
                    <a:pt x="296" y="9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85" name="Google Shape;21685;p75"/>
            <p:cNvSpPr/>
            <p:nvPr/>
          </p:nvSpPr>
          <p:spPr>
            <a:xfrm>
              <a:off x="1979925" y="92700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1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86" name="Google Shape;21686;p75"/>
            <p:cNvSpPr/>
            <p:nvPr/>
          </p:nvSpPr>
          <p:spPr>
            <a:xfrm>
              <a:off x="1914625" y="740925"/>
              <a:ext cx="195975" cy="117100"/>
            </a:xfrm>
            <a:custGeom>
              <a:avLst/>
              <a:gdLst/>
              <a:ahLst/>
              <a:cxnLst/>
              <a:rect l="l" t="t" r="r" b="b"/>
              <a:pathLst>
                <a:path w="7839" h="4684" extrusionOk="0">
                  <a:moveTo>
                    <a:pt x="0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838" y="45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87" name="Google Shape;21687;p75"/>
            <p:cNvSpPr/>
            <p:nvPr/>
          </p:nvSpPr>
          <p:spPr>
            <a:xfrm>
              <a:off x="1914625" y="737225"/>
              <a:ext cx="199675" cy="117100"/>
            </a:xfrm>
            <a:custGeom>
              <a:avLst/>
              <a:gdLst/>
              <a:ahLst/>
              <a:cxnLst/>
              <a:rect l="l" t="t" r="r" b="b"/>
              <a:pathLst>
                <a:path w="7987" h="4684" extrusionOk="0">
                  <a:moveTo>
                    <a:pt x="99" y="0"/>
                  </a:moveTo>
                  <a:lnTo>
                    <a:pt x="0" y="148"/>
                  </a:lnTo>
                  <a:lnTo>
                    <a:pt x="7838" y="4683"/>
                  </a:lnTo>
                  <a:lnTo>
                    <a:pt x="7986" y="4535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88" name="Google Shape;21688;p75"/>
            <p:cNvSpPr/>
            <p:nvPr/>
          </p:nvSpPr>
          <p:spPr>
            <a:xfrm>
              <a:off x="1917075" y="731050"/>
              <a:ext cx="197225" cy="119575"/>
            </a:xfrm>
            <a:custGeom>
              <a:avLst/>
              <a:gdLst/>
              <a:ahLst/>
              <a:cxnLst/>
              <a:rect l="l" t="t" r="r" b="b"/>
              <a:pathLst>
                <a:path w="7889" h="4783" extrusionOk="0">
                  <a:moveTo>
                    <a:pt x="1" y="1"/>
                  </a:moveTo>
                  <a:lnTo>
                    <a:pt x="1" y="247"/>
                  </a:lnTo>
                  <a:lnTo>
                    <a:pt x="7888" y="4782"/>
                  </a:lnTo>
                  <a:lnTo>
                    <a:pt x="7888" y="44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89" name="Google Shape;21689;p75"/>
            <p:cNvSpPr/>
            <p:nvPr/>
          </p:nvSpPr>
          <p:spPr>
            <a:xfrm>
              <a:off x="1917075" y="724900"/>
              <a:ext cx="200900" cy="120800"/>
            </a:xfrm>
            <a:custGeom>
              <a:avLst/>
              <a:gdLst/>
              <a:ahLst/>
              <a:cxnLst/>
              <a:rect l="l" t="t" r="r" b="b"/>
              <a:pathLst>
                <a:path w="8036" h="4832" extrusionOk="0">
                  <a:moveTo>
                    <a:pt x="247" y="0"/>
                  </a:moveTo>
                  <a:cubicBezTo>
                    <a:pt x="247" y="0"/>
                    <a:pt x="149" y="0"/>
                    <a:pt x="100" y="50"/>
                  </a:cubicBezTo>
                  <a:lnTo>
                    <a:pt x="50" y="148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789" y="4831"/>
                  </a:lnTo>
                  <a:lnTo>
                    <a:pt x="7937" y="4683"/>
                  </a:lnTo>
                  <a:lnTo>
                    <a:pt x="8036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90" name="Google Shape;21690;p75"/>
            <p:cNvSpPr/>
            <p:nvPr/>
          </p:nvSpPr>
          <p:spPr>
            <a:xfrm>
              <a:off x="1917075" y="724900"/>
              <a:ext cx="200900" cy="118325"/>
            </a:xfrm>
            <a:custGeom>
              <a:avLst/>
              <a:gdLst/>
              <a:ahLst/>
              <a:cxnLst/>
              <a:rect l="l" t="t" r="r" b="b"/>
              <a:pathLst>
                <a:path w="8036" h="4733" extrusionOk="0">
                  <a:moveTo>
                    <a:pt x="247" y="0"/>
                  </a:moveTo>
                  <a:lnTo>
                    <a:pt x="100" y="50"/>
                  </a:lnTo>
                  <a:cubicBezTo>
                    <a:pt x="1" y="148"/>
                    <a:pt x="1" y="197"/>
                    <a:pt x="1" y="197"/>
                  </a:cubicBezTo>
                  <a:lnTo>
                    <a:pt x="50" y="247"/>
                  </a:lnTo>
                  <a:lnTo>
                    <a:pt x="7789" y="4732"/>
                  </a:lnTo>
                  <a:lnTo>
                    <a:pt x="7937" y="4683"/>
                  </a:lnTo>
                  <a:lnTo>
                    <a:pt x="8036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91" name="Google Shape;21691;p75"/>
            <p:cNvSpPr/>
            <p:nvPr/>
          </p:nvSpPr>
          <p:spPr>
            <a:xfrm>
              <a:off x="2110575" y="839500"/>
              <a:ext cx="8650" cy="18525"/>
            </a:xfrm>
            <a:custGeom>
              <a:avLst/>
              <a:gdLst/>
              <a:ahLst/>
              <a:cxnLst/>
              <a:rect l="l" t="t" r="r" b="b"/>
              <a:pathLst>
                <a:path w="346" h="741" extrusionOk="0">
                  <a:moveTo>
                    <a:pt x="296" y="1"/>
                  </a:moveTo>
                  <a:lnTo>
                    <a:pt x="197" y="50"/>
                  </a:lnTo>
                  <a:cubicBezTo>
                    <a:pt x="49" y="99"/>
                    <a:pt x="49" y="148"/>
                    <a:pt x="49" y="148"/>
                  </a:cubicBezTo>
                  <a:lnTo>
                    <a:pt x="49" y="247"/>
                  </a:lnTo>
                  <a:lnTo>
                    <a:pt x="99" y="148"/>
                  </a:lnTo>
                  <a:lnTo>
                    <a:pt x="99" y="494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45" y="543"/>
                  </a:lnTo>
                  <a:lnTo>
                    <a:pt x="345" y="395"/>
                  </a:lnTo>
                  <a:lnTo>
                    <a:pt x="247" y="346"/>
                  </a:lnTo>
                  <a:lnTo>
                    <a:pt x="247" y="5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92" name="Google Shape;21692;p75"/>
            <p:cNvSpPr/>
            <p:nvPr/>
          </p:nvSpPr>
          <p:spPr>
            <a:xfrm>
              <a:off x="2116725" y="84690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0"/>
                  </a:moveTo>
                  <a:lnTo>
                    <a:pt x="1" y="50"/>
                  </a:lnTo>
                  <a:lnTo>
                    <a:pt x="149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93" name="Google Shape;21693;p75"/>
            <p:cNvSpPr/>
            <p:nvPr/>
          </p:nvSpPr>
          <p:spPr>
            <a:xfrm>
              <a:off x="2084700" y="843950"/>
              <a:ext cx="4950" cy="7900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61" y="0"/>
                  </a:moveTo>
                  <a:cubicBezTo>
                    <a:pt x="60" y="0"/>
                    <a:pt x="56" y="10"/>
                    <a:pt x="53" y="27"/>
                  </a:cubicBezTo>
                  <a:lnTo>
                    <a:pt x="53" y="27"/>
                  </a:lnTo>
                  <a:cubicBezTo>
                    <a:pt x="61" y="9"/>
                    <a:pt x="62" y="0"/>
                    <a:pt x="61" y="0"/>
                  </a:cubicBezTo>
                  <a:close/>
                  <a:moveTo>
                    <a:pt x="53" y="27"/>
                  </a:moveTo>
                  <a:lnTo>
                    <a:pt x="53" y="27"/>
                  </a:lnTo>
                  <a:cubicBezTo>
                    <a:pt x="44" y="46"/>
                    <a:pt x="28" y="76"/>
                    <a:pt x="0" y="118"/>
                  </a:cubicBezTo>
                  <a:lnTo>
                    <a:pt x="49" y="118"/>
                  </a:lnTo>
                  <a:lnTo>
                    <a:pt x="49" y="69"/>
                  </a:lnTo>
                  <a:cubicBezTo>
                    <a:pt x="49" y="52"/>
                    <a:pt x="51" y="38"/>
                    <a:pt x="53" y="27"/>
                  </a:cubicBezTo>
                  <a:close/>
                  <a:moveTo>
                    <a:pt x="49" y="118"/>
                  </a:moveTo>
                  <a:lnTo>
                    <a:pt x="49" y="168"/>
                  </a:lnTo>
                  <a:cubicBezTo>
                    <a:pt x="49" y="217"/>
                    <a:pt x="99" y="217"/>
                    <a:pt x="197" y="316"/>
                  </a:cubicBezTo>
                  <a:lnTo>
                    <a:pt x="197" y="168"/>
                  </a:lnTo>
                  <a:cubicBezTo>
                    <a:pt x="197" y="118"/>
                    <a:pt x="99" y="118"/>
                    <a:pt x="99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94" name="Google Shape;21694;p75"/>
            <p:cNvSpPr/>
            <p:nvPr/>
          </p:nvSpPr>
          <p:spPr>
            <a:xfrm>
              <a:off x="2085925" y="8432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0"/>
                  </a:moveTo>
                  <a:cubicBezTo>
                    <a:pt x="50" y="0"/>
                    <a:pt x="0" y="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50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95" name="Google Shape;21695;p75"/>
            <p:cNvSpPr/>
            <p:nvPr/>
          </p:nvSpPr>
          <p:spPr>
            <a:xfrm>
              <a:off x="2093325" y="843200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0"/>
                  </a:moveTo>
                  <a:cubicBezTo>
                    <a:pt x="99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96" name="Google Shape;21696;p75"/>
            <p:cNvSpPr/>
            <p:nvPr/>
          </p:nvSpPr>
          <p:spPr>
            <a:xfrm>
              <a:off x="2095775" y="84320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97" name="Google Shape;21697;p75"/>
            <p:cNvSpPr/>
            <p:nvPr/>
          </p:nvSpPr>
          <p:spPr>
            <a:xfrm>
              <a:off x="2085925" y="843200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7" y="0"/>
                  </a:moveTo>
                  <a:cubicBezTo>
                    <a:pt x="50" y="0"/>
                    <a:pt x="0" y="0"/>
                    <a:pt x="0" y="99"/>
                  </a:cubicBezTo>
                  <a:cubicBezTo>
                    <a:pt x="0" y="148"/>
                    <a:pt x="50" y="148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95" y="148"/>
                    <a:pt x="395" y="99"/>
                  </a:cubicBezTo>
                  <a:cubicBezTo>
                    <a:pt x="39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98" name="Google Shape;21698;p75"/>
            <p:cNvSpPr/>
            <p:nvPr/>
          </p:nvSpPr>
          <p:spPr>
            <a:xfrm>
              <a:off x="2085925" y="842650"/>
              <a:ext cx="4950" cy="4275"/>
            </a:xfrm>
            <a:custGeom>
              <a:avLst/>
              <a:gdLst/>
              <a:ahLst/>
              <a:cxnLst/>
              <a:rect l="l" t="t" r="r" b="b"/>
              <a:pathLst>
                <a:path w="198" h="171" extrusionOk="0">
                  <a:moveTo>
                    <a:pt x="104" y="1"/>
                  </a:moveTo>
                  <a:cubicBezTo>
                    <a:pt x="82" y="1"/>
                    <a:pt x="50" y="6"/>
                    <a:pt x="0" y="22"/>
                  </a:cubicBezTo>
                  <a:lnTo>
                    <a:pt x="148" y="22"/>
                  </a:lnTo>
                  <a:cubicBezTo>
                    <a:pt x="148" y="22"/>
                    <a:pt x="148" y="1"/>
                    <a:pt x="104" y="1"/>
                  </a:cubicBezTo>
                  <a:close/>
                  <a:moveTo>
                    <a:pt x="148" y="22"/>
                  </a:moveTo>
                  <a:cubicBezTo>
                    <a:pt x="148" y="121"/>
                    <a:pt x="148" y="170"/>
                    <a:pt x="197" y="170"/>
                  </a:cubicBezTo>
                  <a:lnTo>
                    <a:pt x="197" y="121"/>
                  </a:lnTo>
                  <a:cubicBezTo>
                    <a:pt x="197" y="121"/>
                    <a:pt x="197" y="22"/>
                    <a:pt x="148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699" name="Google Shape;21699;p75"/>
            <p:cNvSpPr/>
            <p:nvPr/>
          </p:nvSpPr>
          <p:spPr>
            <a:xfrm>
              <a:off x="2089625" y="84197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49" y="0"/>
                  </a:moveTo>
                  <a:cubicBezTo>
                    <a:pt x="0" y="0"/>
                    <a:pt x="0" y="49"/>
                    <a:pt x="0" y="49"/>
                  </a:cubicBezTo>
                  <a:lnTo>
                    <a:pt x="0" y="148"/>
                  </a:lnTo>
                  <a:cubicBezTo>
                    <a:pt x="0" y="148"/>
                    <a:pt x="0" y="197"/>
                    <a:pt x="49" y="19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00" name="Google Shape;21700;p75"/>
            <p:cNvSpPr/>
            <p:nvPr/>
          </p:nvSpPr>
          <p:spPr>
            <a:xfrm>
              <a:off x="2092075" y="84197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0"/>
                  </a:moveTo>
                  <a:cubicBezTo>
                    <a:pt x="50" y="0"/>
                    <a:pt x="149" y="49"/>
                    <a:pt x="149" y="49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01" name="Google Shape;21701;p75"/>
            <p:cNvSpPr/>
            <p:nvPr/>
          </p:nvSpPr>
          <p:spPr>
            <a:xfrm>
              <a:off x="2093325" y="841975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0" y="0"/>
                  </a:moveTo>
                  <a:lnTo>
                    <a:pt x="99" y="14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02" name="Google Shape;21702;p75"/>
            <p:cNvSpPr/>
            <p:nvPr/>
          </p:nvSpPr>
          <p:spPr>
            <a:xfrm>
              <a:off x="2089625" y="841975"/>
              <a:ext cx="4950" cy="372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49" y="0"/>
                  </a:moveTo>
                  <a:cubicBezTo>
                    <a:pt x="0" y="0"/>
                    <a:pt x="0" y="49"/>
                    <a:pt x="0" y="49"/>
                  </a:cubicBezTo>
                  <a:cubicBezTo>
                    <a:pt x="0" y="49"/>
                    <a:pt x="0" y="148"/>
                    <a:pt x="49" y="148"/>
                  </a:cubicBezTo>
                  <a:lnTo>
                    <a:pt x="148" y="148"/>
                  </a:lnTo>
                  <a:cubicBezTo>
                    <a:pt x="197" y="148"/>
                    <a:pt x="197" y="49"/>
                    <a:pt x="197" y="49"/>
                  </a:cubicBezTo>
                  <a:cubicBezTo>
                    <a:pt x="197" y="49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03" name="Google Shape;21703;p75"/>
            <p:cNvSpPr/>
            <p:nvPr/>
          </p:nvSpPr>
          <p:spPr>
            <a:xfrm>
              <a:off x="2036625" y="816500"/>
              <a:ext cx="4950" cy="7000"/>
            </a:xfrm>
            <a:custGeom>
              <a:avLst/>
              <a:gdLst/>
              <a:ahLst/>
              <a:cxnLst/>
              <a:rect l="l" t="t" r="r" b="b"/>
              <a:pathLst>
                <a:path w="198" h="280" extrusionOk="0">
                  <a:moveTo>
                    <a:pt x="46" y="1"/>
                  </a:moveTo>
                  <a:cubicBezTo>
                    <a:pt x="41" y="1"/>
                    <a:pt x="29" y="25"/>
                    <a:pt x="1" y="83"/>
                  </a:cubicBezTo>
                  <a:lnTo>
                    <a:pt x="50" y="83"/>
                  </a:lnTo>
                  <a:lnTo>
                    <a:pt x="50" y="33"/>
                  </a:lnTo>
                  <a:cubicBezTo>
                    <a:pt x="50" y="13"/>
                    <a:pt x="50" y="1"/>
                    <a:pt x="46" y="1"/>
                  </a:cubicBezTo>
                  <a:close/>
                  <a:moveTo>
                    <a:pt x="50" y="83"/>
                  </a:moveTo>
                  <a:lnTo>
                    <a:pt x="50" y="181"/>
                  </a:lnTo>
                  <a:cubicBezTo>
                    <a:pt x="50" y="230"/>
                    <a:pt x="148" y="230"/>
                    <a:pt x="198" y="280"/>
                  </a:cubicBezTo>
                  <a:lnTo>
                    <a:pt x="198" y="181"/>
                  </a:lnTo>
                  <a:cubicBezTo>
                    <a:pt x="198" y="83"/>
                    <a:pt x="148" y="83"/>
                    <a:pt x="148" y="8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04" name="Google Shape;21704;p75"/>
            <p:cNvSpPr/>
            <p:nvPr/>
          </p:nvSpPr>
          <p:spPr>
            <a:xfrm>
              <a:off x="2036625" y="81485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50" y="50"/>
                    <a:pt x="50" y="50"/>
                    <a:pt x="1" y="50"/>
                  </a:cubicBezTo>
                  <a:lnTo>
                    <a:pt x="1" y="149"/>
                  </a:lnTo>
                  <a:cubicBezTo>
                    <a:pt x="1" y="198"/>
                    <a:pt x="50" y="296"/>
                    <a:pt x="148" y="29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05" name="Google Shape;21705;p75"/>
            <p:cNvSpPr/>
            <p:nvPr/>
          </p:nvSpPr>
          <p:spPr>
            <a:xfrm>
              <a:off x="2044025" y="81485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06" name="Google Shape;21706;p75"/>
            <p:cNvSpPr/>
            <p:nvPr/>
          </p:nvSpPr>
          <p:spPr>
            <a:xfrm>
              <a:off x="2046475" y="81610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07" name="Google Shape;21707;p75"/>
            <p:cNvSpPr/>
            <p:nvPr/>
          </p:nvSpPr>
          <p:spPr>
            <a:xfrm>
              <a:off x="2037850" y="816100"/>
              <a:ext cx="9900" cy="4950"/>
            </a:xfrm>
            <a:custGeom>
              <a:avLst/>
              <a:gdLst/>
              <a:ahLst/>
              <a:cxnLst/>
              <a:rect l="l" t="t" r="r" b="b"/>
              <a:pathLst>
                <a:path w="396" h="198" extrusionOk="0">
                  <a:moveTo>
                    <a:pt x="198" y="0"/>
                  </a:moveTo>
                  <a:cubicBezTo>
                    <a:pt x="1" y="0"/>
                    <a:pt x="1" y="0"/>
                    <a:pt x="1" y="49"/>
                  </a:cubicBezTo>
                  <a:cubicBezTo>
                    <a:pt x="1" y="99"/>
                    <a:pt x="99" y="99"/>
                    <a:pt x="149" y="197"/>
                  </a:cubicBezTo>
                  <a:lnTo>
                    <a:pt x="247" y="197"/>
                  </a:lnTo>
                  <a:cubicBezTo>
                    <a:pt x="297" y="197"/>
                    <a:pt x="395" y="99"/>
                    <a:pt x="395" y="49"/>
                  </a:cubicBezTo>
                  <a:cubicBezTo>
                    <a:pt x="395" y="0"/>
                    <a:pt x="346" y="0"/>
                    <a:pt x="34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08" name="Google Shape;21708;p75"/>
            <p:cNvSpPr/>
            <p:nvPr/>
          </p:nvSpPr>
          <p:spPr>
            <a:xfrm>
              <a:off x="2036625" y="815175"/>
              <a:ext cx="4950" cy="34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130" y="0"/>
                  </a:moveTo>
                  <a:cubicBezTo>
                    <a:pt x="111" y="0"/>
                    <a:pt x="74" y="12"/>
                    <a:pt x="1" y="37"/>
                  </a:cubicBezTo>
                  <a:lnTo>
                    <a:pt x="148" y="37"/>
                  </a:lnTo>
                  <a:cubicBezTo>
                    <a:pt x="148" y="12"/>
                    <a:pt x="148" y="0"/>
                    <a:pt x="130" y="0"/>
                  </a:cubicBezTo>
                  <a:close/>
                  <a:moveTo>
                    <a:pt x="148" y="37"/>
                  </a:moveTo>
                  <a:cubicBezTo>
                    <a:pt x="148" y="86"/>
                    <a:pt x="148" y="136"/>
                    <a:pt x="198" y="136"/>
                  </a:cubicBezTo>
                  <a:lnTo>
                    <a:pt x="198" y="86"/>
                  </a:lnTo>
                  <a:cubicBezTo>
                    <a:pt x="198" y="86"/>
                    <a:pt x="198" y="37"/>
                    <a:pt x="148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09" name="Google Shape;21709;p75"/>
            <p:cNvSpPr/>
            <p:nvPr/>
          </p:nvSpPr>
          <p:spPr>
            <a:xfrm>
              <a:off x="2040325" y="81485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1"/>
                  </a:moveTo>
                  <a:cubicBezTo>
                    <a:pt x="0" y="1"/>
                    <a:pt x="0" y="1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49"/>
                    <a:pt x="50" y="14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10" name="Google Shape;21710;p75"/>
            <p:cNvSpPr/>
            <p:nvPr/>
          </p:nvSpPr>
          <p:spPr>
            <a:xfrm>
              <a:off x="2042800" y="814850"/>
              <a:ext cx="3700" cy="1275"/>
            </a:xfrm>
            <a:custGeom>
              <a:avLst/>
              <a:gdLst/>
              <a:ahLst/>
              <a:cxnLst/>
              <a:rect l="l" t="t" r="r" b="b"/>
              <a:pathLst>
                <a:path w="148" h="51" extrusionOk="0">
                  <a:moveTo>
                    <a:pt x="0" y="1"/>
                  </a:moveTo>
                  <a:cubicBezTo>
                    <a:pt x="49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11" name="Google Shape;21711;p75"/>
            <p:cNvSpPr/>
            <p:nvPr/>
          </p:nvSpPr>
          <p:spPr>
            <a:xfrm>
              <a:off x="2044025" y="8148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12" name="Google Shape;21712;p75"/>
            <p:cNvSpPr/>
            <p:nvPr/>
          </p:nvSpPr>
          <p:spPr>
            <a:xfrm>
              <a:off x="2040325" y="814850"/>
              <a:ext cx="4950" cy="2500"/>
            </a:xfrm>
            <a:custGeom>
              <a:avLst/>
              <a:gdLst/>
              <a:ahLst/>
              <a:cxnLst/>
              <a:rect l="l" t="t" r="r" b="b"/>
              <a:pathLst>
                <a:path w="198" h="100" extrusionOk="0">
                  <a:moveTo>
                    <a:pt x="50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50"/>
                    <a:pt x="0" y="99"/>
                    <a:pt x="50" y="99"/>
                  </a:cubicBezTo>
                  <a:lnTo>
                    <a:pt x="148" y="99"/>
                  </a:lnTo>
                  <a:cubicBezTo>
                    <a:pt x="198" y="99"/>
                    <a:pt x="198" y="50"/>
                    <a:pt x="198" y="50"/>
                  </a:cubicBezTo>
                  <a:cubicBezTo>
                    <a:pt x="198" y="50"/>
                    <a:pt x="198" y="1"/>
                    <a:pt x="14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13" name="Google Shape;21713;p75"/>
            <p:cNvSpPr/>
            <p:nvPr/>
          </p:nvSpPr>
          <p:spPr>
            <a:xfrm>
              <a:off x="1938025" y="758925"/>
              <a:ext cx="4975" cy="7900"/>
            </a:xfrm>
            <a:custGeom>
              <a:avLst/>
              <a:gdLst/>
              <a:ahLst/>
              <a:cxnLst/>
              <a:rect l="l" t="t" r="r" b="b"/>
              <a:pathLst>
                <a:path w="199" h="316" extrusionOk="0">
                  <a:moveTo>
                    <a:pt x="79" y="0"/>
                  </a:moveTo>
                  <a:cubicBezTo>
                    <a:pt x="71" y="0"/>
                    <a:pt x="52" y="23"/>
                    <a:pt x="50" y="63"/>
                  </a:cubicBezTo>
                  <a:lnTo>
                    <a:pt x="50" y="63"/>
                  </a:lnTo>
                  <a:cubicBezTo>
                    <a:pt x="85" y="20"/>
                    <a:pt x="86" y="0"/>
                    <a:pt x="79" y="0"/>
                  </a:cubicBezTo>
                  <a:close/>
                  <a:moveTo>
                    <a:pt x="50" y="63"/>
                  </a:moveTo>
                  <a:lnTo>
                    <a:pt x="50" y="63"/>
                  </a:lnTo>
                  <a:cubicBezTo>
                    <a:pt x="38" y="79"/>
                    <a:pt x="22" y="97"/>
                    <a:pt x="1" y="118"/>
                  </a:cubicBezTo>
                  <a:lnTo>
                    <a:pt x="50" y="118"/>
                  </a:lnTo>
                  <a:lnTo>
                    <a:pt x="50" y="69"/>
                  </a:lnTo>
                  <a:cubicBezTo>
                    <a:pt x="50" y="67"/>
                    <a:pt x="50" y="65"/>
                    <a:pt x="50" y="63"/>
                  </a:cubicBezTo>
                  <a:close/>
                  <a:moveTo>
                    <a:pt x="50" y="118"/>
                  </a:moveTo>
                  <a:lnTo>
                    <a:pt x="50" y="167"/>
                  </a:lnTo>
                  <a:cubicBezTo>
                    <a:pt x="50" y="266"/>
                    <a:pt x="149" y="266"/>
                    <a:pt x="198" y="315"/>
                  </a:cubicBezTo>
                  <a:lnTo>
                    <a:pt x="198" y="167"/>
                  </a:lnTo>
                  <a:cubicBezTo>
                    <a:pt x="198" y="118"/>
                    <a:pt x="149" y="118"/>
                    <a:pt x="149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14" name="Google Shape;21714;p75"/>
            <p:cNvSpPr/>
            <p:nvPr/>
          </p:nvSpPr>
          <p:spPr>
            <a:xfrm>
              <a:off x="1939275" y="756925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8" y="1"/>
                  </a:moveTo>
                  <a:cubicBezTo>
                    <a:pt x="99" y="50"/>
                    <a:pt x="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99" y="346"/>
                    <a:pt x="148" y="34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15" name="Google Shape;21715;p75"/>
            <p:cNvSpPr/>
            <p:nvPr/>
          </p:nvSpPr>
          <p:spPr>
            <a:xfrm>
              <a:off x="1945425" y="75692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cubicBezTo>
                    <a:pt x="50" y="1"/>
                    <a:pt x="50" y="99"/>
                    <a:pt x="50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16" name="Google Shape;21716;p75"/>
            <p:cNvSpPr/>
            <p:nvPr/>
          </p:nvSpPr>
          <p:spPr>
            <a:xfrm>
              <a:off x="1947900" y="75817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17" name="Google Shape;21717;p75"/>
            <p:cNvSpPr/>
            <p:nvPr/>
          </p:nvSpPr>
          <p:spPr>
            <a:xfrm>
              <a:off x="1939275" y="758175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7" y="0"/>
                  </a:moveTo>
                  <a:cubicBezTo>
                    <a:pt x="99" y="0"/>
                    <a:pt x="0" y="0"/>
                    <a:pt x="0" y="99"/>
                  </a:cubicBezTo>
                  <a:cubicBezTo>
                    <a:pt x="0" y="148"/>
                    <a:pt x="99" y="148"/>
                    <a:pt x="148" y="197"/>
                  </a:cubicBezTo>
                  <a:lnTo>
                    <a:pt x="247" y="197"/>
                  </a:lnTo>
                  <a:cubicBezTo>
                    <a:pt x="296" y="197"/>
                    <a:pt x="395" y="148"/>
                    <a:pt x="395" y="99"/>
                  </a:cubicBezTo>
                  <a:cubicBezTo>
                    <a:pt x="395" y="0"/>
                    <a:pt x="345" y="0"/>
                    <a:pt x="345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18" name="Google Shape;21718;p75"/>
            <p:cNvSpPr/>
            <p:nvPr/>
          </p:nvSpPr>
          <p:spPr>
            <a:xfrm>
              <a:off x="1938025" y="757250"/>
              <a:ext cx="4975" cy="4650"/>
            </a:xfrm>
            <a:custGeom>
              <a:avLst/>
              <a:gdLst/>
              <a:ahLst/>
              <a:cxnLst/>
              <a:rect l="l" t="t" r="r" b="b"/>
              <a:pathLst>
                <a:path w="199" h="186" extrusionOk="0">
                  <a:moveTo>
                    <a:pt x="130" y="0"/>
                  </a:moveTo>
                  <a:cubicBezTo>
                    <a:pt x="112" y="0"/>
                    <a:pt x="75" y="13"/>
                    <a:pt x="1" y="37"/>
                  </a:cubicBezTo>
                  <a:lnTo>
                    <a:pt x="149" y="37"/>
                  </a:lnTo>
                  <a:cubicBezTo>
                    <a:pt x="149" y="13"/>
                    <a:pt x="149" y="0"/>
                    <a:pt x="130" y="0"/>
                  </a:cubicBezTo>
                  <a:close/>
                  <a:moveTo>
                    <a:pt x="149" y="37"/>
                  </a:moveTo>
                  <a:cubicBezTo>
                    <a:pt x="149" y="136"/>
                    <a:pt x="149" y="185"/>
                    <a:pt x="198" y="185"/>
                  </a:cubicBezTo>
                  <a:lnTo>
                    <a:pt x="198" y="136"/>
                  </a:lnTo>
                  <a:cubicBezTo>
                    <a:pt x="198" y="136"/>
                    <a:pt x="198" y="37"/>
                    <a:pt x="149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19" name="Google Shape;21719;p75"/>
            <p:cNvSpPr/>
            <p:nvPr/>
          </p:nvSpPr>
          <p:spPr>
            <a:xfrm>
              <a:off x="1941725" y="756925"/>
              <a:ext cx="1275" cy="4975"/>
            </a:xfrm>
            <a:custGeom>
              <a:avLst/>
              <a:gdLst/>
              <a:ahLst/>
              <a:cxnLst/>
              <a:rect l="l" t="t" r="r" b="b"/>
              <a:pathLst>
                <a:path w="51" h="199" extrusionOk="0">
                  <a:moveTo>
                    <a:pt x="50" y="1"/>
                  </a:moveTo>
                  <a:cubicBezTo>
                    <a:pt x="1" y="1"/>
                    <a:pt x="1" y="1"/>
                    <a:pt x="1" y="50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20" name="Google Shape;21720;p75"/>
            <p:cNvSpPr/>
            <p:nvPr/>
          </p:nvSpPr>
          <p:spPr>
            <a:xfrm>
              <a:off x="1944200" y="756925"/>
              <a:ext cx="3725" cy="2500"/>
            </a:xfrm>
            <a:custGeom>
              <a:avLst/>
              <a:gdLst/>
              <a:ahLst/>
              <a:cxnLst/>
              <a:rect l="l" t="t" r="r" b="b"/>
              <a:pathLst>
                <a:path w="149" h="100" extrusionOk="0">
                  <a:moveTo>
                    <a:pt x="0" y="1"/>
                  </a:moveTo>
                  <a:cubicBezTo>
                    <a:pt x="50" y="1"/>
                    <a:pt x="148" y="99"/>
                    <a:pt x="148" y="99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21" name="Google Shape;21721;p75"/>
            <p:cNvSpPr/>
            <p:nvPr/>
          </p:nvSpPr>
          <p:spPr>
            <a:xfrm>
              <a:off x="1945425" y="756925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1" y="1"/>
                  </a:moveTo>
                  <a:cubicBezTo>
                    <a:pt x="66" y="1"/>
                    <a:pt x="88" y="23"/>
                    <a:pt x="66" y="23"/>
                  </a:cubicBezTo>
                  <a:cubicBezTo>
                    <a:pt x="56" y="23"/>
                    <a:pt x="34" y="17"/>
                    <a:pt x="1" y="1"/>
                  </a:cubicBezTo>
                  <a:lnTo>
                    <a:pt x="1" y="1"/>
                  </a:lnTo>
                  <a:lnTo>
                    <a:pt x="99" y="14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22" name="Google Shape;21722;p75"/>
            <p:cNvSpPr/>
            <p:nvPr/>
          </p:nvSpPr>
          <p:spPr>
            <a:xfrm>
              <a:off x="1941725" y="756925"/>
              <a:ext cx="4975" cy="3725"/>
            </a:xfrm>
            <a:custGeom>
              <a:avLst/>
              <a:gdLst/>
              <a:ahLst/>
              <a:cxnLst/>
              <a:rect l="l" t="t" r="r" b="b"/>
              <a:pathLst>
                <a:path w="199" h="149" extrusionOk="0">
                  <a:moveTo>
                    <a:pt x="50" y="1"/>
                  </a:moveTo>
                  <a:cubicBezTo>
                    <a:pt x="1" y="1"/>
                    <a:pt x="1" y="1"/>
                    <a:pt x="1" y="50"/>
                  </a:cubicBezTo>
                  <a:cubicBezTo>
                    <a:pt x="1" y="50"/>
                    <a:pt x="1" y="149"/>
                    <a:pt x="50" y="149"/>
                  </a:cubicBezTo>
                  <a:lnTo>
                    <a:pt x="149" y="149"/>
                  </a:lnTo>
                  <a:cubicBezTo>
                    <a:pt x="198" y="149"/>
                    <a:pt x="198" y="50"/>
                    <a:pt x="198" y="50"/>
                  </a:cubicBezTo>
                  <a:cubicBezTo>
                    <a:pt x="198" y="50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23" name="Google Shape;21723;p75"/>
            <p:cNvSpPr/>
            <p:nvPr/>
          </p:nvSpPr>
          <p:spPr>
            <a:xfrm>
              <a:off x="1987325" y="787550"/>
              <a:ext cx="4950" cy="6375"/>
            </a:xfrm>
            <a:custGeom>
              <a:avLst/>
              <a:gdLst/>
              <a:ahLst/>
              <a:cxnLst/>
              <a:rect l="l" t="t" r="r" b="b"/>
              <a:pathLst>
                <a:path w="198" h="255" extrusionOk="0">
                  <a:moveTo>
                    <a:pt x="47" y="0"/>
                  </a:moveTo>
                  <a:cubicBezTo>
                    <a:pt x="42" y="0"/>
                    <a:pt x="30" y="18"/>
                    <a:pt x="1" y="107"/>
                  </a:cubicBezTo>
                  <a:lnTo>
                    <a:pt x="50" y="107"/>
                  </a:lnTo>
                  <a:lnTo>
                    <a:pt x="50" y="8"/>
                  </a:lnTo>
                  <a:cubicBezTo>
                    <a:pt x="50" y="8"/>
                    <a:pt x="50" y="0"/>
                    <a:pt x="47" y="0"/>
                  </a:cubicBezTo>
                  <a:close/>
                  <a:moveTo>
                    <a:pt x="50" y="107"/>
                  </a:moveTo>
                  <a:lnTo>
                    <a:pt x="50" y="156"/>
                  </a:lnTo>
                  <a:cubicBezTo>
                    <a:pt x="50" y="205"/>
                    <a:pt x="149" y="205"/>
                    <a:pt x="198" y="255"/>
                  </a:cubicBezTo>
                  <a:lnTo>
                    <a:pt x="198" y="156"/>
                  </a:lnTo>
                  <a:cubicBezTo>
                    <a:pt x="198" y="107"/>
                    <a:pt x="149" y="107"/>
                    <a:pt x="149" y="107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24" name="Google Shape;21724;p75"/>
            <p:cNvSpPr/>
            <p:nvPr/>
          </p:nvSpPr>
          <p:spPr>
            <a:xfrm>
              <a:off x="1987325" y="7865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1"/>
                  </a:moveTo>
                  <a:cubicBezTo>
                    <a:pt x="50" y="1"/>
                    <a:pt x="50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7"/>
                    <a:pt x="149" y="297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25" name="Google Shape;21725;p75"/>
            <p:cNvSpPr/>
            <p:nvPr/>
          </p:nvSpPr>
          <p:spPr>
            <a:xfrm>
              <a:off x="1994725" y="78650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26" name="Google Shape;21726;p75"/>
            <p:cNvSpPr/>
            <p:nvPr/>
          </p:nvSpPr>
          <p:spPr>
            <a:xfrm>
              <a:off x="1997200" y="78650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27" name="Google Shape;21727;p75"/>
            <p:cNvSpPr/>
            <p:nvPr/>
          </p:nvSpPr>
          <p:spPr>
            <a:xfrm>
              <a:off x="1988575" y="786500"/>
              <a:ext cx="9875" cy="4975"/>
            </a:xfrm>
            <a:custGeom>
              <a:avLst/>
              <a:gdLst/>
              <a:ahLst/>
              <a:cxnLst/>
              <a:rect l="l" t="t" r="r" b="b"/>
              <a:pathLst>
                <a:path w="395" h="199" extrusionOk="0">
                  <a:moveTo>
                    <a:pt x="197" y="1"/>
                  </a:moveTo>
                  <a:cubicBezTo>
                    <a:pt x="0" y="1"/>
                    <a:pt x="0" y="50"/>
                    <a:pt x="0" y="50"/>
                  </a:cubicBezTo>
                  <a:cubicBezTo>
                    <a:pt x="0" y="149"/>
                    <a:pt x="99" y="149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94" y="149"/>
                    <a:pt x="394" y="50"/>
                  </a:cubicBezTo>
                  <a:cubicBezTo>
                    <a:pt x="394" y="1"/>
                    <a:pt x="345" y="1"/>
                    <a:pt x="345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28" name="Google Shape;21728;p75"/>
            <p:cNvSpPr/>
            <p:nvPr/>
          </p:nvSpPr>
          <p:spPr>
            <a:xfrm>
              <a:off x="1987325" y="785975"/>
              <a:ext cx="4950" cy="4250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05" y="0"/>
                  </a:moveTo>
                  <a:cubicBezTo>
                    <a:pt x="83" y="0"/>
                    <a:pt x="50" y="6"/>
                    <a:pt x="1" y="22"/>
                  </a:cubicBezTo>
                  <a:lnTo>
                    <a:pt x="149" y="22"/>
                  </a:lnTo>
                  <a:cubicBezTo>
                    <a:pt x="149" y="22"/>
                    <a:pt x="149" y="0"/>
                    <a:pt x="105" y="0"/>
                  </a:cubicBezTo>
                  <a:close/>
                  <a:moveTo>
                    <a:pt x="149" y="22"/>
                  </a:moveTo>
                  <a:cubicBezTo>
                    <a:pt x="149" y="71"/>
                    <a:pt x="149" y="170"/>
                    <a:pt x="198" y="170"/>
                  </a:cubicBezTo>
                  <a:lnTo>
                    <a:pt x="198" y="71"/>
                  </a:lnTo>
                  <a:cubicBezTo>
                    <a:pt x="198" y="71"/>
                    <a:pt x="198" y="22"/>
                    <a:pt x="14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29" name="Google Shape;21729;p75"/>
            <p:cNvSpPr/>
            <p:nvPr/>
          </p:nvSpPr>
          <p:spPr>
            <a:xfrm>
              <a:off x="1991025" y="7852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49"/>
                    <a:pt x="50" y="14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30" name="Google Shape;21730;p75"/>
            <p:cNvSpPr/>
            <p:nvPr/>
          </p:nvSpPr>
          <p:spPr>
            <a:xfrm>
              <a:off x="1993500" y="78527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1"/>
                  </a:moveTo>
                  <a:cubicBezTo>
                    <a:pt x="50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31" name="Google Shape;21731;p75"/>
            <p:cNvSpPr/>
            <p:nvPr/>
          </p:nvSpPr>
          <p:spPr>
            <a:xfrm>
              <a:off x="1994725" y="786500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1" y="1"/>
                  </a:moveTo>
                  <a:lnTo>
                    <a:pt x="99" y="14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32" name="Google Shape;21732;p75"/>
            <p:cNvSpPr/>
            <p:nvPr/>
          </p:nvSpPr>
          <p:spPr>
            <a:xfrm>
              <a:off x="1991025" y="785275"/>
              <a:ext cx="4950" cy="2500"/>
            </a:xfrm>
            <a:custGeom>
              <a:avLst/>
              <a:gdLst/>
              <a:ahLst/>
              <a:cxnLst/>
              <a:rect l="l" t="t" r="r" b="b"/>
              <a:pathLst>
                <a:path w="198" h="100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cubicBezTo>
                    <a:pt x="1" y="50"/>
                    <a:pt x="1" y="99"/>
                    <a:pt x="50" y="99"/>
                  </a:cubicBezTo>
                  <a:lnTo>
                    <a:pt x="149" y="99"/>
                  </a:lnTo>
                  <a:cubicBezTo>
                    <a:pt x="198" y="99"/>
                    <a:pt x="198" y="50"/>
                    <a:pt x="198" y="50"/>
                  </a:cubicBezTo>
                  <a:cubicBezTo>
                    <a:pt x="198" y="50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33" name="Google Shape;21733;p75"/>
            <p:cNvSpPr/>
            <p:nvPr/>
          </p:nvSpPr>
          <p:spPr>
            <a:xfrm>
              <a:off x="1947900" y="924050"/>
              <a:ext cx="3725" cy="7900"/>
            </a:xfrm>
            <a:custGeom>
              <a:avLst/>
              <a:gdLst/>
              <a:ahLst/>
              <a:cxnLst/>
              <a:rect l="l" t="t" r="r" b="b"/>
              <a:pathLst>
                <a:path w="149" h="316" extrusionOk="0">
                  <a:moveTo>
                    <a:pt x="62" y="1"/>
                  </a:moveTo>
                  <a:cubicBezTo>
                    <a:pt x="60" y="1"/>
                    <a:pt x="56" y="10"/>
                    <a:pt x="53" y="27"/>
                  </a:cubicBezTo>
                  <a:lnTo>
                    <a:pt x="53" y="27"/>
                  </a:lnTo>
                  <a:cubicBezTo>
                    <a:pt x="61" y="9"/>
                    <a:pt x="63" y="1"/>
                    <a:pt x="62" y="1"/>
                  </a:cubicBezTo>
                  <a:close/>
                  <a:moveTo>
                    <a:pt x="53" y="27"/>
                  </a:moveTo>
                  <a:lnTo>
                    <a:pt x="53" y="27"/>
                  </a:lnTo>
                  <a:cubicBezTo>
                    <a:pt x="44" y="47"/>
                    <a:pt x="28" y="77"/>
                    <a:pt x="0" y="119"/>
                  </a:cubicBezTo>
                  <a:lnTo>
                    <a:pt x="50" y="119"/>
                  </a:lnTo>
                  <a:lnTo>
                    <a:pt x="50" y="69"/>
                  </a:lnTo>
                  <a:cubicBezTo>
                    <a:pt x="50" y="52"/>
                    <a:pt x="51" y="38"/>
                    <a:pt x="53" y="27"/>
                  </a:cubicBezTo>
                  <a:close/>
                  <a:moveTo>
                    <a:pt x="50" y="119"/>
                  </a:moveTo>
                  <a:lnTo>
                    <a:pt x="50" y="168"/>
                  </a:lnTo>
                  <a:cubicBezTo>
                    <a:pt x="50" y="217"/>
                    <a:pt x="99" y="217"/>
                    <a:pt x="148" y="316"/>
                  </a:cubicBezTo>
                  <a:lnTo>
                    <a:pt x="148" y="168"/>
                  </a:lnTo>
                  <a:cubicBezTo>
                    <a:pt x="148" y="119"/>
                    <a:pt x="99" y="119"/>
                    <a:pt x="99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34" name="Google Shape;21734;p75"/>
            <p:cNvSpPr/>
            <p:nvPr/>
          </p:nvSpPr>
          <p:spPr>
            <a:xfrm>
              <a:off x="1949125" y="922075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0"/>
                  </a:moveTo>
                  <a:cubicBezTo>
                    <a:pt x="50" y="50"/>
                    <a:pt x="1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35" name="Google Shape;21735;p75"/>
            <p:cNvSpPr/>
            <p:nvPr/>
          </p:nvSpPr>
          <p:spPr>
            <a:xfrm>
              <a:off x="1955300" y="9220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36" name="Google Shape;21736;p75"/>
            <p:cNvSpPr/>
            <p:nvPr/>
          </p:nvSpPr>
          <p:spPr>
            <a:xfrm>
              <a:off x="1956525" y="92330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50" y="1"/>
                    <a:pt x="50" y="99"/>
                    <a:pt x="50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37" name="Google Shape;21737;p75"/>
            <p:cNvSpPr/>
            <p:nvPr/>
          </p:nvSpPr>
          <p:spPr>
            <a:xfrm>
              <a:off x="1949125" y="92330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8" y="1"/>
                  </a:moveTo>
                  <a:cubicBezTo>
                    <a:pt x="50" y="1"/>
                    <a:pt x="1" y="1"/>
                    <a:pt x="1" y="99"/>
                  </a:cubicBezTo>
                  <a:cubicBezTo>
                    <a:pt x="1" y="149"/>
                    <a:pt x="50" y="149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6" y="149"/>
                    <a:pt x="346" y="99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38" name="Google Shape;21738;p75"/>
            <p:cNvSpPr/>
            <p:nvPr/>
          </p:nvSpPr>
          <p:spPr>
            <a:xfrm>
              <a:off x="1947900" y="922375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87" y="1"/>
                  </a:moveTo>
                  <a:cubicBezTo>
                    <a:pt x="74" y="1"/>
                    <a:pt x="50" y="13"/>
                    <a:pt x="0" y="38"/>
                  </a:cubicBezTo>
                  <a:lnTo>
                    <a:pt x="99" y="38"/>
                  </a:lnTo>
                  <a:cubicBezTo>
                    <a:pt x="99" y="13"/>
                    <a:pt x="99" y="1"/>
                    <a:pt x="87" y="1"/>
                  </a:cubicBezTo>
                  <a:close/>
                  <a:moveTo>
                    <a:pt x="99" y="38"/>
                  </a:moveTo>
                  <a:cubicBezTo>
                    <a:pt x="99" y="136"/>
                    <a:pt x="99" y="186"/>
                    <a:pt x="148" y="186"/>
                  </a:cubicBezTo>
                  <a:lnTo>
                    <a:pt x="148" y="136"/>
                  </a:lnTo>
                  <a:cubicBezTo>
                    <a:pt x="148" y="136"/>
                    <a:pt x="148" y="38"/>
                    <a:pt x="9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39" name="Google Shape;21739;p75"/>
            <p:cNvSpPr/>
            <p:nvPr/>
          </p:nvSpPr>
          <p:spPr>
            <a:xfrm>
              <a:off x="1950350" y="922075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50" y="0"/>
                  </a:moveTo>
                  <a:cubicBezTo>
                    <a:pt x="1" y="0"/>
                    <a:pt x="1" y="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98"/>
                    <a:pt x="50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40" name="Google Shape;21740;p75"/>
            <p:cNvSpPr/>
            <p:nvPr/>
          </p:nvSpPr>
          <p:spPr>
            <a:xfrm>
              <a:off x="1954050" y="9220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41" name="Google Shape;21741;p75"/>
            <p:cNvSpPr/>
            <p:nvPr/>
          </p:nvSpPr>
          <p:spPr>
            <a:xfrm>
              <a:off x="1955300" y="9220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0"/>
                  </a:moveTo>
                  <a:lnTo>
                    <a:pt x="49" y="148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42" name="Google Shape;21742;p75"/>
            <p:cNvSpPr/>
            <p:nvPr/>
          </p:nvSpPr>
          <p:spPr>
            <a:xfrm>
              <a:off x="1950350" y="92207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0"/>
                  </a:moveTo>
                  <a:cubicBezTo>
                    <a:pt x="1" y="0"/>
                    <a:pt x="1" y="0"/>
                    <a:pt x="1" y="50"/>
                  </a:cubicBezTo>
                  <a:cubicBezTo>
                    <a:pt x="1" y="50"/>
                    <a:pt x="1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43" name="Google Shape;21743;p75"/>
            <p:cNvSpPr/>
            <p:nvPr/>
          </p:nvSpPr>
          <p:spPr>
            <a:xfrm>
              <a:off x="1898600" y="896200"/>
              <a:ext cx="3725" cy="6175"/>
            </a:xfrm>
            <a:custGeom>
              <a:avLst/>
              <a:gdLst/>
              <a:ahLst/>
              <a:cxnLst/>
              <a:rect l="l" t="t" r="r" b="b"/>
              <a:pathLst>
                <a:path w="149" h="247" extrusionOk="0">
                  <a:moveTo>
                    <a:pt x="50" y="0"/>
                  </a:moveTo>
                  <a:lnTo>
                    <a:pt x="1" y="49"/>
                  </a:lnTo>
                  <a:lnTo>
                    <a:pt x="50" y="49"/>
                  </a:lnTo>
                  <a:lnTo>
                    <a:pt x="50" y="0"/>
                  </a:lnTo>
                  <a:close/>
                  <a:moveTo>
                    <a:pt x="50" y="49"/>
                  </a:moveTo>
                  <a:lnTo>
                    <a:pt x="50" y="99"/>
                  </a:lnTo>
                  <a:cubicBezTo>
                    <a:pt x="50" y="197"/>
                    <a:pt x="99" y="197"/>
                    <a:pt x="148" y="247"/>
                  </a:cubicBezTo>
                  <a:lnTo>
                    <a:pt x="148" y="99"/>
                  </a:lnTo>
                  <a:cubicBezTo>
                    <a:pt x="148" y="49"/>
                    <a:pt x="99" y="49"/>
                    <a:pt x="99" y="4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44" name="Google Shape;21744;p75"/>
            <p:cNvSpPr/>
            <p:nvPr/>
          </p:nvSpPr>
          <p:spPr>
            <a:xfrm>
              <a:off x="1899825" y="894950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1"/>
                  </a:moveTo>
                  <a:cubicBezTo>
                    <a:pt x="50" y="1"/>
                    <a:pt x="1" y="50"/>
                    <a:pt x="1" y="50"/>
                  </a:cubicBezTo>
                  <a:lnTo>
                    <a:pt x="1" y="149"/>
                  </a:lnTo>
                  <a:cubicBezTo>
                    <a:pt x="1" y="247"/>
                    <a:pt x="50" y="297"/>
                    <a:pt x="99" y="2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45" name="Google Shape;21745;p75"/>
            <p:cNvSpPr/>
            <p:nvPr/>
          </p:nvSpPr>
          <p:spPr>
            <a:xfrm>
              <a:off x="1907225" y="89495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46" name="Google Shape;21746;p75"/>
            <p:cNvSpPr/>
            <p:nvPr/>
          </p:nvSpPr>
          <p:spPr>
            <a:xfrm>
              <a:off x="1907225" y="89495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47" name="Google Shape;21747;p75"/>
            <p:cNvSpPr/>
            <p:nvPr/>
          </p:nvSpPr>
          <p:spPr>
            <a:xfrm>
              <a:off x="1899825" y="894950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98" y="1"/>
                  </a:moveTo>
                  <a:cubicBezTo>
                    <a:pt x="50" y="1"/>
                    <a:pt x="1" y="50"/>
                    <a:pt x="1" y="50"/>
                  </a:cubicBezTo>
                  <a:cubicBezTo>
                    <a:pt x="1" y="99"/>
                    <a:pt x="50" y="99"/>
                    <a:pt x="99" y="149"/>
                  </a:cubicBezTo>
                  <a:lnTo>
                    <a:pt x="247" y="149"/>
                  </a:lnTo>
                  <a:cubicBezTo>
                    <a:pt x="297" y="149"/>
                    <a:pt x="346" y="99"/>
                    <a:pt x="346" y="50"/>
                  </a:cubicBezTo>
                  <a:cubicBezTo>
                    <a:pt x="346" y="1"/>
                    <a:pt x="297" y="1"/>
                    <a:pt x="297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48" name="Google Shape;21748;p75"/>
            <p:cNvSpPr/>
            <p:nvPr/>
          </p:nvSpPr>
          <p:spPr>
            <a:xfrm>
              <a:off x="1901075" y="8949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0" y="50"/>
                    <a:pt x="0" y="99"/>
                    <a:pt x="49" y="99"/>
                  </a:cubicBezTo>
                  <a:lnTo>
                    <a:pt x="49" y="50"/>
                  </a:lnTo>
                  <a:cubicBezTo>
                    <a:pt x="49" y="50"/>
                    <a:pt x="49" y="1"/>
                    <a:pt x="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49" name="Google Shape;21749;p75"/>
            <p:cNvSpPr/>
            <p:nvPr/>
          </p:nvSpPr>
          <p:spPr>
            <a:xfrm>
              <a:off x="1901075" y="89250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49" y="0"/>
                  </a:moveTo>
                  <a:cubicBezTo>
                    <a:pt x="49" y="58"/>
                    <a:pt x="33" y="82"/>
                    <a:pt x="19" y="82"/>
                  </a:cubicBezTo>
                  <a:cubicBezTo>
                    <a:pt x="9" y="82"/>
                    <a:pt x="0" y="70"/>
                    <a:pt x="0" y="50"/>
                  </a:cubicBezTo>
                  <a:lnTo>
                    <a:pt x="0" y="148"/>
                  </a:lnTo>
                  <a:cubicBezTo>
                    <a:pt x="0" y="148"/>
                    <a:pt x="0" y="197"/>
                    <a:pt x="49" y="19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50" name="Google Shape;21750;p75"/>
            <p:cNvSpPr/>
            <p:nvPr/>
          </p:nvSpPr>
          <p:spPr>
            <a:xfrm>
              <a:off x="1904775" y="892500"/>
              <a:ext cx="2475" cy="2475"/>
            </a:xfrm>
            <a:custGeom>
              <a:avLst/>
              <a:gdLst/>
              <a:ahLst/>
              <a:cxnLst/>
              <a:rect l="l" t="t" r="r" b="b"/>
              <a:pathLst>
                <a:path w="99" h="99" extrusionOk="0">
                  <a:moveTo>
                    <a:pt x="0" y="0"/>
                  </a:moveTo>
                  <a:cubicBezTo>
                    <a:pt x="49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51" name="Google Shape;21751;p75"/>
            <p:cNvSpPr/>
            <p:nvPr/>
          </p:nvSpPr>
          <p:spPr>
            <a:xfrm>
              <a:off x="1906000" y="8949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52" name="Google Shape;21752;p75"/>
            <p:cNvSpPr/>
            <p:nvPr/>
          </p:nvSpPr>
          <p:spPr>
            <a:xfrm>
              <a:off x="1901075" y="89250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49" y="0"/>
                  </a:moveTo>
                  <a:cubicBezTo>
                    <a:pt x="49" y="99"/>
                    <a:pt x="0" y="99"/>
                    <a:pt x="0" y="99"/>
                  </a:cubicBezTo>
                  <a:cubicBezTo>
                    <a:pt x="0" y="99"/>
                    <a:pt x="0" y="148"/>
                    <a:pt x="49" y="148"/>
                  </a:cubicBezTo>
                  <a:lnTo>
                    <a:pt x="197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53" name="Google Shape;21753;p75"/>
            <p:cNvSpPr/>
            <p:nvPr/>
          </p:nvSpPr>
          <p:spPr>
            <a:xfrm>
              <a:off x="1800025" y="839025"/>
              <a:ext cx="3700" cy="7900"/>
            </a:xfrm>
            <a:custGeom>
              <a:avLst/>
              <a:gdLst/>
              <a:ahLst/>
              <a:cxnLst/>
              <a:rect l="l" t="t" r="r" b="b"/>
              <a:pathLst>
                <a:path w="148" h="316" extrusionOk="0">
                  <a:moveTo>
                    <a:pt x="61" y="0"/>
                  </a:moveTo>
                  <a:lnTo>
                    <a:pt x="61" y="0"/>
                  </a:lnTo>
                  <a:cubicBezTo>
                    <a:pt x="59" y="0"/>
                    <a:pt x="45" y="29"/>
                    <a:pt x="0" y="118"/>
                  </a:cubicBezTo>
                  <a:lnTo>
                    <a:pt x="49" y="118"/>
                  </a:lnTo>
                  <a:lnTo>
                    <a:pt x="49" y="69"/>
                  </a:lnTo>
                  <a:cubicBezTo>
                    <a:pt x="49" y="42"/>
                    <a:pt x="64" y="0"/>
                    <a:pt x="61" y="0"/>
                  </a:cubicBezTo>
                  <a:close/>
                  <a:moveTo>
                    <a:pt x="49" y="118"/>
                  </a:moveTo>
                  <a:lnTo>
                    <a:pt x="49" y="167"/>
                  </a:lnTo>
                  <a:cubicBezTo>
                    <a:pt x="49" y="266"/>
                    <a:pt x="99" y="266"/>
                    <a:pt x="148" y="315"/>
                  </a:cubicBezTo>
                  <a:lnTo>
                    <a:pt x="148" y="167"/>
                  </a:lnTo>
                  <a:cubicBezTo>
                    <a:pt x="148" y="118"/>
                    <a:pt x="99" y="118"/>
                    <a:pt x="99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54" name="Google Shape;21754;p75"/>
            <p:cNvSpPr/>
            <p:nvPr/>
          </p:nvSpPr>
          <p:spPr>
            <a:xfrm>
              <a:off x="1801250" y="837050"/>
              <a:ext cx="2475" cy="8650"/>
            </a:xfrm>
            <a:custGeom>
              <a:avLst/>
              <a:gdLst/>
              <a:ahLst/>
              <a:cxnLst/>
              <a:rect l="l" t="t" r="r" b="b"/>
              <a:pathLst>
                <a:path w="99" h="346" extrusionOk="0">
                  <a:moveTo>
                    <a:pt x="99" y="0"/>
                  </a:moveTo>
                  <a:cubicBezTo>
                    <a:pt x="59" y="0"/>
                    <a:pt x="20" y="63"/>
                    <a:pt x="6" y="63"/>
                  </a:cubicBezTo>
                  <a:cubicBezTo>
                    <a:pt x="2" y="63"/>
                    <a:pt x="0" y="59"/>
                    <a:pt x="0" y="49"/>
                  </a:cubicBezTo>
                  <a:lnTo>
                    <a:pt x="0" y="197"/>
                  </a:lnTo>
                  <a:cubicBezTo>
                    <a:pt x="0" y="246"/>
                    <a:pt x="50" y="345"/>
                    <a:pt x="99" y="345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55" name="Google Shape;21755;p75"/>
            <p:cNvSpPr/>
            <p:nvPr/>
          </p:nvSpPr>
          <p:spPr>
            <a:xfrm>
              <a:off x="1808650" y="83705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49" y="0"/>
                    <a:pt x="49" y="99"/>
                    <a:pt x="49" y="9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56" name="Google Shape;21756;p75"/>
            <p:cNvSpPr/>
            <p:nvPr/>
          </p:nvSpPr>
          <p:spPr>
            <a:xfrm>
              <a:off x="1808650" y="83705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49" y="0"/>
                    <a:pt x="49" y="99"/>
                    <a:pt x="49" y="9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57" name="Google Shape;21757;p75"/>
            <p:cNvSpPr/>
            <p:nvPr/>
          </p:nvSpPr>
          <p:spPr>
            <a:xfrm>
              <a:off x="1801250" y="838450"/>
              <a:ext cx="8650" cy="4775"/>
            </a:xfrm>
            <a:custGeom>
              <a:avLst/>
              <a:gdLst/>
              <a:ahLst/>
              <a:cxnLst/>
              <a:rect l="l" t="t" r="r" b="b"/>
              <a:pathLst>
                <a:path w="346" h="191" extrusionOk="0">
                  <a:moveTo>
                    <a:pt x="87" y="0"/>
                  </a:moveTo>
                  <a:cubicBezTo>
                    <a:pt x="24" y="0"/>
                    <a:pt x="0" y="58"/>
                    <a:pt x="0" y="92"/>
                  </a:cubicBezTo>
                  <a:cubicBezTo>
                    <a:pt x="0" y="141"/>
                    <a:pt x="50" y="141"/>
                    <a:pt x="99" y="190"/>
                  </a:cubicBezTo>
                  <a:lnTo>
                    <a:pt x="247" y="190"/>
                  </a:lnTo>
                  <a:cubicBezTo>
                    <a:pt x="296" y="190"/>
                    <a:pt x="345" y="141"/>
                    <a:pt x="345" y="92"/>
                  </a:cubicBezTo>
                  <a:cubicBezTo>
                    <a:pt x="345" y="43"/>
                    <a:pt x="296" y="43"/>
                    <a:pt x="296" y="43"/>
                  </a:cubicBezTo>
                  <a:lnTo>
                    <a:pt x="197" y="43"/>
                  </a:lnTo>
                  <a:cubicBezTo>
                    <a:pt x="152" y="12"/>
                    <a:pt x="115" y="0"/>
                    <a:pt x="8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58" name="Google Shape;21758;p75"/>
            <p:cNvSpPr/>
            <p:nvPr/>
          </p:nvSpPr>
          <p:spPr>
            <a:xfrm>
              <a:off x="1800025" y="837050"/>
              <a:ext cx="3700" cy="4950"/>
            </a:xfrm>
            <a:custGeom>
              <a:avLst/>
              <a:gdLst/>
              <a:ahLst/>
              <a:cxnLst/>
              <a:rect l="l" t="t" r="r" b="b"/>
              <a:pathLst>
                <a:path w="148" h="198" extrusionOk="0">
                  <a:moveTo>
                    <a:pt x="0" y="0"/>
                  </a:moveTo>
                  <a:cubicBezTo>
                    <a:pt x="148" y="0"/>
                    <a:pt x="99" y="0"/>
                    <a:pt x="99" y="99"/>
                  </a:cubicBezTo>
                  <a:cubicBezTo>
                    <a:pt x="99" y="148"/>
                    <a:pt x="99" y="197"/>
                    <a:pt x="148" y="197"/>
                  </a:cubicBezTo>
                  <a:lnTo>
                    <a:pt x="148" y="99"/>
                  </a:lnTo>
                  <a:cubicBezTo>
                    <a:pt x="148" y="9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59" name="Google Shape;21759;p75"/>
            <p:cNvSpPr/>
            <p:nvPr/>
          </p:nvSpPr>
          <p:spPr>
            <a:xfrm>
              <a:off x="1802475" y="837050"/>
              <a:ext cx="3725" cy="4950"/>
            </a:xfrm>
            <a:custGeom>
              <a:avLst/>
              <a:gdLst/>
              <a:ahLst/>
              <a:cxnLst/>
              <a:rect l="l" t="t" r="r" b="b"/>
              <a:pathLst>
                <a:path w="149" h="198" extrusionOk="0">
                  <a:moveTo>
                    <a:pt x="148" y="0"/>
                  </a:moveTo>
                  <a:cubicBezTo>
                    <a:pt x="50" y="0"/>
                    <a:pt x="1" y="0"/>
                    <a:pt x="50" y="99"/>
                  </a:cubicBezTo>
                  <a:lnTo>
                    <a:pt x="50" y="148"/>
                  </a:lnTo>
                  <a:cubicBezTo>
                    <a:pt x="50" y="148"/>
                    <a:pt x="50" y="197"/>
                    <a:pt x="148" y="197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60" name="Google Shape;21760;p75"/>
            <p:cNvSpPr/>
            <p:nvPr/>
          </p:nvSpPr>
          <p:spPr>
            <a:xfrm>
              <a:off x="1807400" y="83705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cubicBezTo>
                    <a:pt x="50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61" name="Google Shape;21761;p75"/>
            <p:cNvSpPr/>
            <p:nvPr/>
          </p:nvSpPr>
          <p:spPr>
            <a:xfrm>
              <a:off x="1808650" y="837050"/>
              <a:ext cx="1250" cy="3700"/>
            </a:xfrm>
            <a:custGeom>
              <a:avLst/>
              <a:gdLst/>
              <a:ahLst/>
              <a:cxnLst/>
              <a:rect l="l" t="t" r="r" b="b"/>
              <a:pathLst>
                <a:path w="50" h="148" extrusionOk="0">
                  <a:moveTo>
                    <a:pt x="0" y="0"/>
                  </a:moveTo>
                  <a:lnTo>
                    <a:pt x="49" y="148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62" name="Google Shape;21762;p75"/>
            <p:cNvSpPr/>
            <p:nvPr/>
          </p:nvSpPr>
          <p:spPr>
            <a:xfrm>
              <a:off x="1802475" y="837050"/>
              <a:ext cx="6200" cy="3700"/>
            </a:xfrm>
            <a:custGeom>
              <a:avLst/>
              <a:gdLst/>
              <a:ahLst/>
              <a:cxnLst/>
              <a:rect l="l" t="t" r="r" b="b"/>
              <a:pathLst>
                <a:path w="248" h="148" extrusionOk="0">
                  <a:moveTo>
                    <a:pt x="50" y="0"/>
                  </a:moveTo>
                  <a:cubicBezTo>
                    <a:pt x="50" y="0"/>
                    <a:pt x="1" y="0"/>
                    <a:pt x="1" y="99"/>
                  </a:cubicBezTo>
                  <a:cubicBezTo>
                    <a:pt x="1" y="99"/>
                    <a:pt x="1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63" name="Google Shape;21763;p75"/>
            <p:cNvSpPr/>
            <p:nvPr/>
          </p:nvSpPr>
          <p:spPr>
            <a:xfrm>
              <a:off x="1849300" y="867100"/>
              <a:ext cx="3725" cy="6925"/>
            </a:xfrm>
            <a:custGeom>
              <a:avLst/>
              <a:gdLst/>
              <a:ahLst/>
              <a:cxnLst/>
              <a:rect l="l" t="t" r="r" b="b"/>
              <a:pathLst>
                <a:path w="149" h="277" extrusionOk="0">
                  <a:moveTo>
                    <a:pt x="60" y="1"/>
                  </a:moveTo>
                  <a:cubicBezTo>
                    <a:pt x="57" y="1"/>
                    <a:pt x="50" y="12"/>
                    <a:pt x="50" y="30"/>
                  </a:cubicBezTo>
                  <a:lnTo>
                    <a:pt x="50" y="44"/>
                  </a:lnTo>
                  <a:lnTo>
                    <a:pt x="50" y="44"/>
                  </a:lnTo>
                  <a:cubicBezTo>
                    <a:pt x="64" y="13"/>
                    <a:pt x="64" y="1"/>
                    <a:pt x="60" y="1"/>
                  </a:cubicBezTo>
                  <a:close/>
                  <a:moveTo>
                    <a:pt x="50" y="44"/>
                  </a:moveTo>
                  <a:cubicBezTo>
                    <a:pt x="41" y="64"/>
                    <a:pt x="25" y="92"/>
                    <a:pt x="1" y="129"/>
                  </a:cubicBezTo>
                  <a:lnTo>
                    <a:pt x="50" y="129"/>
                  </a:lnTo>
                  <a:lnTo>
                    <a:pt x="50" y="44"/>
                  </a:lnTo>
                  <a:close/>
                  <a:moveTo>
                    <a:pt x="50" y="129"/>
                  </a:moveTo>
                  <a:lnTo>
                    <a:pt x="50" y="178"/>
                  </a:lnTo>
                  <a:cubicBezTo>
                    <a:pt x="50" y="228"/>
                    <a:pt x="99" y="228"/>
                    <a:pt x="149" y="277"/>
                  </a:cubicBezTo>
                  <a:lnTo>
                    <a:pt x="149" y="178"/>
                  </a:lnTo>
                  <a:cubicBezTo>
                    <a:pt x="149" y="129"/>
                    <a:pt x="99" y="129"/>
                    <a:pt x="99" y="12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64" name="Google Shape;21764;p75"/>
            <p:cNvSpPr/>
            <p:nvPr/>
          </p:nvSpPr>
          <p:spPr>
            <a:xfrm>
              <a:off x="1850550" y="866625"/>
              <a:ext cx="2475" cy="7400"/>
            </a:xfrm>
            <a:custGeom>
              <a:avLst/>
              <a:gdLst/>
              <a:ahLst/>
              <a:cxnLst/>
              <a:rect l="l" t="t" r="r" b="b"/>
              <a:pathLst>
                <a:path w="99" h="296" extrusionOk="0">
                  <a:moveTo>
                    <a:pt x="99" y="0"/>
                  </a:moveTo>
                  <a:cubicBezTo>
                    <a:pt x="49" y="0"/>
                    <a:pt x="0" y="0"/>
                    <a:pt x="0" y="49"/>
                  </a:cubicBezTo>
                  <a:lnTo>
                    <a:pt x="0" y="197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65" name="Google Shape;21765;p75"/>
            <p:cNvSpPr/>
            <p:nvPr/>
          </p:nvSpPr>
          <p:spPr>
            <a:xfrm>
              <a:off x="1857925" y="8653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66" name="Google Shape;21766;p75"/>
            <p:cNvSpPr/>
            <p:nvPr/>
          </p:nvSpPr>
          <p:spPr>
            <a:xfrm>
              <a:off x="1857925" y="86662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67" name="Google Shape;21767;p75"/>
            <p:cNvSpPr/>
            <p:nvPr/>
          </p:nvSpPr>
          <p:spPr>
            <a:xfrm>
              <a:off x="1850550" y="86662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7" y="0"/>
                  </a:moveTo>
                  <a:cubicBezTo>
                    <a:pt x="49" y="0"/>
                    <a:pt x="0" y="0"/>
                    <a:pt x="0" y="49"/>
                  </a:cubicBezTo>
                  <a:cubicBezTo>
                    <a:pt x="0" y="148"/>
                    <a:pt x="49" y="148"/>
                    <a:pt x="99" y="197"/>
                  </a:cubicBezTo>
                  <a:lnTo>
                    <a:pt x="247" y="197"/>
                  </a:lnTo>
                  <a:cubicBezTo>
                    <a:pt x="296" y="197"/>
                    <a:pt x="345" y="148"/>
                    <a:pt x="345" y="49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68" name="Google Shape;21768;p75"/>
            <p:cNvSpPr/>
            <p:nvPr/>
          </p:nvSpPr>
          <p:spPr>
            <a:xfrm>
              <a:off x="1849300" y="866075"/>
              <a:ext cx="3725" cy="4250"/>
            </a:xfrm>
            <a:custGeom>
              <a:avLst/>
              <a:gdLst/>
              <a:ahLst/>
              <a:cxnLst/>
              <a:rect l="l" t="t" r="r" b="b"/>
              <a:pathLst>
                <a:path w="149" h="170" extrusionOk="0">
                  <a:moveTo>
                    <a:pt x="92" y="0"/>
                  </a:moveTo>
                  <a:cubicBezTo>
                    <a:pt x="77" y="0"/>
                    <a:pt x="50" y="6"/>
                    <a:pt x="1" y="22"/>
                  </a:cubicBezTo>
                  <a:lnTo>
                    <a:pt x="99" y="22"/>
                  </a:lnTo>
                  <a:cubicBezTo>
                    <a:pt x="99" y="22"/>
                    <a:pt x="121" y="0"/>
                    <a:pt x="92" y="0"/>
                  </a:cubicBezTo>
                  <a:close/>
                  <a:moveTo>
                    <a:pt x="99" y="22"/>
                  </a:moveTo>
                  <a:cubicBezTo>
                    <a:pt x="99" y="71"/>
                    <a:pt x="99" y="170"/>
                    <a:pt x="149" y="170"/>
                  </a:cubicBezTo>
                  <a:lnTo>
                    <a:pt x="149" y="71"/>
                  </a:lnTo>
                  <a:cubicBezTo>
                    <a:pt x="149" y="71"/>
                    <a:pt x="149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69" name="Google Shape;21769;p75"/>
            <p:cNvSpPr/>
            <p:nvPr/>
          </p:nvSpPr>
          <p:spPr>
            <a:xfrm>
              <a:off x="1851775" y="86537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lnTo>
                    <a:pt x="0" y="50"/>
                  </a:lnTo>
                  <a:lnTo>
                    <a:pt x="0" y="99"/>
                  </a:lnTo>
                  <a:cubicBezTo>
                    <a:pt x="0" y="99"/>
                    <a:pt x="0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70" name="Google Shape;21770;p75"/>
            <p:cNvSpPr/>
            <p:nvPr/>
          </p:nvSpPr>
          <p:spPr>
            <a:xfrm>
              <a:off x="1855475" y="865375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71" name="Google Shape;21771;p75"/>
            <p:cNvSpPr/>
            <p:nvPr/>
          </p:nvSpPr>
          <p:spPr>
            <a:xfrm>
              <a:off x="1857925" y="86537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72" name="Google Shape;21772;p75"/>
            <p:cNvSpPr/>
            <p:nvPr/>
          </p:nvSpPr>
          <p:spPr>
            <a:xfrm>
              <a:off x="1851775" y="865375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50" y="1"/>
                  </a:moveTo>
                  <a:lnTo>
                    <a:pt x="0" y="50"/>
                  </a:lnTo>
                  <a:cubicBezTo>
                    <a:pt x="0" y="50"/>
                    <a:pt x="0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73" name="Google Shape;21773;p75"/>
            <p:cNvSpPr/>
            <p:nvPr/>
          </p:nvSpPr>
          <p:spPr>
            <a:xfrm>
              <a:off x="2141375" y="957800"/>
              <a:ext cx="181175" cy="117100"/>
            </a:xfrm>
            <a:custGeom>
              <a:avLst/>
              <a:gdLst/>
              <a:ahLst/>
              <a:cxnLst/>
              <a:rect l="l" t="t" r="r" b="b"/>
              <a:pathLst>
                <a:path w="7247" h="4684" extrusionOk="0">
                  <a:moveTo>
                    <a:pt x="6852" y="1"/>
                  </a:moveTo>
                  <a:lnTo>
                    <a:pt x="6014" y="494"/>
                  </a:lnTo>
                  <a:lnTo>
                    <a:pt x="5226" y="1085"/>
                  </a:lnTo>
                  <a:lnTo>
                    <a:pt x="2120" y="2959"/>
                  </a:lnTo>
                  <a:lnTo>
                    <a:pt x="1233" y="3254"/>
                  </a:lnTo>
                  <a:lnTo>
                    <a:pt x="493" y="3698"/>
                  </a:lnTo>
                  <a:lnTo>
                    <a:pt x="1" y="4437"/>
                  </a:lnTo>
                  <a:lnTo>
                    <a:pt x="1" y="4684"/>
                  </a:lnTo>
                  <a:lnTo>
                    <a:pt x="7247" y="494"/>
                  </a:lnTo>
                  <a:lnTo>
                    <a:pt x="7247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74" name="Google Shape;21774;p75"/>
            <p:cNvSpPr/>
            <p:nvPr/>
          </p:nvSpPr>
          <p:spPr>
            <a:xfrm>
              <a:off x="2122900" y="1058850"/>
              <a:ext cx="18500" cy="16050"/>
            </a:xfrm>
            <a:custGeom>
              <a:avLst/>
              <a:gdLst/>
              <a:ahLst/>
              <a:cxnLst/>
              <a:rect l="l" t="t" r="r" b="b"/>
              <a:pathLst>
                <a:path w="740" h="642" extrusionOk="0">
                  <a:moveTo>
                    <a:pt x="0" y="1"/>
                  </a:moveTo>
                  <a:lnTo>
                    <a:pt x="0" y="247"/>
                  </a:lnTo>
                  <a:lnTo>
                    <a:pt x="740" y="642"/>
                  </a:lnTo>
                  <a:lnTo>
                    <a:pt x="740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75" name="Google Shape;21775;p75"/>
            <p:cNvSpPr/>
            <p:nvPr/>
          </p:nvSpPr>
          <p:spPr>
            <a:xfrm>
              <a:off x="2275700" y="946725"/>
              <a:ext cx="37000" cy="23425"/>
            </a:xfrm>
            <a:custGeom>
              <a:avLst/>
              <a:gdLst/>
              <a:ahLst/>
              <a:cxnLst/>
              <a:rect l="l" t="t" r="r" b="b"/>
              <a:pathLst>
                <a:path w="1480" h="937" extrusionOk="0">
                  <a:moveTo>
                    <a:pt x="740" y="0"/>
                  </a:moveTo>
                  <a:lnTo>
                    <a:pt x="1" y="493"/>
                  </a:lnTo>
                  <a:lnTo>
                    <a:pt x="641" y="937"/>
                  </a:lnTo>
                  <a:lnTo>
                    <a:pt x="1479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76" name="Google Shape;21776;p75"/>
            <p:cNvSpPr/>
            <p:nvPr/>
          </p:nvSpPr>
          <p:spPr>
            <a:xfrm>
              <a:off x="2135225" y="1028050"/>
              <a:ext cx="36975" cy="22200"/>
            </a:xfrm>
            <a:custGeom>
              <a:avLst/>
              <a:gdLst/>
              <a:ahLst/>
              <a:cxnLst/>
              <a:rect l="l" t="t" r="r" b="b"/>
              <a:pathLst>
                <a:path w="1479" h="888" extrusionOk="0">
                  <a:moveTo>
                    <a:pt x="739" y="1"/>
                  </a:moveTo>
                  <a:lnTo>
                    <a:pt x="0" y="444"/>
                  </a:lnTo>
                  <a:lnTo>
                    <a:pt x="739" y="888"/>
                  </a:lnTo>
                  <a:lnTo>
                    <a:pt x="1479" y="444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77" name="Google Shape;21777;p75"/>
            <p:cNvSpPr/>
            <p:nvPr/>
          </p:nvSpPr>
          <p:spPr>
            <a:xfrm>
              <a:off x="2175875" y="975050"/>
              <a:ext cx="96150" cy="56725"/>
            </a:xfrm>
            <a:custGeom>
              <a:avLst/>
              <a:gdLst/>
              <a:ahLst/>
              <a:cxnLst/>
              <a:rect l="l" t="t" r="r" b="b"/>
              <a:pathLst>
                <a:path w="3846" h="2269" extrusionOk="0">
                  <a:moveTo>
                    <a:pt x="3106" y="1"/>
                  </a:moveTo>
                  <a:lnTo>
                    <a:pt x="1" y="1825"/>
                  </a:lnTo>
                  <a:lnTo>
                    <a:pt x="740" y="2269"/>
                  </a:lnTo>
                  <a:lnTo>
                    <a:pt x="3846" y="395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78" name="Google Shape;21778;p75"/>
            <p:cNvSpPr/>
            <p:nvPr/>
          </p:nvSpPr>
          <p:spPr>
            <a:xfrm>
              <a:off x="2253525" y="959050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888" y="0"/>
                  </a:moveTo>
                  <a:lnTo>
                    <a:pt x="0" y="641"/>
                  </a:lnTo>
                  <a:lnTo>
                    <a:pt x="740" y="1035"/>
                  </a:lnTo>
                  <a:lnTo>
                    <a:pt x="1528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79" name="Google Shape;21779;p75"/>
            <p:cNvSpPr/>
            <p:nvPr/>
          </p:nvSpPr>
          <p:spPr>
            <a:xfrm>
              <a:off x="2122900" y="1039150"/>
              <a:ext cx="30825" cy="29600"/>
            </a:xfrm>
            <a:custGeom>
              <a:avLst/>
              <a:gdLst/>
              <a:ahLst/>
              <a:cxnLst/>
              <a:rect l="l" t="t" r="r" b="b"/>
              <a:pathLst>
                <a:path w="1233" h="1184" extrusionOk="0">
                  <a:moveTo>
                    <a:pt x="493" y="0"/>
                  </a:moveTo>
                  <a:lnTo>
                    <a:pt x="0" y="789"/>
                  </a:lnTo>
                  <a:lnTo>
                    <a:pt x="740" y="1183"/>
                  </a:lnTo>
                  <a:lnTo>
                    <a:pt x="1232" y="444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80" name="Google Shape;21780;p75"/>
            <p:cNvSpPr/>
            <p:nvPr/>
          </p:nvSpPr>
          <p:spPr>
            <a:xfrm>
              <a:off x="2153700" y="1020650"/>
              <a:ext cx="40700" cy="18525"/>
            </a:xfrm>
            <a:custGeom>
              <a:avLst/>
              <a:gdLst/>
              <a:ahLst/>
              <a:cxnLst/>
              <a:rect l="l" t="t" r="r" b="b"/>
              <a:pathLst>
                <a:path w="1628" h="741" extrusionOk="0">
                  <a:moveTo>
                    <a:pt x="888" y="1"/>
                  </a:moveTo>
                  <a:lnTo>
                    <a:pt x="0" y="297"/>
                  </a:lnTo>
                  <a:lnTo>
                    <a:pt x="740" y="740"/>
                  </a:lnTo>
                  <a:lnTo>
                    <a:pt x="1627" y="44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81" name="Google Shape;21781;p75"/>
            <p:cNvSpPr/>
            <p:nvPr/>
          </p:nvSpPr>
          <p:spPr>
            <a:xfrm>
              <a:off x="2294200" y="946725"/>
              <a:ext cx="28350" cy="17275"/>
            </a:xfrm>
            <a:custGeom>
              <a:avLst/>
              <a:gdLst/>
              <a:ahLst/>
              <a:cxnLst/>
              <a:rect l="l" t="t" r="r" b="b"/>
              <a:pathLst>
                <a:path w="1134" h="691" extrusionOk="0">
                  <a:moveTo>
                    <a:pt x="0" y="0"/>
                  </a:moveTo>
                  <a:lnTo>
                    <a:pt x="739" y="444"/>
                  </a:lnTo>
                  <a:lnTo>
                    <a:pt x="1134" y="690"/>
                  </a:lnTo>
                  <a:lnTo>
                    <a:pt x="493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82" name="Google Shape;21782;p75"/>
            <p:cNvSpPr/>
            <p:nvPr/>
          </p:nvSpPr>
          <p:spPr>
            <a:xfrm>
              <a:off x="2092075" y="929475"/>
              <a:ext cx="183650" cy="117100"/>
            </a:xfrm>
            <a:custGeom>
              <a:avLst/>
              <a:gdLst/>
              <a:ahLst/>
              <a:cxnLst/>
              <a:rect l="l" t="t" r="r" b="b"/>
              <a:pathLst>
                <a:path w="7346" h="4684" extrusionOk="0">
                  <a:moveTo>
                    <a:pt x="6853" y="0"/>
                  </a:moveTo>
                  <a:lnTo>
                    <a:pt x="6113" y="444"/>
                  </a:lnTo>
                  <a:lnTo>
                    <a:pt x="5226" y="1134"/>
                  </a:lnTo>
                  <a:lnTo>
                    <a:pt x="2120" y="2908"/>
                  </a:lnTo>
                  <a:lnTo>
                    <a:pt x="1233" y="3204"/>
                  </a:lnTo>
                  <a:lnTo>
                    <a:pt x="494" y="3697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346" y="493"/>
                  </a:lnTo>
                  <a:lnTo>
                    <a:pt x="7346" y="24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83" name="Google Shape;21783;p75"/>
            <p:cNvSpPr/>
            <p:nvPr/>
          </p:nvSpPr>
          <p:spPr>
            <a:xfrm>
              <a:off x="2074825" y="1030525"/>
              <a:ext cx="17275" cy="16050"/>
            </a:xfrm>
            <a:custGeom>
              <a:avLst/>
              <a:gdLst/>
              <a:ahLst/>
              <a:cxnLst/>
              <a:rect l="l" t="t" r="r" b="b"/>
              <a:pathLst>
                <a:path w="691" h="642" extrusionOk="0">
                  <a:moveTo>
                    <a:pt x="1" y="0"/>
                  </a:moveTo>
                  <a:lnTo>
                    <a:pt x="1" y="247"/>
                  </a:lnTo>
                  <a:lnTo>
                    <a:pt x="691" y="641"/>
                  </a:lnTo>
                  <a:lnTo>
                    <a:pt x="691" y="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84" name="Google Shape;21784;p75"/>
            <p:cNvSpPr/>
            <p:nvPr/>
          </p:nvSpPr>
          <p:spPr>
            <a:xfrm>
              <a:off x="2226400" y="9196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1"/>
                  </a:moveTo>
                  <a:lnTo>
                    <a:pt x="1" y="395"/>
                  </a:lnTo>
                  <a:lnTo>
                    <a:pt x="740" y="839"/>
                  </a:lnTo>
                  <a:lnTo>
                    <a:pt x="1480" y="39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85" name="Google Shape;21785;p75"/>
            <p:cNvSpPr/>
            <p:nvPr/>
          </p:nvSpPr>
          <p:spPr>
            <a:xfrm>
              <a:off x="2085925" y="100095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38"/>
                  </a:lnTo>
                  <a:lnTo>
                    <a:pt x="1479" y="34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86" name="Google Shape;21786;p75"/>
            <p:cNvSpPr/>
            <p:nvPr/>
          </p:nvSpPr>
          <p:spPr>
            <a:xfrm>
              <a:off x="2126600" y="946725"/>
              <a:ext cx="96125" cy="55475"/>
            </a:xfrm>
            <a:custGeom>
              <a:avLst/>
              <a:gdLst/>
              <a:ahLst/>
              <a:cxnLst/>
              <a:rect l="l" t="t" r="r" b="b"/>
              <a:pathLst>
                <a:path w="3845" h="2219" extrusionOk="0">
                  <a:moveTo>
                    <a:pt x="3106" y="0"/>
                  </a:moveTo>
                  <a:lnTo>
                    <a:pt x="0" y="1775"/>
                  </a:lnTo>
                  <a:lnTo>
                    <a:pt x="739" y="2218"/>
                  </a:lnTo>
                  <a:lnTo>
                    <a:pt x="3845" y="444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87" name="Google Shape;21787;p75"/>
            <p:cNvSpPr/>
            <p:nvPr/>
          </p:nvSpPr>
          <p:spPr>
            <a:xfrm>
              <a:off x="2204225" y="929475"/>
              <a:ext cx="40700" cy="28350"/>
            </a:xfrm>
            <a:custGeom>
              <a:avLst/>
              <a:gdLst/>
              <a:ahLst/>
              <a:cxnLst/>
              <a:rect l="l" t="t" r="r" b="b"/>
              <a:pathLst>
                <a:path w="1628" h="1134" extrusionOk="0">
                  <a:moveTo>
                    <a:pt x="888" y="0"/>
                  </a:moveTo>
                  <a:lnTo>
                    <a:pt x="1" y="690"/>
                  </a:lnTo>
                  <a:lnTo>
                    <a:pt x="740" y="1134"/>
                  </a:lnTo>
                  <a:lnTo>
                    <a:pt x="1627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88" name="Google Shape;21788;p75"/>
            <p:cNvSpPr/>
            <p:nvPr/>
          </p:nvSpPr>
          <p:spPr>
            <a:xfrm>
              <a:off x="2074825" y="1012025"/>
              <a:ext cx="29600" cy="28375"/>
            </a:xfrm>
            <a:custGeom>
              <a:avLst/>
              <a:gdLst/>
              <a:ahLst/>
              <a:cxnLst/>
              <a:rect l="l" t="t" r="r" b="b"/>
              <a:pathLst>
                <a:path w="1184" h="1135" extrusionOk="0">
                  <a:moveTo>
                    <a:pt x="444" y="1"/>
                  </a:moveTo>
                  <a:lnTo>
                    <a:pt x="1" y="740"/>
                  </a:lnTo>
                  <a:lnTo>
                    <a:pt x="691" y="1135"/>
                  </a:lnTo>
                  <a:lnTo>
                    <a:pt x="1184" y="39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89" name="Google Shape;21789;p75"/>
            <p:cNvSpPr/>
            <p:nvPr/>
          </p:nvSpPr>
          <p:spPr>
            <a:xfrm>
              <a:off x="2105650" y="991075"/>
              <a:ext cx="39450" cy="18525"/>
            </a:xfrm>
            <a:custGeom>
              <a:avLst/>
              <a:gdLst/>
              <a:ahLst/>
              <a:cxnLst/>
              <a:rect l="l" t="t" r="r" b="b"/>
              <a:pathLst>
                <a:path w="1578" h="741" extrusionOk="0">
                  <a:moveTo>
                    <a:pt x="838" y="1"/>
                  </a:moveTo>
                  <a:lnTo>
                    <a:pt x="0" y="395"/>
                  </a:lnTo>
                  <a:lnTo>
                    <a:pt x="690" y="740"/>
                  </a:lnTo>
                  <a:lnTo>
                    <a:pt x="1577" y="444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90" name="Google Shape;21790;p75"/>
            <p:cNvSpPr/>
            <p:nvPr/>
          </p:nvSpPr>
          <p:spPr>
            <a:xfrm>
              <a:off x="2244900" y="919600"/>
              <a:ext cx="30825" cy="16050"/>
            </a:xfrm>
            <a:custGeom>
              <a:avLst/>
              <a:gdLst/>
              <a:ahLst/>
              <a:cxnLst/>
              <a:rect l="l" t="t" r="r" b="b"/>
              <a:pathLst>
                <a:path w="1233" h="642" extrusionOk="0">
                  <a:moveTo>
                    <a:pt x="0" y="1"/>
                  </a:moveTo>
                  <a:lnTo>
                    <a:pt x="740" y="395"/>
                  </a:lnTo>
                  <a:lnTo>
                    <a:pt x="1233" y="642"/>
                  </a:lnTo>
                  <a:lnTo>
                    <a:pt x="493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91" name="Google Shape;21791;p75"/>
            <p:cNvSpPr/>
            <p:nvPr/>
          </p:nvSpPr>
          <p:spPr>
            <a:xfrm>
              <a:off x="1994725" y="872775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52" y="1"/>
                  </a:moveTo>
                  <a:lnTo>
                    <a:pt x="6064" y="444"/>
                  </a:lnTo>
                  <a:lnTo>
                    <a:pt x="5176" y="1134"/>
                  </a:lnTo>
                  <a:lnTo>
                    <a:pt x="2071" y="2909"/>
                  </a:lnTo>
                  <a:lnTo>
                    <a:pt x="1233" y="3254"/>
                  </a:lnTo>
                  <a:lnTo>
                    <a:pt x="444" y="3698"/>
                  </a:lnTo>
                  <a:lnTo>
                    <a:pt x="1" y="4437"/>
                  </a:lnTo>
                  <a:lnTo>
                    <a:pt x="1" y="4684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92" name="Google Shape;21792;p75"/>
            <p:cNvSpPr/>
            <p:nvPr/>
          </p:nvSpPr>
          <p:spPr>
            <a:xfrm>
              <a:off x="1976250" y="97260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7"/>
                  </a:lnTo>
                  <a:lnTo>
                    <a:pt x="740" y="691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93" name="Google Shape;21793;p75"/>
            <p:cNvSpPr/>
            <p:nvPr/>
          </p:nvSpPr>
          <p:spPr>
            <a:xfrm>
              <a:off x="2127825" y="861675"/>
              <a:ext cx="38225" cy="22225"/>
            </a:xfrm>
            <a:custGeom>
              <a:avLst/>
              <a:gdLst/>
              <a:ahLst/>
              <a:cxnLst/>
              <a:rect l="l" t="t" r="r" b="b"/>
              <a:pathLst>
                <a:path w="1529" h="889" extrusionOk="0">
                  <a:moveTo>
                    <a:pt x="789" y="1"/>
                  </a:moveTo>
                  <a:lnTo>
                    <a:pt x="0" y="494"/>
                  </a:lnTo>
                  <a:lnTo>
                    <a:pt x="740" y="888"/>
                  </a:lnTo>
                  <a:lnTo>
                    <a:pt x="1528" y="44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94" name="Google Shape;21794;p75"/>
            <p:cNvSpPr/>
            <p:nvPr/>
          </p:nvSpPr>
          <p:spPr>
            <a:xfrm>
              <a:off x="1987325" y="944250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1"/>
                  </a:moveTo>
                  <a:lnTo>
                    <a:pt x="1" y="395"/>
                  </a:lnTo>
                  <a:lnTo>
                    <a:pt x="740" y="839"/>
                  </a:lnTo>
                  <a:lnTo>
                    <a:pt x="1529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95" name="Google Shape;21795;p75"/>
            <p:cNvSpPr/>
            <p:nvPr/>
          </p:nvSpPr>
          <p:spPr>
            <a:xfrm>
              <a:off x="2028000" y="890025"/>
              <a:ext cx="96150" cy="55475"/>
            </a:xfrm>
            <a:custGeom>
              <a:avLst/>
              <a:gdLst/>
              <a:ahLst/>
              <a:cxnLst/>
              <a:rect l="l" t="t" r="r" b="b"/>
              <a:pathLst>
                <a:path w="3846" h="2219" extrusionOk="0">
                  <a:moveTo>
                    <a:pt x="3205" y="1"/>
                  </a:moveTo>
                  <a:lnTo>
                    <a:pt x="0" y="1825"/>
                  </a:lnTo>
                  <a:lnTo>
                    <a:pt x="740" y="2219"/>
                  </a:lnTo>
                  <a:lnTo>
                    <a:pt x="3845" y="444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96" name="Google Shape;21796;p75"/>
            <p:cNvSpPr/>
            <p:nvPr/>
          </p:nvSpPr>
          <p:spPr>
            <a:xfrm>
              <a:off x="2108100" y="874000"/>
              <a:ext cx="38225" cy="27150"/>
            </a:xfrm>
            <a:custGeom>
              <a:avLst/>
              <a:gdLst/>
              <a:ahLst/>
              <a:cxnLst/>
              <a:rect l="l" t="t" r="r" b="b"/>
              <a:pathLst>
                <a:path w="1529" h="1086" extrusionOk="0">
                  <a:moveTo>
                    <a:pt x="789" y="1"/>
                  </a:moveTo>
                  <a:lnTo>
                    <a:pt x="1" y="642"/>
                  </a:lnTo>
                  <a:lnTo>
                    <a:pt x="641" y="1085"/>
                  </a:lnTo>
                  <a:lnTo>
                    <a:pt x="1529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97" name="Google Shape;21797;p75"/>
            <p:cNvSpPr/>
            <p:nvPr/>
          </p:nvSpPr>
          <p:spPr>
            <a:xfrm>
              <a:off x="1976250" y="954100"/>
              <a:ext cx="29600" cy="29625"/>
            </a:xfrm>
            <a:custGeom>
              <a:avLst/>
              <a:gdLst/>
              <a:ahLst/>
              <a:cxnLst/>
              <a:rect l="l" t="t" r="r" b="b"/>
              <a:pathLst>
                <a:path w="1184" h="1185" extrusionOk="0">
                  <a:moveTo>
                    <a:pt x="444" y="1"/>
                  </a:moveTo>
                  <a:lnTo>
                    <a:pt x="0" y="740"/>
                  </a:lnTo>
                  <a:lnTo>
                    <a:pt x="740" y="1184"/>
                  </a:lnTo>
                  <a:lnTo>
                    <a:pt x="1183" y="44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98" name="Google Shape;21798;p75"/>
            <p:cNvSpPr/>
            <p:nvPr/>
          </p:nvSpPr>
          <p:spPr>
            <a:xfrm>
              <a:off x="2007050" y="935625"/>
              <a:ext cx="39450" cy="18500"/>
            </a:xfrm>
            <a:custGeom>
              <a:avLst/>
              <a:gdLst/>
              <a:ahLst/>
              <a:cxnLst/>
              <a:rect l="l" t="t" r="r" b="b"/>
              <a:pathLst>
                <a:path w="1578" h="740" extrusionOk="0">
                  <a:moveTo>
                    <a:pt x="838" y="1"/>
                  </a:moveTo>
                  <a:lnTo>
                    <a:pt x="0" y="346"/>
                  </a:lnTo>
                  <a:lnTo>
                    <a:pt x="740" y="740"/>
                  </a:lnTo>
                  <a:lnTo>
                    <a:pt x="1578" y="395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799" name="Google Shape;21799;p75"/>
            <p:cNvSpPr/>
            <p:nvPr/>
          </p:nvSpPr>
          <p:spPr>
            <a:xfrm>
              <a:off x="2147550" y="861675"/>
              <a:ext cx="29600" cy="17300"/>
            </a:xfrm>
            <a:custGeom>
              <a:avLst/>
              <a:gdLst/>
              <a:ahLst/>
              <a:cxnLst/>
              <a:rect l="l" t="t" r="r" b="b"/>
              <a:pathLst>
                <a:path w="1184" h="692" extrusionOk="0">
                  <a:moveTo>
                    <a:pt x="0" y="1"/>
                  </a:moveTo>
                  <a:lnTo>
                    <a:pt x="739" y="445"/>
                  </a:lnTo>
                  <a:lnTo>
                    <a:pt x="1183" y="691"/>
                  </a:lnTo>
                  <a:lnTo>
                    <a:pt x="444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00" name="Google Shape;21800;p75"/>
            <p:cNvSpPr/>
            <p:nvPr/>
          </p:nvSpPr>
          <p:spPr>
            <a:xfrm>
              <a:off x="2042800" y="901125"/>
              <a:ext cx="183625" cy="118325"/>
            </a:xfrm>
            <a:custGeom>
              <a:avLst/>
              <a:gdLst/>
              <a:ahLst/>
              <a:cxnLst/>
              <a:rect l="l" t="t" r="r" b="b"/>
              <a:pathLst>
                <a:path w="7345" h="4733" extrusionOk="0">
                  <a:moveTo>
                    <a:pt x="6852" y="0"/>
                  </a:moveTo>
                  <a:lnTo>
                    <a:pt x="6112" y="493"/>
                  </a:lnTo>
                  <a:lnTo>
                    <a:pt x="5225" y="1085"/>
                  </a:lnTo>
                  <a:lnTo>
                    <a:pt x="2120" y="2958"/>
                  </a:lnTo>
                  <a:lnTo>
                    <a:pt x="1282" y="3254"/>
                  </a:lnTo>
                  <a:lnTo>
                    <a:pt x="493" y="3697"/>
                  </a:lnTo>
                  <a:lnTo>
                    <a:pt x="0" y="4486"/>
                  </a:lnTo>
                  <a:lnTo>
                    <a:pt x="0" y="4733"/>
                  </a:lnTo>
                  <a:lnTo>
                    <a:pt x="7345" y="493"/>
                  </a:lnTo>
                  <a:lnTo>
                    <a:pt x="7345" y="247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01" name="Google Shape;21801;p75"/>
            <p:cNvSpPr/>
            <p:nvPr/>
          </p:nvSpPr>
          <p:spPr>
            <a:xfrm>
              <a:off x="2025525" y="1002175"/>
              <a:ext cx="17275" cy="17275"/>
            </a:xfrm>
            <a:custGeom>
              <a:avLst/>
              <a:gdLst/>
              <a:ahLst/>
              <a:cxnLst/>
              <a:rect l="l" t="t" r="r" b="b"/>
              <a:pathLst>
                <a:path w="691" h="691" extrusionOk="0">
                  <a:moveTo>
                    <a:pt x="1" y="0"/>
                  </a:moveTo>
                  <a:lnTo>
                    <a:pt x="1" y="247"/>
                  </a:lnTo>
                  <a:lnTo>
                    <a:pt x="691" y="691"/>
                  </a:lnTo>
                  <a:lnTo>
                    <a:pt x="691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02" name="Google Shape;21802;p75"/>
            <p:cNvSpPr/>
            <p:nvPr/>
          </p:nvSpPr>
          <p:spPr>
            <a:xfrm>
              <a:off x="2177125" y="891250"/>
              <a:ext cx="36975" cy="22225"/>
            </a:xfrm>
            <a:custGeom>
              <a:avLst/>
              <a:gdLst/>
              <a:ahLst/>
              <a:cxnLst/>
              <a:rect l="l" t="t" r="r" b="b"/>
              <a:pathLst>
                <a:path w="1479" h="889" extrusionOk="0">
                  <a:moveTo>
                    <a:pt x="789" y="1"/>
                  </a:moveTo>
                  <a:lnTo>
                    <a:pt x="0" y="445"/>
                  </a:lnTo>
                  <a:lnTo>
                    <a:pt x="739" y="888"/>
                  </a:lnTo>
                  <a:lnTo>
                    <a:pt x="1479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03" name="Google Shape;21803;p75"/>
            <p:cNvSpPr/>
            <p:nvPr/>
          </p:nvSpPr>
          <p:spPr>
            <a:xfrm>
              <a:off x="2036625" y="971375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789" y="0"/>
                  </a:moveTo>
                  <a:lnTo>
                    <a:pt x="1" y="444"/>
                  </a:lnTo>
                  <a:lnTo>
                    <a:pt x="740" y="887"/>
                  </a:lnTo>
                  <a:lnTo>
                    <a:pt x="152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04" name="Google Shape;21804;p75"/>
            <p:cNvSpPr/>
            <p:nvPr/>
          </p:nvSpPr>
          <p:spPr>
            <a:xfrm>
              <a:off x="2077300" y="917150"/>
              <a:ext cx="96150" cy="57925"/>
            </a:xfrm>
            <a:custGeom>
              <a:avLst/>
              <a:gdLst/>
              <a:ahLst/>
              <a:cxnLst/>
              <a:rect l="l" t="t" r="r" b="b"/>
              <a:pathLst>
                <a:path w="3846" h="2317" extrusionOk="0">
                  <a:moveTo>
                    <a:pt x="3106" y="0"/>
                  </a:moveTo>
                  <a:lnTo>
                    <a:pt x="0" y="1873"/>
                  </a:lnTo>
                  <a:lnTo>
                    <a:pt x="740" y="2317"/>
                  </a:lnTo>
                  <a:lnTo>
                    <a:pt x="3845" y="444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05" name="Google Shape;21805;p75"/>
            <p:cNvSpPr/>
            <p:nvPr/>
          </p:nvSpPr>
          <p:spPr>
            <a:xfrm>
              <a:off x="2154925" y="902350"/>
              <a:ext cx="40700" cy="25900"/>
            </a:xfrm>
            <a:custGeom>
              <a:avLst/>
              <a:gdLst/>
              <a:ahLst/>
              <a:cxnLst/>
              <a:rect l="l" t="t" r="r" b="b"/>
              <a:pathLst>
                <a:path w="1628" h="1036" extrusionOk="0">
                  <a:moveTo>
                    <a:pt x="888" y="1"/>
                  </a:moveTo>
                  <a:lnTo>
                    <a:pt x="1" y="592"/>
                  </a:lnTo>
                  <a:lnTo>
                    <a:pt x="740" y="1036"/>
                  </a:lnTo>
                  <a:lnTo>
                    <a:pt x="1627" y="444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06" name="Google Shape;21806;p75"/>
            <p:cNvSpPr/>
            <p:nvPr/>
          </p:nvSpPr>
          <p:spPr>
            <a:xfrm>
              <a:off x="2025525" y="982450"/>
              <a:ext cx="29600" cy="30850"/>
            </a:xfrm>
            <a:custGeom>
              <a:avLst/>
              <a:gdLst/>
              <a:ahLst/>
              <a:cxnLst/>
              <a:rect l="l" t="t" r="r" b="b"/>
              <a:pathLst>
                <a:path w="1184" h="1234" extrusionOk="0">
                  <a:moveTo>
                    <a:pt x="445" y="1"/>
                  </a:moveTo>
                  <a:lnTo>
                    <a:pt x="1" y="789"/>
                  </a:lnTo>
                  <a:lnTo>
                    <a:pt x="691" y="1233"/>
                  </a:lnTo>
                  <a:lnTo>
                    <a:pt x="1184" y="444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07" name="Google Shape;21807;p75"/>
            <p:cNvSpPr/>
            <p:nvPr/>
          </p:nvSpPr>
          <p:spPr>
            <a:xfrm>
              <a:off x="2056350" y="963975"/>
              <a:ext cx="39450" cy="18500"/>
            </a:xfrm>
            <a:custGeom>
              <a:avLst/>
              <a:gdLst/>
              <a:ahLst/>
              <a:cxnLst/>
              <a:rect l="l" t="t" r="r" b="b"/>
              <a:pathLst>
                <a:path w="1578" h="740" extrusionOk="0">
                  <a:moveTo>
                    <a:pt x="838" y="0"/>
                  </a:moveTo>
                  <a:lnTo>
                    <a:pt x="0" y="296"/>
                  </a:lnTo>
                  <a:lnTo>
                    <a:pt x="740" y="740"/>
                  </a:lnTo>
                  <a:lnTo>
                    <a:pt x="1578" y="444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08" name="Google Shape;21808;p75"/>
            <p:cNvSpPr/>
            <p:nvPr/>
          </p:nvSpPr>
          <p:spPr>
            <a:xfrm>
              <a:off x="2196825" y="891250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1" y="1"/>
                  </a:moveTo>
                  <a:lnTo>
                    <a:pt x="691" y="395"/>
                  </a:lnTo>
                  <a:lnTo>
                    <a:pt x="1184" y="642"/>
                  </a:lnTo>
                  <a:lnTo>
                    <a:pt x="444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09" name="Google Shape;21809;p75"/>
            <p:cNvSpPr/>
            <p:nvPr/>
          </p:nvSpPr>
          <p:spPr>
            <a:xfrm>
              <a:off x="1972550" y="934400"/>
              <a:ext cx="197200" cy="115850"/>
            </a:xfrm>
            <a:custGeom>
              <a:avLst/>
              <a:gdLst/>
              <a:ahLst/>
              <a:cxnLst/>
              <a:rect l="l" t="t" r="r" b="b"/>
              <a:pathLst>
                <a:path w="7888" h="4634" extrusionOk="0">
                  <a:moveTo>
                    <a:pt x="0" y="0"/>
                  </a:moveTo>
                  <a:lnTo>
                    <a:pt x="0" y="148"/>
                  </a:lnTo>
                  <a:lnTo>
                    <a:pt x="7887" y="4634"/>
                  </a:lnTo>
                  <a:lnTo>
                    <a:pt x="7887" y="44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10" name="Google Shape;21810;p75"/>
            <p:cNvSpPr/>
            <p:nvPr/>
          </p:nvSpPr>
          <p:spPr>
            <a:xfrm>
              <a:off x="1972550" y="931925"/>
              <a:ext cx="198425" cy="114650"/>
            </a:xfrm>
            <a:custGeom>
              <a:avLst/>
              <a:gdLst/>
              <a:ahLst/>
              <a:cxnLst/>
              <a:rect l="l" t="t" r="r" b="b"/>
              <a:pathLst>
                <a:path w="7937" h="4586" extrusionOk="0">
                  <a:moveTo>
                    <a:pt x="99" y="1"/>
                  </a:moveTo>
                  <a:lnTo>
                    <a:pt x="0" y="99"/>
                  </a:lnTo>
                  <a:lnTo>
                    <a:pt x="7887" y="4585"/>
                  </a:lnTo>
                  <a:lnTo>
                    <a:pt x="7937" y="4486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11" name="Google Shape;21811;p75"/>
            <p:cNvSpPr/>
            <p:nvPr/>
          </p:nvSpPr>
          <p:spPr>
            <a:xfrm>
              <a:off x="1975000" y="923300"/>
              <a:ext cx="195975" cy="120800"/>
            </a:xfrm>
            <a:custGeom>
              <a:avLst/>
              <a:gdLst/>
              <a:ahLst/>
              <a:cxnLst/>
              <a:rect l="l" t="t" r="r" b="b"/>
              <a:pathLst>
                <a:path w="7839" h="4832" extrusionOk="0">
                  <a:moveTo>
                    <a:pt x="1" y="1"/>
                  </a:moveTo>
                  <a:lnTo>
                    <a:pt x="1" y="346"/>
                  </a:lnTo>
                  <a:lnTo>
                    <a:pt x="7839" y="4831"/>
                  </a:lnTo>
                  <a:lnTo>
                    <a:pt x="7839" y="45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12" name="Google Shape;21812;p75"/>
            <p:cNvSpPr/>
            <p:nvPr/>
          </p:nvSpPr>
          <p:spPr>
            <a:xfrm>
              <a:off x="1975000" y="917150"/>
              <a:ext cx="202150" cy="120775"/>
            </a:xfrm>
            <a:custGeom>
              <a:avLst/>
              <a:gdLst/>
              <a:ahLst/>
              <a:cxnLst/>
              <a:rect l="l" t="t" r="r" b="b"/>
              <a:pathLst>
                <a:path w="8086" h="4831" extrusionOk="0">
                  <a:moveTo>
                    <a:pt x="247" y="0"/>
                  </a:moveTo>
                  <a:cubicBezTo>
                    <a:pt x="247" y="0"/>
                    <a:pt x="198" y="0"/>
                    <a:pt x="149" y="99"/>
                  </a:cubicBezTo>
                  <a:lnTo>
                    <a:pt x="50" y="148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839" y="4831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13" name="Google Shape;21813;p75"/>
            <p:cNvSpPr/>
            <p:nvPr/>
          </p:nvSpPr>
          <p:spPr>
            <a:xfrm>
              <a:off x="1975000" y="917150"/>
              <a:ext cx="202150" cy="119550"/>
            </a:xfrm>
            <a:custGeom>
              <a:avLst/>
              <a:gdLst/>
              <a:ahLst/>
              <a:cxnLst/>
              <a:rect l="l" t="t" r="r" b="b"/>
              <a:pathLst>
                <a:path w="8086" h="4782" extrusionOk="0">
                  <a:moveTo>
                    <a:pt x="247" y="0"/>
                  </a:moveTo>
                  <a:lnTo>
                    <a:pt x="149" y="99"/>
                  </a:lnTo>
                  <a:cubicBezTo>
                    <a:pt x="1" y="148"/>
                    <a:pt x="1" y="197"/>
                    <a:pt x="1" y="197"/>
                  </a:cubicBezTo>
                  <a:lnTo>
                    <a:pt x="50" y="247"/>
                  </a:lnTo>
                  <a:lnTo>
                    <a:pt x="7839" y="4782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14" name="Google Shape;21814;p75"/>
            <p:cNvSpPr/>
            <p:nvPr/>
          </p:nvSpPr>
          <p:spPr>
            <a:xfrm>
              <a:off x="2168500" y="1030525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345" y="0"/>
                  </a:moveTo>
                  <a:lnTo>
                    <a:pt x="197" y="50"/>
                  </a:lnTo>
                  <a:cubicBezTo>
                    <a:pt x="99" y="99"/>
                    <a:pt x="99" y="148"/>
                    <a:pt x="99" y="148"/>
                  </a:cubicBezTo>
                  <a:lnTo>
                    <a:pt x="99" y="247"/>
                  </a:lnTo>
                  <a:lnTo>
                    <a:pt x="148" y="148"/>
                  </a:lnTo>
                  <a:lnTo>
                    <a:pt x="148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94" y="542"/>
                  </a:lnTo>
                  <a:lnTo>
                    <a:pt x="394" y="395"/>
                  </a:lnTo>
                  <a:lnTo>
                    <a:pt x="296" y="395"/>
                  </a:lnTo>
                  <a:lnTo>
                    <a:pt x="296" y="99"/>
                  </a:lnTo>
                  <a:lnTo>
                    <a:pt x="345" y="5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15" name="Google Shape;21815;p75"/>
            <p:cNvSpPr/>
            <p:nvPr/>
          </p:nvSpPr>
          <p:spPr>
            <a:xfrm>
              <a:off x="2175875" y="104037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lnTo>
                    <a:pt x="1" y="1"/>
                  </a:lnTo>
                  <a:lnTo>
                    <a:pt x="99" y="99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16" name="Google Shape;21816;p75"/>
            <p:cNvSpPr/>
            <p:nvPr/>
          </p:nvSpPr>
          <p:spPr>
            <a:xfrm>
              <a:off x="2110575" y="854300"/>
              <a:ext cx="195950" cy="115850"/>
            </a:xfrm>
            <a:custGeom>
              <a:avLst/>
              <a:gdLst/>
              <a:ahLst/>
              <a:cxnLst/>
              <a:rect l="l" t="t" r="r" b="b"/>
              <a:pathLst>
                <a:path w="7838" h="4634" extrusionOk="0">
                  <a:moveTo>
                    <a:pt x="0" y="0"/>
                  </a:moveTo>
                  <a:lnTo>
                    <a:pt x="0" y="148"/>
                  </a:lnTo>
                  <a:lnTo>
                    <a:pt x="7838" y="4634"/>
                  </a:lnTo>
                  <a:lnTo>
                    <a:pt x="7838" y="44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17" name="Google Shape;21817;p75"/>
            <p:cNvSpPr/>
            <p:nvPr/>
          </p:nvSpPr>
          <p:spPr>
            <a:xfrm>
              <a:off x="2110575" y="850600"/>
              <a:ext cx="198425" cy="115850"/>
            </a:xfrm>
            <a:custGeom>
              <a:avLst/>
              <a:gdLst/>
              <a:ahLst/>
              <a:cxnLst/>
              <a:rect l="l" t="t" r="r" b="b"/>
              <a:pathLst>
                <a:path w="7937" h="4634" extrusionOk="0">
                  <a:moveTo>
                    <a:pt x="148" y="0"/>
                  </a:moveTo>
                  <a:lnTo>
                    <a:pt x="0" y="148"/>
                  </a:lnTo>
                  <a:lnTo>
                    <a:pt x="7838" y="4634"/>
                  </a:lnTo>
                  <a:lnTo>
                    <a:pt x="7937" y="453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18" name="Google Shape;21818;p75"/>
            <p:cNvSpPr/>
            <p:nvPr/>
          </p:nvSpPr>
          <p:spPr>
            <a:xfrm>
              <a:off x="2114275" y="843200"/>
              <a:ext cx="194725" cy="120800"/>
            </a:xfrm>
            <a:custGeom>
              <a:avLst/>
              <a:gdLst/>
              <a:ahLst/>
              <a:cxnLst/>
              <a:rect l="l" t="t" r="r" b="b"/>
              <a:pathLst>
                <a:path w="7789" h="4832" extrusionOk="0">
                  <a:moveTo>
                    <a:pt x="0" y="0"/>
                  </a:moveTo>
                  <a:lnTo>
                    <a:pt x="0" y="296"/>
                  </a:lnTo>
                  <a:lnTo>
                    <a:pt x="7789" y="4831"/>
                  </a:lnTo>
                  <a:lnTo>
                    <a:pt x="7789" y="45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19" name="Google Shape;21819;p75"/>
            <p:cNvSpPr/>
            <p:nvPr/>
          </p:nvSpPr>
          <p:spPr>
            <a:xfrm>
              <a:off x="2111800" y="839500"/>
              <a:ext cx="202125" cy="119575"/>
            </a:xfrm>
            <a:custGeom>
              <a:avLst/>
              <a:gdLst/>
              <a:ahLst/>
              <a:cxnLst/>
              <a:rect l="l" t="t" r="r" b="b"/>
              <a:pathLst>
                <a:path w="8085" h="4783" extrusionOk="0">
                  <a:moveTo>
                    <a:pt x="247" y="1"/>
                  </a:moveTo>
                  <a:cubicBezTo>
                    <a:pt x="247" y="1"/>
                    <a:pt x="198" y="1"/>
                    <a:pt x="148" y="50"/>
                  </a:cubicBezTo>
                  <a:lnTo>
                    <a:pt x="99" y="99"/>
                  </a:lnTo>
                  <a:lnTo>
                    <a:pt x="0" y="148"/>
                  </a:lnTo>
                  <a:lnTo>
                    <a:pt x="0" y="247"/>
                  </a:lnTo>
                  <a:lnTo>
                    <a:pt x="7838" y="4782"/>
                  </a:lnTo>
                  <a:lnTo>
                    <a:pt x="7986" y="4684"/>
                  </a:lnTo>
                  <a:lnTo>
                    <a:pt x="8085" y="4536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20" name="Google Shape;21820;p75"/>
            <p:cNvSpPr/>
            <p:nvPr/>
          </p:nvSpPr>
          <p:spPr>
            <a:xfrm>
              <a:off x="2111800" y="839500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7" y="1"/>
                  </a:moveTo>
                  <a:lnTo>
                    <a:pt x="148" y="50"/>
                  </a:lnTo>
                  <a:cubicBezTo>
                    <a:pt x="0" y="99"/>
                    <a:pt x="0" y="148"/>
                    <a:pt x="0" y="148"/>
                  </a:cubicBezTo>
                  <a:lnTo>
                    <a:pt x="99" y="247"/>
                  </a:lnTo>
                  <a:lnTo>
                    <a:pt x="7838" y="4733"/>
                  </a:lnTo>
                  <a:lnTo>
                    <a:pt x="7937" y="4684"/>
                  </a:lnTo>
                  <a:lnTo>
                    <a:pt x="8085" y="4536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21" name="Google Shape;21821;p75"/>
            <p:cNvSpPr/>
            <p:nvPr/>
          </p:nvSpPr>
          <p:spPr>
            <a:xfrm>
              <a:off x="2307750" y="951650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296" y="0"/>
                  </a:moveTo>
                  <a:lnTo>
                    <a:pt x="197" y="50"/>
                  </a:lnTo>
                  <a:cubicBezTo>
                    <a:pt x="50" y="99"/>
                    <a:pt x="50" y="198"/>
                    <a:pt x="50" y="198"/>
                  </a:cubicBezTo>
                  <a:lnTo>
                    <a:pt x="50" y="247"/>
                  </a:lnTo>
                  <a:lnTo>
                    <a:pt x="148" y="198"/>
                  </a:lnTo>
                  <a:lnTo>
                    <a:pt x="148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95" y="543"/>
                  </a:lnTo>
                  <a:lnTo>
                    <a:pt x="395" y="444"/>
                  </a:lnTo>
                  <a:lnTo>
                    <a:pt x="247" y="444"/>
                  </a:lnTo>
                  <a:lnTo>
                    <a:pt x="247" y="99"/>
                  </a:lnTo>
                  <a:lnTo>
                    <a:pt x="296" y="5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22" name="Google Shape;21822;p75"/>
            <p:cNvSpPr/>
            <p:nvPr/>
          </p:nvSpPr>
          <p:spPr>
            <a:xfrm>
              <a:off x="2313900" y="96027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0"/>
                  </a:moveTo>
                  <a:lnTo>
                    <a:pt x="1" y="99"/>
                  </a:lnTo>
                  <a:lnTo>
                    <a:pt x="50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23" name="Google Shape;21823;p75"/>
            <p:cNvSpPr/>
            <p:nvPr/>
          </p:nvSpPr>
          <p:spPr>
            <a:xfrm>
              <a:off x="2281875" y="957800"/>
              <a:ext cx="4950" cy="7425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62" y="1"/>
                  </a:moveTo>
                  <a:cubicBezTo>
                    <a:pt x="62" y="1"/>
                    <a:pt x="49" y="26"/>
                    <a:pt x="0" y="99"/>
                  </a:cubicBezTo>
                  <a:lnTo>
                    <a:pt x="49" y="99"/>
                  </a:lnTo>
                  <a:lnTo>
                    <a:pt x="49" y="50"/>
                  </a:lnTo>
                  <a:cubicBezTo>
                    <a:pt x="49" y="26"/>
                    <a:pt x="62" y="1"/>
                    <a:pt x="62" y="1"/>
                  </a:cubicBezTo>
                  <a:close/>
                  <a:moveTo>
                    <a:pt x="49" y="99"/>
                  </a:moveTo>
                  <a:lnTo>
                    <a:pt x="49" y="198"/>
                  </a:lnTo>
                  <a:cubicBezTo>
                    <a:pt x="49" y="247"/>
                    <a:pt x="99" y="247"/>
                    <a:pt x="197" y="297"/>
                  </a:cubicBezTo>
                  <a:lnTo>
                    <a:pt x="197" y="198"/>
                  </a:lnTo>
                  <a:cubicBezTo>
                    <a:pt x="197" y="99"/>
                    <a:pt x="99" y="99"/>
                    <a:pt x="99" y="9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24" name="Google Shape;21824;p75"/>
            <p:cNvSpPr/>
            <p:nvPr/>
          </p:nvSpPr>
          <p:spPr>
            <a:xfrm>
              <a:off x="2283100" y="95657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50" y="1"/>
                    <a:pt x="0" y="50"/>
                    <a:pt x="0" y="50"/>
                  </a:cubicBezTo>
                  <a:lnTo>
                    <a:pt x="0" y="148"/>
                  </a:lnTo>
                  <a:cubicBezTo>
                    <a:pt x="0" y="247"/>
                    <a:pt x="50" y="296"/>
                    <a:pt x="148" y="29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25" name="Google Shape;21825;p75"/>
            <p:cNvSpPr/>
            <p:nvPr/>
          </p:nvSpPr>
          <p:spPr>
            <a:xfrm>
              <a:off x="2289250" y="95657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26" name="Google Shape;21826;p75"/>
            <p:cNvSpPr/>
            <p:nvPr/>
          </p:nvSpPr>
          <p:spPr>
            <a:xfrm>
              <a:off x="2290500" y="95780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27" name="Google Shape;21827;p75"/>
            <p:cNvSpPr/>
            <p:nvPr/>
          </p:nvSpPr>
          <p:spPr>
            <a:xfrm>
              <a:off x="2283100" y="9573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92" y="0"/>
                  </a:moveTo>
                  <a:cubicBezTo>
                    <a:pt x="25" y="0"/>
                    <a:pt x="0" y="35"/>
                    <a:pt x="0" y="70"/>
                  </a:cubicBezTo>
                  <a:cubicBezTo>
                    <a:pt x="0" y="119"/>
                    <a:pt x="50" y="119"/>
                    <a:pt x="148" y="218"/>
                  </a:cubicBezTo>
                  <a:lnTo>
                    <a:pt x="247" y="218"/>
                  </a:lnTo>
                  <a:cubicBezTo>
                    <a:pt x="296" y="218"/>
                    <a:pt x="345" y="119"/>
                    <a:pt x="345" y="70"/>
                  </a:cubicBezTo>
                  <a:cubicBezTo>
                    <a:pt x="345" y="21"/>
                    <a:pt x="296" y="21"/>
                    <a:pt x="296" y="21"/>
                  </a:cubicBezTo>
                  <a:lnTo>
                    <a:pt x="198" y="21"/>
                  </a:lnTo>
                  <a:cubicBezTo>
                    <a:pt x="154" y="6"/>
                    <a:pt x="119" y="0"/>
                    <a:pt x="92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28" name="Google Shape;21828;p75"/>
            <p:cNvSpPr/>
            <p:nvPr/>
          </p:nvSpPr>
          <p:spPr>
            <a:xfrm>
              <a:off x="2281875" y="956875"/>
              <a:ext cx="4950" cy="3425"/>
            </a:xfrm>
            <a:custGeom>
              <a:avLst/>
              <a:gdLst/>
              <a:ahLst/>
              <a:cxnLst/>
              <a:rect l="l" t="t" r="r" b="b"/>
              <a:pathLst>
                <a:path w="198" h="137" extrusionOk="0">
                  <a:moveTo>
                    <a:pt x="86" y="1"/>
                  </a:moveTo>
                  <a:cubicBezTo>
                    <a:pt x="74" y="1"/>
                    <a:pt x="49" y="13"/>
                    <a:pt x="0" y="38"/>
                  </a:cubicBezTo>
                  <a:lnTo>
                    <a:pt x="99" y="38"/>
                  </a:lnTo>
                  <a:cubicBezTo>
                    <a:pt x="99" y="13"/>
                    <a:pt x="99" y="1"/>
                    <a:pt x="86" y="1"/>
                  </a:cubicBezTo>
                  <a:close/>
                  <a:moveTo>
                    <a:pt x="99" y="38"/>
                  </a:moveTo>
                  <a:cubicBezTo>
                    <a:pt x="99" y="87"/>
                    <a:pt x="99" y="136"/>
                    <a:pt x="197" y="136"/>
                  </a:cubicBezTo>
                  <a:lnTo>
                    <a:pt x="197" y="87"/>
                  </a:lnTo>
                  <a:cubicBezTo>
                    <a:pt x="197" y="87"/>
                    <a:pt x="197" y="38"/>
                    <a:pt x="9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29" name="Google Shape;21829;p75"/>
            <p:cNvSpPr/>
            <p:nvPr/>
          </p:nvSpPr>
          <p:spPr>
            <a:xfrm>
              <a:off x="2284325" y="956575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99" y="1"/>
                  </a:moveTo>
                  <a:cubicBezTo>
                    <a:pt x="1" y="1"/>
                    <a:pt x="1" y="1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48"/>
                    <a:pt x="99" y="14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30" name="Google Shape;21830;p75"/>
            <p:cNvSpPr/>
            <p:nvPr/>
          </p:nvSpPr>
          <p:spPr>
            <a:xfrm>
              <a:off x="2288025" y="9565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31" name="Google Shape;21831;p75"/>
            <p:cNvSpPr/>
            <p:nvPr/>
          </p:nvSpPr>
          <p:spPr>
            <a:xfrm>
              <a:off x="2289250" y="95657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32" name="Google Shape;21832;p75"/>
            <p:cNvSpPr/>
            <p:nvPr/>
          </p:nvSpPr>
          <p:spPr>
            <a:xfrm>
              <a:off x="2284325" y="956575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99" y="1"/>
                  </a:moveTo>
                  <a:cubicBezTo>
                    <a:pt x="1" y="1"/>
                    <a:pt x="1" y="1"/>
                    <a:pt x="1" y="50"/>
                  </a:cubicBezTo>
                  <a:cubicBezTo>
                    <a:pt x="1" y="50"/>
                    <a:pt x="1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33" name="Google Shape;21833;p75"/>
            <p:cNvSpPr/>
            <p:nvPr/>
          </p:nvSpPr>
          <p:spPr>
            <a:xfrm>
              <a:off x="2232575" y="929475"/>
              <a:ext cx="4950" cy="6175"/>
            </a:xfrm>
            <a:custGeom>
              <a:avLst/>
              <a:gdLst/>
              <a:ahLst/>
              <a:cxnLst/>
              <a:rect l="l" t="t" r="r" b="b"/>
              <a:pathLst>
                <a:path w="198" h="247" extrusionOk="0">
                  <a:moveTo>
                    <a:pt x="50" y="0"/>
                  </a:moveTo>
                  <a:lnTo>
                    <a:pt x="0" y="99"/>
                  </a:lnTo>
                  <a:lnTo>
                    <a:pt x="50" y="99"/>
                  </a:lnTo>
                  <a:lnTo>
                    <a:pt x="50" y="0"/>
                  </a:lnTo>
                  <a:close/>
                  <a:moveTo>
                    <a:pt x="50" y="99"/>
                  </a:moveTo>
                  <a:lnTo>
                    <a:pt x="50" y="148"/>
                  </a:lnTo>
                  <a:cubicBezTo>
                    <a:pt x="50" y="197"/>
                    <a:pt x="99" y="197"/>
                    <a:pt x="197" y="247"/>
                  </a:cubicBezTo>
                  <a:lnTo>
                    <a:pt x="197" y="148"/>
                  </a:lnTo>
                  <a:cubicBezTo>
                    <a:pt x="197" y="99"/>
                    <a:pt x="99" y="99"/>
                    <a:pt x="99" y="9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34" name="Google Shape;21834;p75"/>
            <p:cNvSpPr/>
            <p:nvPr/>
          </p:nvSpPr>
          <p:spPr>
            <a:xfrm>
              <a:off x="2233800" y="92822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50" y="1"/>
                    <a:pt x="1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7"/>
                    <a:pt x="148" y="297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35" name="Google Shape;21835;p75"/>
            <p:cNvSpPr/>
            <p:nvPr/>
          </p:nvSpPr>
          <p:spPr>
            <a:xfrm>
              <a:off x="2239975" y="92822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36" name="Google Shape;21836;p75"/>
            <p:cNvSpPr/>
            <p:nvPr/>
          </p:nvSpPr>
          <p:spPr>
            <a:xfrm>
              <a:off x="2241200" y="928225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37" name="Google Shape;21837;p75"/>
            <p:cNvSpPr/>
            <p:nvPr/>
          </p:nvSpPr>
          <p:spPr>
            <a:xfrm>
              <a:off x="2233800" y="928225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8" y="1"/>
                  </a:moveTo>
                  <a:cubicBezTo>
                    <a:pt x="50" y="1"/>
                    <a:pt x="1" y="50"/>
                    <a:pt x="1" y="50"/>
                  </a:cubicBezTo>
                  <a:cubicBezTo>
                    <a:pt x="1" y="149"/>
                    <a:pt x="50" y="149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95" y="149"/>
                    <a:pt x="395" y="50"/>
                  </a:cubicBezTo>
                  <a:cubicBezTo>
                    <a:pt x="39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38" name="Google Shape;21838;p75"/>
            <p:cNvSpPr/>
            <p:nvPr/>
          </p:nvSpPr>
          <p:spPr>
            <a:xfrm>
              <a:off x="2232575" y="927675"/>
              <a:ext cx="4950" cy="4275"/>
            </a:xfrm>
            <a:custGeom>
              <a:avLst/>
              <a:gdLst/>
              <a:ahLst/>
              <a:cxnLst/>
              <a:rect l="l" t="t" r="r" b="b"/>
              <a:pathLst>
                <a:path w="198" h="171" extrusionOk="0">
                  <a:moveTo>
                    <a:pt x="114" y="1"/>
                  </a:moveTo>
                  <a:cubicBezTo>
                    <a:pt x="99" y="1"/>
                    <a:pt x="66" y="6"/>
                    <a:pt x="0" y="23"/>
                  </a:cubicBezTo>
                  <a:lnTo>
                    <a:pt x="99" y="23"/>
                  </a:lnTo>
                  <a:cubicBezTo>
                    <a:pt x="99" y="23"/>
                    <a:pt x="143" y="1"/>
                    <a:pt x="114" y="1"/>
                  </a:cubicBezTo>
                  <a:close/>
                  <a:moveTo>
                    <a:pt x="99" y="23"/>
                  </a:moveTo>
                  <a:cubicBezTo>
                    <a:pt x="99" y="72"/>
                    <a:pt x="99" y="171"/>
                    <a:pt x="197" y="171"/>
                  </a:cubicBezTo>
                  <a:lnTo>
                    <a:pt x="197" y="72"/>
                  </a:lnTo>
                  <a:cubicBezTo>
                    <a:pt x="197" y="72"/>
                    <a:pt x="197" y="23"/>
                    <a:pt x="99" y="2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39" name="Google Shape;21839;p75"/>
            <p:cNvSpPr/>
            <p:nvPr/>
          </p:nvSpPr>
          <p:spPr>
            <a:xfrm>
              <a:off x="2235025" y="927000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1"/>
                  </a:moveTo>
                  <a:lnTo>
                    <a:pt x="1" y="50"/>
                  </a:lnTo>
                  <a:lnTo>
                    <a:pt x="1" y="99"/>
                  </a:lnTo>
                  <a:cubicBezTo>
                    <a:pt x="1" y="99"/>
                    <a:pt x="1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40" name="Google Shape;21840;p75"/>
            <p:cNvSpPr/>
            <p:nvPr/>
          </p:nvSpPr>
          <p:spPr>
            <a:xfrm>
              <a:off x="2238725" y="92700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41" name="Google Shape;21841;p75"/>
            <p:cNvSpPr/>
            <p:nvPr/>
          </p:nvSpPr>
          <p:spPr>
            <a:xfrm>
              <a:off x="2239975" y="9282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lnTo>
                    <a:pt x="49" y="14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42" name="Google Shape;21842;p75"/>
            <p:cNvSpPr/>
            <p:nvPr/>
          </p:nvSpPr>
          <p:spPr>
            <a:xfrm>
              <a:off x="2235025" y="927000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99" y="1"/>
                  </a:moveTo>
                  <a:lnTo>
                    <a:pt x="1" y="50"/>
                  </a:lnTo>
                  <a:cubicBezTo>
                    <a:pt x="1" y="50"/>
                    <a:pt x="1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43" name="Google Shape;21843;p75"/>
            <p:cNvSpPr/>
            <p:nvPr/>
          </p:nvSpPr>
          <p:spPr>
            <a:xfrm>
              <a:off x="2133975" y="872900"/>
              <a:ext cx="4950" cy="7300"/>
            </a:xfrm>
            <a:custGeom>
              <a:avLst/>
              <a:gdLst/>
              <a:ahLst/>
              <a:cxnLst/>
              <a:rect l="l" t="t" r="r" b="b"/>
              <a:pathLst>
                <a:path w="198" h="292" extrusionOk="0">
                  <a:moveTo>
                    <a:pt x="62" y="1"/>
                  </a:moveTo>
                  <a:cubicBezTo>
                    <a:pt x="60" y="1"/>
                    <a:pt x="52" y="18"/>
                    <a:pt x="50" y="37"/>
                  </a:cubicBezTo>
                  <a:lnTo>
                    <a:pt x="50" y="37"/>
                  </a:lnTo>
                  <a:cubicBezTo>
                    <a:pt x="61" y="11"/>
                    <a:pt x="63" y="1"/>
                    <a:pt x="62" y="1"/>
                  </a:cubicBezTo>
                  <a:close/>
                  <a:moveTo>
                    <a:pt x="50" y="37"/>
                  </a:moveTo>
                  <a:cubicBezTo>
                    <a:pt x="41" y="59"/>
                    <a:pt x="26" y="93"/>
                    <a:pt x="1" y="143"/>
                  </a:cubicBezTo>
                  <a:lnTo>
                    <a:pt x="50" y="143"/>
                  </a:lnTo>
                  <a:lnTo>
                    <a:pt x="50" y="45"/>
                  </a:lnTo>
                  <a:cubicBezTo>
                    <a:pt x="50" y="42"/>
                    <a:pt x="50" y="40"/>
                    <a:pt x="50" y="37"/>
                  </a:cubicBezTo>
                  <a:close/>
                  <a:moveTo>
                    <a:pt x="50" y="143"/>
                  </a:moveTo>
                  <a:lnTo>
                    <a:pt x="50" y="193"/>
                  </a:lnTo>
                  <a:cubicBezTo>
                    <a:pt x="50" y="242"/>
                    <a:pt x="99" y="242"/>
                    <a:pt x="198" y="291"/>
                  </a:cubicBezTo>
                  <a:lnTo>
                    <a:pt x="198" y="193"/>
                  </a:lnTo>
                  <a:cubicBezTo>
                    <a:pt x="198" y="143"/>
                    <a:pt x="99" y="143"/>
                    <a:pt x="99" y="14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44" name="Google Shape;21844;p75"/>
            <p:cNvSpPr/>
            <p:nvPr/>
          </p:nvSpPr>
          <p:spPr>
            <a:xfrm>
              <a:off x="2135225" y="871550"/>
              <a:ext cx="3700" cy="7425"/>
            </a:xfrm>
            <a:custGeom>
              <a:avLst/>
              <a:gdLst/>
              <a:ahLst/>
              <a:cxnLst/>
              <a:rect l="l" t="t" r="r" b="b"/>
              <a:pathLst>
                <a:path w="148" h="297" extrusionOk="0">
                  <a:moveTo>
                    <a:pt x="148" y="0"/>
                  </a:moveTo>
                  <a:cubicBezTo>
                    <a:pt x="49" y="0"/>
                    <a:pt x="0" y="50"/>
                    <a:pt x="0" y="50"/>
                  </a:cubicBezTo>
                  <a:lnTo>
                    <a:pt x="0" y="197"/>
                  </a:lnTo>
                  <a:cubicBezTo>
                    <a:pt x="0" y="247"/>
                    <a:pt x="49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45" name="Google Shape;21845;p75"/>
            <p:cNvSpPr/>
            <p:nvPr/>
          </p:nvSpPr>
          <p:spPr>
            <a:xfrm>
              <a:off x="2142600" y="87155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46" name="Google Shape;21846;p75"/>
            <p:cNvSpPr/>
            <p:nvPr/>
          </p:nvSpPr>
          <p:spPr>
            <a:xfrm>
              <a:off x="2142600" y="87155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47" name="Google Shape;21847;p75"/>
            <p:cNvSpPr/>
            <p:nvPr/>
          </p:nvSpPr>
          <p:spPr>
            <a:xfrm>
              <a:off x="2135225" y="872275"/>
              <a:ext cx="9875" cy="5450"/>
            </a:xfrm>
            <a:custGeom>
              <a:avLst/>
              <a:gdLst/>
              <a:ahLst/>
              <a:cxnLst/>
              <a:rect l="l" t="t" r="r" b="b"/>
              <a:pathLst>
                <a:path w="395" h="218" extrusionOk="0">
                  <a:moveTo>
                    <a:pt x="91" y="0"/>
                  </a:moveTo>
                  <a:cubicBezTo>
                    <a:pt x="25" y="0"/>
                    <a:pt x="0" y="35"/>
                    <a:pt x="0" y="70"/>
                  </a:cubicBezTo>
                  <a:cubicBezTo>
                    <a:pt x="0" y="168"/>
                    <a:pt x="49" y="168"/>
                    <a:pt x="148" y="218"/>
                  </a:cubicBezTo>
                  <a:lnTo>
                    <a:pt x="247" y="218"/>
                  </a:lnTo>
                  <a:cubicBezTo>
                    <a:pt x="296" y="218"/>
                    <a:pt x="394" y="168"/>
                    <a:pt x="394" y="70"/>
                  </a:cubicBezTo>
                  <a:cubicBezTo>
                    <a:pt x="394" y="21"/>
                    <a:pt x="296" y="21"/>
                    <a:pt x="296" y="21"/>
                  </a:cubicBezTo>
                  <a:lnTo>
                    <a:pt x="197" y="21"/>
                  </a:lnTo>
                  <a:cubicBezTo>
                    <a:pt x="154" y="6"/>
                    <a:pt x="119" y="0"/>
                    <a:pt x="91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48" name="Google Shape;21848;p75"/>
            <p:cNvSpPr/>
            <p:nvPr/>
          </p:nvSpPr>
          <p:spPr>
            <a:xfrm>
              <a:off x="2136450" y="87155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0" y="50"/>
                    <a:pt x="0" y="99"/>
                    <a:pt x="50" y="99"/>
                  </a:cubicBezTo>
                  <a:lnTo>
                    <a:pt x="50" y="50"/>
                  </a:lnTo>
                  <a:cubicBezTo>
                    <a:pt x="50" y="50"/>
                    <a:pt x="50" y="0"/>
                    <a:pt x="0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49" name="Google Shape;21849;p75"/>
            <p:cNvSpPr/>
            <p:nvPr/>
          </p:nvSpPr>
          <p:spPr>
            <a:xfrm>
              <a:off x="2136450" y="870300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99" y="1"/>
                  </a:moveTo>
                  <a:cubicBezTo>
                    <a:pt x="99" y="50"/>
                    <a:pt x="0" y="50"/>
                    <a:pt x="0" y="50"/>
                  </a:cubicBezTo>
                  <a:lnTo>
                    <a:pt x="0" y="100"/>
                  </a:lnTo>
                  <a:cubicBezTo>
                    <a:pt x="0" y="100"/>
                    <a:pt x="0" y="149"/>
                    <a:pt x="99" y="14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50" name="Google Shape;21850;p75"/>
            <p:cNvSpPr/>
            <p:nvPr/>
          </p:nvSpPr>
          <p:spPr>
            <a:xfrm>
              <a:off x="2141375" y="870300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1" y="1"/>
                  </a:moveTo>
                  <a:cubicBezTo>
                    <a:pt x="50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51" name="Google Shape;21851;p75"/>
            <p:cNvSpPr/>
            <p:nvPr/>
          </p:nvSpPr>
          <p:spPr>
            <a:xfrm>
              <a:off x="2142600" y="87155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lnTo>
                    <a:pt x="99" y="99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52" name="Google Shape;21852;p75"/>
            <p:cNvSpPr/>
            <p:nvPr/>
          </p:nvSpPr>
          <p:spPr>
            <a:xfrm>
              <a:off x="2136450" y="870300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50" y="1"/>
                  </a:moveTo>
                  <a:cubicBezTo>
                    <a:pt x="99" y="50"/>
                    <a:pt x="0" y="50"/>
                    <a:pt x="0" y="50"/>
                  </a:cubicBezTo>
                  <a:cubicBezTo>
                    <a:pt x="0" y="50"/>
                    <a:pt x="0" y="100"/>
                    <a:pt x="50" y="100"/>
                  </a:cubicBezTo>
                  <a:lnTo>
                    <a:pt x="198" y="100"/>
                  </a:lnTo>
                  <a:cubicBezTo>
                    <a:pt x="247" y="100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53" name="Google Shape;21853;p75"/>
            <p:cNvSpPr/>
            <p:nvPr/>
          </p:nvSpPr>
          <p:spPr>
            <a:xfrm>
              <a:off x="2183275" y="901550"/>
              <a:ext cx="4950" cy="7000"/>
            </a:xfrm>
            <a:custGeom>
              <a:avLst/>
              <a:gdLst/>
              <a:ahLst/>
              <a:cxnLst/>
              <a:rect l="l" t="t" r="r" b="b"/>
              <a:pathLst>
                <a:path w="198" h="280" extrusionOk="0">
                  <a:moveTo>
                    <a:pt x="61" y="0"/>
                  </a:moveTo>
                  <a:cubicBezTo>
                    <a:pt x="59" y="0"/>
                    <a:pt x="52" y="9"/>
                    <a:pt x="50" y="25"/>
                  </a:cubicBezTo>
                  <a:lnTo>
                    <a:pt x="50" y="25"/>
                  </a:lnTo>
                  <a:cubicBezTo>
                    <a:pt x="62" y="8"/>
                    <a:pt x="64" y="0"/>
                    <a:pt x="61" y="0"/>
                  </a:cubicBezTo>
                  <a:close/>
                  <a:moveTo>
                    <a:pt x="50" y="25"/>
                  </a:moveTo>
                  <a:cubicBezTo>
                    <a:pt x="41" y="38"/>
                    <a:pt x="26" y="57"/>
                    <a:pt x="1" y="82"/>
                  </a:cubicBezTo>
                  <a:lnTo>
                    <a:pt x="50" y="82"/>
                  </a:lnTo>
                  <a:lnTo>
                    <a:pt x="50" y="33"/>
                  </a:lnTo>
                  <a:cubicBezTo>
                    <a:pt x="50" y="30"/>
                    <a:pt x="50" y="27"/>
                    <a:pt x="50" y="25"/>
                  </a:cubicBezTo>
                  <a:close/>
                  <a:moveTo>
                    <a:pt x="50" y="82"/>
                  </a:moveTo>
                  <a:lnTo>
                    <a:pt x="50" y="131"/>
                  </a:lnTo>
                  <a:cubicBezTo>
                    <a:pt x="50" y="230"/>
                    <a:pt x="99" y="230"/>
                    <a:pt x="198" y="279"/>
                  </a:cubicBezTo>
                  <a:lnTo>
                    <a:pt x="198" y="131"/>
                  </a:lnTo>
                  <a:cubicBezTo>
                    <a:pt x="198" y="82"/>
                    <a:pt x="99" y="82"/>
                    <a:pt x="99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54" name="Google Shape;21854;p75"/>
            <p:cNvSpPr/>
            <p:nvPr/>
          </p:nvSpPr>
          <p:spPr>
            <a:xfrm>
              <a:off x="2184500" y="898650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9" y="1"/>
                  </a:moveTo>
                  <a:cubicBezTo>
                    <a:pt x="91" y="58"/>
                    <a:pt x="50" y="82"/>
                    <a:pt x="26" y="82"/>
                  </a:cubicBezTo>
                  <a:cubicBezTo>
                    <a:pt x="9" y="82"/>
                    <a:pt x="1" y="7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346"/>
                    <a:pt x="149" y="346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55" name="Google Shape;21855;p75"/>
            <p:cNvSpPr/>
            <p:nvPr/>
          </p:nvSpPr>
          <p:spPr>
            <a:xfrm>
              <a:off x="2191900" y="8986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cubicBezTo>
                    <a:pt x="50" y="1"/>
                    <a:pt x="50" y="99"/>
                    <a:pt x="50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56" name="Google Shape;21856;p75"/>
            <p:cNvSpPr/>
            <p:nvPr/>
          </p:nvSpPr>
          <p:spPr>
            <a:xfrm>
              <a:off x="2191900" y="9011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57" name="Google Shape;21857;p75"/>
            <p:cNvSpPr/>
            <p:nvPr/>
          </p:nvSpPr>
          <p:spPr>
            <a:xfrm>
              <a:off x="2184500" y="901125"/>
              <a:ext cx="9900" cy="3725"/>
            </a:xfrm>
            <a:custGeom>
              <a:avLst/>
              <a:gdLst/>
              <a:ahLst/>
              <a:cxnLst/>
              <a:rect l="l" t="t" r="r" b="b"/>
              <a:pathLst>
                <a:path w="396" h="149" extrusionOk="0">
                  <a:moveTo>
                    <a:pt x="198" y="0"/>
                  </a:moveTo>
                  <a:cubicBezTo>
                    <a:pt x="50" y="0"/>
                    <a:pt x="1" y="0"/>
                    <a:pt x="1" y="50"/>
                  </a:cubicBezTo>
                  <a:cubicBezTo>
                    <a:pt x="1" y="99"/>
                    <a:pt x="50" y="99"/>
                    <a:pt x="149" y="148"/>
                  </a:cubicBezTo>
                  <a:lnTo>
                    <a:pt x="247" y="148"/>
                  </a:lnTo>
                  <a:cubicBezTo>
                    <a:pt x="297" y="148"/>
                    <a:pt x="395" y="99"/>
                    <a:pt x="395" y="50"/>
                  </a:cubicBezTo>
                  <a:cubicBezTo>
                    <a:pt x="395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58" name="Google Shape;21858;p75"/>
            <p:cNvSpPr/>
            <p:nvPr/>
          </p:nvSpPr>
          <p:spPr>
            <a:xfrm>
              <a:off x="2183275" y="898650"/>
              <a:ext cx="4950" cy="4950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" y="1"/>
                  </a:moveTo>
                  <a:cubicBezTo>
                    <a:pt x="198" y="1"/>
                    <a:pt x="99" y="1"/>
                    <a:pt x="99" y="99"/>
                  </a:cubicBezTo>
                  <a:cubicBezTo>
                    <a:pt x="99" y="149"/>
                    <a:pt x="99" y="198"/>
                    <a:pt x="198" y="198"/>
                  </a:cubicBezTo>
                  <a:lnTo>
                    <a:pt x="198" y="99"/>
                  </a:lnTo>
                  <a:cubicBezTo>
                    <a:pt x="198" y="99"/>
                    <a:pt x="198" y="1"/>
                    <a:pt x="99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59" name="Google Shape;21859;p75"/>
            <p:cNvSpPr/>
            <p:nvPr/>
          </p:nvSpPr>
          <p:spPr>
            <a:xfrm>
              <a:off x="2185750" y="898650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1"/>
                  </a:moveTo>
                  <a:cubicBezTo>
                    <a:pt x="99" y="1"/>
                    <a:pt x="0" y="1"/>
                    <a:pt x="0" y="99"/>
                  </a:cubicBezTo>
                  <a:lnTo>
                    <a:pt x="0" y="149"/>
                  </a:lnTo>
                  <a:cubicBezTo>
                    <a:pt x="0" y="149"/>
                    <a:pt x="0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60" name="Google Shape;21860;p75"/>
            <p:cNvSpPr/>
            <p:nvPr/>
          </p:nvSpPr>
          <p:spPr>
            <a:xfrm>
              <a:off x="2189450" y="898650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1"/>
                  </a:moveTo>
                  <a:cubicBezTo>
                    <a:pt x="49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61" name="Google Shape;21861;p75"/>
            <p:cNvSpPr/>
            <p:nvPr/>
          </p:nvSpPr>
          <p:spPr>
            <a:xfrm>
              <a:off x="2190675" y="89865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cubicBezTo>
                    <a:pt x="33" y="1"/>
                    <a:pt x="44" y="45"/>
                    <a:pt x="33" y="45"/>
                  </a:cubicBezTo>
                  <a:cubicBezTo>
                    <a:pt x="28" y="45"/>
                    <a:pt x="17" y="34"/>
                    <a:pt x="0" y="1"/>
                  </a:cubicBezTo>
                  <a:lnTo>
                    <a:pt x="0" y="1"/>
                  </a:lnTo>
                  <a:lnTo>
                    <a:pt x="50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62" name="Google Shape;21862;p75"/>
            <p:cNvSpPr/>
            <p:nvPr/>
          </p:nvSpPr>
          <p:spPr>
            <a:xfrm>
              <a:off x="2185750" y="89865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99" y="1"/>
                  </a:moveTo>
                  <a:cubicBezTo>
                    <a:pt x="99" y="1"/>
                    <a:pt x="0" y="1"/>
                    <a:pt x="0" y="99"/>
                  </a:cubicBezTo>
                  <a:cubicBezTo>
                    <a:pt x="0" y="99"/>
                    <a:pt x="0" y="149"/>
                    <a:pt x="99" y="149"/>
                  </a:cubicBezTo>
                  <a:lnTo>
                    <a:pt x="197" y="149"/>
                  </a:lnTo>
                  <a:cubicBezTo>
                    <a:pt x="247" y="149"/>
                    <a:pt x="247" y="99"/>
                    <a:pt x="247" y="99"/>
                  </a:cubicBezTo>
                  <a:cubicBezTo>
                    <a:pt x="247" y="99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63" name="Google Shape;21863;p75"/>
            <p:cNvSpPr/>
            <p:nvPr/>
          </p:nvSpPr>
          <p:spPr>
            <a:xfrm>
              <a:off x="2142600" y="1037900"/>
              <a:ext cx="4975" cy="6200"/>
            </a:xfrm>
            <a:custGeom>
              <a:avLst/>
              <a:gdLst/>
              <a:ahLst/>
              <a:cxnLst/>
              <a:rect l="l" t="t" r="r" b="b"/>
              <a:pathLst>
                <a:path w="199" h="248" extrusionOk="0">
                  <a:moveTo>
                    <a:pt x="99" y="1"/>
                  </a:moveTo>
                  <a:lnTo>
                    <a:pt x="1" y="50"/>
                  </a:lnTo>
                  <a:lnTo>
                    <a:pt x="99" y="50"/>
                  </a:lnTo>
                  <a:lnTo>
                    <a:pt x="99" y="1"/>
                  </a:lnTo>
                  <a:close/>
                  <a:moveTo>
                    <a:pt x="99" y="50"/>
                  </a:moveTo>
                  <a:lnTo>
                    <a:pt x="99" y="100"/>
                  </a:lnTo>
                  <a:cubicBezTo>
                    <a:pt x="99" y="198"/>
                    <a:pt x="149" y="198"/>
                    <a:pt x="198" y="247"/>
                  </a:cubicBezTo>
                  <a:lnTo>
                    <a:pt x="198" y="100"/>
                  </a:lnTo>
                  <a:cubicBezTo>
                    <a:pt x="198" y="50"/>
                    <a:pt x="149" y="50"/>
                    <a:pt x="149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64" name="Google Shape;21864;p75"/>
            <p:cNvSpPr/>
            <p:nvPr/>
          </p:nvSpPr>
          <p:spPr>
            <a:xfrm>
              <a:off x="2145075" y="1036675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1"/>
                  </a:moveTo>
                  <a:cubicBezTo>
                    <a:pt x="50" y="1"/>
                    <a:pt x="0" y="50"/>
                    <a:pt x="0" y="50"/>
                  </a:cubicBezTo>
                  <a:lnTo>
                    <a:pt x="0" y="149"/>
                  </a:lnTo>
                  <a:cubicBezTo>
                    <a:pt x="0" y="247"/>
                    <a:pt x="50" y="296"/>
                    <a:pt x="99" y="29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65" name="Google Shape;21865;p75"/>
            <p:cNvSpPr/>
            <p:nvPr/>
          </p:nvSpPr>
          <p:spPr>
            <a:xfrm>
              <a:off x="2152475" y="10366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66" name="Google Shape;21866;p75"/>
            <p:cNvSpPr/>
            <p:nvPr/>
          </p:nvSpPr>
          <p:spPr>
            <a:xfrm>
              <a:off x="2152475" y="10366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67" name="Google Shape;21867;p75"/>
            <p:cNvSpPr/>
            <p:nvPr/>
          </p:nvSpPr>
          <p:spPr>
            <a:xfrm>
              <a:off x="2145075" y="10366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8" y="1"/>
                  </a:moveTo>
                  <a:cubicBezTo>
                    <a:pt x="50" y="1"/>
                    <a:pt x="0" y="50"/>
                    <a:pt x="0" y="50"/>
                  </a:cubicBezTo>
                  <a:cubicBezTo>
                    <a:pt x="0" y="99"/>
                    <a:pt x="50" y="99"/>
                    <a:pt x="99" y="149"/>
                  </a:cubicBezTo>
                  <a:lnTo>
                    <a:pt x="198" y="149"/>
                  </a:lnTo>
                  <a:cubicBezTo>
                    <a:pt x="296" y="149"/>
                    <a:pt x="345" y="99"/>
                    <a:pt x="345" y="5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68" name="Google Shape;21868;p75"/>
            <p:cNvSpPr/>
            <p:nvPr/>
          </p:nvSpPr>
          <p:spPr>
            <a:xfrm>
              <a:off x="2146300" y="103667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cubicBezTo>
                    <a:pt x="1" y="50"/>
                    <a:pt x="1" y="99"/>
                    <a:pt x="50" y="99"/>
                  </a:cubicBezTo>
                  <a:lnTo>
                    <a:pt x="50" y="50"/>
                  </a:lnTo>
                  <a:cubicBezTo>
                    <a:pt x="50" y="50"/>
                    <a:pt x="50" y="1"/>
                    <a:pt x="1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69" name="Google Shape;21869;p75"/>
            <p:cNvSpPr/>
            <p:nvPr/>
          </p:nvSpPr>
          <p:spPr>
            <a:xfrm>
              <a:off x="2146300" y="1034225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0"/>
                  </a:moveTo>
                  <a:cubicBezTo>
                    <a:pt x="50" y="99"/>
                    <a:pt x="1" y="99"/>
                    <a:pt x="50" y="99"/>
                  </a:cubicBezTo>
                  <a:lnTo>
                    <a:pt x="50" y="148"/>
                  </a:lnTo>
                  <a:cubicBezTo>
                    <a:pt x="50" y="148"/>
                    <a:pt x="50" y="197"/>
                    <a:pt x="99" y="19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70" name="Google Shape;21870;p75"/>
            <p:cNvSpPr/>
            <p:nvPr/>
          </p:nvSpPr>
          <p:spPr>
            <a:xfrm>
              <a:off x="2151225" y="1034225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cubicBezTo>
                    <a:pt x="50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71" name="Google Shape;21871;p75"/>
            <p:cNvSpPr/>
            <p:nvPr/>
          </p:nvSpPr>
          <p:spPr>
            <a:xfrm>
              <a:off x="2152475" y="10366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49" y="9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72" name="Google Shape;21872;p75"/>
            <p:cNvSpPr/>
            <p:nvPr/>
          </p:nvSpPr>
          <p:spPr>
            <a:xfrm>
              <a:off x="2146300" y="1034225"/>
              <a:ext cx="6200" cy="3700"/>
            </a:xfrm>
            <a:custGeom>
              <a:avLst/>
              <a:gdLst/>
              <a:ahLst/>
              <a:cxnLst/>
              <a:rect l="l" t="t" r="r" b="b"/>
              <a:pathLst>
                <a:path w="248" h="148" extrusionOk="0">
                  <a:moveTo>
                    <a:pt x="50" y="0"/>
                  </a:moveTo>
                  <a:cubicBezTo>
                    <a:pt x="50" y="99"/>
                    <a:pt x="1" y="99"/>
                    <a:pt x="1" y="99"/>
                  </a:cubicBezTo>
                  <a:cubicBezTo>
                    <a:pt x="1" y="99"/>
                    <a:pt x="1" y="148"/>
                    <a:pt x="50" y="148"/>
                  </a:cubicBezTo>
                  <a:lnTo>
                    <a:pt x="149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49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73" name="Google Shape;21873;p75"/>
            <p:cNvSpPr/>
            <p:nvPr/>
          </p:nvSpPr>
          <p:spPr>
            <a:xfrm>
              <a:off x="2093325" y="1008825"/>
              <a:ext cx="4950" cy="6925"/>
            </a:xfrm>
            <a:custGeom>
              <a:avLst/>
              <a:gdLst/>
              <a:ahLst/>
              <a:cxnLst/>
              <a:rect l="l" t="t" r="r" b="b"/>
              <a:pathLst>
                <a:path w="198" h="277" extrusionOk="0">
                  <a:moveTo>
                    <a:pt x="106" y="1"/>
                  </a:moveTo>
                  <a:cubicBezTo>
                    <a:pt x="106" y="1"/>
                    <a:pt x="103" y="5"/>
                    <a:pt x="101" y="12"/>
                  </a:cubicBezTo>
                  <a:lnTo>
                    <a:pt x="101" y="12"/>
                  </a:lnTo>
                  <a:cubicBezTo>
                    <a:pt x="106" y="4"/>
                    <a:pt x="107" y="1"/>
                    <a:pt x="106" y="1"/>
                  </a:cubicBezTo>
                  <a:close/>
                  <a:moveTo>
                    <a:pt x="101" y="12"/>
                  </a:moveTo>
                  <a:cubicBezTo>
                    <a:pt x="91" y="29"/>
                    <a:pt x="63" y="65"/>
                    <a:pt x="0" y="129"/>
                  </a:cubicBezTo>
                  <a:lnTo>
                    <a:pt x="99" y="129"/>
                  </a:lnTo>
                  <a:lnTo>
                    <a:pt x="99" y="30"/>
                  </a:lnTo>
                  <a:cubicBezTo>
                    <a:pt x="99" y="23"/>
                    <a:pt x="100" y="17"/>
                    <a:pt x="101" y="12"/>
                  </a:cubicBezTo>
                  <a:close/>
                  <a:moveTo>
                    <a:pt x="99" y="129"/>
                  </a:moveTo>
                  <a:lnTo>
                    <a:pt x="99" y="178"/>
                  </a:lnTo>
                  <a:cubicBezTo>
                    <a:pt x="99" y="227"/>
                    <a:pt x="148" y="227"/>
                    <a:pt x="197" y="277"/>
                  </a:cubicBezTo>
                  <a:lnTo>
                    <a:pt x="197" y="178"/>
                  </a:lnTo>
                  <a:cubicBezTo>
                    <a:pt x="197" y="129"/>
                    <a:pt x="148" y="129"/>
                    <a:pt x="148" y="12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74" name="Google Shape;21874;p75"/>
            <p:cNvSpPr/>
            <p:nvPr/>
          </p:nvSpPr>
          <p:spPr>
            <a:xfrm>
              <a:off x="2095775" y="1007100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1"/>
                  </a:moveTo>
                  <a:cubicBezTo>
                    <a:pt x="50" y="50"/>
                    <a:pt x="1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6"/>
                    <a:pt x="99" y="29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75" name="Google Shape;21875;p75"/>
            <p:cNvSpPr/>
            <p:nvPr/>
          </p:nvSpPr>
          <p:spPr>
            <a:xfrm>
              <a:off x="2103175" y="10071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76" name="Google Shape;21876;p75"/>
            <p:cNvSpPr/>
            <p:nvPr/>
          </p:nvSpPr>
          <p:spPr>
            <a:xfrm>
              <a:off x="2104400" y="10083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77" name="Google Shape;21877;p75"/>
            <p:cNvSpPr/>
            <p:nvPr/>
          </p:nvSpPr>
          <p:spPr>
            <a:xfrm>
              <a:off x="2095775" y="1008325"/>
              <a:ext cx="8650" cy="4975"/>
            </a:xfrm>
            <a:custGeom>
              <a:avLst/>
              <a:gdLst/>
              <a:ahLst/>
              <a:cxnLst/>
              <a:rect l="l" t="t" r="r" b="b"/>
              <a:pathLst>
                <a:path w="346" h="199" extrusionOk="0">
                  <a:moveTo>
                    <a:pt x="149" y="1"/>
                  </a:moveTo>
                  <a:cubicBezTo>
                    <a:pt x="50" y="1"/>
                    <a:pt x="1" y="1"/>
                    <a:pt x="1" y="50"/>
                  </a:cubicBezTo>
                  <a:cubicBezTo>
                    <a:pt x="1" y="149"/>
                    <a:pt x="50" y="149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6" y="149"/>
                    <a:pt x="346" y="50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78" name="Google Shape;21878;p75"/>
            <p:cNvSpPr/>
            <p:nvPr/>
          </p:nvSpPr>
          <p:spPr>
            <a:xfrm>
              <a:off x="2095775" y="1007100"/>
              <a:ext cx="3725" cy="4950"/>
            </a:xfrm>
            <a:custGeom>
              <a:avLst/>
              <a:gdLst/>
              <a:ahLst/>
              <a:cxnLst/>
              <a:rect l="l" t="t" r="r" b="b"/>
              <a:pathLst>
                <a:path w="149" h="198" extrusionOk="0">
                  <a:moveTo>
                    <a:pt x="1" y="1"/>
                  </a:moveTo>
                  <a:cubicBezTo>
                    <a:pt x="99" y="1"/>
                    <a:pt x="99" y="1"/>
                    <a:pt x="99" y="50"/>
                  </a:cubicBezTo>
                  <a:cubicBezTo>
                    <a:pt x="99" y="99"/>
                    <a:pt x="99" y="198"/>
                    <a:pt x="149" y="198"/>
                  </a:cubicBezTo>
                  <a:lnTo>
                    <a:pt x="149" y="50"/>
                  </a:lnTo>
                  <a:cubicBezTo>
                    <a:pt x="149" y="50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79" name="Google Shape;21879;p75"/>
            <p:cNvSpPr/>
            <p:nvPr/>
          </p:nvSpPr>
          <p:spPr>
            <a:xfrm>
              <a:off x="2098250" y="100710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cubicBezTo>
                    <a:pt x="0" y="1"/>
                    <a:pt x="0" y="1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80" name="Google Shape;21880;p75"/>
            <p:cNvSpPr/>
            <p:nvPr/>
          </p:nvSpPr>
          <p:spPr>
            <a:xfrm>
              <a:off x="2101950" y="100710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4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81" name="Google Shape;21881;p75"/>
            <p:cNvSpPr/>
            <p:nvPr/>
          </p:nvSpPr>
          <p:spPr>
            <a:xfrm>
              <a:off x="2103175" y="100710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82" name="Google Shape;21882;p75"/>
            <p:cNvSpPr/>
            <p:nvPr/>
          </p:nvSpPr>
          <p:spPr>
            <a:xfrm>
              <a:off x="2098250" y="1007100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50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50"/>
                    <a:pt x="0" y="99"/>
                    <a:pt x="50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83" name="Google Shape;21883;p75"/>
            <p:cNvSpPr/>
            <p:nvPr/>
          </p:nvSpPr>
          <p:spPr>
            <a:xfrm>
              <a:off x="1997200" y="952575"/>
              <a:ext cx="3700" cy="6500"/>
            </a:xfrm>
            <a:custGeom>
              <a:avLst/>
              <a:gdLst/>
              <a:ahLst/>
              <a:cxnLst/>
              <a:rect l="l" t="t" r="r" b="b"/>
              <a:pathLst>
                <a:path w="148" h="260" extrusionOk="0">
                  <a:moveTo>
                    <a:pt x="43" y="0"/>
                  </a:moveTo>
                  <a:cubicBezTo>
                    <a:pt x="37" y="0"/>
                    <a:pt x="25" y="13"/>
                    <a:pt x="0" y="62"/>
                  </a:cubicBezTo>
                  <a:lnTo>
                    <a:pt x="49" y="62"/>
                  </a:lnTo>
                  <a:lnTo>
                    <a:pt x="49" y="13"/>
                  </a:lnTo>
                  <a:cubicBezTo>
                    <a:pt x="49" y="13"/>
                    <a:pt x="49" y="0"/>
                    <a:pt x="43" y="0"/>
                  </a:cubicBezTo>
                  <a:close/>
                  <a:moveTo>
                    <a:pt x="49" y="62"/>
                  </a:moveTo>
                  <a:lnTo>
                    <a:pt x="49" y="161"/>
                  </a:lnTo>
                  <a:cubicBezTo>
                    <a:pt x="49" y="210"/>
                    <a:pt x="99" y="210"/>
                    <a:pt x="148" y="259"/>
                  </a:cubicBezTo>
                  <a:lnTo>
                    <a:pt x="148" y="161"/>
                  </a:lnTo>
                  <a:cubicBezTo>
                    <a:pt x="148" y="62"/>
                    <a:pt x="99" y="62"/>
                    <a:pt x="99" y="6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84" name="Google Shape;21884;p75"/>
            <p:cNvSpPr/>
            <p:nvPr/>
          </p:nvSpPr>
          <p:spPr>
            <a:xfrm>
              <a:off x="1997200" y="95165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0"/>
                  </a:moveTo>
                  <a:cubicBezTo>
                    <a:pt x="49" y="0"/>
                    <a:pt x="49" y="50"/>
                    <a:pt x="0" y="50"/>
                  </a:cubicBezTo>
                  <a:lnTo>
                    <a:pt x="0" y="148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85" name="Google Shape;21885;p75"/>
            <p:cNvSpPr/>
            <p:nvPr/>
          </p:nvSpPr>
          <p:spPr>
            <a:xfrm>
              <a:off x="2004575" y="9516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86" name="Google Shape;21886;p75"/>
            <p:cNvSpPr/>
            <p:nvPr/>
          </p:nvSpPr>
          <p:spPr>
            <a:xfrm>
              <a:off x="2005825" y="9516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87" name="Google Shape;21887;p75"/>
            <p:cNvSpPr/>
            <p:nvPr/>
          </p:nvSpPr>
          <p:spPr>
            <a:xfrm>
              <a:off x="1998425" y="95165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8" y="0"/>
                  </a:moveTo>
                  <a:cubicBezTo>
                    <a:pt x="0" y="0"/>
                    <a:pt x="0" y="50"/>
                    <a:pt x="0" y="50"/>
                  </a:cubicBezTo>
                  <a:cubicBezTo>
                    <a:pt x="0" y="99"/>
                    <a:pt x="50" y="99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5" y="99"/>
                    <a:pt x="345" y="50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88" name="Google Shape;21888;p75"/>
            <p:cNvSpPr/>
            <p:nvPr/>
          </p:nvSpPr>
          <p:spPr>
            <a:xfrm>
              <a:off x="1997200" y="951100"/>
              <a:ext cx="3700" cy="3025"/>
            </a:xfrm>
            <a:custGeom>
              <a:avLst/>
              <a:gdLst/>
              <a:ahLst/>
              <a:cxnLst/>
              <a:rect l="l" t="t" r="r" b="b"/>
              <a:pathLst>
                <a:path w="148" h="121" extrusionOk="0">
                  <a:moveTo>
                    <a:pt x="69" y="0"/>
                  </a:moveTo>
                  <a:cubicBezTo>
                    <a:pt x="55" y="0"/>
                    <a:pt x="33" y="6"/>
                    <a:pt x="0" y="22"/>
                  </a:cubicBezTo>
                  <a:lnTo>
                    <a:pt x="99" y="22"/>
                  </a:lnTo>
                  <a:cubicBezTo>
                    <a:pt x="99" y="22"/>
                    <a:pt x="99" y="0"/>
                    <a:pt x="69" y="0"/>
                  </a:cubicBezTo>
                  <a:close/>
                  <a:moveTo>
                    <a:pt x="99" y="22"/>
                  </a:moveTo>
                  <a:cubicBezTo>
                    <a:pt x="99" y="72"/>
                    <a:pt x="99" y="121"/>
                    <a:pt x="148" y="121"/>
                  </a:cubicBezTo>
                  <a:lnTo>
                    <a:pt x="148" y="72"/>
                  </a:lnTo>
                  <a:cubicBezTo>
                    <a:pt x="148" y="72"/>
                    <a:pt x="148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89" name="Google Shape;21889;p75"/>
            <p:cNvSpPr/>
            <p:nvPr/>
          </p:nvSpPr>
          <p:spPr>
            <a:xfrm>
              <a:off x="1999650" y="950425"/>
              <a:ext cx="1250" cy="3700"/>
            </a:xfrm>
            <a:custGeom>
              <a:avLst/>
              <a:gdLst/>
              <a:ahLst/>
              <a:cxnLst/>
              <a:rect l="l" t="t" r="r" b="b"/>
              <a:pathLst>
                <a:path w="50" h="148" extrusionOk="0">
                  <a:moveTo>
                    <a:pt x="50" y="0"/>
                  </a:moveTo>
                  <a:cubicBezTo>
                    <a:pt x="1" y="0"/>
                    <a:pt x="1" y="49"/>
                    <a:pt x="1" y="49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90" name="Google Shape;21890;p75"/>
            <p:cNvSpPr/>
            <p:nvPr/>
          </p:nvSpPr>
          <p:spPr>
            <a:xfrm>
              <a:off x="2003350" y="9504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91" name="Google Shape;21891;p75"/>
            <p:cNvSpPr/>
            <p:nvPr/>
          </p:nvSpPr>
          <p:spPr>
            <a:xfrm>
              <a:off x="2004575" y="950425"/>
              <a:ext cx="650" cy="950"/>
            </a:xfrm>
            <a:custGeom>
              <a:avLst/>
              <a:gdLst/>
              <a:ahLst/>
              <a:cxnLst/>
              <a:rect l="l" t="t" r="r" b="b"/>
              <a:pathLst>
                <a:path w="26" h="38" extrusionOk="0">
                  <a:moveTo>
                    <a:pt x="1" y="0"/>
                  </a:moveTo>
                  <a:cubicBezTo>
                    <a:pt x="1" y="25"/>
                    <a:pt x="13" y="37"/>
                    <a:pt x="19" y="37"/>
                  </a:cubicBezTo>
                  <a:cubicBezTo>
                    <a:pt x="26" y="37"/>
                    <a:pt x="26" y="25"/>
                    <a:pt x="1" y="0"/>
                  </a:cubicBez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92" name="Google Shape;21892;p75"/>
            <p:cNvSpPr/>
            <p:nvPr/>
          </p:nvSpPr>
          <p:spPr>
            <a:xfrm>
              <a:off x="1999650" y="950425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50" y="0"/>
                  </a:moveTo>
                  <a:cubicBezTo>
                    <a:pt x="1" y="0"/>
                    <a:pt x="1" y="49"/>
                    <a:pt x="1" y="49"/>
                  </a:cubicBezTo>
                  <a:cubicBezTo>
                    <a:pt x="1" y="49"/>
                    <a:pt x="1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93" name="Google Shape;21893;p75"/>
            <p:cNvSpPr/>
            <p:nvPr/>
          </p:nvSpPr>
          <p:spPr>
            <a:xfrm>
              <a:off x="2046475" y="980750"/>
              <a:ext cx="3725" cy="7900"/>
            </a:xfrm>
            <a:custGeom>
              <a:avLst/>
              <a:gdLst/>
              <a:ahLst/>
              <a:cxnLst/>
              <a:rect l="l" t="t" r="r" b="b"/>
              <a:pathLst>
                <a:path w="149" h="316" extrusionOk="0">
                  <a:moveTo>
                    <a:pt x="42" y="0"/>
                  </a:moveTo>
                  <a:cubicBezTo>
                    <a:pt x="35" y="0"/>
                    <a:pt x="23" y="29"/>
                    <a:pt x="1" y="118"/>
                  </a:cubicBezTo>
                  <a:lnTo>
                    <a:pt x="50" y="118"/>
                  </a:lnTo>
                  <a:lnTo>
                    <a:pt x="50" y="69"/>
                  </a:lnTo>
                  <a:cubicBezTo>
                    <a:pt x="50" y="42"/>
                    <a:pt x="50" y="0"/>
                    <a:pt x="42" y="0"/>
                  </a:cubicBezTo>
                  <a:close/>
                  <a:moveTo>
                    <a:pt x="50" y="118"/>
                  </a:moveTo>
                  <a:lnTo>
                    <a:pt x="50" y="167"/>
                  </a:lnTo>
                  <a:cubicBezTo>
                    <a:pt x="50" y="266"/>
                    <a:pt x="99" y="266"/>
                    <a:pt x="149" y="315"/>
                  </a:cubicBezTo>
                  <a:lnTo>
                    <a:pt x="149" y="167"/>
                  </a:lnTo>
                  <a:cubicBezTo>
                    <a:pt x="149" y="118"/>
                    <a:pt x="99" y="118"/>
                    <a:pt x="99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94" name="Google Shape;21894;p75"/>
            <p:cNvSpPr/>
            <p:nvPr/>
          </p:nvSpPr>
          <p:spPr>
            <a:xfrm>
              <a:off x="2046475" y="978750"/>
              <a:ext cx="2500" cy="8650"/>
            </a:xfrm>
            <a:custGeom>
              <a:avLst/>
              <a:gdLst/>
              <a:ahLst/>
              <a:cxnLst/>
              <a:rect l="l" t="t" r="r" b="b"/>
              <a:pathLst>
                <a:path w="100" h="346" extrusionOk="0">
                  <a:moveTo>
                    <a:pt x="99" y="1"/>
                  </a:moveTo>
                  <a:cubicBezTo>
                    <a:pt x="50" y="1"/>
                    <a:pt x="50" y="99"/>
                    <a:pt x="1" y="99"/>
                  </a:cubicBezTo>
                  <a:lnTo>
                    <a:pt x="1" y="198"/>
                  </a:lnTo>
                  <a:cubicBezTo>
                    <a:pt x="1" y="247"/>
                    <a:pt x="50" y="346"/>
                    <a:pt x="99" y="34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95" name="Google Shape;21895;p75"/>
            <p:cNvSpPr/>
            <p:nvPr/>
          </p:nvSpPr>
          <p:spPr>
            <a:xfrm>
              <a:off x="2053875" y="9787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cubicBezTo>
                    <a:pt x="50" y="1"/>
                    <a:pt x="50" y="99"/>
                    <a:pt x="50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96" name="Google Shape;21896;p75"/>
            <p:cNvSpPr/>
            <p:nvPr/>
          </p:nvSpPr>
          <p:spPr>
            <a:xfrm>
              <a:off x="2055100" y="978750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cubicBezTo>
                    <a:pt x="50" y="1"/>
                    <a:pt x="50" y="99"/>
                    <a:pt x="50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97" name="Google Shape;21897;p75"/>
            <p:cNvSpPr/>
            <p:nvPr/>
          </p:nvSpPr>
          <p:spPr>
            <a:xfrm>
              <a:off x="2047725" y="980175"/>
              <a:ext cx="8650" cy="4775"/>
            </a:xfrm>
            <a:custGeom>
              <a:avLst/>
              <a:gdLst/>
              <a:ahLst/>
              <a:cxnLst/>
              <a:rect l="l" t="t" r="r" b="b"/>
              <a:pathLst>
                <a:path w="346" h="191" extrusionOk="0">
                  <a:moveTo>
                    <a:pt x="65" y="0"/>
                  </a:moveTo>
                  <a:cubicBezTo>
                    <a:pt x="0" y="0"/>
                    <a:pt x="0" y="58"/>
                    <a:pt x="0" y="92"/>
                  </a:cubicBezTo>
                  <a:cubicBezTo>
                    <a:pt x="0" y="141"/>
                    <a:pt x="49" y="141"/>
                    <a:pt x="99" y="190"/>
                  </a:cubicBezTo>
                  <a:lnTo>
                    <a:pt x="247" y="190"/>
                  </a:lnTo>
                  <a:cubicBezTo>
                    <a:pt x="296" y="190"/>
                    <a:pt x="345" y="141"/>
                    <a:pt x="345" y="92"/>
                  </a:cubicBezTo>
                  <a:cubicBezTo>
                    <a:pt x="345" y="42"/>
                    <a:pt x="296" y="42"/>
                    <a:pt x="296" y="42"/>
                  </a:cubicBezTo>
                  <a:lnTo>
                    <a:pt x="197" y="42"/>
                  </a:lnTo>
                  <a:cubicBezTo>
                    <a:pt x="136" y="12"/>
                    <a:pt x="94" y="0"/>
                    <a:pt x="65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98" name="Google Shape;21898;p75"/>
            <p:cNvSpPr/>
            <p:nvPr/>
          </p:nvSpPr>
          <p:spPr>
            <a:xfrm>
              <a:off x="2046475" y="979375"/>
              <a:ext cx="3725" cy="4350"/>
            </a:xfrm>
            <a:custGeom>
              <a:avLst/>
              <a:gdLst/>
              <a:ahLst/>
              <a:cxnLst/>
              <a:rect l="l" t="t" r="r" b="b"/>
              <a:pathLst>
                <a:path w="149" h="174" extrusionOk="0">
                  <a:moveTo>
                    <a:pt x="87" y="1"/>
                  </a:moveTo>
                  <a:cubicBezTo>
                    <a:pt x="75" y="1"/>
                    <a:pt x="50" y="25"/>
                    <a:pt x="1" y="74"/>
                  </a:cubicBezTo>
                  <a:lnTo>
                    <a:pt x="99" y="74"/>
                  </a:lnTo>
                  <a:cubicBezTo>
                    <a:pt x="99" y="25"/>
                    <a:pt x="99" y="1"/>
                    <a:pt x="87" y="1"/>
                  </a:cubicBezTo>
                  <a:close/>
                  <a:moveTo>
                    <a:pt x="99" y="74"/>
                  </a:moveTo>
                  <a:cubicBezTo>
                    <a:pt x="99" y="124"/>
                    <a:pt x="99" y="173"/>
                    <a:pt x="149" y="173"/>
                  </a:cubicBezTo>
                  <a:lnTo>
                    <a:pt x="149" y="124"/>
                  </a:lnTo>
                  <a:cubicBezTo>
                    <a:pt x="149" y="124"/>
                    <a:pt x="149" y="74"/>
                    <a:pt x="99" y="7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899" name="Google Shape;21899;p75"/>
            <p:cNvSpPr/>
            <p:nvPr/>
          </p:nvSpPr>
          <p:spPr>
            <a:xfrm>
              <a:off x="2048950" y="978750"/>
              <a:ext cx="1250" cy="4975"/>
            </a:xfrm>
            <a:custGeom>
              <a:avLst/>
              <a:gdLst/>
              <a:ahLst/>
              <a:cxnLst/>
              <a:rect l="l" t="t" r="r" b="b"/>
              <a:pathLst>
                <a:path w="50" h="199" extrusionOk="0">
                  <a:moveTo>
                    <a:pt x="50" y="1"/>
                  </a:moveTo>
                  <a:cubicBezTo>
                    <a:pt x="0" y="1"/>
                    <a:pt x="0" y="1"/>
                    <a:pt x="0" y="99"/>
                  </a:cubicBezTo>
                  <a:lnTo>
                    <a:pt x="0" y="149"/>
                  </a:lnTo>
                  <a:cubicBezTo>
                    <a:pt x="0" y="149"/>
                    <a:pt x="0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00" name="Google Shape;21900;p75"/>
            <p:cNvSpPr/>
            <p:nvPr/>
          </p:nvSpPr>
          <p:spPr>
            <a:xfrm>
              <a:off x="2052650" y="977525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01" name="Google Shape;21901;p75"/>
            <p:cNvSpPr/>
            <p:nvPr/>
          </p:nvSpPr>
          <p:spPr>
            <a:xfrm>
              <a:off x="2053875" y="97875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1" y="1"/>
                  </a:moveTo>
                  <a:lnTo>
                    <a:pt x="50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02" name="Google Shape;21902;p75"/>
            <p:cNvSpPr/>
            <p:nvPr/>
          </p:nvSpPr>
          <p:spPr>
            <a:xfrm>
              <a:off x="2048950" y="97875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50" y="1"/>
                  </a:moveTo>
                  <a:cubicBezTo>
                    <a:pt x="0" y="1"/>
                    <a:pt x="0" y="1"/>
                    <a:pt x="0" y="99"/>
                  </a:cubicBezTo>
                  <a:cubicBezTo>
                    <a:pt x="0" y="99"/>
                    <a:pt x="0" y="149"/>
                    <a:pt x="50" y="149"/>
                  </a:cubicBezTo>
                  <a:lnTo>
                    <a:pt x="198" y="149"/>
                  </a:lnTo>
                  <a:cubicBezTo>
                    <a:pt x="247" y="149"/>
                    <a:pt x="247" y="99"/>
                    <a:pt x="247" y="99"/>
                  </a:cubicBezTo>
                  <a:cubicBezTo>
                    <a:pt x="247" y="99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03" name="Google Shape;21903;p75"/>
            <p:cNvSpPr/>
            <p:nvPr/>
          </p:nvSpPr>
          <p:spPr>
            <a:xfrm>
              <a:off x="2338550" y="1071175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53" y="1"/>
                  </a:moveTo>
                  <a:lnTo>
                    <a:pt x="6064" y="445"/>
                  </a:lnTo>
                  <a:lnTo>
                    <a:pt x="5177" y="1135"/>
                  </a:lnTo>
                  <a:lnTo>
                    <a:pt x="2022" y="2909"/>
                  </a:lnTo>
                  <a:lnTo>
                    <a:pt x="1233" y="3205"/>
                  </a:lnTo>
                  <a:lnTo>
                    <a:pt x="444" y="3698"/>
                  </a:lnTo>
                  <a:lnTo>
                    <a:pt x="1" y="4437"/>
                  </a:lnTo>
                  <a:lnTo>
                    <a:pt x="1" y="4684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5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04" name="Google Shape;21904;p75"/>
            <p:cNvSpPr/>
            <p:nvPr/>
          </p:nvSpPr>
          <p:spPr>
            <a:xfrm>
              <a:off x="2320075" y="1172250"/>
              <a:ext cx="18500" cy="16025"/>
            </a:xfrm>
            <a:custGeom>
              <a:avLst/>
              <a:gdLst/>
              <a:ahLst/>
              <a:cxnLst/>
              <a:rect l="l" t="t" r="r" b="b"/>
              <a:pathLst>
                <a:path w="740" h="641" extrusionOk="0">
                  <a:moveTo>
                    <a:pt x="0" y="0"/>
                  </a:moveTo>
                  <a:lnTo>
                    <a:pt x="0" y="247"/>
                  </a:lnTo>
                  <a:lnTo>
                    <a:pt x="740" y="641"/>
                  </a:lnTo>
                  <a:lnTo>
                    <a:pt x="740" y="3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05" name="Google Shape;21905;p75"/>
            <p:cNvSpPr/>
            <p:nvPr/>
          </p:nvSpPr>
          <p:spPr>
            <a:xfrm>
              <a:off x="2471650" y="106132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1"/>
                  </a:moveTo>
                  <a:lnTo>
                    <a:pt x="0" y="395"/>
                  </a:lnTo>
                  <a:lnTo>
                    <a:pt x="740" y="839"/>
                  </a:lnTo>
                  <a:lnTo>
                    <a:pt x="1529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06" name="Google Shape;21906;p75"/>
            <p:cNvSpPr/>
            <p:nvPr/>
          </p:nvSpPr>
          <p:spPr>
            <a:xfrm>
              <a:off x="2331150" y="1141425"/>
              <a:ext cx="38225" cy="22225"/>
            </a:xfrm>
            <a:custGeom>
              <a:avLst/>
              <a:gdLst/>
              <a:ahLst/>
              <a:cxnLst/>
              <a:rect l="l" t="t" r="r" b="b"/>
              <a:pathLst>
                <a:path w="1529" h="889" extrusionOk="0">
                  <a:moveTo>
                    <a:pt x="790" y="1"/>
                  </a:moveTo>
                  <a:lnTo>
                    <a:pt x="1" y="494"/>
                  </a:lnTo>
                  <a:lnTo>
                    <a:pt x="740" y="888"/>
                  </a:lnTo>
                  <a:lnTo>
                    <a:pt x="1529" y="395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07" name="Google Shape;21907;p75"/>
            <p:cNvSpPr/>
            <p:nvPr/>
          </p:nvSpPr>
          <p:spPr>
            <a:xfrm>
              <a:off x="2370600" y="1088450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204" y="0"/>
                  </a:moveTo>
                  <a:lnTo>
                    <a:pt x="0" y="1775"/>
                  </a:lnTo>
                  <a:lnTo>
                    <a:pt x="740" y="2218"/>
                  </a:lnTo>
                  <a:lnTo>
                    <a:pt x="3895" y="444"/>
                  </a:lnTo>
                  <a:lnTo>
                    <a:pt x="3204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08" name="Google Shape;21908;p75"/>
            <p:cNvSpPr/>
            <p:nvPr/>
          </p:nvSpPr>
          <p:spPr>
            <a:xfrm>
              <a:off x="2450700" y="1071175"/>
              <a:ext cx="39450" cy="28375"/>
            </a:xfrm>
            <a:custGeom>
              <a:avLst/>
              <a:gdLst/>
              <a:ahLst/>
              <a:cxnLst/>
              <a:rect l="l" t="t" r="r" b="b"/>
              <a:pathLst>
                <a:path w="1578" h="1135" extrusionOk="0">
                  <a:moveTo>
                    <a:pt x="838" y="1"/>
                  </a:moveTo>
                  <a:lnTo>
                    <a:pt x="0" y="691"/>
                  </a:lnTo>
                  <a:lnTo>
                    <a:pt x="691" y="1135"/>
                  </a:lnTo>
                  <a:lnTo>
                    <a:pt x="1578" y="445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09" name="Google Shape;21909;p75"/>
            <p:cNvSpPr/>
            <p:nvPr/>
          </p:nvSpPr>
          <p:spPr>
            <a:xfrm>
              <a:off x="2320075" y="1153750"/>
              <a:ext cx="29600" cy="28375"/>
            </a:xfrm>
            <a:custGeom>
              <a:avLst/>
              <a:gdLst/>
              <a:ahLst/>
              <a:cxnLst/>
              <a:rect l="l" t="t" r="r" b="b"/>
              <a:pathLst>
                <a:path w="1184" h="1135" extrusionOk="0">
                  <a:moveTo>
                    <a:pt x="444" y="1"/>
                  </a:moveTo>
                  <a:lnTo>
                    <a:pt x="0" y="740"/>
                  </a:lnTo>
                  <a:lnTo>
                    <a:pt x="740" y="1134"/>
                  </a:lnTo>
                  <a:lnTo>
                    <a:pt x="1183" y="39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10" name="Google Shape;21910;p75"/>
            <p:cNvSpPr/>
            <p:nvPr/>
          </p:nvSpPr>
          <p:spPr>
            <a:xfrm>
              <a:off x="2350875" y="1132800"/>
              <a:ext cx="38225" cy="18525"/>
            </a:xfrm>
            <a:custGeom>
              <a:avLst/>
              <a:gdLst/>
              <a:ahLst/>
              <a:cxnLst/>
              <a:rect l="l" t="t" r="r" b="b"/>
              <a:pathLst>
                <a:path w="1529" h="741" extrusionOk="0">
                  <a:moveTo>
                    <a:pt x="789" y="1"/>
                  </a:moveTo>
                  <a:lnTo>
                    <a:pt x="1" y="346"/>
                  </a:lnTo>
                  <a:lnTo>
                    <a:pt x="740" y="740"/>
                  </a:lnTo>
                  <a:lnTo>
                    <a:pt x="1529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11" name="Google Shape;21911;p75"/>
            <p:cNvSpPr/>
            <p:nvPr/>
          </p:nvSpPr>
          <p:spPr>
            <a:xfrm>
              <a:off x="2491375" y="1061325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0" y="1"/>
                  </a:moveTo>
                  <a:lnTo>
                    <a:pt x="444" y="247"/>
                  </a:lnTo>
                  <a:lnTo>
                    <a:pt x="1183" y="641"/>
                  </a:lnTo>
                  <a:lnTo>
                    <a:pt x="1183" y="641"/>
                  </a:lnTo>
                  <a:lnTo>
                    <a:pt x="740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12" name="Google Shape;21912;p75"/>
            <p:cNvSpPr/>
            <p:nvPr/>
          </p:nvSpPr>
          <p:spPr>
            <a:xfrm>
              <a:off x="2289250" y="1042850"/>
              <a:ext cx="182425" cy="118325"/>
            </a:xfrm>
            <a:custGeom>
              <a:avLst/>
              <a:gdLst/>
              <a:ahLst/>
              <a:cxnLst/>
              <a:rect l="l" t="t" r="r" b="b"/>
              <a:pathLst>
                <a:path w="7297" h="4733" extrusionOk="0">
                  <a:moveTo>
                    <a:pt x="6853" y="0"/>
                  </a:moveTo>
                  <a:lnTo>
                    <a:pt x="6064" y="493"/>
                  </a:lnTo>
                  <a:lnTo>
                    <a:pt x="5177" y="1085"/>
                  </a:lnTo>
                  <a:lnTo>
                    <a:pt x="2022" y="2958"/>
                  </a:lnTo>
                  <a:lnTo>
                    <a:pt x="1233" y="3254"/>
                  </a:lnTo>
                  <a:lnTo>
                    <a:pt x="445" y="3697"/>
                  </a:lnTo>
                  <a:lnTo>
                    <a:pt x="1" y="4486"/>
                  </a:lnTo>
                  <a:lnTo>
                    <a:pt x="1" y="4732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13" name="Google Shape;21913;p75"/>
            <p:cNvSpPr/>
            <p:nvPr/>
          </p:nvSpPr>
          <p:spPr>
            <a:xfrm>
              <a:off x="2270775" y="114390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7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14" name="Google Shape;21914;p75"/>
            <p:cNvSpPr/>
            <p:nvPr/>
          </p:nvSpPr>
          <p:spPr>
            <a:xfrm>
              <a:off x="2422350" y="1032975"/>
              <a:ext cx="38225" cy="22225"/>
            </a:xfrm>
            <a:custGeom>
              <a:avLst/>
              <a:gdLst/>
              <a:ahLst/>
              <a:cxnLst/>
              <a:rect l="l" t="t" r="r" b="b"/>
              <a:pathLst>
                <a:path w="1529" h="889" extrusionOk="0">
                  <a:moveTo>
                    <a:pt x="789" y="1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529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15" name="Google Shape;21915;p75"/>
            <p:cNvSpPr/>
            <p:nvPr/>
          </p:nvSpPr>
          <p:spPr>
            <a:xfrm>
              <a:off x="2281875" y="1113075"/>
              <a:ext cx="38225" cy="22225"/>
            </a:xfrm>
            <a:custGeom>
              <a:avLst/>
              <a:gdLst/>
              <a:ahLst/>
              <a:cxnLst/>
              <a:rect l="l" t="t" r="r" b="b"/>
              <a:pathLst>
                <a:path w="1529" h="889" extrusionOk="0">
                  <a:moveTo>
                    <a:pt x="789" y="1"/>
                  </a:moveTo>
                  <a:lnTo>
                    <a:pt x="0" y="445"/>
                  </a:lnTo>
                  <a:lnTo>
                    <a:pt x="740" y="888"/>
                  </a:lnTo>
                  <a:lnTo>
                    <a:pt x="1528" y="44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16" name="Google Shape;21916;p75"/>
            <p:cNvSpPr/>
            <p:nvPr/>
          </p:nvSpPr>
          <p:spPr>
            <a:xfrm>
              <a:off x="2321300" y="1058850"/>
              <a:ext cx="97375" cy="57950"/>
            </a:xfrm>
            <a:custGeom>
              <a:avLst/>
              <a:gdLst/>
              <a:ahLst/>
              <a:cxnLst/>
              <a:rect l="l" t="t" r="r" b="b"/>
              <a:pathLst>
                <a:path w="3895" h="2318" extrusionOk="0">
                  <a:moveTo>
                    <a:pt x="3205" y="1"/>
                  </a:moveTo>
                  <a:lnTo>
                    <a:pt x="1" y="1874"/>
                  </a:lnTo>
                  <a:lnTo>
                    <a:pt x="740" y="2318"/>
                  </a:lnTo>
                  <a:lnTo>
                    <a:pt x="3895" y="445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17" name="Google Shape;21917;p75"/>
            <p:cNvSpPr/>
            <p:nvPr/>
          </p:nvSpPr>
          <p:spPr>
            <a:xfrm>
              <a:off x="2401400" y="1044075"/>
              <a:ext cx="39475" cy="25900"/>
            </a:xfrm>
            <a:custGeom>
              <a:avLst/>
              <a:gdLst/>
              <a:ahLst/>
              <a:cxnLst/>
              <a:rect l="l" t="t" r="r" b="b"/>
              <a:pathLst>
                <a:path w="1579" h="1036" extrusionOk="0">
                  <a:moveTo>
                    <a:pt x="839" y="0"/>
                  </a:moveTo>
                  <a:lnTo>
                    <a:pt x="1" y="592"/>
                  </a:lnTo>
                  <a:lnTo>
                    <a:pt x="691" y="1036"/>
                  </a:lnTo>
                  <a:lnTo>
                    <a:pt x="1578" y="44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18" name="Google Shape;21918;p75"/>
            <p:cNvSpPr/>
            <p:nvPr/>
          </p:nvSpPr>
          <p:spPr>
            <a:xfrm>
              <a:off x="2270775" y="1124175"/>
              <a:ext cx="29600" cy="30825"/>
            </a:xfrm>
            <a:custGeom>
              <a:avLst/>
              <a:gdLst/>
              <a:ahLst/>
              <a:cxnLst/>
              <a:rect l="l" t="t" r="r" b="b"/>
              <a:pathLst>
                <a:path w="1184" h="1233" extrusionOk="0">
                  <a:moveTo>
                    <a:pt x="444" y="1"/>
                  </a:moveTo>
                  <a:lnTo>
                    <a:pt x="0" y="789"/>
                  </a:lnTo>
                  <a:lnTo>
                    <a:pt x="740" y="1233"/>
                  </a:lnTo>
                  <a:lnTo>
                    <a:pt x="1184" y="444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19" name="Google Shape;21919;p75"/>
            <p:cNvSpPr/>
            <p:nvPr/>
          </p:nvSpPr>
          <p:spPr>
            <a:xfrm>
              <a:off x="2301575" y="1105700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790" y="0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529" y="444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20" name="Google Shape;21920;p75"/>
            <p:cNvSpPr/>
            <p:nvPr/>
          </p:nvSpPr>
          <p:spPr>
            <a:xfrm>
              <a:off x="2442075" y="1032975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0" y="1"/>
                  </a:moveTo>
                  <a:lnTo>
                    <a:pt x="444" y="247"/>
                  </a:lnTo>
                  <a:lnTo>
                    <a:pt x="1183" y="642"/>
                  </a:lnTo>
                  <a:lnTo>
                    <a:pt x="740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21" name="Google Shape;21921;p75"/>
            <p:cNvSpPr/>
            <p:nvPr/>
          </p:nvSpPr>
          <p:spPr>
            <a:xfrm>
              <a:off x="2190675" y="987375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52" y="1"/>
                  </a:moveTo>
                  <a:lnTo>
                    <a:pt x="6064" y="395"/>
                  </a:lnTo>
                  <a:lnTo>
                    <a:pt x="5226" y="1036"/>
                  </a:lnTo>
                  <a:lnTo>
                    <a:pt x="2120" y="2860"/>
                  </a:lnTo>
                  <a:lnTo>
                    <a:pt x="1233" y="3205"/>
                  </a:lnTo>
                  <a:lnTo>
                    <a:pt x="444" y="3599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22" name="Google Shape;21922;p75"/>
            <p:cNvSpPr/>
            <p:nvPr/>
          </p:nvSpPr>
          <p:spPr>
            <a:xfrm>
              <a:off x="2172175" y="1087200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91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23" name="Google Shape;21923;p75"/>
            <p:cNvSpPr/>
            <p:nvPr/>
          </p:nvSpPr>
          <p:spPr>
            <a:xfrm>
              <a:off x="2322525" y="976300"/>
              <a:ext cx="39475" cy="20975"/>
            </a:xfrm>
            <a:custGeom>
              <a:avLst/>
              <a:gdLst/>
              <a:ahLst/>
              <a:cxnLst/>
              <a:rect l="l" t="t" r="r" b="b"/>
              <a:pathLst>
                <a:path w="1579" h="839" extrusionOk="0">
                  <a:moveTo>
                    <a:pt x="839" y="0"/>
                  </a:moveTo>
                  <a:lnTo>
                    <a:pt x="1" y="444"/>
                  </a:lnTo>
                  <a:lnTo>
                    <a:pt x="790" y="838"/>
                  </a:lnTo>
                  <a:lnTo>
                    <a:pt x="1578" y="44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24" name="Google Shape;21924;p75"/>
            <p:cNvSpPr/>
            <p:nvPr/>
          </p:nvSpPr>
          <p:spPr>
            <a:xfrm>
              <a:off x="2184500" y="10564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1" y="493"/>
                  </a:lnTo>
                  <a:lnTo>
                    <a:pt x="691" y="838"/>
                  </a:lnTo>
                  <a:lnTo>
                    <a:pt x="1480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25" name="Google Shape;21925;p75"/>
            <p:cNvSpPr/>
            <p:nvPr/>
          </p:nvSpPr>
          <p:spPr>
            <a:xfrm>
              <a:off x="2225175" y="1003400"/>
              <a:ext cx="96150" cy="55475"/>
            </a:xfrm>
            <a:custGeom>
              <a:avLst/>
              <a:gdLst/>
              <a:ahLst/>
              <a:cxnLst/>
              <a:rect l="l" t="t" r="r" b="b"/>
              <a:pathLst>
                <a:path w="3846" h="2219" extrusionOk="0">
                  <a:moveTo>
                    <a:pt x="3106" y="1"/>
                  </a:moveTo>
                  <a:lnTo>
                    <a:pt x="1" y="1825"/>
                  </a:lnTo>
                  <a:lnTo>
                    <a:pt x="740" y="2219"/>
                  </a:lnTo>
                  <a:lnTo>
                    <a:pt x="3846" y="395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26" name="Google Shape;21926;p75"/>
            <p:cNvSpPr/>
            <p:nvPr/>
          </p:nvSpPr>
          <p:spPr>
            <a:xfrm>
              <a:off x="2302825" y="987375"/>
              <a:ext cx="39450" cy="25925"/>
            </a:xfrm>
            <a:custGeom>
              <a:avLst/>
              <a:gdLst/>
              <a:ahLst/>
              <a:cxnLst/>
              <a:rect l="l" t="t" r="r" b="b"/>
              <a:pathLst>
                <a:path w="1578" h="1037" extrusionOk="0">
                  <a:moveTo>
                    <a:pt x="789" y="1"/>
                  </a:moveTo>
                  <a:lnTo>
                    <a:pt x="0" y="642"/>
                  </a:lnTo>
                  <a:lnTo>
                    <a:pt x="740" y="1036"/>
                  </a:lnTo>
                  <a:lnTo>
                    <a:pt x="1578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27" name="Google Shape;21927;p75"/>
            <p:cNvSpPr/>
            <p:nvPr/>
          </p:nvSpPr>
          <p:spPr>
            <a:xfrm>
              <a:off x="2172175" y="106872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94" y="0"/>
                  </a:moveTo>
                  <a:lnTo>
                    <a:pt x="1" y="740"/>
                  </a:lnTo>
                  <a:lnTo>
                    <a:pt x="740" y="1183"/>
                  </a:lnTo>
                  <a:lnTo>
                    <a:pt x="1184" y="345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28" name="Google Shape;21928;p75"/>
            <p:cNvSpPr/>
            <p:nvPr/>
          </p:nvSpPr>
          <p:spPr>
            <a:xfrm>
              <a:off x="2203000" y="1049000"/>
              <a:ext cx="40675" cy="18525"/>
            </a:xfrm>
            <a:custGeom>
              <a:avLst/>
              <a:gdLst/>
              <a:ahLst/>
              <a:cxnLst/>
              <a:rect l="l" t="t" r="r" b="b"/>
              <a:pathLst>
                <a:path w="1627" h="741" extrusionOk="0">
                  <a:moveTo>
                    <a:pt x="888" y="1"/>
                  </a:moveTo>
                  <a:lnTo>
                    <a:pt x="0" y="296"/>
                  </a:lnTo>
                  <a:lnTo>
                    <a:pt x="740" y="740"/>
                  </a:lnTo>
                  <a:lnTo>
                    <a:pt x="1627" y="39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29" name="Google Shape;21929;p75"/>
            <p:cNvSpPr/>
            <p:nvPr/>
          </p:nvSpPr>
          <p:spPr>
            <a:xfrm>
              <a:off x="2343475" y="97630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1" y="0"/>
                  </a:moveTo>
                  <a:lnTo>
                    <a:pt x="740" y="444"/>
                  </a:lnTo>
                  <a:lnTo>
                    <a:pt x="1184" y="690"/>
                  </a:lnTo>
                  <a:lnTo>
                    <a:pt x="1184" y="690"/>
                  </a:lnTo>
                  <a:lnTo>
                    <a:pt x="494" y="2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30" name="Google Shape;21930;p75"/>
            <p:cNvSpPr/>
            <p:nvPr/>
          </p:nvSpPr>
          <p:spPr>
            <a:xfrm>
              <a:off x="2239975" y="1014500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52" y="0"/>
                  </a:moveTo>
                  <a:lnTo>
                    <a:pt x="6063" y="444"/>
                  </a:lnTo>
                  <a:lnTo>
                    <a:pt x="5225" y="1134"/>
                  </a:lnTo>
                  <a:lnTo>
                    <a:pt x="2021" y="2909"/>
                  </a:lnTo>
                  <a:lnTo>
                    <a:pt x="1232" y="3254"/>
                  </a:lnTo>
                  <a:lnTo>
                    <a:pt x="444" y="3697"/>
                  </a:lnTo>
                  <a:lnTo>
                    <a:pt x="0" y="4437"/>
                  </a:lnTo>
                  <a:lnTo>
                    <a:pt x="0" y="4683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31" name="Google Shape;21931;p75"/>
            <p:cNvSpPr/>
            <p:nvPr/>
          </p:nvSpPr>
          <p:spPr>
            <a:xfrm>
              <a:off x="2221475" y="1114325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1" y="0"/>
                  </a:moveTo>
                  <a:lnTo>
                    <a:pt x="1" y="247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32" name="Google Shape;21932;p75"/>
            <p:cNvSpPr/>
            <p:nvPr/>
          </p:nvSpPr>
          <p:spPr>
            <a:xfrm>
              <a:off x="2373050" y="1003400"/>
              <a:ext cx="38225" cy="22225"/>
            </a:xfrm>
            <a:custGeom>
              <a:avLst/>
              <a:gdLst/>
              <a:ahLst/>
              <a:cxnLst/>
              <a:rect l="l" t="t" r="r" b="b"/>
              <a:pathLst>
                <a:path w="1529" h="889" extrusionOk="0">
                  <a:moveTo>
                    <a:pt x="790" y="1"/>
                  </a:moveTo>
                  <a:lnTo>
                    <a:pt x="1" y="494"/>
                  </a:lnTo>
                  <a:lnTo>
                    <a:pt x="740" y="888"/>
                  </a:lnTo>
                  <a:lnTo>
                    <a:pt x="1529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33" name="Google Shape;21933;p75"/>
            <p:cNvSpPr/>
            <p:nvPr/>
          </p:nvSpPr>
          <p:spPr>
            <a:xfrm>
              <a:off x="2232575" y="108597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0"/>
                  </a:moveTo>
                  <a:lnTo>
                    <a:pt x="0" y="395"/>
                  </a:lnTo>
                  <a:lnTo>
                    <a:pt x="740" y="838"/>
                  </a:lnTo>
                  <a:lnTo>
                    <a:pt x="1528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34" name="Google Shape;21934;p75"/>
            <p:cNvSpPr/>
            <p:nvPr/>
          </p:nvSpPr>
          <p:spPr>
            <a:xfrm>
              <a:off x="2274475" y="1031750"/>
              <a:ext cx="96150" cy="55475"/>
            </a:xfrm>
            <a:custGeom>
              <a:avLst/>
              <a:gdLst/>
              <a:ahLst/>
              <a:cxnLst/>
              <a:rect l="l" t="t" r="r" b="b"/>
              <a:pathLst>
                <a:path w="3846" h="2219" extrusionOk="0">
                  <a:moveTo>
                    <a:pt x="3106" y="1"/>
                  </a:moveTo>
                  <a:lnTo>
                    <a:pt x="0" y="1824"/>
                  </a:lnTo>
                  <a:lnTo>
                    <a:pt x="641" y="2219"/>
                  </a:lnTo>
                  <a:lnTo>
                    <a:pt x="3845" y="444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35" name="Google Shape;21935;p75"/>
            <p:cNvSpPr/>
            <p:nvPr/>
          </p:nvSpPr>
          <p:spPr>
            <a:xfrm>
              <a:off x="2352100" y="1015725"/>
              <a:ext cx="39475" cy="27150"/>
            </a:xfrm>
            <a:custGeom>
              <a:avLst/>
              <a:gdLst/>
              <a:ahLst/>
              <a:cxnLst/>
              <a:rect l="l" t="t" r="r" b="b"/>
              <a:pathLst>
                <a:path w="1579" h="1086" extrusionOk="0">
                  <a:moveTo>
                    <a:pt x="839" y="1"/>
                  </a:moveTo>
                  <a:lnTo>
                    <a:pt x="1" y="642"/>
                  </a:lnTo>
                  <a:lnTo>
                    <a:pt x="740" y="1085"/>
                  </a:lnTo>
                  <a:lnTo>
                    <a:pt x="1578" y="395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36" name="Google Shape;21936;p75"/>
            <p:cNvSpPr/>
            <p:nvPr/>
          </p:nvSpPr>
          <p:spPr>
            <a:xfrm>
              <a:off x="2221475" y="109582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1"/>
                  </a:moveTo>
                  <a:lnTo>
                    <a:pt x="1" y="740"/>
                  </a:lnTo>
                  <a:lnTo>
                    <a:pt x="740" y="1184"/>
                  </a:lnTo>
                  <a:lnTo>
                    <a:pt x="1184" y="444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37" name="Google Shape;21937;p75"/>
            <p:cNvSpPr/>
            <p:nvPr/>
          </p:nvSpPr>
          <p:spPr>
            <a:xfrm>
              <a:off x="2252300" y="1077350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887" y="0"/>
                  </a:moveTo>
                  <a:lnTo>
                    <a:pt x="0" y="345"/>
                  </a:lnTo>
                  <a:lnTo>
                    <a:pt x="739" y="740"/>
                  </a:lnTo>
                  <a:lnTo>
                    <a:pt x="1528" y="395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38" name="Google Shape;21938;p75"/>
            <p:cNvSpPr/>
            <p:nvPr/>
          </p:nvSpPr>
          <p:spPr>
            <a:xfrm>
              <a:off x="2392775" y="100340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1" y="1"/>
                  </a:moveTo>
                  <a:lnTo>
                    <a:pt x="740" y="444"/>
                  </a:lnTo>
                  <a:lnTo>
                    <a:pt x="1184" y="691"/>
                  </a:lnTo>
                  <a:lnTo>
                    <a:pt x="444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39" name="Google Shape;21939;p75"/>
            <p:cNvSpPr/>
            <p:nvPr/>
          </p:nvSpPr>
          <p:spPr>
            <a:xfrm>
              <a:off x="2169725" y="1046550"/>
              <a:ext cx="194725" cy="117100"/>
            </a:xfrm>
            <a:custGeom>
              <a:avLst/>
              <a:gdLst/>
              <a:ahLst/>
              <a:cxnLst/>
              <a:rect l="l" t="t" r="r" b="b"/>
              <a:pathLst>
                <a:path w="7789" h="4684" extrusionOk="0">
                  <a:moveTo>
                    <a:pt x="0" y="0"/>
                  </a:moveTo>
                  <a:lnTo>
                    <a:pt x="0" y="148"/>
                  </a:lnTo>
                  <a:lnTo>
                    <a:pt x="7789" y="4683"/>
                  </a:lnTo>
                  <a:lnTo>
                    <a:pt x="7789" y="45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40" name="Google Shape;21940;p75"/>
            <p:cNvSpPr/>
            <p:nvPr/>
          </p:nvSpPr>
          <p:spPr>
            <a:xfrm>
              <a:off x="2169725" y="1044075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50" y="0"/>
                  </a:moveTo>
                  <a:lnTo>
                    <a:pt x="0" y="99"/>
                  </a:lnTo>
                  <a:lnTo>
                    <a:pt x="7789" y="4683"/>
                  </a:lnTo>
                  <a:lnTo>
                    <a:pt x="7937" y="453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41" name="Google Shape;21941;p75"/>
            <p:cNvSpPr/>
            <p:nvPr/>
          </p:nvSpPr>
          <p:spPr>
            <a:xfrm>
              <a:off x="2170950" y="1036675"/>
              <a:ext cx="197200" cy="120800"/>
            </a:xfrm>
            <a:custGeom>
              <a:avLst/>
              <a:gdLst/>
              <a:ahLst/>
              <a:cxnLst/>
              <a:rect l="l" t="t" r="r" b="b"/>
              <a:pathLst>
                <a:path w="7888" h="4832" extrusionOk="0">
                  <a:moveTo>
                    <a:pt x="1" y="1"/>
                  </a:moveTo>
                  <a:lnTo>
                    <a:pt x="1" y="296"/>
                  </a:lnTo>
                  <a:lnTo>
                    <a:pt x="7888" y="4832"/>
                  </a:lnTo>
                  <a:lnTo>
                    <a:pt x="7888" y="45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42" name="Google Shape;21942;p75"/>
            <p:cNvSpPr/>
            <p:nvPr/>
          </p:nvSpPr>
          <p:spPr>
            <a:xfrm>
              <a:off x="2170950" y="1031750"/>
              <a:ext cx="202125" cy="119575"/>
            </a:xfrm>
            <a:custGeom>
              <a:avLst/>
              <a:gdLst/>
              <a:ahLst/>
              <a:cxnLst/>
              <a:rect l="l" t="t" r="r" b="b"/>
              <a:pathLst>
                <a:path w="8085" h="4783" extrusionOk="0">
                  <a:moveTo>
                    <a:pt x="247" y="1"/>
                  </a:moveTo>
                  <a:cubicBezTo>
                    <a:pt x="247" y="1"/>
                    <a:pt x="198" y="1"/>
                    <a:pt x="99" y="50"/>
                  </a:cubicBezTo>
                  <a:lnTo>
                    <a:pt x="50" y="99"/>
                  </a:lnTo>
                  <a:lnTo>
                    <a:pt x="1" y="198"/>
                  </a:lnTo>
                  <a:lnTo>
                    <a:pt x="1" y="247"/>
                  </a:lnTo>
                  <a:lnTo>
                    <a:pt x="7838" y="4782"/>
                  </a:lnTo>
                  <a:lnTo>
                    <a:pt x="7937" y="4683"/>
                  </a:lnTo>
                  <a:lnTo>
                    <a:pt x="8085" y="4536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43" name="Google Shape;21943;p75"/>
            <p:cNvSpPr/>
            <p:nvPr/>
          </p:nvSpPr>
          <p:spPr>
            <a:xfrm>
              <a:off x="2170950" y="1031750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7" y="1"/>
                  </a:moveTo>
                  <a:lnTo>
                    <a:pt x="99" y="50"/>
                  </a:lnTo>
                  <a:cubicBezTo>
                    <a:pt x="1" y="99"/>
                    <a:pt x="1" y="198"/>
                    <a:pt x="1" y="198"/>
                  </a:cubicBezTo>
                  <a:lnTo>
                    <a:pt x="50" y="247"/>
                  </a:lnTo>
                  <a:lnTo>
                    <a:pt x="7838" y="4733"/>
                  </a:lnTo>
                  <a:lnTo>
                    <a:pt x="7937" y="4683"/>
                  </a:lnTo>
                  <a:lnTo>
                    <a:pt x="8085" y="4536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44" name="Google Shape;21944;p75"/>
            <p:cNvSpPr/>
            <p:nvPr/>
          </p:nvSpPr>
          <p:spPr>
            <a:xfrm>
              <a:off x="2366900" y="1143900"/>
              <a:ext cx="8650" cy="18500"/>
            </a:xfrm>
            <a:custGeom>
              <a:avLst/>
              <a:gdLst/>
              <a:ahLst/>
              <a:cxnLst/>
              <a:rect l="l" t="t" r="r" b="b"/>
              <a:pathLst>
                <a:path w="346" h="740" extrusionOk="0">
                  <a:moveTo>
                    <a:pt x="296" y="0"/>
                  </a:moveTo>
                  <a:lnTo>
                    <a:pt x="148" y="50"/>
                  </a:lnTo>
                  <a:cubicBezTo>
                    <a:pt x="50" y="148"/>
                    <a:pt x="50" y="197"/>
                    <a:pt x="50" y="197"/>
                  </a:cubicBezTo>
                  <a:lnTo>
                    <a:pt x="50" y="247"/>
                  </a:lnTo>
                  <a:lnTo>
                    <a:pt x="99" y="197"/>
                  </a:lnTo>
                  <a:lnTo>
                    <a:pt x="99" y="493"/>
                  </a:lnTo>
                  <a:lnTo>
                    <a:pt x="0" y="641"/>
                  </a:lnTo>
                  <a:lnTo>
                    <a:pt x="0" y="740"/>
                  </a:lnTo>
                  <a:lnTo>
                    <a:pt x="345" y="543"/>
                  </a:lnTo>
                  <a:lnTo>
                    <a:pt x="345" y="444"/>
                  </a:lnTo>
                  <a:lnTo>
                    <a:pt x="247" y="444"/>
                  </a:lnTo>
                  <a:lnTo>
                    <a:pt x="247" y="148"/>
                  </a:lnTo>
                  <a:lnTo>
                    <a:pt x="296" y="5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45" name="Google Shape;21945;p75"/>
            <p:cNvSpPr/>
            <p:nvPr/>
          </p:nvSpPr>
          <p:spPr>
            <a:xfrm>
              <a:off x="2373050" y="11537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1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46" name="Google Shape;21946;p75"/>
            <p:cNvSpPr/>
            <p:nvPr/>
          </p:nvSpPr>
          <p:spPr>
            <a:xfrm>
              <a:off x="2306500" y="966425"/>
              <a:ext cx="197225" cy="117100"/>
            </a:xfrm>
            <a:custGeom>
              <a:avLst/>
              <a:gdLst/>
              <a:ahLst/>
              <a:cxnLst/>
              <a:rect l="l" t="t" r="r" b="b"/>
              <a:pathLst>
                <a:path w="7889" h="4684" extrusionOk="0">
                  <a:moveTo>
                    <a:pt x="1" y="1"/>
                  </a:moveTo>
                  <a:lnTo>
                    <a:pt x="1" y="149"/>
                  </a:lnTo>
                  <a:lnTo>
                    <a:pt x="7888" y="4684"/>
                  </a:lnTo>
                  <a:lnTo>
                    <a:pt x="7888" y="45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47" name="Google Shape;21947;p75"/>
            <p:cNvSpPr/>
            <p:nvPr/>
          </p:nvSpPr>
          <p:spPr>
            <a:xfrm>
              <a:off x="2306500" y="963975"/>
              <a:ext cx="198450" cy="117100"/>
            </a:xfrm>
            <a:custGeom>
              <a:avLst/>
              <a:gdLst/>
              <a:ahLst/>
              <a:cxnLst/>
              <a:rect l="l" t="t" r="r" b="b"/>
              <a:pathLst>
                <a:path w="7938" h="4684" extrusionOk="0">
                  <a:moveTo>
                    <a:pt x="100" y="0"/>
                  </a:moveTo>
                  <a:lnTo>
                    <a:pt x="1" y="99"/>
                  </a:lnTo>
                  <a:lnTo>
                    <a:pt x="7888" y="4683"/>
                  </a:lnTo>
                  <a:lnTo>
                    <a:pt x="7937" y="4535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48" name="Google Shape;21948;p75"/>
            <p:cNvSpPr/>
            <p:nvPr/>
          </p:nvSpPr>
          <p:spPr>
            <a:xfrm>
              <a:off x="2308975" y="957800"/>
              <a:ext cx="195975" cy="119575"/>
            </a:xfrm>
            <a:custGeom>
              <a:avLst/>
              <a:gdLst/>
              <a:ahLst/>
              <a:cxnLst/>
              <a:rect l="l" t="t" r="r" b="b"/>
              <a:pathLst>
                <a:path w="7839" h="4783" extrusionOk="0">
                  <a:moveTo>
                    <a:pt x="1" y="1"/>
                  </a:moveTo>
                  <a:lnTo>
                    <a:pt x="1" y="247"/>
                  </a:lnTo>
                  <a:lnTo>
                    <a:pt x="7838" y="4782"/>
                  </a:lnTo>
                  <a:lnTo>
                    <a:pt x="7838" y="44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49" name="Google Shape;21949;p75"/>
            <p:cNvSpPr/>
            <p:nvPr/>
          </p:nvSpPr>
          <p:spPr>
            <a:xfrm>
              <a:off x="2308975" y="951650"/>
              <a:ext cx="202125" cy="119550"/>
            </a:xfrm>
            <a:custGeom>
              <a:avLst/>
              <a:gdLst/>
              <a:ahLst/>
              <a:cxnLst/>
              <a:rect l="l" t="t" r="r" b="b"/>
              <a:pathLst>
                <a:path w="8085" h="4782" extrusionOk="0">
                  <a:moveTo>
                    <a:pt x="247" y="0"/>
                  </a:moveTo>
                  <a:cubicBezTo>
                    <a:pt x="247" y="0"/>
                    <a:pt x="198" y="0"/>
                    <a:pt x="148" y="50"/>
                  </a:cubicBezTo>
                  <a:lnTo>
                    <a:pt x="99" y="99"/>
                  </a:lnTo>
                  <a:lnTo>
                    <a:pt x="1" y="198"/>
                  </a:lnTo>
                  <a:lnTo>
                    <a:pt x="1" y="247"/>
                  </a:lnTo>
                  <a:lnTo>
                    <a:pt x="7838" y="4782"/>
                  </a:lnTo>
                  <a:lnTo>
                    <a:pt x="7986" y="4683"/>
                  </a:lnTo>
                  <a:lnTo>
                    <a:pt x="8085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50" name="Google Shape;21950;p75"/>
            <p:cNvSpPr/>
            <p:nvPr/>
          </p:nvSpPr>
          <p:spPr>
            <a:xfrm>
              <a:off x="2307750" y="951650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7" y="0"/>
                  </a:moveTo>
                  <a:lnTo>
                    <a:pt x="148" y="50"/>
                  </a:lnTo>
                  <a:cubicBezTo>
                    <a:pt x="0" y="99"/>
                    <a:pt x="0" y="198"/>
                    <a:pt x="0" y="198"/>
                  </a:cubicBezTo>
                  <a:lnTo>
                    <a:pt x="50" y="247"/>
                  </a:lnTo>
                  <a:lnTo>
                    <a:pt x="7838" y="4733"/>
                  </a:lnTo>
                  <a:lnTo>
                    <a:pt x="7937" y="4683"/>
                  </a:lnTo>
                  <a:lnTo>
                    <a:pt x="8085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51" name="Google Shape;21951;p75"/>
            <p:cNvSpPr/>
            <p:nvPr/>
          </p:nvSpPr>
          <p:spPr>
            <a:xfrm>
              <a:off x="2502450" y="1063800"/>
              <a:ext cx="8650" cy="19725"/>
            </a:xfrm>
            <a:custGeom>
              <a:avLst/>
              <a:gdLst/>
              <a:ahLst/>
              <a:cxnLst/>
              <a:rect l="l" t="t" r="r" b="b"/>
              <a:pathLst>
                <a:path w="346" h="789" extrusionOk="0">
                  <a:moveTo>
                    <a:pt x="346" y="0"/>
                  </a:moveTo>
                  <a:lnTo>
                    <a:pt x="247" y="49"/>
                  </a:lnTo>
                  <a:cubicBezTo>
                    <a:pt x="99" y="148"/>
                    <a:pt x="99" y="197"/>
                    <a:pt x="99" y="197"/>
                  </a:cubicBezTo>
                  <a:lnTo>
                    <a:pt x="99" y="247"/>
                  </a:lnTo>
                  <a:lnTo>
                    <a:pt x="99" y="542"/>
                  </a:lnTo>
                  <a:lnTo>
                    <a:pt x="1" y="690"/>
                  </a:lnTo>
                  <a:lnTo>
                    <a:pt x="1" y="789"/>
                  </a:lnTo>
                  <a:lnTo>
                    <a:pt x="346" y="641"/>
                  </a:lnTo>
                  <a:lnTo>
                    <a:pt x="346" y="493"/>
                  </a:lnTo>
                  <a:lnTo>
                    <a:pt x="297" y="444"/>
                  </a:lnTo>
                  <a:lnTo>
                    <a:pt x="297" y="148"/>
                  </a:lnTo>
                  <a:lnTo>
                    <a:pt x="346" y="49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52" name="Google Shape;21952;p75"/>
            <p:cNvSpPr/>
            <p:nvPr/>
          </p:nvSpPr>
          <p:spPr>
            <a:xfrm>
              <a:off x="2509850" y="1074875"/>
              <a:ext cx="2500" cy="25"/>
            </a:xfrm>
            <a:custGeom>
              <a:avLst/>
              <a:gdLst/>
              <a:ahLst/>
              <a:cxnLst/>
              <a:rect l="l" t="t" r="r" b="b"/>
              <a:pathLst>
                <a:path w="100" h="1" extrusionOk="0">
                  <a:moveTo>
                    <a:pt x="1" y="1"/>
                  </a:moveTo>
                  <a:lnTo>
                    <a:pt x="1" y="1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53" name="Google Shape;21953;p75"/>
            <p:cNvSpPr/>
            <p:nvPr/>
          </p:nvSpPr>
          <p:spPr>
            <a:xfrm>
              <a:off x="2477800" y="1071175"/>
              <a:ext cx="3725" cy="6200"/>
            </a:xfrm>
            <a:custGeom>
              <a:avLst/>
              <a:gdLst/>
              <a:ahLst/>
              <a:cxnLst/>
              <a:rect l="l" t="t" r="r" b="b"/>
              <a:pathLst>
                <a:path w="149" h="248" extrusionOk="0">
                  <a:moveTo>
                    <a:pt x="50" y="1"/>
                  </a:moveTo>
                  <a:lnTo>
                    <a:pt x="1" y="100"/>
                  </a:lnTo>
                  <a:lnTo>
                    <a:pt x="50" y="100"/>
                  </a:lnTo>
                  <a:lnTo>
                    <a:pt x="50" y="1"/>
                  </a:lnTo>
                  <a:close/>
                  <a:moveTo>
                    <a:pt x="50" y="100"/>
                  </a:moveTo>
                  <a:lnTo>
                    <a:pt x="50" y="149"/>
                  </a:lnTo>
                  <a:cubicBezTo>
                    <a:pt x="50" y="198"/>
                    <a:pt x="99" y="198"/>
                    <a:pt x="149" y="247"/>
                  </a:cubicBezTo>
                  <a:lnTo>
                    <a:pt x="149" y="149"/>
                  </a:lnTo>
                  <a:cubicBezTo>
                    <a:pt x="149" y="100"/>
                    <a:pt x="99" y="100"/>
                    <a:pt x="99" y="10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54" name="Google Shape;21954;p75"/>
            <p:cNvSpPr/>
            <p:nvPr/>
          </p:nvSpPr>
          <p:spPr>
            <a:xfrm>
              <a:off x="2479050" y="106995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1"/>
                  </a:moveTo>
                  <a:cubicBezTo>
                    <a:pt x="49" y="1"/>
                    <a:pt x="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55" name="Google Shape;21955;p75"/>
            <p:cNvSpPr/>
            <p:nvPr/>
          </p:nvSpPr>
          <p:spPr>
            <a:xfrm>
              <a:off x="2486425" y="10699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56" name="Google Shape;21956;p75"/>
            <p:cNvSpPr/>
            <p:nvPr/>
          </p:nvSpPr>
          <p:spPr>
            <a:xfrm>
              <a:off x="2486425" y="10699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57" name="Google Shape;21957;p75"/>
            <p:cNvSpPr/>
            <p:nvPr/>
          </p:nvSpPr>
          <p:spPr>
            <a:xfrm>
              <a:off x="2479050" y="106995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7" y="1"/>
                  </a:moveTo>
                  <a:cubicBezTo>
                    <a:pt x="49" y="1"/>
                    <a:pt x="0" y="50"/>
                    <a:pt x="0" y="50"/>
                  </a:cubicBezTo>
                  <a:cubicBezTo>
                    <a:pt x="0" y="149"/>
                    <a:pt x="49" y="149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5" y="149"/>
                    <a:pt x="345" y="5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58" name="Google Shape;21958;p75"/>
            <p:cNvSpPr/>
            <p:nvPr/>
          </p:nvSpPr>
          <p:spPr>
            <a:xfrm>
              <a:off x="2477800" y="1068725"/>
              <a:ext cx="3725" cy="4950"/>
            </a:xfrm>
            <a:custGeom>
              <a:avLst/>
              <a:gdLst/>
              <a:ahLst/>
              <a:cxnLst/>
              <a:rect l="l" t="t" r="r" b="b"/>
              <a:pathLst>
                <a:path w="149" h="198" extrusionOk="0">
                  <a:moveTo>
                    <a:pt x="1" y="0"/>
                  </a:moveTo>
                  <a:cubicBezTo>
                    <a:pt x="149" y="0"/>
                    <a:pt x="99" y="50"/>
                    <a:pt x="99" y="50"/>
                  </a:cubicBezTo>
                  <a:cubicBezTo>
                    <a:pt x="99" y="99"/>
                    <a:pt x="99" y="198"/>
                    <a:pt x="149" y="198"/>
                  </a:cubicBezTo>
                  <a:lnTo>
                    <a:pt x="149" y="50"/>
                  </a:lnTo>
                  <a:cubicBezTo>
                    <a:pt x="149" y="50"/>
                    <a:pt x="149" y="0"/>
                    <a:pt x="99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59" name="Google Shape;21959;p75"/>
            <p:cNvSpPr/>
            <p:nvPr/>
          </p:nvSpPr>
          <p:spPr>
            <a:xfrm>
              <a:off x="2480275" y="106872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lnTo>
                    <a:pt x="0" y="50"/>
                  </a:lnTo>
                  <a:lnTo>
                    <a:pt x="0" y="99"/>
                  </a:lnTo>
                  <a:cubicBezTo>
                    <a:pt x="0" y="99"/>
                    <a:pt x="0" y="198"/>
                    <a:pt x="50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60" name="Google Shape;21960;p75"/>
            <p:cNvSpPr/>
            <p:nvPr/>
          </p:nvSpPr>
          <p:spPr>
            <a:xfrm>
              <a:off x="2485200" y="10687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61" name="Google Shape;21961;p75"/>
            <p:cNvSpPr/>
            <p:nvPr/>
          </p:nvSpPr>
          <p:spPr>
            <a:xfrm>
              <a:off x="2486425" y="1068725"/>
              <a:ext cx="1275" cy="2475"/>
            </a:xfrm>
            <a:custGeom>
              <a:avLst/>
              <a:gdLst/>
              <a:ahLst/>
              <a:cxnLst/>
              <a:rect l="l" t="t" r="r" b="b"/>
              <a:pathLst>
                <a:path w="51" h="99" extrusionOk="0">
                  <a:moveTo>
                    <a:pt x="1" y="0"/>
                  </a:move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62" name="Google Shape;21962;p75"/>
            <p:cNvSpPr/>
            <p:nvPr/>
          </p:nvSpPr>
          <p:spPr>
            <a:xfrm>
              <a:off x="2480275" y="1068725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50" y="0"/>
                  </a:moveTo>
                  <a:lnTo>
                    <a:pt x="0" y="50"/>
                  </a:lnTo>
                  <a:cubicBezTo>
                    <a:pt x="0" y="50"/>
                    <a:pt x="0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63" name="Google Shape;21963;p75"/>
            <p:cNvSpPr/>
            <p:nvPr/>
          </p:nvSpPr>
          <p:spPr>
            <a:xfrm>
              <a:off x="2428525" y="1043275"/>
              <a:ext cx="3700" cy="6975"/>
            </a:xfrm>
            <a:custGeom>
              <a:avLst/>
              <a:gdLst/>
              <a:ahLst/>
              <a:cxnLst/>
              <a:rect l="l" t="t" r="r" b="b"/>
              <a:pathLst>
                <a:path w="148" h="279" extrusionOk="0">
                  <a:moveTo>
                    <a:pt x="61" y="0"/>
                  </a:moveTo>
                  <a:cubicBezTo>
                    <a:pt x="58" y="0"/>
                    <a:pt x="52" y="9"/>
                    <a:pt x="50" y="25"/>
                  </a:cubicBezTo>
                  <a:lnTo>
                    <a:pt x="50" y="25"/>
                  </a:lnTo>
                  <a:cubicBezTo>
                    <a:pt x="62" y="8"/>
                    <a:pt x="63" y="0"/>
                    <a:pt x="61" y="0"/>
                  </a:cubicBezTo>
                  <a:close/>
                  <a:moveTo>
                    <a:pt x="50" y="25"/>
                  </a:moveTo>
                  <a:cubicBezTo>
                    <a:pt x="41" y="38"/>
                    <a:pt x="25" y="57"/>
                    <a:pt x="0" y="82"/>
                  </a:cubicBezTo>
                  <a:lnTo>
                    <a:pt x="49" y="82"/>
                  </a:lnTo>
                  <a:lnTo>
                    <a:pt x="49" y="32"/>
                  </a:lnTo>
                  <a:cubicBezTo>
                    <a:pt x="49" y="30"/>
                    <a:pt x="50" y="27"/>
                    <a:pt x="50" y="25"/>
                  </a:cubicBezTo>
                  <a:close/>
                  <a:moveTo>
                    <a:pt x="49" y="82"/>
                  </a:moveTo>
                  <a:lnTo>
                    <a:pt x="49" y="131"/>
                  </a:lnTo>
                  <a:cubicBezTo>
                    <a:pt x="49" y="230"/>
                    <a:pt x="99" y="230"/>
                    <a:pt x="148" y="279"/>
                  </a:cubicBezTo>
                  <a:lnTo>
                    <a:pt x="148" y="131"/>
                  </a:lnTo>
                  <a:cubicBezTo>
                    <a:pt x="148" y="82"/>
                    <a:pt x="99" y="82"/>
                    <a:pt x="99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64" name="Google Shape;21964;p75"/>
            <p:cNvSpPr/>
            <p:nvPr/>
          </p:nvSpPr>
          <p:spPr>
            <a:xfrm>
              <a:off x="2429750" y="1040375"/>
              <a:ext cx="2475" cy="8650"/>
            </a:xfrm>
            <a:custGeom>
              <a:avLst/>
              <a:gdLst/>
              <a:ahLst/>
              <a:cxnLst/>
              <a:rect l="l" t="t" r="r" b="b"/>
              <a:pathLst>
                <a:path w="99" h="346" extrusionOk="0">
                  <a:moveTo>
                    <a:pt x="99" y="1"/>
                  </a:moveTo>
                  <a:cubicBezTo>
                    <a:pt x="50" y="99"/>
                    <a:pt x="0" y="99"/>
                    <a:pt x="0" y="99"/>
                  </a:cubicBezTo>
                  <a:lnTo>
                    <a:pt x="0" y="198"/>
                  </a:lnTo>
                  <a:cubicBezTo>
                    <a:pt x="0" y="247"/>
                    <a:pt x="50" y="346"/>
                    <a:pt x="99" y="34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65" name="Google Shape;21965;p75"/>
            <p:cNvSpPr/>
            <p:nvPr/>
          </p:nvSpPr>
          <p:spPr>
            <a:xfrm>
              <a:off x="2437150" y="10403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49" y="1"/>
                    <a:pt x="49" y="99"/>
                    <a:pt x="49" y="99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66" name="Google Shape;21966;p75"/>
            <p:cNvSpPr/>
            <p:nvPr/>
          </p:nvSpPr>
          <p:spPr>
            <a:xfrm>
              <a:off x="2437150" y="10428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49"/>
                    <a:pt x="49" y="4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67" name="Google Shape;21967;p75"/>
            <p:cNvSpPr/>
            <p:nvPr/>
          </p:nvSpPr>
          <p:spPr>
            <a:xfrm>
              <a:off x="2429750" y="1042850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8" y="0"/>
                  </a:moveTo>
                  <a:cubicBezTo>
                    <a:pt x="50" y="0"/>
                    <a:pt x="0" y="0"/>
                    <a:pt x="0" y="49"/>
                  </a:cubicBezTo>
                  <a:cubicBezTo>
                    <a:pt x="0" y="99"/>
                    <a:pt x="50" y="99"/>
                    <a:pt x="99" y="148"/>
                  </a:cubicBezTo>
                  <a:lnTo>
                    <a:pt x="247" y="148"/>
                  </a:lnTo>
                  <a:cubicBezTo>
                    <a:pt x="296" y="148"/>
                    <a:pt x="345" y="99"/>
                    <a:pt x="345" y="49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68" name="Google Shape;21968;p75"/>
            <p:cNvSpPr/>
            <p:nvPr/>
          </p:nvSpPr>
          <p:spPr>
            <a:xfrm>
              <a:off x="2429750" y="1041000"/>
              <a:ext cx="4950" cy="4325"/>
            </a:xfrm>
            <a:custGeom>
              <a:avLst/>
              <a:gdLst/>
              <a:ahLst/>
              <a:cxnLst/>
              <a:rect l="l" t="t" r="r" b="b"/>
              <a:pathLst>
                <a:path w="198" h="173" extrusionOk="0">
                  <a:moveTo>
                    <a:pt x="87" y="0"/>
                  </a:moveTo>
                  <a:cubicBezTo>
                    <a:pt x="74" y="0"/>
                    <a:pt x="50" y="25"/>
                    <a:pt x="0" y="74"/>
                  </a:cubicBezTo>
                  <a:lnTo>
                    <a:pt x="99" y="74"/>
                  </a:lnTo>
                  <a:cubicBezTo>
                    <a:pt x="99" y="25"/>
                    <a:pt x="99" y="0"/>
                    <a:pt x="87" y="0"/>
                  </a:cubicBezTo>
                  <a:close/>
                  <a:moveTo>
                    <a:pt x="99" y="74"/>
                  </a:moveTo>
                  <a:cubicBezTo>
                    <a:pt x="99" y="123"/>
                    <a:pt x="99" y="173"/>
                    <a:pt x="198" y="173"/>
                  </a:cubicBezTo>
                  <a:lnTo>
                    <a:pt x="198" y="123"/>
                  </a:lnTo>
                  <a:cubicBezTo>
                    <a:pt x="198" y="123"/>
                    <a:pt x="198" y="74"/>
                    <a:pt x="99" y="7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69" name="Google Shape;21969;p75"/>
            <p:cNvSpPr/>
            <p:nvPr/>
          </p:nvSpPr>
          <p:spPr>
            <a:xfrm>
              <a:off x="2432200" y="1040375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100" y="1"/>
                  </a:moveTo>
                  <a:cubicBezTo>
                    <a:pt x="1" y="1"/>
                    <a:pt x="1" y="1"/>
                    <a:pt x="1" y="99"/>
                  </a:cubicBezTo>
                  <a:lnTo>
                    <a:pt x="1" y="148"/>
                  </a:lnTo>
                  <a:cubicBezTo>
                    <a:pt x="1" y="148"/>
                    <a:pt x="1" y="198"/>
                    <a:pt x="100" y="198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70" name="Google Shape;21970;p75"/>
            <p:cNvSpPr/>
            <p:nvPr/>
          </p:nvSpPr>
          <p:spPr>
            <a:xfrm>
              <a:off x="2435900" y="104037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cubicBezTo>
                    <a:pt x="50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71" name="Google Shape;21971;p75"/>
            <p:cNvSpPr/>
            <p:nvPr/>
          </p:nvSpPr>
          <p:spPr>
            <a:xfrm>
              <a:off x="2437150" y="10403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lnTo>
                    <a:pt x="49" y="148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72" name="Google Shape;21972;p75"/>
            <p:cNvSpPr/>
            <p:nvPr/>
          </p:nvSpPr>
          <p:spPr>
            <a:xfrm>
              <a:off x="2432200" y="104037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100" y="1"/>
                  </a:moveTo>
                  <a:cubicBezTo>
                    <a:pt x="1" y="1"/>
                    <a:pt x="1" y="1"/>
                    <a:pt x="1" y="99"/>
                  </a:cubicBezTo>
                  <a:cubicBezTo>
                    <a:pt x="1" y="99"/>
                    <a:pt x="1" y="148"/>
                    <a:pt x="100" y="148"/>
                  </a:cubicBezTo>
                  <a:lnTo>
                    <a:pt x="198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73" name="Google Shape;21973;p75"/>
            <p:cNvSpPr/>
            <p:nvPr/>
          </p:nvSpPr>
          <p:spPr>
            <a:xfrm>
              <a:off x="2331150" y="985675"/>
              <a:ext cx="4975" cy="7900"/>
            </a:xfrm>
            <a:custGeom>
              <a:avLst/>
              <a:gdLst/>
              <a:ahLst/>
              <a:cxnLst/>
              <a:rect l="l" t="t" r="r" b="b"/>
              <a:pathLst>
                <a:path w="199" h="316" extrusionOk="0">
                  <a:moveTo>
                    <a:pt x="46" y="0"/>
                  </a:moveTo>
                  <a:cubicBezTo>
                    <a:pt x="40" y="0"/>
                    <a:pt x="28" y="37"/>
                    <a:pt x="1" y="118"/>
                  </a:cubicBezTo>
                  <a:lnTo>
                    <a:pt x="50" y="118"/>
                  </a:lnTo>
                  <a:lnTo>
                    <a:pt x="50" y="69"/>
                  </a:lnTo>
                  <a:cubicBezTo>
                    <a:pt x="50" y="25"/>
                    <a:pt x="50" y="0"/>
                    <a:pt x="46" y="0"/>
                  </a:cubicBezTo>
                  <a:close/>
                  <a:moveTo>
                    <a:pt x="50" y="118"/>
                  </a:moveTo>
                  <a:lnTo>
                    <a:pt x="50" y="168"/>
                  </a:lnTo>
                  <a:cubicBezTo>
                    <a:pt x="50" y="217"/>
                    <a:pt x="99" y="217"/>
                    <a:pt x="198" y="315"/>
                  </a:cubicBezTo>
                  <a:lnTo>
                    <a:pt x="198" y="168"/>
                  </a:lnTo>
                  <a:cubicBezTo>
                    <a:pt x="198" y="118"/>
                    <a:pt x="99" y="118"/>
                    <a:pt x="99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74" name="Google Shape;21974;p75"/>
            <p:cNvSpPr/>
            <p:nvPr/>
          </p:nvSpPr>
          <p:spPr>
            <a:xfrm>
              <a:off x="2331150" y="984925"/>
              <a:ext cx="2500" cy="8650"/>
            </a:xfrm>
            <a:custGeom>
              <a:avLst/>
              <a:gdLst/>
              <a:ahLst/>
              <a:cxnLst/>
              <a:rect l="l" t="t" r="r" b="b"/>
              <a:pathLst>
                <a:path w="100" h="346" extrusionOk="0">
                  <a:moveTo>
                    <a:pt x="99" y="0"/>
                  </a:moveTo>
                  <a:cubicBezTo>
                    <a:pt x="50" y="0"/>
                    <a:pt x="50" y="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345"/>
                    <a:pt x="99" y="345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75" name="Google Shape;21975;p75"/>
            <p:cNvSpPr/>
            <p:nvPr/>
          </p:nvSpPr>
          <p:spPr>
            <a:xfrm>
              <a:off x="2338550" y="9837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76" name="Google Shape;21976;p75"/>
            <p:cNvSpPr/>
            <p:nvPr/>
          </p:nvSpPr>
          <p:spPr>
            <a:xfrm>
              <a:off x="2339775" y="984925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cubicBezTo>
                    <a:pt x="100" y="0"/>
                    <a:pt x="100" y="99"/>
                    <a:pt x="100" y="9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77" name="Google Shape;21977;p75"/>
            <p:cNvSpPr/>
            <p:nvPr/>
          </p:nvSpPr>
          <p:spPr>
            <a:xfrm>
              <a:off x="2332400" y="98492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7" y="0"/>
                  </a:moveTo>
                  <a:cubicBezTo>
                    <a:pt x="0" y="0"/>
                    <a:pt x="0" y="0"/>
                    <a:pt x="0" y="99"/>
                  </a:cubicBezTo>
                  <a:cubicBezTo>
                    <a:pt x="0" y="148"/>
                    <a:pt x="49" y="148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45" y="148"/>
                    <a:pt x="345" y="99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78" name="Google Shape;21978;p75"/>
            <p:cNvSpPr/>
            <p:nvPr/>
          </p:nvSpPr>
          <p:spPr>
            <a:xfrm>
              <a:off x="2331150" y="984375"/>
              <a:ext cx="4975" cy="4275"/>
            </a:xfrm>
            <a:custGeom>
              <a:avLst/>
              <a:gdLst/>
              <a:ahLst/>
              <a:cxnLst/>
              <a:rect l="l" t="t" r="r" b="b"/>
              <a:pathLst>
                <a:path w="199" h="171" extrusionOk="0">
                  <a:moveTo>
                    <a:pt x="70" y="0"/>
                  </a:moveTo>
                  <a:cubicBezTo>
                    <a:pt x="56" y="0"/>
                    <a:pt x="34" y="6"/>
                    <a:pt x="1" y="22"/>
                  </a:cubicBezTo>
                  <a:lnTo>
                    <a:pt x="99" y="22"/>
                  </a:lnTo>
                  <a:cubicBezTo>
                    <a:pt x="99" y="22"/>
                    <a:pt x="99" y="0"/>
                    <a:pt x="70" y="0"/>
                  </a:cubicBezTo>
                  <a:close/>
                  <a:moveTo>
                    <a:pt x="99" y="22"/>
                  </a:moveTo>
                  <a:cubicBezTo>
                    <a:pt x="99" y="121"/>
                    <a:pt x="99" y="170"/>
                    <a:pt x="198" y="170"/>
                  </a:cubicBezTo>
                  <a:lnTo>
                    <a:pt x="198" y="121"/>
                  </a:lnTo>
                  <a:cubicBezTo>
                    <a:pt x="198" y="121"/>
                    <a:pt x="198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79" name="Google Shape;21979;p75"/>
            <p:cNvSpPr/>
            <p:nvPr/>
          </p:nvSpPr>
          <p:spPr>
            <a:xfrm>
              <a:off x="2333625" y="983700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0"/>
                  </a:moveTo>
                  <a:cubicBezTo>
                    <a:pt x="0" y="0"/>
                    <a:pt x="0" y="49"/>
                    <a:pt x="0" y="49"/>
                  </a:cubicBezTo>
                  <a:lnTo>
                    <a:pt x="0" y="99"/>
                  </a:lnTo>
                  <a:cubicBezTo>
                    <a:pt x="0" y="99"/>
                    <a:pt x="0" y="197"/>
                    <a:pt x="99" y="19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80" name="Google Shape;21980;p75"/>
            <p:cNvSpPr/>
            <p:nvPr/>
          </p:nvSpPr>
          <p:spPr>
            <a:xfrm>
              <a:off x="2337325" y="98370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50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81" name="Google Shape;21981;p75"/>
            <p:cNvSpPr/>
            <p:nvPr/>
          </p:nvSpPr>
          <p:spPr>
            <a:xfrm>
              <a:off x="2338550" y="983700"/>
              <a:ext cx="1250" cy="3700"/>
            </a:xfrm>
            <a:custGeom>
              <a:avLst/>
              <a:gdLst/>
              <a:ahLst/>
              <a:cxnLst/>
              <a:rect l="l" t="t" r="r" b="b"/>
              <a:pathLst>
                <a:path w="50" h="148" extrusionOk="0">
                  <a:moveTo>
                    <a:pt x="1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82" name="Google Shape;21982;p75"/>
            <p:cNvSpPr/>
            <p:nvPr/>
          </p:nvSpPr>
          <p:spPr>
            <a:xfrm>
              <a:off x="2333625" y="983700"/>
              <a:ext cx="6175" cy="3700"/>
            </a:xfrm>
            <a:custGeom>
              <a:avLst/>
              <a:gdLst/>
              <a:ahLst/>
              <a:cxnLst/>
              <a:rect l="l" t="t" r="r" b="b"/>
              <a:pathLst>
                <a:path w="247" h="148" extrusionOk="0">
                  <a:moveTo>
                    <a:pt x="99" y="0"/>
                  </a:moveTo>
                  <a:cubicBezTo>
                    <a:pt x="0" y="0"/>
                    <a:pt x="0" y="49"/>
                    <a:pt x="0" y="49"/>
                  </a:cubicBezTo>
                  <a:cubicBezTo>
                    <a:pt x="0" y="49"/>
                    <a:pt x="0" y="148"/>
                    <a:pt x="99" y="148"/>
                  </a:cubicBezTo>
                  <a:lnTo>
                    <a:pt x="198" y="148"/>
                  </a:lnTo>
                  <a:cubicBezTo>
                    <a:pt x="247" y="148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83" name="Google Shape;21983;p75"/>
            <p:cNvSpPr/>
            <p:nvPr/>
          </p:nvSpPr>
          <p:spPr>
            <a:xfrm>
              <a:off x="2380450" y="1014200"/>
              <a:ext cx="3725" cy="6475"/>
            </a:xfrm>
            <a:custGeom>
              <a:avLst/>
              <a:gdLst/>
              <a:ahLst/>
              <a:cxnLst/>
              <a:rect l="l" t="t" r="r" b="b"/>
              <a:pathLst>
                <a:path w="149" h="259" extrusionOk="0">
                  <a:moveTo>
                    <a:pt x="44" y="0"/>
                  </a:moveTo>
                  <a:cubicBezTo>
                    <a:pt x="38" y="0"/>
                    <a:pt x="25" y="12"/>
                    <a:pt x="1" y="62"/>
                  </a:cubicBezTo>
                  <a:lnTo>
                    <a:pt x="50" y="62"/>
                  </a:lnTo>
                  <a:lnTo>
                    <a:pt x="50" y="12"/>
                  </a:lnTo>
                  <a:cubicBezTo>
                    <a:pt x="50" y="12"/>
                    <a:pt x="50" y="0"/>
                    <a:pt x="44" y="0"/>
                  </a:cubicBezTo>
                  <a:close/>
                  <a:moveTo>
                    <a:pt x="50" y="62"/>
                  </a:moveTo>
                  <a:lnTo>
                    <a:pt x="50" y="160"/>
                  </a:lnTo>
                  <a:cubicBezTo>
                    <a:pt x="50" y="210"/>
                    <a:pt x="99" y="210"/>
                    <a:pt x="149" y="259"/>
                  </a:cubicBezTo>
                  <a:lnTo>
                    <a:pt x="149" y="160"/>
                  </a:lnTo>
                  <a:cubicBezTo>
                    <a:pt x="149" y="62"/>
                    <a:pt x="99" y="62"/>
                    <a:pt x="99" y="6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84" name="Google Shape;21984;p75"/>
            <p:cNvSpPr/>
            <p:nvPr/>
          </p:nvSpPr>
          <p:spPr>
            <a:xfrm>
              <a:off x="2380450" y="1013275"/>
              <a:ext cx="2500" cy="7400"/>
            </a:xfrm>
            <a:custGeom>
              <a:avLst/>
              <a:gdLst/>
              <a:ahLst/>
              <a:cxnLst/>
              <a:rect l="l" t="t" r="r" b="b"/>
              <a:pathLst>
                <a:path w="100" h="296" extrusionOk="0">
                  <a:moveTo>
                    <a:pt x="99" y="0"/>
                  </a:moveTo>
                  <a:cubicBezTo>
                    <a:pt x="50" y="0"/>
                    <a:pt x="50" y="49"/>
                    <a:pt x="1" y="49"/>
                  </a:cubicBezTo>
                  <a:lnTo>
                    <a:pt x="1" y="148"/>
                  </a:lnTo>
                  <a:cubicBezTo>
                    <a:pt x="1" y="247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85" name="Google Shape;21985;p75"/>
            <p:cNvSpPr/>
            <p:nvPr/>
          </p:nvSpPr>
          <p:spPr>
            <a:xfrm>
              <a:off x="2387850" y="10132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86" name="Google Shape;21986;p75"/>
            <p:cNvSpPr/>
            <p:nvPr/>
          </p:nvSpPr>
          <p:spPr>
            <a:xfrm>
              <a:off x="2389075" y="10132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87" name="Google Shape;21987;p75"/>
            <p:cNvSpPr/>
            <p:nvPr/>
          </p:nvSpPr>
          <p:spPr>
            <a:xfrm>
              <a:off x="2381675" y="101327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8" y="0"/>
                  </a:moveTo>
                  <a:cubicBezTo>
                    <a:pt x="1" y="0"/>
                    <a:pt x="1" y="49"/>
                    <a:pt x="1" y="49"/>
                  </a:cubicBezTo>
                  <a:cubicBezTo>
                    <a:pt x="1" y="99"/>
                    <a:pt x="50" y="99"/>
                    <a:pt x="100" y="197"/>
                  </a:cubicBezTo>
                  <a:lnTo>
                    <a:pt x="247" y="197"/>
                  </a:lnTo>
                  <a:cubicBezTo>
                    <a:pt x="297" y="197"/>
                    <a:pt x="346" y="99"/>
                    <a:pt x="346" y="49"/>
                  </a:cubicBezTo>
                  <a:cubicBezTo>
                    <a:pt x="346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88" name="Google Shape;21988;p75"/>
            <p:cNvSpPr/>
            <p:nvPr/>
          </p:nvSpPr>
          <p:spPr>
            <a:xfrm>
              <a:off x="2382925" y="101327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0" y="49"/>
                    <a:pt x="0" y="99"/>
                    <a:pt x="50" y="99"/>
                  </a:cubicBezTo>
                  <a:lnTo>
                    <a:pt x="50" y="49"/>
                  </a:lnTo>
                  <a:cubicBezTo>
                    <a:pt x="50" y="49"/>
                    <a:pt x="50" y="0"/>
                    <a:pt x="0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89" name="Google Shape;21989;p75"/>
            <p:cNvSpPr/>
            <p:nvPr/>
          </p:nvSpPr>
          <p:spPr>
            <a:xfrm>
              <a:off x="2382925" y="10120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1"/>
                  </a:moveTo>
                  <a:lnTo>
                    <a:pt x="0" y="50"/>
                  </a:lnTo>
                  <a:lnTo>
                    <a:pt x="0" y="99"/>
                  </a:lnTo>
                  <a:cubicBezTo>
                    <a:pt x="0" y="99"/>
                    <a:pt x="0" y="149"/>
                    <a:pt x="50" y="14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90" name="Google Shape;21990;p75"/>
            <p:cNvSpPr/>
            <p:nvPr/>
          </p:nvSpPr>
          <p:spPr>
            <a:xfrm>
              <a:off x="2386625" y="1012025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17" y="17"/>
                    <a:pt x="27" y="23"/>
                    <a:pt x="33" y="23"/>
                  </a:cubicBezTo>
                  <a:cubicBezTo>
                    <a:pt x="44" y="23"/>
                    <a:pt x="33" y="1"/>
                    <a:pt x="0" y="1"/>
                  </a:cubicBezTo>
                  <a:lnTo>
                    <a:pt x="0" y="1"/>
                  </a:lnTo>
                  <a:cubicBezTo>
                    <a:pt x="4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91" name="Google Shape;21991;p75"/>
            <p:cNvSpPr/>
            <p:nvPr/>
          </p:nvSpPr>
          <p:spPr>
            <a:xfrm>
              <a:off x="2387850" y="101327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92" name="Google Shape;21992;p75"/>
            <p:cNvSpPr/>
            <p:nvPr/>
          </p:nvSpPr>
          <p:spPr>
            <a:xfrm>
              <a:off x="2382925" y="1012025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50" y="1"/>
                  </a:moveTo>
                  <a:lnTo>
                    <a:pt x="0" y="50"/>
                  </a:lnTo>
                  <a:cubicBezTo>
                    <a:pt x="0" y="50"/>
                    <a:pt x="0" y="99"/>
                    <a:pt x="50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93" name="Google Shape;21993;p75"/>
            <p:cNvSpPr/>
            <p:nvPr/>
          </p:nvSpPr>
          <p:spPr>
            <a:xfrm>
              <a:off x="2339775" y="1150550"/>
              <a:ext cx="4975" cy="6925"/>
            </a:xfrm>
            <a:custGeom>
              <a:avLst/>
              <a:gdLst/>
              <a:ahLst/>
              <a:cxnLst/>
              <a:rect l="l" t="t" r="r" b="b"/>
              <a:pathLst>
                <a:path w="199" h="277" extrusionOk="0">
                  <a:moveTo>
                    <a:pt x="95" y="1"/>
                  </a:moveTo>
                  <a:cubicBezTo>
                    <a:pt x="86" y="1"/>
                    <a:pt x="63" y="35"/>
                    <a:pt x="1" y="129"/>
                  </a:cubicBezTo>
                  <a:lnTo>
                    <a:pt x="100" y="129"/>
                  </a:lnTo>
                  <a:lnTo>
                    <a:pt x="100" y="30"/>
                  </a:lnTo>
                  <a:cubicBezTo>
                    <a:pt x="100" y="12"/>
                    <a:pt x="100" y="1"/>
                    <a:pt x="95" y="1"/>
                  </a:cubicBezTo>
                  <a:close/>
                  <a:moveTo>
                    <a:pt x="100" y="129"/>
                  </a:moveTo>
                  <a:lnTo>
                    <a:pt x="100" y="178"/>
                  </a:lnTo>
                  <a:cubicBezTo>
                    <a:pt x="100" y="227"/>
                    <a:pt x="149" y="227"/>
                    <a:pt x="198" y="277"/>
                  </a:cubicBezTo>
                  <a:lnTo>
                    <a:pt x="198" y="178"/>
                  </a:lnTo>
                  <a:cubicBezTo>
                    <a:pt x="198" y="129"/>
                    <a:pt x="149" y="129"/>
                    <a:pt x="149" y="12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94" name="Google Shape;21994;p75"/>
            <p:cNvSpPr/>
            <p:nvPr/>
          </p:nvSpPr>
          <p:spPr>
            <a:xfrm>
              <a:off x="2339775" y="114882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0"/>
                  </a:moveTo>
                  <a:cubicBezTo>
                    <a:pt x="100" y="50"/>
                    <a:pt x="100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100" y="296"/>
                    <a:pt x="149" y="29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95" name="Google Shape;21995;p75"/>
            <p:cNvSpPr/>
            <p:nvPr/>
          </p:nvSpPr>
          <p:spPr>
            <a:xfrm>
              <a:off x="2347175" y="11488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96" name="Google Shape;21996;p75"/>
            <p:cNvSpPr/>
            <p:nvPr/>
          </p:nvSpPr>
          <p:spPr>
            <a:xfrm>
              <a:off x="2349650" y="115005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97" name="Google Shape;21997;p75"/>
            <p:cNvSpPr/>
            <p:nvPr/>
          </p:nvSpPr>
          <p:spPr>
            <a:xfrm>
              <a:off x="2342250" y="115005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8" y="1"/>
                  </a:moveTo>
                  <a:cubicBezTo>
                    <a:pt x="1" y="1"/>
                    <a:pt x="1" y="1"/>
                    <a:pt x="1" y="50"/>
                  </a:cubicBezTo>
                  <a:cubicBezTo>
                    <a:pt x="1" y="149"/>
                    <a:pt x="50" y="149"/>
                    <a:pt x="99" y="198"/>
                  </a:cubicBezTo>
                  <a:lnTo>
                    <a:pt x="198" y="198"/>
                  </a:lnTo>
                  <a:cubicBezTo>
                    <a:pt x="296" y="198"/>
                    <a:pt x="346" y="149"/>
                    <a:pt x="346" y="50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98" name="Google Shape;21998;p75"/>
            <p:cNvSpPr/>
            <p:nvPr/>
          </p:nvSpPr>
          <p:spPr>
            <a:xfrm>
              <a:off x="2339775" y="1149125"/>
              <a:ext cx="4975" cy="4650"/>
            </a:xfrm>
            <a:custGeom>
              <a:avLst/>
              <a:gdLst/>
              <a:ahLst/>
              <a:cxnLst/>
              <a:rect l="l" t="t" r="r" b="b"/>
              <a:pathLst>
                <a:path w="199" h="186" extrusionOk="0">
                  <a:moveTo>
                    <a:pt x="130" y="1"/>
                  </a:moveTo>
                  <a:cubicBezTo>
                    <a:pt x="112" y="1"/>
                    <a:pt x="75" y="13"/>
                    <a:pt x="1" y="38"/>
                  </a:cubicBezTo>
                  <a:lnTo>
                    <a:pt x="149" y="38"/>
                  </a:lnTo>
                  <a:cubicBezTo>
                    <a:pt x="149" y="13"/>
                    <a:pt x="149" y="1"/>
                    <a:pt x="130" y="1"/>
                  </a:cubicBezTo>
                  <a:close/>
                  <a:moveTo>
                    <a:pt x="149" y="38"/>
                  </a:moveTo>
                  <a:cubicBezTo>
                    <a:pt x="149" y="87"/>
                    <a:pt x="149" y="186"/>
                    <a:pt x="198" y="186"/>
                  </a:cubicBezTo>
                  <a:lnTo>
                    <a:pt x="198" y="87"/>
                  </a:lnTo>
                  <a:cubicBezTo>
                    <a:pt x="198" y="87"/>
                    <a:pt x="198" y="38"/>
                    <a:pt x="14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1999" name="Google Shape;21999;p75"/>
            <p:cNvSpPr/>
            <p:nvPr/>
          </p:nvSpPr>
          <p:spPr>
            <a:xfrm>
              <a:off x="2343475" y="1148825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50" y="0"/>
                  </a:moveTo>
                  <a:cubicBezTo>
                    <a:pt x="1" y="0"/>
                    <a:pt x="1" y="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98"/>
                    <a:pt x="50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00" name="Google Shape;22000;p75"/>
            <p:cNvSpPr/>
            <p:nvPr/>
          </p:nvSpPr>
          <p:spPr>
            <a:xfrm>
              <a:off x="2345950" y="114882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0"/>
                  </a:moveTo>
                  <a:cubicBezTo>
                    <a:pt x="50" y="0"/>
                    <a:pt x="148" y="50"/>
                    <a:pt x="148" y="5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01" name="Google Shape;22001;p75"/>
            <p:cNvSpPr/>
            <p:nvPr/>
          </p:nvSpPr>
          <p:spPr>
            <a:xfrm>
              <a:off x="2348400" y="114882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0"/>
                  </a:moveTo>
                  <a:cubicBezTo>
                    <a:pt x="1" y="0"/>
                    <a:pt x="50" y="50"/>
                    <a:pt x="1" y="0"/>
                  </a:cubicBez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02" name="Google Shape;22002;p75"/>
            <p:cNvSpPr/>
            <p:nvPr/>
          </p:nvSpPr>
          <p:spPr>
            <a:xfrm>
              <a:off x="2343475" y="1148825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50" y="0"/>
                  </a:moveTo>
                  <a:cubicBezTo>
                    <a:pt x="1" y="0"/>
                    <a:pt x="1" y="0"/>
                    <a:pt x="1" y="50"/>
                  </a:cubicBezTo>
                  <a:cubicBezTo>
                    <a:pt x="1" y="50"/>
                    <a:pt x="1" y="99"/>
                    <a:pt x="50" y="99"/>
                  </a:cubicBezTo>
                  <a:lnTo>
                    <a:pt x="149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49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03" name="Google Shape;22003;p75"/>
            <p:cNvSpPr/>
            <p:nvPr/>
          </p:nvSpPr>
          <p:spPr>
            <a:xfrm>
              <a:off x="2290500" y="1122450"/>
              <a:ext cx="4950" cy="7925"/>
            </a:xfrm>
            <a:custGeom>
              <a:avLst/>
              <a:gdLst/>
              <a:ahLst/>
              <a:cxnLst/>
              <a:rect l="l" t="t" r="r" b="b"/>
              <a:pathLst>
                <a:path w="198" h="317" extrusionOk="0">
                  <a:moveTo>
                    <a:pt x="81" y="1"/>
                  </a:moveTo>
                  <a:cubicBezTo>
                    <a:pt x="80" y="1"/>
                    <a:pt x="65" y="20"/>
                    <a:pt x="56" y="41"/>
                  </a:cubicBezTo>
                  <a:lnTo>
                    <a:pt x="56" y="41"/>
                  </a:lnTo>
                  <a:cubicBezTo>
                    <a:pt x="77" y="12"/>
                    <a:pt x="83" y="1"/>
                    <a:pt x="81" y="1"/>
                  </a:cubicBezTo>
                  <a:close/>
                  <a:moveTo>
                    <a:pt x="56" y="41"/>
                  </a:moveTo>
                  <a:cubicBezTo>
                    <a:pt x="44" y="60"/>
                    <a:pt x="26" y="85"/>
                    <a:pt x="0" y="119"/>
                  </a:cubicBezTo>
                  <a:lnTo>
                    <a:pt x="49" y="119"/>
                  </a:lnTo>
                  <a:lnTo>
                    <a:pt x="49" y="70"/>
                  </a:lnTo>
                  <a:cubicBezTo>
                    <a:pt x="49" y="61"/>
                    <a:pt x="52" y="51"/>
                    <a:pt x="56" y="41"/>
                  </a:cubicBezTo>
                  <a:close/>
                  <a:moveTo>
                    <a:pt x="49" y="119"/>
                  </a:moveTo>
                  <a:lnTo>
                    <a:pt x="49" y="168"/>
                  </a:lnTo>
                  <a:cubicBezTo>
                    <a:pt x="49" y="267"/>
                    <a:pt x="148" y="267"/>
                    <a:pt x="197" y="316"/>
                  </a:cubicBezTo>
                  <a:lnTo>
                    <a:pt x="197" y="168"/>
                  </a:lnTo>
                  <a:cubicBezTo>
                    <a:pt x="197" y="119"/>
                    <a:pt x="148" y="119"/>
                    <a:pt x="148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04" name="Google Shape;22004;p75"/>
            <p:cNvSpPr/>
            <p:nvPr/>
          </p:nvSpPr>
          <p:spPr>
            <a:xfrm>
              <a:off x="2292600" y="1120475"/>
              <a:ext cx="2850" cy="8650"/>
            </a:xfrm>
            <a:custGeom>
              <a:avLst/>
              <a:gdLst/>
              <a:ahLst/>
              <a:cxnLst/>
              <a:rect l="l" t="t" r="r" b="b"/>
              <a:pathLst>
                <a:path w="114" h="346" extrusionOk="0">
                  <a:moveTo>
                    <a:pt x="113" y="1"/>
                  </a:moveTo>
                  <a:cubicBezTo>
                    <a:pt x="84" y="1"/>
                    <a:pt x="38" y="35"/>
                    <a:pt x="15" y="53"/>
                  </a:cubicBezTo>
                  <a:lnTo>
                    <a:pt x="15" y="53"/>
                  </a:lnTo>
                  <a:lnTo>
                    <a:pt x="15" y="50"/>
                  </a:lnTo>
                  <a:cubicBezTo>
                    <a:pt x="5" y="60"/>
                    <a:pt x="1" y="64"/>
                    <a:pt x="1" y="64"/>
                  </a:cubicBezTo>
                  <a:cubicBezTo>
                    <a:pt x="2" y="64"/>
                    <a:pt x="7" y="60"/>
                    <a:pt x="15" y="53"/>
                  </a:cubicBezTo>
                  <a:lnTo>
                    <a:pt x="15" y="53"/>
                  </a:lnTo>
                  <a:lnTo>
                    <a:pt x="15" y="198"/>
                  </a:lnTo>
                  <a:cubicBezTo>
                    <a:pt x="15" y="247"/>
                    <a:pt x="64" y="346"/>
                    <a:pt x="113" y="346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05" name="Google Shape;22005;p75"/>
            <p:cNvSpPr/>
            <p:nvPr/>
          </p:nvSpPr>
          <p:spPr>
            <a:xfrm>
              <a:off x="2299125" y="11204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50" y="1"/>
                    <a:pt x="50" y="99"/>
                    <a:pt x="50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06" name="Google Shape;22006;p75"/>
            <p:cNvSpPr/>
            <p:nvPr/>
          </p:nvSpPr>
          <p:spPr>
            <a:xfrm>
              <a:off x="2300350" y="11204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cubicBezTo>
                    <a:pt x="50" y="1"/>
                    <a:pt x="50" y="99"/>
                    <a:pt x="50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07" name="Google Shape;22007;p75"/>
            <p:cNvSpPr/>
            <p:nvPr/>
          </p:nvSpPr>
          <p:spPr>
            <a:xfrm>
              <a:off x="2291725" y="1121900"/>
              <a:ext cx="9875" cy="4775"/>
            </a:xfrm>
            <a:custGeom>
              <a:avLst/>
              <a:gdLst/>
              <a:ahLst/>
              <a:cxnLst/>
              <a:rect l="l" t="t" r="r" b="b"/>
              <a:pathLst>
                <a:path w="395" h="191" extrusionOk="0">
                  <a:moveTo>
                    <a:pt x="109" y="0"/>
                  </a:moveTo>
                  <a:cubicBezTo>
                    <a:pt x="47" y="0"/>
                    <a:pt x="0" y="58"/>
                    <a:pt x="0" y="92"/>
                  </a:cubicBezTo>
                  <a:cubicBezTo>
                    <a:pt x="0" y="141"/>
                    <a:pt x="99" y="141"/>
                    <a:pt x="148" y="190"/>
                  </a:cubicBezTo>
                  <a:lnTo>
                    <a:pt x="247" y="190"/>
                  </a:lnTo>
                  <a:cubicBezTo>
                    <a:pt x="346" y="190"/>
                    <a:pt x="395" y="141"/>
                    <a:pt x="395" y="92"/>
                  </a:cubicBezTo>
                  <a:cubicBezTo>
                    <a:pt x="395" y="42"/>
                    <a:pt x="346" y="42"/>
                    <a:pt x="346" y="42"/>
                  </a:cubicBezTo>
                  <a:lnTo>
                    <a:pt x="198" y="42"/>
                  </a:lnTo>
                  <a:cubicBezTo>
                    <a:pt x="167" y="12"/>
                    <a:pt x="136" y="0"/>
                    <a:pt x="109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08" name="Google Shape;22008;p75"/>
            <p:cNvSpPr/>
            <p:nvPr/>
          </p:nvSpPr>
          <p:spPr>
            <a:xfrm>
              <a:off x="2294200" y="11204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cubicBezTo>
                    <a:pt x="0" y="99"/>
                    <a:pt x="0" y="149"/>
                    <a:pt x="49" y="149"/>
                  </a:cubicBezTo>
                  <a:lnTo>
                    <a:pt x="49" y="99"/>
                  </a:lnTo>
                  <a:cubicBezTo>
                    <a:pt x="49" y="99"/>
                    <a:pt x="49" y="1"/>
                    <a:pt x="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09" name="Google Shape;22009;p75"/>
            <p:cNvSpPr/>
            <p:nvPr/>
          </p:nvSpPr>
          <p:spPr>
            <a:xfrm>
              <a:off x="2294200" y="112047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49" y="1"/>
                  </a:moveTo>
                  <a:cubicBezTo>
                    <a:pt x="0" y="1"/>
                    <a:pt x="0" y="1"/>
                    <a:pt x="0" y="50"/>
                  </a:cubicBezTo>
                  <a:lnTo>
                    <a:pt x="0" y="149"/>
                  </a:lnTo>
                  <a:cubicBezTo>
                    <a:pt x="0" y="149"/>
                    <a:pt x="0" y="198"/>
                    <a:pt x="49" y="198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10" name="Google Shape;22010;p75"/>
            <p:cNvSpPr/>
            <p:nvPr/>
          </p:nvSpPr>
          <p:spPr>
            <a:xfrm>
              <a:off x="2296650" y="111925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0"/>
                  </a:moveTo>
                  <a:cubicBezTo>
                    <a:pt x="99" y="0"/>
                    <a:pt x="149" y="50"/>
                    <a:pt x="149" y="50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11" name="Google Shape;22011;p75"/>
            <p:cNvSpPr/>
            <p:nvPr/>
          </p:nvSpPr>
          <p:spPr>
            <a:xfrm>
              <a:off x="2299125" y="11204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lnTo>
                    <a:pt x="50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12" name="Google Shape;22012;p75"/>
            <p:cNvSpPr/>
            <p:nvPr/>
          </p:nvSpPr>
          <p:spPr>
            <a:xfrm>
              <a:off x="2294200" y="111925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49" y="0"/>
                  </a:moveTo>
                  <a:lnTo>
                    <a:pt x="0" y="50"/>
                  </a:lnTo>
                  <a:cubicBezTo>
                    <a:pt x="0" y="50"/>
                    <a:pt x="0" y="148"/>
                    <a:pt x="49" y="148"/>
                  </a:cubicBezTo>
                  <a:lnTo>
                    <a:pt x="197" y="148"/>
                  </a:lnTo>
                  <a:cubicBezTo>
                    <a:pt x="247" y="148"/>
                    <a:pt x="247" y="50"/>
                    <a:pt x="247" y="50"/>
                  </a:cubicBezTo>
                  <a:cubicBezTo>
                    <a:pt x="247" y="50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13" name="Google Shape;22013;p75"/>
            <p:cNvSpPr/>
            <p:nvPr/>
          </p:nvSpPr>
          <p:spPr>
            <a:xfrm>
              <a:off x="2191900" y="1065775"/>
              <a:ext cx="4950" cy="7900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7" y="0"/>
                  </a:moveTo>
                  <a:cubicBezTo>
                    <a:pt x="104" y="0"/>
                    <a:pt x="82" y="37"/>
                    <a:pt x="1" y="118"/>
                  </a:cubicBezTo>
                  <a:lnTo>
                    <a:pt x="99" y="118"/>
                  </a:lnTo>
                  <a:lnTo>
                    <a:pt x="99" y="69"/>
                  </a:lnTo>
                  <a:cubicBezTo>
                    <a:pt x="99" y="25"/>
                    <a:pt x="109" y="0"/>
                    <a:pt x="107" y="0"/>
                  </a:cubicBezTo>
                  <a:close/>
                  <a:moveTo>
                    <a:pt x="99" y="118"/>
                  </a:moveTo>
                  <a:lnTo>
                    <a:pt x="99" y="168"/>
                  </a:lnTo>
                  <a:cubicBezTo>
                    <a:pt x="99" y="217"/>
                    <a:pt x="148" y="217"/>
                    <a:pt x="198" y="316"/>
                  </a:cubicBezTo>
                  <a:lnTo>
                    <a:pt x="198" y="168"/>
                  </a:lnTo>
                  <a:cubicBezTo>
                    <a:pt x="198" y="118"/>
                    <a:pt x="148" y="118"/>
                    <a:pt x="148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14" name="Google Shape;22014;p75"/>
            <p:cNvSpPr/>
            <p:nvPr/>
          </p:nvSpPr>
          <p:spPr>
            <a:xfrm>
              <a:off x="2194375" y="1063800"/>
              <a:ext cx="2475" cy="7400"/>
            </a:xfrm>
            <a:custGeom>
              <a:avLst/>
              <a:gdLst/>
              <a:ahLst/>
              <a:cxnLst/>
              <a:rect l="l" t="t" r="r" b="b"/>
              <a:pathLst>
                <a:path w="99" h="296" extrusionOk="0">
                  <a:moveTo>
                    <a:pt x="99" y="0"/>
                  </a:moveTo>
                  <a:cubicBezTo>
                    <a:pt x="49" y="49"/>
                    <a:pt x="0" y="49"/>
                    <a:pt x="0" y="49"/>
                  </a:cubicBezTo>
                  <a:lnTo>
                    <a:pt x="0" y="197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15" name="Google Shape;22015;p75"/>
            <p:cNvSpPr/>
            <p:nvPr/>
          </p:nvSpPr>
          <p:spPr>
            <a:xfrm>
              <a:off x="2201750" y="106380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16" name="Google Shape;22016;p75"/>
            <p:cNvSpPr/>
            <p:nvPr/>
          </p:nvSpPr>
          <p:spPr>
            <a:xfrm>
              <a:off x="2201750" y="106502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17" name="Google Shape;22017;p75"/>
            <p:cNvSpPr/>
            <p:nvPr/>
          </p:nvSpPr>
          <p:spPr>
            <a:xfrm>
              <a:off x="2194375" y="106502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8" y="0"/>
                  </a:moveTo>
                  <a:cubicBezTo>
                    <a:pt x="49" y="0"/>
                    <a:pt x="0" y="0"/>
                    <a:pt x="0" y="99"/>
                  </a:cubicBezTo>
                  <a:cubicBezTo>
                    <a:pt x="0" y="148"/>
                    <a:pt x="49" y="148"/>
                    <a:pt x="99" y="198"/>
                  </a:cubicBezTo>
                  <a:lnTo>
                    <a:pt x="197" y="198"/>
                  </a:lnTo>
                  <a:cubicBezTo>
                    <a:pt x="296" y="198"/>
                    <a:pt x="345" y="148"/>
                    <a:pt x="345" y="99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18" name="Google Shape;22018;p75"/>
            <p:cNvSpPr/>
            <p:nvPr/>
          </p:nvSpPr>
          <p:spPr>
            <a:xfrm>
              <a:off x="2191900" y="1064100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48" y="0"/>
                  </a:moveTo>
                  <a:cubicBezTo>
                    <a:pt x="136" y="0"/>
                    <a:pt x="99" y="13"/>
                    <a:pt x="1" y="37"/>
                  </a:cubicBezTo>
                  <a:lnTo>
                    <a:pt x="148" y="37"/>
                  </a:lnTo>
                  <a:cubicBezTo>
                    <a:pt x="148" y="13"/>
                    <a:pt x="161" y="0"/>
                    <a:pt x="148" y="0"/>
                  </a:cubicBezTo>
                  <a:close/>
                  <a:moveTo>
                    <a:pt x="148" y="37"/>
                  </a:moveTo>
                  <a:cubicBezTo>
                    <a:pt x="148" y="136"/>
                    <a:pt x="148" y="185"/>
                    <a:pt x="198" y="185"/>
                  </a:cubicBezTo>
                  <a:lnTo>
                    <a:pt x="198" y="136"/>
                  </a:lnTo>
                  <a:cubicBezTo>
                    <a:pt x="198" y="136"/>
                    <a:pt x="198" y="37"/>
                    <a:pt x="148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19" name="Google Shape;22019;p75"/>
            <p:cNvSpPr/>
            <p:nvPr/>
          </p:nvSpPr>
          <p:spPr>
            <a:xfrm>
              <a:off x="2195600" y="106380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cubicBezTo>
                    <a:pt x="50" y="0"/>
                    <a:pt x="0" y="0"/>
                    <a:pt x="0" y="49"/>
                  </a:cubicBezTo>
                  <a:lnTo>
                    <a:pt x="0" y="148"/>
                  </a:lnTo>
                  <a:cubicBezTo>
                    <a:pt x="0" y="148"/>
                    <a:pt x="0" y="197"/>
                    <a:pt x="50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20" name="Google Shape;22020;p75"/>
            <p:cNvSpPr/>
            <p:nvPr/>
          </p:nvSpPr>
          <p:spPr>
            <a:xfrm>
              <a:off x="2198075" y="1063800"/>
              <a:ext cx="3700" cy="1250"/>
            </a:xfrm>
            <a:custGeom>
              <a:avLst/>
              <a:gdLst/>
              <a:ahLst/>
              <a:cxnLst/>
              <a:rect l="l" t="t" r="r" b="b"/>
              <a:pathLst>
                <a:path w="148" h="50" extrusionOk="0">
                  <a:moveTo>
                    <a:pt x="0" y="0"/>
                  </a:moveTo>
                  <a:cubicBezTo>
                    <a:pt x="49" y="0"/>
                    <a:pt x="148" y="49"/>
                    <a:pt x="148" y="49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21" name="Google Shape;22021;p75"/>
            <p:cNvSpPr/>
            <p:nvPr/>
          </p:nvSpPr>
          <p:spPr>
            <a:xfrm>
              <a:off x="2200525" y="10638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1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22" name="Google Shape;22022;p75"/>
            <p:cNvSpPr/>
            <p:nvPr/>
          </p:nvSpPr>
          <p:spPr>
            <a:xfrm>
              <a:off x="2195600" y="106380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50" y="0"/>
                  </a:moveTo>
                  <a:cubicBezTo>
                    <a:pt x="50" y="0"/>
                    <a:pt x="0" y="0"/>
                    <a:pt x="0" y="49"/>
                  </a:cubicBezTo>
                  <a:cubicBezTo>
                    <a:pt x="0" y="49"/>
                    <a:pt x="0" y="148"/>
                    <a:pt x="50" y="148"/>
                  </a:cubicBezTo>
                  <a:lnTo>
                    <a:pt x="148" y="148"/>
                  </a:lnTo>
                  <a:cubicBezTo>
                    <a:pt x="247" y="148"/>
                    <a:pt x="247" y="49"/>
                    <a:pt x="247" y="49"/>
                  </a:cubicBezTo>
                  <a:cubicBezTo>
                    <a:pt x="247" y="49"/>
                    <a:pt x="247" y="0"/>
                    <a:pt x="14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23" name="Google Shape;22023;p75"/>
            <p:cNvSpPr/>
            <p:nvPr/>
          </p:nvSpPr>
          <p:spPr>
            <a:xfrm>
              <a:off x="2241200" y="1093800"/>
              <a:ext cx="4950" cy="6975"/>
            </a:xfrm>
            <a:custGeom>
              <a:avLst/>
              <a:gdLst/>
              <a:ahLst/>
              <a:cxnLst/>
              <a:rect l="l" t="t" r="r" b="b"/>
              <a:pathLst>
                <a:path w="198" h="279" extrusionOk="0">
                  <a:moveTo>
                    <a:pt x="107" y="0"/>
                  </a:moveTo>
                  <a:cubicBezTo>
                    <a:pt x="106" y="0"/>
                    <a:pt x="87" y="24"/>
                    <a:pt x="0" y="82"/>
                  </a:cubicBezTo>
                  <a:lnTo>
                    <a:pt x="99" y="82"/>
                  </a:lnTo>
                  <a:lnTo>
                    <a:pt x="99" y="33"/>
                  </a:lnTo>
                  <a:cubicBezTo>
                    <a:pt x="99" y="12"/>
                    <a:pt x="107" y="0"/>
                    <a:pt x="107" y="0"/>
                  </a:cubicBezTo>
                  <a:close/>
                  <a:moveTo>
                    <a:pt x="99" y="82"/>
                  </a:moveTo>
                  <a:lnTo>
                    <a:pt x="99" y="180"/>
                  </a:lnTo>
                  <a:cubicBezTo>
                    <a:pt x="99" y="230"/>
                    <a:pt x="148" y="230"/>
                    <a:pt x="198" y="279"/>
                  </a:cubicBezTo>
                  <a:lnTo>
                    <a:pt x="198" y="180"/>
                  </a:lnTo>
                  <a:cubicBezTo>
                    <a:pt x="198" y="82"/>
                    <a:pt x="148" y="82"/>
                    <a:pt x="148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24" name="Google Shape;22024;p75"/>
            <p:cNvSpPr/>
            <p:nvPr/>
          </p:nvSpPr>
          <p:spPr>
            <a:xfrm>
              <a:off x="2243650" y="1093375"/>
              <a:ext cx="2500" cy="7400"/>
            </a:xfrm>
            <a:custGeom>
              <a:avLst/>
              <a:gdLst/>
              <a:ahLst/>
              <a:cxnLst/>
              <a:rect l="l" t="t" r="r" b="b"/>
              <a:pathLst>
                <a:path w="100" h="296" extrusionOk="0">
                  <a:moveTo>
                    <a:pt x="100" y="0"/>
                  </a:moveTo>
                  <a:cubicBezTo>
                    <a:pt x="50" y="0"/>
                    <a:pt x="1" y="0"/>
                    <a:pt x="1" y="50"/>
                  </a:cubicBezTo>
                  <a:lnTo>
                    <a:pt x="1" y="197"/>
                  </a:lnTo>
                  <a:cubicBezTo>
                    <a:pt x="1" y="247"/>
                    <a:pt x="50" y="296"/>
                    <a:pt x="100" y="296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25" name="Google Shape;22025;p75"/>
            <p:cNvSpPr/>
            <p:nvPr/>
          </p:nvSpPr>
          <p:spPr>
            <a:xfrm>
              <a:off x="2249825" y="10933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26" name="Google Shape;22026;p75"/>
            <p:cNvSpPr/>
            <p:nvPr/>
          </p:nvSpPr>
          <p:spPr>
            <a:xfrm>
              <a:off x="2251050" y="109337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27" name="Google Shape;22027;p75"/>
            <p:cNvSpPr/>
            <p:nvPr/>
          </p:nvSpPr>
          <p:spPr>
            <a:xfrm>
              <a:off x="2243650" y="1093375"/>
              <a:ext cx="8675" cy="4950"/>
            </a:xfrm>
            <a:custGeom>
              <a:avLst/>
              <a:gdLst/>
              <a:ahLst/>
              <a:cxnLst/>
              <a:rect l="l" t="t" r="r" b="b"/>
              <a:pathLst>
                <a:path w="347" h="198" extrusionOk="0">
                  <a:moveTo>
                    <a:pt x="149" y="0"/>
                  </a:moveTo>
                  <a:cubicBezTo>
                    <a:pt x="50" y="0"/>
                    <a:pt x="1" y="0"/>
                    <a:pt x="1" y="50"/>
                  </a:cubicBezTo>
                  <a:cubicBezTo>
                    <a:pt x="1" y="99"/>
                    <a:pt x="50" y="99"/>
                    <a:pt x="100" y="197"/>
                  </a:cubicBezTo>
                  <a:lnTo>
                    <a:pt x="247" y="197"/>
                  </a:lnTo>
                  <a:cubicBezTo>
                    <a:pt x="297" y="197"/>
                    <a:pt x="346" y="99"/>
                    <a:pt x="346" y="50"/>
                  </a:cubicBezTo>
                  <a:cubicBezTo>
                    <a:pt x="346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28" name="Google Shape;22028;p75"/>
            <p:cNvSpPr/>
            <p:nvPr/>
          </p:nvSpPr>
          <p:spPr>
            <a:xfrm>
              <a:off x="2241200" y="1092825"/>
              <a:ext cx="4950" cy="3025"/>
            </a:xfrm>
            <a:custGeom>
              <a:avLst/>
              <a:gdLst/>
              <a:ahLst/>
              <a:cxnLst/>
              <a:rect l="l" t="t" r="r" b="b"/>
              <a:pathLst>
                <a:path w="198" h="121" extrusionOk="0">
                  <a:moveTo>
                    <a:pt x="126" y="0"/>
                  </a:moveTo>
                  <a:cubicBezTo>
                    <a:pt x="104" y="0"/>
                    <a:pt x="66" y="6"/>
                    <a:pt x="0" y="22"/>
                  </a:cubicBezTo>
                  <a:lnTo>
                    <a:pt x="148" y="22"/>
                  </a:lnTo>
                  <a:cubicBezTo>
                    <a:pt x="148" y="22"/>
                    <a:pt x="170" y="0"/>
                    <a:pt x="126" y="0"/>
                  </a:cubicBezTo>
                  <a:close/>
                  <a:moveTo>
                    <a:pt x="148" y="22"/>
                  </a:moveTo>
                  <a:cubicBezTo>
                    <a:pt x="148" y="72"/>
                    <a:pt x="148" y="121"/>
                    <a:pt x="198" y="121"/>
                  </a:cubicBezTo>
                  <a:lnTo>
                    <a:pt x="198" y="72"/>
                  </a:lnTo>
                  <a:cubicBezTo>
                    <a:pt x="198" y="72"/>
                    <a:pt x="198" y="22"/>
                    <a:pt x="148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29" name="Google Shape;22029;p75"/>
            <p:cNvSpPr/>
            <p:nvPr/>
          </p:nvSpPr>
          <p:spPr>
            <a:xfrm>
              <a:off x="2244900" y="10921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1"/>
                  </a:moveTo>
                  <a:lnTo>
                    <a:pt x="0" y="50"/>
                  </a:lnTo>
                  <a:lnTo>
                    <a:pt x="0" y="100"/>
                  </a:lnTo>
                  <a:cubicBezTo>
                    <a:pt x="0" y="100"/>
                    <a:pt x="0" y="149"/>
                    <a:pt x="50" y="14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30" name="Google Shape;22030;p75"/>
            <p:cNvSpPr/>
            <p:nvPr/>
          </p:nvSpPr>
          <p:spPr>
            <a:xfrm>
              <a:off x="2247350" y="1092125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1" y="1"/>
                  </a:moveTo>
                  <a:cubicBezTo>
                    <a:pt x="99" y="1"/>
                    <a:pt x="149" y="50"/>
                    <a:pt x="149" y="50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31" name="Google Shape;22031;p75"/>
            <p:cNvSpPr/>
            <p:nvPr/>
          </p:nvSpPr>
          <p:spPr>
            <a:xfrm>
              <a:off x="2249825" y="109212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50" y="100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32" name="Google Shape;22032;p75"/>
            <p:cNvSpPr/>
            <p:nvPr/>
          </p:nvSpPr>
          <p:spPr>
            <a:xfrm>
              <a:off x="2244900" y="1092125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50" y="1"/>
                  </a:moveTo>
                  <a:lnTo>
                    <a:pt x="0" y="50"/>
                  </a:lnTo>
                  <a:cubicBezTo>
                    <a:pt x="0" y="50"/>
                    <a:pt x="0" y="100"/>
                    <a:pt x="50" y="100"/>
                  </a:cubicBezTo>
                  <a:lnTo>
                    <a:pt x="148" y="100"/>
                  </a:lnTo>
                  <a:cubicBezTo>
                    <a:pt x="247" y="100"/>
                    <a:pt x="247" y="50"/>
                    <a:pt x="247" y="50"/>
                  </a:cubicBezTo>
                  <a:cubicBezTo>
                    <a:pt x="247" y="50"/>
                    <a:pt x="247" y="1"/>
                    <a:pt x="14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33" name="Google Shape;22033;p75"/>
            <p:cNvSpPr/>
            <p:nvPr/>
          </p:nvSpPr>
          <p:spPr>
            <a:xfrm>
              <a:off x="2534500" y="1184575"/>
              <a:ext cx="181175" cy="118325"/>
            </a:xfrm>
            <a:custGeom>
              <a:avLst/>
              <a:gdLst/>
              <a:ahLst/>
              <a:cxnLst/>
              <a:rect l="l" t="t" r="r" b="b"/>
              <a:pathLst>
                <a:path w="7247" h="4733" extrusionOk="0">
                  <a:moveTo>
                    <a:pt x="6852" y="0"/>
                  </a:moveTo>
                  <a:lnTo>
                    <a:pt x="6014" y="493"/>
                  </a:lnTo>
                  <a:lnTo>
                    <a:pt x="5226" y="1084"/>
                  </a:lnTo>
                  <a:lnTo>
                    <a:pt x="2071" y="2958"/>
                  </a:lnTo>
                  <a:lnTo>
                    <a:pt x="1233" y="3253"/>
                  </a:lnTo>
                  <a:lnTo>
                    <a:pt x="444" y="3697"/>
                  </a:lnTo>
                  <a:lnTo>
                    <a:pt x="0" y="4486"/>
                  </a:lnTo>
                  <a:lnTo>
                    <a:pt x="0" y="4732"/>
                  </a:lnTo>
                  <a:lnTo>
                    <a:pt x="7247" y="493"/>
                  </a:lnTo>
                  <a:lnTo>
                    <a:pt x="7247" y="246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34" name="Google Shape;22034;p75"/>
            <p:cNvSpPr/>
            <p:nvPr/>
          </p:nvSpPr>
          <p:spPr>
            <a:xfrm>
              <a:off x="2516025" y="1285625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7"/>
                  </a:lnTo>
                  <a:lnTo>
                    <a:pt x="739" y="690"/>
                  </a:lnTo>
                  <a:lnTo>
                    <a:pt x="739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35" name="Google Shape;22035;p75"/>
            <p:cNvSpPr/>
            <p:nvPr/>
          </p:nvSpPr>
          <p:spPr>
            <a:xfrm>
              <a:off x="2666350" y="1174700"/>
              <a:ext cx="39475" cy="22200"/>
            </a:xfrm>
            <a:custGeom>
              <a:avLst/>
              <a:gdLst/>
              <a:ahLst/>
              <a:cxnLst/>
              <a:rect l="l" t="t" r="r" b="b"/>
              <a:pathLst>
                <a:path w="1579" h="888" extrusionOk="0">
                  <a:moveTo>
                    <a:pt x="839" y="1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578" y="395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36" name="Google Shape;22036;p75"/>
            <p:cNvSpPr/>
            <p:nvPr/>
          </p:nvSpPr>
          <p:spPr>
            <a:xfrm>
              <a:off x="2528325" y="1254800"/>
              <a:ext cx="37000" cy="22225"/>
            </a:xfrm>
            <a:custGeom>
              <a:avLst/>
              <a:gdLst/>
              <a:ahLst/>
              <a:cxnLst/>
              <a:rect l="l" t="t" r="r" b="b"/>
              <a:pathLst>
                <a:path w="1480" h="889" extrusionOk="0">
                  <a:moveTo>
                    <a:pt x="740" y="1"/>
                  </a:moveTo>
                  <a:lnTo>
                    <a:pt x="1" y="444"/>
                  </a:lnTo>
                  <a:lnTo>
                    <a:pt x="691" y="888"/>
                  </a:lnTo>
                  <a:lnTo>
                    <a:pt x="1480" y="44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37" name="Google Shape;22037;p75"/>
            <p:cNvSpPr/>
            <p:nvPr/>
          </p:nvSpPr>
          <p:spPr>
            <a:xfrm>
              <a:off x="2567775" y="1200575"/>
              <a:ext cx="97375" cy="57950"/>
            </a:xfrm>
            <a:custGeom>
              <a:avLst/>
              <a:gdLst/>
              <a:ahLst/>
              <a:cxnLst/>
              <a:rect l="l" t="t" r="r" b="b"/>
              <a:pathLst>
                <a:path w="3895" h="2318" extrusionOk="0">
                  <a:moveTo>
                    <a:pt x="3155" y="1"/>
                  </a:moveTo>
                  <a:lnTo>
                    <a:pt x="0" y="1874"/>
                  </a:lnTo>
                  <a:lnTo>
                    <a:pt x="740" y="2318"/>
                  </a:lnTo>
                  <a:lnTo>
                    <a:pt x="3895" y="444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38" name="Google Shape;22038;p75"/>
            <p:cNvSpPr/>
            <p:nvPr/>
          </p:nvSpPr>
          <p:spPr>
            <a:xfrm>
              <a:off x="2646650" y="1185800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789" y="0"/>
                  </a:moveTo>
                  <a:lnTo>
                    <a:pt x="0" y="592"/>
                  </a:lnTo>
                  <a:lnTo>
                    <a:pt x="740" y="1035"/>
                  </a:lnTo>
                  <a:lnTo>
                    <a:pt x="1528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39" name="Google Shape;22039;p75"/>
            <p:cNvSpPr/>
            <p:nvPr/>
          </p:nvSpPr>
          <p:spPr>
            <a:xfrm>
              <a:off x="2516025" y="1265900"/>
              <a:ext cx="29600" cy="30825"/>
            </a:xfrm>
            <a:custGeom>
              <a:avLst/>
              <a:gdLst/>
              <a:ahLst/>
              <a:cxnLst/>
              <a:rect l="l" t="t" r="r" b="b"/>
              <a:pathLst>
                <a:path w="1184" h="1233" extrusionOk="0">
                  <a:moveTo>
                    <a:pt x="493" y="0"/>
                  </a:moveTo>
                  <a:lnTo>
                    <a:pt x="0" y="789"/>
                  </a:lnTo>
                  <a:lnTo>
                    <a:pt x="739" y="1233"/>
                  </a:lnTo>
                  <a:lnTo>
                    <a:pt x="1183" y="444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40" name="Google Shape;22040;p75"/>
            <p:cNvSpPr/>
            <p:nvPr/>
          </p:nvSpPr>
          <p:spPr>
            <a:xfrm>
              <a:off x="2546825" y="1247425"/>
              <a:ext cx="39450" cy="18500"/>
            </a:xfrm>
            <a:custGeom>
              <a:avLst/>
              <a:gdLst/>
              <a:ahLst/>
              <a:cxnLst/>
              <a:rect l="l" t="t" r="r" b="b"/>
              <a:pathLst>
                <a:path w="1578" h="740" extrusionOk="0">
                  <a:moveTo>
                    <a:pt x="838" y="0"/>
                  </a:moveTo>
                  <a:lnTo>
                    <a:pt x="0" y="296"/>
                  </a:lnTo>
                  <a:lnTo>
                    <a:pt x="740" y="739"/>
                  </a:lnTo>
                  <a:lnTo>
                    <a:pt x="1578" y="444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41" name="Google Shape;22041;p75"/>
            <p:cNvSpPr/>
            <p:nvPr/>
          </p:nvSpPr>
          <p:spPr>
            <a:xfrm>
              <a:off x="2687300" y="1174700"/>
              <a:ext cx="28375" cy="16050"/>
            </a:xfrm>
            <a:custGeom>
              <a:avLst/>
              <a:gdLst/>
              <a:ahLst/>
              <a:cxnLst/>
              <a:rect l="l" t="t" r="r" b="b"/>
              <a:pathLst>
                <a:path w="1135" h="642" extrusionOk="0">
                  <a:moveTo>
                    <a:pt x="1" y="1"/>
                  </a:moveTo>
                  <a:lnTo>
                    <a:pt x="395" y="247"/>
                  </a:lnTo>
                  <a:lnTo>
                    <a:pt x="1135" y="641"/>
                  </a:lnTo>
                  <a:lnTo>
                    <a:pt x="740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42" name="Google Shape;22042;p75"/>
            <p:cNvSpPr/>
            <p:nvPr/>
          </p:nvSpPr>
          <p:spPr>
            <a:xfrm>
              <a:off x="2485200" y="1156225"/>
              <a:ext cx="181175" cy="117100"/>
            </a:xfrm>
            <a:custGeom>
              <a:avLst/>
              <a:gdLst/>
              <a:ahLst/>
              <a:cxnLst/>
              <a:rect l="l" t="t" r="r" b="b"/>
              <a:pathLst>
                <a:path w="7247" h="4684" extrusionOk="0">
                  <a:moveTo>
                    <a:pt x="6853" y="0"/>
                  </a:moveTo>
                  <a:lnTo>
                    <a:pt x="6015" y="444"/>
                  </a:lnTo>
                  <a:lnTo>
                    <a:pt x="5226" y="1134"/>
                  </a:lnTo>
                  <a:lnTo>
                    <a:pt x="2071" y="2909"/>
                  </a:lnTo>
                  <a:lnTo>
                    <a:pt x="1233" y="3204"/>
                  </a:lnTo>
                  <a:lnTo>
                    <a:pt x="494" y="3697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247" y="493"/>
                  </a:lnTo>
                  <a:lnTo>
                    <a:pt x="7247" y="24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43" name="Google Shape;22043;p75"/>
            <p:cNvSpPr/>
            <p:nvPr/>
          </p:nvSpPr>
          <p:spPr>
            <a:xfrm>
              <a:off x="2466725" y="125605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7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44" name="Google Shape;22044;p75"/>
            <p:cNvSpPr/>
            <p:nvPr/>
          </p:nvSpPr>
          <p:spPr>
            <a:xfrm>
              <a:off x="2619525" y="114512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1"/>
                  </a:moveTo>
                  <a:lnTo>
                    <a:pt x="1" y="444"/>
                  </a:lnTo>
                  <a:lnTo>
                    <a:pt x="642" y="888"/>
                  </a:lnTo>
                  <a:lnTo>
                    <a:pt x="1480" y="44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45" name="Google Shape;22045;p75"/>
            <p:cNvSpPr/>
            <p:nvPr/>
          </p:nvSpPr>
          <p:spPr>
            <a:xfrm>
              <a:off x="2479050" y="1227700"/>
              <a:ext cx="36975" cy="20975"/>
            </a:xfrm>
            <a:custGeom>
              <a:avLst/>
              <a:gdLst/>
              <a:ahLst/>
              <a:cxnLst/>
              <a:rect l="l" t="t" r="r" b="b"/>
              <a:pathLst>
                <a:path w="1479" h="839" extrusionOk="0">
                  <a:moveTo>
                    <a:pt x="740" y="0"/>
                  </a:moveTo>
                  <a:lnTo>
                    <a:pt x="0" y="395"/>
                  </a:lnTo>
                  <a:lnTo>
                    <a:pt x="740" y="838"/>
                  </a:lnTo>
                  <a:lnTo>
                    <a:pt x="1479" y="34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46" name="Google Shape;22046;p75"/>
            <p:cNvSpPr/>
            <p:nvPr/>
          </p:nvSpPr>
          <p:spPr>
            <a:xfrm>
              <a:off x="2518475" y="1173475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0"/>
                  </a:moveTo>
                  <a:lnTo>
                    <a:pt x="1" y="1775"/>
                  </a:lnTo>
                  <a:lnTo>
                    <a:pt x="740" y="2219"/>
                  </a:lnTo>
                  <a:lnTo>
                    <a:pt x="3895" y="44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47" name="Google Shape;22047;p75"/>
            <p:cNvSpPr/>
            <p:nvPr/>
          </p:nvSpPr>
          <p:spPr>
            <a:xfrm>
              <a:off x="2597350" y="1156225"/>
              <a:ext cx="38225" cy="28375"/>
            </a:xfrm>
            <a:custGeom>
              <a:avLst/>
              <a:gdLst/>
              <a:ahLst/>
              <a:cxnLst/>
              <a:rect l="l" t="t" r="r" b="b"/>
              <a:pathLst>
                <a:path w="1529" h="1135" extrusionOk="0">
                  <a:moveTo>
                    <a:pt x="888" y="0"/>
                  </a:moveTo>
                  <a:lnTo>
                    <a:pt x="0" y="690"/>
                  </a:lnTo>
                  <a:lnTo>
                    <a:pt x="740" y="1134"/>
                  </a:lnTo>
                  <a:lnTo>
                    <a:pt x="1529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48" name="Google Shape;22048;p75"/>
            <p:cNvSpPr/>
            <p:nvPr/>
          </p:nvSpPr>
          <p:spPr>
            <a:xfrm>
              <a:off x="2466725" y="1237550"/>
              <a:ext cx="30825" cy="29600"/>
            </a:xfrm>
            <a:custGeom>
              <a:avLst/>
              <a:gdLst/>
              <a:ahLst/>
              <a:cxnLst/>
              <a:rect l="l" t="t" r="r" b="b"/>
              <a:pathLst>
                <a:path w="1233" h="1184" extrusionOk="0">
                  <a:moveTo>
                    <a:pt x="493" y="1"/>
                  </a:moveTo>
                  <a:lnTo>
                    <a:pt x="0" y="740"/>
                  </a:lnTo>
                  <a:lnTo>
                    <a:pt x="740" y="1184"/>
                  </a:lnTo>
                  <a:lnTo>
                    <a:pt x="1233" y="444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49" name="Google Shape;22049;p75"/>
            <p:cNvSpPr/>
            <p:nvPr/>
          </p:nvSpPr>
          <p:spPr>
            <a:xfrm>
              <a:off x="2497525" y="1217825"/>
              <a:ext cx="39475" cy="18525"/>
            </a:xfrm>
            <a:custGeom>
              <a:avLst/>
              <a:gdLst/>
              <a:ahLst/>
              <a:cxnLst/>
              <a:rect l="l" t="t" r="r" b="b"/>
              <a:pathLst>
                <a:path w="1579" h="741" extrusionOk="0">
                  <a:moveTo>
                    <a:pt x="839" y="1"/>
                  </a:moveTo>
                  <a:lnTo>
                    <a:pt x="1" y="395"/>
                  </a:lnTo>
                  <a:lnTo>
                    <a:pt x="740" y="740"/>
                  </a:lnTo>
                  <a:lnTo>
                    <a:pt x="1578" y="445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50" name="Google Shape;22050;p75"/>
            <p:cNvSpPr/>
            <p:nvPr/>
          </p:nvSpPr>
          <p:spPr>
            <a:xfrm>
              <a:off x="2638025" y="1145125"/>
              <a:ext cx="28350" cy="17275"/>
            </a:xfrm>
            <a:custGeom>
              <a:avLst/>
              <a:gdLst/>
              <a:ahLst/>
              <a:cxnLst/>
              <a:rect l="l" t="t" r="r" b="b"/>
              <a:pathLst>
                <a:path w="1134" h="691" extrusionOk="0">
                  <a:moveTo>
                    <a:pt x="0" y="1"/>
                  </a:moveTo>
                  <a:lnTo>
                    <a:pt x="740" y="444"/>
                  </a:lnTo>
                  <a:lnTo>
                    <a:pt x="1134" y="691"/>
                  </a:lnTo>
                  <a:lnTo>
                    <a:pt x="493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51" name="Google Shape;22051;p75"/>
            <p:cNvSpPr/>
            <p:nvPr/>
          </p:nvSpPr>
          <p:spPr>
            <a:xfrm>
              <a:off x="2386625" y="1099525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52" y="1"/>
                  </a:moveTo>
                  <a:lnTo>
                    <a:pt x="6063" y="494"/>
                  </a:lnTo>
                  <a:lnTo>
                    <a:pt x="5225" y="1085"/>
                  </a:lnTo>
                  <a:lnTo>
                    <a:pt x="2070" y="2958"/>
                  </a:lnTo>
                  <a:lnTo>
                    <a:pt x="1232" y="3254"/>
                  </a:lnTo>
                  <a:lnTo>
                    <a:pt x="493" y="3698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52" name="Google Shape;22052;p75"/>
            <p:cNvSpPr/>
            <p:nvPr/>
          </p:nvSpPr>
          <p:spPr>
            <a:xfrm>
              <a:off x="2369350" y="1200575"/>
              <a:ext cx="17300" cy="16050"/>
            </a:xfrm>
            <a:custGeom>
              <a:avLst/>
              <a:gdLst/>
              <a:ahLst/>
              <a:cxnLst/>
              <a:rect l="l" t="t" r="r" b="b"/>
              <a:pathLst>
                <a:path w="692" h="642" extrusionOk="0">
                  <a:moveTo>
                    <a:pt x="1" y="1"/>
                  </a:moveTo>
                  <a:lnTo>
                    <a:pt x="1" y="247"/>
                  </a:lnTo>
                  <a:lnTo>
                    <a:pt x="691" y="642"/>
                  </a:lnTo>
                  <a:lnTo>
                    <a:pt x="691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53" name="Google Shape;22053;p75"/>
            <p:cNvSpPr/>
            <p:nvPr/>
          </p:nvSpPr>
          <p:spPr>
            <a:xfrm>
              <a:off x="2520950" y="1088450"/>
              <a:ext cx="37000" cy="23425"/>
            </a:xfrm>
            <a:custGeom>
              <a:avLst/>
              <a:gdLst/>
              <a:ahLst/>
              <a:cxnLst/>
              <a:rect l="l" t="t" r="r" b="b"/>
              <a:pathLst>
                <a:path w="1480" h="937" extrusionOk="0">
                  <a:moveTo>
                    <a:pt x="789" y="0"/>
                  </a:moveTo>
                  <a:lnTo>
                    <a:pt x="0" y="493"/>
                  </a:lnTo>
                  <a:lnTo>
                    <a:pt x="690" y="937"/>
                  </a:lnTo>
                  <a:lnTo>
                    <a:pt x="147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54" name="Google Shape;22054;p75"/>
            <p:cNvSpPr/>
            <p:nvPr/>
          </p:nvSpPr>
          <p:spPr>
            <a:xfrm>
              <a:off x="2380450" y="116977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89" y="0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47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55" name="Google Shape;22055;p75"/>
            <p:cNvSpPr/>
            <p:nvPr/>
          </p:nvSpPr>
          <p:spPr>
            <a:xfrm>
              <a:off x="2419900" y="1116775"/>
              <a:ext cx="97375" cy="56725"/>
            </a:xfrm>
            <a:custGeom>
              <a:avLst/>
              <a:gdLst/>
              <a:ahLst/>
              <a:cxnLst/>
              <a:rect l="l" t="t" r="r" b="b"/>
              <a:pathLst>
                <a:path w="3895" h="2269" extrusionOk="0">
                  <a:moveTo>
                    <a:pt x="3155" y="1"/>
                  </a:moveTo>
                  <a:lnTo>
                    <a:pt x="0" y="1825"/>
                  </a:lnTo>
                  <a:lnTo>
                    <a:pt x="739" y="2268"/>
                  </a:lnTo>
                  <a:lnTo>
                    <a:pt x="3894" y="395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56" name="Google Shape;22056;p75"/>
            <p:cNvSpPr/>
            <p:nvPr/>
          </p:nvSpPr>
          <p:spPr>
            <a:xfrm>
              <a:off x="2498750" y="1100775"/>
              <a:ext cx="39475" cy="25900"/>
            </a:xfrm>
            <a:custGeom>
              <a:avLst/>
              <a:gdLst/>
              <a:ahLst/>
              <a:cxnLst/>
              <a:rect l="l" t="t" r="r" b="b"/>
              <a:pathLst>
                <a:path w="1579" h="1036" extrusionOk="0">
                  <a:moveTo>
                    <a:pt x="888" y="0"/>
                  </a:moveTo>
                  <a:lnTo>
                    <a:pt x="1" y="641"/>
                  </a:lnTo>
                  <a:lnTo>
                    <a:pt x="740" y="1035"/>
                  </a:lnTo>
                  <a:lnTo>
                    <a:pt x="1578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57" name="Google Shape;22057;p75"/>
            <p:cNvSpPr/>
            <p:nvPr/>
          </p:nvSpPr>
          <p:spPr>
            <a:xfrm>
              <a:off x="2369350" y="1180875"/>
              <a:ext cx="29625" cy="29600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445" y="0"/>
                  </a:moveTo>
                  <a:lnTo>
                    <a:pt x="1" y="789"/>
                  </a:lnTo>
                  <a:lnTo>
                    <a:pt x="691" y="1183"/>
                  </a:lnTo>
                  <a:lnTo>
                    <a:pt x="1184" y="444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58" name="Google Shape;22058;p75"/>
            <p:cNvSpPr/>
            <p:nvPr/>
          </p:nvSpPr>
          <p:spPr>
            <a:xfrm>
              <a:off x="2400175" y="1162375"/>
              <a:ext cx="38225" cy="18525"/>
            </a:xfrm>
            <a:custGeom>
              <a:avLst/>
              <a:gdLst/>
              <a:ahLst/>
              <a:cxnLst/>
              <a:rect l="l" t="t" r="r" b="b"/>
              <a:pathLst>
                <a:path w="1529" h="741" extrusionOk="0">
                  <a:moveTo>
                    <a:pt x="789" y="1"/>
                  </a:moveTo>
                  <a:lnTo>
                    <a:pt x="0" y="296"/>
                  </a:lnTo>
                  <a:lnTo>
                    <a:pt x="690" y="740"/>
                  </a:lnTo>
                  <a:lnTo>
                    <a:pt x="1528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59" name="Google Shape;22059;p75"/>
            <p:cNvSpPr/>
            <p:nvPr/>
          </p:nvSpPr>
          <p:spPr>
            <a:xfrm>
              <a:off x="2540650" y="1088450"/>
              <a:ext cx="28375" cy="17275"/>
            </a:xfrm>
            <a:custGeom>
              <a:avLst/>
              <a:gdLst/>
              <a:ahLst/>
              <a:cxnLst/>
              <a:rect l="l" t="t" r="r" b="b"/>
              <a:pathLst>
                <a:path w="1135" h="691" extrusionOk="0">
                  <a:moveTo>
                    <a:pt x="1" y="0"/>
                  </a:moveTo>
                  <a:lnTo>
                    <a:pt x="691" y="444"/>
                  </a:lnTo>
                  <a:lnTo>
                    <a:pt x="1135" y="690"/>
                  </a:lnTo>
                  <a:lnTo>
                    <a:pt x="1135" y="690"/>
                  </a:lnTo>
                  <a:lnTo>
                    <a:pt x="445" y="2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60" name="Google Shape;22060;p75"/>
            <p:cNvSpPr/>
            <p:nvPr/>
          </p:nvSpPr>
          <p:spPr>
            <a:xfrm>
              <a:off x="2435900" y="1129100"/>
              <a:ext cx="183650" cy="117100"/>
            </a:xfrm>
            <a:custGeom>
              <a:avLst/>
              <a:gdLst/>
              <a:ahLst/>
              <a:cxnLst/>
              <a:rect l="l" t="t" r="r" b="b"/>
              <a:pathLst>
                <a:path w="7346" h="4684" extrusionOk="0">
                  <a:moveTo>
                    <a:pt x="6853" y="1"/>
                  </a:moveTo>
                  <a:lnTo>
                    <a:pt x="6113" y="395"/>
                  </a:lnTo>
                  <a:lnTo>
                    <a:pt x="5226" y="1036"/>
                  </a:lnTo>
                  <a:lnTo>
                    <a:pt x="2071" y="2860"/>
                  </a:lnTo>
                  <a:lnTo>
                    <a:pt x="1233" y="3205"/>
                  </a:lnTo>
                  <a:lnTo>
                    <a:pt x="494" y="3599"/>
                  </a:lnTo>
                  <a:lnTo>
                    <a:pt x="1" y="4437"/>
                  </a:lnTo>
                  <a:lnTo>
                    <a:pt x="1" y="4684"/>
                  </a:lnTo>
                  <a:lnTo>
                    <a:pt x="7346" y="494"/>
                  </a:lnTo>
                  <a:lnTo>
                    <a:pt x="7346" y="149"/>
                  </a:lnTo>
                  <a:lnTo>
                    <a:pt x="685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61" name="Google Shape;22061;p75"/>
            <p:cNvSpPr/>
            <p:nvPr/>
          </p:nvSpPr>
          <p:spPr>
            <a:xfrm>
              <a:off x="2417425" y="1228925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1"/>
                  </a:moveTo>
                  <a:lnTo>
                    <a:pt x="0" y="247"/>
                  </a:lnTo>
                  <a:lnTo>
                    <a:pt x="740" y="691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62" name="Google Shape;22062;p75"/>
            <p:cNvSpPr/>
            <p:nvPr/>
          </p:nvSpPr>
          <p:spPr>
            <a:xfrm>
              <a:off x="2569000" y="111802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0"/>
                  </a:moveTo>
                  <a:lnTo>
                    <a:pt x="1" y="444"/>
                  </a:lnTo>
                  <a:lnTo>
                    <a:pt x="789" y="838"/>
                  </a:lnTo>
                  <a:lnTo>
                    <a:pt x="152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63" name="Google Shape;22063;p75"/>
            <p:cNvSpPr/>
            <p:nvPr/>
          </p:nvSpPr>
          <p:spPr>
            <a:xfrm>
              <a:off x="2429750" y="1198125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89" y="0"/>
                  </a:moveTo>
                  <a:lnTo>
                    <a:pt x="0" y="493"/>
                  </a:lnTo>
                  <a:lnTo>
                    <a:pt x="740" y="838"/>
                  </a:lnTo>
                  <a:lnTo>
                    <a:pt x="147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64" name="Google Shape;22064;p75"/>
            <p:cNvSpPr/>
            <p:nvPr/>
          </p:nvSpPr>
          <p:spPr>
            <a:xfrm>
              <a:off x="2469175" y="1145125"/>
              <a:ext cx="97400" cy="55475"/>
            </a:xfrm>
            <a:custGeom>
              <a:avLst/>
              <a:gdLst/>
              <a:ahLst/>
              <a:cxnLst/>
              <a:rect l="l" t="t" r="r" b="b"/>
              <a:pathLst>
                <a:path w="3896" h="2219" extrusionOk="0">
                  <a:moveTo>
                    <a:pt x="3156" y="1"/>
                  </a:moveTo>
                  <a:lnTo>
                    <a:pt x="1" y="1824"/>
                  </a:lnTo>
                  <a:lnTo>
                    <a:pt x="740" y="2219"/>
                  </a:lnTo>
                  <a:lnTo>
                    <a:pt x="3895" y="395"/>
                  </a:lnTo>
                  <a:lnTo>
                    <a:pt x="315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65" name="Google Shape;22065;p75"/>
            <p:cNvSpPr/>
            <p:nvPr/>
          </p:nvSpPr>
          <p:spPr>
            <a:xfrm>
              <a:off x="2548050" y="1129100"/>
              <a:ext cx="40700" cy="25900"/>
            </a:xfrm>
            <a:custGeom>
              <a:avLst/>
              <a:gdLst/>
              <a:ahLst/>
              <a:cxnLst/>
              <a:rect l="l" t="t" r="r" b="b"/>
              <a:pathLst>
                <a:path w="1628" h="1036" extrusionOk="0">
                  <a:moveTo>
                    <a:pt x="839" y="1"/>
                  </a:moveTo>
                  <a:lnTo>
                    <a:pt x="1" y="642"/>
                  </a:lnTo>
                  <a:lnTo>
                    <a:pt x="740" y="1036"/>
                  </a:lnTo>
                  <a:lnTo>
                    <a:pt x="1627" y="395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66" name="Google Shape;22066;p75"/>
            <p:cNvSpPr/>
            <p:nvPr/>
          </p:nvSpPr>
          <p:spPr>
            <a:xfrm>
              <a:off x="2417425" y="1210450"/>
              <a:ext cx="30825" cy="29600"/>
            </a:xfrm>
            <a:custGeom>
              <a:avLst/>
              <a:gdLst/>
              <a:ahLst/>
              <a:cxnLst/>
              <a:rect l="l" t="t" r="r" b="b"/>
              <a:pathLst>
                <a:path w="1233" h="1184" extrusionOk="0">
                  <a:moveTo>
                    <a:pt x="493" y="0"/>
                  </a:moveTo>
                  <a:lnTo>
                    <a:pt x="0" y="740"/>
                  </a:lnTo>
                  <a:lnTo>
                    <a:pt x="740" y="1183"/>
                  </a:lnTo>
                  <a:lnTo>
                    <a:pt x="1233" y="345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67" name="Google Shape;22067;p75"/>
            <p:cNvSpPr/>
            <p:nvPr/>
          </p:nvSpPr>
          <p:spPr>
            <a:xfrm>
              <a:off x="2449475" y="1190725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789" y="0"/>
                  </a:moveTo>
                  <a:lnTo>
                    <a:pt x="0" y="296"/>
                  </a:lnTo>
                  <a:lnTo>
                    <a:pt x="690" y="740"/>
                  </a:lnTo>
                  <a:lnTo>
                    <a:pt x="1528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68" name="Google Shape;22068;p75"/>
            <p:cNvSpPr/>
            <p:nvPr/>
          </p:nvSpPr>
          <p:spPr>
            <a:xfrm>
              <a:off x="2588725" y="1118025"/>
              <a:ext cx="30825" cy="17275"/>
            </a:xfrm>
            <a:custGeom>
              <a:avLst/>
              <a:gdLst/>
              <a:ahLst/>
              <a:cxnLst/>
              <a:rect l="l" t="t" r="r" b="b"/>
              <a:pathLst>
                <a:path w="1233" h="691" extrusionOk="0">
                  <a:moveTo>
                    <a:pt x="0" y="0"/>
                  </a:moveTo>
                  <a:lnTo>
                    <a:pt x="740" y="444"/>
                  </a:lnTo>
                  <a:lnTo>
                    <a:pt x="1233" y="690"/>
                  </a:lnTo>
                  <a:lnTo>
                    <a:pt x="1233" y="690"/>
                  </a:lnTo>
                  <a:lnTo>
                    <a:pt x="444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69" name="Google Shape;22069;p75"/>
            <p:cNvSpPr/>
            <p:nvPr/>
          </p:nvSpPr>
          <p:spPr>
            <a:xfrm>
              <a:off x="2364425" y="1161150"/>
              <a:ext cx="197200" cy="115875"/>
            </a:xfrm>
            <a:custGeom>
              <a:avLst/>
              <a:gdLst/>
              <a:ahLst/>
              <a:cxnLst/>
              <a:rect l="l" t="t" r="r" b="b"/>
              <a:pathLst>
                <a:path w="7888" h="4635" extrusionOk="0">
                  <a:moveTo>
                    <a:pt x="1" y="0"/>
                  </a:moveTo>
                  <a:lnTo>
                    <a:pt x="1" y="99"/>
                  </a:lnTo>
                  <a:lnTo>
                    <a:pt x="7888" y="4634"/>
                  </a:lnTo>
                  <a:lnTo>
                    <a:pt x="7888" y="44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70" name="Google Shape;22070;p75"/>
            <p:cNvSpPr/>
            <p:nvPr/>
          </p:nvSpPr>
          <p:spPr>
            <a:xfrm>
              <a:off x="2364425" y="1157450"/>
              <a:ext cx="199675" cy="115875"/>
            </a:xfrm>
            <a:custGeom>
              <a:avLst/>
              <a:gdLst/>
              <a:ahLst/>
              <a:cxnLst/>
              <a:rect l="l" t="t" r="r" b="b"/>
              <a:pathLst>
                <a:path w="7987" h="4635" extrusionOk="0">
                  <a:moveTo>
                    <a:pt x="149" y="1"/>
                  </a:moveTo>
                  <a:lnTo>
                    <a:pt x="1" y="148"/>
                  </a:lnTo>
                  <a:lnTo>
                    <a:pt x="7888" y="4634"/>
                  </a:lnTo>
                  <a:lnTo>
                    <a:pt x="7986" y="453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71" name="Google Shape;22071;p75"/>
            <p:cNvSpPr/>
            <p:nvPr/>
          </p:nvSpPr>
          <p:spPr>
            <a:xfrm>
              <a:off x="2368125" y="1150050"/>
              <a:ext cx="195975" cy="120800"/>
            </a:xfrm>
            <a:custGeom>
              <a:avLst/>
              <a:gdLst/>
              <a:ahLst/>
              <a:cxnLst/>
              <a:rect l="l" t="t" r="r" b="b"/>
              <a:pathLst>
                <a:path w="7839" h="4832" extrusionOk="0">
                  <a:moveTo>
                    <a:pt x="1" y="1"/>
                  </a:moveTo>
                  <a:lnTo>
                    <a:pt x="1" y="297"/>
                  </a:lnTo>
                  <a:lnTo>
                    <a:pt x="7838" y="4832"/>
                  </a:lnTo>
                  <a:lnTo>
                    <a:pt x="7838" y="45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72" name="Google Shape;22072;p75"/>
            <p:cNvSpPr/>
            <p:nvPr/>
          </p:nvSpPr>
          <p:spPr>
            <a:xfrm>
              <a:off x="2368125" y="1143900"/>
              <a:ext cx="200900" cy="120800"/>
            </a:xfrm>
            <a:custGeom>
              <a:avLst/>
              <a:gdLst/>
              <a:ahLst/>
              <a:cxnLst/>
              <a:rect l="l" t="t" r="r" b="b"/>
              <a:pathLst>
                <a:path w="8036" h="4832" extrusionOk="0">
                  <a:moveTo>
                    <a:pt x="247" y="0"/>
                  </a:moveTo>
                  <a:cubicBezTo>
                    <a:pt x="247" y="0"/>
                    <a:pt x="198" y="0"/>
                    <a:pt x="99" y="50"/>
                  </a:cubicBezTo>
                  <a:lnTo>
                    <a:pt x="50" y="148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838" y="4831"/>
                  </a:lnTo>
                  <a:lnTo>
                    <a:pt x="7937" y="4683"/>
                  </a:lnTo>
                  <a:lnTo>
                    <a:pt x="8036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73" name="Google Shape;22073;p75"/>
            <p:cNvSpPr/>
            <p:nvPr/>
          </p:nvSpPr>
          <p:spPr>
            <a:xfrm>
              <a:off x="2366900" y="1143900"/>
              <a:ext cx="200900" cy="118325"/>
            </a:xfrm>
            <a:custGeom>
              <a:avLst/>
              <a:gdLst/>
              <a:ahLst/>
              <a:cxnLst/>
              <a:rect l="l" t="t" r="r" b="b"/>
              <a:pathLst>
                <a:path w="8036" h="4733" extrusionOk="0">
                  <a:moveTo>
                    <a:pt x="247" y="0"/>
                  </a:moveTo>
                  <a:lnTo>
                    <a:pt x="99" y="50"/>
                  </a:lnTo>
                  <a:cubicBezTo>
                    <a:pt x="0" y="148"/>
                    <a:pt x="0" y="197"/>
                    <a:pt x="0" y="197"/>
                  </a:cubicBezTo>
                  <a:lnTo>
                    <a:pt x="50" y="247"/>
                  </a:lnTo>
                  <a:lnTo>
                    <a:pt x="7789" y="4733"/>
                  </a:lnTo>
                  <a:lnTo>
                    <a:pt x="7937" y="4683"/>
                  </a:lnTo>
                  <a:lnTo>
                    <a:pt x="803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74" name="Google Shape;22074;p75"/>
            <p:cNvSpPr/>
            <p:nvPr/>
          </p:nvSpPr>
          <p:spPr>
            <a:xfrm>
              <a:off x="2561600" y="1258500"/>
              <a:ext cx="9900" cy="18525"/>
            </a:xfrm>
            <a:custGeom>
              <a:avLst/>
              <a:gdLst/>
              <a:ahLst/>
              <a:cxnLst/>
              <a:rect l="l" t="t" r="r" b="b"/>
              <a:pathLst>
                <a:path w="396" h="741" extrusionOk="0">
                  <a:moveTo>
                    <a:pt x="297" y="1"/>
                  </a:moveTo>
                  <a:lnTo>
                    <a:pt x="198" y="50"/>
                  </a:lnTo>
                  <a:cubicBezTo>
                    <a:pt x="99" y="99"/>
                    <a:pt x="99" y="149"/>
                    <a:pt x="99" y="149"/>
                  </a:cubicBezTo>
                  <a:lnTo>
                    <a:pt x="99" y="247"/>
                  </a:lnTo>
                  <a:lnTo>
                    <a:pt x="149" y="149"/>
                  </a:lnTo>
                  <a:lnTo>
                    <a:pt x="149" y="494"/>
                  </a:lnTo>
                  <a:lnTo>
                    <a:pt x="1" y="592"/>
                  </a:lnTo>
                  <a:lnTo>
                    <a:pt x="1" y="740"/>
                  </a:lnTo>
                  <a:lnTo>
                    <a:pt x="395" y="543"/>
                  </a:lnTo>
                  <a:lnTo>
                    <a:pt x="395" y="395"/>
                  </a:lnTo>
                  <a:lnTo>
                    <a:pt x="247" y="395"/>
                  </a:lnTo>
                  <a:lnTo>
                    <a:pt x="247" y="99"/>
                  </a:lnTo>
                  <a:lnTo>
                    <a:pt x="297" y="50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75" name="Google Shape;22075;p75"/>
            <p:cNvSpPr/>
            <p:nvPr/>
          </p:nvSpPr>
          <p:spPr>
            <a:xfrm>
              <a:off x="2567775" y="1267125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0" y="1"/>
                  </a:moveTo>
                  <a:lnTo>
                    <a:pt x="0" y="50"/>
                  </a:lnTo>
                  <a:lnTo>
                    <a:pt x="148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76" name="Google Shape;22076;p75"/>
            <p:cNvSpPr/>
            <p:nvPr/>
          </p:nvSpPr>
          <p:spPr>
            <a:xfrm>
              <a:off x="2503700" y="1081050"/>
              <a:ext cx="195950" cy="117100"/>
            </a:xfrm>
            <a:custGeom>
              <a:avLst/>
              <a:gdLst/>
              <a:ahLst/>
              <a:cxnLst/>
              <a:rect l="l" t="t" r="r" b="b"/>
              <a:pathLst>
                <a:path w="7838" h="4684" extrusionOk="0">
                  <a:moveTo>
                    <a:pt x="0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838" y="45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77" name="Google Shape;22077;p75"/>
            <p:cNvSpPr/>
            <p:nvPr/>
          </p:nvSpPr>
          <p:spPr>
            <a:xfrm>
              <a:off x="2503700" y="1077350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49" y="0"/>
                  </a:moveTo>
                  <a:lnTo>
                    <a:pt x="0" y="148"/>
                  </a:lnTo>
                  <a:lnTo>
                    <a:pt x="7838" y="4683"/>
                  </a:lnTo>
                  <a:lnTo>
                    <a:pt x="7936" y="458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78" name="Google Shape;22078;p75"/>
            <p:cNvSpPr/>
            <p:nvPr/>
          </p:nvSpPr>
          <p:spPr>
            <a:xfrm>
              <a:off x="2504925" y="1069950"/>
              <a:ext cx="197200" cy="122025"/>
            </a:xfrm>
            <a:custGeom>
              <a:avLst/>
              <a:gdLst/>
              <a:ahLst/>
              <a:cxnLst/>
              <a:rect l="l" t="t" r="r" b="b"/>
              <a:pathLst>
                <a:path w="7888" h="4881" extrusionOk="0">
                  <a:moveTo>
                    <a:pt x="0" y="1"/>
                  </a:moveTo>
                  <a:lnTo>
                    <a:pt x="0" y="296"/>
                  </a:lnTo>
                  <a:lnTo>
                    <a:pt x="7887" y="4881"/>
                  </a:lnTo>
                  <a:lnTo>
                    <a:pt x="7887" y="45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79" name="Google Shape;22079;p75"/>
            <p:cNvSpPr/>
            <p:nvPr/>
          </p:nvSpPr>
          <p:spPr>
            <a:xfrm>
              <a:off x="2504925" y="1065025"/>
              <a:ext cx="202125" cy="120800"/>
            </a:xfrm>
            <a:custGeom>
              <a:avLst/>
              <a:gdLst/>
              <a:ahLst/>
              <a:cxnLst/>
              <a:rect l="l" t="t" r="r" b="b"/>
              <a:pathLst>
                <a:path w="8085" h="4832" extrusionOk="0">
                  <a:moveTo>
                    <a:pt x="247" y="0"/>
                  </a:moveTo>
                  <a:cubicBezTo>
                    <a:pt x="247" y="0"/>
                    <a:pt x="198" y="0"/>
                    <a:pt x="148" y="99"/>
                  </a:cubicBezTo>
                  <a:lnTo>
                    <a:pt x="50" y="148"/>
                  </a:lnTo>
                  <a:lnTo>
                    <a:pt x="0" y="198"/>
                  </a:lnTo>
                  <a:lnTo>
                    <a:pt x="0" y="247"/>
                  </a:lnTo>
                  <a:lnTo>
                    <a:pt x="7838" y="4831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80" name="Google Shape;22080;p75"/>
            <p:cNvSpPr/>
            <p:nvPr/>
          </p:nvSpPr>
          <p:spPr>
            <a:xfrm>
              <a:off x="2504925" y="1065025"/>
              <a:ext cx="202125" cy="119575"/>
            </a:xfrm>
            <a:custGeom>
              <a:avLst/>
              <a:gdLst/>
              <a:ahLst/>
              <a:cxnLst/>
              <a:rect l="l" t="t" r="r" b="b"/>
              <a:pathLst>
                <a:path w="8085" h="4783" extrusionOk="0">
                  <a:moveTo>
                    <a:pt x="247" y="0"/>
                  </a:moveTo>
                  <a:lnTo>
                    <a:pt x="148" y="99"/>
                  </a:lnTo>
                  <a:cubicBezTo>
                    <a:pt x="0" y="148"/>
                    <a:pt x="0" y="198"/>
                    <a:pt x="0" y="198"/>
                  </a:cubicBezTo>
                  <a:lnTo>
                    <a:pt x="50" y="247"/>
                  </a:lnTo>
                  <a:lnTo>
                    <a:pt x="7838" y="4782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81" name="Google Shape;22081;p75"/>
            <p:cNvSpPr/>
            <p:nvPr/>
          </p:nvSpPr>
          <p:spPr>
            <a:xfrm>
              <a:off x="2700875" y="1178400"/>
              <a:ext cx="8650" cy="18500"/>
            </a:xfrm>
            <a:custGeom>
              <a:avLst/>
              <a:gdLst/>
              <a:ahLst/>
              <a:cxnLst/>
              <a:rect l="l" t="t" r="r" b="b"/>
              <a:pathLst>
                <a:path w="346" h="740" extrusionOk="0">
                  <a:moveTo>
                    <a:pt x="296" y="1"/>
                  </a:moveTo>
                  <a:lnTo>
                    <a:pt x="197" y="50"/>
                  </a:lnTo>
                  <a:cubicBezTo>
                    <a:pt x="49" y="99"/>
                    <a:pt x="49" y="148"/>
                    <a:pt x="49" y="148"/>
                  </a:cubicBezTo>
                  <a:lnTo>
                    <a:pt x="49" y="247"/>
                  </a:lnTo>
                  <a:lnTo>
                    <a:pt x="99" y="148"/>
                  </a:lnTo>
                  <a:lnTo>
                    <a:pt x="99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45" y="543"/>
                  </a:lnTo>
                  <a:lnTo>
                    <a:pt x="345" y="395"/>
                  </a:lnTo>
                  <a:lnTo>
                    <a:pt x="247" y="395"/>
                  </a:lnTo>
                  <a:lnTo>
                    <a:pt x="247" y="99"/>
                  </a:lnTo>
                  <a:lnTo>
                    <a:pt x="296" y="5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82" name="Google Shape;22082;p75"/>
            <p:cNvSpPr/>
            <p:nvPr/>
          </p:nvSpPr>
          <p:spPr>
            <a:xfrm>
              <a:off x="2707025" y="11870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1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83" name="Google Shape;22083;p75"/>
            <p:cNvSpPr/>
            <p:nvPr/>
          </p:nvSpPr>
          <p:spPr>
            <a:xfrm>
              <a:off x="2674975" y="1184975"/>
              <a:ext cx="3725" cy="7000"/>
            </a:xfrm>
            <a:custGeom>
              <a:avLst/>
              <a:gdLst/>
              <a:ahLst/>
              <a:cxnLst/>
              <a:rect l="l" t="t" r="r" b="b"/>
              <a:pathLst>
                <a:path w="149" h="280" extrusionOk="0">
                  <a:moveTo>
                    <a:pt x="47" y="1"/>
                  </a:moveTo>
                  <a:cubicBezTo>
                    <a:pt x="42" y="1"/>
                    <a:pt x="30" y="25"/>
                    <a:pt x="1" y="83"/>
                  </a:cubicBezTo>
                  <a:lnTo>
                    <a:pt x="50" y="83"/>
                  </a:lnTo>
                  <a:lnTo>
                    <a:pt x="50" y="33"/>
                  </a:lnTo>
                  <a:cubicBezTo>
                    <a:pt x="50" y="13"/>
                    <a:pt x="50" y="1"/>
                    <a:pt x="47" y="1"/>
                  </a:cubicBezTo>
                  <a:close/>
                  <a:moveTo>
                    <a:pt x="50" y="83"/>
                  </a:moveTo>
                  <a:lnTo>
                    <a:pt x="50" y="132"/>
                  </a:lnTo>
                  <a:cubicBezTo>
                    <a:pt x="50" y="230"/>
                    <a:pt x="100" y="230"/>
                    <a:pt x="149" y="280"/>
                  </a:cubicBezTo>
                  <a:lnTo>
                    <a:pt x="149" y="132"/>
                  </a:lnTo>
                  <a:cubicBezTo>
                    <a:pt x="149" y="83"/>
                    <a:pt x="100" y="83"/>
                    <a:pt x="100" y="8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84" name="Google Shape;22084;p75"/>
            <p:cNvSpPr/>
            <p:nvPr/>
          </p:nvSpPr>
          <p:spPr>
            <a:xfrm>
              <a:off x="2674975" y="1182100"/>
              <a:ext cx="2500" cy="8650"/>
            </a:xfrm>
            <a:custGeom>
              <a:avLst/>
              <a:gdLst/>
              <a:ahLst/>
              <a:cxnLst/>
              <a:rect l="l" t="t" r="r" b="b"/>
              <a:pathLst>
                <a:path w="100" h="346" extrusionOk="0">
                  <a:moveTo>
                    <a:pt x="100" y="0"/>
                  </a:moveTo>
                  <a:cubicBezTo>
                    <a:pt x="71" y="58"/>
                    <a:pt x="59" y="82"/>
                    <a:pt x="44" y="82"/>
                  </a:cubicBezTo>
                  <a:cubicBezTo>
                    <a:pt x="33" y="82"/>
                    <a:pt x="21" y="7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345"/>
                    <a:pt x="100" y="345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85" name="Google Shape;22085;p75"/>
            <p:cNvSpPr/>
            <p:nvPr/>
          </p:nvSpPr>
          <p:spPr>
            <a:xfrm>
              <a:off x="2682375" y="1182100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86" name="Google Shape;22086;p75"/>
            <p:cNvSpPr/>
            <p:nvPr/>
          </p:nvSpPr>
          <p:spPr>
            <a:xfrm>
              <a:off x="2683625" y="11845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49"/>
                    <a:pt x="49" y="4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87" name="Google Shape;22087;p75"/>
            <p:cNvSpPr/>
            <p:nvPr/>
          </p:nvSpPr>
          <p:spPr>
            <a:xfrm>
              <a:off x="2676225" y="1184575"/>
              <a:ext cx="8650" cy="3700"/>
            </a:xfrm>
            <a:custGeom>
              <a:avLst/>
              <a:gdLst/>
              <a:ahLst/>
              <a:cxnLst/>
              <a:rect l="l" t="t" r="r" b="b"/>
              <a:pathLst>
                <a:path w="346" h="148" extrusionOk="0">
                  <a:moveTo>
                    <a:pt x="148" y="0"/>
                  </a:moveTo>
                  <a:cubicBezTo>
                    <a:pt x="0" y="0"/>
                    <a:pt x="0" y="0"/>
                    <a:pt x="0" y="49"/>
                  </a:cubicBezTo>
                  <a:cubicBezTo>
                    <a:pt x="0" y="99"/>
                    <a:pt x="50" y="99"/>
                    <a:pt x="99" y="148"/>
                  </a:cubicBezTo>
                  <a:lnTo>
                    <a:pt x="247" y="148"/>
                  </a:lnTo>
                  <a:cubicBezTo>
                    <a:pt x="296" y="148"/>
                    <a:pt x="345" y="99"/>
                    <a:pt x="345" y="49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88" name="Google Shape;22088;p75"/>
            <p:cNvSpPr/>
            <p:nvPr/>
          </p:nvSpPr>
          <p:spPr>
            <a:xfrm>
              <a:off x="2674975" y="1182725"/>
              <a:ext cx="3725" cy="4325"/>
            </a:xfrm>
            <a:custGeom>
              <a:avLst/>
              <a:gdLst/>
              <a:ahLst/>
              <a:cxnLst/>
              <a:rect l="l" t="t" r="r" b="b"/>
              <a:pathLst>
                <a:path w="149" h="173" extrusionOk="0">
                  <a:moveTo>
                    <a:pt x="87" y="0"/>
                  </a:moveTo>
                  <a:cubicBezTo>
                    <a:pt x="75" y="0"/>
                    <a:pt x="50" y="25"/>
                    <a:pt x="1" y="74"/>
                  </a:cubicBezTo>
                  <a:lnTo>
                    <a:pt x="100" y="74"/>
                  </a:lnTo>
                  <a:cubicBezTo>
                    <a:pt x="100" y="25"/>
                    <a:pt x="100" y="0"/>
                    <a:pt x="87" y="0"/>
                  </a:cubicBezTo>
                  <a:close/>
                  <a:moveTo>
                    <a:pt x="100" y="74"/>
                  </a:moveTo>
                  <a:cubicBezTo>
                    <a:pt x="100" y="123"/>
                    <a:pt x="100" y="173"/>
                    <a:pt x="149" y="173"/>
                  </a:cubicBezTo>
                  <a:lnTo>
                    <a:pt x="149" y="123"/>
                  </a:lnTo>
                  <a:cubicBezTo>
                    <a:pt x="149" y="123"/>
                    <a:pt x="149" y="74"/>
                    <a:pt x="100" y="7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89" name="Google Shape;22089;p75"/>
            <p:cNvSpPr/>
            <p:nvPr/>
          </p:nvSpPr>
          <p:spPr>
            <a:xfrm>
              <a:off x="2677450" y="118210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cubicBezTo>
                    <a:pt x="1" y="0"/>
                    <a:pt x="1" y="0"/>
                    <a:pt x="1" y="50"/>
                  </a:cubicBezTo>
                  <a:lnTo>
                    <a:pt x="1" y="148"/>
                  </a:lnTo>
                  <a:cubicBezTo>
                    <a:pt x="1" y="148"/>
                    <a:pt x="1" y="198"/>
                    <a:pt x="50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90" name="Google Shape;22090;p75"/>
            <p:cNvSpPr/>
            <p:nvPr/>
          </p:nvSpPr>
          <p:spPr>
            <a:xfrm>
              <a:off x="2681150" y="1182100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0" y="0"/>
                  </a:moveTo>
                  <a:cubicBezTo>
                    <a:pt x="50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91" name="Google Shape;22091;p75"/>
            <p:cNvSpPr/>
            <p:nvPr/>
          </p:nvSpPr>
          <p:spPr>
            <a:xfrm>
              <a:off x="2682375" y="1182100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1" y="0"/>
                  </a:moveTo>
                  <a:cubicBezTo>
                    <a:pt x="1" y="0"/>
                    <a:pt x="50" y="0"/>
                    <a:pt x="1" y="0"/>
                  </a:cubicBez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92" name="Google Shape;22092;p75"/>
            <p:cNvSpPr/>
            <p:nvPr/>
          </p:nvSpPr>
          <p:spPr>
            <a:xfrm>
              <a:off x="2677450" y="1182100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0"/>
                  </a:moveTo>
                  <a:cubicBezTo>
                    <a:pt x="1" y="0"/>
                    <a:pt x="1" y="0"/>
                    <a:pt x="1" y="99"/>
                  </a:cubicBezTo>
                  <a:cubicBezTo>
                    <a:pt x="1" y="99"/>
                    <a:pt x="1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93" name="Google Shape;22093;p75"/>
            <p:cNvSpPr/>
            <p:nvPr/>
          </p:nvSpPr>
          <p:spPr>
            <a:xfrm>
              <a:off x="2625700" y="1155900"/>
              <a:ext cx="3725" cy="6500"/>
            </a:xfrm>
            <a:custGeom>
              <a:avLst/>
              <a:gdLst/>
              <a:ahLst/>
              <a:cxnLst/>
              <a:rect l="l" t="t" r="r" b="b"/>
              <a:pathLst>
                <a:path w="149" h="260" extrusionOk="0">
                  <a:moveTo>
                    <a:pt x="43" y="1"/>
                  </a:moveTo>
                  <a:cubicBezTo>
                    <a:pt x="37" y="1"/>
                    <a:pt x="25" y="13"/>
                    <a:pt x="0" y="63"/>
                  </a:cubicBezTo>
                  <a:lnTo>
                    <a:pt x="49" y="63"/>
                  </a:lnTo>
                  <a:lnTo>
                    <a:pt x="49" y="13"/>
                  </a:lnTo>
                  <a:cubicBezTo>
                    <a:pt x="49" y="13"/>
                    <a:pt x="49" y="1"/>
                    <a:pt x="43" y="1"/>
                  </a:cubicBezTo>
                  <a:close/>
                  <a:moveTo>
                    <a:pt x="49" y="63"/>
                  </a:moveTo>
                  <a:lnTo>
                    <a:pt x="49" y="161"/>
                  </a:lnTo>
                  <a:cubicBezTo>
                    <a:pt x="49" y="210"/>
                    <a:pt x="99" y="210"/>
                    <a:pt x="148" y="260"/>
                  </a:cubicBezTo>
                  <a:lnTo>
                    <a:pt x="148" y="161"/>
                  </a:lnTo>
                  <a:cubicBezTo>
                    <a:pt x="148" y="63"/>
                    <a:pt x="99" y="63"/>
                    <a:pt x="99" y="6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94" name="Google Shape;22094;p75"/>
            <p:cNvSpPr/>
            <p:nvPr/>
          </p:nvSpPr>
          <p:spPr>
            <a:xfrm>
              <a:off x="2625700" y="1154975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1"/>
                  </a:moveTo>
                  <a:cubicBezTo>
                    <a:pt x="49" y="1"/>
                    <a:pt x="49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49" y="297"/>
                    <a:pt x="99" y="2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95" name="Google Shape;22095;p75"/>
            <p:cNvSpPr/>
            <p:nvPr/>
          </p:nvSpPr>
          <p:spPr>
            <a:xfrm>
              <a:off x="2633075" y="11549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96" name="Google Shape;22096;p75"/>
            <p:cNvSpPr/>
            <p:nvPr/>
          </p:nvSpPr>
          <p:spPr>
            <a:xfrm>
              <a:off x="2634325" y="115497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97" name="Google Shape;22097;p75"/>
            <p:cNvSpPr/>
            <p:nvPr/>
          </p:nvSpPr>
          <p:spPr>
            <a:xfrm>
              <a:off x="2626925" y="1154975"/>
              <a:ext cx="8650" cy="4975"/>
            </a:xfrm>
            <a:custGeom>
              <a:avLst/>
              <a:gdLst/>
              <a:ahLst/>
              <a:cxnLst/>
              <a:rect l="l" t="t" r="r" b="b"/>
              <a:pathLst>
                <a:path w="346" h="199" extrusionOk="0">
                  <a:moveTo>
                    <a:pt x="148" y="1"/>
                  </a:moveTo>
                  <a:cubicBezTo>
                    <a:pt x="0" y="1"/>
                    <a:pt x="0" y="50"/>
                    <a:pt x="0" y="50"/>
                  </a:cubicBezTo>
                  <a:cubicBezTo>
                    <a:pt x="0" y="100"/>
                    <a:pt x="50" y="100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6" y="100"/>
                    <a:pt x="346" y="50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98" name="Google Shape;22098;p75"/>
            <p:cNvSpPr/>
            <p:nvPr/>
          </p:nvSpPr>
          <p:spPr>
            <a:xfrm>
              <a:off x="2628150" y="115497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cubicBezTo>
                    <a:pt x="1" y="50"/>
                    <a:pt x="1" y="100"/>
                    <a:pt x="50" y="100"/>
                  </a:cubicBezTo>
                  <a:lnTo>
                    <a:pt x="50" y="50"/>
                  </a:lnTo>
                  <a:cubicBezTo>
                    <a:pt x="50" y="50"/>
                    <a:pt x="50" y="1"/>
                    <a:pt x="1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099" name="Google Shape;22099;p75"/>
            <p:cNvSpPr/>
            <p:nvPr/>
          </p:nvSpPr>
          <p:spPr>
            <a:xfrm>
              <a:off x="2628150" y="1153750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50" y="1"/>
                  </a:moveTo>
                  <a:lnTo>
                    <a:pt x="1" y="50"/>
                  </a:lnTo>
                  <a:lnTo>
                    <a:pt x="1" y="99"/>
                  </a:lnTo>
                  <a:cubicBezTo>
                    <a:pt x="1" y="99"/>
                    <a:pt x="1" y="149"/>
                    <a:pt x="50" y="14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00" name="Google Shape;22100;p75"/>
            <p:cNvSpPr/>
            <p:nvPr/>
          </p:nvSpPr>
          <p:spPr>
            <a:xfrm>
              <a:off x="2630625" y="115375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1"/>
                  </a:moveTo>
                  <a:cubicBezTo>
                    <a:pt x="99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01" name="Google Shape;22101;p75"/>
            <p:cNvSpPr/>
            <p:nvPr/>
          </p:nvSpPr>
          <p:spPr>
            <a:xfrm>
              <a:off x="2633075" y="115497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cubicBezTo>
                    <a:pt x="1" y="1"/>
                    <a:pt x="50" y="1"/>
                    <a:pt x="1" y="1"/>
                  </a:cubicBez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02" name="Google Shape;22102;p75"/>
            <p:cNvSpPr/>
            <p:nvPr/>
          </p:nvSpPr>
          <p:spPr>
            <a:xfrm>
              <a:off x="2628150" y="1153750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50" y="1"/>
                  </a:moveTo>
                  <a:lnTo>
                    <a:pt x="1" y="50"/>
                  </a:lnTo>
                  <a:cubicBezTo>
                    <a:pt x="1" y="50"/>
                    <a:pt x="1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03" name="Google Shape;22103;p75"/>
            <p:cNvSpPr/>
            <p:nvPr/>
          </p:nvSpPr>
          <p:spPr>
            <a:xfrm>
              <a:off x="2527100" y="1099025"/>
              <a:ext cx="3725" cy="7925"/>
            </a:xfrm>
            <a:custGeom>
              <a:avLst/>
              <a:gdLst/>
              <a:ahLst/>
              <a:cxnLst/>
              <a:rect l="l" t="t" r="r" b="b"/>
              <a:pathLst>
                <a:path w="149" h="317" extrusionOk="0">
                  <a:moveTo>
                    <a:pt x="54" y="0"/>
                  </a:moveTo>
                  <a:cubicBezTo>
                    <a:pt x="46" y="0"/>
                    <a:pt x="30" y="6"/>
                    <a:pt x="1" y="21"/>
                  </a:cubicBezTo>
                  <a:lnTo>
                    <a:pt x="60" y="21"/>
                  </a:lnTo>
                  <a:cubicBezTo>
                    <a:pt x="63" y="8"/>
                    <a:pt x="64" y="0"/>
                    <a:pt x="54" y="0"/>
                  </a:cubicBezTo>
                  <a:close/>
                  <a:moveTo>
                    <a:pt x="60" y="21"/>
                  </a:moveTo>
                  <a:cubicBezTo>
                    <a:pt x="57" y="34"/>
                    <a:pt x="50" y="52"/>
                    <a:pt x="50" y="70"/>
                  </a:cubicBezTo>
                  <a:lnTo>
                    <a:pt x="50" y="218"/>
                  </a:lnTo>
                  <a:cubicBezTo>
                    <a:pt x="50" y="267"/>
                    <a:pt x="99" y="267"/>
                    <a:pt x="149" y="316"/>
                  </a:cubicBezTo>
                  <a:lnTo>
                    <a:pt x="149" y="70"/>
                  </a:lnTo>
                  <a:cubicBezTo>
                    <a:pt x="149" y="21"/>
                    <a:pt x="99" y="21"/>
                    <a:pt x="99" y="21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04" name="Google Shape;22104;p75"/>
            <p:cNvSpPr/>
            <p:nvPr/>
          </p:nvSpPr>
          <p:spPr>
            <a:xfrm>
              <a:off x="2528325" y="1098300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100" y="0"/>
                  </a:moveTo>
                  <a:cubicBezTo>
                    <a:pt x="50" y="0"/>
                    <a:pt x="1" y="50"/>
                    <a:pt x="1" y="99"/>
                  </a:cubicBezTo>
                  <a:lnTo>
                    <a:pt x="1" y="148"/>
                  </a:lnTo>
                  <a:cubicBezTo>
                    <a:pt x="1" y="247"/>
                    <a:pt x="50" y="296"/>
                    <a:pt x="100" y="296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05" name="Google Shape;22105;p75"/>
            <p:cNvSpPr/>
            <p:nvPr/>
          </p:nvSpPr>
          <p:spPr>
            <a:xfrm>
              <a:off x="2535725" y="109830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06" name="Google Shape;22106;p75"/>
            <p:cNvSpPr/>
            <p:nvPr/>
          </p:nvSpPr>
          <p:spPr>
            <a:xfrm>
              <a:off x="2535725" y="109830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07" name="Google Shape;22107;p75"/>
            <p:cNvSpPr/>
            <p:nvPr/>
          </p:nvSpPr>
          <p:spPr>
            <a:xfrm>
              <a:off x="2528325" y="1099025"/>
              <a:ext cx="8675" cy="5450"/>
            </a:xfrm>
            <a:custGeom>
              <a:avLst/>
              <a:gdLst/>
              <a:ahLst/>
              <a:cxnLst/>
              <a:rect l="l" t="t" r="r" b="b"/>
              <a:pathLst>
                <a:path w="347" h="218" extrusionOk="0">
                  <a:moveTo>
                    <a:pt x="75" y="0"/>
                  </a:moveTo>
                  <a:cubicBezTo>
                    <a:pt x="26" y="0"/>
                    <a:pt x="1" y="35"/>
                    <a:pt x="1" y="70"/>
                  </a:cubicBezTo>
                  <a:cubicBezTo>
                    <a:pt x="1" y="119"/>
                    <a:pt x="50" y="119"/>
                    <a:pt x="100" y="218"/>
                  </a:cubicBezTo>
                  <a:lnTo>
                    <a:pt x="247" y="218"/>
                  </a:lnTo>
                  <a:cubicBezTo>
                    <a:pt x="297" y="218"/>
                    <a:pt x="346" y="119"/>
                    <a:pt x="346" y="70"/>
                  </a:cubicBezTo>
                  <a:cubicBezTo>
                    <a:pt x="346" y="21"/>
                    <a:pt x="297" y="21"/>
                    <a:pt x="297" y="21"/>
                  </a:cubicBezTo>
                  <a:lnTo>
                    <a:pt x="149" y="21"/>
                  </a:lnTo>
                  <a:cubicBezTo>
                    <a:pt x="120" y="6"/>
                    <a:pt x="95" y="0"/>
                    <a:pt x="75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08" name="Google Shape;22108;p75"/>
            <p:cNvSpPr/>
            <p:nvPr/>
          </p:nvSpPr>
          <p:spPr>
            <a:xfrm>
              <a:off x="2527100" y="1098600"/>
              <a:ext cx="3725" cy="3425"/>
            </a:xfrm>
            <a:custGeom>
              <a:avLst/>
              <a:gdLst/>
              <a:ahLst/>
              <a:cxnLst/>
              <a:rect l="l" t="t" r="r" b="b"/>
              <a:pathLst>
                <a:path w="149" h="137" extrusionOk="0">
                  <a:moveTo>
                    <a:pt x="105" y="1"/>
                  </a:moveTo>
                  <a:cubicBezTo>
                    <a:pt x="99" y="1"/>
                    <a:pt x="75" y="13"/>
                    <a:pt x="1" y="38"/>
                  </a:cubicBezTo>
                  <a:lnTo>
                    <a:pt x="99" y="38"/>
                  </a:lnTo>
                  <a:cubicBezTo>
                    <a:pt x="99" y="13"/>
                    <a:pt x="112" y="1"/>
                    <a:pt x="105" y="1"/>
                  </a:cubicBezTo>
                  <a:close/>
                  <a:moveTo>
                    <a:pt x="99" y="38"/>
                  </a:moveTo>
                  <a:cubicBezTo>
                    <a:pt x="99" y="87"/>
                    <a:pt x="99" y="136"/>
                    <a:pt x="149" y="136"/>
                  </a:cubicBezTo>
                  <a:lnTo>
                    <a:pt x="149" y="87"/>
                  </a:lnTo>
                  <a:cubicBezTo>
                    <a:pt x="149" y="87"/>
                    <a:pt x="149" y="38"/>
                    <a:pt x="9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09" name="Google Shape;22109;p75"/>
            <p:cNvSpPr/>
            <p:nvPr/>
          </p:nvSpPr>
          <p:spPr>
            <a:xfrm>
              <a:off x="2529575" y="10983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0"/>
                  </a:moveTo>
                  <a:cubicBezTo>
                    <a:pt x="50" y="0"/>
                    <a:pt x="0" y="0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10" name="Google Shape;22110;p75"/>
            <p:cNvSpPr/>
            <p:nvPr/>
          </p:nvSpPr>
          <p:spPr>
            <a:xfrm>
              <a:off x="2533275" y="109830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4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11" name="Google Shape;22111;p75"/>
            <p:cNvSpPr/>
            <p:nvPr/>
          </p:nvSpPr>
          <p:spPr>
            <a:xfrm>
              <a:off x="2534500" y="109830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12" name="Google Shape;22112;p75"/>
            <p:cNvSpPr/>
            <p:nvPr/>
          </p:nvSpPr>
          <p:spPr>
            <a:xfrm>
              <a:off x="2529575" y="1098300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50" y="0"/>
                  </a:moveTo>
                  <a:cubicBezTo>
                    <a:pt x="50" y="0"/>
                    <a:pt x="0" y="0"/>
                    <a:pt x="0" y="50"/>
                  </a:cubicBezTo>
                  <a:cubicBezTo>
                    <a:pt x="0" y="50"/>
                    <a:pt x="0" y="99"/>
                    <a:pt x="50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13" name="Google Shape;22113;p75"/>
            <p:cNvSpPr/>
            <p:nvPr/>
          </p:nvSpPr>
          <p:spPr>
            <a:xfrm>
              <a:off x="2576400" y="1127400"/>
              <a:ext cx="3725" cy="7900"/>
            </a:xfrm>
            <a:custGeom>
              <a:avLst/>
              <a:gdLst/>
              <a:ahLst/>
              <a:cxnLst/>
              <a:rect l="l" t="t" r="r" b="b"/>
              <a:pathLst>
                <a:path w="149" h="316" extrusionOk="0">
                  <a:moveTo>
                    <a:pt x="62" y="0"/>
                  </a:moveTo>
                  <a:cubicBezTo>
                    <a:pt x="60" y="0"/>
                    <a:pt x="56" y="9"/>
                    <a:pt x="53" y="27"/>
                  </a:cubicBezTo>
                  <a:lnTo>
                    <a:pt x="53" y="27"/>
                  </a:lnTo>
                  <a:cubicBezTo>
                    <a:pt x="61" y="9"/>
                    <a:pt x="63" y="0"/>
                    <a:pt x="62" y="0"/>
                  </a:cubicBezTo>
                  <a:close/>
                  <a:moveTo>
                    <a:pt x="53" y="27"/>
                  </a:moveTo>
                  <a:lnTo>
                    <a:pt x="53" y="27"/>
                  </a:lnTo>
                  <a:cubicBezTo>
                    <a:pt x="44" y="46"/>
                    <a:pt x="28" y="76"/>
                    <a:pt x="0" y="118"/>
                  </a:cubicBezTo>
                  <a:lnTo>
                    <a:pt x="50" y="118"/>
                  </a:lnTo>
                  <a:lnTo>
                    <a:pt x="50" y="69"/>
                  </a:lnTo>
                  <a:cubicBezTo>
                    <a:pt x="50" y="52"/>
                    <a:pt x="51" y="38"/>
                    <a:pt x="53" y="27"/>
                  </a:cubicBezTo>
                  <a:close/>
                  <a:moveTo>
                    <a:pt x="50" y="118"/>
                  </a:moveTo>
                  <a:lnTo>
                    <a:pt x="50" y="167"/>
                  </a:lnTo>
                  <a:cubicBezTo>
                    <a:pt x="50" y="217"/>
                    <a:pt x="99" y="217"/>
                    <a:pt x="148" y="315"/>
                  </a:cubicBezTo>
                  <a:lnTo>
                    <a:pt x="148" y="167"/>
                  </a:lnTo>
                  <a:cubicBezTo>
                    <a:pt x="148" y="118"/>
                    <a:pt x="99" y="118"/>
                    <a:pt x="99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14" name="Google Shape;22114;p75"/>
            <p:cNvSpPr/>
            <p:nvPr/>
          </p:nvSpPr>
          <p:spPr>
            <a:xfrm>
              <a:off x="2577625" y="1126650"/>
              <a:ext cx="2500" cy="8650"/>
            </a:xfrm>
            <a:custGeom>
              <a:avLst/>
              <a:gdLst/>
              <a:ahLst/>
              <a:cxnLst/>
              <a:rect l="l" t="t" r="r" b="b"/>
              <a:pathLst>
                <a:path w="100" h="346" extrusionOk="0">
                  <a:moveTo>
                    <a:pt x="99" y="0"/>
                  </a:moveTo>
                  <a:cubicBezTo>
                    <a:pt x="50" y="0"/>
                    <a:pt x="1" y="0"/>
                    <a:pt x="1" y="99"/>
                  </a:cubicBezTo>
                  <a:lnTo>
                    <a:pt x="1" y="197"/>
                  </a:lnTo>
                  <a:cubicBezTo>
                    <a:pt x="1" y="247"/>
                    <a:pt x="50" y="345"/>
                    <a:pt x="99" y="345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15" name="Google Shape;22115;p75"/>
            <p:cNvSpPr/>
            <p:nvPr/>
          </p:nvSpPr>
          <p:spPr>
            <a:xfrm>
              <a:off x="2583800" y="112540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16" name="Google Shape;22116;p75"/>
            <p:cNvSpPr/>
            <p:nvPr/>
          </p:nvSpPr>
          <p:spPr>
            <a:xfrm>
              <a:off x="2585025" y="112665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17" name="Google Shape;22117;p75"/>
            <p:cNvSpPr/>
            <p:nvPr/>
          </p:nvSpPr>
          <p:spPr>
            <a:xfrm>
              <a:off x="2577625" y="112665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9" y="0"/>
                  </a:moveTo>
                  <a:cubicBezTo>
                    <a:pt x="50" y="0"/>
                    <a:pt x="1" y="0"/>
                    <a:pt x="1" y="99"/>
                  </a:cubicBezTo>
                  <a:cubicBezTo>
                    <a:pt x="1" y="148"/>
                    <a:pt x="50" y="148"/>
                    <a:pt x="99" y="197"/>
                  </a:cubicBezTo>
                  <a:lnTo>
                    <a:pt x="247" y="197"/>
                  </a:lnTo>
                  <a:cubicBezTo>
                    <a:pt x="296" y="197"/>
                    <a:pt x="346" y="148"/>
                    <a:pt x="346" y="99"/>
                  </a:cubicBezTo>
                  <a:cubicBezTo>
                    <a:pt x="346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18" name="Google Shape;22118;p75"/>
            <p:cNvSpPr/>
            <p:nvPr/>
          </p:nvSpPr>
          <p:spPr>
            <a:xfrm>
              <a:off x="2576400" y="1126100"/>
              <a:ext cx="3725" cy="4275"/>
            </a:xfrm>
            <a:custGeom>
              <a:avLst/>
              <a:gdLst/>
              <a:ahLst/>
              <a:cxnLst/>
              <a:rect l="l" t="t" r="r" b="b"/>
              <a:pathLst>
                <a:path w="149" h="171" extrusionOk="0">
                  <a:moveTo>
                    <a:pt x="92" y="0"/>
                  </a:moveTo>
                  <a:cubicBezTo>
                    <a:pt x="77" y="0"/>
                    <a:pt x="50" y="6"/>
                    <a:pt x="0" y="22"/>
                  </a:cubicBezTo>
                  <a:lnTo>
                    <a:pt x="99" y="22"/>
                  </a:lnTo>
                  <a:cubicBezTo>
                    <a:pt x="99" y="22"/>
                    <a:pt x="121" y="0"/>
                    <a:pt x="92" y="0"/>
                  </a:cubicBezTo>
                  <a:close/>
                  <a:moveTo>
                    <a:pt x="99" y="22"/>
                  </a:moveTo>
                  <a:cubicBezTo>
                    <a:pt x="99" y="121"/>
                    <a:pt x="99" y="170"/>
                    <a:pt x="148" y="170"/>
                  </a:cubicBezTo>
                  <a:lnTo>
                    <a:pt x="148" y="121"/>
                  </a:lnTo>
                  <a:cubicBezTo>
                    <a:pt x="148" y="121"/>
                    <a:pt x="148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19" name="Google Shape;22119;p75"/>
            <p:cNvSpPr/>
            <p:nvPr/>
          </p:nvSpPr>
          <p:spPr>
            <a:xfrm>
              <a:off x="2578875" y="1125400"/>
              <a:ext cx="1250" cy="4975"/>
            </a:xfrm>
            <a:custGeom>
              <a:avLst/>
              <a:gdLst/>
              <a:ahLst/>
              <a:cxnLst/>
              <a:rect l="l" t="t" r="r" b="b"/>
              <a:pathLst>
                <a:path w="50" h="199" extrusionOk="0">
                  <a:moveTo>
                    <a:pt x="49" y="1"/>
                  </a:moveTo>
                  <a:lnTo>
                    <a:pt x="0" y="50"/>
                  </a:lnTo>
                  <a:lnTo>
                    <a:pt x="0" y="149"/>
                  </a:lnTo>
                  <a:cubicBezTo>
                    <a:pt x="0" y="149"/>
                    <a:pt x="0" y="198"/>
                    <a:pt x="49" y="198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20" name="Google Shape;22120;p75"/>
            <p:cNvSpPr/>
            <p:nvPr/>
          </p:nvSpPr>
          <p:spPr>
            <a:xfrm>
              <a:off x="2582550" y="1125400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21" name="Google Shape;22121;p75"/>
            <p:cNvSpPr/>
            <p:nvPr/>
          </p:nvSpPr>
          <p:spPr>
            <a:xfrm>
              <a:off x="2583800" y="11254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cubicBezTo>
                    <a:pt x="33" y="1"/>
                    <a:pt x="44" y="23"/>
                    <a:pt x="33" y="23"/>
                  </a:cubicBezTo>
                  <a:cubicBezTo>
                    <a:pt x="28" y="23"/>
                    <a:pt x="17" y="17"/>
                    <a:pt x="0" y="1"/>
                  </a:cubicBezTo>
                  <a:lnTo>
                    <a:pt x="0" y="1"/>
                  </a:lnTo>
                  <a:lnTo>
                    <a:pt x="49" y="14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22" name="Google Shape;22122;p75"/>
            <p:cNvSpPr/>
            <p:nvPr/>
          </p:nvSpPr>
          <p:spPr>
            <a:xfrm>
              <a:off x="2578875" y="112540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49" y="1"/>
                  </a:moveTo>
                  <a:lnTo>
                    <a:pt x="0" y="50"/>
                  </a:lnTo>
                  <a:cubicBezTo>
                    <a:pt x="0" y="50"/>
                    <a:pt x="0" y="149"/>
                    <a:pt x="49" y="149"/>
                  </a:cubicBezTo>
                  <a:lnTo>
                    <a:pt x="197" y="149"/>
                  </a:lnTo>
                  <a:cubicBezTo>
                    <a:pt x="246" y="149"/>
                    <a:pt x="246" y="50"/>
                    <a:pt x="246" y="50"/>
                  </a:cubicBezTo>
                  <a:cubicBezTo>
                    <a:pt x="246" y="50"/>
                    <a:pt x="246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23" name="Google Shape;22123;p75"/>
            <p:cNvSpPr/>
            <p:nvPr/>
          </p:nvSpPr>
          <p:spPr>
            <a:xfrm>
              <a:off x="2535725" y="1263750"/>
              <a:ext cx="4950" cy="8325"/>
            </a:xfrm>
            <a:custGeom>
              <a:avLst/>
              <a:gdLst/>
              <a:ahLst/>
              <a:cxnLst/>
              <a:rect l="l" t="t" r="r" b="b"/>
              <a:pathLst>
                <a:path w="198" h="333" extrusionOk="0">
                  <a:moveTo>
                    <a:pt x="62" y="0"/>
                  </a:moveTo>
                  <a:lnTo>
                    <a:pt x="62" y="0"/>
                  </a:lnTo>
                  <a:cubicBezTo>
                    <a:pt x="62" y="1"/>
                    <a:pt x="50" y="38"/>
                    <a:pt x="1" y="136"/>
                  </a:cubicBezTo>
                  <a:lnTo>
                    <a:pt x="50" y="136"/>
                  </a:lnTo>
                  <a:lnTo>
                    <a:pt x="50" y="86"/>
                  </a:lnTo>
                  <a:cubicBezTo>
                    <a:pt x="50" y="37"/>
                    <a:pt x="62" y="1"/>
                    <a:pt x="62" y="0"/>
                  </a:cubicBezTo>
                  <a:close/>
                  <a:moveTo>
                    <a:pt x="50" y="136"/>
                  </a:moveTo>
                  <a:lnTo>
                    <a:pt x="50" y="185"/>
                  </a:lnTo>
                  <a:cubicBezTo>
                    <a:pt x="50" y="284"/>
                    <a:pt x="99" y="284"/>
                    <a:pt x="198" y="333"/>
                  </a:cubicBezTo>
                  <a:lnTo>
                    <a:pt x="198" y="185"/>
                  </a:lnTo>
                  <a:cubicBezTo>
                    <a:pt x="198" y="136"/>
                    <a:pt x="99" y="136"/>
                    <a:pt x="99" y="136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24" name="Google Shape;22124;p75"/>
            <p:cNvSpPr/>
            <p:nvPr/>
          </p:nvSpPr>
          <p:spPr>
            <a:xfrm>
              <a:off x="2536975" y="1262200"/>
              <a:ext cx="3700" cy="8650"/>
            </a:xfrm>
            <a:custGeom>
              <a:avLst/>
              <a:gdLst/>
              <a:ahLst/>
              <a:cxnLst/>
              <a:rect l="l" t="t" r="r" b="b"/>
              <a:pathLst>
                <a:path w="148" h="346" extrusionOk="0">
                  <a:moveTo>
                    <a:pt x="148" y="1"/>
                  </a:moveTo>
                  <a:cubicBezTo>
                    <a:pt x="49" y="1"/>
                    <a:pt x="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99" y="346"/>
                    <a:pt x="148" y="34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25" name="Google Shape;22125;p75"/>
            <p:cNvSpPr/>
            <p:nvPr/>
          </p:nvSpPr>
          <p:spPr>
            <a:xfrm>
              <a:off x="2545600" y="12622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26" name="Google Shape;22126;p75"/>
            <p:cNvSpPr/>
            <p:nvPr/>
          </p:nvSpPr>
          <p:spPr>
            <a:xfrm>
              <a:off x="2545600" y="12622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27" name="Google Shape;22127;p75"/>
            <p:cNvSpPr/>
            <p:nvPr/>
          </p:nvSpPr>
          <p:spPr>
            <a:xfrm>
              <a:off x="2536975" y="1263325"/>
              <a:ext cx="9875" cy="5075"/>
            </a:xfrm>
            <a:custGeom>
              <a:avLst/>
              <a:gdLst/>
              <a:ahLst/>
              <a:cxnLst/>
              <a:rect l="l" t="t" r="r" b="b"/>
              <a:pathLst>
                <a:path w="395" h="203" extrusionOk="0">
                  <a:moveTo>
                    <a:pt x="68" y="0"/>
                  </a:moveTo>
                  <a:cubicBezTo>
                    <a:pt x="19" y="0"/>
                    <a:pt x="0" y="43"/>
                    <a:pt x="0" y="103"/>
                  </a:cubicBezTo>
                  <a:cubicBezTo>
                    <a:pt x="0" y="153"/>
                    <a:pt x="49" y="153"/>
                    <a:pt x="148" y="202"/>
                  </a:cubicBezTo>
                  <a:lnTo>
                    <a:pt x="246" y="202"/>
                  </a:lnTo>
                  <a:cubicBezTo>
                    <a:pt x="296" y="202"/>
                    <a:pt x="394" y="153"/>
                    <a:pt x="394" y="103"/>
                  </a:cubicBezTo>
                  <a:cubicBezTo>
                    <a:pt x="394" y="54"/>
                    <a:pt x="296" y="54"/>
                    <a:pt x="296" y="54"/>
                  </a:cubicBezTo>
                  <a:lnTo>
                    <a:pt x="197" y="54"/>
                  </a:lnTo>
                  <a:cubicBezTo>
                    <a:pt x="141" y="16"/>
                    <a:pt x="99" y="0"/>
                    <a:pt x="68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28" name="Google Shape;22128;p75"/>
            <p:cNvSpPr/>
            <p:nvPr/>
          </p:nvSpPr>
          <p:spPr>
            <a:xfrm>
              <a:off x="2538200" y="1262200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0" y="1"/>
                  </a:moveTo>
                  <a:cubicBezTo>
                    <a:pt x="0" y="50"/>
                    <a:pt x="0" y="148"/>
                    <a:pt x="99" y="148"/>
                  </a:cubicBezTo>
                  <a:lnTo>
                    <a:pt x="99" y="99"/>
                  </a:lnTo>
                  <a:cubicBezTo>
                    <a:pt x="99" y="99"/>
                    <a:pt x="99" y="1"/>
                    <a:pt x="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29" name="Google Shape;22129;p75"/>
            <p:cNvSpPr/>
            <p:nvPr/>
          </p:nvSpPr>
          <p:spPr>
            <a:xfrm>
              <a:off x="2538200" y="1260975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0"/>
                  </a:moveTo>
                  <a:cubicBezTo>
                    <a:pt x="99" y="50"/>
                    <a:pt x="0" y="50"/>
                    <a:pt x="50" y="50"/>
                  </a:cubicBezTo>
                  <a:lnTo>
                    <a:pt x="50" y="148"/>
                  </a:lnTo>
                  <a:cubicBezTo>
                    <a:pt x="50" y="148"/>
                    <a:pt x="50" y="197"/>
                    <a:pt x="99" y="19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30" name="Google Shape;22130;p75"/>
            <p:cNvSpPr/>
            <p:nvPr/>
          </p:nvSpPr>
          <p:spPr>
            <a:xfrm>
              <a:off x="2541900" y="126097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0"/>
                  </a:moveTo>
                  <a:cubicBezTo>
                    <a:pt x="49" y="0"/>
                    <a:pt x="148" y="50"/>
                    <a:pt x="148" y="5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31" name="Google Shape;22131;p75"/>
            <p:cNvSpPr/>
            <p:nvPr/>
          </p:nvSpPr>
          <p:spPr>
            <a:xfrm>
              <a:off x="2543125" y="1262200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0" y="1"/>
                  </a:moveTo>
                  <a:lnTo>
                    <a:pt x="99" y="148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32" name="Google Shape;22132;p75"/>
            <p:cNvSpPr/>
            <p:nvPr/>
          </p:nvSpPr>
          <p:spPr>
            <a:xfrm>
              <a:off x="2538200" y="1260975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99" y="0"/>
                  </a:moveTo>
                  <a:cubicBezTo>
                    <a:pt x="99" y="50"/>
                    <a:pt x="0" y="50"/>
                    <a:pt x="0" y="50"/>
                  </a:cubicBezTo>
                  <a:cubicBezTo>
                    <a:pt x="0" y="50"/>
                    <a:pt x="0" y="99"/>
                    <a:pt x="99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33" name="Google Shape;22133;p75"/>
            <p:cNvSpPr/>
            <p:nvPr/>
          </p:nvSpPr>
          <p:spPr>
            <a:xfrm>
              <a:off x="2486425" y="1235500"/>
              <a:ext cx="4975" cy="7000"/>
            </a:xfrm>
            <a:custGeom>
              <a:avLst/>
              <a:gdLst/>
              <a:ahLst/>
              <a:cxnLst/>
              <a:rect l="l" t="t" r="r" b="b"/>
              <a:pathLst>
                <a:path w="199" h="280" extrusionOk="0">
                  <a:moveTo>
                    <a:pt x="76" y="1"/>
                  </a:moveTo>
                  <a:cubicBezTo>
                    <a:pt x="67" y="1"/>
                    <a:pt x="50" y="13"/>
                    <a:pt x="50" y="33"/>
                  </a:cubicBezTo>
                  <a:lnTo>
                    <a:pt x="50" y="46"/>
                  </a:lnTo>
                  <a:lnTo>
                    <a:pt x="50" y="46"/>
                  </a:lnTo>
                  <a:cubicBezTo>
                    <a:pt x="88" y="15"/>
                    <a:pt x="86" y="1"/>
                    <a:pt x="76" y="1"/>
                  </a:cubicBezTo>
                  <a:close/>
                  <a:moveTo>
                    <a:pt x="50" y="46"/>
                  </a:moveTo>
                  <a:cubicBezTo>
                    <a:pt x="38" y="57"/>
                    <a:pt x="22" y="69"/>
                    <a:pt x="1" y="83"/>
                  </a:cubicBezTo>
                  <a:lnTo>
                    <a:pt x="50" y="83"/>
                  </a:lnTo>
                  <a:lnTo>
                    <a:pt x="50" y="46"/>
                  </a:lnTo>
                  <a:close/>
                  <a:moveTo>
                    <a:pt x="50" y="83"/>
                  </a:moveTo>
                  <a:lnTo>
                    <a:pt x="50" y="181"/>
                  </a:lnTo>
                  <a:cubicBezTo>
                    <a:pt x="50" y="231"/>
                    <a:pt x="149" y="231"/>
                    <a:pt x="198" y="280"/>
                  </a:cubicBezTo>
                  <a:lnTo>
                    <a:pt x="198" y="181"/>
                  </a:lnTo>
                  <a:cubicBezTo>
                    <a:pt x="198" y="83"/>
                    <a:pt x="149" y="83"/>
                    <a:pt x="149" y="8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34" name="Google Shape;22134;p75"/>
            <p:cNvSpPr/>
            <p:nvPr/>
          </p:nvSpPr>
          <p:spPr>
            <a:xfrm>
              <a:off x="2487675" y="1235100"/>
              <a:ext cx="3725" cy="74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48" y="0"/>
                  </a:moveTo>
                  <a:cubicBezTo>
                    <a:pt x="99" y="0"/>
                    <a:pt x="0" y="0"/>
                    <a:pt x="0" y="49"/>
                  </a:cubicBezTo>
                  <a:lnTo>
                    <a:pt x="0" y="197"/>
                  </a:lnTo>
                  <a:cubicBezTo>
                    <a:pt x="0" y="247"/>
                    <a:pt x="99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35" name="Google Shape;22135;p75"/>
            <p:cNvSpPr/>
            <p:nvPr/>
          </p:nvSpPr>
          <p:spPr>
            <a:xfrm>
              <a:off x="2496300" y="123262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36" name="Google Shape;22136;p75"/>
            <p:cNvSpPr/>
            <p:nvPr/>
          </p:nvSpPr>
          <p:spPr>
            <a:xfrm>
              <a:off x="2496300" y="12351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37" name="Google Shape;22137;p75"/>
            <p:cNvSpPr/>
            <p:nvPr/>
          </p:nvSpPr>
          <p:spPr>
            <a:xfrm>
              <a:off x="2487675" y="1235100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7" y="0"/>
                  </a:moveTo>
                  <a:cubicBezTo>
                    <a:pt x="99" y="0"/>
                    <a:pt x="0" y="0"/>
                    <a:pt x="0" y="49"/>
                  </a:cubicBezTo>
                  <a:cubicBezTo>
                    <a:pt x="0" y="99"/>
                    <a:pt x="99" y="99"/>
                    <a:pt x="148" y="197"/>
                  </a:cubicBezTo>
                  <a:lnTo>
                    <a:pt x="247" y="197"/>
                  </a:lnTo>
                  <a:cubicBezTo>
                    <a:pt x="296" y="197"/>
                    <a:pt x="395" y="99"/>
                    <a:pt x="395" y="49"/>
                  </a:cubicBezTo>
                  <a:cubicBezTo>
                    <a:pt x="39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38" name="Google Shape;22138;p75"/>
            <p:cNvSpPr/>
            <p:nvPr/>
          </p:nvSpPr>
          <p:spPr>
            <a:xfrm>
              <a:off x="2486425" y="1234000"/>
              <a:ext cx="4975" cy="3575"/>
            </a:xfrm>
            <a:custGeom>
              <a:avLst/>
              <a:gdLst/>
              <a:ahLst/>
              <a:cxnLst/>
              <a:rect l="l" t="t" r="r" b="b"/>
              <a:pathLst>
                <a:path w="199" h="143" extrusionOk="0">
                  <a:moveTo>
                    <a:pt x="127" y="0"/>
                  </a:moveTo>
                  <a:cubicBezTo>
                    <a:pt x="105" y="0"/>
                    <a:pt x="67" y="11"/>
                    <a:pt x="1" y="44"/>
                  </a:cubicBezTo>
                  <a:lnTo>
                    <a:pt x="149" y="44"/>
                  </a:lnTo>
                  <a:cubicBezTo>
                    <a:pt x="149" y="44"/>
                    <a:pt x="171" y="0"/>
                    <a:pt x="127" y="0"/>
                  </a:cubicBezTo>
                  <a:close/>
                  <a:moveTo>
                    <a:pt x="149" y="44"/>
                  </a:moveTo>
                  <a:cubicBezTo>
                    <a:pt x="149" y="93"/>
                    <a:pt x="149" y="143"/>
                    <a:pt x="198" y="143"/>
                  </a:cubicBezTo>
                  <a:lnTo>
                    <a:pt x="198" y="93"/>
                  </a:lnTo>
                  <a:cubicBezTo>
                    <a:pt x="198" y="93"/>
                    <a:pt x="198" y="44"/>
                    <a:pt x="149" y="4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39" name="Google Shape;22139;p75"/>
            <p:cNvSpPr/>
            <p:nvPr/>
          </p:nvSpPr>
          <p:spPr>
            <a:xfrm>
              <a:off x="2490125" y="1232625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50" y="0"/>
                  </a:moveTo>
                  <a:lnTo>
                    <a:pt x="1" y="99"/>
                  </a:lnTo>
                  <a:lnTo>
                    <a:pt x="1" y="148"/>
                  </a:lnTo>
                  <a:cubicBezTo>
                    <a:pt x="1" y="148"/>
                    <a:pt x="1" y="198"/>
                    <a:pt x="50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40" name="Google Shape;22140;p75"/>
            <p:cNvSpPr/>
            <p:nvPr/>
          </p:nvSpPr>
          <p:spPr>
            <a:xfrm>
              <a:off x="2493825" y="1232625"/>
              <a:ext cx="3725" cy="2500"/>
            </a:xfrm>
            <a:custGeom>
              <a:avLst/>
              <a:gdLst/>
              <a:ahLst/>
              <a:cxnLst/>
              <a:rect l="l" t="t" r="r" b="b"/>
              <a:pathLst>
                <a:path w="149" h="100" extrusionOk="0">
                  <a:moveTo>
                    <a:pt x="1" y="0"/>
                  </a:moveTo>
                  <a:cubicBezTo>
                    <a:pt x="99" y="0"/>
                    <a:pt x="149" y="99"/>
                    <a:pt x="149" y="99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41" name="Google Shape;22141;p75"/>
            <p:cNvSpPr/>
            <p:nvPr/>
          </p:nvSpPr>
          <p:spPr>
            <a:xfrm>
              <a:off x="2496300" y="12326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42" name="Google Shape;22142;p75"/>
            <p:cNvSpPr/>
            <p:nvPr/>
          </p:nvSpPr>
          <p:spPr>
            <a:xfrm>
              <a:off x="2490125" y="1233850"/>
              <a:ext cx="4950" cy="2500"/>
            </a:xfrm>
            <a:custGeom>
              <a:avLst/>
              <a:gdLst/>
              <a:ahLst/>
              <a:cxnLst/>
              <a:rect l="l" t="t" r="r" b="b"/>
              <a:pathLst>
                <a:path w="198" h="100" extrusionOk="0">
                  <a:moveTo>
                    <a:pt x="50" y="1"/>
                  </a:moveTo>
                  <a:lnTo>
                    <a:pt x="1" y="50"/>
                  </a:lnTo>
                  <a:cubicBezTo>
                    <a:pt x="1" y="50"/>
                    <a:pt x="1" y="99"/>
                    <a:pt x="50" y="99"/>
                  </a:cubicBezTo>
                  <a:lnTo>
                    <a:pt x="149" y="99"/>
                  </a:lnTo>
                  <a:cubicBezTo>
                    <a:pt x="198" y="99"/>
                    <a:pt x="198" y="50"/>
                    <a:pt x="198" y="50"/>
                  </a:cubicBezTo>
                  <a:cubicBezTo>
                    <a:pt x="198" y="50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43" name="Google Shape;22143;p75"/>
            <p:cNvSpPr/>
            <p:nvPr/>
          </p:nvSpPr>
          <p:spPr>
            <a:xfrm>
              <a:off x="2389075" y="1179325"/>
              <a:ext cx="4950" cy="6500"/>
            </a:xfrm>
            <a:custGeom>
              <a:avLst/>
              <a:gdLst/>
              <a:ahLst/>
              <a:cxnLst/>
              <a:rect l="l" t="t" r="r" b="b"/>
              <a:pathLst>
                <a:path w="198" h="260" extrusionOk="0">
                  <a:moveTo>
                    <a:pt x="87" y="1"/>
                  </a:moveTo>
                  <a:cubicBezTo>
                    <a:pt x="75" y="1"/>
                    <a:pt x="50" y="13"/>
                    <a:pt x="1" y="62"/>
                  </a:cubicBezTo>
                  <a:lnTo>
                    <a:pt x="99" y="62"/>
                  </a:lnTo>
                  <a:lnTo>
                    <a:pt x="99" y="13"/>
                  </a:lnTo>
                  <a:cubicBezTo>
                    <a:pt x="99" y="13"/>
                    <a:pt x="99" y="1"/>
                    <a:pt x="87" y="1"/>
                  </a:cubicBezTo>
                  <a:close/>
                  <a:moveTo>
                    <a:pt x="99" y="62"/>
                  </a:moveTo>
                  <a:lnTo>
                    <a:pt x="99" y="111"/>
                  </a:lnTo>
                  <a:cubicBezTo>
                    <a:pt x="99" y="210"/>
                    <a:pt x="149" y="210"/>
                    <a:pt x="198" y="259"/>
                  </a:cubicBezTo>
                  <a:lnTo>
                    <a:pt x="198" y="111"/>
                  </a:lnTo>
                  <a:cubicBezTo>
                    <a:pt x="198" y="62"/>
                    <a:pt x="149" y="62"/>
                    <a:pt x="149" y="6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44" name="Google Shape;22144;p75"/>
            <p:cNvSpPr/>
            <p:nvPr/>
          </p:nvSpPr>
          <p:spPr>
            <a:xfrm>
              <a:off x="2389075" y="11784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1"/>
                  </a:moveTo>
                  <a:cubicBezTo>
                    <a:pt x="99" y="1"/>
                    <a:pt x="99" y="50"/>
                    <a:pt x="1" y="50"/>
                  </a:cubicBezTo>
                  <a:lnTo>
                    <a:pt x="1" y="148"/>
                  </a:lnTo>
                  <a:cubicBezTo>
                    <a:pt x="1" y="247"/>
                    <a:pt x="99" y="296"/>
                    <a:pt x="149" y="296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45" name="Google Shape;22145;p75"/>
            <p:cNvSpPr/>
            <p:nvPr/>
          </p:nvSpPr>
          <p:spPr>
            <a:xfrm>
              <a:off x="2397700" y="117840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46" name="Google Shape;22146;p75"/>
            <p:cNvSpPr/>
            <p:nvPr/>
          </p:nvSpPr>
          <p:spPr>
            <a:xfrm>
              <a:off x="2398950" y="11784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47" name="Google Shape;22147;p75"/>
            <p:cNvSpPr/>
            <p:nvPr/>
          </p:nvSpPr>
          <p:spPr>
            <a:xfrm>
              <a:off x="2391550" y="1178400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8" y="1"/>
                  </a:moveTo>
                  <a:cubicBezTo>
                    <a:pt x="0" y="1"/>
                    <a:pt x="0" y="50"/>
                    <a:pt x="0" y="50"/>
                  </a:cubicBezTo>
                  <a:cubicBezTo>
                    <a:pt x="0" y="99"/>
                    <a:pt x="50" y="99"/>
                    <a:pt x="99" y="148"/>
                  </a:cubicBezTo>
                  <a:lnTo>
                    <a:pt x="197" y="148"/>
                  </a:lnTo>
                  <a:cubicBezTo>
                    <a:pt x="296" y="148"/>
                    <a:pt x="345" y="99"/>
                    <a:pt x="345" y="5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48" name="Google Shape;22148;p75"/>
            <p:cNvSpPr/>
            <p:nvPr/>
          </p:nvSpPr>
          <p:spPr>
            <a:xfrm>
              <a:off x="2389075" y="1175925"/>
              <a:ext cx="4950" cy="4975"/>
            </a:xfrm>
            <a:custGeom>
              <a:avLst/>
              <a:gdLst/>
              <a:ahLst/>
              <a:cxnLst/>
              <a:rect l="l" t="t" r="r" b="b"/>
              <a:pathLst>
                <a:path w="198" h="199" extrusionOk="0">
                  <a:moveTo>
                    <a:pt x="1" y="1"/>
                  </a:moveTo>
                  <a:cubicBezTo>
                    <a:pt x="149" y="1"/>
                    <a:pt x="149" y="100"/>
                    <a:pt x="149" y="100"/>
                  </a:cubicBezTo>
                  <a:cubicBezTo>
                    <a:pt x="149" y="149"/>
                    <a:pt x="149" y="198"/>
                    <a:pt x="198" y="198"/>
                  </a:cubicBezTo>
                  <a:lnTo>
                    <a:pt x="198" y="100"/>
                  </a:lnTo>
                  <a:cubicBezTo>
                    <a:pt x="198" y="100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49" name="Google Shape;22149;p75"/>
            <p:cNvSpPr/>
            <p:nvPr/>
          </p:nvSpPr>
          <p:spPr>
            <a:xfrm>
              <a:off x="2392775" y="1175925"/>
              <a:ext cx="1250" cy="4975"/>
            </a:xfrm>
            <a:custGeom>
              <a:avLst/>
              <a:gdLst/>
              <a:ahLst/>
              <a:cxnLst/>
              <a:rect l="l" t="t" r="r" b="b"/>
              <a:pathLst>
                <a:path w="50" h="199" extrusionOk="0">
                  <a:moveTo>
                    <a:pt x="50" y="1"/>
                  </a:moveTo>
                  <a:cubicBezTo>
                    <a:pt x="1" y="1"/>
                    <a:pt x="1" y="100"/>
                    <a:pt x="1" y="100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50" name="Google Shape;22150;p75"/>
            <p:cNvSpPr/>
            <p:nvPr/>
          </p:nvSpPr>
          <p:spPr>
            <a:xfrm>
              <a:off x="2395250" y="1175925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1"/>
                  </a:moveTo>
                  <a:lnTo>
                    <a:pt x="99" y="100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51" name="Google Shape;22151;p75"/>
            <p:cNvSpPr/>
            <p:nvPr/>
          </p:nvSpPr>
          <p:spPr>
            <a:xfrm>
              <a:off x="2397700" y="1178400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52" name="Google Shape;22152;p75"/>
            <p:cNvSpPr/>
            <p:nvPr/>
          </p:nvSpPr>
          <p:spPr>
            <a:xfrm>
              <a:off x="2392775" y="117592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1"/>
                  </a:moveTo>
                  <a:cubicBezTo>
                    <a:pt x="1" y="1"/>
                    <a:pt x="1" y="100"/>
                    <a:pt x="1" y="100"/>
                  </a:cubicBezTo>
                  <a:cubicBezTo>
                    <a:pt x="1" y="100"/>
                    <a:pt x="1" y="149"/>
                    <a:pt x="50" y="149"/>
                  </a:cubicBezTo>
                  <a:lnTo>
                    <a:pt x="148" y="149"/>
                  </a:lnTo>
                  <a:cubicBezTo>
                    <a:pt x="247" y="149"/>
                    <a:pt x="247" y="100"/>
                    <a:pt x="247" y="100"/>
                  </a:cubicBezTo>
                  <a:cubicBezTo>
                    <a:pt x="247" y="100"/>
                    <a:pt x="247" y="1"/>
                    <a:pt x="14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53" name="Google Shape;22153;p75"/>
            <p:cNvSpPr/>
            <p:nvPr/>
          </p:nvSpPr>
          <p:spPr>
            <a:xfrm>
              <a:off x="2437150" y="1206250"/>
              <a:ext cx="4950" cy="9150"/>
            </a:xfrm>
            <a:custGeom>
              <a:avLst/>
              <a:gdLst/>
              <a:ahLst/>
              <a:cxnLst/>
              <a:rect l="l" t="t" r="r" b="b"/>
              <a:pathLst>
                <a:path w="198" h="366" extrusionOk="0">
                  <a:moveTo>
                    <a:pt x="73" y="1"/>
                  </a:moveTo>
                  <a:cubicBezTo>
                    <a:pt x="62" y="1"/>
                    <a:pt x="40" y="7"/>
                    <a:pt x="0" y="20"/>
                  </a:cubicBezTo>
                  <a:lnTo>
                    <a:pt x="78" y="20"/>
                  </a:lnTo>
                  <a:cubicBezTo>
                    <a:pt x="83" y="8"/>
                    <a:pt x="84" y="1"/>
                    <a:pt x="73" y="1"/>
                  </a:cubicBezTo>
                  <a:close/>
                  <a:moveTo>
                    <a:pt x="78" y="20"/>
                  </a:moveTo>
                  <a:cubicBezTo>
                    <a:pt x="69" y="40"/>
                    <a:pt x="49" y="75"/>
                    <a:pt x="49" y="119"/>
                  </a:cubicBezTo>
                  <a:lnTo>
                    <a:pt x="49" y="217"/>
                  </a:lnTo>
                  <a:cubicBezTo>
                    <a:pt x="49" y="267"/>
                    <a:pt x="99" y="267"/>
                    <a:pt x="197" y="365"/>
                  </a:cubicBezTo>
                  <a:lnTo>
                    <a:pt x="197" y="119"/>
                  </a:lnTo>
                  <a:cubicBezTo>
                    <a:pt x="197" y="20"/>
                    <a:pt x="99" y="20"/>
                    <a:pt x="99" y="2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54" name="Google Shape;22154;p75"/>
            <p:cNvSpPr/>
            <p:nvPr/>
          </p:nvSpPr>
          <p:spPr>
            <a:xfrm>
              <a:off x="2438375" y="1205525"/>
              <a:ext cx="3725" cy="74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48" y="0"/>
                  </a:moveTo>
                  <a:cubicBezTo>
                    <a:pt x="99" y="0"/>
                    <a:pt x="0" y="49"/>
                    <a:pt x="0" y="148"/>
                  </a:cubicBezTo>
                  <a:lnTo>
                    <a:pt x="0" y="197"/>
                  </a:lnTo>
                  <a:cubicBezTo>
                    <a:pt x="0" y="246"/>
                    <a:pt x="99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55" name="Google Shape;22155;p75"/>
            <p:cNvSpPr/>
            <p:nvPr/>
          </p:nvSpPr>
          <p:spPr>
            <a:xfrm>
              <a:off x="2445775" y="1205525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56" name="Google Shape;22156;p75"/>
            <p:cNvSpPr/>
            <p:nvPr/>
          </p:nvSpPr>
          <p:spPr>
            <a:xfrm>
              <a:off x="2448225" y="1206750"/>
              <a:ext cx="1275" cy="2475"/>
            </a:xfrm>
            <a:custGeom>
              <a:avLst/>
              <a:gdLst/>
              <a:ahLst/>
              <a:cxnLst/>
              <a:rect l="l" t="t" r="r" b="b"/>
              <a:pathLst>
                <a:path w="51" h="99" extrusionOk="0">
                  <a:moveTo>
                    <a:pt x="1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57" name="Google Shape;22157;p75"/>
            <p:cNvSpPr/>
            <p:nvPr/>
          </p:nvSpPr>
          <p:spPr>
            <a:xfrm>
              <a:off x="2438375" y="1206250"/>
              <a:ext cx="9875" cy="5450"/>
            </a:xfrm>
            <a:custGeom>
              <a:avLst/>
              <a:gdLst/>
              <a:ahLst/>
              <a:cxnLst/>
              <a:rect l="l" t="t" r="r" b="b"/>
              <a:pathLst>
                <a:path w="395" h="218" extrusionOk="0">
                  <a:moveTo>
                    <a:pt x="120" y="1"/>
                  </a:moveTo>
                  <a:cubicBezTo>
                    <a:pt x="53" y="1"/>
                    <a:pt x="0" y="47"/>
                    <a:pt x="0" y="119"/>
                  </a:cubicBezTo>
                  <a:cubicBezTo>
                    <a:pt x="0" y="168"/>
                    <a:pt x="50" y="168"/>
                    <a:pt x="148" y="217"/>
                  </a:cubicBezTo>
                  <a:lnTo>
                    <a:pt x="247" y="217"/>
                  </a:lnTo>
                  <a:cubicBezTo>
                    <a:pt x="296" y="217"/>
                    <a:pt x="395" y="168"/>
                    <a:pt x="395" y="119"/>
                  </a:cubicBezTo>
                  <a:cubicBezTo>
                    <a:pt x="395" y="20"/>
                    <a:pt x="296" y="20"/>
                    <a:pt x="296" y="20"/>
                  </a:cubicBezTo>
                  <a:lnTo>
                    <a:pt x="198" y="20"/>
                  </a:lnTo>
                  <a:cubicBezTo>
                    <a:pt x="171" y="7"/>
                    <a:pt x="145" y="1"/>
                    <a:pt x="120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58" name="Google Shape;22158;p75"/>
            <p:cNvSpPr/>
            <p:nvPr/>
          </p:nvSpPr>
          <p:spPr>
            <a:xfrm>
              <a:off x="2438375" y="1205825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30" y="0"/>
                  </a:moveTo>
                  <a:cubicBezTo>
                    <a:pt x="111" y="0"/>
                    <a:pt x="74" y="13"/>
                    <a:pt x="0" y="37"/>
                  </a:cubicBezTo>
                  <a:lnTo>
                    <a:pt x="148" y="37"/>
                  </a:lnTo>
                  <a:cubicBezTo>
                    <a:pt x="148" y="13"/>
                    <a:pt x="148" y="0"/>
                    <a:pt x="130" y="0"/>
                  </a:cubicBezTo>
                  <a:close/>
                  <a:moveTo>
                    <a:pt x="148" y="37"/>
                  </a:moveTo>
                  <a:cubicBezTo>
                    <a:pt x="148" y="136"/>
                    <a:pt x="148" y="185"/>
                    <a:pt x="198" y="185"/>
                  </a:cubicBezTo>
                  <a:lnTo>
                    <a:pt x="198" y="136"/>
                  </a:lnTo>
                  <a:cubicBezTo>
                    <a:pt x="198" y="136"/>
                    <a:pt x="198" y="37"/>
                    <a:pt x="148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59" name="Google Shape;22159;p75"/>
            <p:cNvSpPr/>
            <p:nvPr/>
          </p:nvSpPr>
          <p:spPr>
            <a:xfrm>
              <a:off x="2442075" y="120552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cubicBezTo>
                    <a:pt x="0" y="0"/>
                    <a:pt x="0" y="0"/>
                    <a:pt x="0" y="49"/>
                  </a:cubicBezTo>
                  <a:lnTo>
                    <a:pt x="0" y="99"/>
                  </a:lnTo>
                  <a:cubicBezTo>
                    <a:pt x="0" y="99"/>
                    <a:pt x="0" y="197"/>
                    <a:pt x="50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60" name="Google Shape;22160;p75"/>
            <p:cNvSpPr/>
            <p:nvPr/>
          </p:nvSpPr>
          <p:spPr>
            <a:xfrm>
              <a:off x="2444525" y="120552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0"/>
                  </a:moveTo>
                  <a:cubicBezTo>
                    <a:pt x="50" y="0"/>
                    <a:pt x="149" y="49"/>
                    <a:pt x="149" y="49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61" name="Google Shape;22161;p75"/>
            <p:cNvSpPr/>
            <p:nvPr/>
          </p:nvSpPr>
          <p:spPr>
            <a:xfrm>
              <a:off x="2445775" y="1205525"/>
              <a:ext cx="2475" cy="3700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0" y="0"/>
                  </a:moveTo>
                  <a:lnTo>
                    <a:pt x="99" y="14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62" name="Google Shape;22162;p75"/>
            <p:cNvSpPr/>
            <p:nvPr/>
          </p:nvSpPr>
          <p:spPr>
            <a:xfrm>
              <a:off x="2442075" y="1205525"/>
              <a:ext cx="6175" cy="3700"/>
            </a:xfrm>
            <a:custGeom>
              <a:avLst/>
              <a:gdLst/>
              <a:ahLst/>
              <a:cxnLst/>
              <a:rect l="l" t="t" r="r" b="b"/>
              <a:pathLst>
                <a:path w="247" h="148" extrusionOk="0">
                  <a:moveTo>
                    <a:pt x="50" y="0"/>
                  </a:moveTo>
                  <a:cubicBezTo>
                    <a:pt x="0" y="0"/>
                    <a:pt x="0" y="0"/>
                    <a:pt x="0" y="49"/>
                  </a:cubicBezTo>
                  <a:cubicBezTo>
                    <a:pt x="0" y="49"/>
                    <a:pt x="0" y="148"/>
                    <a:pt x="50" y="148"/>
                  </a:cubicBezTo>
                  <a:lnTo>
                    <a:pt x="148" y="148"/>
                  </a:lnTo>
                  <a:cubicBezTo>
                    <a:pt x="247" y="148"/>
                    <a:pt x="247" y="49"/>
                    <a:pt x="247" y="49"/>
                  </a:cubicBezTo>
                  <a:cubicBezTo>
                    <a:pt x="247" y="49"/>
                    <a:pt x="247" y="0"/>
                    <a:pt x="14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63" name="Google Shape;22163;p75"/>
            <p:cNvSpPr/>
            <p:nvPr/>
          </p:nvSpPr>
          <p:spPr>
            <a:xfrm>
              <a:off x="2517250" y="1184575"/>
              <a:ext cx="1030275" cy="595250"/>
            </a:xfrm>
            <a:custGeom>
              <a:avLst/>
              <a:gdLst/>
              <a:ahLst/>
              <a:cxnLst/>
              <a:rect l="l" t="t" r="r" b="b"/>
              <a:pathLst>
                <a:path w="41211" h="23810" extrusionOk="0">
                  <a:moveTo>
                    <a:pt x="9908" y="0"/>
                  </a:moveTo>
                  <a:lnTo>
                    <a:pt x="0" y="5718"/>
                  </a:lnTo>
                  <a:lnTo>
                    <a:pt x="31302" y="23809"/>
                  </a:lnTo>
                  <a:lnTo>
                    <a:pt x="41210" y="18042"/>
                  </a:lnTo>
                  <a:lnTo>
                    <a:pt x="9908" y="0"/>
                  </a:lnTo>
                  <a:close/>
                </a:path>
              </a:pathLst>
            </a:custGeom>
            <a:solidFill>
              <a:srgbClr val="B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64" name="Google Shape;22164;p75"/>
            <p:cNvSpPr/>
            <p:nvPr/>
          </p:nvSpPr>
          <p:spPr>
            <a:xfrm>
              <a:off x="2492600" y="1327525"/>
              <a:ext cx="807225" cy="486800"/>
            </a:xfrm>
            <a:custGeom>
              <a:avLst/>
              <a:gdLst/>
              <a:ahLst/>
              <a:cxnLst/>
              <a:rect l="l" t="t" r="r" b="b"/>
              <a:pathLst>
                <a:path w="32289" h="19472" extrusionOk="0">
                  <a:moveTo>
                    <a:pt x="986" y="0"/>
                  </a:moveTo>
                  <a:lnTo>
                    <a:pt x="0" y="1430"/>
                  </a:lnTo>
                  <a:lnTo>
                    <a:pt x="31302" y="19471"/>
                  </a:lnTo>
                  <a:lnTo>
                    <a:pt x="32288" y="18091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A6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65" name="Google Shape;22165;p75"/>
            <p:cNvSpPr/>
            <p:nvPr/>
          </p:nvSpPr>
          <p:spPr>
            <a:xfrm>
              <a:off x="2764950" y="1184575"/>
              <a:ext cx="809675" cy="458450"/>
            </a:xfrm>
            <a:custGeom>
              <a:avLst/>
              <a:gdLst/>
              <a:ahLst/>
              <a:cxnLst/>
              <a:rect l="l" t="t" r="r" b="b"/>
              <a:pathLst>
                <a:path w="32387" h="18338" extrusionOk="0">
                  <a:moveTo>
                    <a:pt x="0" y="0"/>
                  </a:moveTo>
                  <a:lnTo>
                    <a:pt x="31302" y="18042"/>
                  </a:lnTo>
                  <a:lnTo>
                    <a:pt x="32387" y="18337"/>
                  </a:lnTo>
                  <a:lnTo>
                    <a:pt x="986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66" name="Google Shape;22166;p75"/>
            <p:cNvSpPr/>
            <p:nvPr/>
          </p:nvSpPr>
          <p:spPr>
            <a:xfrm>
              <a:off x="2800675" y="1248650"/>
              <a:ext cx="14825" cy="9875"/>
            </a:xfrm>
            <a:custGeom>
              <a:avLst/>
              <a:gdLst/>
              <a:ahLst/>
              <a:cxnLst/>
              <a:rect l="l" t="t" r="r" b="b"/>
              <a:pathLst>
                <a:path w="593" h="395" extrusionOk="0">
                  <a:moveTo>
                    <a:pt x="1" y="0"/>
                  </a:moveTo>
                  <a:lnTo>
                    <a:pt x="1" y="0"/>
                  </a:lnTo>
                  <a:lnTo>
                    <a:pt x="593" y="395"/>
                  </a:lnTo>
                  <a:lnTo>
                    <a:pt x="593" y="395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67" name="Google Shape;22167;p75"/>
            <p:cNvSpPr/>
            <p:nvPr/>
          </p:nvSpPr>
          <p:spPr>
            <a:xfrm>
              <a:off x="2849975" y="1277000"/>
              <a:ext cx="16050" cy="8650"/>
            </a:xfrm>
            <a:custGeom>
              <a:avLst/>
              <a:gdLst/>
              <a:ahLst/>
              <a:cxnLst/>
              <a:rect l="l" t="t" r="r" b="b"/>
              <a:pathLst>
                <a:path w="642" h="346" extrusionOk="0">
                  <a:moveTo>
                    <a:pt x="1" y="0"/>
                  </a:moveTo>
                  <a:lnTo>
                    <a:pt x="1" y="0"/>
                  </a:lnTo>
                  <a:lnTo>
                    <a:pt x="642" y="345"/>
                  </a:lnTo>
                  <a:lnTo>
                    <a:pt x="642" y="345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68" name="Google Shape;22168;p75"/>
            <p:cNvSpPr/>
            <p:nvPr/>
          </p:nvSpPr>
          <p:spPr>
            <a:xfrm>
              <a:off x="2752625" y="1221525"/>
              <a:ext cx="14825" cy="7425"/>
            </a:xfrm>
            <a:custGeom>
              <a:avLst/>
              <a:gdLst/>
              <a:ahLst/>
              <a:cxnLst/>
              <a:rect l="l" t="t" r="r" b="b"/>
              <a:pathLst>
                <a:path w="593" h="297" extrusionOk="0">
                  <a:moveTo>
                    <a:pt x="592" y="297"/>
                  </a:moveTo>
                  <a:lnTo>
                    <a:pt x="592" y="29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69" name="Google Shape;22169;p75"/>
            <p:cNvSpPr/>
            <p:nvPr/>
          </p:nvSpPr>
          <p:spPr>
            <a:xfrm>
              <a:off x="2614600" y="1299175"/>
              <a:ext cx="14825" cy="9875"/>
            </a:xfrm>
            <a:custGeom>
              <a:avLst/>
              <a:gdLst/>
              <a:ahLst/>
              <a:cxnLst/>
              <a:rect l="l" t="t" r="r" b="b"/>
              <a:pathLst>
                <a:path w="593" h="395" extrusionOk="0">
                  <a:moveTo>
                    <a:pt x="592" y="395"/>
                  </a:moveTo>
                  <a:lnTo>
                    <a:pt x="592" y="39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70" name="Google Shape;22170;p75"/>
            <p:cNvSpPr/>
            <p:nvPr/>
          </p:nvSpPr>
          <p:spPr>
            <a:xfrm>
              <a:off x="2663900" y="1328750"/>
              <a:ext cx="14800" cy="7425"/>
            </a:xfrm>
            <a:custGeom>
              <a:avLst/>
              <a:gdLst/>
              <a:ahLst/>
              <a:cxnLst/>
              <a:rect l="l" t="t" r="r" b="b"/>
              <a:pathLst>
                <a:path w="592" h="297" extrusionOk="0">
                  <a:moveTo>
                    <a:pt x="0" y="0"/>
                  </a:moveTo>
                  <a:lnTo>
                    <a:pt x="592" y="296"/>
                  </a:lnTo>
                  <a:lnTo>
                    <a:pt x="592" y="296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71" name="Google Shape;22171;p75"/>
            <p:cNvSpPr/>
            <p:nvPr/>
          </p:nvSpPr>
          <p:spPr>
            <a:xfrm>
              <a:off x="2713200" y="1355850"/>
              <a:ext cx="13575" cy="9900"/>
            </a:xfrm>
            <a:custGeom>
              <a:avLst/>
              <a:gdLst/>
              <a:ahLst/>
              <a:cxnLst/>
              <a:rect l="l" t="t" r="r" b="b"/>
              <a:pathLst>
                <a:path w="543" h="396" extrusionOk="0">
                  <a:moveTo>
                    <a:pt x="0" y="1"/>
                  </a:moveTo>
                  <a:lnTo>
                    <a:pt x="542" y="395"/>
                  </a:lnTo>
                  <a:lnTo>
                    <a:pt x="542" y="395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72" name="Google Shape;22172;p75"/>
            <p:cNvSpPr/>
            <p:nvPr/>
          </p:nvSpPr>
          <p:spPr>
            <a:xfrm>
              <a:off x="2727975" y="1296700"/>
              <a:ext cx="183650" cy="118350"/>
            </a:xfrm>
            <a:custGeom>
              <a:avLst/>
              <a:gdLst/>
              <a:ahLst/>
              <a:cxnLst/>
              <a:rect l="l" t="t" r="r" b="b"/>
              <a:pathLst>
                <a:path w="7346" h="4734" extrusionOk="0">
                  <a:moveTo>
                    <a:pt x="6853" y="1"/>
                  </a:moveTo>
                  <a:lnTo>
                    <a:pt x="6113" y="494"/>
                  </a:lnTo>
                  <a:lnTo>
                    <a:pt x="5275" y="1085"/>
                  </a:lnTo>
                  <a:lnTo>
                    <a:pt x="2120" y="2958"/>
                  </a:lnTo>
                  <a:lnTo>
                    <a:pt x="1233" y="3254"/>
                  </a:lnTo>
                  <a:lnTo>
                    <a:pt x="494" y="3698"/>
                  </a:lnTo>
                  <a:lnTo>
                    <a:pt x="1" y="4437"/>
                  </a:lnTo>
                  <a:lnTo>
                    <a:pt x="1" y="4733"/>
                  </a:lnTo>
                  <a:lnTo>
                    <a:pt x="7345" y="494"/>
                  </a:lnTo>
                  <a:lnTo>
                    <a:pt x="7345" y="247"/>
                  </a:lnTo>
                  <a:lnTo>
                    <a:pt x="685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73" name="Google Shape;22173;p75"/>
            <p:cNvSpPr/>
            <p:nvPr/>
          </p:nvSpPr>
          <p:spPr>
            <a:xfrm>
              <a:off x="2709500" y="1397750"/>
              <a:ext cx="18500" cy="17300"/>
            </a:xfrm>
            <a:custGeom>
              <a:avLst/>
              <a:gdLst/>
              <a:ahLst/>
              <a:cxnLst/>
              <a:rect l="l" t="t" r="r" b="b"/>
              <a:pathLst>
                <a:path w="740" h="692" extrusionOk="0">
                  <a:moveTo>
                    <a:pt x="0" y="1"/>
                  </a:moveTo>
                  <a:lnTo>
                    <a:pt x="0" y="247"/>
                  </a:lnTo>
                  <a:lnTo>
                    <a:pt x="740" y="691"/>
                  </a:lnTo>
                  <a:lnTo>
                    <a:pt x="740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74" name="Google Shape;22174;p75"/>
            <p:cNvSpPr/>
            <p:nvPr/>
          </p:nvSpPr>
          <p:spPr>
            <a:xfrm>
              <a:off x="2862300" y="1285625"/>
              <a:ext cx="37000" cy="23425"/>
            </a:xfrm>
            <a:custGeom>
              <a:avLst/>
              <a:gdLst/>
              <a:ahLst/>
              <a:cxnLst/>
              <a:rect l="l" t="t" r="r" b="b"/>
              <a:pathLst>
                <a:path w="1480" h="937" extrusionOk="0">
                  <a:moveTo>
                    <a:pt x="740" y="0"/>
                  </a:moveTo>
                  <a:lnTo>
                    <a:pt x="1" y="493"/>
                  </a:lnTo>
                  <a:lnTo>
                    <a:pt x="740" y="937"/>
                  </a:lnTo>
                  <a:lnTo>
                    <a:pt x="1480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75" name="Google Shape;22175;p75"/>
            <p:cNvSpPr/>
            <p:nvPr/>
          </p:nvSpPr>
          <p:spPr>
            <a:xfrm>
              <a:off x="2721825" y="1366950"/>
              <a:ext cx="36975" cy="22200"/>
            </a:xfrm>
            <a:custGeom>
              <a:avLst/>
              <a:gdLst/>
              <a:ahLst/>
              <a:cxnLst/>
              <a:rect l="l" t="t" r="r" b="b"/>
              <a:pathLst>
                <a:path w="1479" h="888" extrusionOk="0">
                  <a:moveTo>
                    <a:pt x="740" y="1"/>
                  </a:moveTo>
                  <a:lnTo>
                    <a:pt x="0" y="444"/>
                  </a:lnTo>
                  <a:lnTo>
                    <a:pt x="740" y="888"/>
                  </a:lnTo>
                  <a:lnTo>
                    <a:pt x="1479" y="44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76" name="Google Shape;22176;p75"/>
            <p:cNvSpPr/>
            <p:nvPr/>
          </p:nvSpPr>
          <p:spPr>
            <a:xfrm>
              <a:off x="2762475" y="1313950"/>
              <a:ext cx="97400" cy="56725"/>
            </a:xfrm>
            <a:custGeom>
              <a:avLst/>
              <a:gdLst/>
              <a:ahLst/>
              <a:cxnLst/>
              <a:rect l="l" t="t" r="r" b="b"/>
              <a:pathLst>
                <a:path w="3896" h="2269" extrusionOk="0">
                  <a:moveTo>
                    <a:pt x="3156" y="1"/>
                  </a:moveTo>
                  <a:lnTo>
                    <a:pt x="1" y="1825"/>
                  </a:lnTo>
                  <a:lnTo>
                    <a:pt x="740" y="2268"/>
                  </a:lnTo>
                  <a:lnTo>
                    <a:pt x="3895" y="395"/>
                  </a:lnTo>
                  <a:lnTo>
                    <a:pt x="315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77" name="Google Shape;22177;p75"/>
            <p:cNvSpPr/>
            <p:nvPr/>
          </p:nvSpPr>
          <p:spPr>
            <a:xfrm>
              <a:off x="2841350" y="1297950"/>
              <a:ext cx="39475" cy="25900"/>
            </a:xfrm>
            <a:custGeom>
              <a:avLst/>
              <a:gdLst/>
              <a:ahLst/>
              <a:cxnLst/>
              <a:rect l="l" t="t" r="r" b="b"/>
              <a:pathLst>
                <a:path w="1579" h="1036" extrusionOk="0">
                  <a:moveTo>
                    <a:pt x="839" y="0"/>
                  </a:moveTo>
                  <a:lnTo>
                    <a:pt x="1" y="641"/>
                  </a:lnTo>
                  <a:lnTo>
                    <a:pt x="740" y="1035"/>
                  </a:lnTo>
                  <a:lnTo>
                    <a:pt x="1578" y="44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78" name="Google Shape;22178;p75"/>
            <p:cNvSpPr/>
            <p:nvPr/>
          </p:nvSpPr>
          <p:spPr>
            <a:xfrm>
              <a:off x="2709500" y="1378050"/>
              <a:ext cx="30825" cy="29600"/>
            </a:xfrm>
            <a:custGeom>
              <a:avLst/>
              <a:gdLst/>
              <a:ahLst/>
              <a:cxnLst/>
              <a:rect l="l" t="t" r="r" b="b"/>
              <a:pathLst>
                <a:path w="1233" h="1184" extrusionOk="0">
                  <a:moveTo>
                    <a:pt x="493" y="0"/>
                  </a:moveTo>
                  <a:lnTo>
                    <a:pt x="0" y="789"/>
                  </a:lnTo>
                  <a:lnTo>
                    <a:pt x="740" y="1183"/>
                  </a:lnTo>
                  <a:lnTo>
                    <a:pt x="1233" y="444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79" name="Google Shape;22179;p75"/>
            <p:cNvSpPr/>
            <p:nvPr/>
          </p:nvSpPr>
          <p:spPr>
            <a:xfrm>
              <a:off x="2740300" y="1359550"/>
              <a:ext cx="40700" cy="18525"/>
            </a:xfrm>
            <a:custGeom>
              <a:avLst/>
              <a:gdLst/>
              <a:ahLst/>
              <a:cxnLst/>
              <a:rect l="l" t="t" r="r" b="b"/>
              <a:pathLst>
                <a:path w="1628" h="741" extrusionOk="0">
                  <a:moveTo>
                    <a:pt x="888" y="1"/>
                  </a:moveTo>
                  <a:lnTo>
                    <a:pt x="1" y="297"/>
                  </a:lnTo>
                  <a:lnTo>
                    <a:pt x="740" y="740"/>
                  </a:lnTo>
                  <a:lnTo>
                    <a:pt x="1627" y="444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80" name="Google Shape;22180;p75"/>
            <p:cNvSpPr/>
            <p:nvPr/>
          </p:nvSpPr>
          <p:spPr>
            <a:xfrm>
              <a:off x="2880800" y="1285625"/>
              <a:ext cx="30825" cy="17275"/>
            </a:xfrm>
            <a:custGeom>
              <a:avLst/>
              <a:gdLst/>
              <a:ahLst/>
              <a:cxnLst/>
              <a:rect l="l" t="t" r="r" b="b"/>
              <a:pathLst>
                <a:path w="1233" h="691" extrusionOk="0">
                  <a:moveTo>
                    <a:pt x="0" y="0"/>
                  </a:moveTo>
                  <a:lnTo>
                    <a:pt x="740" y="444"/>
                  </a:lnTo>
                  <a:lnTo>
                    <a:pt x="1232" y="690"/>
                  </a:lnTo>
                  <a:lnTo>
                    <a:pt x="493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81" name="Google Shape;22181;p75"/>
            <p:cNvSpPr/>
            <p:nvPr/>
          </p:nvSpPr>
          <p:spPr>
            <a:xfrm>
              <a:off x="2678675" y="1268375"/>
              <a:ext cx="183650" cy="117075"/>
            </a:xfrm>
            <a:custGeom>
              <a:avLst/>
              <a:gdLst/>
              <a:ahLst/>
              <a:cxnLst/>
              <a:rect l="l" t="t" r="r" b="b"/>
              <a:pathLst>
                <a:path w="7346" h="4683" extrusionOk="0">
                  <a:moveTo>
                    <a:pt x="6853" y="0"/>
                  </a:moveTo>
                  <a:lnTo>
                    <a:pt x="6113" y="444"/>
                  </a:lnTo>
                  <a:lnTo>
                    <a:pt x="5275" y="1134"/>
                  </a:lnTo>
                  <a:lnTo>
                    <a:pt x="2121" y="2908"/>
                  </a:lnTo>
                  <a:lnTo>
                    <a:pt x="1233" y="3204"/>
                  </a:lnTo>
                  <a:lnTo>
                    <a:pt x="494" y="3697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346" y="493"/>
                  </a:lnTo>
                  <a:lnTo>
                    <a:pt x="7346" y="246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82" name="Google Shape;22182;p75"/>
            <p:cNvSpPr/>
            <p:nvPr/>
          </p:nvSpPr>
          <p:spPr>
            <a:xfrm>
              <a:off x="2661425" y="1369425"/>
              <a:ext cx="17275" cy="16025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" y="0"/>
                  </a:moveTo>
                  <a:lnTo>
                    <a:pt x="1" y="247"/>
                  </a:lnTo>
                  <a:lnTo>
                    <a:pt x="691" y="641"/>
                  </a:lnTo>
                  <a:lnTo>
                    <a:pt x="691" y="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83" name="Google Shape;22183;p75"/>
            <p:cNvSpPr/>
            <p:nvPr/>
          </p:nvSpPr>
          <p:spPr>
            <a:xfrm>
              <a:off x="2813000" y="12585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90" y="1"/>
                  </a:moveTo>
                  <a:lnTo>
                    <a:pt x="1" y="395"/>
                  </a:lnTo>
                  <a:lnTo>
                    <a:pt x="740" y="839"/>
                  </a:lnTo>
                  <a:lnTo>
                    <a:pt x="1480" y="395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84" name="Google Shape;22184;p75"/>
            <p:cNvSpPr/>
            <p:nvPr/>
          </p:nvSpPr>
          <p:spPr>
            <a:xfrm>
              <a:off x="2672525" y="133985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38"/>
                  </a:lnTo>
                  <a:lnTo>
                    <a:pt x="1479" y="34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85" name="Google Shape;22185;p75"/>
            <p:cNvSpPr/>
            <p:nvPr/>
          </p:nvSpPr>
          <p:spPr>
            <a:xfrm>
              <a:off x="2713200" y="1285625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0"/>
                  </a:moveTo>
                  <a:lnTo>
                    <a:pt x="0" y="1775"/>
                  </a:lnTo>
                  <a:lnTo>
                    <a:pt x="740" y="2218"/>
                  </a:lnTo>
                  <a:lnTo>
                    <a:pt x="3894" y="44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86" name="Google Shape;22186;p75"/>
            <p:cNvSpPr/>
            <p:nvPr/>
          </p:nvSpPr>
          <p:spPr>
            <a:xfrm>
              <a:off x="2792050" y="1268375"/>
              <a:ext cx="39475" cy="28350"/>
            </a:xfrm>
            <a:custGeom>
              <a:avLst/>
              <a:gdLst/>
              <a:ahLst/>
              <a:cxnLst/>
              <a:rect l="l" t="t" r="r" b="b"/>
              <a:pathLst>
                <a:path w="1579" h="1134" extrusionOk="0">
                  <a:moveTo>
                    <a:pt x="839" y="0"/>
                  </a:moveTo>
                  <a:lnTo>
                    <a:pt x="1" y="690"/>
                  </a:lnTo>
                  <a:lnTo>
                    <a:pt x="740" y="1134"/>
                  </a:lnTo>
                  <a:lnTo>
                    <a:pt x="1578" y="44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87" name="Google Shape;22187;p75"/>
            <p:cNvSpPr/>
            <p:nvPr/>
          </p:nvSpPr>
          <p:spPr>
            <a:xfrm>
              <a:off x="2661425" y="1350925"/>
              <a:ext cx="29600" cy="28375"/>
            </a:xfrm>
            <a:custGeom>
              <a:avLst/>
              <a:gdLst/>
              <a:ahLst/>
              <a:cxnLst/>
              <a:rect l="l" t="t" r="r" b="b"/>
              <a:pathLst>
                <a:path w="1184" h="1135" extrusionOk="0">
                  <a:moveTo>
                    <a:pt x="444" y="1"/>
                  </a:moveTo>
                  <a:lnTo>
                    <a:pt x="1" y="740"/>
                  </a:lnTo>
                  <a:lnTo>
                    <a:pt x="691" y="1135"/>
                  </a:lnTo>
                  <a:lnTo>
                    <a:pt x="1184" y="39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88" name="Google Shape;22188;p75"/>
            <p:cNvSpPr/>
            <p:nvPr/>
          </p:nvSpPr>
          <p:spPr>
            <a:xfrm>
              <a:off x="2692250" y="1329975"/>
              <a:ext cx="39450" cy="18525"/>
            </a:xfrm>
            <a:custGeom>
              <a:avLst/>
              <a:gdLst/>
              <a:ahLst/>
              <a:cxnLst/>
              <a:rect l="l" t="t" r="r" b="b"/>
              <a:pathLst>
                <a:path w="1578" h="741" extrusionOk="0">
                  <a:moveTo>
                    <a:pt x="838" y="1"/>
                  </a:moveTo>
                  <a:lnTo>
                    <a:pt x="0" y="395"/>
                  </a:lnTo>
                  <a:lnTo>
                    <a:pt x="690" y="740"/>
                  </a:lnTo>
                  <a:lnTo>
                    <a:pt x="1578" y="444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89" name="Google Shape;22189;p75"/>
            <p:cNvSpPr/>
            <p:nvPr/>
          </p:nvSpPr>
          <p:spPr>
            <a:xfrm>
              <a:off x="2832725" y="1258500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1" y="1"/>
                  </a:moveTo>
                  <a:lnTo>
                    <a:pt x="691" y="395"/>
                  </a:lnTo>
                  <a:lnTo>
                    <a:pt x="1184" y="641"/>
                  </a:lnTo>
                  <a:lnTo>
                    <a:pt x="444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90" name="Google Shape;22190;p75"/>
            <p:cNvSpPr/>
            <p:nvPr/>
          </p:nvSpPr>
          <p:spPr>
            <a:xfrm>
              <a:off x="2582550" y="1211675"/>
              <a:ext cx="181200" cy="117100"/>
            </a:xfrm>
            <a:custGeom>
              <a:avLst/>
              <a:gdLst/>
              <a:ahLst/>
              <a:cxnLst/>
              <a:rect l="l" t="t" r="r" b="b"/>
              <a:pathLst>
                <a:path w="7248" h="4684" extrusionOk="0">
                  <a:moveTo>
                    <a:pt x="6804" y="0"/>
                  </a:moveTo>
                  <a:lnTo>
                    <a:pt x="6015" y="444"/>
                  </a:lnTo>
                  <a:lnTo>
                    <a:pt x="5177" y="1134"/>
                  </a:lnTo>
                  <a:lnTo>
                    <a:pt x="2022" y="2909"/>
                  </a:lnTo>
                  <a:lnTo>
                    <a:pt x="1233" y="3254"/>
                  </a:lnTo>
                  <a:lnTo>
                    <a:pt x="395" y="3698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247" y="493"/>
                  </a:lnTo>
                  <a:lnTo>
                    <a:pt x="7247" y="247"/>
                  </a:lnTo>
                  <a:lnTo>
                    <a:pt x="6804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91" name="Google Shape;22191;p75"/>
            <p:cNvSpPr/>
            <p:nvPr/>
          </p:nvSpPr>
          <p:spPr>
            <a:xfrm>
              <a:off x="2564075" y="131150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345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92" name="Google Shape;22192;p75"/>
            <p:cNvSpPr/>
            <p:nvPr/>
          </p:nvSpPr>
          <p:spPr>
            <a:xfrm>
              <a:off x="2714425" y="1200575"/>
              <a:ext cx="38225" cy="22225"/>
            </a:xfrm>
            <a:custGeom>
              <a:avLst/>
              <a:gdLst/>
              <a:ahLst/>
              <a:cxnLst/>
              <a:rect l="l" t="t" r="r" b="b"/>
              <a:pathLst>
                <a:path w="1529" h="889" extrusionOk="0">
                  <a:moveTo>
                    <a:pt x="789" y="1"/>
                  </a:moveTo>
                  <a:lnTo>
                    <a:pt x="0" y="494"/>
                  </a:lnTo>
                  <a:lnTo>
                    <a:pt x="740" y="888"/>
                  </a:lnTo>
                  <a:lnTo>
                    <a:pt x="1529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93" name="Google Shape;22193;p75"/>
            <p:cNvSpPr/>
            <p:nvPr/>
          </p:nvSpPr>
          <p:spPr>
            <a:xfrm>
              <a:off x="2573925" y="1283150"/>
              <a:ext cx="39475" cy="20975"/>
            </a:xfrm>
            <a:custGeom>
              <a:avLst/>
              <a:gdLst/>
              <a:ahLst/>
              <a:cxnLst/>
              <a:rect l="l" t="t" r="r" b="b"/>
              <a:pathLst>
                <a:path w="1579" h="839" extrusionOk="0">
                  <a:moveTo>
                    <a:pt x="839" y="1"/>
                  </a:moveTo>
                  <a:lnTo>
                    <a:pt x="1" y="395"/>
                  </a:lnTo>
                  <a:lnTo>
                    <a:pt x="740" y="839"/>
                  </a:lnTo>
                  <a:lnTo>
                    <a:pt x="1578" y="395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94" name="Google Shape;22194;p75"/>
            <p:cNvSpPr/>
            <p:nvPr/>
          </p:nvSpPr>
          <p:spPr>
            <a:xfrm>
              <a:off x="2614600" y="1228925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205" y="1"/>
                  </a:moveTo>
                  <a:lnTo>
                    <a:pt x="1" y="1824"/>
                  </a:lnTo>
                  <a:lnTo>
                    <a:pt x="740" y="2219"/>
                  </a:lnTo>
                  <a:lnTo>
                    <a:pt x="3895" y="444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95" name="Google Shape;22195;p75"/>
            <p:cNvSpPr/>
            <p:nvPr/>
          </p:nvSpPr>
          <p:spPr>
            <a:xfrm>
              <a:off x="2694700" y="1212900"/>
              <a:ext cx="38225" cy="27150"/>
            </a:xfrm>
            <a:custGeom>
              <a:avLst/>
              <a:gdLst/>
              <a:ahLst/>
              <a:cxnLst/>
              <a:rect l="l" t="t" r="r" b="b"/>
              <a:pathLst>
                <a:path w="1529" h="1086" extrusionOk="0">
                  <a:moveTo>
                    <a:pt x="789" y="1"/>
                  </a:moveTo>
                  <a:lnTo>
                    <a:pt x="1" y="642"/>
                  </a:lnTo>
                  <a:lnTo>
                    <a:pt x="691" y="1085"/>
                  </a:lnTo>
                  <a:lnTo>
                    <a:pt x="1529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96" name="Google Shape;22196;p75"/>
            <p:cNvSpPr/>
            <p:nvPr/>
          </p:nvSpPr>
          <p:spPr>
            <a:xfrm>
              <a:off x="2564075" y="1293000"/>
              <a:ext cx="28375" cy="29600"/>
            </a:xfrm>
            <a:custGeom>
              <a:avLst/>
              <a:gdLst/>
              <a:ahLst/>
              <a:cxnLst/>
              <a:rect l="l" t="t" r="r" b="b"/>
              <a:pathLst>
                <a:path w="1135" h="1184" extrusionOk="0">
                  <a:moveTo>
                    <a:pt x="395" y="1"/>
                  </a:moveTo>
                  <a:lnTo>
                    <a:pt x="0" y="740"/>
                  </a:lnTo>
                  <a:lnTo>
                    <a:pt x="740" y="1184"/>
                  </a:lnTo>
                  <a:lnTo>
                    <a:pt x="1134" y="445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97" name="Google Shape;22197;p75"/>
            <p:cNvSpPr/>
            <p:nvPr/>
          </p:nvSpPr>
          <p:spPr>
            <a:xfrm>
              <a:off x="2594875" y="1274525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790" y="0"/>
                  </a:moveTo>
                  <a:lnTo>
                    <a:pt x="1" y="346"/>
                  </a:lnTo>
                  <a:lnTo>
                    <a:pt x="740" y="740"/>
                  </a:lnTo>
                  <a:lnTo>
                    <a:pt x="1529" y="39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98" name="Google Shape;22198;p75"/>
            <p:cNvSpPr/>
            <p:nvPr/>
          </p:nvSpPr>
          <p:spPr>
            <a:xfrm>
              <a:off x="2734150" y="1200575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0" y="1"/>
                  </a:moveTo>
                  <a:lnTo>
                    <a:pt x="740" y="444"/>
                  </a:lnTo>
                  <a:lnTo>
                    <a:pt x="1183" y="691"/>
                  </a:lnTo>
                  <a:lnTo>
                    <a:pt x="444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199" name="Google Shape;22199;p75"/>
            <p:cNvSpPr/>
            <p:nvPr/>
          </p:nvSpPr>
          <p:spPr>
            <a:xfrm>
              <a:off x="2630625" y="1240025"/>
              <a:ext cx="182400" cy="118325"/>
            </a:xfrm>
            <a:custGeom>
              <a:avLst/>
              <a:gdLst/>
              <a:ahLst/>
              <a:cxnLst/>
              <a:rect l="l" t="t" r="r" b="b"/>
              <a:pathLst>
                <a:path w="7296" h="4733" extrusionOk="0">
                  <a:moveTo>
                    <a:pt x="6803" y="0"/>
                  </a:moveTo>
                  <a:lnTo>
                    <a:pt x="6064" y="493"/>
                  </a:lnTo>
                  <a:lnTo>
                    <a:pt x="5226" y="1085"/>
                  </a:lnTo>
                  <a:lnTo>
                    <a:pt x="2071" y="2958"/>
                  </a:lnTo>
                  <a:lnTo>
                    <a:pt x="1233" y="3254"/>
                  </a:lnTo>
                  <a:lnTo>
                    <a:pt x="444" y="3697"/>
                  </a:lnTo>
                  <a:lnTo>
                    <a:pt x="0" y="4486"/>
                  </a:lnTo>
                  <a:lnTo>
                    <a:pt x="0" y="4733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0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00" name="Google Shape;22200;p75"/>
            <p:cNvSpPr/>
            <p:nvPr/>
          </p:nvSpPr>
          <p:spPr>
            <a:xfrm>
              <a:off x="2613375" y="1341075"/>
              <a:ext cx="17275" cy="17275"/>
            </a:xfrm>
            <a:custGeom>
              <a:avLst/>
              <a:gdLst/>
              <a:ahLst/>
              <a:cxnLst/>
              <a:rect l="l" t="t" r="r" b="b"/>
              <a:pathLst>
                <a:path w="691" h="691" extrusionOk="0">
                  <a:moveTo>
                    <a:pt x="0" y="0"/>
                  </a:moveTo>
                  <a:lnTo>
                    <a:pt x="0" y="247"/>
                  </a:lnTo>
                  <a:lnTo>
                    <a:pt x="690" y="691"/>
                  </a:lnTo>
                  <a:lnTo>
                    <a:pt x="69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01" name="Google Shape;22201;p75"/>
            <p:cNvSpPr/>
            <p:nvPr/>
          </p:nvSpPr>
          <p:spPr>
            <a:xfrm>
              <a:off x="2763725" y="1230150"/>
              <a:ext cx="36975" cy="22225"/>
            </a:xfrm>
            <a:custGeom>
              <a:avLst/>
              <a:gdLst/>
              <a:ahLst/>
              <a:cxnLst/>
              <a:rect l="l" t="t" r="r" b="b"/>
              <a:pathLst>
                <a:path w="1479" h="889" extrusionOk="0">
                  <a:moveTo>
                    <a:pt x="789" y="1"/>
                  </a:moveTo>
                  <a:lnTo>
                    <a:pt x="0" y="445"/>
                  </a:lnTo>
                  <a:lnTo>
                    <a:pt x="740" y="888"/>
                  </a:lnTo>
                  <a:lnTo>
                    <a:pt x="1479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02" name="Google Shape;22202;p75"/>
            <p:cNvSpPr/>
            <p:nvPr/>
          </p:nvSpPr>
          <p:spPr>
            <a:xfrm>
              <a:off x="2623225" y="1310275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839" y="0"/>
                  </a:moveTo>
                  <a:lnTo>
                    <a:pt x="1" y="444"/>
                  </a:lnTo>
                  <a:lnTo>
                    <a:pt x="740" y="887"/>
                  </a:lnTo>
                  <a:lnTo>
                    <a:pt x="1529" y="44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03" name="Google Shape;22203;p75"/>
            <p:cNvSpPr/>
            <p:nvPr/>
          </p:nvSpPr>
          <p:spPr>
            <a:xfrm>
              <a:off x="2663900" y="1256050"/>
              <a:ext cx="97375" cy="57925"/>
            </a:xfrm>
            <a:custGeom>
              <a:avLst/>
              <a:gdLst/>
              <a:ahLst/>
              <a:cxnLst/>
              <a:rect l="l" t="t" r="r" b="b"/>
              <a:pathLst>
                <a:path w="3895" h="2317" extrusionOk="0">
                  <a:moveTo>
                    <a:pt x="3155" y="0"/>
                  </a:moveTo>
                  <a:lnTo>
                    <a:pt x="0" y="1873"/>
                  </a:lnTo>
                  <a:lnTo>
                    <a:pt x="740" y="2317"/>
                  </a:lnTo>
                  <a:lnTo>
                    <a:pt x="3895" y="44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04" name="Google Shape;22204;p75"/>
            <p:cNvSpPr/>
            <p:nvPr/>
          </p:nvSpPr>
          <p:spPr>
            <a:xfrm>
              <a:off x="2742775" y="1241250"/>
              <a:ext cx="39450" cy="25900"/>
            </a:xfrm>
            <a:custGeom>
              <a:avLst/>
              <a:gdLst/>
              <a:ahLst/>
              <a:cxnLst/>
              <a:rect l="l" t="t" r="r" b="b"/>
              <a:pathLst>
                <a:path w="1578" h="1036" extrusionOk="0">
                  <a:moveTo>
                    <a:pt x="838" y="1"/>
                  </a:moveTo>
                  <a:lnTo>
                    <a:pt x="0" y="592"/>
                  </a:lnTo>
                  <a:lnTo>
                    <a:pt x="740" y="1036"/>
                  </a:lnTo>
                  <a:lnTo>
                    <a:pt x="1578" y="444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05" name="Google Shape;22205;p75"/>
            <p:cNvSpPr/>
            <p:nvPr/>
          </p:nvSpPr>
          <p:spPr>
            <a:xfrm>
              <a:off x="2613375" y="1321350"/>
              <a:ext cx="28375" cy="30850"/>
            </a:xfrm>
            <a:custGeom>
              <a:avLst/>
              <a:gdLst/>
              <a:ahLst/>
              <a:cxnLst/>
              <a:rect l="l" t="t" r="r" b="b"/>
              <a:pathLst>
                <a:path w="1135" h="1234" extrusionOk="0">
                  <a:moveTo>
                    <a:pt x="395" y="1"/>
                  </a:moveTo>
                  <a:lnTo>
                    <a:pt x="0" y="789"/>
                  </a:lnTo>
                  <a:lnTo>
                    <a:pt x="690" y="1233"/>
                  </a:lnTo>
                  <a:lnTo>
                    <a:pt x="1134" y="444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06" name="Google Shape;22206;p75"/>
            <p:cNvSpPr/>
            <p:nvPr/>
          </p:nvSpPr>
          <p:spPr>
            <a:xfrm>
              <a:off x="2644175" y="1302875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789" y="0"/>
                  </a:moveTo>
                  <a:lnTo>
                    <a:pt x="1" y="296"/>
                  </a:lnTo>
                  <a:lnTo>
                    <a:pt x="691" y="740"/>
                  </a:lnTo>
                  <a:lnTo>
                    <a:pt x="152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07" name="Google Shape;22207;p75"/>
            <p:cNvSpPr/>
            <p:nvPr/>
          </p:nvSpPr>
          <p:spPr>
            <a:xfrm>
              <a:off x="2783425" y="1230150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1" y="1"/>
                  </a:moveTo>
                  <a:lnTo>
                    <a:pt x="691" y="395"/>
                  </a:lnTo>
                  <a:lnTo>
                    <a:pt x="1184" y="642"/>
                  </a:lnTo>
                  <a:lnTo>
                    <a:pt x="1184" y="642"/>
                  </a:lnTo>
                  <a:lnTo>
                    <a:pt x="445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08" name="Google Shape;22208;p75"/>
            <p:cNvSpPr/>
            <p:nvPr/>
          </p:nvSpPr>
          <p:spPr>
            <a:xfrm>
              <a:off x="2560375" y="1273300"/>
              <a:ext cx="195975" cy="115850"/>
            </a:xfrm>
            <a:custGeom>
              <a:avLst/>
              <a:gdLst/>
              <a:ahLst/>
              <a:cxnLst/>
              <a:rect l="l" t="t" r="r" b="b"/>
              <a:pathLst>
                <a:path w="7839" h="4634" extrusionOk="0">
                  <a:moveTo>
                    <a:pt x="1" y="0"/>
                  </a:moveTo>
                  <a:lnTo>
                    <a:pt x="1" y="148"/>
                  </a:lnTo>
                  <a:lnTo>
                    <a:pt x="7838" y="4634"/>
                  </a:lnTo>
                  <a:lnTo>
                    <a:pt x="7838" y="44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09" name="Google Shape;22209;p75"/>
            <p:cNvSpPr/>
            <p:nvPr/>
          </p:nvSpPr>
          <p:spPr>
            <a:xfrm>
              <a:off x="2560375" y="1270825"/>
              <a:ext cx="197200" cy="114625"/>
            </a:xfrm>
            <a:custGeom>
              <a:avLst/>
              <a:gdLst/>
              <a:ahLst/>
              <a:cxnLst/>
              <a:rect l="l" t="t" r="r" b="b"/>
              <a:pathLst>
                <a:path w="7888" h="4585" extrusionOk="0">
                  <a:moveTo>
                    <a:pt x="50" y="1"/>
                  </a:moveTo>
                  <a:lnTo>
                    <a:pt x="1" y="99"/>
                  </a:lnTo>
                  <a:lnTo>
                    <a:pt x="7838" y="4585"/>
                  </a:lnTo>
                  <a:lnTo>
                    <a:pt x="7888" y="4486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10" name="Google Shape;22210;p75"/>
            <p:cNvSpPr/>
            <p:nvPr/>
          </p:nvSpPr>
          <p:spPr>
            <a:xfrm>
              <a:off x="2561600" y="1262200"/>
              <a:ext cx="195975" cy="120800"/>
            </a:xfrm>
            <a:custGeom>
              <a:avLst/>
              <a:gdLst/>
              <a:ahLst/>
              <a:cxnLst/>
              <a:rect l="l" t="t" r="r" b="b"/>
              <a:pathLst>
                <a:path w="7839" h="4832" extrusionOk="0">
                  <a:moveTo>
                    <a:pt x="1" y="1"/>
                  </a:moveTo>
                  <a:lnTo>
                    <a:pt x="1" y="346"/>
                  </a:lnTo>
                  <a:lnTo>
                    <a:pt x="7839" y="4831"/>
                  </a:lnTo>
                  <a:lnTo>
                    <a:pt x="7839" y="45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11" name="Google Shape;22211;p75"/>
            <p:cNvSpPr/>
            <p:nvPr/>
          </p:nvSpPr>
          <p:spPr>
            <a:xfrm>
              <a:off x="2561600" y="1256050"/>
              <a:ext cx="202150" cy="120775"/>
            </a:xfrm>
            <a:custGeom>
              <a:avLst/>
              <a:gdLst/>
              <a:ahLst/>
              <a:cxnLst/>
              <a:rect l="l" t="t" r="r" b="b"/>
              <a:pathLst>
                <a:path w="8086" h="4831" extrusionOk="0">
                  <a:moveTo>
                    <a:pt x="247" y="0"/>
                  </a:moveTo>
                  <a:cubicBezTo>
                    <a:pt x="247" y="0"/>
                    <a:pt x="198" y="0"/>
                    <a:pt x="149" y="49"/>
                  </a:cubicBezTo>
                  <a:lnTo>
                    <a:pt x="99" y="148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839" y="4831"/>
                  </a:lnTo>
                  <a:lnTo>
                    <a:pt x="7987" y="4683"/>
                  </a:lnTo>
                  <a:lnTo>
                    <a:pt x="8085" y="4584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12" name="Google Shape;22212;p75"/>
            <p:cNvSpPr/>
            <p:nvPr/>
          </p:nvSpPr>
          <p:spPr>
            <a:xfrm>
              <a:off x="2561600" y="1256050"/>
              <a:ext cx="202150" cy="118325"/>
            </a:xfrm>
            <a:custGeom>
              <a:avLst/>
              <a:gdLst/>
              <a:ahLst/>
              <a:cxnLst/>
              <a:rect l="l" t="t" r="r" b="b"/>
              <a:pathLst>
                <a:path w="8086" h="4733" extrusionOk="0">
                  <a:moveTo>
                    <a:pt x="247" y="0"/>
                  </a:moveTo>
                  <a:lnTo>
                    <a:pt x="149" y="49"/>
                  </a:lnTo>
                  <a:cubicBezTo>
                    <a:pt x="1" y="148"/>
                    <a:pt x="1" y="197"/>
                    <a:pt x="1" y="197"/>
                  </a:cubicBezTo>
                  <a:lnTo>
                    <a:pt x="99" y="247"/>
                  </a:lnTo>
                  <a:lnTo>
                    <a:pt x="7839" y="4732"/>
                  </a:lnTo>
                  <a:lnTo>
                    <a:pt x="7987" y="4683"/>
                  </a:lnTo>
                  <a:lnTo>
                    <a:pt x="8085" y="4584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13" name="Google Shape;22213;p75"/>
            <p:cNvSpPr/>
            <p:nvPr/>
          </p:nvSpPr>
          <p:spPr>
            <a:xfrm>
              <a:off x="2756325" y="1369425"/>
              <a:ext cx="8650" cy="18500"/>
            </a:xfrm>
            <a:custGeom>
              <a:avLst/>
              <a:gdLst/>
              <a:ahLst/>
              <a:cxnLst/>
              <a:rect l="l" t="t" r="r" b="b"/>
              <a:pathLst>
                <a:path w="346" h="740" extrusionOk="0">
                  <a:moveTo>
                    <a:pt x="296" y="0"/>
                  </a:moveTo>
                  <a:lnTo>
                    <a:pt x="198" y="49"/>
                  </a:lnTo>
                  <a:cubicBezTo>
                    <a:pt x="50" y="99"/>
                    <a:pt x="50" y="148"/>
                    <a:pt x="50" y="148"/>
                  </a:cubicBezTo>
                  <a:lnTo>
                    <a:pt x="50" y="247"/>
                  </a:lnTo>
                  <a:lnTo>
                    <a:pt x="99" y="148"/>
                  </a:lnTo>
                  <a:lnTo>
                    <a:pt x="99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45" y="542"/>
                  </a:lnTo>
                  <a:lnTo>
                    <a:pt x="345" y="395"/>
                  </a:lnTo>
                  <a:lnTo>
                    <a:pt x="247" y="395"/>
                  </a:lnTo>
                  <a:lnTo>
                    <a:pt x="247" y="99"/>
                  </a:lnTo>
                  <a:lnTo>
                    <a:pt x="296" y="4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14" name="Google Shape;22214;p75"/>
            <p:cNvSpPr/>
            <p:nvPr/>
          </p:nvSpPr>
          <p:spPr>
            <a:xfrm>
              <a:off x="2762475" y="137927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lnTo>
                    <a:pt x="1" y="1"/>
                  </a:lnTo>
                  <a:lnTo>
                    <a:pt x="99" y="99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15" name="Google Shape;22215;p75"/>
            <p:cNvSpPr/>
            <p:nvPr/>
          </p:nvSpPr>
          <p:spPr>
            <a:xfrm>
              <a:off x="2697175" y="1193200"/>
              <a:ext cx="195975" cy="117100"/>
            </a:xfrm>
            <a:custGeom>
              <a:avLst/>
              <a:gdLst/>
              <a:ahLst/>
              <a:cxnLst/>
              <a:rect l="l" t="t" r="r" b="b"/>
              <a:pathLst>
                <a:path w="7839" h="4684" extrusionOk="0">
                  <a:moveTo>
                    <a:pt x="0" y="0"/>
                  </a:moveTo>
                  <a:lnTo>
                    <a:pt x="0" y="148"/>
                  </a:lnTo>
                  <a:lnTo>
                    <a:pt x="7838" y="4683"/>
                  </a:lnTo>
                  <a:lnTo>
                    <a:pt x="7838" y="44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16" name="Google Shape;22216;p75"/>
            <p:cNvSpPr/>
            <p:nvPr/>
          </p:nvSpPr>
          <p:spPr>
            <a:xfrm>
              <a:off x="2697175" y="1190725"/>
              <a:ext cx="199650" cy="114625"/>
            </a:xfrm>
            <a:custGeom>
              <a:avLst/>
              <a:gdLst/>
              <a:ahLst/>
              <a:cxnLst/>
              <a:rect l="l" t="t" r="r" b="b"/>
              <a:pathLst>
                <a:path w="7986" h="4585" extrusionOk="0">
                  <a:moveTo>
                    <a:pt x="148" y="0"/>
                  </a:moveTo>
                  <a:lnTo>
                    <a:pt x="0" y="99"/>
                  </a:lnTo>
                  <a:lnTo>
                    <a:pt x="7838" y="4585"/>
                  </a:lnTo>
                  <a:lnTo>
                    <a:pt x="7986" y="448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17" name="Google Shape;22217;p75"/>
            <p:cNvSpPr/>
            <p:nvPr/>
          </p:nvSpPr>
          <p:spPr>
            <a:xfrm>
              <a:off x="2700875" y="1182100"/>
              <a:ext cx="195950" cy="120800"/>
            </a:xfrm>
            <a:custGeom>
              <a:avLst/>
              <a:gdLst/>
              <a:ahLst/>
              <a:cxnLst/>
              <a:rect l="l" t="t" r="r" b="b"/>
              <a:pathLst>
                <a:path w="7838" h="4832" extrusionOk="0">
                  <a:moveTo>
                    <a:pt x="0" y="0"/>
                  </a:moveTo>
                  <a:lnTo>
                    <a:pt x="0" y="345"/>
                  </a:lnTo>
                  <a:lnTo>
                    <a:pt x="7838" y="4831"/>
                  </a:lnTo>
                  <a:lnTo>
                    <a:pt x="7838" y="45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18" name="Google Shape;22218;p75"/>
            <p:cNvSpPr/>
            <p:nvPr/>
          </p:nvSpPr>
          <p:spPr>
            <a:xfrm>
              <a:off x="2699625" y="1178400"/>
              <a:ext cx="200900" cy="119575"/>
            </a:xfrm>
            <a:custGeom>
              <a:avLst/>
              <a:gdLst/>
              <a:ahLst/>
              <a:cxnLst/>
              <a:rect l="l" t="t" r="r" b="b"/>
              <a:pathLst>
                <a:path w="8036" h="4783" extrusionOk="0">
                  <a:moveTo>
                    <a:pt x="247" y="1"/>
                  </a:moveTo>
                  <a:cubicBezTo>
                    <a:pt x="247" y="1"/>
                    <a:pt x="149" y="1"/>
                    <a:pt x="99" y="50"/>
                  </a:cubicBezTo>
                  <a:lnTo>
                    <a:pt x="50" y="99"/>
                  </a:lnTo>
                  <a:lnTo>
                    <a:pt x="1" y="148"/>
                  </a:lnTo>
                  <a:lnTo>
                    <a:pt x="1" y="247"/>
                  </a:lnTo>
                  <a:lnTo>
                    <a:pt x="7789" y="4782"/>
                  </a:lnTo>
                  <a:lnTo>
                    <a:pt x="7937" y="4683"/>
                  </a:lnTo>
                  <a:lnTo>
                    <a:pt x="8036" y="4536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19" name="Google Shape;22219;p75"/>
            <p:cNvSpPr/>
            <p:nvPr/>
          </p:nvSpPr>
          <p:spPr>
            <a:xfrm>
              <a:off x="2699625" y="1178400"/>
              <a:ext cx="200900" cy="118325"/>
            </a:xfrm>
            <a:custGeom>
              <a:avLst/>
              <a:gdLst/>
              <a:ahLst/>
              <a:cxnLst/>
              <a:rect l="l" t="t" r="r" b="b"/>
              <a:pathLst>
                <a:path w="8036" h="4733" extrusionOk="0">
                  <a:moveTo>
                    <a:pt x="247" y="1"/>
                  </a:moveTo>
                  <a:lnTo>
                    <a:pt x="99" y="50"/>
                  </a:lnTo>
                  <a:cubicBezTo>
                    <a:pt x="1" y="99"/>
                    <a:pt x="1" y="148"/>
                    <a:pt x="1" y="148"/>
                  </a:cubicBezTo>
                  <a:lnTo>
                    <a:pt x="50" y="247"/>
                  </a:lnTo>
                  <a:lnTo>
                    <a:pt x="7789" y="4733"/>
                  </a:lnTo>
                  <a:lnTo>
                    <a:pt x="7937" y="4683"/>
                  </a:lnTo>
                  <a:lnTo>
                    <a:pt x="8036" y="4536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20" name="Google Shape;22220;p75"/>
            <p:cNvSpPr/>
            <p:nvPr/>
          </p:nvSpPr>
          <p:spPr>
            <a:xfrm>
              <a:off x="2894350" y="1290550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345" y="0"/>
                  </a:moveTo>
                  <a:lnTo>
                    <a:pt x="198" y="50"/>
                  </a:lnTo>
                  <a:cubicBezTo>
                    <a:pt x="99" y="99"/>
                    <a:pt x="99" y="197"/>
                    <a:pt x="99" y="197"/>
                  </a:cubicBezTo>
                  <a:lnTo>
                    <a:pt x="99" y="247"/>
                  </a:lnTo>
                  <a:lnTo>
                    <a:pt x="148" y="197"/>
                  </a:lnTo>
                  <a:lnTo>
                    <a:pt x="148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95" y="543"/>
                  </a:lnTo>
                  <a:lnTo>
                    <a:pt x="395" y="444"/>
                  </a:lnTo>
                  <a:lnTo>
                    <a:pt x="247" y="444"/>
                  </a:lnTo>
                  <a:lnTo>
                    <a:pt x="247" y="99"/>
                  </a:lnTo>
                  <a:lnTo>
                    <a:pt x="345" y="5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21" name="Google Shape;22221;p75"/>
            <p:cNvSpPr/>
            <p:nvPr/>
          </p:nvSpPr>
          <p:spPr>
            <a:xfrm>
              <a:off x="2900500" y="1299175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lnTo>
                    <a:pt x="1" y="99"/>
                  </a:lnTo>
                  <a:lnTo>
                    <a:pt x="99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22" name="Google Shape;22222;p75"/>
            <p:cNvSpPr/>
            <p:nvPr/>
          </p:nvSpPr>
          <p:spPr>
            <a:xfrm>
              <a:off x="2868475" y="1296225"/>
              <a:ext cx="4950" cy="7900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81" y="0"/>
                  </a:moveTo>
                  <a:lnTo>
                    <a:pt x="81" y="0"/>
                  </a:lnTo>
                  <a:cubicBezTo>
                    <a:pt x="80" y="0"/>
                    <a:pt x="65" y="20"/>
                    <a:pt x="57" y="41"/>
                  </a:cubicBezTo>
                  <a:lnTo>
                    <a:pt x="57" y="41"/>
                  </a:lnTo>
                  <a:cubicBezTo>
                    <a:pt x="77" y="11"/>
                    <a:pt x="83" y="0"/>
                    <a:pt x="81" y="0"/>
                  </a:cubicBezTo>
                  <a:close/>
                  <a:moveTo>
                    <a:pt x="57" y="41"/>
                  </a:moveTo>
                  <a:cubicBezTo>
                    <a:pt x="44" y="59"/>
                    <a:pt x="26" y="84"/>
                    <a:pt x="0" y="118"/>
                  </a:cubicBezTo>
                  <a:lnTo>
                    <a:pt x="49" y="118"/>
                  </a:lnTo>
                  <a:lnTo>
                    <a:pt x="49" y="69"/>
                  </a:lnTo>
                  <a:cubicBezTo>
                    <a:pt x="49" y="61"/>
                    <a:pt x="52" y="51"/>
                    <a:pt x="57" y="41"/>
                  </a:cubicBezTo>
                  <a:close/>
                  <a:moveTo>
                    <a:pt x="49" y="118"/>
                  </a:moveTo>
                  <a:lnTo>
                    <a:pt x="49" y="217"/>
                  </a:lnTo>
                  <a:cubicBezTo>
                    <a:pt x="49" y="266"/>
                    <a:pt x="148" y="266"/>
                    <a:pt x="197" y="316"/>
                  </a:cubicBezTo>
                  <a:lnTo>
                    <a:pt x="197" y="217"/>
                  </a:lnTo>
                  <a:cubicBezTo>
                    <a:pt x="197" y="118"/>
                    <a:pt x="148" y="118"/>
                    <a:pt x="148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23" name="Google Shape;22223;p75"/>
            <p:cNvSpPr/>
            <p:nvPr/>
          </p:nvSpPr>
          <p:spPr>
            <a:xfrm>
              <a:off x="2869700" y="1294250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8" y="0"/>
                  </a:moveTo>
                  <a:cubicBezTo>
                    <a:pt x="99" y="0"/>
                    <a:pt x="0" y="99"/>
                    <a:pt x="0" y="99"/>
                  </a:cubicBezTo>
                  <a:lnTo>
                    <a:pt x="0" y="197"/>
                  </a:lnTo>
                  <a:cubicBezTo>
                    <a:pt x="0" y="296"/>
                    <a:pt x="99" y="345"/>
                    <a:pt x="148" y="345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24" name="Google Shape;22224;p75"/>
            <p:cNvSpPr/>
            <p:nvPr/>
          </p:nvSpPr>
          <p:spPr>
            <a:xfrm>
              <a:off x="2875850" y="129425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cubicBezTo>
                    <a:pt x="100" y="0"/>
                    <a:pt x="100" y="99"/>
                    <a:pt x="100" y="9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25" name="Google Shape;22225;p75"/>
            <p:cNvSpPr/>
            <p:nvPr/>
          </p:nvSpPr>
          <p:spPr>
            <a:xfrm>
              <a:off x="2878325" y="129670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26" name="Google Shape;22226;p75"/>
            <p:cNvSpPr/>
            <p:nvPr/>
          </p:nvSpPr>
          <p:spPr>
            <a:xfrm>
              <a:off x="2869700" y="1295650"/>
              <a:ext cx="9875" cy="6000"/>
            </a:xfrm>
            <a:custGeom>
              <a:avLst/>
              <a:gdLst/>
              <a:ahLst/>
              <a:cxnLst/>
              <a:rect l="l" t="t" r="r" b="b"/>
              <a:pathLst>
                <a:path w="395" h="240" extrusionOk="0">
                  <a:moveTo>
                    <a:pt x="109" y="1"/>
                  </a:moveTo>
                  <a:cubicBezTo>
                    <a:pt x="47" y="1"/>
                    <a:pt x="0" y="58"/>
                    <a:pt x="0" y="92"/>
                  </a:cubicBezTo>
                  <a:cubicBezTo>
                    <a:pt x="0" y="141"/>
                    <a:pt x="99" y="141"/>
                    <a:pt x="148" y="240"/>
                  </a:cubicBezTo>
                  <a:lnTo>
                    <a:pt x="247" y="240"/>
                  </a:lnTo>
                  <a:cubicBezTo>
                    <a:pt x="296" y="240"/>
                    <a:pt x="395" y="141"/>
                    <a:pt x="395" y="92"/>
                  </a:cubicBezTo>
                  <a:cubicBezTo>
                    <a:pt x="395" y="43"/>
                    <a:pt x="296" y="43"/>
                    <a:pt x="296" y="43"/>
                  </a:cubicBezTo>
                  <a:lnTo>
                    <a:pt x="198" y="43"/>
                  </a:lnTo>
                  <a:cubicBezTo>
                    <a:pt x="167" y="12"/>
                    <a:pt x="136" y="1"/>
                    <a:pt x="109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27" name="Google Shape;22227;p75"/>
            <p:cNvSpPr/>
            <p:nvPr/>
          </p:nvSpPr>
          <p:spPr>
            <a:xfrm>
              <a:off x="2868475" y="1294850"/>
              <a:ext cx="4950" cy="4350"/>
            </a:xfrm>
            <a:custGeom>
              <a:avLst/>
              <a:gdLst/>
              <a:ahLst/>
              <a:cxnLst/>
              <a:rect l="l" t="t" r="r" b="b"/>
              <a:pathLst>
                <a:path w="198" h="174" extrusionOk="0">
                  <a:moveTo>
                    <a:pt x="130" y="1"/>
                  </a:moveTo>
                  <a:cubicBezTo>
                    <a:pt x="111" y="1"/>
                    <a:pt x="74" y="25"/>
                    <a:pt x="0" y="75"/>
                  </a:cubicBezTo>
                  <a:lnTo>
                    <a:pt x="148" y="75"/>
                  </a:lnTo>
                  <a:cubicBezTo>
                    <a:pt x="148" y="25"/>
                    <a:pt x="148" y="1"/>
                    <a:pt x="130" y="1"/>
                  </a:cubicBezTo>
                  <a:close/>
                  <a:moveTo>
                    <a:pt x="148" y="75"/>
                  </a:moveTo>
                  <a:cubicBezTo>
                    <a:pt x="148" y="124"/>
                    <a:pt x="148" y="173"/>
                    <a:pt x="197" y="173"/>
                  </a:cubicBezTo>
                  <a:lnTo>
                    <a:pt x="197" y="124"/>
                  </a:lnTo>
                  <a:cubicBezTo>
                    <a:pt x="197" y="124"/>
                    <a:pt x="197" y="75"/>
                    <a:pt x="148" y="75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28" name="Google Shape;22228;p75"/>
            <p:cNvSpPr/>
            <p:nvPr/>
          </p:nvSpPr>
          <p:spPr>
            <a:xfrm>
              <a:off x="2872175" y="129425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49" y="0"/>
                  </a:moveTo>
                  <a:cubicBezTo>
                    <a:pt x="0" y="0"/>
                    <a:pt x="0" y="0"/>
                    <a:pt x="0" y="99"/>
                  </a:cubicBezTo>
                  <a:lnTo>
                    <a:pt x="0" y="148"/>
                  </a:lnTo>
                  <a:cubicBezTo>
                    <a:pt x="0" y="148"/>
                    <a:pt x="0" y="197"/>
                    <a:pt x="49" y="19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29" name="Google Shape;22229;p75"/>
            <p:cNvSpPr/>
            <p:nvPr/>
          </p:nvSpPr>
          <p:spPr>
            <a:xfrm>
              <a:off x="2874625" y="1294250"/>
              <a:ext cx="3725" cy="2475"/>
            </a:xfrm>
            <a:custGeom>
              <a:avLst/>
              <a:gdLst/>
              <a:ahLst/>
              <a:cxnLst/>
              <a:rect l="l" t="t" r="r" b="b"/>
              <a:pathLst>
                <a:path w="149" h="99" extrusionOk="0">
                  <a:moveTo>
                    <a:pt x="1" y="0"/>
                  </a:moveTo>
                  <a:cubicBezTo>
                    <a:pt x="50" y="0"/>
                    <a:pt x="149" y="99"/>
                    <a:pt x="149" y="99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30" name="Google Shape;22230;p75"/>
            <p:cNvSpPr/>
            <p:nvPr/>
          </p:nvSpPr>
          <p:spPr>
            <a:xfrm>
              <a:off x="2875850" y="1294250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1" y="0"/>
                  </a:moveTo>
                  <a:lnTo>
                    <a:pt x="100" y="148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31" name="Google Shape;22231;p75"/>
            <p:cNvSpPr/>
            <p:nvPr/>
          </p:nvSpPr>
          <p:spPr>
            <a:xfrm>
              <a:off x="2872175" y="1294675"/>
              <a:ext cx="6175" cy="3300"/>
            </a:xfrm>
            <a:custGeom>
              <a:avLst/>
              <a:gdLst/>
              <a:ahLst/>
              <a:cxnLst/>
              <a:rect l="l" t="t" r="r" b="b"/>
              <a:pathLst>
                <a:path w="247" h="132" extrusionOk="0">
                  <a:moveTo>
                    <a:pt x="10" y="0"/>
                  </a:moveTo>
                  <a:cubicBezTo>
                    <a:pt x="0" y="0"/>
                    <a:pt x="0" y="24"/>
                    <a:pt x="0" y="82"/>
                  </a:cubicBezTo>
                  <a:cubicBezTo>
                    <a:pt x="0" y="82"/>
                    <a:pt x="0" y="131"/>
                    <a:pt x="49" y="131"/>
                  </a:cubicBezTo>
                  <a:lnTo>
                    <a:pt x="148" y="131"/>
                  </a:lnTo>
                  <a:cubicBezTo>
                    <a:pt x="247" y="131"/>
                    <a:pt x="247" y="82"/>
                    <a:pt x="247" y="82"/>
                  </a:cubicBezTo>
                  <a:cubicBezTo>
                    <a:pt x="247" y="82"/>
                    <a:pt x="247" y="32"/>
                    <a:pt x="148" y="32"/>
                  </a:cubicBezTo>
                  <a:lnTo>
                    <a:pt x="49" y="32"/>
                  </a:lnTo>
                  <a:cubicBezTo>
                    <a:pt x="29" y="12"/>
                    <a:pt x="17" y="0"/>
                    <a:pt x="10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32" name="Google Shape;22232;p75"/>
            <p:cNvSpPr/>
            <p:nvPr/>
          </p:nvSpPr>
          <p:spPr>
            <a:xfrm>
              <a:off x="2819175" y="1268375"/>
              <a:ext cx="4950" cy="6175"/>
            </a:xfrm>
            <a:custGeom>
              <a:avLst/>
              <a:gdLst/>
              <a:ahLst/>
              <a:cxnLst/>
              <a:rect l="l" t="t" r="r" b="b"/>
              <a:pathLst>
                <a:path w="198" h="247" extrusionOk="0">
                  <a:moveTo>
                    <a:pt x="50" y="0"/>
                  </a:moveTo>
                  <a:lnTo>
                    <a:pt x="0" y="99"/>
                  </a:lnTo>
                  <a:lnTo>
                    <a:pt x="50" y="99"/>
                  </a:lnTo>
                  <a:lnTo>
                    <a:pt x="50" y="0"/>
                  </a:lnTo>
                  <a:close/>
                  <a:moveTo>
                    <a:pt x="50" y="99"/>
                  </a:moveTo>
                  <a:lnTo>
                    <a:pt x="50" y="148"/>
                  </a:lnTo>
                  <a:cubicBezTo>
                    <a:pt x="50" y="197"/>
                    <a:pt x="148" y="197"/>
                    <a:pt x="198" y="246"/>
                  </a:cubicBezTo>
                  <a:lnTo>
                    <a:pt x="198" y="148"/>
                  </a:lnTo>
                  <a:cubicBezTo>
                    <a:pt x="198" y="99"/>
                    <a:pt x="148" y="99"/>
                    <a:pt x="148" y="9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33" name="Google Shape;22233;p75"/>
            <p:cNvSpPr/>
            <p:nvPr/>
          </p:nvSpPr>
          <p:spPr>
            <a:xfrm>
              <a:off x="2820400" y="126712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1"/>
                  </a:moveTo>
                  <a:cubicBezTo>
                    <a:pt x="99" y="1"/>
                    <a:pt x="1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99" y="296"/>
                    <a:pt x="149" y="296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34" name="Google Shape;22234;p75"/>
            <p:cNvSpPr/>
            <p:nvPr/>
          </p:nvSpPr>
          <p:spPr>
            <a:xfrm>
              <a:off x="2829025" y="12671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35" name="Google Shape;22235;p75"/>
            <p:cNvSpPr/>
            <p:nvPr/>
          </p:nvSpPr>
          <p:spPr>
            <a:xfrm>
              <a:off x="2829025" y="12671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36" name="Google Shape;22236;p75"/>
            <p:cNvSpPr/>
            <p:nvPr/>
          </p:nvSpPr>
          <p:spPr>
            <a:xfrm>
              <a:off x="2820400" y="1267125"/>
              <a:ext cx="9900" cy="4950"/>
            </a:xfrm>
            <a:custGeom>
              <a:avLst/>
              <a:gdLst/>
              <a:ahLst/>
              <a:cxnLst/>
              <a:rect l="l" t="t" r="r" b="b"/>
              <a:pathLst>
                <a:path w="396" h="198" extrusionOk="0">
                  <a:moveTo>
                    <a:pt x="198" y="1"/>
                  </a:moveTo>
                  <a:cubicBezTo>
                    <a:pt x="99" y="1"/>
                    <a:pt x="1" y="50"/>
                    <a:pt x="1" y="50"/>
                  </a:cubicBezTo>
                  <a:cubicBezTo>
                    <a:pt x="1" y="149"/>
                    <a:pt x="99" y="149"/>
                    <a:pt x="149" y="198"/>
                  </a:cubicBezTo>
                  <a:lnTo>
                    <a:pt x="247" y="198"/>
                  </a:lnTo>
                  <a:cubicBezTo>
                    <a:pt x="296" y="198"/>
                    <a:pt x="395" y="149"/>
                    <a:pt x="395" y="50"/>
                  </a:cubicBezTo>
                  <a:cubicBezTo>
                    <a:pt x="39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37" name="Google Shape;22237;p75"/>
            <p:cNvSpPr/>
            <p:nvPr/>
          </p:nvSpPr>
          <p:spPr>
            <a:xfrm>
              <a:off x="2819175" y="1266575"/>
              <a:ext cx="4950" cy="4275"/>
            </a:xfrm>
            <a:custGeom>
              <a:avLst/>
              <a:gdLst/>
              <a:ahLst/>
              <a:cxnLst/>
              <a:rect l="l" t="t" r="r" b="b"/>
              <a:pathLst>
                <a:path w="198" h="171" extrusionOk="0">
                  <a:moveTo>
                    <a:pt x="126" y="1"/>
                  </a:moveTo>
                  <a:cubicBezTo>
                    <a:pt x="104" y="1"/>
                    <a:pt x="66" y="6"/>
                    <a:pt x="0" y="23"/>
                  </a:cubicBezTo>
                  <a:lnTo>
                    <a:pt x="148" y="23"/>
                  </a:lnTo>
                  <a:cubicBezTo>
                    <a:pt x="148" y="23"/>
                    <a:pt x="170" y="1"/>
                    <a:pt x="126" y="1"/>
                  </a:cubicBezTo>
                  <a:close/>
                  <a:moveTo>
                    <a:pt x="148" y="23"/>
                  </a:moveTo>
                  <a:cubicBezTo>
                    <a:pt x="148" y="72"/>
                    <a:pt x="148" y="171"/>
                    <a:pt x="198" y="171"/>
                  </a:cubicBezTo>
                  <a:lnTo>
                    <a:pt x="198" y="72"/>
                  </a:lnTo>
                  <a:cubicBezTo>
                    <a:pt x="198" y="72"/>
                    <a:pt x="198" y="23"/>
                    <a:pt x="148" y="2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38" name="Google Shape;22238;p75"/>
            <p:cNvSpPr/>
            <p:nvPr/>
          </p:nvSpPr>
          <p:spPr>
            <a:xfrm>
              <a:off x="2822875" y="126590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lnTo>
                    <a:pt x="0" y="50"/>
                  </a:lnTo>
                  <a:lnTo>
                    <a:pt x="0" y="99"/>
                  </a:lnTo>
                  <a:cubicBezTo>
                    <a:pt x="0" y="99"/>
                    <a:pt x="0" y="198"/>
                    <a:pt x="50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39" name="Google Shape;22239;p75"/>
            <p:cNvSpPr/>
            <p:nvPr/>
          </p:nvSpPr>
          <p:spPr>
            <a:xfrm>
              <a:off x="2825325" y="126590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0"/>
                  </a:moveTo>
                  <a:cubicBezTo>
                    <a:pt x="50" y="0"/>
                    <a:pt x="149" y="50"/>
                    <a:pt x="149" y="50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40" name="Google Shape;22240;p75"/>
            <p:cNvSpPr/>
            <p:nvPr/>
          </p:nvSpPr>
          <p:spPr>
            <a:xfrm>
              <a:off x="2826575" y="1267125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0" y="1"/>
                  </a:moveTo>
                  <a:lnTo>
                    <a:pt x="99" y="14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41" name="Google Shape;22241;p75"/>
            <p:cNvSpPr/>
            <p:nvPr/>
          </p:nvSpPr>
          <p:spPr>
            <a:xfrm>
              <a:off x="2822875" y="1265900"/>
              <a:ext cx="4950" cy="2500"/>
            </a:xfrm>
            <a:custGeom>
              <a:avLst/>
              <a:gdLst/>
              <a:ahLst/>
              <a:cxnLst/>
              <a:rect l="l" t="t" r="r" b="b"/>
              <a:pathLst>
                <a:path w="198" h="100" extrusionOk="0">
                  <a:moveTo>
                    <a:pt x="50" y="0"/>
                  </a:moveTo>
                  <a:lnTo>
                    <a:pt x="0" y="50"/>
                  </a:lnTo>
                  <a:cubicBezTo>
                    <a:pt x="0" y="50"/>
                    <a:pt x="0" y="99"/>
                    <a:pt x="50" y="99"/>
                  </a:cubicBezTo>
                  <a:lnTo>
                    <a:pt x="148" y="99"/>
                  </a:lnTo>
                  <a:cubicBezTo>
                    <a:pt x="197" y="99"/>
                    <a:pt x="197" y="50"/>
                    <a:pt x="197" y="50"/>
                  </a:cubicBezTo>
                  <a:cubicBezTo>
                    <a:pt x="197" y="50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42" name="Google Shape;22242;p75"/>
            <p:cNvSpPr/>
            <p:nvPr/>
          </p:nvSpPr>
          <p:spPr>
            <a:xfrm>
              <a:off x="2720575" y="12118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62" y="1"/>
                  </a:moveTo>
                  <a:cubicBezTo>
                    <a:pt x="60" y="1"/>
                    <a:pt x="52" y="18"/>
                    <a:pt x="51" y="37"/>
                  </a:cubicBezTo>
                  <a:lnTo>
                    <a:pt x="51" y="37"/>
                  </a:lnTo>
                  <a:cubicBezTo>
                    <a:pt x="61" y="11"/>
                    <a:pt x="63" y="1"/>
                    <a:pt x="62" y="1"/>
                  </a:cubicBezTo>
                  <a:close/>
                  <a:moveTo>
                    <a:pt x="51" y="37"/>
                  </a:moveTo>
                  <a:lnTo>
                    <a:pt x="51" y="37"/>
                  </a:lnTo>
                  <a:cubicBezTo>
                    <a:pt x="41" y="59"/>
                    <a:pt x="26" y="93"/>
                    <a:pt x="1" y="143"/>
                  </a:cubicBezTo>
                  <a:lnTo>
                    <a:pt x="50" y="143"/>
                  </a:lnTo>
                  <a:lnTo>
                    <a:pt x="50" y="45"/>
                  </a:lnTo>
                  <a:cubicBezTo>
                    <a:pt x="50" y="42"/>
                    <a:pt x="50" y="39"/>
                    <a:pt x="51" y="37"/>
                  </a:cubicBezTo>
                  <a:close/>
                  <a:moveTo>
                    <a:pt x="50" y="143"/>
                  </a:moveTo>
                  <a:lnTo>
                    <a:pt x="50" y="193"/>
                  </a:lnTo>
                  <a:cubicBezTo>
                    <a:pt x="50" y="242"/>
                    <a:pt x="99" y="242"/>
                    <a:pt x="198" y="291"/>
                  </a:cubicBezTo>
                  <a:lnTo>
                    <a:pt x="198" y="193"/>
                  </a:lnTo>
                  <a:cubicBezTo>
                    <a:pt x="198" y="143"/>
                    <a:pt x="99" y="143"/>
                    <a:pt x="99" y="14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43" name="Google Shape;22243;p75"/>
            <p:cNvSpPr/>
            <p:nvPr/>
          </p:nvSpPr>
          <p:spPr>
            <a:xfrm>
              <a:off x="2721825" y="1210450"/>
              <a:ext cx="3725" cy="74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48" y="0"/>
                  </a:moveTo>
                  <a:cubicBezTo>
                    <a:pt x="49" y="0"/>
                    <a:pt x="0" y="49"/>
                    <a:pt x="0" y="49"/>
                  </a:cubicBezTo>
                  <a:lnTo>
                    <a:pt x="0" y="197"/>
                  </a:lnTo>
                  <a:cubicBezTo>
                    <a:pt x="0" y="247"/>
                    <a:pt x="99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44" name="Google Shape;22244;p75"/>
            <p:cNvSpPr/>
            <p:nvPr/>
          </p:nvSpPr>
          <p:spPr>
            <a:xfrm>
              <a:off x="2730450" y="12104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45" name="Google Shape;22245;p75"/>
            <p:cNvSpPr/>
            <p:nvPr/>
          </p:nvSpPr>
          <p:spPr>
            <a:xfrm>
              <a:off x="2730450" y="12104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46" name="Google Shape;22246;p75"/>
            <p:cNvSpPr/>
            <p:nvPr/>
          </p:nvSpPr>
          <p:spPr>
            <a:xfrm>
              <a:off x="2721825" y="1211175"/>
              <a:ext cx="9875" cy="5450"/>
            </a:xfrm>
            <a:custGeom>
              <a:avLst/>
              <a:gdLst/>
              <a:ahLst/>
              <a:cxnLst/>
              <a:rect l="l" t="t" r="r" b="b"/>
              <a:pathLst>
                <a:path w="395" h="218" extrusionOk="0">
                  <a:moveTo>
                    <a:pt x="92" y="0"/>
                  </a:moveTo>
                  <a:cubicBezTo>
                    <a:pt x="25" y="0"/>
                    <a:pt x="0" y="35"/>
                    <a:pt x="0" y="70"/>
                  </a:cubicBezTo>
                  <a:cubicBezTo>
                    <a:pt x="0" y="168"/>
                    <a:pt x="49" y="168"/>
                    <a:pt x="148" y="218"/>
                  </a:cubicBezTo>
                  <a:lnTo>
                    <a:pt x="247" y="218"/>
                  </a:lnTo>
                  <a:cubicBezTo>
                    <a:pt x="296" y="218"/>
                    <a:pt x="395" y="168"/>
                    <a:pt x="395" y="70"/>
                  </a:cubicBezTo>
                  <a:cubicBezTo>
                    <a:pt x="395" y="20"/>
                    <a:pt x="296" y="20"/>
                    <a:pt x="296" y="20"/>
                  </a:cubicBezTo>
                  <a:lnTo>
                    <a:pt x="197" y="20"/>
                  </a:lnTo>
                  <a:cubicBezTo>
                    <a:pt x="154" y="6"/>
                    <a:pt x="119" y="0"/>
                    <a:pt x="92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47" name="Google Shape;22247;p75"/>
            <p:cNvSpPr/>
            <p:nvPr/>
          </p:nvSpPr>
          <p:spPr>
            <a:xfrm>
              <a:off x="2723050" y="121045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0" y="0"/>
                  </a:moveTo>
                  <a:cubicBezTo>
                    <a:pt x="0" y="49"/>
                    <a:pt x="0" y="99"/>
                    <a:pt x="99" y="99"/>
                  </a:cubicBezTo>
                  <a:lnTo>
                    <a:pt x="99" y="49"/>
                  </a:lnTo>
                  <a:cubicBezTo>
                    <a:pt x="99" y="49"/>
                    <a:pt x="99" y="0"/>
                    <a:pt x="0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48" name="Google Shape;22248;p75"/>
            <p:cNvSpPr/>
            <p:nvPr/>
          </p:nvSpPr>
          <p:spPr>
            <a:xfrm>
              <a:off x="2723050" y="1210450"/>
              <a:ext cx="3725" cy="4950"/>
            </a:xfrm>
            <a:custGeom>
              <a:avLst/>
              <a:gdLst/>
              <a:ahLst/>
              <a:cxnLst/>
              <a:rect l="l" t="t" r="r" b="b"/>
              <a:pathLst>
                <a:path w="149" h="198" extrusionOk="0">
                  <a:moveTo>
                    <a:pt x="148" y="0"/>
                  </a:moveTo>
                  <a:cubicBezTo>
                    <a:pt x="99" y="0"/>
                    <a:pt x="0" y="0"/>
                    <a:pt x="99" y="49"/>
                  </a:cubicBezTo>
                  <a:lnTo>
                    <a:pt x="99" y="99"/>
                  </a:lnTo>
                  <a:cubicBezTo>
                    <a:pt x="99" y="99"/>
                    <a:pt x="99" y="197"/>
                    <a:pt x="148" y="197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49" name="Google Shape;22249;p75"/>
            <p:cNvSpPr/>
            <p:nvPr/>
          </p:nvSpPr>
          <p:spPr>
            <a:xfrm>
              <a:off x="2727975" y="1209200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1" y="1"/>
                  </a:moveTo>
                  <a:cubicBezTo>
                    <a:pt x="99" y="1"/>
                    <a:pt x="149" y="50"/>
                    <a:pt x="149" y="50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50" name="Google Shape;22250;p75"/>
            <p:cNvSpPr/>
            <p:nvPr/>
          </p:nvSpPr>
          <p:spPr>
            <a:xfrm>
              <a:off x="2730450" y="121045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51" name="Google Shape;22251;p75"/>
            <p:cNvSpPr/>
            <p:nvPr/>
          </p:nvSpPr>
          <p:spPr>
            <a:xfrm>
              <a:off x="2723050" y="1209200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99" y="1"/>
                  </a:moveTo>
                  <a:cubicBezTo>
                    <a:pt x="99" y="50"/>
                    <a:pt x="0" y="50"/>
                    <a:pt x="0" y="50"/>
                  </a:cubicBezTo>
                  <a:cubicBezTo>
                    <a:pt x="0" y="50"/>
                    <a:pt x="0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52" name="Google Shape;22252;p75"/>
            <p:cNvSpPr/>
            <p:nvPr/>
          </p:nvSpPr>
          <p:spPr>
            <a:xfrm>
              <a:off x="2769875" y="1240450"/>
              <a:ext cx="4950" cy="7000"/>
            </a:xfrm>
            <a:custGeom>
              <a:avLst/>
              <a:gdLst/>
              <a:ahLst/>
              <a:cxnLst/>
              <a:rect l="l" t="t" r="r" b="b"/>
              <a:pathLst>
                <a:path w="198" h="280" extrusionOk="0">
                  <a:moveTo>
                    <a:pt x="76" y="0"/>
                  </a:moveTo>
                  <a:cubicBezTo>
                    <a:pt x="67" y="0"/>
                    <a:pt x="50" y="12"/>
                    <a:pt x="50" y="33"/>
                  </a:cubicBezTo>
                  <a:lnTo>
                    <a:pt x="50" y="45"/>
                  </a:lnTo>
                  <a:lnTo>
                    <a:pt x="50" y="45"/>
                  </a:lnTo>
                  <a:cubicBezTo>
                    <a:pt x="87" y="14"/>
                    <a:pt x="86" y="0"/>
                    <a:pt x="76" y="0"/>
                  </a:cubicBezTo>
                  <a:close/>
                  <a:moveTo>
                    <a:pt x="50" y="45"/>
                  </a:moveTo>
                  <a:cubicBezTo>
                    <a:pt x="38" y="56"/>
                    <a:pt x="22" y="68"/>
                    <a:pt x="1" y="82"/>
                  </a:cubicBezTo>
                  <a:lnTo>
                    <a:pt x="50" y="82"/>
                  </a:lnTo>
                  <a:lnTo>
                    <a:pt x="50" y="45"/>
                  </a:lnTo>
                  <a:close/>
                  <a:moveTo>
                    <a:pt x="50" y="82"/>
                  </a:moveTo>
                  <a:lnTo>
                    <a:pt x="50" y="131"/>
                  </a:lnTo>
                  <a:cubicBezTo>
                    <a:pt x="50" y="180"/>
                    <a:pt x="149" y="180"/>
                    <a:pt x="198" y="279"/>
                  </a:cubicBezTo>
                  <a:lnTo>
                    <a:pt x="198" y="131"/>
                  </a:lnTo>
                  <a:cubicBezTo>
                    <a:pt x="198" y="82"/>
                    <a:pt x="149" y="82"/>
                    <a:pt x="149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53" name="Google Shape;22253;p75"/>
            <p:cNvSpPr/>
            <p:nvPr/>
          </p:nvSpPr>
          <p:spPr>
            <a:xfrm>
              <a:off x="2771100" y="1237550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9" y="1"/>
                  </a:moveTo>
                  <a:cubicBezTo>
                    <a:pt x="100" y="99"/>
                    <a:pt x="1" y="99"/>
                    <a:pt x="1" y="99"/>
                  </a:cubicBezTo>
                  <a:lnTo>
                    <a:pt x="1" y="198"/>
                  </a:lnTo>
                  <a:cubicBezTo>
                    <a:pt x="1" y="247"/>
                    <a:pt x="100" y="346"/>
                    <a:pt x="149" y="346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54" name="Google Shape;22254;p75"/>
            <p:cNvSpPr/>
            <p:nvPr/>
          </p:nvSpPr>
          <p:spPr>
            <a:xfrm>
              <a:off x="2778500" y="1237550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cubicBezTo>
                    <a:pt x="99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55" name="Google Shape;22255;p75"/>
            <p:cNvSpPr/>
            <p:nvPr/>
          </p:nvSpPr>
          <p:spPr>
            <a:xfrm>
              <a:off x="2779725" y="124002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56" name="Google Shape;22256;p75"/>
            <p:cNvSpPr/>
            <p:nvPr/>
          </p:nvSpPr>
          <p:spPr>
            <a:xfrm>
              <a:off x="2771100" y="1240025"/>
              <a:ext cx="9900" cy="3725"/>
            </a:xfrm>
            <a:custGeom>
              <a:avLst/>
              <a:gdLst/>
              <a:ahLst/>
              <a:cxnLst/>
              <a:rect l="l" t="t" r="r" b="b"/>
              <a:pathLst>
                <a:path w="396" h="149" extrusionOk="0">
                  <a:moveTo>
                    <a:pt x="198" y="0"/>
                  </a:moveTo>
                  <a:cubicBezTo>
                    <a:pt x="100" y="0"/>
                    <a:pt x="1" y="0"/>
                    <a:pt x="1" y="50"/>
                  </a:cubicBezTo>
                  <a:cubicBezTo>
                    <a:pt x="1" y="99"/>
                    <a:pt x="100" y="99"/>
                    <a:pt x="149" y="148"/>
                  </a:cubicBezTo>
                  <a:lnTo>
                    <a:pt x="247" y="148"/>
                  </a:lnTo>
                  <a:cubicBezTo>
                    <a:pt x="297" y="148"/>
                    <a:pt x="395" y="99"/>
                    <a:pt x="395" y="50"/>
                  </a:cubicBezTo>
                  <a:cubicBezTo>
                    <a:pt x="395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57" name="Google Shape;22257;p75"/>
            <p:cNvSpPr/>
            <p:nvPr/>
          </p:nvSpPr>
          <p:spPr>
            <a:xfrm>
              <a:off x="2769875" y="1237550"/>
              <a:ext cx="4950" cy="4950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" y="1"/>
                  </a:moveTo>
                  <a:cubicBezTo>
                    <a:pt x="198" y="1"/>
                    <a:pt x="149" y="1"/>
                    <a:pt x="149" y="99"/>
                  </a:cubicBezTo>
                  <a:cubicBezTo>
                    <a:pt x="149" y="149"/>
                    <a:pt x="149" y="198"/>
                    <a:pt x="198" y="198"/>
                  </a:cubicBezTo>
                  <a:lnTo>
                    <a:pt x="198" y="99"/>
                  </a:lnTo>
                  <a:cubicBezTo>
                    <a:pt x="198" y="99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58" name="Google Shape;22258;p75"/>
            <p:cNvSpPr/>
            <p:nvPr/>
          </p:nvSpPr>
          <p:spPr>
            <a:xfrm>
              <a:off x="2773575" y="123755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cubicBezTo>
                    <a:pt x="50" y="1"/>
                    <a:pt x="1" y="1"/>
                    <a:pt x="1" y="99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59" name="Google Shape;22259;p75"/>
            <p:cNvSpPr/>
            <p:nvPr/>
          </p:nvSpPr>
          <p:spPr>
            <a:xfrm>
              <a:off x="2776050" y="1237550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1"/>
                  </a:moveTo>
                  <a:cubicBezTo>
                    <a:pt x="49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60" name="Google Shape;22260;p75"/>
            <p:cNvSpPr/>
            <p:nvPr/>
          </p:nvSpPr>
          <p:spPr>
            <a:xfrm>
              <a:off x="2777275" y="1237550"/>
              <a:ext cx="2050" cy="3725"/>
            </a:xfrm>
            <a:custGeom>
              <a:avLst/>
              <a:gdLst/>
              <a:ahLst/>
              <a:cxnLst/>
              <a:rect l="l" t="t" r="r" b="b"/>
              <a:pathLst>
                <a:path w="82" h="149" extrusionOk="0">
                  <a:moveTo>
                    <a:pt x="0" y="1"/>
                  </a:moveTo>
                  <a:cubicBezTo>
                    <a:pt x="21" y="1"/>
                    <a:pt x="38" y="5"/>
                    <a:pt x="50" y="11"/>
                  </a:cubicBezTo>
                  <a:lnTo>
                    <a:pt x="50" y="11"/>
                  </a:lnTo>
                  <a:lnTo>
                    <a:pt x="50" y="1"/>
                  </a:lnTo>
                  <a:close/>
                  <a:moveTo>
                    <a:pt x="0" y="1"/>
                  </a:moveTo>
                  <a:lnTo>
                    <a:pt x="50" y="149"/>
                  </a:lnTo>
                  <a:lnTo>
                    <a:pt x="50" y="40"/>
                  </a:lnTo>
                  <a:lnTo>
                    <a:pt x="50" y="40"/>
                  </a:lnTo>
                  <a:cubicBezTo>
                    <a:pt x="57" y="43"/>
                    <a:pt x="62" y="44"/>
                    <a:pt x="66" y="44"/>
                  </a:cubicBezTo>
                  <a:cubicBezTo>
                    <a:pt x="81" y="44"/>
                    <a:pt x="76" y="24"/>
                    <a:pt x="50" y="11"/>
                  </a:cubicBezTo>
                  <a:lnTo>
                    <a:pt x="50" y="11"/>
                  </a:lnTo>
                  <a:lnTo>
                    <a:pt x="50" y="40"/>
                  </a:lnTo>
                  <a:lnTo>
                    <a:pt x="50" y="40"/>
                  </a:lnTo>
                  <a:cubicBezTo>
                    <a:pt x="38" y="34"/>
                    <a:pt x="21" y="22"/>
                    <a:pt x="0" y="1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61" name="Google Shape;22261;p75"/>
            <p:cNvSpPr/>
            <p:nvPr/>
          </p:nvSpPr>
          <p:spPr>
            <a:xfrm>
              <a:off x="2773575" y="1237550"/>
              <a:ext cx="4950" cy="372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50" y="1"/>
                  </a:moveTo>
                  <a:cubicBezTo>
                    <a:pt x="50" y="1"/>
                    <a:pt x="1" y="1"/>
                    <a:pt x="1" y="99"/>
                  </a:cubicBezTo>
                  <a:cubicBezTo>
                    <a:pt x="1" y="99"/>
                    <a:pt x="1" y="149"/>
                    <a:pt x="50" y="149"/>
                  </a:cubicBezTo>
                  <a:lnTo>
                    <a:pt x="148" y="149"/>
                  </a:lnTo>
                  <a:cubicBezTo>
                    <a:pt x="198" y="149"/>
                    <a:pt x="198" y="99"/>
                    <a:pt x="198" y="99"/>
                  </a:cubicBezTo>
                  <a:cubicBezTo>
                    <a:pt x="198" y="99"/>
                    <a:pt x="198" y="1"/>
                    <a:pt x="14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62" name="Google Shape;22262;p75"/>
            <p:cNvSpPr/>
            <p:nvPr/>
          </p:nvSpPr>
          <p:spPr>
            <a:xfrm>
              <a:off x="2730450" y="1376800"/>
              <a:ext cx="3725" cy="6200"/>
            </a:xfrm>
            <a:custGeom>
              <a:avLst/>
              <a:gdLst/>
              <a:ahLst/>
              <a:cxnLst/>
              <a:rect l="l" t="t" r="r" b="b"/>
              <a:pathLst>
                <a:path w="149" h="248" extrusionOk="0">
                  <a:moveTo>
                    <a:pt x="50" y="1"/>
                  </a:moveTo>
                  <a:lnTo>
                    <a:pt x="0" y="50"/>
                  </a:lnTo>
                  <a:lnTo>
                    <a:pt x="50" y="50"/>
                  </a:lnTo>
                  <a:lnTo>
                    <a:pt x="50" y="1"/>
                  </a:lnTo>
                  <a:close/>
                  <a:moveTo>
                    <a:pt x="50" y="50"/>
                  </a:moveTo>
                  <a:lnTo>
                    <a:pt x="50" y="100"/>
                  </a:lnTo>
                  <a:cubicBezTo>
                    <a:pt x="50" y="198"/>
                    <a:pt x="99" y="198"/>
                    <a:pt x="148" y="247"/>
                  </a:cubicBezTo>
                  <a:lnTo>
                    <a:pt x="148" y="100"/>
                  </a:lnTo>
                  <a:cubicBezTo>
                    <a:pt x="148" y="50"/>
                    <a:pt x="99" y="50"/>
                    <a:pt x="99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63" name="Google Shape;22263;p75"/>
            <p:cNvSpPr/>
            <p:nvPr/>
          </p:nvSpPr>
          <p:spPr>
            <a:xfrm>
              <a:off x="2731675" y="1375575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1"/>
                  </a:moveTo>
                  <a:cubicBezTo>
                    <a:pt x="50" y="1"/>
                    <a:pt x="1" y="50"/>
                    <a:pt x="1" y="50"/>
                  </a:cubicBezTo>
                  <a:lnTo>
                    <a:pt x="1" y="149"/>
                  </a:lnTo>
                  <a:cubicBezTo>
                    <a:pt x="1" y="247"/>
                    <a:pt x="50" y="296"/>
                    <a:pt x="99" y="29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64" name="Google Shape;22264;p75"/>
            <p:cNvSpPr/>
            <p:nvPr/>
          </p:nvSpPr>
          <p:spPr>
            <a:xfrm>
              <a:off x="2739075" y="13755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65" name="Google Shape;22265;p75"/>
            <p:cNvSpPr/>
            <p:nvPr/>
          </p:nvSpPr>
          <p:spPr>
            <a:xfrm>
              <a:off x="2739075" y="13755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66" name="Google Shape;22266;p75"/>
            <p:cNvSpPr/>
            <p:nvPr/>
          </p:nvSpPr>
          <p:spPr>
            <a:xfrm>
              <a:off x="2731675" y="13755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8" y="1"/>
                  </a:moveTo>
                  <a:cubicBezTo>
                    <a:pt x="50" y="1"/>
                    <a:pt x="1" y="50"/>
                    <a:pt x="1" y="50"/>
                  </a:cubicBezTo>
                  <a:cubicBezTo>
                    <a:pt x="1" y="99"/>
                    <a:pt x="50" y="99"/>
                    <a:pt x="99" y="149"/>
                  </a:cubicBezTo>
                  <a:lnTo>
                    <a:pt x="247" y="149"/>
                  </a:lnTo>
                  <a:cubicBezTo>
                    <a:pt x="296" y="149"/>
                    <a:pt x="346" y="99"/>
                    <a:pt x="346" y="50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67" name="Google Shape;22267;p75"/>
            <p:cNvSpPr/>
            <p:nvPr/>
          </p:nvSpPr>
          <p:spPr>
            <a:xfrm>
              <a:off x="2734150" y="1375575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1"/>
                  </a:moveTo>
                  <a:cubicBezTo>
                    <a:pt x="0" y="50"/>
                    <a:pt x="0" y="99"/>
                    <a:pt x="99" y="99"/>
                  </a:cubicBezTo>
                  <a:lnTo>
                    <a:pt x="99" y="50"/>
                  </a:lnTo>
                  <a:cubicBezTo>
                    <a:pt x="99" y="50"/>
                    <a:pt x="99" y="1"/>
                    <a:pt x="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68" name="Google Shape;22268;p75"/>
            <p:cNvSpPr/>
            <p:nvPr/>
          </p:nvSpPr>
          <p:spPr>
            <a:xfrm>
              <a:off x="2734150" y="1373125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0"/>
                  </a:moveTo>
                  <a:lnTo>
                    <a:pt x="0" y="99"/>
                  </a:lnTo>
                  <a:lnTo>
                    <a:pt x="0" y="148"/>
                  </a:lnTo>
                  <a:cubicBezTo>
                    <a:pt x="0" y="148"/>
                    <a:pt x="0" y="197"/>
                    <a:pt x="99" y="19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69" name="Google Shape;22269;p75"/>
            <p:cNvSpPr/>
            <p:nvPr/>
          </p:nvSpPr>
          <p:spPr>
            <a:xfrm>
              <a:off x="2737825" y="1373125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cubicBezTo>
                    <a:pt x="50" y="0"/>
                    <a:pt x="100" y="99"/>
                    <a:pt x="100" y="9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70" name="Google Shape;22270;p75"/>
            <p:cNvSpPr/>
            <p:nvPr/>
          </p:nvSpPr>
          <p:spPr>
            <a:xfrm>
              <a:off x="2739075" y="13755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71" name="Google Shape;22271;p75"/>
            <p:cNvSpPr/>
            <p:nvPr/>
          </p:nvSpPr>
          <p:spPr>
            <a:xfrm>
              <a:off x="2734150" y="1373125"/>
              <a:ext cx="6175" cy="3700"/>
            </a:xfrm>
            <a:custGeom>
              <a:avLst/>
              <a:gdLst/>
              <a:ahLst/>
              <a:cxnLst/>
              <a:rect l="l" t="t" r="r" b="b"/>
              <a:pathLst>
                <a:path w="247" h="148" extrusionOk="0">
                  <a:moveTo>
                    <a:pt x="99" y="0"/>
                  </a:moveTo>
                  <a:lnTo>
                    <a:pt x="0" y="99"/>
                  </a:lnTo>
                  <a:cubicBezTo>
                    <a:pt x="0" y="99"/>
                    <a:pt x="0" y="148"/>
                    <a:pt x="99" y="148"/>
                  </a:cubicBezTo>
                  <a:lnTo>
                    <a:pt x="197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72" name="Google Shape;22272;p75"/>
            <p:cNvSpPr/>
            <p:nvPr/>
          </p:nvSpPr>
          <p:spPr>
            <a:xfrm>
              <a:off x="2682375" y="1347725"/>
              <a:ext cx="3725" cy="6925"/>
            </a:xfrm>
            <a:custGeom>
              <a:avLst/>
              <a:gdLst/>
              <a:ahLst/>
              <a:cxnLst/>
              <a:rect l="l" t="t" r="r" b="b"/>
              <a:pathLst>
                <a:path w="149" h="277" extrusionOk="0">
                  <a:moveTo>
                    <a:pt x="48" y="1"/>
                  </a:moveTo>
                  <a:cubicBezTo>
                    <a:pt x="43" y="1"/>
                    <a:pt x="32" y="35"/>
                    <a:pt x="1" y="129"/>
                  </a:cubicBezTo>
                  <a:lnTo>
                    <a:pt x="50" y="129"/>
                  </a:lnTo>
                  <a:lnTo>
                    <a:pt x="50" y="30"/>
                  </a:lnTo>
                  <a:cubicBezTo>
                    <a:pt x="50" y="12"/>
                    <a:pt x="50" y="1"/>
                    <a:pt x="48" y="1"/>
                  </a:cubicBezTo>
                  <a:close/>
                  <a:moveTo>
                    <a:pt x="50" y="129"/>
                  </a:moveTo>
                  <a:lnTo>
                    <a:pt x="50" y="178"/>
                  </a:lnTo>
                  <a:cubicBezTo>
                    <a:pt x="50" y="227"/>
                    <a:pt x="99" y="227"/>
                    <a:pt x="149" y="277"/>
                  </a:cubicBezTo>
                  <a:lnTo>
                    <a:pt x="149" y="178"/>
                  </a:lnTo>
                  <a:cubicBezTo>
                    <a:pt x="149" y="129"/>
                    <a:pt x="99" y="129"/>
                    <a:pt x="99" y="12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73" name="Google Shape;22273;p75"/>
            <p:cNvSpPr/>
            <p:nvPr/>
          </p:nvSpPr>
          <p:spPr>
            <a:xfrm>
              <a:off x="2682375" y="1346000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1"/>
                  </a:moveTo>
                  <a:cubicBezTo>
                    <a:pt x="50" y="50"/>
                    <a:pt x="50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6"/>
                    <a:pt x="99" y="29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74" name="Google Shape;22274;p75"/>
            <p:cNvSpPr/>
            <p:nvPr/>
          </p:nvSpPr>
          <p:spPr>
            <a:xfrm>
              <a:off x="2689775" y="13460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75" name="Google Shape;22275;p75"/>
            <p:cNvSpPr/>
            <p:nvPr/>
          </p:nvSpPr>
          <p:spPr>
            <a:xfrm>
              <a:off x="2691000" y="134722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76" name="Google Shape;22276;p75"/>
            <p:cNvSpPr/>
            <p:nvPr/>
          </p:nvSpPr>
          <p:spPr>
            <a:xfrm>
              <a:off x="2683625" y="1347225"/>
              <a:ext cx="8650" cy="4975"/>
            </a:xfrm>
            <a:custGeom>
              <a:avLst/>
              <a:gdLst/>
              <a:ahLst/>
              <a:cxnLst/>
              <a:rect l="l" t="t" r="r" b="b"/>
              <a:pathLst>
                <a:path w="346" h="199" extrusionOk="0">
                  <a:moveTo>
                    <a:pt x="197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99"/>
                    <a:pt x="49" y="99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5" y="149"/>
                    <a:pt x="345" y="5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77" name="Google Shape;22277;p75"/>
            <p:cNvSpPr/>
            <p:nvPr/>
          </p:nvSpPr>
          <p:spPr>
            <a:xfrm>
              <a:off x="2682375" y="1346000"/>
              <a:ext cx="3725" cy="4950"/>
            </a:xfrm>
            <a:custGeom>
              <a:avLst/>
              <a:gdLst/>
              <a:ahLst/>
              <a:cxnLst/>
              <a:rect l="l" t="t" r="r" b="b"/>
              <a:pathLst>
                <a:path w="149" h="198" extrusionOk="0">
                  <a:moveTo>
                    <a:pt x="1" y="1"/>
                  </a:moveTo>
                  <a:cubicBezTo>
                    <a:pt x="99" y="1"/>
                    <a:pt x="99" y="1"/>
                    <a:pt x="99" y="50"/>
                  </a:cubicBezTo>
                  <a:cubicBezTo>
                    <a:pt x="99" y="99"/>
                    <a:pt x="99" y="198"/>
                    <a:pt x="149" y="198"/>
                  </a:cubicBezTo>
                  <a:lnTo>
                    <a:pt x="149" y="50"/>
                  </a:lnTo>
                  <a:cubicBezTo>
                    <a:pt x="149" y="50"/>
                    <a:pt x="149" y="1"/>
                    <a:pt x="99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78" name="Google Shape;22278;p75"/>
            <p:cNvSpPr/>
            <p:nvPr/>
          </p:nvSpPr>
          <p:spPr>
            <a:xfrm>
              <a:off x="2684850" y="1346000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1"/>
                  </a:moveTo>
                  <a:cubicBezTo>
                    <a:pt x="0" y="1"/>
                    <a:pt x="0" y="1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79" name="Google Shape;22279;p75"/>
            <p:cNvSpPr/>
            <p:nvPr/>
          </p:nvSpPr>
          <p:spPr>
            <a:xfrm>
              <a:off x="2688550" y="134600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80" name="Google Shape;22280;p75"/>
            <p:cNvSpPr/>
            <p:nvPr/>
          </p:nvSpPr>
          <p:spPr>
            <a:xfrm>
              <a:off x="2689775" y="134600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81" name="Google Shape;22281;p75"/>
            <p:cNvSpPr/>
            <p:nvPr/>
          </p:nvSpPr>
          <p:spPr>
            <a:xfrm>
              <a:off x="2684850" y="1346000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50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50"/>
                    <a:pt x="0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82" name="Google Shape;22282;p75"/>
            <p:cNvSpPr/>
            <p:nvPr/>
          </p:nvSpPr>
          <p:spPr>
            <a:xfrm>
              <a:off x="2583800" y="1291475"/>
              <a:ext cx="3725" cy="6500"/>
            </a:xfrm>
            <a:custGeom>
              <a:avLst/>
              <a:gdLst/>
              <a:ahLst/>
              <a:cxnLst/>
              <a:rect l="l" t="t" r="r" b="b"/>
              <a:pathLst>
                <a:path w="149" h="260" extrusionOk="0">
                  <a:moveTo>
                    <a:pt x="43" y="0"/>
                  </a:moveTo>
                  <a:cubicBezTo>
                    <a:pt x="37" y="0"/>
                    <a:pt x="25" y="13"/>
                    <a:pt x="0" y="62"/>
                  </a:cubicBezTo>
                  <a:lnTo>
                    <a:pt x="49" y="62"/>
                  </a:lnTo>
                  <a:lnTo>
                    <a:pt x="49" y="13"/>
                  </a:lnTo>
                  <a:cubicBezTo>
                    <a:pt x="49" y="13"/>
                    <a:pt x="49" y="0"/>
                    <a:pt x="43" y="0"/>
                  </a:cubicBezTo>
                  <a:close/>
                  <a:moveTo>
                    <a:pt x="49" y="62"/>
                  </a:moveTo>
                  <a:lnTo>
                    <a:pt x="49" y="160"/>
                  </a:lnTo>
                  <a:cubicBezTo>
                    <a:pt x="49" y="210"/>
                    <a:pt x="99" y="210"/>
                    <a:pt x="148" y="259"/>
                  </a:cubicBezTo>
                  <a:lnTo>
                    <a:pt x="148" y="160"/>
                  </a:lnTo>
                  <a:cubicBezTo>
                    <a:pt x="148" y="62"/>
                    <a:pt x="99" y="62"/>
                    <a:pt x="99" y="6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83" name="Google Shape;22283;p75"/>
            <p:cNvSpPr/>
            <p:nvPr/>
          </p:nvSpPr>
          <p:spPr>
            <a:xfrm>
              <a:off x="2583800" y="129055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0"/>
                  </a:moveTo>
                  <a:cubicBezTo>
                    <a:pt x="49" y="0"/>
                    <a:pt x="49" y="50"/>
                    <a:pt x="0" y="50"/>
                  </a:cubicBezTo>
                  <a:lnTo>
                    <a:pt x="0" y="148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84" name="Google Shape;22284;p75"/>
            <p:cNvSpPr/>
            <p:nvPr/>
          </p:nvSpPr>
          <p:spPr>
            <a:xfrm>
              <a:off x="2591175" y="12905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85" name="Google Shape;22285;p75"/>
            <p:cNvSpPr/>
            <p:nvPr/>
          </p:nvSpPr>
          <p:spPr>
            <a:xfrm>
              <a:off x="2592425" y="12905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86" name="Google Shape;22286;p75"/>
            <p:cNvSpPr/>
            <p:nvPr/>
          </p:nvSpPr>
          <p:spPr>
            <a:xfrm>
              <a:off x="2585025" y="129055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8" y="0"/>
                  </a:moveTo>
                  <a:cubicBezTo>
                    <a:pt x="0" y="0"/>
                    <a:pt x="0" y="50"/>
                    <a:pt x="0" y="50"/>
                  </a:cubicBezTo>
                  <a:cubicBezTo>
                    <a:pt x="0" y="99"/>
                    <a:pt x="50" y="99"/>
                    <a:pt x="99" y="197"/>
                  </a:cubicBezTo>
                  <a:lnTo>
                    <a:pt x="247" y="197"/>
                  </a:lnTo>
                  <a:cubicBezTo>
                    <a:pt x="296" y="197"/>
                    <a:pt x="346" y="99"/>
                    <a:pt x="346" y="50"/>
                  </a:cubicBezTo>
                  <a:cubicBezTo>
                    <a:pt x="346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87" name="Google Shape;22287;p75"/>
            <p:cNvSpPr/>
            <p:nvPr/>
          </p:nvSpPr>
          <p:spPr>
            <a:xfrm>
              <a:off x="2583800" y="1290000"/>
              <a:ext cx="4950" cy="3025"/>
            </a:xfrm>
            <a:custGeom>
              <a:avLst/>
              <a:gdLst/>
              <a:ahLst/>
              <a:cxnLst/>
              <a:rect l="l" t="t" r="r" b="b"/>
              <a:pathLst>
                <a:path w="198" h="121" extrusionOk="0">
                  <a:moveTo>
                    <a:pt x="70" y="0"/>
                  </a:moveTo>
                  <a:cubicBezTo>
                    <a:pt x="55" y="0"/>
                    <a:pt x="33" y="6"/>
                    <a:pt x="0" y="22"/>
                  </a:cubicBezTo>
                  <a:lnTo>
                    <a:pt x="99" y="22"/>
                  </a:lnTo>
                  <a:cubicBezTo>
                    <a:pt x="99" y="22"/>
                    <a:pt x="99" y="0"/>
                    <a:pt x="70" y="0"/>
                  </a:cubicBezTo>
                  <a:close/>
                  <a:moveTo>
                    <a:pt x="99" y="22"/>
                  </a:moveTo>
                  <a:cubicBezTo>
                    <a:pt x="99" y="72"/>
                    <a:pt x="99" y="121"/>
                    <a:pt x="197" y="121"/>
                  </a:cubicBezTo>
                  <a:lnTo>
                    <a:pt x="197" y="72"/>
                  </a:lnTo>
                  <a:cubicBezTo>
                    <a:pt x="197" y="72"/>
                    <a:pt x="197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88" name="Google Shape;22288;p75"/>
            <p:cNvSpPr/>
            <p:nvPr/>
          </p:nvSpPr>
          <p:spPr>
            <a:xfrm>
              <a:off x="2586250" y="1289325"/>
              <a:ext cx="2500" cy="3700"/>
            </a:xfrm>
            <a:custGeom>
              <a:avLst/>
              <a:gdLst/>
              <a:ahLst/>
              <a:cxnLst/>
              <a:rect l="l" t="t" r="r" b="b"/>
              <a:pathLst>
                <a:path w="100" h="148" extrusionOk="0">
                  <a:moveTo>
                    <a:pt x="99" y="0"/>
                  </a:moveTo>
                  <a:cubicBezTo>
                    <a:pt x="1" y="0"/>
                    <a:pt x="1" y="49"/>
                    <a:pt x="1" y="49"/>
                  </a:cubicBezTo>
                  <a:lnTo>
                    <a:pt x="1" y="99"/>
                  </a:lnTo>
                  <a:cubicBezTo>
                    <a:pt x="1" y="99"/>
                    <a:pt x="1" y="148"/>
                    <a:pt x="99" y="148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89" name="Google Shape;22289;p75"/>
            <p:cNvSpPr/>
            <p:nvPr/>
          </p:nvSpPr>
          <p:spPr>
            <a:xfrm>
              <a:off x="2589950" y="12893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90" name="Google Shape;22290;p75"/>
            <p:cNvSpPr/>
            <p:nvPr/>
          </p:nvSpPr>
          <p:spPr>
            <a:xfrm>
              <a:off x="2591175" y="1289325"/>
              <a:ext cx="1275" cy="2475"/>
            </a:xfrm>
            <a:custGeom>
              <a:avLst/>
              <a:gdLst/>
              <a:ahLst/>
              <a:cxnLst/>
              <a:rect l="l" t="t" r="r" b="b"/>
              <a:pathLst>
                <a:path w="51" h="99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5"/>
                    <a:pt x="13" y="37"/>
                    <a:pt x="19" y="37"/>
                  </a:cubicBez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91" name="Google Shape;22291;p75"/>
            <p:cNvSpPr/>
            <p:nvPr/>
          </p:nvSpPr>
          <p:spPr>
            <a:xfrm>
              <a:off x="2586250" y="1289325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99" y="0"/>
                  </a:moveTo>
                  <a:cubicBezTo>
                    <a:pt x="1" y="0"/>
                    <a:pt x="1" y="49"/>
                    <a:pt x="1" y="49"/>
                  </a:cubicBezTo>
                  <a:cubicBezTo>
                    <a:pt x="1" y="49"/>
                    <a:pt x="1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92" name="Google Shape;22292;p75"/>
            <p:cNvSpPr/>
            <p:nvPr/>
          </p:nvSpPr>
          <p:spPr>
            <a:xfrm>
              <a:off x="2633075" y="1319650"/>
              <a:ext cx="4975" cy="7900"/>
            </a:xfrm>
            <a:custGeom>
              <a:avLst/>
              <a:gdLst/>
              <a:ahLst/>
              <a:cxnLst/>
              <a:rect l="l" t="t" r="r" b="b"/>
              <a:pathLst>
                <a:path w="199" h="316" extrusionOk="0">
                  <a:moveTo>
                    <a:pt x="42" y="0"/>
                  </a:moveTo>
                  <a:cubicBezTo>
                    <a:pt x="36" y="0"/>
                    <a:pt x="23" y="29"/>
                    <a:pt x="1" y="118"/>
                  </a:cubicBezTo>
                  <a:lnTo>
                    <a:pt x="50" y="118"/>
                  </a:lnTo>
                  <a:lnTo>
                    <a:pt x="50" y="69"/>
                  </a:lnTo>
                  <a:cubicBezTo>
                    <a:pt x="50" y="42"/>
                    <a:pt x="50" y="0"/>
                    <a:pt x="42" y="0"/>
                  </a:cubicBezTo>
                  <a:close/>
                  <a:moveTo>
                    <a:pt x="50" y="118"/>
                  </a:moveTo>
                  <a:lnTo>
                    <a:pt x="50" y="167"/>
                  </a:lnTo>
                  <a:cubicBezTo>
                    <a:pt x="50" y="217"/>
                    <a:pt x="100" y="217"/>
                    <a:pt x="198" y="315"/>
                  </a:cubicBezTo>
                  <a:lnTo>
                    <a:pt x="198" y="167"/>
                  </a:lnTo>
                  <a:cubicBezTo>
                    <a:pt x="198" y="118"/>
                    <a:pt x="100" y="118"/>
                    <a:pt x="100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93" name="Google Shape;22293;p75"/>
            <p:cNvSpPr/>
            <p:nvPr/>
          </p:nvSpPr>
          <p:spPr>
            <a:xfrm>
              <a:off x="2633075" y="1317650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100" y="1"/>
                  </a:moveTo>
                  <a:cubicBezTo>
                    <a:pt x="60" y="1"/>
                    <a:pt x="52" y="64"/>
                    <a:pt x="25" y="64"/>
                  </a:cubicBezTo>
                  <a:cubicBezTo>
                    <a:pt x="19" y="64"/>
                    <a:pt x="11" y="6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7"/>
                    <a:pt x="100" y="297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94" name="Google Shape;22294;p75"/>
            <p:cNvSpPr/>
            <p:nvPr/>
          </p:nvSpPr>
          <p:spPr>
            <a:xfrm>
              <a:off x="2640475" y="13176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95" name="Google Shape;22295;p75"/>
            <p:cNvSpPr/>
            <p:nvPr/>
          </p:nvSpPr>
          <p:spPr>
            <a:xfrm>
              <a:off x="2641725" y="1317650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96" name="Google Shape;22296;p75"/>
            <p:cNvSpPr/>
            <p:nvPr/>
          </p:nvSpPr>
          <p:spPr>
            <a:xfrm>
              <a:off x="2634325" y="1319075"/>
              <a:ext cx="8650" cy="4775"/>
            </a:xfrm>
            <a:custGeom>
              <a:avLst/>
              <a:gdLst/>
              <a:ahLst/>
              <a:cxnLst/>
              <a:rect l="l" t="t" r="r" b="b"/>
              <a:pathLst>
                <a:path w="346" h="191" extrusionOk="0">
                  <a:moveTo>
                    <a:pt x="65" y="0"/>
                  </a:moveTo>
                  <a:cubicBezTo>
                    <a:pt x="0" y="0"/>
                    <a:pt x="0" y="58"/>
                    <a:pt x="0" y="92"/>
                  </a:cubicBezTo>
                  <a:cubicBezTo>
                    <a:pt x="0" y="141"/>
                    <a:pt x="50" y="141"/>
                    <a:pt x="148" y="190"/>
                  </a:cubicBezTo>
                  <a:lnTo>
                    <a:pt x="247" y="190"/>
                  </a:lnTo>
                  <a:cubicBezTo>
                    <a:pt x="296" y="190"/>
                    <a:pt x="345" y="141"/>
                    <a:pt x="345" y="92"/>
                  </a:cubicBezTo>
                  <a:cubicBezTo>
                    <a:pt x="345" y="42"/>
                    <a:pt x="296" y="42"/>
                    <a:pt x="296" y="42"/>
                  </a:cubicBezTo>
                  <a:lnTo>
                    <a:pt x="197" y="42"/>
                  </a:lnTo>
                  <a:cubicBezTo>
                    <a:pt x="136" y="12"/>
                    <a:pt x="94" y="0"/>
                    <a:pt x="65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97" name="Google Shape;22297;p75"/>
            <p:cNvSpPr/>
            <p:nvPr/>
          </p:nvSpPr>
          <p:spPr>
            <a:xfrm>
              <a:off x="2633075" y="1318275"/>
              <a:ext cx="4975" cy="4325"/>
            </a:xfrm>
            <a:custGeom>
              <a:avLst/>
              <a:gdLst/>
              <a:ahLst/>
              <a:cxnLst/>
              <a:rect l="l" t="t" r="r" b="b"/>
              <a:pathLst>
                <a:path w="199" h="173" extrusionOk="0">
                  <a:moveTo>
                    <a:pt x="87" y="0"/>
                  </a:moveTo>
                  <a:cubicBezTo>
                    <a:pt x="75" y="0"/>
                    <a:pt x="50" y="25"/>
                    <a:pt x="1" y="74"/>
                  </a:cubicBezTo>
                  <a:lnTo>
                    <a:pt x="100" y="74"/>
                  </a:lnTo>
                  <a:cubicBezTo>
                    <a:pt x="100" y="25"/>
                    <a:pt x="100" y="0"/>
                    <a:pt x="87" y="0"/>
                  </a:cubicBezTo>
                  <a:close/>
                  <a:moveTo>
                    <a:pt x="100" y="74"/>
                  </a:moveTo>
                  <a:cubicBezTo>
                    <a:pt x="100" y="124"/>
                    <a:pt x="100" y="173"/>
                    <a:pt x="198" y="173"/>
                  </a:cubicBezTo>
                  <a:lnTo>
                    <a:pt x="198" y="124"/>
                  </a:lnTo>
                  <a:cubicBezTo>
                    <a:pt x="198" y="124"/>
                    <a:pt x="198" y="74"/>
                    <a:pt x="100" y="7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98" name="Google Shape;22298;p75"/>
            <p:cNvSpPr/>
            <p:nvPr/>
          </p:nvSpPr>
          <p:spPr>
            <a:xfrm>
              <a:off x="2635550" y="1317650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1"/>
                  </a:moveTo>
                  <a:cubicBezTo>
                    <a:pt x="1" y="1"/>
                    <a:pt x="1" y="1"/>
                    <a:pt x="1" y="99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299" name="Google Shape;22299;p75"/>
            <p:cNvSpPr/>
            <p:nvPr/>
          </p:nvSpPr>
          <p:spPr>
            <a:xfrm>
              <a:off x="2639250" y="1317650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00" name="Google Shape;22300;p75"/>
            <p:cNvSpPr/>
            <p:nvPr/>
          </p:nvSpPr>
          <p:spPr>
            <a:xfrm>
              <a:off x="2640475" y="1317650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1" y="1"/>
                  </a:moveTo>
                  <a:lnTo>
                    <a:pt x="50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01" name="Google Shape;22301;p75"/>
            <p:cNvSpPr/>
            <p:nvPr/>
          </p:nvSpPr>
          <p:spPr>
            <a:xfrm>
              <a:off x="2635550" y="1317650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99" y="1"/>
                  </a:moveTo>
                  <a:cubicBezTo>
                    <a:pt x="1" y="1"/>
                    <a:pt x="1" y="1"/>
                    <a:pt x="1" y="99"/>
                  </a:cubicBezTo>
                  <a:cubicBezTo>
                    <a:pt x="1" y="99"/>
                    <a:pt x="1" y="149"/>
                    <a:pt x="99" y="149"/>
                  </a:cubicBezTo>
                  <a:lnTo>
                    <a:pt x="198" y="149"/>
                  </a:lnTo>
                  <a:cubicBezTo>
                    <a:pt x="247" y="149"/>
                    <a:pt x="247" y="99"/>
                    <a:pt x="247" y="99"/>
                  </a:cubicBezTo>
                  <a:cubicBezTo>
                    <a:pt x="247" y="99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02" name="Google Shape;22302;p75"/>
            <p:cNvSpPr/>
            <p:nvPr/>
          </p:nvSpPr>
          <p:spPr>
            <a:xfrm>
              <a:off x="2925150" y="1410075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53" y="1"/>
                  </a:moveTo>
                  <a:lnTo>
                    <a:pt x="6064" y="445"/>
                  </a:lnTo>
                  <a:lnTo>
                    <a:pt x="5177" y="1135"/>
                  </a:lnTo>
                  <a:lnTo>
                    <a:pt x="2071" y="2909"/>
                  </a:lnTo>
                  <a:lnTo>
                    <a:pt x="1233" y="3205"/>
                  </a:lnTo>
                  <a:lnTo>
                    <a:pt x="444" y="3698"/>
                  </a:lnTo>
                  <a:lnTo>
                    <a:pt x="1" y="4437"/>
                  </a:lnTo>
                  <a:lnTo>
                    <a:pt x="1" y="4684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5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03" name="Google Shape;22303;p75"/>
            <p:cNvSpPr/>
            <p:nvPr/>
          </p:nvSpPr>
          <p:spPr>
            <a:xfrm>
              <a:off x="2906675" y="1511125"/>
              <a:ext cx="18500" cy="16050"/>
            </a:xfrm>
            <a:custGeom>
              <a:avLst/>
              <a:gdLst/>
              <a:ahLst/>
              <a:cxnLst/>
              <a:rect l="l" t="t" r="r" b="b"/>
              <a:pathLst>
                <a:path w="740" h="642" extrusionOk="0">
                  <a:moveTo>
                    <a:pt x="0" y="1"/>
                  </a:moveTo>
                  <a:lnTo>
                    <a:pt x="0" y="247"/>
                  </a:lnTo>
                  <a:lnTo>
                    <a:pt x="740" y="642"/>
                  </a:lnTo>
                  <a:lnTo>
                    <a:pt x="740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04" name="Google Shape;22304;p75"/>
            <p:cNvSpPr/>
            <p:nvPr/>
          </p:nvSpPr>
          <p:spPr>
            <a:xfrm>
              <a:off x="3058250" y="140022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1"/>
                  </a:moveTo>
                  <a:lnTo>
                    <a:pt x="0" y="395"/>
                  </a:lnTo>
                  <a:lnTo>
                    <a:pt x="740" y="839"/>
                  </a:lnTo>
                  <a:lnTo>
                    <a:pt x="1529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05" name="Google Shape;22305;p75"/>
            <p:cNvSpPr/>
            <p:nvPr/>
          </p:nvSpPr>
          <p:spPr>
            <a:xfrm>
              <a:off x="2917750" y="1479100"/>
              <a:ext cx="38250" cy="23425"/>
            </a:xfrm>
            <a:custGeom>
              <a:avLst/>
              <a:gdLst/>
              <a:ahLst/>
              <a:cxnLst/>
              <a:rect l="l" t="t" r="r" b="b"/>
              <a:pathLst>
                <a:path w="1530" h="937" extrusionOk="0">
                  <a:moveTo>
                    <a:pt x="790" y="0"/>
                  </a:moveTo>
                  <a:lnTo>
                    <a:pt x="1" y="543"/>
                  </a:lnTo>
                  <a:lnTo>
                    <a:pt x="740" y="937"/>
                  </a:lnTo>
                  <a:lnTo>
                    <a:pt x="1529" y="444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06" name="Google Shape;22306;p75"/>
            <p:cNvSpPr/>
            <p:nvPr/>
          </p:nvSpPr>
          <p:spPr>
            <a:xfrm>
              <a:off x="2958425" y="1427325"/>
              <a:ext cx="96150" cy="55500"/>
            </a:xfrm>
            <a:custGeom>
              <a:avLst/>
              <a:gdLst/>
              <a:ahLst/>
              <a:cxnLst/>
              <a:rect l="l" t="t" r="r" b="b"/>
              <a:pathLst>
                <a:path w="3846" h="2220" extrusionOk="0">
                  <a:moveTo>
                    <a:pt x="3205" y="1"/>
                  </a:moveTo>
                  <a:lnTo>
                    <a:pt x="1" y="1776"/>
                  </a:lnTo>
                  <a:lnTo>
                    <a:pt x="740" y="2219"/>
                  </a:lnTo>
                  <a:lnTo>
                    <a:pt x="3846" y="445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07" name="Google Shape;22307;p75"/>
            <p:cNvSpPr/>
            <p:nvPr/>
          </p:nvSpPr>
          <p:spPr>
            <a:xfrm>
              <a:off x="3038525" y="1410075"/>
              <a:ext cx="38225" cy="28375"/>
            </a:xfrm>
            <a:custGeom>
              <a:avLst/>
              <a:gdLst/>
              <a:ahLst/>
              <a:cxnLst/>
              <a:rect l="l" t="t" r="r" b="b"/>
              <a:pathLst>
                <a:path w="1529" h="1135" extrusionOk="0">
                  <a:moveTo>
                    <a:pt x="789" y="1"/>
                  </a:moveTo>
                  <a:lnTo>
                    <a:pt x="1" y="691"/>
                  </a:lnTo>
                  <a:lnTo>
                    <a:pt x="642" y="1135"/>
                  </a:lnTo>
                  <a:lnTo>
                    <a:pt x="1529" y="44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08" name="Google Shape;22308;p75"/>
            <p:cNvSpPr/>
            <p:nvPr/>
          </p:nvSpPr>
          <p:spPr>
            <a:xfrm>
              <a:off x="2906675" y="1492650"/>
              <a:ext cx="29600" cy="28375"/>
            </a:xfrm>
            <a:custGeom>
              <a:avLst/>
              <a:gdLst/>
              <a:ahLst/>
              <a:cxnLst/>
              <a:rect l="l" t="t" r="r" b="b"/>
              <a:pathLst>
                <a:path w="1184" h="1135" extrusionOk="0">
                  <a:moveTo>
                    <a:pt x="444" y="1"/>
                  </a:moveTo>
                  <a:lnTo>
                    <a:pt x="0" y="740"/>
                  </a:lnTo>
                  <a:lnTo>
                    <a:pt x="740" y="1134"/>
                  </a:lnTo>
                  <a:lnTo>
                    <a:pt x="1183" y="39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09" name="Google Shape;22309;p75"/>
            <p:cNvSpPr/>
            <p:nvPr/>
          </p:nvSpPr>
          <p:spPr>
            <a:xfrm>
              <a:off x="2937475" y="1471700"/>
              <a:ext cx="39475" cy="18500"/>
            </a:xfrm>
            <a:custGeom>
              <a:avLst/>
              <a:gdLst/>
              <a:ahLst/>
              <a:cxnLst/>
              <a:rect l="l" t="t" r="r" b="b"/>
              <a:pathLst>
                <a:path w="1579" h="740" extrusionOk="0">
                  <a:moveTo>
                    <a:pt x="839" y="1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578" y="444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10" name="Google Shape;22310;p75"/>
            <p:cNvSpPr/>
            <p:nvPr/>
          </p:nvSpPr>
          <p:spPr>
            <a:xfrm>
              <a:off x="3077975" y="1400225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0" y="1"/>
                  </a:moveTo>
                  <a:lnTo>
                    <a:pt x="444" y="247"/>
                  </a:lnTo>
                  <a:lnTo>
                    <a:pt x="1183" y="641"/>
                  </a:lnTo>
                  <a:lnTo>
                    <a:pt x="1183" y="641"/>
                  </a:lnTo>
                  <a:lnTo>
                    <a:pt x="740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11" name="Google Shape;22311;p75"/>
            <p:cNvSpPr/>
            <p:nvPr/>
          </p:nvSpPr>
          <p:spPr>
            <a:xfrm>
              <a:off x="2875850" y="1381750"/>
              <a:ext cx="182425" cy="118325"/>
            </a:xfrm>
            <a:custGeom>
              <a:avLst/>
              <a:gdLst/>
              <a:ahLst/>
              <a:cxnLst/>
              <a:rect l="l" t="t" r="r" b="b"/>
              <a:pathLst>
                <a:path w="7297" h="4733" extrusionOk="0">
                  <a:moveTo>
                    <a:pt x="6853" y="0"/>
                  </a:moveTo>
                  <a:lnTo>
                    <a:pt x="6064" y="493"/>
                  </a:lnTo>
                  <a:lnTo>
                    <a:pt x="5275" y="1085"/>
                  </a:lnTo>
                  <a:lnTo>
                    <a:pt x="2071" y="2958"/>
                  </a:lnTo>
                  <a:lnTo>
                    <a:pt x="1233" y="3254"/>
                  </a:lnTo>
                  <a:lnTo>
                    <a:pt x="445" y="3697"/>
                  </a:lnTo>
                  <a:lnTo>
                    <a:pt x="1" y="4486"/>
                  </a:lnTo>
                  <a:lnTo>
                    <a:pt x="1" y="4732"/>
                  </a:lnTo>
                  <a:lnTo>
                    <a:pt x="7296" y="493"/>
                  </a:lnTo>
                  <a:lnTo>
                    <a:pt x="7296" y="19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12" name="Google Shape;22312;p75"/>
            <p:cNvSpPr/>
            <p:nvPr/>
          </p:nvSpPr>
          <p:spPr>
            <a:xfrm>
              <a:off x="2857375" y="148280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1" y="0"/>
                  </a:moveTo>
                  <a:lnTo>
                    <a:pt x="1" y="247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13" name="Google Shape;22313;p75"/>
            <p:cNvSpPr/>
            <p:nvPr/>
          </p:nvSpPr>
          <p:spPr>
            <a:xfrm>
              <a:off x="3008950" y="1371875"/>
              <a:ext cx="38225" cy="22225"/>
            </a:xfrm>
            <a:custGeom>
              <a:avLst/>
              <a:gdLst/>
              <a:ahLst/>
              <a:cxnLst/>
              <a:rect l="l" t="t" r="r" b="b"/>
              <a:pathLst>
                <a:path w="1529" h="889" extrusionOk="0">
                  <a:moveTo>
                    <a:pt x="789" y="1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529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14" name="Google Shape;22314;p75"/>
            <p:cNvSpPr/>
            <p:nvPr/>
          </p:nvSpPr>
          <p:spPr>
            <a:xfrm>
              <a:off x="2868475" y="1451975"/>
              <a:ext cx="38225" cy="22225"/>
            </a:xfrm>
            <a:custGeom>
              <a:avLst/>
              <a:gdLst/>
              <a:ahLst/>
              <a:cxnLst/>
              <a:rect l="l" t="t" r="r" b="b"/>
              <a:pathLst>
                <a:path w="1529" h="889" extrusionOk="0">
                  <a:moveTo>
                    <a:pt x="789" y="1"/>
                  </a:moveTo>
                  <a:lnTo>
                    <a:pt x="0" y="445"/>
                  </a:lnTo>
                  <a:lnTo>
                    <a:pt x="740" y="888"/>
                  </a:lnTo>
                  <a:lnTo>
                    <a:pt x="1528" y="44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15" name="Google Shape;22315;p75"/>
            <p:cNvSpPr/>
            <p:nvPr/>
          </p:nvSpPr>
          <p:spPr>
            <a:xfrm>
              <a:off x="2910375" y="1397750"/>
              <a:ext cx="97375" cy="57950"/>
            </a:xfrm>
            <a:custGeom>
              <a:avLst/>
              <a:gdLst/>
              <a:ahLst/>
              <a:cxnLst/>
              <a:rect l="l" t="t" r="r" b="b"/>
              <a:pathLst>
                <a:path w="3895" h="2318" extrusionOk="0">
                  <a:moveTo>
                    <a:pt x="3155" y="1"/>
                  </a:moveTo>
                  <a:lnTo>
                    <a:pt x="0" y="1874"/>
                  </a:lnTo>
                  <a:lnTo>
                    <a:pt x="690" y="2318"/>
                  </a:lnTo>
                  <a:lnTo>
                    <a:pt x="3894" y="445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16" name="Google Shape;22316;p75"/>
            <p:cNvSpPr/>
            <p:nvPr/>
          </p:nvSpPr>
          <p:spPr>
            <a:xfrm>
              <a:off x="2989250" y="138297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789" y="0"/>
                  </a:moveTo>
                  <a:lnTo>
                    <a:pt x="0" y="592"/>
                  </a:lnTo>
                  <a:lnTo>
                    <a:pt x="739" y="1036"/>
                  </a:lnTo>
                  <a:lnTo>
                    <a:pt x="1528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17" name="Google Shape;22317;p75"/>
            <p:cNvSpPr/>
            <p:nvPr/>
          </p:nvSpPr>
          <p:spPr>
            <a:xfrm>
              <a:off x="2857375" y="1463075"/>
              <a:ext cx="29600" cy="30825"/>
            </a:xfrm>
            <a:custGeom>
              <a:avLst/>
              <a:gdLst/>
              <a:ahLst/>
              <a:cxnLst/>
              <a:rect l="l" t="t" r="r" b="b"/>
              <a:pathLst>
                <a:path w="1184" h="1233" extrusionOk="0">
                  <a:moveTo>
                    <a:pt x="444" y="1"/>
                  </a:moveTo>
                  <a:lnTo>
                    <a:pt x="1" y="789"/>
                  </a:lnTo>
                  <a:lnTo>
                    <a:pt x="740" y="1233"/>
                  </a:lnTo>
                  <a:lnTo>
                    <a:pt x="1184" y="444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18" name="Google Shape;22318;p75"/>
            <p:cNvSpPr/>
            <p:nvPr/>
          </p:nvSpPr>
          <p:spPr>
            <a:xfrm>
              <a:off x="2888175" y="1444600"/>
              <a:ext cx="39475" cy="18500"/>
            </a:xfrm>
            <a:custGeom>
              <a:avLst/>
              <a:gdLst/>
              <a:ahLst/>
              <a:cxnLst/>
              <a:rect l="l" t="t" r="r" b="b"/>
              <a:pathLst>
                <a:path w="1579" h="740" extrusionOk="0">
                  <a:moveTo>
                    <a:pt x="888" y="0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578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19" name="Google Shape;22319;p75"/>
            <p:cNvSpPr/>
            <p:nvPr/>
          </p:nvSpPr>
          <p:spPr>
            <a:xfrm>
              <a:off x="3028675" y="1371875"/>
              <a:ext cx="29600" cy="14825"/>
            </a:xfrm>
            <a:custGeom>
              <a:avLst/>
              <a:gdLst/>
              <a:ahLst/>
              <a:cxnLst/>
              <a:rect l="l" t="t" r="r" b="b"/>
              <a:pathLst>
                <a:path w="1184" h="593" extrusionOk="0">
                  <a:moveTo>
                    <a:pt x="0" y="1"/>
                  </a:moveTo>
                  <a:lnTo>
                    <a:pt x="444" y="247"/>
                  </a:lnTo>
                  <a:lnTo>
                    <a:pt x="592" y="316"/>
                  </a:lnTo>
                  <a:lnTo>
                    <a:pt x="592" y="316"/>
                  </a:lnTo>
                  <a:lnTo>
                    <a:pt x="0" y="1"/>
                  </a:lnTo>
                  <a:close/>
                  <a:moveTo>
                    <a:pt x="592" y="316"/>
                  </a:moveTo>
                  <a:lnTo>
                    <a:pt x="740" y="395"/>
                  </a:lnTo>
                  <a:lnTo>
                    <a:pt x="1183" y="592"/>
                  </a:lnTo>
                  <a:lnTo>
                    <a:pt x="1183" y="592"/>
                  </a:lnTo>
                  <a:lnTo>
                    <a:pt x="592" y="316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20" name="Google Shape;22320;p75"/>
            <p:cNvSpPr/>
            <p:nvPr/>
          </p:nvSpPr>
          <p:spPr>
            <a:xfrm>
              <a:off x="2777275" y="1325050"/>
              <a:ext cx="182400" cy="118325"/>
            </a:xfrm>
            <a:custGeom>
              <a:avLst/>
              <a:gdLst/>
              <a:ahLst/>
              <a:cxnLst/>
              <a:rect l="l" t="t" r="r" b="b"/>
              <a:pathLst>
                <a:path w="7296" h="4733" extrusionOk="0">
                  <a:moveTo>
                    <a:pt x="6852" y="1"/>
                  </a:moveTo>
                  <a:lnTo>
                    <a:pt x="6064" y="444"/>
                  </a:lnTo>
                  <a:lnTo>
                    <a:pt x="5275" y="1085"/>
                  </a:lnTo>
                  <a:lnTo>
                    <a:pt x="2120" y="2909"/>
                  </a:lnTo>
                  <a:lnTo>
                    <a:pt x="1233" y="3254"/>
                  </a:lnTo>
                  <a:lnTo>
                    <a:pt x="444" y="3648"/>
                  </a:lnTo>
                  <a:lnTo>
                    <a:pt x="0" y="4486"/>
                  </a:lnTo>
                  <a:lnTo>
                    <a:pt x="0" y="4733"/>
                  </a:lnTo>
                  <a:lnTo>
                    <a:pt x="7296" y="543"/>
                  </a:lnTo>
                  <a:lnTo>
                    <a:pt x="7296" y="296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21" name="Google Shape;22321;p75"/>
            <p:cNvSpPr/>
            <p:nvPr/>
          </p:nvSpPr>
          <p:spPr>
            <a:xfrm>
              <a:off x="2758775" y="1426100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91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22" name="Google Shape;22322;p75"/>
            <p:cNvSpPr/>
            <p:nvPr/>
          </p:nvSpPr>
          <p:spPr>
            <a:xfrm>
              <a:off x="2911600" y="13152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0" y="395"/>
                  </a:lnTo>
                  <a:lnTo>
                    <a:pt x="691" y="838"/>
                  </a:lnTo>
                  <a:lnTo>
                    <a:pt x="1479" y="39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23" name="Google Shape;22323;p75"/>
            <p:cNvSpPr/>
            <p:nvPr/>
          </p:nvSpPr>
          <p:spPr>
            <a:xfrm>
              <a:off x="2771100" y="13953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1" y="493"/>
                  </a:lnTo>
                  <a:lnTo>
                    <a:pt x="691" y="838"/>
                  </a:lnTo>
                  <a:lnTo>
                    <a:pt x="1480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24" name="Google Shape;22324;p75"/>
            <p:cNvSpPr/>
            <p:nvPr/>
          </p:nvSpPr>
          <p:spPr>
            <a:xfrm>
              <a:off x="2811775" y="1342300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1"/>
                  </a:moveTo>
                  <a:lnTo>
                    <a:pt x="1" y="1775"/>
                  </a:lnTo>
                  <a:lnTo>
                    <a:pt x="740" y="2219"/>
                  </a:lnTo>
                  <a:lnTo>
                    <a:pt x="3895" y="395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25" name="Google Shape;22325;p75"/>
            <p:cNvSpPr/>
            <p:nvPr/>
          </p:nvSpPr>
          <p:spPr>
            <a:xfrm>
              <a:off x="2890650" y="1325050"/>
              <a:ext cx="38225" cy="27150"/>
            </a:xfrm>
            <a:custGeom>
              <a:avLst/>
              <a:gdLst/>
              <a:ahLst/>
              <a:cxnLst/>
              <a:rect l="l" t="t" r="r" b="b"/>
              <a:pathLst>
                <a:path w="1529" h="1086" extrusionOk="0">
                  <a:moveTo>
                    <a:pt x="838" y="1"/>
                  </a:moveTo>
                  <a:lnTo>
                    <a:pt x="0" y="691"/>
                  </a:lnTo>
                  <a:lnTo>
                    <a:pt x="740" y="1085"/>
                  </a:lnTo>
                  <a:lnTo>
                    <a:pt x="1529" y="444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26" name="Google Shape;22326;p75"/>
            <p:cNvSpPr/>
            <p:nvPr/>
          </p:nvSpPr>
          <p:spPr>
            <a:xfrm>
              <a:off x="2758775" y="1407625"/>
              <a:ext cx="29625" cy="29600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494" y="0"/>
                  </a:moveTo>
                  <a:lnTo>
                    <a:pt x="1" y="740"/>
                  </a:lnTo>
                  <a:lnTo>
                    <a:pt x="740" y="1183"/>
                  </a:lnTo>
                  <a:lnTo>
                    <a:pt x="1184" y="345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27" name="Google Shape;22327;p75"/>
            <p:cNvSpPr/>
            <p:nvPr/>
          </p:nvSpPr>
          <p:spPr>
            <a:xfrm>
              <a:off x="2789600" y="1386675"/>
              <a:ext cx="40700" cy="19725"/>
            </a:xfrm>
            <a:custGeom>
              <a:avLst/>
              <a:gdLst/>
              <a:ahLst/>
              <a:cxnLst/>
              <a:rect l="l" t="t" r="r" b="b"/>
              <a:pathLst>
                <a:path w="1628" h="789" extrusionOk="0">
                  <a:moveTo>
                    <a:pt x="888" y="0"/>
                  </a:moveTo>
                  <a:lnTo>
                    <a:pt x="0" y="345"/>
                  </a:lnTo>
                  <a:lnTo>
                    <a:pt x="740" y="789"/>
                  </a:lnTo>
                  <a:lnTo>
                    <a:pt x="1627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28" name="Google Shape;22328;p75"/>
            <p:cNvSpPr/>
            <p:nvPr/>
          </p:nvSpPr>
          <p:spPr>
            <a:xfrm>
              <a:off x="2930075" y="131520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1" y="0"/>
                  </a:moveTo>
                  <a:lnTo>
                    <a:pt x="644" y="343"/>
                  </a:lnTo>
                  <a:lnTo>
                    <a:pt x="644" y="343"/>
                  </a:lnTo>
                  <a:lnTo>
                    <a:pt x="494" y="247"/>
                  </a:lnTo>
                  <a:lnTo>
                    <a:pt x="1" y="0"/>
                  </a:lnTo>
                  <a:close/>
                  <a:moveTo>
                    <a:pt x="644" y="343"/>
                  </a:moveTo>
                  <a:lnTo>
                    <a:pt x="1184" y="690"/>
                  </a:lnTo>
                  <a:lnTo>
                    <a:pt x="1184" y="690"/>
                  </a:lnTo>
                  <a:lnTo>
                    <a:pt x="740" y="395"/>
                  </a:lnTo>
                  <a:lnTo>
                    <a:pt x="644" y="343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29" name="Google Shape;22329;p75"/>
            <p:cNvSpPr/>
            <p:nvPr/>
          </p:nvSpPr>
          <p:spPr>
            <a:xfrm>
              <a:off x="2826575" y="1353400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52" y="0"/>
                  </a:moveTo>
                  <a:lnTo>
                    <a:pt x="6063" y="444"/>
                  </a:lnTo>
                  <a:lnTo>
                    <a:pt x="5275" y="1134"/>
                  </a:lnTo>
                  <a:lnTo>
                    <a:pt x="2071" y="2909"/>
                  </a:lnTo>
                  <a:lnTo>
                    <a:pt x="1233" y="3254"/>
                  </a:lnTo>
                  <a:lnTo>
                    <a:pt x="444" y="3697"/>
                  </a:lnTo>
                  <a:lnTo>
                    <a:pt x="0" y="4437"/>
                  </a:lnTo>
                  <a:lnTo>
                    <a:pt x="0" y="4683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30" name="Google Shape;22330;p75"/>
            <p:cNvSpPr/>
            <p:nvPr/>
          </p:nvSpPr>
          <p:spPr>
            <a:xfrm>
              <a:off x="2808075" y="1453225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1" y="0"/>
                  </a:moveTo>
                  <a:lnTo>
                    <a:pt x="1" y="247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31" name="Google Shape;22331;p75"/>
            <p:cNvSpPr/>
            <p:nvPr/>
          </p:nvSpPr>
          <p:spPr>
            <a:xfrm>
              <a:off x="2959650" y="1342300"/>
              <a:ext cx="38250" cy="22200"/>
            </a:xfrm>
            <a:custGeom>
              <a:avLst/>
              <a:gdLst/>
              <a:ahLst/>
              <a:cxnLst/>
              <a:rect l="l" t="t" r="r" b="b"/>
              <a:pathLst>
                <a:path w="1530" h="888" extrusionOk="0">
                  <a:moveTo>
                    <a:pt x="790" y="1"/>
                  </a:moveTo>
                  <a:lnTo>
                    <a:pt x="1" y="494"/>
                  </a:lnTo>
                  <a:lnTo>
                    <a:pt x="740" y="888"/>
                  </a:lnTo>
                  <a:lnTo>
                    <a:pt x="1529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32" name="Google Shape;22332;p75"/>
            <p:cNvSpPr/>
            <p:nvPr/>
          </p:nvSpPr>
          <p:spPr>
            <a:xfrm>
              <a:off x="2820400" y="1424875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1" y="395"/>
                  </a:lnTo>
                  <a:lnTo>
                    <a:pt x="691" y="838"/>
                  </a:lnTo>
                  <a:lnTo>
                    <a:pt x="1480" y="39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33" name="Google Shape;22333;p75"/>
            <p:cNvSpPr/>
            <p:nvPr/>
          </p:nvSpPr>
          <p:spPr>
            <a:xfrm>
              <a:off x="2861075" y="1370650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0"/>
                  </a:moveTo>
                  <a:lnTo>
                    <a:pt x="0" y="1824"/>
                  </a:lnTo>
                  <a:lnTo>
                    <a:pt x="691" y="2219"/>
                  </a:lnTo>
                  <a:lnTo>
                    <a:pt x="3895" y="44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34" name="Google Shape;22334;p75"/>
            <p:cNvSpPr/>
            <p:nvPr/>
          </p:nvSpPr>
          <p:spPr>
            <a:xfrm>
              <a:off x="2939950" y="1354625"/>
              <a:ext cx="38225" cy="27150"/>
            </a:xfrm>
            <a:custGeom>
              <a:avLst/>
              <a:gdLst/>
              <a:ahLst/>
              <a:cxnLst/>
              <a:rect l="l" t="t" r="r" b="b"/>
              <a:pathLst>
                <a:path w="1529" h="1086" extrusionOk="0">
                  <a:moveTo>
                    <a:pt x="789" y="1"/>
                  </a:moveTo>
                  <a:lnTo>
                    <a:pt x="0" y="641"/>
                  </a:lnTo>
                  <a:lnTo>
                    <a:pt x="740" y="1085"/>
                  </a:lnTo>
                  <a:lnTo>
                    <a:pt x="1528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35" name="Google Shape;22335;p75"/>
            <p:cNvSpPr/>
            <p:nvPr/>
          </p:nvSpPr>
          <p:spPr>
            <a:xfrm>
              <a:off x="2808075" y="143472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94" y="1"/>
                  </a:moveTo>
                  <a:lnTo>
                    <a:pt x="1" y="740"/>
                  </a:lnTo>
                  <a:lnTo>
                    <a:pt x="740" y="1184"/>
                  </a:lnTo>
                  <a:lnTo>
                    <a:pt x="1184" y="444"/>
                  </a:lnTo>
                  <a:lnTo>
                    <a:pt x="49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36" name="Google Shape;22336;p75"/>
            <p:cNvSpPr/>
            <p:nvPr/>
          </p:nvSpPr>
          <p:spPr>
            <a:xfrm>
              <a:off x="2838900" y="1416250"/>
              <a:ext cx="39450" cy="18500"/>
            </a:xfrm>
            <a:custGeom>
              <a:avLst/>
              <a:gdLst/>
              <a:ahLst/>
              <a:cxnLst/>
              <a:rect l="l" t="t" r="r" b="b"/>
              <a:pathLst>
                <a:path w="1578" h="740" extrusionOk="0">
                  <a:moveTo>
                    <a:pt x="887" y="0"/>
                  </a:moveTo>
                  <a:lnTo>
                    <a:pt x="0" y="345"/>
                  </a:lnTo>
                  <a:lnTo>
                    <a:pt x="740" y="740"/>
                  </a:lnTo>
                  <a:lnTo>
                    <a:pt x="1578" y="395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37" name="Google Shape;22337;p75"/>
            <p:cNvSpPr/>
            <p:nvPr/>
          </p:nvSpPr>
          <p:spPr>
            <a:xfrm>
              <a:off x="2979375" y="134230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1" y="1"/>
                  </a:moveTo>
                  <a:lnTo>
                    <a:pt x="740" y="444"/>
                  </a:lnTo>
                  <a:lnTo>
                    <a:pt x="1184" y="691"/>
                  </a:lnTo>
                  <a:lnTo>
                    <a:pt x="444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38" name="Google Shape;22338;p75"/>
            <p:cNvSpPr/>
            <p:nvPr/>
          </p:nvSpPr>
          <p:spPr>
            <a:xfrm>
              <a:off x="2756325" y="1385425"/>
              <a:ext cx="195975" cy="117100"/>
            </a:xfrm>
            <a:custGeom>
              <a:avLst/>
              <a:gdLst/>
              <a:ahLst/>
              <a:cxnLst/>
              <a:rect l="l" t="t" r="r" b="b"/>
              <a:pathLst>
                <a:path w="7839" h="4684" extrusionOk="0">
                  <a:moveTo>
                    <a:pt x="0" y="1"/>
                  </a:moveTo>
                  <a:lnTo>
                    <a:pt x="0" y="149"/>
                  </a:lnTo>
                  <a:lnTo>
                    <a:pt x="7838" y="4684"/>
                  </a:lnTo>
                  <a:lnTo>
                    <a:pt x="7838" y="45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39" name="Google Shape;22339;p75"/>
            <p:cNvSpPr/>
            <p:nvPr/>
          </p:nvSpPr>
          <p:spPr>
            <a:xfrm>
              <a:off x="2756325" y="1382975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50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937" y="453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40" name="Google Shape;22340;p75"/>
            <p:cNvSpPr/>
            <p:nvPr/>
          </p:nvSpPr>
          <p:spPr>
            <a:xfrm>
              <a:off x="2757550" y="1375575"/>
              <a:ext cx="197200" cy="120800"/>
            </a:xfrm>
            <a:custGeom>
              <a:avLst/>
              <a:gdLst/>
              <a:ahLst/>
              <a:cxnLst/>
              <a:rect l="l" t="t" r="r" b="b"/>
              <a:pathLst>
                <a:path w="7888" h="4832" extrusionOk="0">
                  <a:moveTo>
                    <a:pt x="1" y="1"/>
                  </a:moveTo>
                  <a:lnTo>
                    <a:pt x="1" y="296"/>
                  </a:lnTo>
                  <a:lnTo>
                    <a:pt x="7888" y="4831"/>
                  </a:lnTo>
                  <a:lnTo>
                    <a:pt x="7888" y="45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41" name="Google Shape;22341;p75"/>
            <p:cNvSpPr/>
            <p:nvPr/>
          </p:nvSpPr>
          <p:spPr>
            <a:xfrm>
              <a:off x="2757550" y="1370650"/>
              <a:ext cx="202125" cy="119550"/>
            </a:xfrm>
            <a:custGeom>
              <a:avLst/>
              <a:gdLst/>
              <a:ahLst/>
              <a:cxnLst/>
              <a:rect l="l" t="t" r="r" b="b"/>
              <a:pathLst>
                <a:path w="8085" h="4782" extrusionOk="0">
                  <a:moveTo>
                    <a:pt x="247" y="0"/>
                  </a:moveTo>
                  <a:cubicBezTo>
                    <a:pt x="247" y="0"/>
                    <a:pt x="198" y="0"/>
                    <a:pt x="149" y="50"/>
                  </a:cubicBezTo>
                  <a:lnTo>
                    <a:pt x="50" y="99"/>
                  </a:lnTo>
                  <a:lnTo>
                    <a:pt x="1" y="148"/>
                  </a:lnTo>
                  <a:lnTo>
                    <a:pt x="1" y="247"/>
                  </a:lnTo>
                  <a:lnTo>
                    <a:pt x="7838" y="4782"/>
                  </a:lnTo>
                  <a:lnTo>
                    <a:pt x="7937" y="4683"/>
                  </a:lnTo>
                  <a:lnTo>
                    <a:pt x="8085" y="4536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42" name="Google Shape;22342;p75"/>
            <p:cNvSpPr/>
            <p:nvPr/>
          </p:nvSpPr>
          <p:spPr>
            <a:xfrm>
              <a:off x="2757550" y="1370650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7" y="0"/>
                  </a:moveTo>
                  <a:lnTo>
                    <a:pt x="149" y="50"/>
                  </a:lnTo>
                  <a:cubicBezTo>
                    <a:pt x="1" y="99"/>
                    <a:pt x="1" y="198"/>
                    <a:pt x="1" y="198"/>
                  </a:cubicBezTo>
                  <a:lnTo>
                    <a:pt x="50" y="247"/>
                  </a:lnTo>
                  <a:lnTo>
                    <a:pt x="7838" y="4733"/>
                  </a:lnTo>
                  <a:lnTo>
                    <a:pt x="7937" y="4683"/>
                  </a:lnTo>
                  <a:lnTo>
                    <a:pt x="8085" y="4536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43" name="Google Shape;22343;p75"/>
            <p:cNvSpPr/>
            <p:nvPr/>
          </p:nvSpPr>
          <p:spPr>
            <a:xfrm>
              <a:off x="2953500" y="1482800"/>
              <a:ext cx="8650" cy="18500"/>
            </a:xfrm>
            <a:custGeom>
              <a:avLst/>
              <a:gdLst/>
              <a:ahLst/>
              <a:cxnLst/>
              <a:rect l="l" t="t" r="r" b="b"/>
              <a:pathLst>
                <a:path w="346" h="740" extrusionOk="0">
                  <a:moveTo>
                    <a:pt x="296" y="0"/>
                  </a:moveTo>
                  <a:lnTo>
                    <a:pt x="198" y="50"/>
                  </a:lnTo>
                  <a:cubicBezTo>
                    <a:pt x="50" y="148"/>
                    <a:pt x="50" y="197"/>
                    <a:pt x="50" y="197"/>
                  </a:cubicBezTo>
                  <a:lnTo>
                    <a:pt x="50" y="247"/>
                  </a:lnTo>
                  <a:lnTo>
                    <a:pt x="99" y="197"/>
                  </a:lnTo>
                  <a:lnTo>
                    <a:pt x="99" y="493"/>
                  </a:lnTo>
                  <a:lnTo>
                    <a:pt x="0" y="641"/>
                  </a:lnTo>
                  <a:lnTo>
                    <a:pt x="0" y="740"/>
                  </a:lnTo>
                  <a:lnTo>
                    <a:pt x="346" y="542"/>
                  </a:lnTo>
                  <a:lnTo>
                    <a:pt x="346" y="444"/>
                  </a:lnTo>
                  <a:lnTo>
                    <a:pt x="247" y="444"/>
                  </a:lnTo>
                  <a:lnTo>
                    <a:pt x="247" y="148"/>
                  </a:lnTo>
                  <a:lnTo>
                    <a:pt x="296" y="5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44" name="Google Shape;22344;p75"/>
            <p:cNvSpPr/>
            <p:nvPr/>
          </p:nvSpPr>
          <p:spPr>
            <a:xfrm>
              <a:off x="2959650" y="14926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1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45" name="Google Shape;22345;p75"/>
            <p:cNvSpPr/>
            <p:nvPr/>
          </p:nvSpPr>
          <p:spPr>
            <a:xfrm>
              <a:off x="2893125" y="1305325"/>
              <a:ext cx="197200" cy="117100"/>
            </a:xfrm>
            <a:custGeom>
              <a:avLst/>
              <a:gdLst/>
              <a:ahLst/>
              <a:cxnLst/>
              <a:rect l="l" t="t" r="r" b="b"/>
              <a:pathLst>
                <a:path w="7888" h="4684" extrusionOk="0">
                  <a:moveTo>
                    <a:pt x="0" y="1"/>
                  </a:moveTo>
                  <a:lnTo>
                    <a:pt x="0" y="198"/>
                  </a:lnTo>
                  <a:lnTo>
                    <a:pt x="7887" y="4684"/>
                  </a:lnTo>
                  <a:lnTo>
                    <a:pt x="7887" y="45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46" name="Google Shape;22346;p75"/>
            <p:cNvSpPr/>
            <p:nvPr/>
          </p:nvSpPr>
          <p:spPr>
            <a:xfrm>
              <a:off x="2893125" y="1302875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148" y="0"/>
                  </a:moveTo>
                  <a:lnTo>
                    <a:pt x="0" y="99"/>
                  </a:lnTo>
                  <a:lnTo>
                    <a:pt x="7887" y="4683"/>
                  </a:lnTo>
                  <a:lnTo>
                    <a:pt x="7936" y="453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47" name="Google Shape;22347;p75"/>
            <p:cNvSpPr/>
            <p:nvPr/>
          </p:nvSpPr>
          <p:spPr>
            <a:xfrm>
              <a:off x="2896800" y="1296700"/>
              <a:ext cx="194750" cy="119575"/>
            </a:xfrm>
            <a:custGeom>
              <a:avLst/>
              <a:gdLst/>
              <a:ahLst/>
              <a:cxnLst/>
              <a:rect l="l" t="t" r="r" b="b"/>
              <a:pathLst>
                <a:path w="7790" h="4783" extrusionOk="0">
                  <a:moveTo>
                    <a:pt x="1" y="1"/>
                  </a:moveTo>
                  <a:lnTo>
                    <a:pt x="1" y="247"/>
                  </a:lnTo>
                  <a:lnTo>
                    <a:pt x="7789" y="4782"/>
                  </a:lnTo>
                  <a:lnTo>
                    <a:pt x="7789" y="44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48" name="Google Shape;22348;p75"/>
            <p:cNvSpPr/>
            <p:nvPr/>
          </p:nvSpPr>
          <p:spPr>
            <a:xfrm>
              <a:off x="2896800" y="1290550"/>
              <a:ext cx="200900" cy="119550"/>
            </a:xfrm>
            <a:custGeom>
              <a:avLst/>
              <a:gdLst/>
              <a:ahLst/>
              <a:cxnLst/>
              <a:rect l="l" t="t" r="r" b="b"/>
              <a:pathLst>
                <a:path w="8036" h="4782" extrusionOk="0">
                  <a:moveTo>
                    <a:pt x="247" y="0"/>
                  </a:moveTo>
                  <a:cubicBezTo>
                    <a:pt x="247" y="0"/>
                    <a:pt x="149" y="0"/>
                    <a:pt x="100" y="50"/>
                  </a:cubicBezTo>
                  <a:lnTo>
                    <a:pt x="50" y="99"/>
                  </a:lnTo>
                  <a:lnTo>
                    <a:pt x="1" y="148"/>
                  </a:lnTo>
                  <a:lnTo>
                    <a:pt x="1" y="247"/>
                  </a:lnTo>
                  <a:lnTo>
                    <a:pt x="7789" y="4782"/>
                  </a:lnTo>
                  <a:lnTo>
                    <a:pt x="7937" y="4683"/>
                  </a:lnTo>
                  <a:lnTo>
                    <a:pt x="8036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49" name="Google Shape;22349;p75"/>
            <p:cNvSpPr/>
            <p:nvPr/>
          </p:nvSpPr>
          <p:spPr>
            <a:xfrm>
              <a:off x="2896800" y="1290550"/>
              <a:ext cx="200900" cy="118325"/>
            </a:xfrm>
            <a:custGeom>
              <a:avLst/>
              <a:gdLst/>
              <a:ahLst/>
              <a:cxnLst/>
              <a:rect l="l" t="t" r="r" b="b"/>
              <a:pathLst>
                <a:path w="8036" h="4733" extrusionOk="0">
                  <a:moveTo>
                    <a:pt x="247" y="0"/>
                  </a:moveTo>
                  <a:lnTo>
                    <a:pt x="100" y="50"/>
                  </a:lnTo>
                  <a:cubicBezTo>
                    <a:pt x="1" y="99"/>
                    <a:pt x="1" y="148"/>
                    <a:pt x="1" y="148"/>
                  </a:cubicBezTo>
                  <a:lnTo>
                    <a:pt x="50" y="247"/>
                  </a:lnTo>
                  <a:lnTo>
                    <a:pt x="7789" y="4733"/>
                  </a:lnTo>
                  <a:lnTo>
                    <a:pt x="7937" y="4683"/>
                  </a:lnTo>
                  <a:lnTo>
                    <a:pt x="8036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50" name="Google Shape;22350;p75"/>
            <p:cNvSpPr/>
            <p:nvPr/>
          </p:nvSpPr>
          <p:spPr>
            <a:xfrm>
              <a:off x="3090300" y="1402700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296" y="0"/>
                  </a:moveTo>
                  <a:lnTo>
                    <a:pt x="197" y="49"/>
                  </a:lnTo>
                  <a:cubicBezTo>
                    <a:pt x="49" y="148"/>
                    <a:pt x="49" y="197"/>
                    <a:pt x="49" y="197"/>
                  </a:cubicBezTo>
                  <a:lnTo>
                    <a:pt x="49" y="247"/>
                  </a:lnTo>
                  <a:lnTo>
                    <a:pt x="148" y="197"/>
                  </a:lnTo>
                  <a:lnTo>
                    <a:pt x="148" y="493"/>
                  </a:lnTo>
                  <a:lnTo>
                    <a:pt x="0" y="641"/>
                  </a:lnTo>
                  <a:lnTo>
                    <a:pt x="0" y="740"/>
                  </a:lnTo>
                  <a:lnTo>
                    <a:pt x="394" y="542"/>
                  </a:lnTo>
                  <a:lnTo>
                    <a:pt x="394" y="444"/>
                  </a:lnTo>
                  <a:lnTo>
                    <a:pt x="247" y="444"/>
                  </a:lnTo>
                  <a:lnTo>
                    <a:pt x="247" y="148"/>
                  </a:lnTo>
                  <a:lnTo>
                    <a:pt x="296" y="4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51" name="Google Shape;22351;p75"/>
            <p:cNvSpPr/>
            <p:nvPr/>
          </p:nvSpPr>
          <p:spPr>
            <a:xfrm>
              <a:off x="3096450" y="1413775"/>
              <a:ext cx="3725" cy="25"/>
            </a:xfrm>
            <a:custGeom>
              <a:avLst/>
              <a:gdLst/>
              <a:ahLst/>
              <a:cxnLst/>
              <a:rect l="l" t="t" r="r" b="b"/>
              <a:pathLst>
                <a:path w="149" h="1" extrusionOk="0">
                  <a:moveTo>
                    <a:pt x="1" y="1"/>
                  </a:moveTo>
                  <a:lnTo>
                    <a:pt x="1" y="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52" name="Google Shape;22352;p75"/>
            <p:cNvSpPr/>
            <p:nvPr/>
          </p:nvSpPr>
          <p:spPr>
            <a:xfrm>
              <a:off x="3064400" y="1410075"/>
              <a:ext cx="4975" cy="6200"/>
            </a:xfrm>
            <a:custGeom>
              <a:avLst/>
              <a:gdLst/>
              <a:ahLst/>
              <a:cxnLst/>
              <a:rect l="l" t="t" r="r" b="b"/>
              <a:pathLst>
                <a:path w="199" h="248" extrusionOk="0">
                  <a:moveTo>
                    <a:pt x="50" y="1"/>
                  </a:moveTo>
                  <a:lnTo>
                    <a:pt x="1" y="99"/>
                  </a:lnTo>
                  <a:lnTo>
                    <a:pt x="50" y="99"/>
                  </a:lnTo>
                  <a:lnTo>
                    <a:pt x="50" y="1"/>
                  </a:lnTo>
                  <a:close/>
                  <a:moveTo>
                    <a:pt x="50" y="99"/>
                  </a:moveTo>
                  <a:lnTo>
                    <a:pt x="50" y="149"/>
                  </a:lnTo>
                  <a:cubicBezTo>
                    <a:pt x="50" y="198"/>
                    <a:pt x="100" y="198"/>
                    <a:pt x="198" y="247"/>
                  </a:cubicBezTo>
                  <a:lnTo>
                    <a:pt x="198" y="149"/>
                  </a:lnTo>
                  <a:cubicBezTo>
                    <a:pt x="198" y="99"/>
                    <a:pt x="100" y="99"/>
                    <a:pt x="100" y="9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53" name="Google Shape;22353;p75"/>
            <p:cNvSpPr/>
            <p:nvPr/>
          </p:nvSpPr>
          <p:spPr>
            <a:xfrm>
              <a:off x="3065650" y="140885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50" y="1"/>
                    <a:pt x="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50" y="296"/>
                    <a:pt x="148" y="29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54" name="Google Shape;22354;p75"/>
            <p:cNvSpPr/>
            <p:nvPr/>
          </p:nvSpPr>
          <p:spPr>
            <a:xfrm>
              <a:off x="3073050" y="140885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55" name="Google Shape;22355;p75"/>
            <p:cNvSpPr/>
            <p:nvPr/>
          </p:nvSpPr>
          <p:spPr>
            <a:xfrm>
              <a:off x="3073050" y="140885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56" name="Google Shape;22356;p75"/>
            <p:cNvSpPr/>
            <p:nvPr/>
          </p:nvSpPr>
          <p:spPr>
            <a:xfrm>
              <a:off x="3065650" y="140885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7" y="1"/>
                  </a:moveTo>
                  <a:cubicBezTo>
                    <a:pt x="50" y="1"/>
                    <a:pt x="0" y="50"/>
                    <a:pt x="0" y="50"/>
                  </a:cubicBezTo>
                  <a:cubicBezTo>
                    <a:pt x="0" y="99"/>
                    <a:pt x="50" y="99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45" y="148"/>
                    <a:pt x="345" y="5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57" name="Google Shape;22357;p75"/>
            <p:cNvSpPr/>
            <p:nvPr/>
          </p:nvSpPr>
          <p:spPr>
            <a:xfrm>
              <a:off x="3064400" y="1407625"/>
              <a:ext cx="4975" cy="4950"/>
            </a:xfrm>
            <a:custGeom>
              <a:avLst/>
              <a:gdLst/>
              <a:ahLst/>
              <a:cxnLst/>
              <a:rect l="l" t="t" r="r" b="b"/>
              <a:pathLst>
                <a:path w="199" h="198" extrusionOk="0">
                  <a:moveTo>
                    <a:pt x="1" y="0"/>
                  </a:moveTo>
                  <a:cubicBezTo>
                    <a:pt x="198" y="0"/>
                    <a:pt x="100" y="50"/>
                    <a:pt x="100" y="50"/>
                  </a:cubicBezTo>
                  <a:cubicBezTo>
                    <a:pt x="100" y="99"/>
                    <a:pt x="100" y="197"/>
                    <a:pt x="198" y="197"/>
                  </a:cubicBezTo>
                  <a:lnTo>
                    <a:pt x="198" y="50"/>
                  </a:lnTo>
                  <a:cubicBezTo>
                    <a:pt x="198" y="50"/>
                    <a:pt x="198" y="0"/>
                    <a:pt x="100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58" name="Google Shape;22358;p75"/>
            <p:cNvSpPr/>
            <p:nvPr/>
          </p:nvSpPr>
          <p:spPr>
            <a:xfrm>
              <a:off x="3066875" y="1407625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0"/>
                  </a:moveTo>
                  <a:lnTo>
                    <a:pt x="1" y="50"/>
                  </a:lnTo>
                  <a:lnTo>
                    <a:pt x="1" y="99"/>
                  </a:lnTo>
                  <a:cubicBezTo>
                    <a:pt x="1" y="99"/>
                    <a:pt x="1" y="197"/>
                    <a:pt x="99" y="19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59" name="Google Shape;22359;p75"/>
            <p:cNvSpPr/>
            <p:nvPr/>
          </p:nvSpPr>
          <p:spPr>
            <a:xfrm>
              <a:off x="3071800" y="140762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0"/>
                  </a:moveTo>
                  <a:cubicBezTo>
                    <a:pt x="50" y="0"/>
                    <a:pt x="149" y="50"/>
                    <a:pt x="149" y="50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60" name="Google Shape;22360;p75"/>
            <p:cNvSpPr/>
            <p:nvPr/>
          </p:nvSpPr>
          <p:spPr>
            <a:xfrm>
              <a:off x="3073050" y="1407625"/>
              <a:ext cx="2475" cy="2475"/>
            </a:xfrm>
            <a:custGeom>
              <a:avLst/>
              <a:gdLst/>
              <a:ahLst/>
              <a:cxnLst/>
              <a:rect l="l" t="t" r="r" b="b"/>
              <a:pathLst>
                <a:path w="99" h="99" extrusionOk="0">
                  <a:moveTo>
                    <a:pt x="0" y="0"/>
                  </a:moveTo>
                  <a:lnTo>
                    <a:pt x="99" y="99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61" name="Google Shape;22361;p75"/>
            <p:cNvSpPr/>
            <p:nvPr/>
          </p:nvSpPr>
          <p:spPr>
            <a:xfrm>
              <a:off x="3066875" y="1407625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99" y="0"/>
                  </a:moveTo>
                  <a:lnTo>
                    <a:pt x="1" y="50"/>
                  </a:lnTo>
                  <a:cubicBezTo>
                    <a:pt x="1" y="50"/>
                    <a:pt x="1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62" name="Google Shape;22362;p75"/>
            <p:cNvSpPr/>
            <p:nvPr/>
          </p:nvSpPr>
          <p:spPr>
            <a:xfrm>
              <a:off x="3015125" y="1382175"/>
              <a:ext cx="3725" cy="6975"/>
            </a:xfrm>
            <a:custGeom>
              <a:avLst/>
              <a:gdLst/>
              <a:ahLst/>
              <a:cxnLst/>
              <a:rect l="l" t="t" r="r" b="b"/>
              <a:pathLst>
                <a:path w="149" h="279" extrusionOk="0">
                  <a:moveTo>
                    <a:pt x="61" y="0"/>
                  </a:moveTo>
                  <a:cubicBezTo>
                    <a:pt x="58" y="0"/>
                    <a:pt x="52" y="9"/>
                    <a:pt x="50" y="25"/>
                  </a:cubicBezTo>
                  <a:lnTo>
                    <a:pt x="50" y="25"/>
                  </a:lnTo>
                  <a:cubicBezTo>
                    <a:pt x="62" y="8"/>
                    <a:pt x="63" y="0"/>
                    <a:pt x="61" y="0"/>
                  </a:cubicBezTo>
                  <a:close/>
                  <a:moveTo>
                    <a:pt x="50" y="25"/>
                  </a:moveTo>
                  <a:lnTo>
                    <a:pt x="50" y="25"/>
                  </a:lnTo>
                  <a:cubicBezTo>
                    <a:pt x="41" y="38"/>
                    <a:pt x="25" y="57"/>
                    <a:pt x="0" y="82"/>
                  </a:cubicBezTo>
                  <a:lnTo>
                    <a:pt x="49" y="82"/>
                  </a:lnTo>
                  <a:lnTo>
                    <a:pt x="49" y="32"/>
                  </a:lnTo>
                  <a:cubicBezTo>
                    <a:pt x="49" y="30"/>
                    <a:pt x="50" y="27"/>
                    <a:pt x="50" y="25"/>
                  </a:cubicBezTo>
                  <a:close/>
                  <a:moveTo>
                    <a:pt x="49" y="82"/>
                  </a:moveTo>
                  <a:lnTo>
                    <a:pt x="49" y="131"/>
                  </a:lnTo>
                  <a:cubicBezTo>
                    <a:pt x="49" y="180"/>
                    <a:pt x="99" y="180"/>
                    <a:pt x="148" y="279"/>
                  </a:cubicBezTo>
                  <a:lnTo>
                    <a:pt x="148" y="131"/>
                  </a:lnTo>
                  <a:cubicBezTo>
                    <a:pt x="148" y="82"/>
                    <a:pt x="99" y="82"/>
                    <a:pt x="99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63" name="Google Shape;22363;p75"/>
            <p:cNvSpPr/>
            <p:nvPr/>
          </p:nvSpPr>
          <p:spPr>
            <a:xfrm>
              <a:off x="3016350" y="137927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91" y="58"/>
                    <a:pt x="50" y="82"/>
                    <a:pt x="26" y="82"/>
                  </a:cubicBezTo>
                  <a:cubicBezTo>
                    <a:pt x="9" y="82"/>
                    <a:pt x="0" y="7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50" y="296"/>
                    <a:pt x="148" y="29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64" name="Google Shape;22364;p75"/>
            <p:cNvSpPr/>
            <p:nvPr/>
          </p:nvSpPr>
          <p:spPr>
            <a:xfrm>
              <a:off x="3023750" y="1379275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65" name="Google Shape;22365;p75"/>
            <p:cNvSpPr/>
            <p:nvPr/>
          </p:nvSpPr>
          <p:spPr>
            <a:xfrm>
              <a:off x="3026200" y="13817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66" name="Google Shape;22366;p75"/>
            <p:cNvSpPr/>
            <p:nvPr/>
          </p:nvSpPr>
          <p:spPr>
            <a:xfrm>
              <a:off x="3016350" y="1381750"/>
              <a:ext cx="8650" cy="3700"/>
            </a:xfrm>
            <a:custGeom>
              <a:avLst/>
              <a:gdLst/>
              <a:ahLst/>
              <a:cxnLst/>
              <a:rect l="l" t="t" r="r" b="b"/>
              <a:pathLst>
                <a:path w="346" h="148" extrusionOk="0">
                  <a:moveTo>
                    <a:pt x="198" y="0"/>
                  </a:moveTo>
                  <a:cubicBezTo>
                    <a:pt x="50" y="0"/>
                    <a:pt x="0" y="0"/>
                    <a:pt x="0" y="49"/>
                  </a:cubicBezTo>
                  <a:cubicBezTo>
                    <a:pt x="0" y="99"/>
                    <a:pt x="50" y="99"/>
                    <a:pt x="99" y="148"/>
                  </a:cubicBezTo>
                  <a:lnTo>
                    <a:pt x="247" y="148"/>
                  </a:lnTo>
                  <a:cubicBezTo>
                    <a:pt x="296" y="148"/>
                    <a:pt x="346" y="99"/>
                    <a:pt x="346" y="49"/>
                  </a:cubicBezTo>
                  <a:cubicBezTo>
                    <a:pt x="346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67" name="Google Shape;22367;p75"/>
            <p:cNvSpPr/>
            <p:nvPr/>
          </p:nvSpPr>
          <p:spPr>
            <a:xfrm>
              <a:off x="3016350" y="1379900"/>
              <a:ext cx="4950" cy="4325"/>
            </a:xfrm>
            <a:custGeom>
              <a:avLst/>
              <a:gdLst/>
              <a:ahLst/>
              <a:cxnLst/>
              <a:rect l="l" t="t" r="r" b="b"/>
              <a:pathLst>
                <a:path w="198" h="173" extrusionOk="0">
                  <a:moveTo>
                    <a:pt x="130" y="0"/>
                  </a:moveTo>
                  <a:cubicBezTo>
                    <a:pt x="111" y="0"/>
                    <a:pt x="74" y="25"/>
                    <a:pt x="0" y="74"/>
                  </a:cubicBezTo>
                  <a:lnTo>
                    <a:pt x="148" y="74"/>
                  </a:lnTo>
                  <a:cubicBezTo>
                    <a:pt x="148" y="25"/>
                    <a:pt x="148" y="0"/>
                    <a:pt x="130" y="0"/>
                  </a:cubicBezTo>
                  <a:close/>
                  <a:moveTo>
                    <a:pt x="148" y="74"/>
                  </a:moveTo>
                  <a:cubicBezTo>
                    <a:pt x="148" y="123"/>
                    <a:pt x="148" y="173"/>
                    <a:pt x="198" y="173"/>
                  </a:cubicBezTo>
                  <a:lnTo>
                    <a:pt x="198" y="123"/>
                  </a:lnTo>
                  <a:cubicBezTo>
                    <a:pt x="198" y="123"/>
                    <a:pt x="198" y="74"/>
                    <a:pt x="148" y="7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68" name="Google Shape;22368;p75"/>
            <p:cNvSpPr/>
            <p:nvPr/>
          </p:nvSpPr>
          <p:spPr>
            <a:xfrm>
              <a:off x="3020050" y="137927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cubicBezTo>
                    <a:pt x="0" y="1"/>
                    <a:pt x="0" y="1"/>
                    <a:pt x="0" y="99"/>
                  </a:cubicBezTo>
                  <a:lnTo>
                    <a:pt x="0" y="148"/>
                  </a:lnTo>
                  <a:cubicBezTo>
                    <a:pt x="0" y="148"/>
                    <a:pt x="0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69" name="Google Shape;22369;p75"/>
            <p:cNvSpPr/>
            <p:nvPr/>
          </p:nvSpPr>
          <p:spPr>
            <a:xfrm>
              <a:off x="3022500" y="137927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1"/>
                  </a:moveTo>
                  <a:cubicBezTo>
                    <a:pt x="50" y="1"/>
                    <a:pt x="149" y="50"/>
                    <a:pt x="149" y="50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70" name="Google Shape;22370;p75"/>
            <p:cNvSpPr/>
            <p:nvPr/>
          </p:nvSpPr>
          <p:spPr>
            <a:xfrm>
              <a:off x="3023750" y="1379275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0" y="1"/>
                  </a:moveTo>
                  <a:lnTo>
                    <a:pt x="99" y="148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71" name="Google Shape;22371;p75"/>
            <p:cNvSpPr/>
            <p:nvPr/>
          </p:nvSpPr>
          <p:spPr>
            <a:xfrm>
              <a:off x="3020050" y="1379275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50" y="1"/>
                  </a:moveTo>
                  <a:cubicBezTo>
                    <a:pt x="0" y="1"/>
                    <a:pt x="0" y="1"/>
                    <a:pt x="0" y="99"/>
                  </a:cubicBezTo>
                  <a:cubicBezTo>
                    <a:pt x="0" y="99"/>
                    <a:pt x="0" y="148"/>
                    <a:pt x="50" y="148"/>
                  </a:cubicBezTo>
                  <a:lnTo>
                    <a:pt x="148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1"/>
                    <a:pt x="14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72" name="Google Shape;22372;p75"/>
            <p:cNvSpPr/>
            <p:nvPr/>
          </p:nvSpPr>
          <p:spPr>
            <a:xfrm>
              <a:off x="2917750" y="1324325"/>
              <a:ext cx="4975" cy="8150"/>
            </a:xfrm>
            <a:custGeom>
              <a:avLst/>
              <a:gdLst/>
              <a:ahLst/>
              <a:cxnLst/>
              <a:rect l="l" t="t" r="r" b="b"/>
              <a:pathLst>
                <a:path w="199" h="326" extrusionOk="0">
                  <a:moveTo>
                    <a:pt x="48" y="0"/>
                  </a:moveTo>
                  <a:cubicBezTo>
                    <a:pt x="44" y="0"/>
                    <a:pt x="32" y="34"/>
                    <a:pt x="1" y="128"/>
                  </a:cubicBezTo>
                  <a:lnTo>
                    <a:pt x="50" y="128"/>
                  </a:lnTo>
                  <a:lnTo>
                    <a:pt x="50" y="30"/>
                  </a:lnTo>
                  <a:cubicBezTo>
                    <a:pt x="50" y="12"/>
                    <a:pt x="50" y="0"/>
                    <a:pt x="48" y="0"/>
                  </a:cubicBezTo>
                  <a:close/>
                  <a:moveTo>
                    <a:pt x="50" y="128"/>
                  </a:moveTo>
                  <a:lnTo>
                    <a:pt x="50" y="177"/>
                  </a:lnTo>
                  <a:cubicBezTo>
                    <a:pt x="50" y="227"/>
                    <a:pt x="149" y="227"/>
                    <a:pt x="198" y="325"/>
                  </a:cubicBezTo>
                  <a:lnTo>
                    <a:pt x="198" y="177"/>
                  </a:lnTo>
                  <a:cubicBezTo>
                    <a:pt x="198" y="128"/>
                    <a:pt x="149" y="128"/>
                    <a:pt x="149" y="12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73" name="Google Shape;22373;p75"/>
            <p:cNvSpPr/>
            <p:nvPr/>
          </p:nvSpPr>
          <p:spPr>
            <a:xfrm>
              <a:off x="2917750" y="1323825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9" y="0"/>
                  </a:moveTo>
                  <a:cubicBezTo>
                    <a:pt x="50" y="0"/>
                    <a:pt x="50" y="0"/>
                    <a:pt x="1" y="50"/>
                  </a:cubicBezTo>
                  <a:lnTo>
                    <a:pt x="1" y="197"/>
                  </a:lnTo>
                  <a:cubicBezTo>
                    <a:pt x="1" y="247"/>
                    <a:pt x="50" y="345"/>
                    <a:pt x="149" y="345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74" name="Google Shape;22374;p75"/>
            <p:cNvSpPr/>
            <p:nvPr/>
          </p:nvSpPr>
          <p:spPr>
            <a:xfrm>
              <a:off x="2925150" y="132257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75" name="Google Shape;22375;p75"/>
            <p:cNvSpPr/>
            <p:nvPr/>
          </p:nvSpPr>
          <p:spPr>
            <a:xfrm>
              <a:off x="2927625" y="13238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76" name="Google Shape;22376;p75"/>
            <p:cNvSpPr/>
            <p:nvPr/>
          </p:nvSpPr>
          <p:spPr>
            <a:xfrm>
              <a:off x="2919000" y="1323825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7" y="0"/>
                  </a:moveTo>
                  <a:cubicBezTo>
                    <a:pt x="0" y="0"/>
                    <a:pt x="0" y="0"/>
                    <a:pt x="0" y="50"/>
                  </a:cubicBezTo>
                  <a:cubicBezTo>
                    <a:pt x="0" y="148"/>
                    <a:pt x="99" y="148"/>
                    <a:pt x="148" y="197"/>
                  </a:cubicBezTo>
                  <a:lnTo>
                    <a:pt x="247" y="197"/>
                  </a:lnTo>
                  <a:cubicBezTo>
                    <a:pt x="296" y="197"/>
                    <a:pt x="395" y="148"/>
                    <a:pt x="395" y="50"/>
                  </a:cubicBezTo>
                  <a:cubicBezTo>
                    <a:pt x="39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77" name="Google Shape;22377;p75"/>
            <p:cNvSpPr/>
            <p:nvPr/>
          </p:nvSpPr>
          <p:spPr>
            <a:xfrm>
              <a:off x="2917750" y="1323275"/>
              <a:ext cx="4975" cy="4275"/>
            </a:xfrm>
            <a:custGeom>
              <a:avLst/>
              <a:gdLst/>
              <a:ahLst/>
              <a:cxnLst/>
              <a:rect l="l" t="t" r="r" b="b"/>
              <a:pathLst>
                <a:path w="199" h="171" extrusionOk="0">
                  <a:moveTo>
                    <a:pt x="105" y="0"/>
                  </a:moveTo>
                  <a:cubicBezTo>
                    <a:pt x="83" y="0"/>
                    <a:pt x="50" y="6"/>
                    <a:pt x="1" y="22"/>
                  </a:cubicBezTo>
                  <a:lnTo>
                    <a:pt x="149" y="22"/>
                  </a:lnTo>
                  <a:cubicBezTo>
                    <a:pt x="149" y="22"/>
                    <a:pt x="149" y="0"/>
                    <a:pt x="105" y="0"/>
                  </a:cubicBezTo>
                  <a:close/>
                  <a:moveTo>
                    <a:pt x="149" y="22"/>
                  </a:moveTo>
                  <a:cubicBezTo>
                    <a:pt x="149" y="72"/>
                    <a:pt x="149" y="170"/>
                    <a:pt x="198" y="170"/>
                  </a:cubicBezTo>
                  <a:lnTo>
                    <a:pt x="198" y="121"/>
                  </a:lnTo>
                  <a:cubicBezTo>
                    <a:pt x="198" y="121"/>
                    <a:pt x="198" y="22"/>
                    <a:pt x="14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78" name="Google Shape;22378;p75"/>
            <p:cNvSpPr/>
            <p:nvPr/>
          </p:nvSpPr>
          <p:spPr>
            <a:xfrm>
              <a:off x="2921450" y="1322575"/>
              <a:ext cx="1275" cy="4975"/>
            </a:xfrm>
            <a:custGeom>
              <a:avLst/>
              <a:gdLst/>
              <a:ahLst/>
              <a:cxnLst/>
              <a:rect l="l" t="t" r="r" b="b"/>
              <a:pathLst>
                <a:path w="51" h="199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79" name="Google Shape;22379;p75"/>
            <p:cNvSpPr/>
            <p:nvPr/>
          </p:nvSpPr>
          <p:spPr>
            <a:xfrm>
              <a:off x="2923925" y="1322575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80" name="Google Shape;22380;p75"/>
            <p:cNvSpPr/>
            <p:nvPr/>
          </p:nvSpPr>
          <p:spPr>
            <a:xfrm>
              <a:off x="2925150" y="1322575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1" y="1"/>
                  </a:moveTo>
                  <a:cubicBezTo>
                    <a:pt x="1" y="1"/>
                    <a:pt x="99" y="50"/>
                    <a:pt x="1" y="1"/>
                  </a:cubicBez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99" y="14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81" name="Google Shape;22381;p75"/>
            <p:cNvSpPr/>
            <p:nvPr/>
          </p:nvSpPr>
          <p:spPr>
            <a:xfrm>
              <a:off x="2921450" y="1322575"/>
              <a:ext cx="4950" cy="2500"/>
            </a:xfrm>
            <a:custGeom>
              <a:avLst/>
              <a:gdLst/>
              <a:ahLst/>
              <a:cxnLst/>
              <a:rect l="l" t="t" r="r" b="b"/>
              <a:pathLst>
                <a:path w="198" h="100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cubicBezTo>
                    <a:pt x="1" y="50"/>
                    <a:pt x="1" y="100"/>
                    <a:pt x="50" y="100"/>
                  </a:cubicBezTo>
                  <a:lnTo>
                    <a:pt x="149" y="100"/>
                  </a:lnTo>
                  <a:cubicBezTo>
                    <a:pt x="198" y="100"/>
                    <a:pt x="198" y="50"/>
                    <a:pt x="198" y="50"/>
                  </a:cubicBezTo>
                  <a:cubicBezTo>
                    <a:pt x="198" y="50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82" name="Google Shape;22382;p75"/>
            <p:cNvSpPr/>
            <p:nvPr/>
          </p:nvSpPr>
          <p:spPr>
            <a:xfrm>
              <a:off x="2967050" y="1353100"/>
              <a:ext cx="4950" cy="6475"/>
            </a:xfrm>
            <a:custGeom>
              <a:avLst/>
              <a:gdLst/>
              <a:ahLst/>
              <a:cxnLst/>
              <a:rect l="l" t="t" r="r" b="b"/>
              <a:pathLst>
                <a:path w="198" h="259" extrusionOk="0">
                  <a:moveTo>
                    <a:pt x="44" y="0"/>
                  </a:moveTo>
                  <a:cubicBezTo>
                    <a:pt x="38" y="0"/>
                    <a:pt x="25" y="12"/>
                    <a:pt x="1" y="62"/>
                  </a:cubicBezTo>
                  <a:lnTo>
                    <a:pt x="50" y="62"/>
                  </a:lnTo>
                  <a:lnTo>
                    <a:pt x="50" y="12"/>
                  </a:lnTo>
                  <a:cubicBezTo>
                    <a:pt x="50" y="12"/>
                    <a:pt x="50" y="0"/>
                    <a:pt x="44" y="0"/>
                  </a:cubicBezTo>
                  <a:close/>
                  <a:moveTo>
                    <a:pt x="50" y="62"/>
                  </a:moveTo>
                  <a:lnTo>
                    <a:pt x="50" y="160"/>
                  </a:lnTo>
                  <a:cubicBezTo>
                    <a:pt x="50" y="210"/>
                    <a:pt x="149" y="210"/>
                    <a:pt x="198" y="259"/>
                  </a:cubicBezTo>
                  <a:lnTo>
                    <a:pt x="198" y="160"/>
                  </a:lnTo>
                  <a:cubicBezTo>
                    <a:pt x="198" y="62"/>
                    <a:pt x="149" y="62"/>
                    <a:pt x="149" y="6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83" name="Google Shape;22383;p75"/>
            <p:cNvSpPr/>
            <p:nvPr/>
          </p:nvSpPr>
          <p:spPr>
            <a:xfrm>
              <a:off x="2967050" y="1352175"/>
              <a:ext cx="3725" cy="74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49" y="0"/>
                  </a:moveTo>
                  <a:cubicBezTo>
                    <a:pt x="50" y="0"/>
                    <a:pt x="50" y="49"/>
                    <a:pt x="1" y="49"/>
                  </a:cubicBezTo>
                  <a:lnTo>
                    <a:pt x="1" y="148"/>
                  </a:lnTo>
                  <a:cubicBezTo>
                    <a:pt x="1" y="247"/>
                    <a:pt x="50" y="296"/>
                    <a:pt x="149" y="29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84" name="Google Shape;22384;p75"/>
            <p:cNvSpPr/>
            <p:nvPr/>
          </p:nvSpPr>
          <p:spPr>
            <a:xfrm>
              <a:off x="2974450" y="13521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0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85" name="Google Shape;22385;p75"/>
            <p:cNvSpPr/>
            <p:nvPr/>
          </p:nvSpPr>
          <p:spPr>
            <a:xfrm>
              <a:off x="2976925" y="13521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49"/>
                    <a:pt x="49" y="4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86" name="Google Shape;22386;p75"/>
            <p:cNvSpPr/>
            <p:nvPr/>
          </p:nvSpPr>
          <p:spPr>
            <a:xfrm>
              <a:off x="2968300" y="1352175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7" y="0"/>
                  </a:moveTo>
                  <a:cubicBezTo>
                    <a:pt x="0" y="0"/>
                    <a:pt x="0" y="49"/>
                    <a:pt x="0" y="49"/>
                  </a:cubicBezTo>
                  <a:cubicBezTo>
                    <a:pt x="0" y="99"/>
                    <a:pt x="99" y="99"/>
                    <a:pt x="148" y="197"/>
                  </a:cubicBezTo>
                  <a:lnTo>
                    <a:pt x="246" y="197"/>
                  </a:lnTo>
                  <a:cubicBezTo>
                    <a:pt x="296" y="197"/>
                    <a:pt x="394" y="99"/>
                    <a:pt x="394" y="49"/>
                  </a:cubicBezTo>
                  <a:cubicBezTo>
                    <a:pt x="394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87" name="Google Shape;22387;p75"/>
            <p:cNvSpPr/>
            <p:nvPr/>
          </p:nvSpPr>
          <p:spPr>
            <a:xfrm>
              <a:off x="2970750" y="135217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1" y="0"/>
                  </a:moveTo>
                  <a:cubicBezTo>
                    <a:pt x="1" y="49"/>
                    <a:pt x="1" y="99"/>
                    <a:pt x="50" y="99"/>
                  </a:cubicBezTo>
                  <a:lnTo>
                    <a:pt x="50" y="49"/>
                  </a:lnTo>
                  <a:cubicBezTo>
                    <a:pt x="50" y="49"/>
                    <a:pt x="50" y="0"/>
                    <a:pt x="1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88" name="Google Shape;22388;p75"/>
            <p:cNvSpPr/>
            <p:nvPr/>
          </p:nvSpPr>
          <p:spPr>
            <a:xfrm>
              <a:off x="2970750" y="13509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1"/>
                  </a:moveTo>
                  <a:lnTo>
                    <a:pt x="1" y="50"/>
                  </a:lnTo>
                  <a:lnTo>
                    <a:pt x="1" y="99"/>
                  </a:lnTo>
                  <a:cubicBezTo>
                    <a:pt x="1" y="99"/>
                    <a:pt x="1" y="149"/>
                    <a:pt x="50" y="14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89" name="Google Shape;22389;p75"/>
            <p:cNvSpPr/>
            <p:nvPr/>
          </p:nvSpPr>
          <p:spPr>
            <a:xfrm>
              <a:off x="2973225" y="1350925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0" y="1"/>
                  </a:moveTo>
                  <a:cubicBezTo>
                    <a:pt x="17" y="17"/>
                    <a:pt x="28" y="23"/>
                    <a:pt x="33" y="23"/>
                  </a:cubicBezTo>
                  <a:cubicBezTo>
                    <a:pt x="44" y="23"/>
                    <a:pt x="33" y="1"/>
                    <a:pt x="0" y="1"/>
                  </a:cubicBezTo>
                  <a:lnTo>
                    <a:pt x="0" y="1"/>
                  </a:lnTo>
                  <a:cubicBezTo>
                    <a:pt x="50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90" name="Google Shape;22390;p75"/>
            <p:cNvSpPr/>
            <p:nvPr/>
          </p:nvSpPr>
          <p:spPr>
            <a:xfrm>
              <a:off x="2974450" y="1352175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0" y="0"/>
                  </a:moveTo>
                  <a:lnTo>
                    <a:pt x="99" y="99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91" name="Google Shape;22391;p75"/>
            <p:cNvSpPr/>
            <p:nvPr/>
          </p:nvSpPr>
          <p:spPr>
            <a:xfrm>
              <a:off x="2970750" y="1350925"/>
              <a:ext cx="4950" cy="2500"/>
            </a:xfrm>
            <a:custGeom>
              <a:avLst/>
              <a:gdLst/>
              <a:ahLst/>
              <a:cxnLst/>
              <a:rect l="l" t="t" r="r" b="b"/>
              <a:pathLst>
                <a:path w="198" h="100" extrusionOk="0">
                  <a:moveTo>
                    <a:pt x="50" y="1"/>
                  </a:moveTo>
                  <a:lnTo>
                    <a:pt x="1" y="50"/>
                  </a:lnTo>
                  <a:cubicBezTo>
                    <a:pt x="1" y="50"/>
                    <a:pt x="1" y="99"/>
                    <a:pt x="50" y="99"/>
                  </a:cubicBezTo>
                  <a:lnTo>
                    <a:pt x="148" y="99"/>
                  </a:lnTo>
                  <a:cubicBezTo>
                    <a:pt x="198" y="99"/>
                    <a:pt x="198" y="50"/>
                    <a:pt x="198" y="50"/>
                  </a:cubicBezTo>
                  <a:cubicBezTo>
                    <a:pt x="198" y="50"/>
                    <a:pt x="198" y="1"/>
                    <a:pt x="14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92" name="Google Shape;22392;p75"/>
            <p:cNvSpPr/>
            <p:nvPr/>
          </p:nvSpPr>
          <p:spPr>
            <a:xfrm>
              <a:off x="2927625" y="1489450"/>
              <a:ext cx="3725" cy="6925"/>
            </a:xfrm>
            <a:custGeom>
              <a:avLst/>
              <a:gdLst/>
              <a:ahLst/>
              <a:cxnLst/>
              <a:rect l="l" t="t" r="r" b="b"/>
              <a:pathLst>
                <a:path w="149" h="277" extrusionOk="0">
                  <a:moveTo>
                    <a:pt x="47" y="1"/>
                  </a:moveTo>
                  <a:cubicBezTo>
                    <a:pt x="43" y="1"/>
                    <a:pt x="32" y="35"/>
                    <a:pt x="0" y="129"/>
                  </a:cubicBezTo>
                  <a:lnTo>
                    <a:pt x="50" y="129"/>
                  </a:lnTo>
                  <a:lnTo>
                    <a:pt x="50" y="30"/>
                  </a:lnTo>
                  <a:cubicBezTo>
                    <a:pt x="50" y="12"/>
                    <a:pt x="50" y="1"/>
                    <a:pt x="47" y="1"/>
                  </a:cubicBezTo>
                  <a:close/>
                  <a:moveTo>
                    <a:pt x="50" y="129"/>
                  </a:moveTo>
                  <a:lnTo>
                    <a:pt x="50" y="178"/>
                  </a:lnTo>
                  <a:cubicBezTo>
                    <a:pt x="50" y="227"/>
                    <a:pt x="99" y="227"/>
                    <a:pt x="148" y="276"/>
                  </a:cubicBezTo>
                  <a:lnTo>
                    <a:pt x="148" y="178"/>
                  </a:lnTo>
                  <a:cubicBezTo>
                    <a:pt x="148" y="129"/>
                    <a:pt x="99" y="129"/>
                    <a:pt x="99" y="12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93" name="Google Shape;22393;p75"/>
            <p:cNvSpPr/>
            <p:nvPr/>
          </p:nvSpPr>
          <p:spPr>
            <a:xfrm>
              <a:off x="2927625" y="1487725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0"/>
                  </a:moveTo>
                  <a:cubicBezTo>
                    <a:pt x="50" y="50"/>
                    <a:pt x="50" y="50"/>
                    <a:pt x="0" y="50"/>
                  </a:cubicBezTo>
                  <a:lnTo>
                    <a:pt x="0" y="148"/>
                  </a:lnTo>
                  <a:cubicBezTo>
                    <a:pt x="0" y="247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94" name="Google Shape;22394;p75"/>
            <p:cNvSpPr/>
            <p:nvPr/>
          </p:nvSpPr>
          <p:spPr>
            <a:xfrm>
              <a:off x="2935025" y="14877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95" name="Google Shape;22395;p75"/>
            <p:cNvSpPr/>
            <p:nvPr/>
          </p:nvSpPr>
          <p:spPr>
            <a:xfrm>
              <a:off x="2936250" y="14889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96" name="Google Shape;22396;p75"/>
            <p:cNvSpPr/>
            <p:nvPr/>
          </p:nvSpPr>
          <p:spPr>
            <a:xfrm>
              <a:off x="2928850" y="148895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8" y="1"/>
                  </a:moveTo>
                  <a:cubicBezTo>
                    <a:pt x="1" y="1"/>
                    <a:pt x="1" y="1"/>
                    <a:pt x="1" y="50"/>
                  </a:cubicBezTo>
                  <a:cubicBezTo>
                    <a:pt x="1" y="99"/>
                    <a:pt x="50" y="99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6" y="149"/>
                    <a:pt x="346" y="50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97" name="Google Shape;22397;p75"/>
            <p:cNvSpPr/>
            <p:nvPr/>
          </p:nvSpPr>
          <p:spPr>
            <a:xfrm>
              <a:off x="2927625" y="1488025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87" y="1"/>
                  </a:moveTo>
                  <a:cubicBezTo>
                    <a:pt x="74" y="1"/>
                    <a:pt x="50" y="13"/>
                    <a:pt x="0" y="38"/>
                  </a:cubicBezTo>
                  <a:lnTo>
                    <a:pt x="99" y="38"/>
                  </a:lnTo>
                  <a:cubicBezTo>
                    <a:pt x="99" y="13"/>
                    <a:pt x="99" y="1"/>
                    <a:pt x="87" y="1"/>
                  </a:cubicBezTo>
                  <a:close/>
                  <a:moveTo>
                    <a:pt x="99" y="38"/>
                  </a:moveTo>
                  <a:cubicBezTo>
                    <a:pt x="99" y="87"/>
                    <a:pt x="99" y="186"/>
                    <a:pt x="148" y="186"/>
                  </a:cubicBezTo>
                  <a:lnTo>
                    <a:pt x="148" y="87"/>
                  </a:lnTo>
                  <a:cubicBezTo>
                    <a:pt x="148" y="87"/>
                    <a:pt x="148" y="38"/>
                    <a:pt x="9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98" name="Google Shape;22398;p75"/>
            <p:cNvSpPr/>
            <p:nvPr/>
          </p:nvSpPr>
          <p:spPr>
            <a:xfrm>
              <a:off x="2930075" y="1487725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50" y="0"/>
                  </a:moveTo>
                  <a:cubicBezTo>
                    <a:pt x="1" y="0"/>
                    <a:pt x="1" y="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399" name="Google Shape;22399;p75"/>
            <p:cNvSpPr/>
            <p:nvPr/>
          </p:nvSpPr>
          <p:spPr>
            <a:xfrm>
              <a:off x="2933775" y="14877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00" name="Google Shape;22400;p75"/>
            <p:cNvSpPr/>
            <p:nvPr/>
          </p:nvSpPr>
          <p:spPr>
            <a:xfrm>
              <a:off x="2935025" y="148772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lnTo>
                    <a:pt x="49" y="9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01" name="Google Shape;22401;p75"/>
            <p:cNvSpPr/>
            <p:nvPr/>
          </p:nvSpPr>
          <p:spPr>
            <a:xfrm>
              <a:off x="2930075" y="1487725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50" y="0"/>
                  </a:moveTo>
                  <a:cubicBezTo>
                    <a:pt x="1" y="0"/>
                    <a:pt x="1" y="0"/>
                    <a:pt x="1" y="50"/>
                  </a:cubicBezTo>
                  <a:cubicBezTo>
                    <a:pt x="1" y="50"/>
                    <a:pt x="1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02" name="Google Shape;22402;p75"/>
            <p:cNvSpPr/>
            <p:nvPr/>
          </p:nvSpPr>
          <p:spPr>
            <a:xfrm>
              <a:off x="2878325" y="1461350"/>
              <a:ext cx="3725" cy="7900"/>
            </a:xfrm>
            <a:custGeom>
              <a:avLst/>
              <a:gdLst/>
              <a:ahLst/>
              <a:cxnLst/>
              <a:rect l="l" t="t" r="r" b="b"/>
              <a:pathLst>
                <a:path w="149" h="316" extrusionOk="0">
                  <a:moveTo>
                    <a:pt x="62" y="1"/>
                  </a:moveTo>
                  <a:cubicBezTo>
                    <a:pt x="60" y="1"/>
                    <a:pt x="45" y="29"/>
                    <a:pt x="1" y="119"/>
                  </a:cubicBezTo>
                  <a:lnTo>
                    <a:pt x="50" y="119"/>
                  </a:lnTo>
                  <a:lnTo>
                    <a:pt x="50" y="70"/>
                  </a:lnTo>
                  <a:cubicBezTo>
                    <a:pt x="50" y="43"/>
                    <a:pt x="65" y="1"/>
                    <a:pt x="62" y="1"/>
                  </a:cubicBezTo>
                  <a:close/>
                  <a:moveTo>
                    <a:pt x="50" y="119"/>
                  </a:moveTo>
                  <a:lnTo>
                    <a:pt x="50" y="168"/>
                  </a:lnTo>
                  <a:cubicBezTo>
                    <a:pt x="50" y="267"/>
                    <a:pt x="99" y="267"/>
                    <a:pt x="148" y="316"/>
                  </a:cubicBezTo>
                  <a:lnTo>
                    <a:pt x="148" y="168"/>
                  </a:lnTo>
                  <a:cubicBezTo>
                    <a:pt x="148" y="119"/>
                    <a:pt x="99" y="119"/>
                    <a:pt x="99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03" name="Google Shape;22403;p75"/>
            <p:cNvSpPr/>
            <p:nvPr/>
          </p:nvSpPr>
          <p:spPr>
            <a:xfrm>
              <a:off x="2879550" y="1459375"/>
              <a:ext cx="2500" cy="8650"/>
            </a:xfrm>
            <a:custGeom>
              <a:avLst/>
              <a:gdLst/>
              <a:ahLst/>
              <a:cxnLst/>
              <a:rect l="l" t="t" r="r" b="b"/>
              <a:pathLst>
                <a:path w="100" h="346" extrusionOk="0">
                  <a:moveTo>
                    <a:pt x="99" y="1"/>
                  </a:moveTo>
                  <a:cubicBezTo>
                    <a:pt x="60" y="1"/>
                    <a:pt x="21" y="64"/>
                    <a:pt x="6" y="64"/>
                  </a:cubicBezTo>
                  <a:cubicBezTo>
                    <a:pt x="3" y="64"/>
                    <a:pt x="1" y="6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346"/>
                    <a:pt x="99" y="34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04" name="Google Shape;22404;p75"/>
            <p:cNvSpPr/>
            <p:nvPr/>
          </p:nvSpPr>
          <p:spPr>
            <a:xfrm>
              <a:off x="2885725" y="14593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05" name="Google Shape;22405;p75"/>
            <p:cNvSpPr/>
            <p:nvPr/>
          </p:nvSpPr>
          <p:spPr>
            <a:xfrm>
              <a:off x="2886950" y="14593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06" name="Google Shape;22406;p75"/>
            <p:cNvSpPr/>
            <p:nvPr/>
          </p:nvSpPr>
          <p:spPr>
            <a:xfrm>
              <a:off x="2879550" y="1460800"/>
              <a:ext cx="8650" cy="4775"/>
            </a:xfrm>
            <a:custGeom>
              <a:avLst/>
              <a:gdLst/>
              <a:ahLst/>
              <a:cxnLst/>
              <a:rect l="l" t="t" r="r" b="b"/>
              <a:pathLst>
                <a:path w="346" h="191" extrusionOk="0">
                  <a:moveTo>
                    <a:pt x="87" y="0"/>
                  </a:moveTo>
                  <a:cubicBezTo>
                    <a:pt x="24" y="0"/>
                    <a:pt x="1" y="58"/>
                    <a:pt x="1" y="92"/>
                  </a:cubicBezTo>
                  <a:cubicBezTo>
                    <a:pt x="1" y="141"/>
                    <a:pt x="50" y="141"/>
                    <a:pt x="99" y="190"/>
                  </a:cubicBezTo>
                  <a:lnTo>
                    <a:pt x="247" y="190"/>
                  </a:lnTo>
                  <a:cubicBezTo>
                    <a:pt x="297" y="190"/>
                    <a:pt x="346" y="141"/>
                    <a:pt x="346" y="92"/>
                  </a:cubicBezTo>
                  <a:cubicBezTo>
                    <a:pt x="346" y="42"/>
                    <a:pt x="297" y="42"/>
                    <a:pt x="297" y="42"/>
                  </a:cubicBezTo>
                  <a:lnTo>
                    <a:pt x="198" y="42"/>
                  </a:lnTo>
                  <a:cubicBezTo>
                    <a:pt x="152" y="12"/>
                    <a:pt x="116" y="0"/>
                    <a:pt x="8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07" name="Google Shape;22407;p75"/>
            <p:cNvSpPr/>
            <p:nvPr/>
          </p:nvSpPr>
          <p:spPr>
            <a:xfrm>
              <a:off x="2880800" y="14593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cubicBezTo>
                    <a:pt x="0" y="50"/>
                    <a:pt x="0" y="149"/>
                    <a:pt x="49" y="149"/>
                  </a:cubicBezTo>
                  <a:lnTo>
                    <a:pt x="49" y="99"/>
                  </a:lnTo>
                  <a:cubicBezTo>
                    <a:pt x="49" y="99"/>
                    <a:pt x="49" y="1"/>
                    <a:pt x="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08" name="Google Shape;22408;p75"/>
            <p:cNvSpPr/>
            <p:nvPr/>
          </p:nvSpPr>
          <p:spPr>
            <a:xfrm>
              <a:off x="2880800" y="145937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49" y="1"/>
                  </a:moveTo>
                  <a:cubicBezTo>
                    <a:pt x="49" y="1"/>
                    <a:pt x="0" y="1"/>
                    <a:pt x="0" y="99"/>
                  </a:cubicBezTo>
                  <a:lnTo>
                    <a:pt x="0" y="149"/>
                  </a:lnTo>
                  <a:cubicBezTo>
                    <a:pt x="0" y="149"/>
                    <a:pt x="0" y="198"/>
                    <a:pt x="49" y="198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09" name="Google Shape;22409;p75"/>
            <p:cNvSpPr/>
            <p:nvPr/>
          </p:nvSpPr>
          <p:spPr>
            <a:xfrm>
              <a:off x="2884475" y="145815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100" y="50"/>
                    <a:pt x="100" y="50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10" name="Google Shape;22410;p75"/>
            <p:cNvSpPr/>
            <p:nvPr/>
          </p:nvSpPr>
          <p:spPr>
            <a:xfrm>
              <a:off x="2885725" y="14593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lnTo>
                    <a:pt x="50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11" name="Google Shape;22411;p75"/>
            <p:cNvSpPr/>
            <p:nvPr/>
          </p:nvSpPr>
          <p:spPr>
            <a:xfrm>
              <a:off x="2880800" y="1458150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49" y="0"/>
                  </a:moveTo>
                  <a:cubicBezTo>
                    <a:pt x="49" y="50"/>
                    <a:pt x="0" y="50"/>
                    <a:pt x="0" y="50"/>
                  </a:cubicBezTo>
                  <a:cubicBezTo>
                    <a:pt x="0" y="50"/>
                    <a:pt x="0" y="99"/>
                    <a:pt x="49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12" name="Google Shape;22412;p75"/>
            <p:cNvSpPr/>
            <p:nvPr/>
          </p:nvSpPr>
          <p:spPr>
            <a:xfrm>
              <a:off x="2779725" y="1404675"/>
              <a:ext cx="3725" cy="7900"/>
            </a:xfrm>
            <a:custGeom>
              <a:avLst/>
              <a:gdLst/>
              <a:ahLst/>
              <a:cxnLst/>
              <a:rect l="l" t="t" r="r" b="b"/>
              <a:pathLst>
                <a:path w="149" h="316" extrusionOk="0">
                  <a:moveTo>
                    <a:pt x="62" y="0"/>
                  </a:moveTo>
                  <a:cubicBezTo>
                    <a:pt x="61" y="0"/>
                    <a:pt x="57" y="10"/>
                    <a:pt x="54" y="27"/>
                  </a:cubicBezTo>
                  <a:lnTo>
                    <a:pt x="54" y="27"/>
                  </a:lnTo>
                  <a:cubicBezTo>
                    <a:pt x="62" y="9"/>
                    <a:pt x="63" y="0"/>
                    <a:pt x="62" y="0"/>
                  </a:cubicBezTo>
                  <a:close/>
                  <a:moveTo>
                    <a:pt x="54" y="27"/>
                  </a:moveTo>
                  <a:cubicBezTo>
                    <a:pt x="45" y="46"/>
                    <a:pt x="29" y="76"/>
                    <a:pt x="1" y="118"/>
                  </a:cubicBezTo>
                  <a:lnTo>
                    <a:pt x="50" y="118"/>
                  </a:lnTo>
                  <a:lnTo>
                    <a:pt x="50" y="69"/>
                  </a:lnTo>
                  <a:cubicBezTo>
                    <a:pt x="50" y="52"/>
                    <a:pt x="52" y="38"/>
                    <a:pt x="54" y="27"/>
                  </a:cubicBezTo>
                  <a:close/>
                  <a:moveTo>
                    <a:pt x="50" y="118"/>
                  </a:moveTo>
                  <a:lnTo>
                    <a:pt x="50" y="168"/>
                  </a:lnTo>
                  <a:cubicBezTo>
                    <a:pt x="50" y="217"/>
                    <a:pt x="100" y="217"/>
                    <a:pt x="149" y="315"/>
                  </a:cubicBezTo>
                  <a:lnTo>
                    <a:pt x="149" y="168"/>
                  </a:lnTo>
                  <a:cubicBezTo>
                    <a:pt x="149" y="118"/>
                    <a:pt x="100" y="118"/>
                    <a:pt x="100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13" name="Google Shape;22413;p75"/>
            <p:cNvSpPr/>
            <p:nvPr/>
          </p:nvSpPr>
          <p:spPr>
            <a:xfrm>
              <a:off x="2780975" y="1402700"/>
              <a:ext cx="2475" cy="7400"/>
            </a:xfrm>
            <a:custGeom>
              <a:avLst/>
              <a:gdLst/>
              <a:ahLst/>
              <a:cxnLst/>
              <a:rect l="l" t="t" r="r" b="b"/>
              <a:pathLst>
                <a:path w="99" h="296" extrusionOk="0">
                  <a:moveTo>
                    <a:pt x="99" y="0"/>
                  </a:moveTo>
                  <a:cubicBezTo>
                    <a:pt x="50" y="49"/>
                    <a:pt x="0" y="49"/>
                    <a:pt x="0" y="49"/>
                  </a:cubicBezTo>
                  <a:lnTo>
                    <a:pt x="0" y="197"/>
                  </a:lnTo>
                  <a:cubicBezTo>
                    <a:pt x="0" y="247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14" name="Google Shape;22414;p75"/>
            <p:cNvSpPr/>
            <p:nvPr/>
          </p:nvSpPr>
          <p:spPr>
            <a:xfrm>
              <a:off x="2788375" y="14027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49"/>
                    <a:pt x="49" y="4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15" name="Google Shape;22415;p75"/>
            <p:cNvSpPr/>
            <p:nvPr/>
          </p:nvSpPr>
          <p:spPr>
            <a:xfrm>
              <a:off x="2788375" y="140392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49" y="0"/>
                    <a:pt x="49" y="99"/>
                    <a:pt x="49" y="9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16" name="Google Shape;22416;p75"/>
            <p:cNvSpPr/>
            <p:nvPr/>
          </p:nvSpPr>
          <p:spPr>
            <a:xfrm>
              <a:off x="2780975" y="140392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8" y="0"/>
                  </a:moveTo>
                  <a:cubicBezTo>
                    <a:pt x="50" y="0"/>
                    <a:pt x="0" y="0"/>
                    <a:pt x="0" y="99"/>
                  </a:cubicBezTo>
                  <a:cubicBezTo>
                    <a:pt x="0" y="148"/>
                    <a:pt x="50" y="148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5" y="148"/>
                    <a:pt x="345" y="99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17" name="Google Shape;22417;p75"/>
            <p:cNvSpPr/>
            <p:nvPr/>
          </p:nvSpPr>
          <p:spPr>
            <a:xfrm>
              <a:off x="2779725" y="1403000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06" y="0"/>
                  </a:moveTo>
                  <a:cubicBezTo>
                    <a:pt x="100" y="0"/>
                    <a:pt x="75" y="13"/>
                    <a:pt x="1" y="37"/>
                  </a:cubicBezTo>
                  <a:lnTo>
                    <a:pt x="100" y="37"/>
                  </a:lnTo>
                  <a:cubicBezTo>
                    <a:pt x="100" y="13"/>
                    <a:pt x="112" y="0"/>
                    <a:pt x="106" y="0"/>
                  </a:cubicBezTo>
                  <a:close/>
                  <a:moveTo>
                    <a:pt x="100" y="37"/>
                  </a:moveTo>
                  <a:cubicBezTo>
                    <a:pt x="100" y="136"/>
                    <a:pt x="100" y="185"/>
                    <a:pt x="149" y="185"/>
                  </a:cubicBezTo>
                  <a:lnTo>
                    <a:pt x="149" y="136"/>
                  </a:lnTo>
                  <a:cubicBezTo>
                    <a:pt x="149" y="136"/>
                    <a:pt x="149" y="37"/>
                    <a:pt x="100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18" name="Google Shape;22418;p75"/>
            <p:cNvSpPr/>
            <p:nvPr/>
          </p:nvSpPr>
          <p:spPr>
            <a:xfrm>
              <a:off x="2782200" y="140270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cubicBezTo>
                    <a:pt x="50" y="0"/>
                    <a:pt x="1" y="0"/>
                    <a:pt x="1" y="49"/>
                  </a:cubicBezTo>
                  <a:lnTo>
                    <a:pt x="1" y="148"/>
                  </a:lnTo>
                  <a:cubicBezTo>
                    <a:pt x="1" y="148"/>
                    <a:pt x="1" y="197"/>
                    <a:pt x="50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19" name="Google Shape;22419;p75"/>
            <p:cNvSpPr/>
            <p:nvPr/>
          </p:nvSpPr>
          <p:spPr>
            <a:xfrm>
              <a:off x="2787125" y="140270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20" name="Google Shape;22420;p75"/>
            <p:cNvSpPr/>
            <p:nvPr/>
          </p:nvSpPr>
          <p:spPr>
            <a:xfrm>
              <a:off x="2788375" y="1402700"/>
              <a:ext cx="1250" cy="3700"/>
            </a:xfrm>
            <a:custGeom>
              <a:avLst/>
              <a:gdLst/>
              <a:ahLst/>
              <a:cxnLst/>
              <a:rect l="l" t="t" r="r" b="b"/>
              <a:pathLst>
                <a:path w="50" h="148" extrusionOk="0">
                  <a:moveTo>
                    <a:pt x="0" y="0"/>
                  </a:moveTo>
                  <a:lnTo>
                    <a:pt x="49" y="148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21" name="Google Shape;22421;p75"/>
            <p:cNvSpPr/>
            <p:nvPr/>
          </p:nvSpPr>
          <p:spPr>
            <a:xfrm>
              <a:off x="2782200" y="1402700"/>
              <a:ext cx="6200" cy="3700"/>
            </a:xfrm>
            <a:custGeom>
              <a:avLst/>
              <a:gdLst/>
              <a:ahLst/>
              <a:cxnLst/>
              <a:rect l="l" t="t" r="r" b="b"/>
              <a:pathLst>
                <a:path w="248" h="148" extrusionOk="0">
                  <a:moveTo>
                    <a:pt x="50" y="0"/>
                  </a:moveTo>
                  <a:cubicBezTo>
                    <a:pt x="50" y="0"/>
                    <a:pt x="1" y="0"/>
                    <a:pt x="1" y="49"/>
                  </a:cubicBezTo>
                  <a:cubicBezTo>
                    <a:pt x="1" y="49"/>
                    <a:pt x="1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22" name="Google Shape;22422;p75"/>
            <p:cNvSpPr/>
            <p:nvPr/>
          </p:nvSpPr>
          <p:spPr>
            <a:xfrm>
              <a:off x="2829025" y="1433500"/>
              <a:ext cx="3725" cy="6175"/>
            </a:xfrm>
            <a:custGeom>
              <a:avLst/>
              <a:gdLst/>
              <a:ahLst/>
              <a:cxnLst/>
              <a:rect l="l" t="t" r="r" b="b"/>
              <a:pathLst>
                <a:path w="149" h="247" extrusionOk="0">
                  <a:moveTo>
                    <a:pt x="50" y="0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50" y="0"/>
                  </a:lnTo>
                  <a:close/>
                  <a:moveTo>
                    <a:pt x="50" y="50"/>
                  </a:moveTo>
                  <a:lnTo>
                    <a:pt x="50" y="148"/>
                  </a:lnTo>
                  <a:cubicBezTo>
                    <a:pt x="50" y="198"/>
                    <a:pt x="99" y="198"/>
                    <a:pt x="149" y="247"/>
                  </a:cubicBezTo>
                  <a:lnTo>
                    <a:pt x="149" y="148"/>
                  </a:lnTo>
                  <a:cubicBezTo>
                    <a:pt x="149" y="50"/>
                    <a:pt x="99" y="50"/>
                    <a:pt x="99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23" name="Google Shape;22423;p75"/>
            <p:cNvSpPr/>
            <p:nvPr/>
          </p:nvSpPr>
          <p:spPr>
            <a:xfrm>
              <a:off x="2830275" y="1432275"/>
              <a:ext cx="2475" cy="7400"/>
            </a:xfrm>
            <a:custGeom>
              <a:avLst/>
              <a:gdLst/>
              <a:ahLst/>
              <a:cxnLst/>
              <a:rect l="l" t="t" r="r" b="b"/>
              <a:pathLst>
                <a:path w="99" h="296" extrusionOk="0">
                  <a:moveTo>
                    <a:pt x="99" y="0"/>
                  </a:moveTo>
                  <a:cubicBezTo>
                    <a:pt x="49" y="0"/>
                    <a:pt x="0" y="49"/>
                    <a:pt x="0" y="49"/>
                  </a:cubicBezTo>
                  <a:lnTo>
                    <a:pt x="0" y="197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24" name="Google Shape;22424;p75"/>
            <p:cNvSpPr/>
            <p:nvPr/>
          </p:nvSpPr>
          <p:spPr>
            <a:xfrm>
              <a:off x="2837650" y="143227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25" name="Google Shape;22425;p75"/>
            <p:cNvSpPr/>
            <p:nvPr/>
          </p:nvSpPr>
          <p:spPr>
            <a:xfrm>
              <a:off x="2837650" y="143227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26" name="Google Shape;22426;p75"/>
            <p:cNvSpPr/>
            <p:nvPr/>
          </p:nvSpPr>
          <p:spPr>
            <a:xfrm>
              <a:off x="2830275" y="143227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8" y="0"/>
                  </a:moveTo>
                  <a:cubicBezTo>
                    <a:pt x="49" y="0"/>
                    <a:pt x="0" y="49"/>
                    <a:pt x="0" y="49"/>
                  </a:cubicBezTo>
                  <a:cubicBezTo>
                    <a:pt x="0" y="99"/>
                    <a:pt x="49" y="99"/>
                    <a:pt x="99" y="197"/>
                  </a:cubicBezTo>
                  <a:lnTo>
                    <a:pt x="247" y="197"/>
                  </a:lnTo>
                  <a:cubicBezTo>
                    <a:pt x="296" y="197"/>
                    <a:pt x="345" y="99"/>
                    <a:pt x="345" y="49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27" name="Google Shape;22427;p75"/>
            <p:cNvSpPr/>
            <p:nvPr/>
          </p:nvSpPr>
          <p:spPr>
            <a:xfrm>
              <a:off x="2829025" y="1431725"/>
              <a:ext cx="3725" cy="3025"/>
            </a:xfrm>
            <a:custGeom>
              <a:avLst/>
              <a:gdLst/>
              <a:ahLst/>
              <a:cxnLst/>
              <a:rect l="l" t="t" r="r" b="b"/>
              <a:pathLst>
                <a:path w="149" h="121" extrusionOk="0">
                  <a:moveTo>
                    <a:pt x="92" y="0"/>
                  </a:moveTo>
                  <a:cubicBezTo>
                    <a:pt x="77" y="0"/>
                    <a:pt x="50" y="6"/>
                    <a:pt x="1" y="22"/>
                  </a:cubicBezTo>
                  <a:lnTo>
                    <a:pt x="99" y="22"/>
                  </a:lnTo>
                  <a:cubicBezTo>
                    <a:pt x="99" y="22"/>
                    <a:pt x="121" y="0"/>
                    <a:pt x="92" y="0"/>
                  </a:cubicBezTo>
                  <a:close/>
                  <a:moveTo>
                    <a:pt x="99" y="22"/>
                  </a:moveTo>
                  <a:cubicBezTo>
                    <a:pt x="99" y="71"/>
                    <a:pt x="99" y="121"/>
                    <a:pt x="149" y="121"/>
                  </a:cubicBezTo>
                  <a:lnTo>
                    <a:pt x="149" y="71"/>
                  </a:lnTo>
                  <a:cubicBezTo>
                    <a:pt x="149" y="71"/>
                    <a:pt x="149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28" name="Google Shape;22428;p75"/>
            <p:cNvSpPr/>
            <p:nvPr/>
          </p:nvSpPr>
          <p:spPr>
            <a:xfrm>
              <a:off x="2831500" y="14310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1"/>
                  </a:moveTo>
                  <a:lnTo>
                    <a:pt x="0" y="50"/>
                  </a:lnTo>
                  <a:lnTo>
                    <a:pt x="0" y="99"/>
                  </a:lnTo>
                  <a:cubicBezTo>
                    <a:pt x="0" y="99"/>
                    <a:pt x="0" y="149"/>
                    <a:pt x="50" y="14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29" name="Google Shape;22429;p75"/>
            <p:cNvSpPr/>
            <p:nvPr/>
          </p:nvSpPr>
          <p:spPr>
            <a:xfrm>
              <a:off x="2835200" y="1431025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30" name="Google Shape;22430;p75"/>
            <p:cNvSpPr/>
            <p:nvPr/>
          </p:nvSpPr>
          <p:spPr>
            <a:xfrm>
              <a:off x="2836425" y="143102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31" name="Google Shape;22431;p75"/>
            <p:cNvSpPr/>
            <p:nvPr/>
          </p:nvSpPr>
          <p:spPr>
            <a:xfrm>
              <a:off x="2831500" y="1431025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50" y="1"/>
                  </a:moveTo>
                  <a:lnTo>
                    <a:pt x="0" y="50"/>
                  </a:lnTo>
                  <a:cubicBezTo>
                    <a:pt x="0" y="50"/>
                    <a:pt x="0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32" name="Google Shape;22432;p75"/>
            <p:cNvSpPr/>
            <p:nvPr/>
          </p:nvSpPr>
          <p:spPr>
            <a:xfrm>
              <a:off x="3121100" y="1523450"/>
              <a:ext cx="182425" cy="118350"/>
            </a:xfrm>
            <a:custGeom>
              <a:avLst/>
              <a:gdLst/>
              <a:ahLst/>
              <a:cxnLst/>
              <a:rect l="l" t="t" r="r" b="b"/>
              <a:pathLst>
                <a:path w="7297" h="4734" extrusionOk="0">
                  <a:moveTo>
                    <a:pt x="6852" y="1"/>
                  </a:moveTo>
                  <a:lnTo>
                    <a:pt x="6064" y="494"/>
                  </a:lnTo>
                  <a:lnTo>
                    <a:pt x="5226" y="1085"/>
                  </a:lnTo>
                  <a:lnTo>
                    <a:pt x="2120" y="2959"/>
                  </a:lnTo>
                  <a:lnTo>
                    <a:pt x="1233" y="3254"/>
                  </a:lnTo>
                  <a:lnTo>
                    <a:pt x="444" y="3698"/>
                  </a:lnTo>
                  <a:lnTo>
                    <a:pt x="0" y="4487"/>
                  </a:lnTo>
                  <a:lnTo>
                    <a:pt x="0" y="4733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33" name="Google Shape;22433;p75"/>
            <p:cNvSpPr/>
            <p:nvPr/>
          </p:nvSpPr>
          <p:spPr>
            <a:xfrm>
              <a:off x="3102625" y="1624525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7"/>
                  </a:lnTo>
                  <a:lnTo>
                    <a:pt x="739" y="690"/>
                  </a:lnTo>
                  <a:lnTo>
                    <a:pt x="739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34" name="Google Shape;22434;p75"/>
            <p:cNvSpPr/>
            <p:nvPr/>
          </p:nvSpPr>
          <p:spPr>
            <a:xfrm>
              <a:off x="3255425" y="1513600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1"/>
                  </a:moveTo>
                  <a:lnTo>
                    <a:pt x="1" y="444"/>
                  </a:lnTo>
                  <a:lnTo>
                    <a:pt x="691" y="888"/>
                  </a:lnTo>
                  <a:lnTo>
                    <a:pt x="1479" y="39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35" name="Google Shape;22435;p75"/>
            <p:cNvSpPr/>
            <p:nvPr/>
          </p:nvSpPr>
          <p:spPr>
            <a:xfrm>
              <a:off x="3114950" y="1593700"/>
              <a:ext cx="36975" cy="22225"/>
            </a:xfrm>
            <a:custGeom>
              <a:avLst/>
              <a:gdLst/>
              <a:ahLst/>
              <a:cxnLst/>
              <a:rect l="l" t="t" r="r" b="b"/>
              <a:pathLst>
                <a:path w="1479" h="889" extrusionOk="0">
                  <a:moveTo>
                    <a:pt x="739" y="1"/>
                  </a:moveTo>
                  <a:lnTo>
                    <a:pt x="0" y="444"/>
                  </a:lnTo>
                  <a:lnTo>
                    <a:pt x="690" y="888"/>
                  </a:lnTo>
                  <a:lnTo>
                    <a:pt x="1479" y="444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36" name="Google Shape;22436;p75"/>
            <p:cNvSpPr/>
            <p:nvPr/>
          </p:nvSpPr>
          <p:spPr>
            <a:xfrm>
              <a:off x="3155600" y="1539475"/>
              <a:ext cx="96150" cy="57950"/>
            </a:xfrm>
            <a:custGeom>
              <a:avLst/>
              <a:gdLst/>
              <a:ahLst/>
              <a:cxnLst/>
              <a:rect l="l" t="t" r="r" b="b"/>
              <a:pathLst>
                <a:path w="3846" h="2318" extrusionOk="0">
                  <a:moveTo>
                    <a:pt x="3106" y="1"/>
                  </a:moveTo>
                  <a:lnTo>
                    <a:pt x="1" y="1874"/>
                  </a:lnTo>
                  <a:lnTo>
                    <a:pt x="740" y="2318"/>
                  </a:lnTo>
                  <a:lnTo>
                    <a:pt x="3846" y="444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37" name="Google Shape;22437;p75"/>
            <p:cNvSpPr/>
            <p:nvPr/>
          </p:nvSpPr>
          <p:spPr>
            <a:xfrm>
              <a:off x="3233250" y="1524700"/>
              <a:ext cx="39450" cy="25900"/>
            </a:xfrm>
            <a:custGeom>
              <a:avLst/>
              <a:gdLst/>
              <a:ahLst/>
              <a:cxnLst/>
              <a:rect l="l" t="t" r="r" b="b"/>
              <a:pathLst>
                <a:path w="1578" h="1036" extrusionOk="0">
                  <a:moveTo>
                    <a:pt x="888" y="0"/>
                  </a:moveTo>
                  <a:lnTo>
                    <a:pt x="0" y="592"/>
                  </a:lnTo>
                  <a:lnTo>
                    <a:pt x="740" y="1035"/>
                  </a:lnTo>
                  <a:lnTo>
                    <a:pt x="1578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38" name="Google Shape;22438;p75"/>
            <p:cNvSpPr/>
            <p:nvPr/>
          </p:nvSpPr>
          <p:spPr>
            <a:xfrm>
              <a:off x="3102625" y="1604800"/>
              <a:ext cx="29600" cy="30825"/>
            </a:xfrm>
            <a:custGeom>
              <a:avLst/>
              <a:gdLst/>
              <a:ahLst/>
              <a:cxnLst/>
              <a:rect l="l" t="t" r="r" b="b"/>
              <a:pathLst>
                <a:path w="1184" h="1233" extrusionOk="0">
                  <a:moveTo>
                    <a:pt x="493" y="0"/>
                  </a:moveTo>
                  <a:lnTo>
                    <a:pt x="0" y="789"/>
                  </a:lnTo>
                  <a:lnTo>
                    <a:pt x="739" y="1233"/>
                  </a:lnTo>
                  <a:lnTo>
                    <a:pt x="1183" y="444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39" name="Google Shape;22439;p75"/>
            <p:cNvSpPr/>
            <p:nvPr/>
          </p:nvSpPr>
          <p:spPr>
            <a:xfrm>
              <a:off x="3133425" y="1586300"/>
              <a:ext cx="40700" cy="18525"/>
            </a:xfrm>
            <a:custGeom>
              <a:avLst/>
              <a:gdLst/>
              <a:ahLst/>
              <a:cxnLst/>
              <a:rect l="l" t="t" r="r" b="b"/>
              <a:pathLst>
                <a:path w="1628" h="741" extrusionOk="0">
                  <a:moveTo>
                    <a:pt x="888" y="1"/>
                  </a:moveTo>
                  <a:lnTo>
                    <a:pt x="0" y="297"/>
                  </a:lnTo>
                  <a:lnTo>
                    <a:pt x="740" y="740"/>
                  </a:lnTo>
                  <a:lnTo>
                    <a:pt x="1627" y="44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40" name="Google Shape;22440;p75"/>
            <p:cNvSpPr/>
            <p:nvPr/>
          </p:nvSpPr>
          <p:spPr>
            <a:xfrm>
              <a:off x="3273900" y="1513600"/>
              <a:ext cx="29625" cy="16050"/>
            </a:xfrm>
            <a:custGeom>
              <a:avLst/>
              <a:gdLst/>
              <a:ahLst/>
              <a:cxnLst/>
              <a:rect l="l" t="t" r="r" b="b"/>
              <a:pathLst>
                <a:path w="1185" h="642" extrusionOk="0">
                  <a:moveTo>
                    <a:pt x="1" y="1"/>
                  </a:moveTo>
                  <a:lnTo>
                    <a:pt x="740" y="395"/>
                  </a:lnTo>
                  <a:lnTo>
                    <a:pt x="1184" y="641"/>
                  </a:lnTo>
                  <a:lnTo>
                    <a:pt x="1184" y="641"/>
                  </a:lnTo>
                  <a:lnTo>
                    <a:pt x="494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41" name="Google Shape;22441;p75"/>
            <p:cNvSpPr/>
            <p:nvPr/>
          </p:nvSpPr>
          <p:spPr>
            <a:xfrm>
              <a:off x="3071800" y="1495125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53" y="0"/>
                  </a:moveTo>
                  <a:lnTo>
                    <a:pt x="6064" y="444"/>
                  </a:lnTo>
                  <a:lnTo>
                    <a:pt x="5226" y="1134"/>
                  </a:lnTo>
                  <a:lnTo>
                    <a:pt x="2120" y="2909"/>
                  </a:lnTo>
                  <a:lnTo>
                    <a:pt x="1233" y="3204"/>
                  </a:lnTo>
                  <a:lnTo>
                    <a:pt x="494" y="3697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42" name="Google Shape;22442;p75"/>
            <p:cNvSpPr/>
            <p:nvPr/>
          </p:nvSpPr>
          <p:spPr>
            <a:xfrm>
              <a:off x="3053325" y="159495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6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43" name="Google Shape;22443;p75"/>
            <p:cNvSpPr/>
            <p:nvPr/>
          </p:nvSpPr>
          <p:spPr>
            <a:xfrm>
              <a:off x="3206125" y="148402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1"/>
                  </a:moveTo>
                  <a:lnTo>
                    <a:pt x="1" y="444"/>
                  </a:lnTo>
                  <a:lnTo>
                    <a:pt x="691" y="888"/>
                  </a:lnTo>
                  <a:lnTo>
                    <a:pt x="1480" y="44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44" name="Google Shape;22444;p75"/>
            <p:cNvSpPr/>
            <p:nvPr/>
          </p:nvSpPr>
          <p:spPr>
            <a:xfrm>
              <a:off x="3065650" y="15666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0" y="395"/>
                  </a:lnTo>
                  <a:lnTo>
                    <a:pt x="740" y="838"/>
                  </a:lnTo>
                  <a:lnTo>
                    <a:pt x="1479" y="34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45" name="Google Shape;22445;p75"/>
            <p:cNvSpPr/>
            <p:nvPr/>
          </p:nvSpPr>
          <p:spPr>
            <a:xfrm>
              <a:off x="3106300" y="1512375"/>
              <a:ext cx="96150" cy="55475"/>
            </a:xfrm>
            <a:custGeom>
              <a:avLst/>
              <a:gdLst/>
              <a:ahLst/>
              <a:cxnLst/>
              <a:rect l="l" t="t" r="r" b="b"/>
              <a:pathLst>
                <a:path w="3846" h="2219" extrusionOk="0">
                  <a:moveTo>
                    <a:pt x="3107" y="0"/>
                  </a:moveTo>
                  <a:lnTo>
                    <a:pt x="1" y="1775"/>
                  </a:lnTo>
                  <a:lnTo>
                    <a:pt x="740" y="2219"/>
                  </a:lnTo>
                  <a:lnTo>
                    <a:pt x="3846" y="444"/>
                  </a:lnTo>
                  <a:lnTo>
                    <a:pt x="3107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46" name="Google Shape;22446;p75"/>
            <p:cNvSpPr/>
            <p:nvPr/>
          </p:nvSpPr>
          <p:spPr>
            <a:xfrm>
              <a:off x="3183950" y="1495125"/>
              <a:ext cx="39450" cy="28350"/>
            </a:xfrm>
            <a:custGeom>
              <a:avLst/>
              <a:gdLst/>
              <a:ahLst/>
              <a:cxnLst/>
              <a:rect l="l" t="t" r="r" b="b"/>
              <a:pathLst>
                <a:path w="1578" h="1134" extrusionOk="0">
                  <a:moveTo>
                    <a:pt x="888" y="0"/>
                  </a:moveTo>
                  <a:lnTo>
                    <a:pt x="1" y="690"/>
                  </a:lnTo>
                  <a:lnTo>
                    <a:pt x="740" y="1134"/>
                  </a:lnTo>
                  <a:lnTo>
                    <a:pt x="1578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47" name="Google Shape;22447;p75"/>
            <p:cNvSpPr/>
            <p:nvPr/>
          </p:nvSpPr>
          <p:spPr>
            <a:xfrm>
              <a:off x="3053325" y="1576450"/>
              <a:ext cx="30825" cy="29600"/>
            </a:xfrm>
            <a:custGeom>
              <a:avLst/>
              <a:gdLst/>
              <a:ahLst/>
              <a:cxnLst/>
              <a:rect l="l" t="t" r="r" b="b"/>
              <a:pathLst>
                <a:path w="1233" h="1184" extrusionOk="0">
                  <a:moveTo>
                    <a:pt x="493" y="1"/>
                  </a:moveTo>
                  <a:lnTo>
                    <a:pt x="0" y="740"/>
                  </a:lnTo>
                  <a:lnTo>
                    <a:pt x="740" y="1184"/>
                  </a:lnTo>
                  <a:lnTo>
                    <a:pt x="1233" y="444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48" name="Google Shape;22448;p75"/>
            <p:cNvSpPr/>
            <p:nvPr/>
          </p:nvSpPr>
          <p:spPr>
            <a:xfrm>
              <a:off x="3084125" y="1556725"/>
              <a:ext cx="40700" cy="18525"/>
            </a:xfrm>
            <a:custGeom>
              <a:avLst/>
              <a:gdLst/>
              <a:ahLst/>
              <a:cxnLst/>
              <a:rect l="l" t="t" r="r" b="b"/>
              <a:pathLst>
                <a:path w="1628" h="741" extrusionOk="0">
                  <a:moveTo>
                    <a:pt x="888" y="1"/>
                  </a:moveTo>
                  <a:lnTo>
                    <a:pt x="1" y="395"/>
                  </a:lnTo>
                  <a:lnTo>
                    <a:pt x="740" y="740"/>
                  </a:lnTo>
                  <a:lnTo>
                    <a:pt x="1627" y="44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49" name="Google Shape;22449;p75"/>
            <p:cNvSpPr/>
            <p:nvPr/>
          </p:nvSpPr>
          <p:spPr>
            <a:xfrm>
              <a:off x="3224625" y="1484025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0" y="1"/>
                  </a:moveTo>
                  <a:lnTo>
                    <a:pt x="740" y="444"/>
                  </a:lnTo>
                  <a:lnTo>
                    <a:pt x="1183" y="691"/>
                  </a:lnTo>
                  <a:lnTo>
                    <a:pt x="493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50" name="Google Shape;22450;p75"/>
            <p:cNvSpPr/>
            <p:nvPr/>
          </p:nvSpPr>
          <p:spPr>
            <a:xfrm>
              <a:off x="2974450" y="1438425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03" y="1"/>
                  </a:moveTo>
                  <a:lnTo>
                    <a:pt x="6064" y="494"/>
                  </a:lnTo>
                  <a:lnTo>
                    <a:pt x="5176" y="1085"/>
                  </a:lnTo>
                  <a:lnTo>
                    <a:pt x="2071" y="2958"/>
                  </a:lnTo>
                  <a:lnTo>
                    <a:pt x="1233" y="3254"/>
                  </a:lnTo>
                  <a:lnTo>
                    <a:pt x="444" y="3698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0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51" name="Google Shape;22451;p75"/>
            <p:cNvSpPr/>
            <p:nvPr/>
          </p:nvSpPr>
          <p:spPr>
            <a:xfrm>
              <a:off x="2955975" y="1539475"/>
              <a:ext cx="18500" cy="16050"/>
            </a:xfrm>
            <a:custGeom>
              <a:avLst/>
              <a:gdLst/>
              <a:ahLst/>
              <a:cxnLst/>
              <a:rect l="l" t="t" r="r" b="b"/>
              <a:pathLst>
                <a:path w="740" h="642" extrusionOk="0">
                  <a:moveTo>
                    <a:pt x="0" y="1"/>
                  </a:moveTo>
                  <a:lnTo>
                    <a:pt x="0" y="247"/>
                  </a:lnTo>
                  <a:lnTo>
                    <a:pt x="739" y="642"/>
                  </a:lnTo>
                  <a:lnTo>
                    <a:pt x="739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52" name="Google Shape;22452;p75"/>
            <p:cNvSpPr/>
            <p:nvPr/>
          </p:nvSpPr>
          <p:spPr>
            <a:xfrm>
              <a:off x="3107550" y="1427325"/>
              <a:ext cx="37000" cy="23450"/>
            </a:xfrm>
            <a:custGeom>
              <a:avLst/>
              <a:gdLst/>
              <a:ahLst/>
              <a:cxnLst/>
              <a:rect l="l" t="t" r="r" b="b"/>
              <a:pathLst>
                <a:path w="1480" h="938" extrusionOk="0">
                  <a:moveTo>
                    <a:pt x="789" y="1"/>
                  </a:moveTo>
                  <a:lnTo>
                    <a:pt x="0" y="494"/>
                  </a:lnTo>
                  <a:lnTo>
                    <a:pt x="740" y="938"/>
                  </a:lnTo>
                  <a:lnTo>
                    <a:pt x="1479" y="44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53" name="Google Shape;22453;p75"/>
            <p:cNvSpPr/>
            <p:nvPr/>
          </p:nvSpPr>
          <p:spPr>
            <a:xfrm>
              <a:off x="2967050" y="1508675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789" y="0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52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54" name="Google Shape;22454;p75"/>
            <p:cNvSpPr/>
            <p:nvPr/>
          </p:nvSpPr>
          <p:spPr>
            <a:xfrm>
              <a:off x="3007725" y="1455675"/>
              <a:ext cx="96150" cy="56725"/>
            </a:xfrm>
            <a:custGeom>
              <a:avLst/>
              <a:gdLst/>
              <a:ahLst/>
              <a:cxnLst/>
              <a:rect l="l" t="t" r="r" b="b"/>
              <a:pathLst>
                <a:path w="3846" h="2269" extrusionOk="0">
                  <a:moveTo>
                    <a:pt x="3106" y="1"/>
                  </a:moveTo>
                  <a:lnTo>
                    <a:pt x="0" y="1825"/>
                  </a:lnTo>
                  <a:lnTo>
                    <a:pt x="740" y="2268"/>
                  </a:lnTo>
                  <a:lnTo>
                    <a:pt x="3845" y="395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55" name="Google Shape;22455;p75"/>
            <p:cNvSpPr/>
            <p:nvPr/>
          </p:nvSpPr>
          <p:spPr>
            <a:xfrm>
              <a:off x="3085350" y="1439650"/>
              <a:ext cx="40700" cy="25925"/>
            </a:xfrm>
            <a:custGeom>
              <a:avLst/>
              <a:gdLst/>
              <a:ahLst/>
              <a:cxnLst/>
              <a:rect l="l" t="t" r="r" b="b"/>
              <a:pathLst>
                <a:path w="1628" h="1037" extrusionOk="0">
                  <a:moveTo>
                    <a:pt x="888" y="1"/>
                  </a:moveTo>
                  <a:lnTo>
                    <a:pt x="1" y="642"/>
                  </a:lnTo>
                  <a:lnTo>
                    <a:pt x="740" y="1036"/>
                  </a:lnTo>
                  <a:lnTo>
                    <a:pt x="1628" y="44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56" name="Google Shape;22456;p75"/>
            <p:cNvSpPr/>
            <p:nvPr/>
          </p:nvSpPr>
          <p:spPr>
            <a:xfrm>
              <a:off x="2955975" y="151977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0"/>
                  </a:moveTo>
                  <a:lnTo>
                    <a:pt x="0" y="789"/>
                  </a:lnTo>
                  <a:lnTo>
                    <a:pt x="739" y="1183"/>
                  </a:lnTo>
                  <a:lnTo>
                    <a:pt x="1183" y="44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57" name="Google Shape;22457;p75"/>
            <p:cNvSpPr/>
            <p:nvPr/>
          </p:nvSpPr>
          <p:spPr>
            <a:xfrm>
              <a:off x="2986775" y="1501275"/>
              <a:ext cx="39450" cy="18525"/>
            </a:xfrm>
            <a:custGeom>
              <a:avLst/>
              <a:gdLst/>
              <a:ahLst/>
              <a:cxnLst/>
              <a:rect l="l" t="t" r="r" b="b"/>
              <a:pathLst>
                <a:path w="1578" h="741" extrusionOk="0">
                  <a:moveTo>
                    <a:pt x="838" y="1"/>
                  </a:moveTo>
                  <a:lnTo>
                    <a:pt x="0" y="296"/>
                  </a:lnTo>
                  <a:lnTo>
                    <a:pt x="740" y="740"/>
                  </a:lnTo>
                  <a:lnTo>
                    <a:pt x="1578" y="444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58" name="Google Shape;22458;p75"/>
            <p:cNvSpPr/>
            <p:nvPr/>
          </p:nvSpPr>
          <p:spPr>
            <a:xfrm>
              <a:off x="3127250" y="1427325"/>
              <a:ext cx="29625" cy="17300"/>
            </a:xfrm>
            <a:custGeom>
              <a:avLst/>
              <a:gdLst/>
              <a:ahLst/>
              <a:cxnLst/>
              <a:rect l="l" t="t" r="r" b="b"/>
              <a:pathLst>
                <a:path w="1185" h="692" extrusionOk="0">
                  <a:moveTo>
                    <a:pt x="1" y="1"/>
                  </a:moveTo>
                  <a:lnTo>
                    <a:pt x="691" y="445"/>
                  </a:lnTo>
                  <a:lnTo>
                    <a:pt x="1184" y="691"/>
                  </a:lnTo>
                  <a:lnTo>
                    <a:pt x="1184" y="691"/>
                  </a:lnTo>
                  <a:lnTo>
                    <a:pt x="445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59" name="Google Shape;22459;p75"/>
            <p:cNvSpPr/>
            <p:nvPr/>
          </p:nvSpPr>
          <p:spPr>
            <a:xfrm>
              <a:off x="3022500" y="1468000"/>
              <a:ext cx="183650" cy="117100"/>
            </a:xfrm>
            <a:custGeom>
              <a:avLst/>
              <a:gdLst/>
              <a:ahLst/>
              <a:cxnLst/>
              <a:rect l="l" t="t" r="r" b="b"/>
              <a:pathLst>
                <a:path w="7346" h="4684" extrusionOk="0">
                  <a:moveTo>
                    <a:pt x="6853" y="1"/>
                  </a:moveTo>
                  <a:lnTo>
                    <a:pt x="6113" y="395"/>
                  </a:lnTo>
                  <a:lnTo>
                    <a:pt x="5226" y="1036"/>
                  </a:lnTo>
                  <a:lnTo>
                    <a:pt x="2121" y="2860"/>
                  </a:lnTo>
                  <a:lnTo>
                    <a:pt x="1233" y="3205"/>
                  </a:lnTo>
                  <a:lnTo>
                    <a:pt x="494" y="3599"/>
                  </a:lnTo>
                  <a:lnTo>
                    <a:pt x="1" y="4437"/>
                  </a:lnTo>
                  <a:lnTo>
                    <a:pt x="1" y="4684"/>
                  </a:lnTo>
                  <a:lnTo>
                    <a:pt x="7346" y="444"/>
                  </a:lnTo>
                  <a:lnTo>
                    <a:pt x="7346" y="149"/>
                  </a:lnTo>
                  <a:lnTo>
                    <a:pt x="685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60" name="Google Shape;22460;p75"/>
            <p:cNvSpPr/>
            <p:nvPr/>
          </p:nvSpPr>
          <p:spPr>
            <a:xfrm>
              <a:off x="3005250" y="1567825"/>
              <a:ext cx="17275" cy="17275"/>
            </a:xfrm>
            <a:custGeom>
              <a:avLst/>
              <a:gdLst/>
              <a:ahLst/>
              <a:cxnLst/>
              <a:rect l="l" t="t" r="r" b="b"/>
              <a:pathLst>
                <a:path w="691" h="691" extrusionOk="0">
                  <a:moveTo>
                    <a:pt x="1" y="1"/>
                  </a:moveTo>
                  <a:lnTo>
                    <a:pt x="1" y="247"/>
                  </a:lnTo>
                  <a:lnTo>
                    <a:pt x="691" y="691"/>
                  </a:lnTo>
                  <a:lnTo>
                    <a:pt x="691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61" name="Google Shape;22461;p75"/>
            <p:cNvSpPr/>
            <p:nvPr/>
          </p:nvSpPr>
          <p:spPr>
            <a:xfrm>
              <a:off x="3156850" y="1456925"/>
              <a:ext cx="36975" cy="20975"/>
            </a:xfrm>
            <a:custGeom>
              <a:avLst/>
              <a:gdLst/>
              <a:ahLst/>
              <a:cxnLst/>
              <a:rect l="l" t="t" r="r" b="b"/>
              <a:pathLst>
                <a:path w="1479" h="839" extrusionOk="0">
                  <a:moveTo>
                    <a:pt x="739" y="0"/>
                  </a:moveTo>
                  <a:lnTo>
                    <a:pt x="0" y="444"/>
                  </a:lnTo>
                  <a:lnTo>
                    <a:pt x="739" y="838"/>
                  </a:lnTo>
                  <a:lnTo>
                    <a:pt x="1479" y="444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62" name="Google Shape;22462;p75"/>
            <p:cNvSpPr/>
            <p:nvPr/>
          </p:nvSpPr>
          <p:spPr>
            <a:xfrm>
              <a:off x="3016350" y="1537025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89" y="0"/>
                  </a:moveTo>
                  <a:lnTo>
                    <a:pt x="0" y="493"/>
                  </a:lnTo>
                  <a:lnTo>
                    <a:pt x="740" y="838"/>
                  </a:lnTo>
                  <a:lnTo>
                    <a:pt x="147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63" name="Google Shape;22463;p75"/>
            <p:cNvSpPr/>
            <p:nvPr/>
          </p:nvSpPr>
          <p:spPr>
            <a:xfrm>
              <a:off x="3057025" y="1484025"/>
              <a:ext cx="96150" cy="55475"/>
            </a:xfrm>
            <a:custGeom>
              <a:avLst/>
              <a:gdLst/>
              <a:ahLst/>
              <a:cxnLst/>
              <a:rect l="l" t="t" r="r" b="b"/>
              <a:pathLst>
                <a:path w="3846" h="2219" extrusionOk="0">
                  <a:moveTo>
                    <a:pt x="3106" y="1"/>
                  </a:moveTo>
                  <a:lnTo>
                    <a:pt x="0" y="1824"/>
                  </a:lnTo>
                  <a:lnTo>
                    <a:pt x="740" y="2219"/>
                  </a:lnTo>
                  <a:lnTo>
                    <a:pt x="3845" y="395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64" name="Google Shape;22464;p75"/>
            <p:cNvSpPr/>
            <p:nvPr/>
          </p:nvSpPr>
          <p:spPr>
            <a:xfrm>
              <a:off x="3134650" y="1468000"/>
              <a:ext cx="40700" cy="25900"/>
            </a:xfrm>
            <a:custGeom>
              <a:avLst/>
              <a:gdLst/>
              <a:ahLst/>
              <a:cxnLst/>
              <a:rect l="l" t="t" r="r" b="b"/>
              <a:pathLst>
                <a:path w="1628" h="1036" extrusionOk="0">
                  <a:moveTo>
                    <a:pt x="888" y="1"/>
                  </a:moveTo>
                  <a:lnTo>
                    <a:pt x="1" y="642"/>
                  </a:lnTo>
                  <a:lnTo>
                    <a:pt x="740" y="1036"/>
                  </a:lnTo>
                  <a:lnTo>
                    <a:pt x="1627" y="39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65" name="Google Shape;22465;p75"/>
            <p:cNvSpPr/>
            <p:nvPr/>
          </p:nvSpPr>
          <p:spPr>
            <a:xfrm>
              <a:off x="3005250" y="1549350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0"/>
                  </a:moveTo>
                  <a:lnTo>
                    <a:pt x="1" y="740"/>
                  </a:lnTo>
                  <a:lnTo>
                    <a:pt x="691" y="1183"/>
                  </a:lnTo>
                  <a:lnTo>
                    <a:pt x="1184" y="345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66" name="Google Shape;22466;p75"/>
            <p:cNvSpPr/>
            <p:nvPr/>
          </p:nvSpPr>
          <p:spPr>
            <a:xfrm>
              <a:off x="3036075" y="1529625"/>
              <a:ext cx="39450" cy="18500"/>
            </a:xfrm>
            <a:custGeom>
              <a:avLst/>
              <a:gdLst/>
              <a:ahLst/>
              <a:cxnLst/>
              <a:rect l="l" t="t" r="r" b="b"/>
              <a:pathLst>
                <a:path w="1578" h="740" extrusionOk="0">
                  <a:moveTo>
                    <a:pt x="838" y="0"/>
                  </a:moveTo>
                  <a:lnTo>
                    <a:pt x="0" y="296"/>
                  </a:lnTo>
                  <a:lnTo>
                    <a:pt x="690" y="740"/>
                  </a:lnTo>
                  <a:lnTo>
                    <a:pt x="1578" y="395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67" name="Google Shape;22467;p75"/>
            <p:cNvSpPr/>
            <p:nvPr/>
          </p:nvSpPr>
          <p:spPr>
            <a:xfrm>
              <a:off x="3175325" y="1456925"/>
              <a:ext cx="30825" cy="17275"/>
            </a:xfrm>
            <a:custGeom>
              <a:avLst/>
              <a:gdLst/>
              <a:ahLst/>
              <a:cxnLst/>
              <a:rect l="l" t="t" r="r" b="b"/>
              <a:pathLst>
                <a:path w="1233" h="691" extrusionOk="0">
                  <a:moveTo>
                    <a:pt x="0" y="0"/>
                  </a:moveTo>
                  <a:lnTo>
                    <a:pt x="740" y="444"/>
                  </a:lnTo>
                  <a:lnTo>
                    <a:pt x="1233" y="690"/>
                  </a:lnTo>
                  <a:lnTo>
                    <a:pt x="1233" y="690"/>
                  </a:lnTo>
                  <a:lnTo>
                    <a:pt x="493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68" name="Google Shape;22468;p75"/>
            <p:cNvSpPr/>
            <p:nvPr/>
          </p:nvSpPr>
          <p:spPr>
            <a:xfrm>
              <a:off x="2952275" y="1500050"/>
              <a:ext cx="197200" cy="115875"/>
            </a:xfrm>
            <a:custGeom>
              <a:avLst/>
              <a:gdLst/>
              <a:ahLst/>
              <a:cxnLst/>
              <a:rect l="l" t="t" r="r" b="b"/>
              <a:pathLst>
                <a:path w="7888" h="4635" extrusionOk="0">
                  <a:moveTo>
                    <a:pt x="0" y="0"/>
                  </a:moveTo>
                  <a:lnTo>
                    <a:pt x="0" y="99"/>
                  </a:lnTo>
                  <a:lnTo>
                    <a:pt x="7887" y="4634"/>
                  </a:lnTo>
                  <a:lnTo>
                    <a:pt x="7887" y="44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69" name="Google Shape;22469;p75"/>
            <p:cNvSpPr/>
            <p:nvPr/>
          </p:nvSpPr>
          <p:spPr>
            <a:xfrm>
              <a:off x="2952275" y="1496350"/>
              <a:ext cx="198425" cy="115875"/>
            </a:xfrm>
            <a:custGeom>
              <a:avLst/>
              <a:gdLst/>
              <a:ahLst/>
              <a:cxnLst/>
              <a:rect l="l" t="t" r="r" b="b"/>
              <a:pathLst>
                <a:path w="7937" h="4635" extrusionOk="0">
                  <a:moveTo>
                    <a:pt x="99" y="0"/>
                  </a:moveTo>
                  <a:lnTo>
                    <a:pt x="0" y="148"/>
                  </a:lnTo>
                  <a:lnTo>
                    <a:pt x="7887" y="4634"/>
                  </a:lnTo>
                  <a:lnTo>
                    <a:pt x="7937" y="4536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70" name="Google Shape;22470;p75"/>
            <p:cNvSpPr/>
            <p:nvPr/>
          </p:nvSpPr>
          <p:spPr>
            <a:xfrm>
              <a:off x="2954725" y="1488950"/>
              <a:ext cx="195975" cy="120800"/>
            </a:xfrm>
            <a:custGeom>
              <a:avLst/>
              <a:gdLst/>
              <a:ahLst/>
              <a:cxnLst/>
              <a:rect l="l" t="t" r="r" b="b"/>
              <a:pathLst>
                <a:path w="7839" h="4832" extrusionOk="0">
                  <a:moveTo>
                    <a:pt x="1" y="1"/>
                  </a:moveTo>
                  <a:lnTo>
                    <a:pt x="1" y="296"/>
                  </a:lnTo>
                  <a:lnTo>
                    <a:pt x="7839" y="4832"/>
                  </a:lnTo>
                  <a:lnTo>
                    <a:pt x="7839" y="45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71" name="Google Shape;22471;p75"/>
            <p:cNvSpPr/>
            <p:nvPr/>
          </p:nvSpPr>
          <p:spPr>
            <a:xfrm>
              <a:off x="2954725" y="1482800"/>
              <a:ext cx="202150" cy="119550"/>
            </a:xfrm>
            <a:custGeom>
              <a:avLst/>
              <a:gdLst/>
              <a:ahLst/>
              <a:cxnLst/>
              <a:rect l="l" t="t" r="r" b="b"/>
              <a:pathLst>
                <a:path w="8086" h="4782" extrusionOk="0">
                  <a:moveTo>
                    <a:pt x="247" y="0"/>
                  </a:moveTo>
                  <a:cubicBezTo>
                    <a:pt x="247" y="0"/>
                    <a:pt x="198" y="0"/>
                    <a:pt x="149" y="50"/>
                  </a:cubicBezTo>
                  <a:lnTo>
                    <a:pt x="50" y="99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839" y="4782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72" name="Google Shape;22472;p75"/>
            <p:cNvSpPr/>
            <p:nvPr/>
          </p:nvSpPr>
          <p:spPr>
            <a:xfrm>
              <a:off x="2953500" y="1482800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7" y="0"/>
                  </a:moveTo>
                  <a:lnTo>
                    <a:pt x="99" y="50"/>
                  </a:lnTo>
                  <a:cubicBezTo>
                    <a:pt x="0" y="99"/>
                    <a:pt x="0" y="197"/>
                    <a:pt x="0" y="197"/>
                  </a:cubicBezTo>
                  <a:lnTo>
                    <a:pt x="50" y="247"/>
                  </a:lnTo>
                  <a:lnTo>
                    <a:pt x="7838" y="4732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73" name="Google Shape;22473;p75"/>
            <p:cNvSpPr/>
            <p:nvPr/>
          </p:nvSpPr>
          <p:spPr>
            <a:xfrm>
              <a:off x="3149450" y="1597400"/>
              <a:ext cx="8650" cy="18525"/>
            </a:xfrm>
            <a:custGeom>
              <a:avLst/>
              <a:gdLst/>
              <a:ahLst/>
              <a:cxnLst/>
              <a:rect l="l" t="t" r="r" b="b"/>
              <a:pathLst>
                <a:path w="346" h="741" extrusionOk="0">
                  <a:moveTo>
                    <a:pt x="296" y="1"/>
                  </a:moveTo>
                  <a:lnTo>
                    <a:pt x="148" y="50"/>
                  </a:lnTo>
                  <a:cubicBezTo>
                    <a:pt x="50" y="99"/>
                    <a:pt x="50" y="148"/>
                    <a:pt x="50" y="148"/>
                  </a:cubicBezTo>
                  <a:lnTo>
                    <a:pt x="50" y="247"/>
                  </a:lnTo>
                  <a:lnTo>
                    <a:pt x="99" y="148"/>
                  </a:lnTo>
                  <a:lnTo>
                    <a:pt x="99" y="494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45" y="543"/>
                  </a:lnTo>
                  <a:lnTo>
                    <a:pt x="345" y="395"/>
                  </a:lnTo>
                  <a:lnTo>
                    <a:pt x="247" y="395"/>
                  </a:lnTo>
                  <a:lnTo>
                    <a:pt x="247" y="99"/>
                  </a:lnTo>
                  <a:lnTo>
                    <a:pt x="296" y="5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74" name="Google Shape;22474;p75"/>
            <p:cNvSpPr/>
            <p:nvPr/>
          </p:nvSpPr>
          <p:spPr>
            <a:xfrm>
              <a:off x="3155600" y="16060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lnTo>
                    <a:pt x="1" y="50"/>
                  </a:lnTo>
                  <a:lnTo>
                    <a:pt x="99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75" name="Google Shape;22475;p75"/>
            <p:cNvSpPr/>
            <p:nvPr/>
          </p:nvSpPr>
          <p:spPr>
            <a:xfrm>
              <a:off x="3090300" y="1419950"/>
              <a:ext cx="195950" cy="117100"/>
            </a:xfrm>
            <a:custGeom>
              <a:avLst/>
              <a:gdLst/>
              <a:ahLst/>
              <a:cxnLst/>
              <a:rect l="l" t="t" r="r" b="b"/>
              <a:pathLst>
                <a:path w="7838" h="4684" extrusionOk="0">
                  <a:moveTo>
                    <a:pt x="0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838" y="45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76" name="Google Shape;22476;p75"/>
            <p:cNvSpPr/>
            <p:nvPr/>
          </p:nvSpPr>
          <p:spPr>
            <a:xfrm>
              <a:off x="3090300" y="1416250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49" y="0"/>
                  </a:moveTo>
                  <a:lnTo>
                    <a:pt x="0" y="148"/>
                  </a:lnTo>
                  <a:lnTo>
                    <a:pt x="7838" y="4683"/>
                  </a:lnTo>
                  <a:lnTo>
                    <a:pt x="7937" y="458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77" name="Google Shape;22477;p75"/>
            <p:cNvSpPr/>
            <p:nvPr/>
          </p:nvSpPr>
          <p:spPr>
            <a:xfrm>
              <a:off x="3091525" y="1408850"/>
              <a:ext cx="197200" cy="122025"/>
            </a:xfrm>
            <a:custGeom>
              <a:avLst/>
              <a:gdLst/>
              <a:ahLst/>
              <a:cxnLst/>
              <a:rect l="l" t="t" r="r" b="b"/>
              <a:pathLst>
                <a:path w="7888" h="4881" extrusionOk="0">
                  <a:moveTo>
                    <a:pt x="0" y="1"/>
                  </a:moveTo>
                  <a:lnTo>
                    <a:pt x="0" y="296"/>
                  </a:lnTo>
                  <a:lnTo>
                    <a:pt x="7888" y="4881"/>
                  </a:lnTo>
                  <a:lnTo>
                    <a:pt x="7888" y="45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78" name="Google Shape;22478;p75"/>
            <p:cNvSpPr/>
            <p:nvPr/>
          </p:nvSpPr>
          <p:spPr>
            <a:xfrm>
              <a:off x="3091525" y="1403925"/>
              <a:ext cx="202125" cy="120800"/>
            </a:xfrm>
            <a:custGeom>
              <a:avLst/>
              <a:gdLst/>
              <a:ahLst/>
              <a:cxnLst/>
              <a:rect l="l" t="t" r="r" b="b"/>
              <a:pathLst>
                <a:path w="8085" h="4832" extrusionOk="0">
                  <a:moveTo>
                    <a:pt x="247" y="0"/>
                  </a:moveTo>
                  <a:cubicBezTo>
                    <a:pt x="247" y="0"/>
                    <a:pt x="198" y="0"/>
                    <a:pt x="148" y="50"/>
                  </a:cubicBezTo>
                  <a:lnTo>
                    <a:pt x="99" y="148"/>
                  </a:lnTo>
                  <a:lnTo>
                    <a:pt x="0" y="198"/>
                  </a:lnTo>
                  <a:lnTo>
                    <a:pt x="0" y="247"/>
                  </a:lnTo>
                  <a:lnTo>
                    <a:pt x="7838" y="4831"/>
                  </a:lnTo>
                  <a:lnTo>
                    <a:pt x="7986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79" name="Google Shape;22479;p75"/>
            <p:cNvSpPr/>
            <p:nvPr/>
          </p:nvSpPr>
          <p:spPr>
            <a:xfrm>
              <a:off x="3091525" y="1403925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7" y="0"/>
                  </a:moveTo>
                  <a:lnTo>
                    <a:pt x="148" y="50"/>
                  </a:lnTo>
                  <a:cubicBezTo>
                    <a:pt x="0" y="148"/>
                    <a:pt x="0" y="198"/>
                    <a:pt x="0" y="198"/>
                  </a:cubicBezTo>
                  <a:lnTo>
                    <a:pt x="99" y="247"/>
                  </a:lnTo>
                  <a:lnTo>
                    <a:pt x="7838" y="4733"/>
                  </a:lnTo>
                  <a:lnTo>
                    <a:pt x="7986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80" name="Google Shape;22480;p75"/>
            <p:cNvSpPr/>
            <p:nvPr/>
          </p:nvSpPr>
          <p:spPr>
            <a:xfrm>
              <a:off x="3287475" y="1517300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296" y="0"/>
                  </a:moveTo>
                  <a:lnTo>
                    <a:pt x="197" y="50"/>
                  </a:lnTo>
                  <a:cubicBezTo>
                    <a:pt x="50" y="99"/>
                    <a:pt x="50" y="148"/>
                    <a:pt x="50" y="148"/>
                  </a:cubicBezTo>
                  <a:lnTo>
                    <a:pt x="50" y="247"/>
                  </a:lnTo>
                  <a:lnTo>
                    <a:pt x="148" y="148"/>
                  </a:lnTo>
                  <a:lnTo>
                    <a:pt x="148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95" y="543"/>
                  </a:lnTo>
                  <a:lnTo>
                    <a:pt x="395" y="395"/>
                  </a:lnTo>
                  <a:lnTo>
                    <a:pt x="247" y="395"/>
                  </a:lnTo>
                  <a:lnTo>
                    <a:pt x="247" y="99"/>
                  </a:lnTo>
                  <a:lnTo>
                    <a:pt x="296" y="5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81" name="Google Shape;22481;p75"/>
            <p:cNvSpPr/>
            <p:nvPr/>
          </p:nvSpPr>
          <p:spPr>
            <a:xfrm>
              <a:off x="3293625" y="15259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1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82" name="Google Shape;22482;p75"/>
            <p:cNvSpPr/>
            <p:nvPr/>
          </p:nvSpPr>
          <p:spPr>
            <a:xfrm>
              <a:off x="3261600" y="1523875"/>
              <a:ext cx="3700" cy="7000"/>
            </a:xfrm>
            <a:custGeom>
              <a:avLst/>
              <a:gdLst/>
              <a:ahLst/>
              <a:cxnLst/>
              <a:rect l="l" t="t" r="r" b="b"/>
              <a:pathLst>
                <a:path w="148" h="280" extrusionOk="0">
                  <a:moveTo>
                    <a:pt x="46" y="1"/>
                  </a:moveTo>
                  <a:cubicBezTo>
                    <a:pt x="41" y="1"/>
                    <a:pt x="29" y="25"/>
                    <a:pt x="0" y="83"/>
                  </a:cubicBezTo>
                  <a:lnTo>
                    <a:pt x="49" y="83"/>
                  </a:lnTo>
                  <a:lnTo>
                    <a:pt x="49" y="33"/>
                  </a:lnTo>
                  <a:cubicBezTo>
                    <a:pt x="49" y="13"/>
                    <a:pt x="49" y="1"/>
                    <a:pt x="46" y="1"/>
                  </a:cubicBezTo>
                  <a:close/>
                  <a:moveTo>
                    <a:pt x="49" y="83"/>
                  </a:moveTo>
                  <a:lnTo>
                    <a:pt x="49" y="132"/>
                  </a:lnTo>
                  <a:cubicBezTo>
                    <a:pt x="49" y="230"/>
                    <a:pt x="99" y="230"/>
                    <a:pt x="148" y="280"/>
                  </a:cubicBezTo>
                  <a:lnTo>
                    <a:pt x="148" y="132"/>
                  </a:lnTo>
                  <a:cubicBezTo>
                    <a:pt x="148" y="83"/>
                    <a:pt x="99" y="83"/>
                    <a:pt x="99" y="8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83" name="Google Shape;22483;p75"/>
            <p:cNvSpPr/>
            <p:nvPr/>
          </p:nvSpPr>
          <p:spPr>
            <a:xfrm>
              <a:off x="3261600" y="1521000"/>
              <a:ext cx="2475" cy="8650"/>
            </a:xfrm>
            <a:custGeom>
              <a:avLst/>
              <a:gdLst/>
              <a:ahLst/>
              <a:cxnLst/>
              <a:rect l="l" t="t" r="r" b="b"/>
              <a:pathLst>
                <a:path w="99" h="346" extrusionOk="0">
                  <a:moveTo>
                    <a:pt x="99" y="0"/>
                  </a:moveTo>
                  <a:cubicBezTo>
                    <a:pt x="49" y="99"/>
                    <a:pt x="49" y="99"/>
                    <a:pt x="0" y="99"/>
                  </a:cubicBezTo>
                  <a:lnTo>
                    <a:pt x="0" y="198"/>
                  </a:lnTo>
                  <a:cubicBezTo>
                    <a:pt x="0" y="247"/>
                    <a:pt x="49" y="345"/>
                    <a:pt x="99" y="345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84" name="Google Shape;22484;p75"/>
            <p:cNvSpPr/>
            <p:nvPr/>
          </p:nvSpPr>
          <p:spPr>
            <a:xfrm>
              <a:off x="3268975" y="1521000"/>
              <a:ext cx="1275" cy="2475"/>
            </a:xfrm>
            <a:custGeom>
              <a:avLst/>
              <a:gdLst/>
              <a:ahLst/>
              <a:cxnLst/>
              <a:rect l="l" t="t" r="r" b="b"/>
              <a:pathLst>
                <a:path w="51" h="99" extrusionOk="0">
                  <a:moveTo>
                    <a:pt x="1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85" name="Google Shape;22485;p75"/>
            <p:cNvSpPr/>
            <p:nvPr/>
          </p:nvSpPr>
          <p:spPr>
            <a:xfrm>
              <a:off x="3270225" y="1523450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86" name="Google Shape;22486;p75"/>
            <p:cNvSpPr/>
            <p:nvPr/>
          </p:nvSpPr>
          <p:spPr>
            <a:xfrm>
              <a:off x="3262825" y="1523450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98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100"/>
                    <a:pt x="50" y="100"/>
                    <a:pt x="99" y="149"/>
                  </a:cubicBezTo>
                  <a:lnTo>
                    <a:pt x="247" y="149"/>
                  </a:lnTo>
                  <a:cubicBezTo>
                    <a:pt x="296" y="149"/>
                    <a:pt x="345" y="100"/>
                    <a:pt x="345" y="5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87" name="Google Shape;22487;p75"/>
            <p:cNvSpPr/>
            <p:nvPr/>
          </p:nvSpPr>
          <p:spPr>
            <a:xfrm>
              <a:off x="3261600" y="1521600"/>
              <a:ext cx="4950" cy="4350"/>
            </a:xfrm>
            <a:custGeom>
              <a:avLst/>
              <a:gdLst/>
              <a:ahLst/>
              <a:cxnLst/>
              <a:rect l="l" t="t" r="r" b="b"/>
              <a:pathLst>
                <a:path w="198" h="174" extrusionOk="0">
                  <a:moveTo>
                    <a:pt x="86" y="1"/>
                  </a:moveTo>
                  <a:cubicBezTo>
                    <a:pt x="74" y="1"/>
                    <a:pt x="49" y="26"/>
                    <a:pt x="0" y="75"/>
                  </a:cubicBezTo>
                  <a:lnTo>
                    <a:pt x="99" y="75"/>
                  </a:lnTo>
                  <a:cubicBezTo>
                    <a:pt x="99" y="26"/>
                    <a:pt x="99" y="1"/>
                    <a:pt x="86" y="1"/>
                  </a:cubicBezTo>
                  <a:close/>
                  <a:moveTo>
                    <a:pt x="99" y="75"/>
                  </a:moveTo>
                  <a:cubicBezTo>
                    <a:pt x="99" y="124"/>
                    <a:pt x="99" y="174"/>
                    <a:pt x="197" y="174"/>
                  </a:cubicBezTo>
                  <a:lnTo>
                    <a:pt x="197" y="124"/>
                  </a:lnTo>
                  <a:cubicBezTo>
                    <a:pt x="197" y="124"/>
                    <a:pt x="197" y="75"/>
                    <a:pt x="99" y="75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88" name="Google Shape;22488;p75"/>
            <p:cNvSpPr/>
            <p:nvPr/>
          </p:nvSpPr>
          <p:spPr>
            <a:xfrm>
              <a:off x="3264050" y="1521000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0"/>
                  </a:moveTo>
                  <a:cubicBezTo>
                    <a:pt x="1" y="0"/>
                    <a:pt x="1" y="0"/>
                    <a:pt x="1" y="99"/>
                  </a:cubicBezTo>
                  <a:lnTo>
                    <a:pt x="1" y="148"/>
                  </a:lnTo>
                  <a:cubicBezTo>
                    <a:pt x="1" y="148"/>
                    <a:pt x="1" y="198"/>
                    <a:pt x="99" y="198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89" name="Google Shape;22489;p75"/>
            <p:cNvSpPr/>
            <p:nvPr/>
          </p:nvSpPr>
          <p:spPr>
            <a:xfrm>
              <a:off x="3267750" y="152100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cubicBezTo>
                    <a:pt x="50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90" name="Google Shape;22490;p75"/>
            <p:cNvSpPr/>
            <p:nvPr/>
          </p:nvSpPr>
          <p:spPr>
            <a:xfrm>
              <a:off x="3268975" y="1521000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1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91" name="Google Shape;22491;p75"/>
            <p:cNvSpPr/>
            <p:nvPr/>
          </p:nvSpPr>
          <p:spPr>
            <a:xfrm>
              <a:off x="3264050" y="1521000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99" y="0"/>
                  </a:moveTo>
                  <a:cubicBezTo>
                    <a:pt x="1" y="0"/>
                    <a:pt x="1" y="0"/>
                    <a:pt x="1" y="99"/>
                  </a:cubicBezTo>
                  <a:cubicBezTo>
                    <a:pt x="1" y="99"/>
                    <a:pt x="1" y="148"/>
                    <a:pt x="99" y="148"/>
                  </a:cubicBezTo>
                  <a:lnTo>
                    <a:pt x="198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92" name="Google Shape;22492;p75"/>
            <p:cNvSpPr/>
            <p:nvPr/>
          </p:nvSpPr>
          <p:spPr>
            <a:xfrm>
              <a:off x="3212300" y="1495125"/>
              <a:ext cx="4950" cy="6175"/>
            </a:xfrm>
            <a:custGeom>
              <a:avLst/>
              <a:gdLst/>
              <a:ahLst/>
              <a:cxnLst/>
              <a:rect l="l" t="t" r="r" b="b"/>
              <a:pathLst>
                <a:path w="198" h="247" extrusionOk="0">
                  <a:moveTo>
                    <a:pt x="50" y="0"/>
                  </a:moveTo>
                  <a:lnTo>
                    <a:pt x="0" y="49"/>
                  </a:lnTo>
                  <a:lnTo>
                    <a:pt x="50" y="49"/>
                  </a:lnTo>
                  <a:lnTo>
                    <a:pt x="50" y="0"/>
                  </a:lnTo>
                  <a:close/>
                  <a:moveTo>
                    <a:pt x="50" y="49"/>
                  </a:moveTo>
                  <a:lnTo>
                    <a:pt x="50" y="148"/>
                  </a:lnTo>
                  <a:cubicBezTo>
                    <a:pt x="50" y="197"/>
                    <a:pt x="99" y="197"/>
                    <a:pt x="197" y="247"/>
                  </a:cubicBezTo>
                  <a:lnTo>
                    <a:pt x="197" y="148"/>
                  </a:lnTo>
                  <a:cubicBezTo>
                    <a:pt x="197" y="49"/>
                    <a:pt x="99" y="49"/>
                    <a:pt x="99" y="4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93" name="Google Shape;22493;p75"/>
            <p:cNvSpPr/>
            <p:nvPr/>
          </p:nvSpPr>
          <p:spPr>
            <a:xfrm>
              <a:off x="3213525" y="149387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50" y="1"/>
                    <a:pt x="1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7"/>
                    <a:pt x="148" y="297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94" name="Google Shape;22494;p75"/>
            <p:cNvSpPr/>
            <p:nvPr/>
          </p:nvSpPr>
          <p:spPr>
            <a:xfrm>
              <a:off x="3219700" y="149387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95" name="Google Shape;22495;p75"/>
            <p:cNvSpPr/>
            <p:nvPr/>
          </p:nvSpPr>
          <p:spPr>
            <a:xfrm>
              <a:off x="3220925" y="1493875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96" name="Google Shape;22496;p75"/>
            <p:cNvSpPr/>
            <p:nvPr/>
          </p:nvSpPr>
          <p:spPr>
            <a:xfrm>
              <a:off x="3213525" y="1493875"/>
              <a:ext cx="8650" cy="4975"/>
            </a:xfrm>
            <a:custGeom>
              <a:avLst/>
              <a:gdLst/>
              <a:ahLst/>
              <a:cxnLst/>
              <a:rect l="l" t="t" r="r" b="b"/>
              <a:pathLst>
                <a:path w="346" h="199" extrusionOk="0">
                  <a:moveTo>
                    <a:pt x="198" y="1"/>
                  </a:moveTo>
                  <a:cubicBezTo>
                    <a:pt x="50" y="1"/>
                    <a:pt x="1" y="50"/>
                    <a:pt x="1" y="50"/>
                  </a:cubicBezTo>
                  <a:cubicBezTo>
                    <a:pt x="1" y="99"/>
                    <a:pt x="50" y="99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46" y="99"/>
                    <a:pt x="346" y="50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97" name="Google Shape;22497;p75"/>
            <p:cNvSpPr/>
            <p:nvPr/>
          </p:nvSpPr>
          <p:spPr>
            <a:xfrm>
              <a:off x="3214750" y="149387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cubicBezTo>
                    <a:pt x="1" y="50"/>
                    <a:pt x="1" y="99"/>
                    <a:pt x="99" y="99"/>
                  </a:cubicBezTo>
                  <a:lnTo>
                    <a:pt x="99" y="50"/>
                  </a:lnTo>
                  <a:cubicBezTo>
                    <a:pt x="99" y="50"/>
                    <a:pt x="99" y="1"/>
                    <a:pt x="1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98" name="Google Shape;22498;p75"/>
            <p:cNvSpPr/>
            <p:nvPr/>
          </p:nvSpPr>
          <p:spPr>
            <a:xfrm>
              <a:off x="3214750" y="1492650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99" y="1"/>
                  </a:moveTo>
                  <a:lnTo>
                    <a:pt x="1" y="50"/>
                  </a:lnTo>
                  <a:lnTo>
                    <a:pt x="1" y="99"/>
                  </a:lnTo>
                  <a:cubicBezTo>
                    <a:pt x="1" y="99"/>
                    <a:pt x="1" y="148"/>
                    <a:pt x="99" y="14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499" name="Google Shape;22499;p75"/>
            <p:cNvSpPr/>
            <p:nvPr/>
          </p:nvSpPr>
          <p:spPr>
            <a:xfrm>
              <a:off x="3218450" y="149265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00" name="Google Shape;22500;p75"/>
            <p:cNvSpPr/>
            <p:nvPr/>
          </p:nvSpPr>
          <p:spPr>
            <a:xfrm>
              <a:off x="3219700" y="14938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49" y="9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01" name="Google Shape;22501;p75"/>
            <p:cNvSpPr/>
            <p:nvPr/>
          </p:nvSpPr>
          <p:spPr>
            <a:xfrm>
              <a:off x="3214750" y="1492650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99" y="1"/>
                  </a:moveTo>
                  <a:lnTo>
                    <a:pt x="1" y="50"/>
                  </a:lnTo>
                  <a:cubicBezTo>
                    <a:pt x="1" y="50"/>
                    <a:pt x="1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02" name="Google Shape;22502;p75"/>
            <p:cNvSpPr/>
            <p:nvPr/>
          </p:nvSpPr>
          <p:spPr>
            <a:xfrm>
              <a:off x="3113700" y="1437925"/>
              <a:ext cx="4950" cy="7925"/>
            </a:xfrm>
            <a:custGeom>
              <a:avLst/>
              <a:gdLst/>
              <a:ahLst/>
              <a:cxnLst/>
              <a:rect l="l" t="t" r="r" b="b"/>
              <a:pathLst>
                <a:path w="198" h="317" extrusionOk="0">
                  <a:moveTo>
                    <a:pt x="54" y="0"/>
                  </a:moveTo>
                  <a:cubicBezTo>
                    <a:pt x="46" y="0"/>
                    <a:pt x="30" y="6"/>
                    <a:pt x="1" y="21"/>
                  </a:cubicBezTo>
                  <a:lnTo>
                    <a:pt x="60" y="21"/>
                  </a:lnTo>
                  <a:cubicBezTo>
                    <a:pt x="63" y="8"/>
                    <a:pt x="64" y="0"/>
                    <a:pt x="54" y="0"/>
                  </a:cubicBezTo>
                  <a:close/>
                  <a:moveTo>
                    <a:pt x="60" y="21"/>
                  </a:moveTo>
                  <a:cubicBezTo>
                    <a:pt x="57" y="34"/>
                    <a:pt x="50" y="52"/>
                    <a:pt x="50" y="70"/>
                  </a:cubicBezTo>
                  <a:lnTo>
                    <a:pt x="50" y="218"/>
                  </a:lnTo>
                  <a:cubicBezTo>
                    <a:pt x="50" y="267"/>
                    <a:pt x="99" y="267"/>
                    <a:pt x="198" y="316"/>
                  </a:cubicBezTo>
                  <a:lnTo>
                    <a:pt x="198" y="70"/>
                  </a:lnTo>
                  <a:cubicBezTo>
                    <a:pt x="198" y="21"/>
                    <a:pt x="99" y="21"/>
                    <a:pt x="99" y="21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03" name="Google Shape;22503;p75"/>
            <p:cNvSpPr/>
            <p:nvPr/>
          </p:nvSpPr>
          <p:spPr>
            <a:xfrm>
              <a:off x="3114950" y="1437200"/>
              <a:ext cx="3700" cy="7425"/>
            </a:xfrm>
            <a:custGeom>
              <a:avLst/>
              <a:gdLst/>
              <a:ahLst/>
              <a:cxnLst/>
              <a:rect l="l" t="t" r="r" b="b"/>
              <a:pathLst>
                <a:path w="148" h="297" extrusionOk="0">
                  <a:moveTo>
                    <a:pt x="148" y="0"/>
                  </a:moveTo>
                  <a:cubicBezTo>
                    <a:pt x="49" y="0"/>
                    <a:pt x="0" y="50"/>
                    <a:pt x="0" y="99"/>
                  </a:cubicBezTo>
                  <a:lnTo>
                    <a:pt x="0" y="148"/>
                  </a:lnTo>
                  <a:cubicBezTo>
                    <a:pt x="0" y="247"/>
                    <a:pt x="49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04" name="Google Shape;22504;p75"/>
            <p:cNvSpPr/>
            <p:nvPr/>
          </p:nvSpPr>
          <p:spPr>
            <a:xfrm>
              <a:off x="3122325" y="143720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05" name="Google Shape;22505;p75"/>
            <p:cNvSpPr/>
            <p:nvPr/>
          </p:nvSpPr>
          <p:spPr>
            <a:xfrm>
              <a:off x="3122325" y="143720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06" name="Google Shape;22506;p75"/>
            <p:cNvSpPr/>
            <p:nvPr/>
          </p:nvSpPr>
          <p:spPr>
            <a:xfrm>
              <a:off x="3114950" y="1437925"/>
              <a:ext cx="8650" cy="5450"/>
            </a:xfrm>
            <a:custGeom>
              <a:avLst/>
              <a:gdLst/>
              <a:ahLst/>
              <a:cxnLst/>
              <a:rect l="l" t="t" r="r" b="b"/>
              <a:pathLst>
                <a:path w="346" h="218" extrusionOk="0">
                  <a:moveTo>
                    <a:pt x="91" y="0"/>
                  </a:moveTo>
                  <a:cubicBezTo>
                    <a:pt x="25" y="0"/>
                    <a:pt x="0" y="35"/>
                    <a:pt x="0" y="70"/>
                  </a:cubicBezTo>
                  <a:cubicBezTo>
                    <a:pt x="0" y="119"/>
                    <a:pt x="49" y="119"/>
                    <a:pt x="148" y="218"/>
                  </a:cubicBezTo>
                  <a:lnTo>
                    <a:pt x="246" y="218"/>
                  </a:lnTo>
                  <a:cubicBezTo>
                    <a:pt x="296" y="218"/>
                    <a:pt x="345" y="119"/>
                    <a:pt x="345" y="70"/>
                  </a:cubicBezTo>
                  <a:cubicBezTo>
                    <a:pt x="345" y="21"/>
                    <a:pt x="296" y="21"/>
                    <a:pt x="296" y="21"/>
                  </a:cubicBezTo>
                  <a:lnTo>
                    <a:pt x="197" y="21"/>
                  </a:lnTo>
                  <a:cubicBezTo>
                    <a:pt x="154" y="6"/>
                    <a:pt x="119" y="0"/>
                    <a:pt x="91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07" name="Google Shape;22507;p75"/>
            <p:cNvSpPr/>
            <p:nvPr/>
          </p:nvSpPr>
          <p:spPr>
            <a:xfrm>
              <a:off x="3113700" y="1437500"/>
              <a:ext cx="4950" cy="3425"/>
            </a:xfrm>
            <a:custGeom>
              <a:avLst/>
              <a:gdLst/>
              <a:ahLst/>
              <a:cxnLst/>
              <a:rect l="l" t="t" r="r" b="b"/>
              <a:pathLst>
                <a:path w="198" h="137" extrusionOk="0">
                  <a:moveTo>
                    <a:pt x="124" y="1"/>
                  </a:moveTo>
                  <a:lnTo>
                    <a:pt x="124" y="1"/>
                  </a:lnTo>
                  <a:cubicBezTo>
                    <a:pt x="124" y="1"/>
                    <a:pt x="99" y="13"/>
                    <a:pt x="1" y="38"/>
                  </a:cubicBezTo>
                  <a:lnTo>
                    <a:pt x="99" y="38"/>
                  </a:lnTo>
                  <a:cubicBezTo>
                    <a:pt x="99" y="13"/>
                    <a:pt x="124" y="1"/>
                    <a:pt x="124" y="1"/>
                  </a:cubicBezTo>
                  <a:close/>
                  <a:moveTo>
                    <a:pt x="99" y="38"/>
                  </a:moveTo>
                  <a:cubicBezTo>
                    <a:pt x="99" y="87"/>
                    <a:pt x="99" y="136"/>
                    <a:pt x="198" y="136"/>
                  </a:cubicBezTo>
                  <a:lnTo>
                    <a:pt x="198" y="87"/>
                  </a:lnTo>
                  <a:cubicBezTo>
                    <a:pt x="198" y="87"/>
                    <a:pt x="198" y="38"/>
                    <a:pt x="9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08" name="Google Shape;22508;p75"/>
            <p:cNvSpPr/>
            <p:nvPr/>
          </p:nvSpPr>
          <p:spPr>
            <a:xfrm>
              <a:off x="3116175" y="1437200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99" y="0"/>
                  </a:moveTo>
                  <a:cubicBezTo>
                    <a:pt x="99" y="0"/>
                    <a:pt x="0" y="0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48"/>
                    <a:pt x="99" y="148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09" name="Google Shape;22509;p75"/>
            <p:cNvSpPr/>
            <p:nvPr/>
          </p:nvSpPr>
          <p:spPr>
            <a:xfrm>
              <a:off x="3119875" y="143720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4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10" name="Google Shape;22510;p75"/>
            <p:cNvSpPr/>
            <p:nvPr/>
          </p:nvSpPr>
          <p:spPr>
            <a:xfrm>
              <a:off x="3121100" y="143720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11" name="Google Shape;22511;p75"/>
            <p:cNvSpPr/>
            <p:nvPr/>
          </p:nvSpPr>
          <p:spPr>
            <a:xfrm>
              <a:off x="3116175" y="1437200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99" y="0"/>
                  </a:moveTo>
                  <a:cubicBezTo>
                    <a:pt x="99" y="0"/>
                    <a:pt x="0" y="0"/>
                    <a:pt x="0" y="50"/>
                  </a:cubicBezTo>
                  <a:cubicBezTo>
                    <a:pt x="0" y="50"/>
                    <a:pt x="0" y="99"/>
                    <a:pt x="99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12" name="Google Shape;22512;p75"/>
            <p:cNvSpPr/>
            <p:nvPr/>
          </p:nvSpPr>
          <p:spPr>
            <a:xfrm>
              <a:off x="3163000" y="1466275"/>
              <a:ext cx="4950" cy="7925"/>
            </a:xfrm>
            <a:custGeom>
              <a:avLst/>
              <a:gdLst/>
              <a:ahLst/>
              <a:cxnLst/>
              <a:rect l="l" t="t" r="r" b="b"/>
              <a:pathLst>
                <a:path w="198" h="317" extrusionOk="0">
                  <a:moveTo>
                    <a:pt x="62" y="1"/>
                  </a:moveTo>
                  <a:cubicBezTo>
                    <a:pt x="61" y="1"/>
                    <a:pt x="56" y="10"/>
                    <a:pt x="53" y="28"/>
                  </a:cubicBezTo>
                  <a:lnTo>
                    <a:pt x="53" y="28"/>
                  </a:lnTo>
                  <a:cubicBezTo>
                    <a:pt x="61" y="10"/>
                    <a:pt x="63" y="1"/>
                    <a:pt x="62" y="1"/>
                  </a:cubicBezTo>
                  <a:close/>
                  <a:moveTo>
                    <a:pt x="53" y="28"/>
                  </a:moveTo>
                  <a:cubicBezTo>
                    <a:pt x="45" y="47"/>
                    <a:pt x="28" y="77"/>
                    <a:pt x="1" y="119"/>
                  </a:cubicBezTo>
                  <a:lnTo>
                    <a:pt x="50" y="119"/>
                  </a:lnTo>
                  <a:lnTo>
                    <a:pt x="50" y="70"/>
                  </a:lnTo>
                  <a:cubicBezTo>
                    <a:pt x="50" y="53"/>
                    <a:pt x="51" y="39"/>
                    <a:pt x="53" y="28"/>
                  </a:cubicBezTo>
                  <a:close/>
                  <a:moveTo>
                    <a:pt x="50" y="119"/>
                  </a:moveTo>
                  <a:lnTo>
                    <a:pt x="50" y="168"/>
                  </a:lnTo>
                  <a:cubicBezTo>
                    <a:pt x="50" y="218"/>
                    <a:pt x="99" y="218"/>
                    <a:pt x="198" y="316"/>
                  </a:cubicBezTo>
                  <a:lnTo>
                    <a:pt x="198" y="168"/>
                  </a:lnTo>
                  <a:cubicBezTo>
                    <a:pt x="198" y="119"/>
                    <a:pt x="99" y="119"/>
                    <a:pt x="99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13" name="Google Shape;22513;p75"/>
            <p:cNvSpPr/>
            <p:nvPr/>
          </p:nvSpPr>
          <p:spPr>
            <a:xfrm>
              <a:off x="3164225" y="1465550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9" y="0"/>
                  </a:moveTo>
                  <a:cubicBezTo>
                    <a:pt x="50" y="0"/>
                    <a:pt x="1" y="0"/>
                    <a:pt x="1" y="99"/>
                  </a:cubicBezTo>
                  <a:lnTo>
                    <a:pt x="1" y="197"/>
                  </a:lnTo>
                  <a:cubicBezTo>
                    <a:pt x="1" y="247"/>
                    <a:pt x="50" y="345"/>
                    <a:pt x="149" y="345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14" name="Google Shape;22514;p75"/>
            <p:cNvSpPr/>
            <p:nvPr/>
          </p:nvSpPr>
          <p:spPr>
            <a:xfrm>
              <a:off x="3170400" y="146430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15" name="Google Shape;22515;p75"/>
            <p:cNvSpPr/>
            <p:nvPr/>
          </p:nvSpPr>
          <p:spPr>
            <a:xfrm>
              <a:off x="3171625" y="146555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cubicBezTo>
                    <a:pt x="99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16" name="Google Shape;22516;p75"/>
            <p:cNvSpPr/>
            <p:nvPr/>
          </p:nvSpPr>
          <p:spPr>
            <a:xfrm>
              <a:off x="3164225" y="146555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8" y="0"/>
                  </a:moveTo>
                  <a:cubicBezTo>
                    <a:pt x="50" y="0"/>
                    <a:pt x="1" y="0"/>
                    <a:pt x="1" y="99"/>
                  </a:cubicBezTo>
                  <a:cubicBezTo>
                    <a:pt x="1" y="148"/>
                    <a:pt x="50" y="148"/>
                    <a:pt x="149" y="197"/>
                  </a:cubicBezTo>
                  <a:lnTo>
                    <a:pt x="247" y="197"/>
                  </a:lnTo>
                  <a:cubicBezTo>
                    <a:pt x="297" y="197"/>
                    <a:pt x="346" y="148"/>
                    <a:pt x="346" y="99"/>
                  </a:cubicBezTo>
                  <a:cubicBezTo>
                    <a:pt x="346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17" name="Google Shape;22517;p75"/>
            <p:cNvSpPr/>
            <p:nvPr/>
          </p:nvSpPr>
          <p:spPr>
            <a:xfrm>
              <a:off x="3163000" y="1465000"/>
              <a:ext cx="4950" cy="4250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14" y="0"/>
                  </a:moveTo>
                  <a:cubicBezTo>
                    <a:pt x="99" y="0"/>
                    <a:pt x="66" y="6"/>
                    <a:pt x="1" y="22"/>
                  </a:cubicBezTo>
                  <a:lnTo>
                    <a:pt x="99" y="22"/>
                  </a:lnTo>
                  <a:cubicBezTo>
                    <a:pt x="99" y="22"/>
                    <a:pt x="143" y="0"/>
                    <a:pt x="114" y="0"/>
                  </a:cubicBezTo>
                  <a:close/>
                  <a:moveTo>
                    <a:pt x="99" y="22"/>
                  </a:moveTo>
                  <a:cubicBezTo>
                    <a:pt x="99" y="121"/>
                    <a:pt x="99" y="170"/>
                    <a:pt x="198" y="170"/>
                  </a:cubicBezTo>
                  <a:lnTo>
                    <a:pt x="198" y="121"/>
                  </a:lnTo>
                  <a:cubicBezTo>
                    <a:pt x="198" y="121"/>
                    <a:pt x="198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18" name="Google Shape;22518;p75"/>
            <p:cNvSpPr/>
            <p:nvPr/>
          </p:nvSpPr>
          <p:spPr>
            <a:xfrm>
              <a:off x="3165475" y="1464300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1"/>
                  </a:moveTo>
                  <a:lnTo>
                    <a:pt x="0" y="50"/>
                  </a:lnTo>
                  <a:lnTo>
                    <a:pt x="0" y="149"/>
                  </a:lnTo>
                  <a:cubicBezTo>
                    <a:pt x="0" y="149"/>
                    <a:pt x="0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19" name="Google Shape;22519;p75"/>
            <p:cNvSpPr/>
            <p:nvPr/>
          </p:nvSpPr>
          <p:spPr>
            <a:xfrm>
              <a:off x="3169150" y="1464300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cubicBezTo>
                    <a:pt x="50" y="1"/>
                    <a:pt x="100" y="50"/>
                    <a:pt x="100" y="5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20" name="Google Shape;22520;p75"/>
            <p:cNvSpPr/>
            <p:nvPr/>
          </p:nvSpPr>
          <p:spPr>
            <a:xfrm>
              <a:off x="3170400" y="14643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cubicBezTo>
                    <a:pt x="33" y="1"/>
                    <a:pt x="44" y="23"/>
                    <a:pt x="33" y="23"/>
                  </a:cubicBezTo>
                  <a:cubicBezTo>
                    <a:pt x="28" y="23"/>
                    <a:pt x="17" y="17"/>
                    <a:pt x="0" y="1"/>
                  </a:cubicBezTo>
                  <a:lnTo>
                    <a:pt x="0" y="1"/>
                  </a:lnTo>
                  <a:lnTo>
                    <a:pt x="50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21" name="Google Shape;22521;p75"/>
            <p:cNvSpPr/>
            <p:nvPr/>
          </p:nvSpPr>
          <p:spPr>
            <a:xfrm>
              <a:off x="3165475" y="146430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99" y="1"/>
                  </a:moveTo>
                  <a:lnTo>
                    <a:pt x="0" y="50"/>
                  </a:lnTo>
                  <a:cubicBezTo>
                    <a:pt x="0" y="50"/>
                    <a:pt x="0" y="149"/>
                    <a:pt x="99" y="149"/>
                  </a:cubicBezTo>
                  <a:lnTo>
                    <a:pt x="197" y="149"/>
                  </a:lnTo>
                  <a:cubicBezTo>
                    <a:pt x="247" y="149"/>
                    <a:pt x="247" y="50"/>
                    <a:pt x="247" y="50"/>
                  </a:cubicBezTo>
                  <a:cubicBezTo>
                    <a:pt x="247" y="50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22" name="Google Shape;22522;p75"/>
            <p:cNvSpPr/>
            <p:nvPr/>
          </p:nvSpPr>
          <p:spPr>
            <a:xfrm>
              <a:off x="3122325" y="1603075"/>
              <a:ext cx="4950" cy="7900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3" y="1"/>
                  </a:moveTo>
                  <a:cubicBezTo>
                    <a:pt x="94" y="1"/>
                    <a:pt x="68" y="29"/>
                    <a:pt x="1" y="119"/>
                  </a:cubicBezTo>
                  <a:lnTo>
                    <a:pt x="99" y="119"/>
                  </a:lnTo>
                  <a:lnTo>
                    <a:pt x="99" y="69"/>
                  </a:lnTo>
                  <a:cubicBezTo>
                    <a:pt x="99" y="42"/>
                    <a:pt x="114" y="1"/>
                    <a:pt x="103" y="1"/>
                  </a:cubicBezTo>
                  <a:close/>
                  <a:moveTo>
                    <a:pt x="99" y="119"/>
                  </a:moveTo>
                  <a:lnTo>
                    <a:pt x="99" y="168"/>
                  </a:lnTo>
                  <a:cubicBezTo>
                    <a:pt x="99" y="267"/>
                    <a:pt x="149" y="267"/>
                    <a:pt x="198" y="316"/>
                  </a:cubicBezTo>
                  <a:lnTo>
                    <a:pt x="198" y="168"/>
                  </a:lnTo>
                  <a:cubicBezTo>
                    <a:pt x="198" y="119"/>
                    <a:pt x="149" y="119"/>
                    <a:pt x="149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23" name="Google Shape;22523;p75"/>
            <p:cNvSpPr/>
            <p:nvPr/>
          </p:nvSpPr>
          <p:spPr>
            <a:xfrm>
              <a:off x="3124800" y="1601100"/>
              <a:ext cx="2475" cy="8650"/>
            </a:xfrm>
            <a:custGeom>
              <a:avLst/>
              <a:gdLst/>
              <a:ahLst/>
              <a:cxnLst/>
              <a:rect l="l" t="t" r="r" b="b"/>
              <a:pathLst>
                <a:path w="99" h="346" extrusionOk="0">
                  <a:moveTo>
                    <a:pt x="99" y="0"/>
                  </a:moveTo>
                  <a:cubicBezTo>
                    <a:pt x="50" y="0"/>
                    <a:pt x="0" y="99"/>
                    <a:pt x="0" y="99"/>
                  </a:cubicBezTo>
                  <a:lnTo>
                    <a:pt x="0" y="198"/>
                  </a:lnTo>
                  <a:cubicBezTo>
                    <a:pt x="0" y="247"/>
                    <a:pt x="50" y="346"/>
                    <a:pt x="99" y="34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24" name="Google Shape;22524;p75"/>
            <p:cNvSpPr/>
            <p:nvPr/>
          </p:nvSpPr>
          <p:spPr>
            <a:xfrm>
              <a:off x="3132200" y="160110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0"/>
                  </a:moveTo>
                  <a:cubicBezTo>
                    <a:pt x="49" y="0"/>
                    <a:pt x="49" y="99"/>
                    <a:pt x="49" y="9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25" name="Google Shape;22525;p75"/>
            <p:cNvSpPr/>
            <p:nvPr/>
          </p:nvSpPr>
          <p:spPr>
            <a:xfrm>
              <a:off x="3132200" y="160110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0"/>
                  </a:moveTo>
                  <a:cubicBezTo>
                    <a:pt x="49" y="0"/>
                    <a:pt x="49" y="99"/>
                    <a:pt x="49" y="9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26" name="Google Shape;22526;p75"/>
            <p:cNvSpPr/>
            <p:nvPr/>
          </p:nvSpPr>
          <p:spPr>
            <a:xfrm>
              <a:off x="3124800" y="1602500"/>
              <a:ext cx="8650" cy="4775"/>
            </a:xfrm>
            <a:custGeom>
              <a:avLst/>
              <a:gdLst/>
              <a:ahLst/>
              <a:cxnLst/>
              <a:rect l="l" t="t" r="r" b="b"/>
              <a:pathLst>
                <a:path w="346" h="191" extrusionOk="0">
                  <a:moveTo>
                    <a:pt x="71" y="1"/>
                  </a:moveTo>
                  <a:cubicBezTo>
                    <a:pt x="24" y="1"/>
                    <a:pt x="0" y="58"/>
                    <a:pt x="0" y="92"/>
                  </a:cubicBezTo>
                  <a:cubicBezTo>
                    <a:pt x="0" y="142"/>
                    <a:pt x="50" y="142"/>
                    <a:pt x="99" y="191"/>
                  </a:cubicBezTo>
                  <a:lnTo>
                    <a:pt x="198" y="191"/>
                  </a:lnTo>
                  <a:cubicBezTo>
                    <a:pt x="296" y="191"/>
                    <a:pt x="345" y="142"/>
                    <a:pt x="345" y="92"/>
                  </a:cubicBezTo>
                  <a:cubicBezTo>
                    <a:pt x="345" y="43"/>
                    <a:pt x="296" y="43"/>
                    <a:pt x="296" y="43"/>
                  </a:cubicBezTo>
                  <a:lnTo>
                    <a:pt x="148" y="43"/>
                  </a:lnTo>
                  <a:cubicBezTo>
                    <a:pt x="118" y="12"/>
                    <a:pt x="92" y="1"/>
                    <a:pt x="71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27" name="Google Shape;22527;p75"/>
            <p:cNvSpPr/>
            <p:nvPr/>
          </p:nvSpPr>
          <p:spPr>
            <a:xfrm>
              <a:off x="3126025" y="16011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1" y="0"/>
                  </a:moveTo>
                  <a:cubicBezTo>
                    <a:pt x="1" y="99"/>
                    <a:pt x="1" y="148"/>
                    <a:pt x="50" y="148"/>
                  </a:cubicBezTo>
                  <a:lnTo>
                    <a:pt x="50" y="99"/>
                  </a:lnTo>
                  <a:cubicBezTo>
                    <a:pt x="50" y="99"/>
                    <a:pt x="50" y="0"/>
                    <a:pt x="1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28" name="Google Shape;22528;p75"/>
            <p:cNvSpPr/>
            <p:nvPr/>
          </p:nvSpPr>
          <p:spPr>
            <a:xfrm>
              <a:off x="3126025" y="159987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cubicBezTo>
                    <a:pt x="50" y="49"/>
                    <a:pt x="1" y="49"/>
                    <a:pt x="1" y="49"/>
                  </a:cubicBezTo>
                  <a:lnTo>
                    <a:pt x="1" y="148"/>
                  </a:lnTo>
                  <a:cubicBezTo>
                    <a:pt x="1" y="148"/>
                    <a:pt x="1" y="197"/>
                    <a:pt x="50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29" name="Google Shape;22529;p75"/>
            <p:cNvSpPr/>
            <p:nvPr/>
          </p:nvSpPr>
          <p:spPr>
            <a:xfrm>
              <a:off x="3128500" y="159987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0"/>
                  </a:moveTo>
                  <a:cubicBezTo>
                    <a:pt x="99" y="0"/>
                    <a:pt x="148" y="49"/>
                    <a:pt x="148" y="49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30" name="Google Shape;22530;p75"/>
            <p:cNvSpPr/>
            <p:nvPr/>
          </p:nvSpPr>
          <p:spPr>
            <a:xfrm>
              <a:off x="3130950" y="1601100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1" y="0"/>
                  </a:moveTo>
                  <a:cubicBezTo>
                    <a:pt x="50" y="0"/>
                    <a:pt x="50" y="0"/>
                    <a:pt x="1" y="0"/>
                  </a:cubicBez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31" name="Google Shape;22531;p75"/>
            <p:cNvSpPr/>
            <p:nvPr/>
          </p:nvSpPr>
          <p:spPr>
            <a:xfrm>
              <a:off x="3126025" y="159987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0"/>
                  </a:moveTo>
                  <a:cubicBezTo>
                    <a:pt x="50" y="49"/>
                    <a:pt x="1" y="49"/>
                    <a:pt x="1" y="49"/>
                  </a:cubicBezTo>
                  <a:cubicBezTo>
                    <a:pt x="1" y="49"/>
                    <a:pt x="1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32" name="Google Shape;22532;p75"/>
            <p:cNvSpPr/>
            <p:nvPr/>
          </p:nvSpPr>
          <p:spPr>
            <a:xfrm>
              <a:off x="3073050" y="1574400"/>
              <a:ext cx="4950" cy="7000"/>
            </a:xfrm>
            <a:custGeom>
              <a:avLst/>
              <a:gdLst/>
              <a:ahLst/>
              <a:cxnLst/>
              <a:rect l="l" t="t" r="r" b="b"/>
              <a:pathLst>
                <a:path w="198" h="280" extrusionOk="0">
                  <a:moveTo>
                    <a:pt x="106" y="1"/>
                  </a:moveTo>
                  <a:cubicBezTo>
                    <a:pt x="106" y="1"/>
                    <a:pt x="87" y="25"/>
                    <a:pt x="0" y="83"/>
                  </a:cubicBezTo>
                  <a:lnTo>
                    <a:pt x="99" y="83"/>
                  </a:lnTo>
                  <a:lnTo>
                    <a:pt x="99" y="33"/>
                  </a:lnTo>
                  <a:cubicBezTo>
                    <a:pt x="99" y="13"/>
                    <a:pt x="107" y="1"/>
                    <a:pt x="106" y="1"/>
                  </a:cubicBezTo>
                  <a:close/>
                  <a:moveTo>
                    <a:pt x="99" y="83"/>
                  </a:moveTo>
                  <a:lnTo>
                    <a:pt x="99" y="181"/>
                  </a:lnTo>
                  <a:cubicBezTo>
                    <a:pt x="99" y="230"/>
                    <a:pt x="148" y="230"/>
                    <a:pt x="197" y="280"/>
                  </a:cubicBezTo>
                  <a:lnTo>
                    <a:pt x="197" y="181"/>
                  </a:lnTo>
                  <a:cubicBezTo>
                    <a:pt x="197" y="83"/>
                    <a:pt x="148" y="83"/>
                    <a:pt x="148" y="8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33" name="Google Shape;22533;p75"/>
            <p:cNvSpPr/>
            <p:nvPr/>
          </p:nvSpPr>
          <p:spPr>
            <a:xfrm>
              <a:off x="3075500" y="1574000"/>
              <a:ext cx="2500" cy="7400"/>
            </a:xfrm>
            <a:custGeom>
              <a:avLst/>
              <a:gdLst/>
              <a:ahLst/>
              <a:cxnLst/>
              <a:rect l="l" t="t" r="r" b="b"/>
              <a:pathLst>
                <a:path w="100" h="296" extrusionOk="0">
                  <a:moveTo>
                    <a:pt x="99" y="0"/>
                  </a:moveTo>
                  <a:cubicBezTo>
                    <a:pt x="50" y="0"/>
                    <a:pt x="1" y="0"/>
                    <a:pt x="1" y="49"/>
                  </a:cubicBezTo>
                  <a:lnTo>
                    <a:pt x="1" y="197"/>
                  </a:lnTo>
                  <a:cubicBezTo>
                    <a:pt x="1" y="246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34" name="Google Shape;22534;p75"/>
            <p:cNvSpPr/>
            <p:nvPr/>
          </p:nvSpPr>
          <p:spPr>
            <a:xfrm>
              <a:off x="3082900" y="157275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35" name="Google Shape;22535;p75"/>
            <p:cNvSpPr/>
            <p:nvPr/>
          </p:nvSpPr>
          <p:spPr>
            <a:xfrm>
              <a:off x="3082900" y="15740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36" name="Google Shape;22536;p75"/>
            <p:cNvSpPr/>
            <p:nvPr/>
          </p:nvSpPr>
          <p:spPr>
            <a:xfrm>
              <a:off x="3075500" y="157400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8" y="0"/>
                  </a:moveTo>
                  <a:cubicBezTo>
                    <a:pt x="50" y="0"/>
                    <a:pt x="1" y="0"/>
                    <a:pt x="1" y="49"/>
                  </a:cubicBezTo>
                  <a:cubicBezTo>
                    <a:pt x="1" y="99"/>
                    <a:pt x="50" y="99"/>
                    <a:pt x="99" y="197"/>
                  </a:cubicBezTo>
                  <a:lnTo>
                    <a:pt x="198" y="197"/>
                  </a:lnTo>
                  <a:cubicBezTo>
                    <a:pt x="296" y="197"/>
                    <a:pt x="346" y="99"/>
                    <a:pt x="346" y="49"/>
                  </a:cubicBezTo>
                  <a:cubicBezTo>
                    <a:pt x="346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37" name="Google Shape;22537;p75"/>
            <p:cNvSpPr/>
            <p:nvPr/>
          </p:nvSpPr>
          <p:spPr>
            <a:xfrm>
              <a:off x="3073050" y="1573450"/>
              <a:ext cx="4950" cy="3025"/>
            </a:xfrm>
            <a:custGeom>
              <a:avLst/>
              <a:gdLst/>
              <a:ahLst/>
              <a:cxnLst/>
              <a:rect l="l" t="t" r="r" b="b"/>
              <a:pathLst>
                <a:path w="198" h="121" extrusionOk="0">
                  <a:moveTo>
                    <a:pt x="126" y="0"/>
                  </a:moveTo>
                  <a:cubicBezTo>
                    <a:pt x="104" y="0"/>
                    <a:pt x="66" y="6"/>
                    <a:pt x="0" y="22"/>
                  </a:cubicBezTo>
                  <a:lnTo>
                    <a:pt x="148" y="22"/>
                  </a:lnTo>
                  <a:cubicBezTo>
                    <a:pt x="148" y="22"/>
                    <a:pt x="170" y="0"/>
                    <a:pt x="126" y="0"/>
                  </a:cubicBezTo>
                  <a:close/>
                  <a:moveTo>
                    <a:pt x="148" y="22"/>
                  </a:moveTo>
                  <a:cubicBezTo>
                    <a:pt x="148" y="71"/>
                    <a:pt x="148" y="121"/>
                    <a:pt x="197" y="121"/>
                  </a:cubicBezTo>
                  <a:lnTo>
                    <a:pt x="197" y="71"/>
                  </a:lnTo>
                  <a:cubicBezTo>
                    <a:pt x="197" y="71"/>
                    <a:pt x="197" y="22"/>
                    <a:pt x="148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38" name="Google Shape;22538;p75"/>
            <p:cNvSpPr/>
            <p:nvPr/>
          </p:nvSpPr>
          <p:spPr>
            <a:xfrm>
              <a:off x="3076725" y="1572750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99" y="1"/>
                  </a:moveTo>
                  <a:cubicBezTo>
                    <a:pt x="50" y="1"/>
                    <a:pt x="1" y="50"/>
                    <a:pt x="50" y="50"/>
                  </a:cubicBezTo>
                  <a:lnTo>
                    <a:pt x="50" y="99"/>
                  </a:lnTo>
                  <a:cubicBezTo>
                    <a:pt x="50" y="99"/>
                    <a:pt x="50" y="149"/>
                    <a:pt x="99" y="14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39" name="Google Shape;22539;p75"/>
            <p:cNvSpPr/>
            <p:nvPr/>
          </p:nvSpPr>
          <p:spPr>
            <a:xfrm>
              <a:off x="3081675" y="1572750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4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40" name="Google Shape;22540;p75"/>
            <p:cNvSpPr/>
            <p:nvPr/>
          </p:nvSpPr>
          <p:spPr>
            <a:xfrm>
              <a:off x="3082900" y="15727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0" y="50"/>
                    <a:pt x="0" y="50"/>
                    <a:pt x="0" y="1"/>
                  </a:cubicBez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41" name="Google Shape;22541;p75"/>
            <p:cNvSpPr/>
            <p:nvPr/>
          </p:nvSpPr>
          <p:spPr>
            <a:xfrm>
              <a:off x="3076725" y="1572750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50" y="1"/>
                  </a:moveTo>
                  <a:lnTo>
                    <a:pt x="1" y="50"/>
                  </a:lnTo>
                  <a:cubicBezTo>
                    <a:pt x="1" y="50"/>
                    <a:pt x="1" y="99"/>
                    <a:pt x="50" y="99"/>
                  </a:cubicBezTo>
                  <a:lnTo>
                    <a:pt x="149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49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42" name="Google Shape;22542;p75"/>
            <p:cNvSpPr/>
            <p:nvPr/>
          </p:nvSpPr>
          <p:spPr>
            <a:xfrm>
              <a:off x="2976925" y="1518225"/>
              <a:ext cx="3700" cy="6500"/>
            </a:xfrm>
            <a:custGeom>
              <a:avLst/>
              <a:gdLst/>
              <a:ahLst/>
              <a:cxnLst/>
              <a:rect l="l" t="t" r="r" b="b"/>
              <a:pathLst>
                <a:path w="148" h="260" extrusionOk="0">
                  <a:moveTo>
                    <a:pt x="43" y="0"/>
                  </a:moveTo>
                  <a:cubicBezTo>
                    <a:pt x="37" y="0"/>
                    <a:pt x="25" y="13"/>
                    <a:pt x="0" y="62"/>
                  </a:cubicBezTo>
                  <a:lnTo>
                    <a:pt x="49" y="62"/>
                  </a:lnTo>
                  <a:lnTo>
                    <a:pt x="49" y="13"/>
                  </a:lnTo>
                  <a:cubicBezTo>
                    <a:pt x="49" y="13"/>
                    <a:pt x="49" y="0"/>
                    <a:pt x="43" y="0"/>
                  </a:cubicBezTo>
                  <a:close/>
                  <a:moveTo>
                    <a:pt x="49" y="62"/>
                  </a:moveTo>
                  <a:lnTo>
                    <a:pt x="49" y="111"/>
                  </a:lnTo>
                  <a:cubicBezTo>
                    <a:pt x="49" y="210"/>
                    <a:pt x="99" y="210"/>
                    <a:pt x="148" y="259"/>
                  </a:cubicBezTo>
                  <a:lnTo>
                    <a:pt x="148" y="111"/>
                  </a:lnTo>
                  <a:cubicBezTo>
                    <a:pt x="148" y="62"/>
                    <a:pt x="99" y="62"/>
                    <a:pt x="99" y="6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43" name="Google Shape;22543;p75"/>
            <p:cNvSpPr/>
            <p:nvPr/>
          </p:nvSpPr>
          <p:spPr>
            <a:xfrm>
              <a:off x="2976925" y="151730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0"/>
                  </a:moveTo>
                  <a:cubicBezTo>
                    <a:pt x="49" y="0"/>
                    <a:pt x="49" y="50"/>
                    <a:pt x="0" y="50"/>
                  </a:cubicBezTo>
                  <a:lnTo>
                    <a:pt x="0" y="148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44" name="Google Shape;22544;p75"/>
            <p:cNvSpPr/>
            <p:nvPr/>
          </p:nvSpPr>
          <p:spPr>
            <a:xfrm>
              <a:off x="2984300" y="151730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45" name="Google Shape;22545;p75"/>
            <p:cNvSpPr/>
            <p:nvPr/>
          </p:nvSpPr>
          <p:spPr>
            <a:xfrm>
              <a:off x="2985550" y="15173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46" name="Google Shape;22546;p75"/>
            <p:cNvSpPr/>
            <p:nvPr/>
          </p:nvSpPr>
          <p:spPr>
            <a:xfrm>
              <a:off x="2978150" y="1517300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8" y="0"/>
                  </a:moveTo>
                  <a:cubicBezTo>
                    <a:pt x="0" y="0"/>
                    <a:pt x="0" y="50"/>
                    <a:pt x="0" y="50"/>
                  </a:cubicBezTo>
                  <a:cubicBezTo>
                    <a:pt x="0" y="99"/>
                    <a:pt x="50" y="99"/>
                    <a:pt x="99" y="148"/>
                  </a:cubicBezTo>
                  <a:lnTo>
                    <a:pt x="247" y="148"/>
                  </a:lnTo>
                  <a:cubicBezTo>
                    <a:pt x="296" y="148"/>
                    <a:pt x="345" y="99"/>
                    <a:pt x="345" y="50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47" name="Google Shape;22547;p75"/>
            <p:cNvSpPr/>
            <p:nvPr/>
          </p:nvSpPr>
          <p:spPr>
            <a:xfrm>
              <a:off x="2976925" y="1514825"/>
              <a:ext cx="3700" cy="4975"/>
            </a:xfrm>
            <a:custGeom>
              <a:avLst/>
              <a:gdLst/>
              <a:ahLst/>
              <a:cxnLst/>
              <a:rect l="l" t="t" r="r" b="b"/>
              <a:pathLst>
                <a:path w="148" h="199" extrusionOk="0">
                  <a:moveTo>
                    <a:pt x="0" y="1"/>
                  </a:moveTo>
                  <a:cubicBezTo>
                    <a:pt x="99" y="1"/>
                    <a:pt x="99" y="99"/>
                    <a:pt x="99" y="99"/>
                  </a:cubicBezTo>
                  <a:cubicBezTo>
                    <a:pt x="99" y="149"/>
                    <a:pt x="99" y="198"/>
                    <a:pt x="148" y="198"/>
                  </a:cubicBezTo>
                  <a:lnTo>
                    <a:pt x="148" y="99"/>
                  </a:lnTo>
                  <a:cubicBezTo>
                    <a:pt x="148" y="99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48" name="Google Shape;22548;p75"/>
            <p:cNvSpPr/>
            <p:nvPr/>
          </p:nvSpPr>
          <p:spPr>
            <a:xfrm>
              <a:off x="2979375" y="1514825"/>
              <a:ext cx="1250" cy="4975"/>
            </a:xfrm>
            <a:custGeom>
              <a:avLst/>
              <a:gdLst/>
              <a:ahLst/>
              <a:cxnLst/>
              <a:rect l="l" t="t" r="r" b="b"/>
              <a:pathLst>
                <a:path w="50" h="199" extrusionOk="0">
                  <a:moveTo>
                    <a:pt x="50" y="1"/>
                  </a:moveTo>
                  <a:cubicBezTo>
                    <a:pt x="1" y="1"/>
                    <a:pt x="1" y="99"/>
                    <a:pt x="1" y="99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49" name="Google Shape;22549;p75"/>
            <p:cNvSpPr/>
            <p:nvPr/>
          </p:nvSpPr>
          <p:spPr>
            <a:xfrm>
              <a:off x="2983075" y="151482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cubicBezTo>
                    <a:pt x="50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50" name="Google Shape;22550;p75"/>
            <p:cNvSpPr/>
            <p:nvPr/>
          </p:nvSpPr>
          <p:spPr>
            <a:xfrm>
              <a:off x="2984300" y="1517300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0"/>
                  </a:move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51" name="Google Shape;22551;p75"/>
            <p:cNvSpPr/>
            <p:nvPr/>
          </p:nvSpPr>
          <p:spPr>
            <a:xfrm>
              <a:off x="2979375" y="151482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1"/>
                  </a:moveTo>
                  <a:cubicBezTo>
                    <a:pt x="1" y="1"/>
                    <a:pt x="1" y="99"/>
                    <a:pt x="1" y="99"/>
                  </a:cubicBezTo>
                  <a:cubicBezTo>
                    <a:pt x="1" y="99"/>
                    <a:pt x="1" y="149"/>
                    <a:pt x="50" y="149"/>
                  </a:cubicBezTo>
                  <a:lnTo>
                    <a:pt x="198" y="149"/>
                  </a:lnTo>
                  <a:cubicBezTo>
                    <a:pt x="247" y="149"/>
                    <a:pt x="247" y="99"/>
                    <a:pt x="247" y="99"/>
                  </a:cubicBezTo>
                  <a:cubicBezTo>
                    <a:pt x="247" y="99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52" name="Google Shape;22552;p75"/>
            <p:cNvSpPr/>
            <p:nvPr/>
          </p:nvSpPr>
          <p:spPr>
            <a:xfrm>
              <a:off x="3023750" y="1545150"/>
              <a:ext cx="4950" cy="9150"/>
            </a:xfrm>
            <a:custGeom>
              <a:avLst/>
              <a:gdLst/>
              <a:ahLst/>
              <a:cxnLst/>
              <a:rect l="l" t="t" r="r" b="b"/>
              <a:pathLst>
                <a:path w="198" h="366" extrusionOk="0">
                  <a:moveTo>
                    <a:pt x="81" y="1"/>
                  </a:moveTo>
                  <a:cubicBezTo>
                    <a:pt x="65" y="1"/>
                    <a:pt x="40" y="7"/>
                    <a:pt x="0" y="20"/>
                  </a:cubicBezTo>
                  <a:lnTo>
                    <a:pt x="106" y="20"/>
                  </a:lnTo>
                  <a:cubicBezTo>
                    <a:pt x="105" y="8"/>
                    <a:pt x="98" y="1"/>
                    <a:pt x="81" y="1"/>
                  </a:cubicBezTo>
                  <a:close/>
                  <a:moveTo>
                    <a:pt x="106" y="20"/>
                  </a:moveTo>
                  <a:lnTo>
                    <a:pt x="106" y="20"/>
                  </a:lnTo>
                  <a:cubicBezTo>
                    <a:pt x="109" y="40"/>
                    <a:pt x="99" y="75"/>
                    <a:pt x="99" y="119"/>
                  </a:cubicBezTo>
                  <a:lnTo>
                    <a:pt x="99" y="217"/>
                  </a:lnTo>
                  <a:cubicBezTo>
                    <a:pt x="99" y="267"/>
                    <a:pt x="148" y="267"/>
                    <a:pt x="197" y="365"/>
                  </a:cubicBezTo>
                  <a:lnTo>
                    <a:pt x="197" y="119"/>
                  </a:lnTo>
                  <a:cubicBezTo>
                    <a:pt x="197" y="20"/>
                    <a:pt x="148" y="20"/>
                    <a:pt x="148" y="2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53" name="Google Shape;22553;p75"/>
            <p:cNvSpPr/>
            <p:nvPr/>
          </p:nvSpPr>
          <p:spPr>
            <a:xfrm>
              <a:off x="3026200" y="1544400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1"/>
                  </a:moveTo>
                  <a:cubicBezTo>
                    <a:pt x="50" y="1"/>
                    <a:pt x="1" y="50"/>
                    <a:pt x="1" y="149"/>
                  </a:cubicBezTo>
                  <a:lnTo>
                    <a:pt x="1" y="198"/>
                  </a:lnTo>
                  <a:cubicBezTo>
                    <a:pt x="1" y="247"/>
                    <a:pt x="50" y="297"/>
                    <a:pt x="99" y="2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54" name="Google Shape;22554;p75"/>
            <p:cNvSpPr/>
            <p:nvPr/>
          </p:nvSpPr>
          <p:spPr>
            <a:xfrm>
              <a:off x="3033600" y="154440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55" name="Google Shape;22555;p75"/>
            <p:cNvSpPr/>
            <p:nvPr/>
          </p:nvSpPr>
          <p:spPr>
            <a:xfrm>
              <a:off x="3034825" y="1545650"/>
              <a:ext cx="1275" cy="2475"/>
            </a:xfrm>
            <a:custGeom>
              <a:avLst/>
              <a:gdLst/>
              <a:ahLst/>
              <a:cxnLst/>
              <a:rect l="l" t="t" r="r" b="b"/>
              <a:pathLst>
                <a:path w="51" h="99" extrusionOk="0">
                  <a:moveTo>
                    <a:pt x="1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56" name="Google Shape;22556;p75"/>
            <p:cNvSpPr/>
            <p:nvPr/>
          </p:nvSpPr>
          <p:spPr>
            <a:xfrm>
              <a:off x="3026200" y="1545150"/>
              <a:ext cx="8650" cy="5450"/>
            </a:xfrm>
            <a:custGeom>
              <a:avLst/>
              <a:gdLst/>
              <a:ahLst/>
              <a:cxnLst/>
              <a:rect l="l" t="t" r="r" b="b"/>
              <a:pathLst>
                <a:path w="346" h="218" extrusionOk="0">
                  <a:moveTo>
                    <a:pt x="80" y="1"/>
                  </a:moveTo>
                  <a:cubicBezTo>
                    <a:pt x="27" y="1"/>
                    <a:pt x="1" y="47"/>
                    <a:pt x="1" y="119"/>
                  </a:cubicBezTo>
                  <a:cubicBezTo>
                    <a:pt x="1" y="168"/>
                    <a:pt x="50" y="168"/>
                    <a:pt x="99" y="217"/>
                  </a:cubicBezTo>
                  <a:lnTo>
                    <a:pt x="247" y="217"/>
                  </a:lnTo>
                  <a:cubicBezTo>
                    <a:pt x="297" y="217"/>
                    <a:pt x="346" y="168"/>
                    <a:pt x="346" y="119"/>
                  </a:cubicBezTo>
                  <a:cubicBezTo>
                    <a:pt x="346" y="20"/>
                    <a:pt x="297" y="20"/>
                    <a:pt x="297" y="20"/>
                  </a:cubicBezTo>
                  <a:lnTo>
                    <a:pt x="149" y="20"/>
                  </a:lnTo>
                  <a:cubicBezTo>
                    <a:pt x="122" y="7"/>
                    <a:pt x="99" y="1"/>
                    <a:pt x="80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57" name="Google Shape;22557;p75"/>
            <p:cNvSpPr/>
            <p:nvPr/>
          </p:nvSpPr>
          <p:spPr>
            <a:xfrm>
              <a:off x="3026200" y="1544725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87" y="0"/>
                  </a:moveTo>
                  <a:cubicBezTo>
                    <a:pt x="75" y="0"/>
                    <a:pt x="50" y="13"/>
                    <a:pt x="1" y="37"/>
                  </a:cubicBezTo>
                  <a:lnTo>
                    <a:pt x="99" y="37"/>
                  </a:lnTo>
                  <a:cubicBezTo>
                    <a:pt x="99" y="13"/>
                    <a:pt x="99" y="0"/>
                    <a:pt x="87" y="0"/>
                  </a:cubicBezTo>
                  <a:close/>
                  <a:moveTo>
                    <a:pt x="99" y="37"/>
                  </a:moveTo>
                  <a:cubicBezTo>
                    <a:pt x="99" y="136"/>
                    <a:pt x="99" y="185"/>
                    <a:pt x="149" y="185"/>
                  </a:cubicBezTo>
                  <a:lnTo>
                    <a:pt x="149" y="136"/>
                  </a:lnTo>
                  <a:cubicBezTo>
                    <a:pt x="149" y="136"/>
                    <a:pt x="149" y="37"/>
                    <a:pt x="99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58" name="Google Shape;22558;p75"/>
            <p:cNvSpPr/>
            <p:nvPr/>
          </p:nvSpPr>
          <p:spPr>
            <a:xfrm>
              <a:off x="3028675" y="1544400"/>
              <a:ext cx="1250" cy="4975"/>
            </a:xfrm>
            <a:custGeom>
              <a:avLst/>
              <a:gdLst/>
              <a:ahLst/>
              <a:cxnLst/>
              <a:rect l="l" t="t" r="r" b="b"/>
              <a:pathLst>
                <a:path w="50" h="199" extrusionOk="0">
                  <a:moveTo>
                    <a:pt x="50" y="1"/>
                  </a:moveTo>
                  <a:cubicBezTo>
                    <a:pt x="0" y="1"/>
                    <a:pt x="0" y="1"/>
                    <a:pt x="0" y="50"/>
                  </a:cubicBezTo>
                  <a:lnTo>
                    <a:pt x="0" y="149"/>
                  </a:lnTo>
                  <a:lnTo>
                    <a:pt x="50" y="198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59" name="Google Shape;22559;p75"/>
            <p:cNvSpPr/>
            <p:nvPr/>
          </p:nvSpPr>
          <p:spPr>
            <a:xfrm>
              <a:off x="3032375" y="1544400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60" name="Google Shape;22560;p75"/>
            <p:cNvSpPr/>
            <p:nvPr/>
          </p:nvSpPr>
          <p:spPr>
            <a:xfrm>
              <a:off x="3033600" y="15444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1" y="1"/>
                  </a:moveTo>
                  <a:lnTo>
                    <a:pt x="1" y="1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61" name="Google Shape;22561;p75"/>
            <p:cNvSpPr/>
            <p:nvPr/>
          </p:nvSpPr>
          <p:spPr>
            <a:xfrm>
              <a:off x="3028675" y="154440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50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50"/>
                    <a:pt x="0" y="149"/>
                    <a:pt x="50" y="149"/>
                  </a:cubicBezTo>
                  <a:lnTo>
                    <a:pt x="198" y="149"/>
                  </a:lnTo>
                  <a:cubicBezTo>
                    <a:pt x="247" y="14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62" name="Google Shape;22562;p75"/>
            <p:cNvSpPr/>
            <p:nvPr/>
          </p:nvSpPr>
          <p:spPr>
            <a:xfrm>
              <a:off x="3317050" y="1636850"/>
              <a:ext cx="183650" cy="117075"/>
            </a:xfrm>
            <a:custGeom>
              <a:avLst/>
              <a:gdLst/>
              <a:ahLst/>
              <a:cxnLst/>
              <a:rect l="l" t="t" r="r" b="b"/>
              <a:pathLst>
                <a:path w="7346" h="4683" extrusionOk="0">
                  <a:moveTo>
                    <a:pt x="6852" y="0"/>
                  </a:moveTo>
                  <a:lnTo>
                    <a:pt x="6113" y="444"/>
                  </a:lnTo>
                  <a:lnTo>
                    <a:pt x="5225" y="1134"/>
                  </a:lnTo>
                  <a:lnTo>
                    <a:pt x="2071" y="2908"/>
                  </a:lnTo>
                  <a:lnTo>
                    <a:pt x="1233" y="3204"/>
                  </a:lnTo>
                  <a:lnTo>
                    <a:pt x="493" y="3697"/>
                  </a:lnTo>
                  <a:lnTo>
                    <a:pt x="0" y="4437"/>
                  </a:lnTo>
                  <a:lnTo>
                    <a:pt x="0" y="4683"/>
                  </a:lnTo>
                  <a:lnTo>
                    <a:pt x="7345" y="493"/>
                  </a:lnTo>
                  <a:lnTo>
                    <a:pt x="7345" y="246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63" name="Google Shape;22563;p75"/>
            <p:cNvSpPr/>
            <p:nvPr/>
          </p:nvSpPr>
          <p:spPr>
            <a:xfrm>
              <a:off x="3299800" y="1736650"/>
              <a:ext cx="17275" cy="17275"/>
            </a:xfrm>
            <a:custGeom>
              <a:avLst/>
              <a:gdLst/>
              <a:ahLst/>
              <a:cxnLst/>
              <a:rect l="l" t="t" r="r" b="b"/>
              <a:pathLst>
                <a:path w="691" h="691" extrusionOk="0">
                  <a:moveTo>
                    <a:pt x="0" y="1"/>
                  </a:moveTo>
                  <a:lnTo>
                    <a:pt x="0" y="247"/>
                  </a:lnTo>
                  <a:lnTo>
                    <a:pt x="690" y="691"/>
                  </a:lnTo>
                  <a:lnTo>
                    <a:pt x="69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64" name="Google Shape;22564;p75"/>
            <p:cNvSpPr/>
            <p:nvPr/>
          </p:nvSpPr>
          <p:spPr>
            <a:xfrm>
              <a:off x="3451375" y="1625750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88"/>
                  </a:lnTo>
                  <a:lnTo>
                    <a:pt x="147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65" name="Google Shape;22565;p75"/>
            <p:cNvSpPr/>
            <p:nvPr/>
          </p:nvSpPr>
          <p:spPr>
            <a:xfrm>
              <a:off x="3310875" y="1708325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90" y="0"/>
                  </a:moveTo>
                  <a:lnTo>
                    <a:pt x="1" y="394"/>
                  </a:lnTo>
                  <a:lnTo>
                    <a:pt x="740" y="838"/>
                  </a:lnTo>
                  <a:lnTo>
                    <a:pt x="1480" y="34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66" name="Google Shape;22566;p75"/>
            <p:cNvSpPr/>
            <p:nvPr/>
          </p:nvSpPr>
          <p:spPr>
            <a:xfrm>
              <a:off x="3350325" y="1654100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0"/>
                  </a:moveTo>
                  <a:lnTo>
                    <a:pt x="0" y="1775"/>
                  </a:lnTo>
                  <a:lnTo>
                    <a:pt x="740" y="2218"/>
                  </a:lnTo>
                  <a:lnTo>
                    <a:pt x="3894" y="44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67" name="Google Shape;22567;p75"/>
            <p:cNvSpPr/>
            <p:nvPr/>
          </p:nvSpPr>
          <p:spPr>
            <a:xfrm>
              <a:off x="3429200" y="1636850"/>
              <a:ext cx="40675" cy="28350"/>
            </a:xfrm>
            <a:custGeom>
              <a:avLst/>
              <a:gdLst/>
              <a:ahLst/>
              <a:cxnLst/>
              <a:rect l="l" t="t" r="r" b="b"/>
              <a:pathLst>
                <a:path w="1627" h="1134" extrusionOk="0">
                  <a:moveTo>
                    <a:pt x="887" y="0"/>
                  </a:moveTo>
                  <a:lnTo>
                    <a:pt x="0" y="690"/>
                  </a:lnTo>
                  <a:lnTo>
                    <a:pt x="739" y="1134"/>
                  </a:lnTo>
                  <a:lnTo>
                    <a:pt x="1627" y="444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68" name="Google Shape;22568;p75"/>
            <p:cNvSpPr/>
            <p:nvPr/>
          </p:nvSpPr>
          <p:spPr>
            <a:xfrm>
              <a:off x="3299800" y="171817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0"/>
                  </a:moveTo>
                  <a:lnTo>
                    <a:pt x="0" y="740"/>
                  </a:lnTo>
                  <a:lnTo>
                    <a:pt x="690" y="1184"/>
                  </a:lnTo>
                  <a:lnTo>
                    <a:pt x="1183" y="44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69" name="Google Shape;22569;p75"/>
            <p:cNvSpPr/>
            <p:nvPr/>
          </p:nvSpPr>
          <p:spPr>
            <a:xfrm>
              <a:off x="3330600" y="1698450"/>
              <a:ext cx="38225" cy="18525"/>
            </a:xfrm>
            <a:custGeom>
              <a:avLst/>
              <a:gdLst/>
              <a:ahLst/>
              <a:cxnLst/>
              <a:rect l="l" t="t" r="r" b="b"/>
              <a:pathLst>
                <a:path w="1529" h="741" extrusionOk="0">
                  <a:moveTo>
                    <a:pt x="789" y="1"/>
                  </a:moveTo>
                  <a:lnTo>
                    <a:pt x="1" y="395"/>
                  </a:lnTo>
                  <a:lnTo>
                    <a:pt x="691" y="740"/>
                  </a:lnTo>
                  <a:lnTo>
                    <a:pt x="1529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70" name="Google Shape;22570;p75"/>
            <p:cNvSpPr/>
            <p:nvPr/>
          </p:nvSpPr>
          <p:spPr>
            <a:xfrm>
              <a:off x="3471100" y="162575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0" y="0"/>
                  </a:moveTo>
                  <a:lnTo>
                    <a:pt x="690" y="444"/>
                  </a:lnTo>
                  <a:lnTo>
                    <a:pt x="1183" y="690"/>
                  </a:lnTo>
                  <a:lnTo>
                    <a:pt x="444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71" name="Google Shape;22571;p75"/>
            <p:cNvSpPr/>
            <p:nvPr/>
          </p:nvSpPr>
          <p:spPr>
            <a:xfrm>
              <a:off x="3268975" y="1609725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53" y="1"/>
                  </a:moveTo>
                  <a:lnTo>
                    <a:pt x="6064" y="395"/>
                  </a:lnTo>
                  <a:lnTo>
                    <a:pt x="5177" y="1036"/>
                  </a:lnTo>
                  <a:lnTo>
                    <a:pt x="2022" y="2860"/>
                  </a:lnTo>
                  <a:lnTo>
                    <a:pt x="1233" y="3205"/>
                  </a:lnTo>
                  <a:lnTo>
                    <a:pt x="444" y="3599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296" y="395"/>
                  </a:lnTo>
                  <a:lnTo>
                    <a:pt x="7296" y="148"/>
                  </a:lnTo>
                  <a:lnTo>
                    <a:pt x="685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72" name="Google Shape;22572;p75"/>
            <p:cNvSpPr/>
            <p:nvPr/>
          </p:nvSpPr>
          <p:spPr>
            <a:xfrm>
              <a:off x="3250500" y="170955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7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73" name="Google Shape;22573;p75"/>
            <p:cNvSpPr/>
            <p:nvPr/>
          </p:nvSpPr>
          <p:spPr>
            <a:xfrm>
              <a:off x="3402075" y="159862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1"/>
                  </a:moveTo>
                  <a:lnTo>
                    <a:pt x="1" y="445"/>
                  </a:lnTo>
                  <a:lnTo>
                    <a:pt x="740" y="839"/>
                  </a:lnTo>
                  <a:lnTo>
                    <a:pt x="1529" y="44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74" name="Google Shape;22574;p75"/>
            <p:cNvSpPr/>
            <p:nvPr/>
          </p:nvSpPr>
          <p:spPr>
            <a:xfrm>
              <a:off x="3261600" y="1678750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0"/>
                  </a:moveTo>
                  <a:lnTo>
                    <a:pt x="0" y="493"/>
                  </a:lnTo>
                  <a:lnTo>
                    <a:pt x="739" y="838"/>
                  </a:lnTo>
                  <a:lnTo>
                    <a:pt x="1528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75" name="Google Shape;22575;p75"/>
            <p:cNvSpPr/>
            <p:nvPr/>
          </p:nvSpPr>
          <p:spPr>
            <a:xfrm>
              <a:off x="3301025" y="1624525"/>
              <a:ext cx="97375" cy="56700"/>
            </a:xfrm>
            <a:custGeom>
              <a:avLst/>
              <a:gdLst/>
              <a:ahLst/>
              <a:cxnLst/>
              <a:rect l="l" t="t" r="r" b="b"/>
              <a:pathLst>
                <a:path w="3895" h="2268" extrusionOk="0">
                  <a:moveTo>
                    <a:pt x="3205" y="0"/>
                  </a:moveTo>
                  <a:lnTo>
                    <a:pt x="0" y="1873"/>
                  </a:lnTo>
                  <a:lnTo>
                    <a:pt x="740" y="2268"/>
                  </a:lnTo>
                  <a:lnTo>
                    <a:pt x="3895" y="444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76" name="Google Shape;22576;p75"/>
            <p:cNvSpPr/>
            <p:nvPr/>
          </p:nvSpPr>
          <p:spPr>
            <a:xfrm>
              <a:off x="3381125" y="1609725"/>
              <a:ext cx="39450" cy="25900"/>
            </a:xfrm>
            <a:custGeom>
              <a:avLst/>
              <a:gdLst/>
              <a:ahLst/>
              <a:cxnLst/>
              <a:rect l="l" t="t" r="r" b="b"/>
              <a:pathLst>
                <a:path w="1578" h="1036" extrusionOk="0">
                  <a:moveTo>
                    <a:pt x="839" y="1"/>
                  </a:moveTo>
                  <a:lnTo>
                    <a:pt x="1" y="592"/>
                  </a:lnTo>
                  <a:lnTo>
                    <a:pt x="691" y="1036"/>
                  </a:lnTo>
                  <a:lnTo>
                    <a:pt x="1578" y="395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77" name="Google Shape;22577;p75"/>
            <p:cNvSpPr/>
            <p:nvPr/>
          </p:nvSpPr>
          <p:spPr>
            <a:xfrm>
              <a:off x="3250500" y="1691050"/>
              <a:ext cx="29600" cy="29625"/>
            </a:xfrm>
            <a:custGeom>
              <a:avLst/>
              <a:gdLst/>
              <a:ahLst/>
              <a:cxnLst/>
              <a:rect l="l" t="t" r="r" b="b"/>
              <a:pathLst>
                <a:path w="1184" h="1185" extrusionOk="0">
                  <a:moveTo>
                    <a:pt x="444" y="1"/>
                  </a:moveTo>
                  <a:lnTo>
                    <a:pt x="0" y="740"/>
                  </a:lnTo>
                  <a:lnTo>
                    <a:pt x="740" y="1184"/>
                  </a:lnTo>
                  <a:lnTo>
                    <a:pt x="1183" y="34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78" name="Google Shape;22578;p75"/>
            <p:cNvSpPr/>
            <p:nvPr/>
          </p:nvSpPr>
          <p:spPr>
            <a:xfrm>
              <a:off x="3281300" y="1671350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789" y="0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529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79" name="Google Shape;22579;p75"/>
            <p:cNvSpPr/>
            <p:nvPr/>
          </p:nvSpPr>
          <p:spPr>
            <a:xfrm>
              <a:off x="3421800" y="1598625"/>
              <a:ext cx="29600" cy="17300"/>
            </a:xfrm>
            <a:custGeom>
              <a:avLst/>
              <a:gdLst/>
              <a:ahLst/>
              <a:cxnLst/>
              <a:rect l="l" t="t" r="r" b="b"/>
              <a:pathLst>
                <a:path w="1184" h="692" extrusionOk="0">
                  <a:moveTo>
                    <a:pt x="0" y="1"/>
                  </a:moveTo>
                  <a:lnTo>
                    <a:pt x="740" y="445"/>
                  </a:lnTo>
                  <a:lnTo>
                    <a:pt x="1183" y="691"/>
                  </a:lnTo>
                  <a:lnTo>
                    <a:pt x="1183" y="691"/>
                  </a:lnTo>
                  <a:lnTo>
                    <a:pt x="444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80" name="Google Shape;22580;p75"/>
            <p:cNvSpPr/>
            <p:nvPr/>
          </p:nvSpPr>
          <p:spPr>
            <a:xfrm>
              <a:off x="3170400" y="1551800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52" y="1"/>
                  </a:moveTo>
                  <a:lnTo>
                    <a:pt x="6063" y="444"/>
                  </a:lnTo>
                  <a:lnTo>
                    <a:pt x="5225" y="1134"/>
                  </a:lnTo>
                  <a:lnTo>
                    <a:pt x="2021" y="2909"/>
                  </a:lnTo>
                  <a:lnTo>
                    <a:pt x="1233" y="3205"/>
                  </a:lnTo>
                  <a:lnTo>
                    <a:pt x="444" y="3698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81" name="Google Shape;22581;p75"/>
            <p:cNvSpPr/>
            <p:nvPr/>
          </p:nvSpPr>
          <p:spPr>
            <a:xfrm>
              <a:off x="3151900" y="1652850"/>
              <a:ext cx="18525" cy="16050"/>
            </a:xfrm>
            <a:custGeom>
              <a:avLst/>
              <a:gdLst/>
              <a:ahLst/>
              <a:cxnLst/>
              <a:rect l="l" t="t" r="r" b="b"/>
              <a:pathLst>
                <a:path w="741" h="642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42"/>
                  </a:lnTo>
                  <a:lnTo>
                    <a:pt x="740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82" name="Google Shape;22582;p75"/>
            <p:cNvSpPr/>
            <p:nvPr/>
          </p:nvSpPr>
          <p:spPr>
            <a:xfrm>
              <a:off x="3303500" y="1541950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0"/>
                  </a:moveTo>
                  <a:lnTo>
                    <a:pt x="0" y="395"/>
                  </a:lnTo>
                  <a:lnTo>
                    <a:pt x="739" y="838"/>
                  </a:lnTo>
                  <a:lnTo>
                    <a:pt x="1528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83" name="Google Shape;22583;p75"/>
            <p:cNvSpPr/>
            <p:nvPr/>
          </p:nvSpPr>
          <p:spPr>
            <a:xfrm>
              <a:off x="3163000" y="1622050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789" y="0"/>
                  </a:moveTo>
                  <a:lnTo>
                    <a:pt x="1" y="493"/>
                  </a:lnTo>
                  <a:lnTo>
                    <a:pt x="740" y="888"/>
                  </a:lnTo>
                  <a:lnTo>
                    <a:pt x="1529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84" name="Google Shape;22584;p75"/>
            <p:cNvSpPr/>
            <p:nvPr/>
          </p:nvSpPr>
          <p:spPr>
            <a:xfrm>
              <a:off x="3204900" y="1569050"/>
              <a:ext cx="96150" cy="55500"/>
            </a:xfrm>
            <a:custGeom>
              <a:avLst/>
              <a:gdLst/>
              <a:ahLst/>
              <a:cxnLst/>
              <a:rect l="l" t="t" r="r" b="b"/>
              <a:pathLst>
                <a:path w="3846" h="2220" extrusionOk="0">
                  <a:moveTo>
                    <a:pt x="3106" y="1"/>
                  </a:moveTo>
                  <a:lnTo>
                    <a:pt x="1" y="1775"/>
                  </a:lnTo>
                  <a:lnTo>
                    <a:pt x="641" y="2219"/>
                  </a:lnTo>
                  <a:lnTo>
                    <a:pt x="3845" y="444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85" name="Google Shape;22585;p75"/>
            <p:cNvSpPr/>
            <p:nvPr/>
          </p:nvSpPr>
          <p:spPr>
            <a:xfrm>
              <a:off x="3282550" y="1551800"/>
              <a:ext cx="39450" cy="28375"/>
            </a:xfrm>
            <a:custGeom>
              <a:avLst/>
              <a:gdLst/>
              <a:ahLst/>
              <a:cxnLst/>
              <a:rect l="l" t="t" r="r" b="b"/>
              <a:pathLst>
                <a:path w="1578" h="1135" extrusionOk="0">
                  <a:moveTo>
                    <a:pt x="838" y="1"/>
                  </a:moveTo>
                  <a:lnTo>
                    <a:pt x="0" y="691"/>
                  </a:lnTo>
                  <a:lnTo>
                    <a:pt x="739" y="1134"/>
                  </a:lnTo>
                  <a:lnTo>
                    <a:pt x="1577" y="444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86" name="Google Shape;22586;p75"/>
            <p:cNvSpPr/>
            <p:nvPr/>
          </p:nvSpPr>
          <p:spPr>
            <a:xfrm>
              <a:off x="3151900" y="1634375"/>
              <a:ext cx="29600" cy="28375"/>
            </a:xfrm>
            <a:custGeom>
              <a:avLst/>
              <a:gdLst/>
              <a:ahLst/>
              <a:cxnLst/>
              <a:rect l="l" t="t" r="r" b="b"/>
              <a:pathLst>
                <a:path w="1184" h="1135" extrusionOk="0">
                  <a:moveTo>
                    <a:pt x="445" y="0"/>
                  </a:moveTo>
                  <a:lnTo>
                    <a:pt x="1" y="740"/>
                  </a:lnTo>
                  <a:lnTo>
                    <a:pt x="740" y="1134"/>
                  </a:lnTo>
                  <a:lnTo>
                    <a:pt x="1184" y="395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87" name="Google Shape;22587;p75"/>
            <p:cNvSpPr/>
            <p:nvPr/>
          </p:nvSpPr>
          <p:spPr>
            <a:xfrm>
              <a:off x="3182725" y="1613425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888" y="0"/>
                  </a:moveTo>
                  <a:lnTo>
                    <a:pt x="0" y="345"/>
                  </a:lnTo>
                  <a:lnTo>
                    <a:pt x="740" y="740"/>
                  </a:lnTo>
                  <a:lnTo>
                    <a:pt x="1528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88" name="Google Shape;22588;p75"/>
            <p:cNvSpPr/>
            <p:nvPr/>
          </p:nvSpPr>
          <p:spPr>
            <a:xfrm>
              <a:off x="3323200" y="1541950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1" y="0"/>
                  </a:moveTo>
                  <a:lnTo>
                    <a:pt x="444" y="247"/>
                  </a:lnTo>
                  <a:lnTo>
                    <a:pt x="1184" y="641"/>
                  </a:lnTo>
                  <a:lnTo>
                    <a:pt x="740" y="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89" name="Google Shape;22589;p75"/>
            <p:cNvSpPr/>
            <p:nvPr/>
          </p:nvSpPr>
          <p:spPr>
            <a:xfrm>
              <a:off x="3219700" y="1580150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52" y="0"/>
                  </a:moveTo>
                  <a:lnTo>
                    <a:pt x="6063" y="444"/>
                  </a:lnTo>
                  <a:lnTo>
                    <a:pt x="5225" y="1085"/>
                  </a:lnTo>
                  <a:lnTo>
                    <a:pt x="2021" y="2909"/>
                  </a:lnTo>
                  <a:lnTo>
                    <a:pt x="1232" y="3254"/>
                  </a:lnTo>
                  <a:lnTo>
                    <a:pt x="444" y="3698"/>
                  </a:lnTo>
                  <a:lnTo>
                    <a:pt x="0" y="4437"/>
                  </a:lnTo>
                  <a:lnTo>
                    <a:pt x="0" y="4683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90" name="Google Shape;22590;p75"/>
            <p:cNvSpPr/>
            <p:nvPr/>
          </p:nvSpPr>
          <p:spPr>
            <a:xfrm>
              <a:off x="3201200" y="1679975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1" y="0"/>
                  </a:moveTo>
                  <a:lnTo>
                    <a:pt x="1" y="296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91" name="Google Shape;22591;p75"/>
            <p:cNvSpPr/>
            <p:nvPr/>
          </p:nvSpPr>
          <p:spPr>
            <a:xfrm>
              <a:off x="3352775" y="1569050"/>
              <a:ext cx="38225" cy="22225"/>
            </a:xfrm>
            <a:custGeom>
              <a:avLst/>
              <a:gdLst/>
              <a:ahLst/>
              <a:cxnLst/>
              <a:rect l="l" t="t" r="r" b="b"/>
              <a:pathLst>
                <a:path w="1529" h="889" extrusionOk="0">
                  <a:moveTo>
                    <a:pt x="790" y="1"/>
                  </a:moveTo>
                  <a:lnTo>
                    <a:pt x="1" y="494"/>
                  </a:lnTo>
                  <a:lnTo>
                    <a:pt x="740" y="888"/>
                  </a:lnTo>
                  <a:lnTo>
                    <a:pt x="1529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92" name="Google Shape;22592;p75"/>
            <p:cNvSpPr/>
            <p:nvPr/>
          </p:nvSpPr>
          <p:spPr>
            <a:xfrm>
              <a:off x="3212300" y="1650400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88"/>
                  </a:lnTo>
                  <a:lnTo>
                    <a:pt x="1528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93" name="Google Shape;22593;p75"/>
            <p:cNvSpPr/>
            <p:nvPr/>
          </p:nvSpPr>
          <p:spPr>
            <a:xfrm>
              <a:off x="3251725" y="1597400"/>
              <a:ext cx="98625" cy="55475"/>
            </a:xfrm>
            <a:custGeom>
              <a:avLst/>
              <a:gdLst/>
              <a:ahLst/>
              <a:cxnLst/>
              <a:rect l="l" t="t" r="r" b="b"/>
              <a:pathLst>
                <a:path w="3945" h="2219" extrusionOk="0">
                  <a:moveTo>
                    <a:pt x="3205" y="1"/>
                  </a:moveTo>
                  <a:lnTo>
                    <a:pt x="1" y="1824"/>
                  </a:lnTo>
                  <a:lnTo>
                    <a:pt x="740" y="2219"/>
                  </a:lnTo>
                  <a:lnTo>
                    <a:pt x="3944" y="395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94" name="Google Shape;22594;p75"/>
            <p:cNvSpPr/>
            <p:nvPr/>
          </p:nvSpPr>
          <p:spPr>
            <a:xfrm>
              <a:off x="3331825" y="1581375"/>
              <a:ext cx="39475" cy="25900"/>
            </a:xfrm>
            <a:custGeom>
              <a:avLst/>
              <a:gdLst/>
              <a:ahLst/>
              <a:cxnLst/>
              <a:rect l="l" t="t" r="r" b="b"/>
              <a:pathLst>
                <a:path w="1579" h="1036" extrusionOk="0">
                  <a:moveTo>
                    <a:pt x="839" y="1"/>
                  </a:moveTo>
                  <a:lnTo>
                    <a:pt x="1" y="642"/>
                  </a:lnTo>
                  <a:lnTo>
                    <a:pt x="740" y="1036"/>
                  </a:lnTo>
                  <a:lnTo>
                    <a:pt x="1578" y="395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95" name="Google Shape;22595;p75"/>
            <p:cNvSpPr/>
            <p:nvPr/>
          </p:nvSpPr>
          <p:spPr>
            <a:xfrm>
              <a:off x="3201200" y="166147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1"/>
                  </a:moveTo>
                  <a:lnTo>
                    <a:pt x="1" y="740"/>
                  </a:lnTo>
                  <a:lnTo>
                    <a:pt x="740" y="1184"/>
                  </a:lnTo>
                  <a:lnTo>
                    <a:pt x="1184" y="44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96" name="Google Shape;22596;p75"/>
            <p:cNvSpPr/>
            <p:nvPr/>
          </p:nvSpPr>
          <p:spPr>
            <a:xfrm>
              <a:off x="3232000" y="1643000"/>
              <a:ext cx="38250" cy="18500"/>
            </a:xfrm>
            <a:custGeom>
              <a:avLst/>
              <a:gdLst/>
              <a:ahLst/>
              <a:cxnLst/>
              <a:rect l="l" t="t" r="r" b="b"/>
              <a:pathLst>
                <a:path w="1530" h="740" extrusionOk="0">
                  <a:moveTo>
                    <a:pt x="790" y="0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529" y="39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97" name="Google Shape;22597;p75"/>
            <p:cNvSpPr/>
            <p:nvPr/>
          </p:nvSpPr>
          <p:spPr>
            <a:xfrm>
              <a:off x="3372500" y="156905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1" y="1"/>
                  </a:moveTo>
                  <a:lnTo>
                    <a:pt x="740" y="444"/>
                  </a:lnTo>
                  <a:lnTo>
                    <a:pt x="1184" y="691"/>
                  </a:lnTo>
                  <a:lnTo>
                    <a:pt x="1184" y="691"/>
                  </a:lnTo>
                  <a:lnTo>
                    <a:pt x="444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98" name="Google Shape;22598;p75"/>
            <p:cNvSpPr/>
            <p:nvPr/>
          </p:nvSpPr>
          <p:spPr>
            <a:xfrm>
              <a:off x="3149450" y="1612200"/>
              <a:ext cx="194725" cy="117100"/>
            </a:xfrm>
            <a:custGeom>
              <a:avLst/>
              <a:gdLst/>
              <a:ahLst/>
              <a:cxnLst/>
              <a:rect l="l" t="t" r="r" b="b"/>
              <a:pathLst>
                <a:path w="7789" h="4684" extrusionOk="0">
                  <a:moveTo>
                    <a:pt x="0" y="0"/>
                  </a:moveTo>
                  <a:lnTo>
                    <a:pt x="0" y="148"/>
                  </a:lnTo>
                  <a:lnTo>
                    <a:pt x="7789" y="4683"/>
                  </a:lnTo>
                  <a:lnTo>
                    <a:pt x="7789" y="45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599" name="Google Shape;22599;p75"/>
            <p:cNvSpPr/>
            <p:nvPr/>
          </p:nvSpPr>
          <p:spPr>
            <a:xfrm>
              <a:off x="3149450" y="1609725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50" y="1"/>
                  </a:moveTo>
                  <a:lnTo>
                    <a:pt x="0" y="99"/>
                  </a:lnTo>
                  <a:lnTo>
                    <a:pt x="7789" y="4683"/>
                  </a:lnTo>
                  <a:lnTo>
                    <a:pt x="7937" y="4536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00" name="Google Shape;22600;p75"/>
            <p:cNvSpPr/>
            <p:nvPr/>
          </p:nvSpPr>
          <p:spPr>
            <a:xfrm>
              <a:off x="3150675" y="1603575"/>
              <a:ext cx="197200" cy="119550"/>
            </a:xfrm>
            <a:custGeom>
              <a:avLst/>
              <a:gdLst/>
              <a:ahLst/>
              <a:cxnLst/>
              <a:rect l="l" t="t" r="r" b="b"/>
              <a:pathLst>
                <a:path w="7888" h="4782" extrusionOk="0">
                  <a:moveTo>
                    <a:pt x="1" y="0"/>
                  </a:moveTo>
                  <a:lnTo>
                    <a:pt x="1" y="247"/>
                  </a:lnTo>
                  <a:lnTo>
                    <a:pt x="7888" y="4782"/>
                  </a:lnTo>
                  <a:lnTo>
                    <a:pt x="7888" y="44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01" name="Google Shape;22601;p75"/>
            <p:cNvSpPr/>
            <p:nvPr/>
          </p:nvSpPr>
          <p:spPr>
            <a:xfrm>
              <a:off x="3150675" y="1596175"/>
              <a:ext cx="202125" cy="120800"/>
            </a:xfrm>
            <a:custGeom>
              <a:avLst/>
              <a:gdLst/>
              <a:ahLst/>
              <a:cxnLst/>
              <a:rect l="l" t="t" r="r" b="b"/>
              <a:pathLst>
                <a:path w="8085" h="4832" extrusionOk="0">
                  <a:moveTo>
                    <a:pt x="247" y="0"/>
                  </a:moveTo>
                  <a:cubicBezTo>
                    <a:pt x="247" y="0"/>
                    <a:pt x="198" y="0"/>
                    <a:pt x="99" y="99"/>
                  </a:cubicBezTo>
                  <a:lnTo>
                    <a:pt x="50" y="148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838" y="4831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02" name="Google Shape;22602;p75"/>
            <p:cNvSpPr/>
            <p:nvPr/>
          </p:nvSpPr>
          <p:spPr>
            <a:xfrm>
              <a:off x="3150675" y="1596175"/>
              <a:ext cx="202125" cy="119550"/>
            </a:xfrm>
            <a:custGeom>
              <a:avLst/>
              <a:gdLst/>
              <a:ahLst/>
              <a:cxnLst/>
              <a:rect l="l" t="t" r="r" b="b"/>
              <a:pathLst>
                <a:path w="8085" h="4782" extrusionOk="0">
                  <a:moveTo>
                    <a:pt x="247" y="0"/>
                  </a:moveTo>
                  <a:lnTo>
                    <a:pt x="99" y="99"/>
                  </a:lnTo>
                  <a:cubicBezTo>
                    <a:pt x="1" y="148"/>
                    <a:pt x="1" y="197"/>
                    <a:pt x="1" y="197"/>
                  </a:cubicBezTo>
                  <a:lnTo>
                    <a:pt x="50" y="247"/>
                  </a:lnTo>
                  <a:lnTo>
                    <a:pt x="7838" y="4782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03" name="Google Shape;22603;p75"/>
            <p:cNvSpPr/>
            <p:nvPr/>
          </p:nvSpPr>
          <p:spPr>
            <a:xfrm>
              <a:off x="3346625" y="1709550"/>
              <a:ext cx="8650" cy="19750"/>
            </a:xfrm>
            <a:custGeom>
              <a:avLst/>
              <a:gdLst/>
              <a:ahLst/>
              <a:cxnLst/>
              <a:rect l="l" t="t" r="r" b="b"/>
              <a:pathLst>
                <a:path w="346" h="790" extrusionOk="0">
                  <a:moveTo>
                    <a:pt x="296" y="0"/>
                  </a:moveTo>
                  <a:lnTo>
                    <a:pt x="148" y="50"/>
                  </a:lnTo>
                  <a:cubicBezTo>
                    <a:pt x="50" y="99"/>
                    <a:pt x="50" y="198"/>
                    <a:pt x="50" y="198"/>
                  </a:cubicBezTo>
                  <a:lnTo>
                    <a:pt x="50" y="296"/>
                  </a:lnTo>
                  <a:lnTo>
                    <a:pt x="99" y="247"/>
                  </a:lnTo>
                  <a:lnTo>
                    <a:pt x="99" y="543"/>
                  </a:lnTo>
                  <a:lnTo>
                    <a:pt x="0" y="690"/>
                  </a:lnTo>
                  <a:lnTo>
                    <a:pt x="0" y="789"/>
                  </a:lnTo>
                  <a:lnTo>
                    <a:pt x="345" y="592"/>
                  </a:lnTo>
                  <a:lnTo>
                    <a:pt x="345" y="493"/>
                  </a:lnTo>
                  <a:lnTo>
                    <a:pt x="247" y="444"/>
                  </a:lnTo>
                  <a:lnTo>
                    <a:pt x="247" y="99"/>
                  </a:lnTo>
                  <a:lnTo>
                    <a:pt x="296" y="5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04" name="Google Shape;22604;p75"/>
            <p:cNvSpPr/>
            <p:nvPr/>
          </p:nvSpPr>
          <p:spPr>
            <a:xfrm>
              <a:off x="3352775" y="171817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0"/>
                  </a:moveTo>
                  <a:lnTo>
                    <a:pt x="1" y="99"/>
                  </a:lnTo>
                  <a:lnTo>
                    <a:pt x="50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05" name="Google Shape;22605;p75"/>
            <p:cNvSpPr/>
            <p:nvPr/>
          </p:nvSpPr>
          <p:spPr>
            <a:xfrm>
              <a:off x="3286225" y="1533325"/>
              <a:ext cx="197225" cy="115850"/>
            </a:xfrm>
            <a:custGeom>
              <a:avLst/>
              <a:gdLst/>
              <a:ahLst/>
              <a:cxnLst/>
              <a:rect l="l" t="t" r="r" b="b"/>
              <a:pathLst>
                <a:path w="7889" h="4634" extrusionOk="0">
                  <a:moveTo>
                    <a:pt x="1" y="0"/>
                  </a:moveTo>
                  <a:lnTo>
                    <a:pt x="1" y="148"/>
                  </a:lnTo>
                  <a:lnTo>
                    <a:pt x="7888" y="4634"/>
                  </a:lnTo>
                  <a:lnTo>
                    <a:pt x="7888" y="45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06" name="Google Shape;22606;p75"/>
            <p:cNvSpPr/>
            <p:nvPr/>
          </p:nvSpPr>
          <p:spPr>
            <a:xfrm>
              <a:off x="3286225" y="1530850"/>
              <a:ext cx="198450" cy="115875"/>
            </a:xfrm>
            <a:custGeom>
              <a:avLst/>
              <a:gdLst/>
              <a:ahLst/>
              <a:cxnLst/>
              <a:rect l="l" t="t" r="r" b="b"/>
              <a:pathLst>
                <a:path w="7938" h="4635" extrusionOk="0">
                  <a:moveTo>
                    <a:pt x="100" y="1"/>
                  </a:moveTo>
                  <a:lnTo>
                    <a:pt x="1" y="99"/>
                  </a:lnTo>
                  <a:lnTo>
                    <a:pt x="7888" y="4634"/>
                  </a:lnTo>
                  <a:lnTo>
                    <a:pt x="7937" y="4486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07" name="Google Shape;22607;p75"/>
            <p:cNvSpPr/>
            <p:nvPr/>
          </p:nvSpPr>
          <p:spPr>
            <a:xfrm>
              <a:off x="3288700" y="1523450"/>
              <a:ext cx="195975" cy="119575"/>
            </a:xfrm>
            <a:custGeom>
              <a:avLst/>
              <a:gdLst/>
              <a:ahLst/>
              <a:cxnLst/>
              <a:rect l="l" t="t" r="r" b="b"/>
              <a:pathLst>
                <a:path w="7839" h="4783" extrusionOk="0">
                  <a:moveTo>
                    <a:pt x="1" y="1"/>
                  </a:moveTo>
                  <a:lnTo>
                    <a:pt x="1" y="297"/>
                  </a:lnTo>
                  <a:lnTo>
                    <a:pt x="7838" y="4782"/>
                  </a:lnTo>
                  <a:lnTo>
                    <a:pt x="7838" y="44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08" name="Google Shape;22608;p75"/>
            <p:cNvSpPr/>
            <p:nvPr/>
          </p:nvSpPr>
          <p:spPr>
            <a:xfrm>
              <a:off x="3288700" y="1517300"/>
              <a:ext cx="202125" cy="119575"/>
            </a:xfrm>
            <a:custGeom>
              <a:avLst/>
              <a:gdLst/>
              <a:ahLst/>
              <a:cxnLst/>
              <a:rect l="l" t="t" r="r" b="b"/>
              <a:pathLst>
                <a:path w="8085" h="4783" extrusionOk="0">
                  <a:moveTo>
                    <a:pt x="247" y="0"/>
                  </a:moveTo>
                  <a:cubicBezTo>
                    <a:pt x="247" y="0"/>
                    <a:pt x="198" y="0"/>
                    <a:pt x="148" y="50"/>
                  </a:cubicBezTo>
                  <a:lnTo>
                    <a:pt x="99" y="99"/>
                  </a:lnTo>
                  <a:lnTo>
                    <a:pt x="1" y="148"/>
                  </a:lnTo>
                  <a:lnTo>
                    <a:pt x="1" y="198"/>
                  </a:lnTo>
                  <a:lnTo>
                    <a:pt x="7838" y="4782"/>
                  </a:lnTo>
                  <a:lnTo>
                    <a:pt x="7986" y="4634"/>
                  </a:lnTo>
                  <a:lnTo>
                    <a:pt x="8085" y="4536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09" name="Google Shape;22609;p75"/>
            <p:cNvSpPr/>
            <p:nvPr/>
          </p:nvSpPr>
          <p:spPr>
            <a:xfrm>
              <a:off x="3288700" y="1517300"/>
              <a:ext cx="200900" cy="118325"/>
            </a:xfrm>
            <a:custGeom>
              <a:avLst/>
              <a:gdLst/>
              <a:ahLst/>
              <a:cxnLst/>
              <a:rect l="l" t="t" r="r" b="b"/>
              <a:pathLst>
                <a:path w="8036" h="4733" extrusionOk="0">
                  <a:moveTo>
                    <a:pt x="247" y="0"/>
                  </a:moveTo>
                  <a:lnTo>
                    <a:pt x="148" y="50"/>
                  </a:lnTo>
                  <a:cubicBezTo>
                    <a:pt x="1" y="99"/>
                    <a:pt x="1" y="148"/>
                    <a:pt x="1" y="148"/>
                  </a:cubicBezTo>
                  <a:lnTo>
                    <a:pt x="99" y="247"/>
                  </a:lnTo>
                  <a:lnTo>
                    <a:pt x="7838" y="4733"/>
                  </a:lnTo>
                  <a:lnTo>
                    <a:pt x="7986" y="4683"/>
                  </a:lnTo>
                  <a:lnTo>
                    <a:pt x="8035" y="4536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10" name="Google Shape;22610;p75"/>
            <p:cNvSpPr/>
            <p:nvPr/>
          </p:nvSpPr>
          <p:spPr>
            <a:xfrm>
              <a:off x="3483425" y="1629450"/>
              <a:ext cx="8650" cy="18500"/>
            </a:xfrm>
            <a:custGeom>
              <a:avLst/>
              <a:gdLst/>
              <a:ahLst/>
              <a:cxnLst/>
              <a:rect l="l" t="t" r="r" b="b"/>
              <a:pathLst>
                <a:path w="346" h="740" extrusionOk="0">
                  <a:moveTo>
                    <a:pt x="296" y="0"/>
                  </a:moveTo>
                  <a:lnTo>
                    <a:pt x="197" y="50"/>
                  </a:lnTo>
                  <a:cubicBezTo>
                    <a:pt x="49" y="99"/>
                    <a:pt x="49" y="197"/>
                    <a:pt x="49" y="197"/>
                  </a:cubicBezTo>
                  <a:lnTo>
                    <a:pt x="49" y="247"/>
                  </a:lnTo>
                  <a:lnTo>
                    <a:pt x="99" y="197"/>
                  </a:lnTo>
                  <a:lnTo>
                    <a:pt x="99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45" y="542"/>
                  </a:lnTo>
                  <a:lnTo>
                    <a:pt x="345" y="444"/>
                  </a:lnTo>
                  <a:lnTo>
                    <a:pt x="246" y="444"/>
                  </a:lnTo>
                  <a:lnTo>
                    <a:pt x="246" y="99"/>
                  </a:lnTo>
                  <a:lnTo>
                    <a:pt x="296" y="5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11" name="Google Shape;22611;p75"/>
            <p:cNvSpPr/>
            <p:nvPr/>
          </p:nvSpPr>
          <p:spPr>
            <a:xfrm>
              <a:off x="3489575" y="1640525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0" y="1"/>
                  </a:moveTo>
                  <a:lnTo>
                    <a:pt x="0" y="1"/>
                  </a:lnTo>
                  <a:lnTo>
                    <a:pt x="99" y="5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12" name="Google Shape;22612;p75"/>
            <p:cNvSpPr/>
            <p:nvPr/>
          </p:nvSpPr>
          <p:spPr>
            <a:xfrm>
              <a:off x="3457525" y="1636850"/>
              <a:ext cx="3725" cy="6175"/>
            </a:xfrm>
            <a:custGeom>
              <a:avLst/>
              <a:gdLst/>
              <a:ahLst/>
              <a:cxnLst/>
              <a:rect l="l" t="t" r="r" b="b"/>
              <a:pathLst>
                <a:path w="149" h="247" extrusionOk="0">
                  <a:moveTo>
                    <a:pt x="50" y="0"/>
                  </a:moveTo>
                  <a:lnTo>
                    <a:pt x="1" y="49"/>
                  </a:lnTo>
                  <a:lnTo>
                    <a:pt x="50" y="49"/>
                  </a:lnTo>
                  <a:lnTo>
                    <a:pt x="50" y="0"/>
                  </a:lnTo>
                  <a:close/>
                  <a:moveTo>
                    <a:pt x="50" y="49"/>
                  </a:moveTo>
                  <a:lnTo>
                    <a:pt x="50" y="148"/>
                  </a:lnTo>
                  <a:cubicBezTo>
                    <a:pt x="50" y="197"/>
                    <a:pt x="99" y="197"/>
                    <a:pt x="149" y="246"/>
                  </a:cubicBezTo>
                  <a:lnTo>
                    <a:pt x="149" y="148"/>
                  </a:lnTo>
                  <a:cubicBezTo>
                    <a:pt x="149" y="49"/>
                    <a:pt x="99" y="49"/>
                    <a:pt x="99" y="4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13" name="Google Shape;22613;p75"/>
            <p:cNvSpPr/>
            <p:nvPr/>
          </p:nvSpPr>
          <p:spPr>
            <a:xfrm>
              <a:off x="3458775" y="163560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1"/>
                  </a:moveTo>
                  <a:cubicBezTo>
                    <a:pt x="49" y="1"/>
                    <a:pt x="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14" name="Google Shape;22614;p75"/>
            <p:cNvSpPr/>
            <p:nvPr/>
          </p:nvSpPr>
          <p:spPr>
            <a:xfrm>
              <a:off x="3466150" y="1635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15" name="Google Shape;22615;p75"/>
            <p:cNvSpPr/>
            <p:nvPr/>
          </p:nvSpPr>
          <p:spPr>
            <a:xfrm>
              <a:off x="3466150" y="16356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16" name="Google Shape;22616;p75"/>
            <p:cNvSpPr/>
            <p:nvPr/>
          </p:nvSpPr>
          <p:spPr>
            <a:xfrm>
              <a:off x="3458775" y="163560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7" y="1"/>
                  </a:moveTo>
                  <a:cubicBezTo>
                    <a:pt x="49" y="1"/>
                    <a:pt x="0" y="50"/>
                    <a:pt x="0" y="50"/>
                  </a:cubicBezTo>
                  <a:cubicBezTo>
                    <a:pt x="0" y="99"/>
                    <a:pt x="49" y="99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5" y="99"/>
                    <a:pt x="345" y="5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17" name="Google Shape;22617;p75"/>
            <p:cNvSpPr/>
            <p:nvPr/>
          </p:nvSpPr>
          <p:spPr>
            <a:xfrm>
              <a:off x="3460000" y="163560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0" y="50"/>
                    <a:pt x="0" y="99"/>
                    <a:pt x="50" y="99"/>
                  </a:cubicBezTo>
                  <a:lnTo>
                    <a:pt x="50" y="50"/>
                  </a:lnTo>
                  <a:cubicBezTo>
                    <a:pt x="50" y="50"/>
                    <a:pt x="50" y="1"/>
                    <a:pt x="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18" name="Google Shape;22618;p75"/>
            <p:cNvSpPr/>
            <p:nvPr/>
          </p:nvSpPr>
          <p:spPr>
            <a:xfrm>
              <a:off x="3460000" y="16343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0"/>
                  </a:moveTo>
                  <a:cubicBezTo>
                    <a:pt x="50" y="50"/>
                    <a:pt x="0" y="50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19" name="Google Shape;22619;p75"/>
            <p:cNvSpPr/>
            <p:nvPr/>
          </p:nvSpPr>
          <p:spPr>
            <a:xfrm>
              <a:off x="3463700" y="1634375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20" name="Google Shape;22620;p75"/>
            <p:cNvSpPr/>
            <p:nvPr/>
          </p:nvSpPr>
          <p:spPr>
            <a:xfrm>
              <a:off x="3464925" y="163560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21" name="Google Shape;22621;p75"/>
            <p:cNvSpPr/>
            <p:nvPr/>
          </p:nvSpPr>
          <p:spPr>
            <a:xfrm>
              <a:off x="3460000" y="1634375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50" y="0"/>
                  </a:moveTo>
                  <a:cubicBezTo>
                    <a:pt x="50" y="50"/>
                    <a:pt x="0" y="50"/>
                    <a:pt x="0" y="50"/>
                  </a:cubicBezTo>
                  <a:cubicBezTo>
                    <a:pt x="0" y="50"/>
                    <a:pt x="0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22" name="Google Shape;22622;p75"/>
            <p:cNvSpPr/>
            <p:nvPr/>
          </p:nvSpPr>
          <p:spPr>
            <a:xfrm>
              <a:off x="3408250" y="1607250"/>
              <a:ext cx="3700" cy="8675"/>
            </a:xfrm>
            <a:custGeom>
              <a:avLst/>
              <a:gdLst/>
              <a:ahLst/>
              <a:cxnLst/>
              <a:rect l="l" t="t" r="r" b="b"/>
              <a:pathLst>
                <a:path w="148" h="347" extrusionOk="0">
                  <a:moveTo>
                    <a:pt x="0" y="1"/>
                  </a:moveTo>
                  <a:cubicBezTo>
                    <a:pt x="99" y="1"/>
                    <a:pt x="49" y="1"/>
                    <a:pt x="49" y="100"/>
                  </a:cubicBezTo>
                  <a:lnTo>
                    <a:pt x="49" y="198"/>
                  </a:lnTo>
                  <a:cubicBezTo>
                    <a:pt x="49" y="247"/>
                    <a:pt x="99" y="247"/>
                    <a:pt x="148" y="346"/>
                  </a:cubicBezTo>
                  <a:lnTo>
                    <a:pt x="148" y="100"/>
                  </a:lnTo>
                  <a:cubicBezTo>
                    <a:pt x="148" y="1"/>
                    <a:pt x="99" y="1"/>
                    <a:pt x="99" y="1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23" name="Google Shape;22623;p75"/>
            <p:cNvSpPr/>
            <p:nvPr/>
          </p:nvSpPr>
          <p:spPr>
            <a:xfrm>
              <a:off x="3409475" y="1606025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1"/>
                  </a:moveTo>
                  <a:cubicBezTo>
                    <a:pt x="50" y="50"/>
                    <a:pt x="0" y="50"/>
                    <a:pt x="0" y="149"/>
                  </a:cubicBezTo>
                  <a:lnTo>
                    <a:pt x="0" y="198"/>
                  </a:lnTo>
                  <a:cubicBezTo>
                    <a:pt x="0" y="247"/>
                    <a:pt x="50" y="296"/>
                    <a:pt x="99" y="29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24" name="Google Shape;22624;p75"/>
            <p:cNvSpPr/>
            <p:nvPr/>
          </p:nvSpPr>
          <p:spPr>
            <a:xfrm>
              <a:off x="3416875" y="16060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25" name="Google Shape;22625;p75"/>
            <p:cNvSpPr/>
            <p:nvPr/>
          </p:nvSpPr>
          <p:spPr>
            <a:xfrm>
              <a:off x="3416875" y="16072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49" y="1"/>
                    <a:pt x="49" y="100"/>
                    <a:pt x="49" y="10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26" name="Google Shape;22626;p75"/>
            <p:cNvSpPr/>
            <p:nvPr/>
          </p:nvSpPr>
          <p:spPr>
            <a:xfrm>
              <a:off x="3409475" y="1607250"/>
              <a:ext cx="8650" cy="4975"/>
            </a:xfrm>
            <a:custGeom>
              <a:avLst/>
              <a:gdLst/>
              <a:ahLst/>
              <a:cxnLst/>
              <a:rect l="l" t="t" r="r" b="b"/>
              <a:pathLst>
                <a:path w="346" h="199" extrusionOk="0">
                  <a:moveTo>
                    <a:pt x="148" y="1"/>
                  </a:moveTo>
                  <a:cubicBezTo>
                    <a:pt x="50" y="1"/>
                    <a:pt x="0" y="1"/>
                    <a:pt x="0" y="100"/>
                  </a:cubicBezTo>
                  <a:cubicBezTo>
                    <a:pt x="0" y="149"/>
                    <a:pt x="50" y="149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5" y="149"/>
                    <a:pt x="345" y="10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27" name="Google Shape;22627;p75"/>
            <p:cNvSpPr/>
            <p:nvPr/>
          </p:nvSpPr>
          <p:spPr>
            <a:xfrm>
              <a:off x="3408250" y="1606325"/>
              <a:ext cx="3700" cy="4650"/>
            </a:xfrm>
            <a:custGeom>
              <a:avLst/>
              <a:gdLst/>
              <a:ahLst/>
              <a:cxnLst/>
              <a:rect l="l" t="t" r="r" b="b"/>
              <a:pathLst>
                <a:path w="148" h="186" extrusionOk="0">
                  <a:moveTo>
                    <a:pt x="105" y="1"/>
                  </a:moveTo>
                  <a:cubicBezTo>
                    <a:pt x="99" y="1"/>
                    <a:pt x="74" y="13"/>
                    <a:pt x="0" y="38"/>
                  </a:cubicBezTo>
                  <a:lnTo>
                    <a:pt x="99" y="38"/>
                  </a:lnTo>
                  <a:cubicBezTo>
                    <a:pt x="99" y="13"/>
                    <a:pt x="111" y="1"/>
                    <a:pt x="105" y="1"/>
                  </a:cubicBezTo>
                  <a:close/>
                  <a:moveTo>
                    <a:pt x="99" y="38"/>
                  </a:moveTo>
                  <a:cubicBezTo>
                    <a:pt x="99" y="137"/>
                    <a:pt x="99" y="186"/>
                    <a:pt x="148" y="186"/>
                  </a:cubicBezTo>
                  <a:lnTo>
                    <a:pt x="148" y="137"/>
                  </a:lnTo>
                  <a:cubicBezTo>
                    <a:pt x="148" y="137"/>
                    <a:pt x="148" y="38"/>
                    <a:pt x="9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28" name="Google Shape;22628;p75"/>
            <p:cNvSpPr/>
            <p:nvPr/>
          </p:nvSpPr>
          <p:spPr>
            <a:xfrm>
              <a:off x="3410700" y="160602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cubicBezTo>
                    <a:pt x="50" y="1"/>
                    <a:pt x="1" y="1"/>
                    <a:pt x="1" y="50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29" name="Google Shape;22629;p75"/>
            <p:cNvSpPr/>
            <p:nvPr/>
          </p:nvSpPr>
          <p:spPr>
            <a:xfrm>
              <a:off x="3415625" y="16060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30" name="Google Shape;22630;p75"/>
            <p:cNvSpPr/>
            <p:nvPr/>
          </p:nvSpPr>
          <p:spPr>
            <a:xfrm>
              <a:off x="3416875" y="16060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lnTo>
                    <a:pt x="49" y="14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31" name="Google Shape;22631;p75"/>
            <p:cNvSpPr/>
            <p:nvPr/>
          </p:nvSpPr>
          <p:spPr>
            <a:xfrm>
              <a:off x="3410700" y="160602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1"/>
                  </a:moveTo>
                  <a:cubicBezTo>
                    <a:pt x="50" y="1"/>
                    <a:pt x="1" y="1"/>
                    <a:pt x="1" y="50"/>
                  </a:cubicBezTo>
                  <a:cubicBezTo>
                    <a:pt x="1" y="50"/>
                    <a:pt x="1" y="149"/>
                    <a:pt x="50" y="149"/>
                  </a:cubicBezTo>
                  <a:lnTo>
                    <a:pt x="198" y="149"/>
                  </a:lnTo>
                  <a:cubicBezTo>
                    <a:pt x="247" y="14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32" name="Google Shape;22632;p75"/>
            <p:cNvSpPr/>
            <p:nvPr/>
          </p:nvSpPr>
          <p:spPr>
            <a:xfrm>
              <a:off x="3310875" y="1551600"/>
              <a:ext cx="4950" cy="6400"/>
            </a:xfrm>
            <a:custGeom>
              <a:avLst/>
              <a:gdLst/>
              <a:ahLst/>
              <a:cxnLst/>
              <a:rect l="l" t="t" r="r" b="b"/>
              <a:pathLst>
                <a:path w="198" h="256" extrusionOk="0">
                  <a:moveTo>
                    <a:pt x="47" y="1"/>
                  </a:moveTo>
                  <a:cubicBezTo>
                    <a:pt x="42" y="1"/>
                    <a:pt x="30" y="19"/>
                    <a:pt x="1" y="107"/>
                  </a:cubicBezTo>
                  <a:lnTo>
                    <a:pt x="50" y="107"/>
                  </a:lnTo>
                  <a:lnTo>
                    <a:pt x="50" y="9"/>
                  </a:lnTo>
                  <a:cubicBezTo>
                    <a:pt x="50" y="9"/>
                    <a:pt x="50" y="1"/>
                    <a:pt x="47" y="1"/>
                  </a:cubicBezTo>
                  <a:close/>
                  <a:moveTo>
                    <a:pt x="50" y="107"/>
                  </a:moveTo>
                  <a:lnTo>
                    <a:pt x="50" y="157"/>
                  </a:lnTo>
                  <a:cubicBezTo>
                    <a:pt x="50" y="206"/>
                    <a:pt x="99" y="206"/>
                    <a:pt x="198" y="255"/>
                  </a:cubicBezTo>
                  <a:lnTo>
                    <a:pt x="198" y="157"/>
                  </a:lnTo>
                  <a:cubicBezTo>
                    <a:pt x="198" y="107"/>
                    <a:pt x="99" y="107"/>
                    <a:pt x="99" y="107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33" name="Google Shape;22633;p75"/>
            <p:cNvSpPr/>
            <p:nvPr/>
          </p:nvSpPr>
          <p:spPr>
            <a:xfrm>
              <a:off x="3310875" y="1550575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0"/>
                  </a:moveTo>
                  <a:cubicBezTo>
                    <a:pt x="50" y="0"/>
                    <a:pt x="50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34" name="Google Shape;22634;p75"/>
            <p:cNvSpPr/>
            <p:nvPr/>
          </p:nvSpPr>
          <p:spPr>
            <a:xfrm>
              <a:off x="3318275" y="15505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35" name="Google Shape;22635;p75"/>
            <p:cNvSpPr/>
            <p:nvPr/>
          </p:nvSpPr>
          <p:spPr>
            <a:xfrm>
              <a:off x="3319500" y="15505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36" name="Google Shape;22636;p75"/>
            <p:cNvSpPr/>
            <p:nvPr/>
          </p:nvSpPr>
          <p:spPr>
            <a:xfrm>
              <a:off x="3312125" y="155057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7" y="0"/>
                  </a:moveTo>
                  <a:cubicBezTo>
                    <a:pt x="0" y="0"/>
                    <a:pt x="0" y="50"/>
                    <a:pt x="0" y="50"/>
                  </a:cubicBezTo>
                  <a:cubicBezTo>
                    <a:pt x="0" y="148"/>
                    <a:pt x="49" y="148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45" y="148"/>
                    <a:pt x="345" y="50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37" name="Google Shape;22637;p75"/>
            <p:cNvSpPr/>
            <p:nvPr/>
          </p:nvSpPr>
          <p:spPr>
            <a:xfrm>
              <a:off x="3310875" y="1550025"/>
              <a:ext cx="4950" cy="4275"/>
            </a:xfrm>
            <a:custGeom>
              <a:avLst/>
              <a:gdLst/>
              <a:ahLst/>
              <a:cxnLst/>
              <a:rect l="l" t="t" r="r" b="b"/>
              <a:pathLst>
                <a:path w="198" h="171" extrusionOk="0">
                  <a:moveTo>
                    <a:pt x="70" y="1"/>
                  </a:moveTo>
                  <a:cubicBezTo>
                    <a:pt x="56" y="1"/>
                    <a:pt x="34" y="6"/>
                    <a:pt x="1" y="22"/>
                  </a:cubicBezTo>
                  <a:lnTo>
                    <a:pt x="99" y="22"/>
                  </a:lnTo>
                  <a:cubicBezTo>
                    <a:pt x="99" y="22"/>
                    <a:pt x="99" y="1"/>
                    <a:pt x="70" y="1"/>
                  </a:cubicBezTo>
                  <a:close/>
                  <a:moveTo>
                    <a:pt x="99" y="22"/>
                  </a:moveTo>
                  <a:cubicBezTo>
                    <a:pt x="99" y="72"/>
                    <a:pt x="99" y="170"/>
                    <a:pt x="198" y="170"/>
                  </a:cubicBezTo>
                  <a:lnTo>
                    <a:pt x="198" y="72"/>
                  </a:lnTo>
                  <a:cubicBezTo>
                    <a:pt x="198" y="72"/>
                    <a:pt x="198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38" name="Google Shape;22638;p75"/>
            <p:cNvSpPr/>
            <p:nvPr/>
          </p:nvSpPr>
          <p:spPr>
            <a:xfrm>
              <a:off x="3313350" y="1549350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0"/>
                  </a:moveTo>
                  <a:cubicBezTo>
                    <a:pt x="0" y="0"/>
                    <a:pt x="0" y="49"/>
                    <a:pt x="0" y="49"/>
                  </a:cubicBezTo>
                  <a:lnTo>
                    <a:pt x="0" y="99"/>
                  </a:lnTo>
                  <a:cubicBezTo>
                    <a:pt x="0" y="99"/>
                    <a:pt x="0" y="197"/>
                    <a:pt x="99" y="19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39" name="Google Shape;22639;p75"/>
            <p:cNvSpPr/>
            <p:nvPr/>
          </p:nvSpPr>
          <p:spPr>
            <a:xfrm>
              <a:off x="3317050" y="154935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50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40" name="Google Shape;22640;p75"/>
            <p:cNvSpPr/>
            <p:nvPr/>
          </p:nvSpPr>
          <p:spPr>
            <a:xfrm>
              <a:off x="3318275" y="154935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1" y="0"/>
                  </a:move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41" name="Google Shape;22641;p75"/>
            <p:cNvSpPr/>
            <p:nvPr/>
          </p:nvSpPr>
          <p:spPr>
            <a:xfrm>
              <a:off x="3313350" y="1549350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99" y="0"/>
                  </a:moveTo>
                  <a:cubicBezTo>
                    <a:pt x="0" y="0"/>
                    <a:pt x="0" y="49"/>
                    <a:pt x="0" y="49"/>
                  </a:cubicBezTo>
                  <a:cubicBezTo>
                    <a:pt x="0" y="49"/>
                    <a:pt x="0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42" name="Google Shape;22642;p75"/>
            <p:cNvSpPr/>
            <p:nvPr/>
          </p:nvSpPr>
          <p:spPr>
            <a:xfrm>
              <a:off x="3358950" y="158015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62" y="0"/>
                  </a:moveTo>
                  <a:cubicBezTo>
                    <a:pt x="62" y="1"/>
                    <a:pt x="49" y="26"/>
                    <a:pt x="0" y="99"/>
                  </a:cubicBezTo>
                  <a:lnTo>
                    <a:pt x="50" y="99"/>
                  </a:lnTo>
                  <a:lnTo>
                    <a:pt x="50" y="50"/>
                  </a:lnTo>
                  <a:cubicBezTo>
                    <a:pt x="50" y="25"/>
                    <a:pt x="62" y="1"/>
                    <a:pt x="62" y="0"/>
                  </a:cubicBezTo>
                  <a:close/>
                  <a:moveTo>
                    <a:pt x="50" y="99"/>
                  </a:moveTo>
                  <a:lnTo>
                    <a:pt x="50" y="198"/>
                  </a:lnTo>
                  <a:cubicBezTo>
                    <a:pt x="50" y="247"/>
                    <a:pt x="99" y="247"/>
                    <a:pt x="148" y="296"/>
                  </a:cubicBezTo>
                  <a:lnTo>
                    <a:pt x="148" y="198"/>
                  </a:lnTo>
                  <a:cubicBezTo>
                    <a:pt x="148" y="99"/>
                    <a:pt x="99" y="99"/>
                    <a:pt x="99" y="9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43" name="Google Shape;22643;p75"/>
            <p:cNvSpPr/>
            <p:nvPr/>
          </p:nvSpPr>
          <p:spPr>
            <a:xfrm>
              <a:off x="3360175" y="1578925"/>
              <a:ext cx="2500" cy="7400"/>
            </a:xfrm>
            <a:custGeom>
              <a:avLst/>
              <a:gdLst/>
              <a:ahLst/>
              <a:cxnLst/>
              <a:rect l="l" t="t" r="r" b="b"/>
              <a:pathLst>
                <a:path w="100" h="296" extrusionOk="0">
                  <a:moveTo>
                    <a:pt x="99" y="0"/>
                  </a:moveTo>
                  <a:cubicBezTo>
                    <a:pt x="50" y="0"/>
                    <a:pt x="1" y="49"/>
                    <a:pt x="1" y="49"/>
                  </a:cubicBezTo>
                  <a:lnTo>
                    <a:pt x="1" y="148"/>
                  </a:lnTo>
                  <a:cubicBezTo>
                    <a:pt x="1" y="247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44" name="Google Shape;22644;p75"/>
            <p:cNvSpPr/>
            <p:nvPr/>
          </p:nvSpPr>
          <p:spPr>
            <a:xfrm>
              <a:off x="3367575" y="15789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45" name="Google Shape;22645;p75"/>
            <p:cNvSpPr/>
            <p:nvPr/>
          </p:nvSpPr>
          <p:spPr>
            <a:xfrm>
              <a:off x="3368800" y="15789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46" name="Google Shape;22646;p75"/>
            <p:cNvSpPr/>
            <p:nvPr/>
          </p:nvSpPr>
          <p:spPr>
            <a:xfrm>
              <a:off x="3360175" y="1579650"/>
              <a:ext cx="8650" cy="5450"/>
            </a:xfrm>
            <a:custGeom>
              <a:avLst/>
              <a:gdLst/>
              <a:ahLst/>
              <a:cxnLst/>
              <a:rect l="l" t="t" r="r" b="b"/>
              <a:pathLst>
                <a:path w="346" h="218" extrusionOk="0">
                  <a:moveTo>
                    <a:pt x="92" y="0"/>
                  </a:moveTo>
                  <a:cubicBezTo>
                    <a:pt x="25" y="0"/>
                    <a:pt x="1" y="35"/>
                    <a:pt x="1" y="70"/>
                  </a:cubicBezTo>
                  <a:cubicBezTo>
                    <a:pt x="1" y="119"/>
                    <a:pt x="50" y="119"/>
                    <a:pt x="99" y="218"/>
                  </a:cubicBezTo>
                  <a:lnTo>
                    <a:pt x="247" y="218"/>
                  </a:lnTo>
                  <a:cubicBezTo>
                    <a:pt x="296" y="218"/>
                    <a:pt x="346" y="119"/>
                    <a:pt x="346" y="70"/>
                  </a:cubicBezTo>
                  <a:cubicBezTo>
                    <a:pt x="346" y="20"/>
                    <a:pt x="296" y="20"/>
                    <a:pt x="296" y="20"/>
                  </a:cubicBezTo>
                  <a:lnTo>
                    <a:pt x="198" y="20"/>
                  </a:lnTo>
                  <a:cubicBezTo>
                    <a:pt x="154" y="6"/>
                    <a:pt x="120" y="0"/>
                    <a:pt x="92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47" name="Google Shape;22647;p75"/>
            <p:cNvSpPr/>
            <p:nvPr/>
          </p:nvSpPr>
          <p:spPr>
            <a:xfrm>
              <a:off x="3360175" y="1579225"/>
              <a:ext cx="4950" cy="3425"/>
            </a:xfrm>
            <a:custGeom>
              <a:avLst/>
              <a:gdLst/>
              <a:ahLst/>
              <a:cxnLst/>
              <a:rect l="l" t="t" r="r" b="b"/>
              <a:pathLst>
                <a:path w="198" h="137" extrusionOk="0">
                  <a:moveTo>
                    <a:pt x="87" y="1"/>
                  </a:moveTo>
                  <a:cubicBezTo>
                    <a:pt x="75" y="1"/>
                    <a:pt x="50" y="13"/>
                    <a:pt x="1" y="37"/>
                  </a:cubicBezTo>
                  <a:lnTo>
                    <a:pt x="99" y="37"/>
                  </a:lnTo>
                  <a:cubicBezTo>
                    <a:pt x="99" y="13"/>
                    <a:pt x="99" y="1"/>
                    <a:pt x="87" y="1"/>
                  </a:cubicBezTo>
                  <a:close/>
                  <a:moveTo>
                    <a:pt x="99" y="37"/>
                  </a:moveTo>
                  <a:cubicBezTo>
                    <a:pt x="99" y="87"/>
                    <a:pt x="99" y="136"/>
                    <a:pt x="198" y="136"/>
                  </a:cubicBezTo>
                  <a:lnTo>
                    <a:pt x="198" y="87"/>
                  </a:lnTo>
                  <a:cubicBezTo>
                    <a:pt x="198" y="87"/>
                    <a:pt x="198" y="37"/>
                    <a:pt x="99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48" name="Google Shape;22648;p75"/>
            <p:cNvSpPr/>
            <p:nvPr/>
          </p:nvSpPr>
          <p:spPr>
            <a:xfrm>
              <a:off x="3362650" y="1578925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99" y="0"/>
                  </a:moveTo>
                  <a:cubicBezTo>
                    <a:pt x="0" y="0"/>
                    <a:pt x="0" y="0"/>
                    <a:pt x="0" y="49"/>
                  </a:cubicBezTo>
                  <a:lnTo>
                    <a:pt x="0" y="99"/>
                  </a:lnTo>
                  <a:cubicBezTo>
                    <a:pt x="0" y="99"/>
                    <a:pt x="0" y="148"/>
                    <a:pt x="99" y="148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49" name="Google Shape;22649;p75"/>
            <p:cNvSpPr/>
            <p:nvPr/>
          </p:nvSpPr>
          <p:spPr>
            <a:xfrm>
              <a:off x="3366350" y="1576450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1"/>
                  </a:moveTo>
                  <a:cubicBezTo>
                    <a:pt x="49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50" name="Google Shape;22650;p75"/>
            <p:cNvSpPr/>
            <p:nvPr/>
          </p:nvSpPr>
          <p:spPr>
            <a:xfrm>
              <a:off x="3367575" y="157892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lnTo>
                    <a:pt x="0" y="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51" name="Google Shape;22651;p75"/>
            <p:cNvSpPr/>
            <p:nvPr/>
          </p:nvSpPr>
          <p:spPr>
            <a:xfrm>
              <a:off x="3362650" y="1578925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99" y="0"/>
                  </a:moveTo>
                  <a:cubicBezTo>
                    <a:pt x="0" y="0"/>
                    <a:pt x="0" y="0"/>
                    <a:pt x="0" y="49"/>
                  </a:cubicBezTo>
                  <a:cubicBezTo>
                    <a:pt x="0" y="49"/>
                    <a:pt x="0" y="99"/>
                    <a:pt x="99" y="99"/>
                  </a:cubicBezTo>
                  <a:lnTo>
                    <a:pt x="197" y="99"/>
                  </a:lnTo>
                  <a:cubicBezTo>
                    <a:pt x="247" y="99"/>
                    <a:pt x="247" y="49"/>
                    <a:pt x="247" y="49"/>
                  </a:cubicBezTo>
                  <a:cubicBezTo>
                    <a:pt x="247" y="49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52" name="Google Shape;22652;p75"/>
            <p:cNvSpPr/>
            <p:nvPr/>
          </p:nvSpPr>
          <p:spPr>
            <a:xfrm>
              <a:off x="3319500" y="1715700"/>
              <a:ext cx="4975" cy="7425"/>
            </a:xfrm>
            <a:custGeom>
              <a:avLst/>
              <a:gdLst/>
              <a:ahLst/>
              <a:cxnLst/>
              <a:rect l="l" t="t" r="r" b="b"/>
              <a:pathLst>
                <a:path w="199" h="297" extrusionOk="0">
                  <a:moveTo>
                    <a:pt x="1" y="1"/>
                  </a:moveTo>
                  <a:cubicBezTo>
                    <a:pt x="99" y="1"/>
                    <a:pt x="99" y="1"/>
                    <a:pt x="99" y="50"/>
                  </a:cubicBezTo>
                  <a:lnTo>
                    <a:pt x="99" y="198"/>
                  </a:lnTo>
                  <a:cubicBezTo>
                    <a:pt x="99" y="247"/>
                    <a:pt x="149" y="247"/>
                    <a:pt x="198" y="297"/>
                  </a:cubicBezTo>
                  <a:lnTo>
                    <a:pt x="198" y="50"/>
                  </a:lnTo>
                  <a:cubicBezTo>
                    <a:pt x="198" y="1"/>
                    <a:pt x="149" y="1"/>
                    <a:pt x="149" y="1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53" name="Google Shape;22653;p75"/>
            <p:cNvSpPr/>
            <p:nvPr/>
          </p:nvSpPr>
          <p:spPr>
            <a:xfrm>
              <a:off x="3319500" y="17157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1"/>
                  </a:moveTo>
                  <a:cubicBezTo>
                    <a:pt x="99" y="1"/>
                    <a:pt x="99" y="1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99" y="297"/>
                    <a:pt x="149" y="297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54" name="Google Shape;22654;p75"/>
            <p:cNvSpPr/>
            <p:nvPr/>
          </p:nvSpPr>
          <p:spPr>
            <a:xfrm>
              <a:off x="3328125" y="171447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55" name="Google Shape;22655;p75"/>
            <p:cNvSpPr/>
            <p:nvPr/>
          </p:nvSpPr>
          <p:spPr>
            <a:xfrm>
              <a:off x="3329375" y="171570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56" name="Google Shape;22656;p75"/>
            <p:cNvSpPr/>
            <p:nvPr/>
          </p:nvSpPr>
          <p:spPr>
            <a:xfrm>
              <a:off x="3321975" y="1715700"/>
              <a:ext cx="8650" cy="4975"/>
            </a:xfrm>
            <a:custGeom>
              <a:avLst/>
              <a:gdLst/>
              <a:ahLst/>
              <a:cxnLst/>
              <a:rect l="l" t="t" r="r" b="b"/>
              <a:pathLst>
                <a:path w="346" h="199" extrusionOk="0">
                  <a:moveTo>
                    <a:pt x="148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99"/>
                    <a:pt x="50" y="99"/>
                    <a:pt x="99" y="198"/>
                  </a:cubicBezTo>
                  <a:lnTo>
                    <a:pt x="198" y="198"/>
                  </a:lnTo>
                  <a:cubicBezTo>
                    <a:pt x="296" y="198"/>
                    <a:pt x="346" y="99"/>
                    <a:pt x="346" y="50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57" name="Google Shape;22657;p75"/>
            <p:cNvSpPr/>
            <p:nvPr/>
          </p:nvSpPr>
          <p:spPr>
            <a:xfrm>
              <a:off x="3319500" y="1715150"/>
              <a:ext cx="4975" cy="3050"/>
            </a:xfrm>
            <a:custGeom>
              <a:avLst/>
              <a:gdLst/>
              <a:ahLst/>
              <a:cxnLst/>
              <a:rect l="l" t="t" r="r" b="b"/>
              <a:pathLst>
                <a:path w="199" h="122" extrusionOk="0">
                  <a:moveTo>
                    <a:pt x="105" y="1"/>
                  </a:moveTo>
                  <a:cubicBezTo>
                    <a:pt x="83" y="1"/>
                    <a:pt x="50" y="6"/>
                    <a:pt x="1" y="23"/>
                  </a:cubicBezTo>
                  <a:lnTo>
                    <a:pt x="149" y="23"/>
                  </a:lnTo>
                  <a:cubicBezTo>
                    <a:pt x="149" y="23"/>
                    <a:pt x="149" y="1"/>
                    <a:pt x="105" y="1"/>
                  </a:cubicBezTo>
                  <a:close/>
                  <a:moveTo>
                    <a:pt x="149" y="23"/>
                  </a:moveTo>
                  <a:cubicBezTo>
                    <a:pt x="149" y="72"/>
                    <a:pt x="149" y="121"/>
                    <a:pt x="198" y="121"/>
                  </a:cubicBezTo>
                  <a:lnTo>
                    <a:pt x="198" y="72"/>
                  </a:lnTo>
                  <a:cubicBezTo>
                    <a:pt x="198" y="72"/>
                    <a:pt x="198" y="23"/>
                    <a:pt x="149" y="2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58" name="Google Shape;22658;p75"/>
            <p:cNvSpPr/>
            <p:nvPr/>
          </p:nvSpPr>
          <p:spPr>
            <a:xfrm>
              <a:off x="3323200" y="1714475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59" name="Google Shape;22659;p75"/>
            <p:cNvSpPr/>
            <p:nvPr/>
          </p:nvSpPr>
          <p:spPr>
            <a:xfrm>
              <a:off x="3325675" y="171447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1"/>
                  </a:moveTo>
                  <a:cubicBezTo>
                    <a:pt x="99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60" name="Google Shape;22660;p75"/>
            <p:cNvSpPr/>
            <p:nvPr/>
          </p:nvSpPr>
          <p:spPr>
            <a:xfrm>
              <a:off x="3328125" y="171447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61" name="Google Shape;22661;p75"/>
            <p:cNvSpPr/>
            <p:nvPr/>
          </p:nvSpPr>
          <p:spPr>
            <a:xfrm>
              <a:off x="3323200" y="1714475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cubicBezTo>
                    <a:pt x="1" y="50"/>
                    <a:pt x="1" y="99"/>
                    <a:pt x="50" y="99"/>
                  </a:cubicBezTo>
                  <a:lnTo>
                    <a:pt x="149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49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62" name="Google Shape;22662;p75"/>
            <p:cNvSpPr/>
            <p:nvPr/>
          </p:nvSpPr>
          <p:spPr>
            <a:xfrm>
              <a:off x="3270225" y="1687675"/>
              <a:ext cx="4950" cy="8350"/>
            </a:xfrm>
            <a:custGeom>
              <a:avLst/>
              <a:gdLst/>
              <a:ahLst/>
              <a:cxnLst/>
              <a:rect l="l" t="t" r="r" b="b"/>
              <a:pathLst>
                <a:path w="198" h="334" extrusionOk="0">
                  <a:moveTo>
                    <a:pt x="86" y="0"/>
                  </a:moveTo>
                  <a:cubicBezTo>
                    <a:pt x="74" y="0"/>
                    <a:pt x="49" y="37"/>
                    <a:pt x="0" y="136"/>
                  </a:cubicBezTo>
                  <a:lnTo>
                    <a:pt x="99" y="136"/>
                  </a:lnTo>
                  <a:lnTo>
                    <a:pt x="99" y="87"/>
                  </a:lnTo>
                  <a:cubicBezTo>
                    <a:pt x="99" y="37"/>
                    <a:pt x="99" y="0"/>
                    <a:pt x="86" y="0"/>
                  </a:cubicBezTo>
                  <a:close/>
                  <a:moveTo>
                    <a:pt x="99" y="136"/>
                  </a:moveTo>
                  <a:lnTo>
                    <a:pt x="99" y="185"/>
                  </a:lnTo>
                  <a:cubicBezTo>
                    <a:pt x="99" y="235"/>
                    <a:pt x="148" y="235"/>
                    <a:pt x="197" y="333"/>
                  </a:cubicBezTo>
                  <a:lnTo>
                    <a:pt x="197" y="185"/>
                  </a:lnTo>
                  <a:cubicBezTo>
                    <a:pt x="197" y="136"/>
                    <a:pt x="148" y="136"/>
                    <a:pt x="148" y="136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63" name="Google Shape;22663;p75"/>
            <p:cNvSpPr/>
            <p:nvPr/>
          </p:nvSpPr>
          <p:spPr>
            <a:xfrm>
              <a:off x="3270225" y="1686125"/>
              <a:ext cx="3700" cy="7425"/>
            </a:xfrm>
            <a:custGeom>
              <a:avLst/>
              <a:gdLst/>
              <a:ahLst/>
              <a:cxnLst/>
              <a:rect l="l" t="t" r="r" b="b"/>
              <a:pathLst>
                <a:path w="148" h="297" extrusionOk="0">
                  <a:moveTo>
                    <a:pt x="148" y="1"/>
                  </a:moveTo>
                  <a:cubicBezTo>
                    <a:pt x="99" y="1"/>
                    <a:pt x="99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99" y="297"/>
                    <a:pt x="148" y="297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64" name="Google Shape;22664;p75"/>
            <p:cNvSpPr/>
            <p:nvPr/>
          </p:nvSpPr>
          <p:spPr>
            <a:xfrm>
              <a:off x="3278850" y="168612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65" name="Google Shape;22665;p75"/>
            <p:cNvSpPr/>
            <p:nvPr/>
          </p:nvSpPr>
          <p:spPr>
            <a:xfrm>
              <a:off x="3280075" y="16873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66" name="Google Shape;22666;p75"/>
            <p:cNvSpPr/>
            <p:nvPr/>
          </p:nvSpPr>
          <p:spPr>
            <a:xfrm>
              <a:off x="3272675" y="1686875"/>
              <a:ext cx="8650" cy="5450"/>
            </a:xfrm>
            <a:custGeom>
              <a:avLst/>
              <a:gdLst/>
              <a:ahLst/>
              <a:cxnLst/>
              <a:rect l="l" t="t" r="r" b="b"/>
              <a:pathLst>
                <a:path w="346" h="218" extrusionOk="0">
                  <a:moveTo>
                    <a:pt x="59" y="1"/>
                  </a:moveTo>
                  <a:cubicBezTo>
                    <a:pt x="1" y="1"/>
                    <a:pt x="1" y="46"/>
                    <a:pt x="1" y="119"/>
                  </a:cubicBezTo>
                  <a:cubicBezTo>
                    <a:pt x="1" y="168"/>
                    <a:pt x="50" y="168"/>
                    <a:pt x="99" y="217"/>
                  </a:cubicBezTo>
                  <a:lnTo>
                    <a:pt x="247" y="217"/>
                  </a:lnTo>
                  <a:cubicBezTo>
                    <a:pt x="296" y="217"/>
                    <a:pt x="346" y="168"/>
                    <a:pt x="346" y="119"/>
                  </a:cubicBezTo>
                  <a:cubicBezTo>
                    <a:pt x="346" y="20"/>
                    <a:pt x="296" y="20"/>
                    <a:pt x="296" y="20"/>
                  </a:cubicBezTo>
                  <a:lnTo>
                    <a:pt x="149" y="20"/>
                  </a:lnTo>
                  <a:cubicBezTo>
                    <a:pt x="109" y="7"/>
                    <a:pt x="80" y="1"/>
                    <a:pt x="59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67" name="Google Shape;22667;p75"/>
            <p:cNvSpPr/>
            <p:nvPr/>
          </p:nvSpPr>
          <p:spPr>
            <a:xfrm>
              <a:off x="3270225" y="1686450"/>
              <a:ext cx="4950" cy="4625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30" y="0"/>
                  </a:moveTo>
                  <a:cubicBezTo>
                    <a:pt x="111" y="0"/>
                    <a:pt x="74" y="12"/>
                    <a:pt x="0" y="37"/>
                  </a:cubicBezTo>
                  <a:lnTo>
                    <a:pt x="148" y="37"/>
                  </a:lnTo>
                  <a:cubicBezTo>
                    <a:pt x="148" y="12"/>
                    <a:pt x="148" y="0"/>
                    <a:pt x="130" y="0"/>
                  </a:cubicBezTo>
                  <a:close/>
                  <a:moveTo>
                    <a:pt x="148" y="37"/>
                  </a:moveTo>
                  <a:cubicBezTo>
                    <a:pt x="148" y="86"/>
                    <a:pt x="148" y="185"/>
                    <a:pt x="197" y="185"/>
                  </a:cubicBezTo>
                  <a:lnTo>
                    <a:pt x="197" y="136"/>
                  </a:lnTo>
                  <a:cubicBezTo>
                    <a:pt x="197" y="136"/>
                    <a:pt x="197" y="37"/>
                    <a:pt x="148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68" name="Google Shape;22668;p75"/>
            <p:cNvSpPr/>
            <p:nvPr/>
          </p:nvSpPr>
          <p:spPr>
            <a:xfrm>
              <a:off x="3273900" y="1686125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50" y="1"/>
                  </a:moveTo>
                  <a:cubicBezTo>
                    <a:pt x="1" y="1"/>
                    <a:pt x="1" y="1"/>
                    <a:pt x="1" y="50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69" name="Google Shape;22669;p75"/>
            <p:cNvSpPr/>
            <p:nvPr/>
          </p:nvSpPr>
          <p:spPr>
            <a:xfrm>
              <a:off x="3276375" y="1686125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1" y="1"/>
                  </a:moveTo>
                  <a:cubicBezTo>
                    <a:pt x="99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70" name="Google Shape;22670;p75"/>
            <p:cNvSpPr/>
            <p:nvPr/>
          </p:nvSpPr>
          <p:spPr>
            <a:xfrm>
              <a:off x="3278850" y="16861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lnTo>
                    <a:pt x="49" y="14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71" name="Google Shape;22671;p75"/>
            <p:cNvSpPr/>
            <p:nvPr/>
          </p:nvSpPr>
          <p:spPr>
            <a:xfrm>
              <a:off x="3273900" y="1686125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50" y="1"/>
                  </a:moveTo>
                  <a:cubicBezTo>
                    <a:pt x="1" y="1"/>
                    <a:pt x="1" y="1"/>
                    <a:pt x="1" y="50"/>
                  </a:cubicBezTo>
                  <a:cubicBezTo>
                    <a:pt x="1" y="50"/>
                    <a:pt x="1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72" name="Google Shape;22672;p75"/>
            <p:cNvSpPr/>
            <p:nvPr/>
          </p:nvSpPr>
          <p:spPr>
            <a:xfrm>
              <a:off x="3171625" y="1631175"/>
              <a:ext cx="4950" cy="6925"/>
            </a:xfrm>
            <a:custGeom>
              <a:avLst/>
              <a:gdLst/>
              <a:ahLst/>
              <a:cxnLst/>
              <a:rect l="l" t="t" r="r" b="b"/>
              <a:pathLst>
                <a:path w="198" h="277" extrusionOk="0">
                  <a:moveTo>
                    <a:pt x="107" y="0"/>
                  </a:moveTo>
                  <a:cubicBezTo>
                    <a:pt x="106" y="0"/>
                    <a:pt x="103" y="5"/>
                    <a:pt x="101" y="12"/>
                  </a:cubicBezTo>
                  <a:lnTo>
                    <a:pt x="101" y="12"/>
                  </a:lnTo>
                  <a:cubicBezTo>
                    <a:pt x="106" y="4"/>
                    <a:pt x="108" y="0"/>
                    <a:pt x="107" y="0"/>
                  </a:cubicBezTo>
                  <a:close/>
                  <a:moveTo>
                    <a:pt x="101" y="12"/>
                  </a:moveTo>
                  <a:cubicBezTo>
                    <a:pt x="91" y="29"/>
                    <a:pt x="64" y="65"/>
                    <a:pt x="1" y="128"/>
                  </a:cubicBezTo>
                  <a:lnTo>
                    <a:pt x="99" y="128"/>
                  </a:lnTo>
                  <a:lnTo>
                    <a:pt x="99" y="30"/>
                  </a:lnTo>
                  <a:cubicBezTo>
                    <a:pt x="99" y="23"/>
                    <a:pt x="100" y="17"/>
                    <a:pt x="101" y="12"/>
                  </a:cubicBezTo>
                  <a:close/>
                  <a:moveTo>
                    <a:pt x="99" y="128"/>
                  </a:moveTo>
                  <a:lnTo>
                    <a:pt x="99" y="178"/>
                  </a:lnTo>
                  <a:cubicBezTo>
                    <a:pt x="99" y="227"/>
                    <a:pt x="148" y="227"/>
                    <a:pt x="198" y="276"/>
                  </a:cubicBezTo>
                  <a:lnTo>
                    <a:pt x="198" y="178"/>
                  </a:lnTo>
                  <a:cubicBezTo>
                    <a:pt x="198" y="128"/>
                    <a:pt x="148" y="128"/>
                    <a:pt x="148" y="12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73" name="Google Shape;22673;p75"/>
            <p:cNvSpPr/>
            <p:nvPr/>
          </p:nvSpPr>
          <p:spPr>
            <a:xfrm>
              <a:off x="3174100" y="162945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0"/>
                  </a:moveTo>
                  <a:cubicBezTo>
                    <a:pt x="49" y="50"/>
                    <a:pt x="0" y="50"/>
                    <a:pt x="0" y="50"/>
                  </a:cubicBezTo>
                  <a:lnTo>
                    <a:pt x="0" y="197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74" name="Google Shape;22674;p75"/>
            <p:cNvSpPr/>
            <p:nvPr/>
          </p:nvSpPr>
          <p:spPr>
            <a:xfrm>
              <a:off x="3181475" y="16294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75" name="Google Shape;22675;p75"/>
            <p:cNvSpPr/>
            <p:nvPr/>
          </p:nvSpPr>
          <p:spPr>
            <a:xfrm>
              <a:off x="3181475" y="163067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76" name="Google Shape;22676;p75"/>
            <p:cNvSpPr/>
            <p:nvPr/>
          </p:nvSpPr>
          <p:spPr>
            <a:xfrm>
              <a:off x="3174100" y="163067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8" y="1"/>
                  </a:moveTo>
                  <a:cubicBezTo>
                    <a:pt x="49" y="1"/>
                    <a:pt x="0" y="1"/>
                    <a:pt x="0" y="50"/>
                  </a:cubicBezTo>
                  <a:cubicBezTo>
                    <a:pt x="0" y="148"/>
                    <a:pt x="49" y="148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5" y="148"/>
                    <a:pt x="345" y="5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77" name="Google Shape;22677;p75"/>
            <p:cNvSpPr/>
            <p:nvPr/>
          </p:nvSpPr>
          <p:spPr>
            <a:xfrm>
              <a:off x="3171625" y="1629750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48" y="1"/>
                  </a:moveTo>
                  <a:cubicBezTo>
                    <a:pt x="136" y="1"/>
                    <a:pt x="99" y="13"/>
                    <a:pt x="1" y="38"/>
                  </a:cubicBezTo>
                  <a:lnTo>
                    <a:pt x="148" y="38"/>
                  </a:lnTo>
                  <a:cubicBezTo>
                    <a:pt x="148" y="13"/>
                    <a:pt x="161" y="1"/>
                    <a:pt x="148" y="1"/>
                  </a:cubicBezTo>
                  <a:close/>
                  <a:moveTo>
                    <a:pt x="148" y="38"/>
                  </a:moveTo>
                  <a:cubicBezTo>
                    <a:pt x="148" y="87"/>
                    <a:pt x="148" y="185"/>
                    <a:pt x="198" y="185"/>
                  </a:cubicBezTo>
                  <a:lnTo>
                    <a:pt x="198" y="87"/>
                  </a:lnTo>
                  <a:cubicBezTo>
                    <a:pt x="198" y="87"/>
                    <a:pt x="198" y="38"/>
                    <a:pt x="148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78" name="Google Shape;22678;p75"/>
            <p:cNvSpPr/>
            <p:nvPr/>
          </p:nvSpPr>
          <p:spPr>
            <a:xfrm>
              <a:off x="3175325" y="162945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cubicBezTo>
                    <a:pt x="50" y="0"/>
                    <a:pt x="0" y="0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97"/>
                    <a:pt x="50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79" name="Google Shape;22679;p75"/>
            <p:cNvSpPr/>
            <p:nvPr/>
          </p:nvSpPr>
          <p:spPr>
            <a:xfrm>
              <a:off x="3177800" y="1629450"/>
              <a:ext cx="3700" cy="1250"/>
            </a:xfrm>
            <a:custGeom>
              <a:avLst/>
              <a:gdLst/>
              <a:ahLst/>
              <a:cxnLst/>
              <a:rect l="l" t="t" r="r" b="b"/>
              <a:pathLst>
                <a:path w="148" h="50" extrusionOk="0">
                  <a:moveTo>
                    <a:pt x="0" y="0"/>
                  </a:moveTo>
                  <a:cubicBezTo>
                    <a:pt x="99" y="0"/>
                    <a:pt x="148" y="50"/>
                    <a:pt x="148" y="5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80" name="Google Shape;22680;p75"/>
            <p:cNvSpPr/>
            <p:nvPr/>
          </p:nvSpPr>
          <p:spPr>
            <a:xfrm>
              <a:off x="3180250" y="162945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1" y="0"/>
                  </a:moveTo>
                  <a:cubicBezTo>
                    <a:pt x="33" y="0"/>
                    <a:pt x="44" y="22"/>
                    <a:pt x="33" y="22"/>
                  </a:cubicBezTo>
                  <a:cubicBezTo>
                    <a:pt x="28" y="22"/>
                    <a:pt x="17" y="17"/>
                    <a:pt x="1" y="0"/>
                  </a:cubicBezTo>
                  <a:lnTo>
                    <a:pt x="1" y="0"/>
                  </a:ln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81" name="Google Shape;22681;p75"/>
            <p:cNvSpPr/>
            <p:nvPr/>
          </p:nvSpPr>
          <p:spPr>
            <a:xfrm>
              <a:off x="3175325" y="1629450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50" y="0"/>
                  </a:moveTo>
                  <a:cubicBezTo>
                    <a:pt x="50" y="0"/>
                    <a:pt x="0" y="0"/>
                    <a:pt x="0" y="50"/>
                  </a:cubicBezTo>
                  <a:cubicBezTo>
                    <a:pt x="0" y="50"/>
                    <a:pt x="0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82" name="Google Shape;22682;p75"/>
            <p:cNvSpPr/>
            <p:nvPr/>
          </p:nvSpPr>
          <p:spPr>
            <a:xfrm>
              <a:off x="3220925" y="1660250"/>
              <a:ext cx="4950" cy="6200"/>
            </a:xfrm>
            <a:custGeom>
              <a:avLst/>
              <a:gdLst/>
              <a:ahLst/>
              <a:cxnLst/>
              <a:rect l="l" t="t" r="r" b="b"/>
              <a:pathLst>
                <a:path w="198" h="248" extrusionOk="0">
                  <a:moveTo>
                    <a:pt x="99" y="1"/>
                  </a:moveTo>
                  <a:lnTo>
                    <a:pt x="0" y="50"/>
                  </a:lnTo>
                  <a:lnTo>
                    <a:pt x="99" y="50"/>
                  </a:lnTo>
                  <a:lnTo>
                    <a:pt x="99" y="1"/>
                  </a:lnTo>
                  <a:close/>
                  <a:moveTo>
                    <a:pt x="99" y="50"/>
                  </a:moveTo>
                  <a:lnTo>
                    <a:pt x="99" y="99"/>
                  </a:lnTo>
                  <a:cubicBezTo>
                    <a:pt x="99" y="198"/>
                    <a:pt x="148" y="198"/>
                    <a:pt x="198" y="247"/>
                  </a:cubicBezTo>
                  <a:lnTo>
                    <a:pt x="198" y="99"/>
                  </a:lnTo>
                  <a:cubicBezTo>
                    <a:pt x="198" y="50"/>
                    <a:pt x="148" y="50"/>
                    <a:pt x="148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83" name="Google Shape;22683;p75"/>
            <p:cNvSpPr/>
            <p:nvPr/>
          </p:nvSpPr>
          <p:spPr>
            <a:xfrm>
              <a:off x="3223375" y="1659025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100" y="0"/>
                  </a:moveTo>
                  <a:cubicBezTo>
                    <a:pt x="50" y="0"/>
                    <a:pt x="1" y="50"/>
                    <a:pt x="1" y="50"/>
                  </a:cubicBezTo>
                  <a:lnTo>
                    <a:pt x="1" y="148"/>
                  </a:lnTo>
                  <a:cubicBezTo>
                    <a:pt x="1" y="247"/>
                    <a:pt x="50" y="296"/>
                    <a:pt x="100" y="296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84" name="Google Shape;22684;p75"/>
            <p:cNvSpPr/>
            <p:nvPr/>
          </p:nvSpPr>
          <p:spPr>
            <a:xfrm>
              <a:off x="3229550" y="16590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85" name="Google Shape;22685;p75"/>
            <p:cNvSpPr/>
            <p:nvPr/>
          </p:nvSpPr>
          <p:spPr>
            <a:xfrm>
              <a:off x="3230775" y="16590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86" name="Google Shape;22686;p75"/>
            <p:cNvSpPr/>
            <p:nvPr/>
          </p:nvSpPr>
          <p:spPr>
            <a:xfrm>
              <a:off x="3223375" y="165902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9" y="0"/>
                  </a:moveTo>
                  <a:cubicBezTo>
                    <a:pt x="50" y="0"/>
                    <a:pt x="1" y="50"/>
                    <a:pt x="1" y="50"/>
                  </a:cubicBezTo>
                  <a:cubicBezTo>
                    <a:pt x="1" y="99"/>
                    <a:pt x="50" y="99"/>
                    <a:pt x="100" y="148"/>
                  </a:cubicBezTo>
                  <a:lnTo>
                    <a:pt x="198" y="148"/>
                  </a:lnTo>
                  <a:cubicBezTo>
                    <a:pt x="297" y="148"/>
                    <a:pt x="346" y="99"/>
                    <a:pt x="346" y="50"/>
                  </a:cubicBezTo>
                  <a:cubicBezTo>
                    <a:pt x="346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87" name="Google Shape;22687;p75"/>
            <p:cNvSpPr/>
            <p:nvPr/>
          </p:nvSpPr>
          <p:spPr>
            <a:xfrm>
              <a:off x="3220925" y="1657925"/>
              <a:ext cx="4950" cy="3575"/>
            </a:xfrm>
            <a:custGeom>
              <a:avLst/>
              <a:gdLst/>
              <a:ahLst/>
              <a:cxnLst/>
              <a:rect l="l" t="t" r="r" b="b"/>
              <a:pathLst>
                <a:path w="198" h="143" extrusionOk="0">
                  <a:moveTo>
                    <a:pt x="104" y="0"/>
                  </a:moveTo>
                  <a:cubicBezTo>
                    <a:pt x="82" y="0"/>
                    <a:pt x="50" y="11"/>
                    <a:pt x="0" y="44"/>
                  </a:cubicBezTo>
                  <a:lnTo>
                    <a:pt x="148" y="44"/>
                  </a:lnTo>
                  <a:cubicBezTo>
                    <a:pt x="148" y="44"/>
                    <a:pt x="148" y="0"/>
                    <a:pt x="104" y="0"/>
                  </a:cubicBezTo>
                  <a:close/>
                  <a:moveTo>
                    <a:pt x="148" y="44"/>
                  </a:moveTo>
                  <a:cubicBezTo>
                    <a:pt x="148" y="94"/>
                    <a:pt x="148" y="143"/>
                    <a:pt x="198" y="143"/>
                  </a:cubicBezTo>
                  <a:lnTo>
                    <a:pt x="198" y="94"/>
                  </a:lnTo>
                  <a:cubicBezTo>
                    <a:pt x="198" y="94"/>
                    <a:pt x="198" y="44"/>
                    <a:pt x="148" y="4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88" name="Google Shape;22688;p75"/>
            <p:cNvSpPr/>
            <p:nvPr/>
          </p:nvSpPr>
          <p:spPr>
            <a:xfrm>
              <a:off x="3224625" y="165655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cubicBezTo>
                    <a:pt x="0" y="1"/>
                    <a:pt x="0" y="99"/>
                    <a:pt x="0" y="99"/>
                  </a:cubicBezTo>
                  <a:lnTo>
                    <a:pt x="0" y="149"/>
                  </a:lnTo>
                  <a:cubicBezTo>
                    <a:pt x="0" y="149"/>
                    <a:pt x="0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89" name="Google Shape;22689;p75"/>
            <p:cNvSpPr/>
            <p:nvPr/>
          </p:nvSpPr>
          <p:spPr>
            <a:xfrm>
              <a:off x="3227075" y="1656550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1" y="1"/>
                  </a:moveTo>
                  <a:cubicBezTo>
                    <a:pt x="99" y="1"/>
                    <a:pt x="149" y="50"/>
                    <a:pt x="149" y="50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90" name="Google Shape;22690;p75"/>
            <p:cNvSpPr/>
            <p:nvPr/>
          </p:nvSpPr>
          <p:spPr>
            <a:xfrm>
              <a:off x="3229550" y="165655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lnTo>
                    <a:pt x="50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91" name="Google Shape;22691;p75"/>
            <p:cNvSpPr/>
            <p:nvPr/>
          </p:nvSpPr>
          <p:spPr>
            <a:xfrm>
              <a:off x="3224625" y="165655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50" y="1"/>
                  </a:moveTo>
                  <a:cubicBezTo>
                    <a:pt x="0" y="1"/>
                    <a:pt x="0" y="99"/>
                    <a:pt x="0" y="99"/>
                  </a:cubicBezTo>
                  <a:cubicBezTo>
                    <a:pt x="0" y="99"/>
                    <a:pt x="0" y="149"/>
                    <a:pt x="50" y="149"/>
                  </a:cubicBezTo>
                  <a:lnTo>
                    <a:pt x="148" y="149"/>
                  </a:lnTo>
                  <a:cubicBezTo>
                    <a:pt x="247" y="149"/>
                    <a:pt x="247" y="99"/>
                    <a:pt x="247" y="99"/>
                  </a:cubicBezTo>
                  <a:cubicBezTo>
                    <a:pt x="247" y="99"/>
                    <a:pt x="247" y="1"/>
                    <a:pt x="14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92" name="Google Shape;22692;p75"/>
            <p:cNvSpPr/>
            <p:nvPr/>
          </p:nvSpPr>
          <p:spPr>
            <a:xfrm>
              <a:off x="3299800" y="1635600"/>
              <a:ext cx="1032725" cy="596500"/>
            </a:xfrm>
            <a:custGeom>
              <a:avLst/>
              <a:gdLst/>
              <a:ahLst/>
              <a:cxnLst/>
              <a:rect l="l" t="t" r="r" b="b"/>
              <a:pathLst>
                <a:path w="41309" h="23860" extrusionOk="0">
                  <a:moveTo>
                    <a:pt x="9908" y="1"/>
                  </a:moveTo>
                  <a:lnTo>
                    <a:pt x="0" y="5768"/>
                  </a:lnTo>
                  <a:lnTo>
                    <a:pt x="31351" y="23859"/>
                  </a:lnTo>
                  <a:lnTo>
                    <a:pt x="41309" y="18092"/>
                  </a:lnTo>
                  <a:lnTo>
                    <a:pt x="9908" y="1"/>
                  </a:lnTo>
                  <a:close/>
                </a:path>
              </a:pathLst>
            </a:custGeom>
            <a:solidFill>
              <a:srgbClr val="B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93" name="Google Shape;22693;p75"/>
            <p:cNvSpPr/>
            <p:nvPr/>
          </p:nvSpPr>
          <p:spPr>
            <a:xfrm>
              <a:off x="3275150" y="1779800"/>
              <a:ext cx="808450" cy="486800"/>
            </a:xfrm>
            <a:custGeom>
              <a:avLst/>
              <a:gdLst/>
              <a:ahLst/>
              <a:cxnLst/>
              <a:rect l="l" t="t" r="r" b="b"/>
              <a:pathLst>
                <a:path w="32338" h="19472" extrusionOk="0">
                  <a:moveTo>
                    <a:pt x="986" y="0"/>
                  </a:moveTo>
                  <a:lnTo>
                    <a:pt x="0" y="1380"/>
                  </a:lnTo>
                  <a:lnTo>
                    <a:pt x="31351" y="19471"/>
                  </a:lnTo>
                  <a:lnTo>
                    <a:pt x="32337" y="18091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A6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94" name="Google Shape;22694;p75"/>
            <p:cNvSpPr/>
            <p:nvPr/>
          </p:nvSpPr>
          <p:spPr>
            <a:xfrm>
              <a:off x="3547500" y="1635600"/>
              <a:ext cx="809675" cy="458475"/>
            </a:xfrm>
            <a:custGeom>
              <a:avLst/>
              <a:gdLst/>
              <a:ahLst/>
              <a:cxnLst/>
              <a:rect l="l" t="t" r="r" b="b"/>
              <a:pathLst>
                <a:path w="32387" h="18339" extrusionOk="0">
                  <a:moveTo>
                    <a:pt x="0" y="1"/>
                  </a:moveTo>
                  <a:lnTo>
                    <a:pt x="31401" y="18092"/>
                  </a:lnTo>
                  <a:lnTo>
                    <a:pt x="32387" y="18338"/>
                  </a:lnTo>
                  <a:lnTo>
                    <a:pt x="32387" y="18338"/>
                  </a:lnTo>
                  <a:lnTo>
                    <a:pt x="1085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95" name="Google Shape;22695;p75"/>
            <p:cNvSpPr/>
            <p:nvPr/>
          </p:nvSpPr>
          <p:spPr>
            <a:xfrm>
              <a:off x="3584475" y="1702150"/>
              <a:ext cx="14800" cy="7425"/>
            </a:xfrm>
            <a:custGeom>
              <a:avLst/>
              <a:gdLst/>
              <a:ahLst/>
              <a:cxnLst/>
              <a:rect l="l" t="t" r="r" b="b"/>
              <a:pathLst>
                <a:path w="592" h="297" extrusionOk="0">
                  <a:moveTo>
                    <a:pt x="0" y="1"/>
                  </a:moveTo>
                  <a:lnTo>
                    <a:pt x="0" y="1"/>
                  </a:lnTo>
                  <a:lnTo>
                    <a:pt x="592" y="296"/>
                  </a:lnTo>
                  <a:lnTo>
                    <a:pt x="592" y="296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96" name="Google Shape;22696;p75"/>
            <p:cNvSpPr/>
            <p:nvPr/>
          </p:nvSpPr>
          <p:spPr>
            <a:xfrm>
              <a:off x="3633750" y="1729275"/>
              <a:ext cx="14825" cy="9875"/>
            </a:xfrm>
            <a:custGeom>
              <a:avLst/>
              <a:gdLst/>
              <a:ahLst/>
              <a:cxnLst/>
              <a:rect l="l" t="t" r="r" b="b"/>
              <a:pathLst>
                <a:path w="593" h="395" extrusionOk="0">
                  <a:moveTo>
                    <a:pt x="1" y="0"/>
                  </a:moveTo>
                  <a:lnTo>
                    <a:pt x="1" y="0"/>
                  </a:lnTo>
                  <a:lnTo>
                    <a:pt x="592" y="394"/>
                  </a:lnTo>
                  <a:lnTo>
                    <a:pt x="592" y="394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97" name="Google Shape;22697;p75"/>
            <p:cNvSpPr/>
            <p:nvPr/>
          </p:nvSpPr>
          <p:spPr>
            <a:xfrm>
              <a:off x="3535175" y="1672575"/>
              <a:ext cx="16050" cy="8650"/>
            </a:xfrm>
            <a:custGeom>
              <a:avLst/>
              <a:gdLst/>
              <a:ahLst/>
              <a:cxnLst/>
              <a:rect l="l" t="t" r="r" b="b"/>
              <a:pathLst>
                <a:path w="642" h="346" extrusionOk="0">
                  <a:moveTo>
                    <a:pt x="641" y="346"/>
                  </a:moveTo>
                  <a:lnTo>
                    <a:pt x="641" y="346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98" name="Google Shape;22698;p75"/>
            <p:cNvSpPr/>
            <p:nvPr/>
          </p:nvSpPr>
          <p:spPr>
            <a:xfrm>
              <a:off x="3398375" y="1752675"/>
              <a:ext cx="13575" cy="7425"/>
            </a:xfrm>
            <a:custGeom>
              <a:avLst/>
              <a:gdLst/>
              <a:ahLst/>
              <a:cxnLst/>
              <a:rect l="l" t="t" r="r" b="b"/>
              <a:pathLst>
                <a:path w="543" h="297" extrusionOk="0">
                  <a:moveTo>
                    <a:pt x="543" y="296"/>
                  </a:moveTo>
                  <a:lnTo>
                    <a:pt x="543" y="296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699" name="Google Shape;22699;p75"/>
            <p:cNvSpPr/>
            <p:nvPr/>
          </p:nvSpPr>
          <p:spPr>
            <a:xfrm>
              <a:off x="3447675" y="1779800"/>
              <a:ext cx="13575" cy="9875"/>
            </a:xfrm>
            <a:custGeom>
              <a:avLst/>
              <a:gdLst/>
              <a:ahLst/>
              <a:cxnLst/>
              <a:rect l="l" t="t" r="r" b="b"/>
              <a:pathLst>
                <a:path w="543" h="395" extrusionOk="0">
                  <a:moveTo>
                    <a:pt x="0" y="0"/>
                  </a:moveTo>
                  <a:lnTo>
                    <a:pt x="543" y="395"/>
                  </a:lnTo>
                  <a:lnTo>
                    <a:pt x="543" y="395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00" name="Google Shape;22700;p75"/>
            <p:cNvSpPr/>
            <p:nvPr/>
          </p:nvSpPr>
          <p:spPr>
            <a:xfrm>
              <a:off x="3495725" y="1809375"/>
              <a:ext cx="14825" cy="7400"/>
            </a:xfrm>
            <a:custGeom>
              <a:avLst/>
              <a:gdLst/>
              <a:ahLst/>
              <a:cxnLst/>
              <a:rect l="l" t="t" r="r" b="b"/>
              <a:pathLst>
                <a:path w="593" h="296" extrusionOk="0">
                  <a:moveTo>
                    <a:pt x="1" y="0"/>
                  </a:moveTo>
                  <a:lnTo>
                    <a:pt x="592" y="296"/>
                  </a:lnTo>
                  <a:lnTo>
                    <a:pt x="592" y="296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01" name="Google Shape;22701;p75"/>
            <p:cNvSpPr/>
            <p:nvPr/>
          </p:nvSpPr>
          <p:spPr>
            <a:xfrm>
              <a:off x="4058925" y="2087875"/>
              <a:ext cx="298250" cy="178725"/>
            </a:xfrm>
            <a:custGeom>
              <a:avLst/>
              <a:gdLst/>
              <a:ahLst/>
              <a:cxnLst/>
              <a:rect l="l" t="t" r="r" b="b"/>
              <a:pathLst>
                <a:path w="11930" h="7149" extrusionOk="0">
                  <a:moveTo>
                    <a:pt x="10944" y="1"/>
                  </a:moveTo>
                  <a:lnTo>
                    <a:pt x="986" y="5768"/>
                  </a:lnTo>
                  <a:lnTo>
                    <a:pt x="0" y="7148"/>
                  </a:lnTo>
                  <a:lnTo>
                    <a:pt x="11930" y="247"/>
                  </a:lnTo>
                  <a:lnTo>
                    <a:pt x="10944" y="1"/>
                  </a:lnTo>
                  <a:close/>
                </a:path>
              </a:pathLst>
            </a:custGeom>
            <a:solidFill>
              <a:srgbClr val="B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02" name="Google Shape;22702;p75"/>
            <p:cNvSpPr/>
            <p:nvPr/>
          </p:nvSpPr>
          <p:spPr>
            <a:xfrm>
              <a:off x="3513000" y="1748975"/>
              <a:ext cx="181175" cy="117100"/>
            </a:xfrm>
            <a:custGeom>
              <a:avLst/>
              <a:gdLst/>
              <a:ahLst/>
              <a:cxnLst/>
              <a:rect l="l" t="t" r="r" b="b"/>
              <a:pathLst>
                <a:path w="7247" h="4684" extrusionOk="0">
                  <a:moveTo>
                    <a:pt x="6803" y="1"/>
                  </a:moveTo>
                  <a:lnTo>
                    <a:pt x="6014" y="444"/>
                  </a:lnTo>
                  <a:lnTo>
                    <a:pt x="5176" y="1135"/>
                  </a:lnTo>
                  <a:lnTo>
                    <a:pt x="2021" y="2909"/>
                  </a:lnTo>
                  <a:lnTo>
                    <a:pt x="1232" y="3205"/>
                  </a:lnTo>
                  <a:lnTo>
                    <a:pt x="394" y="3698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246" y="494"/>
                  </a:lnTo>
                  <a:lnTo>
                    <a:pt x="7246" y="247"/>
                  </a:lnTo>
                  <a:lnTo>
                    <a:pt x="680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03" name="Google Shape;22703;p75"/>
            <p:cNvSpPr/>
            <p:nvPr/>
          </p:nvSpPr>
          <p:spPr>
            <a:xfrm>
              <a:off x="3494500" y="1850025"/>
              <a:ext cx="18525" cy="16050"/>
            </a:xfrm>
            <a:custGeom>
              <a:avLst/>
              <a:gdLst/>
              <a:ahLst/>
              <a:cxnLst/>
              <a:rect l="l" t="t" r="r" b="b"/>
              <a:pathLst>
                <a:path w="741" h="642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42"/>
                  </a:lnTo>
                  <a:lnTo>
                    <a:pt x="740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04" name="Google Shape;22704;p75"/>
            <p:cNvSpPr/>
            <p:nvPr/>
          </p:nvSpPr>
          <p:spPr>
            <a:xfrm>
              <a:off x="3644850" y="173912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0"/>
                  </a:moveTo>
                  <a:lnTo>
                    <a:pt x="1" y="395"/>
                  </a:lnTo>
                  <a:lnTo>
                    <a:pt x="740" y="838"/>
                  </a:lnTo>
                  <a:lnTo>
                    <a:pt x="1529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05" name="Google Shape;22705;p75"/>
            <p:cNvSpPr/>
            <p:nvPr/>
          </p:nvSpPr>
          <p:spPr>
            <a:xfrm>
              <a:off x="3504375" y="1819225"/>
              <a:ext cx="39450" cy="22200"/>
            </a:xfrm>
            <a:custGeom>
              <a:avLst/>
              <a:gdLst/>
              <a:ahLst/>
              <a:cxnLst/>
              <a:rect l="l" t="t" r="r" b="b"/>
              <a:pathLst>
                <a:path w="1578" h="888" extrusionOk="0">
                  <a:moveTo>
                    <a:pt x="838" y="1"/>
                  </a:moveTo>
                  <a:lnTo>
                    <a:pt x="0" y="494"/>
                  </a:lnTo>
                  <a:lnTo>
                    <a:pt x="739" y="888"/>
                  </a:lnTo>
                  <a:lnTo>
                    <a:pt x="1577" y="395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06" name="Google Shape;22706;p75"/>
            <p:cNvSpPr/>
            <p:nvPr/>
          </p:nvSpPr>
          <p:spPr>
            <a:xfrm>
              <a:off x="3545025" y="1766225"/>
              <a:ext cx="97375" cy="55500"/>
            </a:xfrm>
            <a:custGeom>
              <a:avLst/>
              <a:gdLst/>
              <a:ahLst/>
              <a:cxnLst/>
              <a:rect l="l" t="t" r="r" b="b"/>
              <a:pathLst>
                <a:path w="3895" h="2220" extrusionOk="0">
                  <a:moveTo>
                    <a:pt x="3205" y="1"/>
                  </a:moveTo>
                  <a:lnTo>
                    <a:pt x="1" y="1776"/>
                  </a:lnTo>
                  <a:lnTo>
                    <a:pt x="740" y="2219"/>
                  </a:lnTo>
                  <a:lnTo>
                    <a:pt x="3895" y="445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07" name="Google Shape;22707;p75"/>
            <p:cNvSpPr/>
            <p:nvPr/>
          </p:nvSpPr>
          <p:spPr>
            <a:xfrm>
              <a:off x="3625125" y="1748975"/>
              <a:ext cx="38225" cy="28375"/>
            </a:xfrm>
            <a:custGeom>
              <a:avLst/>
              <a:gdLst/>
              <a:ahLst/>
              <a:cxnLst/>
              <a:rect l="l" t="t" r="r" b="b"/>
              <a:pathLst>
                <a:path w="1529" h="1135" extrusionOk="0">
                  <a:moveTo>
                    <a:pt x="790" y="1"/>
                  </a:moveTo>
                  <a:lnTo>
                    <a:pt x="1" y="691"/>
                  </a:lnTo>
                  <a:lnTo>
                    <a:pt x="691" y="1135"/>
                  </a:lnTo>
                  <a:lnTo>
                    <a:pt x="1529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08" name="Google Shape;22708;p75"/>
            <p:cNvSpPr/>
            <p:nvPr/>
          </p:nvSpPr>
          <p:spPr>
            <a:xfrm>
              <a:off x="3494500" y="1831550"/>
              <a:ext cx="28375" cy="28375"/>
            </a:xfrm>
            <a:custGeom>
              <a:avLst/>
              <a:gdLst/>
              <a:ahLst/>
              <a:cxnLst/>
              <a:rect l="l" t="t" r="r" b="b"/>
              <a:pathLst>
                <a:path w="1135" h="1135" extrusionOk="0">
                  <a:moveTo>
                    <a:pt x="395" y="1"/>
                  </a:moveTo>
                  <a:lnTo>
                    <a:pt x="1" y="740"/>
                  </a:lnTo>
                  <a:lnTo>
                    <a:pt x="740" y="1134"/>
                  </a:lnTo>
                  <a:lnTo>
                    <a:pt x="1134" y="395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09" name="Google Shape;22709;p75"/>
            <p:cNvSpPr/>
            <p:nvPr/>
          </p:nvSpPr>
          <p:spPr>
            <a:xfrm>
              <a:off x="3525325" y="1810600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789" y="1"/>
                  </a:moveTo>
                  <a:lnTo>
                    <a:pt x="0" y="346"/>
                  </a:lnTo>
                  <a:lnTo>
                    <a:pt x="739" y="740"/>
                  </a:lnTo>
                  <a:lnTo>
                    <a:pt x="1528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10" name="Google Shape;22710;p75"/>
            <p:cNvSpPr/>
            <p:nvPr/>
          </p:nvSpPr>
          <p:spPr>
            <a:xfrm>
              <a:off x="3664575" y="1739125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0" y="0"/>
                  </a:moveTo>
                  <a:lnTo>
                    <a:pt x="444" y="247"/>
                  </a:lnTo>
                  <a:lnTo>
                    <a:pt x="1183" y="641"/>
                  </a:lnTo>
                  <a:lnTo>
                    <a:pt x="1183" y="641"/>
                  </a:lnTo>
                  <a:lnTo>
                    <a:pt x="740" y="3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11" name="Google Shape;22711;p75"/>
            <p:cNvSpPr/>
            <p:nvPr/>
          </p:nvSpPr>
          <p:spPr>
            <a:xfrm>
              <a:off x="3463700" y="1720650"/>
              <a:ext cx="181175" cy="118325"/>
            </a:xfrm>
            <a:custGeom>
              <a:avLst/>
              <a:gdLst/>
              <a:ahLst/>
              <a:cxnLst/>
              <a:rect l="l" t="t" r="r" b="b"/>
              <a:pathLst>
                <a:path w="7247" h="4733" extrusionOk="0">
                  <a:moveTo>
                    <a:pt x="6803" y="0"/>
                  </a:moveTo>
                  <a:lnTo>
                    <a:pt x="6014" y="493"/>
                  </a:lnTo>
                  <a:lnTo>
                    <a:pt x="5226" y="1085"/>
                  </a:lnTo>
                  <a:lnTo>
                    <a:pt x="2021" y="2958"/>
                  </a:lnTo>
                  <a:lnTo>
                    <a:pt x="1233" y="3253"/>
                  </a:lnTo>
                  <a:lnTo>
                    <a:pt x="395" y="3697"/>
                  </a:lnTo>
                  <a:lnTo>
                    <a:pt x="0" y="4486"/>
                  </a:lnTo>
                  <a:lnTo>
                    <a:pt x="0" y="4732"/>
                  </a:lnTo>
                  <a:lnTo>
                    <a:pt x="7247" y="493"/>
                  </a:lnTo>
                  <a:lnTo>
                    <a:pt x="7247" y="246"/>
                  </a:lnTo>
                  <a:lnTo>
                    <a:pt x="680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12" name="Google Shape;22712;p75"/>
            <p:cNvSpPr/>
            <p:nvPr/>
          </p:nvSpPr>
          <p:spPr>
            <a:xfrm>
              <a:off x="3445200" y="1821700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1" y="0"/>
                  </a:moveTo>
                  <a:lnTo>
                    <a:pt x="1" y="247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13" name="Google Shape;22713;p75"/>
            <p:cNvSpPr/>
            <p:nvPr/>
          </p:nvSpPr>
          <p:spPr>
            <a:xfrm>
              <a:off x="3595550" y="1710775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790" y="1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529" y="395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14" name="Google Shape;22714;p75"/>
            <p:cNvSpPr/>
            <p:nvPr/>
          </p:nvSpPr>
          <p:spPr>
            <a:xfrm>
              <a:off x="3455075" y="1790875"/>
              <a:ext cx="39450" cy="22225"/>
            </a:xfrm>
            <a:custGeom>
              <a:avLst/>
              <a:gdLst/>
              <a:ahLst/>
              <a:cxnLst/>
              <a:rect l="l" t="t" r="r" b="b"/>
              <a:pathLst>
                <a:path w="1578" h="889" extrusionOk="0">
                  <a:moveTo>
                    <a:pt x="838" y="1"/>
                  </a:moveTo>
                  <a:lnTo>
                    <a:pt x="0" y="444"/>
                  </a:lnTo>
                  <a:lnTo>
                    <a:pt x="740" y="888"/>
                  </a:lnTo>
                  <a:lnTo>
                    <a:pt x="1578" y="444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15" name="Google Shape;22715;p75"/>
            <p:cNvSpPr/>
            <p:nvPr/>
          </p:nvSpPr>
          <p:spPr>
            <a:xfrm>
              <a:off x="3496975" y="1736650"/>
              <a:ext cx="97375" cy="57950"/>
            </a:xfrm>
            <a:custGeom>
              <a:avLst/>
              <a:gdLst/>
              <a:ahLst/>
              <a:cxnLst/>
              <a:rect l="l" t="t" r="r" b="b"/>
              <a:pathLst>
                <a:path w="3895" h="2318" extrusionOk="0">
                  <a:moveTo>
                    <a:pt x="3155" y="1"/>
                  </a:moveTo>
                  <a:lnTo>
                    <a:pt x="0" y="1874"/>
                  </a:lnTo>
                  <a:lnTo>
                    <a:pt x="690" y="2318"/>
                  </a:lnTo>
                  <a:lnTo>
                    <a:pt x="3895" y="445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16" name="Google Shape;22716;p75"/>
            <p:cNvSpPr/>
            <p:nvPr/>
          </p:nvSpPr>
          <p:spPr>
            <a:xfrm>
              <a:off x="3575850" y="172187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789" y="0"/>
                  </a:moveTo>
                  <a:lnTo>
                    <a:pt x="0" y="592"/>
                  </a:lnTo>
                  <a:lnTo>
                    <a:pt x="740" y="1036"/>
                  </a:lnTo>
                  <a:lnTo>
                    <a:pt x="1528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17" name="Google Shape;22717;p75"/>
            <p:cNvSpPr/>
            <p:nvPr/>
          </p:nvSpPr>
          <p:spPr>
            <a:xfrm>
              <a:off x="3445200" y="1801975"/>
              <a:ext cx="28375" cy="30825"/>
            </a:xfrm>
            <a:custGeom>
              <a:avLst/>
              <a:gdLst/>
              <a:ahLst/>
              <a:cxnLst/>
              <a:rect l="l" t="t" r="r" b="b"/>
              <a:pathLst>
                <a:path w="1135" h="1233" extrusionOk="0">
                  <a:moveTo>
                    <a:pt x="395" y="0"/>
                  </a:moveTo>
                  <a:lnTo>
                    <a:pt x="1" y="789"/>
                  </a:lnTo>
                  <a:lnTo>
                    <a:pt x="740" y="1233"/>
                  </a:lnTo>
                  <a:lnTo>
                    <a:pt x="1135" y="444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18" name="Google Shape;22718;p75"/>
            <p:cNvSpPr/>
            <p:nvPr/>
          </p:nvSpPr>
          <p:spPr>
            <a:xfrm>
              <a:off x="3476025" y="1783500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838" y="0"/>
                  </a:moveTo>
                  <a:lnTo>
                    <a:pt x="0" y="296"/>
                  </a:lnTo>
                  <a:lnTo>
                    <a:pt x="740" y="739"/>
                  </a:lnTo>
                  <a:lnTo>
                    <a:pt x="1528" y="444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19" name="Google Shape;22719;p75"/>
            <p:cNvSpPr/>
            <p:nvPr/>
          </p:nvSpPr>
          <p:spPr>
            <a:xfrm>
              <a:off x="3615275" y="1710775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1" y="1"/>
                  </a:moveTo>
                  <a:lnTo>
                    <a:pt x="444" y="247"/>
                  </a:lnTo>
                  <a:lnTo>
                    <a:pt x="1184" y="641"/>
                  </a:lnTo>
                  <a:lnTo>
                    <a:pt x="740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20" name="Google Shape;22720;p75"/>
            <p:cNvSpPr/>
            <p:nvPr/>
          </p:nvSpPr>
          <p:spPr>
            <a:xfrm>
              <a:off x="3365100" y="1665175"/>
              <a:ext cx="181200" cy="117100"/>
            </a:xfrm>
            <a:custGeom>
              <a:avLst/>
              <a:gdLst/>
              <a:ahLst/>
              <a:cxnLst/>
              <a:rect l="l" t="t" r="r" b="b"/>
              <a:pathLst>
                <a:path w="7248" h="4684" extrusionOk="0">
                  <a:moveTo>
                    <a:pt x="6803" y="1"/>
                  </a:moveTo>
                  <a:lnTo>
                    <a:pt x="6015" y="395"/>
                  </a:lnTo>
                  <a:lnTo>
                    <a:pt x="5226" y="1036"/>
                  </a:lnTo>
                  <a:lnTo>
                    <a:pt x="2071" y="2860"/>
                  </a:lnTo>
                  <a:lnTo>
                    <a:pt x="1233" y="3205"/>
                  </a:lnTo>
                  <a:lnTo>
                    <a:pt x="494" y="3599"/>
                  </a:lnTo>
                  <a:lnTo>
                    <a:pt x="1" y="4437"/>
                  </a:lnTo>
                  <a:lnTo>
                    <a:pt x="1" y="4684"/>
                  </a:lnTo>
                  <a:lnTo>
                    <a:pt x="7247" y="494"/>
                  </a:lnTo>
                  <a:lnTo>
                    <a:pt x="7247" y="247"/>
                  </a:lnTo>
                  <a:lnTo>
                    <a:pt x="680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21" name="Google Shape;22721;p75"/>
            <p:cNvSpPr/>
            <p:nvPr/>
          </p:nvSpPr>
          <p:spPr>
            <a:xfrm>
              <a:off x="3346625" y="176500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1"/>
                  </a:moveTo>
                  <a:lnTo>
                    <a:pt x="0" y="247"/>
                  </a:lnTo>
                  <a:lnTo>
                    <a:pt x="740" y="691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22" name="Google Shape;22722;p75"/>
            <p:cNvSpPr/>
            <p:nvPr/>
          </p:nvSpPr>
          <p:spPr>
            <a:xfrm>
              <a:off x="3498200" y="16541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1" y="444"/>
                  </a:lnTo>
                  <a:lnTo>
                    <a:pt x="691" y="838"/>
                  </a:lnTo>
                  <a:lnTo>
                    <a:pt x="1479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23" name="Google Shape;22723;p75"/>
            <p:cNvSpPr/>
            <p:nvPr/>
          </p:nvSpPr>
          <p:spPr>
            <a:xfrm>
              <a:off x="3358950" y="17342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0" y="493"/>
                  </a:lnTo>
                  <a:lnTo>
                    <a:pt x="740" y="838"/>
                  </a:lnTo>
                  <a:lnTo>
                    <a:pt x="1479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24" name="Google Shape;22724;p75"/>
            <p:cNvSpPr/>
            <p:nvPr/>
          </p:nvSpPr>
          <p:spPr>
            <a:xfrm>
              <a:off x="3398375" y="1681200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6" y="1"/>
                  </a:moveTo>
                  <a:lnTo>
                    <a:pt x="1" y="1824"/>
                  </a:lnTo>
                  <a:lnTo>
                    <a:pt x="740" y="2219"/>
                  </a:lnTo>
                  <a:lnTo>
                    <a:pt x="3895" y="395"/>
                  </a:lnTo>
                  <a:lnTo>
                    <a:pt x="315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25" name="Google Shape;22725;p75"/>
            <p:cNvSpPr/>
            <p:nvPr/>
          </p:nvSpPr>
          <p:spPr>
            <a:xfrm>
              <a:off x="3477250" y="166517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839" y="1"/>
                  </a:moveTo>
                  <a:lnTo>
                    <a:pt x="1" y="642"/>
                  </a:lnTo>
                  <a:lnTo>
                    <a:pt x="740" y="1036"/>
                  </a:lnTo>
                  <a:lnTo>
                    <a:pt x="1529" y="395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26" name="Google Shape;22726;p75"/>
            <p:cNvSpPr/>
            <p:nvPr/>
          </p:nvSpPr>
          <p:spPr>
            <a:xfrm>
              <a:off x="3346625" y="1746525"/>
              <a:ext cx="30825" cy="29600"/>
            </a:xfrm>
            <a:custGeom>
              <a:avLst/>
              <a:gdLst/>
              <a:ahLst/>
              <a:cxnLst/>
              <a:rect l="l" t="t" r="r" b="b"/>
              <a:pathLst>
                <a:path w="1233" h="1184" extrusionOk="0">
                  <a:moveTo>
                    <a:pt x="493" y="0"/>
                  </a:moveTo>
                  <a:lnTo>
                    <a:pt x="0" y="740"/>
                  </a:lnTo>
                  <a:lnTo>
                    <a:pt x="740" y="1183"/>
                  </a:lnTo>
                  <a:lnTo>
                    <a:pt x="1233" y="345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27" name="Google Shape;22727;p75"/>
            <p:cNvSpPr/>
            <p:nvPr/>
          </p:nvSpPr>
          <p:spPr>
            <a:xfrm>
              <a:off x="3377425" y="1726800"/>
              <a:ext cx="39475" cy="18500"/>
            </a:xfrm>
            <a:custGeom>
              <a:avLst/>
              <a:gdLst/>
              <a:ahLst/>
              <a:cxnLst/>
              <a:rect l="l" t="t" r="r" b="b"/>
              <a:pathLst>
                <a:path w="1579" h="740" extrusionOk="0">
                  <a:moveTo>
                    <a:pt x="839" y="0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578" y="395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28" name="Google Shape;22728;p75"/>
            <p:cNvSpPr/>
            <p:nvPr/>
          </p:nvSpPr>
          <p:spPr>
            <a:xfrm>
              <a:off x="3516675" y="1654100"/>
              <a:ext cx="29625" cy="17275"/>
            </a:xfrm>
            <a:custGeom>
              <a:avLst/>
              <a:gdLst/>
              <a:ahLst/>
              <a:cxnLst/>
              <a:rect l="l" t="t" r="r" b="b"/>
              <a:pathLst>
                <a:path w="1185" h="691" extrusionOk="0">
                  <a:moveTo>
                    <a:pt x="1" y="0"/>
                  </a:moveTo>
                  <a:lnTo>
                    <a:pt x="740" y="444"/>
                  </a:lnTo>
                  <a:lnTo>
                    <a:pt x="1184" y="690"/>
                  </a:lnTo>
                  <a:lnTo>
                    <a:pt x="1184" y="690"/>
                  </a:lnTo>
                  <a:lnTo>
                    <a:pt x="494" y="2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29" name="Google Shape;22729;p75"/>
            <p:cNvSpPr/>
            <p:nvPr/>
          </p:nvSpPr>
          <p:spPr>
            <a:xfrm>
              <a:off x="3414400" y="1692300"/>
              <a:ext cx="181175" cy="117100"/>
            </a:xfrm>
            <a:custGeom>
              <a:avLst/>
              <a:gdLst/>
              <a:ahLst/>
              <a:cxnLst/>
              <a:rect l="l" t="t" r="r" b="b"/>
              <a:pathLst>
                <a:path w="7247" h="4684" extrusionOk="0">
                  <a:moveTo>
                    <a:pt x="6803" y="0"/>
                  </a:moveTo>
                  <a:lnTo>
                    <a:pt x="6014" y="444"/>
                  </a:lnTo>
                  <a:lnTo>
                    <a:pt x="5226" y="1134"/>
                  </a:lnTo>
                  <a:lnTo>
                    <a:pt x="2071" y="2909"/>
                  </a:lnTo>
                  <a:lnTo>
                    <a:pt x="1233" y="3254"/>
                  </a:lnTo>
                  <a:lnTo>
                    <a:pt x="395" y="3697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247" y="493"/>
                  </a:lnTo>
                  <a:lnTo>
                    <a:pt x="7247" y="247"/>
                  </a:lnTo>
                  <a:lnTo>
                    <a:pt x="680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30" name="Google Shape;22730;p75"/>
            <p:cNvSpPr/>
            <p:nvPr/>
          </p:nvSpPr>
          <p:spPr>
            <a:xfrm>
              <a:off x="3395925" y="1792125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7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31" name="Google Shape;22731;p75"/>
            <p:cNvSpPr/>
            <p:nvPr/>
          </p:nvSpPr>
          <p:spPr>
            <a:xfrm>
              <a:off x="3546275" y="1681200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789" y="1"/>
                  </a:moveTo>
                  <a:lnTo>
                    <a:pt x="0" y="494"/>
                  </a:lnTo>
                  <a:lnTo>
                    <a:pt x="739" y="888"/>
                  </a:lnTo>
                  <a:lnTo>
                    <a:pt x="1528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32" name="Google Shape;22732;p75"/>
            <p:cNvSpPr/>
            <p:nvPr/>
          </p:nvSpPr>
          <p:spPr>
            <a:xfrm>
              <a:off x="3408250" y="1763775"/>
              <a:ext cx="36975" cy="20975"/>
            </a:xfrm>
            <a:custGeom>
              <a:avLst/>
              <a:gdLst/>
              <a:ahLst/>
              <a:cxnLst/>
              <a:rect l="l" t="t" r="r" b="b"/>
              <a:pathLst>
                <a:path w="1479" h="839" extrusionOk="0">
                  <a:moveTo>
                    <a:pt x="739" y="0"/>
                  </a:moveTo>
                  <a:lnTo>
                    <a:pt x="0" y="395"/>
                  </a:lnTo>
                  <a:lnTo>
                    <a:pt x="641" y="838"/>
                  </a:lnTo>
                  <a:lnTo>
                    <a:pt x="1479" y="395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33" name="Google Shape;22733;p75"/>
            <p:cNvSpPr/>
            <p:nvPr/>
          </p:nvSpPr>
          <p:spPr>
            <a:xfrm>
              <a:off x="3447675" y="1709550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0"/>
                  </a:moveTo>
                  <a:lnTo>
                    <a:pt x="0" y="1824"/>
                  </a:lnTo>
                  <a:lnTo>
                    <a:pt x="740" y="2219"/>
                  </a:lnTo>
                  <a:lnTo>
                    <a:pt x="3895" y="44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34" name="Google Shape;22734;p75"/>
            <p:cNvSpPr/>
            <p:nvPr/>
          </p:nvSpPr>
          <p:spPr>
            <a:xfrm>
              <a:off x="3526550" y="1693525"/>
              <a:ext cx="38225" cy="27150"/>
            </a:xfrm>
            <a:custGeom>
              <a:avLst/>
              <a:gdLst/>
              <a:ahLst/>
              <a:cxnLst/>
              <a:rect l="l" t="t" r="r" b="b"/>
              <a:pathLst>
                <a:path w="1529" h="1086" extrusionOk="0">
                  <a:moveTo>
                    <a:pt x="789" y="1"/>
                  </a:moveTo>
                  <a:lnTo>
                    <a:pt x="0" y="641"/>
                  </a:lnTo>
                  <a:lnTo>
                    <a:pt x="740" y="1085"/>
                  </a:lnTo>
                  <a:lnTo>
                    <a:pt x="1528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35" name="Google Shape;22735;p75"/>
            <p:cNvSpPr/>
            <p:nvPr/>
          </p:nvSpPr>
          <p:spPr>
            <a:xfrm>
              <a:off x="3395925" y="1773625"/>
              <a:ext cx="28350" cy="29600"/>
            </a:xfrm>
            <a:custGeom>
              <a:avLst/>
              <a:gdLst/>
              <a:ahLst/>
              <a:cxnLst/>
              <a:rect l="l" t="t" r="r" b="b"/>
              <a:pathLst>
                <a:path w="1134" h="1184" extrusionOk="0">
                  <a:moveTo>
                    <a:pt x="493" y="1"/>
                  </a:moveTo>
                  <a:lnTo>
                    <a:pt x="0" y="740"/>
                  </a:lnTo>
                  <a:lnTo>
                    <a:pt x="740" y="1184"/>
                  </a:lnTo>
                  <a:lnTo>
                    <a:pt x="1134" y="444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36" name="Google Shape;22736;p75"/>
            <p:cNvSpPr/>
            <p:nvPr/>
          </p:nvSpPr>
          <p:spPr>
            <a:xfrm>
              <a:off x="3426725" y="1755150"/>
              <a:ext cx="39450" cy="18500"/>
            </a:xfrm>
            <a:custGeom>
              <a:avLst/>
              <a:gdLst/>
              <a:ahLst/>
              <a:cxnLst/>
              <a:rect l="l" t="t" r="r" b="b"/>
              <a:pathLst>
                <a:path w="1578" h="740" extrusionOk="0">
                  <a:moveTo>
                    <a:pt x="838" y="0"/>
                  </a:moveTo>
                  <a:lnTo>
                    <a:pt x="0" y="345"/>
                  </a:lnTo>
                  <a:lnTo>
                    <a:pt x="740" y="740"/>
                  </a:lnTo>
                  <a:lnTo>
                    <a:pt x="1578" y="395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37" name="Google Shape;22737;p75"/>
            <p:cNvSpPr/>
            <p:nvPr/>
          </p:nvSpPr>
          <p:spPr>
            <a:xfrm>
              <a:off x="3565975" y="168120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1" y="1"/>
                  </a:moveTo>
                  <a:lnTo>
                    <a:pt x="740" y="444"/>
                  </a:lnTo>
                  <a:lnTo>
                    <a:pt x="1184" y="691"/>
                  </a:lnTo>
                  <a:lnTo>
                    <a:pt x="1184" y="691"/>
                  </a:lnTo>
                  <a:lnTo>
                    <a:pt x="444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38" name="Google Shape;22738;p75"/>
            <p:cNvSpPr/>
            <p:nvPr/>
          </p:nvSpPr>
          <p:spPr>
            <a:xfrm>
              <a:off x="3342925" y="1724325"/>
              <a:ext cx="195975" cy="117100"/>
            </a:xfrm>
            <a:custGeom>
              <a:avLst/>
              <a:gdLst/>
              <a:ahLst/>
              <a:cxnLst/>
              <a:rect l="l" t="t" r="r" b="b"/>
              <a:pathLst>
                <a:path w="7839" h="4684" extrusionOk="0">
                  <a:moveTo>
                    <a:pt x="0" y="1"/>
                  </a:moveTo>
                  <a:lnTo>
                    <a:pt x="0" y="149"/>
                  </a:lnTo>
                  <a:lnTo>
                    <a:pt x="7838" y="4684"/>
                  </a:lnTo>
                  <a:lnTo>
                    <a:pt x="7838" y="45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39" name="Google Shape;22739;p75"/>
            <p:cNvSpPr/>
            <p:nvPr/>
          </p:nvSpPr>
          <p:spPr>
            <a:xfrm>
              <a:off x="3342925" y="1721875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148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937" y="453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40" name="Google Shape;22740;p75"/>
            <p:cNvSpPr/>
            <p:nvPr/>
          </p:nvSpPr>
          <p:spPr>
            <a:xfrm>
              <a:off x="3346625" y="1714475"/>
              <a:ext cx="194725" cy="120800"/>
            </a:xfrm>
            <a:custGeom>
              <a:avLst/>
              <a:gdLst/>
              <a:ahLst/>
              <a:cxnLst/>
              <a:rect l="l" t="t" r="r" b="b"/>
              <a:pathLst>
                <a:path w="7789" h="4832" extrusionOk="0">
                  <a:moveTo>
                    <a:pt x="0" y="1"/>
                  </a:moveTo>
                  <a:lnTo>
                    <a:pt x="0" y="296"/>
                  </a:lnTo>
                  <a:lnTo>
                    <a:pt x="7789" y="4831"/>
                  </a:lnTo>
                  <a:lnTo>
                    <a:pt x="7789" y="45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41" name="Google Shape;22741;p75"/>
            <p:cNvSpPr/>
            <p:nvPr/>
          </p:nvSpPr>
          <p:spPr>
            <a:xfrm>
              <a:off x="3344150" y="1709550"/>
              <a:ext cx="202150" cy="119550"/>
            </a:xfrm>
            <a:custGeom>
              <a:avLst/>
              <a:gdLst/>
              <a:ahLst/>
              <a:cxnLst/>
              <a:rect l="l" t="t" r="r" b="b"/>
              <a:pathLst>
                <a:path w="8086" h="4782" extrusionOk="0">
                  <a:moveTo>
                    <a:pt x="247" y="0"/>
                  </a:moveTo>
                  <a:cubicBezTo>
                    <a:pt x="247" y="0"/>
                    <a:pt x="198" y="0"/>
                    <a:pt x="149" y="50"/>
                  </a:cubicBezTo>
                  <a:lnTo>
                    <a:pt x="99" y="99"/>
                  </a:lnTo>
                  <a:lnTo>
                    <a:pt x="1" y="148"/>
                  </a:lnTo>
                  <a:lnTo>
                    <a:pt x="1" y="247"/>
                  </a:lnTo>
                  <a:lnTo>
                    <a:pt x="7839" y="4782"/>
                  </a:lnTo>
                  <a:lnTo>
                    <a:pt x="7986" y="4683"/>
                  </a:lnTo>
                  <a:lnTo>
                    <a:pt x="8085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42" name="Google Shape;22742;p75"/>
            <p:cNvSpPr/>
            <p:nvPr/>
          </p:nvSpPr>
          <p:spPr>
            <a:xfrm>
              <a:off x="3344150" y="1709550"/>
              <a:ext cx="202150" cy="118325"/>
            </a:xfrm>
            <a:custGeom>
              <a:avLst/>
              <a:gdLst/>
              <a:ahLst/>
              <a:cxnLst/>
              <a:rect l="l" t="t" r="r" b="b"/>
              <a:pathLst>
                <a:path w="8086" h="4733" extrusionOk="0">
                  <a:moveTo>
                    <a:pt x="247" y="0"/>
                  </a:moveTo>
                  <a:lnTo>
                    <a:pt x="149" y="50"/>
                  </a:lnTo>
                  <a:cubicBezTo>
                    <a:pt x="1" y="99"/>
                    <a:pt x="1" y="198"/>
                    <a:pt x="1" y="198"/>
                  </a:cubicBezTo>
                  <a:lnTo>
                    <a:pt x="99" y="247"/>
                  </a:lnTo>
                  <a:lnTo>
                    <a:pt x="7839" y="4733"/>
                  </a:lnTo>
                  <a:lnTo>
                    <a:pt x="7986" y="4683"/>
                  </a:lnTo>
                  <a:lnTo>
                    <a:pt x="8085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43" name="Google Shape;22743;p75"/>
            <p:cNvSpPr/>
            <p:nvPr/>
          </p:nvSpPr>
          <p:spPr>
            <a:xfrm>
              <a:off x="3540100" y="1821700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296" y="0"/>
                  </a:moveTo>
                  <a:lnTo>
                    <a:pt x="198" y="49"/>
                  </a:lnTo>
                  <a:cubicBezTo>
                    <a:pt x="50" y="148"/>
                    <a:pt x="50" y="197"/>
                    <a:pt x="50" y="197"/>
                  </a:cubicBezTo>
                  <a:lnTo>
                    <a:pt x="50" y="247"/>
                  </a:lnTo>
                  <a:lnTo>
                    <a:pt x="148" y="197"/>
                  </a:lnTo>
                  <a:lnTo>
                    <a:pt x="148" y="493"/>
                  </a:lnTo>
                  <a:lnTo>
                    <a:pt x="1" y="641"/>
                  </a:lnTo>
                  <a:lnTo>
                    <a:pt x="1" y="740"/>
                  </a:lnTo>
                  <a:lnTo>
                    <a:pt x="395" y="542"/>
                  </a:lnTo>
                  <a:lnTo>
                    <a:pt x="395" y="444"/>
                  </a:lnTo>
                  <a:lnTo>
                    <a:pt x="247" y="444"/>
                  </a:lnTo>
                  <a:lnTo>
                    <a:pt x="247" y="148"/>
                  </a:lnTo>
                  <a:lnTo>
                    <a:pt x="296" y="4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44" name="Google Shape;22744;p75"/>
            <p:cNvSpPr/>
            <p:nvPr/>
          </p:nvSpPr>
          <p:spPr>
            <a:xfrm>
              <a:off x="3546275" y="18315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lnTo>
                    <a:pt x="0" y="50"/>
                  </a:lnTo>
                  <a:lnTo>
                    <a:pt x="49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45" name="Google Shape;22745;p75"/>
            <p:cNvSpPr/>
            <p:nvPr/>
          </p:nvSpPr>
          <p:spPr>
            <a:xfrm>
              <a:off x="3482175" y="1644225"/>
              <a:ext cx="194750" cy="117100"/>
            </a:xfrm>
            <a:custGeom>
              <a:avLst/>
              <a:gdLst/>
              <a:ahLst/>
              <a:cxnLst/>
              <a:rect l="l" t="t" r="r" b="b"/>
              <a:pathLst>
                <a:path w="7790" h="4684" extrusionOk="0">
                  <a:moveTo>
                    <a:pt x="1" y="1"/>
                  </a:moveTo>
                  <a:lnTo>
                    <a:pt x="1" y="198"/>
                  </a:lnTo>
                  <a:lnTo>
                    <a:pt x="7789" y="4684"/>
                  </a:lnTo>
                  <a:lnTo>
                    <a:pt x="7789" y="45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46" name="Google Shape;22746;p75"/>
            <p:cNvSpPr/>
            <p:nvPr/>
          </p:nvSpPr>
          <p:spPr>
            <a:xfrm>
              <a:off x="3482175" y="1641775"/>
              <a:ext cx="197200" cy="117100"/>
            </a:xfrm>
            <a:custGeom>
              <a:avLst/>
              <a:gdLst/>
              <a:ahLst/>
              <a:cxnLst/>
              <a:rect l="l" t="t" r="r" b="b"/>
              <a:pathLst>
                <a:path w="7888" h="4684" extrusionOk="0">
                  <a:moveTo>
                    <a:pt x="50" y="0"/>
                  </a:moveTo>
                  <a:lnTo>
                    <a:pt x="1" y="99"/>
                  </a:lnTo>
                  <a:lnTo>
                    <a:pt x="7789" y="4683"/>
                  </a:lnTo>
                  <a:lnTo>
                    <a:pt x="7888" y="453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47" name="Google Shape;22747;p75"/>
            <p:cNvSpPr/>
            <p:nvPr/>
          </p:nvSpPr>
          <p:spPr>
            <a:xfrm>
              <a:off x="3483425" y="1635600"/>
              <a:ext cx="195950" cy="119575"/>
            </a:xfrm>
            <a:custGeom>
              <a:avLst/>
              <a:gdLst/>
              <a:ahLst/>
              <a:cxnLst/>
              <a:rect l="l" t="t" r="r" b="b"/>
              <a:pathLst>
                <a:path w="7838" h="4783" extrusionOk="0">
                  <a:moveTo>
                    <a:pt x="0" y="1"/>
                  </a:moveTo>
                  <a:lnTo>
                    <a:pt x="0" y="247"/>
                  </a:lnTo>
                  <a:lnTo>
                    <a:pt x="7838" y="4782"/>
                  </a:lnTo>
                  <a:lnTo>
                    <a:pt x="7838" y="44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48" name="Google Shape;22748;p75"/>
            <p:cNvSpPr/>
            <p:nvPr/>
          </p:nvSpPr>
          <p:spPr>
            <a:xfrm>
              <a:off x="3483425" y="1629450"/>
              <a:ext cx="202125" cy="119550"/>
            </a:xfrm>
            <a:custGeom>
              <a:avLst/>
              <a:gdLst/>
              <a:ahLst/>
              <a:cxnLst/>
              <a:rect l="l" t="t" r="r" b="b"/>
              <a:pathLst>
                <a:path w="8085" h="4782" extrusionOk="0">
                  <a:moveTo>
                    <a:pt x="246" y="0"/>
                  </a:moveTo>
                  <a:cubicBezTo>
                    <a:pt x="246" y="0"/>
                    <a:pt x="197" y="0"/>
                    <a:pt x="99" y="50"/>
                  </a:cubicBezTo>
                  <a:lnTo>
                    <a:pt x="49" y="99"/>
                  </a:lnTo>
                  <a:lnTo>
                    <a:pt x="0" y="148"/>
                  </a:lnTo>
                  <a:lnTo>
                    <a:pt x="0" y="247"/>
                  </a:lnTo>
                  <a:lnTo>
                    <a:pt x="7838" y="4782"/>
                  </a:lnTo>
                  <a:lnTo>
                    <a:pt x="7936" y="4683"/>
                  </a:lnTo>
                  <a:lnTo>
                    <a:pt x="8084" y="453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49" name="Google Shape;22749;p75"/>
            <p:cNvSpPr/>
            <p:nvPr/>
          </p:nvSpPr>
          <p:spPr>
            <a:xfrm>
              <a:off x="3483425" y="1629450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6" y="0"/>
                  </a:moveTo>
                  <a:lnTo>
                    <a:pt x="99" y="50"/>
                  </a:lnTo>
                  <a:cubicBezTo>
                    <a:pt x="0" y="99"/>
                    <a:pt x="0" y="197"/>
                    <a:pt x="0" y="197"/>
                  </a:cubicBezTo>
                  <a:lnTo>
                    <a:pt x="49" y="247"/>
                  </a:lnTo>
                  <a:lnTo>
                    <a:pt x="7838" y="4733"/>
                  </a:lnTo>
                  <a:lnTo>
                    <a:pt x="7936" y="4683"/>
                  </a:lnTo>
                  <a:lnTo>
                    <a:pt x="8084" y="453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50" name="Google Shape;22750;p75"/>
            <p:cNvSpPr/>
            <p:nvPr/>
          </p:nvSpPr>
          <p:spPr>
            <a:xfrm>
              <a:off x="3676900" y="1741600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345" y="0"/>
                  </a:moveTo>
                  <a:lnTo>
                    <a:pt x="197" y="49"/>
                  </a:lnTo>
                  <a:cubicBezTo>
                    <a:pt x="99" y="148"/>
                    <a:pt x="99" y="197"/>
                    <a:pt x="99" y="197"/>
                  </a:cubicBezTo>
                  <a:lnTo>
                    <a:pt x="99" y="247"/>
                  </a:lnTo>
                  <a:lnTo>
                    <a:pt x="148" y="197"/>
                  </a:lnTo>
                  <a:lnTo>
                    <a:pt x="148" y="493"/>
                  </a:lnTo>
                  <a:lnTo>
                    <a:pt x="0" y="641"/>
                  </a:lnTo>
                  <a:lnTo>
                    <a:pt x="0" y="739"/>
                  </a:lnTo>
                  <a:lnTo>
                    <a:pt x="395" y="542"/>
                  </a:lnTo>
                  <a:lnTo>
                    <a:pt x="395" y="444"/>
                  </a:lnTo>
                  <a:lnTo>
                    <a:pt x="247" y="444"/>
                  </a:lnTo>
                  <a:lnTo>
                    <a:pt x="247" y="148"/>
                  </a:lnTo>
                  <a:lnTo>
                    <a:pt x="345" y="4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51" name="Google Shape;22751;p75"/>
            <p:cNvSpPr/>
            <p:nvPr/>
          </p:nvSpPr>
          <p:spPr>
            <a:xfrm>
              <a:off x="3683050" y="175267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1"/>
                  </a:moveTo>
                  <a:lnTo>
                    <a:pt x="1" y="1"/>
                  </a:lnTo>
                  <a:lnTo>
                    <a:pt x="149" y="5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52" name="Google Shape;22752;p75"/>
            <p:cNvSpPr/>
            <p:nvPr/>
          </p:nvSpPr>
          <p:spPr>
            <a:xfrm>
              <a:off x="3651025" y="1748975"/>
              <a:ext cx="4950" cy="6200"/>
            </a:xfrm>
            <a:custGeom>
              <a:avLst/>
              <a:gdLst/>
              <a:ahLst/>
              <a:cxnLst/>
              <a:rect l="l" t="t" r="r" b="b"/>
              <a:pathLst>
                <a:path w="198" h="248" extrusionOk="0">
                  <a:moveTo>
                    <a:pt x="49" y="1"/>
                  </a:moveTo>
                  <a:lnTo>
                    <a:pt x="0" y="99"/>
                  </a:lnTo>
                  <a:lnTo>
                    <a:pt x="49" y="99"/>
                  </a:lnTo>
                  <a:lnTo>
                    <a:pt x="49" y="1"/>
                  </a:lnTo>
                  <a:close/>
                  <a:moveTo>
                    <a:pt x="49" y="99"/>
                  </a:moveTo>
                  <a:lnTo>
                    <a:pt x="49" y="149"/>
                  </a:lnTo>
                  <a:cubicBezTo>
                    <a:pt x="49" y="198"/>
                    <a:pt x="148" y="198"/>
                    <a:pt x="197" y="247"/>
                  </a:cubicBezTo>
                  <a:lnTo>
                    <a:pt x="197" y="149"/>
                  </a:lnTo>
                  <a:cubicBezTo>
                    <a:pt x="197" y="99"/>
                    <a:pt x="148" y="99"/>
                    <a:pt x="148" y="9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53" name="Google Shape;22753;p75"/>
            <p:cNvSpPr/>
            <p:nvPr/>
          </p:nvSpPr>
          <p:spPr>
            <a:xfrm>
              <a:off x="3652250" y="174775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99" y="1"/>
                    <a:pt x="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99" y="296"/>
                    <a:pt x="148" y="29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54" name="Google Shape;22754;p75"/>
            <p:cNvSpPr/>
            <p:nvPr/>
          </p:nvSpPr>
          <p:spPr>
            <a:xfrm>
              <a:off x="3660875" y="17477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55" name="Google Shape;22755;p75"/>
            <p:cNvSpPr/>
            <p:nvPr/>
          </p:nvSpPr>
          <p:spPr>
            <a:xfrm>
              <a:off x="3660875" y="17477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56" name="Google Shape;22756;p75"/>
            <p:cNvSpPr/>
            <p:nvPr/>
          </p:nvSpPr>
          <p:spPr>
            <a:xfrm>
              <a:off x="3652250" y="1747750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8" y="1"/>
                  </a:moveTo>
                  <a:cubicBezTo>
                    <a:pt x="99" y="1"/>
                    <a:pt x="0" y="50"/>
                    <a:pt x="0" y="50"/>
                  </a:cubicBezTo>
                  <a:cubicBezTo>
                    <a:pt x="0" y="99"/>
                    <a:pt x="99" y="99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95" y="148"/>
                    <a:pt x="395" y="50"/>
                  </a:cubicBezTo>
                  <a:cubicBezTo>
                    <a:pt x="39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57" name="Google Shape;22757;p75"/>
            <p:cNvSpPr/>
            <p:nvPr/>
          </p:nvSpPr>
          <p:spPr>
            <a:xfrm>
              <a:off x="3652250" y="1746525"/>
              <a:ext cx="4950" cy="4950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0" y="0"/>
                  </a:moveTo>
                  <a:cubicBezTo>
                    <a:pt x="148" y="0"/>
                    <a:pt x="148" y="50"/>
                    <a:pt x="148" y="50"/>
                  </a:cubicBezTo>
                  <a:cubicBezTo>
                    <a:pt x="148" y="99"/>
                    <a:pt x="148" y="197"/>
                    <a:pt x="198" y="197"/>
                  </a:cubicBezTo>
                  <a:lnTo>
                    <a:pt x="198" y="50"/>
                  </a:lnTo>
                  <a:cubicBezTo>
                    <a:pt x="198" y="50"/>
                    <a:pt x="198" y="0"/>
                    <a:pt x="148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58" name="Google Shape;22758;p75"/>
            <p:cNvSpPr/>
            <p:nvPr/>
          </p:nvSpPr>
          <p:spPr>
            <a:xfrm>
              <a:off x="3655950" y="174652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cubicBezTo>
                    <a:pt x="0" y="0"/>
                    <a:pt x="0" y="50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97"/>
                    <a:pt x="50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59" name="Google Shape;22759;p75"/>
            <p:cNvSpPr/>
            <p:nvPr/>
          </p:nvSpPr>
          <p:spPr>
            <a:xfrm>
              <a:off x="3658400" y="17465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lnTo>
                    <a:pt x="99" y="5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60" name="Google Shape;22760;p75"/>
            <p:cNvSpPr/>
            <p:nvPr/>
          </p:nvSpPr>
          <p:spPr>
            <a:xfrm>
              <a:off x="3660875" y="174652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61" name="Google Shape;22761;p75"/>
            <p:cNvSpPr/>
            <p:nvPr/>
          </p:nvSpPr>
          <p:spPr>
            <a:xfrm>
              <a:off x="3655950" y="1746525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50" y="0"/>
                  </a:moveTo>
                  <a:cubicBezTo>
                    <a:pt x="0" y="0"/>
                    <a:pt x="0" y="50"/>
                    <a:pt x="0" y="50"/>
                  </a:cubicBezTo>
                  <a:cubicBezTo>
                    <a:pt x="0" y="50"/>
                    <a:pt x="0" y="99"/>
                    <a:pt x="50" y="99"/>
                  </a:cubicBezTo>
                  <a:lnTo>
                    <a:pt x="14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4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62" name="Google Shape;22762;p75"/>
            <p:cNvSpPr/>
            <p:nvPr/>
          </p:nvSpPr>
          <p:spPr>
            <a:xfrm>
              <a:off x="3601725" y="1721050"/>
              <a:ext cx="4950" cy="7000"/>
            </a:xfrm>
            <a:custGeom>
              <a:avLst/>
              <a:gdLst/>
              <a:ahLst/>
              <a:cxnLst/>
              <a:rect l="l" t="t" r="r" b="b"/>
              <a:pathLst>
                <a:path w="198" h="280" extrusionOk="0">
                  <a:moveTo>
                    <a:pt x="76" y="1"/>
                  </a:moveTo>
                  <a:cubicBezTo>
                    <a:pt x="66" y="1"/>
                    <a:pt x="50" y="13"/>
                    <a:pt x="50" y="33"/>
                  </a:cubicBezTo>
                  <a:lnTo>
                    <a:pt x="50" y="46"/>
                  </a:lnTo>
                  <a:lnTo>
                    <a:pt x="50" y="46"/>
                  </a:lnTo>
                  <a:cubicBezTo>
                    <a:pt x="87" y="15"/>
                    <a:pt x="86" y="1"/>
                    <a:pt x="76" y="1"/>
                  </a:cubicBezTo>
                  <a:close/>
                  <a:moveTo>
                    <a:pt x="50" y="46"/>
                  </a:moveTo>
                  <a:cubicBezTo>
                    <a:pt x="37" y="56"/>
                    <a:pt x="21" y="69"/>
                    <a:pt x="0" y="83"/>
                  </a:cubicBezTo>
                  <a:lnTo>
                    <a:pt x="50" y="83"/>
                  </a:lnTo>
                  <a:lnTo>
                    <a:pt x="50" y="46"/>
                  </a:lnTo>
                  <a:close/>
                  <a:moveTo>
                    <a:pt x="50" y="83"/>
                  </a:moveTo>
                  <a:lnTo>
                    <a:pt x="50" y="132"/>
                  </a:lnTo>
                  <a:cubicBezTo>
                    <a:pt x="50" y="230"/>
                    <a:pt x="148" y="230"/>
                    <a:pt x="197" y="280"/>
                  </a:cubicBezTo>
                  <a:lnTo>
                    <a:pt x="197" y="132"/>
                  </a:lnTo>
                  <a:cubicBezTo>
                    <a:pt x="197" y="83"/>
                    <a:pt x="148" y="83"/>
                    <a:pt x="148" y="8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63" name="Google Shape;22763;p75"/>
            <p:cNvSpPr/>
            <p:nvPr/>
          </p:nvSpPr>
          <p:spPr>
            <a:xfrm>
              <a:off x="3602950" y="1718175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8" y="0"/>
                  </a:moveTo>
                  <a:cubicBezTo>
                    <a:pt x="120" y="58"/>
                    <a:pt x="74" y="82"/>
                    <a:pt x="41" y="82"/>
                  </a:cubicBezTo>
                  <a:cubicBezTo>
                    <a:pt x="17" y="82"/>
                    <a:pt x="1" y="7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99" y="345"/>
                    <a:pt x="148" y="345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64" name="Google Shape;22764;p75"/>
            <p:cNvSpPr/>
            <p:nvPr/>
          </p:nvSpPr>
          <p:spPr>
            <a:xfrm>
              <a:off x="3611575" y="17181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65" name="Google Shape;22765;p75"/>
            <p:cNvSpPr/>
            <p:nvPr/>
          </p:nvSpPr>
          <p:spPr>
            <a:xfrm>
              <a:off x="3612800" y="17206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66" name="Google Shape;22766;p75"/>
            <p:cNvSpPr/>
            <p:nvPr/>
          </p:nvSpPr>
          <p:spPr>
            <a:xfrm>
              <a:off x="3602950" y="1720650"/>
              <a:ext cx="9875" cy="3700"/>
            </a:xfrm>
            <a:custGeom>
              <a:avLst/>
              <a:gdLst/>
              <a:ahLst/>
              <a:cxnLst/>
              <a:rect l="l" t="t" r="r" b="b"/>
              <a:pathLst>
                <a:path w="395" h="148" extrusionOk="0">
                  <a:moveTo>
                    <a:pt x="198" y="0"/>
                  </a:moveTo>
                  <a:cubicBezTo>
                    <a:pt x="99" y="0"/>
                    <a:pt x="1" y="0"/>
                    <a:pt x="1" y="49"/>
                  </a:cubicBezTo>
                  <a:cubicBezTo>
                    <a:pt x="1" y="99"/>
                    <a:pt x="99" y="99"/>
                    <a:pt x="148" y="148"/>
                  </a:cubicBezTo>
                  <a:lnTo>
                    <a:pt x="247" y="148"/>
                  </a:lnTo>
                  <a:cubicBezTo>
                    <a:pt x="346" y="148"/>
                    <a:pt x="395" y="99"/>
                    <a:pt x="395" y="49"/>
                  </a:cubicBezTo>
                  <a:cubicBezTo>
                    <a:pt x="395" y="0"/>
                    <a:pt x="346" y="0"/>
                    <a:pt x="34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67" name="Google Shape;22767;p75"/>
            <p:cNvSpPr/>
            <p:nvPr/>
          </p:nvSpPr>
          <p:spPr>
            <a:xfrm>
              <a:off x="3602950" y="1718800"/>
              <a:ext cx="4950" cy="4325"/>
            </a:xfrm>
            <a:custGeom>
              <a:avLst/>
              <a:gdLst/>
              <a:ahLst/>
              <a:cxnLst/>
              <a:rect l="l" t="t" r="r" b="b"/>
              <a:pathLst>
                <a:path w="198" h="173" extrusionOk="0">
                  <a:moveTo>
                    <a:pt x="130" y="0"/>
                  </a:moveTo>
                  <a:cubicBezTo>
                    <a:pt x="111" y="0"/>
                    <a:pt x="75" y="25"/>
                    <a:pt x="1" y="74"/>
                  </a:cubicBezTo>
                  <a:lnTo>
                    <a:pt x="148" y="74"/>
                  </a:lnTo>
                  <a:cubicBezTo>
                    <a:pt x="148" y="25"/>
                    <a:pt x="148" y="0"/>
                    <a:pt x="130" y="0"/>
                  </a:cubicBezTo>
                  <a:close/>
                  <a:moveTo>
                    <a:pt x="148" y="74"/>
                  </a:moveTo>
                  <a:cubicBezTo>
                    <a:pt x="148" y="123"/>
                    <a:pt x="148" y="173"/>
                    <a:pt x="198" y="173"/>
                  </a:cubicBezTo>
                  <a:lnTo>
                    <a:pt x="198" y="123"/>
                  </a:lnTo>
                  <a:cubicBezTo>
                    <a:pt x="198" y="123"/>
                    <a:pt x="198" y="74"/>
                    <a:pt x="148" y="7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68" name="Google Shape;22768;p75"/>
            <p:cNvSpPr/>
            <p:nvPr/>
          </p:nvSpPr>
          <p:spPr>
            <a:xfrm>
              <a:off x="3606650" y="171817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cubicBezTo>
                    <a:pt x="0" y="0"/>
                    <a:pt x="0" y="0"/>
                    <a:pt x="0" y="99"/>
                  </a:cubicBezTo>
                  <a:lnTo>
                    <a:pt x="0" y="148"/>
                  </a:lnTo>
                  <a:cubicBezTo>
                    <a:pt x="0" y="148"/>
                    <a:pt x="0" y="198"/>
                    <a:pt x="50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69" name="Google Shape;22769;p75"/>
            <p:cNvSpPr/>
            <p:nvPr/>
          </p:nvSpPr>
          <p:spPr>
            <a:xfrm>
              <a:off x="3609125" y="1718175"/>
              <a:ext cx="3700" cy="1250"/>
            </a:xfrm>
            <a:custGeom>
              <a:avLst/>
              <a:gdLst/>
              <a:ahLst/>
              <a:cxnLst/>
              <a:rect l="l" t="t" r="r" b="b"/>
              <a:pathLst>
                <a:path w="148" h="50" extrusionOk="0">
                  <a:moveTo>
                    <a:pt x="0" y="0"/>
                  </a:moveTo>
                  <a:cubicBezTo>
                    <a:pt x="99" y="0"/>
                    <a:pt x="148" y="50"/>
                    <a:pt x="148" y="5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70" name="Google Shape;22770;p75"/>
            <p:cNvSpPr/>
            <p:nvPr/>
          </p:nvSpPr>
          <p:spPr>
            <a:xfrm>
              <a:off x="3611575" y="17181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1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71" name="Google Shape;22771;p75"/>
            <p:cNvSpPr/>
            <p:nvPr/>
          </p:nvSpPr>
          <p:spPr>
            <a:xfrm>
              <a:off x="3606650" y="1718175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50" y="0"/>
                  </a:moveTo>
                  <a:cubicBezTo>
                    <a:pt x="0" y="0"/>
                    <a:pt x="0" y="0"/>
                    <a:pt x="0" y="99"/>
                  </a:cubicBezTo>
                  <a:cubicBezTo>
                    <a:pt x="0" y="99"/>
                    <a:pt x="0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72" name="Google Shape;22772;p75"/>
            <p:cNvSpPr/>
            <p:nvPr/>
          </p:nvSpPr>
          <p:spPr>
            <a:xfrm>
              <a:off x="3504375" y="1663475"/>
              <a:ext cx="4950" cy="7900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90" y="0"/>
                  </a:moveTo>
                  <a:cubicBezTo>
                    <a:pt x="79" y="0"/>
                    <a:pt x="54" y="37"/>
                    <a:pt x="0" y="118"/>
                  </a:cubicBezTo>
                  <a:lnTo>
                    <a:pt x="99" y="118"/>
                  </a:lnTo>
                  <a:lnTo>
                    <a:pt x="99" y="69"/>
                  </a:lnTo>
                  <a:cubicBezTo>
                    <a:pt x="99" y="24"/>
                    <a:pt x="99" y="0"/>
                    <a:pt x="90" y="0"/>
                  </a:cubicBezTo>
                  <a:close/>
                  <a:moveTo>
                    <a:pt x="99" y="118"/>
                  </a:moveTo>
                  <a:lnTo>
                    <a:pt x="99" y="167"/>
                  </a:lnTo>
                  <a:cubicBezTo>
                    <a:pt x="99" y="217"/>
                    <a:pt x="148" y="217"/>
                    <a:pt x="197" y="315"/>
                  </a:cubicBezTo>
                  <a:lnTo>
                    <a:pt x="197" y="167"/>
                  </a:lnTo>
                  <a:cubicBezTo>
                    <a:pt x="197" y="118"/>
                    <a:pt x="148" y="118"/>
                    <a:pt x="148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73" name="Google Shape;22773;p75"/>
            <p:cNvSpPr/>
            <p:nvPr/>
          </p:nvSpPr>
          <p:spPr>
            <a:xfrm>
              <a:off x="3504375" y="1662725"/>
              <a:ext cx="3700" cy="8650"/>
            </a:xfrm>
            <a:custGeom>
              <a:avLst/>
              <a:gdLst/>
              <a:ahLst/>
              <a:cxnLst/>
              <a:rect l="l" t="t" r="r" b="b"/>
              <a:pathLst>
                <a:path w="148" h="346" extrusionOk="0">
                  <a:moveTo>
                    <a:pt x="148" y="0"/>
                  </a:moveTo>
                  <a:cubicBezTo>
                    <a:pt x="99" y="0"/>
                    <a:pt x="99" y="0"/>
                    <a:pt x="0" y="99"/>
                  </a:cubicBezTo>
                  <a:lnTo>
                    <a:pt x="0" y="197"/>
                  </a:lnTo>
                  <a:cubicBezTo>
                    <a:pt x="0" y="247"/>
                    <a:pt x="99" y="345"/>
                    <a:pt x="148" y="345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74" name="Google Shape;22774;p75"/>
            <p:cNvSpPr/>
            <p:nvPr/>
          </p:nvSpPr>
          <p:spPr>
            <a:xfrm>
              <a:off x="3510525" y="1661475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0" y="1"/>
                  </a:moveTo>
                  <a:cubicBezTo>
                    <a:pt x="33" y="17"/>
                    <a:pt x="55" y="23"/>
                    <a:pt x="66" y="23"/>
                  </a:cubicBezTo>
                  <a:cubicBezTo>
                    <a:pt x="88" y="23"/>
                    <a:pt x="66" y="1"/>
                    <a:pt x="0" y="1"/>
                  </a:cubicBezTo>
                  <a:close/>
                  <a:moveTo>
                    <a:pt x="99" y="1"/>
                  </a:moveTo>
                  <a:cubicBezTo>
                    <a:pt x="148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75" name="Google Shape;22775;p75"/>
            <p:cNvSpPr/>
            <p:nvPr/>
          </p:nvSpPr>
          <p:spPr>
            <a:xfrm>
              <a:off x="3514225" y="166272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76" name="Google Shape;22776;p75"/>
            <p:cNvSpPr/>
            <p:nvPr/>
          </p:nvSpPr>
          <p:spPr>
            <a:xfrm>
              <a:off x="3506825" y="166272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8" y="0"/>
                  </a:moveTo>
                  <a:cubicBezTo>
                    <a:pt x="1" y="0"/>
                    <a:pt x="1" y="0"/>
                    <a:pt x="1" y="99"/>
                  </a:cubicBezTo>
                  <a:cubicBezTo>
                    <a:pt x="1" y="148"/>
                    <a:pt x="50" y="148"/>
                    <a:pt x="99" y="197"/>
                  </a:cubicBezTo>
                  <a:lnTo>
                    <a:pt x="198" y="197"/>
                  </a:lnTo>
                  <a:cubicBezTo>
                    <a:pt x="296" y="197"/>
                    <a:pt x="346" y="148"/>
                    <a:pt x="346" y="99"/>
                  </a:cubicBezTo>
                  <a:cubicBezTo>
                    <a:pt x="346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77" name="Google Shape;22777;p75"/>
            <p:cNvSpPr/>
            <p:nvPr/>
          </p:nvSpPr>
          <p:spPr>
            <a:xfrm>
              <a:off x="3504375" y="1662175"/>
              <a:ext cx="4950" cy="4275"/>
            </a:xfrm>
            <a:custGeom>
              <a:avLst/>
              <a:gdLst/>
              <a:ahLst/>
              <a:cxnLst/>
              <a:rect l="l" t="t" r="r" b="b"/>
              <a:pathLst>
                <a:path w="198" h="171" extrusionOk="0">
                  <a:moveTo>
                    <a:pt x="104" y="0"/>
                  </a:moveTo>
                  <a:cubicBezTo>
                    <a:pt x="82" y="0"/>
                    <a:pt x="49" y="6"/>
                    <a:pt x="0" y="22"/>
                  </a:cubicBezTo>
                  <a:lnTo>
                    <a:pt x="148" y="22"/>
                  </a:lnTo>
                  <a:cubicBezTo>
                    <a:pt x="148" y="22"/>
                    <a:pt x="148" y="0"/>
                    <a:pt x="104" y="0"/>
                  </a:cubicBezTo>
                  <a:close/>
                  <a:moveTo>
                    <a:pt x="148" y="22"/>
                  </a:moveTo>
                  <a:cubicBezTo>
                    <a:pt x="148" y="121"/>
                    <a:pt x="148" y="170"/>
                    <a:pt x="197" y="170"/>
                  </a:cubicBezTo>
                  <a:lnTo>
                    <a:pt x="197" y="121"/>
                  </a:lnTo>
                  <a:cubicBezTo>
                    <a:pt x="197" y="121"/>
                    <a:pt x="197" y="22"/>
                    <a:pt x="148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78" name="Google Shape;22778;p75"/>
            <p:cNvSpPr/>
            <p:nvPr/>
          </p:nvSpPr>
          <p:spPr>
            <a:xfrm>
              <a:off x="3508050" y="1661475"/>
              <a:ext cx="1275" cy="4975"/>
            </a:xfrm>
            <a:custGeom>
              <a:avLst/>
              <a:gdLst/>
              <a:ahLst/>
              <a:cxnLst/>
              <a:rect l="l" t="t" r="r" b="b"/>
              <a:pathLst>
                <a:path w="51" h="199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79" name="Google Shape;22779;p75"/>
            <p:cNvSpPr/>
            <p:nvPr/>
          </p:nvSpPr>
          <p:spPr>
            <a:xfrm>
              <a:off x="3510525" y="1661475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0" y="1"/>
                  </a:moveTo>
                  <a:cubicBezTo>
                    <a:pt x="99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80" name="Google Shape;22780;p75"/>
            <p:cNvSpPr/>
            <p:nvPr/>
          </p:nvSpPr>
          <p:spPr>
            <a:xfrm>
              <a:off x="3513000" y="16614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lnTo>
                    <a:pt x="49" y="14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81" name="Google Shape;22781;p75"/>
            <p:cNvSpPr/>
            <p:nvPr/>
          </p:nvSpPr>
          <p:spPr>
            <a:xfrm>
              <a:off x="3508050" y="166147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cubicBezTo>
                    <a:pt x="1" y="50"/>
                    <a:pt x="1" y="149"/>
                    <a:pt x="50" y="149"/>
                  </a:cubicBezTo>
                  <a:lnTo>
                    <a:pt x="149" y="149"/>
                  </a:lnTo>
                  <a:cubicBezTo>
                    <a:pt x="247" y="149"/>
                    <a:pt x="247" y="50"/>
                    <a:pt x="247" y="50"/>
                  </a:cubicBezTo>
                  <a:cubicBezTo>
                    <a:pt x="247" y="50"/>
                    <a:pt x="247" y="1"/>
                    <a:pt x="149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82" name="Google Shape;22782;p75"/>
            <p:cNvSpPr/>
            <p:nvPr/>
          </p:nvSpPr>
          <p:spPr>
            <a:xfrm>
              <a:off x="3553650" y="1692425"/>
              <a:ext cx="4950" cy="7300"/>
            </a:xfrm>
            <a:custGeom>
              <a:avLst/>
              <a:gdLst/>
              <a:ahLst/>
              <a:cxnLst/>
              <a:rect l="l" t="t" r="r" b="b"/>
              <a:pathLst>
                <a:path w="198" h="292" extrusionOk="0">
                  <a:moveTo>
                    <a:pt x="91" y="0"/>
                  </a:moveTo>
                  <a:cubicBezTo>
                    <a:pt x="80" y="0"/>
                    <a:pt x="55" y="34"/>
                    <a:pt x="1" y="143"/>
                  </a:cubicBezTo>
                  <a:lnTo>
                    <a:pt x="99" y="143"/>
                  </a:lnTo>
                  <a:lnTo>
                    <a:pt x="99" y="45"/>
                  </a:lnTo>
                  <a:cubicBezTo>
                    <a:pt x="99" y="23"/>
                    <a:pt x="99" y="0"/>
                    <a:pt x="91" y="0"/>
                  </a:cubicBezTo>
                  <a:close/>
                  <a:moveTo>
                    <a:pt x="99" y="143"/>
                  </a:moveTo>
                  <a:lnTo>
                    <a:pt x="99" y="192"/>
                  </a:lnTo>
                  <a:cubicBezTo>
                    <a:pt x="99" y="242"/>
                    <a:pt x="149" y="242"/>
                    <a:pt x="198" y="291"/>
                  </a:cubicBezTo>
                  <a:lnTo>
                    <a:pt x="198" y="192"/>
                  </a:lnTo>
                  <a:cubicBezTo>
                    <a:pt x="198" y="143"/>
                    <a:pt x="149" y="143"/>
                    <a:pt x="149" y="14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83" name="Google Shape;22783;p75"/>
            <p:cNvSpPr/>
            <p:nvPr/>
          </p:nvSpPr>
          <p:spPr>
            <a:xfrm>
              <a:off x="3553650" y="169105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1"/>
                  </a:moveTo>
                  <a:cubicBezTo>
                    <a:pt x="99" y="1"/>
                    <a:pt x="99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99" y="297"/>
                    <a:pt x="149" y="297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84" name="Google Shape;22784;p75"/>
            <p:cNvSpPr/>
            <p:nvPr/>
          </p:nvSpPr>
          <p:spPr>
            <a:xfrm>
              <a:off x="3562275" y="16910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85" name="Google Shape;22785;p75"/>
            <p:cNvSpPr/>
            <p:nvPr/>
          </p:nvSpPr>
          <p:spPr>
            <a:xfrm>
              <a:off x="3563525" y="169105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86" name="Google Shape;22786;p75"/>
            <p:cNvSpPr/>
            <p:nvPr/>
          </p:nvSpPr>
          <p:spPr>
            <a:xfrm>
              <a:off x="3556125" y="1691775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53" y="1"/>
                  </a:moveTo>
                  <a:cubicBezTo>
                    <a:pt x="0" y="1"/>
                    <a:pt x="0" y="36"/>
                    <a:pt x="0" y="71"/>
                  </a:cubicBezTo>
                  <a:cubicBezTo>
                    <a:pt x="0" y="169"/>
                    <a:pt x="50" y="169"/>
                    <a:pt x="99" y="218"/>
                  </a:cubicBezTo>
                  <a:lnTo>
                    <a:pt x="198" y="218"/>
                  </a:lnTo>
                  <a:cubicBezTo>
                    <a:pt x="296" y="218"/>
                    <a:pt x="345" y="169"/>
                    <a:pt x="345" y="71"/>
                  </a:cubicBezTo>
                  <a:cubicBezTo>
                    <a:pt x="345" y="21"/>
                    <a:pt x="296" y="21"/>
                    <a:pt x="296" y="21"/>
                  </a:cubicBezTo>
                  <a:lnTo>
                    <a:pt x="148" y="21"/>
                  </a:lnTo>
                  <a:cubicBezTo>
                    <a:pt x="105" y="7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87" name="Google Shape;22787;p75"/>
            <p:cNvSpPr/>
            <p:nvPr/>
          </p:nvSpPr>
          <p:spPr>
            <a:xfrm>
              <a:off x="3557350" y="16910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cubicBezTo>
                    <a:pt x="1" y="50"/>
                    <a:pt x="1" y="100"/>
                    <a:pt x="50" y="100"/>
                  </a:cubicBezTo>
                  <a:lnTo>
                    <a:pt x="50" y="50"/>
                  </a:lnTo>
                  <a:cubicBezTo>
                    <a:pt x="50" y="50"/>
                    <a:pt x="50" y="1"/>
                    <a:pt x="1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88" name="Google Shape;22788;p75"/>
            <p:cNvSpPr/>
            <p:nvPr/>
          </p:nvSpPr>
          <p:spPr>
            <a:xfrm>
              <a:off x="3557350" y="16898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1"/>
                  </a:moveTo>
                  <a:lnTo>
                    <a:pt x="1" y="50"/>
                  </a:lnTo>
                  <a:lnTo>
                    <a:pt x="1" y="99"/>
                  </a:lnTo>
                  <a:cubicBezTo>
                    <a:pt x="1" y="99"/>
                    <a:pt x="1" y="149"/>
                    <a:pt x="50" y="14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89" name="Google Shape;22789;p75"/>
            <p:cNvSpPr/>
            <p:nvPr/>
          </p:nvSpPr>
          <p:spPr>
            <a:xfrm>
              <a:off x="3559825" y="168982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1"/>
                  </a:moveTo>
                  <a:cubicBezTo>
                    <a:pt x="99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90" name="Google Shape;22790;p75"/>
            <p:cNvSpPr/>
            <p:nvPr/>
          </p:nvSpPr>
          <p:spPr>
            <a:xfrm>
              <a:off x="3562275" y="1691050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cubicBezTo>
                    <a:pt x="1" y="1"/>
                    <a:pt x="50" y="1"/>
                    <a:pt x="1" y="1"/>
                  </a:cubicBez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91" name="Google Shape;22791;p75"/>
            <p:cNvSpPr/>
            <p:nvPr/>
          </p:nvSpPr>
          <p:spPr>
            <a:xfrm>
              <a:off x="3557350" y="1689825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50" y="1"/>
                  </a:moveTo>
                  <a:lnTo>
                    <a:pt x="1" y="50"/>
                  </a:lnTo>
                  <a:cubicBezTo>
                    <a:pt x="1" y="50"/>
                    <a:pt x="1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92" name="Google Shape;22792;p75"/>
            <p:cNvSpPr/>
            <p:nvPr/>
          </p:nvSpPr>
          <p:spPr>
            <a:xfrm>
              <a:off x="3514225" y="1828350"/>
              <a:ext cx="4950" cy="6925"/>
            </a:xfrm>
            <a:custGeom>
              <a:avLst/>
              <a:gdLst/>
              <a:ahLst/>
              <a:cxnLst/>
              <a:rect l="l" t="t" r="r" b="b"/>
              <a:pathLst>
                <a:path w="198" h="277" extrusionOk="0">
                  <a:moveTo>
                    <a:pt x="60" y="0"/>
                  </a:moveTo>
                  <a:lnTo>
                    <a:pt x="60" y="0"/>
                  </a:lnTo>
                  <a:cubicBezTo>
                    <a:pt x="56" y="0"/>
                    <a:pt x="50" y="12"/>
                    <a:pt x="50" y="30"/>
                  </a:cubicBezTo>
                  <a:lnTo>
                    <a:pt x="50" y="44"/>
                  </a:lnTo>
                  <a:lnTo>
                    <a:pt x="50" y="44"/>
                  </a:lnTo>
                  <a:cubicBezTo>
                    <a:pt x="64" y="13"/>
                    <a:pt x="64" y="0"/>
                    <a:pt x="60" y="0"/>
                  </a:cubicBezTo>
                  <a:close/>
                  <a:moveTo>
                    <a:pt x="50" y="44"/>
                  </a:moveTo>
                  <a:cubicBezTo>
                    <a:pt x="40" y="64"/>
                    <a:pt x="25" y="92"/>
                    <a:pt x="0" y="129"/>
                  </a:cubicBezTo>
                  <a:lnTo>
                    <a:pt x="50" y="129"/>
                  </a:lnTo>
                  <a:lnTo>
                    <a:pt x="50" y="44"/>
                  </a:lnTo>
                  <a:close/>
                  <a:moveTo>
                    <a:pt x="50" y="129"/>
                  </a:moveTo>
                  <a:lnTo>
                    <a:pt x="50" y="178"/>
                  </a:lnTo>
                  <a:cubicBezTo>
                    <a:pt x="50" y="227"/>
                    <a:pt x="99" y="227"/>
                    <a:pt x="198" y="276"/>
                  </a:cubicBezTo>
                  <a:lnTo>
                    <a:pt x="198" y="178"/>
                  </a:lnTo>
                  <a:cubicBezTo>
                    <a:pt x="198" y="129"/>
                    <a:pt x="99" y="129"/>
                    <a:pt x="99" y="12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93" name="Google Shape;22793;p75"/>
            <p:cNvSpPr/>
            <p:nvPr/>
          </p:nvSpPr>
          <p:spPr>
            <a:xfrm>
              <a:off x="3515450" y="182662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0"/>
                  </a:moveTo>
                  <a:cubicBezTo>
                    <a:pt x="50" y="50"/>
                    <a:pt x="1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6"/>
                    <a:pt x="149" y="29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94" name="Google Shape;22794;p75"/>
            <p:cNvSpPr/>
            <p:nvPr/>
          </p:nvSpPr>
          <p:spPr>
            <a:xfrm>
              <a:off x="3521625" y="18266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95" name="Google Shape;22795;p75"/>
            <p:cNvSpPr/>
            <p:nvPr/>
          </p:nvSpPr>
          <p:spPr>
            <a:xfrm>
              <a:off x="3522850" y="182785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96" name="Google Shape;22796;p75"/>
            <p:cNvSpPr/>
            <p:nvPr/>
          </p:nvSpPr>
          <p:spPr>
            <a:xfrm>
              <a:off x="3515450" y="182785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8" y="1"/>
                  </a:moveTo>
                  <a:cubicBezTo>
                    <a:pt x="50" y="1"/>
                    <a:pt x="1" y="1"/>
                    <a:pt x="1" y="50"/>
                  </a:cubicBezTo>
                  <a:cubicBezTo>
                    <a:pt x="1" y="149"/>
                    <a:pt x="50" y="149"/>
                    <a:pt x="149" y="198"/>
                  </a:cubicBezTo>
                  <a:lnTo>
                    <a:pt x="247" y="198"/>
                  </a:lnTo>
                  <a:cubicBezTo>
                    <a:pt x="296" y="198"/>
                    <a:pt x="346" y="149"/>
                    <a:pt x="346" y="50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97" name="Google Shape;22797;p75"/>
            <p:cNvSpPr/>
            <p:nvPr/>
          </p:nvSpPr>
          <p:spPr>
            <a:xfrm>
              <a:off x="3514225" y="1826925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87" y="1"/>
                  </a:moveTo>
                  <a:cubicBezTo>
                    <a:pt x="74" y="1"/>
                    <a:pt x="50" y="13"/>
                    <a:pt x="0" y="38"/>
                  </a:cubicBezTo>
                  <a:lnTo>
                    <a:pt x="99" y="38"/>
                  </a:lnTo>
                  <a:cubicBezTo>
                    <a:pt x="99" y="13"/>
                    <a:pt x="99" y="1"/>
                    <a:pt x="87" y="1"/>
                  </a:cubicBezTo>
                  <a:close/>
                  <a:moveTo>
                    <a:pt x="99" y="38"/>
                  </a:moveTo>
                  <a:cubicBezTo>
                    <a:pt x="99" y="87"/>
                    <a:pt x="99" y="186"/>
                    <a:pt x="198" y="186"/>
                  </a:cubicBezTo>
                  <a:lnTo>
                    <a:pt x="198" y="87"/>
                  </a:lnTo>
                  <a:cubicBezTo>
                    <a:pt x="198" y="87"/>
                    <a:pt x="198" y="38"/>
                    <a:pt x="9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98" name="Google Shape;22798;p75"/>
            <p:cNvSpPr/>
            <p:nvPr/>
          </p:nvSpPr>
          <p:spPr>
            <a:xfrm>
              <a:off x="3516675" y="1826625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100" y="0"/>
                  </a:moveTo>
                  <a:cubicBezTo>
                    <a:pt x="1" y="0"/>
                    <a:pt x="1" y="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98"/>
                    <a:pt x="100" y="198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799" name="Google Shape;22799;p75"/>
            <p:cNvSpPr/>
            <p:nvPr/>
          </p:nvSpPr>
          <p:spPr>
            <a:xfrm>
              <a:off x="3520375" y="18266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00" name="Google Shape;22800;p75"/>
            <p:cNvSpPr/>
            <p:nvPr/>
          </p:nvSpPr>
          <p:spPr>
            <a:xfrm>
              <a:off x="3521625" y="182662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lnTo>
                    <a:pt x="49" y="9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01" name="Google Shape;22801;p75"/>
            <p:cNvSpPr/>
            <p:nvPr/>
          </p:nvSpPr>
          <p:spPr>
            <a:xfrm>
              <a:off x="3516675" y="1826625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100" y="0"/>
                  </a:moveTo>
                  <a:cubicBezTo>
                    <a:pt x="1" y="0"/>
                    <a:pt x="1" y="0"/>
                    <a:pt x="1" y="50"/>
                  </a:cubicBezTo>
                  <a:cubicBezTo>
                    <a:pt x="1" y="50"/>
                    <a:pt x="1" y="99"/>
                    <a:pt x="10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02" name="Google Shape;22802;p75"/>
            <p:cNvSpPr/>
            <p:nvPr/>
          </p:nvSpPr>
          <p:spPr>
            <a:xfrm>
              <a:off x="3464925" y="1800250"/>
              <a:ext cx="4950" cy="7900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62" y="1"/>
                  </a:moveTo>
                  <a:cubicBezTo>
                    <a:pt x="60" y="1"/>
                    <a:pt x="45" y="29"/>
                    <a:pt x="1" y="119"/>
                  </a:cubicBezTo>
                  <a:lnTo>
                    <a:pt x="50" y="119"/>
                  </a:lnTo>
                  <a:lnTo>
                    <a:pt x="50" y="69"/>
                  </a:lnTo>
                  <a:cubicBezTo>
                    <a:pt x="50" y="42"/>
                    <a:pt x="65" y="1"/>
                    <a:pt x="62" y="1"/>
                  </a:cubicBezTo>
                  <a:close/>
                  <a:moveTo>
                    <a:pt x="50" y="119"/>
                  </a:moveTo>
                  <a:lnTo>
                    <a:pt x="50" y="168"/>
                  </a:lnTo>
                  <a:cubicBezTo>
                    <a:pt x="50" y="267"/>
                    <a:pt x="99" y="267"/>
                    <a:pt x="198" y="316"/>
                  </a:cubicBezTo>
                  <a:lnTo>
                    <a:pt x="198" y="168"/>
                  </a:lnTo>
                  <a:cubicBezTo>
                    <a:pt x="198" y="119"/>
                    <a:pt x="99" y="119"/>
                    <a:pt x="99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03" name="Google Shape;22803;p75"/>
            <p:cNvSpPr/>
            <p:nvPr/>
          </p:nvSpPr>
          <p:spPr>
            <a:xfrm>
              <a:off x="3466150" y="1798275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9" y="1"/>
                  </a:moveTo>
                  <a:cubicBezTo>
                    <a:pt x="50" y="1"/>
                    <a:pt x="1" y="99"/>
                    <a:pt x="1" y="99"/>
                  </a:cubicBezTo>
                  <a:lnTo>
                    <a:pt x="1" y="198"/>
                  </a:lnTo>
                  <a:cubicBezTo>
                    <a:pt x="1" y="247"/>
                    <a:pt x="50" y="346"/>
                    <a:pt x="149" y="346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04" name="Google Shape;22804;p75"/>
            <p:cNvSpPr/>
            <p:nvPr/>
          </p:nvSpPr>
          <p:spPr>
            <a:xfrm>
              <a:off x="3472325" y="17982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50" y="1"/>
                    <a:pt x="50" y="99"/>
                    <a:pt x="50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05" name="Google Shape;22805;p75"/>
            <p:cNvSpPr/>
            <p:nvPr/>
          </p:nvSpPr>
          <p:spPr>
            <a:xfrm>
              <a:off x="3473550" y="179827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cubicBezTo>
                    <a:pt x="99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06" name="Google Shape;22806;p75"/>
            <p:cNvSpPr/>
            <p:nvPr/>
          </p:nvSpPr>
          <p:spPr>
            <a:xfrm>
              <a:off x="3466150" y="1799675"/>
              <a:ext cx="8650" cy="4800"/>
            </a:xfrm>
            <a:custGeom>
              <a:avLst/>
              <a:gdLst/>
              <a:ahLst/>
              <a:cxnLst/>
              <a:rect l="l" t="t" r="r" b="b"/>
              <a:pathLst>
                <a:path w="346" h="192" extrusionOk="0">
                  <a:moveTo>
                    <a:pt x="87" y="1"/>
                  </a:moveTo>
                  <a:cubicBezTo>
                    <a:pt x="24" y="1"/>
                    <a:pt x="1" y="58"/>
                    <a:pt x="1" y="92"/>
                  </a:cubicBezTo>
                  <a:cubicBezTo>
                    <a:pt x="1" y="142"/>
                    <a:pt x="50" y="142"/>
                    <a:pt x="149" y="191"/>
                  </a:cubicBezTo>
                  <a:lnTo>
                    <a:pt x="247" y="191"/>
                  </a:lnTo>
                  <a:cubicBezTo>
                    <a:pt x="297" y="191"/>
                    <a:pt x="346" y="142"/>
                    <a:pt x="346" y="92"/>
                  </a:cubicBezTo>
                  <a:cubicBezTo>
                    <a:pt x="346" y="43"/>
                    <a:pt x="297" y="43"/>
                    <a:pt x="297" y="43"/>
                  </a:cubicBezTo>
                  <a:lnTo>
                    <a:pt x="198" y="43"/>
                  </a:lnTo>
                  <a:cubicBezTo>
                    <a:pt x="152" y="13"/>
                    <a:pt x="116" y="1"/>
                    <a:pt x="87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07" name="Google Shape;22807;p75"/>
            <p:cNvSpPr/>
            <p:nvPr/>
          </p:nvSpPr>
          <p:spPr>
            <a:xfrm>
              <a:off x="3467400" y="1798275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0" y="1"/>
                  </a:moveTo>
                  <a:cubicBezTo>
                    <a:pt x="0" y="99"/>
                    <a:pt x="0" y="148"/>
                    <a:pt x="99" y="148"/>
                  </a:cubicBezTo>
                  <a:lnTo>
                    <a:pt x="99" y="99"/>
                  </a:lnTo>
                  <a:cubicBezTo>
                    <a:pt x="99" y="99"/>
                    <a:pt x="99" y="1"/>
                    <a:pt x="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08" name="Google Shape;22808;p75"/>
            <p:cNvSpPr/>
            <p:nvPr/>
          </p:nvSpPr>
          <p:spPr>
            <a:xfrm>
              <a:off x="3467400" y="1798275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1"/>
                  </a:moveTo>
                  <a:cubicBezTo>
                    <a:pt x="99" y="1"/>
                    <a:pt x="0" y="1"/>
                    <a:pt x="0" y="99"/>
                  </a:cubicBezTo>
                  <a:lnTo>
                    <a:pt x="0" y="148"/>
                  </a:lnTo>
                  <a:cubicBezTo>
                    <a:pt x="0" y="148"/>
                    <a:pt x="0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09" name="Google Shape;22809;p75"/>
            <p:cNvSpPr/>
            <p:nvPr/>
          </p:nvSpPr>
          <p:spPr>
            <a:xfrm>
              <a:off x="3471100" y="179705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4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10" name="Google Shape;22810;p75"/>
            <p:cNvSpPr/>
            <p:nvPr/>
          </p:nvSpPr>
          <p:spPr>
            <a:xfrm>
              <a:off x="3472325" y="17982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lnTo>
                    <a:pt x="50" y="148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11" name="Google Shape;22811;p75"/>
            <p:cNvSpPr/>
            <p:nvPr/>
          </p:nvSpPr>
          <p:spPr>
            <a:xfrm>
              <a:off x="3467400" y="179705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99" y="0"/>
                  </a:moveTo>
                  <a:cubicBezTo>
                    <a:pt x="99" y="50"/>
                    <a:pt x="0" y="50"/>
                    <a:pt x="0" y="50"/>
                  </a:cubicBezTo>
                  <a:cubicBezTo>
                    <a:pt x="0" y="50"/>
                    <a:pt x="0" y="148"/>
                    <a:pt x="99" y="148"/>
                  </a:cubicBezTo>
                  <a:lnTo>
                    <a:pt x="197" y="148"/>
                  </a:lnTo>
                  <a:cubicBezTo>
                    <a:pt x="247" y="148"/>
                    <a:pt x="247" y="50"/>
                    <a:pt x="247" y="50"/>
                  </a:cubicBezTo>
                  <a:cubicBezTo>
                    <a:pt x="247" y="50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12" name="Google Shape;22812;p75"/>
            <p:cNvSpPr/>
            <p:nvPr/>
          </p:nvSpPr>
          <p:spPr>
            <a:xfrm>
              <a:off x="3366350" y="1743575"/>
              <a:ext cx="4950" cy="7900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61" y="0"/>
                  </a:moveTo>
                  <a:cubicBezTo>
                    <a:pt x="60" y="0"/>
                    <a:pt x="56" y="9"/>
                    <a:pt x="53" y="27"/>
                  </a:cubicBezTo>
                  <a:lnTo>
                    <a:pt x="53" y="27"/>
                  </a:lnTo>
                  <a:cubicBezTo>
                    <a:pt x="61" y="9"/>
                    <a:pt x="63" y="0"/>
                    <a:pt x="61" y="0"/>
                  </a:cubicBezTo>
                  <a:close/>
                  <a:moveTo>
                    <a:pt x="53" y="27"/>
                  </a:moveTo>
                  <a:cubicBezTo>
                    <a:pt x="44" y="46"/>
                    <a:pt x="28" y="76"/>
                    <a:pt x="0" y="118"/>
                  </a:cubicBezTo>
                  <a:lnTo>
                    <a:pt x="49" y="118"/>
                  </a:lnTo>
                  <a:lnTo>
                    <a:pt x="49" y="69"/>
                  </a:lnTo>
                  <a:cubicBezTo>
                    <a:pt x="49" y="52"/>
                    <a:pt x="51" y="38"/>
                    <a:pt x="53" y="27"/>
                  </a:cubicBezTo>
                  <a:close/>
                  <a:moveTo>
                    <a:pt x="49" y="118"/>
                  </a:moveTo>
                  <a:lnTo>
                    <a:pt x="49" y="168"/>
                  </a:lnTo>
                  <a:cubicBezTo>
                    <a:pt x="49" y="217"/>
                    <a:pt x="99" y="217"/>
                    <a:pt x="197" y="315"/>
                  </a:cubicBezTo>
                  <a:lnTo>
                    <a:pt x="197" y="168"/>
                  </a:lnTo>
                  <a:cubicBezTo>
                    <a:pt x="197" y="118"/>
                    <a:pt x="99" y="118"/>
                    <a:pt x="99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13" name="Google Shape;22813;p75"/>
            <p:cNvSpPr/>
            <p:nvPr/>
          </p:nvSpPr>
          <p:spPr>
            <a:xfrm>
              <a:off x="3367575" y="1741600"/>
              <a:ext cx="3725" cy="74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48" y="0"/>
                  </a:moveTo>
                  <a:cubicBezTo>
                    <a:pt x="50" y="49"/>
                    <a:pt x="0" y="49"/>
                    <a:pt x="0" y="49"/>
                  </a:cubicBezTo>
                  <a:lnTo>
                    <a:pt x="0" y="197"/>
                  </a:lnTo>
                  <a:cubicBezTo>
                    <a:pt x="0" y="247"/>
                    <a:pt x="50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14" name="Google Shape;22814;p75"/>
            <p:cNvSpPr/>
            <p:nvPr/>
          </p:nvSpPr>
          <p:spPr>
            <a:xfrm>
              <a:off x="3374975" y="174160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15" name="Google Shape;22815;p75"/>
            <p:cNvSpPr/>
            <p:nvPr/>
          </p:nvSpPr>
          <p:spPr>
            <a:xfrm>
              <a:off x="3374975" y="1742825"/>
              <a:ext cx="2475" cy="2475"/>
            </a:xfrm>
            <a:custGeom>
              <a:avLst/>
              <a:gdLst/>
              <a:ahLst/>
              <a:cxnLst/>
              <a:rect l="l" t="t" r="r" b="b"/>
              <a:pathLst>
                <a:path w="99" h="99" extrusionOk="0">
                  <a:moveTo>
                    <a:pt x="0" y="0"/>
                  </a:moveTo>
                  <a:cubicBezTo>
                    <a:pt x="99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16" name="Google Shape;22816;p75"/>
            <p:cNvSpPr/>
            <p:nvPr/>
          </p:nvSpPr>
          <p:spPr>
            <a:xfrm>
              <a:off x="3367575" y="174282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8" y="0"/>
                  </a:moveTo>
                  <a:cubicBezTo>
                    <a:pt x="50" y="0"/>
                    <a:pt x="0" y="0"/>
                    <a:pt x="0" y="99"/>
                  </a:cubicBezTo>
                  <a:cubicBezTo>
                    <a:pt x="0" y="148"/>
                    <a:pt x="50" y="148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45" y="148"/>
                    <a:pt x="345" y="99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17" name="Google Shape;22817;p75"/>
            <p:cNvSpPr/>
            <p:nvPr/>
          </p:nvSpPr>
          <p:spPr>
            <a:xfrm>
              <a:off x="3366350" y="1741900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23" y="0"/>
                  </a:moveTo>
                  <a:lnTo>
                    <a:pt x="123" y="0"/>
                  </a:lnTo>
                  <a:cubicBezTo>
                    <a:pt x="123" y="0"/>
                    <a:pt x="98" y="13"/>
                    <a:pt x="0" y="37"/>
                  </a:cubicBezTo>
                  <a:lnTo>
                    <a:pt x="99" y="37"/>
                  </a:lnTo>
                  <a:cubicBezTo>
                    <a:pt x="99" y="13"/>
                    <a:pt x="123" y="0"/>
                    <a:pt x="123" y="0"/>
                  </a:cubicBezTo>
                  <a:close/>
                  <a:moveTo>
                    <a:pt x="99" y="37"/>
                  </a:moveTo>
                  <a:cubicBezTo>
                    <a:pt x="99" y="136"/>
                    <a:pt x="99" y="185"/>
                    <a:pt x="197" y="185"/>
                  </a:cubicBezTo>
                  <a:lnTo>
                    <a:pt x="197" y="136"/>
                  </a:lnTo>
                  <a:cubicBezTo>
                    <a:pt x="197" y="136"/>
                    <a:pt x="197" y="37"/>
                    <a:pt x="99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18" name="Google Shape;22818;p75"/>
            <p:cNvSpPr/>
            <p:nvPr/>
          </p:nvSpPr>
          <p:spPr>
            <a:xfrm>
              <a:off x="3368800" y="1741600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0"/>
                  </a:moveTo>
                  <a:cubicBezTo>
                    <a:pt x="99" y="0"/>
                    <a:pt x="1" y="0"/>
                    <a:pt x="1" y="49"/>
                  </a:cubicBezTo>
                  <a:lnTo>
                    <a:pt x="1" y="148"/>
                  </a:lnTo>
                  <a:cubicBezTo>
                    <a:pt x="1" y="148"/>
                    <a:pt x="1" y="197"/>
                    <a:pt x="99" y="19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19" name="Google Shape;22819;p75"/>
            <p:cNvSpPr/>
            <p:nvPr/>
          </p:nvSpPr>
          <p:spPr>
            <a:xfrm>
              <a:off x="3373725" y="174160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0"/>
                  </a:moveTo>
                  <a:cubicBezTo>
                    <a:pt x="50" y="0"/>
                    <a:pt x="149" y="49"/>
                    <a:pt x="149" y="49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20" name="Google Shape;22820;p75"/>
            <p:cNvSpPr/>
            <p:nvPr/>
          </p:nvSpPr>
          <p:spPr>
            <a:xfrm>
              <a:off x="3374975" y="1741600"/>
              <a:ext cx="2475" cy="3700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0" y="0"/>
                  </a:moveTo>
                  <a:lnTo>
                    <a:pt x="99" y="14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21" name="Google Shape;22821;p75"/>
            <p:cNvSpPr/>
            <p:nvPr/>
          </p:nvSpPr>
          <p:spPr>
            <a:xfrm>
              <a:off x="3368800" y="1741600"/>
              <a:ext cx="6200" cy="3700"/>
            </a:xfrm>
            <a:custGeom>
              <a:avLst/>
              <a:gdLst/>
              <a:ahLst/>
              <a:cxnLst/>
              <a:rect l="l" t="t" r="r" b="b"/>
              <a:pathLst>
                <a:path w="248" h="148" extrusionOk="0">
                  <a:moveTo>
                    <a:pt x="99" y="0"/>
                  </a:moveTo>
                  <a:cubicBezTo>
                    <a:pt x="99" y="0"/>
                    <a:pt x="1" y="0"/>
                    <a:pt x="1" y="49"/>
                  </a:cubicBezTo>
                  <a:cubicBezTo>
                    <a:pt x="1" y="49"/>
                    <a:pt x="1" y="148"/>
                    <a:pt x="99" y="148"/>
                  </a:cubicBezTo>
                  <a:lnTo>
                    <a:pt x="198" y="148"/>
                  </a:lnTo>
                  <a:cubicBezTo>
                    <a:pt x="247" y="148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22" name="Google Shape;22822;p75"/>
            <p:cNvSpPr/>
            <p:nvPr/>
          </p:nvSpPr>
          <p:spPr>
            <a:xfrm>
              <a:off x="3415625" y="1772400"/>
              <a:ext cx="3725" cy="6175"/>
            </a:xfrm>
            <a:custGeom>
              <a:avLst/>
              <a:gdLst/>
              <a:ahLst/>
              <a:cxnLst/>
              <a:rect l="l" t="t" r="r" b="b"/>
              <a:pathLst>
                <a:path w="149" h="247" extrusionOk="0">
                  <a:moveTo>
                    <a:pt x="50" y="0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50" y="0"/>
                  </a:lnTo>
                  <a:close/>
                  <a:moveTo>
                    <a:pt x="50" y="50"/>
                  </a:moveTo>
                  <a:lnTo>
                    <a:pt x="50" y="148"/>
                  </a:lnTo>
                  <a:cubicBezTo>
                    <a:pt x="50" y="198"/>
                    <a:pt x="99" y="198"/>
                    <a:pt x="149" y="247"/>
                  </a:cubicBezTo>
                  <a:lnTo>
                    <a:pt x="149" y="148"/>
                  </a:lnTo>
                  <a:cubicBezTo>
                    <a:pt x="149" y="50"/>
                    <a:pt x="99" y="50"/>
                    <a:pt x="99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23" name="Google Shape;22823;p75"/>
            <p:cNvSpPr/>
            <p:nvPr/>
          </p:nvSpPr>
          <p:spPr>
            <a:xfrm>
              <a:off x="3416875" y="1771175"/>
              <a:ext cx="3700" cy="7400"/>
            </a:xfrm>
            <a:custGeom>
              <a:avLst/>
              <a:gdLst/>
              <a:ahLst/>
              <a:cxnLst/>
              <a:rect l="l" t="t" r="r" b="b"/>
              <a:pathLst>
                <a:path w="148" h="296" extrusionOk="0">
                  <a:moveTo>
                    <a:pt x="148" y="0"/>
                  </a:moveTo>
                  <a:cubicBezTo>
                    <a:pt x="49" y="0"/>
                    <a:pt x="0" y="49"/>
                    <a:pt x="0" y="49"/>
                  </a:cubicBezTo>
                  <a:lnTo>
                    <a:pt x="0" y="197"/>
                  </a:lnTo>
                  <a:cubicBezTo>
                    <a:pt x="0" y="247"/>
                    <a:pt x="49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24" name="Google Shape;22824;p75"/>
            <p:cNvSpPr/>
            <p:nvPr/>
          </p:nvSpPr>
          <p:spPr>
            <a:xfrm>
              <a:off x="3424250" y="17711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25" name="Google Shape;22825;p75"/>
            <p:cNvSpPr/>
            <p:nvPr/>
          </p:nvSpPr>
          <p:spPr>
            <a:xfrm>
              <a:off x="3424250" y="17711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26" name="Google Shape;22826;p75"/>
            <p:cNvSpPr/>
            <p:nvPr/>
          </p:nvSpPr>
          <p:spPr>
            <a:xfrm>
              <a:off x="3416875" y="177117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7" y="0"/>
                  </a:moveTo>
                  <a:cubicBezTo>
                    <a:pt x="49" y="0"/>
                    <a:pt x="0" y="49"/>
                    <a:pt x="0" y="49"/>
                  </a:cubicBezTo>
                  <a:cubicBezTo>
                    <a:pt x="0" y="99"/>
                    <a:pt x="49" y="99"/>
                    <a:pt x="99" y="197"/>
                  </a:cubicBezTo>
                  <a:lnTo>
                    <a:pt x="247" y="197"/>
                  </a:lnTo>
                  <a:cubicBezTo>
                    <a:pt x="296" y="197"/>
                    <a:pt x="345" y="99"/>
                    <a:pt x="345" y="49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27" name="Google Shape;22827;p75"/>
            <p:cNvSpPr/>
            <p:nvPr/>
          </p:nvSpPr>
          <p:spPr>
            <a:xfrm>
              <a:off x="3415625" y="1770625"/>
              <a:ext cx="4950" cy="3025"/>
            </a:xfrm>
            <a:custGeom>
              <a:avLst/>
              <a:gdLst/>
              <a:ahLst/>
              <a:cxnLst/>
              <a:rect l="l" t="t" r="r" b="b"/>
              <a:pathLst>
                <a:path w="198" h="121" extrusionOk="0">
                  <a:moveTo>
                    <a:pt x="114" y="0"/>
                  </a:moveTo>
                  <a:cubicBezTo>
                    <a:pt x="99" y="0"/>
                    <a:pt x="67" y="6"/>
                    <a:pt x="1" y="22"/>
                  </a:cubicBezTo>
                  <a:lnTo>
                    <a:pt x="99" y="22"/>
                  </a:lnTo>
                  <a:cubicBezTo>
                    <a:pt x="99" y="22"/>
                    <a:pt x="143" y="0"/>
                    <a:pt x="114" y="0"/>
                  </a:cubicBezTo>
                  <a:close/>
                  <a:moveTo>
                    <a:pt x="99" y="22"/>
                  </a:moveTo>
                  <a:cubicBezTo>
                    <a:pt x="99" y="71"/>
                    <a:pt x="99" y="121"/>
                    <a:pt x="198" y="121"/>
                  </a:cubicBezTo>
                  <a:lnTo>
                    <a:pt x="198" y="71"/>
                  </a:lnTo>
                  <a:cubicBezTo>
                    <a:pt x="198" y="71"/>
                    <a:pt x="198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28" name="Google Shape;22828;p75"/>
            <p:cNvSpPr/>
            <p:nvPr/>
          </p:nvSpPr>
          <p:spPr>
            <a:xfrm>
              <a:off x="3418100" y="1769925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99" y="1"/>
                  </a:moveTo>
                  <a:lnTo>
                    <a:pt x="0" y="50"/>
                  </a:lnTo>
                  <a:lnTo>
                    <a:pt x="0" y="99"/>
                  </a:lnTo>
                  <a:cubicBezTo>
                    <a:pt x="0" y="99"/>
                    <a:pt x="0" y="149"/>
                    <a:pt x="99" y="14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29" name="Google Shape;22829;p75"/>
            <p:cNvSpPr/>
            <p:nvPr/>
          </p:nvSpPr>
          <p:spPr>
            <a:xfrm>
              <a:off x="3421800" y="1769925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30" name="Google Shape;22830;p75"/>
            <p:cNvSpPr/>
            <p:nvPr/>
          </p:nvSpPr>
          <p:spPr>
            <a:xfrm>
              <a:off x="3423025" y="176992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31" name="Google Shape;22831;p75"/>
            <p:cNvSpPr/>
            <p:nvPr/>
          </p:nvSpPr>
          <p:spPr>
            <a:xfrm>
              <a:off x="3418100" y="1769925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99" y="1"/>
                  </a:moveTo>
                  <a:lnTo>
                    <a:pt x="0" y="50"/>
                  </a:lnTo>
                  <a:cubicBezTo>
                    <a:pt x="0" y="50"/>
                    <a:pt x="0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32" name="Google Shape;22832;p75"/>
            <p:cNvSpPr/>
            <p:nvPr/>
          </p:nvSpPr>
          <p:spPr>
            <a:xfrm>
              <a:off x="3707700" y="1862350"/>
              <a:ext cx="182425" cy="118350"/>
            </a:xfrm>
            <a:custGeom>
              <a:avLst/>
              <a:gdLst/>
              <a:ahLst/>
              <a:cxnLst/>
              <a:rect l="l" t="t" r="r" b="b"/>
              <a:pathLst>
                <a:path w="7297" h="4734" extrusionOk="0">
                  <a:moveTo>
                    <a:pt x="6852" y="1"/>
                  </a:moveTo>
                  <a:lnTo>
                    <a:pt x="6064" y="494"/>
                  </a:lnTo>
                  <a:lnTo>
                    <a:pt x="5275" y="1085"/>
                  </a:lnTo>
                  <a:lnTo>
                    <a:pt x="2120" y="2959"/>
                  </a:lnTo>
                  <a:lnTo>
                    <a:pt x="1233" y="3254"/>
                  </a:lnTo>
                  <a:lnTo>
                    <a:pt x="444" y="3698"/>
                  </a:lnTo>
                  <a:lnTo>
                    <a:pt x="1" y="4487"/>
                  </a:lnTo>
                  <a:lnTo>
                    <a:pt x="1" y="4733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33" name="Google Shape;22833;p75"/>
            <p:cNvSpPr/>
            <p:nvPr/>
          </p:nvSpPr>
          <p:spPr>
            <a:xfrm>
              <a:off x="3689225" y="1963425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6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34" name="Google Shape;22834;p75"/>
            <p:cNvSpPr/>
            <p:nvPr/>
          </p:nvSpPr>
          <p:spPr>
            <a:xfrm>
              <a:off x="3842025" y="1852500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1"/>
                  </a:moveTo>
                  <a:lnTo>
                    <a:pt x="1" y="444"/>
                  </a:lnTo>
                  <a:lnTo>
                    <a:pt x="691" y="888"/>
                  </a:lnTo>
                  <a:lnTo>
                    <a:pt x="1479" y="39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35" name="Google Shape;22835;p75"/>
            <p:cNvSpPr/>
            <p:nvPr/>
          </p:nvSpPr>
          <p:spPr>
            <a:xfrm>
              <a:off x="3701550" y="1932600"/>
              <a:ext cx="36975" cy="22200"/>
            </a:xfrm>
            <a:custGeom>
              <a:avLst/>
              <a:gdLst/>
              <a:ahLst/>
              <a:cxnLst/>
              <a:rect l="l" t="t" r="r" b="b"/>
              <a:pathLst>
                <a:path w="1479" h="888" extrusionOk="0">
                  <a:moveTo>
                    <a:pt x="740" y="1"/>
                  </a:moveTo>
                  <a:lnTo>
                    <a:pt x="0" y="444"/>
                  </a:lnTo>
                  <a:lnTo>
                    <a:pt x="690" y="888"/>
                  </a:lnTo>
                  <a:lnTo>
                    <a:pt x="1479" y="44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36" name="Google Shape;22836;p75"/>
            <p:cNvSpPr/>
            <p:nvPr/>
          </p:nvSpPr>
          <p:spPr>
            <a:xfrm>
              <a:off x="3742200" y="1878375"/>
              <a:ext cx="97400" cy="57950"/>
            </a:xfrm>
            <a:custGeom>
              <a:avLst/>
              <a:gdLst/>
              <a:ahLst/>
              <a:cxnLst/>
              <a:rect l="l" t="t" r="r" b="b"/>
              <a:pathLst>
                <a:path w="3896" h="2318" extrusionOk="0">
                  <a:moveTo>
                    <a:pt x="3156" y="1"/>
                  </a:moveTo>
                  <a:lnTo>
                    <a:pt x="1" y="1874"/>
                  </a:lnTo>
                  <a:lnTo>
                    <a:pt x="740" y="2318"/>
                  </a:lnTo>
                  <a:lnTo>
                    <a:pt x="3895" y="444"/>
                  </a:lnTo>
                  <a:lnTo>
                    <a:pt x="315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37" name="Google Shape;22837;p75"/>
            <p:cNvSpPr/>
            <p:nvPr/>
          </p:nvSpPr>
          <p:spPr>
            <a:xfrm>
              <a:off x="3821075" y="1863600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839" y="0"/>
                  </a:moveTo>
                  <a:lnTo>
                    <a:pt x="1" y="592"/>
                  </a:lnTo>
                  <a:lnTo>
                    <a:pt x="740" y="1035"/>
                  </a:lnTo>
                  <a:lnTo>
                    <a:pt x="1529" y="44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38" name="Google Shape;22838;p75"/>
            <p:cNvSpPr/>
            <p:nvPr/>
          </p:nvSpPr>
          <p:spPr>
            <a:xfrm>
              <a:off x="3689225" y="1943700"/>
              <a:ext cx="29600" cy="30825"/>
            </a:xfrm>
            <a:custGeom>
              <a:avLst/>
              <a:gdLst/>
              <a:ahLst/>
              <a:cxnLst/>
              <a:rect l="l" t="t" r="r" b="b"/>
              <a:pathLst>
                <a:path w="1184" h="1233" extrusionOk="0">
                  <a:moveTo>
                    <a:pt x="493" y="0"/>
                  </a:moveTo>
                  <a:lnTo>
                    <a:pt x="0" y="789"/>
                  </a:lnTo>
                  <a:lnTo>
                    <a:pt x="740" y="1233"/>
                  </a:lnTo>
                  <a:lnTo>
                    <a:pt x="1183" y="444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39" name="Google Shape;22839;p75"/>
            <p:cNvSpPr/>
            <p:nvPr/>
          </p:nvSpPr>
          <p:spPr>
            <a:xfrm>
              <a:off x="3720025" y="1925200"/>
              <a:ext cx="40700" cy="18525"/>
            </a:xfrm>
            <a:custGeom>
              <a:avLst/>
              <a:gdLst/>
              <a:ahLst/>
              <a:cxnLst/>
              <a:rect l="l" t="t" r="r" b="b"/>
              <a:pathLst>
                <a:path w="1628" h="741" extrusionOk="0">
                  <a:moveTo>
                    <a:pt x="888" y="1"/>
                  </a:moveTo>
                  <a:lnTo>
                    <a:pt x="1" y="297"/>
                  </a:lnTo>
                  <a:lnTo>
                    <a:pt x="740" y="740"/>
                  </a:lnTo>
                  <a:lnTo>
                    <a:pt x="1627" y="44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40" name="Google Shape;22840;p75"/>
            <p:cNvSpPr/>
            <p:nvPr/>
          </p:nvSpPr>
          <p:spPr>
            <a:xfrm>
              <a:off x="3860525" y="1852500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0" y="1"/>
                  </a:moveTo>
                  <a:lnTo>
                    <a:pt x="739" y="395"/>
                  </a:lnTo>
                  <a:lnTo>
                    <a:pt x="1183" y="641"/>
                  </a:lnTo>
                  <a:lnTo>
                    <a:pt x="493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41" name="Google Shape;22841;p75"/>
            <p:cNvSpPr/>
            <p:nvPr/>
          </p:nvSpPr>
          <p:spPr>
            <a:xfrm>
              <a:off x="3658400" y="1834025"/>
              <a:ext cx="183650" cy="117100"/>
            </a:xfrm>
            <a:custGeom>
              <a:avLst/>
              <a:gdLst/>
              <a:ahLst/>
              <a:cxnLst/>
              <a:rect l="l" t="t" r="r" b="b"/>
              <a:pathLst>
                <a:path w="7346" h="4684" extrusionOk="0">
                  <a:moveTo>
                    <a:pt x="6853" y="0"/>
                  </a:moveTo>
                  <a:lnTo>
                    <a:pt x="6113" y="444"/>
                  </a:lnTo>
                  <a:lnTo>
                    <a:pt x="5275" y="1134"/>
                  </a:lnTo>
                  <a:lnTo>
                    <a:pt x="2120" y="2908"/>
                  </a:lnTo>
                  <a:lnTo>
                    <a:pt x="1233" y="3204"/>
                  </a:lnTo>
                  <a:lnTo>
                    <a:pt x="494" y="3697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346" y="493"/>
                  </a:lnTo>
                  <a:lnTo>
                    <a:pt x="7346" y="24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42" name="Google Shape;22842;p75"/>
            <p:cNvSpPr/>
            <p:nvPr/>
          </p:nvSpPr>
          <p:spPr>
            <a:xfrm>
              <a:off x="3639925" y="1933825"/>
              <a:ext cx="18500" cy="17300"/>
            </a:xfrm>
            <a:custGeom>
              <a:avLst/>
              <a:gdLst/>
              <a:ahLst/>
              <a:cxnLst/>
              <a:rect l="l" t="t" r="r" b="b"/>
              <a:pathLst>
                <a:path w="740" h="692" extrusionOk="0">
                  <a:moveTo>
                    <a:pt x="0" y="1"/>
                  </a:moveTo>
                  <a:lnTo>
                    <a:pt x="0" y="247"/>
                  </a:lnTo>
                  <a:lnTo>
                    <a:pt x="740" y="691"/>
                  </a:lnTo>
                  <a:lnTo>
                    <a:pt x="74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43" name="Google Shape;22843;p75"/>
            <p:cNvSpPr/>
            <p:nvPr/>
          </p:nvSpPr>
          <p:spPr>
            <a:xfrm>
              <a:off x="3792725" y="182292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0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480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44" name="Google Shape;22844;p75"/>
            <p:cNvSpPr/>
            <p:nvPr/>
          </p:nvSpPr>
          <p:spPr>
            <a:xfrm>
              <a:off x="3652250" y="19055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0" y="395"/>
                  </a:lnTo>
                  <a:lnTo>
                    <a:pt x="740" y="838"/>
                  </a:lnTo>
                  <a:lnTo>
                    <a:pt x="1479" y="34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45" name="Google Shape;22845;p75"/>
            <p:cNvSpPr/>
            <p:nvPr/>
          </p:nvSpPr>
          <p:spPr>
            <a:xfrm>
              <a:off x="3692925" y="1851275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0"/>
                  </a:moveTo>
                  <a:lnTo>
                    <a:pt x="0" y="1775"/>
                  </a:lnTo>
                  <a:lnTo>
                    <a:pt x="739" y="2218"/>
                  </a:lnTo>
                  <a:lnTo>
                    <a:pt x="3894" y="44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46" name="Google Shape;22846;p75"/>
            <p:cNvSpPr/>
            <p:nvPr/>
          </p:nvSpPr>
          <p:spPr>
            <a:xfrm>
              <a:off x="3771775" y="1834025"/>
              <a:ext cx="39475" cy="28350"/>
            </a:xfrm>
            <a:custGeom>
              <a:avLst/>
              <a:gdLst/>
              <a:ahLst/>
              <a:cxnLst/>
              <a:rect l="l" t="t" r="r" b="b"/>
              <a:pathLst>
                <a:path w="1579" h="1134" extrusionOk="0">
                  <a:moveTo>
                    <a:pt x="839" y="0"/>
                  </a:moveTo>
                  <a:lnTo>
                    <a:pt x="1" y="690"/>
                  </a:lnTo>
                  <a:lnTo>
                    <a:pt x="740" y="1134"/>
                  </a:lnTo>
                  <a:lnTo>
                    <a:pt x="1578" y="44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47" name="Google Shape;22847;p75"/>
            <p:cNvSpPr/>
            <p:nvPr/>
          </p:nvSpPr>
          <p:spPr>
            <a:xfrm>
              <a:off x="3639925" y="1915350"/>
              <a:ext cx="30825" cy="29600"/>
            </a:xfrm>
            <a:custGeom>
              <a:avLst/>
              <a:gdLst/>
              <a:ahLst/>
              <a:cxnLst/>
              <a:rect l="l" t="t" r="r" b="b"/>
              <a:pathLst>
                <a:path w="1233" h="1184" extrusionOk="0">
                  <a:moveTo>
                    <a:pt x="493" y="1"/>
                  </a:moveTo>
                  <a:lnTo>
                    <a:pt x="0" y="740"/>
                  </a:lnTo>
                  <a:lnTo>
                    <a:pt x="740" y="1184"/>
                  </a:lnTo>
                  <a:lnTo>
                    <a:pt x="1233" y="444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48" name="Google Shape;22848;p75"/>
            <p:cNvSpPr/>
            <p:nvPr/>
          </p:nvSpPr>
          <p:spPr>
            <a:xfrm>
              <a:off x="3670725" y="1895625"/>
              <a:ext cx="40700" cy="18525"/>
            </a:xfrm>
            <a:custGeom>
              <a:avLst/>
              <a:gdLst/>
              <a:ahLst/>
              <a:cxnLst/>
              <a:rect l="l" t="t" r="r" b="b"/>
              <a:pathLst>
                <a:path w="1628" h="741" extrusionOk="0">
                  <a:moveTo>
                    <a:pt x="888" y="1"/>
                  </a:moveTo>
                  <a:lnTo>
                    <a:pt x="1" y="395"/>
                  </a:lnTo>
                  <a:lnTo>
                    <a:pt x="740" y="740"/>
                  </a:lnTo>
                  <a:lnTo>
                    <a:pt x="1627" y="444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49" name="Google Shape;22849;p75"/>
            <p:cNvSpPr/>
            <p:nvPr/>
          </p:nvSpPr>
          <p:spPr>
            <a:xfrm>
              <a:off x="3811225" y="1822925"/>
              <a:ext cx="30825" cy="17275"/>
            </a:xfrm>
            <a:custGeom>
              <a:avLst/>
              <a:gdLst/>
              <a:ahLst/>
              <a:cxnLst/>
              <a:rect l="l" t="t" r="r" b="b"/>
              <a:pathLst>
                <a:path w="1233" h="691" extrusionOk="0">
                  <a:moveTo>
                    <a:pt x="0" y="0"/>
                  </a:moveTo>
                  <a:lnTo>
                    <a:pt x="740" y="444"/>
                  </a:lnTo>
                  <a:lnTo>
                    <a:pt x="1233" y="691"/>
                  </a:lnTo>
                  <a:lnTo>
                    <a:pt x="1233" y="691"/>
                  </a:lnTo>
                  <a:lnTo>
                    <a:pt x="493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50" name="Google Shape;22850;p75"/>
            <p:cNvSpPr/>
            <p:nvPr/>
          </p:nvSpPr>
          <p:spPr>
            <a:xfrm>
              <a:off x="3562275" y="1777325"/>
              <a:ext cx="181200" cy="117100"/>
            </a:xfrm>
            <a:custGeom>
              <a:avLst/>
              <a:gdLst/>
              <a:ahLst/>
              <a:cxnLst/>
              <a:rect l="l" t="t" r="r" b="b"/>
              <a:pathLst>
                <a:path w="7248" h="4684" extrusionOk="0">
                  <a:moveTo>
                    <a:pt x="6754" y="1"/>
                  </a:moveTo>
                  <a:lnTo>
                    <a:pt x="6015" y="494"/>
                  </a:lnTo>
                  <a:lnTo>
                    <a:pt x="5177" y="1085"/>
                  </a:lnTo>
                  <a:lnTo>
                    <a:pt x="2022" y="2958"/>
                  </a:lnTo>
                  <a:lnTo>
                    <a:pt x="1233" y="3254"/>
                  </a:lnTo>
                  <a:lnTo>
                    <a:pt x="395" y="3698"/>
                  </a:lnTo>
                  <a:lnTo>
                    <a:pt x="1" y="4437"/>
                  </a:lnTo>
                  <a:lnTo>
                    <a:pt x="1" y="4684"/>
                  </a:lnTo>
                  <a:lnTo>
                    <a:pt x="7247" y="494"/>
                  </a:lnTo>
                  <a:lnTo>
                    <a:pt x="7247" y="247"/>
                  </a:lnTo>
                  <a:lnTo>
                    <a:pt x="6754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51" name="Google Shape;22851;p75"/>
            <p:cNvSpPr/>
            <p:nvPr/>
          </p:nvSpPr>
          <p:spPr>
            <a:xfrm>
              <a:off x="3543800" y="1878375"/>
              <a:ext cx="18500" cy="16050"/>
            </a:xfrm>
            <a:custGeom>
              <a:avLst/>
              <a:gdLst/>
              <a:ahLst/>
              <a:cxnLst/>
              <a:rect l="l" t="t" r="r" b="b"/>
              <a:pathLst>
                <a:path w="740" h="642" extrusionOk="0">
                  <a:moveTo>
                    <a:pt x="0" y="1"/>
                  </a:moveTo>
                  <a:lnTo>
                    <a:pt x="0" y="247"/>
                  </a:lnTo>
                  <a:lnTo>
                    <a:pt x="740" y="642"/>
                  </a:lnTo>
                  <a:lnTo>
                    <a:pt x="740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52" name="Google Shape;22852;p75"/>
            <p:cNvSpPr/>
            <p:nvPr/>
          </p:nvSpPr>
          <p:spPr>
            <a:xfrm>
              <a:off x="3694150" y="1766225"/>
              <a:ext cx="37000" cy="23450"/>
            </a:xfrm>
            <a:custGeom>
              <a:avLst/>
              <a:gdLst/>
              <a:ahLst/>
              <a:cxnLst/>
              <a:rect l="l" t="t" r="r" b="b"/>
              <a:pathLst>
                <a:path w="1480" h="938" extrusionOk="0">
                  <a:moveTo>
                    <a:pt x="789" y="1"/>
                  </a:moveTo>
                  <a:lnTo>
                    <a:pt x="0" y="494"/>
                  </a:lnTo>
                  <a:lnTo>
                    <a:pt x="740" y="938"/>
                  </a:lnTo>
                  <a:lnTo>
                    <a:pt x="1479" y="44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53" name="Google Shape;22853;p75"/>
            <p:cNvSpPr/>
            <p:nvPr/>
          </p:nvSpPr>
          <p:spPr>
            <a:xfrm>
              <a:off x="3553650" y="1847575"/>
              <a:ext cx="39475" cy="22200"/>
            </a:xfrm>
            <a:custGeom>
              <a:avLst/>
              <a:gdLst/>
              <a:ahLst/>
              <a:cxnLst/>
              <a:rect l="l" t="t" r="r" b="b"/>
              <a:pathLst>
                <a:path w="1579" h="888" extrusionOk="0">
                  <a:moveTo>
                    <a:pt x="839" y="0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578" y="44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54" name="Google Shape;22854;p75"/>
            <p:cNvSpPr/>
            <p:nvPr/>
          </p:nvSpPr>
          <p:spPr>
            <a:xfrm>
              <a:off x="3594325" y="1794575"/>
              <a:ext cx="97375" cy="56725"/>
            </a:xfrm>
            <a:custGeom>
              <a:avLst/>
              <a:gdLst/>
              <a:ahLst/>
              <a:cxnLst/>
              <a:rect l="l" t="t" r="r" b="b"/>
              <a:pathLst>
                <a:path w="3895" h="2269" extrusionOk="0">
                  <a:moveTo>
                    <a:pt x="3205" y="1"/>
                  </a:moveTo>
                  <a:lnTo>
                    <a:pt x="1" y="1825"/>
                  </a:lnTo>
                  <a:lnTo>
                    <a:pt x="740" y="2268"/>
                  </a:lnTo>
                  <a:lnTo>
                    <a:pt x="3895" y="395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55" name="Google Shape;22855;p75"/>
            <p:cNvSpPr/>
            <p:nvPr/>
          </p:nvSpPr>
          <p:spPr>
            <a:xfrm>
              <a:off x="3674425" y="1778550"/>
              <a:ext cx="38225" cy="25925"/>
            </a:xfrm>
            <a:custGeom>
              <a:avLst/>
              <a:gdLst/>
              <a:ahLst/>
              <a:cxnLst/>
              <a:rect l="l" t="t" r="r" b="b"/>
              <a:pathLst>
                <a:path w="1529" h="1037" extrusionOk="0">
                  <a:moveTo>
                    <a:pt x="789" y="1"/>
                  </a:moveTo>
                  <a:lnTo>
                    <a:pt x="1" y="642"/>
                  </a:lnTo>
                  <a:lnTo>
                    <a:pt x="691" y="1036"/>
                  </a:lnTo>
                  <a:lnTo>
                    <a:pt x="1529" y="44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56" name="Google Shape;22856;p75"/>
            <p:cNvSpPr/>
            <p:nvPr/>
          </p:nvSpPr>
          <p:spPr>
            <a:xfrm>
              <a:off x="3543800" y="1858650"/>
              <a:ext cx="28375" cy="29625"/>
            </a:xfrm>
            <a:custGeom>
              <a:avLst/>
              <a:gdLst/>
              <a:ahLst/>
              <a:cxnLst/>
              <a:rect l="l" t="t" r="r" b="b"/>
              <a:pathLst>
                <a:path w="1135" h="1185" extrusionOk="0">
                  <a:moveTo>
                    <a:pt x="395" y="1"/>
                  </a:moveTo>
                  <a:lnTo>
                    <a:pt x="0" y="790"/>
                  </a:lnTo>
                  <a:lnTo>
                    <a:pt x="740" y="1184"/>
                  </a:lnTo>
                  <a:lnTo>
                    <a:pt x="1134" y="445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57" name="Google Shape;22857;p75"/>
            <p:cNvSpPr/>
            <p:nvPr/>
          </p:nvSpPr>
          <p:spPr>
            <a:xfrm>
              <a:off x="3574600" y="1840175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790" y="1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529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58" name="Google Shape;22858;p75"/>
            <p:cNvSpPr/>
            <p:nvPr/>
          </p:nvSpPr>
          <p:spPr>
            <a:xfrm>
              <a:off x="3713875" y="1766225"/>
              <a:ext cx="29600" cy="17300"/>
            </a:xfrm>
            <a:custGeom>
              <a:avLst/>
              <a:gdLst/>
              <a:ahLst/>
              <a:cxnLst/>
              <a:rect l="l" t="t" r="r" b="b"/>
              <a:pathLst>
                <a:path w="1184" h="692" extrusionOk="0">
                  <a:moveTo>
                    <a:pt x="0" y="1"/>
                  </a:moveTo>
                  <a:lnTo>
                    <a:pt x="690" y="445"/>
                  </a:lnTo>
                  <a:lnTo>
                    <a:pt x="1183" y="691"/>
                  </a:lnTo>
                  <a:lnTo>
                    <a:pt x="444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59" name="Google Shape;22859;p75"/>
            <p:cNvSpPr/>
            <p:nvPr/>
          </p:nvSpPr>
          <p:spPr>
            <a:xfrm>
              <a:off x="3609125" y="1806900"/>
              <a:ext cx="183625" cy="117100"/>
            </a:xfrm>
            <a:custGeom>
              <a:avLst/>
              <a:gdLst/>
              <a:ahLst/>
              <a:cxnLst/>
              <a:rect l="l" t="t" r="r" b="b"/>
              <a:pathLst>
                <a:path w="7345" h="4684" extrusionOk="0">
                  <a:moveTo>
                    <a:pt x="6852" y="1"/>
                  </a:moveTo>
                  <a:lnTo>
                    <a:pt x="6113" y="395"/>
                  </a:lnTo>
                  <a:lnTo>
                    <a:pt x="5275" y="1036"/>
                  </a:lnTo>
                  <a:lnTo>
                    <a:pt x="2120" y="2860"/>
                  </a:lnTo>
                  <a:lnTo>
                    <a:pt x="1232" y="3205"/>
                  </a:lnTo>
                  <a:lnTo>
                    <a:pt x="493" y="3599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345" y="494"/>
                  </a:lnTo>
                  <a:lnTo>
                    <a:pt x="7345" y="149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60" name="Google Shape;22860;p75"/>
            <p:cNvSpPr/>
            <p:nvPr/>
          </p:nvSpPr>
          <p:spPr>
            <a:xfrm>
              <a:off x="3593100" y="1906725"/>
              <a:ext cx="16050" cy="17275"/>
            </a:xfrm>
            <a:custGeom>
              <a:avLst/>
              <a:gdLst/>
              <a:ahLst/>
              <a:cxnLst/>
              <a:rect l="l" t="t" r="r" b="b"/>
              <a:pathLst>
                <a:path w="642" h="691" extrusionOk="0">
                  <a:moveTo>
                    <a:pt x="0" y="0"/>
                  </a:moveTo>
                  <a:lnTo>
                    <a:pt x="0" y="247"/>
                  </a:lnTo>
                  <a:lnTo>
                    <a:pt x="641" y="691"/>
                  </a:lnTo>
                  <a:lnTo>
                    <a:pt x="641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61" name="Google Shape;22861;p75"/>
            <p:cNvSpPr/>
            <p:nvPr/>
          </p:nvSpPr>
          <p:spPr>
            <a:xfrm>
              <a:off x="3743450" y="1795800"/>
              <a:ext cx="36975" cy="20975"/>
            </a:xfrm>
            <a:custGeom>
              <a:avLst/>
              <a:gdLst/>
              <a:ahLst/>
              <a:cxnLst/>
              <a:rect l="l" t="t" r="r" b="b"/>
              <a:pathLst>
                <a:path w="1479" h="839" extrusionOk="0">
                  <a:moveTo>
                    <a:pt x="789" y="1"/>
                  </a:moveTo>
                  <a:lnTo>
                    <a:pt x="0" y="445"/>
                  </a:lnTo>
                  <a:lnTo>
                    <a:pt x="740" y="839"/>
                  </a:lnTo>
                  <a:lnTo>
                    <a:pt x="1479" y="44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62" name="Google Shape;22862;p75"/>
            <p:cNvSpPr/>
            <p:nvPr/>
          </p:nvSpPr>
          <p:spPr>
            <a:xfrm>
              <a:off x="3602950" y="1875925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839" y="0"/>
                  </a:moveTo>
                  <a:lnTo>
                    <a:pt x="1" y="493"/>
                  </a:lnTo>
                  <a:lnTo>
                    <a:pt x="740" y="838"/>
                  </a:lnTo>
                  <a:lnTo>
                    <a:pt x="1479" y="44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63" name="Google Shape;22863;p75"/>
            <p:cNvSpPr/>
            <p:nvPr/>
          </p:nvSpPr>
          <p:spPr>
            <a:xfrm>
              <a:off x="3643625" y="1822925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0"/>
                  </a:moveTo>
                  <a:lnTo>
                    <a:pt x="0" y="1824"/>
                  </a:lnTo>
                  <a:lnTo>
                    <a:pt x="740" y="2219"/>
                  </a:lnTo>
                  <a:lnTo>
                    <a:pt x="3895" y="395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64" name="Google Shape;22864;p75"/>
            <p:cNvSpPr/>
            <p:nvPr/>
          </p:nvSpPr>
          <p:spPr>
            <a:xfrm>
              <a:off x="3722500" y="1806900"/>
              <a:ext cx="39450" cy="25900"/>
            </a:xfrm>
            <a:custGeom>
              <a:avLst/>
              <a:gdLst/>
              <a:ahLst/>
              <a:cxnLst/>
              <a:rect l="l" t="t" r="r" b="b"/>
              <a:pathLst>
                <a:path w="1578" h="1036" extrusionOk="0">
                  <a:moveTo>
                    <a:pt x="838" y="1"/>
                  </a:moveTo>
                  <a:lnTo>
                    <a:pt x="0" y="641"/>
                  </a:lnTo>
                  <a:lnTo>
                    <a:pt x="740" y="1036"/>
                  </a:lnTo>
                  <a:lnTo>
                    <a:pt x="1578" y="395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65" name="Google Shape;22865;p75"/>
            <p:cNvSpPr/>
            <p:nvPr/>
          </p:nvSpPr>
          <p:spPr>
            <a:xfrm>
              <a:off x="3593100" y="1888250"/>
              <a:ext cx="28350" cy="29600"/>
            </a:xfrm>
            <a:custGeom>
              <a:avLst/>
              <a:gdLst/>
              <a:ahLst/>
              <a:cxnLst/>
              <a:rect l="l" t="t" r="r" b="b"/>
              <a:pathLst>
                <a:path w="1134" h="1184" extrusionOk="0">
                  <a:moveTo>
                    <a:pt x="395" y="0"/>
                  </a:moveTo>
                  <a:lnTo>
                    <a:pt x="0" y="739"/>
                  </a:lnTo>
                  <a:lnTo>
                    <a:pt x="641" y="1183"/>
                  </a:lnTo>
                  <a:lnTo>
                    <a:pt x="1134" y="345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66" name="Google Shape;22866;p75"/>
            <p:cNvSpPr/>
            <p:nvPr/>
          </p:nvSpPr>
          <p:spPr>
            <a:xfrm>
              <a:off x="3623900" y="1868525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789" y="0"/>
                  </a:moveTo>
                  <a:lnTo>
                    <a:pt x="1" y="296"/>
                  </a:lnTo>
                  <a:lnTo>
                    <a:pt x="641" y="740"/>
                  </a:lnTo>
                  <a:lnTo>
                    <a:pt x="1529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67" name="Google Shape;22867;p75"/>
            <p:cNvSpPr/>
            <p:nvPr/>
          </p:nvSpPr>
          <p:spPr>
            <a:xfrm>
              <a:off x="3763150" y="1795800"/>
              <a:ext cx="29600" cy="17300"/>
            </a:xfrm>
            <a:custGeom>
              <a:avLst/>
              <a:gdLst/>
              <a:ahLst/>
              <a:cxnLst/>
              <a:rect l="l" t="t" r="r" b="b"/>
              <a:pathLst>
                <a:path w="1184" h="692" extrusionOk="0">
                  <a:moveTo>
                    <a:pt x="1" y="1"/>
                  </a:moveTo>
                  <a:lnTo>
                    <a:pt x="691" y="445"/>
                  </a:lnTo>
                  <a:lnTo>
                    <a:pt x="1184" y="691"/>
                  </a:lnTo>
                  <a:lnTo>
                    <a:pt x="444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68" name="Google Shape;22868;p75"/>
            <p:cNvSpPr/>
            <p:nvPr/>
          </p:nvSpPr>
          <p:spPr>
            <a:xfrm>
              <a:off x="3538875" y="1838950"/>
              <a:ext cx="197200" cy="115850"/>
            </a:xfrm>
            <a:custGeom>
              <a:avLst/>
              <a:gdLst/>
              <a:ahLst/>
              <a:cxnLst/>
              <a:rect l="l" t="t" r="r" b="b"/>
              <a:pathLst>
                <a:path w="7888" h="4634" extrusionOk="0">
                  <a:moveTo>
                    <a:pt x="0" y="0"/>
                  </a:moveTo>
                  <a:lnTo>
                    <a:pt x="0" y="99"/>
                  </a:lnTo>
                  <a:lnTo>
                    <a:pt x="7887" y="4634"/>
                  </a:lnTo>
                  <a:lnTo>
                    <a:pt x="7887" y="44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69" name="Google Shape;22869;p75"/>
            <p:cNvSpPr/>
            <p:nvPr/>
          </p:nvSpPr>
          <p:spPr>
            <a:xfrm>
              <a:off x="3538875" y="1835250"/>
              <a:ext cx="198425" cy="115875"/>
            </a:xfrm>
            <a:custGeom>
              <a:avLst/>
              <a:gdLst/>
              <a:ahLst/>
              <a:cxnLst/>
              <a:rect l="l" t="t" r="r" b="b"/>
              <a:pathLst>
                <a:path w="7937" h="4635" extrusionOk="0">
                  <a:moveTo>
                    <a:pt x="99" y="0"/>
                  </a:moveTo>
                  <a:lnTo>
                    <a:pt x="0" y="148"/>
                  </a:lnTo>
                  <a:lnTo>
                    <a:pt x="7887" y="4634"/>
                  </a:lnTo>
                  <a:lnTo>
                    <a:pt x="7937" y="4535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70" name="Google Shape;22870;p75"/>
            <p:cNvSpPr/>
            <p:nvPr/>
          </p:nvSpPr>
          <p:spPr>
            <a:xfrm>
              <a:off x="3541325" y="1827850"/>
              <a:ext cx="195975" cy="120800"/>
            </a:xfrm>
            <a:custGeom>
              <a:avLst/>
              <a:gdLst/>
              <a:ahLst/>
              <a:cxnLst/>
              <a:rect l="l" t="t" r="r" b="b"/>
              <a:pathLst>
                <a:path w="7839" h="4832" extrusionOk="0">
                  <a:moveTo>
                    <a:pt x="1" y="1"/>
                  </a:moveTo>
                  <a:lnTo>
                    <a:pt x="1" y="296"/>
                  </a:lnTo>
                  <a:lnTo>
                    <a:pt x="7839" y="4831"/>
                  </a:lnTo>
                  <a:lnTo>
                    <a:pt x="7839" y="45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71" name="Google Shape;22871;p75"/>
            <p:cNvSpPr/>
            <p:nvPr/>
          </p:nvSpPr>
          <p:spPr>
            <a:xfrm>
              <a:off x="3541325" y="1821700"/>
              <a:ext cx="202150" cy="119550"/>
            </a:xfrm>
            <a:custGeom>
              <a:avLst/>
              <a:gdLst/>
              <a:ahLst/>
              <a:cxnLst/>
              <a:rect l="l" t="t" r="r" b="b"/>
              <a:pathLst>
                <a:path w="8086" h="4782" extrusionOk="0">
                  <a:moveTo>
                    <a:pt x="247" y="0"/>
                  </a:moveTo>
                  <a:cubicBezTo>
                    <a:pt x="247" y="0"/>
                    <a:pt x="198" y="0"/>
                    <a:pt x="149" y="49"/>
                  </a:cubicBezTo>
                  <a:lnTo>
                    <a:pt x="99" y="99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839" y="4782"/>
                  </a:lnTo>
                  <a:lnTo>
                    <a:pt x="798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72" name="Google Shape;22872;p75"/>
            <p:cNvSpPr/>
            <p:nvPr/>
          </p:nvSpPr>
          <p:spPr>
            <a:xfrm>
              <a:off x="3541325" y="1821700"/>
              <a:ext cx="202150" cy="118325"/>
            </a:xfrm>
            <a:custGeom>
              <a:avLst/>
              <a:gdLst/>
              <a:ahLst/>
              <a:cxnLst/>
              <a:rect l="l" t="t" r="r" b="b"/>
              <a:pathLst>
                <a:path w="8086" h="4733" extrusionOk="0">
                  <a:moveTo>
                    <a:pt x="247" y="0"/>
                  </a:moveTo>
                  <a:lnTo>
                    <a:pt x="149" y="49"/>
                  </a:lnTo>
                  <a:cubicBezTo>
                    <a:pt x="1" y="99"/>
                    <a:pt x="1" y="197"/>
                    <a:pt x="1" y="197"/>
                  </a:cubicBezTo>
                  <a:lnTo>
                    <a:pt x="99" y="247"/>
                  </a:lnTo>
                  <a:lnTo>
                    <a:pt x="7839" y="4732"/>
                  </a:lnTo>
                  <a:lnTo>
                    <a:pt x="798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73" name="Google Shape;22873;p75"/>
            <p:cNvSpPr/>
            <p:nvPr/>
          </p:nvSpPr>
          <p:spPr>
            <a:xfrm>
              <a:off x="3736050" y="1936300"/>
              <a:ext cx="8650" cy="18500"/>
            </a:xfrm>
            <a:custGeom>
              <a:avLst/>
              <a:gdLst/>
              <a:ahLst/>
              <a:cxnLst/>
              <a:rect l="l" t="t" r="r" b="b"/>
              <a:pathLst>
                <a:path w="346" h="740" extrusionOk="0">
                  <a:moveTo>
                    <a:pt x="296" y="1"/>
                  </a:moveTo>
                  <a:lnTo>
                    <a:pt x="198" y="50"/>
                  </a:lnTo>
                  <a:cubicBezTo>
                    <a:pt x="50" y="99"/>
                    <a:pt x="50" y="148"/>
                    <a:pt x="50" y="148"/>
                  </a:cubicBezTo>
                  <a:lnTo>
                    <a:pt x="50" y="247"/>
                  </a:lnTo>
                  <a:lnTo>
                    <a:pt x="99" y="148"/>
                  </a:lnTo>
                  <a:lnTo>
                    <a:pt x="99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45" y="543"/>
                  </a:lnTo>
                  <a:lnTo>
                    <a:pt x="345" y="395"/>
                  </a:lnTo>
                  <a:lnTo>
                    <a:pt x="247" y="395"/>
                  </a:lnTo>
                  <a:lnTo>
                    <a:pt x="247" y="99"/>
                  </a:lnTo>
                  <a:lnTo>
                    <a:pt x="296" y="5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74" name="Google Shape;22874;p75"/>
            <p:cNvSpPr/>
            <p:nvPr/>
          </p:nvSpPr>
          <p:spPr>
            <a:xfrm>
              <a:off x="3742200" y="19449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lnTo>
                    <a:pt x="1" y="50"/>
                  </a:lnTo>
                  <a:lnTo>
                    <a:pt x="99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75" name="Google Shape;22875;p75"/>
            <p:cNvSpPr/>
            <p:nvPr/>
          </p:nvSpPr>
          <p:spPr>
            <a:xfrm>
              <a:off x="3676900" y="1758850"/>
              <a:ext cx="195975" cy="117100"/>
            </a:xfrm>
            <a:custGeom>
              <a:avLst/>
              <a:gdLst/>
              <a:ahLst/>
              <a:cxnLst/>
              <a:rect l="l" t="t" r="r" b="b"/>
              <a:pathLst>
                <a:path w="7839" h="4684" extrusionOk="0">
                  <a:moveTo>
                    <a:pt x="0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838" y="45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76" name="Google Shape;22876;p75"/>
            <p:cNvSpPr/>
            <p:nvPr/>
          </p:nvSpPr>
          <p:spPr>
            <a:xfrm>
              <a:off x="3676900" y="1755150"/>
              <a:ext cx="199650" cy="117100"/>
            </a:xfrm>
            <a:custGeom>
              <a:avLst/>
              <a:gdLst/>
              <a:ahLst/>
              <a:cxnLst/>
              <a:rect l="l" t="t" r="r" b="b"/>
              <a:pathLst>
                <a:path w="7986" h="4684" extrusionOk="0">
                  <a:moveTo>
                    <a:pt x="99" y="0"/>
                  </a:moveTo>
                  <a:lnTo>
                    <a:pt x="0" y="148"/>
                  </a:lnTo>
                  <a:lnTo>
                    <a:pt x="7838" y="4683"/>
                  </a:lnTo>
                  <a:lnTo>
                    <a:pt x="7986" y="4585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77" name="Google Shape;22877;p75"/>
            <p:cNvSpPr/>
            <p:nvPr/>
          </p:nvSpPr>
          <p:spPr>
            <a:xfrm>
              <a:off x="3679350" y="1747750"/>
              <a:ext cx="197200" cy="122025"/>
            </a:xfrm>
            <a:custGeom>
              <a:avLst/>
              <a:gdLst/>
              <a:ahLst/>
              <a:cxnLst/>
              <a:rect l="l" t="t" r="r" b="b"/>
              <a:pathLst>
                <a:path w="7888" h="4881" extrusionOk="0">
                  <a:moveTo>
                    <a:pt x="1" y="1"/>
                  </a:moveTo>
                  <a:lnTo>
                    <a:pt x="1" y="296"/>
                  </a:lnTo>
                  <a:lnTo>
                    <a:pt x="7888" y="4881"/>
                  </a:lnTo>
                  <a:lnTo>
                    <a:pt x="7888" y="45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78" name="Google Shape;22878;p75"/>
            <p:cNvSpPr/>
            <p:nvPr/>
          </p:nvSpPr>
          <p:spPr>
            <a:xfrm>
              <a:off x="3679350" y="1742825"/>
              <a:ext cx="200900" cy="120800"/>
            </a:xfrm>
            <a:custGeom>
              <a:avLst/>
              <a:gdLst/>
              <a:ahLst/>
              <a:cxnLst/>
              <a:rect l="l" t="t" r="r" b="b"/>
              <a:pathLst>
                <a:path w="8036" h="4832" extrusionOk="0">
                  <a:moveTo>
                    <a:pt x="247" y="0"/>
                  </a:moveTo>
                  <a:cubicBezTo>
                    <a:pt x="247" y="0"/>
                    <a:pt x="149" y="0"/>
                    <a:pt x="99" y="50"/>
                  </a:cubicBezTo>
                  <a:lnTo>
                    <a:pt x="50" y="148"/>
                  </a:lnTo>
                  <a:lnTo>
                    <a:pt x="1" y="198"/>
                  </a:lnTo>
                  <a:lnTo>
                    <a:pt x="1" y="247"/>
                  </a:lnTo>
                  <a:lnTo>
                    <a:pt x="7789" y="4831"/>
                  </a:lnTo>
                  <a:lnTo>
                    <a:pt x="7937" y="4683"/>
                  </a:lnTo>
                  <a:lnTo>
                    <a:pt x="8036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79" name="Google Shape;22879;p75"/>
            <p:cNvSpPr/>
            <p:nvPr/>
          </p:nvSpPr>
          <p:spPr>
            <a:xfrm>
              <a:off x="3679350" y="1742825"/>
              <a:ext cx="200900" cy="118325"/>
            </a:xfrm>
            <a:custGeom>
              <a:avLst/>
              <a:gdLst/>
              <a:ahLst/>
              <a:cxnLst/>
              <a:rect l="l" t="t" r="r" b="b"/>
              <a:pathLst>
                <a:path w="8036" h="4733" extrusionOk="0">
                  <a:moveTo>
                    <a:pt x="247" y="0"/>
                  </a:moveTo>
                  <a:lnTo>
                    <a:pt x="99" y="50"/>
                  </a:lnTo>
                  <a:cubicBezTo>
                    <a:pt x="1" y="148"/>
                    <a:pt x="1" y="198"/>
                    <a:pt x="1" y="198"/>
                  </a:cubicBezTo>
                  <a:lnTo>
                    <a:pt x="50" y="247"/>
                  </a:lnTo>
                  <a:lnTo>
                    <a:pt x="7789" y="4733"/>
                  </a:lnTo>
                  <a:lnTo>
                    <a:pt x="7937" y="4683"/>
                  </a:lnTo>
                  <a:lnTo>
                    <a:pt x="8036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80" name="Google Shape;22880;p75"/>
            <p:cNvSpPr/>
            <p:nvPr/>
          </p:nvSpPr>
          <p:spPr>
            <a:xfrm>
              <a:off x="3874075" y="1856200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345" y="0"/>
                  </a:moveTo>
                  <a:lnTo>
                    <a:pt x="197" y="50"/>
                  </a:lnTo>
                  <a:cubicBezTo>
                    <a:pt x="99" y="99"/>
                    <a:pt x="99" y="148"/>
                    <a:pt x="99" y="148"/>
                  </a:cubicBezTo>
                  <a:lnTo>
                    <a:pt x="99" y="247"/>
                  </a:lnTo>
                  <a:lnTo>
                    <a:pt x="148" y="148"/>
                  </a:lnTo>
                  <a:lnTo>
                    <a:pt x="148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95" y="543"/>
                  </a:lnTo>
                  <a:lnTo>
                    <a:pt x="395" y="395"/>
                  </a:lnTo>
                  <a:lnTo>
                    <a:pt x="247" y="395"/>
                  </a:lnTo>
                  <a:lnTo>
                    <a:pt x="247" y="99"/>
                  </a:lnTo>
                  <a:lnTo>
                    <a:pt x="345" y="5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81" name="Google Shape;22881;p75"/>
            <p:cNvSpPr/>
            <p:nvPr/>
          </p:nvSpPr>
          <p:spPr>
            <a:xfrm>
              <a:off x="3880225" y="18648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lnTo>
                    <a:pt x="1" y="50"/>
                  </a:lnTo>
                  <a:lnTo>
                    <a:pt x="99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82" name="Google Shape;22882;p75"/>
            <p:cNvSpPr/>
            <p:nvPr/>
          </p:nvSpPr>
          <p:spPr>
            <a:xfrm>
              <a:off x="3848200" y="1862775"/>
              <a:ext cx="4950" cy="7000"/>
            </a:xfrm>
            <a:custGeom>
              <a:avLst/>
              <a:gdLst/>
              <a:ahLst/>
              <a:cxnLst/>
              <a:rect l="l" t="t" r="r" b="b"/>
              <a:pathLst>
                <a:path w="198" h="280" extrusionOk="0">
                  <a:moveTo>
                    <a:pt x="46" y="1"/>
                  </a:moveTo>
                  <a:cubicBezTo>
                    <a:pt x="41" y="1"/>
                    <a:pt x="29" y="25"/>
                    <a:pt x="0" y="82"/>
                  </a:cubicBezTo>
                  <a:lnTo>
                    <a:pt x="49" y="82"/>
                  </a:lnTo>
                  <a:lnTo>
                    <a:pt x="49" y="33"/>
                  </a:lnTo>
                  <a:cubicBezTo>
                    <a:pt x="49" y="13"/>
                    <a:pt x="49" y="1"/>
                    <a:pt x="46" y="1"/>
                  </a:cubicBezTo>
                  <a:close/>
                  <a:moveTo>
                    <a:pt x="49" y="82"/>
                  </a:moveTo>
                  <a:lnTo>
                    <a:pt x="49" y="132"/>
                  </a:lnTo>
                  <a:cubicBezTo>
                    <a:pt x="49" y="230"/>
                    <a:pt x="148" y="230"/>
                    <a:pt x="197" y="280"/>
                  </a:cubicBezTo>
                  <a:lnTo>
                    <a:pt x="197" y="132"/>
                  </a:lnTo>
                  <a:cubicBezTo>
                    <a:pt x="197" y="82"/>
                    <a:pt x="148" y="82"/>
                    <a:pt x="148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83" name="Google Shape;22883;p75"/>
            <p:cNvSpPr/>
            <p:nvPr/>
          </p:nvSpPr>
          <p:spPr>
            <a:xfrm>
              <a:off x="3848200" y="1859900"/>
              <a:ext cx="3700" cy="8650"/>
            </a:xfrm>
            <a:custGeom>
              <a:avLst/>
              <a:gdLst/>
              <a:ahLst/>
              <a:cxnLst/>
              <a:rect l="l" t="t" r="r" b="b"/>
              <a:pathLst>
                <a:path w="148" h="346" extrusionOk="0">
                  <a:moveTo>
                    <a:pt x="148" y="0"/>
                  </a:moveTo>
                  <a:cubicBezTo>
                    <a:pt x="49" y="99"/>
                    <a:pt x="49" y="99"/>
                    <a:pt x="0" y="99"/>
                  </a:cubicBezTo>
                  <a:lnTo>
                    <a:pt x="0" y="197"/>
                  </a:lnTo>
                  <a:cubicBezTo>
                    <a:pt x="0" y="247"/>
                    <a:pt x="49" y="345"/>
                    <a:pt x="148" y="345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84" name="Google Shape;22884;p75"/>
            <p:cNvSpPr/>
            <p:nvPr/>
          </p:nvSpPr>
          <p:spPr>
            <a:xfrm>
              <a:off x="3855575" y="185990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cubicBezTo>
                    <a:pt x="99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85" name="Google Shape;22885;p75"/>
            <p:cNvSpPr/>
            <p:nvPr/>
          </p:nvSpPr>
          <p:spPr>
            <a:xfrm>
              <a:off x="3858050" y="186235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86" name="Google Shape;22886;p75"/>
            <p:cNvSpPr/>
            <p:nvPr/>
          </p:nvSpPr>
          <p:spPr>
            <a:xfrm>
              <a:off x="3849425" y="1862350"/>
              <a:ext cx="9875" cy="3725"/>
            </a:xfrm>
            <a:custGeom>
              <a:avLst/>
              <a:gdLst/>
              <a:ahLst/>
              <a:cxnLst/>
              <a:rect l="l" t="t" r="r" b="b"/>
              <a:pathLst>
                <a:path w="395" h="149" extrusionOk="0">
                  <a:moveTo>
                    <a:pt x="198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99"/>
                    <a:pt x="99" y="99"/>
                    <a:pt x="148" y="149"/>
                  </a:cubicBezTo>
                  <a:lnTo>
                    <a:pt x="247" y="149"/>
                  </a:lnTo>
                  <a:cubicBezTo>
                    <a:pt x="345" y="149"/>
                    <a:pt x="395" y="99"/>
                    <a:pt x="395" y="50"/>
                  </a:cubicBezTo>
                  <a:cubicBezTo>
                    <a:pt x="395" y="1"/>
                    <a:pt x="345" y="1"/>
                    <a:pt x="345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87" name="Google Shape;22887;p75"/>
            <p:cNvSpPr/>
            <p:nvPr/>
          </p:nvSpPr>
          <p:spPr>
            <a:xfrm>
              <a:off x="3848200" y="1860500"/>
              <a:ext cx="4950" cy="4350"/>
            </a:xfrm>
            <a:custGeom>
              <a:avLst/>
              <a:gdLst/>
              <a:ahLst/>
              <a:cxnLst/>
              <a:rect l="l" t="t" r="r" b="b"/>
              <a:pathLst>
                <a:path w="198" h="174" extrusionOk="0">
                  <a:moveTo>
                    <a:pt x="130" y="1"/>
                  </a:moveTo>
                  <a:cubicBezTo>
                    <a:pt x="111" y="1"/>
                    <a:pt x="74" y="26"/>
                    <a:pt x="0" y="75"/>
                  </a:cubicBezTo>
                  <a:lnTo>
                    <a:pt x="148" y="75"/>
                  </a:lnTo>
                  <a:cubicBezTo>
                    <a:pt x="148" y="26"/>
                    <a:pt x="148" y="1"/>
                    <a:pt x="130" y="1"/>
                  </a:cubicBezTo>
                  <a:close/>
                  <a:moveTo>
                    <a:pt x="148" y="75"/>
                  </a:moveTo>
                  <a:cubicBezTo>
                    <a:pt x="148" y="124"/>
                    <a:pt x="148" y="173"/>
                    <a:pt x="197" y="173"/>
                  </a:cubicBezTo>
                  <a:lnTo>
                    <a:pt x="197" y="124"/>
                  </a:lnTo>
                  <a:cubicBezTo>
                    <a:pt x="197" y="124"/>
                    <a:pt x="197" y="75"/>
                    <a:pt x="148" y="75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88" name="Google Shape;22888;p75"/>
            <p:cNvSpPr/>
            <p:nvPr/>
          </p:nvSpPr>
          <p:spPr>
            <a:xfrm>
              <a:off x="3851900" y="185990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49" y="0"/>
                  </a:moveTo>
                  <a:cubicBezTo>
                    <a:pt x="0" y="0"/>
                    <a:pt x="0" y="0"/>
                    <a:pt x="0" y="99"/>
                  </a:cubicBezTo>
                  <a:lnTo>
                    <a:pt x="0" y="148"/>
                  </a:lnTo>
                  <a:cubicBezTo>
                    <a:pt x="0" y="148"/>
                    <a:pt x="0" y="197"/>
                    <a:pt x="49" y="19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89" name="Google Shape;22889;p75"/>
            <p:cNvSpPr/>
            <p:nvPr/>
          </p:nvSpPr>
          <p:spPr>
            <a:xfrm>
              <a:off x="3854350" y="1859900"/>
              <a:ext cx="3725" cy="2475"/>
            </a:xfrm>
            <a:custGeom>
              <a:avLst/>
              <a:gdLst/>
              <a:ahLst/>
              <a:cxnLst/>
              <a:rect l="l" t="t" r="r" b="b"/>
              <a:pathLst>
                <a:path w="149" h="99" extrusionOk="0">
                  <a:moveTo>
                    <a:pt x="1" y="0"/>
                  </a:moveTo>
                  <a:cubicBezTo>
                    <a:pt x="50" y="0"/>
                    <a:pt x="148" y="99"/>
                    <a:pt x="148" y="99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90" name="Google Shape;22890;p75"/>
            <p:cNvSpPr/>
            <p:nvPr/>
          </p:nvSpPr>
          <p:spPr>
            <a:xfrm>
              <a:off x="3855575" y="1859900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1" y="0"/>
                  </a:moveTo>
                  <a:lnTo>
                    <a:pt x="99" y="14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91" name="Google Shape;22891;p75"/>
            <p:cNvSpPr/>
            <p:nvPr/>
          </p:nvSpPr>
          <p:spPr>
            <a:xfrm>
              <a:off x="3851900" y="185990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49" y="0"/>
                  </a:moveTo>
                  <a:cubicBezTo>
                    <a:pt x="0" y="0"/>
                    <a:pt x="0" y="0"/>
                    <a:pt x="0" y="99"/>
                  </a:cubicBezTo>
                  <a:cubicBezTo>
                    <a:pt x="0" y="99"/>
                    <a:pt x="0" y="148"/>
                    <a:pt x="49" y="148"/>
                  </a:cubicBezTo>
                  <a:lnTo>
                    <a:pt x="148" y="148"/>
                  </a:lnTo>
                  <a:cubicBezTo>
                    <a:pt x="246" y="148"/>
                    <a:pt x="246" y="99"/>
                    <a:pt x="246" y="99"/>
                  </a:cubicBezTo>
                  <a:cubicBezTo>
                    <a:pt x="246" y="99"/>
                    <a:pt x="246" y="0"/>
                    <a:pt x="14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92" name="Google Shape;22892;p75"/>
            <p:cNvSpPr/>
            <p:nvPr/>
          </p:nvSpPr>
          <p:spPr>
            <a:xfrm>
              <a:off x="3798900" y="1834025"/>
              <a:ext cx="4950" cy="6175"/>
            </a:xfrm>
            <a:custGeom>
              <a:avLst/>
              <a:gdLst/>
              <a:ahLst/>
              <a:cxnLst/>
              <a:rect l="l" t="t" r="r" b="b"/>
              <a:pathLst>
                <a:path w="198" h="247" extrusionOk="0">
                  <a:moveTo>
                    <a:pt x="50" y="0"/>
                  </a:moveTo>
                  <a:lnTo>
                    <a:pt x="0" y="49"/>
                  </a:lnTo>
                  <a:lnTo>
                    <a:pt x="50" y="49"/>
                  </a:lnTo>
                  <a:lnTo>
                    <a:pt x="50" y="0"/>
                  </a:lnTo>
                  <a:close/>
                  <a:moveTo>
                    <a:pt x="50" y="49"/>
                  </a:moveTo>
                  <a:lnTo>
                    <a:pt x="50" y="148"/>
                  </a:lnTo>
                  <a:cubicBezTo>
                    <a:pt x="50" y="197"/>
                    <a:pt x="148" y="197"/>
                    <a:pt x="198" y="247"/>
                  </a:cubicBezTo>
                  <a:lnTo>
                    <a:pt x="198" y="148"/>
                  </a:lnTo>
                  <a:cubicBezTo>
                    <a:pt x="198" y="49"/>
                    <a:pt x="148" y="49"/>
                    <a:pt x="148" y="4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93" name="Google Shape;22893;p75"/>
            <p:cNvSpPr/>
            <p:nvPr/>
          </p:nvSpPr>
          <p:spPr>
            <a:xfrm>
              <a:off x="3800125" y="183277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1"/>
                  </a:moveTo>
                  <a:cubicBezTo>
                    <a:pt x="99" y="1"/>
                    <a:pt x="1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99" y="297"/>
                    <a:pt x="149" y="297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94" name="Google Shape;22894;p75"/>
            <p:cNvSpPr/>
            <p:nvPr/>
          </p:nvSpPr>
          <p:spPr>
            <a:xfrm>
              <a:off x="3806300" y="1832775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95" name="Google Shape;22895;p75"/>
            <p:cNvSpPr/>
            <p:nvPr/>
          </p:nvSpPr>
          <p:spPr>
            <a:xfrm>
              <a:off x="3808750" y="183277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96" name="Google Shape;22896;p75"/>
            <p:cNvSpPr/>
            <p:nvPr/>
          </p:nvSpPr>
          <p:spPr>
            <a:xfrm>
              <a:off x="3800125" y="1832775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8" y="1"/>
                  </a:moveTo>
                  <a:cubicBezTo>
                    <a:pt x="99" y="1"/>
                    <a:pt x="1" y="50"/>
                    <a:pt x="1" y="50"/>
                  </a:cubicBezTo>
                  <a:cubicBezTo>
                    <a:pt x="1" y="99"/>
                    <a:pt x="99" y="99"/>
                    <a:pt x="149" y="198"/>
                  </a:cubicBezTo>
                  <a:lnTo>
                    <a:pt x="247" y="198"/>
                  </a:lnTo>
                  <a:cubicBezTo>
                    <a:pt x="296" y="198"/>
                    <a:pt x="395" y="99"/>
                    <a:pt x="395" y="50"/>
                  </a:cubicBezTo>
                  <a:cubicBezTo>
                    <a:pt x="39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97" name="Google Shape;22897;p75"/>
            <p:cNvSpPr/>
            <p:nvPr/>
          </p:nvSpPr>
          <p:spPr>
            <a:xfrm>
              <a:off x="3802600" y="18327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0" y="50"/>
                    <a:pt x="0" y="99"/>
                    <a:pt x="50" y="99"/>
                  </a:cubicBezTo>
                  <a:lnTo>
                    <a:pt x="50" y="50"/>
                  </a:lnTo>
                  <a:cubicBezTo>
                    <a:pt x="50" y="50"/>
                    <a:pt x="50" y="1"/>
                    <a:pt x="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98" name="Google Shape;22898;p75"/>
            <p:cNvSpPr/>
            <p:nvPr/>
          </p:nvSpPr>
          <p:spPr>
            <a:xfrm>
              <a:off x="3802600" y="183155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1"/>
                  </a:moveTo>
                  <a:lnTo>
                    <a:pt x="0" y="50"/>
                  </a:lnTo>
                  <a:lnTo>
                    <a:pt x="0" y="99"/>
                  </a:lnTo>
                  <a:cubicBezTo>
                    <a:pt x="0" y="99"/>
                    <a:pt x="0" y="148"/>
                    <a:pt x="50" y="14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899" name="Google Shape;22899;p75"/>
            <p:cNvSpPr/>
            <p:nvPr/>
          </p:nvSpPr>
          <p:spPr>
            <a:xfrm>
              <a:off x="3805050" y="183155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1"/>
                  </a:moveTo>
                  <a:cubicBezTo>
                    <a:pt x="50" y="1"/>
                    <a:pt x="149" y="50"/>
                    <a:pt x="149" y="50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00" name="Google Shape;22900;p75"/>
            <p:cNvSpPr/>
            <p:nvPr/>
          </p:nvSpPr>
          <p:spPr>
            <a:xfrm>
              <a:off x="3806300" y="1832775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1"/>
                  </a:moveTo>
                  <a:lnTo>
                    <a:pt x="99" y="9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01" name="Google Shape;22901;p75"/>
            <p:cNvSpPr/>
            <p:nvPr/>
          </p:nvSpPr>
          <p:spPr>
            <a:xfrm>
              <a:off x="3802600" y="1831550"/>
              <a:ext cx="4950" cy="2500"/>
            </a:xfrm>
            <a:custGeom>
              <a:avLst/>
              <a:gdLst/>
              <a:ahLst/>
              <a:cxnLst/>
              <a:rect l="l" t="t" r="r" b="b"/>
              <a:pathLst>
                <a:path w="198" h="100" extrusionOk="0">
                  <a:moveTo>
                    <a:pt x="50" y="1"/>
                  </a:moveTo>
                  <a:lnTo>
                    <a:pt x="0" y="50"/>
                  </a:lnTo>
                  <a:cubicBezTo>
                    <a:pt x="0" y="50"/>
                    <a:pt x="0" y="99"/>
                    <a:pt x="50" y="99"/>
                  </a:cubicBezTo>
                  <a:lnTo>
                    <a:pt x="148" y="99"/>
                  </a:lnTo>
                  <a:cubicBezTo>
                    <a:pt x="197" y="99"/>
                    <a:pt x="197" y="50"/>
                    <a:pt x="197" y="50"/>
                  </a:cubicBezTo>
                  <a:cubicBezTo>
                    <a:pt x="197" y="50"/>
                    <a:pt x="197" y="1"/>
                    <a:pt x="14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02" name="Google Shape;22902;p75"/>
            <p:cNvSpPr/>
            <p:nvPr/>
          </p:nvSpPr>
          <p:spPr>
            <a:xfrm>
              <a:off x="3700300" y="1776825"/>
              <a:ext cx="4950" cy="7925"/>
            </a:xfrm>
            <a:custGeom>
              <a:avLst/>
              <a:gdLst/>
              <a:ahLst/>
              <a:cxnLst/>
              <a:rect l="l" t="t" r="r" b="b"/>
              <a:pathLst>
                <a:path w="198" h="317" extrusionOk="0">
                  <a:moveTo>
                    <a:pt x="76" y="0"/>
                  </a:moveTo>
                  <a:cubicBezTo>
                    <a:pt x="66" y="0"/>
                    <a:pt x="44" y="6"/>
                    <a:pt x="1" y="21"/>
                  </a:cubicBezTo>
                  <a:lnTo>
                    <a:pt x="73" y="21"/>
                  </a:lnTo>
                  <a:cubicBezTo>
                    <a:pt x="82" y="8"/>
                    <a:pt x="87" y="0"/>
                    <a:pt x="76" y="0"/>
                  </a:cubicBezTo>
                  <a:close/>
                  <a:moveTo>
                    <a:pt x="73" y="21"/>
                  </a:moveTo>
                  <a:cubicBezTo>
                    <a:pt x="63" y="34"/>
                    <a:pt x="50" y="52"/>
                    <a:pt x="50" y="70"/>
                  </a:cubicBezTo>
                  <a:lnTo>
                    <a:pt x="50" y="218"/>
                  </a:lnTo>
                  <a:cubicBezTo>
                    <a:pt x="50" y="267"/>
                    <a:pt x="149" y="267"/>
                    <a:pt x="198" y="316"/>
                  </a:cubicBezTo>
                  <a:lnTo>
                    <a:pt x="198" y="70"/>
                  </a:lnTo>
                  <a:cubicBezTo>
                    <a:pt x="198" y="21"/>
                    <a:pt x="149" y="21"/>
                    <a:pt x="149" y="21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03" name="Google Shape;22903;p75"/>
            <p:cNvSpPr/>
            <p:nvPr/>
          </p:nvSpPr>
          <p:spPr>
            <a:xfrm>
              <a:off x="3701550" y="1776100"/>
              <a:ext cx="3700" cy="7425"/>
            </a:xfrm>
            <a:custGeom>
              <a:avLst/>
              <a:gdLst/>
              <a:ahLst/>
              <a:cxnLst/>
              <a:rect l="l" t="t" r="r" b="b"/>
              <a:pathLst>
                <a:path w="148" h="297" extrusionOk="0">
                  <a:moveTo>
                    <a:pt x="148" y="0"/>
                  </a:moveTo>
                  <a:cubicBezTo>
                    <a:pt x="99" y="0"/>
                    <a:pt x="0" y="50"/>
                    <a:pt x="0" y="99"/>
                  </a:cubicBezTo>
                  <a:lnTo>
                    <a:pt x="0" y="148"/>
                  </a:lnTo>
                  <a:cubicBezTo>
                    <a:pt x="0" y="247"/>
                    <a:pt x="99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04" name="Google Shape;22904;p75"/>
            <p:cNvSpPr/>
            <p:nvPr/>
          </p:nvSpPr>
          <p:spPr>
            <a:xfrm>
              <a:off x="3710175" y="17761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05" name="Google Shape;22905;p75"/>
            <p:cNvSpPr/>
            <p:nvPr/>
          </p:nvSpPr>
          <p:spPr>
            <a:xfrm>
              <a:off x="3710175" y="17761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06" name="Google Shape;22906;p75"/>
            <p:cNvSpPr/>
            <p:nvPr/>
          </p:nvSpPr>
          <p:spPr>
            <a:xfrm>
              <a:off x="3701550" y="1776825"/>
              <a:ext cx="9875" cy="5450"/>
            </a:xfrm>
            <a:custGeom>
              <a:avLst/>
              <a:gdLst/>
              <a:ahLst/>
              <a:cxnLst/>
              <a:rect l="l" t="t" r="r" b="b"/>
              <a:pathLst>
                <a:path w="395" h="218" extrusionOk="0">
                  <a:moveTo>
                    <a:pt x="113" y="0"/>
                  </a:moveTo>
                  <a:cubicBezTo>
                    <a:pt x="49" y="0"/>
                    <a:pt x="0" y="35"/>
                    <a:pt x="0" y="70"/>
                  </a:cubicBezTo>
                  <a:cubicBezTo>
                    <a:pt x="0" y="119"/>
                    <a:pt x="99" y="119"/>
                    <a:pt x="148" y="218"/>
                  </a:cubicBezTo>
                  <a:lnTo>
                    <a:pt x="247" y="218"/>
                  </a:lnTo>
                  <a:cubicBezTo>
                    <a:pt x="296" y="218"/>
                    <a:pt x="394" y="119"/>
                    <a:pt x="394" y="70"/>
                  </a:cubicBezTo>
                  <a:cubicBezTo>
                    <a:pt x="394" y="21"/>
                    <a:pt x="296" y="21"/>
                    <a:pt x="296" y="21"/>
                  </a:cubicBezTo>
                  <a:lnTo>
                    <a:pt x="197" y="21"/>
                  </a:lnTo>
                  <a:cubicBezTo>
                    <a:pt x="168" y="6"/>
                    <a:pt x="140" y="0"/>
                    <a:pt x="113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07" name="Google Shape;22907;p75"/>
            <p:cNvSpPr/>
            <p:nvPr/>
          </p:nvSpPr>
          <p:spPr>
            <a:xfrm>
              <a:off x="3700300" y="1776400"/>
              <a:ext cx="4950" cy="3425"/>
            </a:xfrm>
            <a:custGeom>
              <a:avLst/>
              <a:gdLst/>
              <a:ahLst/>
              <a:cxnLst/>
              <a:rect l="l" t="t" r="r" b="b"/>
              <a:pathLst>
                <a:path w="198" h="137" extrusionOk="0">
                  <a:moveTo>
                    <a:pt x="149" y="1"/>
                  </a:moveTo>
                  <a:cubicBezTo>
                    <a:pt x="136" y="1"/>
                    <a:pt x="99" y="13"/>
                    <a:pt x="1" y="38"/>
                  </a:cubicBezTo>
                  <a:lnTo>
                    <a:pt x="149" y="38"/>
                  </a:lnTo>
                  <a:cubicBezTo>
                    <a:pt x="149" y="13"/>
                    <a:pt x="161" y="1"/>
                    <a:pt x="149" y="1"/>
                  </a:cubicBezTo>
                  <a:close/>
                  <a:moveTo>
                    <a:pt x="149" y="38"/>
                  </a:moveTo>
                  <a:cubicBezTo>
                    <a:pt x="149" y="87"/>
                    <a:pt x="149" y="136"/>
                    <a:pt x="198" y="136"/>
                  </a:cubicBezTo>
                  <a:lnTo>
                    <a:pt x="198" y="87"/>
                  </a:lnTo>
                  <a:cubicBezTo>
                    <a:pt x="198" y="87"/>
                    <a:pt x="198" y="38"/>
                    <a:pt x="14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08" name="Google Shape;22908;p75"/>
            <p:cNvSpPr/>
            <p:nvPr/>
          </p:nvSpPr>
          <p:spPr>
            <a:xfrm>
              <a:off x="3704000" y="17761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0"/>
                  </a:moveTo>
                  <a:cubicBezTo>
                    <a:pt x="50" y="0"/>
                    <a:pt x="1" y="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09" name="Google Shape;22909;p75"/>
            <p:cNvSpPr/>
            <p:nvPr/>
          </p:nvSpPr>
          <p:spPr>
            <a:xfrm>
              <a:off x="3707700" y="177610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0"/>
                  </a:moveTo>
                  <a:cubicBezTo>
                    <a:pt x="99" y="0"/>
                    <a:pt x="148" y="50"/>
                    <a:pt x="148" y="5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10" name="Google Shape;22910;p75"/>
            <p:cNvSpPr/>
            <p:nvPr/>
          </p:nvSpPr>
          <p:spPr>
            <a:xfrm>
              <a:off x="3710175" y="177610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lnTo>
                    <a:pt x="49" y="9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11" name="Google Shape;22911;p75"/>
            <p:cNvSpPr/>
            <p:nvPr/>
          </p:nvSpPr>
          <p:spPr>
            <a:xfrm>
              <a:off x="3704000" y="1776100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50" y="0"/>
                  </a:moveTo>
                  <a:cubicBezTo>
                    <a:pt x="50" y="0"/>
                    <a:pt x="1" y="0"/>
                    <a:pt x="1" y="50"/>
                  </a:cubicBezTo>
                  <a:cubicBezTo>
                    <a:pt x="1" y="50"/>
                    <a:pt x="1" y="99"/>
                    <a:pt x="50" y="99"/>
                  </a:cubicBezTo>
                  <a:lnTo>
                    <a:pt x="149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49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12" name="Google Shape;22912;p75"/>
            <p:cNvSpPr/>
            <p:nvPr/>
          </p:nvSpPr>
          <p:spPr>
            <a:xfrm>
              <a:off x="3749600" y="1805175"/>
              <a:ext cx="4950" cy="7925"/>
            </a:xfrm>
            <a:custGeom>
              <a:avLst/>
              <a:gdLst/>
              <a:ahLst/>
              <a:cxnLst/>
              <a:rect l="l" t="t" r="r" b="b"/>
              <a:pathLst>
                <a:path w="198" h="317" extrusionOk="0">
                  <a:moveTo>
                    <a:pt x="78" y="1"/>
                  </a:moveTo>
                  <a:cubicBezTo>
                    <a:pt x="70" y="1"/>
                    <a:pt x="51" y="23"/>
                    <a:pt x="50" y="64"/>
                  </a:cubicBezTo>
                  <a:lnTo>
                    <a:pt x="50" y="64"/>
                  </a:lnTo>
                  <a:cubicBezTo>
                    <a:pt x="84" y="21"/>
                    <a:pt x="86" y="1"/>
                    <a:pt x="78" y="1"/>
                  </a:cubicBezTo>
                  <a:close/>
                  <a:moveTo>
                    <a:pt x="50" y="64"/>
                  </a:moveTo>
                  <a:lnTo>
                    <a:pt x="50" y="64"/>
                  </a:lnTo>
                  <a:cubicBezTo>
                    <a:pt x="38" y="80"/>
                    <a:pt x="22" y="98"/>
                    <a:pt x="1" y="119"/>
                  </a:cubicBezTo>
                  <a:lnTo>
                    <a:pt x="50" y="119"/>
                  </a:lnTo>
                  <a:lnTo>
                    <a:pt x="50" y="70"/>
                  </a:lnTo>
                  <a:cubicBezTo>
                    <a:pt x="50" y="68"/>
                    <a:pt x="50" y="66"/>
                    <a:pt x="50" y="64"/>
                  </a:cubicBezTo>
                  <a:close/>
                  <a:moveTo>
                    <a:pt x="50" y="119"/>
                  </a:moveTo>
                  <a:lnTo>
                    <a:pt x="50" y="168"/>
                  </a:lnTo>
                  <a:cubicBezTo>
                    <a:pt x="50" y="218"/>
                    <a:pt x="148" y="218"/>
                    <a:pt x="198" y="316"/>
                  </a:cubicBezTo>
                  <a:lnTo>
                    <a:pt x="198" y="168"/>
                  </a:lnTo>
                  <a:cubicBezTo>
                    <a:pt x="198" y="119"/>
                    <a:pt x="148" y="119"/>
                    <a:pt x="148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13" name="Google Shape;22913;p75"/>
            <p:cNvSpPr/>
            <p:nvPr/>
          </p:nvSpPr>
          <p:spPr>
            <a:xfrm>
              <a:off x="3750825" y="1804450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9" y="0"/>
                  </a:moveTo>
                  <a:cubicBezTo>
                    <a:pt x="99" y="0"/>
                    <a:pt x="1" y="0"/>
                    <a:pt x="1" y="99"/>
                  </a:cubicBezTo>
                  <a:lnTo>
                    <a:pt x="1" y="197"/>
                  </a:lnTo>
                  <a:cubicBezTo>
                    <a:pt x="1" y="247"/>
                    <a:pt x="99" y="345"/>
                    <a:pt x="149" y="345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14" name="Google Shape;22914;p75"/>
            <p:cNvSpPr/>
            <p:nvPr/>
          </p:nvSpPr>
          <p:spPr>
            <a:xfrm>
              <a:off x="3759450" y="180320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15" name="Google Shape;22915;p75"/>
            <p:cNvSpPr/>
            <p:nvPr/>
          </p:nvSpPr>
          <p:spPr>
            <a:xfrm>
              <a:off x="3759450" y="1804450"/>
              <a:ext cx="1275" cy="2475"/>
            </a:xfrm>
            <a:custGeom>
              <a:avLst/>
              <a:gdLst/>
              <a:ahLst/>
              <a:cxnLst/>
              <a:rect l="l" t="t" r="r" b="b"/>
              <a:pathLst>
                <a:path w="51" h="99" extrusionOk="0">
                  <a:moveTo>
                    <a:pt x="1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16" name="Google Shape;22916;p75"/>
            <p:cNvSpPr/>
            <p:nvPr/>
          </p:nvSpPr>
          <p:spPr>
            <a:xfrm>
              <a:off x="3750825" y="1804450"/>
              <a:ext cx="9900" cy="4950"/>
            </a:xfrm>
            <a:custGeom>
              <a:avLst/>
              <a:gdLst/>
              <a:ahLst/>
              <a:cxnLst/>
              <a:rect l="l" t="t" r="r" b="b"/>
              <a:pathLst>
                <a:path w="396" h="198" extrusionOk="0">
                  <a:moveTo>
                    <a:pt x="198" y="0"/>
                  </a:moveTo>
                  <a:cubicBezTo>
                    <a:pt x="99" y="0"/>
                    <a:pt x="1" y="0"/>
                    <a:pt x="1" y="99"/>
                  </a:cubicBezTo>
                  <a:cubicBezTo>
                    <a:pt x="1" y="148"/>
                    <a:pt x="99" y="148"/>
                    <a:pt x="149" y="197"/>
                  </a:cubicBezTo>
                  <a:lnTo>
                    <a:pt x="247" y="197"/>
                  </a:lnTo>
                  <a:cubicBezTo>
                    <a:pt x="297" y="197"/>
                    <a:pt x="395" y="148"/>
                    <a:pt x="395" y="99"/>
                  </a:cubicBezTo>
                  <a:cubicBezTo>
                    <a:pt x="395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17" name="Google Shape;22917;p75"/>
            <p:cNvSpPr/>
            <p:nvPr/>
          </p:nvSpPr>
          <p:spPr>
            <a:xfrm>
              <a:off x="3749600" y="1803900"/>
              <a:ext cx="4950" cy="4250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27" y="0"/>
                  </a:moveTo>
                  <a:cubicBezTo>
                    <a:pt x="105" y="0"/>
                    <a:pt x="66" y="6"/>
                    <a:pt x="1" y="22"/>
                  </a:cubicBezTo>
                  <a:lnTo>
                    <a:pt x="148" y="22"/>
                  </a:lnTo>
                  <a:cubicBezTo>
                    <a:pt x="148" y="22"/>
                    <a:pt x="170" y="0"/>
                    <a:pt x="127" y="0"/>
                  </a:cubicBezTo>
                  <a:close/>
                  <a:moveTo>
                    <a:pt x="148" y="22"/>
                  </a:moveTo>
                  <a:cubicBezTo>
                    <a:pt x="148" y="121"/>
                    <a:pt x="148" y="170"/>
                    <a:pt x="198" y="170"/>
                  </a:cubicBezTo>
                  <a:lnTo>
                    <a:pt x="198" y="121"/>
                  </a:lnTo>
                  <a:cubicBezTo>
                    <a:pt x="198" y="121"/>
                    <a:pt x="198" y="22"/>
                    <a:pt x="148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18" name="Google Shape;22918;p75"/>
            <p:cNvSpPr/>
            <p:nvPr/>
          </p:nvSpPr>
          <p:spPr>
            <a:xfrm>
              <a:off x="3753300" y="180320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lnTo>
                    <a:pt x="0" y="50"/>
                  </a:lnTo>
                  <a:lnTo>
                    <a:pt x="0" y="149"/>
                  </a:lnTo>
                  <a:cubicBezTo>
                    <a:pt x="0" y="149"/>
                    <a:pt x="0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19" name="Google Shape;22919;p75"/>
            <p:cNvSpPr/>
            <p:nvPr/>
          </p:nvSpPr>
          <p:spPr>
            <a:xfrm>
              <a:off x="3755775" y="1803200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4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20" name="Google Shape;22920;p75"/>
            <p:cNvSpPr/>
            <p:nvPr/>
          </p:nvSpPr>
          <p:spPr>
            <a:xfrm>
              <a:off x="3757000" y="1803200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0" y="1"/>
                  </a:moveTo>
                  <a:cubicBezTo>
                    <a:pt x="66" y="1"/>
                    <a:pt x="88" y="23"/>
                    <a:pt x="66" y="23"/>
                  </a:cubicBezTo>
                  <a:cubicBezTo>
                    <a:pt x="55" y="23"/>
                    <a:pt x="33" y="17"/>
                    <a:pt x="0" y="1"/>
                  </a:cubicBezTo>
                  <a:lnTo>
                    <a:pt x="0" y="1"/>
                  </a:lnTo>
                  <a:lnTo>
                    <a:pt x="99" y="14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21" name="Google Shape;22921;p75"/>
            <p:cNvSpPr/>
            <p:nvPr/>
          </p:nvSpPr>
          <p:spPr>
            <a:xfrm>
              <a:off x="3753300" y="1803200"/>
              <a:ext cx="4950" cy="372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50" y="1"/>
                  </a:moveTo>
                  <a:lnTo>
                    <a:pt x="0" y="50"/>
                  </a:lnTo>
                  <a:cubicBezTo>
                    <a:pt x="0" y="50"/>
                    <a:pt x="0" y="149"/>
                    <a:pt x="50" y="149"/>
                  </a:cubicBezTo>
                  <a:lnTo>
                    <a:pt x="148" y="149"/>
                  </a:lnTo>
                  <a:cubicBezTo>
                    <a:pt x="198" y="149"/>
                    <a:pt x="198" y="50"/>
                    <a:pt x="198" y="50"/>
                  </a:cubicBezTo>
                  <a:cubicBezTo>
                    <a:pt x="198" y="50"/>
                    <a:pt x="198" y="1"/>
                    <a:pt x="14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22" name="Google Shape;22922;p75"/>
            <p:cNvSpPr/>
            <p:nvPr/>
          </p:nvSpPr>
          <p:spPr>
            <a:xfrm>
              <a:off x="3710175" y="1941975"/>
              <a:ext cx="3725" cy="7900"/>
            </a:xfrm>
            <a:custGeom>
              <a:avLst/>
              <a:gdLst/>
              <a:ahLst/>
              <a:cxnLst/>
              <a:rect l="l" t="t" r="r" b="b"/>
              <a:pathLst>
                <a:path w="149" h="316" extrusionOk="0">
                  <a:moveTo>
                    <a:pt x="61" y="1"/>
                  </a:moveTo>
                  <a:cubicBezTo>
                    <a:pt x="59" y="1"/>
                    <a:pt x="45" y="29"/>
                    <a:pt x="0" y="119"/>
                  </a:cubicBezTo>
                  <a:lnTo>
                    <a:pt x="49" y="119"/>
                  </a:lnTo>
                  <a:lnTo>
                    <a:pt x="49" y="69"/>
                  </a:lnTo>
                  <a:cubicBezTo>
                    <a:pt x="49" y="42"/>
                    <a:pt x="64" y="1"/>
                    <a:pt x="61" y="1"/>
                  </a:cubicBezTo>
                  <a:close/>
                  <a:moveTo>
                    <a:pt x="49" y="119"/>
                  </a:moveTo>
                  <a:lnTo>
                    <a:pt x="49" y="168"/>
                  </a:lnTo>
                  <a:cubicBezTo>
                    <a:pt x="49" y="266"/>
                    <a:pt x="99" y="266"/>
                    <a:pt x="148" y="316"/>
                  </a:cubicBezTo>
                  <a:lnTo>
                    <a:pt x="148" y="168"/>
                  </a:lnTo>
                  <a:cubicBezTo>
                    <a:pt x="148" y="119"/>
                    <a:pt x="99" y="119"/>
                    <a:pt x="99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23" name="Google Shape;22923;p75"/>
            <p:cNvSpPr/>
            <p:nvPr/>
          </p:nvSpPr>
          <p:spPr>
            <a:xfrm>
              <a:off x="3711400" y="1940000"/>
              <a:ext cx="2500" cy="8650"/>
            </a:xfrm>
            <a:custGeom>
              <a:avLst/>
              <a:gdLst/>
              <a:ahLst/>
              <a:cxnLst/>
              <a:rect l="l" t="t" r="r" b="b"/>
              <a:pathLst>
                <a:path w="100" h="346" extrusionOk="0">
                  <a:moveTo>
                    <a:pt x="99" y="0"/>
                  </a:moveTo>
                  <a:cubicBezTo>
                    <a:pt x="50" y="0"/>
                    <a:pt x="0" y="99"/>
                    <a:pt x="0" y="99"/>
                  </a:cubicBezTo>
                  <a:lnTo>
                    <a:pt x="0" y="198"/>
                  </a:lnTo>
                  <a:cubicBezTo>
                    <a:pt x="0" y="247"/>
                    <a:pt x="50" y="345"/>
                    <a:pt x="99" y="345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24" name="Google Shape;22924;p75"/>
            <p:cNvSpPr/>
            <p:nvPr/>
          </p:nvSpPr>
          <p:spPr>
            <a:xfrm>
              <a:off x="3718800" y="194000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25" name="Google Shape;22925;p75"/>
            <p:cNvSpPr/>
            <p:nvPr/>
          </p:nvSpPr>
          <p:spPr>
            <a:xfrm>
              <a:off x="3718800" y="194000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26" name="Google Shape;22926;p75"/>
            <p:cNvSpPr/>
            <p:nvPr/>
          </p:nvSpPr>
          <p:spPr>
            <a:xfrm>
              <a:off x="3711400" y="1941400"/>
              <a:ext cx="8650" cy="4775"/>
            </a:xfrm>
            <a:custGeom>
              <a:avLst/>
              <a:gdLst/>
              <a:ahLst/>
              <a:cxnLst/>
              <a:rect l="l" t="t" r="r" b="b"/>
              <a:pathLst>
                <a:path w="346" h="191" extrusionOk="0">
                  <a:moveTo>
                    <a:pt x="87" y="1"/>
                  </a:moveTo>
                  <a:cubicBezTo>
                    <a:pt x="24" y="1"/>
                    <a:pt x="0" y="58"/>
                    <a:pt x="0" y="92"/>
                  </a:cubicBezTo>
                  <a:cubicBezTo>
                    <a:pt x="0" y="142"/>
                    <a:pt x="50" y="142"/>
                    <a:pt x="99" y="191"/>
                  </a:cubicBezTo>
                  <a:lnTo>
                    <a:pt x="247" y="191"/>
                  </a:lnTo>
                  <a:cubicBezTo>
                    <a:pt x="296" y="191"/>
                    <a:pt x="346" y="142"/>
                    <a:pt x="346" y="92"/>
                  </a:cubicBezTo>
                  <a:cubicBezTo>
                    <a:pt x="346" y="43"/>
                    <a:pt x="296" y="43"/>
                    <a:pt x="296" y="43"/>
                  </a:cubicBezTo>
                  <a:lnTo>
                    <a:pt x="198" y="43"/>
                  </a:lnTo>
                  <a:cubicBezTo>
                    <a:pt x="152" y="12"/>
                    <a:pt x="115" y="1"/>
                    <a:pt x="87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27" name="Google Shape;22927;p75"/>
            <p:cNvSpPr/>
            <p:nvPr/>
          </p:nvSpPr>
          <p:spPr>
            <a:xfrm>
              <a:off x="3712625" y="1940000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1" y="0"/>
                  </a:moveTo>
                  <a:cubicBezTo>
                    <a:pt x="1" y="99"/>
                    <a:pt x="1" y="148"/>
                    <a:pt x="50" y="148"/>
                  </a:cubicBezTo>
                  <a:lnTo>
                    <a:pt x="50" y="99"/>
                  </a:lnTo>
                  <a:cubicBezTo>
                    <a:pt x="50" y="99"/>
                    <a:pt x="50" y="0"/>
                    <a:pt x="1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28" name="Google Shape;22928;p75"/>
            <p:cNvSpPr/>
            <p:nvPr/>
          </p:nvSpPr>
          <p:spPr>
            <a:xfrm>
              <a:off x="3712625" y="1938775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50" y="0"/>
                  </a:moveTo>
                  <a:cubicBezTo>
                    <a:pt x="50" y="49"/>
                    <a:pt x="1" y="49"/>
                    <a:pt x="1" y="49"/>
                  </a:cubicBezTo>
                  <a:lnTo>
                    <a:pt x="1" y="148"/>
                  </a:lnTo>
                  <a:cubicBezTo>
                    <a:pt x="1" y="148"/>
                    <a:pt x="1" y="197"/>
                    <a:pt x="50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29" name="Google Shape;22929;p75"/>
            <p:cNvSpPr/>
            <p:nvPr/>
          </p:nvSpPr>
          <p:spPr>
            <a:xfrm>
              <a:off x="3717550" y="19387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100" y="49"/>
                    <a:pt x="100" y="4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30" name="Google Shape;22930;p75"/>
            <p:cNvSpPr/>
            <p:nvPr/>
          </p:nvSpPr>
          <p:spPr>
            <a:xfrm>
              <a:off x="3718800" y="19400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31" name="Google Shape;22931;p75"/>
            <p:cNvSpPr/>
            <p:nvPr/>
          </p:nvSpPr>
          <p:spPr>
            <a:xfrm>
              <a:off x="3712625" y="1938775"/>
              <a:ext cx="6200" cy="3700"/>
            </a:xfrm>
            <a:custGeom>
              <a:avLst/>
              <a:gdLst/>
              <a:ahLst/>
              <a:cxnLst/>
              <a:rect l="l" t="t" r="r" b="b"/>
              <a:pathLst>
                <a:path w="248" h="148" extrusionOk="0">
                  <a:moveTo>
                    <a:pt x="50" y="0"/>
                  </a:moveTo>
                  <a:cubicBezTo>
                    <a:pt x="50" y="49"/>
                    <a:pt x="1" y="49"/>
                    <a:pt x="1" y="49"/>
                  </a:cubicBezTo>
                  <a:cubicBezTo>
                    <a:pt x="1" y="49"/>
                    <a:pt x="1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32" name="Google Shape;22932;p75"/>
            <p:cNvSpPr/>
            <p:nvPr/>
          </p:nvSpPr>
          <p:spPr>
            <a:xfrm>
              <a:off x="3660875" y="1913300"/>
              <a:ext cx="3725" cy="7000"/>
            </a:xfrm>
            <a:custGeom>
              <a:avLst/>
              <a:gdLst/>
              <a:ahLst/>
              <a:cxnLst/>
              <a:rect l="l" t="t" r="r" b="b"/>
              <a:pathLst>
                <a:path w="149" h="280" extrusionOk="0">
                  <a:moveTo>
                    <a:pt x="61" y="1"/>
                  </a:moveTo>
                  <a:cubicBezTo>
                    <a:pt x="59" y="1"/>
                    <a:pt x="52" y="10"/>
                    <a:pt x="50" y="26"/>
                  </a:cubicBezTo>
                  <a:lnTo>
                    <a:pt x="50" y="26"/>
                  </a:lnTo>
                  <a:cubicBezTo>
                    <a:pt x="62" y="9"/>
                    <a:pt x="63" y="1"/>
                    <a:pt x="61" y="1"/>
                  </a:cubicBezTo>
                  <a:close/>
                  <a:moveTo>
                    <a:pt x="50" y="26"/>
                  </a:moveTo>
                  <a:cubicBezTo>
                    <a:pt x="41" y="39"/>
                    <a:pt x="25" y="58"/>
                    <a:pt x="0" y="83"/>
                  </a:cubicBezTo>
                  <a:lnTo>
                    <a:pt x="50" y="83"/>
                  </a:lnTo>
                  <a:lnTo>
                    <a:pt x="50" y="33"/>
                  </a:lnTo>
                  <a:cubicBezTo>
                    <a:pt x="50" y="31"/>
                    <a:pt x="50" y="28"/>
                    <a:pt x="50" y="26"/>
                  </a:cubicBezTo>
                  <a:close/>
                  <a:moveTo>
                    <a:pt x="50" y="83"/>
                  </a:moveTo>
                  <a:lnTo>
                    <a:pt x="50" y="181"/>
                  </a:lnTo>
                  <a:cubicBezTo>
                    <a:pt x="50" y="230"/>
                    <a:pt x="99" y="230"/>
                    <a:pt x="148" y="280"/>
                  </a:cubicBezTo>
                  <a:lnTo>
                    <a:pt x="148" y="181"/>
                  </a:lnTo>
                  <a:cubicBezTo>
                    <a:pt x="148" y="83"/>
                    <a:pt x="99" y="83"/>
                    <a:pt x="99" y="8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33" name="Google Shape;22933;p75"/>
            <p:cNvSpPr/>
            <p:nvPr/>
          </p:nvSpPr>
          <p:spPr>
            <a:xfrm>
              <a:off x="3662100" y="1912875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1"/>
                  </a:moveTo>
                  <a:cubicBezTo>
                    <a:pt x="50" y="1"/>
                    <a:pt x="1" y="1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7"/>
                    <a:pt x="99" y="2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34" name="Google Shape;22934;p75"/>
            <p:cNvSpPr/>
            <p:nvPr/>
          </p:nvSpPr>
          <p:spPr>
            <a:xfrm>
              <a:off x="3669500" y="19116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35" name="Google Shape;22935;p75"/>
            <p:cNvSpPr/>
            <p:nvPr/>
          </p:nvSpPr>
          <p:spPr>
            <a:xfrm>
              <a:off x="3670725" y="1912875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36" name="Google Shape;22936;p75"/>
            <p:cNvSpPr/>
            <p:nvPr/>
          </p:nvSpPr>
          <p:spPr>
            <a:xfrm>
              <a:off x="3662100" y="1912875"/>
              <a:ext cx="8650" cy="4975"/>
            </a:xfrm>
            <a:custGeom>
              <a:avLst/>
              <a:gdLst/>
              <a:ahLst/>
              <a:cxnLst/>
              <a:rect l="l" t="t" r="r" b="b"/>
              <a:pathLst>
                <a:path w="346" h="199" extrusionOk="0">
                  <a:moveTo>
                    <a:pt x="149" y="1"/>
                  </a:moveTo>
                  <a:cubicBezTo>
                    <a:pt x="50" y="1"/>
                    <a:pt x="1" y="1"/>
                    <a:pt x="1" y="50"/>
                  </a:cubicBezTo>
                  <a:cubicBezTo>
                    <a:pt x="1" y="100"/>
                    <a:pt x="50" y="100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6" y="100"/>
                    <a:pt x="346" y="50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37" name="Google Shape;22937;p75"/>
            <p:cNvSpPr/>
            <p:nvPr/>
          </p:nvSpPr>
          <p:spPr>
            <a:xfrm>
              <a:off x="3662100" y="1912350"/>
              <a:ext cx="4950" cy="3025"/>
            </a:xfrm>
            <a:custGeom>
              <a:avLst/>
              <a:gdLst/>
              <a:ahLst/>
              <a:cxnLst/>
              <a:rect l="l" t="t" r="r" b="b"/>
              <a:pathLst>
                <a:path w="198" h="121" extrusionOk="0">
                  <a:moveTo>
                    <a:pt x="70" y="0"/>
                  </a:moveTo>
                  <a:cubicBezTo>
                    <a:pt x="55" y="0"/>
                    <a:pt x="34" y="6"/>
                    <a:pt x="1" y="22"/>
                  </a:cubicBezTo>
                  <a:lnTo>
                    <a:pt x="99" y="22"/>
                  </a:lnTo>
                  <a:cubicBezTo>
                    <a:pt x="99" y="22"/>
                    <a:pt x="99" y="0"/>
                    <a:pt x="70" y="0"/>
                  </a:cubicBezTo>
                  <a:close/>
                  <a:moveTo>
                    <a:pt x="99" y="22"/>
                  </a:moveTo>
                  <a:cubicBezTo>
                    <a:pt x="99" y="71"/>
                    <a:pt x="99" y="121"/>
                    <a:pt x="198" y="121"/>
                  </a:cubicBezTo>
                  <a:lnTo>
                    <a:pt x="198" y="71"/>
                  </a:lnTo>
                  <a:cubicBezTo>
                    <a:pt x="198" y="71"/>
                    <a:pt x="198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38" name="Google Shape;22938;p75"/>
            <p:cNvSpPr/>
            <p:nvPr/>
          </p:nvSpPr>
          <p:spPr>
            <a:xfrm>
              <a:off x="3664575" y="1911650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99" y="1"/>
                  </a:moveTo>
                  <a:cubicBezTo>
                    <a:pt x="0" y="1"/>
                    <a:pt x="0" y="50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49"/>
                    <a:pt x="99" y="14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39" name="Google Shape;22939;p75"/>
            <p:cNvSpPr/>
            <p:nvPr/>
          </p:nvSpPr>
          <p:spPr>
            <a:xfrm>
              <a:off x="3668275" y="191165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4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40" name="Google Shape;22940;p75"/>
            <p:cNvSpPr/>
            <p:nvPr/>
          </p:nvSpPr>
          <p:spPr>
            <a:xfrm>
              <a:off x="3669500" y="19116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41" name="Google Shape;22941;p75"/>
            <p:cNvSpPr/>
            <p:nvPr/>
          </p:nvSpPr>
          <p:spPr>
            <a:xfrm>
              <a:off x="3664575" y="1911650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99" y="1"/>
                  </a:moveTo>
                  <a:cubicBezTo>
                    <a:pt x="0" y="1"/>
                    <a:pt x="0" y="50"/>
                    <a:pt x="0" y="50"/>
                  </a:cubicBezTo>
                  <a:cubicBezTo>
                    <a:pt x="0" y="50"/>
                    <a:pt x="0" y="99"/>
                    <a:pt x="99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42" name="Google Shape;22942;p75"/>
            <p:cNvSpPr/>
            <p:nvPr/>
          </p:nvSpPr>
          <p:spPr>
            <a:xfrm>
              <a:off x="3563525" y="1857125"/>
              <a:ext cx="4950" cy="6500"/>
            </a:xfrm>
            <a:custGeom>
              <a:avLst/>
              <a:gdLst/>
              <a:ahLst/>
              <a:cxnLst/>
              <a:rect l="l" t="t" r="r" b="b"/>
              <a:pathLst>
                <a:path w="198" h="260" extrusionOk="0">
                  <a:moveTo>
                    <a:pt x="43" y="0"/>
                  </a:moveTo>
                  <a:cubicBezTo>
                    <a:pt x="37" y="0"/>
                    <a:pt x="25" y="13"/>
                    <a:pt x="0" y="62"/>
                  </a:cubicBezTo>
                  <a:lnTo>
                    <a:pt x="49" y="62"/>
                  </a:lnTo>
                  <a:lnTo>
                    <a:pt x="49" y="13"/>
                  </a:lnTo>
                  <a:cubicBezTo>
                    <a:pt x="49" y="13"/>
                    <a:pt x="49" y="0"/>
                    <a:pt x="43" y="0"/>
                  </a:cubicBezTo>
                  <a:close/>
                  <a:moveTo>
                    <a:pt x="49" y="62"/>
                  </a:moveTo>
                  <a:lnTo>
                    <a:pt x="49" y="111"/>
                  </a:lnTo>
                  <a:cubicBezTo>
                    <a:pt x="49" y="210"/>
                    <a:pt x="99" y="210"/>
                    <a:pt x="197" y="259"/>
                  </a:cubicBezTo>
                  <a:lnTo>
                    <a:pt x="197" y="111"/>
                  </a:lnTo>
                  <a:cubicBezTo>
                    <a:pt x="197" y="62"/>
                    <a:pt x="99" y="62"/>
                    <a:pt x="99" y="6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43" name="Google Shape;22943;p75"/>
            <p:cNvSpPr/>
            <p:nvPr/>
          </p:nvSpPr>
          <p:spPr>
            <a:xfrm>
              <a:off x="3563525" y="185620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0"/>
                  </a:moveTo>
                  <a:cubicBezTo>
                    <a:pt x="49" y="0"/>
                    <a:pt x="49" y="50"/>
                    <a:pt x="0" y="50"/>
                  </a:cubicBezTo>
                  <a:lnTo>
                    <a:pt x="0" y="148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44" name="Google Shape;22944;p75"/>
            <p:cNvSpPr/>
            <p:nvPr/>
          </p:nvSpPr>
          <p:spPr>
            <a:xfrm>
              <a:off x="3570900" y="185620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45" name="Google Shape;22945;p75"/>
            <p:cNvSpPr/>
            <p:nvPr/>
          </p:nvSpPr>
          <p:spPr>
            <a:xfrm>
              <a:off x="3572150" y="185620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46" name="Google Shape;22946;p75"/>
            <p:cNvSpPr/>
            <p:nvPr/>
          </p:nvSpPr>
          <p:spPr>
            <a:xfrm>
              <a:off x="3564750" y="1856200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98" y="0"/>
                  </a:moveTo>
                  <a:cubicBezTo>
                    <a:pt x="0" y="0"/>
                    <a:pt x="0" y="50"/>
                    <a:pt x="0" y="50"/>
                  </a:cubicBezTo>
                  <a:cubicBezTo>
                    <a:pt x="0" y="99"/>
                    <a:pt x="50" y="99"/>
                    <a:pt x="148" y="148"/>
                  </a:cubicBezTo>
                  <a:lnTo>
                    <a:pt x="247" y="148"/>
                  </a:lnTo>
                  <a:cubicBezTo>
                    <a:pt x="296" y="148"/>
                    <a:pt x="346" y="99"/>
                    <a:pt x="346" y="50"/>
                  </a:cubicBezTo>
                  <a:cubicBezTo>
                    <a:pt x="346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47" name="Google Shape;22947;p75"/>
            <p:cNvSpPr/>
            <p:nvPr/>
          </p:nvSpPr>
          <p:spPr>
            <a:xfrm>
              <a:off x="3563525" y="1853725"/>
              <a:ext cx="4950" cy="4950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0" y="1"/>
                  </a:moveTo>
                  <a:cubicBezTo>
                    <a:pt x="99" y="1"/>
                    <a:pt x="99" y="99"/>
                    <a:pt x="99" y="99"/>
                  </a:cubicBezTo>
                  <a:cubicBezTo>
                    <a:pt x="99" y="149"/>
                    <a:pt x="99" y="198"/>
                    <a:pt x="197" y="198"/>
                  </a:cubicBezTo>
                  <a:lnTo>
                    <a:pt x="197" y="99"/>
                  </a:lnTo>
                  <a:cubicBezTo>
                    <a:pt x="197" y="99"/>
                    <a:pt x="197" y="1"/>
                    <a:pt x="99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48" name="Google Shape;22948;p75"/>
            <p:cNvSpPr/>
            <p:nvPr/>
          </p:nvSpPr>
          <p:spPr>
            <a:xfrm>
              <a:off x="3565975" y="1853725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1"/>
                  </a:moveTo>
                  <a:cubicBezTo>
                    <a:pt x="1" y="1"/>
                    <a:pt x="1" y="99"/>
                    <a:pt x="1" y="99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49" name="Google Shape;22949;p75"/>
            <p:cNvSpPr/>
            <p:nvPr/>
          </p:nvSpPr>
          <p:spPr>
            <a:xfrm>
              <a:off x="3569675" y="185372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cubicBezTo>
                    <a:pt x="50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50" name="Google Shape;22950;p75"/>
            <p:cNvSpPr/>
            <p:nvPr/>
          </p:nvSpPr>
          <p:spPr>
            <a:xfrm>
              <a:off x="3570900" y="1856200"/>
              <a:ext cx="1275" cy="2475"/>
            </a:xfrm>
            <a:custGeom>
              <a:avLst/>
              <a:gdLst/>
              <a:ahLst/>
              <a:cxnLst/>
              <a:rect l="l" t="t" r="r" b="b"/>
              <a:pathLst>
                <a:path w="51" h="99" extrusionOk="0">
                  <a:moveTo>
                    <a:pt x="1" y="0"/>
                  </a:moveTo>
                  <a:cubicBezTo>
                    <a:pt x="1" y="0"/>
                    <a:pt x="50" y="0"/>
                    <a:pt x="1" y="0"/>
                  </a:cubicBez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51" name="Google Shape;22951;p75"/>
            <p:cNvSpPr/>
            <p:nvPr/>
          </p:nvSpPr>
          <p:spPr>
            <a:xfrm>
              <a:off x="3565975" y="185372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99" y="1"/>
                  </a:moveTo>
                  <a:cubicBezTo>
                    <a:pt x="1" y="1"/>
                    <a:pt x="1" y="99"/>
                    <a:pt x="1" y="99"/>
                  </a:cubicBezTo>
                  <a:cubicBezTo>
                    <a:pt x="1" y="99"/>
                    <a:pt x="1" y="149"/>
                    <a:pt x="99" y="149"/>
                  </a:cubicBezTo>
                  <a:lnTo>
                    <a:pt x="198" y="149"/>
                  </a:lnTo>
                  <a:cubicBezTo>
                    <a:pt x="247" y="149"/>
                    <a:pt x="247" y="99"/>
                    <a:pt x="247" y="99"/>
                  </a:cubicBezTo>
                  <a:cubicBezTo>
                    <a:pt x="247" y="99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52" name="Google Shape;22952;p75"/>
            <p:cNvSpPr/>
            <p:nvPr/>
          </p:nvSpPr>
          <p:spPr>
            <a:xfrm>
              <a:off x="3612800" y="1884050"/>
              <a:ext cx="4975" cy="9150"/>
            </a:xfrm>
            <a:custGeom>
              <a:avLst/>
              <a:gdLst/>
              <a:ahLst/>
              <a:cxnLst/>
              <a:rect l="l" t="t" r="r" b="b"/>
              <a:pathLst>
                <a:path w="199" h="366" extrusionOk="0">
                  <a:moveTo>
                    <a:pt x="31" y="1"/>
                  </a:moveTo>
                  <a:cubicBezTo>
                    <a:pt x="24" y="1"/>
                    <a:pt x="14" y="7"/>
                    <a:pt x="1" y="20"/>
                  </a:cubicBezTo>
                  <a:lnTo>
                    <a:pt x="46" y="20"/>
                  </a:lnTo>
                  <a:cubicBezTo>
                    <a:pt x="43" y="8"/>
                    <a:pt x="38" y="1"/>
                    <a:pt x="31" y="1"/>
                  </a:cubicBezTo>
                  <a:close/>
                  <a:moveTo>
                    <a:pt x="46" y="20"/>
                  </a:moveTo>
                  <a:cubicBezTo>
                    <a:pt x="50" y="40"/>
                    <a:pt x="50" y="74"/>
                    <a:pt x="50" y="119"/>
                  </a:cubicBezTo>
                  <a:lnTo>
                    <a:pt x="50" y="217"/>
                  </a:lnTo>
                  <a:cubicBezTo>
                    <a:pt x="50" y="267"/>
                    <a:pt x="100" y="267"/>
                    <a:pt x="198" y="365"/>
                  </a:cubicBezTo>
                  <a:lnTo>
                    <a:pt x="198" y="119"/>
                  </a:lnTo>
                  <a:cubicBezTo>
                    <a:pt x="198" y="20"/>
                    <a:pt x="100" y="20"/>
                    <a:pt x="100" y="2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53" name="Google Shape;22953;p75"/>
            <p:cNvSpPr/>
            <p:nvPr/>
          </p:nvSpPr>
          <p:spPr>
            <a:xfrm>
              <a:off x="3612800" y="1883300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100" y="1"/>
                  </a:moveTo>
                  <a:cubicBezTo>
                    <a:pt x="50" y="1"/>
                    <a:pt x="50" y="50"/>
                    <a:pt x="1" y="149"/>
                  </a:cubicBezTo>
                  <a:lnTo>
                    <a:pt x="1" y="198"/>
                  </a:lnTo>
                  <a:cubicBezTo>
                    <a:pt x="1" y="247"/>
                    <a:pt x="50" y="297"/>
                    <a:pt x="100" y="297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54" name="Google Shape;22954;p75"/>
            <p:cNvSpPr/>
            <p:nvPr/>
          </p:nvSpPr>
          <p:spPr>
            <a:xfrm>
              <a:off x="3620200" y="188330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55" name="Google Shape;22955;p75"/>
            <p:cNvSpPr/>
            <p:nvPr/>
          </p:nvSpPr>
          <p:spPr>
            <a:xfrm>
              <a:off x="3621425" y="188455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cubicBezTo>
                    <a:pt x="100" y="0"/>
                    <a:pt x="100" y="99"/>
                    <a:pt x="100" y="9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56" name="Google Shape;22956;p75"/>
            <p:cNvSpPr/>
            <p:nvPr/>
          </p:nvSpPr>
          <p:spPr>
            <a:xfrm>
              <a:off x="3614050" y="1884050"/>
              <a:ext cx="8650" cy="5450"/>
            </a:xfrm>
            <a:custGeom>
              <a:avLst/>
              <a:gdLst/>
              <a:ahLst/>
              <a:cxnLst/>
              <a:rect l="l" t="t" r="r" b="b"/>
              <a:pathLst>
                <a:path w="346" h="218" extrusionOk="0">
                  <a:moveTo>
                    <a:pt x="78" y="1"/>
                  </a:moveTo>
                  <a:cubicBezTo>
                    <a:pt x="0" y="1"/>
                    <a:pt x="0" y="47"/>
                    <a:pt x="0" y="119"/>
                  </a:cubicBezTo>
                  <a:cubicBezTo>
                    <a:pt x="0" y="168"/>
                    <a:pt x="50" y="168"/>
                    <a:pt x="148" y="217"/>
                  </a:cubicBezTo>
                  <a:lnTo>
                    <a:pt x="247" y="217"/>
                  </a:lnTo>
                  <a:cubicBezTo>
                    <a:pt x="296" y="217"/>
                    <a:pt x="345" y="168"/>
                    <a:pt x="345" y="119"/>
                  </a:cubicBezTo>
                  <a:cubicBezTo>
                    <a:pt x="345" y="20"/>
                    <a:pt x="296" y="20"/>
                    <a:pt x="296" y="20"/>
                  </a:cubicBezTo>
                  <a:lnTo>
                    <a:pt x="197" y="20"/>
                  </a:lnTo>
                  <a:cubicBezTo>
                    <a:pt x="145" y="7"/>
                    <a:pt x="106" y="1"/>
                    <a:pt x="78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57" name="Google Shape;22957;p75"/>
            <p:cNvSpPr/>
            <p:nvPr/>
          </p:nvSpPr>
          <p:spPr>
            <a:xfrm>
              <a:off x="3612800" y="1883625"/>
              <a:ext cx="4975" cy="4650"/>
            </a:xfrm>
            <a:custGeom>
              <a:avLst/>
              <a:gdLst/>
              <a:ahLst/>
              <a:cxnLst/>
              <a:rect l="l" t="t" r="r" b="b"/>
              <a:pathLst>
                <a:path w="199" h="186" extrusionOk="0">
                  <a:moveTo>
                    <a:pt x="87" y="0"/>
                  </a:moveTo>
                  <a:cubicBezTo>
                    <a:pt x="75" y="0"/>
                    <a:pt x="50" y="13"/>
                    <a:pt x="1" y="37"/>
                  </a:cubicBezTo>
                  <a:lnTo>
                    <a:pt x="100" y="37"/>
                  </a:lnTo>
                  <a:cubicBezTo>
                    <a:pt x="100" y="13"/>
                    <a:pt x="100" y="0"/>
                    <a:pt x="87" y="0"/>
                  </a:cubicBezTo>
                  <a:close/>
                  <a:moveTo>
                    <a:pt x="100" y="37"/>
                  </a:moveTo>
                  <a:cubicBezTo>
                    <a:pt x="100" y="136"/>
                    <a:pt x="100" y="185"/>
                    <a:pt x="198" y="185"/>
                  </a:cubicBezTo>
                  <a:lnTo>
                    <a:pt x="198" y="136"/>
                  </a:lnTo>
                  <a:cubicBezTo>
                    <a:pt x="198" y="136"/>
                    <a:pt x="198" y="37"/>
                    <a:pt x="100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58" name="Google Shape;22958;p75"/>
            <p:cNvSpPr/>
            <p:nvPr/>
          </p:nvSpPr>
          <p:spPr>
            <a:xfrm>
              <a:off x="3615275" y="1883300"/>
              <a:ext cx="2500" cy="4975"/>
            </a:xfrm>
            <a:custGeom>
              <a:avLst/>
              <a:gdLst/>
              <a:ahLst/>
              <a:cxnLst/>
              <a:rect l="l" t="t" r="r" b="b"/>
              <a:pathLst>
                <a:path w="100" h="199" extrusionOk="0">
                  <a:moveTo>
                    <a:pt x="99" y="1"/>
                  </a:moveTo>
                  <a:cubicBezTo>
                    <a:pt x="1" y="1"/>
                    <a:pt x="1" y="1"/>
                    <a:pt x="1" y="50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59" name="Google Shape;22959;p75"/>
            <p:cNvSpPr/>
            <p:nvPr/>
          </p:nvSpPr>
          <p:spPr>
            <a:xfrm>
              <a:off x="3618975" y="1883300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60" name="Google Shape;22960;p75"/>
            <p:cNvSpPr/>
            <p:nvPr/>
          </p:nvSpPr>
          <p:spPr>
            <a:xfrm>
              <a:off x="3620200" y="18833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1" y="1"/>
                  </a:moveTo>
                  <a:lnTo>
                    <a:pt x="50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61" name="Google Shape;22961;p75"/>
            <p:cNvSpPr/>
            <p:nvPr/>
          </p:nvSpPr>
          <p:spPr>
            <a:xfrm>
              <a:off x="3615275" y="188330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99" y="1"/>
                  </a:moveTo>
                  <a:cubicBezTo>
                    <a:pt x="1" y="1"/>
                    <a:pt x="1" y="1"/>
                    <a:pt x="1" y="50"/>
                  </a:cubicBezTo>
                  <a:cubicBezTo>
                    <a:pt x="1" y="50"/>
                    <a:pt x="1" y="149"/>
                    <a:pt x="99" y="149"/>
                  </a:cubicBezTo>
                  <a:lnTo>
                    <a:pt x="198" y="149"/>
                  </a:lnTo>
                  <a:cubicBezTo>
                    <a:pt x="247" y="14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62" name="Google Shape;22962;p75"/>
            <p:cNvSpPr/>
            <p:nvPr/>
          </p:nvSpPr>
          <p:spPr>
            <a:xfrm>
              <a:off x="3904875" y="1975725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03" y="1"/>
                  </a:moveTo>
                  <a:lnTo>
                    <a:pt x="6064" y="445"/>
                  </a:lnTo>
                  <a:lnTo>
                    <a:pt x="5177" y="1135"/>
                  </a:lnTo>
                  <a:lnTo>
                    <a:pt x="2071" y="2909"/>
                  </a:lnTo>
                  <a:lnTo>
                    <a:pt x="1233" y="3205"/>
                  </a:lnTo>
                  <a:lnTo>
                    <a:pt x="444" y="3698"/>
                  </a:lnTo>
                  <a:lnTo>
                    <a:pt x="1" y="4437"/>
                  </a:lnTo>
                  <a:lnTo>
                    <a:pt x="1" y="4684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0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63" name="Google Shape;22963;p75"/>
            <p:cNvSpPr/>
            <p:nvPr/>
          </p:nvSpPr>
          <p:spPr>
            <a:xfrm>
              <a:off x="3886400" y="207555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1"/>
                  </a:moveTo>
                  <a:lnTo>
                    <a:pt x="0" y="247"/>
                  </a:lnTo>
                  <a:lnTo>
                    <a:pt x="740" y="691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64" name="Google Shape;22964;p75"/>
            <p:cNvSpPr/>
            <p:nvPr/>
          </p:nvSpPr>
          <p:spPr>
            <a:xfrm>
              <a:off x="4037975" y="1964650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88"/>
                  </a:lnTo>
                  <a:lnTo>
                    <a:pt x="147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65" name="Google Shape;22965;p75"/>
            <p:cNvSpPr/>
            <p:nvPr/>
          </p:nvSpPr>
          <p:spPr>
            <a:xfrm>
              <a:off x="3897475" y="2047225"/>
              <a:ext cx="38250" cy="20975"/>
            </a:xfrm>
            <a:custGeom>
              <a:avLst/>
              <a:gdLst/>
              <a:ahLst/>
              <a:cxnLst/>
              <a:rect l="l" t="t" r="r" b="b"/>
              <a:pathLst>
                <a:path w="1530" h="839" extrusionOk="0">
                  <a:moveTo>
                    <a:pt x="790" y="0"/>
                  </a:moveTo>
                  <a:lnTo>
                    <a:pt x="1" y="394"/>
                  </a:lnTo>
                  <a:lnTo>
                    <a:pt x="740" y="838"/>
                  </a:lnTo>
                  <a:lnTo>
                    <a:pt x="1529" y="34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66" name="Google Shape;22966;p75"/>
            <p:cNvSpPr/>
            <p:nvPr/>
          </p:nvSpPr>
          <p:spPr>
            <a:xfrm>
              <a:off x="3938150" y="1993000"/>
              <a:ext cx="96150" cy="55475"/>
            </a:xfrm>
            <a:custGeom>
              <a:avLst/>
              <a:gdLst/>
              <a:ahLst/>
              <a:cxnLst/>
              <a:rect l="l" t="t" r="r" b="b"/>
              <a:pathLst>
                <a:path w="3846" h="2219" extrusionOk="0">
                  <a:moveTo>
                    <a:pt x="3106" y="0"/>
                  </a:moveTo>
                  <a:lnTo>
                    <a:pt x="1" y="1775"/>
                  </a:lnTo>
                  <a:lnTo>
                    <a:pt x="740" y="2218"/>
                  </a:lnTo>
                  <a:lnTo>
                    <a:pt x="3846" y="444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67" name="Google Shape;22967;p75"/>
            <p:cNvSpPr/>
            <p:nvPr/>
          </p:nvSpPr>
          <p:spPr>
            <a:xfrm>
              <a:off x="4015800" y="1975725"/>
              <a:ext cx="40675" cy="28375"/>
            </a:xfrm>
            <a:custGeom>
              <a:avLst/>
              <a:gdLst/>
              <a:ahLst/>
              <a:cxnLst/>
              <a:rect l="l" t="t" r="r" b="b"/>
              <a:pathLst>
                <a:path w="1627" h="1135" extrusionOk="0">
                  <a:moveTo>
                    <a:pt x="887" y="1"/>
                  </a:moveTo>
                  <a:lnTo>
                    <a:pt x="0" y="691"/>
                  </a:lnTo>
                  <a:lnTo>
                    <a:pt x="740" y="1135"/>
                  </a:lnTo>
                  <a:lnTo>
                    <a:pt x="1627" y="445"/>
                  </a:lnTo>
                  <a:lnTo>
                    <a:pt x="887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68" name="Google Shape;22968;p75"/>
            <p:cNvSpPr/>
            <p:nvPr/>
          </p:nvSpPr>
          <p:spPr>
            <a:xfrm>
              <a:off x="3886400" y="205707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0"/>
                  </a:moveTo>
                  <a:lnTo>
                    <a:pt x="0" y="740"/>
                  </a:lnTo>
                  <a:lnTo>
                    <a:pt x="740" y="1183"/>
                  </a:lnTo>
                  <a:lnTo>
                    <a:pt x="1183" y="44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69" name="Google Shape;22969;p75"/>
            <p:cNvSpPr/>
            <p:nvPr/>
          </p:nvSpPr>
          <p:spPr>
            <a:xfrm>
              <a:off x="3917200" y="2037350"/>
              <a:ext cx="39475" cy="18525"/>
            </a:xfrm>
            <a:custGeom>
              <a:avLst/>
              <a:gdLst/>
              <a:ahLst/>
              <a:cxnLst/>
              <a:rect l="l" t="t" r="r" b="b"/>
              <a:pathLst>
                <a:path w="1579" h="741" extrusionOk="0">
                  <a:moveTo>
                    <a:pt x="839" y="1"/>
                  </a:moveTo>
                  <a:lnTo>
                    <a:pt x="1" y="395"/>
                  </a:lnTo>
                  <a:lnTo>
                    <a:pt x="740" y="740"/>
                  </a:lnTo>
                  <a:lnTo>
                    <a:pt x="1578" y="444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70" name="Google Shape;22970;p75"/>
            <p:cNvSpPr/>
            <p:nvPr/>
          </p:nvSpPr>
          <p:spPr>
            <a:xfrm>
              <a:off x="4057700" y="196465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0" y="0"/>
                  </a:moveTo>
                  <a:lnTo>
                    <a:pt x="690" y="444"/>
                  </a:lnTo>
                  <a:lnTo>
                    <a:pt x="1183" y="690"/>
                  </a:lnTo>
                  <a:lnTo>
                    <a:pt x="444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71" name="Google Shape;22971;p75"/>
            <p:cNvSpPr/>
            <p:nvPr/>
          </p:nvSpPr>
          <p:spPr>
            <a:xfrm>
              <a:off x="3855575" y="1948625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53" y="0"/>
                  </a:moveTo>
                  <a:lnTo>
                    <a:pt x="6064" y="395"/>
                  </a:lnTo>
                  <a:lnTo>
                    <a:pt x="5177" y="1036"/>
                  </a:lnTo>
                  <a:lnTo>
                    <a:pt x="2071" y="2860"/>
                  </a:lnTo>
                  <a:lnTo>
                    <a:pt x="1233" y="3205"/>
                  </a:lnTo>
                  <a:lnTo>
                    <a:pt x="445" y="3599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296" y="493"/>
                  </a:lnTo>
                  <a:lnTo>
                    <a:pt x="7296" y="148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72" name="Google Shape;22972;p75"/>
            <p:cNvSpPr/>
            <p:nvPr/>
          </p:nvSpPr>
          <p:spPr>
            <a:xfrm>
              <a:off x="3837100" y="204845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7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73" name="Google Shape;22973;p75"/>
            <p:cNvSpPr/>
            <p:nvPr/>
          </p:nvSpPr>
          <p:spPr>
            <a:xfrm>
              <a:off x="3988675" y="193752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1"/>
                  </a:moveTo>
                  <a:lnTo>
                    <a:pt x="1" y="444"/>
                  </a:lnTo>
                  <a:lnTo>
                    <a:pt x="740" y="839"/>
                  </a:lnTo>
                  <a:lnTo>
                    <a:pt x="1529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74" name="Google Shape;22974;p75"/>
            <p:cNvSpPr/>
            <p:nvPr/>
          </p:nvSpPr>
          <p:spPr>
            <a:xfrm>
              <a:off x="3848200" y="201762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1"/>
                  </a:moveTo>
                  <a:lnTo>
                    <a:pt x="0" y="494"/>
                  </a:lnTo>
                  <a:lnTo>
                    <a:pt x="740" y="839"/>
                  </a:lnTo>
                  <a:lnTo>
                    <a:pt x="1528" y="44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75" name="Google Shape;22975;p75"/>
            <p:cNvSpPr/>
            <p:nvPr/>
          </p:nvSpPr>
          <p:spPr>
            <a:xfrm>
              <a:off x="3888850" y="1963425"/>
              <a:ext cx="96150" cy="56700"/>
            </a:xfrm>
            <a:custGeom>
              <a:avLst/>
              <a:gdLst/>
              <a:ahLst/>
              <a:cxnLst/>
              <a:rect l="l" t="t" r="r" b="b"/>
              <a:pathLst>
                <a:path w="3846" h="2268" extrusionOk="0">
                  <a:moveTo>
                    <a:pt x="3205" y="0"/>
                  </a:moveTo>
                  <a:lnTo>
                    <a:pt x="1" y="1873"/>
                  </a:lnTo>
                  <a:lnTo>
                    <a:pt x="740" y="2268"/>
                  </a:lnTo>
                  <a:lnTo>
                    <a:pt x="3846" y="444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76" name="Google Shape;22976;p75"/>
            <p:cNvSpPr/>
            <p:nvPr/>
          </p:nvSpPr>
          <p:spPr>
            <a:xfrm>
              <a:off x="3968950" y="1948625"/>
              <a:ext cx="38250" cy="25900"/>
            </a:xfrm>
            <a:custGeom>
              <a:avLst/>
              <a:gdLst/>
              <a:ahLst/>
              <a:cxnLst/>
              <a:rect l="l" t="t" r="r" b="b"/>
              <a:pathLst>
                <a:path w="1530" h="1036" extrusionOk="0">
                  <a:moveTo>
                    <a:pt x="790" y="0"/>
                  </a:moveTo>
                  <a:lnTo>
                    <a:pt x="1" y="592"/>
                  </a:lnTo>
                  <a:lnTo>
                    <a:pt x="642" y="1036"/>
                  </a:lnTo>
                  <a:lnTo>
                    <a:pt x="1529" y="395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77" name="Google Shape;22977;p75"/>
            <p:cNvSpPr/>
            <p:nvPr/>
          </p:nvSpPr>
          <p:spPr>
            <a:xfrm>
              <a:off x="3837100" y="2029950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1"/>
                  </a:moveTo>
                  <a:lnTo>
                    <a:pt x="0" y="740"/>
                  </a:lnTo>
                  <a:lnTo>
                    <a:pt x="740" y="1184"/>
                  </a:lnTo>
                  <a:lnTo>
                    <a:pt x="1184" y="34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78" name="Google Shape;22978;p75"/>
            <p:cNvSpPr/>
            <p:nvPr/>
          </p:nvSpPr>
          <p:spPr>
            <a:xfrm>
              <a:off x="3867900" y="2010250"/>
              <a:ext cx="39475" cy="18500"/>
            </a:xfrm>
            <a:custGeom>
              <a:avLst/>
              <a:gdLst/>
              <a:ahLst/>
              <a:cxnLst/>
              <a:rect l="l" t="t" r="r" b="b"/>
              <a:pathLst>
                <a:path w="1579" h="740" extrusionOk="0">
                  <a:moveTo>
                    <a:pt x="839" y="0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578" y="395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79" name="Google Shape;22979;p75"/>
            <p:cNvSpPr/>
            <p:nvPr/>
          </p:nvSpPr>
          <p:spPr>
            <a:xfrm>
              <a:off x="4008400" y="1937525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0" y="1"/>
                  </a:moveTo>
                  <a:lnTo>
                    <a:pt x="740" y="444"/>
                  </a:lnTo>
                  <a:lnTo>
                    <a:pt x="1183" y="691"/>
                  </a:lnTo>
                  <a:lnTo>
                    <a:pt x="444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80" name="Google Shape;22980;p75"/>
            <p:cNvSpPr/>
            <p:nvPr/>
          </p:nvSpPr>
          <p:spPr>
            <a:xfrm>
              <a:off x="3757000" y="1890700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52" y="1"/>
                  </a:moveTo>
                  <a:lnTo>
                    <a:pt x="6064" y="444"/>
                  </a:lnTo>
                  <a:lnTo>
                    <a:pt x="5275" y="1134"/>
                  </a:lnTo>
                  <a:lnTo>
                    <a:pt x="2120" y="2909"/>
                  </a:lnTo>
                  <a:lnTo>
                    <a:pt x="1233" y="3205"/>
                  </a:lnTo>
                  <a:lnTo>
                    <a:pt x="444" y="3698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81" name="Google Shape;22981;p75"/>
            <p:cNvSpPr/>
            <p:nvPr/>
          </p:nvSpPr>
          <p:spPr>
            <a:xfrm>
              <a:off x="3738500" y="1991750"/>
              <a:ext cx="18525" cy="16050"/>
            </a:xfrm>
            <a:custGeom>
              <a:avLst/>
              <a:gdLst/>
              <a:ahLst/>
              <a:cxnLst/>
              <a:rect l="l" t="t" r="r" b="b"/>
              <a:pathLst>
                <a:path w="741" h="642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42"/>
                  </a:lnTo>
                  <a:lnTo>
                    <a:pt x="740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82" name="Google Shape;22982;p75"/>
            <p:cNvSpPr/>
            <p:nvPr/>
          </p:nvSpPr>
          <p:spPr>
            <a:xfrm>
              <a:off x="3890100" y="1880850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0"/>
                  </a:moveTo>
                  <a:lnTo>
                    <a:pt x="0" y="395"/>
                  </a:lnTo>
                  <a:lnTo>
                    <a:pt x="740" y="838"/>
                  </a:lnTo>
                  <a:lnTo>
                    <a:pt x="1528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83" name="Google Shape;22983;p75"/>
            <p:cNvSpPr/>
            <p:nvPr/>
          </p:nvSpPr>
          <p:spPr>
            <a:xfrm>
              <a:off x="3750825" y="1960950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0"/>
                  </a:moveTo>
                  <a:lnTo>
                    <a:pt x="1" y="493"/>
                  </a:lnTo>
                  <a:lnTo>
                    <a:pt x="691" y="888"/>
                  </a:lnTo>
                  <a:lnTo>
                    <a:pt x="1480" y="39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84" name="Google Shape;22984;p75"/>
            <p:cNvSpPr/>
            <p:nvPr/>
          </p:nvSpPr>
          <p:spPr>
            <a:xfrm>
              <a:off x="3791500" y="1907950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1"/>
                  </a:moveTo>
                  <a:lnTo>
                    <a:pt x="1" y="1775"/>
                  </a:lnTo>
                  <a:lnTo>
                    <a:pt x="740" y="2219"/>
                  </a:lnTo>
                  <a:lnTo>
                    <a:pt x="3895" y="444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85" name="Google Shape;22985;p75"/>
            <p:cNvSpPr/>
            <p:nvPr/>
          </p:nvSpPr>
          <p:spPr>
            <a:xfrm>
              <a:off x="3870375" y="1890700"/>
              <a:ext cx="38225" cy="28375"/>
            </a:xfrm>
            <a:custGeom>
              <a:avLst/>
              <a:gdLst/>
              <a:ahLst/>
              <a:cxnLst/>
              <a:rect l="l" t="t" r="r" b="b"/>
              <a:pathLst>
                <a:path w="1529" h="1135" extrusionOk="0">
                  <a:moveTo>
                    <a:pt x="789" y="1"/>
                  </a:moveTo>
                  <a:lnTo>
                    <a:pt x="0" y="691"/>
                  </a:lnTo>
                  <a:lnTo>
                    <a:pt x="740" y="1134"/>
                  </a:lnTo>
                  <a:lnTo>
                    <a:pt x="1529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86" name="Google Shape;22986;p75"/>
            <p:cNvSpPr/>
            <p:nvPr/>
          </p:nvSpPr>
          <p:spPr>
            <a:xfrm>
              <a:off x="3738500" y="1973275"/>
              <a:ext cx="29600" cy="28375"/>
            </a:xfrm>
            <a:custGeom>
              <a:avLst/>
              <a:gdLst/>
              <a:ahLst/>
              <a:cxnLst/>
              <a:rect l="l" t="t" r="r" b="b"/>
              <a:pathLst>
                <a:path w="1184" h="1135" extrusionOk="0">
                  <a:moveTo>
                    <a:pt x="494" y="0"/>
                  </a:moveTo>
                  <a:lnTo>
                    <a:pt x="1" y="740"/>
                  </a:lnTo>
                  <a:lnTo>
                    <a:pt x="740" y="1134"/>
                  </a:lnTo>
                  <a:lnTo>
                    <a:pt x="1184" y="395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87" name="Google Shape;22987;p75"/>
            <p:cNvSpPr/>
            <p:nvPr/>
          </p:nvSpPr>
          <p:spPr>
            <a:xfrm>
              <a:off x="3769325" y="1952325"/>
              <a:ext cx="40675" cy="18500"/>
            </a:xfrm>
            <a:custGeom>
              <a:avLst/>
              <a:gdLst/>
              <a:ahLst/>
              <a:cxnLst/>
              <a:rect l="l" t="t" r="r" b="b"/>
              <a:pathLst>
                <a:path w="1627" h="740" extrusionOk="0">
                  <a:moveTo>
                    <a:pt x="888" y="0"/>
                  </a:moveTo>
                  <a:lnTo>
                    <a:pt x="0" y="345"/>
                  </a:lnTo>
                  <a:lnTo>
                    <a:pt x="740" y="740"/>
                  </a:lnTo>
                  <a:lnTo>
                    <a:pt x="1627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88" name="Google Shape;22988;p75"/>
            <p:cNvSpPr/>
            <p:nvPr/>
          </p:nvSpPr>
          <p:spPr>
            <a:xfrm>
              <a:off x="3909800" y="1880850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1" y="0"/>
                  </a:moveTo>
                  <a:lnTo>
                    <a:pt x="444" y="247"/>
                  </a:lnTo>
                  <a:lnTo>
                    <a:pt x="1184" y="641"/>
                  </a:lnTo>
                  <a:lnTo>
                    <a:pt x="740" y="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89" name="Google Shape;22989;p75"/>
            <p:cNvSpPr/>
            <p:nvPr/>
          </p:nvSpPr>
          <p:spPr>
            <a:xfrm>
              <a:off x="3806300" y="1919050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52" y="0"/>
                  </a:moveTo>
                  <a:lnTo>
                    <a:pt x="6063" y="444"/>
                  </a:lnTo>
                  <a:lnTo>
                    <a:pt x="5275" y="1085"/>
                  </a:lnTo>
                  <a:lnTo>
                    <a:pt x="2070" y="2909"/>
                  </a:lnTo>
                  <a:lnTo>
                    <a:pt x="1232" y="3254"/>
                  </a:lnTo>
                  <a:lnTo>
                    <a:pt x="444" y="3697"/>
                  </a:lnTo>
                  <a:lnTo>
                    <a:pt x="0" y="4437"/>
                  </a:lnTo>
                  <a:lnTo>
                    <a:pt x="0" y="4683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90" name="Google Shape;22990;p75"/>
            <p:cNvSpPr/>
            <p:nvPr/>
          </p:nvSpPr>
          <p:spPr>
            <a:xfrm>
              <a:off x="3787800" y="2018875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1" y="0"/>
                  </a:moveTo>
                  <a:lnTo>
                    <a:pt x="1" y="296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91" name="Google Shape;22991;p75"/>
            <p:cNvSpPr/>
            <p:nvPr/>
          </p:nvSpPr>
          <p:spPr>
            <a:xfrm>
              <a:off x="3939375" y="1907950"/>
              <a:ext cx="38250" cy="22225"/>
            </a:xfrm>
            <a:custGeom>
              <a:avLst/>
              <a:gdLst/>
              <a:ahLst/>
              <a:cxnLst/>
              <a:rect l="l" t="t" r="r" b="b"/>
              <a:pathLst>
                <a:path w="1530" h="889" extrusionOk="0">
                  <a:moveTo>
                    <a:pt x="790" y="1"/>
                  </a:moveTo>
                  <a:lnTo>
                    <a:pt x="1" y="494"/>
                  </a:lnTo>
                  <a:lnTo>
                    <a:pt x="740" y="888"/>
                  </a:lnTo>
                  <a:lnTo>
                    <a:pt x="1529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92" name="Google Shape;22992;p75"/>
            <p:cNvSpPr/>
            <p:nvPr/>
          </p:nvSpPr>
          <p:spPr>
            <a:xfrm>
              <a:off x="3798900" y="1989300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87"/>
                  </a:lnTo>
                  <a:lnTo>
                    <a:pt x="1528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93" name="Google Shape;22993;p75"/>
            <p:cNvSpPr/>
            <p:nvPr/>
          </p:nvSpPr>
          <p:spPr>
            <a:xfrm>
              <a:off x="3840800" y="1936300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1"/>
                  </a:moveTo>
                  <a:lnTo>
                    <a:pt x="0" y="1824"/>
                  </a:lnTo>
                  <a:lnTo>
                    <a:pt x="690" y="2219"/>
                  </a:lnTo>
                  <a:lnTo>
                    <a:pt x="3895" y="395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94" name="Google Shape;22994;p75"/>
            <p:cNvSpPr/>
            <p:nvPr/>
          </p:nvSpPr>
          <p:spPr>
            <a:xfrm>
              <a:off x="3919675" y="192027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789" y="1"/>
                  </a:moveTo>
                  <a:lnTo>
                    <a:pt x="0" y="642"/>
                  </a:lnTo>
                  <a:lnTo>
                    <a:pt x="740" y="1036"/>
                  </a:lnTo>
                  <a:lnTo>
                    <a:pt x="1528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95" name="Google Shape;22995;p75"/>
            <p:cNvSpPr/>
            <p:nvPr/>
          </p:nvSpPr>
          <p:spPr>
            <a:xfrm>
              <a:off x="3787800" y="200037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1"/>
                  </a:moveTo>
                  <a:lnTo>
                    <a:pt x="1" y="740"/>
                  </a:lnTo>
                  <a:lnTo>
                    <a:pt x="740" y="1184"/>
                  </a:lnTo>
                  <a:lnTo>
                    <a:pt x="1184" y="444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96" name="Google Shape;22996;p75"/>
            <p:cNvSpPr/>
            <p:nvPr/>
          </p:nvSpPr>
          <p:spPr>
            <a:xfrm>
              <a:off x="3818625" y="1981900"/>
              <a:ext cx="39450" cy="18500"/>
            </a:xfrm>
            <a:custGeom>
              <a:avLst/>
              <a:gdLst/>
              <a:ahLst/>
              <a:cxnLst/>
              <a:rect l="l" t="t" r="r" b="b"/>
              <a:pathLst>
                <a:path w="1578" h="740" extrusionOk="0">
                  <a:moveTo>
                    <a:pt x="887" y="0"/>
                  </a:moveTo>
                  <a:lnTo>
                    <a:pt x="0" y="296"/>
                  </a:lnTo>
                  <a:lnTo>
                    <a:pt x="739" y="740"/>
                  </a:lnTo>
                  <a:lnTo>
                    <a:pt x="1577" y="395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97" name="Google Shape;22997;p75"/>
            <p:cNvSpPr/>
            <p:nvPr/>
          </p:nvSpPr>
          <p:spPr>
            <a:xfrm>
              <a:off x="3959100" y="190795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1" y="1"/>
                  </a:moveTo>
                  <a:lnTo>
                    <a:pt x="740" y="444"/>
                  </a:lnTo>
                  <a:lnTo>
                    <a:pt x="1184" y="691"/>
                  </a:lnTo>
                  <a:lnTo>
                    <a:pt x="1184" y="691"/>
                  </a:lnTo>
                  <a:lnTo>
                    <a:pt x="444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98" name="Google Shape;22998;p75"/>
            <p:cNvSpPr/>
            <p:nvPr/>
          </p:nvSpPr>
          <p:spPr>
            <a:xfrm>
              <a:off x="3736050" y="1951100"/>
              <a:ext cx="195975" cy="117100"/>
            </a:xfrm>
            <a:custGeom>
              <a:avLst/>
              <a:gdLst/>
              <a:ahLst/>
              <a:cxnLst/>
              <a:rect l="l" t="t" r="r" b="b"/>
              <a:pathLst>
                <a:path w="7839" h="4684" extrusionOk="0">
                  <a:moveTo>
                    <a:pt x="0" y="0"/>
                  </a:moveTo>
                  <a:lnTo>
                    <a:pt x="0" y="148"/>
                  </a:lnTo>
                  <a:lnTo>
                    <a:pt x="7838" y="4683"/>
                  </a:lnTo>
                  <a:lnTo>
                    <a:pt x="7838" y="45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2999" name="Google Shape;22999;p75"/>
            <p:cNvSpPr/>
            <p:nvPr/>
          </p:nvSpPr>
          <p:spPr>
            <a:xfrm>
              <a:off x="3736050" y="1948625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50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937" y="453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00" name="Google Shape;23000;p75"/>
            <p:cNvSpPr/>
            <p:nvPr/>
          </p:nvSpPr>
          <p:spPr>
            <a:xfrm>
              <a:off x="3737275" y="1942450"/>
              <a:ext cx="197200" cy="119575"/>
            </a:xfrm>
            <a:custGeom>
              <a:avLst/>
              <a:gdLst/>
              <a:ahLst/>
              <a:cxnLst/>
              <a:rect l="l" t="t" r="r" b="b"/>
              <a:pathLst>
                <a:path w="7888" h="4783" extrusionOk="0">
                  <a:moveTo>
                    <a:pt x="1" y="1"/>
                  </a:moveTo>
                  <a:lnTo>
                    <a:pt x="1" y="247"/>
                  </a:lnTo>
                  <a:lnTo>
                    <a:pt x="7888" y="4783"/>
                  </a:lnTo>
                  <a:lnTo>
                    <a:pt x="7888" y="44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01" name="Google Shape;23001;p75"/>
            <p:cNvSpPr/>
            <p:nvPr/>
          </p:nvSpPr>
          <p:spPr>
            <a:xfrm>
              <a:off x="3737275" y="1935075"/>
              <a:ext cx="202125" cy="120800"/>
            </a:xfrm>
            <a:custGeom>
              <a:avLst/>
              <a:gdLst/>
              <a:ahLst/>
              <a:cxnLst/>
              <a:rect l="l" t="t" r="r" b="b"/>
              <a:pathLst>
                <a:path w="8085" h="4832" extrusionOk="0">
                  <a:moveTo>
                    <a:pt x="247" y="0"/>
                  </a:moveTo>
                  <a:cubicBezTo>
                    <a:pt x="247" y="0"/>
                    <a:pt x="198" y="0"/>
                    <a:pt x="149" y="99"/>
                  </a:cubicBezTo>
                  <a:lnTo>
                    <a:pt x="50" y="148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838" y="4831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02" name="Google Shape;23002;p75"/>
            <p:cNvSpPr/>
            <p:nvPr/>
          </p:nvSpPr>
          <p:spPr>
            <a:xfrm>
              <a:off x="3737275" y="1935075"/>
              <a:ext cx="202125" cy="119550"/>
            </a:xfrm>
            <a:custGeom>
              <a:avLst/>
              <a:gdLst/>
              <a:ahLst/>
              <a:cxnLst/>
              <a:rect l="l" t="t" r="r" b="b"/>
              <a:pathLst>
                <a:path w="8085" h="4782" extrusionOk="0">
                  <a:moveTo>
                    <a:pt x="247" y="0"/>
                  </a:moveTo>
                  <a:lnTo>
                    <a:pt x="149" y="99"/>
                  </a:lnTo>
                  <a:cubicBezTo>
                    <a:pt x="1" y="148"/>
                    <a:pt x="1" y="197"/>
                    <a:pt x="1" y="197"/>
                  </a:cubicBezTo>
                  <a:lnTo>
                    <a:pt x="50" y="247"/>
                  </a:lnTo>
                  <a:lnTo>
                    <a:pt x="7838" y="4782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03" name="Google Shape;23003;p75"/>
            <p:cNvSpPr/>
            <p:nvPr/>
          </p:nvSpPr>
          <p:spPr>
            <a:xfrm>
              <a:off x="3933225" y="2048450"/>
              <a:ext cx="8650" cy="18500"/>
            </a:xfrm>
            <a:custGeom>
              <a:avLst/>
              <a:gdLst/>
              <a:ahLst/>
              <a:cxnLst/>
              <a:rect l="l" t="t" r="r" b="b"/>
              <a:pathLst>
                <a:path w="346" h="740" extrusionOk="0">
                  <a:moveTo>
                    <a:pt x="296" y="0"/>
                  </a:moveTo>
                  <a:lnTo>
                    <a:pt x="198" y="50"/>
                  </a:lnTo>
                  <a:cubicBezTo>
                    <a:pt x="50" y="99"/>
                    <a:pt x="50" y="197"/>
                    <a:pt x="50" y="197"/>
                  </a:cubicBezTo>
                  <a:lnTo>
                    <a:pt x="50" y="247"/>
                  </a:lnTo>
                  <a:lnTo>
                    <a:pt x="99" y="197"/>
                  </a:lnTo>
                  <a:lnTo>
                    <a:pt x="99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45" y="543"/>
                  </a:lnTo>
                  <a:lnTo>
                    <a:pt x="345" y="444"/>
                  </a:lnTo>
                  <a:lnTo>
                    <a:pt x="247" y="444"/>
                  </a:lnTo>
                  <a:lnTo>
                    <a:pt x="247" y="99"/>
                  </a:lnTo>
                  <a:lnTo>
                    <a:pt x="296" y="5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04" name="Google Shape;23004;p75"/>
            <p:cNvSpPr/>
            <p:nvPr/>
          </p:nvSpPr>
          <p:spPr>
            <a:xfrm>
              <a:off x="3939375" y="2057075"/>
              <a:ext cx="1275" cy="2475"/>
            </a:xfrm>
            <a:custGeom>
              <a:avLst/>
              <a:gdLst/>
              <a:ahLst/>
              <a:cxnLst/>
              <a:rect l="l" t="t" r="r" b="b"/>
              <a:pathLst>
                <a:path w="51" h="99" extrusionOk="0">
                  <a:moveTo>
                    <a:pt x="1" y="0"/>
                  </a:moveTo>
                  <a:lnTo>
                    <a:pt x="1" y="99"/>
                  </a:lnTo>
                  <a:lnTo>
                    <a:pt x="50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05" name="Google Shape;23005;p75"/>
            <p:cNvSpPr/>
            <p:nvPr/>
          </p:nvSpPr>
          <p:spPr>
            <a:xfrm>
              <a:off x="3872850" y="1872225"/>
              <a:ext cx="197200" cy="115850"/>
            </a:xfrm>
            <a:custGeom>
              <a:avLst/>
              <a:gdLst/>
              <a:ahLst/>
              <a:cxnLst/>
              <a:rect l="l" t="t" r="r" b="b"/>
              <a:pathLst>
                <a:path w="7888" h="4634" extrusionOk="0">
                  <a:moveTo>
                    <a:pt x="0" y="0"/>
                  </a:moveTo>
                  <a:lnTo>
                    <a:pt x="0" y="148"/>
                  </a:lnTo>
                  <a:lnTo>
                    <a:pt x="7887" y="4634"/>
                  </a:lnTo>
                  <a:lnTo>
                    <a:pt x="7887" y="45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06" name="Google Shape;23006;p75"/>
            <p:cNvSpPr/>
            <p:nvPr/>
          </p:nvSpPr>
          <p:spPr>
            <a:xfrm>
              <a:off x="3872850" y="1869750"/>
              <a:ext cx="198425" cy="115875"/>
            </a:xfrm>
            <a:custGeom>
              <a:avLst/>
              <a:gdLst/>
              <a:ahLst/>
              <a:cxnLst/>
              <a:rect l="l" t="t" r="r" b="b"/>
              <a:pathLst>
                <a:path w="7937" h="4635" extrusionOk="0">
                  <a:moveTo>
                    <a:pt x="148" y="1"/>
                  </a:moveTo>
                  <a:lnTo>
                    <a:pt x="0" y="99"/>
                  </a:lnTo>
                  <a:lnTo>
                    <a:pt x="7887" y="4634"/>
                  </a:lnTo>
                  <a:lnTo>
                    <a:pt x="7936" y="448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07" name="Google Shape;23007;p75"/>
            <p:cNvSpPr/>
            <p:nvPr/>
          </p:nvSpPr>
          <p:spPr>
            <a:xfrm>
              <a:off x="3876525" y="1862350"/>
              <a:ext cx="194750" cy="119575"/>
            </a:xfrm>
            <a:custGeom>
              <a:avLst/>
              <a:gdLst/>
              <a:ahLst/>
              <a:cxnLst/>
              <a:rect l="l" t="t" r="r" b="b"/>
              <a:pathLst>
                <a:path w="7790" h="4783" extrusionOk="0">
                  <a:moveTo>
                    <a:pt x="1" y="1"/>
                  </a:moveTo>
                  <a:lnTo>
                    <a:pt x="1" y="297"/>
                  </a:lnTo>
                  <a:lnTo>
                    <a:pt x="7789" y="4782"/>
                  </a:lnTo>
                  <a:lnTo>
                    <a:pt x="7789" y="44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08" name="Google Shape;23008;p75"/>
            <p:cNvSpPr/>
            <p:nvPr/>
          </p:nvSpPr>
          <p:spPr>
            <a:xfrm>
              <a:off x="3876525" y="1856200"/>
              <a:ext cx="200900" cy="119550"/>
            </a:xfrm>
            <a:custGeom>
              <a:avLst/>
              <a:gdLst/>
              <a:ahLst/>
              <a:cxnLst/>
              <a:rect l="l" t="t" r="r" b="b"/>
              <a:pathLst>
                <a:path w="8036" h="4782" extrusionOk="0">
                  <a:moveTo>
                    <a:pt x="247" y="0"/>
                  </a:moveTo>
                  <a:cubicBezTo>
                    <a:pt x="247" y="0"/>
                    <a:pt x="149" y="0"/>
                    <a:pt x="99" y="50"/>
                  </a:cubicBezTo>
                  <a:lnTo>
                    <a:pt x="50" y="99"/>
                  </a:lnTo>
                  <a:lnTo>
                    <a:pt x="1" y="148"/>
                  </a:lnTo>
                  <a:lnTo>
                    <a:pt x="1" y="198"/>
                  </a:lnTo>
                  <a:lnTo>
                    <a:pt x="7789" y="4782"/>
                  </a:lnTo>
                  <a:lnTo>
                    <a:pt x="7937" y="4634"/>
                  </a:lnTo>
                  <a:lnTo>
                    <a:pt x="8036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09" name="Google Shape;23009;p75"/>
            <p:cNvSpPr/>
            <p:nvPr/>
          </p:nvSpPr>
          <p:spPr>
            <a:xfrm>
              <a:off x="3874075" y="1856200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7" y="0"/>
                  </a:moveTo>
                  <a:lnTo>
                    <a:pt x="148" y="50"/>
                  </a:lnTo>
                  <a:cubicBezTo>
                    <a:pt x="0" y="99"/>
                    <a:pt x="0" y="148"/>
                    <a:pt x="0" y="148"/>
                  </a:cubicBezTo>
                  <a:lnTo>
                    <a:pt x="99" y="247"/>
                  </a:lnTo>
                  <a:lnTo>
                    <a:pt x="7838" y="4733"/>
                  </a:lnTo>
                  <a:lnTo>
                    <a:pt x="7986" y="4683"/>
                  </a:lnTo>
                  <a:lnTo>
                    <a:pt x="8085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10" name="Google Shape;23010;p75"/>
            <p:cNvSpPr/>
            <p:nvPr/>
          </p:nvSpPr>
          <p:spPr>
            <a:xfrm>
              <a:off x="4070025" y="1968350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296" y="0"/>
                  </a:moveTo>
                  <a:lnTo>
                    <a:pt x="197" y="49"/>
                  </a:lnTo>
                  <a:cubicBezTo>
                    <a:pt x="49" y="99"/>
                    <a:pt x="49" y="197"/>
                    <a:pt x="49" y="197"/>
                  </a:cubicBezTo>
                  <a:lnTo>
                    <a:pt x="49" y="247"/>
                  </a:lnTo>
                  <a:lnTo>
                    <a:pt x="148" y="197"/>
                  </a:lnTo>
                  <a:lnTo>
                    <a:pt x="148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94" y="542"/>
                  </a:lnTo>
                  <a:lnTo>
                    <a:pt x="394" y="444"/>
                  </a:lnTo>
                  <a:lnTo>
                    <a:pt x="247" y="444"/>
                  </a:lnTo>
                  <a:lnTo>
                    <a:pt x="247" y="99"/>
                  </a:lnTo>
                  <a:lnTo>
                    <a:pt x="296" y="4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11" name="Google Shape;23011;p75"/>
            <p:cNvSpPr/>
            <p:nvPr/>
          </p:nvSpPr>
          <p:spPr>
            <a:xfrm>
              <a:off x="4076175" y="1979425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1" y="1"/>
                  </a:moveTo>
                  <a:lnTo>
                    <a:pt x="1" y="1"/>
                  </a:lnTo>
                  <a:lnTo>
                    <a:pt x="148" y="5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12" name="Google Shape;23012;p75"/>
            <p:cNvSpPr/>
            <p:nvPr/>
          </p:nvSpPr>
          <p:spPr>
            <a:xfrm>
              <a:off x="4044125" y="1975725"/>
              <a:ext cx="4975" cy="6200"/>
            </a:xfrm>
            <a:custGeom>
              <a:avLst/>
              <a:gdLst/>
              <a:ahLst/>
              <a:cxnLst/>
              <a:rect l="l" t="t" r="r" b="b"/>
              <a:pathLst>
                <a:path w="199" h="248" extrusionOk="0">
                  <a:moveTo>
                    <a:pt x="50" y="1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50" y="1"/>
                  </a:lnTo>
                  <a:close/>
                  <a:moveTo>
                    <a:pt x="50" y="50"/>
                  </a:moveTo>
                  <a:lnTo>
                    <a:pt x="50" y="149"/>
                  </a:lnTo>
                  <a:cubicBezTo>
                    <a:pt x="50" y="198"/>
                    <a:pt x="100" y="198"/>
                    <a:pt x="198" y="247"/>
                  </a:cubicBezTo>
                  <a:lnTo>
                    <a:pt x="198" y="149"/>
                  </a:lnTo>
                  <a:cubicBezTo>
                    <a:pt x="198" y="50"/>
                    <a:pt x="100" y="50"/>
                    <a:pt x="100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13" name="Google Shape;23013;p75"/>
            <p:cNvSpPr/>
            <p:nvPr/>
          </p:nvSpPr>
          <p:spPr>
            <a:xfrm>
              <a:off x="4045375" y="19745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50" y="1"/>
                    <a:pt x="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50" y="296"/>
                    <a:pt x="148" y="29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14" name="Google Shape;23014;p75"/>
            <p:cNvSpPr/>
            <p:nvPr/>
          </p:nvSpPr>
          <p:spPr>
            <a:xfrm>
              <a:off x="4052750" y="197450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cubicBezTo>
                    <a:pt x="100" y="1"/>
                    <a:pt x="100" y="50"/>
                    <a:pt x="100" y="5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15" name="Google Shape;23015;p75"/>
            <p:cNvSpPr/>
            <p:nvPr/>
          </p:nvSpPr>
          <p:spPr>
            <a:xfrm>
              <a:off x="4052750" y="197450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cubicBezTo>
                    <a:pt x="100" y="1"/>
                    <a:pt x="100" y="50"/>
                    <a:pt x="100" y="5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16" name="Google Shape;23016;p75"/>
            <p:cNvSpPr/>
            <p:nvPr/>
          </p:nvSpPr>
          <p:spPr>
            <a:xfrm>
              <a:off x="4045375" y="197450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7" y="1"/>
                  </a:moveTo>
                  <a:cubicBezTo>
                    <a:pt x="50" y="1"/>
                    <a:pt x="0" y="50"/>
                    <a:pt x="0" y="50"/>
                  </a:cubicBezTo>
                  <a:cubicBezTo>
                    <a:pt x="0" y="99"/>
                    <a:pt x="50" y="99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45" y="99"/>
                    <a:pt x="345" y="5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17" name="Google Shape;23017;p75"/>
            <p:cNvSpPr/>
            <p:nvPr/>
          </p:nvSpPr>
          <p:spPr>
            <a:xfrm>
              <a:off x="4046600" y="1974500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cubicBezTo>
                    <a:pt x="1" y="50"/>
                    <a:pt x="1" y="99"/>
                    <a:pt x="99" y="99"/>
                  </a:cubicBezTo>
                  <a:lnTo>
                    <a:pt x="99" y="50"/>
                  </a:lnTo>
                  <a:cubicBezTo>
                    <a:pt x="99" y="50"/>
                    <a:pt x="99" y="1"/>
                    <a:pt x="1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18" name="Google Shape;23018;p75"/>
            <p:cNvSpPr/>
            <p:nvPr/>
          </p:nvSpPr>
          <p:spPr>
            <a:xfrm>
              <a:off x="4046600" y="1973275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99" y="0"/>
                  </a:moveTo>
                  <a:cubicBezTo>
                    <a:pt x="99" y="50"/>
                    <a:pt x="1" y="5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48"/>
                    <a:pt x="99" y="148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19" name="Google Shape;23019;p75"/>
            <p:cNvSpPr/>
            <p:nvPr/>
          </p:nvSpPr>
          <p:spPr>
            <a:xfrm>
              <a:off x="4050300" y="1973275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20" name="Google Shape;23020;p75"/>
            <p:cNvSpPr/>
            <p:nvPr/>
          </p:nvSpPr>
          <p:spPr>
            <a:xfrm>
              <a:off x="4051525" y="197450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21" name="Google Shape;23021;p75"/>
            <p:cNvSpPr/>
            <p:nvPr/>
          </p:nvSpPr>
          <p:spPr>
            <a:xfrm>
              <a:off x="4046600" y="1973275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99" y="0"/>
                  </a:moveTo>
                  <a:cubicBezTo>
                    <a:pt x="99" y="50"/>
                    <a:pt x="1" y="50"/>
                    <a:pt x="1" y="50"/>
                  </a:cubicBezTo>
                  <a:cubicBezTo>
                    <a:pt x="1" y="50"/>
                    <a:pt x="1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22" name="Google Shape;23022;p75"/>
            <p:cNvSpPr/>
            <p:nvPr/>
          </p:nvSpPr>
          <p:spPr>
            <a:xfrm>
              <a:off x="3994850" y="1946150"/>
              <a:ext cx="4950" cy="8650"/>
            </a:xfrm>
            <a:custGeom>
              <a:avLst/>
              <a:gdLst/>
              <a:ahLst/>
              <a:cxnLst/>
              <a:rect l="l" t="t" r="r" b="b"/>
              <a:pathLst>
                <a:path w="198" h="346" extrusionOk="0">
                  <a:moveTo>
                    <a:pt x="0" y="1"/>
                  </a:moveTo>
                  <a:cubicBezTo>
                    <a:pt x="99" y="1"/>
                    <a:pt x="49" y="1"/>
                    <a:pt x="49" y="99"/>
                  </a:cubicBezTo>
                  <a:lnTo>
                    <a:pt x="49" y="198"/>
                  </a:lnTo>
                  <a:cubicBezTo>
                    <a:pt x="49" y="247"/>
                    <a:pt x="99" y="247"/>
                    <a:pt x="197" y="346"/>
                  </a:cubicBezTo>
                  <a:lnTo>
                    <a:pt x="197" y="99"/>
                  </a:lnTo>
                  <a:cubicBezTo>
                    <a:pt x="197" y="1"/>
                    <a:pt x="99" y="1"/>
                    <a:pt x="99" y="1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23" name="Google Shape;23023;p75"/>
            <p:cNvSpPr/>
            <p:nvPr/>
          </p:nvSpPr>
          <p:spPr>
            <a:xfrm>
              <a:off x="3996075" y="194492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50" y="50"/>
                    <a:pt x="0" y="50"/>
                    <a:pt x="0" y="148"/>
                  </a:cubicBezTo>
                  <a:lnTo>
                    <a:pt x="0" y="198"/>
                  </a:lnTo>
                  <a:cubicBezTo>
                    <a:pt x="0" y="247"/>
                    <a:pt x="50" y="296"/>
                    <a:pt x="148" y="29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24" name="Google Shape;23024;p75"/>
            <p:cNvSpPr/>
            <p:nvPr/>
          </p:nvSpPr>
          <p:spPr>
            <a:xfrm>
              <a:off x="4003475" y="19449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25" name="Google Shape;23025;p75"/>
            <p:cNvSpPr/>
            <p:nvPr/>
          </p:nvSpPr>
          <p:spPr>
            <a:xfrm>
              <a:off x="4003475" y="1946150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1"/>
                  </a:moveTo>
                  <a:cubicBezTo>
                    <a:pt x="99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26" name="Google Shape;23026;p75"/>
            <p:cNvSpPr/>
            <p:nvPr/>
          </p:nvSpPr>
          <p:spPr>
            <a:xfrm>
              <a:off x="3996075" y="1946150"/>
              <a:ext cx="8650" cy="4975"/>
            </a:xfrm>
            <a:custGeom>
              <a:avLst/>
              <a:gdLst/>
              <a:ahLst/>
              <a:cxnLst/>
              <a:rect l="l" t="t" r="r" b="b"/>
              <a:pathLst>
                <a:path w="346" h="199" extrusionOk="0">
                  <a:moveTo>
                    <a:pt x="198" y="1"/>
                  </a:moveTo>
                  <a:cubicBezTo>
                    <a:pt x="50" y="1"/>
                    <a:pt x="0" y="1"/>
                    <a:pt x="0" y="99"/>
                  </a:cubicBezTo>
                  <a:cubicBezTo>
                    <a:pt x="0" y="149"/>
                    <a:pt x="50" y="149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46" y="149"/>
                    <a:pt x="346" y="99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27" name="Google Shape;23027;p75"/>
            <p:cNvSpPr/>
            <p:nvPr/>
          </p:nvSpPr>
          <p:spPr>
            <a:xfrm>
              <a:off x="3994850" y="1945225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23" y="1"/>
                  </a:moveTo>
                  <a:cubicBezTo>
                    <a:pt x="123" y="1"/>
                    <a:pt x="98" y="13"/>
                    <a:pt x="0" y="38"/>
                  </a:cubicBezTo>
                  <a:lnTo>
                    <a:pt x="99" y="38"/>
                  </a:lnTo>
                  <a:cubicBezTo>
                    <a:pt x="99" y="13"/>
                    <a:pt x="123" y="1"/>
                    <a:pt x="123" y="1"/>
                  </a:cubicBezTo>
                  <a:close/>
                  <a:moveTo>
                    <a:pt x="99" y="38"/>
                  </a:moveTo>
                  <a:cubicBezTo>
                    <a:pt x="99" y="136"/>
                    <a:pt x="99" y="186"/>
                    <a:pt x="197" y="186"/>
                  </a:cubicBezTo>
                  <a:lnTo>
                    <a:pt x="197" y="136"/>
                  </a:lnTo>
                  <a:cubicBezTo>
                    <a:pt x="197" y="136"/>
                    <a:pt x="197" y="38"/>
                    <a:pt x="9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28" name="Google Shape;23028;p75"/>
            <p:cNvSpPr/>
            <p:nvPr/>
          </p:nvSpPr>
          <p:spPr>
            <a:xfrm>
              <a:off x="3997300" y="1944925"/>
              <a:ext cx="3725" cy="4950"/>
            </a:xfrm>
            <a:custGeom>
              <a:avLst/>
              <a:gdLst/>
              <a:ahLst/>
              <a:cxnLst/>
              <a:rect l="l" t="t" r="r" b="b"/>
              <a:pathLst>
                <a:path w="149" h="198" extrusionOk="0">
                  <a:moveTo>
                    <a:pt x="149" y="1"/>
                  </a:moveTo>
                  <a:cubicBezTo>
                    <a:pt x="99" y="1"/>
                    <a:pt x="1" y="1"/>
                    <a:pt x="99" y="50"/>
                  </a:cubicBezTo>
                  <a:lnTo>
                    <a:pt x="99" y="148"/>
                  </a:lnTo>
                  <a:cubicBezTo>
                    <a:pt x="99" y="148"/>
                    <a:pt x="99" y="198"/>
                    <a:pt x="149" y="19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29" name="Google Shape;23029;p75"/>
            <p:cNvSpPr/>
            <p:nvPr/>
          </p:nvSpPr>
          <p:spPr>
            <a:xfrm>
              <a:off x="4002225" y="19449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cubicBezTo>
                    <a:pt x="50" y="1"/>
                    <a:pt x="100" y="50"/>
                    <a:pt x="100" y="5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30" name="Google Shape;23030;p75"/>
            <p:cNvSpPr/>
            <p:nvPr/>
          </p:nvSpPr>
          <p:spPr>
            <a:xfrm>
              <a:off x="4003475" y="1944925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0" y="1"/>
                  </a:moveTo>
                  <a:lnTo>
                    <a:pt x="99" y="148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31" name="Google Shape;23031;p75"/>
            <p:cNvSpPr/>
            <p:nvPr/>
          </p:nvSpPr>
          <p:spPr>
            <a:xfrm>
              <a:off x="3997300" y="194492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99" y="1"/>
                  </a:moveTo>
                  <a:cubicBezTo>
                    <a:pt x="99" y="1"/>
                    <a:pt x="1" y="1"/>
                    <a:pt x="1" y="50"/>
                  </a:cubicBezTo>
                  <a:cubicBezTo>
                    <a:pt x="1" y="50"/>
                    <a:pt x="1" y="148"/>
                    <a:pt x="99" y="148"/>
                  </a:cubicBezTo>
                  <a:lnTo>
                    <a:pt x="198" y="148"/>
                  </a:lnTo>
                  <a:cubicBezTo>
                    <a:pt x="247" y="148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32" name="Google Shape;23032;p75"/>
            <p:cNvSpPr/>
            <p:nvPr/>
          </p:nvSpPr>
          <p:spPr>
            <a:xfrm>
              <a:off x="3897475" y="1890500"/>
              <a:ext cx="4975" cy="6400"/>
            </a:xfrm>
            <a:custGeom>
              <a:avLst/>
              <a:gdLst/>
              <a:ahLst/>
              <a:cxnLst/>
              <a:rect l="l" t="t" r="r" b="b"/>
              <a:pathLst>
                <a:path w="199" h="256" extrusionOk="0">
                  <a:moveTo>
                    <a:pt x="47" y="1"/>
                  </a:moveTo>
                  <a:cubicBezTo>
                    <a:pt x="42" y="1"/>
                    <a:pt x="30" y="18"/>
                    <a:pt x="1" y="107"/>
                  </a:cubicBezTo>
                  <a:lnTo>
                    <a:pt x="50" y="107"/>
                  </a:lnTo>
                  <a:lnTo>
                    <a:pt x="50" y="9"/>
                  </a:lnTo>
                  <a:cubicBezTo>
                    <a:pt x="50" y="9"/>
                    <a:pt x="50" y="1"/>
                    <a:pt x="47" y="1"/>
                  </a:cubicBezTo>
                  <a:close/>
                  <a:moveTo>
                    <a:pt x="50" y="107"/>
                  </a:moveTo>
                  <a:lnTo>
                    <a:pt x="50" y="157"/>
                  </a:lnTo>
                  <a:cubicBezTo>
                    <a:pt x="50" y="206"/>
                    <a:pt x="149" y="206"/>
                    <a:pt x="198" y="255"/>
                  </a:cubicBezTo>
                  <a:lnTo>
                    <a:pt x="198" y="157"/>
                  </a:lnTo>
                  <a:cubicBezTo>
                    <a:pt x="198" y="107"/>
                    <a:pt x="149" y="107"/>
                    <a:pt x="149" y="107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33" name="Google Shape;23033;p75"/>
            <p:cNvSpPr/>
            <p:nvPr/>
          </p:nvSpPr>
          <p:spPr>
            <a:xfrm>
              <a:off x="3897475" y="188947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0"/>
                  </a:moveTo>
                  <a:cubicBezTo>
                    <a:pt x="50" y="0"/>
                    <a:pt x="50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6"/>
                    <a:pt x="149" y="29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34" name="Google Shape;23034;p75"/>
            <p:cNvSpPr/>
            <p:nvPr/>
          </p:nvSpPr>
          <p:spPr>
            <a:xfrm>
              <a:off x="3904875" y="18894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35" name="Google Shape;23035;p75"/>
            <p:cNvSpPr/>
            <p:nvPr/>
          </p:nvSpPr>
          <p:spPr>
            <a:xfrm>
              <a:off x="3907350" y="18894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36" name="Google Shape;23036;p75"/>
            <p:cNvSpPr/>
            <p:nvPr/>
          </p:nvSpPr>
          <p:spPr>
            <a:xfrm>
              <a:off x="3898725" y="1889475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7" y="0"/>
                  </a:moveTo>
                  <a:cubicBezTo>
                    <a:pt x="0" y="0"/>
                    <a:pt x="0" y="50"/>
                    <a:pt x="0" y="50"/>
                  </a:cubicBezTo>
                  <a:cubicBezTo>
                    <a:pt x="0" y="148"/>
                    <a:pt x="99" y="148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95" y="148"/>
                    <a:pt x="395" y="50"/>
                  </a:cubicBezTo>
                  <a:cubicBezTo>
                    <a:pt x="39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37" name="Google Shape;23037;p75"/>
            <p:cNvSpPr/>
            <p:nvPr/>
          </p:nvSpPr>
          <p:spPr>
            <a:xfrm>
              <a:off x="3897475" y="1888925"/>
              <a:ext cx="4975" cy="4275"/>
            </a:xfrm>
            <a:custGeom>
              <a:avLst/>
              <a:gdLst/>
              <a:ahLst/>
              <a:cxnLst/>
              <a:rect l="l" t="t" r="r" b="b"/>
              <a:pathLst>
                <a:path w="199" h="171" extrusionOk="0">
                  <a:moveTo>
                    <a:pt x="105" y="0"/>
                  </a:moveTo>
                  <a:cubicBezTo>
                    <a:pt x="83" y="0"/>
                    <a:pt x="50" y="6"/>
                    <a:pt x="1" y="22"/>
                  </a:cubicBezTo>
                  <a:lnTo>
                    <a:pt x="149" y="22"/>
                  </a:lnTo>
                  <a:cubicBezTo>
                    <a:pt x="149" y="22"/>
                    <a:pt x="149" y="0"/>
                    <a:pt x="105" y="0"/>
                  </a:cubicBezTo>
                  <a:close/>
                  <a:moveTo>
                    <a:pt x="149" y="22"/>
                  </a:moveTo>
                  <a:cubicBezTo>
                    <a:pt x="149" y="72"/>
                    <a:pt x="149" y="170"/>
                    <a:pt x="198" y="170"/>
                  </a:cubicBezTo>
                  <a:lnTo>
                    <a:pt x="198" y="72"/>
                  </a:lnTo>
                  <a:cubicBezTo>
                    <a:pt x="198" y="72"/>
                    <a:pt x="198" y="22"/>
                    <a:pt x="14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38" name="Google Shape;23038;p75"/>
            <p:cNvSpPr/>
            <p:nvPr/>
          </p:nvSpPr>
          <p:spPr>
            <a:xfrm>
              <a:off x="3901175" y="1888250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50" y="0"/>
                  </a:moveTo>
                  <a:cubicBezTo>
                    <a:pt x="1" y="0"/>
                    <a:pt x="1" y="49"/>
                    <a:pt x="1" y="49"/>
                  </a:cubicBezTo>
                  <a:lnTo>
                    <a:pt x="1" y="99"/>
                  </a:lnTo>
                  <a:cubicBezTo>
                    <a:pt x="1" y="99"/>
                    <a:pt x="1" y="197"/>
                    <a:pt x="50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39" name="Google Shape;23039;p75"/>
            <p:cNvSpPr/>
            <p:nvPr/>
          </p:nvSpPr>
          <p:spPr>
            <a:xfrm>
              <a:off x="3903650" y="188825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0"/>
                  </a:moveTo>
                  <a:cubicBezTo>
                    <a:pt x="50" y="0"/>
                    <a:pt x="148" y="49"/>
                    <a:pt x="148" y="49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40" name="Google Shape;23040;p75"/>
            <p:cNvSpPr/>
            <p:nvPr/>
          </p:nvSpPr>
          <p:spPr>
            <a:xfrm>
              <a:off x="3904875" y="188825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" y="25"/>
                    <a:pt x="25" y="37"/>
                    <a:pt x="38" y="37"/>
                  </a:cubicBezTo>
                  <a:lnTo>
                    <a:pt x="38" y="37"/>
                  </a:lnTo>
                  <a:lnTo>
                    <a:pt x="99" y="99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41" name="Google Shape;23041;p75"/>
            <p:cNvSpPr/>
            <p:nvPr/>
          </p:nvSpPr>
          <p:spPr>
            <a:xfrm>
              <a:off x="3901175" y="1888250"/>
              <a:ext cx="4950" cy="2475"/>
            </a:xfrm>
            <a:custGeom>
              <a:avLst/>
              <a:gdLst/>
              <a:ahLst/>
              <a:cxnLst/>
              <a:rect l="l" t="t" r="r" b="b"/>
              <a:pathLst>
                <a:path w="198" h="99" extrusionOk="0">
                  <a:moveTo>
                    <a:pt x="50" y="0"/>
                  </a:moveTo>
                  <a:cubicBezTo>
                    <a:pt x="1" y="0"/>
                    <a:pt x="1" y="49"/>
                    <a:pt x="1" y="49"/>
                  </a:cubicBezTo>
                  <a:cubicBezTo>
                    <a:pt x="1" y="49"/>
                    <a:pt x="1" y="99"/>
                    <a:pt x="50" y="99"/>
                  </a:cubicBezTo>
                  <a:lnTo>
                    <a:pt x="149" y="99"/>
                  </a:lnTo>
                  <a:cubicBezTo>
                    <a:pt x="198" y="99"/>
                    <a:pt x="198" y="49"/>
                    <a:pt x="198" y="49"/>
                  </a:cubicBezTo>
                  <a:cubicBezTo>
                    <a:pt x="198" y="49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42" name="Google Shape;23042;p75"/>
            <p:cNvSpPr/>
            <p:nvPr/>
          </p:nvSpPr>
          <p:spPr>
            <a:xfrm>
              <a:off x="3945550" y="1919050"/>
              <a:ext cx="4950" cy="7425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62" y="0"/>
                  </a:moveTo>
                  <a:lnTo>
                    <a:pt x="62" y="0"/>
                  </a:lnTo>
                  <a:cubicBezTo>
                    <a:pt x="62" y="1"/>
                    <a:pt x="49" y="26"/>
                    <a:pt x="0" y="99"/>
                  </a:cubicBezTo>
                  <a:lnTo>
                    <a:pt x="50" y="99"/>
                  </a:lnTo>
                  <a:lnTo>
                    <a:pt x="50" y="50"/>
                  </a:lnTo>
                  <a:cubicBezTo>
                    <a:pt x="50" y="25"/>
                    <a:pt x="62" y="1"/>
                    <a:pt x="62" y="0"/>
                  </a:cubicBezTo>
                  <a:close/>
                  <a:moveTo>
                    <a:pt x="50" y="99"/>
                  </a:moveTo>
                  <a:lnTo>
                    <a:pt x="50" y="198"/>
                  </a:lnTo>
                  <a:cubicBezTo>
                    <a:pt x="50" y="247"/>
                    <a:pt x="99" y="247"/>
                    <a:pt x="198" y="296"/>
                  </a:cubicBezTo>
                  <a:lnTo>
                    <a:pt x="198" y="198"/>
                  </a:lnTo>
                  <a:cubicBezTo>
                    <a:pt x="198" y="99"/>
                    <a:pt x="99" y="99"/>
                    <a:pt x="99" y="9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43" name="Google Shape;23043;p75"/>
            <p:cNvSpPr/>
            <p:nvPr/>
          </p:nvSpPr>
          <p:spPr>
            <a:xfrm>
              <a:off x="3946775" y="1917825"/>
              <a:ext cx="3725" cy="74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49" y="0"/>
                  </a:moveTo>
                  <a:cubicBezTo>
                    <a:pt x="50" y="0"/>
                    <a:pt x="1" y="49"/>
                    <a:pt x="1" y="49"/>
                  </a:cubicBezTo>
                  <a:lnTo>
                    <a:pt x="1" y="148"/>
                  </a:lnTo>
                  <a:cubicBezTo>
                    <a:pt x="1" y="247"/>
                    <a:pt x="50" y="296"/>
                    <a:pt x="149" y="29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44" name="Google Shape;23044;p75"/>
            <p:cNvSpPr/>
            <p:nvPr/>
          </p:nvSpPr>
          <p:spPr>
            <a:xfrm>
              <a:off x="3954175" y="19178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0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45" name="Google Shape;23045;p75"/>
            <p:cNvSpPr/>
            <p:nvPr/>
          </p:nvSpPr>
          <p:spPr>
            <a:xfrm>
              <a:off x="3956650" y="19178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49"/>
                    <a:pt x="49" y="4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46" name="Google Shape;23046;p75"/>
            <p:cNvSpPr/>
            <p:nvPr/>
          </p:nvSpPr>
          <p:spPr>
            <a:xfrm>
              <a:off x="3946775" y="1918525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92" y="1"/>
                  </a:moveTo>
                  <a:cubicBezTo>
                    <a:pt x="25" y="1"/>
                    <a:pt x="1" y="36"/>
                    <a:pt x="1" y="71"/>
                  </a:cubicBezTo>
                  <a:cubicBezTo>
                    <a:pt x="1" y="120"/>
                    <a:pt x="50" y="120"/>
                    <a:pt x="149" y="219"/>
                  </a:cubicBezTo>
                  <a:lnTo>
                    <a:pt x="247" y="219"/>
                  </a:lnTo>
                  <a:cubicBezTo>
                    <a:pt x="296" y="219"/>
                    <a:pt x="346" y="120"/>
                    <a:pt x="346" y="71"/>
                  </a:cubicBezTo>
                  <a:cubicBezTo>
                    <a:pt x="346" y="21"/>
                    <a:pt x="296" y="21"/>
                    <a:pt x="296" y="21"/>
                  </a:cubicBezTo>
                  <a:lnTo>
                    <a:pt x="198" y="21"/>
                  </a:lnTo>
                  <a:cubicBezTo>
                    <a:pt x="155" y="7"/>
                    <a:pt x="120" y="1"/>
                    <a:pt x="92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47" name="Google Shape;23047;p75"/>
            <p:cNvSpPr/>
            <p:nvPr/>
          </p:nvSpPr>
          <p:spPr>
            <a:xfrm>
              <a:off x="3946775" y="1918125"/>
              <a:ext cx="4950" cy="34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130" y="0"/>
                  </a:moveTo>
                  <a:cubicBezTo>
                    <a:pt x="112" y="0"/>
                    <a:pt x="75" y="13"/>
                    <a:pt x="1" y="37"/>
                  </a:cubicBezTo>
                  <a:lnTo>
                    <a:pt x="149" y="37"/>
                  </a:lnTo>
                  <a:cubicBezTo>
                    <a:pt x="149" y="13"/>
                    <a:pt x="149" y="0"/>
                    <a:pt x="130" y="0"/>
                  </a:cubicBezTo>
                  <a:close/>
                  <a:moveTo>
                    <a:pt x="149" y="37"/>
                  </a:moveTo>
                  <a:cubicBezTo>
                    <a:pt x="149" y="87"/>
                    <a:pt x="149" y="136"/>
                    <a:pt x="198" y="136"/>
                  </a:cubicBezTo>
                  <a:lnTo>
                    <a:pt x="198" y="87"/>
                  </a:lnTo>
                  <a:cubicBezTo>
                    <a:pt x="198" y="87"/>
                    <a:pt x="198" y="37"/>
                    <a:pt x="149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48" name="Google Shape;23048;p75"/>
            <p:cNvSpPr/>
            <p:nvPr/>
          </p:nvSpPr>
          <p:spPr>
            <a:xfrm>
              <a:off x="3950475" y="1917825"/>
              <a:ext cx="1250" cy="3700"/>
            </a:xfrm>
            <a:custGeom>
              <a:avLst/>
              <a:gdLst/>
              <a:ahLst/>
              <a:cxnLst/>
              <a:rect l="l" t="t" r="r" b="b"/>
              <a:pathLst>
                <a:path w="50" h="148" extrusionOk="0">
                  <a:moveTo>
                    <a:pt x="50" y="0"/>
                  </a:moveTo>
                  <a:cubicBezTo>
                    <a:pt x="1" y="0"/>
                    <a:pt x="1" y="0"/>
                    <a:pt x="1" y="49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49" name="Google Shape;23049;p75"/>
            <p:cNvSpPr/>
            <p:nvPr/>
          </p:nvSpPr>
          <p:spPr>
            <a:xfrm>
              <a:off x="3952950" y="191782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0"/>
                  </a:moveTo>
                  <a:cubicBezTo>
                    <a:pt x="49" y="0"/>
                    <a:pt x="148" y="49"/>
                    <a:pt x="148" y="49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50" name="Google Shape;23050;p75"/>
            <p:cNvSpPr/>
            <p:nvPr/>
          </p:nvSpPr>
          <p:spPr>
            <a:xfrm>
              <a:off x="3954175" y="1917825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0" y="0"/>
                  </a:moveTo>
                  <a:lnTo>
                    <a:pt x="99" y="99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51" name="Google Shape;23051;p75"/>
            <p:cNvSpPr/>
            <p:nvPr/>
          </p:nvSpPr>
          <p:spPr>
            <a:xfrm>
              <a:off x="3950475" y="1917825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50" y="0"/>
                  </a:moveTo>
                  <a:cubicBezTo>
                    <a:pt x="1" y="0"/>
                    <a:pt x="1" y="0"/>
                    <a:pt x="1" y="49"/>
                  </a:cubicBezTo>
                  <a:cubicBezTo>
                    <a:pt x="1" y="49"/>
                    <a:pt x="1" y="99"/>
                    <a:pt x="50" y="99"/>
                  </a:cubicBezTo>
                  <a:lnTo>
                    <a:pt x="148" y="99"/>
                  </a:lnTo>
                  <a:cubicBezTo>
                    <a:pt x="247" y="99"/>
                    <a:pt x="247" y="49"/>
                    <a:pt x="247" y="49"/>
                  </a:cubicBezTo>
                  <a:cubicBezTo>
                    <a:pt x="247" y="49"/>
                    <a:pt x="247" y="0"/>
                    <a:pt x="14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52" name="Google Shape;23052;p75"/>
            <p:cNvSpPr/>
            <p:nvPr/>
          </p:nvSpPr>
          <p:spPr>
            <a:xfrm>
              <a:off x="3907350" y="20546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0" y="1"/>
                  </a:moveTo>
                  <a:cubicBezTo>
                    <a:pt x="50" y="1"/>
                    <a:pt x="50" y="1"/>
                    <a:pt x="50" y="50"/>
                  </a:cubicBezTo>
                  <a:lnTo>
                    <a:pt x="50" y="198"/>
                  </a:lnTo>
                  <a:cubicBezTo>
                    <a:pt x="50" y="247"/>
                    <a:pt x="99" y="247"/>
                    <a:pt x="148" y="297"/>
                  </a:cubicBezTo>
                  <a:lnTo>
                    <a:pt x="148" y="50"/>
                  </a:lnTo>
                  <a:cubicBezTo>
                    <a:pt x="148" y="1"/>
                    <a:pt x="99" y="1"/>
                    <a:pt x="99" y="1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53" name="Google Shape;23053;p75"/>
            <p:cNvSpPr/>
            <p:nvPr/>
          </p:nvSpPr>
          <p:spPr>
            <a:xfrm>
              <a:off x="3907350" y="205460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1"/>
                  </a:moveTo>
                  <a:cubicBezTo>
                    <a:pt x="50" y="1"/>
                    <a:pt x="50" y="1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50" y="297"/>
                    <a:pt x="99" y="2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54" name="Google Shape;23054;p75"/>
            <p:cNvSpPr/>
            <p:nvPr/>
          </p:nvSpPr>
          <p:spPr>
            <a:xfrm>
              <a:off x="3914750" y="20533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55" name="Google Shape;23055;p75"/>
            <p:cNvSpPr/>
            <p:nvPr/>
          </p:nvSpPr>
          <p:spPr>
            <a:xfrm>
              <a:off x="3915975" y="205460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56" name="Google Shape;23056;p75"/>
            <p:cNvSpPr/>
            <p:nvPr/>
          </p:nvSpPr>
          <p:spPr>
            <a:xfrm>
              <a:off x="3908575" y="205460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8" y="1"/>
                  </a:moveTo>
                  <a:cubicBezTo>
                    <a:pt x="1" y="1"/>
                    <a:pt x="1" y="1"/>
                    <a:pt x="1" y="50"/>
                  </a:cubicBezTo>
                  <a:cubicBezTo>
                    <a:pt x="1" y="99"/>
                    <a:pt x="50" y="99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6" y="99"/>
                    <a:pt x="346" y="50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57" name="Google Shape;23057;p75"/>
            <p:cNvSpPr/>
            <p:nvPr/>
          </p:nvSpPr>
          <p:spPr>
            <a:xfrm>
              <a:off x="3907350" y="2054050"/>
              <a:ext cx="3725" cy="3050"/>
            </a:xfrm>
            <a:custGeom>
              <a:avLst/>
              <a:gdLst/>
              <a:ahLst/>
              <a:cxnLst/>
              <a:rect l="l" t="t" r="r" b="b"/>
              <a:pathLst>
                <a:path w="149" h="122" extrusionOk="0">
                  <a:moveTo>
                    <a:pt x="70" y="1"/>
                  </a:moveTo>
                  <a:cubicBezTo>
                    <a:pt x="55" y="1"/>
                    <a:pt x="33" y="6"/>
                    <a:pt x="0" y="23"/>
                  </a:cubicBezTo>
                  <a:lnTo>
                    <a:pt x="99" y="23"/>
                  </a:lnTo>
                  <a:cubicBezTo>
                    <a:pt x="99" y="23"/>
                    <a:pt x="99" y="1"/>
                    <a:pt x="70" y="1"/>
                  </a:cubicBezTo>
                  <a:close/>
                  <a:moveTo>
                    <a:pt x="99" y="23"/>
                  </a:moveTo>
                  <a:cubicBezTo>
                    <a:pt x="99" y="72"/>
                    <a:pt x="99" y="121"/>
                    <a:pt x="148" y="121"/>
                  </a:cubicBezTo>
                  <a:lnTo>
                    <a:pt x="148" y="72"/>
                  </a:lnTo>
                  <a:cubicBezTo>
                    <a:pt x="148" y="72"/>
                    <a:pt x="148" y="23"/>
                    <a:pt x="99" y="2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58" name="Google Shape;23058;p75"/>
            <p:cNvSpPr/>
            <p:nvPr/>
          </p:nvSpPr>
          <p:spPr>
            <a:xfrm>
              <a:off x="3909800" y="2053375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50" y="0"/>
                  </a:moveTo>
                  <a:cubicBezTo>
                    <a:pt x="1" y="0"/>
                    <a:pt x="1" y="5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59" name="Google Shape;23059;p75"/>
            <p:cNvSpPr/>
            <p:nvPr/>
          </p:nvSpPr>
          <p:spPr>
            <a:xfrm>
              <a:off x="3913500" y="20533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60" name="Google Shape;23060;p75"/>
            <p:cNvSpPr/>
            <p:nvPr/>
          </p:nvSpPr>
          <p:spPr>
            <a:xfrm>
              <a:off x="3914750" y="20533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0"/>
                  </a:moveTo>
                  <a:cubicBezTo>
                    <a:pt x="0" y="0"/>
                    <a:pt x="49" y="50"/>
                    <a:pt x="0" y="0"/>
                  </a:cubicBez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49" y="9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61" name="Google Shape;23061;p75"/>
            <p:cNvSpPr/>
            <p:nvPr/>
          </p:nvSpPr>
          <p:spPr>
            <a:xfrm>
              <a:off x="3909800" y="2053375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50" y="0"/>
                  </a:moveTo>
                  <a:cubicBezTo>
                    <a:pt x="1" y="0"/>
                    <a:pt x="1" y="50"/>
                    <a:pt x="1" y="50"/>
                  </a:cubicBezTo>
                  <a:cubicBezTo>
                    <a:pt x="1" y="50"/>
                    <a:pt x="1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62" name="Google Shape;23062;p75"/>
            <p:cNvSpPr/>
            <p:nvPr/>
          </p:nvSpPr>
          <p:spPr>
            <a:xfrm>
              <a:off x="3858050" y="2026575"/>
              <a:ext cx="3725" cy="8350"/>
            </a:xfrm>
            <a:custGeom>
              <a:avLst/>
              <a:gdLst/>
              <a:ahLst/>
              <a:cxnLst/>
              <a:rect l="l" t="t" r="r" b="b"/>
              <a:pathLst>
                <a:path w="149" h="334" extrusionOk="0">
                  <a:moveTo>
                    <a:pt x="44" y="0"/>
                  </a:moveTo>
                  <a:cubicBezTo>
                    <a:pt x="37" y="0"/>
                    <a:pt x="25" y="37"/>
                    <a:pt x="0" y="136"/>
                  </a:cubicBezTo>
                  <a:lnTo>
                    <a:pt x="50" y="136"/>
                  </a:lnTo>
                  <a:lnTo>
                    <a:pt x="50" y="87"/>
                  </a:lnTo>
                  <a:cubicBezTo>
                    <a:pt x="50" y="37"/>
                    <a:pt x="50" y="0"/>
                    <a:pt x="44" y="0"/>
                  </a:cubicBezTo>
                  <a:close/>
                  <a:moveTo>
                    <a:pt x="50" y="136"/>
                  </a:moveTo>
                  <a:lnTo>
                    <a:pt x="50" y="185"/>
                  </a:lnTo>
                  <a:cubicBezTo>
                    <a:pt x="50" y="234"/>
                    <a:pt x="99" y="234"/>
                    <a:pt x="148" y="333"/>
                  </a:cubicBezTo>
                  <a:lnTo>
                    <a:pt x="148" y="185"/>
                  </a:lnTo>
                  <a:cubicBezTo>
                    <a:pt x="148" y="136"/>
                    <a:pt x="99" y="136"/>
                    <a:pt x="99" y="136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63" name="Google Shape;23063;p75"/>
            <p:cNvSpPr/>
            <p:nvPr/>
          </p:nvSpPr>
          <p:spPr>
            <a:xfrm>
              <a:off x="3858050" y="2025025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1"/>
                  </a:moveTo>
                  <a:cubicBezTo>
                    <a:pt x="50" y="1"/>
                    <a:pt x="5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50" y="296"/>
                    <a:pt x="99" y="29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64" name="Google Shape;23064;p75"/>
            <p:cNvSpPr/>
            <p:nvPr/>
          </p:nvSpPr>
          <p:spPr>
            <a:xfrm>
              <a:off x="3865450" y="202502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65" name="Google Shape;23065;p75"/>
            <p:cNvSpPr/>
            <p:nvPr/>
          </p:nvSpPr>
          <p:spPr>
            <a:xfrm>
              <a:off x="3866675" y="20262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66" name="Google Shape;23066;p75"/>
            <p:cNvSpPr/>
            <p:nvPr/>
          </p:nvSpPr>
          <p:spPr>
            <a:xfrm>
              <a:off x="3859275" y="2025775"/>
              <a:ext cx="8650" cy="5450"/>
            </a:xfrm>
            <a:custGeom>
              <a:avLst/>
              <a:gdLst/>
              <a:ahLst/>
              <a:cxnLst/>
              <a:rect l="l" t="t" r="r" b="b"/>
              <a:pathLst>
                <a:path w="346" h="218" extrusionOk="0">
                  <a:moveTo>
                    <a:pt x="78" y="1"/>
                  </a:moveTo>
                  <a:cubicBezTo>
                    <a:pt x="1" y="1"/>
                    <a:pt x="1" y="46"/>
                    <a:pt x="1" y="119"/>
                  </a:cubicBezTo>
                  <a:cubicBezTo>
                    <a:pt x="1" y="168"/>
                    <a:pt x="50" y="168"/>
                    <a:pt x="99" y="217"/>
                  </a:cubicBezTo>
                  <a:lnTo>
                    <a:pt x="247" y="217"/>
                  </a:lnTo>
                  <a:cubicBezTo>
                    <a:pt x="297" y="217"/>
                    <a:pt x="346" y="168"/>
                    <a:pt x="346" y="119"/>
                  </a:cubicBezTo>
                  <a:cubicBezTo>
                    <a:pt x="346" y="20"/>
                    <a:pt x="297" y="20"/>
                    <a:pt x="297" y="20"/>
                  </a:cubicBezTo>
                  <a:lnTo>
                    <a:pt x="198" y="20"/>
                  </a:lnTo>
                  <a:cubicBezTo>
                    <a:pt x="145" y="7"/>
                    <a:pt x="106" y="1"/>
                    <a:pt x="78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67" name="Google Shape;23067;p75"/>
            <p:cNvSpPr/>
            <p:nvPr/>
          </p:nvSpPr>
          <p:spPr>
            <a:xfrm>
              <a:off x="3858050" y="2025350"/>
              <a:ext cx="3725" cy="4625"/>
            </a:xfrm>
            <a:custGeom>
              <a:avLst/>
              <a:gdLst/>
              <a:ahLst/>
              <a:cxnLst/>
              <a:rect l="l" t="t" r="r" b="b"/>
              <a:pathLst>
                <a:path w="149" h="185" extrusionOk="0">
                  <a:moveTo>
                    <a:pt x="87" y="0"/>
                  </a:moveTo>
                  <a:cubicBezTo>
                    <a:pt x="74" y="0"/>
                    <a:pt x="50" y="12"/>
                    <a:pt x="0" y="37"/>
                  </a:cubicBezTo>
                  <a:lnTo>
                    <a:pt x="99" y="37"/>
                  </a:lnTo>
                  <a:cubicBezTo>
                    <a:pt x="99" y="12"/>
                    <a:pt x="99" y="0"/>
                    <a:pt x="87" y="0"/>
                  </a:cubicBezTo>
                  <a:close/>
                  <a:moveTo>
                    <a:pt x="99" y="37"/>
                  </a:moveTo>
                  <a:cubicBezTo>
                    <a:pt x="99" y="86"/>
                    <a:pt x="99" y="185"/>
                    <a:pt x="148" y="185"/>
                  </a:cubicBezTo>
                  <a:lnTo>
                    <a:pt x="148" y="136"/>
                  </a:lnTo>
                  <a:cubicBezTo>
                    <a:pt x="148" y="136"/>
                    <a:pt x="148" y="37"/>
                    <a:pt x="99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68" name="Google Shape;23068;p75"/>
            <p:cNvSpPr/>
            <p:nvPr/>
          </p:nvSpPr>
          <p:spPr>
            <a:xfrm>
              <a:off x="3860525" y="202502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49" y="1"/>
                  </a:moveTo>
                  <a:cubicBezTo>
                    <a:pt x="0" y="1"/>
                    <a:pt x="0" y="1"/>
                    <a:pt x="0" y="50"/>
                  </a:cubicBezTo>
                  <a:lnTo>
                    <a:pt x="0" y="149"/>
                  </a:lnTo>
                  <a:cubicBezTo>
                    <a:pt x="0" y="149"/>
                    <a:pt x="0" y="198"/>
                    <a:pt x="49" y="198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69" name="Google Shape;23069;p75"/>
            <p:cNvSpPr/>
            <p:nvPr/>
          </p:nvSpPr>
          <p:spPr>
            <a:xfrm>
              <a:off x="3864200" y="2025025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cubicBezTo>
                    <a:pt x="50" y="1"/>
                    <a:pt x="100" y="50"/>
                    <a:pt x="100" y="5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70" name="Google Shape;23070;p75"/>
            <p:cNvSpPr/>
            <p:nvPr/>
          </p:nvSpPr>
          <p:spPr>
            <a:xfrm>
              <a:off x="3865450" y="20250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lnTo>
                    <a:pt x="50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71" name="Google Shape;23071;p75"/>
            <p:cNvSpPr/>
            <p:nvPr/>
          </p:nvSpPr>
          <p:spPr>
            <a:xfrm>
              <a:off x="3860525" y="2025025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49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50"/>
                    <a:pt x="0" y="99"/>
                    <a:pt x="49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72" name="Google Shape;23072;p75"/>
            <p:cNvSpPr/>
            <p:nvPr/>
          </p:nvSpPr>
          <p:spPr>
            <a:xfrm>
              <a:off x="3759450" y="1970075"/>
              <a:ext cx="3725" cy="6925"/>
            </a:xfrm>
            <a:custGeom>
              <a:avLst/>
              <a:gdLst/>
              <a:ahLst/>
              <a:cxnLst/>
              <a:rect l="l" t="t" r="r" b="b"/>
              <a:pathLst>
                <a:path w="149" h="277" extrusionOk="0">
                  <a:moveTo>
                    <a:pt x="60" y="0"/>
                  </a:moveTo>
                  <a:lnTo>
                    <a:pt x="60" y="0"/>
                  </a:lnTo>
                  <a:cubicBezTo>
                    <a:pt x="57" y="0"/>
                    <a:pt x="50" y="12"/>
                    <a:pt x="50" y="30"/>
                  </a:cubicBezTo>
                  <a:lnTo>
                    <a:pt x="50" y="44"/>
                  </a:lnTo>
                  <a:lnTo>
                    <a:pt x="50" y="44"/>
                  </a:lnTo>
                  <a:cubicBezTo>
                    <a:pt x="64" y="13"/>
                    <a:pt x="64" y="0"/>
                    <a:pt x="60" y="0"/>
                  </a:cubicBezTo>
                  <a:close/>
                  <a:moveTo>
                    <a:pt x="50" y="44"/>
                  </a:moveTo>
                  <a:cubicBezTo>
                    <a:pt x="41" y="64"/>
                    <a:pt x="26" y="91"/>
                    <a:pt x="1" y="128"/>
                  </a:cubicBezTo>
                  <a:lnTo>
                    <a:pt x="50" y="128"/>
                  </a:lnTo>
                  <a:lnTo>
                    <a:pt x="50" y="44"/>
                  </a:lnTo>
                  <a:close/>
                  <a:moveTo>
                    <a:pt x="50" y="128"/>
                  </a:moveTo>
                  <a:lnTo>
                    <a:pt x="50" y="178"/>
                  </a:lnTo>
                  <a:cubicBezTo>
                    <a:pt x="50" y="227"/>
                    <a:pt x="100" y="227"/>
                    <a:pt x="149" y="276"/>
                  </a:cubicBezTo>
                  <a:lnTo>
                    <a:pt x="149" y="178"/>
                  </a:lnTo>
                  <a:cubicBezTo>
                    <a:pt x="149" y="128"/>
                    <a:pt x="100" y="128"/>
                    <a:pt x="100" y="12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73" name="Google Shape;23073;p75"/>
            <p:cNvSpPr/>
            <p:nvPr/>
          </p:nvSpPr>
          <p:spPr>
            <a:xfrm>
              <a:off x="3760700" y="1968350"/>
              <a:ext cx="2475" cy="7400"/>
            </a:xfrm>
            <a:custGeom>
              <a:avLst/>
              <a:gdLst/>
              <a:ahLst/>
              <a:cxnLst/>
              <a:rect l="l" t="t" r="r" b="b"/>
              <a:pathLst>
                <a:path w="99" h="296" extrusionOk="0">
                  <a:moveTo>
                    <a:pt x="99" y="0"/>
                  </a:moveTo>
                  <a:cubicBezTo>
                    <a:pt x="50" y="49"/>
                    <a:pt x="0" y="49"/>
                    <a:pt x="0" y="49"/>
                  </a:cubicBezTo>
                  <a:lnTo>
                    <a:pt x="0" y="197"/>
                  </a:lnTo>
                  <a:cubicBezTo>
                    <a:pt x="0" y="247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74" name="Google Shape;23074;p75"/>
            <p:cNvSpPr/>
            <p:nvPr/>
          </p:nvSpPr>
          <p:spPr>
            <a:xfrm>
              <a:off x="3768100" y="19683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49"/>
                    <a:pt x="49" y="4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75" name="Google Shape;23075;p75"/>
            <p:cNvSpPr/>
            <p:nvPr/>
          </p:nvSpPr>
          <p:spPr>
            <a:xfrm>
              <a:off x="3768100" y="19695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76" name="Google Shape;23076;p75"/>
            <p:cNvSpPr/>
            <p:nvPr/>
          </p:nvSpPr>
          <p:spPr>
            <a:xfrm>
              <a:off x="3760700" y="196957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7" y="0"/>
                  </a:moveTo>
                  <a:cubicBezTo>
                    <a:pt x="50" y="0"/>
                    <a:pt x="0" y="0"/>
                    <a:pt x="0" y="50"/>
                  </a:cubicBezTo>
                  <a:cubicBezTo>
                    <a:pt x="0" y="148"/>
                    <a:pt x="50" y="148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5" y="148"/>
                    <a:pt x="345" y="50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77" name="Google Shape;23077;p75"/>
            <p:cNvSpPr/>
            <p:nvPr/>
          </p:nvSpPr>
          <p:spPr>
            <a:xfrm>
              <a:off x="3759450" y="1968650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106" y="1"/>
                  </a:moveTo>
                  <a:cubicBezTo>
                    <a:pt x="100" y="1"/>
                    <a:pt x="75" y="13"/>
                    <a:pt x="1" y="37"/>
                  </a:cubicBezTo>
                  <a:lnTo>
                    <a:pt x="100" y="37"/>
                  </a:lnTo>
                  <a:cubicBezTo>
                    <a:pt x="100" y="13"/>
                    <a:pt x="112" y="1"/>
                    <a:pt x="106" y="1"/>
                  </a:cubicBezTo>
                  <a:close/>
                  <a:moveTo>
                    <a:pt x="100" y="37"/>
                  </a:moveTo>
                  <a:cubicBezTo>
                    <a:pt x="100" y="87"/>
                    <a:pt x="100" y="185"/>
                    <a:pt x="149" y="185"/>
                  </a:cubicBezTo>
                  <a:lnTo>
                    <a:pt x="149" y="87"/>
                  </a:lnTo>
                  <a:cubicBezTo>
                    <a:pt x="149" y="87"/>
                    <a:pt x="149" y="37"/>
                    <a:pt x="100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78" name="Google Shape;23078;p75"/>
            <p:cNvSpPr/>
            <p:nvPr/>
          </p:nvSpPr>
          <p:spPr>
            <a:xfrm>
              <a:off x="3761925" y="196835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cubicBezTo>
                    <a:pt x="50" y="0"/>
                    <a:pt x="1" y="0"/>
                    <a:pt x="1" y="49"/>
                  </a:cubicBezTo>
                  <a:lnTo>
                    <a:pt x="1" y="99"/>
                  </a:lnTo>
                  <a:cubicBezTo>
                    <a:pt x="1" y="99"/>
                    <a:pt x="1" y="197"/>
                    <a:pt x="50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79" name="Google Shape;23079;p75"/>
            <p:cNvSpPr/>
            <p:nvPr/>
          </p:nvSpPr>
          <p:spPr>
            <a:xfrm>
              <a:off x="3765625" y="196835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50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80" name="Google Shape;23080;p75"/>
            <p:cNvSpPr/>
            <p:nvPr/>
          </p:nvSpPr>
          <p:spPr>
            <a:xfrm>
              <a:off x="3766850" y="196835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1" y="0"/>
                  </a:moveTo>
                  <a:cubicBezTo>
                    <a:pt x="34" y="0"/>
                    <a:pt x="45" y="22"/>
                    <a:pt x="34" y="22"/>
                  </a:cubicBezTo>
                  <a:cubicBezTo>
                    <a:pt x="28" y="22"/>
                    <a:pt x="17" y="17"/>
                    <a:pt x="1" y="0"/>
                  </a:cubicBezTo>
                  <a:lnTo>
                    <a:pt x="1" y="0"/>
                  </a:ln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81" name="Google Shape;23081;p75"/>
            <p:cNvSpPr/>
            <p:nvPr/>
          </p:nvSpPr>
          <p:spPr>
            <a:xfrm>
              <a:off x="3761925" y="1968350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50" y="0"/>
                  </a:moveTo>
                  <a:cubicBezTo>
                    <a:pt x="50" y="0"/>
                    <a:pt x="1" y="0"/>
                    <a:pt x="1" y="49"/>
                  </a:cubicBezTo>
                  <a:cubicBezTo>
                    <a:pt x="1" y="49"/>
                    <a:pt x="1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82" name="Google Shape;23082;p75"/>
            <p:cNvSpPr/>
            <p:nvPr/>
          </p:nvSpPr>
          <p:spPr>
            <a:xfrm>
              <a:off x="3808750" y="1999150"/>
              <a:ext cx="3725" cy="6175"/>
            </a:xfrm>
            <a:custGeom>
              <a:avLst/>
              <a:gdLst/>
              <a:ahLst/>
              <a:cxnLst/>
              <a:rect l="l" t="t" r="r" b="b"/>
              <a:pathLst>
                <a:path w="149" h="247" extrusionOk="0">
                  <a:moveTo>
                    <a:pt x="50" y="1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50" y="1"/>
                  </a:lnTo>
                  <a:close/>
                  <a:moveTo>
                    <a:pt x="50" y="50"/>
                  </a:moveTo>
                  <a:lnTo>
                    <a:pt x="50" y="99"/>
                  </a:lnTo>
                  <a:cubicBezTo>
                    <a:pt x="50" y="198"/>
                    <a:pt x="99" y="198"/>
                    <a:pt x="149" y="247"/>
                  </a:cubicBezTo>
                  <a:lnTo>
                    <a:pt x="149" y="99"/>
                  </a:lnTo>
                  <a:cubicBezTo>
                    <a:pt x="149" y="50"/>
                    <a:pt x="99" y="50"/>
                    <a:pt x="99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83" name="Google Shape;23083;p75"/>
            <p:cNvSpPr/>
            <p:nvPr/>
          </p:nvSpPr>
          <p:spPr>
            <a:xfrm>
              <a:off x="3810000" y="1997925"/>
              <a:ext cx="2475" cy="7400"/>
            </a:xfrm>
            <a:custGeom>
              <a:avLst/>
              <a:gdLst/>
              <a:ahLst/>
              <a:cxnLst/>
              <a:rect l="l" t="t" r="r" b="b"/>
              <a:pathLst>
                <a:path w="99" h="296" extrusionOk="0">
                  <a:moveTo>
                    <a:pt x="99" y="0"/>
                  </a:moveTo>
                  <a:cubicBezTo>
                    <a:pt x="49" y="0"/>
                    <a:pt x="0" y="50"/>
                    <a:pt x="0" y="50"/>
                  </a:cubicBezTo>
                  <a:lnTo>
                    <a:pt x="0" y="148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84" name="Google Shape;23084;p75"/>
            <p:cNvSpPr/>
            <p:nvPr/>
          </p:nvSpPr>
          <p:spPr>
            <a:xfrm>
              <a:off x="3816150" y="19979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85" name="Google Shape;23085;p75"/>
            <p:cNvSpPr/>
            <p:nvPr/>
          </p:nvSpPr>
          <p:spPr>
            <a:xfrm>
              <a:off x="3817375" y="199792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86" name="Google Shape;23086;p75"/>
            <p:cNvSpPr/>
            <p:nvPr/>
          </p:nvSpPr>
          <p:spPr>
            <a:xfrm>
              <a:off x="3810000" y="199792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8" y="0"/>
                  </a:moveTo>
                  <a:cubicBezTo>
                    <a:pt x="49" y="0"/>
                    <a:pt x="0" y="50"/>
                    <a:pt x="0" y="50"/>
                  </a:cubicBezTo>
                  <a:cubicBezTo>
                    <a:pt x="0" y="99"/>
                    <a:pt x="49" y="99"/>
                    <a:pt x="99" y="148"/>
                  </a:cubicBezTo>
                  <a:lnTo>
                    <a:pt x="246" y="148"/>
                  </a:lnTo>
                  <a:cubicBezTo>
                    <a:pt x="296" y="148"/>
                    <a:pt x="345" y="99"/>
                    <a:pt x="345" y="50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87" name="Google Shape;23087;p75"/>
            <p:cNvSpPr/>
            <p:nvPr/>
          </p:nvSpPr>
          <p:spPr>
            <a:xfrm>
              <a:off x="3808750" y="1996825"/>
              <a:ext cx="3725" cy="3575"/>
            </a:xfrm>
            <a:custGeom>
              <a:avLst/>
              <a:gdLst/>
              <a:ahLst/>
              <a:cxnLst/>
              <a:rect l="l" t="t" r="r" b="b"/>
              <a:pathLst>
                <a:path w="149" h="143" extrusionOk="0">
                  <a:moveTo>
                    <a:pt x="92" y="0"/>
                  </a:moveTo>
                  <a:cubicBezTo>
                    <a:pt x="77" y="0"/>
                    <a:pt x="50" y="11"/>
                    <a:pt x="1" y="44"/>
                  </a:cubicBezTo>
                  <a:lnTo>
                    <a:pt x="99" y="44"/>
                  </a:lnTo>
                  <a:cubicBezTo>
                    <a:pt x="99" y="44"/>
                    <a:pt x="121" y="0"/>
                    <a:pt x="92" y="0"/>
                  </a:cubicBezTo>
                  <a:close/>
                  <a:moveTo>
                    <a:pt x="99" y="44"/>
                  </a:moveTo>
                  <a:cubicBezTo>
                    <a:pt x="99" y="94"/>
                    <a:pt x="99" y="143"/>
                    <a:pt x="149" y="143"/>
                  </a:cubicBezTo>
                  <a:lnTo>
                    <a:pt x="149" y="94"/>
                  </a:lnTo>
                  <a:cubicBezTo>
                    <a:pt x="149" y="94"/>
                    <a:pt x="149" y="44"/>
                    <a:pt x="99" y="4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88" name="Google Shape;23088;p75"/>
            <p:cNvSpPr/>
            <p:nvPr/>
          </p:nvSpPr>
          <p:spPr>
            <a:xfrm>
              <a:off x="3811225" y="199545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lnTo>
                    <a:pt x="0" y="99"/>
                  </a:lnTo>
                  <a:lnTo>
                    <a:pt x="0" y="149"/>
                  </a:lnTo>
                  <a:cubicBezTo>
                    <a:pt x="0" y="149"/>
                    <a:pt x="0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89" name="Google Shape;23089;p75"/>
            <p:cNvSpPr/>
            <p:nvPr/>
          </p:nvSpPr>
          <p:spPr>
            <a:xfrm>
              <a:off x="3814925" y="199545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4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90" name="Google Shape;23090;p75"/>
            <p:cNvSpPr/>
            <p:nvPr/>
          </p:nvSpPr>
          <p:spPr>
            <a:xfrm>
              <a:off x="3816150" y="199545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lnTo>
                    <a:pt x="50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91" name="Google Shape;23091;p75"/>
            <p:cNvSpPr/>
            <p:nvPr/>
          </p:nvSpPr>
          <p:spPr>
            <a:xfrm>
              <a:off x="3811225" y="199545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50" y="1"/>
                  </a:moveTo>
                  <a:lnTo>
                    <a:pt x="0" y="99"/>
                  </a:lnTo>
                  <a:cubicBezTo>
                    <a:pt x="0" y="99"/>
                    <a:pt x="0" y="149"/>
                    <a:pt x="50" y="149"/>
                  </a:cubicBezTo>
                  <a:lnTo>
                    <a:pt x="197" y="149"/>
                  </a:lnTo>
                  <a:cubicBezTo>
                    <a:pt x="247" y="149"/>
                    <a:pt x="247" y="99"/>
                    <a:pt x="247" y="99"/>
                  </a:cubicBezTo>
                  <a:cubicBezTo>
                    <a:pt x="247" y="99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92" name="Google Shape;23092;p75"/>
            <p:cNvSpPr/>
            <p:nvPr/>
          </p:nvSpPr>
          <p:spPr>
            <a:xfrm>
              <a:off x="4100825" y="2090350"/>
              <a:ext cx="181175" cy="117100"/>
            </a:xfrm>
            <a:custGeom>
              <a:avLst/>
              <a:gdLst/>
              <a:ahLst/>
              <a:cxnLst/>
              <a:rect l="l" t="t" r="r" b="b"/>
              <a:pathLst>
                <a:path w="7247" h="4684" extrusionOk="0">
                  <a:moveTo>
                    <a:pt x="6852" y="0"/>
                  </a:moveTo>
                  <a:lnTo>
                    <a:pt x="6064" y="395"/>
                  </a:lnTo>
                  <a:lnTo>
                    <a:pt x="5226" y="1035"/>
                  </a:lnTo>
                  <a:lnTo>
                    <a:pt x="2022" y="2859"/>
                  </a:lnTo>
                  <a:lnTo>
                    <a:pt x="1233" y="3204"/>
                  </a:lnTo>
                  <a:lnTo>
                    <a:pt x="444" y="3599"/>
                  </a:lnTo>
                  <a:lnTo>
                    <a:pt x="0" y="4437"/>
                  </a:lnTo>
                  <a:lnTo>
                    <a:pt x="0" y="4683"/>
                  </a:lnTo>
                  <a:lnTo>
                    <a:pt x="7247" y="395"/>
                  </a:lnTo>
                  <a:lnTo>
                    <a:pt x="7247" y="148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93" name="Google Shape;23093;p75"/>
            <p:cNvSpPr/>
            <p:nvPr/>
          </p:nvSpPr>
          <p:spPr>
            <a:xfrm>
              <a:off x="4082350" y="2190175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7"/>
                  </a:lnTo>
                  <a:lnTo>
                    <a:pt x="739" y="690"/>
                  </a:lnTo>
                  <a:lnTo>
                    <a:pt x="739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94" name="Google Shape;23094;p75"/>
            <p:cNvSpPr/>
            <p:nvPr/>
          </p:nvSpPr>
          <p:spPr>
            <a:xfrm>
              <a:off x="4233925" y="2079250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1"/>
                  </a:moveTo>
                  <a:lnTo>
                    <a:pt x="0" y="444"/>
                  </a:lnTo>
                  <a:lnTo>
                    <a:pt x="740" y="839"/>
                  </a:lnTo>
                  <a:lnTo>
                    <a:pt x="1528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95" name="Google Shape;23095;p75"/>
            <p:cNvSpPr/>
            <p:nvPr/>
          </p:nvSpPr>
          <p:spPr>
            <a:xfrm>
              <a:off x="4094650" y="215935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1"/>
                  </a:moveTo>
                  <a:lnTo>
                    <a:pt x="1" y="444"/>
                  </a:lnTo>
                  <a:lnTo>
                    <a:pt x="691" y="839"/>
                  </a:lnTo>
                  <a:lnTo>
                    <a:pt x="1480" y="44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96" name="Google Shape;23096;p75"/>
            <p:cNvSpPr/>
            <p:nvPr/>
          </p:nvSpPr>
          <p:spPr>
            <a:xfrm>
              <a:off x="4135325" y="2105125"/>
              <a:ext cx="96150" cy="56725"/>
            </a:xfrm>
            <a:custGeom>
              <a:avLst/>
              <a:gdLst/>
              <a:ahLst/>
              <a:cxnLst/>
              <a:rect l="l" t="t" r="r" b="b"/>
              <a:pathLst>
                <a:path w="3846" h="2269" extrusionOk="0">
                  <a:moveTo>
                    <a:pt x="3106" y="1"/>
                  </a:moveTo>
                  <a:lnTo>
                    <a:pt x="1" y="1874"/>
                  </a:lnTo>
                  <a:lnTo>
                    <a:pt x="642" y="2268"/>
                  </a:lnTo>
                  <a:lnTo>
                    <a:pt x="3846" y="444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97" name="Google Shape;23097;p75"/>
            <p:cNvSpPr/>
            <p:nvPr/>
          </p:nvSpPr>
          <p:spPr>
            <a:xfrm>
              <a:off x="4212975" y="2090350"/>
              <a:ext cx="39450" cy="25900"/>
            </a:xfrm>
            <a:custGeom>
              <a:avLst/>
              <a:gdLst/>
              <a:ahLst/>
              <a:cxnLst/>
              <a:rect l="l" t="t" r="r" b="b"/>
              <a:pathLst>
                <a:path w="1578" h="1036" extrusionOk="0">
                  <a:moveTo>
                    <a:pt x="838" y="0"/>
                  </a:moveTo>
                  <a:lnTo>
                    <a:pt x="0" y="592"/>
                  </a:lnTo>
                  <a:lnTo>
                    <a:pt x="740" y="1035"/>
                  </a:lnTo>
                  <a:lnTo>
                    <a:pt x="1578" y="395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98" name="Google Shape;23098;p75"/>
            <p:cNvSpPr/>
            <p:nvPr/>
          </p:nvSpPr>
          <p:spPr>
            <a:xfrm>
              <a:off x="4082350" y="2170450"/>
              <a:ext cx="29600" cy="30825"/>
            </a:xfrm>
            <a:custGeom>
              <a:avLst/>
              <a:gdLst/>
              <a:ahLst/>
              <a:cxnLst/>
              <a:rect l="l" t="t" r="r" b="b"/>
              <a:pathLst>
                <a:path w="1184" h="1233" extrusionOk="0">
                  <a:moveTo>
                    <a:pt x="493" y="0"/>
                  </a:moveTo>
                  <a:lnTo>
                    <a:pt x="0" y="789"/>
                  </a:lnTo>
                  <a:lnTo>
                    <a:pt x="739" y="1233"/>
                  </a:lnTo>
                  <a:lnTo>
                    <a:pt x="1183" y="395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099" name="Google Shape;23099;p75"/>
            <p:cNvSpPr/>
            <p:nvPr/>
          </p:nvSpPr>
          <p:spPr>
            <a:xfrm>
              <a:off x="4113150" y="2151975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888" y="0"/>
                  </a:moveTo>
                  <a:lnTo>
                    <a:pt x="0" y="296"/>
                  </a:lnTo>
                  <a:lnTo>
                    <a:pt x="740" y="739"/>
                  </a:lnTo>
                  <a:lnTo>
                    <a:pt x="1529" y="39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00" name="Google Shape;23100;p75"/>
            <p:cNvSpPr/>
            <p:nvPr/>
          </p:nvSpPr>
          <p:spPr>
            <a:xfrm>
              <a:off x="4253625" y="2079250"/>
              <a:ext cx="28375" cy="14825"/>
            </a:xfrm>
            <a:custGeom>
              <a:avLst/>
              <a:gdLst/>
              <a:ahLst/>
              <a:cxnLst/>
              <a:rect l="l" t="t" r="r" b="b"/>
              <a:pathLst>
                <a:path w="1135" h="593" extrusionOk="0">
                  <a:moveTo>
                    <a:pt x="1" y="1"/>
                  </a:moveTo>
                  <a:lnTo>
                    <a:pt x="740" y="444"/>
                  </a:lnTo>
                  <a:lnTo>
                    <a:pt x="1135" y="592"/>
                  </a:lnTo>
                  <a:lnTo>
                    <a:pt x="445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01" name="Google Shape;23101;p75"/>
            <p:cNvSpPr/>
            <p:nvPr/>
          </p:nvSpPr>
          <p:spPr>
            <a:xfrm>
              <a:off x="4051525" y="2060775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53" y="0"/>
                  </a:moveTo>
                  <a:lnTo>
                    <a:pt x="6064" y="444"/>
                  </a:lnTo>
                  <a:lnTo>
                    <a:pt x="5226" y="1085"/>
                  </a:lnTo>
                  <a:lnTo>
                    <a:pt x="2120" y="2909"/>
                  </a:lnTo>
                  <a:lnTo>
                    <a:pt x="1233" y="3254"/>
                  </a:lnTo>
                  <a:lnTo>
                    <a:pt x="444" y="3697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02" name="Google Shape;23102;p75"/>
            <p:cNvSpPr/>
            <p:nvPr/>
          </p:nvSpPr>
          <p:spPr>
            <a:xfrm>
              <a:off x="4033050" y="216060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96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03" name="Google Shape;23103;p75"/>
            <p:cNvSpPr/>
            <p:nvPr/>
          </p:nvSpPr>
          <p:spPr>
            <a:xfrm>
              <a:off x="4185850" y="204967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1"/>
                  </a:moveTo>
                  <a:lnTo>
                    <a:pt x="1" y="494"/>
                  </a:lnTo>
                  <a:lnTo>
                    <a:pt x="691" y="888"/>
                  </a:lnTo>
                  <a:lnTo>
                    <a:pt x="1480" y="44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04" name="Google Shape;23104;p75"/>
            <p:cNvSpPr/>
            <p:nvPr/>
          </p:nvSpPr>
          <p:spPr>
            <a:xfrm>
              <a:off x="4045375" y="213102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0"/>
                  </a:moveTo>
                  <a:lnTo>
                    <a:pt x="0" y="444"/>
                  </a:lnTo>
                  <a:lnTo>
                    <a:pt x="690" y="887"/>
                  </a:lnTo>
                  <a:lnTo>
                    <a:pt x="1479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05" name="Google Shape;23105;p75"/>
            <p:cNvSpPr/>
            <p:nvPr/>
          </p:nvSpPr>
          <p:spPr>
            <a:xfrm>
              <a:off x="4086025" y="2078025"/>
              <a:ext cx="96150" cy="55475"/>
            </a:xfrm>
            <a:custGeom>
              <a:avLst/>
              <a:gdLst/>
              <a:ahLst/>
              <a:cxnLst/>
              <a:rect l="l" t="t" r="r" b="b"/>
              <a:pathLst>
                <a:path w="3846" h="2219" extrusionOk="0">
                  <a:moveTo>
                    <a:pt x="3106" y="0"/>
                  </a:moveTo>
                  <a:lnTo>
                    <a:pt x="1" y="1824"/>
                  </a:lnTo>
                  <a:lnTo>
                    <a:pt x="740" y="2219"/>
                  </a:lnTo>
                  <a:lnTo>
                    <a:pt x="3846" y="395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06" name="Google Shape;23106;p75"/>
            <p:cNvSpPr/>
            <p:nvPr/>
          </p:nvSpPr>
          <p:spPr>
            <a:xfrm>
              <a:off x="4163675" y="2062000"/>
              <a:ext cx="39450" cy="25900"/>
            </a:xfrm>
            <a:custGeom>
              <a:avLst/>
              <a:gdLst/>
              <a:ahLst/>
              <a:cxnLst/>
              <a:rect l="l" t="t" r="r" b="b"/>
              <a:pathLst>
                <a:path w="1578" h="1036" extrusionOk="0">
                  <a:moveTo>
                    <a:pt x="888" y="1"/>
                  </a:moveTo>
                  <a:lnTo>
                    <a:pt x="0" y="641"/>
                  </a:lnTo>
                  <a:lnTo>
                    <a:pt x="740" y="1036"/>
                  </a:lnTo>
                  <a:lnTo>
                    <a:pt x="1578" y="39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07" name="Google Shape;23107;p75"/>
            <p:cNvSpPr/>
            <p:nvPr/>
          </p:nvSpPr>
          <p:spPr>
            <a:xfrm>
              <a:off x="4033050" y="2142100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93" y="1"/>
                  </a:moveTo>
                  <a:lnTo>
                    <a:pt x="0" y="740"/>
                  </a:lnTo>
                  <a:lnTo>
                    <a:pt x="740" y="1184"/>
                  </a:lnTo>
                  <a:lnTo>
                    <a:pt x="1183" y="444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08" name="Google Shape;23108;p75"/>
            <p:cNvSpPr/>
            <p:nvPr/>
          </p:nvSpPr>
          <p:spPr>
            <a:xfrm>
              <a:off x="4063850" y="2123625"/>
              <a:ext cx="40700" cy="18500"/>
            </a:xfrm>
            <a:custGeom>
              <a:avLst/>
              <a:gdLst/>
              <a:ahLst/>
              <a:cxnLst/>
              <a:rect l="l" t="t" r="r" b="b"/>
              <a:pathLst>
                <a:path w="1628" h="740" extrusionOk="0">
                  <a:moveTo>
                    <a:pt x="888" y="0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627" y="395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09" name="Google Shape;23109;p75"/>
            <p:cNvSpPr/>
            <p:nvPr/>
          </p:nvSpPr>
          <p:spPr>
            <a:xfrm>
              <a:off x="4204350" y="2049675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0" y="1"/>
                  </a:moveTo>
                  <a:lnTo>
                    <a:pt x="740" y="444"/>
                  </a:lnTo>
                  <a:lnTo>
                    <a:pt x="1183" y="691"/>
                  </a:lnTo>
                  <a:lnTo>
                    <a:pt x="493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10" name="Google Shape;23110;p75"/>
            <p:cNvSpPr/>
            <p:nvPr/>
          </p:nvSpPr>
          <p:spPr>
            <a:xfrm>
              <a:off x="3952950" y="2004075"/>
              <a:ext cx="183625" cy="118325"/>
            </a:xfrm>
            <a:custGeom>
              <a:avLst/>
              <a:gdLst/>
              <a:ahLst/>
              <a:cxnLst/>
              <a:rect l="l" t="t" r="r" b="b"/>
              <a:pathLst>
                <a:path w="7345" h="4733" extrusionOk="0">
                  <a:moveTo>
                    <a:pt x="6852" y="1"/>
                  </a:moveTo>
                  <a:lnTo>
                    <a:pt x="6113" y="494"/>
                  </a:lnTo>
                  <a:lnTo>
                    <a:pt x="5225" y="1085"/>
                  </a:lnTo>
                  <a:lnTo>
                    <a:pt x="2120" y="2958"/>
                  </a:lnTo>
                  <a:lnTo>
                    <a:pt x="1233" y="3254"/>
                  </a:lnTo>
                  <a:lnTo>
                    <a:pt x="493" y="3698"/>
                  </a:lnTo>
                  <a:lnTo>
                    <a:pt x="0" y="4437"/>
                  </a:lnTo>
                  <a:lnTo>
                    <a:pt x="0" y="4733"/>
                  </a:lnTo>
                  <a:lnTo>
                    <a:pt x="7345" y="494"/>
                  </a:lnTo>
                  <a:lnTo>
                    <a:pt x="7345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11" name="Google Shape;23111;p75"/>
            <p:cNvSpPr/>
            <p:nvPr/>
          </p:nvSpPr>
          <p:spPr>
            <a:xfrm>
              <a:off x="3935700" y="2105125"/>
              <a:ext cx="17275" cy="17275"/>
            </a:xfrm>
            <a:custGeom>
              <a:avLst/>
              <a:gdLst/>
              <a:ahLst/>
              <a:cxnLst/>
              <a:rect l="l" t="t" r="r" b="b"/>
              <a:pathLst>
                <a:path w="691" h="691" extrusionOk="0">
                  <a:moveTo>
                    <a:pt x="0" y="1"/>
                  </a:moveTo>
                  <a:lnTo>
                    <a:pt x="0" y="247"/>
                  </a:lnTo>
                  <a:lnTo>
                    <a:pt x="690" y="691"/>
                  </a:lnTo>
                  <a:lnTo>
                    <a:pt x="690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12" name="Google Shape;23112;p75"/>
            <p:cNvSpPr/>
            <p:nvPr/>
          </p:nvSpPr>
          <p:spPr>
            <a:xfrm>
              <a:off x="4087275" y="199422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88"/>
                  </a:lnTo>
                  <a:lnTo>
                    <a:pt x="1479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13" name="Google Shape;23113;p75"/>
            <p:cNvSpPr/>
            <p:nvPr/>
          </p:nvSpPr>
          <p:spPr>
            <a:xfrm>
              <a:off x="3946775" y="207432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89" y="0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480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14" name="Google Shape;23114;p75"/>
            <p:cNvSpPr/>
            <p:nvPr/>
          </p:nvSpPr>
          <p:spPr>
            <a:xfrm>
              <a:off x="3987450" y="2020100"/>
              <a:ext cx="96150" cy="57950"/>
            </a:xfrm>
            <a:custGeom>
              <a:avLst/>
              <a:gdLst/>
              <a:ahLst/>
              <a:cxnLst/>
              <a:rect l="l" t="t" r="r" b="b"/>
              <a:pathLst>
                <a:path w="3846" h="2318" extrusionOk="0">
                  <a:moveTo>
                    <a:pt x="3106" y="1"/>
                  </a:moveTo>
                  <a:lnTo>
                    <a:pt x="0" y="1874"/>
                  </a:lnTo>
                  <a:lnTo>
                    <a:pt x="740" y="2317"/>
                  </a:lnTo>
                  <a:lnTo>
                    <a:pt x="3845" y="444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15" name="Google Shape;23115;p75"/>
            <p:cNvSpPr/>
            <p:nvPr/>
          </p:nvSpPr>
          <p:spPr>
            <a:xfrm>
              <a:off x="4065075" y="2005325"/>
              <a:ext cx="40700" cy="25900"/>
            </a:xfrm>
            <a:custGeom>
              <a:avLst/>
              <a:gdLst/>
              <a:ahLst/>
              <a:cxnLst/>
              <a:rect l="l" t="t" r="r" b="b"/>
              <a:pathLst>
                <a:path w="1628" h="1036" extrusionOk="0">
                  <a:moveTo>
                    <a:pt x="888" y="0"/>
                  </a:moveTo>
                  <a:lnTo>
                    <a:pt x="1" y="592"/>
                  </a:lnTo>
                  <a:lnTo>
                    <a:pt x="740" y="1035"/>
                  </a:lnTo>
                  <a:lnTo>
                    <a:pt x="1628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16" name="Google Shape;23116;p75"/>
            <p:cNvSpPr/>
            <p:nvPr/>
          </p:nvSpPr>
          <p:spPr>
            <a:xfrm>
              <a:off x="3935700" y="208542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0"/>
                  </a:moveTo>
                  <a:lnTo>
                    <a:pt x="0" y="789"/>
                  </a:lnTo>
                  <a:lnTo>
                    <a:pt x="690" y="1183"/>
                  </a:lnTo>
                  <a:lnTo>
                    <a:pt x="1183" y="44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17" name="Google Shape;23117;p75"/>
            <p:cNvSpPr/>
            <p:nvPr/>
          </p:nvSpPr>
          <p:spPr>
            <a:xfrm>
              <a:off x="3966500" y="2066925"/>
              <a:ext cx="39450" cy="18525"/>
            </a:xfrm>
            <a:custGeom>
              <a:avLst/>
              <a:gdLst/>
              <a:ahLst/>
              <a:cxnLst/>
              <a:rect l="l" t="t" r="r" b="b"/>
              <a:pathLst>
                <a:path w="1578" h="741" extrusionOk="0">
                  <a:moveTo>
                    <a:pt x="838" y="1"/>
                  </a:moveTo>
                  <a:lnTo>
                    <a:pt x="0" y="296"/>
                  </a:lnTo>
                  <a:lnTo>
                    <a:pt x="691" y="740"/>
                  </a:lnTo>
                  <a:lnTo>
                    <a:pt x="1578" y="444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18" name="Google Shape;23118;p75"/>
            <p:cNvSpPr/>
            <p:nvPr/>
          </p:nvSpPr>
          <p:spPr>
            <a:xfrm>
              <a:off x="4106975" y="1994225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1" y="0"/>
                  </a:moveTo>
                  <a:lnTo>
                    <a:pt x="691" y="395"/>
                  </a:lnTo>
                  <a:lnTo>
                    <a:pt x="1184" y="641"/>
                  </a:lnTo>
                  <a:lnTo>
                    <a:pt x="445" y="1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19" name="Google Shape;23119;p75"/>
            <p:cNvSpPr/>
            <p:nvPr/>
          </p:nvSpPr>
          <p:spPr>
            <a:xfrm>
              <a:off x="4002225" y="2032425"/>
              <a:ext cx="183650" cy="117100"/>
            </a:xfrm>
            <a:custGeom>
              <a:avLst/>
              <a:gdLst/>
              <a:ahLst/>
              <a:cxnLst/>
              <a:rect l="l" t="t" r="r" b="b"/>
              <a:pathLst>
                <a:path w="7346" h="4684" extrusionOk="0">
                  <a:moveTo>
                    <a:pt x="6853" y="0"/>
                  </a:moveTo>
                  <a:lnTo>
                    <a:pt x="6064" y="444"/>
                  </a:lnTo>
                  <a:lnTo>
                    <a:pt x="5226" y="1085"/>
                  </a:lnTo>
                  <a:lnTo>
                    <a:pt x="2121" y="2909"/>
                  </a:lnTo>
                  <a:lnTo>
                    <a:pt x="1233" y="3205"/>
                  </a:lnTo>
                  <a:lnTo>
                    <a:pt x="494" y="3698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346" y="493"/>
                  </a:lnTo>
                  <a:lnTo>
                    <a:pt x="7346" y="24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20" name="Google Shape;23120;p75"/>
            <p:cNvSpPr/>
            <p:nvPr/>
          </p:nvSpPr>
          <p:spPr>
            <a:xfrm>
              <a:off x="3983750" y="2133475"/>
              <a:ext cx="18500" cy="16050"/>
            </a:xfrm>
            <a:custGeom>
              <a:avLst/>
              <a:gdLst/>
              <a:ahLst/>
              <a:cxnLst/>
              <a:rect l="l" t="t" r="r" b="b"/>
              <a:pathLst>
                <a:path w="740" h="642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41"/>
                  </a:lnTo>
                  <a:lnTo>
                    <a:pt x="740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21" name="Google Shape;23121;p75"/>
            <p:cNvSpPr/>
            <p:nvPr/>
          </p:nvSpPr>
          <p:spPr>
            <a:xfrm>
              <a:off x="4136550" y="2022575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1" y="394"/>
                  </a:lnTo>
                  <a:lnTo>
                    <a:pt x="691" y="838"/>
                  </a:lnTo>
                  <a:lnTo>
                    <a:pt x="1480" y="39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22" name="Google Shape;23122;p75"/>
            <p:cNvSpPr/>
            <p:nvPr/>
          </p:nvSpPr>
          <p:spPr>
            <a:xfrm>
              <a:off x="3996075" y="210267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0"/>
                  </a:moveTo>
                  <a:lnTo>
                    <a:pt x="0" y="493"/>
                  </a:lnTo>
                  <a:lnTo>
                    <a:pt x="740" y="888"/>
                  </a:lnTo>
                  <a:lnTo>
                    <a:pt x="1479" y="39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23" name="Google Shape;23123;p75"/>
            <p:cNvSpPr/>
            <p:nvPr/>
          </p:nvSpPr>
          <p:spPr>
            <a:xfrm>
              <a:off x="4036750" y="2049675"/>
              <a:ext cx="96150" cy="55475"/>
            </a:xfrm>
            <a:custGeom>
              <a:avLst/>
              <a:gdLst/>
              <a:ahLst/>
              <a:cxnLst/>
              <a:rect l="l" t="t" r="r" b="b"/>
              <a:pathLst>
                <a:path w="3846" h="2219" extrusionOk="0">
                  <a:moveTo>
                    <a:pt x="3106" y="1"/>
                  </a:moveTo>
                  <a:lnTo>
                    <a:pt x="0" y="1775"/>
                  </a:lnTo>
                  <a:lnTo>
                    <a:pt x="740" y="2219"/>
                  </a:lnTo>
                  <a:lnTo>
                    <a:pt x="3845" y="395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24" name="Google Shape;23124;p75"/>
            <p:cNvSpPr/>
            <p:nvPr/>
          </p:nvSpPr>
          <p:spPr>
            <a:xfrm>
              <a:off x="4114375" y="2032425"/>
              <a:ext cx="39475" cy="27125"/>
            </a:xfrm>
            <a:custGeom>
              <a:avLst/>
              <a:gdLst/>
              <a:ahLst/>
              <a:cxnLst/>
              <a:rect l="l" t="t" r="r" b="b"/>
              <a:pathLst>
                <a:path w="1579" h="1085" extrusionOk="0">
                  <a:moveTo>
                    <a:pt x="888" y="0"/>
                  </a:moveTo>
                  <a:lnTo>
                    <a:pt x="1" y="691"/>
                  </a:lnTo>
                  <a:lnTo>
                    <a:pt x="740" y="1085"/>
                  </a:lnTo>
                  <a:lnTo>
                    <a:pt x="1578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25" name="Google Shape;23125;p75"/>
            <p:cNvSpPr/>
            <p:nvPr/>
          </p:nvSpPr>
          <p:spPr>
            <a:xfrm>
              <a:off x="3983750" y="2115000"/>
              <a:ext cx="30825" cy="28350"/>
            </a:xfrm>
            <a:custGeom>
              <a:avLst/>
              <a:gdLst/>
              <a:ahLst/>
              <a:cxnLst/>
              <a:rect l="l" t="t" r="r" b="b"/>
              <a:pathLst>
                <a:path w="1233" h="1134" extrusionOk="0">
                  <a:moveTo>
                    <a:pt x="493" y="0"/>
                  </a:moveTo>
                  <a:lnTo>
                    <a:pt x="1" y="740"/>
                  </a:lnTo>
                  <a:lnTo>
                    <a:pt x="740" y="1134"/>
                  </a:lnTo>
                  <a:lnTo>
                    <a:pt x="1233" y="395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26" name="Google Shape;23126;p75"/>
            <p:cNvSpPr/>
            <p:nvPr/>
          </p:nvSpPr>
          <p:spPr>
            <a:xfrm>
              <a:off x="4014550" y="2094050"/>
              <a:ext cx="40700" cy="18500"/>
            </a:xfrm>
            <a:custGeom>
              <a:avLst/>
              <a:gdLst/>
              <a:ahLst/>
              <a:cxnLst/>
              <a:rect l="l" t="t" r="r" b="b"/>
              <a:pathLst>
                <a:path w="1628" h="740" extrusionOk="0">
                  <a:moveTo>
                    <a:pt x="888" y="0"/>
                  </a:moveTo>
                  <a:lnTo>
                    <a:pt x="1" y="345"/>
                  </a:lnTo>
                  <a:lnTo>
                    <a:pt x="740" y="740"/>
                  </a:lnTo>
                  <a:lnTo>
                    <a:pt x="1628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27" name="Google Shape;23127;p75"/>
            <p:cNvSpPr/>
            <p:nvPr/>
          </p:nvSpPr>
          <p:spPr>
            <a:xfrm>
              <a:off x="4155050" y="2022575"/>
              <a:ext cx="30825" cy="16025"/>
            </a:xfrm>
            <a:custGeom>
              <a:avLst/>
              <a:gdLst/>
              <a:ahLst/>
              <a:cxnLst/>
              <a:rect l="l" t="t" r="r" b="b"/>
              <a:pathLst>
                <a:path w="1233" h="641" extrusionOk="0">
                  <a:moveTo>
                    <a:pt x="0" y="0"/>
                  </a:moveTo>
                  <a:lnTo>
                    <a:pt x="740" y="394"/>
                  </a:lnTo>
                  <a:lnTo>
                    <a:pt x="1233" y="641"/>
                  </a:lnTo>
                  <a:lnTo>
                    <a:pt x="493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28" name="Google Shape;23128;p75"/>
            <p:cNvSpPr/>
            <p:nvPr/>
          </p:nvSpPr>
          <p:spPr>
            <a:xfrm>
              <a:off x="3932000" y="2065700"/>
              <a:ext cx="197200" cy="114625"/>
            </a:xfrm>
            <a:custGeom>
              <a:avLst/>
              <a:gdLst/>
              <a:ahLst/>
              <a:cxnLst/>
              <a:rect l="l" t="t" r="r" b="b"/>
              <a:pathLst>
                <a:path w="7888" h="4585" extrusionOk="0">
                  <a:moveTo>
                    <a:pt x="0" y="0"/>
                  </a:moveTo>
                  <a:lnTo>
                    <a:pt x="0" y="99"/>
                  </a:lnTo>
                  <a:lnTo>
                    <a:pt x="7887" y="4585"/>
                  </a:lnTo>
                  <a:lnTo>
                    <a:pt x="7887" y="44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29" name="Google Shape;23129;p75"/>
            <p:cNvSpPr/>
            <p:nvPr/>
          </p:nvSpPr>
          <p:spPr>
            <a:xfrm>
              <a:off x="3932000" y="2062000"/>
              <a:ext cx="198425" cy="115875"/>
            </a:xfrm>
            <a:custGeom>
              <a:avLst/>
              <a:gdLst/>
              <a:ahLst/>
              <a:cxnLst/>
              <a:rect l="l" t="t" r="r" b="b"/>
              <a:pathLst>
                <a:path w="7937" h="4635" extrusionOk="0">
                  <a:moveTo>
                    <a:pt x="99" y="1"/>
                  </a:moveTo>
                  <a:lnTo>
                    <a:pt x="0" y="148"/>
                  </a:lnTo>
                  <a:lnTo>
                    <a:pt x="7887" y="4634"/>
                  </a:lnTo>
                  <a:lnTo>
                    <a:pt x="7937" y="4486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30" name="Google Shape;23130;p75"/>
            <p:cNvSpPr/>
            <p:nvPr/>
          </p:nvSpPr>
          <p:spPr>
            <a:xfrm>
              <a:off x="3934450" y="2054600"/>
              <a:ext cx="195975" cy="119575"/>
            </a:xfrm>
            <a:custGeom>
              <a:avLst/>
              <a:gdLst/>
              <a:ahLst/>
              <a:cxnLst/>
              <a:rect l="l" t="t" r="r" b="b"/>
              <a:pathLst>
                <a:path w="7839" h="4783" extrusionOk="0">
                  <a:moveTo>
                    <a:pt x="1" y="1"/>
                  </a:moveTo>
                  <a:lnTo>
                    <a:pt x="1" y="297"/>
                  </a:lnTo>
                  <a:lnTo>
                    <a:pt x="7839" y="4782"/>
                  </a:lnTo>
                  <a:lnTo>
                    <a:pt x="7839" y="45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31" name="Google Shape;23131;p75"/>
            <p:cNvSpPr/>
            <p:nvPr/>
          </p:nvSpPr>
          <p:spPr>
            <a:xfrm>
              <a:off x="3934450" y="2049675"/>
              <a:ext cx="202125" cy="119575"/>
            </a:xfrm>
            <a:custGeom>
              <a:avLst/>
              <a:gdLst/>
              <a:ahLst/>
              <a:cxnLst/>
              <a:rect l="l" t="t" r="r" b="b"/>
              <a:pathLst>
                <a:path w="8085" h="4783" extrusionOk="0">
                  <a:moveTo>
                    <a:pt x="247" y="1"/>
                  </a:moveTo>
                  <a:cubicBezTo>
                    <a:pt x="247" y="1"/>
                    <a:pt x="198" y="1"/>
                    <a:pt x="149" y="50"/>
                  </a:cubicBezTo>
                  <a:lnTo>
                    <a:pt x="50" y="99"/>
                  </a:lnTo>
                  <a:lnTo>
                    <a:pt x="1" y="198"/>
                  </a:lnTo>
                  <a:lnTo>
                    <a:pt x="1" y="247"/>
                  </a:lnTo>
                  <a:lnTo>
                    <a:pt x="7839" y="4782"/>
                  </a:lnTo>
                  <a:lnTo>
                    <a:pt x="7937" y="4684"/>
                  </a:lnTo>
                  <a:lnTo>
                    <a:pt x="8085" y="4585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32" name="Google Shape;23132;p75"/>
            <p:cNvSpPr/>
            <p:nvPr/>
          </p:nvSpPr>
          <p:spPr>
            <a:xfrm>
              <a:off x="3933225" y="2048450"/>
              <a:ext cx="202750" cy="118325"/>
            </a:xfrm>
            <a:custGeom>
              <a:avLst/>
              <a:gdLst/>
              <a:ahLst/>
              <a:cxnLst/>
              <a:rect l="l" t="t" r="r" b="b"/>
              <a:pathLst>
                <a:path w="8110" h="4733" extrusionOk="0">
                  <a:moveTo>
                    <a:pt x="8085" y="4535"/>
                  </a:moveTo>
                  <a:cubicBezTo>
                    <a:pt x="8085" y="4585"/>
                    <a:pt x="8097" y="4609"/>
                    <a:pt x="8103" y="4609"/>
                  </a:cubicBezTo>
                  <a:cubicBezTo>
                    <a:pt x="8109" y="4609"/>
                    <a:pt x="8109" y="4585"/>
                    <a:pt x="8085" y="4535"/>
                  </a:cubicBezTo>
                  <a:close/>
                  <a:moveTo>
                    <a:pt x="247" y="0"/>
                  </a:moveTo>
                  <a:lnTo>
                    <a:pt x="99" y="50"/>
                  </a:lnTo>
                  <a:cubicBezTo>
                    <a:pt x="0" y="99"/>
                    <a:pt x="0" y="197"/>
                    <a:pt x="0" y="197"/>
                  </a:cubicBezTo>
                  <a:lnTo>
                    <a:pt x="50" y="247"/>
                  </a:lnTo>
                  <a:lnTo>
                    <a:pt x="7838" y="4733"/>
                  </a:lnTo>
                  <a:lnTo>
                    <a:pt x="7937" y="4683"/>
                  </a:lnTo>
                  <a:lnTo>
                    <a:pt x="8085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33" name="Google Shape;23133;p75"/>
            <p:cNvSpPr/>
            <p:nvPr/>
          </p:nvSpPr>
          <p:spPr>
            <a:xfrm>
              <a:off x="4129175" y="2161825"/>
              <a:ext cx="8650" cy="18500"/>
            </a:xfrm>
            <a:custGeom>
              <a:avLst/>
              <a:gdLst/>
              <a:ahLst/>
              <a:cxnLst/>
              <a:rect l="l" t="t" r="r" b="b"/>
              <a:pathLst>
                <a:path w="346" h="740" extrusionOk="0">
                  <a:moveTo>
                    <a:pt x="296" y="0"/>
                  </a:moveTo>
                  <a:lnTo>
                    <a:pt x="148" y="99"/>
                  </a:lnTo>
                  <a:cubicBezTo>
                    <a:pt x="50" y="148"/>
                    <a:pt x="50" y="198"/>
                    <a:pt x="50" y="198"/>
                  </a:cubicBezTo>
                  <a:lnTo>
                    <a:pt x="50" y="247"/>
                  </a:lnTo>
                  <a:lnTo>
                    <a:pt x="99" y="198"/>
                  </a:lnTo>
                  <a:lnTo>
                    <a:pt x="99" y="493"/>
                  </a:lnTo>
                  <a:lnTo>
                    <a:pt x="0" y="641"/>
                  </a:lnTo>
                  <a:lnTo>
                    <a:pt x="0" y="740"/>
                  </a:lnTo>
                  <a:lnTo>
                    <a:pt x="345" y="592"/>
                  </a:lnTo>
                  <a:lnTo>
                    <a:pt x="345" y="444"/>
                  </a:lnTo>
                  <a:lnTo>
                    <a:pt x="247" y="444"/>
                  </a:lnTo>
                  <a:lnTo>
                    <a:pt x="247" y="148"/>
                  </a:lnTo>
                  <a:lnTo>
                    <a:pt x="296" y="9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34" name="Google Shape;23134;p75"/>
            <p:cNvSpPr/>
            <p:nvPr/>
          </p:nvSpPr>
          <p:spPr>
            <a:xfrm>
              <a:off x="4135325" y="2171675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lnTo>
                    <a:pt x="1" y="50"/>
                  </a:lnTo>
                  <a:lnTo>
                    <a:pt x="99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35" name="Google Shape;23135;p75"/>
            <p:cNvSpPr/>
            <p:nvPr/>
          </p:nvSpPr>
          <p:spPr>
            <a:xfrm>
              <a:off x="4070025" y="1985600"/>
              <a:ext cx="195950" cy="117100"/>
            </a:xfrm>
            <a:custGeom>
              <a:avLst/>
              <a:gdLst/>
              <a:ahLst/>
              <a:cxnLst/>
              <a:rect l="l" t="t" r="r" b="b"/>
              <a:pathLst>
                <a:path w="7838" h="4684" extrusionOk="0">
                  <a:moveTo>
                    <a:pt x="0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838" y="45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36" name="Google Shape;23136;p75"/>
            <p:cNvSpPr/>
            <p:nvPr/>
          </p:nvSpPr>
          <p:spPr>
            <a:xfrm>
              <a:off x="4070025" y="1981900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49" y="0"/>
                  </a:moveTo>
                  <a:lnTo>
                    <a:pt x="0" y="148"/>
                  </a:lnTo>
                  <a:lnTo>
                    <a:pt x="7838" y="4683"/>
                  </a:lnTo>
                  <a:lnTo>
                    <a:pt x="7936" y="458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37" name="Google Shape;23137;p75"/>
            <p:cNvSpPr/>
            <p:nvPr/>
          </p:nvSpPr>
          <p:spPr>
            <a:xfrm>
              <a:off x="4071250" y="1974500"/>
              <a:ext cx="197200" cy="122025"/>
            </a:xfrm>
            <a:custGeom>
              <a:avLst/>
              <a:gdLst/>
              <a:ahLst/>
              <a:cxnLst/>
              <a:rect l="l" t="t" r="r" b="b"/>
              <a:pathLst>
                <a:path w="7888" h="4881" extrusionOk="0">
                  <a:moveTo>
                    <a:pt x="0" y="1"/>
                  </a:moveTo>
                  <a:lnTo>
                    <a:pt x="0" y="296"/>
                  </a:lnTo>
                  <a:lnTo>
                    <a:pt x="7887" y="4881"/>
                  </a:lnTo>
                  <a:lnTo>
                    <a:pt x="7887" y="45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38" name="Google Shape;23138;p75"/>
            <p:cNvSpPr/>
            <p:nvPr/>
          </p:nvSpPr>
          <p:spPr>
            <a:xfrm>
              <a:off x="4071250" y="1969575"/>
              <a:ext cx="202125" cy="119575"/>
            </a:xfrm>
            <a:custGeom>
              <a:avLst/>
              <a:gdLst/>
              <a:ahLst/>
              <a:cxnLst/>
              <a:rect l="l" t="t" r="r" b="b"/>
              <a:pathLst>
                <a:path w="8085" h="4783" extrusionOk="0">
                  <a:moveTo>
                    <a:pt x="247" y="0"/>
                  </a:moveTo>
                  <a:cubicBezTo>
                    <a:pt x="247" y="0"/>
                    <a:pt x="198" y="0"/>
                    <a:pt x="148" y="50"/>
                  </a:cubicBezTo>
                  <a:lnTo>
                    <a:pt x="99" y="99"/>
                  </a:lnTo>
                  <a:lnTo>
                    <a:pt x="0" y="198"/>
                  </a:lnTo>
                  <a:lnTo>
                    <a:pt x="0" y="247"/>
                  </a:lnTo>
                  <a:lnTo>
                    <a:pt x="7838" y="4782"/>
                  </a:lnTo>
                  <a:lnTo>
                    <a:pt x="7986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39" name="Google Shape;23139;p75"/>
            <p:cNvSpPr/>
            <p:nvPr/>
          </p:nvSpPr>
          <p:spPr>
            <a:xfrm>
              <a:off x="4071250" y="1969575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7" y="0"/>
                  </a:moveTo>
                  <a:lnTo>
                    <a:pt x="148" y="50"/>
                  </a:lnTo>
                  <a:cubicBezTo>
                    <a:pt x="0" y="99"/>
                    <a:pt x="0" y="198"/>
                    <a:pt x="0" y="198"/>
                  </a:cubicBezTo>
                  <a:lnTo>
                    <a:pt x="99" y="247"/>
                  </a:lnTo>
                  <a:lnTo>
                    <a:pt x="7838" y="4733"/>
                  </a:lnTo>
                  <a:lnTo>
                    <a:pt x="7986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40" name="Google Shape;23140;p75"/>
            <p:cNvSpPr/>
            <p:nvPr/>
          </p:nvSpPr>
          <p:spPr>
            <a:xfrm>
              <a:off x="4267200" y="2081725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296" y="0"/>
                  </a:moveTo>
                  <a:lnTo>
                    <a:pt x="197" y="99"/>
                  </a:lnTo>
                  <a:cubicBezTo>
                    <a:pt x="49" y="148"/>
                    <a:pt x="49" y="197"/>
                    <a:pt x="49" y="197"/>
                  </a:cubicBezTo>
                  <a:lnTo>
                    <a:pt x="49" y="247"/>
                  </a:lnTo>
                  <a:lnTo>
                    <a:pt x="148" y="197"/>
                  </a:lnTo>
                  <a:lnTo>
                    <a:pt x="148" y="493"/>
                  </a:lnTo>
                  <a:lnTo>
                    <a:pt x="0" y="641"/>
                  </a:lnTo>
                  <a:lnTo>
                    <a:pt x="0" y="740"/>
                  </a:lnTo>
                  <a:lnTo>
                    <a:pt x="395" y="592"/>
                  </a:lnTo>
                  <a:lnTo>
                    <a:pt x="395" y="444"/>
                  </a:lnTo>
                  <a:lnTo>
                    <a:pt x="247" y="444"/>
                  </a:lnTo>
                  <a:lnTo>
                    <a:pt x="247" y="148"/>
                  </a:lnTo>
                  <a:lnTo>
                    <a:pt x="296" y="9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41" name="Google Shape;23141;p75"/>
            <p:cNvSpPr/>
            <p:nvPr/>
          </p:nvSpPr>
          <p:spPr>
            <a:xfrm>
              <a:off x="4273350" y="20915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1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42" name="Google Shape;23142;p75"/>
            <p:cNvSpPr/>
            <p:nvPr/>
          </p:nvSpPr>
          <p:spPr>
            <a:xfrm>
              <a:off x="4241325" y="2088625"/>
              <a:ext cx="4950" cy="7900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45" y="1"/>
                  </a:moveTo>
                  <a:cubicBezTo>
                    <a:pt x="39" y="1"/>
                    <a:pt x="27" y="37"/>
                    <a:pt x="0" y="119"/>
                  </a:cubicBezTo>
                  <a:lnTo>
                    <a:pt x="49" y="119"/>
                  </a:lnTo>
                  <a:lnTo>
                    <a:pt x="49" y="69"/>
                  </a:lnTo>
                  <a:cubicBezTo>
                    <a:pt x="49" y="25"/>
                    <a:pt x="49" y="1"/>
                    <a:pt x="45" y="1"/>
                  </a:cubicBezTo>
                  <a:close/>
                  <a:moveTo>
                    <a:pt x="49" y="119"/>
                  </a:moveTo>
                  <a:lnTo>
                    <a:pt x="49" y="168"/>
                  </a:lnTo>
                  <a:cubicBezTo>
                    <a:pt x="49" y="217"/>
                    <a:pt x="99" y="217"/>
                    <a:pt x="197" y="316"/>
                  </a:cubicBezTo>
                  <a:lnTo>
                    <a:pt x="197" y="168"/>
                  </a:lnTo>
                  <a:cubicBezTo>
                    <a:pt x="197" y="119"/>
                    <a:pt x="99" y="119"/>
                    <a:pt x="99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43" name="Google Shape;23143;p75"/>
            <p:cNvSpPr/>
            <p:nvPr/>
          </p:nvSpPr>
          <p:spPr>
            <a:xfrm>
              <a:off x="4241325" y="208665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0"/>
                  </a:moveTo>
                  <a:cubicBezTo>
                    <a:pt x="49" y="50"/>
                    <a:pt x="49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44" name="Google Shape;23144;p75"/>
            <p:cNvSpPr/>
            <p:nvPr/>
          </p:nvSpPr>
          <p:spPr>
            <a:xfrm>
              <a:off x="4248700" y="208665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45" name="Google Shape;23145;p75"/>
            <p:cNvSpPr/>
            <p:nvPr/>
          </p:nvSpPr>
          <p:spPr>
            <a:xfrm>
              <a:off x="4249950" y="2087875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46" name="Google Shape;23146;p75"/>
            <p:cNvSpPr/>
            <p:nvPr/>
          </p:nvSpPr>
          <p:spPr>
            <a:xfrm>
              <a:off x="4242550" y="208787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7" y="1"/>
                  </a:moveTo>
                  <a:cubicBezTo>
                    <a:pt x="0" y="1"/>
                    <a:pt x="0" y="1"/>
                    <a:pt x="0" y="99"/>
                  </a:cubicBezTo>
                  <a:cubicBezTo>
                    <a:pt x="0" y="149"/>
                    <a:pt x="50" y="149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45" y="149"/>
                    <a:pt x="345" y="99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47" name="Google Shape;23147;p75"/>
            <p:cNvSpPr/>
            <p:nvPr/>
          </p:nvSpPr>
          <p:spPr>
            <a:xfrm>
              <a:off x="4241325" y="2086950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86" y="1"/>
                  </a:moveTo>
                  <a:cubicBezTo>
                    <a:pt x="74" y="1"/>
                    <a:pt x="49" y="13"/>
                    <a:pt x="0" y="38"/>
                  </a:cubicBezTo>
                  <a:lnTo>
                    <a:pt x="99" y="38"/>
                  </a:lnTo>
                  <a:cubicBezTo>
                    <a:pt x="99" y="13"/>
                    <a:pt x="99" y="1"/>
                    <a:pt x="86" y="1"/>
                  </a:cubicBezTo>
                  <a:close/>
                  <a:moveTo>
                    <a:pt x="99" y="38"/>
                  </a:moveTo>
                  <a:cubicBezTo>
                    <a:pt x="99" y="87"/>
                    <a:pt x="99" y="186"/>
                    <a:pt x="197" y="186"/>
                  </a:cubicBezTo>
                  <a:lnTo>
                    <a:pt x="197" y="136"/>
                  </a:lnTo>
                  <a:cubicBezTo>
                    <a:pt x="197" y="136"/>
                    <a:pt x="197" y="38"/>
                    <a:pt x="9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48" name="Google Shape;23148;p75"/>
            <p:cNvSpPr/>
            <p:nvPr/>
          </p:nvSpPr>
          <p:spPr>
            <a:xfrm>
              <a:off x="4243775" y="2086650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0"/>
                  </a:moveTo>
                  <a:cubicBezTo>
                    <a:pt x="1" y="0"/>
                    <a:pt x="1" y="0"/>
                    <a:pt x="1" y="50"/>
                  </a:cubicBezTo>
                  <a:lnTo>
                    <a:pt x="1" y="148"/>
                  </a:lnTo>
                  <a:cubicBezTo>
                    <a:pt x="1" y="148"/>
                    <a:pt x="1" y="198"/>
                    <a:pt x="99" y="198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49" name="Google Shape;23149;p75"/>
            <p:cNvSpPr/>
            <p:nvPr/>
          </p:nvSpPr>
          <p:spPr>
            <a:xfrm>
              <a:off x="4247475" y="208665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0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50" name="Google Shape;23150;p75"/>
            <p:cNvSpPr/>
            <p:nvPr/>
          </p:nvSpPr>
          <p:spPr>
            <a:xfrm>
              <a:off x="4248700" y="2086650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1" y="0"/>
                  </a:moveTo>
                  <a:cubicBezTo>
                    <a:pt x="1" y="0"/>
                    <a:pt x="1" y="50"/>
                    <a:pt x="1" y="0"/>
                  </a:cubicBez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51" name="Google Shape;23151;p75"/>
            <p:cNvSpPr/>
            <p:nvPr/>
          </p:nvSpPr>
          <p:spPr>
            <a:xfrm>
              <a:off x="4243775" y="2086650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99" y="0"/>
                  </a:moveTo>
                  <a:cubicBezTo>
                    <a:pt x="1" y="0"/>
                    <a:pt x="1" y="0"/>
                    <a:pt x="1" y="50"/>
                  </a:cubicBezTo>
                  <a:cubicBezTo>
                    <a:pt x="1" y="50"/>
                    <a:pt x="1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52" name="Google Shape;23152;p75"/>
            <p:cNvSpPr/>
            <p:nvPr/>
          </p:nvSpPr>
          <p:spPr>
            <a:xfrm>
              <a:off x="4192025" y="2060775"/>
              <a:ext cx="4950" cy="7425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43" y="0"/>
                  </a:moveTo>
                  <a:cubicBezTo>
                    <a:pt x="37" y="0"/>
                    <a:pt x="25" y="25"/>
                    <a:pt x="0" y="99"/>
                  </a:cubicBezTo>
                  <a:lnTo>
                    <a:pt x="50" y="99"/>
                  </a:lnTo>
                  <a:lnTo>
                    <a:pt x="50" y="50"/>
                  </a:lnTo>
                  <a:cubicBezTo>
                    <a:pt x="50" y="25"/>
                    <a:pt x="50" y="0"/>
                    <a:pt x="43" y="0"/>
                  </a:cubicBezTo>
                  <a:close/>
                  <a:moveTo>
                    <a:pt x="50" y="99"/>
                  </a:moveTo>
                  <a:lnTo>
                    <a:pt x="50" y="197"/>
                  </a:lnTo>
                  <a:cubicBezTo>
                    <a:pt x="50" y="247"/>
                    <a:pt x="99" y="247"/>
                    <a:pt x="197" y="296"/>
                  </a:cubicBezTo>
                  <a:lnTo>
                    <a:pt x="197" y="197"/>
                  </a:lnTo>
                  <a:cubicBezTo>
                    <a:pt x="197" y="99"/>
                    <a:pt x="99" y="99"/>
                    <a:pt x="99" y="9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53" name="Google Shape;23153;p75"/>
            <p:cNvSpPr/>
            <p:nvPr/>
          </p:nvSpPr>
          <p:spPr>
            <a:xfrm>
              <a:off x="4192025" y="2059525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1"/>
                  </a:moveTo>
                  <a:cubicBezTo>
                    <a:pt x="50" y="1"/>
                    <a:pt x="50" y="50"/>
                    <a:pt x="0" y="50"/>
                  </a:cubicBezTo>
                  <a:lnTo>
                    <a:pt x="0" y="149"/>
                  </a:lnTo>
                  <a:cubicBezTo>
                    <a:pt x="0" y="247"/>
                    <a:pt x="50" y="297"/>
                    <a:pt x="99" y="2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54" name="Google Shape;23154;p75"/>
            <p:cNvSpPr/>
            <p:nvPr/>
          </p:nvSpPr>
          <p:spPr>
            <a:xfrm>
              <a:off x="4199425" y="205952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55" name="Google Shape;23155;p75"/>
            <p:cNvSpPr/>
            <p:nvPr/>
          </p:nvSpPr>
          <p:spPr>
            <a:xfrm>
              <a:off x="4200650" y="2059525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56" name="Google Shape;23156;p75"/>
            <p:cNvSpPr/>
            <p:nvPr/>
          </p:nvSpPr>
          <p:spPr>
            <a:xfrm>
              <a:off x="4193250" y="206025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70" y="1"/>
                  </a:moveTo>
                  <a:cubicBezTo>
                    <a:pt x="1" y="1"/>
                    <a:pt x="1" y="36"/>
                    <a:pt x="1" y="71"/>
                  </a:cubicBezTo>
                  <a:cubicBezTo>
                    <a:pt x="1" y="120"/>
                    <a:pt x="50" y="120"/>
                    <a:pt x="148" y="218"/>
                  </a:cubicBezTo>
                  <a:lnTo>
                    <a:pt x="247" y="218"/>
                  </a:lnTo>
                  <a:cubicBezTo>
                    <a:pt x="296" y="218"/>
                    <a:pt x="346" y="120"/>
                    <a:pt x="346" y="71"/>
                  </a:cubicBezTo>
                  <a:cubicBezTo>
                    <a:pt x="346" y="21"/>
                    <a:pt x="296" y="21"/>
                    <a:pt x="296" y="21"/>
                  </a:cubicBezTo>
                  <a:lnTo>
                    <a:pt x="198" y="21"/>
                  </a:lnTo>
                  <a:cubicBezTo>
                    <a:pt x="140" y="7"/>
                    <a:pt x="99" y="1"/>
                    <a:pt x="70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57" name="Google Shape;23157;p75"/>
            <p:cNvSpPr/>
            <p:nvPr/>
          </p:nvSpPr>
          <p:spPr>
            <a:xfrm>
              <a:off x="4194475" y="205952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cubicBezTo>
                    <a:pt x="1" y="50"/>
                    <a:pt x="1" y="100"/>
                    <a:pt x="99" y="100"/>
                  </a:cubicBezTo>
                  <a:lnTo>
                    <a:pt x="99" y="50"/>
                  </a:lnTo>
                  <a:cubicBezTo>
                    <a:pt x="99" y="50"/>
                    <a:pt x="99" y="1"/>
                    <a:pt x="1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58" name="Google Shape;23158;p75"/>
            <p:cNvSpPr/>
            <p:nvPr/>
          </p:nvSpPr>
          <p:spPr>
            <a:xfrm>
              <a:off x="4194475" y="2059525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99" y="1"/>
                  </a:moveTo>
                  <a:cubicBezTo>
                    <a:pt x="1" y="1"/>
                    <a:pt x="1" y="1"/>
                    <a:pt x="1" y="50"/>
                  </a:cubicBezTo>
                  <a:lnTo>
                    <a:pt x="1" y="100"/>
                  </a:lnTo>
                  <a:cubicBezTo>
                    <a:pt x="1" y="100"/>
                    <a:pt x="1" y="149"/>
                    <a:pt x="99" y="14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59" name="Google Shape;23159;p75"/>
            <p:cNvSpPr/>
            <p:nvPr/>
          </p:nvSpPr>
          <p:spPr>
            <a:xfrm>
              <a:off x="4198175" y="20570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60" name="Google Shape;23160;p75"/>
            <p:cNvSpPr/>
            <p:nvPr/>
          </p:nvSpPr>
          <p:spPr>
            <a:xfrm>
              <a:off x="4199425" y="205952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0" y="1"/>
                    <a:pt x="49" y="1"/>
                    <a:pt x="0" y="1"/>
                  </a:cubicBezTo>
                  <a:lnTo>
                    <a:pt x="49" y="100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61" name="Google Shape;23161;p75"/>
            <p:cNvSpPr/>
            <p:nvPr/>
          </p:nvSpPr>
          <p:spPr>
            <a:xfrm>
              <a:off x="4194475" y="205707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99" y="0"/>
                  </a:moveTo>
                  <a:lnTo>
                    <a:pt x="1" y="99"/>
                  </a:lnTo>
                  <a:cubicBezTo>
                    <a:pt x="1" y="99"/>
                    <a:pt x="1" y="148"/>
                    <a:pt x="99" y="148"/>
                  </a:cubicBezTo>
                  <a:lnTo>
                    <a:pt x="198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62" name="Google Shape;23162;p75"/>
            <p:cNvSpPr/>
            <p:nvPr/>
          </p:nvSpPr>
          <p:spPr>
            <a:xfrm>
              <a:off x="4093425" y="2004500"/>
              <a:ext cx="3725" cy="7000"/>
            </a:xfrm>
            <a:custGeom>
              <a:avLst/>
              <a:gdLst/>
              <a:ahLst/>
              <a:cxnLst/>
              <a:rect l="l" t="t" r="r" b="b"/>
              <a:pathLst>
                <a:path w="149" h="280" extrusionOk="0">
                  <a:moveTo>
                    <a:pt x="61" y="1"/>
                  </a:moveTo>
                  <a:lnTo>
                    <a:pt x="61" y="1"/>
                  </a:lnTo>
                  <a:cubicBezTo>
                    <a:pt x="59" y="1"/>
                    <a:pt x="52" y="10"/>
                    <a:pt x="50" y="26"/>
                  </a:cubicBezTo>
                  <a:lnTo>
                    <a:pt x="50" y="26"/>
                  </a:lnTo>
                  <a:cubicBezTo>
                    <a:pt x="62" y="8"/>
                    <a:pt x="64" y="1"/>
                    <a:pt x="61" y="1"/>
                  </a:cubicBezTo>
                  <a:close/>
                  <a:moveTo>
                    <a:pt x="50" y="26"/>
                  </a:moveTo>
                  <a:lnTo>
                    <a:pt x="50" y="26"/>
                  </a:lnTo>
                  <a:cubicBezTo>
                    <a:pt x="41" y="39"/>
                    <a:pt x="26" y="57"/>
                    <a:pt x="1" y="82"/>
                  </a:cubicBezTo>
                  <a:lnTo>
                    <a:pt x="50" y="82"/>
                  </a:lnTo>
                  <a:lnTo>
                    <a:pt x="50" y="33"/>
                  </a:lnTo>
                  <a:cubicBezTo>
                    <a:pt x="50" y="30"/>
                    <a:pt x="50" y="28"/>
                    <a:pt x="50" y="26"/>
                  </a:cubicBezTo>
                  <a:close/>
                  <a:moveTo>
                    <a:pt x="50" y="82"/>
                  </a:moveTo>
                  <a:lnTo>
                    <a:pt x="50" y="132"/>
                  </a:lnTo>
                  <a:cubicBezTo>
                    <a:pt x="50" y="230"/>
                    <a:pt x="99" y="230"/>
                    <a:pt x="149" y="279"/>
                  </a:cubicBezTo>
                  <a:lnTo>
                    <a:pt x="149" y="132"/>
                  </a:lnTo>
                  <a:cubicBezTo>
                    <a:pt x="149" y="82"/>
                    <a:pt x="99" y="82"/>
                    <a:pt x="99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63" name="Google Shape;23163;p75"/>
            <p:cNvSpPr/>
            <p:nvPr/>
          </p:nvSpPr>
          <p:spPr>
            <a:xfrm>
              <a:off x="4094650" y="2001625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9" y="0"/>
                  </a:moveTo>
                  <a:cubicBezTo>
                    <a:pt x="50" y="99"/>
                    <a:pt x="1" y="99"/>
                    <a:pt x="1" y="99"/>
                  </a:cubicBezTo>
                  <a:lnTo>
                    <a:pt x="1" y="197"/>
                  </a:lnTo>
                  <a:cubicBezTo>
                    <a:pt x="1" y="247"/>
                    <a:pt x="50" y="345"/>
                    <a:pt x="149" y="345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64" name="Google Shape;23164;p75"/>
            <p:cNvSpPr/>
            <p:nvPr/>
          </p:nvSpPr>
          <p:spPr>
            <a:xfrm>
              <a:off x="4102050" y="2001625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cubicBezTo>
                    <a:pt x="99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65" name="Google Shape;23165;p75"/>
            <p:cNvSpPr/>
            <p:nvPr/>
          </p:nvSpPr>
          <p:spPr>
            <a:xfrm>
              <a:off x="4102050" y="20040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66" name="Google Shape;23166;p75"/>
            <p:cNvSpPr/>
            <p:nvPr/>
          </p:nvSpPr>
          <p:spPr>
            <a:xfrm>
              <a:off x="4094650" y="2004075"/>
              <a:ext cx="8675" cy="3725"/>
            </a:xfrm>
            <a:custGeom>
              <a:avLst/>
              <a:gdLst/>
              <a:ahLst/>
              <a:cxnLst/>
              <a:rect l="l" t="t" r="r" b="b"/>
              <a:pathLst>
                <a:path w="347" h="149" extrusionOk="0">
                  <a:moveTo>
                    <a:pt x="198" y="1"/>
                  </a:moveTo>
                  <a:cubicBezTo>
                    <a:pt x="50" y="1"/>
                    <a:pt x="1" y="1"/>
                    <a:pt x="1" y="50"/>
                  </a:cubicBezTo>
                  <a:cubicBezTo>
                    <a:pt x="1" y="99"/>
                    <a:pt x="50" y="99"/>
                    <a:pt x="100" y="149"/>
                  </a:cubicBezTo>
                  <a:lnTo>
                    <a:pt x="247" y="149"/>
                  </a:lnTo>
                  <a:cubicBezTo>
                    <a:pt x="297" y="149"/>
                    <a:pt x="346" y="99"/>
                    <a:pt x="346" y="50"/>
                  </a:cubicBezTo>
                  <a:cubicBezTo>
                    <a:pt x="346" y="1"/>
                    <a:pt x="297" y="1"/>
                    <a:pt x="297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67" name="Google Shape;23167;p75"/>
            <p:cNvSpPr/>
            <p:nvPr/>
          </p:nvSpPr>
          <p:spPr>
            <a:xfrm>
              <a:off x="4093425" y="2002225"/>
              <a:ext cx="4950" cy="4350"/>
            </a:xfrm>
            <a:custGeom>
              <a:avLst/>
              <a:gdLst/>
              <a:ahLst/>
              <a:cxnLst/>
              <a:rect l="l" t="t" r="r" b="b"/>
              <a:pathLst>
                <a:path w="198" h="174" extrusionOk="0">
                  <a:moveTo>
                    <a:pt x="124" y="1"/>
                  </a:moveTo>
                  <a:cubicBezTo>
                    <a:pt x="124" y="1"/>
                    <a:pt x="99" y="26"/>
                    <a:pt x="1" y="75"/>
                  </a:cubicBezTo>
                  <a:lnTo>
                    <a:pt x="99" y="75"/>
                  </a:lnTo>
                  <a:cubicBezTo>
                    <a:pt x="99" y="26"/>
                    <a:pt x="124" y="1"/>
                    <a:pt x="124" y="1"/>
                  </a:cubicBezTo>
                  <a:close/>
                  <a:moveTo>
                    <a:pt x="99" y="75"/>
                  </a:moveTo>
                  <a:cubicBezTo>
                    <a:pt x="99" y="124"/>
                    <a:pt x="99" y="173"/>
                    <a:pt x="198" y="173"/>
                  </a:cubicBezTo>
                  <a:lnTo>
                    <a:pt x="198" y="124"/>
                  </a:lnTo>
                  <a:cubicBezTo>
                    <a:pt x="198" y="124"/>
                    <a:pt x="198" y="75"/>
                    <a:pt x="99" y="75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68" name="Google Shape;23168;p75"/>
            <p:cNvSpPr/>
            <p:nvPr/>
          </p:nvSpPr>
          <p:spPr>
            <a:xfrm>
              <a:off x="4095900" y="2001625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0"/>
                  </a:moveTo>
                  <a:cubicBezTo>
                    <a:pt x="99" y="0"/>
                    <a:pt x="0" y="0"/>
                    <a:pt x="0" y="99"/>
                  </a:cubicBezTo>
                  <a:lnTo>
                    <a:pt x="0" y="148"/>
                  </a:lnTo>
                  <a:cubicBezTo>
                    <a:pt x="0" y="148"/>
                    <a:pt x="0" y="197"/>
                    <a:pt x="99" y="19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69" name="Google Shape;23169;p75"/>
            <p:cNvSpPr/>
            <p:nvPr/>
          </p:nvSpPr>
          <p:spPr>
            <a:xfrm>
              <a:off x="4099600" y="2001625"/>
              <a:ext cx="2475" cy="2475"/>
            </a:xfrm>
            <a:custGeom>
              <a:avLst/>
              <a:gdLst/>
              <a:ahLst/>
              <a:cxnLst/>
              <a:rect l="l" t="t" r="r" b="b"/>
              <a:pathLst>
                <a:path w="99" h="99" extrusionOk="0">
                  <a:moveTo>
                    <a:pt x="0" y="0"/>
                  </a:moveTo>
                  <a:cubicBezTo>
                    <a:pt x="49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70" name="Google Shape;23170;p75"/>
            <p:cNvSpPr/>
            <p:nvPr/>
          </p:nvSpPr>
          <p:spPr>
            <a:xfrm>
              <a:off x="4100825" y="2001625"/>
              <a:ext cx="1250" cy="3700"/>
            </a:xfrm>
            <a:custGeom>
              <a:avLst/>
              <a:gdLst/>
              <a:ahLst/>
              <a:cxnLst/>
              <a:rect l="l" t="t" r="r" b="b"/>
              <a:pathLst>
                <a:path w="50" h="148" extrusionOk="0">
                  <a:moveTo>
                    <a:pt x="0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71" name="Google Shape;23171;p75"/>
            <p:cNvSpPr/>
            <p:nvPr/>
          </p:nvSpPr>
          <p:spPr>
            <a:xfrm>
              <a:off x="4095900" y="2001625"/>
              <a:ext cx="6175" cy="3700"/>
            </a:xfrm>
            <a:custGeom>
              <a:avLst/>
              <a:gdLst/>
              <a:ahLst/>
              <a:cxnLst/>
              <a:rect l="l" t="t" r="r" b="b"/>
              <a:pathLst>
                <a:path w="247" h="148" extrusionOk="0">
                  <a:moveTo>
                    <a:pt x="99" y="0"/>
                  </a:moveTo>
                  <a:cubicBezTo>
                    <a:pt x="99" y="0"/>
                    <a:pt x="0" y="0"/>
                    <a:pt x="0" y="99"/>
                  </a:cubicBezTo>
                  <a:cubicBezTo>
                    <a:pt x="0" y="99"/>
                    <a:pt x="0" y="148"/>
                    <a:pt x="99" y="148"/>
                  </a:cubicBezTo>
                  <a:lnTo>
                    <a:pt x="197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72" name="Google Shape;23172;p75"/>
            <p:cNvSpPr/>
            <p:nvPr/>
          </p:nvSpPr>
          <p:spPr>
            <a:xfrm>
              <a:off x="4142725" y="2031675"/>
              <a:ext cx="4950" cy="6925"/>
            </a:xfrm>
            <a:custGeom>
              <a:avLst/>
              <a:gdLst/>
              <a:ahLst/>
              <a:cxnLst/>
              <a:rect l="l" t="t" r="r" b="b"/>
              <a:pathLst>
                <a:path w="198" h="277" extrusionOk="0">
                  <a:moveTo>
                    <a:pt x="60" y="1"/>
                  </a:moveTo>
                  <a:lnTo>
                    <a:pt x="60" y="1"/>
                  </a:lnTo>
                  <a:cubicBezTo>
                    <a:pt x="56" y="1"/>
                    <a:pt x="50" y="12"/>
                    <a:pt x="50" y="30"/>
                  </a:cubicBezTo>
                  <a:lnTo>
                    <a:pt x="50" y="44"/>
                  </a:lnTo>
                  <a:lnTo>
                    <a:pt x="50" y="44"/>
                  </a:lnTo>
                  <a:cubicBezTo>
                    <a:pt x="64" y="14"/>
                    <a:pt x="64" y="1"/>
                    <a:pt x="60" y="1"/>
                  </a:cubicBezTo>
                  <a:close/>
                  <a:moveTo>
                    <a:pt x="50" y="44"/>
                  </a:moveTo>
                  <a:lnTo>
                    <a:pt x="50" y="44"/>
                  </a:lnTo>
                  <a:cubicBezTo>
                    <a:pt x="41" y="64"/>
                    <a:pt x="25" y="92"/>
                    <a:pt x="0" y="129"/>
                  </a:cubicBezTo>
                  <a:lnTo>
                    <a:pt x="50" y="129"/>
                  </a:lnTo>
                  <a:lnTo>
                    <a:pt x="50" y="44"/>
                  </a:lnTo>
                  <a:close/>
                  <a:moveTo>
                    <a:pt x="50" y="129"/>
                  </a:moveTo>
                  <a:lnTo>
                    <a:pt x="50" y="178"/>
                  </a:lnTo>
                  <a:cubicBezTo>
                    <a:pt x="50" y="228"/>
                    <a:pt x="99" y="228"/>
                    <a:pt x="198" y="277"/>
                  </a:cubicBezTo>
                  <a:lnTo>
                    <a:pt x="198" y="178"/>
                  </a:lnTo>
                  <a:cubicBezTo>
                    <a:pt x="198" y="129"/>
                    <a:pt x="99" y="129"/>
                    <a:pt x="99" y="12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73" name="Google Shape;23173;p75"/>
            <p:cNvSpPr/>
            <p:nvPr/>
          </p:nvSpPr>
          <p:spPr>
            <a:xfrm>
              <a:off x="4143950" y="2031200"/>
              <a:ext cx="3725" cy="74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49" y="0"/>
                  </a:moveTo>
                  <a:cubicBezTo>
                    <a:pt x="50" y="0"/>
                    <a:pt x="1" y="0"/>
                    <a:pt x="1" y="49"/>
                  </a:cubicBezTo>
                  <a:lnTo>
                    <a:pt x="1" y="197"/>
                  </a:lnTo>
                  <a:cubicBezTo>
                    <a:pt x="1" y="247"/>
                    <a:pt x="50" y="296"/>
                    <a:pt x="149" y="29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74" name="Google Shape;23174;p75"/>
            <p:cNvSpPr/>
            <p:nvPr/>
          </p:nvSpPr>
          <p:spPr>
            <a:xfrm>
              <a:off x="4150125" y="20312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75" name="Google Shape;23175;p75"/>
            <p:cNvSpPr/>
            <p:nvPr/>
          </p:nvSpPr>
          <p:spPr>
            <a:xfrm>
              <a:off x="4151350" y="203120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76" name="Google Shape;23176;p75"/>
            <p:cNvSpPr/>
            <p:nvPr/>
          </p:nvSpPr>
          <p:spPr>
            <a:xfrm>
              <a:off x="4143950" y="203120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98" y="0"/>
                  </a:moveTo>
                  <a:cubicBezTo>
                    <a:pt x="50" y="0"/>
                    <a:pt x="1" y="0"/>
                    <a:pt x="1" y="49"/>
                  </a:cubicBezTo>
                  <a:cubicBezTo>
                    <a:pt x="1" y="148"/>
                    <a:pt x="50" y="148"/>
                    <a:pt x="149" y="197"/>
                  </a:cubicBezTo>
                  <a:lnTo>
                    <a:pt x="247" y="197"/>
                  </a:lnTo>
                  <a:cubicBezTo>
                    <a:pt x="297" y="197"/>
                    <a:pt x="346" y="148"/>
                    <a:pt x="346" y="49"/>
                  </a:cubicBezTo>
                  <a:cubicBezTo>
                    <a:pt x="346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77" name="Google Shape;23177;p75"/>
            <p:cNvSpPr/>
            <p:nvPr/>
          </p:nvSpPr>
          <p:spPr>
            <a:xfrm>
              <a:off x="4142725" y="2030650"/>
              <a:ext cx="4950" cy="4275"/>
            </a:xfrm>
            <a:custGeom>
              <a:avLst/>
              <a:gdLst/>
              <a:ahLst/>
              <a:cxnLst/>
              <a:rect l="l" t="t" r="r" b="b"/>
              <a:pathLst>
                <a:path w="198" h="171" extrusionOk="0">
                  <a:moveTo>
                    <a:pt x="70" y="0"/>
                  </a:moveTo>
                  <a:cubicBezTo>
                    <a:pt x="55" y="0"/>
                    <a:pt x="33" y="6"/>
                    <a:pt x="0" y="22"/>
                  </a:cubicBezTo>
                  <a:lnTo>
                    <a:pt x="99" y="22"/>
                  </a:lnTo>
                  <a:cubicBezTo>
                    <a:pt x="99" y="22"/>
                    <a:pt x="99" y="0"/>
                    <a:pt x="70" y="0"/>
                  </a:cubicBezTo>
                  <a:close/>
                  <a:moveTo>
                    <a:pt x="99" y="22"/>
                  </a:moveTo>
                  <a:cubicBezTo>
                    <a:pt x="99" y="71"/>
                    <a:pt x="99" y="170"/>
                    <a:pt x="198" y="170"/>
                  </a:cubicBezTo>
                  <a:lnTo>
                    <a:pt x="198" y="71"/>
                  </a:lnTo>
                  <a:cubicBezTo>
                    <a:pt x="198" y="71"/>
                    <a:pt x="198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78" name="Google Shape;23178;p75"/>
            <p:cNvSpPr/>
            <p:nvPr/>
          </p:nvSpPr>
          <p:spPr>
            <a:xfrm>
              <a:off x="4145200" y="2029950"/>
              <a:ext cx="2475" cy="4975"/>
            </a:xfrm>
            <a:custGeom>
              <a:avLst/>
              <a:gdLst/>
              <a:ahLst/>
              <a:cxnLst/>
              <a:rect l="l" t="t" r="r" b="b"/>
              <a:pathLst>
                <a:path w="99" h="199" extrusionOk="0">
                  <a:moveTo>
                    <a:pt x="99" y="1"/>
                  </a:moveTo>
                  <a:cubicBezTo>
                    <a:pt x="0" y="1"/>
                    <a:pt x="0" y="50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79" name="Google Shape;23179;p75"/>
            <p:cNvSpPr/>
            <p:nvPr/>
          </p:nvSpPr>
          <p:spPr>
            <a:xfrm>
              <a:off x="4148875" y="2029950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cubicBezTo>
                    <a:pt x="50" y="1"/>
                    <a:pt x="100" y="50"/>
                    <a:pt x="100" y="5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80" name="Google Shape;23180;p75"/>
            <p:cNvSpPr/>
            <p:nvPr/>
          </p:nvSpPr>
          <p:spPr>
            <a:xfrm>
              <a:off x="4150125" y="20299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81" name="Google Shape;23181;p75"/>
            <p:cNvSpPr/>
            <p:nvPr/>
          </p:nvSpPr>
          <p:spPr>
            <a:xfrm>
              <a:off x="4145200" y="2029950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99" y="1"/>
                  </a:moveTo>
                  <a:cubicBezTo>
                    <a:pt x="0" y="1"/>
                    <a:pt x="0" y="50"/>
                    <a:pt x="0" y="50"/>
                  </a:cubicBezTo>
                  <a:cubicBezTo>
                    <a:pt x="0" y="50"/>
                    <a:pt x="0" y="99"/>
                    <a:pt x="99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82" name="Google Shape;23182;p75"/>
            <p:cNvSpPr/>
            <p:nvPr/>
          </p:nvSpPr>
          <p:spPr>
            <a:xfrm>
              <a:off x="4102050" y="2168300"/>
              <a:ext cx="4950" cy="8325"/>
            </a:xfrm>
            <a:custGeom>
              <a:avLst/>
              <a:gdLst/>
              <a:ahLst/>
              <a:cxnLst/>
              <a:rect l="l" t="t" r="r" b="b"/>
              <a:pathLst>
                <a:path w="198" h="333" extrusionOk="0">
                  <a:moveTo>
                    <a:pt x="106" y="0"/>
                  </a:moveTo>
                  <a:lnTo>
                    <a:pt x="106" y="0"/>
                  </a:lnTo>
                  <a:cubicBezTo>
                    <a:pt x="99" y="0"/>
                    <a:pt x="75" y="37"/>
                    <a:pt x="1" y="136"/>
                  </a:cubicBezTo>
                  <a:lnTo>
                    <a:pt x="99" y="136"/>
                  </a:lnTo>
                  <a:lnTo>
                    <a:pt x="99" y="86"/>
                  </a:lnTo>
                  <a:cubicBezTo>
                    <a:pt x="99" y="37"/>
                    <a:pt x="112" y="0"/>
                    <a:pt x="106" y="0"/>
                  </a:cubicBezTo>
                  <a:close/>
                  <a:moveTo>
                    <a:pt x="99" y="136"/>
                  </a:moveTo>
                  <a:lnTo>
                    <a:pt x="99" y="185"/>
                  </a:lnTo>
                  <a:cubicBezTo>
                    <a:pt x="99" y="234"/>
                    <a:pt x="149" y="234"/>
                    <a:pt x="198" y="333"/>
                  </a:cubicBezTo>
                  <a:lnTo>
                    <a:pt x="198" y="185"/>
                  </a:lnTo>
                  <a:cubicBezTo>
                    <a:pt x="198" y="136"/>
                    <a:pt x="149" y="136"/>
                    <a:pt x="149" y="136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83" name="Google Shape;23183;p75"/>
            <p:cNvSpPr/>
            <p:nvPr/>
          </p:nvSpPr>
          <p:spPr>
            <a:xfrm>
              <a:off x="4104525" y="216675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1"/>
                  </a:moveTo>
                  <a:cubicBezTo>
                    <a:pt x="50" y="1"/>
                    <a:pt x="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50" y="296"/>
                    <a:pt x="99" y="29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84" name="Google Shape;23184;p75"/>
            <p:cNvSpPr/>
            <p:nvPr/>
          </p:nvSpPr>
          <p:spPr>
            <a:xfrm>
              <a:off x="4111925" y="21667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85" name="Google Shape;23185;p75"/>
            <p:cNvSpPr/>
            <p:nvPr/>
          </p:nvSpPr>
          <p:spPr>
            <a:xfrm>
              <a:off x="4111925" y="21667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86" name="Google Shape;23186;p75"/>
            <p:cNvSpPr/>
            <p:nvPr/>
          </p:nvSpPr>
          <p:spPr>
            <a:xfrm>
              <a:off x="4104525" y="2167500"/>
              <a:ext cx="8650" cy="5450"/>
            </a:xfrm>
            <a:custGeom>
              <a:avLst/>
              <a:gdLst/>
              <a:ahLst/>
              <a:cxnLst/>
              <a:rect l="l" t="t" r="r" b="b"/>
              <a:pathLst>
                <a:path w="346" h="218" extrusionOk="0">
                  <a:moveTo>
                    <a:pt x="80" y="1"/>
                  </a:moveTo>
                  <a:cubicBezTo>
                    <a:pt x="27" y="1"/>
                    <a:pt x="0" y="46"/>
                    <a:pt x="0" y="118"/>
                  </a:cubicBezTo>
                  <a:cubicBezTo>
                    <a:pt x="0" y="168"/>
                    <a:pt x="50" y="168"/>
                    <a:pt x="99" y="217"/>
                  </a:cubicBezTo>
                  <a:lnTo>
                    <a:pt x="247" y="217"/>
                  </a:lnTo>
                  <a:cubicBezTo>
                    <a:pt x="296" y="217"/>
                    <a:pt x="345" y="168"/>
                    <a:pt x="345" y="118"/>
                  </a:cubicBezTo>
                  <a:cubicBezTo>
                    <a:pt x="345" y="20"/>
                    <a:pt x="296" y="20"/>
                    <a:pt x="296" y="20"/>
                  </a:cubicBezTo>
                  <a:lnTo>
                    <a:pt x="148" y="20"/>
                  </a:lnTo>
                  <a:cubicBezTo>
                    <a:pt x="122" y="7"/>
                    <a:pt x="99" y="1"/>
                    <a:pt x="80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87" name="Google Shape;23187;p75"/>
            <p:cNvSpPr/>
            <p:nvPr/>
          </p:nvSpPr>
          <p:spPr>
            <a:xfrm>
              <a:off x="4102050" y="2167050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49" y="1"/>
                  </a:moveTo>
                  <a:cubicBezTo>
                    <a:pt x="136" y="1"/>
                    <a:pt x="99" y="13"/>
                    <a:pt x="1" y="38"/>
                  </a:cubicBezTo>
                  <a:lnTo>
                    <a:pt x="149" y="38"/>
                  </a:lnTo>
                  <a:cubicBezTo>
                    <a:pt x="149" y="13"/>
                    <a:pt x="161" y="1"/>
                    <a:pt x="149" y="1"/>
                  </a:cubicBezTo>
                  <a:close/>
                  <a:moveTo>
                    <a:pt x="149" y="38"/>
                  </a:moveTo>
                  <a:cubicBezTo>
                    <a:pt x="149" y="136"/>
                    <a:pt x="149" y="186"/>
                    <a:pt x="198" y="186"/>
                  </a:cubicBezTo>
                  <a:lnTo>
                    <a:pt x="198" y="136"/>
                  </a:lnTo>
                  <a:cubicBezTo>
                    <a:pt x="198" y="136"/>
                    <a:pt x="198" y="38"/>
                    <a:pt x="14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88" name="Google Shape;23188;p75"/>
            <p:cNvSpPr/>
            <p:nvPr/>
          </p:nvSpPr>
          <p:spPr>
            <a:xfrm>
              <a:off x="4105750" y="216675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cubicBezTo>
                    <a:pt x="50" y="1"/>
                    <a:pt x="1" y="1"/>
                    <a:pt x="1" y="50"/>
                  </a:cubicBezTo>
                  <a:lnTo>
                    <a:pt x="1" y="148"/>
                  </a:lnTo>
                  <a:cubicBezTo>
                    <a:pt x="1" y="148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89" name="Google Shape;23189;p75"/>
            <p:cNvSpPr/>
            <p:nvPr/>
          </p:nvSpPr>
          <p:spPr>
            <a:xfrm>
              <a:off x="4108225" y="216675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1"/>
                  </a:moveTo>
                  <a:cubicBezTo>
                    <a:pt x="99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90" name="Google Shape;23190;p75"/>
            <p:cNvSpPr/>
            <p:nvPr/>
          </p:nvSpPr>
          <p:spPr>
            <a:xfrm>
              <a:off x="4110675" y="2166750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1" y="1"/>
                  </a:moveTo>
                  <a:lnTo>
                    <a:pt x="50" y="148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91" name="Google Shape;23191;p75"/>
            <p:cNvSpPr/>
            <p:nvPr/>
          </p:nvSpPr>
          <p:spPr>
            <a:xfrm>
              <a:off x="4105750" y="2166750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1"/>
                  </a:moveTo>
                  <a:cubicBezTo>
                    <a:pt x="50" y="1"/>
                    <a:pt x="1" y="1"/>
                    <a:pt x="1" y="50"/>
                  </a:cubicBezTo>
                  <a:cubicBezTo>
                    <a:pt x="1" y="50"/>
                    <a:pt x="1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92" name="Google Shape;23192;p75"/>
            <p:cNvSpPr/>
            <p:nvPr/>
          </p:nvSpPr>
          <p:spPr>
            <a:xfrm>
              <a:off x="4052750" y="2140875"/>
              <a:ext cx="4975" cy="6175"/>
            </a:xfrm>
            <a:custGeom>
              <a:avLst/>
              <a:gdLst/>
              <a:ahLst/>
              <a:cxnLst/>
              <a:rect l="l" t="t" r="r" b="b"/>
              <a:pathLst>
                <a:path w="199" h="247" extrusionOk="0">
                  <a:moveTo>
                    <a:pt x="100" y="0"/>
                  </a:moveTo>
                  <a:lnTo>
                    <a:pt x="1" y="50"/>
                  </a:lnTo>
                  <a:lnTo>
                    <a:pt x="100" y="50"/>
                  </a:lnTo>
                  <a:lnTo>
                    <a:pt x="100" y="0"/>
                  </a:lnTo>
                  <a:close/>
                  <a:moveTo>
                    <a:pt x="100" y="50"/>
                  </a:moveTo>
                  <a:lnTo>
                    <a:pt x="100" y="99"/>
                  </a:lnTo>
                  <a:cubicBezTo>
                    <a:pt x="100" y="198"/>
                    <a:pt x="149" y="198"/>
                    <a:pt x="198" y="247"/>
                  </a:cubicBezTo>
                  <a:lnTo>
                    <a:pt x="198" y="99"/>
                  </a:lnTo>
                  <a:cubicBezTo>
                    <a:pt x="198" y="50"/>
                    <a:pt x="149" y="50"/>
                    <a:pt x="149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93" name="Google Shape;23193;p75"/>
            <p:cNvSpPr/>
            <p:nvPr/>
          </p:nvSpPr>
          <p:spPr>
            <a:xfrm>
              <a:off x="4055225" y="2139650"/>
              <a:ext cx="2500" cy="7400"/>
            </a:xfrm>
            <a:custGeom>
              <a:avLst/>
              <a:gdLst/>
              <a:ahLst/>
              <a:cxnLst/>
              <a:rect l="l" t="t" r="r" b="b"/>
              <a:pathLst>
                <a:path w="100" h="296" extrusionOk="0">
                  <a:moveTo>
                    <a:pt x="99" y="0"/>
                  </a:moveTo>
                  <a:cubicBezTo>
                    <a:pt x="50" y="0"/>
                    <a:pt x="1" y="49"/>
                    <a:pt x="1" y="49"/>
                  </a:cubicBezTo>
                  <a:lnTo>
                    <a:pt x="1" y="148"/>
                  </a:lnTo>
                  <a:cubicBezTo>
                    <a:pt x="1" y="247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94" name="Google Shape;23194;p75"/>
            <p:cNvSpPr/>
            <p:nvPr/>
          </p:nvSpPr>
          <p:spPr>
            <a:xfrm>
              <a:off x="4062625" y="21396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95" name="Google Shape;23195;p75"/>
            <p:cNvSpPr/>
            <p:nvPr/>
          </p:nvSpPr>
          <p:spPr>
            <a:xfrm>
              <a:off x="4062625" y="21396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96" name="Google Shape;23196;p75"/>
            <p:cNvSpPr/>
            <p:nvPr/>
          </p:nvSpPr>
          <p:spPr>
            <a:xfrm>
              <a:off x="4055225" y="2139650"/>
              <a:ext cx="8650" cy="3700"/>
            </a:xfrm>
            <a:custGeom>
              <a:avLst/>
              <a:gdLst/>
              <a:ahLst/>
              <a:cxnLst/>
              <a:rect l="l" t="t" r="r" b="b"/>
              <a:pathLst>
                <a:path w="346" h="148" extrusionOk="0">
                  <a:moveTo>
                    <a:pt x="148" y="0"/>
                  </a:moveTo>
                  <a:cubicBezTo>
                    <a:pt x="50" y="0"/>
                    <a:pt x="1" y="49"/>
                    <a:pt x="1" y="49"/>
                  </a:cubicBezTo>
                  <a:cubicBezTo>
                    <a:pt x="1" y="99"/>
                    <a:pt x="50" y="99"/>
                    <a:pt x="99" y="148"/>
                  </a:cubicBezTo>
                  <a:lnTo>
                    <a:pt x="198" y="148"/>
                  </a:lnTo>
                  <a:cubicBezTo>
                    <a:pt x="296" y="148"/>
                    <a:pt x="346" y="99"/>
                    <a:pt x="346" y="49"/>
                  </a:cubicBezTo>
                  <a:cubicBezTo>
                    <a:pt x="346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97" name="Google Shape;23197;p75"/>
            <p:cNvSpPr/>
            <p:nvPr/>
          </p:nvSpPr>
          <p:spPr>
            <a:xfrm>
              <a:off x="4052750" y="2138550"/>
              <a:ext cx="4975" cy="3575"/>
            </a:xfrm>
            <a:custGeom>
              <a:avLst/>
              <a:gdLst/>
              <a:ahLst/>
              <a:cxnLst/>
              <a:rect l="l" t="t" r="r" b="b"/>
              <a:pathLst>
                <a:path w="199" h="143" extrusionOk="0">
                  <a:moveTo>
                    <a:pt x="127" y="0"/>
                  </a:moveTo>
                  <a:cubicBezTo>
                    <a:pt x="105" y="0"/>
                    <a:pt x="67" y="11"/>
                    <a:pt x="1" y="44"/>
                  </a:cubicBezTo>
                  <a:lnTo>
                    <a:pt x="149" y="44"/>
                  </a:lnTo>
                  <a:cubicBezTo>
                    <a:pt x="149" y="44"/>
                    <a:pt x="171" y="0"/>
                    <a:pt x="127" y="0"/>
                  </a:cubicBezTo>
                  <a:close/>
                  <a:moveTo>
                    <a:pt x="149" y="44"/>
                  </a:moveTo>
                  <a:cubicBezTo>
                    <a:pt x="149" y="93"/>
                    <a:pt x="149" y="143"/>
                    <a:pt x="198" y="143"/>
                  </a:cubicBezTo>
                  <a:lnTo>
                    <a:pt x="198" y="93"/>
                  </a:lnTo>
                  <a:cubicBezTo>
                    <a:pt x="198" y="93"/>
                    <a:pt x="198" y="44"/>
                    <a:pt x="149" y="4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98" name="Google Shape;23198;p75"/>
            <p:cNvSpPr/>
            <p:nvPr/>
          </p:nvSpPr>
          <p:spPr>
            <a:xfrm>
              <a:off x="4056450" y="2137175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50" y="0"/>
                  </a:moveTo>
                  <a:lnTo>
                    <a:pt x="1" y="99"/>
                  </a:lnTo>
                  <a:lnTo>
                    <a:pt x="1" y="148"/>
                  </a:lnTo>
                  <a:cubicBezTo>
                    <a:pt x="1" y="148"/>
                    <a:pt x="1" y="198"/>
                    <a:pt x="50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199" name="Google Shape;23199;p75"/>
            <p:cNvSpPr/>
            <p:nvPr/>
          </p:nvSpPr>
          <p:spPr>
            <a:xfrm>
              <a:off x="4061400" y="2137175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0"/>
                  </a:moveTo>
                  <a:cubicBezTo>
                    <a:pt x="49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00" name="Google Shape;23200;p75"/>
            <p:cNvSpPr/>
            <p:nvPr/>
          </p:nvSpPr>
          <p:spPr>
            <a:xfrm>
              <a:off x="4062625" y="21371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01" name="Google Shape;23201;p75"/>
            <p:cNvSpPr/>
            <p:nvPr/>
          </p:nvSpPr>
          <p:spPr>
            <a:xfrm>
              <a:off x="4056450" y="213717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0"/>
                  </a:move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149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49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02" name="Google Shape;23202;p75"/>
            <p:cNvSpPr/>
            <p:nvPr/>
          </p:nvSpPr>
          <p:spPr>
            <a:xfrm>
              <a:off x="3954175" y="2084175"/>
              <a:ext cx="4950" cy="6200"/>
            </a:xfrm>
            <a:custGeom>
              <a:avLst/>
              <a:gdLst/>
              <a:ahLst/>
              <a:cxnLst/>
              <a:rect l="l" t="t" r="r" b="b"/>
              <a:pathLst>
                <a:path w="198" h="248" extrusionOk="0">
                  <a:moveTo>
                    <a:pt x="99" y="1"/>
                  </a:moveTo>
                  <a:lnTo>
                    <a:pt x="0" y="50"/>
                  </a:lnTo>
                  <a:lnTo>
                    <a:pt x="99" y="50"/>
                  </a:lnTo>
                  <a:lnTo>
                    <a:pt x="99" y="1"/>
                  </a:lnTo>
                  <a:close/>
                  <a:moveTo>
                    <a:pt x="99" y="50"/>
                  </a:moveTo>
                  <a:lnTo>
                    <a:pt x="99" y="99"/>
                  </a:lnTo>
                  <a:cubicBezTo>
                    <a:pt x="99" y="149"/>
                    <a:pt x="148" y="149"/>
                    <a:pt x="198" y="247"/>
                  </a:cubicBezTo>
                  <a:lnTo>
                    <a:pt x="198" y="99"/>
                  </a:lnTo>
                  <a:cubicBezTo>
                    <a:pt x="198" y="50"/>
                    <a:pt x="148" y="50"/>
                    <a:pt x="148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03" name="Google Shape;23203;p75"/>
            <p:cNvSpPr/>
            <p:nvPr/>
          </p:nvSpPr>
          <p:spPr>
            <a:xfrm>
              <a:off x="3956650" y="2081725"/>
              <a:ext cx="2475" cy="8650"/>
            </a:xfrm>
            <a:custGeom>
              <a:avLst/>
              <a:gdLst/>
              <a:ahLst/>
              <a:cxnLst/>
              <a:rect l="l" t="t" r="r" b="b"/>
              <a:pathLst>
                <a:path w="99" h="346" extrusionOk="0">
                  <a:moveTo>
                    <a:pt x="99" y="0"/>
                  </a:moveTo>
                  <a:cubicBezTo>
                    <a:pt x="49" y="0"/>
                    <a:pt x="0" y="99"/>
                    <a:pt x="0" y="99"/>
                  </a:cubicBezTo>
                  <a:lnTo>
                    <a:pt x="0" y="197"/>
                  </a:lnTo>
                  <a:cubicBezTo>
                    <a:pt x="0" y="247"/>
                    <a:pt x="49" y="345"/>
                    <a:pt x="99" y="345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04" name="Google Shape;23204;p75"/>
            <p:cNvSpPr/>
            <p:nvPr/>
          </p:nvSpPr>
          <p:spPr>
            <a:xfrm>
              <a:off x="3964025" y="2081725"/>
              <a:ext cx="1275" cy="2475"/>
            </a:xfrm>
            <a:custGeom>
              <a:avLst/>
              <a:gdLst/>
              <a:ahLst/>
              <a:cxnLst/>
              <a:rect l="l" t="t" r="r" b="b"/>
              <a:pathLst>
                <a:path w="51" h="99" extrusionOk="0">
                  <a:moveTo>
                    <a:pt x="1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05" name="Google Shape;23205;p75"/>
            <p:cNvSpPr/>
            <p:nvPr/>
          </p:nvSpPr>
          <p:spPr>
            <a:xfrm>
              <a:off x="3965275" y="208172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49" y="0"/>
                    <a:pt x="49" y="99"/>
                    <a:pt x="49" y="9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06" name="Google Shape;23206;p75"/>
            <p:cNvSpPr/>
            <p:nvPr/>
          </p:nvSpPr>
          <p:spPr>
            <a:xfrm>
              <a:off x="3956650" y="208172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8" y="0"/>
                  </a:moveTo>
                  <a:cubicBezTo>
                    <a:pt x="49" y="0"/>
                    <a:pt x="0" y="99"/>
                    <a:pt x="0" y="99"/>
                  </a:cubicBezTo>
                  <a:cubicBezTo>
                    <a:pt x="0" y="148"/>
                    <a:pt x="49" y="148"/>
                    <a:pt x="99" y="197"/>
                  </a:cubicBezTo>
                  <a:lnTo>
                    <a:pt x="197" y="197"/>
                  </a:lnTo>
                  <a:cubicBezTo>
                    <a:pt x="296" y="197"/>
                    <a:pt x="345" y="148"/>
                    <a:pt x="345" y="99"/>
                  </a:cubicBezTo>
                  <a:cubicBezTo>
                    <a:pt x="34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07" name="Google Shape;23207;p75"/>
            <p:cNvSpPr/>
            <p:nvPr/>
          </p:nvSpPr>
          <p:spPr>
            <a:xfrm>
              <a:off x="3959100" y="20817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1" y="0"/>
                  </a:moveTo>
                  <a:cubicBezTo>
                    <a:pt x="1" y="99"/>
                    <a:pt x="1" y="148"/>
                    <a:pt x="50" y="148"/>
                  </a:cubicBezTo>
                  <a:lnTo>
                    <a:pt x="50" y="99"/>
                  </a:lnTo>
                  <a:cubicBezTo>
                    <a:pt x="50" y="99"/>
                    <a:pt x="50" y="0"/>
                    <a:pt x="1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08" name="Google Shape;23208;p75"/>
            <p:cNvSpPr/>
            <p:nvPr/>
          </p:nvSpPr>
          <p:spPr>
            <a:xfrm>
              <a:off x="3959100" y="2080475"/>
              <a:ext cx="1250" cy="4975"/>
            </a:xfrm>
            <a:custGeom>
              <a:avLst/>
              <a:gdLst/>
              <a:ahLst/>
              <a:cxnLst/>
              <a:rect l="l" t="t" r="r" b="b"/>
              <a:pathLst>
                <a:path w="50" h="199" extrusionOk="0">
                  <a:moveTo>
                    <a:pt x="50" y="1"/>
                  </a:moveTo>
                  <a:lnTo>
                    <a:pt x="1" y="50"/>
                  </a:lnTo>
                  <a:lnTo>
                    <a:pt x="1" y="149"/>
                  </a:lnTo>
                  <a:cubicBezTo>
                    <a:pt x="1" y="149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09" name="Google Shape;23209;p75"/>
            <p:cNvSpPr/>
            <p:nvPr/>
          </p:nvSpPr>
          <p:spPr>
            <a:xfrm>
              <a:off x="3962800" y="2080475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10" name="Google Shape;23210;p75"/>
            <p:cNvSpPr/>
            <p:nvPr/>
          </p:nvSpPr>
          <p:spPr>
            <a:xfrm>
              <a:off x="3964025" y="2081725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1" y="0"/>
                  </a:moveTo>
                  <a:lnTo>
                    <a:pt x="1" y="0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48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11" name="Google Shape;23211;p75"/>
            <p:cNvSpPr/>
            <p:nvPr/>
          </p:nvSpPr>
          <p:spPr>
            <a:xfrm>
              <a:off x="3959100" y="208047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1"/>
                  </a:moveTo>
                  <a:lnTo>
                    <a:pt x="1" y="50"/>
                  </a:lnTo>
                  <a:cubicBezTo>
                    <a:pt x="1" y="50"/>
                    <a:pt x="1" y="149"/>
                    <a:pt x="50" y="149"/>
                  </a:cubicBezTo>
                  <a:lnTo>
                    <a:pt x="198" y="149"/>
                  </a:lnTo>
                  <a:cubicBezTo>
                    <a:pt x="247" y="14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12" name="Google Shape;23212;p75"/>
            <p:cNvSpPr/>
            <p:nvPr/>
          </p:nvSpPr>
          <p:spPr>
            <a:xfrm>
              <a:off x="4003475" y="2111800"/>
              <a:ext cx="4950" cy="6925"/>
            </a:xfrm>
            <a:custGeom>
              <a:avLst/>
              <a:gdLst/>
              <a:ahLst/>
              <a:cxnLst/>
              <a:rect l="l" t="t" r="r" b="b"/>
              <a:pathLst>
                <a:path w="198" h="277" extrusionOk="0">
                  <a:moveTo>
                    <a:pt x="107" y="0"/>
                  </a:moveTo>
                  <a:cubicBezTo>
                    <a:pt x="106" y="0"/>
                    <a:pt x="103" y="4"/>
                    <a:pt x="101" y="12"/>
                  </a:cubicBezTo>
                  <a:lnTo>
                    <a:pt x="101" y="12"/>
                  </a:lnTo>
                  <a:cubicBezTo>
                    <a:pt x="106" y="4"/>
                    <a:pt x="107" y="0"/>
                    <a:pt x="107" y="0"/>
                  </a:cubicBezTo>
                  <a:close/>
                  <a:moveTo>
                    <a:pt x="101" y="12"/>
                  </a:moveTo>
                  <a:cubicBezTo>
                    <a:pt x="91" y="29"/>
                    <a:pt x="64" y="65"/>
                    <a:pt x="0" y="128"/>
                  </a:cubicBezTo>
                  <a:lnTo>
                    <a:pt x="99" y="128"/>
                  </a:lnTo>
                  <a:lnTo>
                    <a:pt x="99" y="30"/>
                  </a:lnTo>
                  <a:cubicBezTo>
                    <a:pt x="99" y="23"/>
                    <a:pt x="100" y="17"/>
                    <a:pt x="101" y="12"/>
                  </a:cubicBezTo>
                  <a:close/>
                  <a:moveTo>
                    <a:pt x="99" y="128"/>
                  </a:moveTo>
                  <a:lnTo>
                    <a:pt x="99" y="177"/>
                  </a:lnTo>
                  <a:cubicBezTo>
                    <a:pt x="99" y="227"/>
                    <a:pt x="148" y="227"/>
                    <a:pt x="197" y="276"/>
                  </a:cubicBezTo>
                  <a:lnTo>
                    <a:pt x="197" y="177"/>
                  </a:lnTo>
                  <a:cubicBezTo>
                    <a:pt x="197" y="128"/>
                    <a:pt x="148" y="128"/>
                    <a:pt x="148" y="12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13" name="Google Shape;23213;p75"/>
            <p:cNvSpPr/>
            <p:nvPr/>
          </p:nvSpPr>
          <p:spPr>
            <a:xfrm>
              <a:off x="4005925" y="2110075"/>
              <a:ext cx="2500" cy="7400"/>
            </a:xfrm>
            <a:custGeom>
              <a:avLst/>
              <a:gdLst/>
              <a:ahLst/>
              <a:cxnLst/>
              <a:rect l="l" t="t" r="r" b="b"/>
              <a:pathLst>
                <a:path w="100" h="296" extrusionOk="0">
                  <a:moveTo>
                    <a:pt x="99" y="0"/>
                  </a:moveTo>
                  <a:cubicBezTo>
                    <a:pt x="50" y="49"/>
                    <a:pt x="1" y="49"/>
                    <a:pt x="1" y="49"/>
                  </a:cubicBezTo>
                  <a:lnTo>
                    <a:pt x="1" y="197"/>
                  </a:lnTo>
                  <a:cubicBezTo>
                    <a:pt x="1" y="246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14" name="Google Shape;23214;p75"/>
            <p:cNvSpPr/>
            <p:nvPr/>
          </p:nvSpPr>
          <p:spPr>
            <a:xfrm>
              <a:off x="4013325" y="21100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15" name="Google Shape;23215;p75"/>
            <p:cNvSpPr/>
            <p:nvPr/>
          </p:nvSpPr>
          <p:spPr>
            <a:xfrm>
              <a:off x="4013325" y="21113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16" name="Google Shape;23216;p75"/>
            <p:cNvSpPr/>
            <p:nvPr/>
          </p:nvSpPr>
          <p:spPr>
            <a:xfrm>
              <a:off x="4005925" y="211130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9" y="0"/>
                  </a:moveTo>
                  <a:cubicBezTo>
                    <a:pt x="50" y="0"/>
                    <a:pt x="1" y="0"/>
                    <a:pt x="1" y="50"/>
                  </a:cubicBezTo>
                  <a:cubicBezTo>
                    <a:pt x="1" y="148"/>
                    <a:pt x="50" y="148"/>
                    <a:pt x="99" y="197"/>
                  </a:cubicBezTo>
                  <a:lnTo>
                    <a:pt x="247" y="197"/>
                  </a:lnTo>
                  <a:cubicBezTo>
                    <a:pt x="297" y="197"/>
                    <a:pt x="346" y="148"/>
                    <a:pt x="346" y="50"/>
                  </a:cubicBezTo>
                  <a:cubicBezTo>
                    <a:pt x="346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17" name="Google Shape;23217;p75"/>
            <p:cNvSpPr/>
            <p:nvPr/>
          </p:nvSpPr>
          <p:spPr>
            <a:xfrm>
              <a:off x="4005925" y="2110375"/>
              <a:ext cx="3725" cy="4650"/>
            </a:xfrm>
            <a:custGeom>
              <a:avLst/>
              <a:gdLst/>
              <a:ahLst/>
              <a:cxnLst/>
              <a:rect l="l" t="t" r="r" b="b"/>
              <a:pathLst>
                <a:path w="149" h="186" extrusionOk="0">
                  <a:moveTo>
                    <a:pt x="87" y="0"/>
                  </a:moveTo>
                  <a:cubicBezTo>
                    <a:pt x="75" y="0"/>
                    <a:pt x="50" y="13"/>
                    <a:pt x="1" y="37"/>
                  </a:cubicBezTo>
                  <a:lnTo>
                    <a:pt x="99" y="37"/>
                  </a:lnTo>
                  <a:cubicBezTo>
                    <a:pt x="99" y="13"/>
                    <a:pt x="99" y="0"/>
                    <a:pt x="87" y="0"/>
                  </a:cubicBezTo>
                  <a:close/>
                  <a:moveTo>
                    <a:pt x="99" y="37"/>
                  </a:moveTo>
                  <a:cubicBezTo>
                    <a:pt x="99" y="87"/>
                    <a:pt x="99" y="185"/>
                    <a:pt x="149" y="185"/>
                  </a:cubicBezTo>
                  <a:lnTo>
                    <a:pt x="149" y="87"/>
                  </a:lnTo>
                  <a:cubicBezTo>
                    <a:pt x="149" y="87"/>
                    <a:pt x="149" y="37"/>
                    <a:pt x="99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18" name="Google Shape;23218;p75"/>
            <p:cNvSpPr/>
            <p:nvPr/>
          </p:nvSpPr>
          <p:spPr>
            <a:xfrm>
              <a:off x="4008400" y="211007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cubicBezTo>
                    <a:pt x="0" y="0"/>
                    <a:pt x="0" y="0"/>
                    <a:pt x="0" y="49"/>
                  </a:cubicBezTo>
                  <a:lnTo>
                    <a:pt x="0" y="99"/>
                  </a:lnTo>
                  <a:cubicBezTo>
                    <a:pt x="0" y="99"/>
                    <a:pt x="0" y="197"/>
                    <a:pt x="50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19" name="Google Shape;23219;p75"/>
            <p:cNvSpPr/>
            <p:nvPr/>
          </p:nvSpPr>
          <p:spPr>
            <a:xfrm>
              <a:off x="4012100" y="2110075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50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20" name="Google Shape;23220;p75"/>
            <p:cNvSpPr/>
            <p:nvPr/>
          </p:nvSpPr>
          <p:spPr>
            <a:xfrm>
              <a:off x="4013325" y="211007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1" y="0"/>
                  </a:moveTo>
                  <a:lnTo>
                    <a:pt x="1" y="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21" name="Google Shape;23221;p75"/>
            <p:cNvSpPr/>
            <p:nvPr/>
          </p:nvSpPr>
          <p:spPr>
            <a:xfrm>
              <a:off x="4008400" y="2110075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50" y="0"/>
                  </a:moveTo>
                  <a:cubicBezTo>
                    <a:pt x="0" y="0"/>
                    <a:pt x="0" y="0"/>
                    <a:pt x="0" y="49"/>
                  </a:cubicBezTo>
                  <a:cubicBezTo>
                    <a:pt x="0" y="49"/>
                    <a:pt x="0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22" name="Google Shape;23222;p75"/>
            <p:cNvSpPr/>
            <p:nvPr/>
          </p:nvSpPr>
          <p:spPr>
            <a:xfrm>
              <a:off x="4083575" y="2087875"/>
              <a:ext cx="1030275" cy="596500"/>
            </a:xfrm>
            <a:custGeom>
              <a:avLst/>
              <a:gdLst/>
              <a:ahLst/>
              <a:cxnLst/>
              <a:rect l="l" t="t" r="r" b="b"/>
              <a:pathLst>
                <a:path w="41211" h="23860" extrusionOk="0">
                  <a:moveTo>
                    <a:pt x="9958" y="1"/>
                  </a:moveTo>
                  <a:lnTo>
                    <a:pt x="0" y="5768"/>
                  </a:lnTo>
                  <a:lnTo>
                    <a:pt x="31302" y="23859"/>
                  </a:lnTo>
                  <a:lnTo>
                    <a:pt x="41210" y="18141"/>
                  </a:lnTo>
                  <a:lnTo>
                    <a:pt x="9958" y="1"/>
                  </a:lnTo>
                  <a:close/>
                </a:path>
              </a:pathLst>
            </a:custGeom>
            <a:solidFill>
              <a:srgbClr val="B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23" name="Google Shape;23223;p75"/>
            <p:cNvSpPr/>
            <p:nvPr/>
          </p:nvSpPr>
          <p:spPr>
            <a:xfrm>
              <a:off x="4058925" y="2232075"/>
              <a:ext cx="807225" cy="486800"/>
            </a:xfrm>
            <a:custGeom>
              <a:avLst/>
              <a:gdLst/>
              <a:ahLst/>
              <a:cxnLst/>
              <a:rect l="l" t="t" r="r" b="b"/>
              <a:pathLst>
                <a:path w="32289" h="19472" extrusionOk="0">
                  <a:moveTo>
                    <a:pt x="986" y="0"/>
                  </a:moveTo>
                  <a:lnTo>
                    <a:pt x="0" y="1380"/>
                  </a:lnTo>
                  <a:lnTo>
                    <a:pt x="31302" y="19471"/>
                  </a:lnTo>
                  <a:lnTo>
                    <a:pt x="32288" y="18091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A6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24" name="Google Shape;23224;p75"/>
            <p:cNvSpPr/>
            <p:nvPr/>
          </p:nvSpPr>
          <p:spPr>
            <a:xfrm>
              <a:off x="4332500" y="2087875"/>
              <a:ext cx="807225" cy="459700"/>
            </a:xfrm>
            <a:custGeom>
              <a:avLst/>
              <a:gdLst/>
              <a:ahLst/>
              <a:cxnLst/>
              <a:rect l="l" t="t" r="r" b="b"/>
              <a:pathLst>
                <a:path w="32289" h="18388" extrusionOk="0">
                  <a:moveTo>
                    <a:pt x="1" y="1"/>
                  </a:moveTo>
                  <a:lnTo>
                    <a:pt x="31253" y="18141"/>
                  </a:lnTo>
                  <a:lnTo>
                    <a:pt x="32289" y="18387"/>
                  </a:lnTo>
                  <a:lnTo>
                    <a:pt x="987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25" name="Google Shape;23225;p75"/>
            <p:cNvSpPr/>
            <p:nvPr/>
          </p:nvSpPr>
          <p:spPr>
            <a:xfrm>
              <a:off x="4367025" y="2153200"/>
              <a:ext cx="16025" cy="8650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0"/>
                  </a:moveTo>
                  <a:lnTo>
                    <a:pt x="0" y="0"/>
                  </a:lnTo>
                  <a:lnTo>
                    <a:pt x="641" y="345"/>
                  </a:lnTo>
                  <a:lnTo>
                    <a:pt x="641" y="345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26" name="Google Shape;23226;p75"/>
            <p:cNvSpPr/>
            <p:nvPr/>
          </p:nvSpPr>
          <p:spPr>
            <a:xfrm>
              <a:off x="4416300" y="2182775"/>
              <a:ext cx="16050" cy="7425"/>
            </a:xfrm>
            <a:custGeom>
              <a:avLst/>
              <a:gdLst/>
              <a:ahLst/>
              <a:cxnLst/>
              <a:rect l="l" t="t" r="r" b="b"/>
              <a:pathLst>
                <a:path w="642" h="297" extrusionOk="0">
                  <a:moveTo>
                    <a:pt x="1" y="0"/>
                  </a:moveTo>
                  <a:lnTo>
                    <a:pt x="1" y="0"/>
                  </a:lnTo>
                  <a:lnTo>
                    <a:pt x="642" y="296"/>
                  </a:lnTo>
                  <a:lnTo>
                    <a:pt x="642" y="296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27" name="Google Shape;23227;p75"/>
            <p:cNvSpPr/>
            <p:nvPr/>
          </p:nvSpPr>
          <p:spPr>
            <a:xfrm>
              <a:off x="4320175" y="2124850"/>
              <a:ext cx="13600" cy="8650"/>
            </a:xfrm>
            <a:custGeom>
              <a:avLst/>
              <a:gdLst/>
              <a:ahLst/>
              <a:cxnLst/>
              <a:rect l="l" t="t" r="r" b="b"/>
              <a:pathLst>
                <a:path w="544" h="346" extrusionOk="0">
                  <a:moveTo>
                    <a:pt x="543" y="346"/>
                  </a:moveTo>
                  <a:lnTo>
                    <a:pt x="543" y="346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28" name="Google Shape;23228;p75"/>
            <p:cNvSpPr/>
            <p:nvPr/>
          </p:nvSpPr>
          <p:spPr>
            <a:xfrm>
              <a:off x="4180925" y="2203725"/>
              <a:ext cx="16050" cy="8650"/>
            </a:xfrm>
            <a:custGeom>
              <a:avLst/>
              <a:gdLst/>
              <a:ahLst/>
              <a:cxnLst/>
              <a:rect l="l" t="t" r="r" b="b"/>
              <a:pathLst>
                <a:path w="642" h="346" extrusionOk="0">
                  <a:moveTo>
                    <a:pt x="641" y="345"/>
                  </a:moveTo>
                  <a:lnTo>
                    <a:pt x="641" y="345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29" name="Google Shape;23229;p75"/>
            <p:cNvSpPr/>
            <p:nvPr/>
          </p:nvSpPr>
          <p:spPr>
            <a:xfrm>
              <a:off x="4230225" y="2233300"/>
              <a:ext cx="16050" cy="7425"/>
            </a:xfrm>
            <a:custGeom>
              <a:avLst/>
              <a:gdLst/>
              <a:ahLst/>
              <a:cxnLst/>
              <a:rect l="l" t="t" r="r" b="b"/>
              <a:pathLst>
                <a:path w="642" h="297" extrusionOk="0">
                  <a:moveTo>
                    <a:pt x="0" y="0"/>
                  </a:moveTo>
                  <a:lnTo>
                    <a:pt x="641" y="296"/>
                  </a:lnTo>
                  <a:lnTo>
                    <a:pt x="641" y="296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30" name="Google Shape;23230;p75"/>
            <p:cNvSpPr/>
            <p:nvPr/>
          </p:nvSpPr>
          <p:spPr>
            <a:xfrm>
              <a:off x="4279525" y="2260400"/>
              <a:ext cx="13575" cy="9900"/>
            </a:xfrm>
            <a:custGeom>
              <a:avLst/>
              <a:gdLst/>
              <a:ahLst/>
              <a:cxnLst/>
              <a:rect l="l" t="t" r="r" b="b"/>
              <a:pathLst>
                <a:path w="543" h="396" extrusionOk="0">
                  <a:moveTo>
                    <a:pt x="0" y="1"/>
                  </a:moveTo>
                  <a:lnTo>
                    <a:pt x="542" y="395"/>
                  </a:lnTo>
                  <a:lnTo>
                    <a:pt x="542" y="395"/>
                  </a:lnTo>
                  <a:close/>
                </a:path>
              </a:pathLst>
            </a:custGeom>
            <a:solidFill>
              <a:srgbClr val="8A98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31" name="Google Shape;23231;p75"/>
            <p:cNvSpPr/>
            <p:nvPr/>
          </p:nvSpPr>
          <p:spPr>
            <a:xfrm>
              <a:off x="4841475" y="2541400"/>
              <a:ext cx="298250" cy="177475"/>
            </a:xfrm>
            <a:custGeom>
              <a:avLst/>
              <a:gdLst/>
              <a:ahLst/>
              <a:cxnLst/>
              <a:rect l="l" t="t" r="r" b="b"/>
              <a:pathLst>
                <a:path w="11930" h="7099" extrusionOk="0">
                  <a:moveTo>
                    <a:pt x="10894" y="0"/>
                  </a:moveTo>
                  <a:lnTo>
                    <a:pt x="986" y="5718"/>
                  </a:lnTo>
                  <a:lnTo>
                    <a:pt x="0" y="7098"/>
                  </a:lnTo>
                  <a:lnTo>
                    <a:pt x="11930" y="246"/>
                  </a:lnTo>
                  <a:lnTo>
                    <a:pt x="10894" y="0"/>
                  </a:lnTo>
                  <a:close/>
                </a:path>
              </a:pathLst>
            </a:custGeom>
            <a:solidFill>
              <a:srgbClr val="B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32" name="Google Shape;23232;p75"/>
            <p:cNvSpPr/>
            <p:nvPr/>
          </p:nvSpPr>
          <p:spPr>
            <a:xfrm>
              <a:off x="4295525" y="2201250"/>
              <a:ext cx="181200" cy="118350"/>
            </a:xfrm>
            <a:custGeom>
              <a:avLst/>
              <a:gdLst/>
              <a:ahLst/>
              <a:cxnLst/>
              <a:rect l="l" t="t" r="r" b="b"/>
              <a:pathLst>
                <a:path w="7248" h="4734" extrusionOk="0">
                  <a:moveTo>
                    <a:pt x="6804" y="1"/>
                  </a:moveTo>
                  <a:lnTo>
                    <a:pt x="6015" y="444"/>
                  </a:lnTo>
                  <a:lnTo>
                    <a:pt x="5226" y="1085"/>
                  </a:lnTo>
                  <a:lnTo>
                    <a:pt x="2071" y="2909"/>
                  </a:lnTo>
                  <a:lnTo>
                    <a:pt x="1233" y="3254"/>
                  </a:lnTo>
                  <a:lnTo>
                    <a:pt x="494" y="3698"/>
                  </a:lnTo>
                  <a:lnTo>
                    <a:pt x="1" y="4487"/>
                  </a:lnTo>
                  <a:lnTo>
                    <a:pt x="1" y="4733"/>
                  </a:lnTo>
                  <a:lnTo>
                    <a:pt x="7247" y="444"/>
                  </a:lnTo>
                  <a:lnTo>
                    <a:pt x="7247" y="247"/>
                  </a:lnTo>
                  <a:lnTo>
                    <a:pt x="6804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33" name="Google Shape;23233;p75"/>
            <p:cNvSpPr/>
            <p:nvPr/>
          </p:nvSpPr>
          <p:spPr>
            <a:xfrm>
              <a:off x="4277050" y="2302300"/>
              <a:ext cx="18500" cy="17300"/>
            </a:xfrm>
            <a:custGeom>
              <a:avLst/>
              <a:gdLst/>
              <a:ahLst/>
              <a:cxnLst/>
              <a:rect l="l" t="t" r="r" b="b"/>
              <a:pathLst>
                <a:path w="740" h="692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91"/>
                  </a:lnTo>
                  <a:lnTo>
                    <a:pt x="740" y="4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34" name="Google Shape;23234;p75"/>
            <p:cNvSpPr/>
            <p:nvPr/>
          </p:nvSpPr>
          <p:spPr>
            <a:xfrm>
              <a:off x="4428625" y="21914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0"/>
                  </a:moveTo>
                  <a:lnTo>
                    <a:pt x="1" y="444"/>
                  </a:lnTo>
                  <a:lnTo>
                    <a:pt x="691" y="838"/>
                  </a:lnTo>
                  <a:lnTo>
                    <a:pt x="1480" y="39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35" name="Google Shape;23235;p75"/>
            <p:cNvSpPr/>
            <p:nvPr/>
          </p:nvSpPr>
          <p:spPr>
            <a:xfrm>
              <a:off x="4289375" y="2271500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1"/>
                  </a:moveTo>
                  <a:lnTo>
                    <a:pt x="0" y="444"/>
                  </a:lnTo>
                  <a:lnTo>
                    <a:pt x="740" y="888"/>
                  </a:lnTo>
                  <a:lnTo>
                    <a:pt x="1479" y="44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36" name="Google Shape;23236;p75"/>
            <p:cNvSpPr/>
            <p:nvPr/>
          </p:nvSpPr>
          <p:spPr>
            <a:xfrm>
              <a:off x="4328800" y="2217275"/>
              <a:ext cx="97400" cy="56725"/>
            </a:xfrm>
            <a:custGeom>
              <a:avLst/>
              <a:gdLst/>
              <a:ahLst/>
              <a:cxnLst/>
              <a:rect l="l" t="t" r="r" b="b"/>
              <a:pathLst>
                <a:path w="3896" h="2269" extrusionOk="0">
                  <a:moveTo>
                    <a:pt x="3156" y="1"/>
                  </a:moveTo>
                  <a:lnTo>
                    <a:pt x="1" y="1874"/>
                  </a:lnTo>
                  <a:lnTo>
                    <a:pt x="740" y="2268"/>
                  </a:lnTo>
                  <a:lnTo>
                    <a:pt x="3895" y="444"/>
                  </a:lnTo>
                  <a:lnTo>
                    <a:pt x="315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37" name="Google Shape;23237;p75"/>
            <p:cNvSpPr/>
            <p:nvPr/>
          </p:nvSpPr>
          <p:spPr>
            <a:xfrm>
              <a:off x="4407675" y="2202500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839" y="0"/>
                  </a:moveTo>
                  <a:lnTo>
                    <a:pt x="1" y="592"/>
                  </a:lnTo>
                  <a:lnTo>
                    <a:pt x="740" y="1035"/>
                  </a:lnTo>
                  <a:lnTo>
                    <a:pt x="1529" y="39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38" name="Google Shape;23238;p75"/>
            <p:cNvSpPr/>
            <p:nvPr/>
          </p:nvSpPr>
          <p:spPr>
            <a:xfrm>
              <a:off x="4277050" y="2282600"/>
              <a:ext cx="30825" cy="30825"/>
            </a:xfrm>
            <a:custGeom>
              <a:avLst/>
              <a:gdLst/>
              <a:ahLst/>
              <a:cxnLst/>
              <a:rect l="l" t="t" r="r" b="b"/>
              <a:pathLst>
                <a:path w="1233" h="1233" extrusionOk="0">
                  <a:moveTo>
                    <a:pt x="493" y="0"/>
                  </a:moveTo>
                  <a:lnTo>
                    <a:pt x="1" y="789"/>
                  </a:lnTo>
                  <a:lnTo>
                    <a:pt x="740" y="1233"/>
                  </a:lnTo>
                  <a:lnTo>
                    <a:pt x="1233" y="444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39" name="Google Shape;23239;p75"/>
            <p:cNvSpPr/>
            <p:nvPr/>
          </p:nvSpPr>
          <p:spPr>
            <a:xfrm>
              <a:off x="4307850" y="2264100"/>
              <a:ext cx="39475" cy="18525"/>
            </a:xfrm>
            <a:custGeom>
              <a:avLst/>
              <a:gdLst/>
              <a:ahLst/>
              <a:cxnLst/>
              <a:rect l="l" t="t" r="r" b="b"/>
              <a:pathLst>
                <a:path w="1579" h="741" extrusionOk="0">
                  <a:moveTo>
                    <a:pt x="839" y="1"/>
                  </a:moveTo>
                  <a:lnTo>
                    <a:pt x="1" y="297"/>
                  </a:lnTo>
                  <a:lnTo>
                    <a:pt x="740" y="740"/>
                  </a:lnTo>
                  <a:lnTo>
                    <a:pt x="1578" y="395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40" name="Google Shape;23240;p75"/>
            <p:cNvSpPr/>
            <p:nvPr/>
          </p:nvSpPr>
          <p:spPr>
            <a:xfrm>
              <a:off x="4447125" y="2191400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0" y="0"/>
                  </a:moveTo>
                  <a:lnTo>
                    <a:pt x="740" y="395"/>
                  </a:lnTo>
                  <a:lnTo>
                    <a:pt x="1183" y="641"/>
                  </a:lnTo>
                  <a:lnTo>
                    <a:pt x="493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41" name="Google Shape;23241;p75"/>
            <p:cNvSpPr/>
            <p:nvPr/>
          </p:nvSpPr>
          <p:spPr>
            <a:xfrm>
              <a:off x="4246250" y="2172925"/>
              <a:ext cx="182400" cy="117075"/>
            </a:xfrm>
            <a:custGeom>
              <a:avLst/>
              <a:gdLst/>
              <a:ahLst/>
              <a:cxnLst/>
              <a:rect l="l" t="t" r="r" b="b"/>
              <a:pathLst>
                <a:path w="7296" h="4683" extrusionOk="0">
                  <a:moveTo>
                    <a:pt x="6803" y="0"/>
                  </a:moveTo>
                  <a:lnTo>
                    <a:pt x="6063" y="444"/>
                  </a:lnTo>
                  <a:lnTo>
                    <a:pt x="5225" y="1134"/>
                  </a:lnTo>
                  <a:lnTo>
                    <a:pt x="2071" y="2908"/>
                  </a:lnTo>
                  <a:lnTo>
                    <a:pt x="1233" y="3204"/>
                  </a:lnTo>
                  <a:lnTo>
                    <a:pt x="493" y="3697"/>
                  </a:lnTo>
                  <a:lnTo>
                    <a:pt x="0" y="4437"/>
                  </a:lnTo>
                  <a:lnTo>
                    <a:pt x="0" y="4683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0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42" name="Google Shape;23242;p75"/>
            <p:cNvSpPr/>
            <p:nvPr/>
          </p:nvSpPr>
          <p:spPr>
            <a:xfrm>
              <a:off x="4229000" y="2272725"/>
              <a:ext cx="17275" cy="17275"/>
            </a:xfrm>
            <a:custGeom>
              <a:avLst/>
              <a:gdLst/>
              <a:ahLst/>
              <a:cxnLst/>
              <a:rect l="l" t="t" r="r" b="b"/>
              <a:pathLst>
                <a:path w="691" h="691" extrusionOk="0">
                  <a:moveTo>
                    <a:pt x="0" y="1"/>
                  </a:moveTo>
                  <a:lnTo>
                    <a:pt x="0" y="247"/>
                  </a:lnTo>
                  <a:lnTo>
                    <a:pt x="690" y="691"/>
                  </a:lnTo>
                  <a:lnTo>
                    <a:pt x="69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43" name="Google Shape;23243;p75"/>
            <p:cNvSpPr/>
            <p:nvPr/>
          </p:nvSpPr>
          <p:spPr>
            <a:xfrm>
              <a:off x="4379325" y="216182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0"/>
                  </a:moveTo>
                  <a:lnTo>
                    <a:pt x="1" y="493"/>
                  </a:lnTo>
                  <a:lnTo>
                    <a:pt x="740" y="888"/>
                  </a:lnTo>
                  <a:lnTo>
                    <a:pt x="1480" y="44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44" name="Google Shape;23244;p75"/>
            <p:cNvSpPr/>
            <p:nvPr/>
          </p:nvSpPr>
          <p:spPr>
            <a:xfrm>
              <a:off x="4240075" y="2243150"/>
              <a:ext cx="37000" cy="22225"/>
            </a:xfrm>
            <a:custGeom>
              <a:avLst/>
              <a:gdLst/>
              <a:ahLst/>
              <a:cxnLst/>
              <a:rect l="l" t="t" r="r" b="b"/>
              <a:pathLst>
                <a:path w="1480" h="889" extrusionOk="0">
                  <a:moveTo>
                    <a:pt x="789" y="1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480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45" name="Google Shape;23245;p75"/>
            <p:cNvSpPr/>
            <p:nvPr/>
          </p:nvSpPr>
          <p:spPr>
            <a:xfrm>
              <a:off x="4279525" y="2190175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0"/>
                  </a:moveTo>
                  <a:lnTo>
                    <a:pt x="0" y="1824"/>
                  </a:lnTo>
                  <a:lnTo>
                    <a:pt x="740" y="2218"/>
                  </a:lnTo>
                  <a:lnTo>
                    <a:pt x="3894" y="44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46" name="Google Shape;23246;p75"/>
            <p:cNvSpPr/>
            <p:nvPr/>
          </p:nvSpPr>
          <p:spPr>
            <a:xfrm>
              <a:off x="4358375" y="2174150"/>
              <a:ext cx="39475" cy="27125"/>
            </a:xfrm>
            <a:custGeom>
              <a:avLst/>
              <a:gdLst/>
              <a:ahLst/>
              <a:cxnLst/>
              <a:rect l="l" t="t" r="r" b="b"/>
              <a:pathLst>
                <a:path w="1579" h="1085" extrusionOk="0">
                  <a:moveTo>
                    <a:pt x="839" y="0"/>
                  </a:moveTo>
                  <a:lnTo>
                    <a:pt x="1" y="641"/>
                  </a:lnTo>
                  <a:lnTo>
                    <a:pt x="740" y="1085"/>
                  </a:lnTo>
                  <a:lnTo>
                    <a:pt x="1578" y="395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47" name="Google Shape;23247;p75"/>
            <p:cNvSpPr/>
            <p:nvPr/>
          </p:nvSpPr>
          <p:spPr>
            <a:xfrm>
              <a:off x="4229000" y="2254250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0"/>
                  </a:moveTo>
                  <a:lnTo>
                    <a:pt x="0" y="740"/>
                  </a:lnTo>
                  <a:lnTo>
                    <a:pt x="690" y="1184"/>
                  </a:lnTo>
                  <a:lnTo>
                    <a:pt x="1183" y="44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48" name="Google Shape;23248;p75"/>
            <p:cNvSpPr/>
            <p:nvPr/>
          </p:nvSpPr>
          <p:spPr>
            <a:xfrm>
              <a:off x="4259800" y="2235775"/>
              <a:ext cx="38225" cy="17275"/>
            </a:xfrm>
            <a:custGeom>
              <a:avLst/>
              <a:gdLst/>
              <a:ahLst/>
              <a:cxnLst/>
              <a:rect l="l" t="t" r="r" b="b"/>
              <a:pathLst>
                <a:path w="1529" h="691" extrusionOk="0">
                  <a:moveTo>
                    <a:pt x="789" y="0"/>
                  </a:moveTo>
                  <a:lnTo>
                    <a:pt x="0" y="296"/>
                  </a:lnTo>
                  <a:lnTo>
                    <a:pt x="691" y="690"/>
                  </a:lnTo>
                  <a:lnTo>
                    <a:pt x="1529" y="39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49" name="Google Shape;23249;p75"/>
            <p:cNvSpPr/>
            <p:nvPr/>
          </p:nvSpPr>
          <p:spPr>
            <a:xfrm>
              <a:off x="4397825" y="2161825"/>
              <a:ext cx="30825" cy="17275"/>
            </a:xfrm>
            <a:custGeom>
              <a:avLst/>
              <a:gdLst/>
              <a:ahLst/>
              <a:cxnLst/>
              <a:rect l="l" t="t" r="r" b="b"/>
              <a:pathLst>
                <a:path w="1233" h="691" extrusionOk="0">
                  <a:moveTo>
                    <a:pt x="0" y="0"/>
                  </a:moveTo>
                  <a:lnTo>
                    <a:pt x="740" y="444"/>
                  </a:lnTo>
                  <a:lnTo>
                    <a:pt x="1233" y="691"/>
                  </a:lnTo>
                  <a:lnTo>
                    <a:pt x="493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50" name="Google Shape;23250;p75"/>
            <p:cNvSpPr/>
            <p:nvPr/>
          </p:nvSpPr>
          <p:spPr>
            <a:xfrm>
              <a:off x="4148875" y="2116225"/>
              <a:ext cx="181200" cy="117100"/>
            </a:xfrm>
            <a:custGeom>
              <a:avLst/>
              <a:gdLst/>
              <a:ahLst/>
              <a:cxnLst/>
              <a:rect l="l" t="t" r="r" b="b"/>
              <a:pathLst>
                <a:path w="7248" h="4684" extrusionOk="0">
                  <a:moveTo>
                    <a:pt x="6853" y="0"/>
                  </a:moveTo>
                  <a:lnTo>
                    <a:pt x="6015" y="493"/>
                  </a:lnTo>
                  <a:lnTo>
                    <a:pt x="5177" y="1085"/>
                  </a:lnTo>
                  <a:lnTo>
                    <a:pt x="2022" y="2958"/>
                  </a:lnTo>
                  <a:lnTo>
                    <a:pt x="1233" y="3254"/>
                  </a:lnTo>
                  <a:lnTo>
                    <a:pt x="445" y="3698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247" y="493"/>
                  </a:lnTo>
                  <a:lnTo>
                    <a:pt x="7247" y="24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51" name="Google Shape;23251;p75"/>
            <p:cNvSpPr/>
            <p:nvPr/>
          </p:nvSpPr>
          <p:spPr>
            <a:xfrm>
              <a:off x="4130400" y="2217275"/>
              <a:ext cx="18500" cy="16050"/>
            </a:xfrm>
            <a:custGeom>
              <a:avLst/>
              <a:gdLst/>
              <a:ahLst/>
              <a:cxnLst/>
              <a:rect l="l" t="t" r="r" b="b"/>
              <a:pathLst>
                <a:path w="740" h="642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41"/>
                  </a:lnTo>
                  <a:lnTo>
                    <a:pt x="740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52" name="Google Shape;23252;p75"/>
            <p:cNvSpPr/>
            <p:nvPr/>
          </p:nvSpPr>
          <p:spPr>
            <a:xfrm>
              <a:off x="4280750" y="2105125"/>
              <a:ext cx="39450" cy="23450"/>
            </a:xfrm>
            <a:custGeom>
              <a:avLst/>
              <a:gdLst/>
              <a:ahLst/>
              <a:cxnLst/>
              <a:rect l="l" t="t" r="r" b="b"/>
              <a:pathLst>
                <a:path w="1578" h="938" extrusionOk="0">
                  <a:moveTo>
                    <a:pt x="838" y="1"/>
                  </a:moveTo>
                  <a:lnTo>
                    <a:pt x="0" y="494"/>
                  </a:lnTo>
                  <a:lnTo>
                    <a:pt x="740" y="937"/>
                  </a:lnTo>
                  <a:lnTo>
                    <a:pt x="1578" y="444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53" name="Google Shape;23253;p75"/>
            <p:cNvSpPr/>
            <p:nvPr/>
          </p:nvSpPr>
          <p:spPr>
            <a:xfrm>
              <a:off x="4141500" y="2186475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88"/>
                  </a:lnTo>
                  <a:lnTo>
                    <a:pt x="1528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54" name="Google Shape;23254;p75"/>
            <p:cNvSpPr/>
            <p:nvPr/>
          </p:nvSpPr>
          <p:spPr>
            <a:xfrm>
              <a:off x="4180925" y="2133475"/>
              <a:ext cx="97375" cy="56725"/>
            </a:xfrm>
            <a:custGeom>
              <a:avLst/>
              <a:gdLst/>
              <a:ahLst/>
              <a:cxnLst/>
              <a:rect l="l" t="t" r="r" b="b"/>
              <a:pathLst>
                <a:path w="3895" h="2269" extrusionOk="0">
                  <a:moveTo>
                    <a:pt x="3205" y="1"/>
                  </a:moveTo>
                  <a:lnTo>
                    <a:pt x="1" y="1825"/>
                  </a:lnTo>
                  <a:lnTo>
                    <a:pt x="740" y="2268"/>
                  </a:lnTo>
                  <a:lnTo>
                    <a:pt x="3895" y="395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55" name="Google Shape;23255;p75"/>
            <p:cNvSpPr/>
            <p:nvPr/>
          </p:nvSpPr>
          <p:spPr>
            <a:xfrm>
              <a:off x="4261025" y="2117450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789" y="1"/>
                  </a:moveTo>
                  <a:lnTo>
                    <a:pt x="1" y="642"/>
                  </a:lnTo>
                  <a:lnTo>
                    <a:pt x="691" y="1036"/>
                  </a:lnTo>
                  <a:lnTo>
                    <a:pt x="1529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56" name="Google Shape;23256;p75"/>
            <p:cNvSpPr/>
            <p:nvPr/>
          </p:nvSpPr>
          <p:spPr>
            <a:xfrm>
              <a:off x="4130400" y="2197550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1"/>
                  </a:moveTo>
                  <a:lnTo>
                    <a:pt x="1" y="790"/>
                  </a:lnTo>
                  <a:lnTo>
                    <a:pt x="740" y="1184"/>
                  </a:lnTo>
                  <a:lnTo>
                    <a:pt x="1184" y="44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57" name="Google Shape;23257;p75"/>
            <p:cNvSpPr/>
            <p:nvPr/>
          </p:nvSpPr>
          <p:spPr>
            <a:xfrm>
              <a:off x="4161200" y="2179075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790" y="1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529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58" name="Google Shape;23258;p75"/>
            <p:cNvSpPr/>
            <p:nvPr/>
          </p:nvSpPr>
          <p:spPr>
            <a:xfrm>
              <a:off x="4301700" y="2105125"/>
              <a:ext cx="28375" cy="17275"/>
            </a:xfrm>
            <a:custGeom>
              <a:avLst/>
              <a:gdLst/>
              <a:ahLst/>
              <a:cxnLst/>
              <a:rect l="l" t="t" r="r" b="b"/>
              <a:pathLst>
                <a:path w="1135" h="691" extrusionOk="0">
                  <a:moveTo>
                    <a:pt x="0" y="1"/>
                  </a:moveTo>
                  <a:lnTo>
                    <a:pt x="395" y="247"/>
                  </a:lnTo>
                  <a:lnTo>
                    <a:pt x="1134" y="691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59" name="Google Shape;23259;p75"/>
            <p:cNvSpPr/>
            <p:nvPr/>
          </p:nvSpPr>
          <p:spPr>
            <a:xfrm>
              <a:off x="4196950" y="2145800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03" y="1"/>
                  </a:moveTo>
                  <a:lnTo>
                    <a:pt x="6064" y="395"/>
                  </a:lnTo>
                  <a:lnTo>
                    <a:pt x="5226" y="1036"/>
                  </a:lnTo>
                  <a:lnTo>
                    <a:pt x="2071" y="2860"/>
                  </a:lnTo>
                  <a:lnTo>
                    <a:pt x="1282" y="3205"/>
                  </a:lnTo>
                  <a:lnTo>
                    <a:pt x="493" y="3599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296" y="493"/>
                  </a:lnTo>
                  <a:lnTo>
                    <a:pt x="7296" y="148"/>
                  </a:lnTo>
                  <a:lnTo>
                    <a:pt x="680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60" name="Google Shape;23260;p75"/>
            <p:cNvSpPr/>
            <p:nvPr/>
          </p:nvSpPr>
          <p:spPr>
            <a:xfrm>
              <a:off x="4179700" y="2245625"/>
              <a:ext cx="17275" cy="17275"/>
            </a:xfrm>
            <a:custGeom>
              <a:avLst/>
              <a:gdLst/>
              <a:ahLst/>
              <a:cxnLst/>
              <a:rect l="l" t="t" r="r" b="b"/>
              <a:pathLst>
                <a:path w="691" h="691" extrusionOk="0">
                  <a:moveTo>
                    <a:pt x="0" y="0"/>
                  </a:moveTo>
                  <a:lnTo>
                    <a:pt x="0" y="247"/>
                  </a:lnTo>
                  <a:lnTo>
                    <a:pt x="690" y="691"/>
                  </a:lnTo>
                  <a:lnTo>
                    <a:pt x="69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61" name="Google Shape;23261;p75"/>
            <p:cNvSpPr/>
            <p:nvPr/>
          </p:nvSpPr>
          <p:spPr>
            <a:xfrm>
              <a:off x="4330050" y="21347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838" y="1"/>
                  </a:moveTo>
                  <a:lnTo>
                    <a:pt x="0" y="445"/>
                  </a:lnTo>
                  <a:lnTo>
                    <a:pt x="740" y="839"/>
                  </a:lnTo>
                  <a:lnTo>
                    <a:pt x="1479" y="445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62" name="Google Shape;23262;p75"/>
            <p:cNvSpPr/>
            <p:nvPr/>
          </p:nvSpPr>
          <p:spPr>
            <a:xfrm>
              <a:off x="4190775" y="2214825"/>
              <a:ext cx="38250" cy="20975"/>
            </a:xfrm>
            <a:custGeom>
              <a:avLst/>
              <a:gdLst/>
              <a:ahLst/>
              <a:cxnLst/>
              <a:rect l="l" t="t" r="r" b="b"/>
              <a:pathLst>
                <a:path w="1530" h="839" extrusionOk="0">
                  <a:moveTo>
                    <a:pt x="790" y="0"/>
                  </a:moveTo>
                  <a:lnTo>
                    <a:pt x="1" y="493"/>
                  </a:lnTo>
                  <a:lnTo>
                    <a:pt x="740" y="838"/>
                  </a:lnTo>
                  <a:lnTo>
                    <a:pt x="1529" y="444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63" name="Google Shape;23263;p75"/>
            <p:cNvSpPr/>
            <p:nvPr/>
          </p:nvSpPr>
          <p:spPr>
            <a:xfrm>
              <a:off x="4230225" y="2161825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0"/>
                  </a:moveTo>
                  <a:lnTo>
                    <a:pt x="0" y="1824"/>
                  </a:lnTo>
                  <a:lnTo>
                    <a:pt x="740" y="2219"/>
                  </a:lnTo>
                  <a:lnTo>
                    <a:pt x="3895" y="395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64" name="Google Shape;23264;p75"/>
            <p:cNvSpPr/>
            <p:nvPr/>
          </p:nvSpPr>
          <p:spPr>
            <a:xfrm>
              <a:off x="4309100" y="2145800"/>
              <a:ext cx="39450" cy="25900"/>
            </a:xfrm>
            <a:custGeom>
              <a:avLst/>
              <a:gdLst/>
              <a:ahLst/>
              <a:cxnLst/>
              <a:rect l="l" t="t" r="r" b="b"/>
              <a:pathLst>
                <a:path w="1578" h="1036" extrusionOk="0">
                  <a:moveTo>
                    <a:pt x="838" y="1"/>
                  </a:moveTo>
                  <a:lnTo>
                    <a:pt x="0" y="641"/>
                  </a:lnTo>
                  <a:lnTo>
                    <a:pt x="740" y="1036"/>
                  </a:lnTo>
                  <a:lnTo>
                    <a:pt x="1578" y="395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65" name="Google Shape;23265;p75"/>
            <p:cNvSpPr/>
            <p:nvPr/>
          </p:nvSpPr>
          <p:spPr>
            <a:xfrm>
              <a:off x="4179700" y="2227125"/>
              <a:ext cx="29600" cy="29625"/>
            </a:xfrm>
            <a:custGeom>
              <a:avLst/>
              <a:gdLst/>
              <a:ahLst/>
              <a:cxnLst/>
              <a:rect l="l" t="t" r="r" b="b"/>
              <a:pathLst>
                <a:path w="1184" h="1185" extrusionOk="0">
                  <a:moveTo>
                    <a:pt x="444" y="1"/>
                  </a:moveTo>
                  <a:lnTo>
                    <a:pt x="0" y="740"/>
                  </a:lnTo>
                  <a:lnTo>
                    <a:pt x="690" y="1184"/>
                  </a:lnTo>
                  <a:lnTo>
                    <a:pt x="1183" y="34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66" name="Google Shape;23266;p75"/>
            <p:cNvSpPr/>
            <p:nvPr/>
          </p:nvSpPr>
          <p:spPr>
            <a:xfrm>
              <a:off x="4210500" y="2207425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789" y="0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529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67" name="Google Shape;23267;p75"/>
            <p:cNvSpPr/>
            <p:nvPr/>
          </p:nvSpPr>
          <p:spPr>
            <a:xfrm>
              <a:off x="4351000" y="2134700"/>
              <a:ext cx="28350" cy="17300"/>
            </a:xfrm>
            <a:custGeom>
              <a:avLst/>
              <a:gdLst/>
              <a:ahLst/>
              <a:cxnLst/>
              <a:rect l="l" t="t" r="r" b="b"/>
              <a:pathLst>
                <a:path w="1134" h="692" extrusionOk="0">
                  <a:moveTo>
                    <a:pt x="0" y="1"/>
                  </a:moveTo>
                  <a:lnTo>
                    <a:pt x="641" y="445"/>
                  </a:lnTo>
                  <a:lnTo>
                    <a:pt x="1134" y="691"/>
                  </a:lnTo>
                  <a:lnTo>
                    <a:pt x="395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68" name="Google Shape;23268;p75"/>
            <p:cNvSpPr/>
            <p:nvPr/>
          </p:nvSpPr>
          <p:spPr>
            <a:xfrm>
              <a:off x="4125475" y="2177850"/>
              <a:ext cx="197200" cy="115850"/>
            </a:xfrm>
            <a:custGeom>
              <a:avLst/>
              <a:gdLst/>
              <a:ahLst/>
              <a:cxnLst/>
              <a:rect l="l" t="t" r="r" b="b"/>
              <a:pathLst>
                <a:path w="7888" h="4634" extrusionOk="0">
                  <a:moveTo>
                    <a:pt x="0" y="0"/>
                  </a:moveTo>
                  <a:lnTo>
                    <a:pt x="0" y="99"/>
                  </a:lnTo>
                  <a:lnTo>
                    <a:pt x="7887" y="4634"/>
                  </a:lnTo>
                  <a:lnTo>
                    <a:pt x="7887" y="44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69" name="Google Shape;23269;p75"/>
            <p:cNvSpPr/>
            <p:nvPr/>
          </p:nvSpPr>
          <p:spPr>
            <a:xfrm>
              <a:off x="4125475" y="2174150"/>
              <a:ext cx="198425" cy="115850"/>
            </a:xfrm>
            <a:custGeom>
              <a:avLst/>
              <a:gdLst/>
              <a:ahLst/>
              <a:cxnLst/>
              <a:rect l="l" t="t" r="r" b="b"/>
              <a:pathLst>
                <a:path w="7937" h="4634" extrusionOk="0">
                  <a:moveTo>
                    <a:pt x="148" y="0"/>
                  </a:moveTo>
                  <a:lnTo>
                    <a:pt x="0" y="148"/>
                  </a:lnTo>
                  <a:lnTo>
                    <a:pt x="7887" y="4634"/>
                  </a:lnTo>
                  <a:lnTo>
                    <a:pt x="7937" y="453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70" name="Google Shape;23270;p75"/>
            <p:cNvSpPr/>
            <p:nvPr/>
          </p:nvSpPr>
          <p:spPr>
            <a:xfrm>
              <a:off x="4129175" y="2166750"/>
              <a:ext cx="194725" cy="120800"/>
            </a:xfrm>
            <a:custGeom>
              <a:avLst/>
              <a:gdLst/>
              <a:ahLst/>
              <a:cxnLst/>
              <a:rect l="l" t="t" r="r" b="b"/>
              <a:pathLst>
                <a:path w="7789" h="4832" extrusionOk="0">
                  <a:moveTo>
                    <a:pt x="0" y="1"/>
                  </a:moveTo>
                  <a:lnTo>
                    <a:pt x="0" y="296"/>
                  </a:lnTo>
                  <a:lnTo>
                    <a:pt x="7789" y="4831"/>
                  </a:lnTo>
                  <a:lnTo>
                    <a:pt x="7789" y="45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71" name="Google Shape;23271;p75"/>
            <p:cNvSpPr/>
            <p:nvPr/>
          </p:nvSpPr>
          <p:spPr>
            <a:xfrm>
              <a:off x="4129175" y="2160600"/>
              <a:ext cx="200900" cy="119550"/>
            </a:xfrm>
            <a:custGeom>
              <a:avLst/>
              <a:gdLst/>
              <a:ahLst/>
              <a:cxnLst/>
              <a:rect l="l" t="t" r="r" b="b"/>
              <a:pathLst>
                <a:path w="8036" h="4782" extrusionOk="0">
                  <a:moveTo>
                    <a:pt x="247" y="0"/>
                  </a:moveTo>
                  <a:cubicBezTo>
                    <a:pt x="247" y="0"/>
                    <a:pt x="148" y="0"/>
                    <a:pt x="99" y="49"/>
                  </a:cubicBezTo>
                  <a:lnTo>
                    <a:pt x="50" y="99"/>
                  </a:lnTo>
                  <a:lnTo>
                    <a:pt x="0" y="197"/>
                  </a:lnTo>
                  <a:lnTo>
                    <a:pt x="0" y="247"/>
                  </a:lnTo>
                  <a:lnTo>
                    <a:pt x="7789" y="4782"/>
                  </a:lnTo>
                  <a:lnTo>
                    <a:pt x="7937" y="4683"/>
                  </a:lnTo>
                  <a:lnTo>
                    <a:pt x="8035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72" name="Google Shape;23272;p75"/>
            <p:cNvSpPr/>
            <p:nvPr/>
          </p:nvSpPr>
          <p:spPr>
            <a:xfrm>
              <a:off x="4129175" y="2160600"/>
              <a:ext cx="200900" cy="118325"/>
            </a:xfrm>
            <a:custGeom>
              <a:avLst/>
              <a:gdLst/>
              <a:ahLst/>
              <a:cxnLst/>
              <a:rect l="l" t="t" r="r" b="b"/>
              <a:pathLst>
                <a:path w="8036" h="4733" extrusionOk="0">
                  <a:moveTo>
                    <a:pt x="247" y="0"/>
                  </a:moveTo>
                  <a:lnTo>
                    <a:pt x="99" y="49"/>
                  </a:lnTo>
                  <a:cubicBezTo>
                    <a:pt x="0" y="99"/>
                    <a:pt x="0" y="197"/>
                    <a:pt x="0" y="197"/>
                  </a:cubicBezTo>
                  <a:lnTo>
                    <a:pt x="50" y="247"/>
                  </a:lnTo>
                  <a:lnTo>
                    <a:pt x="7789" y="4732"/>
                  </a:lnTo>
                  <a:lnTo>
                    <a:pt x="7937" y="4683"/>
                  </a:lnTo>
                  <a:lnTo>
                    <a:pt x="8035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73" name="Google Shape;23273;p75"/>
            <p:cNvSpPr/>
            <p:nvPr/>
          </p:nvSpPr>
          <p:spPr>
            <a:xfrm>
              <a:off x="4322650" y="2275200"/>
              <a:ext cx="9875" cy="17275"/>
            </a:xfrm>
            <a:custGeom>
              <a:avLst/>
              <a:gdLst/>
              <a:ahLst/>
              <a:cxnLst/>
              <a:rect l="l" t="t" r="r" b="b"/>
              <a:pathLst>
                <a:path w="395" h="691" extrusionOk="0">
                  <a:moveTo>
                    <a:pt x="296" y="0"/>
                  </a:moveTo>
                  <a:lnTo>
                    <a:pt x="198" y="50"/>
                  </a:lnTo>
                  <a:cubicBezTo>
                    <a:pt x="50" y="99"/>
                    <a:pt x="50" y="148"/>
                    <a:pt x="50" y="148"/>
                  </a:cubicBezTo>
                  <a:lnTo>
                    <a:pt x="50" y="247"/>
                  </a:lnTo>
                  <a:lnTo>
                    <a:pt x="148" y="148"/>
                  </a:lnTo>
                  <a:lnTo>
                    <a:pt x="148" y="493"/>
                  </a:lnTo>
                  <a:lnTo>
                    <a:pt x="0" y="592"/>
                  </a:lnTo>
                  <a:lnTo>
                    <a:pt x="0" y="691"/>
                  </a:lnTo>
                  <a:lnTo>
                    <a:pt x="395" y="543"/>
                  </a:lnTo>
                  <a:lnTo>
                    <a:pt x="395" y="395"/>
                  </a:lnTo>
                  <a:lnTo>
                    <a:pt x="247" y="395"/>
                  </a:lnTo>
                  <a:lnTo>
                    <a:pt x="247" y="99"/>
                  </a:lnTo>
                  <a:lnTo>
                    <a:pt x="296" y="5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74" name="Google Shape;23274;p75"/>
            <p:cNvSpPr/>
            <p:nvPr/>
          </p:nvSpPr>
          <p:spPr>
            <a:xfrm>
              <a:off x="4328800" y="228382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1"/>
                  </a:moveTo>
                  <a:lnTo>
                    <a:pt x="1" y="50"/>
                  </a:lnTo>
                  <a:lnTo>
                    <a:pt x="149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75" name="Google Shape;23275;p75"/>
            <p:cNvSpPr/>
            <p:nvPr/>
          </p:nvSpPr>
          <p:spPr>
            <a:xfrm>
              <a:off x="4264725" y="2097750"/>
              <a:ext cx="194750" cy="117100"/>
            </a:xfrm>
            <a:custGeom>
              <a:avLst/>
              <a:gdLst/>
              <a:ahLst/>
              <a:cxnLst/>
              <a:rect l="l" t="t" r="r" b="b"/>
              <a:pathLst>
                <a:path w="7790" h="4684" extrusionOk="0">
                  <a:moveTo>
                    <a:pt x="1" y="0"/>
                  </a:moveTo>
                  <a:lnTo>
                    <a:pt x="1" y="99"/>
                  </a:lnTo>
                  <a:lnTo>
                    <a:pt x="7789" y="4683"/>
                  </a:lnTo>
                  <a:lnTo>
                    <a:pt x="7789" y="45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76" name="Google Shape;23276;p75"/>
            <p:cNvSpPr/>
            <p:nvPr/>
          </p:nvSpPr>
          <p:spPr>
            <a:xfrm>
              <a:off x="4264725" y="2094050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99" y="0"/>
                  </a:moveTo>
                  <a:lnTo>
                    <a:pt x="1" y="148"/>
                  </a:lnTo>
                  <a:lnTo>
                    <a:pt x="7789" y="4683"/>
                  </a:lnTo>
                  <a:lnTo>
                    <a:pt x="7937" y="4585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77" name="Google Shape;23277;p75"/>
            <p:cNvSpPr/>
            <p:nvPr/>
          </p:nvSpPr>
          <p:spPr>
            <a:xfrm>
              <a:off x="4267200" y="2086650"/>
              <a:ext cx="195950" cy="122025"/>
            </a:xfrm>
            <a:custGeom>
              <a:avLst/>
              <a:gdLst/>
              <a:ahLst/>
              <a:cxnLst/>
              <a:rect l="l" t="t" r="r" b="b"/>
              <a:pathLst>
                <a:path w="7838" h="4881" extrusionOk="0">
                  <a:moveTo>
                    <a:pt x="0" y="0"/>
                  </a:moveTo>
                  <a:lnTo>
                    <a:pt x="0" y="296"/>
                  </a:lnTo>
                  <a:lnTo>
                    <a:pt x="7838" y="4881"/>
                  </a:lnTo>
                  <a:lnTo>
                    <a:pt x="7838" y="45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78" name="Google Shape;23278;p75"/>
            <p:cNvSpPr/>
            <p:nvPr/>
          </p:nvSpPr>
          <p:spPr>
            <a:xfrm>
              <a:off x="4265950" y="2081725"/>
              <a:ext cx="200900" cy="120800"/>
            </a:xfrm>
            <a:custGeom>
              <a:avLst/>
              <a:gdLst/>
              <a:ahLst/>
              <a:cxnLst/>
              <a:rect l="l" t="t" r="r" b="b"/>
              <a:pathLst>
                <a:path w="8036" h="4832" extrusionOk="0">
                  <a:moveTo>
                    <a:pt x="247" y="0"/>
                  </a:moveTo>
                  <a:cubicBezTo>
                    <a:pt x="247" y="0"/>
                    <a:pt x="149" y="0"/>
                    <a:pt x="99" y="50"/>
                  </a:cubicBezTo>
                  <a:lnTo>
                    <a:pt x="50" y="148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789" y="4831"/>
                  </a:lnTo>
                  <a:lnTo>
                    <a:pt x="7937" y="4683"/>
                  </a:lnTo>
                  <a:lnTo>
                    <a:pt x="8036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79" name="Google Shape;23279;p75"/>
            <p:cNvSpPr/>
            <p:nvPr/>
          </p:nvSpPr>
          <p:spPr>
            <a:xfrm>
              <a:off x="4265950" y="2081725"/>
              <a:ext cx="200900" cy="118325"/>
            </a:xfrm>
            <a:custGeom>
              <a:avLst/>
              <a:gdLst/>
              <a:ahLst/>
              <a:cxnLst/>
              <a:rect l="l" t="t" r="r" b="b"/>
              <a:pathLst>
                <a:path w="8036" h="4733" extrusionOk="0">
                  <a:moveTo>
                    <a:pt x="247" y="0"/>
                  </a:moveTo>
                  <a:lnTo>
                    <a:pt x="99" y="50"/>
                  </a:lnTo>
                  <a:cubicBezTo>
                    <a:pt x="1" y="148"/>
                    <a:pt x="1" y="197"/>
                    <a:pt x="1" y="197"/>
                  </a:cubicBezTo>
                  <a:lnTo>
                    <a:pt x="50" y="247"/>
                  </a:lnTo>
                  <a:lnTo>
                    <a:pt x="7839" y="4733"/>
                  </a:lnTo>
                  <a:lnTo>
                    <a:pt x="7937" y="4683"/>
                  </a:lnTo>
                  <a:lnTo>
                    <a:pt x="8036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80" name="Google Shape;23280;p75"/>
            <p:cNvSpPr/>
            <p:nvPr/>
          </p:nvSpPr>
          <p:spPr>
            <a:xfrm>
              <a:off x="4461900" y="2195100"/>
              <a:ext cx="8650" cy="17275"/>
            </a:xfrm>
            <a:custGeom>
              <a:avLst/>
              <a:gdLst/>
              <a:ahLst/>
              <a:cxnLst/>
              <a:rect l="l" t="t" r="r" b="b"/>
              <a:pathLst>
                <a:path w="346" h="691" extrusionOk="0">
                  <a:moveTo>
                    <a:pt x="296" y="0"/>
                  </a:moveTo>
                  <a:lnTo>
                    <a:pt x="149" y="50"/>
                  </a:lnTo>
                  <a:cubicBezTo>
                    <a:pt x="50" y="99"/>
                    <a:pt x="50" y="148"/>
                    <a:pt x="50" y="148"/>
                  </a:cubicBezTo>
                  <a:lnTo>
                    <a:pt x="50" y="247"/>
                  </a:lnTo>
                  <a:lnTo>
                    <a:pt x="99" y="148"/>
                  </a:lnTo>
                  <a:lnTo>
                    <a:pt x="99" y="493"/>
                  </a:lnTo>
                  <a:lnTo>
                    <a:pt x="1" y="592"/>
                  </a:lnTo>
                  <a:lnTo>
                    <a:pt x="1" y="690"/>
                  </a:lnTo>
                  <a:lnTo>
                    <a:pt x="346" y="543"/>
                  </a:lnTo>
                  <a:lnTo>
                    <a:pt x="346" y="395"/>
                  </a:lnTo>
                  <a:lnTo>
                    <a:pt x="198" y="395"/>
                  </a:lnTo>
                  <a:lnTo>
                    <a:pt x="198" y="99"/>
                  </a:lnTo>
                  <a:lnTo>
                    <a:pt x="296" y="5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81" name="Google Shape;23281;p75"/>
            <p:cNvSpPr/>
            <p:nvPr/>
          </p:nvSpPr>
          <p:spPr>
            <a:xfrm>
              <a:off x="4466825" y="22037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lnTo>
                    <a:pt x="1" y="50"/>
                  </a:lnTo>
                  <a:lnTo>
                    <a:pt x="99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82" name="Google Shape;23282;p75"/>
            <p:cNvSpPr/>
            <p:nvPr/>
          </p:nvSpPr>
          <p:spPr>
            <a:xfrm>
              <a:off x="4434800" y="2201675"/>
              <a:ext cx="4950" cy="7000"/>
            </a:xfrm>
            <a:custGeom>
              <a:avLst/>
              <a:gdLst/>
              <a:ahLst/>
              <a:cxnLst/>
              <a:rect l="l" t="t" r="r" b="b"/>
              <a:pathLst>
                <a:path w="198" h="280" extrusionOk="0">
                  <a:moveTo>
                    <a:pt x="76" y="1"/>
                  </a:moveTo>
                  <a:cubicBezTo>
                    <a:pt x="66" y="1"/>
                    <a:pt x="50" y="13"/>
                    <a:pt x="50" y="33"/>
                  </a:cubicBezTo>
                  <a:lnTo>
                    <a:pt x="50" y="46"/>
                  </a:lnTo>
                  <a:lnTo>
                    <a:pt x="50" y="46"/>
                  </a:lnTo>
                  <a:cubicBezTo>
                    <a:pt x="87" y="14"/>
                    <a:pt x="86" y="1"/>
                    <a:pt x="76" y="1"/>
                  </a:cubicBezTo>
                  <a:close/>
                  <a:moveTo>
                    <a:pt x="50" y="46"/>
                  </a:moveTo>
                  <a:cubicBezTo>
                    <a:pt x="37" y="56"/>
                    <a:pt x="21" y="68"/>
                    <a:pt x="0" y="82"/>
                  </a:cubicBezTo>
                  <a:lnTo>
                    <a:pt x="50" y="82"/>
                  </a:lnTo>
                  <a:lnTo>
                    <a:pt x="50" y="46"/>
                  </a:lnTo>
                  <a:close/>
                  <a:moveTo>
                    <a:pt x="50" y="82"/>
                  </a:moveTo>
                  <a:lnTo>
                    <a:pt x="50" y="132"/>
                  </a:lnTo>
                  <a:cubicBezTo>
                    <a:pt x="50" y="230"/>
                    <a:pt x="148" y="230"/>
                    <a:pt x="197" y="280"/>
                  </a:cubicBezTo>
                  <a:lnTo>
                    <a:pt x="197" y="132"/>
                  </a:lnTo>
                  <a:cubicBezTo>
                    <a:pt x="197" y="82"/>
                    <a:pt x="148" y="82"/>
                    <a:pt x="148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83" name="Google Shape;23283;p75"/>
            <p:cNvSpPr/>
            <p:nvPr/>
          </p:nvSpPr>
          <p:spPr>
            <a:xfrm>
              <a:off x="4436025" y="2198800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8" y="0"/>
                  </a:moveTo>
                  <a:cubicBezTo>
                    <a:pt x="99" y="99"/>
                    <a:pt x="1" y="99"/>
                    <a:pt x="50" y="99"/>
                  </a:cubicBezTo>
                  <a:lnTo>
                    <a:pt x="50" y="197"/>
                  </a:lnTo>
                  <a:cubicBezTo>
                    <a:pt x="50" y="247"/>
                    <a:pt x="99" y="345"/>
                    <a:pt x="148" y="345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84" name="Google Shape;23284;p75"/>
            <p:cNvSpPr/>
            <p:nvPr/>
          </p:nvSpPr>
          <p:spPr>
            <a:xfrm>
              <a:off x="4443425" y="219880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85" name="Google Shape;23285;p75"/>
            <p:cNvSpPr/>
            <p:nvPr/>
          </p:nvSpPr>
          <p:spPr>
            <a:xfrm>
              <a:off x="4444650" y="220125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86" name="Google Shape;23286;p75"/>
            <p:cNvSpPr/>
            <p:nvPr/>
          </p:nvSpPr>
          <p:spPr>
            <a:xfrm>
              <a:off x="4436025" y="2201250"/>
              <a:ext cx="9875" cy="3725"/>
            </a:xfrm>
            <a:custGeom>
              <a:avLst/>
              <a:gdLst/>
              <a:ahLst/>
              <a:cxnLst/>
              <a:rect l="l" t="t" r="r" b="b"/>
              <a:pathLst>
                <a:path w="395" h="149" extrusionOk="0">
                  <a:moveTo>
                    <a:pt x="198" y="1"/>
                  </a:moveTo>
                  <a:cubicBezTo>
                    <a:pt x="99" y="1"/>
                    <a:pt x="1" y="1"/>
                    <a:pt x="1" y="50"/>
                  </a:cubicBezTo>
                  <a:cubicBezTo>
                    <a:pt x="1" y="99"/>
                    <a:pt x="99" y="99"/>
                    <a:pt x="148" y="149"/>
                  </a:cubicBezTo>
                  <a:lnTo>
                    <a:pt x="296" y="149"/>
                  </a:lnTo>
                  <a:cubicBezTo>
                    <a:pt x="346" y="149"/>
                    <a:pt x="395" y="99"/>
                    <a:pt x="395" y="50"/>
                  </a:cubicBezTo>
                  <a:cubicBezTo>
                    <a:pt x="395" y="1"/>
                    <a:pt x="346" y="1"/>
                    <a:pt x="34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87" name="Google Shape;23287;p75"/>
            <p:cNvSpPr/>
            <p:nvPr/>
          </p:nvSpPr>
          <p:spPr>
            <a:xfrm>
              <a:off x="4434800" y="2199400"/>
              <a:ext cx="4950" cy="4350"/>
            </a:xfrm>
            <a:custGeom>
              <a:avLst/>
              <a:gdLst/>
              <a:ahLst/>
              <a:cxnLst/>
              <a:rect l="l" t="t" r="r" b="b"/>
              <a:pathLst>
                <a:path w="198" h="174" extrusionOk="0">
                  <a:moveTo>
                    <a:pt x="130" y="1"/>
                  </a:moveTo>
                  <a:cubicBezTo>
                    <a:pt x="111" y="1"/>
                    <a:pt x="74" y="26"/>
                    <a:pt x="0" y="75"/>
                  </a:cubicBezTo>
                  <a:lnTo>
                    <a:pt x="148" y="75"/>
                  </a:lnTo>
                  <a:cubicBezTo>
                    <a:pt x="148" y="26"/>
                    <a:pt x="148" y="1"/>
                    <a:pt x="130" y="1"/>
                  </a:cubicBezTo>
                  <a:close/>
                  <a:moveTo>
                    <a:pt x="148" y="75"/>
                  </a:moveTo>
                  <a:cubicBezTo>
                    <a:pt x="148" y="124"/>
                    <a:pt x="148" y="173"/>
                    <a:pt x="197" y="173"/>
                  </a:cubicBezTo>
                  <a:lnTo>
                    <a:pt x="197" y="124"/>
                  </a:lnTo>
                  <a:cubicBezTo>
                    <a:pt x="197" y="124"/>
                    <a:pt x="197" y="75"/>
                    <a:pt x="148" y="75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88" name="Google Shape;23288;p75"/>
            <p:cNvSpPr/>
            <p:nvPr/>
          </p:nvSpPr>
          <p:spPr>
            <a:xfrm>
              <a:off x="4438500" y="219880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49" y="0"/>
                  </a:moveTo>
                  <a:cubicBezTo>
                    <a:pt x="0" y="0"/>
                    <a:pt x="0" y="0"/>
                    <a:pt x="0" y="99"/>
                  </a:cubicBezTo>
                  <a:lnTo>
                    <a:pt x="0" y="148"/>
                  </a:lnTo>
                  <a:cubicBezTo>
                    <a:pt x="0" y="148"/>
                    <a:pt x="0" y="197"/>
                    <a:pt x="49" y="19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89" name="Google Shape;23289;p75"/>
            <p:cNvSpPr/>
            <p:nvPr/>
          </p:nvSpPr>
          <p:spPr>
            <a:xfrm>
              <a:off x="4440950" y="2198800"/>
              <a:ext cx="3725" cy="2475"/>
            </a:xfrm>
            <a:custGeom>
              <a:avLst/>
              <a:gdLst/>
              <a:ahLst/>
              <a:cxnLst/>
              <a:rect l="l" t="t" r="r" b="b"/>
              <a:pathLst>
                <a:path w="149" h="99" extrusionOk="0">
                  <a:moveTo>
                    <a:pt x="1" y="0"/>
                  </a:moveTo>
                  <a:cubicBezTo>
                    <a:pt x="99" y="0"/>
                    <a:pt x="149" y="99"/>
                    <a:pt x="149" y="99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90" name="Google Shape;23290;p75"/>
            <p:cNvSpPr/>
            <p:nvPr/>
          </p:nvSpPr>
          <p:spPr>
            <a:xfrm>
              <a:off x="4443425" y="21988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91" name="Google Shape;23291;p75"/>
            <p:cNvSpPr/>
            <p:nvPr/>
          </p:nvSpPr>
          <p:spPr>
            <a:xfrm>
              <a:off x="4438500" y="219880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49" y="0"/>
                  </a:moveTo>
                  <a:cubicBezTo>
                    <a:pt x="0" y="0"/>
                    <a:pt x="0" y="0"/>
                    <a:pt x="0" y="99"/>
                  </a:cubicBezTo>
                  <a:cubicBezTo>
                    <a:pt x="0" y="99"/>
                    <a:pt x="0" y="148"/>
                    <a:pt x="49" y="148"/>
                  </a:cubicBezTo>
                  <a:lnTo>
                    <a:pt x="197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92" name="Google Shape;23292;p75"/>
            <p:cNvSpPr/>
            <p:nvPr/>
          </p:nvSpPr>
          <p:spPr>
            <a:xfrm>
              <a:off x="4385500" y="2172925"/>
              <a:ext cx="4950" cy="6175"/>
            </a:xfrm>
            <a:custGeom>
              <a:avLst/>
              <a:gdLst/>
              <a:ahLst/>
              <a:cxnLst/>
              <a:rect l="l" t="t" r="r" b="b"/>
              <a:pathLst>
                <a:path w="198" h="247" extrusionOk="0">
                  <a:moveTo>
                    <a:pt x="99" y="0"/>
                  </a:moveTo>
                  <a:lnTo>
                    <a:pt x="0" y="49"/>
                  </a:lnTo>
                  <a:lnTo>
                    <a:pt x="99" y="49"/>
                  </a:lnTo>
                  <a:lnTo>
                    <a:pt x="99" y="0"/>
                  </a:lnTo>
                  <a:close/>
                  <a:moveTo>
                    <a:pt x="99" y="49"/>
                  </a:moveTo>
                  <a:lnTo>
                    <a:pt x="99" y="148"/>
                  </a:lnTo>
                  <a:cubicBezTo>
                    <a:pt x="99" y="197"/>
                    <a:pt x="148" y="197"/>
                    <a:pt x="198" y="247"/>
                  </a:cubicBezTo>
                  <a:lnTo>
                    <a:pt x="198" y="148"/>
                  </a:lnTo>
                  <a:cubicBezTo>
                    <a:pt x="198" y="49"/>
                    <a:pt x="148" y="49"/>
                    <a:pt x="148" y="4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93" name="Google Shape;23293;p75"/>
            <p:cNvSpPr/>
            <p:nvPr/>
          </p:nvSpPr>
          <p:spPr>
            <a:xfrm>
              <a:off x="4387975" y="2171675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1"/>
                  </a:moveTo>
                  <a:cubicBezTo>
                    <a:pt x="49" y="1"/>
                    <a:pt x="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49" y="297"/>
                    <a:pt x="99" y="2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94" name="Google Shape;23294;p75"/>
            <p:cNvSpPr/>
            <p:nvPr/>
          </p:nvSpPr>
          <p:spPr>
            <a:xfrm>
              <a:off x="4394125" y="217167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95" name="Google Shape;23295;p75"/>
            <p:cNvSpPr/>
            <p:nvPr/>
          </p:nvSpPr>
          <p:spPr>
            <a:xfrm>
              <a:off x="4395350" y="2171675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96" name="Google Shape;23296;p75"/>
            <p:cNvSpPr/>
            <p:nvPr/>
          </p:nvSpPr>
          <p:spPr>
            <a:xfrm>
              <a:off x="4387975" y="217167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8" y="1"/>
                  </a:moveTo>
                  <a:cubicBezTo>
                    <a:pt x="49" y="1"/>
                    <a:pt x="0" y="50"/>
                    <a:pt x="0" y="50"/>
                  </a:cubicBezTo>
                  <a:cubicBezTo>
                    <a:pt x="0" y="99"/>
                    <a:pt x="49" y="99"/>
                    <a:pt x="99" y="198"/>
                  </a:cubicBezTo>
                  <a:lnTo>
                    <a:pt x="246" y="198"/>
                  </a:lnTo>
                  <a:cubicBezTo>
                    <a:pt x="296" y="198"/>
                    <a:pt x="345" y="99"/>
                    <a:pt x="345" y="5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97" name="Google Shape;23297;p75"/>
            <p:cNvSpPr/>
            <p:nvPr/>
          </p:nvSpPr>
          <p:spPr>
            <a:xfrm>
              <a:off x="4389200" y="21716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0" y="50"/>
                    <a:pt x="0" y="99"/>
                    <a:pt x="50" y="99"/>
                  </a:cubicBezTo>
                  <a:lnTo>
                    <a:pt x="50" y="50"/>
                  </a:lnTo>
                  <a:cubicBezTo>
                    <a:pt x="50" y="50"/>
                    <a:pt x="50" y="1"/>
                    <a:pt x="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98" name="Google Shape;23298;p75"/>
            <p:cNvSpPr/>
            <p:nvPr/>
          </p:nvSpPr>
          <p:spPr>
            <a:xfrm>
              <a:off x="4389200" y="217045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0"/>
                  </a:moveTo>
                  <a:cubicBezTo>
                    <a:pt x="50" y="50"/>
                    <a:pt x="0" y="50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299" name="Google Shape;23299;p75"/>
            <p:cNvSpPr/>
            <p:nvPr/>
          </p:nvSpPr>
          <p:spPr>
            <a:xfrm>
              <a:off x="4391650" y="217045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0"/>
                  </a:moveTo>
                  <a:cubicBezTo>
                    <a:pt x="99" y="0"/>
                    <a:pt x="149" y="50"/>
                    <a:pt x="149" y="50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00" name="Google Shape;23300;p75"/>
            <p:cNvSpPr/>
            <p:nvPr/>
          </p:nvSpPr>
          <p:spPr>
            <a:xfrm>
              <a:off x="4394125" y="21716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01" name="Google Shape;23301;p75"/>
            <p:cNvSpPr/>
            <p:nvPr/>
          </p:nvSpPr>
          <p:spPr>
            <a:xfrm>
              <a:off x="4389200" y="2170450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50" y="0"/>
                  </a:moveTo>
                  <a:cubicBezTo>
                    <a:pt x="50" y="50"/>
                    <a:pt x="0" y="50"/>
                    <a:pt x="0" y="50"/>
                  </a:cubicBezTo>
                  <a:cubicBezTo>
                    <a:pt x="0" y="50"/>
                    <a:pt x="0" y="99"/>
                    <a:pt x="50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02" name="Google Shape;23302;p75"/>
            <p:cNvSpPr/>
            <p:nvPr/>
          </p:nvSpPr>
          <p:spPr>
            <a:xfrm>
              <a:off x="4286900" y="2115725"/>
              <a:ext cx="4975" cy="7925"/>
            </a:xfrm>
            <a:custGeom>
              <a:avLst/>
              <a:gdLst/>
              <a:ahLst/>
              <a:cxnLst/>
              <a:rect l="l" t="t" r="r" b="b"/>
              <a:pathLst>
                <a:path w="199" h="317" extrusionOk="0">
                  <a:moveTo>
                    <a:pt x="86" y="0"/>
                  </a:moveTo>
                  <a:cubicBezTo>
                    <a:pt x="71" y="0"/>
                    <a:pt x="44" y="6"/>
                    <a:pt x="1" y="20"/>
                  </a:cubicBezTo>
                  <a:lnTo>
                    <a:pt x="107" y="20"/>
                  </a:lnTo>
                  <a:cubicBezTo>
                    <a:pt x="108" y="8"/>
                    <a:pt x="105" y="0"/>
                    <a:pt x="86" y="0"/>
                  </a:cubicBezTo>
                  <a:close/>
                  <a:moveTo>
                    <a:pt x="107" y="20"/>
                  </a:moveTo>
                  <a:cubicBezTo>
                    <a:pt x="106" y="34"/>
                    <a:pt x="99" y="52"/>
                    <a:pt x="99" y="70"/>
                  </a:cubicBezTo>
                  <a:lnTo>
                    <a:pt x="99" y="218"/>
                  </a:lnTo>
                  <a:cubicBezTo>
                    <a:pt x="99" y="267"/>
                    <a:pt x="149" y="267"/>
                    <a:pt x="198" y="316"/>
                  </a:cubicBezTo>
                  <a:lnTo>
                    <a:pt x="198" y="70"/>
                  </a:lnTo>
                  <a:cubicBezTo>
                    <a:pt x="198" y="20"/>
                    <a:pt x="149" y="20"/>
                    <a:pt x="149" y="2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03" name="Google Shape;23303;p75"/>
            <p:cNvSpPr/>
            <p:nvPr/>
          </p:nvSpPr>
          <p:spPr>
            <a:xfrm>
              <a:off x="4289375" y="2115000"/>
              <a:ext cx="2500" cy="7400"/>
            </a:xfrm>
            <a:custGeom>
              <a:avLst/>
              <a:gdLst/>
              <a:ahLst/>
              <a:cxnLst/>
              <a:rect l="l" t="t" r="r" b="b"/>
              <a:pathLst>
                <a:path w="100" h="296" extrusionOk="0">
                  <a:moveTo>
                    <a:pt x="99" y="0"/>
                  </a:moveTo>
                  <a:cubicBezTo>
                    <a:pt x="50" y="0"/>
                    <a:pt x="0" y="49"/>
                    <a:pt x="0" y="99"/>
                  </a:cubicBezTo>
                  <a:lnTo>
                    <a:pt x="0" y="148"/>
                  </a:lnTo>
                  <a:cubicBezTo>
                    <a:pt x="0" y="247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04" name="Google Shape;23304;p75"/>
            <p:cNvSpPr/>
            <p:nvPr/>
          </p:nvSpPr>
          <p:spPr>
            <a:xfrm>
              <a:off x="4296775" y="21150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05" name="Google Shape;23305;p75"/>
            <p:cNvSpPr/>
            <p:nvPr/>
          </p:nvSpPr>
          <p:spPr>
            <a:xfrm>
              <a:off x="4296775" y="21162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06" name="Google Shape;23306;p75"/>
            <p:cNvSpPr/>
            <p:nvPr/>
          </p:nvSpPr>
          <p:spPr>
            <a:xfrm>
              <a:off x="4289375" y="2115725"/>
              <a:ext cx="8650" cy="5450"/>
            </a:xfrm>
            <a:custGeom>
              <a:avLst/>
              <a:gdLst/>
              <a:ahLst/>
              <a:cxnLst/>
              <a:rect l="l" t="t" r="r" b="b"/>
              <a:pathLst>
                <a:path w="346" h="218" extrusionOk="0">
                  <a:moveTo>
                    <a:pt x="74" y="0"/>
                  </a:moveTo>
                  <a:cubicBezTo>
                    <a:pt x="25" y="0"/>
                    <a:pt x="0" y="35"/>
                    <a:pt x="0" y="70"/>
                  </a:cubicBezTo>
                  <a:cubicBezTo>
                    <a:pt x="0" y="119"/>
                    <a:pt x="50" y="119"/>
                    <a:pt x="99" y="218"/>
                  </a:cubicBezTo>
                  <a:lnTo>
                    <a:pt x="247" y="218"/>
                  </a:lnTo>
                  <a:cubicBezTo>
                    <a:pt x="296" y="218"/>
                    <a:pt x="346" y="119"/>
                    <a:pt x="346" y="70"/>
                  </a:cubicBezTo>
                  <a:cubicBezTo>
                    <a:pt x="346" y="20"/>
                    <a:pt x="296" y="20"/>
                    <a:pt x="296" y="20"/>
                  </a:cubicBezTo>
                  <a:lnTo>
                    <a:pt x="148" y="20"/>
                  </a:lnTo>
                  <a:cubicBezTo>
                    <a:pt x="119" y="6"/>
                    <a:pt x="95" y="0"/>
                    <a:pt x="74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07" name="Google Shape;23307;p75"/>
            <p:cNvSpPr/>
            <p:nvPr/>
          </p:nvSpPr>
          <p:spPr>
            <a:xfrm>
              <a:off x="4286900" y="2115300"/>
              <a:ext cx="4975" cy="3425"/>
            </a:xfrm>
            <a:custGeom>
              <a:avLst/>
              <a:gdLst/>
              <a:ahLst/>
              <a:cxnLst/>
              <a:rect l="l" t="t" r="r" b="b"/>
              <a:pathLst>
                <a:path w="199" h="137" extrusionOk="0">
                  <a:moveTo>
                    <a:pt x="149" y="1"/>
                  </a:moveTo>
                  <a:cubicBezTo>
                    <a:pt x="136" y="1"/>
                    <a:pt x="99" y="13"/>
                    <a:pt x="1" y="37"/>
                  </a:cubicBezTo>
                  <a:lnTo>
                    <a:pt x="149" y="37"/>
                  </a:lnTo>
                  <a:cubicBezTo>
                    <a:pt x="149" y="13"/>
                    <a:pt x="161" y="1"/>
                    <a:pt x="149" y="1"/>
                  </a:cubicBezTo>
                  <a:close/>
                  <a:moveTo>
                    <a:pt x="149" y="37"/>
                  </a:moveTo>
                  <a:cubicBezTo>
                    <a:pt x="149" y="87"/>
                    <a:pt x="149" y="136"/>
                    <a:pt x="198" y="136"/>
                  </a:cubicBezTo>
                  <a:lnTo>
                    <a:pt x="198" y="87"/>
                  </a:lnTo>
                  <a:cubicBezTo>
                    <a:pt x="198" y="87"/>
                    <a:pt x="198" y="37"/>
                    <a:pt x="149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08" name="Google Shape;23308;p75"/>
            <p:cNvSpPr/>
            <p:nvPr/>
          </p:nvSpPr>
          <p:spPr>
            <a:xfrm>
              <a:off x="4290600" y="2115000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50" y="0"/>
                  </a:moveTo>
                  <a:cubicBezTo>
                    <a:pt x="50" y="0"/>
                    <a:pt x="1" y="0"/>
                    <a:pt x="1" y="49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09" name="Google Shape;23309;p75"/>
            <p:cNvSpPr/>
            <p:nvPr/>
          </p:nvSpPr>
          <p:spPr>
            <a:xfrm>
              <a:off x="4295525" y="211500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100" y="49"/>
                    <a:pt x="100" y="4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10" name="Google Shape;23310;p75"/>
            <p:cNvSpPr/>
            <p:nvPr/>
          </p:nvSpPr>
          <p:spPr>
            <a:xfrm>
              <a:off x="4296775" y="211500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11" name="Google Shape;23311;p75"/>
            <p:cNvSpPr/>
            <p:nvPr/>
          </p:nvSpPr>
          <p:spPr>
            <a:xfrm>
              <a:off x="4290600" y="2115000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50" y="0"/>
                  </a:moveTo>
                  <a:cubicBezTo>
                    <a:pt x="50" y="0"/>
                    <a:pt x="1" y="0"/>
                    <a:pt x="1" y="49"/>
                  </a:cubicBezTo>
                  <a:cubicBezTo>
                    <a:pt x="1" y="49"/>
                    <a:pt x="1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12" name="Google Shape;23312;p75"/>
            <p:cNvSpPr/>
            <p:nvPr/>
          </p:nvSpPr>
          <p:spPr>
            <a:xfrm>
              <a:off x="4336200" y="2144075"/>
              <a:ext cx="4950" cy="7925"/>
            </a:xfrm>
            <a:custGeom>
              <a:avLst/>
              <a:gdLst/>
              <a:ahLst/>
              <a:cxnLst/>
              <a:rect l="l" t="t" r="r" b="b"/>
              <a:pathLst>
                <a:path w="198" h="317" extrusionOk="0">
                  <a:moveTo>
                    <a:pt x="107" y="1"/>
                  </a:moveTo>
                  <a:cubicBezTo>
                    <a:pt x="104" y="1"/>
                    <a:pt x="82" y="37"/>
                    <a:pt x="1" y="119"/>
                  </a:cubicBezTo>
                  <a:lnTo>
                    <a:pt x="99" y="119"/>
                  </a:lnTo>
                  <a:lnTo>
                    <a:pt x="99" y="70"/>
                  </a:lnTo>
                  <a:cubicBezTo>
                    <a:pt x="99" y="25"/>
                    <a:pt x="109" y="1"/>
                    <a:pt x="107" y="1"/>
                  </a:cubicBezTo>
                  <a:close/>
                  <a:moveTo>
                    <a:pt x="99" y="119"/>
                  </a:moveTo>
                  <a:lnTo>
                    <a:pt x="99" y="168"/>
                  </a:lnTo>
                  <a:cubicBezTo>
                    <a:pt x="99" y="217"/>
                    <a:pt x="149" y="217"/>
                    <a:pt x="198" y="316"/>
                  </a:cubicBezTo>
                  <a:lnTo>
                    <a:pt x="198" y="168"/>
                  </a:lnTo>
                  <a:cubicBezTo>
                    <a:pt x="198" y="119"/>
                    <a:pt x="149" y="119"/>
                    <a:pt x="149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13" name="Google Shape;23313;p75"/>
            <p:cNvSpPr/>
            <p:nvPr/>
          </p:nvSpPr>
          <p:spPr>
            <a:xfrm>
              <a:off x="4338675" y="2143325"/>
              <a:ext cx="2475" cy="8675"/>
            </a:xfrm>
            <a:custGeom>
              <a:avLst/>
              <a:gdLst/>
              <a:ahLst/>
              <a:cxnLst/>
              <a:rect l="l" t="t" r="r" b="b"/>
              <a:pathLst>
                <a:path w="99" h="347" extrusionOk="0">
                  <a:moveTo>
                    <a:pt x="99" y="1"/>
                  </a:moveTo>
                  <a:cubicBezTo>
                    <a:pt x="50" y="1"/>
                    <a:pt x="0" y="1"/>
                    <a:pt x="0" y="100"/>
                  </a:cubicBezTo>
                  <a:lnTo>
                    <a:pt x="0" y="198"/>
                  </a:lnTo>
                  <a:cubicBezTo>
                    <a:pt x="0" y="247"/>
                    <a:pt x="50" y="346"/>
                    <a:pt x="99" y="34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14" name="Google Shape;23314;p75"/>
            <p:cNvSpPr/>
            <p:nvPr/>
          </p:nvSpPr>
          <p:spPr>
            <a:xfrm>
              <a:off x="4346075" y="21421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15" name="Google Shape;23315;p75"/>
            <p:cNvSpPr/>
            <p:nvPr/>
          </p:nvSpPr>
          <p:spPr>
            <a:xfrm>
              <a:off x="4346075" y="214332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49" y="1"/>
                    <a:pt x="49" y="100"/>
                    <a:pt x="49" y="10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16" name="Google Shape;23316;p75"/>
            <p:cNvSpPr/>
            <p:nvPr/>
          </p:nvSpPr>
          <p:spPr>
            <a:xfrm>
              <a:off x="4338675" y="2143325"/>
              <a:ext cx="8650" cy="4975"/>
            </a:xfrm>
            <a:custGeom>
              <a:avLst/>
              <a:gdLst/>
              <a:ahLst/>
              <a:cxnLst/>
              <a:rect l="l" t="t" r="r" b="b"/>
              <a:pathLst>
                <a:path w="346" h="199" extrusionOk="0">
                  <a:moveTo>
                    <a:pt x="148" y="1"/>
                  </a:moveTo>
                  <a:cubicBezTo>
                    <a:pt x="50" y="1"/>
                    <a:pt x="0" y="1"/>
                    <a:pt x="0" y="100"/>
                  </a:cubicBezTo>
                  <a:cubicBezTo>
                    <a:pt x="0" y="149"/>
                    <a:pt x="50" y="149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45" y="149"/>
                    <a:pt x="345" y="10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17" name="Google Shape;23317;p75"/>
            <p:cNvSpPr/>
            <p:nvPr/>
          </p:nvSpPr>
          <p:spPr>
            <a:xfrm>
              <a:off x="4336200" y="2142800"/>
              <a:ext cx="4950" cy="4250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27" y="0"/>
                  </a:moveTo>
                  <a:cubicBezTo>
                    <a:pt x="105" y="0"/>
                    <a:pt x="66" y="6"/>
                    <a:pt x="1" y="22"/>
                  </a:cubicBezTo>
                  <a:lnTo>
                    <a:pt x="149" y="22"/>
                  </a:lnTo>
                  <a:cubicBezTo>
                    <a:pt x="149" y="22"/>
                    <a:pt x="170" y="0"/>
                    <a:pt x="127" y="0"/>
                  </a:cubicBezTo>
                  <a:close/>
                  <a:moveTo>
                    <a:pt x="149" y="22"/>
                  </a:moveTo>
                  <a:cubicBezTo>
                    <a:pt x="149" y="121"/>
                    <a:pt x="149" y="170"/>
                    <a:pt x="198" y="170"/>
                  </a:cubicBezTo>
                  <a:lnTo>
                    <a:pt x="198" y="121"/>
                  </a:lnTo>
                  <a:cubicBezTo>
                    <a:pt x="198" y="121"/>
                    <a:pt x="198" y="22"/>
                    <a:pt x="14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18" name="Google Shape;23318;p75"/>
            <p:cNvSpPr/>
            <p:nvPr/>
          </p:nvSpPr>
          <p:spPr>
            <a:xfrm>
              <a:off x="4339900" y="214210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lnTo>
                    <a:pt x="1" y="50"/>
                  </a:lnTo>
                  <a:lnTo>
                    <a:pt x="1" y="149"/>
                  </a:lnTo>
                  <a:cubicBezTo>
                    <a:pt x="1" y="149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19" name="Google Shape;23319;p75"/>
            <p:cNvSpPr/>
            <p:nvPr/>
          </p:nvSpPr>
          <p:spPr>
            <a:xfrm>
              <a:off x="4342375" y="214210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1"/>
                  </a:moveTo>
                  <a:cubicBezTo>
                    <a:pt x="99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20" name="Google Shape;23320;p75"/>
            <p:cNvSpPr/>
            <p:nvPr/>
          </p:nvSpPr>
          <p:spPr>
            <a:xfrm>
              <a:off x="4343600" y="2142100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0" y="1"/>
                  </a:moveTo>
                  <a:cubicBezTo>
                    <a:pt x="66" y="1"/>
                    <a:pt x="88" y="23"/>
                    <a:pt x="66" y="23"/>
                  </a:cubicBezTo>
                  <a:cubicBezTo>
                    <a:pt x="55" y="23"/>
                    <a:pt x="33" y="17"/>
                    <a:pt x="0" y="1"/>
                  </a:cubicBezTo>
                  <a:lnTo>
                    <a:pt x="0" y="1"/>
                  </a:lnTo>
                  <a:lnTo>
                    <a:pt x="99" y="14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21" name="Google Shape;23321;p75"/>
            <p:cNvSpPr/>
            <p:nvPr/>
          </p:nvSpPr>
          <p:spPr>
            <a:xfrm>
              <a:off x="4339900" y="2142100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1"/>
                  </a:moveTo>
                  <a:lnTo>
                    <a:pt x="1" y="50"/>
                  </a:lnTo>
                  <a:cubicBezTo>
                    <a:pt x="1" y="50"/>
                    <a:pt x="1" y="149"/>
                    <a:pt x="50" y="149"/>
                  </a:cubicBezTo>
                  <a:lnTo>
                    <a:pt x="198" y="149"/>
                  </a:lnTo>
                  <a:cubicBezTo>
                    <a:pt x="247" y="14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22" name="Google Shape;23322;p75"/>
            <p:cNvSpPr/>
            <p:nvPr/>
          </p:nvSpPr>
          <p:spPr>
            <a:xfrm>
              <a:off x="4296775" y="2280875"/>
              <a:ext cx="3725" cy="7900"/>
            </a:xfrm>
            <a:custGeom>
              <a:avLst/>
              <a:gdLst/>
              <a:ahLst/>
              <a:cxnLst/>
              <a:rect l="l" t="t" r="r" b="b"/>
              <a:pathLst>
                <a:path w="149" h="316" extrusionOk="0">
                  <a:moveTo>
                    <a:pt x="62" y="1"/>
                  </a:moveTo>
                  <a:cubicBezTo>
                    <a:pt x="59" y="1"/>
                    <a:pt x="45" y="29"/>
                    <a:pt x="0" y="119"/>
                  </a:cubicBezTo>
                  <a:lnTo>
                    <a:pt x="50" y="119"/>
                  </a:lnTo>
                  <a:lnTo>
                    <a:pt x="50" y="69"/>
                  </a:lnTo>
                  <a:cubicBezTo>
                    <a:pt x="50" y="42"/>
                    <a:pt x="64" y="1"/>
                    <a:pt x="62" y="1"/>
                  </a:cubicBezTo>
                  <a:close/>
                  <a:moveTo>
                    <a:pt x="50" y="119"/>
                  </a:moveTo>
                  <a:lnTo>
                    <a:pt x="50" y="168"/>
                  </a:lnTo>
                  <a:cubicBezTo>
                    <a:pt x="50" y="217"/>
                    <a:pt x="99" y="217"/>
                    <a:pt x="148" y="316"/>
                  </a:cubicBezTo>
                  <a:lnTo>
                    <a:pt x="148" y="168"/>
                  </a:lnTo>
                  <a:cubicBezTo>
                    <a:pt x="148" y="119"/>
                    <a:pt x="99" y="119"/>
                    <a:pt x="99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23" name="Google Shape;23323;p75"/>
            <p:cNvSpPr/>
            <p:nvPr/>
          </p:nvSpPr>
          <p:spPr>
            <a:xfrm>
              <a:off x="4298000" y="2278900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8" y="0"/>
                  </a:moveTo>
                  <a:cubicBezTo>
                    <a:pt x="50" y="0"/>
                    <a:pt x="1" y="99"/>
                    <a:pt x="1" y="99"/>
                  </a:cubicBezTo>
                  <a:lnTo>
                    <a:pt x="1" y="198"/>
                  </a:lnTo>
                  <a:cubicBezTo>
                    <a:pt x="1" y="247"/>
                    <a:pt x="50" y="345"/>
                    <a:pt x="148" y="345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24" name="Google Shape;23324;p75"/>
            <p:cNvSpPr/>
            <p:nvPr/>
          </p:nvSpPr>
          <p:spPr>
            <a:xfrm>
              <a:off x="4305400" y="2278900"/>
              <a:ext cx="2475" cy="2475"/>
            </a:xfrm>
            <a:custGeom>
              <a:avLst/>
              <a:gdLst/>
              <a:ahLst/>
              <a:cxnLst/>
              <a:rect l="l" t="t" r="r" b="b"/>
              <a:pathLst>
                <a:path w="99" h="99" extrusionOk="0">
                  <a:moveTo>
                    <a:pt x="0" y="0"/>
                  </a:moveTo>
                  <a:cubicBezTo>
                    <a:pt x="99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25" name="Google Shape;23325;p75"/>
            <p:cNvSpPr/>
            <p:nvPr/>
          </p:nvSpPr>
          <p:spPr>
            <a:xfrm>
              <a:off x="4305400" y="2278900"/>
              <a:ext cx="2475" cy="2475"/>
            </a:xfrm>
            <a:custGeom>
              <a:avLst/>
              <a:gdLst/>
              <a:ahLst/>
              <a:cxnLst/>
              <a:rect l="l" t="t" r="r" b="b"/>
              <a:pathLst>
                <a:path w="99" h="99" extrusionOk="0">
                  <a:moveTo>
                    <a:pt x="0" y="0"/>
                  </a:moveTo>
                  <a:cubicBezTo>
                    <a:pt x="99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26" name="Google Shape;23326;p75"/>
            <p:cNvSpPr/>
            <p:nvPr/>
          </p:nvSpPr>
          <p:spPr>
            <a:xfrm>
              <a:off x="4298000" y="2280300"/>
              <a:ext cx="9875" cy="4775"/>
            </a:xfrm>
            <a:custGeom>
              <a:avLst/>
              <a:gdLst/>
              <a:ahLst/>
              <a:cxnLst/>
              <a:rect l="l" t="t" r="r" b="b"/>
              <a:pathLst>
                <a:path w="395" h="191" extrusionOk="0">
                  <a:moveTo>
                    <a:pt x="87" y="1"/>
                  </a:moveTo>
                  <a:cubicBezTo>
                    <a:pt x="24" y="1"/>
                    <a:pt x="1" y="58"/>
                    <a:pt x="1" y="92"/>
                  </a:cubicBezTo>
                  <a:cubicBezTo>
                    <a:pt x="1" y="142"/>
                    <a:pt x="50" y="142"/>
                    <a:pt x="99" y="191"/>
                  </a:cubicBezTo>
                  <a:lnTo>
                    <a:pt x="247" y="191"/>
                  </a:lnTo>
                  <a:cubicBezTo>
                    <a:pt x="296" y="191"/>
                    <a:pt x="395" y="142"/>
                    <a:pt x="395" y="92"/>
                  </a:cubicBezTo>
                  <a:cubicBezTo>
                    <a:pt x="395" y="43"/>
                    <a:pt x="296" y="43"/>
                    <a:pt x="296" y="43"/>
                  </a:cubicBezTo>
                  <a:lnTo>
                    <a:pt x="198" y="43"/>
                  </a:lnTo>
                  <a:cubicBezTo>
                    <a:pt x="152" y="12"/>
                    <a:pt x="115" y="1"/>
                    <a:pt x="87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27" name="Google Shape;23327;p75"/>
            <p:cNvSpPr/>
            <p:nvPr/>
          </p:nvSpPr>
          <p:spPr>
            <a:xfrm>
              <a:off x="4299225" y="2278900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1" y="0"/>
                  </a:moveTo>
                  <a:cubicBezTo>
                    <a:pt x="1" y="99"/>
                    <a:pt x="1" y="148"/>
                    <a:pt x="99" y="148"/>
                  </a:cubicBezTo>
                  <a:lnTo>
                    <a:pt x="99" y="99"/>
                  </a:lnTo>
                  <a:cubicBezTo>
                    <a:pt x="99" y="99"/>
                    <a:pt x="99" y="0"/>
                    <a:pt x="1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28" name="Google Shape;23328;p75"/>
            <p:cNvSpPr/>
            <p:nvPr/>
          </p:nvSpPr>
          <p:spPr>
            <a:xfrm>
              <a:off x="4299225" y="2277675"/>
              <a:ext cx="3725" cy="4950"/>
            </a:xfrm>
            <a:custGeom>
              <a:avLst/>
              <a:gdLst/>
              <a:ahLst/>
              <a:cxnLst/>
              <a:rect l="l" t="t" r="r" b="b"/>
              <a:pathLst>
                <a:path w="149" h="198" extrusionOk="0">
                  <a:moveTo>
                    <a:pt x="149" y="0"/>
                  </a:moveTo>
                  <a:cubicBezTo>
                    <a:pt x="99" y="49"/>
                    <a:pt x="1" y="49"/>
                    <a:pt x="50" y="49"/>
                  </a:cubicBezTo>
                  <a:lnTo>
                    <a:pt x="50" y="148"/>
                  </a:lnTo>
                  <a:cubicBezTo>
                    <a:pt x="50" y="148"/>
                    <a:pt x="50" y="197"/>
                    <a:pt x="149" y="197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29" name="Google Shape;23329;p75"/>
            <p:cNvSpPr/>
            <p:nvPr/>
          </p:nvSpPr>
          <p:spPr>
            <a:xfrm>
              <a:off x="4304175" y="2277675"/>
              <a:ext cx="3700" cy="1250"/>
            </a:xfrm>
            <a:custGeom>
              <a:avLst/>
              <a:gdLst/>
              <a:ahLst/>
              <a:cxnLst/>
              <a:rect l="l" t="t" r="r" b="b"/>
              <a:pathLst>
                <a:path w="148" h="50" extrusionOk="0">
                  <a:moveTo>
                    <a:pt x="0" y="0"/>
                  </a:moveTo>
                  <a:cubicBezTo>
                    <a:pt x="49" y="0"/>
                    <a:pt x="148" y="49"/>
                    <a:pt x="148" y="49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30" name="Google Shape;23330;p75"/>
            <p:cNvSpPr/>
            <p:nvPr/>
          </p:nvSpPr>
          <p:spPr>
            <a:xfrm>
              <a:off x="4305400" y="2278900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0" y="0"/>
                  </a:moveTo>
                  <a:lnTo>
                    <a:pt x="99" y="14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31" name="Google Shape;23331;p75"/>
            <p:cNvSpPr/>
            <p:nvPr/>
          </p:nvSpPr>
          <p:spPr>
            <a:xfrm>
              <a:off x="4299225" y="2277675"/>
              <a:ext cx="6200" cy="3700"/>
            </a:xfrm>
            <a:custGeom>
              <a:avLst/>
              <a:gdLst/>
              <a:ahLst/>
              <a:cxnLst/>
              <a:rect l="l" t="t" r="r" b="b"/>
              <a:pathLst>
                <a:path w="248" h="148" extrusionOk="0">
                  <a:moveTo>
                    <a:pt x="99" y="0"/>
                  </a:moveTo>
                  <a:cubicBezTo>
                    <a:pt x="99" y="49"/>
                    <a:pt x="1" y="49"/>
                    <a:pt x="1" y="49"/>
                  </a:cubicBezTo>
                  <a:cubicBezTo>
                    <a:pt x="1" y="49"/>
                    <a:pt x="1" y="148"/>
                    <a:pt x="99" y="148"/>
                  </a:cubicBezTo>
                  <a:lnTo>
                    <a:pt x="198" y="148"/>
                  </a:lnTo>
                  <a:cubicBezTo>
                    <a:pt x="247" y="148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32" name="Google Shape;23332;p75"/>
            <p:cNvSpPr/>
            <p:nvPr/>
          </p:nvSpPr>
          <p:spPr>
            <a:xfrm>
              <a:off x="4247475" y="2252200"/>
              <a:ext cx="3725" cy="7000"/>
            </a:xfrm>
            <a:custGeom>
              <a:avLst/>
              <a:gdLst/>
              <a:ahLst/>
              <a:cxnLst/>
              <a:rect l="l" t="t" r="r" b="b"/>
              <a:pathLst>
                <a:path w="149" h="280" extrusionOk="0">
                  <a:moveTo>
                    <a:pt x="61" y="1"/>
                  </a:moveTo>
                  <a:lnTo>
                    <a:pt x="61" y="1"/>
                  </a:lnTo>
                  <a:cubicBezTo>
                    <a:pt x="59" y="1"/>
                    <a:pt x="52" y="10"/>
                    <a:pt x="50" y="26"/>
                  </a:cubicBezTo>
                  <a:lnTo>
                    <a:pt x="50" y="26"/>
                  </a:lnTo>
                  <a:cubicBezTo>
                    <a:pt x="62" y="8"/>
                    <a:pt x="63" y="1"/>
                    <a:pt x="61" y="1"/>
                  </a:cubicBezTo>
                  <a:close/>
                  <a:moveTo>
                    <a:pt x="50" y="26"/>
                  </a:moveTo>
                  <a:cubicBezTo>
                    <a:pt x="41" y="39"/>
                    <a:pt x="25" y="57"/>
                    <a:pt x="0" y="82"/>
                  </a:cubicBezTo>
                  <a:lnTo>
                    <a:pt x="50" y="82"/>
                  </a:lnTo>
                  <a:lnTo>
                    <a:pt x="50" y="33"/>
                  </a:lnTo>
                  <a:cubicBezTo>
                    <a:pt x="50" y="31"/>
                    <a:pt x="50" y="28"/>
                    <a:pt x="50" y="26"/>
                  </a:cubicBezTo>
                  <a:close/>
                  <a:moveTo>
                    <a:pt x="50" y="82"/>
                  </a:moveTo>
                  <a:lnTo>
                    <a:pt x="50" y="181"/>
                  </a:lnTo>
                  <a:cubicBezTo>
                    <a:pt x="50" y="230"/>
                    <a:pt x="99" y="230"/>
                    <a:pt x="148" y="280"/>
                  </a:cubicBezTo>
                  <a:lnTo>
                    <a:pt x="148" y="181"/>
                  </a:lnTo>
                  <a:cubicBezTo>
                    <a:pt x="148" y="82"/>
                    <a:pt x="99" y="82"/>
                    <a:pt x="99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33" name="Google Shape;23333;p75"/>
            <p:cNvSpPr/>
            <p:nvPr/>
          </p:nvSpPr>
          <p:spPr>
            <a:xfrm>
              <a:off x="4248700" y="225177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1"/>
                  </a:moveTo>
                  <a:cubicBezTo>
                    <a:pt x="50" y="1"/>
                    <a:pt x="1" y="1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7"/>
                    <a:pt x="149" y="297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34" name="Google Shape;23334;p75"/>
            <p:cNvSpPr/>
            <p:nvPr/>
          </p:nvSpPr>
          <p:spPr>
            <a:xfrm>
              <a:off x="4254875" y="225055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1"/>
                  </a:moveTo>
                  <a:cubicBezTo>
                    <a:pt x="0" y="25"/>
                    <a:pt x="13" y="38"/>
                    <a:pt x="19" y="38"/>
                  </a:cubicBezTo>
                  <a:cubicBezTo>
                    <a:pt x="25" y="38"/>
                    <a:pt x="25" y="25"/>
                    <a:pt x="0" y="1"/>
                  </a:cubicBezTo>
                  <a:close/>
                  <a:moveTo>
                    <a:pt x="50" y="1"/>
                  </a:moveTo>
                  <a:cubicBezTo>
                    <a:pt x="148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35" name="Google Shape;23335;p75"/>
            <p:cNvSpPr/>
            <p:nvPr/>
          </p:nvSpPr>
          <p:spPr>
            <a:xfrm>
              <a:off x="4258575" y="225177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36" name="Google Shape;23336;p75"/>
            <p:cNvSpPr/>
            <p:nvPr/>
          </p:nvSpPr>
          <p:spPr>
            <a:xfrm>
              <a:off x="4248700" y="2251775"/>
              <a:ext cx="8650" cy="4975"/>
            </a:xfrm>
            <a:custGeom>
              <a:avLst/>
              <a:gdLst/>
              <a:ahLst/>
              <a:cxnLst/>
              <a:rect l="l" t="t" r="r" b="b"/>
              <a:pathLst>
                <a:path w="346" h="199" extrusionOk="0">
                  <a:moveTo>
                    <a:pt x="198" y="1"/>
                  </a:moveTo>
                  <a:cubicBezTo>
                    <a:pt x="50" y="1"/>
                    <a:pt x="1" y="1"/>
                    <a:pt x="1" y="50"/>
                  </a:cubicBezTo>
                  <a:cubicBezTo>
                    <a:pt x="1" y="99"/>
                    <a:pt x="50" y="99"/>
                    <a:pt x="99" y="198"/>
                  </a:cubicBezTo>
                  <a:lnTo>
                    <a:pt x="247" y="198"/>
                  </a:lnTo>
                  <a:cubicBezTo>
                    <a:pt x="297" y="198"/>
                    <a:pt x="346" y="99"/>
                    <a:pt x="346" y="50"/>
                  </a:cubicBezTo>
                  <a:cubicBezTo>
                    <a:pt x="346" y="1"/>
                    <a:pt x="297" y="1"/>
                    <a:pt x="297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37" name="Google Shape;23337;p75"/>
            <p:cNvSpPr/>
            <p:nvPr/>
          </p:nvSpPr>
          <p:spPr>
            <a:xfrm>
              <a:off x="4248700" y="2251225"/>
              <a:ext cx="4950" cy="3050"/>
            </a:xfrm>
            <a:custGeom>
              <a:avLst/>
              <a:gdLst/>
              <a:ahLst/>
              <a:cxnLst/>
              <a:rect l="l" t="t" r="r" b="b"/>
              <a:pathLst>
                <a:path w="198" h="122" extrusionOk="0">
                  <a:moveTo>
                    <a:pt x="105" y="1"/>
                  </a:moveTo>
                  <a:cubicBezTo>
                    <a:pt x="83" y="1"/>
                    <a:pt x="50" y="6"/>
                    <a:pt x="1" y="23"/>
                  </a:cubicBezTo>
                  <a:lnTo>
                    <a:pt x="149" y="23"/>
                  </a:lnTo>
                  <a:cubicBezTo>
                    <a:pt x="149" y="23"/>
                    <a:pt x="149" y="1"/>
                    <a:pt x="105" y="1"/>
                  </a:cubicBezTo>
                  <a:close/>
                  <a:moveTo>
                    <a:pt x="149" y="23"/>
                  </a:moveTo>
                  <a:cubicBezTo>
                    <a:pt x="149" y="72"/>
                    <a:pt x="149" y="121"/>
                    <a:pt x="198" y="121"/>
                  </a:cubicBezTo>
                  <a:lnTo>
                    <a:pt x="198" y="72"/>
                  </a:lnTo>
                  <a:cubicBezTo>
                    <a:pt x="198" y="72"/>
                    <a:pt x="198" y="23"/>
                    <a:pt x="149" y="2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38" name="Google Shape;23338;p75"/>
            <p:cNvSpPr/>
            <p:nvPr/>
          </p:nvSpPr>
          <p:spPr>
            <a:xfrm>
              <a:off x="4252400" y="225055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39" name="Google Shape;23339;p75"/>
            <p:cNvSpPr/>
            <p:nvPr/>
          </p:nvSpPr>
          <p:spPr>
            <a:xfrm>
              <a:off x="4254875" y="2250550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1"/>
                  </a:moveTo>
                  <a:cubicBezTo>
                    <a:pt x="50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40" name="Google Shape;23340;p75"/>
            <p:cNvSpPr/>
            <p:nvPr/>
          </p:nvSpPr>
          <p:spPr>
            <a:xfrm>
              <a:off x="4256100" y="2250550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lnTo>
                    <a:pt x="99" y="9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41" name="Google Shape;23341;p75"/>
            <p:cNvSpPr/>
            <p:nvPr/>
          </p:nvSpPr>
          <p:spPr>
            <a:xfrm>
              <a:off x="4252400" y="2250550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cubicBezTo>
                    <a:pt x="1" y="50"/>
                    <a:pt x="1" y="99"/>
                    <a:pt x="50" y="99"/>
                  </a:cubicBezTo>
                  <a:lnTo>
                    <a:pt x="149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49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42" name="Google Shape;23342;p75"/>
            <p:cNvSpPr/>
            <p:nvPr/>
          </p:nvSpPr>
          <p:spPr>
            <a:xfrm>
              <a:off x="4150125" y="2196025"/>
              <a:ext cx="4950" cy="6500"/>
            </a:xfrm>
            <a:custGeom>
              <a:avLst/>
              <a:gdLst/>
              <a:ahLst/>
              <a:cxnLst/>
              <a:rect l="l" t="t" r="r" b="b"/>
              <a:pathLst>
                <a:path w="198" h="260" extrusionOk="0">
                  <a:moveTo>
                    <a:pt x="43" y="0"/>
                  </a:moveTo>
                  <a:cubicBezTo>
                    <a:pt x="37" y="0"/>
                    <a:pt x="25" y="13"/>
                    <a:pt x="0" y="62"/>
                  </a:cubicBezTo>
                  <a:lnTo>
                    <a:pt x="50" y="62"/>
                  </a:lnTo>
                  <a:lnTo>
                    <a:pt x="50" y="13"/>
                  </a:lnTo>
                  <a:cubicBezTo>
                    <a:pt x="50" y="13"/>
                    <a:pt x="50" y="0"/>
                    <a:pt x="43" y="0"/>
                  </a:cubicBezTo>
                  <a:close/>
                  <a:moveTo>
                    <a:pt x="50" y="62"/>
                  </a:moveTo>
                  <a:lnTo>
                    <a:pt x="50" y="111"/>
                  </a:lnTo>
                  <a:cubicBezTo>
                    <a:pt x="50" y="210"/>
                    <a:pt x="148" y="210"/>
                    <a:pt x="197" y="259"/>
                  </a:cubicBezTo>
                  <a:lnTo>
                    <a:pt x="197" y="111"/>
                  </a:lnTo>
                  <a:cubicBezTo>
                    <a:pt x="197" y="62"/>
                    <a:pt x="148" y="62"/>
                    <a:pt x="148" y="6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43" name="Google Shape;23343;p75"/>
            <p:cNvSpPr/>
            <p:nvPr/>
          </p:nvSpPr>
          <p:spPr>
            <a:xfrm>
              <a:off x="4150125" y="21951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0"/>
                  </a:moveTo>
                  <a:cubicBezTo>
                    <a:pt x="50" y="0"/>
                    <a:pt x="50" y="50"/>
                    <a:pt x="0" y="50"/>
                  </a:cubicBezTo>
                  <a:lnTo>
                    <a:pt x="0" y="148"/>
                  </a:lnTo>
                  <a:cubicBezTo>
                    <a:pt x="0" y="247"/>
                    <a:pt x="50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44" name="Google Shape;23344;p75"/>
            <p:cNvSpPr/>
            <p:nvPr/>
          </p:nvSpPr>
          <p:spPr>
            <a:xfrm>
              <a:off x="4157500" y="219510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45" name="Google Shape;23345;p75"/>
            <p:cNvSpPr/>
            <p:nvPr/>
          </p:nvSpPr>
          <p:spPr>
            <a:xfrm>
              <a:off x="4159975" y="21951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46" name="Google Shape;23346;p75"/>
            <p:cNvSpPr/>
            <p:nvPr/>
          </p:nvSpPr>
          <p:spPr>
            <a:xfrm>
              <a:off x="4151350" y="2195100"/>
              <a:ext cx="9875" cy="3725"/>
            </a:xfrm>
            <a:custGeom>
              <a:avLst/>
              <a:gdLst/>
              <a:ahLst/>
              <a:cxnLst/>
              <a:rect l="l" t="t" r="r" b="b"/>
              <a:pathLst>
                <a:path w="395" h="149" extrusionOk="0">
                  <a:moveTo>
                    <a:pt x="198" y="0"/>
                  </a:moveTo>
                  <a:cubicBezTo>
                    <a:pt x="1" y="0"/>
                    <a:pt x="1" y="50"/>
                    <a:pt x="1" y="50"/>
                  </a:cubicBezTo>
                  <a:cubicBezTo>
                    <a:pt x="1" y="99"/>
                    <a:pt x="99" y="99"/>
                    <a:pt x="148" y="148"/>
                  </a:cubicBezTo>
                  <a:lnTo>
                    <a:pt x="247" y="148"/>
                  </a:lnTo>
                  <a:cubicBezTo>
                    <a:pt x="296" y="148"/>
                    <a:pt x="395" y="99"/>
                    <a:pt x="395" y="50"/>
                  </a:cubicBezTo>
                  <a:cubicBezTo>
                    <a:pt x="39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47" name="Google Shape;23347;p75"/>
            <p:cNvSpPr/>
            <p:nvPr/>
          </p:nvSpPr>
          <p:spPr>
            <a:xfrm>
              <a:off x="4150125" y="2192625"/>
              <a:ext cx="4950" cy="4950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0" y="1"/>
                  </a:moveTo>
                  <a:cubicBezTo>
                    <a:pt x="148" y="1"/>
                    <a:pt x="148" y="99"/>
                    <a:pt x="148" y="99"/>
                  </a:cubicBezTo>
                  <a:cubicBezTo>
                    <a:pt x="148" y="149"/>
                    <a:pt x="148" y="198"/>
                    <a:pt x="197" y="198"/>
                  </a:cubicBezTo>
                  <a:lnTo>
                    <a:pt x="197" y="99"/>
                  </a:lnTo>
                  <a:cubicBezTo>
                    <a:pt x="197" y="99"/>
                    <a:pt x="197" y="1"/>
                    <a:pt x="148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48" name="Google Shape;23348;p75"/>
            <p:cNvSpPr/>
            <p:nvPr/>
          </p:nvSpPr>
          <p:spPr>
            <a:xfrm>
              <a:off x="4153825" y="219262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49" y="1"/>
                  </a:moveTo>
                  <a:cubicBezTo>
                    <a:pt x="0" y="1"/>
                    <a:pt x="0" y="99"/>
                    <a:pt x="0" y="99"/>
                  </a:cubicBezTo>
                  <a:lnTo>
                    <a:pt x="0" y="149"/>
                  </a:lnTo>
                  <a:cubicBezTo>
                    <a:pt x="0" y="149"/>
                    <a:pt x="0" y="198"/>
                    <a:pt x="49" y="198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49" name="Google Shape;23349;p75"/>
            <p:cNvSpPr/>
            <p:nvPr/>
          </p:nvSpPr>
          <p:spPr>
            <a:xfrm>
              <a:off x="4156275" y="219262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cubicBezTo>
                    <a:pt x="50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50" name="Google Shape;23350;p75"/>
            <p:cNvSpPr/>
            <p:nvPr/>
          </p:nvSpPr>
          <p:spPr>
            <a:xfrm>
              <a:off x="4157500" y="219510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lnTo>
                    <a:pt x="100" y="99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51" name="Google Shape;23351;p75"/>
            <p:cNvSpPr/>
            <p:nvPr/>
          </p:nvSpPr>
          <p:spPr>
            <a:xfrm>
              <a:off x="4153825" y="2192625"/>
              <a:ext cx="4950" cy="372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49" y="1"/>
                  </a:moveTo>
                  <a:cubicBezTo>
                    <a:pt x="0" y="1"/>
                    <a:pt x="0" y="99"/>
                    <a:pt x="0" y="99"/>
                  </a:cubicBezTo>
                  <a:cubicBezTo>
                    <a:pt x="0" y="99"/>
                    <a:pt x="0" y="149"/>
                    <a:pt x="49" y="149"/>
                  </a:cubicBezTo>
                  <a:lnTo>
                    <a:pt x="148" y="149"/>
                  </a:lnTo>
                  <a:cubicBezTo>
                    <a:pt x="197" y="149"/>
                    <a:pt x="197" y="99"/>
                    <a:pt x="197" y="99"/>
                  </a:cubicBezTo>
                  <a:cubicBezTo>
                    <a:pt x="197" y="99"/>
                    <a:pt x="197" y="1"/>
                    <a:pt x="14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52" name="Google Shape;23352;p75"/>
            <p:cNvSpPr/>
            <p:nvPr/>
          </p:nvSpPr>
          <p:spPr>
            <a:xfrm>
              <a:off x="4199425" y="2222950"/>
              <a:ext cx="4950" cy="7900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30" y="1"/>
                  </a:moveTo>
                  <a:cubicBezTo>
                    <a:pt x="23" y="1"/>
                    <a:pt x="13" y="7"/>
                    <a:pt x="0" y="20"/>
                  </a:cubicBezTo>
                  <a:lnTo>
                    <a:pt x="45" y="20"/>
                  </a:lnTo>
                  <a:cubicBezTo>
                    <a:pt x="42" y="8"/>
                    <a:pt x="37" y="1"/>
                    <a:pt x="30" y="1"/>
                  </a:cubicBezTo>
                  <a:close/>
                  <a:moveTo>
                    <a:pt x="45" y="20"/>
                  </a:moveTo>
                  <a:cubicBezTo>
                    <a:pt x="49" y="40"/>
                    <a:pt x="49" y="74"/>
                    <a:pt x="49" y="119"/>
                  </a:cubicBezTo>
                  <a:lnTo>
                    <a:pt x="49" y="217"/>
                  </a:lnTo>
                  <a:cubicBezTo>
                    <a:pt x="49" y="267"/>
                    <a:pt x="148" y="267"/>
                    <a:pt x="197" y="316"/>
                  </a:cubicBezTo>
                  <a:lnTo>
                    <a:pt x="197" y="119"/>
                  </a:lnTo>
                  <a:cubicBezTo>
                    <a:pt x="197" y="20"/>
                    <a:pt x="148" y="20"/>
                    <a:pt x="148" y="2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53" name="Google Shape;23353;p75"/>
            <p:cNvSpPr/>
            <p:nvPr/>
          </p:nvSpPr>
          <p:spPr>
            <a:xfrm>
              <a:off x="4199425" y="2222200"/>
              <a:ext cx="3700" cy="7425"/>
            </a:xfrm>
            <a:custGeom>
              <a:avLst/>
              <a:gdLst/>
              <a:ahLst/>
              <a:cxnLst/>
              <a:rect l="l" t="t" r="r" b="b"/>
              <a:pathLst>
                <a:path w="148" h="297" extrusionOk="0">
                  <a:moveTo>
                    <a:pt x="148" y="1"/>
                  </a:moveTo>
                  <a:cubicBezTo>
                    <a:pt x="49" y="1"/>
                    <a:pt x="49" y="50"/>
                    <a:pt x="0" y="149"/>
                  </a:cubicBezTo>
                  <a:lnTo>
                    <a:pt x="0" y="198"/>
                  </a:lnTo>
                  <a:cubicBezTo>
                    <a:pt x="0" y="247"/>
                    <a:pt x="49" y="297"/>
                    <a:pt x="148" y="297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54" name="Google Shape;23354;p75"/>
            <p:cNvSpPr/>
            <p:nvPr/>
          </p:nvSpPr>
          <p:spPr>
            <a:xfrm>
              <a:off x="4206800" y="2222200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55" name="Google Shape;23355;p75"/>
            <p:cNvSpPr/>
            <p:nvPr/>
          </p:nvSpPr>
          <p:spPr>
            <a:xfrm>
              <a:off x="4209275" y="222345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56" name="Google Shape;23356;p75"/>
            <p:cNvSpPr/>
            <p:nvPr/>
          </p:nvSpPr>
          <p:spPr>
            <a:xfrm>
              <a:off x="4200650" y="2222950"/>
              <a:ext cx="9875" cy="5450"/>
            </a:xfrm>
            <a:custGeom>
              <a:avLst/>
              <a:gdLst/>
              <a:ahLst/>
              <a:cxnLst/>
              <a:rect l="l" t="t" r="r" b="b"/>
              <a:pathLst>
                <a:path w="395" h="218" extrusionOk="0">
                  <a:moveTo>
                    <a:pt x="78" y="1"/>
                  </a:moveTo>
                  <a:cubicBezTo>
                    <a:pt x="0" y="1"/>
                    <a:pt x="0" y="47"/>
                    <a:pt x="0" y="119"/>
                  </a:cubicBezTo>
                  <a:cubicBezTo>
                    <a:pt x="0" y="168"/>
                    <a:pt x="99" y="168"/>
                    <a:pt x="148" y="217"/>
                  </a:cubicBezTo>
                  <a:lnTo>
                    <a:pt x="247" y="217"/>
                  </a:lnTo>
                  <a:cubicBezTo>
                    <a:pt x="296" y="217"/>
                    <a:pt x="395" y="168"/>
                    <a:pt x="395" y="119"/>
                  </a:cubicBezTo>
                  <a:cubicBezTo>
                    <a:pt x="395" y="20"/>
                    <a:pt x="296" y="20"/>
                    <a:pt x="296" y="20"/>
                  </a:cubicBezTo>
                  <a:lnTo>
                    <a:pt x="197" y="20"/>
                  </a:lnTo>
                  <a:cubicBezTo>
                    <a:pt x="145" y="7"/>
                    <a:pt x="106" y="1"/>
                    <a:pt x="78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57" name="Google Shape;23357;p75"/>
            <p:cNvSpPr/>
            <p:nvPr/>
          </p:nvSpPr>
          <p:spPr>
            <a:xfrm>
              <a:off x="4199425" y="2222525"/>
              <a:ext cx="4950" cy="4625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29" y="0"/>
                  </a:moveTo>
                  <a:cubicBezTo>
                    <a:pt x="111" y="0"/>
                    <a:pt x="74" y="12"/>
                    <a:pt x="0" y="37"/>
                  </a:cubicBezTo>
                  <a:lnTo>
                    <a:pt x="148" y="37"/>
                  </a:lnTo>
                  <a:cubicBezTo>
                    <a:pt x="148" y="12"/>
                    <a:pt x="148" y="0"/>
                    <a:pt x="129" y="0"/>
                  </a:cubicBezTo>
                  <a:close/>
                  <a:moveTo>
                    <a:pt x="148" y="37"/>
                  </a:moveTo>
                  <a:cubicBezTo>
                    <a:pt x="148" y="136"/>
                    <a:pt x="148" y="185"/>
                    <a:pt x="197" y="185"/>
                  </a:cubicBezTo>
                  <a:lnTo>
                    <a:pt x="197" y="136"/>
                  </a:lnTo>
                  <a:cubicBezTo>
                    <a:pt x="197" y="136"/>
                    <a:pt x="197" y="37"/>
                    <a:pt x="148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58" name="Google Shape;23358;p75"/>
            <p:cNvSpPr/>
            <p:nvPr/>
          </p:nvSpPr>
          <p:spPr>
            <a:xfrm>
              <a:off x="4203100" y="2222200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50" y="1"/>
                  </a:moveTo>
                  <a:cubicBezTo>
                    <a:pt x="1" y="1"/>
                    <a:pt x="1" y="1"/>
                    <a:pt x="1" y="50"/>
                  </a:cubicBezTo>
                  <a:lnTo>
                    <a:pt x="1" y="149"/>
                  </a:lnTo>
                  <a:cubicBezTo>
                    <a:pt x="1" y="149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59" name="Google Shape;23359;p75"/>
            <p:cNvSpPr/>
            <p:nvPr/>
          </p:nvSpPr>
          <p:spPr>
            <a:xfrm>
              <a:off x="4205575" y="2222200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0" y="1"/>
                  </a:moveTo>
                  <a:cubicBezTo>
                    <a:pt x="50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60" name="Google Shape;23360;p75"/>
            <p:cNvSpPr/>
            <p:nvPr/>
          </p:nvSpPr>
          <p:spPr>
            <a:xfrm>
              <a:off x="4206800" y="2222200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1" y="1"/>
                  </a:moveTo>
                  <a:lnTo>
                    <a:pt x="99" y="14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61" name="Google Shape;23361;p75"/>
            <p:cNvSpPr/>
            <p:nvPr/>
          </p:nvSpPr>
          <p:spPr>
            <a:xfrm>
              <a:off x="4203100" y="2222200"/>
              <a:ext cx="4975" cy="3725"/>
            </a:xfrm>
            <a:custGeom>
              <a:avLst/>
              <a:gdLst/>
              <a:ahLst/>
              <a:cxnLst/>
              <a:rect l="l" t="t" r="r" b="b"/>
              <a:pathLst>
                <a:path w="199" h="149" extrusionOk="0">
                  <a:moveTo>
                    <a:pt x="50" y="1"/>
                  </a:moveTo>
                  <a:cubicBezTo>
                    <a:pt x="1" y="1"/>
                    <a:pt x="1" y="1"/>
                    <a:pt x="1" y="50"/>
                  </a:cubicBezTo>
                  <a:cubicBezTo>
                    <a:pt x="1" y="50"/>
                    <a:pt x="1" y="149"/>
                    <a:pt x="50" y="149"/>
                  </a:cubicBezTo>
                  <a:lnTo>
                    <a:pt x="149" y="149"/>
                  </a:lnTo>
                  <a:cubicBezTo>
                    <a:pt x="198" y="149"/>
                    <a:pt x="198" y="50"/>
                    <a:pt x="198" y="50"/>
                  </a:cubicBezTo>
                  <a:cubicBezTo>
                    <a:pt x="198" y="50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62" name="Google Shape;23362;p75"/>
            <p:cNvSpPr/>
            <p:nvPr/>
          </p:nvSpPr>
          <p:spPr>
            <a:xfrm>
              <a:off x="4492725" y="2314625"/>
              <a:ext cx="181175" cy="117100"/>
            </a:xfrm>
            <a:custGeom>
              <a:avLst/>
              <a:gdLst/>
              <a:ahLst/>
              <a:cxnLst/>
              <a:rect l="l" t="t" r="r" b="b"/>
              <a:pathLst>
                <a:path w="7247" h="4684" extrusionOk="0">
                  <a:moveTo>
                    <a:pt x="6803" y="1"/>
                  </a:moveTo>
                  <a:lnTo>
                    <a:pt x="6014" y="445"/>
                  </a:lnTo>
                  <a:lnTo>
                    <a:pt x="5127" y="1135"/>
                  </a:lnTo>
                  <a:lnTo>
                    <a:pt x="2021" y="2909"/>
                  </a:lnTo>
                  <a:lnTo>
                    <a:pt x="1232" y="3205"/>
                  </a:lnTo>
                  <a:lnTo>
                    <a:pt x="394" y="3698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246" y="494"/>
                  </a:lnTo>
                  <a:lnTo>
                    <a:pt x="7246" y="247"/>
                  </a:lnTo>
                  <a:lnTo>
                    <a:pt x="6803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63" name="Google Shape;23363;p75"/>
            <p:cNvSpPr/>
            <p:nvPr/>
          </p:nvSpPr>
          <p:spPr>
            <a:xfrm>
              <a:off x="4474225" y="2414450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91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64" name="Google Shape;23364;p75"/>
            <p:cNvSpPr/>
            <p:nvPr/>
          </p:nvSpPr>
          <p:spPr>
            <a:xfrm>
              <a:off x="4624575" y="2303550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789" y="0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52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65" name="Google Shape;23365;p75"/>
            <p:cNvSpPr/>
            <p:nvPr/>
          </p:nvSpPr>
          <p:spPr>
            <a:xfrm>
              <a:off x="4484075" y="2386100"/>
              <a:ext cx="39475" cy="20975"/>
            </a:xfrm>
            <a:custGeom>
              <a:avLst/>
              <a:gdLst/>
              <a:ahLst/>
              <a:cxnLst/>
              <a:rect l="l" t="t" r="r" b="b"/>
              <a:pathLst>
                <a:path w="1579" h="839" extrusionOk="0">
                  <a:moveTo>
                    <a:pt x="839" y="1"/>
                  </a:moveTo>
                  <a:lnTo>
                    <a:pt x="1" y="395"/>
                  </a:lnTo>
                  <a:lnTo>
                    <a:pt x="740" y="839"/>
                  </a:lnTo>
                  <a:lnTo>
                    <a:pt x="1578" y="346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66" name="Google Shape;23366;p75"/>
            <p:cNvSpPr/>
            <p:nvPr/>
          </p:nvSpPr>
          <p:spPr>
            <a:xfrm>
              <a:off x="4524750" y="2331875"/>
              <a:ext cx="96150" cy="55500"/>
            </a:xfrm>
            <a:custGeom>
              <a:avLst/>
              <a:gdLst/>
              <a:ahLst/>
              <a:cxnLst/>
              <a:rect l="l" t="t" r="r" b="b"/>
              <a:pathLst>
                <a:path w="3846" h="2220" extrusionOk="0">
                  <a:moveTo>
                    <a:pt x="3205" y="1"/>
                  </a:moveTo>
                  <a:lnTo>
                    <a:pt x="1" y="1776"/>
                  </a:lnTo>
                  <a:lnTo>
                    <a:pt x="740" y="2219"/>
                  </a:lnTo>
                  <a:lnTo>
                    <a:pt x="3846" y="445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67" name="Google Shape;23367;p75"/>
            <p:cNvSpPr/>
            <p:nvPr/>
          </p:nvSpPr>
          <p:spPr>
            <a:xfrm>
              <a:off x="4604850" y="2314625"/>
              <a:ext cx="38225" cy="28375"/>
            </a:xfrm>
            <a:custGeom>
              <a:avLst/>
              <a:gdLst/>
              <a:ahLst/>
              <a:cxnLst/>
              <a:rect l="l" t="t" r="r" b="b"/>
              <a:pathLst>
                <a:path w="1529" h="1135" extrusionOk="0">
                  <a:moveTo>
                    <a:pt x="790" y="1"/>
                  </a:moveTo>
                  <a:lnTo>
                    <a:pt x="1" y="691"/>
                  </a:lnTo>
                  <a:lnTo>
                    <a:pt x="642" y="1135"/>
                  </a:lnTo>
                  <a:lnTo>
                    <a:pt x="1529" y="445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68" name="Google Shape;23368;p75"/>
            <p:cNvSpPr/>
            <p:nvPr/>
          </p:nvSpPr>
          <p:spPr>
            <a:xfrm>
              <a:off x="4474225" y="2395975"/>
              <a:ext cx="28375" cy="29600"/>
            </a:xfrm>
            <a:custGeom>
              <a:avLst/>
              <a:gdLst/>
              <a:ahLst/>
              <a:cxnLst/>
              <a:rect l="l" t="t" r="r" b="b"/>
              <a:pathLst>
                <a:path w="1135" h="1184" extrusionOk="0">
                  <a:moveTo>
                    <a:pt x="395" y="0"/>
                  </a:moveTo>
                  <a:lnTo>
                    <a:pt x="1" y="740"/>
                  </a:lnTo>
                  <a:lnTo>
                    <a:pt x="740" y="1183"/>
                  </a:lnTo>
                  <a:lnTo>
                    <a:pt x="1134" y="444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69" name="Google Shape;23369;p75"/>
            <p:cNvSpPr/>
            <p:nvPr/>
          </p:nvSpPr>
          <p:spPr>
            <a:xfrm>
              <a:off x="4505025" y="2376250"/>
              <a:ext cx="38250" cy="18500"/>
            </a:xfrm>
            <a:custGeom>
              <a:avLst/>
              <a:gdLst/>
              <a:ahLst/>
              <a:cxnLst/>
              <a:rect l="l" t="t" r="r" b="b"/>
              <a:pathLst>
                <a:path w="1530" h="740" extrusionOk="0">
                  <a:moveTo>
                    <a:pt x="790" y="1"/>
                  </a:moveTo>
                  <a:lnTo>
                    <a:pt x="1" y="395"/>
                  </a:lnTo>
                  <a:lnTo>
                    <a:pt x="740" y="740"/>
                  </a:lnTo>
                  <a:lnTo>
                    <a:pt x="1529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70" name="Google Shape;23370;p75"/>
            <p:cNvSpPr/>
            <p:nvPr/>
          </p:nvSpPr>
          <p:spPr>
            <a:xfrm>
              <a:off x="4644300" y="230355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0" y="0"/>
                  </a:moveTo>
                  <a:lnTo>
                    <a:pt x="740" y="444"/>
                  </a:lnTo>
                  <a:lnTo>
                    <a:pt x="1183" y="690"/>
                  </a:lnTo>
                  <a:lnTo>
                    <a:pt x="444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71" name="Google Shape;23371;p75"/>
            <p:cNvSpPr/>
            <p:nvPr/>
          </p:nvSpPr>
          <p:spPr>
            <a:xfrm>
              <a:off x="4443425" y="2287525"/>
              <a:ext cx="181175" cy="117100"/>
            </a:xfrm>
            <a:custGeom>
              <a:avLst/>
              <a:gdLst/>
              <a:ahLst/>
              <a:cxnLst/>
              <a:rect l="l" t="t" r="r" b="b"/>
              <a:pathLst>
                <a:path w="7247" h="4684" extrusionOk="0">
                  <a:moveTo>
                    <a:pt x="6803" y="0"/>
                  </a:moveTo>
                  <a:lnTo>
                    <a:pt x="6014" y="395"/>
                  </a:lnTo>
                  <a:lnTo>
                    <a:pt x="5225" y="1036"/>
                  </a:lnTo>
                  <a:lnTo>
                    <a:pt x="2021" y="2859"/>
                  </a:lnTo>
                  <a:lnTo>
                    <a:pt x="1233" y="3155"/>
                  </a:lnTo>
                  <a:lnTo>
                    <a:pt x="395" y="3599"/>
                  </a:lnTo>
                  <a:lnTo>
                    <a:pt x="0" y="4388"/>
                  </a:lnTo>
                  <a:lnTo>
                    <a:pt x="0" y="4683"/>
                  </a:lnTo>
                  <a:lnTo>
                    <a:pt x="7247" y="493"/>
                  </a:lnTo>
                  <a:lnTo>
                    <a:pt x="7247" y="148"/>
                  </a:lnTo>
                  <a:lnTo>
                    <a:pt x="680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72" name="Google Shape;23372;p75"/>
            <p:cNvSpPr/>
            <p:nvPr/>
          </p:nvSpPr>
          <p:spPr>
            <a:xfrm>
              <a:off x="4424925" y="2387350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1" y="0"/>
                  </a:moveTo>
                  <a:lnTo>
                    <a:pt x="1" y="247"/>
                  </a:lnTo>
                  <a:lnTo>
                    <a:pt x="740" y="690"/>
                  </a:lnTo>
                  <a:lnTo>
                    <a:pt x="740" y="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73" name="Google Shape;23373;p75"/>
            <p:cNvSpPr/>
            <p:nvPr/>
          </p:nvSpPr>
          <p:spPr>
            <a:xfrm>
              <a:off x="4575275" y="227642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1"/>
                  </a:moveTo>
                  <a:lnTo>
                    <a:pt x="1" y="444"/>
                  </a:lnTo>
                  <a:lnTo>
                    <a:pt x="740" y="839"/>
                  </a:lnTo>
                  <a:lnTo>
                    <a:pt x="1529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74" name="Google Shape;23374;p75"/>
            <p:cNvSpPr/>
            <p:nvPr/>
          </p:nvSpPr>
          <p:spPr>
            <a:xfrm>
              <a:off x="4434800" y="2356525"/>
              <a:ext cx="39450" cy="20975"/>
            </a:xfrm>
            <a:custGeom>
              <a:avLst/>
              <a:gdLst/>
              <a:ahLst/>
              <a:cxnLst/>
              <a:rect l="l" t="t" r="r" b="b"/>
              <a:pathLst>
                <a:path w="1578" h="839" extrusionOk="0">
                  <a:moveTo>
                    <a:pt x="838" y="1"/>
                  </a:moveTo>
                  <a:lnTo>
                    <a:pt x="0" y="494"/>
                  </a:lnTo>
                  <a:lnTo>
                    <a:pt x="740" y="839"/>
                  </a:lnTo>
                  <a:lnTo>
                    <a:pt x="1578" y="395"/>
                  </a:lnTo>
                  <a:lnTo>
                    <a:pt x="838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75" name="Google Shape;23375;p75"/>
            <p:cNvSpPr/>
            <p:nvPr/>
          </p:nvSpPr>
          <p:spPr>
            <a:xfrm>
              <a:off x="4475450" y="2302300"/>
              <a:ext cx="98625" cy="56725"/>
            </a:xfrm>
            <a:custGeom>
              <a:avLst/>
              <a:gdLst/>
              <a:ahLst/>
              <a:cxnLst/>
              <a:rect l="l" t="t" r="r" b="b"/>
              <a:pathLst>
                <a:path w="3945" h="2269" extrusionOk="0">
                  <a:moveTo>
                    <a:pt x="3205" y="1"/>
                  </a:moveTo>
                  <a:lnTo>
                    <a:pt x="1" y="1874"/>
                  </a:lnTo>
                  <a:lnTo>
                    <a:pt x="740" y="2268"/>
                  </a:lnTo>
                  <a:lnTo>
                    <a:pt x="3944" y="445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76" name="Google Shape;23376;p75"/>
            <p:cNvSpPr/>
            <p:nvPr/>
          </p:nvSpPr>
          <p:spPr>
            <a:xfrm>
              <a:off x="4555575" y="228752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789" y="0"/>
                  </a:moveTo>
                  <a:lnTo>
                    <a:pt x="0" y="592"/>
                  </a:lnTo>
                  <a:lnTo>
                    <a:pt x="739" y="1036"/>
                  </a:lnTo>
                  <a:lnTo>
                    <a:pt x="1528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77" name="Google Shape;23377;p75"/>
            <p:cNvSpPr/>
            <p:nvPr/>
          </p:nvSpPr>
          <p:spPr>
            <a:xfrm>
              <a:off x="4424925" y="2368850"/>
              <a:ext cx="28375" cy="28375"/>
            </a:xfrm>
            <a:custGeom>
              <a:avLst/>
              <a:gdLst/>
              <a:ahLst/>
              <a:cxnLst/>
              <a:rect l="l" t="t" r="r" b="b"/>
              <a:pathLst>
                <a:path w="1135" h="1135" extrusionOk="0">
                  <a:moveTo>
                    <a:pt x="395" y="1"/>
                  </a:moveTo>
                  <a:lnTo>
                    <a:pt x="1" y="740"/>
                  </a:lnTo>
                  <a:lnTo>
                    <a:pt x="740" y="1135"/>
                  </a:lnTo>
                  <a:lnTo>
                    <a:pt x="1135" y="346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78" name="Google Shape;23378;p75"/>
            <p:cNvSpPr/>
            <p:nvPr/>
          </p:nvSpPr>
          <p:spPr>
            <a:xfrm>
              <a:off x="4455750" y="2349150"/>
              <a:ext cx="38225" cy="17275"/>
            </a:xfrm>
            <a:custGeom>
              <a:avLst/>
              <a:gdLst/>
              <a:ahLst/>
              <a:cxnLst/>
              <a:rect l="l" t="t" r="r" b="b"/>
              <a:pathLst>
                <a:path w="1529" h="691" extrusionOk="0">
                  <a:moveTo>
                    <a:pt x="789" y="0"/>
                  </a:moveTo>
                  <a:lnTo>
                    <a:pt x="0" y="296"/>
                  </a:lnTo>
                  <a:lnTo>
                    <a:pt x="740" y="690"/>
                  </a:lnTo>
                  <a:lnTo>
                    <a:pt x="1528" y="39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79" name="Google Shape;23379;p75"/>
            <p:cNvSpPr/>
            <p:nvPr/>
          </p:nvSpPr>
          <p:spPr>
            <a:xfrm>
              <a:off x="4595000" y="2276425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0" y="1"/>
                  </a:moveTo>
                  <a:lnTo>
                    <a:pt x="740" y="444"/>
                  </a:lnTo>
                  <a:lnTo>
                    <a:pt x="1184" y="691"/>
                  </a:lnTo>
                  <a:lnTo>
                    <a:pt x="444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80" name="Google Shape;23380;p75"/>
            <p:cNvSpPr/>
            <p:nvPr/>
          </p:nvSpPr>
          <p:spPr>
            <a:xfrm>
              <a:off x="4343600" y="2229600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52" y="1"/>
                  </a:moveTo>
                  <a:lnTo>
                    <a:pt x="6064" y="444"/>
                  </a:lnTo>
                  <a:lnTo>
                    <a:pt x="5275" y="1134"/>
                  </a:lnTo>
                  <a:lnTo>
                    <a:pt x="2120" y="2909"/>
                  </a:lnTo>
                  <a:lnTo>
                    <a:pt x="1233" y="3205"/>
                  </a:lnTo>
                  <a:lnTo>
                    <a:pt x="444" y="3698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81" name="Google Shape;23381;p75"/>
            <p:cNvSpPr/>
            <p:nvPr/>
          </p:nvSpPr>
          <p:spPr>
            <a:xfrm>
              <a:off x="4326350" y="2330650"/>
              <a:ext cx="17275" cy="16050"/>
            </a:xfrm>
            <a:custGeom>
              <a:avLst/>
              <a:gdLst/>
              <a:ahLst/>
              <a:cxnLst/>
              <a:rect l="l" t="t" r="r" b="b"/>
              <a:pathLst>
                <a:path w="691" h="642" extrusionOk="0">
                  <a:moveTo>
                    <a:pt x="0" y="1"/>
                  </a:moveTo>
                  <a:lnTo>
                    <a:pt x="0" y="198"/>
                  </a:lnTo>
                  <a:lnTo>
                    <a:pt x="690" y="642"/>
                  </a:lnTo>
                  <a:lnTo>
                    <a:pt x="690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82" name="Google Shape;23382;p75"/>
            <p:cNvSpPr/>
            <p:nvPr/>
          </p:nvSpPr>
          <p:spPr>
            <a:xfrm>
              <a:off x="4476700" y="2219750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0"/>
                  </a:moveTo>
                  <a:lnTo>
                    <a:pt x="0" y="395"/>
                  </a:lnTo>
                  <a:lnTo>
                    <a:pt x="740" y="838"/>
                  </a:lnTo>
                  <a:lnTo>
                    <a:pt x="1528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83" name="Google Shape;23383;p75"/>
            <p:cNvSpPr/>
            <p:nvPr/>
          </p:nvSpPr>
          <p:spPr>
            <a:xfrm>
              <a:off x="4338675" y="2299850"/>
              <a:ext cx="35750" cy="22200"/>
            </a:xfrm>
            <a:custGeom>
              <a:avLst/>
              <a:gdLst/>
              <a:ahLst/>
              <a:cxnLst/>
              <a:rect l="l" t="t" r="r" b="b"/>
              <a:pathLst>
                <a:path w="1430" h="888" extrusionOk="0">
                  <a:moveTo>
                    <a:pt x="740" y="0"/>
                  </a:moveTo>
                  <a:lnTo>
                    <a:pt x="0" y="493"/>
                  </a:lnTo>
                  <a:lnTo>
                    <a:pt x="641" y="888"/>
                  </a:lnTo>
                  <a:lnTo>
                    <a:pt x="1430" y="39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84" name="Google Shape;23384;p75"/>
            <p:cNvSpPr/>
            <p:nvPr/>
          </p:nvSpPr>
          <p:spPr>
            <a:xfrm>
              <a:off x="4378100" y="2246850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6" y="1"/>
                  </a:moveTo>
                  <a:lnTo>
                    <a:pt x="1" y="1775"/>
                  </a:lnTo>
                  <a:lnTo>
                    <a:pt x="740" y="2219"/>
                  </a:lnTo>
                  <a:lnTo>
                    <a:pt x="3895" y="444"/>
                  </a:lnTo>
                  <a:lnTo>
                    <a:pt x="315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85" name="Google Shape;23385;p75"/>
            <p:cNvSpPr/>
            <p:nvPr/>
          </p:nvSpPr>
          <p:spPr>
            <a:xfrm>
              <a:off x="4456975" y="2229600"/>
              <a:ext cx="38225" cy="28375"/>
            </a:xfrm>
            <a:custGeom>
              <a:avLst/>
              <a:gdLst/>
              <a:ahLst/>
              <a:cxnLst/>
              <a:rect l="l" t="t" r="r" b="b"/>
              <a:pathLst>
                <a:path w="1529" h="1135" extrusionOk="0">
                  <a:moveTo>
                    <a:pt x="789" y="1"/>
                  </a:moveTo>
                  <a:lnTo>
                    <a:pt x="1" y="691"/>
                  </a:lnTo>
                  <a:lnTo>
                    <a:pt x="740" y="1134"/>
                  </a:lnTo>
                  <a:lnTo>
                    <a:pt x="1529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86" name="Google Shape;23386;p75"/>
            <p:cNvSpPr/>
            <p:nvPr/>
          </p:nvSpPr>
          <p:spPr>
            <a:xfrm>
              <a:off x="4326350" y="2312175"/>
              <a:ext cx="28375" cy="28375"/>
            </a:xfrm>
            <a:custGeom>
              <a:avLst/>
              <a:gdLst/>
              <a:ahLst/>
              <a:cxnLst/>
              <a:rect l="l" t="t" r="r" b="b"/>
              <a:pathLst>
                <a:path w="1135" h="1135" extrusionOk="0">
                  <a:moveTo>
                    <a:pt x="493" y="0"/>
                  </a:moveTo>
                  <a:lnTo>
                    <a:pt x="0" y="740"/>
                  </a:lnTo>
                  <a:lnTo>
                    <a:pt x="690" y="1134"/>
                  </a:lnTo>
                  <a:lnTo>
                    <a:pt x="1134" y="395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87" name="Google Shape;23387;p75"/>
            <p:cNvSpPr/>
            <p:nvPr/>
          </p:nvSpPr>
          <p:spPr>
            <a:xfrm>
              <a:off x="4357150" y="2291225"/>
              <a:ext cx="39475" cy="18500"/>
            </a:xfrm>
            <a:custGeom>
              <a:avLst/>
              <a:gdLst/>
              <a:ahLst/>
              <a:cxnLst/>
              <a:rect l="l" t="t" r="r" b="b"/>
              <a:pathLst>
                <a:path w="1579" h="740" extrusionOk="0">
                  <a:moveTo>
                    <a:pt x="839" y="0"/>
                  </a:moveTo>
                  <a:lnTo>
                    <a:pt x="1" y="345"/>
                  </a:lnTo>
                  <a:lnTo>
                    <a:pt x="691" y="740"/>
                  </a:lnTo>
                  <a:lnTo>
                    <a:pt x="1578" y="44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88" name="Google Shape;23388;p75"/>
            <p:cNvSpPr/>
            <p:nvPr/>
          </p:nvSpPr>
          <p:spPr>
            <a:xfrm>
              <a:off x="4496400" y="2219750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1" y="0"/>
                  </a:moveTo>
                  <a:lnTo>
                    <a:pt x="740" y="395"/>
                  </a:lnTo>
                  <a:lnTo>
                    <a:pt x="1184" y="641"/>
                  </a:lnTo>
                  <a:lnTo>
                    <a:pt x="494" y="2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89" name="Google Shape;23389;p75"/>
            <p:cNvSpPr/>
            <p:nvPr/>
          </p:nvSpPr>
          <p:spPr>
            <a:xfrm>
              <a:off x="4394125" y="2257950"/>
              <a:ext cx="181175" cy="117100"/>
            </a:xfrm>
            <a:custGeom>
              <a:avLst/>
              <a:gdLst/>
              <a:ahLst/>
              <a:cxnLst/>
              <a:rect l="l" t="t" r="r" b="b"/>
              <a:pathLst>
                <a:path w="7247" h="4684" extrusionOk="0">
                  <a:moveTo>
                    <a:pt x="6803" y="0"/>
                  </a:moveTo>
                  <a:lnTo>
                    <a:pt x="6014" y="444"/>
                  </a:lnTo>
                  <a:lnTo>
                    <a:pt x="5226" y="1085"/>
                  </a:lnTo>
                  <a:lnTo>
                    <a:pt x="2022" y="2909"/>
                  </a:lnTo>
                  <a:lnTo>
                    <a:pt x="1233" y="3254"/>
                  </a:lnTo>
                  <a:lnTo>
                    <a:pt x="395" y="3697"/>
                  </a:lnTo>
                  <a:lnTo>
                    <a:pt x="0" y="4437"/>
                  </a:lnTo>
                  <a:lnTo>
                    <a:pt x="0" y="4683"/>
                  </a:lnTo>
                  <a:lnTo>
                    <a:pt x="7247" y="493"/>
                  </a:lnTo>
                  <a:lnTo>
                    <a:pt x="7247" y="247"/>
                  </a:lnTo>
                  <a:lnTo>
                    <a:pt x="680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90" name="Google Shape;23390;p75"/>
            <p:cNvSpPr/>
            <p:nvPr/>
          </p:nvSpPr>
          <p:spPr>
            <a:xfrm>
              <a:off x="4374400" y="2357775"/>
              <a:ext cx="19750" cy="17275"/>
            </a:xfrm>
            <a:custGeom>
              <a:avLst/>
              <a:gdLst/>
              <a:ahLst/>
              <a:cxnLst/>
              <a:rect l="l" t="t" r="r" b="b"/>
              <a:pathLst>
                <a:path w="790" h="691" extrusionOk="0">
                  <a:moveTo>
                    <a:pt x="1" y="0"/>
                  </a:moveTo>
                  <a:lnTo>
                    <a:pt x="1" y="296"/>
                  </a:lnTo>
                  <a:lnTo>
                    <a:pt x="789" y="690"/>
                  </a:lnTo>
                  <a:lnTo>
                    <a:pt x="789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91" name="Google Shape;23391;p75"/>
            <p:cNvSpPr/>
            <p:nvPr/>
          </p:nvSpPr>
          <p:spPr>
            <a:xfrm>
              <a:off x="4525975" y="2246850"/>
              <a:ext cx="38250" cy="22200"/>
            </a:xfrm>
            <a:custGeom>
              <a:avLst/>
              <a:gdLst/>
              <a:ahLst/>
              <a:cxnLst/>
              <a:rect l="l" t="t" r="r" b="b"/>
              <a:pathLst>
                <a:path w="1530" h="888" extrusionOk="0">
                  <a:moveTo>
                    <a:pt x="790" y="1"/>
                  </a:moveTo>
                  <a:lnTo>
                    <a:pt x="1" y="494"/>
                  </a:lnTo>
                  <a:lnTo>
                    <a:pt x="740" y="888"/>
                  </a:lnTo>
                  <a:lnTo>
                    <a:pt x="1529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92" name="Google Shape;23392;p75"/>
            <p:cNvSpPr/>
            <p:nvPr/>
          </p:nvSpPr>
          <p:spPr>
            <a:xfrm>
              <a:off x="4385500" y="2328200"/>
              <a:ext cx="39450" cy="22200"/>
            </a:xfrm>
            <a:custGeom>
              <a:avLst/>
              <a:gdLst/>
              <a:ahLst/>
              <a:cxnLst/>
              <a:rect l="l" t="t" r="r" b="b"/>
              <a:pathLst>
                <a:path w="1578" h="888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87"/>
                  </a:lnTo>
                  <a:lnTo>
                    <a:pt x="1578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93" name="Google Shape;23393;p75"/>
            <p:cNvSpPr/>
            <p:nvPr/>
          </p:nvSpPr>
          <p:spPr>
            <a:xfrm>
              <a:off x="4427400" y="2273975"/>
              <a:ext cx="97375" cy="56700"/>
            </a:xfrm>
            <a:custGeom>
              <a:avLst/>
              <a:gdLst/>
              <a:ahLst/>
              <a:cxnLst/>
              <a:rect l="l" t="t" r="r" b="b"/>
              <a:pathLst>
                <a:path w="3895" h="2268" extrusionOk="0">
                  <a:moveTo>
                    <a:pt x="3155" y="0"/>
                  </a:moveTo>
                  <a:lnTo>
                    <a:pt x="0" y="1873"/>
                  </a:lnTo>
                  <a:lnTo>
                    <a:pt x="691" y="2268"/>
                  </a:lnTo>
                  <a:lnTo>
                    <a:pt x="3895" y="44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94" name="Google Shape;23394;p75"/>
            <p:cNvSpPr/>
            <p:nvPr/>
          </p:nvSpPr>
          <p:spPr>
            <a:xfrm>
              <a:off x="4506275" y="225917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789" y="1"/>
                  </a:moveTo>
                  <a:lnTo>
                    <a:pt x="0" y="592"/>
                  </a:lnTo>
                  <a:lnTo>
                    <a:pt x="740" y="1036"/>
                  </a:lnTo>
                  <a:lnTo>
                    <a:pt x="1528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95" name="Google Shape;23395;p75"/>
            <p:cNvSpPr/>
            <p:nvPr/>
          </p:nvSpPr>
          <p:spPr>
            <a:xfrm>
              <a:off x="4374400" y="233927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1"/>
                  </a:moveTo>
                  <a:lnTo>
                    <a:pt x="1" y="740"/>
                  </a:lnTo>
                  <a:lnTo>
                    <a:pt x="789" y="1184"/>
                  </a:lnTo>
                  <a:lnTo>
                    <a:pt x="1184" y="444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96" name="Google Shape;23396;p75"/>
            <p:cNvSpPr/>
            <p:nvPr/>
          </p:nvSpPr>
          <p:spPr>
            <a:xfrm>
              <a:off x="4405225" y="2320800"/>
              <a:ext cx="39450" cy="18500"/>
            </a:xfrm>
            <a:custGeom>
              <a:avLst/>
              <a:gdLst/>
              <a:ahLst/>
              <a:cxnLst/>
              <a:rect l="l" t="t" r="r" b="b"/>
              <a:pathLst>
                <a:path w="1578" h="740" extrusionOk="0">
                  <a:moveTo>
                    <a:pt x="887" y="0"/>
                  </a:moveTo>
                  <a:lnTo>
                    <a:pt x="0" y="296"/>
                  </a:lnTo>
                  <a:lnTo>
                    <a:pt x="789" y="740"/>
                  </a:lnTo>
                  <a:lnTo>
                    <a:pt x="1578" y="395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97" name="Google Shape;23397;p75"/>
            <p:cNvSpPr/>
            <p:nvPr/>
          </p:nvSpPr>
          <p:spPr>
            <a:xfrm>
              <a:off x="4545700" y="224685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1" y="1"/>
                  </a:moveTo>
                  <a:lnTo>
                    <a:pt x="740" y="444"/>
                  </a:lnTo>
                  <a:lnTo>
                    <a:pt x="1184" y="691"/>
                  </a:lnTo>
                  <a:lnTo>
                    <a:pt x="444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98" name="Google Shape;23398;p75"/>
            <p:cNvSpPr/>
            <p:nvPr/>
          </p:nvSpPr>
          <p:spPr>
            <a:xfrm>
              <a:off x="4322650" y="2289975"/>
              <a:ext cx="195975" cy="117100"/>
            </a:xfrm>
            <a:custGeom>
              <a:avLst/>
              <a:gdLst/>
              <a:ahLst/>
              <a:cxnLst/>
              <a:rect l="l" t="t" r="r" b="b"/>
              <a:pathLst>
                <a:path w="7839" h="4684" extrusionOk="0">
                  <a:moveTo>
                    <a:pt x="0" y="1"/>
                  </a:moveTo>
                  <a:lnTo>
                    <a:pt x="0" y="149"/>
                  </a:lnTo>
                  <a:lnTo>
                    <a:pt x="7838" y="4684"/>
                  </a:lnTo>
                  <a:lnTo>
                    <a:pt x="7838" y="45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399" name="Google Shape;23399;p75"/>
            <p:cNvSpPr/>
            <p:nvPr/>
          </p:nvSpPr>
          <p:spPr>
            <a:xfrm>
              <a:off x="4322650" y="2287525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50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937" y="453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00" name="Google Shape;23400;p75"/>
            <p:cNvSpPr/>
            <p:nvPr/>
          </p:nvSpPr>
          <p:spPr>
            <a:xfrm>
              <a:off x="4323875" y="2281350"/>
              <a:ext cx="197200" cy="119575"/>
            </a:xfrm>
            <a:custGeom>
              <a:avLst/>
              <a:gdLst/>
              <a:ahLst/>
              <a:cxnLst/>
              <a:rect l="l" t="t" r="r" b="b"/>
              <a:pathLst>
                <a:path w="7888" h="4783" extrusionOk="0">
                  <a:moveTo>
                    <a:pt x="1" y="1"/>
                  </a:moveTo>
                  <a:lnTo>
                    <a:pt x="1" y="247"/>
                  </a:lnTo>
                  <a:lnTo>
                    <a:pt x="7888" y="4782"/>
                  </a:lnTo>
                  <a:lnTo>
                    <a:pt x="7888" y="44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01" name="Google Shape;23401;p75"/>
            <p:cNvSpPr/>
            <p:nvPr/>
          </p:nvSpPr>
          <p:spPr>
            <a:xfrm>
              <a:off x="4323875" y="2273975"/>
              <a:ext cx="202125" cy="120775"/>
            </a:xfrm>
            <a:custGeom>
              <a:avLst/>
              <a:gdLst/>
              <a:ahLst/>
              <a:cxnLst/>
              <a:rect l="l" t="t" r="r" b="b"/>
              <a:pathLst>
                <a:path w="8085" h="4831" extrusionOk="0">
                  <a:moveTo>
                    <a:pt x="247" y="0"/>
                  </a:moveTo>
                  <a:cubicBezTo>
                    <a:pt x="247" y="0"/>
                    <a:pt x="198" y="0"/>
                    <a:pt x="149" y="99"/>
                  </a:cubicBezTo>
                  <a:lnTo>
                    <a:pt x="99" y="148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839" y="4831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02" name="Google Shape;23402;p75"/>
            <p:cNvSpPr/>
            <p:nvPr/>
          </p:nvSpPr>
          <p:spPr>
            <a:xfrm>
              <a:off x="4323875" y="2273975"/>
              <a:ext cx="202125" cy="119550"/>
            </a:xfrm>
            <a:custGeom>
              <a:avLst/>
              <a:gdLst/>
              <a:ahLst/>
              <a:cxnLst/>
              <a:rect l="l" t="t" r="r" b="b"/>
              <a:pathLst>
                <a:path w="8085" h="4782" extrusionOk="0">
                  <a:moveTo>
                    <a:pt x="247" y="0"/>
                  </a:moveTo>
                  <a:lnTo>
                    <a:pt x="149" y="99"/>
                  </a:lnTo>
                  <a:cubicBezTo>
                    <a:pt x="1" y="148"/>
                    <a:pt x="1" y="197"/>
                    <a:pt x="1" y="197"/>
                  </a:cubicBezTo>
                  <a:lnTo>
                    <a:pt x="99" y="247"/>
                  </a:lnTo>
                  <a:lnTo>
                    <a:pt x="7839" y="4782"/>
                  </a:lnTo>
                  <a:lnTo>
                    <a:pt x="7986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03" name="Google Shape;23403;p75"/>
            <p:cNvSpPr/>
            <p:nvPr/>
          </p:nvSpPr>
          <p:spPr>
            <a:xfrm>
              <a:off x="4519825" y="2387350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296" y="0"/>
                  </a:moveTo>
                  <a:lnTo>
                    <a:pt x="198" y="50"/>
                  </a:lnTo>
                  <a:cubicBezTo>
                    <a:pt x="50" y="99"/>
                    <a:pt x="50" y="148"/>
                    <a:pt x="50" y="148"/>
                  </a:cubicBezTo>
                  <a:lnTo>
                    <a:pt x="50" y="247"/>
                  </a:lnTo>
                  <a:lnTo>
                    <a:pt x="148" y="148"/>
                  </a:lnTo>
                  <a:lnTo>
                    <a:pt x="148" y="493"/>
                  </a:lnTo>
                  <a:lnTo>
                    <a:pt x="1" y="592"/>
                  </a:lnTo>
                  <a:lnTo>
                    <a:pt x="1" y="740"/>
                  </a:lnTo>
                  <a:lnTo>
                    <a:pt x="395" y="542"/>
                  </a:lnTo>
                  <a:lnTo>
                    <a:pt x="395" y="395"/>
                  </a:lnTo>
                  <a:lnTo>
                    <a:pt x="247" y="395"/>
                  </a:lnTo>
                  <a:lnTo>
                    <a:pt x="247" y="99"/>
                  </a:lnTo>
                  <a:lnTo>
                    <a:pt x="296" y="5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04" name="Google Shape;23404;p75"/>
            <p:cNvSpPr/>
            <p:nvPr/>
          </p:nvSpPr>
          <p:spPr>
            <a:xfrm>
              <a:off x="4525975" y="239597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05" name="Google Shape;23405;p75"/>
            <p:cNvSpPr/>
            <p:nvPr/>
          </p:nvSpPr>
          <p:spPr>
            <a:xfrm>
              <a:off x="4459450" y="2211125"/>
              <a:ext cx="197200" cy="115850"/>
            </a:xfrm>
            <a:custGeom>
              <a:avLst/>
              <a:gdLst/>
              <a:ahLst/>
              <a:cxnLst/>
              <a:rect l="l" t="t" r="r" b="b"/>
              <a:pathLst>
                <a:path w="7888" h="4634" extrusionOk="0">
                  <a:moveTo>
                    <a:pt x="0" y="0"/>
                  </a:moveTo>
                  <a:lnTo>
                    <a:pt x="0" y="148"/>
                  </a:lnTo>
                  <a:lnTo>
                    <a:pt x="7887" y="4634"/>
                  </a:lnTo>
                  <a:lnTo>
                    <a:pt x="7887" y="45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06" name="Google Shape;23406;p75"/>
            <p:cNvSpPr/>
            <p:nvPr/>
          </p:nvSpPr>
          <p:spPr>
            <a:xfrm>
              <a:off x="4459450" y="2208650"/>
              <a:ext cx="199650" cy="115875"/>
            </a:xfrm>
            <a:custGeom>
              <a:avLst/>
              <a:gdLst/>
              <a:ahLst/>
              <a:cxnLst/>
              <a:rect l="l" t="t" r="r" b="b"/>
              <a:pathLst>
                <a:path w="7986" h="4635" extrusionOk="0">
                  <a:moveTo>
                    <a:pt x="148" y="1"/>
                  </a:moveTo>
                  <a:lnTo>
                    <a:pt x="0" y="99"/>
                  </a:lnTo>
                  <a:lnTo>
                    <a:pt x="7887" y="4634"/>
                  </a:lnTo>
                  <a:lnTo>
                    <a:pt x="7986" y="448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07" name="Google Shape;23407;p75"/>
            <p:cNvSpPr/>
            <p:nvPr/>
          </p:nvSpPr>
          <p:spPr>
            <a:xfrm>
              <a:off x="4463125" y="2201250"/>
              <a:ext cx="195975" cy="119575"/>
            </a:xfrm>
            <a:custGeom>
              <a:avLst/>
              <a:gdLst/>
              <a:ahLst/>
              <a:cxnLst/>
              <a:rect l="l" t="t" r="r" b="b"/>
              <a:pathLst>
                <a:path w="7839" h="4783" extrusionOk="0">
                  <a:moveTo>
                    <a:pt x="1" y="1"/>
                  </a:moveTo>
                  <a:lnTo>
                    <a:pt x="1" y="297"/>
                  </a:lnTo>
                  <a:lnTo>
                    <a:pt x="7839" y="4782"/>
                  </a:lnTo>
                  <a:lnTo>
                    <a:pt x="7839" y="44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08" name="Google Shape;23408;p75"/>
            <p:cNvSpPr/>
            <p:nvPr/>
          </p:nvSpPr>
          <p:spPr>
            <a:xfrm>
              <a:off x="4463125" y="2195100"/>
              <a:ext cx="202150" cy="119550"/>
            </a:xfrm>
            <a:custGeom>
              <a:avLst/>
              <a:gdLst/>
              <a:ahLst/>
              <a:cxnLst/>
              <a:rect l="l" t="t" r="r" b="b"/>
              <a:pathLst>
                <a:path w="8086" h="4782" extrusionOk="0">
                  <a:moveTo>
                    <a:pt x="247" y="0"/>
                  </a:moveTo>
                  <a:cubicBezTo>
                    <a:pt x="247" y="0"/>
                    <a:pt x="149" y="0"/>
                    <a:pt x="100" y="50"/>
                  </a:cubicBezTo>
                  <a:lnTo>
                    <a:pt x="50" y="99"/>
                  </a:lnTo>
                  <a:lnTo>
                    <a:pt x="1" y="148"/>
                  </a:lnTo>
                  <a:lnTo>
                    <a:pt x="1" y="198"/>
                  </a:lnTo>
                  <a:lnTo>
                    <a:pt x="7789" y="4782"/>
                  </a:lnTo>
                  <a:lnTo>
                    <a:pt x="7937" y="4683"/>
                  </a:lnTo>
                  <a:lnTo>
                    <a:pt x="8085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09" name="Google Shape;23409;p75"/>
            <p:cNvSpPr/>
            <p:nvPr/>
          </p:nvSpPr>
          <p:spPr>
            <a:xfrm>
              <a:off x="4463125" y="2195100"/>
              <a:ext cx="202150" cy="118325"/>
            </a:xfrm>
            <a:custGeom>
              <a:avLst/>
              <a:gdLst/>
              <a:ahLst/>
              <a:cxnLst/>
              <a:rect l="l" t="t" r="r" b="b"/>
              <a:pathLst>
                <a:path w="8086" h="4733" extrusionOk="0">
                  <a:moveTo>
                    <a:pt x="247" y="0"/>
                  </a:moveTo>
                  <a:lnTo>
                    <a:pt x="100" y="50"/>
                  </a:lnTo>
                  <a:cubicBezTo>
                    <a:pt x="1" y="99"/>
                    <a:pt x="1" y="148"/>
                    <a:pt x="1" y="148"/>
                  </a:cubicBezTo>
                  <a:lnTo>
                    <a:pt x="50" y="247"/>
                  </a:lnTo>
                  <a:lnTo>
                    <a:pt x="7839" y="4733"/>
                  </a:lnTo>
                  <a:lnTo>
                    <a:pt x="7937" y="4683"/>
                  </a:lnTo>
                  <a:lnTo>
                    <a:pt x="8085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10" name="Google Shape;23410;p75"/>
            <p:cNvSpPr/>
            <p:nvPr/>
          </p:nvSpPr>
          <p:spPr>
            <a:xfrm>
              <a:off x="4656625" y="2307250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345" y="0"/>
                  </a:moveTo>
                  <a:lnTo>
                    <a:pt x="197" y="49"/>
                  </a:lnTo>
                  <a:cubicBezTo>
                    <a:pt x="99" y="99"/>
                    <a:pt x="99" y="197"/>
                    <a:pt x="99" y="197"/>
                  </a:cubicBezTo>
                  <a:lnTo>
                    <a:pt x="99" y="247"/>
                  </a:lnTo>
                  <a:lnTo>
                    <a:pt x="148" y="197"/>
                  </a:lnTo>
                  <a:lnTo>
                    <a:pt x="148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95" y="542"/>
                  </a:lnTo>
                  <a:lnTo>
                    <a:pt x="395" y="394"/>
                  </a:lnTo>
                  <a:lnTo>
                    <a:pt x="247" y="444"/>
                  </a:lnTo>
                  <a:lnTo>
                    <a:pt x="247" y="99"/>
                  </a:lnTo>
                  <a:lnTo>
                    <a:pt x="345" y="4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11" name="Google Shape;23411;p75"/>
            <p:cNvSpPr/>
            <p:nvPr/>
          </p:nvSpPr>
          <p:spPr>
            <a:xfrm>
              <a:off x="4662775" y="2318325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1" y="1"/>
                  </a:moveTo>
                  <a:lnTo>
                    <a:pt x="1" y="1"/>
                  </a:lnTo>
                  <a:lnTo>
                    <a:pt x="149" y="5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12" name="Google Shape;23412;p75"/>
            <p:cNvSpPr/>
            <p:nvPr/>
          </p:nvSpPr>
          <p:spPr>
            <a:xfrm>
              <a:off x="4630750" y="2314625"/>
              <a:ext cx="4950" cy="6200"/>
            </a:xfrm>
            <a:custGeom>
              <a:avLst/>
              <a:gdLst/>
              <a:ahLst/>
              <a:cxnLst/>
              <a:rect l="l" t="t" r="r" b="b"/>
              <a:pathLst>
                <a:path w="198" h="248" extrusionOk="0">
                  <a:moveTo>
                    <a:pt x="49" y="1"/>
                  </a:moveTo>
                  <a:lnTo>
                    <a:pt x="0" y="50"/>
                  </a:lnTo>
                  <a:lnTo>
                    <a:pt x="49" y="50"/>
                  </a:lnTo>
                  <a:lnTo>
                    <a:pt x="49" y="1"/>
                  </a:lnTo>
                  <a:close/>
                  <a:moveTo>
                    <a:pt x="49" y="50"/>
                  </a:moveTo>
                  <a:lnTo>
                    <a:pt x="49" y="149"/>
                  </a:lnTo>
                  <a:cubicBezTo>
                    <a:pt x="49" y="198"/>
                    <a:pt x="148" y="198"/>
                    <a:pt x="197" y="247"/>
                  </a:cubicBezTo>
                  <a:lnTo>
                    <a:pt x="197" y="149"/>
                  </a:lnTo>
                  <a:cubicBezTo>
                    <a:pt x="197" y="50"/>
                    <a:pt x="148" y="50"/>
                    <a:pt x="148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13" name="Google Shape;23413;p75"/>
            <p:cNvSpPr/>
            <p:nvPr/>
          </p:nvSpPr>
          <p:spPr>
            <a:xfrm>
              <a:off x="4631975" y="23134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99" y="1"/>
                    <a:pt x="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99" y="296"/>
                    <a:pt x="148" y="29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14" name="Google Shape;23414;p75"/>
            <p:cNvSpPr/>
            <p:nvPr/>
          </p:nvSpPr>
          <p:spPr>
            <a:xfrm>
              <a:off x="4640600" y="23134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15" name="Google Shape;23415;p75"/>
            <p:cNvSpPr/>
            <p:nvPr/>
          </p:nvSpPr>
          <p:spPr>
            <a:xfrm>
              <a:off x="4640600" y="23134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16" name="Google Shape;23416;p75"/>
            <p:cNvSpPr/>
            <p:nvPr/>
          </p:nvSpPr>
          <p:spPr>
            <a:xfrm>
              <a:off x="4631975" y="2313400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7" y="1"/>
                  </a:moveTo>
                  <a:cubicBezTo>
                    <a:pt x="99" y="1"/>
                    <a:pt x="0" y="50"/>
                    <a:pt x="0" y="50"/>
                  </a:cubicBezTo>
                  <a:cubicBezTo>
                    <a:pt x="0" y="99"/>
                    <a:pt x="99" y="99"/>
                    <a:pt x="148" y="198"/>
                  </a:cubicBezTo>
                  <a:lnTo>
                    <a:pt x="247" y="198"/>
                  </a:lnTo>
                  <a:cubicBezTo>
                    <a:pt x="345" y="198"/>
                    <a:pt x="395" y="99"/>
                    <a:pt x="395" y="50"/>
                  </a:cubicBezTo>
                  <a:cubicBezTo>
                    <a:pt x="395" y="1"/>
                    <a:pt x="345" y="1"/>
                    <a:pt x="345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17" name="Google Shape;23417;p75"/>
            <p:cNvSpPr/>
            <p:nvPr/>
          </p:nvSpPr>
          <p:spPr>
            <a:xfrm>
              <a:off x="4634425" y="2313400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cubicBezTo>
                    <a:pt x="1" y="50"/>
                    <a:pt x="1" y="99"/>
                    <a:pt x="50" y="99"/>
                  </a:cubicBezTo>
                  <a:lnTo>
                    <a:pt x="50" y="50"/>
                  </a:lnTo>
                  <a:cubicBezTo>
                    <a:pt x="50" y="50"/>
                    <a:pt x="50" y="1"/>
                    <a:pt x="1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18" name="Google Shape;23418;p75"/>
            <p:cNvSpPr/>
            <p:nvPr/>
          </p:nvSpPr>
          <p:spPr>
            <a:xfrm>
              <a:off x="4634425" y="2312175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50" y="0"/>
                  </a:moveTo>
                  <a:cubicBezTo>
                    <a:pt x="50" y="50"/>
                    <a:pt x="1" y="5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19" name="Google Shape;23419;p75"/>
            <p:cNvSpPr/>
            <p:nvPr/>
          </p:nvSpPr>
          <p:spPr>
            <a:xfrm>
              <a:off x="4638125" y="231217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0"/>
                  </a:moveTo>
                  <a:cubicBezTo>
                    <a:pt x="99" y="0"/>
                    <a:pt x="149" y="50"/>
                    <a:pt x="149" y="50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20" name="Google Shape;23420;p75"/>
            <p:cNvSpPr/>
            <p:nvPr/>
          </p:nvSpPr>
          <p:spPr>
            <a:xfrm>
              <a:off x="4640600" y="231340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21" name="Google Shape;23421;p75"/>
            <p:cNvSpPr/>
            <p:nvPr/>
          </p:nvSpPr>
          <p:spPr>
            <a:xfrm>
              <a:off x="4634425" y="2312175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50" y="0"/>
                  </a:moveTo>
                  <a:cubicBezTo>
                    <a:pt x="50" y="50"/>
                    <a:pt x="1" y="50"/>
                    <a:pt x="1" y="50"/>
                  </a:cubicBezTo>
                  <a:cubicBezTo>
                    <a:pt x="1" y="50"/>
                    <a:pt x="1" y="99"/>
                    <a:pt x="50" y="99"/>
                  </a:cubicBezTo>
                  <a:lnTo>
                    <a:pt x="149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49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22" name="Google Shape;23422;p75"/>
            <p:cNvSpPr/>
            <p:nvPr/>
          </p:nvSpPr>
          <p:spPr>
            <a:xfrm>
              <a:off x="4581450" y="2285050"/>
              <a:ext cx="4950" cy="7425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0" y="1"/>
                  </a:moveTo>
                  <a:cubicBezTo>
                    <a:pt x="148" y="1"/>
                    <a:pt x="50" y="1"/>
                    <a:pt x="50" y="99"/>
                  </a:cubicBezTo>
                  <a:lnTo>
                    <a:pt x="50" y="198"/>
                  </a:lnTo>
                  <a:cubicBezTo>
                    <a:pt x="50" y="247"/>
                    <a:pt x="148" y="247"/>
                    <a:pt x="197" y="297"/>
                  </a:cubicBezTo>
                  <a:lnTo>
                    <a:pt x="197" y="99"/>
                  </a:lnTo>
                  <a:cubicBezTo>
                    <a:pt x="197" y="1"/>
                    <a:pt x="99" y="1"/>
                    <a:pt x="99" y="1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23" name="Google Shape;23423;p75"/>
            <p:cNvSpPr/>
            <p:nvPr/>
          </p:nvSpPr>
          <p:spPr>
            <a:xfrm>
              <a:off x="4582675" y="228382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99" y="50"/>
                    <a:pt x="1" y="50"/>
                    <a:pt x="1" y="148"/>
                  </a:cubicBezTo>
                  <a:lnTo>
                    <a:pt x="1" y="198"/>
                  </a:lnTo>
                  <a:cubicBezTo>
                    <a:pt x="1" y="247"/>
                    <a:pt x="99" y="296"/>
                    <a:pt x="148" y="29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24" name="Google Shape;23424;p75"/>
            <p:cNvSpPr/>
            <p:nvPr/>
          </p:nvSpPr>
          <p:spPr>
            <a:xfrm>
              <a:off x="4591300" y="22838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25" name="Google Shape;23425;p75"/>
            <p:cNvSpPr/>
            <p:nvPr/>
          </p:nvSpPr>
          <p:spPr>
            <a:xfrm>
              <a:off x="4592525" y="2285050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1"/>
                  </a:moveTo>
                  <a:cubicBezTo>
                    <a:pt x="50" y="1"/>
                    <a:pt x="50" y="99"/>
                    <a:pt x="50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26" name="Google Shape;23426;p75"/>
            <p:cNvSpPr/>
            <p:nvPr/>
          </p:nvSpPr>
          <p:spPr>
            <a:xfrm>
              <a:off x="4582675" y="2285050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8" y="1"/>
                  </a:moveTo>
                  <a:cubicBezTo>
                    <a:pt x="99" y="1"/>
                    <a:pt x="1" y="1"/>
                    <a:pt x="1" y="99"/>
                  </a:cubicBezTo>
                  <a:cubicBezTo>
                    <a:pt x="1" y="149"/>
                    <a:pt x="99" y="149"/>
                    <a:pt x="148" y="198"/>
                  </a:cubicBezTo>
                  <a:lnTo>
                    <a:pt x="247" y="198"/>
                  </a:lnTo>
                  <a:cubicBezTo>
                    <a:pt x="346" y="198"/>
                    <a:pt x="395" y="149"/>
                    <a:pt x="395" y="99"/>
                  </a:cubicBezTo>
                  <a:cubicBezTo>
                    <a:pt x="39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27" name="Google Shape;23427;p75"/>
            <p:cNvSpPr/>
            <p:nvPr/>
          </p:nvSpPr>
          <p:spPr>
            <a:xfrm>
              <a:off x="4582675" y="2284500"/>
              <a:ext cx="4950" cy="4275"/>
            </a:xfrm>
            <a:custGeom>
              <a:avLst/>
              <a:gdLst/>
              <a:ahLst/>
              <a:cxnLst/>
              <a:rect l="l" t="t" r="r" b="b"/>
              <a:pathLst>
                <a:path w="198" h="171" extrusionOk="0">
                  <a:moveTo>
                    <a:pt x="105" y="1"/>
                  </a:moveTo>
                  <a:cubicBezTo>
                    <a:pt x="83" y="1"/>
                    <a:pt x="50" y="6"/>
                    <a:pt x="1" y="23"/>
                  </a:cubicBezTo>
                  <a:lnTo>
                    <a:pt x="148" y="23"/>
                  </a:lnTo>
                  <a:cubicBezTo>
                    <a:pt x="148" y="23"/>
                    <a:pt x="148" y="1"/>
                    <a:pt x="105" y="1"/>
                  </a:cubicBezTo>
                  <a:close/>
                  <a:moveTo>
                    <a:pt x="148" y="23"/>
                  </a:moveTo>
                  <a:cubicBezTo>
                    <a:pt x="148" y="121"/>
                    <a:pt x="148" y="171"/>
                    <a:pt x="198" y="171"/>
                  </a:cubicBezTo>
                  <a:lnTo>
                    <a:pt x="198" y="121"/>
                  </a:lnTo>
                  <a:cubicBezTo>
                    <a:pt x="198" y="121"/>
                    <a:pt x="198" y="23"/>
                    <a:pt x="148" y="2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28" name="Google Shape;23428;p75"/>
            <p:cNvSpPr/>
            <p:nvPr/>
          </p:nvSpPr>
          <p:spPr>
            <a:xfrm>
              <a:off x="4586375" y="228382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cubicBezTo>
                    <a:pt x="0" y="1"/>
                    <a:pt x="0" y="50"/>
                    <a:pt x="0" y="50"/>
                  </a:cubicBezTo>
                  <a:lnTo>
                    <a:pt x="0" y="148"/>
                  </a:lnTo>
                  <a:cubicBezTo>
                    <a:pt x="0" y="148"/>
                    <a:pt x="0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29" name="Google Shape;23429;p75"/>
            <p:cNvSpPr/>
            <p:nvPr/>
          </p:nvSpPr>
          <p:spPr>
            <a:xfrm>
              <a:off x="4588825" y="228382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1"/>
                  </a:moveTo>
                  <a:cubicBezTo>
                    <a:pt x="100" y="1"/>
                    <a:pt x="149" y="50"/>
                    <a:pt x="149" y="50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30" name="Google Shape;23430;p75"/>
            <p:cNvSpPr/>
            <p:nvPr/>
          </p:nvSpPr>
          <p:spPr>
            <a:xfrm>
              <a:off x="4590075" y="2283825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0" y="1"/>
                  </a:moveTo>
                  <a:lnTo>
                    <a:pt x="99" y="148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31" name="Google Shape;23431;p75"/>
            <p:cNvSpPr/>
            <p:nvPr/>
          </p:nvSpPr>
          <p:spPr>
            <a:xfrm>
              <a:off x="4586375" y="2283825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50" y="1"/>
                  </a:moveTo>
                  <a:cubicBezTo>
                    <a:pt x="0" y="1"/>
                    <a:pt x="0" y="50"/>
                    <a:pt x="0" y="50"/>
                  </a:cubicBezTo>
                  <a:cubicBezTo>
                    <a:pt x="0" y="50"/>
                    <a:pt x="0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32" name="Google Shape;23432;p75"/>
            <p:cNvSpPr/>
            <p:nvPr/>
          </p:nvSpPr>
          <p:spPr>
            <a:xfrm>
              <a:off x="4484075" y="2229400"/>
              <a:ext cx="4975" cy="6400"/>
            </a:xfrm>
            <a:custGeom>
              <a:avLst/>
              <a:gdLst/>
              <a:ahLst/>
              <a:cxnLst/>
              <a:rect l="l" t="t" r="r" b="b"/>
              <a:pathLst>
                <a:path w="199" h="256" extrusionOk="0">
                  <a:moveTo>
                    <a:pt x="93" y="1"/>
                  </a:moveTo>
                  <a:cubicBezTo>
                    <a:pt x="84" y="1"/>
                    <a:pt x="60" y="18"/>
                    <a:pt x="1" y="107"/>
                  </a:cubicBezTo>
                  <a:lnTo>
                    <a:pt x="100" y="107"/>
                  </a:lnTo>
                  <a:lnTo>
                    <a:pt x="100" y="9"/>
                  </a:lnTo>
                  <a:cubicBezTo>
                    <a:pt x="100" y="9"/>
                    <a:pt x="100" y="1"/>
                    <a:pt x="93" y="1"/>
                  </a:cubicBezTo>
                  <a:close/>
                  <a:moveTo>
                    <a:pt x="100" y="107"/>
                  </a:moveTo>
                  <a:lnTo>
                    <a:pt x="100" y="156"/>
                  </a:lnTo>
                  <a:cubicBezTo>
                    <a:pt x="100" y="206"/>
                    <a:pt x="149" y="206"/>
                    <a:pt x="198" y="255"/>
                  </a:cubicBezTo>
                  <a:lnTo>
                    <a:pt x="198" y="156"/>
                  </a:lnTo>
                  <a:cubicBezTo>
                    <a:pt x="198" y="107"/>
                    <a:pt x="149" y="107"/>
                    <a:pt x="149" y="107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33" name="Google Shape;23433;p75"/>
            <p:cNvSpPr/>
            <p:nvPr/>
          </p:nvSpPr>
          <p:spPr>
            <a:xfrm>
              <a:off x="4484075" y="222837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0"/>
                  </a:moveTo>
                  <a:cubicBezTo>
                    <a:pt x="100" y="0"/>
                    <a:pt x="100" y="50"/>
                    <a:pt x="1" y="50"/>
                  </a:cubicBezTo>
                  <a:lnTo>
                    <a:pt x="1" y="197"/>
                  </a:lnTo>
                  <a:cubicBezTo>
                    <a:pt x="1" y="247"/>
                    <a:pt x="50" y="296"/>
                    <a:pt x="149" y="29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34" name="Google Shape;23434;p75"/>
            <p:cNvSpPr/>
            <p:nvPr/>
          </p:nvSpPr>
          <p:spPr>
            <a:xfrm>
              <a:off x="4492725" y="22283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35" name="Google Shape;23435;p75"/>
            <p:cNvSpPr/>
            <p:nvPr/>
          </p:nvSpPr>
          <p:spPr>
            <a:xfrm>
              <a:off x="4493950" y="22283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36" name="Google Shape;23436;p75"/>
            <p:cNvSpPr/>
            <p:nvPr/>
          </p:nvSpPr>
          <p:spPr>
            <a:xfrm>
              <a:off x="4486550" y="222837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8" y="0"/>
                  </a:moveTo>
                  <a:cubicBezTo>
                    <a:pt x="1" y="0"/>
                    <a:pt x="1" y="50"/>
                    <a:pt x="1" y="50"/>
                  </a:cubicBezTo>
                  <a:cubicBezTo>
                    <a:pt x="1" y="148"/>
                    <a:pt x="50" y="148"/>
                    <a:pt x="99" y="197"/>
                  </a:cubicBezTo>
                  <a:lnTo>
                    <a:pt x="247" y="197"/>
                  </a:lnTo>
                  <a:cubicBezTo>
                    <a:pt x="296" y="197"/>
                    <a:pt x="346" y="148"/>
                    <a:pt x="346" y="50"/>
                  </a:cubicBezTo>
                  <a:cubicBezTo>
                    <a:pt x="346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37" name="Google Shape;23437;p75"/>
            <p:cNvSpPr/>
            <p:nvPr/>
          </p:nvSpPr>
          <p:spPr>
            <a:xfrm>
              <a:off x="4484075" y="2227825"/>
              <a:ext cx="4975" cy="3025"/>
            </a:xfrm>
            <a:custGeom>
              <a:avLst/>
              <a:gdLst/>
              <a:ahLst/>
              <a:cxnLst/>
              <a:rect l="l" t="t" r="r" b="b"/>
              <a:pathLst>
                <a:path w="199" h="121" extrusionOk="0">
                  <a:moveTo>
                    <a:pt x="105" y="0"/>
                  </a:moveTo>
                  <a:cubicBezTo>
                    <a:pt x="83" y="0"/>
                    <a:pt x="50" y="6"/>
                    <a:pt x="1" y="22"/>
                  </a:cubicBezTo>
                  <a:lnTo>
                    <a:pt x="149" y="22"/>
                  </a:lnTo>
                  <a:cubicBezTo>
                    <a:pt x="149" y="22"/>
                    <a:pt x="149" y="0"/>
                    <a:pt x="105" y="0"/>
                  </a:cubicBezTo>
                  <a:close/>
                  <a:moveTo>
                    <a:pt x="149" y="22"/>
                  </a:moveTo>
                  <a:cubicBezTo>
                    <a:pt x="149" y="72"/>
                    <a:pt x="149" y="121"/>
                    <a:pt x="198" y="121"/>
                  </a:cubicBezTo>
                  <a:lnTo>
                    <a:pt x="198" y="72"/>
                  </a:lnTo>
                  <a:cubicBezTo>
                    <a:pt x="198" y="72"/>
                    <a:pt x="198" y="22"/>
                    <a:pt x="14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38" name="Google Shape;23438;p75"/>
            <p:cNvSpPr/>
            <p:nvPr/>
          </p:nvSpPr>
          <p:spPr>
            <a:xfrm>
              <a:off x="4487775" y="2227125"/>
              <a:ext cx="1275" cy="4975"/>
            </a:xfrm>
            <a:custGeom>
              <a:avLst/>
              <a:gdLst/>
              <a:ahLst/>
              <a:cxnLst/>
              <a:rect l="l" t="t" r="r" b="b"/>
              <a:pathLst>
                <a:path w="51" h="199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lnTo>
                    <a:pt x="1" y="100"/>
                  </a:lnTo>
                  <a:cubicBezTo>
                    <a:pt x="1" y="100"/>
                    <a:pt x="1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39" name="Google Shape;23439;p75"/>
            <p:cNvSpPr/>
            <p:nvPr/>
          </p:nvSpPr>
          <p:spPr>
            <a:xfrm>
              <a:off x="4490250" y="2227125"/>
              <a:ext cx="3725" cy="1275"/>
            </a:xfrm>
            <a:custGeom>
              <a:avLst/>
              <a:gdLst/>
              <a:ahLst/>
              <a:cxnLst/>
              <a:rect l="l" t="t" r="r" b="b"/>
              <a:pathLst>
                <a:path w="149" h="51" extrusionOk="0">
                  <a:moveTo>
                    <a:pt x="0" y="1"/>
                  </a:moveTo>
                  <a:cubicBezTo>
                    <a:pt x="99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40" name="Google Shape;23440;p75"/>
            <p:cNvSpPr/>
            <p:nvPr/>
          </p:nvSpPr>
          <p:spPr>
            <a:xfrm>
              <a:off x="4492725" y="222712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26"/>
                    <a:pt x="12" y="38"/>
                    <a:pt x="19" y="38"/>
                  </a:cubicBezTo>
                  <a:lnTo>
                    <a:pt x="49" y="100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41" name="Google Shape;23441;p75"/>
            <p:cNvSpPr/>
            <p:nvPr/>
          </p:nvSpPr>
          <p:spPr>
            <a:xfrm>
              <a:off x="4487775" y="2227125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50" y="1"/>
                  </a:moveTo>
                  <a:cubicBezTo>
                    <a:pt x="1" y="1"/>
                    <a:pt x="1" y="50"/>
                    <a:pt x="1" y="50"/>
                  </a:cubicBezTo>
                  <a:cubicBezTo>
                    <a:pt x="1" y="50"/>
                    <a:pt x="1" y="100"/>
                    <a:pt x="50" y="100"/>
                  </a:cubicBezTo>
                  <a:lnTo>
                    <a:pt x="198" y="100"/>
                  </a:lnTo>
                  <a:cubicBezTo>
                    <a:pt x="247" y="100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42" name="Google Shape;23442;p75"/>
            <p:cNvSpPr/>
            <p:nvPr/>
          </p:nvSpPr>
          <p:spPr>
            <a:xfrm>
              <a:off x="4533375" y="2257950"/>
              <a:ext cx="4950" cy="7425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87" y="0"/>
                  </a:moveTo>
                  <a:cubicBezTo>
                    <a:pt x="75" y="0"/>
                    <a:pt x="50" y="25"/>
                    <a:pt x="1" y="99"/>
                  </a:cubicBezTo>
                  <a:lnTo>
                    <a:pt x="99" y="99"/>
                  </a:lnTo>
                  <a:lnTo>
                    <a:pt x="99" y="50"/>
                  </a:lnTo>
                  <a:cubicBezTo>
                    <a:pt x="99" y="25"/>
                    <a:pt x="99" y="0"/>
                    <a:pt x="87" y="0"/>
                  </a:cubicBezTo>
                  <a:close/>
                  <a:moveTo>
                    <a:pt x="99" y="99"/>
                  </a:moveTo>
                  <a:lnTo>
                    <a:pt x="99" y="148"/>
                  </a:lnTo>
                  <a:cubicBezTo>
                    <a:pt x="99" y="247"/>
                    <a:pt x="149" y="247"/>
                    <a:pt x="198" y="296"/>
                  </a:cubicBezTo>
                  <a:lnTo>
                    <a:pt x="198" y="148"/>
                  </a:lnTo>
                  <a:cubicBezTo>
                    <a:pt x="198" y="99"/>
                    <a:pt x="149" y="99"/>
                    <a:pt x="149" y="9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43" name="Google Shape;23443;p75"/>
            <p:cNvSpPr/>
            <p:nvPr/>
          </p:nvSpPr>
          <p:spPr>
            <a:xfrm>
              <a:off x="4533375" y="2256725"/>
              <a:ext cx="3725" cy="74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49" y="0"/>
                  </a:moveTo>
                  <a:cubicBezTo>
                    <a:pt x="99" y="0"/>
                    <a:pt x="99" y="49"/>
                    <a:pt x="1" y="49"/>
                  </a:cubicBezTo>
                  <a:lnTo>
                    <a:pt x="1" y="148"/>
                  </a:lnTo>
                  <a:cubicBezTo>
                    <a:pt x="1" y="247"/>
                    <a:pt x="50" y="296"/>
                    <a:pt x="149" y="29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44" name="Google Shape;23444;p75"/>
            <p:cNvSpPr/>
            <p:nvPr/>
          </p:nvSpPr>
          <p:spPr>
            <a:xfrm>
              <a:off x="4542000" y="225672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45" name="Google Shape;23445;p75"/>
            <p:cNvSpPr/>
            <p:nvPr/>
          </p:nvSpPr>
          <p:spPr>
            <a:xfrm>
              <a:off x="4543250" y="22567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49"/>
                    <a:pt x="49" y="4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46" name="Google Shape;23446;p75"/>
            <p:cNvSpPr/>
            <p:nvPr/>
          </p:nvSpPr>
          <p:spPr>
            <a:xfrm>
              <a:off x="4535850" y="2257425"/>
              <a:ext cx="8650" cy="4250"/>
            </a:xfrm>
            <a:custGeom>
              <a:avLst/>
              <a:gdLst/>
              <a:ahLst/>
              <a:cxnLst/>
              <a:rect l="l" t="t" r="r" b="b"/>
              <a:pathLst>
                <a:path w="346" h="170" extrusionOk="0">
                  <a:moveTo>
                    <a:pt x="53" y="1"/>
                  </a:moveTo>
                  <a:cubicBezTo>
                    <a:pt x="0" y="1"/>
                    <a:pt x="0" y="36"/>
                    <a:pt x="0" y="71"/>
                  </a:cubicBezTo>
                  <a:cubicBezTo>
                    <a:pt x="0" y="120"/>
                    <a:pt x="50" y="120"/>
                    <a:pt x="99" y="169"/>
                  </a:cubicBezTo>
                  <a:lnTo>
                    <a:pt x="247" y="169"/>
                  </a:lnTo>
                  <a:cubicBezTo>
                    <a:pt x="296" y="169"/>
                    <a:pt x="345" y="120"/>
                    <a:pt x="345" y="71"/>
                  </a:cubicBezTo>
                  <a:cubicBezTo>
                    <a:pt x="345" y="21"/>
                    <a:pt x="296" y="21"/>
                    <a:pt x="296" y="21"/>
                  </a:cubicBezTo>
                  <a:lnTo>
                    <a:pt x="148" y="21"/>
                  </a:lnTo>
                  <a:cubicBezTo>
                    <a:pt x="105" y="7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47" name="Google Shape;23447;p75"/>
            <p:cNvSpPr/>
            <p:nvPr/>
          </p:nvSpPr>
          <p:spPr>
            <a:xfrm>
              <a:off x="4533375" y="2257025"/>
              <a:ext cx="4950" cy="34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130" y="0"/>
                  </a:moveTo>
                  <a:cubicBezTo>
                    <a:pt x="112" y="0"/>
                    <a:pt x="75" y="13"/>
                    <a:pt x="1" y="37"/>
                  </a:cubicBezTo>
                  <a:lnTo>
                    <a:pt x="149" y="37"/>
                  </a:lnTo>
                  <a:cubicBezTo>
                    <a:pt x="149" y="13"/>
                    <a:pt x="149" y="0"/>
                    <a:pt x="130" y="0"/>
                  </a:cubicBezTo>
                  <a:close/>
                  <a:moveTo>
                    <a:pt x="149" y="37"/>
                  </a:moveTo>
                  <a:cubicBezTo>
                    <a:pt x="149" y="87"/>
                    <a:pt x="149" y="136"/>
                    <a:pt x="198" y="136"/>
                  </a:cubicBezTo>
                  <a:lnTo>
                    <a:pt x="198" y="87"/>
                  </a:lnTo>
                  <a:cubicBezTo>
                    <a:pt x="198" y="87"/>
                    <a:pt x="198" y="37"/>
                    <a:pt x="149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48" name="Google Shape;23448;p75"/>
            <p:cNvSpPr/>
            <p:nvPr/>
          </p:nvSpPr>
          <p:spPr>
            <a:xfrm>
              <a:off x="4537075" y="2256725"/>
              <a:ext cx="1250" cy="3700"/>
            </a:xfrm>
            <a:custGeom>
              <a:avLst/>
              <a:gdLst/>
              <a:ahLst/>
              <a:cxnLst/>
              <a:rect l="l" t="t" r="r" b="b"/>
              <a:pathLst>
                <a:path w="50" h="148" extrusionOk="0">
                  <a:moveTo>
                    <a:pt x="50" y="0"/>
                  </a:moveTo>
                  <a:cubicBezTo>
                    <a:pt x="1" y="0"/>
                    <a:pt x="1" y="0"/>
                    <a:pt x="1" y="49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49" name="Google Shape;23449;p75"/>
            <p:cNvSpPr/>
            <p:nvPr/>
          </p:nvSpPr>
          <p:spPr>
            <a:xfrm>
              <a:off x="4539550" y="225672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0" y="0"/>
                  </a:moveTo>
                  <a:cubicBezTo>
                    <a:pt x="99" y="0"/>
                    <a:pt x="148" y="49"/>
                    <a:pt x="148" y="49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50" name="Google Shape;23450;p75"/>
            <p:cNvSpPr/>
            <p:nvPr/>
          </p:nvSpPr>
          <p:spPr>
            <a:xfrm>
              <a:off x="4542000" y="2256725"/>
              <a:ext cx="1275" cy="2475"/>
            </a:xfrm>
            <a:custGeom>
              <a:avLst/>
              <a:gdLst/>
              <a:ahLst/>
              <a:cxnLst/>
              <a:rect l="l" t="t" r="r" b="b"/>
              <a:pathLst>
                <a:path w="51" h="99" extrusionOk="0">
                  <a:moveTo>
                    <a:pt x="1" y="0"/>
                  </a:move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51" name="Google Shape;23451;p75"/>
            <p:cNvSpPr/>
            <p:nvPr/>
          </p:nvSpPr>
          <p:spPr>
            <a:xfrm>
              <a:off x="4537075" y="2256725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50" y="0"/>
                  </a:moveTo>
                  <a:cubicBezTo>
                    <a:pt x="1" y="0"/>
                    <a:pt x="1" y="0"/>
                    <a:pt x="1" y="49"/>
                  </a:cubicBezTo>
                  <a:cubicBezTo>
                    <a:pt x="1" y="49"/>
                    <a:pt x="1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52" name="Google Shape;23452;p75"/>
            <p:cNvSpPr/>
            <p:nvPr/>
          </p:nvSpPr>
          <p:spPr>
            <a:xfrm>
              <a:off x="4493950" y="23935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0" y="1"/>
                  </a:moveTo>
                  <a:cubicBezTo>
                    <a:pt x="50" y="1"/>
                    <a:pt x="50" y="1"/>
                    <a:pt x="50" y="50"/>
                  </a:cubicBezTo>
                  <a:lnTo>
                    <a:pt x="50" y="149"/>
                  </a:lnTo>
                  <a:cubicBezTo>
                    <a:pt x="50" y="247"/>
                    <a:pt x="99" y="247"/>
                    <a:pt x="148" y="296"/>
                  </a:cubicBezTo>
                  <a:lnTo>
                    <a:pt x="148" y="50"/>
                  </a:lnTo>
                  <a:cubicBezTo>
                    <a:pt x="148" y="1"/>
                    <a:pt x="99" y="1"/>
                    <a:pt x="99" y="1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53" name="Google Shape;23453;p75"/>
            <p:cNvSpPr/>
            <p:nvPr/>
          </p:nvSpPr>
          <p:spPr>
            <a:xfrm>
              <a:off x="4493950" y="239350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1"/>
                  </a:moveTo>
                  <a:cubicBezTo>
                    <a:pt x="50" y="1"/>
                    <a:pt x="50" y="1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50" y="296"/>
                    <a:pt x="99" y="29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54" name="Google Shape;23454;p75"/>
            <p:cNvSpPr/>
            <p:nvPr/>
          </p:nvSpPr>
          <p:spPr>
            <a:xfrm>
              <a:off x="4501350" y="23922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55" name="Google Shape;23455;p75"/>
            <p:cNvSpPr/>
            <p:nvPr/>
          </p:nvSpPr>
          <p:spPr>
            <a:xfrm>
              <a:off x="4502575" y="239350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56" name="Google Shape;23456;p75"/>
            <p:cNvSpPr/>
            <p:nvPr/>
          </p:nvSpPr>
          <p:spPr>
            <a:xfrm>
              <a:off x="4495175" y="2393500"/>
              <a:ext cx="9875" cy="3725"/>
            </a:xfrm>
            <a:custGeom>
              <a:avLst/>
              <a:gdLst/>
              <a:ahLst/>
              <a:cxnLst/>
              <a:rect l="l" t="t" r="r" b="b"/>
              <a:pathLst>
                <a:path w="395" h="149" extrusionOk="0">
                  <a:moveTo>
                    <a:pt x="198" y="1"/>
                  </a:moveTo>
                  <a:cubicBezTo>
                    <a:pt x="1" y="1"/>
                    <a:pt x="1" y="1"/>
                    <a:pt x="1" y="50"/>
                  </a:cubicBezTo>
                  <a:cubicBezTo>
                    <a:pt x="1" y="99"/>
                    <a:pt x="50" y="99"/>
                    <a:pt x="99" y="149"/>
                  </a:cubicBezTo>
                  <a:lnTo>
                    <a:pt x="247" y="149"/>
                  </a:lnTo>
                  <a:cubicBezTo>
                    <a:pt x="296" y="149"/>
                    <a:pt x="395" y="99"/>
                    <a:pt x="395" y="50"/>
                  </a:cubicBezTo>
                  <a:cubicBezTo>
                    <a:pt x="39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57" name="Google Shape;23457;p75"/>
            <p:cNvSpPr/>
            <p:nvPr/>
          </p:nvSpPr>
          <p:spPr>
            <a:xfrm>
              <a:off x="4493950" y="2392950"/>
              <a:ext cx="4950" cy="3050"/>
            </a:xfrm>
            <a:custGeom>
              <a:avLst/>
              <a:gdLst/>
              <a:ahLst/>
              <a:cxnLst/>
              <a:rect l="l" t="t" r="r" b="b"/>
              <a:pathLst>
                <a:path w="198" h="122" extrusionOk="0">
                  <a:moveTo>
                    <a:pt x="70" y="1"/>
                  </a:moveTo>
                  <a:cubicBezTo>
                    <a:pt x="55" y="1"/>
                    <a:pt x="33" y="6"/>
                    <a:pt x="0" y="23"/>
                  </a:cubicBezTo>
                  <a:lnTo>
                    <a:pt x="99" y="23"/>
                  </a:lnTo>
                  <a:cubicBezTo>
                    <a:pt x="99" y="23"/>
                    <a:pt x="99" y="1"/>
                    <a:pt x="70" y="1"/>
                  </a:cubicBezTo>
                  <a:close/>
                  <a:moveTo>
                    <a:pt x="99" y="23"/>
                  </a:moveTo>
                  <a:cubicBezTo>
                    <a:pt x="99" y="72"/>
                    <a:pt x="99" y="121"/>
                    <a:pt x="198" y="121"/>
                  </a:cubicBezTo>
                  <a:lnTo>
                    <a:pt x="198" y="72"/>
                  </a:lnTo>
                  <a:cubicBezTo>
                    <a:pt x="198" y="72"/>
                    <a:pt x="198" y="23"/>
                    <a:pt x="99" y="2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58" name="Google Shape;23458;p75"/>
            <p:cNvSpPr/>
            <p:nvPr/>
          </p:nvSpPr>
          <p:spPr>
            <a:xfrm>
              <a:off x="4496400" y="2392275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50" y="0"/>
                  </a:moveTo>
                  <a:cubicBezTo>
                    <a:pt x="1" y="0"/>
                    <a:pt x="1" y="50"/>
                    <a:pt x="1" y="50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59" name="Google Shape;23459;p75"/>
            <p:cNvSpPr/>
            <p:nvPr/>
          </p:nvSpPr>
          <p:spPr>
            <a:xfrm>
              <a:off x="4500100" y="23922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60" name="Google Shape;23460;p75"/>
            <p:cNvSpPr/>
            <p:nvPr/>
          </p:nvSpPr>
          <p:spPr>
            <a:xfrm>
              <a:off x="4501350" y="239227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lnTo>
                    <a:pt x="49" y="9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61" name="Google Shape;23461;p75"/>
            <p:cNvSpPr/>
            <p:nvPr/>
          </p:nvSpPr>
          <p:spPr>
            <a:xfrm>
              <a:off x="4496400" y="2392275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100" y="0"/>
                  </a:moveTo>
                  <a:cubicBezTo>
                    <a:pt x="1" y="0"/>
                    <a:pt x="1" y="50"/>
                    <a:pt x="1" y="50"/>
                  </a:cubicBezTo>
                  <a:cubicBezTo>
                    <a:pt x="1" y="50"/>
                    <a:pt x="1" y="99"/>
                    <a:pt x="10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62" name="Google Shape;23462;p75"/>
            <p:cNvSpPr/>
            <p:nvPr/>
          </p:nvSpPr>
          <p:spPr>
            <a:xfrm>
              <a:off x="4444650" y="2365300"/>
              <a:ext cx="4950" cy="7275"/>
            </a:xfrm>
            <a:custGeom>
              <a:avLst/>
              <a:gdLst/>
              <a:ahLst/>
              <a:cxnLst/>
              <a:rect l="l" t="t" r="r" b="b"/>
              <a:pathLst>
                <a:path w="198" h="291" extrusionOk="0">
                  <a:moveTo>
                    <a:pt x="62" y="0"/>
                  </a:moveTo>
                  <a:cubicBezTo>
                    <a:pt x="60" y="0"/>
                    <a:pt x="52" y="17"/>
                    <a:pt x="50" y="36"/>
                  </a:cubicBezTo>
                  <a:lnTo>
                    <a:pt x="50" y="36"/>
                  </a:lnTo>
                  <a:cubicBezTo>
                    <a:pt x="61" y="10"/>
                    <a:pt x="63" y="0"/>
                    <a:pt x="62" y="0"/>
                  </a:cubicBezTo>
                  <a:close/>
                  <a:moveTo>
                    <a:pt x="50" y="36"/>
                  </a:moveTo>
                  <a:cubicBezTo>
                    <a:pt x="41" y="59"/>
                    <a:pt x="26" y="93"/>
                    <a:pt x="1" y="143"/>
                  </a:cubicBezTo>
                  <a:lnTo>
                    <a:pt x="50" y="143"/>
                  </a:lnTo>
                  <a:lnTo>
                    <a:pt x="50" y="44"/>
                  </a:lnTo>
                  <a:cubicBezTo>
                    <a:pt x="50" y="42"/>
                    <a:pt x="50" y="39"/>
                    <a:pt x="50" y="36"/>
                  </a:cubicBezTo>
                  <a:close/>
                  <a:moveTo>
                    <a:pt x="50" y="143"/>
                  </a:moveTo>
                  <a:lnTo>
                    <a:pt x="50" y="192"/>
                  </a:lnTo>
                  <a:cubicBezTo>
                    <a:pt x="50" y="241"/>
                    <a:pt x="99" y="241"/>
                    <a:pt x="198" y="291"/>
                  </a:cubicBezTo>
                  <a:lnTo>
                    <a:pt x="198" y="192"/>
                  </a:lnTo>
                  <a:cubicBezTo>
                    <a:pt x="198" y="143"/>
                    <a:pt x="99" y="143"/>
                    <a:pt x="99" y="14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63" name="Google Shape;23463;p75"/>
            <p:cNvSpPr/>
            <p:nvPr/>
          </p:nvSpPr>
          <p:spPr>
            <a:xfrm>
              <a:off x="4445875" y="236392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1"/>
                  </a:moveTo>
                  <a:cubicBezTo>
                    <a:pt x="50" y="1"/>
                    <a:pt x="1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6"/>
                    <a:pt x="149" y="296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64" name="Google Shape;23464;p75"/>
            <p:cNvSpPr/>
            <p:nvPr/>
          </p:nvSpPr>
          <p:spPr>
            <a:xfrm>
              <a:off x="4452050" y="23639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65" name="Google Shape;23465;p75"/>
            <p:cNvSpPr/>
            <p:nvPr/>
          </p:nvSpPr>
          <p:spPr>
            <a:xfrm>
              <a:off x="4453275" y="2365150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66" name="Google Shape;23466;p75"/>
            <p:cNvSpPr/>
            <p:nvPr/>
          </p:nvSpPr>
          <p:spPr>
            <a:xfrm>
              <a:off x="4445875" y="2364650"/>
              <a:ext cx="9900" cy="5475"/>
            </a:xfrm>
            <a:custGeom>
              <a:avLst/>
              <a:gdLst/>
              <a:ahLst/>
              <a:cxnLst/>
              <a:rect l="l" t="t" r="r" b="b"/>
              <a:pathLst>
                <a:path w="396" h="219" extrusionOk="0">
                  <a:moveTo>
                    <a:pt x="92" y="1"/>
                  </a:moveTo>
                  <a:cubicBezTo>
                    <a:pt x="26" y="1"/>
                    <a:pt x="1" y="35"/>
                    <a:pt x="1" y="70"/>
                  </a:cubicBezTo>
                  <a:cubicBezTo>
                    <a:pt x="1" y="169"/>
                    <a:pt x="50" y="169"/>
                    <a:pt x="149" y="218"/>
                  </a:cubicBezTo>
                  <a:lnTo>
                    <a:pt x="247" y="218"/>
                  </a:lnTo>
                  <a:cubicBezTo>
                    <a:pt x="297" y="218"/>
                    <a:pt x="395" y="169"/>
                    <a:pt x="395" y="70"/>
                  </a:cubicBezTo>
                  <a:cubicBezTo>
                    <a:pt x="395" y="21"/>
                    <a:pt x="297" y="21"/>
                    <a:pt x="297" y="21"/>
                  </a:cubicBezTo>
                  <a:lnTo>
                    <a:pt x="198" y="21"/>
                  </a:lnTo>
                  <a:cubicBezTo>
                    <a:pt x="155" y="6"/>
                    <a:pt x="120" y="1"/>
                    <a:pt x="92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67" name="Google Shape;23467;p75"/>
            <p:cNvSpPr/>
            <p:nvPr/>
          </p:nvSpPr>
          <p:spPr>
            <a:xfrm>
              <a:off x="4444650" y="2364225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87" y="1"/>
                  </a:moveTo>
                  <a:cubicBezTo>
                    <a:pt x="75" y="1"/>
                    <a:pt x="50" y="13"/>
                    <a:pt x="1" y="38"/>
                  </a:cubicBezTo>
                  <a:lnTo>
                    <a:pt x="99" y="38"/>
                  </a:lnTo>
                  <a:cubicBezTo>
                    <a:pt x="99" y="13"/>
                    <a:pt x="99" y="1"/>
                    <a:pt x="87" y="1"/>
                  </a:cubicBezTo>
                  <a:close/>
                  <a:moveTo>
                    <a:pt x="99" y="38"/>
                  </a:moveTo>
                  <a:cubicBezTo>
                    <a:pt x="99" y="87"/>
                    <a:pt x="99" y="186"/>
                    <a:pt x="198" y="186"/>
                  </a:cubicBezTo>
                  <a:lnTo>
                    <a:pt x="198" y="87"/>
                  </a:lnTo>
                  <a:cubicBezTo>
                    <a:pt x="198" y="87"/>
                    <a:pt x="198" y="38"/>
                    <a:pt x="9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68" name="Google Shape;23468;p75"/>
            <p:cNvSpPr/>
            <p:nvPr/>
          </p:nvSpPr>
          <p:spPr>
            <a:xfrm>
              <a:off x="4447125" y="2363925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1"/>
                  </a:moveTo>
                  <a:cubicBezTo>
                    <a:pt x="0" y="1"/>
                    <a:pt x="0" y="1"/>
                    <a:pt x="0" y="50"/>
                  </a:cubicBezTo>
                  <a:lnTo>
                    <a:pt x="0" y="149"/>
                  </a:lnTo>
                  <a:cubicBezTo>
                    <a:pt x="0" y="149"/>
                    <a:pt x="0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69" name="Google Shape;23469;p75"/>
            <p:cNvSpPr/>
            <p:nvPr/>
          </p:nvSpPr>
          <p:spPr>
            <a:xfrm>
              <a:off x="4450825" y="2363925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4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70" name="Google Shape;23470;p75"/>
            <p:cNvSpPr/>
            <p:nvPr/>
          </p:nvSpPr>
          <p:spPr>
            <a:xfrm>
              <a:off x="4452050" y="236392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71" name="Google Shape;23471;p75"/>
            <p:cNvSpPr/>
            <p:nvPr/>
          </p:nvSpPr>
          <p:spPr>
            <a:xfrm>
              <a:off x="4447125" y="2363925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99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50"/>
                    <a:pt x="0" y="99"/>
                    <a:pt x="99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72" name="Google Shape;23472;p75"/>
            <p:cNvSpPr/>
            <p:nvPr/>
          </p:nvSpPr>
          <p:spPr>
            <a:xfrm>
              <a:off x="4346075" y="2308975"/>
              <a:ext cx="4950" cy="6925"/>
            </a:xfrm>
            <a:custGeom>
              <a:avLst/>
              <a:gdLst/>
              <a:ahLst/>
              <a:cxnLst/>
              <a:rect l="l" t="t" r="r" b="b"/>
              <a:pathLst>
                <a:path w="198" h="277" extrusionOk="0">
                  <a:moveTo>
                    <a:pt x="59" y="0"/>
                  </a:moveTo>
                  <a:lnTo>
                    <a:pt x="59" y="0"/>
                  </a:lnTo>
                  <a:cubicBezTo>
                    <a:pt x="56" y="0"/>
                    <a:pt x="49" y="12"/>
                    <a:pt x="49" y="30"/>
                  </a:cubicBezTo>
                  <a:lnTo>
                    <a:pt x="49" y="44"/>
                  </a:lnTo>
                  <a:lnTo>
                    <a:pt x="49" y="44"/>
                  </a:lnTo>
                  <a:cubicBezTo>
                    <a:pt x="64" y="13"/>
                    <a:pt x="63" y="0"/>
                    <a:pt x="59" y="0"/>
                  </a:cubicBezTo>
                  <a:close/>
                  <a:moveTo>
                    <a:pt x="49" y="44"/>
                  </a:moveTo>
                  <a:lnTo>
                    <a:pt x="49" y="44"/>
                  </a:lnTo>
                  <a:cubicBezTo>
                    <a:pt x="40" y="64"/>
                    <a:pt x="25" y="91"/>
                    <a:pt x="0" y="128"/>
                  </a:cubicBezTo>
                  <a:lnTo>
                    <a:pt x="49" y="128"/>
                  </a:lnTo>
                  <a:lnTo>
                    <a:pt x="49" y="44"/>
                  </a:lnTo>
                  <a:close/>
                  <a:moveTo>
                    <a:pt x="49" y="128"/>
                  </a:moveTo>
                  <a:lnTo>
                    <a:pt x="49" y="178"/>
                  </a:lnTo>
                  <a:cubicBezTo>
                    <a:pt x="49" y="227"/>
                    <a:pt x="99" y="227"/>
                    <a:pt x="197" y="276"/>
                  </a:cubicBezTo>
                  <a:lnTo>
                    <a:pt x="197" y="178"/>
                  </a:lnTo>
                  <a:cubicBezTo>
                    <a:pt x="197" y="128"/>
                    <a:pt x="99" y="128"/>
                    <a:pt x="99" y="12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73" name="Google Shape;23473;p75"/>
            <p:cNvSpPr/>
            <p:nvPr/>
          </p:nvSpPr>
          <p:spPr>
            <a:xfrm>
              <a:off x="4347300" y="2307250"/>
              <a:ext cx="3725" cy="74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48" y="0"/>
                  </a:moveTo>
                  <a:cubicBezTo>
                    <a:pt x="50" y="49"/>
                    <a:pt x="0" y="49"/>
                    <a:pt x="0" y="49"/>
                  </a:cubicBezTo>
                  <a:lnTo>
                    <a:pt x="0" y="197"/>
                  </a:lnTo>
                  <a:cubicBezTo>
                    <a:pt x="0" y="247"/>
                    <a:pt x="50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74" name="Google Shape;23474;p75"/>
            <p:cNvSpPr/>
            <p:nvPr/>
          </p:nvSpPr>
          <p:spPr>
            <a:xfrm>
              <a:off x="4354700" y="230725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75" name="Google Shape;23475;p75"/>
            <p:cNvSpPr/>
            <p:nvPr/>
          </p:nvSpPr>
          <p:spPr>
            <a:xfrm>
              <a:off x="4354700" y="2308475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76" name="Google Shape;23476;p75"/>
            <p:cNvSpPr/>
            <p:nvPr/>
          </p:nvSpPr>
          <p:spPr>
            <a:xfrm>
              <a:off x="4347300" y="2308475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7" y="0"/>
                  </a:moveTo>
                  <a:cubicBezTo>
                    <a:pt x="50" y="0"/>
                    <a:pt x="0" y="0"/>
                    <a:pt x="0" y="50"/>
                  </a:cubicBezTo>
                  <a:cubicBezTo>
                    <a:pt x="0" y="148"/>
                    <a:pt x="50" y="148"/>
                    <a:pt x="148" y="198"/>
                  </a:cubicBezTo>
                  <a:lnTo>
                    <a:pt x="247" y="198"/>
                  </a:lnTo>
                  <a:cubicBezTo>
                    <a:pt x="296" y="198"/>
                    <a:pt x="395" y="148"/>
                    <a:pt x="395" y="50"/>
                  </a:cubicBezTo>
                  <a:cubicBezTo>
                    <a:pt x="39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77" name="Google Shape;23477;p75"/>
            <p:cNvSpPr/>
            <p:nvPr/>
          </p:nvSpPr>
          <p:spPr>
            <a:xfrm>
              <a:off x="4346075" y="2307550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23" y="0"/>
                  </a:moveTo>
                  <a:cubicBezTo>
                    <a:pt x="123" y="1"/>
                    <a:pt x="98" y="13"/>
                    <a:pt x="0" y="37"/>
                  </a:cubicBezTo>
                  <a:lnTo>
                    <a:pt x="99" y="37"/>
                  </a:lnTo>
                  <a:cubicBezTo>
                    <a:pt x="99" y="13"/>
                    <a:pt x="123" y="1"/>
                    <a:pt x="123" y="0"/>
                  </a:cubicBezTo>
                  <a:close/>
                  <a:moveTo>
                    <a:pt x="99" y="37"/>
                  </a:moveTo>
                  <a:cubicBezTo>
                    <a:pt x="99" y="87"/>
                    <a:pt x="99" y="185"/>
                    <a:pt x="197" y="185"/>
                  </a:cubicBezTo>
                  <a:lnTo>
                    <a:pt x="197" y="87"/>
                  </a:lnTo>
                  <a:cubicBezTo>
                    <a:pt x="197" y="87"/>
                    <a:pt x="197" y="37"/>
                    <a:pt x="99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78" name="Google Shape;23478;p75"/>
            <p:cNvSpPr/>
            <p:nvPr/>
          </p:nvSpPr>
          <p:spPr>
            <a:xfrm>
              <a:off x="4348525" y="2307250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0"/>
                  </a:moveTo>
                  <a:cubicBezTo>
                    <a:pt x="99" y="0"/>
                    <a:pt x="1" y="0"/>
                    <a:pt x="1" y="49"/>
                  </a:cubicBezTo>
                  <a:lnTo>
                    <a:pt x="1" y="99"/>
                  </a:lnTo>
                  <a:cubicBezTo>
                    <a:pt x="1" y="99"/>
                    <a:pt x="1" y="197"/>
                    <a:pt x="99" y="19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79" name="Google Shape;23479;p75"/>
            <p:cNvSpPr/>
            <p:nvPr/>
          </p:nvSpPr>
          <p:spPr>
            <a:xfrm>
              <a:off x="4352225" y="230725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0" y="0"/>
                  </a:moveTo>
                  <a:cubicBezTo>
                    <a:pt x="50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80" name="Google Shape;23480;p75"/>
            <p:cNvSpPr/>
            <p:nvPr/>
          </p:nvSpPr>
          <p:spPr>
            <a:xfrm>
              <a:off x="4353450" y="2307250"/>
              <a:ext cx="1125" cy="575"/>
            </a:xfrm>
            <a:custGeom>
              <a:avLst/>
              <a:gdLst/>
              <a:ahLst/>
              <a:cxnLst/>
              <a:rect l="l" t="t" r="r" b="b"/>
              <a:pathLst>
                <a:path w="45" h="23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ubicBezTo>
                    <a:pt x="17" y="17"/>
                    <a:pt x="28" y="22"/>
                    <a:pt x="34" y="22"/>
                  </a:cubicBezTo>
                  <a:cubicBezTo>
                    <a:pt x="45" y="22"/>
                    <a:pt x="34" y="0"/>
                    <a:pt x="1" y="0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81" name="Google Shape;23481;p75"/>
            <p:cNvSpPr/>
            <p:nvPr/>
          </p:nvSpPr>
          <p:spPr>
            <a:xfrm>
              <a:off x="4348525" y="2307250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99" y="0"/>
                  </a:moveTo>
                  <a:cubicBezTo>
                    <a:pt x="99" y="0"/>
                    <a:pt x="1" y="0"/>
                    <a:pt x="1" y="49"/>
                  </a:cubicBezTo>
                  <a:cubicBezTo>
                    <a:pt x="1" y="49"/>
                    <a:pt x="1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49"/>
                    <a:pt x="247" y="49"/>
                  </a:cubicBezTo>
                  <a:cubicBezTo>
                    <a:pt x="247" y="4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82" name="Google Shape;23482;p75"/>
            <p:cNvSpPr/>
            <p:nvPr/>
          </p:nvSpPr>
          <p:spPr>
            <a:xfrm>
              <a:off x="4395350" y="2338050"/>
              <a:ext cx="4950" cy="6175"/>
            </a:xfrm>
            <a:custGeom>
              <a:avLst/>
              <a:gdLst/>
              <a:ahLst/>
              <a:cxnLst/>
              <a:rect l="l" t="t" r="r" b="b"/>
              <a:pathLst>
                <a:path w="198" h="247" extrusionOk="0">
                  <a:moveTo>
                    <a:pt x="50" y="0"/>
                  </a:moveTo>
                  <a:lnTo>
                    <a:pt x="1" y="50"/>
                  </a:lnTo>
                  <a:lnTo>
                    <a:pt x="50" y="50"/>
                  </a:lnTo>
                  <a:lnTo>
                    <a:pt x="50" y="0"/>
                  </a:lnTo>
                  <a:close/>
                  <a:moveTo>
                    <a:pt x="50" y="50"/>
                  </a:moveTo>
                  <a:lnTo>
                    <a:pt x="50" y="99"/>
                  </a:lnTo>
                  <a:cubicBezTo>
                    <a:pt x="50" y="198"/>
                    <a:pt x="99" y="198"/>
                    <a:pt x="198" y="247"/>
                  </a:cubicBezTo>
                  <a:lnTo>
                    <a:pt x="198" y="99"/>
                  </a:lnTo>
                  <a:cubicBezTo>
                    <a:pt x="198" y="50"/>
                    <a:pt x="99" y="50"/>
                    <a:pt x="99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83" name="Google Shape;23483;p75"/>
            <p:cNvSpPr/>
            <p:nvPr/>
          </p:nvSpPr>
          <p:spPr>
            <a:xfrm>
              <a:off x="4396600" y="2335575"/>
              <a:ext cx="3700" cy="8650"/>
            </a:xfrm>
            <a:custGeom>
              <a:avLst/>
              <a:gdLst/>
              <a:ahLst/>
              <a:cxnLst/>
              <a:rect l="l" t="t" r="r" b="b"/>
              <a:pathLst>
                <a:path w="148" h="346" extrusionOk="0">
                  <a:moveTo>
                    <a:pt x="148" y="1"/>
                  </a:moveTo>
                  <a:cubicBezTo>
                    <a:pt x="49" y="1"/>
                    <a:pt x="0" y="99"/>
                    <a:pt x="0" y="99"/>
                  </a:cubicBezTo>
                  <a:lnTo>
                    <a:pt x="0" y="198"/>
                  </a:lnTo>
                  <a:cubicBezTo>
                    <a:pt x="0" y="297"/>
                    <a:pt x="49" y="346"/>
                    <a:pt x="148" y="34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84" name="Google Shape;23484;p75"/>
            <p:cNvSpPr/>
            <p:nvPr/>
          </p:nvSpPr>
          <p:spPr>
            <a:xfrm>
              <a:off x="4402750" y="23355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cubicBezTo>
                    <a:pt x="50" y="1"/>
                    <a:pt x="50" y="99"/>
                    <a:pt x="50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85" name="Google Shape;23485;p75"/>
            <p:cNvSpPr/>
            <p:nvPr/>
          </p:nvSpPr>
          <p:spPr>
            <a:xfrm>
              <a:off x="4403975" y="233557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1"/>
                  </a:moveTo>
                  <a:cubicBezTo>
                    <a:pt x="99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86" name="Google Shape;23486;p75"/>
            <p:cNvSpPr/>
            <p:nvPr/>
          </p:nvSpPr>
          <p:spPr>
            <a:xfrm>
              <a:off x="4396600" y="2336475"/>
              <a:ext cx="9875" cy="4075"/>
            </a:xfrm>
            <a:custGeom>
              <a:avLst/>
              <a:gdLst/>
              <a:ahLst/>
              <a:cxnLst/>
              <a:rect l="l" t="t" r="r" b="b"/>
              <a:pathLst>
                <a:path w="395" h="163" extrusionOk="0">
                  <a:moveTo>
                    <a:pt x="120" y="0"/>
                  </a:moveTo>
                  <a:cubicBezTo>
                    <a:pt x="32" y="0"/>
                    <a:pt x="0" y="63"/>
                    <a:pt x="0" y="63"/>
                  </a:cubicBezTo>
                  <a:cubicBezTo>
                    <a:pt x="0" y="113"/>
                    <a:pt x="49" y="113"/>
                    <a:pt x="148" y="162"/>
                  </a:cubicBezTo>
                  <a:lnTo>
                    <a:pt x="247" y="162"/>
                  </a:lnTo>
                  <a:cubicBezTo>
                    <a:pt x="296" y="162"/>
                    <a:pt x="394" y="113"/>
                    <a:pt x="394" y="63"/>
                  </a:cubicBezTo>
                  <a:cubicBezTo>
                    <a:pt x="394" y="14"/>
                    <a:pt x="296" y="14"/>
                    <a:pt x="296" y="14"/>
                  </a:cubicBezTo>
                  <a:lnTo>
                    <a:pt x="197" y="14"/>
                  </a:lnTo>
                  <a:cubicBezTo>
                    <a:pt x="168" y="4"/>
                    <a:pt x="142" y="0"/>
                    <a:pt x="120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87" name="Google Shape;23487;p75"/>
            <p:cNvSpPr/>
            <p:nvPr/>
          </p:nvSpPr>
          <p:spPr>
            <a:xfrm>
              <a:off x="4395350" y="2335025"/>
              <a:ext cx="4950" cy="4275"/>
            </a:xfrm>
            <a:custGeom>
              <a:avLst/>
              <a:gdLst/>
              <a:ahLst/>
              <a:cxnLst/>
              <a:rect l="l" t="t" r="r" b="b"/>
              <a:pathLst>
                <a:path w="198" h="171" extrusionOk="0">
                  <a:moveTo>
                    <a:pt x="114" y="1"/>
                  </a:moveTo>
                  <a:cubicBezTo>
                    <a:pt x="99" y="1"/>
                    <a:pt x="67" y="6"/>
                    <a:pt x="1" y="23"/>
                  </a:cubicBezTo>
                  <a:lnTo>
                    <a:pt x="99" y="23"/>
                  </a:lnTo>
                  <a:cubicBezTo>
                    <a:pt x="99" y="23"/>
                    <a:pt x="143" y="1"/>
                    <a:pt x="114" y="1"/>
                  </a:cubicBezTo>
                  <a:close/>
                  <a:moveTo>
                    <a:pt x="99" y="23"/>
                  </a:moveTo>
                  <a:cubicBezTo>
                    <a:pt x="99" y="121"/>
                    <a:pt x="99" y="171"/>
                    <a:pt x="198" y="171"/>
                  </a:cubicBezTo>
                  <a:lnTo>
                    <a:pt x="198" y="121"/>
                  </a:lnTo>
                  <a:cubicBezTo>
                    <a:pt x="198" y="121"/>
                    <a:pt x="198" y="23"/>
                    <a:pt x="99" y="2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88" name="Google Shape;23488;p75"/>
            <p:cNvSpPr/>
            <p:nvPr/>
          </p:nvSpPr>
          <p:spPr>
            <a:xfrm>
              <a:off x="4397825" y="2334350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1"/>
                  </a:moveTo>
                  <a:lnTo>
                    <a:pt x="0" y="99"/>
                  </a:lnTo>
                  <a:lnTo>
                    <a:pt x="0" y="148"/>
                  </a:lnTo>
                  <a:cubicBezTo>
                    <a:pt x="0" y="148"/>
                    <a:pt x="0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89" name="Google Shape;23489;p75"/>
            <p:cNvSpPr/>
            <p:nvPr/>
          </p:nvSpPr>
          <p:spPr>
            <a:xfrm>
              <a:off x="4401525" y="233435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90" name="Google Shape;23490;p75"/>
            <p:cNvSpPr/>
            <p:nvPr/>
          </p:nvSpPr>
          <p:spPr>
            <a:xfrm>
              <a:off x="4402750" y="233435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1" y="1"/>
                  </a:moveTo>
                  <a:lnTo>
                    <a:pt x="50" y="148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91" name="Google Shape;23491;p75"/>
            <p:cNvSpPr/>
            <p:nvPr/>
          </p:nvSpPr>
          <p:spPr>
            <a:xfrm>
              <a:off x="4397825" y="233435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99" y="1"/>
                  </a:moveTo>
                  <a:lnTo>
                    <a:pt x="0" y="50"/>
                  </a:lnTo>
                  <a:cubicBezTo>
                    <a:pt x="0" y="50"/>
                    <a:pt x="0" y="148"/>
                    <a:pt x="99" y="148"/>
                  </a:cubicBezTo>
                  <a:lnTo>
                    <a:pt x="198" y="148"/>
                  </a:lnTo>
                  <a:cubicBezTo>
                    <a:pt x="247" y="148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92" name="Google Shape;23492;p75"/>
            <p:cNvSpPr/>
            <p:nvPr/>
          </p:nvSpPr>
          <p:spPr>
            <a:xfrm>
              <a:off x="4687425" y="2428000"/>
              <a:ext cx="182425" cy="118350"/>
            </a:xfrm>
            <a:custGeom>
              <a:avLst/>
              <a:gdLst/>
              <a:ahLst/>
              <a:cxnLst/>
              <a:rect l="l" t="t" r="r" b="b"/>
              <a:pathLst>
                <a:path w="7297" h="4734" extrusionOk="0">
                  <a:moveTo>
                    <a:pt x="6852" y="1"/>
                  </a:moveTo>
                  <a:lnTo>
                    <a:pt x="6064" y="445"/>
                  </a:lnTo>
                  <a:lnTo>
                    <a:pt x="5275" y="1085"/>
                  </a:lnTo>
                  <a:lnTo>
                    <a:pt x="2120" y="2909"/>
                  </a:lnTo>
                  <a:lnTo>
                    <a:pt x="1233" y="3254"/>
                  </a:lnTo>
                  <a:lnTo>
                    <a:pt x="444" y="3649"/>
                  </a:lnTo>
                  <a:lnTo>
                    <a:pt x="1" y="4487"/>
                  </a:lnTo>
                  <a:lnTo>
                    <a:pt x="1" y="4733"/>
                  </a:lnTo>
                  <a:lnTo>
                    <a:pt x="7296" y="445"/>
                  </a:lnTo>
                  <a:lnTo>
                    <a:pt x="7296" y="198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93" name="Google Shape;23493;p75"/>
            <p:cNvSpPr/>
            <p:nvPr/>
          </p:nvSpPr>
          <p:spPr>
            <a:xfrm>
              <a:off x="4668950" y="2529075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47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94" name="Google Shape;23494;p75"/>
            <p:cNvSpPr/>
            <p:nvPr/>
          </p:nvSpPr>
          <p:spPr>
            <a:xfrm>
              <a:off x="4820525" y="2418150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1"/>
                  </a:moveTo>
                  <a:lnTo>
                    <a:pt x="0" y="395"/>
                  </a:lnTo>
                  <a:lnTo>
                    <a:pt x="740" y="839"/>
                  </a:lnTo>
                  <a:lnTo>
                    <a:pt x="1528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95" name="Google Shape;23495;p75"/>
            <p:cNvSpPr/>
            <p:nvPr/>
          </p:nvSpPr>
          <p:spPr>
            <a:xfrm>
              <a:off x="4681275" y="2498250"/>
              <a:ext cx="36975" cy="20975"/>
            </a:xfrm>
            <a:custGeom>
              <a:avLst/>
              <a:gdLst/>
              <a:ahLst/>
              <a:cxnLst/>
              <a:rect l="l" t="t" r="r" b="b"/>
              <a:pathLst>
                <a:path w="1479" h="839" extrusionOk="0">
                  <a:moveTo>
                    <a:pt x="739" y="1"/>
                  </a:moveTo>
                  <a:lnTo>
                    <a:pt x="0" y="444"/>
                  </a:lnTo>
                  <a:lnTo>
                    <a:pt x="690" y="839"/>
                  </a:lnTo>
                  <a:lnTo>
                    <a:pt x="1479" y="444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96" name="Google Shape;23496;p75"/>
            <p:cNvSpPr/>
            <p:nvPr/>
          </p:nvSpPr>
          <p:spPr>
            <a:xfrm>
              <a:off x="4721925" y="2444025"/>
              <a:ext cx="97400" cy="56725"/>
            </a:xfrm>
            <a:custGeom>
              <a:avLst/>
              <a:gdLst/>
              <a:ahLst/>
              <a:cxnLst/>
              <a:rect l="l" t="t" r="r" b="b"/>
              <a:pathLst>
                <a:path w="3896" h="2269" extrusionOk="0">
                  <a:moveTo>
                    <a:pt x="3156" y="1"/>
                  </a:moveTo>
                  <a:lnTo>
                    <a:pt x="1" y="1825"/>
                  </a:lnTo>
                  <a:lnTo>
                    <a:pt x="740" y="2268"/>
                  </a:lnTo>
                  <a:lnTo>
                    <a:pt x="3895" y="444"/>
                  </a:lnTo>
                  <a:lnTo>
                    <a:pt x="3156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97" name="Google Shape;23497;p75"/>
            <p:cNvSpPr/>
            <p:nvPr/>
          </p:nvSpPr>
          <p:spPr>
            <a:xfrm>
              <a:off x="4800800" y="2428000"/>
              <a:ext cx="38225" cy="27150"/>
            </a:xfrm>
            <a:custGeom>
              <a:avLst/>
              <a:gdLst/>
              <a:ahLst/>
              <a:cxnLst/>
              <a:rect l="l" t="t" r="r" b="b"/>
              <a:pathLst>
                <a:path w="1529" h="1086" extrusionOk="0">
                  <a:moveTo>
                    <a:pt x="789" y="1"/>
                  </a:moveTo>
                  <a:lnTo>
                    <a:pt x="1" y="642"/>
                  </a:lnTo>
                  <a:lnTo>
                    <a:pt x="740" y="1085"/>
                  </a:lnTo>
                  <a:lnTo>
                    <a:pt x="1529" y="44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98" name="Google Shape;23498;p75"/>
            <p:cNvSpPr/>
            <p:nvPr/>
          </p:nvSpPr>
          <p:spPr>
            <a:xfrm>
              <a:off x="4668950" y="2509350"/>
              <a:ext cx="29600" cy="30825"/>
            </a:xfrm>
            <a:custGeom>
              <a:avLst/>
              <a:gdLst/>
              <a:ahLst/>
              <a:cxnLst/>
              <a:rect l="l" t="t" r="r" b="b"/>
              <a:pathLst>
                <a:path w="1184" h="1233" extrusionOk="0">
                  <a:moveTo>
                    <a:pt x="493" y="0"/>
                  </a:moveTo>
                  <a:lnTo>
                    <a:pt x="0" y="789"/>
                  </a:lnTo>
                  <a:lnTo>
                    <a:pt x="740" y="1233"/>
                  </a:lnTo>
                  <a:lnTo>
                    <a:pt x="1183" y="395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499" name="Google Shape;23499;p75"/>
            <p:cNvSpPr/>
            <p:nvPr/>
          </p:nvSpPr>
          <p:spPr>
            <a:xfrm>
              <a:off x="4699750" y="2489625"/>
              <a:ext cx="40700" cy="19750"/>
            </a:xfrm>
            <a:custGeom>
              <a:avLst/>
              <a:gdLst/>
              <a:ahLst/>
              <a:cxnLst/>
              <a:rect l="l" t="t" r="r" b="b"/>
              <a:pathLst>
                <a:path w="1628" h="790" extrusionOk="0">
                  <a:moveTo>
                    <a:pt x="888" y="1"/>
                  </a:moveTo>
                  <a:lnTo>
                    <a:pt x="0" y="346"/>
                  </a:lnTo>
                  <a:lnTo>
                    <a:pt x="740" y="789"/>
                  </a:lnTo>
                  <a:lnTo>
                    <a:pt x="1627" y="444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00" name="Google Shape;23500;p75"/>
            <p:cNvSpPr/>
            <p:nvPr/>
          </p:nvSpPr>
          <p:spPr>
            <a:xfrm>
              <a:off x="4840250" y="2418150"/>
              <a:ext cx="29600" cy="14825"/>
            </a:xfrm>
            <a:custGeom>
              <a:avLst/>
              <a:gdLst/>
              <a:ahLst/>
              <a:cxnLst/>
              <a:rect l="l" t="t" r="r" b="b"/>
              <a:pathLst>
                <a:path w="1184" h="593" extrusionOk="0">
                  <a:moveTo>
                    <a:pt x="0" y="1"/>
                  </a:moveTo>
                  <a:lnTo>
                    <a:pt x="444" y="247"/>
                  </a:lnTo>
                  <a:lnTo>
                    <a:pt x="592" y="316"/>
                  </a:lnTo>
                  <a:lnTo>
                    <a:pt x="592" y="316"/>
                  </a:lnTo>
                  <a:lnTo>
                    <a:pt x="0" y="1"/>
                  </a:lnTo>
                  <a:close/>
                  <a:moveTo>
                    <a:pt x="592" y="316"/>
                  </a:moveTo>
                  <a:lnTo>
                    <a:pt x="739" y="395"/>
                  </a:lnTo>
                  <a:lnTo>
                    <a:pt x="1183" y="592"/>
                  </a:lnTo>
                  <a:lnTo>
                    <a:pt x="592" y="316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01" name="Google Shape;23501;p75"/>
            <p:cNvSpPr/>
            <p:nvPr/>
          </p:nvSpPr>
          <p:spPr>
            <a:xfrm>
              <a:off x="4638125" y="2399675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53" y="0"/>
                  </a:moveTo>
                  <a:lnTo>
                    <a:pt x="6064" y="444"/>
                  </a:lnTo>
                  <a:lnTo>
                    <a:pt x="5275" y="1085"/>
                  </a:lnTo>
                  <a:lnTo>
                    <a:pt x="2120" y="2909"/>
                  </a:lnTo>
                  <a:lnTo>
                    <a:pt x="1233" y="3254"/>
                  </a:lnTo>
                  <a:lnTo>
                    <a:pt x="494" y="3697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02" name="Google Shape;23502;p75"/>
            <p:cNvSpPr/>
            <p:nvPr/>
          </p:nvSpPr>
          <p:spPr>
            <a:xfrm>
              <a:off x="4619650" y="249950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96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03" name="Google Shape;23503;p75"/>
            <p:cNvSpPr/>
            <p:nvPr/>
          </p:nvSpPr>
          <p:spPr>
            <a:xfrm>
              <a:off x="4772450" y="238857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40" y="1"/>
                  </a:moveTo>
                  <a:lnTo>
                    <a:pt x="1" y="493"/>
                  </a:lnTo>
                  <a:lnTo>
                    <a:pt x="691" y="888"/>
                  </a:lnTo>
                  <a:lnTo>
                    <a:pt x="1480" y="44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04" name="Google Shape;23504;p75"/>
            <p:cNvSpPr/>
            <p:nvPr/>
          </p:nvSpPr>
          <p:spPr>
            <a:xfrm>
              <a:off x="4631975" y="2469900"/>
              <a:ext cx="37000" cy="22225"/>
            </a:xfrm>
            <a:custGeom>
              <a:avLst/>
              <a:gdLst/>
              <a:ahLst/>
              <a:cxnLst/>
              <a:rect l="l" t="t" r="r" b="b"/>
              <a:pathLst>
                <a:path w="1480" h="889" extrusionOk="0">
                  <a:moveTo>
                    <a:pt x="740" y="1"/>
                  </a:moveTo>
                  <a:lnTo>
                    <a:pt x="0" y="445"/>
                  </a:lnTo>
                  <a:lnTo>
                    <a:pt x="740" y="888"/>
                  </a:lnTo>
                  <a:lnTo>
                    <a:pt x="1479" y="44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05" name="Google Shape;23505;p75"/>
            <p:cNvSpPr/>
            <p:nvPr/>
          </p:nvSpPr>
          <p:spPr>
            <a:xfrm>
              <a:off x="4672650" y="2416925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0"/>
                  </a:moveTo>
                  <a:lnTo>
                    <a:pt x="0" y="1824"/>
                  </a:lnTo>
                  <a:lnTo>
                    <a:pt x="739" y="2219"/>
                  </a:lnTo>
                  <a:lnTo>
                    <a:pt x="3894" y="395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06" name="Google Shape;23506;p75"/>
            <p:cNvSpPr/>
            <p:nvPr/>
          </p:nvSpPr>
          <p:spPr>
            <a:xfrm>
              <a:off x="4751500" y="2400900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839" y="0"/>
                  </a:moveTo>
                  <a:lnTo>
                    <a:pt x="1" y="641"/>
                  </a:lnTo>
                  <a:lnTo>
                    <a:pt x="740" y="1036"/>
                  </a:lnTo>
                  <a:lnTo>
                    <a:pt x="1529" y="395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07" name="Google Shape;23507;p75"/>
            <p:cNvSpPr/>
            <p:nvPr/>
          </p:nvSpPr>
          <p:spPr>
            <a:xfrm>
              <a:off x="4619650" y="2481000"/>
              <a:ext cx="30825" cy="29600"/>
            </a:xfrm>
            <a:custGeom>
              <a:avLst/>
              <a:gdLst/>
              <a:ahLst/>
              <a:cxnLst/>
              <a:rect l="l" t="t" r="r" b="b"/>
              <a:pathLst>
                <a:path w="1233" h="1184" extrusionOk="0">
                  <a:moveTo>
                    <a:pt x="493" y="1"/>
                  </a:moveTo>
                  <a:lnTo>
                    <a:pt x="0" y="740"/>
                  </a:lnTo>
                  <a:lnTo>
                    <a:pt x="740" y="1184"/>
                  </a:lnTo>
                  <a:lnTo>
                    <a:pt x="1233" y="444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08" name="Google Shape;23508;p75"/>
            <p:cNvSpPr/>
            <p:nvPr/>
          </p:nvSpPr>
          <p:spPr>
            <a:xfrm>
              <a:off x="4650450" y="2462525"/>
              <a:ext cx="40700" cy="18500"/>
            </a:xfrm>
            <a:custGeom>
              <a:avLst/>
              <a:gdLst/>
              <a:ahLst/>
              <a:cxnLst/>
              <a:rect l="l" t="t" r="r" b="b"/>
              <a:pathLst>
                <a:path w="1628" h="740" extrusionOk="0">
                  <a:moveTo>
                    <a:pt x="888" y="0"/>
                  </a:moveTo>
                  <a:lnTo>
                    <a:pt x="1" y="296"/>
                  </a:lnTo>
                  <a:lnTo>
                    <a:pt x="740" y="740"/>
                  </a:lnTo>
                  <a:lnTo>
                    <a:pt x="1627" y="395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09" name="Google Shape;23509;p75"/>
            <p:cNvSpPr/>
            <p:nvPr/>
          </p:nvSpPr>
          <p:spPr>
            <a:xfrm>
              <a:off x="4790950" y="2388575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0" y="1"/>
                  </a:moveTo>
                  <a:lnTo>
                    <a:pt x="740" y="444"/>
                  </a:lnTo>
                  <a:lnTo>
                    <a:pt x="1183" y="691"/>
                  </a:lnTo>
                  <a:lnTo>
                    <a:pt x="493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10" name="Google Shape;23510;p75"/>
            <p:cNvSpPr/>
            <p:nvPr/>
          </p:nvSpPr>
          <p:spPr>
            <a:xfrm>
              <a:off x="4539550" y="2342975"/>
              <a:ext cx="183650" cy="118325"/>
            </a:xfrm>
            <a:custGeom>
              <a:avLst/>
              <a:gdLst/>
              <a:ahLst/>
              <a:cxnLst/>
              <a:rect l="l" t="t" r="r" b="b"/>
              <a:pathLst>
                <a:path w="7346" h="4733" extrusionOk="0">
                  <a:moveTo>
                    <a:pt x="6852" y="1"/>
                  </a:moveTo>
                  <a:lnTo>
                    <a:pt x="6113" y="494"/>
                  </a:lnTo>
                  <a:lnTo>
                    <a:pt x="5275" y="1085"/>
                  </a:lnTo>
                  <a:lnTo>
                    <a:pt x="2120" y="2958"/>
                  </a:lnTo>
                  <a:lnTo>
                    <a:pt x="1233" y="3254"/>
                  </a:lnTo>
                  <a:lnTo>
                    <a:pt x="493" y="3698"/>
                  </a:lnTo>
                  <a:lnTo>
                    <a:pt x="0" y="4437"/>
                  </a:lnTo>
                  <a:lnTo>
                    <a:pt x="0" y="4733"/>
                  </a:lnTo>
                  <a:lnTo>
                    <a:pt x="7345" y="494"/>
                  </a:lnTo>
                  <a:lnTo>
                    <a:pt x="7345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11" name="Google Shape;23511;p75"/>
            <p:cNvSpPr/>
            <p:nvPr/>
          </p:nvSpPr>
          <p:spPr>
            <a:xfrm>
              <a:off x="4523525" y="2444025"/>
              <a:ext cx="16050" cy="17275"/>
            </a:xfrm>
            <a:custGeom>
              <a:avLst/>
              <a:gdLst/>
              <a:ahLst/>
              <a:cxnLst/>
              <a:rect l="l" t="t" r="r" b="b"/>
              <a:pathLst>
                <a:path w="642" h="691" extrusionOk="0">
                  <a:moveTo>
                    <a:pt x="0" y="1"/>
                  </a:moveTo>
                  <a:lnTo>
                    <a:pt x="0" y="247"/>
                  </a:lnTo>
                  <a:lnTo>
                    <a:pt x="641" y="691"/>
                  </a:lnTo>
                  <a:lnTo>
                    <a:pt x="641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12" name="Google Shape;23512;p75"/>
            <p:cNvSpPr/>
            <p:nvPr/>
          </p:nvSpPr>
          <p:spPr>
            <a:xfrm>
              <a:off x="4673875" y="233312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88"/>
                  </a:lnTo>
                  <a:lnTo>
                    <a:pt x="1479" y="395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13" name="Google Shape;23513;p75"/>
            <p:cNvSpPr/>
            <p:nvPr/>
          </p:nvSpPr>
          <p:spPr>
            <a:xfrm>
              <a:off x="4533375" y="241322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839" y="0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480" y="444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14" name="Google Shape;23514;p75"/>
            <p:cNvSpPr/>
            <p:nvPr/>
          </p:nvSpPr>
          <p:spPr>
            <a:xfrm>
              <a:off x="4574050" y="2359000"/>
              <a:ext cx="97375" cy="57950"/>
            </a:xfrm>
            <a:custGeom>
              <a:avLst/>
              <a:gdLst/>
              <a:ahLst/>
              <a:cxnLst/>
              <a:rect l="l" t="t" r="r" b="b"/>
              <a:pathLst>
                <a:path w="3895" h="2318" extrusionOk="0">
                  <a:moveTo>
                    <a:pt x="3106" y="0"/>
                  </a:moveTo>
                  <a:lnTo>
                    <a:pt x="0" y="1874"/>
                  </a:lnTo>
                  <a:lnTo>
                    <a:pt x="740" y="2317"/>
                  </a:lnTo>
                  <a:lnTo>
                    <a:pt x="3895" y="444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15" name="Google Shape;23515;p75"/>
            <p:cNvSpPr/>
            <p:nvPr/>
          </p:nvSpPr>
          <p:spPr>
            <a:xfrm>
              <a:off x="4651700" y="2344200"/>
              <a:ext cx="40675" cy="25925"/>
            </a:xfrm>
            <a:custGeom>
              <a:avLst/>
              <a:gdLst/>
              <a:ahLst/>
              <a:cxnLst/>
              <a:rect l="l" t="t" r="r" b="b"/>
              <a:pathLst>
                <a:path w="1627" h="1037" extrusionOk="0">
                  <a:moveTo>
                    <a:pt x="887" y="1"/>
                  </a:moveTo>
                  <a:lnTo>
                    <a:pt x="0" y="592"/>
                  </a:lnTo>
                  <a:lnTo>
                    <a:pt x="789" y="1036"/>
                  </a:lnTo>
                  <a:lnTo>
                    <a:pt x="1627" y="445"/>
                  </a:lnTo>
                  <a:lnTo>
                    <a:pt x="887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16" name="Google Shape;23516;p75"/>
            <p:cNvSpPr/>
            <p:nvPr/>
          </p:nvSpPr>
          <p:spPr>
            <a:xfrm>
              <a:off x="4523525" y="2424325"/>
              <a:ext cx="28375" cy="29600"/>
            </a:xfrm>
            <a:custGeom>
              <a:avLst/>
              <a:gdLst/>
              <a:ahLst/>
              <a:cxnLst/>
              <a:rect l="l" t="t" r="r" b="b"/>
              <a:pathLst>
                <a:path w="1135" h="1184" extrusionOk="0">
                  <a:moveTo>
                    <a:pt x="395" y="0"/>
                  </a:moveTo>
                  <a:lnTo>
                    <a:pt x="0" y="789"/>
                  </a:lnTo>
                  <a:lnTo>
                    <a:pt x="641" y="1183"/>
                  </a:lnTo>
                  <a:lnTo>
                    <a:pt x="1134" y="444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17" name="Google Shape;23517;p75"/>
            <p:cNvSpPr/>
            <p:nvPr/>
          </p:nvSpPr>
          <p:spPr>
            <a:xfrm>
              <a:off x="4554325" y="2405825"/>
              <a:ext cx="38225" cy="18525"/>
            </a:xfrm>
            <a:custGeom>
              <a:avLst/>
              <a:gdLst/>
              <a:ahLst/>
              <a:cxnLst/>
              <a:rect l="l" t="t" r="r" b="b"/>
              <a:pathLst>
                <a:path w="1529" h="741" extrusionOk="0">
                  <a:moveTo>
                    <a:pt x="789" y="1"/>
                  </a:moveTo>
                  <a:lnTo>
                    <a:pt x="1" y="296"/>
                  </a:lnTo>
                  <a:lnTo>
                    <a:pt x="642" y="740"/>
                  </a:lnTo>
                  <a:lnTo>
                    <a:pt x="1529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18" name="Google Shape;23518;p75"/>
            <p:cNvSpPr/>
            <p:nvPr/>
          </p:nvSpPr>
          <p:spPr>
            <a:xfrm>
              <a:off x="4693600" y="2333125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0" y="0"/>
                  </a:moveTo>
                  <a:lnTo>
                    <a:pt x="690" y="395"/>
                  </a:lnTo>
                  <a:lnTo>
                    <a:pt x="1183" y="641"/>
                  </a:lnTo>
                  <a:lnTo>
                    <a:pt x="1183" y="641"/>
                  </a:lnTo>
                  <a:lnTo>
                    <a:pt x="444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19" name="Google Shape;23519;p75"/>
            <p:cNvSpPr/>
            <p:nvPr/>
          </p:nvSpPr>
          <p:spPr>
            <a:xfrm>
              <a:off x="4588825" y="2371325"/>
              <a:ext cx="183650" cy="117100"/>
            </a:xfrm>
            <a:custGeom>
              <a:avLst/>
              <a:gdLst/>
              <a:ahLst/>
              <a:cxnLst/>
              <a:rect l="l" t="t" r="r" b="b"/>
              <a:pathLst>
                <a:path w="7346" h="4684" extrusionOk="0">
                  <a:moveTo>
                    <a:pt x="6853" y="0"/>
                  </a:moveTo>
                  <a:lnTo>
                    <a:pt x="6113" y="444"/>
                  </a:lnTo>
                  <a:lnTo>
                    <a:pt x="5275" y="1036"/>
                  </a:lnTo>
                  <a:lnTo>
                    <a:pt x="2121" y="2909"/>
                  </a:lnTo>
                  <a:lnTo>
                    <a:pt x="1233" y="3205"/>
                  </a:lnTo>
                  <a:lnTo>
                    <a:pt x="494" y="3697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346" y="493"/>
                  </a:lnTo>
                  <a:lnTo>
                    <a:pt x="7346" y="247"/>
                  </a:lnTo>
                  <a:lnTo>
                    <a:pt x="685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20" name="Google Shape;23520;p75"/>
            <p:cNvSpPr/>
            <p:nvPr/>
          </p:nvSpPr>
          <p:spPr>
            <a:xfrm>
              <a:off x="4570350" y="2472375"/>
              <a:ext cx="18500" cy="16050"/>
            </a:xfrm>
            <a:custGeom>
              <a:avLst/>
              <a:gdLst/>
              <a:ahLst/>
              <a:cxnLst/>
              <a:rect l="l" t="t" r="r" b="b"/>
              <a:pathLst>
                <a:path w="740" h="642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41"/>
                  </a:lnTo>
                  <a:lnTo>
                    <a:pt x="740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21" name="Google Shape;23521;p75"/>
            <p:cNvSpPr/>
            <p:nvPr/>
          </p:nvSpPr>
          <p:spPr>
            <a:xfrm>
              <a:off x="4723175" y="2361475"/>
              <a:ext cx="36975" cy="20975"/>
            </a:xfrm>
            <a:custGeom>
              <a:avLst/>
              <a:gdLst/>
              <a:ahLst/>
              <a:cxnLst/>
              <a:rect l="l" t="t" r="r" b="b"/>
              <a:pathLst>
                <a:path w="1479" h="839" extrusionOk="0">
                  <a:moveTo>
                    <a:pt x="739" y="0"/>
                  </a:moveTo>
                  <a:lnTo>
                    <a:pt x="0" y="394"/>
                  </a:lnTo>
                  <a:lnTo>
                    <a:pt x="739" y="838"/>
                  </a:lnTo>
                  <a:lnTo>
                    <a:pt x="1479" y="394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22" name="Google Shape;23522;p75"/>
            <p:cNvSpPr/>
            <p:nvPr/>
          </p:nvSpPr>
          <p:spPr>
            <a:xfrm>
              <a:off x="4582675" y="244157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839" y="0"/>
                  </a:moveTo>
                  <a:lnTo>
                    <a:pt x="1" y="493"/>
                  </a:lnTo>
                  <a:lnTo>
                    <a:pt x="740" y="887"/>
                  </a:lnTo>
                  <a:lnTo>
                    <a:pt x="1479" y="395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23" name="Google Shape;23523;p75"/>
            <p:cNvSpPr/>
            <p:nvPr/>
          </p:nvSpPr>
          <p:spPr>
            <a:xfrm>
              <a:off x="4623350" y="2388575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155" y="1"/>
                  </a:moveTo>
                  <a:lnTo>
                    <a:pt x="0" y="1775"/>
                  </a:lnTo>
                  <a:lnTo>
                    <a:pt x="740" y="2219"/>
                  </a:lnTo>
                  <a:lnTo>
                    <a:pt x="3894" y="346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24" name="Google Shape;23524;p75"/>
            <p:cNvSpPr/>
            <p:nvPr/>
          </p:nvSpPr>
          <p:spPr>
            <a:xfrm>
              <a:off x="4702225" y="2371325"/>
              <a:ext cx="39450" cy="25900"/>
            </a:xfrm>
            <a:custGeom>
              <a:avLst/>
              <a:gdLst/>
              <a:ahLst/>
              <a:cxnLst/>
              <a:rect l="l" t="t" r="r" b="b"/>
              <a:pathLst>
                <a:path w="1578" h="1036" extrusionOk="0">
                  <a:moveTo>
                    <a:pt x="838" y="0"/>
                  </a:moveTo>
                  <a:lnTo>
                    <a:pt x="0" y="691"/>
                  </a:lnTo>
                  <a:lnTo>
                    <a:pt x="739" y="1036"/>
                  </a:lnTo>
                  <a:lnTo>
                    <a:pt x="1577" y="444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25" name="Google Shape;23525;p75"/>
            <p:cNvSpPr/>
            <p:nvPr/>
          </p:nvSpPr>
          <p:spPr>
            <a:xfrm>
              <a:off x="4570350" y="2453900"/>
              <a:ext cx="30825" cy="28350"/>
            </a:xfrm>
            <a:custGeom>
              <a:avLst/>
              <a:gdLst/>
              <a:ahLst/>
              <a:cxnLst/>
              <a:rect l="l" t="t" r="r" b="b"/>
              <a:pathLst>
                <a:path w="1233" h="1134" extrusionOk="0">
                  <a:moveTo>
                    <a:pt x="494" y="0"/>
                  </a:moveTo>
                  <a:lnTo>
                    <a:pt x="1" y="740"/>
                  </a:lnTo>
                  <a:lnTo>
                    <a:pt x="740" y="1134"/>
                  </a:lnTo>
                  <a:lnTo>
                    <a:pt x="1233" y="394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26" name="Google Shape;23526;p75"/>
            <p:cNvSpPr/>
            <p:nvPr/>
          </p:nvSpPr>
          <p:spPr>
            <a:xfrm>
              <a:off x="4603625" y="2432950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789" y="0"/>
                  </a:moveTo>
                  <a:lnTo>
                    <a:pt x="1" y="345"/>
                  </a:lnTo>
                  <a:lnTo>
                    <a:pt x="641" y="740"/>
                  </a:lnTo>
                  <a:lnTo>
                    <a:pt x="152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27" name="Google Shape;23527;p75"/>
            <p:cNvSpPr/>
            <p:nvPr/>
          </p:nvSpPr>
          <p:spPr>
            <a:xfrm>
              <a:off x="4741650" y="2361475"/>
              <a:ext cx="30825" cy="16025"/>
            </a:xfrm>
            <a:custGeom>
              <a:avLst/>
              <a:gdLst/>
              <a:ahLst/>
              <a:cxnLst/>
              <a:rect l="l" t="t" r="r" b="b"/>
              <a:pathLst>
                <a:path w="1233" h="641" extrusionOk="0">
                  <a:moveTo>
                    <a:pt x="0" y="0"/>
                  </a:moveTo>
                  <a:lnTo>
                    <a:pt x="740" y="394"/>
                  </a:lnTo>
                  <a:lnTo>
                    <a:pt x="1233" y="641"/>
                  </a:lnTo>
                  <a:lnTo>
                    <a:pt x="1233" y="641"/>
                  </a:lnTo>
                  <a:lnTo>
                    <a:pt x="493" y="1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28" name="Google Shape;23528;p75"/>
            <p:cNvSpPr/>
            <p:nvPr/>
          </p:nvSpPr>
          <p:spPr>
            <a:xfrm>
              <a:off x="4518600" y="2404600"/>
              <a:ext cx="197200" cy="114625"/>
            </a:xfrm>
            <a:custGeom>
              <a:avLst/>
              <a:gdLst/>
              <a:ahLst/>
              <a:cxnLst/>
              <a:rect l="l" t="t" r="r" b="b"/>
              <a:pathLst>
                <a:path w="7888" h="4585" extrusionOk="0">
                  <a:moveTo>
                    <a:pt x="0" y="0"/>
                  </a:moveTo>
                  <a:lnTo>
                    <a:pt x="0" y="99"/>
                  </a:lnTo>
                  <a:lnTo>
                    <a:pt x="7887" y="4585"/>
                  </a:lnTo>
                  <a:lnTo>
                    <a:pt x="7887" y="44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29" name="Google Shape;23529;p75"/>
            <p:cNvSpPr/>
            <p:nvPr/>
          </p:nvSpPr>
          <p:spPr>
            <a:xfrm>
              <a:off x="4518600" y="2400900"/>
              <a:ext cx="198425" cy="115875"/>
            </a:xfrm>
            <a:custGeom>
              <a:avLst/>
              <a:gdLst/>
              <a:ahLst/>
              <a:cxnLst/>
              <a:rect l="l" t="t" r="r" b="b"/>
              <a:pathLst>
                <a:path w="7937" h="4635" extrusionOk="0">
                  <a:moveTo>
                    <a:pt x="99" y="0"/>
                  </a:moveTo>
                  <a:lnTo>
                    <a:pt x="0" y="148"/>
                  </a:lnTo>
                  <a:lnTo>
                    <a:pt x="7887" y="4634"/>
                  </a:lnTo>
                  <a:lnTo>
                    <a:pt x="7937" y="4486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30" name="Google Shape;23530;p75"/>
            <p:cNvSpPr/>
            <p:nvPr/>
          </p:nvSpPr>
          <p:spPr>
            <a:xfrm>
              <a:off x="4521050" y="2393500"/>
              <a:ext cx="195975" cy="119575"/>
            </a:xfrm>
            <a:custGeom>
              <a:avLst/>
              <a:gdLst/>
              <a:ahLst/>
              <a:cxnLst/>
              <a:rect l="l" t="t" r="r" b="b"/>
              <a:pathLst>
                <a:path w="7839" h="4783" extrusionOk="0">
                  <a:moveTo>
                    <a:pt x="1" y="1"/>
                  </a:moveTo>
                  <a:lnTo>
                    <a:pt x="1" y="296"/>
                  </a:lnTo>
                  <a:lnTo>
                    <a:pt x="7839" y="4782"/>
                  </a:lnTo>
                  <a:lnTo>
                    <a:pt x="7839" y="45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31" name="Google Shape;23531;p75"/>
            <p:cNvSpPr/>
            <p:nvPr/>
          </p:nvSpPr>
          <p:spPr>
            <a:xfrm>
              <a:off x="4521050" y="2388575"/>
              <a:ext cx="202150" cy="119575"/>
            </a:xfrm>
            <a:custGeom>
              <a:avLst/>
              <a:gdLst/>
              <a:ahLst/>
              <a:cxnLst/>
              <a:rect l="l" t="t" r="r" b="b"/>
              <a:pathLst>
                <a:path w="8086" h="4783" extrusionOk="0">
                  <a:moveTo>
                    <a:pt x="247" y="1"/>
                  </a:moveTo>
                  <a:cubicBezTo>
                    <a:pt x="247" y="1"/>
                    <a:pt x="198" y="1"/>
                    <a:pt x="149" y="50"/>
                  </a:cubicBezTo>
                  <a:lnTo>
                    <a:pt x="99" y="99"/>
                  </a:lnTo>
                  <a:lnTo>
                    <a:pt x="1" y="198"/>
                  </a:lnTo>
                  <a:lnTo>
                    <a:pt x="1" y="247"/>
                  </a:lnTo>
                  <a:lnTo>
                    <a:pt x="7839" y="4782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32" name="Google Shape;23532;p75"/>
            <p:cNvSpPr/>
            <p:nvPr/>
          </p:nvSpPr>
          <p:spPr>
            <a:xfrm>
              <a:off x="4519825" y="2387350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7" y="0"/>
                  </a:moveTo>
                  <a:lnTo>
                    <a:pt x="148" y="50"/>
                  </a:lnTo>
                  <a:cubicBezTo>
                    <a:pt x="1" y="99"/>
                    <a:pt x="1" y="148"/>
                    <a:pt x="1" y="148"/>
                  </a:cubicBezTo>
                  <a:lnTo>
                    <a:pt x="50" y="247"/>
                  </a:lnTo>
                  <a:lnTo>
                    <a:pt x="7838" y="4732"/>
                  </a:lnTo>
                  <a:lnTo>
                    <a:pt x="7937" y="4683"/>
                  </a:lnTo>
                  <a:lnTo>
                    <a:pt x="8085" y="45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33" name="Google Shape;23533;p75"/>
            <p:cNvSpPr/>
            <p:nvPr/>
          </p:nvSpPr>
          <p:spPr>
            <a:xfrm>
              <a:off x="4715775" y="2500725"/>
              <a:ext cx="8650" cy="18500"/>
            </a:xfrm>
            <a:custGeom>
              <a:avLst/>
              <a:gdLst/>
              <a:ahLst/>
              <a:cxnLst/>
              <a:rect l="l" t="t" r="r" b="b"/>
              <a:pathLst>
                <a:path w="346" h="740" extrusionOk="0">
                  <a:moveTo>
                    <a:pt x="296" y="0"/>
                  </a:moveTo>
                  <a:lnTo>
                    <a:pt x="197" y="99"/>
                  </a:lnTo>
                  <a:cubicBezTo>
                    <a:pt x="50" y="148"/>
                    <a:pt x="50" y="197"/>
                    <a:pt x="50" y="197"/>
                  </a:cubicBezTo>
                  <a:lnTo>
                    <a:pt x="50" y="247"/>
                  </a:lnTo>
                  <a:lnTo>
                    <a:pt x="99" y="197"/>
                  </a:lnTo>
                  <a:lnTo>
                    <a:pt x="99" y="493"/>
                  </a:lnTo>
                  <a:lnTo>
                    <a:pt x="0" y="641"/>
                  </a:lnTo>
                  <a:lnTo>
                    <a:pt x="0" y="740"/>
                  </a:lnTo>
                  <a:lnTo>
                    <a:pt x="345" y="543"/>
                  </a:lnTo>
                  <a:lnTo>
                    <a:pt x="345" y="444"/>
                  </a:lnTo>
                  <a:lnTo>
                    <a:pt x="247" y="444"/>
                  </a:lnTo>
                  <a:lnTo>
                    <a:pt x="247" y="148"/>
                  </a:lnTo>
                  <a:lnTo>
                    <a:pt x="296" y="9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34" name="Google Shape;23534;p75"/>
            <p:cNvSpPr/>
            <p:nvPr/>
          </p:nvSpPr>
          <p:spPr>
            <a:xfrm>
              <a:off x="4721925" y="25105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lnTo>
                    <a:pt x="1" y="50"/>
                  </a:lnTo>
                  <a:lnTo>
                    <a:pt x="99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35" name="Google Shape;23535;p75"/>
            <p:cNvSpPr/>
            <p:nvPr/>
          </p:nvSpPr>
          <p:spPr>
            <a:xfrm>
              <a:off x="4656625" y="2324500"/>
              <a:ext cx="195950" cy="117100"/>
            </a:xfrm>
            <a:custGeom>
              <a:avLst/>
              <a:gdLst/>
              <a:ahLst/>
              <a:cxnLst/>
              <a:rect l="l" t="t" r="r" b="b"/>
              <a:pathLst>
                <a:path w="7838" h="4684" extrusionOk="0">
                  <a:moveTo>
                    <a:pt x="0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838" y="45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36" name="Google Shape;23536;p75"/>
            <p:cNvSpPr/>
            <p:nvPr/>
          </p:nvSpPr>
          <p:spPr>
            <a:xfrm>
              <a:off x="4656625" y="2320800"/>
              <a:ext cx="199650" cy="117100"/>
            </a:xfrm>
            <a:custGeom>
              <a:avLst/>
              <a:gdLst/>
              <a:ahLst/>
              <a:cxnLst/>
              <a:rect l="l" t="t" r="r" b="b"/>
              <a:pathLst>
                <a:path w="7986" h="4684" extrusionOk="0">
                  <a:moveTo>
                    <a:pt x="99" y="0"/>
                  </a:moveTo>
                  <a:lnTo>
                    <a:pt x="0" y="148"/>
                  </a:lnTo>
                  <a:lnTo>
                    <a:pt x="7838" y="4683"/>
                  </a:lnTo>
                  <a:lnTo>
                    <a:pt x="7986" y="4585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37" name="Google Shape;23537;p75"/>
            <p:cNvSpPr/>
            <p:nvPr/>
          </p:nvSpPr>
          <p:spPr>
            <a:xfrm>
              <a:off x="4659075" y="2313400"/>
              <a:ext cx="197200" cy="122025"/>
            </a:xfrm>
            <a:custGeom>
              <a:avLst/>
              <a:gdLst/>
              <a:ahLst/>
              <a:cxnLst/>
              <a:rect l="l" t="t" r="r" b="b"/>
              <a:pathLst>
                <a:path w="7888" h="4881" extrusionOk="0">
                  <a:moveTo>
                    <a:pt x="1" y="1"/>
                  </a:moveTo>
                  <a:lnTo>
                    <a:pt x="1" y="296"/>
                  </a:lnTo>
                  <a:lnTo>
                    <a:pt x="7888" y="4881"/>
                  </a:lnTo>
                  <a:lnTo>
                    <a:pt x="7888" y="45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38" name="Google Shape;23538;p75"/>
            <p:cNvSpPr/>
            <p:nvPr/>
          </p:nvSpPr>
          <p:spPr>
            <a:xfrm>
              <a:off x="4657850" y="2308475"/>
              <a:ext cx="202125" cy="119550"/>
            </a:xfrm>
            <a:custGeom>
              <a:avLst/>
              <a:gdLst/>
              <a:ahLst/>
              <a:cxnLst/>
              <a:rect l="l" t="t" r="r" b="b"/>
              <a:pathLst>
                <a:path w="8085" h="4782" extrusionOk="0">
                  <a:moveTo>
                    <a:pt x="296" y="0"/>
                  </a:moveTo>
                  <a:cubicBezTo>
                    <a:pt x="296" y="0"/>
                    <a:pt x="198" y="0"/>
                    <a:pt x="148" y="50"/>
                  </a:cubicBezTo>
                  <a:lnTo>
                    <a:pt x="99" y="148"/>
                  </a:lnTo>
                  <a:lnTo>
                    <a:pt x="0" y="198"/>
                  </a:lnTo>
                  <a:lnTo>
                    <a:pt x="0" y="247"/>
                  </a:lnTo>
                  <a:lnTo>
                    <a:pt x="7838" y="4782"/>
                  </a:lnTo>
                  <a:lnTo>
                    <a:pt x="7986" y="4683"/>
                  </a:lnTo>
                  <a:lnTo>
                    <a:pt x="8085" y="4585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39" name="Google Shape;23539;p75"/>
            <p:cNvSpPr/>
            <p:nvPr/>
          </p:nvSpPr>
          <p:spPr>
            <a:xfrm>
              <a:off x="4659075" y="2308475"/>
              <a:ext cx="200900" cy="118325"/>
            </a:xfrm>
            <a:custGeom>
              <a:avLst/>
              <a:gdLst/>
              <a:ahLst/>
              <a:cxnLst/>
              <a:rect l="l" t="t" r="r" b="b"/>
              <a:pathLst>
                <a:path w="8036" h="4733" extrusionOk="0">
                  <a:moveTo>
                    <a:pt x="247" y="0"/>
                  </a:moveTo>
                  <a:lnTo>
                    <a:pt x="99" y="50"/>
                  </a:lnTo>
                  <a:cubicBezTo>
                    <a:pt x="1" y="148"/>
                    <a:pt x="1" y="198"/>
                    <a:pt x="1" y="198"/>
                  </a:cubicBezTo>
                  <a:lnTo>
                    <a:pt x="50" y="247"/>
                  </a:lnTo>
                  <a:lnTo>
                    <a:pt x="7789" y="4733"/>
                  </a:lnTo>
                  <a:lnTo>
                    <a:pt x="7937" y="4683"/>
                  </a:lnTo>
                  <a:lnTo>
                    <a:pt x="8036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40" name="Google Shape;23540;p75"/>
            <p:cNvSpPr/>
            <p:nvPr/>
          </p:nvSpPr>
          <p:spPr>
            <a:xfrm>
              <a:off x="4853800" y="2420625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345" y="0"/>
                  </a:moveTo>
                  <a:lnTo>
                    <a:pt x="197" y="99"/>
                  </a:lnTo>
                  <a:cubicBezTo>
                    <a:pt x="99" y="148"/>
                    <a:pt x="99" y="197"/>
                    <a:pt x="99" y="197"/>
                  </a:cubicBezTo>
                  <a:lnTo>
                    <a:pt x="99" y="247"/>
                  </a:lnTo>
                  <a:lnTo>
                    <a:pt x="148" y="197"/>
                  </a:lnTo>
                  <a:lnTo>
                    <a:pt x="148" y="493"/>
                  </a:lnTo>
                  <a:lnTo>
                    <a:pt x="0" y="641"/>
                  </a:lnTo>
                  <a:lnTo>
                    <a:pt x="0" y="740"/>
                  </a:lnTo>
                  <a:lnTo>
                    <a:pt x="395" y="542"/>
                  </a:lnTo>
                  <a:lnTo>
                    <a:pt x="395" y="444"/>
                  </a:lnTo>
                  <a:lnTo>
                    <a:pt x="247" y="444"/>
                  </a:lnTo>
                  <a:lnTo>
                    <a:pt x="247" y="148"/>
                  </a:lnTo>
                  <a:lnTo>
                    <a:pt x="345" y="99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41" name="Google Shape;23541;p75"/>
            <p:cNvSpPr/>
            <p:nvPr/>
          </p:nvSpPr>
          <p:spPr>
            <a:xfrm>
              <a:off x="4859950" y="243047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1"/>
                  </a:moveTo>
                  <a:lnTo>
                    <a:pt x="1" y="50"/>
                  </a:lnTo>
                  <a:lnTo>
                    <a:pt x="99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42" name="Google Shape;23542;p75"/>
            <p:cNvSpPr/>
            <p:nvPr/>
          </p:nvSpPr>
          <p:spPr>
            <a:xfrm>
              <a:off x="4827925" y="2427275"/>
              <a:ext cx="4950" cy="6925"/>
            </a:xfrm>
            <a:custGeom>
              <a:avLst/>
              <a:gdLst/>
              <a:ahLst/>
              <a:cxnLst/>
              <a:rect l="l" t="t" r="r" b="b"/>
              <a:pathLst>
                <a:path w="198" h="277" extrusionOk="0">
                  <a:moveTo>
                    <a:pt x="47" y="0"/>
                  </a:moveTo>
                  <a:cubicBezTo>
                    <a:pt x="43" y="0"/>
                    <a:pt x="31" y="35"/>
                    <a:pt x="0" y="129"/>
                  </a:cubicBezTo>
                  <a:lnTo>
                    <a:pt x="49" y="129"/>
                  </a:lnTo>
                  <a:lnTo>
                    <a:pt x="49" y="30"/>
                  </a:lnTo>
                  <a:cubicBezTo>
                    <a:pt x="49" y="12"/>
                    <a:pt x="49" y="0"/>
                    <a:pt x="47" y="0"/>
                  </a:cubicBezTo>
                  <a:close/>
                  <a:moveTo>
                    <a:pt x="49" y="129"/>
                  </a:moveTo>
                  <a:lnTo>
                    <a:pt x="49" y="178"/>
                  </a:lnTo>
                  <a:cubicBezTo>
                    <a:pt x="49" y="227"/>
                    <a:pt x="148" y="227"/>
                    <a:pt x="197" y="276"/>
                  </a:cubicBezTo>
                  <a:lnTo>
                    <a:pt x="197" y="178"/>
                  </a:lnTo>
                  <a:cubicBezTo>
                    <a:pt x="197" y="129"/>
                    <a:pt x="99" y="129"/>
                    <a:pt x="99" y="12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43" name="Google Shape;23543;p75"/>
            <p:cNvSpPr/>
            <p:nvPr/>
          </p:nvSpPr>
          <p:spPr>
            <a:xfrm>
              <a:off x="4827925" y="2425550"/>
              <a:ext cx="3700" cy="7425"/>
            </a:xfrm>
            <a:custGeom>
              <a:avLst/>
              <a:gdLst/>
              <a:ahLst/>
              <a:cxnLst/>
              <a:rect l="l" t="t" r="r" b="b"/>
              <a:pathLst>
                <a:path w="148" h="297" extrusionOk="0">
                  <a:moveTo>
                    <a:pt x="148" y="0"/>
                  </a:moveTo>
                  <a:cubicBezTo>
                    <a:pt x="49" y="50"/>
                    <a:pt x="49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49" y="296"/>
                    <a:pt x="148" y="29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44" name="Google Shape;23544;p75"/>
            <p:cNvSpPr/>
            <p:nvPr/>
          </p:nvSpPr>
          <p:spPr>
            <a:xfrm>
              <a:off x="4835300" y="242555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45" name="Google Shape;23545;p75"/>
            <p:cNvSpPr/>
            <p:nvPr/>
          </p:nvSpPr>
          <p:spPr>
            <a:xfrm>
              <a:off x="4836550" y="2426775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46" name="Google Shape;23546;p75"/>
            <p:cNvSpPr/>
            <p:nvPr/>
          </p:nvSpPr>
          <p:spPr>
            <a:xfrm>
              <a:off x="4829150" y="2426775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8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149"/>
                    <a:pt x="99" y="149"/>
                    <a:pt x="148" y="198"/>
                  </a:cubicBezTo>
                  <a:lnTo>
                    <a:pt x="247" y="198"/>
                  </a:lnTo>
                  <a:cubicBezTo>
                    <a:pt x="345" y="198"/>
                    <a:pt x="395" y="149"/>
                    <a:pt x="395" y="50"/>
                  </a:cubicBezTo>
                  <a:cubicBezTo>
                    <a:pt x="39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47" name="Google Shape;23547;p75"/>
            <p:cNvSpPr/>
            <p:nvPr/>
          </p:nvSpPr>
          <p:spPr>
            <a:xfrm>
              <a:off x="4827925" y="2425850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29" y="1"/>
                  </a:moveTo>
                  <a:cubicBezTo>
                    <a:pt x="111" y="1"/>
                    <a:pt x="74" y="13"/>
                    <a:pt x="0" y="38"/>
                  </a:cubicBezTo>
                  <a:lnTo>
                    <a:pt x="148" y="38"/>
                  </a:lnTo>
                  <a:cubicBezTo>
                    <a:pt x="148" y="13"/>
                    <a:pt x="148" y="1"/>
                    <a:pt x="129" y="1"/>
                  </a:cubicBezTo>
                  <a:close/>
                  <a:moveTo>
                    <a:pt x="148" y="38"/>
                  </a:moveTo>
                  <a:cubicBezTo>
                    <a:pt x="148" y="87"/>
                    <a:pt x="148" y="186"/>
                    <a:pt x="197" y="186"/>
                  </a:cubicBezTo>
                  <a:lnTo>
                    <a:pt x="197" y="87"/>
                  </a:lnTo>
                  <a:cubicBezTo>
                    <a:pt x="197" y="87"/>
                    <a:pt x="197" y="38"/>
                    <a:pt x="148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48" name="Google Shape;23548;p75"/>
            <p:cNvSpPr/>
            <p:nvPr/>
          </p:nvSpPr>
          <p:spPr>
            <a:xfrm>
              <a:off x="4831600" y="2425550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50" y="0"/>
                  </a:moveTo>
                  <a:cubicBezTo>
                    <a:pt x="1" y="0"/>
                    <a:pt x="1" y="0"/>
                    <a:pt x="1" y="50"/>
                  </a:cubicBezTo>
                  <a:lnTo>
                    <a:pt x="1" y="148"/>
                  </a:lnTo>
                  <a:cubicBezTo>
                    <a:pt x="1" y="148"/>
                    <a:pt x="1" y="198"/>
                    <a:pt x="50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49" name="Google Shape;23549;p75"/>
            <p:cNvSpPr/>
            <p:nvPr/>
          </p:nvSpPr>
          <p:spPr>
            <a:xfrm>
              <a:off x="4834075" y="242555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50" name="Google Shape;23550;p75"/>
            <p:cNvSpPr/>
            <p:nvPr/>
          </p:nvSpPr>
          <p:spPr>
            <a:xfrm>
              <a:off x="4835300" y="242555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lnTo>
                    <a:pt x="99" y="99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51" name="Google Shape;23551;p75"/>
            <p:cNvSpPr/>
            <p:nvPr/>
          </p:nvSpPr>
          <p:spPr>
            <a:xfrm>
              <a:off x="4831600" y="2425550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50" y="0"/>
                  </a:moveTo>
                  <a:cubicBezTo>
                    <a:pt x="1" y="0"/>
                    <a:pt x="1" y="0"/>
                    <a:pt x="1" y="50"/>
                  </a:cubicBezTo>
                  <a:cubicBezTo>
                    <a:pt x="1" y="50"/>
                    <a:pt x="1" y="99"/>
                    <a:pt x="50" y="99"/>
                  </a:cubicBezTo>
                  <a:lnTo>
                    <a:pt x="149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49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52" name="Google Shape;23552;p75"/>
            <p:cNvSpPr/>
            <p:nvPr/>
          </p:nvSpPr>
          <p:spPr>
            <a:xfrm>
              <a:off x="4778625" y="2399175"/>
              <a:ext cx="4950" cy="7900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42" y="1"/>
                  </a:moveTo>
                  <a:cubicBezTo>
                    <a:pt x="35" y="1"/>
                    <a:pt x="23" y="29"/>
                    <a:pt x="0" y="119"/>
                  </a:cubicBezTo>
                  <a:lnTo>
                    <a:pt x="50" y="119"/>
                  </a:lnTo>
                  <a:lnTo>
                    <a:pt x="50" y="69"/>
                  </a:lnTo>
                  <a:cubicBezTo>
                    <a:pt x="50" y="43"/>
                    <a:pt x="50" y="1"/>
                    <a:pt x="42" y="1"/>
                  </a:cubicBezTo>
                  <a:close/>
                  <a:moveTo>
                    <a:pt x="50" y="119"/>
                  </a:moveTo>
                  <a:lnTo>
                    <a:pt x="50" y="217"/>
                  </a:lnTo>
                  <a:cubicBezTo>
                    <a:pt x="50" y="267"/>
                    <a:pt x="148" y="267"/>
                    <a:pt x="197" y="316"/>
                  </a:cubicBezTo>
                  <a:lnTo>
                    <a:pt x="197" y="217"/>
                  </a:lnTo>
                  <a:cubicBezTo>
                    <a:pt x="197" y="119"/>
                    <a:pt x="99" y="119"/>
                    <a:pt x="99" y="11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53" name="Google Shape;23553;p75"/>
            <p:cNvSpPr/>
            <p:nvPr/>
          </p:nvSpPr>
          <p:spPr>
            <a:xfrm>
              <a:off x="4778625" y="2397200"/>
              <a:ext cx="3725" cy="8650"/>
            </a:xfrm>
            <a:custGeom>
              <a:avLst/>
              <a:gdLst/>
              <a:ahLst/>
              <a:cxnLst/>
              <a:rect l="l" t="t" r="r" b="b"/>
              <a:pathLst>
                <a:path w="149" h="346" extrusionOk="0">
                  <a:moveTo>
                    <a:pt x="148" y="1"/>
                  </a:moveTo>
                  <a:cubicBezTo>
                    <a:pt x="50" y="1"/>
                    <a:pt x="50" y="99"/>
                    <a:pt x="0" y="99"/>
                  </a:cubicBezTo>
                  <a:lnTo>
                    <a:pt x="0" y="198"/>
                  </a:lnTo>
                  <a:cubicBezTo>
                    <a:pt x="0" y="296"/>
                    <a:pt x="50" y="346"/>
                    <a:pt x="148" y="34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54" name="Google Shape;23554;p75"/>
            <p:cNvSpPr/>
            <p:nvPr/>
          </p:nvSpPr>
          <p:spPr>
            <a:xfrm>
              <a:off x="4786025" y="2397200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1"/>
                  </a:moveTo>
                  <a:cubicBezTo>
                    <a:pt x="99" y="1"/>
                    <a:pt x="99" y="99"/>
                    <a:pt x="99" y="99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55" name="Google Shape;23555;p75"/>
            <p:cNvSpPr/>
            <p:nvPr/>
          </p:nvSpPr>
          <p:spPr>
            <a:xfrm>
              <a:off x="4788475" y="239720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cubicBezTo>
                    <a:pt x="50" y="1"/>
                    <a:pt x="50" y="99"/>
                    <a:pt x="50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56" name="Google Shape;23556;p75"/>
            <p:cNvSpPr/>
            <p:nvPr/>
          </p:nvSpPr>
          <p:spPr>
            <a:xfrm>
              <a:off x="4779850" y="2398600"/>
              <a:ext cx="9875" cy="6025"/>
            </a:xfrm>
            <a:custGeom>
              <a:avLst/>
              <a:gdLst/>
              <a:ahLst/>
              <a:cxnLst/>
              <a:rect l="l" t="t" r="r" b="b"/>
              <a:pathLst>
                <a:path w="395" h="241" extrusionOk="0">
                  <a:moveTo>
                    <a:pt x="65" y="1"/>
                  </a:moveTo>
                  <a:cubicBezTo>
                    <a:pt x="1" y="1"/>
                    <a:pt x="1" y="58"/>
                    <a:pt x="1" y="92"/>
                  </a:cubicBezTo>
                  <a:cubicBezTo>
                    <a:pt x="1" y="142"/>
                    <a:pt x="99" y="142"/>
                    <a:pt x="148" y="240"/>
                  </a:cubicBezTo>
                  <a:lnTo>
                    <a:pt x="247" y="240"/>
                  </a:lnTo>
                  <a:cubicBezTo>
                    <a:pt x="346" y="240"/>
                    <a:pt x="395" y="142"/>
                    <a:pt x="395" y="92"/>
                  </a:cubicBezTo>
                  <a:cubicBezTo>
                    <a:pt x="395" y="43"/>
                    <a:pt x="346" y="43"/>
                    <a:pt x="346" y="43"/>
                  </a:cubicBezTo>
                  <a:lnTo>
                    <a:pt x="198" y="43"/>
                  </a:lnTo>
                  <a:cubicBezTo>
                    <a:pt x="137" y="13"/>
                    <a:pt x="94" y="1"/>
                    <a:pt x="65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57" name="Google Shape;23557;p75"/>
            <p:cNvSpPr/>
            <p:nvPr/>
          </p:nvSpPr>
          <p:spPr>
            <a:xfrm>
              <a:off x="4782325" y="23972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1"/>
                  </a:moveTo>
                  <a:cubicBezTo>
                    <a:pt x="0" y="99"/>
                    <a:pt x="0" y="148"/>
                    <a:pt x="49" y="148"/>
                  </a:cubicBezTo>
                  <a:lnTo>
                    <a:pt x="49" y="99"/>
                  </a:lnTo>
                  <a:cubicBezTo>
                    <a:pt x="49" y="99"/>
                    <a:pt x="49" y="1"/>
                    <a:pt x="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58" name="Google Shape;23558;p75"/>
            <p:cNvSpPr/>
            <p:nvPr/>
          </p:nvSpPr>
          <p:spPr>
            <a:xfrm>
              <a:off x="4781075" y="2397200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1"/>
                  </a:moveTo>
                  <a:cubicBezTo>
                    <a:pt x="50" y="1"/>
                    <a:pt x="50" y="1"/>
                    <a:pt x="1" y="99"/>
                  </a:cubicBezTo>
                  <a:lnTo>
                    <a:pt x="1" y="148"/>
                  </a:lnTo>
                  <a:cubicBezTo>
                    <a:pt x="1" y="148"/>
                    <a:pt x="1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59" name="Google Shape;23559;p75"/>
            <p:cNvSpPr/>
            <p:nvPr/>
          </p:nvSpPr>
          <p:spPr>
            <a:xfrm>
              <a:off x="4784775" y="239597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0"/>
                  </a:moveTo>
                  <a:cubicBezTo>
                    <a:pt x="50" y="0"/>
                    <a:pt x="149" y="50"/>
                    <a:pt x="149" y="50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60" name="Google Shape;23560;p75"/>
            <p:cNvSpPr/>
            <p:nvPr/>
          </p:nvSpPr>
          <p:spPr>
            <a:xfrm>
              <a:off x="4786025" y="2397200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0" y="1"/>
                  </a:moveTo>
                  <a:lnTo>
                    <a:pt x="99" y="148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61" name="Google Shape;23561;p75"/>
            <p:cNvSpPr/>
            <p:nvPr/>
          </p:nvSpPr>
          <p:spPr>
            <a:xfrm>
              <a:off x="4782325" y="2395975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49" y="0"/>
                  </a:moveTo>
                  <a:lnTo>
                    <a:pt x="0" y="50"/>
                  </a:lnTo>
                  <a:cubicBezTo>
                    <a:pt x="0" y="50"/>
                    <a:pt x="0" y="148"/>
                    <a:pt x="49" y="148"/>
                  </a:cubicBezTo>
                  <a:lnTo>
                    <a:pt x="148" y="148"/>
                  </a:lnTo>
                  <a:cubicBezTo>
                    <a:pt x="247" y="148"/>
                    <a:pt x="247" y="50"/>
                    <a:pt x="247" y="50"/>
                  </a:cubicBezTo>
                  <a:cubicBezTo>
                    <a:pt x="247" y="50"/>
                    <a:pt x="247" y="0"/>
                    <a:pt x="14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62" name="Google Shape;23562;p75"/>
            <p:cNvSpPr/>
            <p:nvPr/>
          </p:nvSpPr>
          <p:spPr>
            <a:xfrm>
              <a:off x="4680025" y="2343400"/>
              <a:ext cx="4950" cy="7000"/>
            </a:xfrm>
            <a:custGeom>
              <a:avLst/>
              <a:gdLst/>
              <a:ahLst/>
              <a:cxnLst/>
              <a:rect l="l" t="t" r="r" b="b"/>
              <a:pathLst>
                <a:path w="198" h="280" extrusionOk="0">
                  <a:moveTo>
                    <a:pt x="61" y="1"/>
                  </a:moveTo>
                  <a:lnTo>
                    <a:pt x="61" y="1"/>
                  </a:lnTo>
                  <a:cubicBezTo>
                    <a:pt x="59" y="1"/>
                    <a:pt x="52" y="10"/>
                    <a:pt x="50" y="25"/>
                  </a:cubicBezTo>
                  <a:lnTo>
                    <a:pt x="50" y="25"/>
                  </a:lnTo>
                  <a:cubicBezTo>
                    <a:pt x="63" y="8"/>
                    <a:pt x="64" y="1"/>
                    <a:pt x="61" y="1"/>
                  </a:cubicBezTo>
                  <a:close/>
                  <a:moveTo>
                    <a:pt x="50" y="25"/>
                  </a:moveTo>
                  <a:cubicBezTo>
                    <a:pt x="41" y="39"/>
                    <a:pt x="26" y="57"/>
                    <a:pt x="1" y="82"/>
                  </a:cubicBezTo>
                  <a:lnTo>
                    <a:pt x="50" y="82"/>
                  </a:lnTo>
                  <a:lnTo>
                    <a:pt x="50" y="33"/>
                  </a:lnTo>
                  <a:cubicBezTo>
                    <a:pt x="50" y="30"/>
                    <a:pt x="50" y="28"/>
                    <a:pt x="50" y="25"/>
                  </a:cubicBezTo>
                  <a:close/>
                  <a:moveTo>
                    <a:pt x="50" y="82"/>
                  </a:moveTo>
                  <a:lnTo>
                    <a:pt x="50" y="132"/>
                  </a:lnTo>
                  <a:cubicBezTo>
                    <a:pt x="50" y="181"/>
                    <a:pt x="149" y="181"/>
                    <a:pt x="198" y="279"/>
                  </a:cubicBezTo>
                  <a:lnTo>
                    <a:pt x="198" y="132"/>
                  </a:lnTo>
                  <a:cubicBezTo>
                    <a:pt x="198" y="82"/>
                    <a:pt x="99" y="82"/>
                    <a:pt x="99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63" name="Google Shape;23563;p75"/>
            <p:cNvSpPr/>
            <p:nvPr/>
          </p:nvSpPr>
          <p:spPr>
            <a:xfrm>
              <a:off x="4681275" y="2340525"/>
              <a:ext cx="3700" cy="8650"/>
            </a:xfrm>
            <a:custGeom>
              <a:avLst/>
              <a:gdLst/>
              <a:ahLst/>
              <a:cxnLst/>
              <a:rect l="l" t="t" r="r" b="b"/>
              <a:pathLst>
                <a:path w="148" h="346" extrusionOk="0">
                  <a:moveTo>
                    <a:pt x="148" y="0"/>
                  </a:moveTo>
                  <a:cubicBezTo>
                    <a:pt x="49" y="99"/>
                    <a:pt x="0" y="99"/>
                    <a:pt x="0" y="99"/>
                  </a:cubicBezTo>
                  <a:lnTo>
                    <a:pt x="0" y="197"/>
                  </a:lnTo>
                  <a:cubicBezTo>
                    <a:pt x="0" y="247"/>
                    <a:pt x="49" y="345"/>
                    <a:pt x="148" y="345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64" name="Google Shape;23564;p75"/>
            <p:cNvSpPr/>
            <p:nvPr/>
          </p:nvSpPr>
          <p:spPr>
            <a:xfrm>
              <a:off x="4689900" y="234052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49" y="0"/>
                    <a:pt x="49" y="99"/>
                    <a:pt x="49" y="9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65" name="Google Shape;23565;p75"/>
            <p:cNvSpPr/>
            <p:nvPr/>
          </p:nvSpPr>
          <p:spPr>
            <a:xfrm>
              <a:off x="4689900" y="23429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1"/>
                  </a:moveTo>
                  <a:cubicBezTo>
                    <a:pt x="49" y="1"/>
                    <a:pt x="49" y="50"/>
                    <a:pt x="49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66" name="Google Shape;23566;p75"/>
            <p:cNvSpPr/>
            <p:nvPr/>
          </p:nvSpPr>
          <p:spPr>
            <a:xfrm>
              <a:off x="4681275" y="2342975"/>
              <a:ext cx="9875" cy="3725"/>
            </a:xfrm>
            <a:custGeom>
              <a:avLst/>
              <a:gdLst/>
              <a:ahLst/>
              <a:cxnLst/>
              <a:rect l="l" t="t" r="r" b="b"/>
              <a:pathLst>
                <a:path w="395" h="149" extrusionOk="0">
                  <a:moveTo>
                    <a:pt x="197" y="1"/>
                  </a:moveTo>
                  <a:cubicBezTo>
                    <a:pt x="49" y="1"/>
                    <a:pt x="0" y="1"/>
                    <a:pt x="0" y="50"/>
                  </a:cubicBezTo>
                  <a:cubicBezTo>
                    <a:pt x="0" y="99"/>
                    <a:pt x="99" y="99"/>
                    <a:pt x="148" y="149"/>
                  </a:cubicBezTo>
                  <a:lnTo>
                    <a:pt x="247" y="149"/>
                  </a:lnTo>
                  <a:cubicBezTo>
                    <a:pt x="345" y="149"/>
                    <a:pt x="394" y="99"/>
                    <a:pt x="394" y="50"/>
                  </a:cubicBezTo>
                  <a:cubicBezTo>
                    <a:pt x="394" y="1"/>
                    <a:pt x="345" y="1"/>
                    <a:pt x="345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67" name="Google Shape;23567;p75"/>
            <p:cNvSpPr/>
            <p:nvPr/>
          </p:nvSpPr>
          <p:spPr>
            <a:xfrm>
              <a:off x="4680025" y="2341125"/>
              <a:ext cx="4950" cy="4350"/>
            </a:xfrm>
            <a:custGeom>
              <a:avLst/>
              <a:gdLst/>
              <a:ahLst/>
              <a:cxnLst/>
              <a:rect l="l" t="t" r="r" b="b"/>
              <a:pathLst>
                <a:path w="198" h="174" extrusionOk="0">
                  <a:moveTo>
                    <a:pt x="124" y="1"/>
                  </a:moveTo>
                  <a:cubicBezTo>
                    <a:pt x="124" y="1"/>
                    <a:pt x="99" y="26"/>
                    <a:pt x="1" y="75"/>
                  </a:cubicBezTo>
                  <a:lnTo>
                    <a:pt x="99" y="75"/>
                  </a:lnTo>
                  <a:cubicBezTo>
                    <a:pt x="99" y="26"/>
                    <a:pt x="124" y="1"/>
                    <a:pt x="124" y="1"/>
                  </a:cubicBezTo>
                  <a:close/>
                  <a:moveTo>
                    <a:pt x="99" y="75"/>
                  </a:moveTo>
                  <a:cubicBezTo>
                    <a:pt x="99" y="124"/>
                    <a:pt x="99" y="173"/>
                    <a:pt x="198" y="173"/>
                  </a:cubicBezTo>
                  <a:lnTo>
                    <a:pt x="198" y="124"/>
                  </a:lnTo>
                  <a:cubicBezTo>
                    <a:pt x="198" y="124"/>
                    <a:pt x="198" y="75"/>
                    <a:pt x="99" y="75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68" name="Google Shape;23568;p75"/>
            <p:cNvSpPr/>
            <p:nvPr/>
          </p:nvSpPr>
          <p:spPr>
            <a:xfrm>
              <a:off x="4682500" y="2340525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0"/>
                  </a:moveTo>
                  <a:cubicBezTo>
                    <a:pt x="99" y="0"/>
                    <a:pt x="0" y="0"/>
                    <a:pt x="0" y="99"/>
                  </a:cubicBezTo>
                  <a:lnTo>
                    <a:pt x="0" y="148"/>
                  </a:lnTo>
                  <a:cubicBezTo>
                    <a:pt x="0" y="148"/>
                    <a:pt x="0" y="197"/>
                    <a:pt x="99" y="19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69" name="Google Shape;23569;p75"/>
            <p:cNvSpPr/>
            <p:nvPr/>
          </p:nvSpPr>
          <p:spPr>
            <a:xfrm>
              <a:off x="4686200" y="2340525"/>
              <a:ext cx="3725" cy="2475"/>
            </a:xfrm>
            <a:custGeom>
              <a:avLst/>
              <a:gdLst/>
              <a:ahLst/>
              <a:cxnLst/>
              <a:rect l="l" t="t" r="r" b="b"/>
              <a:pathLst>
                <a:path w="149" h="99" extrusionOk="0">
                  <a:moveTo>
                    <a:pt x="0" y="0"/>
                  </a:moveTo>
                  <a:cubicBezTo>
                    <a:pt x="50" y="0"/>
                    <a:pt x="148" y="99"/>
                    <a:pt x="148" y="99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70" name="Google Shape;23570;p75"/>
            <p:cNvSpPr/>
            <p:nvPr/>
          </p:nvSpPr>
          <p:spPr>
            <a:xfrm>
              <a:off x="4687425" y="2340525"/>
              <a:ext cx="2500" cy="3700"/>
            </a:xfrm>
            <a:custGeom>
              <a:avLst/>
              <a:gdLst/>
              <a:ahLst/>
              <a:cxnLst/>
              <a:rect l="l" t="t" r="r" b="b"/>
              <a:pathLst>
                <a:path w="100" h="148" extrusionOk="0">
                  <a:moveTo>
                    <a:pt x="1" y="0"/>
                  </a:moveTo>
                  <a:lnTo>
                    <a:pt x="99" y="14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71" name="Google Shape;23571;p75"/>
            <p:cNvSpPr/>
            <p:nvPr/>
          </p:nvSpPr>
          <p:spPr>
            <a:xfrm>
              <a:off x="4682500" y="2340525"/>
              <a:ext cx="7425" cy="3700"/>
            </a:xfrm>
            <a:custGeom>
              <a:avLst/>
              <a:gdLst/>
              <a:ahLst/>
              <a:cxnLst/>
              <a:rect l="l" t="t" r="r" b="b"/>
              <a:pathLst>
                <a:path w="297" h="148" extrusionOk="0">
                  <a:moveTo>
                    <a:pt x="99" y="0"/>
                  </a:moveTo>
                  <a:cubicBezTo>
                    <a:pt x="99" y="0"/>
                    <a:pt x="0" y="0"/>
                    <a:pt x="0" y="99"/>
                  </a:cubicBezTo>
                  <a:cubicBezTo>
                    <a:pt x="0" y="99"/>
                    <a:pt x="0" y="148"/>
                    <a:pt x="99" y="148"/>
                  </a:cubicBezTo>
                  <a:lnTo>
                    <a:pt x="198" y="148"/>
                  </a:lnTo>
                  <a:cubicBezTo>
                    <a:pt x="296" y="148"/>
                    <a:pt x="296" y="99"/>
                    <a:pt x="296" y="99"/>
                  </a:cubicBezTo>
                  <a:cubicBezTo>
                    <a:pt x="296" y="99"/>
                    <a:pt x="296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72" name="Google Shape;23572;p75"/>
            <p:cNvSpPr/>
            <p:nvPr/>
          </p:nvSpPr>
          <p:spPr>
            <a:xfrm>
              <a:off x="4729325" y="2371325"/>
              <a:ext cx="4950" cy="6175"/>
            </a:xfrm>
            <a:custGeom>
              <a:avLst/>
              <a:gdLst/>
              <a:ahLst/>
              <a:cxnLst/>
              <a:rect l="l" t="t" r="r" b="b"/>
              <a:pathLst>
                <a:path w="198" h="247" extrusionOk="0">
                  <a:moveTo>
                    <a:pt x="50" y="0"/>
                  </a:moveTo>
                  <a:lnTo>
                    <a:pt x="1" y="99"/>
                  </a:lnTo>
                  <a:lnTo>
                    <a:pt x="50" y="99"/>
                  </a:lnTo>
                  <a:lnTo>
                    <a:pt x="50" y="0"/>
                  </a:lnTo>
                  <a:close/>
                  <a:moveTo>
                    <a:pt x="50" y="99"/>
                  </a:moveTo>
                  <a:lnTo>
                    <a:pt x="50" y="148"/>
                  </a:lnTo>
                  <a:cubicBezTo>
                    <a:pt x="50" y="198"/>
                    <a:pt x="148" y="198"/>
                    <a:pt x="198" y="247"/>
                  </a:cubicBezTo>
                  <a:lnTo>
                    <a:pt x="198" y="148"/>
                  </a:lnTo>
                  <a:cubicBezTo>
                    <a:pt x="198" y="99"/>
                    <a:pt x="99" y="99"/>
                    <a:pt x="99" y="9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73" name="Google Shape;23573;p75"/>
            <p:cNvSpPr/>
            <p:nvPr/>
          </p:nvSpPr>
          <p:spPr>
            <a:xfrm>
              <a:off x="4730550" y="2370100"/>
              <a:ext cx="3725" cy="74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49" y="0"/>
                  </a:moveTo>
                  <a:cubicBezTo>
                    <a:pt x="99" y="0"/>
                    <a:pt x="1" y="49"/>
                    <a:pt x="1" y="49"/>
                  </a:cubicBezTo>
                  <a:lnTo>
                    <a:pt x="1" y="197"/>
                  </a:lnTo>
                  <a:cubicBezTo>
                    <a:pt x="1" y="247"/>
                    <a:pt x="50" y="296"/>
                    <a:pt x="149" y="29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74" name="Google Shape;23574;p75"/>
            <p:cNvSpPr/>
            <p:nvPr/>
          </p:nvSpPr>
          <p:spPr>
            <a:xfrm>
              <a:off x="4736725" y="237010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75" name="Google Shape;23575;p75"/>
            <p:cNvSpPr/>
            <p:nvPr/>
          </p:nvSpPr>
          <p:spPr>
            <a:xfrm>
              <a:off x="4739175" y="2370100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76" name="Google Shape;23576;p75"/>
            <p:cNvSpPr/>
            <p:nvPr/>
          </p:nvSpPr>
          <p:spPr>
            <a:xfrm>
              <a:off x="4730550" y="2370100"/>
              <a:ext cx="9900" cy="4950"/>
            </a:xfrm>
            <a:custGeom>
              <a:avLst/>
              <a:gdLst/>
              <a:ahLst/>
              <a:cxnLst/>
              <a:rect l="l" t="t" r="r" b="b"/>
              <a:pathLst>
                <a:path w="396" h="198" extrusionOk="0">
                  <a:moveTo>
                    <a:pt x="198" y="0"/>
                  </a:moveTo>
                  <a:cubicBezTo>
                    <a:pt x="99" y="0"/>
                    <a:pt x="1" y="49"/>
                    <a:pt x="1" y="49"/>
                  </a:cubicBezTo>
                  <a:cubicBezTo>
                    <a:pt x="1" y="148"/>
                    <a:pt x="99" y="148"/>
                    <a:pt x="149" y="197"/>
                  </a:cubicBezTo>
                  <a:lnTo>
                    <a:pt x="247" y="197"/>
                  </a:lnTo>
                  <a:cubicBezTo>
                    <a:pt x="346" y="197"/>
                    <a:pt x="395" y="148"/>
                    <a:pt x="395" y="49"/>
                  </a:cubicBezTo>
                  <a:cubicBezTo>
                    <a:pt x="395" y="0"/>
                    <a:pt x="346" y="0"/>
                    <a:pt x="34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77" name="Google Shape;23577;p75"/>
            <p:cNvSpPr/>
            <p:nvPr/>
          </p:nvSpPr>
          <p:spPr>
            <a:xfrm>
              <a:off x="4729325" y="2369550"/>
              <a:ext cx="4950" cy="4250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27" y="0"/>
                  </a:moveTo>
                  <a:cubicBezTo>
                    <a:pt x="105" y="0"/>
                    <a:pt x="66" y="6"/>
                    <a:pt x="1" y="22"/>
                  </a:cubicBezTo>
                  <a:lnTo>
                    <a:pt x="148" y="22"/>
                  </a:lnTo>
                  <a:cubicBezTo>
                    <a:pt x="148" y="22"/>
                    <a:pt x="170" y="0"/>
                    <a:pt x="127" y="0"/>
                  </a:cubicBezTo>
                  <a:close/>
                  <a:moveTo>
                    <a:pt x="148" y="22"/>
                  </a:moveTo>
                  <a:cubicBezTo>
                    <a:pt x="148" y="71"/>
                    <a:pt x="148" y="170"/>
                    <a:pt x="198" y="170"/>
                  </a:cubicBezTo>
                  <a:lnTo>
                    <a:pt x="198" y="71"/>
                  </a:lnTo>
                  <a:cubicBezTo>
                    <a:pt x="198" y="71"/>
                    <a:pt x="198" y="22"/>
                    <a:pt x="148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78" name="Google Shape;23578;p75"/>
            <p:cNvSpPr/>
            <p:nvPr/>
          </p:nvSpPr>
          <p:spPr>
            <a:xfrm>
              <a:off x="4731800" y="2368850"/>
              <a:ext cx="2475" cy="4950"/>
            </a:xfrm>
            <a:custGeom>
              <a:avLst/>
              <a:gdLst/>
              <a:ahLst/>
              <a:cxnLst/>
              <a:rect l="l" t="t" r="r" b="b"/>
              <a:pathLst>
                <a:path w="99" h="198" extrusionOk="0">
                  <a:moveTo>
                    <a:pt x="99" y="1"/>
                  </a:moveTo>
                  <a:lnTo>
                    <a:pt x="0" y="50"/>
                  </a:lnTo>
                  <a:lnTo>
                    <a:pt x="0" y="99"/>
                  </a:lnTo>
                  <a:cubicBezTo>
                    <a:pt x="0" y="99"/>
                    <a:pt x="0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79" name="Google Shape;23579;p75"/>
            <p:cNvSpPr/>
            <p:nvPr/>
          </p:nvSpPr>
          <p:spPr>
            <a:xfrm>
              <a:off x="4735500" y="2368850"/>
              <a:ext cx="3700" cy="1275"/>
            </a:xfrm>
            <a:custGeom>
              <a:avLst/>
              <a:gdLst/>
              <a:ahLst/>
              <a:cxnLst/>
              <a:rect l="l" t="t" r="r" b="b"/>
              <a:pathLst>
                <a:path w="148" h="51" extrusionOk="0">
                  <a:moveTo>
                    <a:pt x="0" y="1"/>
                  </a:moveTo>
                  <a:cubicBezTo>
                    <a:pt x="49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80" name="Google Shape;23580;p75"/>
            <p:cNvSpPr/>
            <p:nvPr/>
          </p:nvSpPr>
          <p:spPr>
            <a:xfrm>
              <a:off x="4736725" y="2368850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1"/>
                  </a:moveTo>
                  <a:lnTo>
                    <a:pt x="99" y="9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81" name="Google Shape;23581;p75"/>
            <p:cNvSpPr/>
            <p:nvPr/>
          </p:nvSpPr>
          <p:spPr>
            <a:xfrm>
              <a:off x="4733025" y="2368850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50" y="1"/>
                  </a:moveTo>
                  <a:lnTo>
                    <a:pt x="0" y="50"/>
                  </a:lnTo>
                  <a:cubicBezTo>
                    <a:pt x="0" y="50"/>
                    <a:pt x="0" y="99"/>
                    <a:pt x="50" y="99"/>
                  </a:cubicBezTo>
                  <a:lnTo>
                    <a:pt x="14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4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82" name="Google Shape;23582;p75"/>
            <p:cNvSpPr/>
            <p:nvPr/>
          </p:nvSpPr>
          <p:spPr>
            <a:xfrm>
              <a:off x="4688650" y="2507200"/>
              <a:ext cx="4950" cy="7100"/>
            </a:xfrm>
            <a:custGeom>
              <a:avLst/>
              <a:gdLst/>
              <a:ahLst/>
              <a:cxnLst/>
              <a:rect l="l" t="t" r="r" b="b"/>
              <a:pathLst>
                <a:path w="198" h="284" extrusionOk="0">
                  <a:moveTo>
                    <a:pt x="106" y="0"/>
                  </a:moveTo>
                  <a:lnTo>
                    <a:pt x="106" y="0"/>
                  </a:lnTo>
                  <a:cubicBezTo>
                    <a:pt x="99" y="0"/>
                    <a:pt x="75" y="37"/>
                    <a:pt x="1" y="136"/>
                  </a:cubicBezTo>
                  <a:lnTo>
                    <a:pt x="99" y="136"/>
                  </a:lnTo>
                  <a:lnTo>
                    <a:pt x="99" y="86"/>
                  </a:lnTo>
                  <a:cubicBezTo>
                    <a:pt x="99" y="37"/>
                    <a:pt x="112" y="0"/>
                    <a:pt x="106" y="0"/>
                  </a:cubicBezTo>
                  <a:close/>
                  <a:moveTo>
                    <a:pt x="99" y="136"/>
                  </a:moveTo>
                  <a:lnTo>
                    <a:pt x="99" y="185"/>
                  </a:lnTo>
                  <a:cubicBezTo>
                    <a:pt x="99" y="234"/>
                    <a:pt x="149" y="234"/>
                    <a:pt x="198" y="284"/>
                  </a:cubicBezTo>
                  <a:lnTo>
                    <a:pt x="198" y="185"/>
                  </a:lnTo>
                  <a:cubicBezTo>
                    <a:pt x="198" y="136"/>
                    <a:pt x="149" y="136"/>
                    <a:pt x="149" y="136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83" name="Google Shape;23583;p75"/>
            <p:cNvSpPr/>
            <p:nvPr/>
          </p:nvSpPr>
          <p:spPr>
            <a:xfrm>
              <a:off x="4691125" y="250565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0"/>
                  </a:moveTo>
                  <a:cubicBezTo>
                    <a:pt x="50" y="0"/>
                    <a:pt x="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84" name="Google Shape;23584;p75"/>
            <p:cNvSpPr/>
            <p:nvPr/>
          </p:nvSpPr>
          <p:spPr>
            <a:xfrm>
              <a:off x="4698525" y="25056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85" name="Google Shape;23585;p75"/>
            <p:cNvSpPr/>
            <p:nvPr/>
          </p:nvSpPr>
          <p:spPr>
            <a:xfrm>
              <a:off x="4698525" y="25056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49" y="0"/>
                    <a:pt x="49" y="50"/>
                    <a:pt x="49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86" name="Google Shape;23586;p75"/>
            <p:cNvSpPr/>
            <p:nvPr/>
          </p:nvSpPr>
          <p:spPr>
            <a:xfrm>
              <a:off x="4691125" y="2506400"/>
              <a:ext cx="8650" cy="5425"/>
            </a:xfrm>
            <a:custGeom>
              <a:avLst/>
              <a:gdLst/>
              <a:ahLst/>
              <a:cxnLst/>
              <a:rect l="l" t="t" r="r" b="b"/>
              <a:pathLst>
                <a:path w="346" h="217" extrusionOk="0">
                  <a:moveTo>
                    <a:pt x="80" y="0"/>
                  </a:moveTo>
                  <a:cubicBezTo>
                    <a:pt x="27" y="0"/>
                    <a:pt x="0" y="46"/>
                    <a:pt x="0" y="118"/>
                  </a:cubicBezTo>
                  <a:cubicBezTo>
                    <a:pt x="0" y="168"/>
                    <a:pt x="50" y="168"/>
                    <a:pt x="99" y="217"/>
                  </a:cubicBezTo>
                  <a:lnTo>
                    <a:pt x="247" y="217"/>
                  </a:lnTo>
                  <a:cubicBezTo>
                    <a:pt x="296" y="217"/>
                    <a:pt x="345" y="168"/>
                    <a:pt x="345" y="118"/>
                  </a:cubicBezTo>
                  <a:cubicBezTo>
                    <a:pt x="345" y="20"/>
                    <a:pt x="296" y="20"/>
                    <a:pt x="296" y="20"/>
                  </a:cubicBezTo>
                  <a:lnTo>
                    <a:pt x="148" y="20"/>
                  </a:lnTo>
                  <a:cubicBezTo>
                    <a:pt x="122" y="7"/>
                    <a:pt x="99" y="0"/>
                    <a:pt x="80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87" name="Google Shape;23587;p75"/>
            <p:cNvSpPr/>
            <p:nvPr/>
          </p:nvSpPr>
          <p:spPr>
            <a:xfrm>
              <a:off x="4688650" y="2505950"/>
              <a:ext cx="4950" cy="4650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49" y="1"/>
                  </a:moveTo>
                  <a:cubicBezTo>
                    <a:pt x="136" y="1"/>
                    <a:pt x="99" y="13"/>
                    <a:pt x="1" y="38"/>
                  </a:cubicBezTo>
                  <a:lnTo>
                    <a:pt x="149" y="38"/>
                  </a:lnTo>
                  <a:cubicBezTo>
                    <a:pt x="149" y="13"/>
                    <a:pt x="161" y="1"/>
                    <a:pt x="149" y="1"/>
                  </a:cubicBezTo>
                  <a:close/>
                  <a:moveTo>
                    <a:pt x="149" y="38"/>
                  </a:moveTo>
                  <a:cubicBezTo>
                    <a:pt x="149" y="136"/>
                    <a:pt x="149" y="186"/>
                    <a:pt x="198" y="186"/>
                  </a:cubicBezTo>
                  <a:lnTo>
                    <a:pt x="198" y="136"/>
                  </a:lnTo>
                  <a:cubicBezTo>
                    <a:pt x="198" y="136"/>
                    <a:pt x="198" y="38"/>
                    <a:pt x="149" y="3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88" name="Google Shape;23588;p75"/>
            <p:cNvSpPr/>
            <p:nvPr/>
          </p:nvSpPr>
          <p:spPr>
            <a:xfrm>
              <a:off x="4692350" y="250565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0"/>
                  </a:moveTo>
                  <a:cubicBezTo>
                    <a:pt x="50" y="0"/>
                    <a:pt x="1" y="0"/>
                    <a:pt x="1" y="50"/>
                  </a:cubicBezTo>
                  <a:lnTo>
                    <a:pt x="1" y="148"/>
                  </a:lnTo>
                  <a:cubicBezTo>
                    <a:pt x="1" y="148"/>
                    <a:pt x="1" y="198"/>
                    <a:pt x="50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89" name="Google Shape;23589;p75"/>
            <p:cNvSpPr/>
            <p:nvPr/>
          </p:nvSpPr>
          <p:spPr>
            <a:xfrm>
              <a:off x="4696050" y="250565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50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90" name="Google Shape;23590;p75"/>
            <p:cNvSpPr/>
            <p:nvPr/>
          </p:nvSpPr>
          <p:spPr>
            <a:xfrm>
              <a:off x="4697275" y="2505650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0"/>
                  </a:moveTo>
                  <a:cubicBezTo>
                    <a:pt x="50" y="0"/>
                    <a:pt x="50" y="0"/>
                    <a:pt x="1" y="0"/>
                  </a:cubicBez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91" name="Google Shape;23591;p75"/>
            <p:cNvSpPr/>
            <p:nvPr/>
          </p:nvSpPr>
          <p:spPr>
            <a:xfrm>
              <a:off x="4692350" y="2505650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0"/>
                  </a:moveTo>
                  <a:cubicBezTo>
                    <a:pt x="50" y="0"/>
                    <a:pt x="1" y="0"/>
                    <a:pt x="1" y="50"/>
                  </a:cubicBezTo>
                  <a:cubicBezTo>
                    <a:pt x="1" y="50"/>
                    <a:pt x="1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92" name="Google Shape;23592;p75"/>
            <p:cNvSpPr/>
            <p:nvPr/>
          </p:nvSpPr>
          <p:spPr>
            <a:xfrm>
              <a:off x="4639375" y="2479775"/>
              <a:ext cx="4950" cy="6175"/>
            </a:xfrm>
            <a:custGeom>
              <a:avLst/>
              <a:gdLst/>
              <a:ahLst/>
              <a:cxnLst/>
              <a:rect l="l" t="t" r="r" b="b"/>
              <a:pathLst>
                <a:path w="198" h="247" extrusionOk="0">
                  <a:moveTo>
                    <a:pt x="99" y="0"/>
                  </a:moveTo>
                  <a:lnTo>
                    <a:pt x="0" y="50"/>
                  </a:lnTo>
                  <a:lnTo>
                    <a:pt x="99" y="50"/>
                  </a:lnTo>
                  <a:lnTo>
                    <a:pt x="99" y="0"/>
                  </a:lnTo>
                  <a:close/>
                  <a:moveTo>
                    <a:pt x="99" y="50"/>
                  </a:moveTo>
                  <a:lnTo>
                    <a:pt x="99" y="99"/>
                  </a:lnTo>
                  <a:cubicBezTo>
                    <a:pt x="99" y="148"/>
                    <a:pt x="148" y="148"/>
                    <a:pt x="197" y="247"/>
                  </a:cubicBezTo>
                  <a:lnTo>
                    <a:pt x="197" y="99"/>
                  </a:lnTo>
                  <a:cubicBezTo>
                    <a:pt x="197" y="50"/>
                    <a:pt x="148" y="50"/>
                    <a:pt x="148" y="5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93" name="Google Shape;23593;p75"/>
            <p:cNvSpPr/>
            <p:nvPr/>
          </p:nvSpPr>
          <p:spPr>
            <a:xfrm>
              <a:off x="4641825" y="2478550"/>
              <a:ext cx="2500" cy="7400"/>
            </a:xfrm>
            <a:custGeom>
              <a:avLst/>
              <a:gdLst/>
              <a:ahLst/>
              <a:cxnLst/>
              <a:rect l="l" t="t" r="r" b="b"/>
              <a:pathLst>
                <a:path w="100" h="296" extrusionOk="0">
                  <a:moveTo>
                    <a:pt x="99" y="0"/>
                  </a:moveTo>
                  <a:cubicBezTo>
                    <a:pt x="50" y="0"/>
                    <a:pt x="1" y="49"/>
                    <a:pt x="1" y="49"/>
                  </a:cubicBezTo>
                  <a:lnTo>
                    <a:pt x="1" y="148"/>
                  </a:lnTo>
                  <a:cubicBezTo>
                    <a:pt x="1" y="246"/>
                    <a:pt x="50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94" name="Google Shape;23594;p75"/>
            <p:cNvSpPr/>
            <p:nvPr/>
          </p:nvSpPr>
          <p:spPr>
            <a:xfrm>
              <a:off x="4649225" y="24785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95" name="Google Shape;23595;p75"/>
            <p:cNvSpPr/>
            <p:nvPr/>
          </p:nvSpPr>
          <p:spPr>
            <a:xfrm>
              <a:off x="4649225" y="24785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96" name="Google Shape;23596;p75"/>
            <p:cNvSpPr/>
            <p:nvPr/>
          </p:nvSpPr>
          <p:spPr>
            <a:xfrm>
              <a:off x="4641825" y="2478550"/>
              <a:ext cx="8650" cy="3700"/>
            </a:xfrm>
            <a:custGeom>
              <a:avLst/>
              <a:gdLst/>
              <a:ahLst/>
              <a:cxnLst/>
              <a:rect l="l" t="t" r="r" b="b"/>
              <a:pathLst>
                <a:path w="346" h="148" extrusionOk="0">
                  <a:moveTo>
                    <a:pt x="149" y="0"/>
                  </a:moveTo>
                  <a:cubicBezTo>
                    <a:pt x="50" y="0"/>
                    <a:pt x="1" y="49"/>
                    <a:pt x="1" y="49"/>
                  </a:cubicBezTo>
                  <a:cubicBezTo>
                    <a:pt x="1" y="99"/>
                    <a:pt x="50" y="99"/>
                    <a:pt x="99" y="148"/>
                  </a:cubicBezTo>
                  <a:lnTo>
                    <a:pt x="247" y="148"/>
                  </a:lnTo>
                  <a:cubicBezTo>
                    <a:pt x="296" y="148"/>
                    <a:pt x="346" y="99"/>
                    <a:pt x="346" y="49"/>
                  </a:cubicBezTo>
                  <a:cubicBezTo>
                    <a:pt x="346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97" name="Google Shape;23597;p75"/>
            <p:cNvSpPr/>
            <p:nvPr/>
          </p:nvSpPr>
          <p:spPr>
            <a:xfrm>
              <a:off x="4639375" y="2477450"/>
              <a:ext cx="4950" cy="3575"/>
            </a:xfrm>
            <a:custGeom>
              <a:avLst/>
              <a:gdLst/>
              <a:ahLst/>
              <a:cxnLst/>
              <a:rect l="l" t="t" r="r" b="b"/>
              <a:pathLst>
                <a:path w="198" h="143" extrusionOk="0">
                  <a:moveTo>
                    <a:pt x="126" y="0"/>
                  </a:moveTo>
                  <a:cubicBezTo>
                    <a:pt x="104" y="0"/>
                    <a:pt x="66" y="11"/>
                    <a:pt x="0" y="44"/>
                  </a:cubicBezTo>
                  <a:lnTo>
                    <a:pt x="148" y="44"/>
                  </a:lnTo>
                  <a:cubicBezTo>
                    <a:pt x="148" y="44"/>
                    <a:pt x="170" y="0"/>
                    <a:pt x="126" y="0"/>
                  </a:cubicBezTo>
                  <a:close/>
                  <a:moveTo>
                    <a:pt x="148" y="44"/>
                  </a:moveTo>
                  <a:cubicBezTo>
                    <a:pt x="148" y="93"/>
                    <a:pt x="148" y="143"/>
                    <a:pt x="197" y="143"/>
                  </a:cubicBezTo>
                  <a:lnTo>
                    <a:pt x="197" y="93"/>
                  </a:lnTo>
                  <a:cubicBezTo>
                    <a:pt x="197" y="93"/>
                    <a:pt x="197" y="44"/>
                    <a:pt x="148" y="4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98" name="Google Shape;23598;p75"/>
            <p:cNvSpPr/>
            <p:nvPr/>
          </p:nvSpPr>
          <p:spPr>
            <a:xfrm>
              <a:off x="4643050" y="2476075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50" y="0"/>
                  </a:moveTo>
                  <a:lnTo>
                    <a:pt x="1" y="99"/>
                  </a:lnTo>
                  <a:lnTo>
                    <a:pt x="1" y="148"/>
                  </a:lnTo>
                  <a:cubicBezTo>
                    <a:pt x="1" y="148"/>
                    <a:pt x="1" y="198"/>
                    <a:pt x="50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599" name="Google Shape;23599;p75"/>
            <p:cNvSpPr/>
            <p:nvPr/>
          </p:nvSpPr>
          <p:spPr>
            <a:xfrm>
              <a:off x="4648000" y="2476075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0"/>
                  </a:moveTo>
                  <a:cubicBezTo>
                    <a:pt x="49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00" name="Google Shape;23600;p75"/>
            <p:cNvSpPr/>
            <p:nvPr/>
          </p:nvSpPr>
          <p:spPr>
            <a:xfrm>
              <a:off x="4649225" y="24760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01" name="Google Shape;23601;p75"/>
            <p:cNvSpPr/>
            <p:nvPr/>
          </p:nvSpPr>
          <p:spPr>
            <a:xfrm>
              <a:off x="4643050" y="247607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0"/>
                  </a:move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02" name="Google Shape;23602;p75"/>
            <p:cNvSpPr/>
            <p:nvPr/>
          </p:nvSpPr>
          <p:spPr>
            <a:xfrm>
              <a:off x="4543250" y="2422275"/>
              <a:ext cx="3700" cy="5750"/>
            </a:xfrm>
            <a:custGeom>
              <a:avLst/>
              <a:gdLst/>
              <a:ahLst/>
              <a:cxnLst/>
              <a:rect l="l" t="t" r="r" b="b"/>
              <a:pathLst>
                <a:path w="148" h="230" extrusionOk="0">
                  <a:moveTo>
                    <a:pt x="40" y="1"/>
                  </a:moveTo>
                  <a:cubicBezTo>
                    <a:pt x="33" y="1"/>
                    <a:pt x="21" y="19"/>
                    <a:pt x="0" y="82"/>
                  </a:cubicBezTo>
                  <a:lnTo>
                    <a:pt x="49" y="82"/>
                  </a:lnTo>
                  <a:lnTo>
                    <a:pt x="49" y="33"/>
                  </a:lnTo>
                  <a:cubicBezTo>
                    <a:pt x="49" y="33"/>
                    <a:pt x="49" y="1"/>
                    <a:pt x="40" y="1"/>
                  </a:cubicBezTo>
                  <a:close/>
                  <a:moveTo>
                    <a:pt x="49" y="82"/>
                  </a:moveTo>
                  <a:lnTo>
                    <a:pt x="49" y="131"/>
                  </a:lnTo>
                  <a:cubicBezTo>
                    <a:pt x="49" y="181"/>
                    <a:pt x="99" y="181"/>
                    <a:pt x="148" y="230"/>
                  </a:cubicBezTo>
                  <a:lnTo>
                    <a:pt x="148" y="131"/>
                  </a:lnTo>
                  <a:cubicBezTo>
                    <a:pt x="148" y="82"/>
                    <a:pt x="99" y="82"/>
                    <a:pt x="99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03" name="Google Shape;23603;p75"/>
            <p:cNvSpPr/>
            <p:nvPr/>
          </p:nvSpPr>
          <p:spPr>
            <a:xfrm>
              <a:off x="4543250" y="2420625"/>
              <a:ext cx="2475" cy="7400"/>
            </a:xfrm>
            <a:custGeom>
              <a:avLst/>
              <a:gdLst/>
              <a:ahLst/>
              <a:cxnLst/>
              <a:rect l="l" t="t" r="r" b="b"/>
              <a:pathLst>
                <a:path w="99" h="296" extrusionOk="0">
                  <a:moveTo>
                    <a:pt x="99" y="0"/>
                  </a:moveTo>
                  <a:cubicBezTo>
                    <a:pt x="49" y="0"/>
                    <a:pt x="49" y="99"/>
                    <a:pt x="0" y="99"/>
                  </a:cubicBezTo>
                  <a:lnTo>
                    <a:pt x="0" y="197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04" name="Google Shape;23604;p75"/>
            <p:cNvSpPr/>
            <p:nvPr/>
          </p:nvSpPr>
          <p:spPr>
            <a:xfrm>
              <a:off x="4550625" y="242062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05" name="Google Shape;23605;p75"/>
            <p:cNvSpPr/>
            <p:nvPr/>
          </p:nvSpPr>
          <p:spPr>
            <a:xfrm>
              <a:off x="4551875" y="2420625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99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06" name="Google Shape;23606;p75"/>
            <p:cNvSpPr/>
            <p:nvPr/>
          </p:nvSpPr>
          <p:spPr>
            <a:xfrm>
              <a:off x="4544475" y="2420625"/>
              <a:ext cx="9875" cy="4950"/>
            </a:xfrm>
            <a:custGeom>
              <a:avLst/>
              <a:gdLst/>
              <a:ahLst/>
              <a:cxnLst/>
              <a:rect l="l" t="t" r="r" b="b"/>
              <a:pathLst>
                <a:path w="395" h="198" extrusionOk="0">
                  <a:moveTo>
                    <a:pt x="198" y="0"/>
                  </a:moveTo>
                  <a:cubicBezTo>
                    <a:pt x="0" y="0"/>
                    <a:pt x="0" y="99"/>
                    <a:pt x="0" y="99"/>
                  </a:cubicBezTo>
                  <a:cubicBezTo>
                    <a:pt x="0" y="148"/>
                    <a:pt x="50" y="148"/>
                    <a:pt x="99" y="197"/>
                  </a:cubicBezTo>
                  <a:lnTo>
                    <a:pt x="247" y="197"/>
                  </a:lnTo>
                  <a:cubicBezTo>
                    <a:pt x="296" y="197"/>
                    <a:pt x="395" y="148"/>
                    <a:pt x="395" y="99"/>
                  </a:cubicBezTo>
                  <a:cubicBezTo>
                    <a:pt x="395" y="0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07" name="Google Shape;23607;p75"/>
            <p:cNvSpPr/>
            <p:nvPr/>
          </p:nvSpPr>
          <p:spPr>
            <a:xfrm>
              <a:off x="4545700" y="2420625"/>
              <a:ext cx="2500" cy="3725"/>
            </a:xfrm>
            <a:custGeom>
              <a:avLst/>
              <a:gdLst/>
              <a:ahLst/>
              <a:cxnLst/>
              <a:rect l="l" t="t" r="r" b="b"/>
              <a:pathLst>
                <a:path w="100" h="149" extrusionOk="0">
                  <a:moveTo>
                    <a:pt x="1" y="0"/>
                  </a:moveTo>
                  <a:cubicBezTo>
                    <a:pt x="1" y="49"/>
                    <a:pt x="1" y="148"/>
                    <a:pt x="99" y="148"/>
                  </a:cubicBezTo>
                  <a:lnTo>
                    <a:pt x="99" y="49"/>
                  </a:lnTo>
                  <a:cubicBezTo>
                    <a:pt x="99" y="49"/>
                    <a:pt x="99" y="0"/>
                    <a:pt x="1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08" name="Google Shape;23608;p75"/>
            <p:cNvSpPr/>
            <p:nvPr/>
          </p:nvSpPr>
          <p:spPr>
            <a:xfrm>
              <a:off x="4545700" y="2419375"/>
              <a:ext cx="2500" cy="4975"/>
            </a:xfrm>
            <a:custGeom>
              <a:avLst/>
              <a:gdLst/>
              <a:ahLst/>
              <a:cxnLst/>
              <a:rect l="l" t="t" r="r" b="b"/>
              <a:pathLst>
                <a:path w="100" h="199" extrusionOk="0">
                  <a:moveTo>
                    <a:pt x="99" y="1"/>
                  </a:moveTo>
                  <a:lnTo>
                    <a:pt x="1" y="50"/>
                  </a:lnTo>
                  <a:lnTo>
                    <a:pt x="1" y="149"/>
                  </a:lnTo>
                  <a:cubicBezTo>
                    <a:pt x="1" y="149"/>
                    <a:pt x="1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09" name="Google Shape;23609;p75"/>
            <p:cNvSpPr/>
            <p:nvPr/>
          </p:nvSpPr>
          <p:spPr>
            <a:xfrm>
              <a:off x="4549400" y="2419375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cubicBezTo>
                    <a:pt x="17" y="17"/>
                    <a:pt x="28" y="23"/>
                    <a:pt x="33" y="23"/>
                  </a:cubicBezTo>
                  <a:cubicBezTo>
                    <a:pt x="44" y="23"/>
                    <a:pt x="33" y="1"/>
                    <a:pt x="1" y="1"/>
                  </a:cubicBezTo>
                  <a:lnTo>
                    <a:pt x="1" y="1"/>
                  </a:ln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10" name="Google Shape;23610;p75"/>
            <p:cNvSpPr/>
            <p:nvPr/>
          </p:nvSpPr>
          <p:spPr>
            <a:xfrm>
              <a:off x="4550625" y="2420625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1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11" name="Google Shape;23611;p75"/>
            <p:cNvSpPr/>
            <p:nvPr/>
          </p:nvSpPr>
          <p:spPr>
            <a:xfrm>
              <a:off x="4545700" y="2419375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99" y="1"/>
                  </a:moveTo>
                  <a:lnTo>
                    <a:pt x="1" y="50"/>
                  </a:lnTo>
                  <a:cubicBezTo>
                    <a:pt x="1" y="50"/>
                    <a:pt x="1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12" name="Google Shape;23612;p75"/>
            <p:cNvSpPr/>
            <p:nvPr/>
          </p:nvSpPr>
          <p:spPr>
            <a:xfrm>
              <a:off x="4590075" y="2450625"/>
              <a:ext cx="4950" cy="7000"/>
            </a:xfrm>
            <a:custGeom>
              <a:avLst/>
              <a:gdLst/>
              <a:ahLst/>
              <a:cxnLst/>
              <a:rect l="l" t="t" r="r" b="b"/>
              <a:pathLst>
                <a:path w="198" h="28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106" y="0"/>
                    <a:pt x="87" y="24"/>
                    <a:pt x="0" y="82"/>
                  </a:cubicBezTo>
                  <a:lnTo>
                    <a:pt x="99" y="82"/>
                  </a:lnTo>
                  <a:lnTo>
                    <a:pt x="99" y="33"/>
                  </a:lnTo>
                  <a:cubicBezTo>
                    <a:pt x="99" y="12"/>
                    <a:pt x="107" y="0"/>
                    <a:pt x="107" y="0"/>
                  </a:cubicBezTo>
                  <a:close/>
                  <a:moveTo>
                    <a:pt x="99" y="82"/>
                  </a:moveTo>
                  <a:lnTo>
                    <a:pt x="99" y="180"/>
                  </a:lnTo>
                  <a:cubicBezTo>
                    <a:pt x="99" y="230"/>
                    <a:pt x="148" y="230"/>
                    <a:pt x="197" y="279"/>
                  </a:cubicBezTo>
                  <a:lnTo>
                    <a:pt x="197" y="180"/>
                  </a:lnTo>
                  <a:cubicBezTo>
                    <a:pt x="197" y="82"/>
                    <a:pt x="148" y="82"/>
                    <a:pt x="148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13" name="Google Shape;23613;p75"/>
            <p:cNvSpPr/>
            <p:nvPr/>
          </p:nvSpPr>
          <p:spPr>
            <a:xfrm>
              <a:off x="4592525" y="2448950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1"/>
                  </a:moveTo>
                  <a:cubicBezTo>
                    <a:pt x="50" y="50"/>
                    <a:pt x="1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7"/>
                    <a:pt x="99" y="2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14" name="Google Shape;23614;p75"/>
            <p:cNvSpPr/>
            <p:nvPr/>
          </p:nvSpPr>
          <p:spPr>
            <a:xfrm>
              <a:off x="4599925" y="244895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15" name="Google Shape;23615;p75"/>
            <p:cNvSpPr/>
            <p:nvPr/>
          </p:nvSpPr>
          <p:spPr>
            <a:xfrm>
              <a:off x="4601150" y="2450200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100" y="0"/>
                    <a:pt x="100" y="50"/>
                    <a:pt x="100" y="50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16" name="Google Shape;23616;p75"/>
            <p:cNvSpPr/>
            <p:nvPr/>
          </p:nvSpPr>
          <p:spPr>
            <a:xfrm>
              <a:off x="4592525" y="2450200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9" y="0"/>
                  </a:moveTo>
                  <a:cubicBezTo>
                    <a:pt x="50" y="0"/>
                    <a:pt x="1" y="0"/>
                    <a:pt x="1" y="50"/>
                  </a:cubicBezTo>
                  <a:cubicBezTo>
                    <a:pt x="1" y="99"/>
                    <a:pt x="50" y="99"/>
                    <a:pt x="99" y="197"/>
                  </a:cubicBezTo>
                  <a:lnTo>
                    <a:pt x="247" y="197"/>
                  </a:lnTo>
                  <a:cubicBezTo>
                    <a:pt x="297" y="197"/>
                    <a:pt x="346" y="99"/>
                    <a:pt x="346" y="50"/>
                  </a:cubicBezTo>
                  <a:cubicBezTo>
                    <a:pt x="346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17" name="Google Shape;23617;p75"/>
            <p:cNvSpPr/>
            <p:nvPr/>
          </p:nvSpPr>
          <p:spPr>
            <a:xfrm>
              <a:off x="4592525" y="2449275"/>
              <a:ext cx="4975" cy="3400"/>
            </a:xfrm>
            <a:custGeom>
              <a:avLst/>
              <a:gdLst/>
              <a:ahLst/>
              <a:cxnLst/>
              <a:rect l="l" t="t" r="r" b="b"/>
              <a:pathLst>
                <a:path w="199" h="136" extrusionOk="0">
                  <a:moveTo>
                    <a:pt x="87" y="0"/>
                  </a:moveTo>
                  <a:cubicBezTo>
                    <a:pt x="75" y="0"/>
                    <a:pt x="50" y="13"/>
                    <a:pt x="1" y="37"/>
                  </a:cubicBezTo>
                  <a:lnTo>
                    <a:pt x="99" y="37"/>
                  </a:lnTo>
                  <a:cubicBezTo>
                    <a:pt x="99" y="13"/>
                    <a:pt x="99" y="0"/>
                    <a:pt x="87" y="0"/>
                  </a:cubicBezTo>
                  <a:close/>
                  <a:moveTo>
                    <a:pt x="99" y="37"/>
                  </a:moveTo>
                  <a:cubicBezTo>
                    <a:pt x="99" y="87"/>
                    <a:pt x="99" y="136"/>
                    <a:pt x="198" y="136"/>
                  </a:cubicBezTo>
                  <a:lnTo>
                    <a:pt x="198" y="87"/>
                  </a:lnTo>
                  <a:cubicBezTo>
                    <a:pt x="198" y="87"/>
                    <a:pt x="198" y="37"/>
                    <a:pt x="99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18" name="Google Shape;23618;p75"/>
            <p:cNvSpPr/>
            <p:nvPr/>
          </p:nvSpPr>
          <p:spPr>
            <a:xfrm>
              <a:off x="4595000" y="2448950"/>
              <a:ext cx="2500" cy="4975"/>
            </a:xfrm>
            <a:custGeom>
              <a:avLst/>
              <a:gdLst/>
              <a:ahLst/>
              <a:cxnLst/>
              <a:rect l="l" t="t" r="r" b="b"/>
              <a:pathLst>
                <a:path w="100" h="199" extrusionOk="0">
                  <a:moveTo>
                    <a:pt x="99" y="1"/>
                  </a:moveTo>
                  <a:cubicBezTo>
                    <a:pt x="0" y="1"/>
                    <a:pt x="0" y="1"/>
                    <a:pt x="0" y="50"/>
                  </a:cubicBezTo>
                  <a:lnTo>
                    <a:pt x="0" y="100"/>
                  </a:lnTo>
                  <a:cubicBezTo>
                    <a:pt x="0" y="100"/>
                    <a:pt x="0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19" name="Google Shape;23619;p75"/>
            <p:cNvSpPr/>
            <p:nvPr/>
          </p:nvSpPr>
          <p:spPr>
            <a:xfrm>
              <a:off x="4598700" y="2448950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50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20" name="Google Shape;23620;p75"/>
            <p:cNvSpPr/>
            <p:nvPr/>
          </p:nvSpPr>
          <p:spPr>
            <a:xfrm>
              <a:off x="4599925" y="24489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lnTo>
                    <a:pt x="50" y="100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21" name="Google Shape;23621;p75"/>
            <p:cNvSpPr/>
            <p:nvPr/>
          </p:nvSpPr>
          <p:spPr>
            <a:xfrm>
              <a:off x="4595000" y="2448950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99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50"/>
                    <a:pt x="0" y="100"/>
                    <a:pt x="99" y="100"/>
                  </a:cubicBezTo>
                  <a:lnTo>
                    <a:pt x="198" y="100"/>
                  </a:lnTo>
                  <a:cubicBezTo>
                    <a:pt x="247" y="100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22" name="Google Shape;23622;p75"/>
            <p:cNvSpPr/>
            <p:nvPr/>
          </p:nvSpPr>
          <p:spPr>
            <a:xfrm>
              <a:off x="4883375" y="2541400"/>
              <a:ext cx="183650" cy="117075"/>
            </a:xfrm>
            <a:custGeom>
              <a:avLst/>
              <a:gdLst/>
              <a:ahLst/>
              <a:cxnLst/>
              <a:rect l="l" t="t" r="r" b="b"/>
              <a:pathLst>
                <a:path w="7346" h="4683" extrusionOk="0">
                  <a:moveTo>
                    <a:pt x="6852" y="0"/>
                  </a:moveTo>
                  <a:lnTo>
                    <a:pt x="6113" y="394"/>
                  </a:lnTo>
                  <a:lnTo>
                    <a:pt x="5226" y="1084"/>
                  </a:lnTo>
                  <a:lnTo>
                    <a:pt x="2120" y="2859"/>
                  </a:lnTo>
                  <a:lnTo>
                    <a:pt x="1233" y="3253"/>
                  </a:lnTo>
                  <a:lnTo>
                    <a:pt x="493" y="3697"/>
                  </a:lnTo>
                  <a:lnTo>
                    <a:pt x="0" y="4437"/>
                  </a:lnTo>
                  <a:lnTo>
                    <a:pt x="0" y="4683"/>
                  </a:lnTo>
                  <a:lnTo>
                    <a:pt x="7345" y="493"/>
                  </a:lnTo>
                  <a:lnTo>
                    <a:pt x="7345" y="246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23" name="Google Shape;23623;p75"/>
            <p:cNvSpPr/>
            <p:nvPr/>
          </p:nvSpPr>
          <p:spPr>
            <a:xfrm>
              <a:off x="4866125" y="2641200"/>
              <a:ext cx="17275" cy="17275"/>
            </a:xfrm>
            <a:custGeom>
              <a:avLst/>
              <a:gdLst/>
              <a:ahLst/>
              <a:cxnLst/>
              <a:rect l="l" t="t" r="r" b="b"/>
              <a:pathLst>
                <a:path w="691" h="691" extrusionOk="0">
                  <a:moveTo>
                    <a:pt x="0" y="1"/>
                  </a:moveTo>
                  <a:lnTo>
                    <a:pt x="0" y="247"/>
                  </a:lnTo>
                  <a:lnTo>
                    <a:pt x="690" y="691"/>
                  </a:lnTo>
                  <a:lnTo>
                    <a:pt x="69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24" name="Google Shape;23624;p75"/>
            <p:cNvSpPr/>
            <p:nvPr/>
          </p:nvSpPr>
          <p:spPr>
            <a:xfrm>
              <a:off x="5017700" y="25303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89" y="0"/>
                  </a:moveTo>
                  <a:lnTo>
                    <a:pt x="0" y="493"/>
                  </a:lnTo>
                  <a:lnTo>
                    <a:pt x="740" y="838"/>
                  </a:lnTo>
                  <a:lnTo>
                    <a:pt x="1479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25" name="Google Shape;23625;p75"/>
            <p:cNvSpPr/>
            <p:nvPr/>
          </p:nvSpPr>
          <p:spPr>
            <a:xfrm>
              <a:off x="4877200" y="2611625"/>
              <a:ext cx="37000" cy="22225"/>
            </a:xfrm>
            <a:custGeom>
              <a:avLst/>
              <a:gdLst/>
              <a:ahLst/>
              <a:cxnLst/>
              <a:rect l="l" t="t" r="r" b="b"/>
              <a:pathLst>
                <a:path w="1480" h="889" extrusionOk="0">
                  <a:moveTo>
                    <a:pt x="790" y="1"/>
                  </a:moveTo>
                  <a:lnTo>
                    <a:pt x="1" y="444"/>
                  </a:lnTo>
                  <a:lnTo>
                    <a:pt x="740" y="888"/>
                  </a:lnTo>
                  <a:lnTo>
                    <a:pt x="1480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26" name="Google Shape;23626;p75"/>
            <p:cNvSpPr/>
            <p:nvPr/>
          </p:nvSpPr>
          <p:spPr>
            <a:xfrm>
              <a:off x="4917875" y="2558650"/>
              <a:ext cx="96150" cy="54250"/>
            </a:xfrm>
            <a:custGeom>
              <a:avLst/>
              <a:gdLst/>
              <a:ahLst/>
              <a:cxnLst/>
              <a:rect l="l" t="t" r="r" b="b"/>
              <a:pathLst>
                <a:path w="3846" h="2170" extrusionOk="0">
                  <a:moveTo>
                    <a:pt x="3106" y="0"/>
                  </a:moveTo>
                  <a:lnTo>
                    <a:pt x="1" y="1824"/>
                  </a:lnTo>
                  <a:lnTo>
                    <a:pt x="740" y="2169"/>
                  </a:lnTo>
                  <a:lnTo>
                    <a:pt x="3846" y="394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27" name="Google Shape;23627;p75"/>
            <p:cNvSpPr/>
            <p:nvPr/>
          </p:nvSpPr>
          <p:spPr>
            <a:xfrm>
              <a:off x="4995525" y="2542625"/>
              <a:ext cx="40675" cy="25900"/>
            </a:xfrm>
            <a:custGeom>
              <a:avLst/>
              <a:gdLst/>
              <a:ahLst/>
              <a:cxnLst/>
              <a:rect l="l" t="t" r="r" b="b"/>
              <a:pathLst>
                <a:path w="1627" h="1036" extrusionOk="0">
                  <a:moveTo>
                    <a:pt x="887" y="0"/>
                  </a:moveTo>
                  <a:lnTo>
                    <a:pt x="0" y="641"/>
                  </a:lnTo>
                  <a:lnTo>
                    <a:pt x="740" y="1035"/>
                  </a:lnTo>
                  <a:lnTo>
                    <a:pt x="1627" y="345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28" name="Google Shape;23628;p75"/>
            <p:cNvSpPr/>
            <p:nvPr/>
          </p:nvSpPr>
          <p:spPr>
            <a:xfrm>
              <a:off x="4866125" y="262272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0"/>
                  </a:moveTo>
                  <a:lnTo>
                    <a:pt x="0" y="740"/>
                  </a:lnTo>
                  <a:lnTo>
                    <a:pt x="690" y="1184"/>
                  </a:lnTo>
                  <a:lnTo>
                    <a:pt x="1183" y="44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29" name="Google Shape;23629;p75"/>
            <p:cNvSpPr/>
            <p:nvPr/>
          </p:nvSpPr>
          <p:spPr>
            <a:xfrm>
              <a:off x="4896925" y="2604250"/>
              <a:ext cx="39450" cy="18500"/>
            </a:xfrm>
            <a:custGeom>
              <a:avLst/>
              <a:gdLst/>
              <a:ahLst/>
              <a:cxnLst/>
              <a:rect l="l" t="t" r="r" b="b"/>
              <a:pathLst>
                <a:path w="1578" h="740" extrusionOk="0">
                  <a:moveTo>
                    <a:pt x="839" y="0"/>
                  </a:moveTo>
                  <a:lnTo>
                    <a:pt x="1" y="296"/>
                  </a:lnTo>
                  <a:lnTo>
                    <a:pt x="691" y="739"/>
                  </a:lnTo>
                  <a:lnTo>
                    <a:pt x="1578" y="345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30" name="Google Shape;23630;p75"/>
            <p:cNvSpPr/>
            <p:nvPr/>
          </p:nvSpPr>
          <p:spPr>
            <a:xfrm>
              <a:off x="5037425" y="253030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0" y="0"/>
                  </a:moveTo>
                  <a:lnTo>
                    <a:pt x="690" y="444"/>
                  </a:lnTo>
                  <a:lnTo>
                    <a:pt x="1183" y="690"/>
                  </a:lnTo>
                  <a:lnTo>
                    <a:pt x="444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31" name="Google Shape;23631;p75"/>
            <p:cNvSpPr/>
            <p:nvPr/>
          </p:nvSpPr>
          <p:spPr>
            <a:xfrm>
              <a:off x="4835300" y="2513050"/>
              <a:ext cx="182425" cy="117100"/>
            </a:xfrm>
            <a:custGeom>
              <a:avLst/>
              <a:gdLst/>
              <a:ahLst/>
              <a:cxnLst/>
              <a:rect l="l" t="t" r="r" b="b"/>
              <a:pathLst>
                <a:path w="7297" h="4684" extrusionOk="0">
                  <a:moveTo>
                    <a:pt x="6803" y="0"/>
                  </a:moveTo>
                  <a:lnTo>
                    <a:pt x="6064" y="444"/>
                  </a:lnTo>
                  <a:lnTo>
                    <a:pt x="5177" y="1085"/>
                  </a:lnTo>
                  <a:lnTo>
                    <a:pt x="2071" y="2909"/>
                  </a:lnTo>
                  <a:lnTo>
                    <a:pt x="1233" y="3204"/>
                  </a:lnTo>
                  <a:lnTo>
                    <a:pt x="445" y="3648"/>
                  </a:lnTo>
                  <a:lnTo>
                    <a:pt x="1" y="4437"/>
                  </a:lnTo>
                  <a:lnTo>
                    <a:pt x="1" y="4683"/>
                  </a:lnTo>
                  <a:lnTo>
                    <a:pt x="7296" y="493"/>
                  </a:lnTo>
                  <a:lnTo>
                    <a:pt x="7296" y="247"/>
                  </a:lnTo>
                  <a:lnTo>
                    <a:pt x="6803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32" name="Google Shape;23632;p75"/>
            <p:cNvSpPr/>
            <p:nvPr/>
          </p:nvSpPr>
          <p:spPr>
            <a:xfrm>
              <a:off x="4816825" y="2612875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0" y="0"/>
                  </a:moveTo>
                  <a:lnTo>
                    <a:pt x="0" y="296"/>
                  </a:lnTo>
                  <a:lnTo>
                    <a:pt x="740" y="69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33" name="Google Shape;23633;p75"/>
            <p:cNvSpPr/>
            <p:nvPr/>
          </p:nvSpPr>
          <p:spPr>
            <a:xfrm>
              <a:off x="4968400" y="2503175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89" y="1"/>
                  </a:moveTo>
                  <a:lnTo>
                    <a:pt x="1" y="395"/>
                  </a:lnTo>
                  <a:lnTo>
                    <a:pt x="740" y="839"/>
                  </a:lnTo>
                  <a:lnTo>
                    <a:pt x="1479" y="395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34" name="Google Shape;23634;p75"/>
            <p:cNvSpPr/>
            <p:nvPr/>
          </p:nvSpPr>
          <p:spPr>
            <a:xfrm>
              <a:off x="4827925" y="2582050"/>
              <a:ext cx="38225" cy="22225"/>
            </a:xfrm>
            <a:custGeom>
              <a:avLst/>
              <a:gdLst/>
              <a:ahLst/>
              <a:cxnLst/>
              <a:rect l="l" t="t" r="r" b="b"/>
              <a:pathLst>
                <a:path w="1529" h="889" extrusionOk="0">
                  <a:moveTo>
                    <a:pt x="789" y="1"/>
                  </a:moveTo>
                  <a:lnTo>
                    <a:pt x="0" y="543"/>
                  </a:lnTo>
                  <a:lnTo>
                    <a:pt x="740" y="888"/>
                  </a:lnTo>
                  <a:lnTo>
                    <a:pt x="1528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35" name="Google Shape;23635;p75"/>
            <p:cNvSpPr/>
            <p:nvPr/>
          </p:nvSpPr>
          <p:spPr>
            <a:xfrm>
              <a:off x="4867350" y="2530300"/>
              <a:ext cx="97375" cy="55475"/>
            </a:xfrm>
            <a:custGeom>
              <a:avLst/>
              <a:gdLst/>
              <a:ahLst/>
              <a:cxnLst/>
              <a:rect l="l" t="t" r="r" b="b"/>
              <a:pathLst>
                <a:path w="3895" h="2219" extrusionOk="0">
                  <a:moveTo>
                    <a:pt x="3254" y="0"/>
                  </a:moveTo>
                  <a:lnTo>
                    <a:pt x="1" y="1775"/>
                  </a:lnTo>
                  <a:lnTo>
                    <a:pt x="789" y="2219"/>
                  </a:lnTo>
                  <a:lnTo>
                    <a:pt x="3895" y="395"/>
                  </a:lnTo>
                  <a:lnTo>
                    <a:pt x="3254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36" name="Google Shape;23636;p75"/>
            <p:cNvSpPr/>
            <p:nvPr/>
          </p:nvSpPr>
          <p:spPr>
            <a:xfrm>
              <a:off x="4948675" y="2513050"/>
              <a:ext cx="38250" cy="27125"/>
            </a:xfrm>
            <a:custGeom>
              <a:avLst/>
              <a:gdLst/>
              <a:ahLst/>
              <a:cxnLst/>
              <a:rect l="l" t="t" r="r" b="b"/>
              <a:pathLst>
                <a:path w="1530" h="1085" extrusionOk="0">
                  <a:moveTo>
                    <a:pt x="790" y="0"/>
                  </a:moveTo>
                  <a:lnTo>
                    <a:pt x="1" y="690"/>
                  </a:lnTo>
                  <a:lnTo>
                    <a:pt x="642" y="1085"/>
                  </a:lnTo>
                  <a:lnTo>
                    <a:pt x="1529" y="444"/>
                  </a:lnTo>
                  <a:lnTo>
                    <a:pt x="790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37" name="Google Shape;23637;p75"/>
            <p:cNvSpPr/>
            <p:nvPr/>
          </p:nvSpPr>
          <p:spPr>
            <a:xfrm>
              <a:off x="4816825" y="2595600"/>
              <a:ext cx="29600" cy="28375"/>
            </a:xfrm>
            <a:custGeom>
              <a:avLst/>
              <a:gdLst/>
              <a:ahLst/>
              <a:cxnLst/>
              <a:rect l="l" t="t" r="r" b="b"/>
              <a:pathLst>
                <a:path w="1184" h="1135" extrusionOk="0">
                  <a:moveTo>
                    <a:pt x="444" y="1"/>
                  </a:moveTo>
                  <a:lnTo>
                    <a:pt x="0" y="691"/>
                  </a:lnTo>
                  <a:lnTo>
                    <a:pt x="740" y="1135"/>
                  </a:lnTo>
                  <a:lnTo>
                    <a:pt x="1184" y="346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38" name="Google Shape;23638;p75"/>
            <p:cNvSpPr/>
            <p:nvPr/>
          </p:nvSpPr>
          <p:spPr>
            <a:xfrm>
              <a:off x="4847625" y="2574650"/>
              <a:ext cx="39475" cy="18525"/>
            </a:xfrm>
            <a:custGeom>
              <a:avLst/>
              <a:gdLst/>
              <a:ahLst/>
              <a:cxnLst/>
              <a:rect l="l" t="t" r="r" b="b"/>
              <a:pathLst>
                <a:path w="1579" h="741" extrusionOk="0">
                  <a:moveTo>
                    <a:pt x="790" y="1"/>
                  </a:moveTo>
                  <a:lnTo>
                    <a:pt x="1" y="297"/>
                  </a:lnTo>
                  <a:lnTo>
                    <a:pt x="740" y="740"/>
                  </a:lnTo>
                  <a:lnTo>
                    <a:pt x="1578" y="445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39" name="Google Shape;23639;p75"/>
            <p:cNvSpPr/>
            <p:nvPr/>
          </p:nvSpPr>
          <p:spPr>
            <a:xfrm>
              <a:off x="4988125" y="2503175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0" y="1"/>
                  </a:moveTo>
                  <a:lnTo>
                    <a:pt x="690" y="395"/>
                  </a:lnTo>
                  <a:lnTo>
                    <a:pt x="1183" y="642"/>
                  </a:lnTo>
                  <a:lnTo>
                    <a:pt x="1183" y="642"/>
                  </a:lnTo>
                  <a:lnTo>
                    <a:pt x="444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40" name="Google Shape;23640;p75"/>
            <p:cNvSpPr/>
            <p:nvPr/>
          </p:nvSpPr>
          <p:spPr>
            <a:xfrm>
              <a:off x="4736725" y="2456350"/>
              <a:ext cx="182400" cy="117100"/>
            </a:xfrm>
            <a:custGeom>
              <a:avLst/>
              <a:gdLst/>
              <a:ahLst/>
              <a:cxnLst/>
              <a:rect l="l" t="t" r="r" b="b"/>
              <a:pathLst>
                <a:path w="7296" h="4684" extrusionOk="0">
                  <a:moveTo>
                    <a:pt x="6852" y="1"/>
                  </a:moveTo>
                  <a:lnTo>
                    <a:pt x="6064" y="444"/>
                  </a:lnTo>
                  <a:lnTo>
                    <a:pt x="5226" y="1134"/>
                  </a:lnTo>
                  <a:lnTo>
                    <a:pt x="2071" y="2909"/>
                  </a:lnTo>
                  <a:lnTo>
                    <a:pt x="1233" y="3205"/>
                  </a:lnTo>
                  <a:lnTo>
                    <a:pt x="444" y="3698"/>
                  </a:lnTo>
                  <a:lnTo>
                    <a:pt x="0" y="4437"/>
                  </a:lnTo>
                  <a:lnTo>
                    <a:pt x="0" y="4684"/>
                  </a:lnTo>
                  <a:lnTo>
                    <a:pt x="7296" y="494"/>
                  </a:lnTo>
                  <a:lnTo>
                    <a:pt x="7296" y="247"/>
                  </a:lnTo>
                  <a:lnTo>
                    <a:pt x="6852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41" name="Google Shape;23641;p75"/>
            <p:cNvSpPr/>
            <p:nvPr/>
          </p:nvSpPr>
          <p:spPr>
            <a:xfrm>
              <a:off x="4718225" y="2556175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91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42" name="Google Shape;23642;p75"/>
            <p:cNvSpPr/>
            <p:nvPr/>
          </p:nvSpPr>
          <p:spPr>
            <a:xfrm>
              <a:off x="4869825" y="2445275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87"/>
                  </a:lnTo>
                  <a:lnTo>
                    <a:pt x="1528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43" name="Google Shape;23643;p75"/>
            <p:cNvSpPr/>
            <p:nvPr/>
          </p:nvSpPr>
          <p:spPr>
            <a:xfrm>
              <a:off x="4729325" y="252782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1"/>
                  </a:moveTo>
                  <a:lnTo>
                    <a:pt x="1" y="395"/>
                  </a:lnTo>
                  <a:lnTo>
                    <a:pt x="740" y="839"/>
                  </a:lnTo>
                  <a:lnTo>
                    <a:pt x="1529" y="346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44" name="Google Shape;23644;p75"/>
            <p:cNvSpPr/>
            <p:nvPr/>
          </p:nvSpPr>
          <p:spPr>
            <a:xfrm>
              <a:off x="4771225" y="2473600"/>
              <a:ext cx="96150" cy="55500"/>
            </a:xfrm>
            <a:custGeom>
              <a:avLst/>
              <a:gdLst/>
              <a:ahLst/>
              <a:cxnLst/>
              <a:rect l="l" t="t" r="r" b="b"/>
              <a:pathLst>
                <a:path w="3846" h="2220" extrusionOk="0">
                  <a:moveTo>
                    <a:pt x="3155" y="1"/>
                  </a:moveTo>
                  <a:lnTo>
                    <a:pt x="1" y="1775"/>
                  </a:lnTo>
                  <a:lnTo>
                    <a:pt x="691" y="2219"/>
                  </a:lnTo>
                  <a:lnTo>
                    <a:pt x="3846" y="444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45" name="Google Shape;23645;p75"/>
            <p:cNvSpPr/>
            <p:nvPr/>
          </p:nvSpPr>
          <p:spPr>
            <a:xfrm>
              <a:off x="4850100" y="2456350"/>
              <a:ext cx="38225" cy="28375"/>
            </a:xfrm>
            <a:custGeom>
              <a:avLst/>
              <a:gdLst/>
              <a:ahLst/>
              <a:cxnLst/>
              <a:rect l="l" t="t" r="r" b="b"/>
              <a:pathLst>
                <a:path w="1529" h="1135" extrusionOk="0">
                  <a:moveTo>
                    <a:pt x="789" y="1"/>
                  </a:moveTo>
                  <a:lnTo>
                    <a:pt x="0" y="691"/>
                  </a:lnTo>
                  <a:lnTo>
                    <a:pt x="691" y="1134"/>
                  </a:lnTo>
                  <a:lnTo>
                    <a:pt x="1529" y="444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46" name="Google Shape;23646;p75"/>
            <p:cNvSpPr/>
            <p:nvPr/>
          </p:nvSpPr>
          <p:spPr>
            <a:xfrm>
              <a:off x="4718225" y="2537700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5" y="0"/>
                  </a:moveTo>
                  <a:lnTo>
                    <a:pt x="1" y="740"/>
                  </a:lnTo>
                  <a:lnTo>
                    <a:pt x="740" y="1183"/>
                  </a:lnTo>
                  <a:lnTo>
                    <a:pt x="1184" y="444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47" name="Google Shape;23647;p75"/>
            <p:cNvSpPr/>
            <p:nvPr/>
          </p:nvSpPr>
          <p:spPr>
            <a:xfrm>
              <a:off x="4749050" y="2517975"/>
              <a:ext cx="39450" cy="18500"/>
            </a:xfrm>
            <a:custGeom>
              <a:avLst/>
              <a:gdLst/>
              <a:ahLst/>
              <a:cxnLst/>
              <a:rect l="l" t="t" r="r" b="b"/>
              <a:pathLst>
                <a:path w="1578" h="740" extrusionOk="0">
                  <a:moveTo>
                    <a:pt x="888" y="0"/>
                  </a:moveTo>
                  <a:lnTo>
                    <a:pt x="0" y="395"/>
                  </a:lnTo>
                  <a:lnTo>
                    <a:pt x="740" y="740"/>
                  </a:lnTo>
                  <a:lnTo>
                    <a:pt x="1578" y="444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48" name="Google Shape;23648;p75"/>
            <p:cNvSpPr/>
            <p:nvPr/>
          </p:nvSpPr>
          <p:spPr>
            <a:xfrm>
              <a:off x="4889525" y="2445275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1" y="0"/>
                  </a:moveTo>
                  <a:lnTo>
                    <a:pt x="740" y="444"/>
                  </a:lnTo>
                  <a:lnTo>
                    <a:pt x="1184" y="690"/>
                  </a:lnTo>
                  <a:lnTo>
                    <a:pt x="444" y="2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49" name="Google Shape;23649;p75"/>
            <p:cNvSpPr/>
            <p:nvPr/>
          </p:nvSpPr>
          <p:spPr>
            <a:xfrm>
              <a:off x="4786025" y="2484700"/>
              <a:ext cx="182400" cy="118325"/>
            </a:xfrm>
            <a:custGeom>
              <a:avLst/>
              <a:gdLst/>
              <a:ahLst/>
              <a:cxnLst/>
              <a:rect l="l" t="t" r="r" b="b"/>
              <a:pathLst>
                <a:path w="7296" h="4733" extrusionOk="0">
                  <a:moveTo>
                    <a:pt x="6852" y="0"/>
                  </a:moveTo>
                  <a:lnTo>
                    <a:pt x="6063" y="493"/>
                  </a:lnTo>
                  <a:lnTo>
                    <a:pt x="5176" y="1085"/>
                  </a:lnTo>
                  <a:lnTo>
                    <a:pt x="2021" y="2958"/>
                  </a:lnTo>
                  <a:lnTo>
                    <a:pt x="1232" y="3254"/>
                  </a:lnTo>
                  <a:lnTo>
                    <a:pt x="444" y="3698"/>
                  </a:lnTo>
                  <a:lnTo>
                    <a:pt x="0" y="4437"/>
                  </a:lnTo>
                  <a:lnTo>
                    <a:pt x="0" y="4733"/>
                  </a:lnTo>
                  <a:lnTo>
                    <a:pt x="7296" y="493"/>
                  </a:lnTo>
                  <a:lnTo>
                    <a:pt x="7296" y="198"/>
                  </a:lnTo>
                  <a:lnTo>
                    <a:pt x="6852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50" name="Google Shape;23650;p75"/>
            <p:cNvSpPr/>
            <p:nvPr/>
          </p:nvSpPr>
          <p:spPr>
            <a:xfrm>
              <a:off x="4767525" y="2585750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1" y="1"/>
                  </a:moveTo>
                  <a:lnTo>
                    <a:pt x="1" y="247"/>
                  </a:lnTo>
                  <a:lnTo>
                    <a:pt x="740" y="691"/>
                  </a:lnTo>
                  <a:lnTo>
                    <a:pt x="740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51" name="Google Shape;23651;p75"/>
            <p:cNvSpPr/>
            <p:nvPr/>
          </p:nvSpPr>
          <p:spPr>
            <a:xfrm>
              <a:off x="4919100" y="2473600"/>
              <a:ext cx="38225" cy="23450"/>
            </a:xfrm>
            <a:custGeom>
              <a:avLst/>
              <a:gdLst/>
              <a:ahLst/>
              <a:cxnLst/>
              <a:rect l="l" t="t" r="r" b="b"/>
              <a:pathLst>
                <a:path w="1529" h="938" extrusionOk="0">
                  <a:moveTo>
                    <a:pt x="790" y="1"/>
                  </a:moveTo>
                  <a:lnTo>
                    <a:pt x="1" y="494"/>
                  </a:lnTo>
                  <a:lnTo>
                    <a:pt x="740" y="937"/>
                  </a:lnTo>
                  <a:lnTo>
                    <a:pt x="1529" y="444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52" name="Google Shape;23652;p75"/>
            <p:cNvSpPr/>
            <p:nvPr/>
          </p:nvSpPr>
          <p:spPr>
            <a:xfrm>
              <a:off x="4778625" y="2554950"/>
              <a:ext cx="38225" cy="22200"/>
            </a:xfrm>
            <a:custGeom>
              <a:avLst/>
              <a:gdLst/>
              <a:ahLst/>
              <a:cxnLst/>
              <a:rect l="l" t="t" r="r" b="b"/>
              <a:pathLst>
                <a:path w="1529" h="888" extrusionOk="0">
                  <a:moveTo>
                    <a:pt x="789" y="0"/>
                  </a:moveTo>
                  <a:lnTo>
                    <a:pt x="0" y="444"/>
                  </a:lnTo>
                  <a:lnTo>
                    <a:pt x="740" y="888"/>
                  </a:lnTo>
                  <a:lnTo>
                    <a:pt x="1528" y="444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53" name="Google Shape;23653;p75"/>
            <p:cNvSpPr/>
            <p:nvPr/>
          </p:nvSpPr>
          <p:spPr>
            <a:xfrm>
              <a:off x="4819300" y="2500725"/>
              <a:ext cx="96125" cy="57950"/>
            </a:xfrm>
            <a:custGeom>
              <a:avLst/>
              <a:gdLst/>
              <a:ahLst/>
              <a:cxnLst/>
              <a:rect l="l" t="t" r="r" b="b"/>
              <a:pathLst>
                <a:path w="3845" h="2318" extrusionOk="0">
                  <a:moveTo>
                    <a:pt x="3155" y="0"/>
                  </a:moveTo>
                  <a:lnTo>
                    <a:pt x="0" y="1873"/>
                  </a:lnTo>
                  <a:lnTo>
                    <a:pt x="690" y="2317"/>
                  </a:lnTo>
                  <a:lnTo>
                    <a:pt x="3845" y="444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CAC5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54" name="Google Shape;23654;p75"/>
            <p:cNvSpPr/>
            <p:nvPr/>
          </p:nvSpPr>
          <p:spPr>
            <a:xfrm>
              <a:off x="4898150" y="2485925"/>
              <a:ext cx="39475" cy="25900"/>
            </a:xfrm>
            <a:custGeom>
              <a:avLst/>
              <a:gdLst/>
              <a:ahLst/>
              <a:cxnLst/>
              <a:rect l="l" t="t" r="r" b="b"/>
              <a:pathLst>
                <a:path w="1579" h="1036" extrusionOk="0">
                  <a:moveTo>
                    <a:pt x="839" y="1"/>
                  </a:moveTo>
                  <a:lnTo>
                    <a:pt x="1" y="592"/>
                  </a:lnTo>
                  <a:lnTo>
                    <a:pt x="691" y="1036"/>
                  </a:lnTo>
                  <a:lnTo>
                    <a:pt x="1578" y="444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55" name="Google Shape;23655;p75"/>
            <p:cNvSpPr/>
            <p:nvPr/>
          </p:nvSpPr>
          <p:spPr>
            <a:xfrm>
              <a:off x="4767525" y="256602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444" y="1"/>
                  </a:moveTo>
                  <a:lnTo>
                    <a:pt x="1" y="790"/>
                  </a:lnTo>
                  <a:lnTo>
                    <a:pt x="740" y="1184"/>
                  </a:lnTo>
                  <a:lnTo>
                    <a:pt x="1184" y="44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56" name="Google Shape;23656;p75"/>
            <p:cNvSpPr/>
            <p:nvPr/>
          </p:nvSpPr>
          <p:spPr>
            <a:xfrm>
              <a:off x="4798350" y="2547550"/>
              <a:ext cx="38225" cy="18500"/>
            </a:xfrm>
            <a:custGeom>
              <a:avLst/>
              <a:gdLst/>
              <a:ahLst/>
              <a:cxnLst/>
              <a:rect l="l" t="t" r="r" b="b"/>
              <a:pathLst>
                <a:path w="1529" h="740" extrusionOk="0">
                  <a:moveTo>
                    <a:pt x="838" y="0"/>
                  </a:moveTo>
                  <a:lnTo>
                    <a:pt x="0" y="296"/>
                  </a:lnTo>
                  <a:lnTo>
                    <a:pt x="739" y="740"/>
                  </a:lnTo>
                  <a:lnTo>
                    <a:pt x="1528" y="444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9D9A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57" name="Google Shape;23657;p75"/>
            <p:cNvSpPr/>
            <p:nvPr/>
          </p:nvSpPr>
          <p:spPr>
            <a:xfrm>
              <a:off x="4938825" y="2473600"/>
              <a:ext cx="29600" cy="16050"/>
            </a:xfrm>
            <a:custGeom>
              <a:avLst/>
              <a:gdLst/>
              <a:ahLst/>
              <a:cxnLst/>
              <a:rect l="l" t="t" r="r" b="b"/>
              <a:pathLst>
                <a:path w="1184" h="642" extrusionOk="0">
                  <a:moveTo>
                    <a:pt x="1" y="1"/>
                  </a:moveTo>
                  <a:lnTo>
                    <a:pt x="740" y="444"/>
                  </a:lnTo>
                  <a:lnTo>
                    <a:pt x="1184" y="642"/>
                  </a:lnTo>
                  <a:lnTo>
                    <a:pt x="1184" y="642"/>
                  </a:lnTo>
                  <a:lnTo>
                    <a:pt x="444" y="2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B5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58" name="Google Shape;23658;p75"/>
            <p:cNvSpPr/>
            <p:nvPr/>
          </p:nvSpPr>
          <p:spPr>
            <a:xfrm>
              <a:off x="4715775" y="2516750"/>
              <a:ext cx="195975" cy="117100"/>
            </a:xfrm>
            <a:custGeom>
              <a:avLst/>
              <a:gdLst/>
              <a:ahLst/>
              <a:cxnLst/>
              <a:rect l="l" t="t" r="r" b="b"/>
              <a:pathLst>
                <a:path w="7839" h="4684" extrusionOk="0">
                  <a:moveTo>
                    <a:pt x="0" y="0"/>
                  </a:moveTo>
                  <a:lnTo>
                    <a:pt x="0" y="99"/>
                  </a:lnTo>
                  <a:lnTo>
                    <a:pt x="7838" y="4683"/>
                  </a:lnTo>
                  <a:lnTo>
                    <a:pt x="7838" y="45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59" name="Google Shape;23659;p75"/>
            <p:cNvSpPr/>
            <p:nvPr/>
          </p:nvSpPr>
          <p:spPr>
            <a:xfrm>
              <a:off x="4715775" y="2513050"/>
              <a:ext cx="198425" cy="117100"/>
            </a:xfrm>
            <a:custGeom>
              <a:avLst/>
              <a:gdLst/>
              <a:ahLst/>
              <a:cxnLst/>
              <a:rect l="l" t="t" r="r" b="b"/>
              <a:pathLst>
                <a:path w="7937" h="4684" extrusionOk="0">
                  <a:moveTo>
                    <a:pt x="50" y="0"/>
                  </a:moveTo>
                  <a:lnTo>
                    <a:pt x="0" y="148"/>
                  </a:lnTo>
                  <a:lnTo>
                    <a:pt x="7838" y="4683"/>
                  </a:lnTo>
                  <a:lnTo>
                    <a:pt x="7937" y="458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60" name="Google Shape;23660;p75"/>
            <p:cNvSpPr/>
            <p:nvPr/>
          </p:nvSpPr>
          <p:spPr>
            <a:xfrm>
              <a:off x="4717000" y="2506875"/>
              <a:ext cx="197200" cy="120800"/>
            </a:xfrm>
            <a:custGeom>
              <a:avLst/>
              <a:gdLst/>
              <a:ahLst/>
              <a:cxnLst/>
              <a:rect l="l" t="t" r="r" b="b"/>
              <a:pathLst>
                <a:path w="7888" h="4832" extrusionOk="0">
                  <a:moveTo>
                    <a:pt x="1" y="1"/>
                  </a:moveTo>
                  <a:lnTo>
                    <a:pt x="1" y="247"/>
                  </a:lnTo>
                  <a:lnTo>
                    <a:pt x="7888" y="4832"/>
                  </a:lnTo>
                  <a:lnTo>
                    <a:pt x="7888" y="45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61" name="Google Shape;23661;p75"/>
            <p:cNvSpPr/>
            <p:nvPr/>
          </p:nvSpPr>
          <p:spPr>
            <a:xfrm>
              <a:off x="4717000" y="2500725"/>
              <a:ext cx="202125" cy="120800"/>
            </a:xfrm>
            <a:custGeom>
              <a:avLst/>
              <a:gdLst/>
              <a:ahLst/>
              <a:cxnLst/>
              <a:rect l="l" t="t" r="r" b="b"/>
              <a:pathLst>
                <a:path w="8085" h="4832" extrusionOk="0">
                  <a:moveTo>
                    <a:pt x="247" y="0"/>
                  </a:moveTo>
                  <a:cubicBezTo>
                    <a:pt x="247" y="0"/>
                    <a:pt x="198" y="0"/>
                    <a:pt x="148" y="99"/>
                  </a:cubicBezTo>
                  <a:lnTo>
                    <a:pt x="50" y="148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838" y="4831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62" name="Google Shape;23662;p75"/>
            <p:cNvSpPr/>
            <p:nvPr/>
          </p:nvSpPr>
          <p:spPr>
            <a:xfrm>
              <a:off x="4717000" y="2500725"/>
              <a:ext cx="202125" cy="119550"/>
            </a:xfrm>
            <a:custGeom>
              <a:avLst/>
              <a:gdLst/>
              <a:ahLst/>
              <a:cxnLst/>
              <a:rect l="l" t="t" r="r" b="b"/>
              <a:pathLst>
                <a:path w="8085" h="4782" extrusionOk="0">
                  <a:moveTo>
                    <a:pt x="247" y="0"/>
                  </a:moveTo>
                  <a:lnTo>
                    <a:pt x="148" y="99"/>
                  </a:lnTo>
                  <a:cubicBezTo>
                    <a:pt x="1" y="148"/>
                    <a:pt x="1" y="197"/>
                    <a:pt x="1" y="197"/>
                  </a:cubicBezTo>
                  <a:lnTo>
                    <a:pt x="50" y="247"/>
                  </a:lnTo>
                  <a:lnTo>
                    <a:pt x="7838" y="4782"/>
                  </a:lnTo>
                  <a:lnTo>
                    <a:pt x="7937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63" name="Google Shape;23663;p75"/>
            <p:cNvSpPr/>
            <p:nvPr/>
          </p:nvSpPr>
          <p:spPr>
            <a:xfrm>
              <a:off x="4912950" y="2614100"/>
              <a:ext cx="8650" cy="17275"/>
            </a:xfrm>
            <a:custGeom>
              <a:avLst/>
              <a:gdLst/>
              <a:ahLst/>
              <a:cxnLst/>
              <a:rect l="l" t="t" r="r" b="b"/>
              <a:pathLst>
                <a:path w="346" h="691" extrusionOk="0">
                  <a:moveTo>
                    <a:pt x="296" y="0"/>
                  </a:moveTo>
                  <a:lnTo>
                    <a:pt x="198" y="50"/>
                  </a:lnTo>
                  <a:cubicBezTo>
                    <a:pt x="50" y="99"/>
                    <a:pt x="50" y="148"/>
                    <a:pt x="50" y="148"/>
                  </a:cubicBezTo>
                  <a:lnTo>
                    <a:pt x="50" y="247"/>
                  </a:lnTo>
                  <a:lnTo>
                    <a:pt x="99" y="148"/>
                  </a:lnTo>
                  <a:lnTo>
                    <a:pt x="99" y="493"/>
                  </a:lnTo>
                  <a:lnTo>
                    <a:pt x="0" y="592"/>
                  </a:lnTo>
                  <a:lnTo>
                    <a:pt x="0" y="691"/>
                  </a:lnTo>
                  <a:lnTo>
                    <a:pt x="345" y="543"/>
                  </a:lnTo>
                  <a:lnTo>
                    <a:pt x="345" y="395"/>
                  </a:lnTo>
                  <a:lnTo>
                    <a:pt x="247" y="395"/>
                  </a:lnTo>
                  <a:lnTo>
                    <a:pt x="247" y="99"/>
                  </a:lnTo>
                  <a:lnTo>
                    <a:pt x="296" y="5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64" name="Google Shape;23664;p75"/>
            <p:cNvSpPr/>
            <p:nvPr/>
          </p:nvSpPr>
          <p:spPr>
            <a:xfrm>
              <a:off x="4919100" y="2623950"/>
              <a:ext cx="1275" cy="25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1" y="1"/>
                  </a:moveTo>
                  <a:lnTo>
                    <a:pt x="1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65" name="Google Shape;23665;p75"/>
            <p:cNvSpPr/>
            <p:nvPr/>
          </p:nvSpPr>
          <p:spPr>
            <a:xfrm>
              <a:off x="4852550" y="2437875"/>
              <a:ext cx="197225" cy="115850"/>
            </a:xfrm>
            <a:custGeom>
              <a:avLst/>
              <a:gdLst/>
              <a:ahLst/>
              <a:cxnLst/>
              <a:rect l="l" t="t" r="r" b="b"/>
              <a:pathLst>
                <a:path w="7889" h="4634" extrusionOk="0">
                  <a:moveTo>
                    <a:pt x="1" y="0"/>
                  </a:moveTo>
                  <a:lnTo>
                    <a:pt x="1" y="148"/>
                  </a:lnTo>
                  <a:lnTo>
                    <a:pt x="7888" y="4634"/>
                  </a:lnTo>
                  <a:lnTo>
                    <a:pt x="7888" y="44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66" name="Google Shape;23666;p75"/>
            <p:cNvSpPr/>
            <p:nvPr/>
          </p:nvSpPr>
          <p:spPr>
            <a:xfrm>
              <a:off x="4852550" y="2435400"/>
              <a:ext cx="198450" cy="114650"/>
            </a:xfrm>
            <a:custGeom>
              <a:avLst/>
              <a:gdLst/>
              <a:ahLst/>
              <a:cxnLst/>
              <a:rect l="l" t="t" r="r" b="b"/>
              <a:pathLst>
                <a:path w="7938" h="4586" extrusionOk="0">
                  <a:moveTo>
                    <a:pt x="149" y="1"/>
                  </a:moveTo>
                  <a:lnTo>
                    <a:pt x="1" y="99"/>
                  </a:lnTo>
                  <a:lnTo>
                    <a:pt x="7888" y="4585"/>
                  </a:lnTo>
                  <a:lnTo>
                    <a:pt x="7937" y="448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C5C7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67" name="Google Shape;23667;p75"/>
            <p:cNvSpPr/>
            <p:nvPr/>
          </p:nvSpPr>
          <p:spPr>
            <a:xfrm>
              <a:off x="4856250" y="2426775"/>
              <a:ext cx="194750" cy="120800"/>
            </a:xfrm>
            <a:custGeom>
              <a:avLst/>
              <a:gdLst/>
              <a:ahLst/>
              <a:cxnLst/>
              <a:rect l="l" t="t" r="r" b="b"/>
              <a:pathLst>
                <a:path w="7790" h="4832" extrusionOk="0">
                  <a:moveTo>
                    <a:pt x="1" y="1"/>
                  </a:moveTo>
                  <a:lnTo>
                    <a:pt x="1" y="346"/>
                  </a:lnTo>
                  <a:lnTo>
                    <a:pt x="7789" y="4831"/>
                  </a:lnTo>
                  <a:lnTo>
                    <a:pt x="7789" y="45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71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68" name="Google Shape;23668;p75"/>
            <p:cNvSpPr/>
            <p:nvPr/>
          </p:nvSpPr>
          <p:spPr>
            <a:xfrm>
              <a:off x="4855025" y="2420625"/>
              <a:ext cx="202125" cy="120800"/>
            </a:xfrm>
            <a:custGeom>
              <a:avLst/>
              <a:gdLst/>
              <a:ahLst/>
              <a:cxnLst/>
              <a:rect l="l" t="t" r="r" b="b"/>
              <a:pathLst>
                <a:path w="8085" h="4832" extrusionOk="0">
                  <a:moveTo>
                    <a:pt x="296" y="0"/>
                  </a:moveTo>
                  <a:cubicBezTo>
                    <a:pt x="296" y="0"/>
                    <a:pt x="198" y="0"/>
                    <a:pt x="148" y="49"/>
                  </a:cubicBezTo>
                  <a:lnTo>
                    <a:pt x="99" y="148"/>
                  </a:lnTo>
                  <a:lnTo>
                    <a:pt x="1" y="197"/>
                  </a:lnTo>
                  <a:lnTo>
                    <a:pt x="1" y="247"/>
                  </a:lnTo>
                  <a:lnTo>
                    <a:pt x="7838" y="4831"/>
                  </a:lnTo>
                  <a:lnTo>
                    <a:pt x="7986" y="4683"/>
                  </a:lnTo>
                  <a:lnTo>
                    <a:pt x="8085" y="4585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9AA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69" name="Google Shape;23669;p75"/>
            <p:cNvSpPr/>
            <p:nvPr/>
          </p:nvSpPr>
          <p:spPr>
            <a:xfrm>
              <a:off x="4853800" y="2420625"/>
              <a:ext cx="202125" cy="118325"/>
            </a:xfrm>
            <a:custGeom>
              <a:avLst/>
              <a:gdLst/>
              <a:ahLst/>
              <a:cxnLst/>
              <a:rect l="l" t="t" r="r" b="b"/>
              <a:pathLst>
                <a:path w="8085" h="4733" extrusionOk="0">
                  <a:moveTo>
                    <a:pt x="247" y="0"/>
                  </a:moveTo>
                  <a:lnTo>
                    <a:pt x="148" y="49"/>
                  </a:lnTo>
                  <a:cubicBezTo>
                    <a:pt x="0" y="148"/>
                    <a:pt x="0" y="197"/>
                    <a:pt x="0" y="197"/>
                  </a:cubicBezTo>
                  <a:lnTo>
                    <a:pt x="99" y="247"/>
                  </a:lnTo>
                  <a:lnTo>
                    <a:pt x="7838" y="4732"/>
                  </a:lnTo>
                  <a:lnTo>
                    <a:pt x="7986" y="4683"/>
                  </a:lnTo>
                  <a:lnTo>
                    <a:pt x="8085" y="458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FD4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70" name="Google Shape;23670;p75"/>
            <p:cNvSpPr/>
            <p:nvPr/>
          </p:nvSpPr>
          <p:spPr>
            <a:xfrm>
              <a:off x="5049750" y="2535225"/>
              <a:ext cx="9875" cy="18500"/>
            </a:xfrm>
            <a:custGeom>
              <a:avLst/>
              <a:gdLst/>
              <a:ahLst/>
              <a:cxnLst/>
              <a:rect l="l" t="t" r="r" b="b"/>
              <a:pathLst>
                <a:path w="395" h="740" extrusionOk="0">
                  <a:moveTo>
                    <a:pt x="296" y="1"/>
                  </a:moveTo>
                  <a:lnTo>
                    <a:pt x="197" y="50"/>
                  </a:lnTo>
                  <a:cubicBezTo>
                    <a:pt x="49" y="99"/>
                    <a:pt x="49" y="198"/>
                    <a:pt x="49" y="198"/>
                  </a:cubicBezTo>
                  <a:lnTo>
                    <a:pt x="49" y="247"/>
                  </a:lnTo>
                  <a:lnTo>
                    <a:pt x="148" y="198"/>
                  </a:lnTo>
                  <a:lnTo>
                    <a:pt x="148" y="493"/>
                  </a:lnTo>
                  <a:lnTo>
                    <a:pt x="0" y="592"/>
                  </a:lnTo>
                  <a:lnTo>
                    <a:pt x="0" y="740"/>
                  </a:lnTo>
                  <a:lnTo>
                    <a:pt x="394" y="543"/>
                  </a:lnTo>
                  <a:lnTo>
                    <a:pt x="394" y="395"/>
                  </a:lnTo>
                  <a:lnTo>
                    <a:pt x="247" y="444"/>
                  </a:lnTo>
                  <a:lnTo>
                    <a:pt x="247" y="99"/>
                  </a:lnTo>
                  <a:lnTo>
                    <a:pt x="296" y="5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5D6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71" name="Google Shape;23671;p75"/>
            <p:cNvSpPr/>
            <p:nvPr/>
          </p:nvSpPr>
          <p:spPr>
            <a:xfrm>
              <a:off x="5055900" y="2543850"/>
              <a:ext cx="3725" cy="2500"/>
            </a:xfrm>
            <a:custGeom>
              <a:avLst/>
              <a:gdLst/>
              <a:ahLst/>
              <a:cxnLst/>
              <a:rect l="l" t="t" r="r" b="b"/>
              <a:pathLst>
                <a:path w="149" h="100" extrusionOk="0">
                  <a:moveTo>
                    <a:pt x="1" y="1"/>
                  </a:moveTo>
                  <a:lnTo>
                    <a:pt x="1" y="99"/>
                  </a:lnTo>
                  <a:lnTo>
                    <a:pt x="148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72" name="Google Shape;23672;p75"/>
            <p:cNvSpPr/>
            <p:nvPr/>
          </p:nvSpPr>
          <p:spPr>
            <a:xfrm>
              <a:off x="5023850" y="2541400"/>
              <a:ext cx="4975" cy="7400"/>
            </a:xfrm>
            <a:custGeom>
              <a:avLst/>
              <a:gdLst/>
              <a:ahLst/>
              <a:cxnLst/>
              <a:rect l="l" t="t" r="r" b="b"/>
              <a:pathLst>
                <a:path w="199" h="296" extrusionOk="0">
                  <a:moveTo>
                    <a:pt x="62" y="0"/>
                  </a:moveTo>
                  <a:cubicBezTo>
                    <a:pt x="62" y="0"/>
                    <a:pt x="50" y="25"/>
                    <a:pt x="1" y="99"/>
                  </a:cubicBezTo>
                  <a:lnTo>
                    <a:pt x="50" y="99"/>
                  </a:lnTo>
                  <a:lnTo>
                    <a:pt x="50" y="49"/>
                  </a:lnTo>
                  <a:cubicBezTo>
                    <a:pt x="50" y="25"/>
                    <a:pt x="62" y="0"/>
                    <a:pt x="62" y="0"/>
                  </a:cubicBezTo>
                  <a:close/>
                  <a:moveTo>
                    <a:pt x="50" y="99"/>
                  </a:moveTo>
                  <a:lnTo>
                    <a:pt x="50" y="148"/>
                  </a:lnTo>
                  <a:cubicBezTo>
                    <a:pt x="50" y="246"/>
                    <a:pt x="99" y="246"/>
                    <a:pt x="198" y="296"/>
                  </a:cubicBezTo>
                  <a:lnTo>
                    <a:pt x="198" y="148"/>
                  </a:lnTo>
                  <a:cubicBezTo>
                    <a:pt x="198" y="99"/>
                    <a:pt x="99" y="99"/>
                    <a:pt x="99" y="9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73" name="Google Shape;23673;p75"/>
            <p:cNvSpPr/>
            <p:nvPr/>
          </p:nvSpPr>
          <p:spPr>
            <a:xfrm>
              <a:off x="5025100" y="254015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49" y="1"/>
                    <a:pt x="0" y="50"/>
                    <a:pt x="0" y="50"/>
                  </a:cubicBezTo>
                  <a:lnTo>
                    <a:pt x="0" y="149"/>
                  </a:lnTo>
                  <a:cubicBezTo>
                    <a:pt x="0" y="247"/>
                    <a:pt x="49" y="296"/>
                    <a:pt x="148" y="29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74" name="Google Shape;23674;p75"/>
            <p:cNvSpPr/>
            <p:nvPr/>
          </p:nvSpPr>
          <p:spPr>
            <a:xfrm>
              <a:off x="5032475" y="2540150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cubicBezTo>
                    <a:pt x="100" y="1"/>
                    <a:pt x="100" y="50"/>
                    <a:pt x="100" y="5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75" name="Google Shape;23675;p75"/>
            <p:cNvSpPr/>
            <p:nvPr/>
          </p:nvSpPr>
          <p:spPr>
            <a:xfrm>
              <a:off x="5032475" y="2540150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cubicBezTo>
                    <a:pt x="100" y="1"/>
                    <a:pt x="100" y="50"/>
                    <a:pt x="100" y="5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76" name="Google Shape;23676;p75"/>
            <p:cNvSpPr/>
            <p:nvPr/>
          </p:nvSpPr>
          <p:spPr>
            <a:xfrm>
              <a:off x="5025100" y="2540875"/>
              <a:ext cx="9875" cy="4225"/>
            </a:xfrm>
            <a:custGeom>
              <a:avLst/>
              <a:gdLst/>
              <a:ahLst/>
              <a:cxnLst/>
              <a:rect l="l" t="t" r="r" b="b"/>
              <a:pathLst>
                <a:path w="395" h="169" extrusionOk="0">
                  <a:moveTo>
                    <a:pt x="92" y="1"/>
                  </a:moveTo>
                  <a:cubicBezTo>
                    <a:pt x="25" y="1"/>
                    <a:pt x="0" y="35"/>
                    <a:pt x="0" y="70"/>
                  </a:cubicBezTo>
                  <a:cubicBezTo>
                    <a:pt x="0" y="120"/>
                    <a:pt x="49" y="120"/>
                    <a:pt x="148" y="169"/>
                  </a:cubicBezTo>
                  <a:lnTo>
                    <a:pt x="247" y="169"/>
                  </a:lnTo>
                  <a:cubicBezTo>
                    <a:pt x="296" y="169"/>
                    <a:pt x="395" y="120"/>
                    <a:pt x="395" y="70"/>
                  </a:cubicBezTo>
                  <a:cubicBezTo>
                    <a:pt x="395" y="21"/>
                    <a:pt x="296" y="21"/>
                    <a:pt x="296" y="21"/>
                  </a:cubicBezTo>
                  <a:lnTo>
                    <a:pt x="197" y="21"/>
                  </a:lnTo>
                  <a:cubicBezTo>
                    <a:pt x="154" y="7"/>
                    <a:pt x="119" y="1"/>
                    <a:pt x="92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77" name="Google Shape;23677;p75"/>
            <p:cNvSpPr/>
            <p:nvPr/>
          </p:nvSpPr>
          <p:spPr>
            <a:xfrm>
              <a:off x="5026325" y="2540150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0" y="1"/>
                  </a:moveTo>
                  <a:cubicBezTo>
                    <a:pt x="0" y="50"/>
                    <a:pt x="0" y="99"/>
                    <a:pt x="99" y="99"/>
                  </a:cubicBezTo>
                  <a:lnTo>
                    <a:pt x="99" y="50"/>
                  </a:lnTo>
                  <a:cubicBezTo>
                    <a:pt x="99" y="50"/>
                    <a:pt x="99" y="1"/>
                    <a:pt x="0" y="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78" name="Google Shape;23678;p75"/>
            <p:cNvSpPr/>
            <p:nvPr/>
          </p:nvSpPr>
          <p:spPr>
            <a:xfrm>
              <a:off x="5026325" y="2537700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0"/>
                  </a:moveTo>
                  <a:cubicBezTo>
                    <a:pt x="99" y="99"/>
                    <a:pt x="0" y="99"/>
                    <a:pt x="0" y="99"/>
                  </a:cubicBezTo>
                  <a:lnTo>
                    <a:pt x="0" y="148"/>
                  </a:lnTo>
                  <a:cubicBezTo>
                    <a:pt x="0" y="148"/>
                    <a:pt x="0" y="197"/>
                    <a:pt x="99" y="19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79" name="Google Shape;23679;p75"/>
            <p:cNvSpPr/>
            <p:nvPr/>
          </p:nvSpPr>
          <p:spPr>
            <a:xfrm>
              <a:off x="5030025" y="2537700"/>
              <a:ext cx="2475" cy="2475"/>
            </a:xfrm>
            <a:custGeom>
              <a:avLst/>
              <a:gdLst/>
              <a:ahLst/>
              <a:cxnLst/>
              <a:rect l="l" t="t" r="r" b="b"/>
              <a:pathLst>
                <a:path w="99" h="99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17" y="33"/>
                    <a:pt x="28" y="44"/>
                    <a:pt x="33" y="44"/>
                  </a:cubicBezTo>
                  <a:cubicBezTo>
                    <a:pt x="44" y="44"/>
                    <a:pt x="33" y="0"/>
                    <a:pt x="0" y="0"/>
                  </a:cubicBezTo>
                  <a:lnTo>
                    <a:pt x="0" y="0"/>
                  </a:lnTo>
                  <a:cubicBezTo>
                    <a:pt x="50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80" name="Google Shape;23680;p75"/>
            <p:cNvSpPr/>
            <p:nvPr/>
          </p:nvSpPr>
          <p:spPr>
            <a:xfrm>
              <a:off x="5031250" y="2540150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1" y="1"/>
                  </a:moveTo>
                  <a:cubicBezTo>
                    <a:pt x="50" y="1"/>
                    <a:pt x="50" y="1"/>
                    <a:pt x="1" y="1"/>
                  </a:cubicBez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81" name="Google Shape;23681;p75"/>
            <p:cNvSpPr/>
            <p:nvPr/>
          </p:nvSpPr>
          <p:spPr>
            <a:xfrm>
              <a:off x="5026325" y="253770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99" y="0"/>
                  </a:moveTo>
                  <a:cubicBezTo>
                    <a:pt x="99" y="99"/>
                    <a:pt x="0" y="99"/>
                    <a:pt x="0" y="99"/>
                  </a:cubicBezTo>
                  <a:cubicBezTo>
                    <a:pt x="0" y="99"/>
                    <a:pt x="0" y="148"/>
                    <a:pt x="99" y="148"/>
                  </a:cubicBezTo>
                  <a:lnTo>
                    <a:pt x="198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82" name="Google Shape;23682;p75"/>
            <p:cNvSpPr/>
            <p:nvPr/>
          </p:nvSpPr>
          <p:spPr>
            <a:xfrm>
              <a:off x="4974575" y="2512225"/>
              <a:ext cx="3700" cy="7000"/>
            </a:xfrm>
            <a:custGeom>
              <a:avLst/>
              <a:gdLst/>
              <a:ahLst/>
              <a:cxnLst/>
              <a:rect l="l" t="t" r="r" b="b"/>
              <a:pathLst>
                <a:path w="148" h="280" extrusionOk="0">
                  <a:moveTo>
                    <a:pt x="61" y="1"/>
                  </a:moveTo>
                  <a:lnTo>
                    <a:pt x="61" y="1"/>
                  </a:lnTo>
                  <a:cubicBezTo>
                    <a:pt x="58" y="1"/>
                    <a:pt x="51" y="10"/>
                    <a:pt x="50" y="26"/>
                  </a:cubicBezTo>
                  <a:lnTo>
                    <a:pt x="50" y="26"/>
                  </a:lnTo>
                  <a:cubicBezTo>
                    <a:pt x="62" y="9"/>
                    <a:pt x="63" y="1"/>
                    <a:pt x="61" y="1"/>
                  </a:cubicBezTo>
                  <a:close/>
                  <a:moveTo>
                    <a:pt x="50" y="26"/>
                  </a:moveTo>
                  <a:cubicBezTo>
                    <a:pt x="41" y="39"/>
                    <a:pt x="25" y="58"/>
                    <a:pt x="0" y="83"/>
                  </a:cubicBezTo>
                  <a:lnTo>
                    <a:pt x="49" y="83"/>
                  </a:lnTo>
                  <a:lnTo>
                    <a:pt x="49" y="33"/>
                  </a:lnTo>
                  <a:cubicBezTo>
                    <a:pt x="49" y="31"/>
                    <a:pt x="50" y="28"/>
                    <a:pt x="50" y="26"/>
                  </a:cubicBezTo>
                  <a:close/>
                  <a:moveTo>
                    <a:pt x="49" y="83"/>
                  </a:moveTo>
                  <a:lnTo>
                    <a:pt x="49" y="181"/>
                  </a:lnTo>
                  <a:cubicBezTo>
                    <a:pt x="49" y="230"/>
                    <a:pt x="99" y="230"/>
                    <a:pt x="148" y="280"/>
                  </a:cubicBezTo>
                  <a:lnTo>
                    <a:pt x="148" y="181"/>
                  </a:lnTo>
                  <a:cubicBezTo>
                    <a:pt x="148" y="83"/>
                    <a:pt x="99" y="83"/>
                    <a:pt x="99" y="83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83" name="Google Shape;23683;p75"/>
            <p:cNvSpPr/>
            <p:nvPr/>
          </p:nvSpPr>
          <p:spPr>
            <a:xfrm>
              <a:off x="4975800" y="25118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50" y="1"/>
                    <a:pt x="0" y="1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50" y="297"/>
                    <a:pt x="148" y="297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84" name="Google Shape;23684;p75"/>
            <p:cNvSpPr/>
            <p:nvPr/>
          </p:nvSpPr>
          <p:spPr>
            <a:xfrm>
              <a:off x="4983200" y="2510575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85" name="Google Shape;23685;p75"/>
            <p:cNvSpPr/>
            <p:nvPr/>
          </p:nvSpPr>
          <p:spPr>
            <a:xfrm>
              <a:off x="4983200" y="2511800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86" name="Google Shape;23686;p75"/>
            <p:cNvSpPr/>
            <p:nvPr/>
          </p:nvSpPr>
          <p:spPr>
            <a:xfrm>
              <a:off x="4975800" y="2511800"/>
              <a:ext cx="9875" cy="4975"/>
            </a:xfrm>
            <a:custGeom>
              <a:avLst/>
              <a:gdLst/>
              <a:ahLst/>
              <a:cxnLst/>
              <a:rect l="l" t="t" r="r" b="b"/>
              <a:pathLst>
                <a:path w="395" h="199" extrusionOk="0">
                  <a:moveTo>
                    <a:pt x="198" y="1"/>
                  </a:moveTo>
                  <a:cubicBezTo>
                    <a:pt x="50" y="1"/>
                    <a:pt x="0" y="1"/>
                    <a:pt x="0" y="50"/>
                  </a:cubicBezTo>
                  <a:cubicBezTo>
                    <a:pt x="0" y="100"/>
                    <a:pt x="50" y="100"/>
                    <a:pt x="99" y="198"/>
                  </a:cubicBezTo>
                  <a:lnTo>
                    <a:pt x="247" y="198"/>
                  </a:lnTo>
                  <a:cubicBezTo>
                    <a:pt x="296" y="198"/>
                    <a:pt x="395" y="100"/>
                    <a:pt x="395" y="50"/>
                  </a:cubicBezTo>
                  <a:cubicBezTo>
                    <a:pt x="39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87" name="Google Shape;23687;p75"/>
            <p:cNvSpPr/>
            <p:nvPr/>
          </p:nvSpPr>
          <p:spPr>
            <a:xfrm>
              <a:off x="4974575" y="2511275"/>
              <a:ext cx="4950" cy="3025"/>
            </a:xfrm>
            <a:custGeom>
              <a:avLst/>
              <a:gdLst/>
              <a:ahLst/>
              <a:cxnLst/>
              <a:rect l="l" t="t" r="r" b="b"/>
              <a:pathLst>
                <a:path w="198" h="121" extrusionOk="0">
                  <a:moveTo>
                    <a:pt x="113" y="0"/>
                  </a:moveTo>
                  <a:cubicBezTo>
                    <a:pt x="99" y="0"/>
                    <a:pt x="66" y="6"/>
                    <a:pt x="0" y="22"/>
                  </a:cubicBezTo>
                  <a:lnTo>
                    <a:pt x="99" y="22"/>
                  </a:lnTo>
                  <a:cubicBezTo>
                    <a:pt x="99" y="22"/>
                    <a:pt x="143" y="0"/>
                    <a:pt x="113" y="0"/>
                  </a:cubicBezTo>
                  <a:close/>
                  <a:moveTo>
                    <a:pt x="99" y="22"/>
                  </a:moveTo>
                  <a:cubicBezTo>
                    <a:pt x="99" y="71"/>
                    <a:pt x="99" y="121"/>
                    <a:pt x="197" y="121"/>
                  </a:cubicBezTo>
                  <a:lnTo>
                    <a:pt x="197" y="71"/>
                  </a:lnTo>
                  <a:cubicBezTo>
                    <a:pt x="197" y="71"/>
                    <a:pt x="197" y="22"/>
                    <a:pt x="9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88" name="Google Shape;23688;p75"/>
            <p:cNvSpPr/>
            <p:nvPr/>
          </p:nvSpPr>
          <p:spPr>
            <a:xfrm>
              <a:off x="4977025" y="2510575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99" y="1"/>
                  </a:moveTo>
                  <a:lnTo>
                    <a:pt x="1" y="50"/>
                  </a:lnTo>
                  <a:lnTo>
                    <a:pt x="1" y="99"/>
                  </a:lnTo>
                  <a:cubicBezTo>
                    <a:pt x="1" y="99"/>
                    <a:pt x="1" y="198"/>
                    <a:pt x="99" y="198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89" name="Google Shape;23689;p75"/>
            <p:cNvSpPr/>
            <p:nvPr/>
          </p:nvSpPr>
          <p:spPr>
            <a:xfrm>
              <a:off x="4981950" y="2510575"/>
              <a:ext cx="3725" cy="1250"/>
            </a:xfrm>
            <a:custGeom>
              <a:avLst/>
              <a:gdLst/>
              <a:ahLst/>
              <a:cxnLst/>
              <a:rect l="l" t="t" r="r" b="b"/>
              <a:pathLst>
                <a:path w="149" h="50" extrusionOk="0">
                  <a:moveTo>
                    <a:pt x="1" y="1"/>
                  </a:moveTo>
                  <a:cubicBezTo>
                    <a:pt x="50" y="1"/>
                    <a:pt x="149" y="50"/>
                    <a:pt x="149" y="50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90" name="Google Shape;23690;p75"/>
            <p:cNvSpPr/>
            <p:nvPr/>
          </p:nvSpPr>
          <p:spPr>
            <a:xfrm>
              <a:off x="4983200" y="2510575"/>
              <a:ext cx="2475" cy="2500"/>
            </a:xfrm>
            <a:custGeom>
              <a:avLst/>
              <a:gdLst/>
              <a:ahLst/>
              <a:cxnLst/>
              <a:rect l="l" t="t" r="r" b="b"/>
              <a:pathLst>
                <a:path w="99" h="100" extrusionOk="0">
                  <a:moveTo>
                    <a:pt x="0" y="1"/>
                  </a:moveTo>
                  <a:cubicBezTo>
                    <a:pt x="0" y="50"/>
                    <a:pt x="0" y="50"/>
                    <a:pt x="0" y="1"/>
                  </a:cubicBez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91" name="Google Shape;23691;p75"/>
            <p:cNvSpPr/>
            <p:nvPr/>
          </p:nvSpPr>
          <p:spPr>
            <a:xfrm>
              <a:off x="4977025" y="2510575"/>
              <a:ext cx="6200" cy="2500"/>
            </a:xfrm>
            <a:custGeom>
              <a:avLst/>
              <a:gdLst/>
              <a:ahLst/>
              <a:cxnLst/>
              <a:rect l="l" t="t" r="r" b="b"/>
              <a:pathLst>
                <a:path w="248" h="100" extrusionOk="0">
                  <a:moveTo>
                    <a:pt x="99" y="1"/>
                  </a:moveTo>
                  <a:lnTo>
                    <a:pt x="1" y="50"/>
                  </a:lnTo>
                  <a:cubicBezTo>
                    <a:pt x="1" y="50"/>
                    <a:pt x="1" y="99"/>
                    <a:pt x="99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92" name="Google Shape;23692;p75"/>
            <p:cNvSpPr/>
            <p:nvPr/>
          </p:nvSpPr>
          <p:spPr>
            <a:xfrm>
              <a:off x="4875975" y="2455125"/>
              <a:ext cx="4950" cy="7425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1" y="0"/>
                  </a:moveTo>
                  <a:cubicBezTo>
                    <a:pt x="99" y="0"/>
                    <a:pt x="50" y="50"/>
                    <a:pt x="50" y="50"/>
                  </a:cubicBezTo>
                  <a:lnTo>
                    <a:pt x="50" y="148"/>
                  </a:lnTo>
                  <a:cubicBezTo>
                    <a:pt x="50" y="247"/>
                    <a:pt x="99" y="247"/>
                    <a:pt x="198" y="296"/>
                  </a:cubicBezTo>
                  <a:lnTo>
                    <a:pt x="198" y="50"/>
                  </a:lnTo>
                  <a:cubicBezTo>
                    <a:pt x="198" y="0"/>
                    <a:pt x="99" y="0"/>
                    <a:pt x="99" y="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93" name="Google Shape;23693;p75"/>
            <p:cNvSpPr/>
            <p:nvPr/>
          </p:nvSpPr>
          <p:spPr>
            <a:xfrm>
              <a:off x="4877200" y="2455125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9" y="0"/>
                  </a:moveTo>
                  <a:cubicBezTo>
                    <a:pt x="50" y="0"/>
                    <a:pt x="1" y="50"/>
                    <a:pt x="1" y="50"/>
                  </a:cubicBezTo>
                  <a:lnTo>
                    <a:pt x="1" y="198"/>
                  </a:lnTo>
                  <a:cubicBezTo>
                    <a:pt x="1" y="247"/>
                    <a:pt x="50" y="296"/>
                    <a:pt x="149" y="296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94" name="Google Shape;23694;p75"/>
            <p:cNvSpPr/>
            <p:nvPr/>
          </p:nvSpPr>
          <p:spPr>
            <a:xfrm>
              <a:off x="4884600" y="2455125"/>
              <a:ext cx="2500" cy="1250"/>
            </a:xfrm>
            <a:custGeom>
              <a:avLst/>
              <a:gdLst/>
              <a:ahLst/>
              <a:cxnLst/>
              <a:rect l="l" t="t" r="r" b="b"/>
              <a:pathLst>
                <a:path w="100" h="50" extrusionOk="0">
                  <a:moveTo>
                    <a:pt x="1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95" name="Google Shape;23695;p75"/>
            <p:cNvSpPr/>
            <p:nvPr/>
          </p:nvSpPr>
          <p:spPr>
            <a:xfrm>
              <a:off x="4887075" y="24551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0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96" name="Google Shape;23696;p75"/>
            <p:cNvSpPr/>
            <p:nvPr/>
          </p:nvSpPr>
          <p:spPr>
            <a:xfrm>
              <a:off x="4877200" y="2455125"/>
              <a:ext cx="9900" cy="3725"/>
            </a:xfrm>
            <a:custGeom>
              <a:avLst/>
              <a:gdLst/>
              <a:ahLst/>
              <a:cxnLst/>
              <a:rect l="l" t="t" r="r" b="b"/>
              <a:pathLst>
                <a:path w="396" h="149" extrusionOk="0">
                  <a:moveTo>
                    <a:pt x="198" y="0"/>
                  </a:moveTo>
                  <a:cubicBezTo>
                    <a:pt x="50" y="0"/>
                    <a:pt x="1" y="50"/>
                    <a:pt x="1" y="50"/>
                  </a:cubicBezTo>
                  <a:cubicBezTo>
                    <a:pt x="1" y="99"/>
                    <a:pt x="50" y="99"/>
                    <a:pt x="149" y="148"/>
                  </a:cubicBezTo>
                  <a:lnTo>
                    <a:pt x="247" y="148"/>
                  </a:lnTo>
                  <a:cubicBezTo>
                    <a:pt x="297" y="148"/>
                    <a:pt x="395" y="99"/>
                    <a:pt x="395" y="50"/>
                  </a:cubicBezTo>
                  <a:cubicBezTo>
                    <a:pt x="395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97" name="Google Shape;23697;p75"/>
            <p:cNvSpPr/>
            <p:nvPr/>
          </p:nvSpPr>
          <p:spPr>
            <a:xfrm>
              <a:off x="4877200" y="2454575"/>
              <a:ext cx="4975" cy="3050"/>
            </a:xfrm>
            <a:custGeom>
              <a:avLst/>
              <a:gdLst/>
              <a:ahLst/>
              <a:cxnLst/>
              <a:rect l="l" t="t" r="r" b="b"/>
              <a:pathLst>
                <a:path w="199" h="122" extrusionOk="0">
                  <a:moveTo>
                    <a:pt x="105" y="1"/>
                  </a:moveTo>
                  <a:cubicBezTo>
                    <a:pt x="83" y="1"/>
                    <a:pt x="50" y="6"/>
                    <a:pt x="1" y="22"/>
                  </a:cubicBezTo>
                  <a:lnTo>
                    <a:pt x="149" y="22"/>
                  </a:lnTo>
                  <a:cubicBezTo>
                    <a:pt x="149" y="22"/>
                    <a:pt x="149" y="1"/>
                    <a:pt x="105" y="1"/>
                  </a:cubicBezTo>
                  <a:close/>
                  <a:moveTo>
                    <a:pt x="149" y="22"/>
                  </a:moveTo>
                  <a:cubicBezTo>
                    <a:pt x="149" y="72"/>
                    <a:pt x="149" y="121"/>
                    <a:pt x="198" y="121"/>
                  </a:cubicBezTo>
                  <a:lnTo>
                    <a:pt x="198" y="72"/>
                  </a:lnTo>
                  <a:cubicBezTo>
                    <a:pt x="198" y="72"/>
                    <a:pt x="198" y="22"/>
                    <a:pt x="149" y="2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98" name="Google Shape;23698;p75"/>
            <p:cNvSpPr/>
            <p:nvPr/>
          </p:nvSpPr>
          <p:spPr>
            <a:xfrm>
              <a:off x="4880900" y="2453900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50" y="0"/>
                  </a:moveTo>
                  <a:cubicBezTo>
                    <a:pt x="1" y="0"/>
                    <a:pt x="1" y="49"/>
                    <a:pt x="1" y="49"/>
                  </a:cubicBezTo>
                  <a:lnTo>
                    <a:pt x="1" y="99"/>
                  </a:lnTo>
                  <a:cubicBezTo>
                    <a:pt x="1" y="99"/>
                    <a:pt x="1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699" name="Google Shape;23699;p75"/>
            <p:cNvSpPr/>
            <p:nvPr/>
          </p:nvSpPr>
          <p:spPr>
            <a:xfrm>
              <a:off x="4883375" y="245390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50" y="0"/>
                    <a:pt x="99" y="49"/>
                    <a:pt x="99" y="4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00" name="Google Shape;23700;p75"/>
            <p:cNvSpPr/>
            <p:nvPr/>
          </p:nvSpPr>
          <p:spPr>
            <a:xfrm>
              <a:off x="4884600" y="2455125"/>
              <a:ext cx="2500" cy="2500"/>
            </a:xfrm>
            <a:custGeom>
              <a:avLst/>
              <a:gdLst/>
              <a:ahLst/>
              <a:cxnLst/>
              <a:rect l="l" t="t" r="r" b="b"/>
              <a:pathLst>
                <a:path w="100" h="100" extrusionOk="0">
                  <a:moveTo>
                    <a:pt x="1" y="0"/>
                  </a:moveTo>
                  <a:lnTo>
                    <a:pt x="99" y="99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01" name="Google Shape;23701;p75"/>
            <p:cNvSpPr/>
            <p:nvPr/>
          </p:nvSpPr>
          <p:spPr>
            <a:xfrm>
              <a:off x="4880900" y="2453900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50" y="0"/>
                  </a:moveTo>
                  <a:cubicBezTo>
                    <a:pt x="1" y="0"/>
                    <a:pt x="1" y="49"/>
                    <a:pt x="1" y="49"/>
                  </a:cubicBezTo>
                  <a:cubicBezTo>
                    <a:pt x="1" y="49"/>
                    <a:pt x="1" y="99"/>
                    <a:pt x="50" y="99"/>
                  </a:cubicBezTo>
                  <a:lnTo>
                    <a:pt x="149" y="99"/>
                  </a:lnTo>
                  <a:cubicBezTo>
                    <a:pt x="247" y="99"/>
                    <a:pt x="247" y="49"/>
                    <a:pt x="247" y="49"/>
                  </a:cubicBezTo>
                  <a:cubicBezTo>
                    <a:pt x="247" y="49"/>
                    <a:pt x="247" y="0"/>
                    <a:pt x="149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02" name="Google Shape;23702;p75"/>
            <p:cNvSpPr/>
            <p:nvPr/>
          </p:nvSpPr>
          <p:spPr>
            <a:xfrm>
              <a:off x="4925275" y="2484225"/>
              <a:ext cx="3725" cy="7900"/>
            </a:xfrm>
            <a:custGeom>
              <a:avLst/>
              <a:gdLst/>
              <a:ahLst/>
              <a:cxnLst/>
              <a:rect l="l" t="t" r="r" b="b"/>
              <a:pathLst>
                <a:path w="149" h="316" extrusionOk="0">
                  <a:moveTo>
                    <a:pt x="62" y="0"/>
                  </a:moveTo>
                  <a:lnTo>
                    <a:pt x="62" y="0"/>
                  </a:lnTo>
                  <a:cubicBezTo>
                    <a:pt x="59" y="0"/>
                    <a:pt x="45" y="29"/>
                    <a:pt x="0" y="118"/>
                  </a:cubicBezTo>
                  <a:lnTo>
                    <a:pt x="50" y="118"/>
                  </a:lnTo>
                  <a:lnTo>
                    <a:pt x="50" y="69"/>
                  </a:lnTo>
                  <a:cubicBezTo>
                    <a:pt x="50" y="42"/>
                    <a:pt x="64" y="0"/>
                    <a:pt x="62" y="0"/>
                  </a:cubicBezTo>
                  <a:close/>
                  <a:moveTo>
                    <a:pt x="50" y="118"/>
                  </a:moveTo>
                  <a:lnTo>
                    <a:pt x="50" y="167"/>
                  </a:lnTo>
                  <a:cubicBezTo>
                    <a:pt x="50" y="217"/>
                    <a:pt x="99" y="217"/>
                    <a:pt x="148" y="315"/>
                  </a:cubicBezTo>
                  <a:lnTo>
                    <a:pt x="148" y="167"/>
                  </a:lnTo>
                  <a:cubicBezTo>
                    <a:pt x="148" y="118"/>
                    <a:pt x="99" y="118"/>
                    <a:pt x="99" y="118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03" name="Google Shape;23703;p75"/>
            <p:cNvSpPr/>
            <p:nvPr/>
          </p:nvSpPr>
          <p:spPr>
            <a:xfrm>
              <a:off x="4926500" y="2482225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1"/>
                  </a:moveTo>
                  <a:cubicBezTo>
                    <a:pt x="50" y="1"/>
                    <a:pt x="1" y="99"/>
                    <a:pt x="1" y="99"/>
                  </a:cubicBezTo>
                  <a:lnTo>
                    <a:pt x="1" y="198"/>
                  </a:lnTo>
                  <a:cubicBezTo>
                    <a:pt x="1" y="247"/>
                    <a:pt x="50" y="297"/>
                    <a:pt x="99" y="2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04" name="Google Shape;23704;p75"/>
            <p:cNvSpPr/>
            <p:nvPr/>
          </p:nvSpPr>
          <p:spPr>
            <a:xfrm>
              <a:off x="4933900" y="2482225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9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05" name="Google Shape;23705;p75"/>
            <p:cNvSpPr/>
            <p:nvPr/>
          </p:nvSpPr>
          <p:spPr>
            <a:xfrm>
              <a:off x="4933900" y="2484700"/>
              <a:ext cx="2475" cy="1250"/>
            </a:xfrm>
            <a:custGeom>
              <a:avLst/>
              <a:gdLst/>
              <a:ahLst/>
              <a:cxnLst/>
              <a:rect l="l" t="t" r="r" b="b"/>
              <a:pathLst>
                <a:path w="99" h="50" extrusionOk="0">
                  <a:moveTo>
                    <a:pt x="0" y="0"/>
                  </a:moveTo>
                  <a:cubicBezTo>
                    <a:pt x="99" y="0"/>
                    <a:pt x="99" y="50"/>
                    <a:pt x="99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06" name="Google Shape;23706;p75"/>
            <p:cNvSpPr/>
            <p:nvPr/>
          </p:nvSpPr>
          <p:spPr>
            <a:xfrm>
              <a:off x="4926500" y="2483650"/>
              <a:ext cx="9875" cy="4775"/>
            </a:xfrm>
            <a:custGeom>
              <a:avLst/>
              <a:gdLst/>
              <a:ahLst/>
              <a:cxnLst/>
              <a:rect l="l" t="t" r="r" b="b"/>
              <a:pathLst>
                <a:path w="395" h="191" extrusionOk="0">
                  <a:moveTo>
                    <a:pt x="87" y="0"/>
                  </a:moveTo>
                  <a:cubicBezTo>
                    <a:pt x="24" y="0"/>
                    <a:pt x="1" y="58"/>
                    <a:pt x="1" y="92"/>
                  </a:cubicBezTo>
                  <a:cubicBezTo>
                    <a:pt x="1" y="141"/>
                    <a:pt x="50" y="141"/>
                    <a:pt x="99" y="190"/>
                  </a:cubicBezTo>
                  <a:lnTo>
                    <a:pt x="247" y="190"/>
                  </a:lnTo>
                  <a:cubicBezTo>
                    <a:pt x="296" y="190"/>
                    <a:pt x="395" y="141"/>
                    <a:pt x="395" y="92"/>
                  </a:cubicBezTo>
                  <a:cubicBezTo>
                    <a:pt x="395" y="42"/>
                    <a:pt x="296" y="42"/>
                    <a:pt x="296" y="42"/>
                  </a:cubicBezTo>
                  <a:lnTo>
                    <a:pt x="198" y="42"/>
                  </a:lnTo>
                  <a:cubicBezTo>
                    <a:pt x="152" y="12"/>
                    <a:pt x="116" y="0"/>
                    <a:pt x="8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07" name="Google Shape;23707;p75"/>
            <p:cNvSpPr/>
            <p:nvPr/>
          </p:nvSpPr>
          <p:spPr>
            <a:xfrm>
              <a:off x="4925275" y="2482850"/>
              <a:ext cx="4950" cy="4350"/>
            </a:xfrm>
            <a:custGeom>
              <a:avLst/>
              <a:gdLst/>
              <a:ahLst/>
              <a:cxnLst/>
              <a:rect l="l" t="t" r="r" b="b"/>
              <a:pathLst>
                <a:path w="198" h="174" extrusionOk="0">
                  <a:moveTo>
                    <a:pt x="105" y="1"/>
                  </a:moveTo>
                  <a:lnTo>
                    <a:pt x="105" y="1"/>
                  </a:lnTo>
                  <a:cubicBezTo>
                    <a:pt x="99" y="1"/>
                    <a:pt x="74" y="25"/>
                    <a:pt x="0" y="74"/>
                  </a:cubicBezTo>
                  <a:lnTo>
                    <a:pt x="99" y="74"/>
                  </a:lnTo>
                  <a:cubicBezTo>
                    <a:pt x="99" y="25"/>
                    <a:pt x="111" y="1"/>
                    <a:pt x="105" y="1"/>
                  </a:cubicBezTo>
                  <a:close/>
                  <a:moveTo>
                    <a:pt x="99" y="74"/>
                  </a:moveTo>
                  <a:cubicBezTo>
                    <a:pt x="99" y="124"/>
                    <a:pt x="99" y="173"/>
                    <a:pt x="198" y="173"/>
                  </a:cubicBezTo>
                  <a:lnTo>
                    <a:pt x="198" y="124"/>
                  </a:lnTo>
                  <a:cubicBezTo>
                    <a:pt x="198" y="124"/>
                    <a:pt x="198" y="74"/>
                    <a:pt x="99" y="7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08" name="Google Shape;23708;p75"/>
            <p:cNvSpPr/>
            <p:nvPr/>
          </p:nvSpPr>
          <p:spPr>
            <a:xfrm>
              <a:off x="4927725" y="2482225"/>
              <a:ext cx="3725" cy="4975"/>
            </a:xfrm>
            <a:custGeom>
              <a:avLst/>
              <a:gdLst/>
              <a:ahLst/>
              <a:cxnLst/>
              <a:rect l="l" t="t" r="r" b="b"/>
              <a:pathLst>
                <a:path w="149" h="199" extrusionOk="0">
                  <a:moveTo>
                    <a:pt x="149" y="1"/>
                  </a:moveTo>
                  <a:cubicBezTo>
                    <a:pt x="50" y="1"/>
                    <a:pt x="1" y="1"/>
                    <a:pt x="50" y="99"/>
                  </a:cubicBezTo>
                  <a:lnTo>
                    <a:pt x="50" y="149"/>
                  </a:lnTo>
                  <a:cubicBezTo>
                    <a:pt x="50" y="149"/>
                    <a:pt x="50" y="198"/>
                    <a:pt x="149" y="19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09" name="Google Shape;23709;p75"/>
            <p:cNvSpPr/>
            <p:nvPr/>
          </p:nvSpPr>
          <p:spPr>
            <a:xfrm>
              <a:off x="4932675" y="2482225"/>
              <a:ext cx="3700" cy="1275"/>
            </a:xfrm>
            <a:custGeom>
              <a:avLst/>
              <a:gdLst/>
              <a:ahLst/>
              <a:cxnLst/>
              <a:rect l="l" t="t" r="r" b="b"/>
              <a:pathLst>
                <a:path w="148" h="51" extrusionOk="0">
                  <a:moveTo>
                    <a:pt x="0" y="1"/>
                  </a:moveTo>
                  <a:cubicBezTo>
                    <a:pt x="49" y="1"/>
                    <a:pt x="148" y="50"/>
                    <a:pt x="148" y="50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10" name="Google Shape;23710;p75"/>
            <p:cNvSpPr/>
            <p:nvPr/>
          </p:nvSpPr>
          <p:spPr>
            <a:xfrm>
              <a:off x="4933900" y="2482225"/>
              <a:ext cx="2475" cy="3725"/>
            </a:xfrm>
            <a:custGeom>
              <a:avLst/>
              <a:gdLst/>
              <a:ahLst/>
              <a:cxnLst/>
              <a:rect l="l" t="t" r="r" b="b"/>
              <a:pathLst>
                <a:path w="99" h="149" extrusionOk="0">
                  <a:moveTo>
                    <a:pt x="0" y="1"/>
                  </a:moveTo>
                  <a:lnTo>
                    <a:pt x="99" y="14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11" name="Google Shape;23711;p75"/>
            <p:cNvSpPr/>
            <p:nvPr/>
          </p:nvSpPr>
          <p:spPr>
            <a:xfrm>
              <a:off x="4927725" y="2482225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100" y="1"/>
                  </a:moveTo>
                  <a:cubicBezTo>
                    <a:pt x="50" y="1"/>
                    <a:pt x="1" y="1"/>
                    <a:pt x="1" y="99"/>
                  </a:cubicBezTo>
                  <a:cubicBezTo>
                    <a:pt x="1" y="99"/>
                    <a:pt x="1" y="149"/>
                    <a:pt x="100" y="149"/>
                  </a:cubicBezTo>
                  <a:lnTo>
                    <a:pt x="198" y="149"/>
                  </a:lnTo>
                  <a:cubicBezTo>
                    <a:pt x="247" y="149"/>
                    <a:pt x="247" y="99"/>
                    <a:pt x="247" y="99"/>
                  </a:cubicBezTo>
                  <a:cubicBezTo>
                    <a:pt x="247" y="99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12" name="Google Shape;23712;p75"/>
            <p:cNvSpPr/>
            <p:nvPr/>
          </p:nvSpPr>
          <p:spPr>
            <a:xfrm>
              <a:off x="4885825" y="2621175"/>
              <a:ext cx="4975" cy="6500"/>
            </a:xfrm>
            <a:custGeom>
              <a:avLst/>
              <a:gdLst/>
              <a:ahLst/>
              <a:cxnLst/>
              <a:rect l="l" t="t" r="r" b="b"/>
              <a:pathLst>
                <a:path w="199" h="260" extrusionOk="0">
                  <a:moveTo>
                    <a:pt x="87" y="1"/>
                  </a:moveTo>
                  <a:cubicBezTo>
                    <a:pt x="75" y="1"/>
                    <a:pt x="50" y="13"/>
                    <a:pt x="1" y="62"/>
                  </a:cubicBezTo>
                  <a:lnTo>
                    <a:pt x="100" y="62"/>
                  </a:lnTo>
                  <a:lnTo>
                    <a:pt x="100" y="13"/>
                  </a:lnTo>
                  <a:cubicBezTo>
                    <a:pt x="100" y="13"/>
                    <a:pt x="100" y="1"/>
                    <a:pt x="87" y="1"/>
                  </a:cubicBezTo>
                  <a:close/>
                  <a:moveTo>
                    <a:pt x="100" y="62"/>
                  </a:moveTo>
                  <a:lnTo>
                    <a:pt x="100" y="112"/>
                  </a:lnTo>
                  <a:cubicBezTo>
                    <a:pt x="100" y="161"/>
                    <a:pt x="149" y="161"/>
                    <a:pt x="198" y="260"/>
                  </a:cubicBezTo>
                  <a:lnTo>
                    <a:pt x="198" y="112"/>
                  </a:lnTo>
                  <a:cubicBezTo>
                    <a:pt x="198" y="62"/>
                    <a:pt x="149" y="62"/>
                    <a:pt x="149" y="6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13" name="Google Shape;23713;p75"/>
            <p:cNvSpPr/>
            <p:nvPr/>
          </p:nvSpPr>
          <p:spPr>
            <a:xfrm>
              <a:off x="4887075" y="2620250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1"/>
                  </a:moveTo>
                  <a:cubicBezTo>
                    <a:pt x="50" y="1"/>
                    <a:pt x="50" y="50"/>
                    <a:pt x="0" y="50"/>
                  </a:cubicBezTo>
                  <a:lnTo>
                    <a:pt x="0" y="149"/>
                  </a:lnTo>
                  <a:cubicBezTo>
                    <a:pt x="0" y="247"/>
                    <a:pt x="50" y="297"/>
                    <a:pt x="99" y="2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14" name="Google Shape;23714;p75"/>
            <p:cNvSpPr/>
            <p:nvPr/>
          </p:nvSpPr>
          <p:spPr>
            <a:xfrm>
              <a:off x="4894450" y="2620250"/>
              <a:ext cx="1275" cy="1275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15" name="Google Shape;23715;p75"/>
            <p:cNvSpPr/>
            <p:nvPr/>
          </p:nvSpPr>
          <p:spPr>
            <a:xfrm>
              <a:off x="4895700" y="2620250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16" name="Google Shape;23716;p75"/>
            <p:cNvSpPr/>
            <p:nvPr/>
          </p:nvSpPr>
          <p:spPr>
            <a:xfrm>
              <a:off x="4888300" y="2620250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8" y="1"/>
                  </a:moveTo>
                  <a:cubicBezTo>
                    <a:pt x="1" y="1"/>
                    <a:pt x="1" y="50"/>
                    <a:pt x="1" y="50"/>
                  </a:cubicBezTo>
                  <a:cubicBezTo>
                    <a:pt x="1" y="99"/>
                    <a:pt x="50" y="99"/>
                    <a:pt x="99" y="149"/>
                  </a:cubicBezTo>
                  <a:lnTo>
                    <a:pt x="247" y="149"/>
                  </a:lnTo>
                  <a:cubicBezTo>
                    <a:pt x="296" y="149"/>
                    <a:pt x="346" y="99"/>
                    <a:pt x="346" y="50"/>
                  </a:cubicBezTo>
                  <a:cubicBezTo>
                    <a:pt x="346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17" name="Google Shape;23717;p75"/>
            <p:cNvSpPr/>
            <p:nvPr/>
          </p:nvSpPr>
          <p:spPr>
            <a:xfrm>
              <a:off x="4885825" y="2619175"/>
              <a:ext cx="4975" cy="3575"/>
            </a:xfrm>
            <a:custGeom>
              <a:avLst/>
              <a:gdLst/>
              <a:ahLst/>
              <a:cxnLst/>
              <a:rect l="l" t="t" r="r" b="b"/>
              <a:pathLst>
                <a:path w="199" h="143" extrusionOk="0">
                  <a:moveTo>
                    <a:pt x="105" y="0"/>
                  </a:moveTo>
                  <a:cubicBezTo>
                    <a:pt x="83" y="0"/>
                    <a:pt x="50" y="11"/>
                    <a:pt x="1" y="44"/>
                  </a:cubicBezTo>
                  <a:lnTo>
                    <a:pt x="149" y="44"/>
                  </a:lnTo>
                  <a:cubicBezTo>
                    <a:pt x="149" y="44"/>
                    <a:pt x="149" y="0"/>
                    <a:pt x="105" y="0"/>
                  </a:cubicBezTo>
                  <a:close/>
                  <a:moveTo>
                    <a:pt x="149" y="44"/>
                  </a:moveTo>
                  <a:cubicBezTo>
                    <a:pt x="149" y="93"/>
                    <a:pt x="149" y="142"/>
                    <a:pt x="198" y="142"/>
                  </a:cubicBezTo>
                  <a:lnTo>
                    <a:pt x="198" y="93"/>
                  </a:lnTo>
                  <a:cubicBezTo>
                    <a:pt x="198" y="93"/>
                    <a:pt x="198" y="44"/>
                    <a:pt x="149" y="4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18" name="Google Shape;23718;p75"/>
            <p:cNvSpPr/>
            <p:nvPr/>
          </p:nvSpPr>
          <p:spPr>
            <a:xfrm>
              <a:off x="4889525" y="2617800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50" y="0"/>
                  </a:moveTo>
                  <a:cubicBezTo>
                    <a:pt x="1" y="0"/>
                    <a:pt x="1" y="99"/>
                    <a:pt x="1" y="99"/>
                  </a:cubicBezTo>
                  <a:lnTo>
                    <a:pt x="1" y="148"/>
                  </a:lnTo>
                  <a:cubicBezTo>
                    <a:pt x="1" y="148"/>
                    <a:pt x="1" y="197"/>
                    <a:pt x="50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19" name="Google Shape;23719;p75"/>
            <p:cNvSpPr/>
            <p:nvPr/>
          </p:nvSpPr>
          <p:spPr>
            <a:xfrm>
              <a:off x="4893225" y="2617800"/>
              <a:ext cx="2500" cy="2475"/>
            </a:xfrm>
            <a:custGeom>
              <a:avLst/>
              <a:gdLst/>
              <a:ahLst/>
              <a:cxnLst/>
              <a:rect l="l" t="t" r="r" b="b"/>
              <a:pathLst>
                <a:path w="100" h="99" extrusionOk="0">
                  <a:moveTo>
                    <a:pt x="1" y="0"/>
                  </a:moveTo>
                  <a:cubicBezTo>
                    <a:pt x="50" y="0"/>
                    <a:pt x="99" y="99"/>
                    <a:pt x="99" y="99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20" name="Google Shape;23720;p75"/>
            <p:cNvSpPr/>
            <p:nvPr/>
          </p:nvSpPr>
          <p:spPr>
            <a:xfrm>
              <a:off x="4894450" y="2617800"/>
              <a:ext cx="1275" cy="3725"/>
            </a:xfrm>
            <a:custGeom>
              <a:avLst/>
              <a:gdLst/>
              <a:ahLst/>
              <a:cxnLst/>
              <a:rect l="l" t="t" r="r" b="b"/>
              <a:pathLst>
                <a:path w="51" h="149" extrusionOk="0">
                  <a:moveTo>
                    <a:pt x="1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21" name="Google Shape;23721;p75"/>
            <p:cNvSpPr/>
            <p:nvPr/>
          </p:nvSpPr>
          <p:spPr>
            <a:xfrm>
              <a:off x="4889525" y="2617800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50" y="0"/>
                  </a:moveTo>
                  <a:cubicBezTo>
                    <a:pt x="1" y="0"/>
                    <a:pt x="1" y="99"/>
                    <a:pt x="1" y="99"/>
                  </a:cubicBezTo>
                  <a:cubicBezTo>
                    <a:pt x="1" y="99"/>
                    <a:pt x="1" y="148"/>
                    <a:pt x="50" y="148"/>
                  </a:cubicBezTo>
                  <a:lnTo>
                    <a:pt x="198" y="148"/>
                  </a:lnTo>
                  <a:cubicBezTo>
                    <a:pt x="247" y="148"/>
                    <a:pt x="247" y="99"/>
                    <a:pt x="247" y="99"/>
                  </a:cubicBezTo>
                  <a:cubicBezTo>
                    <a:pt x="247" y="99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22" name="Google Shape;23722;p75"/>
            <p:cNvSpPr/>
            <p:nvPr/>
          </p:nvSpPr>
          <p:spPr>
            <a:xfrm>
              <a:off x="4836550" y="2592400"/>
              <a:ext cx="4950" cy="6925"/>
            </a:xfrm>
            <a:custGeom>
              <a:avLst/>
              <a:gdLst/>
              <a:ahLst/>
              <a:cxnLst/>
              <a:rect l="l" t="t" r="r" b="b"/>
              <a:pathLst>
                <a:path w="198" h="277" extrusionOk="0">
                  <a:moveTo>
                    <a:pt x="94" y="1"/>
                  </a:moveTo>
                  <a:cubicBezTo>
                    <a:pt x="86" y="1"/>
                    <a:pt x="63" y="35"/>
                    <a:pt x="0" y="129"/>
                  </a:cubicBezTo>
                  <a:lnTo>
                    <a:pt x="99" y="129"/>
                  </a:lnTo>
                  <a:lnTo>
                    <a:pt x="99" y="30"/>
                  </a:lnTo>
                  <a:cubicBezTo>
                    <a:pt x="99" y="12"/>
                    <a:pt x="99" y="1"/>
                    <a:pt x="94" y="1"/>
                  </a:cubicBezTo>
                  <a:close/>
                  <a:moveTo>
                    <a:pt x="99" y="129"/>
                  </a:moveTo>
                  <a:lnTo>
                    <a:pt x="99" y="178"/>
                  </a:lnTo>
                  <a:cubicBezTo>
                    <a:pt x="99" y="228"/>
                    <a:pt x="148" y="228"/>
                    <a:pt x="197" y="277"/>
                  </a:cubicBezTo>
                  <a:lnTo>
                    <a:pt x="197" y="178"/>
                  </a:lnTo>
                  <a:cubicBezTo>
                    <a:pt x="197" y="129"/>
                    <a:pt x="148" y="129"/>
                    <a:pt x="148" y="129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23" name="Google Shape;23723;p75"/>
            <p:cNvSpPr/>
            <p:nvPr/>
          </p:nvSpPr>
          <p:spPr>
            <a:xfrm>
              <a:off x="4837775" y="2590675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99" y="1"/>
                  </a:moveTo>
                  <a:cubicBezTo>
                    <a:pt x="50" y="50"/>
                    <a:pt x="50" y="50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50" y="297"/>
                    <a:pt x="99" y="297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24" name="Google Shape;23724;p75"/>
            <p:cNvSpPr/>
            <p:nvPr/>
          </p:nvSpPr>
          <p:spPr>
            <a:xfrm>
              <a:off x="4845175" y="259067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25" name="Google Shape;23725;p75"/>
            <p:cNvSpPr/>
            <p:nvPr/>
          </p:nvSpPr>
          <p:spPr>
            <a:xfrm>
              <a:off x="4846400" y="259192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0"/>
                  </a:moveTo>
                  <a:cubicBezTo>
                    <a:pt x="50" y="0"/>
                    <a:pt x="50" y="49"/>
                    <a:pt x="50" y="4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26" name="Google Shape;23726;p75"/>
            <p:cNvSpPr/>
            <p:nvPr/>
          </p:nvSpPr>
          <p:spPr>
            <a:xfrm>
              <a:off x="4839000" y="259192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149" y="0"/>
                  </a:moveTo>
                  <a:cubicBezTo>
                    <a:pt x="1" y="0"/>
                    <a:pt x="1" y="0"/>
                    <a:pt x="1" y="49"/>
                  </a:cubicBezTo>
                  <a:cubicBezTo>
                    <a:pt x="1" y="148"/>
                    <a:pt x="50" y="148"/>
                    <a:pt x="99" y="197"/>
                  </a:cubicBezTo>
                  <a:lnTo>
                    <a:pt x="247" y="197"/>
                  </a:lnTo>
                  <a:cubicBezTo>
                    <a:pt x="297" y="197"/>
                    <a:pt x="346" y="148"/>
                    <a:pt x="346" y="49"/>
                  </a:cubicBezTo>
                  <a:cubicBezTo>
                    <a:pt x="346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27" name="Google Shape;23727;p75"/>
            <p:cNvSpPr/>
            <p:nvPr/>
          </p:nvSpPr>
          <p:spPr>
            <a:xfrm>
              <a:off x="4836550" y="2591000"/>
              <a:ext cx="4950" cy="4625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30" y="0"/>
                  </a:moveTo>
                  <a:cubicBezTo>
                    <a:pt x="111" y="0"/>
                    <a:pt x="74" y="12"/>
                    <a:pt x="0" y="37"/>
                  </a:cubicBezTo>
                  <a:lnTo>
                    <a:pt x="148" y="37"/>
                  </a:lnTo>
                  <a:cubicBezTo>
                    <a:pt x="148" y="12"/>
                    <a:pt x="148" y="0"/>
                    <a:pt x="130" y="0"/>
                  </a:cubicBezTo>
                  <a:close/>
                  <a:moveTo>
                    <a:pt x="148" y="37"/>
                  </a:moveTo>
                  <a:cubicBezTo>
                    <a:pt x="148" y="86"/>
                    <a:pt x="148" y="185"/>
                    <a:pt x="197" y="185"/>
                  </a:cubicBezTo>
                  <a:lnTo>
                    <a:pt x="197" y="86"/>
                  </a:lnTo>
                  <a:cubicBezTo>
                    <a:pt x="197" y="86"/>
                    <a:pt x="197" y="37"/>
                    <a:pt x="148" y="37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28" name="Google Shape;23728;p75"/>
            <p:cNvSpPr/>
            <p:nvPr/>
          </p:nvSpPr>
          <p:spPr>
            <a:xfrm>
              <a:off x="4840250" y="2590675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49" y="1"/>
                  </a:moveTo>
                  <a:cubicBezTo>
                    <a:pt x="0" y="1"/>
                    <a:pt x="0" y="1"/>
                    <a:pt x="0" y="50"/>
                  </a:cubicBezTo>
                  <a:lnTo>
                    <a:pt x="0" y="99"/>
                  </a:lnTo>
                  <a:cubicBezTo>
                    <a:pt x="0" y="99"/>
                    <a:pt x="0" y="198"/>
                    <a:pt x="49" y="198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29" name="Google Shape;23729;p75"/>
            <p:cNvSpPr/>
            <p:nvPr/>
          </p:nvSpPr>
          <p:spPr>
            <a:xfrm>
              <a:off x="4843925" y="2590675"/>
              <a:ext cx="2500" cy="1275"/>
            </a:xfrm>
            <a:custGeom>
              <a:avLst/>
              <a:gdLst/>
              <a:ahLst/>
              <a:cxnLst/>
              <a:rect l="l" t="t" r="r" b="b"/>
              <a:pathLst>
                <a:path w="100" h="51" extrusionOk="0">
                  <a:moveTo>
                    <a:pt x="1" y="1"/>
                  </a:moveTo>
                  <a:cubicBezTo>
                    <a:pt x="50" y="1"/>
                    <a:pt x="100" y="50"/>
                    <a:pt x="100" y="50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30" name="Google Shape;23730;p75"/>
            <p:cNvSpPr/>
            <p:nvPr/>
          </p:nvSpPr>
          <p:spPr>
            <a:xfrm>
              <a:off x="4845175" y="259067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lnTo>
                    <a:pt x="50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31" name="Google Shape;23731;p75"/>
            <p:cNvSpPr/>
            <p:nvPr/>
          </p:nvSpPr>
          <p:spPr>
            <a:xfrm>
              <a:off x="4840250" y="2590675"/>
              <a:ext cx="6175" cy="2500"/>
            </a:xfrm>
            <a:custGeom>
              <a:avLst/>
              <a:gdLst/>
              <a:ahLst/>
              <a:cxnLst/>
              <a:rect l="l" t="t" r="r" b="b"/>
              <a:pathLst>
                <a:path w="247" h="100" extrusionOk="0">
                  <a:moveTo>
                    <a:pt x="49" y="1"/>
                  </a:moveTo>
                  <a:cubicBezTo>
                    <a:pt x="0" y="1"/>
                    <a:pt x="0" y="1"/>
                    <a:pt x="0" y="50"/>
                  </a:cubicBezTo>
                  <a:cubicBezTo>
                    <a:pt x="0" y="50"/>
                    <a:pt x="0" y="99"/>
                    <a:pt x="49" y="99"/>
                  </a:cubicBezTo>
                  <a:lnTo>
                    <a:pt x="197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32" name="Google Shape;23732;p75"/>
            <p:cNvSpPr/>
            <p:nvPr/>
          </p:nvSpPr>
          <p:spPr>
            <a:xfrm>
              <a:off x="4737950" y="2535650"/>
              <a:ext cx="4950" cy="7000"/>
            </a:xfrm>
            <a:custGeom>
              <a:avLst/>
              <a:gdLst/>
              <a:ahLst/>
              <a:cxnLst/>
              <a:rect l="l" t="t" r="r" b="b"/>
              <a:pathLst>
                <a:path w="198" h="280" extrusionOk="0">
                  <a:moveTo>
                    <a:pt x="107" y="0"/>
                  </a:moveTo>
                  <a:cubicBezTo>
                    <a:pt x="106" y="0"/>
                    <a:pt x="87" y="24"/>
                    <a:pt x="1" y="82"/>
                  </a:cubicBezTo>
                  <a:lnTo>
                    <a:pt x="99" y="82"/>
                  </a:lnTo>
                  <a:lnTo>
                    <a:pt x="99" y="33"/>
                  </a:lnTo>
                  <a:cubicBezTo>
                    <a:pt x="99" y="12"/>
                    <a:pt x="108" y="0"/>
                    <a:pt x="107" y="0"/>
                  </a:cubicBezTo>
                  <a:close/>
                  <a:moveTo>
                    <a:pt x="99" y="82"/>
                  </a:moveTo>
                  <a:lnTo>
                    <a:pt x="99" y="131"/>
                  </a:lnTo>
                  <a:cubicBezTo>
                    <a:pt x="99" y="230"/>
                    <a:pt x="148" y="230"/>
                    <a:pt x="198" y="279"/>
                  </a:cubicBezTo>
                  <a:lnTo>
                    <a:pt x="198" y="131"/>
                  </a:lnTo>
                  <a:cubicBezTo>
                    <a:pt x="198" y="82"/>
                    <a:pt x="148" y="82"/>
                    <a:pt x="148" y="82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33" name="Google Shape;23733;p75"/>
            <p:cNvSpPr/>
            <p:nvPr/>
          </p:nvSpPr>
          <p:spPr>
            <a:xfrm>
              <a:off x="4740425" y="2535225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99" y="1"/>
                  </a:moveTo>
                  <a:cubicBezTo>
                    <a:pt x="49" y="1"/>
                    <a:pt x="0" y="1"/>
                    <a:pt x="0" y="50"/>
                  </a:cubicBezTo>
                  <a:lnTo>
                    <a:pt x="0" y="198"/>
                  </a:lnTo>
                  <a:cubicBezTo>
                    <a:pt x="0" y="247"/>
                    <a:pt x="49" y="296"/>
                    <a:pt x="99" y="29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34" name="Google Shape;23734;p75"/>
            <p:cNvSpPr/>
            <p:nvPr/>
          </p:nvSpPr>
          <p:spPr>
            <a:xfrm>
              <a:off x="4746575" y="253400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0"/>
                  </a:moveTo>
                  <a:cubicBezTo>
                    <a:pt x="50" y="0"/>
                    <a:pt x="50" y="50"/>
                    <a:pt x="50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35" name="Google Shape;23735;p75"/>
            <p:cNvSpPr/>
            <p:nvPr/>
          </p:nvSpPr>
          <p:spPr>
            <a:xfrm>
              <a:off x="4747800" y="253522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1" y="1"/>
                  </a:moveTo>
                  <a:cubicBezTo>
                    <a:pt x="50" y="1"/>
                    <a:pt x="50" y="50"/>
                    <a:pt x="50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36" name="Google Shape;23736;p75"/>
            <p:cNvSpPr/>
            <p:nvPr/>
          </p:nvSpPr>
          <p:spPr>
            <a:xfrm>
              <a:off x="4740425" y="253522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8" y="1"/>
                  </a:moveTo>
                  <a:cubicBezTo>
                    <a:pt x="49" y="1"/>
                    <a:pt x="0" y="1"/>
                    <a:pt x="0" y="50"/>
                  </a:cubicBezTo>
                  <a:cubicBezTo>
                    <a:pt x="0" y="99"/>
                    <a:pt x="49" y="99"/>
                    <a:pt x="99" y="148"/>
                  </a:cubicBezTo>
                  <a:lnTo>
                    <a:pt x="247" y="148"/>
                  </a:lnTo>
                  <a:cubicBezTo>
                    <a:pt x="296" y="148"/>
                    <a:pt x="345" y="99"/>
                    <a:pt x="345" y="50"/>
                  </a:cubicBezTo>
                  <a:cubicBezTo>
                    <a:pt x="345" y="1"/>
                    <a:pt x="296" y="1"/>
                    <a:pt x="296" y="1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37" name="Google Shape;23737;p75"/>
            <p:cNvSpPr/>
            <p:nvPr/>
          </p:nvSpPr>
          <p:spPr>
            <a:xfrm>
              <a:off x="4737950" y="2534675"/>
              <a:ext cx="4950" cy="3050"/>
            </a:xfrm>
            <a:custGeom>
              <a:avLst/>
              <a:gdLst/>
              <a:ahLst/>
              <a:cxnLst/>
              <a:rect l="l" t="t" r="r" b="b"/>
              <a:pathLst>
                <a:path w="198" h="122" extrusionOk="0">
                  <a:moveTo>
                    <a:pt x="127" y="1"/>
                  </a:moveTo>
                  <a:cubicBezTo>
                    <a:pt x="105" y="1"/>
                    <a:pt x="66" y="6"/>
                    <a:pt x="1" y="23"/>
                  </a:cubicBezTo>
                  <a:lnTo>
                    <a:pt x="148" y="23"/>
                  </a:lnTo>
                  <a:cubicBezTo>
                    <a:pt x="148" y="23"/>
                    <a:pt x="170" y="1"/>
                    <a:pt x="127" y="1"/>
                  </a:cubicBezTo>
                  <a:close/>
                  <a:moveTo>
                    <a:pt x="148" y="23"/>
                  </a:moveTo>
                  <a:cubicBezTo>
                    <a:pt x="148" y="72"/>
                    <a:pt x="148" y="121"/>
                    <a:pt x="198" y="121"/>
                  </a:cubicBezTo>
                  <a:lnTo>
                    <a:pt x="198" y="72"/>
                  </a:lnTo>
                  <a:cubicBezTo>
                    <a:pt x="198" y="72"/>
                    <a:pt x="198" y="23"/>
                    <a:pt x="148" y="2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38" name="Google Shape;23738;p75"/>
            <p:cNvSpPr/>
            <p:nvPr/>
          </p:nvSpPr>
          <p:spPr>
            <a:xfrm>
              <a:off x="4741650" y="25340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50" y="0"/>
                  </a:moveTo>
                  <a:lnTo>
                    <a:pt x="0" y="50"/>
                  </a:lnTo>
                  <a:lnTo>
                    <a:pt x="0" y="99"/>
                  </a:lnTo>
                  <a:cubicBezTo>
                    <a:pt x="0" y="99"/>
                    <a:pt x="0" y="148"/>
                    <a:pt x="50" y="14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39" name="Google Shape;23739;p75"/>
            <p:cNvSpPr/>
            <p:nvPr/>
          </p:nvSpPr>
          <p:spPr>
            <a:xfrm>
              <a:off x="4744125" y="2534000"/>
              <a:ext cx="3700" cy="1250"/>
            </a:xfrm>
            <a:custGeom>
              <a:avLst/>
              <a:gdLst/>
              <a:ahLst/>
              <a:cxnLst/>
              <a:rect l="l" t="t" r="r" b="b"/>
              <a:pathLst>
                <a:path w="148" h="50" extrusionOk="0">
                  <a:moveTo>
                    <a:pt x="0" y="0"/>
                  </a:moveTo>
                  <a:cubicBezTo>
                    <a:pt x="99" y="0"/>
                    <a:pt x="148" y="50"/>
                    <a:pt x="148" y="5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40" name="Google Shape;23740;p75"/>
            <p:cNvSpPr/>
            <p:nvPr/>
          </p:nvSpPr>
          <p:spPr>
            <a:xfrm>
              <a:off x="4746575" y="253400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1" y="0"/>
                  </a:moveTo>
                  <a:cubicBezTo>
                    <a:pt x="34" y="0"/>
                    <a:pt x="44" y="22"/>
                    <a:pt x="34" y="22"/>
                  </a:cubicBezTo>
                  <a:cubicBezTo>
                    <a:pt x="28" y="22"/>
                    <a:pt x="17" y="17"/>
                    <a:pt x="1" y="0"/>
                  </a:cubicBezTo>
                  <a:lnTo>
                    <a:pt x="1" y="0"/>
                  </a:lnTo>
                  <a:lnTo>
                    <a:pt x="50" y="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41" name="Google Shape;23741;p75"/>
            <p:cNvSpPr/>
            <p:nvPr/>
          </p:nvSpPr>
          <p:spPr>
            <a:xfrm>
              <a:off x="4741650" y="2534000"/>
              <a:ext cx="6175" cy="2475"/>
            </a:xfrm>
            <a:custGeom>
              <a:avLst/>
              <a:gdLst/>
              <a:ahLst/>
              <a:cxnLst/>
              <a:rect l="l" t="t" r="r" b="b"/>
              <a:pathLst>
                <a:path w="247" h="99" extrusionOk="0">
                  <a:moveTo>
                    <a:pt x="50" y="0"/>
                  </a:moveTo>
                  <a:lnTo>
                    <a:pt x="0" y="50"/>
                  </a:lnTo>
                  <a:cubicBezTo>
                    <a:pt x="0" y="50"/>
                    <a:pt x="0" y="99"/>
                    <a:pt x="50" y="99"/>
                  </a:cubicBez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cubicBezTo>
                    <a:pt x="247" y="50"/>
                    <a:pt x="247" y="0"/>
                    <a:pt x="198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42" name="Google Shape;23742;p75"/>
            <p:cNvSpPr/>
            <p:nvPr/>
          </p:nvSpPr>
          <p:spPr>
            <a:xfrm>
              <a:off x="4787250" y="2562350"/>
              <a:ext cx="4950" cy="7400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0" y="0"/>
                  </a:moveTo>
                  <a:cubicBezTo>
                    <a:pt x="148" y="0"/>
                    <a:pt x="99" y="99"/>
                    <a:pt x="99" y="99"/>
                  </a:cubicBezTo>
                  <a:lnTo>
                    <a:pt x="99" y="197"/>
                  </a:lnTo>
                  <a:cubicBezTo>
                    <a:pt x="99" y="246"/>
                    <a:pt x="148" y="246"/>
                    <a:pt x="198" y="296"/>
                  </a:cubicBezTo>
                  <a:lnTo>
                    <a:pt x="198" y="99"/>
                  </a:lnTo>
                  <a:cubicBezTo>
                    <a:pt x="198" y="0"/>
                    <a:pt x="148" y="0"/>
                    <a:pt x="148" y="0"/>
                  </a:cubicBezTo>
                  <a:close/>
                </a:path>
              </a:pathLst>
            </a:custGeom>
            <a:solidFill>
              <a:srgbClr val="59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43" name="Google Shape;23743;p75"/>
            <p:cNvSpPr/>
            <p:nvPr/>
          </p:nvSpPr>
          <p:spPr>
            <a:xfrm>
              <a:off x="4789700" y="2562350"/>
              <a:ext cx="2500" cy="8650"/>
            </a:xfrm>
            <a:custGeom>
              <a:avLst/>
              <a:gdLst/>
              <a:ahLst/>
              <a:cxnLst/>
              <a:rect l="l" t="t" r="r" b="b"/>
              <a:pathLst>
                <a:path w="100" h="346" extrusionOk="0">
                  <a:moveTo>
                    <a:pt x="100" y="0"/>
                  </a:moveTo>
                  <a:cubicBezTo>
                    <a:pt x="50" y="0"/>
                    <a:pt x="1" y="99"/>
                    <a:pt x="1" y="99"/>
                  </a:cubicBezTo>
                  <a:lnTo>
                    <a:pt x="1" y="197"/>
                  </a:lnTo>
                  <a:cubicBezTo>
                    <a:pt x="1" y="246"/>
                    <a:pt x="50" y="345"/>
                    <a:pt x="100" y="345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6B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44" name="Google Shape;23744;p75"/>
            <p:cNvSpPr/>
            <p:nvPr/>
          </p:nvSpPr>
          <p:spPr>
            <a:xfrm>
              <a:off x="4795875" y="256235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7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45" name="Google Shape;23745;p75"/>
            <p:cNvSpPr/>
            <p:nvPr/>
          </p:nvSpPr>
          <p:spPr>
            <a:xfrm>
              <a:off x="4797100" y="2562350"/>
              <a:ext cx="1275" cy="2475"/>
            </a:xfrm>
            <a:custGeom>
              <a:avLst/>
              <a:gdLst/>
              <a:ahLst/>
              <a:cxnLst/>
              <a:rect l="l" t="t" r="r" b="b"/>
              <a:pathLst>
                <a:path w="51" h="99" extrusionOk="0">
                  <a:moveTo>
                    <a:pt x="1" y="0"/>
                  </a:moveTo>
                  <a:cubicBezTo>
                    <a:pt x="50" y="0"/>
                    <a:pt x="5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38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46" name="Google Shape;23746;p75"/>
            <p:cNvSpPr/>
            <p:nvPr/>
          </p:nvSpPr>
          <p:spPr>
            <a:xfrm>
              <a:off x="4789700" y="2562350"/>
              <a:ext cx="8675" cy="4950"/>
            </a:xfrm>
            <a:custGeom>
              <a:avLst/>
              <a:gdLst/>
              <a:ahLst/>
              <a:cxnLst/>
              <a:rect l="l" t="t" r="r" b="b"/>
              <a:pathLst>
                <a:path w="347" h="198" extrusionOk="0">
                  <a:moveTo>
                    <a:pt x="149" y="0"/>
                  </a:moveTo>
                  <a:cubicBezTo>
                    <a:pt x="50" y="0"/>
                    <a:pt x="1" y="99"/>
                    <a:pt x="1" y="99"/>
                  </a:cubicBezTo>
                  <a:cubicBezTo>
                    <a:pt x="1" y="148"/>
                    <a:pt x="50" y="148"/>
                    <a:pt x="100" y="197"/>
                  </a:cubicBezTo>
                  <a:lnTo>
                    <a:pt x="247" y="197"/>
                  </a:lnTo>
                  <a:cubicBezTo>
                    <a:pt x="297" y="197"/>
                    <a:pt x="346" y="148"/>
                    <a:pt x="346" y="99"/>
                  </a:cubicBezTo>
                  <a:cubicBezTo>
                    <a:pt x="346" y="0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8472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47" name="Google Shape;23747;p75"/>
            <p:cNvSpPr/>
            <p:nvPr/>
          </p:nvSpPr>
          <p:spPr>
            <a:xfrm>
              <a:off x="4790950" y="2562350"/>
              <a:ext cx="1250" cy="3700"/>
            </a:xfrm>
            <a:custGeom>
              <a:avLst/>
              <a:gdLst/>
              <a:ahLst/>
              <a:cxnLst/>
              <a:rect l="l" t="t" r="r" b="b"/>
              <a:pathLst>
                <a:path w="50" h="148" extrusionOk="0">
                  <a:moveTo>
                    <a:pt x="0" y="0"/>
                  </a:moveTo>
                  <a:cubicBezTo>
                    <a:pt x="0" y="99"/>
                    <a:pt x="0" y="148"/>
                    <a:pt x="50" y="148"/>
                  </a:cubicBezTo>
                  <a:lnTo>
                    <a:pt x="50" y="99"/>
                  </a:lnTo>
                  <a:cubicBezTo>
                    <a:pt x="50" y="99"/>
                    <a:pt x="50" y="0"/>
                    <a:pt x="0" y="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48" name="Google Shape;23748;p75"/>
            <p:cNvSpPr/>
            <p:nvPr/>
          </p:nvSpPr>
          <p:spPr>
            <a:xfrm>
              <a:off x="4790950" y="2561100"/>
              <a:ext cx="1250" cy="4950"/>
            </a:xfrm>
            <a:custGeom>
              <a:avLst/>
              <a:gdLst/>
              <a:ahLst/>
              <a:cxnLst/>
              <a:rect l="l" t="t" r="r" b="b"/>
              <a:pathLst>
                <a:path w="50" h="198" extrusionOk="0">
                  <a:moveTo>
                    <a:pt x="50" y="1"/>
                  </a:moveTo>
                  <a:lnTo>
                    <a:pt x="0" y="50"/>
                  </a:lnTo>
                  <a:lnTo>
                    <a:pt x="0" y="149"/>
                  </a:lnTo>
                  <a:cubicBezTo>
                    <a:pt x="0" y="149"/>
                    <a:pt x="0" y="198"/>
                    <a:pt x="50" y="198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49" name="Google Shape;23749;p75"/>
            <p:cNvSpPr/>
            <p:nvPr/>
          </p:nvSpPr>
          <p:spPr>
            <a:xfrm>
              <a:off x="4794650" y="2561100"/>
              <a:ext cx="2475" cy="1275"/>
            </a:xfrm>
            <a:custGeom>
              <a:avLst/>
              <a:gdLst/>
              <a:ahLst/>
              <a:cxnLst/>
              <a:rect l="l" t="t" r="r" b="b"/>
              <a:pathLst>
                <a:path w="99" h="51" extrusionOk="0">
                  <a:moveTo>
                    <a:pt x="0" y="1"/>
                  </a:moveTo>
                  <a:cubicBezTo>
                    <a:pt x="49" y="1"/>
                    <a:pt x="99" y="50"/>
                    <a:pt x="99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50" name="Google Shape;23750;p75"/>
            <p:cNvSpPr/>
            <p:nvPr/>
          </p:nvSpPr>
          <p:spPr>
            <a:xfrm>
              <a:off x="4795875" y="2562350"/>
              <a:ext cx="1250" cy="3700"/>
            </a:xfrm>
            <a:custGeom>
              <a:avLst/>
              <a:gdLst/>
              <a:ahLst/>
              <a:cxnLst/>
              <a:rect l="l" t="t" r="r" b="b"/>
              <a:pathLst>
                <a:path w="50" h="148" extrusionOk="0">
                  <a:moveTo>
                    <a:pt x="0" y="0"/>
                  </a:move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51" name="Google Shape;23751;p75"/>
            <p:cNvSpPr/>
            <p:nvPr/>
          </p:nvSpPr>
          <p:spPr>
            <a:xfrm>
              <a:off x="4790950" y="256110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50" y="1"/>
                  </a:moveTo>
                  <a:lnTo>
                    <a:pt x="0" y="50"/>
                  </a:lnTo>
                  <a:cubicBezTo>
                    <a:pt x="0" y="50"/>
                    <a:pt x="0" y="149"/>
                    <a:pt x="50" y="149"/>
                  </a:cubicBezTo>
                  <a:lnTo>
                    <a:pt x="197" y="149"/>
                  </a:lnTo>
                  <a:cubicBezTo>
                    <a:pt x="247" y="149"/>
                    <a:pt x="247" y="50"/>
                    <a:pt x="247" y="50"/>
                  </a:cubicBezTo>
                  <a:cubicBezTo>
                    <a:pt x="247" y="50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52" name="Google Shape;23752;p75"/>
            <p:cNvSpPr/>
            <p:nvPr/>
          </p:nvSpPr>
          <p:spPr>
            <a:xfrm>
              <a:off x="1808650" y="738450"/>
              <a:ext cx="805975" cy="464625"/>
            </a:xfrm>
            <a:custGeom>
              <a:avLst/>
              <a:gdLst/>
              <a:ahLst/>
              <a:cxnLst/>
              <a:rect l="l" t="t" r="r" b="b"/>
              <a:pathLst>
                <a:path w="32239" h="18585" extrusionOk="0">
                  <a:moveTo>
                    <a:pt x="5866" y="0"/>
                  </a:moveTo>
                  <a:lnTo>
                    <a:pt x="0" y="3352"/>
                  </a:lnTo>
                  <a:lnTo>
                    <a:pt x="26373" y="18584"/>
                  </a:lnTo>
                  <a:lnTo>
                    <a:pt x="32239" y="15183"/>
                  </a:lnTo>
                  <a:lnTo>
                    <a:pt x="5866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53" name="Google Shape;23753;p75"/>
            <p:cNvSpPr/>
            <p:nvPr/>
          </p:nvSpPr>
          <p:spPr>
            <a:xfrm>
              <a:off x="2343475" y="1058850"/>
              <a:ext cx="6200" cy="29625"/>
            </a:xfrm>
            <a:custGeom>
              <a:avLst/>
              <a:gdLst/>
              <a:ahLst/>
              <a:cxnLst/>
              <a:rect l="l" t="t" r="r" b="b"/>
              <a:pathLst>
                <a:path w="248" h="1185" extrusionOk="0">
                  <a:moveTo>
                    <a:pt x="247" y="1"/>
                  </a:moveTo>
                  <a:lnTo>
                    <a:pt x="1" y="149"/>
                  </a:lnTo>
                  <a:lnTo>
                    <a:pt x="1" y="1184"/>
                  </a:lnTo>
                  <a:lnTo>
                    <a:pt x="247" y="1085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54" name="Google Shape;23754;p75"/>
            <p:cNvSpPr/>
            <p:nvPr/>
          </p:nvSpPr>
          <p:spPr>
            <a:xfrm>
              <a:off x="2333625" y="1057625"/>
              <a:ext cx="9875" cy="30850"/>
            </a:xfrm>
            <a:custGeom>
              <a:avLst/>
              <a:gdLst/>
              <a:ahLst/>
              <a:cxnLst/>
              <a:rect l="l" t="t" r="r" b="b"/>
              <a:pathLst>
                <a:path w="395" h="1234" extrusionOk="0">
                  <a:moveTo>
                    <a:pt x="0" y="1"/>
                  </a:moveTo>
                  <a:lnTo>
                    <a:pt x="0" y="1036"/>
                  </a:lnTo>
                  <a:lnTo>
                    <a:pt x="395" y="1233"/>
                  </a:lnTo>
                  <a:lnTo>
                    <a:pt x="395" y="1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55" name="Google Shape;23755;p75"/>
            <p:cNvSpPr/>
            <p:nvPr/>
          </p:nvSpPr>
          <p:spPr>
            <a:xfrm>
              <a:off x="2333625" y="1055175"/>
              <a:ext cx="16050" cy="7400"/>
            </a:xfrm>
            <a:custGeom>
              <a:avLst/>
              <a:gdLst/>
              <a:ahLst/>
              <a:cxnLst/>
              <a:rect l="l" t="t" r="r" b="b"/>
              <a:pathLst>
                <a:path w="642" h="296" extrusionOk="0">
                  <a:moveTo>
                    <a:pt x="247" y="0"/>
                  </a:moveTo>
                  <a:lnTo>
                    <a:pt x="0" y="99"/>
                  </a:lnTo>
                  <a:lnTo>
                    <a:pt x="395" y="296"/>
                  </a:lnTo>
                  <a:lnTo>
                    <a:pt x="641" y="148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56" name="Google Shape;23756;p75"/>
            <p:cNvSpPr/>
            <p:nvPr/>
          </p:nvSpPr>
          <p:spPr>
            <a:xfrm>
              <a:off x="2368125" y="1073650"/>
              <a:ext cx="4950" cy="28375"/>
            </a:xfrm>
            <a:custGeom>
              <a:avLst/>
              <a:gdLst/>
              <a:ahLst/>
              <a:cxnLst/>
              <a:rect l="l" t="t" r="r" b="b"/>
              <a:pathLst>
                <a:path w="198" h="1135" extrusionOk="0">
                  <a:moveTo>
                    <a:pt x="198" y="1"/>
                  </a:moveTo>
                  <a:lnTo>
                    <a:pt x="1" y="99"/>
                  </a:lnTo>
                  <a:lnTo>
                    <a:pt x="1" y="1134"/>
                  </a:lnTo>
                  <a:lnTo>
                    <a:pt x="198" y="1036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57" name="Google Shape;23757;p75"/>
            <p:cNvSpPr/>
            <p:nvPr/>
          </p:nvSpPr>
          <p:spPr>
            <a:xfrm>
              <a:off x="2358275" y="1071175"/>
              <a:ext cx="9875" cy="30850"/>
            </a:xfrm>
            <a:custGeom>
              <a:avLst/>
              <a:gdLst/>
              <a:ahLst/>
              <a:cxnLst/>
              <a:rect l="l" t="t" r="r" b="b"/>
              <a:pathLst>
                <a:path w="395" h="1234" extrusionOk="0">
                  <a:moveTo>
                    <a:pt x="0" y="1"/>
                  </a:moveTo>
                  <a:lnTo>
                    <a:pt x="0" y="1085"/>
                  </a:lnTo>
                  <a:lnTo>
                    <a:pt x="395" y="1233"/>
                  </a:lnTo>
                  <a:lnTo>
                    <a:pt x="395" y="1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58" name="Google Shape;23758;p75"/>
            <p:cNvSpPr/>
            <p:nvPr/>
          </p:nvSpPr>
          <p:spPr>
            <a:xfrm>
              <a:off x="2358275" y="1068725"/>
              <a:ext cx="14800" cy="7425"/>
            </a:xfrm>
            <a:custGeom>
              <a:avLst/>
              <a:gdLst/>
              <a:ahLst/>
              <a:cxnLst/>
              <a:rect l="l" t="t" r="r" b="b"/>
              <a:pathLst>
                <a:path w="592" h="297" extrusionOk="0">
                  <a:moveTo>
                    <a:pt x="198" y="0"/>
                  </a:moveTo>
                  <a:lnTo>
                    <a:pt x="0" y="99"/>
                  </a:lnTo>
                  <a:lnTo>
                    <a:pt x="395" y="296"/>
                  </a:lnTo>
                  <a:lnTo>
                    <a:pt x="592" y="19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59" name="Google Shape;23759;p75"/>
            <p:cNvSpPr/>
            <p:nvPr/>
          </p:nvSpPr>
          <p:spPr>
            <a:xfrm>
              <a:off x="2284325" y="1042850"/>
              <a:ext cx="46850" cy="69025"/>
            </a:xfrm>
            <a:custGeom>
              <a:avLst/>
              <a:gdLst/>
              <a:ahLst/>
              <a:cxnLst/>
              <a:rect l="l" t="t" r="r" b="b"/>
              <a:pathLst>
                <a:path w="1874" h="2761" extrusionOk="0">
                  <a:moveTo>
                    <a:pt x="592" y="0"/>
                  </a:moveTo>
                  <a:cubicBezTo>
                    <a:pt x="444" y="0"/>
                    <a:pt x="395" y="0"/>
                    <a:pt x="247" y="49"/>
                  </a:cubicBezTo>
                  <a:lnTo>
                    <a:pt x="1" y="148"/>
                  </a:lnTo>
                  <a:lnTo>
                    <a:pt x="1036" y="2761"/>
                  </a:lnTo>
                  <a:lnTo>
                    <a:pt x="1381" y="2563"/>
                  </a:lnTo>
                  <a:cubicBezTo>
                    <a:pt x="1726" y="2366"/>
                    <a:pt x="1874" y="1972"/>
                    <a:pt x="1726" y="1380"/>
                  </a:cubicBezTo>
                  <a:cubicBezTo>
                    <a:pt x="1627" y="641"/>
                    <a:pt x="1085" y="49"/>
                    <a:pt x="592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60" name="Google Shape;23760;p75"/>
            <p:cNvSpPr/>
            <p:nvPr/>
          </p:nvSpPr>
          <p:spPr>
            <a:xfrm>
              <a:off x="2274550" y="1046475"/>
              <a:ext cx="51700" cy="67875"/>
            </a:xfrm>
            <a:custGeom>
              <a:avLst/>
              <a:gdLst/>
              <a:ahLst/>
              <a:cxnLst/>
              <a:rect l="l" t="t" r="r" b="b"/>
              <a:pathLst>
                <a:path w="2068" h="2715" extrusionOk="0">
                  <a:moveTo>
                    <a:pt x="733" y="0"/>
                  </a:moveTo>
                  <a:cubicBezTo>
                    <a:pt x="272" y="0"/>
                    <a:pt x="1" y="621"/>
                    <a:pt x="96" y="1334"/>
                  </a:cubicBezTo>
                  <a:cubicBezTo>
                    <a:pt x="244" y="2073"/>
                    <a:pt x="786" y="2665"/>
                    <a:pt x="1279" y="2714"/>
                  </a:cubicBezTo>
                  <a:cubicBezTo>
                    <a:pt x="1821" y="2714"/>
                    <a:pt x="2068" y="2172"/>
                    <a:pt x="1969" y="1433"/>
                  </a:cubicBezTo>
                  <a:cubicBezTo>
                    <a:pt x="1821" y="693"/>
                    <a:pt x="1279" y="102"/>
                    <a:pt x="786" y="3"/>
                  </a:cubicBezTo>
                  <a:cubicBezTo>
                    <a:pt x="768" y="1"/>
                    <a:pt x="751" y="0"/>
                    <a:pt x="73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61" name="Google Shape;23761;p75"/>
            <p:cNvSpPr/>
            <p:nvPr/>
          </p:nvSpPr>
          <p:spPr>
            <a:xfrm>
              <a:off x="2276925" y="1052700"/>
              <a:ext cx="35775" cy="53300"/>
            </a:xfrm>
            <a:custGeom>
              <a:avLst/>
              <a:gdLst/>
              <a:ahLst/>
              <a:cxnLst/>
              <a:rect l="l" t="t" r="r" b="b"/>
              <a:pathLst>
                <a:path w="1431" h="2132" extrusionOk="0">
                  <a:moveTo>
                    <a:pt x="543" y="1"/>
                  </a:moveTo>
                  <a:lnTo>
                    <a:pt x="395" y="99"/>
                  </a:lnTo>
                  <a:lnTo>
                    <a:pt x="247" y="198"/>
                  </a:lnTo>
                  <a:cubicBezTo>
                    <a:pt x="1" y="493"/>
                    <a:pt x="149" y="1184"/>
                    <a:pt x="445" y="1677"/>
                  </a:cubicBezTo>
                  <a:cubicBezTo>
                    <a:pt x="653" y="2010"/>
                    <a:pt x="896" y="2132"/>
                    <a:pt x="1116" y="2132"/>
                  </a:cubicBezTo>
                  <a:cubicBezTo>
                    <a:pt x="1156" y="2132"/>
                    <a:pt x="1195" y="2128"/>
                    <a:pt x="1233" y="2120"/>
                  </a:cubicBezTo>
                  <a:lnTo>
                    <a:pt x="1430" y="2071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62" name="Google Shape;23762;p75"/>
            <p:cNvSpPr/>
            <p:nvPr/>
          </p:nvSpPr>
          <p:spPr>
            <a:xfrm>
              <a:off x="2283100" y="1052250"/>
              <a:ext cx="37000" cy="52700"/>
            </a:xfrm>
            <a:custGeom>
              <a:avLst/>
              <a:gdLst/>
              <a:ahLst/>
              <a:cxnLst/>
              <a:rect l="l" t="t" r="r" b="b"/>
              <a:pathLst>
                <a:path w="1480" h="2108" extrusionOk="0">
                  <a:moveTo>
                    <a:pt x="468" y="0"/>
                  </a:moveTo>
                  <a:cubicBezTo>
                    <a:pt x="350" y="0"/>
                    <a:pt x="253" y="55"/>
                    <a:pt x="198" y="166"/>
                  </a:cubicBezTo>
                  <a:cubicBezTo>
                    <a:pt x="0" y="462"/>
                    <a:pt x="50" y="1152"/>
                    <a:pt x="395" y="1645"/>
                  </a:cubicBezTo>
                  <a:cubicBezTo>
                    <a:pt x="580" y="1953"/>
                    <a:pt x="822" y="2107"/>
                    <a:pt x="1014" y="2107"/>
                  </a:cubicBezTo>
                  <a:cubicBezTo>
                    <a:pt x="1130" y="2107"/>
                    <a:pt x="1227" y="2052"/>
                    <a:pt x="1282" y="1941"/>
                  </a:cubicBezTo>
                  <a:cubicBezTo>
                    <a:pt x="1479" y="1645"/>
                    <a:pt x="1430" y="955"/>
                    <a:pt x="1134" y="462"/>
                  </a:cubicBezTo>
                  <a:cubicBezTo>
                    <a:pt x="918" y="154"/>
                    <a:pt x="664" y="0"/>
                    <a:pt x="46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63" name="Google Shape;23763;p75"/>
            <p:cNvSpPr/>
            <p:nvPr/>
          </p:nvSpPr>
          <p:spPr>
            <a:xfrm>
              <a:off x="2283100" y="1026825"/>
              <a:ext cx="152825" cy="99850"/>
            </a:xfrm>
            <a:custGeom>
              <a:avLst/>
              <a:gdLst/>
              <a:ahLst/>
              <a:cxnLst/>
              <a:rect l="l" t="t" r="r" b="b"/>
              <a:pathLst>
                <a:path w="6113" h="3994" extrusionOk="0">
                  <a:moveTo>
                    <a:pt x="493" y="0"/>
                  </a:moveTo>
                  <a:lnTo>
                    <a:pt x="0" y="247"/>
                  </a:lnTo>
                  <a:lnTo>
                    <a:pt x="1972" y="1233"/>
                  </a:lnTo>
                  <a:lnTo>
                    <a:pt x="2021" y="1479"/>
                  </a:lnTo>
                  <a:lnTo>
                    <a:pt x="3402" y="2268"/>
                  </a:lnTo>
                  <a:lnTo>
                    <a:pt x="3352" y="2613"/>
                  </a:lnTo>
                  <a:lnTo>
                    <a:pt x="2810" y="3254"/>
                  </a:lnTo>
                  <a:lnTo>
                    <a:pt x="2761" y="3204"/>
                  </a:lnTo>
                  <a:lnTo>
                    <a:pt x="3007" y="3845"/>
                  </a:lnTo>
                  <a:lnTo>
                    <a:pt x="3500" y="3599"/>
                  </a:lnTo>
                  <a:lnTo>
                    <a:pt x="3944" y="2859"/>
                  </a:lnTo>
                  <a:lnTo>
                    <a:pt x="5620" y="3993"/>
                  </a:lnTo>
                  <a:lnTo>
                    <a:pt x="6113" y="3697"/>
                  </a:lnTo>
                  <a:lnTo>
                    <a:pt x="6113" y="3254"/>
                  </a:lnTo>
                  <a:lnTo>
                    <a:pt x="4338" y="1923"/>
                  </a:lnTo>
                  <a:lnTo>
                    <a:pt x="2021" y="64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64" name="Google Shape;23764;p75"/>
            <p:cNvSpPr/>
            <p:nvPr/>
          </p:nvSpPr>
          <p:spPr>
            <a:xfrm>
              <a:off x="2375525" y="1094600"/>
              <a:ext cx="46850" cy="69050"/>
            </a:xfrm>
            <a:custGeom>
              <a:avLst/>
              <a:gdLst/>
              <a:ahLst/>
              <a:cxnLst/>
              <a:rect l="l" t="t" r="r" b="b"/>
              <a:pathLst>
                <a:path w="1874" h="2762" extrusionOk="0">
                  <a:moveTo>
                    <a:pt x="543" y="1"/>
                  </a:moveTo>
                  <a:cubicBezTo>
                    <a:pt x="444" y="1"/>
                    <a:pt x="346" y="1"/>
                    <a:pt x="247" y="50"/>
                  </a:cubicBezTo>
                  <a:lnTo>
                    <a:pt x="0" y="198"/>
                  </a:lnTo>
                  <a:lnTo>
                    <a:pt x="1036" y="2761"/>
                  </a:lnTo>
                  <a:lnTo>
                    <a:pt x="1331" y="2613"/>
                  </a:lnTo>
                  <a:cubicBezTo>
                    <a:pt x="1676" y="2416"/>
                    <a:pt x="1874" y="1972"/>
                    <a:pt x="1726" y="1430"/>
                  </a:cubicBezTo>
                  <a:cubicBezTo>
                    <a:pt x="1627" y="691"/>
                    <a:pt x="1036" y="50"/>
                    <a:pt x="543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65" name="Google Shape;23765;p75"/>
            <p:cNvSpPr/>
            <p:nvPr/>
          </p:nvSpPr>
          <p:spPr>
            <a:xfrm>
              <a:off x="2363350" y="1099450"/>
              <a:ext cx="51625" cy="67875"/>
            </a:xfrm>
            <a:custGeom>
              <a:avLst/>
              <a:gdLst/>
              <a:ahLst/>
              <a:cxnLst/>
              <a:rect l="l" t="t" r="r" b="b"/>
              <a:pathLst>
                <a:path w="2065" h="2715" extrusionOk="0">
                  <a:moveTo>
                    <a:pt x="722" y="1"/>
                  </a:moveTo>
                  <a:cubicBezTo>
                    <a:pt x="266" y="1"/>
                    <a:pt x="1" y="530"/>
                    <a:pt x="142" y="1285"/>
                  </a:cubicBezTo>
                  <a:cubicBezTo>
                    <a:pt x="241" y="2025"/>
                    <a:pt x="783" y="2666"/>
                    <a:pt x="1276" y="2715"/>
                  </a:cubicBezTo>
                  <a:cubicBezTo>
                    <a:pt x="1868" y="2715"/>
                    <a:pt x="2065" y="2173"/>
                    <a:pt x="1966" y="1433"/>
                  </a:cubicBezTo>
                  <a:cubicBezTo>
                    <a:pt x="1818" y="694"/>
                    <a:pt x="1276" y="53"/>
                    <a:pt x="783" y="4"/>
                  </a:cubicBezTo>
                  <a:cubicBezTo>
                    <a:pt x="762" y="2"/>
                    <a:pt x="742" y="1"/>
                    <a:pt x="72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66" name="Google Shape;23766;p75"/>
            <p:cNvSpPr/>
            <p:nvPr/>
          </p:nvSpPr>
          <p:spPr>
            <a:xfrm>
              <a:off x="2368125" y="1105700"/>
              <a:ext cx="35775" cy="52525"/>
            </a:xfrm>
            <a:custGeom>
              <a:avLst/>
              <a:gdLst/>
              <a:ahLst/>
              <a:cxnLst/>
              <a:rect l="l" t="t" r="r" b="b"/>
              <a:pathLst>
                <a:path w="1431" h="2101" extrusionOk="0">
                  <a:moveTo>
                    <a:pt x="543" y="0"/>
                  </a:moveTo>
                  <a:lnTo>
                    <a:pt x="346" y="49"/>
                  </a:lnTo>
                  <a:lnTo>
                    <a:pt x="247" y="197"/>
                  </a:lnTo>
                  <a:cubicBezTo>
                    <a:pt x="1" y="493"/>
                    <a:pt x="99" y="1183"/>
                    <a:pt x="444" y="1676"/>
                  </a:cubicBezTo>
                  <a:cubicBezTo>
                    <a:pt x="601" y="1951"/>
                    <a:pt x="852" y="2101"/>
                    <a:pt x="1072" y="2101"/>
                  </a:cubicBezTo>
                  <a:cubicBezTo>
                    <a:pt x="1128" y="2101"/>
                    <a:pt x="1183" y="2091"/>
                    <a:pt x="1233" y="2071"/>
                  </a:cubicBezTo>
                  <a:lnTo>
                    <a:pt x="1430" y="2021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67" name="Google Shape;23767;p75"/>
            <p:cNvSpPr/>
            <p:nvPr/>
          </p:nvSpPr>
          <p:spPr>
            <a:xfrm>
              <a:off x="2371825" y="1104375"/>
              <a:ext cx="38225" cy="53200"/>
            </a:xfrm>
            <a:custGeom>
              <a:avLst/>
              <a:gdLst/>
              <a:ahLst/>
              <a:cxnLst/>
              <a:rect l="l" t="t" r="r" b="b"/>
              <a:pathLst>
                <a:path w="1529" h="2128" extrusionOk="0">
                  <a:moveTo>
                    <a:pt x="475" y="0"/>
                  </a:moveTo>
                  <a:cubicBezTo>
                    <a:pt x="364" y="0"/>
                    <a:pt x="266" y="49"/>
                    <a:pt x="198" y="152"/>
                  </a:cubicBezTo>
                  <a:cubicBezTo>
                    <a:pt x="1" y="497"/>
                    <a:pt x="99" y="1138"/>
                    <a:pt x="395" y="1631"/>
                  </a:cubicBezTo>
                  <a:cubicBezTo>
                    <a:pt x="588" y="1953"/>
                    <a:pt x="845" y="2127"/>
                    <a:pt x="1054" y="2127"/>
                  </a:cubicBezTo>
                  <a:cubicBezTo>
                    <a:pt x="1165" y="2127"/>
                    <a:pt x="1263" y="2078"/>
                    <a:pt x="1332" y="1976"/>
                  </a:cubicBezTo>
                  <a:cubicBezTo>
                    <a:pt x="1529" y="1631"/>
                    <a:pt x="1430" y="990"/>
                    <a:pt x="1134" y="497"/>
                  </a:cubicBezTo>
                  <a:cubicBezTo>
                    <a:pt x="941" y="175"/>
                    <a:pt x="685" y="0"/>
                    <a:pt x="47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68" name="Google Shape;23768;p75"/>
            <p:cNvSpPr/>
            <p:nvPr/>
          </p:nvSpPr>
          <p:spPr>
            <a:xfrm>
              <a:off x="2386625" y="1120475"/>
              <a:ext cx="13575" cy="17275"/>
            </a:xfrm>
            <a:custGeom>
              <a:avLst/>
              <a:gdLst/>
              <a:ahLst/>
              <a:cxnLst/>
              <a:rect l="l" t="t" r="r" b="b"/>
              <a:pathLst>
                <a:path w="543" h="691" extrusionOk="0">
                  <a:moveTo>
                    <a:pt x="99" y="1"/>
                  </a:moveTo>
                  <a:lnTo>
                    <a:pt x="0" y="99"/>
                  </a:lnTo>
                  <a:lnTo>
                    <a:pt x="247" y="691"/>
                  </a:lnTo>
                  <a:lnTo>
                    <a:pt x="345" y="642"/>
                  </a:lnTo>
                  <a:cubicBezTo>
                    <a:pt x="493" y="642"/>
                    <a:pt x="542" y="494"/>
                    <a:pt x="493" y="395"/>
                  </a:cubicBezTo>
                  <a:cubicBezTo>
                    <a:pt x="444" y="198"/>
                    <a:pt x="296" y="1"/>
                    <a:pt x="197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69" name="Google Shape;23769;p75"/>
            <p:cNvSpPr/>
            <p:nvPr/>
          </p:nvSpPr>
          <p:spPr>
            <a:xfrm>
              <a:off x="2381675" y="11229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247" y="0"/>
                  </a:moveTo>
                  <a:cubicBezTo>
                    <a:pt x="100" y="0"/>
                    <a:pt x="1" y="99"/>
                    <a:pt x="50" y="296"/>
                  </a:cubicBezTo>
                  <a:cubicBezTo>
                    <a:pt x="100" y="493"/>
                    <a:pt x="247" y="641"/>
                    <a:pt x="395" y="641"/>
                  </a:cubicBezTo>
                  <a:cubicBezTo>
                    <a:pt x="494" y="641"/>
                    <a:pt x="642" y="543"/>
                    <a:pt x="543" y="345"/>
                  </a:cubicBezTo>
                  <a:cubicBezTo>
                    <a:pt x="494" y="148"/>
                    <a:pt x="395" y="0"/>
                    <a:pt x="24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70" name="Google Shape;23770;p75"/>
            <p:cNvSpPr/>
            <p:nvPr/>
          </p:nvSpPr>
          <p:spPr>
            <a:xfrm>
              <a:off x="2283100" y="1034225"/>
              <a:ext cx="140500" cy="91200"/>
            </a:xfrm>
            <a:custGeom>
              <a:avLst/>
              <a:gdLst/>
              <a:ahLst/>
              <a:cxnLst/>
              <a:rect l="l" t="t" r="r" b="b"/>
              <a:pathLst>
                <a:path w="5620" h="3648" extrusionOk="0">
                  <a:moveTo>
                    <a:pt x="1923" y="1183"/>
                  </a:moveTo>
                  <a:lnTo>
                    <a:pt x="2021" y="1232"/>
                  </a:lnTo>
                  <a:lnTo>
                    <a:pt x="3303" y="1972"/>
                  </a:lnTo>
                  <a:lnTo>
                    <a:pt x="3352" y="2317"/>
                  </a:lnTo>
                  <a:lnTo>
                    <a:pt x="2810" y="3056"/>
                  </a:lnTo>
                  <a:lnTo>
                    <a:pt x="2712" y="2958"/>
                  </a:lnTo>
                  <a:lnTo>
                    <a:pt x="2120" y="2613"/>
                  </a:lnTo>
                  <a:lnTo>
                    <a:pt x="1874" y="1479"/>
                  </a:lnTo>
                  <a:lnTo>
                    <a:pt x="1923" y="1183"/>
                  </a:lnTo>
                  <a:close/>
                  <a:moveTo>
                    <a:pt x="0" y="0"/>
                  </a:moveTo>
                  <a:lnTo>
                    <a:pt x="0" y="493"/>
                  </a:lnTo>
                  <a:lnTo>
                    <a:pt x="1479" y="1134"/>
                  </a:lnTo>
                  <a:lnTo>
                    <a:pt x="1874" y="2908"/>
                  </a:lnTo>
                  <a:lnTo>
                    <a:pt x="3007" y="3599"/>
                  </a:lnTo>
                  <a:lnTo>
                    <a:pt x="3747" y="2416"/>
                  </a:lnTo>
                  <a:lnTo>
                    <a:pt x="3944" y="2563"/>
                  </a:lnTo>
                  <a:lnTo>
                    <a:pt x="5620" y="3648"/>
                  </a:lnTo>
                  <a:lnTo>
                    <a:pt x="5620" y="3204"/>
                  </a:lnTo>
                  <a:lnTo>
                    <a:pt x="3845" y="1923"/>
                  </a:lnTo>
                  <a:lnTo>
                    <a:pt x="1529" y="6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71" name="Google Shape;23771;p75"/>
            <p:cNvSpPr/>
            <p:nvPr/>
          </p:nvSpPr>
          <p:spPr>
            <a:xfrm>
              <a:off x="2331150" y="1062550"/>
              <a:ext cx="25925" cy="45625"/>
            </a:xfrm>
            <a:custGeom>
              <a:avLst/>
              <a:gdLst/>
              <a:ahLst/>
              <a:cxnLst/>
              <a:rect l="l" t="t" r="r" b="b"/>
              <a:pathLst>
                <a:path w="1037" h="1825" extrusionOk="0">
                  <a:moveTo>
                    <a:pt x="1" y="1"/>
                  </a:moveTo>
                  <a:lnTo>
                    <a:pt x="1" y="297"/>
                  </a:lnTo>
                  <a:lnTo>
                    <a:pt x="247" y="1480"/>
                  </a:lnTo>
                  <a:lnTo>
                    <a:pt x="888" y="1825"/>
                  </a:lnTo>
                  <a:lnTo>
                    <a:pt x="1036" y="1726"/>
                  </a:lnTo>
                  <a:lnTo>
                    <a:pt x="346" y="1332"/>
                  </a:lnTo>
                  <a:lnTo>
                    <a:pt x="99" y="247"/>
                  </a:lnTo>
                  <a:lnTo>
                    <a:pt x="198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72" name="Google Shape;23772;p75"/>
            <p:cNvSpPr/>
            <p:nvPr/>
          </p:nvSpPr>
          <p:spPr>
            <a:xfrm>
              <a:off x="2296650" y="1068725"/>
              <a:ext cx="12350" cy="17275"/>
            </a:xfrm>
            <a:custGeom>
              <a:avLst/>
              <a:gdLst/>
              <a:ahLst/>
              <a:cxnLst/>
              <a:rect l="l" t="t" r="r" b="b"/>
              <a:pathLst>
                <a:path w="494" h="691" extrusionOk="0">
                  <a:moveTo>
                    <a:pt x="149" y="0"/>
                  </a:moveTo>
                  <a:lnTo>
                    <a:pt x="1" y="50"/>
                  </a:lnTo>
                  <a:lnTo>
                    <a:pt x="247" y="690"/>
                  </a:lnTo>
                  <a:lnTo>
                    <a:pt x="395" y="592"/>
                  </a:lnTo>
                  <a:cubicBezTo>
                    <a:pt x="494" y="592"/>
                    <a:pt x="494" y="543"/>
                    <a:pt x="494" y="345"/>
                  </a:cubicBezTo>
                  <a:cubicBezTo>
                    <a:pt x="444" y="198"/>
                    <a:pt x="346" y="0"/>
                    <a:pt x="19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73" name="Google Shape;23773;p75"/>
            <p:cNvSpPr/>
            <p:nvPr/>
          </p:nvSpPr>
          <p:spPr>
            <a:xfrm>
              <a:off x="2294200" y="1071175"/>
              <a:ext cx="13575" cy="17300"/>
            </a:xfrm>
            <a:custGeom>
              <a:avLst/>
              <a:gdLst/>
              <a:ahLst/>
              <a:cxnLst/>
              <a:rect l="l" t="t" r="r" b="b"/>
              <a:pathLst>
                <a:path w="543" h="692" extrusionOk="0">
                  <a:moveTo>
                    <a:pt x="197" y="1"/>
                  </a:moveTo>
                  <a:cubicBezTo>
                    <a:pt x="49" y="1"/>
                    <a:pt x="0" y="149"/>
                    <a:pt x="0" y="346"/>
                  </a:cubicBezTo>
                  <a:cubicBezTo>
                    <a:pt x="49" y="494"/>
                    <a:pt x="197" y="691"/>
                    <a:pt x="296" y="691"/>
                  </a:cubicBezTo>
                  <a:cubicBezTo>
                    <a:pt x="444" y="691"/>
                    <a:pt x="542" y="592"/>
                    <a:pt x="493" y="395"/>
                  </a:cubicBezTo>
                  <a:cubicBezTo>
                    <a:pt x="444" y="198"/>
                    <a:pt x="296" y="1"/>
                    <a:pt x="19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74" name="Google Shape;23774;p75"/>
            <p:cNvSpPr/>
            <p:nvPr/>
          </p:nvSpPr>
          <p:spPr>
            <a:xfrm>
              <a:off x="1954050" y="834575"/>
              <a:ext cx="3725" cy="29600"/>
            </a:xfrm>
            <a:custGeom>
              <a:avLst/>
              <a:gdLst/>
              <a:ahLst/>
              <a:cxnLst/>
              <a:rect l="l" t="t" r="r" b="b"/>
              <a:pathLst>
                <a:path w="149" h="1184" extrusionOk="0">
                  <a:moveTo>
                    <a:pt x="149" y="0"/>
                  </a:moveTo>
                  <a:lnTo>
                    <a:pt x="1" y="99"/>
                  </a:lnTo>
                  <a:lnTo>
                    <a:pt x="1" y="1183"/>
                  </a:lnTo>
                  <a:lnTo>
                    <a:pt x="149" y="1036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75" name="Google Shape;23775;p75"/>
            <p:cNvSpPr/>
            <p:nvPr/>
          </p:nvSpPr>
          <p:spPr>
            <a:xfrm>
              <a:off x="1944200" y="833350"/>
              <a:ext cx="9875" cy="30825"/>
            </a:xfrm>
            <a:custGeom>
              <a:avLst/>
              <a:gdLst/>
              <a:ahLst/>
              <a:cxnLst/>
              <a:rect l="l" t="t" r="r" b="b"/>
              <a:pathLst>
                <a:path w="395" h="1233" extrusionOk="0">
                  <a:moveTo>
                    <a:pt x="0" y="0"/>
                  </a:moveTo>
                  <a:lnTo>
                    <a:pt x="0" y="1035"/>
                  </a:lnTo>
                  <a:lnTo>
                    <a:pt x="395" y="1232"/>
                  </a:lnTo>
                  <a:lnTo>
                    <a:pt x="395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76" name="Google Shape;23776;p75"/>
            <p:cNvSpPr/>
            <p:nvPr/>
          </p:nvSpPr>
          <p:spPr>
            <a:xfrm>
              <a:off x="1944200" y="829650"/>
              <a:ext cx="13575" cy="7425"/>
            </a:xfrm>
            <a:custGeom>
              <a:avLst/>
              <a:gdLst/>
              <a:ahLst/>
              <a:cxnLst/>
              <a:rect l="l" t="t" r="r" b="b"/>
              <a:pathLst>
                <a:path w="543" h="297" extrusionOk="0">
                  <a:moveTo>
                    <a:pt x="198" y="0"/>
                  </a:moveTo>
                  <a:lnTo>
                    <a:pt x="0" y="148"/>
                  </a:lnTo>
                  <a:lnTo>
                    <a:pt x="395" y="296"/>
                  </a:lnTo>
                  <a:lnTo>
                    <a:pt x="543" y="197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77" name="Google Shape;23777;p75"/>
            <p:cNvSpPr/>
            <p:nvPr/>
          </p:nvSpPr>
          <p:spPr>
            <a:xfrm>
              <a:off x="1976250" y="848125"/>
              <a:ext cx="4950" cy="29600"/>
            </a:xfrm>
            <a:custGeom>
              <a:avLst/>
              <a:gdLst/>
              <a:ahLst/>
              <a:cxnLst/>
              <a:rect l="l" t="t" r="r" b="b"/>
              <a:pathLst>
                <a:path w="198" h="1184" extrusionOk="0">
                  <a:moveTo>
                    <a:pt x="197" y="1"/>
                  </a:moveTo>
                  <a:lnTo>
                    <a:pt x="0" y="99"/>
                  </a:lnTo>
                  <a:lnTo>
                    <a:pt x="0" y="1184"/>
                  </a:lnTo>
                  <a:lnTo>
                    <a:pt x="197" y="1036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78" name="Google Shape;23778;p75"/>
            <p:cNvSpPr/>
            <p:nvPr/>
          </p:nvSpPr>
          <p:spPr>
            <a:xfrm>
              <a:off x="1967625" y="846900"/>
              <a:ext cx="8650" cy="30825"/>
            </a:xfrm>
            <a:custGeom>
              <a:avLst/>
              <a:gdLst/>
              <a:ahLst/>
              <a:cxnLst/>
              <a:rect l="l" t="t" r="r" b="b"/>
              <a:pathLst>
                <a:path w="346" h="1233" extrusionOk="0">
                  <a:moveTo>
                    <a:pt x="0" y="0"/>
                  </a:moveTo>
                  <a:lnTo>
                    <a:pt x="0" y="1036"/>
                  </a:lnTo>
                  <a:lnTo>
                    <a:pt x="345" y="1233"/>
                  </a:lnTo>
                  <a:lnTo>
                    <a:pt x="345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79" name="Google Shape;23779;p75"/>
            <p:cNvSpPr/>
            <p:nvPr/>
          </p:nvSpPr>
          <p:spPr>
            <a:xfrm>
              <a:off x="1967625" y="843200"/>
              <a:ext cx="13575" cy="7425"/>
            </a:xfrm>
            <a:custGeom>
              <a:avLst/>
              <a:gdLst/>
              <a:ahLst/>
              <a:cxnLst/>
              <a:rect l="l" t="t" r="r" b="b"/>
              <a:pathLst>
                <a:path w="543" h="297" extrusionOk="0">
                  <a:moveTo>
                    <a:pt x="197" y="0"/>
                  </a:moveTo>
                  <a:lnTo>
                    <a:pt x="0" y="148"/>
                  </a:lnTo>
                  <a:lnTo>
                    <a:pt x="345" y="296"/>
                  </a:lnTo>
                  <a:lnTo>
                    <a:pt x="542" y="198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80" name="Google Shape;23780;p75"/>
            <p:cNvSpPr/>
            <p:nvPr/>
          </p:nvSpPr>
          <p:spPr>
            <a:xfrm>
              <a:off x="1893675" y="817325"/>
              <a:ext cx="45625" cy="69025"/>
            </a:xfrm>
            <a:custGeom>
              <a:avLst/>
              <a:gdLst/>
              <a:ahLst/>
              <a:cxnLst/>
              <a:rect l="l" t="t" r="r" b="b"/>
              <a:pathLst>
                <a:path w="1825" h="2761" extrusionOk="0">
                  <a:moveTo>
                    <a:pt x="543" y="0"/>
                  </a:moveTo>
                  <a:cubicBezTo>
                    <a:pt x="395" y="0"/>
                    <a:pt x="345" y="0"/>
                    <a:pt x="247" y="50"/>
                  </a:cubicBezTo>
                  <a:lnTo>
                    <a:pt x="0" y="197"/>
                  </a:lnTo>
                  <a:lnTo>
                    <a:pt x="1036" y="2761"/>
                  </a:lnTo>
                  <a:lnTo>
                    <a:pt x="1331" y="2613"/>
                  </a:lnTo>
                  <a:cubicBezTo>
                    <a:pt x="1726" y="2416"/>
                    <a:pt x="1824" y="1972"/>
                    <a:pt x="1726" y="1430"/>
                  </a:cubicBezTo>
                  <a:cubicBezTo>
                    <a:pt x="1578" y="690"/>
                    <a:pt x="1036" y="50"/>
                    <a:pt x="543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81" name="Google Shape;23781;p75"/>
            <p:cNvSpPr/>
            <p:nvPr/>
          </p:nvSpPr>
          <p:spPr>
            <a:xfrm>
              <a:off x="1882850" y="821975"/>
              <a:ext cx="52750" cy="68075"/>
            </a:xfrm>
            <a:custGeom>
              <a:avLst/>
              <a:gdLst/>
              <a:ahLst/>
              <a:cxnLst/>
              <a:rect l="l" t="t" r="r" b="b"/>
              <a:pathLst>
                <a:path w="2110" h="2723" extrusionOk="0">
                  <a:moveTo>
                    <a:pt x="673" y="1"/>
                  </a:moveTo>
                  <a:cubicBezTo>
                    <a:pt x="245" y="1"/>
                    <a:pt x="1" y="562"/>
                    <a:pt x="138" y="1293"/>
                  </a:cubicBezTo>
                  <a:cubicBezTo>
                    <a:pt x="236" y="2033"/>
                    <a:pt x="778" y="2673"/>
                    <a:pt x="1271" y="2723"/>
                  </a:cubicBezTo>
                  <a:cubicBezTo>
                    <a:pt x="1863" y="2723"/>
                    <a:pt x="2109" y="2180"/>
                    <a:pt x="1962" y="1392"/>
                  </a:cubicBezTo>
                  <a:cubicBezTo>
                    <a:pt x="1863" y="702"/>
                    <a:pt x="1271" y="61"/>
                    <a:pt x="778" y="11"/>
                  </a:cubicBezTo>
                  <a:cubicBezTo>
                    <a:pt x="742" y="4"/>
                    <a:pt x="707" y="1"/>
                    <a:pt x="67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82" name="Google Shape;23782;p75"/>
            <p:cNvSpPr/>
            <p:nvPr/>
          </p:nvSpPr>
          <p:spPr>
            <a:xfrm>
              <a:off x="1887500" y="828400"/>
              <a:ext cx="35775" cy="52550"/>
            </a:xfrm>
            <a:custGeom>
              <a:avLst/>
              <a:gdLst/>
              <a:ahLst/>
              <a:cxnLst/>
              <a:rect l="l" t="t" r="r" b="b"/>
              <a:pathLst>
                <a:path w="1431" h="2102" extrusionOk="0">
                  <a:moveTo>
                    <a:pt x="543" y="1"/>
                  </a:moveTo>
                  <a:lnTo>
                    <a:pt x="346" y="50"/>
                  </a:lnTo>
                  <a:lnTo>
                    <a:pt x="247" y="198"/>
                  </a:lnTo>
                  <a:cubicBezTo>
                    <a:pt x="1" y="494"/>
                    <a:pt x="100" y="1184"/>
                    <a:pt x="445" y="1677"/>
                  </a:cubicBezTo>
                  <a:cubicBezTo>
                    <a:pt x="562" y="1952"/>
                    <a:pt x="805" y="2101"/>
                    <a:pt x="1048" y="2101"/>
                  </a:cubicBezTo>
                  <a:cubicBezTo>
                    <a:pt x="1110" y="2101"/>
                    <a:pt x="1173" y="2091"/>
                    <a:pt x="1233" y="2071"/>
                  </a:cubicBezTo>
                  <a:lnTo>
                    <a:pt x="1430" y="2022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83" name="Google Shape;23783;p75"/>
            <p:cNvSpPr/>
            <p:nvPr/>
          </p:nvSpPr>
          <p:spPr>
            <a:xfrm>
              <a:off x="1892450" y="827075"/>
              <a:ext cx="36975" cy="53225"/>
            </a:xfrm>
            <a:custGeom>
              <a:avLst/>
              <a:gdLst/>
              <a:ahLst/>
              <a:cxnLst/>
              <a:rect l="l" t="t" r="r" b="b"/>
              <a:pathLst>
                <a:path w="1479" h="2129" extrusionOk="0">
                  <a:moveTo>
                    <a:pt x="425" y="1"/>
                  </a:moveTo>
                  <a:cubicBezTo>
                    <a:pt x="314" y="1"/>
                    <a:pt x="216" y="50"/>
                    <a:pt x="148" y="153"/>
                  </a:cubicBezTo>
                  <a:cubicBezTo>
                    <a:pt x="0" y="498"/>
                    <a:pt x="49" y="1138"/>
                    <a:pt x="345" y="1631"/>
                  </a:cubicBezTo>
                  <a:cubicBezTo>
                    <a:pt x="538" y="1953"/>
                    <a:pt x="795" y="2128"/>
                    <a:pt x="1004" y="2128"/>
                  </a:cubicBezTo>
                  <a:cubicBezTo>
                    <a:pt x="1115" y="2128"/>
                    <a:pt x="1213" y="2079"/>
                    <a:pt x="1282" y="1976"/>
                  </a:cubicBezTo>
                  <a:cubicBezTo>
                    <a:pt x="1479" y="1631"/>
                    <a:pt x="1380" y="941"/>
                    <a:pt x="1085" y="498"/>
                  </a:cubicBezTo>
                  <a:cubicBezTo>
                    <a:pt x="891" y="176"/>
                    <a:pt x="635" y="1"/>
                    <a:pt x="42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84" name="Google Shape;23784;p75"/>
            <p:cNvSpPr/>
            <p:nvPr/>
          </p:nvSpPr>
          <p:spPr>
            <a:xfrm>
              <a:off x="1892450" y="802525"/>
              <a:ext cx="151600" cy="99850"/>
            </a:xfrm>
            <a:custGeom>
              <a:avLst/>
              <a:gdLst/>
              <a:ahLst/>
              <a:cxnLst/>
              <a:rect l="l" t="t" r="r" b="b"/>
              <a:pathLst>
                <a:path w="6064" h="3994" extrusionOk="0">
                  <a:moveTo>
                    <a:pt x="493" y="1"/>
                  </a:moveTo>
                  <a:lnTo>
                    <a:pt x="0" y="247"/>
                  </a:lnTo>
                  <a:lnTo>
                    <a:pt x="1972" y="1233"/>
                  </a:lnTo>
                  <a:lnTo>
                    <a:pt x="2070" y="1480"/>
                  </a:lnTo>
                  <a:lnTo>
                    <a:pt x="3352" y="2268"/>
                  </a:lnTo>
                  <a:lnTo>
                    <a:pt x="3303" y="2564"/>
                  </a:lnTo>
                  <a:lnTo>
                    <a:pt x="2859" y="3254"/>
                  </a:lnTo>
                  <a:lnTo>
                    <a:pt x="2761" y="3205"/>
                  </a:lnTo>
                  <a:lnTo>
                    <a:pt x="2761" y="3205"/>
                  </a:lnTo>
                  <a:lnTo>
                    <a:pt x="3007" y="3796"/>
                  </a:lnTo>
                  <a:lnTo>
                    <a:pt x="3500" y="3550"/>
                  </a:lnTo>
                  <a:lnTo>
                    <a:pt x="3944" y="2811"/>
                  </a:lnTo>
                  <a:lnTo>
                    <a:pt x="5570" y="3994"/>
                  </a:lnTo>
                  <a:lnTo>
                    <a:pt x="6063" y="3698"/>
                  </a:lnTo>
                  <a:lnTo>
                    <a:pt x="6063" y="3254"/>
                  </a:lnTo>
                  <a:lnTo>
                    <a:pt x="4289" y="1874"/>
                  </a:lnTo>
                  <a:lnTo>
                    <a:pt x="2021" y="592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85" name="Google Shape;23785;p75"/>
            <p:cNvSpPr/>
            <p:nvPr/>
          </p:nvSpPr>
          <p:spPr>
            <a:xfrm>
              <a:off x="1983625" y="870300"/>
              <a:ext cx="46875" cy="69050"/>
            </a:xfrm>
            <a:custGeom>
              <a:avLst/>
              <a:gdLst/>
              <a:ahLst/>
              <a:cxnLst/>
              <a:rect l="l" t="t" r="r" b="b"/>
              <a:pathLst>
                <a:path w="1875" h="2762" extrusionOk="0">
                  <a:moveTo>
                    <a:pt x="592" y="1"/>
                  </a:moveTo>
                  <a:cubicBezTo>
                    <a:pt x="445" y="1"/>
                    <a:pt x="395" y="1"/>
                    <a:pt x="297" y="50"/>
                  </a:cubicBezTo>
                  <a:lnTo>
                    <a:pt x="1" y="149"/>
                  </a:lnTo>
                  <a:lnTo>
                    <a:pt x="1085" y="2761"/>
                  </a:lnTo>
                  <a:lnTo>
                    <a:pt x="1381" y="2564"/>
                  </a:lnTo>
                  <a:cubicBezTo>
                    <a:pt x="1677" y="2367"/>
                    <a:pt x="1874" y="1973"/>
                    <a:pt x="1775" y="1381"/>
                  </a:cubicBezTo>
                  <a:cubicBezTo>
                    <a:pt x="1628" y="642"/>
                    <a:pt x="1085" y="50"/>
                    <a:pt x="592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86" name="Google Shape;23786;p75"/>
            <p:cNvSpPr/>
            <p:nvPr/>
          </p:nvSpPr>
          <p:spPr>
            <a:xfrm>
              <a:off x="1972550" y="872775"/>
              <a:ext cx="53000" cy="67800"/>
            </a:xfrm>
            <a:custGeom>
              <a:avLst/>
              <a:gdLst/>
              <a:ahLst/>
              <a:cxnLst/>
              <a:rect l="l" t="t" r="r" b="b"/>
              <a:pathLst>
                <a:path w="2120" h="2712" extrusionOk="0">
                  <a:moveTo>
                    <a:pt x="838" y="1"/>
                  </a:moveTo>
                  <a:cubicBezTo>
                    <a:pt x="296" y="1"/>
                    <a:pt x="0" y="543"/>
                    <a:pt x="148" y="1282"/>
                  </a:cubicBezTo>
                  <a:cubicBezTo>
                    <a:pt x="296" y="2022"/>
                    <a:pt x="838" y="2662"/>
                    <a:pt x="1331" y="2712"/>
                  </a:cubicBezTo>
                  <a:cubicBezTo>
                    <a:pt x="1873" y="2712"/>
                    <a:pt x="2120" y="2170"/>
                    <a:pt x="2021" y="1430"/>
                  </a:cubicBezTo>
                  <a:cubicBezTo>
                    <a:pt x="1873" y="691"/>
                    <a:pt x="1331" y="50"/>
                    <a:pt x="83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87" name="Google Shape;23787;p75"/>
            <p:cNvSpPr/>
            <p:nvPr/>
          </p:nvSpPr>
          <p:spPr>
            <a:xfrm>
              <a:off x="1976250" y="880175"/>
              <a:ext cx="35750" cy="53300"/>
            </a:xfrm>
            <a:custGeom>
              <a:avLst/>
              <a:gdLst/>
              <a:ahLst/>
              <a:cxnLst/>
              <a:rect l="l" t="t" r="r" b="b"/>
              <a:pathLst>
                <a:path w="1430" h="2132" extrusionOk="0">
                  <a:moveTo>
                    <a:pt x="592" y="0"/>
                  </a:moveTo>
                  <a:lnTo>
                    <a:pt x="394" y="99"/>
                  </a:lnTo>
                  <a:lnTo>
                    <a:pt x="247" y="198"/>
                  </a:lnTo>
                  <a:cubicBezTo>
                    <a:pt x="0" y="493"/>
                    <a:pt x="148" y="1183"/>
                    <a:pt x="444" y="1676"/>
                  </a:cubicBezTo>
                  <a:cubicBezTo>
                    <a:pt x="652" y="2010"/>
                    <a:pt x="896" y="2132"/>
                    <a:pt x="1115" y="2132"/>
                  </a:cubicBezTo>
                  <a:cubicBezTo>
                    <a:pt x="1155" y="2132"/>
                    <a:pt x="1194" y="2128"/>
                    <a:pt x="1232" y="2120"/>
                  </a:cubicBezTo>
                  <a:lnTo>
                    <a:pt x="1430" y="207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88" name="Google Shape;23788;p75"/>
            <p:cNvSpPr/>
            <p:nvPr/>
          </p:nvSpPr>
          <p:spPr>
            <a:xfrm>
              <a:off x="1981175" y="879700"/>
              <a:ext cx="37000" cy="52725"/>
            </a:xfrm>
            <a:custGeom>
              <a:avLst/>
              <a:gdLst/>
              <a:ahLst/>
              <a:cxnLst/>
              <a:rect l="l" t="t" r="r" b="b"/>
              <a:pathLst>
                <a:path w="1480" h="2109" extrusionOk="0">
                  <a:moveTo>
                    <a:pt x="511" y="1"/>
                  </a:moveTo>
                  <a:cubicBezTo>
                    <a:pt x="396" y="1"/>
                    <a:pt x="290" y="56"/>
                    <a:pt x="197" y="167"/>
                  </a:cubicBezTo>
                  <a:cubicBezTo>
                    <a:pt x="0" y="463"/>
                    <a:pt x="50" y="1153"/>
                    <a:pt x="395" y="1646"/>
                  </a:cubicBezTo>
                  <a:cubicBezTo>
                    <a:pt x="579" y="1954"/>
                    <a:pt x="822" y="2108"/>
                    <a:pt x="1014" y="2108"/>
                  </a:cubicBezTo>
                  <a:cubicBezTo>
                    <a:pt x="1129" y="2108"/>
                    <a:pt x="1226" y="2053"/>
                    <a:pt x="1282" y="1942"/>
                  </a:cubicBezTo>
                  <a:cubicBezTo>
                    <a:pt x="1479" y="1646"/>
                    <a:pt x="1430" y="956"/>
                    <a:pt x="1134" y="463"/>
                  </a:cubicBezTo>
                  <a:cubicBezTo>
                    <a:pt x="918" y="155"/>
                    <a:pt x="703" y="1"/>
                    <a:pt x="511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89" name="Google Shape;23789;p75"/>
            <p:cNvSpPr/>
            <p:nvPr/>
          </p:nvSpPr>
          <p:spPr>
            <a:xfrm>
              <a:off x="1997200" y="896200"/>
              <a:ext cx="12350" cy="17275"/>
            </a:xfrm>
            <a:custGeom>
              <a:avLst/>
              <a:gdLst/>
              <a:ahLst/>
              <a:cxnLst/>
              <a:rect l="l" t="t" r="r" b="b"/>
              <a:pathLst>
                <a:path w="494" h="691" extrusionOk="0">
                  <a:moveTo>
                    <a:pt x="99" y="0"/>
                  </a:moveTo>
                  <a:lnTo>
                    <a:pt x="0" y="49"/>
                  </a:lnTo>
                  <a:lnTo>
                    <a:pt x="247" y="690"/>
                  </a:lnTo>
                  <a:lnTo>
                    <a:pt x="345" y="592"/>
                  </a:lnTo>
                  <a:cubicBezTo>
                    <a:pt x="394" y="592"/>
                    <a:pt x="493" y="493"/>
                    <a:pt x="493" y="345"/>
                  </a:cubicBezTo>
                  <a:cubicBezTo>
                    <a:pt x="394" y="197"/>
                    <a:pt x="296" y="0"/>
                    <a:pt x="14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90" name="Google Shape;23790;p75"/>
            <p:cNvSpPr/>
            <p:nvPr/>
          </p:nvSpPr>
          <p:spPr>
            <a:xfrm>
              <a:off x="1992250" y="897425"/>
              <a:ext cx="14825" cy="17275"/>
            </a:xfrm>
            <a:custGeom>
              <a:avLst/>
              <a:gdLst/>
              <a:ahLst/>
              <a:cxnLst/>
              <a:rect l="l" t="t" r="r" b="b"/>
              <a:pathLst>
                <a:path w="593" h="691" extrusionOk="0">
                  <a:moveTo>
                    <a:pt x="247" y="0"/>
                  </a:moveTo>
                  <a:cubicBezTo>
                    <a:pt x="100" y="0"/>
                    <a:pt x="1" y="198"/>
                    <a:pt x="50" y="296"/>
                  </a:cubicBezTo>
                  <a:cubicBezTo>
                    <a:pt x="100" y="493"/>
                    <a:pt x="247" y="691"/>
                    <a:pt x="346" y="691"/>
                  </a:cubicBezTo>
                  <a:cubicBezTo>
                    <a:pt x="494" y="691"/>
                    <a:pt x="592" y="543"/>
                    <a:pt x="543" y="395"/>
                  </a:cubicBezTo>
                  <a:cubicBezTo>
                    <a:pt x="494" y="198"/>
                    <a:pt x="346" y="0"/>
                    <a:pt x="24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91" name="Google Shape;23791;p75"/>
            <p:cNvSpPr/>
            <p:nvPr/>
          </p:nvSpPr>
          <p:spPr>
            <a:xfrm>
              <a:off x="1892450" y="809925"/>
              <a:ext cx="139275" cy="91225"/>
            </a:xfrm>
            <a:custGeom>
              <a:avLst/>
              <a:gdLst/>
              <a:ahLst/>
              <a:cxnLst/>
              <a:rect l="l" t="t" r="r" b="b"/>
              <a:pathLst>
                <a:path w="5571" h="3649" extrusionOk="0">
                  <a:moveTo>
                    <a:pt x="1873" y="1184"/>
                  </a:moveTo>
                  <a:lnTo>
                    <a:pt x="2021" y="1233"/>
                  </a:lnTo>
                  <a:lnTo>
                    <a:pt x="3303" y="1972"/>
                  </a:lnTo>
                  <a:lnTo>
                    <a:pt x="3303" y="2268"/>
                  </a:lnTo>
                  <a:lnTo>
                    <a:pt x="2810" y="3008"/>
                  </a:lnTo>
                  <a:lnTo>
                    <a:pt x="2711" y="2958"/>
                  </a:lnTo>
                  <a:lnTo>
                    <a:pt x="2070" y="2564"/>
                  </a:lnTo>
                  <a:lnTo>
                    <a:pt x="1824" y="1479"/>
                  </a:lnTo>
                  <a:lnTo>
                    <a:pt x="1873" y="1184"/>
                  </a:lnTo>
                  <a:close/>
                  <a:moveTo>
                    <a:pt x="0" y="1"/>
                  </a:moveTo>
                  <a:lnTo>
                    <a:pt x="0" y="493"/>
                  </a:lnTo>
                  <a:lnTo>
                    <a:pt x="1479" y="1085"/>
                  </a:lnTo>
                  <a:lnTo>
                    <a:pt x="1824" y="2909"/>
                  </a:lnTo>
                  <a:lnTo>
                    <a:pt x="3007" y="3550"/>
                  </a:lnTo>
                  <a:lnTo>
                    <a:pt x="3746" y="2416"/>
                  </a:lnTo>
                  <a:lnTo>
                    <a:pt x="3944" y="2515"/>
                  </a:lnTo>
                  <a:lnTo>
                    <a:pt x="5570" y="3648"/>
                  </a:lnTo>
                  <a:lnTo>
                    <a:pt x="5570" y="3205"/>
                  </a:lnTo>
                  <a:lnTo>
                    <a:pt x="3796" y="1923"/>
                  </a:lnTo>
                  <a:lnTo>
                    <a:pt x="1528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92" name="Google Shape;23792;p75"/>
            <p:cNvSpPr/>
            <p:nvPr/>
          </p:nvSpPr>
          <p:spPr>
            <a:xfrm>
              <a:off x="1939275" y="837050"/>
              <a:ext cx="27125" cy="46850"/>
            </a:xfrm>
            <a:custGeom>
              <a:avLst/>
              <a:gdLst/>
              <a:ahLst/>
              <a:cxnLst/>
              <a:rect l="l" t="t" r="r" b="b"/>
              <a:pathLst>
                <a:path w="1085" h="1874" extrusionOk="0">
                  <a:moveTo>
                    <a:pt x="99" y="0"/>
                  </a:moveTo>
                  <a:lnTo>
                    <a:pt x="0" y="345"/>
                  </a:lnTo>
                  <a:lnTo>
                    <a:pt x="247" y="1479"/>
                  </a:lnTo>
                  <a:lnTo>
                    <a:pt x="986" y="1873"/>
                  </a:lnTo>
                  <a:lnTo>
                    <a:pt x="1085" y="1725"/>
                  </a:lnTo>
                  <a:lnTo>
                    <a:pt x="444" y="1380"/>
                  </a:lnTo>
                  <a:lnTo>
                    <a:pt x="197" y="246"/>
                  </a:lnTo>
                  <a:lnTo>
                    <a:pt x="197" y="14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93" name="Google Shape;23793;p75"/>
            <p:cNvSpPr/>
            <p:nvPr/>
          </p:nvSpPr>
          <p:spPr>
            <a:xfrm>
              <a:off x="1906000" y="843200"/>
              <a:ext cx="12350" cy="17275"/>
            </a:xfrm>
            <a:custGeom>
              <a:avLst/>
              <a:gdLst/>
              <a:ahLst/>
              <a:cxnLst/>
              <a:rect l="l" t="t" r="r" b="b"/>
              <a:pathLst>
                <a:path w="494" h="691" extrusionOk="0">
                  <a:moveTo>
                    <a:pt x="99" y="0"/>
                  </a:moveTo>
                  <a:lnTo>
                    <a:pt x="0" y="99"/>
                  </a:lnTo>
                  <a:lnTo>
                    <a:pt x="247" y="691"/>
                  </a:lnTo>
                  <a:lnTo>
                    <a:pt x="345" y="641"/>
                  </a:lnTo>
                  <a:cubicBezTo>
                    <a:pt x="493" y="641"/>
                    <a:pt x="493" y="592"/>
                    <a:pt x="493" y="395"/>
                  </a:cubicBezTo>
                  <a:cubicBezTo>
                    <a:pt x="444" y="198"/>
                    <a:pt x="296" y="0"/>
                    <a:pt x="19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94" name="Google Shape;23794;p75"/>
            <p:cNvSpPr/>
            <p:nvPr/>
          </p:nvSpPr>
          <p:spPr>
            <a:xfrm>
              <a:off x="1902300" y="846900"/>
              <a:ext cx="14800" cy="17275"/>
            </a:xfrm>
            <a:custGeom>
              <a:avLst/>
              <a:gdLst/>
              <a:ahLst/>
              <a:cxnLst/>
              <a:rect l="l" t="t" r="r" b="b"/>
              <a:pathLst>
                <a:path w="592" h="691" extrusionOk="0">
                  <a:moveTo>
                    <a:pt x="198" y="0"/>
                  </a:moveTo>
                  <a:cubicBezTo>
                    <a:pt x="99" y="0"/>
                    <a:pt x="0" y="99"/>
                    <a:pt x="0" y="296"/>
                  </a:cubicBezTo>
                  <a:cubicBezTo>
                    <a:pt x="99" y="493"/>
                    <a:pt x="198" y="690"/>
                    <a:pt x="346" y="690"/>
                  </a:cubicBezTo>
                  <a:cubicBezTo>
                    <a:pt x="444" y="690"/>
                    <a:pt x="592" y="543"/>
                    <a:pt x="493" y="345"/>
                  </a:cubicBezTo>
                  <a:cubicBezTo>
                    <a:pt x="444" y="148"/>
                    <a:pt x="346" y="0"/>
                    <a:pt x="19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95" name="Google Shape;23795;p75"/>
            <p:cNvSpPr/>
            <p:nvPr/>
          </p:nvSpPr>
          <p:spPr>
            <a:xfrm>
              <a:off x="2066200" y="896200"/>
              <a:ext cx="199675" cy="136800"/>
            </a:xfrm>
            <a:custGeom>
              <a:avLst/>
              <a:gdLst/>
              <a:ahLst/>
              <a:cxnLst/>
              <a:rect l="l" t="t" r="r" b="b"/>
              <a:pathLst>
                <a:path w="7987" h="5472" extrusionOk="0">
                  <a:moveTo>
                    <a:pt x="1" y="0"/>
                  </a:moveTo>
                  <a:lnTo>
                    <a:pt x="543" y="1775"/>
                  </a:lnTo>
                  <a:lnTo>
                    <a:pt x="7000" y="5472"/>
                  </a:lnTo>
                  <a:lnTo>
                    <a:pt x="7986" y="463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96" name="Google Shape;23796;p75"/>
            <p:cNvSpPr/>
            <p:nvPr/>
          </p:nvSpPr>
          <p:spPr>
            <a:xfrm>
              <a:off x="2479050" y="1055175"/>
              <a:ext cx="155300" cy="117100"/>
            </a:xfrm>
            <a:custGeom>
              <a:avLst/>
              <a:gdLst/>
              <a:ahLst/>
              <a:cxnLst/>
              <a:rect l="l" t="t" r="r" b="b"/>
              <a:pathLst>
                <a:path w="6212" h="4684" extrusionOk="0">
                  <a:moveTo>
                    <a:pt x="6211" y="0"/>
                  </a:moveTo>
                  <a:lnTo>
                    <a:pt x="0" y="2958"/>
                  </a:lnTo>
                  <a:lnTo>
                    <a:pt x="0" y="4683"/>
                  </a:lnTo>
                  <a:lnTo>
                    <a:pt x="5472" y="1528"/>
                  </a:lnTo>
                  <a:lnTo>
                    <a:pt x="6211" y="0"/>
                  </a:lnTo>
                  <a:close/>
                </a:path>
              </a:pathLst>
            </a:custGeom>
            <a:solidFill>
              <a:srgbClr val="484E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97" name="Google Shape;23797;p75"/>
            <p:cNvSpPr/>
            <p:nvPr/>
          </p:nvSpPr>
          <p:spPr>
            <a:xfrm>
              <a:off x="2444525" y="1113075"/>
              <a:ext cx="43175" cy="59200"/>
            </a:xfrm>
            <a:custGeom>
              <a:avLst/>
              <a:gdLst/>
              <a:ahLst/>
              <a:cxnLst/>
              <a:rect l="l" t="t" r="r" b="b"/>
              <a:pathLst>
                <a:path w="1727" h="2368" extrusionOk="0">
                  <a:moveTo>
                    <a:pt x="1" y="1"/>
                  </a:moveTo>
                  <a:lnTo>
                    <a:pt x="592" y="1923"/>
                  </a:lnTo>
                  <a:lnTo>
                    <a:pt x="1381" y="2367"/>
                  </a:lnTo>
                  <a:lnTo>
                    <a:pt x="1726" y="10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98" name="Google Shape;23798;p75"/>
            <p:cNvSpPr/>
            <p:nvPr/>
          </p:nvSpPr>
          <p:spPr>
            <a:xfrm>
              <a:off x="1828350" y="758175"/>
              <a:ext cx="65350" cy="57950"/>
            </a:xfrm>
            <a:custGeom>
              <a:avLst/>
              <a:gdLst/>
              <a:ahLst/>
              <a:cxnLst/>
              <a:rect l="l" t="t" r="r" b="b"/>
              <a:pathLst>
                <a:path w="2614" h="2318" extrusionOk="0">
                  <a:moveTo>
                    <a:pt x="1" y="0"/>
                  </a:moveTo>
                  <a:lnTo>
                    <a:pt x="888" y="1923"/>
                  </a:lnTo>
                  <a:lnTo>
                    <a:pt x="1480" y="2317"/>
                  </a:lnTo>
                  <a:lnTo>
                    <a:pt x="2613" y="13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799" name="Google Shape;23799;p75"/>
            <p:cNvSpPr/>
            <p:nvPr/>
          </p:nvSpPr>
          <p:spPr>
            <a:xfrm>
              <a:off x="1819725" y="654650"/>
              <a:ext cx="814625" cy="474475"/>
            </a:xfrm>
            <a:custGeom>
              <a:avLst/>
              <a:gdLst/>
              <a:ahLst/>
              <a:cxnLst/>
              <a:rect l="l" t="t" r="r" b="b"/>
              <a:pathLst>
                <a:path w="32585" h="18979" extrusionOk="0">
                  <a:moveTo>
                    <a:pt x="5472" y="0"/>
                  </a:moveTo>
                  <a:lnTo>
                    <a:pt x="1" y="3550"/>
                  </a:lnTo>
                  <a:lnTo>
                    <a:pt x="26718" y="18979"/>
                  </a:lnTo>
                  <a:lnTo>
                    <a:pt x="32584" y="15577"/>
                  </a:lnTo>
                  <a:lnTo>
                    <a:pt x="5472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00" name="Google Shape;23800;p75"/>
            <p:cNvSpPr/>
            <p:nvPr/>
          </p:nvSpPr>
          <p:spPr>
            <a:xfrm>
              <a:off x="2265850" y="1012025"/>
              <a:ext cx="221850" cy="126975"/>
            </a:xfrm>
            <a:custGeom>
              <a:avLst/>
              <a:gdLst/>
              <a:ahLst/>
              <a:cxnLst/>
              <a:rect l="l" t="t" r="r" b="b"/>
              <a:pathLst>
                <a:path w="8874" h="5079" extrusionOk="0">
                  <a:moveTo>
                    <a:pt x="0" y="1"/>
                  </a:moveTo>
                  <a:lnTo>
                    <a:pt x="0" y="1"/>
                  </a:lnTo>
                  <a:lnTo>
                    <a:pt x="8873" y="5078"/>
                  </a:lnTo>
                  <a:close/>
                </a:path>
              </a:pathLst>
            </a:custGeom>
            <a:solidFill>
              <a:srgbClr val="2E3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01" name="Google Shape;23801;p75"/>
            <p:cNvSpPr/>
            <p:nvPr/>
          </p:nvSpPr>
          <p:spPr>
            <a:xfrm>
              <a:off x="1819725" y="743375"/>
              <a:ext cx="667975" cy="395625"/>
            </a:xfrm>
            <a:custGeom>
              <a:avLst/>
              <a:gdLst/>
              <a:ahLst/>
              <a:cxnLst/>
              <a:rect l="l" t="t" r="r" b="b"/>
              <a:pathLst>
                <a:path w="26719" h="15825" extrusionOk="0">
                  <a:moveTo>
                    <a:pt x="1" y="1"/>
                  </a:moveTo>
                  <a:lnTo>
                    <a:pt x="1" y="444"/>
                  </a:lnTo>
                  <a:lnTo>
                    <a:pt x="26718" y="15824"/>
                  </a:lnTo>
                  <a:lnTo>
                    <a:pt x="26718" y="1543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02" name="Google Shape;23802;p75"/>
            <p:cNvSpPr/>
            <p:nvPr/>
          </p:nvSpPr>
          <p:spPr>
            <a:xfrm>
              <a:off x="2487675" y="1044075"/>
              <a:ext cx="146675" cy="94925"/>
            </a:xfrm>
            <a:custGeom>
              <a:avLst/>
              <a:gdLst/>
              <a:ahLst/>
              <a:cxnLst/>
              <a:rect l="l" t="t" r="r" b="b"/>
              <a:pathLst>
                <a:path w="5867" h="3797" extrusionOk="0">
                  <a:moveTo>
                    <a:pt x="5866" y="0"/>
                  </a:moveTo>
                  <a:lnTo>
                    <a:pt x="0" y="3402"/>
                  </a:lnTo>
                  <a:lnTo>
                    <a:pt x="0" y="3796"/>
                  </a:lnTo>
                  <a:lnTo>
                    <a:pt x="5866" y="444"/>
                  </a:lnTo>
                  <a:lnTo>
                    <a:pt x="5866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03" name="Google Shape;23803;p75"/>
            <p:cNvSpPr/>
            <p:nvPr/>
          </p:nvSpPr>
          <p:spPr>
            <a:xfrm>
              <a:off x="2511075" y="1057625"/>
              <a:ext cx="117100" cy="96150"/>
            </a:xfrm>
            <a:custGeom>
              <a:avLst/>
              <a:gdLst/>
              <a:ahLst/>
              <a:cxnLst/>
              <a:rect l="l" t="t" r="r" b="b"/>
              <a:pathLst>
                <a:path w="4684" h="3846" extrusionOk="0">
                  <a:moveTo>
                    <a:pt x="4684" y="1"/>
                  </a:moveTo>
                  <a:lnTo>
                    <a:pt x="1" y="2761"/>
                  </a:lnTo>
                  <a:lnTo>
                    <a:pt x="1" y="3846"/>
                  </a:lnTo>
                  <a:lnTo>
                    <a:pt x="4684" y="1036"/>
                  </a:lnTo>
                  <a:lnTo>
                    <a:pt x="4684" y="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04" name="Google Shape;23804;p75"/>
            <p:cNvSpPr/>
            <p:nvPr/>
          </p:nvSpPr>
          <p:spPr>
            <a:xfrm>
              <a:off x="2504925" y="1124175"/>
              <a:ext cx="6175" cy="29600"/>
            </a:xfrm>
            <a:custGeom>
              <a:avLst/>
              <a:gdLst/>
              <a:ahLst/>
              <a:cxnLst/>
              <a:rect l="l" t="t" r="r" b="b"/>
              <a:pathLst>
                <a:path w="247" h="1184" extrusionOk="0">
                  <a:moveTo>
                    <a:pt x="0" y="1"/>
                  </a:moveTo>
                  <a:lnTo>
                    <a:pt x="0" y="1036"/>
                  </a:lnTo>
                  <a:lnTo>
                    <a:pt x="247" y="1184"/>
                  </a:lnTo>
                  <a:lnTo>
                    <a:pt x="247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05" name="Google Shape;23805;p75"/>
            <p:cNvSpPr/>
            <p:nvPr/>
          </p:nvSpPr>
          <p:spPr>
            <a:xfrm>
              <a:off x="2504925" y="1055175"/>
              <a:ext cx="123250" cy="71500"/>
            </a:xfrm>
            <a:custGeom>
              <a:avLst/>
              <a:gdLst/>
              <a:ahLst/>
              <a:cxnLst/>
              <a:rect l="l" t="t" r="r" b="b"/>
              <a:pathLst>
                <a:path w="4930" h="2860" extrusionOk="0">
                  <a:moveTo>
                    <a:pt x="4733" y="0"/>
                  </a:moveTo>
                  <a:lnTo>
                    <a:pt x="0" y="2761"/>
                  </a:lnTo>
                  <a:lnTo>
                    <a:pt x="247" y="2859"/>
                  </a:lnTo>
                  <a:lnTo>
                    <a:pt x="4930" y="99"/>
                  </a:lnTo>
                  <a:lnTo>
                    <a:pt x="473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06" name="Google Shape;23806;p75"/>
            <p:cNvSpPr/>
            <p:nvPr/>
          </p:nvSpPr>
          <p:spPr>
            <a:xfrm>
              <a:off x="2527100" y="1113075"/>
              <a:ext cx="16050" cy="23450"/>
            </a:xfrm>
            <a:custGeom>
              <a:avLst/>
              <a:gdLst/>
              <a:ahLst/>
              <a:cxnLst/>
              <a:rect l="l" t="t" r="r" b="b"/>
              <a:pathLst>
                <a:path w="642" h="938" extrusionOk="0">
                  <a:moveTo>
                    <a:pt x="395" y="1"/>
                  </a:moveTo>
                  <a:cubicBezTo>
                    <a:pt x="247" y="1"/>
                    <a:pt x="99" y="198"/>
                    <a:pt x="50" y="445"/>
                  </a:cubicBezTo>
                  <a:cubicBezTo>
                    <a:pt x="1" y="642"/>
                    <a:pt x="50" y="740"/>
                    <a:pt x="99" y="790"/>
                  </a:cubicBezTo>
                  <a:lnTo>
                    <a:pt x="346" y="938"/>
                  </a:lnTo>
                  <a:lnTo>
                    <a:pt x="641" y="14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07" name="Google Shape;23807;p75"/>
            <p:cNvSpPr/>
            <p:nvPr/>
          </p:nvSpPr>
          <p:spPr>
            <a:xfrm>
              <a:off x="2530800" y="1116775"/>
              <a:ext cx="17275" cy="19750"/>
            </a:xfrm>
            <a:custGeom>
              <a:avLst/>
              <a:gdLst/>
              <a:ahLst/>
              <a:cxnLst/>
              <a:rect l="l" t="t" r="r" b="b"/>
              <a:pathLst>
                <a:path w="691" h="790" extrusionOk="0">
                  <a:moveTo>
                    <a:pt x="444" y="1"/>
                  </a:moveTo>
                  <a:cubicBezTo>
                    <a:pt x="346" y="1"/>
                    <a:pt x="148" y="149"/>
                    <a:pt x="99" y="395"/>
                  </a:cubicBezTo>
                  <a:cubicBezTo>
                    <a:pt x="1" y="642"/>
                    <a:pt x="148" y="790"/>
                    <a:pt x="247" y="790"/>
                  </a:cubicBezTo>
                  <a:cubicBezTo>
                    <a:pt x="395" y="790"/>
                    <a:pt x="592" y="592"/>
                    <a:pt x="641" y="346"/>
                  </a:cubicBezTo>
                  <a:cubicBezTo>
                    <a:pt x="691" y="149"/>
                    <a:pt x="592" y="1"/>
                    <a:pt x="444" y="1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08" name="Google Shape;23808;p75"/>
            <p:cNvSpPr/>
            <p:nvPr/>
          </p:nvSpPr>
          <p:spPr>
            <a:xfrm>
              <a:off x="2599825" y="1069950"/>
              <a:ext cx="17275" cy="23450"/>
            </a:xfrm>
            <a:custGeom>
              <a:avLst/>
              <a:gdLst/>
              <a:ahLst/>
              <a:cxnLst/>
              <a:rect l="l" t="t" r="r" b="b"/>
              <a:pathLst>
                <a:path w="691" h="938" extrusionOk="0">
                  <a:moveTo>
                    <a:pt x="444" y="1"/>
                  </a:moveTo>
                  <a:cubicBezTo>
                    <a:pt x="296" y="1"/>
                    <a:pt x="148" y="198"/>
                    <a:pt x="99" y="444"/>
                  </a:cubicBezTo>
                  <a:cubicBezTo>
                    <a:pt x="0" y="641"/>
                    <a:pt x="99" y="740"/>
                    <a:pt x="148" y="789"/>
                  </a:cubicBezTo>
                  <a:lnTo>
                    <a:pt x="394" y="937"/>
                  </a:lnTo>
                  <a:lnTo>
                    <a:pt x="690" y="149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09" name="Google Shape;23809;p75"/>
            <p:cNvSpPr/>
            <p:nvPr/>
          </p:nvSpPr>
          <p:spPr>
            <a:xfrm>
              <a:off x="2604750" y="1073650"/>
              <a:ext cx="17275" cy="19750"/>
            </a:xfrm>
            <a:custGeom>
              <a:avLst/>
              <a:gdLst/>
              <a:ahLst/>
              <a:cxnLst/>
              <a:rect l="l" t="t" r="r" b="b"/>
              <a:pathLst>
                <a:path w="691" h="790" extrusionOk="0">
                  <a:moveTo>
                    <a:pt x="444" y="1"/>
                  </a:moveTo>
                  <a:cubicBezTo>
                    <a:pt x="345" y="1"/>
                    <a:pt x="148" y="148"/>
                    <a:pt x="99" y="395"/>
                  </a:cubicBezTo>
                  <a:cubicBezTo>
                    <a:pt x="0" y="641"/>
                    <a:pt x="148" y="789"/>
                    <a:pt x="247" y="789"/>
                  </a:cubicBezTo>
                  <a:cubicBezTo>
                    <a:pt x="395" y="789"/>
                    <a:pt x="592" y="592"/>
                    <a:pt x="641" y="346"/>
                  </a:cubicBezTo>
                  <a:cubicBezTo>
                    <a:pt x="690" y="148"/>
                    <a:pt x="592" y="1"/>
                    <a:pt x="444" y="1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10" name="Google Shape;23810;p75"/>
            <p:cNvSpPr/>
            <p:nvPr/>
          </p:nvSpPr>
          <p:spPr>
            <a:xfrm>
              <a:off x="1818500" y="459925"/>
              <a:ext cx="772700" cy="628550"/>
            </a:xfrm>
            <a:custGeom>
              <a:avLst/>
              <a:gdLst/>
              <a:ahLst/>
              <a:cxnLst/>
              <a:rect l="l" t="t" r="r" b="b"/>
              <a:pathLst>
                <a:path w="30908" h="25142" extrusionOk="0">
                  <a:moveTo>
                    <a:pt x="7050" y="395"/>
                  </a:moveTo>
                  <a:lnTo>
                    <a:pt x="7050" y="395"/>
                  </a:lnTo>
                  <a:cubicBezTo>
                    <a:pt x="6655" y="149"/>
                    <a:pt x="6162" y="1"/>
                    <a:pt x="5669" y="50"/>
                  </a:cubicBezTo>
                  <a:cubicBezTo>
                    <a:pt x="3451" y="198"/>
                    <a:pt x="1085" y="2959"/>
                    <a:pt x="493" y="6163"/>
                  </a:cubicBezTo>
                  <a:cubicBezTo>
                    <a:pt x="0" y="8677"/>
                    <a:pt x="641" y="10796"/>
                    <a:pt x="2120" y="11536"/>
                  </a:cubicBezTo>
                  <a:lnTo>
                    <a:pt x="2120" y="11536"/>
                  </a:lnTo>
                  <a:lnTo>
                    <a:pt x="25633" y="25141"/>
                  </a:lnTo>
                  <a:lnTo>
                    <a:pt x="30908" y="14198"/>
                  </a:lnTo>
                  <a:close/>
                </a:path>
              </a:pathLst>
            </a:custGeom>
            <a:solidFill>
              <a:srgbClr val="9F3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11" name="Google Shape;23811;p75"/>
            <p:cNvSpPr/>
            <p:nvPr/>
          </p:nvSpPr>
          <p:spPr>
            <a:xfrm>
              <a:off x="1814800" y="593025"/>
              <a:ext cx="659325" cy="495450"/>
            </a:xfrm>
            <a:custGeom>
              <a:avLst/>
              <a:gdLst/>
              <a:ahLst/>
              <a:cxnLst/>
              <a:rect l="l" t="t" r="r" b="b"/>
              <a:pathLst>
                <a:path w="26373" h="19818" extrusionOk="0">
                  <a:moveTo>
                    <a:pt x="740" y="1"/>
                  </a:moveTo>
                  <a:cubicBezTo>
                    <a:pt x="691" y="297"/>
                    <a:pt x="543" y="543"/>
                    <a:pt x="494" y="839"/>
                  </a:cubicBezTo>
                  <a:cubicBezTo>
                    <a:pt x="1" y="3353"/>
                    <a:pt x="691" y="5472"/>
                    <a:pt x="2170" y="6212"/>
                  </a:cubicBezTo>
                  <a:lnTo>
                    <a:pt x="25781" y="19817"/>
                  </a:lnTo>
                  <a:lnTo>
                    <a:pt x="26373" y="18486"/>
                  </a:lnTo>
                  <a:lnTo>
                    <a:pt x="26373" y="1478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B34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12" name="Google Shape;23812;p75"/>
            <p:cNvSpPr/>
            <p:nvPr/>
          </p:nvSpPr>
          <p:spPr>
            <a:xfrm>
              <a:off x="1825900" y="607825"/>
              <a:ext cx="677825" cy="416550"/>
            </a:xfrm>
            <a:custGeom>
              <a:avLst/>
              <a:gdLst/>
              <a:ahLst/>
              <a:cxnLst/>
              <a:rect l="l" t="t" r="r" b="b"/>
              <a:pathLst>
                <a:path w="27113" h="16662" extrusionOk="0">
                  <a:moveTo>
                    <a:pt x="197" y="0"/>
                  </a:moveTo>
                  <a:cubicBezTo>
                    <a:pt x="197" y="50"/>
                    <a:pt x="99" y="197"/>
                    <a:pt x="99" y="247"/>
                  </a:cubicBezTo>
                  <a:cubicBezTo>
                    <a:pt x="50" y="641"/>
                    <a:pt x="0" y="937"/>
                    <a:pt x="0" y="1233"/>
                  </a:cubicBezTo>
                  <a:lnTo>
                    <a:pt x="26570" y="16662"/>
                  </a:lnTo>
                  <a:lnTo>
                    <a:pt x="27112" y="15528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C7B6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13" name="Google Shape;23813;p75"/>
            <p:cNvSpPr/>
            <p:nvPr/>
          </p:nvSpPr>
          <p:spPr>
            <a:xfrm>
              <a:off x="1830825" y="697775"/>
              <a:ext cx="638375" cy="390700"/>
            </a:xfrm>
            <a:custGeom>
              <a:avLst/>
              <a:gdLst/>
              <a:ahLst/>
              <a:cxnLst/>
              <a:rect l="l" t="t" r="r" b="b"/>
              <a:pathLst>
                <a:path w="25535" h="15628" extrusionOk="0">
                  <a:moveTo>
                    <a:pt x="0" y="1"/>
                  </a:moveTo>
                  <a:cubicBezTo>
                    <a:pt x="296" y="888"/>
                    <a:pt x="789" y="1627"/>
                    <a:pt x="1529" y="2022"/>
                  </a:cubicBezTo>
                  <a:lnTo>
                    <a:pt x="25140" y="15627"/>
                  </a:lnTo>
                  <a:lnTo>
                    <a:pt x="25535" y="147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3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14" name="Google Shape;23814;p75"/>
            <p:cNvSpPr/>
            <p:nvPr/>
          </p:nvSpPr>
          <p:spPr>
            <a:xfrm>
              <a:off x="2408800" y="802525"/>
              <a:ext cx="235400" cy="298250"/>
            </a:xfrm>
            <a:custGeom>
              <a:avLst/>
              <a:gdLst/>
              <a:ahLst/>
              <a:cxnLst/>
              <a:rect l="l" t="t" r="r" b="b"/>
              <a:pathLst>
                <a:path w="9416" h="11930" extrusionOk="0">
                  <a:moveTo>
                    <a:pt x="5817" y="99"/>
                  </a:moveTo>
                  <a:cubicBezTo>
                    <a:pt x="3599" y="247"/>
                    <a:pt x="1233" y="3008"/>
                    <a:pt x="641" y="6212"/>
                  </a:cubicBezTo>
                  <a:cubicBezTo>
                    <a:pt x="0" y="9465"/>
                    <a:pt x="1331" y="11930"/>
                    <a:pt x="3550" y="11831"/>
                  </a:cubicBezTo>
                  <a:cubicBezTo>
                    <a:pt x="5768" y="11684"/>
                    <a:pt x="8085" y="8923"/>
                    <a:pt x="8725" y="5719"/>
                  </a:cubicBezTo>
                  <a:cubicBezTo>
                    <a:pt x="9416" y="2515"/>
                    <a:pt x="8035" y="1"/>
                    <a:pt x="5817" y="99"/>
                  </a:cubicBezTo>
                  <a:close/>
                </a:path>
              </a:pathLst>
            </a:custGeom>
            <a:solidFill>
              <a:srgbClr val="E57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15" name="Google Shape;23815;p75"/>
            <p:cNvSpPr/>
            <p:nvPr/>
          </p:nvSpPr>
          <p:spPr>
            <a:xfrm>
              <a:off x="2472875" y="871550"/>
              <a:ext cx="154075" cy="195975"/>
            </a:xfrm>
            <a:custGeom>
              <a:avLst/>
              <a:gdLst/>
              <a:ahLst/>
              <a:cxnLst/>
              <a:rect l="l" t="t" r="r" b="b"/>
              <a:pathLst>
                <a:path w="6163" h="7839" extrusionOk="0">
                  <a:moveTo>
                    <a:pt x="3796" y="50"/>
                  </a:moveTo>
                  <a:cubicBezTo>
                    <a:pt x="2318" y="197"/>
                    <a:pt x="789" y="1972"/>
                    <a:pt x="444" y="4042"/>
                  </a:cubicBezTo>
                  <a:cubicBezTo>
                    <a:pt x="1" y="6162"/>
                    <a:pt x="839" y="7838"/>
                    <a:pt x="2318" y="7739"/>
                  </a:cubicBezTo>
                  <a:cubicBezTo>
                    <a:pt x="3796" y="7641"/>
                    <a:pt x="5374" y="5866"/>
                    <a:pt x="5719" y="3747"/>
                  </a:cubicBezTo>
                  <a:cubicBezTo>
                    <a:pt x="6162" y="1676"/>
                    <a:pt x="5275" y="0"/>
                    <a:pt x="3796" y="50"/>
                  </a:cubicBezTo>
                  <a:close/>
                </a:path>
              </a:pathLst>
            </a:custGeom>
            <a:solidFill>
              <a:srgbClr val="E57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16" name="Google Shape;23816;p75"/>
            <p:cNvSpPr/>
            <p:nvPr/>
          </p:nvSpPr>
          <p:spPr>
            <a:xfrm>
              <a:off x="1904775" y="467325"/>
              <a:ext cx="600175" cy="347550"/>
            </a:xfrm>
            <a:custGeom>
              <a:avLst/>
              <a:gdLst/>
              <a:ahLst/>
              <a:cxnLst/>
              <a:rect l="l" t="t" r="r" b="b"/>
              <a:pathLst>
                <a:path w="24007" h="13902" extrusionOk="0">
                  <a:moveTo>
                    <a:pt x="3007" y="1"/>
                  </a:moveTo>
                  <a:lnTo>
                    <a:pt x="0" y="1726"/>
                  </a:lnTo>
                  <a:lnTo>
                    <a:pt x="20950" y="13902"/>
                  </a:lnTo>
                  <a:lnTo>
                    <a:pt x="24006" y="12078"/>
                  </a:lnTo>
                  <a:lnTo>
                    <a:pt x="3007" y="1"/>
                  </a:lnTo>
                  <a:close/>
                </a:path>
              </a:pathLst>
            </a:custGeom>
            <a:solidFill>
              <a:srgbClr val="878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17" name="Google Shape;23817;p75"/>
            <p:cNvSpPr/>
            <p:nvPr/>
          </p:nvSpPr>
          <p:spPr>
            <a:xfrm>
              <a:off x="1904775" y="510475"/>
              <a:ext cx="523775" cy="311800"/>
            </a:xfrm>
            <a:custGeom>
              <a:avLst/>
              <a:gdLst/>
              <a:ahLst/>
              <a:cxnLst/>
              <a:rect l="l" t="t" r="r" b="b"/>
              <a:pathLst>
                <a:path w="20951" h="12472" extrusionOk="0">
                  <a:moveTo>
                    <a:pt x="0" y="0"/>
                  </a:moveTo>
                  <a:lnTo>
                    <a:pt x="0" y="394"/>
                  </a:lnTo>
                  <a:lnTo>
                    <a:pt x="20950" y="12471"/>
                  </a:lnTo>
                  <a:lnTo>
                    <a:pt x="20950" y="12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4A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18" name="Google Shape;23818;p75"/>
            <p:cNvSpPr/>
            <p:nvPr/>
          </p:nvSpPr>
          <p:spPr>
            <a:xfrm>
              <a:off x="1979925" y="527725"/>
              <a:ext cx="87525" cy="32050"/>
            </a:xfrm>
            <a:custGeom>
              <a:avLst/>
              <a:gdLst/>
              <a:ahLst/>
              <a:cxnLst/>
              <a:rect l="l" t="t" r="r" b="b"/>
              <a:pathLst>
                <a:path w="3501" h="1282" extrusionOk="0">
                  <a:moveTo>
                    <a:pt x="1" y="0"/>
                  </a:moveTo>
                  <a:lnTo>
                    <a:pt x="1" y="444"/>
                  </a:lnTo>
                  <a:lnTo>
                    <a:pt x="1" y="542"/>
                  </a:lnTo>
                  <a:lnTo>
                    <a:pt x="1" y="592"/>
                  </a:lnTo>
                  <a:cubicBezTo>
                    <a:pt x="50" y="592"/>
                    <a:pt x="50" y="690"/>
                    <a:pt x="50" y="690"/>
                  </a:cubicBezTo>
                  <a:cubicBezTo>
                    <a:pt x="100" y="690"/>
                    <a:pt x="100" y="740"/>
                    <a:pt x="100" y="740"/>
                  </a:cubicBezTo>
                  <a:lnTo>
                    <a:pt x="198" y="789"/>
                  </a:lnTo>
                  <a:lnTo>
                    <a:pt x="247" y="838"/>
                  </a:lnTo>
                  <a:lnTo>
                    <a:pt x="297" y="937"/>
                  </a:lnTo>
                  <a:cubicBezTo>
                    <a:pt x="346" y="986"/>
                    <a:pt x="445" y="986"/>
                    <a:pt x="494" y="1035"/>
                  </a:cubicBezTo>
                  <a:cubicBezTo>
                    <a:pt x="494" y="1134"/>
                    <a:pt x="543" y="1134"/>
                    <a:pt x="543" y="1134"/>
                  </a:cubicBezTo>
                  <a:cubicBezTo>
                    <a:pt x="543" y="1134"/>
                    <a:pt x="593" y="1183"/>
                    <a:pt x="691" y="1183"/>
                  </a:cubicBezTo>
                  <a:lnTo>
                    <a:pt x="740" y="1183"/>
                  </a:lnTo>
                  <a:cubicBezTo>
                    <a:pt x="790" y="1183"/>
                    <a:pt x="839" y="1233"/>
                    <a:pt x="938" y="1233"/>
                  </a:cubicBezTo>
                  <a:lnTo>
                    <a:pt x="1036" y="1233"/>
                  </a:lnTo>
                  <a:cubicBezTo>
                    <a:pt x="1085" y="1282"/>
                    <a:pt x="1184" y="1282"/>
                    <a:pt x="1233" y="1282"/>
                  </a:cubicBezTo>
                  <a:lnTo>
                    <a:pt x="2318" y="1282"/>
                  </a:lnTo>
                  <a:cubicBezTo>
                    <a:pt x="2416" y="1282"/>
                    <a:pt x="2466" y="1233"/>
                    <a:pt x="2515" y="1233"/>
                  </a:cubicBezTo>
                  <a:cubicBezTo>
                    <a:pt x="3057" y="1035"/>
                    <a:pt x="3501" y="690"/>
                    <a:pt x="3501" y="296"/>
                  </a:cubicBezTo>
                  <a:lnTo>
                    <a:pt x="3501" y="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19" name="Google Shape;23819;p75"/>
            <p:cNvSpPr/>
            <p:nvPr/>
          </p:nvSpPr>
          <p:spPr>
            <a:xfrm>
              <a:off x="2005825" y="525250"/>
              <a:ext cx="36975" cy="34525"/>
            </a:xfrm>
            <a:custGeom>
              <a:avLst/>
              <a:gdLst/>
              <a:ahLst/>
              <a:cxnLst/>
              <a:rect l="l" t="t" r="r" b="b"/>
              <a:pathLst>
                <a:path w="1479" h="1381" extrusionOk="0">
                  <a:moveTo>
                    <a:pt x="0" y="1"/>
                  </a:moveTo>
                  <a:lnTo>
                    <a:pt x="0" y="1332"/>
                  </a:lnTo>
                  <a:cubicBezTo>
                    <a:pt x="49" y="1381"/>
                    <a:pt x="148" y="1381"/>
                    <a:pt x="197" y="1381"/>
                  </a:cubicBezTo>
                  <a:lnTo>
                    <a:pt x="1282" y="1381"/>
                  </a:lnTo>
                  <a:cubicBezTo>
                    <a:pt x="1380" y="1381"/>
                    <a:pt x="1430" y="1332"/>
                    <a:pt x="1479" y="1332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20" name="Google Shape;23820;p75"/>
            <p:cNvSpPr/>
            <p:nvPr/>
          </p:nvSpPr>
          <p:spPr>
            <a:xfrm>
              <a:off x="1978700" y="527725"/>
              <a:ext cx="25900" cy="30825"/>
            </a:xfrm>
            <a:custGeom>
              <a:avLst/>
              <a:gdLst/>
              <a:ahLst/>
              <a:cxnLst/>
              <a:rect l="l" t="t" r="r" b="b"/>
              <a:pathLst>
                <a:path w="1036" h="1233" extrusionOk="0">
                  <a:moveTo>
                    <a:pt x="1" y="0"/>
                  </a:moveTo>
                  <a:lnTo>
                    <a:pt x="1" y="444"/>
                  </a:lnTo>
                  <a:lnTo>
                    <a:pt x="1" y="542"/>
                  </a:lnTo>
                  <a:lnTo>
                    <a:pt x="1" y="592"/>
                  </a:lnTo>
                  <a:cubicBezTo>
                    <a:pt x="50" y="592"/>
                    <a:pt x="50" y="690"/>
                    <a:pt x="50" y="690"/>
                  </a:cubicBezTo>
                  <a:cubicBezTo>
                    <a:pt x="99" y="690"/>
                    <a:pt x="99" y="740"/>
                    <a:pt x="99" y="740"/>
                  </a:cubicBezTo>
                  <a:lnTo>
                    <a:pt x="149" y="789"/>
                  </a:lnTo>
                  <a:lnTo>
                    <a:pt x="247" y="838"/>
                  </a:lnTo>
                  <a:lnTo>
                    <a:pt x="296" y="937"/>
                  </a:lnTo>
                  <a:cubicBezTo>
                    <a:pt x="346" y="986"/>
                    <a:pt x="395" y="986"/>
                    <a:pt x="494" y="1035"/>
                  </a:cubicBezTo>
                  <a:cubicBezTo>
                    <a:pt x="494" y="1134"/>
                    <a:pt x="543" y="1134"/>
                    <a:pt x="543" y="1134"/>
                  </a:cubicBezTo>
                  <a:cubicBezTo>
                    <a:pt x="543" y="1134"/>
                    <a:pt x="592" y="1183"/>
                    <a:pt x="642" y="1183"/>
                  </a:cubicBezTo>
                  <a:lnTo>
                    <a:pt x="740" y="1183"/>
                  </a:lnTo>
                  <a:cubicBezTo>
                    <a:pt x="789" y="1183"/>
                    <a:pt x="839" y="1233"/>
                    <a:pt x="888" y="1233"/>
                  </a:cubicBezTo>
                  <a:lnTo>
                    <a:pt x="1036" y="1233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21" name="Google Shape;23821;p75"/>
            <p:cNvSpPr/>
            <p:nvPr/>
          </p:nvSpPr>
          <p:spPr>
            <a:xfrm>
              <a:off x="1978700" y="500600"/>
              <a:ext cx="88750" cy="50550"/>
            </a:xfrm>
            <a:custGeom>
              <a:avLst/>
              <a:gdLst/>
              <a:ahLst/>
              <a:cxnLst/>
              <a:rect l="l" t="t" r="r" b="b"/>
              <a:pathLst>
                <a:path w="3550" h="2022" extrusionOk="0">
                  <a:moveTo>
                    <a:pt x="1775" y="1"/>
                  </a:moveTo>
                  <a:cubicBezTo>
                    <a:pt x="1480" y="1"/>
                    <a:pt x="1233" y="50"/>
                    <a:pt x="987" y="99"/>
                  </a:cubicBezTo>
                  <a:lnTo>
                    <a:pt x="888" y="99"/>
                  </a:lnTo>
                  <a:cubicBezTo>
                    <a:pt x="839" y="99"/>
                    <a:pt x="789" y="149"/>
                    <a:pt x="740" y="149"/>
                  </a:cubicBezTo>
                  <a:cubicBezTo>
                    <a:pt x="296" y="346"/>
                    <a:pt x="1" y="592"/>
                    <a:pt x="1" y="987"/>
                  </a:cubicBezTo>
                  <a:cubicBezTo>
                    <a:pt x="1" y="1381"/>
                    <a:pt x="346" y="1726"/>
                    <a:pt x="987" y="1874"/>
                  </a:cubicBezTo>
                  <a:cubicBezTo>
                    <a:pt x="1233" y="1972"/>
                    <a:pt x="1480" y="2022"/>
                    <a:pt x="1775" y="2022"/>
                  </a:cubicBezTo>
                  <a:cubicBezTo>
                    <a:pt x="2071" y="2022"/>
                    <a:pt x="2318" y="1972"/>
                    <a:pt x="2564" y="1874"/>
                  </a:cubicBezTo>
                  <a:cubicBezTo>
                    <a:pt x="3106" y="1726"/>
                    <a:pt x="3550" y="1332"/>
                    <a:pt x="3550" y="987"/>
                  </a:cubicBezTo>
                  <a:cubicBezTo>
                    <a:pt x="3550" y="592"/>
                    <a:pt x="3205" y="198"/>
                    <a:pt x="2564" y="99"/>
                  </a:cubicBezTo>
                  <a:cubicBezTo>
                    <a:pt x="2318" y="50"/>
                    <a:pt x="2071" y="1"/>
                    <a:pt x="1775" y="1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22" name="Google Shape;23822;p75"/>
            <p:cNvSpPr/>
            <p:nvPr/>
          </p:nvSpPr>
          <p:spPr>
            <a:xfrm>
              <a:off x="2350875" y="743375"/>
              <a:ext cx="87525" cy="32075"/>
            </a:xfrm>
            <a:custGeom>
              <a:avLst/>
              <a:gdLst/>
              <a:ahLst/>
              <a:cxnLst/>
              <a:rect l="l" t="t" r="r" b="b"/>
              <a:pathLst>
                <a:path w="3501" h="1283" extrusionOk="0">
                  <a:moveTo>
                    <a:pt x="1" y="1"/>
                  </a:moveTo>
                  <a:lnTo>
                    <a:pt x="1" y="444"/>
                  </a:lnTo>
                  <a:lnTo>
                    <a:pt x="1" y="543"/>
                  </a:lnTo>
                  <a:lnTo>
                    <a:pt x="1" y="592"/>
                  </a:lnTo>
                  <a:cubicBezTo>
                    <a:pt x="50" y="592"/>
                    <a:pt x="50" y="691"/>
                    <a:pt x="50" y="691"/>
                  </a:cubicBezTo>
                  <a:cubicBezTo>
                    <a:pt x="148" y="691"/>
                    <a:pt x="148" y="740"/>
                    <a:pt x="148" y="740"/>
                  </a:cubicBezTo>
                  <a:lnTo>
                    <a:pt x="198" y="789"/>
                  </a:lnTo>
                  <a:lnTo>
                    <a:pt x="247" y="839"/>
                  </a:lnTo>
                  <a:lnTo>
                    <a:pt x="296" y="937"/>
                  </a:lnTo>
                  <a:cubicBezTo>
                    <a:pt x="395" y="987"/>
                    <a:pt x="444" y="987"/>
                    <a:pt x="494" y="1036"/>
                  </a:cubicBezTo>
                  <a:cubicBezTo>
                    <a:pt x="494" y="1134"/>
                    <a:pt x="543" y="1134"/>
                    <a:pt x="543" y="1134"/>
                  </a:cubicBezTo>
                  <a:cubicBezTo>
                    <a:pt x="543" y="1134"/>
                    <a:pt x="641" y="1184"/>
                    <a:pt x="691" y="1184"/>
                  </a:cubicBezTo>
                  <a:lnTo>
                    <a:pt x="740" y="1184"/>
                  </a:lnTo>
                  <a:cubicBezTo>
                    <a:pt x="789" y="1184"/>
                    <a:pt x="888" y="1233"/>
                    <a:pt x="937" y="1233"/>
                  </a:cubicBezTo>
                  <a:lnTo>
                    <a:pt x="1036" y="1233"/>
                  </a:lnTo>
                  <a:cubicBezTo>
                    <a:pt x="1134" y="1282"/>
                    <a:pt x="1184" y="1282"/>
                    <a:pt x="1233" y="1282"/>
                  </a:cubicBezTo>
                  <a:lnTo>
                    <a:pt x="2317" y="1282"/>
                  </a:lnTo>
                  <a:cubicBezTo>
                    <a:pt x="2416" y="1282"/>
                    <a:pt x="2465" y="1233"/>
                    <a:pt x="2515" y="1233"/>
                  </a:cubicBezTo>
                  <a:cubicBezTo>
                    <a:pt x="3106" y="1036"/>
                    <a:pt x="3500" y="691"/>
                    <a:pt x="3500" y="296"/>
                  </a:cubicBezTo>
                  <a:lnTo>
                    <a:pt x="3500" y="1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23" name="Google Shape;23823;p75"/>
            <p:cNvSpPr/>
            <p:nvPr/>
          </p:nvSpPr>
          <p:spPr>
            <a:xfrm>
              <a:off x="2376750" y="740925"/>
              <a:ext cx="37000" cy="34525"/>
            </a:xfrm>
            <a:custGeom>
              <a:avLst/>
              <a:gdLst/>
              <a:ahLst/>
              <a:cxnLst/>
              <a:rect l="l" t="t" r="r" b="b"/>
              <a:pathLst>
                <a:path w="1480" h="1381" extrusionOk="0">
                  <a:moveTo>
                    <a:pt x="1" y="0"/>
                  </a:moveTo>
                  <a:lnTo>
                    <a:pt x="1" y="1331"/>
                  </a:lnTo>
                  <a:cubicBezTo>
                    <a:pt x="99" y="1380"/>
                    <a:pt x="149" y="1380"/>
                    <a:pt x="198" y="1380"/>
                  </a:cubicBezTo>
                  <a:lnTo>
                    <a:pt x="1282" y="1380"/>
                  </a:lnTo>
                  <a:cubicBezTo>
                    <a:pt x="1381" y="1380"/>
                    <a:pt x="1430" y="1331"/>
                    <a:pt x="1480" y="1331"/>
                  </a:cubicBezTo>
                  <a:lnTo>
                    <a:pt x="1480" y="0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24" name="Google Shape;23824;p75"/>
            <p:cNvSpPr/>
            <p:nvPr/>
          </p:nvSpPr>
          <p:spPr>
            <a:xfrm>
              <a:off x="2349650" y="743375"/>
              <a:ext cx="25900" cy="30850"/>
            </a:xfrm>
            <a:custGeom>
              <a:avLst/>
              <a:gdLst/>
              <a:ahLst/>
              <a:cxnLst/>
              <a:rect l="l" t="t" r="r" b="b"/>
              <a:pathLst>
                <a:path w="1036" h="1234" extrusionOk="0">
                  <a:moveTo>
                    <a:pt x="0" y="1"/>
                  </a:moveTo>
                  <a:lnTo>
                    <a:pt x="0" y="444"/>
                  </a:lnTo>
                  <a:lnTo>
                    <a:pt x="0" y="543"/>
                  </a:lnTo>
                  <a:lnTo>
                    <a:pt x="0" y="592"/>
                  </a:lnTo>
                  <a:cubicBezTo>
                    <a:pt x="50" y="592"/>
                    <a:pt x="50" y="691"/>
                    <a:pt x="50" y="691"/>
                  </a:cubicBezTo>
                  <a:cubicBezTo>
                    <a:pt x="99" y="691"/>
                    <a:pt x="99" y="740"/>
                    <a:pt x="99" y="740"/>
                  </a:cubicBezTo>
                  <a:lnTo>
                    <a:pt x="197" y="789"/>
                  </a:lnTo>
                  <a:lnTo>
                    <a:pt x="247" y="839"/>
                  </a:lnTo>
                  <a:lnTo>
                    <a:pt x="296" y="937"/>
                  </a:lnTo>
                  <a:cubicBezTo>
                    <a:pt x="345" y="987"/>
                    <a:pt x="444" y="987"/>
                    <a:pt x="493" y="1036"/>
                  </a:cubicBezTo>
                  <a:cubicBezTo>
                    <a:pt x="493" y="1134"/>
                    <a:pt x="543" y="1134"/>
                    <a:pt x="543" y="1134"/>
                  </a:cubicBezTo>
                  <a:cubicBezTo>
                    <a:pt x="543" y="1134"/>
                    <a:pt x="592" y="1184"/>
                    <a:pt x="690" y="1184"/>
                  </a:cubicBezTo>
                  <a:lnTo>
                    <a:pt x="740" y="1184"/>
                  </a:lnTo>
                  <a:cubicBezTo>
                    <a:pt x="789" y="1184"/>
                    <a:pt x="838" y="1233"/>
                    <a:pt x="937" y="1233"/>
                  </a:cubicBezTo>
                  <a:lnTo>
                    <a:pt x="1035" y="1233"/>
                  </a:lnTo>
                  <a:lnTo>
                    <a:pt x="1035" y="1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25" name="Google Shape;23825;p75"/>
            <p:cNvSpPr/>
            <p:nvPr/>
          </p:nvSpPr>
          <p:spPr>
            <a:xfrm>
              <a:off x="2349650" y="716275"/>
              <a:ext cx="88750" cy="50550"/>
            </a:xfrm>
            <a:custGeom>
              <a:avLst/>
              <a:gdLst/>
              <a:ahLst/>
              <a:cxnLst/>
              <a:rect l="l" t="t" r="r" b="b"/>
              <a:pathLst>
                <a:path w="3550" h="2022" extrusionOk="0">
                  <a:moveTo>
                    <a:pt x="1775" y="0"/>
                  </a:moveTo>
                  <a:cubicBezTo>
                    <a:pt x="1479" y="0"/>
                    <a:pt x="1233" y="49"/>
                    <a:pt x="986" y="99"/>
                  </a:cubicBezTo>
                  <a:lnTo>
                    <a:pt x="888" y="99"/>
                  </a:lnTo>
                  <a:cubicBezTo>
                    <a:pt x="838" y="99"/>
                    <a:pt x="789" y="148"/>
                    <a:pt x="740" y="148"/>
                  </a:cubicBezTo>
                  <a:cubicBezTo>
                    <a:pt x="296" y="345"/>
                    <a:pt x="0" y="592"/>
                    <a:pt x="0" y="986"/>
                  </a:cubicBezTo>
                  <a:cubicBezTo>
                    <a:pt x="0" y="1380"/>
                    <a:pt x="345" y="1725"/>
                    <a:pt x="986" y="1873"/>
                  </a:cubicBezTo>
                  <a:cubicBezTo>
                    <a:pt x="1233" y="1972"/>
                    <a:pt x="1479" y="2021"/>
                    <a:pt x="1775" y="2021"/>
                  </a:cubicBezTo>
                  <a:cubicBezTo>
                    <a:pt x="2071" y="2021"/>
                    <a:pt x="2317" y="1972"/>
                    <a:pt x="2564" y="1873"/>
                  </a:cubicBezTo>
                  <a:cubicBezTo>
                    <a:pt x="3155" y="1725"/>
                    <a:pt x="3549" y="1331"/>
                    <a:pt x="3549" y="986"/>
                  </a:cubicBezTo>
                  <a:cubicBezTo>
                    <a:pt x="3549" y="542"/>
                    <a:pt x="3204" y="148"/>
                    <a:pt x="2564" y="99"/>
                  </a:cubicBezTo>
                  <a:cubicBezTo>
                    <a:pt x="2317" y="49"/>
                    <a:pt x="2071" y="0"/>
                    <a:pt x="1775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26" name="Google Shape;23826;p75"/>
            <p:cNvSpPr/>
            <p:nvPr/>
          </p:nvSpPr>
          <p:spPr>
            <a:xfrm>
              <a:off x="1836975" y="520325"/>
              <a:ext cx="124500" cy="235400"/>
            </a:xfrm>
            <a:custGeom>
              <a:avLst/>
              <a:gdLst/>
              <a:ahLst/>
              <a:cxnLst/>
              <a:rect l="l" t="t" r="r" b="b"/>
              <a:pathLst>
                <a:path w="4980" h="9416" extrusionOk="0">
                  <a:moveTo>
                    <a:pt x="3205" y="444"/>
                  </a:moveTo>
                  <a:lnTo>
                    <a:pt x="4437" y="1085"/>
                  </a:lnTo>
                  <a:lnTo>
                    <a:pt x="3797" y="1726"/>
                  </a:lnTo>
                  <a:lnTo>
                    <a:pt x="2564" y="1036"/>
                  </a:lnTo>
                  <a:lnTo>
                    <a:pt x="3205" y="444"/>
                  </a:lnTo>
                  <a:close/>
                  <a:moveTo>
                    <a:pt x="2367" y="1183"/>
                  </a:moveTo>
                  <a:lnTo>
                    <a:pt x="3599" y="1824"/>
                  </a:lnTo>
                  <a:lnTo>
                    <a:pt x="3008" y="2465"/>
                  </a:lnTo>
                  <a:lnTo>
                    <a:pt x="1775" y="1775"/>
                  </a:lnTo>
                  <a:lnTo>
                    <a:pt x="2367" y="1183"/>
                  </a:lnTo>
                  <a:close/>
                  <a:moveTo>
                    <a:pt x="1628" y="2021"/>
                  </a:moveTo>
                  <a:lnTo>
                    <a:pt x="2860" y="2712"/>
                  </a:lnTo>
                  <a:lnTo>
                    <a:pt x="2564" y="3550"/>
                  </a:lnTo>
                  <a:lnTo>
                    <a:pt x="1332" y="2909"/>
                  </a:lnTo>
                  <a:lnTo>
                    <a:pt x="1628" y="2021"/>
                  </a:lnTo>
                  <a:close/>
                  <a:moveTo>
                    <a:pt x="1233" y="3155"/>
                  </a:moveTo>
                  <a:lnTo>
                    <a:pt x="2466" y="3796"/>
                  </a:lnTo>
                  <a:lnTo>
                    <a:pt x="2121" y="4683"/>
                  </a:lnTo>
                  <a:lnTo>
                    <a:pt x="888" y="3993"/>
                  </a:lnTo>
                  <a:lnTo>
                    <a:pt x="1233" y="3155"/>
                  </a:lnTo>
                  <a:close/>
                  <a:moveTo>
                    <a:pt x="790" y="4190"/>
                  </a:moveTo>
                  <a:lnTo>
                    <a:pt x="2022" y="4881"/>
                  </a:lnTo>
                  <a:lnTo>
                    <a:pt x="1628" y="5866"/>
                  </a:lnTo>
                  <a:lnTo>
                    <a:pt x="395" y="5176"/>
                  </a:lnTo>
                  <a:lnTo>
                    <a:pt x="790" y="4190"/>
                  </a:lnTo>
                  <a:close/>
                  <a:moveTo>
                    <a:pt x="395" y="5472"/>
                  </a:moveTo>
                  <a:lnTo>
                    <a:pt x="1578" y="6162"/>
                  </a:lnTo>
                  <a:lnTo>
                    <a:pt x="1529" y="7148"/>
                  </a:lnTo>
                  <a:lnTo>
                    <a:pt x="346" y="6458"/>
                  </a:lnTo>
                  <a:lnTo>
                    <a:pt x="395" y="5472"/>
                  </a:lnTo>
                  <a:close/>
                  <a:moveTo>
                    <a:pt x="297" y="6704"/>
                  </a:moveTo>
                  <a:lnTo>
                    <a:pt x="1480" y="7395"/>
                  </a:lnTo>
                  <a:lnTo>
                    <a:pt x="1529" y="7395"/>
                  </a:lnTo>
                  <a:lnTo>
                    <a:pt x="1480" y="8430"/>
                  </a:lnTo>
                  <a:lnTo>
                    <a:pt x="247" y="7690"/>
                  </a:lnTo>
                  <a:lnTo>
                    <a:pt x="297" y="6704"/>
                  </a:lnTo>
                  <a:close/>
                  <a:moveTo>
                    <a:pt x="3205" y="0"/>
                  </a:moveTo>
                  <a:lnTo>
                    <a:pt x="1381" y="1726"/>
                  </a:lnTo>
                  <a:lnTo>
                    <a:pt x="99" y="5127"/>
                  </a:lnTo>
                  <a:lnTo>
                    <a:pt x="1" y="7493"/>
                  </a:lnTo>
                  <a:cubicBezTo>
                    <a:pt x="99" y="7740"/>
                    <a:pt x="149" y="7937"/>
                    <a:pt x="297" y="8134"/>
                  </a:cubicBezTo>
                  <a:lnTo>
                    <a:pt x="297" y="7937"/>
                  </a:lnTo>
                  <a:lnTo>
                    <a:pt x="1480" y="8627"/>
                  </a:lnTo>
                  <a:lnTo>
                    <a:pt x="1381" y="9120"/>
                  </a:lnTo>
                  <a:lnTo>
                    <a:pt x="1775" y="9416"/>
                  </a:lnTo>
                  <a:lnTo>
                    <a:pt x="1973" y="6162"/>
                  </a:lnTo>
                  <a:lnTo>
                    <a:pt x="3254" y="2761"/>
                  </a:lnTo>
                  <a:lnTo>
                    <a:pt x="4980" y="1085"/>
                  </a:lnTo>
                  <a:lnTo>
                    <a:pt x="4930" y="986"/>
                  </a:lnTo>
                  <a:lnTo>
                    <a:pt x="4733" y="838"/>
                  </a:lnTo>
                  <a:lnTo>
                    <a:pt x="4684" y="937"/>
                  </a:lnTo>
                  <a:lnTo>
                    <a:pt x="3451" y="247"/>
                  </a:lnTo>
                  <a:lnTo>
                    <a:pt x="3353" y="99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C2B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27" name="Google Shape;23827;p75"/>
            <p:cNvSpPr/>
            <p:nvPr/>
          </p:nvSpPr>
          <p:spPr>
            <a:xfrm>
              <a:off x="1834525" y="504300"/>
              <a:ext cx="85050" cy="231700"/>
            </a:xfrm>
            <a:custGeom>
              <a:avLst/>
              <a:gdLst/>
              <a:ahLst/>
              <a:cxnLst/>
              <a:rect l="l" t="t" r="r" b="b"/>
              <a:pathLst>
                <a:path w="3402" h="9268" extrusionOk="0">
                  <a:moveTo>
                    <a:pt x="3352" y="1"/>
                  </a:moveTo>
                  <a:lnTo>
                    <a:pt x="1479" y="1479"/>
                  </a:lnTo>
                  <a:lnTo>
                    <a:pt x="197" y="4881"/>
                  </a:lnTo>
                  <a:lnTo>
                    <a:pt x="0" y="9268"/>
                  </a:lnTo>
                  <a:lnTo>
                    <a:pt x="148" y="9120"/>
                  </a:lnTo>
                  <a:lnTo>
                    <a:pt x="395" y="5176"/>
                  </a:lnTo>
                  <a:lnTo>
                    <a:pt x="1676" y="1824"/>
                  </a:lnTo>
                  <a:lnTo>
                    <a:pt x="3402" y="148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28" name="Google Shape;23828;p75"/>
            <p:cNvSpPr/>
            <p:nvPr/>
          </p:nvSpPr>
          <p:spPr>
            <a:xfrm>
              <a:off x="1828350" y="501825"/>
              <a:ext cx="90000" cy="234175"/>
            </a:xfrm>
            <a:custGeom>
              <a:avLst/>
              <a:gdLst/>
              <a:ahLst/>
              <a:cxnLst/>
              <a:rect l="l" t="t" r="r" b="b"/>
              <a:pathLst>
                <a:path w="3600" h="9367" extrusionOk="0">
                  <a:moveTo>
                    <a:pt x="3353" y="1"/>
                  </a:moveTo>
                  <a:lnTo>
                    <a:pt x="1578" y="1726"/>
                  </a:lnTo>
                  <a:lnTo>
                    <a:pt x="247" y="5128"/>
                  </a:lnTo>
                  <a:lnTo>
                    <a:pt x="1" y="9219"/>
                  </a:lnTo>
                  <a:lnTo>
                    <a:pt x="247" y="9367"/>
                  </a:lnTo>
                  <a:lnTo>
                    <a:pt x="494" y="5226"/>
                  </a:lnTo>
                  <a:lnTo>
                    <a:pt x="1726" y="1825"/>
                  </a:lnTo>
                  <a:lnTo>
                    <a:pt x="3599" y="100"/>
                  </a:lnTo>
                  <a:lnTo>
                    <a:pt x="3353" y="1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29" name="Google Shape;23829;p75"/>
            <p:cNvSpPr/>
            <p:nvPr/>
          </p:nvSpPr>
          <p:spPr>
            <a:xfrm>
              <a:off x="1834525" y="725925"/>
              <a:ext cx="39450" cy="24875"/>
            </a:xfrm>
            <a:custGeom>
              <a:avLst/>
              <a:gdLst/>
              <a:ahLst/>
              <a:cxnLst/>
              <a:rect l="l" t="t" r="r" b="b"/>
              <a:pathLst>
                <a:path w="1578" h="995" extrusionOk="0">
                  <a:moveTo>
                    <a:pt x="177" y="1"/>
                  </a:moveTo>
                  <a:cubicBezTo>
                    <a:pt x="158" y="1"/>
                    <a:pt x="128" y="18"/>
                    <a:pt x="99" y="107"/>
                  </a:cubicBezTo>
                  <a:cubicBezTo>
                    <a:pt x="0" y="156"/>
                    <a:pt x="99" y="206"/>
                    <a:pt x="99" y="206"/>
                  </a:cubicBezTo>
                  <a:lnTo>
                    <a:pt x="1430" y="994"/>
                  </a:lnTo>
                  <a:lnTo>
                    <a:pt x="1578" y="945"/>
                  </a:lnTo>
                  <a:lnTo>
                    <a:pt x="1578" y="797"/>
                  </a:lnTo>
                  <a:lnTo>
                    <a:pt x="197" y="9"/>
                  </a:lnTo>
                  <a:cubicBezTo>
                    <a:pt x="197" y="9"/>
                    <a:pt x="190" y="1"/>
                    <a:pt x="177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30" name="Google Shape;23830;p75"/>
            <p:cNvSpPr/>
            <p:nvPr/>
          </p:nvSpPr>
          <p:spPr>
            <a:xfrm>
              <a:off x="1834525" y="693775"/>
              <a:ext cx="39450" cy="24975"/>
            </a:xfrm>
            <a:custGeom>
              <a:avLst/>
              <a:gdLst/>
              <a:ahLst/>
              <a:cxnLst/>
              <a:rect l="l" t="t" r="r" b="b"/>
              <a:pathLst>
                <a:path w="1578" h="999" extrusionOk="0">
                  <a:moveTo>
                    <a:pt x="167" y="1"/>
                  </a:moveTo>
                  <a:cubicBezTo>
                    <a:pt x="148" y="1"/>
                    <a:pt x="124" y="13"/>
                    <a:pt x="99" y="62"/>
                  </a:cubicBezTo>
                  <a:cubicBezTo>
                    <a:pt x="0" y="161"/>
                    <a:pt x="99" y="210"/>
                    <a:pt x="99" y="210"/>
                  </a:cubicBezTo>
                  <a:lnTo>
                    <a:pt x="1430" y="999"/>
                  </a:lnTo>
                  <a:lnTo>
                    <a:pt x="1578" y="949"/>
                  </a:lnTo>
                  <a:lnTo>
                    <a:pt x="1578" y="802"/>
                  </a:lnTo>
                  <a:lnTo>
                    <a:pt x="197" y="13"/>
                  </a:lnTo>
                  <a:cubicBezTo>
                    <a:pt x="197" y="13"/>
                    <a:pt x="185" y="1"/>
                    <a:pt x="167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31" name="Google Shape;23831;p75"/>
            <p:cNvSpPr/>
            <p:nvPr/>
          </p:nvSpPr>
          <p:spPr>
            <a:xfrm>
              <a:off x="1834525" y="661725"/>
              <a:ext cx="39450" cy="25000"/>
            </a:xfrm>
            <a:custGeom>
              <a:avLst/>
              <a:gdLst/>
              <a:ahLst/>
              <a:cxnLst/>
              <a:rect l="l" t="t" r="r" b="b"/>
              <a:pathLst>
                <a:path w="1578" h="1000" extrusionOk="0">
                  <a:moveTo>
                    <a:pt x="167" y="1"/>
                  </a:moveTo>
                  <a:cubicBezTo>
                    <a:pt x="148" y="1"/>
                    <a:pt x="124" y="13"/>
                    <a:pt x="99" y="63"/>
                  </a:cubicBezTo>
                  <a:cubicBezTo>
                    <a:pt x="0" y="112"/>
                    <a:pt x="99" y="210"/>
                    <a:pt x="99" y="210"/>
                  </a:cubicBezTo>
                  <a:lnTo>
                    <a:pt x="1430" y="999"/>
                  </a:lnTo>
                  <a:lnTo>
                    <a:pt x="1578" y="950"/>
                  </a:lnTo>
                  <a:lnTo>
                    <a:pt x="1578" y="802"/>
                  </a:lnTo>
                  <a:lnTo>
                    <a:pt x="197" y="13"/>
                  </a:lnTo>
                  <a:cubicBezTo>
                    <a:pt x="197" y="13"/>
                    <a:pt x="185" y="1"/>
                    <a:pt x="167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32" name="Google Shape;23832;p75"/>
            <p:cNvSpPr/>
            <p:nvPr/>
          </p:nvSpPr>
          <p:spPr>
            <a:xfrm>
              <a:off x="1839450" y="630925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61" y="1"/>
                  </a:moveTo>
                  <a:cubicBezTo>
                    <a:pt x="136" y="1"/>
                    <a:pt x="99" y="13"/>
                    <a:pt x="50" y="62"/>
                  </a:cubicBezTo>
                  <a:cubicBezTo>
                    <a:pt x="0" y="111"/>
                    <a:pt x="50" y="210"/>
                    <a:pt x="50" y="210"/>
                  </a:cubicBezTo>
                  <a:lnTo>
                    <a:pt x="1430" y="999"/>
                  </a:lnTo>
                  <a:lnTo>
                    <a:pt x="1529" y="949"/>
                  </a:lnTo>
                  <a:lnTo>
                    <a:pt x="1529" y="802"/>
                  </a:lnTo>
                  <a:lnTo>
                    <a:pt x="198" y="13"/>
                  </a:lnTo>
                  <a:cubicBezTo>
                    <a:pt x="198" y="13"/>
                    <a:pt x="185" y="1"/>
                    <a:pt x="161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33" name="Google Shape;23833;p75"/>
            <p:cNvSpPr/>
            <p:nvPr/>
          </p:nvSpPr>
          <p:spPr>
            <a:xfrm>
              <a:off x="1851775" y="600125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61" y="0"/>
                  </a:moveTo>
                  <a:cubicBezTo>
                    <a:pt x="136" y="0"/>
                    <a:pt x="99" y="13"/>
                    <a:pt x="50" y="62"/>
                  </a:cubicBezTo>
                  <a:cubicBezTo>
                    <a:pt x="0" y="111"/>
                    <a:pt x="50" y="210"/>
                    <a:pt x="50" y="210"/>
                  </a:cubicBezTo>
                  <a:lnTo>
                    <a:pt x="1430" y="998"/>
                  </a:lnTo>
                  <a:lnTo>
                    <a:pt x="1529" y="949"/>
                  </a:lnTo>
                  <a:lnTo>
                    <a:pt x="1529" y="801"/>
                  </a:lnTo>
                  <a:lnTo>
                    <a:pt x="198" y="13"/>
                  </a:lnTo>
                  <a:cubicBezTo>
                    <a:pt x="198" y="13"/>
                    <a:pt x="185" y="0"/>
                    <a:pt x="16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34" name="Google Shape;23834;p75"/>
            <p:cNvSpPr/>
            <p:nvPr/>
          </p:nvSpPr>
          <p:spPr>
            <a:xfrm>
              <a:off x="1861625" y="573750"/>
              <a:ext cx="38225" cy="25475"/>
            </a:xfrm>
            <a:custGeom>
              <a:avLst/>
              <a:gdLst/>
              <a:ahLst/>
              <a:cxnLst/>
              <a:rect l="l" t="t" r="r" b="b"/>
              <a:pathLst>
                <a:path w="1529" h="1019" extrusionOk="0">
                  <a:moveTo>
                    <a:pt x="110" y="0"/>
                  </a:moveTo>
                  <a:cubicBezTo>
                    <a:pt x="92" y="0"/>
                    <a:pt x="71" y="18"/>
                    <a:pt x="50" y="82"/>
                  </a:cubicBezTo>
                  <a:cubicBezTo>
                    <a:pt x="1" y="131"/>
                    <a:pt x="50" y="180"/>
                    <a:pt x="50" y="180"/>
                  </a:cubicBezTo>
                  <a:lnTo>
                    <a:pt x="1381" y="1018"/>
                  </a:lnTo>
                  <a:lnTo>
                    <a:pt x="1529" y="920"/>
                  </a:lnTo>
                  <a:lnTo>
                    <a:pt x="1529" y="821"/>
                  </a:lnTo>
                  <a:lnTo>
                    <a:pt x="149" y="32"/>
                  </a:lnTo>
                  <a:cubicBezTo>
                    <a:pt x="149" y="32"/>
                    <a:pt x="133" y="0"/>
                    <a:pt x="110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35" name="Google Shape;23835;p75"/>
            <p:cNvSpPr/>
            <p:nvPr/>
          </p:nvSpPr>
          <p:spPr>
            <a:xfrm>
              <a:off x="1871500" y="545900"/>
              <a:ext cx="39450" cy="24975"/>
            </a:xfrm>
            <a:custGeom>
              <a:avLst/>
              <a:gdLst/>
              <a:ahLst/>
              <a:cxnLst/>
              <a:rect l="l" t="t" r="r" b="b"/>
              <a:pathLst>
                <a:path w="1578" h="999" extrusionOk="0">
                  <a:moveTo>
                    <a:pt x="166" y="0"/>
                  </a:moveTo>
                  <a:cubicBezTo>
                    <a:pt x="148" y="0"/>
                    <a:pt x="123" y="13"/>
                    <a:pt x="99" y="62"/>
                  </a:cubicBezTo>
                  <a:cubicBezTo>
                    <a:pt x="0" y="160"/>
                    <a:pt x="99" y="210"/>
                    <a:pt x="99" y="210"/>
                  </a:cubicBezTo>
                  <a:lnTo>
                    <a:pt x="1430" y="998"/>
                  </a:lnTo>
                  <a:lnTo>
                    <a:pt x="1578" y="949"/>
                  </a:lnTo>
                  <a:lnTo>
                    <a:pt x="1578" y="801"/>
                  </a:lnTo>
                  <a:lnTo>
                    <a:pt x="197" y="13"/>
                  </a:lnTo>
                  <a:cubicBezTo>
                    <a:pt x="197" y="13"/>
                    <a:pt x="185" y="0"/>
                    <a:pt x="166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36" name="Google Shape;23836;p75"/>
            <p:cNvSpPr/>
            <p:nvPr/>
          </p:nvSpPr>
          <p:spPr>
            <a:xfrm>
              <a:off x="1892450" y="525675"/>
              <a:ext cx="38225" cy="25475"/>
            </a:xfrm>
            <a:custGeom>
              <a:avLst/>
              <a:gdLst/>
              <a:ahLst/>
              <a:cxnLst/>
              <a:rect l="l" t="t" r="r" b="b"/>
              <a:pathLst>
                <a:path w="1529" h="1019" extrusionOk="0">
                  <a:moveTo>
                    <a:pt x="109" y="1"/>
                  </a:moveTo>
                  <a:cubicBezTo>
                    <a:pt x="92" y="1"/>
                    <a:pt x="71" y="19"/>
                    <a:pt x="49" y="82"/>
                  </a:cubicBezTo>
                  <a:cubicBezTo>
                    <a:pt x="0" y="131"/>
                    <a:pt x="49" y="230"/>
                    <a:pt x="49" y="230"/>
                  </a:cubicBezTo>
                  <a:lnTo>
                    <a:pt x="1380" y="1019"/>
                  </a:lnTo>
                  <a:lnTo>
                    <a:pt x="1528" y="969"/>
                  </a:lnTo>
                  <a:lnTo>
                    <a:pt x="1528" y="822"/>
                  </a:lnTo>
                  <a:lnTo>
                    <a:pt x="148" y="33"/>
                  </a:lnTo>
                  <a:cubicBezTo>
                    <a:pt x="148" y="33"/>
                    <a:pt x="132" y="1"/>
                    <a:pt x="109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37" name="Google Shape;23837;p75"/>
            <p:cNvSpPr/>
            <p:nvPr/>
          </p:nvSpPr>
          <p:spPr>
            <a:xfrm>
              <a:off x="1913400" y="507200"/>
              <a:ext cx="38225" cy="25475"/>
            </a:xfrm>
            <a:custGeom>
              <a:avLst/>
              <a:gdLst/>
              <a:ahLst/>
              <a:cxnLst/>
              <a:rect l="l" t="t" r="r" b="b"/>
              <a:pathLst>
                <a:path w="1529" h="1019" extrusionOk="0">
                  <a:moveTo>
                    <a:pt x="149" y="0"/>
                  </a:moveTo>
                  <a:cubicBezTo>
                    <a:pt x="125" y="0"/>
                    <a:pt x="92" y="18"/>
                    <a:pt x="49" y="82"/>
                  </a:cubicBezTo>
                  <a:cubicBezTo>
                    <a:pt x="0" y="131"/>
                    <a:pt x="49" y="230"/>
                    <a:pt x="49" y="230"/>
                  </a:cubicBezTo>
                  <a:lnTo>
                    <a:pt x="1430" y="1018"/>
                  </a:lnTo>
                  <a:lnTo>
                    <a:pt x="1528" y="969"/>
                  </a:lnTo>
                  <a:lnTo>
                    <a:pt x="1528" y="821"/>
                  </a:lnTo>
                  <a:lnTo>
                    <a:pt x="197" y="32"/>
                  </a:lnTo>
                  <a:cubicBezTo>
                    <a:pt x="197" y="32"/>
                    <a:pt x="181" y="0"/>
                    <a:pt x="14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38" name="Google Shape;23838;p75"/>
            <p:cNvSpPr/>
            <p:nvPr/>
          </p:nvSpPr>
          <p:spPr>
            <a:xfrm>
              <a:off x="1873950" y="526475"/>
              <a:ext cx="83825" cy="231725"/>
            </a:xfrm>
            <a:custGeom>
              <a:avLst/>
              <a:gdLst/>
              <a:ahLst/>
              <a:cxnLst/>
              <a:rect l="l" t="t" r="r" b="b"/>
              <a:pathLst>
                <a:path w="3353" h="9269" extrusionOk="0">
                  <a:moveTo>
                    <a:pt x="3303" y="1"/>
                  </a:moveTo>
                  <a:lnTo>
                    <a:pt x="1480" y="1529"/>
                  </a:lnTo>
                  <a:lnTo>
                    <a:pt x="247" y="4930"/>
                  </a:lnTo>
                  <a:lnTo>
                    <a:pt x="1" y="9268"/>
                  </a:lnTo>
                  <a:lnTo>
                    <a:pt x="1" y="9268"/>
                  </a:lnTo>
                  <a:lnTo>
                    <a:pt x="149" y="9170"/>
                  </a:lnTo>
                  <a:lnTo>
                    <a:pt x="395" y="5177"/>
                  </a:lnTo>
                  <a:lnTo>
                    <a:pt x="1627" y="1775"/>
                  </a:lnTo>
                  <a:lnTo>
                    <a:pt x="3353" y="198"/>
                  </a:lnTo>
                  <a:lnTo>
                    <a:pt x="3303" y="1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39" name="Google Shape;23839;p75"/>
            <p:cNvSpPr/>
            <p:nvPr/>
          </p:nvSpPr>
          <p:spPr>
            <a:xfrm>
              <a:off x="1869025" y="522775"/>
              <a:ext cx="87525" cy="235425"/>
            </a:xfrm>
            <a:custGeom>
              <a:avLst/>
              <a:gdLst/>
              <a:ahLst/>
              <a:cxnLst/>
              <a:rect l="l" t="t" r="r" b="b"/>
              <a:pathLst>
                <a:path w="3501" h="9417" extrusionOk="0">
                  <a:moveTo>
                    <a:pt x="3303" y="1"/>
                  </a:moveTo>
                  <a:lnTo>
                    <a:pt x="1479" y="1825"/>
                  </a:lnTo>
                  <a:lnTo>
                    <a:pt x="247" y="5177"/>
                  </a:lnTo>
                  <a:lnTo>
                    <a:pt x="1" y="9318"/>
                  </a:lnTo>
                  <a:lnTo>
                    <a:pt x="198" y="9416"/>
                  </a:lnTo>
                  <a:lnTo>
                    <a:pt x="444" y="5275"/>
                  </a:lnTo>
                  <a:lnTo>
                    <a:pt x="1677" y="1874"/>
                  </a:lnTo>
                  <a:lnTo>
                    <a:pt x="3500" y="149"/>
                  </a:lnTo>
                  <a:lnTo>
                    <a:pt x="3303" y="1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40" name="Google Shape;23840;p75"/>
            <p:cNvSpPr/>
            <p:nvPr/>
          </p:nvSpPr>
          <p:spPr>
            <a:xfrm>
              <a:off x="2310200" y="793900"/>
              <a:ext cx="128200" cy="234175"/>
            </a:xfrm>
            <a:custGeom>
              <a:avLst/>
              <a:gdLst/>
              <a:ahLst/>
              <a:cxnLst/>
              <a:rect l="l" t="t" r="r" b="b"/>
              <a:pathLst>
                <a:path w="5128" h="9367" extrusionOk="0">
                  <a:moveTo>
                    <a:pt x="3304" y="444"/>
                  </a:moveTo>
                  <a:lnTo>
                    <a:pt x="4536" y="1134"/>
                  </a:lnTo>
                  <a:lnTo>
                    <a:pt x="3895" y="1726"/>
                  </a:lnTo>
                  <a:lnTo>
                    <a:pt x="2663" y="1036"/>
                  </a:lnTo>
                  <a:lnTo>
                    <a:pt x="3304" y="444"/>
                  </a:lnTo>
                  <a:close/>
                  <a:moveTo>
                    <a:pt x="2515" y="1233"/>
                  </a:moveTo>
                  <a:lnTo>
                    <a:pt x="3747" y="1923"/>
                  </a:lnTo>
                  <a:lnTo>
                    <a:pt x="3106" y="2564"/>
                  </a:lnTo>
                  <a:lnTo>
                    <a:pt x="1874" y="1874"/>
                  </a:lnTo>
                  <a:lnTo>
                    <a:pt x="2515" y="1233"/>
                  </a:lnTo>
                  <a:close/>
                  <a:moveTo>
                    <a:pt x="1677" y="2120"/>
                  </a:moveTo>
                  <a:lnTo>
                    <a:pt x="2909" y="2810"/>
                  </a:lnTo>
                  <a:lnTo>
                    <a:pt x="2613" y="3649"/>
                  </a:lnTo>
                  <a:lnTo>
                    <a:pt x="1381" y="2958"/>
                  </a:lnTo>
                  <a:lnTo>
                    <a:pt x="1677" y="2120"/>
                  </a:lnTo>
                  <a:close/>
                  <a:moveTo>
                    <a:pt x="1283" y="3156"/>
                  </a:moveTo>
                  <a:lnTo>
                    <a:pt x="2515" y="3846"/>
                  </a:lnTo>
                  <a:lnTo>
                    <a:pt x="2170" y="4684"/>
                  </a:lnTo>
                  <a:lnTo>
                    <a:pt x="937" y="4043"/>
                  </a:lnTo>
                  <a:lnTo>
                    <a:pt x="1283" y="3156"/>
                  </a:lnTo>
                  <a:close/>
                  <a:moveTo>
                    <a:pt x="888" y="4289"/>
                  </a:moveTo>
                  <a:lnTo>
                    <a:pt x="2121" y="4930"/>
                  </a:lnTo>
                  <a:lnTo>
                    <a:pt x="1726" y="5916"/>
                  </a:lnTo>
                  <a:lnTo>
                    <a:pt x="494" y="5275"/>
                  </a:lnTo>
                  <a:lnTo>
                    <a:pt x="888" y="4289"/>
                  </a:lnTo>
                  <a:close/>
                  <a:moveTo>
                    <a:pt x="494" y="5522"/>
                  </a:moveTo>
                  <a:lnTo>
                    <a:pt x="1677" y="6163"/>
                  </a:lnTo>
                  <a:lnTo>
                    <a:pt x="1628" y="7148"/>
                  </a:lnTo>
                  <a:lnTo>
                    <a:pt x="445" y="6508"/>
                  </a:lnTo>
                  <a:lnTo>
                    <a:pt x="494" y="5522"/>
                  </a:lnTo>
                  <a:close/>
                  <a:moveTo>
                    <a:pt x="445" y="6803"/>
                  </a:moveTo>
                  <a:lnTo>
                    <a:pt x="1628" y="7493"/>
                  </a:lnTo>
                  <a:lnTo>
                    <a:pt x="1677" y="7493"/>
                  </a:lnTo>
                  <a:lnTo>
                    <a:pt x="1578" y="8479"/>
                  </a:lnTo>
                  <a:lnTo>
                    <a:pt x="395" y="7789"/>
                  </a:lnTo>
                  <a:lnTo>
                    <a:pt x="445" y="6803"/>
                  </a:lnTo>
                  <a:close/>
                  <a:moveTo>
                    <a:pt x="3304" y="1"/>
                  </a:moveTo>
                  <a:lnTo>
                    <a:pt x="1480" y="1726"/>
                  </a:lnTo>
                  <a:lnTo>
                    <a:pt x="198" y="5127"/>
                  </a:lnTo>
                  <a:lnTo>
                    <a:pt x="1" y="8331"/>
                  </a:lnTo>
                  <a:lnTo>
                    <a:pt x="395" y="8529"/>
                  </a:lnTo>
                  <a:lnTo>
                    <a:pt x="445" y="7937"/>
                  </a:lnTo>
                  <a:lnTo>
                    <a:pt x="1628" y="8627"/>
                  </a:lnTo>
                  <a:lnTo>
                    <a:pt x="1578" y="9169"/>
                  </a:lnTo>
                  <a:lnTo>
                    <a:pt x="1923" y="9367"/>
                  </a:lnTo>
                  <a:lnTo>
                    <a:pt x="2121" y="6113"/>
                  </a:lnTo>
                  <a:lnTo>
                    <a:pt x="3402" y="2712"/>
                  </a:lnTo>
                  <a:lnTo>
                    <a:pt x="5127" y="1036"/>
                  </a:lnTo>
                  <a:lnTo>
                    <a:pt x="5078" y="937"/>
                  </a:lnTo>
                  <a:lnTo>
                    <a:pt x="4832" y="888"/>
                  </a:lnTo>
                  <a:lnTo>
                    <a:pt x="4782" y="937"/>
                  </a:lnTo>
                  <a:lnTo>
                    <a:pt x="3550" y="247"/>
                  </a:lnTo>
                  <a:lnTo>
                    <a:pt x="3501" y="149"/>
                  </a:lnTo>
                  <a:lnTo>
                    <a:pt x="3304" y="1"/>
                  </a:lnTo>
                  <a:close/>
                </a:path>
              </a:pathLst>
            </a:custGeom>
            <a:solidFill>
              <a:srgbClr val="C2B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41" name="Google Shape;23841;p75"/>
            <p:cNvSpPr/>
            <p:nvPr/>
          </p:nvSpPr>
          <p:spPr>
            <a:xfrm>
              <a:off x="2311450" y="784050"/>
              <a:ext cx="86275" cy="231700"/>
            </a:xfrm>
            <a:custGeom>
              <a:avLst/>
              <a:gdLst/>
              <a:ahLst/>
              <a:cxnLst/>
              <a:rect l="l" t="t" r="r" b="b"/>
              <a:pathLst>
                <a:path w="3451" h="9268" extrusionOk="0">
                  <a:moveTo>
                    <a:pt x="3303" y="0"/>
                  </a:moveTo>
                  <a:lnTo>
                    <a:pt x="1528" y="1528"/>
                  </a:lnTo>
                  <a:lnTo>
                    <a:pt x="247" y="4930"/>
                  </a:lnTo>
                  <a:lnTo>
                    <a:pt x="0" y="9268"/>
                  </a:lnTo>
                  <a:lnTo>
                    <a:pt x="148" y="9169"/>
                  </a:lnTo>
                  <a:lnTo>
                    <a:pt x="395" y="5226"/>
                  </a:lnTo>
                  <a:lnTo>
                    <a:pt x="1676" y="1824"/>
                  </a:lnTo>
                  <a:lnTo>
                    <a:pt x="3451" y="148"/>
                  </a:lnTo>
                  <a:lnTo>
                    <a:pt x="3303" y="0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42" name="Google Shape;23842;p75"/>
            <p:cNvSpPr/>
            <p:nvPr/>
          </p:nvSpPr>
          <p:spPr>
            <a:xfrm>
              <a:off x="2306500" y="781575"/>
              <a:ext cx="87525" cy="234175"/>
            </a:xfrm>
            <a:custGeom>
              <a:avLst/>
              <a:gdLst/>
              <a:ahLst/>
              <a:cxnLst/>
              <a:rect l="l" t="t" r="r" b="b"/>
              <a:pathLst>
                <a:path w="3501" h="9367" extrusionOk="0">
                  <a:moveTo>
                    <a:pt x="3304" y="1"/>
                  </a:moveTo>
                  <a:lnTo>
                    <a:pt x="1529" y="1726"/>
                  </a:lnTo>
                  <a:lnTo>
                    <a:pt x="247" y="5127"/>
                  </a:lnTo>
                  <a:lnTo>
                    <a:pt x="1" y="9268"/>
                  </a:lnTo>
                  <a:lnTo>
                    <a:pt x="198" y="9367"/>
                  </a:lnTo>
                  <a:lnTo>
                    <a:pt x="445" y="5275"/>
                  </a:lnTo>
                  <a:lnTo>
                    <a:pt x="1726" y="1874"/>
                  </a:lnTo>
                  <a:lnTo>
                    <a:pt x="3501" y="99"/>
                  </a:lnTo>
                  <a:lnTo>
                    <a:pt x="3304" y="1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43" name="Google Shape;23843;p75"/>
            <p:cNvSpPr/>
            <p:nvPr/>
          </p:nvSpPr>
          <p:spPr>
            <a:xfrm>
              <a:off x="2312675" y="1006800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42" y="0"/>
                  </a:moveTo>
                  <a:cubicBezTo>
                    <a:pt x="111" y="0"/>
                    <a:pt x="74" y="13"/>
                    <a:pt x="50" y="62"/>
                  </a:cubicBezTo>
                  <a:cubicBezTo>
                    <a:pt x="0" y="111"/>
                    <a:pt x="50" y="210"/>
                    <a:pt x="50" y="210"/>
                  </a:cubicBezTo>
                  <a:lnTo>
                    <a:pt x="1430" y="999"/>
                  </a:lnTo>
                  <a:lnTo>
                    <a:pt x="1529" y="949"/>
                  </a:lnTo>
                  <a:lnTo>
                    <a:pt x="1529" y="801"/>
                  </a:lnTo>
                  <a:lnTo>
                    <a:pt x="198" y="13"/>
                  </a:lnTo>
                  <a:cubicBezTo>
                    <a:pt x="198" y="13"/>
                    <a:pt x="173" y="0"/>
                    <a:pt x="142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44" name="Google Shape;23844;p75"/>
            <p:cNvSpPr/>
            <p:nvPr/>
          </p:nvSpPr>
          <p:spPr>
            <a:xfrm>
              <a:off x="2312675" y="974250"/>
              <a:ext cx="38225" cy="25475"/>
            </a:xfrm>
            <a:custGeom>
              <a:avLst/>
              <a:gdLst/>
              <a:ahLst/>
              <a:cxnLst/>
              <a:rect l="l" t="t" r="r" b="b"/>
              <a:pathLst>
                <a:path w="1529" h="1019" extrusionOk="0">
                  <a:moveTo>
                    <a:pt x="129" y="1"/>
                  </a:moveTo>
                  <a:cubicBezTo>
                    <a:pt x="101" y="1"/>
                    <a:pt x="71" y="19"/>
                    <a:pt x="50" y="82"/>
                  </a:cubicBezTo>
                  <a:cubicBezTo>
                    <a:pt x="0" y="132"/>
                    <a:pt x="50" y="181"/>
                    <a:pt x="50" y="181"/>
                  </a:cubicBezTo>
                  <a:lnTo>
                    <a:pt x="1430" y="1019"/>
                  </a:lnTo>
                  <a:lnTo>
                    <a:pt x="1529" y="920"/>
                  </a:lnTo>
                  <a:lnTo>
                    <a:pt x="1529" y="822"/>
                  </a:lnTo>
                  <a:lnTo>
                    <a:pt x="198" y="33"/>
                  </a:lnTo>
                  <a:cubicBezTo>
                    <a:pt x="198" y="33"/>
                    <a:pt x="165" y="1"/>
                    <a:pt x="129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45" name="Google Shape;23845;p75"/>
            <p:cNvSpPr/>
            <p:nvPr/>
          </p:nvSpPr>
          <p:spPr>
            <a:xfrm>
              <a:off x="2312675" y="941600"/>
              <a:ext cx="38225" cy="24850"/>
            </a:xfrm>
            <a:custGeom>
              <a:avLst/>
              <a:gdLst/>
              <a:ahLst/>
              <a:cxnLst/>
              <a:rect l="l" t="t" r="r" b="b"/>
              <a:pathLst>
                <a:path w="1529" h="994" extrusionOk="0">
                  <a:moveTo>
                    <a:pt x="160" y="0"/>
                  </a:moveTo>
                  <a:cubicBezTo>
                    <a:pt x="127" y="0"/>
                    <a:pt x="79" y="18"/>
                    <a:pt x="50" y="107"/>
                  </a:cubicBezTo>
                  <a:cubicBezTo>
                    <a:pt x="0" y="156"/>
                    <a:pt x="50" y="205"/>
                    <a:pt x="50" y="205"/>
                  </a:cubicBezTo>
                  <a:lnTo>
                    <a:pt x="1430" y="994"/>
                  </a:lnTo>
                  <a:lnTo>
                    <a:pt x="1529" y="945"/>
                  </a:lnTo>
                  <a:lnTo>
                    <a:pt x="1529" y="846"/>
                  </a:lnTo>
                  <a:lnTo>
                    <a:pt x="198" y="8"/>
                  </a:lnTo>
                  <a:cubicBezTo>
                    <a:pt x="198" y="8"/>
                    <a:pt x="182" y="0"/>
                    <a:pt x="160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46" name="Google Shape;23846;p75"/>
            <p:cNvSpPr/>
            <p:nvPr/>
          </p:nvSpPr>
          <p:spPr>
            <a:xfrm>
              <a:off x="2317600" y="910775"/>
              <a:ext cx="38225" cy="24875"/>
            </a:xfrm>
            <a:custGeom>
              <a:avLst/>
              <a:gdLst/>
              <a:ahLst/>
              <a:cxnLst/>
              <a:rect l="l" t="t" r="r" b="b"/>
              <a:pathLst>
                <a:path w="1529" h="995" extrusionOk="0">
                  <a:moveTo>
                    <a:pt x="128" y="1"/>
                  </a:moveTo>
                  <a:cubicBezTo>
                    <a:pt x="109" y="1"/>
                    <a:pt x="79" y="19"/>
                    <a:pt x="50" y="107"/>
                  </a:cubicBezTo>
                  <a:cubicBezTo>
                    <a:pt x="1" y="157"/>
                    <a:pt x="50" y="206"/>
                    <a:pt x="50" y="206"/>
                  </a:cubicBezTo>
                  <a:lnTo>
                    <a:pt x="1381" y="995"/>
                  </a:lnTo>
                  <a:lnTo>
                    <a:pt x="1529" y="945"/>
                  </a:lnTo>
                  <a:lnTo>
                    <a:pt x="1529" y="847"/>
                  </a:lnTo>
                  <a:lnTo>
                    <a:pt x="149" y="9"/>
                  </a:lnTo>
                  <a:cubicBezTo>
                    <a:pt x="149" y="9"/>
                    <a:pt x="141" y="1"/>
                    <a:pt x="128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47" name="Google Shape;23847;p75"/>
            <p:cNvSpPr/>
            <p:nvPr/>
          </p:nvSpPr>
          <p:spPr>
            <a:xfrm>
              <a:off x="2327450" y="879975"/>
              <a:ext cx="39475" cy="24875"/>
            </a:xfrm>
            <a:custGeom>
              <a:avLst/>
              <a:gdLst/>
              <a:ahLst/>
              <a:cxnLst/>
              <a:rect l="l" t="t" r="r" b="b"/>
              <a:pathLst>
                <a:path w="1579" h="995" extrusionOk="0">
                  <a:moveTo>
                    <a:pt x="178" y="0"/>
                  </a:moveTo>
                  <a:cubicBezTo>
                    <a:pt x="159" y="0"/>
                    <a:pt x="129" y="18"/>
                    <a:pt x="100" y="107"/>
                  </a:cubicBezTo>
                  <a:cubicBezTo>
                    <a:pt x="1" y="156"/>
                    <a:pt x="100" y="206"/>
                    <a:pt x="100" y="206"/>
                  </a:cubicBezTo>
                  <a:lnTo>
                    <a:pt x="1431" y="994"/>
                  </a:lnTo>
                  <a:lnTo>
                    <a:pt x="1578" y="945"/>
                  </a:lnTo>
                  <a:lnTo>
                    <a:pt x="1578" y="846"/>
                  </a:lnTo>
                  <a:lnTo>
                    <a:pt x="198" y="8"/>
                  </a:lnTo>
                  <a:cubicBezTo>
                    <a:pt x="198" y="8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48" name="Google Shape;23848;p75"/>
            <p:cNvSpPr/>
            <p:nvPr/>
          </p:nvSpPr>
          <p:spPr>
            <a:xfrm>
              <a:off x="2338550" y="853975"/>
              <a:ext cx="38225" cy="25000"/>
            </a:xfrm>
            <a:custGeom>
              <a:avLst/>
              <a:gdLst/>
              <a:ahLst/>
              <a:cxnLst/>
              <a:rect l="l" t="t" r="r" b="b"/>
              <a:pathLst>
                <a:path w="1529" h="1000" extrusionOk="0">
                  <a:moveTo>
                    <a:pt x="161" y="1"/>
                  </a:moveTo>
                  <a:cubicBezTo>
                    <a:pt x="136" y="1"/>
                    <a:pt x="99" y="13"/>
                    <a:pt x="50" y="62"/>
                  </a:cubicBezTo>
                  <a:cubicBezTo>
                    <a:pt x="1" y="161"/>
                    <a:pt x="50" y="210"/>
                    <a:pt x="50" y="210"/>
                  </a:cubicBezTo>
                  <a:lnTo>
                    <a:pt x="1430" y="999"/>
                  </a:lnTo>
                  <a:lnTo>
                    <a:pt x="1529" y="950"/>
                  </a:lnTo>
                  <a:lnTo>
                    <a:pt x="1529" y="802"/>
                  </a:lnTo>
                  <a:lnTo>
                    <a:pt x="198" y="13"/>
                  </a:lnTo>
                  <a:cubicBezTo>
                    <a:pt x="198" y="13"/>
                    <a:pt x="185" y="1"/>
                    <a:pt x="161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49" name="Google Shape;23849;p75"/>
            <p:cNvSpPr/>
            <p:nvPr/>
          </p:nvSpPr>
          <p:spPr>
            <a:xfrm>
              <a:off x="2349650" y="826375"/>
              <a:ext cx="38225" cy="25475"/>
            </a:xfrm>
            <a:custGeom>
              <a:avLst/>
              <a:gdLst/>
              <a:ahLst/>
              <a:cxnLst/>
              <a:rect l="l" t="t" r="r" b="b"/>
              <a:pathLst>
                <a:path w="1529" h="1019" extrusionOk="0">
                  <a:moveTo>
                    <a:pt x="109" y="0"/>
                  </a:moveTo>
                  <a:cubicBezTo>
                    <a:pt x="92" y="0"/>
                    <a:pt x="71" y="19"/>
                    <a:pt x="50" y="82"/>
                  </a:cubicBezTo>
                  <a:cubicBezTo>
                    <a:pt x="0" y="131"/>
                    <a:pt x="50" y="181"/>
                    <a:pt x="50" y="181"/>
                  </a:cubicBezTo>
                  <a:lnTo>
                    <a:pt x="1381" y="1019"/>
                  </a:lnTo>
                  <a:lnTo>
                    <a:pt x="1528" y="920"/>
                  </a:lnTo>
                  <a:lnTo>
                    <a:pt x="1528" y="821"/>
                  </a:lnTo>
                  <a:lnTo>
                    <a:pt x="148" y="33"/>
                  </a:lnTo>
                  <a:cubicBezTo>
                    <a:pt x="148" y="33"/>
                    <a:pt x="132" y="0"/>
                    <a:pt x="10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50" name="Google Shape;23850;p75"/>
            <p:cNvSpPr/>
            <p:nvPr/>
          </p:nvSpPr>
          <p:spPr>
            <a:xfrm>
              <a:off x="2369350" y="806025"/>
              <a:ext cx="38250" cy="24875"/>
            </a:xfrm>
            <a:custGeom>
              <a:avLst/>
              <a:gdLst/>
              <a:ahLst/>
              <a:cxnLst/>
              <a:rect l="l" t="t" r="r" b="b"/>
              <a:pathLst>
                <a:path w="1530" h="995" extrusionOk="0">
                  <a:moveTo>
                    <a:pt x="175" y="1"/>
                  </a:moveTo>
                  <a:cubicBezTo>
                    <a:pt x="151" y="1"/>
                    <a:pt x="109" y="19"/>
                    <a:pt x="50" y="107"/>
                  </a:cubicBezTo>
                  <a:cubicBezTo>
                    <a:pt x="1" y="157"/>
                    <a:pt x="50" y="206"/>
                    <a:pt x="50" y="206"/>
                  </a:cubicBezTo>
                  <a:lnTo>
                    <a:pt x="1431" y="995"/>
                  </a:lnTo>
                  <a:lnTo>
                    <a:pt x="1529" y="945"/>
                  </a:lnTo>
                  <a:lnTo>
                    <a:pt x="1529" y="797"/>
                  </a:lnTo>
                  <a:lnTo>
                    <a:pt x="198" y="9"/>
                  </a:lnTo>
                  <a:cubicBezTo>
                    <a:pt x="198" y="9"/>
                    <a:pt x="190" y="1"/>
                    <a:pt x="175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51" name="Google Shape;23851;p75"/>
            <p:cNvSpPr/>
            <p:nvPr/>
          </p:nvSpPr>
          <p:spPr>
            <a:xfrm>
              <a:off x="2389075" y="786200"/>
              <a:ext cx="39475" cy="24975"/>
            </a:xfrm>
            <a:custGeom>
              <a:avLst/>
              <a:gdLst/>
              <a:ahLst/>
              <a:cxnLst/>
              <a:rect l="l" t="t" r="r" b="b"/>
              <a:pathLst>
                <a:path w="1579" h="999" extrusionOk="0">
                  <a:moveTo>
                    <a:pt x="167" y="1"/>
                  </a:moveTo>
                  <a:cubicBezTo>
                    <a:pt x="149" y="1"/>
                    <a:pt x="124" y="13"/>
                    <a:pt x="99" y="62"/>
                  </a:cubicBezTo>
                  <a:cubicBezTo>
                    <a:pt x="1" y="161"/>
                    <a:pt x="99" y="210"/>
                    <a:pt x="99" y="210"/>
                  </a:cubicBezTo>
                  <a:lnTo>
                    <a:pt x="1430" y="999"/>
                  </a:lnTo>
                  <a:lnTo>
                    <a:pt x="1578" y="950"/>
                  </a:lnTo>
                  <a:lnTo>
                    <a:pt x="1578" y="802"/>
                  </a:lnTo>
                  <a:lnTo>
                    <a:pt x="198" y="13"/>
                  </a:lnTo>
                  <a:cubicBezTo>
                    <a:pt x="198" y="13"/>
                    <a:pt x="186" y="1"/>
                    <a:pt x="167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52" name="Google Shape;23852;p75"/>
            <p:cNvSpPr/>
            <p:nvPr/>
          </p:nvSpPr>
          <p:spPr>
            <a:xfrm>
              <a:off x="2349650" y="806225"/>
              <a:ext cx="86275" cy="231700"/>
            </a:xfrm>
            <a:custGeom>
              <a:avLst/>
              <a:gdLst/>
              <a:ahLst/>
              <a:cxnLst/>
              <a:rect l="l" t="t" r="r" b="b"/>
              <a:pathLst>
                <a:path w="3451" h="9268" extrusionOk="0">
                  <a:moveTo>
                    <a:pt x="3402" y="1"/>
                  </a:moveTo>
                  <a:lnTo>
                    <a:pt x="1528" y="1578"/>
                  </a:lnTo>
                  <a:lnTo>
                    <a:pt x="247" y="4930"/>
                  </a:lnTo>
                  <a:lnTo>
                    <a:pt x="0" y="9268"/>
                  </a:lnTo>
                  <a:lnTo>
                    <a:pt x="0" y="9268"/>
                  </a:lnTo>
                  <a:lnTo>
                    <a:pt x="148" y="9219"/>
                  </a:lnTo>
                  <a:lnTo>
                    <a:pt x="444" y="5177"/>
                  </a:lnTo>
                  <a:lnTo>
                    <a:pt x="1726" y="1775"/>
                  </a:lnTo>
                  <a:lnTo>
                    <a:pt x="3451" y="149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53" name="Google Shape;23853;p75"/>
            <p:cNvSpPr/>
            <p:nvPr/>
          </p:nvSpPr>
          <p:spPr>
            <a:xfrm>
              <a:off x="2344725" y="803775"/>
              <a:ext cx="89975" cy="234150"/>
            </a:xfrm>
            <a:custGeom>
              <a:avLst/>
              <a:gdLst/>
              <a:ahLst/>
              <a:cxnLst/>
              <a:rect l="l" t="t" r="r" b="b"/>
              <a:pathLst>
                <a:path w="3599" h="9366" extrusionOk="0">
                  <a:moveTo>
                    <a:pt x="3352" y="0"/>
                  </a:moveTo>
                  <a:lnTo>
                    <a:pt x="1528" y="1725"/>
                  </a:lnTo>
                  <a:lnTo>
                    <a:pt x="247" y="5127"/>
                  </a:lnTo>
                  <a:lnTo>
                    <a:pt x="0" y="9317"/>
                  </a:lnTo>
                  <a:lnTo>
                    <a:pt x="197" y="9366"/>
                  </a:lnTo>
                  <a:lnTo>
                    <a:pt x="444" y="5225"/>
                  </a:lnTo>
                  <a:lnTo>
                    <a:pt x="1725" y="1824"/>
                  </a:lnTo>
                  <a:lnTo>
                    <a:pt x="3599" y="99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54" name="Google Shape;23854;p75"/>
            <p:cNvSpPr/>
            <p:nvPr/>
          </p:nvSpPr>
          <p:spPr>
            <a:xfrm>
              <a:off x="2428525" y="769250"/>
              <a:ext cx="76425" cy="53025"/>
            </a:xfrm>
            <a:custGeom>
              <a:avLst/>
              <a:gdLst/>
              <a:ahLst/>
              <a:cxnLst/>
              <a:rect l="l" t="t" r="r" b="b"/>
              <a:pathLst>
                <a:path w="3057" h="2121" extrusionOk="0">
                  <a:moveTo>
                    <a:pt x="3056" y="1"/>
                  </a:moveTo>
                  <a:lnTo>
                    <a:pt x="0" y="1825"/>
                  </a:lnTo>
                  <a:lnTo>
                    <a:pt x="0" y="2120"/>
                  </a:lnTo>
                  <a:lnTo>
                    <a:pt x="3056" y="395"/>
                  </a:lnTo>
                  <a:lnTo>
                    <a:pt x="3056" y="1"/>
                  </a:lnTo>
                  <a:close/>
                </a:path>
              </a:pathLst>
            </a:custGeom>
            <a:solidFill>
              <a:srgbClr val="616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55" name="Google Shape;23855;p75"/>
            <p:cNvSpPr/>
            <p:nvPr/>
          </p:nvSpPr>
          <p:spPr>
            <a:xfrm>
              <a:off x="2380450" y="934400"/>
              <a:ext cx="25900" cy="35750"/>
            </a:xfrm>
            <a:custGeom>
              <a:avLst/>
              <a:gdLst/>
              <a:ahLst/>
              <a:cxnLst/>
              <a:rect l="l" t="t" r="r" b="b"/>
              <a:pathLst>
                <a:path w="1036" h="1430" extrusionOk="0">
                  <a:moveTo>
                    <a:pt x="494" y="0"/>
                  </a:moveTo>
                  <a:lnTo>
                    <a:pt x="1" y="395"/>
                  </a:lnTo>
                  <a:lnTo>
                    <a:pt x="494" y="1430"/>
                  </a:lnTo>
                  <a:lnTo>
                    <a:pt x="1036" y="1035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FC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56" name="Google Shape;23856;p75"/>
            <p:cNvSpPr/>
            <p:nvPr/>
          </p:nvSpPr>
          <p:spPr>
            <a:xfrm>
              <a:off x="2378000" y="933150"/>
              <a:ext cx="28350" cy="37000"/>
            </a:xfrm>
            <a:custGeom>
              <a:avLst/>
              <a:gdLst/>
              <a:ahLst/>
              <a:cxnLst/>
              <a:rect l="l" t="t" r="r" b="b"/>
              <a:pathLst>
                <a:path w="1134" h="1480" extrusionOk="0">
                  <a:moveTo>
                    <a:pt x="1116" y="1050"/>
                  </a:moveTo>
                  <a:lnTo>
                    <a:pt x="717" y="1377"/>
                  </a:lnTo>
                  <a:lnTo>
                    <a:pt x="1134" y="1085"/>
                  </a:lnTo>
                  <a:lnTo>
                    <a:pt x="1116" y="1050"/>
                  </a:lnTo>
                  <a:close/>
                  <a:moveTo>
                    <a:pt x="592" y="1"/>
                  </a:moveTo>
                  <a:lnTo>
                    <a:pt x="0" y="346"/>
                  </a:lnTo>
                  <a:lnTo>
                    <a:pt x="592" y="1480"/>
                  </a:lnTo>
                  <a:lnTo>
                    <a:pt x="717" y="1377"/>
                  </a:lnTo>
                  <a:lnTo>
                    <a:pt x="641" y="1431"/>
                  </a:lnTo>
                  <a:lnTo>
                    <a:pt x="148" y="445"/>
                  </a:lnTo>
                  <a:lnTo>
                    <a:pt x="641" y="100"/>
                  </a:lnTo>
                  <a:lnTo>
                    <a:pt x="1116" y="1050"/>
                  </a:lnTo>
                  <a:lnTo>
                    <a:pt x="1116" y="1050"/>
                  </a:lnTo>
                  <a:lnTo>
                    <a:pt x="1134" y="1036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57" name="Google Shape;23857;p75"/>
            <p:cNvSpPr/>
            <p:nvPr/>
          </p:nvSpPr>
          <p:spPr>
            <a:xfrm>
              <a:off x="2386625" y="939325"/>
              <a:ext cx="12350" cy="23900"/>
            </a:xfrm>
            <a:custGeom>
              <a:avLst/>
              <a:gdLst/>
              <a:ahLst/>
              <a:cxnLst/>
              <a:rect l="l" t="t" r="r" b="b"/>
              <a:pathLst>
                <a:path w="494" h="956" extrusionOk="0">
                  <a:moveTo>
                    <a:pt x="197" y="0"/>
                  </a:moveTo>
                  <a:cubicBezTo>
                    <a:pt x="197" y="0"/>
                    <a:pt x="0" y="296"/>
                    <a:pt x="0" y="493"/>
                  </a:cubicBezTo>
                  <a:cubicBezTo>
                    <a:pt x="0" y="641"/>
                    <a:pt x="99" y="838"/>
                    <a:pt x="247" y="937"/>
                  </a:cubicBezTo>
                  <a:cubicBezTo>
                    <a:pt x="271" y="949"/>
                    <a:pt x="299" y="956"/>
                    <a:pt x="327" y="956"/>
                  </a:cubicBezTo>
                  <a:cubicBezTo>
                    <a:pt x="410" y="956"/>
                    <a:pt x="493" y="900"/>
                    <a:pt x="493" y="789"/>
                  </a:cubicBezTo>
                  <a:cubicBezTo>
                    <a:pt x="493" y="592"/>
                    <a:pt x="197" y="0"/>
                    <a:pt x="197" y="0"/>
                  </a:cubicBezTo>
                  <a:close/>
                </a:path>
              </a:pathLst>
            </a:custGeom>
            <a:solidFill>
              <a:srgbClr val="14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58" name="Google Shape;23858;p75"/>
            <p:cNvSpPr/>
            <p:nvPr/>
          </p:nvSpPr>
          <p:spPr>
            <a:xfrm>
              <a:off x="2389075" y="940550"/>
              <a:ext cx="11125" cy="18975"/>
            </a:xfrm>
            <a:custGeom>
              <a:avLst/>
              <a:gdLst/>
              <a:ahLst/>
              <a:cxnLst/>
              <a:rect l="l" t="t" r="r" b="b"/>
              <a:pathLst>
                <a:path w="445" h="759" extrusionOk="0">
                  <a:moveTo>
                    <a:pt x="198" y="1"/>
                  </a:moveTo>
                  <a:cubicBezTo>
                    <a:pt x="198" y="1"/>
                    <a:pt x="1" y="247"/>
                    <a:pt x="1" y="444"/>
                  </a:cubicBezTo>
                  <a:cubicBezTo>
                    <a:pt x="1" y="543"/>
                    <a:pt x="99" y="691"/>
                    <a:pt x="198" y="740"/>
                  </a:cubicBezTo>
                  <a:cubicBezTo>
                    <a:pt x="235" y="752"/>
                    <a:pt x="269" y="759"/>
                    <a:pt x="299" y="759"/>
                  </a:cubicBezTo>
                  <a:cubicBezTo>
                    <a:pt x="389" y="759"/>
                    <a:pt x="444" y="703"/>
                    <a:pt x="444" y="592"/>
                  </a:cubicBezTo>
                  <a:cubicBezTo>
                    <a:pt x="444" y="494"/>
                    <a:pt x="198" y="1"/>
                    <a:pt x="198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59" name="Google Shape;23859;p75"/>
            <p:cNvSpPr/>
            <p:nvPr/>
          </p:nvSpPr>
          <p:spPr>
            <a:xfrm>
              <a:off x="2392775" y="947950"/>
              <a:ext cx="6200" cy="8650"/>
            </a:xfrm>
            <a:custGeom>
              <a:avLst/>
              <a:gdLst/>
              <a:ahLst/>
              <a:cxnLst/>
              <a:rect l="l" t="t" r="r" b="b"/>
              <a:pathLst>
                <a:path w="248" h="346" extrusionOk="0">
                  <a:moveTo>
                    <a:pt x="50" y="1"/>
                  </a:moveTo>
                  <a:cubicBezTo>
                    <a:pt x="1" y="1"/>
                    <a:pt x="1" y="99"/>
                    <a:pt x="50" y="198"/>
                  </a:cubicBezTo>
                  <a:cubicBezTo>
                    <a:pt x="50" y="247"/>
                    <a:pt x="99" y="346"/>
                    <a:pt x="198" y="346"/>
                  </a:cubicBezTo>
                  <a:cubicBezTo>
                    <a:pt x="247" y="346"/>
                    <a:pt x="247" y="247"/>
                    <a:pt x="198" y="148"/>
                  </a:cubicBezTo>
                  <a:cubicBezTo>
                    <a:pt x="198" y="99"/>
                    <a:pt x="99" y="1"/>
                    <a:pt x="5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60" name="Google Shape;23860;p75"/>
            <p:cNvSpPr/>
            <p:nvPr/>
          </p:nvSpPr>
          <p:spPr>
            <a:xfrm>
              <a:off x="1901075" y="657125"/>
              <a:ext cx="25900" cy="34525"/>
            </a:xfrm>
            <a:custGeom>
              <a:avLst/>
              <a:gdLst/>
              <a:ahLst/>
              <a:cxnLst/>
              <a:rect l="l" t="t" r="r" b="b"/>
              <a:pathLst>
                <a:path w="1036" h="1381" extrusionOk="0">
                  <a:moveTo>
                    <a:pt x="493" y="0"/>
                  </a:moveTo>
                  <a:lnTo>
                    <a:pt x="0" y="394"/>
                  </a:lnTo>
                  <a:lnTo>
                    <a:pt x="493" y="1380"/>
                  </a:lnTo>
                  <a:lnTo>
                    <a:pt x="1035" y="1035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FC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61" name="Google Shape;23861;p75"/>
            <p:cNvSpPr/>
            <p:nvPr/>
          </p:nvSpPr>
          <p:spPr>
            <a:xfrm>
              <a:off x="1899825" y="655875"/>
              <a:ext cx="27150" cy="37000"/>
            </a:xfrm>
            <a:custGeom>
              <a:avLst/>
              <a:gdLst/>
              <a:ahLst/>
              <a:cxnLst/>
              <a:rect l="l" t="t" r="r" b="b"/>
              <a:pathLst>
                <a:path w="1086" h="1480" extrusionOk="0">
                  <a:moveTo>
                    <a:pt x="1033" y="1079"/>
                  </a:moveTo>
                  <a:lnTo>
                    <a:pt x="960" y="1138"/>
                  </a:lnTo>
                  <a:lnTo>
                    <a:pt x="960" y="1138"/>
                  </a:lnTo>
                  <a:lnTo>
                    <a:pt x="1036" y="1085"/>
                  </a:lnTo>
                  <a:lnTo>
                    <a:pt x="1033" y="1079"/>
                  </a:lnTo>
                  <a:close/>
                  <a:moveTo>
                    <a:pt x="543" y="1"/>
                  </a:moveTo>
                  <a:lnTo>
                    <a:pt x="1" y="346"/>
                  </a:lnTo>
                  <a:lnTo>
                    <a:pt x="543" y="1480"/>
                  </a:lnTo>
                  <a:lnTo>
                    <a:pt x="960" y="1138"/>
                  </a:lnTo>
                  <a:lnTo>
                    <a:pt x="960" y="1138"/>
                  </a:lnTo>
                  <a:lnTo>
                    <a:pt x="543" y="1430"/>
                  </a:lnTo>
                  <a:lnTo>
                    <a:pt x="50" y="444"/>
                  </a:lnTo>
                  <a:lnTo>
                    <a:pt x="543" y="99"/>
                  </a:lnTo>
                  <a:lnTo>
                    <a:pt x="1033" y="1079"/>
                  </a:lnTo>
                  <a:lnTo>
                    <a:pt x="1085" y="1036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62" name="Google Shape;23862;p75"/>
            <p:cNvSpPr/>
            <p:nvPr/>
          </p:nvSpPr>
          <p:spPr>
            <a:xfrm>
              <a:off x="1907225" y="660800"/>
              <a:ext cx="12350" cy="23250"/>
            </a:xfrm>
            <a:custGeom>
              <a:avLst/>
              <a:gdLst/>
              <a:ahLst/>
              <a:cxnLst/>
              <a:rect l="l" t="t" r="r" b="b"/>
              <a:pathLst>
                <a:path w="494" h="930" extrusionOk="0">
                  <a:moveTo>
                    <a:pt x="198" y="1"/>
                  </a:moveTo>
                  <a:cubicBezTo>
                    <a:pt x="198" y="1"/>
                    <a:pt x="1" y="346"/>
                    <a:pt x="1" y="494"/>
                  </a:cubicBezTo>
                  <a:cubicBezTo>
                    <a:pt x="1" y="642"/>
                    <a:pt x="149" y="839"/>
                    <a:pt x="247" y="888"/>
                  </a:cubicBezTo>
                  <a:cubicBezTo>
                    <a:pt x="290" y="917"/>
                    <a:pt x="330" y="929"/>
                    <a:pt x="363" y="929"/>
                  </a:cubicBezTo>
                  <a:cubicBezTo>
                    <a:pt x="444" y="929"/>
                    <a:pt x="494" y="859"/>
                    <a:pt x="494" y="790"/>
                  </a:cubicBezTo>
                  <a:cubicBezTo>
                    <a:pt x="494" y="592"/>
                    <a:pt x="198" y="1"/>
                    <a:pt x="198" y="1"/>
                  </a:cubicBezTo>
                  <a:close/>
                </a:path>
              </a:pathLst>
            </a:custGeom>
            <a:solidFill>
              <a:srgbClr val="14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63" name="Google Shape;23863;p75"/>
            <p:cNvSpPr/>
            <p:nvPr/>
          </p:nvSpPr>
          <p:spPr>
            <a:xfrm>
              <a:off x="1908450" y="662050"/>
              <a:ext cx="11125" cy="18975"/>
            </a:xfrm>
            <a:custGeom>
              <a:avLst/>
              <a:gdLst/>
              <a:ahLst/>
              <a:cxnLst/>
              <a:rect l="l" t="t" r="r" b="b"/>
              <a:pathLst>
                <a:path w="445" h="759" extrusionOk="0">
                  <a:moveTo>
                    <a:pt x="198" y="0"/>
                  </a:moveTo>
                  <a:cubicBezTo>
                    <a:pt x="198" y="0"/>
                    <a:pt x="1" y="296"/>
                    <a:pt x="1" y="444"/>
                  </a:cubicBezTo>
                  <a:cubicBezTo>
                    <a:pt x="1" y="542"/>
                    <a:pt x="100" y="690"/>
                    <a:pt x="198" y="740"/>
                  </a:cubicBezTo>
                  <a:cubicBezTo>
                    <a:pt x="235" y="752"/>
                    <a:pt x="269" y="758"/>
                    <a:pt x="299" y="758"/>
                  </a:cubicBezTo>
                  <a:cubicBezTo>
                    <a:pt x="389" y="758"/>
                    <a:pt x="445" y="703"/>
                    <a:pt x="445" y="592"/>
                  </a:cubicBezTo>
                  <a:cubicBezTo>
                    <a:pt x="445" y="493"/>
                    <a:pt x="198" y="0"/>
                    <a:pt x="198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64" name="Google Shape;23864;p75"/>
            <p:cNvSpPr/>
            <p:nvPr/>
          </p:nvSpPr>
          <p:spPr>
            <a:xfrm>
              <a:off x="1913400" y="669450"/>
              <a:ext cx="4950" cy="7400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0" y="0"/>
                  </a:moveTo>
                  <a:lnTo>
                    <a:pt x="0" y="197"/>
                  </a:lnTo>
                  <a:cubicBezTo>
                    <a:pt x="0" y="246"/>
                    <a:pt x="49" y="296"/>
                    <a:pt x="148" y="296"/>
                  </a:cubicBezTo>
                  <a:cubicBezTo>
                    <a:pt x="197" y="296"/>
                    <a:pt x="197" y="246"/>
                    <a:pt x="148" y="148"/>
                  </a:cubicBezTo>
                  <a:cubicBezTo>
                    <a:pt x="148" y="49"/>
                    <a:pt x="49" y="0"/>
                    <a:pt x="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65" name="Google Shape;23865;p75"/>
            <p:cNvSpPr/>
            <p:nvPr/>
          </p:nvSpPr>
          <p:spPr>
            <a:xfrm>
              <a:off x="2068675" y="742775"/>
              <a:ext cx="24675" cy="52700"/>
            </a:xfrm>
            <a:custGeom>
              <a:avLst/>
              <a:gdLst/>
              <a:ahLst/>
              <a:cxnLst/>
              <a:rect l="l" t="t" r="r" b="b"/>
              <a:pathLst>
                <a:path w="987" h="2108" extrusionOk="0">
                  <a:moveTo>
                    <a:pt x="387" y="377"/>
                  </a:moveTo>
                  <a:cubicBezTo>
                    <a:pt x="409" y="377"/>
                    <a:pt x="429" y="388"/>
                    <a:pt x="444" y="419"/>
                  </a:cubicBezTo>
                  <a:cubicBezTo>
                    <a:pt x="641" y="518"/>
                    <a:pt x="690" y="764"/>
                    <a:pt x="690" y="1208"/>
                  </a:cubicBezTo>
                  <a:cubicBezTo>
                    <a:pt x="690" y="1534"/>
                    <a:pt x="656" y="1726"/>
                    <a:pt x="533" y="1726"/>
                  </a:cubicBezTo>
                  <a:cubicBezTo>
                    <a:pt x="507" y="1726"/>
                    <a:pt x="478" y="1718"/>
                    <a:pt x="444" y="1701"/>
                  </a:cubicBezTo>
                  <a:cubicBezTo>
                    <a:pt x="395" y="1701"/>
                    <a:pt x="296" y="1553"/>
                    <a:pt x="247" y="1454"/>
                  </a:cubicBezTo>
                  <a:cubicBezTo>
                    <a:pt x="197" y="1306"/>
                    <a:pt x="197" y="1109"/>
                    <a:pt x="197" y="961"/>
                  </a:cubicBezTo>
                  <a:cubicBezTo>
                    <a:pt x="197" y="715"/>
                    <a:pt x="247" y="567"/>
                    <a:pt x="247" y="468"/>
                  </a:cubicBezTo>
                  <a:cubicBezTo>
                    <a:pt x="281" y="434"/>
                    <a:pt x="338" y="377"/>
                    <a:pt x="387" y="377"/>
                  </a:cubicBezTo>
                  <a:close/>
                  <a:moveTo>
                    <a:pt x="302" y="0"/>
                  </a:moveTo>
                  <a:cubicBezTo>
                    <a:pt x="234" y="0"/>
                    <a:pt x="173" y="25"/>
                    <a:pt x="148" y="74"/>
                  </a:cubicBezTo>
                  <a:cubicBezTo>
                    <a:pt x="99" y="222"/>
                    <a:pt x="0" y="419"/>
                    <a:pt x="0" y="715"/>
                  </a:cubicBezTo>
                  <a:cubicBezTo>
                    <a:pt x="0" y="1011"/>
                    <a:pt x="99" y="1306"/>
                    <a:pt x="148" y="1503"/>
                  </a:cubicBezTo>
                  <a:cubicBezTo>
                    <a:pt x="197" y="1750"/>
                    <a:pt x="345" y="1849"/>
                    <a:pt x="493" y="1996"/>
                  </a:cubicBezTo>
                  <a:cubicBezTo>
                    <a:pt x="567" y="2070"/>
                    <a:pt x="653" y="2107"/>
                    <a:pt x="727" y="2107"/>
                  </a:cubicBezTo>
                  <a:cubicBezTo>
                    <a:pt x="801" y="2107"/>
                    <a:pt x="863" y="2070"/>
                    <a:pt x="887" y="1996"/>
                  </a:cubicBezTo>
                  <a:cubicBezTo>
                    <a:pt x="937" y="1849"/>
                    <a:pt x="986" y="1701"/>
                    <a:pt x="986" y="1405"/>
                  </a:cubicBezTo>
                  <a:cubicBezTo>
                    <a:pt x="986" y="1060"/>
                    <a:pt x="937" y="813"/>
                    <a:pt x="887" y="567"/>
                  </a:cubicBezTo>
                  <a:cubicBezTo>
                    <a:pt x="838" y="320"/>
                    <a:pt x="690" y="222"/>
                    <a:pt x="493" y="74"/>
                  </a:cubicBezTo>
                  <a:cubicBezTo>
                    <a:pt x="444" y="25"/>
                    <a:pt x="370" y="0"/>
                    <a:pt x="302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66" name="Google Shape;23866;p75"/>
            <p:cNvSpPr/>
            <p:nvPr/>
          </p:nvSpPr>
          <p:spPr>
            <a:xfrm>
              <a:off x="2111800" y="765550"/>
              <a:ext cx="6175" cy="49325"/>
            </a:xfrm>
            <a:custGeom>
              <a:avLst/>
              <a:gdLst/>
              <a:ahLst/>
              <a:cxnLst/>
              <a:rect l="l" t="t" r="r" b="b"/>
              <a:pathLst>
                <a:path w="247" h="1973" extrusionOk="0">
                  <a:moveTo>
                    <a:pt x="0" y="1"/>
                  </a:moveTo>
                  <a:lnTo>
                    <a:pt x="0" y="1825"/>
                  </a:lnTo>
                  <a:lnTo>
                    <a:pt x="247" y="1973"/>
                  </a:lnTo>
                  <a:lnTo>
                    <a:pt x="247" y="1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67" name="Google Shape;23867;p75"/>
            <p:cNvSpPr/>
            <p:nvPr/>
          </p:nvSpPr>
          <p:spPr>
            <a:xfrm>
              <a:off x="2138900" y="780350"/>
              <a:ext cx="14825" cy="55475"/>
            </a:xfrm>
            <a:custGeom>
              <a:avLst/>
              <a:gdLst/>
              <a:ahLst/>
              <a:cxnLst/>
              <a:rect l="l" t="t" r="r" b="b"/>
              <a:pathLst>
                <a:path w="593" h="2219" extrusionOk="0">
                  <a:moveTo>
                    <a:pt x="1" y="0"/>
                  </a:moveTo>
                  <a:lnTo>
                    <a:pt x="1" y="1874"/>
                  </a:lnTo>
                  <a:lnTo>
                    <a:pt x="592" y="2219"/>
                  </a:lnTo>
                  <a:lnTo>
                    <a:pt x="592" y="1923"/>
                  </a:lnTo>
                  <a:lnTo>
                    <a:pt x="247" y="1726"/>
                  </a:lnTo>
                  <a:lnTo>
                    <a:pt x="247" y="1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68" name="Google Shape;23868;p75"/>
            <p:cNvSpPr/>
            <p:nvPr/>
          </p:nvSpPr>
          <p:spPr>
            <a:xfrm>
              <a:off x="2491375" y="1135275"/>
              <a:ext cx="805975" cy="463375"/>
            </a:xfrm>
            <a:custGeom>
              <a:avLst/>
              <a:gdLst/>
              <a:ahLst/>
              <a:cxnLst/>
              <a:rect l="l" t="t" r="r" b="b"/>
              <a:pathLst>
                <a:path w="32239" h="18535" extrusionOk="0">
                  <a:moveTo>
                    <a:pt x="5866" y="0"/>
                  </a:moveTo>
                  <a:lnTo>
                    <a:pt x="0" y="3352"/>
                  </a:lnTo>
                  <a:lnTo>
                    <a:pt x="26373" y="18535"/>
                  </a:lnTo>
                  <a:lnTo>
                    <a:pt x="32239" y="15183"/>
                  </a:lnTo>
                  <a:lnTo>
                    <a:pt x="5866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69" name="Google Shape;23869;p75"/>
            <p:cNvSpPr/>
            <p:nvPr/>
          </p:nvSpPr>
          <p:spPr>
            <a:xfrm>
              <a:off x="3026200" y="1456925"/>
              <a:ext cx="6200" cy="29600"/>
            </a:xfrm>
            <a:custGeom>
              <a:avLst/>
              <a:gdLst/>
              <a:ahLst/>
              <a:cxnLst/>
              <a:rect l="l" t="t" r="r" b="b"/>
              <a:pathLst>
                <a:path w="248" h="1184" extrusionOk="0">
                  <a:moveTo>
                    <a:pt x="247" y="0"/>
                  </a:moveTo>
                  <a:lnTo>
                    <a:pt x="1" y="49"/>
                  </a:lnTo>
                  <a:lnTo>
                    <a:pt x="1" y="1183"/>
                  </a:lnTo>
                  <a:lnTo>
                    <a:pt x="247" y="10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70" name="Google Shape;23870;p75"/>
            <p:cNvSpPr/>
            <p:nvPr/>
          </p:nvSpPr>
          <p:spPr>
            <a:xfrm>
              <a:off x="3016350" y="1453225"/>
              <a:ext cx="9875" cy="33300"/>
            </a:xfrm>
            <a:custGeom>
              <a:avLst/>
              <a:gdLst/>
              <a:ahLst/>
              <a:cxnLst/>
              <a:rect l="l" t="t" r="r" b="b"/>
              <a:pathLst>
                <a:path w="395" h="1332" extrusionOk="0">
                  <a:moveTo>
                    <a:pt x="0" y="0"/>
                  </a:moveTo>
                  <a:lnTo>
                    <a:pt x="0" y="1035"/>
                  </a:lnTo>
                  <a:lnTo>
                    <a:pt x="395" y="1331"/>
                  </a:lnTo>
                  <a:lnTo>
                    <a:pt x="395" y="1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71" name="Google Shape;23871;p75"/>
            <p:cNvSpPr/>
            <p:nvPr/>
          </p:nvSpPr>
          <p:spPr>
            <a:xfrm>
              <a:off x="3016350" y="1450750"/>
              <a:ext cx="16050" cy="7425"/>
            </a:xfrm>
            <a:custGeom>
              <a:avLst/>
              <a:gdLst/>
              <a:ahLst/>
              <a:cxnLst/>
              <a:rect l="l" t="t" r="r" b="b"/>
              <a:pathLst>
                <a:path w="642" h="297" extrusionOk="0">
                  <a:moveTo>
                    <a:pt x="247" y="1"/>
                  </a:moveTo>
                  <a:lnTo>
                    <a:pt x="0" y="99"/>
                  </a:lnTo>
                  <a:lnTo>
                    <a:pt x="395" y="296"/>
                  </a:lnTo>
                  <a:lnTo>
                    <a:pt x="641" y="247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72" name="Google Shape;23872;p75"/>
            <p:cNvSpPr/>
            <p:nvPr/>
          </p:nvSpPr>
          <p:spPr>
            <a:xfrm>
              <a:off x="3050850" y="1469225"/>
              <a:ext cx="3725" cy="29625"/>
            </a:xfrm>
            <a:custGeom>
              <a:avLst/>
              <a:gdLst/>
              <a:ahLst/>
              <a:cxnLst/>
              <a:rect l="l" t="t" r="r" b="b"/>
              <a:pathLst>
                <a:path w="149" h="1185" extrusionOk="0">
                  <a:moveTo>
                    <a:pt x="149" y="1"/>
                  </a:moveTo>
                  <a:lnTo>
                    <a:pt x="1" y="100"/>
                  </a:lnTo>
                  <a:lnTo>
                    <a:pt x="1" y="1184"/>
                  </a:lnTo>
                  <a:lnTo>
                    <a:pt x="149" y="103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73" name="Google Shape;23873;p75"/>
            <p:cNvSpPr/>
            <p:nvPr/>
          </p:nvSpPr>
          <p:spPr>
            <a:xfrm>
              <a:off x="3041000" y="1468000"/>
              <a:ext cx="9875" cy="30850"/>
            </a:xfrm>
            <a:custGeom>
              <a:avLst/>
              <a:gdLst/>
              <a:ahLst/>
              <a:cxnLst/>
              <a:rect l="l" t="t" r="r" b="b"/>
              <a:pathLst>
                <a:path w="395" h="1234" extrusionOk="0">
                  <a:moveTo>
                    <a:pt x="0" y="1"/>
                  </a:moveTo>
                  <a:lnTo>
                    <a:pt x="0" y="1036"/>
                  </a:lnTo>
                  <a:lnTo>
                    <a:pt x="395" y="1233"/>
                  </a:lnTo>
                  <a:lnTo>
                    <a:pt x="395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74" name="Google Shape;23874;p75"/>
            <p:cNvSpPr/>
            <p:nvPr/>
          </p:nvSpPr>
          <p:spPr>
            <a:xfrm>
              <a:off x="3041000" y="1464300"/>
              <a:ext cx="13575" cy="7425"/>
            </a:xfrm>
            <a:custGeom>
              <a:avLst/>
              <a:gdLst/>
              <a:ahLst/>
              <a:cxnLst/>
              <a:rect l="l" t="t" r="r" b="b"/>
              <a:pathLst>
                <a:path w="543" h="297" extrusionOk="0">
                  <a:moveTo>
                    <a:pt x="198" y="1"/>
                  </a:moveTo>
                  <a:lnTo>
                    <a:pt x="0" y="149"/>
                  </a:lnTo>
                  <a:lnTo>
                    <a:pt x="395" y="297"/>
                  </a:lnTo>
                  <a:lnTo>
                    <a:pt x="543" y="198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75" name="Google Shape;23875;p75"/>
            <p:cNvSpPr/>
            <p:nvPr/>
          </p:nvSpPr>
          <p:spPr>
            <a:xfrm>
              <a:off x="2967050" y="1439650"/>
              <a:ext cx="46850" cy="69050"/>
            </a:xfrm>
            <a:custGeom>
              <a:avLst/>
              <a:gdLst/>
              <a:ahLst/>
              <a:cxnLst/>
              <a:rect l="l" t="t" r="r" b="b"/>
              <a:pathLst>
                <a:path w="1874" h="2762" extrusionOk="0">
                  <a:moveTo>
                    <a:pt x="543" y="1"/>
                  </a:moveTo>
                  <a:cubicBezTo>
                    <a:pt x="444" y="1"/>
                    <a:pt x="395" y="1"/>
                    <a:pt x="247" y="50"/>
                  </a:cubicBezTo>
                  <a:lnTo>
                    <a:pt x="1" y="198"/>
                  </a:lnTo>
                  <a:lnTo>
                    <a:pt x="1036" y="2761"/>
                  </a:lnTo>
                  <a:lnTo>
                    <a:pt x="1381" y="2614"/>
                  </a:lnTo>
                  <a:cubicBezTo>
                    <a:pt x="1726" y="2416"/>
                    <a:pt x="1874" y="1923"/>
                    <a:pt x="1726" y="1430"/>
                  </a:cubicBezTo>
                  <a:cubicBezTo>
                    <a:pt x="1627" y="691"/>
                    <a:pt x="1036" y="50"/>
                    <a:pt x="543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76" name="Google Shape;23876;p75"/>
            <p:cNvSpPr/>
            <p:nvPr/>
          </p:nvSpPr>
          <p:spPr>
            <a:xfrm>
              <a:off x="2956225" y="1443100"/>
              <a:ext cx="52750" cy="68050"/>
            </a:xfrm>
            <a:custGeom>
              <a:avLst/>
              <a:gdLst/>
              <a:ahLst/>
              <a:cxnLst/>
              <a:rect l="l" t="t" r="r" b="b"/>
              <a:pathLst>
                <a:path w="2110" h="2722" extrusionOk="0">
                  <a:moveTo>
                    <a:pt x="729" y="1"/>
                  </a:moveTo>
                  <a:cubicBezTo>
                    <a:pt x="290" y="1"/>
                    <a:pt x="0" y="604"/>
                    <a:pt x="138" y="1292"/>
                  </a:cubicBezTo>
                  <a:cubicBezTo>
                    <a:pt x="237" y="2032"/>
                    <a:pt x="828" y="2623"/>
                    <a:pt x="1321" y="2722"/>
                  </a:cubicBezTo>
                  <a:cubicBezTo>
                    <a:pt x="1863" y="2722"/>
                    <a:pt x="2110" y="2130"/>
                    <a:pt x="1962" y="1391"/>
                  </a:cubicBezTo>
                  <a:cubicBezTo>
                    <a:pt x="1863" y="652"/>
                    <a:pt x="1321" y="60"/>
                    <a:pt x="828" y="11"/>
                  </a:cubicBezTo>
                  <a:cubicBezTo>
                    <a:pt x="794" y="4"/>
                    <a:pt x="761" y="1"/>
                    <a:pt x="7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77" name="Google Shape;23877;p75"/>
            <p:cNvSpPr/>
            <p:nvPr/>
          </p:nvSpPr>
          <p:spPr>
            <a:xfrm>
              <a:off x="2959650" y="1448275"/>
              <a:ext cx="35775" cy="54250"/>
            </a:xfrm>
            <a:custGeom>
              <a:avLst/>
              <a:gdLst/>
              <a:ahLst/>
              <a:cxnLst/>
              <a:rect l="l" t="t" r="r" b="b"/>
              <a:pathLst>
                <a:path w="1431" h="2170" extrusionOk="0">
                  <a:moveTo>
                    <a:pt x="543" y="1"/>
                  </a:moveTo>
                  <a:lnTo>
                    <a:pt x="346" y="100"/>
                  </a:lnTo>
                  <a:lnTo>
                    <a:pt x="247" y="198"/>
                  </a:lnTo>
                  <a:cubicBezTo>
                    <a:pt x="1" y="494"/>
                    <a:pt x="100" y="1184"/>
                    <a:pt x="445" y="1677"/>
                  </a:cubicBezTo>
                  <a:cubicBezTo>
                    <a:pt x="636" y="1983"/>
                    <a:pt x="856" y="2170"/>
                    <a:pt x="1060" y="2170"/>
                  </a:cubicBezTo>
                  <a:cubicBezTo>
                    <a:pt x="1120" y="2170"/>
                    <a:pt x="1178" y="2154"/>
                    <a:pt x="1233" y="2121"/>
                  </a:cubicBezTo>
                  <a:lnTo>
                    <a:pt x="1430" y="2071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78" name="Google Shape;23878;p75"/>
            <p:cNvSpPr/>
            <p:nvPr/>
          </p:nvSpPr>
          <p:spPr>
            <a:xfrm>
              <a:off x="2964600" y="1447825"/>
              <a:ext cx="36975" cy="53250"/>
            </a:xfrm>
            <a:custGeom>
              <a:avLst/>
              <a:gdLst/>
              <a:ahLst/>
              <a:cxnLst/>
              <a:rect l="l" t="t" r="r" b="b"/>
              <a:pathLst>
                <a:path w="1479" h="2130" extrusionOk="0">
                  <a:moveTo>
                    <a:pt x="488" y="1"/>
                  </a:moveTo>
                  <a:cubicBezTo>
                    <a:pt x="361" y="1"/>
                    <a:pt x="240" y="56"/>
                    <a:pt x="148" y="167"/>
                  </a:cubicBezTo>
                  <a:cubicBezTo>
                    <a:pt x="0" y="463"/>
                    <a:pt x="49" y="1153"/>
                    <a:pt x="345" y="1646"/>
                  </a:cubicBezTo>
                  <a:cubicBezTo>
                    <a:pt x="531" y="1956"/>
                    <a:pt x="776" y="2130"/>
                    <a:pt x="981" y="2130"/>
                  </a:cubicBezTo>
                  <a:cubicBezTo>
                    <a:pt x="1102" y="2130"/>
                    <a:pt x="1209" y="2069"/>
                    <a:pt x="1282" y="1941"/>
                  </a:cubicBezTo>
                  <a:cubicBezTo>
                    <a:pt x="1479" y="1646"/>
                    <a:pt x="1380" y="956"/>
                    <a:pt x="1085" y="463"/>
                  </a:cubicBezTo>
                  <a:cubicBezTo>
                    <a:pt x="931" y="155"/>
                    <a:pt x="699" y="1"/>
                    <a:pt x="48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79" name="Google Shape;23879;p75"/>
            <p:cNvSpPr/>
            <p:nvPr/>
          </p:nvSpPr>
          <p:spPr>
            <a:xfrm>
              <a:off x="2965825" y="1422400"/>
              <a:ext cx="152825" cy="101075"/>
            </a:xfrm>
            <a:custGeom>
              <a:avLst/>
              <a:gdLst/>
              <a:ahLst/>
              <a:cxnLst/>
              <a:rect l="l" t="t" r="r" b="b"/>
              <a:pathLst>
                <a:path w="6113" h="4043" extrusionOk="0">
                  <a:moveTo>
                    <a:pt x="493" y="1"/>
                  </a:moveTo>
                  <a:lnTo>
                    <a:pt x="0" y="346"/>
                  </a:lnTo>
                  <a:lnTo>
                    <a:pt x="1972" y="1332"/>
                  </a:lnTo>
                  <a:lnTo>
                    <a:pt x="2021" y="1578"/>
                  </a:lnTo>
                  <a:lnTo>
                    <a:pt x="3402" y="2268"/>
                  </a:lnTo>
                  <a:lnTo>
                    <a:pt x="3303" y="2613"/>
                  </a:lnTo>
                  <a:lnTo>
                    <a:pt x="2810" y="3353"/>
                  </a:lnTo>
                  <a:lnTo>
                    <a:pt x="2761" y="3304"/>
                  </a:lnTo>
                  <a:lnTo>
                    <a:pt x="3007" y="3895"/>
                  </a:lnTo>
                  <a:lnTo>
                    <a:pt x="3451" y="3599"/>
                  </a:lnTo>
                  <a:lnTo>
                    <a:pt x="3944" y="2860"/>
                  </a:lnTo>
                  <a:lnTo>
                    <a:pt x="5620" y="4043"/>
                  </a:lnTo>
                  <a:lnTo>
                    <a:pt x="6113" y="3698"/>
                  </a:lnTo>
                  <a:lnTo>
                    <a:pt x="6113" y="3304"/>
                  </a:lnTo>
                  <a:lnTo>
                    <a:pt x="4289" y="1973"/>
                  </a:lnTo>
                  <a:lnTo>
                    <a:pt x="2021" y="642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80" name="Google Shape;23880;p75"/>
            <p:cNvSpPr/>
            <p:nvPr/>
          </p:nvSpPr>
          <p:spPr>
            <a:xfrm>
              <a:off x="3058250" y="1490175"/>
              <a:ext cx="44400" cy="70275"/>
            </a:xfrm>
            <a:custGeom>
              <a:avLst/>
              <a:gdLst/>
              <a:ahLst/>
              <a:cxnLst/>
              <a:rect l="l" t="t" r="r" b="b"/>
              <a:pathLst>
                <a:path w="1776" h="2811" extrusionOk="0">
                  <a:moveTo>
                    <a:pt x="543" y="1"/>
                  </a:moveTo>
                  <a:cubicBezTo>
                    <a:pt x="444" y="1"/>
                    <a:pt x="346" y="1"/>
                    <a:pt x="247" y="50"/>
                  </a:cubicBezTo>
                  <a:lnTo>
                    <a:pt x="0" y="198"/>
                  </a:lnTo>
                  <a:lnTo>
                    <a:pt x="1036" y="2811"/>
                  </a:lnTo>
                  <a:lnTo>
                    <a:pt x="1331" y="2614"/>
                  </a:lnTo>
                  <a:cubicBezTo>
                    <a:pt x="1676" y="2416"/>
                    <a:pt x="1775" y="1973"/>
                    <a:pt x="1726" y="1431"/>
                  </a:cubicBezTo>
                  <a:cubicBezTo>
                    <a:pt x="1578" y="691"/>
                    <a:pt x="1036" y="50"/>
                    <a:pt x="543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81" name="Google Shape;23881;p75"/>
            <p:cNvSpPr/>
            <p:nvPr/>
          </p:nvSpPr>
          <p:spPr>
            <a:xfrm>
              <a:off x="3046025" y="1495050"/>
              <a:ext cx="51675" cy="67875"/>
            </a:xfrm>
            <a:custGeom>
              <a:avLst/>
              <a:gdLst/>
              <a:ahLst/>
              <a:cxnLst/>
              <a:rect l="l" t="t" r="r" b="b"/>
              <a:pathLst>
                <a:path w="2067" h="2715" extrusionOk="0">
                  <a:moveTo>
                    <a:pt x="724" y="0"/>
                  </a:moveTo>
                  <a:cubicBezTo>
                    <a:pt x="268" y="0"/>
                    <a:pt x="1" y="529"/>
                    <a:pt x="95" y="1285"/>
                  </a:cubicBezTo>
                  <a:cubicBezTo>
                    <a:pt x="243" y="2024"/>
                    <a:pt x="736" y="2714"/>
                    <a:pt x="1278" y="2714"/>
                  </a:cubicBezTo>
                  <a:cubicBezTo>
                    <a:pt x="1820" y="2714"/>
                    <a:pt x="2067" y="2172"/>
                    <a:pt x="1968" y="1433"/>
                  </a:cubicBezTo>
                  <a:cubicBezTo>
                    <a:pt x="1820" y="693"/>
                    <a:pt x="1278" y="52"/>
                    <a:pt x="785" y="3"/>
                  </a:cubicBezTo>
                  <a:cubicBezTo>
                    <a:pt x="764" y="1"/>
                    <a:pt x="744" y="0"/>
                    <a:pt x="72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82" name="Google Shape;23882;p75"/>
            <p:cNvSpPr/>
            <p:nvPr/>
          </p:nvSpPr>
          <p:spPr>
            <a:xfrm>
              <a:off x="3050850" y="1501275"/>
              <a:ext cx="34525" cy="53250"/>
            </a:xfrm>
            <a:custGeom>
              <a:avLst/>
              <a:gdLst/>
              <a:ahLst/>
              <a:cxnLst/>
              <a:rect l="l" t="t" r="r" b="b"/>
              <a:pathLst>
                <a:path w="1381" h="2130" extrusionOk="0">
                  <a:moveTo>
                    <a:pt x="543" y="1"/>
                  </a:moveTo>
                  <a:lnTo>
                    <a:pt x="346" y="50"/>
                  </a:lnTo>
                  <a:lnTo>
                    <a:pt x="247" y="198"/>
                  </a:lnTo>
                  <a:cubicBezTo>
                    <a:pt x="1" y="494"/>
                    <a:pt x="99" y="1184"/>
                    <a:pt x="395" y="1677"/>
                  </a:cubicBezTo>
                  <a:cubicBezTo>
                    <a:pt x="611" y="1979"/>
                    <a:pt x="826" y="2130"/>
                    <a:pt x="1075" y="2130"/>
                  </a:cubicBezTo>
                  <a:cubicBezTo>
                    <a:pt x="1111" y="2130"/>
                    <a:pt x="1147" y="2126"/>
                    <a:pt x="1184" y="2120"/>
                  </a:cubicBezTo>
                  <a:lnTo>
                    <a:pt x="1381" y="2022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83" name="Google Shape;23883;p75"/>
            <p:cNvSpPr/>
            <p:nvPr/>
          </p:nvSpPr>
          <p:spPr>
            <a:xfrm>
              <a:off x="3054550" y="1500275"/>
              <a:ext cx="37000" cy="53250"/>
            </a:xfrm>
            <a:custGeom>
              <a:avLst/>
              <a:gdLst/>
              <a:ahLst/>
              <a:cxnLst/>
              <a:rect l="l" t="t" r="r" b="b"/>
              <a:pathLst>
                <a:path w="1480" h="2130" extrusionOk="0">
                  <a:moveTo>
                    <a:pt x="498" y="0"/>
                  </a:moveTo>
                  <a:cubicBezTo>
                    <a:pt x="378" y="0"/>
                    <a:pt x="271" y="61"/>
                    <a:pt x="198" y="189"/>
                  </a:cubicBezTo>
                  <a:cubicBezTo>
                    <a:pt x="1" y="484"/>
                    <a:pt x="99" y="1174"/>
                    <a:pt x="395" y="1667"/>
                  </a:cubicBezTo>
                  <a:cubicBezTo>
                    <a:pt x="580" y="1975"/>
                    <a:pt x="822" y="2129"/>
                    <a:pt x="1027" y="2129"/>
                  </a:cubicBezTo>
                  <a:cubicBezTo>
                    <a:pt x="1149" y="2129"/>
                    <a:pt x="1258" y="2074"/>
                    <a:pt x="1332" y="1963"/>
                  </a:cubicBezTo>
                  <a:cubicBezTo>
                    <a:pt x="1479" y="1667"/>
                    <a:pt x="1430" y="977"/>
                    <a:pt x="1134" y="484"/>
                  </a:cubicBezTo>
                  <a:cubicBezTo>
                    <a:pt x="948" y="174"/>
                    <a:pt x="703" y="0"/>
                    <a:pt x="49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84" name="Google Shape;23884;p75"/>
            <p:cNvSpPr/>
            <p:nvPr/>
          </p:nvSpPr>
          <p:spPr>
            <a:xfrm>
              <a:off x="3069350" y="1517300"/>
              <a:ext cx="13575" cy="16050"/>
            </a:xfrm>
            <a:custGeom>
              <a:avLst/>
              <a:gdLst/>
              <a:ahLst/>
              <a:cxnLst/>
              <a:rect l="l" t="t" r="r" b="b"/>
              <a:pathLst>
                <a:path w="543" h="642" extrusionOk="0">
                  <a:moveTo>
                    <a:pt x="99" y="0"/>
                  </a:moveTo>
                  <a:lnTo>
                    <a:pt x="0" y="50"/>
                  </a:lnTo>
                  <a:lnTo>
                    <a:pt x="247" y="641"/>
                  </a:lnTo>
                  <a:lnTo>
                    <a:pt x="345" y="592"/>
                  </a:lnTo>
                  <a:cubicBezTo>
                    <a:pt x="493" y="592"/>
                    <a:pt x="542" y="543"/>
                    <a:pt x="493" y="346"/>
                  </a:cubicBezTo>
                  <a:cubicBezTo>
                    <a:pt x="394" y="148"/>
                    <a:pt x="296" y="0"/>
                    <a:pt x="14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85" name="Google Shape;23885;p75"/>
            <p:cNvSpPr/>
            <p:nvPr/>
          </p:nvSpPr>
          <p:spPr>
            <a:xfrm>
              <a:off x="3065650" y="1519775"/>
              <a:ext cx="13575" cy="17275"/>
            </a:xfrm>
            <a:custGeom>
              <a:avLst/>
              <a:gdLst/>
              <a:ahLst/>
              <a:cxnLst/>
              <a:rect l="l" t="t" r="r" b="b"/>
              <a:pathLst>
                <a:path w="543" h="691" extrusionOk="0">
                  <a:moveTo>
                    <a:pt x="197" y="0"/>
                  </a:moveTo>
                  <a:cubicBezTo>
                    <a:pt x="50" y="0"/>
                    <a:pt x="0" y="148"/>
                    <a:pt x="0" y="296"/>
                  </a:cubicBezTo>
                  <a:cubicBezTo>
                    <a:pt x="50" y="493"/>
                    <a:pt x="197" y="690"/>
                    <a:pt x="296" y="690"/>
                  </a:cubicBezTo>
                  <a:cubicBezTo>
                    <a:pt x="444" y="690"/>
                    <a:pt x="542" y="542"/>
                    <a:pt x="493" y="394"/>
                  </a:cubicBezTo>
                  <a:cubicBezTo>
                    <a:pt x="444" y="197"/>
                    <a:pt x="296" y="0"/>
                    <a:pt x="19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86" name="Google Shape;23886;p75"/>
            <p:cNvSpPr/>
            <p:nvPr/>
          </p:nvSpPr>
          <p:spPr>
            <a:xfrm>
              <a:off x="2965825" y="1431025"/>
              <a:ext cx="140500" cy="90000"/>
            </a:xfrm>
            <a:custGeom>
              <a:avLst/>
              <a:gdLst/>
              <a:ahLst/>
              <a:cxnLst/>
              <a:rect l="l" t="t" r="r" b="b"/>
              <a:pathLst>
                <a:path w="5620" h="3600" extrusionOk="0">
                  <a:moveTo>
                    <a:pt x="1923" y="1135"/>
                  </a:moveTo>
                  <a:lnTo>
                    <a:pt x="2021" y="1233"/>
                  </a:lnTo>
                  <a:lnTo>
                    <a:pt x="3303" y="1973"/>
                  </a:lnTo>
                  <a:lnTo>
                    <a:pt x="3303" y="2268"/>
                  </a:lnTo>
                  <a:lnTo>
                    <a:pt x="2810" y="3008"/>
                  </a:lnTo>
                  <a:lnTo>
                    <a:pt x="2712" y="2959"/>
                  </a:lnTo>
                  <a:lnTo>
                    <a:pt x="2071" y="2564"/>
                  </a:lnTo>
                  <a:lnTo>
                    <a:pt x="1824" y="1480"/>
                  </a:lnTo>
                  <a:lnTo>
                    <a:pt x="1923" y="1135"/>
                  </a:lnTo>
                  <a:close/>
                  <a:moveTo>
                    <a:pt x="0" y="1"/>
                  </a:moveTo>
                  <a:lnTo>
                    <a:pt x="0" y="494"/>
                  </a:lnTo>
                  <a:lnTo>
                    <a:pt x="1479" y="1085"/>
                  </a:lnTo>
                  <a:lnTo>
                    <a:pt x="1824" y="2860"/>
                  </a:lnTo>
                  <a:lnTo>
                    <a:pt x="3007" y="3550"/>
                  </a:lnTo>
                  <a:lnTo>
                    <a:pt x="3747" y="2367"/>
                  </a:lnTo>
                  <a:lnTo>
                    <a:pt x="3944" y="2515"/>
                  </a:lnTo>
                  <a:lnTo>
                    <a:pt x="5620" y="3599"/>
                  </a:lnTo>
                  <a:lnTo>
                    <a:pt x="5620" y="3205"/>
                  </a:lnTo>
                  <a:lnTo>
                    <a:pt x="3796" y="1874"/>
                  </a:lnTo>
                  <a:lnTo>
                    <a:pt x="1529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87" name="Google Shape;23887;p75"/>
            <p:cNvSpPr/>
            <p:nvPr/>
          </p:nvSpPr>
          <p:spPr>
            <a:xfrm>
              <a:off x="3013875" y="1459375"/>
              <a:ext cx="25925" cy="46850"/>
            </a:xfrm>
            <a:custGeom>
              <a:avLst/>
              <a:gdLst/>
              <a:ahLst/>
              <a:cxnLst/>
              <a:rect l="l" t="t" r="r" b="b"/>
              <a:pathLst>
                <a:path w="1037" h="1874" extrusionOk="0">
                  <a:moveTo>
                    <a:pt x="1" y="1"/>
                  </a:moveTo>
                  <a:lnTo>
                    <a:pt x="1" y="247"/>
                  </a:lnTo>
                  <a:lnTo>
                    <a:pt x="247" y="1430"/>
                  </a:lnTo>
                  <a:lnTo>
                    <a:pt x="888" y="1874"/>
                  </a:lnTo>
                  <a:lnTo>
                    <a:pt x="1036" y="1677"/>
                  </a:lnTo>
                  <a:lnTo>
                    <a:pt x="346" y="1332"/>
                  </a:lnTo>
                  <a:lnTo>
                    <a:pt x="99" y="198"/>
                  </a:lnTo>
                  <a:lnTo>
                    <a:pt x="149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88" name="Google Shape;23888;p75"/>
            <p:cNvSpPr/>
            <p:nvPr/>
          </p:nvSpPr>
          <p:spPr>
            <a:xfrm>
              <a:off x="2979375" y="1465550"/>
              <a:ext cx="12350" cy="17275"/>
            </a:xfrm>
            <a:custGeom>
              <a:avLst/>
              <a:gdLst/>
              <a:ahLst/>
              <a:cxnLst/>
              <a:rect l="l" t="t" r="r" b="b"/>
              <a:pathLst>
                <a:path w="494" h="691" extrusionOk="0">
                  <a:moveTo>
                    <a:pt x="149" y="0"/>
                  </a:moveTo>
                  <a:lnTo>
                    <a:pt x="1" y="99"/>
                  </a:lnTo>
                  <a:lnTo>
                    <a:pt x="247" y="690"/>
                  </a:lnTo>
                  <a:lnTo>
                    <a:pt x="395" y="641"/>
                  </a:lnTo>
                  <a:cubicBezTo>
                    <a:pt x="494" y="641"/>
                    <a:pt x="494" y="493"/>
                    <a:pt x="494" y="394"/>
                  </a:cubicBezTo>
                  <a:cubicBezTo>
                    <a:pt x="444" y="197"/>
                    <a:pt x="296" y="0"/>
                    <a:pt x="19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89" name="Google Shape;23889;p75"/>
            <p:cNvSpPr/>
            <p:nvPr/>
          </p:nvSpPr>
          <p:spPr>
            <a:xfrm>
              <a:off x="2976925" y="1468000"/>
              <a:ext cx="13575" cy="16050"/>
            </a:xfrm>
            <a:custGeom>
              <a:avLst/>
              <a:gdLst/>
              <a:ahLst/>
              <a:cxnLst/>
              <a:rect l="l" t="t" r="r" b="b"/>
              <a:pathLst>
                <a:path w="543" h="642" extrusionOk="0">
                  <a:moveTo>
                    <a:pt x="148" y="1"/>
                  </a:moveTo>
                  <a:cubicBezTo>
                    <a:pt x="49" y="1"/>
                    <a:pt x="0" y="99"/>
                    <a:pt x="0" y="296"/>
                  </a:cubicBezTo>
                  <a:cubicBezTo>
                    <a:pt x="49" y="444"/>
                    <a:pt x="148" y="642"/>
                    <a:pt x="296" y="642"/>
                  </a:cubicBezTo>
                  <a:cubicBezTo>
                    <a:pt x="394" y="642"/>
                    <a:pt x="542" y="543"/>
                    <a:pt x="493" y="346"/>
                  </a:cubicBezTo>
                  <a:cubicBezTo>
                    <a:pt x="394" y="149"/>
                    <a:pt x="296" y="1"/>
                    <a:pt x="14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90" name="Google Shape;23890;p75"/>
            <p:cNvSpPr/>
            <p:nvPr/>
          </p:nvSpPr>
          <p:spPr>
            <a:xfrm>
              <a:off x="2635550" y="1231400"/>
              <a:ext cx="4950" cy="29600"/>
            </a:xfrm>
            <a:custGeom>
              <a:avLst/>
              <a:gdLst/>
              <a:ahLst/>
              <a:cxnLst/>
              <a:rect l="l" t="t" r="r" b="b"/>
              <a:pathLst>
                <a:path w="198" h="1184" extrusionOk="0">
                  <a:moveTo>
                    <a:pt x="198" y="0"/>
                  </a:moveTo>
                  <a:lnTo>
                    <a:pt x="1" y="49"/>
                  </a:lnTo>
                  <a:lnTo>
                    <a:pt x="1" y="1183"/>
                  </a:lnTo>
                  <a:lnTo>
                    <a:pt x="198" y="1085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91" name="Google Shape;23891;p75"/>
            <p:cNvSpPr/>
            <p:nvPr/>
          </p:nvSpPr>
          <p:spPr>
            <a:xfrm>
              <a:off x="2626925" y="1228925"/>
              <a:ext cx="8650" cy="32075"/>
            </a:xfrm>
            <a:custGeom>
              <a:avLst/>
              <a:gdLst/>
              <a:ahLst/>
              <a:cxnLst/>
              <a:rect l="l" t="t" r="r" b="b"/>
              <a:pathLst>
                <a:path w="346" h="1283" extrusionOk="0">
                  <a:moveTo>
                    <a:pt x="0" y="1"/>
                  </a:moveTo>
                  <a:lnTo>
                    <a:pt x="0" y="1036"/>
                  </a:lnTo>
                  <a:lnTo>
                    <a:pt x="346" y="1282"/>
                  </a:lnTo>
                  <a:lnTo>
                    <a:pt x="346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92" name="Google Shape;23892;p75"/>
            <p:cNvSpPr/>
            <p:nvPr/>
          </p:nvSpPr>
          <p:spPr>
            <a:xfrm>
              <a:off x="2626925" y="1225225"/>
              <a:ext cx="13575" cy="7425"/>
            </a:xfrm>
            <a:custGeom>
              <a:avLst/>
              <a:gdLst/>
              <a:ahLst/>
              <a:cxnLst/>
              <a:rect l="l" t="t" r="r" b="b"/>
              <a:pathLst>
                <a:path w="543" h="297" extrusionOk="0">
                  <a:moveTo>
                    <a:pt x="148" y="1"/>
                  </a:moveTo>
                  <a:lnTo>
                    <a:pt x="0" y="149"/>
                  </a:lnTo>
                  <a:lnTo>
                    <a:pt x="346" y="296"/>
                  </a:lnTo>
                  <a:lnTo>
                    <a:pt x="543" y="24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93" name="Google Shape;23893;p75"/>
            <p:cNvSpPr/>
            <p:nvPr/>
          </p:nvSpPr>
          <p:spPr>
            <a:xfrm>
              <a:off x="2658975" y="1243725"/>
              <a:ext cx="4950" cy="29600"/>
            </a:xfrm>
            <a:custGeom>
              <a:avLst/>
              <a:gdLst/>
              <a:ahLst/>
              <a:cxnLst/>
              <a:rect l="l" t="t" r="r" b="b"/>
              <a:pathLst>
                <a:path w="198" h="1184" extrusionOk="0">
                  <a:moveTo>
                    <a:pt x="197" y="0"/>
                  </a:moveTo>
                  <a:lnTo>
                    <a:pt x="0" y="148"/>
                  </a:lnTo>
                  <a:lnTo>
                    <a:pt x="0" y="1183"/>
                  </a:lnTo>
                  <a:lnTo>
                    <a:pt x="197" y="1085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94" name="Google Shape;23894;p75"/>
            <p:cNvSpPr/>
            <p:nvPr/>
          </p:nvSpPr>
          <p:spPr>
            <a:xfrm>
              <a:off x="2650350" y="1242475"/>
              <a:ext cx="8650" cy="30850"/>
            </a:xfrm>
            <a:custGeom>
              <a:avLst/>
              <a:gdLst/>
              <a:ahLst/>
              <a:cxnLst/>
              <a:rect l="l" t="t" r="r" b="b"/>
              <a:pathLst>
                <a:path w="346" h="1234" extrusionOk="0">
                  <a:moveTo>
                    <a:pt x="0" y="1"/>
                  </a:moveTo>
                  <a:lnTo>
                    <a:pt x="0" y="1036"/>
                  </a:lnTo>
                  <a:lnTo>
                    <a:pt x="345" y="1233"/>
                  </a:lnTo>
                  <a:lnTo>
                    <a:pt x="345" y="1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95" name="Google Shape;23895;p75"/>
            <p:cNvSpPr/>
            <p:nvPr/>
          </p:nvSpPr>
          <p:spPr>
            <a:xfrm>
              <a:off x="2650350" y="1240025"/>
              <a:ext cx="13575" cy="7425"/>
            </a:xfrm>
            <a:custGeom>
              <a:avLst/>
              <a:gdLst/>
              <a:ahLst/>
              <a:cxnLst/>
              <a:rect l="l" t="t" r="r" b="b"/>
              <a:pathLst>
                <a:path w="543" h="297" extrusionOk="0">
                  <a:moveTo>
                    <a:pt x="148" y="0"/>
                  </a:moveTo>
                  <a:lnTo>
                    <a:pt x="0" y="99"/>
                  </a:lnTo>
                  <a:lnTo>
                    <a:pt x="345" y="296"/>
                  </a:lnTo>
                  <a:lnTo>
                    <a:pt x="542" y="14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96" name="Google Shape;23896;p75"/>
            <p:cNvSpPr/>
            <p:nvPr/>
          </p:nvSpPr>
          <p:spPr>
            <a:xfrm>
              <a:off x="2576400" y="1212900"/>
              <a:ext cx="45625" cy="70275"/>
            </a:xfrm>
            <a:custGeom>
              <a:avLst/>
              <a:gdLst/>
              <a:ahLst/>
              <a:cxnLst/>
              <a:rect l="l" t="t" r="r" b="b"/>
              <a:pathLst>
                <a:path w="1825" h="2811" extrusionOk="0">
                  <a:moveTo>
                    <a:pt x="543" y="1"/>
                  </a:moveTo>
                  <a:cubicBezTo>
                    <a:pt x="395" y="1"/>
                    <a:pt x="345" y="1"/>
                    <a:pt x="247" y="99"/>
                  </a:cubicBezTo>
                  <a:lnTo>
                    <a:pt x="0" y="198"/>
                  </a:lnTo>
                  <a:lnTo>
                    <a:pt x="1036" y="2811"/>
                  </a:lnTo>
                  <a:lnTo>
                    <a:pt x="1331" y="2613"/>
                  </a:lnTo>
                  <a:cubicBezTo>
                    <a:pt x="1726" y="2465"/>
                    <a:pt x="1824" y="1973"/>
                    <a:pt x="1726" y="1430"/>
                  </a:cubicBezTo>
                  <a:cubicBezTo>
                    <a:pt x="1578" y="691"/>
                    <a:pt x="1036" y="50"/>
                    <a:pt x="543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97" name="Google Shape;23897;p75"/>
            <p:cNvSpPr/>
            <p:nvPr/>
          </p:nvSpPr>
          <p:spPr>
            <a:xfrm>
              <a:off x="2565400" y="1217775"/>
              <a:ext cx="51700" cy="67875"/>
            </a:xfrm>
            <a:custGeom>
              <a:avLst/>
              <a:gdLst/>
              <a:ahLst/>
              <a:cxnLst/>
              <a:rect l="l" t="t" r="r" b="b"/>
              <a:pathLst>
                <a:path w="2068" h="2715" extrusionOk="0">
                  <a:moveTo>
                    <a:pt x="729" y="0"/>
                  </a:moveTo>
                  <a:cubicBezTo>
                    <a:pt x="270" y="0"/>
                    <a:pt x="1" y="574"/>
                    <a:pt x="95" y="1285"/>
                  </a:cubicBezTo>
                  <a:cubicBezTo>
                    <a:pt x="243" y="2024"/>
                    <a:pt x="785" y="2665"/>
                    <a:pt x="1278" y="2714"/>
                  </a:cubicBezTo>
                  <a:cubicBezTo>
                    <a:pt x="1821" y="2714"/>
                    <a:pt x="2067" y="2172"/>
                    <a:pt x="1969" y="1432"/>
                  </a:cubicBezTo>
                  <a:cubicBezTo>
                    <a:pt x="1821" y="693"/>
                    <a:pt x="1278" y="52"/>
                    <a:pt x="785" y="3"/>
                  </a:cubicBezTo>
                  <a:cubicBezTo>
                    <a:pt x="766" y="1"/>
                    <a:pt x="747" y="0"/>
                    <a:pt x="72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98" name="Google Shape;23898;p75"/>
            <p:cNvSpPr/>
            <p:nvPr/>
          </p:nvSpPr>
          <p:spPr>
            <a:xfrm>
              <a:off x="2570225" y="1224000"/>
              <a:ext cx="33300" cy="53025"/>
            </a:xfrm>
            <a:custGeom>
              <a:avLst/>
              <a:gdLst/>
              <a:ahLst/>
              <a:cxnLst/>
              <a:rect l="l" t="t" r="r" b="b"/>
              <a:pathLst>
                <a:path w="1332" h="2121" extrusionOk="0">
                  <a:moveTo>
                    <a:pt x="494" y="0"/>
                  </a:moveTo>
                  <a:lnTo>
                    <a:pt x="346" y="50"/>
                  </a:lnTo>
                  <a:lnTo>
                    <a:pt x="247" y="198"/>
                  </a:lnTo>
                  <a:cubicBezTo>
                    <a:pt x="1" y="493"/>
                    <a:pt x="100" y="1183"/>
                    <a:pt x="395" y="1676"/>
                  </a:cubicBezTo>
                  <a:cubicBezTo>
                    <a:pt x="547" y="1942"/>
                    <a:pt x="758" y="2120"/>
                    <a:pt x="959" y="2120"/>
                  </a:cubicBezTo>
                  <a:cubicBezTo>
                    <a:pt x="1019" y="2120"/>
                    <a:pt x="1078" y="2105"/>
                    <a:pt x="1135" y="2071"/>
                  </a:cubicBezTo>
                  <a:lnTo>
                    <a:pt x="1332" y="2021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899" name="Google Shape;23899;p75"/>
            <p:cNvSpPr/>
            <p:nvPr/>
          </p:nvSpPr>
          <p:spPr>
            <a:xfrm>
              <a:off x="2573925" y="1223000"/>
              <a:ext cx="37000" cy="53250"/>
            </a:xfrm>
            <a:custGeom>
              <a:avLst/>
              <a:gdLst/>
              <a:ahLst/>
              <a:cxnLst/>
              <a:rect l="l" t="t" r="r" b="b"/>
              <a:pathLst>
                <a:path w="1480" h="2130" extrusionOk="0">
                  <a:moveTo>
                    <a:pt x="499" y="0"/>
                  </a:moveTo>
                  <a:cubicBezTo>
                    <a:pt x="378" y="0"/>
                    <a:pt x="271" y="60"/>
                    <a:pt x="198" y="188"/>
                  </a:cubicBezTo>
                  <a:cubicBezTo>
                    <a:pt x="1" y="484"/>
                    <a:pt x="99" y="1174"/>
                    <a:pt x="395" y="1667"/>
                  </a:cubicBezTo>
                  <a:cubicBezTo>
                    <a:pt x="580" y="1975"/>
                    <a:pt x="823" y="2129"/>
                    <a:pt x="1027" y="2129"/>
                  </a:cubicBezTo>
                  <a:cubicBezTo>
                    <a:pt x="1149" y="2129"/>
                    <a:pt x="1258" y="2074"/>
                    <a:pt x="1332" y="1963"/>
                  </a:cubicBezTo>
                  <a:cubicBezTo>
                    <a:pt x="1480" y="1667"/>
                    <a:pt x="1430" y="977"/>
                    <a:pt x="1135" y="484"/>
                  </a:cubicBezTo>
                  <a:cubicBezTo>
                    <a:pt x="948" y="174"/>
                    <a:pt x="704" y="0"/>
                    <a:pt x="49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00" name="Google Shape;23900;p75"/>
            <p:cNvSpPr/>
            <p:nvPr/>
          </p:nvSpPr>
          <p:spPr>
            <a:xfrm>
              <a:off x="2573925" y="1198125"/>
              <a:ext cx="152850" cy="99850"/>
            </a:xfrm>
            <a:custGeom>
              <a:avLst/>
              <a:gdLst/>
              <a:ahLst/>
              <a:cxnLst/>
              <a:rect l="l" t="t" r="r" b="b"/>
              <a:pathLst>
                <a:path w="6114" h="3994" extrusionOk="0">
                  <a:moveTo>
                    <a:pt x="494" y="0"/>
                  </a:moveTo>
                  <a:lnTo>
                    <a:pt x="1" y="296"/>
                  </a:lnTo>
                  <a:lnTo>
                    <a:pt x="1973" y="1282"/>
                  </a:lnTo>
                  <a:lnTo>
                    <a:pt x="2120" y="1528"/>
                  </a:lnTo>
                  <a:lnTo>
                    <a:pt x="3402" y="2268"/>
                  </a:lnTo>
                  <a:lnTo>
                    <a:pt x="3353" y="2564"/>
                  </a:lnTo>
                  <a:lnTo>
                    <a:pt x="2909" y="3303"/>
                  </a:lnTo>
                  <a:lnTo>
                    <a:pt x="2811" y="3204"/>
                  </a:lnTo>
                  <a:lnTo>
                    <a:pt x="3057" y="3845"/>
                  </a:lnTo>
                  <a:lnTo>
                    <a:pt x="3501" y="3549"/>
                  </a:lnTo>
                  <a:lnTo>
                    <a:pt x="3944" y="2810"/>
                  </a:lnTo>
                  <a:lnTo>
                    <a:pt x="5620" y="3993"/>
                  </a:lnTo>
                  <a:lnTo>
                    <a:pt x="6113" y="3697"/>
                  </a:lnTo>
                  <a:lnTo>
                    <a:pt x="6113" y="3254"/>
                  </a:lnTo>
                  <a:lnTo>
                    <a:pt x="4339" y="1972"/>
                  </a:lnTo>
                  <a:lnTo>
                    <a:pt x="2071" y="592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01" name="Google Shape;23901;p75"/>
            <p:cNvSpPr/>
            <p:nvPr/>
          </p:nvSpPr>
          <p:spPr>
            <a:xfrm>
              <a:off x="2666350" y="1265900"/>
              <a:ext cx="46875" cy="69025"/>
            </a:xfrm>
            <a:custGeom>
              <a:avLst/>
              <a:gdLst/>
              <a:ahLst/>
              <a:cxnLst/>
              <a:rect l="l" t="t" r="r" b="b"/>
              <a:pathLst>
                <a:path w="1875" h="2761" extrusionOk="0">
                  <a:moveTo>
                    <a:pt x="592" y="0"/>
                  </a:moveTo>
                  <a:cubicBezTo>
                    <a:pt x="445" y="0"/>
                    <a:pt x="395" y="0"/>
                    <a:pt x="247" y="50"/>
                  </a:cubicBezTo>
                  <a:lnTo>
                    <a:pt x="1" y="198"/>
                  </a:lnTo>
                  <a:lnTo>
                    <a:pt x="1036" y="2761"/>
                  </a:lnTo>
                  <a:lnTo>
                    <a:pt x="1381" y="2564"/>
                  </a:lnTo>
                  <a:cubicBezTo>
                    <a:pt x="1677" y="2367"/>
                    <a:pt x="1874" y="1972"/>
                    <a:pt x="1726" y="1430"/>
                  </a:cubicBezTo>
                  <a:cubicBezTo>
                    <a:pt x="1628" y="691"/>
                    <a:pt x="1085" y="50"/>
                    <a:pt x="592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02" name="Google Shape;23902;p75"/>
            <p:cNvSpPr/>
            <p:nvPr/>
          </p:nvSpPr>
          <p:spPr>
            <a:xfrm>
              <a:off x="2654300" y="1270550"/>
              <a:ext cx="52750" cy="66850"/>
            </a:xfrm>
            <a:custGeom>
              <a:avLst/>
              <a:gdLst/>
              <a:ahLst/>
              <a:cxnLst/>
              <a:rect l="l" t="t" r="r" b="b"/>
              <a:pathLst>
                <a:path w="2110" h="2674" extrusionOk="0">
                  <a:moveTo>
                    <a:pt x="713" y="1"/>
                  </a:moveTo>
                  <a:cubicBezTo>
                    <a:pt x="245" y="1"/>
                    <a:pt x="1" y="562"/>
                    <a:pt x="138" y="1293"/>
                  </a:cubicBezTo>
                  <a:cubicBezTo>
                    <a:pt x="236" y="2033"/>
                    <a:pt x="828" y="2624"/>
                    <a:pt x="1321" y="2674"/>
                  </a:cubicBezTo>
                  <a:cubicBezTo>
                    <a:pt x="1863" y="2674"/>
                    <a:pt x="2110" y="2131"/>
                    <a:pt x="1962" y="1392"/>
                  </a:cubicBezTo>
                  <a:cubicBezTo>
                    <a:pt x="1863" y="652"/>
                    <a:pt x="1321" y="61"/>
                    <a:pt x="828" y="12"/>
                  </a:cubicBezTo>
                  <a:cubicBezTo>
                    <a:pt x="788" y="4"/>
                    <a:pt x="750" y="1"/>
                    <a:pt x="71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03" name="Google Shape;23903;p75"/>
            <p:cNvSpPr/>
            <p:nvPr/>
          </p:nvSpPr>
          <p:spPr>
            <a:xfrm>
              <a:off x="2658975" y="1275750"/>
              <a:ext cx="35750" cy="53325"/>
            </a:xfrm>
            <a:custGeom>
              <a:avLst/>
              <a:gdLst/>
              <a:ahLst/>
              <a:cxnLst/>
              <a:rect l="l" t="t" r="r" b="b"/>
              <a:pathLst>
                <a:path w="1430" h="2133" extrusionOk="0">
                  <a:moveTo>
                    <a:pt x="542" y="1"/>
                  </a:moveTo>
                  <a:lnTo>
                    <a:pt x="345" y="99"/>
                  </a:lnTo>
                  <a:lnTo>
                    <a:pt x="247" y="198"/>
                  </a:lnTo>
                  <a:cubicBezTo>
                    <a:pt x="0" y="494"/>
                    <a:pt x="99" y="1184"/>
                    <a:pt x="444" y="1677"/>
                  </a:cubicBezTo>
                  <a:cubicBezTo>
                    <a:pt x="652" y="2010"/>
                    <a:pt x="896" y="2132"/>
                    <a:pt x="1115" y="2132"/>
                  </a:cubicBezTo>
                  <a:cubicBezTo>
                    <a:pt x="1155" y="2132"/>
                    <a:pt x="1194" y="2128"/>
                    <a:pt x="1233" y="2120"/>
                  </a:cubicBezTo>
                  <a:lnTo>
                    <a:pt x="1430" y="207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04" name="Google Shape;23904;p75"/>
            <p:cNvSpPr/>
            <p:nvPr/>
          </p:nvSpPr>
          <p:spPr>
            <a:xfrm>
              <a:off x="2663900" y="1275300"/>
              <a:ext cx="37000" cy="53250"/>
            </a:xfrm>
            <a:custGeom>
              <a:avLst/>
              <a:gdLst/>
              <a:ahLst/>
              <a:cxnLst/>
              <a:rect l="l" t="t" r="r" b="b"/>
              <a:pathLst>
                <a:path w="1480" h="2130" extrusionOk="0">
                  <a:moveTo>
                    <a:pt x="465" y="0"/>
                  </a:moveTo>
                  <a:cubicBezTo>
                    <a:pt x="350" y="0"/>
                    <a:pt x="253" y="56"/>
                    <a:pt x="197" y="167"/>
                  </a:cubicBezTo>
                  <a:cubicBezTo>
                    <a:pt x="0" y="462"/>
                    <a:pt x="50" y="1153"/>
                    <a:pt x="345" y="1646"/>
                  </a:cubicBezTo>
                  <a:cubicBezTo>
                    <a:pt x="563" y="1956"/>
                    <a:pt x="799" y="2129"/>
                    <a:pt x="994" y="2129"/>
                  </a:cubicBezTo>
                  <a:cubicBezTo>
                    <a:pt x="1109" y="2129"/>
                    <a:pt x="1209" y="2069"/>
                    <a:pt x="1282" y="1941"/>
                  </a:cubicBezTo>
                  <a:cubicBezTo>
                    <a:pt x="1479" y="1646"/>
                    <a:pt x="1430" y="955"/>
                    <a:pt x="1085" y="462"/>
                  </a:cubicBezTo>
                  <a:cubicBezTo>
                    <a:pt x="900" y="154"/>
                    <a:pt x="657" y="0"/>
                    <a:pt x="46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05" name="Google Shape;23905;p75"/>
            <p:cNvSpPr/>
            <p:nvPr/>
          </p:nvSpPr>
          <p:spPr>
            <a:xfrm>
              <a:off x="2677450" y="1291775"/>
              <a:ext cx="13575" cy="17275"/>
            </a:xfrm>
            <a:custGeom>
              <a:avLst/>
              <a:gdLst/>
              <a:ahLst/>
              <a:cxnLst/>
              <a:rect l="l" t="t" r="r" b="b"/>
              <a:pathLst>
                <a:path w="543" h="691" extrusionOk="0">
                  <a:moveTo>
                    <a:pt x="148" y="1"/>
                  </a:moveTo>
                  <a:lnTo>
                    <a:pt x="1" y="50"/>
                  </a:lnTo>
                  <a:lnTo>
                    <a:pt x="247" y="691"/>
                  </a:lnTo>
                  <a:lnTo>
                    <a:pt x="395" y="641"/>
                  </a:lnTo>
                  <a:cubicBezTo>
                    <a:pt x="494" y="641"/>
                    <a:pt x="543" y="543"/>
                    <a:pt x="494" y="395"/>
                  </a:cubicBezTo>
                  <a:cubicBezTo>
                    <a:pt x="444" y="198"/>
                    <a:pt x="296" y="1"/>
                    <a:pt x="198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06" name="Google Shape;23906;p75"/>
            <p:cNvSpPr/>
            <p:nvPr/>
          </p:nvSpPr>
          <p:spPr>
            <a:xfrm>
              <a:off x="2674975" y="1294250"/>
              <a:ext cx="14825" cy="17275"/>
            </a:xfrm>
            <a:custGeom>
              <a:avLst/>
              <a:gdLst/>
              <a:ahLst/>
              <a:cxnLst/>
              <a:rect l="l" t="t" r="r" b="b"/>
              <a:pathLst>
                <a:path w="593" h="691" extrusionOk="0">
                  <a:moveTo>
                    <a:pt x="247" y="0"/>
                  </a:moveTo>
                  <a:cubicBezTo>
                    <a:pt x="100" y="0"/>
                    <a:pt x="1" y="148"/>
                    <a:pt x="50" y="345"/>
                  </a:cubicBezTo>
                  <a:cubicBezTo>
                    <a:pt x="100" y="493"/>
                    <a:pt x="247" y="690"/>
                    <a:pt x="346" y="690"/>
                  </a:cubicBezTo>
                  <a:cubicBezTo>
                    <a:pt x="494" y="690"/>
                    <a:pt x="593" y="592"/>
                    <a:pt x="543" y="395"/>
                  </a:cubicBezTo>
                  <a:cubicBezTo>
                    <a:pt x="494" y="197"/>
                    <a:pt x="346" y="0"/>
                    <a:pt x="24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07" name="Google Shape;23907;p75"/>
            <p:cNvSpPr/>
            <p:nvPr/>
          </p:nvSpPr>
          <p:spPr>
            <a:xfrm>
              <a:off x="2573925" y="1205525"/>
              <a:ext cx="140525" cy="91200"/>
            </a:xfrm>
            <a:custGeom>
              <a:avLst/>
              <a:gdLst/>
              <a:ahLst/>
              <a:cxnLst/>
              <a:rect l="l" t="t" r="r" b="b"/>
              <a:pathLst>
                <a:path w="5621" h="3648" extrusionOk="0">
                  <a:moveTo>
                    <a:pt x="1923" y="1183"/>
                  </a:moveTo>
                  <a:lnTo>
                    <a:pt x="2022" y="1232"/>
                  </a:lnTo>
                  <a:lnTo>
                    <a:pt x="3402" y="1972"/>
                  </a:lnTo>
                  <a:lnTo>
                    <a:pt x="3353" y="2268"/>
                  </a:lnTo>
                  <a:lnTo>
                    <a:pt x="2860" y="3007"/>
                  </a:lnTo>
                  <a:lnTo>
                    <a:pt x="2712" y="2958"/>
                  </a:lnTo>
                  <a:lnTo>
                    <a:pt x="2120" y="2613"/>
                  </a:lnTo>
                  <a:lnTo>
                    <a:pt x="1874" y="1479"/>
                  </a:lnTo>
                  <a:lnTo>
                    <a:pt x="1923" y="1183"/>
                  </a:lnTo>
                  <a:close/>
                  <a:moveTo>
                    <a:pt x="1" y="0"/>
                  </a:moveTo>
                  <a:lnTo>
                    <a:pt x="1" y="493"/>
                  </a:lnTo>
                  <a:lnTo>
                    <a:pt x="1480" y="1084"/>
                  </a:lnTo>
                  <a:lnTo>
                    <a:pt x="1874" y="2908"/>
                  </a:lnTo>
                  <a:lnTo>
                    <a:pt x="3057" y="3549"/>
                  </a:lnTo>
                  <a:lnTo>
                    <a:pt x="3796" y="2415"/>
                  </a:lnTo>
                  <a:lnTo>
                    <a:pt x="3944" y="2514"/>
                  </a:lnTo>
                  <a:lnTo>
                    <a:pt x="5620" y="3648"/>
                  </a:lnTo>
                  <a:lnTo>
                    <a:pt x="5620" y="3204"/>
                  </a:lnTo>
                  <a:lnTo>
                    <a:pt x="3846" y="1922"/>
                  </a:lnTo>
                  <a:lnTo>
                    <a:pt x="1578" y="6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08" name="Google Shape;23908;p75"/>
            <p:cNvSpPr/>
            <p:nvPr/>
          </p:nvSpPr>
          <p:spPr>
            <a:xfrm>
              <a:off x="2622000" y="1235100"/>
              <a:ext cx="25900" cy="45600"/>
            </a:xfrm>
            <a:custGeom>
              <a:avLst/>
              <a:gdLst/>
              <a:ahLst/>
              <a:cxnLst/>
              <a:rect l="l" t="t" r="r" b="b"/>
              <a:pathLst>
                <a:path w="1036" h="1824" extrusionOk="0">
                  <a:moveTo>
                    <a:pt x="50" y="0"/>
                  </a:moveTo>
                  <a:lnTo>
                    <a:pt x="0" y="247"/>
                  </a:lnTo>
                  <a:lnTo>
                    <a:pt x="247" y="1430"/>
                  </a:lnTo>
                  <a:lnTo>
                    <a:pt x="986" y="1824"/>
                  </a:lnTo>
                  <a:lnTo>
                    <a:pt x="1035" y="1676"/>
                  </a:lnTo>
                  <a:lnTo>
                    <a:pt x="444" y="1282"/>
                  </a:lnTo>
                  <a:lnTo>
                    <a:pt x="197" y="197"/>
                  </a:lnTo>
                  <a:lnTo>
                    <a:pt x="197" y="4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09" name="Google Shape;23909;p75"/>
            <p:cNvSpPr/>
            <p:nvPr/>
          </p:nvSpPr>
          <p:spPr>
            <a:xfrm>
              <a:off x="2588725" y="1241250"/>
              <a:ext cx="11125" cy="17275"/>
            </a:xfrm>
            <a:custGeom>
              <a:avLst/>
              <a:gdLst/>
              <a:ahLst/>
              <a:cxnLst/>
              <a:rect l="l" t="t" r="r" b="b"/>
              <a:pathLst>
                <a:path w="445" h="691" extrusionOk="0">
                  <a:moveTo>
                    <a:pt x="99" y="1"/>
                  </a:moveTo>
                  <a:lnTo>
                    <a:pt x="0" y="50"/>
                  </a:lnTo>
                  <a:lnTo>
                    <a:pt x="247" y="691"/>
                  </a:lnTo>
                  <a:lnTo>
                    <a:pt x="345" y="592"/>
                  </a:lnTo>
                  <a:cubicBezTo>
                    <a:pt x="444" y="592"/>
                    <a:pt x="444" y="493"/>
                    <a:pt x="444" y="346"/>
                  </a:cubicBezTo>
                  <a:cubicBezTo>
                    <a:pt x="395" y="198"/>
                    <a:pt x="296" y="1"/>
                    <a:pt x="148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10" name="Google Shape;23910;p75"/>
            <p:cNvSpPr/>
            <p:nvPr/>
          </p:nvSpPr>
          <p:spPr>
            <a:xfrm>
              <a:off x="2585025" y="1242475"/>
              <a:ext cx="13575" cy="17275"/>
            </a:xfrm>
            <a:custGeom>
              <a:avLst/>
              <a:gdLst/>
              <a:ahLst/>
              <a:cxnLst/>
              <a:rect l="l" t="t" r="r" b="b"/>
              <a:pathLst>
                <a:path w="543" h="691" extrusionOk="0">
                  <a:moveTo>
                    <a:pt x="198" y="1"/>
                  </a:moveTo>
                  <a:cubicBezTo>
                    <a:pt x="50" y="1"/>
                    <a:pt x="0" y="149"/>
                    <a:pt x="0" y="297"/>
                  </a:cubicBezTo>
                  <a:cubicBezTo>
                    <a:pt x="50" y="494"/>
                    <a:pt x="198" y="691"/>
                    <a:pt x="296" y="691"/>
                  </a:cubicBezTo>
                  <a:cubicBezTo>
                    <a:pt x="444" y="691"/>
                    <a:pt x="543" y="543"/>
                    <a:pt x="493" y="395"/>
                  </a:cubicBezTo>
                  <a:cubicBezTo>
                    <a:pt x="444" y="198"/>
                    <a:pt x="296" y="1"/>
                    <a:pt x="19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11" name="Google Shape;23911;p75"/>
            <p:cNvSpPr/>
            <p:nvPr/>
          </p:nvSpPr>
          <p:spPr>
            <a:xfrm>
              <a:off x="2748925" y="1291775"/>
              <a:ext cx="198425" cy="136825"/>
            </a:xfrm>
            <a:custGeom>
              <a:avLst/>
              <a:gdLst/>
              <a:ahLst/>
              <a:cxnLst/>
              <a:rect l="l" t="t" r="r" b="b"/>
              <a:pathLst>
                <a:path w="7937" h="5473" extrusionOk="0">
                  <a:moveTo>
                    <a:pt x="1" y="1"/>
                  </a:moveTo>
                  <a:lnTo>
                    <a:pt x="543" y="1775"/>
                  </a:lnTo>
                  <a:lnTo>
                    <a:pt x="7000" y="5472"/>
                  </a:lnTo>
                  <a:lnTo>
                    <a:pt x="7937" y="46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12" name="Google Shape;23912;p75"/>
            <p:cNvSpPr/>
            <p:nvPr/>
          </p:nvSpPr>
          <p:spPr>
            <a:xfrm>
              <a:off x="3159300" y="1451975"/>
              <a:ext cx="157775" cy="117100"/>
            </a:xfrm>
            <a:custGeom>
              <a:avLst/>
              <a:gdLst/>
              <a:ahLst/>
              <a:cxnLst/>
              <a:rect l="l" t="t" r="r" b="b"/>
              <a:pathLst>
                <a:path w="6311" h="4684" extrusionOk="0">
                  <a:moveTo>
                    <a:pt x="6310" y="1"/>
                  </a:moveTo>
                  <a:lnTo>
                    <a:pt x="1" y="2909"/>
                  </a:lnTo>
                  <a:lnTo>
                    <a:pt x="1" y="4684"/>
                  </a:lnTo>
                  <a:lnTo>
                    <a:pt x="5571" y="1480"/>
                  </a:lnTo>
                  <a:lnTo>
                    <a:pt x="6310" y="1"/>
                  </a:lnTo>
                  <a:close/>
                </a:path>
              </a:pathLst>
            </a:custGeom>
            <a:solidFill>
              <a:srgbClr val="484E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13" name="Google Shape;23913;p75"/>
            <p:cNvSpPr/>
            <p:nvPr/>
          </p:nvSpPr>
          <p:spPr>
            <a:xfrm>
              <a:off x="3127250" y="1511125"/>
              <a:ext cx="43175" cy="57950"/>
            </a:xfrm>
            <a:custGeom>
              <a:avLst/>
              <a:gdLst/>
              <a:ahLst/>
              <a:cxnLst/>
              <a:rect l="l" t="t" r="r" b="b"/>
              <a:pathLst>
                <a:path w="1727" h="2318" extrusionOk="0">
                  <a:moveTo>
                    <a:pt x="1" y="1"/>
                  </a:moveTo>
                  <a:lnTo>
                    <a:pt x="543" y="1825"/>
                  </a:lnTo>
                  <a:lnTo>
                    <a:pt x="1283" y="2318"/>
                  </a:lnTo>
                  <a:lnTo>
                    <a:pt x="1726" y="9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14" name="Google Shape;23914;p75"/>
            <p:cNvSpPr/>
            <p:nvPr/>
          </p:nvSpPr>
          <p:spPr>
            <a:xfrm>
              <a:off x="2511075" y="1156225"/>
              <a:ext cx="65350" cy="55475"/>
            </a:xfrm>
            <a:custGeom>
              <a:avLst/>
              <a:gdLst/>
              <a:ahLst/>
              <a:cxnLst/>
              <a:rect l="l" t="t" r="r" b="b"/>
              <a:pathLst>
                <a:path w="2614" h="2219" extrusionOk="0">
                  <a:moveTo>
                    <a:pt x="1" y="0"/>
                  </a:moveTo>
                  <a:lnTo>
                    <a:pt x="790" y="1923"/>
                  </a:lnTo>
                  <a:lnTo>
                    <a:pt x="1480" y="2218"/>
                  </a:lnTo>
                  <a:lnTo>
                    <a:pt x="2613" y="12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15" name="Google Shape;23915;p75"/>
            <p:cNvSpPr/>
            <p:nvPr/>
          </p:nvSpPr>
          <p:spPr>
            <a:xfrm>
              <a:off x="2502450" y="1050225"/>
              <a:ext cx="814625" cy="474500"/>
            </a:xfrm>
            <a:custGeom>
              <a:avLst/>
              <a:gdLst/>
              <a:ahLst/>
              <a:cxnLst/>
              <a:rect l="l" t="t" r="r" b="b"/>
              <a:pathLst>
                <a:path w="32585" h="18980" extrusionOk="0">
                  <a:moveTo>
                    <a:pt x="5472" y="1"/>
                  </a:moveTo>
                  <a:lnTo>
                    <a:pt x="1" y="3550"/>
                  </a:lnTo>
                  <a:lnTo>
                    <a:pt x="26718" y="18979"/>
                  </a:lnTo>
                  <a:lnTo>
                    <a:pt x="32584" y="15627"/>
                  </a:lnTo>
                  <a:lnTo>
                    <a:pt x="5472" y="1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16" name="Google Shape;23916;p75"/>
            <p:cNvSpPr/>
            <p:nvPr/>
          </p:nvSpPr>
          <p:spPr>
            <a:xfrm>
              <a:off x="2947350" y="1407625"/>
              <a:ext cx="223075" cy="128175"/>
            </a:xfrm>
            <a:custGeom>
              <a:avLst/>
              <a:gdLst/>
              <a:ahLst/>
              <a:cxnLst/>
              <a:rect l="l" t="t" r="r" b="b"/>
              <a:pathLst>
                <a:path w="8923" h="5127" extrusionOk="0">
                  <a:moveTo>
                    <a:pt x="0" y="0"/>
                  </a:moveTo>
                  <a:lnTo>
                    <a:pt x="0" y="0"/>
                  </a:lnTo>
                  <a:lnTo>
                    <a:pt x="8922" y="5127"/>
                  </a:lnTo>
                  <a:close/>
                </a:path>
              </a:pathLst>
            </a:custGeom>
            <a:solidFill>
              <a:srgbClr val="2E3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17" name="Google Shape;23917;p75"/>
            <p:cNvSpPr/>
            <p:nvPr/>
          </p:nvSpPr>
          <p:spPr>
            <a:xfrm>
              <a:off x="2502450" y="1138975"/>
              <a:ext cx="667975" cy="396825"/>
            </a:xfrm>
            <a:custGeom>
              <a:avLst/>
              <a:gdLst/>
              <a:ahLst/>
              <a:cxnLst/>
              <a:rect l="l" t="t" r="r" b="b"/>
              <a:pathLst>
                <a:path w="26719" h="15873" extrusionOk="0">
                  <a:moveTo>
                    <a:pt x="1" y="0"/>
                  </a:moveTo>
                  <a:lnTo>
                    <a:pt x="1" y="444"/>
                  </a:lnTo>
                  <a:lnTo>
                    <a:pt x="26718" y="15873"/>
                  </a:lnTo>
                  <a:lnTo>
                    <a:pt x="26718" y="154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18" name="Google Shape;23918;p75"/>
            <p:cNvSpPr/>
            <p:nvPr/>
          </p:nvSpPr>
          <p:spPr>
            <a:xfrm>
              <a:off x="3170400" y="1440900"/>
              <a:ext cx="146675" cy="94900"/>
            </a:xfrm>
            <a:custGeom>
              <a:avLst/>
              <a:gdLst/>
              <a:ahLst/>
              <a:cxnLst/>
              <a:rect l="l" t="t" r="r" b="b"/>
              <a:pathLst>
                <a:path w="5867" h="3796" extrusionOk="0">
                  <a:moveTo>
                    <a:pt x="5866" y="0"/>
                  </a:moveTo>
                  <a:lnTo>
                    <a:pt x="0" y="3352"/>
                  </a:lnTo>
                  <a:lnTo>
                    <a:pt x="0" y="3796"/>
                  </a:lnTo>
                  <a:lnTo>
                    <a:pt x="5866" y="444"/>
                  </a:lnTo>
                  <a:lnTo>
                    <a:pt x="5866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19" name="Google Shape;23919;p75"/>
            <p:cNvSpPr/>
            <p:nvPr/>
          </p:nvSpPr>
          <p:spPr>
            <a:xfrm>
              <a:off x="3193800" y="1453225"/>
              <a:ext cx="117100" cy="96150"/>
            </a:xfrm>
            <a:custGeom>
              <a:avLst/>
              <a:gdLst/>
              <a:ahLst/>
              <a:cxnLst/>
              <a:rect l="l" t="t" r="r" b="b"/>
              <a:pathLst>
                <a:path w="4684" h="3846" extrusionOk="0">
                  <a:moveTo>
                    <a:pt x="4684" y="0"/>
                  </a:moveTo>
                  <a:lnTo>
                    <a:pt x="1" y="2810"/>
                  </a:lnTo>
                  <a:lnTo>
                    <a:pt x="1" y="3845"/>
                  </a:lnTo>
                  <a:lnTo>
                    <a:pt x="4684" y="1134"/>
                  </a:lnTo>
                  <a:lnTo>
                    <a:pt x="4684" y="0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20" name="Google Shape;23920;p75"/>
            <p:cNvSpPr/>
            <p:nvPr/>
          </p:nvSpPr>
          <p:spPr>
            <a:xfrm>
              <a:off x="3187650" y="1519775"/>
              <a:ext cx="6175" cy="29600"/>
            </a:xfrm>
            <a:custGeom>
              <a:avLst/>
              <a:gdLst/>
              <a:ahLst/>
              <a:cxnLst/>
              <a:rect l="l" t="t" r="r" b="b"/>
              <a:pathLst>
                <a:path w="247" h="1184" extrusionOk="0">
                  <a:moveTo>
                    <a:pt x="0" y="0"/>
                  </a:moveTo>
                  <a:lnTo>
                    <a:pt x="0" y="1035"/>
                  </a:lnTo>
                  <a:lnTo>
                    <a:pt x="247" y="1183"/>
                  </a:lnTo>
                  <a:lnTo>
                    <a:pt x="247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21" name="Google Shape;23921;p75"/>
            <p:cNvSpPr/>
            <p:nvPr/>
          </p:nvSpPr>
          <p:spPr>
            <a:xfrm>
              <a:off x="3187650" y="1450750"/>
              <a:ext cx="123250" cy="72725"/>
            </a:xfrm>
            <a:custGeom>
              <a:avLst/>
              <a:gdLst/>
              <a:ahLst/>
              <a:cxnLst/>
              <a:rect l="l" t="t" r="r" b="b"/>
              <a:pathLst>
                <a:path w="4930" h="2909" extrusionOk="0">
                  <a:moveTo>
                    <a:pt x="4733" y="1"/>
                  </a:moveTo>
                  <a:lnTo>
                    <a:pt x="0" y="2761"/>
                  </a:lnTo>
                  <a:lnTo>
                    <a:pt x="247" y="2909"/>
                  </a:lnTo>
                  <a:lnTo>
                    <a:pt x="4930" y="99"/>
                  </a:lnTo>
                  <a:lnTo>
                    <a:pt x="4733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22" name="Google Shape;23922;p75"/>
            <p:cNvSpPr/>
            <p:nvPr/>
          </p:nvSpPr>
          <p:spPr>
            <a:xfrm>
              <a:off x="3208600" y="1508675"/>
              <a:ext cx="17275" cy="23425"/>
            </a:xfrm>
            <a:custGeom>
              <a:avLst/>
              <a:gdLst/>
              <a:ahLst/>
              <a:cxnLst/>
              <a:rect l="l" t="t" r="r" b="b"/>
              <a:pathLst>
                <a:path w="691" h="937" extrusionOk="0">
                  <a:moveTo>
                    <a:pt x="444" y="0"/>
                  </a:moveTo>
                  <a:cubicBezTo>
                    <a:pt x="247" y="0"/>
                    <a:pt x="148" y="198"/>
                    <a:pt x="99" y="444"/>
                  </a:cubicBezTo>
                  <a:cubicBezTo>
                    <a:pt x="0" y="641"/>
                    <a:pt x="99" y="740"/>
                    <a:pt x="148" y="838"/>
                  </a:cubicBezTo>
                  <a:lnTo>
                    <a:pt x="395" y="937"/>
                  </a:lnTo>
                  <a:lnTo>
                    <a:pt x="691" y="148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23" name="Google Shape;23923;p75"/>
            <p:cNvSpPr/>
            <p:nvPr/>
          </p:nvSpPr>
          <p:spPr>
            <a:xfrm>
              <a:off x="3213525" y="1512375"/>
              <a:ext cx="17275" cy="19725"/>
            </a:xfrm>
            <a:custGeom>
              <a:avLst/>
              <a:gdLst/>
              <a:ahLst/>
              <a:cxnLst/>
              <a:rect l="l" t="t" r="r" b="b"/>
              <a:pathLst>
                <a:path w="691" h="789" extrusionOk="0">
                  <a:moveTo>
                    <a:pt x="444" y="0"/>
                  </a:moveTo>
                  <a:cubicBezTo>
                    <a:pt x="296" y="0"/>
                    <a:pt x="148" y="197"/>
                    <a:pt x="50" y="444"/>
                  </a:cubicBezTo>
                  <a:cubicBezTo>
                    <a:pt x="1" y="690"/>
                    <a:pt x="148" y="789"/>
                    <a:pt x="247" y="789"/>
                  </a:cubicBezTo>
                  <a:cubicBezTo>
                    <a:pt x="395" y="789"/>
                    <a:pt x="543" y="592"/>
                    <a:pt x="641" y="345"/>
                  </a:cubicBezTo>
                  <a:cubicBezTo>
                    <a:pt x="691" y="197"/>
                    <a:pt x="543" y="0"/>
                    <a:pt x="444" y="0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24" name="Google Shape;23924;p75"/>
            <p:cNvSpPr/>
            <p:nvPr/>
          </p:nvSpPr>
          <p:spPr>
            <a:xfrm>
              <a:off x="3282550" y="1465550"/>
              <a:ext cx="17275" cy="23425"/>
            </a:xfrm>
            <a:custGeom>
              <a:avLst/>
              <a:gdLst/>
              <a:ahLst/>
              <a:cxnLst/>
              <a:rect l="l" t="t" r="r" b="b"/>
              <a:pathLst>
                <a:path w="691" h="937" extrusionOk="0">
                  <a:moveTo>
                    <a:pt x="444" y="0"/>
                  </a:moveTo>
                  <a:cubicBezTo>
                    <a:pt x="247" y="0"/>
                    <a:pt x="148" y="197"/>
                    <a:pt x="99" y="444"/>
                  </a:cubicBezTo>
                  <a:cubicBezTo>
                    <a:pt x="0" y="641"/>
                    <a:pt x="99" y="740"/>
                    <a:pt x="148" y="838"/>
                  </a:cubicBezTo>
                  <a:lnTo>
                    <a:pt x="394" y="937"/>
                  </a:lnTo>
                  <a:lnTo>
                    <a:pt x="690" y="148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25" name="Google Shape;23925;p75"/>
            <p:cNvSpPr/>
            <p:nvPr/>
          </p:nvSpPr>
          <p:spPr>
            <a:xfrm>
              <a:off x="3287475" y="1469225"/>
              <a:ext cx="17275" cy="19750"/>
            </a:xfrm>
            <a:custGeom>
              <a:avLst/>
              <a:gdLst/>
              <a:ahLst/>
              <a:cxnLst/>
              <a:rect l="l" t="t" r="r" b="b"/>
              <a:pathLst>
                <a:path w="691" h="790" extrusionOk="0">
                  <a:moveTo>
                    <a:pt x="444" y="1"/>
                  </a:moveTo>
                  <a:cubicBezTo>
                    <a:pt x="296" y="1"/>
                    <a:pt x="148" y="198"/>
                    <a:pt x="50" y="445"/>
                  </a:cubicBezTo>
                  <a:cubicBezTo>
                    <a:pt x="0" y="691"/>
                    <a:pt x="148" y="790"/>
                    <a:pt x="247" y="790"/>
                  </a:cubicBezTo>
                  <a:cubicBezTo>
                    <a:pt x="395" y="790"/>
                    <a:pt x="542" y="593"/>
                    <a:pt x="641" y="346"/>
                  </a:cubicBezTo>
                  <a:cubicBezTo>
                    <a:pt x="690" y="198"/>
                    <a:pt x="542" y="1"/>
                    <a:pt x="444" y="1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26" name="Google Shape;23926;p75"/>
            <p:cNvSpPr/>
            <p:nvPr/>
          </p:nvSpPr>
          <p:spPr>
            <a:xfrm>
              <a:off x="2500000" y="856750"/>
              <a:ext cx="775175" cy="629775"/>
            </a:xfrm>
            <a:custGeom>
              <a:avLst/>
              <a:gdLst/>
              <a:ahLst/>
              <a:cxnLst/>
              <a:rect l="l" t="t" r="r" b="b"/>
              <a:pathLst>
                <a:path w="31007" h="25191" extrusionOk="0">
                  <a:moveTo>
                    <a:pt x="7099" y="395"/>
                  </a:moveTo>
                  <a:lnTo>
                    <a:pt x="7099" y="395"/>
                  </a:lnTo>
                  <a:cubicBezTo>
                    <a:pt x="6655" y="149"/>
                    <a:pt x="6162" y="1"/>
                    <a:pt x="5669" y="99"/>
                  </a:cubicBezTo>
                  <a:cubicBezTo>
                    <a:pt x="3451" y="198"/>
                    <a:pt x="1134" y="3008"/>
                    <a:pt x="493" y="6212"/>
                  </a:cubicBezTo>
                  <a:cubicBezTo>
                    <a:pt x="0" y="8726"/>
                    <a:pt x="690" y="10796"/>
                    <a:pt x="2169" y="11536"/>
                  </a:cubicBezTo>
                  <a:lnTo>
                    <a:pt x="2169" y="11536"/>
                  </a:lnTo>
                  <a:lnTo>
                    <a:pt x="25683" y="25190"/>
                  </a:lnTo>
                  <a:lnTo>
                    <a:pt x="31006" y="14197"/>
                  </a:lnTo>
                  <a:close/>
                </a:path>
              </a:pathLst>
            </a:custGeom>
            <a:solidFill>
              <a:srgbClr val="9F3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27" name="Google Shape;23927;p75"/>
            <p:cNvSpPr/>
            <p:nvPr/>
          </p:nvSpPr>
          <p:spPr>
            <a:xfrm>
              <a:off x="2497525" y="988625"/>
              <a:ext cx="659350" cy="495425"/>
            </a:xfrm>
            <a:custGeom>
              <a:avLst/>
              <a:gdLst/>
              <a:ahLst/>
              <a:cxnLst/>
              <a:rect l="l" t="t" r="r" b="b"/>
              <a:pathLst>
                <a:path w="26374" h="19817" extrusionOk="0">
                  <a:moveTo>
                    <a:pt x="740" y="0"/>
                  </a:moveTo>
                  <a:cubicBezTo>
                    <a:pt x="691" y="296"/>
                    <a:pt x="543" y="542"/>
                    <a:pt x="494" y="838"/>
                  </a:cubicBezTo>
                  <a:cubicBezTo>
                    <a:pt x="1" y="3402"/>
                    <a:pt x="691" y="5472"/>
                    <a:pt x="2170" y="6211"/>
                  </a:cubicBezTo>
                  <a:lnTo>
                    <a:pt x="25683" y="19817"/>
                  </a:lnTo>
                  <a:lnTo>
                    <a:pt x="26324" y="18486"/>
                  </a:lnTo>
                  <a:lnTo>
                    <a:pt x="26324" y="14789"/>
                  </a:lnTo>
                  <a:lnTo>
                    <a:pt x="26373" y="14789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B34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28" name="Google Shape;23928;p75"/>
            <p:cNvSpPr/>
            <p:nvPr/>
          </p:nvSpPr>
          <p:spPr>
            <a:xfrm>
              <a:off x="2508625" y="1003400"/>
              <a:ext cx="677825" cy="416575"/>
            </a:xfrm>
            <a:custGeom>
              <a:avLst/>
              <a:gdLst/>
              <a:ahLst/>
              <a:cxnLst/>
              <a:rect l="l" t="t" r="r" b="b"/>
              <a:pathLst>
                <a:path w="27113" h="16663" extrusionOk="0">
                  <a:moveTo>
                    <a:pt x="148" y="1"/>
                  </a:moveTo>
                  <a:cubicBezTo>
                    <a:pt x="148" y="99"/>
                    <a:pt x="99" y="198"/>
                    <a:pt x="99" y="247"/>
                  </a:cubicBezTo>
                  <a:cubicBezTo>
                    <a:pt x="50" y="642"/>
                    <a:pt x="0" y="937"/>
                    <a:pt x="0" y="1233"/>
                  </a:cubicBezTo>
                  <a:lnTo>
                    <a:pt x="26521" y="16662"/>
                  </a:lnTo>
                  <a:lnTo>
                    <a:pt x="27112" y="1552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C7B6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29" name="Google Shape;23929;p75"/>
            <p:cNvSpPr/>
            <p:nvPr/>
          </p:nvSpPr>
          <p:spPr>
            <a:xfrm>
              <a:off x="2512325" y="1094600"/>
              <a:ext cx="638375" cy="391925"/>
            </a:xfrm>
            <a:custGeom>
              <a:avLst/>
              <a:gdLst/>
              <a:ahLst/>
              <a:cxnLst/>
              <a:rect l="l" t="t" r="r" b="b"/>
              <a:pathLst>
                <a:path w="25535" h="15677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7"/>
                    <a:pt x="838" y="1677"/>
                    <a:pt x="1578" y="2022"/>
                  </a:cubicBezTo>
                  <a:lnTo>
                    <a:pt x="25091" y="15676"/>
                  </a:lnTo>
                  <a:lnTo>
                    <a:pt x="25535" y="147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3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30" name="Google Shape;23930;p75"/>
            <p:cNvSpPr/>
            <p:nvPr/>
          </p:nvSpPr>
          <p:spPr>
            <a:xfrm>
              <a:off x="3091525" y="1198125"/>
              <a:ext cx="234175" cy="298250"/>
            </a:xfrm>
            <a:custGeom>
              <a:avLst/>
              <a:gdLst/>
              <a:ahLst/>
              <a:cxnLst/>
              <a:rect l="l" t="t" r="r" b="b"/>
              <a:pathLst>
                <a:path w="9367" h="11930" extrusionOk="0">
                  <a:moveTo>
                    <a:pt x="5817" y="99"/>
                  </a:moveTo>
                  <a:cubicBezTo>
                    <a:pt x="3599" y="247"/>
                    <a:pt x="1233" y="3007"/>
                    <a:pt x="641" y="6211"/>
                  </a:cubicBezTo>
                  <a:cubicBezTo>
                    <a:pt x="0" y="9465"/>
                    <a:pt x="1331" y="11929"/>
                    <a:pt x="3550" y="11831"/>
                  </a:cubicBezTo>
                  <a:cubicBezTo>
                    <a:pt x="5719" y="11683"/>
                    <a:pt x="8085" y="8923"/>
                    <a:pt x="8726" y="5718"/>
                  </a:cubicBezTo>
                  <a:cubicBezTo>
                    <a:pt x="9366" y="2514"/>
                    <a:pt x="8035" y="0"/>
                    <a:pt x="5817" y="99"/>
                  </a:cubicBezTo>
                  <a:close/>
                </a:path>
              </a:pathLst>
            </a:custGeom>
            <a:solidFill>
              <a:srgbClr val="E57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31" name="Google Shape;23931;p75"/>
            <p:cNvSpPr/>
            <p:nvPr/>
          </p:nvSpPr>
          <p:spPr>
            <a:xfrm>
              <a:off x="3155600" y="1267125"/>
              <a:ext cx="154075" cy="197200"/>
            </a:xfrm>
            <a:custGeom>
              <a:avLst/>
              <a:gdLst/>
              <a:ahLst/>
              <a:cxnLst/>
              <a:rect l="l" t="t" r="r" b="b"/>
              <a:pathLst>
                <a:path w="6163" h="7888" extrusionOk="0">
                  <a:moveTo>
                    <a:pt x="3796" y="149"/>
                  </a:moveTo>
                  <a:cubicBezTo>
                    <a:pt x="2318" y="247"/>
                    <a:pt x="789" y="2022"/>
                    <a:pt x="395" y="4141"/>
                  </a:cubicBezTo>
                  <a:cubicBezTo>
                    <a:pt x="1" y="6212"/>
                    <a:pt x="839" y="7888"/>
                    <a:pt x="2318" y="7839"/>
                  </a:cubicBezTo>
                  <a:cubicBezTo>
                    <a:pt x="3796" y="7691"/>
                    <a:pt x="5325" y="5916"/>
                    <a:pt x="5719" y="3846"/>
                  </a:cubicBezTo>
                  <a:cubicBezTo>
                    <a:pt x="6163" y="1677"/>
                    <a:pt x="5275" y="1"/>
                    <a:pt x="3796" y="149"/>
                  </a:cubicBezTo>
                  <a:close/>
                </a:path>
              </a:pathLst>
            </a:custGeom>
            <a:solidFill>
              <a:srgbClr val="E57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32" name="Google Shape;23932;p75"/>
            <p:cNvSpPr/>
            <p:nvPr/>
          </p:nvSpPr>
          <p:spPr>
            <a:xfrm>
              <a:off x="2586250" y="864150"/>
              <a:ext cx="600200" cy="346325"/>
            </a:xfrm>
            <a:custGeom>
              <a:avLst/>
              <a:gdLst/>
              <a:ahLst/>
              <a:cxnLst/>
              <a:rect l="l" t="t" r="r" b="b"/>
              <a:pathLst>
                <a:path w="24008" h="13853" extrusionOk="0">
                  <a:moveTo>
                    <a:pt x="3008" y="0"/>
                  </a:moveTo>
                  <a:lnTo>
                    <a:pt x="1" y="1726"/>
                  </a:lnTo>
                  <a:lnTo>
                    <a:pt x="20951" y="13852"/>
                  </a:lnTo>
                  <a:lnTo>
                    <a:pt x="24007" y="12078"/>
                  </a:lnTo>
                  <a:lnTo>
                    <a:pt x="3008" y="0"/>
                  </a:lnTo>
                  <a:close/>
                </a:path>
              </a:pathLst>
            </a:custGeom>
            <a:solidFill>
              <a:srgbClr val="878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33" name="Google Shape;23933;p75"/>
            <p:cNvSpPr/>
            <p:nvPr/>
          </p:nvSpPr>
          <p:spPr>
            <a:xfrm>
              <a:off x="2586250" y="907275"/>
              <a:ext cx="523775" cy="310575"/>
            </a:xfrm>
            <a:custGeom>
              <a:avLst/>
              <a:gdLst/>
              <a:ahLst/>
              <a:cxnLst/>
              <a:rect l="l" t="t" r="r" b="b"/>
              <a:pathLst>
                <a:path w="20951" h="12423" extrusionOk="0">
                  <a:moveTo>
                    <a:pt x="1" y="1"/>
                  </a:moveTo>
                  <a:lnTo>
                    <a:pt x="1" y="346"/>
                  </a:lnTo>
                  <a:lnTo>
                    <a:pt x="20951" y="12423"/>
                  </a:lnTo>
                  <a:lnTo>
                    <a:pt x="20951" y="121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64A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34" name="Google Shape;23934;p75"/>
            <p:cNvSpPr/>
            <p:nvPr/>
          </p:nvSpPr>
          <p:spPr>
            <a:xfrm>
              <a:off x="2662675" y="924525"/>
              <a:ext cx="87500" cy="33300"/>
            </a:xfrm>
            <a:custGeom>
              <a:avLst/>
              <a:gdLst/>
              <a:ahLst/>
              <a:cxnLst/>
              <a:rect l="l" t="t" r="r" b="b"/>
              <a:pathLst>
                <a:path w="3500" h="1332" extrusionOk="0">
                  <a:moveTo>
                    <a:pt x="0" y="1"/>
                  </a:moveTo>
                  <a:lnTo>
                    <a:pt x="0" y="445"/>
                  </a:lnTo>
                  <a:lnTo>
                    <a:pt x="0" y="592"/>
                  </a:lnTo>
                  <a:lnTo>
                    <a:pt x="0" y="642"/>
                  </a:lnTo>
                  <a:cubicBezTo>
                    <a:pt x="49" y="642"/>
                    <a:pt x="49" y="691"/>
                    <a:pt x="49" y="691"/>
                  </a:cubicBezTo>
                  <a:cubicBezTo>
                    <a:pt x="99" y="691"/>
                    <a:pt x="99" y="740"/>
                    <a:pt x="99" y="740"/>
                  </a:cubicBezTo>
                  <a:lnTo>
                    <a:pt x="148" y="839"/>
                  </a:lnTo>
                  <a:lnTo>
                    <a:pt x="246" y="888"/>
                  </a:lnTo>
                  <a:lnTo>
                    <a:pt x="296" y="938"/>
                  </a:lnTo>
                  <a:cubicBezTo>
                    <a:pt x="345" y="1036"/>
                    <a:pt x="394" y="1036"/>
                    <a:pt x="493" y="1085"/>
                  </a:cubicBezTo>
                  <a:cubicBezTo>
                    <a:pt x="493" y="1135"/>
                    <a:pt x="542" y="1135"/>
                    <a:pt x="542" y="1135"/>
                  </a:cubicBezTo>
                  <a:cubicBezTo>
                    <a:pt x="542" y="1135"/>
                    <a:pt x="592" y="1184"/>
                    <a:pt x="641" y="1184"/>
                  </a:cubicBezTo>
                  <a:lnTo>
                    <a:pt x="739" y="1184"/>
                  </a:lnTo>
                  <a:cubicBezTo>
                    <a:pt x="789" y="1184"/>
                    <a:pt x="838" y="1283"/>
                    <a:pt x="887" y="1283"/>
                  </a:cubicBezTo>
                  <a:lnTo>
                    <a:pt x="1035" y="1283"/>
                  </a:lnTo>
                  <a:cubicBezTo>
                    <a:pt x="1085" y="1332"/>
                    <a:pt x="1134" y="1332"/>
                    <a:pt x="1232" y="1332"/>
                  </a:cubicBezTo>
                  <a:lnTo>
                    <a:pt x="2317" y="1332"/>
                  </a:lnTo>
                  <a:cubicBezTo>
                    <a:pt x="2366" y="1332"/>
                    <a:pt x="2465" y="1283"/>
                    <a:pt x="2514" y="1283"/>
                  </a:cubicBezTo>
                  <a:cubicBezTo>
                    <a:pt x="3056" y="1085"/>
                    <a:pt x="3500" y="691"/>
                    <a:pt x="3500" y="346"/>
                  </a:cubicBezTo>
                  <a:lnTo>
                    <a:pt x="3500" y="1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35" name="Google Shape;23935;p75"/>
            <p:cNvSpPr/>
            <p:nvPr/>
          </p:nvSpPr>
          <p:spPr>
            <a:xfrm>
              <a:off x="2688550" y="922075"/>
              <a:ext cx="37000" cy="35750"/>
            </a:xfrm>
            <a:custGeom>
              <a:avLst/>
              <a:gdLst/>
              <a:ahLst/>
              <a:cxnLst/>
              <a:rect l="l" t="t" r="r" b="b"/>
              <a:pathLst>
                <a:path w="1480" h="1430" extrusionOk="0">
                  <a:moveTo>
                    <a:pt x="0" y="0"/>
                  </a:moveTo>
                  <a:lnTo>
                    <a:pt x="0" y="1381"/>
                  </a:lnTo>
                  <a:cubicBezTo>
                    <a:pt x="50" y="1430"/>
                    <a:pt x="99" y="1430"/>
                    <a:pt x="197" y="1430"/>
                  </a:cubicBezTo>
                  <a:lnTo>
                    <a:pt x="1282" y="1430"/>
                  </a:lnTo>
                  <a:cubicBezTo>
                    <a:pt x="1331" y="1430"/>
                    <a:pt x="1430" y="1381"/>
                    <a:pt x="1479" y="1381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36" name="Google Shape;23936;p75"/>
            <p:cNvSpPr/>
            <p:nvPr/>
          </p:nvSpPr>
          <p:spPr>
            <a:xfrm>
              <a:off x="2660200" y="924525"/>
              <a:ext cx="27125" cy="32075"/>
            </a:xfrm>
            <a:custGeom>
              <a:avLst/>
              <a:gdLst/>
              <a:ahLst/>
              <a:cxnLst/>
              <a:rect l="l" t="t" r="r" b="b"/>
              <a:pathLst>
                <a:path w="1085" h="1283" extrusionOk="0">
                  <a:moveTo>
                    <a:pt x="0" y="1"/>
                  </a:moveTo>
                  <a:lnTo>
                    <a:pt x="0" y="445"/>
                  </a:lnTo>
                  <a:lnTo>
                    <a:pt x="0" y="592"/>
                  </a:lnTo>
                  <a:lnTo>
                    <a:pt x="0" y="642"/>
                  </a:lnTo>
                  <a:cubicBezTo>
                    <a:pt x="99" y="642"/>
                    <a:pt x="99" y="691"/>
                    <a:pt x="99" y="691"/>
                  </a:cubicBezTo>
                  <a:cubicBezTo>
                    <a:pt x="148" y="691"/>
                    <a:pt x="148" y="740"/>
                    <a:pt x="148" y="740"/>
                  </a:cubicBezTo>
                  <a:lnTo>
                    <a:pt x="198" y="839"/>
                  </a:lnTo>
                  <a:lnTo>
                    <a:pt x="247" y="888"/>
                  </a:lnTo>
                  <a:lnTo>
                    <a:pt x="345" y="938"/>
                  </a:lnTo>
                  <a:cubicBezTo>
                    <a:pt x="395" y="1036"/>
                    <a:pt x="444" y="1036"/>
                    <a:pt x="493" y="1085"/>
                  </a:cubicBezTo>
                  <a:cubicBezTo>
                    <a:pt x="493" y="1135"/>
                    <a:pt x="592" y="1135"/>
                    <a:pt x="592" y="1135"/>
                  </a:cubicBezTo>
                  <a:cubicBezTo>
                    <a:pt x="592" y="1135"/>
                    <a:pt x="641" y="1184"/>
                    <a:pt x="691" y="1184"/>
                  </a:cubicBezTo>
                  <a:lnTo>
                    <a:pt x="740" y="1184"/>
                  </a:lnTo>
                  <a:cubicBezTo>
                    <a:pt x="838" y="1184"/>
                    <a:pt x="888" y="1283"/>
                    <a:pt x="937" y="1283"/>
                  </a:cubicBezTo>
                  <a:lnTo>
                    <a:pt x="1085" y="1283"/>
                  </a:lnTo>
                  <a:lnTo>
                    <a:pt x="1085" y="1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37" name="Google Shape;23937;p75"/>
            <p:cNvSpPr/>
            <p:nvPr/>
          </p:nvSpPr>
          <p:spPr>
            <a:xfrm>
              <a:off x="2660200" y="897425"/>
              <a:ext cx="89975" cy="50550"/>
            </a:xfrm>
            <a:custGeom>
              <a:avLst/>
              <a:gdLst/>
              <a:ahLst/>
              <a:cxnLst/>
              <a:rect l="l" t="t" r="r" b="b"/>
              <a:pathLst>
                <a:path w="3599" h="2022" extrusionOk="0">
                  <a:moveTo>
                    <a:pt x="1824" y="0"/>
                  </a:moveTo>
                  <a:cubicBezTo>
                    <a:pt x="1479" y="0"/>
                    <a:pt x="1233" y="50"/>
                    <a:pt x="986" y="148"/>
                  </a:cubicBezTo>
                  <a:lnTo>
                    <a:pt x="937" y="148"/>
                  </a:lnTo>
                  <a:cubicBezTo>
                    <a:pt x="888" y="148"/>
                    <a:pt x="789" y="198"/>
                    <a:pt x="740" y="198"/>
                  </a:cubicBezTo>
                  <a:cubicBezTo>
                    <a:pt x="345" y="395"/>
                    <a:pt x="0" y="641"/>
                    <a:pt x="0" y="986"/>
                  </a:cubicBezTo>
                  <a:cubicBezTo>
                    <a:pt x="0" y="1430"/>
                    <a:pt x="395" y="1726"/>
                    <a:pt x="986" y="1923"/>
                  </a:cubicBezTo>
                  <a:cubicBezTo>
                    <a:pt x="1233" y="1972"/>
                    <a:pt x="1479" y="2022"/>
                    <a:pt x="1824" y="2022"/>
                  </a:cubicBezTo>
                  <a:cubicBezTo>
                    <a:pt x="2120" y="2022"/>
                    <a:pt x="2367" y="1972"/>
                    <a:pt x="2613" y="1923"/>
                  </a:cubicBezTo>
                  <a:cubicBezTo>
                    <a:pt x="3155" y="1726"/>
                    <a:pt x="3599" y="1381"/>
                    <a:pt x="3599" y="986"/>
                  </a:cubicBezTo>
                  <a:cubicBezTo>
                    <a:pt x="3599" y="543"/>
                    <a:pt x="3205" y="247"/>
                    <a:pt x="2613" y="148"/>
                  </a:cubicBezTo>
                  <a:cubicBezTo>
                    <a:pt x="2367" y="50"/>
                    <a:pt x="2120" y="0"/>
                    <a:pt x="1824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38" name="Google Shape;23938;p75"/>
            <p:cNvSpPr/>
            <p:nvPr/>
          </p:nvSpPr>
          <p:spPr>
            <a:xfrm>
              <a:off x="3033600" y="1138975"/>
              <a:ext cx="87525" cy="33300"/>
            </a:xfrm>
            <a:custGeom>
              <a:avLst/>
              <a:gdLst/>
              <a:ahLst/>
              <a:cxnLst/>
              <a:rect l="l" t="t" r="r" b="b"/>
              <a:pathLst>
                <a:path w="3501" h="1332" extrusionOk="0">
                  <a:moveTo>
                    <a:pt x="1" y="0"/>
                  </a:moveTo>
                  <a:lnTo>
                    <a:pt x="1" y="444"/>
                  </a:lnTo>
                  <a:lnTo>
                    <a:pt x="1" y="542"/>
                  </a:lnTo>
                  <a:lnTo>
                    <a:pt x="1" y="641"/>
                  </a:lnTo>
                  <a:cubicBezTo>
                    <a:pt x="50" y="641"/>
                    <a:pt x="50" y="690"/>
                    <a:pt x="50" y="690"/>
                  </a:cubicBezTo>
                  <a:cubicBezTo>
                    <a:pt x="99" y="690"/>
                    <a:pt x="99" y="740"/>
                    <a:pt x="99" y="740"/>
                  </a:cubicBezTo>
                  <a:lnTo>
                    <a:pt x="198" y="789"/>
                  </a:lnTo>
                  <a:lnTo>
                    <a:pt x="247" y="887"/>
                  </a:lnTo>
                  <a:lnTo>
                    <a:pt x="296" y="937"/>
                  </a:lnTo>
                  <a:cubicBezTo>
                    <a:pt x="346" y="986"/>
                    <a:pt x="444" y="986"/>
                    <a:pt x="494" y="1085"/>
                  </a:cubicBezTo>
                  <a:cubicBezTo>
                    <a:pt x="494" y="1134"/>
                    <a:pt x="543" y="1134"/>
                    <a:pt x="543" y="1134"/>
                  </a:cubicBezTo>
                  <a:cubicBezTo>
                    <a:pt x="543" y="1134"/>
                    <a:pt x="592" y="1183"/>
                    <a:pt x="691" y="1183"/>
                  </a:cubicBezTo>
                  <a:lnTo>
                    <a:pt x="740" y="1183"/>
                  </a:lnTo>
                  <a:cubicBezTo>
                    <a:pt x="789" y="1183"/>
                    <a:pt x="839" y="1232"/>
                    <a:pt x="937" y="1232"/>
                  </a:cubicBezTo>
                  <a:lnTo>
                    <a:pt x="1036" y="1232"/>
                  </a:lnTo>
                  <a:cubicBezTo>
                    <a:pt x="1085" y="1331"/>
                    <a:pt x="1184" y="1331"/>
                    <a:pt x="1233" y="1331"/>
                  </a:cubicBezTo>
                  <a:lnTo>
                    <a:pt x="2317" y="1331"/>
                  </a:lnTo>
                  <a:cubicBezTo>
                    <a:pt x="2416" y="1331"/>
                    <a:pt x="2465" y="1232"/>
                    <a:pt x="2515" y="1232"/>
                  </a:cubicBezTo>
                  <a:cubicBezTo>
                    <a:pt x="3057" y="1085"/>
                    <a:pt x="3500" y="690"/>
                    <a:pt x="3500" y="345"/>
                  </a:cubicBezTo>
                  <a:lnTo>
                    <a:pt x="3500" y="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39" name="Google Shape;23939;p75"/>
            <p:cNvSpPr/>
            <p:nvPr/>
          </p:nvSpPr>
          <p:spPr>
            <a:xfrm>
              <a:off x="3059475" y="1136500"/>
              <a:ext cx="37000" cy="35775"/>
            </a:xfrm>
            <a:custGeom>
              <a:avLst/>
              <a:gdLst/>
              <a:ahLst/>
              <a:cxnLst/>
              <a:rect l="l" t="t" r="r" b="b"/>
              <a:pathLst>
                <a:path w="1480" h="1431" extrusionOk="0">
                  <a:moveTo>
                    <a:pt x="1" y="1"/>
                  </a:moveTo>
                  <a:lnTo>
                    <a:pt x="1" y="1331"/>
                  </a:lnTo>
                  <a:cubicBezTo>
                    <a:pt x="50" y="1430"/>
                    <a:pt x="149" y="1430"/>
                    <a:pt x="198" y="1430"/>
                  </a:cubicBezTo>
                  <a:lnTo>
                    <a:pt x="1282" y="1430"/>
                  </a:lnTo>
                  <a:cubicBezTo>
                    <a:pt x="1381" y="1430"/>
                    <a:pt x="1430" y="1331"/>
                    <a:pt x="1480" y="1331"/>
                  </a:cubicBezTo>
                  <a:lnTo>
                    <a:pt x="1480" y="1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40" name="Google Shape;23940;p75"/>
            <p:cNvSpPr/>
            <p:nvPr/>
          </p:nvSpPr>
          <p:spPr>
            <a:xfrm>
              <a:off x="3032375" y="1138975"/>
              <a:ext cx="25900" cy="30825"/>
            </a:xfrm>
            <a:custGeom>
              <a:avLst/>
              <a:gdLst/>
              <a:ahLst/>
              <a:cxnLst/>
              <a:rect l="l" t="t" r="r" b="b"/>
              <a:pathLst>
                <a:path w="1036" h="1233" extrusionOk="0">
                  <a:moveTo>
                    <a:pt x="0" y="0"/>
                  </a:moveTo>
                  <a:lnTo>
                    <a:pt x="0" y="444"/>
                  </a:lnTo>
                  <a:lnTo>
                    <a:pt x="0" y="542"/>
                  </a:lnTo>
                  <a:lnTo>
                    <a:pt x="0" y="641"/>
                  </a:lnTo>
                  <a:cubicBezTo>
                    <a:pt x="50" y="641"/>
                    <a:pt x="50" y="690"/>
                    <a:pt x="50" y="690"/>
                  </a:cubicBezTo>
                  <a:cubicBezTo>
                    <a:pt x="99" y="690"/>
                    <a:pt x="99" y="740"/>
                    <a:pt x="99" y="740"/>
                  </a:cubicBezTo>
                  <a:lnTo>
                    <a:pt x="148" y="789"/>
                  </a:lnTo>
                  <a:lnTo>
                    <a:pt x="247" y="887"/>
                  </a:lnTo>
                  <a:lnTo>
                    <a:pt x="296" y="937"/>
                  </a:lnTo>
                  <a:cubicBezTo>
                    <a:pt x="345" y="986"/>
                    <a:pt x="395" y="986"/>
                    <a:pt x="493" y="1085"/>
                  </a:cubicBezTo>
                  <a:cubicBezTo>
                    <a:pt x="493" y="1134"/>
                    <a:pt x="543" y="1134"/>
                    <a:pt x="543" y="1134"/>
                  </a:cubicBezTo>
                  <a:cubicBezTo>
                    <a:pt x="543" y="1134"/>
                    <a:pt x="592" y="1183"/>
                    <a:pt x="641" y="1183"/>
                  </a:cubicBezTo>
                  <a:lnTo>
                    <a:pt x="740" y="1183"/>
                  </a:lnTo>
                  <a:cubicBezTo>
                    <a:pt x="789" y="1183"/>
                    <a:pt x="838" y="1232"/>
                    <a:pt x="888" y="1232"/>
                  </a:cubicBezTo>
                  <a:lnTo>
                    <a:pt x="1035" y="1232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41" name="Google Shape;23941;p75"/>
            <p:cNvSpPr/>
            <p:nvPr/>
          </p:nvSpPr>
          <p:spPr>
            <a:xfrm>
              <a:off x="3032375" y="1111850"/>
              <a:ext cx="88750" cy="50550"/>
            </a:xfrm>
            <a:custGeom>
              <a:avLst/>
              <a:gdLst/>
              <a:ahLst/>
              <a:cxnLst/>
              <a:rect l="l" t="t" r="r" b="b"/>
              <a:pathLst>
                <a:path w="3550" h="2022" extrusionOk="0">
                  <a:moveTo>
                    <a:pt x="1775" y="1"/>
                  </a:moveTo>
                  <a:cubicBezTo>
                    <a:pt x="1479" y="1"/>
                    <a:pt x="1233" y="50"/>
                    <a:pt x="986" y="99"/>
                  </a:cubicBezTo>
                  <a:lnTo>
                    <a:pt x="888" y="99"/>
                  </a:lnTo>
                  <a:cubicBezTo>
                    <a:pt x="838" y="99"/>
                    <a:pt x="789" y="198"/>
                    <a:pt x="690" y="198"/>
                  </a:cubicBezTo>
                  <a:cubicBezTo>
                    <a:pt x="296" y="346"/>
                    <a:pt x="0" y="592"/>
                    <a:pt x="0" y="987"/>
                  </a:cubicBezTo>
                  <a:cubicBezTo>
                    <a:pt x="0" y="1430"/>
                    <a:pt x="345" y="1726"/>
                    <a:pt x="986" y="1923"/>
                  </a:cubicBezTo>
                  <a:cubicBezTo>
                    <a:pt x="1233" y="1972"/>
                    <a:pt x="1479" y="2022"/>
                    <a:pt x="1775" y="2022"/>
                  </a:cubicBezTo>
                  <a:cubicBezTo>
                    <a:pt x="2071" y="2022"/>
                    <a:pt x="2317" y="1972"/>
                    <a:pt x="2564" y="1923"/>
                  </a:cubicBezTo>
                  <a:cubicBezTo>
                    <a:pt x="3106" y="1726"/>
                    <a:pt x="3549" y="1332"/>
                    <a:pt x="3549" y="987"/>
                  </a:cubicBezTo>
                  <a:cubicBezTo>
                    <a:pt x="3549" y="543"/>
                    <a:pt x="3204" y="247"/>
                    <a:pt x="2564" y="99"/>
                  </a:cubicBezTo>
                  <a:cubicBezTo>
                    <a:pt x="2317" y="50"/>
                    <a:pt x="2071" y="1"/>
                    <a:pt x="1775" y="1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42" name="Google Shape;23942;p75"/>
            <p:cNvSpPr/>
            <p:nvPr/>
          </p:nvSpPr>
          <p:spPr>
            <a:xfrm>
              <a:off x="2517250" y="915900"/>
              <a:ext cx="126950" cy="235425"/>
            </a:xfrm>
            <a:custGeom>
              <a:avLst/>
              <a:gdLst/>
              <a:ahLst/>
              <a:cxnLst/>
              <a:rect l="l" t="t" r="r" b="b"/>
              <a:pathLst>
                <a:path w="5078" h="9417" extrusionOk="0">
                  <a:moveTo>
                    <a:pt x="3254" y="445"/>
                  </a:moveTo>
                  <a:lnTo>
                    <a:pt x="4486" y="1135"/>
                  </a:lnTo>
                  <a:lnTo>
                    <a:pt x="3895" y="1726"/>
                  </a:lnTo>
                  <a:lnTo>
                    <a:pt x="2662" y="1036"/>
                  </a:lnTo>
                  <a:lnTo>
                    <a:pt x="3254" y="445"/>
                  </a:lnTo>
                  <a:close/>
                  <a:moveTo>
                    <a:pt x="2465" y="1233"/>
                  </a:moveTo>
                  <a:lnTo>
                    <a:pt x="3697" y="1923"/>
                  </a:lnTo>
                  <a:lnTo>
                    <a:pt x="3106" y="2515"/>
                  </a:lnTo>
                  <a:lnTo>
                    <a:pt x="1873" y="1874"/>
                  </a:lnTo>
                  <a:lnTo>
                    <a:pt x="2465" y="1233"/>
                  </a:lnTo>
                  <a:close/>
                  <a:moveTo>
                    <a:pt x="1726" y="2022"/>
                  </a:moveTo>
                  <a:lnTo>
                    <a:pt x="2958" y="2712"/>
                  </a:lnTo>
                  <a:lnTo>
                    <a:pt x="2662" y="3599"/>
                  </a:lnTo>
                  <a:lnTo>
                    <a:pt x="1430" y="2909"/>
                  </a:lnTo>
                  <a:lnTo>
                    <a:pt x="1726" y="2022"/>
                  </a:lnTo>
                  <a:close/>
                  <a:moveTo>
                    <a:pt x="1282" y="3156"/>
                  </a:moveTo>
                  <a:lnTo>
                    <a:pt x="2514" y="3846"/>
                  </a:lnTo>
                  <a:lnTo>
                    <a:pt x="2219" y="4684"/>
                  </a:lnTo>
                  <a:lnTo>
                    <a:pt x="986" y="3994"/>
                  </a:lnTo>
                  <a:lnTo>
                    <a:pt x="1282" y="3156"/>
                  </a:lnTo>
                  <a:close/>
                  <a:moveTo>
                    <a:pt x="838" y="4240"/>
                  </a:moveTo>
                  <a:lnTo>
                    <a:pt x="2071" y="4930"/>
                  </a:lnTo>
                  <a:lnTo>
                    <a:pt x="1726" y="5916"/>
                  </a:lnTo>
                  <a:lnTo>
                    <a:pt x="493" y="5226"/>
                  </a:lnTo>
                  <a:lnTo>
                    <a:pt x="838" y="4240"/>
                  </a:lnTo>
                  <a:close/>
                  <a:moveTo>
                    <a:pt x="493" y="5473"/>
                  </a:moveTo>
                  <a:lnTo>
                    <a:pt x="1676" y="6163"/>
                  </a:lnTo>
                  <a:lnTo>
                    <a:pt x="1627" y="7149"/>
                  </a:lnTo>
                  <a:lnTo>
                    <a:pt x="444" y="6458"/>
                  </a:lnTo>
                  <a:lnTo>
                    <a:pt x="493" y="5473"/>
                  </a:lnTo>
                  <a:close/>
                  <a:moveTo>
                    <a:pt x="395" y="6705"/>
                  </a:moveTo>
                  <a:lnTo>
                    <a:pt x="1528" y="7395"/>
                  </a:lnTo>
                  <a:lnTo>
                    <a:pt x="1627" y="7395"/>
                  </a:lnTo>
                  <a:lnTo>
                    <a:pt x="1528" y="8430"/>
                  </a:lnTo>
                  <a:lnTo>
                    <a:pt x="296" y="7691"/>
                  </a:lnTo>
                  <a:lnTo>
                    <a:pt x="395" y="6705"/>
                  </a:lnTo>
                  <a:close/>
                  <a:moveTo>
                    <a:pt x="3204" y="1"/>
                  </a:moveTo>
                  <a:lnTo>
                    <a:pt x="1430" y="1726"/>
                  </a:lnTo>
                  <a:lnTo>
                    <a:pt x="148" y="5127"/>
                  </a:lnTo>
                  <a:lnTo>
                    <a:pt x="0" y="7543"/>
                  </a:lnTo>
                  <a:cubicBezTo>
                    <a:pt x="148" y="7740"/>
                    <a:pt x="197" y="7937"/>
                    <a:pt x="296" y="8134"/>
                  </a:cubicBezTo>
                  <a:lnTo>
                    <a:pt x="296" y="7937"/>
                  </a:lnTo>
                  <a:lnTo>
                    <a:pt x="1479" y="8627"/>
                  </a:lnTo>
                  <a:lnTo>
                    <a:pt x="1430" y="9120"/>
                  </a:lnTo>
                  <a:lnTo>
                    <a:pt x="1873" y="9416"/>
                  </a:lnTo>
                  <a:lnTo>
                    <a:pt x="2021" y="6163"/>
                  </a:lnTo>
                  <a:lnTo>
                    <a:pt x="3352" y="2761"/>
                  </a:lnTo>
                  <a:lnTo>
                    <a:pt x="5078" y="1135"/>
                  </a:lnTo>
                  <a:lnTo>
                    <a:pt x="4979" y="987"/>
                  </a:lnTo>
                  <a:lnTo>
                    <a:pt x="4831" y="839"/>
                  </a:lnTo>
                  <a:lnTo>
                    <a:pt x="4733" y="937"/>
                  </a:lnTo>
                  <a:lnTo>
                    <a:pt x="3500" y="247"/>
                  </a:lnTo>
                  <a:lnTo>
                    <a:pt x="3451" y="99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C2B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43" name="Google Shape;23943;p75"/>
            <p:cNvSpPr/>
            <p:nvPr/>
          </p:nvSpPr>
          <p:spPr>
            <a:xfrm>
              <a:off x="2516025" y="901125"/>
              <a:ext cx="86275" cy="230475"/>
            </a:xfrm>
            <a:custGeom>
              <a:avLst/>
              <a:gdLst/>
              <a:ahLst/>
              <a:cxnLst/>
              <a:rect l="l" t="t" r="r" b="b"/>
              <a:pathLst>
                <a:path w="3451" h="9219" extrusionOk="0">
                  <a:moveTo>
                    <a:pt x="3352" y="0"/>
                  </a:moveTo>
                  <a:lnTo>
                    <a:pt x="1528" y="1528"/>
                  </a:lnTo>
                  <a:lnTo>
                    <a:pt x="246" y="4930"/>
                  </a:lnTo>
                  <a:lnTo>
                    <a:pt x="0" y="9218"/>
                  </a:lnTo>
                  <a:lnTo>
                    <a:pt x="197" y="9169"/>
                  </a:lnTo>
                  <a:lnTo>
                    <a:pt x="444" y="5176"/>
                  </a:lnTo>
                  <a:lnTo>
                    <a:pt x="1725" y="1775"/>
                  </a:lnTo>
                  <a:lnTo>
                    <a:pt x="3451" y="99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44" name="Google Shape;23944;p75"/>
            <p:cNvSpPr/>
            <p:nvPr/>
          </p:nvSpPr>
          <p:spPr>
            <a:xfrm>
              <a:off x="2511075" y="897425"/>
              <a:ext cx="88775" cy="234175"/>
            </a:xfrm>
            <a:custGeom>
              <a:avLst/>
              <a:gdLst/>
              <a:ahLst/>
              <a:cxnLst/>
              <a:rect l="l" t="t" r="r" b="b"/>
              <a:pathLst>
                <a:path w="3551" h="9367" extrusionOk="0">
                  <a:moveTo>
                    <a:pt x="3353" y="0"/>
                  </a:moveTo>
                  <a:lnTo>
                    <a:pt x="1529" y="1726"/>
                  </a:lnTo>
                  <a:lnTo>
                    <a:pt x="247" y="5127"/>
                  </a:lnTo>
                  <a:lnTo>
                    <a:pt x="1" y="9268"/>
                  </a:lnTo>
                  <a:lnTo>
                    <a:pt x="198" y="9366"/>
                  </a:lnTo>
                  <a:lnTo>
                    <a:pt x="444" y="5226"/>
                  </a:lnTo>
                  <a:lnTo>
                    <a:pt x="1726" y="1874"/>
                  </a:lnTo>
                  <a:lnTo>
                    <a:pt x="3550" y="148"/>
                  </a:lnTo>
                  <a:lnTo>
                    <a:pt x="3353" y="0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45" name="Google Shape;23945;p75"/>
            <p:cNvSpPr/>
            <p:nvPr/>
          </p:nvSpPr>
          <p:spPr>
            <a:xfrm>
              <a:off x="2517250" y="1122150"/>
              <a:ext cx="38225" cy="25475"/>
            </a:xfrm>
            <a:custGeom>
              <a:avLst/>
              <a:gdLst/>
              <a:ahLst/>
              <a:cxnLst/>
              <a:rect l="l" t="t" r="r" b="b"/>
              <a:pathLst>
                <a:path w="1529" h="1019" extrusionOk="0">
                  <a:moveTo>
                    <a:pt x="149" y="0"/>
                  </a:moveTo>
                  <a:cubicBezTo>
                    <a:pt x="125" y="0"/>
                    <a:pt x="92" y="18"/>
                    <a:pt x="50" y="82"/>
                  </a:cubicBezTo>
                  <a:cubicBezTo>
                    <a:pt x="0" y="131"/>
                    <a:pt x="50" y="180"/>
                    <a:pt x="50" y="180"/>
                  </a:cubicBezTo>
                  <a:lnTo>
                    <a:pt x="1430" y="1018"/>
                  </a:lnTo>
                  <a:lnTo>
                    <a:pt x="1528" y="920"/>
                  </a:lnTo>
                  <a:lnTo>
                    <a:pt x="1528" y="821"/>
                  </a:lnTo>
                  <a:lnTo>
                    <a:pt x="197" y="32"/>
                  </a:lnTo>
                  <a:cubicBezTo>
                    <a:pt x="197" y="32"/>
                    <a:pt x="181" y="0"/>
                    <a:pt x="14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46" name="Google Shape;23946;p75"/>
            <p:cNvSpPr/>
            <p:nvPr/>
          </p:nvSpPr>
          <p:spPr>
            <a:xfrm>
              <a:off x="2517250" y="1089475"/>
              <a:ext cx="38225" cy="24875"/>
            </a:xfrm>
            <a:custGeom>
              <a:avLst/>
              <a:gdLst/>
              <a:ahLst/>
              <a:cxnLst/>
              <a:rect l="l" t="t" r="r" b="b"/>
              <a:pathLst>
                <a:path w="1529" h="995" extrusionOk="0">
                  <a:moveTo>
                    <a:pt x="174" y="0"/>
                  </a:moveTo>
                  <a:cubicBezTo>
                    <a:pt x="150" y="0"/>
                    <a:pt x="109" y="18"/>
                    <a:pt x="50" y="107"/>
                  </a:cubicBezTo>
                  <a:cubicBezTo>
                    <a:pt x="0" y="156"/>
                    <a:pt x="50" y="206"/>
                    <a:pt x="50" y="206"/>
                  </a:cubicBezTo>
                  <a:lnTo>
                    <a:pt x="1430" y="994"/>
                  </a:lnTo>
                  <a:lnTo>
                    <a:pt x="1528" y="945"/>
                  </a:lnTo>
                  <a:lnTo>
                    <a:pt x="1528" y="797"/>
                  </a:lnTo>
                  <a:lnTo>
                    <a:pt x="197" y="8"/>
                  </a:lnTo>
                  <a:cubicBezTo>
                    <a:pt x="197" y="8"/>
                    <a:pt x="190" y="0"/>
                    <a:pt x="174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47" name="Google Shape;23947;p75"/>
            <p:cNvSpPr/>
            <p:nvPr/>
          </p:nvSpPr>
          <p:spPr>
            <a:xfrm>
              <a:off x="2517250" y="1057325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61" y="0"/>
                  </a:moveTo>
                  <a:cubicBezTo>
                    <a:pt x="136" y="0"/>
                    <a:pt x="99" y="13"/>
                    <a:pt x="50" y="62"/>
                  </a:cubicBezTo>
                  <a:cubicBezTo>
                    <a:pt x="0" y="161"/>
                    <a:pt x="50" y="210"/>
                    <a:pt x="50" y="210"/>
                  </a:cubicBezTo>
                  <a:lnTo>
                    <a:pt x="1430" y="999"/>
                  </a:lnTo>
                  <a:lnTo>
                    <a:pt x="1528" y="949"/>
                  </a:lnTo>
                  <a:lnTo>
                    <a:pt x="1528" y="801"/>
                  </a:lnTo>
                  <a:lnTo>
                    <a:pt x="197" y="13"/>
                  </a:lnTo>
                  <a:cubicBezTo>
                    <a:pt x="197" y="13"/>
                    <a:pt x="185" y="0"/>
                    <a:pt x="16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48" name="Google Shape;23948;p75"/>
            <p:cNvSpPr/>
            <p:nvPr/>
          </p:nvSpPr>
          <p:spPr>
            <a:xfrm>
              <a:off x="2522175" y="1027850"/>
              <a:ext cx="38225" cy="24875"/>
            </a:xfrm>
            <a:custGeom>
              <a:avLst/>
              <a:gdLst/>
              <a:ahLst/>
              <a:cxnLst/>
              <a:rect l="l" t="t" r="r" b="b"/>
              <a:pathLst>
                <a:path w="1529" h="995" extrusionOk="0">
                  <a:moveTo>
                    <a:pt x="160" y="1"/>
                  </a:moveTo>
                  <a:cubicBezTo>
                    <a:pt x="127" y="1"/>
                    <a:pt x="79" y="18"/>
                    <a:pt x="50" y="107"/>
                  </a:cubicBezTo>
                  <a:cubicBezTo>
                    <a:pt x="0" y="157"/>
                    <a:pt x="50" y="206"/>
                    <a:pt x="50" y="206"/>
                  </a:cubicBezTo>
                  <a:lnTo>
                    <a:pt x="1430" y="995"/>
                  </a:lnTo>
                  <a:lnTo>
                    <a:pt x="1529" y="945"/>
                  </a:lnTo>
                  <a:lnTo>
                    <a:pt x="1529" y="797"/>
                  </a:lnTo>
                  <a:lnTo>
                    <a:pt x="198" y="9"/>
                  </a:lnTo>
                  <a:cubicBezTo>
                    <a:pt x="198" y="9"/>
                    <a:pt x="182" y="1"/>
                    <a:pt x="16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49" name="Google Shape;23949;p75"/>
            <p:cNvSpPr/>
            <p:nvPr/>
          </p:nvSpPr>
          <p:spPr>
            <a:xfrm>
              <a:off x="2534500" y="997050"/>
              <a:ext cx="38225" cy="24875"/>
            </a:xfrm>
            <a:custGeom>
              <a:avLst/>
              <a:gdLst/>
              <a:ahLst/>
              <a:cxnLst/>
              <a:rect l="l" t="t" r="r" b="b"/>
              <a:pathLst>
                <a:path w="1529" h="995" extrusionOk="0">
                  <a:moveTo>
                    <a:pt x="128" y="0"/>
                  </a:moveTo>
                  <a:cubicBezTo>
                    <a:pt x="109" y="0"/>
                    <a:pt x="79" y="18"/>
                    <a:pt x="50" y="107"/>
                  </a:cubicBezTo>
                  <a:cubicBezTo>
                    <a:pt x="0" y="156"/>
                    <a:pt x="50" y="205"/>
                    <a:pt x="50" y="205"/>
                  </a:cubicBezTo>
                  <a:lnTo>
                    <a:pt x="1381" y="994"/>
                  </a:lnTo>
                  <a:lnTo>
                    <a:pt x="1529" y="945"/>
                  </a:lnTo>
                  <a:lnTo>
                    <a:pt x="1529" y="797"/>
                  </a:lnTo>
                  <a:lnTo>
                    <a:pt x="148" y="8"/>
                  </a:lnTo>
                  <a:cubicBezTo>
                    <a:pt x="148" y="8"/>
                    <a:pt x="140" y="0"/>
                    <a:pt x="12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50" name="Google Shape;23950;p75"/>
            <p:cNvSpPr/>
            <p:nvPr/>
          </p:nvSpPr>
          <p:spPr>
            <a:xfrm>
              <a:off x="2543125" y="969825"/>
              <a:ext cx="39450" cy="24975"/>
            </a:xfrm>
            <a:custGeom>
              <a:avLst/>
              <a:gdLst/>
              <a:ahLst/>
              <a:cxnLst/>
              <a:rect l="l" t="t" r="r" b="b"/>
              <a:pathLst>
                <a:path w="1578" h="999" extrusionOk="0">
                  <a:moveTo>
                    <a:pt x="167" y="0"/>
                  </a:moveTo>
                  <a:cubicBezTo>
                    <a:pt x="148" y="0"/>
                    <a:pt x="124" y="13"/>
                    <a:pt x="99" y="62"/>
                  </a:cubicBezTo>
                  <a:cubicBezTo>
                    <a:pt x="0" y="111"/>
                    <a:pt x="99" y="210"/>
                    <a:pt x="99" y="210"/>
                  </a:cubicBezTo>
                  <a:lnTo>
                    <a:pt x="1430" y="999"/>
                  </a:lnTo>
                  <a:lnTo>
                    <a:pt x="1578" y="949"/>
                  </a:lnTo>
                  <a:lnTo>
                    <a:pt x="1578" y="802"/>
                  </a:lnTo>
                  <a:lnTo>
                    <a:pt x="198" y="13"/>
                  </a:lnTo>
                  <a:cubicBezTo>
                    <a:pt x="198" y="13"/>
                    <a:pt x="185" y="0"/>
                    <a:pt x="167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51" name="Google Shape;23951;p75"/>
            <p:cNvSpPr/>
            <p:nvPr/>
          </p:nvSpPr>
          <p:spPr>
            <a:xfrm>
              <a:off x="2554225" y="941600"/>
              <a:ext cx="38225" cy="24850"/>
            </a:xfrm>
            <a:custGeom>
              <a:avLst/>
              <a:gdLst/>
              <a:ahLst/>
              <a:cxnLst/>
              <a:rect l="l" t="t" r="r" b="b"/>
              <a:pathLst>
                <a:path w="1529" h="994" extrusionOk="0">
                  <a:moveTo>
                    <a:pt x="174" y="0"/>
                  </a:moveTo>
                  <a:cubicBezTo>
                    <a:pt x="150" y="0"/>
                    <a:pt x="109" y="18"/>
                    <a:pt x="49" y="107"/>
                  </a:cubicBezTo>
                  <a:cubicBezTo>
                    <a:pt x="0" y="156"/>
                    <a:pt x="49" y="205"/>
                    <a:pt x="49" y="205"/>
                  </a:cubicBezTo>
                  <a:lnTo>
                    <a:pt x="1430" y="994"/>
                  </a:lnTo>
                  <a:lnTo>
                    <a:pt x="1528" y="945"/>
                  </a:lnTo>
                  <a:lnTo>
                    <a:pt x="1528" y="846"/>
                  </a:lnTo>
                  <a:lnTo>
                    <a:pt x="197" y="8"/>
                  </a:lnTo>
                  <a:cubicBezTo>
                    <a:pt x="197" y="8"/>
                    <a:pt x="189" y="0"/>
                    <a:pt x="174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52" name="Google Shape;23952;p75"/>
            <p:cNvSpPr/>
            <p:nvPr/>
          </p:nvSpPr>
          <p:spPr>
            <a:xfrm>
              <a:off x="2573925" y="921775"/>
              <a:ext cx="39475" cy="24975"/>
            </a:xfrm>
            <a:custGeom>
              <a:avLst/>
              <a:gdLst/>
              <a:ahLst/>
              <a:cxnLst/>
              <a:rect l="l" t="t" r="r" b="b"/>
              <a:pathLst>
                <a:path w="1579" h="999" extrusionOk="0">
                  <a:moveTo>
                    <a:pt x="167" y="0"/>
                  </a:moveTo>
                  <a:cubicBezTo>
                    <a:pt x="149" y="0"/>
                    <a:pt x="124" y="12"/>
                    <a:pt x="99" y="62"/>
                  </a:cubicBezTo>
                  <a:cubicBezTo>
                    <a:pt x="1" y="160"/>
                    <a:pt x="99" y="210"/>
                    <a:pt x="99" y="210"/>
                  </a:cubicBezTo>
                  <a:lnTo>
                    <a:pt x="1430" y="998"/>
                  </a:lnTo>
                  <a:lnTo>
                    <a:pt x="1578" y="949"/>
                  </a:lnTo>
                  <a:lnTo>
                    <a:pt x="1578" y="801"/>
                  </a:lnTo>
                  <a:lnTo>
                    <a:pt x="198" y="12"/>
                  </a:lnTo>
                  <a:cubicBezTo>
                    <a:pt x="198" y="12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53" name="Google Shape;23953;p75"/>
            <p:cNvSpPr/>
            <p:nvPr/>
          </p:nvSpPr>
          <p:spPr>
            <a:xfrm>
              <a:off x="2596125" y="903275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17" y="1"/>
                  </a:moveTo>
                  <a:cubicBezTo>
                    <a:pt x="99" y="1"/>
                    <a:pt x="74" y="13"/>
                    <a:pt x="49" y="62"/>
                  </a:cubicBezTo>
                  <a:cubicBezTo>
                    <a:pt x="0" y="161"/>
                    <a:pt x="49" y="210"/>
                    <a:pt x="49" y="210"/>
                  </a:cubicBezTo>
                  <a:lnTo>
                    <a:pt x="1380" y="999"/>
                  </a:lnTo>
                  <a:lnTo>
                    <a:pt x="1528" y="950"/>
                  </a:lnTo>
                  <a:lnTo>
                    <a:pt x="1528" y="802"/>
                  </a:lnTo>
                  <a:lnTo>
                    <a:pt x="148" y="13"/>
                  </a:lnTo>
                  <a:cubicBezTo>
                    <a:pt x="148" y="13"/>
                    <a:pt x="136" y="1"/>
                    <a:pt x="117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54" name="Google Shape;23954;p75"/>
            <p:cNvSpPr/>
            <p:nvPr/>
          </p:nvSpPr>
          <p:spPr>
            <a:xfrm>
              <a:off x="2555450" y="922075"/>
              <a:ext cx="85050" cy="232925"/>
            </a:xfrm>
            <a:custGeom>
              <a:avLst/>
              <a:gdLst/>
              <a:ahLst/>
              <a:cxnLst/>
              <a:rect l="l" t="t" r="r" b="b"/>
              <a:pathLst>
                <a:path w="3402" h="9317" extrusionOk="0">
                  <a:moveTo>
                    <a:pt x="3352" y="0"/>
                  </a:moveTo>
                  <a:lnTo>
                    <a:pt x="1479" y="1528"/>
                  </a:lnTo>
                  <a:lnTo>
                    <a:pt x="198" y="4930"/>
                  </a:lnTo>
                  <a:lnTo>
                    <a:pt x="0" y="9317"/>
                  </a:lnTo>
                  <a:lnTo>
                    <a:pt x="198" y="9169"/>
                  </a:lnTo>
                  <a:lnTo>
                    <a:pt x="444" y="5226"/>
                  </a:lnTo>
                  <a:lnTo>
                    <a:pt x="1676" y="1874"/>
                  </a:lnTo>
                  <a:lnTo>
                    <a:pt x="3402" y="198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55" name="Google Shape;23955;p75"/>
            <p:cNvSpPr/>
            <p:nvPr/>
          </p:nvSpPr>
          <p:spPr>
            <a:xfrm>
              <a:off x="2551750" y="920850"/>
              <a:ext cx="87525" cy="234150"/>
            </a:xfrm>
            <a:custGeom>
              <a:avLst/>
              <a:gdLst/>
              <a:ahLst/>
              <a:cxnLst/>
              <a:rect l="l" t="t" r="r" b="b"/>
              <a:pathLst>
                <a:path w="3501" h="9366" extrusionOk="0">
                  <a:moveTo>
                    <a:pt x="3303" y="0"/>
                  </a:moveTo>
                  <a:lnTo>
                    <a:pt x="1479" y="1725"/>
                  </a:lnTo>
                  <a:lnTo>
                    <a:pt x="247" y="5127"/>
                  </a:lnTo>
                  <a:lnTo>
                    <a:pt x="1" y="9218"/>
                  </a:lnTo>
                  <a:lnTo>
                    <a:pt x="148" y="9366"/>
                  </a:lnTo>
                  <a:lnTo>
                    <a:pt x="395" y="5225"/>
                  </a:lnTo>
                  <a:lnTo>
                    <a:pt x="1627" y="1824"/>
                  </a:lnTo>
                  <a:lnTo>
                    <a:pt x="3500" y="49"/>
                  </a:lnTo>
                  <a:lnTo>
                    <a:pt x="3303" y="0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56" name="Google Shape;23956;p75"/>
            <p:cNvSpPr/>
            <p:nvPr/>
          </p:nvSpPr>
          <p:spPr>
            <a:xfrm>
              <a:off x="2991700" y="1191950"/>
              <a:ext cx="128200" cy="234175"/>
            </a:xfrm>
            <a:custGeom>
              <a:avLst/>
              <a:gdLst/>
              <a:ahLst/>
              <a:cxnLst/>
              <a:rect l="l" t="t" r="r" b="b"/>
              <a:pathLst>
                <a:path w="5128" h="9367" extrusionOk="0">
                  <a:moveTo>
                    <a:pt x="3353" y="346"/>
                  </a:moveTo>
                  <a:lnTo>
                    <a:pt x="4585" y="1036"/>
                  </a:lnTo>
                  <a:lnTo>
                    <a:pt x="3944" y="1627"/>
                  </a:lnTo>
                  <a:lnTo>
                    <a:pt x="2712" y="987"/>
                  </a:lnTo>
                  <a:lnTo>
                    <a:pt x="3353" y="346"/>
                  </a:lnTo>
                  <a:close/>
                  <a:moveTo>
                    <a:pt x="2515" y="1184"/>
                  </a:moveTo>
                  <a:lnTo>
                    <a:pt x="3747" y="1825"/>
                  </a:lnTo>
                  <a:lnTo>
                    <a:pt x="3155" y="2465"/>
                  </a:lnTo>
                  <a:lnTo>
                    <a:pt x="1923" y="1775"/>
                  </a:lnTo>
                  <a:lnTo>
                    <a:pt x="2515" y="1184"/>
                  </a:lnTo>
                  <a:close/>
                  <a:moveTo>
                    <a:pt x="1726" y="2022"/>
                  </a:moveTo>
                  <a:lnTo>
                    <a:pt x="2958" y="2712"/>
                  </a:lnTo>
                  <a:lnTo>
                    <a:pt x="2662" y="3550"/>
                  </a:lnTo>
                  <a:lnTo>
                    <a:pt x="1430" y="2909"/>
                  </a:lnTo>
                  <a:lnTo>
                    <a:pt x="1726" y="2022"/>
                  </a:lnTo>
                  <a:close/>
                  <a:moveTo>
                    <a:pt x="1282" y="3057"/>
                  </a:moveTo>
                  <a:lnTo>
                    <a:pt x="2515" y="3747"/>
                  </a:lnTo>
                  <a:lnTo>
                    <a:pt x="2219" y="4634"/>
                  </a:lnTo>
                  <a:lnTo>
                    <a:pt x="986" y="3944"/>
                  </a:lnTo>
                  <a:lnTo>
                    <a:pt x="1282" y="3057"/>
                  </a:lnTo>
                  <a:close/>
                  <a:moveTo>
                    <a:pt x="937" y="4191"/>
                  </a:moveTo>
                  <a:lnTo>
                    <a:pt x="2170" y="4881"/>
                  </a:lnTo>
                  <a:lnTo>
                    <a:pt x="1775" y="5867"/>
                  </a:lnTo>
                  <a:lnTo>
                    <a:pt x="543" y="5177"/>
                  </a:lnTo>
                  <a:lnTo>
                    <a:pt x="937" y="4191"/>
                  </a:lnTo>
                  <a:close/>
                  <a:moveTo>
                    <a:pt x="543" y="5423"/>
                  </a:moveTo>
                  <a:lnTo>
                    <a:pt x="1726" y="6113"/>
                  </a:lnTo>
                  <a:lnTo>
                    <a:pt x="1677" y="7099"/>
                  </a:lnTo>
                  <a:lnTo>
                    <a:pt x="494" y="6409"/>
                  </a:lnTo>
                  <a:lnTo>
                    <a:pt x="543" y="5423"/>
                  </a:lnTo>
                  <a:close/>
                  <a:moveTo>
                    <a:pt x="494" y="6705"/>
                  </a:moveTo>
                  <a:lnTo>
                    <a:pt x="1677" y="7395"/>
                  </a:lnTo>
                  <a:lnTo>
                    <a:pt x="1726" y="7395"/>
                  </a:lnTo>
                  <a:lnTo>
                    <a:pt x="1627" y="8381"/>
                  </a:lnTo>
                  <a:lnTo>
                    <a:pt x="444" y="7691"/>
                  </a:lnTo>
                  <a:lnTo>
                    <a:pt x="494" y="6705"/>
                  </a:lnTo>
                  <a:close/>
                  <a:moveTo>
                    <a:pt x="3254" y="1"/>
                  </a:moveTo>
                  <a:lnTo>
                    <a:pt x="1479" y="1726"/>
                  </a:lnTo>
                  <a:lnTo>
                    <a:pt x="198" y="5078"/>
                  </a:lnTo>
                  <a:lnTo>
                    <a:pt x="1" y="8282"/>
                  </a:lnTo>
                  <a:lnTo>
                    <a:pt x="395" y="8479"/>
                  </a:lnTo>
                  <a:lnTo>
                    <a:pt x="444" y="7937"/>
                  </a:lnTo>
                  <a:lnTo>
                    <a:pt x="1627" y="8627"/>
                  </a:lnTo>
                  <a:lnTo>
                    <a:pt x="1529" y="9170"/>
                  </a:lnTo>
                  <a:lnTo>
                    <a:pt x="1923" y="9367"/>
                  </a:lnTo>
                  <a:lnTo>
                    <a:pt x="2120" y="6064"/>
                  </a:lnTo>
                  <a:lnTo>
                    <a:pt x="3402" y="2712"/>
                  </a:lnTo>
                  <a:lnTo>
                    <a:pt x="5127" y="1036"/>
                  </a:lnTo>
                  <a:lnTo>
                    <a:pt x="5078" y="888"/>
                  </a:lnTo>
                  <a:lnTo>
                    <a:pt x="4831" y="839"/>
                  </a:lnTo>
                  <a:lnTo>
                    <a:pt x="4733" y="937"/>
                  </a:lnTo>
                  <a:lnTo>
                    <a:pt x="3500" y="247"/>
                  </a:lnTo>
                  <a:lnTo>
                    <a:pt x="3451" y="99"/>
                  </a:lnTo>
                  <a:lnTo>
                    <a:pt x="3254" y="1"/>
                  </a:lnTo>
                  <a:close/>
                </a:path>
              </a:pathLst>
            </a:custGeom>
            <a:solidFill>
              <a:srgbClr val="C2B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57" name="Google Shape;23957;p75"/>
            <p:cNvSpPr/>
            <p:nvPr/>
          </p:nvSpPr>
          <p:spPr>
            <a:xfrm>
              <a:off x="2992925" y="1180875"/>
              <a:ext cx="86300" cy="231700"/>
            </a:xfrm>
            <a:custGeom>
              <a:avLst/>
              <a:gdLst/>
              <a:ahLst/>
              <a:cxnLst/>
              <a:rect l="l" t="t" r="r" b="b"/>
              <a:pathLst>
                <a:path w="3452" h="9268" extrusionOk="0">
                  <a:moveTo>
                    <a:pt x="3353" y="0"/>
                  </a:moveTo>
                  <a:lnTo>
                    <a:pt x="1578" y="1479"/>
                  </a:lnTo>
                  <a:lnTo>
                    <a:pt x="247" y="4880"/>
                  </a:lnTo>
                  <a:lnTo>
                    <a:pt x="1" y="9267"/>
                  </a:lnTo>
                  <a:lnTo>
                    <a:pt x="1" y="9267"/>
                  </a:lnTo>
                  <a:lnTo>
                    <a:pt x="198" y="9120"/>
                  </a:lnTo>
                  <a:lnTo>
                    <a:pt x="445" y="5176"/>
                  </a:lnTo>
                  <a:lnTo>
                    <a:pt x="1726" y="1775"/>
                  </a:lnTo>
                  <a:lnTo>
                    <a:pt x="3451" y="148"/>
                  </a:lnTo>
                  <a:lnTo>
                    <a:pt x="3353" y="0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58" name="Google Shape;23958;p75"/>
            <p:cNvSpPr/>
            <p:nvPr/>
          </p:nvSpPr>
          <p:spPr>
            <a:xfrm>
              <a:off x="2989250" y="1178400"/>
              <a:ext cx="87500" cy="234175"/>
            </a:xfrm>
            <a:custGeom>
              <a:avLst/>
              <a:gdLst/>
              <a:ahLst/>
              <a:cxnLst/>
              <a:rect l="l" t="t" r="r" b="b"/>
              <a:pathLst>
                <a:path w="3500" h="9367" extrusionOk="0">
                  <a:moveTo>
                    <a:pt x="3303" y="1"/>
                  </a:moveTo>
                  <a:lnTo>
                    <a:pt x="1528" y="1726"/>
                  </a:lnTo>
                  <a:lnTo>
                    <a:pt x="246" y="5078"/>
                  </a:lnTo>
                  <a:lnTo>
                    <a:pt x="0" y="9219"/>
                  </a:lnTo>
                  <a:lnTo>
                    <a:pt x="148" y="9366"/>
                  </a:lnTo>
                  <a:lnTo>
                    <a:pt x="394" y="5226"/>
                  </a:lnTo>
                  <a:lnTo>
                    <a:pt x="1725" y="1824"/>
                  </a:lnTo>
                  <a:lnTo>
                    <a:pt x="3500" y="99"/>
                  </a:lnTo>
                  <a:lnTo>
                    <a:pt x="3303" y="1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59" name="Google Shape;23959;p75"/>
            <p:cNvSpPr/>
            <p:nvPr/>
          </p:nvSpPr>
          <p:spPr>
            <a:xfrm>
              <a:off x="2995400" y="1402375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18" y="1"/>
                  </a:moveTo>
                  <a:cubicBezTo>
                    <a:pt x="99" y="1"/>
                    <a:pt x="74" y="13"/>
                    <a:pt x="50" y="62"/>
                  </a:cubicBezTo>
                  <a:cubicBezTo>
                    <a:pt x="0" y="112"/>
                    <a:pt x="50" y="210"/>
                    <a:pt x="50" y="210"/>
                  </a:cubicBezTo>
                  <a:lnTo>
                    <a:pt x="1381" y="999"/>
                  </a:lnTo>
                  <a:lnTo>
                    <a:pt x="1529" y="950"/>
                  </a:lnTo>
                  <a:lnTo>
                    <a:pt x="1529" y="802"/>
                  </a:lnTo>
                  <a:lnTo>
                    <a:pt x="148" y="13"/>
                  </a:lnTo>
                  <a:cubicBezTo>
                    <a:pt x="148" y="13"/>
                    <a:pt x="136" y="1"/>
                    <a:pt x="118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60" name="Google Shape;23960;p75"/>
            <p:cNvSpPr/>
            <p:nvPr/>
          </p:nvSpPr>
          <p:spPr>
            <a:xfrm>
              <a:off x="2995400" y="1370350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18" y="0"/>
                  </a:moveTo>
                  <a:cubicBezTo>
                    <a:pt x="99" y="0"/>
                    <a:pt x="74" y="12"/>
                    <a:pt x="50" y="62"/>
                  </a:cubicBezTo>
                  <a:cubicBezTo>
                    <a:pt x="0" y="111"/>
                    <a:pt x="50" y="210"/>
                    <a:pt x="50" y="210"/>
                  </a:cubicBezTo>
                  <a:lnTo>
                    <a:pt x="1381" y="998"/>
                  </a:lnTo>
                  <a:lnTo>
                    <a:pt x="1529" y="949"/>
                  </a:lnTo>
                  <a:lnTo>
                    <a:pt x="1529" y="801"/>
                  </a:lnTo>
                  <a:lnTo>
                    <a:pt x="148" y="12"/>
                  </a:lnTo>
                  <a:cubicBezTo>
                    <a:pt x="148" y="12"/>
                    <a:pt x="136" y="0"/>
                    <a:pt x="11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61" name="Google Shape;23961;p75"/>
            <p:cNvSpPr/>
            <p:nvPr/>
          </p:nvSpPr>
          <p:spPr>
            <a:xfrm>
              <a:off x="2995400" y="1337800"/>
              <a:ext cx="38225" cy="25475"/>
            </a:xfrm>
            <a:custGeom>
              <a:avLst/>
              <a:gdLst/>
              <a:ahLst/>
              <a:cxnLst/>
              <a:rect l="l" t="t" r="r" b="b"/>
              <a:pathLst>
                <a:path w="1529" h="1019" extrusionOk="0">
                  <a:moveTo>
                    <a:pt x="109" y="1"/>
                  </a:moveTo>
                  <a:cubicBezTo>
                    <a:pt x="92" y="1"/>
                    <a:pt x="71" y="19"/>
                    <a:pt x="50" y="82"/>
                  </a:cubicBezTo>
                  <a:cubicBezTo>
                    <a:pt x="0" y="131"/>
                    <a:pt x="50" y="181"/>
                    <a:pt x="50" y="181"/>
                  </a:cubicBezTo>
                  <a:lnTo>
                    <a:pt x="1381" y="1019"/>
                  </a:lnTo>
                  <a:lnTo>
                    <a:pt x="1529" y="920"/>
                  </a:lnTo>
                  <a:lnTo>
                    <a:pt x="1529" y="822"/>
                  </a:lnTo>
                  <a:lnTo>
                    <a:pt x="148" y="33"/>
                  </a:lnTo>
                  <a:cubicBezTo>
                    <a:pt x="148" y="33"/>
                    <a:pt x="132" y="1"/>
                    <a:pt x="109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62" name="Google Shape;23962;p75"/>
            <p:cNvSpPr/>
            <p:nvPr/>
          </p:nvSpPr>
          <p:spPr>
            <a:xfrm>
              <a:off x="2999100" y="1307000"/>
              <a:ext cx="39450" cy="25475"/>
            </a:xfrm>
            <a:custGeom>
              <a:avLst/>
              <a:gdLst/>
              <a:ahLst/>
              <a:cxnLst/>
              <a:rect l="l" t="t" r="r" b="b"/>
              <a:pathLst>
                <a:path w="1578" h="1019" extrusionOk="0">
                  <a:moveTo>
                    <a:pt x="158" y="0"/>
                  </a:moveTo>
                  <a:cubicBezTo>
                    <a:pt x="141" y="0"/>
                    <a:pt x="120" y="18"/>
                    <a:pt x="99" y="82"/>
                  </a:cubicBezTo>
                  <a:cubicBezTo>
                    <a:pt x="0" y="131"/>
                    <a:pt x="99" y="180"/>
                    <a:pt x="99" y="180"/>
                  </a:cubicBezTo>
                  <a:lnTo>
                    <a:pt x="1430" y="1018"/>
                  </a:lnTo>
                  <a:lnTo>
                    <a:pt x="1578" y="920"/>
                  </a:lnTo>
                  <a:lnTo>
                    <a:pt x="1578" y="821"/>
                  </a:lnTo>
                  <a:lnTo>
                    <a:pt x="198" y="32"/>
                  </a:lnTo>
                  <a:cubicBezTo>
                    <a:pt x="198" y="32"/>
                    <a:pt x="181" y="0"/>
                    <a:pt x="15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63" name="Google Shape;23963;p75"/>
            <p:cNvSpPr/>
            <p:nvPr/>
          </p:nvSpPr>
          <p:spPr>
            <a:xfrm>
              <a:off x="3010200" y="1277925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60" y="0"/>
                  </a:moveTo>
                  <a:cubicBezTo>
                    <a:pt x="136" y="0"/>
                    <a:pt x="99" y="12"/>
                    <a:pt x="49" y="62"/>
                  </a:cubicBezTo>
                  <a:cubicBezTo>
                    <a:pt x="0" y="111"/>
                    <a:pt x="49" y="210"/>
                    <a:pt x="49" y="210"/>
                  </a:cubicBezTo>
                  <a:lnTo>
                    <a:pt x="1430" y="998"/>
                  </a:lnTo>
                  <a:lnTo>
                    <a:pt x="1528" y="949"/>
                  </a:lnTo>
                  <a:lnTo>
                    <a:pt x="1528" y="801"/>
                  </a:lnTo>
                  <a:lnTo>
                    <a:pt x="197" y="12"/>
                  </a:lnTo>
                  <a:cubicBezTo>
                    <a:pt x="197" y="12"/>
                    <a:pt x="185" y="0"/>
                    <a:pt x="160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64" name="Google Shape;23964;p75"/>
            <p:cNvSpPr/>
            <p:nvPr/>
          </p:nvSpPr>
          <p:spPr>
            <a:xfrm>
              <a:off x="3021275" y="1249675"/>
              <a:ext cx="38225" cy="24875"/>
            </a:xfrm>
            <a:custGeom>
              <a:avLst/>
              <a:gdLst/>
              <a:ahLst/>
              <a:cxnLst/>
              <a:rect l="l" t="t" r="r" b="b"/>
              <a:pathLst>
                <a:path w="1529" h="995" extrusionOk="0">
                  <a:moveTo>
                    <a:pt x="160" y="1"/>
                  </a:moveTo>
                  <a:cubicBezTo>
                    <a:pt x="127" y="1"/>
                    <a:pt x="80" y="18"/>
                    <a:pt x="50" y="107"/>
                  </a:cubicBezTo>
                  <a:cubicBezTo>
                    <a:pt x="1" y="156"/>
                    <a:pt x="50" y="206"/>
                    <a:pt x="50" y="206"/>
                  </a:cubicBezTo>
                  <a:lnTo>
                    <a:pt x="1430" y="994"/>
                  </a:lnTo>
                  <a:lnTo>
                    <a:pt x="1529" y="945"/>
                  </a:lnTo>
                  <a:lnTo>
                    <a:pt x="1529" y="847"/>
                  </a:lnTo>
                  <a:lnTo>
                    <a:pt x="198" y="9"/>
                  </a:lnTo>
                  <a:cubicBezTo>
                    <a:pt x="198" y="9"/>
                    <a:pt x="182" y="1"/>
                    <a:pt x="16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65" name="Google Shape;23965;p75"/>
            <p:cNvSpPr/>
            <p:nvPr/>
          </p:nvSpPr>
          <p:spPr>
            <a:xfrm>
              <a:off x="3032375" y="1222450"/>
              <a:ext cx="38225" cy="25000"/>
            </a:xfrm>
            <a:custGeom>
              <a:avLst/>
              <a:gdLst/>
              <a:ahLst/>
              <a:cxnLst/>
              <a:rect l="l" t="t" r="r" b="b"/>
              <a:pathLst>
                <a:path w="1529" h="1000" extrusionOk="0">
                  <a:moveTo>
                    <a:pt x="117" y="1"/>
                  </a:moveTo>
                  <a:cubicBezTo>
                    <a:pt x="99" y="1"/>
                    <a:pt x="74" y="13"/>
                    <a:pt x="50" y="62"/>
                  </a:cubicBezTo>
                  <a:cubicBezTo>
                    <a:pt x="0" y="112"/>
                    <a:pt x="50" y="210"/>
                    <a:pt x="50" y="210"/>
                  </a:cubicBezTo>
                  <a:lnTo>
                    <a:pt x="1381" y="999"/>
                  </a:lnTo>
                  <a:lnTo>
                    <a:pt x="1528" y="950"/>
                  </a:lnTo>
                  <a:lnTo>
                    <a:pt x="1528" y="802"/>
                  </a:lnTo>
                  <a:lnTo>
                    <a:pt x="148" y="13"/>
                  </a:lnTo>
                  <a:cubicBezTo>
                    <a:pt x="148" y="13"/>
                    <a:pt x="136" y="1"/>
                    <a:pt x="117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66" name="Google Shape;23966;p75"/>
            <p:cNvSpPr/>
            <p:nvPr/>
          </p:nvSpPr>
          <p:spPr>
            <a:xfrm>
              <a:off x="3052100" y="1202250"/>
              <a:ext cx="38225" cy="25475"/>
            </a:xfrm>
            <a:custGeom>
              <a:avLst/>
              <a:gdLst/>
              <a:ahLst/>
              <a:cxnLst/>
              <a:rect l="l" t="t" r="r" b="b"/>
              <a:pathLst>
                <a:path w="1529" h="1019" extrusionOk="0">
                  <a:moveTo>
                    <a:pt x="128" y="0"/>
                  </a:moveTo>
                  <a:cubicBezTo>
                    <a:pt x="101" y="0"/>
                    <a:pt x="70" y="18"/>
                    <a:pt x="49" y="82"/>
                  </a:cubicBezTo>
                  <a:cubicBezTo>
                    <a:pt x="0" y="131"/>
                    <a:pt x="49" y="180"/>
                    <a:pt x="49" y="180"/>
                  </a:cubicBezTo>
                  <a:lnTo>
                    <a:pt x="1430" y="1018"/>
                  </a:lnTo>
                  <a:lnTo>
                    <a:pt x="1528" y="920"/>
                  </a:lnTo>
                  <a:lnTo>
                    <a:pt x="1528" y="821"/>
                  </a:lnTo>
                  <a:lnTo>
                    <a:pt x="197" y="32"/>
                  </a:lnTo>
                  <a:cubicBezTo>
                    <a:pt x="197" y="32"/>
                    <a:pt x="165" y="0"/>
                    <a:pt x="12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67" name="Google Shape;23967;p75"/>
            <p:cNvSpPr/>
            <p:nvPr/>
          </p:nvSpPr>
          <p:spPr>
            <a:xfrm>
              <a:off x="3071800" y="1183750"/>
              <a:ext cx="38225" cy="25475"/>
            </a:xfrm>
            <a:custGeom>
              <a:avLst/>
              <a:gdLst/>
              <a:ahLst/>
              <a:cxnLst/>
              <a:rect l="l" t="t" r="r" b="b"/>
              <a:pathLst>
                <a:path w="1529" h="1019" extrusionOk="0">
                  <a:moveTo>
                    <a:pt x="150" y="1"/>
                  </a:moveTo>
                  <a:cubicBezTo>
                    <a:pt x="125" y="1"/>
                    <a:pt x="92" y="19"/>
                    <a:pt x="50" y="82"/>
                  </a:cubicBezTo>
                  <a:cubicBezTo>
                    <a:pt x="1" y="132"/>
                    <a:pt x="50" y="181"/>
                    <a:pt x="50" y="181"/>
                  </a:cubicBezTo>
                  <a:lnTo>
                    <a:pt x="1430" y="1019"/>
                  </a:lnTo>
                  <a:lnTo>
                    <a:pt x="1529" y="920"/>
                  </a:lnTo>
                  <a:lnTo>
                    <a:pt x="1529" y="822"/>
                  </a:lnTo>
                  <a:lnTo>
                    <a:pt x="198" y="33"/>
                  </a:lnTo>
                  <a:cubicBezTo>
                    <a:pt x="198" y="33"/>
                    <a:pt x="182" y="1"/>
                    <a:pt x="15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68" name="Google Shape;23968;p75"/>
            <p:cNvSpPr/>
            <p:nvPr/>
          </p:nvSpPr>
          <p:spPr>
            <a:xfrm>
              <a:off x="3032375" y="1203050"/>
              <a:ext cx="86275" cy="231700"/>
            </a:xfrm>
            <a:custGeom>
              <a:avLst/>
              <a:gdLst/>
              <a:ahLst/>
              <a:cxnLst/>
              <a:rect l="l" t="t" r="r" b="b"/>
              <a:pathLst>
                <a:path w="3451" h="9268" extrusionOk="0">
                  <a:moveTo>
                    <a:pt x="3303" y="0"/>
                  </a:moveTo>
                  <a:lnTo>
                    <a:pt x="1528" y="1529"/>
                  </a:lnTo>
                  <a:lnTo>
                    <a:pt x="247" y="4881"/>
                  </a:lnTo>
                  <a:lnTo>
                    <a:pt x="0" y="9268"/>
                  </a:lnTo>
                  <a:lnTo>
                    <a:pt x="148" y="9169"/>
                  </a:lnTo>
                  <a:lnTo>
                    <a:pt x="395" y="5176"/>
                  </a:lnTo>
                  <a:lnTo>
                    <a:pt x="1726" y="1775"/>
                  </a:lnTo>
                  <a:lnTo>
                    <a:pt x="3451" y="148"/>
                  </a:lnTo>
                  <a:lnTo>
                    <a:pt x="3303" y="0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69" name="Google Shape;23969;p75"/>
            <p:cNvSpPr/>
            <p:nvPr/>
          </p:nvSpPr>
          <p:spPr>
            <a:xfrm>
              <a:off x="3027450" y="1199350"/>
              <a:ext cx="87525" cy="235400"/>
            </a:xfrm>
            <a:custGeom>
              <a:avLst/>
              <a:gdLst/>
              <a:ahLst/>
              <a:cxnLst/>
              <a:rect l="l" t="t" r="r" b="b"/>
              <a:pathLst>
                <a:path w="3501" h="9416" extrusionOk="0">
                  <a:moveTo>
                    <a:pt x="3303" y="1"/>
                  </a:moveTo>
                  <a:lnTo>
                    <a:pt x="1528" y="1775"/>
                  </a:lnTo>
                  <a:lnTo>
                    <a:pt x="247" y="5176"/>
                  </a:lnTo>
                  <a:lnTo>
                    <a:pt x="0" y="9317"/>
                  </a:lnTo>
                  <a:lnTo>
                    <a:pt x="197" y="9416"/>
                  </a:lnTo>
                  <a:lnTo>
                    <a:pt x="444" y="5226"/>
                  </a:lnTo>
                  <a:lnTo>
                    <a:pt x="1725" y="1874"/>
                  </a:lnTo>
                  <a:lnTo>
                    <a:pt x="3500" y="148"/>
                  </a:lnTo>
                  <a:lnTo>
                    <a:pt x="3303" y="1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70" name="Google Shape;23970;p75"/>
            <p:cNvSpPr/>
            <p:nvPr/>
          </p:nvSpPr>
          <p:spPr>
            <a:xfrm>
              <a:off x="3110000" y="1166075"/>
              <a:ext cx="76450" cy="51775"/>
            </a:xfrm>
            <a:custGeom>
              <a:avLst/>
              <a:gdLst/>
              <a:ahLst/>
              <a:cxnLst/>
              <a:rect l="l" t="t" r="r" b="b"/>
              <a:pathLst>
                <a:path w="3058" h="2071" extrusionOk="0">
                  <a:moveTo>
                    <a:pt x="3057" y="1"/>
                  </a:moveTo>
                  <a:lnTo>
                    <a:pt x="1" y="1775"/>
                  </a:lnTo>
                  <a:lnTo>
                    <a:pt x="1" y="2071"/>
                  </a:lnTo>
                  <a:lnTo>
                    <a:pt x="3057" y="346"/>
                  </a:lnTo>
                  <a:lnTo>
                    <a:pt x="3057" y="1"/>
                  </a:lnTo>
                  <a:close/>
                </a:path>
              </a:pathLst>
            </a:custGeom>
            <a:solidFill>
              <a:srgbClr val="616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71" name="Google Shape;23971;p75"/>
            <p:cNvSpPr/>
            <p:nvPr/>
          </p:nvSpPr>
          <p:spPr>
            <a:xfrm>
              <a:off x="3063175" y="1329975"/>
              <a:ext cx="25900" cy="35775"/>
            </a:xfrm>
            <a:custGeom>
              <a:avLst/>
              <a:gdLst/>
              <a:ahLst/>
              <a:cxnLst/>
              <a:rect l="l" t="t" r="r" b="b"/>
              <a:pathLst>
                <a:path w="1036" h="1431" extrusionOk="0">
                  <a:moveTo>
                    <a:pt x="494" y="1"/>
                  </a:moveTo>
                  <a:lnTo>
                    <a:pt x="1" y="395"/>
                  </a:lnTo>
                  <a:lnTo>
                    <a:pt x="494" y="1430"/>
                  </a:lnTo>
                  <a:lnTo>
                    <a:pt x="1036" y="1036"/>
                  </a:lnTo>
                  <a:lnTo>
                    <a:pt x="494" y="1"/>
                  </a:lnTo>
                  <a:close/>
                </a:path>
              </a:pathLst>
            </a:custGeom>
            <a:solidFill>
              <a:srgbClr val="FC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72" name="Google Shape;23972;p75"/>
            <p:cNvSpPr/>
            <p:nvPr/>
          </p:nvSpPr>
          <p:spPr>
            <a:xfrm>
              <a:off x="3060725" y="1329975"/>
              <a:ext cx="28350" cy="37000"/>
            </a:xfrm>
            <a:custGeom>
              <a:avLst/>
              <a:gdLst/>
              <a:ahLst/>
              <a:cxnLst/>
              <a:rect l="l" t="t" r="r" b="b"/>
              <a:pathLst>
                <a:path w="1134" h="1480" extrusionOk="0">
                  <a:moveTo>
                    <a:pt x="592" y="99"/>
                  </a:moveTo>
                  <a:lnTo>
                    <a:pt x="1085" y="1036"/>
                  </a:lnTo>
                  <a:lnTo>
                    <a:pt x="592" y="1381"/>
                  </a:lnTo>
                  <a:lnTo>
                    <a:pt x="99" y="395"/>
                  </a:lnTo>
                  <a:lnTo>
                    <a:pt x="592" y="99"/>
                  </a:lnTo>
                  <a:close/>
                  <a:moveTo>
                    <a:pt x="592" y="1"/>
                  </a:moveTo>
                  <a:lnTo>
                    <a:pt x="0" y="395"/>
                  </a:lnTo>
                  <a:lnTo>
                    <a:pt x="592" y="1480"/>
                  </a:lnTo>
                  <a:lnTo>
                    <a:pt x="1134" y="108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73" name="Google Shape;23973;p75"/>
            <p:cNvSpPr/>
            <p:nvPr/>
          </p:nvSpPr>
          <p:spPr>
            <a:xfrm>
              <a:off x="3069350" y="1334900"/>
              <a:ext cx="12350" cy="23900"/>
            </a:xfrm>
            <a:custGeom>
              <a:avLst/>
              <a:gdLst/>
              <a:ahLst/>
              <a:cxnLst/>
              <a:rect l="l" t="t" r="r" b="b"/>
              <a:pathLst>
                <a:path w="494" h="956" extrusionOk="0">
                  <a:moveTo>
                    <a:pt x="148" y="1"/>
                  </a:moveTo>
                  <a:cubicBezTo>
                    <a:pt x="148" y="1"/>
                    <a:pt x="0" y="297"/>
                    <a:pt x="0" y="494"/>
                  </a:cubicBezTo>
                  <a:cubicBezTo>
                    <a:pt x="0" y="691"/>
                    <a:pt x="99" y="839"/>
                    <a:pt x="247" y="938"/>
                  </a:cubicBezTo>
                  <a:cubicBezTo>
                    <a:pt x="271" y="950"/>
                    <a:pt x="299" y="956"/>
                    <a:pt x="327" y="956"/>
                  </a:cubicBezTo>
                  <a:cubicBezTo>
                    <a:pt x="410" y="956"/>
                    <a:pt x="493" y="901"/>
                    <a:pt x="493" y="790"/>
                  </a:cubicBezTo>
                  <a:cubicBezTo>
                    <a:pt x="493" y="642"/>
                    <a:pt x="148" y="1"/>
                    <a:pt x="148" y="1"/>
                  </a:cubicBezTo>
                  <a:close/>
                </a:path>
              </a:pathLst>
            </a:custGeom>
            <a:solidFill>
              <a:srgbClr val="14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74" name="Google Shape;23974;p75"/>
            <p:cNvSpPr/>
            <p:nvPr/>
          </p:nvSpPr>
          <p:spPr>
            <a:xfrm>
              <a:off x="3071800" y="1336150"/>
              <a:ext cx="11125" cy="18975"/>
            </a:xfrm>
            <a:custGeom>
              <a:avLst/>
              <a:gdLst/>
              <a:ahLst/>
              <a:cxnLst/>
              <a:rect l="l" t="t" r="r" b="b"/>
              <a:pathLst>
                <a:path w="445" h="759" extrusionOk="0">
                  <a:moveTo>
                    <a:pt x="198" y="0"/>
                  </a:moveTo>
                  <a:cubicBezTo>
                    <a:pt x="198" y="0"/>
                    <a:pt x="1" y="247"/>
                    <a:pt x="1" y="444"/>
                  </a:cubicBezTo>
                  <a:cubicBezTo>
                    <a:pt x="1" y="592"/>
                    <a:pt x="50" y="690"/>
                    <a:pt x="198" y="740"/>
                  </a:cubicBezTo>
                  <a:cubicBezTo>
                    <a:pt x="224" y="753"/>
                    <a:pt x="254" y="759"/>
                    <a:pt x="284" y="759"/>
                  </a:cubicBezTo>
                  <a:cubicBezTo>
                    <a:pt x="365" y="759"/>
                    <a:pt x="444" y="713"/>
                    <a:pt x="444" y="641"/>
                  </a:cubicBezTo>
                  <a:cubicBezTo>
                    <a:pt x="444" y="493"/>
                    <a:pt x="198" y="0"/>
                    <a:pt x="198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75" name="Google Shape;23975;p75"/>
            <p:cNvSpPr/>
            <p:nvPr/>
          </p:nvSpPr>
          <p:spPr>
            <a:xfrm>
              <a:off x="3075500" y="1344775"/>
              <a:ext cx="4950" cy="7425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50" y="0"/>
                  </a:moveTo>
                  <a:cubicBezTo>
                    <a:pt x="1" y="0"/>
                    <a:pt x="1" y="50"/>
                    <a:pt x="50" y="148"/>
                  </a:cubicBezTo>
                  <a:cubicBezTo>
                    <a:pt x="50" y="197"/>
                    <a:pt x="99" y="296"/>
                    <a:pt x="148" y="296"/>
                  </a:cubicBezTo>
                  <a:cubicBezTo>
                    <a:pt x="198" y="296"/>
                    <a:pt x="198" y="247"/>
                    <a:pt x="148" y="99"/>
                  </a:cubicBezTo>
                  <a:cubicBezTo>
                    <a:pt x="148" y="50"/>
                    <a:pt x="99" y="0"/>
                    <a:pt x="5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76" name="Google Shape;23976;p75"/>
            <p:cNvSpPr/>
            <p:nvPr/>
          </p:nvSpPr>
          <p:spPr>
            <a:xfrm>
              <a:off x="2583800" y="1052700"/>
              <a:ext cx="25900" cy="35775"/>
            </a:xfrm>
            <a:custGeom>
              <a:avLst/>
              <a:gdLst/>
              <a:ahLst/>
              <a:cxnLst/>
              <a:rect l="l" t="t" r="r" b="b"/>
              <a:pathLst>
                <a:path w="1036" h="1431" extrusionOk="0">
                  <a:moveTo>
                    <a:pt x="493" y="1"/>
                  </a:moveTo>
                  <a:lnTo>
                    <a:pt x="0" y="395"/>
                  </a:lnTo>
                  <a:lnTo>
                    <a:pt x="493" y="1430"/>
                  </a:lnTo>
                  <a:lnTo>
                    <a:pt x="1035" y="1085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FC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77" name="Google Shape;23977;p75"/>
            <p:cNvSpPr/>
            <p:nvPr/>
          </p:nvSpPr>
          <p:spPr>
            <a:xfrm>
              <a:off x="2582550" y="1051475"/>
              <a:ext cx="27150" cy="37000"/>
            </a:xfrm>
            <a:custGeom>
              <a:avLst/>
              <a:gdLst/>
              <a:ahLst/>
              <a:cxnLst/>
              <a:rect l="l" t="t" r="r" b="b"/>
              <a:pathLst>
                <a:path w="1086" h="1480" extrusionOk="0">
                  <a:moveTo>
                    <a:pt x="1015" y="1093"/>
                  </a:moveTo>
                  <a:lnTo>
                    <a:pt x="769" y="1294"/>
                  </a:lnTo>
                  <a:lnTo>
                    <a:pt x="769" y="1294"/>
                  </a:lnTo>
                  <a:lnTo>
                    <a:pt x="1036" y="1134"/>
                  </a:lnTo>
                  <a:lnTo>
                    <a:pt x="1015" y="1093"/>
                  </a:lnTo>
                  <a:close/>
                  <a:moveTo>
                    <a:pt x="543" y="0"/>
                  </a:moveTo>
                  <a:lnTo>
                    <a:pt x="1" y="395"/>
                  </a:lnTo>
                  <a:lnTo>
                    <a:pt x="543" y="1479"/>
                  </a:lnTo>
                  <a:lnTo>
                    <a:pt x="769" y="1294"/>
                  </a:lnTo>
                  <a:lnTo>
                    <a:pt x="769" y="1294"/>
                  </a:lnTo>
                  <a:lnTo>
                    <a:pt x="543" y="1430"/>
                  </a:lnTo>
                  <a:lnTo>
                    <a:pt x="50" y="444"/>
                  </a:lnTo>
                  <a:lnTo>
                    <a:pt x="543" y="148"/>
                  </a:lnTo>
                  <a:lnTo>
                    <a:pt x="1015" y="1093"/>
                  </a:lnTo>
                  <a:lnTo>
                    <a:pt x="1085" y="1035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78" name="Google Shape;23978;p75"/>
            <p:cNvSpPr/>
            <p:nvPr/>
          </p:nvSpPr>
          <p:spPr>
            <a:xfrm>
              <a:off x="2589950" y="1057625"/>
              <a:ext cx="12350" cy="23900"/>
            </a:xfrm>
            <a:custGeom>
              <a:avLst/>
              <a:gdLst/>
              <a:ahLst/>
              <a:cxnLst/>
              <a:rect l="l" t="t" r="r" b="b"/>
              <a:pathLst>
                <a:path w="494" h="956" extrusionOk="0">
                  <a:moveTo>
                    <a:pt x="198" y="1"/>
                  </a:moveTo>
                  <a:cubicBezTo>
                    <a:pt x="198" y="1"/>
                    <a:pt x="1" y="296"/>
                    <a:pt x="1" y="494"/>
                  </a:cubicBezTo>
                  <a:cubicBezTo>
                    <a:pt x="1" y="691"/>
                    <a:pt x="99" y="888"/>
                    <a:pt x="247" y="937"/>
                  </a:cubicBezTo>
                  <a:cubicBezTo>
                    <a:pt x="272" y="950"/>
                    <a:pt x="300" y="956"/>
                    <a:pt x="327" y="956"/>
                  </a:cubicBezTo>
                  <a:cubicBezTo>
                    <a:pt x="410" y="956"/>
                    <a:pt x="494" y="900"/>
                    <a:pt x="494" y="789"/>
                  </a:cubicBezTo>
                  <a:cubicBezTo>
                    <a:pt x="494" y="642"/>
                    <a:pt x="198" y="1"/>
                    <a:pt x="198" y="1"/>
                  </a:cubicBezTo>
                  <a:close/>
                </a:path>
              </a:pathLst>
            </a:custGeom>
            <a:solidFill>
              <a:srgbClr val="14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79" name="Google Shape;23979;p75"/>
            <p:cNvSpPr/>
            <p:nvPr/>
          </p:nvSpPr>
          <p:spPr>
            <a:xfrm>
              <a:off x="2591175" y="1058850"/>
              <a:ext cx="11125" cy="19550"/>
            </a:xfrm>
            <a:custGeom>
              <a:avLst/>
              <a:gdLst/>
              <a:ahLst/>
              <a:cxnLst/>
              <a:rect l="l" t="t" r="r" b="b"/>
              <a:pathLst>
                <a:path w="445" h="782" extrusionOk="0">
                  <a:moveTo>
                    <a:pt x="198" y="1"/>
                  </a:moveTo>
                  <a:cubicBezTo>
                    <a:pt x="198" y="1"/>
                    <a:pt x="1" y="247"/>
                    <a:pt x="1" y="445"/>
                  </a:cubicBezTo>
                  <a:cubicBezTo>
                    <a:pt x="1" y="593"/>
                    <a:pt x="50" y="691"/>
                    <a:pt x="198" y="740"/>
                  </a:cubicBezTo>
                  <a:cubicBezTo>
                    <a:pt x="227" y="769"/>
                    <a:pt x="260" y="781"/>
                    <a:pt x="292" y="781"/>
                  </a:cubicBezTo>
                  <a:cubicBezTo>
                    <a:pt x="371" y="781"/>
                    <a:pt x="445" y="712"/>
                    <a:pt x="445" y="642"/>
                  </a:cubicBezTo>
                  <a:cubicBezTo>
                    <a:pt x="445" y="494"/>
                    <a:pt x="198" y="1"/>
                    <a:pt x="198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80" name="Google Shape;23980;p75"/>
            <p:cNvSpPr/>
            <p:nvPr/>
          </p:nvSpPr>
          <p:spPr>
            <a:xfrm>
              <a:off x="2596125" y="1067500"/>
              <a:ext cx="3725" cy="74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0" y="0"/>
                  </a:moveTo>
                  <a:lnTo>
                    <a:pt x="0" y="148"/>
                  </a:lnTo>
                  <a:cubicBezTo>
                    <a:pt x="0" y="247"/>
                    <a:pt x="49" y="296"/>
                    <a:pt x="99" y="296"/>
                  </a:cubicBezTo>
                  <a:cubicBezTo>
                    <a:pt x="148" y="296"/>
                    <a:pt x="148" y="247"/>
                    <a:pt x="99" y="99"/>
                  </a:cubicBezTo>
                  <a:cubicBezTo>
                    <a:pt x="99" y="49"/>
                    <a:pt x="49" y="0"/>
                    <a:pt x="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81" name="Google Shape;23981;p75"/>
            <p:cNvSpPr/>
            <p:nvPr/>
          </p:nvSpPr>
          <p:spPr>
            <a:xfrm>
              <a:off x="2751400" y="1138650"/>
              <a:ext cx="24675" cy="52400"/>
            </a:xfrm>
            <a:custGeom>
              <a:avLst/>
              <a:gdLst/>
              <a:ahLst/>
              <a:cxnLst/>
              <a:rect l="l" t="t" r="r" b="b"/>
              <a:pathLst>
                <a:path w="987" h="2096" extrusionOk="0">
                  <a:moveTo>
                    <a:pt x="390" y="387"/>
                  </a:moveTo>
                  <a:cubicBezTo>
                    <a:pt x="411" y="387"/>
                    <a:pt x="429" y="393"/>
                    <a:pt x="444" y="407"/>
                  </a:cubicBezTo>
                  <a:cubicBezTo>
                    <a:pt x="641" y="506"/>
                    <a:pt x="690" y="753"/>
                    <a:pt x="690" y="1196"/>
                  </a:cubicBezTo>
                  <a:cubicBezTo>
                    <a:pt x="690" y="1542"/>
                    <a:pt x="660" y="1738"/>
                    <a:pt x="554" y="1738"/>
                  </a:cubicBezTo>
                  <a:cubicBezTo>
                    <a:pt x="524" y="1738"/>
                    <a:pt x="487" y="1722"/>
                    <a:pt x="444" y="1689"/>
                  </a:cubicBezTo>
                  <a:cubicBezTo>
                    <a:pt x="395" y="1689"/>
                    <a:pt x="296" y="1591"/>
                    <a:pt x="247" y="1443"/>
                  </a:cubicBezTo>
                  <a:cubicBezTo>
                    <a:pt x="197" y="1344"/>
                    <a:pt x="197" y="1147"/>
                    <a:pt x="197" y="950"/>
                  </a:cubicBezTo>
                  <a:cubicBezTo>
                    <a:pt x="197" y="753"/>
                    <a:pt x="247" y="605"/>
                    <a:pt x="247" y="457"/>
                  </a:cubicBezTo>
                  <a:cubicBezTo>
                    <a:pt x="282" y="422"/>
                    <a:pt x="341" y="387"/>
                    <a:pt x="390" y="387"/>
                  </a:cubicBezTo>
                  <a:close/>
                  <a:moveTo>
                    <a:pt x="302" y="1"/>
                  </a:moveTo>
                  <a:cubicBezTo>
                    <a:pt x="234" y="1"/>
                    <a:pt x="173" y="38"/>
                    <a:pt x="148" y="112"/>
                  </a:cubicBezTo>
                  <a:cubicBezTo>
                    <a:pt x="50" y="210"/>
                    <a:pt x="0" y="407"/>
                    <a:pt x="0" y="703"/>
                  </a:cubicBezTo>
                  <a:cubicBezTo>
                    <a:pt x="0" y="999"/>
                    <a:pt x="50" y="1344"/>
                    <a:pt x="148" y="1492"/>
                  </a:cubicBezTo>
                  <a:cubicBezTo>
                    <a:pt x="197" y="1738"/>
                    <a:pt x="296" y="1886"/>
                    <a:pt x="493" y="1985"/>
                  </a:cubicBezTo>
                  <a:cubicBezTo>
                    <a:pt x="567" y="2059"/>
                    <a:pt x="641" y="2096"/>
                    <a:pt x="709" y="2096"/>
                  </a:cubicBezTo>
                  <a:cubicBezTo>
                    <a:pt x="777" y="2096"/>
                    <a:pt x="838" y="2059"/>
                    <a:pt x="888" y="1985"/>
                  </a:cubicBezTo>
                  <a:cubicBezTo>
                    <a:pt x="937" y="1886"/>
                    <a:pt x="986" y="1689"/>
                    <a:pt x="986" y="1393"/>
                  </a:cubicBezTo>
                  <a:cubicBezTo>
                    <a:pt x="986" y="1098"/>
                    <a:pt x="937" y="851"/>
                    <a:pt x="888" y="605"/>
                  </a:cubicBezTo>
                  <a:cubicBezTo>
                    <a:pt x="789" y="358"/>
                    <a:pt x="690" y="210"/>
                    <a:pt x="493" y="112"/>
                  </a:cubicBezTo>
                  <a:cubicBezTo>
                    <a:pt x="444" y="38"/>
                    <a:pt x="370" y="1"/>
                    <a:pt x="302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82" name="Google Shape;23982;p75"/>
            <p:cNvSpPr/>
            <p:nvPr/>
          </p:nvSpPr>
          <p:spPr>
            <a:xfrm>
              <a:off x="2794525" y="1161150"/>
              <a:ext cx="6175" cy="49325"/>
            </a:xfrm>
            <a:custGeom>
              <a:avLst/>
              <a:gdLst/>
              <a:ahLst/>
              <a:cxnLst/>
              <a:rect l="l" t="t" r="r" b="b"/>
              <a:pathLst>
                <a:path w="247" h="1973" extrusionOk="0">
                  <a:moveTo>
                    <a:pt x="1" y="0"/>
                  </a:moveTo>
                  <a:lnTo>
                    <a:pt x="1" y="1824"/>
                  </a:lnTo>
                  <a:lnTo>
                    <a:pt x="247" y="1972"/>
                  </a:lnTo>
                  <a:lnTo>
                    <a:pt x="247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83" name="Google Shape;23983;p75"/>
            <p:cNvSpPr/>
            <p:nvPr/>
          </p:nvSpPr>
          <p:spPr>
            <a:xfrm>
              <a:off x="2820400" y="1175925"/>
              <a:ext cx="16050" cy="55500"/>
            </a:xfrm>
            <a:custGeom>
              <a:avLst/>
              <a:gdLst/>
              <a:ahLst/>
              <a:cxnLst/>
              <a:rect l="l" t="t" r="r" b="b"/>
              <a:pathLst>
                <a:path w="642" h="2220" extrusionOk="0">
                  <a:moveTo>
                    <a:pt x="1" y="1"/>
                  </a:moveTo>
                  <a:lnTo>
                    <a:pt x="1" y="1874"/>
                  </a:lnTo>
                  <a:lnTo>
                    <a:pt x="642" y="2219"/>
                  </a:lnTo>
                  <a:lnTo>
                    <a:pt x="642" y="1923"/>
                  </a:lnTo>
                  <a:lnTo>
                    <a:pt x="247" y="1726"/>
                  </a:lnTo>
                  <a:lnTo>
                    <a:pt x="247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84" name="Google Shape;23984;p75"/>
            <p:cNvSpPr/>
            <p:nvPr/>
          </p:nvSpPr>
          <p:spPr>
            <a:xfrm>
              <a:off x="3198750" y="1539475"/>
              <a:ext cx="804750" cy="465850"/>
            </a:xfrm>
            <a:custGeom>
              <a:avLst/>
              <a:gdLst/>
              <a:ahLst/>
              <a:cxnLst/>
              <a:rect l="l" t="t" r="r" b="b"/>
              <a:pathLst>
                <a:path w="32190" h="18634" extrusionOk="0">
                  <a:moveTo>
                    <a:pt x="5817" y="1"/>
                  </a:moveTo>
                  <a:lnTo>
                    <a:pt x="0" y="3402"/>
                  </a:lnTo>
                  <a:lnTo>
                    <a:pt x="26372" y="18634"/>
                  </a:lnTo>
                  <a:lnTo>
                    <a:pt x="32189" y="15233"/>
                  </a:lnTo>
                  <a:lnTo>
                    <a:pt x="581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85" name="Google Shape;23985;p75"/>
            <p:cNvSpPr/>
            <p:nvPr/>
          </p:nvSpPr>
          <p:spPr>
            <a:xfrm>
              <a:off x="3877775" y="1926450"/>
              <a:ext cx="1006850" cy="582925"/>
            </a:xfrm>
            <a:custGeom>
              <a:avLst/>
              <a:gdLst/>
              <a:ahLst/>
              <a:cxnLst/>
              <a:rect l="l" t="t" r="r" b="b"/>
              <a:pathLst>
                <a:path w="40274" h="23317" extrusionOk="0">
                  <a:moveTo>
                    <a:pt x="5866" y="0"/>
                  </a:moveTo>
                  <a:lnTo>
                    <a:pt x="0" y="3352"/>
                  </a:lnTo>
                  <a:lnTo>
                    <a:pt x="34457" y="23316"/>
                  </a:lnTo>
                  <a:lnTo>
                    <a:pt x="40274" y="19915"/>
                  </a:lnTo>
                  <a:lnTo>
                    <a:pt x="5866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86" name="Google Shape;23986;p75"/>
            <p:cNvSpPr/>
            <p:nvPr/>
          </p:nvSpPr>
          <p:spPr>
            <a:xfrm>
              <a:off x="3732350" y="1862350"/>
              <a:ext cx="4950" cy="28375"/>
            </a:xfrm>
            <a:custGeom>
              <a:avLst/>
              <a:gdLst/>
              <a:ahLst/>
              <a:cxnLst/>
              <a:rect l="l" t="t" r="r" b="b"/>
              <a:pathLst>
                <a:path w="198" h="1135" extrusionOk="0">
                  <a:moveTo>
                    <a:pt x="198" y="1"/>
                  </a:moveTo>
                  <a:lnTo>
                    <a:pt x="0" y="99"/>
                  </a:lnTo>
                  <a:lnTo>
                    <a:pt x="0" y="1135"/>
                  </a:lnTo>
                  <a:lnTo>
                    <a:pt x="198" y="1036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87" name="Google Shape;23987;p75"/>
            <p:cNvSpPr/>
            <p:nvPr/>
          </p:nvSpPr>
          <p:spPr>
            <a:xfrm>
              <a:off x="3723725" y="1858650"/>
              <a:ext cx="8650" cy="32075"/>
            </a:xfrm>
            <a:custGeom>
              <a:avLst/>
              <a:gdLst/>
              <a:ahLst/>
              <a:cxnLst/>
              <a:rect l="l" t="t" r="r" b="b"/>
              <a:pathLst>
                <a:path w="346" h="1283" extrusionOk="0">
                  <a:moveTo>
                    <a:pt x="0" y="1"/>
                  </a:moveTo>
                  <a:lnTo>
                    <a:pt x="0" y="1036"/>
                  </a:lnTo>
                  <a:lnTo>
                    <a:pt x="345" y="1283"/>
                  </a:lnTo>
                  <a:lnTo>
                    <a:pt x="345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88" name="Google Shape;23988;p75"/>
            <p:cNvSpPr/>
            <p:nvPr/>
          </p:nvSpPr>
          <p:spPr>
            <a:xfrm>
              <a:off x="3723725" y="1856200"/>
              <a:ext cx="13575" cy="8650"/>
            </a:xfrm>
            <a:custGeom>
              <a:avLst/>
              <a:gdLst/>
              <a:ahLst/>
              <a:cxnLst/>
              <a:rect l="l" t="t" r="r" b="b"/>
              <a:pathLst>
                <a:path w="543" h="346" extrusionOk="0">
                  <a:moveTo>
                    <a:pt x="198" y="0"/>
                  </a:moveTo>
                  <a:lnTo>
                    <a:pt x="0" y="99"/>
                  </a:lnTo>
                  <a:lnTo>
                    <a:pt x="345" y="345"/>
                  </a:lnTo>
                  <a:lnTo>
                    <a:pt x="543" y="247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89" name="Google Shape;23989;p75"/>
            <p:cNvSpPr/>
            <p:nvPr/>
          </p:nvSpPr>
          <p:spPr>
            <a:xfrm>
              <a:off x="3755775" y="1875925"/>
              <a:ext cx="6175" cy="27125"/>
            </a:xfrm>
            <a:custGeom>
              <a:avLst/>
              <a:gdLst/>
              <a:ahLst/>
              <a:cxnLst/>
              <a:rect l="l" t="t" r="r" b="b"/>
              <a:pathLst>
                <a:path w="247" h="1085" extrusionOk="0">
                  <a:moveTo>
                    <a:pt x="247" y="0"/>
                  </a:moveTo>
                  <a:lnTo>
                    <a:pt x="0" y="49"/>
                  </a:lnTo>
                  <a:lnTo>
                    <a:pt x="0" y="1085"/>
                  </a:lnTo>
                  <a:lnTo>
                    <a:pt x="247" y="10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90" name="Google Shape;23990;p75"/>
            <p:cNvSpPr/>
            <p:nvPr/>
          </p:nvSpPr>
          <p:spPr>
            <a:xfrm>
              <a:off x="3747125" y="1872225"/>
              <a:ext cx="8675" cy="30825"/>
            </a:xfrm>
            <a:custGeom>
              <a:avLst/>
              <a:gdLst/>
              <a:ahLst/>
              <a:cxnLst/>
              <a:rect l="l" t="t" r="r" b="b"/>
              <a:pathLst>
                <a:path w="347" h="1233" extrusionOk="0">
                  <a:moveTo>
                    <a:pt x="1" y="0"/>
                  </a:moveTo>
                  <a:lnTo>
                    <a:pt x="1" y="1085"/>
                  </a:lnTo>
                  <a:lnTo>
                    <a:pt x="346" y="1233"/>
                  </a:lnTo>
                  <a:lnTo>
                    <a:pt x="346" y="1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91" name="Google Shape;23991;p75"/>
            <p:cNvSpPr/>
            <p:nvPr/>
          </p:nvSpPr>
          <p:spPr>
            <a:xfrm>
              <a:off x="3747125" y="1869750"/>
              <a:ext cx="14825" cy="7425"/>
            </a:xfrm>
            <a:custGeom>
              <a:avLst/>
              <a:gdLst/>
              <a:ahLst/>
              <a:cxnLst/>
              <a:rect l="l" t="t" r="r" b="b"/>
              <a:pathLst>
                <a:path w="593" h="297" extrusionOk="0">
                  <a:moveTo>
                    <a:pt x="247" y="1"/>
                  </a:moveTo>
                  <a:lnTo>
                    <a:pt x="1" y="99"/>
                  </a:lnTo>
                  <a:lnTo>
                    <a:pt x="346" y="296"/>
                  </a:lnTo>
                  <a:lnTo>
                    <a:pt x="593" y="247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92" name="Google Shape;23992;p75"/>
            <p:cNvSpPr/>
            <p:nvPr/>
          </p:nvSpPr>
          <p:spPr>
            <a:xfrm>
              <a:off x="3674425" y="1845100"/>
              <a:ext cx="45625" cy="69050"/>
            </a:xfrm>
            <a:custGeom>
              <a:avLst/>
              <a:gdLst/>
              <a:ahLst/>
              <a:cxnLst/>
              <a:rect l="l" t="t" r="r" b="b"/>
              <a:pathLst>
                <a:path w="1825" h="2762" extrusionOk="0">
                  <a:moveTo>
                    <a:pt x="543" y="1"/>
                  </a:moveTo>
                  <a:cubicBezTo>
                    <a:pt x="444" y="1"/>
                    <a:pt x="346" y="1"/>
                    <a:pt x="247" y="50"/>
                  </a:cubicBezTo>
                  <a:lnTo>
                    <a:pt x="1" y="198"/>
                  </a:lnTo>
                  <a:lnTo>
                    <a:pt x="1036" y="2761"/>
                  </a:lnTo>
                  <a:lnTo>
                    <a:pt x="1332" y="2564"/>
                  </a:lnTo>
                  <a:cubicBezTo>
                    <a:pt x="1677" y="2416"/>
                    <a:pt x="1825" y="1923"/>
                    <a:pt x="1726" y="1430"/>
                  </a:cubicBezTo>
                  <a:cubicBezTo>
                    <a:pt x="1578" y="691"/>
                    <a:pt x="1036" y="50"/>
                    <a:pt x="543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93" name="Google Shape;23993;p75"/>
            <p:cNvSpPr/>
            <p:nvPr/>
          </p:nvSpPr>
          <p:spPr>
            <a:xfrm>
              <a:off x="3662100" y="1847575"/>
              <a:ext cx="51800" cy="67800"/>
            </a:xfrm>
            <a:custGeom>
              <a:avLst/>
              <a:gdLst/>
              <a:ahLst/>
              <a:cxnLst/>
              <a:rect l="l" t="t" r="r" b="b"/>
              <a:pathLst>
                <a:path w="2072" h="2712" extrusionOk="0">
                  <a:moveTo>
                    <a:pt x="789" y="0"/>
                  </a:moveTo>
                  <a:cubicBezTo>
                    <a:pt x="296" y="0"/>
                    <a:pt x="1" y="592"/>
                    <a:pt x="99" y="1331"/>
                  </a:cubicBezTo>
                  <a:cubicBezTo>
                    <a:pt x="247" y="2071"/>
                    <a:pt x="789" y="2662"/>
                    <a:pt x="1282" y="2712"/>
                  </a:cubicBezTo>
                  <a:cubicBezTo>
                    <a:pt x="1825" y="2712"/>
                    <a:pt x="2071" y="2169"/>
                    <a:pt x="1972" y="1430"/>
                  </a:cubicBezTo>
                  <a:cubicBezTo>
                    <a:pt x="1825" y="690"/>
                    <a:pt x="1282" y="99"/>
                    <a:pt x="7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94" name="Google Shape;23994;p75"/>
            <p:cNvSpPr/>
            <p:nvPr/>
          </p:nvSpPr>
          <p:spPr>
            <a:xfrm>
              <a:off x="3667025" y="1853725"/>
              <a:ext cx="34550" cy="53775"/>
            </a:xfrm>
            <a:custGeom>
              <a:avLst/>
              <a:gdLst/>
              <a:ahLst/>
              <a:cxnLst/>
              <a:rect l="l" t="t" r="r" b="b"/>
              <a:pathLst>
                <a:path w="1382" h="2151" extrusionOk="0">
                  <a:moveTo>
                    <a:pt x="543" y="1"/>
                  </a:moveTo>
                  <a:lnTo>
                    <a:pt x="346" y="50"/>
                  </a:lnTo>
                  <a:lnTo>
                    <a:pt x="247" y="198"/>
                  </a:lnTo>
                  <a:cubicBezTo>
                    <a:pt x="1" y="494"/>
                    <a:pt x="99" y="1184"/>
                    <a:pt x="395" y="1677"/>
                  </a:cubicBezTo>
                  <a:cubicBezTo>
                    <a:pt x="592" y="1992"/>
                    <a:pt x="853" y="2150"/>
                    <a:pt x="1050" y="2150"/>
                  </a:cubicBezTo>
                  <a:cubicBezTo>
                    <a:pt x="1099" y="2150"/>
                    <a:pt x="1144" y="2140"/>
                    <a:pt x="1184" y="2120"/>
                  </a:cubicBezTo>
                  <a:lnTo>
                    <a:pt x="1381" y="2022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95" name="Google Shape;23995;p75"/>
            <p:cNvSpPr/>
            <p:nvPr/>
          </p:nvSpPr>
          <p:spPr>
            <a:xfrm>
              <a:off x="3670725" y="1853275"/>
              <a:ext cx="37000" cy="52700"/>
            </a:xfrm>
            <a:custGeom>
              <a:avLst/>
              <a:gdLst/>
              <a:ahLst/>
              <a:cxnLst/>
              <a:rect l="l" t="t" r="r" b="b"/>
              <a:pathLst>
                <a:path w="1480" h="2108" extrusionOk="0">
                  <a:moveTo>
                    <a:pt x="503" y="0"/>
                  </a:moveTo>
                  <a:cubicBezTo>
                    <a:pt x="380" y="0"/>
                    <a:pt x="272" y="56"/>
                    <a:pt x="198" y="167"/>
                  </a:cubicBezTo>
                  <a:cubicBezTo>
                    <a:pt x="1" y="462"/>
                    <a:pt x="99" y="1153"/>
                    <a:pt x="395" y="1646"/>
                  </a:cubicBezTo>
                  <a:cubicBezTo>
                    <a:pt x="580" y="1954"/>
                    <a:pt x="823" y="2108"/>
                    <a:pt x="1027" y="2108"/>
                  </a:cubicBezTo>
                  <a:cubicBezTo>
                    <a:pt x="1149" y="2108"/>
                    <a:pt x="1258" y="2052"/>
                    <a:pt x="1332" y="1941"/>
                  </a:cubicBezTo>
                  <a:cubicBezTo>
                    <a:pt x="1480" y="1646"/>
                    <a:pt x="1430" y="955"/>
                    <a:pt x="1135" y="462"/>
                  </a:cubicBezTo>
                  <a:cubicBezTo>
                    <a:pt x="950" y="154"/>
                    <a:pt x="707" y="0"/>
                    <a:pt x="50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96" name="Google Shape;23996;p75"/>
            <p:cNvSpPr/>
            <p:nvPr/>
          </p:nvSpPr>
          <p:spPr>
            <a:xfrm>
              <a:off x="3670725" y="1827850"/>
              <a:ext cx="154075" cy="99850"/>
            </a:xfrm>
            <a:custGeom>
              <a:avLst/>
              <a:gdLst/>
              <a:ahLst/>
              <a:cxnLst/>
              <a:rect l="l" t="t" r="r" b="b"/>
              <a:pathLst>
                <a:path w="6163" h="3994" extrusionOk="0">
                  <a:moveTo>
                    <a:pt x="494" y="1"/>
                  </a:moveTo>
                  <a:lnTo>
                    <a:pt x="1" y="296"/>
                  </a:lnTo>
                  <a:lnTo>
                    <a:pt x="1973" y="1282"/>
                  </a:lnTo>
                  <a:lnTo>
                    <a:pt x="2120" y="1529"/>
                  </a:lnTo>
                  <a:lnTo>
                    <a:pt x="3402" y="2268"/>
                  </a:lnTo>
                  <a:lnTo>
                    <a:pt x="3402" y="2613"/>
                  </a:lnTo>
                  <a:lnTo>
                    <a:pt x="2909" y="3353"/>
                  </a:lnTo>
                  <a:lnTo>
                    <a:pt x="2811" y="3254"/>
                  </a:lnTo>
                  <a:lnTo>
                    <a:pt x="3057" y="3895"/>
                  </a:lnTo>
                  <a:lnTo>
                    <a:pt x="3550" y="3599"/>
                  </a:lnTo>
                  <a:lnTo>
                    <a:pt x="4043" y="2909"/>
                  </a:lnTo>
                  <a:lnTo>
                    <a:pt x="5670" y="3993"/>
                  </a:lnTo>
                  <a:lnTo>
                    <a:pt x="6163" y="3698"/>
                  </a:lnTo>
                  <a:lnTo>
                    <a:pt x="6163" y="3254"/>
                  </a:lnTo>
                  <a:lnTo>
                    <a:pt x="4339" y="1972"/>
                  </a:lnTo>
                  <a:lnTo>
                    <a:pt x="2071" y="641"/>
                  </a:lnTo>
                  <a:lnTo>
                    <a:pt x="494" y="1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97" name="Google Shape;23997;p75"/>
            <p:cNvSpPr/>
            <p:nvPr/>
          </p:nvSpPr>
          <p:spPr>
            <a:xfrm>
              <a:off x="3763150" y="1895625"/>
              <a:ext cx="46850" cy="69050"/>
            </a:xfrm>
            <a:custGeom>
              <a:avLst/>
              <a:gdLst/>
              <a:ahLst/>
              <a:cxnLst/>
              <a:rect l="l" t="t" r="r" b="b"/>
              <a:pathLst>
                <a:path w="1874" h="2762" extrusionOk="0">
                  <a:moveTo>
                    <a:pt x="592" y="1"/>
                  </a:moveTo>
                  <a:cubicBezTo>
                    <a:pt x="444" y="1"/>
                    <a:pt x="395" y="1"/>
                    <a:pt x="247" y="50"/>
                  </a:cubicBezTo>
                  <a:lnTo>
                    <a:pt x="1" y="198"/>
                  </a:lnTo>
                  <a:lnTo>
                    <a:pt x="1036" y="2761"/>
                  </a:lnTo>
                  <a:lnTo>
                    <a:pt x="1381" y="2613"/>
                  </a:lnTo>
                  <a:cubicBezTo>
                    <a:pt x="1726" y="2466"/>
                    <a:pt x="1874" y="1973"/>
                    <a:pt x="1726" y="1430"/>
                  </a:cubicBezTo>
                  <a:cubicBezTo>
                    <a:pt x="1628" y="691"/>
                    <a:pt x="1085" y="50"/>
                    <a:pt x="592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98" name="Google Shape;23998;p75"/>
            <p:cNvSpPr/>
            <p:nvPr/>
          </p:nvSpPr>
          <p:spPr>
            <a:xfrm>
              <a:off x="3753400" y="1900500"/>
              <a:ext cx="51675" cy="67875"/>
            </a:xfrm>
            <a:custGeom>
              <a:avLst/>
              <a:gdLst/>
              <a:ahLst/>
              <a:cxnLst/>
              <a:rect l="l" t="t" r="r" b="b"/>
              <a:pathLst>
                <a:path w="2067" h="2715" extrusionOk="0">
                  <a:moveTo>
                    <a:pt x="728" y="0"/>
                  </a:moveTo>
                  <a:cubicBezTo>
                    <a:pt x="270" y="0"/>
                    <a:pt x="0" y="574"/>
                    <a:pt x="95" y="1285"/>
                  </a:cubicBezTo>
                  <a:cubicBezTo>
                    <a:pt x="243" y="2024"/>
                    <a:pt x="785" y="2665"/>
                    <a:pt x="1278" y="2714"/>
                  </a:cubicBezTo>
                  <a:cubicBezTo>
                    <a:pt x="1820" y="2714"/>
                    <a:pt x="2067" y="2172"/>
                    <a:pt x="1968" y="1433"/>
                  </a:cubicBezTo>
                  <a:cubicBezTo>
                    <a:pt x="1820" y="693"/>
                    <a:pt x="1278" y="52"/>
                    <a:pt x="785" y="3"/>
                  </a:cubicBezTo>
                  <a:cubicBezTo>
                    <a:pt x="766" y="1"/>
                    <a:pt x="747" y="0"/>
                    <a:pt x="7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3999" name="Google Shape;23999;p75"/>
            <p:cNvSpPr/>
            <p:nvPr/>
          </p:nvSpPr>
          <p:spPr>
            <a:xfrm>
              <a:off x="3757000" y="1906725"/>
              <a:ext cx="35750" cy="53025"/>
            </a:xfrm>
            <a:custGeom>
              <a:avLst/>
              <a:gdLst/>
              <a:ahLst/>
              <a:cxnLst/>
              <a:rect l="l" t="t" r="r" b="b"/>
              <a:pathLst>
                <a:path w="1430" h="2121" extrusionOk="0">
                  <a:moveTo>
                    <a:pt x="592" y="0"/>
                  </a:moveTo>
                  <a:lnTo>
                    <a:pt x="395" y="50"/>
                  </a:lnTo>
                  <a:lnTo>
                    <a:pt x="247" y="198"/>
                  </a:lnTo>
                  <a:cubicBezTo>
                    <a:pt x="0" y="493"/>
                    <a:pt x="148" y="1184"/>
                    <a:pt x="444" y="1676"/>
                  </a:cubicBezTo>
                  <a:cubicBezTo>
                    <a:pt x="596" y="1942"/>
                    <a:pt x="806" y="2121"/>
                    <a:pt x="1030" y="2121"/>
                  </a:cubicBezTo>
                  <a:cubicBezTo>
                    <a:pt x="1097" y="2121"/>
                    <a:pt x="1165" y="2105"/>
                    <a:pt x="1233" y="2071"/>
                  </a:cubicBezTo>
                  <a:lnTo>
                    <a:pt x="1430" y="2022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00" name="Google Shape;24000;p75"/>
            <p:cNvSpPr/>
            <p:nvPr/>
          </p:nvSpPr>
          <p:spPr>
            <a:xfrm>
              <a:off x="3761925" y="1905400"/>
              <a:ext cx="37000" cy="53200"/>
            </a:xfrm>
            <a:custGeom>
              <a:avLst/>
              <a:gdLst/>
              <a:ahLst/>
              <a:cxnLst/>
              <a:rect l="l" t="t" r="r" b="b"/>
              <a:pathLst>
                <a:path w="1480" h="2128" extrusionOk="0">
                  <a:moveTo>
                    <a:pt x="464" y="0"/>
                  </a:moveTo>
                  <a:cubicBezTo>
                    <a:pt x="358" y="0"/>
                    <a:pt x="266" y="50"/>
                    <a:pt x="198" y="152"/>
                  </a:cubicBezTo>
                  <a:cubicBezTo>
                    <a:pt x="1" y="497"/>
                    <a:pt x="50" y="1138"/>
                    <a:pt x="395" y="1631"/>
                  </a:cubicBezTo>
                  <a:cubicBezTo>
                    <a:pt x="588" y="1953"/>
                    <a:pt x="844" y="2128"/>
                    <a:pt x="1040" y="2128"/>
                  </a:cubicBezTo>
                  <a:cubicBezTo>
                    <a:pt x="1144" y="2128"/>
                    <a:pt x="1231" y="2078"/>
                    <a:pt x="1282" y="1976"/>
                  </a:cubicBezTo>
                  <a:cubicBezTo>
                    <a:pt x="1479" y="1631"/>
                    <a:pt x="1430" y="990"/>
                    <a:pt x="1134" y="497"/>
                  </a:cubicBezTo>
                  <a:cubicBezTo>
                    <a:pt x="909" y="175"/>
                    <a:pt x="662" y="0"/>
                    <a:pt x="46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01" name="Google Shape;24001;p75"/>
            <p:cNvSpPr/>
            <p:nvPr/>
          </p:nvSpPr>
          <p:spPr>
            <a:xfrm>
              <a:off x="3775475" y="1921500"/>
              <a:ext cx="12350" cy="17300"/>
            </a:xfrm>
            <a:custGeom>
              <a:avLst/>
              <a:gdLst/>
              <a:ahLst/>
              <a:cxnLst/>
              <a:rect l="l" t="t" r="r" b="b"/>
              <a:pathLst>
                <a:path w="494" h="692" extrusionOk="0">
                  <a:moveTo>
                    <a:pt x="149" y="1"/>
                  </a:moveTo>
                  <a:lnTo>
                    <a:pt x="1" y="100"/>
                  </a:lnTo>
                  <a:lnTo>
                    <a:pt x="247" y="691"/>
                  </a:lnTo>
                  <a:lnTo>
                    <a:pt x="395" y="642"/>
                  </a:lnTo>
                  <a:cubicBezTo>
                    <a:pt x="412" y="650"/>
                    <a:pt x="426" y="654"/>
                    <a:pt x="438" y="654"/>
                  </a:cubicBezTo>
                  <a:cubicBezTo>
                    <a:pt x="494" y="654"/>
                    <a:pt x="494" y="559"/>
                    <a:pt x="494" y="395"/>
                  </a:cubicBezTo>
                  <a:cubicBezTo>
                    <a:pt x="444" y="198"/>
                    <a:pt x="346" y="1"/>
                    <a:pt x="198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02" name="Google Shape;24002;p75"/>
            <p:cNvSpPr/>
            <p:nvPr/>
          </p:nvSpPr>
          <p:spPr>
            <a:xfrm>
              <a:off x="3773025" y="1925200"/>
              <a:ext cx="13575" cy="17275"/>
            </a:xfrm>
            <a:custGeom>
              <a:avLst/>
              <a:gdLst/>
              <a:ahLst/>
              <a:cxnLst/>
              <a:rect l="l" t="t" r="r" b="b"/>
              <a:pathLst>
                <a:path w="543" h="691" extrusionOk="0">
                  <a:moveTo>
                    <a:pt x="197" y="1"/>
                  </a:moveTo>
                  <a:cubicBezTo>
                    <a:pt x="49" y="1"/>
                    <a:pt x="0" y="99"/>
                    <a:pt x="0" y="297"/>
                  </a:cubicBezTo>
                  <a:cubicBezTo>
                    <a:pt x="49" y="494"/>
                    <a:pt x="197" y="691"/>
                    <a:pt x="296" y="691"/>
                  </a:cubicBezTo>
                  <a:cubicBezTo>
                    <a:pt x="444" y="691"/>
                    <a:pt x="542" y="543"/>
                    <a:pt x="493" y="346"/>
                  </a:cubicBezTo>
                  <a:cubicBezTo>
                    <a:pt x="444" y="198"/>
                    <a:pt x="296" y="1"/>
                    <a:pt x="19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03" name="Google Shape;24003;p75"/>
            <p:cNvSpPr/>
            <p:nvPr/>
          </p:nvSpPr>
          <p:spPr>
            <a:xfrm>
              <a:off x="3670725" y="1835250"/>
              <a:ext cx="140525" cy="91225"/>
            </a:xfrm>
            <a:custGeom>
              <a:avLst/>
              <a:gdLst/>
              <a:ahLst/>
              <a:cxnLst/>
              <a:rect l="l" t="t" r="r" b="b"/>
              <a:pathLst>
                <a:path w="5621" h="3649" extrusionOk="0">
                  <a:moveTo>
                    <a:pt x="1973" y="1183"/>
                  </a:moveTo>
                  <a:lnTo>
                    <a:pt x="2120" y="1233"/>
                  </a:lnTo>
                  <a:lnTo>
                    <a:pt x="3402" y="1972"/>
                  </a:lnTo>
                  <a:lnTo>
                    <a:pt x="3402" y="2317"/>
                  </a:lnTo>
                  <a:lnTo>
                    <a:pt x="2909" y="3057"/>
                  </a:lnTo>
                  <a:lnTo>
                    <a:pt x="2811" y="2958"/>
                  </a:lnTo>
                  <a:lnTo>
                    <a:pt x="2170" y="2613"/>
                  </a:lnTo>
                  <a:lnTo>
                    <a:pt x="1923" y="1479"/>
                  </a:lnTo>
                  <a:lnTo>
                    <a:pt x="1973" y="1183"/>
                  </a:lnTo>
                  <a:close/>
                  <a:moveTo>
                    <a:pt x="1" y="0"/>
                  </a:moveTo>
                  <a:lnTo>
                    <a:pt x="1" y="493"/>
                  </a:lnTo>
                  <a:lnTo>
                    <a:pt x="1480" y="1134"/>
                  </a:lnTo>
                  <a:lnTo>
                    <a:pt x="1874" y="2909"/>
                  </a:lnTo>
                  <a:lnTo>
                    <a:pt x="3057" y="3599"/>
                  </a:lnTo>
                  <a:lnTo>
                    <a:pt x="3796" y="2416"/>
                  </a:lnTo>
                  <a:lnTo>
                    <a:pt x="3944" y="2564"/>
                  </a:lnTo>
                  <a:lnTo>
                    <a:pt x="5620" y="3648"/>
                  </a:lnTo>
                  <a:lnTo>
                    <a:pt x="5620" y="3303"/>
                  </a:lnTo>
                  <a:lnTo>
                    <a:pt x="3846" y="1923"/>
                  </a:lnTo>
                  <a:lnTo>
                    <a:pt x="1578" y="6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04" name="Google Shape;24004;p75"/>
            <p:cNvSpPr/>
            <p:nvPr/>
          </p:nvSpPr>
          <p:spPr>
            <a:xfrm>
              <a:off x="3720025" y="1864825"/>
              <a:ext cx="27125" cy="46850"/>
            </a:xfrm>
            <a:custGeom>
              <a:avLst/>
              <a:gdLst/>
              <a:ahLst/>
              <a:cxnLst/>
              <a:rect l="l" t="t" r="r" b="b"/>
              <a:pathLst>
                <a:path w="1085" h="1874" extrusionOk="0">
                  <a:moveTo>
                    <a:pt x="1" y="0"/>
                  </a:moveTo>
                  <a:lnTo>
                    <a:pt x="1" y="296"/>
                  </a:lnTo>
                  <a:lnTo>
                    <a:pt x="198" y="1430"/>
                  </a:lnTo>
                  <a:lnTo>
                    <a:pt x="937" y="1874"/>
                  </a:lnTo>
                  <a:lnTo>
                    <a:pt x="1085" y="1726"/>
                  </a:lnTo>
                  <a:lnTo>
                    <a:pt x="395" y="1282"/>
                  </a:lnTo>
                  <a:lnTo>
                    <a:pt x="148" y="198"/>
                  </a:lnTo>
                  <a:lnTo>
                    <a:pt x="148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05" name="Google Shape;24005;p75"/>
            <p:cNvSpPr/>
            <p:nvPr/>
          </p:nvSpPr>
          <p:spPr>
            <a:xfrm>
              <a:off x="3685525" y="1870975"/>
              <a:ext cx="13575" cy="17300"/>
            </a:xfrm>
            <a:custGeom>
              <a:avLst/>
              <a:gdLst/>
              <a:ahLst/>
              <a:cxnLst/>
              <a:rect l="l" t="t" r="r" b="b"/>
              <a:pathLst>
                <a:path w="543" h="692" extrusionOk="0">
                  <a:moveTo>
                    <a:pt x="99" y="1"/>
                  </a:moveTo>
                  <a:lnTo>
                    <a:pt x="0" y="50"/>
                  </a:lnTo>
                  <a:lnTo>
                    <a:pt x="247" y="691"/>
                  </a:lnTo>
                  <a:lnTo>
                    <a:pt x="345" y="642"/>
                  </a:lnTo>
                  <a:cubicBezTo>
                    <a:pt x="493" y="642"/>
                    <a:pt x="543" y="494"/>
                    <a:pt x="493" y="395"/>
                  </a:cubicBezTo>
                  <a:cubicBezTo>
                    <a:pt x="395" y="198"/>
                    <a:pt x="296" y="1"/>
                    <a:pt x="148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06" name="Google Shape;24006;p75"/>
            <p:cNvSpPr/>
            <p:nvPr/>
          </p:nvSpPr>
          <p:spPr>
            <a:xfrm>
              <a:off x="3681825" y="1872225"/>
              <a:ext cx="16050" cy="17275"/>
            </a:xfrm>
            <a:custGeom>
              <a:avLst/>
              <a:gdLst/>
              <a:ahLst/>
              <a:cxnLst/>
              <a:rect l="l" t="t" r="r" b="b"/>
              <a:pathLst>
                <a:path w="642" h="691" extrusionOk="0">
                  <a:moveTo>
                    <a:pt x="247" y="0"/>
                  </a:moveTo>
                  <a:cubicBezTo>
                    <a:pt x="148" y="0"/>
                    <a:pt x="0" y="148"/>
                    <a:pt x="50" y="345"/>
                  </a:cubicBezTo>
                  <a:cubicBezTo>
                    <a:pt x="148" y="493"/>
                    <a:pt x="247" y="690"/>
                    <a:pt x="395" y="690"/>
                  </a:cubicBezTo>
                  <a:cubicBezTo>
                    <a:pt x="493" y="690"/>
                    <a:pt x="641" y="542"/>
                    <a:pt x="543" y="395"/>
                  </a:cubicBezTo>
                  <a:cubicBezTo>
                    <a:pt x="493" y="197"/>
                    <a:pt x="395" y="0"/>
                    <a:pt x="24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07" name="Google Shape;24007;p75"/>
            <p:cNvSpPr/>
            <p:nvPr/>
          </p:nvSpPr>
          <p:spPr>
            <a:xfrm>
              <a:off x="3341700" y="1636850"/>
              <a:ext cx="4950" cy="29600"/>
            </a:xfrm>
            <a:custGeom>
              <a:avLst/>
              <a:gdLst/>
              <a:ahLst/>
              <a:cxnLst/>
              <a:rect l="l" t="t" r="r" b="b"/>
              <a:pathLst>
                <a:path w="198" h="1184" extrusionOk="0">
                  <a:moveTo>
                    <a:pt x="197" y="0"/>
                  </a:moveTo>
                  <a:lnTo>
                    <a:pt x="0" y="148"/>
                  </a:lnTo>
                  <a:lnTo>
                    <a:pt x="0" y="1183"/>
                  </a:lnTo>
                  <a:lnTo>
                    <a:pt x="197" y="1035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08" name="Google Shape;24008;p75"/>
            <p:cNvSpPr/>
            <p:nvPr/>
          </p:nvSpPr>
          <p:spPr>
            <a:xfrm>
              <a:off x="3331825" y="1634375"/>
              <a:ext cx="9900" cy="32075"/>
            </a:xfrm>
            <a:custGeom>
              <a:avLst/>
              <a:gdLst/>
              <a:ahLst/>
              <a:cxnLst/>
              <a:rect l="l" t="t" r="r" b="b"/>
              <a:pathLst>
                <a:path w="396" h="1283" extrusionOk="0">
                  <a:moveTo>
                    <a:pt x="1" y="0"/>
                  </a:moveTo>
                  <a:lnTo>
                    <a:pt x="1" y="1036"/>
                  </a:lnTo>
                  <a:lnTo>
                    <a:pt x="395" y="1282"/>
                  </a:lnTo>
                  <a:lnTo>
                    <a:pt x="395" y="2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09" name="Google Shape;24009;p75"/>
            <p:cNvSpPr/>
            <p:nvPr/>
          </p:nvSpPr>
          <p:spPr>
            <a:xfrm>
              <a:off x="3331825" y="1630675"/>
              <a:ext cx="14825" cy="9875"/>
            </a:xfrm>
            <a:custGeom>
              <a:avLst/>
              <a:gdLst/>
              <a:ahLst/>
              <a:cxnLst/>
              <a:rect l="l" t="t" r="r" b="b"/>
              <a:pathLst>
                <a:path w="593" h="395" extrusionOk="0">
                  <a:moveTo>
                    <a:pt x="198" y="1"/>
                  </a:moveTo>
                  <a:lnTo>
                    <a:pt x="1" y="148"/>
                  </a:lnTo>
                  <a:lnTo>
                    <a:pt x="395" y="395"/>
                  </a:lnTo>
                  <a:lnTo>
                    <a:pt x="592" y="247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10" name="Google Shape;24010;p75"/>
            <p:cNvSpPr/>
            <p:nvPr/>
          </p:nvSpPr>
          <p:spPr>
            <a:xfrm>
              <a:off x="3366350" y="1649150"/>
              <a:ext cx="4950" cy="29625"/>
            </a:xfrm>
            <a:custGeom>
              <a:avLst/>
              <a:gdLst/>
              <a:ahLst/>
              <a:cxnLst/>
              <a:rect l="l" t="t" r="r" b="b"/>
              <a:pathLst>
                <a:path w="198" h="1185" extrusionOk="0">
                  <a:moveTo>
                    <a:pt x="197" y="1"/>
                  </a:moveTo>
                  <a:lnTo>
                    <a:pt x="0" y="149"/>
                  </a:lnTo>
                  <a:lnTo>
                    <a:pt x="0" y="1184"/>
                  </a:lnTo>
                  <a:lnTo>
                    <a:pt x="197" y="1135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11" name="Google Shape;24011;p75"/>
            <p:cNvSpPr/>
            <p:nvPr/>
          </p:nvSpPr>
          <p:spPr>
            <a:xfrm>
              <a:off x="3356475" y="1647925"/>
              <a:ext cx="9900" cy="30850"/>
            </a:xfrm>
            <a:custGeom>
              <a:avLst/>
              <a:gdLst/>
              <a:ahLst/>
              <a:cxnLst/>
              <a:rect l="l" t="t" r="r" b="b"/>
              <a:pathLst>
                <a:path w="396" h="1234" extrusionOk="0">
                  <a:moveTo>
                    <a:pt x="1" y="1"/>
                  </a:moveTo>
                  <a:lnTo>
                    <a:pt x="1" y="1036"/>
                  </a:lnTo>
                  <a:lnTo>
                    <a:pt x="395" y="1233"/>
                  </a:lnTo>
                  <a:lnTo>
                    <a:pt x="395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12" name="Google Shape;24012;p75"/>
            <p:cNvSpPr/>
            <p:nvPr/>
          </p:nvSpPr>
          <p:spPr>
            <a:xfrm>
              <a:off x="3356475" y="1644225"/>
              <a:ext cx="14825" cy="8650"/>
            </a:xfrm>
            <a:custGeom>
              <a:avLst/>
              <a:gdLst/>
              <a:ahLst/>
              <a:cxnLst/>
              <a:rect l="l" t="t" r="r" b="b"/>
              <a:pathLst>
                <a:path w="593" h="346" extrusionOk="0">
                  <a:moveTo>
                    <a:pt x="198" y="1"/>
                  </a:moveTo>
                  <a:lnTo>
                    <a:pt x="1" y="149"/>
                  </a:lnTo>
                  <a:lnTo>
                    <a:pt x="395" y="346"/>
                  </a:lnTo>
                  <a:lnTo>
                    <a:pt x="592" y="198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13" name="Google Shape;24013;p75"/>
            <p:cNvSpPr/>
            <p:nvPr/>
          </p:nvSpPr>
          <p:spPr>
            <a:xfrm>
              <a:off x="3282550" y="1619575"/>
              <a:ext cx="46850" cy="70275"/>
            </a:xfrm>
            <a:custGeom>
              <a:avLst/>
              <a:gdLst/>
              <a:ahLst/>
              <a:cxnLst/>
              <a:rect l="l" t="t" r="r" b="b"/>
              <a:pathLst>
                <a:path w="1874" h="2811" extrusionOk="0">
                  <a:moveTo>
                    <a:pt x="592" y="1"/>
                  </a:moveTo>
                  <a:cubicBezTo>
                    <a:pt x="444" y="1"/>
                    <a:pt x="394" y="1"/>
                    <a:pt x="247" y="99"/>
                  </a:cubicBezTo>
                  <a:lnTo>
                    <a:pt x="0" y="198"/>
                  </a:lnTo>
                  <a:lnTo>
                    <a:pt x="1085" y="2811"/>
                  </a:lnTo>
                  <a:lnTo>
                    <a:pt x="1380" y="2613"/>
                  </a:lnTo>
                  <a:cubicBezTo>
                    <a:pt x="1725" y="2416"/>
                    <a:pt x="1873" y="1923"/>
                    <a:pt x="1725" y="1430"/>
                  </a:cubicBezTo>
                  <a:cubicBezTo>
                    <a:pt x="1627" y="691"/>
                    <a:pt x="1085" y="99"/>
                    <a:pt x="592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14" name="Google Shape;24014;p75"/>
            <p:cNvSpPr/>
            <p:nvPr/>
          </p:nvSpPr>
          <p:spPr>
            <a:xfrm>
              <a:off x="3272675" y="1623275"/>
              <a:ext cx="51800" cy="67800"/>
            </a:xfrm>
            <a:custGeom>
              <a:avLst/>
              <a:gdLst/>
              <a:ahLst/>
              <a:cxnLst/>
              <a:rect l="l" t="t" r="r" b="b"/>
              <a:pathLst>
                <a:path w="2072" h="2712" extrusionOk="0">
                  <a:moveTo>
                    <a:pt x="789" y="1"/>
                  </a:moveTo>
                  <a:cubicBezTo>
                    <a:pt x="247" y="1"/>
                    <a:pt x="1" y="543"/>
                    <a:pt x="99" y="1282"/>
                  </a:cubicBezTo>
                  <a:cubicBezTo>
                    <a:pt x="247" y="2022"/>
                    <a:pt x="789" y="2663"/>
                    <a:pt x="1282" y="2712"/>
                  </a:cubicBezTo>
                  <a:cubicBezTo>
                    <a:pt x="1825" y="2712"/>
                    <a:pt x="2071" y="2170"/>
                    <a:pt x="1972" y="1430"/>
                  </a:cubicBezTo>
                  <a:cubicBezTo>
                    <a:pt x="1825" y="691"/>
                    <a:pt x="1282" y="50"/>
                    <a:pt x="7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15" name="Google Shape;24015;p75"/>
            <p:cNvSpPr/>
            <p:nvPr/>
          </p:nvSpPr>
          <p:spPr>
            <a:xfrm>
              <a:off x="3275150" y="1629450"/>
              <a:ext cx="35750" cy="53025"/>
            </a:xfrm>
            <a:custGeom>
              <a:avLst/>
              <a:gdLst/>
              <a:ahLst/>
              <a:cxnLst/>
              <a:rect l="l" t="t" r="r" b="b"/>
              <a:pathLst>
                <a:path w="1430" h="2121" extrusionOk="0">
                  <a:moveTo>
                    <a:pt x="543" y="0"/>
                  </a:moveTo>
                  <a:lnTo>
                    <a:pt x="345" y="50"/>
                  </a:lnTo>
                  <a:lnTo>
                    <a:pt x="247" y="197"/>
                  </a:lnTo>
                  <a:cubicBezTo>
                    <a:pt x="0" y="493"/>
                    <a:pt x="148" y="1183"/>
                    <a:pt x="444" y="1676"/>
                  </a:cubicBezTo>
                  <a:cubicBezTo>
                    <a:pt x="634" y="1942"/>
                    <a:pt x="853" y="2120"/>
                    <a:pt x="1057" y="2120"/>
                  </a:cubicBezTo>
                  <a:cubicBezTo>
                    <a:pt x="1117" y="2120"/>
                    <a:pt x="1176" y="2105"/>
                    <a:pt x="1233" y="2071"/>
                  </a:cubicBezTo>
                  <a:lnTo>
                    <a:pt x="1430" y="2021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16" name="Google Shape;24016;p75"/>
            <p:cNvSpPr/>
            <p:nvPr/>
          </p:nvSpPr>
          <p:spPr>
            <a:xfrm>
              <a:off x="3280075" y="1628125"/>
              <a:ext cx="37000" cy="53200"/>
            </a:xfrm>
            <a:custGeom>
              <a:avLst/>
              <a:gdLst/>
              <a:ahLst/>
              <a:cxnLst/>
              <a:rect l="l" t="t" r="r" b="b"/>
              <a:pathLst>
                <a:path w="1480" h="2128" extrusionOk="0">
                  <a:moveTo>
                    <a:pt x="495" y="0"/>
                  </a:moveTo>
                  <a:cubicBezTo>
                    <a:pt x="386" y="0"/>
                    <a:pt x="283" y="49"/>
                    <a:pt x="198" y="152"/>
                  </a:cubicBezTo>
                  <a:cubicBezTo>
                    <a:pt x="0" y="497"/>
                    <a:pt x="50" y="1138"/>
                    <a:pt x="346" y="1631"/>
                  </a:cubicBezTo>
                  <a:cubicBezTo>
                    <a:pt x="571" y="1953"/>
                    <a:pt x="817" y="2127"/>
                    <a:pt x="1016" y="2127"/>
                  </a:cubicBezTo>
                  <a:cubicBezTo>
                    <a:pt x="1122" y="2127"/>
                    <a:pt x="1214" y="2078"/>
                    <a:pt x="1282" y="1976"/>
                  </a:cubicBezTo>
                  <a:cubicBezTo>
                    <a:pt x="1479" y="1631"/>
                    <a:pt x="1430" y="990"/>
                    <a:pt x="1085" y="497"/>
                  </a:cubicBezTo>
                  <a:cubicBezTo>
                    <a:pt x="924" y="175"/>
                    <a:pt x="700" y="0"/>
                    <a:pt x="49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17" name="Google Shape;24017;p75"/>
            <p:cNvSpPr/>
            <p:nvPr/>
          </p:nvSpPr>
          <p:spPr>
            <a:xfrm>
              <a:off x="3281300" y="1603575"/>
              <a:ext cx="152850" cy="99825"/>
            </a:xfrm>
            <a:custGeom>
              <a:avLst/>
              <a:gdLst/>
              <a:ahLst/>
              <a:cxnLst/>
              <a:rect l="l" t="t" r="r" b="b"/>
              <a:pathLst>
                <a:path w="6114" h="3993" extrusionOk="0">
                  <a:moveTo>
                    <a:pt x="444" y="0"/>
                  </a:moveTo>
                  <a:lnTo>
                    <a:pt x="1" y="296"/>
                  </a:lnTo>
                  <a:lnTo>
                    <a:pt x="1973" y="1282"/>
                  </a:lnTo>
                  <a:lnTo>
                    <a:pt x="2022" y="1528"/>
                  </a:lnTo>
                  <a:lnTo>
                    <a:pt x="3402" y="2268"/>
                  </a:lnTo>
                  <a:lnTo>
                    <a:pt x="3353" y="2563"/>
                  </a:lnTo>
                  <a:lnTo>
                    <a:pt x="2860" y="3303"/>
                  </a:lnTo>
                  <a:lnTo>
                    <a:pt x="2712" y="3253"/>
                  </a:lnTo>
                  <a:lnTo>
                    <a:pt x="2958" y="3845"/>
                  </a:lnTo>
                  <a:lnTo>
                    <a:pt x="3451" y="3549"/>
                  </a:lnTo>
                  <a:lnTo>
                    <a:pt x="3944" y="2859"/>
                  </a:lnTo>
                  <a:lnTo>
                    <a:pt x="5620" y="3993"/>
                  </a:lnTo>
                  <a:lnTo>
                    <a:pt x="6113" y="3697"/>
                  </a:lnTo>
                  <a:lnTo>
                    <a:pt x="6113" y="3253"/>
                  </a:lnTo>
                  <a:lnTo>
                    <a:pt x="4339" y="1972"/>
                  </a:lnTo>
                  <a:lnTo>
                    <a:pt x="2022" y="592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18" name="Google Shape;24018;p75"/>
            <p:cNvSpPr/>
            <p:nvPr/>
          </p:nvSpPr>
          <p:spPr>
            <a:xfrm>
              <a:off x="3373725" y="1671350"/>
              <a:ext cx="44400" cy="69025"/>
            </a:xfrm>
            <a:custGeom>
              <a:avLst/>
              <a:gdLst/>
              <a:ahLst/>
              <a:cxnLst/>
              <a:rect l="l" t="t" r="r" b="b"/>
              <a:pathLst>
                <a:path w="1776" h="2761" extrusionOk="0">
                  <a:moveTo>
                    <a:pt x="543" y="0"/>
                  </a:moveTo>
                  <a:cubicBezTo>
                    <a:pt x="444" y="0"/>
                    <a:pt x="346" y="0"/>
                    <a:pt x="247" y="50"/>
                  </a:cubicBezTo>
                  <a:lnTo>
                    <a:pt x="1" y="148"/>
                  </a:lnTo>
                  <a:lnTo>
                    <a:pt x="1036" y="2761"/>
                  </a:lnTo>
                  <a:lnTo>
                    <a:pt x="1332" y="2564"/>
                  </a:lnTo>
                  <a:cubicBezTo>
                    <a:pt x="1677" y="2465"/>
                    <a:pt x="1775" y="1972"/>
                    <a:pt x="1726" y="1380"/>
                  </a:cubicBezTo>
                  <a:cubicBezTo>
                    <a:pt x="1628" y="641"/>
                    <a:pt x="1036" y="50"/>
                    <a:pt x="543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19" name="Google Shape;24019;p75"/>
            <p:cNvSpPr/>
            <p:nvPr/>
          </p:nvSpPr>
          <p:spPr>
            <a:xfrm>
              <a:off x="3361550" y="1674975"/>
              <a:ext cx="52875" cy="67875"/>
            </a:xfrm>
            <a:custGeom>
              <a:avLst/>
              <a:gdLst/>
              <a:ahLst/>
              <a:cxnLst/>
              <a:rect l="l" t="t" r="r" b="b"/>
              <a:pathLst>
                <a:path w="2115" h="2715" extrusionOk="0">
                  <a:moveTo>
                    <a:pt x="731" y="0"/>
                  </a:moveTo>
                  <a:cubicBezTo>
                    <a:pt x="270" y="0"/>
                    <a:pt x="0" y="621"/>
                    <a:pt x="143" y="1334"/>
                  </a:cubicBezTo>
                  <a:cubicBezTo>
                    <a:pt x="241" y="2073"/>
                    <a:pt x="784" y="2665"/>
                    <a:pt x="1277" y="2714"/>
                  </a:cubicBezTo>
                  <a:cubicBezTo>
                    <a:pt x="1868" y="2714"/>
                    <a:pt x="2115" y="2172"/>
                    <a:pt x="1967" y="1433"/>
                  </a:cubicBezTo>
                  <a:cubicBezTo>
                    <a:pt x="1868" y="693"/>
                    <a:pt x="1277" y="102"/>
                    <a:pt x="784" y="3"/>
                  </a:cubicBezTo>
                  <a:cubicBezTo>
                    <a:pt x="766" y="1"/>
                    <a:pt x="748" y="0"/>
                    <a:pt x="73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20" name="Google Shape;24020;p75"/>
            <p:cNvSpPr/>
            <p:nvPr/>
          </p:nvSpPr>
          <p:spPr>
            <a:xfrm>
              <a:off x="3366350" y="1681200"/>
              <a:ext cx="35750" cy="53750"/>
            </a:xfrm>
            <a:custGeom>
              <a:avLst/>
              <a:gdLst/>
              <a:ahLst/>
              <a:cxnLst/>
              <a:rect l="l" t="t" r="r" b="b"/>
              <a:pathLst>
                <a:path w="1430" h="2150" extrusionOk="0">
                  <a:moveTo>
                    <a:pt x="542" y="1"/>
                  </a:moveTo>
                  <a:lnTo>
                    <a:pt x="345" y="99"/>
                  </a:lnTo>
                  <a:lnTo>
                    <a:pt x="247" y="198"/>
                  </a:lnTo>
                  <a:cubicBezTo>
                    <a:pt x="0" y="494"/>
                    <a:pt x="99" y="1184"/>
                    <a:pt x="444" y="1677"/>
                  </a:cubicBezTo>
                  <a:cubicBezTo>
                    <a:pt x="641" y="1992"/>
                    <a:pt x="838" y="2150"/>
                    <a:pt x="1060" y="2150"/>
                  </a:cubicBezTo>
                  <a:cubicBezTo>
                    <a:pt x="1116" y="2150"/>
                    <a:pt x="1173" y="2140"/>
                    <a:pt x="1232" y="2120"/>
                  </a:cubicBezTo>
                  <a:lnTo>
                    <a:pt x="1430" y="207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21" name="Google Shape;24021;p75"/>
            <p:cNvSpPr/>
            <p:nvPr/>
          </p:nvSpPr>
          <p:spPr>
            <a:xfrm>
              <a:off x="3371275" y="1680750"/>
              <a:ext cx="37000" cy="52700"/>
            </a:xfrm>
            <a:custGeom>
              <a:avLst/>
              <a:gdLst/>
              <a:ahLst/>
              <a:cxnLst/>
              <a:rect l="l" t="t" r="r" b="b"/>
              <a:pathLst>
                <a:path w="1480" h="2108" extrusionOk="0">
                  <a:moveTo>
                    <a:pt x="453" y="0"/>
                  </a:moveTo>
                  <a:cubicBezTo>
                    <a:pt x="331" y="0"/>
                    <a:pt x="222" y="56"/>
                    <a:pt x="148" y="166"/>
                  </a:cubicBezTo>
                  <a:cubicBezTo>
                    <a:pt x="0" y="462"/>
                    <a:pt x="50" y="1152"/>
                    <a:pt x="345" y="1645"/>
                  </a:cubicBezTo>
                  <a:cubicBezTo>
                    <a:pt x="530" y="1953"/>
                    <a:pt x="773" y="2107"/>
                    <a:pt x="977" y="2107"/>
                  </a:cubicBezTo>
                  <a:cubicBezTo>
                    <a:pt x="1099" y="2107"/>
                    <a:pt x="1208" y="2052"/>
                    <a:pt x="1282" y="1941"/>
                  </a:cubicBezTo>
                  <a:cubicBezTo>
                    <a:pt x="1479" y="1645"/>
                    <a:pt x="1380" y="955"/>
                    <a:pt x="1085" y="462"/>
                  </a:cubicBezTo>
                  <a:cubicBezTo>
                    <a:pt x="900" y="154"/>
                    <a:pt x="657" y="0"/>
                    <a:pt x="45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22" name="Google Shape;24022;p75"/>
            <p:cNvSpPr/>
            <p:nvPr/>
          </p:nvSpPr>
          <p:spPr>
            <a:xfrm>
              <a:off x="3384825" y="1697225"/>
              <a:ext cx="13300" cy="17275"/>
            </a:xfrm>
            <a:custGeom>
              <a:avLst/>
              <a:gdLst/>
              <a:ahLst/>
              <a:cxnLst/>
              <a:rect l="l" t="t" r="r" b="b"/>
              <a:pathLst>
                <a:path w="532" h="691" extrusionOk="0">
                  <a:moveTo>
                    <a:pt x="99" y="0"/>
                  </a:moveTo>
                  <a:lnTo>
                    <a:pt x="0" y="50"/>
                  </a:lnTo>
                  <a:lnTo>
                    <a:pt x="247" y="691"/>
                  </a:lnTo>
                  <a:lnTo>
                    <a:pt x="346" y="592"/>
                  </a:lnTo>
                  <a:cubicBezTo>
                    <a:pt x="378" y="614"/>
                    <a:pt x="406" y="623"/>
                    <a:pt x="429" y="623"/>
                  </a:cubicBezTo>
                  <a:cubicBezTo>
                    <a:pt x="510" y="623"/>
                    <a:pt x="532" y="499"/>
                    <a:pt x="493" y="345"/>
                  </a:cubicBezTo>
                  <a:cubicBezTo>
                    <a:pt x="444" y="198"/>
                    <a:pt x="296" y="0"/>
                    <a:pt x="19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23" name="Google Shape;24023;p75"/>
            <p:cNvSpPr/>
            <p:nvPr/>
          </p:nvSpPr>
          <p:spPr>
            <a:xfrm>
              <a:off x="3381125" y="1699700"/>
              <a:ext cx="14825" cy="17275"/>
            </a:xfrm>
            <a:custGeom>
              <a:avLst/>
              <a:gdLst/>
              <a:ahLst/>
              <a:cxnLst/>
              <a:rect l="l" t="t" r="r" b="b"/>
              <a:pathLst>
                <a:path w="593" h="691" extrusionOk="0">
                  <a:moveTo>
                    <a:pt x="198" y="0"/>
                  </a:moveTo>
                  <a:cubicBezTo>
                    <a:pt x="99" y="0"/>
                    <a:pt x="1" y="148"/>
                    <a:pt x="1" y="345"/>
                  </a:cubicBezTo>
                  <a:cubicBezTo>
                    <a:pt x="50" y="493"/>
                    <a:pt x="198" y="690"/>
                    <a:pt x="296" y="690"/>
                  </a:cubicBezTo>
                  <a:cubicBezTo>
                    <a:pt x="444" y="690"/>
                    <a:pt x="592" y="592"/>
                    <a:pt x="494" y="394"/>
                  </a:cubicBezTo>
                  <a:cubicBezTo>
                    <a:pt x="444" y="197"/>
                    <a:pt x="296" y="0"/>
                    <a:pt x="19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24" name="Google Shape;24024;p75"/>
            <p:cNvSpPr/>
            <p:nvPr/>
          </p:nvSpPr>
          <p:spPr>
            <a:xfrm>
              <a:off x="3281300" y="1610950"/>
              <a:ext cx="140525" cy="91225"/>
            </a:xfrm>
            <a:custGeom>
              <a:avLst/>
              <a:gdLst/>
              <a:ahLst/>
              <a:cxnLst/>
              <a:rect l="l" t="t" r="r" b="b"/>
              <a:pathLst>
                <a:path w="5621" h="3649" extrusionOk="0">
                  <a:moveTo>
                    <a:pt x="1923" y="1184"/>
                  </a:moveTo>
                  <a:lnTo>
                    <a:pt x="2022" y="1233"/>
                  </a:lnTo>
                  <a:lnTo>
                    <a:pt x="3353" y="1973"/>
                  </a:lnTo>
                  <a:lnTo>
                    <a:pt x="3353" y="2268"/>
                  </a:lnTo>
                  <a:lnTo>
                    <a:pt x="2860" y="3008"/>
                  </a:lnTo>
                  <a:lnTo>
                    <a:pt x="2712" y="2958"/>
                  </a:lnTo>
                  <a:lnTo>
                    <a:pt x="2120" y="2564"/>
                  </a:lnTo>
                  <a:lnTo>
                    <a:pt x="1874" y="1480"/>
                  </a:lnTo>
                  <a:lnTo>
                    <a:pt x="1923" y="1184"/>
                  </a:lnTo>
                  <a:close/>
                  <a:moveTo>
                    <a:pt x="1" y="1"/>
                  </a:moveTo>
                  <a:lnTo>
                    <a:pt x="1" y="494"/>
                  </a:lnTo>
                  <a:lnTo>
                    <a:pt x="1480" y="1085"/>
                  </a:lnTo>
                  <a:lnTo>
                    <a:pt x="1874" y="2909"/>
                  </a:lnTo>
                  <a:lnTo>
                    <a:pt x="3008" y="3550"/>
                  </a:lnTo>
                  <a:lnTo>
                    <a:pt x="3747" y="2416"/>
                  </a:lnTo>
                  <a:lnTo>
                    <a:pt x="3944" y="2515"/>
                  </a:lnTo>
                  <a:lnTo>
                    <a:pt x="5620" y="3649"/>
                  </a:lnTo>
                  <a:lnTo>
                    <a:pt x="5620" y="3205"/>
                  </a:lnTo>
                  <a:lnTo>
                    <a:pt x="3846" y="1923"/>
                  </a:lnTo>
                  <a:lnTo>
                    <a:pt x="1529" y="5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25" name="Google Shape;24025;p75"/>
            <p:cNvSpPr/>
            <p:nvPr/>
          </p:nvSpPr>
          <p:spPr>
            <a:xfrm>
              <a:off x="3329375" y="1640525"/>
              <a:ext cx="25900" cy="45625"/>
            </a:xfrm>
            <a:custGeom>
              <a:avLst/>
              <a:gdLst/>
              <a:ahLst/>
              <a:cxnLst/>
              <a:rect l="l" t="t" r="r" b="b"/>
              <a:pathLst>
                <a:path w="1036" h="1825" extrusionOk="0">
                  <a:moveTo>
                    <a:pt x="0" y="1"/>
                  </a:moveTo>
                  <a:lnTo>
                    <a:pt x="0" y="297"/>
                  </a:lnTo>
                  <a:lnTo>
                    <a:pt x="247" y="1381"/>
                  </a:lnTo>
                  <a:lnTo>
                    <a:pt x="937" y="1825"/>
                  </a:lnTo>
                  <a:lnTo>
                    <a:pt x="1035" y="1726"/>
                  </a:lnTo>
                  <a:lnTo>
                    <a:pt x="345" y="1283"/>
                  </a:lnTo>
                  <a:lnTo>
                    <a:pt x="99" y="149"/>
                  </a:lnTo>
                  <a:lnTo>
                    <a:pt x="197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26" name="Google Shape;24026;p75"/>
            <p:cNvSpPr/>
            <p:nvPr/>
          </p:nvSpPr>
          <p:spPr>
            <a:xfrm>
              <a:off x="3294850" y="1646700"/>
              <a:ext cx="12350" cy="16050"/>
            </a:xfrm>
            <a:custGeom>
              <a:avLst/>
              <a:gdLst/>
              <a:ahLst/>
              <a:cxnLst/>
              <a:rect l="l" t="t" r="r" b="b"/>
              <a:pathLst>
                <a:path w="494" h="642" extrusionOk="0">
                  <a:moveTo>
                    <a:pt x="149" y="0"/>
                  </a:moveTo>
                  <a:lnTo>
                    <a:pt x="1" y="50"/>
                  </a:lnTo>
                  <a:lnTo>
                    <a:pt x="247" y="641"/>
                  </a:lnTo>
                  <a:lnTo>
                    <a:pt x="395" y="592"/>
                  </a:lnTo>
                  <a:cubicBezTo>
                    <a:pt x="494" y="592"/>
                    <a:pt x="494" y="493"/>
                    <a:pt x="494" y="345"/>
                  </a:cubicBezTo>
                  <a:cubicBezTo>
                    <a:pt x="445" y="148"/>
                    <a:pt x="346" y="0"/>
                    <a:pt x="19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27" name="Google Shape;24027;p75"/>
            <p:cNvSpPr/>
            <p:nvPr/>
          </p:nvSpPr>
          <p:spPr>
            <a:xfrm>
              <a:off x="3292400" y="1647925"/>
              <a:ext cx="13575" cy="17275"/>
            </a:xfrm>
            <a:custGeom>
              <a:avLst/>
              <a:gdLst/>
              <a:ahLst/>
              <a:cxnLst/>
              <a:rect l="l" t="t" r="r" b="b"/>
              <a:pathLst>
                <a:path w="543" h="691" extrusionOk="0">
                  <a:moveTo>
                    <a:pt x="198" y="1"/>
                  </a:moveTo>
                  <a:cubicBezTo>
                    <a:pt x="50" y="1"/>
                    <a:pt x="0" y="99"/>
                    <a:pt x="0" y="296"/>
                  </a:cubicBezTo>
                  <a:cubicBezTo>
                    <a:pt x="50" y="494"/>
                    <a:pt x="198" y="691"/>
                    <a:pt x="296" y="691"/>
                  </a:cubicBezTo>
                  <a:cubicBezTo>
                    <a:pt x="444" y="691"/>
                    <a:pt x="543" y="543"/>
                    <a:pt x="493" y="346"/>
                  </a:cubicBezTo>
                  <a:cubicBezTo>
                    <a:pt x="444" y="198"/>
                    <a:pt x="296" y="1"/>
                    <a:pt x="19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28" name="Google Shape;24028;p75"/>
            <p:cNvSpPr/>
            <p:nvPr/>
          </p:nvSpPr>
          <p:spPr>
            <a:xfrm>
              <a:off x="3453825" y="1697225"/>
              <a:ext cx="200900" cy="136825"/>
            </a:xfrm>
            <a:custGeom>
              <a:avLst/>
              <a:gdLst/>
              <a:ahLst/>
              <a:cxnLst/>
              <a:rect l="l" t="t" r="r" b="b"/>
              <a:pathLst>
                <a:path w="8036" h="5473" extrusionOk="0">
                  <a:moveTo>
                    <a:pt x="1" y="0"/>
                  </a:moveTo>
                  <a:lnTo>
                    <a:pt x="543" y="1775"/>
                  </a:lnTo>
                  <a:lnTo>
                    <a:pt x="7050" y="5472"/>
                  </a:lnTo>
                  <a:lnTo>
                    <a:pt x="8036" y="463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29" name="Google Shape;24029;p75"/>
            <p:cNvSpPr/>
            <p:nvPr/>
          </p:nvSpPr>
          <p:spPr>
            <a:xfrm>
              <a:off x="3866675" y="1857425"/>
              <a:ext cx="157775" cy="117100"/>
            </a:xfrm>
            <a:custGeom>
              <a:avLst/>
              <a:gdLst/>
              <a:ahLst/>
              <a:cxnLst/>
              <a:rect l="l" t="t" r="r" b="b"/>
              <a:pathLst>
                <a:path w="6311" h="4684" extrusionOk="0">
                  <a:moveTo>
                    <a:pt x="6310" y="1"/>
                  </a:moveTo>
                  <a:lnTo>
                    <a:pt x="1" y="2958"/>
                  </a:lnTo>
                  <a:lnTo>
                    <a:pt x="1" y="4684"/>
                  </a:lnTo>
                  <a:lnTo>
                    <a:pt x="5571" y="1480"/>
                  </a:lnTo>
                  <a:lnTo>
                    <a:pt x="6310" y="1"/>
                  </a:lnTo>
                  <a:close/>
                </a:path>
              </a:pathLst>
            </a:custGeom>
            <a:solidFill>
              <a:srgbClr val="484E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30" name="Google Shape;24030;p75"/>
            <p:cNvSpPr/>
            <p:nvPr/>
          </p:nvSpPr>
          <p:spPr>
            <a:xfrm>
              <a:off x="3834625" y="1915350"/>
              <a:ext cx="43175" cy="59175"/>
            </a:xfrm>
            <a:custGeom>
              <a:avLst/>
              <a:gdLst/>
              <a:ahLst/>
              <a:cxnLst/>
              <a:rect l="l" t="t" r="r" b="b"/>
              <a:pathLst>
                <a:path w="1727" h="2367" extrusionOk="0">
                  <a:moveTo>
                    <a:pt x="1" y="1"/>
                  </a:moveTo>
                  <a:lnTo>
                    <a:pt x="494" y="1874"/>
                  </a:lnTo>
                  <a:lnTo>
                    <a:pt x="1283" y="2367"/>
                  </a:lnTo>
                  <a:lnTo>
                    <a:pt x="1726" y="10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31" name="Google Shape;24031;p75"/>
            <p:cNvSpPr/>
            <p:nvPr/>
          </p:nvSpPr>
          <p:spPr>
            <a:xfrm>
              <a:off x="3218450" y="1561675"/>
              <a:ext cx="64125" cy="56700"/>
            </a:xfrm>
            <a:custGeom>
              <a:avLst/>
              <a:gdLst/>
              <a:ahLst/>
              <a:cxnLst/>
              <a:rect l="l" t="t" r="r" b="b"/>
              <a:pathLst>
                <a:path w="2565" h="2268" extrusionOk="0">
                  <a:moveTo>
                    <a:pt x="1" y="0"/>
                  </a:moveTo>
                  <a:lnTo>
                    <a:pt x="789" y="1923"/>
                  </a:lnTo>
                  <a:lnTo>
                    <a:pt x="1430" y="2268"/>
                  </a:lnTo>
                  <a:lnTo>
                    <a:pt x="2564" y="13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32" name="Google Shape;24032;p75"/>
            <p:cNvSpPr/>
            <p:nvPr/>
          </p:nvSpPr>
          <p:spPr>
            <a:xfrm>
              <a:off x="3208600" y="1455675"/>
              <a:ext cx="815850" cy="475725"/>
            </a:xfrm>
            <a:custGeom>
              <a:avLst/>
              <a:gdLst/>
              <a:ahLst/>
              <a:cxnLst/>
              <a:rect l="l" t="t" r="r" b="b"/>
              <a:pathLst>
                <a:path w="32634" h="19029" extrusionOk="0">
                  <a:moveTo>
                    <a:pt x="5521" y="1"/>
                  </a:moveTo>
                  <a:lnTo>
                    <a:pt x="0" y="3550"/>
                  </a:lnTo>
                  <a:lnTo>
                    <a:pt x="26767" y="19028"/>
                  </a:lnTo>
                  <a:lnTo>
                    <a:pt x="32633" y="15627"/>
                  </a:lnTo>
                  <a:lnTo>
                    <a:pt x="5521" y="1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33" name="Google Shape;24033;p75"/>
            <p:cNvSpPr/>
            <p:nvPr/>
          </p:nvSpPr>
          <p:spPr>
            <a:xfrm>
              <a:off x="3654700" y="1813075"/>
              <a:ext cx="223100" cy="129400"/>
            </a:xfrm>
            <a:custGeom>
              <a:avLst/>
              <a:gdLst/>
              <a:ahLst/>
              <a:cxnLst/>
              <a:rect l="l" t="t" r="r" b="b"/>
              <a:pathLst>
                <a:path w="8924" h="5176" extrusionOk="0">
                  <a:moveTo>
                    <a:pt x="1" y="0"/>
                  </a:moveTo>
                  <a:lnTo>
                    <a:pt x="1" y="0"/>
                  </a:lnTo>
                  <a:lnTo>
                    <a:pt x="8923" y="5176"/>
                  </a:lnTo>
                  <a:close/>
                </a:path>
              </a:pathLst>
            </a:custGeom>
            <a:solidFill>
              <a:srgbClr val="2E3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34" name="Google Shape;24034;p75"/>
            <p:cNvSpPr/>
            <p:nvPr/>
          </p:nvSpPr>
          <p:spPr>
            <a:xfrm>
              <a:off x="3208600" y="1544400"/>
              <a:ext cx="669200" cy="398075"/>
            </a:xfrm>
            <a:custGeom>
              <a:avLst/>
              <a:gdLst/>
              <a:ahLst/>
              <a:cxnLst/>
              <a:rect l="l" t="t" r="r" b="b"/>
              <a:pathLst>
                <a:path w="26768" h="15923" extrusionOk="0">
                  <a:moveTo>
                    <a:pt x="0" y="1"/>
                  </a:moveTo>
                  <a:lnTo>
                    <a:pt x="0" y="445"/>
                  </a:lnTo>
                  <a:lnTo>
                    <a:pt x="26767" y="15923"/>
                  </a:lnTo>
                  <a:lnTo>
                    <a:pt x="26767" y="154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35" name="Google Shape;24035;p75"/>
            <p:cNvSpPr/>
            <p:nvPr/>
          </p:nvSpPr>
          <p:spPr>
            <a:xfrm>
              <a:off x="3877775" y="1846350"/>
              <a:ext cx="146675" cy="96125"/>
            </a:xfrm>
            <a:custGeom>
              <a:avLst/>
              <a:gdLst/>
              <a:ahLst/>
              <a:cxnLst/>
              <a:rect l="l" t="t" r="r" b="b"/>
              <a:pathLst>
                <a:path w="5867" h="3845" extrusionOk="0">
                  <a:moveTo>
                    <a:pt x="5866" y="0"/>
                  </a:moveTo>
                  <a:lnTo>
                    <a:pt x="0" y="3401"/>
                  </a:lnTo>
                  <a:lnTo>
                    <a:pt x="0" y="3845"/>
                  </a:lnTo>
                  <a:lnTo>
                    <a:pt x="5866" y="444"/>
                  </a:lnTo>
                  <a:lnTo>
                    <a:pt x="5866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36" name="Google Shape;24036;p75"/>
            <p:cNvSpPr/>
            <p:nvPr/>
          </p:nvSpPr>
          <p:spPr>
            <a:xfrm>
              <a:off x="3898725" y="1859900"/>
              <a:ext cx="119550" cy="94900"/>
            </a:xfrm>
            <a:custGeom>
              <a:avLst/>
              <a:gdLst/>
              <a:ahLst/>
              <a:cxnLst/>
              <a:rect l="l" t="t" r="r" b="b"/>
              <a:pathLst>
                <a:path w="4782" h="3796" extrusionOk="0">
                  <a:moveTo>
                    <a:pt x="4782" y="0"/>
                  </a:moveTo>
                  <a:lnTo>
                    <a:pt x="0" y="2711"/>
                  </a:lnTo>
                  <a:lnTo>
                    <a:pt x="0" y="3796"/>
                  </a:lnTo>
                  <a:lnTo>
                    <a:pt x="4782" y="1085"/>
                  </a:lnTo>
                  <a:lnTo>
                    <a:pt x="4782" y="0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37" name="Google Shape;24037;p75"/>
            <p:cNvSpPr/>
            <p:nvPr/>
          </p:nvSpPr>
          <p:spPr>
            <a:xfrm>
              <a:off x="3895025" y="1925200"/>
              <a:ext cx="3725" cy="29600"/>
            </a:xfrm>
            <a:custGeom>
              <a:avLst/>
              <a:gdLst/>
              <a:ahLst/>
              <a:cxnLst/>
              <a:rect l="l" t="t" r="r" b="b"/>
              <a:pathLst>
                <a:path w="149" h="1184" extrusionOk="0">
                  <a:moveTo>
                    <a:pt x="0" y="1"/>
                  </a:moveTo>
                  <a:lnTo>
                    <a:pt x="0" y="1036"/>
                  </a:lnTo>
                  <a:lnTo>
                    <a:pt x="148" y="1184"/>
                  </a:lnTo>
                  <a:lnTo>
                    <a:pt x="148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38" name="Google Shape;24038;p75"/>
            <p:cNvSpPr/>
            <p:nvPr/>
          </p:nvSpPr>
          <p:spPr>
            <a:xfrm>
              <a:off x="3895025" y="1857425"/>
              <a:ext cx="123250" cy="70275"/>
            </a:xfrm>
            <a:custGeom>
              <a:avLst/>
              <a:gdLst/>
              <a:ahLst/>
              <a:cxnLst/>
              <a:rect l="l" t="t" r="r" b="b"/>
              <a:pathLst>
                <a:path w="4930" h="2811" extrusionOk="0">
                  <a:moveTo>
                    <a:pt x="4683" y="1"/>
                  </a:moveTo>
                  <a:lnTo>
                    <a:pt x="0" y="2712"/>
                  </a:lnTo>
                  <a:lnTo>
                    <a:pt x="148" y="2810"/>
                  </a:lnTo>
                  <a:lnTo>
                    <a:pt x="4930" y="99"/>
                  </a:lnTo>
                  <a:lnTo>
                    <a:pt x="4683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39" name="Google Shape;24039;p75"/>
            <p:cNvSpPr/>
            <p:nvPr/>
          </p:nvSpPr>
          <p:spPr>
            <a:xfrm>
              <a:off x="3915975" y="1915350"/>
              <a:ext cx="16050" cy="23450"/>
            </a:xfrm>
            <a:custGeom>
              <a:avLst/>
              <a:gdLst/>
              <a:ahLst/>
              <a:cxnLst/>
              <a:rect l="l" t="t" r="r" b="b"/>
              <a:pathLst>
                <a:path w="642" h="938" extrusionOk="0">
                  <a:moveTo>
                    <a:pt x="395" y="1"/>
                  </a:moveTo>
                  <a:cubicBezTo>
                    <a:pt x="197" y="1"/>
                    <a:pt x="50" y="198"/>
                    <a:pt x="0" y="444"/>
                  </a:cubicBezTo>
                  <a:cubicBezTo>
                    <a:pt x="0" y="592"/>
                    <a:pt x="50" y="691"/>
                    <a:pt x="50" y="789"/>
                  </a:cubicBezTo>
                  <a:lnTo>
                    <a:pt x="296" y="937"/>
                  </a:lnTo>
                  <a:lnTo>
                    <a:pt x="641" y="14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40" name="Google Shape;24040;p75"/>
            <p:cNvSpPr/>
            <p:nvPr/>
          </p:nvSpPr>
          <p:spPr>
            <a:xfrm>
              <a:off x="3919675" y="1918800"/>
              <a:ext cx="15875" cy="20000"/>
            </a:xfrm>
            <a:custGeom>
              <a:avLst/>
              <a:gdLst/>
              <a:ahLst/>
              <a:cxnLst/>
              <a:rect l="l" t="t" r="r" b="b"/>
              <a:pathLst>
                <a:path w="635" h="800" extrusionOk="0">
                  <a:moveTo>
                    <a:pt x="464" y="1"/>
                  </a:moveTo>
                  <a:cubicBezTo>
                    <a:pt x="443" y="1"/>
                    <a:pt x="420" y="4"/>
                    <a:pt x="395" y="10"/>
                  </a:cubicBezTo>
                  <a:cubicBezTo>
                    <a:pt x="296" y="10"/>
                    <a:pt x="99" y="208"/>
                    <a:pt x="49" y="454"/>
                  </a:cubicBezTo>
                  <a:cubicBezTo>
                    <a:pt x="0" y="701"/>
                    <a:pt x="99" y="799"/>
                    <a:pt x="247" y="799"/>
                  </a:cubicBezTo>
                  <a:cubicBezTo>
                    <a:pt x="345" y="799"/>
                    <a:pt x="542" y="602"/>
                    <a:pt x="592" y="355"/>
                  </a:cubicBezTo>
                  <a:cubicBezTo>
                    <a:pt x="635" y="141"/>
                    <a:pt x="603" y="1"/>
                    <a:pt x="464" y="1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41" name="Google Shape;24041;p75"/>
            <p:cNvSpPr/>
            <p:nvPr/>
          </p:nvSpPr>
          <p:spPr>
            <a:xfrm>
              <a:off x="3989900" y="1870975"/>
              <a:ext cx="16050" cy="23450"/>
            </a:xfrm>
            <a:custGeom>
              <a:avLst/>
              <a:gdLst/>
              <a:ahLst/>
              <a:cxnLst/>
              <a:rect l="l" t="t" r="r" b="b"/>
              <a:pathLst>
                <a:path w="642" h="938" extrusionOk="0">
                  <a:moveTo>
                    <a:pt x="395" y="1"/>
                  </a:moveTo>
                  <a:cubicBezTo>
                    <a:pt x="198" y="1"/>
                    <a:pt x="50" y="198"/>
                    <a:pt x="1" y="445"/>
                  </a:cubicBezTo>
                  <a:cubicBezTo>
                    <a:pt x="1" y="642"/>
                    <a:pt x="1" y="740"/>
                    <a:pt x="50" y="790"/>
                  </a:cubicBezTo>
                  <a:lnTo>
                    <a:pt x="297" y="938"/>
                  </a:lnTo>
                  <a:lnTo>
                    <a:pt x="642" y="14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42" name="Google Shape;24042;p75"/>
            <p:cNvSpPr/>
            <p:nvPr/>
          </p:nvSpPr>
          <p:spPr>
            <a:xfrm>
              <a:off x="3993600" y="1875675"/>
              <a:ext cx="15900" cy="19975"/>
            </a:xfrm>
            <a:custGeom>
              <a:avLst/>
              <a:gdLst/>
              <a:ahLst/>
              <a:cxnLst/>
              <a:rect l="l" t="t" r="r" b="b"/>
              <a:pathLst>
                <a:path w="636" h="799" extrusionOk="0">
                  <a:moveTo>
                    <a:pt x="464" y="1"/>
                  </a:moveTo>
                  <a:cubicBezTo>
                    <a:pt x="444" y="1"/>
                    <a:pt x="421" y="4"/>
                    <a:pt x="395" y="10"/>
                  </a:cubicBezTo>
                  <a:cubicBezTo>
                    <a:pt x="297" y="10"/>
                    <a:pt x="99" y="207"/>
                    <a:pt x="50" y="454"/>
                  </a:cubicBezTo>
                  <a:cubicBezTo>
                    <a:pt x="1" y="700"/>
                    <a:pt x="99" y="799"/>
                    <a:pt x="247" y="799"/>
                  </a:cubicBezTo>
                  <a:cubicBezTo>
                    <a:pt x="346" y="799"/>
                    <a:pt x="543" y="602"/>
                    <a:pt x="592" y="355"/>
                  </a:cubicBezTo>
                  <a:cubicBezTo>
                    <a:pt x="635" y="141"/>
                    <a:pt x="603" y="1"/>
                    <a:pt x="464" y="1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43" name="Google Shape;24043;p75"/>
            <p:cNvSpPr/>
            <p:nvPr/>
          </p:nvSpPr>
          <p:spPr>
            <a:xfrm>
              <a:off x="3206125" y="1262200"/>
              <a:ext cx="775175" cy="628525"/>
            </a:xfrm>
            <a:custGeom>
              <a:avLst/>
              <a:gdLst/>
              <a:ahLst/>
              <a:cxnLst/>
              <a:rect l="l" t="t" r="r" b="b"/>
              <a:pathLst>
                <a:path w="31007" h="25141" extrusionOk="0">
                  <a:moveTo>
                    <a:pt x="7099" y="395"/>
                  </a:moveTo>
                  <a:lnTo>
                    <a:pt x="7099" y="395"/>
                  </a:lnTo>
                  <a:cubicBezTo>
                    <a:pt x="6656" y="148"/>
                    <a:pt x="6163" y="1"/>
                    <a:pt x="5670" y="50"/>
                  </a:cubicBezTo>
                  <a:cubicBezTo>
                    <a:pt x="3451" y="198"/>
                    <a:pt x="1085" y="2958"/>
                    <a:pt x="494" y="6162"/>
                  </a:cubicBezTo>
                  <a:cubicBezTo>
                    <a:pt x="1" y="8676"/>
                    <a:pt x="691" y="10796"/>
                    <a:pt x="2120" y="11535"/>
                  </a:cubicBezTo>
                  <a:lnTo>
                    <a:pt x="2120" y="11535"/>
                  </a:lnTo>
                  <a:lnTo>
                    <a:pt x="25683" y="25141"/>
                  </a:lnTo>
                  <a:lnTo>
                    <a:pt x="31007" y="14197"/>
                  </a:lnTo>
                  <a:close/>
                </a:path>
              </a:pathLst>
            </a:custGeom>
            <a:solidFill>
              <a:srgbClr val="9F3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44" name="Google Shape;24044;p75"/>
            <p:cNvSpPr/>
            <p:nvPr/>
          </p:nvSpPr>
          <p:spPr>
            <a:xfrm>
              <a:off x="3203675" y="1394075"/>
              <a:ext cx="660550" cy="495425"/>
            </a:xfrm>
            <a:custGeom>
              <a:avLst/>
              <a:gdLst/>
              <a:ahLst/>
              <a:cxnLst/>
              <a:rect l="l" t="t" r="r" b="b"/>
              <a:pathLst>
                <a:path w="26422" h="19817" extrusionOk="0">
                  <a:moveTo>
                    <a:pt x="789" y="0"/>
                  </a:moveTo>
                  <a:cubicBezTo>
                    <a:pt x="690" y="296"/>
                    <a:pt x="592" y="542"/>
                    <a:pt x="542" y="838"/>
                  </a:cubicBezTo>
                  <a:cubicBezTo>
                    <a:pt x="0" y="3352"/>
                    <a:pt x="690" y="5472"/>
                    <a:pt x="2169" y="6211"/>
                  </a:cubicBezTo>
                  <a:lnTo>
                    <a:pt x="25732" y="19816"/>
                  </a:lnTo>
                  <a:lnTo>
                    <a:pt x="26323" y="18485"/>
                  </a:lnTo>
                  <a:lnTo>
                    <a:pt x="26323" y="14788"/>
                  </a:lnTo>
                  <a:lnTo>
                    <a:pt x="26422" y="14788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B34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45" name="Google Shape;24045;p75"/>
            <p:cNvSpPr/>
            <p:nvPr/>
          </p:nvSpPr>
          <p:spPr>
            <a:xfrm>
              <a:off x="3214750" y="1408850"/>
              <a:ext cx="677825" cy="416575"/>
            </a:xfrm>
            <a:custGeom>
              <a:avLst/>
              <a:gdLst/>
              <a:ahLst/>
              <a:cxnLst/>
              <a:rect l="l" t="t" r="r" b="b"/>
              <a:pathLst>
                <a:path w="27113" h="16663" extrusionOk="0">
                  <a:moveTo>
                    <a:pt x="198" y="1"/>
                  </a:moveTo>
                  <a:cubicBezTo>
                    <a:pt x="198" y="50"/>
                    <a:pt x="149" y="198"/>
                    <a:pt x="149" y="247"/>
                  </a:cubicBezTo>
                  <a:cubicBezTo>
                    <a:pt x="99" y="641"/>
                    <a:pt x="1" y="937"/>
                    <a:pt x="1" y="1233"/>
                  </a:cubicBezTo>
                  <a:lnTo>
                    <a:pt x="26570" y="16662"/>
                  </a:lnTo>
                  <a:lnTo>
                    <a:pt x="27113" y="15528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C7B6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46" name="Google Shape;24046;p75"/>
            <p:cNvSpPr/>
            <p:nvPr/>
          </p:nvSpPr>
          <p:spPr>
            <a:xfrm>
              <a:off x="3219700" y="1500050"/>
              <a:ext cx="638375" cy="390675"/>
            </a:xfrm>
            <a:custGeom>
              <a:avLst/>
              <a:gdLst/>
              <a:ahLst/>
              <a:cxnLst/>
              <a:rect l="l" t="t" r="r" b="b"/>
              <a:pathLst>
                <a:path w="25535" h="15627" extrusionOk="0">
                  <a:moveTo>
                    <a:pt x="0" y="0"/>
                  </a:moveTo>
                  <a:cubicBezTo>
                    <a:pt x="296" y="937"/>
                    <a:pt x="789" y="1676"/>
                    <a:pt x="1528" y="2021"/>
                  </a:cubicBezTo>
                  <a:lnTo>
                    <a:pt x="25091" y="15627"/>
                  </a:lnTo>
                  <a:lnTo>
                    <a:pt x="25534" y="147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3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47" name="Google Shape;24047;p75"/>
            <p:cNvSpPr/>
            <p:nvPr/>
          </p:nvSpPr>
          <p:spPr>
            <a:xfrm>
              <a:off x="3798900" y="1603575"/>
              <a:ext cx="232925" cy="299475"/>
            </a:xfrm>
            <a:custGeom>
              <a:avLst/>
              <a:gdLst/>
              <a:ahLst/>
              <a:cxnLst/>
              <a:rect l="l" t="t" r="r" b="b"/>
              <a:pathLst>
                <a:path w="9317" h="11979" extrusionOk="0">
                  <a:moveTo>
                    <a:pt x="5817" y="148"/>
                  </a:moveTo>
                  <a:cubicBezTo>
                    <a:pt x="3599" y="296"/>
                    <a:pt x="1233" y="3056"/>
                    <a:pt x="641" y="6260"/>
                  </a:cubicBezTo>
                  <a:cubicBezTo>
                    <a:pt x="0" y="9514"/>
                    <a:pt x="1282" y="11979"/>
                    <a:pt x="3500" y="11880"/>
                  </a:cubicBezTo>
                  <a:cubicBezTo>
                    <a:pt x="5718" y="11732"/>
                    <a:pt x="8085" y="8972"/>
                    <a:pt x="8676" y="5768"/>
                  </a:cubicBezTo>
                  <a:cubicBezTo>
                    <a:pt x="9317" y="2514"/>
                    <a:pt x="8035" y="0"/>
                    <a:pt x="5817" y="148"/>
                  </a:cubicBezTo>
                  <a:close/>
                </a:path>
              </a:pathLst>
            </a:custGeom>
            <a:solidFill>
              <a:srgbClr val="E57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48" name="Google Shape;24048;p75"/>
            <p:cNvSpPr/>
            <p:nvPr/>
          </p:nvSpPr>
          <p:spPr>
            <a:xfrm>
              <a:off x="3860525" y="1672575"/>
              <a:ext cx="154050" cy="197200"/>
            </a:xfrm>
            <a:custGeom>
              <a:avLst/>
              <a:gdLst/>
              <a:ahLst/>
              <a:cxnLst/>
              <a:rect l="l" t="t" r="r" b="b"/>
              <a:pathLst>
                <a:path w="6162" h="7888" extrusionOk="0">
                  <a:moveTo>
                    <a:pt x="3845" y="99"/>
                  </a:moveTo>
                  <a:cubicBezTo>
                    <a:pt x="2366" y="247"/>
                    <a:pt x="789" y="2022"/>
                    <a:pt x="444" y="4141"/>
                  </a:cubicBezTo>
                  <a:cubicBezTo>
                    <a:pt x="0" y="6212"/>
                    <a:pt x="838" y="7888"/>
                    <a:pt x="2366" y="7838"/>
                  </a:cubicBezTo>
                  <a:cubicBezTo>
                    <a:pt x="3845" y="7690"/>
                    <a:pt x="5373" y="5916"/>
                    <a:pt x="5718" y="3796"/>
                  </a:cubicBezTo>
                  <a:cubicBezTo>
                    <a:pt x="6162" y="1677"/>
                    <a:pt x="5324" y="1"/>
                    <a:pt x="3845" y="99"/>
                  </a:cubicBezTo>
                  <a:close/>
                </a:path>
              </a:pathLst>
            </a:custGeom>
            <a:solidFill>
              <a:srgbClr val="E57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49" name="Google Shape;24049;p75"/>
            <p:cNvSpPr/>
            <p:nvPr/>
          </p:nvSpPr>
          <p:spPr>
            <a:xfrm>
              <a:off x="3292400" y="1268375"/>
              <a:ext cx="600175" cy="347550"/>
            </a:xfrm>
            <a:custGeom>
              <a:avLst/>
              <a:gdLst/>
              <a:ahLst/>
              <a:cxnLst/>
              <a:rect l="l" t="t" r="r" b="b"/>
              <a:pathLst>
                <a:path w="24007" h="13902" extrusionOk="0">
                  <a:moveTo>
                    <a:pt x="3057" y="0"/>
                  </a:moveTo>
                  <a:lnTo>
                    <a:pt x="0" y="1725"/>
                  </a:lnTo>
                  <a:lnTo>
                    <a:pt x="21000" y="13901"/>
                  </a:lnTo>
                  <a:lnTo>
                    <a:pt x="24007" y="12176"/>
                  </a:lnTo>
                  <a:lnTo>
                    <a:pt x="3057" y="0"/>
                  </a:lnTo>
                  <a:close/>
                </a:path>
              </a:pathLst>
            </a:custGeom>
            <a:solidFill>
              <a:srgbClr val="878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50" name="Google Shape;24050;p75"/>
            <p:cNvSpPr/>
            <p:nvPr/>
          </p:nvSpPr>
          <p:spPr>
            <a:xfrm>
              <a:off x="3292400" y="1311500"/>
              <a:ext cx="525000" cy="313050"/>
            </a:xfrm>
            <a:custGeom>
              <a:avLst/>
              <a:gdLst/>
              <a:ahLst/>
              <a:cxnLst/>
              <a:rect l="l" t="t" r="r" b="b"/>
              <a:pathLst>
                <a:path w="21000" h="12522" extrusionOk="0">
                  <a:moveTo>
                    <a:pt x="0" y="0"/>
                  </a:moveTo>
                  <a:lnTo>
                    <a:pt x="0" y="395"/>
                  </a:lnTo>
                  <a:lnTo>
                    <a:pt x="21000" y="12521"/>
                  </a:lnTo>
                  <a:lnTo>
                    <a:pt x="21000" y="12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4A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51" name="Google Shape;24051;p75"/>
            <p:cNvSpPr/>
            <p:nvPr/>
          </p:nvSpPr>
          <p:spPr>
            <a:xfrm>
              <a:off x="3368800" y="1329975"/>
              <a:ext cx="88750" cy="33300"/>
            </a:xfrm>
            <a:custGeom>
              <a:avLst/>
              <a:gdLst/>
              <a:ahLst/>
              <a:cxnLst/>
              <a:rect l="l" t="t" r="r" b="b"/>
              <a:pathLst>
                <a:path w="3550" h="1332" extrusionOk="0">
                  <a:moveTo>
                    <a:pt x="1" y="1"/>
                  </a:moveTo>
                  <a:lnTo>
                    <a:pt x="1" y="444"/>
                  </a:lnTo>
                  <a:lnTo>
                    <a:pt x="1" y="592"/>
                  </a:lnTo>
                  <a:lnTo>
                    <a:pt x="1" y="642"/>
                  </a:lnTo>
                  <a:cubicBezTo>
                    <a:pt x="99" y="642"/>
                    <a:pt x="99" y="691"/>
                    <a:pt x="99" y="691"/>
                  </a:cubicBezTo>
                  <a:cubicBezTo>
                    <a:pt x="149" y="691"/>
                    <a:pt x="149" y="740"/>
                    <a:pt x="149" y="740"/>
                  </a:cubicBezTo>
                  <a:lnTo>
                    <a:pt x="198" y="839"/>
                  </a:lnTo>
                  <a:lnTo>
                    <a:pt x="247" y="888"/>
                  </a:lnTo>
                  <a:lnTo>
                    <a:pt x="346" y="937"/>
                  </a:lnTo>
                  <a:cubicBezTo>
                    <a:pt x="395" y="987"/>
                    <a:pt x="444" y="987"/>
                    <a:pt x="494" y="1085"/>
                  </a:cubicBezTo>
                  <a:cubicBezTo>
                    <a:pt x="494" y="1135"/>
                    <a:pt x="592" y="1135"/>
                    <a:pt x="592" y="1135"/>
                  </a:cubicBezTo>
                  <a:cubicBezTo>
                    <a:pt x="592" y="1135"/>
                    <a:pt x="641" y="1184"/>
                    <a:pt x="691" y="1184"/>
                  </a:cubicBezTo>
                  <a:lnTo>
                    <a:pt x="740" y="1184"/>
                  </a:lnTo>
                  <a:cubicBezTo>
                    <a:pt x="839" y="1184"/>
                    <a:pt x="888" y="1233"/>
                    <a:pt x="937" y="1233"/>
                  </a:cubicBezTo>
                  <a:lnTo>
                    <a:pt x="1085" y="1233"/>
                  </a:lnTo>
                  <a:cubicBezTo>
                    <a:pt x="1134" y="1332"/>
                    <a:pt x="1184" y="1332"/>
                    <a:pt x="1233" y="1332"/>
                  </a:cubicBezTo>
                  <a:lnTo>
                    <a:pt x="2367" y="1332"/>
                  </a:lnTo>
                  <a:cubicBezTo>
                    <a:pt x="2416" y="1332"/>
                    <a:pt x="2465" y="1233"/>
                    <a:pt x="2564" y="1233"/>
                  </a:cubicBezTo>
                  <a:cubicBezTo>
                    <a:pt x="3106" y="1085"/>
                    <a:pt x="3550" y="691"/>
                    <a:pt x="3550" y="346"/>
                  </a:cubicBezTo>
                  <a:lnTo>
                    <a:pt x="3550" y="1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52" name="Google Shape;24052;p75"/>
            <p:cNvSpPr/>
            <p:nvPr/>
          </p:nvSpPr>
          <p:spPr>
            <a:xfrm>
              <a:off x="3395925" y="1327525"/>
              <a:ext cx="36975" cy="35750"/>
            </a:xfrm>
            <a:custGeom>
              <a:avLst/>
              <a:gdLst/>
              <a:ahLst/>
              <a:cxnLst/>
              <a:rect l="l" t="t" r="r" b="b"/>
              <a:pathLst>
                <a:path w="1479" h="1430" extrusionOk="0">
                  <a:moveTo>
                    <a:pt x="0" y="0"/>
                  </a:moveTo>
                  <a:lnTo>
                    <a:pt x="0" y="1331"/>
                  </a:lnTo>
                  <a:cubicBezTo>
                    <a:pt x="49" y="1430"/>
                    <a:pt x="99" y="1430"/>
                    <a:pt x="148" y="1430"/>
                  </a:cubicBezTo>
                  <a:lnTo>
                    <a:pt x="1282" y="1430"/>
                  </a:lnTo>
                  <a:cubicBezTo>
                    <a:pt x="1331" y="1430"/>
                    <a:pt x="1380" y="1331"/>
                    <a:pt x="1479" y="1331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53" name="Google Shape;24053;p75"/>
            <p:cNvSpPr/>
            <p:nvPr/>
          </p:nvSpPr>
          <p:spPr>
            <a:xfrm>
              <a:off x="3366350" y="1329975"/>
              <a:ext cx="25900" cy="30850"/>
            </a:xfrm>
            <a:custGeom>
              <a:avLst/>
              <a:gdLst/>
              <a:ahLst/>
              <a:cxnLst/>
              <a:rect l="l" t="t" r="r" b="b"/>
              <a:pathLst>
                <a:path w="1036" h="1234" extrusionOk="0">
                  <a:moveTo>
                    <a:pt x="0" y="1"/>
                  </a:moveTo>
                  <a:lnTo>
                    <a:pt x="0" y="444"/>
                  </a:lnTo>
                  <a:lnTo>
                    <a:pt x="0" y="592"/>
                  </a:lnTo>
                  <a:lnTo>
                    <a:pt x="0" y="642"/>
                  </a:lnTo>
                  <a:cubicBezTo>
                    <a:pt x="49" y="642"/>
                    <a:pt x="49" y="691"/>
                    <a:pt x="49" y="691"/>
                  </a:cubicBezTo>
                  <a:cubicBezTo>
                    <a:pt x="99" y="691"/>
                    <a:pt x="99" y="740"/>
                    <a:pt x="99" y="740"/>
                  </a:cubicBezTo>
                  <a:lnTo>
                    <a:pt x="197" y="839"/>
                  </a:lnTo>
                  <a:lnTo>
                    <a:pt x="247" y="888"/>
                  </a:lnTo>
                  <a:lnTo>
                    <a:pt x="296" y="937"/>
                  </a:lnTo>
                  <a:cubicBezTo>
                    <a:pt x="345" y="987"/>
                    <a:pt x="444" y="987"/>
                    <a:pt x="493" y="1085"/>
                  </a:cubicBezTo>
                  <a:cubicBezTo>
                    <a:pt x="493" y="1135"/>
                    <a:pt x="542" y="1135"/>
                    <a:pt x="542" y="1135"/>
                  </a:cubicBezTo>
                  <a:cubicBezTo>
                    <a:pt x="542" y="1135"/>
                    <a:pt x="592" y="1184"/>
                    <a:pt x="690" y="1184"/>
                  </a:cubicBezTo>
                  <a:lnTo>
                    <a:pt x="739" y="1184"/>
                  </a:lnTo>
                  <a:cubicBezTo>
                    <a:pt x="789" y="1184"/>
                    <a:pt x="838" y="1233"/>
                    <a:pt x="937" y="1233"/>
                  </a:cubicBezTo>
                  <a:lnTo>
                    <a:pt x="1035" y="1233"/>
                  </a:lnTo>
                  <a:lnTo>
                    <a:pt x="1035" y="1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54" name="Google Shape;24054;p75"/>
            <p:cNvSpPr/>
            <p:nvPr/>
          </p:nvSpPr>
          <p:spPr>
            <a:xfrm>
              <a:off x="3367575" y="1302875"/>
              <a:ext cx="89975" cy="50550"/>
            </a:xfrm>
            <a:custGeom>
              <a:avLst/>
              <a:gdLst/>
              <a:ahLst/>
              <a:cxnLst/>
              <a:rect l="l" t="t" r="r" b="b"/>
              <a:pathLst>
                <a:path w="3599" h="2022" extrusionOk="0">
                  <a:moveTo>
                    <a:pt x="1775" y="0"/>
                  </a:moveTo>
                  <a:cubicBezTo>
                    <a:pt x="1479" y="0"/>
                    <a:pt x="1233" y="50"/>
                    <a:pt x="986" y="99"/>
                  </a:cubicBezTo>
                  <a:lnTo>
                    <a:pt x="937" y="99"/>
                  </a:lnTo>
                  <a:cubicBezTo>
                    <a:pt x="838" y="99"/>
                    <a:pt x="789" y="197"/>
                    <a:pt x="740" y="197"/>
                  </a:cubicBezTo>
                  <a:cubicBezTo>
                    <a:pt x="296" y="345"/>
                    <a:pt x="0" y="592"/>
                    <a:pt x="0" y="986"/>
                  </a:cubicBezTo>
                  <a:cubicBezTo>
                    <a:pt x="0" y="1430"/>
                    <a:pt x="395" y="1726"/>
                    <a:pt x="986" y="1923"/>
                  </a:cubicBezTo>
                  <a:cubicBezTo>
                    <a:pt x="1233" y="1972"/>
                    <a:pt x="1479" y="2021"/>
                    <a:pt x="1775" y="2021"/>
                  </a:cubicBezTo>
                  <a:cubicBezTo>
                    <a:pt x="2120" y="2021"/>
                    <a:pt x="2366" y="1972"/>
                    <a:pt x="2613" y="1923"/>
                  </a:cubicBezTo>
                  <a:cubicBezTo>
                    <a:pt x="3155" y="1726"/>
                    <a:pt x="3599" y="1331"/>
                    <a:pt x="3599" y="986"/>
                  </a:cubicBezTo>
                  <a:cubicBezTo>
                    <a:pt x="3599" y="543"/>
                    <a:pt x="3204" y="247"/>
                    <a:pt x="2613" y="99"/>
                  </a:cubicBezTo>
                  <a:cubicBezTo>
                    <a:pt x="2366" y="50"/>
                    <a:pt x="2120" y="0"/>
                    <a:pt x="1775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55" name="Google Shape;24055;p75"/>
            <p:cNvSpPr/>
            <p:nvPr/>
          </p:nvSpPr>
          <p:spPr>
            <a:xfrm>
              <a:off x="3740975" y="1544400"/>
              <a:ext cx="87525" cy="32075"/>
            </a:xfrm>
            <a:custGeom>
              <a:avLst/>
              <a:gdLst/>
              <a:ahLst/>
              <a:cxnLst/>
              <a:rect l="l" t="t" r="r" b="b"/>
              <a:pathLst>
                <a:path w="3501" h="1283" extrusionOk="0">
                  <a:moveTo>
                    <a:pt x="1" y="1"/>
                  </a:moveTo>
                  <a:lnTo>
                    <a:pt x="1" y="445"/>
                  </a:lnTo>
                  <a:lnTo>
                    <a:pt x="1" y="543"/>
                  </a:lnTo>
                  <a:lnTo>
                    <a:pt x="1" y="642"/>
                  </a:lnTo>
                  <a:cubicBezTo>
                    <a:pt x="50" y="642"/>
                    <a:pt x="50" y="691"/>
                    <a:pt x="50" y="691"/>
                  </a:cubicBezTo>
                  <a:cubicBezTo>
                    <a:pt x="99" y="691"/>
                    <a:pt x="99" y="740"/>
                    <a:pt x="99" y="740"/>
                  </a:cubicBezTo>
                  <a:lnTo>
                    <a:pt x="148" y="790"/>
                  </a:lnTo>
                  <a:lnTo>
                    <a:pt x="247" y="888"/>
                  </a:lnTo>
                  <a:lnTo>
                    <a:pt x="296" y="938"/>
                  </a:lnTo>
                  <a:cubicBezTo>
                    <a:pt x="346" y="987"/>
                    <a:pt x="395" y="987"/>
                    <a:pt x="493" y="1036"/>
                  </a:cubicBezTo>
                  <a:cubicBezTo>
                    <a:pt x="493" y="1135"/>
                    <a:pt x="543" y="1135"/>
                    <a:pt x="543" y="1135"/>
                  </a:cubicBezTo>
                  <a:cubicBezTo>
                    <a:pt x="543" y="1135"/>
                    <a:pt x="592" y="1184"/>
                    <a:pt x="641" y="1184"/>
                  </a:cubicBezTo>
                  <a:lnTo>
                    <a:pt x="740" y="1184"/>
                  </a:lnTo>
                  <a:cubicBezTo>
                    <a:pt x="789" y="1184"/>
                    <a:pt x="839" y="1233"/>
                    <a:pt x="888" y="1233"/>
                  </a:cubicBezTo>
                  <a:lnTo>
                    <a:pt x="1036" y="1233"/>
                  </a:lnTo>
                  <a:cubicBezTo>
                    <a:pt x="1085" y="1283"/>
                    <a:pt x="1134" y="1283"/>
                    <a:pt x="1233" y="1283"/>
                  </a:cubicBezTo>
                  <a:lnTo>
                    <a:pt x="2317" y="1283"/>
                  </a:lnTo>
                  <a:cubicBezTo>
                    <a:pt x="2367" y="1283"/>
                    <a:pt x="2465" y="1233"/>
                    <a:pt x="2515" y="1233"/>
                  </a:cubicBezTo>
                  <a:cubicBezTo>
                    <a:pt x="3057" y="1036"/>
                    <a:pt x="3500" y="691"/>
                    <a:pt x="3500" y="297"/>
                  </a:cubicBezTo>
                  <a:lnTo>
                    <a:pt x="3500" y="1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56" name="Google Shape;24056;p75"/>
            <p:cNvSpPr/>
            <p:nvPr/>
          </p:nvSpPr>
          <p:spPr>
            <a:xfrm>
              <a:off x="3766850" y="1541950"/>
              <a:ext cx="37000" cy="34525"/>
            </a:xfrm>
            <a:custGeom>
              <a:avLst/>
              <a:gdLst/>
              <a:ahLst/>
              <a:cxnLst/>
              <a:rect l="l" t="t" r="r" b="b"/>
              <a:pathLst>
                <a:path w="1480" h="1381" extrusionOk="0">
                  <a:moveTo>
                    <a:pt x="1" y="0"/>
                  </a:moveTo>
                  <a:lnTo>
                    <a:pt x="1" y="1331"/>
                  </a:lnTo>
                  <a:cubicBezTo>
                    <a:pt x="50" y="1381"/>
                    <a:pt x="99" y="1381"/>
                    <a:pt x="198" y="1381"/>
                  </a:cubicBezTo>
                  <a:lnTo>
                    <a:pt x="1282" y="1381"/>
                  </a:lnTo>
                  <a:cubicBezTo>
                    <a:pt x="1332" y="1381"/>
                    <a:pt x="1430" y="1331"/>
                    <a:pt x="1480" y="1331"/>
                  </a:cubicBezTo>
                  <a:lnTo>
                    <a:pt x="1480" y="0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57" name="Google Shape;24057;p75"/>
            <p:cNvSpPr/>
            <p:nvPr/>
          </p:nvSpPr>
          <p:spPr>
            <a:xfrm>
              <a:off x="3737275" y="1544400"/>
              <a:ext cx="25900" cy="30850"/>
            </a:xfrm>
            <a:custGeom>
              <a:avLst/>
              <a:gdLst/>
              <a:ahLst/>
              <a:cxnLst/>
              <a:rect l="l" t="t" r="r" b="b"/>
              <a:pathLst>
                <a:path w="1036" h="1234" extrusionOk="0">
                  <a:moveTo>
                    <a:pt x="1" y="1"/>
                  </a:moveTo>
                  <a:lnTo>
                    <a:pt x="1" y="445"/>
                  </a:lnTo>
                  <a:lnTo>
                    <a:pt x="1" y="543"/>
                  </a:lnTo>
                  <a:lnTo>
                    <a:pt x="1" y="642"/>
                  </a:lnTo>
                  <a:cubicBezTo>
                    <a:pt x="50" y="642"/>
                    <a:pt x="50" y="691"/>
                    <a:pt x="50" y="691"/>
                  </a:cubicBezTo>
                  <a:cubicBezTo>
                    <a:pt x="149" y="691"/>
                    <a:pt x="149" y="740"/>
                    <a:pt x="149" y="740"/>
                  </a:cubicBezTo>
                  <a:lnTo>
                    <a:pt x="198" y="790"/>
                  </a:lnTo>
                  <a:lnTo>
                    <a:pt x="247" y="888"/>
                  </a:lnTo>
                  <a:lnTo>
                    <a:pt x="296" y="938"/>
                  </a:lnTo>
                  <a:cubicBezTo>
                    <a:pt x="395" y="987"/>
                    <a:pt x="444" y="987"/>
                    <a:pt x="494" y="1036"/>
                  </a:cubicBezTo>
                  <a:cubicBezTo>
                    <a:pt x="494" y="1135"/>
                    <a:pt x="543" y="1135"/>
                    <a:pt x="543" y="1135"/>
                  </a:cubicBezTo>
                  <a:cubicBezTo>
                    <a:pt x="543" y="1135"/>
                    <a:pt x="641" y="1184"/>
                    <a:pt x="691" y="1184"/>
                  </a:cubicBezTo>
                  <a:lnTo>
                    <a:pt x="740" y="1184"/>
                  </a:lnTo>
                  <a:cubicBezTo>
                    <a:pt x="789" y="1184"/>
                    <a:pt x="888" y="1233"/>
                    <a:pt x="937" y="1233"/>
                  </a:cubicBezTo>
                  <a:lnTo>
                    <a:pt x="1036" y="1233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58" name="Google Shape;24058;p75"/>
            <p:cNvSpPr/>
            <p:nvPr/>
          </p:nvSpPr>
          <p:spPr>
            <a:xfrm>
              <a:off x="3738500" y="1517300"/>
              <a:ext cx="90000" cy="50550"/>
            </a:xfrm>
            <a:custGeom>
              <a:avLst/>
              <a:gdLst/>
              <a:ahLst/>
              <a:cxnLst/>
              <a:rect l="l" t="t" r="r" b="b"/>
              <a:pathLst>
                <a:path w="3600" h="2022" extrusionOk="0">
                  <a:moveTo>
                    <a:pt x="1825" y="0"/>
                  </a:moveTo>
                  <a:cubicBezTo>
                    <a:pt x="1480" y="0"/>
                    <a:pt x="1233" y="50"/>
                    <a:pt x="987" y="99"/>
                  </a:cubicBezTo>
                  <a:lnTo>
                    <a:pt x="938" y="99"/>
                  </a:lnTo>
                  <a:cubicBezTo>
                    <a:pt x="888" y="99"/>
                    <a:pt x="790" y="148"/>
                    <a:pt x="740" y="148"/>
                  </a:cubicBezTo>
                  <a:cubicBezTo>
                    <a:pt x="346" y="346"/>
                    <a:pt x="1" y="592"/>
                    <a:pt x="1" y="986"/>
                  </a:cubicBezTo>
                  <a:cubicBezTo>
                    <a:pt x="1" y="1381"/>
                    <a:pt x="395" y="1726"/>
                    <a:pt x="987" y="1874"/>
                  </a:cubicBezTo>
                  <a:cubicBezTo>
                    <a:pt x="1233" y="1972"/>
                    <a:pt x="1480" y="2022"/>
                    <a:pt x="1825" y="2022"/>
                  </a:cubicBezTo>
                  <a:cubicBezTo>
                    <a:pt x="2121" y="2022"/>
                    <a:pt x="2367" y="1923"/>
                    <a:pt x="2614" y="1874"/>
                  </a:cubicBezTo>
                  <a:cubicBezTo>
                    <a:pt x="3156" y="1726"/>
                    <a:pt x="3599" y="1331"/>
                    <a:pt x="3599" y="986"/>
                  </a:cubicBezTo>
                  <a:cubicBezTo>
                    <a:pt x="3599" y="543"/>
                    <a:pt x="3156" y="247"/>
                    <a:pt x="2614" y="99"/>
                  </a:cubicBezTo>
                  <a:cubicBezTo>
                    <a:pt x="2367" y="50"/>
                    <a:pt x="2121" y="0"/>
                    <a:pt x="1825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59" name="Google Shape;24059;p75"/>
            <p:cNvSpPr/>
            <p:nvPr/>
          </p:nvSpPr>
          <p:spPr>
            <a:xfrm>
              <a:off x="3225850" y="1321350"/>
              <a:ext cx="124500" cy="235400"/>
            </a:xfrm>
            <a:custGeom>
              <a:avLst/>
              <a:gdLst/>
              <a:ahLst/>
              <a:cxnLst/>
              <a:rect l="l" t="t" r="r" b="b"/>
              <a:pathLst>
                <a:path w="4980" h="9416" extrusionOk="0">
                  <a:moveTo>
                    <a:pt x="3205" y="444"/>
                  </a:moveTo>
                  <a:lnTo>
                    <a:pt x="4437" y="1085"/>
                  </a:lnTo>
                  <a:lnTo>
                    <a:pt x="3845" y="1726"/>
                  </a:lnTo>
                  <a:lnTo>
                    <a:pt x="2613" y="1036"/>
                  </a:lnTo>
                  <a:lnTo>
                    <a:pt x="3205" y="444"/>
                  </a:lnTo>
                  <a:close/>
                  <a:moveTo>
                    <a:pt x="2416" y="1233"/>
                  </a:moveTo>
                  <a:lnTo>
                    <a:pt x="3648" y="1874"/>
                  </a:lnTo>
                  <a:lnTo>
                    <a:pt x="3007" y="2515"/>
                  </a:lnTo>
                  <a:lnTo>
                    <a:pt x="1775" y="1825"/>
                  </a:lnTo>
                  <a:lnTo>
                    <a:pt x="2416" y="1233"/>
                  </a:lnTo>
                  <a:close/>
                  <a:moveTo>
                    <a:pt x="1627" y="2022"/>
                  </a:moveTo>
                  <a:lnTo>
                    <a:pt x="2860" y="2712"/>
                  </a:lnTo>
                  <a:lnTo>
                    <a:pt x="2515" y="3550"/>
                  </a:lnTo>
                  <a:lnTo>
                    <a:pt x="1282" y="2909"/>
                  </a:lnTo>
                  <a:lnTo>
                    <a:pt x="1627" y="2022"/>
                  </a:lnTo>
                  <a:close/>
                  <a:moveTo>
                    <a:pt x="1233" y="3156"/>
                  </a:moveTo>
                  <a:lnTo>
                    <a:pt x="2465" y="3796"/>
                  </a:lnTo>
                  <a:lnTo>
                    <a:pt x="2169" y="4684"/>
                  </a:lnTo>
                  <a:lnTo>
                    <a:pt x="937" y="3994"/>
                  </a:lnTo>
                  <a:lnTo>
                    <a:pt x="1233" y="3156"/>
                  </a:lnTo>
                  <a:close/>
                  <a:moveTo>
                    <a:pt x="789" y="4240"/>
                  </a:moveTo>
                  <a:lnTo>
                    <a:pt x="2022" y="4930"/>
                  </a:lnTo>
                  <a:lnTo>
                    <a:pt x="1677" y="5916"/>
                  </a:lnTo>
                  <a:lnTo>
                    <a:pt x="444" y="5226"/>
                  </a:lnTo>
                  <a:lnTo>
                    <a:pt x="789" y="4240"/>
                  </a:lnTo>
                  <a:close/>
                  <a:moveTo>
                    <a:pt x="395" y="5472"/>
                  </a:moveTo>
                  <a:lnTo>
                    <a:pt x="1529" y="6162"/>
                  </a:lnTo>
                  <a:lnTo>
                    <a:pt x="1479" y="7148"/>
                  </a:lnTo>
                  <a:lnTo>
                    <a:pt x="296" y="6458"/>
                  </a:lnTo>
                  <a:lnTo>
                    <a:pt x="395" y="5472"/>
                  </a:lnTo>
                  <a:close/>
                  <a:moveTo>
                    <a:pt x="296" y="6705"/>
                  </a:moveTo>
                  <a:lnTo>
                    <a:pt x="1479" y="7395"/>
                  </a:lnTo>
                  <a:lnTo>
                    <a:pt x="1529" y="7395"/>
                  </a:lnTo>
                  <a:lnTo>
                    <a:pt x="1479" y="8430"/>
                  </a:lnTo>
                  <a:lnTo>
                    <a:pt x="247" y="7691"/>
                  </a:lnTo>
                  <a:lnTo>
                    <a:pt x="296" y="6705"/>
                  </a:lnTo>
                  <a:close/>
                  <a:moveTo>
                    <a:pt x="3205" y="1"/>
                  </a:moveTo>
                  <a:lnTo>
                    <a:pt x="1430" y="1726"/>
                  </a:lnTo>
                  <a:lnTo>
                    <a:pt x="148" y="5078"/>
                  </a:lnTo>
                  <a:lnTo>
                    <a:pt x="1" y="7493"/>
                  </a:lnTo>
                  <a:cubicBezTo>
                    <a:pt x="148" y="7740"/>
                    <a:pt x="198" y="7937"/>
                    <a:pt x="296" y="8134"/>
                  </a:cubicBezTo>
                  <a:lnTo>
                    <a:pt x="296" y="7937"/>
                  </a:lnTo>
                  <a:lnTo>
                    <a:pt x="1479" y="8627"/>
                  </a:lnTo>
                  <a:lnTo>
                    <a:pt x="1430" y="9120"/>
                  </a:lnTo>
                  <a:lnTo>
                    <a:pt x="1775" y="9416"/>
                  </a:lnTo>
                  <a:lnTo>
                    <a:pt x="1972" y="6162"/>
                  </a:lnTo>
                  <a:lnTo>
                    <a:pt x="3254" y="2761"/>
                  </a:lnTo>
                  <a:lnTo>
                    <a:pt x="4979" y="1085"/>
                  </a:lnTo>
                  <a:lnTo>
                    <a:pt x="4930" y="987"/>
                  </a:lnTo>
                  <a:lnTo>
                    <a:pt x="4733" y="839"/>
                  </a:lnTo>
                  <a:lnTo>
                    <a:pt x="4683" y="888"/>
                  </a:lnTo>
                  <a:lnTo>
                    <a:pt x="3451" y="247"/>
                  </a:lnTo>
                  <a:lnTo>
                    <a:pt x="3402" y="99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C2B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60" name="Google Shape;24060;p75"/>
            <p:cNvSpPr/>
            <p:nvPr/>
          </p:nvSpPr>
          <p:spPr>
            <a:xfrm>
              <a:off x="3223375" y="1305325"/>
              <a:ext cx="86300" cy="231725"/>
            </a:xfrm>
            <a:custGeom>
              <a:avLst/>
              <a:gdLst/>
              <a:ahLst/>
              <a:cxnLst/>
              <a:rect l="l" t="t" r="r" b="b"/>
              <a:pathLst>
                <a:path w="3452" h="9269" extrusionOk="0">
                  <a:moveTo>
                    <a:pt x="3304" y="1"/>
                  </a:moveTo>
                  <a:lnTo>
                    <a:pt x="1529" y="1578"/>
                  </a:lnTo>
                  <a:lnTo>
                    <a:pt x="247" y="4930"/>
                  </a:lnTo>
                  <a:lnTo>
                    <a:pt x="1" y="9268"/>
                  </a:lnTo>
                  <a:lnTo>
                    <a:pt x="1" y="9268"/>
                  </a:lnTo>
                  <a:lnTo>
                    <a:pt x="149" y="9219"/>
                  </a:lnTo>
                  <a:lnTo>
                    <a:pt x="395" y="5177"/>
                  </a:lnTo>
                  <a:lnTo>
                    <a:pt x="1726" y="1825"/>
                  </a:lnTo>
                  <a:lnTo>
                    <a:pt x="3452" y="149"/>
                  </a:lnTo>
                  <a:lnTo>
                    <a:pt x="3304" y="1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61" name="Google Shape;24061;p75"/>
            <p:cNvSpPr/>
            <p:nvPr/>
          </p:nvSpPr>
          <p:spPr>
            <a:xfrm>
              <a:off x="3218450" y="1302875"/>
              <a:ext cx="87525" cy="234175"/>
            </a:xfrm>
            <a:custGeom>
              <a:avLst/>
              <a:gdLst/>
              <a:ahLst/>
              <a:cxnLst/>
              <a:rect l="l" t="t" r="r" b="b"/>
              <a:pathLst>
                <a:path w="3501" h="9367" extrusionOk="0">
                  <a:moveTo>
                    <a:pt x="3303" y="0"/>
                  </a:moveTo>
                  <a:lnTo>
                    <a:pt x="1529" y="1726"/>
                  </a:lnTo>
                  <a:lnTo>
                    <a:pt x="247" y="5127"/>
                  </a:lnTo>
                  <a:lnTo>
                    <a:pt x="1" y="9317"/>
                  </a:lnTo>
                  <a:lnTo>
                    <a:pt x="198" y="9366"/>
                  </a:lnTo>
                  <a:lnTo>
                    <a:pt x="444" y="5225"/>
                  </a:lnTo>
                  <a:lnTo>
                    <a:pt x="1726" y="1824"/>
                  </a:lnTo>
                  <a:lnTo>
                    <a:pt x="3501" y="99"/>
                  </a:lnTo>
                  <a:lnTo>
                    <a:pt x="3303" y="0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62" name="Google Shape;24062;p75"/>
            <p:cNvSpPr/>
            <p:nvPr/>
          </p:nvSpPr>
          <p:spPr>
            <a:xfrm>
              <a:off x="3224625" y="1528825"/>
              <a:ext cx="38225" cy="25475"/>
            </a:xfrm>
            <a:custGeom>
              <a:avLst/>
              <a:gdLst/>
              <a:ahLst/>
              <a:cxnLst/>
              <a:rect l="l" t="t" r="r" b="b"/>
              <a:pathLst>
                <a:path w="1529" h="1019" extrusionOk="0">
                  <a:moveTo>
                    <a:pt x="128" y="0"/>
                  </a:moveTo>
                  <a:cubicBezTo>
                    <a:pt x="101" y="0"/>
                    <a:pt x="71" y="18"/>
                    <a:pt x="50" y="82"/>
                  </a:cubicBezTo>
                  <a:cubicBezTo>
                    <a:pt x="0" y="131"/>
                    <a:pt x="50" y="180"/>
                    <a:pt x="50" y="180"/>
                  </a:cubicBezTo>
                  <a:lnTo>
                    <a:pt x="1430" y="1018"/>
                  </a:lnTo>
                  <a:lnTo>
                    <a:pt x="1528" y="920"/>
                  </a:lnTo>
                  <a:lnTo>
                    <a:pt x="1528" y="821"/>
                  </a:lnTo>
                  <a:lnTo>
                    <a:pt x="197" y="32"/>
                  </a:lnTo>
                  <a:cubicBezTo>
                    <a:pt x="197" y="32"/>
                    <a:pt x="165" y="0"/>
                    <a:pt x="12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63" name="Google Shape;24063;p75"/>
            <p:cNvSpPr/>
            <p:nvPr/>
          </p:nvSpPr>
          <p:spPr>
            <a:xfrm>
              <a:off x="3224625" y="1494800"/>
              <a:ext cx="38225" cy="25000"/>
            </a:xfrm>
            <a:custGeom>
              <a:avLst/>
              <a:gdLst/>
              <a:ahLst/>
              <a:cxnLst/>
              <a:rect l="l" t="t" r="r" b="b"/>
              <a:pathLst>
                <a:path w="1529" h="1000" extrusionOk="0">
                  <a:moveTo>
                    <a:pt x="142" y="1"/>
                  </a:moveTo>
                  <a:cubicBezTo>
                    <a:pt x="111" y="1"/>
                    <a:pt x="74" y="13"/>
                    <a:pt x="50" y="62"/>
                  </a:cubicBezTo>
                  <a:cubicBezTo>
                    <a:pt x="0" y="112"/>
                    <a:pt x="50" y="210"/>
                    <a:pt x="50" y="210"/>
                  </a:cubicBezTo>
                  <a:lnTo>
                    <a:pt x="1430" y="999"/>
                  </a:lnTo>
                  <a:lnTo>
                    <a:pt x="1528" y="950"/>
                  </a:lnTo>
                  <a:lnTo>
                    <a:pt x="1528" y="802"/>
                  </a:lnTo>
                  <a:lnTo>
                    <a:pt x="197" y="13"/>
                  </a:lnTo>
                  <a:cubicBezTo>
                    <a:pt x="197" y="13"/>
                    <a:pt x="173" y="1"/>
                    <a:pt x="142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64" name="Google Shape;24064;p75"/>
            <p:cNvSpPr/>
            <p:nvPr/>
          </p:nvSpPr>
          <p:spPr>
            <a:xfrm>
              <a:off x="3224625" y="1462775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42" y="0"/>
                  </a:moveTo>
                  <a:cubicBezTo>
                    <a:pt x="111" y="0"/>
                    <a:pt x="74" y="13"/>
                    <a:pt x="50" y="62"/>
                  </a:cubicBezTo>
                  <a:cubicBezTo>
                    <a:pt x="0" y="111"/>
                    <a:pt x="50" y="210"/>
                    <a:pt x="50" y="210"/>
                  </a:cubicBezTo>
                  <a:lnTo>
                    <a:pt x="1430" y="998"/>
                  </a:lnTo>
                  <a:lnTo>
                    <a:pt x="1528" y="949"/>
                  </a:lnTo>
                  <a:lnTo>
                    <a:pt x="1528" y="801"/>
                  </a:lnTo>
                  <a:lnTo>
                    <a:pt x="197" y="13"/>
                  </a:lnTo>
                  <a:cubicBezTo>
                    <a:pt x="197" y="13"/>
                    <a:pt x="173" y="0"/>
                    <a:pt x="142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65" name="Google Shape;24065;p75"/>
            <p:cNvSpPr/>
            <p:nvPr/>
          </p:nvSpPr>
          <p:spPr>
            <a:xfrm>
              <a:off x="3229550" y="1433200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17" y="0"/>
                  </a:moveTo>
                  <a:cubicBezTo>
                    <a:pt x="99" y="0"/>
                    <a:pt x="74" y="12"/>
                    <a:pt x="50" y="62"/>
                  </a:cubicBezTo>
                  <a:cubicBezTo>
                    <a:pt x="0" y="111"/>
                    <a:pt x="50" y="210"/>
                    <a:pt x="50" y="210"/>
                  </a:cubicBezTo>
                  <a:lnTo>
                    <a:pt x="1381" y="998"/>
                  </a:lnTo>
                  <a:lnTo>
                    <a:pt x="1529" y="949"/>
                  </a:lnTo>
                  <a:lnTo>
                    <a:pt x="1529" y="801"/>
                  </a:lnTo>
                  <a:lnTo>
                    <a:pt x="148" y="12"/>
                  </a:lnTo>
                  <a:cubicBezTo>
                    <a:pt x="148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66" name="Google Shape;24066;p75"/>
            <p:cNvSpPr/>
            <p:nvPr/>
          </p:nvSpPr>
          <p:spPr>
            <a:xfrm>
              <a:off x="3239400" y="1402375"/>
              <a:ext cx="39475" cy="24975"/>
            </a:xfrm>
            <a:custGeom>
              <a:avLst/>
              <a:gdLst/>
              <a:ahLst/>
              <a:cxnLst/>
              <a:rect l="l" t="t" r="r" b="b"/>
              <a:pathLst>
                <a:path w="1579" h="999" extrusionOk="0">
                  <a:moveTo>
                    <a:pt x="167" y="1"/>
                  </a:moveTo>
                  <a:cubicBezTo>
                    <a:pt x="149" y="1"/>
                    <a:pt x="124" y="13"/>
                    <a:pt x="99" y="62"/>
                  </a:cubicBezTo>
                  <a:cubicBezTo>
                    <a:pt x="1" y="112"/>
                    <a:pt x="99" y="210"/>
                    <a:pt x="99" y="210"/>
                  </a:cubicBezTo>
                  <a:lnTo>
                    <a:pt x="1430" y="999"/>
                  </a:lnTo>
                  <a:lnTo>
                    <a:pt x="1578" y="950"/>
                  </a:lnTo>
                  <a:lnTo>
                    <a:pt x="1578" y="802"/>
                  </a:lnTo>
                  <a:lnTo>
                    <a:pt x="198" y="13"/>
                  </a:lnTo>
                  <a:cubicBezTo>
                    <a:pt x="198" y="13"/>
                    <a:pt x="186" y="1"/>
                    <a:pt x="167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67" name="Google Shape;24067;p75"/>
            <p:cNvSpPr/>
            <p:nvPr/>
          </p:nvSpPr>
          <p:spPr>
            <a:xfrm>
              <a:off x="3250500" y="1374775"/>
              <a:ext cx="38225" cy="24250"/>
            </a:xfrm>
            <a:custGeom>
              <a:avLst/>
              <a:gdLst/>
              <a:ahLst/>
              <a:cxnLst/>
              <a:rect l="l" t="t" r="r" b="b"/>
              <a:pathLst>
                <a:path w="1529" h="970" extrusionOk="0">
                  <a:moveTo>
                    <a:pt x="149" y="0"/>
                  </a:moveTo>
                  <a:cubicBezTo>
                    <a:pt x="125" y="0"/>
                    <a:pt x="92" y="19"/>
                    <a:pt x="50" y="82"/>
                  </a:cubicBezTo>
                  <a:cubicBezTo>
                    <a:pt x="0" y="131"/>
                    <a:pt x="50" y="181"/>
                    <a:pt x="50" y="181"/>
                  </a:cubicBezTo>
                  <a:lnTo>
                    <a:pt x="1430" y="969"/>
                  </a:lnTo>
                  <a:lnTo>
                    <a:pt x="1529" y="920"/>
                  </a:lnTo>
                  <a:lnTo>
                    <a:pt x="1529" y="821"/>
                  </a:lnTo>
                  <a:lnTo>
                    <a:pt x="198" y="33"/>
                  </a:lnTo>
                  <a:cubicBezTo>
                    <a:pt x="198" y="33"/>
                    <a:pt x="181" y="0"/>
                    <a:pt x="14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68" name="Google Shape;24068;p75"/>
            <p:cNvSpPr/>
            <p:nvPr/>
          </p:nvSpPr>
          <p:spPr>
            <a:xfrm>
              <a:off x="3261600" y="1346925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42" y="1"/>
                  </a:moveTo>
                  <a:cubicBezTo>
                    <a:pt x="111" y="1"/>
                    <a:pt x="74" y="13"/>
                    <a:pt x="49" y="62"/>
                  </a:cubicBezTo>
                  <a:cubicBezTo>
                    <a:pt x="0" y="111"/>
                    <a:pt x="49" y="210"/>
                    <a:pt x="49" y="210"/>
                  </a:cubicBezTo>
                  <a:lnTo>
                    <a:pt x="1430" y="999"/>
                  </a:lnTo>
                  <a:lnTo>
                    <a:pt x="1528" y="949"/>
                  </a:lnTo>
                  <a:lnTo>
                    <a:pt x="1528" y="802"/>
                  </a:lnTo>
                  <a:lnTo>
                    <a:pt x="197" y="13"/>
                  </a:lnTo>
                  <a:cubicBezTo>
                    <a:pt x="197" y="13"/>
                    <a:pt x="173" y="1"/>
                    <a:pt x="142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69" name="Google Shape;24069;p75"/>
            <p:cNvSpPr/>
            <p:nvPr/>
          </p:nvSpPr>
          <p:spPr>
            <a:xfrm>
              <a:off x="3281300" y="1328450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61" y="0"/>
                  </a:moveTo>
                  <a:cubicBezTo>
                    <a:pt x="136" y="0"/>
                    <a:pt x="99" y="12"/>
                    <a:pt x="50" y="62"/>
                  </a:cubicBezTo>
                  <a:cubicBezTo>
                    <a:pt x="1" y="111"/>
                    <a:pt x="50" y="210"/>
                    <a:pt x="50" y="210"/>
                  </a:cubicBezTo>
                  <a:lnTo>
                    <a:pt x="1430" y="998"/>
                  </a:lnTo>
                  <a:lnTo>
                    <a:pt x="1529" y="949"/>
                  </a:lnTo>
                  <a:lnTo>
                    <a:pt x="1529" y="801"/>
                  </a:lnTo>
                  <a:lnTo>
                    <a:pt x="198" y="12"/>
                  </a:lnTo>
                  <a:cubicBezTo>
                    <a:pt x="198" y="12"/>
                    <a:pt x="186" y="0"/>
                    <a:pt x="161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70" name="Google Shape;24070;p75"/>
            <p:cNvSpPr/>
            <p:nvPr/>
          </p:nvSpPr>
          <p:spPr>
            <a:xfrm>
              <a:off x="3301025" y="1308725"/>
              <a:ext cx="39450" cy="24975"/>
            </a:xfrm>
            <a:custGeom>
              <a:avLst/>
              <a:gdLst/>
              <a:ahLst/>
              <a:cxnLst/>
              <a:rect l="l" t="t" r="r" b="b"/>
              <a:pathLst>
                <a:path w="1578" h="999" extrusionOk="0">
                  <a:moveTo>
                    <a:pt x="167" y="0"/>
                  </a:moveTo>
                  <a:cubicBezTo>
                    <a:pt x="148" y="0"/>
                    <a:pt x="124" y="13"/>
                    <a:pt x="99" y="62"/>
                  </a:cubicBezTo>
                  <a:cubicBezTo>
                    <a:pt x="0" y="111"/>
                    <a:pt x="99" y="210"/>
                    <a:pt x="99" y="210"/>
                  </a:cubicBezTo>
                  <a:lnTo>
                    <a:pt x="1430" y="999"/>
                  </a:lnTo>
                  <a:lnTo>
                    <a:pt x="1578" y="949"/>
                  </a:lnTo>
                  <a:lnTo>
                    <a:pt x="1578" y="801"/>
                  </a:lnTo>
                  <a:lnTo>
                    <a:pt x="198" y="13"/>
                  </a:lnTo>
                  <a:cubicBezTo>
                    <a:pt x="198" y="13"/>
                    <a:pt x="185" y="0"/>
                    <a:pt x="167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71" name="Google Shape;24071;p75"/>
            <p:cNvSpPr/>
            <p:nvPr/>
          </p:nvSpPr>
          <p:spPr>
            <a:xfrm>
              <a:off x="3261600" y="1328750"/>
              <a:ext cx="86275" cy="231700"/>
            </a:xfrm>
            <a:custGeom>
              <a:avLst/>
              <a:gdLst/>
              <a:ahLst/>
              <a:cxnLst/>
              <a:rect l="l" t="t" r="r" b="b"/>
              <a:pathLst>
                <a:path w="3451" h="9268" extrusionOk="0">
                  <a:moveTo>
                    <a:pt x="3401" y="0"/>
                  </a:moveTo>
                  <a:lnTo>
                    <a:pt x="1528" y="1479"/>
                  </a:lnTo>
                  <a:lnTo>
                    <a:pt x="247" y="4881"/>
                  </a:lnTo>
                  <a:lnTo>
                    <a:pt x="0" y="9268"/>
                  </a:lnTo>
                  <a:lnTo>
                    <a:pt x="0" y="9268"/>
                  </a:lnTo>
                  <a:lnTo>
                    <a:pt x="197" y="9120"/>
                  </a:lnTo>
                  <a:lnTo>
                    <a:pt x="444" y="5176"/>
                  </a:lnTo>
                  <a:lnTo>
                    <a:pt x="1725" y="1775"/>
                  </a:lnTo>
                  <a:lnTo>
                    <a:pt x="3451" y="148"/>
                  </a:lnTo>
                  <a:lnTo>
                    <a:pt x="3401" y="0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72" name="Google Shape;24072;p75"/>
            <p:cNvSpPr/>
            <p:nvPr/>
          </p:nvSpPr>
          <p:spPr>
            <a:xfrm>
              <a:off x="3256650" y="1325050"/>
              <a:ext cx="90000" cy="235400"/>
            </a:xfrm>
            <a:custGeom>
              <a:avLst/>
              <a:gdLst/>
              <a:ahLst/>
              <a:cxnLst/>
              <a:rect l="l" t="t" r="r" b="b"/>
              <a:pathLst>
                <a:path w="3600" h="9416" extrusionOk="0">
                  <a:moveTo>
                    <a:pt x="3353" y="1"/>
                  </a:moveTo>
                  <a:lnTo>
                    <a:pt x="1529" y="1775"/>
                  </a:lnTo>
                  <a:lnTo>
                    <a:pt x="247" y="5127"/>
                  </a:lnTo>
                  <a:lnTo>
                    <a:pt x="1" y="9268"/>
                  </a:lnTo>
                  <a:lnTo>
                    <a:pt x="198" y="9416"/>
                  </a:lnTo>
                  <a:lnTo>
                    <a:pt x="445" y="5275"/>
                  </a:lnTo>
                  <a:lnTo>
                    <a:pt x="1726" y="1874"/>
                  </a:lnTo>
                  <a:lnTo>
                    <a:pt x="3599" y="148"/>
                  </a:lnTo>
                  <a:lnTo>
                    <a:pt x="3353" y="1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73" name="Google Shape;24073;p75"/>
            <p:cNvSpPr/>
            <p:nvPr/>
          </p:nvSpPr>
          <p:spPr>
            <a:xfrm>
              <a:off x="3699075" y="1596175"/>
              <a:ext cx="128200" cy="234175"/>
            </a:xfrm>
            <a:custGeom>
              <a:avLst/>
              <a:gdLst/>
              <a:ahLst/>
              <a:cxnLst/>
              <a:rect l="l" t="t" r="r" b="b"/>
              <a:pathLst>
                <a:path w="5128" h="9367" extrusionOk="0">
                  <a:moveTo>
                    <a:pt x="3303" y="444"/>
                  </a:moveTo>
                  <a:lnTo>
                    <a:pt x="4536" y="1134"/>
                  </a:lnTo>
                  <a:lnTo>
                    <a:pt x="3944" y="1775"/>
                  </a:lnTo>
                  <a:lnTo>
                    <a:pt x="2712" y="1085"/>
                  </a:lnTo>
                  <a:lnTo>
                    <a:pt x="3303" y="444"/>
                  </a:lnTo>
                  <a:close/>
                  <a:moveTo>
                    <a:pt x="2465" y="1183"/>
                  </a:moveTo>
                  <a:lnTo>
                    <a:pt x="3698" y="1873"/>
                  </a:lnTo>
                  <a:lnTo>
                    <a:pt x="3057" y="2514"/>
                  </a:lnTo>
                  <a:lnTo>
                    <a:pt x="1824" y="1824"/>
                  </a:lnTo>
                  <a:lnTo>
                    <a:pt x="2465" y="1183"/>
                  </a:lnTo>
                  <a:close/>
                  <a:moveTo>
                    <a:pt x="1726" y="2071"/>
                  </a:moveTo>
                  <a:lnTo>
                    <a:pt x="2958" y="2761"/>
                  </a:lnTo>
                  <a:lnTo>
                    <a:pt x="2662" y="3599"/>
                  </a:lnTo>
                  <a:lnTo>
                    <a:pt x="1430" y="2909"/>
                  </a:lnTo>
                  <a:lnTo>
                    <a:pt x="1726" y="2071"/>
                  </a:lnTo>
                  <a:close/>
                  <a:moveTo>
                    <a:pt x="1282" y="3155"/>
                  </a:moveTo>
                  <a:lnTo>
                    <a:pt x="2515" y="3845"/>
                  </a:lnTo>
                  <a:lnTo>
                    <a:pt x="2219" y="4733"/>
                  </a:lnTo>
                  <a:lnTo>
                    <a:pt x="986" y="4042"/>
                  </a:lnTo>
                  <a:lnTo>
                    <a:pt x="1282" y="3155"/>
                  </a:lnTo>
                  <a:close/>
                  <a:moveTo>
                    <a:pt x="937" y="4240"/>
                  </a:moveTo>
                  <a:lnTo>
                    <a:pt x="2169" y="4880"/>
                  </a:lnTo>
                  <a:lnTo>
                    <a:pt x="1775" y="5866"/>
                  </a:lnTo>
                  <a:lnTo>
                    <a:pt x="543" y="5225"/>
                  </a:lnTo>
                  <a:lnTo>
                    <a:pt x="937" y="4240"/>
                  </a:lnTo>
                  <a:close/>
                  <a:moveTo>
                    <a:pt x="543" y="5521"/>
                  </a:moveTo>
                  <a:lnTo>
                    <a:pt x="1726" y="6211"/>
                  </a:lnTo>
                  <a:lnTo>
                    <a:pt x="1677" y="7197"/>
                  </a:lnTo>
                  <a:lnTo>
                    <a:pt x="493" y="6507"/>
                  </a:lnTo>
                  <a:lnTo>
                    <a:pt x="543" y="5521"/>
                  </a:lnTo>
                  <a:close/>
                  <a:moveTo>
                    <a:pt x="493" y="6754"/>
                  </a:moveTo>
                  <a:lnTo>
                    <a:pt x="1677" y="7444"/>
                  </a:lnTo>
                  <a:lnTo>
                    <a:pt x="1726" y="7444"/>
                  </a:lnTo>
                  <a:lnTo>
                    <a:pt x="1578" y="8430"/>
                  </a:lnTo>
                  <a:lnTo>
                    <a:pt x="444" y="7740"/>
                  </a:lnTo>
                  <a:lnTo>
                    <a:pt x="493" y="6754"/>
                  </a:lnTo>
                  <a:close/>
                  <a:moveTo>
                    <a:pt x="3254" y="0"/>
                  </a:moveTo>
                  <a:lnTo>
                    <a:pt x="1479" y="1726"/>
                  </a:lnTo>
                  <a:lnTo>
                    <a:pt x="198" y="5127"/>
                  </a:lnTo>
                  <a:lnTo>
                    <a:pt x="1" y="8331"/>
                  </a:lnTo>
                  <a:lnTo>
                    <a:pt x="346" y="8528"/>
                  </a:lnTo>
                  <a:lnTo>
                    <a:pt x="444" y="7986"/>
                  </a:lnTo>
                  <a:lnTo>
                    <a:pt x="1578" y="8627"/>
                  </a:lnTo>
                  <a:lnTo>
                    <a:pt x="1529" y="9218"/>
                  </a:lnTo>
                  <a:lnTo>
                    <a:pt x="1923" y="9366"/>
                  </a:lnTo>
                  <a:lnTo>
                    <a:pt x="2071" y="6113"/>
                  </a:lnTo>
                  <a:lnTo>
                    <a:pt x="3402" y="2711"/>
                  </a:lnTo>
                  <a:lnTo>
                    <a:pt x="5127" y="1085"/>
                  </a:lnTo>
                  <a:lnTo>
                    <a:pt x="5029" y="937"/>
                  </a:lnTo>
                  <a:lnTo>
                    <a:pt x="4782" y="888"/>
                  </a:lnTo>
                  <a:lnTo>
                    <a:pt x="4733" y="937"/>
                  </a:lnTo>
                  <a:lnTo>
                    <a:pt x="3500" y="296"/>
                  </a:lnTo>
                  <a:lnTo>
                    <a:pt x="3451" y="148"/>
                  </a:lnTo>
                  <a:lnTo>
                    <a:pt x="3254" y="0"/>
                  </a:lnTo>
                  <a:close/>
                </a:path>
              </a:pathLst>
            </a:custGeom>
            <a:solidFill>
              <a:srgbClr val="C2B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74" name="Google Shape;24074;p75"/>
            <p:cNvSpPr/>
            <p:nvPr/>
          </p:nvSpPr>
          <p:spPr>
            <a:xfrm>
              <a:off x="3700300" y="1586300"/>
              <a:ext cx="85075" cy="230475"/>
            </a:xfrm>
            <a:custGeom>
              <a:avLst/>
              <a:gdLst/>
              <a:ahLst/>
              <a:cxnLst/>
              <a:rect l="l" t="t" r="r" b="b"/>
              <a:pathLst>
                <a:path w="3403" h="9219" extrusionOk="0">
                  <a:moveTo>
                    <a:pt x="3353" y="1"/>
                  </a:moveTo>
                  <a:lnTo>
                    <a:pt x="1480" y="1529"/>
                  </a:lnTo>
                  <a:lnTo>
                    <a:pt x="247" y="4930"/>
                  </a:lnTo>
                  <a:lnTo>
                    <a:pt x="1" y="9219"/>
                  </a:lnTo>
                  <a:lnTo>
                    <a:pt x="198" y="9170"/>
                  </a:lnTo>
                  <a:lnTo>
                    <a:pt x="444" y="5177"/>
                  </a:lnTo>
                  <a:lnTo>
                    <a:pt x="1677" y="1776"/>
                  </a:lnTo>
                  <a:lnTo>
                    <a:pt x="3402" y="100"/>
                  </a:lnTo>
                  <a:lnTo>
                    <a:pt x="3353" y="1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75" name="Google Shape;24075;p75"/>
            <p:cNvSpPr/>
            <p:nvPr/>
          </p:nvSpPr>
          <p:spPr>
            <a:xfrm>
              <a:off x="3695375" y="1582625"/>
              <a:ext cx="88750" cy="234150"/>
            </a:xfrm>
            <a:custGeom>
              <a:avLst/>
              <a:gdLst/>
              <a:ahLst/>
              <a:cxnLst/>
              <a:rect l="l" t="t" r="r" b="b"/>
              <a:pathLst>
                <a:path w="3550" h="9366" extrusionOk="0">
                  <a:moveTo>
                    <a:pt x="3353" y="0"/>
                  </a:moveTo>
                  <a:lnTo>
                    <a:pt x="1479" y="1725"/>
                  </a:lnTo>
                  <a:lnTo>
                    <a:pt x="247" y="5127"/>
                  </a:lnTo>
                  <a:lnTo>
                    <a:pt x="1" y="9267"/>
                  </a:lnTo>
                  <a:lnTo>
                    <a:pt x="198" y="9366"/>
                  </a:lnTo>
                  <a:lnTo>
                    <a:pt x="444" y="5275"/>
                  </a:lnTo>
                  <a:lnTo>
                    <a:pt x="1726" y="1873"/>
                  </a:lnTo>
                  <a:lnTo>
                    <a:pt x="3550" y="148"/>
                  </a:lnTo>
                  <a:lnTo>
                    <a:pt x="3353" y="0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76" name="Google Shape;24076;p75"/>
            <p:cNvSpPr/>
            <p:nvPr/>
          </p:nvSpPr>
          <p:spPr>
            <a:xfrm>
              <a:off x="3701550" y="1807825"/>
              <a:ext cx="39450" cy="24975"/>
            </a:xfrm>
            <a:custGeom>
              <a:avLst/>
              <a:gdLst/>
              <a:ahLst/>
              <a:cxnLst/>
              <a:rect l="l" t="t" r="r" b="b"/>
              <a:pathLst>
                <a:path w="1578" h="999" extrusionOk="0">
                  <a:moveTo>
                    <a:pt x="166" y="1"/>
                  </a:moveTo>
                  <a:cubicBezTo>
                    <a:pt x="148" y="1"/>
                    <a:pt x="123" y="13"/>
                    <a:pt x="99" y="62"/>
                  </a:cubicBezTo>
                  <a:cubicBezTo>
                    <a:pt x="0" y="112"/>
                    <a:pt x="99" y="210"/>
                    <a:pt x="99" y="210"/>
                  </a:cubicBezTo>
                  <a:lnTo>
                    <a:pt x="1430" y="999"/>
                  </a:lnTo>
                  <a:lnTo>
                    <a:pt x="1578" y="950"/>
                  </a:lnTo>
                  <a:lnTo>
                    <a:pt x="1578" y="802"/>
                  </a:lnTo>
                  <a:lnTo>
                    <a:pt x="197" y="13"/>
                  </a:lnTo>
                  <a:cubicBezTo>
                    <a:pt x="197" y="13"/>
                    <a:pt x="185" y="1"/>
                    <a:pt x="166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77" name="Google Shape;24077;p75"/>
            <p:cNvSpPr/>
            <p:nvPr/>
          </p:nvSpPr>
          <p:spPr>
            <a:xfrm>
              <a:off x="3701550" y="1775300"/>
              <a:ext cx="39450" cy="25475"/>
            </a:xfrm>
            <a:custGeom>
              <a:avLst/>
              <a:gdLst/>
              <a:ahLst/>
              <a:cxnLst/>
              <a:rect l="l" t="t" r="r" b="b"/>
              <a:pathLst>
                <a:path w="1578" h="1019" extrusionOk="0">
                  <a:moveTo>
                    <a:pt x="158" y="0"/>
                  </a:moveTo>
                  <a:cubicBezTo>
                    <a:pt x="141" y="0"/>
                    <a:pt x="120" y="18"/>
                    <a:pt x="99" y="82"/>
                  </a:cubicBezTo>
                  <a:cubicBezTo>
                    <a:pt x="0" y="131"/>
                    <a:pt x="99" y="180"/>
                    <a:pt x="99" y="180"/>
                  </a:cubicBezTo>
                  <a:lnTo>
                    <a:pt x="1430" y="1018"/>
                  </a:lnTo>
                  <a:lnTo>
                    <a:pt x="1578" y="920"/>
                  </a:lnTo>
                  <a:lnTo>
                    <a:pt x="1578" y="821"/>
                  </a:lnTo>
                  <a:lnTo>
                    <a:pt x="197" y="32"/>
                  </a:lnTo>
                  <a:cubicBezTo>
                    <a:pt x="197" y="32"/>
                    <a:pt x="181" y="0"/>
                    <a:pt x="15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78" name="Google Shape;24078;p75"/>
            <p:cNvSpPr/>
            <p:nvPr/>
          </p:nvSpPr>
          <p:spPr>
            <a:xfrm>
              <a:off x="3701550" y="1742625"/>
              <a:ext cx="39450" cy="24875"/>
            </a:xfrm>
            <a:custGeom>
              <a:avLst/>
              <a:gdLst/>
              <a:ahLst/>
              <a:cxnLst/>
              <a:rect l="l" t="t" r="r" b="b"/>
              <a:pathLst>
                <a:path w="1578" h="995" extrusionOk="0">
                  <a:moveTo>
                    <a:pt x="177" y="0"/>
                  </a:moveTo>
                  <a:cubicBezTo>
                    <a:pt x="158" y="0"/>
                    <a:pt x="128" y="18"/>
                    <a:pt x="99" y="107"/>
                  </a:cubicBezTo>
                  <a:cubicBezTo>
                    <a:pt x="0" y="156"/>
                    <a:pt x="99" y="206"/>
                    <a:pt x="99" y="206"/>
                  </a:cubicBezTo>
                  <a:lnTo>
                    <a:pt x="1430" y="994"/>
                  </a:lnTo>
                  <a:lnTo>
                    <a:pt x="1578" y="945"/>
                  </a:lnTo>
                  <a:lnTo>
                    <a:pt x="1578" y="846"/>
                  </a:lnTo>
                  <a:lnTo>
                    <a:pt x="197" y="8"/>
                  </a:lnTo>
                  <a:cubicBezTo>
                    <a:pt x="197" y="8"/>
                    <a:pt x="189" y="0"/>
                    <a:pt x="177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79" name="Google Shape;24079;p75"/>
            <p:cNvSpPr/>
            <p:nvPr/>
          </p:nvSpPr>
          <p:spPr>
            <a:xfrm>
              <a:off x="3705225" y="1713675"/>
              <a:ext cx="38250" cy="25475"/>
            </a:xfrm>
            <a:custGeom>
              <a:avLst/>
              <a:gdLst/>
              <a:ahLst/>
              <a:cxnLst/>
              <a:rect l="l" t="t" r="r" b="b"/>
              <a:pathLst>
                <a:path w="1530" h="1019" extrusionOk="0">
                  <a:moveTo>
                    <a:pt x="129" y="0"/>
                  </a:moveTo>
                  <a:cubicBezTo>
                    <a:pt x="102" y="0"/>
                    <a:pt x="71" y="18"/>
                    <a:pt x="50" y="82"/>
                  </a:cubicBezTo>
                  <a:cubicBezTo>
                    <a:pt x="1" y="131"/>
                    <a:pt x="50" y="180"/>
                    <a:pt x="50" y="180"/>
                  </a:cubicBezTo>
                  <a:lnTo>
                    <a:pt x="1431" y="1018"/>
                  </a:lnTo>
                  <a:lnTo>
                    <a:pt x="1529" y="920"/>
                  </a:lnTo>
                  <a:lnTo>
                    <a:pt x="1529" y="821"/>
                  </a:lnTo>
                  <a:lnTo>
                    <a:pt x="198" y="33"/>
                  </a:lnTo>
                  <a:cubicBezTo>
                    <a:pt x="198" y="33"/>
                    <a:pt x="166" y="0"/>
                    <a:pt x="12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80" name="Google Shape;24080;p75"/>
            <p:cNvSpPr/>
            <p:nvPr/>
          </p:nvSpPr>
          <p:spPr>
            <a:xfrm>
              <a:off x="3717550" y="1682875"/>
              <a:ext cx="38250" cy="25475"/>
            </a:xfrm>
            <a:custGeom>
              <a:avLst/>
              <a:gdLst/>
              <a:ahLst/>
              <a:cxnLst/>
              <a:rect l="l" t="t" r="r" b="b"/>
              <a:pathLst>
                <a:path w="1530" h="1019" extrusionOk="0">
                  <a:moveTo>
                    <a:pt x="129" y="0"/>
                  </a:moveTo>
                  <a:cubicBezTo>
                    <a:pt x="102" y="0"/>
                    <a:pt x="71" y="18"/>
                    <a:pt x="50" y="81"/>
                  </a:cubicBezTo>
                  <a:cubicBezTo>
                    <a:pt x="1" y="131"/>
                    <a:pt x="50" y="180"/>
                    <a:pt x="50" y="180"/>
                  </a:cubicBezTo>
                  <a:lnTo>
                    <a:pt x="1430" y="1018"/>
                  </a:lnTo>
                  <a:lnTo>
                    <a:pt x="1529" y="919"/>
                  </a:lnTo>
                  <a:lnTo>
                    <a:pt x="1529" y="821"/>
                  </a:lnTo>
                  <a:lnTo>
                    <a:pt x="198" y="32"/>
                  </a:lnTo>
                  <a:cubicBezTo>
                    <a:pt x="198" y="32"/>
                    <a:pt x="166" y="0"/>
                    <a:pt x="12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81" name="Google Shape;24081;p75"/>
            <p:cNvSpPr/>
            <p:nvPr/>
          </p:nvSpPr>
          <p:spPr>
            <a:xfrm>
              <a:off x="3728650" y="1655025"/>
              <a:ext cx="38225" cy="24975"/>
            </a:xfrm>
            <a:custGeom>
              <a:avLst/>
              <a:gdLst/>
              <a:ahLst/>
              <a:cxnLst/>
              <a:rect l="l" t="t" r="r" b="b"/>
              <a:pathLst>
                <a:path w="1529" h="999" extrusionOk="0">
                  <a:moveTo>
                    <a:pt x="118" y="0"/>
                  </a:moveTo>
                  <a:cubicBezTo>
                    <a:pt x="99" y="0"/>
                    <a:pt x="75" y="12"/>
                    <a:pt x="50" y="62"/>
                  </a:cubicBezTo>
                  <a:cubicBezTo>
                    <a:pt x="1" y="111"/>
                    <a:pt x="50" y="210"/>
                    <a:pt x="50" y="210"/>
                  </a:cubicBezTo>
                  <a:lnTo>
                    <a:pt x="1381" y="998"/>
                  </a:lnTo>
                  <a:lnTo>
                    <a:pt x="1529" y="949"/>
                  </a:lnTo>
                  <a:lnTo>
                    <a:pt x="1529" y="801"/>
                  </a:lnTo>
                  <a:lnTo>
                    <a:pt x="148" y="12"/>
                  </a:lnTo>
                  <a:cubicBezTo>
                    <a:pt x="148" y="12"/>
                    <a:pt x="136" y="0"/>
                    <a:pt x="11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82" name="Google Shape;24082;p75"/>
            <p:cNvSpPr/>
            <p:nvPr/>
          </p:nvSpPr>
          <p:spPr>
            <a:xfrm>
              <a:off x="3737275" y="1627400"/>
              <a:ext cx="38225" cy="25475"/>
            </a:xfrm>
            <a:custGeom>
              <a:avLst/>
              <a:gdLst/>
              <a:ahLst/>
              <a:cxnLst/>
              <a:rect l="l" t="t" r="r" b="b"/>
              <a:pathLst>
                <a:path w="1529" h="1019" extrusionOk="0">
                  <a:moveTo>
                    <a:pt x="150" y="1"/>
                  </a:moveTo>
                  <a:cubicBezTo>
                    <a:pt x="125" y="1"/>
                    <a:pt x="92" y="19"/>
                    <a:pt x="50" y="82"/>
                  </a:cubicBezTo>
                  <a:cubicBezTo>
                    <a:pt x="1" y="132"/>
                    <a:pt x="50" y="181"/>
                    <a:pt x="50" y="181"/>
                  </a:cubicBezTo>
                  <a:lnTo>
                    <a:pt x="1430" y="1019"/>
                  </a:lnTo>
                  <a:lnTo>
                    <a:pt x="1529" y="920"/>
                  </a:lnTo>
                  <a:lnTo>
                    <a:pt x="1529" y="822"/>
                  </a:lnTo>
                  <a:lnTo>
                    <a:pt x="198" y="33"/>
                  </a:lnTo>
                  <a:cubicBezTo>
                    <a:pt x="198" y="33"/>
                    <a:pt x="182" y="1"/>
                    <a:pt x="15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83" name="Google Shape;24083;p75"/>
            <p:cNvSpPr/>
            <p:nvPr/>
          </p:nvSpPr>
          <p:spPr>
            <a:xfrm>
              <a:off x="3759450" y="1607075"/>
              <a:ext cx="38250" cy="24850"/>
            </a:xfrm>
            <a:custGeom>
              <a:avLst/>
              <a:gdLst/>
              <a:ahLst/>
              <a:cxnLst/>
              <a:rect l="l" t="t" r="r" b="b"/>
              <a:pathLst>
                <a:path w="1530" h="994" extrusionOk="0">
                  <a:moveTo>
                    <a:pt x="128" y="0"/>
                  </a:moveTo>
                  <a:cubicBezTo>
                    <a:pt x="109" y="0"/>
                    <a:pt x="80" y="18"/>
                    <a:pt x="50" y="107"/>
                  </a:cubicBezTo>
                  <a:cubicBezTo>
                    <a:pt x="1" y="156"/>
                    <a:pt x="50" y="205"/>
                    <a:pt x="50" y="205"/>
                  </a:cubicBezTo>
                  <a:lnTo>
                    <a:pt x="1381" y="994"/>
                  </a:lnTo>
                  <a:lnTo>
                    <a:pt x="1529" y="945"/>
                  </a:lnTo>
                  <a:lnTo>
                    <a:pt x="1529" y="846"/>
                  </a:lnTo>
                  <a:lnTo>
                    <a:pt x="149" y="8"/>
                  </a:lnTo>
                  <a:cubicBezTo>
                    <a:pt x="149" y="8"/>
                    <a:pt x="141" y="0"/>
                    <a:pt x="128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84" name="Google Shape;24084;p75"/>
            <p:cNvSpPr/>
            <p:nvPr/>
          </p:nvSpPr>
          <p:spPr>
            <a:xfrm>
              <a:off x="3779175" y="1588575"/>
              <a:ext cx="38225" cy="24875"/>
            </a:xfrm>
            <a:custGeom>
              <a:avLst/>
              <a:gdLst/>
              <a:ahLst/>
              <a:cxnLst/>
              <a:rect l="l" t="t" r="r" b="b"/>
              <a:pathLst>
                <a:path w="1529" h="995" extrusionOk="0">
                  <a:moveTo>
                    <a:pt x="160" y="1"/>
                  </a:moveTo>
                  <a:cubicBezTo>
                    <a:pt x="127" y="1"/>
                    <a:pt x="80" y="18"/>
                    <a:pt x="50" y="107"/>
                  </a:cubicBezTo>
                  <a:cubicBezTo>
                    <a:pt x="1" y="156"/>
                    <a:pt x="50" y="206"/>
                    <a:pt x="50" y="206"/>
                  </a:cubicBezTo>
                  <a:lnTo>
                    <a:pt x="1430" y="994"/>
                  </a:lnTo>
                  <a:lnTo>
                    <a:pt x="1529" y="945"/>
                  </a:lnTo>
                  <a:lnTo>
                    <a:pt x="1529" y="847"/>
                  </a:lnTo>
                  <a:lnTo>
                    <a:pt x="198" y="9"/>
                  </a:lnTo>
                  <a:cubicBezTo>
                    <a:pt x="198" y="9"/>
                    <a:pt x="182" y="1"/>
                    <a:pt x="16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85" name="Google Shape;24085;p75"/>
            <p:cNvSpPr/>
            <p:nvPr/>
          </p:nvSpPr>
          <p:spPr>
            <a:xfrm>
              <a:off x="3738500" y="1607250"/>
              <a:ext cx="86300" cy="232950"/>
            </a:xfrm>
            <a:custGeom>
              <a:avLst/>
              <a:gdLst/>
              <a:ahLst/>
              <a:cxnLst/>
              <a:rect l="l" t="t" r="r" b="b"/>
              <a:pathLst>
                <a:path w="3452" h="9318" extrusionOk="0">
                  <a:moveTo>
                    <a:pt x="3353" y="1"/>
                  </a:moveTo>
                  <a:lnTo>
                    <a:pt x="1578" y="1578"/>
                  </a:lnTo>
                  <a:lnTo>
                    <a:pt x="247" y="4930"/>
                  </a:lnTo>
                  <a:lnTo>
                    <a:pt x="1" y="9318"/>
                  </a:lnTo>
                  <a:lnTo>
                    <a:pt x="1" y="9318"/>
                  </a:lnTo>
                  <a:lnTo>
                    <a:pt x="198" y="9219"/>
                  </a:lnTo>
                  <a:lnTo>
                    <a:pt x="445" y="5275"/>
                  </a:lnTo>
                  <a:lnTo>
                    <a:pt x="1726" y="1825"/>
                  </a:lnTo>
                  <a:lnTo>
                    <a:pt x="3452" y="198"/>
                  </a:lnTo>
                  <a:lnTo>
                    <a:pt x="3353" y="1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86" name="Google Shape;24086;p75"/>
            <p:cNvSpPr/>
            <p:nvPr/>
          </p:nvSpPr>
          <p:spPr>
            <a:xfrm>
              <a:off x="3734825" y="1606025"/>
              <a:ext cx="87500" cy="234175"/>
            </a:xfrm>
            <a:custGeom>
              <a:avLst/>
              <a:gdLst/>
              <a:ahLst/>
              <a:cxnLst/>
              <a:rect l="l" t="t" r="r" b="b"/>
              <a:pathLst>
                <a:path w="3500" h="9367" extrusionOk="0">
                  <a:moveTo>
                    <a:pt x="3303" y="1"/>
                  </a:moveTo>
                  <a:lnTo>
                    <a:pt x="1528" y="1726"/>
                  </a:lnTo>
                  <a:lnTo>
                    <a:pt x="247" y="5127"/>
                  </a:lnTo>
                  <a:lnTo>
                    <a:pt x="0" y="9268"/>
                  </a:lnTo>
                  <a:lnTo>
                    <a:pt x="148" y="9367"/>
                  </a:lnTo>
                  <a:lnTo>
                    <a:pt x="394" y="5226"/>
                  </a:lnTo>
                  <a:lnTo>
                    <a:pt x="1725" y="1874"/>
                  </a:lnTo>
                  <a:lnTo>
                    <a:pt x="3500" y="50"/>
                  </a:lnTo>
                  <a:lnTo>
                    <a:pt x="3303" y="1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87" name="Google Shape;24087;p75"/>
            <p:cNvSpPr/>
            <p:nvPr/>
          </p:nvSpPr>
          <p:spPr>
            <a:xfrm>
              <a:off x="3817375" y="1572750"/>
              <a:ext cx="75200" cy="51800"/>
            </a:xfrm>
            <a:custGeom>
              <a:avLst/>
              <a:gdLst/>
              <a:ahLst/>
              <a:cxnLst/>
              <a:rect l="l" t="t" r="r" b="b"/>
              <a:pathLst>
                <a:path w="3008" h="2072" extrusionOk="0">
                  <a:moveTo>
                    <a:pt x="3008" y="1"/>
                  </a:moveTo>
                  <a:lnTo>
                    <a:pt x="1" y="1726"/>
                  </a:lnTo>
                  <a:lnTo>
                    <a:pt x="1" y="2071"/>
                  </a:lnTo>
                  <a:lnTo>
                    <a:pt x="3008" y="296"/>
                  </a:lnTo>
                  <a:lnTo>
                    <a:pt x="3008" y="1"/>
                  </a:lnTo>
                  <a:close/>
                </a:path>
              </a:pathLst>
            </a:custGeom>
            <a:solidFill>
              <a:srgbClr val="616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88" name="Google Shape;24088;p75"/>
            <p:cNvSpPr/>
            <p:nvPr/>
          </p:nvSpPr>
          <p:spPr>
            <a:xfrm>
              <a:off x="3769325" y="1735425"/>
              <a:ext cx="27125" cy="35775"/>
            </a:xfrm>
            <a:custGeom>
              <a:avLst/>
              <a:gdLst/>
              <a:ahLst/>
              <a:cxnLst/>
              <a:rect l="l" t="t" r="r" b="b"/>
              <a:pathLst>
                <a:path w="1085" h="1431" extrusionOk="0">
                  <a:moveTo>
                    <a:pt x="493" y="1"/>
                  </a:moveTo>
                  <a:lnTo>
                    <a:pt x="0" y="395"/>
                  </a:lnTo>
                  <a:lnTo>
                    <a:pt x="493" y="1430"/>
                  </a:lnTo>
                  <a:lnTo>
                    <a:pt x="1085" y="1036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FC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89" name="Google Shape;24089;p75"/>
            <p:cNvSpPr/>
            <p:nvPr/>
          </p:nvSpPr>
          <p:spPr>
            <a:xfrm>
              <a:off x="3768100" y="1735425"/>
              <a:ext cx="28350" cy="37000"/>
            </a:xfrm>
            <a:custGeom>
              <a:avLst/>
              <a:gdLst/>
              <a:ahLst/>
              <a:cxnLst/>
              <a:rect l="l" t="t" r="r" b="b"/>
              <a:pathLst>
                <a:path w="1134" h="1480" extrusionOk="0">
                  <a:moveTo>
                    <a:pt x="542" y="50"/>
                  </a:moveTo>
                  <a:lnTo>
                    <a:pt x="1035" y="1036"/>
                  </a:lnTo>
                  <a:lnTo>
                    <a:pt x="542" y="1381"/>
                  </a:lnTo>
                  <a:lnTo>
                    <a:pt x="49" y="395"/>
                  </a:lnTo>
                  <a:lnTo>
                    <a:pt x="542" y="50"/>
                  </a:lnTo>
                  <a:close/>
                  <a:moveTo>
                    <a:pt x="542" y="1"/>
                  </a:moveTo>
                  <a:lnTo>
                    <a:pt x="0" y="395"/>
                  </a:lnTo>
                  <a:lnTo>
                    <a:pt x="542" y="1479"/>
                  </a:lnTo>
                  <a:lnTo>
                    <a:pt x="1134" y="1036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90" name="Google Shape;24090;p75"/>
            <p:cNvSpPr/>
            <p:nvPr/>
          </p:nvSpPr>
          <p:spPr>
            <a:xfrm>
              <a:off x="3775475" y="1740350"/>
              <a:ext cx="12350" cy="23900"/>
            </a:xfrm>
            <a:custGeom>
              <a:avLst/>
              <a:gdLst/>
              <a:ahLst/>
              <a:cxnLst/>
              <a:rect l="l" t="t" r="r" b="b"/>
              <a:pathLst>
                <a:path w="494" h="956" extrusionOk="0">
                  <a:moveTo>
                    <a:pt x="198" y="1"/>
                  </a:moveTo>
                  <a:cubicBezTo>
                    <a:pt x="198" y="1"/>
                    <a:pt x="1" y="297"/>
                    <a:pt x="1" y="494"/>
                  </a:cubicBezTo>
                  <a:cubicBezTo>
                    <a:pt x="1" y="691"/>
                    <a:pt x="149" y="839"/>
                    <a:pt x="247" y="937"/>
                  </a:cubicBezTo>
                  <a:cubicBezTo>
                    <a:pt x="284" y="950"/>
                    <a:pt x="318" y="956"/>
                    <a:pt x="348" y="956"/>
                  </a:cubicBezTo>
                  <a:cubicBezTo>
                    <a:pt x="438" y="956"/>
                    <a:pt x="494" y="900"/>
                    <a:pt x="494" y="789"/>
                  </a:cubicBezTo>
                  <a:cubicBezTo>
                    <a:pt x="494" y="592"/>
                    <a:pt x="198" y="1"/>
                    <a:pt x="198" y="1"/>
                  </a:cubicBezTo>
                  <a:close/>
                </a:path>
              </a:pathLst>
            </a:custGeom>
            <a:solidFill>
              <a:srgbClr val="14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91" name="Google Shape;24091;p75"/>
            <p:cNvSpPr/>
            <p:nvPr/>
          </p:nvSpPr>
          <p:spPr>
            <a:xfrm>
              <a:off x="3777950" y="1741600"/>
              <a:ext cx="9875" cy="18975"/>
            </a:xfrm>
            <a:custGeom>
              <a:avLst/>
              <a:gdLst/>
              <a:ahLst/>
              <a:cxnLst/>
              <a:rect l="l" t="t" r="r" b="b"/>
              <a:pathLst>
                <a:path w="395" h="759" extrusionOk="0">
                  <a:moveTo>
                    <a:pt x="148" y="0"/>
                  </a:moveTo>
                  <a:cubicBezTo>
                    <a:pt x="148" y="0"/>
                    <a:pt x="0" y="296"/>
                    <a:pt x="0" y="444"/>
                  </a:cubicBezTo>
                  <a:cubicBezTo>
                    <a:pt x="0" y="542"/>
                    <a:pt x="50" y="690"/>
                    <a:pt x="148" y="739"/>
                  </a:cubicBezTo>
                  <a:cubicBezTo>
                    <a:pt x="188" y="753"/>
                    <a:pt x="224" y="759"/>
                    <a:pt x="256" y="759"/>
                  </a:cubicBezTo>
                  <a:cubicBezTo>
                    <a:pt x="342" y="759"/>
                    <a:pt x="395" y="713"/>
                    <a:pt x="395" y="641"/>
                  </a:cubicBezTo>
                  <a:cubicBezTo>
                    <a:pt x="395" y="493"/>
                    <a:pt x="148" y="0"/>
                    <a:pt x="148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92" name="Google Shape;24092;p75"/>
            <p:cNvSpPr/>
            <p:nvPr/>
          </p:nvSpPr>
          <p:spPr>
            <a:xfrm>
              <a:off x="3781650" y="1748975"/>
              <a:ext cx="4950" cy="8650"/>
            </a:xfrm>
            <a:custGeom>
              <a:avLst/>
              <a:gdLst/>
              <a:ahLst/>
              <a:cxnLst/>
              <a:rect l="l" t="t" r="r" b="b"/>
              <a:pathLst>
                <a:path w="198" h="346" extrusionOk="0">
                  <a:moveTo>
                    <a:pt x="0" y="1"/>
                  </a:moveTo>
                  <a:lnTo>
                    <a:pt x="0" y="198"/>
                  </a:lnTo>
                  <a:cubicBezTo>
                    <a:pt x="0" y="247"/>
                    <a:pt x="99" y="346"/>
                    <a:pt x="148" y="346"/>
                  </a:cubicBezTo>
                  <a:cubicBezTo>
                    <a:pt x="197" y="346"/>
                    <a:pt x="197" y="247"/>
                    <a:pt x="148" y="149"/>
                  </a:cubicBezTo>
                  <a:cubicBezTo>
                    <a:pt x="148" y="99"/>
                    <a:pt x="99" y="1"/>
                    <a:pt x="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93" name="Google Shape;24093;p75"/>
            <p:cNvSpPr/>
            <p:nvPr/>
          </p:nvSpPr>
          <p:spPr>
            <a:xfrm>
              <a:off x="3288700" y="1458150"/>
              <a:ext cx="27125" cy="35750"/>
            </a:xfrm>
            <a:custGeom>
              <a:avLst/>
              <a:gdLst/>
              <a:ahLst/>
              <a:cxnLst/>
              <a:rect l="l" t="t" r="r" b="b"/>
              <a:pathLst>
                <a:path w="1085" h="1430" extrusionOk="0">
                  <a:moveTo>
                    <a:pt x="592" y="0"/>
                  </a:moveTo>
                  <a:lnTo>
                    <a:pt x="1" y="395"/>
                  </a:lnTo>
                  <a:lnTo>
                    <a:pt x="592" y="1430"/>
                  </a:lnTo>
                  <a:lnTo>
                    <a:pt x="1085" y="1036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C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94" name="Google Shape;24094;p75"/>
            <p:cNvSpPr/>
            <p:nvPr/>
          </p:nvSpPr>
          <p:spPr>
            <a:xfrm>
              <a:off x="3288700" y="1456925"/>
              <a:ext cx="28375" cy="36975"/>
            </a:xfrm>
            <a:custGeom>
              <a:avLst/>
              <a:gdLst/>
              <a:ahLst/>
              <a:cxnLst/>
              <a:rect l="l" t="t" r="r" b="b"/>
              <a:pathLst>
                <a:path w="1135" h="1479" extrusionOk="0">
                  <a:moveTo>
                    <a:pt x="1082" y="1078"/>
                  </a:moveTo>
                  <a:lnTo>
                    <a:pt x="1044" y="1109"/>
                  </a:lnTo>
                  <a:lnTo>
                    <a:pt x="1085" y="1085"/>
                  </a:lnTo>
                  <a:lnTo>
                    <a:pt x="1082" y="1078"/>
                  </a:lnTo>
                  <a:close/>
                  <a:moveTo>
                    <a:pt x="592" y="0"/>
                  </a:moveTo>
                  <a:lnTo>
                    <a:pt x="1" y="345"/>
                  </a:lnTo>
                  <a:lnTo>
                    <a:pt x="592" y="1479"/>
                  </a:lnTo>
                  <a:lnTo>
                    <a:pt x="1044" y="1109"/>
                  </a:lnTo>
                  <a:lnTo>
                    <a:pt x="592" y="1380"/>
                  </a:lnTo>
                  <a:lnTo>
                    <a:pt x="99" y="444"/>
                  </a:lnTo>
                  <a:lnTo>
                    <a:pt x="592" y="99"/>
                  </a:lnTo>
                  <a:lnTo>
                    <a:pt x="1082" y="1078"/>
                  </a:lnTo>
                  <a:lnTo>
                    <a:pt x="1134" y="1035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95" name="Google Shape;24095;p75"/>
            <p:cNvSpPr/>
            <p:nvPr/>
          </p:nvSpPr>
          <p:spPr>
            <a:xfrm>
              <a:off x="3297325" y="1463075"/>
              <a:ext cx="12350" cy="23900"/>
            </a:xfrm>
            <a:custGeom>
              <a:avLst/>
              <a:gdLst/>
              <a:ahLst/>
              <a:cxnLst/>
              <a:rect l="l" t="t" r="r" b="b"/>
              <a:pathLst>
                <a:path w="494" h="956" extrusionOk="0">
                  <a:moveTo>
                    <a:pt x="148" y="1"/>
                  </a:moveTo>
                  <a:cubicBezTo>
                    <a:pt x="148" y="1"/>
                    <a:pt x="1" y="296"/>
                    <a:pt x="1" y="493"/>
                  </a:cubicBezTo>
                  <a:cubicBezTo>
                    <a:pt x="1" y="641"/>
                    <a:pt x="99" y="839"/>
                    <a:pt x="247" y="937"/>
                  </a:cubicBezTo>
                  <a:cubicBezTo>
                    <a:pt x="272" y="949"/>
                    <a:pt x="299" y="956"/>
                    <a:pt x="327" y="956"/>
                  </a:cubicBezTo>
                  <a:cubicBezTo>
                    <a:pt x="410" y="956"/>
                    <a:pt x="494" y="900"/>
                    <a:pt x="494" y="789"/>
                  </a:cubicBezTo>
                  <a:cubicBezTo>
                    <a:pt x="494" y="592"/>
                    <a:pt x="148" y="1"/>
                    <a:pt x="148" y="1"/>
                  </a:cubicBezTo>
                  <a:close/>
                </a:path>
              </a:pathLst>
            </a:custGeom>
            <a:solidFill>
              <a:srgbClr val="14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96" name="Google Shape;24096;p75"/>
            <p:cNvSpPr/>
            <p:nvPr/>
          </p:nvSpPr>
          <p:spPr>
            <a:xfrm>
              <a:off x="3298550" y="1464300"/>
              <a:ext cx="11125" cy="18975"/>
            </a:xfrm>
            <a:custGeom>
              <a:avLst/>
              <a:gdLst/>
              <a:ahLst/>
              <a:cxnLst/>
              <a:rect l="l" t="t" r="r" b="b"/>
              <a:pathLst>
                <a:path w="445" h="759" extrusionOk="0">
                  <a:moveTo>
                    <a:pt x="198" y="1"/>
                  </a:moveTo>
                  <a:cubicBezTo>
                    <a:pt x="198" y="1"/>
                    <a:pt x="1" y="247"/>
                    <a:pt x="1" y="444"/>
                  </a:cubicBezTo>
                  <a:cubicBezTo>
                    <a:pt x="1" y="543"/>
                    <a:pt x="50" y="691"/>
                    <a:pt x="198" y="740"/>
                  </a:cubicBezTo>
                  <a:cubicBezTo>
                    <a:pt x="223" y="753"/>
                    <a:pt x="250" y="759"/>
                    <a:pt x="278" y="759"/>
                  </a:cubicBezTo>
                  <a:cubicBezTo>
                    <a:pt x="361" y="759"/>
                    <a:pt x="445" y="703"/>
                    <a:pt x="445" y="592"/>
                  </a:cubicBezTo>
                  <a:cubicBezTo>
                    <a:pt x="445" y="494"/>
                    <a:pt x="198" y="1"/>
                    <a:pt x="198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97" name="Google Shape;24097;p75"/>
            <p:cNvSpPr/>
            <p:nvPr/>
          </p:nvSpPr>
          <p:spPr>
            <a:xfrm>
              <a:off x="3303500" y="1471700"/>
              <a:ext cx="3700" cy="8650"/>
            </a:xfrm>
            <a:custGeom>
              <a:avLst/>
              <a:gdLst/>
              <a:ahLst/>
              <a:cxnLst/>
              <a:rect l="l" t="t" r="r" b="b"/>
              <a:pathLst>
                <a:path w="148" h="346" extrusionOk="0">
                  <a:moveTo>
                    <a:pt x="0" y="1"/>
                  </a:moveTo>
                  <a:lnTo>
                    <a:pt x="0" y="198"/>
                  </a:lnTo>
                  <a:cubicBezTo>
                    <a:pt x="0" y="247"/>
                    <a:pt x="49" y="346"/>
                    <a:pt x="99" y="346"/>
                  </a:cubicBezTo>
                  <a:cubicBezTo>
                    <a:pt x="148" y="346"/>
                    <a:pt x="148" y="247"/>
                    <a:pt x="99" y="148"/>
                  </a:cubicBezTo>
                  <a:cubicBezTo>
                    <a:pt x="99" y="99"/>
                    <a:pt x="49" y="1"/>
                    <a:pt x="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98" name="Google Shape;24098;p75"/>
            <p:cNvSpPr/>
            <p:nvPr/>
          </p:nvSpPr>
          <p:spPr>
            <a:xfrm>
              <a:off x="3458775" y="1543800"/>
              <a:ext cx="24675" cy="52700"/>
            </a:xfrm>
            <a:custGeom>
              <a:avLst/>
              <a:gdLst/>
              <a:ahLst/>
              <a:cxnLst/>
              <a:rect l="l" t="t" r="r" b="b"/>
              <a:pathLst>
                <a:path w="987" h="2108" extrusionOk="0">
                  <a:moveTo>
                    <a:pt x="365" y="377"/>
                  </a:moveTo>
                  <a:cubicBezTo>
                    <a:pt x="387" y="377"/>
                    <a:pt x="413" y="389"/>
                    <a:pt x="444" y="419"/>
                  </a:cubicBezTo>
                  <a:cubicBezTo>
                    <a:pt x="592" y="518"/>
                    <a:pt x="690" y="764"/>
                    <a:pt x="690" y="1208"/>
                  </a:cubicBezTo>
                  <a:cubicBezTo>
                    <a:pt x="690" y="1565"/>
                    <a:pt x="627" y="1730"/>
                    <a:pt x="525" y="1730"/>
                  </a:cubicBezTo>
                  <a:cubicBezTo>
                    <a:pt x="500" y="1730"/>
                    <a:pt x="473" y="1720"/>
                    <a:pt x="444" y="1701"/>
                  </a:cubicBezTo>
                  <a:cubicBezTo>
                    <a:pt x="345" y="1701"/>
                    <a:pt x="296" y="1553"/>
                    <a:pt x="247" y="1454"/>
                  </a:cubicBezTo>
                  <a:cubicBezTo>
                    <a:pt x="197" y="1307"/>
                    <a:pt x="197" y="1159"/>
                    <a:pt x="197" y="962"/>
                  </a:cubicBezTo>
                  <a:cubicBezTo>
                    <a:pt x="197" y="764"/>
                    <a:pt x="197" y="567"/>
                    <a:pt x="247" y="469"/>
                  </a:cubicBezTo>
                  <a:cubicBezTo>
                    <a:pt x="281" y="435"/>
                    <a:pt x="315" y="377"/>
                    <a:pt x="365" y="377"/>
                  </a:cubicBezTo>
                  <a:close/>
                  <a:moveTo>
                    <a:pt x="277" y="0"/>
                  </a:moveTo>
                  <a:cubicBezTo>
                    <a:pt x="210" y="0"/>
                    <a:pt x="148" y="25"/>
                    <a:pt x="99" y="74"/>
                  </a:cubicBezTo>
                  <a:cubicBezTo>
                    <a:pt x="49" y="222"/>
                    <a:pt x="0" y="419"/>
                    <a:pt x="0" y="715"/>
                  </a:cubicBezTo>
                  <a:cubicBezTo>
                    <a:pt x="0" y="1011"/>
                    <a:pt x="49" y="1307"/>
                    <a:pt x="99" y="1504"/>
                  </a:cubicBezTo>
                  <a:cubicBezTo>
                    <a:pt x="197" y="1750"/>
                    <a:pt x="296" y="1898"/>
                    <a:pt x="493" y="1997"/>
                  </a:cubicBezTo>
                  <a:cubicBezTo>
                    <a:pt x="542" y="2071"/>
                    <a:pt x="616" y="2108"/>
                    <a:pt x="684" y="2108"/>
                  </a:cubicBezTo>
                  <a:cubicBezTo>
                    <a:pt x="752" y="2108"/>
                    <a:pt x="813" y="2071"/>
                    <a:pt x="838" y="1997"/>
                  </a:cubicBezTo>
                  <a:cubicBezTo>
                    <a:pt x="937" y="1898"/>
                    <a:pt x="986" y="1701"/>
                    <a:pt x="986" y="1405"/>
                  </a:cubicBezTo>
                  <a:cubicBezTo>
                    <a:pt x="986" y="1060"/>
                    <a:pt x="937" y="814"/>
                    <a:pt x="838" y="567"/>
                  </a:cubicBezTo>
                  <a:cubicBezTo>
                    <a:pt x="789" y="321"/>
                    <a:pt x="690" y="222"/>
                    <a:pt x="493" y="74"/>
                  </a:cubicBezTo>
                  <a:cubicBezTo>
                    <a:pt x="419" y="25"/>
                    <a:pt x="345" y="0"/>
                    <a:pt x="27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099" name="Google Shape;24099;p75"/>
            <p:cNvSpPr/>
            <p:nvPr/>
          </p:nvSpPr>
          <p:spPr>
            <a:xfrm>
              <a:off x="3501900" y="1566600"/>
              <a:ext cx="6175" cy="49325"/>
            </a:xfrm>
            <a:custGeom>
              <a:avLst/>
              <a:gdLst/>
              <a:ahLst/>
              <a:cxnLst/>
              <a:rect l="l" t="t" r="r" b="b"/>
              <a:pathLst>
                <a:path w="247" h="1973" extrusionOk="0">
                  <a:moveTo>
                    <a:pt x="0" y="0"/>
                  </a:moveTo>
                  <a:lnTo>
                    <a:pt x="0" y="1824"/>
                  </a:lnTo>
                  <a:lnTo>
                    <a:pt x="247" y="1972"/>
                  </a:lnTo>
                  <a:lnTo>
                    <a:pt x="247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00" name="Google Shape;24100;p75"/>
            <p:cNvSpPr/>
            <p:nvPr/>
          </p:nvSpPr>
          <p:spPr>
            <a:xfrm>
              <a:off x="3527775" y="1581375"/>
              <a:ext cx="16050" cy="55500"/>
            </a:xfrm>
            <a:custGeom>
              <a:avLst/>
              <a:gdLst/>
              <a:ahLst/>
              <a:cxnLst/>
              <a:rect l="l" t="t" r="r" b="b"/>
              <a:pathLst>
                <a:path w="642" h="2220" extrusionOk="0">
                  <a:moveTo>
                    <a:pt x="1" y="1"/>
                  </a:moveTo>
                  <a:lnTo>
                    <a:pt x="1" y="1874"/>
                  </a:lnTo>
                  <a:lnTo>
                    <a:pt x="641" y="2219"/>
                  </a:lnTo>
                  <a:lnTo>
                    <a:pt x="641" y="1923"/>
                  </a:lnTo>
                  <a:lnTo>
                    <a:pt x="247" y="1726"/>
                  </a:lnTo>
                  <a:lnTo>
                    <a:pt x="247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01" name="Google Shape;24101;p75"/>
            <p:cNvSpPr/>
            <p:nvPr/>
          </p:nvSpPr>
          <p:spPr>
            <a:xfrm>
              <a:off x="4543250" y="2331875"/>
              <a:ext cx="4950" cy="29625"/>
            </a:xfrm>
            <a:custGeom>
              <a:avLst/>
              <a:gdLst/>
              <a:ahLst/>
              <a:cxnLst/>
              <a:rect l="l" t="t" r="r" b="b"/>
              <a:pathLst>
                <a:path w="198" h="1185" extrusionOk="0">
                  <a:moveTo>
                    <a:pt x="197" y="1"/>
                  </a:moveTo>
                  <a:lnTo>
                    <a:pt x="0" y="100"/>
                  </a:lnTo>
                  <a:lnTo>
                    <a:pt x="0" y="1184"/>
                  </a:lnTo>
                  <a:lnTo>
                    <a:pt x="197" y="1036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02" name="Google Shape;24102;p75"/>
            <p:cNvSpPr/>
            <p:nvPr/>
          </p:nvSpPr>
          <p:spPr>
            <a:xfrm>
              <a:off x="4533375" y="2328200"/>
              <a:ext cx="9900" cy="33300"/>
            </a:xfrm>
            <a:custGeom>
              <a:avLst/>
              <a:gdLst/>
              <a:ahLst/>
              <a:cxnLst/>
              <a:rect l="l" t="t" r="r" b="b"/>
              <a:pathLst>
                <a:path w="396" h="1332" extrusionOk="0">
                  <a:moveTo>
                    <a:pt x="1" y="0"/>
                  </a:moveTo>
                  <a:lnTo>
                    <a:pt x="1" y="1085"/>
                  </a:lnTo>
                  <a:lnTo>
                    <a:pt x="395" y="1331"/>
                  </a:lnTo>
                  <a:lnTo>
                    <a:pt x="395" y="2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03" name="Google Shape;24103;p75"/>
            <p:cNvSpPr/>
            <p:nvPr/>
          </p:nvSpPr>
          <p:spPr>
            <a:xfrm>
              <a:off x="4533375" y="2325725"/>
              <a:ext cx="14825" cy="8650"/>
            </a:xfrm>
            <a:custGeom>
              <a:avLst/>
              <a:gdLst/>
              <a:ahLst/>
              <a:cxnLst/>
              <a:rect l="l" t="t" r="r" b="b"/>
              <a:pathLst>
                <a:path w="593" h="346" extrusionOk="0">
                  <a:moveTo>
                    <a:pt x="198" y="1"/>
                  </a:moveTo>
                  <a:lnTo>
                    <a:pt x="1" y="99"/>
                  </a:lnTo>
                  <a:lnTo>
                    <a:pt x="395" y="346"/>
                  </a:lnTo>
                  <a:lnTo>
                    <a:pt x="592" y="247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04" name="Google Shape;24104;p75"/>
            <p:cNvSpPr/>
            <p:nvPr/>
          </p:nvSpPr>
          <p:spPr>
            <a:xfrm>
              <a:off x="4566650" y="2345450"/>
              <a:ext cx="3725" cy="28350"/>
            </a:xfrm>
            <a:custGeom>
              <a:avLst/>
              <a:gdLst/>
              <a:ahLst/>
              <a:cxnLst/>
              <a:rect l="l" t="t" r="r" b="b"/>
              <a:pathLst>
                <a:path w="149" h="1134" extrusionOk="0">
                  <a:moveTo>
                    <a:pt x="149" y="0"/>
                  </a:moveTo>
                  <a:lnTo>
                    <a:pt x="1" y="50"/>
                  </a:lnTo>
                  <a:lnTo>
                    <a:pt x="1" y="1134"/>
                  </a:lnTo>
                  <a:lnTo>
                    <a:pt x="149" y="986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05" name="Google Shape;24105;p75"/>
            <p:cNvSpPr/>
            <p:nvPr/>
          </p:nvSpPr>
          <p:spPr>
            <a:xfrm>
              <a:off x="4556800" y="2342975"/>
              <a:ext cx="9875" cy="30825"/>
            </a:xfrm>
            <a:custGeom>
              <a:avLst/>
              <a:gdLst/>
              <a:ahLst/>
              <a:cxnLst/>
              <a:rect l="l" t="t" r="r" b="b"/>
              <a:pathLst>
                <a:path w="395" h="1233" extrusionOk="0">
                  <a:moveTo>
                    <a:pt x="0" y="1"/>
                  </a:moveTo>
                  <a:lnTo>
                    <a:pt x="0" y="1036"/>
                  </a:lnTo>
                  <a:lnTo>
                    <a:pt x="395" y="1233"/>
                  </a:lnTo>
                  <a:lnTo>
                    <a:pt x="395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06" name="Google Shape;24106;p75"/>
            <p:cNvSpPr/>
            <p:nvPr/>
          </p:nvSpPr>
          <p:spPr>
            <a:xfrm>
              <a:off x="4556800" y="2339275"/>
              <a:ext cx="13575" cy="7425"/>
            </a:xfrm>
            <a:custGeom>
              <a:avLst/>
              <a:gdLst/>
              <a:ahLst/>
              <a:cxnLst/>
              <a:rect l="l" t="t" r="r" b="b"/>
              <a:pathLst>
                <a:path w="543" h="297" extrusionOk="0">
                  <a:moveTo>
                    <a:pt x="198" y="1"/>
                  </a:moveTo>
                  <a:lnTo>
                    <a:pt x="0" y="149"/>
                  </a:lnTo>
                  <a:lnTo>
                    <a:pt x="395" y="297"/>
                  </a:lnTo>
                  <a:lnTo>
                    <a:pt x="543" y="247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07" name="Google Shape;24107;p75"/>
            <p:cNvSpPr/>
            <p:nvPr/>
          </p:nvSpPr>
          <p:spPr>
            <a:xfrm>
              <a:off x="4486550" y="2315875"/>
              <a:ext cx="44400" cy="67800"/>
            </a:xfrm>
            <a:custGeom>
              <a:avLst/>
              <a:gdLst/>
              <a:ahLst/>
              <a:cxnLst/>
              <a:rect l="l" t="t" r="r" b="b"/>
              <a:pathLst>
                <a:path w="1776" h="2712" extrusionOk="0">
                  <a:moveTo>
                    <a:pt x="494" y="0"/>
                  </a:moveTo>
                  <a:cubicBezTo>
                    <a:pt x="346" y="0"/>
                    <a:pt x="296" y="0"/>
                    <a:pt x="247" y="99"/>
                  </a:cubicBezTo>
                  <a:lnTo>
                    <a:pt x="1" y="197"/>
                  </a:lnTo>
                  <a:lnTo>
                    <a:pt x="1036" y="2711"/>
                  </a:lnTo>
                  <a:lnTo>
                    <a:pt x="1332" y="2514"/>
                  </a:lnTo>
                  <a:cubicBezTo>
                    <a:pt x="1627" y="2366"/>
                    <a:pt x="1775" y="1873"/>
                    <a:pt x="1627" y="1380"/>
                  </a:cubicBezTo>
                  <a:cubicBezTo>
                    <a:pt x="1529" y="641"/>
                    <a:pt x="986" y="0"/>
                    <a:pt x="494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08" name="Google Shape;24108;p75"/>
            <p:cNvSpPr/>
            <p:nvPr/>
          </p:nvSpPr>
          <p:spPr>
            <a:xfrm>
              <a:off x="4474225" y="2318325"/>
              <a:ext cx="51675" cy="64200"/>
            </a:xfrm>
            <a:custGeom>
              <a:avLst/>
              <a:gdLst/>
              <a:ahLst/>
              <a:cxnLst/>
              <a:rect l="l" t="t" r="r" b="b"/>
              <a:pathLst>
                <a:path w="2067" h="2568" extrusionOk="0">
                  <a:moveTo>
                    <a:pt x="789" y="1"/>
                  </a:moveTo>
                  <a:cubicBezTo>
                    <a:pt x="296" y="1"/>
                    <a:pt x="1" y="543"/>
                    <a:pt x="99" y="1233"/>
                  </a:cubicBezTo>
                  <a:cubicBezTo>
                    <a:pt x="247" y="1923"/>
                    <a:pt x="691" y="2515"/>
                    <a:pt x="1282" y="2564"/>
                  </a:cubicBezTo>
                  <a:cubicBezTo>
                    <a:pt x="1305" y="2566"/>
                    <a:pt x="1328" y="2567"/>
                    <a:pt x="1349" y="2567"/>
                  </a:cubicBezTo>
                  <a:cubicBezTo>
                    <a:pt x="1845" y="2567"/>
                    <a:pt x="2067" y="2040"/>
                    <a:pt x="1972" y="1332"/>
                  </a:cubicBezTo>
                  <a:cubicBezTo>
                    <a:pt x="1825" y="592"/>
                    <a:pt x="1282" y="50"/>
                    <a:pt x="7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09" name="Google Shape;24109;p75"/>
            <p:cNvSpPr/>
            <p:nvPr/>
          </p:nvSpPr>
          <p:spPr>
            <a:xfrm>
              <a:off x="4477925" y="2324500"/>
              <a:ext cx="35775" cy="53000"/>
            </a:xfrm>
            <a:custGeom>
              <a:avLst/>
              <a:gdLst/>
              <a:ahLst/>
              <a:cxnLst/>
              <a:rect l="l" t="t" r="r" b="b"/>
              <a:pathLst>
                <a:path w="1431" h="2120" extrusionOk="0">
                  <a:moveTo>
                    <a:pt x="592" y="0"/>
                  </a:moveTo>
                  <a:lnTo>
                    <a:pt x="395" y="50"/>
                  </a:lnTo>
                  <a:cubicBezTo>
                    <a:pt x="346" y="50"/>
                    <a:pt x="346" y="99"/>
                    <a:pt x="247" y="148"/>
                  </a:cubicBezTo>
                  <a:cubicBezTo>
                    <a:pt x="1" y="542"/>
                    <a:pt x="148" y="1134"/>
                    <a:pt x="444" y="1627"/>
                  </a:cubicBezTo>
                  <a:cubicBezTo>
                    <a:pt x="597" y="1933"/>
                    <a:pt x="809" y="2120"/>
                    <a:pt x="1034" y="2120"/>
                  </a:cubicBezTo>
                  <a:cubicBezTo>
                    <a:pt x="1100" y="2120"/>
                    <a:pt x="1166" y="2104"/>
                    <a:pt x="1233" y="2071"/>
                  </a:cubicBezTo>
                  <a:lnTo>
                    <a:pt x="1430" y="202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10" name="Google Shape;24110;p75"/>
            <p:cNvSpPr/>
            <p:nvPr/>
          </p:nvSpPr>
          <p:spPr>
            <a:xfrm>
              <a:off x="4482850" y="2323800"/>
              <a:ext cx="37000" cy="53800"/>
            </a:xfrm>
            <a:custGeom>
              <a:avLst/>
              <a:gdLst/>
              <a:ahLst/>
              <a:cxnLst/>
              <a:rect l="l" t="t" r="r" b="b"/>
              <a:pathLst>
                <a:path w="1480" h="2152" extrusionOk="0">
                  <a:moveTo>
                    <a:pt x="469" y="0"/>
                  </a:moveTo>
                  <a:cubicBezTo>
                    <a:pt x="361" y="0"/>
                    <a:pt x="267" y="55"/>
                    <a:pt x="198" y="176"/>
                  </a:cubicBezTo>
                  <a:cubicBezTo>
                    <a:pt x="1" y="472"/>
                    <a:pt x="50" y="1162"/>
                    <a:pt x="395" y="1655"/>
                  </a:cubicBezTo>
                  <a:cubicBezTo>
                    <a:pt x="588" y="1977"/>
                    <a:pt x="845" y="2152"/>
                    <a:pt x="1040" y="2152"/>
                  </a:cubicBezTo>
                  <a:cubicBezTo>
                    <a:pt x="1144" y="2152"/>
                    <a:pt x="1231" y="2103"/>
                    <a:pt x="1282" y="2000"/>
                  </a:cubicBezTo>
                  <a:cubicBezTo>
                    <a:pt x="1480" y="1655"/>
                    <a:pt x="1430" y="1014"/>
                    <a:pt x="1134" y="472"/>
                  </a:cubicBezTo>
                  <a:cubicBezTo>
                    <a:pt x="911" y="184"/>
                    <a:pt x="667" y="0"/>
                    <a:pt x="46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11" name="Google Shape;24111;p75"/>
            <p:cNvSpPr/>
            <p:nvPr/>
          </p:nvSpPr>
          <p:spPr>
            <a:xfrm>
              <a:off x="4482850" y="2299850"/>
              <a:ext cx="151600" cy="97375"/>
            </a:xfrm>
            <a:custGeom>
              <a:avLst/>
              <a:gdLst/>
              <a:ahLst/>
              <a:cxnLst/>
              <a:rect l="l" t="t" r="r" b="b"/>
              <a:pathLst>
                <a:path w="6064" h="3895" extrusionOk="0">
                  <a:moveTo>
                    <a:pt x="494" y="0"/>
                  </a:moveTo>
                  <a:lnTo>
                    <a:pt x="1" y="198"/>
                  </a:lnTo>
                  <a:lnTo>
                    <a:pt x="1972" y="1233"/>
                  </a:lnTo>
                  <a:lnTo>
                    <a:pt x="2022" y="1430"/>
                  </a:lnTo>
                  <a:lnTo>
                    <a:pt x="3353" y="2219"/>
                  </a:lnTo>
                  <a:lnTo>
                    <a:pt x="3353" y="2514"/>
                  </a:lnTo>
                  <a:lnTo>
                    <a:pt x="2860" y="3254"/>
                  </a:lnTo>
                  <a:lnTo>
                    <a:pt x="2712" y="3106"/>
                  </a:lnTo>
                  <a:lnTo>
                    <a:pt x="2958" y="3747"/>
                  </a:lnTo>
                  <a:lnTo>
                    <a:pt x="3451" y="3500"/>
                  </a:lnTo>
                  <a:lnTo>
                    <a:pt x="3944" y="2761"/>
                  </a:lnTo>
                  <a:lnTo>
                    <a:pt x="5522" y="3895"/>
                  </a:lnTo>
                  <a:lnTo>
                    <a:pt x="6064" y="3599"/>
                  </a:lnTo>
                  <a:lnTo>
                    <a:pt x="6064" y="3204"/>
                  </a:lnTo>
                  <a:lnTo>
                    <a:pt x="4240" y="1874"/>
                  </a:lnTo>
                  <a:lnTo>
                    <a:pt x="1972" y="592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12" name="Google Shape;24112;p75"/>
            <p:cNvSpPr/>
            <p:nvPr/>
          </p:nvSpPr>
          <p:spPr>
            <a:xfrm>
              <a:off x="4575275" y="2367625"/>
              <a:ext cx="44400" cy="67800"/>
            </a:xfrm>
            <a:custGeom>
              <a:avLst/>
              <a:gdLst/>
              <a:ahLst/>
              <a:cxnLst/>
              <a:rect l="l" t="t" r="r" b="b"/>
              <a:pathLst>
                <a:path w="1776" h="2712" extrusionOk="0">
                  <a:moveTo>
                    <a:pt x="494" y="1"/>
                  </a:moveTo>
                  <a:cubicBezTo>
                    <a:pt x="395" y="1"/>
                    <a:pt x="297" y="1"/>
                    <a:pt x="247" y="50"/>
                  </a:cubicBezTo>
                  <a:lnTo>
                    <a:pt x="1" y="148"/>
                  </a:lnTo>
                  <a:lnTo>
                    <a:pt x="1036" y="2712"/>
                  </a:lnTo>
                  <a:lnTo>
                    <a:pt x="1381" y="2515"/>
                  </a:lnTo>
                  <a:cubicBezTo>
                    <a:pt x="1627" y="2317"/>
                    <a:pt x="1775" y="1874"/>
                    <a:pt x="1677" y="1331"/>
                  </a:cubicBezTo>
                  <a:cubicBezTo>
                    <a:pt x="1529" y="592"/>
                    <a:pt x="987" y="1"/>
                    <a:pt x="49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13" name="Google Shape;24113;p75"/>
            <p:cNvSpPr/>
            <p:nvPr/>
          </p:nvSpPr>
          <p:spPr>
            <a:xfrm>
              <a:off x="4563050" y="2370025"/>
              <a:ext cx="51600" cy="65475"/>
            </a:xfrm>
            <a:custGeom>
              <a:avLst/>
              <a:gdLst/>
              <a:ahLst/>
              <a:cxnLst/>
              <a:rect l="l" t="t" r="r" b="b"/>
              <a:pathLst>
                <a:path w="2064" h="2619" extrusionOk="0">
                  <a:moveTo>
                    <a:pt x="724" y="0"/>
                  </a:moveTo>
                  <a:cubicBezTo>
                    <a:pt x="268" y="0"/>
                    <a:pt x="1" y="527"/>
                    <a:pt x="95" y="1235"/>
                  </a:cubicBezTo>
                  <a:cubicBezTo>
                    <a:pt x="243" y="1975"/>
                    <a:pt x="786" y="2517"/>
                    <a:pt x="1278" y="2616"/>
                  </a:cubicBezTo>
                  <a:cubicBezTo>
                    <a:pt x="1300" y="2618"/>
                    <a:pt x="1320" y="2619"/>
                    <a:pt x="1341" y="2619"/>
                  </a:cubicBezTo>
                  <a:cubicBezTo>
                    <a:pt x="1839" y="2619"/>
                    <a:pt x="2063" y="2046"/>
                    <a:pt x="1969" y="1383"/>
                  </a:cubicBezTo>
                  <a:cubicBezTo>
                    <a:pt x="1821" y="644"/>
                    <a:pt x="1278" y="52"/>
                    <a:pt x="786" y="3"/>
                  </a:cubicBezTo>
                  <a:cubicBezTo>
                    <a:pt x="765" y="1"/>
                    <a:pt x="744" y="0"/>
                    <a:pt x="72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14" name="Google Shape;24114;p75"/>
            <p:cNvSpPr/>
            <p:nvPr/>
          </p:nvSpPr>
          <p:spPr>
            <a:xfrm>
              <a:off x="4566650" y="2376250"/>
              <a:ext cx="34525" cy="53200"/>
            </a:xfrm>
            <a:custGeom>
              <a:avLst/>
              <a:gdLst/>
              <a:ahLst/>
              <a:cxnLst/>
              <a:rect l="l" t="t" r="r" b="b"/>
              <a:pathLst>
                <a:path w="1381" h="2128" extrusionOk="0">
                  <a:moveTo>
                    <a:pt x="543" y="1"/>
                  </a:moveTo>
                  <a:lnTo>
                    <a:pt x="346" y="50"/>
                  </a:lnTo>
                  <a:cubicBezTo>
                    <a:pt x="296" y="50"/>
                    <a:pt x="296" y="148"/>
                    <a:pt x="247" y="198"/>
                  </a:cubicBezTo>
                  <a:cubicBezTo>
                    <a:pt x="1" y="543"/>
                    <a:pt x="99" y="1184"/>
                    <a:pt x="395" y="1677"/>
                  </a:cubicBezTo>
                  <a:cubicBezTo>
                    <a:pt x="616" y="1942"/>
                    <a:pt x="877" y="2128"/>
                    <a:pt x="1106" y="2128"/>
                  </a:cubicBezTo>
                  <a:cubicBezTo>
                    <a:pt x="1132" y="2128"/>
                    <a:pt x="1158" y="2125"/>
                    <a:pt x="1184" y="2120"/>
                  </a:cubicBezTo>
                  <a:lnTo>
                    <a:pt x="1381" y="2022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15" name="Google Shape;24115;p75"/>
            <p:cNvSpPr/>
            <p:nvPr/>
          </p:nvSpPr>
          <p:spPr>
            <a:xfrm>
              <a:off x="4570350" y="2375250"/>
              <a:ext cx="37000" cy="53250"/>
            </a:xfrm>
            <a:custGeom>
              <a:avLst/>
              <a:gdLst/>
              <a:ahLst/>
              <a:cxnLst/>
              <a:rect l="l" t="t" r="r" b="b"/>
              <a:pathLst>
                <a:path w="1480" h="2130" extrusionOk="0">
                  <a:moveTo>
                    <a:pt x="533" y="0"/>
                  </a:moveTo>
                  <a:cubicBezTo>
                    <a:pt x="408" y="0"/>
                    <a:pt x="289" y="61"/>
                    <a:pt x="198" y="188"/>
                  </a:cubicBezTo>
                  <a:cubicBezTo>
                    <a:pt x="1" y="484"/>
                    <a:pt x="99" y="1174"/>
                    <a:pt x="395" y="1667"/>
                  </a:cubicBezTo>
                  <a:cubicBezTo>
                    <a:pt x="580" y="1975"/>
                    <a:pt x="822" y="2129"/>
                    <a:pt x="1027" y="2129"/>
                  </a:cubicBezTo>
                  <a:cubicBezTo>
                    <a:pt x="1149" y="2129"/>
                    <a:pt x="1258" y="2074"/>
                    <a:pt x="1332" y="1963"/>
                  </a:cubicBezTo>
                  <a:cubicBezTo>
                    <a:pt x="1479" y="1667"/>
                    <a:pt x="1430" y="977"/>
                    <a:pt x="1134" y="484"/>
                  </a:cubicBezTo>
                  <a:cubicBezTo>
                    <a:pt x="979" y="174"/>
                    <a:pt x="746" y="0"/>
                    <a:pt x="53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16" name="Google Shape;24116;p75"/>
            <p:cNvSpPr/>
            <p:nvPr/>
          </p:nvSpPr>
          <p:spPr>
            <a:xfrm>
              <a:off x="4586375" y="2392275"/>
              <a:ext cx="12350" cy="16050"/>
            </a:xfrm>
            <a:custGeom>
              <a:avLst/>
              <a:gdLst/>
              <a:ahLst/>
              <a:cxnLst/>
              <a:rect l="l" t="t" r="r" b="b"/>
              <a:pathLst>
                <a:path w="494" h="642" extrusionOk="0">
                  <a:moveTo>
                    <a:pt x="99" y="0"/>
                  </a:moveTo>
                  <a:lnTo>
                    <a:pt x="0" y="50"/>
                  </a:lnTo>
                  <a:lnTo>
                    <a:pt x="247" y="641"/>
                  </a:lnTo>
                  <a:lnTo>
                    <a:pt x="345" y="592"/>
                  </a:lnTo>
                  <a:cubicBezTo>
                    <a:pt x="493" y="592"/>
                    <a:pt x="493" y="493"/>
                    <a:pt x="493" y="345"/>
                  </a:cubicBezTo>
                  <a:cubicBezTo>
                    <a:pt x="395" y="148"/>
                    <a:pt x="296" y="50"/>
                    <a:pt x="14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17" name="Google Shape;24117;p75"/>
            <p:cNvSpPr/>
            <p:nvPr/>
          </p:nvSpPr>
          <p:spPr>
            <a:xfrm>
              <a:off x="4582675" y="2393500"/>
              <a:ext cx="14825" cy="17275"/>
            </a:xfrm>
            <a:custGeom>
              <a:avLst/>
              <a:gdLst/>
              <a:ahLst/>
              <a:cxnLst/>
              <a:rect l="l" t="t" r="r" b="b"/>
              <a:pathLst>
                <a:path w="593" h="691" extrusionOk="0">
                  <a:moveTo>
                    <a:pt x="198" y="1"/>
                  </a:moveTo>
                  <a:cubicBezTo>
                    <a:pt x="99" y="1"/>
                    <a:pt x="1" y="149"/>
                    <a:pt x="1" y="296"/>
                  </a:cubicBezTo>
                  <a:cubicBezTo>
                    <a:pt x="99" y="494"/>
                    <a:pt x="198" y="691"/>
                    <a:pt x="296" y="691"/>
                  </a:cubicBezTo>
                  <a:cubicBezTo>
                    <a:pt x="444" y="691"/>
                    <a:pt x="592" y="543"/>
                    <a:pt x="493" y="346"/>
                  </a:cubicBezTo>
                  <a:cubicBezTo>
                    <a:pt x="444" y="198"/>
                    <a:pt x="296" y="1"/>
                    <a:pt x="19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18" name="Google Shape;24118;p75"/>
            <p:cNvSpPr/>
            <p:nvPr/>
          </p:nvSpPr>
          <p:spPr>
            <a:xfrm>
              <a:off x="4481625" y="2306000"/>
              <a:ext cx="138050" cy="90000"/>
            </a:xfrm>
            <a:custGeom>
              <a:avLst/>
              <a:gdLst/>
              <a:ahLst/>
              <a:cxnLst/>
              <a:rect l="l" t="t" r="r" b="b"/>
              <a:pathLst>
                <a:path w="5522" h="3600" extrusionOk="0">
                  <a:moveTo>
                    <a:pt x="1972" y="1085"/>
                  </a:moveTo>
                  <a:lnTo>
                    <a:pt x="2071" y="1135"/>
                  </a:lnTo>
                  <a:lnTo>
                    <a:pt x="3402" y="1874"/>
                  </a:lnTo>
                  <a:lnTo>
                    <a:pt x="3402" y="2268"/>
                  </a:lnTo>
                  <a:lnTo>
                    <a:pt x="2909" y="2958"/>
                  </a:lnTo>
                  <a:lnTo>
                    <a:pt x="2761" y="2860"/>
                  </a:lnTo>
                  <a:lnTo>
                    <a:pt x="2169" y="2515"/>
                  </a:lnTo>
                  <a:lnTo>
                    <a:pt x="1923" y="1381"/>
                  </a:lnTo>
                  <a:lnTo>
                    <a:pt x="1972" y="1085"/>
                  </a:lnTo>
                  <a:close/>
                  <a:moveTo>
                    <a:pt x="0" y="1"/>
                  </a:moveTo>
                  <a:lnTo>
                    <a:pt x="0" y="395"/>
                  </a:lnTo>
                  <a:lnTo>
                    <a:pt x="1479" y="1036"/>
                  </a:lnTo>
                  <a:lnTo>
                    <a:pt x="1824" y="2811"/>
                  </a:lnTo>
                  <a:lnTo>
                    <a:pt x="2958" y="3501"/>
                  </a:lnTo>
                  <a:lnTo>
                    <a:pt x="3697" y="2367"/>
                  </a:lnTo>
                  <a:lnTo>
                    <a:pt x="3895" y="2515"/>
                  </a:lnTo>
                  <a:lnTo>
                    <a:pt x="5521" y="3599"/>
                  </a:lnTo>
                  <a:lnTo>
                    <a:pt x="5521" y="3205"/>
                  </a:lnTo>
                  <a:lnTo>
                    <a:pt x="3796" y="1874"/>
                  </a:lnTo>
                  <a:lnTo>
                    <a:pt x="1529" y="5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19" name="Google Shape;24119;p75"/>
            <p:cNvSpPr/>
            <p:nvPr/>
          </p:nvSpPr>
          <p:spPr>
            <a:xfrm>
              <a:off x="4530925" y="2334350"/>
              <a:ext cx="25900" cy="46850"/>
            </a:xfrm>
            <a:custGeom>
              <a:avLst/>
              <a:gdLst/>
              <a:ahLst/>
              <a:cxnLst/>
              <a:rect l="l" t="t" r="r" b="b"/>
              <a:pathLst>
                <a:path w="1036" h="1874" extrusionOk="0">
                  <a:moveTo>
                    <a:pt x="0" y="1"/>
                  </a:moveTo>
                  <a:lnTo>
                    <a:pt x="0" y="346"/>
                  </a:lnTo>
                  <a:lnTo>
                    <a:pt x="247" y="1430"/>
                  </a:lnTo>
                  <a:lnTo>
                    <a:pt x="937" y="1874"/>
                  </a:lnTo>
                  <a:lnTo>
                    <a:pt x="1035" y="1677"/>
                  </a:lnTo>
                  <a:lnTo>
                    <a:pt x="345" y="1282"/>
                  </a:lnTo>
                  <a:lnTo>
                    <a:pt x="99" y="198"/>
                  </a:lnTo>
                  <a:lnTo>
                    <a:pt x="99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20" name="Google Shape;24120;p75"/>
            <p:cNvSpPr/>
            <p:nvPr/>
          </p:nvSpPr>
          <p:spPr>
            <a:xfrm>
              <a:off x="4496400" y="2340525"/>
              <a:ext cx="12350" cy="17275"/>
            </a:xfrm>
            <a:custGeom>
              <a:avLst/>
              <a:gdLst/>
              <a:ahLst/>
              <a:cxnLst/>
              <a:rect l="l" t="t" r="r" b="b"/>
              <a:pathLst>
                <a:path w="494" h="691" extrusionOk="0">
                  <a:moveTo>
                    <a:pt x="149" y="0"/>
                  </a:moveTo>
                  <a:lnTo>
                    <a:pt x="1" y="99"/>
                  </a:lnTo>
                  <a:lnTo>
                    <a:pt x="247" y="690"/>
                  </a:lnTo>
                  <a:lnTo>
                    <a:pt x="395" y="641"/>
                  </a:lnTo>
                  <a:cubicBezTo>
                    <a:pt x="494" y="641"/>
                    <a:pt x="494" y="493"/>
                    <a:pt x="494" y="394"/>
                  </a:cubicBezTo>
                  <a:cubicBezTo>
                    <a:pt x="445" y="197"/>
                    <a:pt x="346" y="99"/>
                    <a:pt x="19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21" name="Google Shape;24121;p75"/>
            <p:cNvSpPr/>
            <p:nvPr/>
          </p:nvSpPr>
          <p:spPr>
            <a:xfrm>
              <a:off x="4493950" y="2342975"/>
              <a:ext cx="13575" cy="16050"/>
            </a:xfrm>
            <a:custGeom>
              <a:avLst/>
              <a:gdLst/>
              <a:ahLst/>
              <a:cxnLst/>
              <a:rect l="l" t="t" r="r" b="b"/>
              <a:pathLst>
                <a:path w="543" h="642" extrusionOk="0">
                  <a:moveTo>
                    <a:pt x="148" y="1"/>
                  </a:moveTo>
                  <a:cubicBezTo>
                    <a:pt x="50" y="1"/>
                    <a:pt x="0" y="99"/>
                    <a:pt x="0" y="296"/>
                  </a:cubicBezTo>
                  <a:cubicBezTo>
                    <a:pt x="50" y="444"/>
                    <a:pt x="148" y="641"/>
                    <a:pt x="296" y="641"/>
                  </a:cubicBezTo>
                  <a:cubicBezTo>
                    <a:pt x="395" y="641"/>
                    <a:pt x="543" y="543"/>
                    <a:pt x="493" y="346"/>
                  </a:cubicBezTo>
                  <a:cubicBezTo>
                    <a:pt x="395" y="149"/>
                    <a:pt x="296" y="1"/>
                    <a:pt x="14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22" name="Google Shape;24122;p75"/>
            <p:cNvSpPr/>
            <p:nvPr/>
          </p:nvSpPr>
          <p:spPr>
            <a:xfrm>
              <a:off x="4087275" y="2068175"/>
              <a:ext cx="6175" cy="29600"/>
            </a:xfrm>
            <a:custGeom>
              <a:avLst/>
              <a:gdLst/>
              <a:ahLst/>
              <a:cxnLst/>
              <a:rect l="l" t="t" r="r" b="b"/>
              <a:pathLst>
                <a:path w="247" h="1184" extrusionOk="0">
                  <a:moveTo>
                    <a:pt x="247" y="0"/>
                  </a:moveTo>
                  <a:lnTo>
                    <a:pt x="0" y="148"/>
                  </a:lnTo>
                  <a:lnTo>
                    <a:pt x="0" y="1183"/>
                  </a:lnTo>
                  <a:lnTo>
                    <a:pt x="247" y="1035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23" name="Google Shape;24123;p75"/>
            <p:cNvSpPr/>
            <p:nvPr/>
          </p:nvSpPr>
          <p:spPr>
            <a:xfrm>
              <a:off x="4077400" y="2066925"/>
              <a:ext cx="9900" cy="30850"/>
            </a:xfrm>
            <a:custGeom>
              <a:avLst/>
              <a:gdLst/>
              <a:ahLst/>
              <a:cxnLst/>
              <a:rect l="l" t="t" r="r" b="b"/>
              <a:pathLst>
                <a:path w="396" h="1234" extrusionOk="0">
                  <a:moveTo>
                    <a:pt x="1" y="1"/>
                  </a:moveTo>
                  <a:lnTo>
                    <a:pt x="1" y="1036"/>
                  </a:lnTo>
                  <a:lnTo>
                    <a:pt x="395" y="1233"/>
                  </a:lnTo>
                  <a:lnTo>
                    <a:pt x="395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24" name="Google Shape;24124;p75"/>
            <p:cNvSpPr/>
            <p:nvPr/>
          </p:nvSpPr>
          <p:spPr>
            <a:xfrm>
              <a:off x="4077400" y="2063225"/>
              <a:ext cx="16050" cy="8650"/>
            </a:xfrm>
            <a:custGeom>
              <a:avLst/>
              <a:gdLst/>
              <a:ahLst/>
              <a:cxnLst/>
              <a:rect l="l" t="t" r="r" b="b"/>
              <a:pathLst>
                <a:path w="642" h="346" extrusionOk="0">
                  <a:moveTo>
                    <a:pt x="247" y="1"/>
                  </a:moveTo>
                  <a:lnTo>
                    <a:pt x="1" y="149"/>
                  </a:lnTo>
                  <a:lnTo>
                    <a:pt x="395" y="346"/>
                  </a:lnTo>
                  <a:lnTo>
                    <a:pt x="642" y="19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25" name="Google Shape;24125;p75"/>
            <p:cNvSpPr/>
            <p:nvPr/>
          </p:nvSpPr>
          <p:spPr>
            <a:xfrm>
              <a:off x="4111925" y="2081725"/>
              <a:ext cx="4950" cy="29600"/>
            </a:xfrm>
            <a:custGeom>
              <a:avLst/>
              <a:gdLst/>
              <a:ahLst/>
              <a:cxnLst/>
              <a:rect l="l" t="t" r="r" b="b"/>
              <a:pathLst>
                <a:path w="198" h="1184" extrusionOk="0">
                  <a:moveTo>
                    <a:pt x="197" y="0"/>
                  </a:moveTo>
                  <a:lnTo>
                    <a:pt x="0" y="148"/>
                  </a:lnTo>
                  <a:lnTo>
                    <a:pt x="0" y="1183"/>
                  </a:lnTo>
                  <a:lnTo>
                    <a:pt x="197" y="1085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C9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26" name="Google Shape;24126;p75"/>
            <p:cNvSpPr/>
            <p:nvPr/>
          </p:nvSpPr>
          <p:spPr>
            <a:xfrm>
              <a:off x="4102050" y="2080475"/>
              <a:ext cx="9900" cy="30850"/>
            </a:xfrm>
            <a:custGeom>
              <a:avLst/>
              <a:gdLst/>
              <a:ahLst/>
              <a:cxnLst/>
              <a:rect l="l" t="t" r="r" b="b"/>
              <a:pathLst>
                <a:path w="396" h="1234" extrusionOk="0">
                  <a:moveTo>
                    <a:pt x="1" y="1"/>
                  </a:moveTo>
                  <a:lnTo>
                    <a:pt x="1" y="987"/>
                  </a:lnTo>
                  <a:lnTo>
                    <a:pt x="395" y="1233"/>
                  </a:lnTo>
                  <a:lnTo>
                    <a:pt x="395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5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27" name="Google Shape;24127;p75"/>
            <p:cNvSpPr/>
            <p:nvPr/>
          </p:nvSpPr>
          <p:spPr>
            <a:xfrm>
              <a:off x="4102050" y="2078025"/>
              <a:ext cx="14825" cy="7425"/>
            </a:xfrm>
            <a:custGeom>
              <a:avLst/>
              <a:gdLst/>
              <a:ahLst/>
              <a:cxnLst/>
              <a:rect l="l" t="t" r="r" b="b"/>
              <a:pathLst>
                <a:path w="593" h="297" extrusionOk="0">
                  <a:moveTo>
                    <a:pt x="198" y="0"/>
                  </a:moveTo>
                  <a:lnTo>
                    <a:pt x="1" y="99"/>
                  </a:lnTo>
                  <a:lnTo>
                    <a:pt x="395" y="296"/>
                  </a:lnTo>
                  <a:lnTo>
                    <a:pt x="592" y="14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B3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28" name="Google Shape;24128;p75"/>
            <p:cNvSpPr/>
            <p:nvPr/>
          </p:nvSpPr>
          <p:spPr>
            <a:xfrm>
              <a:off x="4029350" y="2053375"/>
              <a:ext cx="45625" cy="66575"/>
            </a:xfrm>
            <a:custGeom>
              <a:avLst/>
              <a:gdLst/>
              <a:ahLst/>
              <a:cxnLst/>
              <a:rect l="l" t="t" r="r" b="b"/>
              <a:pathLst>
                <a:path w="1825" h="2663" extrusionOk="0">
                  <a:moveTo>
                    <a:pt x="543" y="0"/>
                  </a:moveTo>
                  <a:cubicBezTo>
                    <a:pt x="395" y="0"/>
                    <a:pt x="345" y="0"/>
                    <a:pt x="247" y="50"/>
                  </a:cubicBezTo>
                  <a:lnTo>
                    <a:pt x="0" y="148"/>
                  </a:lnTo>
                  <a:lnTo>
                    <a:pt x="1085" y="2662"/>
                  </a:lnTo>
                  <a:lnTo>
                    <a:pt x="1381" y="2514"/>
                  </a:lnTo>
                  <a:cubicBezTo>
                    <a:pt x="1676" y="2317"/>
                    <a:pt x="1824" y="1874"/>
                    <a:pt x="1676" y="1331"/>
                  </a:cubicBezTo>
                  <a:cubicBezTo>
                    <a:pt x="1578" y="592"/>
                    <a:pt x="1036" y="0"/>
                    <a:pt x="543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29" name="Google Shape;24129;p75"/>
            <p:cNvSpPr/>
            <p:nvPr/>
          </p:nvSpPr>
          <p:spPr>
            <a:xfrm>
              <a:off x="4018350" y="2055775"/>
              <a:ext cx="51575" cy="65475"/>
            </a:xfrm>
            <a:custGeom>
              <a:avLst/>
              <a:gdLst/>
              <a:ahLst/>
              <a:cxnLst/>
              <a:rect l="l" t="t" r="r" b="b"/>
              <a:pathLst>
                <a:path w="2063" h="2619" extrusionOk="0">
                  <a:moveTo>
                    <a:pt x="729" y="0"/>
                  </a:moveTo>
                  <a:cubicBezTo>
                    <a:pt x="270" y="0"/>
                    <a:pt x="1" y="572"/>
                    <a:pt x="95" y="1235"/>
                  </a:cubicBezTo>
                  <a:cubicBezTo>
                    <a:pt x="243" y="1975"/>
                    <a:pt x="785" y="2517"/>
                    <a:pt x="1278" y="2616"/>
                  </a:cubicBezTo>
                  <a:cubicBezTo>
                    <a:pt x="1301" y="2618"/>
                    <a:pt x="1324" y="2619"/>
                    <a:pt x="1346" y="2619"/>
                  </a:cubicBezTo>
                  <a:cubicBezTo>
                    <a:pt x="1841" y="2619"/>
                    <a:pt x="2063" y="2091"/>
                    <a:pt x="1969" y="1383"/>
                  </a:cubicBezTo>
                  <a:cubicBezTo>
                    <a:pt x="1821" y="644"/>
                    <a:pt x="1278" y="52"/>
                    <a:pt x="785" y="3"/>
                  </a:cubicBezTo>
                  <a:cubicBezTo>
                    <a:pt x="766" y="1"/>
                    <a:pt x="747" y="0"/>
                    <a:pt x="72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30" name="Google Shape;24130;p75"/>
            <p:cNvSpPr/>
            <p:nvPr/>
          </p:nvSpPr>
          <p:spPr>
            <a:xfrm>
              <a:off x="4021950" y="2062000"/>
              <a:ext cx="35775" cy="52525"/>
            </a:xfrm>
            <a:custGeom>
              <a:avLst/>
              <a:gdLst/>
              <a:ahLst/>
              <a:cxnLst/>
              <a:rect l="l" t="t" r="r" b="b"/>
              <a:pathLst>
                <a:path w="1431" h="2101" extrusionOk="0">
                  <a:moveTo>
                    <a:pt x="543" y="1"/>
                  </a:moveTo>
                  <a:lnTo>
                    <a:pt x="395" y="50"/>
                  </a:lnTo>
                  <a:cubicBezTo>
                    <a:pt x="296" y="50"/>
                    <a:pt x="296" y="148"/>
                    <a:pt x="247" y="198"/>
                  </a:cubicBezTo>
                  <a:cubicBezTo>
                    <a:pt x="1" y="543"/>
                    <a:pt x="149" y="1184"/>
                    <a:pt x="444" y="1677"/>
                  </a:cubicBezTo>
                  <a:cubicBezTo>
                    <a:pt x="640" y="1951"/>
                    <a:pt x="837" y="2101"/>
                    <a:pt x="1058" y="2101"/>
                  </a:cubicBezTo>
                  <a:cubicBezTo>
                    <a:pt x="1114" y="2101"/>
                    <a:pt x="1173" y="2091"/>
                    <a:pt x="1233" y="2071"/>
                  </a:cubicBezTo>
                  <a:lnTo>
                    <a:pt x="1430" y="2022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31" name="Google Shape;24131;p75"/>
            <p:cNvSpPr/>
            <p:nvPr/>
          </p:nvSpPr>
          <p:spPr>
            <a:xfrm>
              <a:off x="4026875" y="2061000"/>
              <a:ext cx="37000" cy="53250"/>
            </a:xfrm>
            <a:custGeom>
              <a:avLst/>
              <a:gdLst/>
              <a:ahLst/>
              <a:cxnLst/>
              <a:rect l="l" t="t" r="r" b="b"/>
              <a:pathLst>
                <a:path w="1480" h="2130" extrusionOk="0">
                  <a:moveTo>
                    <a:pt x="486" y="0"/>
                  </a:moveTo>
                  <a:cubicBezTo>
                    <a:pt x="371" y="0"/>
                    <a:pt x="271" y="61"/>
                    <a:pt x="198" y="188"/>
                  </a:cubicBezTo>
                  <a:cubicBezTo>
                    <a:pt x="1" y="484"/>
                    <a:pt x="50" y="1125"/>
                    <a:pt x="395" y="1667"/>
                  </a:cubicBezTo>
                  <a:cubicBezTo>
                    <a:pt x="580" y="1975"/>
                    <a:pt x="823" y="2129"/>
                    <a:pt x="1015" y="2129"/>
                  </a:cubicBezTo>
                  <a:cubicBezTo>
                    <a:pt x="1130" y="2129"/>
                    <a:pt x="1227" y="2074"/>
                    <a:pt x="1282" y="1963"/>
                  </a:cubicBezTo>
                  <a:cubicBezTo>
                    <a:pt x="1480" y="1667"/>
                    <a:pt x="1430" y="977"/>
                    <a:pt x="1135" y="484"/>
                  </a:cubicBezTo>
                  <a:cubicBezTo>
                    <a:pt x="917" y="174"/>
                    <a:pt x="681" y="0"/>
                    <a:pt x="48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32" name="Google Shape;24132;p75"/>
            <p:cNvSpPr/>
            <p:nvPr/>
          </p:nvSpPr>
          <p:spPr>
            <a:xfrm>
              <a:off x="4026875" y="2036125"/>
              <a:ext cx="151600" cy="98600"/>
            </a:xfrm>
            <a:custGeom>
              <a:avLst/>
              <a:gdLst/>
              <a:ahLst/>
              <a:cxnLst/>
              <a:rect l="l" t="t" r="r" b="b"/>
              <a:pathLst>
                <a:path w="6064" h="3944" extrusionOk="0">
                  <a:moveTo>
                    <a:pt x="494" y="0"/>
                  </a:moveTo>
                  <a:lnTo>
                    <a:pt x="1" y="296"/>
                  </a:lnTo>
                  <a:lnTo>
                    <a:pt x="1973" y="1233"/>
                  </a:lnTo>
                  <a:lnTo>
                    <a:pt x="2022" y="1479"/>
                  </a:lnTo>
                  <a:lnTo>
                    <a:pt x="3402" y="2268"/>
                  </a:lnTo>
                  <a:lnTo>
                    <a:pt x="3353" y="2564"/>
                  </a:lnTo>
                  <a:lnTo>
                    <a:pt x="2860" y="3254"/>
                  </a:lnTo>
                  <a:lnTo>
                    <a:pt x="2761" y="3204"/>
                  </a:lnTo>
                  <a:lnTo>
                    <a:pt x="2958" y="3796"/>
                  </a:lnTo>
                  <a:lnTo>
                    <a:pt x="3451" y="3500"/>
                  </a:lnTo>
                  <a:lnTo>
                    <a:pt x="3944" y="2810"/>
                  </a:lnTo>
                  <a:lnTo>
                    <a:pt x="5571" y="3944"/>
                  </a:lnTo>
                  <a:lnTo>
                    <a:pt x="6064" y="3697"/>
                  </a:lnTo>
                  <a:lnTo>
                    <a:pt x="6064" y="3254"/>
                  </a:lnTo>
                  <a:lnTo>
                    <a:pt x="4240" y="1923"/>
                  </a:lnTo>
                  <a:lnTo>
                    <a:pt x="2022" y="592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33" name="Google Shape;24133;p75"/>
            <p:cNvSpPr/>
            <p:nvPr/>
          </p:nvSpPr>
          <p:spPr>
            <a:xfrm>
              <a:off x="4119300" y="2105125"/>
              <a:ext cx="44400" cy="67825"/>
            </a:xfrm>
            <a:custGeom>
              <a:avLst/>
              <a:gdLst/>
              <a:ahLst/>
              <a:cxnLst/>
              <a:rect l="l" t="t" r="r" b="b"/>
              <a:pathLst>
                <a:path w="1776" h="2713" extrusionOk="0">
                  <a:moveTo>
                    <a:pt x="494" y="1"/>
                  </a:moveTo>
                  <a:cubicBezTo>
                    <a:pt x="395" y="1"/>
                    <a:pt x="297" y="1"/>
                    <a:pt x="247" y="50"/>
                  </a:cubicBezTo>
                  <a:lnTo>
                    <a:pt x="1" y="198"/>
                  </a:lnTo>
                  <a:lnTo>
                    <a:pt x="1036" y="2712"/>
                  </a:lnTo>
                  <a:lnTo>
                    <a:pt x="1332" y="2515"/>
                  </a:lnTo>
                  <a:cubicBezTo>
                    <a:pt x="1677" y="2367"/>
                    <a:pt x="1775" y="1874"/>
                    <a:pt x="1677" y="1381"/>
                  </a:cubicBezTo>
                  <a:cubicBezTo>
                    <a:pt x="1529" y="642"/>
                    <a:pt x="987" y="1"/>
                    <a:pt x="49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34" name="Google Shape;24134;p75"/>
            <p:cNvSpPr/>
            <p:nvPr/>
          </p:nvSpPr>
          <p:spPr>
            <a:xfrm>
              <a:off x="4106975" y="2106375"/>
              <a:ext cx="52875" cy="65400"/>
            </a:xfrm>
            <a:custGeom>
              <a:avLst/>
              <a:gdLst/>
              <a:ahLst/>
              <a:cxnLst/>
              <a:rect l="l" t="t" r="r" b="b"/>
              <a:pathLst>
                <a:path w="2115" h="2616" extrusionOk="0">
                  <a:moveTo>
                    <a:pt x="790" y="0"/>
                  </a:moveTo>
                  <a:cubicBezTo>
                    <a:pt x="297" y="0"/>
                    <a:pt x="1" y="592"/>
                    <a:pt x="149" y="1232"/>
                  </a:cubicBezTo>
                  <a:cubicBezTo>
                    <a:pt x="247" y="1972"/>
                    <a:pt x="790" y="2563"/>
                    <a:pt x="1283" y="2613"/>
                  </a:cubicBezTo>
                  <a:cubicBezTo>
                    <a:pt x="1308" y="2615"/>
                    <a:pt x="1332" y="2616"/>
                    <a:pt x="1356" y="2616"/>
                  </a:cubicBezTo>
                  <a:cubicBezTo>
                    <a:pt x="1894" y="2616"/>
                    <a:pt x="2114" y="2089"/>
                    <a:pt x="1973" y="1380"/>
                  </a:cubicBezTo>
                  <a:cubicBezTo>
                    <a:pt x="1874" y="641"/>
                    <a:pt x="1283" y="99"/>
                    <a:pt x="79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35" name="Google Shape;24135;p75"/>
            <p:cNvSpPr/>
            <p:nvPr/>
          </p:nvSpPr>
          <p:spPr>
            <a:xfrm>
              <a:off x="4111925" y="2112525"/>
              <a:ext cx="35750" cy="53750"/>
            </a:xfrm>
            <a:custGeom>
              <a:avLst/>
              <a:gdLst/>
              <a:ahLst/>
              <a:cxnLst/>
              <a:rect l="l" t="t" r="r" b="b"/>
              <a:pathLst>
                <a:path w="1430" h="2150" extrusionOk="0">
                  <a:moveTo>
                    <a:pt x="542" y="1"/>
                  </a:moveTo>
                  <a:lnTo>
                    <a:pt x="345" y="99"/>
                  </a:lnTo>
                  <a:cubicBezTo>
                    <a:pt x="296" y="99"/>
                    <a:pt x="296" y="148"/>
                    <a:pt x="247" y="198"/>
                  </a:cubicBezTo>
                  <a:cubicBezTo>
                    <a:pt x="0" y="592"/>
                    <a:pt x="99" y="1184"/>
                    <a:pt x="444" y="1677"/>
                  </a:cubicBezTo>
                  <a:cubicBezTo>
                    <a:pt x="562" y="1992"/>
                    <a:pt x="807" y="2150"/>
                    <a:pt x="1051" y="2150"/>
                  </a:cubicBezTo>
                  <a:cubicBezTo>
                    <a:pt x="1112" y="2150"/>
                    <a:pt x="1173" y="2140"/>
                    <a:pt x="1232" y="2120"/>
                  </a:cubicBezTo>
                  <a:lnTo>
                    <a:pt x="1430" y="207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36" name="Google Shape;24136;p75"/>
            <p:cNvSpPr/>
            <p:nvPr/>
          </p:nvSpPr>
          <p:spPr>
            <a:xfrm>
              <a:off x="4116850" y="2112750"/>
              <a:ext cx="37000" cy="53800"/>
            </a:xfrm>
            <a:custGeom>
              <a:avLst/>
              <a:gdLst/>
              <a:ahLst/>
              <a:cxnLst/>
              <a:rect l="l" t="t" r="r" b="b"/>
              <a:pathLst>
                <a:path w="1480" h="2152" extrusionOk="0">
                  <a:moveTo>
                    <a:pt x="449" y="1"/>
                  </a:moveTo>
                  <a:cubicBezTo>
                    <a:pt x="328" y="1"/>
                    <a:pt x="221" y="61"/>
                    <a:pt x="148" y="189"/>
                  </a:cubicBezTo>
                  <a:cubicBezTo>
                    <a:pt x="0" y="485"/>
                    <a:pt x="50" y="1175"/>
                    <a:pt x="345" y="1668"/>
                  </a:cubicBezTo>
                  <a:cubicBezTo>
                    <a:pt x="531" y="1978"/>
                    <a:pt x="776" y="2151"/>
                    <a:pt x="981" y="2151"/>
                  </a:cubicBezTo>
                  <a:cubicBezTo>
                    <a:pt x="1102" y="2151"/>
                    <a:pt x="1209" y="2091"/>
                    <a:pt x="1282" y="1963"/>
                  </a:cubicBezTo>
                  <a:cubicBezTo>
                    <a:pt x="1479" y="1668"/>
                    <a:pt x="1381" y="977"/>
                    <a:pt x="1085" y="485"/>
                  </a:cubicBezTo>
                  <a:cubicBezTo>
                    <a:pt x="899" y="174"/>
                    <a:pt x="654" y="1"/>
                    <a:pt x="449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37" name="Google Shape;24137;p75"/>
            <p:cNvSpPr/>
            <p:nvPr/>
          </p:nvSpPr>
          <p:spPr>
            <a:xfrm>
              <a:off x="4130400" y="2129775"/>
              <a:ext cx="12350" cy="17275"/>
            </a:xfrm>
            <a:custGeom>
              <a:avLst/>
              <a:gdLst/>
              <a:ahLst/>
              <a:cxnLst/>
              <a:rect l="l" t="t" r="r" b="b"/>
              <a:pathLst>
                <a:path w="494" h="691" extrusionOk="0">
                  <a:moveTo>
                    <a:pt x="99" y="1"/>
                  </a:moveTo>
                  <a:lnTo>
                    <a:pt x="1" y="50"/>
                  </a:lnTo>
                  <a:lnTo>
                    <a:pt x="247" y="691"/>
                  </a:lnTo>
                  <a:lnTo>
                    <a:pt x="346" y="642"/>
                  </a:lnTo>
                  <a:cubicBezTo>
                    <a:pt x="493" y="642"/>
                    <a:pt x="493" y="494"/>
                    <a:pt x="493" y="395"/>
                  </a:cubicBezTo>
                  <a:cubicBezTo>
                    <a:pt x="444" y="198"/>
                    <a:pt x="296" y="50"/>
                    <a:pt x="198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38" name="Google Shape;24138;p75"/>
            <p:cNvSpPr/>
            <p:nvPr/>
          </p:nvSpPr>
          <p:spPr>
            <a:xfrm>
              <a:off x="4126700" y="2131025"/>
              <a:ext cx="14825" cy="17275"/>
            </a:xfrm>
            <a:custGeom>
              <a:avLst/>
              <a:gdLst/>
              <a:ahLst/>
              <a:cxnLst/>
              <a:rect l="l" t="t" r="r" b="b"/>
              <a:pathLst>
                <a:path w="593" h="691" extrusionOk="0">
                  <a:moveTo>
                    <a:pt x="198" y="0"/>
                  </a:moveTo>
                  <a:cubicBezTo>
                    <a:pt x="99" y="0"/>
                    <a:pt x="1" y="148"/>
                    <a:pt x="1" y="345"/>
                  </a:cubicBezTo>
                  <a:cubicBezTo>
                    <a:pt x="50" y="493"/>
                    <a:pt x="198" y="690"/>
                    <a:pt x="346" y="690"/>
                  </a:cubicBezTo>
                  <a:cubicBezTo>
                    <a:pt x="444" y="690"/>
                    <a:pt x="592" y="592"/>
                    <a:pt x="494" y="394"/>
                  </a:cubicBezTo>
                  <a:cubicBezTo>
                    <a:pt x="444" y="197"/>
                    <a:pt x="346" y="0"/>
                    <a:pt x="19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39" name="Google Shape;24139;p75"/>
            <p:cNvSpPr/>
            <p:nvPr/>
          </p:nvSpPr>
          <p:spPr>
            <a:xfrm>
              <a:off x="4026875" y="2043525"/>
              <a:ext cx="139300" cy="91200"/>
            </a:xfrm>
            <a:custGeom>
              <a:avLst/>
              <a:gdLst/>
              <a:ahLst/>
              <a:cxnLst/>
              <a:rect l="l" t="t" r="r" b="b"/>
              <a:pathLst>
                <a:path w="5572" h="3648" extrusionOk="0">
                  <a:moveTo>
                    <a:pt x="1923" y="1134"/>
                  </a:moveTo>
                  <a:lnTo>
                    <a:pt x="2022" y="1183"/>
                  </a:lnTo>
                  <a:lnTo>
                    <a:pt x="3304" y="1923"/>
                  </a:lnTo>
                  <a:lnTo>
                    <a:pt x="3353" y="2268"/>
                  </a:lnTo>
                  <a:lnTo>
                    <a:pt x="2811" y="2958"/>
                  </a:lnTo>
                  <a:lnTo>
                    <a:pt x="2712" y="2908"/>
                  </a:lnTo>
                  <a:lnTo>
                    <a:pt x="2120" y="2514"/>
                  </a:lnTo>
                  <a:lnTo>
                    <a:pt x="1874" y="1430"/>
                  </a:lnTo>
                  <a:lnTo>
                    <a:pt x="1923" y="1134"/>
                  </a:lnTo>
                  <a:close/>
                  <a:moveTo>
                    <a:pt x="1" y="0"/>
                  </a:moveTo>
                  <a:lnTo>
                    <a:pt x="1" y="444"/>
                  </a:lnTo>
                  <a:lnTo>
                    <a:pt x="1480" y="1035"/>
                  </a:lnTo>
                  <a:lnTo>
                    <a:pt x="1874" y="2859"/>
                  </a:lnTo>
                  <a:lnTo>
                    <a:pt x="2958" y="3500"/>
                  </a:lnTo>
                  <a:lnTo>
                    <a:pt x="3698" y="2416"/>
                  </a:lnTo>
                  <a:lnTo>
                    <a:pt x="3895" y="2514"/>
                  </a:lnTo>
                  <a:lnTo>
                    <a:pt x="5571" y="3648"/>
                  </a:lnTo>
                  <a:lnTo>
                    <a:pt x="5571" y="3204"/>
                  </a:lnTo>
                  <a:lnTo>
                    <a:pt x="3846" y="1923"/>
                  </a:lnTo>
                  <a:lnTo>
                    <a:pt x="1529" y="6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C7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40" name="Google Shape;24140;p75"/>
            <p:cNvSpPr/>
            <p:nvPr/>
          </p:nvSpPr>
          <p:spPr>
            <a:xfrm>
              <a:off x="4074950" y="2071850"/>
              <a:ext cx="25900" cy="45625"/>
            </a:xfrm>
            <a:custGeom>
              <a:avLst/>
              <a:gdLst/>
              <a:ahLst/>
              <a:cxnLst/>
              <a:rect l="l" t="t" r="r" b="b"/>
              <a:pathLst>
                <a:path w="1036" h="1825" extrusionOk="0">
                  <a:moveTo>
                    <a:pt x="50" y="1"/>
                  </a:moveTo>
                  <a:lnTo>
                    <a:pt x="0" y="297"/>
                  </a:lnTo>
                  <a:lnTo>
                    <a:pt x="247" y="1381"/>
                  </a:lnTo>
                  <a:lnTo>
                    <a:pt x="937" y="1825"/>
                  </a:lnTo>
                  <a:lnTo>
                    <a:pt x="1035" y="1726"/>
                  </a:lnTo>
                  <a:lnTo>
                    <a:pt x="345" y="1332"/>
                  </a:lnTo>
                  <a:lnTo>
                    <a:pt x="197" y="247"/>
                  </a:lnTo>
                  <a:lnTo>
                    <a:pt x="197" y="9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4A4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41" name="Google Shape;24141;p75"/>
            <p:cNvSpPr/>
            <p:nvPr/>
          </p:nvSpPr>
          <p:spPr>
            <a:xfrm>
              <a:off x="4040450" y="2078025"/>
              <a:ext cx="14800" cy="16050"/>
            </a:xfrm>
            <a:custGeom>
              <a:avLst/>
              <a:gdLst/>
              <a:ahLst/>
              <a:cxnLst/>
              <a:rect l="l" t="t" r="r" b="b"/>
              <a:pathLst>
                <a:path w="592" h="642" extrusionOk="0">
                  <a:moveTo>
                    <a:pt x="148" y="0"/>
                  </a:moveTo>
                  <a:lnTo>
                    <a:pt x="0" y="50"/>
                  </a:lnTo>
                  <a:lnTo>
                    <a:pt x="247" y="641"/>
                  </a:lnTo>
                  <a:lnTo>
                    <a:pt x="394" y="592"/>
                  </a:lnTo>
                  <a:cubicBezTo>
                    <a:pt x="493" y="592"/>
                    <a:pt x="592" y="493"/>
                    <a:pt x="493" y="345"/>
                  </a:cubicBezTo>
                  <a:cubicBezTo>
                    <a:pt x="444" y="148"/>
                    <a:pt x="345" y="50"/>
                    <a:pt x="197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42" name="Google Shape;24142;p75"/>
            <p:cNvSpPr/>
            <p:nvPr/>
          </p:nvSpPr>
          <p:spPr>
            <a:xfrm>
              <a:off x="4037975" y="2080475"/>
              <a:ext cx="13575" cy="17300"/>
            </a:xfrm>
            <a:custGeom>
              <a:avLst/>
              <a:gdLst/>
              <a:ahLst/>
              <a:cxnLst/>
              <a:rect l="l" t="t" r="r" b="b"/>
              <a:pathLst>
                <a:path w="543" h="692" extrusionOk="0">
                  <a:moveTo>
                    <a:pt x="198" y="1"/>
                  </a:moveTo>
                  <a:cubicBezTo>
                    <a:pt x="50" y="1"/>
                    <a:pt x="0" y="149"/>
                    <a:pt x="0" y="297"/>
                  </a:cubicBezTo>
                  <a:cubicBezTo>
                    <a:pt x="50" y="494"/>
                    <a:pt x="198" y="691"/>
                    <a:pt x="296" y="691"/>
                  </a:cubicBezTo>
                  <a:cubicBezTo>
                    <a:pt x="444" y="691"/>
                    <a:pt x="543" y="543"/>
                    <a:pt x="493" y="346"/>
                  </a:cubicBezTo>
                  <a:cubicBezTo>
                    <a:pt x="444" y="198"/>
                    <a:pt x="296" y="1"/>
                    <a:pt x="19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43" name="Google Shape;24143;p75"/>
            <p:cNvSpPr/>
            <p:nvPr/>
          </p:nvSpPr>
          <p:spPr>
            <a:xfrm>
              <a:off x="4199425" y="2129775"/>
              <a:ext cx="266200" cy="189825"/>
            </a:xfrm>
            <a:custGeom>
              <a:avLst/>
              <a:gdLst/>
              <a:ahLst/>
              <a:cxnLst/>
              <a:rect l="l" t="t" r="r" b="b"/>
              <a:pathLst>
                <a:path w="10648" h="7593" extrusionOk="0">
                  <a:moveTo>
                    <a:pt x="0" y="1"/>
                  </a:moveTo>
                  <a:lnTo>
                    <a:pt x="0" y="1430"/>
                  </a:lnTo>
                  <a:lnTo>
                    <a:pt x="10648" y="7592"/>
                  </a:lnTo>
                  <a:lnTo>
                    <a:pt x="10648" y="61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44" name="Google Shape;24144;p75"/>
            <p:cNvSpPr/>
            <p:nvPr/>
          </p:nvSpPr>
          <p:spPr>
            <a:xfrm>
              <a:off x="4734250" y="2355300"/>
              <a:ext cx="144225" cy="120800"/>
            </a:xfrm>
            <a:custGeom>
              <a:avLst/>
              <a:gdLst/>
              <a:ahLst/>
              <a:cxnLst/>
              <a:rect l="l" t="t" r="r" b="b"/>
              <a:pathLst>
                <a:path w="5769" h="4832" extrusionOk="0">
                  <a:moveTo>
                    <a:pt x="5768" y="1"/>
                  </a:moveTo>
                  <a:lnTo>
                    <a:pt x="1" y="3106"/>
                  </a:lnTo>
                  <a:lnTo>
                    <a:pt x="1" y="4831"/>
                  </a:lnTo>
                  <a:lnTo>
                    <a:pt x="5768" y="1479"/>
                  </a:lnTo>
                  <a:lnTo>
                    <a:pt x="5768" y="1"/>
                  </a:lnTo>
                  <a:close/>
                </a:path>
              </a:pathLst>
            </a:custGeom>
            <a:solidFill>
              <a:srgbClr val="484E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45" name="Google Shape;24145;p75"/>
            <p:cNvSpPr/>
            <p:nvPr/>
          </p:nvSpPr>
          <p:spPr>
            <a:xfrm>
              <a:off x="4643050" y="2383650"/>
              <a:ext cx="91225" cy="92450"/>
            </a:xfrm>
            <a:custGeom>
              <a:avLst/>
              <a:gdLst/>
              <a:ahLst/>
              <a:cxnLst/>
              <a:rect l="l" t="t" r="r" b="b"/>
              <a:pathLst>
                <a:path w="3649" h="3698" extrusionOk="0">
                  <a:moveTo>
                    <a:pt x="1" y="0"/>
                  </a:moveTo>
                  <a:lnTo>
                    <a:pt x="543" y="1923"/>
                  </a:lnTo>
                  <a:lnTo>
                    <a:pt x="3649" y="3697"/>
                  </a:lnTo>
                  <a:lnTo>
                    <a:pt x="3649" y="21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46" name="Google Shape;24146;p75"/>
            <p:cNvSpPr/>
            <p:nvPr/>
          </p:nvSpPr>
          <p:spPr>
            <a:xfrm>
              <a:off x="3898725" y="1956025"/>
              <a:ext cx="129425" cy="93675"/>
            </a:xfrm>
            <a:custGeom>
              <a:avLst/>
              <a:gdLst/>
              <a:ahLst/>
              <a:cxnLst/>
              <a:rect l="l" t="t" r="r" b="b"/>
              <a:pathLst>
                <a:path w="5177" h="3747" extrusionOk="0">
                  <a:moveTo>
                    <a:pt x="0" y="0"/>
                  </a:moveTo>
                  <a:lnTo>
                    <a:pt x="0" y="1430"/>
                  </a:lnTo>
                  <a:lnTo>
                    <a:pt x="4092" y="3747"/>
                  </a:lnTo>
                  <a:lnTo>
                    <a:pt x="5176" y="29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47" name="Google Shape;24147;p75"/>
            <p:cNvSpPr/>
            <p:nvPr/>
          </p:nvSpPr>
          <p:spPr>
            <a:xfrm>
              <a:off x="3898725" y="1845100"/>
              <a:ext cx="979750" cy="565675"/>
            </a:xfrm>
            <a:custGeom>
              <a:avLst/>
              <a:gdLst/>
              <a:ahLst/>
              <a:cxnLst/>
              <a:rect l="l" t="t" r="r" b="b"/>
              <a:pathLst>
                <a:path w="39190" h="22627" extrusionOk="0">
                  <a:moveTo>
                    <a:pt x="5817" y="1"/>
                  </a:moveTo>
                  <a:lnTo>
                    <a:pt x="0" y="3303"/>
                  </a:lnTo>
                  <a:lnTo>
                    <a:pt x="33422" y="22627"/>
                  </a:lnTo>
                  <a:lnTo>
                    <a:pt x="39189" y="19275"/>
                  </a:lnTo>
                  <a:lnTo>
                    <a:pt x="5817" y="1"/>
                  </a:lnTo>
                  <a:close/>
                </a:path>
              </a:pathLst>
            </a:custGeom>
            <a:solidFill>
              <a:srgbClr val="8F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48" name="Google Shape;24148;p75"/>
            <p:cNvSpPr/>
            <p:nvPr/>
          </p:nvSpPr>
          <p:spPr>
            <a:xfrm>
              <a:off x="4005925" y="1800750"/>
              <a:ext cx="3725" cy="73950"/>
            </a:xfrm>
            <a:custGeom>
              <a:avLst/>
              <a:gdLst/>
              <a:ahLst/>
              <a:cxnLst/>
              <a:rect l="l" t="t" r="r" b="b"/>
              <a:pathLst>
                <a:path w="149" h="2958" extrusionOk="0">
                  <a:moveTo>
                    <a:pt x="149" y="0"/>
                  </a:moveTo>
                  <a:lnTo>
                    <a:pt x="1" y="99"/>
                  </a:lnTo>
                  <a:lnTo>
                    <a:pt x="1" y="2958"/>
                  </a:lnTo>
                  <a:lnTo>
                    <a:pt x="149" y="281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49" name="Google Shape;24149;p75"/>
            <p:cNvSpPr/>
            <p:nvPr/>
          </p:nvSpPr>
          <p:spPr>
            <a:xfrm>
              <a:off x="4001000" y="1795800"/>
              <a:ext cx="4950" cy="78900"/>
            </a:xfrm>
            <a:custGeom>
              <a:avLst/>
              <a:gdLst/>
              <a:ahLst/>
              <a:cxnLst/>
              <a:rect l="l" t="t" r="r" b="b"/>
              <a:pathLst>
                <a:path w="198" h="3156" extrusionOk="0">
                  <a:moveTo>
                    <a:pt x="1" y="1"/>
                  </a:moveTo>
                  <a:lnTo>
                    <a:pt x="1" y="3008"/>
                  </a:lnTo>
                  <a:lnTo>
                    <a:pt x="198" y="3156"/>
                  </a:lnTo>
                  <a:lnTo>
                    <a:pt x="198" y="1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50" name="Google Shape;24150;p75"/>
            <p:cNvSpPr/>
            <p:nvPr/>
          </p:nvSpPr>
          <p:spPr>
            <a:xfrm>
              <a:off x="4034275" y="177855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" y="1"/>
                  </a:moveTo>
                  <a:lnTo>
                    <a:pt x="1" y="2909"/>
                  </a:lnTo>
                  <a:lnTo>
                    <a:pt x="198" y="3008"/>
                  </a:lnTo>
                  <a:lnTo>
                    <a:pt x="198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51" name="Google Shape;24151;p75"/>
            <p:cNvSpPr/>
            <p:nvPr/>
          </p:nvSpPr>
          <p:spPr>
            <a:xfrm>
              <a:off x="4039200" y="1777325"/>
              <a:ext cx="4950" cy="76425"/>
            </a:xfrm>
            <a:custGeom>
              <a:avLst/>
              <a:gdLst/>
              <a:ahLst/>
              <a:cxnLst/>
              <a:rect l="l" t="t" r="r" b="b"/>
              <a:pathLst>
                <a:path w="198" h="3057" extrusionOk="0">
                  <a:moveTo>
                    <a:pt x="198" y="1"/>
                  </a:moveTo>
                  <a:lnTo>
                    <a:pt x="1" y="99"/>
                  </a:lnTo>
                  <a:lnTo>
                    <a:pt x="1" y="3057"/>
                  </a:lnTo>
                  <a:lnTo>
                    <a:pt x="198" y="2958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52" name="Google Shape;24152;p75"/>
            <p:cNvSpPr/>
            <p:nvPr/>
          </p:nvSpPr>
          <p:spPr>
            <a:xfrm>
              <a:off x="4001000" y="1773625"/>
              <a:ext cx="43150" cy="24675"/>
            </a:xfrm>
            <a:custGeom>
              <a:avLst/>
              <a:gdLst/>
              <a:ahLst/>
              <a:cxnLst/>
              <a:rect l="l" t="t" r="r" b="b"/>
              <a:pathLst>
                <a:path w="1726" h="987" extrusionOk="0">
                  <a:moveTo>
                    <a:pt x="1529" y="1"/>
                  </a:moveTo>
                  <a:lnTo>
                    <a:pt x="1" y="888"/>
                  </a:lnTo>
                  <a:lnTo>
                    <a:pt x="198" y="987"/>
                  </a:lnTo>
                  <a:lnTo>
                    <a:pt x="1726" y="149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53" name="Google Shape;24153;p75"/>
            <p:cNvSpPr/>
            <p:nvPr/>
          </p:nvSpPr>
          <p:spPr>
            <a:xfrm>
              <a:off x="4005925" y="177732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1529" y="1"/>
                  </a:moveTo>
                  <a:lnTo>
                    <a:pt x="1" y="839"/>
                  </a:lnTo>
                  <a:lnTo>
                    <a:pt x="1" y="1036"/>
                  </a:lnTo>
                  <a:lnTo>
                    <a:pt x="1529" y="198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54" name="Google Shape;24154;p75"/>
            <p:cNvSpPr/>
            <p:nvPr/>
          </p:nvSpPr>
          <p:spPr>
            <a:xfrm>
              <a:off x="3903650" y="1858650"/>
              <a:ext cx="4950" cy="73975"/>
            </a:xfrm>
            <a:custGeom>
              <a:avLst/>
              <a:gdLst/>
              <a:ahLst/>
              <a:cxnLst/>
              <a:rect l="l" t="t" r="r" b="b"/>
              <a:pathLst>
                <a:path w="198" h="2959" extrusionOk="0">
                  <a:moveTo>
                    <a:pt x="198" y="1"/>
                  </a:moveTo>
                  <a:lnTo>
                    <a:pt x="0" y="149"/>
                  </a:lnTo>
                  <a:lnTo>
                    <a:pt x="0" y="2959"/>
                  </a:lnTo>
                  <a:lnTo>
                    <a:pt x="198" y="2860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55" name="Google Shape;24155;p75"/>
            <p:cNvSpPr/>
            <p:nvPr/>
          </p:nvSpPr>
          <p:spPr>
            <a:xfrm>
              <a:off x="3898725" y="1856200"/>
              <a:ext cx="4950" cy="76425"/>
            </a:xfrm>
            <a:custGeom>
              <a:avLst/>
              <a:gdLst/>
              <a:ahLst/>
              <a:cxnLst/>
              <a:rect l="l" t="t" r="r" b="b"/>
              <a:pathLst>
                <a:path w="198" h="3057" extrusionOk="0">
                  <a:moveTo>
                    <a:pt x="0" y="0"/>
                  </a:moveTo>
                  <a:lnTo>
                    <a:pt x="0" y="2958"/>
                  </a:lnTo>
                  <a:lnTo>
                    <a:pt x="197" y="3057"/>
                  </a:lnTo>
                  <a:lnTo>
                    <a:pt x="197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56" name="Google Shape;24156;p75"/>
            <p:cNvSpPr/>
            <p:nvPr/>
          </p:nvSpPr>
          <p:spPr>
            <a:xfrm>
              <a:off x="3933225" y="1837700"/>
              <a:ext cx="4950" cy="76450"/>
            </a:xfrm>
            <a:custGeom>
              <a:avLst/>
              <a:gdLst/>
              <a:ahLst/>
              <a:cxnLst/>
              <a:rect l="l" t="t" r="r" b="b"/>
              <a:pathLst>
                <a:path w="198" h="3058" extrusionOk="0">
                  <a:moveTo>
                    <a:pt x="0" y="1"/>
                  </a:moveTo>
                  <a:lnTo>
                    <a:pt x="0" y="2959"/>
                  </a:lnTo>
                  <a:lnTo>
                    <a:pt x="198" y="3057"/>
                  </a:lnTo>
                  <a:lnTo>
                    <a:pt x="198" y="1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57" name="Google Shape;24157;p75"/>
            <p:cNvSpPr/>
            <p:nvPr/>
          </p:nvSpPr>
          <p:spPr>
            <a:xfrm>
              <a:off x="3938150" y="1835250"/>
              <a:ext cx="3725" cy="78900"/>
            </a:xfrm>
            <a:custGeom>
              <a:avLst/>
              <a:gdLst/>
              <a:ahLst/>
              <a:cxnLst/>
              <a:rect l="l" t="t" r="r" b="b"/>
              <a:pathLst>
                <a:path w="149" h="3156" extrusionOk="0">
                  <a:moveTo>
                    <a:pt x="148" y="0"/>
                  </a:moveTo>
                  <a:lnTo>
                    <a:pt x="1" y="148"/>
                  </a:lnTo>
                  <a:lnTo>
                    <a:pt x="1" y="3155"/>
                  </a:lnTo>
                  <a:lnTo>
                    <a:pt x="148" y="305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58" name="Google Shape;24158;p75"/>
            <p:cNvSpPr/>
            <p:nvPr/>
          </p:nvSpPr>
          <p:spPr>
            <a:xfrm>
              <a:off x="3898725" y="1832775"/>
              <a:ext cx="43150" cy="24675"/>
            </a:xfrm>
            <a:custGeom>
              <a:avLst/>
              <a:gdLst/>
              <a:ahLst/>
              <a:cxnLst/>
              <a:rect l="l" t="t" r="r" b="b"/>
              <a:pathLst>
                <a:path w="1726" h="987" extrusionOk="0">
                  <a:moveTo>
                    <a:pt x="1578" y="1"/>
                  </a:moveTo>
                  <a:lnTo>
                    <a:pt x="0" y="937"/>
                  </a:lnTo>
                  <a:lnTo>
                    <a:pt x="197" y="987"/>
                  </a:lnTo>
                  <a:lnTo>
                    <a:pt x="1725" y="99"/>
                  </a:lnTo>
                  <a:lnTo>
                    <a:pt x="1578" y="1"/>
                  </a:lnTo>
                  <a:close/>
                </a:path>
              </a:pathLst>
            </a:custGeom>
            <a:solidFill>
              <a:srgbClr val="97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59" name="Google Shape;24159;p75"/>
            <p:cNvSpPr/>
            <p:nvPr/>
          </p:nvSpPr>
          <p:spPr>
            <a:xfrm>
              <a:off x="3903650" y="1835250"/>
              <a:ext cx="38225" cy="27125"/>
            </a:xfrm>
            <a:custGeom>
              <a:avLst/>
              <a:gdLst/>
              <a:ahLst/>
              <a:cxnLst/>
              <a:rect l="l" t="t" r="r" b="b"/>
              <a:pathLst>
                <a:path w="1529" h="1085" extrusionOk="0">
                  <a:moveTo>
                    <a:pt x="1528" y="0"/>
                  </a:moveTo>
                  <a:lnTo>
                    <a:pt x="0" y="888"/>
                  </a:lnTo>
                  <a:lnTo>
                    <a:pt x="0" y="1085"/>
                  </a:lnTo>
                  <a:lnTo>
                    <a:pt x="1528" y="198"/>
                  </a:lnTo>
                  <a:lnTo>
                    <a:pt x="1528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60" name="Google Shape;24160;p75"/>
            <p:cNvSpPr/>
            <p:nvPr/>
          </p:nvSpPr>
          <p:spPr>
            <a:xfrm>
              <a:off x="4677575" y="2147025"/>
              <a:ext cx="4950" cy="70275"/>
            </a:xfrm>
            <a:custGeom>
              <a:avLst/>
              <a:gdLst/>
              <a:ahLst/>
              <a:cxnLst/>
              <a:rect l="l" t="t" r="r" b="b"/>
              <a:pathLst>
                <a:path w="198" h="2811" extrusionOk="0">
                  <a:moveTo>
                    <a:pt x="49" y="1"/>
                  </a:moveTo>
                  <a:lnTo>
                    <a:pt x="0" y="2761"/>
                  </a:lnTo>
                  <a:lnTo>
                    <a:pt x="197" y="2811"/>
                  </a:lnTo>
                  <a:lnTo>
                    <a:pt x="197" y="9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61" name="Google Shape;24161;p75"/>
            <p:cNvSpPr/>
            <p:nvPr/>
          </p:nvSpPr>
          <p:spPr>
            <a:xfrm>
              <a:off x="4682500" y="2142100"/>
              <a:ext cx="3725" cy="75200"/>
            </a:xfrm>
            <a:custGeom>
              <a:avLst/>
              <a:gdLst/>
              <a:ahLst/>
              <a:cxnLst/>
              <a:rect l="l" t="t" r="r" b="b"/>
              <a:pathLst>
                <a:path w="149" h="3008" extrusionOk="0">
                  <a:moveTo>
                    <a:pt x="148" y="1"/>
                  </a:moveTo>
                  <a:lnTo>
                    <a:pt x="0" y="149"/>
                  </a:lnTo>
                  <a:lnTo>
                    <a:pt x="0" y="3008"/>
                  </a:lnTo>
                  <a:lnTo>
                    <a:pt x="148" y="295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62" name="Google Shape;24162;p75"/>
            <p:cNvSpPr/>
            <p:nvPr/>
          </p:nvSpPr>
          <p:spPr>
            <a:xfrm>
              <a:off x="4649225" y="2124850"/>
              <a:ext cx="4950" cy="73975"/>
            </a:xfrm>
            <a:custGeom>
              <a:avLst/>
              <a:gdLst/>
              <a:ahLst/>
              <a:cxnLst/>
              <a:rect l="l" t="t" r="r" b="b"/>
              <a:pathLst>
                <a:path w="198" h="2959" extrusionOk="0">
                  <a:moveTo>
                    <a:pt x="198" y="1"/>
                  </a:moveTo>
                  <a:lnTo>
                    <a:pt x="0" y="148"/>
                  </a:lnTo>
                  <a:lnTo>
                    <a:pt x="0" y="2958"/>
                  </a:lnTo>
                  <a:lnTo>
                    <a:pt x="198" y="2909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63" name="Google Shape;24163;p75"/>
            <p:cNvSpPr/>
            <p:nvPr/>
          </p:nvSpPr>
          <p:spPr>
            <a:xfrm>
              <a:off x="4644300" y="2123625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0" y="0"/>
                  </a:moveTo>
                  <a:lnTo>
                    <a:pt x="0" y="2909"/>
                  </a:lnTo>
                  <a:lnTo>
                    <a:pt x="197" y="3007"/>
                  </a:lnTo>
                  <a:lnTo>
                    <a:pt x="197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64" name="Google Shape;24164;p75"/>
            <p:cNvSpPr/>
            <p:nvPr/>
          </p:nvSpPr>
          <p:spPr>
            <a:xfrm>
              <a:off x="4644300" y="2121150"/>
              <a:ext cx="41925" cy="24675"/>
            </a:xfrm>
            <a:custGeom>
              <a:avLst/>
              <a:gdLst/>
              <a:ahLst/>
              <a:cxnLst/>
              <a:rect l="l" t="t" r="r" b="b"/>
              <a:pathLst>
                <a:path w="1677" h="987" extrusionOk="0">
                  <a:moveTo>
                    <a:pt x="197" y="1"/>
                  </a:moveTo>
                  <a:lnTo>
                    <a:pt x="0" y="99"/>
                  </a:lnTo>
                  <a:lnTo>
                    <a:pt x="1528" y="987"/>
                  </a:lnTo>
                  <a:lnTo>
                    <a:pt x="1676" y="839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65" name="Google Shape;24165;p75"/>
            <p:cNvSpPr/>
            <p:nvPr/>
          </p:nvSpPr>
          <p:spPr>
            <a:xfrm>
              <a:off x="4644300" y="212362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0" y="0"/>
                  </a:moveTo>
                  <a:lnTo>
                    <a:pt x="0" y="197"/>
                  </a:lnTo>
                  <a:lnTo>
                    <a:pt x="1528" y="1035"/>
                  </a:lnTo>
                  <a:lnTo>
                    <a:pt x="1528" y="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66" name="Google Shape;24166;p75"/>
            <p:cNvSpPr/>
            <p:nvPr/>
          </p:nvSpPr>
          <p:spPr>
            <a:xfrm>
              <a:off x="4709600" y="2165525"/>
              <a:ext cx="3725" cy="70275"/>
            </a:xfrm>
            <a:custGeom>
              <a:avLst/>
              <a:gdLst/>
              <a:ahLst/>
              <a:cxnLst/>
              <a:rect l="l" t="t" r="r" b="b"/>
              <a:pathLst>
                <a:path w="149" h="2811" extrusionOk="0">
                  <a:moveTo>
                    <a:pt x="1" y="0"/>
                  </a:moveTo>
                  <a:lnTo>
                    <a:pt x="1" y="2761"/>
                  </a:lnTo>
                  <a:lnTo>
                    <a:pt x="149" y="2810"/>
                  </a:lnTo>
                  <a:lnTo>
                    <a:pt x="149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67" name="Google Shape;24167;p75"/>
            <p:cNvSpPr/>
            <p:nvPr/>
          </p:nvSpPr>
          <p:spPr>
            <a:xfrm>
              <a:off x="4713300" y="216060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98" y="0"/>
                  </a:moveTo>
                  <a:lnTo>
                    <a:pt x="1" y="148"/>
                  </a:lnTo>
                  <a:lnTo>
                    <a:pt x="1" y="3007"/>
                  </a:lnTo>
                  <a:lnTo>
                    <a:pt x="198" y="295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68" name="Google Shape;24168;p75"/>
            <p:cNvSpPr/>
            <p:nvPr/>
          </p:nvSpPr>
          <p:spPr>
            <a:xfrm>
              <a:off x="4681275" y="2143325"/>
              <a:ext cx="4950" cy="73975"/>
            </a:xfrm>
            <a:custGeom>
              <a:avLst/>
              <a:gdLst/>
              <a:ahLst/>
              <a:cxnLst/>
              <a:rect l="l" t="t" r="r" b="b"/>
              <a:pathLst>
                <a:path w="198" h="2959" extrusionOk="0">
                  <a:moveTo>
                    <a:pt x="197" y="1"/>
                  </a:moveTo>
                  <a:lnTo>
                    <a:pt x="0" y="149"/>
                  </a:lnTo>
                  <a:lnTo>
                    <a:pt x="0" y="2959"/>
                  </a:lnTo>
                  <a:lnTo>
                    <a:pt x="197" y="2909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69" name="Google Shape;24169;p75"/>
            <p:cNvSpPr/>
            <p:nvPr/>
          </p:nvSpPr>
          <p:spPr>
            <a:xfrm>
              <a:off x="4677575" y="2142100"/>
              <a:ext cx="3725" cy="75200"/>
            </a:xfrm>
            <a:custGeom>
              <a:avLst/>
              <a:gdLst/>
              <a:ahLst/>
              <a:cxnLst/>
              <a:rect l="l" t="t" r="r" b="b"/>
              <a:pathLst>
                <a:path w="149" h="3008" extrusionOk="0">
                  <a:moveTo>
                    <a:pt x="0" y="1"/>
                  </a:moveTo>
                  <a:lnTo>
                    <a:pt x="0" y="2909"/>
                  </a:lnTo>
                  <a:lnTo>
                    <a:pt x="148" y="3008"/>
                  </a:lnTo>
                  <a:lnTo>
                    <a:pt x="148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70" name="Google Shape;24170;p75"/>
            <p:cNvSpPr/>
            <p:nvPr/>
          </p:nvSpPr>
          <p:spPr>
            <a:xfrm>
              <a:off x="4677575" y="2139650"/>
              <a:ext cx="40675" cy="24650"/>
            </a:xfrm>
            <a:custGeom>
              <a:avLst/>
              <a:gdLst/>
              <a:ahLst/>
              <a:cxnLst/>
              <a:rect l="l" t="t" r="r" b="b"/>
              <a:pathLst>
                <a:path w="1627" h="986" extrusionOk="0">
                  <a:moveTo>
                    <a:pt x="148" y="0"/>
                  </a:moveTo>
                  <a:lnTo>
                    <a:pt x="0" y="99"/>
                  </a:lnTo>
                  <a:lnTo>
                    <a:pt x="1430" y="986"/>
                  </a:lnTo>
                  <a:lnTo>
                    <a:pt x="1627" y="83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71" name="Google Shape;24171;p75"/>
            <p:cNvSpPr/>
            <p:nvPr/>
          </p:nvSpPr>
          <p:spPr>
            <a:xfrm>
              <a:off x="4677575" y="2142100"/>
              <a:ext cx="35750" cy="25900"/>
            </a:xfrm>
            <a:custGeom>
              <a:avLst/>
              <a:gdLst/>
              <a:ahLst/>
              <a:cxnLst/>
              <a:rect l="l" t="t" r="r" b="b"/>
              <a:pathLst>
                <a:path w="1430" h="1036" extrusionOk="0">
                  <a:moveTo>
                    <a:pt x="0" y="1"/>
                  </a:moveTo>
                  <a:lnTo>
                    <a:pt x="0" y="198"/>
                  </a:lnTo>
                  <a:lnTo>
                    <a:pt x="1430" y="1036"/>
                  </a:lnTo>
                  <a:lnTo>
                    <a:pt x="1430" y="8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72" name="Google Shape;24172;p75"/>
            <p:cNvSpPr/>
            <p:nvPr/>
          </p:nvSpPr>
          <p:spPr>
            <a:xfrm>
              <a:off x="4741650" y="2184000"/>
              <a:ext cx="4950" cy="70275"/>
            </a:xfrm>
            <a:custGeom>
              <a:avLst/>
              <a:gdLst/>
              <a:ahLst/>
              <a:cxnLst/>
              <a:rect l="l" t="t" r="r" b="b"/>
              <a:pathLst>
                <a:path w="198" h="2811" extrusionOk="0">
                  <a:moveTo>
                    <a:pt x="0" y="1"/>
                  </a:moveTo>
                  <a:lnTo>
                    <a:pt x="0" y="2761"/>
                  </a:lnTo>
                  <a:lnTo>
                    <a:pt x="198" y="2810"/>
                  </a:lnTo>
                  <a:lnTo>
                    <a:pt x="198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73" name="Google Shape;24173;p75"/>
            <p:cNvSpPr/>
            <p:nvPr/>
          </p:nvSpPr>
          <p:spPr>
            <a:xfrm>
              <a:off x="4746575" y="2179075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98" y="1"/>
                  </a:moveTo>
                  <a:lnTo>
                    <a:pt x="1" y="148"/>
                  </a:lnTo>
                  <a:lnTo>
                    <a:pt x="1" y="3007"/>
                  </a:lnTo>
                  <a:lnTo>
                    <a:pt x="198" y="2958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74" name="Google Shape;24174;p75"/>
            <p:cNvSpPr/>
            <p:nvPr/>
          </p:nvSpPr>
          <p:spPr>
            <a:xfrm>
              <a:off x="4713300" y="2161825"/>
              <a:ext cx="4950" cy="73975"/>
            </a:xfrm>
            <a:custGeom>
              <a:avLst/>
              <a:gdLst/>
              <a:ahLst/>
              <a:cxnLst/>
              <a:rect l="l" t="t" r="r" b="b"/>
              <a:pathLst>
                <a:path w="198" h="2959" extrusionOk="0">
                  <a:moveTo>
                    <a:pt x="198" y="0"/>
                  </a:moveTo>
                  <a:lnTo>
                    <a:pt x="1" y="148"/>
                  </a:lnTo>
                  <a:lnTo>
                    <a:pt x="1" y="2958"/>
                  </a:lnTo>
                  <a:lnTo>
                    <a:pt x="198" y="2909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75" name="Google Shape;24175;p75"/>
            <p:cNvSpPr/>
            <p:nvPr/>
          </p:nvSpPr>
          <p:spPr>
            <a:xfrm>
              <a:off x="4709600" y="2160600"/>
              <a:ext cx="3725" cy="75200"/>
            </a:xfrm>
            <a:custGeom>
              <a:avLst/>
              <a:gdLst/>
              <a:ahLst/>
              <a:cxnLst/>
              <a:rect l="l" t="t" r="r" b="b"/>
              <a:pathLst>
                <a:path w="149" h="3008" extrusionOk="0">
                  <a:moveTo>
                    <a:pt x="1" y="0"/>
                  </a:moveTo>
                  <a:lnTo>
                    <a:pt x="1" y="2908"/>
                  </a:lnTo>
                  <a:lnTo>
                    <a:pt x="149" y="3007"/>
                  </a:lnTo>
                  <a:lnTo>
                    <a:pt x="149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76" name="Google Shape;24176;p75"/>
            <p:cNvSpPr/>
            <p:nvPr/>
          </p:nvSpPr>
          <p:spPr>
            <a:xfrm>
              <a:off x="4709600" y="2158125"/>
              <a:ext cx="41925" cy="24675"/>
            </a:xfrm>
            <a:custGeom>
              <a:avLst/>
              <a:gdLst/>
              <a:ahLst/>
              <a:cxnLst/>
              <a:rect l="l" t="t" r="r" b="b"/>
              <a:pathLst>
                <a:path w="1677" h="987" extrusionOk="0">
                  <a:moveTo>
                    <a:pt x="149" y="0"/>
                  </a:moveTo>
                  <a:lnTo>
                    <a:pt x="1" y="99"/>
                  </a:lnTo>
                  <a:lnTo>
                    <a:pt x="1480" y="986"/>
                  </a:lnTo>
                  <a:lnTo>
                    <a:pt x="1677" y="83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77" name="Google Shape;24177;p75"/>
            <p:cNvSpPr/>
            <p:nvPr/>
          </p:nvSpPr>
          <p:spPr>
            <a:xfrm>
              <a:off x="4709600" y="2160600"/>
              <a:ext cx="37000" cy="25900"/>
            </a:xfrm>
            <a:custGeom>
              <a:avLst/>
              <a:gdLst/>
              <a:ahLst/>
              <a:cxnLst/>
              <a:rect l="l" t="t" r="r" b="b"/>
              <a:pathLst>
                <a:path w="1480" h="1036" extrusionOk="0">
                  <a:moveTo>
                    <a:pt x="1" y="0"/>
                  </a:moveTo>
                  <a:lnTo>
                    <a:pt x="1" y="197"/>
                  </a:lnTo>
                  <a:lnTo>
                    <a:pt x="1480" y="1035"/>
                  </a:lnTo>
                  <a:lnTo>
                    <a:pt x="1480" y="8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78" name="Google Shape;24178;p75"/>
            <p:cNvSpPr/>
            <p:nvPr/>
          </p:nvSpPr>
          <p:spPr>
            <a:xfrm>
              <a:off x="4773700" y="2202500"/>
              <a:ext cx="4950" cy="70250"/>
            </a:xfrm>
            <a:custGeom>
              <a:avLst/>
              <a:gdLst/>
              <a:ahLst/>
              <a:cxnLst/>
              <a:rect l="l" t="t" r="r" b="b"/>
              <a:pathLst>
                <a:path w="198" h="2810" extrusionOk="0">
                  <a:moveTo>
                    <a:pt x="0" y="0"/>
                  </a:moveTo>
                  <a:lnTo>
                    <a:pt x="0" y="2761"/>
                  </a:lnTo>
                  <a:lnTo>
                    <a:pt x="197" y="2810"/>
                  </a:lnTo>
                  <a:lnTo>
                    <a:pt x="197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79" name="Google Shape;24179;p75"/>
            <p:cNvSpPr/>
            <p:nvPr/>
          </p:nvSpPr>
          <p:spPr>
            <a:xfrm>
              <a:off x="4778625" y="219755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97" y="1"/>
                  </a:moveTo>
                  <a:lnTo>
                    <a:pt x="0" y="149"/>
                  </a:lnTo>
                  <a:lnTo>
                    <a:pt x="0" y="3008"/>
                  </a:lnTo>
                  <a:lnTo>
                    <a:pt x="197" y="2959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80" name="Google Shape;24180;p75"/>
            <p:cNvSpPr/>
            <p:nvPr/>
          </p:nvSpPr>
          <p:spPr>
            <a:xfrm>
              <a:off x="4746575" y="2180300"/>
              <a:ext cx="4950" cy="73975"/>
            </a:xfrm>
            <a:custGeom>
              <a:avLst/>
              <a:gdLst/>
              <a:ahLst/>
              <a:cxnLst/>
              <a:rect l="l" t="t" r="r" b="b"/>
              <a:pathLst>
                <a:path w="198" h="2959" extrusionOk="0">
                  <a:moveTo>
                    <a:pt x="198" y="1"/>
                  </a:moveTo>
                  <a:lnTo>
                    <a:pt x="1" y="149"/>
                  </a:lnTo>
                  <a:lnTo>
                    <a:pt x="1" y="2958"/>
                  </a:lnTo>
                  <a:lnTo>
                    <a:pt x="198" y="2909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81" name="Google Shape;24181;p75"/>
            <p:cNvSpPr/>
            <p:nvPr/>
          </p:nvSpPr>
          <p:spPr>
            <a:xfrm>
              <a:off x="4741650" y="2179075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0" y="1"/>
                  </a:moveTo>
                  <a:lnTo>
                    <a:pt x="0" y="2909"/>
                  </a:lnTo>
                  <a:lnTo>
                    <a:pt x="198" y="3007"/>
                  </a:lnTo>
                  <a:lnTo>
                    <a:pt x="198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82" name="Google Shape;24182;p75"/>
            <p:cNvSpPr/>
            <p:nvPr/>
          </p:nvSpPr>
          <p:spPr>
            <a:xfrm>
              <a:off x="4741650" y="2176600"/>
              <a:ext cx="41925" cy="24675"/>
            </a:xfrm>
            <a:custGeom>
              <a:avLst/>
              <a:gdLst/>
              <a:ahLst/>
              <a:cxnLst/>
              <a:rect l="l" t="t" r="r" b="b"/>
              <a:pathLst>
                <a:path w="1677" h="987" extrusionOk="0">
                  <a:moveTo>
                    <a:pt x="99" y="1"/>
                  </a:moveTo>
                  <a:lnTo>
                    <a:pt x="0" y="100"/>
                  </a:lnTo>
                  <a:lnTo>
                    <a:pt x="1479" y="987"/>
                  </a:lnTo>
                  <a:lnTo>
                    <a:pt x="1676" y="83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83" name="Google Shape;24183;p75"/>
            <p:cNvSpPr/>
            <p:nvPr/>
          </p:nvSpPr>
          <p:spPr>
            <a:xfrm>
              <a:off x="4741650" y="2179075"/>
              <a:ext cx="37000" cy="25900"/>
            </a:xfrm>
            <a:custGeom>
              <a:avLst/>
              <a:gdLst/>
              <a:ahLst/>
              <a:cxnLst/>
              <a:rect l="l" t="t" r="r" b="b"/>
              <a:pathLst>
                <a:path w="1480" h="1036" extrusionOk="0">
                  <a:moveTo>
                    <a:pt x="0" y="1"/>
                  </a:moveTo>
                  <a:lnTo>
                    <a:pt x="0" y="198"/>
                  </a:lnTo>
                  <a:lnTo>
                    <a:pt x="1479" y="1036"/>
                  </a:lnTo>
                  <a:lnTo>
                    <a:pt x="1479" y="8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84" name="Google Shape;24184;p75"/>
            <p:cNvSpPr/>
            <p:nvPr/>
          </p:nvSpPr>
          <p:spPr>
            <a:xfrm>
              <a:off x="4805725" y="2220975"/>
              <a:ext cx="4950" cy="70275"/>
            </a:xfrm>
            <a:custGeom>
              <a:avLst/>
              <a:gdLst/>
              <a:ahLst/>
              <a:cxnLst/>
              <a:rect l="l" t="t" r="r" b="b"/>
              <a:pathLst>
                <a:path w="198" h="2811" extrusionOk="0">
                  <a:moveTo>
                    <a:pt x="1" y="1"/>
                  </a:moveTo>
                  <a:lnTo>
                    <a:pt x="1" y="2761"/>
                  </a:lnTo>
                  <a:lnTo>
                    <a:pt x="198" y="2810"/>
                  </a:lnTo>
                  <a:lnTo>
                    <a:pt x="198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85" name="Google Shape;24185;p75"/>
            <p:cNvSpPr/>
            <p:nvPr/>
          </p:nvSpPr>
          <p:spPr>
            <a:xfrm>
              <a:off x="4810650" y="2216050"/>
              <a:ext cx="4975" cy="75200"/>
            </a:xfrm>
            <a:custGeom>
              <a:avLst/>
              <a:gdLst/>
              <a:ahLst/>
              <a:cxnLst/>
              <a:rect l="l" t="t" r="r" b="b"/>
              <a:pathLst>
                <a:path w="199" h="3008" extrusionOk="0">
                  <a:moveTo>
                    <a:pt x="198" y="0"/>
                  </a:moveTo>
                  <a:lnTo>
                    <a:pt x="1" y="148"/>
                  </a:lnTo>
                  <a:lnTo>
                    <a:pt x="1" y="3007"/>
                  </a:lnTo>
                  <a:lnTo>
                    <a:pt x="198" y="295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86" name="Google Shape;24186;p75"/>
            <p:cNvSpPr/>
            <p:nvPr/>
          </p:nvSpPr>
          <p:spPr>
            <a:xfrm>
              <a:off x="4778625" y="2198800"/>
              <a:ext cx="3725" cy="73950"/>
            </a:xfrm>
            <a:custGeom>
              <a:avLst/>
              <a:gdLst/>
              <a:ahLst/>
              <a:cxnLst/>
              <a:rect l="l" t="t" r="r" b="b"/>
              <a:pathLst>
                <a:path w="149" h="2958" extrusionOk="0">
                  <a:moveTo>
                    <a:pt x="148" y="0"/>
                  </a:moveTo>
                  <a:lnTo>
                    <a:pt x="0" y="148"/>
                  </a:lnTo>
                  <a:lnTo>
                    <a:pt x="0" y="2958"/>
                  </a:lnTo>
                  <a:lnTo>
                    <a:pt x="148" y="2909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87" name="Google Shape;24187;p75"/>
            <p:cNvSpPr/>
            <p:nvPr/>
          </p:nvSpPr>
          <p:spPr>
            <a:xfrm>
              <a:off x="4772450" y="2197550"/>
              <a:ext cx="6200" cy="75200"/>
            </a:xfrm>
            <a:custGeom>
              <a:avLst/>
              <a:gdLst/>
              <a:ahLst/>
              <a:cxnLst/>
              <a:rect l="l" t="t" r="r" b="b"/>
              <a:pathLst>
                <a:path w="248" h="3008" extrusionOk="0">
                  <a:moveTo>
                    <a:pt x="1" y="1"/>
                  </a:moveTo>
                  <a:lnTo>
                    <a:pt x="1" y="2909"/>
                  </a:lnTo>
                  <a:lnTo>
                    <a:pt x="247" y="3008"/>
                  </a:lnTo>
                  <a:lnTo>
                    <a:pt x="247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88" name="Google Shape;24188;p75"/>
            <p:cNvSpPr/>
            <p:nvPr/>
          </p:nvSpPr>
          <p:spPr>
            <a:xfrm>
              <a:off x="4772450" y="2195100"/>
              <a:ext cx="43175" cy="24675"/>
            </a:xfrm>
            <a:custGeom>
              <a:avLst/>
              <a:gdLst/>
              <a:ahLst/>
              <a:cxnLst/>
              <a:rect l="l" t="t" r="r" b="b"/>
              <a:pathLst>
                <a:path w="1727" h="987" extrusionOk="0">
                  <a:moveTo>
                    <a:pt x="198" y="0"/>
                  </a:moveTo>
                  <a:lnTo>
                    <a:pt x="1" y="99"/>
                  </a:lnTo>
                  <a:lnTo>
                    <a:pt x="1529" y="986"/>
                  </a:lnTo>
                  <a:lnTo>
                    <a:pt x="1726" y="83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89" name="Google Shape;24189;p75"/>
            <p:cNvSpPr/>
            <p:nvPr/>
          </p:nvSpPr>
          <p:spPr>
            <a:xfrm>
              <a:off x="4772450" y="2197550"/>
              <a:ext cx="38225" cy="25925"/>
            </a:xfrm>
            <a:custGeom>
              <a:avLst/>
              <a:gdLst/>
              <a:ahLst/>
              <a:cxnLst/>
              <a:rect l="l" t="t" r="r" b="b"/>
              <a:pathLst>
                <a:path w="1529" h="1037" extrusionOk="0">
                  <a:moveTo>
                    <a:pt x="1" y="1"/>
                  </a:moveTo>
                  <a:lnTo>
                    <a:pt x="1" y="198"/>
                  </a:lnTo>
                  <a:lnTo>
                    <a:pt x="1529" y="1036"/>
                  </a:lnTo>
                  <a:lnTo>
                    <a:pt x="1529" y="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90" name="Google Shape;24190;p75"/>
            <p:cNvSpPr/>
            <p:nvPr/>
          </p:nvSpPr>
          <p:spPr>
            <a:xfrm>
              <a:off x="4836550" y="2239450"/>
              <a:ext cx="7400" cy="70275"/>
            </a:xfrm>
            <a:custGeom>
              <a:avLst/>
              <a:gdLst/>
              <a:ahLst/>
              <a:cxnLst/>
              <a:rect l="l" t="t" r="r" b="b"/>
              <a:pathLst>
                <a:path w="296" h="2811" extrusionOk="0">
                  <a:moveTo>
                    <a:pt x="0" y="1"/>
                  </a:moveTo>
                  <a:lnTo>
                    <a:pt x="0" y="2761"/>
                  </a:lnTo>
                  <a:lnTo>
                    <a:pt x="296" y="2811"/>
                  </a:lnTo>
                  <a:lnTo>
                    <a:pt x="296" y="1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91" name="Google Shape;24191;p75"/>
            <p:cNvSpPr/>
            <p:nvPr/>
          </p:nvSpPr>
          <p:spPr>
            <a:xfrm>
              <a:off x="4843925" y="2234525"/>
              <a:ext cx="2500" cy="75200"/>
            </a:xfrm>
            <a:custGeom>
              <a:avLst/>
              <a:gdLst/>
              <a:ahLst/>
              <a:cxnLst/>
              <a:rect l="l" t="t" r="r" b="b"/>
              <a:pathLst>
                <a:path w="100" h="3008" extrusionOk="0">
                  <a:moveTo>
                    <a:pt x="100" y="1"/>
                  </a:moveTo>
                  <a:lnTo>
                    <a:pt x="1" y="149"/>
                  </a:lnTo>
                  <a:lnTo>
                    <a:pt x="1" y="3008"/>
                  </a:lnTo>
                  <a:lnTo>
                    <a:pt x="100" y="2958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92" name="Google Shape;24192;p75"/>
            <p:cNvSpPr/>
            <p:nvPr/>
          </p:nvSpPr>
          <p:spPr>
            <a:xfrm>
              <a:off x="4809425" y="2217275"/>
              <a:ext cx="4950" cy="73975"/>
            </a:xfrm>
            <a:custGeom>
              <a:avLst/>
              <a:gdLst/>
              <a:ahLst/>
              <a:cxnLst/>
              <a:rect l="l" t="t" r="r" b="b"/>
              <a:pathLst>
                <a:path w="198" h="2959" extrusionOk="0">
                  <a:moveTo>
                    <a:pt x="198" y="1"/>
                  </a:moveTo>
                  <a:lnTo>
                    <a:pt x="1" y="149"/>
                  </a:lnTo>
                  <a:lnTo>
                    <a:pt x="1" y="2958"/>
                  </a:lnTo>
                  <a:lnTo>
                    <a:pt x="198" y="2909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93" name="Google Shape;24193;p75"/>
            <p:cNvSpPr/>
            <p:nvPr/>
          </p:nvSpPr>
          <p:spPr>
            <a:xfrm>
              <a:off x="4804500" y="221605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0" y="0"/>
                  </a:moveTo>
                  <a:lnTo>
                    <a:pt x="0" y="2909"/>
                  </a:lnTo>
                  <a:lnTo>
                    <a:pt x="198" y="3007"/>
                  </a:lnTo>
                  <a:lnTo>
                    <a:pt x="198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94" name="Google Shape;24194;p75"/>
            <p:cNvSpPr/>
            <p:nvPr/>
          </p:nvSpPr>
          <p:spPr>
            <a:xfrm>
              <a:off x="4804500" y="2212350"/>
              <a:ext cx="41925" cy="25900"/>
            </a:xfrm>
            <a:custGeom>
              <a:avLst/>
              <a:gdLst/>
              <a:ahLst/>
              <a:cxnLst/>
              <a:rect l="l" t="t" r="r" b="b"/>
              <a:pathLst>
                <a:path w="1677" h="1036" extrusionOk="0">
                  <a:moveTo>
                    <a:pt x="198" y="0"/>
                  </a:moveTo>
                  <a:lnTo>
                    <a:pt x="0" y="148"/>
                  </a:lnTo>
                  <a:lnTo>
                    <a:pt x="1578" y="1036"/>
                  </a:lnTo>
                  <a:lnTo>
                    <a:pt x="1677" y="88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95" name="Google Shape;24195;p75"/>
            <p:cNvSpPr/>
            <p:nvPr/>
          </p:nvSpPr>
          <p:spPr>
            <a:xfrm>
              <a:off x="4804500" y="2216050"/>
              <a:ext cx="39450" cy="25900"/>
            </a:xfrm>
            <a:custGeom>
              <a:avLst/>
              <a:gdLst/>
              <a:ahLst/>
              <a:cxnLst/>
              <a:rect l="l" t="t" r="r" b="b"/>
              <a:pathLst>
                <a:path w="1578" h="1036" extrusionOk="0">
                  <a:moveTo>
                    <a:pt x="0" y="0"/>
                  </a:moveTo>
                  <a:lnTo>
                    <a:pt x="0" y="198"/>
                  </a:lnTo>
                  <a:lnTo>
                    <a:pt x="1578" y="1036"/>
                  </a:lnTo>
                  <a:lnTo>
                    <a:pt x="1578" y="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96" name="Google Shape;24196;p75"/>
            <p:cNvSpPr/>
            <p:nvPr/>
          </p:nvSpPr>
          <p:spPr>
            <a:xfrm>
              <a:off x="4869825" y="2257950"/>
              <a:ext cx="4950" cy="70275"/>
            </a:xfrm>
            <a:custGeom>
              <a:avLst/>
              <a:gdLst/>
              <a:ahLst/>
              <a:cxnLst/>
              <a:rect l="l" t="t" r="r" b="b"/>
              <a:pathLst>
                <a:path w="198" h="2811" extrusionOk="0">
                  <a:moveTo>
                    <a:pt x="0" y="0"/>
                  </a:moveTo>
                  <a:lnTo>
                    <a:pt x="0" y="2761"/>
                  </a:lnTo>
                  <a:lnTo>
                    <a:pt x="197" y="2810"/>
                  </a:lnTo>
                  <a:lnTo>
                    <a:pt x="197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97" name="Google Shape;24197;p75"/>
            <p:cNvSpPr/>
            <p:nvPr/>
          </p:nvSpPr>
          <p:spPr>
            <a:xfrm>
              <a:off x="4874750" y="2253025"/>
              <a:ext cx="3725" cy="75200"/>
            </a:xfrm>
            <a:custGeom>
              <a:avLst/>
              <a:gdLst/>
              <a:ahLst/>
              <a:cxnLst/>
              <a:rect l="l" t="t" r="r" b="b"/>
              <a:pathLst>
                <a:path w="149" h="3008" extrusionOk="0">
                  <a:moveTo>
                    <a:pt x="148" y="0"/>
                  </a:moveTo>
                  <a:lnTo>
                    <a:pt x="0" y="148"/>
                  </a:lnTo>
                  <a:lnTo>
                    <a:pt x="0" y="3007"/>
                  </a:lnTo>
                  <a:lnTo>
                    <a:pt x="148" y="295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98" name="Google Shape;24198;p75"/>
            <p:cNvSpPr/>
            <p:nvPr/>
          </p:nvSpPr>
          <p:spPr>
            <a:xfrm>
              <a:off x="4841475" y="2235775"/>
              <a:ext cx="4950" cy="73950"/>
            </a:xfrm>
            <a:custGeom>
              <a:avLst/>
              <a:gdLst/>
              <a:ahLst/>
              <a:cxnLst/>
              <a:rect l="l" t="t" r="r" b="b"/>
              <a:pathLst>
                <a:path w="198" h="2958" extrusionOk="0">
                  <a:moveTo>
                    <a:pt x="198" y="0"/>
                  </a:moveTo>
                  <a:lnTo>
                    <a:pt x="0" y="148"/>
                  </a:lnTo>
                  <a:lnTo>
                    <a:pt x="0" y="2958"/>
                  </a:lnTo>
                  <a:lnTo>
                    <a:pt x="198" y="290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199" name="Google Shape;24199;p75"/>
            <p:cNvSpPr/>
            <p:nvPr/>
          </p:nvSpPr>
          <p:spPr>
            <a:xfrm>
              <a:off x="4836550" y="2234525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0" y="1"/>
                  </a:moveTo>
                  <a:lnTo>
                    <a:pt x="0" y="2909"/>
                  </a:lnTo>
                  <a:lnTo>
                    <a:pt x="197" y="3008"/>
                  </a:lnTo>
                  <a:lnTo>
                    <a:pt x="197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00" name="Google Shape;24200;p75"/>
            <p:cNvSpPr/>
            <p:nvPr/>
          </p:nvSpPr>
          <p:spPr>
            <a:xfrm>
              <a:off x="4836550" y="2232075"/>
              <a:ext cx="41925" cy="24675"/>
            </a:xfrm>
            <a:custGeom>
              <a:avLst/>
              <a:gdLst/>
              <a:ahLst/>
              <a:cxnLst/>
              <a:rect l="l" t="t" r="r" b="b"/>
              <a:pathLst>
                <a:path w="1677" h="987" extrusionOk="0">
                  <a:moveTo>
                    <a:pt x="197" y="0"/>
                  </a:moveTo>
                  <a:lnTo>
                    <a:pt x="0" y="99"/>
                  </a:lnTo>
                  <a:lnTo>
                    <a:pt x="1528" y="986"/>
                  </a:lnTo>
                  <a:lnTo>
                    <a:pt x="1676" y="838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01" name="Google Shape;24201;p75"/>
            <p:cNvSpPr/>
            <p:nvPr/>
          </p:nvSpPr>
          <p:spPr>
            <a:xfrm>
              <a:off x="4836550" y="223452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0" y="1"/>
                  </a:moveTo>
                  <a:lnTo>
                    <a:pt x="0" y="198"/>
                  </a:lnTo>
                  <a:lnTo>
                    <a:pt x="1528" y="1036"/>
                  </a:lnTo>
                  <a:lnTo>
                    <a:pt x="1528" y="8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02" name="Google Shape;24202;p75"/>
            <p:cNvSpPr/>
            <p:nvPr/>
          </p:nvSpPr>
          <p:spPr>
            <a:xfrm>
              <a:off x="4465600" y="2282600"/>
              <a:ext cx="268675" cy="155300"/>
            </a:xfrm>
            <a:custGeom>
              <a:avLst/>
              <a:gdLst/>
              <a:ahLst/>
              <a:cxnLst/>
              <a:rect l="l" t="t" r="r" b="b"/>
              <a:pathLst>
                <a:path w="10747" h="6212" extrusionOk="0">
                  <a:moveTo>
                    <a:pt x="1" y="0"/>
                  </a:moveTo>
                  <a:lnTo>
                    <a:pt x="1" y="0"/>
                  </a:lnTo>
                  <a:lnTo>
                    <a:pt x="10747" y="6211"/>
                  </a:lnTo>
                  <a:close/>
                </a:path>
              </a:pathLst>
            </a:custGeom>
            <a:solidFill>
              <a:srgbClr val="2E3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03" name="Google Shape;24203;p75"/>
            <p:cNvSpPr/>
            <p:nvPr/>
          </p:nvSpPr>
          <p:spPr>
            <a:xfrm>
              <a:off x="3898725" y="1927675"/>
              <a:ext cx="835550" cy="510225"/>
            </a:xfrm>
            <a:custGeom>
              <a:avLst/>
              <a:gdLst/>
              <a:ahLst/>
              <a:cxnLst/>
              <a:rect l="l" t="t" r="r" b="b"/>
              <a:pathLst>
                <a:path w="33422" h="20409" extrusionOk="0">
                  <a:moveTo>
                    <a:pt x="0" y="0"/>
                  </a:moveTo>
                  <a:lnTo>
                    <a:pt x="0" y="1134"/>
                  </a:lnTo>
                  <a:lnTo>
                    <a:pt x="33422" y="20408"/>
                  </a:lnTo>
                  <a:lnTo>
                    <a:pt x="33422" y="19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04" name="Google Shape;24204;p75"/>
            <p:cNvSpPr/>
            <p:nvPr/>
          </p:nvSpPr>
          <p:spPr>
            <a:xfrm>
              <a:off x="4008400" y="1739125"/>
              <a:ext cx="496650" cy="506525"/>
            </a:xfrm>
            <a:custGeom>
              <a:avLst/>
              <a:gdLst/>
              <a:ahLst/>
              <a:cxnLst/>
              <a:rect l="l" t="t" r="r" b="b"/>
              <a:pathLst>
                <a:path w="19866" h="20261" extrusionOk="0">
                  <a:moveTo>
                    <a:pt x="0" y="0"/>
                  </a:moveTo>
                  <a:lnTo>
                    <a:pt x="0" y="8726"/>
                  </a:lnTo>
                  <a:lnTo>
                    <a:pt x="12570" y="16021"/>
                  </a:lnTo>
                  <a:lnTo>
                    <a:pt x="19866" y="20260"/>
                  </a:lnTo>
                  <a:lnTo>
                    <a:pt x="19866" y="11437"/>
                  </a:lnTo>
                  <a:lnTo>
                    <a:pt x="12570" y="71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0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05" name="Google Shape;24205;p75"/>
            <p:cNvSpPr/>
            <p:nvPr/>
          </p:nvSpPr>
          <p:spPr>
            <a:xfrm>
              <a:off x="4008400" y="1814300"/>
              <a:ext cx="314275" cy="215675"/>
            </a:xfrm>
            <a:custGeom>
              <a:avLst/>
              <a:gdLst/>
              <a:ahLst/>
              <a:cxnLst/>
              <a:rect l="l" t="t" r="r" b="b"/>
              <a:pathLst>
                <a:path w="12571" h="8627" extrusionOk="0">
                  <a:moveTo>
                    <a:pt x="0" y="0"/>
                  </a:moveTo>
                  <a:lnTo>
                    <a:pt x="0" y="1331"/>
                  </a:lnTo>
                  <a:lnTo>
                    <a:pt x="12570" y="8627"/>
                  </a:lnTo>
                  <a:lnTo>
                    <a:pt x="12570" y="71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E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06" name="Google Shape;24206;p75"/>
            <p:cNvSpPr/>
            <p:nvPr/>
          </p:nvSpPr>
          <p:spPr>
            <a:xfrm>
              <a:off x="4071250" y="1894400"/>
              <a:ext cx="41925" cy="39450"/>
            </a:xfrm>
            <a:custGeom>
              <a:avLst/>
              <a:gdLst/>
              <a:ahLst/>
              <a:cxnLst/>
              <a:rect l="l" t="t" r="r" b="b"/>
              <a:pathLst>
                <a:path w="1677" h="1578" extrusionOk="0">
                  <a:moveTo>
                    <a:pt x="0" y="1"/>
                  </a:moveTo>
                  <a:lnTo>
                    <a:pt x="0" y="691"/>
                  </a:lnTo>
                  <a:lnTo>
                    <a:pt x="1676" y="1578"/>
                  </a:lnTo>
                  <a:lnTo>
                    <a:pt x="1676" y="9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07" name="Google Shape;24207;p75"/>
            <p:cNvSpPr/>
            <p:nvPr/>
          </p:nvSpPr>
          <p:spPr>
            <a:xfrm>
              <a:off x="4074950" y="1900550"/>
              <a:ext cx="35750" cy="29625"/>
            </a:xfrm>
            <a:custGeom>
              <a:avLst/>
              <a:gdLst/>
              <a:ahLst/>
              <a:cxnLst/>
              <a:rect l="l" t="t" r="r" b="b"/>
              <a:pathLst>
                <a:path w="1430" h="1185" extrusionOk="0">
                  <a:moveTo>
                    <a:pt x="0" y="1"/>
                  </a:moveTo>
                  <a:lnTo>
                    <a:pt x="0" y="297"/>
                  </a:lnTo>
                  <a:lnTo>
                    <a:pt x="1430" y="1184"/>
                  </a:lnTo>
                  <a:lnTo>
                    <a:pt x="1430" y="7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08" name="Google Shape;24208;p75"/>
            <p:cNvSpPr/>
            <p:nvPr/>
          </p:nvSpPr>
          <p:spPr>
            <a:xfrm>
              <a:off x="4074950" y="1900550"/>
              <a:ext cx="35750" cy="29625"/>
            </a:xfrm>
            <a:custGeom>
              <a:avLst/>
              <a:gdLst/>
              <a:ahLst/>
              <a:cxnLst/>
              <a:rect l="l" t="t" r="r" b="b"/>
              <a:pathLst>
                <a:path w="1430" h="1185" extrusionOk="0">
                  <a:moveTo>
                    <a:pt x="0" y="1"/>
                  </a:moveTo>
                  <a:lnTo>
                    <a:pt x="0" y="297"/>
                  </a:lnTo>
                  <a:lnTo>
                    <a:pt x="1430" y="1184"/>
                  </a:lnTo>
                  <a:lnTo>
                    <a:pt x="1430" y="1036"/>
                  </a:lnTo>
                  <a:lnTo>
                    <a:pt x="50" y="29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09" name="Google Shape;24209;p75"/>
            <p:cNvSpPr/>
            <p:nvPr/>
          </p:nvSpPr>
          <p:spPr>
            <a:xfrm>
              <a:off x="4074950" y="1907950"/>
              <a:ext cx="35750" cy="22225"/>
            </a:xfrm>
            <a:custGeom>
              <a:avLst/>
              <a:gdLst/>
              <a:ahLst/>
              <a:cxnLst/>
              <a:rect l="l" t="t" r="r" b="b"/>
              <a:pathLst>
                <a:path w="1430" h="889" extrusionOk="0">
                  <a:moveTo>
                    <a:pt x="0" y="1"/>
                  </a:moveTo>
                  <a:lnTo>
                    <a:pt x="1430" y="888"/>
                  </a:lnTo>
                  <a:lnTo>
                    <a:pt x="1430" y="740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10" name="Google Shape;24210;p75"/>
            <p:cNvSpPr/>
            <p:nvPr/>
          </p:nvSpPr>
          <p:spPr>
            <a:xfrm>
              <a:off x="4071250" y="1906725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0" y="0"/>
                  </a:moveTo>
                  <a:lnTo>
                    <a:pt x="0" y="691"/>
                  </a:lnTo>
                  <a:lnTo>
                    <a:pt x="1676" y="1676"/>
                  </a:lnTo>
                  <a:lnTo>
                    <a:pt x="1676" y="9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11" name="Google Shape;24211;p75"/>
            <p:cNvSpPr/>
            <p:nvPr/>
          </p:nvSpPr>
          <p:spPr>
            <a:xfrm>
              <a:off x="4074950" y="1912875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184"/>
                  </a:lnTo>
                  <a:lnTo>
                    <a:pt x="1430" y="7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12" name="Google Shape;24212;p75"/>
            <p:cNvSpPr/>
            <p:nvPr/>
          </p:nvSpPr>
          <p:spPr>
            <a:xfrm>
              <a:off x="4074950" y="1912875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184"/>
                  </a:lnTo>
                  <a:lnTo>
                    <a:pt x="1430" y="1085"/>
                  </a:lnTo>
                  <a:lnTo>
                    <a:pt x="50" y="29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13" name="Google Shape;24213;p75"/>
            <p:cNvSpPr/>
            <p:nvPr/>
          </p:nvSpPr>
          <p:spPr>
            <a:xfrm>
              <a:off x="4074950" y="1920275"/>
              <a:ext cx="35750" cy="22200"/>
            </a:xfrm>
            <a:custGeom>
              <a:avLst/>
              <a:gdLst/>
              <a:ahLst/>
              <a:cxnLst/>
              <a:rect l="l" t="t" r="r" b="b"/>
              <a:pathLst>
                <a:path w="1430" h="888" extrusionOk="0">
                  <a:moveTo>
                    <a:pt x="50" y="1"/>
                  </a:moveTo>
                  <a:lnTo>
                    <a:pt x="0" y="50"/>
                  </a:lnTo>
                  <a:lnTo>
                    <a:pt x="1430" y="888"/>
                  </a:lnTo>
                  <a:lnTo>
                    <a:pt x="1430" y="78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14" name="Google Shape;24214;p75"/>
            <p:cNvSpPr/>
            <p:nvPr/>
          </p:nvSpPr>
          <p:spPr>
            <a:xfrm>
              <a:off x="4071250" y="191905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0" y="0"/>
                  </a:moveTo>
                  <a:lnTo>
                    <a:pt x="0" y="691"/>
                  </a:lnTo>
                  <a:lnTo>
                    <a:pt x="1676" y="1676"/>
                  </a:lnTo>
                  <a:lnTo>
                    <a:pt x="1676" y="9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15" name="Google Shape;24215;p75"/>
            <p:cNvSpPr/>
            <p:nvPr/>
          </p:nvSpPr>
          <p:spPr>
            <a:xfrm>
              <a:off x="4074950" y="1925200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184"/>
                  </a:lnTo>
                  <a:lnTo>
                    <a:pt x="1430" y="7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16" name="Google Shape;24216;p75"/>
            <p:cNvSpPr/>
            <p:nvPr/>
          </p:nvSpPr>
          <p:spPr>
            <a:xfrm>
              <a:off x="4074950" y="1925200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184"/>
                  </a:lnTo>
                  <a:lnTo>
                    <a:pt x="1430" y="1085"/>
                  </a:lnTo>
                  <a:lnTo>
                    <a:pt x="50" y="29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17" name="Google Shape;24217;p75"/>
            <p:cNvSpPr/>
            <p:nvPr/>
          </p:nvSpPr>
          <p:spPr>
            <a:xfrm>
              <a:off x="4074950" y="1932600"/>
              <a:ext cx="35750" cy="22200"/>
            </a:xfrm>
            <a:custGeom>
              <a:avLst/>
              <a:gdLst/>
              <a:ahLst/>
              <a:cxnLst/>
              <a:rect l="l" t="t" r="r" b="b"/>
              <a:pathLst>
                <a:path w="1430" h="888" extrusionOk="0">
                  <a:moveTo>
                    <a:pt x="50" y="1"/>
                  </a:moveTo>
                  <a:lnTo>
                    <a:pt x="0" y="50"/>
                  </a:lnTo>
                  <a:lnTo>
                    <a:pt x="1430" y="888"/>
                  </a:lnTo>
                  <a:lnTo>
                    <a:pt x="1430" y="78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18" name="Google Shape;24218;p75"/>
            <p:cNvSpPr/>
            <p:nvPr/>
          </p:nvSpPr>
          <p:spPr>
            <a:xfrm>
              <a:off x="4071250" y="1932600"/>
              <a:ext cx="41925" cy="40700"/>
            </a:xfrm>
            <a:custGeom>
              <a:avLst/>
              <a:gdLst/>
              <a:ahLst/>
              <a:cxnLst/>
              <a:rect l="l" t="t" r="r" b="b"/>
              <a:pathLst>
                <a:path w="1677" h="1628" extrusionOk="0">
                  <a:moveTo>
                    <a:pt x="0" y="1"/>
                  </a:moveTo>
                  <a:lnTo>
                    <a:pt x="0" y="641"/>
                  </a:lnTo>
                  <a:lnTo>
                    <a:pt x="1676" y="1627"/>
                  </a:lnTo>
                  <a:lnTo>
                    <a:pt x="1676" y="9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19" name="Google Shape;24219;p75"/>
            <p:cNvSpPr/>
            <p:nvPr/>
          </p:nvSpPr>
          <p:spPr>
            <a:xfrm>
              <a:off x="4074950" y="1937525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184"/>
                  </a:lnTo>
                  <a:lnTo>
                    <a:pt x="1430" y="8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20" name="Google Shape;24220;p75"/>
            <p:cNvSpPr/>
            <p:nvPr/>
          </p:nvSpPr>
          <p:spPr>
            <a:xfrm>
              <a:off x="4074950" y="1937525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184"/>
                  </a:lnTo>
                  <a:lnTo>
                    <a:pt x="1430" y="1085"/>
                  </a:lnTo>
                  <a:lnTo>
                    <a:pt x="50" y="297"/>
                  </a:lnTo>
                  <a:lnTo>
                    <a:pt x="50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21" name="Google Shape;24221;p75"/>
            <p:cNvSpPr/>
            <p:nvPr/>
          </p:nvSpPr>
          <p:spPr>
            <a:xfrm>
              <a:off x="4074950" y="1944925"/>
              <a:ext cx="35750" cy="22200"/>
            </a:xfrm>
            <a:custGeom>
              <a:avLst/>
              <a:gdLst/>
              <a:ahLst/>
              <a:cxnLst/>
              <a:rect l="l" t="t" r="r" b="b"/>
              <a:pathLst>
                <a:path w="1430" h="888" extrusionOk="0">
                  <a:moveTo>
                    <a:pt x="50" y="1"/>
                  </a:moveTo>
                  <a:lnTo>
                    <a:pt x="0" y="50"/>
                  </a:lnTo>
                  <a:lnTo>
                    <a:pt x="1430" y="888"/>
                  </a:lnTo>
                  <a:lnTo>
                    <a:pt x="1430" y="78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22" name="Google Shape;24222;p75"/>
            <p:cNvSpPr/>
            <p:nvPr/>
          </p:nvSpPr>
          <p:spPr>
            <a:xfrm>
              <a:off x="4071250" y="1944925"/>
              <a:ext cx="41925" cy="40700"/>
            </a:xfrm>
            <a:custGeom>
              <a:avLst/>
              <a:gdLst/>
              <a:ahLst/>
              <a:cxnLst/>
              <a:rect l="l" t="t" r="r" b="b"/>
              <a:pathLst>
                <a:path w="1677" h="1628" extrusionOk="0">
                  <a:moveTo>
                    <a:pt x="0" y="1"/>
                  </a:moveTo>
                  <a:lnTo>
                    <a:pt x="0" y="641"/>
                  </a:lnTo>
                  <a:lnTo>
                    <a:pt x="1676" y="1627"/>
                  </a:lnTo>
                  <a:lnTo>
                    <a:pt x="1676" y="9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23" name="Google Shape;24223;p75"/>
            <p:cNvSpPr/>
            <p:nvPr/>
          </p:nvSpPr>
          <p:spPr>
            <a:xfrm>
              <a:off x="4074950" y="1949850"/>
              <a:ext cx="35750" cy="30850"/>
            </a:xfrm>
            <a:custGeom>
              <a:avLst/>
              <a:gdLst/>
              <a:ahLst/>
              <a:cxnLst/>
              <a:rect l="l" t="t" r="r" b="b"/>
              <a:pathLst>
                <a:path w="1430" h="123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233"/>
                  </a:lnTo>
                  <a:lnTo>
                    <a:pt x="1430" y="8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24" name="Google Shape;24224;p75"/>
            <p:cNvSpPr/>
            <p:nvPr/>
          </p:nvSpPr>
          <p:spPr>
            <a:xfrm>
              <a:off x="4074950" y="1949850"/>
              <a:ext cx="35750" cy="30850"/>
            </a:xfrm>
            <a:custGeom>
              <a:avLst/>
              <a:gdLst/>
              <a:ahLst/>
              <a:cxnLst/>
              <a:rect l="l" t="t" r="r" b="b"/>
              <a:pathLst>
                <a:path w="1430" h="123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233"/>
                  </a:lnTo>
                  <a:lnTo>
                    <a:pt x="1430" y="1085"/>
                  </a:lnTo>
                  <a:lnTo>
                    <a:pt x="50" y="297"/>
                  </a:lnTo>
                  <a:lnTo>
                    <a:pt x="50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25" name="Google Shape;24225;p75"/>
            <p:cNvSpPr/>
            <p:nvPr/>
          </p:nvSpPr>
          <p:spPr>
            <a:xfrm>
              <a:off x="4074950" y="1957250"/>
              <a:ext cx="35750" cy="23450"/>
            </a:xfrm>
            <a:custGeom>
              <a:avLst/>
              <a:gdLst/>
              <a:ahLst/>
              <a:cxnLst/>
              <a:rect l="l" t="t" r="r" b="b"/>
              <a:pathLst>
                <a:path w="1430" h="938" extrusionOk="0">
                  <a:moveTo>
                    <a:pt x="50" y="1"/>
                  </a:moveTo>
                  <a:lnTo>
                    <a:pt x="0" y="50"/>
                  </a:lnTo>
                  <a:lnTo>
                    <a:pt x="1430" y="937"/>
                  </a:lnTo>
                  <a:lnTo>
                    <a:pt x="1430" y="78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26" name="Google Shape;24226;p75"/>
            <p:cNvSpPr/>
            <p:nvPr/>
          </p:nvSpPr>
          <p:spPr>
            <a:xfrm>
              <a:off x="4031800" y="1870975"/>
              <a:ext cx="43175" cy="41925"/>
            </a:xfrm>
            <a:custGeom>
              <a:avLst/>
              <a:gdLst/>
              <a:ahLst/>
              <a:cxnLst/>
              <a:rect l="l" t="t" r="r" b="b"/>
              <a:pathLst>
                <a:path w="1727" h="1677" extrusionOk="0">
                  <a:moveTo>
                    <a:pt x="1" y="1"/>
                  </a:moveTo>
                  <a:lnTo>
                    <a:pt x="1" y="691"/>
                  </a:lnTo>
                  <a:lnTo>
                    <a:pt x="1726" y="1677"/>
                  </a:lnTo>
                  <a:lnTo>
                    <a:pt x="1726" y="9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27" name="Google Shape;24227;p75"/>
            <p:cNvSpPr/>
            <p:nvPr/>
          </p:nvSpPr>
          <p:spPr>
            <a:xfrm>
              <a:off x="4034275" y="1877150"/>
              <a:ext cx="37000" cy="29600"/>
            </a:xfrm>
            <a:custGeom>
              <a:avLst/>
              <a:gdLst/>
              <a:ahLst/>
              <a:cxnLst/>
              <a:rect l="l" t="t" r="r" b="b"/>
              <a:pathLst>
                <a:path w="1480" h="1184" extrusionOk="0">
                  <a:moveTo>
                    <a:pt x="1" y="0"/>
                  </a:moveTo>
                  <a:lnTo>
                    <a:pt x="1" y="395"/>
                  </a:lnTo>
                  <a:lnTo>
                    <a:pt x="1479" y="1183"/>
                  </a:lnTo>
                  <a:lnTo>
                    <a:pt x="1479" y="7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28" name="Google Shape;24228;p75"/>
            <p:cNvSpPr/>
            <p:nvPr/>
          </p:nvSpPr>
          <p:spPr>
            <a:xfrm>
              <a:off x="4034275" y="1877150"/>
              <a:ext cx="37000" cy="29600"/>
            </a:xfrm>
            <a:custGeom>
              <a:avLst/>
              <a:gdLst/>
              <a:ahLst/>
              <a:cxnLst/>
              <a:rect l="l" t="t" r="r" b="b"/>
              <a:pathLst>
                <a:path w="1480" h="1184" extrusionOk="0">
                  <a:moveTo>
                    <a:pt x="1" y="0"/>
                  </a:moveTo>
                  <a:lnTo>
                    <a:pt x="1" y="395"/>
                  </a:lnTo>
                  <a:lnTo>
                    <a:pt x="1479" y="1183"/>
                  </a:lnTo>
                  <a:lnTo>
                    <a:pt x="1479" y="1134"/>
                  </a:lnTo>
                  <a:lnTo>
                    <a:pt x="148" y="29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29" name="Google Shape;24229;p75"/>
            <p:cNvSpPr/>
            <p:nvPr/>
          </p:nvSpPr>
          <p:spPr>
            <a:xfrm>
              <a:off x="4034275" y="1884550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148" y="0"/>
                  </a:moveTo>
                  <a:lnTo>
                    <a:pt x="1" y="99"/>
                  </a:lnTo>
                  <a:lnTo>
                    <a:pt x="1479" y="887"/>
                  </a:lnTo>
                  <a:lnTo>
                    <a:pt x="1479" y="83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30" name="Google Shape;24230;p75"/>
            <p:cNvSpPr/>
            <p:nvPr/>
          </p:nvSpPr>
          <p:spPr>
            <a:xfrm>
              <a:off x="4031800" y="1884550"/>
              <a:ext cx="43175" cy="40675"/>
            </a:xfrm>
            <a:custGeom>
              <a:avLst/>
              <a:gdLst/>
              <a:ahLst/>
              <a:cxnLst/>
              <a:rect l="l" t="t" r="r" b="b"/>
              <a:pathLst>
                <a:path w="1727" h="1627" extrusionOk="0">
                  <a:moveTo>
                    <a:pt x="1" y="0"/>
                  </a:moveTo>
                  <a:lnTo>
                    <a:pt x="1" y="641"/>
                  </a:lnTo>
                  <a:lnTo>
                    <a:pt x="1726" y="1627"/>
                  </a:lnTo>
                  <a:lnTo>
                    <a:pt x="1726" y="9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31" name="Google Shape;24231;p75"/>
            <p:cNvSpPr/>
            <p:nvPr/>
          </p:nvSpPr>
          <p:spPr>
            <a:xfrm>
              <a:off x="4034275" y="1889475"/>
              <a:ext cx="37000" cy="29600"/>
            </a:xfrm>
            <a:custGeom>
              <a:avLst/>
              <a:gdLst/>
              <a:ahLst/>
              <a:cxnLst/>
              <a:rect l="l" t="t" r="r" b="b"/>
              <a:pathLst>
                <a:path w="1480" h="1184" extrusionOk="0">
                  <a:moveTo>
                    <a:pt x="1" y="0"/>
                  </a:moveTo>
                  <a:lnTo>
                    <a:pt x="1" y="395"/>
                  </a:lnTo>
                  <a:lnTo>
                    <a:pt x="1479" y="1183"/>
                  </a:lnTo>
                  <a:lnTo>
                    <a:pt x="1479" y="8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32" name="Google Shape;24232;p75"/>
            <p:cNvSpPr/>
            <p:nvPr/>
          </p:nvSpPr>
          <p:spPr>
            <a:xfrm>
              <a:off x="4034275" y="1889475"/>
              <a:ext cx="37000" cy="29600"/>
            </a:xfrm>
            <a:custGeom>
              <a:avLst/>
              <a:gdLst/>
              <a:ahLst/>
              <a:cxnLst/>
              <a:rect l="l" t="t" r="r" b="b"/>
              <a:pathLst>
                <a:path w="1480" h="1184" extrusionOk="0">
                  <a:moveTo>
                    <a:pt x="1" y="0"/>
                  </a:moveTo>
                  <a:lnTo>
                    <a:pt x="1" y="395"/>
                  </a:lnTo>
                  <a:lnTo>
                    <a:pt x="1479" y="1183"/>
                  </a:lnTo>
                  <a:lnTo>
                    <a:pt x="1479" y="1134"/>
                  </a:lnTo>
                  <a:lnTo>
                    <a:pt x="148" y="296"/>
                  </a:lnTo>
                  <a:lnTo>
                    <a:pt x="148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33" name="Google Shape;24233;p75"/>
            <p:cNvSpPr/>
            <p:nvPr/>
          </p:nvSpPr>
          <p:spPr>
            <a:xfrm>
              <a:off x="4034275" y="1896875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148" y="0"/>
                  </a:moveTo>
                  <a:lnTo>
                    <a:pt x="1" y="99"/>
                  </a:lnTo>
                  <a:lnTo>
                    <a:pt x="1479" y="887"/>
                  </a:lnTo>
                  <a:lnTo>
                    <a:pt x="1479" y="83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34" name="Google Shape;24234;p75"/>
            <p:cNvSpPr/>
            <p:nvPr/>
          </p:nvSpPr>
          <p:spPr>
            <a:xfrm>
              <a:off x="4031800" y="1896875"/>
              <a:ext cx="43175" cy="40675"/>
            </a:xfrm>
            <a:custGeom>
              <a:avLst/>
              <a:gdLst/>
              <a:ahLst/>
              <a:cxnLst/>
              <a:rect l="l" t="t" r="r" b="b"/>
              <a:pathLst>
                <a:path w="1727" h="1627" extrusionOk="0">
                  <a:moveTo>
                    <a:pt x="1" y="0"/>
                  </a:moveTo>
                  <a:lnTo>
                    <a:pt x="1" y="641"/>
                  </a:lnTo>
                  <a:lnTo>
                    <a:pt x="1726" y="1627"/>
                  </a:lnTo>
                  <a:lnTo>
                    <a:pt x="1726" y="9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35" name="Google Shape;24235;p75"/>
            <p:cNvSpPr/>
            <p:nvPr/>
          </p:nvSpPr>
          <p:spPr>
            <a:xfrm>
              <a:off x="4034275" y="1901800"/>
              <a:ext cx="37000" cy="29600"/>
            </a:xfrm>
            <a:custGeom>
              <a:avLst/>
              <a:gdLst/>
              <a:ahLst/>
              <a:cxnLst/>
              <a:rect l="l" t="t" r="r" b="b"/>
              <a:pathLst>
                <a:path w="1480" h="1184" extrusionOk="0">
                  <a:moveTo>
                    <a:pt x="1" y="0"/>
                  </a:moveTo>
                  <a:lnTo>
                    <a:pt x="1" y="395"/>
                  </a:lnTo>
                  <a:lnTo>
                    <a:pt x="1479" y="1183"/>
                  </a:lnTo>
                  <a:lnTo>
                    <a:pt x="1479" y="8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36" name="Google Shape;24236;p75"/>
            <p:cNvSpPr/>
            <p:nvPr/>
          </p:nvSpPr>
          <p:spPr>
            <a:xfrm>
              <a:off x="4034275" y="1901800"/>
              <a:ext cx="37000" cy="29600"/>
            </a:xfrm>
            <a:custGeom>
              <a:avLst/>
              <a:gdLst/>
              <a:ahLst/>
              <a:cxnLst/>
              <a:rect l="l" t="t" r="r" b="b"/>
              <a:pathLst>
                <a:path w="1480" h="1184" extrusionOk="0">
                  <a:moveTo>
                    <a:pt x="1" y="0"/>
                  </a:moveTo>
                  <a:lnTo>
                    <a:pt x="1" y="395"/>
                  </a:lnTo>
                  <a:lnTo>
                    <a:pt x="1479" y="1183"/>
                  </a:lnTo>
                  <a:lnTo>
                    <a:pt x="1479" y="1134"/>
                  </a:lnTo>
                  <a:lnTo>
                    <a:pt x="148" y="296"/>
                  </a:lnTo>
                  <a:lnTo>
                    <a:pt x="148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37" name="Google Shape;24237;p75"/>
            <p:cNvSpPr/>
            <p:nvPr/>
          </p:nvSpPr>
          <p:spPr>
            <a:xfrm>
              <a:off x="4034275" y="1909200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148" y="0"/>
                  </a:moveTo>
                  <a:lnTo>
                    <a:pt x="1" y="99"/>
                  </a:lnTo>
                  <a:lnTo>
                    <a:pt x="1479" y="887"/>
                  </a:lnTo>
                  <a:lnTo>
                    <a:pt x="1479" y="83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38" name="Google Shape;24238;p75"/>
            <p:cNvSpPr/>
            <p:nvPr/>
          </p:nvSpPr>
          <p:spPr>
            <a:xfrm>
              <a:off x="4031800" y="1909200"/>
              <a:ext cx="43175" cy="40675"/>
            </a:xfrm>
            <a:custGeom>
              <a:avLst/>
              <a:gdLst/>
              <a:ahLst/>
              <a:cxnLst/>
              <a:rect l="l" t="t" r="r" b="b"/>
              <a:pathLst>
                <a:path w="1727" h="1627" extrusionOk="0">
                  <a:moveTo>
                    <a:pt x="1" y="0"/>
                  </a:moveTo>
                  <a:lnTo>
                    <a:pt x="1" y="641"/>
                  </a:lnTo>
                  <a:lnTo>
                    <a:pt x="1726" y="1627"/>
                  </a:lnTo>
                  <a:lnTo>
                    <a:pt x="1726" y="9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39" name="Google Shape;24239;p75"/>
            <p:cNvSpPr/>
            <p:nvPr/>
          </p:nvSpPr>
          <p:spPr>
            <a:xfrm>
              <a:off x="4034275" y="1914125"/>
              <a:ext cx="37000" cy="30825"/>
            </a:xfrm>
            <a:custGeom>
              <a:avLst/>
              <a:gdLst/>
              <a:ahLst/>
              <a:cxnLst/>
              <a:rect l="l" t="t" r="r" b="b"/>
              <a:pathLst>
                <a:path w="1480" h="1233" extrusionOk="0">
                  <a:moveTo>
                    <a:pt x="1" y="0"/>
                  </a:moveTo>
                  <a:lnTo>
                    <a:pt x="1" y="395"/>
                  </a:lnTo>
                  <a:lnTo>
                    <a:pt x="1479" y="1233"/>
                  </a:lnTo>
                  <a:lnTo>
                    <a:pt x="1479" y="8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40" name="Google Shape;24240;p75"/>
            <p:cNvSpPr/>
            <p:nvPr/>
          </p:nvSpPr>
          <p:spPr>
            <a:xfrm>
              <a:off x="4034275" y="1914125"/>
              <a:ext cx="37000" cy="30825"/>
            </a:xfrm>
            <a:custGeom>
              <a:avLst/>
              <a:gdLst/>
              <a:ahLst/>
              <a:cxnLst/>
              <a:rect l="l" t="t" r="r" b="b"/>
              <a:pathLst>
                <a:path w="1480" h="1233" extrusionOk="0">
                  <a:moveTo>
                    <a:pt x="1" y="0"/>
                  </a:moveTo>
                  <a:lnTo>
                    <a:pt x="1" y="395"/>
                  </a:lnTo>
                  <a:lnTo>
                    <a:pt x="1479" y="1233"/>
                  </a:lnTo>
                  <a:lnTo>
                    <a:pt x="1479" y="1134"/>
                  </a:lnTo>
                  <a:lnTo>
                    <a:pt x="148" y="296"/>
                  </a:lnTo>
                  <a:lnTo>
                    <a:pt x="148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41" name="Google Shape;24241;p75"/>
            <p:cNvSpPr/>
            <p:nvPr/>
          </p:nvSpPr>
          <p:spPr>
            <a:xfrm>
              <a:off x="4034275" y="1921500"/>
              <a:ext cx="37000" cy="23450"/>
            </a:xfrm>
            <a:custGeom>
              <a:avLst/>
              <a:gdLst/>
              <a:ahLst/>
              <a:cxnLst/>
              <a:rect l="l" t="t" r="r" b="b"/>
              <a:pathLst>
                <a:path w="1480" h="938" extrusionOk="0">
                  <a:moveTo>
                    <a:pt x="148" y="1"/>
                  </a:moveTo>
                  <a:lnTo>
                    <a:pt x="1" y="100"/>
                  </a:lnTo>
                  <a:lnTo>
                    <a:pt x="1479" y="938"/>
                  </a:lnTo>
                  <a:lnTo>
                    <a:pt x="1479" y="83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42" name="Google Shape;24242;p75"/>
            <p:cNvSpPr/>
            <p:nvPr/>
          </p:nvSpPr>
          <p:spPr>
            <a:xfrm>
              <a:off x="4031800" y="1921500"/>
              <a:ext cx="43175" cy="40700"/>
            </a:xfrm>
            <a:custGeom>
              <a:avLst/>
              <a:gdLst/>
              <a:ahLst/>
              <a:cxnLst/>
              <a:rect l="l" t="t" r="r" b="b"/>
              <a:pathLst>
                <a:path w="1727" h="1628" extrusionOk="0">
                  <a:moveTo>
                    <a:pt x="1" y="1"/>
                  </a:moveTo>
                  <a:lnTo>
                    <a:pt x="1" y="642"/>
                  </a:lnTo>
                  <a:lnTo>
                    <a:pt x="1726" y="1628"/>
                  </a:lnTo>
                  <a:lnTo>
                    <a:pt x="1726" y="98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43" name="Google Shape;24243;p75"/>
            <p:cNvSpPr/>
            <p:nvPr/>
          </p:nvSpPr>
          <p:spPr>
            <a:xfrm>
              <a:off x="4034275" y="1926450"/>
              <a:ext cx="37000" cy="30825"/>
            </a:xfrm>
            <a:custGeom>
              <a:avLst/>
              <a:gdLst/>
              <a:ahLst/>
              <a:cxnLst/>
              <a:rect l="l" t="t" r="r" b="b"/>
              <a:pathLst>
                <a:path w="1480" h="1233" extrusionOk="0">
                  <a:moveTo>
                    <a:pt x="1" y="0"/>
                  </a:moveTo>
                  <a:lnTo>
                    <a:pt x="1" y="395"/>
                  </a:lnTo>
                  <a:lnTo>
                    <a:pt x="1479" y="1233"/>
                  </a:lnTo>
                  <a:lnTo>
                    <a:pt x="1479" y="8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44" name="Google Shape;24244;p75"/>
            <p:cNvSpPr/>
            <p:nvPr/>
          </p:nvSpPr>
          <p:spPr>
            <a:xfrm>
              <a:off x="4034275" y="1926450"/>
              <a:ext cx="37000" cy="30825"/>
            </a:xfrm>
            <a:custGeom>
              <a:avLst/>
              <a:gdLst/>
              <a:ahLst/>
              <a:cxnLst/>
              <a:rect l="l" t="t" r="r" b="b"/>
              <a:pathLst>
                <a:path w="1480" h="1233" extrusionOk="0">
                  <a:moveTo>
                    <a:pt x="1" y="0"/>
                  </a:moveTo>
                  <a:lnTo>
                    <a:pt x="1" y="395"/>
                  </a:lnTo>
                  <a:lnTo>
                    <a:pt x="1479" y="1233"/>
                  </a:lnTo>
                  <a:lnTo>
                    <a:pt x="1479" y="1134"/>
                  </a:lnTo>
                  <a:lnTo>
                    <a:pt x="148" y="296"/>
                  </a:lnTo>
                  <a:lnTo>
                    <a:pt x="148" y="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45" name="Google Shape;24245;p75"/>
            <p:cNvSpPr/>
            <p:nvPr/>
          </p:nvSpPr>
          <p:spPr>
            <a:xfrm>
              <a:off x="4034275" y="1933825"/>
              <a:ext cx="37000" cy="23450"/>
            </a:xfrm>
            <a:custGeom>
              <a:avLst/>
              <a:gdLst/>
              <a:ahLst/>
              <a:cxnLst/>
              <a:rect l="l" t="t" r="r" b="b"/>
              <a:pathLst>
                <a:path w="1480" h="938" extrusionOk="0">
                  <a:moveTo>
                    <a:pt x="148" y="1"/>
                  </a:moveTo>
                  <a:lnTo>
                    <a:pt x="1" y="100"/>
                  </a:lnTo>
                  <a:lnTo>
                    <a:pt x="1479" y="938"/>
                  </a:lnTo>
                  <a:lnTo>
                    <a:pt x="1479" y="83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46" name="Google Shape;24246;p75"/>
            <p:cNvSpPr/>
            <p:nvPr/>
          </p:nvSpPr>
          <p:spPr>
            <a:xfrm>
              <a:off x="4242550" y="1907500"/>
              <a:ext cx="30825" cy="189500"/>
            </a:xfrm>
            <a:custGeom>
              <a:avLst/>
              <a:gdLst/>
              <a:ahLst/>
              <a:cxnLst/>
              <a:rect l="l" t="t" r="r" b="b"/>
              <a:pathLst>
                <a:path w="1233" h="7580" extrusionOk="0">
                  <a:moveTo>
                    <a:pt x="0" y="6723"/>
                  </a:moveTo>
                  <a:lnTo>
                    <a:pt x="0" y="6821"/>
                  </a:lnTo>
                  <a:cubicBezTo>
                    <a:pt x="0" y="6920"/>
                    <a:pt x="50" y="7068"/>
                    <a:pt x="197" y="7117"/>
                  </a:cubicBezTo>
                  <a:cubicBezTo>
                    <a:pt x="50" y="7068"/>
                    <a:pt x="0" y="6871"/>
                    <a:pt x="0" y="6723"/>
                  </a:cubicBezTo>
                  <a:close/>
                  <a:moveTo>
                    <a:pt x="167" y="0"/>
                  </a:moveTo>
                  <a:cubicBezTo>
                    <a:pt x="83" y="0"/>
                    <a:pt x="0" y="56"/>
                    <a:pt x="0" y="167"/>
                  </a:cubicBezTo>
                  <a:lnTo>
                    <a:pt x="0" y="216"/>
                  </a:lnTo>
                  <a:cubicBezTo>
                    <a:pt x="0" y="167"/>
                    <a:pt x="50" y="68"/>
                    <a:pt x="99" y="68"/>
                  </a:cubicBezTo>
                  <a:lnTo>
                    <a:pt x="197" y="68"/>
                  </a:lnTo>
                  <a:lnTo>
                    <a:pt x="986" y="512"/>
                  </a:lnTo>
                  <a:cubicBezTo>
                    <a:pt x="1085" y="561"/>
                    <a:pt x="1183" y="709"/>
                    <a:pt x="1183" y="807"/>
                  </a:cubicBezTo>
                  <a:lnTo>
                    <a:pt x="1183" y="7413"/>
                  </a:lnTo>
                  <a:cubicBezTo>
                    <a:pt x="1183" y="7462"/>
                    <a:pt x="1085" y="7561"/>
                    <a:pt x="1035" y="7561"/>
                  </a:cubicBezTo>
                  <a:lnTo>
                    <a:pt x="986" y="7561"/>
                  </a:lnTo>
                  <a:cubicBezTo>
                    <a:pt x="1011" y="7573"/>
                    <a:pt x="1039" y="7579"/>
                    <a:pt x="1066" y="7579"/>
                  </a:cubicBezTo>
                  <a:cubicBezTo>
                    <a:pt x="1149" y="7579"/>
                    <a:pt x="1233" y="7524"/>
                    <a:pt x="1233" y="7413"/>
                  </a:cubicBezTo>
                  <a:lnTo>
                    <a:pt x="1233" y="807"/>
                  </a:lnTo>
                  <a:cubicBezTo>
                    <a:pt x="1233" y="709"/>
                    <a:pt x="1183" y="512"/>
                    <a:pt x="1035" y="462"/>
                  </a:cubicBezTo>
                  <a:lnTo>
                    <a:pt x="247" y="19"/>
                  </a:lnTo>
                  <a:cubicBezTo>
                    <a:pt x="222" y="6"/>
                    <a:pt x="194" y="0"/>
                    <a:pt x="167" y="0"/>
                  </a:cubicBezTo>
                  <a:close/>
                </a:path>
              </a:pathLst>
            </a:custGeom>
            <a:solidFill>
              <a:srgbClr val="6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47" name="Google Shape;24247;p75"/>
            <p:cNvSpPr/>
            <p:nvPr/>
          </p:nvSpPr>
          <p:spPr>
            <a:xfrm>
              <a:off x="4286900" y="1933375"/>
              <a:ext cx="33300" cy="189500"/>
            </a:xfrm>
            <a:custGeom>
              <a:avLst/>
              <a:gdLst/>
              <a:ahLst/>
              <a:cxnLst/>
              <a:rect l="l" t="t" r="r" b="b"/>
              <a:pathLst>
                <a:path w="1332" h="7580" extrusionOk="0">
                  <a:moveTo>
                    <a:pt x="167" y="0"/>
                  </a:moveTo>
                  <a:cubicBezTo>
                    <a:pt x="84" y="0"/>
                    <a:pt x="1" y="56"/>
                    <a:pt x="1" y="167"/>
                  </a:cubicBezTo>
                  <a:lnTo>
                    <a:pt x="1" y="6772"/>
                  </a:lnTo>
                  <a:cubicBezTo>
                    <a:pt x="1" y="6871"/>
                    <a:pt x="99" y="7068"/>
                    <a:pt x="198" y="7117"/>
                  </a:cubicBezTo>
                  <a:lnTo>
                    <a:pt x="987" y="7561"/>
                  </a:lnTo>
                  <a:cubicBezTo>
                    <a:pt x="1024" y="7573"/>
                    <a:pt x="1058" y="7579"/>
                    <a:pt x="1088" y="7579"/>
                  </a:cubicBezTo>
                  <a:cubicBezTo>
                    <a:pt x="1178" y="7579"/>
                    <a:pt x="1233" y="7524"/>
                    <a:pt x="1233" y="7413"/>
                  </a:cubicBezTo>
                  <a:lnTo>
                    <a:pt x="1233" y="7413"/>
                  </a:lnTo>
                  <a:cubicBezTo>
                    <a:pt x="1233" y="7462"/>
                    <a:pt x="1184" y="7561"/>
                    <a:pt x="1135" y="7561"/>
                  </a:cubicBezTo>
                  <a:lnTo>
                    <a:pt x="1036" y="7561"/>
                  </a:lnTo>
                  <a:lnTo>
                    <a:pt x="247" y="7117"/>
                  </a:lnTo>
                  <a:cubicBezTo>
                    <a:pt x="149" y="7068"/>
                    <a:pt x="50" y="6920"/>
                    <a:pt x="50" y="6822"/>
                  </a:cubicBezTo>
                  <a:lnTo>
                    <a:pt x="50" y="216"/>
                  </a:lnTo>
                  <a:cubicBezTo>
                    <a:pt x="50" y="167"/>
                    <a:pt x="149" y="68"/>
                    <a:pt x="198" y="68"/>
                  </a:cubicBezTo>
                  <a:lnTo>
                    <a:pt x="247" y="68"/>
                  </a:lnTo>
                  <a:lnTo>
                    <a:pt x="1036" y="512"/>
                  </a:lnTo>
                  <a:cubicBezTo>
                    <a:pt x="1184" y="561"/>
                    <a:pt x="1233" y="709"/>
                    <a:pt x="1233" y="857"/>
                  </a:cubicBezTo>
                  <a:cubicBezTo>
                    <a:pt x="1332" y="709"/>
                    <a:pt x="1184" y="610"/>
                    <a:pt x="1036" y="463"/>
                  </a:cubicBezTo>
                  <a:lnTo>
                    <a:pt x="247" y="19"/>
                  </a:lnTo>
                  <a:cubicBezTo>
                    <a:pt x="223" y="7"/>
                    <a:pt x="195" y="0"/>
                    <a:pt x="167" y="0"/>
                  </a:cubicBezTo>
                  <a:close/>
                </a:path>
              </a:pathLst>
            </a:custGeom>
            <a:solidFill>
              <a:srgbClr val="6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48" name="Google Shape;24248;p75"/>
            <p:cNvSpPr/>
            <p:nvPr/>
          </p:nvSpPr>
          <p:spPr>
            <a:xfrm>
              <a:off x="3933225" y="1878375"/>
              <a:ext cx="4950" cy="71500"/>
            </a:xfrm>
            <a:custGeom>
              <a:avLst/>
              <a:gdLst/>
              <a:ahLst/>
              <a:cxnLst/>
              <a:rect l="l" t="t" r="r" b="b"/>
              <a:pathLst>
                <a:path w="198" h="2860" extrusionOk="0">
                  <a:moveTo>
                    <a:pt x="0" y="1"/>
                  </a:moveTo>
                  <a:lnTo>
                    <a:pt x="0" y="2712"/>
                  </a:lnTo>
                  <a:lnTo>
                    <a:pt x="198" y="2860"/>
                  </a:lnTo>
                  <a:lnTo>
                    <a:pt x="198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49" name="Google Shape;24249;p75"/>
            <p:cNvSpPr/>
            <p:nvPr/>
          </p:nvSpPr>
          <p:spPr>
            <a:xfrm>
              <a:off x="3938150" y="1874675"/>
              <a:ext cx="3725" cy="75200"/>
            </a:xfrm>
            <a:custGeom>
              <a:avLst/>
              <a:gdLst/>
              <a:ahLst/>
              <a:cxnLst/>
              <a:rect l="l" t="t" r="r" b="b"/>
              <a:pathLst>
                <a:path w="149" h="3008" extrusionOk="0">
                  <a:moveTo>
                    <a:pt x="148" y="1"/>
                  </a:moveTo>
                  <a:lnTo>
                    <a:pt x="1" y="50"/>
                  </a:lnTo>
                  <a:lnTo>
                    <a:pt x="1" y="3008"/>
                  </a:lnTo>
                  <a:lnTo>
                    <a:pt x="99" y="295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50" name="Google Shape;24250;p75"/>
            <p:cNvSpPr/>
            <p:nvPr/>
          </p:nvSpPr>
          <p:spPr>
            <a:xfrm>
              <a:off x="3903650" y="1857425"/>
              <a:ext cx="4950" cy="73975"/>
            </a:xfrm>
            <a:custGeom>
              <a:avLst/>
              <a:gdLst/>
              <a:ahLst/>
              <a:cxnLst/>
              <a:rect l="l" t="t" r="r" b="b"/>
              <a:pathLst>
                <a:path w="198" h="2959" extrusionOk="0">
                  <a:moveTo>
                    <a:pt x="198" y="1"/>
                  </a:moveTo>
                  <a:lnTo>
                    <a:pt x="50" y="50"/>
                  </a:lnTo>
                  <a:lnTo>
                    <a:pt x="0" y="2958"/>
                  </a:lnTo>
                  <a:lnTo>
                    <a:pt x="198" y="2810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51" name="Google Shape;24251;p75"/>
            <p:cNvSpPr/>
            <p:nvPr/>
          </p:nvSpPr>
          <p:spPr>
            <a:xfrm>
              <a:off x="3898725" y="1856200"/>
              <a:ext cx="6175" cy="75200"/>
            </a:xfrm>
            <a:custGeom>
              <a:avLst/>
              <a:gdLst/>
              <a:ahLst/>
              <a:cxnLst/>
              <a:rect l="l" t="t" r="r" b="b"/>
              <a:pathLst>
                <a:path w="247" h="3008" extrusionOk="0">
                  <a:moveTo>
                    <a:pt x="0" y="0"/>
                  </a:moveTo>
                  <a:lnTo>
                    <a:pt x="0" y="2859"/>
                  </a:lnTo>
                  <a:lnTo>
                    <a:pt x="197" y="3007"/>
                  </a:lnTo>
                  <a:lnTo>
                    <a:pt x="247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52" name="Google Shape;24252;p75"/>
            <p:cNvSpPr/>
            <p:nvPr/>
          </p:nvSpPr>
          <p:spPr>
            <a:xfrm>
              <a:off x="3898725" y="1852500"/>
              <a:ext cx="43150" cy="23450"/>
            </a:xfrm>
            <a:custGeom>
              <a:avLst/>
              <a:gdLst/>
              <a:ahLst/>
              <a:cxnLst/>
              <a:rect l="l" t="t" r="r" b="b"/>
              <a:pathLst>
                <a:path w="1726" h="938" extrusionOk="0">
                  <a:moveTo>
                    <a:pt x="197" y="1"/>
                  </a:moveTo>
                  <a:lnTo>
                    <a:pt x="0" y="148"/>
                  </a:lnTo>
                  <a:lnTo>
                    <a:pt x="1578" y="937"/>
                  </a:lnTo>
                  <a:lnTo>
                    <a:pt x="1725" y="888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53" name="Google Shape;24253;p75"/>
            <p:cNvSpPr/>
            <p:nvPr/>
          </p:nvSpPr>
          <p:spPr>
            <a:xfrm>
              <a:off x="3898725" y="1856200"/>
              <a:ext cx="39450" cy="25900"/>
            </a:xfrm>
            <a:custGeom>
              <a:avLst/>
              <a:gdLst/>
              <a:ahLst/>
              <a:cxnLst/>
              <a:rect l="l" t="t" r="r" b="b"/>
              <a:pathLst>
                <a:path w="1578" h="1036" extrusionOk="0">
                  <a:moveTo>
                    <a:pt x="0" y="0"/>
                  </a:moveTo>
                  <a:lnTo>
                    <a:pt x="0" y="148"/>
                  </a:lnTo>
                  <a:lnTo>
                    <a:pt x="1578" y="1036"/>
                  </a:lnTo>
                  <a:lnTo>
                    <a:pt x="1578" y="7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54" name="Google Shape;24254;p75"/>
            <p:cNvSpPr/>
            <p:nvPr/>
          </p:nvSpPr>
          <p:spPr>
            <a:xfrm>
              <a:off x="3964025" y="1896875"/>
              <a:ext cx="6200" cy="71500"/>
            </a:xfrm>
            <a:custGeom>
              <a:avLst/>
              <a:gdLst/>
              <a:ahLst/>
              <a:cxnLst/>
              <a:rect l="l" t="t" r="r" b="b"/>
              <a:pathLst>
                <a:path w="248" h="2860" extrusionOk="0">
                  <a:moveTo>
                    <a:pt x="1" y="0"/>
                  </a:moveTo>
                  <a:lnTo>
                    <a:pt x="1" y="2711"/>
                  </a:lnTo>
                  <a:lnTo>
                    <a:pt x="247" y="2859"/>
                  </a:lnTo>
                  <a:lnTo>
                    <a:pt x="247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55" name="Google Shape;24255;p75"/>
            <p:cNvSpPr/>
            <p:nvPr/>
          </p:nvSpPr>
          <p:spPr>
            <a:xfrm>
              <a:off x="3970200" y="1893175"/>
              <a:ext cx="2475" cy="75200"/>
            </a:xfrm>
            <a:custGeom>
              <a:avLst/>
              <a:gdLst/>
              <a:ahLst/>
              <a:cxnLst/>
              <a:rect l="l" t="t" r="r" b="b"/>
              <a:pathLst>
                <a:path w="99" h="3008" extrusionOk="0">
                  <a:moveTo>
                    <a:pt x="99" y="0"/>
                  </a:moveTo>
                  <a:lnTo>
                    <a:pt x="0" y="50"/>
                  </a:lnTo>
                  <a:lnTo>
                    <a:pt x="0" y="3007"/>
                  </a:lnTo>
                  <a:lnTo>
                    <a:pt x="99" y="295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56" name="Google Shape;24256;p75"/>
            <p:cNvSpPr/>
            <p:nvPr/>
          </p:nvSpPr>
          <p:spPr>
            <a:xfrm>
              <a:off x="3935700" y="1875925"/>
              <a:ext cx="4950" cy="73950"/>
            </a:xfrm>
            <a:custGeom>
              <a:avLst/>
              <a:gdLst/>
              <a:ahLst/>
              <a:cxnLst/>
              <a:rect l="l" t="t" r="r" b="b"/>
              <a:pathLst>
                <a:path w="198" h="2958" extrusionOk="0">
                  <a:moveTo>
                    <a:pt x="197" y="0"/>
                  </a:moveTo>
                  <a:lnTo>
                    <a:pt x="0" y="49"/>
                  </a:lnTo>
                  <a:lnTo>
                    <a:pt x="0" y="2958"/>
                  </a:lnTo>
                  <a:lnTo>
                    <a:pt x="197" y="281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57" name="Google Shape;24257;p75"/>
            <p:cNvSpPr/>
            <p:nvPr/>
          </p:nvSpPr>
          <p:spPr>
            <a:xfrm>
              <a:off x="3932000" y="1874675"/>
              <a:ext cx="3725" cy="75200"/>
            </a:xfrm>
            <a:custGeom>
              <a:avLst/>
              <a:gdLst/>
              <a:ahLst/>
              <a:cxnLst/>
              <a:rect l="l" t="t" r="r" b="b"/>
              <a:pathLst>
                <a:path w="149" h="3008" extrusionOk="0">
                  <a:moveTo>
                    <a:pt x="0" y="1"/>
                  </a:moveTo>
                  <a:lnTo>
                    <a:pt x="0" y="2860"/>
                  </a:lnTo>
                  <a:lnTo>
                    <a:pt x="148" y="3008"/>
                  </a:lnTo>
                  <a:lnTo>
                    <a:pt x="148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58" name="Google Shape;24258;p75"/>
            <p:cNvSpPr/>
            <p:nvPr/>
          </p:nvSpPr>
          <p:spPr>
            <a:xfrm>
              <a:off x="3932000" y="1870975"/>
              <a:ext cx="40675" cy="23450"/>
            </a:xfrm>
            <a:custGeom>
              <a:avLst/>
              <a:gdLst/>
              <a:ahLst/>
              <a:cxnLst/>
              <a:rect l="l" t="t" r="r" b="b"/>
              <a:pathLst>
                <a:path w="1627" h="938" extrusionOk="0">
                  <a:moveTo>
                    <a:pt x="148" y="1"/>
                  </a:moveTo>
                  <a:lnTo>
                    <a:pt x="0" y="149"/>
                  </a:lnTo>
                  <a:lnTo>
                    <a:pt x="1528" y="938"/>
                  </a:lnTo>
                  <a:lnTo>
                    <a:pt x="1627" y="88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59" name="Google Shape;24259;p75"/>
            <p:cNvSpPr/>
            <p:nvPr/>
          </p:nvSpPr>
          <p:spPr>
            <a:xfrm>
              <a:off x="3932000" y="187467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0" y="1"/>
                  </a:moveTo>
                  <a:lnTo>
                    <a:pt x="0" y="149"/>
                  </a:lnTo>
                  <a:lnTo>
                    <a:pt x="1528" y="1036"/>
                  </a:lnTo>
                  <a:lnTo>
                    <a:pt x="1528" y="79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60" name="Google Shape;24260;p75"/>
            <p:cNvSpPr/>
            <p:nvPr/>
          </p:nvSpPr>
          <p:spPr>
            <a:xfrm>
              <a:off x="3996075" y="1915350"/>
              <a:ext cx="4950" cy="71500"/>
            </a:xfrm>
            <a:custGeom>
              <a:avLst/>
              <a:gdLst/>
              <a:ahLst/>
              <a:cxnLst/>
              <a:rect l="l" t="t" r="r" b="b"/>
              <a:pathLst>
                <a:path w="198" h="2860" extrusionOk="0">
                  <a:moveTo>
                    <a:pt x="0" y="1"/>
                  </a:moveTo>
                  <a:lnTo>
                    <a:pt x="0" y="2712"/>
                  </a:lnTo>
                  <a:lnTo>
                    <a:pt x="198" y="2860"/>
                  </a:lnTo>
                  <a:lnTo>
                    <a:pt x="198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61" name="Google Shape;24261;p75"/>
            <p:cNvSpPr/>
            <p:nvPr/>
          </p:nvSpPr>
          <p:spPr>
            <a:xfrm>
              <a:off x="4001000" y="191165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98" y="1"/>
                  </a:moveTo>
                  <a:lnTo>
                    <a:pt x="1" y="50"/>
                  </a:lnTo>
                  <a:lnTo>
                    <a:pt x="1" y="3008"/>
                  </a:lnTo>
                  <a:lnTo>
                    <a:pt x="198" y="2958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62" name="Google Shape;24262;p75"/>
            <p:cNvSpPr/>
            <p:nvPr/>
          </p:nvSpPr>
          <p:spPr>
            <a:xfrm>
              <a:off x="3968950" y="1894400"/>
              <a:ext cx="3725" cy="73975"/>
            </a:xfrm>
            <a:custGeom>
              <a:avLst/>
              <a:gdLst/>
              <a:ahLst/>
              <a:cxnLst/>
              <a:rect l="l" t="t" r="r" b="b"/>
              <a:pathLst>
                <a:path w="149" h="2959" extrusionOk="0">
                  <a:moveTo>
                    <a:pt x="149" y="1"/>
                  </a:moveTo>
                  <a:lnTo>
                    <a:pt x="1" y="50"/>
                  </a:lnTo>
                  <a:lnTo>
                    <a:pt x="1" y="2958"/>
                  </a:lnTo>
                  <a:lnTo>
                    <a:pt x="149" y="2810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63" name="Google Shape;24263;p75"/>
            <p:cNvSpPr/>
            <p:nvPr/>
          </p:nvSpPr>
          <p:spPr>
            <a:xfrm>
              <a:off x="3964025" y="1893175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" y="0"/>
                  </a:moveTo>
                  <a:lnTo>
                    <a:pt x="1" y="2859"/>
                  </a:lnTo>
                  <a:lnTo>
                    <a:pt x="198" y="3007"/>
                  </a:lnTo>
                  <a:lnTo>
                    <a:pt x="198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64" name="Google Shape;24264;p75"/>
            <p:cNvSpPr/>
            <p:nvPr/>
          </p:nvSpPr>
          <p:spPr>
            <a:xfrm>
              <a:off x="3964025" y="1889475"/>
              <a:ext cx="41925" cy="23425"/>
            </a:xfrm>
            <a:custGeom>
              <a:avLst/>
              <a:gdLst/>
              <a:ahLst/>
              <a:cxnLst/>
              <a:rect l="l" t="t" r="r" b="b"/>
              <a:pathLst>
                <a:path w="1677" h="937" extrusionOk="0">
                  <a:moveTo>
                    <a:pt x="198" y="0"/>
                  </a:moveTo>
                  <a:lnTo>
                    <a:pt x="1" y="148"/>
                  </a:lnTo>
                  <a:lnTo>
                    <a:pt x="1480" y="937"/>
                  </a:lnTo>
                  <a:lnTo>
                    <a:pt x="1677" y="88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65" name="Google Shape;24265;p75"/>
            <p:cNvSpPr/>
            <p:nvPr/>
          </p:nvSpPr>
          <p:spPr>
            <a:xfrm>
              <a:off x="3964025" y="1893175"/>
              <a:ext cx="37000" cy="25900"/>
            </a:xfrm>
            <a:custGeom>
              <a:avLst/>
              <a:gdLst/>
              <a:ahLst/>
              <a:cxnLst/>
              <a:rect l="l" t="t" r="r" b="b"/>
              <a:pathLst>
                <a:path w="1480" h="1036" extrusionOk="0">
                  <a:moveTo>
                    <a:pt x="1" y="0"/>
                  </a:moveTo>
                  <a:lnTo>
                    <a:pt x="1" y="148"/>
                  </a:lnTo>
                  <a:lnTo>
                    <a:pt x="1480" y="1035"/>
                  </a:lnTo>
                  <a:lnTo>
                    <a:pt x="1480" y="7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66" name="Google Shape;24266;p75"/>
            <p:cNvSpPr/>
            <p:nvPr/>
          </p:nvSpPr>
          <p:spPr>
            <a:xfrm>
              <a:off x="4028125" y="1933825"/>
              <a:ext cx="4950" cy="71500"/>
            </a:xfrm>
            <a:custGeom>
              <a:avLst/>
              <a:gdLst/>
              <a:ahLst/>
              <a:cxnLst/>
              <a:rect l="l" t="t" r="r" b="b"/>
              <a:pathLst>
                <a:path w="198" h="2860" extrusionOk="0">
                  <a:moveTo>
                    <a:pt x="0" y="1"/>
                  </a:moveTo>
                  <a:lnTo>
                    <a:pt x="0" y="2712"/>
                  </a:lnTo>
                  <a:lnTo>
                    <a:pt x="197" y="2860"/>
                  </a:lnTo>
                  <a:lnTo>
                    <a:pt x="197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67" name="Google Shape;24267;p75"/>
            <p:cNvSpPr/>
            <p:nvPr/>
          </p:nvSpPr>
          <p:spPr>
            <a:xfrm>
              <a:off x="4033050" y="1930150"/>
              <a:ext cx="4950" cy="75175"/>
            </a:xfrm>
            <a:custGeom>
              <a:avLst/>
              <a:gdLst/>
              <a:ahLst/>
              <a:cxnLst/>
              <a:rect l="l" t="t" r="r" b="b"/>
              <a:pathLst>
                <a:path w="198" h="3007" extrusionOk="0">
                  <a:moveTo>
                    <a:pt x="197" y="0"/>
                  </a:moveTo>
                  <a:lnTo>
                    <a:pt x="0" y="49"/>
                  </a:lnTo>
                  <a:lnTo>
                    <a:pt x="0" y="3007"/>
                  </a:lnTo>
                  <a:lnTo>
                    <a:pt x="197" y="2958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68" name="Google Shape;24268;p75"/>
            <p:cNvSpPr/>
            <p:nvPr/>
          </p:nvSpPr>
          <p:spPr>
            <a:xfrm>
              <a:off x="4001000" y="1912875"/>
              <a:ext cx="4950" cy="73975"/>
            </a:xfrm>
            <a:custGeom>
              <a:avLst/>
              <a:gdLst/>
              <a:ahLst/>
              <a:cxnLst/>
              <a:rect l="l" t="t" r="r" b="b"/>
              <a:pathLst>
                <a:path w="198" h="2959" extrusionOk="0">
                  <a:moveTo>
                    <a:pt x="198" y="1"/>
                  </a:moveTo>
                  <a:lnTo>
                    <a:pt x="1" y="50"/>
                  </a:lnTo>
                  <a:lnTo>
                    <a:pt x="1" y="2959"/>
                  </a:lnTo>
                  <a:lnTo>
                    <a:pt x="198" y="2811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69" name="Google Shape;24269;p75"/>
            <p:cNvSpPr/>
            <p:nvPr/>
          </p:nvSpPr>
          <p:spPr>
            <a:xfrm>
              <a:off x="3996075" y="191165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0" y="1"/>
                  </a:moveTo>
                  <a:lnTo>
                    <a:pt x="0" y="2860"/>
                  </a:lnTo>
                  <a:lnTo>
                    <a:pt x="198" y="3008"/>
                  </a:lnTo>
                  <a:lnTo>
                    <a:pt x="198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70" name="Google Shape;24270;p75"/>
            <p:cNvSpPr/>
            <p:nvPr/>
          </p:nvSpPr>
          <p:spPr>
            <a:xfrm>
              <a:off x="3996075" y="1907950"/>
              <a:ext cx="41925" cy="23450"/>
            </a:xfrm>
            <a:custGeom>
              <a:avLst/>
              <a:gdLst/>
              <a:ahLst/>
              <a:cxnLst/>
              <a:rect l="l" t="t" r="r" b="b"/>
              <a:pathLst>
                <a:path w="1677" h="938" extrusionOk="0">
                  <a:moveTo>
                    <a:pt x="198" y="1"/>
                  </a:moveTo>
                  <a:lnTo>
                    <a:pt x="0" y="149"/>
                  </a:lnTo>
                  <a:lnTo>
                    <a:pt x="1479" y="937"/>
                  </a:lnTo>
                  <a:lnTo>
                    <a:pt x="1676" y="888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71" name="Google Shape;24271;p75"/>
            <p:cNvSpPr/>
            <p:nvPr/>
          </p:nvSpPr>
          <p:spPr>
            <a:xfrm>
              <a:off x="3996075" y="1911650"/>
              <a:ext cx="37000" cy="25900"/>
            </a:xfrm>
            <a:custGeom>
              <a:avLst/>
              <a:gdLst/>
              <a:ahLst/>
              <a:cxnLst/>
              <a:rect l="l" t="t" r="r" b="b"/>
              <a:pathLst>
                <a:path w="1480" h="1036" extrusionOk="0">
                  <a:moveTo>
                    <a:pt x="0" y="1"/>
                  </a:moveTo>
                  <a:lnTo>
                    <a:pt x="0" y="149"/>
                  </a:lnTo>
                  <a:lnTo>
                    <a:pt x="1479" y="1036"/>
                  </a:lnTo>
                  <a:lnTo>
                    <a:pt x="1479" y="7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72" name="Google Shape;24272;p75"/>
            <p:cNvSpPr/>
            <p:nvPr/>
          </p:nvSpPr>
          <p:spPr>
            <a:xfrm>
              <a:off x="4061400" y="1952325"/>
              <a:ext cx="3700" cy="71500"/>
            </a:xfrm>
            <a:custGeom>
              <a:avLst/>
              <a:gdLst/>
              <a:ahLst/>
              <a:cxnLst/>
              <a:rect l="l" t="t" r="r" b="b"/>
              <a:pathLst>
                <a:path w="148" h="2860" extrusionOk="0">
                  <a:moveTo>
                    <a:pt x="0" y="0"/>
                  </a:moveTo>
                  <a:lnTo>
                    <a:pt x="0" y="2712"/>
                  </a:lnTo>
                  <a:lnTo>
                    <a:pt x="148" y="2859"/>
                  </a:lnTo>
                  <a:lnTo>
                    <a:pt x="148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73" name="Google Shape;24273;p75"/>
            <p:cNvSpPr/>
            <p:nvPr/>
          </p:nvSpPr>
          <p:spPr>
            <a:xfrm>
              <a:off x="4065075" y="1948625"/>
              <a:ext cx="4975" cy="75200"/>
            </a:xfrm>
            <a:custGeom>
              <a:avLst/>
              <a:gdLst/>
              <a:ahLst/>
              <a:cxnLst/>
              <a:rect l="l" t="t" r="r" b="b"/>
              <a:pathLst>
                <a:path w="199" h="3008" extrusionOk="0">
                  <a:moveTo>
                    <a:pt x="198" y="0"/>
                  </a:moveTo>
                  <a:lnTo>
                    <a:pt x="1" y="50"/>
                  </a:lnTo>
                  <a:lnTo>
                    <a:pt x="1" y="3007"/>
                  </a:lnTo>
                  <a:lnTo>
                    <a:pt x="198" y="295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74" name="Google Shape;24274;p75"/>
            <p:cNvSpPr/>
            <p:nvPr/>
          </p:nvSpPr>
          <p:spPr>
            <a:xfrm>
              <a:off x="4033050" y="1931375"/>
              <a:ext cx="4950" cy="73950"/>
            </a:xfrm>
            <a:custGeom>
              <a:avLst/>
              <a:gdLst/>
              <a:ahLst/>
              <a:cxnLst/>
              <a:rect l="l" t="t" r="r" b="b"/>
              <a:pathLst>
                <a:path w="198" h="2958" extrusionOk="0">
                  <a:moveTo>
                    <a:pt x="197" y="0"/>
                  </a:moveTo>
                  <a:lnTo>
                    <a:pt x="0" y="99"/>
                  </a:lnTo>
                  <a:lnTo>
                    <a:pt x="0" y="2958"/>
                  </a:lnTo>
                  <a:lnTo>
                    <a:pt x="197" y="281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75" name="Google Shape;24275;p75"/>
            <p:cNvSpPr/>
            <p:nvPr/>
          </p:nvSpPr>
          <p:spPr>
            <a:xfrm>
              <a:off x="4028125" y="1930150"/>
              <a:ext cx="4950" cy="75175"/>
            </a:xfrm>
            <a:custGeom>
              <a:avLst/>
              <a:gdLst/>
              <a:ahLst/>
              <a:cxnLst/>
              <a:rect l="l" t="t" r="r" b="b"/>
              <a:pathLst>
                <a:path w="198" h="3007" extrusionOk="0">
                  <a:moveTo>
                    <a:pt x="0" y="0"/>
                  </a:moveTo>
                  <a:lnTo>
                    <a:pt x="0" y="2859"/>
                  </a:lnTo>
                  <a:lnTo>
                    <a:pt x="197" y="3007"/>
                  </a:lnTo>
                  <a:lnTo>
                    <a:pt x="197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76" name="Google Shape;24276;p75"/>
            <p:cNvSpPr/>
            <p:nvPr/>
          </p:nvSpPr>
          <p:spPr>
            <a:xfrm>
              <a:off x="4028125" y="1926450"/>
              <a:ext cx="41925" cy="23425"/>
            </a:xfrm>
            <a:custGeom>
              <a:avLst/>
              <a:gdLst/>
              <a:ahLst/>
              <a:cxnLst/>
              <a:rect l="l" t="t" r="r" b="b"/>
              <a:pathLst>
                <a:path w="1677" h="937" extrusionOk="0">
                  <a:moveTo>
                    <a:pt x="197" y="0"/>
                  </a:moveTo>
                  <a:lnTo>
                    <a:pt x="0" y="148"/>
                  </a:lnTo>
                  <a:lnTo>
                    <a:pt x="1479" y="937"/>
                  </a:lnTo>
                  <a:lnTo>
                    <a:pt x="1676" y="88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77" name="Google Shape;24277;p75"/>
            <p:cNvSpPr/>
            <p:nvPr/>
          </p:nvSpPr>
          <p:spPr>
            <a:xfrm>
              <a:off x="4028125" y="1930150"/>
              <a:ext cx="36975" cy="25900"/>
            </a:xfrm>
            <a:custGeom>
              <a:avLst/>
              <a:gdLst/>
              <a:ahLst/>
              <a:cxnLst/>
              <a:rect l="l" t="t" r="r" b="b"/>
              <a:pathLst>
                <a:path w="1479" h="1036" extrusionOk="0">
                  <a:moveTo>
                    <a:pt x="0" y="0"/>
                  </a:moveTo>
                  <a:lnTo>
                    <a:pt x="0" y="148"/>
                  </a:lnTo>
                  <a:lnTo>
                    <a:pt x="1479" y="1035"/>
                  </a:lnTo>
                  <a:lnTo>
                    <a:pt x="1479" y="7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78" name="Google Shape;24278;p75"/>
            <p:cNvSpPr/>
            <p:nvPr/>
          </p:nvSpPr>
          <p:spPr>
            <a:xfrm>
              <a:off x="4093425" y="1970800"/>
              <a:ext cx="4950" cy="71500"/>
            </a:xfrm>
            <a:custGeom>
              <a:avLst/>
              <a:gdLst/>
              <a:ahLst/>
              <a:cxnLst/>
              <a:rect l="l" t="t" r="r" b="b"/>
              <a:pathLst>
                <a:path w="198" h="2860" extrusionOk="0">
                  <a:moveTo>
                    <a:pt x="1" y="1"/>
                  </a:moveTo>
                  <a:lnTo>
                    <a:pt x="1" y="2712"/>
                  </a:lnTo>
                  <a:lnTo>
                    <a:pt x="198" y="2860"/>
                  </a:lnTo>
                  <a:lnTo>
                    <a:pt x="198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79" name="Google Shape;24279;p75"/>
            <p:cNvSpPr/>
            <p:nvPr/>
          </p:nvSpPr>
          <p:spPr>
            <a:xfrm>
              <a:off x="4098350" y="1967100"/>
              <a:ext cx="3725" cy="75200"/>
            </a:xfrm>
            <a:custGeom>
              <a:avLst/>
              <a:gdLst/>
              <a:ahLst/>
              <a:cxnLst/>
              <a:rect l="l" t="t" r="r" b="b"/>
              <a:pathLst>
                <a:path w="149" h="3008" extrusionOk="0">
                  <a:moveTo>
                    <a:pt x="149" y="1"/>
                  </a:moveTo>
                  <a:lnTo>
                    <a:pt x="1" y="99"/>
                  </a:lnTo>
                  <a:lnTo>
                    <a:pt x="1" y="3008"/>
                  </a:lnTo>
                  <a:lnTo>
                    <a:pt x="149" y="295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80" name="Google Shape;24280;p75"/>
            <p:cNvSpPr/>
            <p:nvPr/>
          </p:nvSpPr>
          <p:spPr>
            <a:xfrm>
              <a:off x="4065075" y="1949850"/>
              <a:ext cx="3725" cy="73975"/>
            </a:xfrm>
            <a:custGeom>
              <a:avLst/>
              <a:gdLst/>
              <a:ahLst/>
              <a:cxnLst/>
              <a:rect l="l" t="t" r="r" b="b"/>
              <a:pathLst>
                <a:path w="149" h="2959" extrusionOk="0">
                  <a:moveTo>
                    <a:pt x="149" y="1"/>
                  </a:moveTo>
                  <a:lnTo>
                    <a:pt x="1" y="99"/>
                  </a:lnTo>
                  <a:lnTo>
                    <a:pt x="1" y="2958"/>
                  </a:lnTo>
                  <a:lnTo>
                    <a:pt x="149" y="281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81" name="Google Shape;24281;p75"/>
            <p:cNvSpPr/>
            <p:nvPr/>
          </p:nvSpPr>
          <p:spPr>
            <a:xfrm>
              <a:off x="4058925" y="1948625"/>
              <a:ext cx="6175" cy="75200"/>
            </a:xfrm>
            <a:custGeom>
              <a:avLst/>
              <a:gdLst/>
              <a:ahLst/>
              <a:cxnLst/>
              <a:rect l="l" t="t" r="r" b="b"/>
              <a:pathLst>
                <a:path w="247" h="3008" extrusionOk="0">
                  <a:moveTo>
                    <a:pt x="99" y="0"/>
                  </a:moveTo>
                  <a:lnTo>
                    <a:pt x="0" y="2860"/>
                  </a:lnTo>
                  <a:lnTo>
                    <a:pt x="247" y="3007"/>
                  </a:lnTo>
                  <a:lnTo>
                    <a:pt x="247" y="99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82" name="Google Shape;24282;p75"/>
            <p:cNvSpPr/>
            <p:nvPr/>
          </p:nvSpPr>
          <p:spPr>
            <a:xfrm>
              <a:off x="4061400" y="1944925"/>
              <a:ext cx="40675" cy="24675"/>
            </a:xfrm>
            <a:custGeom>
              <a:avLst/>
              <a:gdLst/>
              <a:ahLst/>
              <a:cxnLst/>
              <a:rect l="l" t="t" r="r" b="b"/>
              <a:pathLst>
                <a:path w="1627" h="987" extrusionOk="0">
                  <a:moveTo>
                    <a:pt x="99" y="1"/>
                  </a:moveTo>
                  <a:lnTo>
                    <a:pt x="0" y="148"/>
                  </a:lnTo>
                  <a:lnTo>
                    <a:pt x="1479" y="986"/>
                  </a:lnTo>
                  <a:lnTo>
                    <a:pt x="1627" y="888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83" name="Google Shape;24283;p75"/>
            <p:cNvSpPr/>
            <p:nvPr/>
          </p:nvSpPr>
          <p:spPr>
            <a:xfrm>
              <a:off x="4061400" y="1948625"/>
              <a:ext cx="36975" cy="25900"/>
            </a:xfrm>
            <a:custGeom>
              <a:avLst/>
              <a:gdLst/>
              <a:ahLst/>
              <a:cxnLst/>
              <a:rect l="l" t="t" r="r" b="b"/>
              <a:pathLst>
                <a:path w="1479" h="1036" extrusionOk="0">
                  <a:moveTo>
                    <a:pt x="0" y="0"/>
                  </a:moveTo>
                  <a:lnTo>
                    <a:pt x="0" y="148"/>
                  </a:lnTo>
                  <a:lnTo>
                    <a:pt x="1479" y="1036"/>
                  </a:lnTo>
                  <a:lnTo>
                    <a:pt x="1479" y="8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84" name="Google Shape;24284;p75"/>
            <p:cNvSpPr/>
            <p:nvPr/>
          </p:nvSpPr>
          <p:spPr>
            <a:xfrm>
              <a:off x="4125475" y="1989300"/>
              <a:ext cx="4950" cy="71500"/>
            </a:xfrm>
            <a:custGeom>
              <a:avLst/>
              <a:gdLst/>
              <a:ahLst/>
              <a:cxnLst/>
              <a:rect l="l" t="t" r="r" b="b"/>
              <a:pathLst>
                <a:path w="198" h="2860" extrusionOk="0">
                  <a:moveTo>
                    <a:pt x="0" y="0"/>
                  </a:moveTo>
                  <a:lnTo>
                    <a:pt x="0" y="2711"/>
                  </a:lnTo>
                  <a:lnTo>
                    <a:pt x="198" y="2859"/>
                  </a:lnTo>
                  <a:lnTo>
                    <a:pt x="198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85" name="Google Shape;24285;p75"/>
            <p:cNvSpPr/>
            <p:nvPr/>
          </p:nvSpPr>
          <p:spPr>
            <a:xfrm>
              <a:off x="4130400" y="198560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98" y="0"/>
                  </a:moveTo>
                  <a:lnTo>
                    <a:pt x="1" y="99"/>
                  </a:lnTo>
                  <a:lnTo>
                    <a:pt x="1" y="3007"/>
                  </a:lnTo>
                  <a:lnTo>
                    <a:pt x="198" y="295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86" name="Google Shape;24286;p75"/>
            <p:cNvSpPr/>
            <p:nvPr/>
          </p:nvSpPr>
          <p:spPr>
            <a:xfrm>
              <a:off x="4098350" y="1968350"/>
              <a:ext cx="2500" cy="73950"/>
            </a:xfrm>
            <a:custGeom>
              <a:avLst/>
              <a:gdLst/>
              <a:ahLst/>
              <a:cxnLst/>
              <a:rect l="l" t="t" r="r" b="b"/>
              <a:pathLst>
                <a:path w="100" h="2958" extrusionOk="0">
                  <a:moveTo>
                    <a:pt x="99" y="0"/>
                  </a:moveTo>
                  <a:lnTo>
                    <a:pt x="1" y="99"/>
                  </a:lnTo>
                  <a:lnTo>
                    <a:pt x="1" y="2958"/>
                  </a:lnTo>
                  <a:lnTo>
                    <a:pt x="99" y="281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87" name="Google Shape;24287;p75"/>
            <p:cNvSpPr/>
            <p:nvPr/>
          </p:nvSpPr>
          <p:spPr>
            <a:xfrm>
              <a:off x="4092200" y="1967100"/>
              <a:ext cx="6175" cy="75200"/>
            </a:xfrm>
            <a:custGeom>
              <a:avLst/>
              <a:gdLst/>
              <a:ahLst/>
              <a:cxnLst/>
              <a:rect l="l" t="t" r="r" b="b"/>
              <a:pathLst>
                <a:path w="247" h="3008" extrusionOk="0">
                  <a:moveTo>
                    <a:pt x="0" y="1"/>
                  </a:moveTo>
                  <a:lnTo>
                    <a:pt x="0" y="2860"/>
                  </a:lnTo>
                  <a:lnTo>
                    <a:pt x="247" y="3008"/>
                  </a:lnTo>
                  <a:lnTo>
                    <a:pt x="247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88" name="Google Shape;24288;p75"/>
            <p:cNvSpPr/>
            <p:nvPr/>
          </p:nvSpPr>
          <p:spPr>
            <a:xfrm>
              <a:off x="4092200" y="1963425"/>
              <a:ext cx="43150" cy="24650"/>
            </a:xfrm>
            <a:custGeom>
              <a:avLst/>
              <a:gdLst/>
              <a:ahLst/>
              <a:cxnLst/>
              <a:rect l="l" t="t" r="r" b="b"/>
              <a:pathLst>
                <a:path w="1726" h="986" extrusionOk="0">
                  <a:moveTo>
                    <a:pt x="148" y="0"/>
                  </a:moveTo>
                  <a:lnTo>
                    <a:pt x="0" y="148"/>
                  </a:lnTo>
                  <a:lnTo>
                    <a:pt x="1529" y="986"/>
                  </a:lnTo>
                  <a:lnTo>
                    <a:pt x="1726" y="88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89" name="Google Shape;24289;p75"/>
            <p:cNvSpPr/>
            <p:nvPr/>
          </p:nvSpPr>
          <p:spPr>
            <a:xfrm>
              <a:off x="4092200" y="1967100"/>
              <a:ext cx="38225" cy="25925"/>
            </a:xfrm>
            <a:custGeom>
              <a:avLst/>
              <a:gdLst/>
              <a:ahLst/>
              <a:cxnLst/>
              <a:rect l="l" t="t" r="r" b="b"/>
              <a:pathLst>
                <a:path w="1529" h="1037" extrusionOk="0">
                  <a:moveTo>
                    <a:pt x="0" y="1"/>
                  </a:moveTo>
                  <a:lnTo>
                    <a:pt x="0" y="149"/>
                  </a:lnTo>
                  <a:lnTo>
                    <a:pt x="1529" y="1036"/>
                  </a:lnTo>
                  <a:lnTo>
                    <a:pt x="1529" y="8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90" name="Google Shape;24290;p75"/>
            <p:cNvSpPr/>
            <p:nvPr/>
          </p:nvSpPr>
          <p:spPr>
            <a:xfrm>
              <a:off x="4156275" y="2007775"/>
              <a:ext cx="6200" cy="71500"/>
            </a:xfrm>
            <a:custGeom>
              <a:avLst/>
              <a:gdLst/>
              <a:ahLst/>
              <a:cxnLst/>
              <a:rect l="l" t="t" r="r" b="b"/>
              <a:pathLst>
                <a:path w="248" h="2860" extrusionOk="0">
                  <a:moveTo>
                    <a:pt x="1" y="1"/>
                  </a:moveTo>
                  <a:lnTo>
                    <a:pt x="1" y="2712"/>
                  </a:lnTo>
                  <a:lnTo>
                    <a:pt x="247" y="2860"/>
                  </a:lnTo>
                  <a:lnTo>
                    <a:pt x="247" y="1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91" name="Google Shape;24291;p75"/>
            <p:cNvSpPr/>
            <p:nvPr/>
          </p:nvSpPr>
          <p:spPr>
            <a:xfrm>
              <a:off x="4162450" y="2004075"/>
              <a:ext cx="3725" cy="75200"/>
            </a:xfrm>
            <a:custGeom>
              <a:avLst/>
              <a:gdLst/>
              <a:ahLst/>
              <a:cxnLst/>
              <a:rect l="l" t="t" r="r" b="b"/>
              <a:pathLst>
                <a:path w="149" h="3008" extrusionOk="0">
                  <a:moveTo>
                    <a:pt x="148" y="1"/>
                  </a:moveTo>
                  <a:lnTo>
                    <a:pt x="0" y="99"/>
                  </a:lnTo>
                  <a:lnTo>
                    <a:pt x="0" y="3008"/>
                  </a:lnTo>
                  <a:lnTo>
                    <a:pt x="148" y="295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92" name="Google Shape;24292;p75"/>
            <p:cNvSpPr/>
            <p:nvPr/>
          </p:nvSpPr>
          <p:spPr>
            <a:xfrm>
              <a:off x="4129175" y="1986825"/>
              <a:ext cx="3725" cy="73975"/>
            </a:xfrm>
            <a:custGeom>
              <a:avLst/>
              <a:gdLst/>
              <a:ahLst/>
              <a:cxnLst/>
              <a:rect l="l" t="t" r="r" b="b"/>
              <a:pathLst>
                <a:path w="149" h="2959" extrusionOk="0">
                  <a:moveTo>
                    <a:pt x="148" y="1"/>
                  </a:moveTo>
                  <a:lnTo>
                    <a:pt x="0" y="99"/>
                  </a:lnTo>
                  <a:lnTo>
                    <a:pt x="0" y="2958"/>
                  </a:lnTo>
                  <a:lnTo>
                    <a:pt x="148" y="290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93" name="Google Shape;24293;p75"/>
            <p:cNvSpPr/>
            <p:nvPr/>
          </p:nvSpPr>
          <p:spPr>
            <a:xfrm>
              <a:off x="4124250" y="198560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0" y="0"/>
                  </a:moveTo>
                  <a:lnTo>
                    <a:pt x="0" y="2859"/>
                  </a:lnTo>
                  <a:lnTo>
                    <a:pt x="197" y="3007"/>
                  </a:lnTo>
                  <a:lnTo>
                    <a:pt x="197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94" name="Google Shape;24294;p75"/>
            <p:cNvSpPr/>
            <p:nvPr/>
          </p:nvSpPr>
          <p:spPr>
            <a:xfrm>
              <a:off x="4124250" y="1981900"/>
              <a:ext cx="41925" cy="24675"/>
            </a:xfrm>
            <a:custGeom>
              <a:avLst/>
              <a:gdLst/>
              <a:ahLst/>
              <a:cxnLst/>
              <a:rect l="l" t="t" r="r" b="b"/>
              <a:pathLst>
                <a:path w="1677" h="987" extrusionOk="0">
                  <a:moveTo>
                    <a:pt x="197" y="0"/>
                  </a:moveTo>
                  <a:lnTo>
                    <a:pt x="0" y="148"/>
                  </a:lnTo>
                  <a:lnTo>
                    <a:pt x="1528" y="986"/>
                  </a:lnTo>
                  <a:lnTo>
                    <a:pt x="1676" y="888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95" name="Google Shape;24295;p75"/>
            <p:cNvSpPr/>
            <p:nvPr/>
          </p:nvSpPr>
          <p:spPr>
            <a:xfrm>
              <a:off x="4124250" y="1985600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0" y="0"/>
                  </a:moveTo>
                  <a:lnTo>
                    <a:pt x="0" y="148"/>
                  </a:lnTo>
                  <a:lnTo>
                    <a:pt x="1528" y="1035"/>
                  </a:lnTo>
                  <a:lnTo>
                    <a:pt x="1528" y="8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96" name="Google Shape;24296;p75"/>
            <p:cNvSpPr/>
            <p:nvPr/>
          </p:nvSpPr>
          <p:spPr>
            <a:xfrm>
              <a:off x="4188325" y="2026275"/>
              <a:ext cx="4950" cy="71500"/>
            </a:xfrm>
            <a:custGeom>
              <a:avLst/>
              <a:gdLst/>
              <a:ahLst/>
              <a:cxnLst/>
              <a:rect l="l" t="t" r="r" b="b"/>
              <a:pathLst>
                <a:path w="198" h="2860" extrusionOk="0">
                  <a:moveTo>
                    <a:pt x="0" y="0"/>
                  </a:moveTo>
                  <a:lnTo>
                    <a:pt x="0" y="2711"/>
                  </a:lnTo>
                  <a:lnTo>
                    <a:pt x="198" y="2859"/>
                  </a:lnTo>
                  <a:lnTo>
                    <a:pt x="198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97" name="Google Shape;24297;p75"/>
            <p:cNvSpPr/>
            <p:nvPr/>
          </p:nvSpPr>
          <p:spPr>
            <a:xfrm>
              <a:off x="4193250" y="2022575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98" y="0"/>
                  </a:moveTo>
                  <a:lnTo>
                    <a:pt x="1" y="99"/>
                  </a:lnTo>
                  <a:lnTo>
                    <a:pt x="1" y="3007"/>
                  </a:lnTo>
                  <a:lnTo>
                    <a:pt x="198" y="295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98" name="Google Shape;24298;p75"/>
            <p:cNvSpPr/>
            <p:nvPr/>
          </p:nvSpPr>
          <p:spPr>
            <a:xfrm>
              <a:off x="4161200" y="2005325"/>
              <a:ext cx="4975" cy="73950"/>
            </a:xfrm>
            <a:custGeom>
              <a:avLst/>
              <a:gdLst/>
              <a:ahLst/>
              <a:cxnLst/>
              <a:rect l="l" t="t" r="r" b="b"/>
              <a:pathLst>
                <a:path w="199" h="2958" extrusionOk="0">
                  <a:moveTo>
                    <a:pt x="198" y="0"/>
                  </a:moveTo>
                  <a:lnTo>
                    <a:pt x="1" y="99"/>
                  </a:lnTo>
                  <a:lnTo>
                    <a:pt x="1" y="2958"/>
                  </a:lnTo>
                  <a:lnTo>
                    <a:pt x="198" y="290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299" name="Google Shape;24299;p75"/>
            <p:cNvSpPr/>
            <p:nvPr/>
          </p:nvSpPr>
          <p:spPr>
            <a:xfrm>
              <a:off x="4156275" y="2004075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" y="1"/>
                  </a:moveTo>
                  <a:lnTo>
                    <a:pt x="1" y="2860"/>
                  </a:lnTo>
                  <a:lnTo>
                    <a:pt x="198" y="3008"/>
                  </a:lnTo>
                  <a:lnTo>
                    <a:pt x="198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00" name="Google Shape;24300;p75"/>
            <p:cNvSpPr/>
            <p:nvPr/>
          </p:nvSpPr>
          <p:spPr>
            <a:xfrm>
              <a:off x="4156275" y="2000375"/>
              <a:ext cx="41925" cy="24675"/>
            </a:xfrm>
            <a:custGeom>
              <a:avLst/>
              <a:gdLst/>
              <a:ahLst/>
              <a:cxnLst/>
              <a:rect l="l" t="t" r="r" b="b"/>
              <a:pathLst>
                <a:path w="1677" h="987" extrusionOk="0">
                  <a:moveTo>
                    <a:pt x="198" y="1"/>
                  </a:moveTo>
                  <a:lnTo>
                    <a:pt x="1" y="149"/>
                  </a:lnTo>
                  <a:lnTo>
                    <a:pt x="1480" y="987"/>
                  </a:lnTo>
                  <a:lnTo>
                    <a:pt x="1677" y="888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01" name="Google Shape;24301;p75"/>
            <p:cNvSpPr/>
            <p:nvPr/>
          </p:nvSpPr>
          <p:spPr>
            <a:xfrm>
              <a:off x="4156275" y="2004075"/>
              <a:ext cx="37000" cy="25900"/>
            </a:xfrm>
            <a:custGeom>
              <a:avLst/>
              <a:gdLst/>
              <a:ahLst/>
              <a:cxnLst/>
              <a:rect l="l" t="t" r="r" b="b"/>
              <a:pathLst>
                <a:path w="1480" h="1036" extrusionOk="0">
                  <a:moveTo>
                    <a:pt x="1" y="1"/>
                  </a:moveTo>
                  <a:lnTo>
                    <a:pt x="1" y="149"/>
                  </a:lnTo>
                  <a:lnTo>
                    <a:pt x="1480" y="1036"/>
                  </a:lnTo>
                  <a:lnTo>
                    <a:pt x="1480" y="8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02" name="Google Shape;24302;p75"/>
            <p:cNvSpPr/>
            <p:nvPr/>
          </p:nvSpPr>
          <p:spPr>
            <a:xfrm>
              <a:off x="4221600" y="2044750"/>
              <a:ext cx="3725" cy="71500"/>
            </a:xfrm>
            <a:custGeom>
              <a:avLst/>
              <a:gdLst/>
              <a:ahLst/>
              <a:cxnLst/>
              <a:rect l="l" t="t" r="r" b="b"/>
              <a:pathLst>
                <a:path w="149" h="2860" extrusionOk="0">
                  <a:moveTo>
                    <a:pt x="0" y="0"/>
                  </a:moveTo>
                  <a:lnTo>
                    <a:pt x="0" y="2810"/>
                  </a:lnTo>
                  <a:lnTo>
                    <a:pt x="148" y="2859"/>
                  </a:lnTo>
                  <a:lnTo>
                    <a:pt x="148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03" name="Google Shape;24303;p75"/>
            <p:cNvSpPr/>
            <p:nvPr/>
          </p:nvSpPr>
          <p:spPr>
            <a:xfrm>
              <a:off x="4225300" y="204105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97" y="1"/>
                  </a:moveTo>
                  <a:lnTo>
                    <a:pt x="0" y="99"/>
                  </a:lnTo>
                  <a:lnTo>
                    <a:pt x="0" y="3007"/>
                  </a:lnTo>
                  <a:lnTo>
                    <a:pt x="197" y="2958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04" name="Google Shape;24304;p75"/>
            <p:cNvSpPr/>
            <p:nvPr/>
          </p:nvSpPr>
          <p:spPr>
            <a:xfrm>
              <a:off x="4193250" y="2023800"/>
              <a:ext cx="4950" cy="73975"/>
            </a:xfrm>
            <a:custGeom>
              <a:avLst/>
              <a:gdLst/>
              <a:ahLst/>
              <a:cxnLst/>
              <a:rect l="l" t="t" r="r" b="b"/>
              <a:pathLst>
                <a:path w="198" h="2959" extrusionOk="0">
                  <a:moveTo>
                    <a:pt x="198" y="0"/>
                  </a:moveTo>
                  <a:lnTo>
                    <a:pt x="1" y="99"/>
                  </a:lnTo>
                  <a:lnTo>
                    <a:pt x="1" y="2958"/>
                  </a:lnTo>
                  <a:lnTo>
                    <a:pt x="198" y="2909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05" name="Google Shape;24305;p75"/>
            <p:cNvSpPr/>
            <p:nvPr/>
          </p:nvSpPr>
          <p:spPr>
            <a:xfrm>
              <a:off x="4188325" y="2022575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0" y="0"/>
                  </a:moveTo>
                  <a:lnTo>
                    <a:pt x="0" y="2859"/>
                  </a:lnTo>
                  <a:lnTo>
                    <a:pt x="198" y="3007"/>
                  </a:lnTo>
                  <a:lnTo>
                    <a:pt x="198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06" name="Google Shape;24306;p75"/>
            <p:cNvSpPr/>
            <p:nvPr/>
          </p:nvSpPr>
          <p:spPr>
            <a:xfrm>
              <a:off x="4188325" y="2018875"/>
              <a:ext cx="41925" cy="24675"/>
            </a:xfrm>
            <a:custGeom>
              <a:avLst/>
              <a:gdLst/>
              <a:ahLst/>
              <a:cxnLst/>
              <a:rect l="l" t="t" r="r" b="b"/>
              <a:pathLst>
                <a:path w="1677" h="987" extrusionOk="0">
                  <a:moveTo>
                    <a:pt x="198" y="0"/>
                  </a:moveTo>
                  <a:lnTo>
                    <a:pt x="0" y="148"/>
                  </a:lnTo>
                  <a:lnTo>
                    <a:pt x="1479" y="986"/>
                  </a:lnTo>
                  <a:lnTo>
                    <a:pt x="1676" y="88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07" name="Google Shape;24307;p75"/>
            <p:cNvSpPr/>
            <p:nvPr/>
          </p:nvSpPr>
          <p:spPr>
            <a:xfrm>
              <a:off x="4188325" y="2022575"/>
              <a:ext cx="37000" cy="25900"/>
            </a:xfrm>
            <a:custGeom>
              <a:avLst/>
              <a:gdLst/>
              <a:ahLst/>
              <a:cxnLst/>
              <a:rect l="l" t="t" r="r" b="b"/>
              <a:pathLst>
                <a:path w="1480" h="1036" extrusionOk="0">
                  <a:moveTo>
                    <a:pt x="0" y="0"/>
                  </a:moveTo>
                  <a:lnTo>
                    <a:pt x="0" y="148"/>
                  </a:lnTo>
                  <a:lnTo>
                    <a:pt x="1479" y="1035"/>
                  </a:lnTo>
                  <a:lnTo>
                    <a:pt x="1479" y="8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08" name="Google Shape;24308;p75"/>
            <p:cNvSpPr/>
            <p:nvPr/>
          </p:nvSpPr>
          <p:spPr>
            <a:xfrm>
              <a:off x="4253625" y="2063225"/>
              <a:ext cx="4975" cy="71500"/>
            </a:xfrm>
            <a:custGeom>
              <a:avLst/>
              <a:gdLst/>
              <a:ahLst/>
              <a:cxnLst/>
              <a:rect l="l" t="t" r="r" b="b"/>
              <a:pathLst>
                <a:path w="199" h="2860" extrusionOk="0">
                  <a:moveTo>
                    <a:pt x="1" y="1"/>
                  </a:moveTo>
                  <a:lnTo>
                    <a:pt x="1" y="2811"/>
                  </a:lnTo>
                  <a:lnTo>
                    <a:pt x="198" y="2860"/>
                  </a:lnTo>
                  <a:lnTo>
                    <a:pt x="198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09" name="Google Shape;24309;p75"/>
            <p:cNvSpPr/>
            <p:nvPr/>
          </p:nvSpPr>
          <p:spPr>
            <a:xfrm>
              <a:off x="4258575" y="2059525"/>
              <a:ext cx="3700" cy="75200"/>
            </a:xfrm>
            <a:custGeom>
              <a:avLst/>
              <a:gdLst/>
              <a:ahLst/>
              <a:cxnLst/>
              <a:rect l="l" t="t" r="r" b="b"/>
              <a:pathLst>
                <a:path w="148" h="3008" extrusionOk="0">
                  <a:moveTo>
                    <a:pt x="148" y="1"/>
                  </a:moveTo>
                  <a:lnTo>
                    <a:pt x="0" y="100"/>
                  </a:lnTo>
                  <a:lnTo>
                    <a:pt x="0" y="3008"/>
                  </a:lnTo>
                  <a:lnTo>
                    <a:pt x="148" y="295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10" name="Google Shape;24310;p75"/>
            <p:cNvSpPr/>
            <p:nvPr/>
          </p:nvSpPr>
          <p:spPr>
            <a:xfrm>
              <a:off x="4225300" y="2042275"/>
              <a:ext cx="4950" cy="73975"/>
            </a:xfrm>
            <a:custGeom>
              <a:avLst/>
              <a:gdLst/>
              <a:ahLst/>
              <a:cxnLst/>
              <a:rect l="l" t="t" r="r" b="b"/>
              <a:pathLst>
                <a:path w="198" h="2959" extrusionOk="0">
                  <a:moveTo>
                    <a:pt x="197" y="1"/>
                  </a:moveTo>
                  <a:lnTo>
                    <a:pt x="0" y="99"/>
                  </a:lnTo>
                  <a:lnTo>
                    <a:pt x="0" y="2958"/>
                  </a:lnTo>
                  <a:lnTo>
                    <a:pt x="197" y="2909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11" name="Google Shape;24311;p75"/>
            <p:cNvSpPr/>
            <p:nvPr/>
          </p:nvSpPr>
          <p:spPr>
            <a:xfrm>
              <a:off x="4221600" y="2041050"/>
              <a:ext cx="3725" cy="75200"/>
            </a:xfrm>
            <a:custGeom>
              <a:avLst/>
              <a:gdLst/>
              <a:ahLst/>
              <a:cxnLst/>
              <a:rect l="l" t="t" r="r" b="b"/>
              <a:pathLst>
                <a:path w="149" h="3008" extrusionOk="0">
                  <a:moveTo>
                    <a:pt x="0" y="1"/>
                  </a:moveTo>
                  <a:lnTo>
                    <a:pt x="0" y="2860"/>
                  </a:lnTo>
                  <a:lnTo>
                    <a:pt x="148" y="3007"/>
                  </a:lnTo>
                  <a:lnTo>
                    <a:pt x="148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12" name="Google Shape;24312;p75"/>
            <p:cNvSpPr/>
            <p:nvPr/>
          </p:nvSpPr>
          <p:spPr>
            <a:xfrm>
              <a:off x="4221600" y="2037350"/>
              <a:ext cx="40675" cy="24675"/>
            </a:xfrm>
            <a:custGeom>
              <a:avLst/>
              <a:gdLst/>
              <a:ahLst/>
              <a:cxnLst/>
              <a:rect l="l" t="t" r="r" b="b"/>
              <a:pathLst>
                <a:path w="1627" h="987" extrusionOk="0">
                  <a:moveTo>
                    <a:pt x="148" y="1"/>
                  </a:moveTo>
                  <a:lnTo>
                    <a:pt x="0" y="149"/>
                  </a:lnTo>
                  <a:lnTo>
                    <a:pt x="1479" y="987"/>
                  </a:lnTo>
                  <a:lnTo>
                    <a:pt x="1627" y="88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13" name="Google Shape;24313;p75"/>
            <p:cNvSpPr/>
            <p:nvPr/>
          </p:nvSpPr>
          <p:spPr>
            <a:xfrm>
              <a:off x="4221600" y="2041050"/>
              <a:ext cx="37000" cy="25900"/>
            </a:xfrm>
            <a:custGeom>
              <a:avLst/>
              <a:gdLst/>
              <a:ahLst/>
              <a:cxnLst/>
              <a:rect l="l" t="t" r="r" b="b"/>
              <a:pathLst>
                <a:path w="1480" h="1036" extrusionOk="0">
                  <a:moveTo>
                    <a:pt x="0" y="1"/>
                  </a:moveTo>
                  <a:lnTo>
                    <a:pt x="0" y="148"/>
                  </a:lnTo>
                  <a:lnTo>
                    <a:pt x="1479" y="1036"/>
                  </a:lnTo>
                  <a:lnTo>
                    <a:pt x="1479" y="8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14" name="Google Shape;24314;p75"/>
            <p:cNvSpPr/>
            <p:nvPr/>
          </p:nvSpPr>
          <p:spPr>
            <a:xfrm>
              <a:off x="4285675" y="2081725"/>
              <a:ext cx="4950" cy="71500"/>
            </a:xfrm>
            <a:custGeom>
              <a:avLst/>
              <a:gdLst/>
              <a:ahLst/>
              <a:cxnLst/>
              <a:rect l="l" t="t" r="r" b="b"/>
              <a:pathLst>
                <a:path w="198" h="2860" extrusionOk="0">
                  <a:moveTo>
                    <a:pt x="1" y="0"/>
                  </a:moveTo>
                  <a:lnTo>
                    <a:pt x="1" y="2810"/>
                  </a:lnTo>
                  <a:lnTo>
                    <a:pt x="198" y="2859"/>
                  </a:lnTo>
                  <a:lnTo>
                    <a:pt x="198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15" name="Google Shape;24315;p75"/>
            <p:cNvSpPr/>
            <p:nvPr/>
          </p:nvSpPr>
          <p:spPr>
            <a:xfrm>
              <a:off x="4290600" y="2078025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98" y="0"/>
                  </a:moveTo>
                  <a:lnTo>
                    <a:pt x="1" y="99"/>
                  </a:lnTo>
                  <a:lnTo>
                    <a:pt x="1" y="3007"/>
                  </a:lnTo>
                  <a:lnTo>
                    <a:pt x="198" y="2958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16" name="Google Shape;24316;p75"/>
            <p:cNvSpPr/>
            <p:nvPr/>
          </p:nvSpPr>
          <p:spPr>
            <a:xfrm>
              <a:off x="4258575" y="2060775"/>
              <a:ext cx="3700" cy="73950"/>
            </a:xfrm>
            <a:custGeom>
              <a:avLst/>
              <a:gdLst/>
              <a:ahLst/>
              <a:cxnLst/>
              <a:rect l="l" t="t" r="r" b="b"/>
              <a:pathLst>
                <a:path w="148" h="2958" extrusionOk="0">
                  <a:moveTo>
                    <a:pt x="148" y="0"/>
                  </a:moveTo>
                  <a:lnTo>
                    <a:pt x="0" y="99"/>
                  </a:lnTo>
                  <a:lnTo>
                    <a:pt x="0" y="2958"/>
                  </a:lnTo>
                  <a:lnTo>
                    <a:pt x="148" y="2909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17" name="Google Shape;24317;p75"/>
            <p:cNvSpPr/>
            <p:nvPr/>
          </p:nvSpPr>
          <p:spPr>
            <a:xfrm>
              <a:off x="4253625" y="2059525"/>
              <a:ext cx="4975" cy="75200"/>
            </a:xfrm>
            <a:custGeom>
              <a:avLst/>
              <a:gdLst/>
              <a:ahLst/>
              <a:cxnLst/>
              <a:rect l="l" t="t" r="r" b="b"/>
              <a:pathLst>
                <a:path w="199" h="3008" extrusionOk="0">
                  <a:moveTo>
                    <a:pt x="1" y="1"/>
                  </a:moveTo>
                  <a:lnTo>
                    <a:pt x="1" y="2860"/>
                  </a:lnTo>
                  <a:lnTo>
                    <a:pt x="198" y="3008"/>
                  </a:lnTo>
                  <a:lnTo>
                    <a:pt x="198" y="1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18" name="Google Shape;24318;p75"/>
            <p:cNvSpPr/>
            <p:nvPr/>
          </p:nvSpPr>
          <p:spPr>
            <a:xfrm>
              <a:off x="4253625" y="2055850"/>
              <a:ext cx="41925" cy="24650"/>
            </a:xfrm>
            <a:custGeom>
              <a:avLst/>
              <a:gdLst/>
              <a:ahLst/>
              <a:cxnLst/>
              <a:rect l="l" t="t" r="r" b="b"/>
              <a:pathLst>
                <a:path w="1677" h="986" extrusionOk="0">
                  <a:moveTo>
                    <a:pt x="100" y="0"/>
                  </a:moveTo>
                  <a:lnTo>
                    <a:pt x="1" y="148"/>
                  </a:lnTo>
                  <a:lnTo>
                    <a:pt x="1480" y="986"/>
                  </a:lnTo>
                  <a:lnTo>
                    <a:pt x="1677" y="887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19" name="Google Shape;24319;p75"/>
            <p:cNvSpPr/>
            <p:nvPr/>
          </p:nvSpPr>
          <p:spPr>
            <a:xfrm>
              <a:off x="4253625" y="2059525"/>
              <a:ext cx="37000" cy="25925"/>
            </a:xfrm>
            <a:custGeom>
              <a:avLst/>
              <a:gdLst/>
              <a:ahLst/>
              <a:cxnLst/>
              <a:rect l="l" t="t" r="r" b="b"/>
              <a:pathLst>
                <a:path w="1480" h="1037" extrusionOk="0">
                  <a:moveTo>
                    <a:pt x="1" y="1"/>
                  </a:moveTo>
                  <a:lnTo>
                    <a:pt x="1" y="149"/>
                  </a:lnTo>
                  <a:lnTo>
                    <a:pt x="1480" y="1036"/>
                  </a:lnTo>
                  <a:lnTo>
                    <a:pt x="1480" y="8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20" name="Google Shape;24320;p75"/>
            <p:cNvSpPr/>
            <p:nvPr/>
          </p:nvSpPr>
          <p:spPr>
            <a:xfrm>
              <a:off x="4317725" y="2100200"/>
              <a:ext cx="4950" cy="71500"/>
            </a:xfrm>
            <a:custGeom>
              <a:avLst/>
              <a:gdLst/>
              <a:ahLst/>
              <a:cxnLst/>
              <a:rect l="l" t="t" r="r" b="b"/>
              <a:pathLst>
                <a:path w="198" h="2860" extrusionOk="0">
                  <a:moveTo>
                    <a:pt x="0" y="1"/>
                  </a:moveTo>
                  <a:lnTo>
                    <a:pt x="0" y="2810"/>
                  </a:lnTo>
                  <a:lnTo>
                    <a:pt x="197" y="2860"/>
                  </a:lnTo>
                  <a:lnTo>
                    <a:pt x="197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21" name="Google Shape;24321;p75"/>
            <p:cNvSpPr/>
            <p:nvPr/>
          </p:nvSpPr>
          <p:spPr>
            <a:xfrm>
              <a:off x="4322650" y="209650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98" y="1"/>
                  </a:moveTo>
                  <a:lnTo>
                    <a:pt x="0" y="99"/>
                  </a:lnTo>
                  <a:lnTo>
                    <a:pt x="0" y="3008"/>
                  </a:lnTo>
                  <a:lnTo>
                    <a:pt x="198" y="2958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22" name="Google Shape;24322;p75"/>
            <p:cNvSpPr/>
            <p:nvPr/>
          </p:nvSpPr>
          <p:spPr>
            <a:xfrm>
              <a:off x="4290600" y="2079250"/>
              <a:ext cx="2500" cy="73975"/>
            </a:xfrm>
            <a:custGeom>
              <a:avLst/>
              <a:gdLst/>
              <a:ahLst/>
              <a:cxnLst/>
              <a:rect l="l" t="t" r="r" b="b"/>
              <a:pathLst>
                <a:path w="100" h="2959" extrusionOk="0">
                  <a:moveTo>
                    <a:pt x="99" y="1"/>
                  </a:moveTo>
                  <a:lnTo>
                    <a:pt x="1" y="99"/>
                  </a:lnTo>
                  <a:lnTo>
                    <a:pt x="1" y="2958"/>
                  </a:lnTo>
                  <a:lnTo>
                    <a:pt x="99" y="2909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23" name="Google Shape;24323;p75"/>
            <p:cNvSpPr/>
            <p:nvPr/>
          </p:nvSpPr>
          <p:spPr>
            <a:xfrm>
              <a:off x="4284450" y="2078025"/>
              <a:ext cx="6175" cy="75200"/>
            </a:xfrm>
            <a:custGeom>
              <a:avLst/>
              <a:gdLst/>
              <a:ahLst/>
              <a:cxnLst/>
              <a:rect l="l" t="t" r="r" b="b"/>
              <a:pathLst>
                <a:path w="247" h="3008" extrusionOk="0">
                  <a:moveTo>
                    <a:pt x="0" y="0"/>
                  </a:moveTo>
                  <a:lnTo>
                    <a:pt x="0" y="2859"/>
                  </a:lnTo>
                  <a:lnTo>
                    <a:pt x="247" y="3007"/>
                  </a:lnTo>
                  <a:lnTo>
                    <a:pt x="247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24" name="Google Shape;24324;p75"/>
            <p:cNvSpPr/>
            <p:nvPr/>
          </p:nvSpPr>
          <p:spPr>
            <a:xfrm>
              <a:off x="4284450" y="2074325"/>
              <a:ext cx="43150" cy="24675"/>
            </a:xfrm>
            <a:custGeom>
              <a:avLst/>
              <a:gdLst/>
              <a:ahLst/>
              <a:cxnLst/>
              <a:rect l="l" t="t" r="r" b="b"/>
              <a:pathLst>
                <a:path w="1726" h="987" extrusionOk="0">
                  <a:moveTo>
                    <a:pt x="197" y="0"/>
                  </a:moveTo>
                  <a:lnTo>
                    <a:pt x="0" y="148"/>
                  </a:lnTo>
                  <a:lnTo>
                    <a:pt x="1528" y="986"/>
                  </a:lnTo>
                  <a:lnTo>
                    <a:pt x="1726" y="888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25" name="Google Shape;24325;p75"/>
            <p:cNvSpPr/>
            <p:nvPr/>
          </p:nvSpPr>
          <p:spPr>
            <a:xfrm>
              <a:off x="4284450" y="2078025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0" y="0"/>
                  </a:moveTo>
                  <a:lnTo>
                    <a:pt x="0" y="148"/>
                  </a:lnTo>
                  <a:lnTo>
                    <a:pt x="1528" y="1036"/>
                  </a:lnTo>
                  <a:lnTo>
                    <a:pt x="1528" y="8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26" name="Google Shape;24326;p75"/>
            <p:cNvSpPr/>
            <p:nvPr/>
          </p:nvSpPr>
          <p:spPr>
            <a:xfrm>
              <a:off x="4008400" y="1687375"/>
              <a:ext cx="560750" cy="337675"/>
            </a:xfrm>
            <a:custGeom>
              <a:avLst/>
              <a:gdLst/>
              <a:ahLst/>
              <a:cxnLst/>
              <a:rect l="l" t="t" r="r" b="b"/>
              <a:pathLst>
                <a:path w="22430" h="13507" extrusionOk="0">
                  <a:moveTo>
                    <a:pt x="3500" y="0"/>
                  </a:moveTo>
                  <a:lnTo>
                    <a:pt x="888" y="197"/>
                  </a:lnTo>
                  <a:lnTo>
                    <a:pt x="0" y="2070"/>
                  </a:lnTo>
                  <a:lnTo>
                    <a:pt x="12570" y="9267"/>
                  </a:lnTo>
                  <a:lnTo>
                    <a:pt x="19866" y="13507"/>
                  </a:lnTo>
                  <a:lnTo>
                    <a:pt x="19866" y="12422"/>
                  </a:lnTo>
                  <a:lnTo>
                    <a:pt x="22429" y="10943"/>
                  </a:lnTo>
                  <a:lnTo>
                    <a:pt x="15183" y="6753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rgbClr val="B43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27" name="Google Shape;24327;p75"/>
            <p:cNvSpPr/>
            <p:nvPr/>
          </p:nvSpPr>
          <p:spPr>
            <a:xfrm>
              <a:off x="4505025" y="1942450"/>
              <a:ext cx="144225" cy="335250"/>
            </a:xfrm>
            <a:custGeom>
              <a:avLst/>
              <a:gdLst/>
              <a:ahLst/>
              <a:cxnLst/>
              <a:rect l="l" t="t" r="r" b="b"/>
              <a:pathLst>
                <a:path w="5769" h="13410" extrusionOk="0">
                  <a:moveTo>
                    <a:pt x="5768" y="1"/>
                  </a:moveTo>
                  <a:lnTo>
                    <a:pt x="1" y="3304"/>
                  </a:lnTo>
                  <a:lnTo>
                    <a:pt x="1" y="13409"/>
                  </a:lnTo>
                  <a:lnTo>
                    <a:pt x="5768" y="10106"/>
                  </a:lnTo>
                  <a:lnTo>
                    <a:pt x="5768" y="1"/>
                  </a:lnTo>
                  <a:close/>
                </a:path>
              </a:pathLst>
            </a:custGeom>
            <a:solidFill>
              <a:srgbClr val="AA1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28" name="Google Shape;24328;p75"/>
            <p:cNvSpPr/>
            <p:nvPr/>
          </p:nvSpPr>
          <p:spPr>
            <a:xfrm>
              <a:off x="4322650" y="1919050"/>
              <a:ext cx="182400" cy="358650"/>
            </a:xfrm>
            <a:custGeom>
              <a:avLst/>
              <a:gdLst/>
              <a:ahLst/>
              <a:cxnLst/>
              <a:rect l="l" t="t" r="r" b="b"/>
              <a:pathLst>
                <a:path w="7296" h="14346" extrusionOk="0">
                  <a:moveTo>
                    <a:pt x="0" y="0"/>
                  </a:moveTo>
                  <a:lnTo>
                    <a:pt x="0" y="10106"/>
                  </a:lnTo>
                  <a:lnTo>
                    <a:pt x="7296" y="14345"/>
                  </a:lnTo>
                  <a:lnTo>
                    <a:pt x="7296" y="4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0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29" name="Google Shape;24329;p75"/>
            <p:cNvSpPr/>
            <p:nvPr/>
          </p:nvSpPr>
          <p:spPr>
            <a:xfrm>
              <a:off x="4322650" y="2041050"/>
              <a:ext cx="182400" cy="139275"/>
            </a:xfrm>
            <a:custGeom>
              <a:avLst/>
              <a:gdLst/>
              <a:ahLst/>
              <a:cxnLst/>
              <a:rect l="l" t="t" r="r" b="b"/>
              <a:pathLst>
                <a:path w="7296" h="5571" extrusionOk="0">
                  <a:moveTo>
                    <a:pt x="0" y="1"/>
                  </a:moveTo>
                  <a:lnTo>
                    <a:pt x="0" y="1331"/>
                  </a:lnTo>
                  <a:lnTo>
                    <a:pt x="7296" y="5571"/>
                  </a:lnTo>
                  <a:lnTo>
                    <a:pt x="7296" y="41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E5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30" name="Google Shape;24330;p75"/>
            <p:cNvSpPr/>
            <p:nvPr/>
          </p:nvSpPr>
          <p:spPr>
            <a:xfrm>
              <a:off x="4322650" y="1887000"/>
              <a:ext cx="200900" cy="138050"/>
            </a:xfrm>
            <a:custGeom>
              <a:avLst/>
              <a:gdLst/>
              <a:ahLst/>
              <a:cxnLst/>
              <a:rect l="l" t="t" r="r" b="b"/>
              <a:pathLst>
                <a:path w="8036" h="5522" extrusionOk="0">
                  <a:moveTo>
                    <a:pt x="740" y="1"/>
                  </a:moveTo>
                  <a:lnTo>
                    <a:pt x="0" y="1282"/>
                  </a:lnTo>
                  <a:lnTo>
                    <a:pt x="7296" y="5522"/>
                  </a:lnTo>
                  <a:lnTo>
                    <a:pt x="8035" y="419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81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31" name="Google Shape;24331;p75"/>
            <p:cNvSpPr/>
            <p:nvPr/>
          </p:nvSpPr>
          <p:spPr>
            <a:xfrm>
              <a:off x="4341125" y="1820450"/>
              <a:ext cx="295800" cy="171325"/>
            </a:xfrm>
            <a:custGeom>
              <a:avLst/>
              <a:gdLst/>
              <a:ahLst/>
              <a:cxnLst/>
              <a:rect l="l" t="t" r="r" b="b"/>
              <a:pathLst>
                <a:path w="11832" h="6853" extrusionOk="0">
                  <a:moveTo>
                    <a:pt x="4585" y="1"/>
                  </a:moveTo>
                  <a:lnTo>
                    <a:pt x="2761" y="1036"/>
                  </a:lnTo>
                  <a:lnTo>
                    <a:pt x="1" y="2663"/>
                  </a:lnTo>
                  <a:lnTo>
                    <a:pt x="7296" y="6853"/>
                  </a:lnTo>
                  <a:lnTo>
                    <a:pt x="10057" y="5226"/>
                  </a:lnTo>
                  <a:lnTo>
                    <a:pt x="11831" y="4191"/>
                  </a:lnTo>
                  <a:lnTo>
                    <a:pt x="11289" y="3895"/>
                  </a:lnTo>
                  <a:lnTo>
                    <a:pt x="4585" y="1"/>
                  </a:lnTo>
                  <a:close/>
                </a:path>
              </a:pathLst>
            </a:custGeom>
            <a:solidFill>
              <a:srgbClr val="BE3A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32" name="Google Shape;24332;p75"/>
            <p:cNvSpPr/>
            <p:nvPr/>
          </p:nvSpPr>
          <p:spPr>
            <a:xfrm>
              <a:off x="4532150" y="2092800"/>
              <a:ext cx="177475" cy="271150"/>
            </a:xfrm>
            <a:custGeom>
              <a:avLst/>
              <a:gdLst/>
              <a:ahLst/>
              <a:cxnLst/>
              <a:rect l="l" t="t" r="r" b="b"/>
              <a:pathLst>
                <a:path w="7099" h="10846" extrusionOk="0">
                  <a:moveTo>
                    <a:pt x="0" y="1"/>
                  </a:moveTo>
                  <a:lnTo>
                    <a:pt x="0" y="6705"/>
                  </a:lnTo>
                  <a:lnTo>
                    <a:pt x="0" y="6804"/>
                  </a:lnTo>
                  <a:lnTo>
                    <a:pt x="7099" y="10846"/>
                  </a:lnTo>
                  <a:lnTo>
                    <a:pt x="7099" y="36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33" name="Google Shape;24333;p75"/>
            <p:cNvSpPr/>
            <p:nvPr/>
          </p:nvSpPr>
          <p:spPr>
            <a:xfrm>
              <a:off x="4532150" y="2116225"/>
              <a:ext cx="177475" cy="136825"/>
            </a:xfrm>
            <a:custGeom>
              <a:avLst/>
              <a:gdLst/>
              <a:ahLst/>
              <a:cxnLst/>
              <a:rect l="l" t="t" r="r" b="b"/>
              <a:pathLst>
                <a:path w="7099" h="5473" extrusionOk="0">
                  <a:moveTo>
                    <a:pt x="0" y="0"/>
                  </a:moveTo>
                  <a:lnTo>
                    <a:pt x="0" y="1331"/>
                  </a:lnTo>
                  <a:lnTo>
                    <a:pt x="7099" y="5472"/>
                  </a:lnTo>
                  <a:lnTo>
                    <a:pt x="7099" y="4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6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34" name="Google Shape;24334;p75"/>
            <p:cNvSpPr/>
            <p:nvPr/>
          </p:nvSpPr>
          <p:spPr>
            <a:xfrm>
              <a:off x="4532150" y="2074325"/>
              <a:ext cx="253900" cy="122025"/>
            </a:xfrm>
            <a:custGeom>
              <a:avLst/>
              <a:gdLst/>
              <a:ahLst/>
              <a:cxnLst/>
              <a:rect l="l" t="t" r="r" b="b"/>
              <a:pathLst>
                <a:path w="10156" h="4881" extrusionOk="0">
                  <a:moveTo>
                    <a:pt x="543" y="0"/>
                  </a:moveTo>
                  <a:lnTo>
                    <a:pt x="0" y="740"/>
                  </a:lnTo>
                  <a:lnTo>
                    <a:pt x="7099" y="4881"/>
                  </a:lnTo>
                  <a:lnTo>
                    <a:pt x="10155" y="3845"/>
                  </a:lnTo>
                  <a:lnTo>
                    <a:pt x="7099" y="3747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81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35" name="Google Shape;24335;p75"/>
            <p:cNvSpPr/>
            <p:nvPr/>
          </p:nvSpPr>
          <p:spPr>
            <a:xfrm>
              <a:off x="4545700" y="2034900"/>
              <a:ext cx="240350" cy="145425"/>
            </a:xfrm>
            <a:custGeom>
              <a:avLst/>
              <a:gdLst/>
              <a:ahLst/>
              <a:cxnLst/>
              <a:rect l="l" t="t" r="r" b="b"/>
              <a:pathLst>
                <a:path w="9614" h="5817" extrusionOk="0">
                  <a:moveTo>
                    <a:pt x="2712" y="0"/>
                  </a:moveTo>
                  <a:lnTo>
                    <a:pt x="1" y="1577"/>
                  </a:lnTo>
                  <a:lnTo>
                    <a:pt x="5324" y="4683"/>
                  </a:lnTo>
                  <a:lnTo>
                    <a:pt x="7346" y="5817"/>
                  </a:lnTo>
                  <a:lnTo>
                    <a:pt x="9613" y="5422"/>
                  </a:lnTo>
                  <a:lnTo>
                    <a:pt x="9268" y="3796"/>
                  </a:lnTo>
                  <a:lnTo>
                    <a:pt x="7346" y="2613"/>
                  </a:lnTo>
                  <a:lnTo>
                    <a:pt x="2712" y="0"/>
                  </a:lnTo>
                  <a:close/>
                </a:path>
              </a:pathLst>
            </a:custGeom>
            <a:solidFill>
              <a:srgbClr val="BE3A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36" name="Google Shape;24336;p75"/>
            <p:cNvSpPr/>
            <p:nvPr/>
          </p:nvSpPr>
          <p:spPr>
            <a:xfrm>
              <a:off x="4786025" y="2143325"/>
              <a:ext cx="12350" cy="207075"/>
            </a:xfrm>
            <a:custGeom>
              <a:avLst/>
              <a:gdLst/>
              <a:ahLst/>
              <a:cxnLst/>
              <a:rect l="l" t="t" r="r" b="b"/>
              <a:pathLst>
                <a:path w="494" h="8283" extrusionOk="0">
                  <a:moveTo>
                    <a:pt x="493" y="1"/>
                  </a:moveTo>
                  <a:lnTo>
                    <a:pt x="0" y="1085"/>
                  </a:lnTo>
                  <a:lnTo>
                    <a:pt x="0" y="1480"/>
                  </a:lnTo>
                  <a:lnTo>
                    <a:pt x="0" y="2121"/>
                  </a:lnTo>
                  <a:lnTo>
                    <a:pt x="0" y="3107"/>
                  </a:lnTo>
                  <a:lnTo>
                    <a:pt x="0" y="3698"/>
                  </a:lnTo>
                  <a:lnTo>
                    <a:pt x="0" y="4684"/>
                  </a:lnTo>
                  <a:lnTo>
                    <a:pt x="0" y="5325"/>
                  </a:lnTo>
                  <a:lnTo>
                    <a:pt x="0" y="6311"/>
                  </a:lnTo>
                  <a:lnTo>
                    <a:pt x="0" y="6902"/>
                  </a:lnTo>
                  <a:lnTo>
                    <a:pt x="0" y="8282"/>
                  </a:lnTo>
                  <a:lnTo>
                    <a:pt x="444" y="6902"/>
                  </a:lnTo>
                  <a:lnTo>
                    <a:pt x="493" y="6804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EDA9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37" name="Google Shape;24337;p75"/>
            <p:cNvSpPr/>
            <p:nvPr/>
          </p:nvSpPr>
          <p:spPr>
            <a:xfrm>
              <a:off x="4786025" y="2301075"/>
              <a:ext cx="12350" cy="14825"/>
            </a:xfrm>
            <a:custGeom>
              <a:avLst/>
              <a:gdLst/>
              <a:ahLst/>
              <a:cxnLst/>
              <a:rect l="l" t="t" r="r" b="b"/>
              <a:pathLst>
                <a:path w="494" h="593" extrusionOk="0">
                  <a:moveTo>
                    <a:pt x="0" y="1"/>
                  </a:moveTo>
                  <a:lnTo>
                    <a:pt x="0" y="592"/>
                  </a:lnTo>
                  <a:lnTo>
                    <a:pt x="444" y="592"/>
                  </a:lnTo>
                  <a:lnTo>
                    <a:pt x="493" y="494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6B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38" name="Google Shape;24338;p75"/>
            <p:cNvSpPr/>
            <p:nvPr/>
          </p:nvSpPr>
          <p:spPr>
            <a:xfrm>
              <a:off x="4786025" y="2260400"/>
              <a:ext cx="12350" cy="16050"/>
            </a:xfrm>
            <a:custGeom>
              <a:avLst/>
              <a:gdLst/>
              <a:ahLst/>
              <a:cxnLst/>
              <a:rect l="l" t="t" r="r" b="b"/>
              <a:pathLst>
                <a:path w="494" h="642" extrusionOk="0">
                  <a:moveTo>
                    <a:pt x="0" y="1"/>
                  </a:moveTo>
                  <a:lnTo>
                    <a:pt x="0" y="642"/>
                  </a:lnTo>
                  <a:lnTo>
                    <a:pt x="493" y="642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6B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39" name="Google Shape;24339;p75"/>
            <p:cNvSpPr/>
            <p:nvPr/>
          </p:nvSpPr>
          <p:spPr>
            <a:xfrm>
              <a:off x="4786025" y="2220975"/>
              <a:ext cx="12350" cy="14825"/>
            </a:xfrm>
            <a:custGeom>
              <a:avLst/>
              <a:gdLst/>
              <a:ahLst/>
              <a:cxnLst/>
              <a:rect l="l" t="t" r="r" b="b"/>
              <a:pathLst>
                <a:path w="494" h="593" extrusionOk="0">
                  <a:moveTo>
                    <a:pt x="0" y="1"/>
                  </a:moveTo>
                  <a:lnTo>
                    <a:pt x="0" y="592"/>
                  </a:lnTo>
                  <a:lnTo>
                    <a:pt x="493" y="592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6B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40" name="Google Shape;24340;p75"/>
            <p:cNvSpPr/>
            <p:nvPr/>
          </p:nvSpPr>
          <p:spPr>
            <a:xfrm>
              <a:off x="4786025" y="2180300"/>
              <a:ext cx="12350" cy="16050"/>
            </a:xfrm>
            <a:custGeom>
              <a:avLst/>
              <a:gdLst/>
              <a:ahLst/>
              <a:cxnLst/>
              <a:rect l="l" t="t" r="r" b="b"/>
              <a:pathLst>
                <a:path w="494" h="642" extrusionOk="0">
                  <a:moveTo>
                    <a:pt x="0" y="1"/>
                  </a:moveTo>
                  <a:lnTo>
                    <a:pt x="0" y="642"/>
                  </a:lnTo>
                  <a:lnTo>
                    <a:pt x="493" y="642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6B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41" name="Google Shape;24341;p75"/>
            <p:cNvSpPr/>
            <p:nvPr/>
          </p:nvSpPr>
          <p:spPr>
            <a:xfrm>
              <a:off x="4790950" y="2145800"/>
              <a:ext cx="7425" cy="14825"/>
            </a:xfrm>
            <a:custGeom>
              <a:avLst/>
              <a:gdLst/>
              <a:ahLst/>
              <a:cxnLst/>
              <a:rect l="l" t="t" r="r" b="b"/>
              <a:pathLst>
                <a:path w="297" h="593" extrusionOk="0">
                  <a:moveTo>
                    <a:pt x="247" y="1"/>
                  </a:moveTo>
                  <a:lnTo>
                    <a:pt x="0" y="592"/>
                  </a:lnTo>
                  <a:lnTo>
                    <a:pt x="296" y="592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6B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42" name="Google Shape;24342;p75"/>
            <p:cNvSpPr/>
            <p:nvPr/>
          </p:nvSpPr>
          <p:spPr>
            <a:xfrm>
              <a:off x="4505025" y="1925200"/>
              <a:ext cx="144225" cy="99850"/>
            </a:xfrm>
            <a:custGeom>
              <a:avLst/>
              <a:gdLst/>
              <a:ahLst/>
              <a:cxnLst/>
              <a:rect l="l" t="t" r="r" b="b"/>
              <a:pathLst>
                <a:path w="5769" h="3994" extrusionOk="0">
                  <a:moveTo>
                    <a:pt x="5275" y="1"/>
                  </a:moveTo>
                  <a:lnTo>
                    <a:pt x="740" y="2663"/>
                  </a:lnTo>
                  <a:lnTo>
                    <a:pt x="1" y="3994"/>
                  </a:lnTo>
                  <a:lnTo>
                    <a:pt x="1" y="3994"/>
                  </a:lnTo>
                  <a:lnTo>
                    <a:pt x="5768" y="691"/>
                  </a:lnTo>
                  <a:lnTo>
                    <a:pt x="5275" y="1"/>
                  </a:lnTo>
                  <a:close/>
                </a:path>
              </a:pathLst>
            </a:custGeom>
            <a:solidFill>
              <a:srgbClr val="A20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43" name="Google Shape;24343;p75"/>
            <p:cNvSpPr/>
            <p:nvPr/>
          </p:nvSpPr>
          <p:spPr>
            <a:xfrm>
              <a:off x="4696050" y="2137175"/>
              <a:ext cx="102325" cy="226775"/>
            </a:xfrm>
            <a:custGeom>
              <a:avLst/>
              <a:gdLst/>
              <a:ahLst/>
              <a:cxnLst/>
              <a:rect l="l" t="t" r="r" b="b"/>
              <a:pathLst>
                <a:path w="4093" h="9071" extrusionOk="0">
                  <a:moveTo>
                    <a:pt x="3796" y="0"/>
                  </a:moveTo>
                  <a:lnTo>
                    <a:pt x="1" y="2071"/>
                  </a:lnTo>
                  <a:lnTo>
                    <a:pt x="50" y="8775"/>
                  </a:lnTo>
                  <a:lnTo>
                    <a:pt x="543" y="9071"/>
                  </a:lnTo>
                  <a:lnTo>
                    <a:pt x="543" y="2367"/>
                  </a:lnTo>
                  <a:lnTo>
                    <a:pt x="3599" y="1331"/>
                  </a:lnTo>
                  <a:lnTo>
                    <a:pt x="4092" y="247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D47A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44" name="Google Shape;24344;p75"/>
            <p:cNvSpPr/>
            <p:nvPr/>
          </p:nvSpPr>
          <p:spPr>
            <a:xfrm>
              <a:off x="4709600" y="2137175"/>
              <a:ext cx="88775" cy="59175"/>
            </a:xfrm>
            <a:custGeom>
              <a:avLst/>
              <a:gdLst/>
              <a:ahLst/>
              <a:cxnLst/>
              <a:rect l="l" t="t" r="r" b="b"/>
              <a:pathLst>
                <a:path w="3551" h="2367" extrusionOk="0">
                  <a:moveTo>
                    <a:pt x="3254" y="0"/>
                  </a:moveTo>
                  <a:lnTo>
                    <a:pt x="543" y="1578"/>
                  </a:lnTo>
                  <a:lnTo>
                    <a:pt x="1" y="2367"/>
                  </a:lnTo>
                  <a:lnTo>
                    <a:pt x="1" y="2367"/>
                  </a:lnTo>
                  <a:lnTo>
                    <a:pt x="3057" y="1331"/>
                  </a:lnTo>
                  <a:lnTo>
                    <a:pt x="3550" y="247"/>
                  </a:lnTo>
                  <a:lnTo>
                    <a:pt x="3254" y="0"/>
                  </a:lnTo>
                  <a:close/>
                </a:path>
              </a:pathLst>
            </a:custGeom>
            <a:solidFill>
              <a:srgbClr val="FFB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45" name="Google Shape;24345;p75"/>
            <p:cNvSpPr/>
            <p:nvPr/>
          </p:nvSpPr>
          <p:spPr>
            <a:xfrm>
              <a:off x="4709600" y="2170450"/>
              <a:ext cx="76450" cy="193500"/>
            </a:xfrm>
            <a:custGeom>
              <a:avLst/>
              <a:gdLst/>
              <a:ahLst/>
              <a:cxnLst/>
              <a:rect l="l" t="t" r="r" b="b"/>
              <a:pathLst>
                <a:path w="3058" h="7740" extrusionOk="0">
                  <a:moveTo>
                    <a:pt x="3057" y="0"/>
                  </a:moveTo>
                  <a:lnTo>
                    <a:pt x="1" y="1036"/>
                  </a:lnTo>
                  <a:lnTo>
                    <a:pt x="1" y="7740"/>
                  </a:lnTo>
                  <a:lnTo>
                    <a:pt x="149" y="7740"/>
                  </a:lnTo>
                  <a:lnTo>
                    <a:pt x="1184" y="7542"/>
                  </a:lnTo>
                  <a:lnTo>
                    <a:pt x="1775" y="7444"/>
                  </a:lnTo>
                  <a:lnTo>
                    <a:pt x="3057" y="7197"/>
                  </a:lnTo>
                  <a:lnTo>
                    <a:pt x="3057" y="5817"/>
                  </a:lnTo>
                  <a:lnTo>
                    <a:pt x="3057" y="5226"/>
                  </a:lnTo>
                  <a:lnTo>
                    <a:pt x="3057" y="4240"/>
                  </a:lnTo>
                  <a:lnTo>
                    <a:pt x="3057" y="3599"/>
                  </a:lnTo>
                  <a:lnTo>
                    <a:pt x="3057" y="2613"/>
                  </a:lnTo>
                  <a:lnTo>
                    <a:pt x="3057" y="2022"/>
                  </a:lnTo>
                  <a:lnTo>
                    <a:pt x="3057" y="1036"/>
                  </a:lnTo>
                  <a:lnTo>
                    <a:pt x="3057" y="395"/>
                  </a:lnTo>
                  <a:lnTo>
                    <a:pt x="3057" y="0"/>
                  </a:lnTo>
                  <a:close/>
                </a:path>
              </a:pathLst>
            </a:custGeom>
            <a:solidFill>
              <a:srgbClr val="EA9B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46" name="Google Shape;24346;p75"/>
            <p:cNvSpPr/>
            <p:nvPr/>
          </p:nvSpPr>
          <p:spPr>
            <a:xfrm>
              <a:off x="4709600" y="2220975"/>
              <a:ext cx="76450" cy="106000"/>
            </a:xfrm>
            <a:custGeom>
              <a:avLst/>
              <a:gdLst/>
              <a:ahLst/>
              <a:cxnLst/>
              <a:rect l="l" t="t" r="r" b="b"/>
              <a:pathLst>
                <a:path w="3058" h="4240" extrusionOk="0">
                  <a:moveTo>
                    <a:pt x="3057" y="1"/>
                  </a:moveTo>
                  <a:lnTo>
                    <a:pt x="1" y="3698"/>
                  </a:lnTo>
                  <a:lnTo>
                    <a:pt x="1" y="4240"/>
                  </a:lnTo>
                  <a:lnTo>
                    <a:pt x="3057" y="592"/>
                  </a:lnTo>
                  <a:lnTo>
                    <a:pt x="3057" y="1"/>
                  </a:lnTo>
                  <a:close/>
                </a:path>
              </a:pathLst>
            </a:custGeom>
            <a:solidFill>
              <a:srgbClr val="4D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47" name="Google Shape;24347;p75"/>
            <p:cNvSpPr/>
            <p:nvPr/>
          </p:nvSpPr>
          <p:spPr>
            <a:xfrm>
              <a:off x="4709600" y="2180300"/>
              <a:ext cx="76450" cy="107250"/>
            </a:xfrm>
            <a:custGeom>
              <a:avLst/>
              <a:gdLst/>
              <a:ahLst/>
              <a:cxnLst/>
              <a:rect l="l" t="t" r="r" b="b"/>
              <a:pathLst>
                <a:path w="3058" h="4290" extrusionOk="0">
                  <a:moveTo>
                    <a:pt x="3057" y="1"/>
                  </a:moveTo>
                  <a:lnTo>
                    <a:pt x="1" y="3698"/>
                  </a:lnTo>
                  <a:lnTo>
                    <a:pt x="1" y="4289"/>
                  </a:lnTo>
                  <a:lnTo>
                    <a:pt x="3057" y="642"/>
                  </a:lnTo>
                  <a:lnTo>
                    <a:pt x="3057" y="1"/>
                  </a:lnTo>
                  <a:close/>
                </a:path>
              </a:pathLst>
            </a:custGeom>
            <a:solidFill>
              <a:srgbClr val="4D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48" name="Google Shape;24348;p75"/>
            <p:cNvSpPr/>
            <p:nvPr/>
          </p:nvSpPr>
          <p:spPr>
            <a:xfrm>
              <a:off x="4709600" y="2177850"/>
              <a:ext cx="54250" cy="64100"/>
            </a:xfrm>
            <a:custGeom>
              <a:avLst/>
              <a:gdLst/>
              <a:ahLst/>
              <a:cxnLst/>
              <a:rect l="l" t="t" r="r" b="b"/>
              <a:pathLst>
                <a:path w="2170" h="2564" extrusionOk="0">
                  <a:moveTo>
                    <a:pt x="2170" y="0"/>
                  </a:moveTo>
                  <a:lnTo>
                    <a:pt x="1480" y="247"/>
                  </a:lnTo>
                  <a:lnTo>
                    <a:pt x="1" y="1972"/>
                  </a:lnTo>
                  <a:lnTo>
                    <a:pt x="1" y="2564"/>
                  </a:lnTo>
                  <a:lnTo>
                    <a:pt x="2170" y="0"/>
                  </a:lnTo>
                  <a:close/>
                </a:path>
              </a:pathLst>
            </a:custGeom>
            <a:solidFill>
              <a:srgbClr val="4D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49" name="Google Shape;24349;p75"/>
            <p:cNvSpPr/>
            <p:nvPr/>
          </p:nvSpPr>
          <p:spPr>
            <a:xfrm>
              <a:off x="4709600" y="2260400"/>
              <a:ext cx="76450" cy="103550"/>
            </a:xfrm>
            <a:custGeom>
              <a:avLst/>
              <a:gdLst/>
              <a:ahLst/>
              <a:cxnLst/>
              <a:rect l="l" t="t" r="r" b="b"/>
              <a:pathLst>
                <a:path w="3058" h="4142" extrusionOk="0">
                  <a:moveTo>
                    <a:pt x="3057" y="1"/>
                  </a:moveTo>
                  <a:lnTo>
                    <a:pt x="1" y="3698"/>
                  </a:lnTo>
                  <a:lnTo>
                    <a:pt x="1" y="4142"/>
                  </a:lnTo>
                  <a:lnTo>
                    <a:pt x="149" y="4142"/>
                  </a:lnTo>
                  <a:lnTo>
                    <a:pt x="3057" y="642"/>
                  </a:lnTo>
                  <a:lnTo>
                    <a:pt x="3057" y="1"/>
                  </a:lnTo>
                  <a:close/>
                </a:path>
              </a:pathLst>
            </a:custGeom>
            <a:solidFill>
              <a:srgbClr val="4D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50" name="Google Shape;24350;p75"/>
            <p:cNvSpPr/>
            <p:nvPr/>
          </p:nvSpPr>
          <p:spPr>
            <a:xfrm>
              <a:off x="4739175" y="2301075"/>
              <a:ext cx="46875" cy="57950"/>
            </a:xfrm>
            <a:custGeom>
              <a:avLst/>
              <a:gdLst/>
              <a:ahLst/>
              <a:cxnLst/>
              <a:rect l="l" t="t" r="r" b="b"/>
              <a:pathLst>
                <a:path w="1875" h="2318" extrusionOk="0">
                  <a:moveTo>
                    <a:pt x="1874" y="1"/>
                  </a:moveTo>
                  <a:lnTo>
                    <a:pt x="1" y="2317"/>
                  </a:lnTo>
                  <a:lnTo>
                    <a:pt x="1" y="2317"/>
                  </a:lnTo>
                  <a:lnTo>
                    <a:pt x="592" y="2219"/>
                  </a:lnTo>
                  <a:lnTo>
                    <a:pt x="1874" y="592"/>
                  </a:lnTo>
                  <a:lnTo>
                    <a:pt x="1874" y="1"/>
                  </a:lnTo>
                  <a:close/>
                </a:path>
              </a:pathLst>
            </a:custGeom>
            <a:solidFill>
              <a:srgbClr val="4D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51" name="Google Shape;24351;p75"/>
            <p:cNvSpPr/>
            <p:nvPr/>
          </p:nvSpPr>
          <p:spPr>
            <a:xfrm>
              <a:off x="4835300" y="2278900"/>
              <a:ext cx="6200" cy="73950"/>
            </a:xfrm>
            <a:custGeom>
              <a:avLst/>
              <a:gdLst/>
              <a:ahLst/>
              <a:cxnLst/>
              <a:rect l="l" t="t" r="r" b="b"/>
              <a:pathLst>
                <a:path w="248" h="2958" extrusionOk="0">
                  <a:moveTo>
                    <a:pt x="247" y="0"/>
                  </a:moveTo>
                  <a:lnTo>
                    <a:pt x="1" y="148"/>
                  </a:lnTo>
                  <a:lnTo>
                    <a:pt x="1" y="2958"/>
                  </a:lnTo>
                  <a:lnTo>
                    <a:pt x="247" y="2859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52" name="Google Shape;24352;p75"/>
            <p:cNvSpPr/>
            <p:nvPr/>
          </p:nvSpPr>
          <p:spPr>
            <a:xfrm>
              <a:off x="4832850" y="2273975"/>
              <a:ext cx="2475" cy="78875"/>
            </a:xfrm>
            <a:custGeom>
              <a:avLst/>
              <a:gdLst/>
              <a:ahLst/>
              <a:cxnLst/>
              <a:rect l="l" t="t" r="r" b="b"/>
              <a:pathLst>
                <a:path w="99" h="3155" extrusionOk="0">
                  <a:moveTo>
                    <a:pt x="0" y="0"/>
                  </a:moveTo>
                  <a:lnTo>
                    <a:pt x="0" y="3056"/>
                  </a:lnTo>
                  <a:lnTo>
                    <a:pt x="99" y="3155"/>
                  </a:lnTo>
                  <a:lnTo>
                    <a:pt x="99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53" name="Google Shape;24353;p75"/>
            <p:cNvSpPr/>
            <p:nvPr/>
          </p:nvSpPr>
          <p:spPr>
            <a:xfrm>
              <a:off x="4864875" y="2257950"/>
              <a:ext cx="4975" cy="75200"/>
            </a:xfrm>
            <a:custGeom>
              <a:avLst/>
              <a:gdLst/>
              <a:ahLst/>
              <a:cxnLst/>
              <a:rect l="l" t="t" r="r" b="b"/>
              <a:pathLst>
                <a:path w="199" h="3008" extrusionOk="0">
                  <a:moveTo>
                    <a:pt x="1" y="0"/>
                  </a:moveTo>
                  <a:lnTo>
                    <a:pt x="1" y="2909"/>
                  </a:lnTo>
                  <a:lnTo>
                    <a:pt x="198" y="3007"/>
                  </a:lnTo>
                  <a:lnTo>
                    <a:pt x="198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54" name="Google Shape;24354;p75"/>
            <p:cNvSpPr/>
            <p:nvPr/>
          </p:nvSpPr>
          <p:spPr>
            <a:xfrm>
              <a:off x="4869825" y="2256725"/>
              <a:ext cx="4950" cy="76425"/>
            </a:xfrm>
            <a:custGeom>
              <a:avLst/>
              <a:gdLst/>
              <a:ahLst/>
              <a:cxnLst/>
              <a:rect l="l" t="t" r="r" b="b"/>
              <a:pathLst>
                <a:path w="198" h="3057" extrusionOk="0">
                  <a:moveTo>
                    <a:pt x="197" y="0"/>
                  </a:moveTo>
                  <a:lnTo>
                    <a:pt x="0" y="99"/>
                  </a:lnTo>
                  <a:lnTo>
                    <a:pt x="0" y="3056"/>
                  </a:lnTo>
                  <a:lnTo>
                    <a:pt x="197" y="2958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55" name="Google Shape;24355;p75"/>
            <p:cNvSpPr/>
            <p:nvPr/>
          </p:nvSpPr>
          <p:spPr>
            <a:xfrm>
              <a:off x="4832850" y="2253025"/>
              <a:ext cx="41925" cy="24675"/>
            </a:xfrm>
            <a:custGeom>
              <a:avLst/>
              <a:gdLst/>
              <a:ahLst/>
              <a:cxnLst/>
              <a:rect l="l" t="t" r="r" b="b"/>
              <a:pathLst>
                <a:path w="1677" h="987" extrusionOk="0">
                  <a:moveTo>
                    <a:pt x="1479" y="0"/>
                  </a:moveTo>
                  <a:lnTo>
                    <a:pt x="0" y="838"/>
                  </a:lnTo>
                  <a:lnTo>
                    <a:pt x="99" y="986"/>
                  </a:lnTo>
                  <a:lnTo>
                    <a:pt x="1676" y="148"/>
                  </a:lnTo>
                  <a:lnTo>
                    <a:pt x="147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56" name="Google Shape;24356;p75"/>
            <p:cNvSpPr/>
            <p:nvPr/>
          </p:nvSpPr>
          <p:spPr>
            <a:xfrm>
              <a:off x="4835300" y="2256725"/>
              <a:ext cx="39475" cy="25900"/>
            </a:xfrm>
            <a:custGeom>
              <a:avLst/>
              <a:gdLst/>
              <a:ahLst/>
              <a:cxnLst/>
              <a:rect l="l" t="t" r="r" b="b"/>
              <a:pathLst>
                <a:path w="1579" h="1036" extrusionOk="0">
                  <a:moveTo>
                    <a:pt x="1578" y="0"/>
                  </a:moveTo>
                  <a:lnTo>
                    <a:pt x="1" y="838"/>
                  </a:lnTo>
                  <a:lnTo>
                    <a:pt x="1" y="1035"/>
                  </a:lnTo>
                  <a:lnTo>
                    <a:pt x="1578" y="148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57" name="Google Shape;24357;p75"/>
            <p:cNvSpPr/>
            <p:nvPr/>
          </p:nvSpPr>
          <p:spPr>
            <a:xfrm>
              <a:off x="4734250" y="2339275"/>
              <a:ext cx="6200" cy="72750"/>
            </a:xfrm>
            <a:custGeom>
              <a:avLst/>
              <a:gdLst/>
              <a:ahLst/>
              <a:cxnLst/>
              <a:rect l="l" t="t" r="r" b="b"/>
              <a:pathLst>
                <a:path w="248" h="2910" extrusionOk="0">
                  <a:moveTo>
                    <a:pt x="247" y="1"/>
                  </a:moveTo>
                  <a:lnTo>
                    <a:pt x="1" y="50"/>
                  </a:lnTo>
                  <a:lnTo>
                    <a:pt x="1" y="2909"/>
                  </a:lnTo>
                  <a:lnTo>
                    <a:pt x="247" y="2761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58" name="Google Shape;24358;p75"/>
            <p:cNvSpPr/>
            <p:nvPr/>
          </p:nvSpPr>
          <p:spPr>
            <a:xfrm>
              <a:off x="4730550" y="2334350"/>
              <a:ext cx="3725" cy="77675"/>
            </a:xfrm>
            <a:custGeom>
              <a:avLst/>
              <a:gdLst/>
              <a:ahLst/>
              <a:cxnLst/>
              <a:rect l="l" t="t" r="r" b="b"/>
              <a:pathLst>
                <a:path w="149" h="3107" extrusionOk="0">
                  <a:moveTo>
                    <a:pt x="1" y="1"/>
                  </a:moveTo>
                  <a:lnTo>
                    <a:pt x="1" y="3057"/>
                  </a:lnTo>
                  <a:lnTo>
                    <a:pt x="149" y="3106"/>
                  </a:lnTo>
                  <a:lnTo>
                    <a:pt x="149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59" name="Google Shape;24359;p75"/>
            <p:cNvSpPr/>
            <p:nvPr/>
          </p:nvSpPr>
          <p:spPr>
            <a:xfrm>
              <a:off x="4763825" y="2315875"/>
              <a:ext cx="3725" cy="77650"/>
            </a:xfrm>
            <a:custGeom>
              <a:avLst/>
              <a:gdLst/>
              <a:ahLst/>
              <a:cxnLst/>
              <a:rect l="l" t="t" r="r" b="b"/>
              <a:pathLst>
                <a:path w="149" h="3106" extrusionOk="0">
                  <a:moveTo>
                    <a:pt x="1" y="0"/>
                  </a:moveTo>
                  <a:lnTo>
                    <a:pt x="1" y="2958"/>
                  </a:lnTo>
                  <a:lnTo>
                    <a:pt x="149" y="3106"/>
                  </a:lnTo>
                  <a:lnTo>
                    <a:pt x="149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60" name="Google Shape;24360;p75"/>
            <p:cNvSpPr/>
            <p:nvPr/>
          </p:nvSpPr>
          <p:spPr>
            <a:xfrm>
              <a:off x="4767525" y="2314625"/>
              <a:ext cx="4950" cy="78900"/>
            </a:xfrm>
            <a:custGeom>
              <a:avLst/>
              <a:gdLst/>
              <a:ahLst/>
              <a:cxnLst/>
              <a:rect l="l" t="t" r="r" b="b"/>
              <a:pathLst>
                <a:path w="198" h="3156" extrusionOk="0">
                  <a:moveTo>
                    <a:pt x="198" y="1"/>
                  </a:moveTo>
                  <a:lnTo>
                    <a:pt x="1" y="149"/>
                  </a:lnTo>
                  <a:lnTo>
                    <a:pt x="1" y="3156"/>
                  </a:lnTo>
                  <a:lnTo>
                    <a:pt x="198" y="3008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61" name="Google Shape;24361;p75"/>
            <p:cNvSpPr/>
            <p:nvPr/>
          </p:nvSpPr>
          <p:spPr>
            <a:xfrm>
              <a:off x="4730550" y="2313400"/>
              <a:ext cx="41925" cy="22200"/>
            </a:xfrm>
            <a:custGeom>
              <a:avLst/>
              <a:gdLst/>
              <a:ahLst/>
              <a:cxnLst/>
              <a:rect l="l" t="t" r="r" b="b"/>
              <a:pathLst>
                <a:path w="1677" h="888" extrusionOk="0">
                  <a:moveTo>
                    <a:pt x="1480" y="1"/>
                  </a:moveTo>
                  <a:lnTo>
                    <a:pt x="1" y="839"/>
                  </a:lnTo>
                  <a:lnTo>
                    <a:pt x="149" y="888"/>
                  </a:lnTo>
                  <a:lnTo>
                    <a:pt x="1677" y="50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62" name="Google Shape;24362;p75"/>
            <p:cNvSpPr/>
            <p:nvPr/>
          </p:nvSpPr>
          <p:spPr>
            <a:xfrm>
              <a:off x="4734250" y="2314625"/>
              <a:ext cx="38225" cy="25925"/>
            </a:xfrm>
            <a:custGeom>
              <a:avLst/>
              <a:gdLst/>
              <a:ahLst/>
              <a:cxnLst/>
              <a:rect l="l" t="t" r="r" b="b"/>
              <a:pathLst>
                <a:path w="1529" h="1037" extrusionOk="0">
                  <a:moveTo>
                    <a:pt x="1529" y="1"/>
                  </a:moveTo>
                  <a:lnTo>
                    <a:pt x="1" y="839"/>
                  </a:lnTo>
                  <a:lnTo>
                    <a:pt x="1" y="1036"/>
                  </a:lnTo>
                  <a:lnTo>
                    <a:pt x="1529" y="198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63" name="Google Shape;24363;p75"/>
            <p:cNvSpPr/>
            <p:nvPr/>
          </p:nvSpPr>
          <p:spPr>
            <a:xfrm>
              <a:off x="4760125" y="2308475"/>
              <a:ext cx="93700" cy="93675"/>
            </a:xfrm>
            <a:custGeom>
              <a:avLst/>
              <a:gdLst/>
              <a:ahLst/>
              <a:cxnLst/>
              <a:rect l="l" t="t" r="r" b="b"/>
              <a:pathLst>
                <a:path w="3748" h="3747" extrusionOk="0">
                  <a:moveTo>
                    <a:pt x="3747" y="0"/>
                  </a:moveTo>
                  <a:lnTo>
                    <a:pt x="1" y="2169"/>
                  </a:lnTo>
                  <a:lnTo>
                    <a:pt x="1" y="3747"/>
                  </a:lnTo>
                  <a:lnTo>
                    <a:pt x="3747" y="1627"/>
                  </a:lnTo>
                  <a:lnTo>
                    <a:pt x="3747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64" name="Google Shape;24364;p75"/>
            <p:cNvSpPr/>
            <p:nvPr/>
          </p:nvSpPr>
          <p:spPr>
            <a:xfrm>
              <a:off x="4755200" y="2304775"/>
              <a:ext cx="98625" cy="94925"/>
            </a:xfrm>
            <a:custGeom>
              <a:avLst/>
              <a:gdLst/>
              <a:ahLst/>
              <a:cxnLst/>
              <a:rect l="l" t="t" r="r" b="b"/>
              <a:pathLst>
                <a:path w="3945" h="3797" extrusionOk="0">
                  <a:moveTo>
                    <a:pt x="3698" y="1"/>
                  </a:moveTo>
                  <a:lnTo>
                    <a:pt x="1" y="2169"/>
                  </a:lnTo>
                  <a:lnTo>
                    <a:pt x="1" y="3796"/>
                  </a:lnTo>
                  <a:lnTo>
                    <a:pt x="198" y="3698"/>
                  </a:lnTo>
                  <a:lnTo>
                    <a:pt x="198" y="2317"/>
                  </a:lnTo>
                  <a:lnTo>
                    <a:pt x="3944" y="14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65" name="Google Shape;24365;p75"/>
            <p:cNvSpPr/>
            <p:nvPr/>
          </p:nvSpPr>
          <p:spPr>
            <a:xfrm>
              <a:off x="4734250" y="2326950"/>
              <a:ext cx="149150" cy="110950"/>
            </a:xfrm>
            <a:custGeom>
              <a:avLst/>
              <a:gdLst/>
              <a:ahLst/>
              <a:cxnLst/>
              <a:rect l="l" t="t" r="r" b="b"/>
              <a:pathLst>
                <a:path w="5966" h="4438" extrusionOk="0">
                  <a:moveTo>
                    <a:pt x="5768" y="1"/>
                  </a:moveTo>
                  <a:lnTo>
                    <a:pt x="4782" y="543"/>
                  </a:lnTo>
                  <a:lnTo>
                    <a:pt x="4782" y="888"/>
                  </a:lnTo>
                  <a:lnTo>
                    <a:pt x="1233" y="2811"/>
                  </a:lnTo>
                  <a:lnTo>
                    <a:pt x="1036" y="2712"/>
                  </a:lnTo>
                  <a:lnTo>
                    <a:pt x="1" y="3353"/>
                  </a:lnTo>
                  <a:lnTo>
                    <a:pt x="1" y="4437"/>
                  </a:lnTo>
                  <a:lnTo>
                    <a:pt x="4930" y="987"/>
                  </a:lnTo>
                  <a:lnTo>
                    <a:pt x="5965" y="50"/>
                  </a:lnTo>
                  <a:lnTo>
                    <a:pt x="5768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66" name="Google Shape;24366;p75"/>
            <p:cNvSpPr/>
            <p:nvPr/>
          </p:nvSpPr>
          <p:spPr>
            <a:xfrm>
              <a:off x="4734250" y="2410750"/>
              <a:ext cx="4950" cy="30850"/>
            </a:xfrm>
            <a:custGeom>
              <a:avLst/>
              <a:gdLst/>
              <a:ahLst/>
              <a:cxnLst/>
              <a:rect l="l" t="t" r="r" b="b"/>
              <a:pathLst>
                <a:path w="198" h="1234" extrusionOk="0">
                  <a:moveTo>
                    <a:pt x="1" y="1"/>
                  </a:moveTo>
                  <a:lnTo>
                    <a:pt x="1" y="1085"/>
                  </a:lnTo>
                  <a:lnTo>
                    <a:pt x="198" y="1233"/>
                  </a:lnTo>
                  <a:lnTo>
                    <a:pt x="198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67" name="Google Shape;24367;p75"/>
            <p:cNvSpPr/>
            <p:nvPr/>
          </p:nvSpPr>
          <p:spPr>
            <a:xfrm>
              <a:off x="4739175" y="2328200"/>
              <a:ext cx="144225" cy="113400"/>
            </a:xfrm>
            <a:custGeom>
              <a:avLst/>
              <a:gdLst/>
              <a:ahLst/>
              <a:cxnLst/>
              <a:rect l="l" t="t" r="r" b="b"/>
              <a:pathLst>
                <a:path w="5769" h="4536" extrusionOk="0">
                  <a:moveTo>
                    <a:pt x="5768" y="0"/>
                  </a:moveTo>
                  <a:lnTo>
                    <a:pt x="4733" y="641"/>
                  </a:lnTo>
                  <a:lnTo>
                    <a:pt x="4733" y="937"/>
                  </a:lnTo>
                  <a:lnTo>
                    <a:pt x="1036" y="3106"/>
                  </a:lnTo>
                  <a:lnTo>
                    <a:pt x="1036" y="2761"/>
                  </a:lnTo>
                  <a:lnTo>
                    <a:pt x="1" y="3401"/>
                  </a:lnTo>
                  <a:lnTo>
                    <a:pt x="1" y="4535"/>
                  </a:lnTo>
                  <a:lnTo>
                    <a:pt x="5768" y="1183"/>
                  </a:lnTo>
                  <a:lnTo>
                    <a:pt x="5768" y="0"/>
                  </a:ln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68" name="Google Shape;24368;p75"/>
            <p:cNvSpPr/>
            <p:nvPr/>
          </p:nvSpPr>
          <p:spPr>
            <a:xfrm>
              <a:off x="4709600" y="2129775"/>
              <a:ext cx="81375" cy="46850"/>
            </a:xfrm>
            <a:custGeom>
              <a:avLst/>
              <a:gdLst/>
              <a:ahLst/>
              <a:cxnLst/>
              <a:rect l="l" t="t" r="r" b="b"/>
              <a:pathLst>
                <a:path w="3255" h="1874" extrusionOk="0">
                  <a:moveTo>
                    <a:pt x="2712" y="1"/>
                  </a:moveTo>
                  <a:lnTo>
                    <a:pt x="1" y="1529"/>
                  </a:lnTo>
                  <a:lnTo>
                    <a:pt x="543" y="1874"/>
                  </a:lnTo>
                  <a:lnTo>
                    <a:pt x="3057" y="1627"/>
                  </a:lnTo>
                  <a:lnTo>
                    <a:pt x="3254" y="296"/>
                  </a:lnTo>
                  <a:lnTo>
                    <a:pt x="2712" y="1"/>
                  </a:lnTo>
                  <a:close/>
                </a:path>
              </a:pathLst>
            </a:custGeom>
            <a:solidFill>
              <a:srgbClr val="F2B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69" name="Google Shape;24369;p75"/>
            <p:cNvSpPr/>
            <p:nvPr/>
          </p:nvSpPr>
          <p:spPr>
            <a:xfrm>
              <a:off x="4696050" y="2167975"/>
              <a:ext cx="27150" cy="28375"/>
            </a:xfrm>
            <a:custGeom>
              <a:avLst/>
              <a:gdLst/>
              <a:ahLst/>
              <a:cxnLst/>
              <a:rect l="l" t="t" r="r" b="b"/>
              <a:pathLst>
                <a:path w="1086" h="1135" extrusionOk="0">
                  <a:moveTo>
                    <a:pt x="543" y="1"/>
                  </a:moveTo>
                  <a:lnTo>
                    <a:pt x="1" y="839"/>
                  </a:lnTo>
                  <a:lnTo>
                    <a:pt x="543" y="1135"/>
                  </a:lnTo>
                  <a:lnTo>
                    <a:pt x="1085" y="346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E39E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70" name="Google Shape;24370;p75"/>
            <p:cNvSpPr/>
            <p:nvPr/>
          </p:nvSpPr>
          <p:spPr>
            <a:xfrm>
              <a:off x="4587600" y="1966050"/>
              <a:ext cx="55475" cy="65175"/>
            </a:xfrm>
            <a:custGeom>
              <a:avLst/>
              <a:gdLst/>
              <a:ahLst/>
              <a:cxnLst/>
              <a:rect l="l" t="t" r="r" b="b"/>
              <a:pathLst>
                <a:path w="2219" h="2607" extrusionOk="0">
                  <a:moveTo>
                    <a:pt x="2149" y="1"/>
                  </a:moveTo>
                  <a:cubicBezTo>
                    <a:pt x="2127" y="1"/>
                    <a:pt x="2102" y="12"/>
                    <a:pt x="2071" y="43"/>
                  </a:cubicBezTo>
                  <a:lnTo>
                    <a:pt x="99" y="1127"/>
                  </a:lnTo>
                  <a:cubicBezTo>
                    <a:pt x="50" y="1177"/>
                    <a:pt x="1" y="1275"/>
                    <a:pt x="1" y="1325"/>
                  </a:cubicBezTo>
                  <a:lnTo>
                    <a:pt x="1" y="2557"/>
                  </a:lnTo>
                  <a:cubicBezTo>
                    <a:pt x="1" y="2606"/>
                    <a:pt x="50" y="2606"/>
                    <a:pt x="99" y="2606"/>
                  </a:cubicBezTo>
                  <a:lnTo>
                    <a:pt x="2071" y="1522"/>
                  </a:lnTo>
                  <a:cubicBezTo>
                    <a:pt x="2170" y="1423"/>
                    <a:pt x="2219" y="1374"/>
                    <a:pt x="2219" y="1325"/>
                  </a:cubicBezTo>
                  <a:lnTo>
                    <a:pt x="2219" y="92"/>
                  </a:lnTo>
                  <a:cubicBezTo>
                    <a:pt x="2219" y="58"/>
                    <a:pt x="2195" y="1"/>
                    <a:pt x="2149" y="1"/>
                  </a:cubicBez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71" name="Google Shape;24371;p75"/>
            <p:cNvSpPr/>
            <p:nvPr/>
          </p:nvSpPr>
          <p:spPr>
            <a:xfrm>
              <a:off x="4588825" y="1966050"/>
              <a:ext cx="55500" cy="65675"/>
            </a:xfrm>
            <a:custGeom>
              <a:avLst/>
              <a:gdLst/>
              <a:ahLst/>
              <a:cxnLst/>
              <a:rect l="l" t="t" r="r" b="b"/>
              <a:pathLst>
                <a:path w="2220" h="2627" extrusionOk="0">
                  <a:moveTo>
                    <a:pt x="2165" y="1"/>
                  </a:moveTo>
                  <a:cubicBezTo>
                    <a:pt x="2151" y="1"/>
                    <a:pt x="2136" y="12"/>
                    <a:pt x="2121" y="43"/>
                  </a:cubicBezTo>
                  <a:lnTo>
                    <a:pt x="149" y="1127"/>
                  </a:lnTo>
                  <a:cubicBezTo>
                    <a:pt x="100" y="1177"/>
                    <a:pt x="1" y="1275"/>
                    <a:pt x="1" y="1325"/>
                  </a:cubicBezTo>
                  <a:lnTo>
                    <a:pt x="1" y="2557"/>
                  </a:lnTo>
                  <a:cubicBezTo>
                    <a:pt x="1" y="2592"/>
                    <a:pt x="26" y="2627"/>
                    <a:pt x="75" y="2627"/>
                  </a:cubicBezTo>
                  <a:cubicBezTo>
                    <a:pt x="95" y="2627"/>
                    <a:pt x="120" y="2621"/>
                    <a:pt x="149" y="2606"/>
                  </a:cubicBezTo>
                  <a:lnTo>
                    <a:pt x="2121" y="1522"/>
                  </a:lnTo>
                  <a:cubicBezTo>
                    <a:pt x="2170" y="1423"/>
                    <a:pt x="2219" y="1374"/>
                    <a:pt x="2219" y="1325"/>
                  </a:cubicBezTo>
                  <a:lnTo>
                    <a:pt x="2219" y="92"/>
                  </a:lnTo>
                  <a:cubicBezTo>
                    <a:pt x="2219" y="58"/>
                    <a:pt x="2196" y="1"/>
                    <a:pt x="2165" y="1"/>
                  </a:cubicBezTo>
                  <a:close/>
                </a:path>
              </a:pathLst>
            </a:custGeom>
            <a:solidFill>
              <a:srgbClr val="DD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72" name="Google Shape;24372;p75"/>
            <p:cNvSpPr/>
            <p:nvPr/>
          </p:nvSpPr>
          <p:spPr>
            <a:xfrm>
              <a:off x="4590075" y="1968350"/>
              <a:ext cx="50550" cy="60400"/>
            </a:xfrm>
            <a:custGeom>
              <a:avLst/>
              <a:gdLst/>
              <a:ahLst/>
              <a:cxnLst/>
              <a:rect l="l" t="t" r="r" b="b"/>
              <a:pathLst>
                <a:path w="2022" h="2416" extrusionOk="0">
                  <a:moveTo>
                    <a:pt x="2021" y="49"/>
                  </a:moveTo>
                  <a:cubicBezTo>
                    <a:pt x="2021" y="49"/>
                    <a:pt x="2021" y="0"/>
                    <a:pt x="2021" y="49"/>
                  </a:cubicBezTo>
                  <a:lnTo>
                    <a:pt x="99" y="1085"/>
                  </a:lnTo>
                  <a:cubicBezTo>
                    <a:pt x="0" y="1085"/>
                    <a:pt x="0" y="1183"/>
                    <a:pt x="0" y="1233"/>
                  </a:cubicBezTo>
                  <a:lnTo>
                    <a:pt x="0" y="2416"/>
                  </a:lnTo>
                  <a:lnTo>
                    <a:pt x="0" y="2416"/>
                  </a:lnTo>
                  <a:lnTo>
                    <a:pt x="99" y="2416"/>
                  </a:lnTo>
                  <a:lnTo>
                    <a:pt x="1923" y="1331"/>
                  </a:lnTo>
                  <a:cubicBezTo>
                    <a:pt x="2021" y="1331"/>
                    <a:pt x="2021" y="1282"/>
                    <a:pt x="2021" y="1233"/>
                  </a:cubicBezTo>
                  <a:lnTo>
                    <a:pt x="2021" y="49"/>
                  </a:lnTo>
                  <a:close/>
                </a:path>
              </a:pathLst>
            </a:custGeom>
            <a:solidFill>
              <a:srgbClr val="88B1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73" name="Google Shape;24373;p75"/>
            <p:cNvSpPr/>
            <p:nvPr/>
          </p:nvSpPr>
          <p:spPr>
            <a:xfrm>
              <a:off x="4590075" y="1969575"/>
              <a:ext cx="50550" cy="59175"/>
            </a:xfrm>
            <a:custGeom>
              <a:avLst/>
              <a:gdLst/>
              <a:ahLst/>
              <a:cxnLst/>
              <a:rect l="l" t="t" r="r" b="b"/>
              <a:pathLst>
                <a:path w="2022" h="2367" extrusionOk="0">
                  <a:moveTo>
                    <a:pt x="1923" y="0"/>
                  </a:moveTo>
                  <a:lnTo>
                    <a:pt x="1923" y="1184"/>
                  </a:lnTo>
                  <a:cubicBezTo>
                    <a:pt x="1923" y="1233"/>
                    <a:pt x="1923" y="1282"/>
                    <a:pt x="1873" y="1282"/>
                  </a:cubicBezTo>
                  <a:lnTo>
                    <a:pt x="0" y="2367"/>
                  </a:lnTo>
                  <a:lnTo>
                    <a:pt x="1923" y="1282"/>
                  </a:lnTo>
                  <a:cubicBezTo>
                    <a:pt x="2021" y="1282"/>
                    <a:pt x="2021" y="1233"/>
                    <a:pt x="2021" y="1184"/>
                  </a:cubicBezTo>
                  <a:lnTo>
                    <a:pt x="2021" y="0"/>
                  </a:lnTo>
                  <a:close/>
                </a:path>
              </a:pathLst>
            </a:custGeom>
            <a:solidFill>
              <a:srgbClr val="232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74" name="Google Shape;24374;p75"/>
            <p:cNvSpPr/>
            <p:nvPr/>
          </p:nvSpPr>
          <p:spPr>
            <a:xfrm>
              <a:off x="4517350" y="2006025"/>
              <a:ext cx="55500" cy="66350"/>
            </a:xfrm>
            <a:custGeom>
              <a:avLst/>
              <a:gdLst/>
              <a:ahLst/>
              <a:cxnLst/>
              <a:rect l="l" t="t" r="r" b="b"/>
              <a:pathLst>
                <a:path w="2220" h="2654" extrusionOk="0">
                  <a:moveTo>
                    <a:pt x="2124" y="1"/>
                  </a:moveTo>
                  <a:cubicBezTo>
                    <a:pt x="2104" y="1"/>
                    <a:pt x="2086" y="7"/>
                    <a:pt x="2071" y="21"/>
                  </a:cubicBezTo>
                  <a:lnTo>
                    <a:pt x="100" y="1155"/>
                  </a:lnTo>
                  <a:cubicBezTo>
                    <a:pt x="50" y="1204"/>
                    <a:pt x="1" y="1254"/>
                    <a:pt x="1" y="1303"/>
                  </a:cubicBezTo>
                  <a:lnTo>
                    <a:pt x="1" y="2535"/>
                  </a:lnTo>
                  <a:cubicBezTo>
                    <a:pt x="1" y="2607"/>
                    <a:pt x="27" y="2653"/>
                    <a:pt x="61" y="2653"/>
                  </a:cubicBezTo>
                  <a:cubicBezTo>
                    <a:pt x="73" y="2653"/>
                    <a:pt x="86" y="2647"/>
                    <a:pt x="100" y="2634"/>
                  </a:cubicBezTo>
                  <a:lnTo>
                    <a:pt x="2071" y="1500"/>
                  </a:lnTo>
                  <a:cubicBezTo>
                    <a:pt x="2121" y="1451"/>
                    <a:pt x="2219" y="1402"/>
                    <a:pt x="2219" y="1303"/>
                  </a:cubicBezTo>
                  <a:lnTo>
                    <a:pt x="2219" y="71"/>
                  </a:lnTo>
                  <a:cubicBezTo>
                    <a:pt x="2219" y="36"/>
                    <a:pt x="2170" y="1"/>
                    <a:pt x="2124" y="1"/>
                  </a:cubicBezTo>
                  <a:close/>
                </a:path>
              </a:pathLst>
            </a:custGeom>
            <a:solidFill>
              <a:srgbClr val="B0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75" name="Google Shape;24375;p75"/>
            <p:cNvSpPr/>
            <p:nvPr/>
          </p:nvSpPr>
          <p:spPr>
            <a:xfrm>
              <a:off x="4517350" y="2007300"/>
              <a:ext cx="55500" cy="65825"/>
            </a:xfrm>
            <a:custGeom>
              <a:avLst/>
              <a:gdLst/>
              <a:ahLst/>
              <a:cxnLst/>
              <a:rect l="l" t="t" r="r" b="b"/>
              <a:pathLst>
                <a:path w="2220" h="2633" extrusionOk="0">
                  <a:moveTo>
                    <a:pt x="2119" y="0"/>
                  </a:moveTo>
                  <a:cubicBezTo>
                    <a:pt x="2101" y="0"/>
                    <a:pt x="2084" y="6"/>
                    <a:pt x="2071" y="20"/>
                  </a:cubicBezTo>
                  <a:lnTo>
                    <a:pt x="100" y="1153"/>
                  </a:lnTo>
                  <a:cubicBezTo>
                    <a:pt x="50" y="1203"/>
                    <a:pt x="1" y="1252"/>
                    <a:pt x="1" y="1351"/>
                  </a:cubicBezTo>
                  <a:lnTo>
                    <a:pt x="1" y="2583"/>
                  </a:lnTo>
                  <a:cubicBezTo>
                    <a:pt x="1" y="2632"/>
                    <a:pt x="100" y="2632"/>
                    <a:pt x="100" y="2632"/>
                  </a:cubicBezTo>
                  <a:lnTo>
                    <a:pt x="2071" y="1498"/>
                  </a:lnTo>
                  <a:cubicBezTo>
                    <a:pt x="2121" y="1449"/>
                    <a:pt x="2219" y="1400"/>
                    <a:pt x="2219" y="1351"/>
                  </a:cubicBezTo>
                  <a:lnTo>
                    <a:pt x="2219" y="118"/>
                  </a:lnTo>
                  <a:cubicBezTo>
                    <a:pt x="2219" y="46"/>
                    <a:pt x="2166" y="0"/>
                    <a:pt x="2119" y="0"/>
                  </a:cubicBezTo>
                  <a:close/>
                </a:path>
              </a:pathLst>
            </a:custGeom>
            <a:solidFill>
              <a:srgbClr val="DD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76" name="Google Shape;24376;p75"/>
            <p:cNvSpPr/>
            <p:nvPr/>
          </p:nvSpPr>
          <p:spPr>
            <a:xfrm>
              <a:off x="4519825" y="2010250"/>
              <a:ext cx="49325" cy="57950"/>
            </a:xfrm>
            <a:custGeom>
              <a:avLst/>
              <a:gdLst/>
              <a:ahLst/>
              <a:cxnLst/>
              <a:rect l="l" t="t" r="r" b="b"/>
              <a:pathLst>
                <a:path w="1973" h="2318" extrusionOk="0">
                  <a:moveTo>
                    <a:pt x="1972" y="0"/>
                  </a:moveTo>
                  <a:lnTo>
                    <a:pt x="1972" y="0"/>
                  </a:lnTo>
                  <a:lnTo>
                    <a:pt x="50" y="1035"/>
                  </a:lnTo>
                  <a:cubicBezTo>
                    <a:pt x="1" y="1035"/>
                    <a:pt x="1" y="1085"/>
                    <a:pt x="1" y="1134"/>
                  </a:cubicBezTo>
                  <a:lnTo>
                    <a:pt x="1" y="2317"/>
                  </a:lnTo>
                  <a:lnTo>
                    <a:pt x="1" y="2317"/>
                  </a:lnTo>
                  <a:lnTo>
                    <a:pt x="50" y="2317"/>
                  </a:lnTo>
                  <a:lnTo>
                    <a:pt x="1923" y="1282"/>
                  </a:lnTo>
                  <a:cubicBezTo>
                    <a:pt x="1972" y="1282"/>
                    <a:pt x="1972" y="1233"/>
                    <a:pt x="1972" y="1134"/>
                  </a:cubicBezTo>
                  <a:lnTo>
                    <a:pt x="1972" y="0"/>
                  </a:lnTo>
                  <a:close/>
                </a:path>
              </a:pathLst>
            </a:custGeom>
            <a:solidFill>
              <a:srgbClr val="88B1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77" name="Google Shape;24377;p75"/>
            <p:cNvSpPr/>
            <p:nvPr/>
          </p:nvSpPr>
          <p:spPr>
            <a:xfrm>
              <a:off x="4519825" y="2011475"/>
              <a:ext cx="49325" cy="57950"/>
            </a:xfrm>
            <a:custGeom>
              <a:avLst/>
              <a:gdLst/>
              <a:ahLst/>
              <a:cxnLst/>
              <a:rect l="l" t="t" r="r" b="b"/>
              <a:pathLst>
                <a:path w="1973" h="2318" extrusionOk="0">
                  <a:moveTo>
                    <a:pt x="1923" y="0"/>
                  </a:moveTo>
                  <a:lnTo>
                    <a:pt x="1923" y="1184"/>
                  </a:lnTo>
                  <a:cubicBezTo>
                    <a:pt x="1923" y="1233"/>
                    <a:pt x="1923" y="1282"/>
                    <a:pt x="1874" y="1282"/>
                  </a:cubicBezTo>
                  <a:lnTo>
                    <a:pt x="1" y="2317"/>
                  </a:lnTo>
                  <a:lnTo>
                    <a:pt x="1923" y="1282"/>
                  </a:lnTo>
                  <a:cubicBezTo>
                    <a:pt x="1972" y="1282"/>
                    <a:pt x="1972" y="1233"/>
                    <a:pt x="1972" y="1184"/>
                  </a:cubicBezTo>
                  <a:lnTo>
                    <a:pt x="1972" y="0"/>
                  </a:lnTo>
                  <a:close/>
                </a:path>
              </a:pathLst>
            </a:custGeom>
            <a:solidFill>
              <a:srgbClr val="232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78" name="Google Shape;24378;p75"/>
            <p:cNvSpPr/>
            <p:nvPr/>
          </p:nvSpPr>
          <p:spPr>
            <a:xfrm>
              <a:off x="4428625" y="2013450"/>
              <a:ext cx="40700" cy="123025"/>
            </a:xfrm>
            <a:custGeom>
              <a:avLst/>
              <a:gdLst/>
              <a:ahLst/>
              <a:cxnLst/>
              <a:rect l="l" t="t" r="r" b="b"/>
              <a:pathLst>
                <a:path w="1628" h="4921" extrusionOk="0">
                  <a:moveTo>
                    <a:pt x="101" y="1"/>
                  </a:moveTo>
                  <a:cubicBezTo>
                    <a:pt x="54" y="1"/>
                    <a:pt x="1" y="46"/>
                    <a:pt x="1" y="119"/>
                  </a:cubicBezTo>
                  <a:lnTo>
                    <a:pt x="1" y="3914"/>
                  </a:lnTo>
                  <a:cubicBezTo>
                    <a:pt x="1" y="3964"/>
                    <a:pt x="99" y="4062"/>
                    <a:pt x="149" y="4111"/>
                  </a:cubicBezTo>
                  <a:lnTo>
                    <a:pt x="1480" y="4900"/>
                  </a:lnTo>
                  <a:cubicBezTo>
                    <a:pt x="1494" y="4915"/>
                    <a:pt x="1513" y="4921"/>
                    <a:pt x="1532" y="4921"/>
                  </a:cubicBezTo>
                  <a:cubicBezTo>
                    <a:pt x="1578" y="4921"/>
                    <a:pt x="1627" y="4886"/>
                    <a:pt x="1627" y="4851"/>
                  </a:cubicBezTo>
                  <a:lnTo>
                    <a:pt x="1627" y="1006"/>
                  </a:lnTo>
                  <a:cubicBezTo>
                    <a:pt x="1627" y="957"/>
                    <a:pt x="1529" y="907"/>
                    <a:pt x="1480" y="858"/>
                  </a:cubicBezTo>
                  <a:lnTo>
                    <a:pt x="149" y="20"/>
                  </a:lnTo>
                  <a:cubicBezTo>
                    <a:pt x="135" y="7"/>
                    <a:pt x="119" y="1"/>
                    <a:pt x="101" y="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79" name="Google Shape;24379;p75"/>
            <p:cNvSpPr/>
            <p:nvPr/>
          </p:nvSpPr>
          <p:spPr>
            <a:xfrm>
              <a:off x="4428625" y="2013450"/>
              <a:ext cx="40700" cy="123025"/>
            </a:xfrm>
            <a:custGeom>
              <a:avLst/>
              <a:gdLst/>
              <a:ahLst/>
              <a:cxnLst/>
              <a:rect l="l" t="t" r="r" b="b"/>
              <a:pathLst>
                <a:path w="1628" h="4921" extrusionOk="0">
                  <a:moveTo>
                    <a:pt x="101" y="1"/>
                  </a:moveTo>
                  <a:cubicBezTo>
                    <a:pt x="54" y="1"/>
                    <a:pt x="1" y="46"/>
                    <a:pt x="1" y="119"/>
                  </a:cubicBezTo>
                  <a:lnTo>
                    <a:pt x="1" y="3914"/>
                  </a:lnTo>
                  <a:cubicBezTo>
                    <a:pt x="1" y="3964"/>
                    <a:pt x="99" y="4062"/>
                    <a:pt x="149" y="4111"/>
                  </a:cubicBezTo>
                  <a:lnTo>
                    <a:pt x="1480" y="4900"/>
                  </a:lnTo>
                  <a:cubicBezTo>
                    <a:pt x="1480" y="4915"/>
                    <a:pt x="1492" y="4921"/>
                    <a:pt x="1510" y="4921"/>
                  </a:cubicBezTo>
                  <a:cubicBezTo>
                    <a:pt x="1554" y="4921"/>
                    <a:pt x="1627" y="4886"/>
                    <a:pt x="1627" y="4851"/>
                  </a:cubicBezTo>
                  <a:lnTo>
                    <a:pt x="1627" y="1006"/>
                  </a:lnTo>
                  <a:cubicBezTo>
                    <a:pt x="1627" y="957"/>
                    <a:pt x="1529" y="907"/>
                    <a:pt x="1480" y="858"/>
                  </a:cubicBezTo>
                  <a:lnTo>
                    <a:pt x="149" y="20"/>
                  </a:lnTo>
                  <a:cubicBezTo>
                    <a:pt x="135" y="7"/>
                    <a:pt x="119" y="1"/>
                    <a:pt x="101" y="1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80" name="Google Shape;24380;p75"/>
            <p:cNvSpPr/>
            <p:nvPr/>
          </p:nvSpPr>
          <p:spPr>
            <a:xfrm>
              <a:off x="4428625" y="2017625"/>
              <a:ext cx="35775" cy="117100"/>
            </a:xfrm>
            <a:custGeom>
              <a:avLst/>
              <a:gdLst/>
              <a:ahLst/>
              <a:cxnLst/>
              <a:rect l="l" t="t" r="r" b="b"/>
              <a:pathLst>
                <a:path w="1431" h="4684" extrusionOk="0">
                  <a:moveTo>
                    <a:pt x="99" y="50"/>
                  </a:moveTo>
                  <a:cubicBezTo>
                    <a:pt x="99" y="50"/>
                    <a:pt x="149" y="1"/>
                    <a:pt x="99" y="50"/>
                  </a:cubicBezTo>
                  <a:lnTo>
                    <a:pt x="1381" y="790"/>
                  </a:lnTo>
                  <a:cubicBezTo>
                    <a:pt x="1430" y="790"/>
                    <a:pt x="1430" y="839"/>
                    <a:pt x="1430" y="938"/>
                  </a:cubicBezTo>
                  <a:lnTo>
                    <a:pt x="1430" y="4684"/>
                  </a:lnTo>
                  <a:lnTo>
                    <a:pt x="1430" y="4684"/>
                  </a:lnTo>
                  <a:lnTo>
                    <a:pt x="1381" y="4684"/>
                  </a:lnTo>
                  <a:lnTo>
                    <a:pt x="99" y="3944"/>
                  </a:lnTo>
                  <a:cubicBezTo>
                    <a:pt x="1" y="3944"/>
                    <a:pt x="1" y="3895"/>
                    <a:pt x="1" y="3797"/>
                  </a:cubicBezTo>
                  <a:lnTo>
                    <a:pt x="99" y="50"/>
                  </a:lnTo>
                  <a:close/>
                </a:path>
              </a:pathLst>
            </a:custGeom>
            <a:solidFill>
              <a:srgbClr val="5C7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81" name="Google Shape;24381;p75"/>
            <p:cNvSpPr/>
            <p:nvPr/>
          </p:nvSpPr>
          <p:spPr>
            <a:xfrm>
              <a:off x="4429875" y="2018875"/>
              <a:ext cx="35750" cy="115850"/>
            </a:xfrm>
            <a:custGeom>
              <a:avLst/>
              <a:gdLst/>
              <a:ahLst/>
              <a:cxnLst/>
              <a:rect l="l" t="t" r="r" b="b"/>
              <a:pathLst>
                <a:path w="1430" h="4634" extrusionOk="0">
                  <a:moveTo>
                    <a:pt x="0" y="0"/>
                  </a:moveTo>
                  <a:lnTo>
                    <a:pt x="0" y="3747"/>
                  </a:lnTo>
                  <a:cubicBezTo>
                    <a:pt x="0" y="3796"/>
                    <a:pt x="0" y="3894"/>
                    <a:pt x="99" y="3894"/>
                  </a:cubicBezTo>
                  <a:lnTo>
                    <a:pt x="1430" y="4634"/>
                  </a:lnTo>
                  <a:lnTo>
                    <a:pt x="148" y="3894"/>
                  </a:lnTo>
                  <a:cubicBezTo>
                    <a:pt x="99" y="3894"/>
                    <a:pt x="99" y="3845"/>
                    <a:pt x="99" y="3747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82" name="Google Shape;24382;p75"/>
            <p:cNvSpPr/>
            <p:nvPr/>
          </p:nvSpPr>
          <p:spPr>
            <a:xfrm>
              <a:off x="4347300" y="1976475"/>
              <a:ext cx="55475" cy="66350"/>
            </a:xfrm>
            <a:custGeom>
              <a:avLst/>
              <a:gdLst/>
              <a:ahLst/>
              <a:cxnLst/>
              <a:rect l="l" t="t" r="r" b="b"/>
              <a:pathLst>
                <a:path w="2219" h="2654" extrusionOk="0">
                  <a:moveTo>
                    <a:pt x="80" y="1"/>
                  </a:moveTo>
                  <a:cubicBezTo>
                    <a:pt x="27" y="1"/>
                    <a:pt x="0" y="47"/>
                    <a:pt x="0" y="119"/>
                  </a:cubicBezTo>
                  <a:lnTo>
                    <a:pt x="0" y="1351"/>
                  </a:lnTo>
                  <a:cubicBezTo>
                    <a:pt x="0" y="1400"/>
                    <a:pt x="50" y="1450"/>
                    <a:pt x="148" y="1499"/>
                  </a:cubicBezTo>
                  <a:lnTo>
                    <a:pt x="2120" y="2633"/>
                  </a:lnTo>
                  <a:cubicBezTo>
                    <a:pt x="2134" y="2647"/>
                    <a:pt x="2149" y="2653"/>
                    <a:pt x="2162" y="2653"/>
                  </a:cubicBezTo>
                  <a:cubicBezTo>
                    <a:pt x="2194" y="2653"/>
                    <a:pt x="2219" y="2618"/>
                    <a:pt x="2219" y="2584"/>
                  </a:cubicBezTo>
                  <a:lnTo>
                    <a:pt x="2219" y="1351"/>
                  </a:lnTo>
                  <a:cubicBezTo>
                    <a:pt x="2219" y="1253"/>
                    <a:pt x="2169" y="1203"/>
                    <a:pt x="2120" y="1154"/>
                  </a:cubicBezTo>
                  <a:lnTo>
                    <a:pt x="148" y="20"/>
                  </a:lnTo>
                  <a:cubicBezTo>
                    <a:pt x="122" y="7"/>
                    <a:pt x="99" y="1"/>
                    <a:pt x="80" y="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83" name="Google Shape;24383;p75"/>
            <p:cNvSpPr/>
            <p:nvPr/>
          </p:nvSpPr>
          <p:spPr>
            <a:xfrm>
              <a:off x="4347300" y="1976475"/>
              <a:ext cx="55475" cy="66350"/>
            </a:xfrm>
            <a:custGeom>
              <a:avLst/>
              <a:gdLst/>
              <a:ahLst/>
              <a:cxnLst/>
              <a:rect l="l" t="t" r="r" b="b"/>
              <a:pathLst>
                <a:path w="2219" h="2654" extrusionOk="0">
                  <a:moveTo>
                    <a:pt x="80" y="1"/>
                  </a:moveTo>
                  <a:cubicBezTo>
                    <a:pt x="27" y="1"/>
                    <a:pt x="0" y="47"/>
                    <a:pt x="0" y="119"/>
                  </a:cubicBezTo>
                  <a:lnTo>
                    <a:pt x="0" y="1351"/>
                  </a:lnTo>
                  <a:cubicBezTo>
                    <a:pt x="0" y="1400"/>
                    <a:pt x="50" y="1450"/>
                    <a:pt x="148" y="1499"/>
                  </a:cubicBezTo>
                  <a:lnTo>
                    <a:pt x="2120" y="2633"/>
                  </a:lnTo>
                  <a:cubicBezTo>
                    <a:pt x="2134" y="2647"/>
                    <a:pt x="2149" y="2653"/>
                    <a:pt x="2162" y="2653"/>
                  </a:cubicBezTo>
                  <a:cubicBezTo>
                    <a:pt x="2194" y="2653"/>
                    <a:pt x="2219" y="2618"/>
                    <a:pt x="2219" y="2584"/>
                  </a:cubicBezTo>
                  <a:lnTo>
                    <a:pt x="2219" y="1351"/>
                  </a:lnTo>
                  <a:cubicBezTo>
                    <a:pt x="2219" y="1253"/>
                    <a:pt x="2169" y="1203"/>
                    <a:pt x="2120" y="1154"/>
                  </a:cubicBezTo>
                  <a:lnTo>
                    <a:pt x="148" y="20"/>
                  </a:lnTo>
                  <a:cubicBezTo>
                    <a:pt x="122" y="7"/>
                    <a:pt x="99" y="1"/>
                    <a:pt x="80" y="1"/>
                  </a:cubicBez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84" name="Google Shape;24384;p75"/>
            <p:cNvSpPr/>
            <p:nvPr/>
          </p:nvSpPr>
          <p:spPr>
            <a:xfrm>
              <a:off x="4351000" y="1980675"/>
              <a:ext cx="49300" cy="57925"/>
            </a:xfrm>
            <a:custGeom>
              <a:avLst/>
              <a:gdLst/>
              <a:ahLst/>
              <a:cxnLst/>
              <a:rect l="l" t="t" r="r" b="b"/>
              <a:pathLst>
                <a:path w="1972" h="2317" extrusionOk="0">
                  <a:moveTo>
                    <a:pt x="0" y="0"/>
                  </a:moveTo>
                  <a:lnTo>
                    <a:pt x="0" y="0"/>
                  </a:lnTo>
                  <a:lnTo>
                    <a:pt x="1873" y="1035"/>
                  </a:lnTo>
                  <a:cubicBezTo>
                    <a:pt x="1972" y="1035"/>
                    <a:pt x="1972" y="1085"/>
                    <a:pt x="1972" y="1183"/>
                  </a:cubicBezTo>
                  <a:lnTo>
                    <a:pt x="1972" y="2317"/>
                  </a:lnTo>
                  <a:lnTo>
                    <a:pt x="1972" y="2317"/>
                  </a:lnTo>
                  <a:lnTo>
                    <a:pt x="1873" y="2317"/>
                  </a:lnTo>
                  <a:lnTo>
                    <a:pt x="49" y="1282"/>
                  </a:lnTo>
                  <a:cubicBezTo>
                    <a:pt x="0" y="1282"/>
                    <a:pt x="0" y="1232"/>
                    <a:pt x="0" y="11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C7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85" name="Google Shape;24385;p75"/>
            <p:cNvSpPr/>
            <p:nvPr/>
          </p:nvSpPr>
          <p:spPr>
            <a:xfrm>
              <a:off x="4349750" y="1980675"/>
              <a:ext cx="50550" cy="59775"/>
            </a:xfrm>
            <a:custGeom>
              <a:avLst/>
              <a:gdLst/>
              <a:ahLst/>
              <a:cxnLst/>
              <a:rect l="l" t="t" r="r" b="b"/>
              <a:pathLst>
                <a:path w="2022" h="2391" extrusionOk="0">
                  <a:moveTo>
                    <a:pt x="1" y="0"/>
                  </a:moveTo>
                  <a:lnTo>
                    <a:pt x="1" y="1183"/>
                  </a:lnTo>
                  <a:cubicBezTo>
                    <a:pt x="1" y="1232"/>
                    <a:pt x="1" y="1282"/>
                    <a:pt x="99" y="1282"/>
                  </a:cubicBezTo>
                  <a:lnTo>
                    <a:pt x="2022" y="2317"/>
                  </a:lnTo>
                  <a:lnTo>
                    <a:pt x="2022" y="2317"/>
                  </a:lnTo>
                  <a:lnTo>
                    <a:pt x="149" y="1282"/>
                  </a:lnTo>
                  <a:cubicBezTo>
                    <a:pt x="99" y="1282"/>
                    <a:pt x="99" y="1232"/>
                    <a:pt x="99" y="1183"/>
                  </a:cubicBezTo>
                  <a:lnTo>
                    <a:pt x="99" y="0"/>
                  </a:lnTo>
                  <a:close/>
                  <a:moveTo>
                    <a:pt x="2022" y="2317"/>
                  </a:moveTo>
                  <a:lnTo>
                    <a:pt x="2022" y="2317"/>
                  </a:lnTo>
                  <a:cubicBezTo>
                    <a:pt x="1973" y="2366"/>
                    <a:pt x="1973" y="2391"/>
                    <a:pt x="1985" y="2391"/>
                  </a:cubicBezTo>
                  <a:cubicBezTo>
                    <a:pt x="1997" y="2391"/>
                    <a:pt x="2022" y="2366"/>
                    <a:pt x="2022" y="23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86" name="Google Shape;24386;p75"/>
            <p:cNvSpPr/>
            <p:nvPr/>
          </p:nvSpPr>
          <p:spPr>
            <a:xfrm>
              <a:off x="4071250" y="1810600"/>
              <a:ext cx="41925" cy="40700"/>
            </a:xfrm>
            <a:custGeom>
              <a:avLst/>
              <a:gdLst/>
              <a:ahLst/>
              <a:cxnLst/>
              <a:rect l="l" t="t" r="r" b="b"/>
              <a:pathLst>
                <a:path w="1677" h="1628" extrusionOk="0">
                  <a:moveTo>
                    <a:pt x="0" y="1"/>
                  </a:moveTo>
                  <a:lnTo>
                    <a:pt x="0" y="641"/>
                  </a:lnTo>
                  <a:lnTo>
                    <a:pt x="1676" y="1627"/>
                  </a:lnTo>
                  <a:lnTo>
                    <a:pt x="1676" y="9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87" name="Google Shape;24387;p75"/>
            <p:cNvSpPr/>
            <p:nvPr/>
          </p:nvSpPr>
          <p:spPr>
            <a:xfrm>
              <a:off x="4074950" y="1815525"/>
              <a:ext cx="35750" cy="30850"/>
            </a:xfrm>
            <a:custGeom>
              <a:avLst/>
              <a:gdLst/>
              <a:ahLst/>
              <a:cxnLst/>
              <a:rect l="l" t="t" r="r" b="b"/>
              <a:pathLst>
                <a:path w="1430" h="1234" extrusionOk="0">
                  <a:moveTo>
                    <a:pt x="0" y="1"/>
                  </a:moveTo>
                  <a:lnTo>
                    <a:pt x="0" y="395"/>
                  </a:lnTo>
                  <a:lnTo>
                    <a:pt x="1430" y="1233"/>
                  </a:lnTo>
                  <a:lnTo>
                    <a:pt x="1430" y="8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88" name="Google Shape;24388;p75"/>
            <p:cNvSpPr/>
            <p:nvPr/>
          </p:nvSpPr>
          <p:spPr>
            <a:xfrm>
              <a:off x="4074950" y="1815525"/>
              <a:ext cx="35750" cy="30850"/>
            </a:xfrm>
            <a:custGeom>
              <a:avLst/>
              <a:gdLst/>
              <a:ahLst/>
              <a:cxnLst/>
              <a:rect l="l" t="t" r="r" b="b"/>
              <a:pathLst>
                <a:path w="1430" h="1234" extrusionOk="0">
                  <a:moveTo>
                    <a:pt x="0" y="1"/>
                  </a:moveTo>
                  <a:lnTo>
                    <a:pt x="0" y="395"/>
                  </a:lnTo>
                  <a:lnTo>
                    <a:pt x="1430" y="1233"/>
                  </a:lnTo>
                  <a:lnTo>
                    <a:pt x="1430" y="1134"/>
                  </a:lnTo>
                  <a:lnTo>
                    <a:pt x="50" y="296"/>
                  </a:lnTo>
                  <a:lnTo>
                    <a:pt x="50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89" name="Google Shape;24389;p75"/>
            <p:cNvSpPr/>
            <p:nvPr/>
          </p:nvSpPr>
          <p:spPr>
            <a:xfrm>
              <a:off x="4074950" y="1822925"/>
              <a:ext cx="35750" cy="23450"/>
            </a:xfrm>
            <a:custGeom>
              <a:avLst/>
              <a:gdLst/>
              <a:ahLst/>
              <a:cxnLst/>
              <a:rect l="l" t="t" r="r" b="b"/>
              <a:pathLst>
                <a:path w="1430" h="938" extrusionOk="0">
                  <a:moveTo>
                    <a:pt x="50" y="0"/>
                  </a:moveTo>
                  <a:lnTo>
                    <a:pt x="0" y="99"/>
                  </a:lnTo>
                  <a:lnTo>
                    <a:pt x="1430" y="937"/>
                  </a:lnTo>
                  <a:lnTo>
                    <a:pt x="1430" y="83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90" name="Google Shape;24390;p75"/>
            <p:cNvSpPr/>
            <p:nvPr/>
          </p:nvSpPr>
          <p:spPr>
            <a:xfrm>
              <a:off x="4071250" y="1822925"/>
              <a:ext cx="41925" cy="40700"/>
            </a:xfrm>
            <a:custGeom>
              <a:avLst/>
              <a:gdLst/>
              <a:ahLst/>
              <a:cxnLst/>
              <a:rect l="l" t="t" r="r" b="b"/>
              <a:pathLst>
                <a:path w="1677" h="1628" extrusionOk="0">
                  <a:moveTo>
                    <a:pt x="0" y="0"/>
                  </a:moveTo>
                  <a:lnTo>
                    <a:pt x="0" y="641"/>
                  </a:lnTo>
                  <a:lnTo>
                    <a:pt x="1676" y="1627"/>
                  </a:lnTo>
                  <a:lnTo>
                    <a:pt x="1676" y="9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91" name="Google Shape;24391;p75"/>
            <p:cNvSpPr/>
            <p:nvPr/>
          </p:nvSpPr>
          <p:spPr>
            <a:xfrm>
              <a:off x="4074950" y="1827850"/>
              <a:ext cx="35750" cy="30825"/>
            </a:xfrm>
            <a:custGeom>
              <a:avLst/>
              <a:gdLst/>
              <a:ahLst/>
              <a:cxnLst/>
              <a:rect l="l" t="t" r="r" b="b"/>
              <a:pathLst>
                <a:path w="1430" h="1233" extrusionOk="0">
                  <a:moveTo>
                    <a:pt x="0" y="1"/>
                  </a:moveTo>
                  <a:lnTo>
                    <a:pt x="0" y="395"/>
                  </a:lnTo>
                  <a:lnTo>
                    <a:pt x="1430" y="1233"/>
                  </a:lnTo>
                  <a:lnTo>
                    <a:pt x="1430" y="8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92" name="Google Shape;24392;p75"/>
            <p:cNvSpPr/>
            <p:nvPr/>
          </p:nvSpPr>
          <p:spPr>
            <a:xfrm>
              <a:off x="4074950" y="1827850"/>
              <a:ext cx="35750" cy="30825"/>
            </a:xfrm>
            <a:custGeom>
              <a:avLst/>
              <a:gdLst/>
              <a:ahLst/>
              <a:cxnLst/>
              <a:rect l="l" t="t" r="r" b="b"/>
              <a:pathLst>
                <a:path w="1430" h="1233" extrusionOk="0">
                  <a:moveTo>
                    <a:pt x="0" y="1"/>
                  </a:moveTo>
                  <a:lnTo>
                    <a:pt x="0" y="395"/>
                  </a:lnTo>
                  <a:lnTo>
                    <a:pt x="1430" y="1233"/>
                  </a:lnTo>
                  <a:lnTo>
                    <a:pt x="1430" y="1134"/>
                  </a:lnTo>
                  <a:lnTo>
                    <a:pt x="50" y="296"/>
                  </a:lnTo>
                  <a:lnTo>
                    <a:pt x="50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93" name="Google Shape;24393;p75"/>
            <p:cNvSpPr/>
            <p:nvPr/>
          </p:nvSpPr>
          <p:spPr>
            <a:xfrm>
              <a:off x="4074950" y="1835250"/>
              <a:ext cx="35750" cy="23425"/>
            </a:xfrm>
            <a:custGeom>
              <a:avLst/>
              <a:gdLst/>
              <a:ahLst/>
              <a:cxnLst/>
              <a:rect l="l" t="t" r="r" b="b"/>
              <a:pathLst>
                <a:path w="1430" h="937" extrusionOk="0">
                  <a:moveTo>
                    <a:pt x="50" y="0"/>
                  </a:moveTo>
                  <a:lnTo>
                    <a:pt x="0" y="99"/>
                  </a:lnTo>
                  <a:lnTo>
                    <a:pt x="1430" y="937"/>
                  </a:lnTo>
                  <a:lnTo>
                    <a:pt x="1430" y="83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94" name="Google Shape;24394;p75"/>
            <p:cNvSpPr/>
            <p:nvPr/>
          </p:nvSpPr>
          <p:spPr>
            <a:xfrm>
              <a:off x="4071250" y="1835250"/>
              <a:ext cx="41925" cy="40700"/>
            </a:xfrm>
            <a:custGeom>
              <a:avLst/>
              <a:gdLst/>
              <a:ahLst/>
              <a:cxnLst/>
              <a:rect l="l" t="t" r="r" b="b"/>
              <a:pathLst>
                <a:path w="1677" h="1628" extrusionOk="0">
                  <a:moveTo>
                    <a:pt x="0" y="0"/>
                  </a:moveTo>
                  <a:lnTo>
                    <a:pt x="0" y="641"/>
                  </a:lnTo>
                  <a:lnTo>
                    <a:pt x="1676" y="1627"/>
                  </a:lnTo>
                  <a:lnTo>
                    <a:pt x="1676" y="9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95" name="Google Shape;24395;p75"/>
            <p:cNvSpPr/>
            <p:nvPr/>
          </p:nvSpPr>
          <p:spPr>
            <a:xfrm>
              <a:off x="4074950" y="1841400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184"/>
                  </a:lnTo>
                  <a:lnTo>
                    <a:pt x="1430" y="8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96" name="Google Shape;24396;p75"/>
            <p:cNvSpPr/>
            <p:nvPr/>
          </p:nvSpPr>
          <p:spPr>
            <a:xfrm>
              <a:off x="4074950" y="1841400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184"/>
                  </a:lnTo>
                  <a:lnTo>
                    <a:pt x="1430" y="1085"/>
                  </a:lnTo>
                  <a:lnTo>
                    <a:pt x="50" y="346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97" name="Google Shape;24397;p75"/>
            <p:cNvSpPr/>
            <p:nvPr/>
          </p:nvSpPr>
          <p:spPr>
            <a:xfrm>
              <a:off x="4074950" y="1850025"/>
              <a:ext cx="35750" cy="20975"/>
            </a:xfrm>
            <a:custGeom>
              <a:avLst/>
              <a:gdLst/>
              <a:ahLst/>
              <a:cxnLst/>
              <a:rect l="l" t="t" r="r" b="b"/>
              <a:pathLst>
                <a:path w="1430" h="839" extrusionOk="0">
                  <a:moveTo>
                    <a:pt x="0" y="1"/>
                  </a:moveTo>
                  <a:lnTo>
                    <a:pt x="1430" y="839"/>
                  </a:lnTo>
                  <a:lnTo>
                    <a:pt x="1430" y="740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98" name="Google Shape;24398;p75"/>
            <p:cNvSpPr/>
            <p:nvPr/>
          </p:nvSpPr>
          <p:spPr>
            <a:xfrm>
              <a:off x="4071250" y="1847575"/>
              <a:ext cx="41925" cy="40700"/>
            </a:xfrm>
            <a:custGeom>
              <a:avLst/>
              <a:gdLst/>
              <a:ahLst/>
              <a:cxnLst/>
              <a:rect l="l" t="t" r="r" b="b"/>
              <a:pathLst>
                <a:path w="1677" h="1628" extrusionOk="0">
                  <a:moveTo>
                    <a:pt x="0" y="0"/>
                  </a:moveTo>
                  <a:lnTo>
                    <a:pt x="0" y="690"/>
                  </a:lnTo>
                  <a:lnTo>
                    <a:pt x="1676" y="1627"/>
                  </a:lnTo>
                  <a:lnTo>
                    <a:pt x="1676" y="9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399" name="Google Shape;24399;p75"/>
            <p:cNvSpPr/>
            <p:nvPr/>
          </p:nvSpPr>
          <p:spPr>
            <a:xfrm>
              <a:off x="4074950" y="1853725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184"/>
                  </a:lnTo>
                  <a:lnTo>
                    <a:pt x="1430" y="8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00" name="Google Shape;24400;p75"/>
            <p:cNvSpPr/>
            <p:nvPr/>
          </p:nvSpPr>
          <p:spPr>
            <a:xfrm>
              <a:off x="4074950" y="1853725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46"/>
                  </a:lnTo>
                  <a:lnTo>
                    <a:pt x="1430" y="1184"/>
                  </a:lnTo>
                  <a:lnTo>
                    <a:pt x="1430" y="1135"/>
                  </a:lnTo>
                  <a:lnTo>
                    <a:pt x="50" y="346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01" name="Google Shape;24401;p75"/>
            <p:cNvSpPr/>
            <p:nvPr/>
          </p:nvSpPr>
          <p:spPr>
            <a:xfrm>
              <a:off x="4074950" y="1862350"/>
              <a:ext cx="35750" cy="20975"/>
            </a:xfrm>
            <a:custGeom>
              <a:avLst/>
              <a:gdLst/>
              <a:ahLst/>
              <a:cxnLst/>
              <a:rect l="l" t="t" r="r" b="b"/>
              <a:pathLst>
                <a:path w="1430" h="839" extrusionOk="0">
                  <a:moveTo>
                    <a:pt x="0" y="1"/>
                  </a:moveTo>
                  <a:lnTo>
                    <a:pt x="1430" y="839"/>
                  </a:lnTo>
                  <a:lnTo>
                    <a:pt x="1430" y="790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02" name="Google Shape;24402;p75"/>
            <p:cNvSpPr/>
            <p:nvPr/>
          </p:nvSpPr>
          <p:spPr>
            <a:xfrm>
              <a:off x="4071250" y="1859900"/>
              <a:ext cx="41925" cy="41925"/>
            </a:xfrm>
            <a:custGeom>
              <a:avLst/>
              <a:gdLst/>
              <a:ahLst/>
              <a:cxnLst/>
              <a:rect l="l" t="t" r="r" b="b"/>
              <a:pathLst>
                <a:path w="1677" h="1677" extrusionOk="0">
                  <a:moveTo>
                    <a:pt x="0" y="0"/>
                  </a:moveTo>
                  <a:lnTo>
                    <a:pt x="0" y="690"/>
                  </a:lnTo>
                  <a:lnTo>
                    <a:pt x="1676" y="1676"/>
                  </a:lnTo>
                  <a:lnTo>
                    <a:pt x="1676" y="9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03" name="Google Shape;24403;p75"/>
            <p:cNvSpPr/>
            <p:nvPr/>
          </p:nvSpPr>
          <p:spPr>
            <a:xfrm>
              <a:off x="4074950" y="1866050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95"/>
                  </a:lnTo>
                  <a:lnTo>
                    <a:pt x="1430" y="1184"/>
                  </a:lnTo>
                  <a:lnTo>
                    <a:pt x="1430" y="8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04" name="Google Shape;24404;p75"/>
            <p:cNvSpPr/>
            <p:nvPr/>
          </p:nvSpPr>
          <p:spPr>
            <a:xfrm>
              <a:off x="4074950" y="1866050"/>
              <a:ext cx="35750" cy="29600"/>
            </a:xfrm>
            <a:custGeom>
              <a:avLst/>
              <a:gdLst/>
              <a:ahLst/>
              <a:cxnLst/>
              <a:rect l="l" t="t" r="r" b="b"/>
              <a:pathLst>
                <a:path w="1430" h="1184" extrusionOk="0">
                  <a:moveTo>
                    <a:pt x="0" y="1"/>
                  </a:moveTo>
                  <a:lnTo>
                    <a:pt x="0" y="395"/>
                  </a:lnTo>
                  <a:lnTo>
                    <a:pt x="1430" y="1184"/>
                  </a:lnTo>
                  <a:lnTo>
                    <a:pt x="1430" y="1135"/>
                  </a:lnTo>
                  <a:lnTo>
                    <a:pt x="50" y="346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05" name="Google Shape;24405;p75"/>
            <p:cNvSpPr/>
            <p:nvPr/>
          </p:nvSpPr>
          <p:spPr>
            <a:xfrm>
              <a:off x="4074950" y="1874675"/>
              <a:ext cx="35750" cy="20975"/>
            </a:xfrm>
            <a:custGeom>
              <a:avLst/>
              <a:gdLst/>
              <a:ahLst/>
              <a:cxnLst/>
              <a:rect l="l" t="t" r="r" b="b"/>
              <a:pathLst>
                <a:path w="1430" h="839" extrusionOk="0">
                  <a:moveTo>
                    <a:pt x="50" y="1"/>
                  </a:moveTo>
                  <a:lnTo>
                    <a:pt x="0" y="50"/>
                  </a:lnTo>
                  <a:lnTo>
                    <a:pt x="1430" y="839"/>
                  </a:lnTo>
                  <a:lnTo>
                    <a:pt x="1430" y="790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06" name="Google Shape;24406;p75"/>
            <p:cNvSpPr/>
            <p:nvPr/>
          </p:nvSpPr>
          <p:spPr>
            <a:xfrm>
              <a:off x="4031800" y="1788425"/>
              <a:ext cx="43175" cy="39450"/>
            </a:xfrm>
            <a:custGeom>
              <a:avLst/>
              <a:gdLst/>
              <a:ahLst/>
              <a:cxnLst/>
              <a:rect l="l" t="t" r="r" b="b"/>
              <a:pathLst>
                <a:path w="1727" h="1578" extrusionOk="0">
                  <a:moveTo>
                    <a:pt x="1" y="0"/>
                  </a:moveTo>
                  <a:lnTo>
                    <a:pt x="1" y="592"/>
                  </a:lnTo>
                  <a:lnTo>
                    <a:pt x="1726" y="1578"/>
                  </a:lnTo>
                  <a:lnTo>
                    <a:pt x="1726" y="9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07" name="Google Shape;24407;p75"/>
            <p:cNvSpPr/>
            <p:nvPr/>
          </p:nvSpPr>
          <p:spPr>
            <a:xfrm>
              <a:off x="4034275" y="1792125"/>
              <a:ext cx="37000" cy="30825"/>
            </a:xfrm>
            <a:custGeom>
              <a:avLst/>
              <a:gdLst/>
              <a:ahLst/>
              <a:cxnLst/>
              <a:rect l="l" t="t" r="r" b="b"/>
              <a:pathLst>
                <a:path w="1480" h="1233" extrusionOk="0">
                  <a:moveTo>
                    <a:pt x="1" y="0"/>
                  </a:moveTo>
                  <a:lnTo>
                    <a:pt x="1" y="394"/>
                  </a:lnTo>
                  <a:lnTo>
                    <a:pt x="1479" y="1232"/>
                  </a:lnTo>
                  <a:lnTo>
                    <a:pt x="1479" y="8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08" name="Google Shape;24408;p75"/>
            <p:cNvSpPr/>
            <p:nvPr/>
          </p:nvSpPr>
          <p:spPr>
            <a:xfrm>
              <a:off x="4034275" y="1792125"/>
              <a:ext cx="37000" cy="30825"/>
            </a:xfrm>
            <a:custGeom>
              <a:avLst/>
              <a:gdLst/>
              <a:ahLst/>
              <a:cxnLst/>
              <a:rect l="l" t="t" r="r" b="b"/>
              <a:pathLst>
                <a:path w="1480" h="1233" extrusionOk="0">
                  <a:moveTo>
                    <a:pt x="1" y="0"/>
                  </a:moveTo>
                  <a:lnTo>
                    <a:pt x="1" y="394"/>
                  </a:lnTo>
                  <a:lnTo>
                    <a:pt x="1479" y="1232"/>
                  </a:lnTo>
                  <a:lnTo>
                    <a:pt x="1479" y="1134"/>
                  </a:lnTo>
                  <a:lnTo>
                    <a:pt x="148" y="345"/>
                  </a:lnTo>
                  <a:lnTo>
                    <a:pt x="148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09" name="Google Shape;24409;p75"/>
            <p:cNvSpPr/>
            <p:nvPr/>
          </p:nvSpPr>
          <p:spPr>
            <a:xfrm>
              <a:off x="4034275" y="1800750"/>
              <a:ext cx="37000" cy="22200"/>
            </a:xfrm>
            <a:custGeom>
              <a:avLst/>
              <a:gdLst/>
              <a:ahLst/>
              <a:cxnLst/>
              <a:rect l="l" t="t" r="r" b="b"/>
              <a:pathLst>
                <a:path w="1480" h="888" extrusionOk="0">
                  <a:moveTo>
                    <a:pt x="148" y="0"/>
                  </a:moveTo>
                  <a:lnTo>
                    <a:pt x="1" y="49"/>
                  </a:lnTo>
                  <a:lnTo>
                    <a:pt x="1479" y="887"/>
                  </a:lnTo>
                  <a:lnTo>
                    <a:pt x="1479" y="789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10" name="Google Shape;24410;p75"/>
            <p:cNvSpPr/>
            <p:nvPr/>
          </p:nvSpPr>
          <p:spPr>
            <a:xfrm>
              <a:off x="4031800" y="1800750"/>
              <a:ext cx="43175" cy="39450"/>
            </a:xfrm>
            <a:custGeom>
              <a:avLst/>
              <a:gdLst/>
              <a:ahLst/>
              <a:cxnLst/>
              <a:rect l="l" t="t" r="r" b="b"/>
              <a:pathLst>
                <a:path w="1727" h="1578" extrusionOk="0">
                  <a:moveTo>
                    <a:pt x="1" y="0"/>
                  </a:moveTo>
                  <a:lnTo>
                    <a:pt x="1" y="641"/>
                  </a:lnTo>
                  <a:lnTo>
                    <a:pt x="1726" y="1578"/>
                  </a:lnTo>
                  <a:lnTo>
                    <a:pt x="1726" y="9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11" name="Google Shape;24411;p75"/>
            <p:cNvSpPr/>
            <p:nvPr/>
          </p:nvSpPr>
          <p:spPr>
            <a:xfrm>
              <a:off x="4034275" y="1806900"/>
              <a:ext cx="37000" cy="28375"/>
            </a:xfrm>
            <a:custGeom>
              <a:avLst/>
              <a:gdLst/>
              <a:ahLst/>
              <a:cxnLst/>
              <a:rect l="l" t="t" r="r" b="b"/>
              <a:pathLst>
                <a:path w="1480" h="1135" extrusionOk="0">
                  <a:moveTo>
                    <a:pt x="1" y="1"/>
                  </a:moveTo>
                  <a:lnTo>
                    <a:pt x="1" y="296"/>
                  </a:lnTo>
                  <a:lnTo>
                    <a:pt x="1479" y="1134"/>
                  </a:lnTo>
                  <a:lnTo>
                    <a:pt x="1479" y="78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12" name="Google Shape;24412;p75"/>
            <p:cNvSpPr/>
            <p:nvPr/>
          </p:nvSpPr>
          <p:spPr>
            <a:xfrm>
              <a:off x="4034275" y="1806900"/>
              <a:ext cx="37000" cy="28375"/>
            </a:xfrm>
            <a:custGeom>
              <a:avLst/>
              <a:gdLst/>
              <a:ahLst/>
              <a:cxnLst/>
              <a:rect l="l" t="t" r="r" b="b"/>
              <a:pathLst>
                <a:path w="1480" h="1135" extrusionOk="0">
                  <a:moveTo>
                    <a:pt x="1" y="1"/>
                  </a:moveTo>
                  <a:lnTo>
                    <a:pt x="1" y="296"/>
                  </a:lnTo>
                  <a:lnTo>
                    <a:pt x="1479" y="1134"/>
                  </a:lnTo>
                  <a:lnTo>
                    <a:pt x="1479" y="1036"/>
                  </a:lnTo>
                  <a:lnTo>
                    <a:pt x="148" y="29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13" name="Google Shape;24413;p75"/>
            <p:cNvSpPr/>
            <p:nvPr/>
          </p:nvSpPr>
          <p:spPr>
            <a:xfrm>
              <a:off x="4034275" y="181430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1" y="0"/>
                  </a:moveTo>
                  <a:lnTo>
                    <a:pt x="1479" y="838"/>
                  </a:lnTo>
                  <a:lnTo>
                    <a:pt x="1479" y="74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14" name="Google Shape;24414;p75"/>
            <p:cNvSpPr/>
            <p:nvPr/>
          </p:nvSpPr>
          <p:spPr>
            <a:xfrm>
              <a:off x="4031800" y="1813075"/>
              <a:ext cx="43175" cy="40675"/>
            </a:xfrm>
            <a:custGeom>
              <a:avLst/>
              <a:gdLst/>
              <a:ahLst/>
              <a:cxnLst/>
              <a:rect l="l" t="t" r="r" b="b"/>
              <a:pathLst>
                <a:path w="1727" h="1627" extrusionOk="0">
                  <a:moveTo>
                    <a:pt x="1" y="0"/>
                  </a:moveTo>
                  <a:lnTo>
                    <a:pt x="1" y="641"/>
                  </a:lnTo>
                  <a:lnTo>
                    <a:pt x="1726" y="1627"/>
                  </a:lnTo>
                  <a:lnTo>
                    <a:pt x="1726" y="9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15" name="Google Shape;24415;p75"/>
            <p:cNvSpPr/>
            <p:nvPr/>
          </p:nvSpPr>
          <p:spPr>
            <a:xfrm>
              <a:off x="4034275" y="1819225"/>
              <a:ext cx="37000" cy="28375"/>
            </a:xfrm>
            <a:custGeom>
              <a:avLst/>
              <a:gdLst/>
              <a:ahLst/>
              <a:cxnLst/>
              <a:rect l="l" t="t" r="r" b="b"/>
              <a:pathLst>
                <a:path w="1480" h="1135" extrusionOk="0">
                  <a:moveTo>
                    <a:pt x="1" y="1"/>
                  </a:moveTo>
                  <a:lnTo>
                    <a:pt x="1" y="346"/>
                  </a:lnTo>
                  <a:lnTo>
                    <a:pt x="1479" y="1134"/>
                  </a:lnTo>
                  <a:lnTo>
                    <a:pt x="1479" y="78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16" name="Google Shape;24416;p75"/>
            <p:cNvSpPr/>
            <p:nvPr/>
          </p:nvSpPr>
          <p:spPr>
            <a:xfrm>
              <a:off x="4034275" y="1819225"/>
              <a:ext cx="37000" cy="28375"/>
            </a:xfrm>
            <a:custGeom>
              <a:avLst/>
              <a:gdLst/>
              <a:ahLst/>
              <a:cxnLst/>
              <a:rect l="l" t="t" r="r" b="b"/>
              <a:pathLst>
                <a:path w="1480" h="1135" extrusionOk="0">
                  <a:moveTo>
                    <a:pt x="1" y="1"/>
                  </a:moveTo>
                  <a:lnTo>
                    <a:pt x="1" y="346"/>
                  </a:lnTo>
                  <a:lnTo>
                    <a:pt x="1479" y="1134"/>
                  </a:lnTo>
                  <a:lnTo>
                    <a:pt x="1479" y="1085"/>
                  </a:lnTo>
                  <a:lnTo>
                    <a:pt x="148" y="29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17" name="Google Shape;24417;p75"/>
            <p:cNvSpPr/>
            <p:nvPr/>
          </p:nvSpPr>
          <p:spPr>
            <a:xfrm>
              <a:off x="4034275" y="1826625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148" y="0"/>
                  </a:moveTo>
                  <a:lnTo>
                    <a:pt x="1" y="50"/>
                  </a:lnTo>
                  <a:lnTo>
                    <a:pt x="1479" y="838"/>
                  </a:lnTo>
                  <a:lnTo>
                    <a:pt x="1479" y="789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18" name="Google Shape;24418;p75"/>
            <p:cNvSpPr/>
            <p:nvPr/>
          </p:nvSpPr>
          <p:spPr>
            <a:xfrm>
              <a:off x="4031800" y="1825400"/>
              <a:ext cx="43175" cy="40675"/>
            </a:xfrm>
            <a:custGeom>
              <a:avLst/>
              <a:gdLst/>
              <a:ahLst/>
              <a:cxnLst/>
              <a:rect l="l" t="t" r="r" b="b"/>
              <a:pathLst>
                <a:path w="1727" h="1627" extrusionOk="0">
                  <a:moveTo>
                    <a:pt x="1" y="0"/>
                  </a:moveTo>
                  <a:lnTo>
                    <a:pt x="1" y="641"/>
                  </a:lnTo>
                  <a:lnTo>
                    <a:pt x="1726" y="1627"/>
                  </a:lnTo>
                  <a:lnTo>
                    <a:pt x="1726" y="9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19" name="Google Shape;24419;p75"/>
            <p:cNvSpPr/>
            <p:nvPr/>
          </p:nvSpPr>
          <p:spPr>
            <a:xfrm>
              <a:off x="4034275" y="1831550"/>
              <a:ext cx="37000" cy="28375"/>
            </a:xfrm>
            <a:custGeom>
              <a:avLst/>
              <a:gdLst/>
              <a:ahLst/>
              <a:cxnLst/>
              <a:rect l="l" t="t" r="r" b="b"/>
              <a:pathLst>
                <a:path w="1480" h="1135" extrusionOk="0">
                  <a:moveTo>
                    <a:pt x="1" y="1"/>
                  </a:moveTo>
                  <a:lnTo>
                    <a:pt x="1" y="346"/>
                  </a:lnTo>
                  <a:lnTo>
                    <a:pt x="1479" y="1134"/>
                  </a:lnTo>
                  <a:lnTo>
                    <a:pt x="1479" y="78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20" name="Google Shape;24420;p75"/>
            <p:cNvSpPr/>
            <p:nvPr/>
          </p:nvSpPr>
          <p:spPr>
            <a:xfrm>
              <a:off x="4034275" y="1831550"/>
              <a:ext cx="37000" cy="28375"/>
            </a:xfrm>
            <a:custGeom>
              <a:avLst/>
              <a:gdLst/>
              <a:ahLst/>
              <a:cxnLst/>
              <a:rect l="l" t="t" r="r" b="b"/>
              <a:pathLst>
                <a:path w="1480" h="1135" extrusionOk="0">
                  <a:moveTo>
                    <a:pt x="1" y="1"/>
                  </a:moveTo>
                  <a:lnTo>
                    <a:pt x="1" y="346"/>
                  </a:lnTo>
                  <a:lnTo>
                    <a:pt x="1479" y="1134"/>
                  </a:lnTo>
                  <a:lnTo>
                    <a:pt x="1479" y="1085"/>
                  </a:lnTo>
                  <a:lnTo>
                    <a:pt x="148" y="29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21" name="Google Shape;24421;p75"/>
            <p:cNvSpPr/>
            <p:nvPr/>
          </p:nvSpPr>
          <p:spPr>
            <a:xfrm>
              <a:off x="4034275" y="183895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148" y="0"/>
                  </a:moveTo>
                  <a:lnTo>
                    <a:pt x="1" y="50"/>
                  </a:lnTo>
                  <a:lnTo>
                    <a:pt x="1479" y="838"/>
                  </a:lnTo>
                  <a:lnTo>
                    <a:pt x="1479" y="789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22" name="Google Shape;24422;p75"/>
            <p:cNvSpPr/>
            <p:nvPr/>
          </p:nvSpPr>
          <p:spPr>
            <a:xfrm>
              <a:off x="4031800" y="1838950"/>
              <a:ext cx="43175" cy="39450"/>
            </a:xfrm>
            <a:custGeom>
              <a:avLst/>
              <a:gdLst/>
              <a:ahLst/>
              <a:cxnLst/>
              <a:rect l="l" t="t" r="r" b="b"/>
              <a:pathLst>
                <a:path w="1727" h="1578" extrusionOk="0">
                  <a:moveTo>
                    <a:pt x="1" y="0"/>
                  </a:moveTo>
                  <a:lnTo>
                    <a:pt x="1" y="592"/>
                  </a:lnTo>
                  <a:lnTo>
                    <a:pt x="1726" y="1578"/>
                  </a:lnTo>
                  <a:lnTo>
                    <a:pt x="1726" y="9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23" name="Google Shape;24423;p75"/>
            <p:cNvSpPr/>
            <p:nvPr/>
          </p:nvSpPr>
          <p:spPr>
            <a:xfrm>
              <a:off x="4034275" y="1843875"/>
              <a:ext cx="37000" cy="28375"/>
            </a:xfrm>
            <a:custGeom>
              <a:avLst/>
              <a:gdLst/>
              <a:ahLst/>
              <a:cxnLst/>
              <a:rect l="l" t="t" r="r" b="b"/>
              <a:pathLst>
                <a:path w="1480" h="1135" extrusionOk="0">
                  <a:moveTo>
                    <a:pt x="1" y="0"/>
                  </a:moveTo>
                  <a:lnTo>
                    <a:pt x="1" y="346"/>
                  </a:lnTo>
                  <a:lnTo>
                    <a:pt x="1479" y="1134"/>
                  </a:lnTo>
                  <a:lnTo>
                    <a:pt x="1479" y="8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62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24" name="Google Shape;24424;p75"/>
            <p:cNvSpPr/>
            <p:nvPr/>
          </p:nvSpPr>
          <p:spPr>
            <a:xfrm>
              <a:off x="4034275" y="1843875"/>
              <a:ext cx="37000" cy="28375"/>
            </a:xfrm>
            <a:custGeom>
              <a:avLst/>
              <a:gdLst/>
              <a:ahLst/>
              <a:cxnLst/>
              <a:rect l="l" t="t" r="r" b="b"/>
              <a:pathLst>
                <a:path w="1480" h="1135" extrusionOk="0">
                  <a:moveTo>
                    <a:pt x="1" y="0"/>
                  </a:moveTo>
                  <a:lnTo>
                    <a:pt x="1" y="346"/>
                  </a:lnTo>
                  <a:lnTo>
                    <a:pt x="1479" y="1134"/>
                  </a:lnTo>
                  <a:lnTo>
                    <a:pt x="1479" y="1085"/>
                  </a:lnTo>
                  <a:lnTo>
                    <a:pt x="148" y="296"/>
                  </a:lnTo>
                  <a:lnTo>
                    <a:pt x="148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25" name="Google Shape;24425;p75"/>
            <p:cNvSpPr/>
            <p:nvPr/>
          </p:nvSpPr>
          <p:spPr>
            <a:xfrm>
              <a:off x="4034275" y="1851275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148" y="0"/>
                  </a:moveTo>
                  <a:lnTo>
                    <a:pt x="1" y="50"/>
                  </a:lnTo>
                  <a:lnTo>
                    <a:pt x="1479" y="838"/>
                  </a:lnTo>
                  <a:lnTo>
                    <a:pt x="1479" y="789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9CA7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26" name="Google Shape;24426;p75"/>
            <p:cNvSpPr/>
            <p:nvPr/>
          </p:nvSpPr>
          <p:spPr>
            <a:xfrm>
              <a:off x="4539550" y="1921400"/>
              <a:ext cx="64100" cy="46975"/>
            </a:xfrm>
            <a:custGeom>
              <a:avLst/>
              <a:gdLst/>
              <a:ahLst/>
              <a:cxnLst/>
              <a:rect l="l" t="t" r="r" b="b"/>
              <a:pathLst>
                <a:path w="2564" h="1879" extrusionOk="0">
                  <a:moveTo>
                    <a:pt x="991" y="1"/>
                  </a:moveTo>
                  <a:cubicBezTo>
                    <a:pt x="972" y="1"/>
                    <a:pt x="954" y="2"/>
                    <a:pt x="937" y="5"/>
                  </a:cubicBezTo>
                  <a:cubicBezTo>
                    <a:pt x="493" y="153"/>
                    <a:pt x="0" y="695"/>
                    <a:pt x="0" y="1139"/>
                  </a:cubicBezTo>
                  <a:lnTo>
                    <a:pt x="986" y="1878"/>
                  </a:lnTo>
                  <a:cubicBezTo>
                    <a:pt x="986" y="1878"/>
                    <a:pt x="2564" y="942"/>
                    <a:pt x="2366" y="744"/>
                  </a:cubicBezTo>
                  <a:cubicBezTo>
                    <a:pt x="1948" y="373"/>
                    <a:pt x="1311" y="1"/>
                    <a:pt x="991" y="1"/>
                  </a:cubicBezTo>
                  <a:close/>
                </a:path>
              </a:pathLst>
            </a:custGeom>
            <a:solidFill>
              <a:srgbClr val="DE59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27" name="Google Shape;24427;p75"/>
            <p:cNvSpPr/>
            <p:nvPr/>
          </p:nvSpPr>
          <p:spPr>
            <a:xfrm>
              <a:off x="4565425" y="1935300"/>
              <a:ext cx="34525" cy="46850"/>
            </a:xfrm>
            <a:custGeom>
              <a:avLst/>
              <a:gdLst/>
              <a:ahLst/>
              <a:cxnLst/>
              <a:rect l="l" t="t" r="r" b="b"/>
              <a:pathLst>
                <a:path w="1381" h="1874" extrusionOk="0">
                  <a:moveTo>
                    <a:pt x="989" y="0"/>
                  </a:moveTo>
                  <a:cubicBezTo>
                    <a:pt x="890" y="0"/>
                    <a:pt x="785" y="44"/>
                    <a:pt x="691" y="139"/>
                  </a:cubicBezTo>
                  <a:cubicBezTo>
                    <a:pt x="345" y="386"/>
                    <a:pt x="0" y="928"/>
                    <a:pt x="0" y="1371"/>
                  </a:cubicBezTo>
                  <a:cubicBezTo>
                    <a:pt x="0" y="1683"/>
                    <a:pt x="171" y="1873"/>
                    <a:pt x="392" y="1873"/>
                  </a:cubicBezTo>
                  <a:cubicBezTo>
                    <a:pt x="485" y="1873"/>
                    <a:pt x="588" y="1839"/>
                    <a:pt x="691" y="1766"/>
                  </a:cubicBezTo>
                  <a:cubicBezTo>
                    <a:pt x="1085" y="1519"/>
                    <a:pt x="1381" y="928"/>
                    <a:pt x="1381" y="533"/>
                  </a:cubicBezTo>
                  <a:cubicBezTo>
                    <a:pt x="1381" y="199"/>
                    <a:pt x="1199" y="0"/>
                    <a:pt x="989" y="0"/>
                  </a:cubicBezTo>
                  <a:close/>
                </a:path>
              </a:pathLst>
            </a:custGeom>
            <a:solidFill>
              <a:srgbClr val="BAD1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28" name="Google Shape;24428;p75"/>
            <p:cNvSpPr/>
            <p:nvPr/>
          </p:nvSpPr>
          <p:spPr>
            <a:xfrm>
              <a:off x="4564200" y="1951000"/>
              <a:ext cx="34525" cy="29650"/>
            </a:xfrm>
            <a:custGeom>
              <a:avLst/>
              <a:gdLst/>
              <a:ahLst/>
              <a:cxnLst/>
              <a:rect l="l" t="t" r="r" b="b"/>
              <a:pathLst>
                <a:path w="1381" h="1186" extrusionOk="0">
                  <a:moveTo>
                    <a:pt x="1089" y="0"/>
                  </a:moveTo>
                  <a:cubicBezTo>
                    <a:pt x="796" y="0"/>
                    <a:pt x="386" y="148"/>
                    <a:pt x="0" y="743"/>
                  </a:cubicBezTo>
                  <a:cubicBezTo>
                    <a:pt x="0" y="1043"/>
                    <a:pt x="158" y="1185"/>
                    <a:pt x="366" y="1185"/>
                  </a:cubicBezTo>
                  <a:cubicBezTo>
                    <a:pt x="466" y="1185"/>
                    <a:pt x="578" y="1153"/>
                    <a:pt x="690" y="1089"/>
                  </a:cubicBezTo>
                  <a:cubicBezTo>
                    <a:pt x="1035" y="891"/>
                    <a:pt x="1331" y="448"/>
                    <a:pt x="1380" y="53"/>
                  </a:cubicBezTo>
                  <a:cubicBezTo>
                    <a:pt x="1309" y="25"/>
                    <a:pt x="1209" y="0"/>
                    <a:pt x="1089" y="0"/>
                  </a:cubicBezTo>
                  <a:close/>
                </a:path>
              </a:pathLst>
            </a:custGeom>
            <a:solidFill>
              <a:srgbClr val="DC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29" name="Google Shape;24429;p75"/>
            <p:cNvSpPr/>
            <p:nvPr/>
          </p:nvSpPr>
          <p:spPr>
            <a:xfrm>
              <a:off x="4572825" y="1949125"/>
              <a:ext cx="12350" cy="13550"/>
            </a:xfrm>
            <a:custGeom>
              <a:avLst/>
              <a:gdLst/>
              <a:ahLst/>
              <a:cxnLst/>
              <a:rect l="l" t="t" r="r" b="b"/>
              <a:pathLst>
                <a:path w="494" h="542" extrusionOk="0">
                  <a:moveTo>
                    <a:pt x="387" y="0"/>
                  </a:moveTo>
                  <a:cubicBezTo>
                    <a:pt x="348" y="0"/>
                    <a:pt x="301" y="12"/>
                    <a:pt x="247" y="30"/>
                  </a:cubicBezTo>
                  <a:cubicBezTo>
                    <a:pt x="99" y="79"/>
                    <a:pt x="0" y="276"/>
                    <a:pt x="0" y="375"/>
                  </a:cubicBezTo>
                  <a:cubicBezTo>
                    <a:pt x="0" y="486"/>
                    <a:pt x="56" y="541"/>
                    <a:pt x="146" y="541"/>
                  </a:cubicBezTo>
                  <a:cubicBezTo>
                    <a:pt x="176" y="541"/>
                    <a:pt x="210" y="535"/>
                    <a:pt x="247" y="523"/>
                  </a:cubicBezTo>
                  <a:cubicBezTo>
                    <a:pt x="345" y="473"/>
                    <a:pt x="493" y="276"/>
                    <a:pt x="493" y="128"/>
                  </a:cubicBezTo>
                  <a:cubicBezTo>
                    <a:pt x="493" y="35"/>
                    <a:pt x="453" y="0"/>
                    <a:pt x="38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30" name="Google Shape;24430;p75"/>
            <p:cNvSpPr/>
            <p:nvPr/>
          </p:nvSpPr>
          <p:spPr>
            <a:xfrm>
              <a:off x="4052750" y="1729275"/>
              <a:ext cx="88775" cy="32050"/>
            </a:xfrm>
            <a:custGeom>
              <a:avLst/>
              <a:gdLst/>
              <a:ahLst/>
              <a:cxnLst/>
              <a:rect l="l" t="t" r="r" b="b"/>
              <a:pathLst>
                <a:path w="3551" h="1282" extrusionOk="0">
                  <a:moveTo>
                    <a:pt x="1" y="0"/>
                  </a:moveTo>
                  <a:lnTo>
                    <a:pt x="1" y="444"/>
                  </a:lnTo>
                  <a:lnTo>
                    <a:pt x="1" y="542"/>
                  </a:lnTo>
                  <a:lnTo>
                    <a:pt x="1" y="641"/>
                  </a:lnTo>
                  <a:cubicBezTo>
                    <a:pt x="100" y="641"/>
                    <a:pt x="100" y="690"/>
                    <a:pt x="100" y="690"/>
                  </a:cubicBezTo>
                  <a:cubicBezTo>
                    <a:pt x="149" y="690"/>
                    <a:pt x="149" y="740"/>
                    <a:pt x="149" y="740"/>
                  </a:cubicBezTo>
                  <a:lnTo>
                    <a:pt x="198" y="789"/>
                  </a:lnTo>
                  <a:lnTo>
                    <a:pt x="247" y="887"/>
                  </a:lnTo>
                  <a:lnTo>
                    <a:pt x="346" y="937"/>
                  </a:lnTo>
                  <a:cubicBezTo>
                    <a:pt x="395" y="986"/>
                    <a:pt x="445" y="986"/>
                    <a:pt x="494" y="1035"/>
                  </a:cubicBezTo>
                  <a:cubicBezTo>
                    <a:pt x="494" y="1134"/>
                    <a:pt x="593" y="1134"/>
                    <a:pt x="593" y="1134"/>
                  </a:cubicBezTo>
                  <a:cubicBezTo>
                    <a:pt x="593" y="1134"/>
                    <a:pt x="642" y="1183"/>
                    <a:pt x="691" y="1183"/>
                  </a:cubicBezTo>
                  <a:lnTo>
                    <a:pt x="740" y="1183"/>
                  </a:lnTo>
                  <a:cubicBezTo>
                    <a:pt x="839" y="1183"/>
                    <a:pt x="888" y="1232"/>
                    <a:pt x="938" y="1232"/>
                  </a:cubicBezTo>
                  <a:lnTo>
                    <a:pt x="1085" y="1232"/>
                  </a:lnTo>
                  <a:cubicBezTo>
                    <a:pt x="1135" y="1282"/>
                    <a:pt x="1184" y="1282"/>
                    <a:pt x="1233" y="1282"/>
                  </a:cubicBezTo>
                  <a:lnTo>
                    <a:pt x="2367" y="1282"/>
                  </a:lnTo>
                  <a:cubicBezTo>
                    <a:pt x="2416" y="1282"/>
                    <a:pt x="2466" y="1232"/>
                    <a:pt x="2564" y="1232"/>
                  </a:cubicBezTo>
                  <a:cubicBezTo>
                    <a:pt x="3107" y="1035"/>
                    <a:pt x="3550" y="690"/>
                    <a:pt x="3550" y="296"/>
                  </a:cubicBezTo>
                  <a:lnTo>
                    <a:pt x="3550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31" name="Google Shape;24431;p75"/>
            <p:cNvSpPr/>
            <p:nvPr/>
          </p:nvSpPr>
          <p:spPr>
            <a:xfrm>
              <a:off x="4079875" y="1726800"/>
              <a:ext cx="37000" cy="34525"/>
            </a:xfrm>
            <a:custGeom>
              <a:avLst/>
              <a:gdLst/>
              <a:ahLst/>
              <a:cxnLst/>
              <a:rect l="l" t="t" r="r" b="b"/>
              <a:pathLst>
                <a:path w="1480" h="1381" extrusionOk="0">
                  <a:moveTo>
                    <a:pt x="0" y="0"/>
                  </a:moveTo>
                  <a:lnTo>
                    <a:pt x="0" y="1331"/>
                  </a:lnTo>
                  <a:cubicBezTo>
                    <a:pt x="50" y="1381"/>
                    <a:pt x="99" y="1381"/>
                    <a:pt x="148" y="1381"/>
                  </a:cubicBezTo>
                  <a:lnTo>
                    <a:pt x="1282" y="1381"/>
                  </a:lnTo>
                  <a:cubicBezTo>
                    <a:pt x="1331" y="1381"/>
                    <a:pt x="1381" y="1331"/>
                    <a:pt x="1479" y="1331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32" name="Google Shape;24432;p75"/>
            <p:cNvSpPr/>
            <p:nvPr/>
          </p:nvSpPr>
          <p:spPr>
            <a:xfrm>
              <a:off x="4051525" y="1729275"/>
              <a:ext cx="25900" cy="30825"/>
            </a:xfrm>
            <a:custGeom>
              <a:avLst/>
              <a:gdLst/>
              <a:ahLst/>
              <a:cxnLst/>
              <a:rect l="l" t="t" r="r" b="b"/>
              <a:pathLst>
                <a:path w="1036" h="1233" extrusionOk="0">
                  <a:moveTo>
                    <a:pt x="1" y="0"/>
                  </a:moveTo>
                  <a:lnTo>
                    <a:pt x="1" y="444"/>
                  </a:lnTo>
                  <a:lnTo>
                    <a:pt x="1" y="542"/>
                  </a:lnTo>
                  <a:lnTo>
                    <a:pt x="1" y="641"/>
                  </a:lnTo>
                  <a:cubicBezTo>
                    <a:pt x="50" y="641"/>
                    <a:pt x="50" y="690"/>
                    <a:pt x="50" y="690"/>
                  </a:cubicBezTo>
                  <a:cubicBezTo>
                    <a:pt x="149" y="690"/>
                    <a:pt x="149" y="740"/>
                    <a:pt x="149" y="740"/>
                  </a:cubicBezTo>
                  <a:lnTo>
                    <a:pt x="198" y="789"/>
                  </a:lnTo>
                  <a:lnTo>
                    <a:pt x="247" y="887"/>
                  </a:lnTo>
                  <a:lnTo>
                    <a:pt x="296" y="937"/>
                  </a:lnTo>
                  <a:cubicBezTo>
                    <a:pt x="395" y="986"/>
                    <a:pt x="444" y="986"/>
                    <a:pt x="494" y="1035"/>
                  </a:cubicBezTo>
                  <a:cubicBezTo>
                    <a:pt x="494" y="1134"/>
                    <a:pt x="543" y="1134"/>
                    <a:pt x="543" y="1134"/>
                  </a:cubicBezTo>
                  <a:cubicBezTo>
                    <a:pt x="543" y="1134"/>
                    <a:pt x="642" y="1183"/>
                    <a:pt x="691" y="1183"/>
                  </a:cubicBezTo>
                  <a:lnTo>
                    <a:pt x="740" y="1183"/>
                  </a:lnTo>
                  <a:cubicBezTo>
                    <a:pt x="789" y="1183"/>
                    <a:pt x="888" y="1232"/>
                    <a:pt x="937" y="1232"/>
                  </a:cubicBezTo>
                  <a:lnTo>
                    <a:pt x="1036" y="1232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33" name="Google Shape;24433;p75"/>
            <p:cNvSpPr/>
            <p:nvPr/>
          </p:nvSpPr>
          <p:spPr>
            <a:xfrm>
              <a:off x="4051525" y="1702150"/>
              <a:ext cx="90000" cy="50550"/>
            </a:xfrm>
            <a:custGeom>
              <a:avLst/>
              <a:gdLst/>
              <a:ahLst/>
              <a:cxnLst/>
              <a:rect l="l" t="t" r="r" b="b"/>
              <a:pathLst>
                <a:path w="3600" h="2022" extrusionOk="0">
                  <a:moveTo>
                    <a:pt x="1775" y="1"/>
                  </a:moveTo>
                  <a:cubicBezTo>
                    <a:pt x="1480" y="1"/>
                    <a:pt x="1233" y="50"/>
                    <a:pt x="987" y="99"/>
                  </a:cubicBezTo>
                  <a:lnTo>
                    <a:pt x="937" y="99"/>
                  </a:lnTo>
                  <a:cubicBezTo>
                    <a:pt x="839" y="99"/>
                    <a:pt x="789" y="148"/>
                    <a:pt x="740" y="148"/>
                  </a:cubicBezTo>
                  <a:cubicBezTo>
                    <a:pt x="296" y="346"/>
                    <a:pt x="1" y="641"/>
                    <a:pt x="1" y="986"/>
                  </a:cubicBezTo>
                  <a:cubicBezTo>
                    <a:pt x="1" y="1381"/>
                    <a:pt x="346" y="1726"/>
                    <a:pt x="987" y="1874"/>
                  </a:cubicBezTo>
                  <a:cubicBezTo>
                    <a:pt x="1233" y="1972"/>
                    <a:pt x="1480" y="2022"/>
                    <a:pt x="1775" y="2022"/>
                  </a:cubicBezTo>
                  <a:cubicBezTo>
                    <a:pt x="2120" y="2022"/>
                    <a:pt x="2367" y="1923"/>
                    <a:pt x="2613" y="1874"/>
                  </a:cubicBezTo>
                  <a:cubicBezTo>
                    <a:pt x="3156" y="1726"/>
                    <a:pt x="3599" y="1332"/>
                    <a:pt x="3599" y="986"/>
                  </a:cubicBezTo>
                  <a:cubicBezTo>
                    <a:pt x="3599" y="543"/>
                    <a:pt x="3205" y="247"/>
                    <a:pt x="2613" y="99"/>
                  </a:cubicBezTo>
                  <a:cubicBezTo>
                    <a:pt x="2367" y="50"/>
                    <a:pt x="2120" y="1"/>
                    <a:pt x="177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34" name="Google Shape;24434;p75"/>
            <p:cNvSpPr/>
            <p:nvPr/>
          </p:nvSpPr>
          <p:spPr>
            <a:xfrm>
              <a:off x="4237625" y="1835250"/>
              <a:ext cx="88750" cy="33300"/>
            </a:xfrm>
            <a:custGeom>
              <a:avLst/>
              <a:gdLst/>
              <a:ahLst/>
              <a:cxnLst/>
              <a:rect l="l" t="t" r="r" b="b"/>
              <a:pathLst>
                <a:path w="3550" h="1332" extrusionOk="0">
                  <a:moveTo>
                    <a:pt x="0" y="0"/>
                  </a:moveTo>
                  <a:lnTo>
                    <a:pt x="0" y="444"/>
                  </a:lnTo>
                  <a:lnTo>
                    <a:pt x="0" y="592"/>
                  </a:lnTo>
                  <a:lnTo>
                    <a:pt x="0" y="641"/>
                  </a:lnTo>
                  <a:cubicBezTo>
                    <a:pt x="49" y="641"/>
                    <a:pt x="49" y="691"/>
                    <a:pt x="49" y="691"/>
                  </a:cubicBezTo>
                  <a:cubicBezTo>
                    <a:pt x="148" y="691"/>
                    <a:pt x="148" y="740"/>
                    <a:pt x="148" y="740"/>
                  </a:cubicBezTo>
                  <a:lnTo>
                    <a:pt x="197" y="838"/>
                  </a:lnTo>
                  <a:lnTo>
                    <a:pt x="247" y="888"/>
                  </a:lnTo>
                  <a:lnTo>
                    <a:pt x="296" y="937"/>
                  </a:lnTo>
                  <a:cubicBezTo>
                    <a:pt x="394" y="986"/>
                    <a:pt x="444" y="986"/>
                    <a:pt x="493" y="1085"/>
                  </a:cubicBezTo>
                  <a:cubicBezTo>
                    <a:pt x="493" y="1134"/>
                    <a:pt x="542" y="1134"/>
                    <a:pt x="542" y="1134"/>
                  </a:cubicBezTo>
                  <a:cubicBezTo>
                    <a:pt x="542" y="1134"/>
                    <a:pt x="641" y="1183"/>
                    <a:pt x="690" y="1183"/>
                  </a:cubicBezTo>
                  <a:lnTo>
                    <a:pt x="740" y="1183"/>
                  </a:lnTo>
                  <a:cubicBezTo>
                    <a:pt x="789" y="1183"/>
                    <a:pt x="887" y="1233"/>
                    <a:pt x="937" y="1233"/>
                  </a:cubicBezTo>
                  <a:lnTo>
                    <a:pt x="1035" y="1233"/>
                  </a:lnTo>
                  <a:cubicBezTo>
                    <a:pt x="1134" y="1331"/>
                    <a:pt x="1183" y="1331"/>
                    <a:pt x="1232" y="1331"/>
                  </a:cubicBezTo>
                  <a:lnTo>
                    <a:pt x="2366" y="1331"/>
                  </a:lnTo>
                  <a:cubicBezTo>
                    <a:pt x="2416" y="1331"/>
                    <a:pt x="2465" y="1233"/>
                    <a:pt x="2514" y="1233"/>
                  </a:cubicBezTo>
                  <a:cubicBezTo>
                    <a:pt x="3106" y="1085"/>
                    <a:pt x="3549" y="691"/>
                    <a:pt x="3549" y="345"/>
                  </a:cubicBezTo>
                  <a:lnTo>
                    <a:pt x="3549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35" name="Google Shape;24435;p75"/>
            <p:cNvSpPr/>
            <p:nvPr/>
          </p:nvSpPr>
          <p:spPr>
            <a:xfrm>
              <a:off x="4263500" y="1832775"/>
              <a:ext cx="38225" cy="35775"/>
            </a:xfrm>
            <a:custGeom>
              <a:avLst/>
              <a:gdLst/>
              <a:ahLst/>
              <a:cxnLst/>
              <a:rect l="l" t="t" r="r" b="b"/>
              <a:pathLst>
                <a:path w="1529" h="1431" extrusionOk="0">
                  <a:moveTo>
                    <a:pt x="0" y="1"/>
                  </a:moveTo>
                  <a:lnTo>
                    <a:pt x="0" y="1332"/>
                  </a:lnTo>
                  <a:cubicBezTo>
                    <a:pt x="99" y="1430"/>
                    <a:pt x="148" y="1430"/>
                    <a:pt x="197" y="1430"/>
                  </a:cubicBezTo>
                  <a:lnTo>
                    <a:pt x="1331" y="1430"/>
                  </a:lnTo>
                  <a:cubicBezTo>
                    <a:pt x="1381" y="1430"/>
                    <a:pt x="1430" y="1332"/>
                    <a:pt x="1528" y="1332"/>
                  </a:cubicBezTo>
                  <a:lnTo>
                    <a:pt x="1528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36" name="Google Shape;24436;p75"/>
            <p:cNvSpPr/>
            <p:nvPr/>
          </p:nvSpPr>
          <p:spPr>
            <a:xfrm>
              <a:off x="4236375" y="1835250"/>
              <a:ext cx="25900" cy="30825"/>
            </a:xfrm>
            <a:custGeom>
              <a:avLst/>
              <a:gdLst/>
              <a:ahLst/>
              <a:cxnLst/>
              <a:rect l="l" t="t" r="r" b="b"/>
              <a:pathLst>
                <a:path w="1036" h="1233" extrusionOk="0">
                  <a:moveTo>
                    <a:pt x="1" y="0"/>
                  </a:moveTo>
                  <a:lnTo>
                    <a:pt x="1" y="444"/>
                  </a:lnTo>
                  <a:lnTo>
                    <a:pt x="1" y="592"/>
                  </a:lnTo>
                  <a:lnTo>
                    <a:pt x="1" y="641"/>
                  </a:lnTo>
                  <a:cubicBezTo>
                    <a:pt x="50" y="641"/>
                    <a:pt x="50" y="691"/>
                    <a:pt x="50" y="691"/>
                  </a:cubicBezTo>
                  <a:cubicBezTo>
                    <a:pt x="149" y="691"/>
                    <a:pt x="149" y="740"/>
                    <a:pt x="149" y="740"/>
                  </a:cubicBezTo>
                  <a:lnTo>
                    <a:pt x="198" y="838"/>
                  </a:lnTo>
                  <a:lnTo>
                    <a:pt x="247" y="888"/>
                  </a:lnTo>
                  <a:lnTo>
                    <a:pt x="297" y="937"/>
                  </a:lnTo>
                  <a:cubicBezTo>
                    <a:pt x="395" y="986"/>
                    <a:pt x="444" y="986"/>
                    <a:pt x="494" y="1085"/>
                  </a:cubicBezTo>
                  <a:cubicBezTo>
                    <a:pt x="494" y="1134"/>
                    <a:pt x="543" y="1134"/>
                    <a:pt x="543" y="1134"/>
                  </a:cubicBezTo>
                  <a:cubicBezTo>
                    <a:pt x="543" y="1134"/>
                    <a:pt x="642" y="1183"/>
                    <a:pt x="691" y="1183"/>
                  </a:cubicBezTo>
                  <a:lnTo>
                    <a:pt x="740" y="1183"/>
                  </a:lnTo>
                  <a:cubicBezTo>
                    <a:pt x="790" y="1183"/>
                    <a:pt x="888" y="1233"/>
                    <a:pt x="937" y="1233"/>
                  </a:cubicBezTo>
                  <a:lnTo>
                    <a:pt x="1036" y="1233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52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37" name="Google Shape;24437;p75"/>
            <p:cNvSpPr/>
            <p:nvPr/>
          </p:nvSpPr>
          <p:spPr>
            <a:xfrm>
              <a:off x="4236375" y="1808125"/>
              <a:ext cx="90000" cy="50550"/>
            </a:xfrm>
            <a:custGeom>
              <a:avLst/>
              <a:gdLst/>
              <a:ahLst/>
              <a:cxnLst/>
              <a:rect l="l" t="t" r="r" b="b"/>
              <a:pathLst>
                <a:path w="3600" h="2022" extrusionOk="0">
                  <a:moveTo>
                    <a:pt x="1775" y="1"/>
                  </a:moveTo>
                  <a:cubicBezTo>
                    <a:pt x="1480" y="1"/>
                    <a:pt x="1233" y="50"/>
                    <a:pt x="987" y="100"/>
                  </a:cubicBezTo>
                  <a:lnTo>
                    <a:pt x="937" y="100"/>
                  </a:lnTo>
                  <a:cubicBezTo>
                    <a:pt x="839" y="100"/>
                    <a:pt x="790" y="198"/>
                    <a:pt x="740" y="198"/>
                  </a:cubicBezTo>
                  <a:cubicBezTo>
                    <a:pt x="297" y="346"/>
                    <a:pt x="1" y="691"/>
                    <a:pt x="1" y="987"/>
                  </a:cubicBezTo>
                  <a:cubicBezTo>
                    <a:pt x="1" y="1430"/>
                    <a:pt x="346" y="1726"/>
                    <a:pt x="987" y="1923"/>
                  </a:cubicBezTo>
                  <a:cubicBezTo>
                    <a:pt x="1233" y="1973"/>
                    <a:pt x="1480" y="2022"/>
                    <a:pt x="1775" y="2022"/>
                  </a:cubicBezTo>
                  <a:cubicBezTo>
                    <a:pt x="2071" y="2022"/>
                    <a:pt x="2367" y="1973"/>
                    <a:pt x="2564" y="1923"/>
                  </a:cubicBezTo>
                  <a:cubicBezTo>
                    <a:pt x="3156" y="1726"/>
                    <a:pt x="3599" y="1332"/>
                    <a:pt x="3599" y="987"/>
                  </a:cubicBezTo>
                  <a:cubicBezTo>
                    <a:pt x="3599" y="592"/>
                    <a:pt x="3205" y="247"/>
                    <a:pt x="2564" y="100"/>
                  </a:cubicBezTo>
                  <a:cubicBezTo>
                    <a:pt x="2318" y="50"/>
                    <a:pt x="2071" y="1"/>
                    <a:pt x="177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38" name="Google Shape;24438;p75"/>
            <p:cNvSpPr/>
            <p:nvPr/>
          </p:nvSpPr>
          <p:spPr>
            <a:xfrm>
              <a:off x="4537075" y="2228375"/>
              <a:ext cx="6200" cy="71500"/>
            </a:xfrm>
            <a:custGeom>
              <a:avLst/>
              <a:gdLst/>
              <a:ahLst/>
              <a:cxnLst/>
              <a:rect l="l" t="t" r="r" b="b"/>
              <a:pathLst>
                <a:path w="248" h="2860" extrusionOk="0">
                  <a:moveTo>
                    <a:pt x="1" y="0"/>
                  </a:moveTo>
                  <a:lnTo>
                    <a:pt x="1" y="2711"/>
                  </a:lnTo>
                  <a:lnTo>
                    <a:pt x="247" y="2859"/>
                  </a:lnTo>
                  <a:lnTo>
                    <a:pt x="247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39" name="Google Shape;24439;p75"/>
            <p:cNvSpPr/>
            <p:nvPr/>
          </p:nvSpPr>
          <p:spPr>
            <a:xfrm>
              <a:off x="4543250" y="2223450"/>
              <a:ext cx="2475" cy="76425"/>
            </a:xfrm>
            <a:custGeom>
              <a:avLst/>
              <a:gdLst/>
              <a:ahLst/>
              <a:cxnLst/>
              <a:rect l="l" t="t" r="r" b="b"/>
              <a:pathLst>
                <a:path w="99" h="3057" extrusionOk="0">
                  <a:moveTo>
                    <a:pt x="99" y="0"/>
                  </a:moveTo>
                  <a:lnTo>
                    <a:pt x="0" y="99"/>
                  </a:lnTo>
                  <a:lnTo>
                    <a:pt x="0" y="3056"/>
                  </a:lnTo>
                  <a:lnTo>
                    <a:pt x="99" y="290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40" name="Google Shape;24440;p75"/>
            <p:cNvSpPr/>
            <p:nvPr/>
          </p:nvSpPr>
          <p:spPr>
            <a:xfrm>
              <a:off x="4508725" y="2207425"/>
              <a:ext cx="4975" cy="73950"/>
            </a:xfrm>
            <a:custGeom>
              <a:avLst/>
              <a:gdLst/>
              <a:ahLst/>
              <a:cxnLst/>
              <a:rect l="l" t="t" r="r" b="b"/>
              <a:pathLst>
                <a:path w="199" h="2958" extrusionOk="0">
                  <a:moveTo>
                    <a:pt x="198" y="0"/>
                  </a:moveTo>
                  <a:lnTo>
                    <a:pt x="1" y="50"/>
                  </a:lnTo>
                  <a:lnTo>
                    <a:pt x="1" y="2958"/>
                  </a:lnTo>
                  <a:lnTo>
                    <a:pt x="198" y="281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41" name="Google Shape;24441;p75"/>
            <p:cNvSpPr/>
            <p:nvPr/>
          </p:nvSpPr>
          <p:spPr>
            <a:xfrm>
              <a:off x="4505025" y="2203725"/>
              <a:ext cx="3725" cy="77650"/>
            </a:xfrm>
            <a:custGeom>
              <a:avLst/>
              <a:gdLst/>
              <a:ahLst/>
              <a:cxnLst/>
              <a:rect l="l" t="t" r="r" b="b"/>
              <a:pathLst>
                <a:path w="149" h="3106" extrusionOk="0">
                  <a:moveTo>
                    <a:pt x="1" y="0"/>
                  </a:moveTo>
                  <a:lnTo>
                    <a:pt x="1" y="2958"/>
                  </a:lnTo>
                  <a:lnTo>
                    <a:pt x="149" y="3106"/>
                  </a:lnTo>
                  <a:lnTo>
                    <a:pt x="149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42" name="Google Shape;24442;p75"/>
            <p:cNvSpPr/>
            <p:nvPr/>
          </p:nvSpPr>
          <p:spPr>
            <a:xfrm>
              <a:off x="4505025" y="2202500"/>
              <a:ext cx="40700" cy="23425"/>
            </a:xfrm>
            <a:custGeom>
              <a:avLst/>
              <a:gdLst/>
              <a:ahLst/>
              <a:cxnLst/>
              <a:rect l="l" t="t" r="r" b="b"/>
              <a:pathLst>
                <a:path w="1628" h="937" extrusionOk="0">
                  <a:moveTo>
                    <a:pt x="149" y="0"/>
                  </a:moveTo>
                  <a:lnTo>
                    <a:pt x="1" y="49"/>
                  </a:lnTo>
                  <a:lnTo>
                    <a:pt x="1529" y="937"/>
                  </a:lnTo>
                  <a:lnTo>
                    <a:pt x="1628" y="83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43" name="Google Shape;24443;p75"/>
            <p:cNvSpPr/>
            <p:nvPr/>
          </p:nvSpPr>
          <p:spPr>
            <a:xfrm>
              <a:off x="4505025" y="2203725"/>
              <a:ext cx="38250" cy="25900"/>
            </a:xfrm>
            <a:custGeom>
              <a:avLst/>
              <a:gdLst/>
              <a:ahLst/>
              <a:cxnLst/>
              <a:rect l="l" t="t" r="r" b="b"/>
              <a:pathLst>
                <a:path w="1530" h="1036" extrusionOk="0">
                  <a:moveTo>
                    <a:pt x="1" y="0"/>
                  </a:moveTo>
                  <a:lnTo>
                    <a:pt x="1" y="247"/>
                  </a:lnTo>
                  <a:lnTo>
                    <a:pt x="1529" y="1036"/>
                  </a:lnTo>
                  <a:lnTo>
                    <a:pt x="1529" y="8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44" name="Google Shape;24444;p75"/>
            <p:cNvSpPr/>
            <p:nvPr/>
          </p:nvSpPr>
          <p:spPr>
            <a:xfrm>
              <a:off x="4569125" y="2246850"/>
              <a:ext cx="4950" cy="71500"/>
            </a:xfrm>
            <a:custGeom>
              <a:avLst/>
              <a:gdLst/>
              <a:ahLst/>
              <a:cxnLst/>
              <a:rect l="l" t="t" r="r" b="b"/>
              <a:pathLst>
                <a:path w="198" h="2860" extrusionOk="0">
                  <a:moveTo>
                    <a:pt x="0" y="1"/>
                  </a:moveTo>
                  <a:lnTo>
                    <a:pt x="0" y="2712"/>
                  </a:lnTo>
                  <a:lnTo>
                    <a:pt x="197" y="2860"/>
                  </a:lnTo>
                  <a:lnTo>
                    <a:pt x="197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45" name="Google Shape;24445;p75"/>
            <p:cNvSpPr/>
            <p:nvPr/>
          </p:nvSpPr>
          <p:spPr>
            <a:xfrm>
              <a:off x="4574050" y="2241925"/>
              <a:ext cx="4950" cy="76425"/>
            </a:xfrm>
            <a:custGeom>
              <a:avLst/>
              <a:gdLst/>
              <a:ahLst/>
              <a:cxnLst/>
              <a:rect l="l" t="t" r="r" b="b"/>
              <a:pathLst>
                <a:path w="198" h="3057" extrusionOk="0">
                  <a:moveTo>
                    <a:pt x="198" y="1"/>
                  </a:moveTo>
                  <a:lnTo>
                    <a:pt x="0" y="50"/>
                  </a:lnTo>
                  <a:lnTo>
                    <a:pt x="0" y="3057"/>
                  </a:lnTo>
                  <a:lnTo>
                    <a:pt x="198" y="2909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46" name="Google Shape;24446;p75"/>
            <p:cNvSpPr/>
            <p:nvPr/>
          </p:nvSpPr>
          <p:spPr>
            <a:xfrm>
              <a:off x="4542000" y="2225900"/>
              <a:ext cx="3725" cy="73975"/>
            </a:xfrm>
            <a:custGeom>
              <a:avLst/>
              <a:gdLst/>
              <a:ahLst/>
              <a:cxnLst/>
              <a:rect l="l" t="t" r="r" b="b"/>
              <a:pathLst>
                <a:path w="149" h="2959" extrusionOk="0">
                  <a:moveTo>
                    <a:pt x="149" y="1"/>
                  </a:moveTo>
                  <a:lnTo>
                    <a:pt x="1" y="50"/>
                  </a:lnTo>
                  <a:lnTo>
                    <a:pt x="1" y="2958"/>
                  </a:lnTo>
                  <a:lnTo>
                    <a:pt x="149" y="2810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47" name="Google Shape;24447;p75"/>
            <p:cNvSpPr/>
            <p:nvPr/>
          </p:nvSpPr>
          <p:spPr>
            <a:xfrm>
              <a:off x="4537075" y="2222200"/>
              <a:ext cx="4950" cy="77675"/>
            </a:xfrm>
            <a:custGeom>
              <a:avLst/>
              <a:gdLst/>
              <a:ahLst/>
              <a:cxnLst/>
              <a:rect l="l" t="t" r="r" b="b"/>
              <a:pathLst>
                <a:path w="198" h="3107" extrusionOk="0">
                  <a:moveTo>
                    <a:pt x="1" y="1"/>
                  </a:moveTo>
                  <a:lnTo>
                    <a:pt x="1" y="2958"/>
                  </a:lnTo>
                  <a:lnTo>
                    <a:pt x="198" y="3106"/>
                  </a:lnTo>
                  <a:lnTo>
                    <a:pt x="198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48" name="Google Shape;24448;p75"/>
            <p:cNvSpPr/>
            <p:nvPr/>
          </p:nvSpPr>
          <p:spPr>
            <a:xfrm>
              <a:off x="4537075" y="2220975"/>
              <a:ext cx="41925" cy="22200"/>
            </a:xfrm>
            <a:custGeom>
              <a:avLst/>
              <a:gdLst/>
              <a:ahLst/>
              <a:cxnLst/>
              <a:rect l="l" t="t" r="r" b="b"/>
              <a:pathLst>
                <a:path w="1677" h="888" extrusionOk="0">
                  <a:moveTo>
                    <a:pt x="198" y="1"/>
                  </a:moveTo>
                  <a:lnTo>
                    <a:pt x="1" y="50"/>
                  </a:lnTo>
                  <a:lnTo>
                    <a:pt x="1479" y="888"/>
                  </a:lnTo>
                  <a:lnTo>
                    <a:pt x="1677" y="839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49" name="Google Shape;24449;p75"/>
            <p:cNvSpPr/>
            <p:nvPr/>
          </p:nvSpPr>
          <p:spPr>
            <a:xfrm>
              <a:off x="4537075" y="2222200"/>
              <a:ext cx="37000" cy="25900"/>
            </a:xfrm>
            <a:custGeom>
              <a:avLst/>
              <a:gdLst/>
              <a:ahLst/>
              <a:cxnLst/>
              <a:rect l="l" t="t" r="r" b="b"/>
              <a:pathLst>
                <a:path w="1480" h="1036" extrusionOk="0">
                  <a:moveTo>
                    <a:pt x="1" y="1"/>
                  </a:moveTo>
                  <a:lnTo>
                    <a:pt x="1" y="247"/>
                  </a:lnTo>
                  <a:lnTo>
                    <a:pt x="1479" y="1036"/>
                  </a:lnTo>
                  <a:lnTo>
                    <a:pt x="1479" y="8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50" name="Google Shape;24450;p75"/>
            <p:cNvSpPr/>
            <p:nvPr/>
          </p:nvSpPr>
          <p:spPr>
            <a:xfrm>
              <a:off x="4601150" y="2265350"/>
              <a:ext cx="4975" cy="70250"/>
            </a:xfrm>
            <a:custGeom>
              <a:avLst/>
              <a:gdLst/>
              <a:ahLst/>
              <a:cxnLst/>
              <a:rect l="l" t="t" r="r" b="b"/>
              <a:pathLst>
                <a:path w="199" h="2810" extrusionOk="0">
                  <a:moveTo>
                    <a:pt x="1" y="0"/>
                  </a:moveTo>
                  <a:lnTo>
                    <a:pt x="1" y="2711"/>
                  </a:lnTo>
                  <a:lnTo>
                    <a:pt x="198" y="2810"/>
                  </a:lnTo>
                  <a:lnTo>
                    <a:pt x="198" y="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51" name="Google Shape;24451;p75"/>
            <p:cNvSpPr/>
            <p:nvPr/>
          </p:nvSpPr>
          <p:spPr>
            <a:xfrm>
              <a:off x="4606100" y="226040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97" y="1"/>
                  </a:moveTo>
                  <a:lnTo>
                    <a:pt x="0" y="100"/>
                  </a:lnTo>
                  <a:lnTo>
                    <a:pt x="0" y="3008"/>
                  </a:lnTo>
                  <a:lnTo>
                    <a:pt x="197" y="2909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52" name="Google Shape;24452;p75"/>
            <p:cNvSpPr/>
            <p:nvPr/>
          </p:nvSpPr>
          <p:spPr>
            <a:xfrm>
              <a:off x="4574050" y="2243150"/>
              <a:ext cx="4950" cy="75200"/>
            </a:xfrm>
            <a:custGeom>
              <a:avLst/>
              <a:gdLst/>
              <a:ahLst/>
              <a:cxnLst/>
              <a:rect l="l" t="t" r="r" b="b"/>
              <a:pathLst>
                <a:path w="198" h="3008" extrusionOk="0">
                  <a:moveTo>
                    <a:pt x="198" y="1"/>
                  </a:moveTo>
                  <a:lnTo>
                    <a:pt x="0" y="99"/>
                  </a:lnTo>
                  <a:lnTo>
                    <a:pt x="0" y="3008"/>
                  </a:lnTo>
                  <a:lnTo>
                    <a:pt x="198" y="2860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53" name="Google Shape;24453;p75"/>
            <p:cNvSpPr/>
            <p:nvPr/>
          </p:nvSpPr>
          <p:spPr>
            <a:xfrm>
              <a:off x="4569125" y="2240700"/>
              <a:ext cx="4950" cy="77650"/>
            </a:xfrm>
            <a:custGeom>
              <a:avLst/>
              <a:gdLst/>
              <a:ahLst/>
              <a:cxnLst/>
              <a:rect l="l" t="t" r="r" b="b"/>
              <a:pathLst>
                <a:path w="198" h="3106" extrusionOk="0">
                  <a:moveTo>
                    <a:pt x="0" y="0"/>
                  </a:moveTo>
                  <a:lnTo>
                    <a:pt x="0" y="2958"/>
                  </a:lnTo>
                  <a:lnTo>
                    <a:pt x="197" y="3106"/>
                  </a:lnTo>
                  <a:lnTo>
                    <a:pt x="197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54" name="Google Shape;24454;p75"/>
            <p:cNvSpPr/>
            <p:nvPr/>
          </p:nvSpPr>
          <p:spPr>
            <a:xfrm>
              <a:off x="4569125" y="2239450"/>
              <a:ext cx="41925" cy="23450"/>
            </a:xfrm>
            <a:custGeom>
              <a:avLst/>
              <a:gdLst/>
              <a:ahLst/>
              <a:cxnLst/>
              <a:rect l="l" t="t" r="r" b="b"/>
              <a:pathLst>
                <a:path w="1677" h="938" extrusionOk="0">
                  <a:moveTo>
                    <a:pt x="197" y="1"/>
                  </a:moveTo>
                  <a:lnTo>
                    <a:pt x="0" y="50"/>
                  </a:lnTo>
                  <a:lnTo>
                    <a:pt x="1479" y="938"/>
                  </a:lnTo>
                  <a:lnTo>
                    <a:pt x="1676" y="839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55" name="Google Shape;24455;p75"/>
            <p:cNvSpPr/>
            <p:nvPr/>
          </p:nvSpPr>
          <p:spPr>
            <a:xfrm>
              <a:off x="4569125" y="2240700"/>
              <a:ext cx="37000" cy="25900"/>
            </a:xfrm>
            <a:custGeom>
              <a:avLst/>
              <a:gdLst/>
              <a:ahLst/>
              <a:cxnLst/>
              <a:rect l="l" t="t" r="r" b="b"/>
              <a:pathLst>
                <a:path w="1480" h="1036" extrusionOk="0">
                  <a:moveTo>
                    <a:pt x="0" y="0"/>
                  </a:moveTo>
                  <a:lnTo>
                    <a:pt x="0" y="247"/>
                  </a:lnTo>
                  <a:lnTo>
                    <a:pt x="1479" y="1035"/>
                  </a:lnTo>
                  <a:lnTo>
                    <a:pt x="1479" y="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56" name="Google Shape;24456;p75"/>
            <p:cNvSpPr/>
            <p:nvPr/>
          </p:nvSpPr>
          <p:spPr>
            <a:xfrm>
              <a:off x="4634425" y="2283825"/>
              <a:ext cx="3725" cy="71500"/>
            </a:xfrm>
            <a:custGeom>
              <a:avLst/>
              <a:gdLst/>
              <a:ahLst/>
              <a:cxnLst/>
              <a:rect l="l" t="t" r="r" b="b"/>
              <a:pathLst>
                <a:path w="149" h="2860" extrusionOk="0">
                  <a:moveTo>
                    <a:pt x="1" y="1"/>
                  </a:moveTo>
                  <a:lnTo>
                    <a:pt x="1" y="2712"/>
                  </a:lnTo>
                  <a:lnTo>
                    <a:pt x="149" y="2860"/>
                  </a:lnTo>
                  <a:lnTo>
                    <a:pt x="149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57" name="Google Shape;24457;p75"/>
            <p:cNvSpPr/>
            <p:nvPr/>
          </p:nvSpPr>
          <p:spPr>
            <a:xfrm>
              <a:off x="4638125" y="2278900"/>
              <a:ext cx="4950" cy="76425"/>
            </a:xfrm>
            <a:custGeom>
              <a:avLst/>
              <a:gdLst/>
              <a:ahLst/>
              <a:cxnLst/>
              <a:rect l="l" t="t" r="r" b="b"/>
              <a:pathLst>
                <a:path w="198" h="3057" extrusionOk="0">
                  <a:moveTo>
                    <a:pt x="198" y="0"/>
                  </a:moveTo>
                  <a:lnTo>
                    <a:pt x="1" y="99"/>
                  </a:lnTo>
                  <a:lnTo>
                    <a:pt x="1" y="3057"/>
                  </a:lnTo>
                  <a:lnTo>
                    <a:pt x="198" y="2909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58" name="Google Shape;24458;p75"/>
            <p:cNvSpPr/>
            <p:nvPr/>
          </p:nvSpPr>
          <p:spPr>
            <a:xfrm>
              <a:off x="4606100" y="2262875"/>
              <a:ext cx="4950" cy="72725"/>
            </a:xfrm>
            <a:custGeom>
              <a:avLst/>
              <a:gdLst/>
              <a:ahLst/>
              <a:cxnLst/>
              <a:rect l="l" t="t" r="r" b="b"/>
              <a:pathLst>
                <a:path w="198" h="2909" extrusionOk="0">
                  <a:moveTo>
                    <a:pt x="197" y="1"/>
                  </a:moveTo>
                  <a:lnTo>
                    <a:pt x="0" y="50"/>
                  </a:lnTo>
                  <a:lnTo>
                    <a:pt x="0" y="2909"/>
                  </a:lnTo>
                  <a:lnTo>
                    <a:pt x="197" y="281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59" name="Google Shape;24459;p75"/>
            <p:cNvSpPr/>
            <p:nvPr/>
          </p:nvSpPr>
          <p:spPr>
            <a:xfrm>
              <a:off x="4601150" y="2259175"/>
              <a:ext cx="4975" cy="76425"/>
            </a:xfrm>
            <a:custGeom>
              <a:avLst/>
              <a:gdLst/>
              <a:ahLst/>
              <a:cxnLst/>
              <a:rect l="l" t="t" r="r" b="b"/>
              <a:pathLst>
                <a:path w="199" h="3057" extrusionOk="0">
                  <a:moveTo>
                    <a:pt x="1" y="1"/>
                  </a:moveTo>
                  <a:lnTo>
                    <a:pt x="1" y="2958"/>
                  </a:lnTo>
                  <a:lnTo>
                    <a:pt x="198" y="3057"/>
                  </a:lnTo>
                  <a:lnTo>
                    <a:pt x="198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60" name="Google Shape;24460;p75"/>
            <p:cNvSpPr/>
            <p:nvPr/>
          </p:nvSpPr>
          <p:spPr>
            <a:xfrm>
              <a:off x="4601150" y="2257950"/>
              <a:ext cx="41925" cy="23425"/>
            </a:xfrm>
            <a:custGeom>
              <a:avLst/>
              <a:gdLst/>
              <a:ahLst/>
              <a:cxnLst/>
              <a:rect l="l" t="t" r="r" b="b"/>
              <a:pathLst>
                <a:path w="1677" h="937" extrusionOk="0">
                  <a:moveTo>
                    <a:pt x="149" y="0"/>
                  </a:moveTo>
                  <a:lnTo>
                    <a:pt x="1" y="50"/>
                  </a:lnTo>
                  <a:lnTo>
                    <a:pt x="1480" y="937"/>
                  </a:lnTo>
                  <a:lnTo>
                    <a:pt x="1677" y="83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61" name="Google Shape;24461;p75"/>
            <p:cNvSpPr/>
            <p:nvPr/>
          </p:nvSpPr>
          <p:spPr>
            <a:xfrm>
              <a:off x="4601150" y="2259175"/>
              <a:ext cx="37000" cy="25900"/>
            </a:xfrm>
            <a:custGeom>
              <a:avLst/>
              <a:gdLst/>
              <a:ahLst/>
              <a:cxnLst/>
              <a:rect l="l" t="t" r="r" b="b"/>
              <a:pathLst>
                <a:path w="1480" h="1036" extrusionOk="0">
                  <a:moveTo>
                    <a:pt x="1" y="1"/>
                  </a:moveTo>
                  <a:lnTo>
                    <a:pt x="1" y="247"/>
                  </a:lnTo>
                  <a:lnTo>
                    <a:pt x="1480" y="1036"/>
                  </a:lnTo>
                  <a:lnTo>
                    <a:pt x="1480" y="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62" name="Google Shape;24462;p75"/>
            <p:cNvSpPr/>
            <p:nvPr/>
          </p:nvSpPr>
          <p:spPr>
            <a:xfrm>
              <a:off x="4666475" y="2302300"/>
              <a:ext cx="4950" cy="71500"/>
            </a:xfrm>
            <a:custGeom>
              <a:avLst/>
              <a:gdLst/>
              <a:ahLst/>
              <a:cxnLst/>
              <a:rect l="l" t="t" r="r" b="b"/>
              <a:pathLst>
                <a:path w="198" h="2860" extrusionOk="0">
                  <a:moveTo>
                    <a:pt x="1" y="1"/>
                  </a:moveTo>
                  <a:lnTo>
                    <a:pt x="1" y="2712"/>
                  </a:lnTo>
                  <a:lnTo>
                    <a:pt x="198" y="2860"/>
                  </a:lnTo>
                  <a:lnTo>
                    <a:pt x="198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63" name="Google Shape;24463;p75"/>
            <p:cNvSpPr/>
            <p:nvPr/>
          </p:nvSpPr>
          <p:spPr>
            <a:xfrm>
              <a:off x="4671400" y="2297375"/>
              <a:ext cx="3725" cy="76425"/>
            </a:xfrm>
            <a:custGeom>
              <a:avLst/>
              <a:gdLst/>
              <a:ahLst/>
              <a:cxnLst/>
              <a:rect l="l" t="t" r="r" b="b"/>
              <a:pathLst>
                <a:path w="149" h="3057" extrusionOk="0">
                  <a:moveTo>
                    <a:pt x="149" y="1"/>
                  </a:moveTo>
                  <a:lnTo>
                    <a:pt x="1" y="99"/>
                  </a:lnTo>
                  <a:lnTo>
                    <a:pt x="1" y="3057"/>
                  </a:lnTo>
                  <a:lnTo>
                    <a:pt x="149" y="290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64" name="Google Shape;24464;p75"/>
            <p:cNvSpPr/>
            <p:nvPr/>
          </p:nvSpPr>
          <p:spPr>
            <a:xfrm>
              <a:off x="4638125" y="2281350"/>
              <a:ext cx="3725" cy="73975"/>
            </a:xfrm>
            <a:custGeom>
              <a:avLst/>
              <a:gdLst/>
              <a:ahLst/>
              <a:cxnLst/>
              <a:rect l="l" t="t" r="r" b="b"/>
              <a:pathLst>
                <a:path w="149" h="2959" extrusionOk="0">
                  <a:moveTo>
                    <a:pt x="149" y="1"/>
                  </a:moveTo>
                  <a:lnTo>
                    <a:pt x="1" y="50"/>
                  </a:lnTo>
                  <a:lnTo>
                    <a:pt x="1" y="2959"/>
                  </a:lnTo>
                  <a:lnTo>
                    <a:pt x="149" y="281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65" name="Google Shape;24465;p75"/>
            <p:cNvSpPr/>
            <p:nvPr/>
          </p:nvSpPr>
          <p:spPr>
            <a:xfrm>
              <a:off x="4631975" y="2277675"/>
              <a:ext cx="6175" cy="77650"/>
            </a:xfrm>
            <a:custGeom>
              <a:avLst/>
              <a:gdLst/>
              <a:ahLst/>
              <a:cxnLst/>
              <a:rect l="l" t="t" r="r" b="b"/>
              <a:pathLst>
                <a:path w="247" h="3106" extrusionOk="0">
                  <a:moveTo>
                    <a:pt x="0" y="0"/>
                  </a:moveTo>
                  <a:lnTo>
                    <a:pt x="0" y="2958"/>
                  </a:lnTo>
                  <a:lnTo>
                    <a:pt x="247" y="3106"/>
                  </a:lnTo>
                  <a:lnTo>
                    <a:pt x="247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66" name="Google Shape;24466;p75"/>
            <p:cNvSpPr/>
            <p:nvPr/>
          </p:nvSpPr>
          <p:spPr>
            <a:xfrm>
              <a:off x="4631975" y="2276425"/>
              <a:ext cx="43150" cy="23450"/>
            </a:xfrm>
            <a:custGeom>
              <a:avLst/>
              <a:gdLst/>
              <a:ahLst/>
              <a:cxnLst/>
              <a:rect l="l" t="t" r="r" b="b"/>
              <a:pathLst>
                <a:path w="1726" h="938" extrusionOk="0">
                  <a:moveTo>
                    <a:pt x="197" y="1"/>
                  </a:moveTo>
                  <a:lnTo>
                    <a:pt x="0" y="50"/>
                  </a:lnTo>
                  <a:lnTo>
                    <a:pt x="1578" y="937"/>
                  </a:lnTo>
                  <a:lnTo>
                    <a:pt x="1726" y="839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67" name="Google Shape;24467;p75"/>
            <p:cNvSpPr/>
            <p:nvPr/>
          </p:nvSpPr>
          <p:spPr>
            <a:xfrm>
              <a:off x="4631975" y="2277675"/>
              <a:ext cx="39450" cy="25900"/>
            </a:xfrm>
            <a:custGeom>
              <a:avLst/>
              <a:gdLst/>
              <a:ahLst/>
              <a:cxnLst/>
              <a:rect l="l" t="t" r="r" b="b"/>
              <a:pathLst>
                <a:path w="1578" h="1036" extrusionOk="0">
                  <a:moveTo>
                    <a:pt x="0" y="0"/>
                  </a:moveTo>
                  <a:lnTo>
                    <a:pt x="0" y="247"/>
                  </a:lnTo>
                  <a:lnTo>
                    <a:pt x="1578" y="1035"/>
                  </a:lnTo>
                  <a:lnTo>
                    <a:pt x="1578" y="8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68" name="Google Shape;24468;p75"/>
            <p:cNvSpPr/>
            <p:nvPr/>
          </p:nvSpPr>
          <p:spPr>
            <a:xfrm>
              <a:off x="4697275" y="2320800"/>
              <a:ext cx="6200" cy="71500"/>
            </a:xfrm>
            <a:custGeom>
              <a:avLst/>
              <a:gdLst/>
              <a:ahLst/>
              <a:cxnLst/>
              <a:rect l="l" t="t" r="r" b="b"/>
              <a:pathLst>
                <a:path w="248" h="2860" extrusionOk="0">
                  <a:moveTo>
                    <a:pt x="1" y="0"/>
                  </a:moveTo>
                  <a:lnTo>
                    <a:pt x="1" y="2712"/>
                  </a:lnTo>
                  <a:lnTo>
                    <a:pt x="247" y="2859"/>
                  </a:lnTo>
                  <a:lnTo>
                    <a:pt x="247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69" name="Google Shape;24469;p75"/>
            <p:cNvSpPr/>
            <p:nvPr/>
          </p:nvSpPr>
          <p:spPr>
            <a:xfrm>
              <a:off x="4703450" y="2315875"/>
              <a:ext cx="2475" cy="76425"/>
            </a:xfrm>
            <a:custGeom>
              <a:avLst/>
              <a:gdLst/>
              <a:ahLst/>
              <a:cxnLst/>
              <a:rect l="l" t="t" r="r" b="b"/>
              <a:pathLst>
                <a:path w="99" h="3057" extrusionOk="0">
                  <a:moveTo>
                    <a:pt x="99" y="0"/>
                  </a:moveTo>
                  <a:lnTo>
                    <a:pt x="0" y="99"/>
                  </a:lnTo>
                  <a:lnTo>
                    <a:pt x="0" y="3056"/>
                  </a:lnTo>
                  <a:lnTo>
                    <a:pt x="99" y="2909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70" name="Google Shape;24470;p75"/>
            <p:cNvSpPr/>
            <p:nvPr/>
          </p:nvSpPr>
          <p:spPr>
            <a:xfrm>
              <a:off x="4668950" y="2299850"/>
              <a:ext cx="4950" cy="73950"/>
            </a:xfrm>
            <a:custGeom>
              <a:avLst/>
              <a:gdLst/>
              <a:ahLst/>
              <a:cxnLst/>
              <a:rect l="l" t="t" r="r" b="b"/>
              <a:pathLst>
                <a:path w="198" h="2958" extrusionOk="0">
                  <a:moveTo>
                    <a:pt x="197" y="0"/>
                  </a:moveTo>
                  <a:lnTo>
                    <a:pt x="0" y="50"/>
                  </a:lnTo>
                  <a:lnTo>
                    <a:pt x="0" y="2958"/>
                  </a:lnTo>
                  <a:lnTo>
                    <a:pt x="197" y="281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71" name="Google Shape;24471;p75"/>
            <p:cNvSpPr/>
            <p:nvPr/>
          </p:nvSpPr>
          <p:spPr>
            <a:xfrm>
              <a:off x="4665250" y="2296150"/>
              <a:ext cx="3725" cy="77650"/>
            </a:xfrm>
            <a:custGeom>
              <a:avLst/>
              <a:gdLst/>
              <a:ahLst/>
              <a:cxnLst/>
              <a:rect l="l" t="t" r="r" b="b"/>
              <a:pathLst>
                <a:path w="149" h="3106" extrusionOk="0">
                  <a:moveTo>
                    <a:pt x="0" y="0"/>
                  </a:moveTo>
                  <a:lnTo>
                    <a:pt x="0" y="2958"/>
                  </a:lnTo>
                  <a:lnTo>
                    <a:pt x="148" y="3106"/>
                  </a:lnTo>
                  <a:lnTo>
                    <a:pt x="148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72" name="Google Shape;24472;p75"/>
            <p:cNvSpPr/>
            <p:nvPr/>
          </p:nvSpPr>
          <p:spPr>
            <a:xfrm>
              <a:off x="4665250" y="2294925"/>
              <a:ext cx="40675" cy="23425"/>
            </a:xfrm>
            <a:custGeom>
              <a:avLst/>
              <a:gdLst/>
              <a:ahLst/>
              <a:cxnLst/>
              <a:rect l="l" t="t" r="r" b="b"/>
              <a:pathLst>
                <a:path w="1627" h="937" extrusionOk="0">
                  <a:moveTo>
                    <a:pt x="148" y="0"/>
                  </a:moveTo>
                  <a:lnTo>
                    <a:pt x="0" y="49"/>
                  </a:lnTo>
                  <a:lnTo>
                    <a:pt x="1528" y="937"/>
                  </a:lnTo>
                  <a:lnTo>
                    <a:pt x="1627" y="83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73" name="Google Shape;24473;p75"/>
            <p:cNvSpPr/>
            <p:nvPr/>
          </p:nvSpPr>
          <p:spPr>
            <a:xfrm>
              <a:off x="4665250" y="2296150"/>
              <a:ext cx="38225" cy="25900"/>
            </a:xfrm>
            <a:custGeom>
              <a:avLst/>
              <a:gdLst/>
              <a:ahLst/>
              <a:cxnLst/>
              <a:rect l="l" t="t" r="r" b="b"/>
              <a:pathLst>
                <a:path w="1529" h="1036" extrusionOk="0">
                  <a:moveTo>
                    <a:pt x="0" y="0"/>
                  </a:moveTo>
                  <a:lnTo>
                    <a:pt x="0" y="247"/>
                  </a:lnTo>
                  <a:lnTo>
                    <a:pt x="1528" y="1036"/>
                  </a:lnTo>
                  <a:lnTo>
                    <a:pt x="1528" y="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74" name="Google Shape;24474;p75"/>
            <p:cNvSpPr/>
            <p:nvPr/>
          </p:nvSpPr>
          <p:spPr>
            <a:xfrm>
              <a:off x="4729325" y="2339275"/>
              <a:ext cx="4950" cy="71500"/>
            </a:xfrm>
            <a:custGeom>
              <a:avLst/>
              <a:gdLst/>
              <a:ahLst/>
              <a:cxnLst/>
              <a:rect l="l" t="t" r="r" b="b"/>
              <a:pathLst>
                <a:path w="198" h="2860" extrusionOk="0">
                  <a:moveTo>
                    <a:pt x="1" y="1"/>
                  </a:moveTo>
                  <a:lnTo>
                    <a:pt x="1" y="2712"/>
                  </a:lnTo>
                  <a:lnTo>
                    <a:pt x="198" y="2860"/>
                  </a:lnTo>
                  <a:lnTo>
                    <a:pt x="198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75" name="Google Shape;24475;p75"/>
            <p:cNvSpPr/>
            <p:nvPr/>
          </p:nvSpPr>
          <p:spPr>
            <a:xfrm>
              <a:off x="4734250" y="2334350"/>
              <a:ext cx="4950" cy="76425"/>
            </a:xfrm>
            <a:custGeom>
              <a:avLst/>
              <a:gdLst/>
              <a:ahLst/>
              <a:cxnLst/>
              <a:rect l="l" t="t" r="r" b="b"/>
              <a:pathLst>
                <a:path w="198" h="3057" extrusionOk="0">
                  <a:moveTo>
                    <a:pt x="198" y="1"/>
                  </a:moveTo>
                  <a:lnTo>
                    <a:pt x="1" y="50"/>
                  </a:lnTo>
                  <a:lnTo>
                    <a:pt x="1" y="3057"/>
                  </a:lnTo>
                  <a:lnTo>
                    <a:pt x="198" y="2909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76" name="Google Shape;24476;p75"/>
            <p:cNvSpPr/>
            <p:nvPr/>
          </p:nvSpPr>
          <p:spPr>
            <a:xfrm>
              <a:off x="4702225" y="2318325"/>
              <a:ext cx="3700" cy="73975"/>
            </a:xfrm>
            <a:custGeom>
              <a:avLst/>
              <a:gdLst/>
              <a:ahLst/>
              <a:cxnLst/>
              <a:rect l="l" t="t" r="r" b="b"/>
              <a:pathLst>
                <a:path w="148" h="2959" extrusionOk="0">
                  <a:moveTo>
                    <a:pt x="148" y="1"/>
                  </a:moveTo>
                  <a:lnTo>
                    <a:pt x="0" y="50"/>
                  </a:lnTo>
                  <a:lnTo>
                    <a:pt x="0" y="2958"/>
                  </a:lnTo>
                  <a:lnTo>
                    <a:pt x="148" y="281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77" name="Google Shape;24477;p75"/>
            <p:cNvSpPr/>
            <p:nvPr/>
          </p:nvSpPr>
          <p:spPr>
            <a:xfrm>
              <a:off x="4697275" y="2314625"/>
              <a:ext cx="4975" cy="77675"/>
            </a:xfrm>
            <a:custGeom>
              <a:avLst/>
              <a:gdLst/>
              <a:ahLst/>
              <a:cxnLst/>
              <a:rect l="l" t="t" r="r" b="b"/>
              <a:pathLst>
                <a:path w="199" h="3107" extrusionOk="0">
                  <a:moveTo>
                    <a:pt x="1" y="1"/>
                  </a:moveTo>
                  <a:lnTo>
                    <a:pt x="1" y="2959"/>
                  </a:lnTo>
                  <a:lnTo>
                    <a:pt x="198" y="3106"/>
                  </a:lnTo>
                  <a:lnTo>
                    <a:pt x="198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78" name="Google Shape;24478;p75"/>
            <p:cNvSpPr/>
            <p:nvPr/>
          </p:nvSpPr>
          <p:spPr>
            <a:xfrm>
              <a:off x="4697275" y="2313400"/>
              <a:ext cx="41925" cy="22200"/>
            </a:xfrm>
            <a:custGeom>
              <a:avLst/>
              <a:gdLst/>
              <a:ahLst/>
              <a:cxnLst/>
              <a:rect l="l" t="t" r="r" b="b"/>
              <a:pathLst>
                <a:path w="1677" h="888" extrusionOk="0">
                  <a:moveTo>
                    <a:pt x="198" y="1"/>
                  </a:moveTo>
                  <a:lnTo>
                    <a:pt x="1" y="50"/>
                  </a:lnTo>
                  <a:lnTo>
                    <a:pt x="1480" y="888"/>
                  </a:lnTo>
                  <a:lnTo>
                    <a:pt x="1677" y="839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79" name="Google Shape;24479;p75"/>
            <p:cNvSpPr/>
            <p:nvPr/>
          </p:nvSpPr>
          <p:spPr>
            <a:xfrm>
              <a:off x="4697275" y="2314625"/>
              <a:ext cx="37000" cy="25925"/>
            </a:xfrm>
            <a:custGeom>
              <a:avLst/>
              <a:gdLst/>
              <a:ahLst/>
              <a:cxnLst/>
              <a:rect l="l" t="t" r="r" b="b"/>
              <a:pathLst>
                <a:path w="1480" h="1037" extrusionOk="0">
                  <a:moveTo>
                    <a:pt x="1" y="1"/>
                  </a:moveTo>
                  <a:lnTo>
                    <a:pt x="1" y="247"/>
                  </a:lnTo>
                  <a:lnTo>
                    <a:pt x="1480" y="1036"/>
                  </a:lnTo>
                  <a:lnTo>
                    <a:pt x="1480" y="8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80" name="Google Shape;24480;p75"/>
            <p:cNvSpPr/>
            <p:nvPr/>
          </p:nvSpPr>
          <p:spPr>
            <a:xfrm>
              <a:off x="4718225" y="2324500"/>
              <a:ext cx="177500" cy="188575"/>
            </a:xfrm>
            <a:custGeom>
              <a:avLst/>
              <a:gdLst/>
              <a:ahLst/>
              <a:cxnLst/>
              <a:rect l="l" t="t" r="r" b="b"/>
              <a:pathLst>
                <a:path w="7100" h="7543" extrusionOk="0">
                  <a:moveTo>
                    <a:pt x="7001" y="0"/>
                  </a:moveTo>
                  <a:lnTo>
                    <a:pt x="5620" y="1578"/>
                  </a:lnTo>
                  <a:lnTo>
                    <a:pt x="445" y="3747"/>
                  </a:lnTo>
                  <a:lnTo>
                    <a:pt x="1" y="5225"/>
                  </a:lnTo>
                  <a:lnTo>
                    <a:pt x="445" y="7394"/>
                  </a:lnTo>
                  <a:lnTo>
                    <a:pt x="642" y="7542"/>
                  </a:lnTo>
                  <a:lnTo>
                    <a:pt x="7099" y="3599"/>
                  </a:lnTo>
                  <a:lnTo>
                    <a:pt x="6656" y="1282"/>
                  </a:lnTo>
                  <a:lnTo>
                    <a:pt x="7001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81" name="Google Shape;24481;p75"/>
            <p:cNvSpPr/>
            <p:nvPr/>
          </p:nvSpPr>
          <p:spPr>
            <a:xfrm>
              <a:off x="4852550" y="2328200"/>
              <a:ext cx="43175" cy="86275"/>
            </a:xfrm>
            <a:custGeom>
              <a:avLst/>
              <a:gdLst/>
              <a:ahLst/>
              <a:cxnLst/>
              <a:rect l="l" t="t" r="r" b="b"/>
              <a:pathLst>
                <a:path w="1727" h="3451" extrusionOk="0">
                  <a:moveTo>
                    <a:pt x="1726" y="0"/>
                  </a:moveTo>
                  <a:lnTo>
                    <a:pt x="395" y="1627"/>
                  </a:lnTo>
                  <a:lnTo>
                    <a:pt x="1" y="3451"/>
                  </a:lnTo>
                  <a:lnTo>
                    <a:pt x="1431" y="1331"/>
                  </a:lnTo>
                  <a:lnTo>
                    <a:pt x="1726" y="0"/>
                  </a:lnTo>
                  <a:close/>
                </a:path>
              </a:pathLst>
            </a:custGeom>
            <a:solidFill>
              <a:srgbClr val="5F6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82" name="Google Shape;24482;p75"/>
            <p:cNvSpPr/>
            <p:nvPr/>
          </p:nvSpPr>
          <p:spPr>
            <a:xfrm>
              <a:off x="4723175" y="2368850"/>
              <a:ext cx="139275" cy="90000"/>
            </a:xfrm>
            <a:custGeom>
              <a:avLst/>
              <a:gdLst/>
              <a:ahLst/>
              <a:cxnLst/>
              <a:rect l="l" t="t" r="r" b="b"/>
              <a:pathLst>
                <a:path w="5571" h="3600" extrusionOk="0">
                  <a:moveTo>
                    <a:pt x="5570" y="1"/>
                  </a:moveTo>
                  <a:lnTo>
                    <a:pt x="394" y="2170"/>
                  </a:lnTo>
                  <a:lnTo>
                    <a:pt x="0" y="3599"/>
                  </a:lnTo>
                  <a:lnTo>
                    <a:pt x="5176" y="1825"/>
                  </a:lnTo>
                  <a:lnTo>
                    <a:pt x="5570" y="1"/>
                  </a:lnTo>
                  <a:close/>
                </a:path>
              </a:pathLst>
            </a:custGeom>
            <a:solidFill>
              <a:srgbClr val="3F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83" name="Google Shape;24483;p75"/>
            <p:cNvSpPr/>
            <p:nvPr/>
          </p:nvSpPr>
          <p:spPr>
            <a:xfrm>
              <a:off x="4852550" y="2361475"/>
              <a:ext cx="45625" cy="112150"/>
            </a:xfrm>
            <a:custGeom>
              <a:avLst/>
              <a:gdLst/>
              <a:ahLst/>
              <a:cxnLst/>
              <a:rect l="l" t="t" r="r" b="b"/>
              <a:pathLst>
                <a:path w="1825" h="4486" extrusionOk="0">
                  <a:moveTo>
                    <a:pt x="1431" y="0"/>
                  </a:moveTo>
                  <a:lnTo>
                    <a:pt x="1" y="2120"/>
                  </a:lnTo>
                  <a:lnTo>
                    <a:pt x="445" y="4486"/>
                  </a:lnTo>
                  <a:lnTo>
                    <a:pt x="1825" y="2317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70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84" name="Google Shape;24484;p75"/>
            <p:cNvSpPr/>
            <p:nvPr/>
          </p:nvSpPr>
          <p:spPr>
            <a:xfrm>
              <a:off x="4723175" y="2414450"/>
              <a:ext cx="140500" cy="98625"/>
            </a:xfrm>
            <a:custGeom>
              <a:avLst/>
              <a:gdLst/>
              <a:ahLst/>
              <a:cxnLst/>
              <a:rect l="l" t="t" r="r" b="b"/>
              <a:pathLst>
                <a:path w="5620" h="3945" extrusionOk="0">
                  <a:moveTo>
                    <a:pt x="5176" y="1"/>
                  </a:moveTo>
                  <a:lnTo>
                    <a:pt x="0" y="1775"/>
                  </a:lnTo>
                  <a:lnTo>
                    <a:pt x="444" y="3944"/>
                  </a:lnTo>
                  <a:lnTo>
                    <a:pt x="5620" y="2367"/>
                  </a:lnTo>
                  <a:lnTo>
                    <a:pt x="5176" y="1"/>
                  </a:lnTo>
                  <a:close/>
                </a:path>
              </a:pathLst>
            </a:custGeom>
            <a:solidFill>
              <a:srgbClr val="696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85" name="Google Shape;24485;p75"/>
            <p:cNvSpPr/>
            <p:nvPr/>
          </p:nvSpPr>
          <p:spPr>
            <a:xfrm>
              <a:off x="4853800" y="2340525"/>
              <a:ext cx="3725" cy="11100"/>
            </a:xfrm>
            <a:custGeom>
              <a:avLst/>
              <a:gdLst/>
              <a:ahLst/>
              <a:cxnLst/>
              <a:rect l="l" t="t" r="r" b="b"/>
              <a:pathLst>
                <a:path w="149" h="444" extrusionOk="0">
                  <a:moveTo>
                    <a:pt x="0" y="0"/>
                  </a:moveTo>
                  <a:lnTo>
                    <a:pt x="0" y="345"/>
                  </a:lnTo>
                  <a:lnTo>
                    <a:pt x="148" y="444"/>
                  </a:lnTo>
                  <a:lnTo>
                    <a:pt x="148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86" name="Google Shape;24486;p75"/>
            <p:cNvSpPr/>
            <p:nvPr/>
          </p:nvSpPr>
          <p:spPr>
            <a:xfrm>
              <a:off x="4755200" y="2304775"/>
              <a:ext cx="98625" cy="57950"/>
            </a:xfrm>
            <a:custGeom>
              <a:avLst/>
              <a:gdLst/>
              <a:ahLst/>
              <a:cxnLst/>
              <a:rect l="l" t="t" r="r" b="b"/>
              <a:pathLst>
                <a:path w="3945" h="2318" extrusionOk="0">
                  <a:moveTo>
                    <a:pt x="3698" y="1"/>
                  </a:moveTo>
                  <a:lnTo>
                    <a:pt x="1" y="2169"/>
                  </a:lnTo>
                  <a:lnTo>
                    <a:pt x="198" y="2317"/>
                  </a:lnTo>
                  <a:lnTo>
                    <a:pt x="3944" y="14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87" name="Google Shape;24487;p75"/>
            <p:cNvSpPr/>
            <p:nvPr/>
          </p:nvSpPr>
          <p:spPr>
            <a:xfrm>
              <a:off x="4729325" y="2324500"/>
              <a:ext cx="166400" cy="98600"/>
            </a:xfrm>
            <a:custGeom>
              <a:avLst/>
              <a:gdLst/>
              <a:ahLst/>
              <a:cxnLst/>
              <a:rect l="l" t="t" r="r" b="b"/>
              <a:pathLst>
                <a:path w="6656" h="3944" extrusionOk="0">
                  <a:moveTo>
                    <a:pt x="6557" y="0"/>
                  </a:moveTo>
                  <a:lnTo>
                    <a:pt x="5176" y="1578"/>
                  </a:lnTo>
                  <a:lnTo>
                    <a:pt x="1" y="3747"/>
                  </a:lnTo>
                  <a:lnTo>
                    <a:pt x="148" y="3944"/>
                  </a:lnTo>
                  <a:lnTo>
                    <a:pt x="5324" y="1775"/>
                  </a:lnTo>
                  <a:lnTo>
                    <a:pt x="6655" y="148"/>
                  </a:lnTo>
                  <a:lnTo>
                    <a:pt x="6557" y="0"/>
                  </a:lnTo>
                  <a:close/>
                </a:path>
              </a:pathLst>
            </a:custGeom>
            <a:solidFill>
              <a:srgbClr val="949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88" name="Google Shape;24488;p75"/>
            <p:cNvSpPr/>
            <p:nvPr/>
          </p:nvSpPr>
          <p:spPr>
            <a:xfrm>
              <a:off x="4744125" y="2203400"/>
              <a:ext cx="17275" cy="19150"/>
            </a:xfrm>
            <a:custGeom>
              <a:avLst/>
              <a:gdLst/>
              <a:ahLst/>
              <a:cxnLst/>
              <a:rect l="l" t="t" r="r" b="b"/>
              <a:pathLst>
                <a:path w="691" h="766" extrusionOk="0">
                  <a:moveTo>
                    <a:pt x="368" y="1"/>
                  </a:moveTo>
                  <a:cubicBezTo>
                    <a:pt x="248" y="1"/>
                    <a:pt x="140" y="97"/>
                    <a:pt x="99" y="260"/>
                  </a:cubicBezTo>
                  <a:cubicBezTo>
                    <a:pt x="0" y="457"/>
                    <a:pt x="99" y="704"/>
                    <a:pt x="296" y="753"/>
                  </a:cubicBezTo>
                  <a:cubicBezTo>
                    <a:pt x="321" y="761"/>
                    <a:pt x="347" y="765"/>
                    <a:pt x="371" y="765"/>
                  </a:cubicBezTo>
                  <a:cubicBezTo>
                    <a:pt x="492" y="765"/>
                    <a:pt x="600" y="670"/>
                    <a:pt x="641" y="506"/>
                  </a:cubicBezTo>
                  <a:cubicBezTo>
                    <a:pt x="690" y="309"/>
                    <a:pt x="592" y="161"/>
                    <a:pt x="444" y="13"/>
                  </a:cubicBezTo>
                  <a:cubicBezTo>
                    <a:pt x="418" y="5"/>
                    <a:pt x="393" y="1"/>
                    <a:pt x="368" y="1"/>
                  </a:cubicBezTo>
                  <a:close/>
                </a:path>
              </a:pathLst>
            </a:custGeom>
            <a:solidFill>
              <a:srgbClr val="C7E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89" name="Google Shape;24489;p75"/>
            <p:cNvSpPr/>
            <p:nvPr/>
          </p:nvSpPr>
          <p:spPr>
            <a:xfrm>
              <a:off x="4746575" y="2204950"/>
              <a:ext cx="13575" cy="19300"/>
            </a:xfrm>
            <a:custGeom>
              <a:avLst/>
              <a:gdLst/>
              <a:ahLst/>
              <a:cxnLst/>
              <a:rect l="l" t="t" r="r" b="b"/>
              <a:pathLst>
                <a:path w="543" h="772" extrusionOk="0">
                  <a:moveTo>
                    <a:pt x="1" y="592"/>
                  </a:moveTo>
                  <a:cubicBezTo>
                    <a:pt x="1" y="624"/>
                    <a:pt x="21" y="635"/>
                    <a:pt x="36" y="639"/>
                  </a:cubicBezTo>
                  <a:lnTo>
                    <a:pt x="36" y="639"/>
                  </a:lnTo>
                  <a:cubicBezTo>
                    <a:pt x="27" y="624"/>
                    <a:pt x="16" y="608"/>
                    <a:pt x="1" y="592"/>
                  </a:cubicBezTo>
                  <a:close/>
                  <a:moveTo>
                    <a:pt x="346" y="1"/>
                  </a:moveTo>
                  <a:cubicBezTo>
                    <a:pt x="444" y="149"/>
                    <a:pt x="444" y="247"/>
                    <a:pt x="444" y="395"/>
                  </a:cubicBezTo>
                  <a:cubicBezTo>
                    <a:pt x="363" y="558"/>
                    <a:pt x="247" y="654"/>
                    <a:pt x="126" y="654"/>
                  </a:cubicBezTo>
                  <a:cubicBezTo>
                    <a:pt x="101" y="654"/>
                    <a:pt x="75" y="650"/>
                    <a:pt x="50" y="642"/>
                  </a:cubicBezTo>
                  <a:cubicBezTo>
                    <a:pt x="50" y="642"/>
                    <a:pt x="44" y="642"/>
                    <a:pt x="36" y="639"/>
                  </a:cubicBezTo>
                  <a:lnTo>
                    <a:pt x="36" y="639"/>
                  </a:lnTo>
                  <a:cubicBezTo>
                    <a:pt x="55" y="673"/>
                    <a:pt x="66" y="707"/>
                    <a:pt x="99" y="740"/>
                  </a:cubicBezTo>
                  <a:cubicBezTo>
                    <a:pt x="142" y="762"/>
                    <a:pt x="183" y="771"/>
                    <a:pt x="221" y="771"/>
                  </a:cubicBezTo>
                  <a:cubicBezTo>
                    <a:pt x="357" y="771"/>
                    <a:pt x="455" y="648"/>
                    <a:pt x="494" y="494"/>
                  </a:cubicBezTo>
                  <a:cubicBezTo>
                    <a:pt x="543" y="296"/>
                    <a:pt x="494" y="149"/>
                    <a:pt x="346" y="1"/>
                  </a:cubicBezTo>
                  <a:close/>
                </a:path>
              </a:pathLst>
            </a:custGeom>
            <a:solidFill>
              <a:srgbClr val="803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90" name="Google Shape;24490;p75"/>
            <p:cNvSpPr/>
            <p:nvPr/>
          </p:nvSpPr>
          <p:spPr>
            <a:xfrm>
              <a:off x="4788475" y="2182775"/>
              <a:ext cx="7425" cy="21200"/>
            </a:xfrm>
            <a:custGeom>
              <a:avLst/>
              <a:gdLst/>
              <a:ahLst/>
              <a:cxnLst/>
              <a:rect l="l" t="t" r="r" b="b"/>
              <a:pathLst>
                <a:path w="297" h="848" extrusionOk="0">
                  <a:moveTo>
                    <a:pt x="149" y="0"/>
                  </a:moveTo>
                  <a:cubicBezTo>
                    <a:pt x="99" y="0"/>
                    <a:pt x="50" y="247"/>
                    <a:pt x="1" y="493"/>
                  </a:cubicBezTo>
                  <a:cubicBezTo>
                    <a:pt x="1" y="708"/>
                    <a:pt x="1" y="848"/>
                    <a:pt x="66" y="848"/>
                  </a:cubicBezTo>
                  <a:cubicBezTo>
                    <a:pt x="75" y="848"/>
                    <a:pt x="87" y="845"/>
                    <a:pt x="99" y="838"/>
                  </a:cubicBezTo>
                  <a:cubicBezTo>
                    <a:pt x="149" y="838"/>
                    <a:pt x="198" y="592"/>
                    <a:pt x="296" y="345"/>
                  </a:cubicBezTo>
                  <a:cubicBezTo>
                    <a:pt x="296" y="148"/>
                    <a:pt x="247" y="0"/>
                    <a:pt x="149" y="0"/>
                  </a:cubicBezTo>
                  <a:close/>
                </a:path>
              </a:pathLst>
            </a:custGeom>
            <a:solidFill>
              <a:srgbClr val="C7E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91" name="Google Shape;24491;p75"/>
            <p:cNvSpPr/>
            <p:nvPr/>
          </p:nvSpPr>
          <p:spPr>
            <a:xfrm>
              <a:off x="4788475" y="2184000"/>
              <a:ext cx="7425" cy="20975"/>
            </a:xfrm>
            <a:custGeom>
              <a:avLst/>
              <a:gdLst/>
              <a:ahLst/>
              <a:cxnLst/>
              <a:rect l="l" t="t" r="r" b="b"/>
              <a:pathLst>
                <a:path w="297" h="839" extrusionOk="0">
                  <a:moveTo>
                    <a:pt x="149" y="1"/>
                  </a:moveTo>
                  <a:cubicBezTo>
                    <a:pt x="149" y="50"/>
                    <a:pt x="247" y="198"/>
                    <a:pt x="149" y="296"/>
                  </a:cubicBezTo>
                  <a:cubicBezTo>
                    <a:pt x="149" y="543"/>
                    <a:pt x="50" y="740"/>
                    <a:pt x="1" y="789"/>
                  </a:cubicBezTo>
                  <a:cubicBezTo>
                    <a:pt x="1" y="839"/>
                    <a:pt x="50" y="839"/>
                    <a:pt x="50" y="839"/>
                  </a:cubicBezTo>
                  <a:cubicBezTo>
                    <a:pt x="99" y="839"/>
                    <a:pt x="149" y="592"/>
                    <a:pt x="247" y="346"/>
                  </a:cubicBezTo>
                  <a:cubicBezTo>
                    <a:pt x="296" y="99"/>
                    <a:pt x="247" y="1"/>
                    <a:pt x="149" y="1"/>
                  </a:cubicBezTo>
                  <a:close/>
                </a:path>
              </a:pathLst>
            </a:custGeom>
            <a:solidFill>
              <a:srgbClr val="803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92" name="Google Shape;24492;p75"/>
            <p:cNvSpPr/>
            <p:nvPr/>
          </p:nvSpPr>
          <p:spPr>
            <a:xfrm>
              <a:off x="4766300" y="2357775"/>
              <a:ext cx="23425" cy="25900"/>
            </a:xfrm>
            <a:custGeom>
              <a:avLst/>
              <a:gdLst/>
              <a:ahLst/>
              <a:cxnLst/>
              <a:rect l="l" t="t" r="r" b="b"/>
              <a:pathLst>
                <a:path w="937" h="1036" extrusionOk="0">
                  <a:moveTo>
                    <a:pt x="789" y="0"/>
                  </a:moveTo>
                  <a:lnTo>
                    <a:pt x="690" y="49"/>
                  </a:lnTo>
                  <a:lnTo>
                    <a:pt x="690" y="444"/>
                  </a:lnTo>
                  <a:cubicBezTo>
                    <a:pt x="690" y="493"/>
                    <a:pt x="641" y="542"/>
                    <a:pt x="543" y="641"/>
                  </a:cubicBezTo>
                  <a:lnTo>
                    <a:pt x="0" y="937"/>
                  </a:lnTo>
                  <a:lnTo>
                    <a:pt x="0" y="986"/>
                  </a:lnTo>
                  <a:cubicBezTo>
                    <a:pt x="0" y="1035"/>
                    <a:pt x="50" y="1035"/>
                    <a:pt x="148" y="1035"/>
                  </a:cubicBezTo>
                  <a:lnTo>
                    <a:pt x="789" y="690"/>
                  </a:lnTo>
                  <a:cubicBezTo>
                    <a:pt x="888" y="641"/>
                    <a:pt x="937" y="542"/>
                    <a:pt x="937" y="493"/>
                  </a:cubicBezTo>
                  <a:lnTo>
                    <a:pt x="937" y="148"/>
                  </a:lnTo>
                  <a:cubicBezTo>
                    <a:pt x="937" y="49"/>
                    <a:pt x="789" y="0"/>
                    <a:pt x="789" y="0"/>
                  </a:cubicBezTo>
                  <a:close/>
                </a:path>
              </a:pathLst>
            </a:custGeom>
            <a:solidFill>
              <a:srgbClr val="787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93" name="Google Shape;24493;p75"/>
            <p:cNvSpPr/>
            <p:nvPr/>
          </p:nvSpPr>
          <p:spPr>
            <a:xfrm>
              <a:off x="4766300" y="2359000"/>
              <a:ext cx="17275" cy="22200"/>
            </a:xfrm>
            <a:custGeom>
              <a:avLst/>
              <a:gdLst/>
              <a:ahLst/>
              <a:cxnLst/>
              <a:rect l="l" t="t" r="r" b="b"/>
              <a:pathLst>
                <a:path w="691" h="888" extrusionOk="0">
                  <a:moveTo>
                    <a:pt x="690" y="0"/>
                  </a:moveTo>
                  <a:lnTo>
                    <a:pt x="50" y="296"/>
                  </a:lnTo>
                  <a:cubicBezTo>
                    <a:pt x="50" y="395"/>
                    <a:pt x="0" y="395"/>
                    <a:pt x="0" y="444"/>
                  </a:cubicBezTo>
                  <a:lnTo>
                    <a:pt x="0" y="493"/>
                  </a:lnTo>
                  <a:lnTo>
                    <a:pt x="0" y="888"/>
                  </a:lnTo>
                  <a:lnTo>
                    <a:pt x="543" y="543"/>
                  </a:lnTo>
                  <a:cubicBezTo>
                    <a:pt x="592" y="543"/>
                    <a:pt x="690" y="493"/>
                    <a:pt x="690" y="444"/>
                  </a:cubicBezTo>
                  <a:lnTo>
                    <a:pt x="690" y="395"/>
                  </a:lnTo>
                  <a:lnTo>
                    <a:pt x="690" y="0"/>
                  </a:lnTo>
                  <a:close/>
                </a:path>
              </a:pathLst>
            </a:custGeom>
            <a:solidFill>
              <a:srgbClr val="D4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94" name="Google Shape;24494;p75"/>
            <p:cNvSpPr/>
            <p:nvPr/>
          </p:nvSpPr>
          <p:spPr>
            <a:xfrm>
              <a:off x="4766300" y="2370100"/>
              <a:ext cx="17275" cy="11100"/>
            </a:xfrm>
            <a:custGeom>
              <a:avLst/>
              <a:gdLst/>
              <a:ahLst/>
              <a:cxnLst/>
              <a:rect l="l" t="t" r="r" b="b"/>
              <a:pathLst>
                <a:path w="691" h="444" extrusionOk="0">
                  <a:moveTo>
                    <a:pt x="296" y="0"/>
                  </a:moveTo>
                  <a:lnTo>
                    <a:pt x="0" y="394"/>
                  </a:lnTo>
                  <a:lnTo>
                    <a:pt x="0" y="444"/>
                  </a:lnTo>
                  <a:lnTo>
                    <a:pt x="543" y="148"/>
                  </a:lnTo>
                  <a:cubicBezTo>
                    <a:pt x="592" y="148"/>
                    <a:pt x="690" y="49"/>
                    <a:pt x="690" y="0"/>
                  </a:cubicBezTo>
                  <a:close/>
                </a:path>
              </a:pathLst>
            </a:custGeom>
            <a:solidFill>
              <a:srgbClr val="D4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95" name="Google Shape;24495;p75"/>
            <p:cNvSpPr/>
            <p:nvPr/>
          </p:nvSpPr>
          <p:spPr>
            <a:xfrm>
              <a:off x="4767525" y="2359000"/>
              <a:ext cx="16050" cy="11125"/>
            </a:xfrm>
            <a:custGeom>
              <a:avLst/>
              <a:gdLst/>
              <a:ahLst/>
              <a:cxnLst/>
              <a:rect l="l" t="t" r="r" b="b"/>
              <a:pathLst>
                <a:path w="642" h="445" extrusionOk="0">
                  <a:moveTo>
                    <a:pt x="641" y="0"/>
                  </a:moveTo>
                  <a:lnTo>
                    <a:pt x="99" y="296"/>
                  </a:lnTo>
                  <a:cubicBezTo>
                    <a:pt x="99" y="395"/>
                    <a:pt x="1" y="395"/>
                    <a:pt x="1" y="444"/>
                  </a:cubicBezTo>
                  <a:lnTo>
                    <a:pt x="296" y="444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971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96" name="Google Shape;24496;p75"/>
            <p:cNvSpPr/>
            <p:nvPr/>
          </p:nvSpPr>
          <p:spPr>
            <a:xfrm>
              <a:off x="4825450" y="2324500"/>
              <a:ext cx="22200" cy="25900"/>
            </a:xfrm>
            <a:custGeom>
              <a:avLst/>
              <a:gdLst/>
              <a:ahLst/>
              <a:cxnLst/>
              <a:rect l="l" t="t" r="r" b="b"/>
              <a:pathLst>
                <a:path w="888" h="1036" extrusionOk="0">
                  <a:moveTo>
                    <a:pt x="789" y="0"/>
                  </a:moveTo>
                  <a:lnTo>
                    <a:pt x="641" y="50"/>
                  </a:lnTo>
                  <a:lnTo>
                    <a:pt x="641" y="395"/>
                  </a:lnTo>
                  <a:cubicBezTo>
                    <a:pt x="641" y="493"/>
                    <a:pt x="592" y="542"/>
                    <a:pt x="543" y="592"/>
                  </a:cubicBezTo>
                  <a:lnTo>
                    <a:pt x="0" y="888"/>
                  </a:lnTo>
                  <a:lnTo>
                    <a:pt x="0" y="986"/>
                  </a:lnTo>
                  <a:cubicBezTo>
                    <a:pt x="0" y="1035"/>
                    <a:pt x="50" y="1035"/>
                    <a:pt x="99" y="1035"/>
                  </a:cubicBezTo>
                  <a:lnTo>
                    <a:pt x="789" y="641"/>
                  </a:lnTo>
                  <a:cubicBezTo>
                    <a:pt x="839" y="592"/>
                    <a:pt x="888" y="542"/>
                    <a:pt x="888" y="444"/>
                  </a:cubicBezTo>
                  <a:lnTo>
                    <a:pt x="888" y="99"/>
                  </a:lnTo>
                  <a:cubicBezTo>
                    <a:pt x="888" y="50"/>
                    <a:pt x="839" y="0"/>
                    <a:pt x="789" y="0"/>
                  </a:cubicBezTo>
                  <a:close/>
                </a:path>
              </a:pathLst>
            </a:custGeom>
            <a:solidFill>
              <a:srgbClr val="787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97" name="Google Shape;24497;p75"/>
            <p:cNvSpPr/>
            <p:nvPr/>
          </p:nvSpPr>
          <p:spPr>
            <a:xfrm>
              <a:off x="4825450" y="2325725"/>
              <a:ext cx="16050" cy="20975"/>
            </a:xfrm>
            <a:custGeom>
              <a:avLst/>
              <a:gdLst/>
              <a:ahLst/>
              <a:cxnLst/>
              <a:rect l="l" t="t" r="r" b="b"/>
              <a:pathLst>
                <a:path w="642" h="839" extrusionOk="0">
                  <a:moveTo>
                    <a:pt x="641" y="1"/>
                  </a:moveTo>
                  <a:lnTo>
                    <a:pt x="50" y="296"/>
                  </a:lnTo>
                  <a:cubicBezTo>
                    <a:pt x="50" y="346"/>
                    <a:pt x="0" y="346"/>
                    <a:pt x="0" y="395"/>
                  </a:cubicBezTo>
                  <a:lnTo>
                    <a:pt x="0" y="493"/>
                  </a:lnTo>
                  <a:lnTo>
                    <a:pt x="0" y="839"/>
                  </a:lnTo>
                  <a:lnTo>
                    <a:pt x="543" y="543"/>
                  </a:lnTo>
                  <a:cubicBezTo>
                    <a:pt x="592" y="543"/>
                    <a:pt x="641" y="493"/>
                    <a:pt x="641" y="395"/>
                  </a:cubicBezTo>
                  <a:lnTo>
                    <a:pt x="641" y="346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D41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98" name="Google Shape;24498;p75"/>
            <p:cNvSpPr/>
            <p:nvPr/>
          </p:nvSpPr>
          <p:spPr>
            <a:xfrm>
              <a:off x="4825450" y="2335575"/>
              <a:ext cx="16050" cy="11125"/>
            </a:xfrm>
            <a:custGeom>
              <a:avLst/>
              <a:gdLst/>
              <a:ahLst/>
              <a:cxnLst/>
              <a:rect l="l" t="t" r="r" b="b"/>
              <a:pathLst>
                <a:path w="642" h="445" extrusionOk="0">
                  <a:moveTo>
                    <a:pt x="296" y="1"/>
                  </a:moveTo>
                  <a:lnTo>
                    <a:pt x="0" y="395"/>
                  </a:lnTo>
                  <a:lnTo>
                    <a:pt x="0" y="445"/>
                  </a:lnTo>
                  <a:lnTo>
                    <a:pt x="543" y="149"/>
                  </a:lnTo>
                  <a:cubicBezTo>
                    <a:pt x="592" y="149"/>
                    <a:pt x="641" y="99"/>
                    <a:pt x="641" y="1"/>
                  </a:cubicBezTo>
                  <a:close/>
                </a:path>
              </a:pathLst>
            </a:custGeom>
            <a:solidFill>
              <a:srgbClr val="D4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499" name="Google Shape;24499;p75"/>
            <p:cNvSpPr/>
            <p:nvPr/>
          </p:nvSpPr>
          <p:spPr>
            <a:xfrm>
              <a:off x="4826675" y="2325725"/>
              <a:ext cx="14825" cy="9875"/>
            </a:xfrm>
            <a:custGeom>
              <a:avLst/>
              <a:gdLst/>
              <a:ahLst/>
              <a:cxnLst/>
              <a:rect l="l" t="t" r="r" b="b"/>
              <a:pathLst>
                <a:path w="593" h="395" extrusionOk="0">
                  <a:moveTo>
                    <a:pt x="592" y="1"/>
                  </a:moveTo>
                  <a:lnTo>
                    <a:pt x="50" y="296"/>
                  </a:lnTo>
                  <a:cubicBezTo>
                    <a:pt x="50" y="346"/>
                    <a:pt x="1" y="346"/>
                    <a:pt x="1" y="395"/>
                  </a:cubicBezTo>
                  <a:lnTo>
                    <a:pt x="297" y="39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971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00" name="Google Shape;24500;p75"/>
            <p:cNvSpPr/>
            <p:nvPr/>
          </p:nvSpPr>
          <p:spPr>
            <a:xfrm>
              <a:off x="4347300" y="2062300"/>
              <a:ext cx="46850" cy="124425"/>
            </a:xfrm>
            <a:custGeom>
              <a:avLst/>
              <a:gdLst/>
              <a:ahLst/>
              <a:cxnLst/>
              <a:rect l="l" t="t" r="r" b="b"/>
              <a:pathLst>
                <a:path w="1874" h="4977" extrusionOk="0">
                  <a:moveTo>
                    <a:pt x="395" y="136"/>
                  </a:moveTo>
                  <a:lnTo>
                    <a:pt x="1528" y="777"/>
                  </a:lnTo>
                  <a:cubicBezTo>
                    <a:pt x="1726" y="925"/>
                    <a:pt x="1775" y="1122"/>
                    <a:pt x="1775" y="1270"/>
                  </a:cubicBezTo>
                  <a:lnTo>
                    <a:pt x="1775" y="4672"/>
                  </a:lnTo>
                  <a:cubicBezTo>
                    <a:pt x="1775" y="4819"/>
                    <a:pt x="1726" y="4869"/>
                    <a:pt x="1627" y="4869"/>
                  </a:cubicBezTo>
                  <a:lnTo>
                    <a:pt x="1528" y="4869"/>
                  </a:lnTo>
                  <a:lnTo>
                    <a:pt x="395" y="4179"/>
                  </a:lnTo>
                  <a:cubicBezTo>
                    <a:pt x="197" y="4080"/>
                    <a:pt x="148" y="3883"/>
                    <a:pt x="148" y="3686"/>
                  </a:cubicBezTo>
                  <a:lnTo>
                    <a:pt x="148" y="284"/>
                  </a:lnTo>
                  <a:cubicBezTo>
                    <a:pt x="148" y="186"/>
                    <a:pt x="197" y="136"/>
                    <a:pt x="296" y="136"/>
                  </a:cubicBezTo>
                  <a:close/>
                  <a:moveTo>
                    <a:pt x="245" y="0"/>
                  </a:moveTo>
                  <a:cubicBezTo>
                    <a:pt x="109" y="0"/>
                    <a:pt x="0" y="102"/>
                    <a:pt x="0" y="284"/>
                  </a:cubicBezTo>
                  <a:lnTo>
                    <a:pt x="0" y="3686"/>
                  </a:lnTo>
                  <a:cubicBezTo>
                    <a:pt x="0" y="3932"/>
                    <a:pt x="148" y="4129"/>
                    <a:pt x="296" y="4228"/>
                  </a:cubicBezTo>
                  <a:lnTo>
                    <a:pt x="1479" y="4918"/>
                  </a:lnTo>
                  <a:cubicBezTo>
                    <a:pt x="1533" y="4959"/>
                    <a:pt x="1588" y="4977"/>
                    <a:pt x="1638" y="4977"/>
                  </a:cubicBezTo>
                  <a:cubicBezTo>
                    <a:pt x="1770" y="4977"/>
                    <a:pt x="1873" y="4850"/>
                    <a:pt x="1873" y="4672"/>
                  </a:cubicBezTo>
                  <a:lnTo>
                    <a:pt x="1873" y="1270"/>
                  </a:lnTo>
                  <a:cubicBezTo>
                    <a:pt x="1873" y="1122"/>
                    <a:pt x="1726" y="876"/>
                    <a:pt x="1528" y="728"/>
                  </a:cubicBezTo>
                  <a:lnTo>
                    <a:pt x="395" y="38"/>
                  </a:lnTo>
                  <a:cubicBezTo>
                    <a:pt x="344" y="12"/>
                    <a:pt x="293" y="0"/>
                    <a:pt x="245" y="0"/>
                  </a:cubicBezTo>
                  <a:close/>
                </a:path>
              </a:pathLst>
            </a:custGeom>
            <a:solidFill>
              <a:srgbClr val="6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01" name="Google Shape;24501;p75"/>
            <p:cNvSpPr/>
            <p:nvPr/>
          </p:nvSpPr>
          <p:spPr>
            <a:xfrm>
              <a:off x="3452600" y="809425"/>
              <a:ext cx="1830700" cy="1073625"/>
            </a:xfrm>
            <a:custGeom>
              <a:avLst/>
              <a:gdLst/>
              <a:ahLst/>
              <a:cxnLst/>
              <a:rect l="l" t="t" r="r" b="b"/>
              <a:pathLst>
                <a:path w="73228" h="42945" extrusionOk="0">
                  <a:moveTo>
                    <a:pt x="7706" y="0"/>
                  </a:moveTo>
                  <a:cubicBezTo>
                    <a:pt x="6581" y="0"/>
                    <a:pt x="5478" y="296"/>
                    <a:pt x="4486" y="859"/>
                  </a:cubicBezTo>
                  <a:lnTo>
                    <a:pt x="1677" y="2535"/>
                  </a:lnTo>
                  <a:cubicBezTo>
                    <a:pt x="494" y="3225"/>
                    <a:pt x="1" y="4704"/>
                    <a:pt x="592" y="5936"/>
                  </a:cubicBezTo>
                  <a:lnTo>
                    <a:pt x="1825" y="8598"/>
                  </a:lnTo>
                  <a:cubicBezTo>
                    <a:pt x="2465" y="9929"/>
                    <a:pt x="3501" y="11112"/>
                    <a:pt x="4881" y="11851"/>
                  </a:cubicBezTo>
                  <a:lnTo>
                    <a:pt x="49492" y="37583"/>
                  </a:lnTo>
                  <a:cubicBezTo>
                    <a:pt x="51858" y="39012"/>
                    <a:pt x="54520" y="39998"/>
                    <a:pt x="57281" y="40491"/>
                  </a:cubicBezTo>
                  <a:lnTo>
                    <a:pt x="69801" y="42907"/>
                  </a:lnTo>
                  <a:cubicBezTo>
                    <a:pt x="69948" y="42932"/>
                    <a:pt x="70093" y="42945"/>
                    <a:pt x="70234" y="42945"/>
                  </a:cubicBezTo>
                  <a:cubicBezTo>
                    <a:pt x="71987" y="42945"/>
                    <a:pt x="73228" y="41049"/>
                    <a:pt x="72315" y="39407"/>
                  </a:cubicBezTo>
                  <a:lnTo>
                    <a:pt x="71034" y="37188"/>
                  </a:lnTo>
                  <a:cubicBezTo>
                    <a:pt x="68815" y="33343"/>
                    <a:pt x="65661" y="30189"/>
                    <a:pt x="61865" y="27970"/>
                  </a:cubicBezTo>
                  <a:lnTo>
                    <a:pt x="20014" y="3816"/>
                  </a:lnTo>
                  <a:cubicBezTo>
                    <a:pt x="18240" y="2781"/>
                    <a:pt x="16366" y="2042"/>
                    <a:pt x="14345" y="1499"/>
                  </a:cubicBezTo>
                  <a:lnTo>
                    <a:pt x="9367" y="218"/>
                  </a:lnTo>
                  <a:cubicBezTo>
                    <a:pt x="8815" y="72"/>
                    <a:pt x="8258" y="0"/>
                    <a:pt x="7706" y="0"/>
                  </a:cubicBezTo>
                  <a:close/>
                </a:path>
              </a:pathLst>
            </a:custGeom>
            <a:solidFill>
              <a:srgbClr val="006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02" name="Google Shape;24502;p75"/>
            <p:cNvSpPr/>
            <p:nvPr/>
          </p:nvSpPr>
          <p:spPr>
            <a:xfrm>
              <a:off x="3717550" y="864150"/>
              <a:ext cx="1794350" cy="1097450"/>
            </a:xfrm>
            <a:custGeom>
              <a:avLst/>
              <a:gdLst/>
              <a:ahLst/>
              <a:cxnLst/>
              <a:rect l="l" t="t" r="r" b="b"/>
              <a:pathLst>
                <a:path w="71774" h="43898" extrusionOk="0">
                  <a:moveTo>
                    <a:pt x="1" y="0"/>
                  </a:moveTo>
                  <a:lnTo>
                    <a:pt x="247" y="5423"/>
                  </a:lnTo>
                  <a:lnTo>
                    <a:pt x="691" y="8726"/>
                  </a:lnTo>
                  <a:lnTo>
                    <a:pt x="1480" y="10254"/>
                  </a:lnTo>
                  <a:cubicBezTo>
                    <a:pt x="1825" y="11092"/>
                    <a:pt x="2416" y="11831"/>
                    <a:pt x="3008" y="12423"/>
                  </a:cubicBezTo>
                  <a:cubicBezTo>
                    <a:pt x="3452" y="12866"/>
                    <a:pt x="3994" y="13211"/>
                    <a:pt x="4536" y="13606"/>
                  </a:cubicBezTo>
                  <a:lnTo>
                    <a:pt x="49147" y="39337"/>
                  </a:lnTo>
                  <a:cubicBezTo>
                    <a:pt x="51070" y="40471"/>
                    <a:pt x="51366" y="40964"/>
                    <a:pt x="52746" y="41408"/>
                  </a:cubicBezTo>
                  <a:cubicBezTo>
                    <a:pt x="53091" y="41506"/>
                    <a:pt x="53584" y="41654"/>
                    <a:pt x="54225" y="41753"/>
                  </a:cubicBezTo>
                  <a:lnTo>
                    <a:pt x="54274" y="41753"/>
                  </a:lnTo>
                  <a:lnTo>
                    <a:pt x="52598" y="43281"/>
                  </a:lnTo>
                  <a:cubicBezTo>
                    <a:pt x="53584" y="43692"/>
                    <a:pt x="54638" y="43897"/>
                    <a:pt x="55732" y="43897"/>
                  </a:cubicBezTo>
                  <a:cubicBezTo>
                    <a:pt x="55951" y="43897"/>
                    <a:pt x="56172" y="43889"/>
                    <a:pt x="56394" y="43872"/>
                  </a:cubicBezTo>
                  <a:lnTo>
                    <a:pt x="59499" y="43527"/>
                  </a:lnTo>
                  <a:cubicBezTo>
                    <a:pt x="60584" y="43429"/>
                    <a:pt x="61569" y="43182"/>
                    <a:pt x="62457" y="42739"/>
                  </a:cubicBezTo>
                  <a:lnTo>
                    <a:pt x="63541" y="42196"/>
                  </a:lnTo>
                  <a:lnTo>
                    <a:pt x="65513" y="41161"/>
                  </a:lnTo>
                  <a:lnTo>
                    <a:pt x="70442" y="38499"/>
                  </a:lnTo>
                  <a:lnTo>
                    <a:pt x="71182" y="38105"/>
                  </a:lnTo>
                  <a:lnTo>
                    <a:pt x="71478" y="37760"/>
                  </a:lnTo>
                  <a:lnTo>
                    <a:pt x="71527" y="37760"/>
                  </a:lnTo>
                  <a:lnTo>
                    <a:pt x="71576" y="37711"/>
                  </a:lnTo>
                  <a:lnTo>
                    <a:pt x="71773" y="37513"/>
                  </a:lnTo>
                  <a:lnTo>
                    <a:pt x="71083" y="37464"/>
                  </a:lnTo>
                  <a:lnTo>
                    <a:pt x="68717" y="36084"/>
                  </a:lnTo>
                  <a:lnTo>
                    <a:pt x="67337" y="35345"/>
                  </a:lnTo>
                  <a:lnTo>
                    <a:pt x="17057" y="6310"/>
                  </a:lnTo>
                  <a:lnTo>
                    <a:pt x="5620" y="2071"/>
                  </a:lnTo>
                  <a:lnTo>
                    <a:pt x="494" y="2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5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03" name="Google Shape;24503;p75"/>
            <p:cNvSpPr/>
            <p:nvPr/>
          </p:nvSpPr>
          <p:spPr>
            <a:xfrm>
              <a:off x="5102725" y="1778550"/>
              <a:ext cx="394375" cy="86300"/>
            </a:xfrm>
            <a:custGeom>
              <a:avLst/>
              <a:gdLst/>
              <a:ahLst/>
              <a:cxnLst/>
              <a:rect l="l" t="t" r="r" b="b"/>
              <a:pathLst>
                <a:path w="15775" h="3452" extrusionOk="0">
                  <a:moveTo>
                    <a:pt x="4585" y="1"/>
                  </a:moveTo>
                  <a:lnTo>
                    <a:pt x="1" y="3008"/>
                  </a:lnTo>
                  <a:lnTo>
                    <a:pt x="11881" y="3254"/>
                  </a:lnTo>
                  <a:cubicBezTo>
                    <a:pt x="11930" y="3353"/>
                    <a:pt x="11930" y="3402"/>
                    <a:pt x="11930" y="3451"/>
                  </a:cubicBezTo>
                  <a:lnTo>
                    <a:pt x="14888" y="1874"/>
                  </a:lnTo>
                  <a:lnTo>
                    <a:pt x="15627" y="1480"/>
                  </a:lnTo>
                  <a:lnTo>
                    <a:pt x="15775" y="1233"/>
                  </a:lnTo>
                  <a:lnTo>
                    <a:pt x="4585" y="1"/>
                  </a:lnTo>
                  <a:close/>
                </a:path>
              </a:pathLst>
            </a:custGeom>
            <a:solidFill>
              <a:srgbClr val="EB6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04" name="Google Shape;24504;p75"/>
            <p:cNvSpPr/>
            <p:nvPr/>
          </p:nvSpPr>
          <p:spPr>
            <a:xfrm>
              <a:off x="5005375" y="1899325"/>
              <a:ext cx="298250" cy="62275"/>
            </a:xfrm>
            <a:custGeom>
              <a:avLst/>
              <a:gdLst/>
              <a:ahLst/>
              <a:cxnLst/>
              <a:rect l="l" t="t" r="r" b="b"/>
              <a:pathLst>
                <a:path w="11930" h="2491" extrusionOk="0">
                  <a:moveTo>
                    <a:pt x="1233" y="1"/>
                  </a:moveTo>
                  <a:lnTo>
                    <a:pt x="0" y="1381"/>
                  </a:lnTo>
                  <a:cubicBezTo>
                    <a:pt x="296" y="1578"/>
                    <a:pt x="691" y="1775"/>
                    <a:pt x="1036" y="1874"/>
                  </a:cubicBezTo>
                  <a:cubicBezTo>
                    <a:pt x="2022" y="2285"/>
                    <a:pt x="3076" y="2490"/>
                    <a:pt x="4142" y="2490"/>
                  </a:cubicBezTo>
                  <a:cubicBezTo>
                    <a:pt x="4355" y="2490"/>
                    <a:pt x="4568" y="2482"/>
                    <a:pt x="4782" y="2465"/>
                  </a:cubicBezTo>
                  <a:lnTo>
                    <a:pt x="7937" y="2120"/>
                  </a:lnTo>
                  <a:cubicBezTo>
                    <a:pt x="8972" y="2022"/>
                    <a:pt x="9958" y="1775"/>
                    <a:pt x="10894" y="1332"/>
                  </a:cubicBezTo>
                  <a:lnTo>
                    <a:pt x="11930" y="789"/>
                  </a:lnTo>
                  <a:lnTo>
                    <a:pt x="2761" y="346"/>
                  </a:lnTo>
                  <a:lnTo>
                    <a:pt x="2712" y="346"/>
                  </a:lnTo>
                  <a:cubicBezTo>
                    <a:pt x="2071" y="198"/>
                    <a:pt x="1578" y="99"/>
                    <a:pt x="1233" y="1"/>
                  </a:cubicBezTo>
                  <a:close/>
                </a:path>
              </a:pathLst>
            </a:custGeom>
            <a:solidFill>
              <a:srgbClr val="007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05" name="Google Shape;24505;p75"/>
            <p:cNvSpPr/>
            <p:nvPr/>
          </p:nvSpPr>
          <p:spPr>
            <a:xfrm>
              <a:off x="3792725" y="1175925"/>
              <a:ext cx="1241025" cy="757925"/>
            </a:xfrm>
            <a:custGeom>
              <a:avLst/>
              <a:gdLst/>
              <a:ahLst/>
              <a:cxnLst/>
              <a:rect l="l" t="t" r="r" b="b"/>
              <a:pathLst>
                <a:path w="49641" h="30317" extrusionOk="0">
                  <a:moveTo>
                    <a:pt x="1" y="1"/>
                  </a:moveTo>
                  <a:lnTo>
                    <a:pt x="691" y="2663"/>
                  </a:lnTo>
                  <a:cubicBezTo>
                    <a:pt x="1085" y="3057"/>
                    <a:pt x="1529" y="3353"/>
                    <a:pt x="2022" y="3599"/>
                  </a:cubicBezTo>
                  <a:lnTo>
                    <a:pt x="48506" y="30317"/>
                  </a:lnTo>
                  <a:lnTo>
                    <a:pt x="49640" y="28986"/>
                  </a:lnTo>
                  <a:cubicBezTo>
                    <a:pt x="48309" y="28542"/>
                    <a:pt x="47915" y="28049"/>
                    <a:pt x="46091" y="26965"/>
                  </a:cubicBezTo>
                  <a:lnTo>
                    <a:pt x="1480" y="1184"/>
                  </a:lnTo>
                  <a:cubicBezTo>
                    <a:pt x="987" y="839"/>
                    <a:pt x="445" y="445"/>
                    <a:pt x="1" y="1"/>
                  </a:cubicBezTo>
                  <a:close/>
                </a:path>
              </a:pathLst>
            </a:custGeom>
            <a:solidFill>
              <a:srgbClr val="0E6E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06" name="Google Shape;24506;p75"/>
            <p:cNvSpPr/>
            <p:nvPr/>
          </p:nvSpPr>
          <p:spPr>
            <a:xfrm>
              <a:off x="3734825" y="1083500"/>
              <a:ext cx="75175" cy="159000"/>
            </a:xfrm>
            <a:custGeom>
              <a:avLst/>
              <a:gdLst/>
              <a:ahLst/>
              <a:cxnLst/>
              <a:rect l="l" t="t" r="r" b="b"/>
              <a:pathLst>
                <a:path w="3007" h="6360" extrusionOk="0">
                  <a:moveTo>
                    <a:pt x="0" y="1"/>
                  </a:moveTo>
                  <a:lnTo>
                    <a:pt x="99" y="2367"/>
                  </a:lnTo>
                  <a:lnTo>
                    <a:pt x="542" y="3156"/>
                  </a:lnTo>
                  <a:cubicBezTo>
                    <a:pt x="1134" y="4388"/>
                    <a:pt x="1972" y="5473"/>
                    <a:pt x="3007" y="6360"/>
                  </a:cubicBezTo>
                  <a:lnTo>
                    <a:pt x="2317" y="3698"/>
                  </a:lnTo>
                  <a:cubicBezTo>
                    <a:pt x="1725" y="3106"/>
                    <a:pt x="1134" y="2367"/>
                    <a:pt x="789" y="152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5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07" name="Google Shape;24507;p75"/>
            <p:cNvSpPr/>
            <p:nvPr/>
          </p:nvSpPr>
          <p:spPr>
            <a:xfrm>
              <a:off x="3717550" y="864150"/>
              <a:ext cx="66575" cy="236625"/>
            </a:xfrm>
            <a:custGeom>
              <a:avLst/>
              <a:gdLst/>
              <a:ahLst/>
              <a:cxnLst/>
              <a:rect l="l" t="t" r="r" b="b"/>
              <a:pathLst>
                <a:path w="2663" h="9465" extrusionOk="0">
                  <a:moveTo>
                    <a:pt x="1" y="0"/>
                  </a:moveTo>
                  <a:lnTo>
                    <a:pt x="247" y="5423"/>
                  </a:lnTo>
                  <a:lnTo>
                    <a:pt x="2663" y="9465"/>
                  </a:lnTo>
                  <a:lnTo>
                    <a:pt x="2071" y="5029"/>
                  </a:lnTo>
                  <a:cubicBezTo>
                    <a:pt x="2219" y="3106"/>
                    <a:pt x="1332" y="1331"/>
                    <a:pt x="543" y="1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948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08" name="Google Shape;24508;p75"/>
            <p:cNvSpPr/>
            <p:nvPr/>
          </p:nvSpPr>
          <p:spPr>
            <a:xfrm>
              <a:off x="3710175" y="750325"/>
              <a:ext cx="1830500" cy="1073825"/>
            </a:xfrm>
            <a:custGeom>
              <a:avLst/>
              <a:gdLst/>
              <a:ahLst/>
              <a:cxnLst/>
              <a:rect l="l" t="t" r="r" b="b"/>
              <a:pathLst>
                <a:path w="73220" h="42953" extrusionOk="0">
                  <a:moveTo>
                    <a:pt x="7725" y="0"/>
                  </a:moveTo>
                  <a:cubicBezTo>
                    <a:pt x="6594" y="0"/>
                    <a:pt x="5484" y="307"/>
                    <a:pt x="4486" y="906"/>
                  </a:cubicBezTo>
                  <a:lnTo>
                    <a:pt x="1627" y="2582"/>
                  </a:lnTo>
                  <a:cubicBezTo>
                    <a:pt x="493" y="3223"/>
                    <a:pt x="0" y="4701"/>
                    <a:pt x="592" y="5934"/>
                  </a:cubicBezTo>
                  <a:lnTo>
                    <a:pt x="1824" y="8596"/>
                  </a:lnTo>
                  <a:cubicBezTo>
                    <a:pt x="2465" y="9976"/>
                    <a:pt x="3500" y="11060"/>
                    <a:pt x="4831" y="11849"/>
                  </a:cubicBezTo>
                  <a:lnTo>
                    <a:pt x="49442" y="37630"/>
                  </a:lnTo>
                  <a:cubicBezTo>
                    <a:pt x="51858" y="39059"/>
                    <a:pt x="54520" y="40045"/>
                    <a:pt x="57280" y="40538"/>
                  </a:cubicBezTo>
                  <a:lnTo>
                    <a:pt x="69801" y="42904"/>
                  </a:lnTo>
                  <a:cubicBezTo>
                    <a:pt x="69963" y="42937"/>
                    <a:pt x="70122" y="42952"/>
                    <a:pt x="70277" y="42952"/>
                  </a:cubicBezTo>
                  <a:cubicBezTo>
                    <a:pt x="72007" y="42952"/>
                    <a:pt x="73220" y="41033"/>
                    <a:pt x="72315" y="39405"/>
                  </a:cubicBezTo>
                  <a:lnTo>
                    <a:pt x="71033" y="37186"/>
                  </a:lnTo>
                  <a:cubicBezTo>
                    <a:pt x="68815" y="33391"/>
                    <a:pt x="65660" y="30236"/>
                    <a:pt x="61864" y="28018"/>
                  </a:cubicBezTo>
                  <a:lnTo>
                    <a:pt x="20014" y="3863"/>
                  </a:lnTo>
                  <a:cubicBezTo>
                    <a:pt x="18239" y="2779"/>
                    <a:pt x="16366" y="2089"/>
                    <a:pt x="14345" y="1497"/>
                  </a:cubicBezTo>
                  <a:lnTo>
                    <a:pt x="9366" y="216"/>
                  </a:lnTo>
                  <a:cubicBezTo>
                    <a:pt x="8821" y="71"/>
                    <a:pt x="8271" y="0"/>
                    <a:pt x="7725" y="0"/>
                  </a:cubicBezTo>
                  <a:close/>
                </a:path>
              </a:pathLst>
            </a:custGeom>
            <a:solidFill>
              <a:srgbClr val="FFBE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09" name="Google Shape;24509;p75"/>
            <p:cNvSpPr/>
            <p:nvPr/>
          </p:nvSpPr>
          <p:spPr>
            <a:xfrm>
              <a:off x="4412600" y="1013275"/>
              <a:ext cx="1088200" cy="781325"/>
            </a:xfrm>
            <a:custGeom>
              <a:avLst/>
              <a:gdLst/>
              <a:ahLst/>
              <a:cxnLst/>
              <a:rect l="l" t="t" r="r" b="b"/>
              <a:pathLst>
                <a:path w="43528" h="31253" extrusionOk="0">
                  <a:moveTo>
                    <a:pt x="1135" y="0"/>
                  </a:moveTo>
                  <a:cubicBezTo>
                    <a:pt x="938" y="838"/>
                    <a:pt x="592" y="1578"/>
                    <a:pt x="1" y="2218"/>
                  </a:cubicBezTo>
                  <a:lnTo>
                    <a:pt x="33127" y="21295"/>
                  </a:lnTo>
                  <a:cubicBezTo>
                    <a:pt x="36774" y="23415"/>
                    <a:pt x="39781" y="26422"/>
                    <a:pt x="41901" y="30070"/>
                  </a:cubicBezTo>
                  <a:lnTo>
                    <a:pt x="42542" y="31253"/>
                  </a:lnTo>
                  <a:cubicBezTo>
                    <a:pt x="42542" y="31253"/>
                    <a:pt x="42640" y="31253"/>
                    <a:pt x="42640" y="31154"/>
                  </a:cubicBezTo>
                  <a:cubicBezTo>
                    <a:pt x="42739" y="31105"/>
                    <a:pt x="42887" y="31006"/>
                    <a:pt x="42986" y="30908"/>
                  </a:cubicBezTo>
                  <a:cubicBezTo>
                    <a:pt x="43035" y="30858"/>
                    <a:pt x="43035" y="30858"/>
                    <a:pt x="43035" y="30809"/>
                  </a:cubicBezTo>
                  <a:cubicBezTo>
                    <a:pt x="43133" y="30760"/>
                    <a:pt x="43133" y="30661"/>
                    <a:pt x="43183" y="30661"/>
                  </a:cubicBezTo>
                  <a:cubicBezTo>
                    <a:pt x="43281" y="30513"/>
                    <a:pt x="43528" y="30020"/>
                    <a:pt x="43183" y="29429"/>
                  </a:cubicBezTo>
                  <a:lnTo>
                    <a:pt x="41852" y="27211"/>
                  </a:lnTo>
                  <a:cubicBezTo>
                    <a:pt x="39781" y="23612"/>
                    <a:pt x="36774" y="20556"/>
                    <a:pt x="33127" y="18485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10" name="Google Shape;24510;p75"/>
            <p:cNvSpPr/>
            <p:nvPr/>
          </p:nvSpPr>
          <p:spPr>
            <a:xfrm>
              <a:off x="3737275" y="780350"/>
              <a:ext cx="1749900" cy="1016725"/>
            </a:xfrm>
            <a:custGeom>
              <a:avLst/>
              <a:gdLst/>
              <a:ahLst/>
              <a:cxnLst/>
              <a:rect l="l" t="t" r="r" b="b"/>
              <a:pathLst>
                <a:path w="69996" h="40669" extrusionOk="0">
                  <a:moveTo>
                    <a:pt x="6557" y="0"/>
                  </a:moveTo>
                  <a:cubicBezTo>
                    <a:pt x="5571" y="0"/>
                    <a:pt x="4634" y="247"/>
                    <a:pt x="3846" y="740"/>
                  </a:cubicBezTo>
                  <a:lnTo>
                    <a:pt x="987" y="2416"/>
                  </a:lnTo>
                  <a:cubicBezTo>
                    <a:pt x="296" y="2761"/>
                    <a:pt x="1" y="3648"/>
                    <a:pt x="395" y="4388"/>
                  </a:cubicBezTo>
                  <a:lnTo>
                    <a:pt x="888" y="5374"/>
                  </a:lnTo>
                  <a:lnTo>
                    <a:pt x="1677" y="6951"/>
                  </a:lnTo>
                  <a:cubicBezTo>
                    <a:pt x="1972" y="7543"/>
                    <a:pt x="2268" y="8085"/>
                    <a:pt x="2712" y="8528"/>
                  </a:cubicBezTo>
                  <a:cubicBezTo>
                    <a:pt x="3205" y="9021"/>
                    <a:pt x="3698" y="9416"/>
                    <a:pt x="4339" y="9810"/>
                  </a:cubicBezTo>
                  <a:lnTo>
                    <a:pt x="6360" y="10993"/>
                  </a:lnTo>
                  <a:lnTo>
                    <a:pt x="8134" y="12028"/>
                  </a:lnTo>
                  <a:lnTo>
                    <a:pt x="8282" y="12078"/>
                  </a:lnTo>
                  <a:lnTo>
                    <a:pt x="11733" y="14049"/>
                  </a:lnTo>
                  <a:lnTo>
                    <a:pt x="12275" y="14345"/>
                  </a:lnTo>
                  <a:lnTo>
                    <a:pt x="17894" y="17648"/>
                  </a:lnTo>
                  <a:lnTo>
                    <a:pt x="25929" y="22232"/>
                  </a:lnTo>
                  <a:lnTo>
                    <a:pt x="47126" y="34457"/>
                  </a:lnTo>
                  <a:lnTo>
                    <a:pt x="48309" y="35147"/>
                  </a:lnTo>
                  <a:lnTo>
                    <a:pt x="48999" y="35492"/>
                  </a:lnTo>
                  <a:cubicBezTo>
                    <a:pt x="51267" y="36774"/>
                    <a:pt x="53781" y="37760"/>
                    <a:pt x="56443" y="38253"/>
                  </a:cubicBezTo>
                  <a:lnTo>
                    <a:pt x="68914" y="40668"/>
                  </a:lnTo>
                  <a:lnTo>
                    <a:pt x="69161" y="40668"/>
                  </a:lnTo>
                  <a:cubicBezTo>
                    <a:pt x="69308" y="40668"/>
                    <a:pt x="69506" y="40619"/>
                    <a:pt x="69653" y="40570"/>
                  </a:cubicBezTo>
                  <a:lnTo>
                    <a:pt x="69456" y="40225"/>
                  </a:lnTo>
                  <a:lnTo>
                    <a:pt x="69801" y="40422"/>
                  </a:lnTo>
                  <a:cubicBezTo>
                    <a:pt x="69995" y="38291"/>
                    <a:pt x="68000" y="35588"/>
                    <a:pt x="67930" y="35588"/>
                  </a:cubicBezTo>
                  <a:cubicBezTo>
                    <a:pt x="67929" y="35588"/>
                    <a:pt x="67928" y="35589"/>
                    <a:pt x="67928" y="35591"/>
                  </a:cubicBezTo>
                  <a:lnTo>
                    <a:pt x="62654" y="29380"/>
                  </a:lnTo>
                  <a:lnTo>
                    <a:pt x="55900" y="25387"/>
                  </a:lnTo>
                  <a:lnTo>
                    <a:pt x="21789" y="5719"/>
                  </a:lnTo>
                  <a:lnTo>
                    <a:pt x="21197" y="5472"/>
                  </a:lnTo>
                  <a:cubicBezTo>
                    <a:pt x="21246" y="5472"/>
                    <a:pt x="21246" y="5423"/>
                    <a:pt x="21246" y="5423"/>
                  </a:cubicBezTo>
                  <a:lnTo>
                    <a:pt x="20951" y="5226"/>
                  </a:lnTo>
                  <a:lnTo>
                    <a:pt x="20852" y="5176"/>
                  </a:lnTo>
                  <a:lnTo>
                    <a:pt x="18240" y="3698"/>
                  </a:lnTo>
                  <a:cubicBezTo>
                    <a:pt x="16564" y="2712"/>
                    <a:pt x="14740" y="1972"/>
                    <a:pt x="12866" y="1479"/>
                  </a:cubicBezTo>
                  <a:lnTo>
                    <a:pt x="7888" y="198"/>
                  </a:lnTo>
                  <a:cubicBezTo>
                    <a:pt x="7444" y="50"/>
                    <a:pt x="6951" y="0"/>
                    <a:pt x="6557" y="0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11" name="Google Shape;24511;p75"/>
            <p:cNvSpPr/>
            <p:nvPr/>
          </p:nvSpPr>
          <p:spPr>
            <a:xfrm>
              <a:off x="4325125" y="1151100"/>
              <a:ext cx="709850" cy="414275"/>
            </a:xfrm>
            <a:custGeom>
              <a:avLst/>
              <a:gdLst/>
              <a:ahLst/>
              <a:cxnLst/>
              <a:rect l="l" t="t" r="r" b="b"/>
              <a:pathLst>
                <a:path w="28394" h="16571" extrusionOk="0">
                  <a:moveTo>
                    <a:pt x="18683" y="5825"/>
                  </a:moveTo>
                  <a:lnTo>
                    <a:pt x="27901" y="11099"/>
                  </a:lnTo>
                  <a:lnTo>
                    <a:pt x="27309" y="11494"/>
                  </a:lnTo>
                  <a:lnTo>
                    <a:pt x="27161" y="11592"/>
                  </a:lnTo>
                  <a:lnTo>
                    <a:pt x="26964" y="11740"/>
                  </a:lnTo>
                  <a:lnTo>
                    <a:pt x="26570" y="11937"/>
                  </a:lnTo>
                  <a:lnTo>
                    <a:pt x="26372" y="12036"/>
                  </a:lnTo>
                  <a:lnTo>
                    <a:pt x="17154" y="6761"/>
                  </a:lnTo>
                  <a:lnTo>
                    <a:pt x="17352" y="6614"/>
                  </a:lnTo>
                  <a:lnTo>
                    <a:pt x="17697" y="6416"/>
                  </a:lnTo>
                  <a:lnTo>
                    <a:pt x="17894" y="6318"/>
                  </a:lnTo>
                  <a:lnTo>
                    <a:pt x="18683" y="5825"/>
                  </a:lnTo>
                  <a:close/>
                  <a:moveTo>
                    <a:pt x="16859" y="6860"/>
                  </a:moveTo>
                  <a:lnTo>
                    <a:pt x="26027" y="12134"/>
                  </a:lnTo>
                  <a:lnTo>
                    <a:pt x="24549" y="13071"/>
                  </a:lnTo>
                  <a:lnTo>
                    <a:pt x="24351" y="13219"/>
                  </a:lnTo>
                  <a:lnTo>
                    <a:pt x="24154" y="13318"/>
                  </a:lnTo>
                  <a:lnTo>
                    <a:pt x="23809" y="13515"/>
                  </a:lnTo>
                  <a:lnTo>
                    <a:pt x="21788" y="14698"/>
                  </a:lnTo>
                  <a:lnTo>
                    <a:pt x="21591" y="14747"/>
                  </a:lnTo>
                  <a:lnTo>
                    <a:pt x="21394" y="14895"/>
                  </a:lnTo>
                  <a:lnTo>
                    <a:pt x="21147" y="14994"/>
                  </a:lnTo>
                  <a:lnTo>
                    <a:pt x="11979" y="9719"/>
                  </a:lnTo>
                  <a:lnTo>
                    <a:pt x="12225" y="9571"/>
                  </a:lnTo>
                  <a:lnTo>
                    <a:pt x="12422" y="9423"/>
                  </a:lnTo>
                  <a:lnTo>
                    <a:pt x="13655" y="8684"/>
                  </a:lnTo>
                  <a:cubicBezTo>
                    <a:pt x="13704" y="8684"/>
                    <a:pt x="13704" y="8635"/>
                    <a:pt x="13704" y="8585"/>
                  </a:cubicBezTo>
                  <a:lnTo>
                    <a:pt x="13852" y="8635"/>
                  </a:lnTo>
                  <a:lnTo>
                    <a:pt x="15183" y="7846"/>
                  </a:lnTo>
                  <a:lnTo>
                    <a:pt x="16859" y="6860"/>
                  </a:lnTo>
                  <a:close/>
                  <a:moveTo>
                    <a:pt x="11535" y="9966"/>
                  </a:moveTo>
                  <a:lnTo>
                    <a:pt x="20704" y="15240"/>
                  </a:lnTo>
                  <a:lnTo>
                    <a:pt x="19126" y="16226"/>
                  </a:lnTo>
                  <a:lnTo>
                    <a:pt x="9908" y="10951"/>
                  </a:lnTo>
                  <a:lnTo>
                    <a:pt x="11535" y="9966"/>
                  </a:lnTo>
                  <a:close/>
                  <a:moveTo>
                    <a:pt x="9279" y="0"/>
                  </a:moveTo>
                  <a:cubicBezTo>
                    <a:pt x="9246" y="0"/>
                    <a:pt x="9198" y="18"/>
                    <a:pt x="9169" y="107"/>
                  </a:cubicBezTo>
                  <a:cubicBezTo>
                    <a:pt x="9070" y="205"/>
                    <a:pt x="9169" y="353"/>
                    <a:pt x="9169" y="353"/>
                  </a:cubicBezTo>
                  <a:lnTo>
                    <a:pt x="18387" y="5677"/>
                  </a:lnTo>
                  <a:lnTo>
                    <a:pt x="17795" y="6071"/>
                  </a:lnTo>
                  <a:lnTo>
                    <a:pt x="17598" y="6121"/>
                  </a:lnTo>
                  <a:lnTo>
                    <a:pt x="17401" y="6219"/>
                  </a:lnTo>
                  <a:lnTo>
                    <a:pt x="17007" y="6416"/>
                  </a:lnTo>
                  <a:lnTo>
                    <a:pt x="16859" y="6564"/>
                  </a:lnTo>
                  <a:lnTo>
                    <a:pt x="7493" y="1142"/>
                  </a:lnTo>
                  <a:cubicBezTo>
                    <a:pt x="7493" y="1142"/>
                    <a:pt x="7444" y="1110"/>
                    <a:pt x="7394" y="1110"/>
                  </a:cubicBezTo>
                  <a:cubicBezTo>
                    <a:pt x="7356" y="1110"/>
                    <a:pt x="7317" y="1128"/>
                    <a:pt x="7296" y="1191"/>
                  </a:cubicBezTo>
                  <a:cubicBezTo>
                    <a:pt x="7246" y="1339"/>
                    <a:pt x="7296" y="1438"/>
                    <a:pt x="7296" y="1438"/>
                  </a:cubicBezTo>
                  <a:lnTo>
                    <a:pt x="16514" y="6811"/>
                  </a:lnTo>
                  <a:lnTo>
                    <a:pt x="15035" y="7649"/>
                  </a:lnTo>
                  <a:lnTo>
                    <a:pt x="14985" y="7747"/>
                  </a:lnTo>
                  <a:lnTo>
                    <a:pt x="14985" y="7797"/>
                  </a:lnTo>
                  <a:lnTo>
                    <a:pt x="14985" y="7846"/>
                  </a:lnTo>
                  <a:lnTo>
                    <a:pt x="13556" y="7057"/>
                  </a:lnTo>
                  <a:lnTo>
                    <a:pt x="12225" y="7846"/>
                  </a:lnTo>
                  <a:lnTo>
                    <a:pt x="13457" y="8536"/>
                  </a:lnTo>
                  <a:lnTo>
                    <a:pt x="12225" y="9177"/>
                  </a:lnTo>
                  <a:lnTo>
                    <a:pt x="12028" y="9275"/>
                  </a:lnTo>
                  <a:lnTo>
                    <a:pt x="11831" y="9374"/>
                  </a:lnTo>
                  <a:lnTo>
                    <a:pt x="11584" y="9522"/>
                  </a:lnTo>
                  <a:lnTo>
                    <a:pt x="2218" y="4099"/>
                  </a:lnTo>
                  <a:cubicBezTo>
                    <a:pt x="2218" y="4099"/>
                    <a:pt x="2186" y="4067"/>
                    <a:pt x="2149" y="4067"/>
                  </a:cubicBezTo>
                  <a:cubicBezTo>
                    <a:pt x="2122" y="4067"/>
                    <a:pt x="2092" y="4085"/>
                    <a:pt x="2070" y="4149"/>
                  </a:cubicBezTo>
                  <a:cubicBezTo>
                    <a:pt x="1972" y="4247"/>
                    <a:pt x="2070" y="4395"/>
                    <a:pt x="2070" y="4395"/>
                  </a:cubicBezTo>
                  <a:lnTo>
                    <a:pt x="11288" y="9670"/>
                  </a:lnTo>
                  <a:lnTo>
                    <a:pt x="9612" y="10656"/>
                  </a:lnTo>
                  <a:lnTo>
                    <a:pt x="246" y="5332"/>
                  </a:lnTo>
                  <a:cubicBezTo>
                    <a:pt x="246" y="5332"/>
                    <a:pt x="214" y="5300"/>
                    <a:pt x="178" y="5300"/>
                  </a:cubicBezTo>
                  <a:cubicBezTo>
                    <a:pt x="150" y="5300"/>
                    <a:pt x="120" y="5318"/>
                    <a:pt x="99" y="5381"/>
                  </a:cubicBezTo>
                  <a:cubicBezTo>
                    <a:pt x="0" y="5480"/>
                    <a:pt x="99" y="5628"/>
                    <a:pt x="99" y="5628"/>
                  </a:cubicBezTo>
                  <a:lnTo>
                    <a:pt x="9563" y="11099"/>
                  </a:lnTo>
                  <a:lnTo>
                    <a:pt x="19077" y="16571"/>
                  </a:lnTo>
                  <a:lnTo>
                    <a:pt x="21295" y="15289"/>
                  </a:lnTo>
                  <a:lnTo>
                    <a:pt x="21640" y="15092"/>
                  </a:lnTo>
                  <a:lnTo>
                    <a:pt x="21837" y="14994"/>
                  </a:lnTo>
                  <a:lnTo>
                    <a:pt x="24056" y="13712"/>
                  </a:lnTo>
                  <a:lnTo>
                    <a:pt x="24450" y="13515"/>
                  </a:lnTo>
                  <a:lnTo>
                    <a:pt x="24598" y="13367"/>
                  </a:lnTo>
                  <a:lnTo>
                    <a:pt x="26816" y="12085"/>
                  </a:lnTo>
                  <a:lnTo>
                    <a:pt x="27210" y="11888"/>
                  </a:lnTo>
                  <a:lnTo>
                    <a:pt x="27408" y="11789"/>
                  </a:lnTo>
                  <a:lnTo>
                    <a:pt x="28196" y="11296"/>
                  </a:lnTo>
                  <a:cubicBezTo>
                    <a:pt x="28394" y="11247"/>
                    <a:pt x="28394" y="11198"/>
                    <a:pt x="28394" y="11099"/>
                  </a:cubicBezTo>
                  <a:lnTo>
                    <a:pt x="28394" y="11050"/>
                  </a:lnTo>
                  <a:lnTo>
                    <a:pt x="28394" y="11001"/>
                  </a:lnTo>
                  <a:lnTo>
                    <a:pt x="18880" y="5529"/>
                  </a:lnTo>
                  <a:lnTo>
                    <a:pt x="18830" y="5529"/>
                  </a:lnTo>
                  <a:lnTo>
                    <a:pt x="9317" y="8"/>
                  </a:lnTo>
                  <a:cubicBezTo>
                    <a:pt x="9317" y="8"/>
                    <a:pt x="9301" y="0"/>
                    <a:pt x="9279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12" name="Google Shape;24512;p75"/>
            <p:cNvSpPr/>
            <p:nvPr/>
          </p:nvSpPr>
          <p:spPr>
            <a:xfrm>
              <a:off x="3743450" y="785275"/>
              <a:ext cx="383275" cy="269925"/>
            </a:xfrm>
            <a:custGeom>
              <a:avLst/>
              <a:gdLst/>
              <a:ahLst/>
              <a:cxnLst/>
              <a:rect l="l" t="t" r="r" b="b"/>
              <a:pathLst>
                <a:path w="15331" h="10797" extrusionOk="0">
                  <a:moveTo>
                    <a:pt x="4584" y="1"/>
                  </a:moveTo>
                  <a:cubicBezTo>
                    <a:pt x="4387" y="50"/>
                    <a:pt x="4190" y="99"/>
                    <a:pt x="3993" y="247"/>
                  </a:cubicBezTo>
                  <a:lnTo>
                    <a:pt x="542" y="2219"/>
                  </a:lnTo>
                  <a:cubicBezTo>
                    <a:pt x="197" y="2564"/>
                    <a:pt x="0" y="3057"/>
                    <a:pt x="49" y="3550"/>
                  </a:cubicBezTo>
                  <a:lnTo>
                    <a:pt x="3944" y="5867"/>
                  </a:lnTo>
                  <a:lnTo>
                    <a:pt x="1725" y="7148"/>
                  </a:lnTo>
                  <a:cubicBezTo>
                    <a:pt x="1972" y="7493"/>
                    <a:pt x="2169" y="7888"/>
                    <a:pt x="2465" y="8184"/>
                  </a:cubicBezTo>
                  <a:cubicBezTo>
                    <a:pt x="2908" y="8676"/>
                    <a:pt x="3451" y="9120"/>
                    <a:pt x="4092" y="9465"/>
                  </a:cubicBezTo>
                  <a:lnTo>
                    <a:pt x="6113" y="10648"/>
                  </a:lnTo>
                  <a:lnTo>
                    <a:pt x="6310" y="10796"/>
                  </a:lnTo>
                  <a:lnTo>
                    <a:pt x="15331" y="5472"/>
                  </a:lnTo>
                  <a:lnTo>
                    <a:pt x="9908" y="2416"/>
                  </a:lnTo>
                  <a:lnTo>
                    <a:pt x="9317" y="2761"/>
                  </a:lnTo>
                  <a:lnTo>
                    <a:pt x="4584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13" name="Google Shape;24513;p75"/>
            <p:cNvSpPr/>
            <p:nvPr/>
          </p:nvSpPr>
          <p:spPr>
            <a:xfrm>
              <a:off x="5476125" y="1794575"/>
              <a:ext cx="2500" cy="25"/>
            </a:xfrm>
            <a:custGeom>
              <a:avLst/>
              <a:gdLst/>
              <a:ahLst/>
              <a:cxnLst/>
              <a:rect l="l" t="t" r="r" b="b"/>
              <a:pathLst>
                <a:path w="100" h="1" extrusionOk="0">
                  <a:moveTo>
                    <a:pt x="9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C8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14" name="Google Shape;24514;p75"/>
            <p:cNvSpPr/>
            <p:nvPr/>
          </p:nvSpPr>
          <p:spPr>
            <a:xfrm>
              <a:off x="4427400" y="1013275"/>
              <a:ext cx="1072175" cy="772700"/>
            </a:xfrm>
            <a:custGeom>
              <a:avLst/>
              <a:gdLst/>
              <a:ahLst/>
              <a:cxnLst/>
              <a:rect l="l" t="t" r="r" b="b"/>
              <a:pathLst>
                <a:path w="42887" h="30908" extrusionOk="0">
                  <a:moveTo>
                    <a:pt x="543" y="0"/>
                  </a:moveTo>
                  <a:cubicBezTo>
                    <a:pt x="346" y="838"/>
                    <a:pt x="0" y="1479"/>
                    <a:pt x="0" y="1479"/>
                  </a:cubicBezTo>
                  <a:lnTo>
                    <a:pt x="543" y="1725"/>
                  </a:lnTo>
                  <a:lnTo>
                    <a:pt x="32535" y="20211"/>
                  </a:lnTo>
                  <a:cubicBezTo>
                    <a:pt x="36182" y="22281"/>
                    <a:pt x="39189" y="25337"/>
                    <a:pt x="41260" y="28936"/>
                  </a:cubicBezTo>
                  <a:lnTo>
                    <a:pt x="42394" y="30908"/>
                  </a:lnTo>
                  <a:lnTo>
                    <a:pt x="42443" y="30858"/>
                  </a:lnTo>
                  <a:cubicBezTo>
                    <a:pt x="42541" y="30809"/>
                    <a:pt x="42541" y="30760"/>
                    <a:pt x="42591" y="30760"/>
                  </a:cubicBezTo>
                  <a:cubicBezTo>
                    <a:pt x="42689" y="30563"/>
                    <a:pt x="42886" y="30070"/>
                    <a:pt x="42591" y="29429"/>
                  </a:cubicBezTo>
                  <a:lnTo>
                    <a:pt x="41260" y="27211"/>
                  </a:lnTo>
                  <a:cubicBezTo>
                    <a:pt x="39189" y="23612"/>
                    <a:pt x="36182" y="20556"/>
                    <a:pt x="32535" y="18485"/>
                  </a:cubicBezTo>
                  <a:lnTo>
                    <a:pt x="543" y="0"/>
                  </a:lnTo>
                  <a:close/>
                </a:path>
              </a:pathLst>
            </a:custGeom>
            <a:solidFill>
              <a:srgbClr val="B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15" name="Google Shape;24515;p75"/>
            <p:cNvSpPr/>
            <p:nvPr/>
          </p:nvSpPr>
          <p:spPr>
            <a:xfrm>
              <a:off x="3738500" y="777875"/>
              <a:ext cx="707400" cy="278550"/>
            </a:xfrm>
            <a:custGeom>
              <a:avLst/>
              <a:gdLst/>
              <a:ahLst/>
              <a:cxnLst/>
              <a:rect l="l" t="t" r="r" b="b"/>
              <a:pathLst>
                <a:path w="28296" h="11142" extrusionOk="0">
                  <a:moveTo>
                    <a:pt x="6557" y="1"/>
                  </a:moveTo>
                  <a:cubicBezTo>
                    <a:pt x="5620" y="1"/>
                    <a:pt x="4635" y="247"/>
                    <a:pt x="3846" y="740"/>
                  </a:cubicBezTo>
                  <a:lnTo>
                    <a:pt x="987" y="2367"/>
                  </a:lnTo>
                  <a:cubicBezTo>
                    <a:pt x="346" y="2761"/>
                    <a:pt x="1" y="3599"/>
                    <a:pt x="395" y="4437"/>
                  </a:cubicBezTo>
                  <a:cubicBezTo>
                    <a:pt x="494" y="4191"/>
                    <a:pt x="691" y="3944"/>
                    <a:pt x="987" y="3797"/>
                  </a:cubicBezTo>
                  <a:lnTo>
                    <a:pt x="3846" y="2121"/>
                  </a:lnTo>
                  <a:cubicBezTo>
                    <a:pt x="4635" y="1628"/>
                    <a:pt x="5620" y="1381"/>
                    <a:pt x="6557" y="1381"/>
                  </a:cubicBezTo>
                  <a:cubicBezTo>
                    <a:pt x="6951" y="1381"/>
                    <a:pt x="7494" y="1480"/>
                    <a:pt x="7888" y="1578"/>
                  </a:cubicBezTo>
                  <a:lnTo>
                    <a:pt x="12867" y="2860"/>
                  </a:lnTo>
                  <a:cubicBezTo>
                    <a:pt x="14789" y="3353"/>
                    <a:pt x="16564" y="4092"/>
                    <a:pt x="18240" y="5078"/>
                  </a:cubicBezTo>
                  <a:lnTo>
                    <a:pt x="28099" y="11141"/>
                  </a:lnTo>
                  <a:cubicBezTo>
                    <a:pt x="28296" y="10747"/>
                    <a:pt x="28296" y="9712"/>
                    <a:pt x="28099" y="9367"/>
                  </a:cubicBezTo>
                  <a:lnTo>
                    <a:pt x="18240" y="3698"/>
                  </a:lnTo>
                  <a:cubicBezTo>
                    <a:pt x="16564" y="2712"/>
                    <a:pt x="14740" y="1973"/>
                    <a:pt x="12867" y="1480"/>
                  </a:cubicBezTo>
                  <a:lnTo>
                    <a:pt x="7888" y="149"/>
                  </a:lnTo>
                  <a:cubicBezTo>
                    <a:pt x="7444" y="50"/>
                    <a:pt x="6951" y="1"/>
                    <a:pt x="6557" y="1"/>
                  </a:cubicBezTo>
                  <a:close/>
                </a:path>
              </a:pathLst>
            </a:custGeom>
            <a:solidFill>
              <a:srgbClr val="B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16" name="Google Shape;24516;p75"/>
            <p:cNvSpPr/>
            <p:nvPr/>
          </p:nvSpPr>
          <p:spPr>
            <a:xfrm>
              <a:off x="3861750" y="620150"/>
              <a:ext cx="188575" cy="391900"/>
            </a:xfrm>
            <a:custGeom>
              <a:avLst/>
              <a:gdLst/>
              <a:ahLst/>
              <a:cxnLst/>
              <a:rect l="l" t="t" r="r" b="b"/>
              <a:pathLst>
                <a:path w="7543" h="15676" extrusionOk="0">
                  <a:moveTo>
                    <a:pt x="0" y="0"/>
                  </a:moveTo>
                  <a:lnTo>
                    <a:pt x="5866" y="0"/>
                  </a:lnTo>
                  <a:lnTo>
                    <a:pt x="7542" y="13803"/>
                  </a:lnTo>
                  <a:lnTo>
                    <a:pt x="7542" y="13803"/>
                  </a:lnTo>
                  <a:cubicBezTo>
                    <a:pt x="7542" y="14246"/>
                    <a:pt x="7247" y="14690"/>
                    <a:pt x="6655" y="14986"/>
                  </a:cubicBezTo>
                  <a:cubicBezTo>
                    <a:pt x="5472" y="15676"/>
                    <a:pt x="3648" y="15676"/>
                    <a:pt x="2564" y="14986"/>
                  </a:cubicBezTo>
                  <a:cubicBezTo>
                    <a:pt x="1972" y="14690"/>
                    <a:pt x="1676" y="14246"/>
                    <a:pt x="1676" y="13753"/>
                  </a:cubicBezTo>
                  <a:lnTo>
                    <a:pt x="1676" y="13753"/>
                  </a:ln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17" name="Google Shape;24517;p75"/>
            <p:cNvSpPr/>
            <p:nvPr/>
          </p:nvSpPr>
          <p:spPr>
            <a:xfrm>
              <a:off x="3854350" y="577300"/>
              <a:ext cx="160225" cy="84475"/>
            </a:xfrm>
            <a:custGeom>
              <a:avLst/>
              <a:gdLst/>
              <a:ahLst/>
              <a:cxnLst/>
              <a:rect l="l" t="t" r="r" b="b"/>
              <a:pathLst>
                <a:path w="6409" h="3379" extrusionOk="0">
                  <a:moveTo>
                    <a:pt x="3340" y="1"/>
                  </a:moveTo>
                  <a:cubicBezTo>
                    <a:pt x="2560" y="1"/>
                    <a:pt x="1772" y="175"/>
                    <a:pt x="1184" y="482"/>
                  </a:cubicBezTo>
                  <a:cubicBezTo>
                    <a:pt x="1" y="1221"/>
                    <a:pt x="1" y="2256"/>
                    <a:pt x="1134" y="2897"/>
                  </a:cubicBezTo>
                  <a:cubicBezTo>
                    <a:pt x="1656" y="3229"/>
                    <a:pt x="2360" y="3379"/>
                    <a:pt x="3076" y="3379"/>
                  </a:cubicBezTo>
                  <a:cubicBezTo>
                    <a:pt x="3849" y="3379"/>
                    <a:pt x="4637" y="3204"/>
                    <a:pt x="5226" y="2897"/>
                  </a:cubicBezTo>
                  <a:cubicBezTo>
                    <a:pt x="6409" y="2207"/>
                    <a:pt x="6409" y="1172"/>
                    <a:pt x="5324" y="482"/>
                  </a:cubicBezTo>
                  <a:cubicBezTo>
                    <a:pt x="4779" y="150"/>
                    <a:pt x="4063" y="1"/>
                    <a:pt x="3340" y="1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18" name="Google Shape;24518;p75"/>
            <p:cNvSpPr/>
            <p:nvPr/>
          </p:nvSpPr>
          <p:spPr>
            <a:xfrm>
              <a:off x="3867900" y="580700"/>
              <a:ext cx="133125" cy="76450"/>
            </a:xfrm>
            <a:custGeom>
              <a:avLst/>
              <a:gdLst/>
              <a:ahLst/>
              <a:cxnLst/>
              <a:rect l="l" t="t" r="r" b="b"/>
              <a:pathLst>
                <a:path w="5325" h="3058" extrusionOk="0">
                  <a:moveTo>
                    <a:pt x="937" y="2515"/>
                  </a:moveTo>
                  <a:cubicBezTo>
                    <a:pt x="1874" y="3057"/>
                    <a:pt x="3402" y="3057"/>
                    <a:pt x="4339" y="2515"/>
                  </a:cubicBezTo>
                  <a:cubicBezTo>
                    <a:pt x="5275" y="1973"/>
                    <a:pt x="5325" y="1085"/>
                    <a:pt x="4339" y="543"/>
                  </a:cubicBezTo>
                  <a:cubicBezTo>
                    <a:pt x="3402" y="1"/>
                    <a:pt x="1874" y="1"/>
                    <a:pt x="937" y="543"/>
                  </a:cubicBezTo>
                  <a:cubicBezTo>
                    <a:pt x="1" y="1085"/>
                    <a:pt x="1" y="1973"/>
                    <a:pt x="937" y="2515"/>
                  </a:cubicBez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19" name="Google Shape;24519;p75"/>
            <p:cNvSpPr/>
            <p:nvPr/>
          </p:nvSpPr>
          <p:spPr>
            <a:xfrm>
              <a:off x="3895025" y="963975"/>
              <a:ext cx="133125" cy="166400"/>
            </a:xfrm>
            <a:custGeom>
              <a:avLst/>
              <a:gdLst/>
              <a:ahLst/>
              <a:cxnLst/>
              <a:rect l="l" t="t" r="r" b="b"/>
              <a:pathLst>
                <a:path w="5325" h="6656" extrusionOk="0">
                  <a:moveTo>
                    <a:pt x="0" y="0"/>
                  </a:moveTo>
                  <a:lnTo>
                    <a:pt x="0" y="3500"/>
                  </a:lnTo>
                  <a:lnTo>
                    <a:pt x="1775" y="4535"/>
                  </a:lnTo>
                  <a:lnTo>
                    <a:pt x="1873" y="4634"/>
                  </a:lnTo>
                  <a:lnTo>
                    <a:pt x="5324" y="6655"/>
                  </a:lnTo>
                  <a:lnTo>
                    <a:pt x="5324" y="3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B5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20" name="Google Shape;24520;p75"/>
            <p:cNvSpPr/>
            <p:nvPr/>
          </p:nvSpPr>
          <p:spPr>
            <a:xfrm>
              <a:off x="4028125" y="904825"/>
              <a:ext cx="234150" cy="231700"/>
            </a:xfrm>
            <a:custGeom>
              <a:avLst/>
              <a:gdLst/>
              <a:ahLst/>
              <a:cxnLst/>
              <a:rect l="l" t="t" r="r" b="b"/>
              <a:pathLst>
                <a:path w="9366" h="9268" extrusionOk="0">
                  <a:moveTo>
                    <a:pt x="9366" y="0"/>
                  </a:moveTo>
                  <a:lnTo>
                    <a:pt x="9267" y="99"/>
                  </a:lnTo>
                  <a:lnTo>
                    <a:pt x="5866" y="2071"/>
                  </a:lnTo>
                  <a:lnTo>
                    <a:pt x="0" y="5521"/>
                  </a:lnTo>
                  <a:lnTo>
                    <a:pt x="0" y="9021"/>
                  </a:lnTo>
                  <a:lnTo>
                    <a:pt x="592" y="9268"/>
                  </a:lnTo>
                  <a:lnTo>
                    <a:pt x="9366" y="4141"/>
                  </a:lnTo>
                  <a:lnTo>
                    <a:pt x="9366" y="0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21" name="Google Shape;24521;p75"/>
            <p:cNvSpPr/>
            <p:nvPr/>
          </p:nvSpPr>
          <p:spPr>
            <a:xfrm>
              <a:off x="3895025" y="828400"/>
              <a:ext cx="367250" cy="214475"/>
            </a:xfrm>
            <a:custGeom>
              <a:avLst/>
              <a:gdLst/>
              <a:ahLst/>
              <a:cxnLst/>
              <a:rect l="l" t="t" r="r" b="b"/>
              <a:pathLst>
                <a:path w="14690" h="8579" extrusionOk="0">
                  <a:moveTo>
                    <a:pt x="9366" y="1"/>
                  </a:moveTo>
                  <a:lnTo>
                    <a:pt x="0" y="5423"/>
                  </a:lnTo>
                  <a:lnTo>
                    <a:pt x="5324" y="8578"/>
                  </a:lnTo>
                  <a:lnTo>
                    <a:pt x="14690" y="3057"/>
                  </a:lnTo>
                  <a:lnTo>
                    <a:pt x="9366" y="1"/>
                  </a:lnTo>
                  <a:close/>
                </a:path>
              </a:pathLst>
            </a:custGeom>
            <a:solidFill>
              <a:srgbClr val="D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22" name="Google Shape;24522;p75"/>
            <p:cNvSpPr/>
            <p:nvPr/>
          </p:nvSpPr>
          <p:spPr>
            <a:xfrm>
              <a:off x="3723725" y="999700"/>
              <a:ext cx="69025" cy="175025"/>
            </a:xfrm>
            <a:custGeom>
              <a:avLst/>
              <a:gdLst/>
              <a:ahLst/>
              <a:cxnLst/>
              <a:rect l="l" t="t" r="r" b="b"/>
              <a:pathLst>
                <a:path w="2761" h="7001" extrusionOk="0">
                  <a:moveTo>
                    <a:pt x="0" y="1"/>
                  </a:moveTo>
                  <a:lnTo>
                    <a:pt x="444" y="3304"/>
                  </a:lnTo>
                  <a:lnTo>
                    <a:pt x="1233" y="4832"/>
                  </a:lnTo>
                  <a:cubicBezTo>
                    <a:pt x="1578" y="5620"/>
                    <a:pt x="2169" y="6409"/>
                    <a:pt x="2761" y="7001"/>
                  </a:cubicBezTo>
                  <a:lnTo>
                    <a:pt x="2416" y="40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2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23" name="Google Shape;24523;p75"/>
            <p:cNvSpPr/>
            <p:nvPr/>
          </p:nvSpPr>
          <p:spPr>
            <a:xfrm>
              <a:off x="5036175" y="1854975"/>
              <a:ext cx="366050" cy="64100"/>
            </a:xfrm>
            <a:custGeom>
              <a:avLst/>
              <a:gdLst/>
              <a:ahLst/>
              <a:cxnLst/>
              <a:rect l="l" t="t" r="r" b="b"/>
              <a:pathLst>
                <a:path w="14642" h="2564" extrusionOk="0">
                  <a:moveTo>
                    <a:pt x="2712" y="0"/>
                  </a:moveTo>
                  <a:lnTo>
                    <a:pt x="99" y="1725"/>
                  </a:lnTo>
                  <a:lnTo>
                    <a:pt x="1" y="1775"/>
                  </a:lnTo>
                  <a:cubicBezTo>
                    <a:pt x="346" y="1873"/>
                    <a:pt x="839" y="2021"/>
                    <a:pt x="1480" y="2120"/>
                  </a:cubicBezTo>
                  <a:lnTo>
                    <a:pt x="1529" y="2120"/>
                  </a:lnTo>
                  <a:lnTo>
                    <a:pt x="10698" y="2563"/>
                  </a:lnTo>
                  <a:lnTo>
                    <a:pt x="12669" y="1528"/>
                  </a:lnTo>
                  <a:lnTo>
                    <a:pt x="14641" y="444"/>
                  </a:lnTo>
                  <a:cubicBezTo>
                    <a:pt x="14641" y="394"/>
                    <a:pt x="14592" y="345"/>
                    <a:pt x="14592" y="296"/>
                  </a:cubicBezTo>
                  <a:lnTo>
                    <a:pt x="2712" y="0"/>
                  </a:lnTo>
                  <a:close/>
                </a:path>
              </a:pathLst>
            </a:custGeom>
            <a:solidFill>
              <a:srgbClr val="C44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24" name="Google Shape;24524;p75"/>
            <p:cNvSpPr/>
            <p:nvPr/>
          </p:nvSpPr>
          <p:spPr>
            <a:xfrm>
              <a:off x="3784100" y="1100775"/>
              <a:ext cx="1318650" cy="799800"/>
            </a:xfrm>
            <a:custGeom>
              <a:avLst/>
              <a:gdLst/>
              <a:ahLst/>
              <a:cxnLst/>
              <a:rect l="l" t="t" r="r" b="b"/>
              <a:pathLst>
                <a:path w="52746" h="31992" extrusionOk="0">
                  <a:moveTo>
                    <a:pt x="1" y="0"/>
                  </a:moveTo>
                  <a:lnTo>
                    <a:pt x="346" y="3007"/>
                  </a:lnTo>
                  <a:cubicBezTo>
                    <a:pt x="790" y="3451"/>
                    <a:pt x="1332" y="3845"/>
                    <a:pt x="1874" y="4190"/>
                  </a:cubicBezTo>
                  <a:lnTo>
                    <a:pt x="46485" y="29971"/>
                  </a:lnTo>
                  <a:cubicBezTo>
                    <a:pt x="48408" y="31055"/>
                    <a:pt x="48704" y="31548"/>
                    <a:pt x="50084" y="31992"/>
                  </a:cubicBezTo>
                  <a:lnTo>
                    <a:pt x="50133" y="31943"/>
                  </a:lnTo>
                  <a:lnTo>
                    <a:pt x="52746" y="302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25" name="Google Shape;24525;p75"/>
            <p:cNvSpPr/>
            <p:nvPr/>
          </p:nvSpPr>
          <p:spPr>
            <a:xfrm>
              <a:off x="5097800" y="1638075"/>
              <a:ext cx="241575" cy="103550"/>
            </a:xfrm>
            <a:custGeom>
              <a:avLst/>
              <a:gdLst/>
              <a:ahLst/>
              <a:cxnLst/>
              <a:rect l="l" t="t" r="r" b="b"/>
              <a:pathLst>
                <a:path w="9663" h="4142" extrusionOk="0">
                  <a:moveTo>
                    <a:pt x="3698" y="0"/>
                  </a:moveTo>
                  <a:lnTo>
                    <a:pt x="1" y="2169"/>
                  </a:lnTo>
                  <a:lnTo>
                    <a:pt x="5965" y="4141"/>
                  </a:lnTo>
                  <a:lnTo>
                    <a:pt x="9662" y="1972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26" name="Google Shape;24526;p75"/>
            <p:cNvSpPr/>
            <p:nvPr/>
          </p:nvSpPr>
          <p:spPr>
            <a:xfrm>
              <a:off x="5172975" y="1668875"/>
              <a:ext cx="151600" cy="96150"/>
            </a:xfrm>
            <a:custGeom>
              <a:avLst/>
              <a:gdLst/>
              <a:ahLst/>
              <a:cxnLst/>
              <a:rect l="l" t="t" r="r" b="b"/>
              <a:pathLst>
                <a:path w="6064" h="3846" extrusionOk="0">
                  <a:moveTo>
                    <a:pt x="0" y="1"/>
                  </a:moveTo>
                  <a:lnTo>
                    <a:pt x="0" y="1874"/>
                  </a:lnTo>
                  <a:lnTo>
                    <a:pt x="6064" y="3846"/>
                  </a:lnTo>
                  <a:lnTo>
                    <a:pt x="6064" y="20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3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27" name="Google Shape;24527;p75"/>
            <p:cNvSpPr/>
            <p:nvPr/>
          </p:nvSpPr>
          <p:spPr>
            <a:xfrm>
              <a:off x="5324550" y="1666425"/>
              <a:ext cx="92450" cy="98600"/>
            </a:xfrm>
            <a:custGeom>
              <a:avLst/>
              <a:gdLst/>
              <a:ahLst/>
              <a:cxnLst/>
              <a:rect l="l" t="t" r="r" b="b"/>
              <a:pathLst>
                <a:path w="3698" h="3944" extrusionOk="0">
                  <a:moveTo>
                    <a:pt x="3698" y="0"/>
                  </a:moveTo>
                  <a:lnTo>
                    <a:pt x="1" y="2169"/>
                  </a:lnTo>
                  <a:lnTo>
                    <a:pt x="1" y="3944"/>
                  </a:lnTo>
                  <a:lnTo>
                    <a:pt x="3698" y="1824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28" name="Google Shape;24528;p75"/>
            <p:cNvSpPr/>
            <p:nvPr/>
          </p:nvSpPr>
          <p:spPr>
            <a:xfrm>
              <a:off x="5172975" y="1617125"/>
              <a:ext cx="244025" cy="103550"/>
            </a:xfrm>
            <a:custGeom>
              <a:avLst/>
              <a:gdLst/>
              <a:ahLst/>
              <a:cxnLst/>
              <a:rect l="l" t="t" r="r" b="b"/>
              <a:pathLst>
                <a:path w="9761" h="4142" extrusionOk="0">
                  <a:moveTo>
                    <a:pt x="3698" y="0"/>
                  </a:moveTo>
                  <a:lnTo>
                    <a:pt x="0" y="2071"/>
                  </a:lnTo>
                  <a:lnTo>
                    <a:pt x="6064" y="4141"/>
                  </a:lnTo>
                  <a:lnTo>
                    <a:pt x="9761" y="1972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DB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29" name="Google Shape;24529;p75"/>
            <p:cNvSpPr/>
            <p:nvPr/>
          </p:nvSpPr>
          <p:spPr>
            <a:xfrm>
              <a:off x="3923375" y="749550"/>
              <a:ext cx="133100" cy="272375"/>
            </a:xfrm>
            <a:custGeom>
              <a:avLst/>
              <a:gdLst/>
              <a:ahLst/>
              <a:cxnLst/>
              <a:rect l="l" t="t" r="r" b="b"/>
              <a:pathLst>
                <a:path w="5324" h="10895" extrusionOk="0">
                  <a:moveTo>
                    <a:pt x="0" y="0"/>
                  </a:moveTo>
                  <a:lnTo>
                    <a:pt x="0" y="7937"/>
                  </a:lnTo>
                  <a:lnTo>
                    <a:pt x="5324" y="10894"/>
                  </a:lnTo>
                  <a:lnTo>
                    <a:pt x="5324" y="29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B5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30" name="Google Shape;24530;p75"/>
            <p:cNvSpPr/>
            <p:nvPr/>
          </p:nvSpPr>
          <p:spPr>
            <a:xfrm>
              <a:off x="4056450" y="723650"/>
              <a:ext cx="172575" cy="298275"/>
            </a:xfrm>
            <a:custGeom>
              <a:avLst/>
              <a:gdLst/>
              <a:ahLst/>
              <a:cxnLst/>
              <a:rect l="l" t="t" r="r" b="b"/>
              <a:pathLst>
                <a:path w="6903" h="11931" extrusionOk="0">
                  <a:moveTo>
                    <a:pt x="6902" y="1"/>
                  </a:moveTo>
                  <a:lnTo>
                    <a:pt x="1" y="3994"/>
                  </a:lnTo>
                  <a:lnTo>
                    <a:pt x="1" y="11930"/>
                  </a:lnTo>
                  <a:lnTo>
                    <a:pt x="6902" y="7937"/>
                  </a:lnTo>
                  <a:lnTo>
                    <a:pt x="6902" y="1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31" name="Google Shape;24531;p75"/>
            <p:cNvSpPr/>
            <p:nvPr/>
          </p:nvSpPr>
          <p:spPr>
            <a:xfrm>
              <a:off x="3940625" y="853050"/>
              <a:ext cx="7400" cy="14825"/>
            </a:xfrm>
            <a:custGeom>
              <a:avLst/>
              <a:gdLst/>
              <a:ahLst/>
              <a:cxnLst/>
              <a:rect l="l" t="t" r="r" b="b"/>
              <a:pathLst>
                <a:path w="296" h="593" extrusionOk="0">
                  <a:moveTo>
                    <a:pt x="49" y="1"/>
                  </a:moveTo>
                  <a:cubicBezTo>
                    <a:pt x="49" y="1"/>
                    <a:pt x="0" y="1"/>
                    <a:pt x="0" y="50"/>
                  </a:cubicBezTo>
                  <a:lnTo>
                    <a:pt x="0" y="247"/>
                  </a:lnTo>
                  <a:lnTo>
                    <a:pt x="0" y="444"/>
                  </a:lnTo>
                  <a:lnTo>
                    <a:pt x="49" y="494"/>
                  </a:lnTo>
                  <a:lnTo>
                    <a:pt x="247" y="592"/>
                  </a:lnTo>
                  <a:cubicBezTo>
                    <a:pt x="247" y="592"/>
                    <a:pt x="296" y="592"/>
                    <a:pt x="296" y="543"/>
                  </a:cubicBezTo>
                  <a:lnTo>
                    <a:pt x="296" y="494"/>
                  </a:lnTo>
                  <a:lnTo>
                    <a:pt x="296" y="346"/>
                  </a:lnTo>
                  <a:lnTo>
                    <a:pt x="296" y="297"/>
                  </a:lnTo>
                  <a:lnTo>
                    <a:pt x="296" y="99"/>
                  </a:lnTo>
                  <a:cubicBezTo>
                    <a:pt x="296" y="50"/>
                    <a:pt x="247" y="50"/>
                    <a:pt x="197" y="50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32" name="Google Shape;24532;p75"/>
            <p:cNvSpPr/>
            <p:nvPr/>
          </p:nvSpPr>
          <p:spPr>
            <a:xfrm>
              <a:off x="3940625" y="851975"/>
              <a:ext cx="7400" cy="14675"/>
            </a:xfrm>
            <a:custGeom>
              <a:avLst/>
              <a:gdLst/>
              <a:ahLst/>
              <a:cxnLst/>
              <a:rect l="l" t="t" r="r" b="b"/>
              <a:pathLst>
                <a:path w="296" h="587" extrusionOk="0">
                  <a:moveTo>
                    <a:pt x="39" y="0"/>
                  </a:moveTo>
                  <a:lnTo>
                    <a:pt x="39" y="0"/>
                  </a:lnTo>
                  <a:cubicBezTo>
                    <a:pt x="28" y="0"/>
                    <a:pt x="17" y="44"/>
                    <a:pt x="49" y="44"/>
                  </a:cubicBezTo>
                  <a:cubicBezTo>
                    <a:pt x="49" y="11"/>
                    <a:pt x="44" y="0"/>
                    <a:pt x="39" y="0"/>
                  </a:cubicBezTo>
                  <a:close/>
                  <a:moveTo>
                    <a:pt x="49" y="44"/>
                  </a:moveTo>
                  <a:lnTo>
                    <a:pt x="0" y="389"/>
                  </a:lnTo>
                  <a:cubicBezTo>
                    <a:pt x="0" y="389"/>
                    <a:pt x="0" y="487"/>
                    <a:pt x="49" y="487"/>
                  </a:cubicBezTo>
                  <a:lnTo>
                    <a:pt x="247" y="586"/>
                  </a:lnTo>
                  <a:lnTo>
                    <a:pt x="296" y="586"/>
                  </a:lnTo>
                  <a:lnTo>
                    <a:pt x="148" y="487"/>
                  </a:lnTo>
                  <a:cubicBezTo>
                    <a:pt x="49" y="487"/>
                    <a:pt x="49" y="487"/>
                    <a:pt x="49" y="389"/>
                  </a:cubicBezTo>
                  <a:lnTo>
                    <a:pt x="49" y="44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33" name="Google Shape;24533;p75"/>
            <p:cNvSpPr/>
            <p:nvPr/>
          </p:nvSpPr>
          <p:spPr>
            <a:xfrm>
              <a:off x="3962800" y="864150"/>
              <a:ext cx="7425" cy="16050"/>
            </a:xfrm>
            <a:custGeom>
              <a:avLst/>
              <a:gdLst/>
              <a:ahLst/>
              <a:cxnLst/>
              <a:rect l="l" t="t" r="r" b="b"/>
              <a:pathLst>
                <a:path w="297" h="642" extrusionOk="0">
                  <a:moveTo>
                    <a:pt x="50" y="0"/>
                  </a:moveTo>
                  <a:cubicBezTo>
                    <a:pt x="50" y="0"/>
                    <a:pt x="0" y="0"/>
                    <a:pt x="0" y="50"/>
                  </a:cubicBezTo>
                  <a:lnTo>
                    <a:pt x="0" y="247"/>
                  </a:lnTo>
                  <a:lnTo>
                    <a:pt x="0" y="493"/>
                  </a:lnTo>
                  <a:lnTo>
                    <a:pt x="50" y="543"/>
                  </a:lnTo>
                  <a:lnTo>
                    <a:pt x="247" y="641"/>
                  </a:lnTo>
                  <a:cubicBezTo>
                    <a:pt x="247" y="641"/>
                    <a:pt x="296" y="641"/>
                    <a:pt x="296" y="592"/>
                  </a:cubicBezTo>
                  <a:lnTo>
                    <a:pt x="296" y="543"/>
                  </a:lnTo>
                  <a:lnTo>
                    <a:pt x="296" y="395"/>
                  </a:lnTo>
                  <a:lnTo>
                    <a:pt x="296" y="346"/>
                  </a:lnTo>
                  <a:lnTo>
                    <a:pt x="296" y="148"/>
                  </a:lnTo>
                  <a:lnTo>
                    <a:pt x="148" y="5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34" name="Google Shape;24534;p75"/>
            <p:cNvSpPr/>
            <p:nvPr/>
          </p:nvSpPr>
          <p:spPr>
            <a:xfrm>
              <a:off x="3962800" y="865375"/>
              <a:ext cx="7425" cy="13600"/>
            </a:xfrm>
            <a:custGeom>
              <a:avLst/>
              <a:gdLst/>
              <a:ahLst/>
              <a:cxnLst/>
              <a:rect l="l" t="t" r="r" b="b"/>
              <a:pathLst>
                <a:path w="297" h="544" extrusionOk="0">
                  <a:moveTo>
                    <a:pt x="50" y="1"/>
                  </a:moveTo>
                  <a:lnTo>
                    <a:pt x="0" y="346"/>
                  </a:lnTo>
                  <a:cubicBezTo>
                    <a:pt x="0" y="346"/>
                    <a:pt x="0" y="444"/>
                    <a:pt x="50" y="444"/>
                  </a:cubicBezTo>
                  <a:lnTo>
                    <a:pt x="247" y="543"/>
                  </a:lnTo>
                  <a:lnTo>
                    <a:pt x="296" y="543"/>
                  </a:lnTo>
                  <a:lnTo>
                    <a:pt x="99" y="444"/>
                  </a:lnTo>
                  <a:cubicBezTo>
                    <a:pt x="50" y="444"/>
                    <a:pt x="50" y="444"/>
                    <a:pt x="50" y="346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35" name="Google Shape;24535;p75"/>
            <p:cNvSpPr/>
            <p:nvPr/>
          </p:nvSpPr>
          <p:spPr>
            <a:xfrm>
              <a:off x="3982525" y="877700"/>
              <a:ext cx="7400" cy="14825"/>
            </a:xfrm>
            <a:custGeom>
              <a:avLst/>
              <a:gdLst/>
              <a:ahLst/>
              <a:cxnLst/>
              <a:rect l="l" t="t" r="r" b="b"/>
              <a:pathLst>
                <a:path w="296" h="593" extrusionOk="0">
                  <a:moveTo>
                    <a:pt x="50" y="1"/>
                  </a:moveTo>
                  <a:cubicBezTo>
                    <a:pt x="50" y="1"/>
                    <a:pt x="0" y="1"/>
                    <a:pt x="0" y="50"/>
                  </a:cubicBezTo>
                  <a:lnTo>
                    <a:pt x="0" y="247"/>
                  </a:lnTo>
                  <a:lnTo>
                    <a:pt x="0" y="444"/>
                  </a:lnTo>
                  <a:lnTo>
                    <a:pt x="50" y="494"/>
                  </a:lnTo>
                  <a:lnTo>
                    <a:pt x="247" y="592"/>
                  </a:lnTo>
                  <a:cubicBezTo>
                    <a:pt x="247" y="592"/>
                    <a:pt x="296" y="592"/>
                    <a:pt x="296" y="543"/>
                  </a:cubicBezTo>
                  <a:lnTo>
                    <a:pt x="296" y="494"/>
                  </a:lnTo>
                  <a:lnTo>
                    <a:pt x="296" y="346"/>
                  </a:lnTo>
                  <a:lnTo>
                    <a:pt x="296" y="297"/>
                  </a:lnTo>
                  <a:lnTo>
                    <a:pt x="296" y="99"/>
                  </a:lnTo>
                  <a:cubicBezTo>
                    <a:pt x="296" y="50"/>
                    <a:pt x="296" y="50"/>
                    <a:pt x="197" y="50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36" name="Google Shape;24536;p75"/>
            <p:cNvSpPr/>
            <p:nvPr/>
          </p:nvSpPr>
          <p:spPr>
            <a:xfrm>
              <a:off x="3982525" y="876475"/>
              <a:ext cx="7400" cy="13575"/>
            </a:xfrm>
            <a:custGeom>
              <a:avLst/>
              <a:gdLst/>
              <a:ahLst/>
              <a:cxnLst/>
              <a:rect l="l" t="t" r="r" b="b"/>
              <a:pathLst>
                <a:path w="296" h="543" extrusionOk="0">
                  <a:moveTo>
                    <a:pt x="50" y="0"/>
                  </a:moveTo>
                  <a:lnTo>
                    <a:pt x="0" y="346"/>
                  </a:lnTo>
                  <a:cubicBezTo>
                    <a:pt x="0" y="346"/>
                    <a:pt x="0" y="395"/>
                    <a:pt x="50" y="395"/>
                  </a:cubicBezTo>
                  <a:lnTo>
                    <a:pt x="247" y="543"/>
                  </a:lnTo>
                  <a:lnTo>
                    <a:pt x="296" y="543"/>
                  </a:lnTo>
                  <a:lnTo>
                    <a:pt x="99" y="395"/>
                  </a:lnTo>
                  <a:cubicBezTo>
                    <a:pt x="50" y="395"/>
                    <a:pt x="50" y="395"/>
                    <a:pt x="50" y="346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37" name="Google Shape;24537;p75"/>
            <p:cNvSpPr/>
            <p:nvPr/>
          </p:nvSpPr>
          <p:spPr>
            <a:xfrm>
              <a:off x="4003475" y="890025"/>
              <a:ext cx="8650" cy="14825"/>
            </a:xfrm>
            <a:custGeom>
              <a:avLst/>
              <a:gdLst/>
              <a:ahLst/>
              <a:cxnLst/>
              <a:rect l="l" t="t" r="r" b="b"/>
              <a:pathLst>
                <a:path w="346" h="593" extrusionOk="0">
                  <a:moveTo>
                    <a:pt x="99" y="1"/>
                  </a:moveTo>
                  <a:cubicBezTo>
                    <a:pt x="99" y="1"/>
                    <a:pt x="0" y="1"/>
                    <a:pt x="0" y="50"/>
                  </a:cubicBezTo>
                  <a:lnTo>
                    <a:pt x="0" y="247"/>
                  </a:lnTo>
                  <a:lnTo>
                    <a:pt x="0" y="444"/>
                  </a:lnTo>
                  <a:lnTo>
                    <a:pt x="99" y="494"/>
                  </a:lnTo>
                  <a:lnTo>
                    <a:pt x="247" y="592"/>
                  </a:lnTo>
                  <a:cubicBezTo>
                    <a:pt x="247" y="592"/>
                    <a:pt x="345" y="592"/>
                    <a:pt x="345" y="543"/>
                  </a:cubicBezTo>
                  <a:lnTo>
                    <a:pt x="345" y="494"/>
                  </a:lnTo>
                  <a:lnTo>
                    <a:pt x="345" y="346"/>
                  </a:lnTo>
                  <a:lnTo>
                    <a:pt x="345" y="296"/>
                  </a:lnTo>
                  <a:lnTo>
                    <a:pt x="345" y="99"/>
                  </a:lnTo>
                  <a:cubicBezTo>
                    <a:pt x="247" y="50"/>
                    <a:pt x="247" y="50"/>
                    <a:pt x="197" y="5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38" name="Google Shape;24538;p75"/>
            <p:cNvSpPr/>
            <p:nvPr/>
          </p:nvSpPr>
          <p:spPr>
            <a:xfrm>
              <a:off x="4003475" y="888800"/>
              <a:ext cx="8650" cy="13575"/>
            </a:xfrm>
            <a:custGeom>
              <a:avLst/>
              <a:gdLst/>
              <a:ahLst/>
              <a:cxnLst/>
              <a:rect l="l" t="t" r="r" b="b"/>
              <a:pathLst>
                <a:path w="346" h="543" extrusionOk="0">
                  <a:moveTo>
                    <a:pt x="99" y="0"/>
                  </a:moveTo>
                  <a:lnTo>
                    <a:pt x="0" y="345"/>
                  </a:lnTo>
                  <a:cubicBezTo>
                    <a:pt x="0" y="345"/>
                    <a:pt x="0" y="395"/>
                    <a:pt x="99" y="395"/>
                  </a:cubicBezTo>
                  <a:lnTo>
                    <a:pt x="247" y="543"/>
                  </a:lnTo>
                  <a:lnTo>
                    <a:pt x="345" y="543"/>
                  </a:lnTo>
                  <a:lnTo>
                    <a:pt x="148" y="395"/>
                  </a:lnTo>
                  <a:cubicBezTo>
                    <a:pt x="99" y="395"/>
                    <a:pt x="99" y="395"/>
                    <a:pt x="99" y="345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39" name="Google Shape;24539;p75"/>
            <p:cNvSpPr/>
            <p:nvPr/>
          </p:nvSpPr>
          <p:spPr>
            <a:xfrm>
              <a:off x="4025650" y="898650"/>
              <a:ext cx="7425" cy="18525"/>
            </a:xfrm>
            <a:custGeom>
              <a:avLst/>
              <a:gdLst/>
              <a:ahLst/>
              <a:cxnLst/>
              <a:rect l="l" t="t" r="r" b="b"/>
              <a:pathLst>
                <a:path w="297" h="741" extrusionOk="0">
                  <a:moveTo>
                    <a:pt x="50" y="1"/>
                  </a:moveTo>
                  <a:cubicBezTo>
                    <a:pt x="50" y="1"/>
                    <a:pt x="1" y="1"/>
                    <a:pt x="1" y="99"/>
                  </a:cubicBezTo>
                  <a:lnTo>
                    <a:pt x="1" y="395"/>
                  </a:lnTo>
                  <a:lnTo>
                    <a:pt x="1" y="592"/>
                  </a:lnTo>
                  <a:lnTo>
                    <a:pt x="50" y="642"/>
                  </a:lnTo>
                  <a:lnTo>
                    <a:pt x="247" y="740"/>
                  </a:lnTo>
                  <a:cubicBezTo>
                    <a:pt x="247" y="740"/>
                    <a:pt x="296" y="740"/>
                    <a:pt x="296" y="691"/>
                  </a:cubicBezTo>
                  <a:lnTo>
                    <a:pt x="296" y="642"/>
                  </a:lnTo>
                  <a:lnTo>
                    <a:pt x="296" y="494"/>
                  </a:lnTo>
                  <a:lnTo>
                    <a:pt x="296" y="444"/>
                  </a:lnTo>
                  <a:lnTo>
                    <a:pt x="296" y="247"/>
                  </a:lnTo>
                  <a:cubicBezTo>
                    <a:pt x="247" y="198"/>
                    <a:pt x="247" y="198"/>
                    <a:pt x="148" y="99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40" name="Google Shape;24540;p75"/>
            <p:cNvSpPr/>
            <p:nvPr/>
          </p:nvSpPr>
          <p:spPr>
            <a:xfrm>
              <a:off x="4025650" y="901125"/>
              <a:ext cx="7425" cy="13575"/>
            </a:xfrm>
            <a:custGeom>
              <a:avLst/>
              <a:gdLst/>
              <a:ahLst/>
              <a:cxnLst/>
              <a:rect l="l" t="t" r="r" b="b"/>
              <a:pathLst>
                <a:path w="297" h="543" extrusionOk="0">
                  <a:moveTo>
                    <a:pt x="50" y="0"/>
                  </a:moveTo>
                  <a:lnTo>
                    <a:pt x="1" y="345"/>
                  </a:lnTo>
                  <a:cubicBezTo>
                    <a:pt x="1" y="345"/>
                    <a:pt x="1" y="395"/>
                    <a:pt x="50" y="395"/>
                  </a:cubicBezTo>
                  <a:lnTo>
                    <a:pt x="247" y="543"/>
                  </a:lnTo>
                  <a:lnTo>
                    <a:pt x="296" y="543"/>
                  </a:lnTo>
                  <a:lnTo>
                    <a:pt x="99" y="395"/>
                  </a:lnTo>
                  <a:cubicBezTo>
                    <a:pt x="50" y="395"/>
                    <a:pt x="50" y="395"/>
                    <a:pt x="50" y="345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41" name="Google Shape;24541;p75"/>
            <p:cNvSpPr/>
            <p:nvPr/>
          </p:nvSpPr>
          <p:spPr>
            <a:xfrm>
              <a:off x="4163675" y="853050"/>
              <a:ext cx="8650" cy="14825"/>
            </a:xfrm>
            <a:custGeom>
              <a:avLst/>
              <a:gdLst/>
              <a:ahLst/>
              <a:cxnLst/>
              <a:rect l="l" t="t" r="r" b="b"/>
              <a:pathLst>
                <a:path w="346" h="593" extrusionOk="0">
                  <a:moveTo>
                    <a:pt x="247" y="1"/>
                  </a:moveTo>
                  <a:lnTo>
                    <a:pt x="148" y="50"/>
                  </a:lnTo>
                  <a:cubicBezTo>
                    <a:pt x="0" y="50"/>
                    <a:pt x="0" y="50"/>
                    <a:pt x="0" y="99"/>
                  </a:cubicBezTo>
                  <a:lnTo>
                    <a:pt x="0" y="297"/>
                  </a:lnTo>
                  <a:lnTo>
                    <a:pt x="0" y="346"/>
                  </a:lnTo>
                  <a:lnTo>
                    <a:pt x="0" y="494"/>
                  </a:lnTo>
                  <a:lnTo>
                    <a:pt x="0" y="543"/>
                  </a:lnTo>
                  <a:cubicBezTo>
                    <a:pt x="0" y="592"/>
                    <a:pt x="99" y="592"/>
                    <a:pt x="99" y="592"/>
                  </a:cubicBezTo>
                  <a:lnTo>
                    <a:pt x="247" y="494"/>
                  </a:lnTo>
                  <a:lnTo>
                    <a:pt x="346" y="444"/>
                  </a:lnTo>
                  <a:lnTo>
                    <a:pt x="346" y="247"/>
                  </a:lnTo>
                  <a:lnTo>
                    <a:pt x="346" y="50"/>
                  </a:lnTo>
                  <a:cubicBezTo>
                    <a:pt x="346" y="1"/>
                    <a:pt x="247" y="1"/>
                    <a:pt x="247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42" name="Google Shape;24542;p75"/>
            <p:cNvSpPr/>
            <p:nvPr/>
          </p:nvSpPr>
          <p:spPr>
            <a:xfrm>
              <a:off x="4163675" y="853050"/>
              <a:ext cx="8650" cy="13600"/>
            </a:xfrm>
            <a:custGeom>
              <a:avLst/>
              <a:gdLst/>
              <a:ahLst/>
              <a:cxnLst/>
              <a:rect l="l" t="t" r="r" b="b"/>
              <a:pathLst>
                <a:path w="346" h="544" extrusionOk="0">
                  <a:moveTo>
                    <a:pt x="247" y="1"/>
                  </a:moveTo>
                  <a:lnTo>
                    <a:pt x="247" y="346"/>
                  </a:lnTo>
                  <a:cubicBezTo>
                    <a:pt x="247" y="444"/>
                    <a:pt x="247" y="444"/>
                    <a:pt x="198" y="444"/>
                  </a:cubicBezTo>
                  <a:lnTo>
                    <a:pt x="0" y="543"/>
                  </a:lnTo>
                  <a:lnTo>
                    <a:pt x="99" y="543"/>
                  </a:lnTo>
                  <a:lnTo>
                    <a:pt x="247" y="444"/>
                  </a:lnTo>
                  <a:cubicBezTo>
                    <a:pt x="346" y="444"/>
                    <a:pt x="346" y="346"/>
                    <a:pt x="346" y="346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43" name="Google Shape;24543;p75"/>
            <p:cNvSpPr/>
            <p:nvPr/>
          </p:nvSpPr>
          <p:spPr>
            <a:xfrm>
              <a:off x="4142725" y="864150"/>
              <a:ext cx="7425" cy="16050"/>
            </a:xfrm>
            <a:custGeom>
              <a:avLst/>
              <a:gdLst/>
              <a:ahLst/>
              <a:cxnLst/>
              <a:rect l="l" t="t" r="r" b="b"/>
              <a:pathLst>
                <a:path w="297" h="642" extrusionOk="0">
                  <a:moveTo>
                    <a:pt x="247" y="0"/>
                  </a:moveTo>
                  <a:lnTo>
                    <a:pt x="99" y="50"/>
                  </a:lnTo>
                  <a:cubicBezTo>
                    <a:pt x="0" y="99"/>
                    <a:pt x="0" y="99"/>
                    <a:pt x="0" y="148"/>
                  </a:cubicBezTo>
                  <a:lnTo>
                    <a:pt x="0" y="346"/>
                  </a:lnTo>
                  <a:lnTo>
                    <a:pt x="0" y="395"/>
                  </a:lnTo>
                  <a:lnTo>
                    <a:pt x="0" y="543"/>
                  </a:lnTo>
                  <a:lnTo>
                    <a:pt x="0" y="592"/>
                  </a:lnTo>
                  <a:cubicBezTo>
                    <a:pt x="0" y="641"/>
                    <a:pt x="50" y="641"/>
                    <a:pt x="50" y="641"/>
                  </a:cubicBezTo>
                  <a:lnTo>
                    <a:pt x="247" y="543"/>
                  </a:lnTo>
                  <a:lnTo>
                    <a:pt x="296" y="493"/>
                  </a:lnTo>
                  <a:lnTo>
                    <a:pt x="296" y="247"/>
                  </a:lnTo>
                  <a:lnTo>
                    <a:pt x="296" y="50"/>
                  </a:lnTo>
                  <a:cubicBezTo>
                    <a:pt x="296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44" name="Google Shape;24544;p75"/>
            <p:cNvSpPr/>
            <p:nvPr/>
          </p:nvSpPr>
          <p:spPr>
            <a:xfrm>
              <a:off x="4142725" y="865375"/>
              <a:ext cx="7425" cy="13600"/>
            </a:xfrm>
            <a:custGeom>
              <a:avLst/>
              <a:gdLst/>
              <a:ahLst/>
              <a:cxnLst/>
              <a:rect l="l" t="t" r="r" b="b"/>
              <a:pathLst>
                <a:path w="297" h="544" extrusionOk="0">
                  <a:moveTo>
                    <a:pt x="247" y="1"/>
                  </a:moveTo>
                  <a:lnTo>
                    <a:pt x="247" y="346"/>
                  </a:lnTo>
                  <a:cubicBezTo>
                    <a:pt x="247" y="444"/>
                    <a:pt x="247" y="444"/>
                    <a:pt x="198" y="444"/>
                  </a:cubicBezTo>
                  <a:lnTo>
                    <a:pt x="0" y="543"/>
                  </a:lnTo>
                  <a:lnTo>
                    <a:pt x="50" y="543"/>
                  </a:lnTo>
                  <a:lnTo>
                    <a:pt x="247" y="444"/>
                  </a:lnTo>
                  <a:cubicBezTo>
                    <a:pt x="296" y="444"/>
                    <a:pt x="296" y="346"/>
                    <a:pt x="296" y="346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45" name="Google Shape;24545;p75"/>
            <p:cNvSpPr/>
            <p:nvPr/>
          </p:nvSpPr>
          <p:spPr>
            <a:xfrm>
              <a:off x="4120550" y="877700"/>
              <a:ext cx="8650" cy="14825"/>
            </a:xfrm>
            <a:custGeom>
              <a:avLst/>
              <a:gdLst/>
              <a:ahLst/>
              <a:cxnLst/>
              <a:rect l="l" t="t" r="r" b="b"/>
              <a:pathLst>
                <a:path w="346" h="593" extrusionOk="0">
                  <a:moveTo>
                    <a:pt x="247" y="1"/>
                  </a:moveTo>
                  <a:lnTo>
                    <a:pt x="148" y="50"/>
                  </a:lnTo>
                  <a:cubicBezTo>
                    <a:pt x="99" y="50"/>
                    <a:pt x="99" y="50"/>
                    <a:pt x="0" y="99"/>
                  </a:cubicBezTo>
                  <a:lnTo>
                    <a:pt x="0" y="297"/>
                  </a:lnTo>
                  <a:lnTo>
                    <a:pt x="0" y="346"/>
                  </a:lnTo>
                  <a:lnTo>
                    <a:pt x="0" y="494"/>
                  </a:lnTo>
                  <a:lnTo>
                    <a:pt x="0" y="543"/>
                  </a:lnTo>
                  <a:cubicBezTo>
                    <a:pt x="0" y="592"/>
                    <a:pt x="99" y="592"/>
                    <a:pt x="99" y="592"/>
                  </a:cubicBezTo>
                  <a:lnTo>
                    <a:pt x="247" y="494"/>
                  </a:lnTo>
                  <a:lnTo>
                    <a:pt x="345" y="444"/>
                  </a:lnTo>
                  <a:lnTo>
                    <a:pt x="345" y="247"/>
                  </a:lnTo>
                  <a:lnTo>
                    <a:pt x="345" y="50"/>
                  </a:lnTo>
                  <a:cubicBezTo>
                    <a:pt x="345" y="1"/>
                    <a:pt x="247" y="1"/>
                    <a:pt x="247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46" name="Google Shape;24546;p75"/>
            <p:cNvSpPr/>
            <p:nvPr/>
          </p:nvSpPr>
          <p:spPr>
            <a:xfrm>
              <a:off x="4120550" y="876475"/>
              <a:ext cx="8650" cy="13575"/>
            </a:xfrm>
            <a:custGeom>
              <a:avLst/>
              <a:gdLst/>
              <a:ahLst/>
              <a:cxnLst/>
              <a:rect l="l" t="t" r="r" b="b"/>
              <a:pathLst>
                <a:path w="346" h="543" extrusionOk="0">
                  <a:moveTo>
                    <a:pt x="247" y="0"/>
                  </a:moveTo>
                  <a:lnTo>
                    <a:pt x="247" y="346"/>
                  </a:lnTo>
                  <a:cubicBezTo>
                    <a:pt x="247" y="395"/>
                    <a:pt x="247" y="395"/>
                    <a:pt x="197" y="395"/>
                  </a:cubicBezTo>
                  <a:lnTo>
                    <a:pt x="0" y="543"/>
                  </a:lnTo>
                  <a:lnTo>
                    <a:pt x="99" y="543"/>
                  </a:lnTo>
                  <a:lnTo>
                    <a:pt x="247" y="395"/>
                  </a:lnTo>
                  <a:cubicBezTo>
                    <a:pt x="345" y="395"/>
                    <a:pt x="345" y="346"/>
                    <a:pt x="345" y="346"/>
                  </a:cubicBezTo>
                  <a:lnTo>
                    <a:pt x="247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47" name="Google Shape;24547;p75"/>
            <p:cNvSpPr/>
            <p:nvPr/>
          </p:nvSpPr>
          <p:spPr>
            <a:xfrm>
              <a:off x="4100825" y="890025"/>
              <a:ext cx="7425" cy="14825"/>
            </a:xfrm>
            <a:custGeom>
              <a:avLst/>
              <a:gdLst/>
              <a:ahLst/>
              <a:cxnLst/>
              <a:rect l="l" t="t" r="r" b="b"/>
              <a:pathLst>
                <a:path w="297" h="593" extrusionOk="0">
                  <a:moveTo>
                    <a:pt x="247" y="1"/>
                  </a:moveTo>
                  <a:lnTo>
                    <a:pt x="148" y="50"/>
                  </a:lnTo>
                  <a:cubicBezTo>
                    <a:pt x="0" y="50"/>
                    <a:pt x="0" y="50"/>
                    <a:pt x="0" y="99"/>
                  </a:cubicBezTo>
                  <a:lnTo>
                    <a:pt x="0" y="296"/>
                  </a:lnTo>
                  <a:lnTo>
                    <a:pt x="0" y="346"/>
                  </a:lnTo>
                  <a:lnTo>
                    <a:pt x="0" y="494"/>
                  </a:lnTo>
                  <a:lnTo>
                    <a:pt x="0" y="543"/>
                  </a:lnTo>
                  <a:cubicBezTo>
                    <a:pt x="0" y="592"/>
                    <a:pt x="50" y="592"/>
                    <a:pt x="50" y="592"/>
                  </a:cubicBezTo>
                  <a:lnTo>
                    <a:pt x="247" y="494"/>
                  </a:lnTo>
                  <a:lnTo>
                    <a:pt x="296" y="444"/>
                  </a:lnTo>
                  <a:lnTo>
                    <a:pt x="296" y="247"/>
                  </a:lnTo>
                  <a:lnTo>
                    <a:pt x="296" y="50"/>
                  </a:lnTo>
                  <a:cubicBezTo>
                    <a:pt x="296" y="1"/>
                    <a:pt x="247" y="1"/>
                    <a:pt x="247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48" name="Google Shape;24548;p75"/>
            <p:cNvSpPr/>
            <p:nvPr/>
          </p:nvSpPr>
          <p:spPr>
            <a:xfrm>
              <a:off x="4100825" y="888800"/>
              <a:ext cx="7425" cy="13575"/>
            </a:xfrm>
            <a:custGeom>
              <a:avLst/>
              <a:gdLst/>
              <a:ahLst/>
              <a:cxnLst/>
              <a:rect l="l" t="t" r="r" b="b"/>
              <a:pathLst>
                <a:path w="297" h="543" extrusionOk="0">
                  <a:moveTo>
                    <a:pt x="247" y="0"/>
                  </a:moveTo>
                  <a:lnTo>
                    <a:pt x="247" y="345"/>
                  </a:lnTo>
                  <a:cubicBezTo>
                    <a:pt x="247" y="395"/>
                    <a:pt x="247" y="395"/>
                    <a:pt x="198" y="395"/>
                  </a:cubicBezTo>
                  <a:lnTo>
                    <a:pt x="0" y="543"/>
                  </a:lnTo>
                  <a:lnTo>
                    <a:pt x="50" y="543"/>
                  </a:lnTo>
                  <a:lnTo>
                    <a:pt x="247" y="395"/>
                  </a:lnTo>
                  <a:cubicBezTo>
                    <a:pt x="296" y="395"/>
                    <a:pt x="296" y="345"/>
                    <a:pt x="296" y="345"/>
                  </a:cubicBezTo>
                  <a:lnTo>
                    <a:pt x="247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49" name="Google Shape;24549;p75"/>
            <p:cNvSpPr/>
            <p:nvPr/>
          </p:nvSpPr>
          <p:spPr>
            <a:xfrm>
              <a:off x="4079875" y="898650"/>
              <a:ext cx="7425" cy="18525"/>
            </a:xfrm>
            <a:custGeom>
              <a:avLst/>
              <a:gdLst/>
              <a:ahLst/>
              <a:cxnLst/>
              <a:rect l="l" t="t" r="r" b="b"/>
              <a:pathLst>
                <a:path w="297" h="741" extrusionOk="0">
                  <a:moveTo>
                    <a:pt x="247" y="1"/>
                  </a:moveTo>
                  <a:lnTo>
                    <a:pt x="99" y="99"/>
                  </a:lnTo>
                  <a:cubicBezTo>
                    <a:pt x="50" y="198"/>
                    <a:pt x="0" y="198"/>
                    <a:pt x="0" y="247"/>
                  </a:cubicBezTo>
                  <a:lnTo>
                    <a:pt x="0" y="444"/>
                  </a:lnTo>
                  <a:lnTo>
                    <a:pt x="0" y="494"/>
                  </a:lnTo>
                  <a:lnTo>
                    <a:pt x="0" y="642"/>
                  </a:lnTo>
                  <a:lnTo>
                    <a:pt x="0" y="691"/>
                  </a:lnTo>
                  <a:cubicBezTo>
                    <a:pt x="0" y="740"/>
                    <a:pt x="50" y="740"/>
                    <a:pt x="50" y="740"/>
                  </a:cubicBezTo>
                  <a:lnTo>
                    <a:pt x="247" y="642"/>
                  </a:lnTo>
                  <a:lnTo>
                    <a:pt x="296" y="592"/>
                  </a:lnTo>
                  <a:lnTo>
                    <a:pt x="296" y="395"/>
                  </a:lnTo>
                  <a:lnTo>
                    <a:pt x="296" y="99"/>
                  </a:lnTo>
                  <a:cubicBezTo>
                    <a:pt x="296" y="1"/>
                    <a:pt x="247" y="1"/>
                    <a:pt x="247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50" name="Google Shape;24550;p75"/>
            <p:cNvSpPr/>
            <p:nvPr/>
          </p:nvSpPr>
          <p:spPr>
            <a:xfrm>
              <a:off x="4079875" y="901125"/>
              <a:ext cx="7425" cy="13575"/>
            </a:xfrm>
            <a:custGeom>
              <a:avLst/>
              <a:gdLst/>
              <a:ahLst/>
              <a:cxnLst/>
              <a:rect l="l" t="t" r="r" b="b"/>
              <a:pathLst>
                <a:path w="297" h="543" extrusionOk="0">
                  <a:moveTo>
                    <a:pt x="247" y="0"/>
                  </a:moveTo>
                  <a:lnTo>
                    <a:pt x="247" y="345"/>
                  </a:lnTo>
                  <a:cubicBezTo>
                    <a:pt x="247" y="395"/>
                    <a:pt x="247" y="395"/>
                    <a:pt x="148" y="395"/>
                  </a:cubicBezTo>
                  <a:lnTo>
                    <a:pt x="0" y="543"/>
                  </a:lnTo>
                  <a:lnTo>
                    <a:pt x="50" y="543"/>
                  </a:lnTo>
                  <a:lnTo>
                    <a:pt x="247" y="395"/>
                  </a:lnTo>
                  <a:cubicBezTo>
                    <a:pt x="296" y="395"/>
                    <a:pt x="296" y="345"/>
                    <a:pt x="296" y="345"/>
                  </a:cubicBezTo>
                  <a:lnTo>
                    <a:pt x="247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51" name="Google Shape;24551;p75"/>
            <p:cNvSpPr/>
            <p:nvPr/>
          </p:nvSpPr>
          <p:spPr>
            <a:xfrm>
              <a:off x="4205575" y="829650"/>
              <a:ext cx="7425" cy="16050"/>
            </a:xfrm>
            <a:custGeom>
              <a:avLst/>
              <a:gdLst/>
              <a:ahLst/>
              <a:cxnLst/>
              <a:rect l="l" t="t" r="r" b="b"/>
              <a:pathLst>
                <a:path w="297" h="642" extrusionOk="0">
                  <a:moveTo>
                    <a:pt x="247" y="0"/>
                  </a:moveTo>
                  <a:lnTo>
                    <a:pt x="148" y="50"/>
                  </a:lnTo>
                  <a:cubicBezTo>
                    <a:pt x="94" y="32"/>
                    <a:pt x="60" y="20"/>
                    <a:pt x="38" y="20"/>
                  </a:cubicBezTo>
                  <a:cubicBezTo>
                    <a:pt x="0" y="20"/>
                    <a:pt x="0" y="54"/>
                    <a:pt x="0" y="148"/>
                  </a:cubicBezTo>
                  <a:lnTo>
                    <a:pt x="0" y="296"/>
                  </a:lnTo>
                  <a:lnTo>
                    <a:pt x="0" y="395"/>
                  </a:lnTo>
                  <a:lnTo>
                    <a:pt x="0" y="493"/>
                  </a:lnTo>
                  <a:lnTo>
                    <a:pt x="0" y="542"/>
                  </a:lnTo>
                  <a:cubicBezTo>
                    <a:pt x="0" y="641"/>
                    <a:pt x="50" y="641"/>
                    <a:pt x="50" y="641"/>
                  </a:cubicBezTo>
                  <a:lnTo>
                    <a:pt x="247" y="493"/>
                  </a:lnTo>
                  <a:lnTo>
                    <a:pt x="296" y="444"/>
                  </a:lnTo>
                  <a:lnTo>
                    <a:pt x="296" y="247"/>
                  </a:lnTo>
                  <a:lnTo>
                    <a:pt x="296" y="50"/>
                  </a:lnTo>
                  <a:cubicBezTo>
                    <a:pt x="296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52" name="Google Shape;24552;p75"/>
            <p:cNvSpPr/>
            <p:nvPr/>
          </p:nvSpPr>
          <p:spPr>
            <a:xfrm>
              <a:off x="4205575" y="828400"/>
              <a:ext cx="7425" cy="13600"/>
            </a:xfrm>
            <a:custGeom>
              <a:avLst/>
              <a:gdLst/>
              <a:ahLst/>
              <a:cxnLst/>
              <a:rect l="l" t="t" r="r" b="b"/>
              <a:pathLst>
                <a:path w="297" h="544" extrusionOk="0">
                  <a:moveTo>
                    <a:pt x="247" y="1"/>
                  </a:moveTo>
                  <a:lnTo>
                    <a:pt x="247" y="346"/>
                  </a:lnTo>
                  <a:cubicBezTo>
                    <a:pt x="247" y="445"/>
                    <a:pt x="247" y="445"/>
                    <a:pt x="198" y="445"/>
                  </a:cubicBezTo>
                  <a:lnTo>
                    <a:pt x="0" y="543"/>
                  </a:lnTo>
                  <a:lnTo>
                    <a:pt x="50" y="543"/>
                  </a:lnTo>
                  <a:lnTo>
                    <a:pt x="247" y="445"/>
                  </a:lnTo>
                  <a:cubicBezTo>
                    <a:pt x="296" y="445"/>
                    <a:pt x="296" y="346"/>
                    <a:pt x="296" y="346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53" name="Google Shape;24553;p75"/>
            <p:cNvSpPr/>
            <p:nvPr/>
          </p:nvSpPr>
          <p:spPr>
            <a:xfrm>
              <a:off x="4184625" y="840725"/>
              <a:ext cx="7425" cy="14825"/>
            </a:xfrm>
            <a:custGeom>
              <a:avLst/>
              <a:gdLst/>
              <a:ahLst/>
              <a:cxnLst/>
              <a:rect l="l" t="t" r="r" b="b"/>
              <a:pathLst>
                <a:path w="297" h="593" extrusionOk="0">
                  <a:moveTo>
                    <a:pt x="247" y="1"/>
                  </a:moveTo>
                  <a:lnTo>
                    <a:pt x="99" y="50"/>
                  </a:lnTo>
                  <a:cubicBezTo>
                    <a:pt x="50" y="50"/>
                    <a:pt x="50" y="50"/>
                    <a:pt x="0" y="99"/>
                  </a:cubicBezTo>
                  <a:lnTo>
                    <a:pt x="0" y="297"/>
                  </a:lnTo>
                  <a:lnTo>
                    <a:pt x="0" y="346"/>
                  </a:lnTo>
                  <a:lnTo>
                    <a:pt x="0" y="494"/>
                  </a:lnTo>
                  <a:lnTo>
                    <a:pt x="0" y="543"/>
                  </a:lnTo>
                  <a:cubicBezTo>
                    <a:pt x="0" y="592"/>
                    <a:pt x="50" y="592"/>
                    <a:pt x="50" y="592"/>
                  </a:cubicBezTo>
                  <a:lnTo>
                    <a:pt x="247" y="494"/>
                  </a:lnTo>
                  <a:lnTo>
                    <a:pt x="296" y="395"/>
                  </a:lnTo>
                  <a:lnTo>
                    <a:pt x="296" y="247"/>
                  </a:lnTo>
                  <a:lnTo>
                    <a:pt x="296" y="50"/>
                  </a:lnTo>
                  <a:cubicBezTo>
                    <a:pt x="296" y="1"/>
                    <a:pt x="247" y="1"/>
                    <a:pt x="247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54" name="Google Shape;24554;p75"/>
            <p:cNvSpPr/>
            <p:nvPr/>
          </p:nvSpPr>
          <p:spPr>
            <a:xfrm>
              <a:off x="4184625" y="840175"/>
              <a:ext cx="7425" cy="14150"/>
            </a:xfrm>
            <a:custGeom>
              <a:avLst/>
              <a:gdLst/>
              <a:ahLst/>
              <a:cxnLst/>
              <a:rect l="l" t="t" r="r" b="b"/>
              <a:pathLst>
                <a:path w="297" h="566" extrusionOk="0">
                  <a:moveTo>
                    <a:pt x="258" y="1"/>
                  </a:moveTo>
                  <a:cubicBezTo>
                    <a:pt x="252" y="1"/>
                    <a:pt x="247" y="6"/>
                    <a:pt x="247" y="23"/>
                  </a:cubicBezTo>
                  <a:cubicBezTo>
                    <a:pt x="280" y="23"/>
                    <a:pt x="269" y="1"/>
                    <a:pt x="258" y="1"/>
                  </a:cubicBezTo>
                  <a:close/>
                  <a:moveTo>
                    <a:pt x="247" y="23"/>
                  </a:moveTo>
                  <a:lnTo>
                    <a:pt x="247" y="368"/>
                  </a:lnTo>
                  <a:cubicBezTo>
                    <a:pt x="247" y="467"/>
                    <a:pt x="247" y="467"/>
                    <a:pt x="148" y="467"/>
                  </a:cubicBezTo>
                  <a:lnTo>
                    <a:pt x="0" y="565"/>
                  </a:lnTo>
                  <a:lnTo>
                    <a:pt x="50" y="565"/>
                  </a:lnTo>
                  <a:lnTo>
                    <a:pt x="247" y="467"/>
                  </a:lnTo>
                  <a:cubicBezTo>
                    <a:pt x="296" y="467"/>
                    <a:pt x="296" y="368"/>
                    <a:pt x="296" y="368"/>
                  </a:cubicBezTo>
                  <a:lnTo>
                    <a:pt x="247" y="23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55" name="Google Shape;24555;p75"/>
            <p:cNvSpPr/>
            <p:nvPr/>
          </p:nvSpPr>
          <p:spPr>
            <a:xfrm>
              <a:off x="4163675" y="903575"/>
              <a:ext cx="6175" cy="17300"/>
            </a:xfrm>
            <a:custGeom>
              <a:avLst/>
              <a:gdLst/>
              <a:ahLst/>
              <a:cxnLst/>
              <a:rect l="l" t="t" r="r" b="b"/>
              <a:pathLst>
                <a:path w="247" h="692" extrusionOk="0">
                  <a:moveTo>
                    <a:pt x="198" y="1"/>
                  </a:moveTo>
                  <a:lnTo>
                    <a:pt x="99" y="50"/>
                  </a:lnTo>
                  <a:cubicBezTo>
                    <a:pt x="0" y="149"/>
                    <a:pt x="0" y="149"/>
                    <a:pt x="0" y="198"/>
                  </a:cubicBezTo>
                  <a:lnTo>
                    <a:pt x="0" y="395"/>
                  </a:lnTo>
                  <a:lnTo>
                    <a:pt x="0" y="445"/>
                  </a:lnTo>
                  <a:lnTo>
                    <a:pt x="0" y="543"/>
                  </a:lnTo>
                  <a:lnTo>
                    <a:pt x="0" y="642"/>
                  </a:lnTo>
                  <a:cubicBezTo>
                    <a:pt x="0" y="691"/>
                    <a:pt x="99" y="691"/>
                    <a:pt x="99" y="691"/>
                  </a:cubicBezTo>
                  <a:lnTo>
                    <a:pt x="198" y="494"/>
                  </a:lnTo>
                  <a:lnTo>
                    <a:pt x="247" y="445"/>
                  </a:lnTo>
                  <a:lnTo>
                    <a:pt x="247" y="247"/>
                  </a:lnTo>
                  <a:lnTo>
                    <a:pt x="247" y="50"/>
                  </a:lnTo>
                  <a:cubicBezTo>
                    <a:pt x="247" y="1"/>
                    <a:pt x="198" y="1"/>
                    <a:pt x="198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56" name="Google Shape;24556;p75"/>
            <p:cNvSpPr/>
            <p:nvPr/>
          </p:nvSpPr>
          <p:spPr>
            <a:xfrm>
              <a:off x="4163675" y="913450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247" y="0"/>
                  </a:moveTo>
                  <a:cubicBezTo>
                    <a:pt x="247" y="50"/>
                    <a:pt x="247" y="50"/>
                    <a:pt x="198" y="50"/>
                  </a:cubicBezTo>
                  <a:lnTo>
                    <a:pt x="0" y="148"/>
                  </a:lnTo>
                  <a:lnTo>
                    <a:pt x="99" y="148"/>
                  </a:lnTo>
                  <a:lnTo>
                    <a:pt x="198" y="99"/>
                  </a:lnTo>
                  <a:cubicBezTo>
                    <a:pt x="247" y="99"/>
                    <a:pt x="247" y="50"/>
                    <a:pt x="247" y="50"/>
                  </a:cubicBezTo>
                  <a:lnTo>
                    <a:pt x="247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57" name="Google Shape;24557;p75"/>
            <p:cNvSpPr/>
            <p:nvPr/>
          </p:nvSpPr>
          <p:spPr>
            <a:xfrm>
              <a:off x="4142725" y="917150"/>
              <a:ext cx="7425" cy="16025"/>
            </a:xfrm>
            <a:custGeom>
              <a:avLst/>
              <a:gdLst/>
              <a:ahLst/>
              <a:cxnLst/>
              <a:rect l="l" t="t" r="r" b="b"/>
              <a:pathLst>
                <a:path w="297" h="641" extrusionOk="0">
                  <a:moveTo>
                    <a:pt x="247" y="0"/>
                  </a:moveTo>
                  <a:lnTo>
                    <a:pt x="99" y="99"/>
                  </a:lnTo>
                  <a:cubicBezTo>
                    <a:pt x="0" y="99"/>
                    <a:pt x="0" y="99"/>
                    <a:pt x="0" y="148"/>
                  </a:cubicBezTo>
                  <a:lnTo>
                    <a:pt x="0" y="296"/>
                  </a:lnTo>
                  <a:lnTo>
                    <a:pt x="0" y="395"/>
                  </a:lnTo>
                  <a:lnTo>
                    <a:pt x="0" y="493"/>
                  </a:lnTo>
                  <a:lnTo>
                    <a:pt x="0" y="592"/>
                  </a:lnTo>
                  <a:cubicBezTo>
                    <a:pt x="0" y="641"/>
                    <a:pt x="50" y="641"/>
                    <a:pt x="50" y="641"/>
                  </a:cubicBezTo>
                  <a:lnTo>
                    <a:pt x="247" y="493"/>
                  </a:lnTo>
                  <a:lnTo>
                    <a:pt x="296" y="444"/>
                  </a:lnTo>
                  <a:lnTo>
                    <a:pt x="296" y="247"/>
                  </a:lnTo>
                  <a:lnTo>
                    <a:pt x="296" y="99"/>
                  </a:lnTo>
                  <a:cubicBezTo>
                    <a:pt x="296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58" name="Google Shape;24558;p75"/>
            <p:cNvSpPr/>
            <p:nvPr/>
          </p:nvSpPr>
          <p:spPr>
            <a:xfrm>
              <a:off x="4142725" y="915900"/>
              <a:ext cx="7425" cy="13600"/>
            </a:xfrm>
            <a:custGeom>
              <a:avLst/>
              <a:gdLst/>
              <a:ahLst/>
              <a:cxnLst/>
              <a:rect l="l" t="t" r="r" b="b"/>
              <a:pathLst>
                <a:path w="297" h="544" extrusionOk="0">
                  <a:moveTo>
                    <a:pt x="247" y="1"/>
                  </a:moveTo>
                  <a:lnTo>
                    <a:pt x="247" y="395"/>
                  </a:lnTo>
                  <a:cubicBezTo>
                    <a:pt x="247" y="445"/>
                    <a:pt x="247" y="445"/>
                    <a:pt x="198" y="445"/>
                  </a:cubicBezTo>
                  <a:lnTo>
                    <a:pt x="0" y="543"/>
                  </a:lnTo>
                  <a:lnTo>
                    <a:pt x="50" y="543"/>
                  </a:lnTo>
                  <a:lnTo>
                    <a:pt x="247" y="445"/>
                  </a:lnTo>
                  <a:cubicBezTo>
                    <a:pt x="296" y="445"/>
                    <a:pt x="296" y="395"/>
                    <a:pt x="296" y="395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59" name="Google Shape;24559;p75"/>
            <p:cNvSpPr/>
            <p:nvPr/>
          </p:nvSpPr>
          <p:spPr>
            <a:xfrm>
              <a:off x="4120550" y="929475"/>
              <a:ext cx="8650" cy="16025"/>
            </a:xfrm>
            <a:custGeom>
              <a:avLst/>
              <a:gdLst/>
              <a:ahLst/>
              <a:cxnLst/>
              <a:rect l="l" t="t" r="r" b="b"/>
              <a:pathLst>
                <a:path w="346" h="641" extrusionOk="0">
                  <a:moveTo>
                    <a:pt x="247" y="0"/>
                  </a:moveTo>
                  <a:lnTo>
                    <a:pt x="148" y="99"/>
                  </a:lnTo>
                  <a:cubicBezTo>
                    <a:pt x="99" y="99"/>
                    <a:pt x="99" y="99"/>
                    <a:pt x="0" y="148"/>
                  </a:cubicBezTo>
                  <a:lnTo>
                    <a:pt x="0" y="345"/>
                  </a:lnTo>
                  <a:lnTo>
                    <a:pt x="0" y="394"/>
                  </a:lnTo>
                  <a:lnTo>
                    <a:pt x="0" y="493"/>
                  </a:lnTo>
                  <a:lnTo>
                    <a:pt x="0" y="592"/>
                  </a:lnTo>
                  <a:cubicBezTo>
                    <a:pt x="0" y="641"/>
                    <a:pt x="99" y="641"/>
                    <a:pt x="99" y="641"/>
                  </a:cubicBezTo>
                  <a:lnTo>
                    <a:pt x="247" y="493"/>
                  </a:lnTo>
                  <a:lnTo>
                    <a:pt x="345" y="444"/>
                  </a:lnTo>
                  <a:lnTo>
                    <a:pt x="345" y="247"/>
                  </a:lnTo>
                  <a:lnTo>
                    <a:pt x="345" y="99"/>
                  </a:lnTo>
                  <a:cubicBezTo>
                    <a:pt x="345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60" name="Google Shape;24560;p75"/>
            <p:cNvSpPr/>
            <p:nvPr/>
          </p:nvSpPr>
          <p:spPr>
            <a:xfrm>
              <a:off x="4120550" y="928225"/>
              <a:ext cx="8650" cy="13600"/>
            </a:xfrm>
            <a:custGeom>
              <a:avLst/>
              <a:gdLst/>
              <a:ahLst/>
              <a:cxnLst/>
              <a:rect l="l" t="t" r="r" b="b"/>
              <a:pathLst>
                <a:path w="346" h="544" extrusionOk="0">
                  <a:moveTo>
                    <a:pt x="247" y="1"/>
                  </a:moveTo>
                  <a:lnTo>
                    <a:pt x="247" y="395"/>
                  </a:lnTo>
                  <a:cubicBezTo>
                    <a:pt x="247" y="444"/>
                    <a:pt x="247" y="444"/>
                    <a:pt x="197" y="444"/>
                  </a:cubicBezTo>
                  <a:lnTo>
                    <a:pt x="0" y="543"/>
                  </a:lnTo>
                  <a:lnTo>
                    <a:pt x="99" y="543"/>
                  </a:lnTo>
                  <a:lnTo>
                    <a:pt x="247" y="444"/>
                  </a:lnTo>
                  <a:cubicBezTo>
                    <a:pt x="345" y="444"/>
                    <a:pt x="345" y="395"/>
                    <a:pt x="345" y="395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61" name="Google Shape;24561;p75"/>
            <p:cNvSpPr/>
            <p:nvPr/>
          </p:nvSpPr>
          <p:spPr>
            <a:xfrm>
              <a:off x="4100825" y="940550"/>
              <a:ext cx="7425" cy="17275"/>
            </a:xfrm>
            <a:custGeom>
              <a:avLst/>
              <a:gdLst/>
              <a:ahLst/>
              <a:cxnLst/>
              <a:rect l="l" t="t" r="r" b="b"/>
              <a:pathLst>
                <a:path w="297" h="691" extrusionOk="0">
                  <a:moveTo>
                    <a:pt x="247" y="1"/>
                  </a:moveTo>
                  <a:lnTo>
                    <a:pt x="148" y="50"/>
                  </a:lnTo>
                  <a:cubicBezTo>
                    <a:pt x="0" y="50"/>
                    <a:pt x="0" y="149"/>
                    <a:pt x="0" y="198"/>
                  </a:cubicBezTo>
                  <a:lnTo>
                    <a:pt x="0" y="395"/>
                  </a:lnTo>
                  <a:lnTo>
                    <a:pt x="0" y="444"/>
                  </a:lnTo>
                  <a:lnTo>
                    <a:pt x="0" y="543"/>
                  </a:lnTo>
                  <a:lnTo>
                    <a:pt x="0" y="642"/>
                  </a:lnTo>
                  <a:cubicBezTo>
                    <a:pt x="0" y="691"/>
                    <a:pt x="50" y="691"/>
                    <a:pt x="50" y="691"/>
                  </a:cubicBezTo>
                  <a:lnTo>
                    <a:pt x="247" y="543"/>
                  </a:lnTo>
                  <a:lnTo>
                    <a:pt x="296" y="494"/>
                  </a:lnTo>
                  <a:lnTo>
                    <a:pt x="296" y="247"/>
                  </a:lnTo>
                  <a:lnTo>
                    <a:pt x="296" y="50"/>
                  </a:lnTo>
                  <a:cubicBezTo>
                    <a:pt x="296" y="1"/>
                    <a:pt x="247" y="1"/>
                    <a:pt x="247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62" name="Google Shape;24562;p75"/>
            <p:cNvSpPr/>
            <p:nvPr/>
          </p:nvSpPr>
          <p:spPr>
            <a:xfrm>
              <a:off x="4100825" y="940550"/>
              <a:ext cx="7425" cy="13575"/>
            </a:xfrm>
            <a:custGeom>
              <a:avLst/>
              <a:gdLst/>
              <a:ahLst/>
              <a:cxnLst/>
              <a:rect l="l" t="t" r="r" b="b"/>
              <a:pathLst>
                <a:path w="297" h="543" extrusionOk="0">
                  <a:moveTo>
                    <a:pt x="247" y="1"/>
                  </a:moveTo>
                  <a:lnTo>
                    <a:pt x="247" y="395"/>
                  </a:lnTo>
                  <a:cubicBezTo>
                    <a:pt x="247" y="444"/>
                    <a:pt x="247" y="444"/>
                    <a:pt x="198" y="444"/>
                  </a:cubicBezTo>
                  <a:lnTo>
                    <a:pt x="0" y="543"/>
                  </a:lnTo>
                  <a:lnTo>
                    <a:pt x="50" y="543"/>
                  </a:lnTo>
                  <a:lnTo>
                    <a:pt x="247" y="444"/>
                  </a:lnTo>
                  <a:cubicBezTo>
                    <a:pt x="296" y="444"/>
                    <a:pt x="296" y="395"/>
                    <a:pt x="296" y="395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63" name="Google Shape;24563;p75"/>
            <p:cNvSpPr/>
            <p:nvPr/>
          </p:nvSpPr>
          <p:spPr>
            <a:xfrm>
              <a:off x="4079875" y="954100"/>
              <a:ext cx="7425" cy="16050"/>
            </a:xfrm>
            <a:custGeom>
              <a:avLst/>
              <a:gdLst/>
              <a:ahLst/>
              <a:cxnLst/>
              <a:rect l="l" t="t" r="r" b="b"/>
              <a:pathLst>
                <a:path w="297" h="642" extrusionOk="0">
                  <a:moveTo>
                    <a:pt x="247" y="1"/>
                  </a:moveTo>
                  <a:lnTo>
                    <a:pt x="99" y="100"/>
                  </a:lnTo>
                  <a:cubicBezTo>
                    <a:pt x="84" y="69"/>
                    <a:pt x="68" y="57"/>
                    <a:pt x="55" y="57"/>
                  </a:cubicBezTo>
                  <a:cubicBezTo>
                    <a:pt x="24" y="57"/>
                    <a:pt x="0" y="115"/>
                    <a:pt x="0" y="149"/>
                  </a:cubicBezTo>
                  <a:lnTo>
                    <a:pt x="0" y="346"/>
                  </a:lnTo>
                  <a:lnTo>
                    <a:pt x="0" y="395"/>
                  </a:lnTo>
                  <a:lnTo>
                    <a:pt x="0" y="494"/>
                  </a:lnTo>
                  <a:lnTo>
                    <a:pt x="0" y="593"/>
                  </a:lnTo>
                  <a:cubicBezTo>
                    <a:pt x="0" y="642"/>
                    <a:pt x="50" y="642"/>
                    <a:pt x="50" y="642"/>
                  </a:cubicBezTo>
                  <a:lnTo>
                    <a:pt x="247" y="494"/>
                  </a:lnTo>
                  <a:lnTo>
                    <a:pt x="296" y="445"/>
                  </a:lnTo>
                  <a:lnTo>
                    <a:pt x="296" y="247"/>
                  </a:lnTo>
                  <a:lnTo>
                    <a:pt x="296" y="100"/>
                  </a:lnTo>
                  <a:cubicBezTo>
                    <a:pt x="296" y="1"/>
                    <a:pt x="247" y="1"/>
                    <a:pt x="247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64" name="Google Shape;24564;p75"/>
            <p:cNvSpPr/>
            <p:nvPr/>
          </p:nvSpPr>
          <p:spPr>
            <a:xfrm>
              <a:off x="4079875" y="952875"/>
              <a:ext cx="7425" cy="13575"/>
            </a:xfrm>
            <a:custGeom>
              <a:avLst/>
              <a:gdLst/>
              <a:ahLst/>
              <a:cxnLst/>
              <a:rect l="l" t="t" r="r" b="b"/>
              <a:pathLst>
                <a:path w="297" h="543" extrusionOk="0">
                  <a:moveTo>
                    <a:pt x="247" y="1"/>
                  </a:moveTo>
                  <a:lnTo>
                    <a:pt x="247" y="395"/>
                  </a:lnTo>
                  <a:cubicBezTo>
                    <a:pt x="247" y="444"/>
                    <a:pt x="247" y="444"/>
                    <a:pt x="148" y="444"/>
                  </a:cubicBezTo>
                  <a:lnTo>
                    <a:pt x="0" y="543"/>
                  </a:lnTo>
                  <a:lnTo>
                    <a:pt x="50" y="543"/>
                  </a:lnTo>
                  <a:lnTo>
                    <a:pt x="247" y="444"/>
                  </a:lnTo>
                  <a:cubicBezTo>
                    <a:pt x="296" y="444"/>
                    <a:pt x="296" y="395"/>
                    <a:pt x="296" y="395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65" name="Google Shape;24565;p75"/>
            <p:cNvSpPr/>
            <p:nvPr/>
          </p:nvSpPr>
          <p:spPr>
            <a:xfrm>
              <a:off x="4205575" y="878950"/>
              <a:ext cx="7425" cy="17275"/>
            </a:xfrm>
            <a:custGeom>
              <a:avLst/>
              <a:gdLst/>
              <a:ahLst/>
              <a:cxnLst/>
              <a:rect l="l" t="t" r="r" b="b"/>
              <a:pathLst>
                <a:path w="297" h="691" extrusionOk="0">
                  <a:moveTo>
                    <a:pt x="247" y="0"/>
                  </a:moveTo>
                  <a:lnTo>
                    <a:pt x="148" y="49"/>
                  </a:lnTo>
                  <a:cubicBezTo>
                    <a:pt x="0" y="148"/>
                    <a:pt x="0" y="148"/>
                    <a:pt x="0" y="197"/>
                  </a:cubicBezTo>
                  <a:lnTo>
                    <a:pt x="0" y="394"/>
                  </a:lnTo>
                  <a:lnTo>
                    <a:pt x="0" y="444"/>
                  </a:lnTo>
                  <a:lnTo>
                    <a:pt x="0" y="542"/>
                  </a:lnTo>
                  <a:lnTo>
                    <a:pt x="0" y="641"/>
                  </a:lnTo>
                  <a:cubicBezTo>
                    <a:pt x="0" y="690"/>
                    <a:pt x="50" y="690"/>
                    <a:pt x="50" y="690"/>
                  </a:cubicBezTo>
                  <a:lnTo>
                    <a:pt x="247" y="542"/>
                  </a:lnTo>
                  <a:lnTo>
                    <a:pt x="296" y="493"/>
                  </a:lnTo>
                  <a:lnTo>
                    <a:pt x="296" y="247"/>
                  </a:lnTo>
                  <a:lnTo>
                    <a:pt x="296" y="49"/>
                  </a:lnTo>
                  <a:cubicBezTo>
                    <a:pt x="296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66" name="Google Shape;24566;p75"/>
            <p:cNvSpPr/>
            <p:nvPr/>
          </p:nvSpPr>
          <p:spPr>
            <a:xfrm>
              <a:off x="4205575" y="880175"/>
              <a:ext cx="7425" cy="14800"/>
            </a:xfrm>
            <a:custGeom>
              <a:avLst/>
              <a:gdLst/>
              <a:ahLst/>
              <a:cxnLst/>
              <a:rect l="l" t="t" r="r" b="b"/>
              <a:pathLst>
                <a:path w="297" h="592" extrusionOk="0">
                  <a:moveTo>
                    <a:pt x="247" y="0"/>
                  </a:moveTo>
                  <a:lnTo>
                    <a:pt x="247" y="395"/>
                  </a:lnTo>
                  <a:cubicBezTo>
                    <a:pt x="247" y="444"/>
                    <a:pt x="247" y="444"/>
                    <a:pt x="198" y="444"/>
                  </a:cubicBezTo>
                  <a:lnTo>
                    <a:pt x="0" y="592"/>
                  </a:lnTo>
                  <a:lnTo>
                    <a:pt x="50" y="592"/>
                  </a:lnTo>
                  <a:lnTo>
                    <a:pt x="247" y="444"/>
                  </a:lnTo>
                  <a:cubicBezTo>
                    <a:pt x="296" y="444"/>
                    <a:pt x="296" y="395"/>
                    <a:pt x="296" y="395"/>
                  </a:cubicBezTo>
                  <a:lnTo>
                    <a:pt x="247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67" name="Google Shape;24567;p75"/>
            <p:cNvSpPr/>
            <p:nvPr/>
          </p:nvSpPr>
          <p:spPr>
            <a:xfrm>
              <a:off x="4184625" y="892500"/>
              <a:ext cx="7425" cy="16050"/>
            </a:xfrm>
            <a:custGeom>
              <a:avLst/>
              <a:gdLst/>
              <a:ahLst/>
              <a:cxnLst/>
              <a:rect l="l" t="t" r="r" b="b"/>
              <a:pathLst>
                <a:path w="297" h="642" extrusionOk="0">
                  <a:moveTo>
                    <a:pt x="247" y="0"/>
                  </a:moveTo>
                  <a:lnTo>
                    <a:pt x="99" y="99"/>
                  </a:lnTo>
                  <a:cubicBezTo>
                    <a:pt x="50" y="99"/>
                    <a:pt x="50" y="99"/>
                    <a:pt x="0" y="148"/>
                  </a:cubicBezTo>
                  <a:lnTo>
                    <a:pt x="0" y="345"/>
                  </a:lnTo>
                  <a:lnTo>
                    <a:pt x="0" y="395"/>
                  </a:lnTo>
                  <a:lnTo>
                    <a:pt x="0" y="493"/>
                  </a:lnTo>
                  <a:lnTo>
                    <a:pt x="0" y="592"/>
                  </a:lnTo>
                  <a:cubicBezTo>
                    <a:pt x="0" y="641"/>
                    <a:pt x="50" y="641"/>
                    <a:pt x="50" y="641"/>
                  </a:cubicBezTo>
                  <a:lnTo>
                    <a:pt x="247" y="493"/>
                  </a:lnTo>
                  <a:lnTo>
                    <a:pt x="296" y="444"/>
                  </a:lnTo>
                  <a:lnTo>
                    <a:pt x="296" y="247"/>
                  </a:lnTo>
                  <a:lnTo>
                    <a:pt x="296" y="99"/>
                  </a:lnTo>
                  <a:cubicBezTo>
                    <a:pt x="296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68" name="Google Shape;24568;p75"/>
            <p:cNvSpPr/>
            <p:nvPr/>
          </p:nvSpPr>
          <p:spPr>
            <a:xfrm>
              <a:off x="4184625" y="891575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265" y="0"/>
                  </a:moveTo>
                  <a:cubicBezTo>
                    <a:pt x="259" y="0"/>
                    <a:pt x="247" y="13"/>
                    <a:pt x="247" y="37"/>
                  </a:cubicBezTo>
                  <a:cubicBezTo>
                    <a:pt x="272" y="13"/>
                    <a:pt x="272" y="0"/>
                    <a:pt x="265" y="0"/>
                  </a:cubicBezTo>
                  <a:close/>
                  <a:moveTo>
                    <a:pt x="247" y="37"/>
                  </a:moveTo>
                  <a:lnTo>
                    <a:pt x="247" y="432"/>
                  </a:lnTo>
                  <a:cubicBezTo>
                    <a:pt x="247" y="481"/>
                    <a:pt x="247" y="481"/>
                    <a:pt x="148" y="481"/>
                  </a:cubicBezTo>
                  <a:lnTo>
                    <a:pt x="0" y="629"/>
                  </a:lnTo>
                  <a:lnTo>
                    <a:pt x="50" y="629"/>
                  </a:lnTo>
                  <a:lnTo>
                    <a:pt x="247" y="481"/>
                  </a:lnTo>
                  <a:cubicBezTo>
                    <a:pt x="296" y="481"/>
                    <a:pt x="296" y="432"/>
                    <a:pt x="296" y="432"/>
                  </a:cubicBezTo>
                  <a:lnTo>
                    <a:pt x="247" y="37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69" name="Google Shape;24569;p75"/>
            <p:cNvSpPr/>
            <p:nvPr/>
          </p:nvSpPr>
          <p:spPr>
            <a:xfrm>
              <a:off x="3940625" y="909750"/>
              <a:ext cx="7400" cy="16050"/>
            </a:xfrm>
            <a:custGeom>
              <a:avLst/>
              <a:gdLst/>
              <a:ahLst/>
              <a:cxnLst/>
              <a:rect l="l" t="t" r="r" b="b"/>
              <a:pathLst>
                <a:path w="296" h="642" extrusionOk="0">
                  <a:moveTo>
                    <a:pt x="49" y="0"/>
                  </a:moveTo>
                  <a:cubicBezTo>
                    <a:pt x="49" y="0"/>
                    <a:pt x="0" y="0"/>
                    <a:pt x="0" y="50"/>
                  </a:cubicBezTo>
                  <a:lnTo>
                    <a:pt x="0" y="247"/>
                  </a:lnTo>
                  <a:lnTo>
                    <a:pt x="0" y="444"/>
                  </a:lnTo>
                  <a:lnTo>
                    <a:pt x="49" y="493"/>
                  </a:lnTo>
                  <a:lnTo>
                    <a:pt x="247" y="641"/>
                  </a:lnTo>
                  <a:cubicBezTo>
                    <a:pt x="247" y="641"/>
                    <a:pt x="296" y="641"/>
                    <a:pt x="296" y="543"/>
                  </a:cubicBezTo>
                  <a:lnTo>
                    <a:pt x="296" y="493"/>
                  </a:lnTo>
                  <a:lnTo>
                    <a:pt x="296" y="395"/>
                  </a:lnTo>
                  <a:lnTo>
                    <a:pt x="296" y="296"/>
                  </a:lnTo>
                  <a:lnTo>
                    <a:pt x="296" y="148"/>
                  </a:lnTo>
                  <a:cubicBezTo>
                    <a:pt x="296" y="50"/>
                    <a:pt x="247" y="50"/>
                    <a:pt x="197" y="5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70" name="Google Shape;24570;p75"/>
            <p:cNvSpPr/>
            <p:nvPr/>
          </p:nvSpPr>
          <p:spPr>
            <a:xfrm>
              <a:off x="3940625" y="908525"/>
              <a:ext cx="7400" cy="13575"/>
            </a:xfrm>
            <a:custGeom>
              <a:avLst/>
              <a:gdLst/>
              <a:ahLst/>
              <a:cxnLst/>
              <a:rect l="l" t="t" r="r" b="b"/>
              <a:pathLst>
                <a:path w="296" h="543" extrusionOk="0">
                  <a:moveTo>
                    <a:pt x="49" y="0"/>
                  </a:moveTo>
                  <a:lnTo>
                    <a:pt x="0" y="345"/>
                  </a:lnTo>
                  <a:cubicBezTo>
                    <a:pt x="0" y="345"/>
                    <a:pt x="0" y="444"/>
                    <a:pt x="49" y="444"/>
                  </a:cubicBezTo>
                  <a:lnTo>
                    <a:pt x="247" y="542"/>
                  </a:lnTo>
                  <a:lnTo>
                    <a:pt x="296" y="542"/>
                  </a:lnTo>
                  <a:lnTo>
                    <a:pt x="148" y="444"/>
                  </a:lnTo>
                  <a:cubicBezTo>
                    <a:pt x="49" y="444"/>
                    <a:pt x="49" y="444"/>
                    <a:pt x="49" y="345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71" name="Google Shape;24571;p75"/>
            <p:cNvSpPr/>
            <p:nvPr/>
          </p:nvSpPr>
          <p:spPr>
            <a:xfrm>
              <a:off x="3962800" y="922075"/>
              <a:ext cx="7425" cy="16050"/>
            </a:xfrm>
            <a:custGeom>
              <a:avLst/>
              <a:gdLst/>
              <a:ahLst/>
              <a:cxnLst/>
              <a:rect l="l" t="t" r="r" b="b"/>
              <a:pathLst>
                <a:path w="297" h="642" extrusionOk="0">
                  <a:moveTo>
                    <a:pt x="50" y="0"/>
                  </a:moveTo>
                  <a:cubicBezTo>
                    <a:pt x="50" y="0"/>
                    <a:pt x="0" y="0"/>
                    <a:pt x="0" y="50"/>
                  </a:cubicBezTo>
                  <a:lnTo>
                    <a:pt x="0" y="247"/>
                  </a:lnTo>
                  <a:lnTo>
                    <a:pt x="0" y="444"/>
                  </a:lnTo>
                  <a:lnTo>
                    <a:pt x="50" y="493"/>
                  </a:lnTo>
                  <a:lnTo>
                    <a:pt x="247" y="641"/>
                  </a:lnTo>
                  <a:cubicBezTo>
                    <a:pt x="247" y="641"/>
                    <a:pt x="296" y="641"/>
                    <a:pt x="296" y="543"/>
                  </a:cubicBezTo>
                  <a:lnTo>
                    <a:pt x="296" y="493"/>
                  </a:lnTo>
                  <a:lnTo>
                    <a:pt x="296" y="395"/>
                  </a:lnTo>
                  <a:lnTo>
                    <a:pt x="296" y="296"/>
                  </a:lnTo>
                  <a:lnTo>
                    <a:pt x="296" y="148"/>
                  </a:lnTo>
                  <a:cubicBezTo>
                    <a:pt x="247" y="50"/>
                    <a:pt x="247" y="50"/>
                    <a:pt x="148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72" name="Google Shape;24572;p75"/>
            <p:cNvSpPr/>
            <p:nvPr/>
          </p:nvSpPr>
          <p:spPr>
            <a:xfrm>
              <a:off x="3962800" y="920850"/>
              <a:ext cx="7425" cy="13575"/>
            </a:xfrm>
            <a:custGeom>
              <a:avLst/>
              <a:gdLst/>
              <a:ahLst/>
              <a:cxnLst/>
              <a:rect l="l" t="t" r="r" b="b"/>
              <a:pathLst>
                <a:path w="297" h="543" extrusionOk="0">
                  <a:moveTo>
                    <a:pt x="50" y="0"/>
                  </a:moveTo>
                  <a:lnTo>
                    <a:pt x="0" y="345"/>
                  </a:lnTo>
                  <a:cubicBezTo>
                    <a:pt x="0" y="345"/>
                    <a:pt x="0" y="444"/>
                    <a:pt x="50" y="444"/>
                  </a:cubicBezTo>
                  <a:lnTo>
                    <a:pt x="247" y="542"/>
                  </a:lnTo>
                  <a:lnTo>
                    <a:pt x="296" y="542"/>
                  </a:lnTo>
                  <a:lnTo>
                    <a:pt x="99" y="444"/>
                  </a:lnTo>
                  <a:cubicBezTo>
                    <a:pt x="50" y="444"/>
                    <a:pt x="50" y="444"/>
                    <a:pt x="50" y="345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73" name="Google Shape;24573;p75"/>
            <p:cNvSpPr/>
            <p:nvPr/>
          </p:nvSpPr>
          <p:spPr>
            <a:xfrm>
              <a:off x="3982525" y="934400"/>
              <a:ext cx="7400" cy="16050"/>
            </a:xfrm>
            <a:custGeom>
              <a:avLst/>
              <a:gdLst/>
              <a:ahLst/>
              <a:cxnLst/>
              <a:rect l="l" t="t" r="r" b="b"/>
              <a:pathLst>
                <a:path w="296" h="642" extrusionOk="0">
                  <a:moveTo>
                    <a:pt x="50" y="0"/>
                  </a:moveTo>
                  <a:cubicBezTo>
                    <a:pt x="50" y="0"/>
                    <a:pt x="0" y="0"/>
                    <a:pt x="0" y="50"/>
                  </a:cubicBezTo>
                  <a:lnTo>
                    <a:pt x="0" y="247"/>
                  </a:lnTo>
                  <a:lnTo>
                    <a:pt x="0" y="444"/>
                  </a:lnTo>
                  <a:lnTo>
                    <a:pt x="50" y="493"/>
                  </a:lnTo>
                  <a:lnTo>
                    <a:pt x="247" y="641"/>
                  </a:lnTo>
                  <a:cubicBezTo>
                    <a:pt x="247" y="641"/>
                    <a:pt x="296" y="641"/>
                    <a:pt x="296" y="543"/>
                  </a:cubicBezTo>
                  <a:lnTo>
                    <a:pt x="296" y="493"/>
                  </a:lnTo>
                  <a:lnTo>
                    <a:pt x="296" y="395"/>
                  </a:lnTo>
                  <a:lnTo>
                    <a:pt x="296" y="296"/>
                  </a:lnTo>
                  <a:lnTo>
                    <a:pt x="296" y="148"/>
                  </a:lnTo>
                  <a:cubicBezTo>
                    <a:pt x="296" y="76"/>
                    <a:pt x="296" y="30"/>
                    <a:pt x="257" y="30"/>
                  </a:cubicBezTo>
                  <a:cubicBezTo>
                    <a:pt x="243" y="30"/>
                    <a:pt x="224" y="36"/>
                    <a:pt x="197" y="5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74" name="Google Shape;24574;p75"/>
            <p:cNvSpPr/>
            <p:nvPr/>
          </p:nvSpPr>
          <p:spPr>
            <a:xfrm>
              <a:off x="3982525" y="933150"/>
              <a:ext cx="7400" cy="13600"/>
            </a:xfrm>
            <a:custGeom>
              <a:avLst/>
              <a:gdLst/>
              <a:ahLst/>
              <a:cxnLst/>
              <a:rect l="l" t="t" r="r" b="b"/>
              <a:pathLst>
                <a:path w="296" h="544" extrusionOk="0">
                  <a:moveTo>
                    <a:pt x="50" y="1"/>
                  </a:moveTo>
                  <a:lnTo>
                    <a:pt x="0" y="346"/>
                  </a:lnTo>
                  <a:cubicBezTo>
                    <a:pt x="0" y="346"/>
                    <a:pt x="0" y="445"/>
                    <a:pt x="50" y="445"/>
                  </a:cubicBezTo>
                  <a:lnTo>
                    <a:pt x="247" y="543"/>
                  </a:lnTo>
                  <a:lnTo>
                    <a:pt x="296" y="543"/>
                  </a:lnTo>
                  <a:lnTo>
                    <a:pt x="99" y="445"/>
                  </a:lnTo>
                  <a:cubicBezTo>
                    <a:pt x="50" y="445"/>
                    <a:pt x="50" y="445"/>
                    <a:pt x="50" y="346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75" name="Google Shape;24575;p75"/>
            <p:cNvSpPr/>
            <p:nvPr/>
          </p:nvSpPr>
          <p:spPr>
            <a:xfrm>
              <a:off x="4003475" y="946725"/>
              <a:ext cx="8650" cy="16050"/>
            </a:xfrm>
            <a:custGeom>
              <a:avLst/>
              <a:gdLst/>
              <a:ahLst/>
              <a:cxnLst/>
              <a:rect l="l" t="t" r="r" b="b"/>
              <a:pathLst>
                <a:path w="346" h="642" extrusionOk="0">
                  <a:moveTo>
                    <a:pt x="99" y="0"/>
                  </a:moveTo>
                  <a:cubicBezTo>
                    <a:pt x="99" y="0"/>
                    <a:pt x="0" y="0"/>
                    <a:pt x="0" y="50"/>
                  </a:cubicBezTo>
                  <a:lnTo>
                    <a:pt x="0" y="247"/>
                  </a:lnTo>
                  <a:lnTo>
                    <a:pt x="0" y="444"/>
                  </a:lnTo>
                  <a:lnTo>
                    <a:pt x="99" y="493"/>
                  </a:lnTo>
                  <a:lnTo>
                    <a:pt x="247" y="641"/>
                  </a:lnTo>
                  <a:cubicBezTo>
                    <a:pt x="247" y="641"/>
                    <a:pt x="345" y="641"/>
                    <a:pt x="345" y="542"/>
                  </a:cubicBezTo>
                  <a:lnTo>
                    <a:pt x="345" y="493"/>
                  </a:lnTo>
                  <a:lnTo>
                    <a:pt x="345" y="395"/>
                  </a:lnTo>
                  <a:lnTo>
                    <a:pt x="345" y="296"/>
                  </a:lnTo>
                  <a:lnTo>
                    <a:pt x="345" y="148"/>
                  </a:lnTo>
                  <a:cubicBezTo>
                    <a:pt x="283" y="54"/>
                    <a:pt x="260" y="20"/>
                    <a:pt x="239" y="20"/>
                  </a:cubicBezTo>
                  <a:cubicBezTo>
                    <a:pt x="227" y="20"/>
                    <a:pt x="215" y="31"/>
                    <a:pt x="197" y="5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76" name="Google Shape;24576;p75"/>
            <p:cNvSpPr/>
            <p:nvPr/>
          </p:nvSpPr>
          <p:spPr>
            <a:xfrm>
              <a:off x="4003475" y="945475"/>
              <a:ext cx="8650" cy="13600"/>
            </a:xfrm>
            <a:custGeom>
              <a:avLst/>
              <a:gdLst/>
              <a:ahLst/>
              <a:cxnLst/>
              <a:rect l="l" t="t" r="r" b="b"/>
              <a:pathLst>
                <a:path w="346" h="544" extrusionOk="0">
                  <a:moveTo>
                    <a:pt x="99" y="1"/>
                  </a:moveTo>
                  <a:lnTo>
                    <a:pt x="0" y="346"/>
                  </a:lnTo>
                  <a:cubicBezTo>
                    <a:pt x="0" y="346"/>
                    <a:pt x="0" y="445"/>
                    <a:pt x="99" y="445"/>
                  </a:cubicBezTo>
                  <a:lnTo>
                    <a:pt x="247" y="543"/>
                  </a:lnTo>
                  <a:lnTo>
                    <a:pt x="345" y="543"/>
                  </a:lnTo>
                  <a:lnTo>
                    <a:pt x="148" y="445"/>
                  </a:lnTo>
                  <a:cubicBezTo>
                    <a:pt x="99" y="445"/>
                    <a:pt x="99" y="445"/>
                    <a:pt x="99" y="346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77" name="Google Shape;24577;p75"/>
            <p:cNvSpPr/>
            <p:nvPr/>
          </p:nvSpPr>
          <p:spPr>
            <a:xfrm>
              <a:off x="4025650" y="956575"/>
              <a:ext cx="7425" cy="16050"/>
            </a:xfrm>
            <a:custGeom>
              <a:avLst/>
              <a:gdLst/>
              <a:ahLst/>
              <a:cxnLst/>
              <a:rect l="l" t="t" r="r" b="b"/>
              <a:pathLst>
                <a:path w="297" h="642" extrusionOk="0">
                  <a:moveTo>
                    <a:pt x="50" y="1"/>
                  </a:moveTo>
                  <a:cubicBezTo>
                    <a:pt x="50" y="1"/>
                    <a:pt x="1" y="1"/>
                    <a:pt x="1" y="50"/>
                  </a:cubicBezTo>
                  <a:lnTo>
                    <a:pt x="1" y="247"/>
                  </a:lnTo>
                  <a:lnTo>
                    <a:pt x="1" y="494"/>
                  </a:lnTo>
                  <a:lnTo>
                    <a:pt x="50" y="543"/>
                  </a:lnTo>
                  <a:lnTo>
                    <a:pt x="247" y="641"/>
                  </a:lnTo>
                  <a:cubicBezTo>
                    <a:pt x="247" y="641"/>
                    <a:pt x="296" y="641"/>
                    <a:pt x="296" y="592"/>
                  </a:cubicBezTo>
                  <a:lnTo>
                    <a:pt x="296" y="543"/>
                  </a:lnTo>
                  <a:lnTo>
                    <a:pt x="296" y="395"/>
                  </a:lnTo>
                  <a:lnTo>
                    <a:pt x="296" y="346"/>
                  </a:lnTo>
                  <a:lnTo>
                    <a:pt x="296" y="148"/>
                  </a:lnTo>
                  <a:lnTo>
                    <a:pt x="148" y="50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78" name="Google Shape;24578;p75"/>
            <p:cNvSpPr/>
            <p:nvPr/>
          </p:nvSpPr>
          <p:spPr>
            <a:xfrm>
              <a:off x="4025650" y="957250"/>
              <a:ext cx="7425" cy="14150"/>
            </a:xfrm>
            <a:custGeom>
              <a:avLst/>
              <a:gdLst/>
              <a:ahLst/>
              <a:cxnLst/>
              <a:rect l="l" t="t" r="r" b="b"/>
              <a:pathLst>
                <a:path w="297" h="566" extrusionOk="0">
                  <a:moveTo>
                    <a:pt x="17" y="1"/>
                  </a:moveTo>
                  <a:cubicBezTo>
                    <a:pt x="6" y="1"/>
                    <a:pt x="17" y="23"/>
                    <a:pt x="50" y="23"/>
                  </a:cubicBezTo>
                  <a:cubicBezTo>
                    <a:pt x="33" y="6"/>
                    <a:pt x="22" y="1"/>
                    <a:pt x="17" y="1"/>
                  </a:cubicBezTo>
                  <a:close/>
                  <a:moveTo>
                    <a:pt x="50" y="23"/>
                  </a:moveTo>
                  <a:lnTo>
                    <a:pt x="1" y="368"/>
                  </a:lnTo>
                  <a:cubicBezTo>
                    <a:pt x="1" y="368"/>
                    <a:pt x="1" y="467"/>
                    <a:pt x="50" y="467"/>
                  </a:cubicBezTo>
                  <a:lnTo>
                    <a:pt x="247" y="565"/>
                  </a:lnTo>
                  <a:lnTo>
                    <a:pt x="296" y="565"/>
                  </a:lnTo>
                  <a:lnTo>
                    <a:pt x="99" y="467"/>
                  </a:lnTo>
                  <a:cubicBezTo>
                    <a:pt x="50" y="467"/>
                    <a:pt x="50" y="467"/>
                    <a:pt x="50" y="368"/>
                  </a:cubicBezTo>
                  <a:lnTo>
                    <a:pt x="50" y="23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79" name="Google Shape;24579;p75"/>
            <p:cNvSpPr/>
            <p:nvPr/>
          </p:nvSpPr>
          <p:spPr>
            <a:xfrm>
              <a:off x="3907350" y="756925"/>
              <a:ext cx="150375" cy="119575"/>
            </a:xfrm>
            <a:custGeom>
              <a:avLst/>
              <a:gdLst/>
              <a:ahLst/>
              <a:cxnLst/>
              <a:rect l="l" t="t" r="r" b="b"/>
              <a:pathLst>
                <a:path w="6015" h="4783" extrusionOk="0">
                  <a:moveTo>
                    <a:pt x="6014" y="4782"/>
                  </a:moveTo>
                  <a:lnTo>
                    <a:pt x="5718" y="4635"/>
                  </a:lnTo>
                  <a:lnTo>
                    <a:pt x="592" y="1677"/>
                  </a:lnTo>
                  <a:lnTo>
                    <a:pt x="0" y="1"/>
                  </a:lnTo>
                  <a:lnTo>
                    <a:pt x="5176" y="2909"/>
                  </a:lnTo>
                  <a:lnTo>
                    <a:pt x="5324" y="3057"/>
                  </a:lnTo>
                  <a:lnTo>
                    <a:pt x="5423" y="3106"/>
                  </a:lnTo>
                  <a:close/>
                </a:path>
              </a:pathLst>
            </a:custGeom>
            <a:solidFill>
              <a:srgbClr val="2745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80" name="Google Shape;24580;p75"/>
            <p:cNvSpPr/>
            <p:nvPr/>
          </p:nvSpPr>
          <p:spPr>
            <a:xfrm>
              <a:off x="3915975" y="761875"/>
              <a:ext cx="38225" cy="36975"/>
            </a:xfrm>
            <a:custGeom>
              <a:avLst/>
              <a:gdLst/>
              <a:ahLst/>
              <a:cxnLst/>
              <a:rect l="l" t="t" r="r" b="b"/>
              <a:pathLst>
                <a:path w="1529" h="1479" extrusionOk="0">
                  <a:moveTo>
                    <a:pt x="493" y="1479"/>
                  </a:moveTo>
                  <a:lnTo>
                    <a:pt x="1528" y="9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9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81" name="Google Shape;24581;p75"/>
            <p:cNvSpPr/>
            <p:nvPr/>
          </p:nvSpPr>
          <p:spPr>
            <a:xfrm>
              <a:off x="3938150" y="772950"/>
              <a:ext cx="20975" cy="46850"/>
            </a:xfrm>
            <a:custGeom>
              <a:avLst/>
              <a:gdLst/>
              <a:ahLst/>
              <a:cxnLst/>
              <a:rect l="l" t="t" r="r" b="b"/>
              <a:pathLst>
                <a:path w="839" h="1874" extrusionOk="0">
                  <a:moveTo>
                    <a:pt x="148" y="1"/>
                  </a:moveTo>
                  <a:lnTo>
                    <a:pt x="1" y="50"/>
                  </a:lnTo>
                  <a:lnTo>
                    <a:pt x="592" y="1775"/>
                  </a:lnTo>
                  <a:lnTo>
                    <a:pt x="839" y="1874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6C9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82" name="Google Shape;24582;p75"/>
            <p:cNvSpPr/>
            <p:nvPr/>
          </p:nvSpPr>
          <p:spPr>
            <a:xfrm>
              <a:off x="3907350" y="754475"/>
              <a:ext cx="19725" cy="55475"/>
            </a:xfrm>
            <a:custGeom>
              <a:avLst/>
              <a:gdLst/>
              <a:ahLst/>
              <a:cxnLst/>
              <a:rect l="l" t="t" r="r" b="b"/>
              <a:pathLst>
                <a:path w="789" h="2219" extrusionOk="0">
                  <a:moveTo>
                    <a:pt x="99" y="0"/>
                  </a:moveTo>
                  <a:lnTo>
                    <a:pt x="0" y="99"/>
                  </a:lnTo>
                  <a:lnTo>
                    <a:pt x="641" y="2219"/>
                  </a:lnTo>
                  <a:lnTo>
                    <a:pt x="789" y="197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6C9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83" name="Google Shape;24583;p75"/>
            <p:cNvSpPr/>
            <p:nvPr/>
          </p:nvSpPr>
          <p:spPr>
            <a:xfrm>
              <a:off x="3972650" y="792675"/>
              <a:ext cx="22225" cy="48075"/>
            </a:xfrm>
            <a:custGeom>
              <a:avLst/>
              <a:gdLst/>
              <a:ahLst/>
              <a:cxnLst/>
              <a:rect l="l" t="t" r="r" b="b"/>
              <a:pathLst>
                <a:path w="889" h="1923" extrusionOk="0">
                  <a:moveTo>
                    <a:pt x="198" y="0"/>
                  </a:moveTo>
                  <a:lnTo>
                    <a:pt x="1" y="50"/>
                  </a:lnTo>
                  <a:lnTo>
                    <a:pt x="642" y="1775"/>
                  </a:lnTo>
                  <a:lnTo>
                    <a:pt x="888" y="192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6C9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84" name="Google Shape;24584;p75"/>
            <p:cNvSpPr/>
            <p:nvPr/>
          </p:nvSpPr>
          <p:spPr>
            <a:xfrm>
              <a:off x="4007175" y="812400"/>
              <a:ext cx="23425" cy="48075"/>
            </a:xfrm>
            <a:custGeom>
              <a:avLst/>
              <a:gdLst/>
              <a:ahLst/>
              <a:cxnLst/>
              <a:rect l="l" t="t" r="r" b="b"/>
              <a:pathLst>
                <a:path w="937" h="1923" extrusionOk="0">
                  <a:moveTo>
                    <a:pt x="0" y="0"/>
                  </a:moveTo>
                  <a:lnTo>
                    <a:pt x="592" y="1824"/>
                  </a:lnTo>
                  <a:lnTo>
                    <a:pt x="937" y="1923"/>
                  </a:lnTo>
                  <a:lnTo>
                    <a:pt x="197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9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85" name="Google Shape;24585;p75"/>
            <p:cNvSpPr/>
            <p:nvPr/>
          </p:nvSpPr>
          <p:spPr>
            <a:xfrm>
              <a:off x="4042900" y="719975"/>
              <a:ext cx="198425" cy="156525"/>
            </a:xfrm>
            <a:custGeom>
              <a:avLst/>
              <a:gdLst/>
              <a:ahLst/>
              <a:cxnLst/>
              <a:rect l="l" t="t" r="r" b="b"/>
              <a:pathLst>
                <a:path w="7937" h="6261" extrusionOk="0">
                  <a:moveTo>
                    <a:pt x="7937" y="0"/>
                  </a:moveTo>
                  <a:lnTo>
                    <a:pt x="7444" y="2317"/>
                  </a:lnTo>
                  <a:lnTo>
                    <a:pt x="740" y="6162"/>
                  </a:lnTo>
                  <a:lnTo>
                    <a:pt x="592" y="6260"/>
                  </a:lnTo>
                  <a:lnTo>
                    <a:pt x="1" y="4584"/>
                  </a:lnTo>
                  <a:lnTo>
                    <a:pt x="99" y="4535"/>
                  </a:lnTo>
                  <a:close/>
                </a:path>
              </a:pathLst>
            </a:custGeom>
            <a:solidFill>
              <a:srgbClr val="4A6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86" name="Google Shape;24586;p75"/>
            <p:cNvSpPr/>
            <p:nvPr/>
          </p:nvSpPr>
          <p:spPr>
            <a:xfrm>
              <a:off x="4036750" y="829650"/>
              <a:ext cx="20975" cy="46850"/>
            </a:xfrm>
            <a:custGeom>
              <a:avLst/>
              <a:gdLst/>
              <a:ahLst/>
              <a:cxnLst/>
              <a:rect l="l" t="t" r="r" b="b"/>
              <a:pathLst>
                <a:path w="839" h="1874" extrusionOk="0">
                  <a:moveTo>
                    <a:pt x="0" y="0"/>
                  </a:moveTo>
                  <a:lnTo>
                    <a:pt x="542" y="1726"/>
                  </a:lnTo>
                  <a:lnTo>
                    <a:pt x="838" y="1873"/>
                  </a:lnTo>
                  <a:lnTo>
                    <a:pt x="148" y="14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6C9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87" name="Google Shape;24587;p75"/>
            <p:cNvSpPr/>
            <p:nvPr/>
          </p:nvSpPr>
          <p:spPr>
            <a:xfrm>
              <a:off x="4040450" y="828400"/>
              <a:ext cx="20975" cy="48100"/>
            </a:xfrm>
            <a:custGeom>
              <a:avLst/>
              <a:gdLst/>
              <a:ahLst/>
              <a:cxnLst/>
              <a:rect l="l" t="t" r="r" b="b"/>
              <a:pathLst>
                <a:path w="839" h="1924" extrusionOk="0">
                  <a:moveTo>
                    <a:pt x="148" y="1"/>
                  </a:moveTo>
                  <a:lnTo>
                    <a:pt x="0" y="50"/>
                  </a:lnTo>
                  <a:lnTo>
                    <a:pt x="0" y="198"/>
                  </a:lnTo>
                  <a:lnTo>
                    <a:pt x="690" y="1923"/>
                  </a:lnTo>
                  <a:lnTo>
                    <a:pt x="838" y="1825"/>
                  </a:lnTo>
                  <a:lnTo>
                    <a:pt x="197" y="19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A8D2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88" name="Google Shape;24588;p75"/>
            <p:cNvSpPr/>
            <p:nvPr/>
          </p:nvSpPr>
          <p:spPr>
            <a:xfrm>
              <a:off x="4180925" y="719975"/>
              <a:ext cx="49325" cy="51775"/>
            </a:xfrm>
            <a:custGeom>
              <a:avLst/>
              <a:gdLst/>
              <a:ahLst/>
              <a:cxnLst/>
              <a:rect l="l" t="t" r="r" b="b"/>
              <a:pathLst>
                <a:path w="1973" h="2071" extrusionOk="0">
                  <a:moveTo>
                    <a:pt x="1972" y="0"/>
                  </a:moveTo>
                  <a:lnTo>
                    <a:pt x="1" y="1183"/>
                  </a:lnTo>
                  <a:lnTo>
                    <a:pt x="1529" y="2070"/>
                  </a:lnTo>
                  <a:close/>
                </a:path>
              </a:pathLst>
            </a:custGeom>
            <a:solidFill>
              <a:srgbClr val="809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89" name="Google Shape;24589;p75"/>
            <p:cNvSpPr/>
            <p:nvPr/>
          </p:nvSpPr>
          <p:spPr>
            <a:xfrm>
              <a:off x="4087275" y="803775"/>
              <a:ext cx="7400" cy="57925"/>
            </a:xfrm>
            <a:custGeom>
              <a:avLst/>
              <a:gdLst/>
              <a:ahLst/>
              <a:cxnLst/>
              <a:rect l="l" t="t" r="r" b="b"/>
              <a:pathLst>
                <a:path w="296" h="2317" extrusionOk="0">
                  <a:moveTo>
                    <a:pt x="50" y="0"/>
                  </a:moveTo>
                  <a:lnTo>
                    <a:pt x="0" y="2317"/>
                  </a:lnTo>
                  <a:lnTo>
                    <a:pt x="197" y="231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90" name="Google Shape;24590;p75"/>
            <p:cNvSpPr/>
            <p:nvPr/>
          </p:nvSpPr>
          <p:spPr>
            <a:xfrm>
              <a:off x="4123000" y="780350"/>
              <a:ext cx="9900" cy="59175"/>
            </a:xfrm>
            <a:custGeom>
              <a:avLst/>
              <a:gdLst/>
              <a:ahLst/>
              <a:cxnLst/>
              <a:rect l="l" t="t" r="r" b="b"/>
              <a:pathLst>
                <a:path w="396" h="2367" extrusionOk="0">
                  <a:moveTo>
                    <a:pt x="149" y="0"/>
                  </a:moveTo>
                  <a:lnTo>
                    <a:pt x="1" y="2367"/>
                  </a:lnTo>
                  <a:lnTo>
                    <a:pt x="149" y="2367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91" name="Google Shape;24591;p75"/>
            <p:cNvSpPr/>
            <p:nvPr/>
          </p:nvSpPr>
          <p:spPr>
            <a:xfrm>
              <a:off x="4159975" y="755700"/>
              <a:ext cx="9875" cy="61650"/>
            </a:xfrm>
            <a:custGeom>
              <a:avLst/>
              <a:gdLst/>
              <a:ahLst/>
              <a:cxnLst/>
              <a:rect l="l" t="t" r="r" b="b"/>
              <a:pathLst>
                <a:path w="395" h="2466" extrusionOk="0">
                  <a:moveTo>
                    <a:pt x="247" y="1"/>
                  </a:moveTo>
                  <a:lnTo>
                    <a:pt x="1" y="2465"/>
                  </a:lnTo>
                  <a:lnTo>
                    <a:pt x="148" y="2465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92" name="Google Shape;24592;p75"/>
            <p:cNvSpPr/>
            <p:nvPr/>
          </p:nvSpPr>
          <p:spPr>
            <a:xfrm>
              <a:off x="4193250" y="734750"/>
              <a:ext cx="16050" cy="65350"/>
            </a:xfrm>
            <a:custGeom>
              <a:avLst/>
              <a:gdLst/>
              <a:ahLst/>
              <a:cxnLst/>
              <a:rect l="l" t="t" r="r" b="b"/>
              <a:pathLst>
                <a:path w="642" h="2614" extrusionOk="0">
                  <a:moveTo>
                    <a:pt x="444" y="1"/>
                  </a:moveTo>
                  <a:lnTo>
                    <a:pt x="1" y="2613"/>
                  </a:lnTo>
                  <a:lnTo>
                    <a:pt x="247" y="2465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93" name="Google Shape;24593;p75"/>
            <p:cNvSpPr/>
            <p:nvPr/>
          </p:nvSpPr>
          <p:spPr>
            <a:xfrm>
              <a:off x="4222825" y="719975"/>
              <a:ext cx="18500" cy="60400"/>
            </a:xfrm>
            <a:custGeom>
              <a:avLst/>
              <a:gdLst/>
              <a:ahLst/>
              <a:cxnLst/>
              <a:rect l="l" t="t" r="r" b="b"/>
              <a:pathLst>
                <a:path w="740" h="2416" extrusionOk="0">
                  <a:moveTo>
                    <a:pt x="543" y="0"/>
                  </a:moveTo>
                  <a:lnTo>
                    <a:pt x="1" y="2415"/>
                  </a:lnTo>
                  <a:lnTo>
                    <a:pt x="247" y="231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94" name="Google Shape;24594;p75"/>
            <p:cNvSpPr/>
            <p:nvPr/>
          </p:nvSpPr>
          <p:spPr>
            <a:xfrm>
              <a:off x="3907350" y="692850"/>
              <a:ext cx="333975" cy="141750"/>
            </a:xfrm>
            <a:custGeom>
              <a:avLst/>
              <a:gdLst/>
              <a:ahLst/>
              <a:cxnLst/>
              <a:rect l="l" t="t" r="r" b="b"/>
              <a:pathLst>
                <a:path w="13359" h="5670" extrusionOk="0">
                  <a:moveTo>
                    <a:pt x="12965" y="1"/>
                  </a:moveTo>
                  <a:lnTo>
                    <a:pt x="296" y="1479"/>
                  </a:lnTo>
                  <a:lnTo>
                    <a:pt x="0" y="2564"/>
                  </a:lnTo>
                  <a:lnTo>
                    <a:pt x="5423" y="5669"/>
                  </a:lnTo>
                  <a:lnTo>
                    <a:pt x="13359" y="1085"/>
                  </a:lnTo>
                  <a:lnTo>
                    <a:pt x="12965" y="1"/>
                  </a:lnTo>
                  <a:close/>
                </a:path>
              </a:pathLst>
            </a:custGeom>
            <a:solidFill>
              <a:srgbClr val="A8D2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95" name="Google Shape;24595;p75"/>
            <p:cNvSpPr/>
            <p:nvPr/>
          </p:nvSpPr>
          <p:spPr>
            <a:xfrm>
              <a:off x="3914750" y="680525"/>
              <a:ext cx="316725" cy="122025"/>
            </a:xfrm>
            <a:custGeom>
              <a:avLst/>
              <a:gdLst/>
              <a:ahLst/>
              <a:cxnLst/>
              <a:rect l="l" t="t" r="r" b="b"/>
              <a:pathLst>
                <a:path w="12669" h="4881" extrusionOk="0">
                  <a:moveTo>
                    <a:pt x="11633" y="1"/>
                  </a:moveTo>
                  <a:lnTo>
                    <a:pt x="1035" y="1479"/>
                  </a:lnTo>
                  <a:lnTo>
                    <a:pt x="0" y="1972"/>
                  </a:lnTo>
                  <a:lnTo>
                    <a:pt x="5127" y="4881"/>
                  </a:lnTo>
                  <a:lnTo>
                    <a:pt x="12669" y="494"/>
                  </a:lnTo>
                  <a:lnTo>
                    <a:pt x="11633" y="1"/>
                  </a:lnTo>
                  <a:close/>
                </a:path>
              </a:pathLst>
            </a:custGeom>
            <a:solidFill>
              <a:srgbClr val="CB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96" name="Google Shape;24596;p75"/>
            <p:cNvSpPr/>
            <p:nvPr/>
          </p:nvSpPr>
          <p:spPr>
            <a:xfrm>
              <a:off x="3940625" y="623850"/>
              <a:ext cx="264975" cy="150375"/>
            </a:xfrm>
            <a:custGeom>
              <a:avLst/>
              <a:gdLst/>
              <a:ahLst/>
              <a:cxnLst/>
              <a:rect l="l" t="t" r="r" b="b"/>
              <a:pathLst>
                <a:path w="10599" h="6015" extrusionOk="0">
                  <a:moveTo>
                    <a:pt x="6606" y="0"/>
                  </a:moveTo>
                  <a:lnTo>
                    <a:pt x="0" y="3746"/>
                  </a:lnTo>
                  <a:lnTo>
                    <a:pt x="4092" y="6014"/>
                  </a:lnTo>
                  <a:lnTo>
                    <a:pt x="10598" y="2268"/>
                  </a:lnTo>
                  <a:lnTo>
                    <a:pt x="6606" y="0"/>
                  </a:lnTo>
                  <a:close/>
                </a:path>
              </a:pathLst>
            </a:custGeom>
            <a:solidFill>
              <a:srgbClr val="D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97" name="Google Shape;24597;p75"/>
            <p:cNvSpPr/>
            <p:nvPr/>
          </p:nvSpPr>
          <p:spPr>
            <a:xfrm>
              <a:off x="3904875" y="589325"/>
              <a:ext cx="90000" cy="62875"/>
            </a:xfrm>
            <a:custGeom>
              <a:avLst/>
              <a:gdLst/>
              <a:ahLst/>
              <a:cxnLst/>
              <a:rect l="l" t="t" r="r" b="b"/>
              <a:pathLst>
                <a:path w="3600" h="2515" extrusionOk="0">
                  <a:moveTo>
                    <a:pt x="2613" y="1"/>
                  </a:moveTo>
                  <a:cubicBezTo>
                    <a:pt x="2613" y="1"/>
                    <a:pt x="1578" y="2219"/>
                    <a:pt x="1" y="2367"/>
                  </a:cubicBezTo>
                  <a:cubicBezTo>
                    <a:pt x="1" y="2367"/>
                    <a:pt x="494" y="2515"/>
                    <a:pt x="1184" y="2515"/>
                  </a:cubicBezTo>
                  <a:cubicBezTo>
                    <a:pt x="2564" y="2515"/>
                    <a:pt x="3599" y="1923"/>
                    <a:pt x="3599" y="1135"/>
                  </a:cubicBezTo>
                  <a:cubicBezTo>
                    <a:pt x="3599" y="691"/>
                    <a:pt x="3205" y="247"/>
                    <a:pt x="2613" y="1"/>
                  </a:cubicBezTo>
                  <a:close/>
                </a:path>
              </a:pathLst>
            </a:custGeom>
            <a:solidFill>
              <a:srgbClr val="CED4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98" name="Google Shape;24598;p75"/>
            <p:cNvSpPr/>
            <p:nvPr/>
          </p:nvSpPr>
          <p:spPr>
            <a:xfrm>
              <a:off x="3914750" y="717500"/>
              <a:ext cx="128175" cy="85050"/>
            </a:xfrm>
            <a:custGeom>
              <a:avLst/>
              <a:gdLst/>
              <a:ahLst/>
              <a:cxnLst/>
              <a:rect l="l" t="t" r="r" b="b"/>
              <a:pathLst>
                <a:path w="5127" h="3402" extrusionOk="0">
                  <a:moveTo>
                    <a:pt x="1035" y="0"/>
                  </a:moveTo>
                  <a:lnTo>
                    <a:pt x="0" y="493"/>
                  </a:lnTo>
                  <a:lnTo>
                    <a:pt x="5127" y="3402"/>
                  </a:lnTo>
                  <a:lnTo>
                    <a:pt x="5127" y="2268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A8D2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599" name="Google Shape;24599;p75"/>
            <p:cNvSpPr/>
            <p:nvPr/>
          </p:nvSpPr>
          <p:spPr>
            <a:xfrm>
              <a:off x="3907350" y="729825"/>
              <a:ext cx="135575" cy="104775"/>
            </a:xfrm>
            <a:custGeom>
              <a:avLst/>
              <a:gdLst/>
              <a:ahLst/>
              <a:cxnLst/>
              <a:rect l="l" t="t" r="r" b="b"/>
              <a:pathLst>
                <a:path w="5423" h="4191" extrusionOk="0">
                  <a:moveTo>
                    <a:pt x="296" y="0"/>
                  </a:moveTo>
                  <a:lnTo>
                    <a:pt x="0" y="1085"/>
                  </a:lnTo>
                  <a:lnTo>
                    <a:pt x="5423" y="4190"/>
                  </a:lnTo>
                  <a:lnTo>
                    <a:pt x="5423" y="290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87B5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00" name="Google Shape;24600;p75"/>
            <p:cNvSpPr/>
            <p:nvPr/>
          </p:nvSpPr>
          <p:spPr>
            <a:xfrm>
              <a:off x="4172300" y="1340450"/>
              <a:ext cx="27125" cy="55475"/>
            </a:xfrm>
            <a:custGeom>
              <a:avLst/>
              <a:gdLst/>
              <a:ahLst/>
              <a:cxnLst/>
              <a:rect l="l" t="t" r="r" b="b"/>
              <a:pathLst>
                <a:path w="1085" h="2219" extrusionOk="0">
                  <a:moveTo>
                    <a:pt x="487" y="351"/>
                  </a:moveTo>
                  <a:cubicBezTo>
                    <a:pt x="509" y="351"/>
                    <a:pt x="530" y="357"/>
                    <a:pt x="543" y="370"/>
                  </a:cubicBezTo>
                  <a:cubicBezTo>
                    <a:pt x="740" y="518"/>
                    <a:pt x="789" y="765"/>
                    <a:pt x="789" y="1258"/>
                  </a:cubicBezTo>
                  <a:cubicBezTo>
                    <a:pt x="789" y="1643"/>
                    <a:pt x="759" y="1848"/>
                    <a:pt x="652" y="1848"/>
                  </a:cubicBezTo>
                  <a:cubicBezTo>
                    <a:pt x="622" y="1848"/>
                    <a:pt x="586" y="1832"/>
                    <a:pt x="543" y="1800"/>
                  </a:cubicBezTo>
                  <a:cubicBezTo>
                    <a:pt x="444" y="1751"/>
                    <a:pt x="395" y="1652"/>
                    <a:pt x="346" y="1504"/>
                  </a:cubicBezTo>
                  <a:cubicBezTo>
                    <a:pt x="296" y="1406"/>
                    <a:pt x="296" y="1208"/>
                    <a:pt x="296" y="962"/>
                  </a:cubicBezTo>
                  <a:cubicBezTo>
                    <a:pt x="296" y="765"/>
                    <a:pt x="296" y="568"/>
                    <a:pt x="346" y="469"/>
                  </a:cubicBezTo>
                  <a:cubicBezTo>
                    <a:pt x="346" y="397"/>
                    <a:pt x="425" y="351"/>
                    <a:pt x="487" y="351"/>
                  </a:cubicBezTo>
                  <a:close/>
                  <a:moveTo>
                    <a:pt x="302" y="1"/>
                  </a:moveTo>
                  <a:cubicBezTo>
                    <a:pt x="235" y="1"/>
                    <a:pt x="173" y="25"/>
                    <a:pt x="99" y="75"/>
                  </a:cubicBezTo>
                  <a:cubicBezTo>
                    <a:pt x="50" y="223"/>
                    <a:pt x="1" y="469"/>
                    <a:pt x="1" y="765"/>
                  </a:cubicBezTo>
                  <a:cubicBezTo>
                    <a:pt x="1" y="1159"/>
                    <a:pt x="1" y="1406"/>
                    <a:pt x="99" y="1652"/>
                  </a:cubicBezTo>
                  <a:cubicBezTo>
                    <a:pt x="247" y="1849"/>
                    <a:pt x="346" y="1997"/>
                    <a:pt x="543" y="2145"/>
                  </a:cubicBezTo>
                  <a:cubicBezTo>
                    <a:pt x="641" y="2194"/>
                    <a:pt x="715" y="2219"/>
                    <a:pt x="783" y="2219"/>
                  </a:cubicBezTo>
                  <a:cubicBezTo>
                    <a:pt x="851" y="2219"/>
                    <a:pt x="912" y="2194"/>
                    <a:pt x="986" y="2145"/>
                  </a:cubicBezTo>
                  <a:cubicBezTo>
                    <a:pt x="1036" y="1997"/>
                    <a:pt x="1085" y="1751"/>
                    <a:pt x="1085" y="1455"/>
                  </a:cubicBezTo>
                  <a:cubicBezTo>
                    <a:pt x="1085" y="1159"/>
                    <a:pt x="1085" y="814"/>
                    <a:pt x="986" y="568"/>
                  </a:cubicBezTo>
                  <a:cubicBezTo>
                    <a:pt x="839" y="321"/>
                    <a:pt x="740" y="223"/>
                    <a:pt x="543" y="75"/>
                  </a:cubicBezTo>
                  <a:cubicBezTo>
                    <a:pt x="444" y="25"/>
                    <a:pt x="370" y="1"/>
                    <a:pt x="30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01" name="Google Shape;24601;p75"/>
            <p:cNvSpPr/>
            <p:nvPr/>
          </p:nvSpPr>
          <p:spPr>
            <a:xfrm>
              <a:off x="4221600" y="1364475"/>
              <a:ext cx="6175" cy="53025"/>
            </a:xfrm>
            <a:custGeom>
              <a:avLst/>
              <a:gdLst/>
              <a:ahLst/>
              <a:cxnLst/>
              <a:rect l="l" t="t" r="r" b="b"/>
              <a:pathLst>
                <a:path w="247" h="2121" extrusionOk="0">
                  <a:moveTo>
                    <a:pt x="0" y="1"/>
                  </a:moveTo>
                  <a:lnTo>
                    <a:pt x="0" y="1973"/>
                  </a:lnTo>
                  <a:lnTo>
                    <a:pt x="247" y="2121"/>
                  </a:lnTo>
                  <a:lnTo>
                    <a:pt x="247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02" name="Google Shape;24602;p75"/>
            <p:cNvSpPr/>
            <p:nvPr/>
          </p:nvSpPr>
          <p:spPr>
            <a:xfrm>
              <a:off x="4248700" y="1381750"/>
              <a:ext cx="18525" cy="57925"/>
            </a:xfrm>
            <a:custGeom>
              <a:avLst/>
              <a:gdLst/>
              <a:ahLst/>
              <a:cxnLst/>
              <a:rect l="l" t="t" r="r" b="b"/>
              <a:pathLst>
                <a:path w="741" h="2317" extrusionOk="0">
                  <a:moveTo>
                    <a:pt x="1" y="0"/>
                  </a:moveTo>
                  <a:lnTo>
                    <a:pt x="1" y="1972"/>
                  </a:lnTo>
                  <a:lnTo>
                    <a:pt x="740" y="2317"/>
                  </a:lnTo>
                  <a:lnTo>
                    <a:pt x="740" y="2070"/>
                  </a:lnTo>
                  <a:lnTo>
                    <a:pt x="297" y="1824"/>
                  </a:lnTo>
                  <a:lnTo>
                    <a:pt x="297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03" name="Google Shape;24603;p75"/>
            <p:cNvSpPr/>
            <p:nvPr/>
          </p:nvSpPr>
          <p:spPr>
            <a:xfrm>
              <a:off x="4334975" y="1431025"/>
              <a:ext cx="23425" cy="57950"/>
            </a:xfrm>
            <a:custGeom>
              <a:avLst/>
              <a:gdLst/>
              <a:ahLst/>
              <a:cxnLst/>
              <a:rect l="l" t="t" r="r" b="b"/>
              <a:pathLst>
                <a:path w="937" h="2318" extrusionOk="0">
                  <a:moveTo>
                    <a:pt x="0" y="1"/>
                  </a:moveTo>
                  <a:lnTo>
                    <a:pt x="0" y="297"/>
                  </a:lnTo>
                  <a:lnTo>
                    <a:pt x="296" y="494"/>
                  </a:lnTo>
                  <a:lnTo>
                    <a:pt x="296" y="2121"/>
                  </a:lnTo>
                  <a:lnTo>
                    <a:pt x="641" y="2318"/>
                  </a:lnTo>
                  <a:lnTo>
                    <a:pt x="641" y="592"/>
                  </a:lnTo>
                  <a:lnTo>
                    <a:pt x="937" y="790"/>
                  </a:lnTo>
                  <a:lnTo>
                    <a:pt x="937" y="4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04" name="Google Shape;24604;p75"/>
            <p:cNvSpPr/>
            <p:nvPr/>
          </p:nvSpPr>
          <p:spPr>
            <a:xfrm>
              <a:off x="4373175" y="1454450"/>
              <a:ext cx="28375" cy="61650"/>
            </a:xfrm>
            <a:custGeom>
              <a:avLst/>
              <a:gdLst/>
              <a:ahLst/>
              <a:cxnLst/>
              <a:rect l="l" t="t" r="r" b="b"/>
              <a:pathLst>
                <a:path w="1135" h="2466" extrusionOk="0">
                  <a:moveTo>
                    <a:pt x="493" y="444"/>
                  </a:moveTo>
                  <a:cubicBezTo>
                    <a:pt x="543" y="543"/>
                    <a:pt x="543" y="592"/>
                    <a:pt x="543" y="691"/>
                  </a:cubicBezTo>
                  <a:cubicBezTo>
                    <a:pt x="641" y="838"/>
                    <a:pt x="641" y="888"/>
                    <a:pt x="641" y="937"/>
                  </a:cubicBezTo>
                  <a:lnTo>
                    <a:pt x="691" y="1430"/>
                  </a:lnTo>
                  <a:lnTo>
                    <a:pt x="296" y="1282"/>
                  </a:lnTo>
                  <a:cubicBezTo>
                    <a:pt x="395" y="986"/>
                    <a:pt x="444" y="740"/>
                    <a:pt x="444" y="691"/>
                  </a:cubicBezTo>
                  <a:cubicBezTo>
                    <a:pt x="493" y="592"/>
                    <a:pt x="493" y="493"/>
                    <a:pt x="493" y="444"/>
                  </a:cubicBezTo>
                  <a:close/>
                  <a:moveTo>
                    <a:pt x="395" y="0"/>
                  </a:moveTo>
                  <a:lnTo>
                    <a:pt x="0" y="1824"/>
                  </a:lnTo>
                  <a:lnTo>
                    <a:pt x="296" y="1972"/>
                  </a:lnTo>
                  <a:lnTo>
                    <a:pt x="395" y="1578"/>
                  </a:lnTo>
                  <a:lnTo>
                    <a:pt x="789" y="1824"/>
                  </a:lnTo>
                  <a:lnTo>
                    <a:pt x="888" y="2367"/>
                  </a:lnTo>
                  <a:lnTo>
                    <a:pt x="1134" y="2465"/>
                  </a:lnTo>
                  <a:lnTo>
                    <a:pt x="740" y="247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05" name="Google Shape;24605;p75"/>
            <p:cNvSpPr/>
            <p:nvPr/>
          </p:nvSpPr>
          <p:spPr>
            <a:xfrm>
              <a:off x="4418775" y="1477875"/>
              <a:ext cx="27125" cy="65325"/>
            </a:xfrm>
            <a:custGeom>
              <a:avLst/>
              <a:gdLst/>
              <a:ahLst/>
              <a:cxnLst/>
              <a:rect l="l" t="t" r="r" b="b"/>
              <a:pathLst>
                <a:path w="1085" h="2613" extrusionOk="0">
                  <a:moveTo>
                    <a:pt x="0" y="0"/>
                  </a:moveTo>
                  <a:lnTo>
                    <a:pt x="0" y="1972"/>
                  </a:lnTo>
                  <a:lnTo>
                    <a:pt x="198" y="2169"/>
                  </a:lnTo>
                  <a:lnTo>
                    <a:pt x="198" y="1085"/>
                  </a:lnTo>
                  <a:lnTo>
                    <a:pt x="198" y="690"/>
                  </a:lnTo>
                  <a:lnTo>
                    <a:pt x="691" y="2415"/>
                  </a:lnTo>
                  <a:lnTo>
                    <a:pt x="1085" y="2613"/>
                  </a:lnTo>
                  <a:lnTo>
                    <a:pt x="1085" y="641"/>
                  </a:lnTo>
                  <a:lnTo>
                    <a:pt x="838" y="444"/>
                  </a:lnTo>
                  <a:lnTo>
                    <a:pt x="838" y="1577"/>
                  </a:lnTo>
                  <a:lnTo>
                    <a:pt x="838" y="1923"/>
                  </a:lnTo>
                  <a:lnTo>
                    <a:pt x="345" y="1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06" name="Google Shape;24606;p75"/>
            <p:cNvSpPr/>
            <p:nvPr/>
          </p:nvSpPr>
          <p:spPr>
            <a:xfrm>
              <a:off x="4468075" y="1504975"/>
              <a:ext cx="24675" cy="64100"/>
            </a:xfrm>
            <a:custGeom>
              <a:avLst/>
              <a:gdLst/>
              <a:ahLst/>
              <a:cxnLst/>
              <a:rect l="l" t="t" r="r" b="b"/>
              <a:pathLst>
                <a:path w="987" h="2564" extrusionOk="0">
                  <a:moveTo>
                    <a:pt x="0" y="1"/>
                  </a:moveTo>
                  <a:lnTo>
                    <a:pt x="0" y="1972"/>
                  </a:lnTo>
                  <a:lnTo>
                    <a:pt x="296" y="2120"/>
                  </a:lnTo>
                  <a:lnTo>
                    <a:pt x="296" y="1479"/>
                  </a:lnTo>
                  <a:lnTo>
                    <a:pt x="395" y="1381"/>
                  </a:lnTo>
                  <a:lnTo>
                    <a:pt x="641" y="2367"/>
                  </a:lnTo>
                  <a:lnTo>
                    <a:pt x="986" y="2564"/>
                  </a:lnTo>
                  <a:lnTo>
                    <a:pt x="592" y="1184"/>
                  </a:lnTo>
                  <a:lnTo>
                    <a:pt x="986" y="543"/>
                  </a:lnTo>
                  <a:lnTo>
                    <a:pt x="641" y="346"/>
                  </a:lnTo>
                  <a:lnTo>
                    <a:pt x="395" y="888"/>
                  </a:lnTo>
                  <a:lnTo>
                    <a:pt x="296" y="1134"/>
                  </a:lnTo>
                  <a:lnTo>
                    <a:pt x="296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07" name="Google Shape;24607;p75"/>
            <p:cNvSpPr/>
            <p:nvPr/>
          </p:nvSpPr>
          <p:spPr>
            <a:xfrm>
              <a:off x="4507500" y="1529625"/>
              <a:ext cx="18500" cy="59175"/>
            </a:xfrm>
            <a:custGeom>
              <a:avLst/>
              <a:gdLst/>
              <a:ahLst/>
              <a:cxnLst/>
              <a:rect l="l" t="t" r="r" b="b"/>
              <a:pathLst>
                <a:path w="740" h="2367" extrusionOk="0">
                  <a:moveTo>
                    <a:pt x="1" y="0"/>
                  </a:moveTo>
                  <a:lnTo>
                    <a:pt x="1" y="1972"/>
                  </a:lnTo>
                  <a:lnTo>
                    <a:pt x="740" y="2367"/>
                  </a:lnTo>
                  <a:lnTo>
                    <a:pt x="740" y="2071"/>
                  </a:lnTo>
                  <a:lnTo>
                    <a:pt x="296" y="1824"/>
                  </a:lnTo>
                  <a:lnTo>
                    <a:pt x="296" y="1282"/>
                  </a:lnTo>
                  <a:lnTo>
                    <a:pt x="691" y="1529"/>
                  </a:lnTo>
                  <a:lnTo>
                    <a:pt x="691" y="1233"/>
                  </a:lnTo>
                  <a:lnTo>
                    <a:pt x="296" y="986"/>
                  </a:lnTo>
                  <a:lnTo>
                    <a:pt x="296" y="493"/>
                  </a:lnTo>
                  <a:lnTo>
                    <a:pt x="740" y="740"/>
                  </a:lnTo>
                  <a:lnTo>
                    <a:pt x="740" y="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08" name="Google Shape;24608;p75"/>
            <p:cNvSpPr/>
            <p:nvPr/>
          </p:nvSpPr>
          <p:spPr>
            <a:xfrm>
              <a:off x="4545700" y="1551800"/>
              <a:ext cx="24675" cy="65350"/>
            </a:xfrm>
            <a:custGeom>
              <a:avLst/>
              <a:gdLst/>
              <a:ahLst/>
              <a:cxnLst/>
              <a:rect l="l" t="t" r="r" b="b"/>
              <a:pathLst>
                <a:path w="987" h="2614" extrusionOk="0">
                  <a:moveTo>
                    <a:pt x="346" y="444"/>
                  </a:moveTo>
                  <a:lnTo>
                    <a:pt x="395" y="543"/>
                  </a:lnTo>
                  <a:cubicBezTo>
                    <a:pt x="444" y="543"/>
                    <a:pt x="444" y="642"/>
                    <a:pt x="494" y="691"/>
                  </a:cubicBezTo>
                  <a:cubicBezTo>
                    <a:pt x="592" y="740"/>
                    <a:pt x="592" y="839"/>
                    <a:pt x="592" y="937"/>
                  </a:cubicBezTo>
                  <a:cubicBezTo>
                    <a:pt x="592" y="987"/>
                    <a:pt x="494" y="1085"/>
                    <a:pt x="494" y="1134"/>
                  </a:cubicBezTo>
                  <a:cubicBezTo>
                    <a:pt x="494" y="1159"/>
                    <a:pt x="481" y="1171"/>
                    <a:pt x="463" y="1171"/>
                  </a:cubicBezTo>
                  <a:cubicBezTo>
                    <a:pt x="444" y="1171"/>
                    <a:pt x="420" y="1159"/>
                    <a:pt x="395" y="1134"/>
                  </a:cubicBezTo>
                  <a:lnTo>
                    <a:pt x="346" y="1085"/>
                  </a:lnTo>
                  <a:lnTo>
                    <a:pt x="346" y="444"/>
                  </a:lnTo>
                  <a:close/>
                  <a:moveTo>
                    <a:pt x="1" y="1"/>
                  </a:moveTo>
                  <a:lnTo>
                    <a:pt x="1" y="1972"/>
                  </a:lnTo>
                  <a:lnTo>
                    <a:pt x="346" y="2170"/>
                  </a:lnTo>
                  <a:lnTo>
                    <a:pt x="346" y="1381"/>
                  </a:lnTo>
                  <a:lnTo>
                    <a:pt x="444" y="1480"/>
                  </a:lnTo>
                  <a:lnTo>
                    <a:pt x="691" y="2416"/>
                  </a:lnTo>
                  <a:lnTo>
                    <a:pt x="987" y="2613"/>
                  </a:lnTo>
                  <a:lnTo>
                    <a:pt x="691" y="1578"/>
                  </a:lnTo>
                  <a:cubicBezTo>
                    <a:pt x="839" y="1480"/>
                    <a:pt x="888" y="1381"/>
                    <a:pt x="888" y="1134"/>
                  </a:cubicBezTo>
                  <a:cubicBezTo>
                    <a:pt x="888" y="937"/>
                    <a:pt x="839" y="740"/>
                    <a:pt x="740" y="642"/>
                  </a:cubicBezTo>
                  <a:cubicBezTo>
                    <a:pt x="691" y="444"/>
                    <a:pt x="592" y="395"/>
                    <a:pt x="395" y="24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09" name="Google Shape;24609;p75"/>
            <p:cNvSpPr/>
            <p:nvPr/>
          </p:nvSpPr>
          <p:spPr>
            <a:xfrm>
              <a:off x="4339900" y="1025600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1331" y="0"/>
                  </a:moveTo>
                  <a:lnTo>
                    <a:pt x="1" y="789"/>
                  </a:lnTo>
                  <a:lnTo>
                    <a:pt x="691" y="1183"/>
                  </a:lnTo>
                  <a:lnTo>
                    <a:pt x="2071" y="345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10" name="Google Shape;24610;p75"/>
            <p:cNvSpPr/>
            <p:nvPr/>
          </p:nvSpPr>
          <p:spPr>
            <a:xfrm>
              <a:off x="4374400" y="1019425"/>
              <a:ext cx="34550" cy="45625"/>
            </a:xfrm>
            <a:custGeom>
              <a:avLst/>
              <a:gdLst/>
              <a:ahLst/>
              <a:cxnLst/>
              <a:rect l="l" t="t" r="r" b="b"/>
              <a:pathLst>
                <a:path w="1382" h="1825" extrusionOk="0">
                  <a:moveTo>
                    <a:pt x="1381" y="1"/>
                  </a:moveTo>
                  <a:lnTo>
                    <a:pt x="1" y="789"/>
                  </a:lnTo>
                  <a:lnTo>
                    <a:pt x="1" y="1824"/>
                  </a:lnTo>
                  <a:lnTo>
                    <a:pt x="1381" y="1036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11" name="Google Shape;24611;p75"/>
            <p:cNvSpPr/>
            <p:nvPr/>
          </p:nvSpPr>
          <p:spPr>
            <a:xfrm>
              <a:off x="4357150" y="1030525"/>
              <a:ext cx="17275" cy="34525"/>
            </a:xfrm>
            <a:custGeom>
              <a:avLst/>
              <a:gdLst/>
              <a:ahLst/>
              <a:cxnLst/>
              <a:rect l="l" t="t" r="r" b="b"/>
              <a:pathLst>
                <a:path w="691" h="1381" extrusionOk="0">
                  <a:moveTo>
                    <a:pt x="1" y="0"/>
                  </a:moveTo>
                  <a:lnTo>
                    <a:pt x="1" y="986"/>
                  </a:lnTo>
                  <a:lnTo>
                    <a:pt x="691" y="1380"/>
                  </a:lnTo>
                  <a:lnTo>
                    <a:pt x="691" y="3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12" name="Google Shape;24612;p75"/>
            <p:cNvSpPr/>
            <p:nvPr/>
          </p:nvSpPr>
          <p:spPr>
            <a:xfrm>
              <a:off x="4357150" y="1009575"/>
              <a:ext cx="51800" cy="29600"/>
            </a:xfrm>
            <a:custGeom>
              <a:avLst/>
              <a:gdLst/>
              <a:ahLst/>
              <a:cxnLst/>
              <a:rect l="l" t="t" r="r" b="b"/>
              <a:pathLst>
                <a:path w="2072" h="1184" extrusionOk="0">
                  <a:moveTo>
                    <a:pt x="1381" y="0"/>
                  </a:moveTo>
                  <a:lnTo>
                    <a:pt x="1" y="838"/>
                  </a:lnTo>
                  <a:lnTo>
                    <a:pt x="691" y="1183"/>
                  </a:lnTo>
                  <a:lnTo>
                    <a:pt x="2071" y="395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13" name="Google Shape;24613;p75"/>
            <p:cNvSpPr/>
            <p:nvPr/>
          </p:nvSpPr>
          <p:spPr>
            <a:xfrm>
              <a:off x="4374400" y="1045300"/>
              <a:ext cx="53025" cy="30850"/>
            </a:xfrm>
            <a:custGeom>
              <a:avLst/>
              <a:gdLst/>
              <a:ahLst/>
              <a:cxnLst/>
              <a:rect l="l" t="t" r="r" b="b"/>
              <a:pathLst>
                <a:path w="2121" h="1234" extrusionOk="0">
                  <a:moveTo>
                    <a:pt x="1381" y="1"/>
                  </a:moveTo>
                  <a:lnTo>
                    <a:pt x="1" y="789"/>
                  </a:lnTo>
                  <a:lnTo>
                    <a:pt x="789" y="1233"/>
                  </a:lnTo>
                  <a:lnTo>
                    <a:pt x="2120" y="44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14" name="Google Shape;24614;p75"/>
            <p:cNvSpPr/>
            <p:nvPr/>
          </p:nvSpPr>
          <p:spPr>
            <a:xfrm>
              <a:off x="4410150" y="1040375"/>
              <a:ext cx="35750" cy="45625"/>
            </a:xfrm>
            <a:custGeom>
              <a:avLst/>
              <a:gdLst/>
              <a:ahLst/>
              <a:cxnLst/>
              <a:rect l="l" t="t" r="r" b="b"/>
              <a:pathLst>
                <a:path w="1430" h="1825" extrusionOk="0">
                  <a:moveTo>
                    <a:pt x="1430" y="1"/>
                  </a:moveTo>
                  <a:lnTo>
                    <a:pt x="0" y="839"/>
                  </a:lnTo>
                  <a:lnTo>
                    <a:pt x="0" y="1824"/>
                  </a:lnTo>
                  <a:lnTo>
                    <a:pt x="1430" y="1085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15" name="Google Shape;24615;p75"/>
            <p:cNvSpPr/>
            <p:nvPr/>
          </p:nvSpPr>
          <p:spPr>
            <a:xfrm>
              <a:off x="4394125" y="1050225"/>
              <a:ext cx="16050" cy="35775"/>
            </a:xfrm>
            <a:custGeom>
              <a:avLst/>
              <a:gdLst/>
              <a:ahLst/>
              <a:cxnLst/>
              <a:rect l="l" t="t" r="r" b="b"/>
              <a:pathLst>
                <a:path w="642" h="1431" extrusionOk="0">
                  <a:moveTo>
                    <a:pt x="0" y="1"/>
                  </a:moveTo>
                  <a:lnTo>
                    <a:pt x="0" y="1036"/>
                  </a:lnTo>
                  <a:lnTo>
                    <a:pt x="641" y="1430"/>
                  </a:lnTo>
                  <a:lnTo>
                    <a:pt x="641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16" name="Google Shape;24616;p75"/>
            <p:cNvSpPr/>
            <p:nvPr/>
          </p:nvSpPr>
          <p:spPr>
            <a:xfrm>
              <a:off x="4394125" y="1030525"/>
              <a:ext cx="51775" cy="30825"/>
            </a:xfrm>
            <a:custGeom>
              <a:avLst/>
              <a:gdLst/>
              <a:ahLst/>
              <a:cxnLst/>
              <a:rect l="l" t="t" r="r" b="b"/>
              <a:pathLst>
                <a:path w="2071" h="1233" extrusionOk="0">
                  <a:moveTo>
                    <a:pt x="1331" y="0"/>
                  </a:moveTo>
                  <a:lnTo>
                    <a:pt x="0" y="789"/>
                  </a:lnTo>
                  <a:lnTo>
                    <a:pt x="641" y="1233"/>
                  </a:lnTo>
                  <a:lnTo>
                    <a:pt x="2071" y="395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17" name="Google Shape;24617;p75"/>
            <p:cNvSpPr/>
            <p:nvPr/>
          </p:nvSpPr>
          <p:spPr>
            <a:xfrm>
              <a:off x="4291850" y="1052700"/>
              <a:ext cx="50550" cy="29600"/>
            </a:xfrm>
            <a:custGeom>
              <a:avLst/>
              <a:gdLst/>
              <a:ahLst/>
              <a:cxnLst/>
              <a:rect l="l" t="t" r="r" b="b"/>
              <a:pathLst>
                <a:path w="2022" h="1184" extrusionOk="0">
                  <a:moveTo>
                    <a:pt x="1380" y="1"/>
                  </a:moveTo>
                  <a:lnTo>
                    <a:pt x="0" y="839"/>
                  </a:lnTo>
                  <a:lnTo>
                    <a:pt x="690" y="1184"/>
                  </a:lnTo>
                  <a:lnTo>
                    <a:pt x="2021" y="444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18" name="Google Shape;24618;p75"/>
            <p:cNvSpPr/>
            <p:nvPr/>
          </p:nvSpPr>
          <p:spPr>
            <a:xfrm>
              <a:off x="4327575" y="1049000"/>
              <a:ext cx="33300" cy="44400"/>
            </a:xfrm>
            <a:custGeom>
              <a:avLst/>
              <a:gdLst/>
              <a:ahLst/>
              <a:cxnLst/>
              <a:rect l="l" t="t" r="r" b="b"/>
              <a:pathLst>
                <a:path w="1332" h="1776" extrusionOk="0">
                  <a:moveTo>
                    <a:pt x="1332" y="1"/>
                  </a:moveTo>
                  <a:lnTo>
                    <a:pt x="1" y="740"/>
                  </a:lnTo>
                  <a:lnTo>
                    <a:pt x="1" y="1775"/>
                  </a:lnTo>
                  <a:lnTo>
                    <a:pt x="1332" y="987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19" name="Google Shape;24619;p75"/>
            <p:cNvSpPr/>
            <p:nvPr/>
          </p:nvSpPr>
          <p:spPr>
            <a:xfrm>
              <a:off x="4309100" y="1057625"/>
              <a:ext cx="18500" cy="35775"/>
            </a:xfrm>
            <a:custGeom>
              <a:avLst/>
              <a:gdLst/>
              <a:ahLst/>
              <a:cxnLst/>
              <a:rect l="l" t="t" r="r" b="b"/>
              <a:pathLst>
                <a:path w="740" h="1431" extrusionOk="0">
                  <a:moveTo>
                    <a:pt x="0" y="1"/>
                  </a:moveTo>
                  <a:lnTo>
                    <a:pt x="0" y="987"/>
                  </a:lnTo>
                  <a:lnTo>
                    <a:pt x="740" y="1430"/>
                  </a:lnTo>
                  <a:lnTo>
                    <a:pt x="740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20" name="Google Shape;24620;p75"/>
            <p:cNvSpPr/>
            <p:nvPr/>
          </p:nvSpPr>
          <p:spPr>
            <a:xfrm>
              <a:off x="4309100" y="1037900"/>
              <a:ext cx="51775" cy="29625"/>
            </a:xfrm>
            <a:custGeom>
              <a:avLst/>
              <a:gdLst/>
              <a:ahLst/>
              <a:cxnLst/>
              <a:rect l="l" t="t" r="r" b="b"/>
              <a:pathLst>
                <a:path w="2071" h="1185" extrusionOk="0">
                  <a:moveTo>
                    <a:pt x="1331" y="1"/>
                  </a:moveTo>
                  <a:lnTo>
                    <a:pt x="0" y="790"/>
                  </a:lnTo>
                  <a:lnTo>
                    <a:pt x="740" y="1184"/>
                  </a:lnTo>
                  <a:lnTo>
                    <a:pt x="2071" y="445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21" name="Google Shape;24621;p75"/>
            <p:cNvSpPr/>
            <p:nvPr/>
          </p:nvSpPr>
          <p:spPr>
            <a:xfrm>
              <a:off x="4327575" y="1073650"/>
              <a:ext cx="51775" cy="30825"/>
            </a:xfrm>
            <a:custGeom>
              <a:avLst/>
              <a:gdLst/>
              <a:ahLst/>
              <a:cxnLst/>
              <a:rect l="l" t="t" r="r" b="b"/>
              <a:pathLst>
                <a:path w="2071" h="1233" extrusionOk="0">
                  <a:moveTo>
                    <a:pt x="1332" y="1"/>
                  </a:moveTo>
                  <a:lnTo>
                    <a:pt x="1" y="789"/>
                  </a:lnTo>
                  <a:lnTo>
                    <a:pt x="641" y="1233"/>
                  </a:lnTo>
                  <a:lnTo>
                    <a:pt x="2071" y="395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22" name="Google Shape;24622;p75"/>
            <p:cNvSpPr/>
            <p:nvPr/>
          </p:nvSpPr>
          <p:spPr>
            <a:xfrm>
              <a:off x="4363325" y="1068725"/>
              <a:ext cx="33300" cy="45625"/>
            </a:xfrm>
            <a:custGeom>
              <a:avLst/>
              <a:gdLst/>
              <a:ahLst/>
              <a:cxnLst/>
              <a:rect l="l" t="t" r="r" b="b"/>
              <a:pathLst>
                <a:path w="1332" h="1825" extrusionOk="0">
                  <a:moveTo>
                    <a:pt x="1331" y="0"/>
                  </a:moveTo>
                  <a:lnTo>
                    <a:pt x="0" y="789"/>
                  </a:lnTo>
                  <a:lnTo>
                    <a:pt x="0" y="1824"/>
                  </a:lnTo>
                  <a:lnTo>
                    <a:pt x="1331" y="1036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23" name="Google Shape;24623;p75"/>
            <p:cNvSpPr/>
            <p:nvPr/>
          </p:nvSpPr>
          <p:spPr>
            <a:xfrm>
              <a:off x="4343600" y="1077350"/>
              <a:ext cx="19750" cy="37000"/>
            </a:xfrm>
            <a:custGeom>
              <a:avLst/>
              <a:gdLst/>
              <a:ahLst/>
              <a:cxnLst/>
              <a:rect l="l" t="t" r="r" b="b"/>
              <a:pathLst>
                <a:path w="790" h="1480" extrusionOk="0">
                  <a:moveTo>
                    <a:pt x="0" y="0"/>
                  </a:moveTo>
                  <a:lnTo>
                    <a:pt x="0" y="1085"/>
                  </a:lnTo>
                  <a:lnTo>
                    <a:pt x="789" y="1479"/>
                  </a:lnTo>
                  <a:lnTo>
                    <a:pt x="789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24" name="Google Shape;24624;p75"/>
            <p:cNvSpPr/>
            <p:nvPr/>
          </p:nvSpPr>
          <p:spPr>
            <a:xfrm>
              <a:off x="4343600" y="1057625"/>
              <a:ext cx="53025" cy="30850"/>
            </a:xfrm>
            <a:custGeom>
              <a:avLst/>
              <a:gdLst/>
              <a:ahLst/>
              <a:cxnLst/>
              <a:rect l="l" t="t" r="r" b="b"/>
              <a:pathLst>
                <a:path w="2121" h="1234" extrusionOk="0">
                  <a:moveTo>
                    <a:pt x="1430" y="1"/>
                  </a:moveTo>
                  <a:lnTo>
                    <a:pt x="0" y="789"/>
                  </a:lnTo>
                  <a:lnTo>
                    <a:pt x="789" y="1233"/>
                  </a:lnTo>
                  <a:lnTo>
                    <a:pt x="2120" y="444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25" name="Google Shape;24625;p75"/>
            <p:cNvSpPr/>
            <p:nvPr/>
          </p:nvSpPr>
          <p:spPr>
            <a:xfrm>
              <a:off x="4410150" y="1067500"/>
              <a:ext cx="53000" cy="28350"/>
            </a:xfrm>
            <a:custGeom>
              <a:avLst/>
              <a:gdLst/>
              <a:ahLst/>
              <a:cxnLst/>
              <a:rect l="l" t="t" r="r" b="b"/>
              <a:pathLst>
                <a:path w="2120" h="1134" extrusionOk="0">
                  <a:moveTo>
                    <a:pt x="1430" y="0"/>
                  </a:moveTo>
                  <a:lnTo>
                    <a:pt x="0" y="739"/>
                  </a:lnTo>
                  <a:lnTo>
                    <a:pt x="740" y="1134"/>
                  </a:lnTo>
                  <a:lnTo>
                    <a:pt x="2120" y="345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26" name="Google Shape;24626;p75"/>
            <p:cNvSpPr/>
            <p:nvPr/>
          </p:nvSpPr>
          <p:spPr>
            <a:xfrm>
              <a:off x="4447125" y="1061325"/>
              <a:ext cx="34525" cy="45625"/>
            </a:xfrm>
            <a:custGeom>
              <a:avLst/>
              <a:gdLst/>
              <a:ahLst/>
              <a:cxnLst/>
              <a:rect l="l" t="t" r="r" b="b"/>
              <a:pathLst>
                <a:path w="1381" h="1825" extrusionOk="0">
                  <a:moveTo>
                    <a:pt x="1380" y="1"/>
                  </a:moveTo>
                  <a:lnTo>
                    <a:pt x="0" y="789"/>
                  </a:lnTo>
                  <a:lnTo>
                    <a:pt x="0" y="1824"/>
                  </a:lnTo>
                  <a:lnTo>
                    <a:pt x="1380" y="1036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27" name="Google Shape;24627;p75"/>
            <p:cNvSpPr/>
            <p:nvPr/>
          </p:nvSpPr>
          <p:spPr>
            <a:xfrm>
              <a:off x="4428625" y="1069950"/>
              <a:ext cx="18525" cy="37000"/>
            </a:xfrm>
            <a:custGeom>
              <a:avLst/>
              <a:gdLst/>
              <a:ahLst/>
              <a:cxnLst/>
              <a:rect l="l" t="t" r="r" b="b"/>
              <a:pathLst>
                <a:path w="741" h="1480" extrusionOk="0">
                  <a:moveTo>
                    <a:pt x="1" y="1"/>
                  </a:moveTo>
                  <a:lnTo>
                    <a:pt x="1" y="1036"/>
                  </a:lnTo>
                  <a:lnTo>
                    <a:pt x="740" y="1479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28" name="Google Shape;24628;p75"/>
            <p:cNvSpPr/>
            <p:nvPr/>
          </p:nvSpPr>
          <p:spPr>
            <a:xfrm>
              <a:off x="4428625" y="1051475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381" y="0"/>
                  </a:moveTo>
                  <a:lnTo>
                    <a:pt x="1" y="740"/>
                  </a:lnTo>
                  <a:lnTo>
                    <a:pt x="740" y="1183"/>
                  </a:lnTo>
                  <a:lnTo>
                    <a:pt x="2120" y="395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29" name="Google Shape;24629;p75"/>
            <p:cNvSpPr/>
            <p:nvPr/>
          </p:nvSpPr>
          <p:spPr>
            <a:xfrm>
              <a:off x="4447125" y="1087200"/>
              <a:ext cx="50550" cy="29600"/>
            </a:xfrm>
            <a:custGeom>
              <a:avLst/>
              <a:gdLst/>
              <a:ahLst/>
              <a:cxnLst/>
              <a:rect l="l" t="t" r="r" b="b"/>
              <a:pathLst>
                <a:path w="2022" h="1184" extrusionOk="0">
                  <a:moveTo>
                    <a:pt x="1380" y="1"/>
                  </a:moveTo>
                  <a:lnTo>
                    <a:pt x="0" y="789"/>
                  </a:lnTo>
                  <a:lnTo>
                    <a:pt x="690" y="1184"/>
                  </a:lnTo>
                  <a:lnTo>
                    <a:pt x="2021" y="444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30" name="Google Shape;24630;p75"/>
            <p:cNvSpPr/>
            <p:nvPr/>
          </p:nvSpPr>
          <p:spPr>
            <a:xfrm>
              <a:off x="4482850" y="1082275"/>
              <a:ext cx="34525" cy="44400"/>
            </a:xfrm>
            <a:custGeom>
              <a:avLst/>
              <a:gdLst/>
              <a:ahLst/>
              <a:cxnLst/>
              <a:rect l="l" t="t" r="r" b="b"/>
              <a:pathLst>
                <a:path w="1381" h="1776" extrusionOk="0">
                  <a:moveTo>
                    <a:pt x="1381" y="1"/>
                  </a:moveTo>
                  <a:lnTo>
                    <a:pt x="1" y="740"/>
                  </a:lnTo>
                  <a:lnTo>
                    <a:pt x="1" y="1775"/>
                  </a:lnTo>
                  <a:lnTo>
                    <a:pt x="1381" y="986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31" name="Google Shape;24631;p75"/>
            <p:cNvSpPr/>
            <p:nvPr/>
          </p:nvSpPr>
          <p:spPr>
            <a:xfrm>
              <a:off x="4464375" y="1092125"/>
              <a:ext cx="18500" cy="34550"/>
            </a:xfrm>
            <a:custGeom>
              <a:avLst/>
              <a:gdLst/>
              <a:ahLst/>
              <a:cxnLst/>
              <a:rect l="l" t="t" r="r" b="b"/>
              <a:pathLst>
                <a:path w="740" h="1382" extrusionOk="0">
                  <a:moveTo>
                    <a:pt x="0" y="1"/>
                  </a:moveTo>
                  <a:lnTo>
                    <a:pt x="0" y="987"/>
                  </a:lnTo>
                  <a:lnTo>
                    <a:pt x="740" y="1381"/>
                  </a:lnTo>
                  <a:lnTo>
                    <a:pt x="740" y="3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32" name="Google Shape;24632;p75"/>
            <p:cNvSpPr/>
            <p:nvPr/>
          </p:nvSpPr>
          <p:spPr>
            <a:xfrm>
              <a:off x="4464375" y="1071175"/>
              <a:ext cx="53000" cy="29600"/>
            </a:xfrm>
            <a:custGeom>
              <a:avLst/>
              <a:gdLst/>
              <a:ahLst/>
              <a:cxnLst/>
              <a:rect l="l" t="t" r="r" b="b"/>
              <a:pathLst>
                <a:path w="2120" h="1184" extrusionOk="0">
                  <a:moveTo>
                    <a:pt x="1331" y="1"/>
                  </a:moveTo>
                  <a:lnTo>
                    <a:pt x="0" y="839"/>
                  </a:lnTo>
                  <a:lnTo>
                    <a:pt x="740" y="1184"/>
                  </a:lnTo>
                  <a:lnTo>
                    <a:pt x="2120" y="445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33" name="Google Shape;24633;p75"/>
            <p:cNvSpPr/>
            <p:nvPr/>
          </p:nvSpPr>
          <p:spPr>
            <a:xfrm>
              <a:off x="4363325" y="1094600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1331" y="1"/>
                  </a:moveTo>
                  <a:lnTo>
                    <a:pt x="0" y="789"/>
                  </a:lnTo>
                  <a:lnTo>
                    <a:pt x="740" y="1184"/>
                  </a:lnTo>
                  <a:lnTo>
                    <a:pt x="2071" y="395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34" name="Google Shape;24634;p75"/>
            <p:cNvSpPr/>
            <p:nvPr/>
          </p:nvSpPr>
          <p:spPr>
            <a:xfrm>
              <a:off x="4397825" y="1088450"/>
              <a:ext cx="35750" cy="46850"/>
            </a:xfrm>
            <a:custGeom>
              <a:avLst/>
              <a:gdLst/>
              <a:ahLst/>
              <a:cxnLst/>
              <a:rect l="l" t="t" r="r" b="b"/>
              <a:pathLst>
                <a:path w="1430" h="1874" extrusionOk="0">
                  <a:moveTo>
                    <a:pt x="1430" y="0"/>
                  </a:moveTo>
                  <a:lnTo>
                    <a:pt x="0" y="789"/>
                  </a:lnTo>
                  <a:lnTo>
                    <a:pt x="0" y="1873"/>
                  </a:lnTo>
                  <a:lnTo>
                    <a:pt x="1430" y="1035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35" name="Google Shape;24635;p75"/>
            <p:cNvSpPr/>
            <p:nvPr/>
          </p:nvSpPr>
          <p:spPr>
            <a:xfrm>
              <a:off x="4381800" y="1098300"/>
              <a:ext cx="16050" cy="37000"/>
            </a:xfrm>
            <a:custGeom>
              <a:avLst/>
              <a:gdLst/>
              <a:ahLst/>
              <a:cxnLst/>
              <a:rect l="l" t="t" r="r" b="b"/>
              <a:pathLst>
                <a:path w="642" h="1480" extrusionOk="0">
                  <a:moveTo>
                    <a:pt x="1" y="0"/>
                  </a:moveTo>
                  <a:lnTo>
                    <a:pt x="1" y="1036"/>
                  </a:lnTo>
                  <a:lnTo>
                    <a:pt x="641" y="1479"/>
                  </a:lnTo>
                  <a:lnTo>
                    <a:pt x="641" y="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36" name="Google Shape;24636;p75"/>
            <p:cNvSpPr/>
            <p:nvPr/>
          </p:nvSpPr>
          <p:spPr>
            <a:xfrm>
              <a:off x="4381800" y="1079800"/>
              <a:ext cx="51775" cy="28375"/>
            </a:xfrm>
            <a:custGeom>
              <a:avLst/>
              <a:gdLst/>
              <a:ahLst/>
              <a:cxnLst/>
              <a:rect l="l" t="t" r="r" b="b"/>
              <a:pathLst>
                <a:path w="2071" h="1135" extrusionOk="0">
                  <a:moveTo>
                    <a:pt x="1332" y="1"/>
                  </a:moveTo>
                  <a:lnTo>
                    <a:pt x="1" y="740"/>
                  </a:lnTo>
                  <a:lnTo>
                    <a:pt x="641" y="1135"/>
                  </a:lnTo>
                  <a:lnTo>
                    <a:pt x="2071" y="346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37" name="Google Shape;24637;p75"/>
            <p:cNvSpPr/>
            <p:nvPr/>
          </p:nvSpPr>
          <p:spPr>
            <a:xfrm>
              <a:off x="4397825" y="1114325"/>
              <a:ext cx="53025" cy="30825"/>
            </a:xfrm>
            <a:custGeom>
              <a:avLst/>
              <a:gdLst/>
              <a:ahLst/>
              <a:cxnLst/>
              <a:rect l="l" t="t" r="r" b="b"/>
              <a:pathLst>
                <a:path w="2121" h="1233" extrusionOk="0">
                  <a:moveTo>
                    <a:pt x="1430" y="0"/>
                  </a:moveTo>
                  <a:lnTo>
                    <a:pt x="0" y="838"/>
                  </a:lnTo>
                  <a:lnTo>
                    <a:pt x="740" y="1233"/>
                  </a:lnTo>
                  <a:lnTo>
                    <a:pt x="2120" y="444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38" name="Google Shape;24638;p75"/>
            <p:cNvSpPr/>
            <p:nvPr/>
          </p:nvSpPr>
          <p:spPr>
            <a:xfrm>
              <a:off x="4434800" y="1110625"/>
              <a:ext cx="34525" cy="44375"/>
            </a:xfrm>
            <a:custGeom>
              <a:avLst/>
              <a:gdLst/>
              <a:ahLst/>
              <a:cxnLst/>
              <a:rect l="l" t="t" r="r" b="b"/>
              <a:pathLst>
                <a:path w="1381" h="1775" extrusionOk="0">
                  <a:moveTo>
                    <a:pt x="1380" y="0"/>
                  </a:moveTo>
                  <a:lnTo>
                    <a:pt x="0" y="789"/>
                  </a:lnTo>
                  <a:lnTo>
                    <a:pt x="0" y="1775"/>
                  </a:lnTo>
                  <a:lnTo>
                    <a:pt x="1380" y="1036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39" name="Google Shape;24639;p75"/>
            <p:cNvSpPr/>
            <p:nvPr/>
          </p:nvSpPr>
          <p:spPr>
            <a:xfrm>
              <a:off x="4416300" y="1119250"/>
              <a:ext cx="18525" cy="35750"/>
            </a:xfrm>
            <a:custGeom>
              <a:avLst/>
              <a:gdLst/>
              <a:ahLst/>
              <a:cxnLst/>
              <a:rect l="l" t="t" r="r" b="b"/>
              <a:pathLst>
                <a:path w="741" h="1430" extrusionOk="0">
                  <a:moveTo>
                    <a:pt x="1" y="0"/>
                  </a:moveTo>
                  <a:lnTo>
                    <a:pt x="1" y="1036"/>
                  </a:lnTo>
                  <a:lnTo>
                    <a:pt x="740" y="1430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40" name="Google Shape;24640;p75"/>
            <p:cNvSpPr/>
            <p:nvPr/>
          </p:nvSpPr>
          <p:spPr>
            <a:xfrm>
              <a:off x="4416300" y="1099525"/>
              <a:ext cx="53025" cy="30850"/>
            </a:xfrm>
            <a:custGeom>
              <a:avLst/>
              <a:gdLst/>
              <a:ahLst/>
              <a:cxnLst/>
              <a:rect l="l" t="t" r="r" b="b"/>
              <a:pathLst>
                <a:path w="2121" h="1234" extrusionOk="0">
                  <a:moveTo>
                    <a:pt x="1381" y="1"/>
                  </a:moveTo>
                  <a:lnTo>
                    <a:pt x="1" y="789"/>
                  </a:lnTo>
                  <a:lnTo>
                    <a:pt x="740" y="1233"/>
                  </a:lnTo>
                  <a:lnTo>
                    <a:pt x="2120" y="44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41" name="Google Shape;24641;p75"/>
            <p:cNvSpPr/>
            <p:nvPr/>
          </p:nvSpPr>
          <p:spPr>
            <a:xfrm>
              <a:off x="4482850" y="1106925"/>
              <a:ext cx="53025" cy="30825"/>
            </a:xfrm>
            <a:custGeom>
              <a:avLst/>
              <a:gdLst/>
              <a:ahLst/>
              <a:cxnLst/>
              <a:rect l="l" t="t" r="r" b="b"/>
              <a:pathLst>
                <a:path w="2121" h="1233" extrusionOk="0">
                  <a:moveTo>
                    <a:pt x="1381" y="0"/>
                  </a:moveTo>
                  <a:lnTo>
                    <a:pt x="1" y="789"/>
                  </a:lnTo>
                  <a:lnTo>
                    <a:pt x="691" y="1233"/>
                  </a:lnTo>
                  <a:lnTo>
                    <a:pt x="2120" y="44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42" name="Google Shape;24642;p75"/>
            <p:cNvSpPr/>
            <p:nvPr/>
          </p:nvSpPr>
          <p:spPr>
            <a:xfrm>
              <a:off x="4518600" y="1102000"/>
              <a:ext cx="33300" cy="46850"/>
            </a:xfrm>
            <a:custGeom>
              <a:avLst/>
              <a:gdLst/>
              <a:ahLst/>
              <a:cxnLst/>
              <a:rect l="l" t="t" r="r" b="b"/>
              <a:pathLst>
                <a:path w="1332" h="1874" extrusionOk="0">
                  <a:moveTo>
                    <a:pt x="1331" y="0"/>
                  </a:moveTo>
                  <a:lnTo>
                    <a:pt x="0" y="838"/>
                  </a:lnTo>
                  <a:lnTo>
                    <a:pt x="0" y="1873"/>
                  </a:lnTo>
                  <a:lnTo>
                    <a:pt x="1331" y="1085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43" name="Google Shape;24643;p75"/>
            <p:cNvSpPr/>
            <p:nvPr/>
          </p:nvSpPr>
          <p:spPr>
            <a:xfrm>
              <a:off x="4500100" y="1111850"/>
              <a:ext cx="18525" cy="37000"/>
            </a:xfrm>
            <a:custGeom>
              <a:avLst/>
              <a:gdLst/>
              <a:ahLst/>
              <a:cxnLst/>
              <a:rect l="l" t="t" r="r" b="b"/>
              <a:pathLst>
                <a:path w="741" h="1480" extrusionOk="0">
                  <a:moveTo>
                    <a:pt x="1" y="1"/>
                  </a:moveTo>
                  <a:lnTo>
                    <a:pt x="1" y="1036"/>
                  </a:lnTo>
                  <a:lnTo>
                    <a:pt x="740" y="1479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44" name="Google Shape;24644;p75"/>
            <p:cNvSpPr/>
            <p:nvPr/>
          </p:nvSpPr>
          <p:spPr>
            <a:xfrm>
              <a:off x="4500100" y="1092125"/>
              <a:ext cx="51800" cy="30850"/>
            </a:xfrm>
            <a:custGeom>
              <a:avLst/>
              <a:gdLst/>
              <a:ahLst/>
              <a:cxnLst/>
              <a:rect l="l" t="t" r="r" b="b"/>
              <a:pathLst>
                <a:path w="2072" h="1234" extrusionOk="0">
                  <a:moveTo>
                    <a:pt x="1430" y="1"/>
                  </a:moveTo>
                  <a:lnTo>
                    <a:pt x="1" y="790"/>
                  </a:lnTo>
                  <a:lnTo>
                    <a:pt x="740" y="1233"/>
                  </a:lnTo>
                  <a:lnTo>
                    <a:pt x="2071" y="395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45" name="Google Shape;24645;p75"/>
            <p:cNvSpPr/>
            <p:nvPr/>
          </p:nvSpPr>
          <p:spPr>
            <a:xfrm>
              <a:off x="4518600" y="1129100"/>
              <a:ext cx="51775" cy="28375"/>
            </a:xfrm>
            <a:custGeom>
              <a:avLst/>
              <a:gdLst/>
              <a:ahLst/>
              <a:cxnLst/>
              <a:rect l="l" t="t" r="r" b="b"/>
              <a:pathLst>
                <a:path w="2071" h="1135" extrusionOk="0">
                  <a:moveTo>
                    <a:pt x="1331" y="1"/>
                  </a:moveTo>
                  <a:lnTo>
                    <a:pt x="0" y="789"/>
                  </a:lnTo>
                  <a:lnTo>
                    <a:pt x="740" y="1135"/>
                  </a:lnTo>
                  <a:lnTo>
                    <a:pt x="2071" y="346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46" name="Google Shape;24646;p75"/>
            <p:cNvSpPr/>
            <p:nvPr/>
          </p:nvSpPr>
          <p:spPr>
            <a:xfrm>
              <a:off x="4554325" y="1122950"/>
              <a:ext cx="33300" cy="45625"/>
            </a:xfrm>
            <a:custGeom>
              <a:avLst/>
              <a:gdLst/>
              <a:ahLst/>
              <a:cxnLst/>
              <a:rect l="l" t="t" r="r" b="b"/>
              <a:pathLst>
                <a:path w="1332" h="1825" extrusionOk="0">
                  <a:moveTo>
                    <a:pt x="1332" y="0"/>
                  </a:moveTo>
                  <a:lnTo>
                    <a:pt x="1" y="789"/>
                  </a:lnTo>
                  <a:lnTo>
                    <a:pt x="1" y="1824"/>
                  </a:lnTo>
                  <a:lnTo>
                    <a:pt x="1332" y="1035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47" name="Google Shape;24647;p75"/>
            <p:cNvSpPr/>
            <p:nvPr/>
          </p:nvSpPr>
          <p:spPr>
            <a:xfrm>
              <a:off x="4537075" y="1132800"/>
              <a:ext cx="17275" cy="35775"/>
            </a:xfrm>
            <a:custGeom>
              <a:avLst/>
              <a:gdLst/>
              <a:ahLst/>
              <a:cxnLst/>
              <a:rect l="l" t="t" r="r" b="b"/>
              <a:pathLst>
                <a:path w="691" h="1431" extrusionOk="0">
                  <a:moveTo>
                    <a:pt x="1" y="1"/>
                  </a:moveTo>
                  <a:lnTo>
                    <a:pt x="1" y="987"/>
                  </a:lnTo>
                  <a:lnTo>
                    <a:pt x="691" y="1430"/>
                  </a:lnTo>
                  <a:lnTo>
                    <a:pt x="691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48" name="Google Shape;24648;p75"/>
            <p:cNvSpPr/>
            <p:nvPr/>
          </p:nvSpPr>
          <p:spPr>
            <a:xfrm>
              <a:off x="4537075" y="1113075"/>
              <a:ext cx="50550" cy="29625"/>
            </a:xfrm>
            <a:custGeom>
              <a:avLst/>
              <a:gdLst/>
              <a:ahLst/>
              <a:cxnLst/>
              <a:rect l="l" t="t" r="r" b="b"/>
              <a:pathLst>
                <a:path w="2022" h="1185" extrusionOk="0">
                  <a:moveTo>
                    <a:pt x="1332" y="1"/>
                  </a:moveTo>
                  <a:lnTo>
                    <a:pt x="1" y="790"/>
                  </a:lnTo>
                  <a:lnTo>
                    <a:pt x="691" y="1184"/>
                  </a:lnTo>
                  <a:lnTo>
                    <a:pt x="2022" y="395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49" name="Google Shape;24649;p75"/>
            <p:cNvSpPr/>
            <p:nvPr/>
          </p:nvSpPr>
          <p:spPr>
            <a:xfrm>
              <a:off x="4434800" y="1136500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1380" y="1"/>
                  </a:moveTo>
                  <a:lnTo>
                    <a:pt x="0" y="740"/>
                  </a:lnTo>
                  <a:lnTo>
                    <a:pt x="690" y="1184"/>
                  </a:lnTo>
                  <a:lnTo>
                    <a:pt x="2071" y="346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50" name="Google Shape;24650;p75"/>
            <p:cNvSpPr/>
            <p:nvPr/>
          </p:nvSpPr>
          <p:spPr>
            <a:xfrm>
              <a:off x="4470525" y="1130350"/>
              <a:ext cx="34525" cy="45600"/>
            </a:xfrm>
            <a:custGeom>
              <a:avLst/>
              <a:gdLst/>
              <a:ahLst/>
              <a:cxnLst/>
              <a:rect l="l" t="t" r="r" b="b"/>
              <a:pathLst>
                <a:path w="1381" h="1824" extrusionOk="0">
                  <a:moveTo>
                    <a:pt x="1381" y="0"/>
                  </a:moveTo>
                  <a:lnTo>
                    <a:pt x="1" y="789"/>
                  </a:lnTo>
                  <a:lnTo>
                    <a:pt x="1" y="1824"/>
                  </a:lnTo>
                  <a:lnTo>
                    <a:pt x="1381" y="1035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51" name="Google Shape;24651;p75"/>
            <p:cNvSpPr/>
            <p:nvPr/>
          </p:nvSpPr>
          <p:spPr>
            <a:xfrm>
              <a:off x="4452050" y="1138975"/>
              <a:ext cx="18500" cy="36975"/>
            </a:xfrm>
            <a:custGeom>
              <a:avLst/>
              <a:gdLst/>
              <a:ahLst/>
              <a:cxnLst/>
              <a:rect l="l" t="t" r="r" b="b"/>
              <a:pathLst>
                <a:path w="740" h="1479" extrusionOk="0">
                  <a:moveTo>
                    <a:pt x="0" y="0"/>
                  </a:moveTo>
                  <a:lnTo>
                    <a:pt x="0" y="1085"/>
                  </a:lnTo>
                  <a:lnTo>
                    <a:pt x="740" y="1479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52" name="Google Shape;24652;p75"/>
            <p:cNvSpPr/>
            <p:nvPr/>
          </p:nvSpPr>
          <p:spPr>
            <a:xfrm>
              <a:off x="4452050" y="1119250"/>
              <a:ext cx="53000" cy="30825"/>
            </a:xfrm>
            <a:custGeom>
              <a:avLst/>
              <a:gdLst/>
              <a:ahLst/>
              <a:cxnLst/>
              <a:rect l="l" t="t" r="r" b="b"/>
              <a:pathLst>
                <a:path w="2120" h="1233" extrusionOk="0">
                  <a:moveTo>
                    <a:pt x="1381" y="0"/>
                  </a:moveTo>
                  <a:lnTo>
                    <a:pt x="0" y="789"/>
                  </a:lnTo>
                  <a:lnTo>
                    <a:pt x="740" y="1233"/>
                  </a:lnTo>
                  <a:lnTo>
                    <a:pt x="2120" y="44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53" name="Google Shape;24653;p75"/>
            <p:cNvSpPr/>
            <p:nvPr/>
          </p:nvSpPr>
          <p:spPr>
            <a:xfrm>
              <a:off x="4470525" y="1156225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381" y="0"/>
                  </a:moveTo>
                  <a:lnTo>
                    <a:pt x="1" y="789"/>
                  </a:lnTo>
                  <a:lnTo>
                    <a:pt x="691" y="1183"/>
                  </a:lnTo>
                  <a:lnTo>
                    <a:pt x="2120" y="44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54" name="Google Shape;24654;p75"/>
            <p:cNvSpPr/>
            <p:nvPr/>
          </p:nvSpPr>
          <p:spPr>
            <a:xfrm>
              <a:off x="4506275" y="1151300"/>
              <a:ext cx="33300" cy="45600"/>
            </a:xfrm>
            <a:custGeom>
              <a:avLst/>
              <a:gdLst/>
              <a:ahLst/>
              <a:cxnLst/>
              <a:rect l="l" t="t" r="r" b="b"/>
              <a:pathLst>
                <a:path w="1332" h="1824" extrusionOk="0">
                  <a:moveTo>
                    <a:pt x="1331" y="0"/>
                  </a:moveTo>
                  <a:lnTo>
                    <a:pt x="0" y="739"/>
                  </a:lnTo>
                  <a:lnTo>
                    <a:pt x="0" y="1824"/>
                  </a:lnTo>
                  <a:lnTo>
                    <a:pt x="1331" y="986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55" name="Google Shape;24655;p75"/>
            <p:cNvSpPr/>
            <p:nvPr/>
          </p:nvSpPr>
          <p:spPr>
            <a:xfrm>
              <a:off x="4487775" y="1161150"/>
              <a:ext cx="18525" cy="35750"/>
            </a:xfrm>
            <a:custGeom>
              <a:avLst/>
              <a:gdLst/>
              <a:ahLst/>
              <a:cxnLst/>
              <a:rect l="l" t="t" r="r" b="b"/>
              <a:pathLst>
                <a:path w="741" h="1430" extrusionOk="0">
                  <a:moveTo>
                    <a:pt x="1" y="0"/>
                  </a:moveTo>
                  <a:lnTo>
                    <a:pt x="1" y="986"/>
                  </a:lnTo>
                  <a:lnTo>
                    <a:pt x="740" y="1430"/>
                  </a:lnTo>
                  <a:lnTo>
                    <a:pt x="740" y="3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56" name="Google Shape;24656;p75"/>
            <p:cNvSpPr/>
            <p:nvPr/>
          </p:nvSpPr>
          <p:spPr>
            <a:xfrm>
              <a:off x="4487775" y="1141425"/>
              <a:ext cx="51800" cy="28375"/>
            </a:xfrm>
            <a:custGeom>
              <a:avLst/>
              <a:gdLst/>
              <a:ahLst/>
              <a:cxnLst/>
              <a:rect l="l" t="t" r="r" b="b"/>
              <a:pathLst>
                <a:path w="2072" h="1135" extrusionOk="0">
                  <a:moveTo>
                    <a:pt x="1430" y="1"/>
                  </a:moveTo>
                  <a:lnTo>
                    <a:pt x="1" y="789"/>
                  </a:lnTo>
                  <a:lnTo>
                    <a:pt x="740" y="1134"/>
                  </a:lnTo>
                  <a:lnTo>
                    <a:pt x="2071" y="395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57" name="Google Shape;24657;p75"/>
            <p:cNvSpPr/>
            <p:nvPr/>
          </p:nvSpPr>
          <p:spPr>
            <a:xfrm>
              <a:off x="4162450" y="1129100"/>
              <a:ext cx="50550" cy="28375"/>
            </a:xfrm>
            <a:custGeom>
              <a:avLst/>
              <a:gdLst/>
              <a:ahLst/>
              <a:cxnLst/>
              <a:rect l="l" t="t" r="r" b="b"/>
              <a:pathLst>
                <a:path w="2022" h="1135" extrusionOk="0">
                  <a:moveTo>
                    <a:pt x="1380" y="1"/>
                  </a:moveTo>
                  <a:lnTo>
                    <a:pt x="0" y="740"/>
                  </a:lnTo>
                  <a:lnTo>
                    <a:pt x="690" y="1135"/>
                  </a:lnTo>
                  <a:lnTo>
                    <a:pt x="2021" y="346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58" name="Google Shape;24658;p75"/>
            <p:cNvSpPr/>
            <p:nvPr/>
          </p:nvSpPr>
          <p:spPr>
            <a:xfrm>
              <a:off x="4198175" y="1122950"/>
              <a:ext cx="33300" cy="45625"/>
            </a:xfrm>
            <a:custGeom>
              <a:avLst/>
              <a:gdLst/>
              <a:ahLst/>
              <a:cxnLst/>
              <a:rect l="l" t="t" r="r" b="b"/>
              <a:pathLst>
                <a:path w="1332" h="1825" extrusionOk="0">
                  <a:moveTo>
                    <a:pt x="1332" y="0"/>
                  </a:moveTo>
                  <a:lnTo>
                    <a:pt x="1" y="789"/>
                  </a:lnTo>
                  <a:lnTo>
                    <a:pt x="1" y="1824"/>
                  </a:lnTo>
                  <a:lnTo>
                    <a:pt x="1332" y="1035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59" name="Google Shape;24659;p75"/>
            <p:cNvSpPr/>
            <p:nvPr/>
          </p:nvSpPr>
          <p:spPr>
            <a:xfrm>
              <a:off x="4179700" y="1131575"/>
              <a:ext cx="18500" cy="37000"/>
            </a:xfrm>
            <a:custGeom>
              <a:avLst/>
              <a:gdLst/>
              <a:ahLst/>
              <a:cxnLst/>
              <a:rect l="l" t="t" r="r" b="b"/>
              <a:pathLst>
                <a:path w="740" h="1480" extrusionOk="0">
                  <a:moveTo>
                    <a:pt x="0" y="0"/>
                  </a:moveTo>
                  <a:lnTo>
                    <a:pt x="0" y="1036"/>
                  </a:lnTo>
                  <a:lnTo>
                    <a:pt x="740" y="1479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60" name="Google Shape;24660;p75"/>
            <p:cNvSpPr/>
            <p:nvPr/>
          </p:nvSpPr>
          <p:spPr>
            <a:xfrm>
              <a:off x="4179700" y="1111850"/>
              <a:ext cx="51775" cy="30850"/>
            </a:xfrm>
            <a:custGeom>
              <a:avLst/>
              <a:gdLst/>
              <a:ahLst/>
              <a:cxnLst/>
              <a:rect l="l" t="t" r="r" b="b"/>
              <a:pathLst>
                <a:path w="2071" h="1234" extrusionOk="0">
                  <a:moveTo>
                    <a:pt x="1331" y="1"/>
                  </a:moveTo>
                  <a:lnTo>
                    <a:pt x="0" y="789"/>
                  </a:lnTo>
                  <a:lnTo>
                    <a:pt x="740" y="1233"/>
                  </a:lnTo>
                  <a:lnTo>
                    <a:pt x="2071" y="44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61" name="Google Shape;24661;p75"/>
            <p:cNvSpPr/>
            <p:nvPr/>
          </p:nvSpPr>
          <p:spPr>
            <a:xfrm>
              <a:off x="4198175" y="1148825"/>
              <a:ext cx="51800" cy="29600"/>
            </a:xfrm>
            <a:custGeom>
              <a:avLst/>
              <a:gdLst/>
              <a:ahLst/>
              <a:cxnLst/>
              <a:rect l="l" t="t" r="r" b="b"/>
              <a:pathLst>
                <a:path w="2072" h="1184" extrusionOk="0">
                  <a:moveTo>
                    <a:pt x="1332" y="0"/>
                  </a:moveTo>
                  <a:lnTo>
                    <a:pt x="1" y="789"/>
                  </a:lnTo>
                  <a:lnTo>
                    <a:pt x="691" y="1184"/>
                  </a:lnTo>
                  <a:lnTo>
                    <a:pt x="2071" y="444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62" name="Google Shape;24662;p75"/>
            <p:cNvSpPr/>
            <p:nvPr/>
          </p:nvSpPr>
          <p:spPr>
            <a:xfrm>
              <a:off x="4233925" y="1143900"/>
              <a:ext cx="33300" cy="44375"/>
            </a:xfrm>
            <a:custGeom>
              <a:avLst/>
              <a:gdLst/>
              <a:ahLst/>
              <a:cxnLst/>
              <a:rect l="l" t="t" r="r" b="b"/>
              <a:pathLst>
                <a:path w="1332" h="1775" extrusionOk="0">
                  <a:moveTo>
                    <a:pt x="1331" y="0"/>
                  </a:moveTo>
                  <a:lnTo>
                    <a:pt x="0" y="740"/>
                  </a:lnTo>
                  <a:lnTo>
                    <a:pt x="0" y="1775"/>
                  </a:lnTo>
                  <a:lnTo>
                    <a:pt x="1331" y="986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63" name="Google Shape;24663;p75"/>
            <p:cNvSpPr/>
            <p:nvPr/>
          </p:nvSpPr>
          <p:spPr>
            <a:xfrm>
              <a:off x="4215425" y="1153750"/>
              <a:ext cx="18525" cy="34525"/>
            </a:xfrm>
            <a:custGeom>
              <a:avLst/>
              <a:gdLst/>
              <a:ahLst/>
              <a:cxnLst/>
              <a:rect l="l" t="t" r="r" b="b"/>
              <a:pathLst>
                <a:path w="741" h="1381" extrusionOk="0">
                  <a:moveTo>
                    <a:pt x="1" y="1"/>
                  </a:moveTo>
                  <a:lnTo>
                    <a:pt x="1" y="987"/>
                  </a:lnTo>
                  <a:lnTo>
                    <a:pt x="740" y="1381"/>
                  </a:lnTo>
                  <a:lnTo>
                    <a:pt x="740" y="3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64" name="Google Shape;24664;p75"/>
            <p:cNvSpPr/>
            <p:nvPr/>
          </p:nvSpPr>
          <p:spPr>
            <a:xfrm>
              <a:off x="4215425" y="1132800"/>
              <a:ext cx="51800" cy="29600"/>
            </a:xfrm>
            <a:custGeom>
              <a:avLst/>
              <a:gdLst/>
              <a:ahLst/>
              <a:cxnLst/>
              <a:rect l="l" t="t" r="r" b="b"/>
              <a:pathLst>
                <a:path w="2072" h="1184" extrusionOk="0">
                  <a:moveTo>
                    <a:pt x="1381" y="1"/>
                  </a:moveTo>
                  <a:lnTo>
                    <a:pt x="1" y="839"/>
                  </a:lnTo>
                  <a:lnTo>
                    <a:pt x="740" y="1184"/>
                  </a:lnTo>
                  <a:lnTo>
                    <a:pt x="2071" y="44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65" name="Google Shape;24665;p75"/>
            <p:cNvSpPr/>
            <p:nvPr/>
          </p:nvSpPr>
          <p:spPr>
            <a:xfrm>
              <a:off x="4113150" y="1156225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430" y="0"/>
                  </a:moveTo>
                  <a:lnTo>
                    <a:pt x="0" y="740"/>
                  </a:lnTo>
                  <a:lnTo>
                    <a:pt x="740" y="1183"/>
                  </a:lnTo>
                  <a:lnTo>
                    <a:pt x="2120" y="395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66" name="Google Shape;24666;p75"/>
            <p:cNvSpPr/>
            <p:nvPr/>
          </p:nvSpPr>
          <p:spPr>
            <a:xfrm>
              <a:off x="4150125" y="1150050"/>
              <a:ext cx="34525" cy="46850"/>
            </a:xfrm>
            <a:custGeom>
              <a:avLst/>
              <a:gdLst/>
              <a:ahLst/>
              <a:cxnLst/>
              <a:rect l="l" t="t" r="r" b="b"/>
              <a:pathLst>
                <a:path w="1381" h="1874" extrusionOk="0">
                  <a:moveTo>
                    <a:pt x="1380" y="1"/>
                  </a:moveTo>
                  <a:lnTo>
                    <a:pt x="0" y="789"/>
                  </a:lnTo>
                  <a:lnTo>
                    <a:pt x="0" y="1874"/>
                  </a:lnTo>
                  <a:lnTo>
                    <a:pt x="1380" y="1036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67" name="Google Shape;24667;p75"/>
            <p:cNvSpPr/>
            <p:nvPr/>
          </p:nvSpPr>
          <p:spPr>
            <a:xfrm>
              <a:off x="4131625" y="1159925"/>
              <a:ext cx="18525" cy="36975"/>
            </a:xfrm>
            <a:custGeom>
              <a:avLst/>
              <a:gdLst/>
              <a:ahLst/>
              <a:cxnLst/>
              <a:rect l="l" t="t" r="r" b="b"/>
              <a:pathLst>
                <a:path w="741" h="1479" extrusionOk="0">
                  <a:moveTo>
                    <a:pt x="1" y="0"/>
                  </a:moveTo>
                  <a:lnTo>
                    <a:pt x="1" y="1035"/>
                  </a:lnTo>
                  <a:lnTo>
                    <a:pt x="740" y="1479"/>
                  </a:lnTo>
                  <a:lnTo>
                    <a:pt x="740" y="3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68" name="Google Shape;24668;p75"/>
            <p:cNvSpPr/>
            <p:nvPr/>
          </p:nvSpPr>
          <p:spPr>
            <a:xfrm>
              <a:off x="4131625" y="1141425"/>
              <a:ext cx="53025" cy="28375"/>
            </a:xfrm>
            <a:custGeom>
              <a:avLst/>
              <a:gdLst/>
              <a:ahLst/>
              <a:cxnLst/>
              <a:rect l="l" t="t" r="r" b="b"/>
              <a:pathLst>
                <a:path w="2121" h="1135" extrusionOk="0">
                  <a:moveTo>
                    <a:pt x="1381" y="1"/>
                  </a:moveTo>
                  <a:lnTo>
                    <a:pt x="1" y="740"/>
                  </a:lnTo>
                  <a:lnTo>
                    <a:pt x="740" y="1134"/>
                  </a:lnTo>
                  <a:lnTo>
                    <a:pt x="2120" y="346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69" name="Google Shape;24669;p75"/>
            <p:cNvSpPr/>
            <p:nvPr/>
          </p:nvSpPr>
          <p:spPr>
            <a:xfrm>
              <a:off x="4150125" y="1175925"/>
              <a:ext cx="50550" cy="30850"/>
            </a:xfrm>
            <a:custGeom>
              <a:avLst/>
              <a:gdLst/>
              <a:ahLst/>
              <a:cxnLst/>
              <a:rect l="l" t="t" r="r" b="b"/>
              <a:pathLst>
                <a:path w="2022" h="1234" extrusionOk="0">
                  <a:moveTo>
                    <a:pt x="1380" y="1"/>
                  </a:moveTo>
                  <a:lnTo>
                    <a:pt x="0" y="839"/>
                  </a:lnTo>
                  <a:lnTo>
                    <a:pt x="690" y="1233"/>
                  </a:lnTo>
                  <a:lnTo>
                    <a:pt x="2021" y="445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70" name="Google Shape;24670;p75"/>
            <p:cNvSpPr/>
            <p:nvPr/>
          </p:nvSpPr>
          <p:spPr>
            <a:xfrm>
              <a:off x="4185850" y="1172250"/>
              <a:ext cx="33300" cy="44375"/>
            </a:xfrm>
            <a:custGeom>
              <a:avLst/>
              <a:gdLst/>
              <a:ahLst/>
              <a:cxnLst/>
              <a:rect l="l" t="t" r="r" b="b"/>
              <a:pathLst>
                <a:path w="1332" h="1775" extrusionOk="0">
                  <a:moveTo>
                    <a:pt x="1332" y="0"/>
                  </a:moveTo>
                  <a:lnTo>
                    <a:pt x="1" y="739"/>
                  </a:lnTo>
                  <a:lnTo>
                    <a:pt x="1" y="1775"/>
                  </a:lnTo>
                  <a:lnTo>
                    <a:pt x="1332" y="986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71" name="Google Shape;24671;p75"/>
            <p:cNvSpPr/>
            <p:nvPr/>
          </p:nvSpPr>
          <p:spPr>
            <a:xfrm>
              <a:off x="4167375" y="1180875"/>
              <a:ext cx="18500" cy="35750"/>
            </a:xfrm>
            <a:custGeom>
              <a:avLst/>
              <a:gdLst/>
              <a:ahLst/>
              <a:cxnLst/>
              <a:rect l="l" t="t" r="r" b="b"/>
              <a:pathLst>
                <a:path w="740" h="1430" extrusionOk="0">
                  <a:moveTo>
                    <a:pt x="0" y="0"/>
                  </a:moveTo>
                  <a:lnTo>
                    <a:pt x="0" y="1035"/>
                  </a:lnTo>
                  <a:lnTo>
                    <a:pt x="740" y="1430"/>
                  </a:lnTo>
                  <a:lnTo>
                    <a:pt x="740" y="3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72" name="Google Shape;24672;p75"/>
            <p:cNvSpPr/>
            <p:nvPr/>
          </p:nvSpPr>
          <p:spPr>
            <a:xfrm>
              <a:off x="4167375" y="1161150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1331" y="0"/>
                  </a:moveTo>
                  <a:lnTo>
                    <a:pt x="0" y="789"/>
                  </a:lnTo>
                  <a:lnTo>
                    <a:pt x="740" y="1183"/>
                  </a:lnTo>
                  <a:lnTo>
                    <a:pt x="2071" y="4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73" name="Google Shape;24673;p75"/>
            <p:cNvSpPr/>
            <p:nvPr/>
          </p:nvSpPr>
          <p:spPr>
            <a:xfrm>
              <a:off x="4233925" y="1168550"/>
              <a:ext cx="51775" cy="30825"/>
            </a:xfrm>
            <a:custGeom>
              <a:avLst/>
              <a:gdLst/>
              <a:ahLst/>
              <a:cxnLst/>
              <a:rect l="l" t="t" r="r" b="b"/>
              <a:pathLst>
                <a:path w="2071" h="1233" extrusionOk="0">
                  <a:moveTo>
                    <a:pt x="1331" y="0"/>
                  </a:moveTo>
                  <a:lnTo>
                    <a:pt x="0" y="789"/>
                  </a:lnTo>
                  <a:lnTo>
                    <a:pt x="740" y="1233"/>
                  </a:lnTo>
                  <a:lnTo>
                    <a:pt x="2071" y="4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74" name="Google Shape;24674;p75"/>
            <p:cNvSpPr/>
            <p:nvPr/>
          </p:nvSpPr>
          <p:spPr>
            <a:xfrm>
              <a:off x="4268425" y="1163625"/>
              <a:ext cx="35750" cy="46850"/>
            </a:xfrm>
            <a:custGeom>
              <a:avLst/>
              <a:gdLst/>
              <a:ahLst/>
              <a:cxnLst/>
              <a:rect l="l" t="t" r="r" b="b"/>
              <a:pathLst>
                <a:path w="1430" h="1874" extrusionOk="0">
                  <a:moveTo>
                    <a:pt x="1430" y="0"/>
                  </a:moveTo>
                  <a:lnTo>
                    <a:pt x="0" y="838"/>
                  </a:lnTo>
                  <a:lnTo>
                    <a:pt x="0" y="1873"/>
                  </a:lnTo>
                  <a:lnTo>
                    <a:pt x="1430" y="1084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75" name="Google Shape;24675;p75"/>
            <p:cNvSpPr/>
            <p:nvPr/>
          </p:nvSpPr>
          <p:spPr>
            <a:xfrm>
              <a:off x="4252400" y="1173475"/>
              <a:ext cx="16050" cy="37000"/>
            </a:xfrm>
            <a:custGeom>
              <a:avLst/>
              <a:gdLst/>
              <a:ahLst/>
              <a:cxnLst/>
              <a:rect l="l" t="t" r="r" b="b"/>
              <a:pathLst>
                <a:path w="642" h="1480" extrusionOk="0">
                  <a:moveTo>
                    <a:pt x="1" y="0"/>
                  </a:moveTo>
                  <a:lnTo>
                    <a:pt x="1" y="1036"/>
                  </a:lnTo>
                  <a:lnTo>
                    <a:pt x="641" y="1479"/>
                  </a:lnTo>
                  <a:lnTo>
                    <a:pt x="641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76" name="Google Shape;24676;p75"/>
            <p:cNvSpPr/>
            <p:nvPr/>
          </p:nvSpPr>
          <p:spPr>
            <a:xfrm>
              <a:off x="4252400" y="1153750"/>
              <a:ext cx="51775" cy="30850"/>
            </a:xfrm>
            <a:custGeom>
              <a:avLst/>
              <a:gdLst/>
              <a:ahLst/>
              <a:cxnLst/>
              <a:rect l="l" t="t" r="r" b="b"/>
              <a:pathLst>
                <a:path w="2071" h="1234" extrusionOk="0">
                  <a:moveTo>
                    <a:pt x="1332" y="1"/>
                  </a:moveTo>
                  <a:lnTo>
                    <a:pt x="1" y="789"/>
                  </a:lnTo>
                  <a:lnTo>
                    <a:pt x="641" y="1233"/>
                  </a:lnTo>
                  <a:lnTo>
                    <a:pt x="2071" y="395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77" name="Google Shape;24677;p75"/>
            <p:cNvSpPr/>
            <p:nvPr/>
          </p:nvSpPr>
          <p:spPr>
            <a:xfrm>
              <a:off x="4268425" y="1190725"/>
              <a:ext cx="53025" cy="28375"/>
            </a:xfrm>
            <a:custGeom>
              <a:avLst/>
              <a:gdLst/>
              <a:ahLst/>
              <a:cxnLst/>
              <a:rect l="l" t="t" r="r" b="b"/>
              <a:pathLst>
                <a:path w="2121" h="1135" extrusionOk="0">
                  <a:moveTo>
                    <a:pt x="1430" y="0"/>
                  </a:moveTo>
                  <a:lnTo>
                    <a:pt x="0" y="789"/>
                  </a:lnTo>
                  <a:lnTo>
                    <a:pt x="740" y="1134"/>
                  </a:lnTo>
                  <a:lnTo>
                    <a:pt x="2120" y="346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78" name="Google Shape;24678;p75"/>
            <p:cNvSpPr/>
            <p:nvPr/>
          </p:nvSpPr>
          <p:spPr>
            <a:xfrm>
              <a:off x="4305400" y="1184575"/>
              <a:ext cx="34525" cy="45600"/>
            </a:xfrm>
            <a:custGeom>
              <a:avLst/>
              <a:gdLst/>
              <a:ahLst/>
              <a:cxnLst/>
              <a:rect l="l" t="t" r="r" b="b"/>
              <a:pathLst>
                <a:path w="1381" h="1824" extrusionOk="0">
                  <a:moveTo>
                    <a:pt x="1381" y="0"/>
                  </a:moveTo>
                  <a:lnTo>
                    <a:pt x="0" y="789"/>
                  </a:lnTo>
                  <a:lnTo>
                    <a:pt x="0" y="1824"/>
                  </a:lnTo>
                  <a:lnTo>
                    <a:pt x="1381" y="1035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79" name="Google Shape;24679;p75"/>
            <p:cNvSpPr/>
            <p:nvPr/>
          </p:nvSpPr>
          <p:spPr>
            <a:xfrm>
              <a:off x="4286900" y="1193200"/>
              <a:ext cx="18525" cy="36975"/>
            </a:xfrm>
            <a:custGeom>
              <a:avLst/>
              <a:gdLst/>
              <a:ahLst/>
              <a:cxnLst/>
              <a:rect l="l" t="t" r="r" b="b"/>
              <a:pathLst>
                <a:path w="741" h="1479" extrusionOk="0">
                  <a:moveTo>
                    <a:pt x="1" y="0"/>
                  </a:moveTo>
                  <a:lnTo>
                    <a:pt x="1" y="1035"/>
                  </a:lnTo>
                  <a:lnTo>
                    <a:pt x="740" y="1479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80" name="Google Shape;24680;p75"/>
            <p:cNvSpPr/>
            <p:nvPr/>
          </p:nvSpPr>
          <p:spPr>
            <a:xfrm>
              <a:off x="4286900" y="1174700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381" y="1"/>
                  </a:moveTo>
                  <a:lnTo>
                    <a:pt x="1" y="740"/>
                  </a:lnTo>
                  <a:lnTo>
                    <a:pt x="740" y="1184"/>
                  </a:lnTo>
                  <a:lnTo>
                    <a:pt x="2121" y="395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81" name="Google Shape;24681;p75"/>
            <p:cNvSpPr/>
            <p:nvPr/>
          </p:nvSpPr>
          <p:spPr>
            <a:xfrm>
              <a:off x="4185850" y="1196875"/>
              <a:ext cx="51800" cy="30850"/>
            </a:xfrm>
            <a:custGeom>
              <a:avLst/>
              <a:gdLst/>
              <a:ahLst/>
              <a:cxnLst/>
              <a:rect l="l" t="t" r="r" b="b"/>
              <a:pathLst>
                <a:path w="2072" h="1234" extrusionOk="0">
                  <a:moveTo>
                    <a:pt x="1332" y="1"/>
                  </a:moveTo>
                  <a:lnTo>
                    <a:pt x="1" y="790"/>
                  </a:lnTo>
                  <a:lnTo>
                    <a:pt x="740" y="1233"/>
                  </a:lnTo>
                  <a:lnTo>
                    <a:pt x="2071" y="395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82" name="Google Shape;24682;p75"/>
            <p:cNvSpPr/>
            <p:nvPr/>
          </p:nvSpPr>
          <p:spPr>
            <a:xfrm>
              <a:off x="4221600" y="1191950"/>
              <a:ext cx="33300" cy="45625"/>
            </a:xfrm>
            <a:custGeom>
              <a:avLst/>
              <a:gdLst/>
              <a:ahLst/>
              <a:cxnLst/>
              <a:rect l="l" t="t" r="r" b="b"/>
              <a:pathLst>
                <a:path w="1332" h="1825" extrusionOk="0">
                  <a:moveTo>
                    <a:pt x="1331" y="1"/>
                  </a:moveTo>
                  <a:lnTo>
                    <a:pt x="0" y="789"/>
                  </a:lnTo>
                  <a:lnTo>
                    <a:pt x="0" y="1825"/>
                  </a:lnTo>
                  <a:lnTo>
                    <a:pt x="1331" y="1036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83" name="Google Shape;24683;p75"/>
            <p:cNvSpPr/>
            <p:nvPr/>
          </p:nvSpPr>
          <p:spPr>
            <a:xfrm>
              <a:off x="4204350" y="1200575"/>
              <a:ext cx="17275" cy="37000"/>
            </a:xfrm>
            <a:custGeom>
              <a:avLst/>
              <a:gdLst/>
              <a:ahLst/>
              <a:cxnLst/>
              <a:rect l="l" t="t" r="r" b="b"/>
              <a:pathLst>
                <a:path w="691" h="1480" extrusionOk="0">
                  <a:moveTo>
                    <a:pt x="0" y="1"/>
                  </a:moveTo>
                  <a:lnTo>
                    <a:pt x="0" y="1085"/>
                  </a:lnTo>
                  <a:lnTo>
                    <a:pt x="690" y="1480"/>
                  </a:lnTo>
                  <a:lnTo>
                    <a:pt x="69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84" name="Google Shape;24684;p75"/>
            <p:cNvSpPr/>
            <p:nvPr/>
          </p:nvSpPr>
          <p:spPr>
            <a:xfrm>
              <a:off x="4204350" y="1180875"/>
              <a:ext cx="50550" cy="30825"/>
            </a:xfrm>
            <a:custGeom>
              <a:avLst/>
              <a:gdLst/>
              <a:ahLst/>
              <a:cxnLst/>
              <a:rect l="l" t="t" r="r" b="b"/>
              <a:pathLst>
                <a:path w="2022" h="1233" extrusionOk="0">
                  <a:moveTo>
                    <a:pt x="1331" y="0"/>
                  </a:moveTo>
                  <a:lnTo>
                    <a:pt x="0" y="789"/>
                  </a:lnTo>
                  <a:lnTo>
                    <a:pt x="690" y="1232"/>
                  </a:lnTo>
                  <a:lnTo>
                    <a:pt x="2021" y="4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85" name="Google Shape;24685;p75"/>
            <p:cNvSpPr/>
            <p:nvPr/>
          </p:nvSpPr>
          <p:spPr>
            <a:xfrm>
              <a:off x="4221600" y="1217825"/>
              <a:ext cx="51775" cy="29625"/>
            </a:xfrm>
            <a:custGeom>
              <a:avLst/>
              <a:gdLst/>
              <a:ahLst/>
              <a:cxnLst/>
              <a:rect l="l" t="t" r="r" b="b"/>
              <a:pathLst>
                <a:path w="2071" h="1185" extrusionOk="0">
                  <a:moveTo>
                    <a:pt x="1331" y="1"/>
                  </a:moveTo>
                  <a:lnTo>
                    <a:pt x="0" y="790"/>
                  </a:lnTo>
                  <a:lnTo>
                    <a:pt x="740" y="1184"/>
                  </a:lnTo>
                  <a:lnTo>
                    <a:pt x="2071" y="445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86" name="Google Shape;24686;p75"/>
            <p:cNvSpPr/>
            <p:nvPr/>
          </p:nvSpPr>
          <p:spPr>
            <a:xfrm>
              <a:off x="4256100" y="1211675"/>
              <a:ext cx="35775" cy="46850"/>
            </a:xfrm>
            <a:custGeom>
              <a:avLst/>
              <a:gdLst/>
              <a:ahLst/>
              <a:cxnLst/>
              <a:rect l="l" t="t" r="r" b="b"/>
              <a:pathLst>
                <a:path w="1431" h="1874" extrusionOk="0">
                  <a:moveTo>
                    <a:pt x="1430" y="0"/>
                  </a:moveTo>
                  <a:lnTo>
                    <a:pt x="1" y="789"/>
                  </a:lnTo>
                  <a:lnTo>
                    <a:pt x="1" y="1874"/>
                  </a:lnTo>
                  <a:lnTo>
                    <a:pt x="1430" y="1036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87" name="Google Shape;24687;p75"/>
            <p:cNvSpPr/>
            <p:nvPr/>
          </p:nvSpPr>
          <p:spPr>
            <a:xfrm>
              <a:off x="4240075" y="1222775"/>
              <a:ext cx="16050" cy="35750"/>
            </a:xfrm>
            <a:custGeom>
              <a:avLst/>
              <a:gdLst/>
              <a:ahLst/>
              <a:cxnLst/>
              <a:rect l="l" t="t" r="r" b="b"/>
              <a:pathLst>
                <a:path w="642" h="1430" extrusionOk="0">
                  <a:moveTo>
                    <a:pt x="1" y="0"/>
                  </a:moveTo>
                  <a:lnTo>
                    <a:pt x="1" y="986"/>
                  </a:lnTo>
                  <a:lnTo>
                    <a:pt x="642" y="1430"/>
                  </a:lnTo>
                  <a:lnTo>
                    <a:pt x="642" y="3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88" name="Google Shape;24688;p75"/>
            <p:cNvSpPr/>
            <p:nvPr/>
          </p:nvSpPr>
          <p:spPr>
            <a:xfrm>
              <a:off x="4240075" y="1203050"/>
              <a:ext cx="51800" cy="28375"/>
            </a:xfrm>
            <a:custGeom>
              <a:avLst/>
              <a:gdLst/>
              <a:ahLst/>
              <a:cxnLst/>
              <a:rect l="l" t="t" r="r" b="b"/>
              <a:pathLst>
                <a:path w="2072" h="1135" extrusionOk="0">
                  <a:moveTo>
                    <a:pt x="1332" y="0"/>
                  </a:moveTo>
                  <a:lnTo>
                    <a:pt x="1" y="789"/>
                  </a:lnTo>
                  <a:lnTo>
                    <a:pt x="642" y="1134"/>
                  </a:lnTo>
                  <a:lnTo>
                    <a:pt x="2071" y="345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89" name="Google Shape;24689;p75"/>
            <p:cNvSpPr/>
            <p:nvPr/>
          </p:nvSpPr>
          <p:spPr>
            <a:xfrm>
              <a:off x="4305400" y="1210450"/>
              <a:ext cx="51775" cy="30825"/>
            </a:xfrm>
            <a:custGeom>
              <a:avLst/>
              <a:gdLst/>
              <a:ahLst/>
              <a:cxnLst/>
              <a:rect l="l" t="t" r="r" b="b"/>
              <a:pathLst>
                <a:path w="2071" h="1233" extrusionOk="0">
                  <a:moveTo>
                    <a:pt x="1381" y="0"/>
                  </a:moveTo>
                  <a:lnTo>
                    <a:pt x="0" y="789"/>
                  </a:lnTo>
                  <a:lnTo>
                    <a:pt x="690" y="1233"/>
                  </a:lnTo>
                  <a:lnTo>
                    <a:pt x="2071" y="44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90" name="Google Shape;24690;p75"/>
            <p:cNvSpPr/>
            <p:nvPr/>
          </p:nvSpPr>
          <p:spPr>
            <a:xfrm>
              <a:off x="4341125" y="1205525"/>
              <a:ext cx="33300" cy="44375"/>
            </a:xfrm>
            <a:custGeom>
              <a:avLst/>
              <a:gdLst/>
              <a:ahLst/>
              <a:cxnLst/>
              <a:rect l="l" t="t" r="r" b="b"/>
              <a:pathLst>
                <a:path w="1332" h="1775" extrusionOk="0">
                  <a:moveTo>
                    <a:pt x="1332" y="0"/>
                  </a:moveTo>
                  <a:lnTo>
                    <a:pt x="1" y="789"/>
                  </a:lnTo>
                  <a:lnTo>
                    <a:pt x="1" y="1775"/>
                  </a:lnTo>
                  <a:lnTo>
                    <a:pt x="1332" y="1035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91" name="Google Shape;24691;p75"/>
            <p:cNvSpPr/>
            <p:nvPr/>
          </p:nvSpPr>
          <p:spPr>
            <a:xfrm>
              <a:off x="4322650" y="1215375"/>
              <a:ext cx="18500" cy="34525"/>
            </a:xfrm>
            <a:custGeom>
              <a:avLst/>
              <a:gdLst/>
              <a:ahLst/>
              <a:cxnLst/>
              <a:rect l="l" t="t" r="r" b="b"/>
              <a:pathLst>
                <a:path w="740" h="1381" extrusionOk="0">
                  <a:moveTo>
                    <a:pt x="0" y="0"/>
                  </a:moveTo>
                  <a:lnTo>
                    <a:pt x="0" y="1036"/>
                  </a:lnTo>
                  <a:lnTo>
                    <a:pt x="740" y="1381"/>
                  </a:lnTo>
                  <a:lnTo>
                    <a:pt x="740" y="3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92" name="Google Shape;24692;p75"/>
            <p:cNvSpPr/>
            <p:nvPr/>
          </p:nvSpPr>
          <p:spPr>
            <a:xfrm>
              <a:off x="4322650" y="1194425"/>
              <a:ext cx="51775" cy="30825"/>
            </a:xfrm>
            <a:custGeom>
              <a:avLst/>
              <a:gdLst/>
              <a:ahLst/>
              <a:cxnLst/>
              <a:rect l="l" t="t" r="r" b="b"/>
              <a:pathLst>
                <a:path w="2071" h="1233" extrusionOk="0">
                  <a:moveTo>
                    <a:pt x="1381" y="0"/>
                  </a:moveTo>
                  <a:lnTo>
                    <a:pt x="0" y="838"/>
                  </a:lnTo>
                  <a:lnTo>
                    <a:pt x="740" y="1233"/>
                  </a:lnTo>
                  <a:lnTo>
                    <a:pt x="2071" y="44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93" name="Google Shape;24693;p75"/>
            <p:cNvSpPr/>
            <p:nvPr/>
          </p:nvSpPr>
          <p:spPr>
            <a:xfrm>
              <a:off x="4341125" y="1231400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332" y="0"/>
                  </a:moveTo>
                  <a:lnTo>
                    <a:pt x="1" y="740"/>
                  </a:lnTo>
                  <a:lnTo>
                    <a:pt x="691" y="1183"/>
                  </a:lnTo>
                  <a:lnTo>
                    <a:pt x="2120" y="395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94" name="Google Shape;24694;p75"/>
            <p:cNvSpPr/>
            <p:nvPr/>
          </p:nvSpPr>
          <p:spPr>
            <a:xfrm>
              <a:off x="4376875" y="1225225"/>
              <a:ext cx="33300" cy="46850"/>
            </a:xfrm>
            <a:custGeom>
              <a:avLst/>
              <a:gdLst/>
              <a:ahLst/>
              <a:cxnLst/>
              <a:rect l="l" t="t" r="r" b="b"/>
              <a:pathLst>
                <a:path w="1332" h="1874" extrusionOk="0">
                  <a:moveTo>
                    <a:pt x="1331" y="1"/>
                  </a:moveTo>
                  <a:lnTo>
                    <a:pt x="0" y="839"/>
                  </a:lnTo>
                  <a:lnTo>
                    <a:pt x="0" y="1874"/>
                  </a:lnTo>
                  <a:lnTo>
                    <a:pt x="1331" y="1085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95" name="Google Shape;24695;p75"/>
            <p:cNvSpPr/>
            <p:nvPr/>
          </p:nvSpPr>
          <p:spPr>
            <a:xfrm>
              <a:off x="4358375" y="1235100"/>
              <a:ext cx="18525" cy="36975"/>
            </a:xfrm>
            <a:custGeom>
              <a:avLst/>
              <a:gdLst/>
              <a:ahLst/>
              <a:cxnLst/>
              <a:rect l="l" t="t" r="r" b="b"/>
              <a:pathLst>
                <a:path w="741" h="1479" extrusionOk="0">
                  <a:moveTo>
                    <a:pt x="1" y="0"/>
                  </a:moveTo>
                  <a:lnTo>
                    <a:pt x="1" y="1035"/>
                  </a:lnTo>
                  <a:lnTo>
                    <a:pt x="740" y="1479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96" name="Google Shape;24696;p75"/>
            <p:cNvSpPr/>
            <p:nvPr/>
          </p:nvSpPr>
          <p:spPr>
            <a:xfrm>
              <a:off x="4358375" y="1215375"/>
              <a:ext cx="51800" cy="30825"/>
            </a:xfrm>
            <a:custGeom>
              <a:avLst/>
              <a:gdLst/>
              <a:ahLst/>
              <a:cxnLst/>
              <a:rect l="l" t="t" r="r" b="b"/>
              <a:pathLst>
                <a:path w="2072" h="1233" extrusionOk="0">
                  <a:moveTo>
                    <a:pt x="1430" y="0"/>
                  </a:moveTo>
                  <a:lnTo>
                    <a:pt x="1" y="789"/>
                  </a:lnTo>
                  <a:lnTo>
                    <a:pt x="740" y="1233"/>
                  </a:lnTo>
                  <a:lnTo>
                    <a:pt x="2071" y="395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97" name="Google Shape;24697;p75"/>
            <p:cNvSpPr/>
            <p:nvPr/>
          </p:nvSpPr>
          <p:spPr>
            <a:xfrm>
              <a:off x="4256100" y="1237550"/>
              <a:ext cx="53025" cy="30850"/>
            </a:xfrm>
            <a:custGeom>
              <a:avLst/>
              <a:gdLst/>
              <a:ahLst/>
              <a:cxnLst/>
              <a:rect l="l" t="t" r="r" b="b"/>
              <a:pathLst>
                <a:path w="2121" h="1234" extrusionOk="0">
                  <a:moveTo>
                    <a:pt x="1430" y="1"/>
                  </a:moveTo>
                  <a:lnTo>
                    <a:pt x="1" y="839"/>
                  </a:lnTo>
                  <a:lnTo>
                    <a:pt x="740" y="1233"/>
                  </a:lnTo>
                  <a:lnTo>
                    <a:pt x="2120" y="444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98" name="Google Shape;24698;p75"/>
            <p:cNvSpPr/>
            <p:nvPr/>
          </p:nvSpPr>
          <p:spPr>
            <a:xfrm>
              <a:off x="4293075" y="1232625"/>
              <a:ext cx="34525" cy="45625"/>
            </a:xfrm>
            <a:custGeom>
              <a:avLst/>
              <a:gdLst/>
              <a:ahLst/>
              <a:cxnLst/>
              <a:rect l="l" t="t" r="r" b="b"/>
              <a:pathLst>
                <a:path w="1381" h="1825" extrusionOk="0">
                  <a:moveTo>
                    <a:pt x="1381" y="0"/>
                  </a:moveTo>
                  <a:lnTo>
                    <a:pt x="0" y="838"/>
                  </a:lnTo>
                  <a:lnTo>
                    <a:pt x="0" y="1824"/>
                  </a:lnTo>
                  <a:lnTo>
                    <a:pt x="1381" y="1085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699" name="Google Shape;24699;p75"/>
            <p:cNvSpPr/>
            <p:nvPr/>
          </p:nvSpPr>
          <p:spPr>
            <a:xfrm>
              <a:off x="4274575" y="1242475"/>
              <a:ext cx="18525" cy="35775"/>
            </a:xfrm>
            <a:custGeom>
              <a:avLst/>
              <a:gdLst/>
              <a:ahLst/>
              <a:cxnLst/>
              <a:rect l="l" t="t" r="r" b="b"/>
              <a:pathLst>
                <a:path w="741" h="1431" extrusionOk="0">
                  <a:moveTo>
                    <a:pt x="1" y="1"/>
                  </a:moveTo>
                  <a:lnTo>
                    <a:pt x="1" y="1036"/>
                  </a:lnTo>
                  <a:lnTo>
                    <a:pt x="740" y="1430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00" name="Google Shape;24700;p75"/>
            <p:cNvSpPr/>
            <p:nvPr/>
          </p:nvSpPr>
          <p:spPr>
            <a:xfrm>
              <a:off x="4274575" y="1222775"/>
              <a:ext cx="53025" cy="30825"/>
            </a:xfrm>
            <a:custGeom>
              <a:avLst/>
              <a:gdLst/>
              <a:ahLst/>
              <a:cxnLst/>
              <a:rect l="l" t="t" r="r" b="b"/>
              <a:pathLst>
                <a:path w="2121" h="1233" extrusionOk="0">
                  <a:moveTo>
                    <a:pt x="1381" y="0"/>
                  </a:moveTo>
                  <a:lnTo>
                    <a:pt x="1" y="789"/>
                  </a:lnTo>
                  <a:lnTo>
                    <a:pt x="740" y="1232"/>
                  </a:lnTo>
                  <a:lnTo>
                    <a:pt x="2121" y="39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01" name="Google Shape;24701;p75"/>
            <p:cNvSpPr/>
            <p:nvPr/>
          </p:nvSpPr>
          <p:spPr>
            <a:xfrm>
              <a:off x="4293075" y="1259725"/>
              <a:ext cx="50550" cy="29625"/>
            </a:xfrm>
            <a:custGeom>
              <a:avLst/>
              <a:gdLst/>
              <a:ahLst/>
              <a:cxnLst/>
              <a:rect l="l" t="t" r="r" b="b"/>
              <a:pathLst>
                <a:path w="2022" h="1185" extrusionOk="0">
                  <a:moveTo>
                    <a:pt x="1381" y="1"/>
                  </a:moveTo>
                  <a:lnTo>
                    <a:pt x="0" y="740"/>
                  </a:lnTo>
                  <a:lnTo>
                    <a:pt x="690" y="1184"/>
                  </a:lnTo>
                  <a:lnTo>
                    <a:pt x="2021" y="346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02" name="Google Shape;24702;p75"/>
            <p:cNvSpPr/>
            <p:nvPr/>
          </p:nvSpPr>
          <p:spPr>
            <a:xfrm>
              <a:off x="4328800" y="1253575"/>
              <a:ext cx="34550" cy="45625"/>
            </a:xfrm>
            <a:custGeom>
              <a:avLst/>
              <a:gdLst/>
              <a:ahLst/>
              <a:cxnLst/>
              <a:rect l="l" t="t" r="r" b="b"/>
              <a:pathLst>
                <a:path w="1382" h="1825" extrusionOk="0">
                  <a:moveTo>
                    <a:pt x="1381" y="0"/>
                  </a:moveTo>
                  <a:lnTo>
                    <a:pt x="1" y="789"/>
                  </a:lnTo>
                  <a:lnTo>
                    <a:pt x="1" y="1824"/>
                  </a:lnTo>
                  <a:lnTo>
                    <a:pt x="1381" y="1036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03" name="Google Shape;24703;p75"/>
            <p:cNvSpPr/>
            <p:nvPr/>
          </p:nvSpPr>
          <p:spPr>
            <a:xfrm>
              <a:off x="4310325" y="1262200"/>
              <a:ext cx="18500" cy="37000"/>
            </a:xfrm>
            <a:custGeom>
              <a:avLst/>
              <a:gdLst/>
              <a:ahLst/>
              <a:cxnLst/>
              <a:rect l="l" t="t" r="r" b="b"/>
              <a:pathLst>
                <a:path w="740" h="1480" extrusionOk="0">
                  <a:moveTo>
                    <a:pt x="0" y="1"/>
                  </a:moveTo>
                  <a:lnTo>
                    <a:pt x="0" y="1085"/>
                  </a:lnTo>
                  <a:lnTo>
                    <a:pt x="740" y="1479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04" name="Google Shape;24704;p75"/>
            <p:cNvSpPr/>
            <p:nvPr/>
          </p:nvSpPr>
          <p:spPr>
            <a:xfrm>
              <a:off x="4310325" y="1243725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331" y="0"/>
                  </a:moveTo>
                  <a:lnTo>
                    <a:pt x="0" y="740"/>
                  </a:lnTo>
                  <a:lnTo>
                    <a:pt x="740" y="1183"/>
                  </a:lnTo>
                  <a:lnTo>
                    <a:pt x="2120" y="39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05" name="Google Shape;24705;p75"/>
            <p:cNvSpPr/>
            <p:nvPr/>
          </p:nvSpPr>
          <p:spPr>
            <a:xfrm>
              <a:off x="4385500" y="1248650"/>
              <a:ext cx="244025" cy="146675"/>
            </a:xfrm>
            <a:custGeom>
              <a:avLst/>
              <a:gdLst/>
              <a:ahLst/>
              <a:cxnLst/>
              <a:rect l="l" t="t" r="r" b="b"/>
              <a:pathLst>
                <a:path w="9761" h="5867" extrusionOk="0">
                  <a:moveTo>
                    <a:pt x="9564" y="5817"/>
                  </a:moveTo>
                  <a:lnTo>
                    <a:pt x="9564" y="5817"/>
                  </a:lnTo>
                  <a:lnTo>
                    <a:pt x="9564" y="5817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9" y="345"/>
                  </a:lnTo>
                  <a:cubicBezTo>
                    <a:pt x="99" y="345"/>
                    <a:pt x="0" y="247"/>
                    <a:pt x="99" y="99"/>
                  </a:cubicBezTo>
                  <a:cubicBezTo>
                    <a:pt x="148" y="0"/>
                    <a:pt x="247" y="50"/>
                    <a:pt x="247" y="50"/>
                  </a:cubicBezTo>
                  <a:lnTo>
                    <a:pt x="9761" y="5521"/>
                  </a:lnTo>
                  <a:cubicBezTo>
                    <a:pt x="9564" y="5669"/>
                    <a:pt x="9564" y="5718"/>
                    <a:pt x="9564" y="5817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06" name="Google Shape;24706;p75"/>
            <p:cNvSpPr/>
            <p:nvPr/>
          </p:nvSpPr>
          <p:spPr>
            <a:xfrm>
              <a:off x="4517350" y="1173475"/>
              <a:ext cx="242800" cy="145450"/>
            </a:xfrm>
            <a:custGeom>
              <a:avLst/>
              <a:gdLst/>
              <a:ahLst/>
              <a:cxnLst/>
              <a:rect l="l" t="t" r="r" b="b"/>
              <a:pathLst>
                <a:path w="9712" h="5818" extrusionOk="0">
                  <a:moveTo>
                    <a:pt x="9515" y="5768"/>
                  </a:moveTo>
                  <a:lnTo>
                    <a:pt x="9515" y="5768"/>
                  </a:lnTo>
                  <a:lnTo>
                    <a:pt x="9515" y="5768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9515" y="5817"/>
                  </a:lnTo>
                  <a:lnTo>
                    <a:pt x="50" y="345"/>
                  </a:lnTo>
                  <a:cubicBezTo>
                    <a:pt x="50" y="345"/>
                    <a:pt x="1" y="247"/>
                    <a:pt x="50" y="99"/>
                  </a:cubicBezTo>
                  <a:cubicBezTo>
                    <a:pt x="100" y="0"/>
                    <a:pt x="247" y="50"/>
                    <a:pt x="247" y="50"/>
                  </a:cubicBezTo>
                  <a:lnTo>
                    <a:pt x="9712" y="5521"/>
                  </a:lnTo>
                  <a:cubicBezTo>
                    <a:pt x="9515" y="5669"/>
                    <a:pt x="9515" y="5719"/>
                    <a:pt x="9515" y="5768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07" name="Google Shape;24707;p75"/>
            <p:cNvSpPr/>
            <p:nvPr/>
          </p:nvSpPr>
          <p:spPr>
            <a:xfrm>
              <a:off x="4559250" y="1148825"/>
              <a:ext cx="244050" cy="145450"/>
            </a:xfrm>
            <a:custGeom>
              <a:avLst/>
              <a:gdLst/>
              <a:ahLst/>
              <a:cxnLst/>
              <a:rect l="l" t="t" r="r" b="b"/>
              <a:pathLst>
                <a:path w="9762" h="5818" extrusionOk="0">
                  <a:moveTo>
                    <a:pt x="9712" y="5669"/>
                  </a:moveTo>
                  <a:cubicBezTo>
                    <a:pt x="9712" y="5669"/>
                    <a:pt x="9712" y="5719"/>
                    <a:pt x="9712" y="5669"/>
                  </a:cubicBezTo>
                  <a:lnTo>
                    <a:pt x="9712" y="5768"/>
                  </a:lnTo>
                  <a:lnTo>
                    <a:pt x="9712" y="5768"/>
                  </a:lnTo>
                  <a:lnTo>
                    <a:pt x="9712" y="5768"/>
                  </a:lnTo>
                  <a:lnTo>
                    <a:pt x="9712" y="5768"/>
                  </a:lnTo>
                  <a:lnTo>
                    <a:pt x="9712" y="5768"/>
                  </a:lnTo>
                  <a:lnTo>
                    <a:pt x="9712" y="5768"/>
                  </a:lnTo>
                  <a:lnTo>
                    <a:pt x="9712" y="5768"/>
                  </a:lnTo>
                  <a:lnTo>
                    <a:pt x="9712" y="5768"/>
                  </a:lnTo>
                  <a:lnTo>
                    <a:pt x="9712" y="5768"/>
                  </a:lnTo>
                  <a:lnTo>
                    <a:pt x="9712" y="5768"/>
                  </a:lnTo>
                  <a:lnTo>
                    <a:pt x="9712" y="5768"/>
                  </a:lnTo>
                  <a:lnTo>
                    <a:pt x="9712" y="5768"/>
                  </a:lnTo>
                  <a:lnTo>
                    <a:pt x="9663" y="5817"/>
                  </a:lnTo>
                  <a:lnTo>
                    <a:pt x="9663" y="5817"/>
                  </a:lnTo>
                  <a:lnTo>
                    <a:pt x="9564" y="5817"/>
                  </a:lnTo>
                  <a:lnTo>
                    <a:pt x="100" y="346"/>
                  </a:lnTo>
                  <a:cubicBezTo>
                    <a:pt x="100" y="346"/>
                    <a:pt x="1" y="247"/>
                    <a:pt x="100" y="99"/>
                  </a:cubicBezTo>
                  <a:cubicBezTo>
                    <a:pt x="149" y="0"/>
                    <a:pt x="297" y="50"/>
                    <a:pt x="297" y="50"/>
                  </a:cubicBezTo>
                  <a:lnTo>
                    <a:pt x="9761" y="5521"/>
                  </a:lnTo>
                  <a:lnTo>
                    <a:pt x="9761" y="5521"/>
                  </a:lnTo>
                  <a:cubicBezTo>
                    <a:pt x="9761" y="5521"/>
                    <a:pt x="9712" y="5620"/>
                    <a:pt x="9712" y="5669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08" name="Google Shape;24708;p75"/>
            <p:cNvSpPr/>
            <p:nvPr/>
          </p:nvSpPr>
          <p:spPr>
            <a:xfrm>
              <a:off x="4570350" y="1379275"/>
              <a:ext cx="73975" cy="49325"/>
            </a:xfrm>
            <a:custGeom>
              <a:avLst/>
              <a:gdLst/>
              <a:ahLst/>
              <a:cxnLst/>
              <a:rect l="l" t="t" r="r" b="b"/>
              <a:pathLst>
                <a:path w="2959" h="1973" extrusionOk="0">
                  <a:moveTo>
                    <a:pt x="2958" y="148"/>
                  </a:moveTo>
                  <a:lnTo>
                    <a:pt x="2761" y="395"/>
                  </a:lnTo>
                  <a:lnTo>
                    <a:pt x="2613" y="493"/>
                  </a:lnTo>
                  <a:lnTo>
                    <a:pt x="2219" y="691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23"/>
                  </a:lnTo>
                  <a:lnTo>
                    <a:pt x="1" y="1923"/>
                  </a:lnTo>
                  <a:lnTo>
                    <a:pt x="1" y="1874"/>
                  </a:lnTo>
                  <a:cubicBezTo>
                    <a:pt x="1" y="1824"/>
                    <a:pt x="1" y="1824"/>
                    <a:pt x="50" y="1824"/>
                  </a:cubicBezTo>
                  <a:lnTo>
                    <a:pt x="2120" y="641"/>
                  </a:lnTo>
                  <a:lnTo>
                    <a:pt x="2465" y="444"/>
                  </a:lnTo>
                  <a:lnTo>
                    <a:pt x="2662" y="346"/>
                  </a:lnTo>
                  <a:lnTo>
                    <a:pt x="2860" y="247"/>
                  </a:lnTo>
                  <a:cubicBezTo>
                    <a:pt x="2712" y="1"/>
                    <a:pt x="2909" y="1"/>
                    <a:pt x="2958" y="148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09" name="Google Shape;24709;p75"/>
            <p:cNvSpPr/>
            <p:nvPr/>
          </p:nvSpPr>
          <p:spPr>
            <a:xfrm>
              <a:off x="4709600" y="1299175"/>
              <a:ext cx="73975" cy="49325"/>
            </a:xfrm>
            <a:custGeom>
              <a:avLst/>
              <a:gdLst/>
              <a:ahLst/>
              <a:cxnLst/>
              <a:rect l="l" t="t" r="r" b="b"/>
              <a:pathLst>
                <a:path w="2959" h="1973" extrusionOk="0">
                  <a:moveTo>
                    <a:pt x="2958" y="148"/>
                  </a:moveTo>
                  <a:lnTo>
                    <a:pt x="2761" y="395"/>
                  </a:lnTo>
                  <a:lnTo>
                    <a:pt x="2564" y="493"/>
                  </a:lnTo>
                  <a:lnTo>
                    <a:pt x="2219" y="691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23"/>
                  </a:lnTo>
                  <a:lnTo>
                    <a:pt x="1" y="1923"/>
                  </a:lnTo>
                  <a:lnTo>
                    <a:pt x="1" y="1874"/>
                  </a:lnTo>
                  <a:cubicBezTo>
                    <a:pt x="1" y="1824"/>
                    <a:pt x="1" y="1824"/>
                    <a:pt x="50" y="1824"/>
                  </a:cubicBezTo>
                  <a:lnTo>
                    <a:pt x="2071" y="641"/>
                  </a:lnTo>
                  <a:lnTo>
                    <a:pt x="2466" y="444"/>
                  </a:lnTo>
                  <a:lnTo>
                    <a:pt x="2613" y="345"/>
                  </a:lnTo>
                  <a:lnTo>
                    <a:pt x="2811" y="247"/>
                  </a:lnTo>
                  <a:cubicBezTo>
                    <a:pt x="2712" y="0"/>
                    <a:pt x="2909" y="0"/>
                    <a:pt x="2958" y="148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10" name="Google Shape;24710;p75"/>
            <p:cNvSpPr/>
            <p:nvPr/>
          </p:nvSpPr>
          <p:spPr>
            <a:xfrm>
              <a:off x="4662775" y="1341075"/>
              <a:ext cx="59175" cy="34525"/>
            </a:xfrm>
            <a:custGeom>
              <a:avLst/>
              <a:gdLst/>
              <a:ahLst/>
              <a:cxnLst/>
              <a:rect l="l" t="t" r="r" b="b"/>
              <a:pathLst>
                <a:path w="2367" h="1381" extrusionOk="0">
                  <a:moveTo>
                    <a:pt x="1" y="0"/>
                  </a:moveTo>
                  <a:lnTo>
                    <a:pt x="1" y="888"/>
                  </a:lnTo>
                  <a:lnTo>
                    <a:pt x="1" y="937"/>
                  </a:lnTo>
                  <a:lnTo>
                    <a:pt x="1" y="986"/>
                  </a:lnTo>
                  <a:lnTo>
                    <a:pt x="1" y="1036"/>
                  </a:lnTo>
                  <a:cubicBezTo>
                    <a:pt x="50" y="1036"/>
                    <a:pt x="50" y="1134"/>
                    <a:pt x="50" y="1134"/>
                  </a:cubicBezTo>
                  <a:lnTo>
                    <a:pt x="149" y="1183"/>
                  </a:lnTo>
                  <a:cubicBezTo>
                    <a:pt x="198" y="1183"/>
                    <a:pt x="198" y="1233"/>
                    <a:pt x="247" y="1233"/>
                  </a:cubicBezTo>
                  <a:lnTo>
                    <a:pt x="296" y="1233"/>
                  </a:lnTo>
                  <a:cubicBezTo>
                    <a:pt x="296" y="1282"/>
                    <a:pt x="395" y="1282"/>
                    <a:pt x="395" y="1282"/>
                  </a:cubicBezTo>
                  <a:lnTo>
                    <a:pt x="444" y="1282"/>
                  </a:lnTo>
                  <a:cubicBezTo>
                    <a:pt x="494" y="1381"/>
                    <a:pt x="494" y="1381"/>
                    <a:pt x="543" y="1381"/>
                  </a:cubicBezTo>
                  <a:lnTo>
                    <a:pt x="1726" y="1381"/>
                  </a:lnTo>
                  <a:cubicBezTo>
                    <a:pt x="2120" y="1282"/>
                    <a:pt x="2367" y="1036"/>
                    <a:pt x="2367" y="789"/>
                  </a:cubicBezTo>
                  <a:lnTo>
                    <a:pt x="2367" y="0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11" name="Google Shape;24711;p75"/>
            <p:cNvSpPr/>
            <p:nvPr/>
          </p:nvSpPr>
          <p:spPr>
            <a:xfrm>
              <a:off x="4678800" y="1339850"/>
              <a:ext cx="27125" cy="35750"/>
            </a:xfrm>
            <a:custGeom>
              <a:avLst/>
              <a:gdLst/>
              <a:ahLst/>
              <a:cxnLst/>
              <a:rect l="l" t="t" r="r" b="b"/>
              <a:pathLst>
                <a:path w="1085" h="1430" extrusionOk="0">
                  <a:moveTo>
                    <a:pt x="0" y="0"/>
                  </a:moveTo>
                  <a:lnTo>
                    <a:pt x="0" y="1430"/>
                  </a:lnTo>
                  <a:lnTo>
                    <a:pt x="1085" y="1430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12" name="Google Shape;24712;p75"/>
            <p:cNvSpPr/>
            <p:nvPr/>
          </p:nvSpPr>
          <p:spPr>
            <a:xfrm>
              <a:off x="4666475" y="1341075"/>
              <a:ext cx="14825" cy="34525"/>
            </a:xfrm>
            <a:custGeom>
              <a:avLst/>
              <a:gdLst/>
              <a:ahLst/>
              <a:cxnLst/>
              <a:rect l="l" t="t" r="r" b="b"/>
              <a:pathLst>
                <a:path w="593" h="1381" extrusionOk="0">
                  <a:moveTo>
                    <a:pt x="1" y="0"/>
                  </a:moveTo>
                  <a:lnTo>
                    <a:pt x="1" y="888"/>
                  </a:lnTo>
                  <a:lnTo>
                    <a:pt x="1" y="937"/>
                  </a:lnTo>
                  <a:lnTo>
                    <a:pt x="1" y="986"/>
                  </a:lnTo>
                  <a:lnTo>
                    <a:pt x="1" y="1036"/>
                  </a:lnTo>
                  <a:cubicBezTo>
                    <a:pt x="50" y="1036"/>
                    <a:pt x="50" y="1134"/>
                    <a:pt x="50" y="1134"/>
                  </a:cubicBezTo>
                  <a:lnTo>
                    <a:pt x="99" y="1183"/>
                  </a:lnTo>
                  <a:cubicBezTo>
                    <a:pt x="148" y="1183"/>
                    <a:pt x="148" y="1233"/>
                    <a:pt x="247" y="1233"/>
                  </a:cubicBezTo>
                  <a:lnTo>
                    <a:pt x="296" y="1233"/>
                  </a:lnTo>
                  <a:cubicBezTo>
                    <a:pt x="296" y="1282"/>
                    <a:pt x="346" y="1282"/>
                    <a:pt x="346" y="1282"/>
                  </a:cubicBezTo>
                  <a:lnTo>
                    <a:pt x="444" y="1282"/>
                  </a:lnTo>
                  <a:cubicBezTo>
                    <a:pt x="493" y="1381"/>
                    <a:pt x="493" y="1381"/>
                    <a:pt x="543" y="1381"/>
                  </a:cubicBezTo>
                  <a:lnTo>
                    <a:pt x="592" y="138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13" name="Google Shape;24713;p75"/>
            <p:cNvSpPr/>
            <p:nvPr/>
          </p:nvSpPr>
          <p:spPr>
            <a:xfrm>
              <a:off x="4666475" y="1323825"/>
              <a:ext cx="55475" cy="30825"/>
            </a:xfrm>
            <a:custGeom>
              <a:avLst/>
              <a:gdLst/>
              <a:ahLst/>
              <a:cxnLst/>
              <a:rect l="l" t="t" r="r" b="b"/>
              <a:pathLst>
                <a:path w="2219" h="1233" extrusionOk="0">
                  <a:moveTo>
                    <a:pt x="1184" y="0"/>
                  </a:moveTo>
                  <a:cubicBezTo>
                    <a:pt x="986" y="0"/>
                    <a:pt x="789" y="0"/>
                    <a:pt x="641" y="99"/>
                  </a:cubicBezTo>
                  <a:lnTo>
                    <a:pt x="592" y="99"/>
                  </a:lnTo>
                  <a:cubicBezTo>
                    <a:pt x="543" y="148"/>
                    <a:pt x="543" y="148"/>
                    <a:pt x="493" y="148"/>
                  </a:cubicBezTo>
                  <a:cubicBezTo>
                    <a:pt x="148" y="197"/>
                    <a:pt x="1" y="444"/>
                    <a:pt x="1" y="641"/>
                  </a:cubicBezTo>
                  <a:cubicBezTo>
                    <a:pt x="1" y="888"/>
                    <a:pt x="247" y="1085"/>
                    <a:pt x="592" y="1183"/>
                  </a:cubicBezTo>
                  <a:cubicBezTo>
                    <a:pt x="740" y="1233"/>
                    <a:pt x="888" y="1233"/>
                    <a:pt x="1085" y="1233"/>
                  </a:cubicBezTo>
                  <a:cubicBezTo>
                    <a:pt x="1282" y="1233"/>
                    <a:pt x="1479" y="1233"/>
                    <a:pt x="1578" y="1183"/>
                  </a:cubicBezTo>
                  <a:cubicBezTo>
                    <a:pt x="1972" y="1134"/>
                    <a:pt x="2219" y="888"/>
                    <a:pt x="2219" y="641"/>
                  </a:cubicBezTo>
                  <a:cubicBezTo>
                    <a:pt x="2219" y="395"/>
                    <a:pt x="1972" y="197"/>
                    <a:pt x="1677" y="99"/>
                  </a:cubicBezTo>
                  <a:cubicBezTo>
                    <a:pt x="1529" y="0"/>
                    <a:pt x="1331" y="0"/>
                    <a:pt x="1184" y="0"/>
                  </a:cubicBezTo>
                  <a:close/>
                </a:path>
              </a:pathLst>
            </a:custGeom>
            <a:solidFill>
              <a:srgbClr val="F09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14" name="Google Shape;24714;p75"/>
            <p:cNvSpPr/>
            <p:nvPr/>
          </p:nvSpPr>
          <p:spPr>
            <a:xfrm>
              <a:off x="4672650" y="1301625"/>
              <a:ext cx="43150" cy="22225"/>
            </a:xfrm>
            <a:custGeom>
              <a:avLst/>
              <a:gdLst/>
              <a:ahLst/>
              <a:cxnLst/>
              <a:rect l="l" t="t" r="r" b="b"/>
              <a:pathLst>
                <a:path w="1726" h="889" extrusionOk="0">
                  <a:moveTo>
                    <a:pt x="838" y="1"/>
                  </a:moveTo>
                  <a:cubicBezTo>
                    <a:pt x="739" y="1"/>
                    <a:pt x="592" y="1"/>
                    <a:pt x="493" y="50"/>
                  </a:cubicBezTo>
                  <a:lnTo>
                    <a:pt x="345" y="50"/>
                  </a:lnTo>
                  <a:cubicBezTo>
                    <a:pt x="99" y="100"/>
                    <a:pt x="0" y="247"/>
                    <a:pt x="0" y="395"/>
                  </a:cubicBezTo>
                  <a:cubicBezTo>
                    <a:pt x="0" y="593"/>
                    <a:pt x="148" y="790"/>
                    <a:pt x="493" y="839"/>
                  </a:cubicBezTo>
                  <a:cubicBezTo>
                    <a:pt x="592" y="888"/>
                    <a:pt x="739" y="888"/>
                    <a:pt x="838" y="888"/>
                  </a:cubicBezTo>
                  <a:cubicBezTo>
                    <a:pt x="986" y="888"/>
                    <a:pt x="1084" y="888"/>
                    <a:pt x="1232" y="839"/>
                  </a:cubicBezTo>
                  <a:cubicBezTo>
                    <a:pt x="1528" y="790"/>
                    <a:pt x="1725" y="593"/>
                    <a:pt x="1725" y="395"/>
                  </a:cubicBezTo>
                  <a:cubicBezTo>
                    <a:pt x="1725" y="149"/>
                    <a:pt x="1528" y="50"/>
                    <a:pt x="1232" y="50"/>
                  </a:cubicBezTo>
                  <a:cubicBezTo>
                    <a:pt x="1084" y="1"/>
                    <a:pt x="986" y="1"/>
                    <a:pt x="838" y="1"/>
                  </a:cubicBezTo>
                  <a:close/>
                </a:path>
              </a:pathLst>
            </a:custGeom>
            <a:solidFill>
              <a:srgbClr val="E9A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15" name="Google Shape;24715;p75"/>
            <p:cNvSpPr/>
            <p:nvPr/>
          </p:nvSpPr>
          <p:spPr>
            <a:xfrm>
              <a:off x="4687425" y="1322575"/>
              <a:ext cx="16050" cy="29625"/>
            </a:xfrm>
            <a:custGeom>
              <a:avLst/>
              <a:gdLst/>
              <a:ahLst/>
              <a:cxnLst/>
              <a:rect l="l" t="t" r="r" b="b"/>
              <a:pathLst>
                <a:path w="642" h="1185" extrusionOk="0">
                  <a:moveTo>
                    <a:pt x="1" y="1"/>
                  </a:moveTo>
                  <a:lnTo>
                    <a:pt x="1" y="1135"/>
                  </a:lnTo>
                  <a:cubicBezTo>
                    <a:pt x="148" y="1184"/>
                    <a:pt x="198" y="1184"/>
                    <a:pt x="346" y="1184"/>
                  </a:cubicBezTo>
                  <a:cubicBezTo>
                    <a:pt x="444" y="1184"/>
                    <a:pt x="493" y="1135"/>
                    <a:pt x="641" y="1135"/>
                  </a:cubicBezTo>
                  <a:lnTo>
                    <a:pt x="641" y="1"/>
                  </a:lnTo>
                  <a:cubicBezTo>
                    <a:pt x="493" y="1"/>
                    <a:pt x="395" y="1"/>
                    <a:pt x="346" y="50"/>
                  </a:cubicBezTo>
                  <a:cubicBezTo>
                    <a:pt x="198" y="50"/>
                    <a:pt x="148" y="1"/>
                    <a:pt x="1" y="1"/>
                  </a:cubicBezTo>
                  <a:close/>
                </a:path>
              </a:pathLst>
            </a:custGeom>
            <a:solidFill>
              <a:srgbClr val="C5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16" name="Google Shape;24716;p75"/>
            <p:cNvSpPr/>
            <p:nvPr/>
          </p:nvSpPr>
          <p:spPr>
            <a:xfrm>
              <a:off x="4672650" y="1311500"/>
              <a:ext cx="13575" cy="39450"/>
            </a:xfrm>
            <a:custGeom>
              <a:avLst/>
              <a:gdLst/>
              <a:ahLst/>
              <a:cxnLst/>
              <a:rect l="l" t="t" r="r" b="b"/>
              <a:pathLst>
                <a:path w="543" h="1578" extrusionOk="0">
                  <a:moveTo>
                    <a:pt x="0" y="0"/>
                  </a:moveTo>
                  <a:lnTo>
                    <a:pt x="0" y="1134"/>
                  </a:lnTo>
                  <a:cubicBezTo>
                    <a:pt x="0" y="1331"/>
                    <a:pt x="197" y="1479"/>
                    <a:pt x="493" y="1578"/>
                  </a:cubicBezTo>
                  <a:lnTo>
                    <a:pt x="542" y="1578"/>
                  </a:lnTo>
                  <a:lnTo>
                    <a:pt x="542" y="444"/>
                  </a:lnTo>
                  <a:lnTo>
                    <a:pt x="493" y="444"/>
                  </a:lnTo>
                  <a:cubicBezTo>
                    <a:pt x="197" y="395"/>
                    <a:pt x="0" y="198"/>
                    <a:pt x="0" y="0"/>
                  </a:cubicBez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17" name="Google Shape;24717;p75"/>
            <p:cNvSpPr/>
            <p:nvPr/>
          </p:nvSpPr>
          <p:spPr>
            <a:xfrm>
              <a:off x="4700975" y="1311500"/>
              <a:ext cx="14825" cy="39450"/>
            </a:xfrm>
            <a:custGeom>
              <a:avLst/>
              <a:gdLst/>
              <a:ahLst/>
              <a:cxnLst/>
              <a:rect l="l" t="t" r="r" b="b"/>
              <a:pathLst>
                <a:path w="593" h="1578" extrusionOk="0">
                  <a:moveTo>
                    <a:pt x="592" y="0"/>
                  </a:moveTo>
                  <a:cubicBezTo>
                    <a:pt x="592" y="198"/>
                    <a:pt x="395" y="345"/>
                    <a:pt x="99" y="444"/>
                  </a:cubicBezTo>
                  <a:lnTo>
                    <a:pt x="1" y="444"/>
                  </a:lnTo>
                  <a:lnTo>
                    <a:pt x="1" y="1578"/>
                  </a:lnTo>
                  <a:lnTo>
                    <a:pt x="99" y="1578"/>
                  </a:lnTo>
                  <a:cubicBezTo>
                    <a:pt x="395" y="1479"/>
                    <a:pt x="592" y="1331"/>
                    <a:pt x="592" y="1134"/>
                  </a:cubicBezTo>
                  <a:lnTo>
                    <a:pt x="592" y="0"/>
                  </a:lnTo>
                  <a:close/>
                </a:path>
              </a:pathLst>
            </a:custGeom>
            <a:solidFill>
              <a:srgbClr val="D86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18" name="Google Shape;24718;p75"/>
            <p:cNvSpPr/>
            <p:nvPr/>
          </p:nvSpPr>
          <p:spPr>
            <a:xfrm>
              <a:off x="4779850" y="1291775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839" y="198"/>
                  </a:move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91"/>
                  </a:lnTo>
                  <a:lnTo>
                    <a:pt x="1" y="641"/>
                  </a:lnTo>
                  <a:lnTo>
                    <a:pt x="1" y="641"/>
                  </a:lnTo>
                  <a:lnTo>
                    <a:pt x="1" y="543"/>
                  </a:lnTo>
                  <a:cubicBezTo>
                    <a:pt x="1" y="494"/>
                    <a:pt x="1" y="494"/>
                    <a:pt x="99" y="494"/>
                  </a:cubicBezTo>
                  <a:lnTo>
                    <a:pt x="691" y="148"/>
                  </a:lnTo>
                  <a:lnTo>
                    <a:pt x="888" y="148"/>
                  </a:lnTo>
                  <a:lnTo>
                    <a:pt x="1184" y="148"/>
                  </a:lnTo>
                  <a:lnTo>
                    <a:pt x="1184" y="148"/>
                  </a:lnTo>
                  <a:cubicBezTo>
                    <a:pt x="888" y="1"/>
                    <a:pt x="888" y="99"/>
                    <a:pt x="839" y="198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19" name="Google Shape;24719;p75"/>
            <p:cNvSpPr/>
            <p:nvPr/>
          </p:nvSpPr>
          <p:spPr>
            <a:xfrm>
              <a:off x="4336200" y="1278225"/>
              <a:ext cx="244025" cy="146675"/>
            </a:xfrm>
            <a:custGeom>
              <a:avLst/>
              <a:gdLst/>
              <a:ahLst/>
              <a:cxnLst/>
              <a:rect l="l" t="t" r="r" b="b"/>
              <a:pathLst>
                <a:path w="9761" h="5867" extrusionOk="0">
                  <a:moveTo>
                    <a:pt x="9564" y="5768"/>
                  </a:moveTo>
                  <a:cubicBezTo>
                    <a:pt x="9564" y="5768"/>
                    <a:pt x="9564" y="5866"/>
                    <a:pt x="9564" y="5768"/>
                  </a:cubicBezTo>
                  <a:cubicBezTo>
                    <a:pt x="9564" y="5866"/>
                    <a:pt x="9564" y="5866"/>
                    <a:pt x="9564" y="5768"/>
                  </a:cubicBez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9" y="345"/>
                  </a:lnTo>
                  <a:cubicBezTo>
                    <a:pt x="99" y="345"/>
                    <a:pt x="1" y="247"/>
                    <a:pt x="99" y="99"/>
                  </a:cubicBezTo>
                  <a:cubicBezTo>
                    <a:pt x="149" y="0"/>
                    <a:pt x="247" y="50"/>
                    <a:pt x="247" y="50"/>
                  </a:cubicBezTo>
                  <a:lnTo>
                    <a:pt x="9761" y="5521"/>
                  </a:lnTo>
                  <a:cubicBezTo>
                    <a:pt x="9564" y="5719"/>
                    <a:pt x="9564" y="5719"/>
                    <a:pt x="9564" y="5768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20" name="Google Shape;24720;p75"/>
            <p:cNvSpPr/>
            <p:nvPr/>
          </p:nvSpPr>
          <p:spPr>
            <a:xfrm>
              <a:off x="4639375" y="1364475"/>
              <a:ext cx="38225" cy="24675"/>
            </a:xfrm>
            <a:custGeom>
              <a:avLst/>
              <a:gdLst/>
              <a:ahLst/>
              <a:cxnLst/>
              <a:rect l="l" t="t" r="r" b="b"/>
              <a:pathLst>
                <a:path w="1529" h="987" extrusionOk="0">
                  <a:moveTo>
                    <a:pt x="1380" y="100"/>
                  </a:moveTo>
                  <a:cubicBezTo>
                    <a:pt x="1380" y="149"/>
                    <a:pt x="1380" y="247"/>
                    <a:pt x="1331" y="247"/>
                  </a:cubicBezTo>
                  <a:lnTo>
                    <a:pt x="1331" y="247"/>
                  </a:lnTo>
                  <a:lnTo>
                    <a:pt x="99" y="987"/>
                  </a:lnTo>
                  <a:lnTo>
                    <a:pt x="99" y="987"/>
                  </a:lnTo>
                  <a:lnTo>
                    <a:pt x="99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87"/>
                  </a:lnTo>
                  <a:lnTo>
                    <a:pt x="0" y="938"/>
                  </a:lnTo>
                  <a:lnTo>
                    <a:pt x="0" y="839"/>
                  </a:lnTo>
                  <a:cubicBezTo>
                    <a:pt x="0" y="790"/>
                    <a:pt x="0" y="790"/>
                    <a:pt x="99" y="790"/>
                  </a:cubicBezTo>
                  <a:lnTo>
                    <a:pt x="1331" y="50"/>
                  </a:lnTo>
                  <a:lnTo>
                    <a:pt x="1380" y="1"/>
                  </a:lnTo>
                  <a:lnTo>
                    <a:pt x="1380" y="1"/>
                  </a:lnTo>
                  <a:cubicBezTo>
                    <a:pt x="1430" y="1"/>
                    <a:pt x="1430" y="1"/>
                    <a:pt x="1430" y="50"/>
                  </a:cubicBezTo>
                  <a:lnTo>
                    <a:pt x="1430" y="50"/>
                  </a:lnTo>
                  <a:lnTo>
                    <a:pt x="1528" y="100"/>
                  </a:lnTo>
                  <a:cubicBezTo>
                    <a:pt x="1380" y="50"/>
                    <a:pt x="1380" y="100"/>
                    <a:pt x="1380" y="100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21" name="Google Shape;24721;p75"/>
            <p:cNvSpPr/>
            <p:nvPr/>
          </p:nvSpPr>
          <p:spPr>
            <a:xfrm>
              <a:off x="4625800" y="1385425"/>
              <a:ext cx="244050" cy="146675"/>
            </a:xfrm>
            <a:custGeom>
              <a:avLst/>
              <a:gdLst/>
              <a:ahLst/>
              <a:cxnLst/>
              <a:rect l="l" t="t" r="r" b="b"/>
              <a:pathLst>
                <a:path w="9762" h="5867" extrusionOk="0">
                  <a:moveTo>
                    <a:pt x="9564" y="5818"/>
                  </a:moveTo>
                  <a:lnTo>
                    <a:pt x="9564" y="5818"/>
                  </a:lnTo>
                  <a:cubicBezTo>
                    <a:pt x="9564" y="5867"/>
                    <a:pt x="9564" y="5867"/>
                    <a:pt x="9564" y="5818"/>
                  </a:cubicBez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564" y="5867"/>
                  </a:lnTo>
                  <a:lnTo>
                    <a:pt x="99" y="395"/>
                  </a:lnTo>
                  <a:cubicBezTo>
                    <a:pt x="99" y="395"/>
                    <a:pt x="1" y="247"/>
                    <a:pt x="99" y="149"/>
                  </a:cubicBezTo>
                  <a:cubicBezTo>
                    <a:pt x="149" y="1"/>
                    <a:pt x="247" y="50"/>
                    <a:pt x="247" y="50"/>
                  </a:cubicBezTo>
                  <a:lnTo>
                    <a:pt x="9761" y="5571"/>
                  </a:lnTo>
                  <a:cubicBezTo>
                    <a:pt x="9564" y="5768"/>
                    <a:pt x="9564" y="5768"/>
                    <a:pt x="9564" y="5818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22" name="Google Shape;24722;p75"/>
            <p:cNvSpPr/>
            <p:nvPr/>
          </p:nvSpPr>
          <p:spPr>
            <a:xfrm>
              <a:off x="4755200" y="1310275"/>
              <a:ext cx="244025" cy="146675"/>
            </a:xfrm>
            <a:custGeom>
              <a:avLst/>
              <a:gdLst/>
              <a:ahLst/>
              <a:cxnLst/>
              <a:rect l="l" t="t" r="r" b="b"/>
              <a:pathLst>
                <a:path w="9761" h="5867" extrusionOk="0">
                  <a:moveTo>
                    <a:pt x="9564" y="5817"/>
                  </a:moveTo>
                  <a:lnTo>
                    <a:pt x="9564" y="5817"/>
                  </a:lnTo>
                  <a:cubicBezTo>
                    <a:pt x="9564" y="5866"/>
                    <a:pt x="9564" y="5866"/>
                    <a:pt x="9564" y="5817"/>
                  </a:cubicBez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9" y="345"/>
                  </a:lnTo>
                  <a:cubicBezTo>
                    <a:pt x="99" y="345"/>
                    <a:pt x="1" y="247"/>
                    <a:pt x="99" y="99"/>
                  </a:cubicBezTo>
                  <a:cubicBezTo>
                    <a:pt x="149" y="0"/>
                    <a:pt x="247" y="49"/>
                    <a:pt x="247" y="49"/>
                  </a:cubicBezTo>
                  <a:lnTo>
                    <a:pt x="9761" y="5521"/>
                  </a:lnTo>
                  <a:cubicBezTo>
                    <a:pt x="9564" y="5718"/>
                    <a:pt x="9564" y="5718"/>
                    <a:pt x="9564" y="5817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23" name="Google Shape;24723;p75"/>
            <p:cNvSpPr/>
            <p:nvPr/>
          </p:nvSpPr>
          <p:spPr>
            <a:xfrm>
              <a:off x="4799575" y="1285625"/>
              <a:ext cx="244025" cy="146675"/>
            </a:xfrm>
            <a:custGeom>
              <a:avLst/>
              <a:gdLst/>
              <a:ahLst/>
              <a:cxnLst/>
              <a:rect l="l" t="t" r="r" b="b"/>
              <a:pathLst>
                <a:path w="9761" h="5867" extrusionOk="0">
                  <a:moveTo>
                    <a:pt x="9711" y="5669"/>
                  </a:moveTo>
                  <a:cubicBezTo>
                    <a:pt x="9711" y="5718"/>
                    <a:pt x="9711" y="5718"/>
                    <a:pt x="9711" y="5669"/>
                  </a:cubicBezTo>
                  <a:lnTo>
                    <a:pt x="9711" y="5817"/>
                  </a:lnTo>
                  <a:lnTo>
                    <a:pt x="9711" y="5817"/>
                  </a:lnTo>
                  <a:lnTo>
                    <a:pt x="9711" y="5817"/>
                  </a:lnTo>
                  <a:lnTo>
                    <a:pt x="9711" y="5817"/>
                  </a:lnTo>
                  <a:lnTo>
                    <a:pt x="9711" y="5817"/>
                  </a:lnTo>
                  <a:lnTo>
                    <a:pt x="9711" y="5817"/>
                  </a:lnTo>
                  <a:lnTo>
                    <a:pt x="9711" y="5817"/>
                  </a:lnTo>
                  <a:lnTo>
                    <a:pt x="9711" y="5817"/>
                  </a:lnTo>
                  <a:lnTo>
                    <a:pt x="9711" y="5817"/>
                  </a:lnTo>
                  <a:lnTo>
                    <a:pt x="9711" y="5817"/>
                  </a:lnTo>
                  <a:lnTo>
                    <a:pt x="9711" y="5817"/>
                  </a:lnTo>
                  <a:lnTo>
                    <a:pt x="9711" y="5817"/>
                  </a:lnTo>
                  <a:lnTo>
                    <a:pt x="9613" y="5866"/>
                  </a:lnTo>
                  <a:lnTo>
                    <a:pt x="9613" y="5866"/>
                  </a:lnTo>
                  <a:lnTo>
                    <a:pt x="9563" y="5866"/>
                  </a:lnTo>
                  <a:lnTo>
                    <a:pt x="99" y="345"/>
                  </a:lnTo>
                  <a:cubicBezTo>
                    <a:pt x="99" y="345"/>
                    <a:pt x="0" y="247"/>
                    <a:pt x="99" y="99"/>
                  </a:cubicBezTo>
                  <a:cubicBezTo>
                    <a:pt x="148" y="0"/>
                    <a:pt x="247" y="49"/>
                    <a:pt x="247" y="49"/>
                  </a:cubicBezTo>
                  <a:lnTo>
                    <a:pt x="9761" y="5570"/>
                  </a:lnTo>
                  <a:lnTo>
                    <a:pt x="9761" y="5570"/>
                  </a:lnTo>
                  <a:cubicBezTo>
                    <a:pt x="9711" y="5620"/>
                    <a:pt x="9711" y="5669"/>
                    <a:pt x="9711" y="5669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24" name="Google Shape;24724;p75"/>
            <p:cNvSpPr/>
            <p:nvPr/>
          </p:nvSpPr>
          <p:spPr>
            <a:xfrm>
              <a:off x="4810650" y="1517300"/>
              <a:ext cx="73975" cy="49325"/>
            </a:xfrm>
            <a:custGeom>
              <a:avLst/>
              <a:gdLst/>
              <a:ahLst/>
              <a:cxnLst/>
              <a:rect l="l" t="t" r="r" b="b"/>
              <a:pathLst>
                <a:path w="2959" h="1973" extrusionOk="0">
                  <a:moveTo>
                    <a:pt x="2959" y="99"/>
                  </a:moveTo>
                  <a:lnTo>
                    <a:pt x="2811" y="346"/>
                  </a:lnTo>
                  <a:lnTo>
                    <a:pt x="2614" y="493"/>
                  </a:lnTo>
                  <a:lnTo>
                    <a:pt x="2219" y="641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972"/>
                  </a:lnTo>
                  <a:lnTo>
                    <a:pt x="1" y="1874"/>
                  </a:lnTo>
                  <a:lnTo>
                    <a:pt x="1" y="1874"/>
                  </a:lnTo>
                  <a:lnTo>
                    <a:pt x="1" y="1824"/>
                  </a:lnTo>
                  <a:cubicBezTo>
                    <a:pt x="1" y="1775"/>
                    <a:pt x="1" y="1775"/>
                    <a:pt x="50" y="1775"/>
                  </a:cubicBezTo>
                  <a:lnTo>
                    <a:pt x="2121" y="592"/>
                  </a:lnTo>
                  <a:lnTo>
                    <a:pt x="2466" y="395"/>
                  </a:lnTo>
                  <a:lnTo>
                    <a:pt x="2663" y="296"/>
                  </a:lnTo>
                  <a:lnTo>
                    <a:pt x="2860" y="247"/>
                  </a:lnTo>
                  <a:cubicBezTo>
                    <a:pt x="2712" y="0"/>
                    <a:pt x="2860" y="0"/>
                    <a:pt x="2959" y="99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25" name="Google Shape;24725;p75"/>
            <p:cNvSpPr/>
            <p:nvPr/>
          </p:nvSpPr>
          <p:spPr>
            <a:xfrm>
              <a:off x="4879675" y="1476625"/>
              <a:ext cx="75200" cy="49325"/>
            </a:xfrm>
            <a:custGeom>
              <a:avLst/>
              <a:gdLst/>
              <a:ahLst/>
              <a:cxnLst/>
              <a:rect l="l" t="t" r="r" b="b"/>
              <a:pathLst>
                <a:path w="3008" h="1973" extrusionOk="0">
                  <a:moveTo>
                    <a:pt x="3007" y="99"/>
                  </a:moveTo>
                  <a:lnTo>
                    <a:pt x="2810" y="395"/>
                  </a:lnTo>
                  <a:lnTo>
                    <a:pt x="2613" y="494"/>
                  </a:lnTo>
                  <a:lnTo>
                    <a:pt x="2219" y="691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73"/>
                  </a:lnTo>
                  <a:lnTo>
                    <a:pt x="0" y="1923"/>
                  </a:lnTo>
                  <a:lnTo>
                    <a:pt x="0" y="1923"/>
                  </a:lnTo>
                  <a:lnTo>
                    <a:pt x="0" y="1874"/>
                  </a:lnTo>
                  <a:cubicBezTo>
                    <a:pt x="0" y="1775"/>
                    <a:pt x="0" y="1775"/>
                    <a:pt x="99" y="1775"/>
                  </a:cubicBezTo>
                  <a:lnTo>
                    <a:pt x="2120" y="642"/>
                  </a:lnTo>
                  <a:lnTo>
                    <a:pt x="2514" y="444"/>
                  </a:lnTo>
                  <a:lnTo>
                    <a:pt x="2662" y="297"/>
                  </a:lnTo>
                  <a:lnTo>
                    <a:pt x="2860" y="247"/>
                  </a:lnTo>
                  <a:cubicBezTo>
                    <a:pt x="2761" y="1"/>
                    <a:pt x="2860" y="1"/>
                    <a:pt x="3007" y="99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26" name="Google Shape;24726;p75"/>
            <p:cNvSpPr/>
            <p:nvPr/>
          </p:nvSpPr>
          <p:spPr>
            <a:xfrm>
              <a:off x="4949925" y="1437200"/>
              <a:ext cx="73950" cy="49325"/>
            </a:xfrm>
            <a:custGeom>
              <a:avLst/>
              <a:gdLst/>
              <a:ahLst/>
              <a:cxnLst/>
              <a:rect l="l" t="t" r="r" b="b"/>
              <a:pathLst>
                <a:path w="2958" h="1973" extrusionOk="0">
                  <a:moveTo>
                    <a:pt x="2958" y="99"/>
                  </a:moveTo>
                  <a:lnTo>
                    <a:pt x="2761" y="345"/>
                  </a:lnTo>
                  <a:lnTo>
                    <a:pt x="2564" y="493"/>
                  </a:lnTo>
                  <a:lnTo>
                    <a:pt x="2218" y="641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1874"/>
                  </a:lnTo>
                  <a:lnTo>
                    <a:pt x="0" y="1874"/>
                  </a:lnTo>
                  <a:lnTo>
                    <a:pt x="0" y="1824"/>
                  </a:lnTo>
                  <a:cubicBezTo>
                    <a:pt x="0" y="1775"/>
                    <a:pt x="0" y="1775"/>
                    <a:pt x="50" y="1775"/>
                  </a:cubicBezTo>
                  <a:lnTo>
                    <a:pt x="2071" y="592"/>
                  </a:lnTo>
                  <a:lnTo>
                    <a:pt x="2465" y="395"/>
                  </a:lnTo>
                  <a:lnTo>
                    <a:pt x="2662" y="296"/>
                  </a:lnTo>
                  <a:lnTo>
                    <a:pt x="2810" y="247"/>
                  </a:lnTo>
                  <a:cubicBezTo>
                    <a:pt x="2711" y="0"/>
                    <a:pt x="2810" y="0"/>
                    <a:pt x="2958" y="99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27" name="Google Shape;24727;p75"/>
            <p:cNvSpPr/>
            <p:nvPr/>
          </p:nvSpPr>
          <p:spPr>
            <a:xfrm>
              <a:off x="5018925" y="1431025"/>
              <a:ext cx="29600" cy="14825"/>
            </a:xfrm>
            <a:custGeom>
              <a:avLst/>
              <a:gdLst/>
              <a:ahLst/>
              <a:cxnLst/>
              <a:rect l="l" t="t" r="r" b="b"/>
              <a:pathLst>
                <a:path w="1184" h="593" extrusionOk="0">
                  <a:moveTo>
                    <a:pt x="789" y="99"/>
                  </a:move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92"/>
                  </a:lnTo>
                  <a:lnTo>
                    <a:pt x="1" y="543"/>
                  </a:lnTo>
                  <a:lnTo>
                    <a:pt x="1" y="543"/>
                  </a:lnTo>
                  <a:lnTo>
                    <a:pt x="1" y="494"/>
                  </a:lnTo>
                  <a:cubicBezTo>
                    <a:pt x="1" y="395"/>
                    <a:pt x="1" y="395"/>
                    <a:pt x="50" y="395"/>
                  </a:cubicBezTo>
                  <a:lnTo>
                    <a:pt x="691" y="50"/>
                  </a:lnTo>
                  <a:lnTo>
                    <a:pt x="888" y="50"/>
                  </a:lnTo>
                  <a:lnTo>
                    <a:pt x="1184" y="50"/>
                  </a:lnTo>
                  <a:lnTo>
                    <a:pt x="1184" y="50"/>
                  </a:lnTo>
                  <a:cubicBezTo>
                    <a:pt x="937" y="1"/>
                    <a:pt x="937" y="50"/>
                    <a:pt x="789" y="99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28" name="Google Shape;24728;p75"/>
            <p:cNvSpPr/>
            <p:nvPr/>
          </p:nvSpPr>
          <p:spPr>
            <a:xfrm>
              <a:off x="4575275" y="1416250"/>
              <a:ext cx="244050" cy="146675"/>
            </a:xfrm>
            <a:custGeom>
              <a:avLst/>
              <a:gdLst/>
              <a:ahLst/>
              <a:cxnLst/>
              <a:rect l="l" t="t" r="r" b="b"/>
              <a:pathLst>
                <a:path w="9762" h="5867" extrusionOk="0">
                  <a:moveTo>
                    <a:pt x="9564" y="5817"/>
                  </a:moveTo>
                  <a:lnTo>
                    <a:pt x="9564" y="5817"/>
                  </a:lnTo>
                  <a:lnTo>
                    <a:pt x="9564" y="5817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9564" y="5866"/>
                  </a:lnTo>
                  <a:lnTo>
                    <a:pt x="50" y="395"/>
                  </a:lnTo>
                  <a:cubicBezTo>
                    <a:pt x="50" y="395"/>
                    <a:pt x="1" y="247"/>
                    <a:pt x="50" y="148"/>
                  </a:cubicBezTo>
                  <a:cubicBezTo>
                    <a:pt x="149" y="0"/>
                    <a:pt x="247" y="50"/>
                    <a:pt x="247" y="50"/>
                  </a:cubicBezTo>
                  <a:lnTo>
                    <a:pt x="9761" y="5571"/>
                  </a:lnTo>
                  <a:cubicBezTo>
                    <a:pt x="9564" y="5669"/>
                    <a:pt x="9564" y="5768"/>
                    <a:pt x="9564" y="5817"/>
                  </a:cubicBezTo>
                  <a:close/>
                </a:path>
              </a:pathLst>
            </a:custGeom>
            <a:solidFill>
              <a:srgbClr val="C4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29" name="Google Shape;24729;p75"/>
            <p:cNvSpPr/>
            <p:nvPr/>
          </p:nvSpPr>
          <p:spPr>
            <a:xfrm>
              <a:off x="5017700" y="1413775"/>
              <a:ext cx="51775" cy="30850"/>
            </a:xfrm>
            <a:custGeom>
              <a:avLst/>
              <a:gdLst/>
              <a:ahLst/>
              <a:cxnLst/>
              <a:rect l="l" t="t" r="r" b="b"/>
              <a:pathLst>
                <a:path w="2071" h="1234" extrusionOk="0">
                  <a:moveTo>
                    <a:pt x="1381" y="1"/>
                  </a:moveTo>
                  <a:lnTo>
                    <a:pt x="0" y="789"/>
                  </a:lnTo>
                  <a:lnTo>
                    <a:pt x="740" y="1233"/>
                  </a:lnTo>
                  <a:lnTo>
                    <a:pt x="2071" y="44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30" name="Google Shape;24730;p75"/>
            <p:cNvSpPr/>
            <p:nvPr/>
          </p:nvSpPr>
          <p:spPr>
            <a:xfrm>
              <a:off x="5054675" y="1408850"/>
              <a:ext cx="33300" cy="44400"/>
            </a:xfrm>
            <a:custGeom>
              <a:avLst/>
              <a:gdLst/>
              <a:ahLst/>
              <a:cxnLst/>
              <a:rect l="l" t="t" r="r" b="b"/>
              <a:pathLst>
                <a:path w="1332" h="1776" extrusionOk="0">
                  <a:moveTo>
                    <a:pt x="1331" y="1"/>
                  </a:moveTo>
                  <a:lnTo>
                    <a:pt x="0" y="789"/>
                  </a:lnTo>
                  <a:lnTo>
                    <a:pt x="0" y="1775"/>
                  </a:lnTo>
                  <a:lnTo>
                    <a:pt x="1331" y="1036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31" name="Google Shape;24731;p75"/>
            <p:cNvSpPr/>
            <p:nvPr/>
          </p:nvSpPr>
          <p:spPr>
            <a:xfrm>
              <a:off x="5036175" y="1417475"/>
              <a:ext cx="18525" cy="35775"/>
            </a:xfrm>
            <a:custGeom>
              <a:avLst/>
              <a:gdLst/>
              <a:ahLst/>
              <a:cxnLst/>
              <a:rect l="l" t="t" r="r" b="b"/>
              <a:pathLst>
                <a:path w="741" h="1431" extrusionOk="0">
                  <a:moveTo>
                    <a:pt x="1" y="1"/>
                  </a:moveTo>
                  <a:lnTo>
                    <a:pt x="1" y="1085"/>
                  </a:lnTo>
                  <a:lnTo>
                    <a:pt x="740" y="1430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32" name="Google Shape;24732;p75"/>
            <p:cNvSpPr/>
            <p:nvPr/>
          </p:nvSpPr>
          <p:spPr>
            <a:xfrm>
              <a:off x="5036175" y="1397750"/>
              <a:ext cx="51800" cy="30850"/>
            </a:xfrm>
            <a:custGeom>
              <a:avLst/>
              <a:gdLst/>
              <a:ahLst/>
              <a:cxnLst/>
              <a:rect l="l" t="t" r="r" b="b"/>
              <a:pathLst>
                <a:path w="2072" h="1234" extrusionOk="0">
                  <a:moveTo>
                    <a:pt x="1332" y="1"/>
                  </a:moveTo>
                  <a:lnTo>
                    <a:pt x="1" y="790"/>
                  </a:lnTo>
                  <a:lnTo>
                    <a:pt x="740" y="1233"/>
                  </a:lnTo>
                  <a:lnTo>
                    <a:pt x="2071" y="445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33" name="Google Shape;24733;p75"/>
            <p:cNvSpPr/>
            <p:nvPr/>
          </p:nvSpPr>
          <p:spPr>
            <a:xfrm>
              <a:off x="5054675" y="1434725"/>
              <a:ext cx="50550" cy="29600"/>
            </a:xfrm>
            <a:custGeom>
              <a:avLst/>
              <a:gdLst/>
              <a:ahLst/>
              <a:cxnLst/>
              <a:rect l="l" t="t" r="r" b="b"/>
              <a:pathLst>
                <a:path w="2022" h="1184" extrusionOk="0">
                  <a:moveTo>
                    <a:pt x="1331" y="1"/>
                  </a:moveTo>
                  <a:lnTo>
                    <a:pt x="0" y="740"/>
                  </a:lnTo>
                  <a:lnTo>
                    <a:pt x="690" y="1184"/>
                  </a:lnTo>
                  <a:lnTo>
                    <a:pt x="2021" y="395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34" name="Google Shape;24734;p75"/>
            <p:cNvSpPr/>
            <p:nvPr/>
          </p:nvSpPr>
          <p:spPr>
            <a:xfrm>
              <a:off x="5090400" y="1428575"/>
              <a:ext cx="33300" cy="46850"/>
            </a:xfrm>
            <a:custGeom>
              <a:avLst/>
              <a:gdLst/>
              <a:ahLst/>
              <a:cxnLst/>
              <a:rect l="l" t="t" r="r" b="b"/>
              <a:pathLst>
                <a:path w="1332" h="1874" extrusionOk="0">
                  <a:moveTo>
                    <a:pt x="1332" y="0"/>
                  </a:moveTo>
                  <a:lnTo>
                    <a:pt x="1" y="789"/>
                  </a:lnTo>
                  <a:lnTo>
                    <a:pt x="1" y="1873"/>
                  </a:lnTo>
                  <a:lnTo>
                    <a:pt x="1332" y="1085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35" name="Google Shape;24735;p75"/>
            <p:cNvSpPr/>
            <p:nvPr/>
          </p:nvSpPr>
          <p:spPr>
            <a:xfrm>
              <a:off x="5071925" y="1438425"/>
              <a:ext cx="18500" cy="37000"/>
            </a:xfrm>
            <a:custGeom>
              <a:avLst/>
              <a:gdLst/>
              <a:ahLst/>
              <a:cxnLst/>
              <a:rect l="l" t="t" r="r" b="b"/>
              <a:pathLst>
                <a:path w="740" h="1480" extrusionOk="0">
                  <a:moveTo>
                    <a:pt x="0" y="1"/>
                  </a:moveTo>
                  <a:lnTo>
                    <a:pt x="0" y="1036"/>
                  </a:lnTo>
                  <a:lnTo>
                    <a:pt x="740" y="1479"/>
                  </a:lnTo>
                  <a:lnTo>
                    <a:pt x="740" y="3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36" name="Google Shape;24736;p75"/>
            <p:cNvSpPr/>
            <p:nvPr/>
          </p:nvSpPr>
          <p:spPr>
            <a:xfrm>
              <a:off x="5071925" y="1419950"/>
              <a:ext cx="51775" cy="28350"/>
            </a:xfrm>
            <a:custGeom>
              <a:avLst/>
              <a:gdLst/>
              <a:ahLst/>
              <a:cxnLst/>
              <a:rect l="l" t="t" r="r" b="b"/>
              <a:pathLst>
                <a:path w="2071" h="1134" extrusionOk="0">
                  <a:moveTo>
                    <a:pt x="1331" y="0"/>
                  </a:moveTo>
                  <a:lnTo>
                    <a:pt x="0" y="740"/>
                  </a:lnTo>
                  <a:lnTo>
                    <a:pt x="740" y="1134"/>
                  </a:lnTo>
                  <a:lnTo>
                    <a:pt x="2071" y="345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37" name="Google Shape;24737;p75"/>
            <p:cNvSpPr/>
            <p:nvPr/>
          </p:nvSpPr>
          <p:spPr>
            <a:xfrm>
              <a:off x="4969625" y="1440900"/>
              <a:ext cx="51800" cy="30825"/>
            </a:xfrm>
            <a:custGeom>
              <a:avLst/>
              <a:gdLst/>
              <a:ahLst/>
              <a:cxnLst/>
              <a:rect l="l" t="t" r="r" b="b"/>
              <a:pathLst>
                <a:path w="2072" h="1233" extrusionOk="0">
                  <a:moveTo>
                    <a:pt x="1381" y="0"/>
                  </a:moveTo>
                  <a:lnTo>
                    <a:pt x="1" y="838"/>
                  </a:lnTo>
                  <a:lnTo>
                    <a:pt x="740" y="1233"/>
                  </a:lnTo>
                  <a:lnTo>
                    <a:pt x="2071" y="44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38" name="Google Shape;24738;p75"/>
            <p:cNvSpPr/>
            <p:nvPr/>
          </p:nvSpPr>
          <p:spPr>
            <a:xfrm>
              <a:off x="5005375" y="1437200"/>
              <a:ext cx="35750" cy="45625"/>
            </a:xfrm>
            <a:custGeom>
              <a:avLst/>
              <a:gdLst/>
              <a:ahLst/>
              <a:cxnLst/>
              <a:rect l="l" t="t" r="r" b="b"/>
              <a:pathLst>
                <a:path w="1430" h="1825" extrusionOk="0">
                  <a:moveTo>
                    <a:pt x="1430" y="0"/>
                  </a:moveTo>
                  <a:lnTo>
                    <a:pt x="0" y="789"/>
                  </a:lnTo>
                  <a:lnTo>
                    <a:pt x="0" y="1824"/>
                  </a:lnTo>
                  <a:lnTo>
                    <a:pt x="1430" y="1036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39" name="Google Shape;24739;p75"/>
            <p:cNvSpPr/>
            <p:nvPr/>
          </p:nvSpPr>
          <p:spPr>
            <a:xfrm>
              <a:off x="4988125" y="1445825"/>
              <a:ext cx="17275" cy="37000"/>
            </a:xfrm>
            <a:custGeom>
              <a:avLst/>
              <a:gdLst/>
              <a:ahLst/>
              <a:cxnLst/>
              <a:rect l="l" t="t" r="r" b="b"/>
              <a:pathLst>
                <a:path w="691" h="1480" extrusionOk="0">
                  <a:moveTo>
                    <a:pt x="0" y="0"/>
                  </a:moveTo>
                  <a:lnTo>
                    <a:pt x="0" y="1036"/>
                  </a:lnTo>
                  <a:lnTo>
                    <a:pt x="690" y="1479"/>
                  </a:lnTo>
                  <a:lnTo>
                    <a:pt x="69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40" name="Google Shape;24740;p75"/>
            <p:cNvSpPr/>
            <p:nvPr/>
          </p:nvSpPr>
          <p:spPr>
            <a:xfrm>
              <a:off x="4988125" y="1426100"/>
              <a:ext cx="53000" cy="30850"/>
            </a:xfrm>
            <a:custGeom>
              <a:avLst/>
              <a:gdLst/>
              <a:ahLst/>
              <a:cxnLst/>
              <a:rect l="l" t="t" r="r" b="b"/>
              <a:pathLst>
                <a:path w="2120" h="1234" extrusionOk="0">
                  <a:moveTo>
                    <a:pt x="1331" y="1"/>
                  </a:moveTo>
                  <a:lnTo>
                    <a:pt x="0" y="789"/>
                  </a:lnTo>
                  <a:lnTo>
                    <a:pt x="690" y="1233"/>
                  </a:lnTo>
                  <a:lnTo>
                    <a:pt x="2120" y="44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41" name="Google Shape;24741;p75"/>
            <p:cNvSpPr/>
            <p:nvPr/>
          </p:nvSpPr>
          <p:spPr>
            <a:xfrm>
              <a:off x="5005375" y="1463075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1430" y="1"/>
                  </a:moveTo>
                  <a:lnTo>
                    <a:pt x="0" y="789"/>
                  </a:lnTo>
                  <a:lnTo>
                    <a:pt x="740" y="1184"/>
                  </a:lnTo>
                  <a:lnTo>
                    <a:pt x="2071" y="346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42" name="Google Shape;24742;p75"/>
            <p:cNvSpPr/>
            <p:nvPr/>
          </p:nvSpPr>
          <p:spPr>
            <a:xfrm>
              <a:off x="5042350" y="1456925"/>
              <a:ext cx="33300" cy="45600"/>
            </a:xfrm>
            <a:custGeom>
              <a:avLst/>
              <a:gdLst/>
              <a:ahLst/>
              <a:cxnLst/>
              <a:rect l="l" t="t" r="r" b="b"/>
              <a:pathLst>
                <a:path w="1332" h="1824" extrusionOk="0">
                  <a:moveTo>
                    <a:pt x="1331" y="0"/>
                  </a:moveTo>
                  <a:lnTo>
                    <a:pt x="0" y="789"/>
                  </a:lnTo>
                  <a:lnTo>
                    <a:pt x="0" y="1824"/>
                  </a:lnTo>
                  <a:lnTo>
                    <a:pt x="1331" y="1035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43" name="Google Shape;24743;p75"/>
            <p:cNvSpPr/>
            <p:nvPr/>
          </p:nvSpPr>
          <p:spPr>
            <a:xfrm>
              <a:off x="5023850" y="1468000"/>
              <a:ext cx="18525" cy="34525"/>
            </a:xfrm>
            <a:custGeom>
              <a:avLst/>
              <a:gdLst/>
              <a:ahLst/>
              <a:cxnLst/>
              <a:rect l="l" t="t" r="r" b="b"/>
              <a:pathLst>
                <a:path w="741" h="1381" extrusionOk="0">
                  <a:moveTo>
                    <a:pt x="1" y="1"/>
                  </a:moveTo>
                  <a:lnTo>
                    <a:pt x="1" y="987"/>
                  </a:lnTo>
                  <a:lnTo>
                    <a:pt x="740" y="1381"/>
                  </a:lnTo>
                  <a:lnTo>
                    <a:pt x="740" y="3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44" name="Google Shape;24744;p75"/>
            <p:cNvSpPr/>
            <p:nvPr/>
          </p:nvSpPr>
          <p:spPr>
            <a:xfrm>
              <a:off x="5023850" y="1447050"/>
              <a:ext cx="51800" cy="29600"/>
            </a:xfrm>
            <a:custGeom>
              <a:avLst/>
              <a:gdLst/>
              <a:ahLst/>
              <a:cxnLst/>
              <a:rect l="l" t="t" r="r" b="b"/>
              <a:pathLst>
                <a:path w="2072" h="1184" extrusionOk="0">
                  <a:moveTo>
                    <a:pt x="1332" y="1"/>
                  </a:moveTo>
                  <a:lnTo>
                    <a:pt x="1" y="839"/>
                  </a:lnTo>
                  <a:lnTo>
                    <a:pt x="740" y="1184"/>
                  </a:lnTo>
                  <a:lnTo>
                    <a:pt x="2071" y="395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45" name="Google Shape;24745;p75"/>
            <p:cNvSpPr/>
            <p:nvPr/>
          </p:nvSpPr>
          <p:spPr>
            <a:xfrm>
              <a:off x="5090400" y="1455675"/>
              <a:ext cx="51800" cy="30850"/>
            </a:xfrm>
            <a:custGeom>
              <a:avLst/>
              <a:gdLst/>
              <a:ahLst/>
              <a:cxnLst/>
              <a:rect l="l" t="t" r="r" b="b"/>
              <a:pathLst>
                <a:path w="2072" h="1234" extrusionOk="0">
                  <a:moveTo>
                    <a:pt x="1332" y="1"/>
                  </a:moveTo>
                  <a:lnTo>
                    <a:pt x="1" y="789"/>
                  </a:lnTo>
                  <a:lnTo>
                    <a:pt x="642" y="1233"/>
                  </a:lnTo>
                  <a:lnTo>
                    <a:pt x="2071" y="395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46" name="Google Shape;24746;p75"/>
            <p:cNvSpPr/>
            <p:nvPr/>
          </p:nvSpPr>
          <p:spPr>
            <a:xfrm>
              <a:off x="5124925" y="1450750"/>
              <a:ext cx="34525" cy="44400"/>
            </a:xfrm>
            <a:custGeom>
              <a:avLst/>
              <a:gdLst/>
              <a:ahLst/>
              <a:cxnLst/>
              <a:rect l="l" t="t" r="r" b="b"/>
              <a:pathLst>
                <a:path w="1381" h="1776" extrusionOk="0">
                  <a:moveTo>
                    <a:pt x="1380" y="1"/>
                  </a:moveTo>
                  <a:lnTo>
                    <a:pt x="0" y="740"/>
                  </a:lnTo>
                  <a:lnTo>
                    <a:pt x="0" y="1775"/>
                  </a:lnTo>
                  <a:lnTo>
                    <a:pt x="1380" y="986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47" name="Google Shape;24747;p75"/>
            <p:cNvSpPr/>
            <p:nvPr/>
          </p:nvSpPr>
          <p:spPr>
            <a:xfrm>
              <a:off x="5106425" y="1459375"/>
              <a:ext cx="18500" cy="35775"/>
            </a:xfrm>
            <a:custGeom>
              <a:avLst/>
              <a:gdLst/>
              <a:ahLst/>
              <a:cxnLst/>
              <a:rect l="l" t="t" r="r" b="b"/>
              <a:pathLst>
                <a:path w="740" h="1431" extrusionOk="0">
                  <a:moveTo>
                    <a:pt x="1" y="1"/>
                  </a:moveTo>
                  <a:lnTo>
                    <a:pt x="1" y="1085"/>
                  </a:lnTo>
                  <a:lnTo>
                    <a:pt x="740" y="1430"/>
                  </a:lnTo>
                  <a:lnTo>
                    <a:pt x="740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48" name="Google Shape;24748;p75"/>
            <p:cNvSpPr/>
            <p:nvPr/>
          </p:nvSpPr>
          <p:spPr>
            <a:xfrm>
              <a:off x="5106425" y="1439650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430" y="1"/>
                  </a:moveTo>
                  <a:lnTo>
                    <a:pt x="1" y="790"/>
                  </a:lnTo>
                  <a:lnTo>
                    <a:pt x="740" y="1184"/>
                  </a:lnTo>
                  <a:lnTo>
                    <a:pt x="2120" y="445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49" name="Google Shape;24749;p75"/>
            <p:cNvSpPr/>
            <p:nvPr/>
          </p:nvSpPr>
          <p:spPr>
            <a:xfrm>
              <a:off x="5124925" y="1475400"/>
              <a:ext cx="53000" cy="30825"/>
            </a:xfrm>
            <a:custGeom>
              <a:avLst/>
              <a:gdLst/>
              <a:ahLst/>
              <a:cxnLst/>
              <a:rect l="l" t="t" r="r" b="b"/>
              <a:pathLst>
                <a:path w="2120" h="1233" extrusionOk="0">
                  <a:moveTo>
                    <a:pt x="1380" y="0"/>
                  </a:moveTo>
                  <a:lnTo>
                    <a:pt x="0" y="789"/>
                  </a:lnTo>
                  <a:lnTo>
                    <a:pt x="739" y="1233"/>
                  </a:lnTo>
                  <a:lnTo>
                    <a:pt x="2120" y="444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50" name="Google Shape;24750;p75"/>
            <p:cNvSpPr/>
            <p:nvPr/>
          </p:nvSpPr>
          <p:spPr>
            <a:xfrm>
              <a:off x="5160650" y="1470475"/>
              <a:ext cx="35775" cy="46850"/>
            </a:xfrm>
            <a:custGeom>
              <a:avLst/>
              <a:gdLst/>
              <a:ahLst/>
              <a:cxnLst/>
              <a:rect l="l" t="t" r="r" b="b"/>
              <a:pathLst>
                <a:path w="1431" h="1874" extrusionOk="0">
                  <a:moveTo>
                    <a:pt x="1430" y="0"/>
                  </a:moveTo>
                  <a:lnTo>
                    <a:pt x="1" y="789"/>
                  </a:lnTo>
                  <a:lnTo>
                    <a:pt x="1" y="1873"/>
                  </a:lnTo>
                  <a:lnTo>
                    <a:pt x="1430" y="1035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51" name="Google Shape;24751;p75"/>
            <p:cNvSpPr/>
            <p:nvPr/>
          </p:nvSpPr>
          <p:spPr>
            <a:xfrm>
              <a:off x="5143400" y="1479100"/>
              <a:ext cx="17275" cy="38225"/>
            </a:xfrm>
            <a:custGeom>
              <a:avLst/>
              <a:gdLst/>
              <a:ahLst/>
              <a:cxnLst/>
              <a:rect l="l" t="t" r="r" b="b"/>
              <a:pathLst>
                <a:path w="691" h="1529" extrusionOk="0">
                  <a:moveTo>
                    <a:pt x="0" y="0"/>
                  </a:moveTo>
                  <a:lnTo>
                    <a:pt x="0" y="1085"/>
                  </a:lnTo>
                  <a:lnTo>
                    <a:pt x="691" y="1528"/>
                  </a:lnTo>
                  <a:lnTo>
                    <a:pt x="691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52" name="Google Shape;24752;p75"/>
            <p:cNvSpPr/>
            <p:nvPr/>
          </p:nvSpPr>
          <p:spPr>
            <a:xfrm>
              <a:off x="5143400" y="1459375"/>
              <a:ext cx="53025" cy="30825"/>
            </a:xfrm>
            <a:custGeom>
              <a:avLst/>
              <a:gdLst/>
              <a:ahLst/>
              <a:cxnLst/>
              <a:rect l="l" t="t" r="r" b="b"/>
              <a:pathLst>
                <a:path w="2121" h="1233" extrusionOk="0">
                  <a:moveTo>
                    <a:pt x="1381" y="1"/>
                  </a:moveTo>
                  <a:lnTo>
                    <a:pt x="0" y="789"/>
                  </a:lnTo>
                  <a:lnTo>
                    <a:pt x="691" y="1233"/>
                  </a:lnTo>
                  <a:lnTo>
                    <a:pt x="2120" y="44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53" name="Google Shape;24753;p75"/>
            <p:cNvSpPr/>
            <p:nvPr/>
          </p:nvSpPr>
          <p:spPr>
            <a:xfrm>
              <a:off x="5042350" y="1482800"/>
              <a:ext cx="50550" cy="30825"/>
            </a:xfrm>
            <a:custGeom>
              <a:avLst/>
              <a:gdLst/>
              <a:ahLst/>
              <a:cxnLst/>
              <a:rect l="l" t="t" r="r" b="b"/>
              <a:pathLst>
                <a:path w="2022" h="1233" extrusionOk="0">
                  <a:moveTo>
                    <a:pt x="1331" y="0"/>
                  </a:moveTo>
                  <a:lnTo>
                    <a:pt x="0" y="789"/>
                  </a:lnTo>
                  <a:lnTo>
                    <a:pt x="690" y="1233"/>
                  </a:lnTo>
                  <a:lnTo>
                    <a:pt x="2021" y="4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54" name="Google Shape;24754;p75"/>
            <p:cNvSpPr/>
            <p:nvPr/>
          </p:nvSpPr>
          <p:spPr>
            <a:xfrm>
              <a:off x="5078075" y="1477875"/>
              <a:ext cx="33300" cy="45600"/>
            </a:xfrm>
            <a:custGeom>
              <a:avLst/>
              <a:gdLst/>
              <a:ahLst/>
              <a:cxnLst/>
              <a:rect l="l" t="t" r="r" b="b"/>
              <a:pathLst>
                <a:path w="1332" h="1824" extrusionOk="0">
                  <a:moveTo>
                    <a:pt x="1332" y="0"/>
                  </a:moveTo>
                  <a:lnTo>
                    <a:pt x="1" y="838"/>
                  </a:lnTo>
                  <a:lnTo>
                    <a:pt x="1" y="1824"/>
                  </a:lnTo>
                  <a:lnTo>
                    <a:pt x="1332" y="1085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55" name="Google Shape;24755;p75"/>
            <p:cNvSpPr/>
            <p:nvPr/>
          </p:nvSpPr>
          <p:spPr>
            <a:xfrm>
              <a:off x="5059600" y="1487725"/>
              <a:ext cx="18500" cy="35750"/>
            </a:xfrm>
            <a:custGeom>
              <a:avLst/>
              <a:gdLst/>
              <a:ahLst/>
              <a:cxnLst/>
              <a:rect l="l" t="t" r="r" b="b"/>
              <a:pathLst>
                <a:path w="740" h="1430" extrusionOk="0">
                  <a:moveTo>
                    <a:pt x="0" y="0"/>
                  </a:moveTo>
                  <a:lnTo>
                    <a:pt x="0" y="1036"/>
                  </a:lnTo>
                  <a:lnTo>
                    <a:pt x="740" y="143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56" name="Google Shape;24756;p75"/>
            <p:cNvSpPr/>
            <p:nvPr/>
          </p:nvSpPr>
          <p:spPr>
            <a:xfrm>
              <a:off x="5059600" y="1468000"/>
              <a:ext cx="51775" cy="30850"/>
            </a:xfrm>
            <a:custGeom>
              <a:avLst/>
              <a:gdLst/>
              <a:ahLst/>
              <a:cxnLst/>
              <a:rect l="l" t="t" r="r" b="b"/>
              <a:pathLst>
                <a:path w="2071" h="1234" extrusionOk="0">
                  <a:moveTo>
                    <a:pt x="1331" y="1"/>
                  </a:moveTo>
                  <a:lnTo>
                    <a:pt x="0" y="789"/>
                  </a:lnTo>
                  <a:lnTo>
                    <a:pt x="740" y="1233"/>
                  </a:lnTo>
                  <a:lnTo>
                    <a:pt x="2071" y="395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57" name="Google Shape;24757;p75"/>
            <p:cNvSpPr/>
            <p:nvPr/>
          </p:nvSpPr>
          <p:spPr>
            <a:xfrm>
              <a:off x="5078075" y="1504975"/>
              <a:ext cx="51800" cy="28375"/>
            </a:xfrm>
            <a:custGeom>
              <a:avLst/>
              <a:gdLst/>
              <a:ahLst/>
              <a:cxnLst/>
              <a:rect l="l" t="t" r="r" b="b"/>
              <a:pathLst>
                <a:path w="2072" h="1135" extrusionOk="0">
                  <a:moveTo>
                    <a:pt x="1332" y="1"/>
                  </a:moveTo>
                  <a:lnTo>
                    <a:pt x="1" y="740"/>
                  </a:lnTo>
                  <a:lnTo>
                    <a:pt x="642" y="1134"/>
                  </a:lnTo>
                  <a:lnTo>
                    <a:pt x="2071" y="346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58" name="Google Shape;24758;p75"/>
            <p:cNvSpPr/>
            <p:nvPr/>
          </p:nvSpPr>
          <p:spPr>
            <a:xfrm>
              <a:off x="5112600" y="1498825"/>
              <a:ext cx="34525" cy="45600"/>
            </a:xfrm>
            <a:custGeom>
              <a:avLst/>
              <a:gdLst/>
              <a:ahLst/>
              <a:cxnLst/>
              <a:rect l="l" t="t" r="r" b="b"/>
              <a:pathLst>
                <a:path w="1381" h="1824" extrusionOk="0">
                  <a:moveTo>
                    <a:pt x="1380" y="0"/>
                  </a:moveTo>
                  <a:lnTo>
                    <a:pt x="0" y="789"/>
                  </a:lnTo>
                  <a:lnTo>
                    <a:pt x="0" y="1824"/>
                  </a:lnTo>
                  <a:lnTo>
                    <a:pt x="1380" y="1035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59" name="Google Shape;24759;p75"/>
            <p:cNvSpPr/>
            <p:nvPr/>
          </p:nvSpPr>
          <p:spPr>
            <a:xfrm>
              <a:off x="5094100" y="1507450"/>
              <a:ext cx="18525" cy="36975"/>
            </a:xfrm>
            <a:custGeom>
              <a:avLst/>
              <a:gdLst/>
              <a:ahLst/>
              <a:cxnLst/>
              <a:rect l="l" t="t" r="r" b="b"/>
              <a:pathLst>
                <a:path w="741" h="1479" extrusionOk="0">
                  <a:moveTo>
                    <a:pt x="1" y="0"/>
                  </a:moveTo>
                  <a:lnTo>
                    <a:pt x="1" y="1035"/>
                  </a:lnTo>
                  <a:lnTo>
                    <a:pt x="740" y="1479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60" name="Google Shape;24760;p75"/>
            <p:cNvSpPr/>
            <p:nvPr/>
          </p:nvSpPr>
          <p:spPr>
            <a:xfrm>
              <a:off x="5094100" y="1488950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430" y="1"/>
                  </a:moveTo>
                  <a:lnTo>
                    <a:pt x="1" y="740"/>
                  </a:lnTo>
                  <a:lnTo>
                    <a:pt x="740" y="1184"/>
                  </a:lnTo>
                  <a:lnTo>
                    <a:pt x="2120" y="395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61" name="Google Shape;24761;p75"/>
            <p:cNvSpPr/>
            <p:nvPr/>
          </p:nvSpPr>
          <p:spPr>
            <a:xfrm>
              <a:off x="5160650" y="1496350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430" y="0"/>
                  </a:moveTo>
                  <a:lnTo>
                    <a:pt x="1" y="838"/>
                  </a:lnTo>
                  <a:lnTo>
                    <a:pt x="740" y="1184"/>
                  </a:lnTo>
                  <a:lnTo>
                    <a:pt x="2120" y="444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62" name="Google Shape;24762;p75"/>
            <p:cNvSpPr/>
            <p:nvPr/>
          </p:nvSpPr>
          <p:spPr>
            <a:xfrm>
              <a:off x="5197625" y="1490175"/>
              <a:ext cx="34525" cy="46875"/>
            </a:xfrm>
            <a:custGeom>
              <a:avLst/>
              <a:gdLst/>
              <a:ahLst/>
              <a:cxnLst/>
              <a:rect l="l" t="t" r="r" b="b"/>
              <a:pathLst>
                <a:path w="1381" h="1875" extrusionOk="0">
                  <a:moveTo>
                    <a:pt x="1381" y="1"/>
                  </a:moveTo>
                  <a:lnTo>
                    <a:pt x="0" y="839"/>
                  </a:lnTo>
                  <a:lnTo>
                    <a:pt x="0" y="1874"/>
                  </a:lnTo>
                  <a:lnTo>
                    <a:pt x="1381" y="1085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63" name="Google Shape;24763;p75"/>
            <p:cNvSpPr/>
            <p:nvPr/>
          </p:nvSpPr>
          <p:spPr>
            <a:xfrm>
              <a:off x="5179125" y="1501275"/>
              <a:ext cx="18525" cy="35775"/>
            </a:xfrm>
            <a:custGeom>
              <a:avLst/>
              <a:gdLst/>
              <a:ahLst/>
              <a:cxnLst/>
              <a:rect l="l" t="t" r="r" b="b"/>
              <a:pathLst>
                <a:path w="741" h="1431" extrusionOk="0">
                  <a:moveTo>
                    <a:pt x="1" y="1"/>
                  </a:moveTo>
                  <a:lnTo>
                    <a:pt x="1" y="987"/>
                  </a:lnTo>
                  <a:lnTo>
                    <a:pt x="740" y="1430"/>
                  </a:lnTo>
                  <a:lnTo>
                    <a:pt x="740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64" name="Google Shape;24764;p75"/>
            <p:cNvSpPr/>
            <p:nvPr/>
          </p:nvSpPr>
          <p:spPr>
            <a:xfrm>
              <a:off x="5179125" y="1481550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381" y="1"/>
                  </a:moveTo>
                  <a:lnTo>
                    <a:pt x="1" y="790"/>
                  </a:lnTo>
                  <a:lnTo>
                    <a:pt x="740" y="1184"/>
                  </a:lnTo>
                  <a:lnTo>
                    <a:pt x="2121" y="346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65" name="Google Shape;24765;p75"/>
            <p:cNvSpPr/>
            <p:nvPr/>
          </p:nvSpPr>
          <p:spPr>
            <a:xfrm>
              <a:off x="5197625" y="1517300"/>
              <a:ext cx="50550" cy="30825"/>
            </a:xfrm>
            <a:custGeom>
              <a:avLst/>
              <a:gdLst/>
              <a:ahLst/>
              <a:cxnLst/>
              <a:rect l="l" t="t" r="r" b="b"/>
              <a:pathLst>
                <a:path w="2022" h="1233" extrusionOk="0">
                  <a:moveTo>
                    <a:pt x="1381" y="0"/>
                  </a:moveTo>
                  <a:lnTo>
                    <a:pt x="0" y="789"/>
                  </a:lnTo>
                  <a:lnTo>
                    <a:pt x="690" y="1233"/>
                  </a:lnTo>
                  <a:lnTo>
                    <a:pt x="2021" y="395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66" name="Google Shape;24766;p75"/>
            <p:cNvSpPr/>
            <p:nvPr/>
          </p:nvSpPr>
          <p:spPr>
            <a:xfrm>
              <a:off x="5233350" y="1512375"/>
              <a:ext cx="33300" cy="44375"/>
            </a:xfrm>
            <a:custGeom>
              <a:avLst/>
              <a:gdLst/>
              <a:ahLst/>
              <a:cxnLst/>
              <a:rect l="l" t="t" r="r" b="b"/>
              <a:pathLst>
                <a:path w="1332" h="1775" extrusionOk="0">
                  <a:moveTo>
                    <a:pt x="1332" y="0"/>
                  </a:moveTo>
                  <a:lnTo>
                    <a:pt x="1" y="789"/>
                  </a:lnTo>
                  <a:lnTo>
                    <a:pt x="1" y="1775"/>
                  </a:lnTo>
                  <a:lnTo>
                    <a:pt x="1332" y="1035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67" name="Google Shape;24767;p75"/>
            <p:cNvSpPr/>
            <p:nvPr/>
          </p:nvSpPr>
          <p:spPr>
            <a:xfrm>
              <a:off x="5214875" y="1521000"/>
              <a:ext cx="18500" cy="35750"/>
            </a:xfrm>
            <a:custGeom>
              <a:avLst/>
              <a:gdLst/>
              <a:ahLst/>
              <a:cxnLst/>
              <a:rect l="l" t="t" r="r" b="b"/>
              <a:pathLst>
                <a:path w="740" h="1430" extrusionOk="0">
                  <a:moveTo>
                    <a:pt x="0" y="0"/>
                  </a:moveTo>
                  <a:lnTo>
                    <a:pt x="0" y="1085"/>
                  </a:lnTo>
                  <a:lnTo>
                    <a:pt x="740" y="1430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68" name="Google Shape;24768;p75"/>
            <p:cNvSpPr/>
            <p:nvPr/>
          </p:nvSpPr>
          <p:spPr>
            <a:xfrm>
              <a:off x="5214875" y="1501275"/>
              <a:ext cx="51775" cy="30825"/>
            </a:xfrm>
            <a:custGeom>
              <a:avLst/>
              <a:gdLst/>
              <a:ahLst/>
              <a:cxnLst/>
              <a:rect l="l" t="t" r="r" b="b"/>
              <a:pathLst>
                <a:path w="2071" h="1233" extrusionOk="0">
                  <a:moveTo>
                    <a:pt x="1331" y="1"/>
                  </a:moveTo>
                  <a:lnTo>
                    <a:pt x="0" y="789"/>
                  </a:lnTo>
                  <a:lnTo>
                    <a:pt x="740" y="1233"/>
                  </a:lnTo>
                  <a:lnTo>
                    <a:pt x="2071" y="44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69" name="Google Shape;24769;p75"/>
            <p:cNvSpPr/>
            <p:nvPr/>
          </p:nvSpPr>
          <p:spPr>
            <a:xfrm>
              <a:off x="5112600" y="1524700"/>
              <a:ext cx="53000" cy="29600"/>
            </a:xfrm>
            <a:custGeom>
              <a:avLst/>
              <a:gdLst/>
              <a:ahLst/>
              <a:cxnLst/>
              <a:rect l="l" t="t" r="r" b="b"/>
              <a:pathLst>
                <a:path w="2120" h="1184" extrusionOk="0">
                  <a:moveTo>
                    <a:pt x="1380" y="0"/>
                  </a:moveTo>
                  <a:lnTo>
                    <a:pt x="0" y="789"/>
                  </a:lnTo>
                  <a:lnTo>
                    <a:pt x="739" y="1183"/>
                  </a:lnTo>
                  <a:lnTo>
                    <a:pt x="2120" y="444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70" name="Google Shape;24770;p75"/>
            <p:cNvSpPr/>
            <p:nvPr/>
          </p:nvSpPr>
          <p:spPr>
            <a:xfrm>
              <a:off x="5148325" y="1519775"/>
              <a:ext cx="35775" cy="44375"/>
            </a:xfrm>
            <a:custGeom>
              <a:avLst/>
              <a:gdLst/>
              <a:ahLst/>
              <a:cxnLst/>
              <a:rect l="l" t="t" r="r" b="b"/>
              <a:pathLst>
                <a:path w="1431" h="1775" extrusionOk="0">
                  <a:moveTo>
                    <a:pt x="1430" y="0"/>
                  </a:moveTo>
                  <a:lnTo>
                    <a:pt x="1" y="739"/>
                  </a:lnTo>
                  <a:lnTo>
                    <a:pt x="1" y="1775"/>
                  </a:lnTo>
                  <a:lnTo>
                    <a:pt x="1430" y="986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71" name="Google Shape;24771;p75"/>
            <p:cNvSpPr/>
            <p:nvPr/>
          </p:nvSpPr>
          <p:spPr>
            <a:xfrm>
              <a:off x="5131075" y="1529625"/>
              <a:ext cx="17275" cy="34525"/>
            </a:xfrm>
            <a:custGeom>
              <a:avLst/>
              <a:gdLst/>
              <a:ahLst/>
              <a:cxnLst/>
              <a:rect l="l" t="t" r="r" b="b"/>
              <a:pathLst>
                <a:path w="691" h="1381" extrusionOk="0">
                  <a:moveTo>
                    <a:pt x="0" y="0"/>
                  </a:moveTo>
                  <a:lnTo>
                    <a:pt x="0" y="986"/>
                  </a:lnTo>
                  <a:lnTo>
                    <a:pt x="691" y="1381"/>
                  </a:lnTo>
                  <a:lnTo>
                    <a:pt x="691" y="3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72" name="Google Shape;24772;p75"/>
            <p:cNvSpPr/>
            <p:nvPr/>
          </p:nvSpPr>
          <p:spPr>
            <a:xfrm>
              <a:off x="5131075" y="1508675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381" y="0"/>
                  </a:moveTo>
                  <a:lnTo>
                    <a:pt x="0" y="838"/>
                  </a:lnTo>
                  <a:lnTo>
                    <a:pt x="691" y="1183"/>
                  </a:lnTo>
                  <a:lnTo>
                    <a:pt x="2120" y="44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73" name="Google Shape;24773;p75"/>
            <p:cNvSpPr/>
            <p:nvPr/>
          </p:nvSpPr>
          <p:spPr>
            <a:xfrm>
              <a:off x="5148325" y="1544400"/>
              <a:ext cx="53025" cy="30850"/>
            </a:xfrm>
            <a:custGeom>
              <a:avLst/>
              <a:gdLst/>
              <a:ahLst/>
              <a:cxnLst/>
              <a:rect l="l" t="t" r="r" b="b"/>
              <a:pathLst>
                <a:path w="2121" h="1234" extrusionOk="0">
                  <a:moveTo>
                    <a:pt x="1430" y="1"/>
                  </a:moveTo>
                  <a:lnTo>
                    <a:pt x="1" y="790"/>
                  </a:lnTo>
                  <a:lnTo>
                    <a:pt x="740" y="1233"/>
                  </a:lnTo>
                  <a:lnTo>
                    <a:pt x="2120" y="445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74" name="Google Shape;24774;p75"/>
            <p:cNvSpPr/>
            <p:nvPr/>
          </p:nvSpPr>
          <p:spPr>
            <a:xfrm>
              <a:off x="5185300" y="1539475"/>
              <a:ext cx="34525" cy="46850"/>
            </a:xfrm>
            <a:custGeom>
              <a:avLst/>
              <a:gdLst/>
              <a:ahLst/>
              <a:cxnLst/>
              <a:rect l="l" t="t" r="r" b="b"/>
              <a:pathLst>
                <a:path w="1381" h="1874" extrusionOk="0">
                  <a:moveTo>
                    <a:pt x="1381" y="1"/>
                  </a:moveTo>
                  <a:lnTo>
                    <a:pt x="0" y="839"/>
                  </a:lnTo>
                  <a:lnTo>
                    <a:pt x="0" y="1874"/>
                  </a:lnTo>
                  <a:lnTo>
                    <a:pt x="1381" y="1085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75" name="Google Shape;24775;p75"/>
            <p:cNvSpPr/>
            <p:nvPr/>
          </p:nvSpPr>
          <p:spPr>
            <a:xfrm>
              <a:off x="5166825" y="1549350"/>
              <a:ext cx="18500" cy="36975"/>
            </a:xfrm>
            <a:custGeom>
              <a:avLst/>
              <a:gdLst/>
              <a:ahLst/>
              <a:cxnLst/>
              <a:rect l="l" t="t" r="r" b="b"/>
              <a:pathLst>
                <a:path w="740" h="1479" extrusionOk="0">
                  <a:moveTo>
                    <a:pt x="0" y="0"/>
                  </a:moveTo>
                  <a:lnTo>
                    <a:pt x="0" y="1035"/>
                  </a:lnTo>
                  <a:lnTo>
                    <a:pt x="739" y="1479"/>
                  </a:lnTo>
                  <a:lnTo>
                    <a:pt x="739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76" name="Google Shape;24776;p75"/>
            <p:cNvSpPr/>
            <p:nvPr/>
          </p:nvSpPr>
          <p:spPr>
            <a:xfrm>
              <a:off x="5166825" y="1529625"/>
              <a:ext cx="53000" cy="30825"/>
            </a:xfrm>
            <a:custGeom>
              <a:avLst/>
              <a:gdLst/>
              <a:ahLst/>
              <a:cxnLst/>
              <a:rect l="l" t="t" r="r" b="b"/>
              <a:pathLst>
                <a:path w="2120" h="1233" extrusionOk="0">
                  <a:moveTo>
                    <a:pt x="1380" y="0"/>
                  </a:moveTo>
                  <a:lnTo>
                    <a:pt x="0" y="789"/>
                  </a:lnTo>
                  <a:lnTo>
                    <a:pt x="739" y="1233"/>
                  </a:lnTo>
                  <a:lnTo>
                    <a:pt x="2120" y="395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77" name="Google Shape;24777;p75"/>
            <p:cNvSpPr/>
            <p:nvPr/>
          </p:nvSpPr>
          <p:spPr>
            <a:xfrm>
              <a:off x="4840250" y="1517300"/>
              <a:ext cx="53000" cy="30825"/>
            </a:xfrm>
            <a:custGeom>
              <a:avLst/>
              <a:gdLst/>
              <a:ahLst/>
              <a:cxnLst/>
              <a:rect l="l" t="t" r="r" b="b"/>
              <a:pathLst>
                <a:path w="2120" h="1233" extrusionOk="0">
                  <a:moveTo>
                    <a:pt x="1380" y="0"/>
                  </a:moveTo>
                  <a:lnTo>
                    <a:pt x="0" y="789"/>
                  </a:lnTo>
                  <a:lnTo>
                    <a:pt x="739" y="1233"/>
                  </a:lnTo>
                  <a:lnTo>
                    <a:pt x="2120" y="395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78" name="Google Shape;24778;p75"/>
            <p:cNvSpPr/>
            <p:nvPr/>
          </p:nvSpPr>
          <p:spPr>
            <a:xfrm>
              <a:off x="4875975" y="1512375"/>
              <a:ext cx="35775" cy="44375"/>
            </a:xfrm>
            <a:custGeom>
              <a:avLst/>
              <a:gdLst/>
              <a:ahLst/>
              <a:cxnLst/>
              <a:rect l="l" t="t" r="r" b="b"/>
              <a:pathLst>
                <a:path w="1431" h="1775" extrusionOk="0">
                  <a:moveTo>
                    <a:pt x="1430" y="0"/>
                  </a:moveTo>
                  <a:lnTo>
                    <a:pt x="1" y="740"/>
                  </a:lnTo>
                  <a:lnTo>
                    <a:pt x="1" y="1775"/>
                  </a:lnTo>
                  <a:lnTo>
                    <a:pt x="1430" y="986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79" name="Google Shape;24779;p75"/>
            <p:cNvSpPr/>
            <p:nvPr/>
          </p:nvSpPr>
          <p:spPr>
            <a:xfrm>
              <a:off x="4858725" y="1521000"/>
              <a:ext cx="17275" cy="35750"/>
            </a:xfrm>
            <a:custGeom>
              <a:avLst/>
              <a:gdLst/>
              <a:ahLst/>
              <a:cxnLst/>
              <a:rect l="l" t="t" r="r" b="b"/>
              <a:pathLst>
                <a:path w="691" h="1430" extrusionOk="0">
                  <a:moveTo>
                    <a:pt x="0" y="0"/>
                  </a:moveTo>
                  <a:lnTo>
                    <a:pt x="0" y="1085"/>
                  </a:lnTo>
                  <a:lnTo>
                    <a:pt x="691" y="1430"/>
                  </a:lnTo>
                  <a:lnTo>
                    <a:pt x="691" y="3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80" name="Google Shape;24780;p75"/>
            <p:cNvSpPr/>
            <p:nvPr/>
          </p:nvSpPr>
          <p:spPr>
            <a:xfrm>
              <a:off x="4858725" y="1501275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381" y="1"/>
                  </a:moveTo>
                  <a:lnTo>
                    <a:pt x="0" y="789"/>
                  </a:lnTo>
                  <a:lnTo>
                    <a:pt x="691" y="1184"/>
                  </a:lnTo>
                  <a:lnTo>
                    <a:pt x="2120" y="44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81" name="Google Shape;24781;p75"/>
            <p:cNvSpPr/>
            <p:nvPr/>
          </p:nvSpPr>
          <p:spPr>
            <a:xfrm>
              <a:off x="4875975" y="1537025"/>
              <a:ext cx="51775" cy="30825"/>
            </a:xfrm>
            <a:custGeom>
              <a:avLst/>
              <a:gdLst/>
              <a:ahLst/>
              <a:cxnLst/>
              <a:rect l="l" t="t" r="r" b="b"/>
              <a:pathLst>
                <a:path w="2071" h="1233" extrusionOk="0">
                  <a:moveTo>
                    <a:pt x="1430" y="0"/>
                  </a:moveTo>
                  <a:lnTo>
                    <a:pt x="1" y="789"/>
                  </a:lnTo>
                  <a:lnTo>
                    <a:pt x="740" y="1233"/>
                  </a:lnTo>
                  <a:lnTo>
                    <a:pt x="2071" y="444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82" name="Google Shape;24782;p75"/>
            <p:cNvSpPr/>
            <p:nvPr/>
          </p:nvSpPr>
          <p:spPr>
            <a:xfrm>
              <a:off x="4912950" y="1532075"/>
              <a:ext cx="33300" cy="46875"/>
            </a:xfrm>
            <a:custGeom>
              <a:avLst/>
              <a:gdLst/>
              <a:ahLst/>
              <a:cxnLst/>
              <a:rect l="l" t="t" r="r" b="b"/>
              <a:pathLst>
                <a:path w="1332" h="1875" extrusionOk="0">
                  <a:moveTo>
                    <a:pt x="1331" y="1"/>
                  </a:moveTo>
                  <a:lnTo>
                    <a:pt x="0" y="790"/>
                  </a:lnTo>
                  <a:lnTo>
                    <a:pt x="0" y="1874"/>
                  </a:lnTo>
                  <a:lnTo>
                    <a:pt x="1331" y="1036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83" name="Google Shape;24783;p75"/>
            <p:cNvSpPr/>
            <p:nvPr/>
          </p:nvSpPr>
          <p:spPr>
            <a:xfrm>
              <a:off x="4894450" y="1541950"/>
              <a:ext cx="18525" cy="37000"/>
            </a:xfrm>
            <a:custGeom>
              <a:avLst/>
              <a:gdLst/>
              <a:ahLst/>
              <a:cxnLst/>
              <a:rect l="l" t="t" r="r" b="b"/>
              <a:pathLst>
                <a:path w="741" h="1480" extrusionOk="0">
                  <a:moveTo>
                    <a:pt x="1" y="0"/>
                  </a:moveTo>
                  <a:lnTo>
                    <a:pt x="1" y="1036"/>
                  </a:lnTo>
                  <a:lnTo>
                    <a:pt x="740" y="1479"/>
                  </a:lnTo>
                  <a:lnTo>
                    <a:pt x="740" y="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84" name="Google Shape;24784;p75"/>
            <p:cNvSpPr/>
            <p:nvPr/>
          </p:nvSpPr>
          <p:spPr>
            <a:xfrm>
              <a:off x="4894450" y="1521000"/>
              <a:ext cx="51800" cy="30825"/>
            </a:xfrm>
            <a:custGeom>
              <a:avLst/>
              <a:gdLst/>
              <a:ahLst/>
              <a:cxnLst/>
              <a:rect l="l" t="t" r="r" b="b"/>
              <a:pathLst>
                <a:path w="2072" h="1233" extrusionOk="0">
                  <a:moveTo>
                    <a:pt x="1332" y="0"/>
                  </a:moveTo>
                  <a:lnTo>
                    <a:pt x="1" y="838"/>
                  </a:lnTo>
                  <a:lnTo>
                    <a:pt x="740" y="1233"/>
                  </a:lnTo>
                  <a:lnTo>
                    <a:pt x="2071" y="444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85" name="Google Shape;24785;p75"/>
            <p:cNvSpPr/>
            <p:nvPr/>
          </p:nvSpPr>
          <p:spPr>
            <a:xfrm>
              <a:off x="4792175" y="1544400"/>
              <a:ext cx="53025" cy="30850"/>
            </a:xfrm>
            <a:custGeom>
              <a:avLst/>
              <a:gdLst/>
              <a:ahLst/>
              <a:cxnLst/>
              <a:rect l="l" t="t" r="r" b="b"/>
              <a:pathLst>
                <a:path w="2121" h="1234" extrusionOk="0">
                  <a:moveTo>
                    <a:pt x="1381" y="1"/>
                  </a:moveTo>
                  <a:lnTo>
                    <a:pt x="1" y="790"/>
                  </a:lnTo>
                  <a:lnTo>
                    <a:pt x="740" y="1233"/>
                  </a:lnTo>
                  <a:lnTo>
                    <a:pt x="2120" y="445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86" name="Google Shape;24786;p75"/>
            <p:cNvSpPr/>
            <p:nvPr/>
          </p:nvSpPr>
          <p:spPr>
            <a:xfrm>
              <a:off x="4827925" y="1539475"/>
              <a:ext cx="34525" cy="45625"/>
            </a:xfrm>
            <a:custGeom>
              <a:avLst/>
              <a:gdLst/>
              <a:ahLst/>
              <a:cxnLst/>
              <a:rect l="l" t="t" r="r" b="b"/>
              <a:pathLst>
                <a:path w="1381" h="1825" extrusionOk="0">
                  <a:moveTo>
                    <a:pt x="1380" y="1"/>
                  </a:moveTo>
                  <a:lnTo>
                    <a:pt x="0" y="839"/>
                  </a:lnTo>
                  <a:lnTo>
                    <a:pt x="0" y="1825"/>
                  </a:lnTo>
                  <a:lnTo>
                    <a:pt x="1380" y="1085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87" name="Google Shape;24787;p75"/>
            <p:cNvSpPr/>
            <p:nvPr/>
          </p:nvSpPr>
          <p:spPr>
            <a:xfrm>
              <a:off x="4810650" y="1549350"/>
              <a:ext cx="17300" cy="35750"/>
            </a:xfrm>
            <a:custGeom>
              <a:avLst/>
              <a:gdLst/>
              <a:ahLst/>
              <a:cxnLst/>
              <a:rect l="l" t="t" r="r" b="b"/>
              <a:pathLst>
                <a:path w="692" h="1430" extrusionOk="0">
                  <a:moveTo>
                    <a:pt x="1" y="0"/>
                  </a:moveTo>
                  <a:lnTo>
                    <a:pt x="1" y="1035"/>
                  </a:lnTo>
                  <a:lnTo>
                    <a:pt x="691" y="1430"/>
                  </a:lnTo>
                  <a:lnTo>
                    <a:pt x="691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88" name="Google Shape;24788;p75"/>
            <p:cNvSpPr/>
            <p:nvPr/>
          </p:nvSpPr>
          <p:spPr>
            <a:xfrm>
              <a:off x="4810650" y="1529625"/>
              <a:ext cx="51800" cy="30825"/>
            </a:xfrm>
            <a:custGeom>
              <a:avLst/>
              <a:gdLst/>
              <a:ahLst/>
              <a:cxnLst/>
              <a:rect l="l" t="t" r="r" b="b"/>
              <a:pathLst>
                <a:path w="2072" h="1233" extrusionOk="0">
                  <a:moveTo>
                    <a:pt x="1381" y="0"/>
                  </a:moveTo>
                  <a:lnTo>
                    <a:pt x="1" y="789"/>
                  </a:lnTo>
                  <a:lnTo>
                    <a:pt x="691" y="1233"/>
                  </a:lnTo>
                  <a:lnTo>
                    <a:pt x="2071" y="395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89" name="Google Shape;24789;p75"/>
            <p:cNvSpPr/>
            <p:nvPr/>
          </p:nvSpPr>
          <p:spPr>
            <a:xfrm>
              <a:off x="4827925" y="1566600"/>
              <a:ext cx="53000" cy="28375"/>
            </a:xfrm>
            <a:custGeom>
              <a:avLst/>
              <a:gdLst/>
              <a:ahLst/>
              <a:cxnLst/>
              <a:rect l="l" t="t" r="r" b="b"/>
              <a:pathLst>
                <a:path w="2120" h="1135" extrusionOk="0">
                  <a:moveTo>
                    <a:pt x="1380" y="0"/>
                  </a:moveTo>
                  <a:lnTo>
                    <a:pt x="0" y="740"/>
                  </a:lnTo>
                  <a:lnTo>
                    <a:pt x="740" y="1134"/>
                  </a:lnTo>
                  <a:lnTo>
                    <a:pt x="2120" y="345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90" name="Google Shape;24790;p75"/>
            <p:cNvSpPr/>
            <p:nvPr/>
          </p:nvSpPr>
          <p:spPr>
            <a:xfrm>
              <a:off x="4863650" y="1560425"/>
              <a:ext cx="34525" cy="45625"/>
            </a:xfrm>
            <a:custGeom>
              <a:avLst/>
              <a:gdLst/>
              <a:ahLst/>
              <a:cxnLst/>
              <a:rect l="l" t="t" r="r" b="b"/>
              <a:pathLst>
                <a:path w="1381" h="1825" extrusionOk="0">
                  <a:moveTo>
                    <a:pt x="1381" y="1"/>
                  </a:moveTo>
                  <a:lnTo>
                    <a:pt x="1" y="789"/>
                  </a:lnTo>
                  <a:lnTo>
                    <a:pt x="1" y="1825"/>
                  </a:lnTo>
                  <a:lnTo>
                    <a:pt x="1381" y="1036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91" name="Google Shape;24791;p75"/>
            <p:cNvSpPr/>
            <p:nvPr/>
          </p:nvSpPr>
          <p:spPr>
            <a:xfrm>
              <a:off x="4846400" y="1569050"/>
              <a:ext cx="17275" cy="37000"/>
            </a:xfrm>
            <a:custGeom>
              <a:avLst/>
              <a:gdLst/>
              <a:ahLst/>
              <a:cxnLst/>
              <a:rect l="l" t="t" r="r" b="b"/>
              <a:pathLst>
                <a:path w="691" h="1480" extrusionOk="0">
                  <a:moveTo>
                    <a:pt x="1" y="1"/>
                  </a:moveTo>
                  <a:lnTo>
                    <a:pt x="1" y="1036"/>
                  </a:lnTo>
                  <a:lnTo>
                    <a:pt x="691" y="1480"/>
                  </a:lnTo>
                  <a:lnTo>
                    <a:pt x="691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92" name="Google Shape;24792;p75"/>
            <p:cNvSpPr/>
            <p:nvPr/>
          </p:nvSpPr>
          <p:spPr>
            <a:xfrm>
              <a:off x="4846400" y="1549350"/>
              <a:ext cx="51775" cy="30825"/>
            </a:xfrm>
            <a:custGeom>
              <a:avLst/>
              <a:gdLst/>
              <a:ahLst/>
              <a:cxnLst/>
              <a:rect l="l" t="t" r="r" b="b"/>
              <a:pathLst>
                <a:path w="2071" h="1233" extrusionOk="0">
                  <a:moveTo>
                    <a:pt x="1381" y="0"/>
                  </a:moveTo>
                  <a:lnTo>
                    <a:pt x="1" y="789"/>
                  </a:lnTo>
                  <a:lnTo>
                    <a:pt x="691" y="1232"/>
                  </a:lnTo>
                  <a:lnTo>
                    <a:pt x="2071" y="444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93" name="Google Shape;24793;p75"/>
            <p:cNvSpPr/>
            <p:nvPr/>
          </p:nvSpPr>
          <p:spPr>
            <a:xfrm>
              <a:off x="4912950" y="1557975"/>
              <a:ext cx="50550" cy="29600"/>
            </a:xfrm>
            <a:custGeom>
              <a:avLst/>
              <a:gdLst/>
              <a:ahLst/>
              <a:cxnLst/>
              <a:rect l="l" t="t" r="r" b="b"/>
              <a:pathLst>
                <a:path w="2022" h="1184" extrusionOk="0">
                  <a:moveTo>
                    <a:pt x="1331" y="0"/>
                  </a:moveTo>
                  <a:lnTo>
                    <a:pt x="0" y="838"/>
                  </a:lnTo>
                  <a:lnTo>
                    <a:pt x="641" y="1183"/>
                  </a:lnTo>
                  <a:lnTo>
                    <a:pt x="2021" y="395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94" name="Google Shape;24794;p75"/>
            <p:cNvSpPr/>
            <p:nvPr/>
          </p:nvSpPr>
          <p:spPr>
            <a:xfrm>
              <a:off x="4948675" y="1551800"/>
              <a:ext cx="33300" cy="46850"/>
            </a:xfrm>
            <a:custGeom>
              <a:avLst/>
              <a:gdLst/>
              <a:ahLst/>
              <a:cxnLst/>
              <a:rect l="l" t="t" r="r" b="b"/>
              <a:pathLst>
                <a:path w="1332" h="1874" extrusionOk="0">
                  <a:moveTo>
                    <a:pt x="1332" y="1"/>
                  </a:moveTo>
                  <a:lnTo>
                    <a:pt x="1" y="839"/>
                  </a:lnTo>
                  <a:lnTo>
                    <a:pt x="1" y="1874"/>
                  </a:lnTo>
                  <a:lnTo>
                    <a:pt x="1332" y="1085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95" name="Google Shape;24795;p75"/>
            <p:cNvSpPr/>
            <p:nvPr/>
          </p:nvSpPr>
          <p:spPr>
            <a:xfrm>
              <a:off x="4928975" y="1562900"/>
              <a:ext cx="19725" cy="35750"/>
            </a:xfrm>
            <a:custGeom>
              <a:avLst/>
              <a:gdLst/>
              <a:ahLst/>
              <a:cxnLst/>
              <a:rect l="l" t="t" r="r" b="b"/>
              <a:pathLst>
                <a:path w="789" h="1430" extrusionOk="0">
                  <a:moveTo>
                    <a:pt x="0" y="0"/>
                  </a:moveTo>
                  <a:lnTo>
                    <a:pt x="0" y="986"/>
                  </a:lnTo>
                  <a:lnTo>
                    <a:pt x="789" y="1430"/>
                  </a:lnTo>
                  <a:lnTo>
                    <a:pt x="789" y="3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96" name="Google Shape;24796;p75"/>
            <p:cNvSpPr/>
            <p:nvPr/>
          </p:nvSpPr>
          <p:spPr>
            <a:xfrm>
              <a:off x="4928975" y="1543175"/>
              <a:ext cx="53000" cy="29600"/>
            </a:xfrm>
            <a:custGeom>
              <a:avLst/>
              <a:gdLst/>
              <a:ahLst/>
              <a:cxnLst/>
              <a:rect l="l" t="t" r="r" b="b"/>
              <a:pathLst>
                <a:path w="2120" h="1184" extrusionOk="0">
                  <a:moveTo>
                    <a:pt x="1380" y="1"/>
                  </a:moveTo>
                  <a:lnTo>
                    <a:pt x="0" y="789"/>
                  </a:lnTo>
                  <a:lnTo>
                    <a:pt x="789" y="1184"/>
                  </a:lnTo>
                  <a:lnTo>
                    <a:pt x="2120" y="346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97" name="Google Shape;24797;p75"/>
            <p:cNvSpPr/>
            <p:nvPr/>
          </p:nvSpPr>
          <p:spPr>
            <a:xfrm>
              <a:off x="4948675" y="1578925"/>
              <a:ext cx="51800" cy="30825"/>
            </a:xfrm>
            <a:custGeom>
              <a:avLst/>
              <a:gdLst/>
              <a:ahLst/>
              <a:cxnLst/>
              <a:rect l="l" t="t" r="r" b="b"/>
              <a:pathLst>
                <a:path w="2072" h="1233" extrusionOk="0">
                  <a:moveTo>
                    <a:pt x="1332" y="0"/>
                  </a:moveTo>
                  <a:lnTo>
                    <a:pt x="1" y="789"/>
                  </a:lnTo>
                  <a:lnTo>
                    <a:pt x="642" y="1233"/>
                  </a:lnTo>
                  <a:lnTo>
                    <a:pt x="2071" y="395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98" name="Google Shape;24798;p75"/>
            <p:cNvSpPr/>
            <p:nvPr/>
          </p:nvSpPr>
          <p:spPr>
            <a:xfrm>
              <a:off x="4983200" y="1574000"/>
              <a:ext cx="34525" cy="44375"/>
            </a:xfrm>
            <a:custGeom>
              <a:avLst/>
              <a:gdLst/>
              <a:ahLst/>
              <a:cxnLst/>
              <a:rect l="l" t="t" r="r" b="b"/>
              <a:pathLst>
                <a:path w="1381" h="1775" extrusionOk="0">
                  <a:moveTo>
                    <a:pt x="1380" y="0"/>
                  </a:moveTo>
                  <a:lnTo>
                    <a:pt x="0" y="789"/>
                  </a:lnTo>
                  <a:lnTo>
                    <a:pt x="0" y="1775"/>
                  </a:lnTo>
                  <a:lnTo>
                    <a:pt x="1380" y="1035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799" name="Google Shape;24799;p75"/>
            <p:cNvSpPr/>
            <p:nvPr/>
          </p:nvSpPr>
          <p:spPr>
            <a:xfrm>
              <a:off x="4964700" y="1582625"/>
              <a:ext cx="18525" cy="35750"/>
            </a:xfrm>
            <a:custGeom>
              <a:avLst/>
              <a:gdLst/>
              <a:ahLst/>
              <a:cxnLst/>
              <a:rect l="l" t="t" r="r" b="b"/>
              <a:pathLst>
                <a:path w="741" h="1430" extrusionOk="0">
                  <a:moveTo>
                    <a:pt x="1" y="0"/>
                  </a:moveTo>
                  <a:lnTo>
                    <a:pt x="1" y="1085"/>
                  </a:lnTo>
                  <a:lnTo>
                    <a:pt x="740" y="1430"/>
                  </a:lnTo>
                  <a:lnTo>
                    <a:pt x="74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00" name="Google Shape;24800;p75"/>
            <p:cNvSpPr/>
            <p:nvPr/>
          </p:nvSpPr>
          <p:spPr>
            <a:xfrm>
              <a:off x="4964700" y="1562900"/>
              <a:ext cx="53025" cy="30825"/>
            </a:xfrm>
            <a:custGeom>
              <a:avLst/>
              <a:gdLst/>
              <a:ahLst/>
              <a:cxnLst/>
              <a:rect l="l" t="t" r="r" b="b"/>
              <a:pathLst>
                <a:path w="2121" h="1233" extrusionOk="0">
                  <a:moveTo>
                    <a:pt x="1430" y="0"/>
                  </a:moveTo>
                  <a:lnTo>
                    <a:pt x="1" y="789"/>
                  </a:lnTo>
                  <a:lnTo>
                    <a:pt x="740" y="1233"/>
                  </a:lnTo>
                  <a:lnTo>
                    <a:pt x="2120" y="444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01" name="Google Shape;24801;p75"/>
            <p:cNvSpPr/>
            <p:nvPr/>
          </p:nvSpPr>
          <p:spPr>
            <a:xfrm>
              <a:off x="4863650" y="1586300"/>
              <a:ext cx="51775" cy="29625"/>
            </a:xfrm>
            <a:custGeom>
              <a:avLst/>
              <a:gdLst/>
              <a:ahLst/>
              <a:cxnLst/>
              <a:rect l="l" t="t" r="r" b="b"/>
              <a:pathLst>
                <a:path w="2071" h="1185" extrusionOk="0">
                  <a:moveTo>
                    <a:pt x="1381" y="1"/>
                  </a:moveTo>
                  <a:lnTo>
                    <a:pt x="1" y="790"/>
                  </a:lnTo>
                  <a:lnTo>
                    <a:pt x="740" y="1184"/>
                  </a:lnTo>
                  <a:lnTo>
                    <a:pt x="2071" y="445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02" name="Google Shape;24802;p75"/>
            <p:cNvSpPr/>
            <p:nvPr/>
          </p:nvSpPr>
          <p:spPr>
            <a:xfrm>
              <a:off x="4900625" y="1581375"/>
              <a:ext cx="33300" cy="44400"/>
            </a:xfrm>
            <a:custGeom>
              <a:avLst/>
              <a:gdLst/>
              <a:ahLst/>
              <a:cxnLst/>
              <a:rect l="l" t="t" r="r" b="b"/>
              <a:pathLst>
                <a:path w="1332" h="1776" extrusionOk="0">
                  <a:moveTo>
                    <a:pt x="1331" y="1"/>
                  </a:moveTo>
                  <a:lnTo>
                    <a:pt x="0" y="740"/>
                  </a:lnTo>
                  <a:lnTo>
                    <a:pt x="0" y="1775"/>
                  </a:lnTo>
                  <a:lnTo>
                    <a:pt x="1331" y="987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03" name="Google Shape;24803;p75"/>
            <p:cNvSpPr/>
            <p:nvPr/>
          </p:nvSpPr>
          <p:spPr>
            <a:xfrm>
              <a:off x="4882150" y="1591250"/>
              <a:ext cx="18500" cy="34525"/>
            </a:xfrm>
            <a:custGeom>
              <a:avLst/>
              <a:gdLst/>
              <a:ahLst/>
              <a:cxnLst/>
              <a:rect l="l" t="t" r="r" b="b"/>
              <a:pathLst>
                <a:path w="740" h="1381" extrusionOk="0">
                  <a:moveTo>
                    <a:pt x="0" y="0"/>
                  </a:moveTo>
                  <a:lnTo>
                    <a:pt x="0" y="986"/>
                  </a:lnTo>
                  <a:lnTo>
                    <a:pt x="739" y="1380"/>
                  </a:lnTo>
                  <a:lnTo>
                    <a:pt x="739" y="3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04" name="Google Shape;24804;p75"/>
            <p:cNvSpPr/>
            <p:nvPr/>
          </p:nvSpPr>
          <p:spPr>
            <a:xfrm>
              <a:off x="4882150" y="1570300"/>
              <a:ext cx="51775" cy="29600"/>
            </a:xfrm>
            <a:custGeom>
              <a:avLst/>
              <a:gdLst/>
              <a:ahLst/>
              <a:cxnLst/>
              <a:rect l="l" t="t" r="r" b="b"/>
              <a:pathLst>
                <a:path w="2071" h="1184" extrusionOk="0">
                  <a:moveTo>
                    <a:pt x="1331" y="0"/>
                  </a:moveTo>
                  <a:lnTo>
                    <a:pt x="0" y="838"/>
                  </a:lnTo>
                  <a:lnTo>
                    <a:pt x="739" y="1183"/>
                  </a:lnTo>
                  <a:lnTo>
                    <a:pt x="2070" y="44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05" name="Google Shape;24805;p75"/>
            <p:cNvSpPr/>
            <p:nvPr/>
          </p:nvSpPr>
          <p:spPr>
            <a:xfrm>
              <a:off x="4900625" y="1606025"/>
              <a:ext cx="50550" cy="30850"/>
            </a:xfrm>
            <a:custGeom>
              <a:avLst/>
              <a:gdLst/>
              <a:ahLst/>
              <a:cxnLst/>
              <a:rect l="l" t="t" r="r" b="b"/>
              <a:pathLst>
                <a:path w="2022" h="1234" extrusionOk="0">
                  <a:moveTo>
                    <a:pt x="1331" y="1"/>
                  </a:moveTo>
                  <a:lnTo>
                    <a:pt x="0" y="789"/>
                  </a:lnTo>
                  <a:lnTo>
                    <a:pt x="691" y="1233"/>
                  </a:lnTo>
                  <a:lnTo>
                    <a:pt x="2022" y="44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06" name="Google Shape;24806;p75"/>
            <p:cNvSpPr/>
            <p:nvPr/>
          </p:nvSpPr>
          <p:spPr>
            <a:xfrm>
              <a:off x="4936350" y="1601100"/>
              <a:ext cx="33300" cy="46850"/>
            </a:xfrm>
            <a:custGeom>
              <a:avLst/>
              <a:gdLst/>
              <a:ahLst/>
              <a:cxnLst/>
              <a:rect l="l" t="t" r="r" b="b"/>
              <a:pathLst>
                <a:path w="1332" h="1874" extrusionOk="0">
                  <a:moveTo>
                    <a:pt x="1332" y="0"/>
                  </a:moveTo>
                  <a:lnTo>
                    <a:pt x="1" y="838"/>
                  </a:lnTo>
                  <a:lnTo>
                    <a:pt x="1" y="1874"/>
                  </a:lnTo>
                  <a:lnTo>
                    <a:pt x="1332" y="1085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07" name="Google Shape;24807;p75"/>
            <p:cNvSpPr/>
            <p:nvPr/>
          </p:nvSpPr>
          <p:spPr>
            <a:xfrm>
              <a:off x="4917875" y="1610950"/>
              <a:ext cx="18500" cy="37000"/>
            </a:xfrm>
            <a:custGeom>
              <a:avLst/>
              <a:gdLst/>
              <a:ahLst/>
              <a:cxnLst/>
              <a:rect l="l" t="t" r="r" b="b"/>
              <a:pathLst>
                <a:path w="740" h="1480" extrusionOk="0">
                  <a:moveTo>
                    <a:pt x="1" y="1"/>
                  </a:moveTo>
                  <a:lnTo>
                    <a:pt x="1" y="1036"/>
                  </a:lnTo>
                  <a:lnTo>
                    <a:pt x="740" y="1480"/>
                  </a:lnTo>
                  <a:lnTo>
                    <a:pt x="740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08" name="Google Shape;24808;p75"/>
            <p:cNvSpPr/>
            <p:nvPr/>
          </p:nvSpPr>
          <p:spPr>
            <a:xfrm>
              <a:off x="4917875" y="1591250"/>
              <a:ext cx="51775" cy="30825"/>
            </a:xfrm>
            <a:custGeom>
              <a:avLst/>
              <a:gdLst/>
              <a:ahLst/>
              <a:cxnLst/>
              <a:rect l="l" t="t" r="r" b="b"/>
              <a:pathLst>
                <a:path w="2071" h="1233" extrusionOk="0">
                  <a:moveTo>
                    <a:pt x="1332" y="0"/>
                  </a:moveTo>
                  <a:lnTo>
                    <a:pt x="1" y="789"/>
                  </a:lnTo>
                  <a:lnTo>
                    <a:pt x="740" y="1232"/>
                  </a:lnTo>
                  <a:lnTo>
                    <a:pt x="2071" y="394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09" name="Google Shape;24809;p75"/>
            <p:cNvSpPr/>
            <p:nvPr/>
          </p:nvSpPr>
          <p:spPr>
            <a:xfrm>
              <a:off x="4983200" y="1599875"/>
              <a:ext cx="53000" cy="29600"/>
            </a:xfrm>
            <a:custGeom>
              <a:avLst/>
              <a:gdLst/>
              <a:ahLst/>
              <a:cxnLst/>
              <a:rect l="l" t="t" r="r" b="b"/>
              <a:pathLst>
                <a:path w="2120" h="1184" extrusionOk="0">
                  <a:moveTo>
                    <a:pt x="1380" y="0"/>
                  </a:moveTo>
                  <a:lnTo>
                    <a:pt x="0" y="740"/>
                  </a:lnTo>
                  <a:lnTo>
                    <a:pt x="740" y="1183"/>
                  </a:lnTo>
                  <a:lnTo>
                    <a:pt x="2120" y="395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10" name="Google Shape;24810;p75"/>
            <p:cNvSpPr/>
            <p:nvPr/>
          </p:nvSpPr>
          <p:spPr>
            <a:xfrm>
              <a:off x="5018925" y="1593700"/>
              <a:ext cx="35775" cy="46850"/>
            </a:xfrm>
            <a:custGeom>
              <a:avLst/>
              <a:gdLst/>
              <a:ahLst/>
              <a:cxnLst/>
              <a:rect l="l" t="t" r="r" b="b"/>
              <a:pathLst>
                <a:path w="1431" h="1874" extrusionOk="0">
                  <a:moveTo>
                    <a:pt x="1430" y="1"/>
                  </a:moveTo>
                  <a:lnTo>
                    <a:pt x="1" y="789"/>
                  </a:lnTo>
                  <a:lnTo>
                    <a:pt x="1" y="1874"/>
                  </a:lnTo>
                  <a:lnTo>
                    <a:pt x="1430" y="1036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11" name="Google Shape;24811;p75"/>
            <p:cNvSpPr/>
            <p:nvPr/>
          </p:nvSpPr>
          <p:spPr>
            <a:xfrm>
              <a:off x="5001675" y="1603575"/>
              <a:ext cx="17275" cy="36975"/>
            </a:xfrm>
            <a:custGeom>
              <a:avLst/>
              <a:gdLst/>
              <a:ahLst/>
              <a:cxnLst/>
              <a:rect l="l" t="t" r="r" b="b"/>
              <a:pathLst>
                <a:path w="691" h="1479" extrusionOk="0">
                  <a:moveTo>
                    <a:pt x="1" y="0"/>
                  </a:moveTo>
                  <a:lnTo>
                    <a:pt x="1" y="1035"/>
                  </a:lnTo>
                  <a:lnTo>
                    <a:pt x="691" y="1479"/>
                  </a:lnTo>
                  <a:lnTo>
                    <a:pt x="691" y="3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12" name="Google Shape;24812;p75"/>
            <p:cNvSpPr/>
            <p:nvPr/>
          </p:nvSpPr>
          <p:spPr>
            <a:xfrm>
              <a:off x="5001675" y="1585075"/>
              <a:ext cx="53025" cy="28375"/>
            </a:xfrm>
            <a:custGeom>
              <a:avLst/>
              <a:gdLst/>
              <a:ahLst/>
              <a:cxnLst/>
              <a:rect l="l" t="t" r="r" b="b"/>
              <a:pathLst>
                <a:path w="2121" h="1135" extrusionOk="0">
                  <a:moveTo>
                    <a:pt x="1381" y="1"/>
                  </a:moveTo>
                  <a:lnTo>
                    <a:pt x="1" y="740"/>
                  </a:lnTo>
                  <a:lnTo>
                    <a:pt x="691" y="1134"/>
                  </a:lnTo>
                  <a:lnTo>
                    <a:pt x="2120" y="346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13" name="Google Shape;24813;p75"/>
            <p:cNvSpPr/>
            <p:nvPr/>
          </p:nvSpPr>
          <p:spPr>
            <a:xfrm>
              <a:off x="5018925" y="1619575"/>
              <a:ext cx="53025" cy="29600"/>
            </a:xfrm>
            <a:custGeom>
              <a:avLst/>
              <a:gdLst/>
              <a:ahLst/>
              <a:cxnLst/>
              <a:rect l="l" t="t" r="r" b="b"/>
              <a:pathLst>
                <a:path w="2121" h="1184" extrusionOk="0">
                  <a:moveTo>
                    <a:pt x="1430" y="1"/>
                  </a:moveTo>
                  <a:lnTo>
                    <a:pt x="1" y="839"/>
                  </a:lnTo>
                  <a:lnTo>
                    <a:pt x="740" y="1184"/>
                  </a:lnTo>
                  <a:lnTo>
                    <a:pt x="2120" y="445"/>
                  </a:lnTo>
                  <a:lnTo>
                    <a:pt x="1430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14" name="Google Shape;24814;p75"/>
            <p:cNvSpPr/>
            <p:nvPr/>
          </p:nvSpPr>
          <p:spPr>
            <a:xfrm>
              <a:off x="5055900" y="1615900"/>
              <a:ext cx="34525" cy="44375"/>
            </a:xfrm>
            <a:custGeom>
              <a:avLst/>
              <a:gdLst/>
              <a:ahLst/>
              <a:cxnLst/>
              <a:rect l="l" t="t" r="r" b="b"/>
              <a:pathLst>
                <a:path w="1381" h="1775" extrusionOk="0">
                  <a:moveTo>
                    <a:pt x="1381" y="0"/>
                  </a:moveTo>
                  <a:lnTo>
                    <a:pt x="1" y="739"/>
                  </a:lnTo>
                  <a:lnTo>
                    <a:pt x="1" y="1775"/>
                  </a:lnTo>
                  <a:lnTo>
                    <a:pt x="1381" y="986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15" name="Google Shape;24815;p75"/>
            <p:cNvSpPr/>
            <p:nvPr/>
          </p:nvSpPr>
          <p:spPr>
            <a:xfrm>
              <a:off x="5037425" y="1624525"/>
              <a:ext cx="18500" cy="35750"/>
            </a:xfrm>
            <a:custGeom>
              <a:avLst/>
              <a:gdLst/>
              <a:ahLst/>
              <a:cxnLst/>
              <a:rect l="l" t="t" r="r" b="b"/>
              <a:pathLst>
                <a:path w="740" h="1430" extrusionOk="0">
                  <a:moveTo>
                    <a:pt x="0" y="0"/>
                  </a:moveTo>
                  <a:lnTo>
                    <a:pt x="0" y="986"/>
                  </a:lnTo>
                  <a:lnTo>
                    <a:pt x="740" y="1430"/>
                  </a:lnTo>
                  <a:lnTo>
                    <a:pt x="740" y="3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16" name="Google Shape;24816;p75"/>
            <p:cNvSpPr/>
            <p:nvPr/>
          </p:nvSpPr>
          <p:spPr>
            <a:xfrm>
              <a:off x="5037425" y="1604800"/>
              <a:ext cx="53000" cy="29600"/>
            </a:xfrm>
            <a:custGeom>
              <a:avLst/>
              <a:gdLst/>
              <a:ahLst/>
              <a:cxnLst/>
              <a:rect l="l" t="t" r="r" b="b"/>
              <a:pathLst>
                <a:path w="2120" h="1184" extrusionOk="0">
                  <a:moveTo>
                    <a:pt x="1380" y="0"/>
                  </a:moveTo>
                  <a:lnTo>
                    <a:pt x="0" y="789"/>
                  </a:lnTo>
                  <a:lnTo>
                    <a:pt x="740" y="1183"/>
                  </a:lnTo>
                  <a:lnTo>
                    <a:pt x="2120" y="444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17" name="Google Shape;24817;p75"/>
            <p:cNvSpPr/>
            <p:nvPr/>
          </p:nvSpPr>
          <p:spPr>
            <a:xfrm>
              <a:off x="4936350" y="1628200"/>
              <a:ext cx="51800" cy="28375"/>
            </a:xfrm>
            <a:custGeom>
              <a:avLst/>
              <a:gdLst/>
              <a:ahLst/>
              <a:cxnLst/>
              <a:rect l="l" t="t" r="r" b="b"/>
              <a:pathLst>
                <a:path w="2072" h="1135" extrusionOk="0">
                  <a:moveTo>
                    <a:pt x="1332" y="1"/>
                  </a:moveTo>
                  <a:lnTo>
                    <a:pt x="1" y="790"/>
                  </a:lnTo>
                  <a:lnTo>
                    <a:pt x="740" y="1135"/>
                  </a:lnTo>
                  <a:lnTo>
                    <a:pt x="2071" y="346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18" name="Google Shape;24818;p75"/>
            <p:cNvSpPr/>
            <p:nvPr/>
          </p:nvSpPr>
          <p:spPr>
            <a:xfrm>
              <a:off x="4970875" y="1622050"/>
              <a:ext cx="34525" cy="45625"/>
            </a:xfrm>
            <a:custGeom>
              <a:avLst/>
              <a:gdLst/>
              <a:ahLst/>
              <a:cxnLst/>
              <a:rect l="l" t="t" r="r" b="b"/>
              <a:pathLst>
                <a:path w="1381" h="1825" extrusionOk="0">
                  <a:moveTo>
                    <a:pt x="1380" y="0"/>
                  </a:moveTo>
                  <a:lnTo>
                    <a:pt x="0" y="789"/>
                  </a:lnTo>
                  <a:lnTo>
                    <a:pt x="0" y="1824"/>
                  </a:lnTo>
                  <a:lnTo>
                    <a:pt x="1380" y="1036"/>
                  </a:lnTo>
                  <a:lnTo>
                    <a:pt x="138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19" name="Google Shape;24819;p75"/>
            <p:cNvSpPr/>
            <p:nvPr/>
          </p:nvSpPr>
          <p:spPr>
            <a:xfrm>
              <a:off x="4954850" y="1630675"/>
              <a:ext cx="16050" cy="37000"/>
            </a:xfrm>
            <a:custGeom>
              <a:avLst/>
              <a:gdLst/>
              <a:ahLst/>
              <a:cxnLst/>
              <a:rect l="l" t="t" r="r" b="b"/>
              <a:pathLst>
                <a:path w="642" h="1480" extrusionOk="0">
                  <a:moveTo>
                    <a:pt x="0" y="1"/>
                  </a:moveTo>
                  <a:lnTo>
                    <a:pt x="0" y="1036"/>
                  </a:lnTo>
                  <a:lnTo>
                    <a:pt x="641" y="1479"/>
                  </a:lnTo>
                  <a:lnTo>
                    <a:pt x="641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20" name="Google Shape;24820;p75"/>
            <p:cNvSpPr/>
            <p:nvPr/>
          </p:nvSpPr>
          <p:spPr>
            <a:xfrm>
              <a:off x="4954850" y="1612200"/>
              <a:ext cx="50550" cy="29600"/>
            </a:xfrm>
            <a:custGeom>
              <a:avLst/>
              <a:gdLst/>
              <a:ahLst/>
              <a:cxnLst/>
              <a:rect l="l" t="t" r="r" b="b"/>
              <a:pathLst>
                <a:path w="2022" h="1184" extrusionOk="0">
                  <a:moveTo>
                    <a:pt x="1331" y="0"/>
                  </a:moveTo>
                  <a:lnTo>
                    <a:pt x="0" y="740"/>
                  </a:lnTo>
                  <a:lnTo>
                    <a:pt x="641" y="1183"/>
                  </a:lnTo>
                  <a:lnTo>
                    <a:pt x="2021" y="39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21" name="Google Shape;24821;p75"/>
            <p:cNvSpPr/>
            <p:nvPr/>
          </p:nvSpPr>
          <p:spPr>
            <a:xfrm>
              <a:off x="4970875" y="1647925"/>
              <a:ext cx="53000" cy="30850"/>
            </a:xfrm>
            <a:custGeom>
              <a:avLst/>
              <a:gdLst/>
              <a:ahLst/>
              <a:cxnLst/>
              <a:rect l="l" t="t" r="r" b="b"/>
              <a:pathLst>
                <a:path w="2120" h="1234" extrusionOk="0">
                  <a:moveTo>
                    <a:pt x="1380" y="1"/>
                  </a:moveTo>
                  <a:lnTo>
                    <a:pt x="0" y="789"/>
                  </a:lnTo>
                  <a:lnTo>
                    <a:pt x="740" y="1233"/>
                  </a:lnTo>
                  <a:lnTo>
                    <a:pt x="2120" y="444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22" name="Google Shape;24822;p75"/>
            <p:cNvSpPr/>
            <p:nvPr/>
          </p:nvSpPr>
          <p:spPr>
            <a:xfrm>
              <a:off x="5006600" y="1643000"/>
              <a:ext cx="35775" cy="44400"/>
            </a:xfrm>
            <a:custGeom>
              <a:avLst/>
              <a:gdLst/>
              <a:ahLst/>
              <a:cxnLst/>
              <a:rect l="l" t="t" r="r" b="b"/>
              <a:pathLst>
                <a:path w="1431" h="1776" extrusionOk="0">
                  <a:moveTo>
                    <a:pt x="1430" y="0"/>
                  </a:moveTo>
                  <a:lnTo>
                    <a:pt x="1" y="789"/>
                  </a:lnTo>
                  <a:lnTo>
                    <a:pt x="1" y="1775"/>
                  </a:lnTo>
                  <a:lnTo>
                    <a:pt x="1430" y="986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D1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23" name="Google Shape;24823;p75"/>
            <p:cNvSpPr/>
            <p:nvPr/>
          </p:nvSpPr>
          <p:spPr>
            <a:xfrm>
              <a:off x="4989350" y="1652850"/>
              <a:ext cx="17275" cy="34550"/>
            </a:xfrm>
            <a:custGeom>
              <a:avLst/>
              <a:gdLst/>
              <a:ahLst/>
              <a:cxnLst/>
              <a:rect l="l" t="t" r="r" b="b"/>
              <a:pathLst>
                <a:path w="691" h="1382" extrusionOk="0">
                  <a:moveTo>
                    <a:pt x="1" y="1"/>
                  </a:moveTo>
                  <a:lnTo>
                    <a:pt x="1" y="1036"/>
                  </a:lnTo>
                  <a:lnTo>
                    <a:pt x="691" y="1381"/>
                  </a:lnTo>
                  <a:lnTo>
                    <a:pt x="691" y="3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24" name="Google Shape;24824;p75"/>
            <p:cNvSpPr/>
            <p:nvPr/>
          </p:nvSpPr>
          <p:spPr>
            <a:xfrm>
              <a:off x="4989350" y="1631900"/>
              <a:ext cx="53025" cy="30850"/>
            </a:xfrm>
            <a:custGeom>
              <a:avLst/>
              <a:gdLst/>
              <a:ahLst/>
              <a:cxnLst/>
              <a:rect l="l" t="t" r="r" b="b"/>
              <a:pathLst>
                <a:path w="2121" h="1234" extrusionOk="0">
                  <a:moveTo>
                    <a:pt x="1381" y="1"/>
                  </a:moveTo>
                  <a:lnTo>
                    <a:pt x="1" y="839"/>
                  </a:lnTo>
                  <a:lnTo>
                    <a:pt x="691" y="1233"/>
                  </a:lnTo>
                  <a:lnTo>
                    <a:pt x="2120" y="44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FFB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25" name="Google Shape;24825;p75"/>
            <p:cNvSpPr/>
            <p:nvPr/>
          </p:nvSpPr>
          <p:spPr>
            <a:xfrm>
              <a:off x="4315250" y="1137725"/>
              <a:ext cx="39475" cy="22225"/>
            </a:xfrm>
            <a:custGeom>
              <a:avLst/>
              <a:gdLst/>
              <a:ahLst/>
              <a:cxnLst/>
              <a:rect l="l" t="t" r="r" b="b"/>
              <a:pathLst>
                <a:path w="1579" h="889" extrusionOk="0">
                  <a:moveTo>
                    <a:pt x="789" y="1"/>
                  </a:moveTo>
                  <a:cubicBezTo>
                    <a:pt x="691" y="1"/>
                    <a:pt x="543" y="50"/>
                    <a:pt x="444" y="50"/>
                  </a:cubicBezTo>
                  <a:lnTo>
                    <a:pt x="296" y="50"/>
                  </a:lnTo>
                  <a:cubicBezTo>
                    <a:pt x="99" y="149"/>
                    <a:pt x="1" y="297"/>
                    <a:pt x="1" y="444"/>
                  </a:cubicBezTo>
                  <a:cubicBezTo>
                    <a:pt x="1" y="543"/>
                    <a:pt x="198" y="740"/>
                    <a:pt x="444" y="790"/>
                  </a:cubicBezTo>
                  <a:cubicBezTo>
                    <a:pt x="543" y="888"/>
                    <a:pt x="691" y="888"/>
                    <a:pt x="789" y="888"/>
                  </a:cubicBezTo>
                  <a:cubicBezTo>
                    <a:pt x="937" y="888"/>
                    <a:pt x="1036" y="790"/>
                    <a:pt x="1184" y="790"/>
                  </a:cubicBezTo>
                  <a:cubicBezTo>
                    <a:pt x="1430" y="740"/>
                    <a:pt x="1578" y="642"/>
                    <a:pt x="1578" y="444"/>
                  </a:cubicBezTo>
                  <a:cubicBezTo>
                    <a:pt x="1578" y="247"/>
                    <a:pt x="1430" y="50"/>
                    <a:pt x="1184" y="50"/>
                  </a:cubicBezTo>
                  <a:cubicBezTo>
                    <a:pt x="1036" y="1"/>
                    <a:pt x="937" y="1"/>
                    <a:pt x="789" y="1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26" name="Google Shape;24826;p75"/>
            <p:cNvSpPr/>
            <p:nvPr/>
          </p:nvSpPr>
          <p:spPr>
            <a:xfrm>
              <a:off x="4325125" y="1148825"/>
              <a:ext cx="34525" cy="11125"/>
            </a:xfrm>
            <a:custGeom>
              <a:avLst/>
              <a:gdLst/>
              <a:ahLst/>
              <a:cxnLst/>
              <a:rect l="l" t="t" r="r" b="b"/>
              <a:pathLst>
                <a:path w="1381" h="445" extrusionOk="0">
                  <a:moveTo>
                    <a:pt x="0" y="0"/>
                  </a:moveTo>
                  <a:lnTo>
                    <a:pt x="0" y="148"/>
                  </a:lnTo>
                  <a:lnTo>
                    <a:pt x="0" y="247"/>
                  </a:lnTo>
                  <a:lnTo>
                    <a:pt x="0" y="296"/>
                  </a:lnTo>
                  <a:lnTo>
                    <a:pt x="99" y="346"/>
                  </a:lnTo>
                  <a:lnTo>
                    <a:pt x="148" y="444"/>
                  </a:lnTo>
                  <a:lnTo>
                    <a:pt x="937" y="444"/>
                  </a:lnTo>
                  <a:cubicBezTo>
                    <a:pt x="1183" y="346"/>
                    <a:pt x="1380" y="247"/>
                    <a:pt x="1380" y="50"/>
                  </a:cubicBezTo>
                  <a:lnTo>
                    <a:pt x="1380" y="0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27" name="Google Shape;24827;p75"/>
            <p:cNvSpPr/>
            <p:nvPr/>
          </p:nvSpPr>
          <p:spPr>
            <a:xfrm>
              <a:off x="4333750" y="1145125"/>
              <a:ext cx="14800" cy="16050"/>
            </a:xfrm>
            <a:custGeom>
              <a:avLst/>
              <a:gdLst/>
              <a:ahLst/>
              <a:cxnLst/>
              <a:rect l="l" t="t" r="r" b="b"/>
              <a:pathLst>
                <a:path w="592" h="642" extrusionOk="0">
                  <a:moveTo>
                    <a:pt x="0" y="1"/>
                  </a:moveTo>
                  <a:lnTo>
                    <a:pt x="0" y="641"/>
                  </a:lnTo>
                  <a:lnTo>
                    <a:pt x="592" y="641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28" name="Google Shape;24828;p75"/>
            <p:cNvSpPr/>
            <p:nvPr/>
          </p:nvSpPr>
          <p:spPr>
            <a:xfrm>
              <a:off x="4323875" y="1150050"/>
              <a:ext cx="8650" cy="11125"/>
            </a:xfrm>
            <a:custGeom>
              <a:avLst/>
              <a:gdLst/>
              <a:ahLst/>
              <a:cxnLst/>
              <a:rect l="l" t="t" r="r" b="b"/>
              <a:pathLst>
                <a:path w="346" h="445" extrusionOk="0">
                  <a:moveTo>
                    <a:pt x="1" y="1"/>
                  </a:moveTo>
                  <a:lnTo>
                    <a:pt x="1" y="198"/>
                  </a:lnTo>
                  <a:lnTo>
                    <a:pt x="1" y="247"/>
                  </a:lnTo>
                  <a:lnTo>
                    <a:pt x="1" y="297"/>
                  </a:lnTo>
                  <a:lnTo>
                    <a:pt x="50" y="395"/>
                  </a:lnTo>
                  <a:lnTo>
                    <a:pt x="149" y="444"/>
                  </a:lnTo>
                  <a:lnTo>
                    <a:pt x="346" y="444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29" name="Google Shape;24829;p75"/>
            <p:cNvSpPr/>
            <p:nvPr/>
          </p:nvSpPr>
          <p:spPr>
            <a:xfrm>
              <a:off x="4318950" y="1135275"/>
              <a:ext cx="40700" cy="20975"/>
            </a:xfrm>
            <a:custGeom>
              <a:avLst/>
              <a:gdLst/>
              <a:ahLst/>
              <a:cxnLst/>
              <a:rect l="l" t="t" r="r" b="b"/>
              <a:pathLst>
                <a:path w="1628" h="839" extrusionOk="0">
                  <a:moveTo>
                    <a:pt x="839" y="0"/>
                  </a:moveTo>
                  <a:cubicBezTo>
                    <a:pt x="691" y="0"/>
                    <a:pt x="592" y="50"/>
                    <a:pt x="444" y="50"/>
                  </a:cubicBezTo>
                  <a:lnTo>
                    <a:pt x="346" y="50"/>
                  </a:lnTo>
                  <a:cubicBezTo>
                    <a:pt x="148" y="99"/>
                    <a:pt x="1" y="296"/>
                    <a:pt x="1" y="395"/>
                  </a:cubicBezTo>
                  <a:cubicBezTo>
                    <a:pt x="1" y="542"/>
                    <a:pt x="198" y="740"/>
                    <a:pt x="444" y="789"/>
                  </a:cubicBezTo>
                  <a:cubicBezTo>
                    <a:pt x="592" y="838"/>
                    <a:pt x="691" y="838"/>
                    <a:pt x="839" y="838"/>
                  </a:cubicBezTo>
                  <a:cubicBezTo>
                    <a:pt x="937" y="838"/>
                    <a:pt x="1085" y="789"/>
                    <a:pt x="1184" y="789"/>
                  </a:cubicBezTo>
                  <a:cubicBezTo>
                    <a:pt x="1430" y="740"/>
                    <a:pt x="1627" y="592"/>
                    <a:pt x="1627" y="395"/>
                  </a:cubicBezTo>
                  <a:cubicBezTo>
                    <a:pt x="1627" y="247"/>
                    <a:pt x="1529" y="99"/>
                    <a:pt x="1184" y="50"/>
                  </a:cubicBezTo>
                  <a:cubicBezTo>
                    <a:pt x="1085" y="0"/>
                    <a:pt x="937" y="0"/>
                    <a:pt x="839" y="0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30" name="Google Shape;24830;p75"/>
            <p:cNvSpPr/>
            <p:nvPr/>
          </p:nvSpPr>
          <p:spPr>
            <a:xfrm>
              <a:off x="4193250" y="1067500"/>
              <a:ext cx="40700" cy="20975"/>
            </a:xfrm>
            <a:custGeom>
              <a:avLst/>
              <a:gdLst/>
              <a:ahLst/>
              <a:cxnLst/>
              <a:rect l="l" t="t" r="r" b="b"/>
              <a:pathLst>
                <a:path w="1628" h="839" extrusionOk="0">
                  <a:moveTo>
                    <a:pt x="789" y="0"/>
                  </a:moveTo>
                  <a:cubicBezTo>
                    <a:pt x="691" y="0"/>
                    <a:pt x="543" y="49"/>
                    <a:pt x="444" y="49"/>
                  </a:cubicBezTo>
                  <a:lnTo>
                    <a:pt x="296" y="49"/>
                  </a:lnTo>
                  <a:cubicBezTo>
                    <a:pt x="148" y="99"/>
                    <a:pt x="1" y="296"/>
                    <a:pt x="1" y="394"/>
                  </a:cubicBezTo>
                  <a:cubicBezTo>
                    <a:pt x="1" y="542"/>
                    <a:pt x="198" y="739"/>
                    <a:pt x="444" y="789"/>
                  </a:cubicBezTo>
                  <a:cubicBezTo>
                    <a:pt x="543" y="838"/>
                    <a:pt x="691" y="838"/>
                    <a:pt x="789" y="838"/>
                  </a:cubicBezTo>
                  <a:cubicBezTo>
                    <a:pt x="937" y="838"/>
                    <a:pt x="1036" y="789"/>
                    <a:pt x="1184" y="789"/>
                  </a:cubicBezTo>
                  <a:cubicBezTo>
                    <a:pt x="1430" y="739"/>
                    <a:pt x="1627" y="592"/>
                    <a:pt x="1627" y="394"/>
                  </a:cubicBezTo>
                  <a:cubicBezTo>
                    <a:pt x="1627" y="247"/>
                    <a:pt x="1430" y="99"/>
                    <a:pt x="1184" y="49"/>
                  </a:cubicBezTo>
                  <a:cubicBezTo>
                    <a:pt x="1036" y="0"/>
                    <a:pt x="937" y="0"/>
                    <a:pt x="789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31" name="Google Shape;24831;p75"/>
            <p:cNvSpPr/>
            <p:nvPr/>
          </p:nvSpPr>
          <p:spPr>
            <a:xfrm>
              <a:off x="4205575" y="1078575"/>
              <a:ext cx="34525" cy="11125"/>
            </a:xfrm>
            <a:custGeom>
              <a:avLst/>
              <a:gdLst/>
              <a:ahLst/>
              <a:cxnLst/>
              <a:rect l="l" t="t" r="r" b="b"/>
              <a:pathLst>
                <a:path w="1381" h="445" extrusionOk="0">
                  <a:moveTo>
                    <a:pt x="0" y="1"/>
                  </a:moveTo>
                  <a:lnTo>
                    <a:pt x="0" y="198"/>
                  </a:lnTo>
                  <a:lnTo>
                    <a:pt x="0" y="247"/>
                  </a:lnTo>
                  <a:lnTo>
                    <a:pt x="0" y="346"/>
                  </a:lnTo>
                  <a:lnTo>
                    <a:pt x="50" y="395"/>
                  </a:lnTo>
                  <a:lnTo>
                    <a:pt x="148" y="444"/>
                  </a:lnTo>
                  <a:lnTo>
                    <a:pt x="937" y="444"/>
                  </a:lnTo>
                  <a:cubicBezTo>
                    <a:pt x="1184" y="395"/>
                    <a:pt x="1381" y="247"/>
                    <a:pt x="1381" y="99"/>
                  </a:cubicBezTo>
                  <a:lnTo>
                    <a:pt x="1381" y="1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32" name="Google Shape;24832;p75"/>
            <p:cNvSpPr/>
            <p:nvPr/>
          </p:nvSpPr>
          <p:spPr>
            <a:xfrm>
              <a:off x="4212975" y="1076125"/>
              <a:ext cx="16050" cy="16025"/>
            </a:xfrm>
            <a:custGeom>
              <a:avLst/>
              <a:gdLst/>
              <a:ahLst/>
              <a:cxnLst/>
              <a:rect l="l" t="t" r="r" b="b"/>
              <a:pathLst>
                <a:path w="642" h="641" extrusionOk="0">
                  <a:moveTo>
                    <a:pt x="0" y="0"/>
                  </a:moveTo>
                  <a:lnTo>
                    <a:pt x="0" y="641"/>
                  </a:lnTo>
                  <a:lnTo>
                    <a:pt x="641" y="641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33" name="Google Shape;24833;p75"/>
            <p:cNvSpPr/>
            <p:nvPr/>
          </p:nvSpPr>
          <p:spPr>
            <a:xfrm>
              <a:off x="4203100" y="1081050"/>
              <a:ext cx="7425" cy="11100"/>
            </a:xfrm>
            <a:custGeom>
              <a:avLst/>
              <a:gdLst/>
              <a:ahLst/>
              <a:cxnLst/>
              <a:rect l="l" t="t" r="r" b="b"/>
              <a:pathLst>
                <a:path w="297" h="444" extrusionOk="0">
                  <a:moveTo>
                    <a:pt x="1" y="0"/>
                  </a:moveTo>
                  <a:lnTo>
                    <a:pt x="1" y="148"/>
                  </a:lnTo>
                  <a:lnTo>
                    <a:pt x="1" y="247"/>
                  </a:lnTo>
                  <a:lnTo>
                    <a:pt x="1" y="296"/>
                  </a:lnTo>
                  <a:lnTo>
                    <a:pt x="50" y="345"/>
                  </a:lnTo>
                  <a:lnTo>
                    <a:pt x="99" y="444"/>
                  </a:lnTo>
                  <a:lnTo>
                    <a:pt x="297" y="44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34" name="Google Shape;24834;p75"/>
            <p:cNvSpPr/>
            <p:nvPr/>
          </p:nvSpPr>
          <p:spPr>
            <a:xfrm>
              <a:off x="4199425" y="1065025"/>
              <a:ext cx="40675" cy="22200"/>
            </a:xfrm>
            <a:custGeom>
              <a:avLst/>
              <a:gdLst/>
              <a:ahLst/>
              <a:cxnLst/>
              <a:rect l="l" t="t" r="r" b="b"/>
              <a:pathLst>
                <a:path w="1627" h="888" extrusionOk="0">
                  <a:moveTo>
                    <a:pt x="789" y="0"/>
                  </a:moveTo>
                  <a:cubicBezTo>
                    <a:pt x="690" y="0"/>
                    <a:pt x="542" y="99"/>
                    <a:pt x="444" y="99"/>
                  </a:cubicBezTo>
                  <a:lnTo>
                    <a:pt x="296" y="99"/>
                  </a:lnTo>
                  <a:cubicBezTo>
                    <a:pt x="148" y="148"/>
                    <a:pt x="0" y="346"/>
                    <a:pt x="0" y="444"/>
                  </a:cubicBezTo>
                  <a:cubicBezTo>
                    <a:pt x="0" y="592"/>
                    <a:pt x="197" y="740"/>
                    <a:pt x="444" y="838"/>
                  </a:cubicBezTo>
                  <a:cubicBezTo>
                    <a:pt x="542" y="888"/>
                    <a:pt x="690" y="888"/>
                    <a:pt x="789" y="888"/>
                  </a:cubicBezTo>
                  <a:cubicBezTo>
                    <a:pt x="937" y="888"/>
                    <a:pt x="1035" y="838"/>
                    <a:pt x="1183" y="838"/>
                  </a:cubicBezTo>
                  <a:cubicBezTo>
                    <a:pt x="1430" y="740"/>
                    <a:pt x="1627" y="641"/>
                    <a:pt x="1627" y="444"/>
                  </a:cubicBezTo>
                  <a:cubicBezTo>
                    <a:pt x="1627" y="247"/>
                    <a:pt x="1430" y="99"/>
                    <a:pt x="1183" y="99"/>
                  </a:cubicBezTo>
                  <a:cubicBezTo>
                    <a:pt x="1035" y="0"/>
                    <a:pt x="937" y="0"/>
                    <a:pt x="789" y="0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35" name="Google Shape;24835;p75"/>
            <p:cNvSpPr/>
            <p:nvPr/>
          </p:nvSpPr>
          <p:spPr>
            <a:xfrm>
              <a:off x="4436025" y="1206750"/>
              <a:ext cx="40700" cy="22200"/>
            </a:xfrm>
            <a:custGeom>
              <a:avLst/>
              <a:gdLst/>
              <a:ahLst/>
              <a:cxnLst/>
              <a:rect l="l" t="t" r="r" b="b"/>
              <a:pathLst>
                <a:path w="1628" h="888" extrusionOk="0">
                  <a:moveTo>
                    <a:pt x="839" y="0"/>
                  </a:moveTo>
                  <a:cubicBezTo>
                    <a:pt x="691" y="0"/>
                    <a:pt x="592" y="99"/>
                    <a:pt x="444" y="99"/>
                  </a:cubicBezTo>
                  <a:lnTo>
                    <a:pt x="346" y="99"/>
                  </a:lnTo>
                  <a:cubicBezTo>
                    <a:pt x="148" y="148"/>
                    <a:pt x="1" y="345"/>
                    <a:pt x="1" y="444"/>
                  </a:cubicBezTo>
                  <a:cubicBezTo>
                    <a:pt x="1" y="592"/>
                    <a:pt x="198" y="740"/>
                    <a:pt x="444" y="838"/>
                  </a:cubicBezTo>
                  <a:cubicBezTo>
                    <a:pt x="592" y="888"/>
                    <a:pt x="691" y="888"/>
                    <a:pt x="839" y="888"/>
                  </a:cubicBezTo>
                  <a:cubicBezTo>
                    <a:pt x="937" y="888"/>
                    <a:pt x="1085" y="838"/>
                    <a:pt x="1184" y="838"/>
                  </a:cubicBezTo>
                  <a:cubicBezTo>
                    <a:pt x="1430" y="740"/>
                    <a:pt x="1627" y="641"/>
                    <a:pt x="1627" y="444"/>
                  </a:cubicBezTo>
                  <a:cubicBezTo>
                    <a:pt x="1627" y="247"/>
                    <a:pt x="1430" y="148"/>
                    <a:pt x="1184" y="99"/>
                  </a:cubicBezTo>
                  <a:cubicBezTo>
                    <a:pt x="1085" y="0"/>
                    <a:pt x="937" y="0"/>
                    <a:pt x="839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36" name="Google Shape;24836;p75"/>
            <p:cNvSpPr/>
            <p:nvPr/>
          </p:nvSpPr>
          <p:spPr>
            <a:xfrm>
              <a:off x="4447125" y="1217825"/>
              <a:ext cx="34525" cy="11125"/>
            </a:xfrm>
            <a:custGeom>
              <a:avLst/>
              <a:gdLst/>
              <a:ahLst/>
              <a:cxnLst/>
              <a:rect l="l" t="t" r="r" b="b"/>
              <a:pathLst>
                <a:path w="1381" h="445" extrusionOk="0">
                  <a:moveTo>
                    <a:pt x="0" y="1"/>
                  </a:moveTo>
                  <a:lnTo>
                    <a:pt x="0" y="198"/>
                  </a:lnTo>
                  <a:lnTo>
                    <a:pt x="0" y="247"/>
                  </a:lnTo>
                  <a:lnTo>
                    <a:pt x="0" y="297"/>
                  </a:lnTo>
                  <a:lnTo>
                    <a:pt x="49" y="395"/>
                  </a:lnTo>
                  <a:lnTo>
                    <a:pt x="148" y="445"/>
                  </a:lnTo>
                  <a:lnTo>
                    <a:pt x="937" y="445"/>
                  </a:lnTo>
                  <a:cubicBezTo>
                    <a:pt x="1183" y="346"/>
                    <a:pt x="1380" y="247"/>
                    <a:pt x="1380" y="50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37" name="Google Shape;24837;p75"/>
            <p:cNvSpPr/>
            <p:nvPr/>
          </p:nvSpPr>
          <p:spPr>
            <a:xfrm>
              <a:off x="4454500" y="1215375"/>
              <a:ext cx="16050" cy="14800"/>
            </a:xfrm>
            <a:custGeom>
              <a:avLst/>
              <a:gdLst/>
              <a:ahLst/>
              <a:cxnLst/>
              <a:rect l="l" t="t" r="r" b="b"/>
              <a:pathLst>
                <a:path w="642" h="592" extrusionOk="0">
                  <a:moveTo>
                    <a:pt x="1" y="0"/>
                  </a:moveTo>
                  <a:lnTo>
                    <a:pt x="1" y="592"/>
                  </a:lnTo>
                  <a:lnTo>
                    <a:pt x="642" y="592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38" name="Google Shape;24838;p75"/>
            <p:cNvSpPr/>
            <p:nvPr/>
          </p:nvSpPr>
          <p:spPr>
            <a:xfrm>
              <a:off x="4445875" y="1219075"/>
              <a:ext cx="7425" cy="11100"/>
            </a:xfrm>
            <a:custGeom>
              <a:avLst/>
              <a:gdLst/>
              <a:ahLst/>
              <a:cxnLst/>
              <a:rect l="l" t="t" r="r" b="b"/>
              <a:pathLst>
                <a:path w="297" h="444" extrusionOk="0">
                  <a:moveTo>
                    <a:pt x="1" y="0"/>
                  </a:moveTo>
                  <a:lnTo>
                    <a:pt x="1" y="197"/>
                  </a:lnTo>
                  <a:lnTo>
                    <a:pt x="1" y="247"/>
                  </a:lnTo>
                  <a:lnTo>
                    <a:pt x="1" y="345"/>
                  </a:lnTo>
                  <a:lnTo>
                    <a:pt x="50" y="395"/>
                  </a:lnTo>
                  <a:lnTo>
                    <a:pt x="99" y="444"/>
                  </a:lnTo>
                  <a:lnTo>
                    <a:pt x="297" y="44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39" name="Google Shape;24839;p75"/>
            <p:cNvSpPr/>
            <p:nvPr/>
          </p:nvSpPr>
          <p:spPr>
            <a:xfrm>
              <a:off x="4440950" y="1204275"/>
              <a:ext cx="40700" cy="20975"/>
            </a:xfrm>
            <a:custGeom>
              <a:avLst/>
              <a:gdLst/>
              <a:ahLst/>
              <a:cxnLst/>
              <a:rect l="l" t="t" r="r" b="b"/>
              <a:pathLst>
                <a:path w="1628" h="839" extrusionOk="0">
                  <a:moveTo>
                    <a:pt x="839" y="1"/>
                  </a:moveTo>
                  <a:cubicBezTo>
                    <a:pt x="691" y="1"/>
                    <a:pt x="592" y="50"/>
                    <a:pt x="444" y="50"/>
                  </a:cubicBezTo>
                  <a:lnTo>
                    <a:pt x="346" y="50"/>
                  </a:lnTo>
                  <a:cubicBezTo>
                    <a:pt x="149" y="99"/>
                    <a:pt x="1" y="296"/>
                    <a:pt x="1" y="395"/>
                  </a:cubicBezTo>
                  <a:cubicBezTo>
                    <a:pt x="1" y="543"/>
                    <a:pt x="198" y="740"/>
                    <a:pt x="444" y="789"/>
                  </a:cubicBezTo>
                  <a:cubicBezTo>
                    <a:pt x="592" y="839"/>
                    <a:pt x="691" y="839"/>
                    <a:pt x="839" y="839"/>
                  </a:cubicBezTo>
                  <a:cubicBezTo>
                    <a:pt x="937" y="839"/>
                    <a:pt x="1085" y="789"/>
                    <a:pt x="1184" y="789"/>
                  </a:cubicBezTo>
                  <a:cubicBezTo>
                    <a:pt x="1430" y="740"/>
                    <a:pt x="1627" y="592"/>
                    <a:pt x="1627" y="444"/>
                  </a:cubicBezTo>
                  <a:cubicBezTo>
                    <a:pt x="1627" y="296"/>
                    <a:pt x="1430" y="99"/>
                    <a:pt x="1184" y="50"/>
                  </a:cubicBezTo>
                  <a:cubicBezTo>
                    <a:pt x="1085" y="1"/>
                    <a:pt x="937" y="1"/>
                    <a:pt x="839" y="1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40" name="Google Shape;24840;p75"/>
            <p:cNvSpPr/>
            <p:nvPr/>
          </p:nvSpPr>
          <p:spPr>
            <a:xfrm>
              <a:off x="4556800" y="1277000"/>
              <a:ext cx="40700" cy="20975"/>
            </a:xfrm>
            <a:custGeom>
              <a:avLst/>
              <a:gdLst/>
              <a:ahLst/>
              <a:cxnLst/>
              <a:rect l="l" t="t" r="r" b="b"/>
              <a:pathLst>
                <a:path w="1628" h="839" extrusionOk="0">
                  <a:moveTo>
                    <a:pt x="789" y="0"/>
                  </a:moveTo>
                  <a:cubicBezTo>
                    <a:pt x="690" y="0"/>
                    <a:pt x="543" y="49"/>
                    <a:pt x="444" y="49"/>
                  </a:cubicBezTo>
                  <a:lnTo>
                    <a:pt x="296" y="49"/>
                  </a:lnTo>
                  <a:cubicBezTo>
                    <a:pt x="99" y="99"/>
                    <a:pt x="0" y="296"/>
                    <a:pt x="0" y="394"/>
                  </a:cubicBezTo>
                  <a:cubicBezTo>
                    <a:pt x="0" y="542"/>
                    <a:pt x="198" y="690"/>
                    <a:pt x="444" y="789"/>
                  </a:cubicBezTo>
                  <a:cubicBezTo>
                    <a:pt x="543" y="838"/>
                    <a:pt x="690" y="838"/>
                    <a:pt x="789" y="838"/>
                  </a:cubicBezTo>
                  <a:cubicBezTo>
                    <a:pt x="937" y="838"/>
                    <a:pt x="1036" y="789"/>
                    <a:pt x="1183" y="789"/>
                  </a:cubicBezTo>
                  <a:cubicBezTo>
                    <a:pt x="1430" y="690"/>
                    <a:pt x="1627" y="592"/>
                    <a:pt x="1627" y="394"/>
                  </a:cubicBezTo>
                  <a:cubicBezTo>
                    <a:pt x="1627" y="247"/>
                    <a:pt x="1430" y="99"/>
                    <a:pt x="1183" y="49"/>
                  </a:cubicBezTo>
                  <a:cubicBezTo>
                    <a:pt x="1036" y="0"/>
                    <a:pt x="937" y="0"/>
                    <a:pt x="789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41" name="Google Shape;24841;p75"/>
            <p:cNvSpPr/>
            <p:nvPr/>
          </p:nvSpPr>
          <p:spPr>
            <a:xfrm>
              <a:off x="4569125" y="1285625"/>
              <a:ext cx="34525" cy="13575"/>
            </a:xfrm>
            <a:custGeom>
              <a:avLst/>
              <a:gdLst/>
              <a:ahLst/>
              <a:cxnLst/>
              <a:rect l="l" t="t" r="r" b="b"/>
              <a:pathLst>
                <a:path w="1381" h="543" extrusionOk="0">
                  <a:moveTo>
                    <a:pt x="0" y="0"/>
                  </a:moveTo>
                  <a:lnTo>
                    <a:pt x="0" y="296"/>
                  </a:lnTo>
                  <a:lnTo>
                    <a:pt x="0" y="394"/>
                  </a:lnTo>
                  <a:lnTo>
                    <a:pt x="0" y="444"/>
                  </a:lnTo>
                  <a:lnTo>
                    <a:pt x="50" y="493"/>
                  </a:lnTo>
                  <a:lnTo>
                    <a:pt x="99" y="542"/>
                  </a:lnTo>
                  <a:lnTo>
                    <a:pt x="937" y="542"/>
                  </a:lnTo>
                  <a:cubicBezTo>
                    <a:pt x="1183" y="493"/>
                    <a:pt x="1381" y="345"/>
                    <a:pt x="1381" y="197"/>
                  </a:cubicBezTo>
                  <a:lnTo>
                    <a:pt x="1381" y="0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42" name="Google Shape;24842;p75"/>
            <p:cNvSpPr/>
            <p:nvPr/>
          </p:nvSpPr>
          <p:spPr>
            <a:xfrm>
              <a:off x="4576525" y="1285625"/>
              <a:ext cx="16025" cy="16025"/>
            </a:xfrm>
            <a:custGeom>
              <a:avLst/>
              <a:gdLst/>
              <a:ahLst/>
              <a:cxnLst/>
              <a:rect l="l" t="t" r="r" b="b"/>
              <a:pathLst>
                <a:path w="641" h="641" extrusionOk="0">
                  <a:moveTo>
                    <a:pt x="0" y="0"/>
                  </a:moveTo>
                  <a:lnTo>
                    <a:pt x="0" y="641"/>
                  </a:lnTo>
                  <a:lnTo>
                    <a:pt x="641" y="641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43" name="Google Shape;24843;p75"/>
            <p:cNvSpPr/>
            <p:nvPr/>
          </p:nvSpPr>
          <p:spPr>
            <a:xfrm>
              <a:off x="4567875" y="1285625"/>
              <a:ext cx="7425" cy="16025"/>
            </a:xfrm>
            <a:custGeom>
              <a:avLst/>
              <a:gdLst/>
              <a:ahLst/>
              <a:cxnLst/>
              <a:rect l="l" t="t" r="r" b="b"/>
              <a:pathLst>
                <a:path w="297" h="641" extrusionOk="0">
                  <a:moveTo>
                    <a:pt x="1" y="0"/>
                  </a:moveTo>
                  <a:lnTo>
                    <a:pt x="1" y="394"/>
                  </a:lnTo>
                  <a:lnTo>
                    <a:pt x="1" y="444"/>
                  </a:lnTo>
                  <a:lnTo>
                    <a:pt x="1" y="493"/>
                  </a:lnTo>
                  <a:lnTo>
                    <a:pt x="50" y="542"/>
                  </a:lnTo>
                  <a:lnTo>
                    <a:pt x="100" y="641"/>
                  </a:lnTo>
                  <a:lnTo>
                    <a:pt x="297" y="641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44" name="Google Shape;24844;p75"/>
            <p:cNvSpPr/>
            <p:nvPr/>
          </p:nvSpPr>
          <p:spPr>
            <a:xfrm>
              <a:off x="4562950" y="1274525"/>
              <a:ext cx="40700" cy="22200"/>
            </a:xfrm>
            <a:custGeom>
              <a:avLst/>
              <a:gdLst/>
              <a:ahLst/>
              <a:cxnLst/>
              <a:rect l="l" t="t" r="r" b="b"/>
              <a:pathLst>
                <a:path w="1628" h="888" extrusionOk="0">
                  <a:moveTo>
                    <a:pt x="790" y="0"/>
                  </a:moveTo>
                  <a:cubicBezTo>
                    <a:pt x="691" y="0"/>
                    <a:pt x="543" y="99"/>
                    <a:pt x="444" y="99"/>
                  </a:cubicBezTo>
                  <a:lnTo>
                    <a:pt x="297" y="99"/>
                  </a:lnTo>
                  <a:cubicBezTo>
                    <a:pt x="99" y="148"/>
                    <a:pt x="1" y="346"/>
                    <a:pt x="1" y="444"/>
                  </a:cubicBezTo>
                  <a:cubicBezTo>
                    <a:pt x="1" y="543"/>
                    <a:pt x="198" y="740"/>
                    <a:pt x="444" y="789"/>
                  </a:cubicBezTo>
                  <a:cubicBezTo>
                    <a:pt x="543" y="888"/>
                    <a:pt x="691" y="888"/>
                    <a:pt x="790" y="888"/>
                  </a:cubicBezTo>
                  <a:cubicBezTo>
                    <a:pt x="937" y="888"/>
                    <a:pt x="1036" y="789"/>
                    <a:pt x="1184" y="789"/>
                  </a:cubicBezTo>
                  <a:cubicBezTo>
                    <a:pt x="1430" y="740"/>
                    <a:pt x="1628" y="641"/>
                    <a:pt x="1628" y="444"/>
                  </a:cubicBezTo>
                  <a:cubicBezTo>
                    <a:pt x="1628" y="247"/>
                    <a:pt x="1430" y="99"/>
                    <a:pt x="1184" y="99"/>
                  </a:cubicBezTo>
                  <a:cubicBezTo>
                    <a:pt x="1036" y="0"/>
                    <a:pt x="937" y="0"/>
                    <a:pt x="790" y="0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45" name="Google Shape;24845;p75"/>
            <p:cNvSpPr/>
            <p:nvPr/>
          </p:nvSpPr>
          <p:spPr>
            <a:xfrm>
              <a:off x="4800800" y="1416250"/>
              <a:ext cx="39475" cy="22200"/>
            </a:xfrm>
            <a:custGeom>
              <a:avLst/>
              <a:gdLst/>
              <a:ahLst/>
              <a:cxnLst/>
              <a:rect l="l" t="t" r="r" b="b"/>
              <a:pathLst>
                <a:path w="1579" h="888" extrusionOk="0">
                  <a:moveTo>
                    <a:pt x="789" y="0"/>
                  </a:moveTo>
                  <a:cubicBezTo>
                    <a:pt x="641" y="0"/>
                    <a:pt x="543" y="99"/>
                    <a:pt x="395" y="99"/>
                  </a:cubicBezTo>
                  <a:lnTo>
                    <a:pt x="296" y="99"/>
                  </a:lnTo>
                  <a:cubicBezTo>
                    <a:pt x="99" y="148"/>
                    <a:pt x="1" y="345"/>
                    <a:pt x="1" y="444"/>
                  </a:cubicBezTo>
                  <a:cubicBezTo>
                    <a:pt x="1" y="543"/>
                    <a:pt x="148" y="740"/>
                    <a:pt x="395" y="838"/>
                  </a:cubicBezTo>
                  <a:cubicBezTo>
                    <a:pt x="543" y="888"/>
                    <a:pt x="641" y="888"/>
                    <a:pt x="789" y="888"/>
                  </a:cubicBezTo>
                  <a:cubicBezTo>
                    <a:pt x="888" y="888"/>
                    <a:pt x="1036" y="838"/>
                    <a:pt x="1134" y="838"/>
                  </a:cubicBezTo>
                  <a:cubicBezTo>
                    <a:pt x="1381" y="740"/>
                    <a:pt x="1578" y="641"/>
                    <a:pt x="1578" y="444"/>
                  </a:cubicBezTo>
                  <a:cubicBezTo>
                    <a:pt x="1578" y="247"/>
                    <a:pt x="1381" y="148"/>
                    <a:pt x="1134" y="99"/>
                  </a:cubicBezTo>
                  <a:cubicBezTo>
                    <a:pt x="1036" y="0"/>
                    <a:pt x="888" y="0"/>
                    <a:pt x="789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46" name="Google Shape;24846;p75"/>
            <p:cNvSpPr/>
            <p:nvPr/>
          </p:nvSpPr>
          <p:spPr>
            <a:xfrm>
              <a:off x="4810650" y="1424875"/>
              <a:ext cx="34550" cy="13575"/>
            </a:xfrm>
            <a:custGeom>
              <a:avLst/>
              <a:gdLst/>
              <a:ahLst/>
              <a:cxnLst/>
              <a:rect l="l" t="t" r="r" b="b"/>
              <a:pathLst>
                <a:path w="1382" h="543" extrusionOk="0">
                  <a:moveTo>
                    <a:pt x="1" y="0"/>
                  </a:moveTo>
                  <a:lnTo>
                    <a:pt x="1" y="296"/>
                  </a:lnTo>
                  <a:lnTo>
                    <a:pt x="1" y="345"/>
                  </a:lnTo>
                  <a:lnTo>
                    <a:pt x="1" y="395"/>
                  </a:lnTo>
                  <a:lnTo>
                    <a:pt x="50" y="493"/>
                  </a:lnTo>
                  <a:lnTo>
                    <a:pt x="149" y="543"/>
                  </a:lnTo>
                  <a:lnTo>
                    <a:pt x="938" y="543"/>
                  </a:lnTo>
                  <a:cubicBezTo>
                    <a:pt x="1184" y="493"/>
                    <a:pt x="1381" y="345"/>
                    <a:pt x="1381" y="148"/>
                  </a:cubicBezTo>
                  <a:lnTo>
                    <a:pt x="1381" y="0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47" name="Google Shape;24847;p75"/>
            <p:cNvSpPr/>
            <p:nvPr/>
          </p:nvSpPr>
          <p:spPr>
            <a:xfrm>
              <a:off x="4818050" y="1424875"/>
              <a:ext cx="16050" cy="14800"/>
            </a:xfrm>
            <a:custGeom>
              <a:avLst/>
              <a:gdLst/>
              <a:ahLst/>
              <a:cxnLst/>
              <a:rect l="l" t="t" r="r" b="b"/>
              <a:pathLst>
                <a:path w="642" h="592" extrusionOk="0">
                  <a:moveTo>
                    <a:pt x="1" y="0"/>
                  </a:moveTo>
                  <a:lnTo>
                    <a:pt x="1" y="592"/>
                  </a:lnTo>
                  <a:lnTo>
                    <a:pt x="642" y="592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48" name="Google Shape;24848;p75"/>
            <p:cNvSpPr/>
            <p:nvPr/>
          </p:nvSpPr>
          <p:spPr>
            <a:xfrm>
              <a:off x="4809425" y="1424875"/>
              <a:ext cx="7425" cy="14800"/>
            </a:xfrm>
            <a:custGeom>
              <a:avLst/>
              <a:gdLst/>
              <a:ahLst/>
              <a:cxnLst/>
              <a:rect l="l" t="t" r="r" b="b"/>
              <a:pathLst>
                <a:path w="297" h="592" extrusionOk="0">
                  <a:moveTo>
                    <a:pt x="1" y="0"/>
                  </a:moveTo>
                  <a:lnTo>
                    <a:pt x="1" y="345"/>
                  </a:lnTo>
                  <a:lnTo>
                    <a:pt x="1" y="395"/>
                  </a:lnTo>
                  <a:lnTo>
                    <a:pt x="1" y="493"/>
                  </a:lnTo>
                  <a:lnTo>
                    <a:pt x="50" y="543"/>
                  </a:lnTo>
                  <a:lnTo>
                    <a:pt x="99" y="592"/>
                  </a:lnTo>
                  <a:lnTo>
                    <a:pt x="296" y="592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49" name="Google Shape;24849;p75"/>
            <p:cNvSpPr/>
            <p:nvPr/>
          </p:nvSpPr>
          <p:spPr>
            <a:xfrm>
              <a:off x="4804500" y="1413775"/>
              <a:ext cx="40700" cy="20975"/>
            </a:xfrm>
            <a:custGeom>
              <a:avLst/>
              <a:gdLst/>
              <a:ahLst/>
              <a:cxnLst/>
              <a:rect l="l" t="t" r="r" b="b"/>
              <a:pathLst>
                <a:path w="1628" h="839" extrusionOk="0">
                  <a:moveTo>
                    <a:pt x="838" y="1"/>
                  </a:moveTo>
                  <a:cubicBezTo>
                    <a:pt x="691" y="1"/>
                    <a:pt x="592" y="50"/>
                    <a:pt x="444" y="50"/>
                  </a:cubicBezTo>
                  <a:lnTo>
                    <a:pt x="296" y="50"/>
                  </a:lnTo>
                  <a:cubicBezTo>
                    <a:pt x="148" y="99"/>
                    <a:pt x="0" y="297"/>
                    <a:pt x="0" y="444"/>
                  </a:cubicBezTo>
                  <a:cubicBezTo>
                    <a:pt x="0" y="543"/>
                    <a:pt x="198" y="740"/>
                    <a:pt x="444" y="789"/>
                  </a:cubicBezTo>
                  <a:cubicBezTo>
                    <a:pt x="592" y="839"/>
                    <a:pt x="691" y="839"/>
                    <a:pt x="789" y="839"/>
                  </a:cubicBezTo>
                  <a:cubicBezTo>
                    <a:pt x="937" y="839"/>
                    <a:pt x="1085" y="789"/>
                    <a:pt x="1184" y="789"/>
                  </a:cubicBezTo>
                  <a:cubicBezTo>
                    <a:pt x="1430" y="740"/>
                    <a:pt x="1627" y="592"/>
                    <a:pt x="1627" y="444"/>
                  </a:cubicBezTo>
                  <a:cubicBezTo>
                    <a:pt x="1627" y="297"/>
                    <a:pt x="1430" y="99"/>
                    <a:pt x="1184" y="50"/>
                  </a:cubicBezTo>
                  <a:cubicBezTo>
                    <a:pt x="1085" y="1"/>
                    <a:pt x="937" y="1"/>
                    <a:pt x="838" y="1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50" name="Google Shape;24850;p75"/>
            <p:cNvSpPr/>
            <p:nvPr/>
          </p:nvSpPr>
          <p:spPr>
            <a:xfrm>
              <a:off x="5042350" y="1556725"/>
              <a:ext cx="39450" cy="20975"/>
            </a:xfrm>
            <a:custGeom>
              <a:avLst/>
              <a:gdLst/>
              <a:ahLst/>
              <a:cxnLst/>
              <a:rect l="l" t="t" r="r" b="b"/>
              <a:pathLst>
                <a:path w="1578" h="839" extrusionOk="0">
                  <a:moveTo>
                    <a:pt x="789" y="1"/>
                  </a:moveTo>
                  <a:cubicBezTo>
                    <a:pt x="690" y="1"/>
                    <a:pt x="543" y="50"/>
                    <a:pt x="444" y="50"/>
                  </a:cubicBezTo>
                  <a:lnTo>
                    <a:pt x="296" y="50"/>
                  </a:lnTo>
                  <a:cubicBezTo>
                    <a:pt x="99" y="149"/>
                    <a:pt x="0" y="297"/>
                    <a:pt x="0" y="445"/>
                  </a:cubicBezTo>
                  <a:cubicBezTo>
                    <a:pt x="0" y="543"/>
                    <a:pt x="197" y="740"/>
                    <a:pt x="395" y="790"/>
                  </a:cubicBezTo>
                  <a:cubicBezTo>
                    <a:pt x="543" y="839"/>
                    <a:pt x="690" y="839"/>
                    <a:pt x="789" y="839"/>
                  </a:cubicBezTo>
                  <a:cubicBezTo>
                    <a:pt x="937" y="839"/>
                    <a:pt x="1035" y="790"/>
                    <a:pt x="1183" y="790"/>
                  </a:cubicBezTo>
                  <a:cubicBezTo>
                    <a:pt x="1430" y="740"/>
                    <a:pt x="1578" y="642"/>
                    <a:pt x="1578" y="445"/>
                  </a:cubicBezTo>
                  <a:cubicBezTo>
                    <a:pt x="1578" y="247"/>
                    <a:pt x="1430" y="50"/>
                    <a:pt x="1183" y="50"/>
                  </a:cubicBezTo>
                  <a:cubicBezTo>
                    <a:pt x="1035" y="1"/>
                    <a:pt x="937" y="1"/>
                    <a:pt x="789" y="1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51" name="Google Shape;24851;p75"/>
            <p:cNvSpPr/>
            <p:nvPr/>
          </p:nvSpPr>
          <p:spPr>
            <a:xfrm>
              <a:off x="5054675" y="1567825"/>
              <a:ext cx="33300" cy="9875"/>
            </a:xfrm>
            <a:custGeom>
              <a:avLst/>
              <a:gdLst/>
              <a:ahLst/>
              <a:cxnLst/>
              <a:rect l="l" t="t" r="r" b="b"/>
              <a:pathLst>
                <a:path w="1332" h="395" extrusionOk="0">
                  <a:moveTo>
                    <a:pt x="0" y="1"/>
                  </a:moveTo>
                  <a:lnTo>
                    <a:pt x="0" y="198"/>
                  </a:lnTo>
                  <a:lnTo>
                    <a:pt x="0" y="247"/>
                  </a:lnTo>
                  <a:lnTo>
                    <a:pt x="0" y="296"/>
                  </a:lnTo>
                  <a:lnTo>
                    <a:pt x="50" y="346"/>
                  </a:lnTo>
                  <a:lnTo>
                    <a:pt x="99" y="395"/>
                  </a:lnTo>
                  <a:lnTo>
                    <a:pt x="937" y="395"/>
                  </a:lnTo>
                  <a:cubicBezTo>
                    <a:pt x="1134" y="346"/>
                    <a:pt x="1331" y="247"/>
                    <a:pt x="1331" y="50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FBB6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52" name="Google Shape;24852;p75"/>
            <p:cNvSpPr/>
            <p:nvPr/>
          </p:nvSpPr>
          <p:spPr>
            <a:xfrm>
              <a:off x="5062075" y="1564125"/>
              <a:ext cx="16025" cy="16050"/>
            </a:xfrm>
            <a:custGeom>
              <a:avLst/>
              <a:gdLst/>
              <a:ahLst/>
              <a:cxnLst/>
              <a:rect l="l" t="t" r="r" b="b"/>
              <a:pathLst>
                <a:path w="641" h="642" extrusionOk="0">
                  <a:moveTo>
                    <a:pt x="0" y="1"/>
                  </a:moveTo>
                  <a:lnTo>
                    <a:pt x="0" y="641"/>
                  </a:lnTo>
                  <a:lnTo>
                    <a:pt x="641" y="64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E6A1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53" name="Google Shape;24853;p75"/>
            <p:cNvSpPr/>
            <p:nvPr/>
          </p:nvSpPr>
          <p:spPr>
            <a:xfrm>
              <a:off x="5052200" y="1569050"/>
              <a:ext cx="8650" cy="11125"/>
            </a:xfrm>
            <a:custGeom>
              <a:avLst/>
              <a:gdLst/>
              <a:ahLst/>
              <a:cxnLst/>
              <a:rect l="l" t="t" r="r" b="b"/>
              <a:pathLst>
                <a:path w="346" h="445" extrusionOk="0">
                  <a:moveTo>
                    <a:pt x="1" y="1"/>
                  </a:moveTo>
                  <a:lnTo>
                    <a:pt x="1" y="198"/>
                  </a:lnTo>
                  <a:lnTo>
                    <a:pt x="1" y="247"/>
                  </a:lnTo>
                  <a:lnTo>
                    <a:pt x="1" y="297"/>
                  </a:lnTo>
                  <a:lnTo>
                    <a:pt x="99" y="395"/>
                  </a:lnTo>
                  <a:lnTo>
                    <a:pt x="149" y="444"/>
                  </a:lnTo>
                  <a:lnTo>
                    <a:pt x="346" y="444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C88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54" name="Google Shape;24854;p75"/>
            <p:cNvSpPr/>
            <p:nvPr/>
          </p:nvSpPr>
          <p:spPr>
            <a:xfrm>
              <a:off x="5048500" y="1554275"/>
              <a:ext cx="39475" cy="20975"/>
            </a:xfrm>
            <a:custGeom>
              <a:avLst/>
              <a:gdLst/>
              <a:ahLst/>
              <a:cxnLst/>
              <a:rect l="l" t="t" r="r" b="b"/>
              <a:pathLst>
                <a:path w="1579" h="839" extrusionOk="0">
                  <a:moveTo>
                    <a:pt x="789" y="0"/>
                  </a:moveTo>
                  <a:cubicBezTo>
                    <a:pt x="691" y="0"/>
                    <a:pt x="543" y="50"/>
                    <a:pt x="444" y="50"/>
                  </a:cubicBezTo>
                  <a:lnTo>
                    <a:pt x="297" y="50"/>
                  </a:lnTo>
                  <a:cubicBezTo>
                    <a:pt x="99" y="99"/>
                    <a:pt x="1" y="296"/>
                    <a:pt x="1" y="395"/>
                  </a:cubicBezTo>
                  <a:cubicBezTo>
                    <a:pt x="1" y="543"/>
                    <a:pt x="149" y="740"/>
                    <a:pt x="395" y="789"/>
                  </a:cubicBezTo>
                  <a:cubicBezTo>
                    <a:pt x="543" y="838"/>
                    <a:pt x="691" y="838"/>
                    <a:pt x="789" y="838"/>
                  </a:cubicBezTo>
                  <a:cubicBezTo>
                    <a:pt x="937" y="838"/>
                    <a:pt x="1036" y="789"/>
                    <a:pt x="1184" y="789"/>
                  </a:cubicBezTo>
                  <a:cubicBezTo>
                    <a:pt x="1381" y="740"/>
                    <a:pt x="1578" y="592"/>
                    <a:pt x="1578" y="395"/>
                  </a:cubicBezTo>
                  <a:cubicBezTo>
                    <a:pt x="1578" y="247"/>
                    <a:pt x="1381" y="99"/>
                    <a:pt x="1184" y="50"/>
                  </a:cubicBezTo>
                  <a:cubicBezTo>
                    <a:pt x="1036" y="0"/>
                    <a:pt x="937" y="0"/>
                    <a:pt x="789" y="0"/>
                  </a:cubicBezTo>
                  <a:close/>
                </a:path>
              </a:pathLst>
            </a:custGeom>
            <a:solidFill>
              <a:srgbClr val="FFB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55" name="Google Shape;24855;p75"/>
            <p:cNvSpPr/>
            <p:nvPr/>
          </p:nvSpPr>
          <p:spPr>
            <a:xfrm>
              <a:off x="4173525" y="1005875"/>
              <a:ext cx="7425" cy="14800"/>
            </a:xfrm>
            <a:custGeom>
              <a:avLst/>
              <a:gdLst/>
              <a:ahLst/>
              <a:cxnLst/>
              <a:rect l="l" t="t" r="r" b="b"/>
              <a:pathLst>
                <a:path w="297" h="592" extrusionOk="0">
                  <a:moveTo>
                    <a:pt x="247" y="0"/>
                  </a:moveTo>
                  <a:lnTo>
                    <a:pt x="99" y="50"/>
                  </a:lnTo>
                  <a:cubicBezTo>
                    <a:pt x="50" y="50"/>
                    <a:pt x="50" y="50"/>
                    <a:pt x="1" y="99"/>
                  </a:cubicBezTo>
                  <a:lnTo>
                    <a:pt x="1" y="296"/>
                  </a:lnTo>
                  <a:lnTo>
                    <a:pt x="1" y="345"/>
                  </a:lnTo>
                  <a:lnTo>
                    <a:pt x="1" y="493"/>
                  </a:lnTo>
                  <a:lnTo>
                    <a:pt x="1" y="543"/>
                  </a:lnTo>
                  <a:cubicBezTo>
                    <a:pt x="1" y="592"/>
                    <a:pt x="50" y="592"/>
                    <a:pt x="50" y="592"/>
                  </a:cubicBezTo>
                  <a:lnTo>
                    <a:pt x="247" y="493"/>
                  </a:lnTo>
                  <a:lnTo>
                    <a:pt x="297" y="395"/>
                  </a:lnTo>
                  <a:lnTo>
                    <a:pt x="297" y="247"/>
                  </a:lnTo>
                  <a:lnTo>
                    <a:pt x="297" y="50"/>
                  </a:lnTo>
                  <a:cubicBezTo>
                    <a:pt x="297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56" name="Google Shape;24856;p75"/>
            <p:cNvSpPr/>
            <p:nvPr/>
          </p:nvSpPr>
          <p:spPr>
            <a:xfrm>
              <a:off x="4173525" y="1003400"/>
              <a:ext cx="7425" cy="14825"/>
            </a:xfrm>
            <a:custGeom>
              <a:avLst/>
              <a:gdLst/>
              <a:ahLst/>
              <a:cxnLst/>
              <a:rect l="l" t="t" r="r" b="b"/>
              <a:pathLst>
                <a:path w="297" h="593" extrusionOk="0">
                  <a:moveTo>
                    <a:pt x="247" y="1"/>
                  </a:moveTo>
                  <a:lnTo>
                    <a:pt x="247" y="395"/>
                  </a:lnTo>
                  <a:cubicBezTo>
                    <a:pt x="247" y="444"/>
                    <a:pt x="247" y="444"/>
                    <a:pt x="198" y="444"/>
                  </a:cubicBezTo>
                  <a:lnTo>
                    <a:pt x="1" y="592"/>
                  </a:lnTo>
                  <a:lnTo>
                    <a:pt x="50" y="592"/>
                  </a:lnTo>
                  <a:lnTo>
                    <a:pt x="247" y="444"/>
                  </a:lnTo>
                  <a:cubicBezTo>
                    <a:pt x="297" y="444"/>
                    <a:pt x="297" y="395"/>
                    <a:pt x="297" y="395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57" name="Google Shape;24857;p75"/>
            <p:cNvSpPr/>
            <p:nvPr/>
          </p:nvSpPr>
          <p:spPr>
            <a:xfrm>
              <a:off x="4153825" y="1018200"/>
              <a:ext cx="7400" cy="14800"/>
            </a:xfrm>
            <a:custGeom>
              <a:avLst/>
              <a:gdLst/>
              <a:ahLst/>
              <a:cxnLst/>
              <a:rect l="l" t="t" r="r" b="b"/>
              <a:pathLst>
                <a:path w="296" h="592" extrusionOk="0">
                  <a:moveTo>
                    <a:pt x="247" y="0"/>
                  </a:moveTo>
                  <a:lnTo>
                    <a:pt x="99" y="50"/>
                  </a:lnTo>
                  <a:cubicBezTo>
                    <a:pt x="70" y="35"/>
                    <a:pt x="49" y="29"/>
                    <a:pt x="35" y="29"/>
                  </a:cubicBezTo>
                  <a:cubicBezTo>
                    <a:pt x="0" y="29"/>
                    <a:pt x="0" y="64"/>
                    <a:pt x="0" y="99"/>
                  </a:cubicBezTo>
                  <a:lnTo>
                    <a:pt x="0" y="296"/>
                  </a:lnTo>
                  <a:lnTo>
                    <a:pt x="0" y="345"/>
                  </a:lnTo>
                  <a:lnTo>
                    <a:pt x="0" y="493"/>
                  </a:lnTo>
                  <a:lnTo>
                    <a:pt x="0" y="543"/>
                  </a:lnTo>
                  <a:cubicBezTo>
                    <a:pt x="0" y="592"/>
                    <a:pt x="49" y="592"/>
                    <a:pt x="49" y="592"/>
                  </a:cubicBezTo>
                  <a:lnTo>
                    <a:pt x="247" y="493"/>
                  </a:lnTo>
                  <a:lnTo>
                    <a:pt x="296" y="395"/>
                  </a:lnTo>
                  <a:lnTo>
                    <a:pt x="296" y="247"/>
                  </a:lnTo>
                  <a:lnTo>
                    <a:pt x="296" y="50"/>
                  </a:lnTo>
                  <a:cubicBezTo>
                    <a:pt x="296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58" name="Google Shape;24858;p75"/>
            <p:cNvSpPr/>
            <p:nvPr/>
          </p:nvSpPr>
          <p:spPr>
            <a:xfrm>
              <a:off x="4153825" y="1015725"/>
              <a:ext cx="7400" cy="14825"/>
            </a:xfrm>
            <a:custGeom>
              <a:avLst/>
              <a:gdLst/>
              <a:ahLst/>
              <a:cxnLst/>
              <a:rect l="l" t="t" r="r" b="b"/>
              <a:pathLst>
                <a:path w="296" h="593" extrusionOk="0">
                  <a:moveTo>
                    <a:pt x="247" y="1"/>
                  </a:moveTo>
                  <a:lnTo>
                    <a:pt x="247" y="395"/>
                  </a:lnTo>
                  <a:cubicBezTo>
                    <a:pt x="247" y="444"/>
                    <a:pt x="247" y="444"/>
                    <a:pt x="148" y="444"/>
                  </a:cubicBezTo>
                  <a:lnTo>
                    <a:pt x="0" y="592"/>
                  </a:lnTo>
                  <a:lnTo>
                    <a:pt x="49" y="592"/>
                  </a:lnTo>
                  <a:lnTo>
                    <a:pt x="247" y="444"/>
                  </a:lnTo>
                  <a:cubicBezTo>
                    <a:pt x="296" y="444"/>
                    <a:pt x="296" y="395"/>
                    <a:pt x="296" y="395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59" name="Google Shape;24859;p75"/>
            <p:cNvSpPr/>
            <p:nvPr/>
          </p:nvSpPr>
          <p:spPr>
            <a:xfrm>
              <a:off x="4131625" y="1030525"/>
              <a:ext cx="7425" cy="14800"/>
            </a:xfrm>
            <a:custGeom>
              <a:avLst/>
              <a:gdLst/>
              <a:ahLst/>
              <a:cxnLst/>
              <a:rect l="l" t="t" r="r" b="b"/>
              <a:pathLst>
                <a:path w="297" h="592" extrusionOk="0">
                  <a:moveTo>
                    <a:pt x="247" y="0"/>
                  </a:moveTo>
                  <a:lnTo>
                    <a:pt x="149" y="50"/>
                  </a:lnTo>
                  <a:cubicBezTo>
                    <a:pt x="108" y="29"/>
                    <a:pt x="75" y="17"/>
                    <a:pt x="52" y="17"/>
                  </a:cubicBezTo>
                  <a:cubicBezTo>
                    <a:pt x="18" y="17"/>
                    <a:pt x="1" y="41"/>
                    <a:pt x="1" y="99"/>
                  </a:cubicBezTo>
                  <a:lnTo>
                    <a:pt x="1" y="296"/>
                  </a:lnTo>
                  <a:lnTo>
                    <a:pt x="1" y="345"/>
                  </a:lnTo>
                  <a:lnTo>
                    <a:pt x="1" y="493"/>
                  </a:lnTo>
                  <a:lnTo>
                    <a:pt x="1" y="542"/>
                  </a:lnTo>
                  <a:cubicBezTo>
                    <a:pt x="1" y="592"/>
                    <a:pt x="50" y="592"/>
                    <a:pt x="50" y="592"/>
                  </a:cubicBezTo>
                  <a:lnTo>
                    <a:pt x="247" y="493"/>
                  </a:lnTo>
                  <a:lnTo>
                    <a:pt x="297" y="395"/>
                  </a:lnTo>
                  <a:lnTo>
                    <a:pt x="297" y="247"/>
                  </a:lnTo>
                  <a:lnTo>
                    <a:pt x="297" y="50"/>
                  </a:lnTo>
                  <a:cubicBezTo>
                    <a:pt x="297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60" name="Google Shape;24860;p75"/>
            <p:cNvSpPr/>
            <p:nvPr/>
          </p:nvSpPr>
          <p:spPr>
            <a:xfrm>
              <a:off x="4131625" y="1028050"/>
              <a:ext cx="7425" cy="14825"/>
            </a:xfrm>
            <a:custGeom>
              <a:avLst/>
              <a:gdLst/>
              <a:ahLst/>
              <a:cxnLst/>
              <a:rect l="l" t="t" r="r" b="b"/>
              <a:pathLst>
                <a:path w="297" h="593" extrusionOk="0">
                  <a:moveTo>
                    <a:pt x="247" y="1"/>
                  </a:moveTo>
                  <a:lnTo>
                    <a:pt x="247" y="395"/>
                  </a:lnTo>
                  <a:cubicBezTo>
                    <a:pt x="247" y="444"/>
                    <a:pt x="247" y="444"/>
                    <a:pt x="198" y="444"/>
                  </a:cubicBezTo>
                  <a:lnTo>
                    <a:pt x="1" y="592"/>
                  </a:lnTo>
                  <a:lnTo>
                    <a:pt x="50" y="592"/>
                  </a:lnTo>
                  <a:lnTo>
                    <a:pt x="247" y="444"/>
                  </a:lnTo>
                  <a:cubicBezTo>
                    <a:pt x="297" y="444"/>
                    <a:pt x="297" y="395"/>
                    <a:pt x="297" y="395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61" name="Google Shape;24861;p75"/>
            <p:cNvSpPr/>
            <p:nvPr/>
          </p:nvSpPr>
          <p:spPr>
            <a:xfrm>
              <a:off x="4110675" y="1040375"/>
              <a:ext cx="7425" cy="16050"/>
            </a:xfrm>
            <a:custGeom>
              <a:avLst/>
              <a:gdLst/>
              <a:ahLst/>
              <a:cxnLst/>
              <a:rect l="l" t="t" r="r" b="b"/>
              <a:pathLst>
                <a:path w="297" h="642" extrusionOk="0">
                  <a:moveTo>
                    <a:pt x="247" y="1"/>
                  </a:moveTo>
                  <a:lnTo>
                    <a:pt x="99" y="99"/>
                  </a:lnTo>
                  <a:cubicBezTo>
                    <a:pt x="50" y="99"/>
                    <a:pt x="50" y="99"/>
                    <a:pt x="1" y="148"/>
                  </a:cubicBezTo>
                  <a:lnTo>
                    <a:pt x="1" y="296"/>
                  </a:lnTo>
                  <a:lnTo>
                    <a:pt x="1" y="395"/>
                  </a:lnTo>
                  <a:lnTo>
                    <a:pt x="1" y="494"/>
                  </a:lnTo>
                  <a:lnTo>
                    <a:pt x="1" y="592"/>
                  </a:lnTo>
                  <a:cubicBezTo>
                    <a:pt x="1" y="641"/>
                    <a:pt x="50" y="641"/>
                    <a:pt x="50" y="641"/>
                  </a:cubicBezTo>
                  <a:lnTo>
                    <a:pt x="247" y="494"/>
                  </a:lnTo>
                  <a:lnTo>
                    <a:pt x="297" y="444"/>
                  </a:lnTo>
                  <a:lnTo>
                    <a:pt x="297" y="247"/>
                  </a:lnTo>
                  <a:lnTo>
                    <a:pt x="297" y="99"/>
                  </a:lnTo>
                  <a:cubicBezTo>
                    <a:pt x="297" y="1"/>
                    <a:pt x="247" y="1"/>
                    <a:pt x="247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62" name="Google Shape;24862;p75"/>
            <p:cNvSpPr/>
            <p:nvPr/>
          </p:nvSpPr>
          <p:spPr>
            <a:xfrm>
              <a:off x="4110675" y="1039825"/>
              <a:ext cx="7425" cy="15375"/>
            </a:xfrm>
            <a:custGeom>
              <a:avLst/>
              <a:gdLst/>
              <a:ahLst/>
              <a:cxnLst/>
              <a:rect l="l" t="t" r="r" b="b"/>
              <a:pathLst>
                <a:path w="297" h="615" extrusionOk="0">
                  <a:moveTo>
                    <a:pt x="280" y="1"/>
                  </a:moveTo>
                  <a:cubicBezTo>
                    <a:pt x="275" y="1"/>
                    <a:pt x="264" y="6"/>
                    <a:pt x="247" y="23"/>
                  </a:cubicBezTo>
                  <a:cubicBezTo>
                    <a:pt x="280" y="23"/>
                    <a:pt x="291" y="1"/>
                    <a:pt x="280" y="1"/>
                  </a:cubicBezTo>
                  <a:close/>
                  <a:moveTo>
                    <a:pt x="247" y="23"/>
                  </a:moveTo>
                  <a:lnTo>
                    <a:pt x="247" y="417"/>
                  </a:lnTo>
                  <a:cubicBezTo>
                    <a:pt x="247" y="466"/>
                    <a:pt x="247" y="466"/>
                    <a:pt x="149" y="466"/>
                  </a:cubicBezTo>
                  <a:lnTo>
                    <a:pt x="1" y="614"/>
                  </a:lnTo>
                  <a:lnTo>
                    <a:pt x="50" y="614"/>
                  </a:lnTo>
                  <a:lnTo>
                    <a:pt x="247" y="466"/>
                  </a:lnTo>
                  <a:cubicBezTo>
                    <a:pt x="297" y="466"/>
                    <a:pt x="297" y="417"/>
                    <a:pt x="297" y="417"/>
                  </a:cubicBezTo>
                  <a:lnTo>
                    <a:pt x="247" y="23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63" name="Google Shape;24863;p75"/>
            <p:cNvSpPr/>
            <p:nvPr/>
          </p:nvSpPr>
          <p:spPr>
            <a:xfrm>
              <a:off x="4089725" y="1052700"/>
              <a:ext cx="8650" cy="16050"/>
            </a:xfrm>
            <a:custGeom>
              <a:avLst/>
              <a:gdLst/>
              <a:ahLst/>
              <a:cxnLst/>
              <a:rect l="l" t="t" r="r" b="b"/>
              <a:pathLst>
                <a:path w="346" h="642" extrusionOk="0">
                  <a:moveTo>
                    <a:pt x="247" y="1"/>
                  </a:moveTo>
                  <a:lnTo>
                    <a:pt x="149" y="99"/>
                  </a:lnTo>
                  <a:cubicBezTo>
                    <a:pt x="1" y="99"/>
                    <a:pt x="1" y="99"/>
                    <a:pt x="1" y="148"/>
                  </a:cubicBezTo>
                  <a:lnTo>
                    <a:pt x="1" y="346"/>
                  </a:lnTo>
                  <a:lnTo>
                    <a:pt x="1" y="395"/>
                  </a:lnTo>
                  <a:lnTo>
                    <a:pt x="1" y="493"/>
                  </a:lnTo>
                  <a:lnTo>
                    <a:pt x="1" y="592"/>
                  </a:lnTo>
                  <a:cubicBezTo>
                    <a:pt x="1" y="641"/>
                    <a:pt x="99" y="641"/>
                    <a:pt x="99" y="641"/>
                  </a:cubicBezTo>
                  <a:lnTo>
                    <a:pt x="247" y="493"/>
                  </a:lnTo>
                  <a:lnTo>
                    <a:pt x="346" y="444"/>
                  </a:lnTo>
                  <a:lnTo>
                    <a:pt x="346" y="247"/>
                  </a:lnTo>
                  <a:lnTo>
                    <a:pt x="346" y="99"/>
                  </a:lnTo>
                  <a:cubicBezTo>
                    <a:pt x="346" y="1"/>
                    <a:pt x="247" y="1"/>
                    <a:pt x="247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64" name="Google Shape;24864;p75"/>
            <p:cNvSpPr/>
            <p:nvPr/>
          </p:nvSpPr>
          <p:spPr>
            <a:xfrm>
              <a:off x="4089725" y="1052700"/>
              <a:ext cx="8650" cy="14825"/>
            </a:xfrm>
            <a:custGeom>
              <a:avLst/>
              <a:gdLst/>
              <a:ahLst/>
              <a:cxnLst/>
              <a:rect l="l" t="t" r="r" b="b"/>
              <a:pathLst>
                <a:path w="346" h="593" extrusionOk="0">
                  <a:moveTo>
                    <a:pt x="247" y="1"/>
                  </a:moveTo>
                  <a:lnTo>
                    <a:pt x="247" y="395"/>
                  </a:lnTo>
                  <a:cubicBezTo>
                    <a:pt x="247" y="444"/>
                    <a:pt x="247" y="444"/>
                    <a:pt x="198" y="444"/>
                  </a:cubicBezTo>
                  <a:lnTo>
                    <a:pt x="1" y="592"/>
                  </a:lnTo>
                  <a:lnTo>
                    <a:pt x="99" y="592"/>
                  </a:lnTo>
                  <a:lnTo>
                    <a:pt x="247" y="444"/>
                  </a:lnTo>
                  <a:cubicBezTo>
                    <a:pt x="346" y="444"/>
                    <a:pt x="346" y="395"/>
                    <a:pt x="346" y="395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65" name="Google Shape;24865;p75"/>
            <p:cNvSpPr/>
            <p:nvPr/>
          </p:nvSpPr>
          <p:spPr>
            <a:xfrm>
              <a:off x="4216675" y="981225"/>
              <a:ext cx="7400" cy="14800"/>
            </a:xfrm>
            <a:custGeom>
              <a:avLst/>
              <a:gdLst/>
              <a:ahLst/>
              <a:cxnLst/>
              <a:rect l="l" t="t" r="r" b="b"/>
              <a:pathLst>
                <a:path w="296" h="592" extrusionOk="0">
                  <a:moveTo>
                    <a:pt x="247" y="0"/>
                  </a:moveTo>
                  <a:lnTo>
                    <a:pt x="99" y="50"/>
                  </a:lnTo>
                  <a:cubicBezTo>
                    <a:pt x="0" y="50"/>
                    <a:pt x="0" y="50"/>
                    <a:pt x="0" y="99"/>
                  </a:cubicBezTo>
                  <a:lnTo>
                    <a:pt x="0" y="296"/>
                  </a:lnTo>
                  <a:lnTo>
                    <a:pt x="0" y="346"/>
                  </a:lnTo>
                  <a:lnTo>
                    <a:pt x="0" y="493"/>
                  </a:lnTo>
                  <a:lnTo>
                    <a:pt x="0" y="543"/>
                  </a:lnTo>
                  <a:cubicBezTo>
                    <a:pt x="0" y="592"/>
                    <a:pt x="49" y="592"/>
                    <a:pt x="49" y="592"/>
                  </a:cubicBezTo>
                  <a:lnTo>
                    <a:pt x="247" y="493"/>
                  </a:lnTo>
                  <a:lnTo>
                    <a:pt x="296" y="395"/>
                  </a:lnTo>
                  <a:lnTo>
                    <a:pt x="296" y="247"/>
                  </a:lnTo>
                  <a:lnTo>
                    <a:pt x="296" y="50"/>
                  </a:lnTo>
                  <a:cubicBezTo>
                    <a:pt x="296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66" name="Google Shape;24866;p75"/>
            <p:cNvSpPr/>
            <p:nvPr/>
          </p:nvSpPr>
          <p:spPr>
            <a:xfrm>
              <a:off x="4216675" y="978750"/>
              <a:ext cx="7400" cy="14825"/>
            </a:xfrm>
            <a:custGeom>
              <a:avLst/>
              <a:gdLst/>
              <a:ahLst/>
              <a:cxnLst/>
              <a:rect l="l" t="t" r="r" b="b"/>
              <a:pathLst>
                <a:path w="296" h="593" extrusionOk="0">
                  <a:moveTo>
                    <a:pt x="247" y="1"/>
                  </a:moveTo>
                  <a:lnTo>
                    <a:pt x="247" y="395"/>
                  </a:lnTo>
                  <a:cubicBezTo>
                    <a:pt x="247" y="445"/>
                    <a:pt x="247" y="445"/>
                    <a:pt x="197" y="445"/>
                  </a:cubicBezTo>
                  <a:lnTo>
                    <a:pt x="0" y="592"/>
                  </a:lnTo>
                  <a:lnTo>
                    <a:pt x="49" y="592"/>
                  </a:lnTo>
                  <a:lnTo>
                    <a:pt x="247" y="445"/>
                  </a:lnTo>
                  <a:cubicBezTo>
                    <a:pt x="296" y="445"/>
                    <a:pt x="296" y="395"/>
                    <a:pt x="296" y="395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67" name="Google Shape;24867;p75"/>
            <p:cNvSpPr/>
            <p:nvPr/>
          </p:nvSpPr>
          <p:spPr>
            <a:xfrm>
              <a:off x="4194475" y="991075"/>
              <a:ext cx="8650" cy="17275"/>
            </a:xfrm>
            <a:custGeom>
              <a:avLst/>
              <a:gdLst/>
              <a:ahLst/>
              <a:cxnLst/>
              <a:rect l="l" t="t" r="r" b="b"/>
              <a:pathLst>
                <a:path w="346" h="691" extrusionOk="0">
                  <a:moveTo>
                    <a:pt x="247" y="1"/>
                  </a:moveTo>
                  <a:lnTo>
                    <a:pt x="149" y="99"/>
                  </a:lnTo>
                  <a:cubicBezTo>
                    <a:pt x="1" y="149"/>
                    <a:pt x="1" y="149"/>
                    <a:pt x="1" y="198"/>
                  </a:cubicBezTo>
                  <a:lnTo>
                    <a:pt x="1" y="395"/>
                  </a:lnTo>
                  <a:lnTo>
                    <a:pt x="1" y="444"/>
                  </a:lnTo>
                  <a:lnTo>
                    <a:pt x="1" y="592"/>
                  </a:lnTo>
                  <a:lnTo>
                    <a:pt x="1" y="642"/>
                  </a:lnTo>
                  <a:cubicBezTo>
                    <a:pt x="1" y="691"/>
                    <a:pt x="99" y="691"/>
                    <a:pt x="99" y="691"/>
                  </a:cubicBezTo>
                  <a:lnTo>
                    <a:pt x="247" y="592"/>
                  </a:lnTo>
                  <a:lnTo>
                    <a:pt x="346" y="494"/>
                  </a:lnTo>
                  <a:lnTo>
                    <a:pt x="346" y="346"/>
                  </a:lnTo>
                  <a:lnTo>
                    <a:pt x="346" y="99"/>
                  </a:lnTo>
                  <a:cubicBezTo>
                    <a:pt x="346" y="1"/>
                    <a:pt x="247" y="1"/>
                    <a:pt x="247" y="1"/>
                  </a:cubicBezTo>
                  <a:close/>
                </a:path>
              </a:pathLst>
            </a:custGeom>
            <a:solidFill>
              <a:srgbClr val="457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68" name="Google Shape;24868;p75"/>
            <p:cNvSpPr/>
            <p:nvPr/>
          </p:nvSpPr>
          <p:spPr>
            <a:xfrm>
              <a:off x="4194475" y="991075"/>
              <a:ext cx="8650" cy="14825"/>
            </a:xfrm>
            <a:custGeom>
              <a:avLst/>
              <a:gdLst/>
              <a:ahLst/>
              <a:cxnLst/>
              <a:rect l="l" t="t" r="r" b="b"/>
              <a:pathLst>
                <a:path w="346" h="593" extrusionOk="0">
                  <a:moveTo>
                    <a:pt x="247" y="1"/>
                  </a:moveTo>
                  <a:lnTo>
                    <a:pt x="247" y="395"/>
                  </a:lnTo>
                  <a:cubicBezTo>
                    <a:pt x="247" y="444"/>
                    <a:pt x="247" y="444"/>
                    <a:pt x="198" y="444"/>
                  </a:cubicBezTo>
                  <a:lnTo>
                    <a:pt x="1" y="592"/>
                  </a:lnTo>
                  <a:lnTo>
                    <a:pt x="99" y="592"/>
                  </a:lnTo>
                  <a:lnTo>
                    <a:pt x="247" y="444"/>
                  </a:lnTo>
                  <a:cubicBezTo>
                    <a:pt x="346" y="444"/>
                    <a:pt x="346" y="395"/>
                    <a:pt x="346" y="395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9DD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69" name="Google Shape;24869;p75"/>
            <p:cNvSpPr/>
            <p:nvPr/>
          </p:nvSpPr>
          <p:spPr>
            <a:xfrm>
              <a:off x="2210400" y="1779725"/>
              <a:ext cx="1555250" cy="851050"/>
            </a:xfrm>
            <a:custGeom>
              <a:avLst/>
              <a:gdLst/>
              <a:ahLst/>
              <a:cxnLst/>
              <a:rect l="l" t="t" r="r" b="b"/>
              <a:pathLst>
                <a:path w="62210" h="34042" extrusionOk="0">
                  <a:moveTo>
                    <a:pt x="8578" y="0"/>
                  </a:moveTo>
                  <a:cubicBezTo>
                    <a:pt x="7957" y="0"/>
                    <a:pt x="7336" y="176"/>
                    <a:pt x="6803" y="496"/>
                  </a:cubicBezTo>
                  <a:lnTo>
                    <a:pt x="887" y="4193"/>
                  </a:lnTo>
                  <a:cubicBezTo>
                    <a:pt x="0" y="4785"/>
                    <a:pt x="0" y="6066"/>
                    <a:pt x="937" y="6559"/>
                  </a:cubicBezTo>
                  <a:lnTo>
                    <a:pt x="47224" y="33326"/>
                  </a:lnTo>
                  <a:cubicBezTo>
                    <a:pt x="48035" y="33807"/>
                    <a:pt x="48936" y="34041"/>
                    <a:pt x="49842" y="34041"/>
                  </a:cubicBezTo>
                  <a:cubicBezTo>
                    <a:pt x="50699" y="34041"/>
                    <a:pt x="51560" y="33832"/>
                    <a:pt x="52351" y="33425"/>
                  </a:cubicBezTo>
                  <a:lnTo>
                    <a:pt x="61766" y="28150"/>
                  </a:lnTo>
                  <a:cubicBezTo>
                    <a:pt x="62209" y="27904"/>
                    <a:pt x="62209" y="27312"/>
                    <a:pt x="61716" y="27066"/>
                  </a:cubicBezTo>
                  <a:lnTo>
                    <a:pt x="10105" y="398"/>
                  </a:lnTo>
                  <a:cubicBezTo>
                    <a:pt x="9631" y="126"/>
                    <a:pt x="9104" y="0"/>
                    <a:pt x="8578" y="0"/>
                  </a:cubicBezTo>
                  <a:close/>
                </a:path>
              </a:pathLst>
            </a:custGeom>
            <a:solidFill>
              <a:srgbClr val="C7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70" name="Google Shape;24870;p75"/>
            <p:cNvSpPr/>
            <p:nvPr/>
          </p:nvSpPr>
          <p:spPr>
            <a:xfrm>
              <a:off x="2609675" y="1967100"/>
              <a:ext cx="234175" cy="160250"/>
            </a:xfrm>
            <a:custGeom>
              <a:avLst/>
              <a:gdLst/>
              <a:ahLst/>
              <a:cxnLst/>
              <a:rect l="l" t="t" r="r" b="b"/>
              <a:pathLst>
                <a:path w="9367" h="6410" extrusionOk="0">
                  <a:moveTo>
                    <a:pt x="8035" y="1"/>
                  </a:moveTo>
                  <a:lnTo>
                    <a:pt x="3556" y="3710"/>
                  </a:lnTo>
                  <a:lnTo>
                    <a:pt x="3556" y="3710"/>
                  </a:lnTo>
                  <a:lnTo>
                    <a:pt x="9366" y="346"/>
                  </a:lnTo>
                  <a:lnTo>
                    <a:pt x="8035" y="1"/>
                  </a:lnTo>
                  <a:close/>
                  <a:moveTo>
                    <a:pt x="3556" y="3710"/>
                  </a:moveTo>
                  <a:lnTo>
                    <a:pt x="0" y="5768"/>
                  </a:lnTo>
                  <a:lnTo>
                    <a:pt x="296" y="6409"/>
                  </a:lnTo>
                  <a:lnTo>
                    <a:pt x="3556" y="37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71" name="Google Shape;24871;p75"/>
            <p:cNvSpPr/>
            <p:nvPr/>
          </p:nvSpPr>
          <p:spPr>
            <a:xfrm>
              <a:off x="2466725" y="1947850"/>
              <a:ext cx="130650" cy="156075"/>
            </a:xfrm>
            <a:custGeom>
              <a:avLst/>
              <a:gdLst/>
              <a:ahLst/>
              <a:cxnLst/>
              <a:rect l="l" t="t" r="r" b="b"/>
              <a:pathLst>
                <a:path w="5226" h="6243" extrusionOk="0">
                  <a:moveTo>
                    <a:pt x="2133" y="1"/>
                  </a:moveTo>
                  <a:cubicBezTo>
                    <a:pt x="1930" y="1"/>
                    <a:pt x="1741" y="48"/>
                    <a:pt x="1578" y="130"/>
                  </a:cubicBezTo>
                  <a:lnTo>
                    <a:pt x="0" y="1067"/>
                  </a:lnTo>
                  <a:lnTo>
                    <a:pt x="3056" y="6243"/>
                  </a:lnTo>
                  <a:lnTo>
                    <a:pt x="4634" y="5355"/>
                  </a:lnTo>
                  <a:lnTo>
                    <a:pt x="4683" y="5355"/>
                  </a:lnTo>
                  <a:cubicBezTo>
                    <a:pt x="4979" y="5109"/>
                    <a:pt x="5225" y="4616"/>
                    <a:pt x="5225" y="4024"/>
                  </a:cubicBezTo>
                  <a:cubicBezTo>
                    <a:pt x="5225" y="2644"/>
                    <a:pt x="4240" y="968"/>
                    <a:pt x="3056" y="327"/>
                  </a:cubicBezTo>
                  <a:cubicBezTo>
                    <a:pt x="2739" y="96"/>
                    <a:pt x="2421" y="1"/>
                    <a:pt x="21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72" name="Google Shape;24872;p75"/>
            <p:cNvSpPr/>
            <p:nvPr/>
          </p:nvSpPr>
          <p:spPr>
            <a:xfrm>
              <a:off x="2480275" y="1952325"/>
              <a:ext cx="117100" cy="139275"/>
            </a:xfrm>
            <a:custGeom>
              <a:avLst/>
              <a:gdLst/>
              <a:ahLst/>
              <a:cxnLst/>
              <a:rect l="l" t="t" r="r" b="b"/>
              <a:pathLst>
                <a:path w="4684" h="5571" extrusionOk="0">
                  <a:moveTo>
                    <a:pt x="2169" y="0"/>
                  </a:moveTo>
                  <a:lnTo>
                    <a:pt x="0" y="1233"/>
                  </a:lnTo>
                  <a:cubicBezTo>
                    <a:pt x="0" y="1479"/>
                    <a:pt x="50" y="1726"/>
                    <a:pt x="148" y="2120"/>
                  </a:cubicBezTo>
                  <a:lnTo>
                    <a:pt x="1726" y="4831"/>
                  </a:lnTo>
                  <a:cubicBezTo>
                    <a:pt x="1923" y="4979"/>
                    <a:pt x="2120" y="5176"/>
                    <a:pt x="2367" y="5324"/>
                  </a:cubicBezTo>
                  <a:cubicBezTo>
                    <a:pt x="2514" y="5423"/>
                    <a:pt x="2712" y="5472"/>
                    <a:pt x="2909" y="5571"/>
                  </a:cubicBezTo>
                  <a:lnTo>
                    <a:pt x="4585" y="4585"/>
                  </a:lnTo>
                  <a:cubicBezTo>
                    <a:pt x="4634" y="4388"/>
                    <a:pt x="4683" y="4141"/>
                    <a:pt x="4683" y="3895"/>
                  </a:cubicBezTo>
                  <a:cubicBezTo>
                    <a:pt x="4683" y="2564"/>
                    <a:pt x="3698" y="888"/>
                    <a:pt x="2514" y="198"/>
                  </a:cubicBezTo>
                  <a:lnTo>
                    <a:pt x="2169" y="0"/>
                  </a:ln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73" name="Google Shape;24873;p75"/>
            <p:cNvSpPr/>
            <p:nvPr/>
          </p:nvSpPr>
          <p:spPr>
            <a:xfrm>
              <a:off x="2453150" y="1970800"/>
              <a:ext cx="107250" cy="136900"/>
            </a:xfrm>
            <a:custGeom>
              <a:avLst/>
              <a:gdLst/>
              <a:ahLst/>
              <a:cxnLst/>
              <a:rect l="l" t="t" r="r" b="b"/>
              <a:pathLst>
                <a:path w="4290" h="5476" extrusionOk="0">
                  <a:moveTo>
                    <a:pt x="1173" y="0"/>
                  </a:moveTo>
                  <a:cubicBezTo>
                    <a:pt x="459" y="0"/>
                    <a:pt x="1" y="524"/>
                    <a:pt x="1" y="1480"/>
                  </a:cubicBezTo>
                  <a:cubicBezTo>
                    <a:pt x="1" y="2860"/>
                    <a:pt x="938" y="4536"/>
                    <a:pt x="2121" y="5177"/>
                  </a:cubicBezTo>
                  <a:cubicBezTo>
                    <a:pt x="2468" y="5379"/>
                    <a:pt x="2799" y="5476"/>
                    <a:pt x="3092" y="5476"/>
                  </a:cubicBezTo>
                  <a:cubicBezTo>
                    <a:pt x="3798" y="5476"/>
                    <a:pt x="4290" y="4919"/>
                    <a:pt x="4290" y="3944"/>
                  </a:cubicBezTo>
                  <a:cubicBezTo>
                    <a:pt x="4290" y="2613"/>
                    <a:pt x="3304" y="937"/>
                    <a:pt x="2121" y="247"/>
                  </a:cubicBezTo>
                  <a:cubicBezTo>
                    <a:pt x="1773" y="81"/>
                    <a:pt x="1454" y="0"/>
                    <a:pt x="1173" y="0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74" name="Google Shape;24874;p75"/>
            <p:cNvSpPr/>
            <p:nvPr/>
          </p:nvSpPr>
          <p:spPr>
            <a:xfrm>
              <a:off x="2454400" y="1973700"/>
              <a:ext cx="101075" cy="131350"/>
            </a:xfrm>
            <a:custGeom>
              <a:avLst/>
              <a:gdLst/>
              <a:ahLst/>
              <a:cxnLst/>
              <a:rect l="l" t="t" r="r" b="b"/>
              <a:pathLst>
                <a:path w="4043" h="5254" extrusionOk="0">
                  <a:moveTo>
                    <a:pt x="1102" y="0"/>
                  </a:moveTo>
                  <a:cubicBezTo>
                    <a:pt x="443" y="0"/>
                    <a:pt x="0" y="522"/>
                    <a:pt x="0" y="1462"/>
                  </a:cubicBezTo>
                  <a:cubicBezTo>
                    <a:pt x="0" y="2744"/>
                    <a:pt x="888" y="4321"/>
                    <a:pt x="2021" y="4962"/>
                  </a:cubicBezTo>
                  <a:cubicBezTo>
                    <a:pt x="2348" y="5161"/>
                    <a:pt x="2655" y="5254"/>
                    <a:pt x="2926" y="5254"/>
                  </a:cubicBezTo>
                  <a:cubicBezTo>
                    <a:pt x="3593" y="5254"/>
                    <a:pt x="4042" y="4691"/>
                    <a:pt x="4042" y="3779"/>
                  </a:cubicBezTo>
                  <a:cubicBezTo>
                    <a:pt x="4042" y="2497"/>
                    <a:pt x="3155" y="871"/>
                    <a:pt x="2021" y="279"/>
                  </a:cubicBezTo>
                  <a:cubicBezTo>
                    <a:pt x="1688" y="91"/>
                    <a:pt x="1376" y="0"/>
                    <a:pt x="1102" y="0"/>
                  </a:cubicBezTo>
                  <a:close/>
                </a:path>
              </a:pathLst>
            </a:custGeom>
            <a:solidFill>
              <a:srgbClr val="1D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75" name="Google Shape;24875;p75"/>
            <p:cNvSpPr/>
            <p:nvPr/>
          </p:nvSpPr>
          <p:spPr>
            <a:xfrm>
              <a:off x="2465475" y="1988475"/>
              <a:ext cx="80150" cy="102250"/>
            </a:xfrm>
            <a:custGeom>
              <a:avLst/>
              <a:gdLst/>
              <a:ahLst/>
              <a:cxnLst/>
              <a:rect l="l" t="t" r="r" b="b"/>
              <a:pathLst>
                <a:path w="3206" h="4090" extrusionOk="0">
                  <a:moveTo>
                    <a:pt x="921" y="0"/>
                  </a:moveTo>
                  <a:cubicBezTo>
                    <a:pt x="389" y="0"/>
                    <a:pt x="1" y="404"/>
                    <a:pt x="1" y="1118"/>
                  </a:cubicBezTo>
                  <a:cubicBezTo>
                    <a:pt x="1" y="2104"/>
                    <a:pt x="740" y="3336"/>
                    <a:pt x="1578" y="3878"/>
                  </a:cubicBezTo>
                  <a:cubicBezTo>
                    <a:pt x="1835" y="4021"/>
                    <a:pt x="2080" y="4089"/>
                    <a:pt x="2297" y="4089"/>
                  </a:cubicBezTo>
                  <a:cubicBezTo>
                    <a:pt x="2832" y="4089"/>
                    <a:pt x="3205" y="3677"/>
                    <a:pt x="3205" y="2942"/>
                  </a:cubicBezTo>
                  <a:cubicBezTo>
                    <a:pt x="3205" y="1956"/>
                    <a:pt x="2466" y="723"/>
                    <a:pt x="1578" y="181"/>
                  </a:cubicBezTo>
                  <a:cubicBezTo>
                    <a:pt x="1347" y="59"/>
                    <a:pt x="1123" y="0"/>
                    <a:pt x="921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76" name="Google Shape;24876;p75"/>
            <p:cNvSpPr/>
            <p:nvPr/>
          </p:nvSpPr>
          <p:spPr>
            <a:xfrm>
              <a:off x="2467950" y="1991425"/>
              <a:ext cx="73975" cy="95900"/>
            </a:xfrm>
            <a:custGeom>
              <a:avLst/>
              <a:gdLst/>
              <a:ahLst/>
              <a:cxnLst/>
              <a:rect l="l" t="t" r="r" b="b"/>
              <a:pathLst>
                <a:path w="2959" h="3836" extrusionOk="0">
                  <a:moveTo>
                    <a:pt x="865" y="1"/>
                  </a:moveTo>
                  <a:cubicBezTo>
                    <a:pt x="364" y="1"/>
                    <a:pt x="1" y="369"/>
                    <a:pt x="1" y="1049"/>
                  </a:cubicBezTo>
                  <a:cubicBezTo>
                    <a:pt x="1" y="1986"/>
                    <a:pt x="691" y="3119"/>
                    <a:pt x="1479" y="3612"/>
                  </a:cubicBezTo>
                  <a:cubicBezTo>
                    <a:pt x="1720" y="3763"/>
                    <a:pt x="1951" y="3835"/>
                    <a:pt x="2157" y="3835"/>
                  </a:cubicBezTo>
                  <a:cubicBezTo>
                    <a:pt x="2625" y="3835"/>
                    <a:pt x="2958" y="3459"/>
                    <a:pt x="2958" y="2774"/>
                  </a:cubicBezTo>
                  <a:cubicBezTo>
                    <a:pt x="2958" y="1838"/>
                    <a:pt x="2268" y="655"/>
                    <a:pt x="1479" y="162"/>
                  </a:cubicBezTo>
                  <a:cubicBezTo>
                    <a:pt x="1263" y="54"/>
                    <a:pt x="1054" y="1"/>
                    <a:pt x="865" y="1"/>
                  </a:cubicBez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77" name="Google Shape;24877;p75"/>
            <p:cNvSpPr/>
            <p:nvPr/>
          </p:nvSpPr>
          <p:spPr>
            <a:xfrm>
              <a:off x="2467950" y="1997925"/>
              <a:ext cx="75200" cy="87525"/>
            </a:xfrm>
            <a:custGeom>
              <a:avLst/>
              <a:gdLst/>
              <a:ahLst/>
              <a:cxnLst/>
              <a:rect l="l" t="t" r="r" b="b"/>
              <a:pathLst>
                <a:path w="3008" h="3501" extrusionOk="0">
                  <a:moveTo>
                    <a:pt x="1529" y="0"/>
                  </a:moveTo>
                  <a:lnTo>
                    <a:pt x="1" y="789"/>
                  </a:lnTo>
                  <a:cubicBezTo>
                    <a:pt x="1" y="1726"/>
                    <a:pt x="691" y="2810"/>
                    <a:pt x="1479" y="3303"/>
                  </a:cubicBezTo>
                  <a:cubicBezTo>
                    <a:pt x="1578" y="3451"/>
                    <a:pt x="1726" y="3451"/>
                    <a:pt x="1874" y="3500"/>
                  </a:cubicBezTo>
                  <a:lnTo>
                    <a:pt x="2958" y="2859"/>
                  </a:lnTo>
                  <a:cubicBezTo>
                    <a:pt x="3007" y="2761"/>
                    <a:pt x="3007" y="2613"/>
                    <a:pt x="3007" y="2514"/>
                  </a:cubicBezTo>
                  <a:cubicBezTo>
                    <a:pt x="3007" y="1578"/>
                    <a:pt x="2367" y="493"/>
                    <a:pt x="1529" y="0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78" name="Google Shape;24878;p75"/>
            <p:cNvSpPr/>
            <p:nvPr/>
          </p:nvSpPr>
          <p:spPr>
            <a:xfrm>
              <a:off x="2475350" y="2016400"/>
              <a:ext cx="66575" cy="57950"/>
            </a:xfrm>
            <a:custGeom>
              <a:avLst/>
              <a:gdLst/>
              <a:ahLst/>
              <a:cxnLst/>
              <a:rect l="l" t="t" r="r" b="b"/>
              <a:pathLst>
                <a:path w="2663" h="2318" extrusionOk="0">
                  <a:moveTo>
                    <a:pt x="2071" y="1"/>
                  </a:moveTo>
                  <a:lnTo>
                    <a:pt x="0" y="1134"/>
                  </a:lnTo>
                  <a:cubicBezTo>
                    <a:pt x="197" y="1578"/>
                    <a:pt x="493" y="2022"/>
                    <a:pt x="888" y="2317"/>
                  </a:cubicBezTo>
                  <a:lnTo>
                    <a:pt x="2662" y="1282"/>
                  </a:lnTo>
                  <a:cubicBezTo>
                    <a:pt x="2564" y="839"/>
                    <a:pt x="2366" y="346"/>
                    <a:pt x="2071" y="1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79" name="Google Shape;24879;p75"/>
            <p:cNvSpPr/>
            <p:nvPr/>
          </p:nvSpPr>
          <p:spPr>
            <a:xfrm>
              <a:off x="2475350" y="2016400"/>
              <a:ext cx="66575" cy="57950"/>
            </a:xfrm>
            <a:custGeom>
              <a:avLst/>
              <a:gdLst/>
              <a:ahLst/>
              <a:cxnLst/>
              <a:rect l="l" t="t" r="r" b="b"/>
              <a:pathLst>
                <a:path w="2663" h="2318" extrusionOk="0">
                  <a:moveTo>
                    <a:pt x="2071" y="1"/>
                  </a:moveTo>
                  <a:lnTo>
                    <a:pt x="0" y="1134"/>
                  </a:lnTo>
                  <a:cubicBezTo>
                    <a:pt x="197" y="1578"/>
                    <a:pt x="493" y="2022"/>
                    <a:pt x="888" y="2317"/>
                  </a:cubicBezTo>
                  <a:lnTo>
                    <a:pt x="2662" y="1282"/>
                  </a:lnTo>
                  <a:cubicBezTo>
                    <a:pt x="2564" y="839"/>
                    <a:pt x="2366" y="346"/>
                    <a:pt x="2071" y="1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80" name="Google Shape;24880;p75"/>
            <p:cNvSpPr/>
            <p:nvPr/>
          </p:nvSpPr>
          <p:spPr>
            <a:xfrm>
              <a:off x="2480275" y="1996800"/>
              <a:ext cx="59175" cy="75500"/>
            </a:xfrm>
            <a:custGeom>
              <a:avLst/>
              <a:gdLst/>
              <a:ahLst/>
              <a:cxnLst/>
              <a:rect l="l" t="t" r="r" b="b"/>
              <a:pathLst>
                <a:path w="2367" h="3020" extrusionOk="0">
                  <a:moveTo>
                    <a:pt x="676" y="0"/>
                  </a:moveTo>
                  <a:cubicBezTo>
                    <a:pt x="280" y="0"/>
                    <a:pt x="0" y="303"/>
                    <a:pt x="0" y="834"/>
                  </a:cubicBezTo>
                  <a:cubicBezTo>
                    <a:pt x="0" y="1573"/>
                    <a:pt x="543" y="2510"/>
                    <a:pt x="1184" y="2855"/>
                  </a:cubicBezTo>
                  <a:cubicBezTo>
                    <a:pt x="1381" y="2968"/>
                    <a:pt x="1562" y="3020"/>
                    <a:pt x="1720" y="3020"/>
                  </a:cubicBezTo>
                  <a:cubicBezTo>
                    <a:pt x="2115" y="3020"/>
                    <a:pt x="2367" y="2693"/>
                    <a:pt x="2367" y="2165"/>
                  </a:cubicBezTo>
                  <a:cubicBezTo>
                    <a:pt x="2367" y="1425"/>
                    <a:pt x="1775" y="538"/>
                    <a:pt x="1184" y="144"/>
                  </a:cubicBezTo>
                  <a:cubicBezTo>
                    <a:pt x="1003" y="47"/>
                    <a:pt x="831" y="0"/>
                    <a:pt x="676" y="0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81" name="Google Shape;24881;p75"/>
            <p:cNvSpPr/>
            <p:nvPr/>
          </p:nvSpPr>
          <p:spPr>
            <a:xfrm>
              <a:off x="2485200" y="2001100"/>
              <a:ext cx="51800" cy="64050"/>
            </a:xfrm>
            <a:custGeom>
              <a:avLst/>
              <a:gdLst/>
              <a:ahLst/>
              <a:cxnLst/>
              <a:rect l="l" t="t" r="r" b="b"/>
              <a:pathLst>
                <a:path w="2072" h="2562" extrusionOk="0">
                  <a:moveTo>
                    <a:pt x="579" y="0"/>
                  </a:moveTo>
                  <a:cubicBezTo>
                    <a:pt x="245" y="0"/>
                    <a:pt x="1" y="295"/>
                    <a:pt x="1" y="711"/>
                  </a:cubicBezTo>
                  <a:cubicBezTo>
                    <a:pt x="1" y="1352"/>
                    <a:pt x="395" y="2141"/>
                    <a:pt x="1036" y="2437"/>
                  </a:cubicBezTo>
                  <a:cubicBezTo>
                    <a:pt x="1192" y="2522"/>
                    <a:pt x="1344" y="2562"/>
                    <a:pt x="1481" y="2562"/>
                  </a:cubicBezTo>
                  <a:cubicBezTo>
                    <a:pt x="1821" y="2562"/>
                    <a:pt x="2071" y="2316"/>
                    <a:pt x="2071" y="1894"/>
                  </a:cubicBezTo>
                  <a:cubicBezTo>
                    <a:pt x="2071" y="1253"/>
                    <a:pt x="1627" y="465"/>
                    <a:pt x="1036" y="169"/>
                  </a:cubicBezTo>
                  <a:cubicBezTo>
                    <a:pt x="875" y="52"/>
                    <a:pt x="719" y="0"/>
                    <a:pt x="579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82" name="Google Shape;24882;p75"/>
            <p:cNvSpPr/>
            <p:nvPr/>
          </p:nvSpPr>
          <p:spPr>
            <a:xfrm>
              <a:off x="2523400" y="2016400"/>
              <a:ext cx="6200" cy="3725"/>
            </a:xfrm>
            <a:custGeom>
              <a:avLst/>
              <a:gdLst/>
              <a:ahLst/>
              <a:cxnLst/>
              <a:rect l="l" t="t" r="r" b="b"/>
              <a:pathLst>
                <a:path w="248" h="149" extrusionOk="0">
                  <a:moveTo>
                    <a:pt x="1" y="1"/>
                  </a:moveTo>
                  <a:cubicBezTo>
                    <a:pt x="1" y="50"/>
                    <a:pt x="1" y="149"/>
                    <a:pt x="149" y="149"/>
                  </a:cubicBezTo>
                  <a:lnTo>
                    <a:pt x="247" y="149"/>
                  </a:lnTo>
                  <a:cubicBezTo>
                    <a:pt x="198" y="99"/>
                    <a:pt x="99" y="1"/>
                    <a:pt x="1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83" name="Google Shape;24883;p75"/>
            <p:cNvSpPr/>
            <p:nvPr/>
          </p:nvSpPr>
          <p:spPr>
            <a:xfrm>
              <a:off x="2483975" y="2026275"/>
              <a:ext cx="11100" cy="9100"/>
            </a:xfrm>
            <a:custGeom>
              <a:avLst/>
              <a:gdLst/>
              <a:ahLst/>
              <a:cxnLst/>
              <a:rect l="l" t="t" r="r" b="b"/>
              <a:pathLst>
                <a:path w="444" h="364" extrusionOk="0">
                  <a:moveTo>
                    <a:pt x="99" y="0"/>
                  </a:moveTo>
                  <a:cubicBezTo>
                    <a:pt x="0" y="0"/>
                    <a:pt x="0" y="148"/>
                    <a:pt x="50" y="197"/>
                  </a:cubicBezTo>
                  <a:cubicBezTo>
                    <a:pt x="124" y="308"/>
                    <a:pt x="225" y="364"/>
                    <a:pt x="292" y="364"/>
                  </a:cubicBezTo>
                  <a:cubicBezTo>
                    <a:pt x="315" y="364"/>
                    <a:pt x="333" y="357"/>
                    <a:pt x="345" y="345"/>
                  </a:cubicBezTo>
                  <a:cubicBezTo>
                    <a:pt x="444" y="345"/>
                    <a:pt x="444" y="197"/>
                    <a:pt x="395" y="148"/>
                  </a:cubicBezTo>
                  <a:cubicBezTo>
                    <a:pt x="296" y="99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84" name="Google Shape;24884;p75"/>
            <p:cNvSpPr/>
            <p:nvPr/>
          </p:nvSpPr>
          <p:spPr>
            <a:xfrm>
              <a:off x="2530800" y="2045500"/>
              <a:ext cx="7425" cy="11175"/>
            </a:xfrm>
            <a:custGeom>
              <a:avLst/>
              <a:gdLst/>
              <a:ahLst/>
              <a:cxnLst/>
              <a:rect l="l" t="t" r="r" b="b"/>
              <a:pathLst>
                <a:path w="297" h="447" extrusionOk="0">
                  <a:moveTo>
                    <a:pt x="25" y="0"/>
                  </a:moveTo>
                  <a:cubicBezTo>
                    <a:pt x="1" y="0"/>
                    <a:pt x="1" y="37"/>
                    <a:pt x="1" y="118"/>
                  </a:cubicBezTo>
                  <a:cubicBezTo>
                    <a:pt x="1" y="217"/>
                    <a:pt x="99" y="365"/>
                    <a:pt x="198" y="414"/>
                  </a:cubicBezTo>
                  <a:cubicBezTo>
                    <a:pt x="239" y="434"/>
                    <a:pt x="262" y="446"/>
                    <a:pt x="276" y="446"/>
                  </a:cubicBezTo>
                  <a:cubicBezTo>
                    <a:pt x="296" y="446"/>
                    <a:pt x="296" y="423"/>
                    <a:pt x="296" y="365"/>
                  </a:cubicBezTo>
                  <a:cubicBezTo>
                    <a:pt x="296" y="217"/>
                    <a:pt x="198" y="118"/>
                    <a:pt x="148" y="69"/>
                  </a:cubicBezTo>
                  <a:cubicBezTo>
                    <a:pt x="82" y="25"/>
                    <a:pt x="45" y="0"/>
                    <a:pt x="25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85" name="Google Shape;24885;p75"/>
            <p:cNvSpPr/>
            <p:nvPr/>
          </p:nvSpPr>
          <p:spPr>
            <a:xfrm>
              <a:off x="2497525" y="2000700"/>
              <a:ext cx="6200" cy="10500"/>
            </a:xfrm>
            <a:custGeom>
              <a:avLst/>
              <a:gdLst/>
              <a:ahLst/>
              <a:cxnLst/>
              <a:rect l="l" t="t" r="r" b="b"/>
              <a:pathLst>
                <a:path w="248" h="420" extrusionOk="0">
                  <a:moveTo>
                    <a:pt x="62" y="0"/>
                  </a:moveTo>
                  <a:cubicBezTo>
                    <a:pt x="25" y="0"/>
                    <a:pt x="1" y="12"/>
                    <a:pt x="1" y="37"/>
                  </a:cubicBezTo>
                  <a:cubicBezTo>
                    <a:pt x="1" y="136"/>
                    <a:pt x="1" y="284"/>
                    <a:pt x="50" y="382"/>
                  </a:cubicBezTo>
                  <a:cubicBezTo>
                    <a:pt x="75" y="407"/>
                    <a:pt x="124" y="419"/>
                    <a:pt x="167" y="419"/>
                  </a:cubicBezTo>
                  <a:cubicBezTo>
                    <a:pt x="210" y="419"/>
                    <a:pt x="247" y="407"/>
                    <a:pt x="247" y="382"/>
                  </a:cubicBezTo>
                  <a:cubicBezTo>
                    <a:pt x="247" y="284"/>
                    <a:pt x="247" y="185"/>
                    <a:pt x="198" y="37"/>
                  </a:cubicBezTo>
                  <a:cubicBezTo>
                    <a:pt x="148" y="12"/>
                    <a:pt x="99" y="0"/>
                    <a:pt x="62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86" name="Google Shape;24886;p75"/>
            <p:cNvSpPr/>
            <p:nvPr/>
          </p:nvSpPr>
          <p:spPr>
            <a:xfrm>
              <a:off x="2529575" y="2025025"/>
              <a:ext cx="6175" cy="7425"/>
            </a:xfrm>
            <a:custGeom>
              <a:avLst/>
              <a:gdLst/>
              <a:ahLst/>
              <a:cxnLst/>
              <a:rect l="l" t="t" r="r" b="b"/>
              <a:pathLst>
                <a:path w="247" h="297" extrusionOk="0">
                  <a:moveTo>
                    <a:pt x="50" y="1"/>
                  </a:moveTo>
                  <a:cubicBezTo>
                    <a:pt x="0" y="1"/>
                    <a:pt x="0" y="149"/>
                    <a:pt x="50" y="198"/>
                  </a:cubicBezTo>
                  <a:cubicBezTo>
                    <a:pt x="148" y="247"/>
                    <a:pt x="197" y="296"/>
                    <a:pt x="247" y="296"/>
                  </a:cubicBezTo>
                  <a:cubicBezTo>
                    <a:pt x="247" y="198"/>
                    <a:pt x="197" y="149"/>
                    <a:pt x="9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87" name="Google Shape;24887;p75"/>
            <p:cNvSpPr/>
            <p:nvPr/>
          </p:nvSpPr>
          <p:spPr>
            <a:xfrm>
              <a:off x="2524650" y="2051825"/>
              <a:ext cx="8650" cy="12975"/>
            </a:xfrm>
            <a:custGeom>
              <a:avLst/>
              <a:gdLst/>
              <a:ahLst/>
              <a:cxnLst/>
              <a:rect l="l" t="t" r="r" b="b"/>
              <a:pathLst>
                <a:path w="346" h="519" extrusionOk="0">
                  <a:moveTo>
                    <a:pt x="56" y="1"/>
                  </a:moveTo>
                  <a:cubicBezTo>
                    <a:pt x="25" y="1"/>
                    <a:pt x="0" y="38"/>
                    <a:pt x="0" y="112"/>
                  </a:cubicBezTo>
                  <a:cubicBezTo>
                    <a:pt x="0" y="161"/>
                    <a:pt x="99" y="358"/>
                    <a:pt x="148" y="408"/>
                  </a:cubicBezTo>
                  <a:cubicBezTo>
                    <a:pt x="173" y="481"/>
                    <a:pt x="197" y="518"/>
                    <a:pt x="216" y="518"/>
                  </a:cubicBezTo>
                  <a:cubicBezTo>
                    <a:pt x="234" y="518"/>
                    <a:pt x="247" y="481"/>
                    <a:pt x="247" y="408"/>
                  </a:cubicBezTo>
                  <a:cubicBezTo>
                    <a:pt x="345" y="358"/>
                    <a:pt x="247" y="161"/>
                    <a:pt x="148" y="112"/>
                  </a:cubicBezTo>
                  <a:cubicBezTo>
                    <a:pt x="123" y="38"/>
                    <a:pt x="86" y="1"/>
                    <a:pt x="56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88" name="Google Shape;24888;p75"/>
            <p:cNvSpPr/>
            <p:nvPr/>
          </p:nvSpPr>
          <p:spPr>
            <a:xfrm>
              <a:off x="2530800" y="2036125"/>
              <a:ext cx="7425" cy="8650"/>
            </a:xfrm>
            <a:custGeom>
              <a:avLst/>
              <a:gdLst/>
              <a:ahLst/>
              <a:cxnLst/>
              <a:rect l="l" t="t" r="r" b="b"/>
              <a:pathLst>
                <a:path w="297" h="346" extrusionOk="0">
                  <a:moveTo>
                    <a:pt x="148" y="0"/>
                  </a:moveTo>
                  <a:cubicBezTo>
                    <a:pt x="99" y="0"/>
                    <a:pt x="1" y="50"/>
                    <a:pt x="99" y="198"/>
                  </a:cubicBezTo>
                  <a:cubicBezTo>
                    <a:pt x="148" y="247"/>
                    <a:pt x="247" y="345"/>
                    <a:pt x="296" y="345"/>
                  </a:cubicBezTo>
                  <a:cubicBezTo>
                    <a:pt x="296" y="247"/>
                    <a:pt x="247" y="198"/>
                    <a:pt x="247" y="50"/>
                  </a:cubicBezTo>
                  <a:cubicBezTo>
                    <a:pt x="247" y="50"/>
                    <a:pt x="198" y="0"/>
                    <a:pt x="148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89" name="Google Shape;24889;p75"/>
            <p:cNvSpPr/>
            <p:nvPr/>
          </p:nvSpPr>
          <p:spPr>
            <a:xfrm>
              <a:off x="2487675" y="2039200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204" y="1"/>
                  </a:moveTo>
                  <a:cubicBezTo>
                    <a:pt x="160" y="1"/>
                    <a:pt x="123" y="25"/>
                    <a:pt x="99" y="75"/>
                  </a:cubicBezTo>
                  <a:cubicBezTo>
                    <a:pt x="0" y="124"/>
                    <a:pt x="99" y="173"/>
                    <a:pt x="148" y="222"/>
                  </a:cubicBezTo>
                  <a:cubicBezTo>
                    <a:pt x="173" y="272"/>
                    <a:pt x="222" y="296"/>
                    <a:pt x="271" y="296"/>
                  </a:cubicBezTo>
                  <a:cubicBezTo>
                    <a:pt x="321" y="296"/>
                    <a:pt x="370" y="272"/>
                    <a:pt x="395" y="222"/>
                  </a:cubicBezTo>
                  <a:cubicBezTo>
                    <a:pt x="444" y="173"/>
                    <a:pt x="395" y="124"/>
                    <a:pt x="345" y="75"/>
                  </a:cubicBezTo>
                  <a:cubicBezTo>
                    <a:pt x="296" y="25"/>
                    <a:pt x="247" y="1"/>
                    <a:pt x="204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90" name="Google Shape;24890;p75"/>
            <p:cNvSpPr/>
            <p:nvPr/>
          </p:nvSpPr>
          <p:spPr>
            <a:xfrm>
              <a:off x="2506150" y="2054600"/>
              <a:ext cx="6200" cy="9675"/>
            </a:xfrm>
            <a:custGeom>
              <a:avLst/>
              <a:gdLst/>
              <a:ahLst/>
              <a:cxnLst/>
              <a:rect l="l" t="t" r="r" b="b"/>
              <a:pathLst>
                <a:path w="248" h="387" extrusionOk="0">
                  <a:moveTo>
                    <a:pt x="149" y="1"/>
                  </a:moveTo>
                  <a:cubicBezTo>
                    <a:pt x="50" y="50"/>
                    <a:pt x="1" y="99"/>
                    <a:pt x="1" y="247"/>
                  </a:cubicBezTo>
                  <a:cubicBezTo>
                    <a:pt x="1" y="317"/>
                    <a:pt x="25" y="387"/>
                    <a:pt x="75" y="387"/>
                  </a:cubicBezTo>
                  <a:cubicBezTo>
                    <a:pt x="95" y="387"/>
                    <a:pt x="120" y="375"/>
                    <a:pt x="149" y="346"/>
                  </a:cubicBezTo>
                  <a:cubicBezTo>
                    <a:pt x="198" y="297"/>
                    <a:pt x="247" y="247"/>
                    <a:pt x="247" y="99"/>
                  </a:cubicBezTo>
                  <a:cubicBezTo>
                    <a:pt x="247" y="50"/>
                    <a:pt x="198" y="1"/>
                    <a:pt x="14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91" name="Google Shape;24891;p75"/>
            <p:cNvSpPr/>
            <p:nvPr/>
          </p:nvSpPr>
          <p:spPr>
            <a:xfrm>
              <a:off x="2516025" y="2055800"/>
              <a:ext cx="7400" cy="11975"/>
            </a:xfrm>
            <a:custGeom>
              <a:avLst/>
              <a:gdLst/>
              <a:ahLst/>
              <a:cxnLst/>
              <a:rect l="l" t="t" r="r" b="b"/>
              <a:pathLst>
                <a:path w="296" h="479" extrusionOk="0">
                  <a:moveTo>
                    <a:pt x="128" y="0"/>
                  </a:moveTo>
                  <a:cubicBezTo>
                    <a:pt x="97" y="0"/>
                    <a:pt x="67" y="16"/>
                    <a:pt x="49" y="51"/>
                  </a:cubicBezTo>
                  <a:cubicBezTo>
                    <a:pt x="0" y="150"/>
                    <a:pt x="0" y="249"/>
                    <a:pt x="49" y="396"/>
                  </a:cubicBezTo>
                  <a:cubicBezTo>
                    <a:pt x="78" y="454"/>
                    <a:pt x="124" y="478"/>
                    <a:pt x="167" y="478"/>
                  </a:cubicBezTo>
                  <a:cubicBezTo>
                    <a:pt x="197" y="478"/>
                    <a:pt x="226" y="466"/>
                    <a:pt x="246" y="446"/>
                  </a:cubicBezTo>
                  <a:cubicBezTo>
                    <a:pt x="296" y="396"/>
                    <a:pt x="296" y="249"/>
                    <a:pt x="246" y="150"/>
                  </a:cubicBezTo>
                  <a:cubicBezTo>
                    <a:pt x="246" y="54"/>
                    <a:pt x="185" y="0"/>
                    <a:pt x="128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92" name="Google Shape;24892;p75"/>
            <p:cNvSpPr/>
            <p:nvPr/>
          </p:nvSpPr>
          <p:spPr>
            <a:xfrm>
              <a:off x="2496300" y="2049675"/>
              <a:ext cx="9875" cy="7425"/>
            </a:xfrm>
            <a:custGeom>
              <a:avLst/>
              <a:gdLst/>
              <a:ahLst/>
              <a:cxnLst/>
              <a:rect l="l" t="t" r="r" b="b"/>
              <a:pathLst>
                <a:path w="395" h="297" extrusionOk="0">
                  <a:moveTo>
                    <a:pt x="296" y="1"/>
                  </a:moveTo>
                  <a:cubicBezTo>
                    <a:pt x="148" y="1"/>
                    <a:pt x="99" y="50"/>
                    <a:pt x="50" y="148"/>
                  </a:cubicBezTo>
                  <a:cubicBezTo>
                    <a:pt x="0" y="198"/>
                    <a:pt x="50" y="247"/>
                    <a:pt x="148" y="296"/>
                  </a:cubicBezTo>
                  <a:cubicBezTo>
                    <a:pt x="296" y="296"/>
                    <a:pt x="345" y="247"/>
                    <a:pt x="395" y="198"/>
                  </a:cubicBezTo>
                  <a:cubicBezTo>
                    <a:pt x="395" y="148"/>
                    <a:pt x="345" y="1"/>
                    <a:pt x="296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93" name="Google Shape;24893;p75"/>
            <p:cNvSpPr/>
            <p:nvPr/>
          </p:nvSpPr>
          <p:spPr>
            <a:xfrm>
              <a:off x="2490125" y="2005725"/>
              <a:ext cx="7425" cy="11975"/>
            </a:xfrm>
            <a:custGeom>
              <a:avLst/>
              <a:gdLst/>
              <a:ahLst/>
              <a:cxnLst/>
              <a:rect l="l" t="t" r="r" b="b"/>
              <a:pathLst>
                <a:path w="297" h="479" extrusionOk="0">
                  <a:moveTo>
                    <a:pt x="42" y="1"/>
                  </a:moveTo>
                  <a:cubicBezTo>
                    <a:pt x="18" y="1"/>
                    <a:pt x="1" y="25"/>
                    <a:pt x="1" y="83"/>
                  </a:cubicBezTo>
                  <a:cubicBezTo>
                    <a:pt x="50" y="230"/>
                    <a:pt x="99" y="329"/>
                    <a:pt x="149" y="428"/>
                  </a:cubicBezTo>
                  <a:cubicBezTo>
                    <a:pt x="184" y="463"/>
                    <a:pt x="212" y="479"/>
                    <a:pt x="235" y="479"/>
                  </a:cubicBezTo>
                  <a:cubicBezTo>
                    <a:pt x="276" y="479"/>
                    <a:pt x="297" y="425"/>
                    <a:pt x="297" y="329"/>
                  </a:cubicBezTo>
                  <a:cubicBezTo>
                    <a:pt x="198" y="280"/>
                    <a:pt x="149" y="83"/>
                    <a:pt x="99" y="33"/>
                  </a:cubicBezTo>
                  <a:cubicBezTo>
                    <a:pt x="79" y="13"/>
                    <a:pt x="59" y="1"/>
                    <a:pt x="42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94" name="Google Shape;24894;p75"/>
            <p:cNvSpPr/>
            <p:nvPr/>
          </p:nvSpPr>
          <p:spPr>
            <a:xfrm>
              <a:off x="2516025" y="2006550"/>
              <a:ext cx="6175" cy="7425"/>
            </a:xfrm>
            <a:custGeom>
              <a:avLst/>
              <a:gdLst/>
              <a:ahLst/>
              <a:cxnLst/>
              <a:rect l="l" t="t" r="r" b="b"/>
              <a:pathLst>
                <a:path w="247" h="297" extrusionOk="0">
                  <a:moveTo>
                    <a:pt x="49" y="0"/>
                  </a:moveTo>
                  <a:cubicBezTo>
                    <a:pt x="49" y="0"/>
                    <a:pt x="0" y="50"/>
                    <a:pt x="0" y="148"/>
                  </a:cubicBezTo>
                  <a:cubicBezTo>
                    <a:pt x="0" y="247"/>
                    <a:pt x="49" y="296"/>
                    <a:pt x="99" y="296"/>
                  </a:cubicBezTo>
                  <a:cubicBezTo>
                    <a:pt x="197" y="296"/>
                    <a:pt x="197" y="247"/>
                    <a:pt x="246" y="19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95" name="Google Shape;24895;p75"/>
            <p:cNvSpPr/>
            <p:nvPr/>
          </p:nvSpPr>
          <p:spPr>
            <a:xfrm>
              <a:off x="2485200" y="2016400"/>
              <a:ext cx="10450" cy="9150"/>
            </a:xfrm>
            <a:custGeom>
              <a:avLst/>
              <a:gdLst/>
              <a:ahLst/>
              <a:cxnLst/>
              <a:rect l="l" t="t" r="r" b="b"/>
              <a:pathLst>
                <a:path w="418" h="366" extrusionOk="0">
                  <a:moveTo>
                    <a:pt x="99" y="1"/>
                  </a:moveTo>
                  <a:cubicBezTo>
                    <a:pt x="1" y="1"/>
                    <a:pt x="1" y="50"/>
                    <a:pt x="50" y="99"/>
                  </a:cubicBezTo>
                  <a:cubicBezTo>
                    <a:pt x="99" y="247"/>
                    <a:pt x="247" y="296"/>
                    <a:pt x="296" y="346"/>
                  </a:cubicBezTo>
                  <a:cubicBezTo>
                    <a:pt x="310" y="359"/>
                    <a:pt x="326" y="365"/>
                    <a:pt x="342" y="365"/>
                  </a:cubicBezTo>
                  <a:cubicBezTo>
                    <a:pt x="384" y="365"/>
                    <a:pt x="418" y="319"/>
                    <a:pt x="346" y="247"/>
                  </a:cubicBezTo>
                  <a:cubicBezTo>
                    <a:pt x="296" y="99"/>
                    <a:pt x="198" y="50"/>
                    <a:pt x="9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96" name="Google Shape;24896;p75"/>
            <p:cNvSpPr/>
            <p:nvPr/>
          </p:nvSpPr>
          <p:spPr>
            <a:xfrm>
              <a:off x="2506150" y="1999150"/>
              <a:ext cx="8650" cy="11575"/>
            </a:xfrm>
            <a:custGeom>
              <a:avLst/>
              <a:gdLst/>
              <a:ahLst/>
              <a:cxnLst/>
              <a:rect l="l" t="t" r="r" b="b"/>
              <a:pathLst>
                <a:path w="346" h="463" extrusionOk="0">
                  <a:moveTo>
                    <a:pt x="50" y="1"/>
                  </a:moveTo>
                  <a:cubicBezTo>
                    <a:pt x="1" y="50"/>
                    <a:pt x="1" y="198"/>
                    <a:pt x="1" y="296"/>
                  </a:cubicBezTo>
                  <a:cubicBezTo>
                    <a:pt x="75" y="407"/>
                    <a:pt x="121" y="463"/>
                    <a:pt x="160" y="463"/>
                  </a:cubicBezTo>
                  <a:cubicBezTo>
                    <a:pt x="173" y="463"/>
                    <a:pt x="186" y="457"/>
                    <a:pt x="198" y="444"/>
                  </a:cubicBezTo>
                  <a:cubicBezTo>
                    <a:pt x="247" y="346"/>
                    <a:pt x="346" y="247"/>
                    <a:pt x="247" y="99"/>
                  </a:cubicBezTo>
                  <a:cubicBezTo>
                    <a:pt x="198" y="99"/>
                    <a:pt x="198" y="99"/>
                    <a:pt x="14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97" name="Google Shape;24897;p75"/>
            <p:cNvSpPr/>
            <p:nvPr/>
          </p:nvSpPr>
          <p:spPr>
            <a:xfrm>
              <a:off x="2497525" y="2013975"/>
              <a:ext cx="30825" cy="41025"/>
            </a:xfrm>
            <a:custGeom>
              <a:avLst/>
              <a:gdLst/>
              <a:ahLst/>
              <a:cxnLst/>
              <a:rect l="l" t="t" r="r" b="b"/>
              <a:pathLst>
                <a:path w="1233" h="1641" extrusionOk="0">
                  <a:moveTo>
                    <a:pt x="292" y="1"/>
                  </a:moveTo>
                  <a:cubicBezTo>
                    <a:pt x="113" y="1"/>
                    <a:pt x="1" y="143"/>
                    <a:pt x="1" y="443"/>
                  </a:cubicBezTo>
                  <a:cubicBezTo>
                    <a:pt x="1" y="837"/>
                    <a:pt x="296" y="1330"/>
                    <a:pt x="592" y="1576"/>
                  </a:cubicBezTo>
                  <a:cubicBezTo>
                    <a:pt x="704" y="1618"/>
                    <a:pt x="804" y="1641"/>
                    <a:pt x="890" y="1641"/>
                  </a:cubicBezTo>
                  <a:cubicBezTo>
                    <a:pt x="1107" y="1641"/>
                    <a:pt x="1233" y="1500"/>
                    <a:pt x="1233" y="1182"/>
                  </a:cubicBezTo>
                  <a:cubicBezTo>
                    <a:pt x="1233" y="738"/>
                    <a:pt x="937" y="344"/>
                    <a:pt x="592" y="98"/>
                  </a:cubicBezTo>
                  <a:cubicBezTo>
                    <a:pt x="480" y="34"/>
                    <a:pt x="379" y="1"/>
                    <a:pt x="292" y="1"/>
                  </a:cubicBez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98" name="Google Shape;24898;p75"/>
            <p:cNvSpPr/>
            <p:nvPr/>
          </p:nvSpPr>
          <p:spPr>
            <a:xfrm>
              <a:off x="2503700" y="2013950"/>
              <a:ext cx="24650" cy="35750"/>
            </a:xfrm>
            <a:custGeom>
              <a:avLst/>
              <a:gdLst/>
              <a:ahLst/>
              <a:cxnLst/>
              <a:rect l="l" t="t" r="r" b="b"/>
              <a:pathLst>
                <a:path w="986" h="1430" extrusionOk="0">
                  <a:moveTo>
                    <a:pt x="148" y="0"/>
                  </a:moveTo>
                  <a:lnTo>
                    <a:pt x="0" y="641"/>
                  </a:lnTo>
                  <a:cubicBezTo>
                    <a:pt x="99" y="887"/>
                    <a:pt x="99" y="1134"/>
                    <a:pt x="345" y="1331"/>
                  </a:cubicBezTo>
                  <a:lnTo>
                    <a:pt x="937" y="1430"/>
                  </a:lnTo>
                  <a:cubicBezTo>
                    <a:pt x="986" y="1380"/>
                    <a:pt x="986" y="1331"/>
                    <a:pt x="986" y="1183"/>
                  </a:cubicBezTo>
                  <a:cubicBezTo>
                    <a:pt x="986" y="739"/>
                    <a:pt x="739" y="247"/>
                    <a:pt x="345" y="99"/>
                  </a:cubicBezTo>
                  <a:cubicBezTo>
                    <a:pt x="296" y="99"/>
                    <a:pt x="247" y="0"/>
                    <a:pt x="148" y="0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899" name="Google Shape;24899;p75"/>
            <p:cNvSpPr/>
            <p:nvPr/>
          </p:nvSpPr>
          <p:spPr>
            <a:xfrm>
              <a:off x="2504925" y="2025025"/>
              <a:ext cx="23425" cy="16050"/>
            </a:xfrm>
            <a:custGeom>
              <a:avLst/>
              <a:gdLst/>
              <a:ahLst/>
              <a:cxnLst/>
              <a:rect l="l" t="t" r="r" b="b"/>
              <a:pathLst>
                <a:path w="937" h="642" extrusionOk="0">
                  <a:moveTo>
                    <a:pt x="690" y="1"/>
                  </a:moveTo>
                  <a:cubicBezTo>
                    <a:pt x="493" y="99"/>
                    <a:pt x="247" y="247"/>
                    <a:pt x="0" y="395"/>
                  </a:cubicBezTo>
                  <a:cubicBezTo>
                    <a:pt x="50" y="444"/>
                    <a:pt x="50" y="543"/>
                    <a:pt x="99" y="642"/>
                  </a:cubicBezTo>
                  <a:cubicBezTo>
                    <a:pt x="321" y="531"/>
                    <a:pt x="515" y="475"/>
                    <a:pt x="723" y="475"/>
                  </a:cubicBezTo>
                  <a:cubicBezTo>
                    <a:pt x="792" y="475"/>
                    <a:pt x="863" y="481"/>
                    <a:pt x="937" y="494"/>
                  </a:cubicBezTo>
                  <a:cubicBezTo>
                    <a:pt x="888" y="296"/>
                    <a:pt x="789" y="149"/>
                    <a:pt x="690" y="1"/>
                  </a:cubicBezTo>
                  <a:close/>
                </a:path>
              </a:pathLst>
            </a:custGeom>
            <a:solidFill>
              <a:srgbClr val="D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00" name="Google Shape;24900;p75"/>
            <p:cNvSpPr/>
            <p:nvPr/>
          </p:nvSpPr>
          <p:spPr>
            <a:xfrm>
              <a:off x="2497525" y="2024075"/>
              <a:ext cx="20975" cy="27100"/>
            </a:xfrm>
            <a:custGeom>
              <a:avLst/>
              <a:gdLst/>
              <a:ahLst/>
              <a:cxnLst/>
              <a:rect l="l" t="t" r="r" b="b"/>
              <a:pathLst>
                <a:path w="839" h="1084" extrusionOk="0">
                  <a:moveTo>
                    <a:pt x="246" y="1"/>
                  </a:moveTo>
                  <a:cubicBezTo>
                    <a:pt x="109" y="1"/>
                    <a:pt x="1" y="102"/>
                    <a:pt x="1" y="285"/>
                  </a:cubicBezTo>
                  <a:cubicBezTo>
                    <a:pt x="1" y="581"/>
                    <a:pt x="198" y="926"/>
                    <a:pt x="395" y="1025"/>
                  </a:cubicBezTo>
                  <a:cubicBezTo>
                    <a:pt x="476" y="1065"/>
                    <a:pt x="547" y="1084"/>
                    <a:pt x="606" y="1084"/>
                  </a:cubicBezTo>
                  <a:cubicBezTo>
                    <a:pt x="761" y="1084"/>
                    <a:pt x="839" y="957"/>
                    <a:pt x="839" y="778"/>
                  </a:cubicBezTo>
                  <a:cubicBezTo>
                    <a:pt x="839" y="482"/>
                    <a:pt x="641" y="187"/>
                    <a:pt x="395" y="39"/>
                  </a:cubicBezTo>
                  <a:cubicBezTo>
                    <a:pt x="344" y="13"/>
                    <a:pt x="293" y="1"/>
                    <a:pt x="246" y="1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01" name="Google Shape;24901;p75"/>
            <p:cNvSpPr/>
            <p:nvPr/>
          </p:nvSpPr>
          <p:spPr>
            <a:xfrm>
              <a:off x="2500000" y="2031950"/>
              <a:ext cx="12350" cy="15750"/>
            </a:xfrm>
            <a:custGeom>
              <a:avLst/>
              <a:gdLst/>
              <a:ahLst/>
              <a:cxnLst/>
              <a:rect l="l" t="t" r="r" b="b"/>
              <a:pathLst>
                <a:path w="494" h="630" extrusionOk="0">
                  <a:moveTo>
                    <a:pt x="167" y="1"/>
                  </a:moveTo>
                  <a:cubicBezTo>
                    <a:pt x="83" y="1"/>
                    <a:pt x="0" y="56"/>
                    <a:pt x="0" y="167"/>
                  </a:cubicBezTo>
                  <a:cubicBezTo>
                    <a:pt x="0" y="266"/>
                    <a:pt x="148" y="463"/>
                    <a:pt x="247" y="611"/>
                  </a:cubicBezTo>
                  <a:cubicBezTo>
                    <a:pt x="284" y="623"/>
                    <a:pt x="318" y="629"/>
                    <a:pt x="348" y="629"/>
                  </a:cubicBezTo>
                  <a:cubicBezTo>
                    <a:pt x="438" y="629"/>
                    <a:pt x="493" y="574"/>
                    <a:pt x="493" y="463"/>
                  </a:cubicBezTo>
                  <a:cubicBezTo>
                    <a:pt x="493" y="365"/>
                    <a:pt x="395" y="167"/>
                    <a:pt x="247" y="19"/>
                  </a:cubicBezTo>
                  <a:cubicBezTo>
                    <a:pt x="222" y="7"/>
                    <a:pt x="194" y="1"/>
                    <a:pt x="16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02" name="Google Shape;24902;p75"/>
            <p:cNvSpPr/>
            <p:nvPr/>
          </p:nvSpPr>
          <p:spPr>
            <a:xfrm>
              <a:off x="2491375" y="1954025"/>
              <a:ext cx="93675" cy="149900"/>
            </a:xfrm>
            <a:custGeom>
              <a:avLst/>
              <a:gdLst/>
              <a:ahLst/>
              <a:cxnLst/>
              <a:rect l="l" t="t" r="r" b="b"/>
              <a:pathLst>
                <a:path w="3747" h="5996" extrusionOk="0">
                  <a:moveTo>
                    <a:pt x="654" y="0"/>
                  </a:moveTo>
                  <a:cubicBezTo>
                    <a:pt x="451" y="0"/>
                    <a:pt x="262" y="48"/>
                    <a:pt x="99" y="130"/>
                  </a:cubicBezTo>
                  <a:lnTo>
                    <a:pt x="0" y="179"/>
                  </a:lnTo>
                  <a:cubicBezTo>
                    <a:pt x="124" y="126"/>
                    <a:pt x="267" y="98"/>
                    <a:pt x="429" y="98"/>
                  </a:cubicBezTo>
                  <a:cubicBezTo>
                    <a:pt x="718" y="98"/>
                    <a:pt x="1068" y="186"/>
                    <a:pt x="1479" y="376"/>
                  </a:cubicBezTo>
                  <a:cubicBezTo>
                    <a:pt x="2662" y="1066"/>
                    <a:pt x="3648" y="2693"/>
                    <a:pt x="3648" y="4073"/>
                  </a:cubicBezTo>
                  <a:cubicBezTo>
                    <a:pt x="3648" y="4719"/>
                    <a:pt x="3475" y="5106"/>
                    <a:pt x="3130" y="5355"/>
                  </a:cubicBezTo>
                  <a:lnTo>
                    <a:pt x="3204" y="5355"/>
                  </a:lnTo>
                  <a:cubicBezTo>
                    <a:pt x="3500" y="5108"/>
                    <a:pt x="3746" y="4615"/>
                    <a:pt x="3746" y="4024"/>
                  </a:cubicBezTo>
                  <a:cubicBezTo>
                    <a:pt x="3746" y="2644"/>
                    <a:pt x="2761" y="968"/>
                    <a:pt x="1578" y="327"/>
                  </a:cubicBezTo>
                  <a:cubicBezTo>
                    <a:pt x="1260" y="96"/>
                    <a:pt x="942" y="0"/>
                    <a:pt x="654" y="0"/>
                  </a:cubicBezTo>
                  <a:close/>
                  <a:moveTo>
                    <a:pt x="3106" y="5355"/>
                  </a:moveTo>
                  <a:lnTo>
                    <a:pt x="3026" y="5404"/>
                  </a:lnTo>
                  <a:lnTo>
                    <a:pt x="3056" y="5404"/>
                  </a:lnTo>
                  <a:cubicBezTo>
                    <a:pt x="3082" y="5388"/>
                    <a:pt x="3106" y="5372"/>
                    <a:pt x="3130" y="5355"/>
                  </a:cubicBezTo>
                  <a:close/>
                  <a:moveTo>
                    <a:pt x="3007" y="5404"/>
                  </a:moveTo>
                  <a:lnTo>
                    <a:pt x="2070" y="5996"/>
                  </a:lnTo>
                  <a:lnTo>
                    <a:pt x="2070" y="5996"/>
                  </a:lnTo>
                  <a:lnTo>
                    <a:pt x="3026" y="54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03" name="Google Shape;24903;p75"/>
            <p:cNvSpPr/>
            <p:nvPr/>
          </p:nvSpPr>
          <p:spPr>
            <a:xfrm>
              <a:off x="2480275" y="1962300"/>
              <a:ext cx="93675" cy="141625"/>
            </a:xfrm>
            <a:custGeom>
              <a:avLst/>
              <a:gdLst/>
              <a:ahLst/>
              <a:cxnLst/>
              <a:rect l="l" t="t" r="r" b="b"/>
              <a:pathLst>
                <a:path w="3747" h="5665" extrusionOk="0">
                  <a:moveTo>
                    <a:pt x="86" y="115"/>
                  </a:moveTo>
                  <a:cubicBezTo>
                    <a:pt x="57" y="124"/>
                    <a:pt x="28" y="133"/>
                    <a:pt x="0" y="144"/>
                  </a:cubicBezTo>
                  <a:lnTo>
                    <a:pt x="86" y="115"/>
                  </a:lnTo>
                  <a:close/>
                  <a:moveTo>
                    <a:pt x="641" y="0"/>
                  </a:moveTo>
                  <a:cubicBezTo>
                    <a:pt x="452" y="0"/>
                    <a:pt x="285" y="36"/>
                    <a:pt x="148" y="94"/>
                  </a:cubicBezTo>
                  <a:lnTo>
                    <a:pt x="86" y="115"/>
                  </a:lnTo>
                  <a:lnTo>
                    <a:pt x="86" y="115"/>
                  </a:lnTo>
                  <a:cubicBezTo>
                    <a:pt x="204" y="81"/>
                    <a:pt x="329" y="63"/>
                    <a:pt x="463" y="63"/>
                  </a:cubicBezTo>
                  <a:cubicBezTo>
                    <a:pt x="761" y="63"/>
                    <a:pt x="1100" y="151"/>
                    <a:pt x="1479" y="341"/>
                  </a:cubicBezTo>
                  <a:cubicBezTo>
                    <a:pt x="2662" y="1031"/>
                    <a:pt x="3648" y="2707"/>
                    <a:pt x="3648" y="4038"/>
                  </a:cubicBezTo>
                  <a:cubicBezTo>
                    <a:pt x="3648" y="4684"/>
                    <a:pt x="3475" y="5114"/>
                    <a:pt x="3170" y="5369"/>
                  </a:cubicBezTo>
                  <a:lnTo>
                    <a:pt x="3205" y="5369"/>
                  </a:lnTo>
                  <a:cubicBezTo>
                    <a:pt x="3500" y="5073"/>
                    <a:pt x="3747" y="4629"/>
                    <a:pt x="3747" y="3989"/>
                  </a:cubicBezTo>
                  <a:cubicBezTo>
                    <a:pt x="3747" y="2608"/>
                    <a:pt x="2761" y="982"/>
                    <a:pt x="1627" y="291"/>
                  </a:cubicBezTo>
                  <a:cubicBezTo>
                    <a:pt x="1270" y="83"/>
                    <a:pt x="930" y="0"/>
                    <a:pt x="641" y="0"/>
                  </a:cubicBezTo>
                  <a:close/>
                  <a:moveTo>
                    <a:pt x="3155" y="5369"/>
                  </a:moveTo>
                  <a:lnTo>
                    <a:pt x="3049" y="5418"/>
                  </a:lnTo>
                  <a:lnTo>
                    <a:pt x="3106" y="5418"/>
                  </a:lnTo>
                  <a:cubicBezTo>
                    <a:pt x="3128" y="5402"/>
                    <a:pt x="3149" y="5386"/>
                    <a:pt x="3170" y="5369"/>
                  </a:cubicBezTo>
                  <a:close/>
                  <a:moveTo>
                    <a:pt x="3007" y="5418"/>
                  </a:moveTo>
                  <a:lnTo>
                    <a:pt x="2514" y="5665"/>
                  </a:lnTo>
                  <a:lnTo>
                    <a:pt x="2514" y="5665"/>
                  </a:lnTo>
                  <a:lnTo>
                    <a:pt x="3049" y="54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04" name="Google Shape;24904;p75"/>
            <p:cNvSpPr/>
            <p:nvPr/>
          </p:nvSpPr>
          <p:spPr>
            <a:xfrm>
              <a:off x="2572700" y="2011600"/>
              <a:ext cx="130650" cy="155175"/>
            </a:xfrm>
            <a:custGeom>
              <a:avLst/>
              <a:gdLst/>
              <a:ahLst/>
              <a:cxnLst/>
              <a:rect l="l" t="t" r="r" b="b"/>
              <a:pathLst>
                <a:path w="5226" h="6207" extrusionOk="0">
                  <a:moveTo>
                    <a:pt x="2120" y="0"/>
                  </a:moveTo>
                  <a:cubicBezTo>
                    <a:pt x="1931" y="0"/>
                    <a:pt x="1764" y="36"/>
                    <a:pt x="1627" y="94"/>
                  </a:cubicBezTo>
                  <a:lnTo>
                    <a:pt x="1" y="1031"/>
                  </a:lnTo>
                  <a:lnTo>
                    <a:pt x="3106" y="6207"/>
                  </a:lnTo>
                  <a:lnTo>
                    <a:pt x="4634" y="5369"/>
                  </a:lnTo>
                  <a:lnTo>
                    <a:pt x="4684" y="5369"/>
                  </a:lnTo>
                  <a:cubicBezTo>
                    <a:pt x="4979" y="5122"/>
                    <a:pt x="5226" y="4629"/>
                    <a:pt x="5226" y="3988"/>
                  </a:cubicBezTo>
                  <a:cubicBezTo>
                    <a:pt x="5226" y="2657"/>
                    <a:pt x="4240" y="981"/>
                    <a:pt x="3106" y="291"/>
                  </a:cubicBezTo>
                  <a:cubicBezTo>
                    <a:pt x="2749" y="83"/>
                    <a:pt x="2409" y="0"/>
                    <a:pt x="21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05" name="Google Shape;24905;p75"/>
            <p:cNvSpPr/>
            <p:nvPr/>
          </p:nvSpPr>
          <p:spPr>
            <a:xfrm>
              <a:off x="2586250" y="2013950"/>
              <a:ext cx="117100" cy="139275"/>
            </a:xfrm>
            <a:custGeom>
              <a:avLst/>
              <a:gdLst/>
              <a:ahLst/>
              <a:cxnLst/>
              <a:rect l="l" t="t" r="r" b="b"/>
              <a:pathLst>
                <a:path w="4684" h="5571" extrusionOk="0">
                  <a:moveTo>
                    <a:pt x="2170" y="0"/>
                  </a:moveTo>
                  <a:lnTo>
                    <a:pt x="1" y="1232"/>
                  </a:lnTo>
                  <a:cubicBezTo>
                    <a:pt x="1" y="1479"/>
                    <a:pt x="99" y="1824"/>
                    <a:pt x="149" y="2120"/>
                  </a:cubicBezTo>
                  <a:lnTo>
                    <a:pt x="1726" y="4831"/>
                  </a:lnTo>
                  <a:cubicBezTo>
                    <a:pt x="1923" y="4979"/>
                    <a:pt x="2120" y="5176"/>
                    <a:pt x="2367" y="5324"/>
                  </a:cubicBezTo>
                  <a:cubicBezTo>
                    <a:pt x="2564" y="5422"/>
                    <a:pt x="2712" y="5472"/>
                    <a:pt x="2909" y="5570"/>
                  </a:cubicBezTo>
                  <a:lnTo>
                    <a:pt x="4585" y="4584"/>
                  </a:lnTo>
                  <a:cubicBezTo>
                    <a:pt x="4634" y="4387"/>
                    <a:pt x="4684" y="4141"/>
                    <a:pt x="4684" y="3894"/>
                  </a:cubicBezTo>
                  <a:cubicBezTo>
                    <a:pt x="4684" y="2563"/>
                    <a:pt x="3698" y="887"/>
                    <a:pt x="2564" y="197"/>
                  </a:cubicBezTo>
                  <a:lnTo>
                    <a:pt x="2170" y="0"/>
                  </a:ln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06" name="Google Shape;24906;p75"/>
            <p:cNvSpPr/>
            <p:nvPr/>
          </p:nvSpPr>
          <p:spPr>
            <a:xfrm>
              <a:off x="2557925" y="2033575"/>
              <a:ext cx="107225" cy="137450"/>
            </a:xfrm>
            <a:custGeom>
              <a:avLst/>
              <a:gdLst/>
              <a:ahLst/>
              <a:cxnLst/>
              <a:rect l="l" t="t" r="r" b="b"/>
              <a:pathLst>
                <a:path w="4289" h="5498" extrusionOk="0">
                  <a:moveTo>
                    <a:pt x="1180" y="0"/>
                  </a:moveTo>
                  <a:cubicBezTo>
                    <a:pt x="492" y="0"/>
                    <a:pt x="0" y="557"/>
                    <a:pt x="0" y="1532"/>
                  </a:cubicBezTo>
                  <a:cubicBezTo>
                    <a:pt x="0" y="2863"/>
                    <a:pt x="986" y="4539"/>
                    <a:pt x="2120" y="5229"/>
                  </a:cubicBezTo>
                  <a:cubicBezTo>
                    <a:pt x="2456" y="5411"/>
                    <a:pt x="2776" y="5498"/>
                    <a:pt x="3063" y="5498"/>
                  </a:cubicBezTo>
                  <a:cubicBezTo>
                    <a:pt x="3784" y="5498"/>
                    <a:pt x="4289" y="4949"/>
                    <a:pt x="4289" y="3997"/>
                  </a:cubicBezTo>
                  <a:cubicBezTo>
                    <a:pt x="4289" y="2616"/>
                    <a:pt x="3303" y="940"/>
                    <a:pt x="2120" y="300"/>
                  </a:cubicBezTo>
                  <a:cubicBezTo>
                    <a:pt x="1787" y="97"/>
                    <a:pt x="1466" y="0"/>
                    <a:pt x="1180" y="0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07" name="Google Shape;24907;p75"/>
            <p:cNvSpPr/>
            <p:nvPr/>
          </p:nvSpPr>
          <p:spPr>
            <a:xfrm>
              <a:off x="2560375" y="2035325"/>
              <a:ext cx="102325" cy="131350"/>
            </a:xfrm>
            <a:custGeom>
              <a:avLst/>
              <a:gdLst/>
              <a:ahLst/>
              <a:cxnLst/>
              <a:rect l="l" t="t" r="r" b="b"/>
              <a:pathLst>
                <a:path w="4093" h="5254" extrusionOk="0">
                  <a:moveTo>
                    <a:pt x="1124" y="0"/>
                  </a:moveTo>
                  <a:cubicBezTo>
                    <a:pt x="468" y="0"/>
                    <a:pt x="1" y="522"/>
                    <a:pt x="1" y="1462"/>
                  </a:cubicBezTo>
                  <a:cubicBezTo>
                    <a:pt x="1" y="2744"/>
                    <a:pt x="937" y="4321"/>
                    <a:pt x="2022" y="4962"/>
                  </a:cubicBezTo>
                  <a:cubicBezTo>
                    <a:pt x="2349" y="5161"/>
                    <a:pt x="2659" y="5253"/>
                    <a:pt x="2936" y="5253"/>
                  </a:cubicBezTo>
                  <a:cubicBezTo>
                    <a:pt x="3618" y="5253"/>
                    <a:pt x="4092" y="4691"/>
                    <a:pt x="4092" y="3779"/>
                  </a:cubicBezTo>
                  <a:cubicBezTo>
                    <a:pt x="4092" y="2497"/>
                    <a:pt x="3155" y="870"/>
                    <a:pt x="2022" y="279"/>
                  </a:cubicBezTo>
                  <a:cubicBezTo>
                    <a:pt x="1703" y="91"/>
                    <a:pt x="1397" y="0"/>
                    <a:pt x="1124" y="0"/>
                  </a:cubicBezTo>
                  <a:close/>
                </a:path>
              </a:pathLst>
            </a:custGeom>
            <a:solidFill>
              <a:srgbClr val="1D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08" name="Google Shape;24908;p75"/>
            <p:cNvSpPr/>
            <p:nvPr/>
          </p:nvSpPr>
          <p:spPr>
            <a:xfrm>
              <a:off x="2571475" y="2050575"/>
              <a:ext cx="80125" cy="103225"/>
            </a:xfrm>
            <a:custGeom>
              <a:avLst/>
              <a:gdLst/>
              <a:ahLst/>
              <a:cxnLst/>
              <a:rect l="l" t="t" r="r" b="b"/>
              <a:pathLst>
                <a:path w="3205" h="4129" extrusionOk="0">
                  <a:moveTo>
                    <a:pt x="890" y="0"/>
                  </a:moveTo>
                  <a:cubicBezTo>
                    <a:pt x="374" y="0"/>
                    <a:pt x="0" y="412"/>
                    <a:pt x="0" y="1148"/>
                  </a:cubicBezTo>
                  <a:cubicBezTo>
                    <a:pt x="0" y="2134"/>
                    <a:pt x="740" y="3366"/>
                    <a:pt x="1578" y="3908"/>
                  </a:cubicBezTo>
                  <a:cubicBezTo>
                    <a:pt x="1843" y="4056"/>
                    <a:pt x="2096" y="4128"/>
                    <a:pt x="2319" y="4128"/>
                  </a:cubicBezTo>
                  <a:cubicBezTo>
                    <a:pt x="2841" y="4128"/>
                    <a:pt x="3204" y="3731"/>
                    <a:pt x="3204" y="2972"/>
                  </a:cubicBezTo>
                  <a:cubicBezTo>
                    <a:pt x="3204" y="1986"/>
                    <a:pt x="2465" y="753"/>
                    <a:pt x="1578" y="211"/>
                  </a:cubicBezTo>
                  <a:cubicBezTo>
                    <a:pt x="1335" y="68"/>
                    <a:pt x="1101" y="0"/>
                    <a:pt x="890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09" name="Google Shape;24909;p75"/>
            <p:cNvSpPr/>
            <p:nvPr/>
          </p:nvSpPr>
          <p:spPr>
            <a:xfrm>
              <a:off x="2573925" y="2053750"/>
              <a:ext cx="73975" cy="97375"/>
            </a:xfrm>
            <a:custGeom>
              <a:avLst/>
              <a:gdLst/>
              <a:ahLst/>
              <a:cxnLst/>
              <a:rect l="l" t="t" r="r" b="b"/>
              <a:pathLst>
                <a:path w="2959" h="3895" extrusionOk="0">
                  <a:moveTo>
                    <a:pt x="857" y="1"/>
                  </a:moveTo>
                  <a:cubicBezTo>
                    <a:pt x="360" y="1"/>
                    <a:pt x="1" y="394"/>
                    <a:pt x="1" y="1070"/>
                  </a:cubicBezTo>
                  <a:cubicBezTo>
                    <a:pt x="1" y="2007"/>
                    <a:pt x="691" y="3190"/>
                    <a:pt x="1480" y="3683"/>
                  </a:cubicBezTo>
                  <a:cubicBezTo>
                    <a:pt x="1724" y="3826"/>
                    <a:pt x="1952" y="3895"/>
                    <a:pt x="2152" y="3895"/>
                  </a:cubicBezTo>
                  <a:cubicBezTo>
                    <a:pt x="2637" y="3895"/>
                    <a:pt x="2958" y="3493"/>
                    <a:pt x="2958" y="2795"/>
                  </a:cubicBezTo>
                  <a:cubicBezTo>
                    <a:pt x="2958" y="1859"/>
                    <a:pt x="2318" y="676"/>
                    <a:pt x="1480" y="183"/>
                  </a:cubicBezTo>
                  <a:cubicBezTo>
                    <a:pt x="1260" y="59"/>
                    <a:pt x="1048" y="1"/>
                    <a:pt x="857" y="1"/>
                  </a:cubicBez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10" name="Google Shape;24910;p75"/>
            <p:cNvSpPr/>
            <p:nvPr/>
          </p:nvSpPr>
          <p:spPr>
            <a:xfrm>
              <a:off x="2572700" y="2059525"/>
              <a:ext cx="75200" cy="87525"/>
            </a:xfrm>
            <a:custGeom>
              <a:avLst/>
              <a:gdLst/>
              <a:ahLst/>
              <a:cxnLst/>
              <a:rect l="l" t="t" r="r" b="b"/>
              <a:pathLst>
                <a:path w="3008" h="3501" extrusionOk="0">
                  <a:moveTo>
                    <a:pt x="1529" y="1"/>
                  </a:moveTo>
                  <a:lnTo>
                    <a:pt x="1" y="790"/>
                  </a:lnTo>
                  <a:cubicBezTo>
                    <a:pt x="1" y="1726"/>
                    <a:pt x="691" y="2811"/>
                    <a:pt x="1479" y="3304"/>
                  </a:cubicBezTo>
                  <a:cubicBezTo>
                    <a:pt x="1627" y="3452"/>
                    <a:pt x="1726" y="3452"/>
                    <a:pt x="1874" y="3501"/>
                  </a:cubicBezTo>
                  <a:lnTo>
                    <a:pt x="2958" y="2860"/>
                  </a:lnTo>
                  <a:cubicBezTo>
                    <a:pt x="3007" y="2761"/>
                    <a:pt x="3007" y="2614"/>
                    <a:pt x="3007" y="2515"/>
                  </a:cubicBezTo>
                  <a:cubicBezTo>
                    <a:pt x="3007" y="1578"/>
                    <a:pt x="2367" y="494"/>
                    <a:pt x="1529" y="1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11" name="Google Shape;24911;p75"/>
            <p:cNvSpPr/>
            <p:nvPr/>
          </p:nvSpPr>
          <p:spPr>
            <a:xfrm>
              <a:off x="2582550" y="2079250"/>
              <a:ext cx="65350" cy="57950"/>
            </a:xfrm>
            <a:custGeom>
              <a:avLst/>
              <a:gdLst/>
              <a:ahLst/>
              <a:cxnLst/>
              <a:rect l="l" t="t" r="r" b="b"/>
              <a:pathLst>
                <a:path w="2614" h="2318" extrusionOk="0">
                  <a:moveTo>
                    <a:pt x="2022" y="1"/>
                  </a:moveTo>
                  <a:lnTo>
                    <a:pt x="1" y="1184"/>
                  </a:lnTo>
                  <a:cubicBezTo>
                    <a:pt x="149" y="1578"/>
                    <a:pt x="494" y="2022"/>
                    <a:pt x="839" y="2317"/>
                  </a:cubicBezTo>
                  <a:lnTo>
                    <a:pt x="2613" y="1282"/>
                  </a:lnTo>
                  <a:cubicBezTo>
                    <a:pt x="2515" y="839"/>
                    <a:pt x="2318" y="346"/>
                    <a:pt x="2022" y="1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12" name="Google Shape;24912;p75"/>
            <p:cNvSpPr/>
            <p:nvPr/>
          </p:nvSpPr>
          <p:spPr>
            <a:xfrm>
              <a:off x="2582550" y="2079250"/>
              <a:ext cx="65350" cy="57950"/>
            </a:xfrm>
            <a:custGeom>
              <a:avLst/>
              <a:gdLst/>
              <a:ahLst/>
              <a:cxnLst/>
              <a:rect l="l" t="t" r="r" b="b"/>
              <a:pathLst>
                <a:path w="2614" h="2318" extrusionOk="0">
                  <a:moveTo>
                    <a:pt x="2022" y="1"/>
                  </a:moveTo>
                  <a:lnTo>
                    <a:pt x="1" y="1184"/>
                  </a:lnTo>
                  <a:cubicBezTo>
                    <a:pt x="149" y="1578"/>
                    <a:pt x="494" y="2022"/>
                    <a:pt x="839" y="2317"/>
                  </a:cubicBezTo>
                  <a:lnTo>
                    <a:pt x="2613" y="1282"/>
                  </a:lnTo>
                  <a:cubicBezTo>
                    <a:pt x="2515" y="839"/>
                    <a:pt x="2318" y="346"/>
                    <a:pt x="2022" y="1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13" name="Google Shape;24913;p75"/>
            <p:cNvSpPr/>
            <p:nvPr/>
          </p:nvSpPr>
          <p:spPr>
            <a:xfrm>
              <a:off x="2586250" y="2059425"/>
              <a:ext cx="59175" cy="75775"/>
            </a:xfrm>
            <a:custGeom>
              <a:avLst/>
              <a:gdLst/>
              <a:ahLst/>
              <a:cxnLst/>
              <a:rect l="l" t="t" r="r" b="b"/>
              <a:pathLst>
                <a:path w="2367" h="3031" extrusionOk="0">
                  <a:moveTo>
                    <a:pt x="632" y="1"/>
                  </a:moveTo>
                  <a:cubicBezTo>
                    <a:pt x="246" y="1"/>
                    <a:pt x="1" y="287"/>
                    <a:pt x="1" y="843"/>
                  </a:cubicBezTo>
                  <a:cubicBezTo>
                    <a:pt x="1" y="1582"/>
                    <a:pt x="592" y="2519"/>
                    <a:pt x="1184" y="2864"/>
                  </a:cubicBezTo>
                  <a:cubicBezTo>
                    <a:pt x="1383" y="2978"/>
                    <a:pt x="1566" y="3030"/>
                    <a:pt x="1726" y="3030"/>
                  </a:cubicBezTo>
                  <a:cubicBezTo>
                    <a:pt x="2118" y="3030"/>
                    <a:pt x="2367" y="2714"/>
                    <a:pt x="2367" y="2223"/>
                  </a:cubicBezTo>
                  <a:cubicBezTo>
                    <a:pt x="2367" y="1484"/>
                    <a:pt x="1825" y="547"/>
                    <a:pt x="1184" y="153"/>
                  </a:cubicBezTo>
                  <a:cubicBezTo>
                    <a:pt x="980" y="51"/>
                    <a:pt x="793" y="1"/>
                    <a:pt x="632" y="1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14" name="Google Shape;24914;p75"/>
            <p:cNvSpPr/>
            <p:nvPr/>
          </p:nvSpPr>
          <p:spPr>
            <a:xfrm>
              <a:off x="2591175" y="2063800"/>
              <a:ext cx="51800" cy="62975"/>
            </a:xfrm>
            <a:custGeom>
              <a:avLst/>
              <a:gdLst/>
              <a:ahLst/>
              <a:cxnLst/>
              <a:rect l="l" t="t" r="r" b="b"/>
              <a:pathLst>
                <a:path w="2072" h="2519" extrusionOk="0">
                  <a:moveTo>
                    <a:pt x="569" y="0"/>
                  </a:moveTo>
                  <a:cubicBezTo>
                    <a:pt x="226" y="0"/>
                    <a:pt x="1" y="247"/>
                    <a:pt x="1" y="668"/>
                  </a:cubicBezTo>
                  <a:cubicBezTo>
                    <a:pt x="1" y="1309"/>
                    <a:pt x="445" y="2097"/>
                    <a:pt x="1036" y="2393"/>
                  </a:cubicBezTo>
                  <a:cubicBezTo>
                    <a:pt x="1192" y="2478"/>
                    <a:pt x="1344" y="2519"/>
                    <a:pt x="1481" y="2519"/>
                  </a:cubicBezTo>
                  <a:cubicBezTo>
                    <a:pt x="1821" y="2519"/>
                    <a:pt x="2071" y="2272"/>
                    <a:pt x="2071" y="1851"/>
                  </a:cubicBezTo>
                  <a:cubicBezTo>
                    <a:pt x="2071" y="1210"/>
                    <a:pt x="1677" y="421"/>
                    <a:pt x="1036" y="126"/>
                  </a:cubicBezTo>
                  <a:cubicBezTo>
                    <a:pt x="866" y="41"/>
                    <a:pt x="708" y="0"/>
                    <a:pt x="569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15" name="Google Shape;24915;p75"/>
            <p:cNvSpPr/>
            <p:nvPr/>
          </p:nvSpPr>
          <p:spPr>
            <a:xfrm>
              <a:off x="2628150" y="2078325"/>
              <a:ext cx="7425" cy="5875"/>
            </a:xfrm>
            <a:custGeom>
              <a:avLst/>
              <a:gdLst/>
              <a:ahLst/>
              <a:cxnLst/>
              <a:rect l="l" t="t" r="r" b="b"/>
              <a:pathLst>
                <a:path w="297" h="235" extrusionOk="0">
                  <a:moveTo>
                    <a:pt x="69" y="1"/>
                  </a:moveTo>
                  <a:cubicBezTo>
                    <a:pt x="62" y="1"/>
                    <a:pt x="50" y="13"/>
                    <a:pt x="50" y="38"/>
                  </a:cubicBezTo>
                  <a:cubicBezTo>
                    <a:pt x="75" y="13"/>
                    <a:pt x="75" y="1"/>
                    <a:pt x="69" y="1"/>
                  </a:cubicBezTo>
                  <a:close/>
                  <a:moveTo>
                    <a:pt x="50" y="38"/>
                  </a:moveTo>
                  <a:cubicBezTo>
                    <a:pt x="1" y="87"/>
                    <a:pt x="50" y="136"/>
                    <a:pt x="198" y="235"/>
                  </a:cubicBezTo>
                  <a:lnTo>
                    <a:pt x="297" y="235"/>
                  </a:lnTo>
                  <a:cubicBezTo>
                    <a:pt x="247" y="136"/>
                    <a:pt x="198" y="38"/>
                    <a:pt x="50" y="38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16" name="Google Shape;24916;p75"/>
            <p:cNvSpPr/>
            <p:nvPr/>
          </p:nvSpPr>
          <p:spPr>
            <a:xfrm>
              <a:off x="2589950" y="2090350"/>
              <a:ext cx="12350" cy="7425"/>
            </a:xfrm>
            <a:custGeom>
              <a:avLst/>
              <a:gdLst/>
              <a:ahLst/>
              <a:cxnLst/>
              <a:rect l="l" t="t" r="r" b="b"/>
              <a:pathLst>
                <a:path w="494" h="297" extrusionOk="0">
                  <a:moveTo>
                    <a:pt x="99" y="0"/>
                  </a:moveTo>
                  <a:cubicBezTo>
                    <a:pt x="1" y="0"/>
                    <a:pt x="1" y="99"/>
                    <a:pt x="50" y="148"/>
                  </a:cubicBezTo>
                  <a:cubicBezTo>
                    <a:pt x="99" y="247"/>
                    <a:pt x="247" y="296"/>
                    <a:pt x="346" y="296"/>
                  </a:cubicBezTo>
                  <a:cubicBezTo>
                    <a:pt x="494" y="296"/>
                    <a:pt x="494" y="148"/>
                    <a:pt x="395" y="99"/>
                  </a:cubicBezTo>
                  <a:cubicBezTo>
                    <a:pt x="296" y="50"/>
                    <a:pt x="149" y="0"/>
                    <a:pt x="99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17" name="Google Shape;24917;p75"/>
            <p:cNvSpPr/>
            <p:nvPr/>
          </p:nvSpPr>
          <p:spPr>
            <a:xfrm>
              <a:off x="2635550" y="2109250"/>
              <a:ext cx="8650" cy="11175"/>
            </a:xfrm>
            <a:custGeom>
              <a:avLst/>
              <a:gdLst/>
              <a:ahLst/>
              <a:cxnLst/>
              <a:rect l="l" t="t" r="r" b="b"/>
              <a:pathLst>
                <a:path w="346" h="447" extrusionOk="0">
                  <a:moveTo>
                    <a:pt x="30" y="1"/>
                  </a:moveTo>
                  <a:cubicBezTo>
                    <a:pt x="1" y="1"/>
                    <a:pt x="1" y="25"/>
                    <a:pt x="1" y="82"/>
                  </a:cubicBezTo>
                  <a:cubicBezTo>
                    <a:pt x="99" y="132"/>
                    <a:pt x="148" y="329"/>
                    <a:pt x="198" y="378"/>
                  </a:cubicBezTo>
                  <a:cubicBezTo>
                    <a:pt x="264" y="422"/>
                    <a:pt x="301" y="447"/>
                    <a:pt x="321" y="447"/>
                  </a:cubicBezTo>
                  <a:cubicBezTo>
                    <a:pt x="346" y="447"/>
                    <a:pt x="346" y="410"/>
                    <a:pt x="346" y="329"/>
                  </a:cubicBezTo>
                  <a:cubicBezTo>
                    <a:pt x="346" y="230"/>
                    <a:pt x="198" y="82"/>
                    <a:pt x="148" y="33"/>
                  </a:cubicBezTo>
                  <a:cubicBezTo>
                    <a:pt x="87" y="13"/>
                    <a:pt x="51" y="1"/>
                    <a:pt x="30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18" name="Google Shape;24918;p75"/>
            <p:cNvSpPr/>
            <p:nvPr/>
          </p:nvSpPr>
          <p:spPr>
            <a:xfrm>
              <a:off x="2602275" y="2062300"/>
              <a:ext cx="7425" cy="10500"/>
            </a:xfrm>
            <a:custGeom>
              <a:avLst/>
              <a:gdLst/>
              <a:ahLst/>
              <a:cxnLst/>
              <a:rect l="l" t="t" r="r" b="b"/>
              <a:pathLst>
                <a:path w="297" h="420" extrusionOk="0">
                  <a:moveTo>
                    <a:pt x="130" y="1"/>
                  </a:moveTo>
                  <a:cubicBezTo>
                    <a:pt x="87" y="1"/>
                    <a:pt x="50" y="13"/>
                    <a:pt x="50" y="38"/>
                  </a:cubicBezTo>
                  <a:cubicBezTo>
                    <a:pt x="1" y="186"/>
                    <a:pt x="50" y="284"/>
                    <a:pt x="99" y="383"/>
                  </a:cubicBezTo>
                  <a:cubicBezTo>
                    <a:pt x="148" y="408"/>
                    <a:pt x="198" y="420"/>
                    <a:pt x="235" y="420"/>
                  </a:cubicBezTo>
                  <a:cubicBezTo>
                    <a:pt x="272" y="420"/>
                    <a:pt x="296" y="408"/>
                    <a:pt x="296" y="383"/>
                  </a:cubicBezTo>
                  <a:cubicBezTo>
                    <a:pt x="296" y="284"/>
                    <a:pt x="296" y="186"/>
                    <a:pt x="247" y="38"/>
                  </a:cubicBezTo>
                  <a:cubicBezTo>
                    <a:pt x="222" y="13"/>
                    <a:pt x="173" y="1"/>
                    <a:pt x="130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19" name="Google Shape;24919;p75"/>
            <p:cNvSpPr/>
            <p:nvPr/>
          </p:nvSpPr>
          <p:spPr>
            <a:xfrm>
              <a:off x="2634325" y="2087875"/>
              <a:ext cx="6175" cy="8650"/>
            </a:xfrm>
            <a:custGeom>
              <a:avLst/>
              <a:gdLst/>
              <a:ahLst/>
              <a:cxnLst/>
              <a:rect l="l" t="t" r="r" b="b"/>
              <a:pathLst>
                <a:path w="247" h="346" extrusionOk="0">
                  <a:moveTo>
                    <a:pt x="50" y="1"/>
                  </a:moveTo>
                  <a:cubicBezTo>
                    <a:pt x="0" y="1"/>
                    <a:pt x="0" y="149"/>
                    <a:pt x="50" y="198"/>
                  </a:cubicBezTo>
                  <a:cubicBezTo>
                    <a:pt x="148" y="247"/>
                    <a:pt x="197" y="247"/>
                    <a:pt x="247" y="346"/>
                  </a:cubicBezTo>
                  <a:cubicBezTo>
                    <a:pt x="247" y="198"/>
                    <a:pt x="197" y="149"/>
                    <a:pt x="148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20" name="Google Shape;24920;p75"/>
            <p:cNvSpPr/>
            <p:nvPr/>
          </p:nvSpPr>
          <p:spPr>
            <a:xfrm>
              <a:off x="2631850" y="2115600"/>
              <a:ext cx="6200" cy="12050"/>
            </a:xfrm>
            <a:custGeom>
              <a:avLst/>
              <a:gdLst/>
              <a:ahLst/>
              <a:cxnLst/>
              <a:rect l="l" t="t" r="r" b="b"/>
              <a:pathLst>
                <a:path w="248" h="482" extrusionOk="0">
                  <a:moveTo>
                    <a:pt x="31" y="1"/>
                  </a:moveTo>
                  <a:cubicBezTo>
                    <a:pt x="13" y="1"/>
                    <a:pt x="1" y="25"/>
                    <a:pt x="1" y="75"/>
                  </a:cubicBezTo>
                  <a:cubicBezTo>
                    <a:pt x="1" y="124"/>
                    <a:pt x="50" y="321"/>
                    <a:pt x="99" y="371"/>
                  </a:cubicBezTo>
                  <a:cubicBezTo>
                    <a:pt x="124" y="444"/>
                    <a:pt x="161" y="481"/>
                    <a:pt x="192" y="481"/>
                  </a:cubicBezTo>
                  <a:cubicBezTo>
                    <a:pt x="222" y="481"/>
                    <a:pt x="247" y="444"/>
                    <a:pt x="247" y="371"/>
                  </a:cubicBezTo>
                  <a:cubicBezTo>
                    <a:pt x="247" y="272"/>
                    <a:pt x="149" y="223"/>
                    <a:pt x="99" y="75"/>
                  </a:cubicBezTo>
                  <a:cubicBezTo>
                    <a:pt x="75" y="25"/>
                    <a:pt x="50" y="1"/>
                    <a:pt x="31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21" name="Google Shape;24921;p75"/>
            <p:cNvSpPr/>
            <p:nvPr/>
          </p:nvSpPr>
          <p:spPr>
            <a:xfrm>
              <a:off x="2635550" y="2097750"/>
              <a:ext cx="7425" cy="8650"/>
            </a:xfrm>
            <a:custGeom>
              <a:avLst/>
              <a:gdLst/>
              <a:ahLst/>
              <a:cxnLst/>
              <a:rect l="l" t="t" r="r" b="b"/>
              <a:pathLst>
                <a:path w="297" h="346" extrusionOk="0">
                  <a:moveTo>
                    <a:pt x="148" y="0"/>
                  </a:moveTo>
                  <a:cubicBezTo>
                    <a:pt x="99" y="0"/>
                    <a:pt x="1" y="49"/>
                    <a:pt x="99" y="197"/>
                  </a:cubicBezTo>
                  <a:cubicBezTo>
                    <a:pt x="148" y="296"/>
                    <a:pt x="247" y="345"/>
                    <a:pt x="296" y="345"/>
                  </a:cubicBezTo>
                  <a:cubicBezTo>
                    <a:pt x="296" y="247"/>
                    <a:pt x="247" y="197"/>
                    <a:pt x="247" y="49"/>
                  </a:cubicBezTo>
                  <a:cubicBezTo>
                    <a:pt x="247" y="49"/>
                    <a:pt x="198" y="0"/>
                    <a:pt x="148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22" name="Google Shape;24922;p75"/>
            <p:cNvSpPr/>
            <p:nvPr/>
          </p:nvSpPr>
          <p:spPr>
            <a:xfrm>
              <a:off x="2592425" y="2100825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204" y="0"/>
                  </a:moveTo>
                  <a:cubicBezTo>
                    <a:pt x="160" y="0"/>
                    <a:pt x="123" y="25"/>
                    <a:pt x="99" y="74"/>
                  </a:cubicBezTo>
                  <a:cubicBezTo>
                    <a:pt x="0" y="124"/>
                    <a:pt x="99" y="173"/>
                    <a:pt x="148" y="222"/>
                  </a:cubicBezTo>
                  <a:cubicBezTo>
                    <a:pt x="197" y="271"/>
                    <a:pt x="259" y="296"/>
                    <a:pt x="308" y="296"/>
                  </a:cubicBezTo>
                  <a:cubicBezTo>
                    <a:pt x="358" y="296"/>
                    <a:pt x="395" y="271"/>
                    <a:pt x="395" y="222"/>
                  </a:cubicBezTo>
                  <a:cubicBezTo>
                    <a:pt x="444" y="173"/>
                    <a:pt x="395" y="124"/>
                    <a:pt x="345" y="74"/>
                  </a:cubicBezTo>
                  <a:cubicBezTo>
                    <a:pt x="296" y="25"/>
                    <a:pt x="247" y="0"/>
                    <a:pt x="20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23" name="Google Shape;24923;p75"/>
            <p:cNvSpPr/>
            <p:nvPr/>
          </p:nvSpPr>
          <p:spPr>
            <a:xfrm>
              <a:off x="2613375" y="2117450"/>
              <a:ext cx="4950" cy="9900"/>
            </a:xfrm>
            <a:custGeom>
              <a:avLst/>
              <a:gdLst/>
              <a:ahLst/>
              <a:cxnLst/>
              <a:rect l="l" t="t" r="r" b="b"/>
              <a:pathLst>
                <a:path w="198" h="396" extrusionOk="0">
                  <a:moveTo>
                    <a:pt x="99" y="1"/>
                  </a:moveTo>
                  <a:cubicBezTo>
                    <a:pt x="50" y="50"/>
                    <a:pt x="0" y="149"/>
                    <a:pt x="0" y="247"/>
                  </a:cubicBezTo>
                  <a:cubicBezTo>
                    <a:pt x="0" y="297"/>
                    <a:pt x="50" y="395"/>
                    <a:pt x="99" y="395"/>
                  </a:cubicBezTo>
                  <a:cubicBezTo>
                    <a:pt x="148" y="297"/>
                    <a:pt x="197" y="247"/>
                    <a:pt x="197" y="149"/>
                  </a:cubicBezTo>
                  <a:cubicBezTo>
                    <a:pt x="197" y="5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24" name="Google Shape;24924;p75"/>
            <p:cNvSpPr/>
            <p:nvPr/>
          </p:nvSpPr>
          <p:spPr>
            <a:xfrm>
              <a:off x="2622000" y="2117950"/>
              <a:ext cx="7425" cy="11425"/>
            </a:xfrm>
            <a:custGeom>
              <a:avLst/>
              <a:gdLst/>
              <a:ahLst/>
              <a:cxnLst/>
              <a:rect l="l" t="t" r="r" b="b"/>
              <a:pathLst>
                <a:path w="297" h="457" extrusionOk="0">
                  <a:moveTo>
                    <a:pt x="140" y="1"/>
                  </a:moveTo>
                  <a:cubicBezTo>
                    <a:pt x="115" y="1"/>
                    <a:pt x="86" y="12"/>
                    <a:pt x="50" y="30"/>
                  </a:cubicBezTo>
                  <a:cubicBezTo>
                    <a:pt x="0" y="129"/>
                    <a:pt x="0" y="227"/>
                    <a:pt x="50" y="375"/>
                  </a:cubicBezTo>
                  <a:cubicBezTo>
                    <a:pt x="107" y="433"/>
                    <a:pt x="148" y="457"/>
                    <a:pt x="182" y="457"/>
                  </a:cubicBezTo>
                  <a:cubicBezTo>
                    <a:pt x="206" y="457"/>
                    <a:pt x="226" y="445"/>
                    <a:pt x="247" y="424"/>
                  </a:cubicBezTo>
                  <a:cubicBezTo>
                    <a:pt x="296" y="375"/>
                    <a:pt x="296" y="227"/>
                    <a:pt x="247" y="129"/>
                  </a:cubicBezTo>
                  <a:cubicBezTo>
                    <a:pt x="216" y="35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25" name="Google Shape;24925;p75"/>
            <p:cNvSpPr/>
            <p:nvPr/>
          </p:nvSpPr>
          <p:spPr>
            <a:xfrm>
              <a:off x="2602275" y="2111300"/>
              <a:ext cx="8650" cy="7425"/>
            </a:xfrm>
            <a:custGeom>
              <a:avLst/>
              <a:gdLst/>
              <a:ahLst/>
              <a:cxnLst/>
              <a:rect l="l" t="t" r="r" b="b"/>
              <a:pathLst>
                <a:path w="346" h="297" extrusionOk="0">
                  <a:moveTo>
                    <a:pt x="247" y="0"/>
                  </a:moveTo>
                  <a:cubicBezTo>
                    <a:pt x="99" y="0"/>
                    <a:pt x="50" y="50"/>
                    <a:pt x="1" y="148"/>
                  </a:cubicBezTo>
                  <a:cubicBezTo>
                    <a:pt x="1" y="197"/>
                    <a:pt x="50" y="296"/>
                    <a:pt x="99" y="296"/>
                  </a:cubicBezTo>
                  <a:cubicBezTo>
                    <a:pt x="247" y="296"/>
                    <a:pt x="296" y="247"/>
                    <a:pt x="346" y="197"/>
                  </a:cubicBezTo>
                  <a:cubicBezTo>
                    <a:pt x="346" y="148"/>
                    <a:pt x="296" y="0"/>
                    <a:pt x="24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26" name="Google Shape;24926;p75"/>
            <p:cNvSpPr/>
            <p:nvPr/>
          </p:nvSpPr>
          <p:spPr>
            <a:xfrm>
              <a:off x="2593650" y="2068650"/>
              <a:ext cx="9375" cy="11450"/>
            </a:xfrm>
            <a:custGeom>
              <a:avLst/>
              <a:gdLst/>
              <a:ahLst/>
              <a:cxnLst/>
              <a:rect l="l" t="t" r="r" b="b"/>
              <a:pathLst>
                <a:path w="375" h="458" extrusionOk="0">
                  <a:moveTo>
                    <a:pt x="82" y="1"/>
                  </a:moveTo>
                  <a:cubicBezTo>
                    <a:pt x="40" y="1"/>
                    <a:pt x="1" y="35"/>
                    <a:pt x="1" y="129"/>
                  </a:cubicBezTo>
                  <a:cubicBezTo>
                    <a:pt x="99" y="227"/>
                    <a:pt x="148" y="375"/>
                    <a:pt x="198" y="425"/>
                  </a:cubicBezTo>
                  <a:cubicBezTo>
                    <a:pt x="259" y="445"/>
                    <a:pt x="303" y="457"/>
                    <a:pt x="331" y="457"/>
                  </a:cubicBezTo>
                  <a:cubicBezTo>
                    <a:pt x="370" y="457"/>
                    <a:pt x="374" y="433"/>
                    <a:pt x="346" y="375"/>
                  </a:cubicBezTo>
                  <a:cubicBezTo>
                    <a:pt x="247" y="277"/>
                    <a:pt x="198" y="129"/>
                    <a:pt x="148" y="30"/>
                  </a:cubicBezTo>
                  <a:cubicBezTo>
                    <a:pt x="130" y="12"/>
                    <a:pt x="106" y="1"/>
                    <a:pt x="82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27" name="Google Shape;24927;p75"/>
            <p:cNvSpPr/>
            <p:nvPr/>
          </p:nvSpPr>
          <p:spPr>
            <a:xfrm>
              <a:off x="2622000" y="2068175"/>
              <a:ext cx="6175" cy="7400"/>
            </a:xfrm>
            <a:custGeom>
              <a:avLst/>
              <a:gdLst/>
              <a:ahLst/>
              <a:cxnLst/>
              <a:rect l="l" t="t" r="r" b="b"/>
              <a:pathLst>
                <a:path w="247" h="296" extrusionOk="0">
                  <a:moveTo>
                    <a:pt x="50" y="0"/>
                  </a:moveTo>
                  <a:cubicBezTo>
                    <a:pt x="50" y="0"/>
                    <a:pt x="0" y="49"/>
                    <a:pt x="0" y="148"/>
                  </a:cubicBezTo>
                  <a:cubicBezTo>
                    <a:pt x="0" y="246"/>
                    <a:pt x="50" y="296"/>
                    <a:pt x="148" y="296"/>
                  </a:cubicBezTo>
                  <a:cubicBezTo>
                    <a:pt x="197" y="296"/>
                    <a:pt x="197" y="246"/>
                    <a:pt x="247" y="19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28" name="Google Shape;24928;p75"/>
            <p:cNvSpPr/>
            <p:nvPr/>
          </p:nvSpPr>
          <p:spPr>
            <a:xfrm>
              <a:off x="2590275" y="2078775"/>
              <a:ext cx="9200" cy="10150"/>
            </a:xfrm>
            <a:custGeom>
              <a:avLst/>
              <a:gdLst/>
              <a:ahLst/>
              <a:cxnLst/>
              <a:rect l="l" t="t" r="r" b="b"/>
              <a:pathLst>
                <a:path w="368" h="406" extrusionOk="0">
                  <a:moveTo>
                    <a:pt x="49" y="0"/>
                  </a:moveTo>
                  <a:cubicBezTo>
                    <a:pt x="18" y="0"/>
                    <a:pt x="1" y="46"/>
                    <a:pt x="37" y="118"/>
                  </a:cubicBezTo>
                  <a:cubicBezTo>
                    <a:pt x="86" y="266"/>
                    <a:pt x="234" y="315"/>
                    <a:pt x="283" y="365"/>
                  </a:cubicBezTo>
                  <a:cubicBezTo>
                    <a:pt x="298" y="394"/>
                    <a:pt x="312" y="406"/>
                    <a:pt x="324" y="406"/>
                  </a:cubicBezTo>
                  <a:cubicBezTo>
                    <a:pt x="353" y="406"/>
                    <a:pt x="368" y="336"/>
                    <a:pt x="333" y="266"/>
                  </a:cubicBezTo>
                  <a:cubicBezTo>
                    <a:pt x="283" y="118"/>
                    <a:pt x="136" y="69"/>
                    <a:pt x="86" y="20"/>
                  </a:cubicBezTo>
                  <a:cubicBezTo>
                    <a:pt x="73" y="6"/>
                    <a:pt x="60" y="0"/>
                    <a:pt x="49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29" name="Google Shape;24929;p75"/>
            <p:cNvSpPr/>
            <p:nvPr/>
          </p:nvSpPr>
          <p:spPr>
            <a:xfrm>
              <a:off x="2610900" y="2062000"/>
              <a:ext cx="8650" cy="11575"/>
            </a:xfrm>
            <a:custGeom>
              <a:avLst/>
              <a:gdLst/>
              <a:ahLst/>
              <a:cxnLst/>
              <a:rect l="l" t="t" r="r" b="b"/>
              <a:pathLst>
                <a:path w="346" h="463" extrusionOk="0">
                  <a:moveTo>
                    <a:pt x="99" y="1"/>
                  </a:moveTo>
                  <a:cubicBezTo>
                    <a:pt x="1" y="50"/>
                    <a:pt x="1" y="198"/>
                    <a:pt x="1" y="296"/>
                  </a:cubicBezTo>
                  <a:cubicBezTo>
                    <a:pt x="75" y="407"/>
                    <a:pt x="121" y="463"/>
                    <a:pt x="160" y="463"/>
                  </a:cubicBezTo>
                  <a:cubicBezTo>
                    <a:pt x="173" y="463"/>
                    <a:pt x="186" y="457"/>
                    <a:pt x="198" y="444"/>
                  </a:cubicBezTo>
                  <a:cubicBezTo>
                    <a:pt x="247" y="395"/>
                    <a:pt x="346" y="247"/>
                    <a:pt x="247" y="148"/>
                  </a:cubicBezTo>
                  <a:cubicBezTo>
                    <a:pt x="247" y="50"/>
                    <a:pt x="198" y="50"/>
                    <a:pt x="14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30" name="Google Shape;24930;p75"/>
            <p:cNvSpPr/>
            <p:nvPr/>
          </p:nvSpPr>
          <p:spPr>
            <a:xfrm>
              <a:off x="2603500" y="2076075"/>
              <a:ext cx="30850" cy="40550"/>
            </a:xfrm>
            <a:custGeom>
              <a:avLst/>
              <a:gdLst/>
              <a:ahLst/>
              <a:cxnLst/>
              <a:rect l="l" t="t" r="r" b="b"/>
              <a:pathLst>
                <a:path w="1234" h="1622" extrusionOk="0">
                  <a:moveTo>
                    <a:pt x="353" y="0"/>
                  </a:moveTo>
                  <a:cubicBezTo>
                    <a:pt x="131" y="0"/>
                    <a:pt x="1" y="173"/>
                    <a:pt x="1" y="423"/>
                  </a:cubicBezTo>
                  <a:cubicBezTo>
                    <a:pt x="1" y="818"/>
                    <a:pt x="297" y="1311"/>
                    <a:pt x="642" y="1557"/>
                  </a:cubicBezTo>
                  <a:cubicBezTo>
                    <a:pt x="740" y="1599"/>
                    <a:pt x="830" y="1621"/>
                    <a:pt x="908" y="1621"/>
                  </a:cubicBezTo>
                  <a:cubicBezTo>
                    <a:pt x="1107" y="1621"/>
                    <a:pt x="1233" y="1481"/>
                    <a:pt x="1233" y="1163"/>
                  </a:cubicBezTo>
                  <a:cubicBezTo>
                    <a:pt x="1233" y="818"/>
                    <a:pt x="937" y="325"/>
                    <a:pt x="642" y="78"/>
                  </a:cubicBezTo>
                  <a:cubicBezTo>
                    <a:pt x="534" y="24"/>
                    <a:pt x="437" y="0"/>
                    <a:pt x="353" y="0"/>
                  </a:cubicBez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31" name="Google Shape;24931;p75"/>
            <p:cNvSpPr/>
            <p:nvPr/>
          </p:nvSpPr>
          <p:spPr>
            <a:xfrm>
              <a:off x="2609675" y="2075550"/>
              <a:ext cx="24675" cy="35775"/>
            </a:xfrm>
            <a:custGeom>
              <a:avLst/>
              <a:gdLst/>
              <a:ahLst/>
              <a:cxnLst/>
              <a:rect l="l" t="t" r="r" b="b"/>
              <a:pathLst>
                <a:path w="987" h="1431" extrusionOk="0">
                  <a:moveTo>
                    <a:pt x="198" y="1"/>
                  </a:moveTo>
                  <a:lnTo>
                    <a:pt x="0" y="642"/>
                  </a:lnTo>
                  <a:cubicBezTo>
                    <a:pt x="148" y="888"/>
                    <a:pt x="148" y="1135"/>
                    <a:pt x="395" y="1332"/>
                  </a:cubicBezTo>
                  <a:lnTo>
                    <a:pt x="937" y="1430"/>
                  </a:lnTo>
                  <a:cubicBezTo>
                    <a:pt x="986" y="1381"/>
                    <a:pt x="986" y="1332"/>
                    <a:pt x="986" y="1184"/>
                  </a:cubicBezTo>
                  <a:cubicBezTo>
                    <a:pt x="986" y="740"/>
                    <a:pt x="740" y="247"/>
                    <a:pt x="395" y="99"/>
                  </a:cubicBezTo>
                  <a:cubicBezTo>
                    <a:pt x="296" y="99"/>
                    <a:pt x="247" y="1"/>
                    <a:pt x="198" y="1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32" name="Google Shape;24932;p75"/>
            <p:cNvSpPr/>
            <p:nvPr/>
          </p:nvSpPr>
          <p:spPr>
            <a:xfrm>
              <a:off x="2610900" y="2086650"/>
              <a:ext cx="23450" cy="16050"/>
            </a:xfrm>
            <a:custGeom>
              <a:avLst/>
              <a:gdLst/>
              <a:ahLst/>
              <a:cxnLst/>
              <a:rect l="l" t="t" r="r" b="b"/>
              <a:pathLst>
                <a:path w="938" h="642" extrusionOk="0">
                  <a:moveTo>
                    <a:pt x="691" y="0"/>
                  </a:moveTo>
                  <a:cubicBezTo>
                    <a:pt x="494" y="99"/>
                    <a:pt x="247" y="247"/>
                    <a:pt x="1" y="395"/>
                  </a:cubicBezTo>
                  <a:cubicBezTo>
                    <a:pt x="99" y="444"/>
                    <a:pt x="99" y="543"/>
                    <a:pt x="149" y="641"/>
                  </a:cubicBezTo>
                  <a:cubicBezTo>
                    <a:pt x="395" y="543"/>
                    <a:pt x="641" y="493"/>
                    <a:pt x="937" y="493"/>
                  </a:cubicBezTo>
                  <a:cubicBezTo>
                    <a:pt x="888" y="296"/>
                    <a:pt x="789" y="148"/>
                    <a:pt x="691" y="0"/>
                  </a:cubicBezTo>
                  <a:close/>
                </a:path>
              </a:pathLst>
            </a:custGeom>
            <a:solidFill>
              <a:srgbClr val="D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33" name="Google Shape;24933;p75"/>
            <p:cNvSpPr/>
            <p:nvPr/>
          </p:nvSpPr>
          <p:spPr>
            <a:xfrm>
              <a:off x="2603500" y="2086175"/>
              <a:ext cx="20975" cy="27850"/>
            </a:xfrm>
            <a:custGeom>
              <a:avLst/>
              <a:gdLst/>
              <a:ahLst/>
              <a:cxnLst/>
              <a:rect l="l" t="t" r="r" b="b"/>
              <a:pathLst>
                <a:path w="839" h="1114" extrusionOk="0">
                  <a:moveTo>
                    <a:pt x="234" y="1"/>
                  </a:moveTo>
                  <a:cubicBezTo>
                    <a:pt x="95" y="1"/>
                    <a:pt x="1" y="111"/>
                    <a:pt x="1" y="315"/>
                  </a:cubicBezTo>
                  <a:cubicBezTo>
                    <a:pt x="1" y="660"/>
                    <a:pt x="198" y="956"/>
                    <a:pt x="445" y="1055"/>
                  </a:cubicBezTo>
                  <a:cubicBezTo>
                    <a:pt x="512" y="1095"/>
                    <a:pt x="573" y="1114"/>
                    <a:pt x="625" y="1114"/>
                  </a:cubicBezTo>
                  <a:cubicBezTo>
                    <a:pt x="761" y="1114"/>
                    <a:pt x="839" y="987"/>
                    <a:pt x="839" y="808"/>
                  </a:cubicBezTo>
                  <a:cubicBezTo>
                    <a:pt x="839" y="512"/>
                    <a:pt x="691" y="217"/>
                    <a:pt x="445" y="69"/>
                  </a:cubicBezTo>
                  <a:cubicBezTo>
                    <a:pt x="368" y="23"/>
                    <a:pt x="297" y="1"/>
                    <a:pt x="234" y="1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34" name="Google Shape;24934;p75"/>
            <p:cNvSpPr/>
            <p:nvPr/>
          </p:nvSpPr>
          <p:spPr>
            <a:xfrm>
              <a:off x="2607200" y="2093575"/>
              <a:ext cx="12350" cy="15750"/>
            </a:xfrm>
            <a:custGeom>
              <a:avLst/>
              <a:gdLst/>
              <a:ahLst/>
              <a:cxnLst/>
              <a:rect l="l" t="t" r="r" b="b"/>
              <a:pathLst>
                <a:path w="494" h="630" extrusionOk="0">
                  <a:moveTo>
                    <a:pt x="146" y="1"/>
                  </a:moveTo>
                  <a:cubicBezTo>
                    <a:pt x="56" y="1"/>
                    <a:pt x="1" y="56"/>
                    <a:pt x="1" y="167"/>
                  </a:cubicBezTo>
                  <a:cubicBezTo>
                    <a:pt x="1" y="266"/>
                    <a:pt x="99" y="463"/>
                    <a:pt x="247" y="611"/>
                  </a:cubicBezTo>
                  <a:cubicBezTo>
                    <a:pt x="272" y="623"/>
                    <a:pt x="300" y="629"/>
                    <a:pt x="327" y="629"/>
                  </a:cubicBezTo>
                  <a:cubicBezTo>
                    <a:pt x="411" y="629"/>
                    <a:pt x="494" y="574"/>
                    <a:pt x="494" y="463"/>
                  </a:cubicBezTo>
                  <a:cubicBezTo>
                    <a:pt x="494" y="364"/>
                    <a:pt x="346" y="167"/>
                    <a:pt x="247" y="19"/>
                  </a:cubicBezTo>
                  <a:cubicBezTo>
                    <a:pt x="210" y="7"/>
                    <a:pt x="176" y="1"/>
                    <a:pt x="14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35" name="Google Shape;24935;p75"/>
            <p:cNvSpPr/>
            <p:nvPr/>
          </p:nvSpPr>
          <p:spPr>
            <a:xfrm>
              <a:off x="2597350" y="2017750"/>
              <a:ext cx="93675" cy="149025"/>
            </a:xfrm>
            <a:custGeom>
              <a:avLst/>
              <a:gdLst/>
              <a:ahLst/>
              <a:cxnLst/>
              <a:rect l="l" t="t" r="r" b="b"/>
              <a:pathLst>
                <a:path w="3747" h="5961" extrusionOk="0">
                  <a:moveTo>
                    <a:pt x="630" y="1"/>
                  </a:moveTo>
                  <a:cubicBezTo>
                    <a:pt x="434" y="1"/>
                    <a:pt x="255" y="36"/>
                    <a:pt x="99" y="95"/>
                  </a:cubicBezTo>
                  <a:lnTo>
                    <a:pt x="0" y="193"/>
                  </a:lnTo>
                  <a:cubicBezTo>
                    <a:pt x="158" y="114"/>
                    <a:pt x="332" y="75"/>
                    <a:pt x="521" y="75"/>
                  </a:cubicBezTo>
                  <a:cubicBezTo>
                    <a:pt x="805" y="75"/>
                    <a:pt x="1124" y="164"/>
                    <a:pt x="1479" y="341"/>
                  </a:cubicBezTo>
                  <a:cubicBezTo>
                    <a:pt x="2662" y="1031"/>
                    <a:pt x="3648" y="2707"/>
                    <a:pt x="3648" y="4038"/>
                  </a:cubicBezTo>
                  <a:cubicBezTo>
                    <a:pt x="3648" y="4684"/>
                    <a:pt x="3475" y="5115"/>
                    <a:pt x="3170" y="5369"/>
                  </a:cubicBezTo>
                  <a:lnTo>
                    <a:pt x="3205" y="5369"/>
                  </a:lnTo>
                  <a:cubicBezTo>
                    <a:pt x="3500" y="5123"/>
                    <a:pt x="3747" y="4630"/>
                    <a:pt x="3747" y="3989"/>
                  </a:cubicBezTo>
                  <a:cubicBezTo>
                    <a:pt x="3747" y="2658"/>
                    <a:pt x="2761" y="982"/>
                    <a:pt x="1627" y="292"/>
                  </a:cubicBezTo>
                  <a:cubicBezTo>
                    <a:pt x="1270" y="83"/>
                    <a:pt x="930" y="1"/>
                    <a:pt x="630" y="1"/>
                  </a:cubicBezTo>
                  <a:close/>
                  <a:moveTo>
                    <a:pt x="3155" y="5369"/>
                  </a:moveTo>
                  <a:lnTo>
                    <a:pt x="3069" y="5418"/>
                  </a:lnTo>
                  <a:lnTo>
                    <a:pt x="3106" y="5418"/>
                  </a:lnTo>
                  <a:cubicBezTo>
                    <a:pt x="3128" y="5403"/>
                    <a:pt x="3149" y="5386"/>
                    <a:pt x="3170" y="5369"/>
                  </a:cubicBezTo>
                  <a:close/>
                  <a:moveTo>
                    <a:pt x="3007" y="5418"/>
                  </a:moveTo>
                  <a:lnTo>
                    <a:pt x="2120" y="5961"/>
                  </a:lnTo>
                  <a:lnTo>
                    <a:pt x="3069" y="54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36" name="Google Shape;24936;p75"/>
            <p:cNvSpPr/>
            <p:nvPr/>
          </p:nvSpPr>
          <p:spPr>
            <a:xfrm>
              <a:off x="2586250" y="2025400"/>
              <a:ext cx="94925" cy="135225"/>
            </a:xfrm>
            <a:custGeom>
              <a:avLst/>
              <a:gdLst/>
              <a:ahLst/>
              <a:cxnLst/>
              <a:rect l="l" t="t" r="r" b="b"/>
              <a:pathLst>
                <a:path w="3797" h="5409" extrusionOk="0">
                  <a:moveTo>
                    <a:pt x="199" y="107"/>
                  </a:moveTo>
                  <a:cubicBezTo>
                    <a:pt x="131" y="126"/>
                    <a:pt x="64" y="151"/>
                    <a:pt x="1" y="183"/>
                  </a:cubicBezTo>
                  <a:lnTo>
                    <a:pt x="149" y="134"/>
                  </a:lnTo>
                  <a:cubicBezTo>
                    <a:pt x="165" y="124"/>
                    <a:pt x="182" y="115"/>
                    <a:pt x="199" y="107"/>
                  </a:cubicBezTo>
                  <a:close/>
                  <a:moveTo>
                    <a:pt x="708" y="0"/>
                  </a:moveTo>
                  <a:cubicBezTo>
                    <a:pt x="515" y="0"/>
                    <a:pt x="340" y="39"/>
                    <a:pt x="199" y="107"/>
                  </a:cubicBezTo>
                  <a:lnTo>
                    <a:pt x="199" y="107"/>
                  </a:lnTo>
                  <a:cubicBezTo>
                    <a:pt x="295" y="81"/>
                    <a:pt x="395" y="68"/>
                    <a:pt x="500" y="68"/>
                  </a:cubicBezTo>
                  <a:cubicBezTo>
                    <a:pt x="789" y="68"/>
                    <a:pt x="1116" y="168"/>
                    <a:pt x="1480" y="380"/>
                  </a:cubicBezTo>
                  <a:cubicBezTo>
                    <a:pt x="2663" y="1021"/>
                    <a:pt x="3649" y="2697"/>
                    <a:pt x="3649" y="4077"/>
                  </a:cubicBezTo>
                  <a:cubicBezTo>
                    <a:pt x="3649" y="4677"/>
                    <a:pt x="3476" y="5105"/>
                    <a:pt x="3170" y="5359"/>
                  </a:cubicBezTo>
                  <a:lnTo>
                    <a:pt x="3205" y="5359"/>
                  </a:lnTo>
                  <a:cubicBezTo>
                    <a:pt x="3550" y="5112"/>
                    <a:pt x="3796" y="4619"/>
                    <a:pt x="3796" y="3979"/>
                  </a:cubicBezTo>
                  <a:cubicBezTo>
                    <a:pt x="3796" y="2648"/>
                    <a:pt x="2811" y="972"/>
                    <a:pt x="1627" y="281"/>
                  </a:cubicBezTo>
                  <a:cubicBezTo>
                    <a:pt x="1319" y="85"/>
                    <a:pt x="994" y="0"/>
                    <a:pt x="708" y="0"/>
                  </a:cubicBezTo>
                  <a:close/>
                  <a:moveTo>
                    <a:pt x="3156" y="5359"/>
                  </a:moveTo>
                  <a:lnTo>
                    <a:pt x="3057" y="5408"/>
                  </a:lnTo>
                  <a:lnTo>
                    <a:pt x="3106" y="5408"/>
                  </a:lnTo>
                  <a:cubicBezTo>
                    <a:pt x="3128" y="5392"/>
                    <a:pt x="3150" y="5376"/>
                    <a:pt x="3170" y="53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37" name="Google Shape;24937;p75"/>
            <p:cNvSpPr/>
            <p:nvPr/>
          </p:nvSpPr>
          <p:spPr>
            <a:xfrm>
              <a:off x="2448225" y="1942450"/>
              <a:ext cx="73975" cy="37000"/>
            </a:xfrm>
            <a:custGeom>
              <a:avLst/>
              <a:gdLst/>
              <a:ahLst/>
              <a:cxnLst/>
              <a:rect l="l" t="t" r="r" b="b"/>
              <a:pathLst>
                <a:path w="2959" h="1480" extrusionOk="0">
                  <a:moveTo>
                    <a:pt x="2958" y="1"/>
                  </a:moveTo>
                  <a:lnTo>
                    <a:pt x="1825" y="346"/>
                  </a:lnTo>
                  <a:lnTo>
                    <a:pt x="1" y="1233"/>
                  </a:lnTo>
                  <a:lnTo>
                    <a:pt x="1" y="1480"/>
                  </a:lnTo>
                  <a:lnTo>
                    <a:pt x="1036" y="1085"/>
                  </a:lnTo>
                  <a:lnTo>
                    <a:pt x="2958" y="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38" name="Google Shape;24938;p75"/>
            <p:cNvSpPr/>
            <p:nvPr/>
          </p:nvSpPr>
          <p:spPr>
            <a:xfrm>
              <a:off x="2448225" y="1936300"/>
              <a:ext cx="73975" cy="37000"/>
            </a:xfrm>
            <a:custGeom>
              <a:avLst/>
              <a:gdLst/>
              <a:ahLst/>
              <a:cxnLst/>
              <a:rect l="l" t="t" r="r" b="b"/>
              <a:pathLst>
                <a:path w="2959" h="1480" extrusionOk="0">
                  <a:moveTo>
                    <a:pt x="2958" y="1"/>
                  </a:moveTo>
                  <a:lnTo>
                    <a:pt x="1825" y="346"/>
                  </a:lnTo>
                  <a:lnTo>
                    <a:pt x="1" y="1479"/>
                  </a:lnTo>
                  <a:lnTo>
                    <a:pt x="1" y="1479"/>
                  </a:lnTo>
                  <a:lnTo>
                    <a:pt x="1036" y="1085"/>
                  </a:lnTo>
                  <a:lnTo>
                    <a:pt x="2958" y="1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39" name="Google Shape;24939;p75"/>
            <p:cNvSpPr/>
            <p:nvPr/>
          </p:nvSpPr>
          <p:spPr>
            <a:xfrm>
              <a:off x="2474125" y="1942450"/>
              <a:ext cx="248950" cy="143000"/>
            </a:xfrm>
            <a:custGeom>
              <a:avLst/>
              <a:gdLst/>
              <a:ahLst/>
              <a:cxnLst/>
              <a:rect l="l" t="t" r="r" b="b"/>
              <a:pathLst>
                <a:path w="9958" h="5720" extrusionOk="0">
                  <a:moveTo>
                    <a:pt x="1922" y="1"/>
                  </a:moveTo>
                  <a:lnTo>
                    <a:pt x="0" y="1085"/>
                  </a:lnTo>
                  <a:lnTo>
                    <a:pt x="8084" y="5719"/>
                  </a:lnTo>
                  <a:lnTo>
                    <a:pt x="9957" y="4585"/>
                  </a:lnTo>
                  <a:lnTo>
                    <a:pt x="1922" y="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40" name="Google Shape;24940;p75"/>
            <p:cNvSpPr/>
            <p:nvPr/>
          </p:nvSpPr>
          <p:spPr>
            <a:xfrm>
              <a:off x="2668825" y="2050900"/>
              <a:ext cx="46850" cy="72750"/>
            </a:xfrm>
            <a:custGeom>
              <a:avLst/>
              <a:gdLst/>
              <a:ahLst/>
              <a:cxnLst/>
              <a:rect l="l" t="t" r="r" b="b"/>
              <a:pathLst>
                <a:path w="1874" h="2910" extrusionOk="0">
                  <a:moveTo>
                    <a:pt x="1874" y="1"/>
                  </a:moveTo>
                  <a:lnTo>
                    <a:pt x="0" y="1135"/>
                  </a:lnTo>
                  <a:lnTo>
                    <a:pt x="1036" y="2860"/>
                  </a:lnTo>
                  <a:lnTo>
                    <a:pt x="1282" y="2909"/>
                  </a:lnTo>
                  <a:lnTo>
                    <a:pt x="1874" y="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41" name="Google Shape;24941;p75"/>
            <p:cNvSpPr/>
            <p:nvPr/>
          </p:nvSpPr>
          <p:spPr>
            <a:xfrm>
              <a:off x="2474125" y="1936300"/>
              <a:ext cx="248950" cy="142975"/>
            </a:xfrm>
            <a:custGeom>
              <a:avLst/>
              <a:gdLst/>
              <a:ahLst/>
              <a:cxnLst/>
              <a:rect l="l" t="t" r="r" b="b"/>
              <a:pathLst>
                <a:path w="9958" h="5719" extrusionOk="0">
                  <a:moveTo>
                    <a:pt x="1922" y="1"/>
                  </a:moveTo>
                  <a:lnTo>
                    <a:pt x="0" y="1085"/>
                  </a:lnTo>
                  <a:lnTo>
                    <a:pt x="8084" y="5719"/>
                  </a:lnTo>
                  <a:lnTo>
                    <a:pt x="9957" y="4585"/>
                  </a:lnTo>
                  <a:lnTo>
                    <a:pt x="1922" y="1"/>
                  </a:lnTo>
                  <a:close/>
                </a:path>
              </a:pathLst>
            </a:custGeom>
            <a:solidFill>
              <a:srgbClr val="252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42" name="Google Shape;24942;p75"/>
            <p:cNvSpPr/>
            <p:nvPr/>
          </p:nvSpPr>
          <p:spPr>
            <a:xfrm>
              <a:off x="2676225" y="2050900"/>
              <a:ext cx="73950" cy="72750"/>
            </a:xfrm>
            <a:custGeom>
              <a:avLst/>
              <a:gdLst/>
              <a:ahLst/>
              <a:cxnLst/>
              <a:rect l="l" t="t" r="r" b="b"/>
              <a:pathLst>
                <a:path w="2958" h="2910" extrusionOk="0">
                  <a:moveTo>
                    <a:pt x="1873" y="1"/>
                  </a:moveTo>
                  <a:lnTo>
                    <a:pt x="0" y="1135"/>
                  </a:lnTo>
                  <a:lnTo>
                    <a:pt x="986" y="2909"/>
                  </a:lnTo>
                  <a:lnTo>
                    <a:pt x="2958" y="1825"/>
                  </a:lnTo>
                  <a:lnTo>
                    <a:pt x="1873" y="1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43" name="Google Shape;24943;p75"/>
            <p:cNvSpPr/>
            <p:nvPr/>
          </p:nvSpPr>
          <p:spPr>
            <a:xfrm>
              <a:off x="3097675" y="2086650"/>
              <a:ext cx="90000" cy="46850"/>
            </a:xfrm>
            <a:custGeom>
              <a:avLst/>
              <a:gdLst/>
              <a:ahLst/>
              <a:cxnLst/>
              <a:rect l="l" t="t" r="r" b="b"/>
              <a:pathLst>
                <a:path w="3600" h="1874" extrusionOk="0">
                  <a:moveTo>
                    <a:pt x="3599" y="0"/>
                  </a:moveTo>
                  <a:lnTo>
                    <a:pt x="2564" y="395"/>
                  </a:lnTo>
                  <a:lnTo>
                    <a:pt x="1" y="1874"/>
                  </a:lnTo>
                  <a:lnTo>
                    <a:pt x="1085" y="1529"/>
                  </a:lnTo>
                  <a:lnTo>
                    <a:pt x="3599" y="0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44" name="Google Shape;24944;p75"/>
            <p:cNvSpPr/>
            <p:nvPr/>
          </p:nvSpPr>
          <p:spPr>
            <a:xfrm>
              <a:off x="3124800" y="2086650"/>
              <a:ext cx="264975" cy="152825"/>
            </a:xfrm>
            <a:custGeom>
              <a:avLst/>
              <a:gdLst/>
              <a:ahLst/>
              <a:cxnLst/>
              <a:rect l="l" t="t" r="r" b="b"/>
              <a:pathLst>
                <a:path w="10599" h="6113" extrusionOk="0">
                  <a:moveTo>
                    <a:pt x="2514" y="0"/>
                  </a:moveTo>
                  <a:lnTo>
                    <a:pt x="0" y="1529"/>
                  </a:lnTo>
                  <a:lnTo>
                    <a:pt x="8035" y="6113"/>
                  </a:lnTo>
                  <a:lnTo>
                    <a:pt x="10599" y="4634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45" name="Google Shape;24945;p75"/>
            <p:cNvSpPr/>
            <p:nvPr/>
          </p:nvSpPr>
          <p:spPr>
            <a:xfrm>
              <a:off x="3270225" y="2180300"/>
              <a:ext cx="82575" cy="57950"/>
            </a:xfrm>
            <a:custGeom>
              <a:avLst/>
              <a:gdLst/>
              <a:ahLst/>
              <a:cxnLst/>
              <a:rect l="l" t="t" r="r" b="b"/>
              <a:pathLst>
                <a:path w="3303" h="2318" extrusionOk="0">
                  <a:moveTo>
                    <a:pt x="3303" y="1"/>
                  </a:moveTo>
                  <a:lnTo>
                    <a:pt x="740" y="1578"/>
                  </a:lnTo>
                  <a:lnTo>
                    <a:pt x="0" y="2318"/>
                  </a:lnTo>
                  <a:lnTo>
                    <a:pt x="2613" y="839"/>
                  </a:lnTo>
                  <a:lnTo>
                    <a:pt x="3303" y="1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46" name="Google Shape;24946;p75"/>
            <p:cNvSpPr/>
            <p:nvPr/>
          </p:nvSpPr>
          <p:spPr>
            <a:xfrm>
              <a:off x="3073050" y="2233300"/>
              <a:ext cx="236625" cy="161450"/>
            </a:xfrm>
            <a:custGeom>
              <a:avLst/>
              <a:gdLst/>
              <a:ahLst/>
              <a:cxnLst/>
              <a:rect l="l" t="t" r="r" b="b"/>
              <a:pathLst>
                <a:path w="9465" h="6458" extrusionOk="0">
                  <a:moveTo>
                    <a:pt x="8084" y="0"/>
                  </a:moveTo>
                  <a:lnTo>
                    <a:pt x="3527" y="3828"/>
                  </a:lnTo>
                  <a:lnTo>
                    <a:pt x="3527" y="3828"/>
                  </a:lnTo>
                  <a:lnTo>
                    <a:pt x="9465" y="395"/>
                  </a:lnTo>
                  <a:lnTo>
                    <a:pt x="8084" y="0"/>
                  </a:lnTo>
                  <a:close/>
                  <a:moveTo>
                    <a:pt x="3527" y="3828"/>
                  </a:moveTo>
                  <a:lnTo>
                    <a:pt x="0" y="5866"/>
                  </a:lnTo>
                  <a:lnTo>
                    <a:pt x="394" y="6458"/>
                  </a:lnTo>
                  <a:lnTo>
                    <a:pt x="3527" y="3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47" name="Google Shape;24947;p75"/>
            <p:cNvSpPr/>
            <p:nvPr/>
          </p:nvSpPr>
          <p:spPr>
            <a:xfrm>
              <a:off x="2931325" y="2216400"/>
              <a:ext cx="131875" cy="154950"/>
            </a:xfrm>
            <a:custGeom>
              <a:avLst/>
              <a:gdLst/>
              <a:ahLst/>
              <a:cxnLst/>
              <a:rect l="l" t="t" r="r" b="b"/>
              <a:pathLst>
                <a:path w="5275" h="6198" extrusionOk="0">
                  <a:moveTo>
                    <a:pt x="2186" y="1"/>
                  </a:moveTo>
                  <a:cubicBezTo>
                    <a:pt x="1970" y="1"/>
                    <a:pt x="1775" y="49"/>
                    <a:pt x="1627" y="134"/>
                  </a:cubicBezTo>
                  <a:lnTo>
                    <a:pt x="0" y="1022"/>
                  </a:lnTo>
                  <a:lnTo>
                    <a:pt x="3106" y="6197"/>
                  </a:lnTo>
                  <a:lnTo>
                    <a:pt x="4634" y="5359"/>
                  </a:lnTo>
                  <a:lnTo>
                    <a:pt x="4683" y="5359"/>
                  </a:lnTo>
                  <a:cubicBezTo>
                    <a:pt x="5028" y="5113"/>
                    <a:pt x="5275" y="4620"/>
                    <a:pt x="5275" y="3979"/>
                  </a:cubicBezTo>
                  <a:cubicBezTo>
                    <a:pt x="5275" y="2648"/>
                    <a:pt x="4289" y="972"/>
                    <a:pt x="3106" y="282"/>
                  </a:cubicBezTo>
                  <a:cubicBezTo>
                    <a:pt x="2797" y="86"/>
                    <a:pt x="2472" y="1"/>
                    <a:pt x="21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48" name="Google Shape;24948;p75"/>
            <p:cNvSpPr/>
            <p:nvPr/>
          </p:nvSpPr>
          <p:spPr>
            <a:xfrm>
              <a:off x="2946100" y="2219750"/>
              <a:ext cx="117100" cy="138050"/>
            </a:xfrm>
            <a:custGeom>
              <a:avLst/>
              <a:gdLst/>
              <a:ahLst/>
              <a:cxnLst/>
              <a:rect l="l" t="t" r="r" b="b"/>
              <a:pathLst>
                <a:path w="4684" h="5522" extrusionOk="0">
                  <a:moveTo>
                    <a:pt x="2120" y="0"/>
                  </a:moveTo>
                  <a:lnTo>
                    <a:pt x="1" y="1233"/>
                  </a:lnTo>
                  <a:cubicBezTo>
                    <a:pt x="1" y="1479"/>
                    <a:pt x="1" y="1775"/>
                    <a:pt x="99" y="2071"/>
                  </a:cubicBezTo>
                  <a:lnTo>
                    <a:pt x="1726" y="4782"/>
                  </a:lnTo>
                  <a:cubicBezTo>
                    <a:pt x="1874" y="4979"/>
                    <a:pt x="2071" y="5176"/>
                    <a:pt x="2318" y="5275"/>
                  </a:cubicBezTo>
                  <a:cubicBezTo>
                    <a:pt x="2515" y="5423"/>
                    <a:pt x="2712" y="5472"/>
                    <a:pt x="2860" y="5521"/>
                  </a:cubicBezTo>
                  <a:lnTo>
                    <a:pt x="4536" y="4535"/>
                  </a:lnTo>
                  <a:cubicBezTo>
                    <a:pt x="4585" y="4338"/>
                    <a:pt x="4684" y="4092"/>
                    <a:pt x="4684" y="3845"/>
                  </a:cubicBezTo>
                  <a:cubicBezTo>
                    <a:pt x="4684" y="2514"/>
                    <a:pt x="3698" y="838"/>
                    <a:pt x="2515" y="148"/>
                  </a:cubicBezTo>
                  <a:lnTo>
                    <a:pt x="2120" y="0"/>
                  </a:ln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49" name="Google Shape;24949;p75"/>
            <p:cNvSpPr/>
            <p:nvPr/>
          </p:nvSpPr>
          <p:spPr>
            <a:xfrm>
              <a:off x="2916525" y="2238150"/>
              <a:ext cx="107250" cy="138000"/>
            </a:xfrm>
            <a:custGeom>
              <a:avLst/>
              <a:gdLst/>
              <a:ahLst/>
              <a:cxnLst/>
              <a:rect l="l" t="t" r="r" b="b"/>
              <a:pathLst>
                <a:path w="4290" h="5520" extrusionOk="0">
                  <a:moveTo>
                    <a:pt x="1198" y="0"/>
                  </a:moveTo>
                  <a:cubicBezTo>
                    <a:pt x="492" y="0"/>
                    <a:pt x="1" y="557"/>
                    <a:pt x="1" y="1532"/>
                  </a:cubicBezTo>
                  <a:cubicBezTo>
                    <a:pt x="1" y="2863"/>
                    <a:pt x="987" y="4539"/>
                    <a:pt x="2170" y="5229"/>
                  </a:cubicBezTo>
                  <a:cubicBezTo>
                    <a:pt x="2495" y="5427"/>
                    <a:pt x="2807" y="5519"/>
                    <a:pt x="3088" y="5519"/>
                  </a:cubicBezTo>
                  <a:cubicBezTo>
                    <a:pt x="3788" y="5519"/>
                    <a:pt x="4289" y="4946"/>
                    <a:pt x="4289" y="3996"/>
                  </a:cubicBezTo>
                  <a:cubicBezTo>
                    <a:pt x="4289" y="2616"/>
                    <a:pt x="3303" y="990"/>
                    <a:pt x="2170" y="299"/>
                  </a:cubicBezTo>
                  <a:cubicBezTo>
                    <a:pt x="1822" y="97"/>
                    <a:pt x="1491" y="0"/>
                    <a:pt x="1198" y="0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50" name="Google Shape;24950;p75"/>
            <p:cNvSpPr/>
            <p:nvPr/>
          </p:nvSpPr>
          <p:spPr>
            <a:xfrm>
              <a:off x="2917750" y="2240425"/>
              <a:ext cx="102325" cy="130825"/>
            </a:xfrm>
            <a:custGeom>
              <a:avLst/>
              <a:gdLst/>
              <a:ahLst/>
              <a:cxnLst/>
              <a:rect l="l" t="t" r="r" b="b"/>
              <a:pathLst>
                <a:path w="4093" h="5233" extrusionOk="0">
                  <a:moveTo>
                    <a:pt x="1130" y="1"/>
                  </a:moveTo>
                  <a:cubicBezTo>
                    <a:pt x="471" y="1"/>
                    <a:pt x="1" y="498"/>
                    <a:pt x="1" y="1441"/>
                  </a:cubicBezTo>
                  <a:cubicBezTo>
                    <a:pt x="1" y="2722"/>
                    <a:pt x="938" y="4349"/>
                    <a:pt x="2022" y="4941"/>
                  </a:cubicBezTo>
                  <a:cubicBezTo>
                    <a:pt x="2349" y="5140"/>
                    <a:pt x="2660" y="5232"/>
                    <a:pt x="2936" y="5232"/>
                  </a:cubicBezTo>
                  <a:cubicBezTo>
                    <a:pt x="3618" y="5232"/>
                    <a:pt x="4092" y="4670"/>
                    <a:pt x="4092" y="3758"/>
                  </a:cubicBezTo>
                  <a:cubicBezTo>
                    <a:pt x="4092" y="2476"/>
                    <a:pt x="3156" y="899"/>
                    <a:pt x="2022" y="258"/>
                  </a:cubicBezTo>
                  <a:cubicBezTo>
                    <a:pt x="1706" y="85"/>
                    <a:pt x="1402" y="1"/>
                    <a:pt x="1130" y="1"/>
                  </a:cubicBezTo>
                  <a:close/>
                </a:path>
              </a:pathLst>
            </a:custGeom>
            <a:solidFill>
              <a:srgbClr val="1D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51" name="Google Shape;24951;p75"/>
            <p:cNvSpPr/>
            <p:nvPr/>
          </p:nvSpPr>
          <p:spPr>
            <a:xfrm>
              <a:off x="2930075" y="2255125"/>
              <a:ext cx="80150" cy="103275"/>
            </a:xfrm>
            <a:custGeom>
              <a:avLst/>
              <a:gdLst/>
              <a:ahLst/>
              <a:cxnLst/>
              <a:rect l="l" t="t" r="r" b="b"/>
              <a:pathLst>
                <a:path w="3206" h="4131" extrusionOk="0">
                  <a:moveTo>
                    <a:pt x="887" y="1"/>
                  </a:moveTo>
                  <a:cubicBezTo>
                    <a:pt x="349" y="1"/>
                    <a:pt x="1" y="413"/>
                    <a:pt x="1" y="1149"/>
                  </a:cubicBezTo>
                  <a:cubicBezTo>
                    <a:pt x="1" y="2134"/>
                    <a:pt x="740" y="3367"/>
                    <a:pt x="1628" y="3909"/>
                  </a:cubicBezTo>
                  <a:cubicBezTo>
                    <a:pt x="1881" y="4058"/>
                    <a:pt x="2125" y="4130"/>
                    <a:pt x="2343" y="4130"/>
                  </a:cubicBezTo>
                  <a:cubicBezTo>
                    <a:pt x="2845" y="4130"/>
                    <a:pt x="3205" y="3744"/>
                    <a:pt x="3205" y="3022"/>
                  </a:cubicBezTo>
                  <a:cubicBezTo>
                    <a:pt x="3205" y="2036"/>
                    <a:pt x="2466" y="803"/>
                    <a:pt x="1628" y="212"/>
                  </a:cubicBezTo>
                  <a:cubicBezTo>
                    <a:pt x="1357" y="69"/>
                    <a:pt x="1106" y="1"/>
                    <a:pt x="887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52" name="Google Shape;24952;p75"/>
            <p:cNvSpPr/>
            <p:nvPr/>
          </p:nvSpPr>
          <p:spPr>
            <a:xfrm>
              <a:off x="2933775" y="2259525"/>
              <a:ext cx="73975" cy="96175"/>
            </a:xfrm>
            <a:custGeom>
              <a:avLst/>
              <a:gdLst/>
              <a:ahLst/>
              <a:cxnLst/>
              <a:rect l="l" t="t" r="r" b="b"/>
              <a:pathLst>
                <a:path w="2959" h="3847" extrusionOk="0">
                  <a:moveTo>
                    <a:pt x="808" y="1"/>
                  </a:moveTo>
                  <a:cubicBezTo>
                    <a:pt x="307" y="1"/>
                    <a:pt x="1" y="384"/>
                    <a:pt x="1" y="1022"/>
                  </a:cubicBezTo>
                  <a:cubicBezTo>
                    <a:pt x="1" y="1958"/>
                    <a:pt x="642" y="3141"/>
                    <a:pt x="1480" y="3634"/>
                  </a:cubicBezTo>
                  <a:cubicBezTo>
                    <a:pt x="1710" y="3778"/>
                    <a:pt x="1932" y="3847"/>
                    <a:pt x="2131" y="3847"/>
                  </a:cubicBezTo>
                  <a:cubicBezTo>
                    <a:pt x="2612" y="3847"/>
                    <a:pt x="2958" y="3445"/>
                    <a:pt x="2958" y="2747"/>
                  </a:cubicBezTo>
                  <a:cubicBezTo>
                    <a:pt x="2958" y="1761"/>
                    <a:pt x="2268" y="677"/>
                    <a:pt x="1480" y="184"/>
                  </a:cubicBezTo>
                  <a:cubicBezTo>
                    <a:pt x="1230" y="59"/>
                    <a:pt x="1004" y="1"/>
                    <a:pt x="808" y="1"/>
                  </a:cubicBez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53" name="Google Shape;24953;p75"/>
            <p:cNvSpPr/>
            <p:nvPr/>
          </p:nvSpPr>
          <p:spPr>
            <a:xfrm>
              <a:off x="2931325" y="2264100"/>
              <a:ext cx="76425" cy="87525"/>
            </a:xfrm>
            <a:custGeom>
              <a:avLst/>
              <a:gdLst/>
              <a:ahLst/>
              <a:cxnLst/>
              <a:rect l="l" t="t" r="r" b="b"/>
              <a:pathLst>
                <a:path w="3057" h="3501" extrusionOk="0">
                  <a:moveTo>
                    <a:pt x="1578" y="1"/>
                  </a:moveTo>
                  <a:lnTo>
                    <a:pt x="0" y="790"/>
                  </a:lnTo>
                  <a:cubicBezTo>
                    <a:pt x="0" y="1726"/>
                    <a:pt x="690" y="2811"/>
                    <a:pt x="1479" y="3304"/>
                  </a:cubicBezTo>
                  <a:cubicBezTo>
                    <a:pt x="1627" y="3451"/>
                    <a:pt x="1725" y="3451"/>
                    <a:pt x="1873" y="3501"/>
                  </a:cubicBezTo>
                  <a:lnTo>
                    <a:pt x="2958" y="2860"/>
                  </a:lnTo>
                  <a:cubicBezTo>
                    <a:pt x="3056" y="2761"/>
                    <a:pt x="3056" y="2613"/>
                    <a:pt x="3056" y="2515"/>
                  </a:cubicBezTo>
                  <a:cubicBezTo>
                    <a:pt x="3056" y="1578"/>
                    <a:pt x="2366" y="494"/>
                    <a:pt x="1578" y="1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54" name="Google Shape;24954;p75"/>
            <p:cNvSpPr/>
            <p:nvPr/>
          </p:nvSpPr>
          <p:spPr>
            <a:xfrm>
              <a:off x="2939950" y="2283825"/>
              <a:ext cx="65325" cy="59175"/>
            </a:xfrm>
            <a:custGeom>
              <a:avLst/>
              <a:gdLst/>
              <a:ahLst/>
              <a:cxnLst/>
              <a:rect l="l" t="t" r="r" b="b"/>
              <a:pathLst>
                <a:path w="2613" h="2367" extrusionOk="0">
                  <a:moveTo>
                    <a:pt x="2021" y="1"/>
                  </a:moveTo>
                  <a:lnTo>
                    <a:pt x="0" y="1184"/>
                  </a:lnTo>
                  <a:cubicBezTo>
                    <a:pt x="148" y="1627"/>
                    <a:pt x="493" y="2022"/>
                    <a:pt x="838" y="2367"/>
                  </a:cubicBezTo>
                  <a:lnTo>
                    <a:pt x="2613" y="1282"/>
                  </a:lnTo>
                  <a:cubicBezTo>
                    <a:pt x="2514" y="888"/>
                    <a:pt x="2317" y="395"/>
                    <a:pt x="2021" y="1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55" name="Google Shape;24955;p75"/>
            <p:cNvSpPr/>
            <p:nvPr/>
          </p:nvSpPr>
          <p:spPr>
            <a:xfrm>
              <a:off x="2939950" y="2283825"/>
              <a:ext cx="65325" cy="59175"/>
            </a:xfrm>
            <a:custGeom>
              <a:avLst/>
              <a:gdLst/>
              <a:ahLst/>
              <a:cxnLst/>
              <a:rect l="l" t="t" r="r" b="b"/>
              <a:pathLst>
                <a:path w="2613" h="2367" extrusionOk="0">
                  <a:moveTo>
                    <a:pt x="2021" y="1"/>
                  </a:moveTo>
                  <a:lnTo>
                    <a:pt x="0" y="1184"/>
                  </a:lnTo>
                  <a:cubicBezTo>
                    <a:pt x="148" y="1627"/>
                    <a:pt x="493" y="2022"/>
                    <a:pt x="838" y="2367"/>
                  </a:cubicBezTo>
                  <a:lnTo>
                    <a:pt x="2613" y="1282"/>
                  </a:lnTo>
                  <a:cubicBezTo>
                    <a:pt x="2514" y="888"/>
                    <a:pt x="2317" y="395"/>
                    <a:pt x="2021" y="1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56" name="Google Shape;24956;p75"/>
            <p:cNvSpPr/>
            <p:nvPr/>
          </p:nvSpPr>
          <p:spPr>
            <a:xfrm>
              <a:off x="2943650" y="2264400"/>
              <a:ext cx="59175" cy="76025"/>
            </a:xfrm>
            <a:custGeom>
              <a:avLst/>
              <a:gdLst/>
              <a:ahLst/>
              <a:cxnLst/>
              <a:rect l="l" t="t" r="r" b="b"/>
              <a:pathLst>
                <a:path w="2367" h="3041" extrusionOk="0">
                  <a:moveTo>
                    <a:pt x="642" y="1"/>
                  </a:moveTo>
                  <a:cubicBezTo>
                    <a:pt x="277" y="1"/>
                    <a:pt x="0" y="287"/>
                    <a:pt x="0" y="827"/>
                  </a:cubicBezTo>
                  <a:cubicBezTo>
                    <a:pt x="0" y="1566"/>
                    <a:pt x="592" y="2503"/>
                    <a:pt x="1183" y="2897"/>
                  </a:cubicBezTo>
                  <a:cubicBezTo>
                    <a:pt x="1377" y="2994"/>
                    <a:pt x="1556" y="3041"/>
                    <a:pt x="1712" y="3041"/>
                  </a:cubicBezTo>
                  <a:cubicBezTo>
                    <a:pt x="2112" y="3041"/>
                    <a:pt x="2366" y="2738"/>
                    <a:pt x="2366" y="2207"/>
                  </a:cubicBezTo>
                  <a:cubicBezTo>
                    <a:pt x="2366" y="1468"/>
                    <a:pt x="1824" y="531"/>
                    <a:pt x="1183" y="186"/>
                  </a:cubicBezTo>
                  <a:cubicBezTo>
                    <a:pt x="997" y="62"/>
                    <a:pt x="810" y="1"/>
                    <a:pt x="642" y="1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57" name="Google Shape;24957;p75"/>
            <p:cNvSpPr/>
            <p:nvPr/>
          </p:nvSpPr>
          <p:spPr>
            <a:xfrm>
              <a:off x="2949800" y="2268375"/>
              <a:ext cx="53025" cy="63750"/>
            </a:xfrm>
            <a:custGeom>
              <a:avLst/>
              <a:gdLst/>
              <a:ahLst/>
              <a:cxnLst/>
              <a:rect l="l" t="t" r="r" b="b"/>
              <a:pathLst>
                <a:path w="2121" h="2550" extrusionOk="0">
                  <a:moveTo>
                    <a:pt x="587" y="0"/>
                  </a:moveTo>
                  <a:cubicBezTo>
                    <a:pt x="226" y="0"/>
                    <a:pt x="1" y="247"/>
                    <a:pt x="1" y="668"/>
                  </a:cubicBezTo>
                  <a:cubicBezTo>
                    <a:pt x="1" y="1309"/>
                    <a:pt x="444" y="2097"/>
                    <a:pt x="1085" y="2393"/>
                  </a:cubicBezTo>
                  <a:cubicBezTo>
                    <a:pt x="1252" y="2499"/>
                    <a:pt x="1414" y="2549"/>
                    <a:pt x="1558" y="2549"/>
                  </a:cubicBezTo>
                  <a:cubicBezTo>
                    <a:pt x="1884" y="2549"/>
                    <a:pt x="2120" y="2295"/>
                    <a:pt x="2120" y="1851"/>
                  </a:cubicBezTo>
                  <a:cubicBezTo>
                    <a:pt x="2120" y="1259"/>
                    <a:pt x="1677" y="421"/>
                    <a:pt x="1085" y="126"/>
                  </a:cubicBezTo>
                  <a:cubicBezTo>
                    <a:pt x="901" y="40"/>
                    <a:pt x="733" y="0"/>
                    <a:pt x="587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58" name="Google Shape;24958;p75"/>
            <p:cNvSpPr/>
            <p:nvPr/>
          </p:nvSpPr>
          <p:spPr>
            <a:xfrm>
              <a:off x="2986775" y="2283825"/>
              <a:ext cx="8650" cy="4950"/>
            </a:xfrm>
            <a:custGeom>
              <a:avLst/>
              <a:gdLst/>
              <a:ahLst/>
              <a:cxnLst/>
              <a:rect l="l" t="t" r="r" b="b"/>
              <a:pathLst>
                <a:path w="346" h="198" extrusionOk="0">
                  <a:moveTo>
                    <a:pt x="99" y="1"/>
                  </a:moveTo>
                  <a:cubicBezTo>
                    <a:pt x="0" y="50"/>
                    <a:pt x="99" y="148"/>
                    <a:pt x="198" y="198"/>
                  </a:cubicBezTo>
                  <a:lnTo>
                    <a:pt x="345" y="198"/>
                  </a:lnTo>
                  <a:cubicBezTo>
                    <a:pt x="247" y="148"/>
                    <a:pt x="198" y="1"/>
                    <a:pt x="9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59" name="Google Shape;24959;p75"/>
            <p:cNvSpPr/>
            <p:nvPr/>
          </p:nvSpPr>
          <p:spPr>
            <a:xfrm>
              <a:off x="2948575" y="2294925"/>
              <a:ext cx="12350" cy="7400"/>
            </a:xfrm>
            <a:custGeom>
              <a:avLst/>
              <a:gdLst/>
              <a:ahLst/>
              <a:cxnLst/>
              <a:rect l="l" t="t" r="r" b="b"/>
              <a:pathLst>
                <a:path w="494" h="296" extrusionOk="0">
                  <a:moveTo>
                    <a:pt x="148" y="0"/>
                  </a:moveTo>
                  <a:cubicBezTo>
                    <a:pt x="0" y="0"/>
                    <a:pt x="0" y="99"/>
                    <a:pt x="50" y="197"/>
                  </a:cubicBezTo>
                  <a:cubicBezTo>
                    <a:pt x="148" y="247"/>
                    <a:pt x="247" y="296"/>
                    <a:pt x="395" y="296"/>
                  </a:cubicBezTo>
                  <a:cubicBezTo>
                    <a:pt x="493" y="296"/>
                    <a:pt x="493" y="148"/>
                    <a:pt x="444" y="99"/>
                  </a:cubicBezTo>
                  <a:cubicBezTo>
                    <a:pt x="296" y="49"/>
                    <a:pt x="197" y="0"/>
                    <a:pt x="148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60" name="Google Shape;24960;p75"/>
            <p:cNvSpPr/>
            <p:nvPr/>
          </p:nvSpPr>
          <p:spPr>
            <a:xfrm>
              <a:off x="2995400" y="2313825"/>
              <a:ext cx="7425" cy="11425"/>
            </a:xfrm>
            <a:custGeom>
              <a:avLst/>
              <a:gdLst/>
              <a:ahLst/>
              <a:cxnLst/>
              <a:rect l="l" t="t" r="r" b="b"/>
              <a:pathLst>
                <a:path w="297" h="457" extrusionOk="0">
                  <a:moveTo>
                    <a:pt x="20" y="0"/>
                  </a:moveTo>
                  <a:cubicBezTo>
                    <a:pt x="0" y="0"/>
                    <a:pt x="0" y="24"/>
                    <a:pt x="0" y="82"/>
                  </a:cubicBezTo>
                  <a:cubicBezTo>
                    <a:pt x="0" y="181"/>
                    <a:pt x="99" y="329"/>
                    <a:pt x="148" y="427"/>
                  </a:cubicBezTo>
                  <a:cubicBezTo>
                    <a:pt x="202" y="445"/>
                    <a:pt x="237" y="457"/>
                    <a:pt x="259" y="457"/>
                  </a:cubicBezTo>
                  <a:cubicBezTo>
                    <a:pt x="296" y="457"/>
                    <a:pt x="296" y="422"/>
                    <a:pt x="296" y="329"/>
                  </a:cubicBezTo>
                  <a:cubicBezTo>
                    <a:pt x="296" y="230"/>
                    <a:pt x="148" y="82"/>
                    <a:pt x="99" y="33"/>
                  </a:cubicBezTo>
                  <a:cubicBezTo>
                    <a:pt x="58" y="12"/>
                    <a:pt x="34" y="0"/>
                    <a:pt x="20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61" name="Google Shape;24961;p75"/>
            <p:cNvSpPr/>
            <p:nvPr/>
          </p:nvSpPr>
          <p:spPr>
            <a:xfrm>
              <a:off x="2960900" y="2267200"/>
              <a:ext cx="7425" cy="10175"/>
            </a:xfrm>
            <a:custGeom>
              <a:avLst/>
              <a:gdLst/>
              <a:ahLst/>
              <a:cxnLst/>
              <a:rect l="l" t="t" r="r" b="b"/>
              <a:pathLst>
                <a:path w="297" h="407" extrusionOk="0">
                  <a:moveTo>
                    <a:pt x="130" y="0"/>
                  </a:moveTo>
                  <a:cubicBezTo>
                    <a:pt x="87" y="0"/>
                    <a:pt x="50" y="25"/>
                    <a:pt x="50" y="74"/>
                  </a:cubicBezTo>
                  <a:cubicBezTo>
                    <a:pt x="0" y="173"/>
                    <a:pt x="50" y="271"/>
                    <a:pt x="148" y="370"/>
                  </a:cubicBezTo>
                  <a:cubicBezTo>
                    <a:pt x="173" y="394"/>
                    <a:pt x="210" y="407"/>
                    <a:pt x="241" y="407"/>
                  </a:cubicBezTo>
                  <a:cubicBezTo>
                    <a:pt x="271" y="407"/>
                    <a:pt x="296" y="394"/>
                    <a:pt x="296" y="370"/>
                  </a:cubicBezTo>
                  <a:cubicBezTo>
                    <a:pt x="296" y="320"/>
                    <a:pt x="296" y="173"/>
                    <a:pt x="247" y="74"/>
                  </a:cubicBezTo>
                  <a:cubicBezTo>
                    <a:pt x="222" y="25"/>
                    <a:pt x="173" y="0"/>
                    <a:pt x="130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62" name="Google Shape;24962;p75"/>
            <p:cNvSpPr/>
            <p:nvPr/>
          </p:nvSpPr>
          <p:spPr>
            <a:xfrm>
              <a:off x="2992925" y="2292450"/>
              <a:ext cx="6200" cy="8650"/>
            </a:xfrm>
            <a:custGeom>
              <a:avLst/>
              <a:gdLst/>
              <a:ahLst/>
              <a:cxnLst/>
              <a:rect l="l" t="t" r="r" b="b"/>
              <a:pathLst>
                <a:path w="248" h="346" extrusionOk="0">
                  <a:moveTo>
                    <a:pt x="99" y="1"/>
                  </a:moveTo>
                  <a:cubicBezTo>
                    <a:pt x="1" y="1"/>
                    <a:pt x="1" y="148"/>
                    <a:pt x="99" y="198"/>
                  </a:cubicBezTo>
                  <a:cubicBezTo>
                    <a:pt x="149" y="296"/>
                    <a:pt x="198" y="296"/>
                    <a:pt x="247" y="346"/>
                  </a:cubicBezTo>
                  <a:cubicBezTo>
                    <a:pt x="247" y="198"/>
                    <a:pt x="198" y="148"/>
                    <a:pt x="14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63" name="Google Shape;24963;p75"/>
            <p:cNvSpPr/>
            <p:nvPr/>
          </p:nvSpPr>
          <p:spPr>
            <a:xfrm>
              <a:off x="2990475" y="2320175"/>
              <a:ext cx="6175" cy="12350"/>
            </a:xfrm>
            <a:custGeom>
              <a:avLst/>
              <a:gdLst/>
              <a:ahLst/>
              <a:cxnLst/>
              <a:rect l="l" t="t" r="r" b="b"/>
              <a:pathLst>
                <a:path w="247" h="494" extrusionOk="0">
                  <a:moveTo>
                    <a:pt x="31" y="1"/>
                  </a:moveTo>
                  <a:cubicBezTo>
                    <a:pt x="13" y="1"/>
                    <a:pt x="0" y="25"/>
                    <a:pt x="0" y="75"/>
                  </a:cubicBezTo>
                  <a:cubicBezTo>
                    <a:pt x="0" y="173"/>
                    <a:pt x="50" y="321"/>
                    <a:pt x="99" y="420"/>
                  </a:cubicBezTo>
                  <a:cubicBezTo>
                    <a:pt x="148" y="469"/>
                    <a:pt x="185" y="494"/>
                    <a:pt x="210" y="494"/>
                  </a:cubicBezTo>
                  <a:cubicBezTo>
                    <a:pt x="234" y="494"/>
                    <a:pt x="247" y="469"/>
                    <a:pt x="247" y="420"/>
                  </a:cubicBezTo>
                  <a:cubicBezTo>
                    <a:pt x="247" y="272"/>
                    <a:pt x="197" y="173"/>
                    <a:pt x="99" y="75"/>
                  </a:cubicBezTo>
                  <a:cubicBezTo>
                    <a:pt x="74" y="25"/>
                    <a:pt x="50" y="1"/>
                    <a:pt x="31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64" name="Google Shape;24964;p75"/>
            <p:cNvSpPr/>
            <p:nvPr/>
          </p:nvSpPr>
          <p:spPr>
            <a:xfrm>
              <a:off x="2995400" y="2302300"/>
              <a:ext cx="7425" cy="9900"/>
            </a:xfrm>
            <a:custGeom>
              <a:avLst/>
              <a:gdLst/>
              <a:ahLst/>
              <a:cxnLst/>
              <a:rect l="l" t="t" r="r" b="b"/>
              <a:pathLst>
                <a:path w="297" h="396" extrusionOk="0">
                  <a:moveTo>
                    <a:pt x="99" y="1"/>
                  </a:moveTo>
                  <a:cubicBezTo>
                    <a:pt x="50" y="1"/>
                    <a:pt x="0" y="50"/>
                    <a:pt x="50" y="198"/>
                  </a:cubicBezTo>
                  <a:cubicBezTo>
                    <a:pt x="99" y="297"/>
                    <a:pt x="247" y="395"/>
                    <a:pt x="296" y="395"/>
                  </a:cubicBezTo>
                  <a:cubicBezTo>
                    <a:pt x="296" y="247"/>
                    <a:pt x="247" y="198"/>
                    <a:pt x="247" y="50"/>
                  </a:cubicBezTo>
                  <a:cubicBezTo>
                    <a:pt x="247" y="50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65" name="Google Shape;24965;p75"/>
            <p:cNvSpPr/>
            <p:nvPr/>
          </p:nvSpPr>
          <p:spPr>
            <a:xfrm>
              <a:off x="2952275" y="2305400"/>
              <a:ext cx="9875" cy="7725"/>
            </a:xfrm>
            <a:custGeom>
              <a:avLst/>
              <a:gdLst/>
              <a:ahLst/>
              <a:cxnLst/>
              <a:rect l="l" t="t" r="r" b="b"/>
              <a:pathLst>
                <a:path w="395" h="309" extrusionOk="0">
                  <a:moveTo>
                    <a:pt x="173" y="0"/>
                  </a:moveTo>
                  <a:cubicBezTo>
                    <a:pt x="123" y="0"/>
                    <a:pt x="74" y="25"/>
                    <a:pt x="49" y="74"/>
                  </a:cubicBezTo>
                  <a:cubicBezTo>
                    <a:pt x="0" y="123"/>
                    <a:pt x="49" y="173"/>
                    <a:pt x="99" y="271"/>
                  </a:cubicBezTo>
                  <a:cubicBezTo>
                    <a:pt x="173" y="296"/>
                    <a:pt x="222" y="308"/>
                    <a:pt x="259" y="308"/>
                  </a:cubicBezTo>
                  <a:cubicBezTo>
                    <a:pt x="296" y="308"/>
                    <a:pt x="321" y="296"/>
                    <a:pt x="345" y="271"/>
                  </a:cubicBezTo>
                  <a:cubicBezTo>
                    <a:pt x="395" y="173"/>
                    <a:pt x="345" y="123"/>
                    <a:pt x="296" y="74"/>
                  </a:cubicBezTo>
                  <a:cubicBezTo>
                    <a:pt x="271" y="25"/>
                    <a:pt x="222" y="0"/>
                    <a:pt x="173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66" name="Google Shape;24966;p75"/>
            <p:cNvSpPr/>
            <p:nvPr/>
          </p:nvSpPr>
          <p:spPr>
            <a:xfrm>
              <a:off x="2971975" y="2322025"/>
              <a:ext cx="6200" cy="9875"/>
            </a:xfrm>
            <a:custGeom>
              <a:avLst/>
              <a:gdLst/>
              <a:ahLst/>
              <a:cxnLst/>
              <a:rect l="l" t="t" r="r" b="b"/>
              <a:pathLst>
                <a:path w="248" h="395" extrusionOk="0">
                  <a:moveTo>
                    <a:pt x="99" y="1"/>
                  </a:moveTo>
                  <a:cubicBezTo>
                    <a:pt x="50" y="50"/>
                    <a:pt x="1" y="149"/>
                    <a:pt x="1" y="247"/>
                  </a:cubicBezTo>
                  <a:cubicBezTo>
                    <a:pt x="1" y="346"/>
                    <a:pt x="50" y="395"/>
                    <a:pt x="99" y="395"/>
                  </a:cubicBezTo>
                  <a:cubicBezTo>
                    <a:pt x="198" y="296"/>
                    <a:pt x="247" y="247"/>
                    <a:pt x="247" y="149"/>
                  </a:cubicBezTo>
                  <a:cubicBezTo>
                    <a:pt x="247" y="50"/>
                    <a:pt x="198" y="1"/>
                    <a:pt x="9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67" name="Google Shape;24967;p75"/>
            <p:cNvSpPr/>
            <p:nvPr/>
          </p:nvSpPr>
          <p:spPr>
            <a:xfrm>
              <a:off x="2980600" y="2322775"/>
              <a:ext cx="8675" cy="11175"/>
            </a:xfrm>
            <a:custGeom>
              <a:avLst/>
              <a:gdLst/>
              <a:ahLst/>
              <a:cxnLst/>
              <a:rect l="l" t="t" r="r" b="b"/>
              <a:pathLst>
                <a:path w="347" h="447" extrusionOk="0">
                  <a:moveTo>
                    <a:pt x="166" y="1"/>
                  </a:moveTo>
                  <a:cubicBezTo>
                    <a:pt x="144" y="1"/>
                    <a:pt x="122" y="25"/>
                    <a:pt x="100" y="69"/>
                  </a:cubicBezTo>
                  <a:cubicBezTo>
                    <a:pt x="1" y="119"/>
                    <a:pt x="1" y="217"/>
                    <a:pt x="100" y="365"/>
                  </a:cubicBezTo>
                  <a:cubicBezTo>
                    <a:pt x="128" y="423"/>
                    <a:pt x="157" y="447"/>
                    <a:pt x="186" y="447"/>
                  </a:cubicBezTo>
                  <a:cubicBezTo>
                    <a:pt x="207" y="447"/>
                    <a:pt x="227" y="435"/>
                    <a:pt x="247" y="414"/>
                  </a:cubicBezTo>
                  <a:cubicBezTo>
                    <a:pt x="346" y="365"/>
                    <a:pt x="346" y="217"/>
                    <a:pt x="247" y="119"/>
                  </a:cubicBezTo>
                  <a:cubicBezTo>
                    <a:pt x="220" y="37"/>
                    <a:pt x="193" y="1"/>
                    <a:pt x="166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68" name="Google Shape;24968;p75"/>
            <p:cNvSpPr/>
            <p:nvPr/>
          </p:nvSpPr>
          <p:spPr>
            <a:xfrm>
              <a:off x="2960900" y="2315875"/>
              <a:ext cx="9875" cy="8650"/>
            </a:xfrm>
            <a:custGeom>
              <a:avLst/>
              <a:gdLst/>
              <a:ahLst/>
              <a:cxnLst/>
              <a:rect l="l" t="t" r="r" b="b"/>
              <a:pathLst>
                <a:path w="395" h="346" extrusionOk="0">
                  <a:moveTo>
                    <a:pt x="247" y="0"/>
                  </a:moveTo>
                  <a:cubicBezTo>
                    <a:pt x="148" y="0"/>
                    <a:pt x="50" y="99"/>
                    <a:pt x="0" y="148"/>
                  </a:cubicBezTo>
                  <a:cubicBezTo>
                    <a:pt x="0" y="197"/>
                    <a:pt x="0" y="345"/>
                    <a:pt x="148" y="345"/>
                  </a:cubicBezTo>
                  <a:cubicBezTo>
                    <a:pt x="247" y="345"/>
                    <a:pt x="296" y="247"/>
                    <a:pt x="395" y="197"/>
                  </a:cubicBezTo>
                  <a:cubicBezTo>
                    <a:pt x="395" y="148"/>
                    <a:pt x="296" y="0"/>
                    <a:pt x="24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69" name="Google Shape;24969;p75"/>
            <p:cNvSpPr/>
            <p:nvPr/>
          </p:nvSpPr>
          <p:spPr>
            <a:xfrm>
              <a:off x="2953500" y="2273475"/>
              <a:ext cx="7425" cy="11175"/>
            </a:xfrm>
            <a:custGeom>
              <a:avLst/>
              <a:gdLst/>
              <a:ahLst/>
              <a:cxnLst/>
              <a:rect l="l" t="t" r="r" b="b"/>
              <a:pathLst>
                <a:path w="297" h="447" extrusionOk="0">
                  <a:moveTo>
                    <a:pt x="37" y="1"/>
                  </a:moveTo>
                  <a:cubicBezTo>
                    <a:pt x="15" y="1"/>
                    <a:pt x="0" y="37"/>
                    <a:pt x="0" y="119"/>
                  </a:cubicBezTo>
                  <a:cubicBezTo>
                    <a:pt x="50" y="168"/>
                    <a:pt x="99" y="365"/>
                    <a:pt x="198" y="415"/>
                  </a:cubicBezTo>
                  <a:cubicBezTo>
                    <a:pt x="218" y="435"/>
                    <a:pt x="238" y="447"/>
                    <a:pt x="255" y="447"/>
                  </a:cubicBezTo>
                  <a:cubicBezTo>
                    <a:pt x="279" y="447"/>
                    <a:pt x="296" y="423"/>
                    <a:pt x="296" y="365"/>
                  </a:cubicBezTo>
                  <a:cubicBezTo>
                    <a:pt x="247" y="316"/>
                    <a:pt x="148" y="119"/>
                    <a:pt x="99" y="69"/>
                  </a:cubicBezTo>
                  <a:cubicBezTo>
                    <a:pt x="77" y="25"/>
                    <a:pt x="55" y="1"/>
                    <a:pt x="37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70" name="Google Shape;24970;p75"/>
            <p:cNvSpPr/>
            <p:nvPr/>
          </p:nvSpPr>
          <p:spPr>
            <a:xfrm>
              <a:off x="2980600" y="2273975"/>
              <a:ext cx="6200" cy="8650"/>
            </a:xfrm>
            <a:custGeom>
              <a:avLst/>
              <a:gdLst/>
              <a:ahLst/>
              <a:cxnLst/>
              <a:rect l="l" t="t" r="r" b="b"/>
              <a:pathLst>
                <a:path w="248" h="346" extrusionOk="0">
                  <a:moveTo>
                    <a:pt x="100" y="0"/>
                  </a:moveTo>
                  <a:cubicBezTo>
                    <a:pt x="100" y="0"/>
                    <a:pt x="1" y="99"/>
                    <a:pt x="1" y="148"/>
                  </a:cubicBezTo>
                  <a:cubicBezTo>
                    <a:pt x="1" y="296"/>
                    <a:pt x="100" y="345"/>
                    <a:pt x="149" y="345"/>
                  </a:cubicBezTo>
                  <a:cubicBezTo>
                    <a:pt x="198" y="345"/>
                    <a:pt x="198" y="296"/>
                    <a:pt x="247" y="197"/>
                  </a:cubicBezTo>
                  <a:cubicBezTo>
                    <a:pt x="198" y="99"/>
                    <a:pt x="149" y="0"/>
                    <a:pt x="100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71" name="Google Shape;24971;p75"/>
            <p:cNvSpPr/>
            <p:nvPr/>
          </p:nvSpPr>
          <p:spPr>
            <a:xfrm>
              <a:off x="2948875" y="2283375"/>
              <a:ext cx="10500" cy="10800"/>
            </a:xfrm>
            <a:custGeom>
              <a:avLst/>
              <a:gdLst/>
              <a:ahLst/>
              <a:cxnLst/>
              <a:rect l="l" t="t" r="r" b="b"/>
              <a:pathLst>
                <a:path w="420" h="432" extrusionOk="0">
                  <a:moveTo>
                    <a:pt x="72" y="0"/>
                  </a:moveTo>
                  <a:cubicBezTo>
                    <a:pt x="19" y="0"/>
                    <a:pt x="1" y="55"/>
                    <a:pt x="38" y="166"/>
                  </a:cubicBezTo>
                  <a:cubicBezTo>
                    <a:pt x="136" y="265"/>
                    <a:pt x="235" y="314"/>
                    <a:pt x="284" y="413"/>
                  </a:cubicBezTo>
                  <a:cubicBezTo>
                    <a:pt x="309" y="425"/>
                    <a:pt x="330" y="431"/>
                    <a:pt x="348" y="431"/>
                  </a:cubicBezTo>
                  <a:cubicBezTo>
                    <a:pt x="401" y="431"/>
                    <a:pt x="420" y="376"/>
                    <a:pt x="383" y="265"/>
                  </a:cubicBezTo>
                  <a:cubicBezTo>
                    <a:pt x="284" y="166"/>
                    <a:pt x="185" y="68"/>
                    <a:pt x="136" y="19"/>
                  </a:cubicBezTo>
                  <a:cubicBezTo>
                    <a:pt x="112" y="6"/>
                    <a:pt x="90" y="0"/>
                    <a:pt x="72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72" name="Google Shape;24972;p75"/>
            <p:cNvSpPr/>
            <p:nvPr/>
          </p:nvSpPr>
          <p:spPr>
            <a:xfrm>
              <a:off x="2968300" y="2266575"/>
              <a:ext cx="9875" cy="11600"/>
            </a:xfrm>
            <a:custGeom>
              <a:avLst/>
              <a:gdLst/>
              <a:ahLst/>
              <a:cxnLst/>
              <a:rect l="l" t="t" r="r" b="b"/>
              <a:pathLst>
                <a:path w="395" h="464" extrusionOk="0">
                  <a:moveTo>
                    <a:pt x="148" y="0"/>
                  </a:moveTo>
                  <a:cubicBezTo>
                    <a:pt x="99" y="99"/>
                    <a:pt x="0" y="198"/>
                    <a:pt x="99" y="345"/>
                  </a:cubicBezTo>
                  <a:cubicBezTo>
                    <a:pt x="135" y="418"/>
                    <a:pt x="171" y="463"/>
                    <a:pt x="207" y="463"/>
                  </a:cubicBezTo>
                  <a:cubicBezTo>
                    <a:pt x="220" y="463"/>
                    <a:pt x="233" y="457"/>
                    <a:pt x="246" y="444"/>
                  </a:cubicBezTo>
                  <a:cubicBezTo>
                    <a:pt x="345" y="395"/>
                    <a:pt x="394" y="247"/>
                    <a:pt x="345" y="148"/>
                  </a:cubicBezTo>
                  <a:cubicBezTo>
                    <a:pt x="345" y="99"/>
                    <a:pt x="246" y="99"/>
                    <a:pt x="19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73" name="Google Shape;24973;p75"/>
            <p:cNvSpPr/>
            <p:nvPr/>
          </p:nvSpPr>
          <p:spPr>
            <a:xfrm>
              <a:off x="2960900" y="2280625"/>
              <a:ext cx="30825" cy="41100"/>
            </a:xfrm>
            <a:custGeom>
              <a:avLst/>
              <a:gdLst/>
              <a:ahLst/>
              <a:cxnLst/>
              <a:rect l="l" t="t" r="r" b="b"/>
              <a:pathLst>
                <a:path w="1233" h="1644" extrusionOk="0">
                  <a:moveTo>
                    <a:pt x="374" y="1"/>
                  </a:moveTo>
                  <a:cubicBezTo>
                    <a:pt x="156" y="1"/>
                    <a:pt x="0" y="174"/>
                    <a:pt x="0" y="424"/>
                  </a:cubicBezTo>
                  <a:cubicBezTo>
                    <a:pt x="0" y="819"/>
                    <a:pt x="296" y="1312"/>
                    <a:pt x="641" y="1558"/>
                  </a:cubicBezTo>
                  <a:cubicBezTo>
                    <a:pt x="742" y="1616"/>
                    <a:pt x="834" y="1644"/>
                    <a:pt x="914" y="1644"/>
                  </a:cubicBezTo>
                  <a:cubicBezTo>
                    <a:pt x="1109" y="1644"/>
                    <a:pt x="1233" y="1478"/>
                    <a:pt x="1233" y="1164"/>
                  </a:cubicBezTo>
                  <a:cubicBezTo>
                    <a:pt x="1233" y="819"/>
                    <a:pt x="937" y="326"/>
                    <a:pt x="641" y="79"/>
                  </a:cubicBezTo>
                  <a:cubicBezTo>
                    <a:pt x="547" y="25"/>
                    <a:pt x="456" y="1"/>
                    <a:pt x="374" y="1"/>
                  </a:cubicBez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74" name="Google Shape;24974;p75"/>
            <p:cNvSpPr/>
            <p:nvPr/>
          </p:nvSpPr>
          <p:spPr>
            <a:xfrm>
              <a:off x="2968300" y="2281350"/>
              <a:ext cx="24650" cy="34550"/>
            </a:xfrm>
            <a:custGeom>
              <a:avLst/>
              <a:gdLst/>
              <a:ahLst/>
              <a:cxnLst/>
              <a:rect l="l" t="t" r="r" b="b"/>
              <a:pathLst>
                <a:path w="986" h="1382" extrusionOk="0">
                  <a:moveTo>
                    <a:pt x="197" y="1"/>
                  </a:moveTo>
                  <a:lnTo>
                    <a:pt x="0" y="592"/>
                  </a:lnTo>
                  <a:cubicBezTo>
                    <a:pt x="148" y="839"/>
                    <a:pt x="148" y="1085"/>
                    <a:pt x="394" y="1283"/>
                  </a:cubicBezTo>
                  <a:lnTo>
                    <a:pt x="937" y="1381"/>
                  </a:lnTo>
                  <a:cubicBezTo>
                    <a:pt x="986" y="1332"/>
                    <a:pt x="986" y="1283"/>
                    <a:pt x="986" y="1135"/>
                  </a:cubicBezTo>
                  <a:cubicBezTo>
                    <a:pt x="986" y="691"/>
                    <a:pt x="739" y="247"/>
                    <a:pt x="394" y="50"/>
                  </a:cubicBezTo>
                  <a:cubicBezTo>
                    <a:pt x="345" y="50"/>
                    <a:pt x="246" y="1"/>
                    <a:pt x="197" y="1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75" name="Google Shape;24975;p75"/>
            <p:cNvSpPr/>
            <p:nvPr/>
          </p:nvSpPr>
          <p:spPr>
            <a:xfrm>
              <a:off x="2968300" y="2291225"/>
              <a:ext cx="23425" cy="16050"/>
            </a:xfrm>
            <a:custGeom>
              <a:avLst/>
              <a:gdLst/>
              <a:ahLst/>
              <a:cxnLst/>
              <a:rect l="l" t="t" r="r" b="b"/>
              <a:pathLst>
                <a:path w="937" h="642" extrusionOk="0">
                  <a:moveTo>
                    <a:pt x="690" y="0"/>
                  </a:moveTo>
                  <a:cubicBezTo>
                    <a:pt x="493" y="148"/>
                    <a:pt x="246" y="247"/>
                    <a:pt x="0" y="395"/>
                  </a:cubicBezTo>
                  <a:cubicBezTo>
                    <a:pt x="99" y="444"/>
                    <a:pt x="99" y="592"/>
                    <a:pt x="148" y="641"/>
                  </a:cubicBezTo>
                  <a:cubicBezTo>
                    <a:pt x="394" y="543"/>
                    <a:pt x="690" y="493"/>
                    <a:pt x="937" y="493"/>
                  </a:cubicBezTo>
                  <a:cubicBezTo>
                    <a:pt x="887" y="345"/>
                    <a:pt x="838" y="148"/>
                    <a:pt x="690" y="0"/>
                  </a:cubicBezTo>
                  <a:close/>
                </a:path>
              </a:pathLst>
            </a:custGeom>
            <a:solidFill>
              <a:srgbClr val="D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76" name="Google Shape;24976;p75"/>
            <p:cNvSpPr/>
            <p:nvPr/>
          </p:nvSpPr>
          <p:spPr>
            <a:xfrm>
              <a:off x="2960900" y="2291175"/>
              <a:ext cx="20975" cy="28125"/>
            </a:xfrm>
            <a:custGeom>
              <a:avLst/>
              <a:gdLst/>
              <a:ahLst/>
              <a:cxnLst/>
              <a:rect l="l" t="t" r="r" b="b"/>
              <a:pathLst>
                <a:path w="839" h="1125" extrusionOk="0">
                  <a:moveTo>
                    <a:pt x="235" y="0"/>
                  </a:moveTo>
                  <a:cubicBezTo>
                    <a:pt x="107" y="0"/>
                    <a:pt x="0" y="121"/>
                    <a:pt x="0" y="347"/>
                  </a:cubicBezTo>
                  <a:cubicBezTo>
                    <a:pt x="0" y="643"/>
                    <a:pt x="197" y="939"/>
                    <a:pt x="444" y="1087"/>
                  </a:cubicBezTo>
                  <a:cubicBezTo>
                    <a:pt x="508" y="1112"/>
                    <a:pt x="565" y="1125"/>
                    <a:pt x="614" y="1125"/>
                  </a:cubicBezTo>
                  <a:cubicBezTo>
                    <a:pt x="757" y="1125"/>
                    <a:pt x="838" y="1023"/>
                    <a:pt x="838" y="840"/>
                  </a:cubicBezTo>
                  <a:cubicBezTo>
                    <a:pt x="838" y="495"/>
                    <a:pt x="690" y="199"/>
                    <a:pt x="444" y="101"/>
                  </a:cubicBezTo>
                  <a:cubicBezTo>
                    <a:pt x="376" y="33"/>
                    <a:pt x="303" y="0"/>
                    <a:pt x="235" y="0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77" name="Google Shape;24977;p75"/>
            <p:cNvSpPr/>
            <p:nvPr/>
          </p:nvSpPr>
          <p:spPr>
            <a:xfrm>
              <a:off x="2965825" y="2299250"/>
              <a:ext cx="12350" cy="15900"/>
            </a:xfrm>
            <a:custGeom>
              <a:avLst/>
              <a:gdLst/>
              <a:ahLst/>
              <a:cxnLst/>
              <a:rect l="l" t="t" r="r" b="b"/>
              <a:pathLst>
                <a:path w="494" h="636" extrusionOk="0">
                  <a:moveTo>
                    <a:pt x="90" y="0"/>
                  </a:moveTo>
                  <a:cubicBezTo>
                    <a:pt x="21" y="0"/>
                    <a:pt x="0" y="76"/>
                    <a:pt x="0" y="172"/>
                  </a:cubicBezTo>
                  <a:cubicBezTo>
                    <a:pt x="0" y="320"/>
                    <a:pt x="99" y="517"/>
                    <a:pt x="247" y="616"/>
                  </a:cubicBezTo>
                  <a:cubicBezTo>
                    <a:pt x="273" y="629"/>
                    <a:pt x="303" y="635"/>
                    <a:pt x="333" y="635"/>
                  </a:cubicBezTo>
                  <a:cubicBezTo>
                    <a:pt x="414" y="635"/>
                    <a:pt x="493" y="589"/>
                    <a:pt x="493" y="517"/>
                  </a:cubicBezTo>
                  <a:cubicBezTo>
                    <a:pt x="493" y="369"/>
                    <a:pt x="345" y="172"/>
                    <a:pt x="247" y="74"/>
                  </a:cubicBezTo>
                  <a:cubicBezTo>
                    <a:pt x="178" y="22"/>
                    <a:pt x="127" y="0"/>
                    <a:pt x="9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78" name="Google Shape;24978;p75"/>
            <p:cNvSpPr/>
            <p:nvPr/>
          </p:nvSpPr>
          <p:spPr>
            <a:xfrm>
              <a:off x="2955975" y="2222575"/>
              <a:ext cx="93675" cy="148775"/>
            </a:xfrm>
            <a:custGeom>
              <a:avLst/>
              <a:gdLst/>
              <a:ahLst/>
              <a:cxnLst/>
              <a:rect l="l" t="t" r="r" b="b"/>
              <a:pathLst>
                <a:path w="3747" h="5951" extrusionOk="0">
                  <a:moveTo>
                    <a:pt x="198" y="107"/>
                  </a:moveTo>
                  <a:cubicBezTo>
                    <a:pt x="129" y="126"/>
                    <a:pt x="63" y="151"/>
                    <a:pt x="0" y="183"/>
                  </a:cubicBezTo>
                  <a:lnTo>
                    <a:pt x="148" y="134"/>
                  </a:lnTo>
                  <a:cubicBezTo>
                    <a:pt x="164" y="124"/>
                    <a:pt x="181" y="116"/>
                    <a:pt x="198" y="107"/>
                  </a:cubicBezTo>
                  <a:close/>
                  <a:moveTo>
                    <a:pt x="691" y="0"/>
                  </a:moveTo>
                  <a:cubicBezTo>
                    <a:pt x="505" y="0"/>
                    <a:pt x="337" y="39"/>
                    <a:pt x="198" y="107"/>
                  </a:cubicBezTo>
                  <a:lnTo>
                    <a:pt x="198" y="107"/>
                  </a:lnTo>
                  <a:cubicBezTo>
                    <a:pt x="294" y="81"/>
                    <a:pt x="394" y="68"/>
                    <a:pt x="500" y="68"/>
                  </a:cubicBezTo>
                  <a:cubicBezTo>
                    <a:pt x="789" y="68"/>
                    <a:pt x="1115" y="168"/>
                    <a:pt x="1479" y="380"/>
                  </a:cubicBezTo>
                  <a:cubicBezTo>
                    <a:pt x="2662" y="1021"/>
                    <a:pt x="3648" y="2697"/>
                    <a:pt x="3648" y="4077"/>
                  </a:cubicBezTo>
                  <a:cubicBezTo>
                    <a:pt x="3648" y="4677"/>
                    <a:pt x="3475" y="5105"/>
                    <a:pt x="3169" y="5359"/>
                  </a:cubicBezTo>
                  <a:lnTo>
                    <a:pt x="3204" y="5359"/>
                  </a:lnTo>
                  <a:cubicBezTo>
                    <a:pt x="3500" y="5112"/>
                    <a:pt x="3746" y="4619"/>
                    <a:pt x="3746" y="3979"/>
                  </a:cubicBezTo>
                  <a:cubicBezTo>
                    <a:pt x="3746" y="2648"/>
                    <a:pt x="2810" y="972"/>
                    <a:pt x="1627" y="282"/>
                  </a:cubicBezTo>
                  <a:cubicBezTo>
                    <a:pt x="1290" y="85"/>
                    <a:pt x="969" y="0"/>
                    <a:pt x="691" y="0"/>
                  </a:cubicBezTo>
                  <a:close/>
                  <a:moveTo>
                    <a:pt x="3155" y="5359"/>
                  </a:moveTo>
                  <a:lnTo>
                    <a:pt x="3069" y="5408"/>
                  </a:lnTo>
                  <a:lnTo>
                    <a:pt x="3106" y="5408"/>
                  </a:lnTo>
                  <a:cubicBezTo>
                    <a:pt x="3127" y="5393"/>
                    <a:pt x="3149" y="5376"/>
                    <a:pt x="3169" y="5359"/>
                  </a:cubicBezTo>
                  <a:close/>
                  <a:moveTo>
                    <a:pt x="3056" y="5408"/>
                  </a:moveTo>
                  <a:lnTo>
                    <a:pt x="2120" y="5950"/>
                  </a:lnTo>
                  <a:lnTo>
                    <a:pt x="3069" y="54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79" name="Google Shape;24979;p75"/>
            <p:cNvSpPr/>
            <p:nvPr/>
          </p:nvSpPr>
          <p:spPr>
            <a:xfrm>
              <a:off x="2946100" y="2230050"/>
              <a:ext cx="93700" cy="135125"/>
            </a:xfrm>
            <a:custGeom>
              <a:avLst/>
              <a:gdLst/>
              <a:ahLst/>
              <a:cxnLst/>
              <a:rect l="l" t="t" r="r" b="b"/>
              <a:pathLst>
                <a:path w="3748" h="5405" extrusionOk="0">
                  <a:moveTo>
                    <a:pt x="72" y="144"/>
                  </a:moveTo>
                  <a:lnTo>
                    <a:pt x="72" y="144"/>
                  </a:lnTo>
                  <a:cubicBezTo>
                    <a:pt x="48" y="155"/>
                    <a:pt x="24" y="167"/>
                    <a:pt x="1" y="180"/>
                  </a:cubicBezTo>
                  <a:lnTo>
                    <a:pt x="72" y="144"/>
                  </a:lnTo>
                  <a:close/>
                  <a:moveTo>
                    <a:pt x="634" y="1"/>
                  </a:moveTo>
                  <a:cubicBezTo>
                    <a:pt x="427" y="1"/>
                    <a:pt x="242" y="49"/>
                    <a:pt x="99" y="130"/>
                  </a:cubicBezTo>
                  <a:lnTo>
                    <a:pt x="72" y="144"/>
                  </a:lnTo>
                  <a:lnTo>
                    <a:pt x="72" y="144"/>
                  </a:lnTo>
                  <a:cubicBezTo>
                    <a:pt x="177" y="99"/>
                    <a:pt x="294" y="77"/>
                    <a:pt x="423" y="77"/>
                  </a:cubicBezTo>
                  <a:cubicBezTo>
                    <a:pt x="714" y="77"/>
                    <a:pt x="1066" y="186"/>
                    <a:pt x="1480" y="377"/>
                  </a:cubicBezTo>
                  <a:cubicBezTo>
                    <a:pt x="2613" y="1067"/>
                    <a:pt x="3599" y="2694"/>
                    <a:pt x="3599" y="4074"/>
                  </a:cubicBezTo>
                  <a:cubicBezTo>
                    <a:pt x="3599" y="4720"/>
                    <a:pt x="3470" y="5107"/>
                    <a:pt x="3130" y="5356"/>
                  </a:cubicBezTo>
                  <a:lnTo>
                    <a:pt x="3205" y="5356"/>
                  </a:lnTo>
                  <a:cubicBezTo>
                    <a:pt x="3501" y="5109"/>
                    <a:pt x="3747" y="4616"/>
                    <a:pt x="3747" y="4025"/>
                  </a:cubicBezTo>
                  <a:cubicBezTo>
                    <a:pt x="3747" y="2644"/>
                    <a:pt x="2761" y="968"/>
                    <a:pt x="1578" y="328"/>
                  </a:cubicBezTo>
                  <a:cubicBezTo>
                    <a:pt x="1260" y="97"/>
                    <a:pt x="926" y="1"/>
                    <a:pt x="634" y="1"/>
                  </a:cubicBezTo>
                  <a:close/>
                  <a:moveTo>
                    <a:pt x="3106" y="5356"/>
                  </a:moveTo>
                  <a:lnTo>
                    <a:pt x="3008" y="5405"/>
                  </a:lnTo>
                  <a:lnTo>
                    <a:pt x="3057" y="5405"/>
                  </a:lnTo>
                  <a:cubicBezTo>
                    <a:pt x="3082" y="5389"/>
                    <a:pt x="3107" y="5373"/>
                    <a:pt x="3130" y="53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80" name="Google Shape;24980;p75"/>
            <p:cNvSpPr/>
            <p:nvPr/>
          </p:nvSpPr>
          <p:spPr>
            <a:xfrm>
              <a:off x="3036075" y="2278025"/>
              <a:ext cx="131875" cy="154950"/>
            </a:xfrm>
            <a:custGeom>
              <a:avLst/>
              <a:gdLst/>
              <a:ahLst/>
              <a:cxnLst/>
              <a:rect l="l" t="t" r="r" b="b"/>
              <a:pathLst>
                <a:path w="5275" h="6198" extrusionOk="0">
                  <a:moveTo>
                    <a:pt x="2186" y="1"/>
                  </a:moveTo>
                  <a:cubicBezTo>
                    <a:pt x="1970" y="1"/>
                    <a:pt x="1775" y="49"/>
                    <a:pt x="1627" y="134"/>
                  </a:cubicBezTo>
                  <a:lnTo>
                    <a:pt x="0" y="1021"/>
                  </a:lnTo>
                  <a:lnTo>
                    <a:pt x="3106" y="6197"/>
                  </a:lnTo>
                  <a:lnTo>
                    <a:pt x="4634" y="5359"/>
                  </a:lnTo>
                  <a:lnTo>
                    <a:pt x="4683" y="5359"/>
                  </a:lnTo>
                  <a:cubicBezTo>
                    <a:pt x="5028" y="5113"/>
                    <a:pt x="5275" y="4620"/>
                    <a:pt x="5275" y="3979"/>
                  </a:cubicBezTo>
                  <a:cubicBezTo>
                    <a:pt x="5275" y="2648"/>
                    <a:pt x="4289" y="972"/>
                    <a:pt x="3106" y="282"/>
                  </a:cubicBezTo>
                  <a:cubicBezTo>
                    <a:pt x="2797" y="85"/>
                    <a:pt x="2472" y="1"/>
                    <a:pt x="218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81" name="Google Shape;24981;p75"/>
            <p:cNvSpPr/>
            <p:nvPr/>
          </p:nvSpPr>
          <p:spPr>
            <a:xfrm>
              <a:off x="3050850" y="2282600"/>
              <a:ext cx="117100" cy="138050"/>
            </a:xfrm>
            <a:custGeom>
              <a:avLst/>
              <a:gdLst/>
              <a:ahLst/>
              <a:cxnLst/>
              <a:rect l="l" t="t" r="r" b="b"/>
              <a:pathLst>
                <a:path w="4684" h="5522" extrusionOk="0">
                  <a:moveTo>
                    <a:pt x="2120" y="0"/>
                  </a:moveTo>
                  <a:lnTo>
                    <a:pt x="1" y="1233"/>
                  </a:lnTo>
                  <a:cubicBezTo>
                    <a:pt x="1" y="1479"/>
                    <a:pt x="50" y="1726"/>
                    <a:pt x="99" y="2071"/>
                  </a:cubicBezTo>
                  <a:lnTo>
                    <a:pt x="1726" y="4782"/>
                  </a:lnTo>
                  <a:cubicBezTo>
                    <a:pt x="1874" y="4979"/>
                    <a:pt x="2071" y="5176"/>
                    <a:pt x="2318" y="5275"/>
                  </a:cubicBezTo>
                  <a:cubicBezTo>
                    <a:pt x="2515" y="5423"/>
                    <a:pt x="2712" y="5472"/>
                    <a:pt x="2860" y="5521"/>
                  </a:cubicBezTo>
                  <a:lnTo>
                    <a:pt x="4536" y="4535"/>
                  </a:lnTo>
                  <a:cubicBezTo>
                    <a:pt x="4585" y="4387"/>
                    <a:pt x="4684" y="4141"/>
                    <a:pt x="4684" y="3894"/>
                  </a:cubicBezTo>
                  <a:cubicBezTo>
                    <a:pt x="4684" y="2514"/>
                    <a:pt x="3698" y="838"/>
                    <a:pt x="2515" y="197"/>
                  </a:cubicBezTo>
                  <a:lnTo>
                    <a:pt x="2120" y="0"/>
                  </a:ln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82" name="Google Shape;24982;p75"/>
            <p:cNvSpPr/>
            <p:nvPr/>
          </p:nvSpPr>
          <p:spPr>
            <a:xfrm>
              <a:off x="3022500" y="2300300"/>
              <a:ext cx="108475" cy="137450"/>
            </a:xfrm>
            <a:custGeom>
              <a:avLst/>
              <a:gdLst/>
              <a:ahLst/>
              <a:cxnLst/>
              <a:rect l="l" t="t" r="r" b="b"/>
              <a:pathLst>
                <a:path w="4339" h="5498" extrusionOk="0">
                  <a:moveTo>
                    <a:pt x="1182" y="1"/>
                  </a:moveTo>
                  <a:cubicBezTo>
                    <a:pt x="471" y="1"/>
                    <a:pt x="1" y="533"/>
                    <a:pt x="1" y="1510"/>
                  </a:cubicBezTo>
                  <a:cubicBezTo>
                    <a:pt x="1" y="2841"/>
                    <a:pt x="987" y="4517"/>
                    <a:pt x="2170" y="5208"/>
                  </a:cubicBezTo>
                  <a:cubicBezTo>
                    <a:pt x="2509" y="5405"/>
                    <a:pt x="2832" y="5498"/>
                    <a:pt x="3120" y="5498"/>
                  </a:cubicBezTo>
                  <a:cubicBezTo>
                    <a:pt x="3837" y="5498"/>
                    <a:pt x="4339" y="4925"/>
                    <a:pt x="4339" y="3975"/>
                  </a:cubicBezTo>
                  <a:cubicBezTo>
                    <a:pt x="4339" y="2595"/>
                    <a:pt x="3353" y="968"/>
                    <a:pt x="2170" y="278"/>
                  </a:cubicBezTo>
                  <a:cubicBezTo>
                    <a:pt x="1810" y="91"/>
                    <a:pt x="1476" y="1"/>
                    <a:pt x="1182" y="1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83" name="Google Shape;24983;p75"/>
            <p:cNvSpPr/>
            <p:nvPr/>
          </p:nvSpPr>
          <p:spPr>
            <a:xfrm>
              <a:off x="3023750" y="2302950"/>
              <a:ext cx="102300" cy="131375"/>
            </a:xfrm>
            <a:custGeom>
              <a:avLst/>
              <a:gdLst/>
              <a:ahLst/>
              <a:cxnLst/>
              <a:rect l="l" t="t" r="r" b="b"/>
              <a:pathLst>
                <a:path w="4092" h="5255" extrusionOk="0">
                  <a:moveTo>
                    <a:pt x="1163" y="1"/>
                  </a:moveTo>
                  <a:cubicBezTo>
                    <a:pt x="477" y="1"/>
                    <a:pt x="0" y="539"/>
                    <a:pt x="0" y="1454"/>
                  </a:cubicBezTo>
                  <a:cubicBezTo>
                    <a:pt x="0" y="2735"/>
                    <a:pt x="937" y="4362"/>
                    <a:pt x="2071" y="4954"/>
                  </a:cubicBezTo>
                  <a:cubicBezTo>
                    <a:pt x="2391" y="5158"/>
                    <a:pt x="2699" y="5254"/>
                    <a:pt x="2974" y="5254"/>
                  </a:cubicBezTo>
                  <a:cubicBezTo>
                    <a:pt x="3627" y="5254"/>
                    <a:pt x="4092" y="4708"/>
                    <a:pt x="4092" y="3771"/>
                  </a:cubicBezTo>
                  <a:cubicBezTo>
                    <a:pt x="4092" y="2489"/>
                    <a:pt x="3155" y="912"/>
                    <a:pt x="2071" y="271"/>
                  </a:cubicBezTo>
                  <a:cubicBezTo>
                    <a:pt x="1746" y="87"/>
                    <a:pt x="1438" y="1"/>
                    <a:pt x="1163" y="1"/>
                  </a:cubicBezTo>
                  <a:close/>
                </a:path>
              </a:pathLst>
            </a:custGeom>
            <a:solidFill>
              <a:srgbClr val="1D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84" name="Google Shape;24984;p75"/>
            <p:cNvSpPr/>
            <p:nvPr/>
          </p:nvSpPr>
          <p:spPr>
            <a:xfrm>
              <a:off x="3036075" y="2316975"/>
              <a:ext cx="80125" cy="103050"/>
            </a:xfrm>
            <a:custGeom>
              <a:avLst/>
              <a:gdLst/>
              <a:ahLst/>
              <a:cxnLst/>
              <a:rect l="l" t="t" r="r" b="b"/>
              <a:pathLst>
                <a:path w="3205" h="4122" extrusionOk="0">
                  <a:moveTo>
                    <a:pt x="909" y="0"/>
                  </a:moveTo>
                  <a:cubicBezTo>
                    <a:pt x="358" y="0"/>
                    <a:pt x="0" y="429"/>
                    <a:pt x="0" y="1139"/>
                  </a:cubicBezTo>
                  <a:cubicBezTo>
                    <a:pt x="0" y="2125"/>
                    <a:pt x="740" y="3357"/>
                    <a:pt x="1627" y="3900"/>
                  </a:cubicBezTo>
                  <a:cubicBezTo>
                    <a:pt x="1880" y="4049"/>
                    <a:pt x="2124" y="4121"/>
                    <a:pt x="2342" y="4121"/>
                  </a:cubicBezTo>
                  <a:cubicBezTo>
                    <a:pt x="2844" y="4121"/>
                    <a:pt x="3204" y="3735"/>
                    <a:pt x="3204" y="3012"/>
                  </a:cubicBezTo>
                  <a:cubicBezTo>
                    <a:pt x="3204" y="2027"/>
                    <a:pt x="2465" y="794"/>
                    <a:pt x="1627" y="203"/>
                  </a:cubicBezTo>
                  <a:cubicBezTo>
                    <a:pt x="1365" y="65"/>
                    <a:pt x="1122" y="0"/>
                    <a:pt x="90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85" name="Google Shape;24985;p75"/>
            <p:cNvSpPr/>
            <p:nvPr/>
          </p:nvSpPr>
          <p:spPr>
            <a:xfrm>
              <a:off x="3038525" y="2321150"/>
              <a:ext cx="73975" cy="96175"/>
            </a:xfrm>
            <a:custGeom>
              <a:avLst/>
              <a:gdLst/>
              <a:ahLst/>
              <a:cxnLst/>
              <a:rect l="l" t="t" r="r" b="b"/>
              <a:pathLst>
                <a:path w="2959" h="3847" extrusionOk="0">
                  <a:moveTo>
                    <a:pt x="830" y="0"/>
                  </a:moveTo>
                  <a:cubicBezTo>
                    <a:pt x="332" y="0"/>
                    <a:pt x="1" y="384"/>
                    <a:pt x="1" y="1022"/>
                  </a:cubicBezTo>
                  <a:cubicBezTo>
                    <a:pt x="1" y="1958"/>
                    <a:pt x="642" y="3141"/>
                    <a:pt x="1480" y="3634"/>
                  </a:cubicBezTo>
                  <a:cubicBezTo>
                    <a:pt x="1710" y="3778"/>
                    <a:pt x="1932" y="3846"/>
                    <a:pt x="2131" y="3846"/>
                  </a:cubicBezTo>
                  <a:cubicBezTo>
                    <a:pt x="2612" y="3846"/>
                    <a:pt x="2958" y="3445"/>
                    <a:pt x="2958" y="2747"/>
                  </a:cubicBezTo>
                  <a:cubicBezTo>
                    <a:pt x="2958" y="1810"/>
                    <a:pt x="2268" y="676"/>
                    <a:pt x="1480" y="184"/>
                  </a:cubicBezTo>
                  <a:cubicBezTo>
                    <a:pt x="1244" y="59"/>
                    <a:pt x="1024" y="0"/>
                    <a:pt x="830" y="0"/>
                  </a:cubicBez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86" name="Google Shape;24986;p75"/>
            <p:cNvSpPr/>
            <p:nvPr/>
          </p:nvSpPr>
          <p:spPr>
            <a:xfrm>
              <a:off x="3038525" y="2326950"/>
              <a:ext cx="75200" cy="87525"/>
            </a:xfrm>
            <a:custGeom>
              <a:avLst/>
              <a:gdLst/>
              <a:ahLst/>
              <a:cxnLst/>
              <a:rect l="l" t="t" r="r" b="b"/>
              <a:pathLst>
                <a:path w="3008" h="3501" extrusionOk="0">
                  <a:moveTo>
                    <a:pt x="1529" y="1"/>
                  </a:moveTo>
                  <a:lnTo>
                    <a:pt x="1" y="790"/>
                  </a:lnTo>
                  <a:cubicBezTo>
                    <a:pt x="1" y="1726"/>
                    <a:pt x="642" y="2811"/>
                    <a:pt x="1480" y="3304"/>
                  </a:cubicBezTo>
                  <a:cubicBezTo>
                    <a:pt x="1578" y="3451"/>
                    <a:pt x="1726" y="3451"/>
                    <a:pt x="1825" y="3501"/>
                  </a:cubicBezTo>
                  <a:lnTo>
                    <a:pt x="2958" y="2909"/>
                  </a:lnTo>
                  <a:cubicBezTo>
                    <a:pt x="3008" y="2761"/>
                    <a:pt x="3008" y="2663"/>
                    <a:pt x="3008" y="2515"/>
                  </a:cubicBezTo>
                  <a:cubicBezTo>
                    <a:pt x="3008" y="1578"/>
                    <a:pt x="2318" y="494"/>
                    <a:pt x="1529" y="1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87" name="Google Shape;24987;p75"/>
            <p:cNvSpPr/>
            <p:nvPr/>
          </p:nvSpPr>
          <p:spPr>
            <a:xfrm>
              <a:off x="3045925" y="2345450"/>
              <a:ext cx="66575" cy="59175"/>
            </a:xfrm>
            <a:custGeom>
              <a:avLst/>
              <a:gdLst/>
              <a:ahLst/>
              <a:cxnLst/>
              <a:rect l="l" t="t" r="r" b="b"/>
              <a:pathLst>
                <a:path w="2663" h="2367" extrusionOk="0">
                  <a:moveTo>
                    <a:pt x="2022" y="0"/>
                  </a:moveTo>
                  <a:lnTo>
                    <a:pt x="1" y="1183"/>
                  </a:lnTo>
                  <a:cubicBezTo>
                    <a:pt x="198" y="1627"/>
                    <a:pt x="493" y="2021"/>
                    <a:pt x="839" y="2366"/>
                  </a:cubicBezTo>
                  <a:lnTo>
                    <a:pt x="2662" y="1282"/>
                  </a:lnTo>
                  <a:cubicBezTo>
                    <a:pt x="2515" y="888"/>
                    <a:pt x="2317" y="395"/>
                    <a:pt x="2022" y="0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88" name="Google Shape;24988;p75"/>
            <p:cNvSpPr/>
            <p:nvPr/>
          </p:nvSpPr>
          <p:spPr>
            <a:xfrm>
              <a:off x="3045925" y="2345450"/>
              <a:ext cx="66575" cy="59175"/>
            </a:xfrm>
            <a:custGeom>
              <a:avLst/>
              <a:gdLst/>
              <a:ahLst/>
              <a:cxnLst/>
              <a:rect l="l" t="t" r="r" b="b"/>
              <a:pathLst>
                <a:path w="2663" h="2367" extrusionOk="0">
                  <a:moveTo>
                    <a:pt x="2022" y="0"/>
                  </a:moveTo>
                  <a:lnTo>
                    <a:pt x="1" y="1183"/>
                  </a:lnTo>
                  <a:cubicBezTo>
                    <a:pt x="198" y="1627"/>
                    <a:pt x="493" y="2021"/>
                    <a:pt x="839" y="2366"/>
                  </a:cubicBezTo>
                  <a:lnTo>
                    <a:pt x="2662" y="1282"/>
                  </a:lnTo>
                  <a:cubicBezTo>
                    <a:pt x="2515" y="888"/>
                    <a:pt x="2317" y="395"/>
                    <a:pt x="2022" y="0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89" name="Google Shape;24989;p75"/>
            <p:cNvSpPr/>
            <p:nvPr/>
          </p:nvSpPr>
          <p:spPr>
            <a:xfrm>
              <a:off x="3050850" y="2326275"/>
              <a:ext cx="57950" cy="75775"/>
            </a:xfrm>
            <a:custGeom>
              <a:avLst/>
              <a:gdLst/>
              <a:ahLst/>
              <a:cxnLst/>
              <a:rect l="l" t="t" r="r" b="b"/>
              <a:pathLst>
                <a:path w="2318" h="3031" extrusionOk="0">
                  <a:moveTo>
                    <a:pt x="626" y="0"/>
                  </a:moveTo>
                  <a:cubicBezTo>
                    <a:pt x="265" y="0"/>
                    <a:pt x="1" y="300"/>
                    <a:pt x="1" y="817"/>
                  </a:cubicBezTo>
                  <a:cubicBezTo>
                    <a:pt x="1" y="1556"/>
                    <a:pt x="543" y="2493"/>
                    <a:pt x="1134" y="2887"/>
                  </a:cubicBezTo>
                  <a:cubicBezTo>
                    <a:pt x="1329" y="2984"/>
                    <a:pt x="1507" y="3030"/>
                    <a:pt x="1664" y="3030"/>
                  </a:cubicBezTo>
                  <a:cubicBezTo>
                    <a:pt x="2063" y="3030"/>
                    <a:pt x="2318" y="2728"/>
                    <a:pt x="2318" y="2197"/>
                  </a:cubicBezTo>
                  <a:cubicBezTo>
                    <a:pt x="2318" y="1457"/>
                    <a:pt x="1775" y="521"/>
                    <a:pt x="1134" y="176"/>
                  </a:cubicBezTo>
                  <a:cubicBezTo>
                    <a:pt x="956" y="57"/>
                    <a:pt x="782" y="0"/>
                    <a:pt x="626" y="0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90" name="Google Shape;24990;p75"/>
            <p:cNvSpPr/>
            <p:nvPr/>
          </p:nvSpPr>
          <p:spPr>
            <a:xfrm>
              <a:off x="3054550" y="2330475"/>
              <a:ext cx="53025" cy="64925"/>
            </a:xfrm>
            <a:custGeom>
              <a:avLst/>
              <a:gdLst/>
              <a:ahLst/>
              <a:cxnLst/>
              <a:rect l="l" t="t" r="r" b="b"/>
              <a:pathLst>
                <a:path w="2121" h="2597" extrusionOk="0">
                  <a:moveTo>
                    <a:pt x="569" y="1"/>
                  </a:moveTo>
                  <a:cubicBezTo>
                    <a:pt x="240" y="1"/>
                    <a:pt x="1" y="266"/>
                    <a:pt x="1" y="747"/>
                  </a:cubicBezTo>
                  <a:cubicBezTo>
                    <a:pt x="1" y="1339"/>
                    <a:pt x="444" y="2127"/>
                    <a:pt x="1036" y="2472"/>
                  </a:cubicBezTo>
                  <a:cubicBezTo>
                    <a:pt x="1204" y="2556"/>
                    <a:pt x="1363" y="2597"/>
                    <a:pt x="1506" y="2597"/>
                  </a:cubicBezTo>
                  <a:cubicBezTo>
                    <a:pt x="1867" y="2597"/>
                    <a:pt x="2120" y="2340"/>
                    <a:pt x="2120" y="1881"/>
                  </a:cubicBezTo>
                  <a:cubicBezTo>
                    <a:pt x="2120" y="1289"/>
                    <a:pt x="1677" y="501"/>
                    <a:pt x="1036" y="156"/>
                  </a:cubicBezTo>
                  <a:cubicBezTo>
                    <a:pt x="871" y="51"/>
                    <a:pt x="712" y="1"/>
                    <a:pt x="569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91" name="Google Shape;24991;p75"/>
            <p:cNvSpPr/>
            <p:nvPr/>
          </p:nvSpPr>
          <p:spPr>
            <a:xfrm>
              <a:off x="3094000" y="2345450"/>
              <a:ext cx="7400" cy="4950"/>
            </a:xfrm>
            <a:custGeom>
              <a:avLst/>
              <a:gdLst/>
              <a:ahLst/>
              <a:cxnLst/>
              <a:rect l="l" t="t" r="r" b="b"/>
              <a:pathLst>
                <a:path w="296" h="198" extrusionOk="0">
                  <a:moveTo>
                    <a:pt x="49" y="0"/>
                  </a:moveTo>
                  <a:cubicBezTo>
                    <a:pt x="0" y="50"/>
                    <a:pt x="0" y="197"/>
                    <a:pt x="148" y="197"/>
                  </a:cubicBezTo>
                  <a:lnTo>
                    <a:pt x="296" y="197"/>
                  </a:lnTo>
                  <a:cubicBezTo>
                    <a:pt x="246" y="148"/>
                    <a:pt x="148" y="0"/>
                    <a:pt x="49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92" name="Google Shape;24992;p75"/>
            <p:cNvSpPr/>
            <p:nvPr/>
          </p:nvSpPr>
          <p:spPr>
            <a:xfrm>
              <a:off x="3054550" y="2356525"/>
              <a:ext cx="12350" cy="7425"/>
            </a:xfrm>
            <a:custGeom>
              <a:avLst/>
              <a:gdLst/>
              <a:ahLst/>
              <a:cxnLst/>
              <a:rect l="l" t="t" r="r" b="b"/>
              <a:pathLst>
                <a:path w="494" h="297" extrusionOk="0">
                  <a:moveTo>
                    <a:pt x="148" y="1"/>
                  </a:moveTo>
                  <a:cubicBezTo>
                    <a:pt x="1" y="1"/>
                    <a:pt x="1" y="99"/>
                    <a:pt x="99" y="198"/>
                  </a:cubicBezTo>
                  <a:cubicBezTo>
                    <a:pt x="148" y="247"/>
                    <a:pt x="247" y="297"/>
                    <a:pt x="395" y="297"/>
                  </a:cubicBezTo>
                  <a:cubicBezTo>
                    <a:pt x="494" y="297"/>
                    <a:pt x="494" y="149"/>
                    <a:pt x="444" y="99"/>
                  </a:cubicBezTo>
                  <a:cubicBezTo>
                    <a:pt x="346" y="50"/>
                    <a:pt x="198" y="1"/>
                    <a:pt x="148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93" name="Google Shape;24993;p75"/>
            <p:cNvSpPr/>
            <p:nvPr/>
          </p:nvSpPr>
          <p:spPr>
            <a:xfrm>
              <a:off x="3101375" y="2375450"/>
              <a:ext cx="7425" cy="11425"/>
            </a:xfrm>
            <a:custGeom>
              <a:avLst/>
              <a:gdLst/>
              <a:ahLst/>
              <a:cxnLst/>
              <a:rect l="l" t="t" r="r" b="b"/>
              <a:pathLst>
                <a:path w="297" h="457" extrusionOk="0">
                  <a:moveTo>
                    <a:pt x="21" y="0"/>
                  </a:moveTo>
                  <a:cubicBezTo>
                    <a:pt x="1" y="0"/>
                    <a:pt x="1" y="24"/>
                    <a:pt x="1" y="82"/>
                  </a:cubicBezTo>
                  <a:cubicBezTo>
                    <a:pt x="1" y="230"/>
                    <a:pt x="50" y="328"/>
                    <a:pt x="198" y="427"/>
                  </a:cubicBezTo>
                  <a:cubicBezTo>
                    <a:pt x="234" y="445"/>
                    <a:pt x="257" y="456"/>
                    <a:pt x="271" y="456"/>
                  </a:cubicBezTo>
                  <a:cubicBezTo>
                    <a:pt x="297" y="456"/>
                    <a:pt x="297" y="422"/>
                    <a:pt x="297" y="328"/>
                  </a:cubicBezTo>
                  <a:cubicBezTo>
                    <a:pt x="297" y="230"/>
                    <a:pt x="149" y="82"/>
                    <a:pt x="99" y="33"/>
                  </a:cubicBezTo>
                  <a:cubicBezTo>
                    <a:pt x="59" y="12"/>
                    <a:pt x="35" y="0"/>
                    <a:pt x="21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94" name="Google Shape;24994;p75"/>
            <p:cNvSpPr/>
            <p:nvPr/>
          </p:nvSpPr>
          <p:spPr>
            <a:xfrm>
              <a:off x="3066875" y="2330975"/>
              <a:ext cx="6200" cy="9250"/>
            </a:xfrm>
            <a:custGeom>
              <a:avLst/>
              <a:gdLst/>
              <a:ahLst/>
              <a:cxnLst/>
              <a:rect l="l" t="t" r="r" b="b"/>
              <a:pathLst>
                <a:path w="248" h="370" extrusionOk="0">
                  <a:moveTo>
                    <a:pt x="81" y="0"/>
                  </a:moveTo>
                  <a:cubicBezTo>
                    <a:pt x="38" y="0"/>
                    <a:pt x="1" y="12"/>
                    <a:pt x="1" y="37"/>
                  </a:cubicBezTo>
                  <a:cubicBezTo>
                    <a:pt x="1" y="86"/>
                    <a:pt x="1" y="185"/>
                    <a:pt x="99" y="333"/>
                  </a:cubicBezTo>
                  <a:cubicBezTo>
                    <a:pt x="124" y="357"/>
                    <a:pt x="161" y="370"/>
                    <a:pt x="192" y="370"/>
                  </a:cubicBezTo>
                  <a:cubicBezTo>
                    <a:pt x="222" y="370"/>
                    <a:pt x="247" y="357"/>
                    <a:pt x="247" y="333"/>
                  </a:cubicBezTo>
                  <a:cubicBezTo>
                    <a:pt x="247" y="283"/>
                    <a:pt x="247" y="136"/>
                    <a:pt x="198" y="37"/>
                  </a:cubicBezTo>
                  <a:cubicBezTo>
                    <a:pt x="173" y="12"/>
                    <a:pt x="124" y="0"/>
                    <a:pt x="81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95" name="Google Shape;24995;p75"/>
            <p:cNvSpPr/>
            <p:nvPr/>
          </p:nvSpPr>
          <p:spPr>
            <a:xfrm>
              <a:off x="3100150" y="2354075"/>
              <a:ext cx="4950" cy="8650"/>
            </a:xfrm>
            <a:custGeom>
              <a:avLst/>
              <a:gdLst/>
              <a:ahLst/>
              <a:cxnLst/>
              <a:rect l="l" t="t" r="r" b="b"/>
              <a:pathLst>
                <a:path w="198" h="346" extrusionOk="0">
                  <a:moveTo>
                    <a:pt x="50" y="0"/>
                  </a:moveTo>
                  <a:cubicBezTo>
                    <a:pt x="0" y="0"/>
                    <a:pt x="0" y="148"/>
                    <a:pt x="50" y="197"/>
                  </a:cubicBezTo>
                  <a:cubicBezTo>
                    <a:pt x="99" y="296"/>
                    <a:pt x="148" y="296"/>
                    <a:pt x="198" y="345"/>
                  </a:cubicBezTo>
                  <a:cubicBezTo>
                    <a:pt x="198" y="197"/>
                    <a:pt x="148" y="148"/>
                    <a:pt x="99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96" name="Google Shape;24996;p75"/>
            <p:cNvSpPr/>
            <p:nvPr/>
          </p:nvSpPr>
          <p:spPr>
            <a:xfrm>
              <a:off x="3096450" y="2381800"/>
              <a:ext cx="6200" cy="12350"/>
            </a:xfrm>
            <a:custGeom>
              <a:avLst/>
              <a:gdLst/>
              <a:ahLst/>
              <a:cxnLst/>
              <a:rect l="l" t="t" r="r" b="b"/>
              <a:pathLst>
                <a:path w="248" h="494" extrusionOk="0">
                  <a:moveTo>
                    <a:pt x="38" y="0"/>
                  </a:moveTo>
                  <a:cubicBezTo>
                    <a:pt x="13" y="0"/>
                    <a:pt x="1" y="25"/>
                    <a:pt x="1" y="74"/>
                  </a:cubicBezTo>
                  <a:cubicBezTo>
                    <a:pt x="1" y="173"/>
                    <a:pt x="50" y="321"/>
                    <a:pt x="148" y="419"/>
                  </a:cubicBezTo>
                  <a:cubicBezTo>
                    <a:pt x="173" y="469"/>
                    <a:pt x="198" y="493"/>
                    <a:pt x="216" y="493"/>
                  </a:cubicBezTo>
                  <a:cubicBezTo>
                    <a:pt x="235" y="493"/>
                    <a:pt x="247" y="469"/>
                    <a:pt x="247" y="419"/>
                  </a:cubicBezTo>
                  <a:cubicBezTo>
                    <a:pt x="247" y="321"/>
                    <a:pt x="198" y="173"/>
                    <a:pt x="148" y="74"/>
                  </a:cubicBezTo>
                  <a:cubicBezTo>
                    <a:pt x="99" y="25"/>
                    <a:pt x="62" y="0"/>
                    <a:pt x="38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97" name="Google Shape;24997;p75"/>
            <p:cNvSpPr/>
            <p:nvPr/>
          </p:nvSpPr>
          <p:spPr>
            <a:xfrm>
              <a:off x="3101375" y="2365150"/>
              <a:ext cx="7425" cy="9900"/>
            </a:xfrm>
            <a:custGeom>
              <a:avLst/>
              <a:gdLst/>
              <a:ahLst/>
              <a:cxnLst/>
              <a:rect l="l" t="t" r="r" b="b"/>
              <a:pathLst>
                <a:path w="297" h="396" extrusionOk="0">
                  <a:moveTo>
                    <a:pt x="99" y="1"/>
                  </a:moveTo>
                  <a:cubicBezTo>
                    <a:pt x="50" y="1"/>
                    <a:pt x="1" y="100"/>
                    <a:pt x="50" y="198"/>
                  </a:cubicBezTo>
                  <a:cubicBezTo>
                    <a:pt x="99" y="247"/>
                    <a:pt x="247" y="395"/>
                    <a:pt x="297" y="395"/>
                  </a:cubicBezTo>
                  <a:cubicBezTo>
                    <a:pt x="297" y="247"/>
                    <a:pt x="247" y="198"/>
                    <a:pt x="247" y="50"/>
                  </a:cubicBezTo>
                  <a:cubicBezTo>
                    <a:pt x="247" y="50"/>
                    <a:pt x="198" y="1"/>
                    <a:pt x="9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98" name="Google Shape;24998;p75"/>
            <p:cNvSpPr/>
            <p:nvPr/>
          </p:nvSpPr>
          <p:spPr>
            <a:xfrm>
              <a:off x="3058250" y="2369175"/>
              <a:ext cx="11125" cy="6800"/>
            </a:xfrm>
            <a:custGeom>
              <a:avLst/>
              <a:gdLst/>
              <a:ahLst/>
              <a:cxnLst/>
              <a:rect l="l" t="t" r="r" b="b"/>
              <a:pathLst>
                <a:path w="445" h="272" extrusionOk="0">
                  <a:moveTo>
                    <a:pt x="173" y="0"/>
                  </a:moveTo>
                  <a:cubicBezTo>
                    <a:pt x="124" y="0"/>
                    <a:pt x="74" y="12"/>
                    <a:pt x="50" y="37"/>
                  </a:cubicBezTo>
                  <a:cubicBezTo>
                    <a:pt x="0" y="86"/>
                    <a:pt x="50" y="185"/>
                    <a:pt x="99" y="234"/>
                  </a:cubicBezTo>
                  <a:cubicBezTo>
                    <a:pt x="148" y="259"/>
                    <a:pt x="198" y="271"/>
                    <a:pt x="241" y="271"/>
                  </a:cubicBezTo>
                  <a:cubicBezTo>
                    <a:pt x="284" y="271"/>
                    <a:pt x="321" y="259"/>
                    <a:pt x="346" y="234"/>
                  </a:cubicBezTo>
                  <a:cubicBezTo>
                    <a:pt x="444" y="136"/>
                    <a:pt x="346" y="86"/>
                    <a:pt x="296" y="37"/>
                  </a:cubicBezTo>
                  <a:cubicBezTo>
                    <a:pt x="272" y="12"/>
                    <a:pt x="222" y="0"/>
                    <a:pt x="173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4999" name="Google Shape;24999;p75"/>
            <p:cNvSpPr/>
            <p:nvPr/>
          </p:nvSpPr>
          <p:spPr>
            <a:xfrm>
              <a:off x="3076725" y="2383650"/>
              <a:ext cx="6200" cy="10350"/>
            </a:xfrm>
            <a:custGeom>
              <a:avLst/>
              <a:gdLst/>
              <a:ahLst/>
              <a:cxnLst/>
              <a:rect l="l" t="t" r="r" b="b"/>
              <a:pathLst>
                <a:path w="248" h="414" extrusionOk="0">
                  <a:moveTo>
                    <a:pt x="99" y="0"/>
                  </a:moveTo>
                  <a:cubicBezTo>
                    <a:pt x="50" y="50"/>
                    <a:pt x="1" y="148"/>
                    <a:pt x="1" y="247"/>
                  </a:cubicBezTo>
                  <a:cubicBezTo>
                    <a:pt x="1" y="358"/>
                    <a:pt x="29" y="413"/>
                    <a:pt x="63" y="413"/>
                  </a:cubicBezTo>
                  <a:cubicBezTo>
                    <a:pt x="75" y="413"/>
                    <a:pt x="87" y="407"/>
                    <a:pt x="99" y="395"/>
                  </a:cubicBezTo>
                  <a:cubicBezTo>
                    <a:pt x="149" y="296"/>
                    <a:pt x="247" y="247"/>
                    <a:pt x="247" y="148"/>
                  </a:cubicBezTo>
                  <a:cubicBezTo>
                    <a:pt x="247" y="50"/>
                    <a:pt x="149" y="0"/>
                    <a:pt x="99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00" name="Google Shape;25000;p75"/>
            <p:cNvSpPr/>
            <p:nvPr/>
          </p:nvSpPr>
          <p:spPr>
            <a:xfrm>
              <a:off x="3085350" y="2385050"/>
              <a:ext cx="8675" cy="10525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77" y="1"/>
                  </a:moveTo>
                  <a:cubicBezTo>
                    <a:pt x="156" y="1"/>
                    <a:pt x="130" y="12"/>
                    <a:pt x="100" y="43"/>
                  </a:cubicBezTo>
                  <a:cubicBezTo>
                    <a:pt x="1" y="92"/>
                    <a:pt x="1" y="191"/>
                    <a:pt x="100" y="339"/>
                  </a:cubicBezTo>
                  <a:cubicBezTo>
                    <a:pt x="128" y="396"/>
                    <a:pt x="157" y="420"/>
                    <a:pt x="186" y="420"/>
                  </a:cubicBezTo>
                  <a:cubicBezTo>
                    <a:pt x="207" y="420"/>
                    <a:pt x="227" y="408"/>
                    <a:pt x="247" y="388"/>
                  </a:cubicBezTo>
                  <a:cubicBezTo>
                    <a:pt x="346" y="339"/>
                    <a:pt x="346" y="191"/>
                    <a:pt x="247" y="92"/>
                  </a:cubicBezTo>
                  <a:cubicBezTo>
                    <a:pt x="247" y="58"/>
                    <a:pt x="224" y="1"/>
                    <a:pt x="177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01" name="Google Shape;25001;p75"/>
            <p:cNvSpPr/>
            <p:nvPr/>
          </p:nvSpPr>
          <p:spPr>
            <a:xfrm>
              <a:off x="3065650" y="2377475"/>
              <a:ext cx="11100" cy="8650"/>
            </a:xfrm>
            <a:custGeom>
              <a:avLst/>
              <a:gdLst/>
              <a:ahLst/>
              <a:cxnLst/>
              <a:rect l="l" t="t" r="r" b="b"/>
              <a:pathLst>
                <a:path w="444" h="346" extrusionOk="0">
                  <a:moveTo>
                    <a:pt x="296" y="1"/>
                  </a:moveTo>
                  <a:cubicBezTo>
                    <a:pt x="197" y="1"/>
                    <a:pt x="148" y="99"/>
                    <a:pt x="50" y="149"/>
                  </a:cubicBezTo>
                  <a:cubicBezTo>
                    <a:pt x="0" y="247"/>
                    <a:pt x="50" y="346"/>
                    <a:pt x="197" y="346"/>
                  </a:cubicBezTo>
                  <a:cubicBezTo>
                    <a:pt x="296" y="346"/>
                    <a:pt x="395" y="247"/>
                    <a:pt x="444" y="198"/>
                  </a:cubicBezTo>
                  <a:cubicBezTo>
                    <a:pt x="444" y="149"/>
                    <a:pt x="395" y="1"/>
                    <a:pt x="296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02" name="Google Shape;25002;p75"/>
            <p:cNvSpPr/>
            <p:nvPr/>
          </p:nvSpPr>
          <p:spPr>
            <a:xfrm>
              <a:off x="3059475" y="2335100"/>
              <a:ext cx="7425" cy="11175"/>
            </a:xfrm>
            <a:custGeom>
              <a:avLst/>
              <a:gdLst/>
              <a:ahLst/>
              <a:cxnLst/>
              <a:rect l="l" t="t" r="r" b="b"/>
              <a:pathLst>
                <a:path w="297" h="447" extrusionOk="0">
                  <a:moveTo>
                    <a:pt x="46" y="0"/>
                  </a:moveTo>
                  <a:cubicBezTo>
                    <a:pt x="16" y="0"/>
                    <a:pt x="1" y="37"/>
                    <a:pt x="1" y="118"/>
                  </a:cubicBezTo>
                  <a:cubicBezTo>
                    <a:pt x="50" y="217"/>
                    <a:pt x="149" y="365"/>
                    <a:pt x="198" y="414"/>
                  </a:cubicBezTo>
                  <a:cubicBezTo>
                    <a:pt x="218" y="435"/>
                    <a:pt x="239" y="447"/>
                    <a:pt x="256" y="447"/>
                  </a:cubicBezTo>
                  <a:cubicBezTo>
                    <a:pt x="280" y="447"/>
                    <a:pt x="297" y="423"/>
                    <a:pt x="297" y="365"/>
                  </a:cubicBezTo>
                  <a:cubicBezTo>
                    <a:pt x="247" y="316"/>
                    <a:pt x="198" y="118"/>
                    <a:pt x="149" y="69"/>
                  </a:cubicBezTo>
                  <a:cubicBezTo>
                    <a:pt x="104" y="25"/>
                    <a:pt x="70" y="0"/>
                    <a:pt x="46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03" name="Google Shape;25003;p75"/>
            <p:cNvSpPr/>
            <p:nvPr/>
          </p:nvSpPr>
          <p:spPr>
            <a:xfrm>
              <a:off x="3085350" y="2335575"/>
              <a:ext cx="6200" cy="8650"/>
            </a:xfrm>
            <a:custGeom>
              <a:avLst/>
              <a:gdLst/>
              <a:ahLst/>
              <a:cxnLst/>
              <a:rect l="l" t="t" r="r" b="b"/>
              <a:pathLst>
                <a:path w="248" h="346" extrusionOk="0">
                  <a:moveTo>
                    <a:pt x="100" y="1"/>
                  </a:moveTo>
                  <a:cubicBezTo>
                    <a:pt x="100" y="1"/>
                    <a:pt x="1" y="99"/>
                    <a:pt x="1" y="149"/>
                  </a:cubicBezTo>
                  <a:cubicBezTo>
                    <a:pt x="1" y="297"/>
                    <a:pt x="100" y="346"/>
                    <a:pt x="149" y="346"/>
                  </a:cubicBezTo>
                  <a:cubicBezTo>
                    <a:pt x="198" y="346"/>
                    <a:pt x="198" y="297"/>
                    <a:pt x="247" y="198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04" name="Google Shape;25004;p75"/>
            <p:cNvSpPr/>
            <p:nvPr/>
          </p:nvSpPr>
          <p:spPr>
            <a:xfrm>
              <a:off x="3054550" y="2345450"/>
              <a:ext cx="10800" cy="10350"/>
            </a:xfrm>
            <a:custGeom>
              <a:avLst/>
              <a:gdLst/>
              <a:ahLst/>
              <a:cxnLst/>
              <a:rect l="l" t="t" r="r" b="b"/>
              <a:pathLst>
                <a:path w="432" h="414" extrusionOk="0">
                  <a:moveTo>
                    <a:pt x="148" y="0"/>
                  </a:moveTo>
                  <a:cubicBezTo>
                    <a:pt x="1" y="0"/>
                    <a:pt x="1" y="50"/>
                    <a:pt x="99" y="148"/>
                  </a:cubicBezTo>
                  <a:cubicBezTo>
                    <a:pt x="148" y="247"/>
                    <a:pt x="247" y="296"/>
                    <a:pt x="346" y="395"/>
                  </a:cubicBezTo>
                  <a:cubicBezTo>
                    <a:pt x="358" y="407"/>
                    <a:pt x="370" y="413"/>
                    <a:pt x="381" y="413"/>
                  </a:cubicBezTo>
                  <a:cubicBezTo>
                    <a:pt x="413" y="413"/>
                    <a:pt x="432" y="358"/>
                    <a:pt x="395" y="247"/>
                  </a:cubicBezTo>
                  <a:cubicBezTo>
                    <a:pt x="346" y="148"/>
                    <a:pt x="198" y="50"/>
                    <a:pt x="148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05" name="Google Shape;25005;p75"/>
            <p:cNvSpPr/>
            <p:nvPr/>
          </p:nvSpPr>
          <p:spPr>
            <a:xfrm>
              <a:off x="3074275" y="2328200"/>
              <a:ext cx="9875" cy="11600"/>
            </a:xfrm>
            <a:custGeom>
              <a:avLst/>
              <a:gdLst/>
              <a:ahLst/>
              <a:cxnLst/>
              <a:rect l="l" t="t" r="r" b="b"/>
              <a:pathLst>
                <a:path w="395" h="464" extrusionOk="0">
                  <a:moveTo>
                    <a:pt x="148" y="0"/>
                  </a:moveTo>
                  <a:cubicBezTo>
                    <a:pt x="99" y="99"/>
                    <a:pt x="0" y="197"/>
                    <a:pt x="99" y="345"/>
                  </a:cubicBezTo>
                  <a:cubicBezTo>
                    <a:pt x="135" y="417"/>
                    <a:pt x="171" y="463"/>
                    <a:pt x="227" y="463"/>
                  </a:cubicBezTo>
                  <a:cubicBezTo>
                    <a:pt x="247" y="463"/>
                    <a:pt x="270" y="457"/>
                    <a:pt x="296" y="444"/>
                  </a:cubicBezTo>
                  <a:cubicBezTo>
                    <a:pt x="345" y="394"/>
                    <a:pt x="395" y="247"/>
                    <a:pt x="345" y="148"/>
                  </a:cubicBezTo>
                  <a:cubicBezTo>
                    <a:pt x="296" y="148"/>
                    <a:pt x="296" y="99"/>
                    <a:pt x="19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06" name="Google Shape;25006;p75"/>
            <p:cNvSpPr/>
            <p:nvPr/>
          </p:nvSpPr>
          <p:spPr>
            <a:xfrm>
              <a:off x="3066875" y="2342250"/>
              <a:ext cx="30825" cy="41100"/>
            </a:xfrm>
            <a:custGeom>
              <a:avLst/>
              <a:gdLst/>
              <a:ahLst/>
              <a:cxnLst/>
              <a:rect l="l" t="t" r="r" b="b"/>
              <a:pathLst>
                <a:path w="1233" h="1644" extrusionOk="0">
                  <a:moveTo>
                    <a:pt x="396" y="1"/>
                  </a:moveTo>
                  <a:cubicBezTo>
                    <a:pt x="183" y="1"/>
                    <a:pt x="1" y="173"/>
                    <a:pt x="1" y="424"/>
                  </a:cubicBezTo>
                  <a:cubicBezTo>
                    <a:pt x="1" y="818"/>
                    <a:pt x="346" y="1311"/>
                    <a:pt x="641" y="1558"/>
                  </a:cubicBezTo>
                  <a:cubicBezTo>
                    <a:pt x="742" y="1615"/>
                    <a:pt x="834" y="1643"/>
                    <a:pt x="915" y="1643"/>
                  </a:cubicBezTo>
                  <a:cubicBezTo>
                    <a:pt x="1109" y="1643"/>
                    <a:pt x="1233" y="1478"/>
                    <a:pt x="1233" y="1163"/>
                  </a:cubicBezTo>
                  <a:cubicBezTo>
                    <a:pt x="1233" y="818"/>
                    <a:pt x="937" y="325"/>
                    <a:pt x="641" y="79"/>
                  </a:cubicBezTo>
                  <a:cubicBezTo>
                    <a:pt x="561" y="25"/>
                    <a:pt x="476" y="1"/>
                    <a:pt x="396" y="1"/>
                  </a:cubicBez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07" name="Google Shape;25007;p75"/>
            <p:cNvSpPr/>
            <p:nvPr/>
          </p:nvSpPr>
          <p:spPr>
            <a:xfrm>
              <a:off x="3073050" y="2344200"/>
              <a:ext cx="24650" cy="35775"/>
            </a:xfrm>
            <a:custGeom>
              <a:avLst/>
              <a:gdLst/>
              <a:ahLst/>
              <a:cxnLst/>
              <a:rect l="l" t="t" r="r" b="b"/>
              <a:pathLst>
                <a:path w="986" h="1431" extrusionOk="0">
                  <a:moveTo>
                    <a:pt x="197" y="1"/>
                  </a:moveTo>
                  <a:lnTo>
                    <a:pt x="0" y="592"/>
                  </a:lnTo>
                  <a:cubicBezTo>
                    <a:pt x="148" y="839"/>
                    <a:pt x="148" y="1085"/>
                    <a:pt x="394" y="1283"/>
                  </a:cubicBezTo>
                  <a:lnTo>
                    <a:pt x="937" y="1430"/>
                  </a:lnTo>
                  <a:cubicBezTo>
                    <a:pt x="986" y="1332"/>
                    <a:pt x="986" y="1283"/>
                    <a:pt x="986" y="1184"/>
                  </a:cubicBezTo>
                  <a:cubicBezTo>
                    <a:pt x="986" y="740"/>
                    <a:pt x="739" y="247"/>
                    <a:pt x="394" y="50"/>
                  </a:cubicBezTo>
                  <a:cubicBezTo>
                    <a:pt x="296" y="50"/>
                    <a:pt x="246" y="1"/>
                    <a:pt x="197" y="1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08" name="Google Shape;25008;p75"/>
            <p:cNvSpPr/>
            <p:nvPr/>
          </p:nvSpPr>
          <p:spPr>
            <a:xfrm>
              <a:off x="3075500" y="2355300"/>
              <a:ext cx="22200" cy="14825"/>
            </a:xfrm>
            <a:custGeom>
              <a:avLst/>
              <a:gdLst/>
              <a:ahLst/>
              <a:cxnLst/>
              <a:rect l="l" t="t" r="r" b="b"/>
              <a:pathLst>
                <a:path w="888" h="593" extrusionOk="0">
                  <a:moveTo>
                    <a:pt x="641" y="1"/>
                  </a:moveTo>
                  <a:cubicBezTo>
                    <a:pt x="494" y="99"/>
                    <a:pt x="247" y="247"/>
                    <a:pt x="1" y="346"/>
                  </a:cubicBezTo>
                  <a:cubicBezTo>
                    <a:pt x="50" y="395"/>
                    <a:pt x="50" y="543"/>
                    <a:pt x="99" y="592"/>
                  </a:cubicBezTo>
                  <a:cubicBezTo>
                    <a:pt x="258" y="497"/>
                    <a:pt x="418" y="442"/>
                    <a:pt x="590" y="442"/>
                  </a:cubicBezTo>
                  <a:cubicBezTo>
                    <a:pt x="685" y="442"/>
                    <a:pt x="783" y="459"/>
                    <a:pt x="888" y="494"/>
                  </a:cubicBezTo>
                  <a:cubicBezTo>
                    <a:pt x="839" y="296"/>
                    <a:pt x="789" y="99"/>
                    <a:pt x="641" y="1"/>
                  </a:cubicBezTo>
                  <a:close/>
                </a:path>
              </a:pathLst>
            </a:custGeom>
            <a:solidFill>
              <a:srgbClr val="D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09" name="Google Shape;25009;p75"/>
            <p:cNvSpPr/>
            <p:nvPr/>
          </p:nvSpPr>
          <p:spPr>
            <a:xfrm>
              <a:off x="3066875" y="2353825"/>
              <a:ext cx="22200" cy="27100"/>
            </a:xfrm>
            <a:custGeom>
              <a:avLst/>
              <a:gdLst/>
              <a:ahLst/>
              <a:cxnLst/>
              <a:rect l="l" t="t" r="r" b="b"/>
              <a:pathLst>
                <a:path w="888" h="1084" extrusionOk="0">
                  <a:moveTo>
                    <a:pt x="255" y="1"/>
                  </a:moveTo>
                  <a:cubicBezTo>
                    <a:pt x="104" y="1"/>
                    <a:pt x="1" y="127"/>
                    <a:pt x="1" y="306"/>
                  </a:cubicBezTo>
                  <a:cubicBezTo>
                    <a:pt x="1" y="602"/>
                    <a:pt x="198" y="898"/>
                    <a:pt x="444" y="1045"/>
                  </a:cubicBezTo>
                  <a:cubicBezTo>
                    <a:pt x="508" y="1071"/>
                    <a:pt x="568" y="1083"/>
                    <a:pt x="623" y="1083"/>
                  </a:cubicBezTo>
                  <a:cubicBezTo>
                    <a:pt x="779" y="1083"/>
                    <a:pt x="888" y="982"/>
                    <a:pt x="888" y="799"/>
                  </a:cubicBezTo>
                  <a:cubicBezTo>
                    <a:pt x="888" y="454"/>
                    <a:pt x="691" y="158"/>
                    <a:pt x="444" y="60"/>
                  </a:cubicBezTo>
                  <a:cubicBezTo>
                    <a:pt x="376" y="19"/>
                    <a:pt x="312" y="1"/>
                    <a:pt x="255" y="1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10" name="Google Shape;25010;p75"/>
            <p:cNvSpPr/>
            <p:nvPr/>
          </p:nvSpPr>
          <p:spPr>
            <a:xfrm>
              <a:off x="3070575" y="2360875"/>
              <a:ext cx="12350" cy="15875"/>
            </a:xfrm>
            <a:custGeom>
              <a:avLst/>
              <a:gdLst/>
              <a:ahLst/>
              <a:cxnLst/>
              <a:rect l="l" t="t" r="r" b="b"/>
              <a:pathLst>
                <a:path w="494" h="635" extrusionOk="0">
                  <a:moveTo>
                    <a:pt x="112" y="0"/>
                  </a:moveTo>
                  <a:cubicBezTo>
                    <a:pt x="42" y="0"/>
                    <a:pt x="0" y="76"/>
                    <a:pt x="0" y="172"/>
                  </a:cubicBezTo>
                  <a:cubicBezTo>
                    <a:pt x="0" y="320"/>
                    <a:pt x="99" y="517"/>
                    <a:pt x="247" y="616"/>
                  </a:cubicBezTo>
                  <a:cubicBezTo>
                    <a:pt x="273" y="629"/>
                    <a:pt x="303" y="635"/>
                    <a:pt x="333" y="635"/>
                  </a:cubicBezTo>
                  <a:cubicBezTo>
                    <a:pt x="414" y="635"/>
                    <a:pt x="493" y="589"/>
                    <a:pt x="493" y="517"/>
                  </a:cubicBezTo>
                  <a:cubicBezTo>
                    <a:pt x="493" y="369"/>
                    <a:pt x="345" y="172"/>
                    <a:pt x="247" y="73"/>
                  </a:cubicBezTo>
                  <a:cubicBezTo>
                    <a:pt x="195" y="22"/>
                    <a:pt x="150" y="0"/>
                    <a:pt x="11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11" name="Google Shape;25011;p75"/>
            <p:cNvSpPr/>
            <p:nvPr/>
          </p:nvSpPr>
          <p:spPr>
            <a:xfrm>
              <a:off x="3060725" y="2284200"/>
              <a:ext cx="94900" cy="148775"/>
            </a:xfrm>
            <a:custGeom>
              <a:avLst/>
              <a:gdLst/>
              <a:ahLst/>
              <a:cxnLst/>
              <a:rect l="l" t="t" r="r" b="b"/>
              <a:pathLst>
                <a:path w="3796" h="5951" extrusionOk="0">
                  <a:moveTo>
                    <a:pt x="199" y="107"/>
                  </a:moveTo>
                  <a:lnTo>
                    <a:pt x="199" y="107"/>
                  </a:lnTo>
                  <a:cubicBezTo>
                    <a:pt x="130" y="125"/>
                    <a:pt x="64" y="151"/>
                    <a:pt x="0" y="183"/>
                  </a:cubicBezTo>
                  <a:lnTo>
                    <a:pt x="148" y="133"/>
                  </a:lnTo>
                  <a:cubicBezTo>
                    <a:pt x="164" y="124"/>
                    <a:pt x="181" y="115"/>
                    <a:pt x="199" y="107"/>
                  </a:cubicBezTo>
                  <a:close/>
                  <a:moveTo>
                    <a:pt x="707" y="0"/>
                  </a:moveTo>
                  <a:cubicBezTo>
                    <a:pt x="515" y="0"/>
                    <a:pt x="340" y="38"/>
                    <a:pt x="199" y="107"/>
                  </a:cubicBezTo>
                  <a:lnTo>
                    <a:pt x="199" y="107"/>
                  </a:lnTo>
                  <a:cubicBezTo>
                    <a:pt x="294" y="81"/>
                    <a:pt x="394" y="67"/>
                    <a:pt x="500" y="67"/>
                  </a:cubicBezTo>
                  <a:cubicBezTo>
                    <a:pt x="789" y="67"/>
                    <a:pt x="1115" y="168"/>
                    <a:pt x="1479" y="380"/>
                  </a:cubicBezTo>
                  <a:cubicBezTo>
                    <a:pt x="2662" y="1021"/>
                    <a:pt x="3648" y="2697"/>
                    <a:pt x="3648" y="4077"/>
                  </a:cubicBezTo>
                  <a:cubicBezTo>
                    <a:pt x="3648" y="4677"/>
                    <a:pt x="3475" y="5104"/>
                    <a:pt x="3169" y="5359"/>
                  </a:cubicBezTo>
                  <a:lnTo>
                    <a:pt x="3204" y="5359"/>
                  </a:lnTo>
                  <a:cubicBezTo>
                    <a:pt x="3549" y="5112"/>
                    <a:pt x="3796" y="4619"/>
                    <a:pt x="3796" y="3978"/>
                  </a:cubicBezTo>
                  <a:cubicBezTo>
                    <a:pt x="3796" y="2647"/>
                    <a:pt x="2810" y="971"/>
                    <a:pt x="1627" y="281"/>
                  </a:cubicBezTo>
                  <a:cubicBezTo>
                    <a:pt x="1318" y="85"/>
                    <a:pt x="993" y="0"/>
                    <a:pt x="707" y="0"/>
                  </a:cubicBezTo>
                  <a:close/>
                  <a:moveTo>
                    <a:pt x="3155" y="5359"/>
                  </a:moveTo>
                  <a:lnTo>
                    <a:pt x="3069" y="5408"/>
                  </a:lnTo>
                  <a:lnTo>
                    <a:pt x="3106" y="5408"/>
                  </a:lnTo>
                  <a:cubicBezTo>
                    <a:pt x="3128" y="5392"/>
                    <a:pt x="3149" y="5376"/>
                    <a:pt x="3169" y="5359"/>
                  </a:cubicBezTo>
                  <a:close/>
                  <a:moveTo>
                    <a:pt x="3056" y="5408"/>
                  </a:moveTo>
                  <a:lnTo>
                    <a:pt x="2120" y="5950"/>
                  </a:lnTo>
                  <a:lnTo>
                    <a:pt x="3069" y="54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12" name="Google Shape;25012;p75"/>
            <p:cNvSpPr/>
            <p:nvPr/>
          </p:nvSpPr>
          <p:spPr>
            <a:xfrm>
              <a:off x="3050850" y="2291675"/>
              <a:ext cx="93700" cy="141300"/>
            </a:xfrm>
            <a:custGeom>
              <a:avLst/>
              <a:gdLst/>
              <a:ahLst/>
              <a:cxnLst/>
              <a:rect l="l" t="t" r="r" b="b"/>
              <a:pathLst>
                <a:path w="3748" h="5652" extrusionOk="0">
                  <a:moveTo>
                    <a:pt x="72" y="144"/>
                  </a:moveTo>
                  <a:cubicBezTo>
                    <a:pt x="48" y="154"/>
                    <a:pt x="24" y="166"/>
                    <a:pt x="1" y="179"/>
                  </a:cubicBezTo>
                  <a:lnTo>
                    <a:pt x="72" y="144"/>
                  </a:lnTo>
                  <a:close/>
                  <a:moveTo>
                    <a:pt x="655" y="1"/>
                  </a:moveTo>
                  <a:cubicBezTo>
                    <a:pt x="451" y="1"/>
                    <a:pt x="263" y="48"/>
                    <a:pt x="99" y="130"/>
                  </a:cubicBezTo>
                  <a:lnTo>
                    <a:pt x="72" y="144"/>
                  </a:lnTo>
                  <a:lnTo>
                    <a:pt x="72" y="144"/>
                  </a:lnTo>
                  <a:cubicBezTo>
                    <a:pt x="177" y="98"/>
                    <a:pt x="294" y="77"/>
                    <a:pt x="423" y="77"/>
                  </a:cubicBezTo>
                  <a:cubicBezTo>
                    <a:pt x="714" y="77"/>
                    <a:pt x="1066" y="186"/>
                    <a:pt x="1480" y="377"/>
                  </a:cubicBezTo>
                  <a:cubicBezTo>
                    <a:pt x="2613" y="1067"/>
                    <a:pt x="3599" y="2693"/>
                    <a:pt x="3599" y="4074"/>
                  </a:cubicBezTo>
                  <a:cubicBezTo>
                    <a:pt x="3599" y="4720"/>
                    <a:pt x="3470" y="5106"/>
                    <a:pt x="3130" y="5355"/>
                  </a:cubicBezTo>
                  <a:lnTo>
                    <a:pt x="3205" y="5355"/>
                  </a:lnTo>
                  <a:cubicBezTo>
                    <a:pt x="3501" y="5109"/>
                    <a:pt x="3747" y="4616"/>
                    <a:pt x="3747" y="4024"/>
                  </a:cubicBezTo>
                  <a:cubicBezTo>
                    <a:pt x="3747" y="2644"/>
                    <a:pt x="2761" y="968"/>
                    <a:pt x="1578" y="327"/>
                  </a:cubicBezTo>
                  <a:cubicBezTo>
                    <a:pt x="1261" y="96"/>
                    <a:pt x="943" y="1"/>
                    <a:pt x="655" y="1"/>
                  </a:cubicBezTo>
                  <a:close/>
                  <a:moveTo>
                    <a:pt x="3106" y="5355"/>
                  </a:moveTo>
                  <a:lnTo>
                    <a:pt x="3008" y="5405"/>
                  </a:lnTo>
                  <a:lnTo>
                    <a:pt x="3057" y="5405"/>
                  </a:lnTo>
                  <a:cubicBezTo>
                    <a:pt x="3082" y="5389"/>
                    <a:pt x="3107" y="5372"/>
                    <a:pt x="3130" y="5355"/>
                  </a:cubicBezTo>
                  <a:close/>
                  <a:moveTo>
                    <a:pt x="3008" y="5405"/>
                  </a:moveTo>
                  <a:lnTo>
                    <a:pt x="2515" y="5651"/>
                  </a:lnTo>
                  <a:lnTo>
                    <a:pt x="3008" y="54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13" name="Google Shape;25013;p75"/>
            <p:cNvSpPr/>
            <p:nvPr/>
          </p:nvSpPr>
          <p:spPr>
            <a:xfrm>
              <a:off x="3196275" y="2314625"/>
              <a:ext cx="139275" cy="144225"/>
            </a:xfrm>
            <a:custGeom>
              <a:avLst/>
              <a:gdLst/>
              <a:ahLst/>
              <a:cxnLst/>
              <a:rect l="l" t="t" r="r" b="b"/>
              <a:pathLst>
                <a:path w="5571" h="5769" extrusionOk="0">
                  <a:moveTo>
                    <a:pt x="444" y="1"/>
                  </a:moveTo>
                  <a:cubicBezTo>
                    <a:pt x="296" y="1"/>
                    <a:pt x="148" y="50"/>
                    <a:pt x="0" y="99"/>
                  </a:cubicBezTo>
                  <a:lnTo>
                    <a:pt x="1184" y="1480"/>
                  </a:lnTo>
                  <a:cubicBezTo>
                    <a:pt x="986" y="1578"/>
                    <a:pt x="838" y="1775"/>
                    <a:pt x="641" y="1973"/>
                  </a:cubicBezTo>
                  <a:cubicBezTo>
                    <a:pt x="395" y="2219"/>
                    <a:pt x="247" y="2466"/>
                    <a:pt x="198" y="2761"/>
                  </a:cubicBezTo>
                  <a:cubicBezTo>
                    <a:pt x="148" y="2959"/>
                    <a:pt x="148" y="3057"/>
                    <a:pt x="148" y="3254"/>
                  </a:cubicBezTo>
                  <a:cubicBezTo>
                    <a:pt x="148" y="3402"/>
                    <a:pt x="198" y="3451"/>
                    <a:pt x="198" y="3501"/>
                  </a:cubicBezTo>
                  <a:cubicBezTo>
                    <a:pt x="247" y="3649"/>
                    <a:pt x="247" y="3698"/>
                    <a:pt x="296" y="3747"/>
                  </a:cubicBezTo>
                  <a:cubicBezTo>
                    <a:pt x="444" y="3895"/>
                    <a:pt x="592" y="3994"/>
                    <a:pt x="691" y="4043"/>
                  </a:cubicBezTo>
                  <a:lnTo>
                    <a:pt x="3648" y="5768"/>
                  </a:lnTo>
                  <a:lnTo>
                    <a:pt x="3845" y="5522"/>
                  </a:lnTo>
                  <a:lnTo>
                    <a:pt x="4190" y="4980"/>
                  </a:lnTo>
                  <a:lnTo>
                    <a:pt x="4683" y="4240"/>
                  </a:lnTo>
                  <a:lnTo>
                    <a:pt x="5127" y="3649"/>
                  </a:lnTo>
                  <a:lnTo>
                    <a:pt x="5324" y="3304"/>
                  </a:lnTo>
                  <a:lnTo>
                    <a:pt x="5571" y="2959"/>
                  </a:lnTo>
                  <a:lnTo>
                    <a:pt x="5176" y="2564"/>
                  </a:lnTo>
                  <a:lnTo>
                    <a:pt x="3747" y="1775"/>
                  </a:lnTo>
                  <a:lnTo>
                    <a:pt x="986" y="198"/>
                  </a:lnTo>
                  <a:cubicBezTo>
                    <a:pt x="888" y="99"/>
                    <a:pt x="789" y="99"/>
                    <a:pt x="740" y="50"/>
                  </a:cubicBezTo>
                  <a:cubicBezTo>
                    <a:pt x="691" y="1"/>
                    <a:pt x="543" y="1"/>
                    <a:pt x="444" y="1"/>
                  </a:cubicBez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14" name="Google Shape;25014;p75"/>
            <p:cNvSpPr/>
            <p:nvPr/>
          </p:nvSpPr>
          <p:spPr>
            <a:xfrm>
              <a:off x="3195050" y="2315875"/>
              <a:ext cx="128175" cy="136800"/>
            </a:xfrm>
            <a:custGeom>
              <a:avLst/>
              <a:gdLst/>
              <a:ahLst/>
              <a:cxnLst/>
              <a:rect l="l" t="t" r="r" b="b"/>
              <a:pathLst>
                <a:path w="5127" h="5472" extrusionOk="0">
                  <a:moveTo>
                    <a:pt x="444" y="0"/>
                  </a:moveTo>
                  <a:cubicBezTo>
                    <a:pt x="296" y="0"/>
                    <a:pt x="99" y="49"/>
                    <a:pt x="0" y="148"/>
                  </a:cubicBezTo>
                  <a:lnTo>
                    <a:pt x="1183" y="1479"/>
                  </a:lnTo>
                  <a:cubicBezTo>
                    <a:pt x="986" y="1627"/>
                    <a:pt x="789" y="1775"/>
                    <a:pt x="641" y="1972"/>
                  </a:cubicBezTo>
                  <a:cubicBezTo>
                    <a:pt x="395" y="2218"/>
                    <a:pt x="247" y="2465"/>
                    <a:pt x="197" y="2761"/>
                  </a:cubicBezTo>
                  <a:cubicBezTo>
                    <a:pt x="148" y="2958"/>
                    <a:pt x="148" y="3106"/>
                    <a:pt x="148" y="3254"/>
                  </a:cubicBezTo>
                  <a:cubicBezTo>
                    <a:pt x="148" y="3401"/>
                    <a:pt x="197" y="3451"/>
                    <a:pt x="197" y="3549"/>
                  </a:cubicBezTo>
                  <a:lnTo>
                    <a:pt x="3845" y="5472"/>
                  </a:lnTo>
                  <a:lnTo>
                    <a:pt x="4190" y="4930"/>
                  </a:lnTo>
                  <a:lnTo>
                    <a:pt x="4683" y="4190"/>
                  </a:lnTo>
                  <a:lnTo>
                    <a:pt x="5127" y="3599"/>
                  </a:lnTo>
                  <a:lnTo>
                    <a:pt x="3747" y="1775"/>
                  </a:lnTo>
                  <a:lnTo>
                    <a:pt x="986" y="197"/>
                  </a:lnTo>
                  <a:cubicBezTo>
                    <a:pt x="838" y="148"/>
                    <a:pt x="789" y="148"/>
                    <a:pt x="740" y="49"/>
                  </a:cubicBezTo>
                  <a:cubicBezTo>
                    <a:pt x="690" y="0"/>
                    <a:pt x="542" y="0"/>
                    <a:pt x="444" y="0"/>
                  </a:cubicBezTo>
                  <a:close/>
                </a:path>
              </a:pathLst>
            </a:custGeom>
            <a:solidFill>
              <a:srgbClr val="7E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15" name="Google Shape;25015;p75"/>
            <p:cNvSpPr/>
            <p:nvPr/>
          </p:nvSpPr>
          <p:spPr>
            <a:xfrm>
              <a:off x="3197500" y="2315875"/>
              <a:ext cx="131900" cy="123250"/>
            </a:xfrm>
            <a:custGeom>
              <a:avLst/>
              <a:gdLst/>
              <a:ahLst/>
              <a:cxnLst/>
              <a:rect l="l" t="t" r="r" b="b"/>
              <a:pathLst>
                <a:path w="5276" h="4930" extrusionOk="0">
                  <a:moveTo>
                    <a:pt x="444" y="0"/>
                  </a:moveTo>
                  <a:cubicBezTo>
                    <a:pt x="346" y="0"/>
                    <a:pt x="149" y="49"/>
                    <a:pt x="1" y="148"/>
                  </a:cubicBezTo>
                  <a:lnTo>
                    <a:pt x="1184" y="1479"/>
                  </a:lnTo>
                  <a:cubicBezTo>
                    <a:pt x="987" y="1627"/>
                    <a:pt x="839" y="1775"/>
                    <a:pt x="642" y="1972"/>
                  </a:cubicBezTo>
                  <a:cubicBezTo>
                    <a:pt x="395" y="2218"/>
                    <a:pt x="247" y="2465"/>
                    <a:pt x="198" y="2761"/>
                  </a:cubicBezTo>
                  <a:lnTo>
                    <a:pt x="4141" y="4930"/>
                  </a:lnTo>
                  <a:lnTo>
                    <a:pt x="4634" y="4190"/>
                  </a:lnTo>
                  <a:lnTo>
                    <a:pt x="5078" y="3599"/>
                  </a:lnTo>
                  <a:lnTo>
                    <a:pt x="5275" y="3254"/>
                  </a:lnTo>
                  <a:lnTo>
                    <a:pt x="5177" y="2613"/>
                  </a:lnTo>
                  <a:lnTo>
                    <a:pt x="3796" y="1775"/>
                  </a:lnTo>
                  <a:lnTo>
                    <a:pt x="987" y="197"/>
                  </a:lnTo>
                  <a:cubicBezTo>
                    <a:pt x="888" y="148"/>
                    <a:pt x="839" y="148"/>
                    <a:pt x="740" y="49"/>
                  </a:cubicBezTo>
                  <a:cubicBezTo>
                    <a:pt x="691" y="0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16" name="Google Shape;25016;p75"/>
            <p:cNvSpPr/>
            <p:nvPr/>
          </p:nvSpPr>
          <p:spPr>
            <a:xfrm>
              <a:off x="3196275" y="2315875"/>
              <a:ext cx="139275" cy="104775"/>
            </a:xfrm>
            <a:custGeom>
              <a:avLst/>
              <a:gdLst/>
              <a:ahLst/>
              <a:cxnLst/>
              <a:rect l="l" t="t" r="r" b="b"/>
              <a:pathLst>
                <a:path w="5571" h="4191" extrusionOk="0">
                  <a:moveTo>
                    <a:pt x="444" y="0"/>
                  </a:moveTo>
                  <a:cubicBezTo>
                    <a:pt x="346" y="0"/>
                    <a:pt x="148" y="99"/>
                    <a:pt x="0" y="148"/>
                  </a:cubicBezTo>
                  <a:lnTo>
                    <a:pt x="1184" y="1479"/>
                  </a:lnTo>
                  <a:cubicBezTo>
                    <a:pt x="986" y="1627"/>
                    <a:pt x="838" y="1775"/>
                    <a:pt x="641" y="1972"/>
                  </a:cubicBezTo>
                  <a:lnTo>
                    <a:pt x="4683" y="4190"/>
                  </a:lnTo>
                  <a:lnTo>
                    <a:pt x="5127" y="3599"/>
                  </a:lnTo>
                  <a:lnTo>
                    <a:pt x="5324" y="3254"/>
                  </a:lnTo>
                  <a:lnTo>
                    <a:pt x="5571" y="2909"/>
                  </a:lnTo>
                  <a:lnTo>
                    <a:pt x="5176" y="2613"/>
                  </a:lnTo>
                  <a:lnTo>
                    <a:pt x="3796" y="1775"/>
                  </a:lnTo>
                  <a:lnTo>
                    <a:pt x="986" y="197"/>
                  </a:lnTo>
                  <a:cubicBezTo>
                    <a:pt x="888" y="148"/>
                    <a:pt x="838" y="148"/>
                    <a:pt x="740" y="99"/>
                  </a:cubicBezTo>
                  <a:cubicBezTo>
                    <a:pt x="691" y="0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17" name="Google Shape;25017;p75"/>
            <p:cNvSpPr/>
            <p:nvPr/>
          </p:nvSpPr>
          <p:spPr>
            <a:xfrm>
              <a:off x="3276375" y="2386625"/>
              <a:ext cx="72725" cy="77700"/>
            </a:xfrm>
            <a:custGeom>
              <a:avLst/>
              <a:gdLst/>
              <a:ahLst/>
              <a:cxnLst/>
              <a:rect l="l" t="t" r="r" b="b"/>
              <a:pathLst>
                <a:path w="2909" h="3108" extrusionOk="0">
                  <a:moveTo>
                    <a:pt x="2061" y="1"/>
                  </a:moveTo>
                  <a:cubicBezTo>
                    <a:pt x="1914" y="1"/>
                    <a:pt x="1764" y="41"/>
                    <a:pt x="1627" y="128"/>
                  </a:cubicBezTo>
                  <a:lnTo>
                    <a:pt x="1085" y="424"/>
                  </a:lnTo>
                  <a:cubicBezTo>
                    <a:pt x="395" y="818"/>
                    <a:pt x="1" y="1508"/>
                    <a:pt x="1" y="2247"/>
                  </a:cubicBezTo>
                  <a:cubicBezTo>
                    <a:pt x="1" y="2734"/>
                    <a:pt x="427" y="3107"/>
                    <a:pt x="892" y="3107"/>
                  </a:cubicBezTo>
                  <a:cubicBezTo>
                    <a:pt x="1039" y="3107"/>
                    <a:pt x="1189" y="3070"/>
                    <a:pt x="1332" y="2987"/>
                  </a:cubicBezTo>
                  <a:lnTo>
                    <a:pt x="1874" y="2642"/>
                  </a:lnTo>
                  <a:cubicBezTo>
                    <a:pt x="2465" y="2297"/>
                    <a:pt x="2909" y="1607"/>
                    <a:pt x="2909" y="867"/>
                  </a:cubicBezTo>
                  <a:cubicBezTo>
                    <a:pt x="2909" y="351"/>
                    <a:pt x="2496" y="1"/>
                    <a:pt x="2061" y="1"/>
                  </a:cubicBez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18" name="Google Shape;25018;p75"/>
            <p:cNvSpPr/>
            <p:nvPr/>
          </p:nvSpPr>
          <p:spPr>
            <a:xfrm>
              <a:off x="3275150" y="2395975"/>
              <a:ext cx="73950" cy="68350"/>
            </a:xfrm>
            <a:custGeom>
              <a:avLst/>
              <a:gdLst/>
              <a:ahLst/>
              <a:cxnLst/>
              <a:rect l="l" t="t" r="r" b="b"/>
              <a:pathLst>
                <a:path w="2958" h="2734" extrusionOk="0">
                  <a:moveTo>
                    <a:pt x="2761" y="0"/>
                  </a:moveTo>
                  <a:cubicBezTo>
                    <a:pt x="2662" y="641"/>
                    <a:pt x="2268" y="1134"/>
                    <a:pt x="1775" y="1430"/>
                  </a:cubicBezTo>
                  <a:lnTo>
                    <a:pt x="1233" y="1726"/>
                  </a:lnTo>
                  <a:cubicBezTo>
                    <a:pt x="1070" y="1816"/>
                    <a:pt x="901" y="1860"/>
                    <a:pt x="739" y="1860"/>
                  </a:cubicBezTo>
                  <a:cubicBezTo>
                    <a:pt x="461" y="1860"/>
                    <a:pt x="206" y="1729"/>
                    <a:pt x="50" y="1479"/>
                  </a:cubicBezTo>
                  <a:cubicBezTo>
                    <a:pt x="50" y="1627"/>
                    <a:pt x="0" y="1726"/>
                    <a:pt x="0" y="1873"/>
                  </a:cubicBezTo>
                  <a:cubicBezTo>
                    <a:pt x="0" y="2360"/>
                    <a:pt x="427" y="2733"/>
                    <a:pt x="870" y="2733"/>
                  </a:cubicBezTo>
                  <a:cubicBezTo>
                    <a:pt x="1010" y="2733"/>
                    <a:pt x="1152" y="2696"/>
                    <a:pt x="1282" y="2613"/>
                  </a:cubicBezTo>
                  <a:lnTo>
                    <a:pt x="1873" y="2268"/>
                  </a:lnTo>
                  <a:cubicBezTo>
                    <a:pt x="2465" y="1923"/>
                    <a:pt x="2909" y="1233"/>
                    <a:pt x="2909" y="493"/>
                  </a:cubicBezTo>
                  <a:cubicBezTo>
                    <a:pt x="2958" y="345"/>
                    <a:pt x="2909" y="148"/>
                    <a:pt x="2761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19" name="Google Shape;25019;p75"/>
            <p:cNvSpPr/>
            <p:nvPr/>
          </p:nvSpPr>
          <p:spPr>
            <a:xfrm>
              <a:off x="2949800" y="2195100"/>
              <a:ext cx="539800" cy="232925"/>
            </a:xfrm>
            <a:custGeom>
              <a:avLst/>
              <a:gdLst/>
              <a:ahLst/>
              <a:cxnLst/>
              <a:rect l="l" t="t" r="r" b="b"/>
              <a:pathLst>
                <a:path w="21592" h="9317" extrusionOk="0">
                  <a:moveTo>
                    <a:pt x="1" y="0"/>
                  </a:moveTo>
                  <a:lnTo>
                    <a:pt x="1" y="592"/>
                  </a:lnTo>
                  <a:lnTo>
                    <a:pt x="15183" y="9317"/>
                  </a:lnTo>
                  <a:lnTo>
                    <a:pt x="21591" y="56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20" name="Google Shape;25020;p75"/>
            <p:cNvSpPr/>
            <p:nvPr/>
          </p:nvSpPr>
          <p:spPr>
            <a:xfrm>
              <a:off x="2949800" y="2090350"/>
              <a:ext cx="559525" cy="322900"/>
            </a:xfrm>
            <a:custGeom>
              <a:avLst/>
              <a:gdLst/>
              <a:ahLst/>
              <a:cxnLst/>
              <a:rect l="l" t="t" r="r" b="b"/>
              <a:pathLst>
                <a:path w="22381" h="12916" extrusionOk="0">
                  <a:moveTo>
                    <a:pt x="7247" y="0"/>
                  </a:moveTo>
                  <a:lnTo>
                    <a:pt x="1" y="4190"/>
                  </a:lnTo>
                  <a:lnTo>
                    <a:pt x="15183" y="12915"/>
                  </a:lnTo>
                  <a:lnTo>
                    <a:pt x="22380" y="8725"/>
                  </a:lnTo>
                  <a:lnTo>
                    <a:pt x="7247" y="0"/>
                  </a:ln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21" name="Google Shape;25021;p75"/>
            <p:cNvSpPr/>
            <p:nvPr/>
          </p:nvSpPr>
          <p:spPr>
            <a:xfrm>
              <a:off x="2968300" y="2161825"/>
              <a:ext cx="384500" cy="234175"/>
            </a:xfrm>
            <a:custGeom>
              <a:avLst/>
              <a:gdLst/>
              <a:ahLst/>
              <a:cxnLst/>
              <a:rect l="l" t="t" r="r" b="b"/>
              <a:pathLst>
                <a:path w="15380" h="9367" extrusionOk="0">
                  <a:moveTo>
                    <a:pt x="0" y="0"/>
                  </a:moveTo>
                  <a:lnTo>
                    <a:pt x="0" y="444"/>
                  </a:lnTo>
                  <a:lnTo>
                    <a:pt x="15380" y="9366"/>
                  </a:lnTo>
                  <a:lnTo>
                    <a:pt x="15380" y="76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22" name="Google Shape;25022;p75"/>
            <p:cNvSpPr/>
            <p:nvPr/>
          </p:nvSpPr>
          <p:spPr>
            <a:xfrm>
              <a:off x="3052100" y="2209675"/>
              <a:ext cx="289625" cy="174000"/>
            </a:xfrm>
            <a:custGeom>
              <a:avLst/>
              <a:gdLst/>
              <a:ahLst/>
              <a:cxnLst/>
              <a:rect l="l" t="t" r="r" b="b"/>
              <a:pathLst>
                <a:path w="11585" h="6960" extrusionOk="0">
                  <a:moveTo>
                    <a:pt x="852" y="0"/>
                  </a:moveTo>
                  <a:cubicBezTo>
                    <a:pt x="347" y="0"/>
                    <a:pt x="32" y="148"/>
                    <a:pt x="0" y="502"/>
                  </a:cubicBezTo>
                  <a:lnTo>
                    <a:pt x="11584" y="6959"/>
                  </a:lnTo>
                  <a:lnTo>
                    <a:pt x="11584" y="6959"/>
                  </a:lnTo>
                  <a:lnTo>
                    <a:pt x="11042" y="3903"/>
                  </a:lnTo>
                  <a:cubicBezTo>
                    <a:pt x="11042" y="3903"/>
                    <a:pt x="3444" y="0"/>
                    <a:pt x="852" y="0"/>
                  </a:cubicBez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23" name="Google Shape;25023;p75"/>
            <p:cNvSpPr/>
            <p:nvPr/>
          </p:nvSpPr>
          <p:spPr>
            <a:xfrm>
              <a:off x="2485200" y="1927675"/>
              <a:ext cx="797375" cy="338925"/>
            </a:xfrm>
            <a:custGeom>
              <a:avLst/>
              <a:gdLst/>
              <a:ahLst/>
              <a:cxnLst/>
              <a:rect l="l" t="t" r="r" b="b"/>
              <a:pathLst>
                <a:path w="31895" h="13557" extrusionOk="0">
                  <a:moveTo>
                    <a:pt x="1" y="0"/>
                  </a:moveTo>
                  <a:lnTo>
                    <a:pt x="1" y="641"/>
                  </a:lnTo>
                  <a:lnTo>
                    <a:pt x="25584" y="13556"/>
                  </a:lnTo>
                  <a:lnTo>
                    <a:pt x="31894" y="99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24" name="Google Shape;25024;p75"/>
            <p:cNvSpPr/>
            <p:nvPr/>
          </p:nvSpPr>
          <p:spPr>
            <a:xfrm>
              <a:off x="2485200" y="1822925"/>
              <a:ext cx="819550" cy="428875"/>
            </a:xfrm>
            <a:custGeom>
              <a:avLst/>
              <a:gdLst/>
              <a:ahLst/>
              <a:cxnLst/>
              <a:rect l="l" t="t" r="r" b="b"/>
              <a:pathLst>
                <a:path w="32782" h="17155" extrusionOk="0">
                  <a:moveTo>
                    <a:pt x="7247" y="0"/>
                  </a:moveTo>
                  <a:lnTo>
                    <a:pt x="1" y="4190"/>
                  </a:lnTo>
                  <a:lnTo>
                    <a:pt x="25584" y="17155"/>
                  </a:lnTo>
                  <a:lnTo>
                    <a:pt x="32781" y="12965"/>
                  </a:lnTo>
                  <a:lnTo>
                    <a:pt x="7247" y="0"/>
                  </a:ln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25" name="Google Shape;25025;p75"/>
            <p:cNvSpPr/>
            <p:nvPr/>
          </p:nvSpPr>
          <p:spPr>
            <a:xfrm>
              <a:off x="3022500" y="2186475"/>
              <a:ext cx="102325" cy="66575"/>
            </a:xfrm>
            <a:custGeom>
              <a:avLst/>
              <a:gdLst/>
              <a:ahLst/>
              <a:cxnLst/>
              <a:rect l="l" t="t" r="r" b="b"/>
              <a:pathLst>
                <a:path w="4093" h="2663" extrusionOk="0">
                  <a:moveTo>
                    <a:pt x="1" y="0"/>
                  </a:moveTo>
                  <a:lnTo>
                    <a:pt x="149" y="395"/>
                  </a:lnTo>
                  <a:lnTo>
                    <a:pt x="247" y="444"/>
                  </a:lnTo>
                  <a:lnTo>
                    <a:pt x="642" y="690"/>
                  </a:lnTo>
                  <a:lnTo>
                    <a:pt x="691" y="690"/>
                  </a:lnTo>
                  <a:lnTo>
                    <a:pt x="987" y="888"/>
                  </a:lnTo>
                  <a:lnTo>
                    <a:pt x="1430" y="1134"/>
                  </a:lnTo>
                  <a:lnTo>
                    <a:pt x="1726" y="1331"/>
                  </a:lnTo>
                  <a:lnTo>
                    <a:pt x="2170" y="1578"/>
                  </a:lnTo>
                  <a:lnTo>
                    <a:pt x="2466" y="1726"/>
                  </a:lnTo>
                  <a:lnTo>
                    <a:pt x="2860" y="1972"/>
                  </a:lnTo>
                  <a:lnTo>
                    <a:pt x="3205" y="2169"/>
                  </a:lnTo>
                  <a:lnTo>
                    <a:pt x="3599" y="2366"/>
                  </a:lnTo>
                  <a:lnTo>
                    <a:pt x="3895" y="2564"/>
                  </a:lnTo>
                  <a:lnTo>
                    <a:pt x="4092" y="2662"/>
                  </a:lnTo>
                  <a:lnTo>
                    <a:pt x="3944" y="2268"/>
                  </a:lnTo>
                  <a:lnTo>
                    <a:pt x="3747" y="2169"/>
                  </a:lnTo>
                  <a:lnTo>
                    <a:pt x="3452" y="1972"/>
                  </a:lnTo>
                  <a:lnTo>
                    <a:pt x="3008" y="1824"/>
                  </a:lnTo>
                  <a:lnTo>
                    <a:pt x="2712" y="1578"/>
                  </a:lnTo>
                  <a:lnTo>
                    <a:pt x="2367" y="1381"/>
                  </a:lnTo>
                  <a:lnTo>
                    <a:pt x="1973" y="1183"/>
                  </a:lnTo>
                  <a:lnTo>
                    <a:pt x="1628" y="937"/>
                  </a:lnTo>
                  <a:lnTo>
                    <a:pt x="1233" y="740"/>
                  </a:lnTo>
                  <a:lnTo>
                    <a:pt x="888" y="493"/>
                  </a:lnTo>
                  <a:lnTo>
                    <a:pt x="790" y="493"/>
                  </a:lnTo>
                  <a:lnTo>
                    <a:pt x="494" y="345"/>
                  </a:lnTo>
                  <a:lnTo>
                    <a:pt x="149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26" name="Google Shape;25026;p75"/>
            <p:cNvSpPr/>
            <p:nvPr/>
          </p:nvSpPr>
          <p:spPr>
            <a:xfrm>
              <a:off x="3108775" y="2235775"/>
              <a:ext cx="11125" cy="14800"/>
            </a:xfrm>
            <a:custGeom>
              <a:avLst/>
              <a:gdLst/>
              <a:ahLst/>
              <a:cxnLst/>
              <a:rect l="l" t="t" r="r" b="b"/>
              <a:pathLst>
                <a:path w="445" h="592" extrusionOk="0">
                  <a:moveTo>
                    <a:pt x="1" y="0"/>
                  </a:moveTo>
                  <a:lnTo>
                    <a:pt x="148" y="394"/>
                  </a:lnTo>
                  <a:lnTo>
                    <a:pt x="444" y="592"/>
                  </a:lnTo>
                  <a:lnTo>
                    <a:pt x="296" y="1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27" name="Google Shape;25027;p75"/>
            <p:cNvSpPr/>
            <p:nvPr/>
          </p:nvSpPr>
          <p:spPr>
            <a:xfrm>
              <a:off x="3053325" y="2204950"/>
              <a:ext cx="12350" cy="14825"/>
            </a:xfrm>
            <a:custGeom>
              <a:avLst/>
              <a:gdLst/>
              <a:ahLst/>
              <a:cxnLst/>
              <a:rect l="l" t="t" r="r" b="b"/>
              <a:pathLst>
                <a:path w="494" h="593" extrusionOk="0">
                  <a:moveTo>
                    <a:pt x="0" y="1"/>
                  </a:moveTo>
                  <a:lnTo>
                    <a:pt x="197" y="395"/>
                  </a:lnTo>
                  <a:lnTo>
                    <a:pt x="493" y="592"/>
                  </a:lnTo>
                  <a:lnTo>
                    <a:pt x="444" y="395"/>
                  </a:lnTo>
                  <a:lnTo>
                    <a:pt x="395" y="1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28" name="Google Shape;25028;p75"/>
            <p:cNvSpPr/>
            <p:nvPr/>
          </p:nvSpPr>
          <p:spPr>
            <a:xfrm>
              <a:off x="3090300" y="2225900"/>
              <a:ext cx="12350" cy="14825"/>
            </a:xfrm>
            <a:custGeom>
              <a:avLst/>
              <a:gdLst/>
              <a:ahLst/>
              <a:cxnLst/>
              <a:rect l="l" t="t" r="r" b="b"/>
              <a:pathLst>
                <a:path w="494" h="593" extrusionOk="0">
                  <a:moveTo>
                    <a:pt x="0" y="1"/>
                  </a:moveTo>
                  <a:lnTo>
                    <a:pt x="148" y="395"/>
                  </a:lnTo>
                  <a:lnTo>
                    <a:pt x="493" y="592"/>
                  </a:lnTo>
                  <a:lnTo>
                    <a:pt x="296" y="2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29" name="Google Shape;25029;p75"/>
            <p:cNvSpPr/>
            <p:nvPr/>
          </p:nvSpPr>
          <p:spPr>
            <a:xfrm>
              <a:off x="3071800" y="2216050"/>
              <a:ext cx="12350" cy="13575"/>
            </a:xfrm>
            <a:custGeom>
              <a:avLst/>
              <a:gdLst/>
              <a:ahLst/>
              <a:cxnLst/>
              <a:rect l="l" t="t" r="r" b="b"/>
              <a:pathLst>
                <a:path w="494" h="543" extrusionOk="0">
                  <a:moveTo>
                    <a:pt x="1" y="0"/>
                  </a:moveTo>
                  <a:lnTo>
                    <a:pt x="198" y="395"/>
                  </a:lnTo>
                  <a:lnTo>
                    <a:pt x="494" y="543"/>
                  </a:lnTo>
                  <a:lnTo>
                    <a:pt x="395" y="1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30" name="Google Shape;25030;p75"/>
            <p:cNvSpPr/>
            <p:nvPr/>
          </p:nvSpPr>
          <p:spPr>
            <a:xfrm>
              <a:off x="3034825" y="2195100"/>
              <a:ext cx="12350" cy="13575"/>
            </a:xfrm>
            <a:custGeom>
              <a:avLst/>
              <a:gdLst/>
              <a:ahLst/>
              <a:cxnLst/>
              <a:rect l="l" t="t" r="r" b="b"/>
              <a:pathLst>
                <a:path w="494" h="543" extrusionOk="0">
                  <a:moveTo>
                    <a:pt x="1" y="0"/>
                  </a:moveTo>
                  <a:lnTo>
                    <a:pt x="149" y="345"/>
                  </a:lnTo>
                  <a:lnTo>
                    <a:pt x="198" y="345"/>
                  </a:lnTo>
                  <a:lnTo>
                    <a:pt x="494" y="543"/>
                  </a:lnTo>
                  <a:lnTo>
                    <a:pt x="395" y="247"/>
                  </a:lnTo>
                  <a:lnTo>
                    <a:pt x="297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31" name="Google Shape;25031;p75"/>
            <p:cNvSpPr/>
            <p:nvPr/>
          </p:nvSpPr>
          <p:spPr>
            <a:xfrm>
              <a:off x="3022500" y="2186475"/>
              <a:ext cx="6200" cy="11100"/>
            </a:xfrm>
            <a:custGeom>
              <a:avLst/>
              <a:gdLst/>
              <a:ahLst/>
              <a:cxnLst/>
              <a:rect l="l" t="t" r="r" b="b"/>
              <a:pathLst>
                <a:path w="248" h="444" extrusionOk="0">
                  <a:moveTo>
                    <a:pt x="1" y="0"/>
                  </a:moveTo>
                  <a:lnTo>
                    <a:pt x="149" y="395"/>
                  </a:lnTo>
                  <a:lnTo>
                    <a:pt x="247" y="444"/>
                  </a:lnTo>
                  <a:lnTo>
                    <a:pt x="198" y="247"/>
                  </a:lnTo>
                  <a:lnTo>
                    <a:pt x="149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32" name="Google Shape;25032;p75"/>
            <p:cNvSpPr/>
            <p:nvPr/>
          </p:nvSpPr>
          <p:spPr>
            <a:xfrm>
              <a:off x="3021275" y="2154425"/>
              <a:ext cx="123275" cy="80125"/>
            </a:xfrm>
            <a:custGeom>
              <a:avLst/>
              <a:gdLst/>
              <a:ahLst/>
              <a:cxnLst/>
              <a:rect l="l" t="t" r="r" b="b"/>
              <a:pathLst>
                <a:path w="4931" h="3205" extrusionOk="0">
                  <a:moveTo>
                    <a:pt x="2022" y="1"/>
                  </a:moveTo>
                  <a:lnTo>
                    <a:pt x="1" y="1184"/>
                  </a:lnTo>
                  <a:lnTo>
                    <a:pt x="3451" y="3205"/>
                  </a:lnTo>
                  <a:lnTo>
                    <a:pt x="4930" y="1726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33" name="Google Shape;25033;p75"/>
            <p:cNvSpPr/>
            <p:nvPr/>
          </p:nvSpPr>
          <p:spPr>
            <a:xfrm>
              <a:off x="2442075" y="1612200"/>
              <a:ext cx="1006850" cy="725875"/>
            </a:xfrm>
            <a:custGeom>
              <a:avLst/>
              <a:gdLst/>
              <a:ahLst/>
              <a:cxnLst/>
              <a:rect l="l" t="t" r="r" b="b"/>
              <a:pathLst>
                <a:path w="40274" h="29035" extrusionOk="0">
                  <a:moveTo>
                    <a:pt x="7197" y="0"/>
                  </a:moveTo>
                  <a:cubicBezTo>
                    <a:pt x="6704" y="0"/>
                    <a:pt x="6162" y="99"/>
                    <a:pt x="5669" y="444"/>
                  </a:cubicBezTo>
                  <a:lnTo>
                    <a:pt x="3697" y="1528"/>
                  </a:lnTo>
                  <a:cubicBezTo>
                    <a:pt x="2909" y="1972"/>
                    <a:pt x="2219" y="2563"/>
                    <a:pt x="1676" y="3254"/>
                  </a:cubicBezTo>
                  <a:cubicBezTo>
                    <a:pt x="986" y="4141"/>
                    <a:pt x="493" y="5127"/>
                    <a:pt x="247" y="6162"/>
                  </a:cubicBezTo>
                  <a:cubicBezTo>
                    <a:pt x="50" y="6753"/>
                    <a:pt x="0" y="7345"/>
                    <a:pt x="0" y="7937"/>
                  </a:cubicBezTo>
                  <a:cubicBezTo>
                    <a:pt x="0" y="8232"/>
                    <a:pt x="50" y="8577"/>
                    <a:pt x="99" y="8824"/>
                  </a:cubicBezTo>
                  <a:cubicBezTo>
                    <a:pt x="198" y="9120"/>
                    <a:pt x="296" y="9415"/>
                    <a:pt x="493" y="9662"/>
                  </a:cubicBezTo>
                  <a:cubicBezTo>
                    <a:pt x="789" y="10155"/>
                    <a:pt x="1282" y="10549"/>
                    <a:pt x="1775" y="10796"/>
                  </a:cubicBezTo>
                  <a:lnTo>
                    <a:pt x="33323" y="29034"/>
                  </a:lnTo>
                  <a:lnTo>
                    <a:pt x="33964" y="28098"/>
                  </a:lnTo>
                  <a:lnTo>
                    <a:pt x="35246" y="26175"/>
                  </a:lnTo>
                  <a:lnTo>
                    <a:pt x="37070" y="23464"/>
                  </a:lnTo>
                  <a:lnTo>
                    <a:pt x="38647" y="21197"/>
                  </a:lnTo>
                  <a:lnTo>
                    <a:pt x="39386" y="20112"/>
                  </a:lnTo>
                  <a:lnTo>
                    <a:pt x="40274" y="18683"/>
                  </a:lnTo>
                  <a:lnTo>
                    <a:pt x="38992" y="17943"/>
                  </a:lnTo>
                  <a:lnTo>
                    <a:pt x="37957" y="17302"/>
                  </a:lnTo>
                  <a:lnTo>
                    <a:pt x="9169" y="690"/>
                  </a:lnTo>
                  <a:cubicBezTo>
                    <a:pt x="8923" y="493"/>
                    <a:pt x="8676" y="345"/>
                    <a:pt x="8380" y="247"/>
                  </a:cubicBezTo>
                  <a:cubicBezTo>
                    <a:pt x="7986" y="49"/>
                    <a:pt x="7592" y="0"/>
                    <a:pt x="7197" y="0"/>
                  </a:cubicBezTo>
                  <a:close/>
                </a:path>
              </a:pathLst>
            </a:custGeom>
            <a:solidFill>
              <a:srgbClr val="91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34" name="Google Shape;25034;p75"/>
            <p:cNvSpPr/>
            <p:nvPr/>
          </p:nvSpPr>
          <p:spPr>
            <a:xfrm>
              <a:off x="2442075" y="1612200"/>
              <a:ext cx="966200" cy="702450"/>
            </a:xfrm>
            <a:custGeom>
              <a:avLst/>
              <a:gdLst/>
              <a:ahLst/>
              <a:cxnLst/>
              <a:rect l="l" t="t" r="r" b="b"/>
              <a:pathLst>
                <a:path w="38648" h="28098" extrusionOk="0">
                  <a:moveTo>
                    <a:pt x="7197" y="0"/>
                  </a:moveTo>
                  <a:cubicBezTo>
                    <a:pt x="6704" y="0"/>
                    <a:pt x="6162" y="99"/>
                    <a:pt x="5669" y="444"/>
                  </a:cubicBezTo>
                  <a:lnTo>
                    <a:pt x="3697" y="1528"/>
                  </a:lnTo>
                  <a:cubicBezTo>
                    <a:pt x="2909" y="1972"/>
                    <a:pt x="2219" y="2563"/>
                    <a:pt x="1676" y="3254"/>
                  </a:cubicBezTo>
                  <a:cubicBezTo>
                    <a:pt x="986" y="4141"/>
                    <a:pt x="493" y="5127"/>
                    <a:pt x="247" y="6162"/>
                  </a:cubicBezTo>
                  <a:cubicBezTo>
                    <a:pt x="50" y="6753"/>
                    <a:pt x="0" y="7345"/>
                    <a:pt x="0" y="7937"/>
                  </a:cubicBezTo>
                  <a:cubicBezTo>
                    <a:pt x="0" y="8232"/>
                    <a:pt x="50" y="8577"/>
                    <a:pt x="99" y="8824"/>
                  </a:cubicBezTo>
                  <a:lnTo>
                    <a:pt x="33964" y="28098"/>
                  </a:lnTo>
                  <a:lnTo>
                    <a:pt x="35246" y="26175"/>
                  </a:lnTo>
                  <a:lnTo>
                    <a:pt x="37070" y="23464"/>
                  </a:lnTo>
                  <a:lnTo>
                    <a:pt x="38647" y="21197"/>
                  </a:lnTo>
                  <a:lnTo>
                    <a:pt x="37957" y="17302"/>
                  </a:lnTo>
                  <a:lnTo>
                    <a:pt x="9169" y="690"/>
                  </a:lnTo>
                  <a:cubicBezTo>
                    <a:pt x="8923" y="493"/>
                    <a:pt x="8676" y="345"/>
                    <a:pt x="8380" y="247"/>
                  </a:cubicBezTo>
                  <a:cubicBezTo>
                    <a:pt x="7986" y="49"/>
                    <a:pt x="7592" y="0"/>
                    <a:pt x="7197" y="0"/>
                  </a:cubicBezTo>
                  <a:close/>
                </a:path>
              </a:pathLst>
            </a:custGeom>
            <a:solidFill>
              <a:srgbClr val="B32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35" name="Google Shape;25035;p75"/>
            <p:cNvSpPr/>
            <p:nvPr/>
          </p:nvSpPr>
          <p:spPr>
            <a:xfrm>
              <a:off x="2447000" y="1612200"/>
              <a:ext cx="1001925" cy="654400"/>
            </a:xfrm>
            <a:custGeom>
              <a:avLst/>
              <a:gdLst/>
              <a:ahLst/>
              <a:cxnLst/>
              <a:rect l="l" t="t" r="r" b="b"/>
              <a:pathLst>
                <a:path w="40077" h="26176" extrusionOk="0">
                  <a:moveTo>
                    <a:pt x="1479" y="3254"/>
                  </a:moveTo>
                  <a:cubicBezTo>
                    <a:pt x="2022" y="2613"/>
                    <a:pt x="2712" y="1972"/>
                    <a:pt x="3500" y="1528"/>
                  </a:cubicBezTo>
                  <a:lnTo>
                    <a:pt x="5472" y="444"/>
                  </a:lnTo>
                  <a:cubicBezTo>
                    <a:pt x="5768" y="247"/>
                    <a:pt x="6064" y="197"/>
                    <a:pt x="6310" y="49"/>
                  </a:cubicBezTo>
                  <a:lnTo>
                    <a:pt x="6409" y="49"/>
                  </a:lnTo>
                  <a:cubicBezTo>
                    <a:pt x="6557" y="0"/>
                    <a:pt x="6754" y="0"/>
                    <a:pt x="6951" y="0"/>
                  </a:cubicBezTo>
                  <a:cubicBezTo>
                    <a:pt x="7296" y="0"/>
                    <a:pt x="7740" y="49"/>
                    <a:pt x="8134" y="247"/>
                  </a:cubicBezTo>
                  <a:cubicBezTo>
                    <a:pt x="8430" y="394"/>
                    <a:pt x="8676" y="493"/>
                    <a:pt x="8923" y="690"/>
                  </a:cubicBezTo>
                  <a:lnTo>
                    <a:pt x="37711" y="17302"/>
                  </a:lnTo>
                  <a:lnTo>
                    <a:pt x="38746" y="17943"/>
                  </a:lnTo>
                  <a:lnTo>
                    <a:pt x="40077" y="18683"/>
                  </a:lnTo>
                  <a:lnTo>
                    <a:pt x="39189" y="20112"/>
                  </a:lnTo>
                  <a:lnTo>
                    <a:pt x="38450" y="21197"/>
                  </a:lnTo>
                  <a:lnTo>
                    <a:pt x="36873" y="23464"/>
                  </a:lnTo>
                  <a:lnTo>
                    <a:pt x="35049" y="26175"/>
                  </a:lnTo>
                  <a:lnTo>
                    <a:pt x="1" y="6211"/>
                  </a:lnTo>
                  <a:cubicBezTo>
                    <a:pt x="296" y="5127"/>
                    <a:pt x="789" y="4141"/>
                    <a:pt x="1479" y="3254"/>
                  </a:cubicBezTo>
                  <a:close/>
                </a:path>
              </a:pathLst>
            </a:custGeom>
            <a:solidFill>
              <a:srgbClr val="9F1B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36" name="Google Shape;25036;p75"/>
            <p:cNvSpPr/>
            <p:nvPr/>
          </p:nvSpPr>
          <p:spPr>
            <a:xfrm>
              <a:off x="3238175" y="2054600"/>
              <a:ext cx="258825" cy="315525"/>
            </a:xfrm>
            <a:custGeom>
              <a:avLst/>
              <a:gdLst/>
              <a:ahLst/>
              <a:cxnLst/>
              <a:rect l="l" t="t" r="r" b="b"/>
              <a:pathLst>
                <a:path w="10353" h="12621" extrusionOk="0">
                  <a:moveTo>
                    <a:pt x="0" y="8726"/>
                  </a:moveTo>
                  <a:lnTo>
                    <a:pt x="0" y="8726"/>
                  </a:lnTo>
                  <a:cubicBezTo>
                    <a:pt x="0" y="11141"/>
                    <a:pt x="2613" y="12620"/>
                    <a:pt x="4683" y="11437"/>
                  </a:cubicBezTo>
                  <a:lnTo>
                    <a:pt x="6655" y="10303"/>
                  </a:lnTo>
                  <a:cubicBezTo>
                    <a:pt x="8923" y="8972"/>
                    <a:pt x="10352" y="6508"/>
                    <a:pt x="10352" y="3846"/>
                  </a:cubicBezTo>
                  <a:lnTo>
                    <a:pt x="10352" y="3846"/>
                  </a:lnTo>
                  <a:cubicBezTo>
                    <a:pt x="10352" y="1480"/>
                    <a:pt x="7789" y="1"/>
                    <a:pt x="5669" y="1135"/>
                  </a:cubicBezTo>
                  <a:lnTo>
                    <a:pt x="3698" y="2318"/>
                  </a:lnTo>
                  <a:cubicBezTo>
                    <a:pt x="1430" y="3649"/>
                    <a:pt x="0" y="6113"/>
                    <a:pt x="0" y="8726"/>
                  </a:cubicBezTo>
                  <a:close/>
                </a:path>
              </a:pathLst>
            </a:custGeom>
            <a:solidFill>
              <a:srgbClr val="E57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37" name="Google Shape;25037;p75"/>
            <p:cNvSpPr/>
            <p:nvPr/>
          </p:nvSpPr>
          <p:spPr>
            <a:xfrm>
              <a:off x="3238175" y="2106375"/>
              <a:ext cx="258825" cy="263750"/>
            </a:xfrm>
            <a:custGeom>
              <a:avLst/>
              <a:gdLst/>
              <a:ahLst/>
              <a:cxnLst/>
              <a:rect l="l" t="t" r="r" b="b"/>
              <a:pathLst>
                <a:path w="10353" h="10550" extrusionOk="0">
                  <a:moveTo>
                    <a:pt x="9810" y="0"/>
                  </a:moveTo>
                  <a:cubicBezTo>
                    <a:pt x="9416" y="2120"/>
                    <a:pt x="8134" y="4042"/>
                    <a:pt x="6212" y="5127"/>
                  </a:cubicBezTo>
                  <a:lnTo>
                    <a:pt x="4240" y="6310"/>
                  </a:lnTo>
                  <a:cubicBezTo>
                    <a:pt x="2761" y="7148"/>
                    <a:pt x="1036" y="6606"/>
                    <a:pt x="148" y="5373"/>
                  </a:cubicBezTo>
                  <a:cubicBezTo>
                    <a:pt x="50" y="5817"/>
                    <a:pt x="0" y="6261"/>
                    <a:pt x="0" y="6655"/>
                  </a:cubicBezTo>
                  <a:cubicBezTo>
                    <a:pt x="0" y="9070"/>
                    <a:pt x="2613" y="10549"/>
                    <a:pt x="4683" y="9366"/>
                  </a:cubicBezTo>
                  <a:lnTo>
                    <a:pt x="6655" y="8232"/>
                  </a:lnTo>
                  <a:cubicBezTo>
                    <a:pt x="8923" y="6901"/>
                    <a:pt x="10352" y="4437"/>
                    <a:pt x="10352" y="1775"/>
                  </a:cubicBezTo>
                  <a:cubicBezTo>
                    <a:pt x="10352" y="1134"/>
                    <a:pt x="10155" y="493"/>
                    <a:pt x="9810" y="0"/>
                  </a:cubicBezTo>
                  <a:close/>
                </a:path>
              </a:pathLst>
            </a:custGeom>
            <a:solidFill>
              <a:srgbClr val="D16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38" name="Google Shape;25038;p75"/>
            <p:cNvSpPr/>
            <p:nvPr/>
          </p:nvSpPr>
          <p:spPr>
            <a:xfrm>
              <a:off x="3338000" y="2159350"/>
              <a:ext cx="151600" cy="125725"/>
            </a:xfrm>
            <a:custGeom>
              <a:avLst/>
              <a:gdLst/>
              <a:ahLst/>
              <a:cxnLst/>
              <a:rect l="l" t="t" r="r" b="b"/>
              <a:pathLst>
                <a:path w="6064" h="5029" extrusionOk="0">
                  <a:moveTo>
                    <a:pt x="4042" y="1"/>
                  </a:moveTo>
                  <a:cubicBezTo>
                    <a:pt x="3895" y="1"/>
                    <a:pt x="3796" y="1"/>
                    <a:pt x="3697" y="50"/>
                  </a:cubicBezTo>
                  <a:cubicBezTo>
                    <a:pt x="3648" y="99"/>
                    <a:pt x="3599" y="99"/>
                    <a:pt x="3451" y="149"/>
                  </a:cubicBezTo>
                  <a:lnTo>
                    <a:pt x="690" y="1775"/>
                  </a:lnTo>
                  <a:lnTo>
                    <a:pt x="395" y="1973"/>
                  </a:lnTo>
                  <a:lnTo>
                    <a:pt x="0" y="2219"/>
                  </a:lnTo>
                  <a:lnTo>
                    <a:pt x="247" y="2564"/>
                  </a:lnTo>
                  <a:lnTo>
                    <a:pt x="444" y="2909"/>
                  </a:lnTo>
                  <a:lnTo>
                    <a:pt x="888" y="3501"/>
                  </a:lnTo>
                  <a:lnTo>
                    <a:pt x="1381" y="4240"/>
                  </a:lnTo>
                  <a:lnTo>
                    <a:pt x="1726" y="4782"/>
                  </a:lnTo>
                  <a:lnTo>
                    <a:pt x="1923" y="5029"/>
                  </a:lnTo>
                  <a:lnTo>
                    <a:pt x="5521" y="3008"/>
                  </a:lnTo>
                  <a:cubicBezTo>
                    <a:pt x="5620" y="2958"/>
                    <a:pt x="5768" y="2811"/>
                    <a:pt x="5866" y="2712"/>
                  </a:cubicBezTo>
                  <a:cubicBezTo>
                    <a:pt x="5916" y="2663"/>
                    <a:pt x="5916" y="2564"/>
                    <a:pt x="6014" y="2466"/>
                  </a:cubicBezTo>
                  <a:cubicBezTo>
                    <a:pt x="6014" y="2416"/>
                    <a:pt x="6063" y="2318"/>
                    <a:pt x="6063" y="2219"/>
                  </a:cubicBezTo>
                  <a:cubicBezTo>
                    <a:pt x="6063" y="2022"/>
                    <a:pt x="6063" y="1874"/>
                    <a:pt x="6014" y="1726"/>
                  </a:cubicBezTo>
                  <a:cubicBezTo>
                    <a:pt x="5916" y="1381"/>
                    <a:pt x="5817" y="1135"/>
                    <a:pt x="5571" y="888"/>
                  </a:cubicBezTo>
                  <a:cubicBezTo>
                    <a:pt x="5373" y="740"/>
                    <a:pt x="5176" y="543"/>
                    <a:pt x="5028" y="444"/>
                  </a:cubicBezTo>
                  <a:lnTo>
                    <a:pt x="4437" y="99"/>
                  </a:lnTo>
                  <a:cubicBezTo>
                    <a:pt x="4338" y="50"/>
                    <a:pt x="4141" y="1"/>
                    <a:pt x="4042" y="1"/>
                  </a:cubicBezTo>
                  <a:close/>
                </a:path>
              </a:pathLst>
            </a:custGeom>
            <a:solidFill>
              <a:srgbClr val="5C0F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39" name="Google Shape;25039;p75"/>
            <p:cNvSpPr/>
            <p:nvPr/>
          </p:nvSpPr>
          <p:spPr>
            <a:xfrm>
              <a:off x="3350325" y="2159350"/>
              <a:ext cx="139275" cy="119575"/>
            </a:xfrm>
            <a:custGeom>
              <a:avLst/>
              <a:gdLst/>
              <a:ahLst/>
              <a:cxnLst/>
              <a:rect l="l" t="t" r="r" b="b"/>
              <a:pathLst>
                <a:path w="5571" h="4783" extrusionOk="0">
                  <a:moveTo>
                    <a:pt x="3549" y="1"/>
                  </a:moveTo>
                  <a:cubicBezTo>
                    <a:pt x="3402" y="1"/>
                    <a:pt x="3303" y="1"/>
                    <a:pt x="3204" y="50"/>
                  </a:cubicBezTo>
                  <a:cubicBezTo>
                    <a:pt x="3155" y="99"/>
                    <a:pt x="3106" y="99"/>
                    <a:pt x="2958" y="149"/>
                  </a:cubicBezTo>
                  <a:lnTo>
                    <a:pt x="197" y="1775"/>
                  </a:lnTo>
                  <a:lnTo>
                    <a:pt x="0" y="2909"/>
                  </a:lnTo>
                  <a:lnTo>
                    <a:pt x="444" y="3501"/>
                  </a:lnTo>
                  <a:lnTo>
                    <a:pt x="937" y="4240"/>
                  </a:lnTo>
                  <a:lnTo>
                    <a:pt x="1331" y="4782"/>
                  </a:lnTo>
                  <a:lnTo>
                    <a:pt x="5521" y="2466"/>
                  </a:lnTo>
                  <a:cubicBezTo>
                    <a:pt x="5521" y="2416"/>
                    <a:pt x="5570" y="2318"/>
                    <a:pt x="5570" y="2219"/>
                  </a:cubicBezTo>
                  <a:cubicBezTo>
                    <a:pt x="5570" y="2022"/>
                    <a:pt x="5570" y="1874"/>
                    <a:pt x="5521" y="1726"/>
                  </a:cubicBezTo>
                  <a:cubicBezTo>
                    <a:pt x="5423" y="1381"/>
                    <a:pt x="5324" y="1135"/>
                    <a:pt x="5078" y="888"/>
                  </a:cubicBezTo>
                  <a:cubicBezTo>
                    <a:pt x="4880" y="740"/>
                    <a:pt x="4683" y="543"/>
                    <a:pt x="4535" y="444"/>
                  </a:cubicBezTo>
                  <a:lnTo>
                    <a:pt x="3944" y="99"/>
                  </a:lnTo>
                  <a:cubicBezTo>
                    <a:pt x="3845" y="50"/>
                    <a:pt x="3648" y="1"/>
                    <a:pt x="3549" y="1"/>
                  </a:cubicBezTo>
                  <a:close/>
                </a:path>
              </a:pathLst>
            </a:custGeom>
            <a:solidFill>
              <a:srgbClr val="7E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40" name="Google Shape;25040;p75"/>
            <p:cNvSpPr/>
            <p:nvPr/>
          </p:nvSpPr>
          <p:spPr>
            <a:xfrm>
              <a:off x="3338000" y="2159350"/>
              <a:ext cx="147900" cy="104775"/>
            </a:xfrm>
            <a:custGeom>
              <a:avLst/>
              <a:gdLst/>
              <a:ahLst/>
              <a:cxnLst/>
              <a:rect l="l" t="t" r="r" b="b"/>
              <a:pathLst>
                <a:path w="5916" h="4191" extrusionOk="0">
                  <a:moveTo>
                    <a:pt x="5571" y="937"/>
                  </a:moveTo>
                  <a:cubicBezTo>
                    <a:pt x="5373" y="740"/>
                    <a:pt x="5176" y="543"/>
                    <a:pt x="5028" y="444"/>
                  </a:cubicBezTo>
                  <a:lnTo>
                    <a:pt x="4437" y="99"/>
                  </a:lnTo>
                  <a:cubicBezTo>
                    <a:pt x="4387" y="50"/>
                    <a:pt x="4240" y="50"/>
                    <a:pt x="4190" y="1"/>
                  </a:cubicBezTo>
                  <a:lnTo>
                    <a:pt x="4190" y="1"/>
                  </a:lnTo>
                  <a:lnTo>
                    <a:pt x="3993" y="1"/>
                  </a:lnTo>
                  <a:cubicBezTo>
                    <a:pt x="3895" y="1"/>
                    <a:pt x="3747" y="1"/>
                    <a:pt x="3697" y="50"/>
                  </a:cubicBezTo>
                  <a:cubicBezTo>
                    <a:pt x="3648" y="99"/>
                    <a:pt x="3599" y="99"/>
                    <a:pt x="3451" y="198"/>
                  </a:cubicBezTo>
                  <a:lnTo>
                    <a:pt x="690" y="1775"/>
                  </a:lnTo>
                  <a:lnTo>
                    <a:pt x="395" y="1973"/>
                  </a:lnTo>
                  <a:lnTo>
                    <a:pt x="0" y="2120"/>
                  </a:lnTo>
                  <a:lnTo>
                    <a:pt x="247" y="2515"/>
                  </a:lnTo>
                  <a:lnTo>
                    <a:pt x="444" y="2811"/>
                  </a:lnTo>
                  <a:lnTo>
                    <a:pt x="888" y="3451"/>
                  </a:lnTo>
                  <a:lnTo>
                    <a:pt x="1381" y="4191"/>
                  </a:lnTo>
                  <a:lnTo>
                    <a:pt x="5916" y="1628"/>
                  </a:lnTo>
                  <a:cubicBezTo>
                    <a:pt x="5916" y="1480"/>
                    <a:pt x="5768" y="1184"/>
                    <a:pt x="5571" y="937"/>
                  </a:cubicBezTo>
                  <a:close/>
                </a:path>
              </a:pathLst>
            </a:custGeom>
            <a:solidFill>
              <a:srgbClr val="AE3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41" name="Google Shape;25041;p75"/>
            <p:cNvSpPr/>
            <p:nvPr/>
          </p:nvSpPr>
          <p:spPr>
            <a:xfrm>
              <a:off x="3324450" y="2208650"/>
              <a:ext cx="72725" cy="86300"/>
            </a:xfrm>
            <a:custGeom>
              <a:avLst/>
              <a:gdLst/>
              <a:ahLst/>
              <a:cxnLst/>
              <a:rect l="l" t="t" r="r" b="b"/>
              <a:pathLst>
                <a:path w="2909" h="3452" extrusionOk="0">
                  <a:moveTo>
                    <a:pt x="1873" y="592"/>
                  </a:moveTo>
                  <a:lnTo>
                    <a:pt x="1282" y="296"/>
                  </a:lnTo>
                  <a:cubicBezTo>
                    <a:pt x="739" y="1"/>
                    <a:pt x="0" y="346"/>
                    <a:pt x="0" y="1036"/>
                  </a:cubicBezTo>
                  <a:lnTo>
                    <a:pt x="0" y="1036"/>
                  </a:lnTo>
                  <a:cubicBezTo>
                    <a:pt x="0" y="1775"/>
                    <a:pt x="394" y="2465"/>
                    <a:pt x="1035" y="2810"/>
                  </a:cubicBezTo>
                  <a:lnTo>
                    <a:pt x="1627" y="3155"/>
                  </a:lnTo>
                  <a:cubicBezTo>
                    <a:pt x="2169" y="3451"/>
                    <a:pt x="2908" y="3057"/>
                    <a:pt x="2908" y="2416"/>
                  </a:cubicBezTo>
                  <a:lnTo>
                    <a:pt x="2908" y="2416"/>
                  </a:lnTo>
                  <a:cubicBezTo>
                    <a:pt x="2908" y="1677"/>
                    <a:pt x="2514" y="986"/>
                    <a:pt x="1873" y="592"/>
                  </a:cubicBezTo>
                  <a:close/>
                </a:path>
              </a:pathLst>
            </a:custGeom>
            <a:solidFill>
              <a:srgbClr val="AE3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42" name="Google Shape;25042;p75"/>
            <p:cNvSpPr/>
            <p:nvPr/>
          </p:nvSpPr>
          <p:spPr>
            <a:xfrm>
              <a:off x="3324450" y="2220975"/>
              <a:ext cx="73950" cy="73975"/>
            </a:xfrm>
            <a:custGeom>
              <a:avLst/>
              <a:gdLst/>
              <a:ahLst/>
              <a:cxnLst/>
              <a:rect l="l" t="t" r="r" b="b"/>
              <a:pathLst>
                <a:path w="2958" h="2959" extrusionOk="0">
                  <a:moveTo>
                    <a:pt x="197" y="1"/>
                  </a:moveTo>
                  <a:cubicBezTo>
                    <a:pt x="296" y="592"/>
                    <a:pt x="690" y="1085"/>
                    <a:pt x="1183" y="1430"/>
                  </a:cubicBezTo>
                  <a:lnTo>
                    <a:pt x="1725" y="1726"/>
                  </a:lnTo>
                  <a:cubicBezTo>
                    <a:pt x="2169" y="1972"/>
                    <a:pt x="2662" y="1824"/>
                    <a:pt x="2908" y="1479"/>
                  </a:cubicBezTo>
                  <a:cubicBezTo>
                    <a:pt x="2908" y="1578"/>
                    <a:pt x="2958" y="1726"/>
                    <a:pt x="2958" y="1824"/>
                  </a:cubicBezTo>
                  <a:cubicBezTo>
                    <a:pt x="2958" y="2515"/>
                    <a:pt x="2218" y="2958"/>
                    <a:pt x="1676" y="2564"/>
                  </a:cubicBezTo>
                  <a:lnTo>
                    <a:pt x="1134" y="2268"/>
                  </a:lnTo>
                  <a:cubicBezTo>
                    <a:pt x="493" y="1874"/>
                    <a:pt x="49" y="1233"/>
                    <a:pt x="49" y="493"/>
                  </a:cubicBezTo>
                  <a:cubicBezTo>
                    <a:pt x="0" y="296"/>
                    <a:pt x="49" y="198"/>
                    <a:pt x="197" y="1"/>
                  </a:cubicBezTo>
                  <a:close/>
                </a:path>
              </a:pathLst>
            </a:custGeom>
            <a:solidFill>
              <a:srgbClr val="A13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43" name="Google Shape;25043;p75"/>
            <p:cNvSpPr/>
            <p:nvPr/>
          </p:nvSpPr>
          <p:spPr>
            <a:xfrm>
              <a:off x="3323200" y="2288750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1" y="99"/>
                  </a:moveTo>
                  <a:cubicBezTo>
                    <a:pt x="1" y="50"/>
                    <a:pt x="1" y="50"/>
                    <a:pt x="50" y="1"/>
                  </a:cubicBezTo>
                  <a:cubicBezTo>
                    <a:pt x="1" y="50"/>
                    <a:pt x="1" y="50"/>
                    <a:pt x="1" y="99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44" name="Google Shape;25044;p75"/>
            <p:cNvSpPr/>
            <p:nvPr/>
          </p:nvSpPr>
          <p:spPr>
            <a:xfrm>
              <a:off x="3325675" y="2287525"/>
              <a:ext cx="3725" cy="25"/>
            </a:xfrm>
            <a:custGeom>
              <a:avLst/>
              <a:gdLst/>
              <a:ahLst/>
              <a:cxnLst/>
              <a:rect l="l" t="t" r="r" b="b"/>
              <a:pathLst>
                <a:path w="149" h="1" extrusionOk="0">
                  <a:moveTo>
                    <a:pt x="0" y="0"/>
                  </a:moveTo>
                  <a:lnTo>
                    <a:pt x="148" y="0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45" name="Google Shape;25045;p75"/>
            <p:cNvSpPr/>
            <p:nvPr/>
          </p:nvSpPr>
          <p:spPr>
            <a:xfrm>
              <a:off x="3329375" y="228752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0"/>
                  </a:moveTo>
                  <a:cubicBezTo>
                    <a:pt x="0" y="0"/>
                    <a:pt x="0" y="0"/>
                    <a:pt x="50" y="0"/>
                  </a:cubicBezTo>
                  <a:cubicBezTo>
                    <a:pt x="0" y="0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46" name="Google Shape;25046;p75"/>
            <p:cNvSpPr/>
            <p:nvPr/>
          </p:nvSpPr>
          <p:spPr>
            <a:xfrm>
              <a:off x="3642375" y="2271500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50" y="99"/>
                  </a:moveTo>
                  <a:lnTo>
                    <a:pt x="50" y="1"/>
                  </a:lnTo>
                  <a:lnTo>
                    <a:pt x="50" y="99"/>
                  </a:lnTo>
                  <a:cubicBezTo>
                    <a:pt x="1" y="99"/>
                    <a:pt x="50" y="99"/>
                    <a:pt x="50" y="99"/>
                  </a:cubicBezTo>
                  <a:close/>
                </a:path>
              </a:pathLst>
            </a:custGeom>
            <a:solidFill>
              <a:srgbClr val="C0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47" name="Google Shape;25047;p75"/>
            <p:cNvSpPr/>
            <p:nvPr/>
          </p:nvSpPr>
          <p:spPr>
            <a:xfrm>
              <a:off x="2912825" y="2209875"/>
              <a:ext cx="72750" cy="35775"/>
            </a:xfrm>
            <a:custGeom>
              <a:avLst/>
              <a:gdLst/>
              <a:ahLst/>
              <a:cxnLst/>
              <a:rect l="l" t="t" r="r" b="b"/>
              <a:pathLst>
                <a:path w="2910" h="1431" extrusionOk="0">
                  <a:moveTo>
                    <a:pt x="2909" y="1"/>
                  </a:moveTo>
                  <a:lnTo>
                    <a:pt x="1874" y="297"/>
                  </a:lnTo>
                  <a:lnTo>
                    <a:pt x="1" y="1184"/>
                  </a:lnTo>
                  <a:lnTo>
                    <a:pt x="1" y="1430"/>
                  </a:lnTo>
                  <a:lnTo>
                    <a:pt x="1085" y="1036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48" name="Google Shape;25048;p75"/>
            <p:cNvSpPr/>
            <p:nvPr/>
          </p:nvSpPr>
          <p:spPr>
            <a:xfrm>
              <a:off x="2912825" y="2203725"/>
              <a:ext cx="72750" cy="35750"/>
            </a:xfrm>
            <a:custGeom>
              <a:avLst/>
              <a:gdLst/>
              <a:ahLst/>
              <a:cxnLst/>
              <a:rect l="l" t="t" r="r" b="b"/>
              <a:pathLst>
                <a:path w="2910" h="1430" extrusionOk="0">
                  <a:moveTo>
                    <a:pt x="2909" y="0"/>
                  </a:moveTo>
                  <a:lnTo>
                    <a:pt x="1874" y="296"/>
                  </a:lnTo>
                  <a:lnTo>
                    <a:pt x="1" y="1430"/>
                  </a:lnTo>
                  <a:lnTo>
                    <a:pt x="1085" y="1134"/>
                  </a:lnTo>
                  <a:lnTo>
                    <a:pt x="2909" y="0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49" name="Google Shape;25049;p75"/>
            <p:cNvSpPr/>
            <p:nvPr/>
          </p:nvSpPr>
          <p:spPr>
            <a:xfrm>
              <a:off x="2939950" y="2209875"/>
              <a:ext cx="247725" cy="141750"/>
            </a:xfrm>
            <a:custGeom>
              <a:avLst/>
              <a:gdLst/>
              <a:ahLst/>
              <a:cxnLst/>
              <a:rect l="l" t="t" r="r" b="b"/>
              <a:pathLst>
                <a:path w="9909" h="5670" extrusionOk="0">
                  <a:moveTo>
                    <a:pt x="1824" y="1"/>
                  </a:moveTo>
                  <a:lnTo>
                    <a:pt x="0" y="1036"/>
                  </a:lnTo>
                  <a:lnTo>
                    <a:pt x="8035" y="5670"/>
                  </a:lnTo>
                  <a:lnTo>
                    <a:pt x="9908" y="4585"/>
                  </a:lnTo>
                  <a:lnTo>
                    <a:pt x="1824" y="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50" name="Google Shape;25050;p75"/>
            <p:cNvSpPr/>
            <p:nvPr/>
          </p:nvSpPr>
          <p:spPr>
            <a:xfrm>
              <a:off x="3133425" y="2318325"/>
              <a:ext cx="46850" cy="71500"/>
            </a:xfrm>
            <a:custGeom>
              <a:avLst/>
              <a:gdLst/>
              <a:ahLst/>
              <a:cxnLst/>
              <a:rect l="l" t="t" r="r" b="b"/>
              <a:pathLst>
                <a:path w="1874" h="2860" extrusionOk="0">
                  <a:moveTo>
                    <a:pt x="1874" y="1"/>
                  </a:moveTo>
                  <a:lnTo>
                    <a:pt x="0" y="1085"/>
                  </a:lnTo>
                  <a:lnTo>
                    <a:pt x="986" y="2860"/>
                  </a:lnTo>
                  <a:lnTo>
                    <a:pt x="1282" y="2860"/>
                  </a:lnTo>
                  <a:lnTo>
                    <a:pt x="1874" y="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51" name="Google Shape;25051;p75"/>
            <p:cNvSpPr/>
            <p:nvPr/>
          </p:nvSpPr>
          <p:spPr>
            <a:xfrm>
              <a:off x="2939950" y="2203725"/>
              <a:ext cx="247725" cy="141750"/>
            </a:xfrm>
            <a:custGeom>
              <a:avLst/>
              <a:gdLst/>
              <a:ahLst/>
              <a:cxnLst/>
              <a:rect l="l" t="t" r="r" b="b"/>
              <a:pathLst>
                <a:path w="9909" h="5670" extrusionOk="0">
                  <a:moveTo>
                    <a:pt x="1824" y="0"/>
                  </a:moveTo>
                  <a:lnTo>
                    <a:pt x="0" y="1134"/>
                  </a:lnTo>
                  <a:lnTo>
                    <a:pt x="8035" y="5669"/>
                  </a:lnTo>
                  <a:lnTo>
                    <a:pt x="9908" y="4634"/>
                  </a:lnTo>
                  <a:lnTo>
                    <a:pt x="1824" y="0"/>
                  </a:lnTo>
                  <a:close/>
                </a:path>
              </a:pathLst>
            </a:custGeom>
            <a:solidFill>
              <a:srgbClr val="252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52" name="Google Shape;25052;p75"/>
            <p:cNvSpPr/>
            <p:nvPr/>
          </p:nvSpPr>
          <p:spPr>
            <a:xfrm>
              <a:off x="3140825" y="2319575"/>
              <a:ext cx="72725" cy="70250"/>
            </a:xfrm>
            <a:custGeom>
              <a:avLst/>
              <a:gdLst/>
              <a:ahLst/>
              <a:cxnLst/>
              <a:rect l="l" t="t" r="r" b="b"/>
              <a:pathLst>
                <a:path w="2909" h="2810" extrusionOk="0">
                  <a:moveTo>
                    <a:pt x="1873" y="0"/>
                  </a:moveTo>
                  <a:lnTo>
                    <a:pt x="0" y="1035"/>
                  </a:lnTo>
                  <a:lnTo>
                    <a:pt x="986" y="2810"/>
                  </a:lnTo>
                  <a:lnTo>
                    <a:pt x="2909" y="1725"/>
                  </a:lnTo>
                  <a:lnTo>
                    <a:pt x="1873" y="0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53" name="Google Shape;25053;p75"/>
            <p:cNvSpPr/>
            <p:nvPr/>
          </p:nvSpPr>
          <p:spPr>
            <a:xfrm>
              <a:off x="3676900" y="2228375"/>
              <a:ext cx="24675" cy="83825"/>
            </a:xfrm>
            <a:custGeom>
              <a:avLst/>
              <a:gdLst/>
              <a:ahLst/>
              <a:cxnLst/>
              <a:rect l="l" t="t" r="r" b="b"/>
              <a:pathLst>
                <a:path w="987" h="3353" extrusionOk="0">
                  <a:moveTo>
                    <a:pt x="986" y="0"/>
                  </a:moveTo>
                  <a:lnTo>
                    <a:pt x="0" y="592"/>
                  </a:lnTo>
                  <a:lnTo>
                    <a:pt x="0" y="3352"/>
                  </a:lnTo>
                  <a:lnTo>
                    <a:pt x="986" y="2711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54" name="Google Shape;25054;p75"/>
            <p:cNvSpPr/>
            <p:nvPr/>
          </p:nvSpPr>
          <p:spPr>
            <a:xfrm>
              <a:off x="3683050" y="2235775"/>
              <a:ext cx="17275" cy="67800"/>
            </a:xfrm>
            <a:custGeom>
              <a:avLst/>
              <a:gdLst/>
              <a:ahLst/>
              <a:cxnLst/>
              <a:rect l="l" t="t" r="r" b="b"/>
              <a:pathLst>
                <a:path w="691" h="2712" extrusionOk="0">
                  <a:moveTo>
                    <a:pt x="691" y="0"/>
                  </a:moveTo>
                  <a:lnTo>
                    <a:pt x="1" y="444"/>
                  </a:lnTo>
                  <a:lnTo>
                    <a:pt x="1" y="2711"/>
                  </a:lnTo>
                  <a:lnTo>
                    <a:pt x="691" y="2366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55" name="Google Shape;25055;p75"/>
            <p:cNvSpPr/>
            <p:nvPr/>
          </p:nvSpPr>
          <p:spPr>
            <a:xfrm>
              <a:off x="3676900" y="2228375"/>
              <a:ext cx="24675" cy="18500"/>
            </a:xfrm>
            <a:custGeom>
              <a:avLst/>
              <a:gdLst/>
              <a:ahLst/>
              <a:cxnLst/>
              <a:rect l="l" t="t" r="r" b="b"/>
              <a:pathLst>
                <a:path w="987" h="740" extrusionOk="0">
                  <a:moveTo>
                    <a:pt x="986" y="0"/>
                  </a:moveTo>
                  <a:lnTo>
                    <a:pt x="0" y="592"/>
                  </a:lnTo>
                  <a:lnTo>
                    <a:pt x="247" y="740"/>
                  </a:lnTo>
                  <a:lnTo>
                    <a:pt x="937" y="296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56" name="Google Shape;25056;p75"/>
            <p:cNvSpPr/>
            <p:nvPr/>
          </p:nvSpPr>
          <p:spPr>
            <a:xfrm>
              <a:off x="3676900" y="2294925"/>
              <a:ext cx="24675" cy="17275"/>
            </a:xfrm>
            <a:custGeom>
              <a:avLst/>
              <a:gdLst/>
              <a:ahLst/>
              <a:cxnLst/>
              <a:rect l="l" t="t" r="r" b="b"/>
              <a:pathLst>
                <a:path w="987" h="691" extrusionOk="0">
                  <a:moveTo>
                    <a:pt x="937" y="0"/>
                  </a:moveTo>
                  <a:lnTo>
                    <a:pt x="247" y="345"/>
                  </a:lnTo>
                  <a:lnTo>
                    <a:pt x="0" y="690"/>
                  </a:lnTo>
                  <a:lnTo>
                    <a:pt x="986" y="49"/>
                  </a:lnTo>
                  <a:lnTo>
                    <a:pt x="937" y="0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57" name="Google Shape;25057;p75"/>
            <p:cNvSpPr/>
            <p:nvPr/>
          </p:nvSpPr>
          <p:spPr>
            <a:xfrm>
              <a:off x="3675650" y="2304425"/>
              <a:ext cx="28375" cy="33700"/>
            </a:xfrm>
            <a:custGeom>
              <a:avLst/>
              <a:gdLst/>
              <a:ahLst/>
              <a:cxnLst/>
              <a:rect l="l" t="t" r="r" b="b"/>
              <a:pathLst>
                <a:path w="1135" h="1348" extrusionOk="0">
                  <a:moveTo>
                    <a:pt x="880" y="0"/>
                  </a:moveTo>
                  <a:cubicBezTo>
                    <a:pt x="786" y="0"/>
                    <a:pt x="672" y="40"/>
                    <a:pt x="543" y="113"/>
                  </a:cubicBezTo>
                  <a:cubicBezTo>
                    <a:pt x="247" y="310"/>
                    <a:pt x="1" y="705"/>
                    <a:pt x="1" y="1000"/>
                  </a:cubicBezTo>
                  <a:cubicBezTo>
                    <a:pt x="1" y="1227"/>
                    <a:pt x="107" y="1347"/>
                    <a:pt x="264" y="1347"/>
                  </a:cubicBezTo>
                  <a:cubicBezTo>
                    <a:pt x="346" y="1347"/>
                    <a:pt x="442" y="1315"/>
                    <a:pt x="543" y="1247"/>
                  </a:cubicBezTo>
                  <a:cubicBezTo>
                    <a:pt x="888" y="1099"/>
                    <a:pt x="1135" y="655"/>
                    <a:pt x="1135" y="360"/>
                  </a:cubicBezTo>
                  <a:cubicBezTo>
                    <a:pt x="1135" y="112"/>
                    <a:pt x="1038" y="0"/>
                    <a:pt x="880" y="0"/>
                  </a:cubicBez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58" name="Google Shape;25058;p75"/>
            <p:cNvSpPr/>
            <p:nvPr/>
          </p:nvSpPr>
          <p:spPr>
            <a:xfrm>
              <a:off x="3686750" y="2328200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247" y="0"/>
                  </a:moveTo>
                  <a:cubicBezTo>
                    <a:pt x="198" y="49"/>
                    <a:pt x="50" y="197"/>
                    <a:pt x="1" y="296"/>
                  </a:cubicBezTo>
                  <a:cubicBezTo>
                    <a:pt x="1" y="296"/>
                    <a:pt x="50" y="296"/>
                    <a:pt x="99" y="247"/>
                  </a:cubicBezTo>
                  <a:cubicBezTo>
                    <a:pt x="247" y="197"/>
                    <a:pt x="346" y="148"/>
                    <a:pt x="444" y="0"/>
                  </a:cubicBezTo>
                  <a:cubicBezTo>
                    <a:pt x="379" y="0"/>
                    <a:pt x="335" y="44"/>
                    <a:pt x="298" y="44"/>
                  </a:cubicBezTo>
                  <a:cubicBezTo>
                    <a:pt x="280" y="44"/>
                    <a:pt x="263" y="33"/>
                    <a:pt x="247" y="0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59" name="Google Shape;25059;p75"/>
            <p:cNvSpPr/>
            <p:nvPr/>
          </p:nvSpPr>
          <p:spPr>
            <a:xfrm>
              <a:off x="3683050" y="2302725"/>
              <a:ext cx="17275" cy="14150"/>
            </a:xfrm>
            <a:custGeom>
              <a:avLst/>
              <a:gdLst/>
              <a:ahLst/>
              <a:cxnLst/>
              <a:rect l="l" t="t" r="r" b="b"/>
              <a:pathLst>
                <a:path w="691" h="566" extrusionOk="0">
                  <a:moveTo>
                    <a:pt x="564" y="1"/>
                  </a:moveTo>
                  <a:cubicBezTo>
                    <a:pt x="478" y="1"/>
                    <a:pt x="363" y="25"/>
                    <a:pt x="247" y="83"/>
                  </a:cubicBezTo>
                  <a:lnTo>
                    <a:pt x="1" y="378"/>
                  </a:lnTo>
                  <a:cubicBezTo>
                    <a:pt x="72" y="485"/>
                    <a:pt x="143" y="566"/>
                    <a:pt x="232" y="566"/>
                  </a:cubicBezTo>
                  <a:cubicBezTo>
                    <a:pt x="267" y="566"/>
                    <a:pt x="304" y="554"/>
                    <a:pt x="346" y="526"/>
                  </a:cubicBezTo>
                  <a:cubicBezTo>
                    <a:pt x="494" y="526"/>
                    <a:pt x="691" y="378"/>
                    <a:pt x="691" y="83"/>
                  </a:cubicBezTo>
                  <a:lnTo>
                    <a:pt x="691" y="33"/>
                  </a:lnTo>
                  <a:cubicBezTo>
                    <a:pt x="670" y="13"/>
                    <a:pt x="625" y="1"/>
                    <a:pt x="564" y="1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60" name="Google Shape;25060;p75"/>
            <p:cNvSpPr/>
            <p:nvPr/>
          </p:nvSpPr>
          <p:spPr>
            <a:xfrm>
              <a:off x="3683050" y="2310100"/>
              <a:ext cx="18525" cy="23000"/>
            </a:xfrm>
            <a:custGeom>
              <a:avLst/>
              <a:gdLst/>
              <a:ahLst/>
              <a:cxnLst/>
              <a:rect l="l" t="t" r="r" b="b"/>
              <a:pathLst>
                <a:path w="741" h="920" extrusionOk="0">
                  <a:moveTo>
                    <a:pt x="591" y="0"/>
                  </a:moveTo>
                  <a:cubicBezTo>
                    <a:pt x="536" y="0"/>
                    <a:pt x="469" y="28"/>
                    <a:pt x="395" y="83"/>
                  </a:cubicBezTo>
                  <a:cubicBezTo>
                    <a:pt x="198" y="182"/>
                    <a:pt x="1" y="428"/>
                    <a:pt x="1" y="675"/>
                  </a:cubicBezTo>
                  <a:cubicBezTo>
                    <a:pt x="1" y="843"/>
                    <a:pt x="93" y="920"/>
                    <a:pt x="214" y="920"/>
                  </a:cubicBezTo>
                  <a:cubicBezTo>
                    <a:pt x="270" y="920"/>
                    <a:pt x="333" y="903"/>
                    <a:pt x="395" y="872"/>
                  </a:cubicBezTo>
                  <a:cubicBezTo>
                    <a:pt x="543" y="724"/>
                    <a:pt x="740" y="478"/>
                    <a:pt x="740" y="231"/>
                  </a:cubicBezTo>
                  <a:cubicBezTo>
                    <a:pt x="740" y="77"/>
                    <a:pt x="682" y="0"/>
                    <a:pt x="591" y="0"/>
                  </a:cubicBezTo>
                  <a:close/>
                </a:path>
              </a:pathLst>
            </a:custGeom>
            <a:solidFill>
              <a:srgbClr val="929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61" name="Google Shape;25061;p75"/>
            <p:cNvSpPr/>
            <p:nvPr/>
          </p:nvSpPr>
          <p:spPr>
            <a:xfrm>
              <a:off x="3689225" y="2276425"/>
              <a:ext cx="6175" cy="13575"/>
            </a:xfrm>
            <a:custGeom>
              <a:avLst/>
              <a:gdLst/>
              <a:ahLst/>
              <a:cxnLst/>
              <a:rect l="l" t="t" r="r" b="b"/>
              <a:pathLst>
                <a:path w="247" h="543" extrusionOk="0">
                  <a:moveTo>
                    <a:pt x="247" y="1"/>
                  </a:moveTo>
                  <a:lnTo>
                    <a:pt x="99" y="99"/>
                  </a:lnTo>
                  <a:lnTo>
                    <a:pt x="0" y="99"/>
                  </a:lnTo>
                  <a:lnTo>
                    <a:pt x="0" y="494"/>
                  </a:lnTo>
                  <a:lnTo>
                    <a:pt x="99" y="543"/>
                  </a:lnTo>
                  <a:lnTo>
                    <a:pt x="247" y="444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73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62" name="Google Shape;25062;p75"/>
            <p:cNvSpPr/>
            <p:nvPr/>
          </p:nvSpPr>
          <p:spPr>
            <a:xfrm>
              <a:off x="3691675" y="2272725"/>
              <a:ext cx="3725" cy="14825"/>
            </a:xfrm>
            <a:custGeom>
              <a:avLst/>
              <a:gdLst/>
              <a:ahLst/>
              <a:cxnLst/>
              <a:rect l="l" t="t" r="r" b="b"/>
              <a:pathLst>
                <a:path w="149" h="593" extrusionOk="0">
                  <a:moveTo>
                    <a:pt x="149" y="1"/>
                  </a:moveTo>
                  <a:lnTo>
                    <a:pt x="1" y="149"/>
                  </a:lnTo>
                  <a:lnTo>
                    <a:pt x="1" y="592"/>
                  </a:lnTo>
                  <a:lnTo>
                    <a:pt x="149" y="445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63" name="Google Shape;25063;p75"/>
            <p:cNvSpPr/>
            <p:nvPr/>
          </p:nvSpPr>
          <p:spPr>
            <a:xfrm>
              <a:off x="3689225" y="2272725"/>
              <a:ext cx="6175" cy="3725"/>
            </a:xfrm>
            <a:custGeom>
              <a:avLst/>
              <a:gdLst/>
              <a:ahLst/>
              <a:cxnLst/>
              <a:rect l="l" t="t" r="r" b="b"/>
              <a:pathLst>
                <a:path w="247" h="149" extrusionOk="0">
                  <a:moveTo>
                    <a:pt x="197" y="1"/>
                  </a:moveTo>
                  <a:lnTo>
                    <a:pt x="0" y="149"/>
                  </a:lnTo>
                  <a:lnTo>
                    <a:pt x="99" y="149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64" name="Google Shape;25064;p75"/>
            <p:cNvSpPr/>
            <p:nvPr/>
          </p:nvSpPr>
          <p:spPr>
            <a:xfrm>
              <a:off x="3689225" y="2276425"/>
              <a:ext cx="2475" cy="11125"/>
            </a:xfrm>
            <a:custGeom>
              <a:avLst/>
              <a:gdLst/>
              <a:ahLst/>
              <a:cxnLst/>
              <a:rect l="l" t="t" r="r" b="b"/>
              <a:pathLst>
                <a:path w="99" h="445" extrusionOk="0">
                  <a:moveTo>
                    <a:pt x="0" y="1"/>
                  </a:moveTo>
                  <a:lnTo>
                    <a:pt x="0" y="346"/>
                  </a:lnTo>
                  <a:lnTo>
                    <a:pt x="99" y="444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65" name="Google Shape;25065;p75"/>
            <p:cNvSpPr/>
            <p:nvPr/>
          </p:nvSpPr>
          <p:spPr>
            <a:xfrm>
              <a:off x="3689225" y="2319575"/>
              <a:ext cx="6175" cy="8650"/>
            </a:xfrm>
            <a:custGeom>
              <a:avLst/>
              <a:gdLst/>
              <a:ahLst/>
              <a:cxnLst/>
              <a:rect l="l" t="t" r="r" b="b"/>
              <a:pathLst>
                <a:path w="247" h="346" extrusionOk="0">
                  <a:moveTo>
                    <a:pt x="247" y="0"/>
                  </a:moveTo>
                  <a:lnTo>
                    <a:pt x="99" y="99"/>
                  </a:lnTo>
                  <a:lnTo>
                    <a:pt x="0" y="49"/>
                  </a:lnTo>
                  <a:lnTo>
                    <a:pt x="0" y="345"/>
                  </a:lnTo>
                  <a:lnTo>
                    <a:pt x="99" y="345"/>
                  </a:lnTo>
                  <a:lnTo>
                    <a:pt x="247" y="247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73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66" name="Google Shape;25066;p75"/>
            <p:cNvSpPr/>
            <p:nvPr/>
          </p:nvSpPr>
          <p:spPr>
            <a:xfrm>
              <a:off x="3691675" y="2315875"/>
              <a:ext cx="3725" cy="9875"/>
            </a:xfrm>
            <a:custGeom>
              <a:avLst/>
              <a:gdLst/>
              <a:ahLst/>
              <a:cxnLst/>
              <a:rect l="l" t="t" r="r" b="b"/>
              <a:pathLst>
                <a:path w="149" h="395" extrusionOk="0">
                  <a:moveTo>
                    <a:pt x="149" y="0"/>
                  </a:moveTo>
                  <a:lnTo>
                    <a:pt x="1" y="148"/>
                  </a:lnTo>
                  <a:lnTo>
                    <a:pt x="1" y="395"/>
                  </a:lnTo>
                  <a:lnTo>
                    <a:pt x="149" y="247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67" name="Google Shape;25067;p75"/>
            <p:cNvSpPr/>
            <p:nvPr/>
          </p:nvSpPr>
          <p:spPr>
            <a:xfrm>
              <a:off x="3689225" y="2314625"/>
              <a:ext cx="6175" cy="4975"/>
            </a:xfrm>
            <a:custGeom>
              <a:avLst/>
              <a:gdLst/>
              <a:ahLst/>
              <a:cxnLst/>
              <a:rect l="l" t="t" r="r" b="b"/>
              <a:pathLst>
                <a:path w="247" h="199" extrusionOk="0">
                  <a:moveTo>
                    <a:pt x="197" y="1"/>
                  </a:moveTo>
                  <a:lnTo>
                    <a:pt x="0" y="149"/>
                  </a:lnTo>
                  <a:lnTo>
                    <a:pt x="99" y="198"/>
                  </a:lnTo>
                  <a:lnTo>
                    <a:pt x="247" y="5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68" name="Google Shape;25068;p75"/>
            <p:cNvSpPr/>
            <p:nvPr/>
          </p:nvSpPr>
          <p:spPr>
            <a:xfrm>
              <a:off x="3689225" y="2318325"/>
              <a:ext cx="2475" cy="7425"/>
            </a:xfrm>
            <a:custGeom>
              <a:avLst/>
              <a:gdLst/>
              <a:ahLst/>
              <a:cxnLst/>
              <a:rect l="l" t="t" r="r" b="b"/>
              <a:pathLst>
                <a:path w="99" h="297" extrusionOk="0">
                  <a:moveTo>
                    <a:pt x="0" y="1"/>
                  </a:moveTo>
                  <a:lnTo>
                    <a:pt x="0" y="297"/>
                  </a:lnTo>
                  <a:lnTo>
                    <a:pt x="99" y="297"/>
                  </a:lnTo>
                  <a:lnTo>
                    <a:pt x="99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69" name="Google Shape;25069;p75"/>
            <p:cNvSpPr/>
            <p:nvPr/>
          </p:nvSpPr>
          <p:spPr>
            <a:xfrm>
              <a:off x="3669500" y="2209875"/>
              <a:ext cx="25900" cy="152850"/>
            </a:xfrm>
            <a:custGeom>
              <a:avLst/>
              <a:gdLst/>
              <a:ahLst/>
              <a:cxnLst/>
              <a:rect l="l" t="t" r="r" b="b"/>
              <a:pathLst>
                <a:path w="1036" h="6114" extrusionOk="0">
                  <a:moveTo>
                    <a:pt x="691" y="1"/>
                  </a:moveTo>
                  <a:lnTo>
                    <a:pt x="691" y="99"/>
                  </a:lnTo>
                  <a:lnTo>
                    <a:pt x="937" y="297"/>
                  </a:lnTo>
                  <a:lnTo>
                    <a:pt x="937" y="5029"/>
                  </a:lnTo>
                  <a:lnTo>
                    <a:pt x="0" y="5916"/>
                  </a:lnTo>
                  <a:lnTo>
                    <a:pt x="0" y="6113"/>
                  </a:lnTo>
                  <a:lnTo>
                    <a:pt x="1036" y="5127"/>
                  </a:lnTo>
                  <a:lnTo>
                    <a:pt x="1036" y="247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70" name="Google Shape;25070;p75"/>
            <p:cNvSpPr/>
            <p:nvPr/>
          </p:nvSpPr>
          <p:spPr>
            <a:xfrm>
              <a:off x="3319500" y="2278900"/>
              <a:ext cx="166400" cy="303175"/>
            </a:xfrm>
            <a:custGeom>
              <a:avLst/>
              <a:gdLst/>
              <a:ahLst/>
              <a:cxnLst/>
              <a:rect l="l" t="t" r="r" b="b"/>
              <a:pathLst>
                <a:path w="6656" h="12127" extrusionOk="0">
                  <a:moveTo>
                    <a:pt x="1" y="0"/>
                  </a:moveTo>
                  <a:lnTo>
                    <a:pt x="1" y="8331"/>
                  </a:lnTo>
                  <a:lnTo>
                    <a:pt x="6656" y="12127"/>
                  </a:lnTo>
                  <a:lnTo>
                    <a:pt x="6656" y="38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71" name="Google Shape;25071;p75"/>
            <p:cNvSpPr/>
            <p:nvPr/>
          </p:nvSpPr>
          <p:spPr>
            <a:xfrm>
              <a:off x="3469850" y="2458825"/>
              <a:ext cx="25900" cy="122025"/>
            </a:xfrm>
            <a:custGeom>
              <a:avLst/>
              <a:gdLst/>
              <a:ahLst/>
              <a:cxnLst/>
              <a:rect l="l" t="t" r="r" b="b"/>
              <a:pathLst>
                <a:path w="1036" h="4881" extrusionOk="0">
                  <a:moveTo>
                    <a:pt x="297" y="0"/>
                  </a:moveTo>
                  <a:lnTo>
                    <a:pt x="1" y="592"/>
                  </a:lnTo>
                  <a:lnTo>
                    <a:pt x="1" y="4585"/>
                  </a:lnTo>
                  <a:lnTo>
                    <a:pt x="642" y="4880"/>
                  </a:lnTo>
                  <a:lnTo>
                    <a:pt x="987" y="4880"/>
                  </a:lnTo>
                  <a:lnTo>
                    <a:pt x="1036" y="2859"/>
                  </a:lnTo>
                  <a:lnTo>
                    <a:pt x="642" y="1331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72" name="Google Shape;25072;p75"/>
            <p:cNvSpPr/>
            <p:nvPr/>
          </p:nvSpPr>
          <p:spPr>
            <a:xfrm>
              <a:off x="3373725" y="2318325"/>
              <a:ext cx="1275" cy="2500"/>
            </a:xfrm>
            <a:custGeom>
              <a:avLst/>
              <a:gdLst/>
              <a:ahLst/>
              <a:cxnLst/>
              <a:rect l="l" t="t" r="r" b="b"/>
              <a:pathLst>
                <a:path w="51" h="100" extrusionOk="0">
                  <a:moveTo>
                    <a:pt x="50" y="1"/>
                  </a:moveTo>
                  <a:lnTo>
                    <a:pt x="50" y="1"/>
                  </a:lnTo>
                  <a:cubicBezTo>
                    <a:pt x="1" y="50"/>
                    <a:pt x="1" y="50"/>
                    <a:pt x="1" y="99"/>
                  </a:cubicBezTo>
                  <a:cubicBezTo>
                    <a:pt x="1" y="99"/>
                    <a:pt x="50" y="50"/>
                    <a:pt x="50" y="1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73" name="Google Shape;25073;p75"/>
            <p:cNvSpPr/>
            <p:nvPr/>
          </p:nvSpPr>
          <p:spPr>
            <a:xfrm>
              <a:off x="3377425" y="2315875"/>
              <a:ext cx="2500" cy="25"/>
            </a:xfrm>
            <a:custGeom>
              <a:avLst/>
              <a:gdLst/>
              <a:ahLst/>
              <a:cxnLst/>
              <a:rect l="l" t="t" r="r" b="b"/>
              <a:pathLst>
                <a:path w="100" h="1" extrusionOk="0">
                  <a:moveTo>
                    <a:pt x="1" y="0"/>
                  </a:moveTo>
                  <a:lnTo>
                    <a:pt x="99" y="0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74" name="Google Shape;25074;p75"/>
            <p:cNvSpPr/>
            <p:nvPr/>
          </p:nvSpPr>
          <p:spPr>
            <a:xfrm>
              <a:off x="3381125" y="2315875"/>
              <a:ext cx="25" cy="2475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1" y="99"/>
                  </a:moveTo>
                  <a:cubicBezTo>
                    <a:pt x="1" y="0"/>
                    <a:pt x="1" y="0"/>
                    <a:pt x="1" y="99"/>
                  </a:cubicBezTo>
                  <a:cubicBezTo>
                    <a:pt x="1" y="0"/>
                    <a:pt x="1" y="99"/>
                    <a:pt x="1" y="99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75" name="Google Shape;25075;p75"/>
            <p:cNvSpPr/>
            <p:nvPr/>
          </p:nvSpPr>
          <p:spPr>
            <a:xfrm>
              <a:off x="3319500" y="2284600"/>
              <a:ext cx="144225" cy="184100"/>
            </a:xfrm>
            <a:custGeom>
              <a:avLst/>
              <a:gdLst/>
              <a:ahLst/>
              <a:cxnLst/>
              <a:rect l="l" t="t" r="r" b="b"/>
              <a:pathLst>
                <a:path w="5769" h="7364" extrusionOk="0">
                  <a:moveTo>
                    <a:pt x="146" y="0"/>
                  </a:moveTo>
                  <a:cubicBezTo>
                    <a:pt x="84" y="0"/>
                    <a:pt x="1" y="56"/>
                    <a:pt x="1" y="167"/>
                  </a:cubicBezTo>
                  <a:lnTo>
                    <a:pt x="1" y="758"/>
                  </a:lnTo>
                  <a:cubicBezTo>
                    <a:pt x="1" y="2681"/>
                    <a:pt x="987" y="4455"/>
                    <a:pt x="2663" y="5441"/>
                  </a:cubicBezTo>
                  <a:lnTo>
                    <a:pt x="5768" y="7364"/>
                  </a:lnTo>
                  <a:lnTo>
                    <a:pt x="5768" y="6526"/>
                  </a:lnTo>
                  <a:lnTo>
                    <a:pt x="4585" y="2631"/>
                  </a:lnTo>
                  <a:lnTo>
                    <a:pt x="198" y="19"/>
                  </a:lnTo>
                  <a:cubicBezTo>
                    <a:pt x="186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76" name="Google Shape;25076;p75"/>
            <p:cNvSpPr/>
            <p:nvPr/>
          </p:nvSpPr>
          <p:spPr>
            <a:xfrm>
              <a:off x="3435350" y="2349150"/>
              <a:ext cx="46850" cy="124475"/>
            </a:xfrm>
            <a:custGeom>
              <a:avLst/>
              <a:gdLst/>
              <a:ahLst/>
              <a:cxnLst/>
              <a:rect l="l" t="t" r="r" b="b"/>
              <a:pathLst>
                <a:path w="1874" h="4979" extrusionOk="0">
                  <a:moveTo>
                    <a:pt x="1" y="0"/>
                  </a:moveTo>
                  <a:lnTo>
                    <a:pt x="1233" y="3944"/>
                  </a:lnTo>
                  <a:lnTo>
                    <a:pt x="1233" y="4831"/>
                  </a:lnTo>
                  <a:lnTo>
                    <a:pt x="1874" y="4979"/>
                  </a:lnTo>
                  <a:lnTo>
                    <a:pt x="296" y="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77" name="Google Shape;25077;p75"/>
            <p:cNvSpPr/>
            <p:nvPr/>
          </p:nvSpPr>
          <p:spPr>
            <a:xfrm>
              <a:off x="3379900" y="2430475"/>
              <a:ext cx="18500" cy="24675"/>
            </a:xfrm>
            <a:custGeom>
              <a:avLst/>
              <a:gdLst/>
              <a:ahLst/>
              <a:cxnLst/>
              <a:rect l="l" t="t" r="r" b="b"/>
              <a:pathLst>
                <a:path w="740" h="987" extrusionOk="0">
                  <a:moveTo>
                    <a:pt x="0" y="1"/>
                  </a:moveTo>
                  <a:lnTo>
                    <a:pt x="0" y="543"/>
                  </a:lnTo>
                  <a:lnTo>
                    <a:pt x="740" y="986"/>
                  </a:lnTo>
                  <a:lnTo>
                    <a:pt x="740" y="740"/>
                  </a:lnTo>
                  <a:cubicBezTo>
                    <a:pt x="740" y="543"/>
                    <a:pt x="690" y="395"/>
                    <a:pt x="493" y="29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78" name="Google Shape;25078;p75"/>
            <p:cNvSpPr/>
            <p:nvPr/>
          </p:nvSpPr>
          <p:spPr>
            <a:xfrm>
              <a:off x="3374975" y="2413225"/>
              <a:ext cx="91200" cy="120800"/>
            </a:xfrm>
            <a:custGeom>
              <a:avLst/>
              <a:gdLst/>
              <a:ahLst/>
              <a:cxnLst/>
              <a:rect l="l" t="t" r="r" b="b"/>
              <a:pathLst>
                <a:path w="3648" h="4832" extrusionOk="0">
                  <a:moveTo>
                    <a:pt x="0" y="0"/>
                  </a:moveTo>
                  <a:lnTo>
                    <a:pt x="0" y="2761"/>
                  </a:lnTo>
                  <a:lnTo>
                    <a:pt x="1380" y="3648"/>
                  </a:lnTo>
                  <a:lnTo>
                    <a:pt x="3648" y="4831"/>
                  </a:lnTo>
                  <a:lnTo>
                    <a:pt x="3599" y="2219"/>
                  </a:lnTo>
                  <a:lnTo>
                    <a:pt x="3549" y="4683"/>
                  </a:lnTo>
                  <a:lnTo>
                    <a:pt x="1380" y="3500"/>
                  </a:lnTo>
                  <a:lnTo>
                    <a:pt x="99" y="2712"/>
                  </a:lnTo>
                  <a:lnTo>
                    <a:pt x="9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79" name="Google Shape;25079;p75"/>
            <p:cNvSpPr/>
            <p:nvPr/>
          </p:nvSpPr>
          <p:spPr>
            <a:xfrm>
              <a:off x="3374975" y="2318325"/>
              <a:ext cx="91200" cy="151600"/>
            </a:xfrm>
            <a:custGeom>
              <a:avLst/>
              <a:gdLst/>
              <a:ahLst/>
              <a:cxnLst/>
              <a:rect l="l" t="t" r="r" b="b"/>
              <a:pathLst>
                <a:path w="3648" h="6064" extrusionOk="0">
                  <a:moveTo>
                    <a:pt x="148" y="1"/>
                  </a:moveTo>
                  <a:lnTo>
                    <a:pt x="99" y="50"/>
                  </a:lnTo>
                  <a:cubicBezTo>
                    <a:pt x="0" y="99"/>
                    <a:pt x="0" y="99"/>
                    <a:pt x="0" y="149"/>
                  </a:cubicBezTo>
                  <a:lnTo>
                    <a:pt x="0" y="3796"/>
                  </a:lnTo>
                  <a:lnTo>
                    <a:pt x="99" y="3846"/>
                  </a:lnTo>
                  <a:lnTo>
                    <a:pt x="99" y="149"/>
                  </a:lnTo>
                  <a:cubicBezTo>
                    <a:pt x="99" y="76"/>
                    <a:pt x="152" y="31"/>
                    <a:pt x="199" y="31"/>
                  </a:cubicBezTo>
                  <a:cubicBezTo>
                    <a:pt x="217" y="31"/>
                    <a:pt x="233" y="37"/>
                    <a:pt x="247" y="50"/>
                  </a:cubicBezTo>
                  <a:lnTo>
                    <a:pt x="2416" y="1282"/>
                  </a:lnTo>
                  <a:lnTo>
                    <a:pt x="3599" y="5177"/>
                  </a:lnTo>
                  <a:lnTo>
                    <a:pt x="3599" y="6015"/>
                  </a:lnTo>
                  <a:lnTo>
                    <a:pt x="3648" y="6064"/>
                  </a:lnTo>
                  <a:lnTo>
                    <a:pt x="3648" y="5177"/>
                  </a:lnTo>
                  <a:lnTo>
                    <a:pt x="2465" y="1233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80" name="Google Shape;25080;p75"/>
            <p:cNvSpPr/>
            <p:nvPr/>
          </p:nvSpPr>
          <p:spPr>
            <a:xfrm>
              <a:off x="3315825" y="2432525"/>
              <a:ext cx="89975" cy="105200"/>
            </a:xfrm>
            <a:custGeom>
              <a:avLst/>
              <a:gdLst/>
              <a:ahLst/>
              <a:cxnLst/>
              <a:rect l="l" t="t" r="r" b="b"/>
              <a:pathLst>
                <a:path w="3599" h="4208" extrusionOk="0">
                  <a:moveTo>
                    <a:pt x="227" y="1"/>
                  </a:moveTo>
                  <a:cubicBezTo>
                    <a:pt x="147" y="1"/>
                    <a:pt x="71" y="7"/>
                    <a:pt x="0" y="17"/>
                  </a:cubicBezTo>
                  <a:lnTo>
                    <a:pt x="0" y="2087"/>
                  </a:lnTo>
                  <a:lnTo>
                    <a:pt x="3598" y="4207"/>
                  </a:lnTo>
                  <a:cubicBezTo>
                    <a:pt x="3549" y="2728"/>
                    <a:pt x="2514" y="1052"/>
                    <a:pt x="1282" y="362"/>
                  </a:cubicBezTo>
                  <a:cubicBezTo>
                    <a:pt x="891" y="89"/>
                    <a:pt x="531" y="1"/>
                    <a:pt x="227" y="1"/>
                  </a:cubicBezTo>
                  <a:close/>
                </a:path>
              </a:pathLst>
            </a:custGeom>
            <a:solidFill>
              <a:srgbClr val="131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81" name="Google Shape;25081;p75"/>
            <p:cNvSpPr/>
            <p:nvPr/>
          </p:nvSpPr>
          <p:spPr>
            <a:xfrm>
              <a:off x="3623900" y="2331875"/>
              <a:ext cx="27150" cy="82600"/>
            </a:xfrm>
            <a:custGeom>
              <a:avLst/>
              <a:gdLst/>
              <a:ahLst/>
              <a:cxnLst/>
              <a:rect l="l" t="t" r="r" b="b"/>
              <a:pathLst>
                <a:path w="1086" h="3304" extrusionOk="0">
                  <a:moveTo>
                    <a:pt x="1" y="1"/>
                  </a:moveTo>
                  <a:lnTo>
                    <a:pt x="1036" y="3304"/>
                  </a:lnTo>
                  <a:lnTo>
                    <a:pt x="1085" y="3304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82" name="Google Shape;25082;p75"/>
            <p:cNvSpPr/>
            <p:nvPr/>
          </p:nvSpPr>
          <p:spPr>
            <a:xfrm>
              <a:off x="3547500" y="2379950"/>
              <a:ext cx="28375" cy="82600"/>
            </a:xfrm>
            <a:custGeom>
              <a:avLst/>
              <a:gdLst/>
              <a:ahLst/>
              <a:cxnLst/>
              <a:rect l="l" t="t" r="r" b="b"/>
              <a:pathLst>
                <a:path w="1135" h="3304" extrusionOk="0">
                  <a:moveTo>
                    <a:pt x="99" y="0"/>
                  </a:moveTo>
                  <a:lnTo>
                    <a:pt x="0" y="50"/>
                  </a:lnTo>
                  <a:lnTo>
                    <a:pt x="1085" y="3303"/>
                  </a:lnTo>
                  <a:lnTo>
                    <a:pt x="1134" y="330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83" name="Google Shape;25083;p75"/>
            <p:cNvSpPr/>
            <p:nvPr/>
          </p:nvSpPr>
          <p:spPr>
            <a:xfrm>
              <a:off x="3442750" y="2211125"/>
              <a:ext cx="273600" cy="247725"/>
            </a:xfrm>
            <a:custGeom>
              <a:avLst/>
              <a:gdLst/>
              <a:ahLst/>
              <a:cxnLst/>
              <a:rect l="l" t="t" r="r" b="b"/>
              <a:pathLst>
                <a:path w="10944" h="9909" extrusionOk="0">
                  <a:moveTo>
                    <a:pt x="9613" y="0"/>
                  </a:moveTo>
                  <a:lnTo>
                    <a:pt x="0" y="5570"/>
                  </a:lnTo>
                  <a:lnTo>
                    <a:pt x="1381" y="9908"/>
                  </a:lnTo>
                  <a:lnTo>
                    <a:pt x="10944" y="4437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84" name="Google Shape;25084;p75"/>
            <p:cNvSpPr/>
            <p:nvPr/>
          </p:nvSpPr>
          <p:spPr>
            <a:xfrm>
              <a:off x="3695375" y="2301075"/>
              <a:ext cx="25" cy="2500"/>
            </a:xfrm>
            <a:custGeom>
              <a:avLst/>
              <a:gdLst/>
              <a:ahLst/>
              <a:cxnLst/>
              <a:rect l="l" t="t" r="r" b="b"/>
              <a:pathLst>
                <a:path w="1" h="100" extrusionOk="0">
                  <a:moveTo>
                    <a:pt x="1" y="99"/>
                  </a:moveTo>
                  <a:lnTo>
                    <a:pt x="1" y="1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C0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85" name="Google Shape;25085;p75"/>
            <p:cNvSpPr/>
            <p:nvPr/>
          </p:nvSpPr>
          <p:spPr>
            <a:xfrm>
              <a:off x="3615275" y="2246850"/>
              <a:ext cx="77675" cy="67800"/>
            </a:xfrm>
            <a:custGeom>
              <a:avLst/>
              <a:gdLst/>
              <a:ahLst/>
              <a:cxnLst/>
              <a:rect l="l" t="t" r="r" b="b"/>
              <a:pathLst>
                <a:path w="3107" h="2712" extrusionOk="0">
                  <a:moveTo>
                    <a:pt x="1" y="987"/>
                  </a:moveTo>
                  <a:cubicBezTo>
                    <a:pt x="148" y="1184"/>
                    <a:pt x="247" y="1282"/>
                    <a:pt x="444" y="1430"/>
                  </a:cubicBezTo>
                  <a:lnTo>
                    <a:pt x="2662" y="2712"/>
                  </a:lnTo>
                  <a:lnTo>
                    <a:pt x="2860" y="2515"/>
                  </a:lnTo>
                  <a:lnTo>
                    <a:pt x="2860" y="2515"/>
                  </a:lnTo>
                  <a:lnTo>
                    <a:pt x="2958" y="2416"/>
                  </a:lnTo>
                  <a:cubicBezTo>
                    <a:pt x="3007" y="2416"/>
                    <a:pt x="3007" y="2318"/>
                    <a:pt x="3106" y="2318"/>
                  </a:cubicBezTo>
                  <a:lnTo>
                    <a:pt x="3106" y="2318"/>
                  </a:lnTo>
                  <a:lnTo>
                    <a:pt x="3106" y="2318"/>
                  </a:lnTo>
                  <a:lnTo>
                    <a:pt x="3106" y="2219"/>
                  </a:lnTo>
                  <a:lnTo>
                    <a:pt x="2465" y="2613"/>
                  </a:lnTo>
                  <a:lnTo>
                    <a:pt x="2465" y="642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rgbClr val="809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86" name="Google Shape;25086;p75"/>
            <p:cNvSpPr/>
            <p:nvPr/>
          </p:nvSpPr>
          <p:spPr>
            <a:xfrm>
              <a:off x="3676900" y="2241925"/>
              <a:ext cx="23150" cy="79675"/>
            </a:xfrm>
            <a:custGeom>
              <a:avLst/>
              <a:gdLst/>
              <a:ahLst/>
              <a:cxnLst/>
              <a:rect l="l" t="t" r="r" b="b"/>
              <a:pathLst>
                <a:path w="926" h="3187" extrusionOk="0">
                  <a:moveTo>
                    <a:pt x="99" y="1"/>
                  </a:moveTo>
                  <a:lnTo>
                    <a:pt x="0" y="50"/>
                  </a:lnTo>
                  <a:lnTo>
                    <a:pt x="0" y="2810"/>
                  </a:lnTo>
                  <a:lnTo>
                    <a:pt x="641" y="2416"/>
                  </a:lnTo>
                  <a:lnTo>
                    <a:pt x="641" y="2515"/>
                  </a:lnTo>
                  <a:cubicBezTo>
                    <a:pt x="592" y="2515"/>
                    <a:pt x="592" y="2515"/>
                    <a:pt x="493" y="2613"/>
                  </a:cubicBezTo>
                  <a:cubicBezTo>
                    <a:pt x="444" y="2613"/>
                    <a:pt x="444" y="2662"/>
                    <a:pt x="395" y="2712"/>
                  </a:cubicBezTo>
                  <a:lnTo>
                    <a:pt x="197" y="2909"/>
                  </a:lnTo>
                  <a:lnTo>
                    <a:pt x="592" y="3155"/>
                  </a:lnTo>
                  <a:cubicBezTo>
                    <a:pt x="624" y="3177"/>
                    <a:pt x="659" y="3187"/>
                    <a:pt x="693" y="3187"/>
                  </a:cubicBezTo>
                  <a:cubicBezTo>
                    <a:pt x="814" y="3187"/>
                    <a:pt x="926" y="3063"/>
                    <a:pt x="888" y="2909"/>
                  </a:cubicBezTo>
                  <a:lnTo>
                    <a:pt x="740" y="2515"/>
                  </a:lnTo>
                  <a:lnTo>
                    <a:pt x="740" y="2416"/>
                  </a:lnTo>
                  <a:lnTo>
                    <a:pt x="395" y="1134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6581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87" name="Google Shape;25087;p75"/>
            <p:cNvSpPr/>
            <p:nvPr/>
          </p:nvSpPr>
          <p:spPr>
            <a:xfrm>
              <a:off x="3657175" y="2235775"/>
              <a:ext cx="22200" cy="27125"/>
            </a:xfrm>
            <a:custGeom>
              <a:avLst/>
              <a:gdLst/>
              <a:ahLst/>
              <a:cxnLst/>
              <a:rect l="l" t="t" r="r" b="b"/>
              <a:pathLst>
                <a:path w="888" h="1085" extrusionOk="0">
                  <a:moveTo>
                    <a:pt x="789" y="0"/>
                  </a:moveTo>
                  <a:lnTo>
                    <a:pt x="1" y="444"/>
                  </a:lnTo>
                  <a:lnTo>
                    <a:pt x="789" y="1085"/>
                  </a:lnTo>
                  <a:lnTo>
                    <a:pt x="789" y="296"/>
                  </a:lnTo>
                  <a:lnTo>
                    <a:pt x="888" y="247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A6D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88" name="Google Shape;25088;p75"/>
            <p:cNvSpPr/>
            <p:nvPr/>
          </p:nvSpPr>
          <p:spPr>
            <a:xfrm>
              <a:off x="3447675" y="2220975"/>
              <a:ext cx="262525" cy="224325"/>
            </a:xfrm>
            <a:custGeom>
              <a:avLst/>
              <a:gdLst/>
              <a:ahLst/>
              <a:cxnLst/>
              <a:rect l="l" t="t" r="r" b="b"/>
              <a:pathLst>
                <a:path w="10501" h="8973" extrusionOk="0">
                  <a:moveTo>
                    <a:pt x="10352" y="3303"/>
                  </a:moveTo>
                  <a:lnTo>
                    <a:pt x="10057" y="2317"/>
                  </a:lnTo>
                  <a:lnTo>
                    <a:pt x="9564" y="1972"/>
                  </a:lnTo>
                  <a:lnTo>
                    <a:pt x="10057" y="3698"/>
                  </a:lnTo>
                  <a:cubicBezTo>
                    <a:pt x="10106" y="3895"/>
                    <a:pt x="9909" y="4043"/>
                    <a:pt x="9761" y="3944"/>
                  </a:cubicBezTo>
                  <a:lnTo>
                    <a:pt x="7148" y="2465"/>
                  </a:lnTo>
                  <a:cubicBezTo>
                    <a:pt x="6951" y="2317"/>
                    <a:pt x="6852" y="2219"/>
                    <a:pt x="6705" y="2022"/>
                  </a:cubicBezTo>
                  <a:lnTo>
                    <a:pt x="8381" y="1085"/>
                  </a:lnTo>
                  <a:lnTo>
                    <a:pt x="10057" y="2317"/>
                  </a:lnTo>
                  <a:lnTo>
                    <a:pt x="9416" y="247"/>
                  </a:lnTo>
                  <a:cubicBezTo>
                    <a:pt x="9366" y="50"/>
                    <a:pt x="9169" y="1"/>
                    <a:pt x="9071" y="99"/>
                  </a:cubicBezTo>
                  <a:lnTo>
                    <a:pt x="7888" y="789"/>
                  </a:lnTo>
                  <a:lnTo>
                    <a:pt x="8134" y="986"/>
                  </a:lnTo>
                  <a:lnTo>
                    <a:pt x="7888" y="789"/>
                  </a:lnTo>
                  <a:lnTo>
                    <a:pt x="5374" y="2219"/>
                  </a:lnTo>
                  <a:lnTo>
                    <a:pt x="5374" y="2219"/>
                  </a:lnTo>
                  <a:lnTo>
                    <a:pt x="2958" y="3550"/>
                  </a:lnTo>
                  <a:lnTo>
                    <a:pt x="2958" y="3550"/>
                  </a:lnTo>
                  <a:lnTo>
                    <a:pt x="444" y="4979"/>
                  </a:lnTo>
                  <a:lnTo>
                    <a:pt x="444" y="4979"/>
                  </a:lnTo>
                  <a:cubicBezTo>
                    <a:pt x="148" y="5176"/>
                    <a:pt x="0" y="5472"/>
                    <a:pt x="148" y="5768"/>
                  </a:cubicBezTo>
                  <a:lnTo>
                    <a:pt x="888" y="8233"/>
                  </a:lnTo>
                  <a:cubicBezTo>
                    <a:pt x="888" y="8331"/>
                    <a:pt x="888" y="8331"/>
                    <a:pt x="937" y="8381"/>
                  </a:cubicBezTo>
                  <a:cubicBezTo>
                    <a:pt x="1134" y="8824"/>
                    <a:pt x="1726" y="8972"/>
                    <a:pt x="2169" y="8726"/>
                  </a:cubicBezTo>
                  <a:lnTo>
                    <a:pt x="4092" y="7641"/>
                  </a:lnTo>
                  <a:lnTo>
                    <a:pt x="3254" y="7000"/>
                  </a:lnTo>
                  <a:lnTo>
                    <a:pt x="2564" y="6507"/>
                  </a:lnTo>
                  <a:lnTo>
                    <a:pt x="3451" y="6014"/>
                  </a:lnTo>
                  <a:lnTo>
                    <a:pt x="4191" y="6507"/>
                  </a:lnTo>
                  <a:lnTo>
                    <a:pt x="5768" y="5620"/>
                  </a:lnTo>
                  <a:lnTo>
                    <a:pt x="6606" y="6212"/>
                  </a:lnTo>
                  <a:lnTo>
                    <a:pt x="9021" y="4881"/>
                  </a:lnTo>
                  <a:lnTo>
                    <a:pt x="8183" y="4240"/>
                  </a:lnTo>
                  <a:lnTo>
                    <a:pt x="8331" y="4191"/>
                  </a:lnTo>
                  <a:cubicBezTo>
                    <a:pt x="8676" y="3993"/>
                    <a:pt x="9120" y="3944"/>
                    <a:pt x="9465" y="4141"/>
                  </a:cubicBezTo>
                  <a:lnTo>
                    <a:pt x="9958" y="4289"/>
                  </a:lnTo>
                  <a:cubicBezTo>
                    <a:pt x="10303" y="4141"/>
                    <a:pt x="10500" y="3698"/>
                    <a:pt x="10352" y="3303"/>
                  </a:cubicBezTo>
                  <a:close/>
                </a:path>
              </a:pathLst>
            </a:custGeom>
            <a:solidFill>
              <a:srgbClr val="4A6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89" name="Google Shape;25089;p75"/>
            <p:cNvSpPr/>
            <p:nvPr/>
          </p:nvSpPr>
          <p:spPr>
            <a:xfrm>
              <a:off x="3303500" y="2432075"/>
              <a:ext cx="131875" cy="154925"/>
            </a:xfrm>
            <a:custGeom>
              <a:avLst/>
              <a:gdLst/>
              <a:ahLst/>
              <a:cxnLst/>
              <a:rect l="l" t="t" r="r" b="b"/>
              <a:pathLst>
                <a:path w="5275" h="6197" extrusionOk="0">
                  <a:moveTo>
                    <a:pt x="2161" y="0"/>
                  </a:moveTo>
                  <a:cubicBezTo>
                    <a:pt x="1944" y="0"/>
                    <a:pt x="1747" y="49"/>
                    <a:pt x="1577" y="134"/>
                  </a:cubicBezTo>
                  <a:lnTo>
                    <a:pt x="0" y="1021"/>
                  </a:lnTo>
                  <a:lnTo>
                    <a:pt x="3056" y="6197"/>
                  </a:lnTo>
                  <a:lnTo>
                    <a:pt x="4584" y="5359"/>
                  </a:lnTo>
                  <a:lnTo>
                    <a:pt x="4683" y="5359"/>
                  </a:lnTo>
                  <a:cubicBezTo>
                    <a:pt x="5028" y="5112"/>
                    <a:pt x="5275" y="4669"/>
                    <a:pt x="5275" y="3979"/>
                  </a:cubicBezTo>
                  <a:cubicBezTo>
                    <a:pt x="5275" y="2648"/>
                    <a:pt x="4289" y="972"/>
                    <a:pt x="3106" y="282"/>
                  </a:cubicBezTo>
                  <a:cubicBezTo>
                    <a:pt x="2769" y="85"/>
                    <a:pt x="2448" y="0"/>
                    <a:pt x="21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90" name="Google Shape;25090;p75"/>
            <p:cNvSpPr/>
            <p:nvPr/>
          </p:nvSpPr>
          <p:spPr>
            <a:xfrm>
              <a:off x="3317050" y="2432950"/>
              <a:ext cx="118325" cy="139275"/>
            </a:xfrm>
            <a:custGeom>
              <a:avLst/>
              <a:gdLst/>
              <a:ahLst/>
              <a:cxnLst/>
              <a:rect l="l" t="t" r="r" b="b"/>
              <a:pathLst>
                <a:path w="4733" h="5571" extrusionOk="0">
                  <a:moveTo>
                    <a:pt x="2219" y="0"/>
                  </a:moveTo>
                  <a:lnTo>
                    <a:pt x="0" y="1331"/>
                  </a:lnTo>
                  <a:cubicBezTo>
                    <a:pt x="0" y="1578"/>
                    <a:pt x="50" y="1824"/>
                    <a:pt x="197" y="2120"/>
                  </a:cubicBezTo>
                  <a:lnTo>
                    <a:pt x="1775" y="4831"/>
                  </a:lnTo>
                  <a:cubicBezTo>
                    <a:pt x="1972" y="5028"/>
                    <a:pt x="2169" y="5176"/>
                    <a:pt x="2416" y="5324"/>
                  </a:cubicBezTo>
                  <a:cubicBezTo>
                    <a:pt x="2564" y="5422"/>
                    <a:pt x="2761" y="5521"/>
                    <a:pt x="2958" y="5570"/>
                  </a:cubicBezTo>
                  <a:lnTo>
                    <a:pt x="4634" y="4584"/>
                  </a:lnTo>
                  <a:cubicBezTo>
                    <a:pt x="4683" y="4387"/>
                    <a:pt x="4733" y="4141"/>
                    <a:pt x="4733" y="3894"/>
                  </a:cubicBezTo>
                  <a:cubicBezTo>
                    <a:pt x="4733" y="2563"/>
                    <a:pt x="3747" y="887"/>
                    <a:pt x="2564" y="197"/>
                  </a:cubicBezTo>
                  <a:lnTo>
                    <a:pt x="2219" y="0"/>
                  </a:ln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91" name="Google Shape;25091;p75"/>
            <p:cNvSpPr/>
            <p:nvPr/>
          </p:nvSpPr>
          <p:spPr>
            <a:xfrm>
              <a:off x="3287475" y="2453800"/>
              <a:ext cx="108475" cy="138000"/>
            </a:xfrm>
            <a:custGeom>
              <a:avLst/>
              <a:gdLst/>
              <a:ahLst/>
              <a:cxnLst/>
              <a:rect l="l" t="t" r="r" b="b"/>
              <a:pathLst>
                <a:path w="4339" h="5520" extrusionOk="0">
                  <a:moveTo>
                    <a:pt x="1197" y="1"/>
                  </a:moveTo>
                  <a:cubicBezTo>
                    <a:pt x="492" y="1"/>
                    <a:pt x="0" y="558"/>
                    <a:pt x="0" y="1532"/>
                  </a:cubicBezTo>
                  <a:cubicBezTo>
                    <a:pt x="0" y="2863"/>
                    <a:pt x="986" y="4539"/>
                    <a:pt x="2169" y="5229"/>
                  </a:cubicBezTo>
                  <a:cubicBezTo>
                    <a:pt x="2508" y="5427"/>
                    <a:pt x="2831" y="5520"/>
                    <a:pt x="3119" y="5520"/>
                  </a:cubicBezTo>
                  <a:cubicBezTo>
                    <a:pt x="3836" y="5520"/>
                    <a:pt x="4338" y="4946"/>
                    <a:pt x="4338" y="3997"/>
                  </a:cubicBezTo>
                  <a:cubicBezTo>
                    <a:pt x="4338" y="2617"/>
                    <a:pt x="3352" y="990"/>
                    <a:pt x="2169" y="300"/>
                  </a:cubicBezTo>
                  <a:cubicBezTo>
                    <a:pt x="1822" y="97"/>
                    <a:pt x="1491" y="1"/>
                    <a:pt x="1197" y="1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92" name="Google Shape;25092;p75"/>
            <p:cNvSpPr/>
            <p:nvPr/>
          </p:nvSpPr>
          <p:spPr>
            <a:xfrm>
              <a:off x="3288700" y="2456100"/>
              <a:ext cx="104775" cy="132300"/>
            </a:xfrm>
            <a:custGeom>
              <a:avLst/>
              <a:gdLst/>
              <a:ahLst/>
              <a:cxnLst/>
              <a:rect l="l" t="t" r="r" b="b"/>
              <a:pathLst>
                <a:path w="4191" h="5292" extrusionOk="0">
                  <a:moveTo>
                    <a:pt x="1186" y="0"/>
                  </a:moveTo>
                  <a:cubicBezTo>
                    <a:pt x="495" y="0"/>
                    <a:pt x="1" y="498"/>
                    <a:pt x="1" y="1440"/>
                  </a:cubicBezTo>
                  <a:cubicBezTo>
                    <a:pt x="1" y="2722"/>
                    <a:pt x="937" y="4349"/>
                    <a:pt x="2120" y="4989"/>
                  </a:cubicBezTo>
                  <a:cubicBezTo>
                    <a:pt x="2472" y="5195"/>
                    <a:pt x="2798" y="5291"/>
                    <a:pt x="3083" y="5291"/>
                  </a:cubicBezTo>
                  <a:cubicBezTo>
                    <a:pt x="3753" y="5291"/>
                    <a:pt x="4191" y="4756"/>
                    <a:pt x="4191" y="3856"/>
                  </a:cubicBezTo>
                  <a:cubicBezTo>
                    <a:pt x="4191" y="2525"/>
                    <a:pt x="3303" y="947"/>
                    <a:pt x="2120" y="257"/>
                  </a:cubicBezTo>
                  <a:cubicBezTo>
                    <a:pt x="1789" y="85"/>
                    <a:pt x="1471" y="0"/>
                    <a:pt x="1186" y="0"/>
                  </a:cubicBezTo>
                  <a:close/>
                </a:path>
              </a:pathLst>
            </a:custGeom>
            <a:solidFill>
              <a:srgbClr val="181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93" name="Google Shape;25093;p75"/>
            <p:cNvSpPr/>
            <p:nvPr/>
          </p:nvSpPr>
          <p:spPr>
            <a:xfrm>
              <a:off x="3301025" y="2470800"/>
              <a:ext cx="80125" cy="103250"/>
            </a:xfrm>
            <a:custGeom>
              <a:avLst/>
              <a:gdLst/>
              <a:ahLst/>
              <a:cxnLst/>
              <a:rect l="l" t="t" r="r" b="b"/>
              <a:pathLst>
                <a:path w="3205" h="4130" extrusionOk="0">
                  <a:moveTo>
                    <a:pt x="908" y="0"/>
                  </a:moveTo>
                  <a:cubicBezTo>
                    <a:pt x="374" y="0"/>
                    <a:pt x="0" y="412"/>
                    <a:pt x="0" y="1148"/>
                  </a:cubicBezTo>
                  <a:cubicBezTo>
                    <a:pt x="0" y="2134"/>
                    <a:pt x="740" y="3366"/>
                    <a:pt x="1627" y="3908"/>
                  </a:cubicBezTo>
                  <a:cubicBezTo>
                    <a:pt x="1880" y="4057"/>
                    <a:pt x="2125" y="4130"/>
                    <a:pt x="2342" y="4130"/>
                  </a:cubicBezTo>
                  <a:cubicBezTo>
                    <a:pt x="2845" y="4130"/>
                    <a:pt x="3205" y="3744"/>
                    <a:pt x="3205" y="3021"/>
                  </a:cubicBezTo>
                  <a:cubicBezTo>
                    <a:pt x="3205" y="2035"/>
                    <a:pt x="2465" y="803"/>
                    <a:pt x="1627" y="211"/>
                  </a:cubicBezTo>
                  <a:cubicBezTo>
                    <a:pt x="1370" y="69"/>
                    <a:pt x="1126" y="0"/>
                    <a:pt x="90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94" name="Google Shape;25094;p75"/>
            <p:cNvSpPr/>
            <p:nvPr/>
          </p:nvSpPr>
          <p:spPr>
            <a:xfrm>
              <a:off x="3304725" y="2474200"/>
              <a:ext cx="73950" cy="97175"/>
            </a:xfrm>
            <a:custGeom>
              <a:avLst/>
              <a:gdLst/>
              <a:ahLst/>
              <a:cxnLst/>
              <a:rect l="l" t="t" r="r" b="b"/>
              <a:pathLst>
                <a:path w="2958" h="3887" extrusionOk="0">
                  <a:moveTo>
                    <a:pt x="802" y="1"/>
                  </a:moveTo>
                  <a:cubicBezTo>
                    <a:pt x="334" y="1"/>
                    <a:pt x="0" y="376"/>
                    <a:pt x="0" y="1061"/>
                  </a:cubicBezTo>
                  <a:cubicBezTo>
                    <a:pt x="0" y="1998"/>
                    <a:pt x="690" y="3181"/>
                    <a:pt x="1479" y="3674"/>
                  </a:cubicBezTo>
                  <a:cubicBezTo>
                    <a:pt x="1709" y="3818"/>
                    <a:pt x="1931" y="3886"/>
                    <a:pt x="2130" y="3886"/>
                  </a:cubicBezTo>
                  <a:cubicBezTo>
                    <a:pt x="2612" y="3886"/>
                    <a:pt x="2958" y="3485"/>
                    <a:pt x="2958" y="2787"/>
                  </a:cubicBezTo>
                  <a:cubicBezTo>
                    <a:pt x="2958" y="1850"/>
                    <a:pt x="2268" y="716"/>
                    <a:pt x="1479" y="223"/>
                  </a:cubicBezTo>
                  <a:cubicBezTo>
                    <a:pt x="1239" y="73"/>
                    <a:pt x="1007" y="1"/>
                    <a:pt x="802" y="1"/>
                  </a:cubicBez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95" name="Google Shape;25095;p75"/>
            <p:cNvSpPr/>
            <p:nvPr/>
          </p:nvSpPr>
          <p:spPr>
            <a:xfrm>
              <a:off x="3303500" y="2479775"/>
              <a:ext cx="75175" cy="88750"/>
            </a:xfrm>
            <a:custGeom>
              <a:avLst/>
              <a:gdLst/>
              <a:ahLst/>
              <a:cxnLst/>
              <a:rect l="l" t="t" r="r" b="b"/>
              <a:pathLst>
                <a:path w="3007" h="3550" extrusionOk="0">
                  <a:moveTo>
                    <a:pt x="1528" y="0"/>
                  </a:moveTo>
                  <a:lnTo>
                    <a:pt x="0" y="838"/>
                  </a:lnTo>
                  <a:cubicBezTo>
                    <a:pt x="0" y="1775"/>
                    <a:pt x="641" y="2859"/>
                    <a:pt x="1479" y="3352"/>
                  </a:cubicBezTo>
                  <a:cubicBezTo>
                    <a:pt x="1577" y="3500"/>
                    <a:pt x="1725" y="3500"/>
                    <a:pt x="1824" y="3549"/>
                  </a:cubicBezTo>
                  <a:lnTo>
                    <a:pt x="2958" y="2958"/>
                  </a:lnTo>
                  <a:cubicBezTo>
                    <a:pt x="3007" y="2810"/>
                    <a:pt x="3007" y="2711"/>
                    <a:pt x="3007" y="2564"/>
                  </a:cubicBezTo>
                  <a:cubicBezTo>
                    <a:pt x="3007" y="1578"/>
                    <a:pt x="2317" y="493"/>
                    <a:pt x="1528" y="0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96" name="Google Shape;25096;p75"/>
            <p:cNvSpPr/>
            <p:nvPr/>
          </p:nvSpPr>
          <p:spPr>
            <a:xfrm>
              <a:off x="3310875" y="2499500"/>
              <a:ext cx="67800" cy="59175"/>
            </a:xfrm>
            <a:custGeom>
              <a:avLst/>
              <a:gdLst/>
              <a:ahLst/>
              <a:cxnLst/>
              <a:rect l="l" t="t" r="r" b="b"/>
              <a:pathLst>
                <a:path w="2712" h="2367" extrusionOk="0">
                  <a:moveTo>
                    <a:pt x="2071" y="0"/>
                  </a:moveTo>
                  <a:lnTo>
                    <a:pt x="1" y="1183"/>
                  </a:lnTo>
                  <a:cubicBezTo>
                    <a:pt x="198" y="1627"/>
                    <a:pt x="494" y="2021"/>
                    <a:pt x="839" y="2366"/>
                  </a:cubicBezTo>
                  <a:lnTo>
                    <a:pt x="2712" y="1282"/>
                  </a:lnTo>
                  <a:cubicBezTo>
                    <a:pt x="2564" y="887"/>
                    <a:pt x="2416" y="394"/>
                    <a:pt x="2071" y="0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97" name="Google Shape;25097;p75"/>
            <p:cNvSpPr/>
            <p:nvPr/>
          </p:nvSpPr>
          <p:spPr>
            <a:xfrm>
              <a:off x="3310875" y="2499500"/>
              <a:ext cx="67800" cy="59175"/>
            </a:xfrm>
            <a:custGeom>
              <a:avLst/>
              <a:gdLst/>
              <a:ahLst/>
              <a:cxnLst/>
              <a:rect l="l" t="t" r="r" b="b"/>
              <a:pathLst>
                <a:path w="2712" h="2367" extrusionOk="0">
                  <a:moveTo>
                    <a:pt x="2071" y="0"/>
                  </a:moveTo>
                  <a:lnTo>
                    <a:pt x="1" y="1183"/>
                  </a:lnTo>
                  <a:cubicBezTo>
                    <a:pt x="198" y="1627"/>
                    <a:pt x="494" y="2021"/>
                    <a:pt x="839" y="2366"/>
                  </a:cubicBezTo>
                  <a:lnTo>
                    <a:pt x="2712" y="1282"/>
                  </a:lnTo>
                  <a:cubicBezTo>
                    <a:pt x="2564" y="887"/>
                    <a:pt x="2416" y="394"/>
                    <a:pt x="2071" y="0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98" name="Google Shape;25098;p75"/>
            <p:cNvSpPr/>
            <p:nvPr/>
          </p:nvSpPr>
          <p:spPr>
            <a:xfrm>
              <a:off x="3317050" y="2478650"/>
              <a:ext cx="57950" cy="75775"/>
            </a:xfrm>
            <a:custGeom>
              <a:avLst/>
              <a:gdLst/>
              <a:ahLst/>
              <a:cxnLst/>
              <a:rect l="l" t="t" r="r" b="b"/>
              <a:pathLst>
                <a:path w="2318" h="3031" extrusionOk="0">
                  <a:moveTo>
                    <a:pt x="654" y="0"/>
                  </a:moveTo>
                  <a:cubicBezTo>
                    <a:pt x="255" y="0"/>
                    <a:pt x="0" y="303"/>
                    <a:pt x="0" y="834"/>
                  </a:cubicBezTo>
                  <a:cubicBezTo>
                    <a:pt x="0" y="1573"/>
                    <a:pt x="543" y="2510"/>
                    <a:pt x="1183" y="2855"/>
                  </a:cubicBezTo>
                  <a:cubicBezTo>
                    <a:pt x="1377" y="2974"/>
                    <a:pt x="1557" y="3030"/>
                    <a:pt x="1714" y="3030"/>
                  </a:cubicBezTo>
                  <a:cubicBezTo>
                    <a:pt x="2077" y="3030"/>
                    <a:pt x="2317" y="2730"/>
                    <a:pt x="2317" y="2214"/>
                  </a:cubicBezTo>
                  <a:cubicBezTo>
                    <a:pt x="2317" y="1475"/>
                    <a:pt x="1775" y="538"/>
                    <a:pt x="1183" y="144"/>
                  </a:cubicBezTo>
                  <a:cubicBezTo>
                    <a:pt x="989" y="47"/>
                    <a:pt x="811" y="0"/>
                    <a:pt x="654" y="0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099" name="Google Shape;25099;p75"/>
            <p:cNvSpPr/>
            <p:nvPr/>
          </p:nvSpPr>
          <p:spPr>
            <a:xfrm>
              <a:off x="3321975" y="2484025"/>
              <a:ext cx="51775" cy="63750"/>
            </a:xfrm>
            <a:custGeom>
              <a:avLst/>
              <a:gdLst/>
              <a:ahLst/>
              <a:cxnLst/>
              <a:rect l="l" t="t" r="r" b="b"/>
              <a:pathLst>
                <a:path w="2071" h="2550" extrusionOk="0">
                  <a:moveTo>
                    <a:pt x="547" y="1"/>
                  </a:moveTo>
                  <a:cubicBezTo>
                    <a:pt x="201" y="1"/>
                    <a:pt x="0" y="247"/>
                    <a:pt x="0" y="668"/>
                  </a:cubicBezTo>
                  <a:cubicBezTo>
                    <a:pt x="0" y="1309"/>
                    <a:pt x="395" y="2098"/>
                    <a:pt x="1036" y="2394"/>
                  </a:cubicBezTo>
                  <a:cubicBezTo>
                    <a:pt x="1202" y="2500"/>
                    <a:pt x="1364" y="2550"/>
                    <a:pt x="1509" y="2550"/>
                  </a:cubicBezTo>
                  <a:cubicBezTo>
                    <a:pt x="1834" y="2550"/>
                    <a:pt x="2071" y="2295"/>
                    <a:pt x="2071" y="1851"/>
                  </a:cubicBezTo>
                  <a:cubicBezTo>
                    <a:pt x="2071" y="1260"/>
                    <a:pt x="1627" y="422"/>
                    <a:pt x="1036" y="126"/>
                  </a:cubicBezTo>
                  <a:cubicBezTo>
                    <a:pt x="851" y="41"/>
                    <a:pt x="687" y="1"/>
                    <a:pt x="54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00" name="Google Shape;25100;p75"/>
            <p:cNvSpPr/>
            <p:nvPr/>
          </p:nvSpPr>
          <p:spPr>
            <a:xfrm>
              <a:off x="3358950" y="2498575"/>
              <a:ext cx="7425" cy="5875"/>
            </a:xfrm>
            <a:custGeom>
              <a:avLst/>
              <a:gdLst/>
              <a:ahLst/>
              <a:cxnLst/>
              <a:rect l="l" t="t" r="r" b="b"/>
              <a:pathLst>
                <a:path w="297" h="235" extrusionOk="0">
                  <a:moveTo>
                    <a:pt x="68" y="0"/>
                  </a:moveTo>
                  <a:cubicBezTo>
                    <a:pt x="62" y="0"/>
                    <a:pt x="50" y="12"/>
                    <a:pt x="50" y="37"/>
                  </a:cubicBezTo>
                  <a:cubicBezTo>
                    <a:pt x="74" y="12"/>
                    <a:pt x="74" y="0"/>
                    <a:pt x="68" y="0"/>
                  </a:cubicBezTo>
                  <a:close/>
                  <a:moveTo>
                    <a:pt x="50" y="37"/>
                  </a:moveTo>
                  <a:cubicBezTo>
                    <a:pt x="0" y="86"/>
                    <a:pt x="50" y="185"/>
                    <a:pt x="148" y="234"/>
                  </a:cubicBezTo>
                  <a:lnTo>
                    <a:pt x="296" y="234"/>
                  </a:lnTo>
                  <a:cubicBezTo>
                    <a:pt x="247" y="185"/>
                    <a:pt x="148" y="37"/>
                    <a:pt x="50" y="37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01" name="Google Shape;25101;p75"/>
            <p:cNvSpPr/>
            <p:nvPr/>
          </p:nvSpPr>
          <p:spPr>
            <a:xfrm>
              <a:off x="3319500" y="2508125"/>
              <a:ext cx="12350" cy="9100"/>
            </a:xfrm>
            <a:custGeom>
              <a:avLst/>
              <a:gdLst/>
              <a:ahLst/>
              <a:cxnLst/>
              <a:rect l="l" t="t" r="r" b="b"/>
              <a:pathLst>
                <a:path w="494" h="364" extrusionOk="0">
                  <a:moveTo>
                    <a:pt x="149" y="0"/>
                  </a:moveTo>
                  <a:cubicBezTo>
                    <a:pt x="1" y="0"/>
                    <a:pt x="1" y="148"/>
                    <a:pt x="99" y="197"/>
                  </a:cubicBezTo>
                  <a:cubicBezTo>
                    <a:pt x="136" y="308"/>
                    <a:pt x="201" y="364"/>
                    <a:pt x="294" y="364"/>
                  </a:cubicBezTo>
                  <a:cubicBezTo>
                    <a:pt x="324" y="364"/>
                    <a:pt x="358" y="357"/>
                    <a:pt x="395" y="345"/>
                  </a:cubicBezTo>
                  <a:cubicBezTo>
                    <a:pt x="494" y="345"/>
                    <a:pt x="494" y="197"/>
                    <a:pt x="445" y="148"/>
                  </a:cubicBezTo>
                  <a:cubicBezTo>
                    <a:pt x="346" y="99"/>
                    <a:pt x="198" y="0"/>
                    <a:pt x="149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02" name="Google Shape;25102;p75"/>
            <p:cNvSpPr/>
            <p:nvPr/>
          </p:nvSpPr>
          <p:spPr>
            <a:xfrm>
              <a:off x="3366350" y="2529475"/>
              <a:ext cx="7400" cy="11450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20" y="1"/>
                  </a:moveTo>
                  <a:cubicBezTo>
                    <a:pt x="0" y="1"/>
                    <a:pt x="0" y="25"/>
                    <a:pt x="0" y="83"/>
                  </a:cubicBezTo>
                  <a:cubicBezTo>
                    <a:pt x="49" y="231"/>
                    <a:pt x="99" y="329"/>
                    <a:pt x="197" y="428"/>
                  </a:cubicBezTo>
                  <a:cubicBezTo>
                    <a:pt x="233" y="446"/>
                    <a:pt x="256" y="457"/>
                    <a:pt x="271" y="457"/>
                  </a:cubicBezTo>
                  <a:cubicBezTo>
                    <a:pt x="296" y="457"/>
                    <a:pt x="296" y="423"/>
                    <a:pt x="296" y="329"/>
                  </a:cubicBezTo>
                  <a:cubicBezTo>
                    <a:pt x="296" y="231"/>
                    <a:pt x="247" y="83"/>
                    <a:pt x="99" y="33"/>
                  </a:cubicBezTo>
                  <a:cubicBezTo>
                    <a:pt x="58" y="13"/>
                    <a:pt x="34" y="1"/>
                    <a:pt x="20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03" name="Google Shape;25103;p75"/>
            <p:cNvSpPr/>
            <p:nvPr/>
          </p:nvSpPr>
          <p:spPr>
            <a:xfrm>
              <a:off x="3331825" y="2482850"/>
              <a:ext cx="8650" cy="10200"/>
            </a:xfrm>
            <a:custGeom>
              <a:avLst/>
              <a:gdLst/>
              <a:ahLst/>
              <a:cxnLst/>
              <a:rect l="l" t="t" r="r" b="b"/>
              <a:pathLst>
                <a:path w="346" h="408" extrusionOk="0">
                  <a:moveTo>
                    <a:pt x="173" y="1"/>
                  </a:moveTo>
                  <a:cubicBezTo>
                    <a:pt x="149" y="1"/>
                    <a:pt x="124" y="25"/>
                    <a:pt x="99" y="74"/>
                  </a:cubicBezTo>
                  <a:cubicBezTo>
                    <a:pt x="1" y="124"/>
                    <a:pt x="99" y="272"/>
                    <a:pt x="149" y="370"/>
                  </a:cubicBezTo>
                  <a:cubicBezTo>
                    <a:pt x="173" y="395"/>
                    <a:pt x="198" y="407"/>
                    <a:pt x="229" y="407"/>
                  </a:cubicBezTo>
                  <a:cubicBezTo>
                    <a:pt x="260" y="407"/>
                    <a:pt x="297" y="395"/>
                    <a:pt x="346" y="370"/>
                  </a:cubicBezTo>
                  <a:cubicBezTo>
                    <a:pt x="346" y="321"/>
                    <a:pt x="346" y="173"/>
                    <a:pt x="247" y="74"/>
                  </a:cubicBezTo>
                  <a:cubicBezTo>
                    <a:pt x="223" y="25"/>
                    <a:pt x="198" y="1"/>
                    <a:pt x="173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04" name="Google Shape;25104;p75"/>
            <p:cNvSpPr/>
            <p:nvPr/>
          </p:nvSpPr>
          <p:spPr>
            <a:xfrm>
              <a:off x="3366350" y="2508125"/>
              <a:ext cx="6175" cy="8650"/>
            </a:xfrm>
            <a:custGeom>
              <a:avLst/>
              <a:gdLst/>
              <a:ahLst/>
              <a:cxnLst/>
              <a:rect l="l" t="t" r="r" b="b"/>
              <a:pathLst>
                <a:path w="247" h="346" extrusionOk="0">
                  <a:moveTo>
                    <a:pt x="49" y="0"/>
                  </a:moveTo>
                  <a:cubicBezTo>
                    <a:pt x="0" y="0"/>
                    <a:pt x="0" y="148"/>
                    <a:pt x="49" y="197"/>
                  </a:cubicBezTo>
                  <a:cubicBezTo>
                    <a:pt x="49" y="296"/>
                    <a:pt x="197" y="296"/>
                    <a:pt x="247" y="345"/>
                  </a:cubicBezTo>
                  <a:cubicBezTo>
                    <a:pt x="247" y="197"/>
                    <a:pt x="197" y="148"/>
                    <a:pt x="99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05" name="Google Shape;25105;p75"/>
            <p:cNvSpPr/>
            <p:nvPr/>
          </p:nvSpPr>
          <p:spPr>
            <a:xfrm>
              <a:off x="3360175" y="2535850"/>
              <a:ext cx="8650" cy="12350"/>
            </a:xfrm>
            <a:custGeom>
              <a:avLst/>
              <a:gdLst/>
              <a:ahLst/>
              <a:cxnLst/>
              <a:rect l="l" t="t" r="r" b="b"/>
              <a:pathLst>
                <a:path w="346" h="494" extrusionOk="0">
                  <a:moveTo>
                    <a:pt x="44" y="0"/>
                  </a:moveTo>
                  <a:cubicBezTo>
                    <a:pt x="13" y="0"/>
                    <a:pt x="1" y="25"/>
                    <a:pt x="1" y="74"/>
                  </a:cubicBezTo>
                  <a:cubicBezTo>
                    <a:pt x="1" y="173"/>
                    <a:pt x="50" y="321"/>
                    <a:pt x="99" y="419"/>
                  </a:cubicBezTo>
                  <a:cubicBezTo>
                    <a:pt x="173" y="468"/>
                    <a:pt x="222" y="493"/>
                    <a:pt x="253" y="493"/>
                  </a:cubicBezTo>
                  <a:cubicBezTo>
                    <a:pt x="284" y="493"/>
                    <a:pt x="296" y="468"/>
                    <a:pt x="296" y="419"/>
                  </a:cubicBezTo>
                  <a:cubicBezTo>
                    <a:pt x="346" y="271"/>
                    <a:pt x="296" y="173"/>
                    <a:pt x="198" y="74"/>
                  </a:cubicBezTo>
                  <a:cubicBezTo>
                    <a:pt x="124" y="25"/>
                    <a:pt x="75" y="0"/>
                    <a:pt x="4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06" name="Google Shape;25106;p75"/>
            <p:cNvSpPr/>
            <p:nvPr/>
          </p:nvSpPr>
          <p:spPr>
            <a:xfrm>
              <a:off x="3367575" y="2517975"/>
              <a:ext cx="7425" cy="9875"/>
            </a:xfrm>
            <a:custGeom>
              <a:avLst/>
              <a:gdLst/>
              <a:ahLst/>
              <a:cxnLst/>
              <a:rect l="l" t="t" r="r" b="b"/>
              <a:pathLst>
                <a:path w="297" h="395" extrusionOk="0">
                  <a:moveTo>
                    <a:pt x="148" y="0"/>
                  </a:moveTo>
                  <a:cubicBezTo>
                    <a:pt x="50" y="0"/>
                    <a:pt x="0" y="50"/>
                    <a:pt x="50" y="198"/>
                  </a:cubicBezTo>
                  <a:cubicBezTo>
                    <a:pt x="148" y="296"/>
                    <a:pt x="198" y="395"/>
                    <a:pt x="296" y="395"/>
                  </a:cubicBezTo>
                  <a:cubicBezTo>
                    <a:pt x="296" y="247"/>
                    <a:pt x="247" y="198"/>
                    <a:pt x="247" y="50"/>
                  </a:cubicBezTo>
                  <a:cubicBezTo>
                    <a:pt x="247" y="50"/>
                    <a:pt x="198" y="0"/>
                    <a:pt x="148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07" name="Google Shape;25107;p75"/>
            <p:cNvSpPr/>
            <p:nvPr/>
          </p:nvSpPr>
          <p:spPr>
            <a:xfrm>
              <a:off x="3323200" y="2521050"/>
              <a:ext cx="11125" cy="7725"/>
            </a:xfrm>
            <a:custGeom>
              <a:avLst/>
              <a:gdLst/>
              <a:ahLst/>
              <a:cxnLst/>
              <a:rect l="l" t="t" r="r" b="b"/>
              <a:pathLst>
                <a:path w="445" h="309" extrusionOk="0">
                  <a:moveTo>
                    <a:pt x="173" y="1"/>
                  </a:moveTo>
                  <a:cubicBezTo>
                    <a:pt x="124" y="1"/>
                    <a:pt x="75" y="25"/>
                    <a:pt x="50" y="75"/>
                  </a:cubicBezTo>
                  <a:cubicBezTo>
                    <a:pt x="1" y="124"/>
                    <a:pt x="50" y="173"/>
                    <a:pt x="99" y="272"/>
                  </a:cubicBezTo>
                  <a:cubicBezTo>
                    <a:pt x="173" y="296"/>
                    <a:pt x="235" y="309"/>
                    <a:pt x="278" y="309"/>
                  </a:cubicBezTo>
                  <a:cubicBezTo>
                    <a:pt x="321" y="309"/>
                    <a:pt x="346" y="296"/>
                    <a:pt x="346" y="272"/>
                  </a:cubicBezTo>
                  <a:cubicBezTo>
                    <a:pt x="444" y="173"/>
                    <a:pt x="346" y="124"/>
                    <a:pt x="297" y="75"/>
                  </a:cubicBezTo>
                  <a:cubicBezTo>
                    <a:pt x="272" y="25"/>
                    <a:pt x="223" y="1"/>
                    <a:pt x="173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08" name="Google Shape;25108;p75"/>
            <p:cNvSpPr/>
            <p:nvPr/>
          </p:nvSpPr>
          <p:spPr>
            <a:xfrm>
              <a:off x="3342925" y="2537700"/>
              <a:ext cx="6175" cy="9875"/>
            </a:xfrm>
            <a:custGeom>
              <a:avLst/>
              <a:gdLst/>
              <a:ahLst/>
              <a:cxnLst/>
              <a:rect l="l" t="t" r="r" b="b"/>
              <a:pathLst>
                <a:path w="247" h="395" extrusionOk="0">
                  <a:moveTo>
                    <a:pt x="148" y="0"/>
                  </a:moveTo>
                  <a:cubicBezTo>
                    <a:pt x="50" y="0"/>
                    <a:pt x="0" y="148"/>
                    <a:pt x="0" y="247"/>
                  </a:cubicBezTo>
                  <a:cubicBezTo>
                    <a:pt x="0" y="345"/>
                    <a:pt x="50" y="394"/>
                    <a:pt x="148" y="394"/>
                  </a:cubicBezTo>
                  <a:cubicBezTo>
                    <a:pt x="198" y="394"/>
                    <a:pt x="247" y="247"/>
                    <a:pt x="247" y="148"/>
                  </a:cubicBezTo>
                  <a:cubicBezTo>
                    <a:pt x="247" y="49"/>
                    <a:pt x="198" y="0"/>
                    <a:pt x="148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09" name="Google Shape;25109;p75"/>
            <p:cNvSpPr/>
            <p:nvPr/>
          </p:nvSpPr>
          <p:spPr>
            <a:xfrm>
              <a:off x="3352775" y="2538450"/>
              <a:ext cx="7425" cy="11175"/>
            </a:xfrm>
            <a:custGeom>
              <a:avLst/>
              <a:gdLst/>
              <a:ahLst/>
              <a:cxnLst/>
              <a:rect l="l" t="t" r="r" b="b"/>
              <a:pathLst>
                <a:path w="297" h="447" extrusionOk="0">
                  <a:moveTo>
                    <a:pt x="121" y="0"/>
                  </a:moveTo>
                  <a:cubicBezTo>
                    <a:pt x="94" y="0"/>
                    <a:pt x="72" y="24"/>
                    <a:pt x="50" y="69"/>
                  </a:cubicBezTo>
                  <a:cubicBezTo>
                    <a:pt x="1" y="118"/>
                    <a:pt x="1" y="217"/>
                    <a:pt x="50" y="364"/>
                  </a:cubicBezTo>
                  <a:cubicBezTo>
                    <a:pt x="79" y="422"/>
                    <a:pt x="108" y="446"/>
                    <a:pt x="147" y="446"/>
                  </a:cubicBezTo>
                  <a:cubicBezTo>
                    <a:pt x="174" y="446"/>
                    <a:pt x="206" y="434"/>
                    <a:pt x="247" y="414"/>
                  </a:cubicBezTo>
                  <a:cubicBezTo>
                    <a:pt x="297" y="364"/>
                    <a:pt x="297" y="217"/>
                    <a:pt x="247" y="118"/>
                  </a:cubicBezTo>
                  <a:cubicBezTo>
                    <a:pt x="193" y="37"/>
                    <a:pt x="154" y="0"/>
                    <a:pt x="121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10" name="Google Shape;25110;p75"/>
            <p:cNvSpPr/>
            <p:nvPr/>
          </p:nvSpPr>
          <p:spPr>
            <a:xfrm>
              <a:off x="3331825" y="2531525"/>
              <a:ext cx="9900" cy="8650"/>
            </a:xfrm>
            <a:custGeom>
              <a:avLst/>
              <a:gdLst/>
              <a:ahLst/>
              <a:cxnLst/>
              <a:rect l="l" t="t" r="r" b="b"/>
              <a:pathLst>
                <a:path w="396" h="346" extrusionOk="0">
                  <a:moveTo>
                    <a:pt x="247" y="1"/>
                  </a:moveTo>
                  <a:cubicBezTo>
                    <a:pt x="149" y="1"/>
                    <a:pt x="99" y="99"/>
                    <a:pt x="1" y="149"/>
                  </a:cubicBezTo>
                  <a:cubicBezTo>
                    <a:pt x="1" y="198"/>
                    <a:pt x="99" y="346"/>
                    <a:pt x="149" y="346"/>
                  </a:cubicBezTo>
                  <a:cubicBezTo>
                    <a:pt x="247" y="346"/>
                    <a:pt x="346" y="247"/>
                    <a:pt x="395" y="198"/>
                  </a:cubicBezTo>
                  <a:cubicBezTo>
                    <a:pt x="395" y="149"/>
                    <a:pt x="346" y="1"/>
                    <a:pt x="247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11" name="Google Shape;25111;p75"/>
            <p:cNvSpPr/>
            <p:nvPr/>
          </p:nvSpPr>
          <p:spPr>
            <a:xfrm>
              <a:off x="3324450" y="2489150"/>
              <a:ext cx="9150" cy="10875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37" y="0"/>
                  </a:moveTo>
                  <a:cubicBezTo>
                    <a:pt x="15" y="0"/>
                    <a:pt x="0" y="37"/>
                    <a:pt x="0" y="118"/>
                  </a:cubicBezTo>
                  <a:cubicBezTo>
                    <a:pt x="49" y="168"/>
                    <a:pt x="148" y="365"/>
                    <a:pt x="197" y="414"/>
                  </a:cubicBezTo>
                  <a:cubicBezTo>
                    <a:pt x="226" y="428"/>
                    <a:pt x="255" y="434"/>
                    <a:pt x="279" y="434"/>
                  </a:cubicBezTo>
                  <a:cubicBezTo>
                    <a:pt x="337" y="434"/>
                    <a:pt x="366" y="400"/>
                    <a:pt x="296" y="365"/>
                  </a:cubicBezTo>
                  <a:cubicBezTo>
                    <a:pt x="247" y="315"/>
                    <a:pt x="197" y="118"/>
                    <a:pt x="99" y="69"/>
                  </a:cubicBezTo>
                  <a:cubicBezTo>
                    <a:pt x="76" y="25"/>
                    <a:pt x="54" y="0"/>
                    <a:pt x="3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12" name="Google Shape;25112;p75"/>
            <p:cNvSpPr/>
            <p:nvPr/>
          </p:nvSpPr>
          <p:spPr>
            <a:xfrm>
              <a:off x="3352775" y="2488400"/>
              <a:ext cx="6200" cy="8650"/>
            </a:xfrm>
            <a:custGeom>
              <a:avLst/>
              <a:gdLst/>
              <a:ahLst/>
              <a:cxnLst/>
              <a:rect l="l" t="t" r="r" b="b"/>
              <a:pathLst>
                <a:path w="248" h="346" extrusionOk="0">
                  <a:moveTo>
                    <a:pt x="50" y="0"/>
                  </a:moveTo>
                  <a:cubicBezTo>
                    <a:pt x="50" y="0"/>
                    <a:pt x="1" y="50"/>
                    <a:pt x="1" y="148"/>
                  </a:cubicBezTo>
                  <a:cubicBezTo>
                    <a:pt x="1" y="247"/>
                    <a:pt x="50" y="345"/>
                    <a:pt x="99" y="345"/>
                  </a:cubicBezTo>
                  <a:cubicBezTo>
                    <a:pt x="149" y="345"/>
                    <a:pt x="149" y="247"/>
                    <a:pt x="247" y="198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13" name="Google Shape;25113;p75"/>
            <p:cNvSpPr/>
            <p:nvPr/>
          </p:nvSpPr>
          <p:spPr>
            <a:xfrm>
              <a:off x="3320125" y="2499025"/>
              <a:ext cx="10200" cy="10800"/>
            </a:xfrm>
            <a:custGeom>
              <a:avLst/>
              <a:gdLst/>
              <a:ahLst/>
              <a:cxnLst/>
              <a:rect l="l" t="t" r="r" b="b"/>
              <a:pathLst>
                <a:path w="408" h="432" extrusionOk="0">
                  <a:moveTo>
                    <a:pt x="81" y="1"/>
                  </a:moveTo>
                  <a:cubicBezTo>
                    <a:pt x="38" y="1"/>
                    <a:pt x="1" y="56"/>
                    <a:pt x="74" y="167"/>
                  </a:cubicBezTo>
                  <a:cubicBezTo>
                    <a:pt x="124" y="265"/>
                    <a:pt x="222" y="315"/>
                    <a:pt x="321" y="413"/>
                  </a:cubicBezTo>
                  <a:cubicBezTo>
                    <a:pt x="333" y="426"/>
                    <a:pt x="346" y="432"/>
                    <a:pt x="356" y="432"/>
                  </a:cubicBezTo>
                  <a:cubicBezTo>
                    <a:pt x="389" y="432"/>
                    <a:pt x="407" y="376"/>
                    <a:pt x="370" y="265"/>
                  </a:cubicBezTo>
                  <a:cubicBezTo>
                    <a:pt x="321" y="167"/>
                    <a:pt x="173" y="68"/>
                    <a:pt x="124" y="19"/>
                  </a:cubicBezTo>
                  <a:cubicBezTo>
                    <a:pt x="111" y="7"/>
                    <a:pt x="96" y="1"/>
                    <a:pt x="81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14" name="Google Shape;25114;p75"/>
            <p:cNvSpPr/>
            <p:nvPr/>
          </p:nvSpPr>
          <p:spPr>
            <a:xfrm>
              <a:off x="3342925" y="2482225"/>
              <a:ext cx="7425" cy="11600"/>
            </a:xfrm>
            <a:custGeom>
              <a:avLst/>
              <a:gdLst/>
              <a:ahLst/>
              <a:cxnLst/>
              <a:rect l="l" t="t" r="r" b="b"/>
              <a:pathLst>
                <a:path w="297" h="464" extrusionOk="0">
                  <a:moveTo>
                    <a:pt x="50" y="1"/>
                  </a:moveTo>
                  <a:cubicBezTo>
                    <a:pt x="0" y="99"/>
                    <a:pt x="0" y="198"/>
                    <a:pt x="0" y="346"/>
                  </a:cubicBezTo>
                  <a:cubicBezTo>
                    <a:pt x="37" y="418"/>
                    <a:pt x="99" y="464"/>
                    <a:pt x="149" y="464"/>
                  </a:cubicBezTo>
                  <a:cubicBezTo>
                    <a:pt x="168" y="464"/>
                    <a:pt x="184" y="458"/>
                    <a:pt x="198" y="445"/>
                  </a:cubicBezTo>
                  <a:cubicBezTo>
                    <a:pt x="247" y="395"/>
                    <a:pt x="296" y="247"/>
                    <a:pt x="247" y="149"/>
                  </a:cubicBezTo>
                  <a:cubicBezTo>
                    <a:pt x="198" y="99"/>
                    <a:pt x="148" y="99"/>
                    <a:pt x="148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15" name="Google Shape;25115;p75"/>
            <p:cNvSpPr/>
            <p:nvPr/>
          </p:nvSpPr>
          <p:spPr>
            <a:xfrm>
              <a:off x="3334300" y="2496300"/>
              <a:ext cx="30825" cy="41100"/>
            </a:xfrm>
            <a:custGeom>
              <a:avLst/>
              <a:gdLst/>
              <a:ahLst/>
              <a:cxnLst/>
              <a:rect l="l" t="t" r="r" b="b"/>
              <a:pathLst>
                <a:path w="1233" h="1644" extrusionOk="0">
                  <a:moveTo>
                    <a:pt x="334" y="0"/>
                  </a:moveTo>
                  <a:cubicBezTo>
                    <a:pt x="131" y="0"/>
                    <a:pt x="0" y="173"/>
                    <a:pt x="0" y="424"/>
                  </a:cubicBezTo>
                  <a:cubicBezTo>
                    <a:pt x="0" y="818"/>
                    <a:pt x="296" y="1311"/>
                    <a:pt x="592" y="1558"/>
                  </a:cubicBezTo>
                  <a:cubicBezTo>
                    <a:pt x="707" y="1615"/>
                    <a:pt x="809" y="1643"/>
                    <a:pt x="897" y="1643"/>
                  </a:cubicBezTo>
                  <a:cubicBezTo>
                    <a:pt x="1109" y="1643"/>
                    <a:pt x="1233" y="1477"/>
                    <a:pt x="1233" y="1163"/>
                  </a:cubicBezTo>
                  <a:cubicBezTo>
                    <a:pt x="1233" y="818"/>
                    <a:pt x="888" y="325"/>
                    <a:pt x="592" y="79"/>
                  </a:cubicBezTo>
                  <a:cubicBezTo>
                    <a:pt x="498" y="25"/>
                    <a:pt x="411" y="0"/>
                    <a:pt x="334" y="0"/>
                  </a:cubicBez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16" name="Google Shape;25116;p75"/>
            <p:cNvSpPr/>
            <p:nvPr/>
          </p:nvSpPr>
          <p:spPr>
            <a:xfrm>
              <a:off x="3340450" y="2497025"/>
              <a:ext cx="24675" cy="34525"/>
            </a:xfrm>
            <a:custGeom>
              <a:avLst/>
              <a:gdLst/>
              <a:ahLst/>
              <a:cxnLst/>
              <a:rect l="l" t="t" r="r" b="b"/>
              <a:pathLst>
                <a:path w="987" h="1381" extrusionOk="0">
                  <a:moveTo>
                    <a:pt x="149" y="0"/>
                  </a:moveTo>
                  <a:lnTo>
                    <a:pt x="1" y="592"/>
                  </a:lnTo>
                  <a:cubicBezTo>
                    <a:pt x="99" y="838"/>
                    <a:pt x="99" y="1085"/>
                    <a:pt x="346" y="1282"/>
                  </a:cubicBezTo>
                  <a:lnTo>
                    <a:pt x="888" y="1381"/>
                  </a:lnTo>
                  <a:cubicBezTo>
                    <a:pt x="987" y="1331"/>
                    <a:pt x="987" y="1282"/>
                    <a:pt x="987" y="1134"/>
                  </a:cubicBezTo>
                  <a:cubicBezTo>
                    <a:pt x="987" y="691"/>
                    <a:pt x="740" y="247"/>
                    <a:pt x="346" y="50"/>
                  </a:cubicBezTo>
                  <a:cubicBezTo>
                    <a:pt x="297" y="50"/>
                    <a:pt x="247" y="0"/>
                    <a:pt x="149" y="0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17" name="Google Shape;25117;p75"/>
            <p:cNvSpPr/>
            <p:nvPr/>
          </p:nvSpPr>
          <p:spPr>
            <a:xfrm>
              <a:off x="3341700" y="2506875"/>
              <a:ext cx="23425" cy="16050"/>
            </a:xfrm>
            <a:custGeom>
              <a:avLst/>
              <a:gdLst/>
              <a:ahLst/>
              <a:cxnLst/>
              <a:rect l="l" t="t" r="r" b="b"/>
              <a:pathLst>
                <a:path w="937" h="642" extrusionOk="0">
                  <a:moveTo>
                    <a:pt x="690" y="1"/>
                  </a:moveTo>
                  <a:cubicBezTo>
                    <a:pt x="493" y="149"/>
                    <a:pt x="247" y="247"/>
                    <a:pt x="0" y="395"/>
                  </a:cubicBezTo>
                  <a:cubicBezTo>
                    <a:pt x="49" y="444"/>
                    <a:pt x="49" y="592"/>
                    <a:pt x="99" y="642"/>
                  </a:cubicBezTo>
                  <a:cubicBezTo>
                    <a:pt x="345" y="543"/>
                    <a:pt x="592" y="494"/>
                    <a:pt x="937" y="494"/>
                  </a:cubicBezTo>
                  <a:cubicBezTo>
                    <a:pt x="838" y="346"/>
                    <a:pt x="789" y="149"/>
                    <a:pt x="690" y="1"/>
                  </a:cubicBezTo>
                  <a:close/>
                </a:path>
              </a:pathLst>
            </a:custGeom>
            <a:solidFill>
              <a:srgbClr val="D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18" name="Google Shape;25118;p75"/>
            <p:cNvSpPr/>
            <p:nvPr/>
          </p:nvSpPr>
          <p:spPr>
            <a:xfrm>
              <a:off x="3334300" y="2506825"/>
              <a:ext cx="20975" cy="29375"/>
            </a:xfrm>
            <a:custGeom>
              <a:avLst/>
              <a:gdLst/>
              <a:ahLst/>
              <a:cxnLst/>
              <a:rect l="l" t="t" r="r" b="b"/>
              <a:pathLst>
                <a:path w="839" h="1175" extrusionOk="0">
                  <a:moveTo>
                    <a:pt x="178" y="1"/>
                  </a:moveTo>
                  <a:cubicBezTo>
                    <a:pt x="64" y="1"/>
                    <a:pt x="0" y="121"/>
                    <a:pt x="0" y="348"/>
                  </a:cubicBezTo>
                  <a:cubicBezTo>
                    <a:pt x="0" y="644"/>
                    <a:pt x="148" y="939"/>
                    <a:pt x="395" y="1137"/>
                  </a:cubicBezTo>
                  <a:cubicBezTo>
                    <a:pt x="458" y="1162"/>
                    <a:pt x="519" y="1174"/>
                    <a:pt x="573" y="1174"/>
                  </a:cubicBezTo>
                  <a:cubicBezTo>
                    <a:pt x="730" y="1174"/>
                    <a:pt x="838" y="1073"/>
                    <a:pt x="838" y="890"/>
                  </a:cubicBezTo>
                  <a:cubicBezTo>
                    <a:pt x="838" y="594"/>
                    <a:pt x="641" y="249"/>
                    <a:pt x="395" y="101"/>
                  </a:cubicBezTo>
                  <a:cubicBezTo>
                    <a:pt x="310" y="34"/>
                    <a:pt x="237" y="1"/>
                    <a:pt x="178" y="1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19" name="Google Shape;25119;p75"/>
            <p:cNvSpPr/>
            <p:nvPr/>
          </p:nvSpPr>
          <p:spPr>
            <a:xfrm>
              <a:off x="3336775" y="2514500"/>
              <a:ext cx="12325" cy="15050"/>
            </a:xfrm>
            <a:custGeom>
              <a:avLst/>
              <a:gdLst/>
              <a:ahLst/>
              <a:cxnLst/>
              <a:rect l="l" t="t" r="r" b="b"/>
              <a:pathLst>
                <a:path w="493" h="602" extrusionOk="0">
                  <a:moveTo>
                    <a:pt x="152" y="0"/>
                  </a:moveTo>
                  <a:cubicBezTo>
                    <a:pt x="74" y="0"/>
                    <a:pt x="0" y="70"/>
                    <a:pt x="0" y="139"/>
                  </a:cubicBezTo>
                  <a:cubicBezTo>
                    <a:pt x="0" y="238"/>
                    <a:pt x="148" y="534"/>
                    <a:pt x="246" y="583"/>
                  </a:cubicBezTo>
                  <a:cubicBezTo>
                    <a:pt x="283" y="595"/>
                    <a:pt x="317" y="602"/>
                    <a:pt x="347" y="602"/>
                  </a:cubicBezTo>
                  <a:cubicBezTo>
                    <a:pt x="437" y="602"/>
                    <a:pt x="493" y="546"/>
                    <a:pt x="493" y="435"/>
                  </a:cubicBezTo>
                  <a:cubicBezTo>
                    <a:pt x="493" y="337"/>
                    <a:pt x="394" y="90"/>
                    <a:pt x="246" y="41"/>
                  </a:cubicBezTo>
                  <a:cubicBezTo>
                    <a:pt x="218" y="12"/>
                    <a:pt x="184" y="0"/>
                    <a:pt x="15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20" name="Google Shape;25120;p75"/>
            <p:cNvSpPr/>
            <p:nvPr/>
          </p:nvSpPr>
          <p:spPr>
            <a:xfrm>
              <a:off x="3328125" y="2438225"/>
              <a:ext cx="94925" cy="148775"/>
            </a:xfrm>
            <a:custGeom>
              <a:avLst/>
              <a:gdLst/>
              <a:ahLst/>
              <a:cxnLst/>
              <a:rect l="l" t="t" r="r" b="b"/>
              <a:pathLst>
                <a:path w="3797" h="5951" extrusionOk="0">
                  <a:moveTo>
                    <a:pt x="683" y="1"/>
                  </a:moveTo>
                  <a:cubicBezTo>
                    <a:pt x="466" y="1"/>
                    <a:pt x="269" y="49"/>
                    <a:pt x="100" y="134"/>
                  </a:cubicBezTo>
                  <a:lnTo>
                    <a:pt x="1" y="183"/>
                  </a:lnTo>
                  <a:cubicBezTo>
                    <a:pt x="164" y="102"/>
                    <a:pt x="345" y="54"/>
                    <a:pt x="545" y="54"/>
                  </a:cubicBezTo>
                  <a:cubicBezTo>
                    <a:pt x="829" y="54"/>
                    <a:pt x="1154" y="150"/>
                    <a:pt x="1529" y="381"/>
                  </a:cubicBezTo>
                  <a:cubicBezTo>
                    <a:pt x="2712" y="1021"/>
                    <a:pt x="3698" y="2697"/>
                    <a:pt x="3698" y="4078"/>
                  </a:cubicBezTo>
                  <a:cubicBezTo>
                    <a:pt x="3698" y="4678"/>
                    <a:pt x="3482" y="5105"/>
                    <a:pt x="3130" y="5359"/>
                  </a:cubicBezTo>
                  <a:lnTo>
                    <a:pt x="3205" y="5359"/>
                  </a:lnTo>
                  <a:cubicBezTo>
                    <a:pt x="3550" y="5113"/>
                    <a:pt x="3797" y="4669"/>
                    <a:pt x="3797" y="3979"/>
                  </a:cubicBezTo>
                  <a:cubicBezTo>
                    <a:pt x="3797" y="2648"/>
                    <a:pt x="2811" y="972"/>
                    <a:pt x="1628" y="282"/>
                  </a:cubicBezTo>
                  <a:cubicBezTo>
                    <a:pt x="1291" y="86"/>
                    <a:pt x="970" y="1"/>
                    <a:pt x="683" y="1"/>
                  </a:cubicBezTo>
                  <a:close/>
                  <a:moveTo>
                    <a:pt x="3106" y="5359"/>
                  </a:moveTo>
                  <a:lnTo>
                    <a:pt x="3020" y="5409"/>
                  </a:lnTo>
                  <a:lnTo>
                    <a:pt x="3057" y="5409"/>
                  </a:lnTo>
                  <a:cubicBezTo>
                    <a:pt x="3082" y="5393"/>
                    <a:pt x="3107" y="5377"/>
                    <a:pt x="3130" y="5359"/>
                  </a:cubicBezTo>
                  <a:close/>
                  <a:moveTo>
                    <a:pt x="3008" y="5409"/>
                  </a:moveTo>
                  <a:lnTo>
                    <a:pt x="2071" y="5951"/>
                  </a:lnTo>
                  <a:lnTo>
                    <a:pt x="3020" y="54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21" name="Google Shape;25121;p75"/>
            <p:cNvSpPr/>
            <p:nvPr/>
          </p:nvSpPr>
          <p:spPr>
            <a:xfrm>
              <a:off x="3317050" y="2445725"/>
              <a:ext cx="94900" cy="141275"/>
            </a:xfrm>
            <a:custGeom>
              <a:avLst/>
              <a:gdLst/>
              <a:ahLst/>
              <a:cxnLst/>
              <a:rect l="l" t="t" r="r" b="b"/>
              <a:pathLst>
                <a:path w="3796" h="5651" extrusionOk="0">
                  <a:moveTo>
                    <a:pt x="662" y="0"/>
                  </a:moveTo>
                  <a:cubicBezTo>
                    <a:pt x="451" y="0"/>
                    <a:pt x="262" y="48"/>
                    <a:pt x="99" y="130"/>
                  </a:cubicBezTo>
                  <a:lnTo>
                    <a:pt x="0" y="179"/>
                  </a:lnTo>
                  <a:cubicBezTo>
                    <a:pt x="184" y="98"/>
                    <a:pt x="376" y="50"/>
                    <a:pt x="580" y="50"/>
                  </a:cubicBezTo>
                  <a:cubicBezTo>
                    <a:pt x="869" y="50"/>
                    <a:pt x="1182" y="145"/>
                    <a:pt x="1528" y="376"/>
                  </a:cubicBezTo>
                  <a:cubicBezTo>
                    <a:pt x="2711" y="1067"/>
                    <a:pt x="3697" y="2693"/>
                    <a:pt x="3697" y="4073"/>
                  </a:cubicBezTo>
                  <a:cubicBezTo>
                    <a:pt x="3697" y="4751"/>
                    <a:pt x="3460" y="5143"/>
                    <a:pt x="3078" y="5391"/>
                  </a:cubicBezTo>
                  <a:lnTo>
                    <a:pt x="3078" y="5391"/>
                  </a:lnTo>
                  <a:lnTo>
                    <a:pt x="3155" y="5355"/>
                  </a:lnTo>
                  <a:lnTo>
                    <a:pt x="3204" y="5355"/>
                  </a:lnTo>
                  <a:cubicBezTo>
                    <a:pt x="3549" y="5109"/>
                    <a:pt x="3796" y="4665"/>
                    <a:pt x="3796" y="4024"/>
                  </a:cubicBezTo>
                  <a:cubicBezTo>
                    <a:pt x="3796" y="2644"/>
                    <a:pt x="2810" y="968"/>
                    <a:pt x="1676" y="327"/>
                  </a:cubicBezTo>
                  <a:cubicBezTo>
                    <a:pt x="1301" y="96"/>
                    <a:pt x="959" y="0"/>
                    <a:pt x="662" y="0"/>
                  </a:cubicBezTo>
                  <a:close/>
                  <a:moveTo>
                    <a:pt x="3078" y="5391"/>
                  </a:moveTo>
                  <a:lnTo>
                    <a:pt x="3048" y="5404"/>
                  </a:lnTo>
                  <a:lnTo>
                    <a:pt x="3057" y="5404"/>
                  </a:lnTo>
                  <a:cubicBezTo>
                    <a:pt x="3064" y="5400"/>
                    <a:pt x="3071" y="5395"/>
                    <a:pt x="3078" y="5391"/>
                  </a:cubicBezTo>
                  <a:close/>
                  <a:moveTo>
                    <a:pt x="3007" y="5404"/>
                  </a:moveTo>
                  <a:lnTo>
                    <a:pt x="2514" y="5651"/>
                  </a:lnTo>
                  <a:lnTo>
                    <a:pt x="3048" y="54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22" name="Google Shape;25122;p75"/>
            <p:cNvSpPr/>
            <p:nvPr/>
          </p:nvSpPr>
          <p:spPr>
            <a:xfrm>
              <a:off x="3403300" y="2499500"/>
              <a:ext cx="109725" cy="97375"/>
            </a:xfrm>
            <a:custGeom>
              <a:avLst/>
              <a:gdLst/>
              <a:ahLst/>
              <a:cxnLst/>
              <a:rect l="l" t="t" r="r" b="b"/>
              <a:pathLst>
                <a:path w="4389" h="3895" extrusionOk="0">
                  <a:moveTo>
                    <a:pt x="1" y="0"/>
                  </a:moveTo>
                  <a:lnTo>
                    <a:pt x="297" y="2366"/>
                  </a:lnTo>
                  <a:lnTo>
                    <a:pt x="3008" y="3894"/>
                  </a:lnTo>
                  <a:lnTo>
                    <a:pt x="4240" y="3845"/>
                  </a:lnTo>
                  <a:lnTo>
                    <a:pt x="4388" y="2613"/>
                  </a:lnTo>
                  <a:lnTo>
                    <a:pt x="3649" y="1676"/>
                  </a:lnTo>
                  <a:lnTo>
                    <a:pt x="2811" y="15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23" name="Google Shape;25123;p75"/>
            <p:cNvSpPr/>
            <p:nvPr/>
          </p:nvSpPr>
          <p:spPr>
            <a:xfrm>
              <a:off x="3403300" y="2503175"/>
              <a:ext cx="112175" cy="98625"/>
            </a:xfrm>
            <a:custGeom>
              <a:avLst/>
              <a:gdLst/>
              <a:ahLst/>
              <a:cxnLst/>
              <a:rect l="l" t="t" r="r" b="b"/>
              <a:pathLst>
                <a:path w="4487" h="3945" extrusionOk="0">
                  <a:moveTo>
                    <a:pt x="1" y="1"/>
                  </a:moveTo>
                  <a:lnTo>
                    <a:pt x="445" y="2367"/>
                  </a:lnTo>
                  <a:lnTo>
                    <a:pt x="3156" y="3944"/>
                  </a:lnTo>
                  <a:lnTo>
                    <a:pt x="4388" y="3846"/>
                  </a:lnTo>
                  <a:lnTo>
                    <a:pt x="4487" y="2564"/>
                  </a:lnTo>
                  <a:lnTo>
                    <a:pt x="3747" y="1726"/>
                  </a:lnTo>
                  <a:lnTo>
                    <a:pt x="2959" y="15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24" name="Google Shape;25124;p75"/>
            <p:cNvSpPr/>
            <p:nvPr/>
          </p:nvSpPr>
          <p:spPr>
            <a:xfrm>
              <a:off x="3415625" y="2541400"/>
              <a:ext cx="49325" cy="48075"/>
            </a:xfrm>
            <a:custGeom>
              <a:avLst/>
              <a:gdLst/>
              <a:ahLst/>
              <a:cxnLst/>
              <a:rect l="l" t="t" r="r" b="b"/>
              <a:pathLst>
                <a:path w="1973" h="1923" extrusionOk="0">
                  <a:moveTo>
                    <a:pt x="1" y="0"/>
                  </a:moveTo>
                  <a:lnTo>
                    <a:pt x="1" y="739"/>
                  </a:lnTo>
                  <a:lnTo>
                    <a:pt x="1973" y="1922"/>
                  </a:lnTo>
                  <a:lnTo>
                    <a:pt x="1973" y="11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25" name="Google Shape;25125;p75"/>
            <p:cNvSpPr/>
            <p:nvPr/>
          </p:nvSpPr>
          <p:spPr>
            <a:xfrm>
              <a:off x="3415625" y="2541400"/>
              <a:ext cx="49325" cy="48075"/>
            </a:xfrm>
            <a:custGeom>
              <a:avLst/>
              <a:gdLst/>
              <a:ahLst/>
              <a:cxnLst/>
              <a:rect l="l" t="t" r="r" b="b"/>
              <a:pathLst>
                <a:path w="1973" h="1923" extrusionOk="0">
                  <a:moveTo>
                    <a:pt x="1" y="0"/>
                  </a:moveTo>
                  <a:lnTo>
                    <a:pt x="1" y="739"/>
                  </a:lnTo>
                  <a:lnTo>
                    <a:pt x="297" y="739"/>
                  </a:lnTo>
                  <a:cubicBezTo>
                    <a:pt x="740" y="739"/>
                    <a:pt x="1085" y="937"/>
                    <a:pt x="1430" y="1232"/>
                  </a:cubicBezTo>
                  <a:lnTo>
                    <a:pt x="1973" y="1922"/>
                  </a:lnTo>
                  <a:lnTo>
                    <a:pt x="1973" y="11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31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26" name="Google Shape;25126;p75"/>
            <p:cNvSpPr/>
            <p:nvPr/>
          </p:nvSpPr>
          <p:spPr>
            <a:xfrm>
              <a:off x="3415625" y="2516750"/>
              <a:ext cx="49325" cy="45625"/>
            </a:xfrm>
            <a:custGeom>
              <a:avLst/>
              <a:gdLst/>
              <a:ahLst/>
              <a:cxnLst/>
              <a:rect l="l" t="t" r="r" b="b"/>
              <a:pathLst>
                <a:path w="1973" h="1825" extrusionOk="0">
                  <a:moveTo>
                    <a:pt x="1" y="0"/>
                  </a:moveTo>
                  <a:lnTo>
                    <a:pt x="1" y="740"/>
                  </a:lnTo>
                  <a:lnTo>
                    <a:pt x="1973" y="1824"/>
                  </a:lnTo>
                  <a:lnTo>
                    <a:pt x="1973" y="10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27" name="Google Shape;25127;p75"/>
            <p:cNvSpPr/>
            <p:nvPr/>
          </p:nvSpPr>
          <p:spPr>
            <a:xfrm>
              <a:off x="3415625" y="2514275"/>
              <a:ext cx="49325" cy="48100"/>
            </a:xfrm>
            <a:custGeom>
              <a:avLst/>
              <a:gdLst/>
              <a:ahLst/>
              <a:cxnLst/>
              <a:rect l="l" t="t" r="r" b="b"/>
              <a:pathLst>
                <a:path w="1973" h="1924" extrusionOk="0">
                  <a:moveTo>
                    <a:pt x="1" y="1"/>
                  </a:moveTo>
                  <a:lnTo>
                    <a:pt x="1" y="740"/>
                  </a:lnTo>
                  <a:lnTo>
                    <a:pt x="297" y="740"/>
                  </a:lnTo>
                  <a:cubicBezTo>
                    <a:pt x="740" y="740"/>
                    <a:pt x="1085" y="937"/>
                    <a:pt x="1430" y="1233"/>
                  </a:cubicBezTo>
                  <a:lnTo>
                    <a:pt x="1973" y="1923"/>
                  </a:lnTo>
                  <a:lnTo>
                    <a:pt x="1973" y="11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31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28" name="Google Shape;25128;p75"/>
            <p:cNvSpPr/>
            <p:nvPr/>
          </p:nvSpPr>
          <p:spPr>
            <a:xfrm>
              <a:off x="3485875" y="2356525"/>
              <a:ext cx="236650" cy="187350"/>
            </a:xfrm>
            <a:custGeom>
              <a:avLst/>
              <a:gdLst/>
              <a:ahLst/>
              <a:cxnLst/>
              <a:rect l="l" t="t" r="r" b="b"/>
              <a:pathLst>
                <a:path w="9466" h="7494" extrusionOk="0">
                  <a:moveTo>
                    <a:pt x="9465" y="1"/>
                  </a:moveTo>
                  <a:lnTo>
                    <a:pt x="7789" y="987"/>
                  </a:lnTo>
                  <a:lnTo>
                    <a:pt x="2712" y="3895"/>
                  </a:lnTo>
                  <a:lnTo>
                    <a:pt x="1" y="5423"/>
                  </a:lnTo>
                  <a:lnTo>
                    <a:pt x="2712" y="4240"/>
                  </a:lnTo>
                  <a:lnTo>
                    <a:pt x="2712" y="7494"/>
                  </a:lnTo>
                  <a:lnTo>
                    <a:pt x="7888" y="4487"/>
                  </a:lnTo>
                  <a:lnTo>
                    <a:pt x="7888" y="1184"/>
                  </a:lnTo>
                  <a:lnTo>
                    <a:pt x="9465" y="1"/>
                  </a:lnTo>
                  <a:close/>
                </a:path>
              </a:pathLst>
            </a:custGeom>
            <a:solidFill>
              <a:srgbClr val="EA7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29" name="Google Shape;25129;p75"/>
            <p:cNvSpPr/>
            <p:nvPr/>
          </p:nvSpPr>
          <p:spPr>
            <a:xfrm>
              <a:off x="3489575" y="2339275"/>
              <a:ext cx="220625" cy="212000"/>
            </a:xfrm>
            <a:custGeom>
              <a:avLst/>
              <a:gdLst/>
              <a:ahLst/>
              <a:cxnLst/>
              <a:rect l="l" t="t" r="r" b="b"/>
              <a:pathLst>
                <a:path w="8825" h="8480" extrusionOk="0">
                  <a:moveTo>
                    <a:pt x="8824" y="1"/>
                  </a:moveTo>
                  <a:lnTo>
                    <a:pt x="7197" y="1085"/>
                  </a:lnTo>
                  <a:lnTo>
                    <a:pt x="1775" y="3994"/>
                  </a:lnTo>
                  <a:lnTo>
                    <a:pt x="493" y="4782"/>
                  </a:lnTo>
                  <a:lnTo>
                    <a:pt x="0" y="5226"/>
                  </a:lnTo>
                  <a:lnTo>
                    <a:pt x="2564" y="8479"/>
                  </a:lnTo>
                  <a:lnTo>
                    <a:pt x="3648" y="7888"/>
                  </a:lnTo>
                  <a:lnTo>
                    <a:pt x="3747" y="7839"/>
                  </a:lnTo>
                  <a:lnTo>
                    <a:pt x="3895" y="7789"/>
                  </a:lnTo>
                  <a:lnTo>
                    <a:pt x="5029" y="7050"/>
                  </a:lnTo>
                  <a:lnTo>
                    <a:pt x="5275" y="6902"/>
                  </a:lnTo>
                  <a:lnTo>
                    <a:pt x="5423" y="6853"/>
                  </a:lnTo>
                  <a:lnTo>
                    <a:pt x="6606" y="6113"/>
                  </a:lnTo>
                  <a:lnTo>
                    <a:pt x="6852" y="5965"/>
                  </a:lnTo>
                  <a:lnTo>
                    <a:pt x="6951" y="5916"/>
                  </a:lnTo>
                  <a:lnTo>
                    <a:pt x="7740" y="5472"/>
                  </a:lnTo>
                  <a:lnTo>
                    <a:pt x="8824" y="1036"/>
                  </a:lnTo>
                  <a:lnTo>
                    <a:pt x="882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30" name="Google Shape;25130;p75"/>
            <p:cNvSpPr/>
            <p:nvPr/>
          </p:nvSpPr>
          <p:spPr>
            <a:xfrm>
              <a:off x="3501900" y="2465675"/>
              <a:ext cx="54250" cy="69575"/>
            </a:xfrm>
            <a:custGeom>
              <a:avLst/>
              <a:gdLst/>
              <a:ahLst/>
              <a:cxnLst/>
              <a:rect l="l" t="t" r="r" b="b"/>
              <a:pathLst>
                <a:path w="2170" h="2783" extrusionOk="0">
                  <a:moveTo>
                    <a:pt x="208" y="0"/>
                  </a:moveTo>
                  <a:cubicBezTo>
                    <a:pt x="136" y="0"/>
                    <a:pt x="67" y="7"/>
                    <a:pt x="0" y="22"/>
                  </a:cubicBezTo>
                  <a:lnTo>
                    <a:pt x="99" y="121"/>
                  </a:lnTo>
                  <a:lnTo>
                    <a:pt x="1972" y="1895"/>
                  </a:lnTo>
                  <a:lnTo>
                    <a:pt x="1972" y="2536"/>
                  </a:lnTo>
                  <a:cubicBezTo>
                    <a:pt x="1972" y="2585"/>
                    <a:pt x="1972" y="2635"/>
                    <a:pt x="2022" y="2733"/>
                  </a:cubicBezTo>
                  <a:cubicBezTo>
                    <a:pt x="2022" y="2733"/>
                    <a:pt x="2071" y="2783"/>
                    <a:pt x="2169" y="2783"/>
                  </a:cubicBezTo>
                  <a:lnTo>
                    <a:pt x="2022" y="1550"/>
                  </a:lnTo>
                  <a:cubicBezTo>
                    <a:pt x="2022" y="1156"/>
                    <a:pt x="1775" y="811"/>
                    <a:pt x="1430" y="564"/>
                  </a:cubicBezTo>
                  <a:cubicBezTo>
                    <a:pt x="1094" y="229"/>
                    <a:pt x="616" y="0"/>
                    <a:pt x="20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31" name="Google Shape;25131;p75"/>
            <p:cNvSpPr/>
            <p:nvPr/>
          </p:nvSpPr>
          <p:spPr>
            <a:xfrm>
              <a:off x="3679350" y="2349150"/>
              <a:ext cx="25900" cy="88750"/>
            </a:xfrm>
            <a:custGeom>
              <a:avLst/>
              <a:gdLst/>
              <a:ahLst/>
              <a:cxnLst/>
              <a:rect l="l" t="t" r="r" b="b"/>
              <a:pathLst>
                <a:path w="1036" h="3550" extrusionOk="0">
                  <a:moveTo>
                    <a:pt x="1036" y="0"/>
                  </a:moveTo>
                  <a:lnTo>
                    <a:pt x="1036" y="0"/>
                  </a:lnTo>
                  <a:cubicBezTo>
                    <a:pt x="346" y="542"/>
                    <a:pt x="1" y="1331"/>
                    <a:pt x="50" y="2120"/>
                  </a:cubicBezTo>
                  <a:lnTo>
                    <a:pt x="99" y="3549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32" name="Google Shape;25132;p75"/>
            <p:cNvSpPr/>
            <p:nvPr/>
          </p:nvSpPr>
          <p:spPr>
            <a:xfrm>
              <a:off x="3680600" y="2338050"/>
              <a:ext cx="45600" cy="130650"/>
            </a:xfrm>
            <a:custGeom>
              <a:avLst/>
              <a:gdLst/>
              <a:ahLst/>
              <a:cxnLst/>
              <a:rect l="l" t="t" r="r" b="b"/>
              <a:pathLst>
                <a:path w="1824" h="5226" extrusionOk="0">
                  <a:moveTo>
                    <a:pt x="1578" y="0"/>
                  </a:moveTo>
                  <a:lnTo>
                    <a:pt x="1085" y="346"/>
                  </a:lnTo>
                  <a:cubicBezTo>
                    <a:pt x="1035" y="346"/>
                    <a:pt x="1035" y="395"/>
                    <a:pt x="986" y="395"/>
                  </a:cubicBezTo>
                  <a:cubicBezTo>
                    <a:pt x="345" y="986"/>
                    <a:pt x="0" y="1775"/>
                    <a:pt x="0" y="2564"/>
                  </a:cubicBezTo>
                  <a:lnTo>
                    <a:pt x="49" y="3993"/>
                  </a:lnTo>
                  <a:lnTo>
                    <a:pt x="99" y="5226"/>
                  </a:lnTo>
                  <a:lnTo>
                    <a:pt x="1824" y="4240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33" name="Google Shape;25133;p75"/>
            <p:cNvSpPr/>
            <p:nvPr/>
          </p:nvSpPr>
          <p:spPr>
            <a:xfrm>
              <a:off x="3685525" y="2338050"/>
              <a:ext cx="40675" cy="130650"/>
            </a:xfrm>
            <a:custGeom>
              <a:avLst/>
              <a:gdLst/>
              <a:ahLst/>
              <a:cxnLst/>
              <a:rect l="l" t="t" r="r" b="b"/>
              <a:pathLst>
                <a:path w="1627" h="5226" extrusionOk="0">
                  <a:moveTo>
                    <a:pt x="1578" y="0"/>
                  </a:moveTo>
                  <a:lnTo>
                    <a:pt x="1085" y="346"/>
                  </a:lnTo>
                  <a:cubicBezTo>
                    <a:pt x="395" y="838"/>
                    <a:pt x="0" y="1726"/>
                    <a:pt x="0" y="2564"/>
                  </a:cubicBezTo>
                  <a:lnTo>
                    <a:pt x="99" y="5226"/>
                  </a:lnTo>
                  <a:lnTo>
                    <a:pt x="1627" y="4289"/>
                  </a:lnTo>
                  <a:lnTo>
                    <a:pt x="1627" y="2514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34" name="Google Shape;25134;p75"/>
            <p:cNvSpPr/>
            <p:nvPr/>
          </p:nvSpPr>
          <p:spPr>
            <a:xfrm>
              <a:off x="3699075" y="2368850"/>
              <a:ext cx="27125" cy="93700"/>
            </a:xfrm>
            <a:custGeom>
              <a:avLst/>
              <a:gdLst/>
              <a:ahLst/>
              <a:cxnLst/>
              <a:rect l="l" t="t" r="r" b="b"/>
              <a:pathLst>
                <a:path w="1085" h="3748" extrusionOk="0">
                  <a:moveTo>
                    <a:pt x="1036" y="1"/>
                  </a:moveTo>
                  <a:cubicBezTo>
                    <a:pt x="346" y="543"/>
                    <a:pt x="1" y="1332"/>
                    <a:pt x="1" y="2219"/>
                  </a:cubicBezTo>
                  <a:lnTo>
                    <a:pt x="50" y="3747"/>
                  </a:lnTo>
                  <a:lnTo>
                    <a:pt x="1085" y="3156"/>
                  </a:lnTo>
                  <a:lnTo>
                    <a:pt x="1085" y="1282"/>
                  </a:lnTo>
                  <a:lnTo>
                    <a:pt x="1036" y="1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35" name="Google Shape;25135;p75"/>
            <p:cNvSpPr/>
            <p:nvPr/>
          </p:nvSpPr>
          <p:spPr>
            <a:xfrm>
              <a:off x="3482175" y="2465675"/>
              <a:ext cx="73975" cy="112700"/>
            </a:xfrm>
            <a:custGeom>
              <a:avLst/>
              <a:gdLst/>
              <a:ahLst/>
              <a:cxnLst/>
              <a:rect l="l" t="t" r="r" b="b"/>
              <a:pathLst>
                <a:path w="2959" h="4508" extrusionOk="0">
                  <a:moveTo>
                    <a:pt x="1046" y="0"/>
                  </a:moveTo>
                  <a:cubicBezTo>
                    <a:pt x="974" y="0"/>
                    <a:pt x="905" y="7"/>
                    <a:pt x="839" y="22"/>
                  </a:cubicBezTo>
                  <a:cubicBezTo>
                    <a:pt x="740" y="22"/>
                    <a:pt x="642" y="71"/>
                    <a:pt x="592" y="71"/>
                  </a:cubicBezTo>
                  <a:lnTo>
                    <a:pt x="1" y="318"/>
                  </a:lnTo>
                  <a:lnTo>
                    <a:pt x="543" y="2585"/>
                  </a:lnTo>
                  <a:lnTo>
                    <a:pt x="543" y="3275"/>
                  </a:lnTo>
                  <a:lnTo>
                    <a:pt x="592" y="4508"/>
                  </a:lnTo>
                  <a:lnTo>
                    <a:pt x="2958" y="3128"/>
                  </a:lnTo>
                  <a:lnTo>
                    <a:pt x="2860" y="2733"/>
                  </a:lnTo>
                  <a:lnTo>
                    <a:pt x="2811" y="1895"/>
                  </a:lnTo>
                  <a:lnTo>
                    <a:pt x="2761" y="1402"/>
                  </a:lnTo>
                  <a:cubicBezTo>
                    <a:pt x="2761" y="1107"/>
                    <a:pt x="2564" y="811"/>
                    <a:pt x="2268" y="564"/>
                  </a:cubicBezTo>
                  <a:cubicBezTo>
                    <a:pt x="1933" y="229"/>
                    <a:pt x="1455" y="0"/>
                    <a:pt x="10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36" name="Google Shape;25136;p75"/>
            <p:cNvSpPr/>
            <p:nvPr/>
          </p:nvSpPr>
          <p:spPr>
            <a:xfrm>
              <a:off x="3482175" y="2469725"/>
              <a:ext cx="73975" cy="108650"/>
            </a:xfrm>
            <a:custGeom>
              <a:avLst/>
              <a:gdLst/>
              <a:ahLst/>
              <a:cxnLst/>
              <a:rect l="l" t="t" r="r" b="b"/>
              <a:pathLst>
                <a:path w="2959" h="4346" extrusionOk="0">
                  <a:moveTo>
                    <a:pt x="967" y="0"/>
                  </a:moveTo>
                  <a:cubicBezTo>
                    <a:pt x="923" y="0"/>
                    <a:pt x="880" y="3"/>
                    <a:pt x="839" y="8"/>
                  </a:cubicBezTo>
                  <a:cubicBezTo>
                    <a:pt x="789" y="8"/>
                    <a:pt x="740" y="107"/>
                    <a:pt x="642" y="107"/>
                  </a:cubicBezTo>
                  <a:lnTo>
                    <a:pt x="1" y="402"/>
                  </a:lnTo>
                  <a:lnTo>
                    <a:pt x="543" y="2423"/>
                  </a:lnTo>
                  <a:lnTo>
                    <a:pt x="543" y="3113"/>
                  </a:lnTo>
                  <a:lnTo>
                    <a:pt x="395" y="4346"/>
                  </a:lnTo>
                  <a:lnTo>
                    <a:pt x="2958" y="3113"/>
                  </a:lnTo>
                  <a:lnTo>
                    <a:pt x="2860" y="2621"/>
                  </a:lnTo>
                  <a:lnTo>
                    <a:pt x="2761" y="1388"/>
                  </a:lnTo>
                  <a:cubicBezTo>
                    <a:pt x="2761" y="994"/>
                    <a:pt x="2515" y="649"/>
                    <a:pt x="2120" y="402"/>
                  </a:cubicBezTo>
                  <a:cubicBezTo>
                    <a:pt x="1811" y="182"/>
                    <a:pt x="1344" y="0"/>
                    <a:pt x="967" y="0"/>
                  </a:cubicBez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37" name="Google Shape;25137;p75"/>
            <p:cNvSpPr/>
            <p:nvPr/>
          </p:nvSpPr>
          <p:spPr>
            <a:xfrm>
              <a:off x="3488350" y="2497975"/>
              <a:ext cx="62875" cy="84100"/>
            </a:xfrm>
            <a:custGeom>
              <a:avLst/>
              <a:gdLst/>
              <a:ahLst/>
              <a:cxnLst/>
              <a:rect l="l" t="t" r="r" b="b"/>
              <a:pathLst>
                <a:path w="2515" h="3364" extrusionOk="0">
                  <a:moveTo>
                    <a:pt x="657" y="0"/>
                  </a:moveTo>
                  <a:cubicBezTo>
                    <a:pt x="529" y="0"/>
                    <a:pt x="407" y="20"/>
                    <a:pt x="296" y="61"/>
                  </a:cubicBezTo>
                  <a:lnTo>
                    <a:pt x="0" y="209"/>
                  </a:lnTo>
                  <a:lnTo>
                    <a:pt x="296" y="1441"/>
                  </a:lnTo>
                  <a:lnTo>
                    <a:pt x="247" y="3364"/>
                  </a:lnTo>
                  <a:lnTo>
                    <a:pt x="2514" y="2230"/>
                  </a:lnTo>
                  <a:lnTo>
                    <a:pt x="2465" y="1441"/>
                  </a:lnTo>
                  <a:cubicBezTo>
                    <a:pt x="2465" y="721"/>
                    <a:pt x="1445" y="0"/>
                    <a:pt x="657" y="0"/>
                  </a:cubicBez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38" name="Google Shape;25138;p75"/>
            <p:cNvSpPr/>
            <p:nvPr/>
          </p:nvSpPr>
          <p:spPr>
            <a:xfrm>
              <a:off x="3495725" y="2407050"/>
              <a:ext cx="234175" cy="187850"/>
            </a:xfrm>
            <a:custGeom>
              <a:avLst/>
              <a:gdLst/>
              <a:ahLst/>
              <a:cxnLst/>
              <a:rect l="l" t="t" r="r" b="b"/>
              <a:pathLst>
                <a:path w="9367" h="7514" extrusionOk="0">
                  <a:moveTo>
                    <a:pt x="9219" y="1"/>
                  </a:moveTo>
                  <a:lnTo>
                    <a:pt x="1" y="5325"/>
                  </a:lnTo>
                  <a:lnTo>
                    <a:pt x="1" y="6951"/>
                  </a:lnTo>
                  <a:cubicBezTo>
                    <a:pt x="1" y="7290"/>
                    <a:pt x="259" y="7513"/>
                    <a:pt x="534" y="7513"/>
                  </a:cubicBezTo>
                  <a:cubicBezTo>
                    <a:pt x="620" y="7513"/>
                    <a:pt x="708" y="7491"/>
                    <a:pt x="790" y="7444"/>
                  </a:cubicBezTo>
                  <a:lnTo>
                    <a:pt x="8578" y="2959"/>
                  </a:lnTo>
                  <a:cubicBezTo>
                    <a:pt x="9071" y="2712"/>
                    <a:pt x="9219" y="2219"/>
                    <a:pt x="9219" y="1529"/>
                  </a:cubicBezTo>
                  <a:lnTo>
                    <a:pt x="9367" y="149"/>
                  </a:lnTo>
                  <a:lnTo>
                    <a:pt x="9219" y="1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39" name="Google Shape;25139;p75"/>
            <p:cNvSpPr/>
            <p:nvPr/>
          </p:nvSpPr>
          <p:spPr>
            <a:xfrm>
              <a:off x="3500675" y="2349150"/>
              <a:ext cx="203350" cy="184875"/>
            </a:xfrm>
            <a:custGeom>
              <a:avLst/>
              <a:gdLst/>
              <a:ahLst/>
              <a:cxnLst/>
              <a:rect l="l" t="t" r="r" b="b"/>
              <a:pathLst>
                <a:path w="8134" h="7395" extrusionOk="0">
                  <a:moveTo>
                    <a:pt x="8134" y="0"/>
                  </a:moveTo>
                  <a:cubicBezTo>
                    <a:pt x="8125" y="7"/>
                    <a:pt x="8116" y="13"/>
                    <a:pt x="8107" y="20"/>
                  </a:cubicBezTo>
                  <a:lnTo>
                    <a:pt x="8107" y="20"/>
                  </a:lnTo>
                  <a:lnTo>
                    <a:pt x="8134" y="0"/>
                  </a:lnTo>
                  <a:close/>
                  <a:moveTo>
                    <a:pt x="71" y="4652"/>
                  </a:moveTo>
                  <a:lnTo>
                    <a:pt x="71" y="4652"/>
                  </a:lnTo>
                  <a:cubicBezTo>
                    <a:pt x="45" y="4659"/>
                    <a:pt x="22" y="4669"/>
                    <a:pt x="0" y="4683"/>
                  </a:cubicBezTo>
                  <a:lnTo>
                    <a:pt x="71" y="4652"/>
                  </a:lnTo>
                  <a:close/>
                  <a:moveTo>
                    <a:pt x="8107" y="20"/>
                  </a:moveTo>
                  <a:lnTo>
                    <a:pt x="4338" y="2761"/>
                  </a:lnTo>
                  <a:lnTo>
                    <a:pt x="71" y="4652"/>
                  </a:lnTo>
                  <a:lnTo>
                    <a:pt x="71" y="4652"/>
                  </a:lnTo>
                  <a:cubicBezTo>
                    <a:pt x="99" y="4644"/>
                    <a:pt x="130" y="4641"/>
                    <a:pt x="163" y="4641"/>
                  </a:cubicBezTo>
                  <a:cubicBezTo>
                    <a:pt x="301" y="4641"/>
                    <a:pt x="471" y="4698"/>
                    <a:pt x="641" y="4732"/>
                  </a:cubicBezTo>
                  <a:cubicBezTo>
                    <a:pt x="887" y="4782"/>
                    <a:pt x="1232" y="4979"/>
                    <a:pt x="1380" y="5176"/>
                  </a:cubicBezTo>
                  <a:cubicBezTo>
                    <a:pt x="1528" y="5225"/>
                    <a:pt x="1578" y="5324"/>
                    <a:pt x="1627" y="5472"/>
                  </a:cubicBezTo>
                  <a:cubicBezTo>
                    <a:pt x="1824" y="5817"/>
                    <a:pt x="1873" y="6260"/>
                    <a:pt x="1873" y="6507"/>
                  </a:cubicBezTo>
                  <a:lnTo>
                    <a:pt x="2120" y="7394"/>
                  </a:lnTo>
                  <a:lnTo>
                    <a:pt x="2317" y="7394"/>
                  </a:lnTo>
                  <a:lnTo>
                    <a:pt x="3697" y="6852"/>
                  </a:lnTo>
                  <a:cubicBezTo>
                    <a:pt x="4437" y="6556"/>
                    <a:pt x="5176" y="6211"/>
                    <a:pt x="5768" y="5620"/>
                  </a:cubicBezTo>
                  <a:lnTo>
                    <a:pt x="6803" y="4732"/>
                  </a:lnTo>
                  <a:cubicBezTo>
                    <a:pt x="7000" y="4584"/>
                    <a:pt x="7148" y="4338"/>
                    <a:pt x="7148" y="4092"/>
                  </a:cubicBezTo>
                  <a:lnTo>
                    <a:pt x="7197" y="3500"/>
                  </a:lnTo>
                  <a:lnTo>
                    <a:pt x="7148" y="2465"/>
                  </a:lnTo>
                  <a:lnTo>
                    <a:pt x="7148" y="2120"/>
                  </a:lnTo>
                  <a:cubicBezTo>
                    <a:pt x="7148" y="1676"/>
                    <a:pt x="7197" y="1331"/>
                    <a:pt x="7394" y="986"/>
                  </a:cubicBezTo>
                  <a:cubicBezTo>
                    <a:pt x="7538" y="602"/>
                    <a:pt x="7776" y="265"/>
                    <a:pt x="8107" y="2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40" name="Google Shape;25140;p75"/>
            <p:cNvSpPr/>
            <p:nvPr/>
          </p:nvSpPr>
          <p:spPr>
            <a:xfrm>
              <a:off x="3519150" y="2467200"/>
              <a:ext cx="25900" cy="21225"/>
            </a:xfrm>
            <a:custGeom>
              <a:avLst/>
              <a:gdLst/>
              <a:ahLst/>
              <a:cxnLst/>
              <a:rect l="l" t="t" r="r" b="b"/>
              <a:pathLst>
                <a:path w="1036" h="849" extrusionOk="0">
                  <a:moveTo>
                    <a:pt x="489" y="1"/>
                  </a:moveTo>
                  <a:cubicBezTo>
                    <a:pt x="459" y="1"/>
                    <a:pt x="427" y="4"/>
                    <a:pt x="395" y="10"/>
                  </a:cubicBezTo>
                  <a:lnTo>
                    <a:pt x="1" y="60"/>
                  </a:lnTo>
                  <a:cubicBezTo>
                    <a:pt x="247" y="109"/>
                    <a:pt x="543" y="306"/>
                    <a:pt x="740" y="503"/>
                  </a:cubicBezTo>
                  <a:cubicBezTo>
                    <a:pt x="839" y="553"/>
                    <a:pt x="888" y="651"/>
                    <a:pt x="1036" y="848"/>
                  </a:cubicBezTo>
                  <a:lnTo>
                    <a:pt x="888" y="306"/>
                  </a:lnTo>
                  <a:cubicBezTo>
                    <a:pt x="845" y="135"/>
                    <a:pt x="691" y="1"/>
                    <a:pt x="489" y="1"/>
                  </a:cubicBez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41" name="Google Shape;25141;p75"/>
            <p:cNvSpPr/>
            <p:nvPr/>
          </p:nvSpPr>
          <p:spPr>
            <a:xfrm>
              <a:off x="3673200" y="2371325"/>
              <a:ext cx="11100" cy="39450"/>
            </a:xfrm>
            <a:custGeom>
              <a:avLst/>
              <a:gdLst/>
              <a:ahLst/>
              <a:cxnLst/>
              <a:rect l="l" t="t" r="r" b="b"/>
              <a:pathLst>
                <a:path w="444" h="1578" extrusionOk="0">
                  <a:moveTo>
                    <a:pt x="444" y="0"/>
                  </a:moveTo>
                  <a:lnTo>
                    <a:pt x="148" y="395"/>
                  </a:lnTo>
                  <a:cubicBezTo>
                    <a:pt x="50" y="493"/>
                    <a:pt x="0" y="691"/>
                    <a:pt x="50" y="888"/>
                  </a:cubicBezTo>
                  <a:lnTo>
                    <a:pt x="247" y="1578"/>
                  </a:lnTo>
                  <a:lnTo>
                    <a:pt x="247" y="1233"/>
                  </a:lnTo>
                  <a:cubicBezTo>
                    <a:pt x="247" y="838"/>
                    <a:pt x="345" y="444"/>
                    <a:pt x="444" y="0"/>
                  </a:cubicBez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42" name="Google Shape;25142;p75"/>
            <p:cNvSpPr/>
            <p:nvPr/>
          </p:nvSpPr>
          <p:spPr>
            <a:xfrm>
              <a:off x="3477250" y="2322025"/>
              <a:ext cx="241575" cy="151600"/>
            </a:xfrm>
            <a:custGeom>
              <a:avLst/>
              <a:gdLst/>
              <a:ahLst/>
              <a:cxnLst/>
              <a:rect l="l" t="t" r="r" b="b"/>
              <a:pathLst>
                <a:path w="9663" h="6064" extrusionOk="0">
                  <a:moveTo>
                    <a:pt x="9564" y="1"/>
                  </a:moveTo>
                  <a:lnTo>
                    <a:pt x="1" y="5472"/>
                  </a:lnTo>
                  <a:lnTo>
                    <a:pt x="198" y="6064"/>
                  </a:lnTo>
                  <a:lnTo>
                    <a:pt x="2909" y="4881"/>
                  </a:lnTo>
                  <a:lnTo>
                    <a:pt x="5275" y="3846"/>
                  </a:lnTo>
                  <a:lnTo>
                    <a:pt x="8085" y="1775"/>
                  </a:lnTo>
                  <a:lnTo>
                    <a:pt x="9662" y="641"/>
                  </a:lnTo>
                  <a:lnTo>
                    <a:pt x="9564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43" name="Google Shape;25143;p75"/>
            <p:cNvSpPr/>
            <p:nvPr/>
          </p:nvSpPr>
          <p:spPr>
            <a:xfrm>
              <a:off x="3469850" y="2319875"/>
              <a:ext cx="224325" cy="120700"/>
            </a:xfrm>
            <a:custGeom>
              <a:avLst/>
              <a:gdLst/>
              <a:ahLst/>
              <a:cxnLst/>
              <a:rect l="l" t="t" r="r" b="b"/>
              <a:pathLst>
                <a:path w="8973" h="4828" extrusionOk="0">
                  <a:moveTo>
                    <a:pt x="8086" y="1"/>
                  </a:moveTo>
                  <a:cubicBezTo>
                    <a:pt x="7849" y="1"/>
                    <a:pt x="7604" y="66"/>
                    <a:pt x="7395" y="185"/>
                  </a:cubicBezTo>
                  <a:lnTo>
                    <a:pt x="7247" y="235"/>
                  </a:lnTo>
                  <a:lnTo>
                    <a:pt x="4832" y="1565"/>
                  </a:lnTo>
                  <a:lnTo>
                    <a:pt x="3254" y="2502"/>
                  </a:lnTo>
                  <a:lnTo>
                    <a:pt x="2515" y="2009"/>
                  </a:lnTo>
                  <a:lnTo>
                    <a:pt x="1627" y="2502"/>
                  </a:lnTo>
                  <a:lnTo>
                    <a:pt x="50" y="3439"/>
                  </a:lnTo>
                  <a:lnTo>
                    <a:pt x="50" y="4277"/>
                  </a:lnTo>
                  <a:lnTo>
                    <a:pt x="1" y="4326"/>
                  </a:lnTo>
                  <a:cubicBezTo>
                    <a:pt x="105" y="4638"/>
                    <a:pt x="452" y="4828"/>
                    <a:pt x="803" y="4828"/>
                  </a:cubicBezTo>
                  <a:cubicBezTo>
                    <a:pt x="952" y="4828"/>
                    <a:pt x="1101" y="4794"/>
                    <a:pt x="1233" y="4720"/>
                  </a:cubicBezTo>
                  <a:lnTo>
                    <a:pt x="3106" y="3587"/>
                  </a:lnTo>
                  <a:lnTo>
                    <a:pt x="5670" y="2206"/>
                  </a:lnTo>
                  <a:lnTo>
                    <a:pt x="8036" y="826"/>
                  </a:lnTo>
                  <a:lnTo>
                    <a:pt x="8972" y="284"/>
                  </a:lnTo>
                  <a:lnTo>
                    <a:pt x="8529" y="87"/>
                  </a:lnTo>
                  <a:cubicBezTo>
                    <a:pt x="8393" y="28"/>
                    <a:pt x="8241" y="1"/>
                    <a:pt x="8086" y="1"/>
                  </a:cubicBezTo>
                  <a:close/>
                </a:path>
              </a:pathLst>
            </a:custGeom>
            <a:solidFill>
              <a:srgbClr val="6F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44" name="Google Shape;25144;p75"/>
            <p:cNvSpPr/>
            <p:nvPr/>
          </p:nvSpPr>
          <p:spPr>
            <a:xfrm>
              <a:off x="3319500" y="2266575"/>
              <a:ext cx="126975" cy="83825"/>
            </a:xfrm>
            <a:custGeom>
              <a:avLst/>
              <a:gdLst/>
              <a:ahLst/>
              <a:cxnLst/>
              <a:rect l="l" t="t" r="r" b="b"/>
              <a:pathLst>
                <a:path w="5079" h="3353" extrusionOk="0">
                  <a:moveTo>
                    <a:pt x="346" y="0"/>
                  </a:moveTo>
                  <a:lnTo>
                    <a:pt x="1" y="493"/>
                  </a:lnTo>
                  <a:lnTo>
                    <a:pt x="5029" y="3352"/>
                  </a:lnTo>
                  <a:lnTo>
                    <a:pt x="5029" y="3155"/>
                  </a:lnTo>
                  <a:cubicBezTo>
                    <a:pt x="5029" y="3057"/>
                    <a:pt x="5029" y="2859"/>
                    <a:pt x="5078" y="271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45" name="Google Shape;25145;p75"/>
            <p:cNvSpPr/>
            <p:nvPr/>
          </p:nvSpPr>
          <p:spPr>
            <a:xfrm>
              <a:off x="3325675" y="2139650"/>
              <a:ext cx="367275" cy="214450"/>
            </a:xfrm>
            <a:custGeom>
              <a:avLst/>
              <a:gdLst/>
              <a:ahLst/>
              <a:cxnLst/>
              <a:rect l="l" t="t" r="r" b="b"/>
              <a:pathLst>
                <a:path w="14691" h="8578" extrusionOk="0">
                  <a:moveTo>
                    <a:pt x="9317" y="0"/>
                  </a:moveTo>
                  <a:lnTo>
                    <a:pt x="0" y="5028"/>
                  </a:lnTo>
                  <a:lnTo>
                    <a:pt x="4831" y="7789"/>
                  </a:lnTo>
                  <a:cubicBezTo>
                    <a:pt x="4782" y="7936"/>
                    <a:pt x="4782" y="8035"/>
                    <a:pt x="4782" y="8232"/>
                  </a:cubicBezTo>
                  <a:lnTo>
                    <a:pt x="4782" y="8429"/>
                  </a:lnTo>
                  <a:lnTo>
                    <a:pt x="4880" y="8479"/>
                  </a:lnTo>
                  <a:cubicBezTo>
                    <a:pt x="5078" y="8577"/>
                    <a:pt x="5275" y="8577"/>
                    <a:pt x="5423" y="8577"/>
                  </a:cubicBezTo>
                  <a:lnTo>
                    <a:pt x="5669" y="8577"/>
                  </a:lnTo>
                  <a:cubicBezTo>
                    <a:pt x="5768" y="8577"/>
                    <a:pt x="5866" y="8528"/>
                    <a:pt x="5916" y="8528"/>
                  </a:cubicBezTo>
                  <a:cubicBezTo>
                    <a:pt x="5916" y="8528"/>
                    <a:pt x="6014" y="8528"/>
                    <a:pt x="6014" y="8479"/>
                  </a:cubicBezTo>
                  <a:lnTo>
                    <a:pt x="14493" y="3549"/>
                  </a:lnTo>
                  <a:cubicBezTo>
                    <a:pt x="14690" y="3451"/>
                    <a:pt x="14690" y="3254"/>
                    <a:pt x="14641" y="3106"/>
                  </a:cubicBezTo>
                  <a:cubicBezTo>
                    <a:pt x="14641" y="3056"/>
                    <a:pt x="14296" y="2711"/>
                    <a:pt x="14246" y="2613"/>
                  </a:cubicBezTo>
                  <a:lnTo>
                    <a:pt x="9317" y="0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46" name="Google Shape;25146;p75"/>
            <p:cNvSpPr/>
            <p:nvPr/>
          </p:nvSpPr>
          <p:spPr>
            <a:xfrm>
              <a:off x="3445200" y="2324500"/>
              <a:ext cx="30850" cy="30825"/>
            </a:xfrm>
            <a:custGeom>
              <a:avLst/>
              <a:gdLst/>
              <a:ahLst/>
              <a:cxnLst/>
              <a:rect l="l" t="t" r="r" b="b"/>
              <a:pathLst>
                <a:path w="1234" h="1233" extrusionOk="0">
                  <a:moveTo>
                    <a:pt x="642" y="0"/>
                  </a:moveTo>
                  <a:cubicBezTo>
                    <a:pt x="395" y="0"/>
                    <a:pt x="247" y="148"/>
                    <a:pt x="99" y="493"/>
                  </a:cubicBezTo>
                  <a:cubicBezTo>
                    <a:pt x="1" y="542"/>
                    <a:pt x="1" y="641"/>
                    <a:pt x="1" y="838"/>
                  </a:cubicBezTo>
                  <a:lnTo>
                    <a:pt x="1" y="1035"/>
                  </a:lnTo>
                  <a:lnTo>
                    <a:pt x="99" y="1085"/>
                  </a:lnTo>
                  <a:cubicBezTo>
                    <a:pt x="297" y="1233"/>
                    <a:pt x="494" y="1233"/>
                    <a:pt x="642" y="1233"/>
                  </a:cubicBezTo>
                  <a:lnTo>
                    <a:pt x="888" y="1233"/>
                  </a:lnTo>
                  <a:cubicBezTo>
                    <a:pt x="987" y="1233"/>
                    <a:pt x="1085" y="1134"/>
                    <a:pt x="1135" y="1134"/>
                  </a:cubicBezTo>
                  <a:cubicBezTo>
                    <a:pt x="1135" y="1035"/>
                    <a:pt x="1233" y="986"/>
                    <a:pt x="1233" y="838"/>
                  </a:cubicBezTo>
                  <a:lnTo>
                    <a:pt x="1233" y="592"/>
                  </a:lnTo>
                  <a:cubicBezTo>
                    <a:pt x="1135" y="247"/>
                    <a:pt x="888" y="0"/>
                    <a:pt x="642" y="0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47" name="Google Shape;25147;p75"/>
            <p:cNvSpPr/>
            <p:nvPr/>
          </p:nvSpPr>
          <p:spPr>
            <a:xfrm>
              <a:off x="3328125" y="2134700"/>
              <a:ext cx="359875" cy="207250"/>
            </a:xfrm>
            <a:custGeom>
              <a:avLst/>
              <a:gdLst/>
              <a:ahLst/>
              <a:cxnLst/>
              <a:rect l="l" t="t" r="r" b="b"/>
              <a:pathLst>
                <a:path w="14395" h="8290" extrusionOk="0">
                  <a:moveTo>
                    <a:pt x="9219" y="1"/>
                  </a:moveTo>
                  <a:lnTo>
                    <a:pt x="1" y="5275"/>
                  </a:lnTo>
                  <a:lnTo>
                    <a:pt x="4733" y="7987"/>
                  </a:lnTo>
                  <a:lnTo>
                    <a:pt x="4930" y="8134"/>
                  </a:lnTo>
                  <a:cubicBezTo>
                    <a:pt x="5089" y="8240"/>
                    <a:pt x="5247" y="8289"/>
                    <a:pt x="5406" y="8289"/>
                  </a:cubicBezTo>
                  <a:cubicBezTo>
                    <a:pt x="5543" y="8289"/>
                    <a:pt x="5680" y="8252"/>
                    <a:pt x="5818" y="8184"/>
                  </a:cubicBezTo>
                  <a:cubicBezTo>
                    <a:pt x="5916" y="8184"/>
                    <a:pt x="5916" y="8134"/>
                    <a:pt x="5966" y="8134"/>
                  </a:cubicBezTo>
                  <a:lnTo>
                    <a:pt x="14148" y="3402"/>
                  </a:lnTo>
                  <a:cubicBezTo>
                    <a:pt x="14346" y="3254"/>
                    <a:pt x="14395" y="3008"/>
                    <a:pt x="14198" y="2909"/>
                  </a:cubicBezTo>
                  <a:lnTo>
                    <a:pt x="14148" y="2811"/>
                  </a:lnTo>
                  <a:lnTo>
                    <a:pt x="921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48" name="Google Shape;25148;p75"/>
            <p:cNvSpPr/>
            <p:nvPr/>
          </p:nvSpPr>
          <p:spPr>
            <a:xfrm>
              <a:off x="3549950" y="2215425"/>
              <a:ext cx="20975" cy="14825"/>
            </a:xfrm>
            <a:custGeom>
              <a:avLst/>
              <a:gdLst/>
              <a:ahLst/>
              <a:cxnLst/>
              <a:rect l="l" t="t" r="r" b="b"/>
              <a:pathLst>
                <a:path w="839" h="593" extrusionOk="0">
                  <a:moveTo>
                    <a:pt x="223" y="1"/>
                  </a:moveTo>
                  <a:cubicBezTo>
                    <a:pt x="136" y="1"/>
                    <a:pt x="75" y="25"/>
                    <a:pt x="50" y="75"/>
                  </a:cubicBezTo>
                  <a:cubicBezTo>
                    <a:pt x="1" y="223"/>
                    <a:pt x="100" y="420"/>
                    <a:pt x="297" y="518"/>
                  </a:cubicBezTo>
                  <a:cubicBezTo>
                    <a:pt x="395" y="568"/>
                    <a:pt x="506" y="592"/>
                    <a:pt x="599" y="592"/>
                  </a:cubicBezTo>
                  <a:cubicBezTo>
                    <a:pt x="691" y="592"/>
                    <a:pt x="765" y="568"/>
                    <a:pt x="790" y="518"/>
                  </a:cubicBezTo>
                  <a:cubicBezTo>
                    <a:pt x="839" y="420"/>
                    <a:pt x="740" y="223"/>
                    <a:pt x="543" y="75"/>
                  </a:cubicBezTo>
                  <a:cubicBezTo>
                    <a:pt x="420" y="25"/>
                    <a:pt x="309" y="1"/>
                    <a:pt x="223" y="1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49" name="Google Shape;25149;p75"/>
            <p:cNvSpPr/>
            <p:nvPr/>
          </p:nvSpPr>
          <p:spPr>
            <a:xfrm>
              <a:off x="3510525" y="2236700"/>
              <a:ext cx="22200" cy="15725"/>
            </a:xfrm>
            <a:custGeom>
              <a:avLst/>
              <a:gdLst/>
              <a:ahLst/>
              <a:cxnLst/>
              <a:rect l="l" t="t" r="r" b="b"/>
              <a:pathLst>
                <a:path w="888" h="629" extrusionOk="0">
                  <a:moveTo>
                    <a:pt x="290" y="0"/>
                  </a:moveTo>
                  <a:cubicBezTo>
                    <a:pt x="198" y="0"/>
                    <a:pt x="124" y="37"/>
                    <a:pt x="99" y="111"/>
                  </a:cubicBezTo>
                  <a:cubicBezTo>
                    <a:pt x="0" y="210"/>
                    <a:pt x="148" y="407"/>
                    <a:pt x="346" y="555"/>
                  </a:cubicBezTo>
                  <a:cubicBezTo>
                    <a:pt x="419" y="604"/>
                    <a:pt x="518" y="629"/>
                    <a:pt x="611" y="629"/>
                  </a:cubicBezTo>
                  <a:cubicBezTo>
                    <a:pt x="703" y="629"/>
                    <a:pt x="789" y="604"/>
                    <a:pt x="838" y="555"/>
                  </a:cubicBezTo>
                  <a:cubicBezTo>
                    <a:pt x="888" y="407"/>
                    <a:pt x="740" y="210"/>
                    <a:pt x="592" y="111"/>
                  </a:cubicBezTo>
                  <a:cubicBezTo>
                    <a:pt x="493" y="37"/>
                    <a:pt x="383" y="0"/>
                    <a:pt x="290" y="0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50" name="Google Shape;25150;p75"/>
            <p:cNvSpPr/>
            <p:nvPr/>
          </p:nvSpPr>
          <p:spPr>
            <a:xfrm>
              <a:off x="3473550" y="2258550"/>
              <a:ext cx="22200" cy="14825"/>
            </a:xfrm>
            <a:custGeom>
              <a:avLst/>
              <a:gdLst/>
              <a:ahLst/>
              <a:cxnLst/>
              <a:rect l="l" t="t" r="r" b="b"/>
              <a:pathLst>
                <a:path w="888" h="593" extrusionOk="0">
                  <a:moveTo>
                    <a:pt x="290" y="1"/>
                  </a:moveTo>
                  <a:cubicBezTo>
                    <a:pt x="198" y="1"/>
                    <a:pt x="124" y="26"/>
                    <a:pt x="99" y="75"/>
                  </a:cubicBezTo>
                  <a:cubicBezTo>
                    <a:pt x="1" y="223"/>
                    <a:pt x="149" y="420"/>
                    <a:pt x="346" y="519"/>
                  </a:cubicBezTo>
                  <a:cubicBezTo>
                    <a:pt x="420" y="568"/>
                    <a:pt x="518" y="593"/>
                    <a:pt x="611" y="593"/>
                  </a:cubicBezTo>
                  <a:cubicBezTo>
                    <a:pt x="703" y="593"/>
                    <a:pt x="789" y="568"/>
                    <a:pt x="839" y="519"/>
                  </a:cubicBezTo>
                  <a:cubicBezTo>
                    <a:pt x="888" y="420"/>
                    <a:pt x="740" y="223"/>
                    <a:pt x="592" y="75"/>
                  </a:cubicBezTo>
                  <a:cubicBezTo>
                    <a:pt x="494" y="26"/>
                    <a:pt x="383" y="1"/>
                    <a:pt x="290" y="1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51" name="Google Shape;25151;p75"/>
            <p:cNvSpPr/>
            <p:nvPr/>
          </p:nvSpPr>
          <p:spPr>
            <a:xfrm>
              <a:off x="3379900" y="2328200"/>
              <a:ext cx="77650" cy="123250"/>
            </a:xfrm>
            <a:custGeom>
              <a:avLst/>
              <a:gdLst/>
              <a:ahLst/>
              <a:cxnLst/>
              <a:rect l="l" t="t" r="r" b="b"/>
              <a:pathLst>
                <a:path w="3106" h="4930" extrusionOk="0">
                  <a:moveTo>
                    <a:pt x="3007" y="4584"/>
                  </a:moveTo>
                  <a:lnTo>
                    <a:pt x="2120" y="1232"/>
                  </a:lnTo>
                  <a:cubicBezTo>
                    <a:pt x="2021" y="1134"/>
                    <a:pt x="1972" y="986"/>
                    <a:pt x="1923" y="937"/>
                  </a:cubicBezTo>
                  <a:cubicBezTo>
                    <a:pt x="1873" y="937"/>
                    <a:pt x="1873" y="887"/>
                    <a:pt x="1775" y="887"/>
                  </a:cubicBezTo>
                  <a:lnTo>
                    <a:pt x="444" y="49"/>
                  </a:lnTo>
                  <a:lnTo>
                    <a:pt x="395" y="49"/>
                  </a:lnTo>
                  <a:cubicBezTo>
                    <a:pt x="247" y="0"/>
                    <a:pt x="50" y="148"/>
                    <a:pt x="0" y="247"/>
                  </a:cubicBezTo>
                  <a:lnTo>
                    <a:pt x="0" y="296"/>
                  </a:lnTo>
                  <a:lnTo>
                    <a:pt x="0" y="2613"/>
                  </a:lnTo>
                  <a:lnTo>
                    <a:pt x="0" y="2761"/>
                  </a:lnTo>
                  <a:cubicBezTo>
                    <a:pt x="50" y="3106"/>
                    <a:pt x="247" y="3401"/>
                    <a:pt x="543" y="3599"/>
                  </a:cubicBezTo>
                  <a:lnTo>
                    <a:pt x="2662" y="4831"/>
                  </a:lnTo>
                  <a:cubicBezTo>
                    <a:pt x="2859" y="4930"/>
                    <a:pt x="3106" y="4831"/>
                    <a:pt x="3007" y="4584"/>
                  </a:cubicBezTo>
                  <a:close/>
                </a:path>
              </a:pathLst>
            </a:custGeom>
            <a:solidFill>
              <a:srgbClr val="2745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52" name="Google Shape;25152;p75"/>
            <p:cNvSpPr/>
            <p:nvPr/>
          </p:nvSpPr>
          <p:spPr>
            <a:xfrm>
              <a:off x="3404550" y="2445275"/>
              <a:ext cx="46850" cy="59175"/>
            </a:xfrm>
            <a:custGeom>
              <a:avLst/>
              <a:gdLst/>
              <a:ahLst/>
              <a:cxnLst/>
              <a:rect l="l" t="t" r="r" b="b"/>
              <a:pathLst>
                <a:path w="1874" h="2367" extrusionOk="0">
                  <a:moveTo>
                    <a:pt x="296" y="99"/>
                  </a:moveTo>
                  <a:lnTo>
                    <a:pt x="1627" y="838"/>
                  </a:lnTo>
                  <a:cubicBezTo>
                    <a:pt x="1775" y="937"/>
                    <a:pt x="1873" y="1085"/>
                    <a:pt x="1873" y="1232"/>
                  </a:cubicBezTo>
                  <a:lnTo>
                    <a:pt x="1873" y="2120"/>
                  </a:lnTo>
                  <a:cubicBezTo>
                    <a:pt x="1873" y="2317"/>
                    <a:pt x="1676" y="2366"/>
                    <a:pt x="1528" y="2317"/>
                  </a:cubicBezTo>
                  <a:lnTo>
                    <a:pt x="247" y="1577"/>
                  </a:lnTo>
                  <a:cubicBezTo>
                    <a:pt x="148" y="1479"/>
                    <a:pt x="0" y="1331"/>
                    <a:pt x="0" y="1183"/>
                  </a:cubicBezTo>
                  <a:lnTo>
                    <a:pt x="0" y="197"/>
                  </a:lnTo>
                  <a:cubicBezTo>
                    <a:pt x="49" y="99"/>
                    <a:pt x="197" y="0"/>
                    <a:pt x="296" y="99"/>
                  </a:cubicBezTo>
                  <a:close/>
                </a:path>
              </a:pathLst>
            </a:custGeom>
            <a:solidFill>
              <a:srgbClr val="2D53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53" name="Google Shape;25153;p75"/>
            <p:cNvSpPr/>
            <p:nvPr/>
          </p:nvSpPr>
          <p:spPr>
            <a:xfrm>
              <a:off x="3304725" y="2425875"/>
              <a:ext cx="106000" cy="134025"/>
            </a:xfrm>
            <a:custGeom>
              <a:avLst/>
              <a:gdLst/>
              <a:ahLst/>
              <a:cxnLst/>
              <a:rect l="l" t="t" r="r" b="b"/>
              <a:pathLst>
                <a:path w="4240" h="5361" extrusionOk="0">
                  <a:moveTo>
                    <a:pt x="600" y="0"/>
                  </a:moveTo>
                  <a:cubicBezTo>
                    <a:pt x="493" y="0"/>
                    <a:pt x="392" y="13"/>
                    <a:pt x="296" y="37"/>
                  </a:cubicBezTo>
                  <a:lnTo>
                    <a:pt x="0" y="234"/>
                  </a:lnTo>
                  <a:cubicBezTo>
                    <a:pt x="96" y="223"/>
                    <a:pt x="194" y="217"/>
                    <a:pt x="293" y="217"/>
                  </a:cubicBezTo>
                  <a:cubicBezTo>
                    <a:pt x="656" y="217"/>
                    <a:pt x="1043" y="297"/>
                    <a:pt x="1430" y="530"/>
                  </a:cubicBezTo>
                  <a:cubicBezTo>
                    <a:pt x="2761" y="1368"/>
                    <a:pt x="3895" y="3191"/>
                    <a:pt x="3944" y="4818"/>
                  </a:cubicBezTo>
                  <a:lnTo>
                    <a:pt x="3944" y="5360"/>
                  </a:lnTo>
                  <a:lnTo>
                    <a:pt x="4240" y="5163"/>
                  </a:lnTo>
                  <a:lnTo>
                    <a:pt x="4240" y="4621"/>
                  </a:lnTo>
                  <a:cubicBezTo>
                    <a:pt x="4190" y="2994"/>
                    <a:pt x="3057" y="1170"/>
                    <a:pt x="1726" y="382"/>
                  </a:cubicBezTo>
                  <a:cubicBezTo>
                    <a:pt x="1315" y="120"/>
                    <a:pt x="933" y="0"/>
                    <a:pt x="600" y="0"/>
                  </a:cubicBezTo>
                  <a:close/>
                </a:path>
              </a:pathLst>
            </a:custGeom>
            <a:solidFill>
              <a:srgbClr val="252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54" name="Google Shape;25154;p75"/>
            <p:cNvSpPr/>
            <p:nvPr/>
          </p:nvSpPr>
          <p:spPr>
            <a:xfrm>
              <a:off x="3303500" y="2431300"/>
              <a:ext cx="99825" cy="128600"/>
            </a:xfrm>
            <a:custGeom>
              <a:avLst/>
              <a:gdLst/>
              <a:ahLst/>
              <a:cxnLst/>
              <a:rect l="l" t="t" r="r" b="b"/>
              <a:pathLst>
                <a:path w="3993" h="5144" extrusionOk="0">
                  <a:moveTo>
                    <a:pt x="318" y="0"/>
                  </a:moveTo>
                  <a:cubicBezTo>
                    <a:pt x="212" y="0"/>
                    <a:pt x="106" y="6"/>
                    <a:pt x="0" y="17"/>
                  </a:cubicBezTo>
                  <a:lnTo>
                    <a:pt x="0" y="214"/>
                  </a:lnTo>
                  <a:lnTo>
                    <a:pt x="296" y="214"/>
                  </a:lnTo>
                  <a:cubicBezTo>
                    <a:pt x="592" y="214"/>
                    <a:pt x="937" y="263"/>
                    <a:pt x="1331" y="510"/>
                  </a:cubicBezTo>
                  <a:cubicBezTo>
                    <a:pt x="2563" y="1200"/>
                    <a:pt x="3599" y="2777"/>
                    <a:pt x="3796" y="4256"/>
                  </a:cubicBezTo>
                  <a:lnTo>
                    <a:pt x="3796" y="4453"/>
                  </a:lnTo>
                  <a:lnTo>
                    <a:pt x="3796" y="4996"/>
                  </a:lnTo>
                  <a:lnTo>
                    <a:pt x="3993" y="5143"/>
                  </a:lnTo>
                  <a:lnTo>
                    <a:pt x="3993" y="4601"/>
                  </a:lnTo>
                  <a:cubicBezTo>
                    <a:pt x="3944" y="2974"/>
                    <a:pt x="2810" y="1151"/>
                    <a:pt x="1479" y="313"/>
                  </a:cubicBezTo>
                  <a:cubicBezTo>
                    <a:pt x="1092" y="80"/>
                    <a:pt x="705" y="0"/>
                    <a:pt x="3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55" name="Google Shape;25155;p75"/>
            <p:cNvSpPr/>
            <p:nvPr/>
          </p:nvSpPr>
          <p:spPr>
            <a:xfrm>
              <a:off x="3553650" y="2215425"/>
              <a:ext cx="22225" cy="14825"/>
            </a:xfrm>
            <a:custGeom>
              <a:avLst/>
              <a:gdLst/>
              <a:ahLst/>
              <a:cxnLst/>
              <a:rect l="l" t="t" r="r" b="b"/>
              <a:pathLst>
                <a:path w="889" h="593" extrusionOk="0">
                  <a:moveTo>
                    <a:pt x="290" y="1"/>
                  </a:moveTo>
                  <a:cubicBezTo>
                    <a:pt x="198" y="1"/>
                    <a:pt x="124" y="25"/>
                    <a:pt x="99" y="75"/>
                  </a:cubicBezTo>
                  <a:cubicBezTo>
                    <a:pt x="1" y="223"/>
                    <a:pt x="149" y="420"/>
                    <a:pt x="346" y="518"/>
                  </a:cubicBezTo>
                  <a:cubicBezTo>
                    <a:pt x="420" y="568"/>
                    <a:pt x="518" y="592"/>
                    <a:pt x="611" y="592"/>
                  </a:cubicBezTo>
                  <a:cubicBezTo>
                    <a:pt x="703" y="592"/>
                    <a:pt x="790" y="568"/>
                    <a:pt x="839" y="518"/>
                  </a:cubicBezTo>
                  <a:cubicBezTo>
                    <a:pt x="888" y="420"/>
                    <a:pt x="740" y="223"/>
                    <a:pt x="592" y="75"/>
                  </a:cubicBezTo>
                  <a:cubicBezTo>
                    <a:pt x="494" y="25"/>
                    <a:pt x="383" y="1"/>
                    <a:pt x="290" y="1"/>
                  </a:cubicBezTo>
                  <a:close/>
                </a:path>
              </a:pathLst>
            </a:custGeom>
            <a:solidFill>
              <a:srgbClr val="DA5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56" name="Google Shape;25156;p75"/>
            <p:cNvSpPr/>
            <p:nvPr/>
          </p:nvSpPr>
          <p:spPr>
            <a:xfrm>
              <a:off x="3516675" y="2236700"/>
              <a:ext cx="22225" cy="15725"/>
            </a:xfrm>
            <a:custGeom>
              <a:avLst/>
              <a:gdLst/>
              <a:ahLst/>
              <a:cxnLst/>
              <a:rect l="l" t="t" r="r" b="b"/>
              <a:pathLst>
                <a:path w="889" h="629" extrusionOk="0">
                  <a:moveTo>
                    <a:pt x="291" y="0"/>
                  </a:moveTo>
                  <a:cubicBezTo>
                    <a:pt x="198" y="0"/>
                    <a:pt x="124" y="37"/>
                    <a:pt x="100" y="111"/>
                  </a:cubicBezTo>
                  <a:cubicBezTo>
                    <a:pt x="1" y="210"/>
                    <a:pt x="149" y="407"/>
                    <a:pt x="346" y="555"/>
                  </a:cubicBezTo>
                  <a:cubicBezTo>
                    <a:pt x="420" y="604"/>
                    <a:pt x="519" y="629"/>
                    <a:pt x="611" y="629"/>
                  </a:cubicBezTo>
                  <a:cubicBezTo>
                    <a:pt x="703" y="629"/>
                    <a:pt x="790" y="604"/>
                    <a:pt x="839" y="555"/>
                  </a:cubicBezTo>
                  <a:cubicBezTo>
                    <a:pt x="888" y="407"/>
                    <a:pt x="740" y="210"/>
                    <a:pt x="592" y="111"/>
                  </a:cubicBezTo>
                  <a:cubicBezTo>
                    <a:pt x="494" y="37"/>
                    <a:pt x="383" y="0"/>
                    <a:pt x="291" y="0"/>
                  </a:cubicBezTo>
                  <a:close/>
                </a:path>
              </a:pathLst>
            </a:custGeom>
            <a:solidFill>
              <a:srgbClr val="DA5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57" name="Google Shape;25157;p75"/>
            <p:cNvSpPr/>
            <p:nvPr/>
          </p:nvSpPr>
          <p:spPr>
            <a:xfrm>
              <a:off x="3478475" y="2258550"/>
              <a:ext cx="22225" cy="14825"/>
            </a:xfrm>
            <a:custGeom>
              <a:avLst/>
              <a:gdLst/>
              <a:ahLst/>
              <a:cxnLst/>
              <a:rect l="l" t="t" r="r" b="b"/>
              <a:pathLst>
                <a:path w="889" h="593" extrusionOk="0">
                  <a:moveTo>
                    <a:pt x="297" y="1"/>
                  </a:moveTo>
                  <a:cubicBezTo>
                    <a:pt x="210" y="1"/>
                    <a:pt x="124" y="26"/>
                    <a:pt x="50" y="75"/>
                  </a:cubicBezTo>
                  <a:cubicBezTo>
                    <a:pt x="1" y="223"/>
                    <a:pt x="149" y="420"/>
                    <a:pt x="297" y="519"/>
                  </a:cubicBezTo>
                  <a:cubicBezTo>
                    <a:pt x="395" y="568"/>
                    <a:pt x="506" y="593"/>
                    <a:pt x="599" y="593"/>
                  </a:cubicBezTo>
                  <a:cubicBezTo>
                    <a:pt x="691" y="593"/>
                    <a:pt x="765" y="568"/>
                    <a:pt x="790" y="519"/>
                  </a:cubicBezTo>
                  <a:cubicBezTo>
                    <a:pt x="888" y="420"/>
                    <a:pt x="740" y="223"/>
                    <a:pt x="543" y="75"/>
                  </a:cubicBezTo>
                  <a:cubicBezTo>
                    <a:pt x="469" y="26"/>
                    <a:pt x="383" y="1"/>
                    <a:pt x="297" y="1"/>
                  </a:cubicBezTo>
                  <a:close/>
                </a:path>
              </a:pathLst>
            </a:custGeom>
            <a:solidFill>
              <a:srgbClr val="DA5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58" name="Google Shape;25158;p75"/>
            <p:cNvSpPr/>
            <p:nvPr/>
          </p:nvSpPr>
          <p:spPr>
            <a:xfrm>
              <a:off x="3484650" y="2259475"/>
              <a:ext cx="12350" cy="8975"/>
            </a:xfrm>
            <a:custGeom>
              <a:avLst/>
              <a:gdLst/>
              <a:ahLst/>
              <a:cxnLst/>
              <a:rect l="l" t="t" r="r" b="b"/>
              <a:pathLst>
                <a:path w="494" h="359" extrusionOk="0">
                  <a:moveTo>
                    <a:pt x="136" y="1"/>
                  </a:moveTo>
                  <a:cubicBezTo>
                    <a:pt x="87" y="1"/>
                    <a:pt x="50" y="13"/>
                    <a:pt x="50" y="38"/>
                  </a:cubicBezTo>
                  <a:cubicBezTo>
                    <a:pt x="0" y="137"/>
                    <a:pt x="50" y="235"/>
                    <a:pt x="197" y="284"/>
                  </a:cubicBezTo>
                  <a:cubicBezTo>
                    <a:pt x="247" y="334"/>
                    <a:pt x="308" y="358"/>
                    <a:pt x="358" y="358"/>
                  </a:cubicBezTo>
                  <a:cubicBezTo>
                    <a:pt x="407" y="358"/>
                    <a:pt x="444" y="334"/>
                    <a:pt x="444" y="284"/>
                  </a:cubicBezTo>
                  <a:cubicBezTo>
                    <a:pt x="493" y="235"/>
                    <a:pt x="444" y="137"/>
                    <a:pt x="296" y="38"/>
                  </a:cubicBezTo>
                  <a:cubicBezTo>
                    <a:pt x="247" y="13"/>
                    <a:pt x="185" y="1"/>
                    <a:pt x="136" y="1"/>
                  </a:cubicBezTo>
                  <a:close/>
                </a:path>
              </a:pathLst>
            </a:custGeom>
            <a:solidFill>
              <a:srgbClr val="FFB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59" name="Google Shape;25159;p75"/>
            <p:cNvSpPr/>
            <p:nvPr/>
          </p:nvSpPr>
          <p:spPr>
            <a:xfrm>
              <a:off x="3521625" y="2238525"/>
              <a:ext cx="12350" cy="8050"/>
            </a:xfrm>
            <a:custGeom>
              <a:avLst/>
              <a:gdLst/>
              <a:ahLst/>
              <a:cxnLst/>
              <a:rect l="l" t="t" r="r" b="b"/>
              <a:pathLst>
                <a:path w="494" h="322" extrusionOk="0">
                  <a:moveTo>
                    <a:pt x="173" y="1"/>
                  </a:moveTo>
                  <a:cubicBezTo>
                    <a:pt x="136" y="1"/>
                    <a:pt x="99" y="13"/>
                    <a:pt x="49" y="38"/>
                  </a:cubicBezTo>
                  <a:cubicBezTo>
                    <a:pt x="0" y="87"/>
                    <a:pt x="49" y="235"/>
                    <a:pt x="197" y="284"/>
                  </a:cubicBezTo>
                  <a:cubicBezTo>
                    <a:pt x="247" y="309"/>
                    <a:pt x="308" y="321"/>
                    <a:pt x="358" y="321"/>
                  </a:cubicBezTo>
                  <a:cubicBezTo>
                    <a:pt x="407" y="321"/>
                    <a:pt x="444" y="309"/>
                    <a:pt x="444" y="284"/>
                  </a:cubicBezTo>
                  <a:cubicBezTo>
                    <a:pt x="493" y="235"/>
                    <a:pt x="444" y="87"/>
                    <a:pt x="296" y="38"/>
                  </a:cubicBezTo>
                  <a:cubicBezTo>
                    <a:pt x="247" y="13"/>
                    <a:pt x="210" y="1"/>
                    <a:pt x="173" y="1"/>
                  </a:cubicBezTo>
                  <a:close/>
                </a:path>
              </a:pathLst>
            </a:custGeom>
            <a:solidFill>
              <a:srgbClr val="FFB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60" name="Google Shape;25160;p75"/>
            <p:cNvSpPr/>
            <p:nvPr/>
          </p:nvSpPr>
          <p:spPr>
            <a:xfrm>
              <a:off x="3559825" y="2216350"/>
              <a:ext cx="12350" cy="8975"/>
            </a:xfrm>
            <a:custGeom>
              <a:avLst/>
              <a:gdLst/>
              <a:ahLst/>
              <a:cxnLst/>
              <a:rect l="l" t="t" r="r" b="b"/>
              <a:pathLst>
                <a:path w="494" h="359" extrusionOk="0">
                  <a:moveTo>
                    <a:pt x="167" y="1"/>
                  </a:moveTo>
                  <a:cubicBezTo>
                    <a:pt x="124" y="1"/>
                    <a:pt x="99" y="13"/>
                    <a:pt x="99" y="38"/>
                  </a:cubicBezTo>
                  <a:cubicBezTo>
                    <a:pt x="0" y="136"/>
                    <a:pt x="99" y="235"/>
                    <a:pt x="197" y="284"/>
                  </a:cubicBezTo>
                  <a:cubicBezTo>
                    <a:pt x="247" y="333"/>
                    <a:pt x="308" y="358"/>
                    <a:pt x="358" y="358"/>
                  </a:cubicBezTo>
                  <a:cubicBezTo>
                    <a:pt x="407" y="358"/>
                    <a:pt x="444" y="333"/>
                    <a:pt x="444" y="284"/>
                  </a:cubicBezTo>
                  <a:cubicBezTo>
                    <a:pt x="493" y="235"/>
                    <a:pt x="444" y="136"/>
                    <a:pt x="345" y="38"/>
                  </a:cubicBezTo>
                  <a:cubicBezTo>
                    <a:pt x="271" y="13"/>
                    <a:pt x="210" y="1"/>
                    <a:pt x="167" y="1"/>
                  </a:cubicBezTo>
                  <a:close/>
                </a:path>
              </a:pathLst>
            </a:custGeom>
            <a:solidFill>
              <a:srgbClr val="FFB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61" name="Google Shape;25161;p75"/>
            <p:cNvSpPr/>
            <p:nvPr/>
          </p:nvSpPr>
          <p:spPr>
            <a:xfrm>
              <a:off x="3411925" y="2381175"/>
              <a:ext cx="24675" cy="82600"/>
            </a:xfrm>
            <a:custGeom>
              <a:avLst/>
              <a:gdLst/>
              <a:ahLst/>
              <a:cxnLst/>
              <a:rect l="l" t="t" r="r" b="b"/>
              <a:pathLst>
                <a:path w="987" h="3304" extrusionOk="0">
                  <a:moveTo>
                    <a:pt x="987" y="1"/>
                  </a:moveTo>
                  <a:lnTo>
                    <a:pt x="1" y="592"/>
                  </a:lnTo>
                  <a:lnTo>
                    <a:pt x="1" y="3303"/>
                  </a:lnTo>
                  <a:lnTo>
                    <a:pt x="987" y="2712"/>
                  </a:lnTo>
                  <a:lnTo>
                    <a:pt x="987" y="1"/>
                  </a:ln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62" name="Google Shape;25162;p75"/>
            <p:cNvSpPr/>
            <p:nvPr/>
          </p:nvSpPr>
          <p:spPr>
            <a:xfrm>
              <a:off x="3418100" y="2388575"/>
              <a:ext cx="17275" cy="67800"/>
            </a:xfrm>
            <a:custGeom>
              <a:avLst/>
              <a:gdLst/>
              <a:ahLst/>
              <a:cxnLst/>
              <a:rect l="l" t="t" r="r" b="b"/>
              <a:pathLst>
                <a:path w="691" h="2712" extrusionOk="0">
                  <a:moveTo>
                    <a:pt x="691" y="1"/>
                  </a:moveTo>
                  <a:lnTo>
                    <a:pt x="0" y="444"/>
                  </a:lnTo>
                  <a:lnTo>
                    <a:pt x="0" y="2712"/>
                  </a:lnTo>
                  <a:lnTo>
                    <a:pt x="691" y="2367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63" name="Google Shape;25163;p75"/>
            <p:cNvSpPr/>
            <p:nvPr/>
          </p:nvSpPr>
          <p:spPr>
            <a:xfrm>
              <a:off x="3411925" y="2381175"/>
              <a:ext cx="24675" cy="18525"/>
            </a:xfrm>
            <a:custGeom>
              <a:avLst/>
              <a:gdLst/>
              <a:ahLst/>
              <a:cxnLst/>
              <a:rect l="l" t="t" r="r" b="b"/>
              <a:pathLst>
                <a:path w="987" h="741" extrusionOk="0">
                  <a:moveTo>
                    <a:pt x="987" y="1"/>
                  </a:moveTo>
                  <a:lnTo>
                    <a:pt x="1" y="592"/>
                  </a:lnTo>
                  <a:lnTo>
                    <a:pt x="247" y="740"/>
                  </a:lnTo>
                  <a:lnTo>
                    <a:pt x="938" y="297"/>
                  </a:lnTo>
                  <a:lnTo>
                    <a:pt x="987" y="1"/>
                  </a:ln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64" name="Google Shape;25164;p75"/>
            <p:cNvSpPr/>
            <p:nvPr/>
          </p:nvSpPr>
          <p:spPr>
            <a:xfrm>
              <a:off x="3411925" y="2447725"/>
              <a:ext cx="24675" cy="16050"/>
            </a:xfrm>
            <a:custGeom>
              <a:avLst/>
              <a:gdLst/>
              <a:ahLst/>
              <a:cxnLst/>
              <a:rect l="l" t="t" r="r" b="b"/>
              <a:pathLst>
                <a:path w="987" h="642" extrusionOk="0">
                  <a:moveTo>
                    <a:pt x="938" y="1"/>
                  </a:moveTo>
                  <a:lnTo>
                    <a:pt x="247" y="346"/>
                  </a:lnTo>
                  <a:lnTo>
                    <a:pt x="1" y="641"/>
                  </a:lnTo>
                  <a:lnTo>
                    <a:pt x="987" y="50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03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65" name="Google Shape;25165;p75"/>
            <p:cNvSpPr/>
            <p:nvPr/>
          </p:nvSpPr>
          <p:spPr>
            <a:xfrm>
              <a:off x="3410700" y="2457150"/>
              <a:ext cx="28375" cy="33525"/>
            </a:xfrm>
            <a:custGeom>
              <a:avLst/>
              <a:gdLst/>
              <a:ahLst/>
              <a:cxnLst/>
              <a:rect l="l" t="t" r="r" b="b"/>
              <a:pathLst>
                <a:path w="1135" h="1341" extrusionOk="0">
                  <a:moveTo>
                    <a:pt x="823" y="1"/>
                  </a:moveTo>
                  <a:cubicBezTo>
                    <a:pt x="741" y="1"/>
                    <a:pt x="646" y="23"/>
                    <a:pt x="543" y="67"/>
                  </a:cubicBezTo>
                  <a:cubicBezTo>
                    <a:pt x="247" y="264"/>
                    <a:pt x="1" y="708"/>
                    <a:pt x="1" y="1004"/>
                  </a:cubicBezTo>
                  <a:cubicBezTo>
                    <a:pt x="1" y="1207"/>
                    <a:pt x="117" y="1340"/>
                    <a:pt x="285" y="1340"/>
                  </a:cubicBezTo>
                  <a:cubicBezTo>
                    <a:pt x="362" y="1340"/>
                    <a:pt x="450" y="1312"/>
                    <a:pt x="543" y="1250"/>
                  </a:cubicBezTo>
                  <a:cubicBezTo>
                    <a:pt x="888" y="1053"/>
                    <a:pt x="1134" y="659"/>
                    <a:pt x="1134" y="363"/>
                  </a:cubicBezTo>
                  <a:cubicBezTo>
                    <a:pt x="1134" y="122"/>
                    <a:pt x="1014" y="1"/>
                    <a:pt x="823" y="1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66" name="Google Shape;25166;p75"/>
            <p:cNvSpPr/>
            <p:nvPr/>
          </p:nvSpPr>
          <p:spPr>
            <a:xfrm>
              <a:off x="3421800" y="2482225"/>
              <a:ext cx="11100" cy="7425"/>
            </a:xfrm>
            <a:custGeom>
              <a:avLst/>
              <a:gdLst/>
              <a:ahLst/>
              <a:cxnLst/>
              <a:rect l="l" t="t" r="r" b="b"/>
              <a:pathLst>
                <a:path w="444" h="297" extrusionOk="0">
                  <a:moveTo>
                    <a:pt x="247" y="1"/>
                  </a:moveTo>
                  <a:cubicBezTo>
                    <a:pt x="197" y="50"/>
                    <a:pt x="50" y="198"/>
                    <a:pt x="0" y="297"/>
                  </a:cubicBezTo>
                  <a:cubicBezTo>
                    <a:pt x="0" y="297"/>
                    <a:pt x="50" y="297"/>
                    <a:pt x="99" y="247"/>
                  </a:cubicBezTo>
                  <a:cubicBezTo>
                    <a:pt x="247" y="198"/>
                    <a:pt x="345" y="149"/>
                    <a:pt x="444" y="1"/>
                  </a:cubicBezTo>
                  <a:close/>
                </a:path>
              </a:pathLst>
            </a:custGeom>
            <a:solidFill>
              <a:srgbClr val="03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67" name="Google Shape;25167;p75"/>
            <p:cNvSpPr/>
            <p:nvPr/>
          </p:nvSpPr>
          <p:spPr>
            <a:xfrm>
              <a:off x="3418100" y="2455550"/>
              <a:ext cx="17275" cy="13600"/>
            </a:xfrm>
            <a:custGeom>
              <a:avLst/>
              <a:gdLst/>
              <a:ahLst/>
              <a:cxnLst/>
              <a:rect l="l" t="t" r="r" b="b"/>
              <a:pathLst>
                <a:path w="691" h="544" extrusionOk="0">
                  <a:moveTo>
                    <a:pt x="564" y="0"/>
                  </a:moveTo>
                  <a:cubicBezTo>
                    <a:pt x="478" y="0"/>
                    <a:pt x="362" y="24"/>
                    <a:pt x="247" y="82"/>
                  </a:cubicBezTo>
                  <a:lnTo>
                    <a:pt x="0" y="328"/>
                  </a:lnTo>
                  <a:cubicBezTo>
                    <a:pt x="76" y="479"/>
                    <a:pt x="151" y="543"/>
                    <a:pt x="248" y="543"/>
                  </a:cubicBezTo>
                  <a:cubicBezTo>
                    <a:pt x="278" y="543"/>
                    <a:pt x="311" y="537"/>
                    <a:pt x="345" y="526"/>
                  </a:cubicBezTo>
                  <a:cubicBezTo>
                    <a:pt x="493" y="526"/>
                    <a:pt x="691" y="328"/>
                    <a:pt x="691" y="82"/>
                  </a:cubicBezTo>
                  <a:lnTo>
                    <a:pt x="691" y="33"/>
                  </a:lnTo>
                  <a:cubicBezTo>
                    <a:pt x="670" y="12"/>
                    <a:pt x="624" y="0"/>
                    <a:pt x="564" y="0"/>
                  </a:cubicBez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68" name="Google Shape;25168;p75"/>
            <p:cNvSpPr/>
            <p:nvPr/>
          </p:nvSpPr>
          <p:spPr>
            <a:xfrm>
              <a:off x="3418100" y="2462775"/>
              <a:ext cx="18500" cy="23150"/>
            </a:xfrm>
            <a:custGeom>
              <a:avLst/>
              <a:gdLst/>
              <a:ahLst/>
              <a:cxnLst/>
              <a:rect l="l" t="t" r="r" b="b"/>
              <a:pathLst>
                <a:path w="740" h="926" extrusionOk="0">
                  <a:moveTo>
                    <a:pt x="541" y="1"/>
                  </a:moveTo>
                  <a:cubicBezTo>
                    <a:pt x="497" y="1"/>
                    <a:pt x="448" y="13"/>
                    <a:pt x="395" y="39"/>
                  </a:cubicBezTo>
                  <a:cubicBezTo>
                    <a:pt x="198" y="187"/>
                    <a:pt x="0" y="434"/>
                    <a:pt x="0" y="680"/>
                  </a:cubicBezTo>
                  <a:cubicBezTo>
                    <a:pt x="0" y="849"/>
                    <a:pt x="93" y="925"/>
                    <a:pt x="214" y="925"/>
                  </a:cubicBezTo>
                  <a:cubicBezTo>
                    <a:pt x="270" y="925"/>
                    <a:pt x="332" y="909"/>
                    <a:pt x="395" y="877"/>
                  </a:cubicBezTo>
                  <a:cubicBezTo>
                    <a:pt x="592" y="730"/>
                    <a:pt x="740" y="483"/>
                    <a:pt x="740" y="237"/>
                  </a:cubicBezTo>
                  <a:cubicBezTo>
                    <a:pt x="740" y="92"/>
                    <a:pt x="661" y="1"/>
                    <a:pt x="541" y="1"/>
                  </a:cubicBez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69" name="Google Shape;25169;p75"/>
            <p:cNvSpPr/>
            <p:nvPr/>
          </p:nvSpPr>
          <p:spPr>
            <a:xfrm>
              <a:off x="3424250" y="2428000"/>
              <a:ext cx="6200" cy="14825"/>
            </a:xfrm>
            <a:custGeom>
              <a:avLst/>
              <a:gdLst/>
              <a:ahLst/>
              <a:cxnLst/>
              <a:rect l="l" t="t" r="r" b="b"/>
              <a:pathLst>
                <a:path w="248" h="593" extrusionOk="0">
                  <a:moveTo>
                    <a:pt x="247" y="1"/>
                  </a:moveTo>
                  <a:lnTo>
                    <a:pt x="99" y="149"/>
                  </a:lnTo>
                  <a:lnTo>
                    <a:pt x="1" y="149"/>
                  </a:lnTo>
                  <a:lnTo>
                    <a:pt x="1" y="543"/>
                  </a:lnTo>
                  <a:lnTo>
                    <a:pt x="99" y="592"/>
                  </a:lnTo>
                  <a:lnTo>
                    <a:pt x="247" y="445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1617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70" name="Google Shape;25170;p75"/>
            <p:cNvSpPr/>
            <p:nvPr/>
          </p:nvSpPr>
          <p:spPr>
            <a:xfrm>
              <a:off x="3426725" y="2425550"/>
              <a:ext cx="3725" cy="13575"/>
            </a:xfrm>
            <a:custGeom>
              <a:avLst/>
              <a:gdLst/>
              <a:ahLst/>
              <a:cxnLst/>
              <a:rect l="l" t="t" r="r" b="b"/>
              <a:pathLst>
                <a:path w="149" h="543" extrusionOk="0">
                  <a:moveTo>
                    <a:pt x="148" y="0"/>
                  </a:moveTo>
                  <a:lnTo>
                    <a:pt x="0" y="99"/>
                  </a:lnTo>
                  <a:lnTo>
                    <a:pt x="0" y="543"/>
                  </a:lnTo>
                  <a:lnTo>
                    <a:pt x="148" y="44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71" name="Google Shape;25171;p75"/>
            <p:cNvSpPr/>
            <p:nvPr/>
          </p:nvSpPr>
          <p:spPr>
            <a:xfrm>
              <a:off x="3424250" y="2425550"/>
              <a:ext cx="6200" cy="2475"/>
            </a:xfrm>
            <a:custGeom>
              <a:avLst/>
              <a:gdLst/>
              <a:ahLst/>
              <a:cxnLst/>
              <a:rect l="l" t="t" r="r" b="b"/>
              <a:pathLst>
                <a:path w="248" h="99" extrusionOk="0">
                  <a:moveTo>
                    <a:pt x="247" y="0"/>
                  </a:moveTo>
                  <a:lnTo>
                    <a:pt x="1" y="99"/>
                  </a:lnTo>
                  <a:lnTo>
                    <a:pt x="99" y="99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72" name="Google Shape;25172;p75"/>
            <p:cNvSpPr/>
            <p:nvPr/>
          </p:nvSpPr>
          <p:spPr>
            <a:xfrm>
              <a:off x="3424250" y="2428000"/>
              <a:ext cx="2500" cy="11125"/>
            </a:xfrm>
            <a:custGeom>
              <a:avLst/>
              <a:gdLst/>
              <a:ahLst/>
              <a:cxnLst/>
              <a:rect l="l" t="t" r="r" b="b"/>
              <a:pathLst>
                <a:path w="100" h="445" extrusionOk="0">
                  <a:moveTo>
                    <a:pt x="1" y="1"/>
                  </a:moveTo>
                  <a:lnTo>
                    <a:pt x="1" y="445"/>
                  </a:lnTo>
                  <a:lnTo>
                    <a:pt x="99" y="445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03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73" name="Google Shape;25173;p75"/>
            <p:cNvSpPr/>
            <p:nvPr/>
          </p:nvSpPr>
          <p:spPr>
            <a:xfrm>
              <a:off x="3424250" y="2472375"/>
              <a:ext cx="6200" cy="8650"/>
            </a:xfrm>
            <a:custGeom>
              <a:avLst/>
              <a:gdLst/>
              <a:ahLst/>
              <a:cxnLst/>
              <a:rect l="l" t="t" r="r" b="b"/>
              <a:pathLst>
                <a:path w="248" h="346" extrusionOk="0">
                  <a:moveTo>
                    <a:pt x="247" y="1"/>
                  </a:moveTo>
                  <a:lnTo>
                    <a:pt x="99" y="99"/>
                  </a:lnTo>
                  <a:lnTo>
                    <a:pt x="1" y="50"/>
                  </a:lnTo>
                  <a:lnTo>
                    <a:pt x="1" y="346"/>
                  </a:lnTo>
                  <a:lnTo>
                    <a:pt x="99" y="346"/>
                  </a:lnTo>
                  <a:lnTo>
                    <a:pt x="247" y="247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1617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74" name="Google Shape;25174;p75"/>
            <p:cNvSpPr/>
            <p:nvPr/>
          </p:nvSpPr>
          <p:spPr>
            <a:xfrm>
              <a:off x="3426725" y="2468675"/>
              <a:ext cx="3725" cy="11125"/>
            </a:xfrm>
            <a:custGeom>
              <a:avLst/>
              <a:gdLst/>
              <a:ahLst/>
              <a:cxnLst/>
              <a:rect l="l" t="t" r="r" b="b"/>
              <a:pathLst>
                <a:path w="149" h="445" extrusionOk="0">
                  <a:moveTo>
                    <a:pt x="148" y="1"/>
                  </a:moveTo>
                  <a:lnTo>
                    <a:pt x="0" y="149"/>
                  </a:lnTo>
                  <a:lnTo>
                    <a:pt x="0" y="444"/>
                  </a:lnTo>
                  <a:lnTo>
                    <a:pt x="148" y="24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75" name="Google Shape;25175;p75"/>
            <p:cNvSpPr/>
            <p:nvPr/>
          </p:nvSpPr>
          <p:spPr>
            <a:xfrm>
              <a:off x="3424250" y="2467450"/>
              <a:ext cx="6200" cy="4950"/>
            </a:xfrm>
            <a:custGeom>
              <a:avLst/>
              <a:gdLst/>
              <a:ahLst/>
              <a:cxnLst/>
              <a:rect l="l" t="t" r="r" b="b"/>
              <a:pathLst>
                <a:path w="248" h="198" extrusionOk="0">
                  <a:moveTo>
                    <a:pt x="247" y="0"/>
                  </a:moveTo>
                  <a:lnTo>
                    <a:pt x="1" y="198"/>
                  </a:lnTo>
                  <a:lnTo>
                    <a:pt x="99" y="198"/>
                  </a:lnTo>
                  <a:lnTo>
                    <a:pt x="247" y="50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76" name="Google Shape;25176;p75"/>
            <p:cNvSpPr/>
            <p:nvPr/>
          </p:nvSpPr>
          <p:spPr>
            <a:xfrm>
              <a:off x="3424250" y="2472375"/>
              <a:ext cx="2500" cy="7425"/>
            </a:xfrm>
            <a:custGeom>
              <a:avLst/>
              <a:gdLst/>
              <a:ahLst/>
              <a:cxnLst/>
              <a:rect l="l" t="t" r="r" b="b"/>
              <a:pathLst>
                <a:path w="100" h="297" extrusionOk="0">
                  <a:moveTo>
                    <a:pt x="1" y="1"/>
                  </a:moveTo>
                  <a:lnTo>
                    <a:pt x="1" y="247"/>
                  </a:lnTo>
                  <a:lnTo>
                    <a:pt x="99" y="296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03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77" name="Google Shape;25177;p75"/>
            <p:cNvSpPr/>
            <p:nvPr/>
          </p:nvSpPr>
          <p:spPr>
            <a:xfrm>
              <a:off x="3427950" y="2362700"/>
              <a:ext cx="24675" cy="152825"/>
            </a:xfrm>
            <a:custGeom>
              <a:avLst/>
              <a:gdLst/>
              <a:ahLst/>
              <a:cxnLst/>
              <a:rect l="l" t="t" r="r" b="b"/>
              <a:pathLst>
                <a:path w="987" h="6113" extrusionOk="0">
                  <a:moveTo>
                    <a:pt x="297" y="0"/>
                  </a:moveTo>
                  <a:lnTo>
                    <a:pt x="1" y="247"/>
                  </a:lnTo>
                  <a:lnTo>
                    <a:pt x="1" y="5078"/>
                  </a:lnTo>
                  <a:lnTo>
                    <a:pt x="987" y="6113"/>
                  </a:lnTo>
                  <a:lnTo>
                    <a:pt x="987" y="5916"/>
                  </a:lnTo>
                  <a:lnTo>
                    <a:pt x="99" y="5028"/>
                  </a:lnTo>
                  <a:lnTo>
                    <a:pt x="99" y="296"/>
                  </a:lnTo>
                  <a:lnTo>
                    <a:pt x="346" y="99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78" name="Google Shape;25178;p75"/>
            <p:cNvSpPr/>
            <p:nvPr/>
          </p:nvSpPr>
          <p:spPr>
            <a:xfrm>
              <a:off x="3488350" y="2412000"/>
              <a:ext cx="241550" cy="188900"/>
            </a:xfrm>
            <a:custGeom>
              <a:avLst/>
              <a:gdLst/>
              <a:ahLst/>
              <a:cxnLst/>
              <a:rect l="l" t="t" r="r" b="b"/>
              <a:pathLst>
                <a:path w="9662" h="7556" extrusionOk="0">
                  <a:moveTo>
                    <a:pt x="9662" y="0"/>
                  </a:moveTo>
                  <a:lnTo>
                    <a:pt x="247" y="5324"/>
                  </a:lnTo>
                  <a:lnTo>
                    <a:pt x="0" y="7000"/>
                  </a:lnTo>
                  <a:cubicBezTo>
                    <a:pt x="0" y="7308"/>
                    <a:pt x="511" y="7556"/>
                    <a:pt x="923" y="7556"/>
                  </a:cubicBezTo>
                  <a:cubicBezTo>
                    <a:pt x="1038" y="7556"/>
                    <a:pt x="1146" y="7536"/>
                    <a:pt x="1233" y="7493"/>
                  </a:cubicBezTo>
                  <a:lnTo>
                    <a:pt x="8972" y="3007"/>
                  </a:lnTo>
                  <a:cubicBezTo>
                    <a:pt x="9465" y="2711"/>
                    <a:pt x="9662" y="2218"/>
                    <a:pt x="9662" y="1627"/>
                  </a:cubicBezTo>
                  <a:lnTo>
                    <a:pt x="9662" y="0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79" name="Google Shape;25179;p75"/>
            <p:cNvSpPr/>
            <p:nvPr/>
          </p:nvSpPr>
          <p:spPr>
            <a:xfrm>
              <a:off x="3551200" y="2437875"/>
              <a:ext cx="130650" cy="97700"/>
            </a:xfrm>
            <a:custGeom>
              <a:avLst/>
              <a:gdLst/>
              <a:ahLst/>
              <a:cxnLst/>
              <a:rect l="l" t="t" r="r" b="b"/>
              <a:pathLst>
                <a:path w="5226" h="3908" extrusionOk="0">
                  <a:moveTo>
                    <a:pt x="5225" y="0"/>
                  </a:moveTo>
                  <a:lnTo>
                    <a:pt x="0" y="3007"/>
                  </a:lnTo>
                  <a:lnTo>
                    <a:pt x="0" y="3648"/>
                  </a:lnTo>
                  <a:cubicBezTo>
                    <a:pt x="0" y="3811"/>
                    <a:pt x="136" y="3907"/>
                    <a:pt x="266" y="3907"/>
                  </a:cubicBezTo>
                  <a:cubicBezTo>
                    <a:pt x="293" y="3907"/>
                    <a:pt x="320" y="3903"/>
                    <a:pt x="345" y="3895"/>
                  </a:cubicBezTo>
                  <a:lnTo>
                    <a:pt x="1726" y="3402"/>
                  </a:lnTo>
                  <a:cubicBezTo>
                    <a:pt x="2465" y="3057"/>
                    <a:pt x="3204" y="2711"/>
                    <a:pt x="3796" y="2169"/>
                  </a:cubicBezTo>
                  <a:lnTo>
                    <a:pt x="4880" y="1233"/>
                  </a:lnTo>
                  <a:cubicBezTo>
                    <a:pt x="5028" y="1035"/>
                    <a:pt x="5176" y="838"/>
                    <a:pt x="5176" y="592"/>
                  </a:cubicBezTo>
                  <a:lnTo>
                    <a:pt x="522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80" name="Google Shape;25180;p75"/>
            <p:cNvSpPr/>
            <p:nvPr/>
          </p:nvSpPr>
          <p:spPr>
            <a:xfrm>
              <a:off x="3494500" y="2538600"/>
              <a:ext cx="45625" cy="41200"/>
            </a:xfrm>
            <a:custGeom>
              <a:avLst/>
              <a:gdLst/>
              <a:ahLst/>
              <a:cxnLst/>
              <a:rect l="l" t="t" r="r" b="b"/>
              <a:pathLst>
                <a:path w="1825" h="1648" extrusionOk="0">
                  <a:moveTo>
                    <a:pt x="1681" y="0"/>
                  </a:moveTo>
                  <a:cubicBezTo>
                    <a:pt x="1664" y="0"/>
                    <a:pt x="1645" y="4"/>
                    <a:pt x="1627" y="13"/>
                  </a:cubicBezTo>
                  <a:lnTo>
                    <a:pt x="1479" y="161"/>
                  </a:lnTo>
                  <a:lnTo>
                    <a:pt x="1479" y="654"/>
                  </a:lnTo>
                  <a:cubicBezTo>
                    <a:pt x="1479" y="704"/>
                    <a:pt x="1381" y="851"/>
                    <a:pt x="1282" y="901"/>
                  </a:cubicBezTo>
                  <a:lnTo>
                    <a:pt x="1" y="1394"/>
                  </a:lnTo>
                  <a:lnTo>
                    <a:pt x="1" y="1591"/>
                  </a:lnTo>
                  <a:cubicBezTo>
                    <a:pt x="1" y="1633"/>
                    <a:pt x="98" y="1648"/>
                    <a:pt x="213" y="1648"/>
                  </a:cubicBezTo>
                  <a:cubicBezTo>
                    <a:pt x="371" y="1648"/>
                    <a:pt x="564" y="1619"/>
                    <a:pt x="592" y="1591"/>
                  </a:cubicBezTo>
                  <a:lnTo>
                    <a:pt x="1627" y="950"/>
                  </a:lnTo>
                  <a:cubicBezTo>
                    <a:pt x="1775" y="901"/>
                    <a:pt x="1825" y="851"/>
                    <a:pt x="1825" y="704"/>
                  </a:cubicBezTo>
                  <a:lnTo>
                    <a:pt x="1825" y="161"/>
                  </a:lnTo>
                  <a:cubicBezTo>
                    <a:pt x="1825" y="81"/>
                    <a:pt x="1759" y="0"/>
                    <a:pt x="1681" y="0"/>
                  </a:cubicBez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81" name="Google Shape;25181;p75"/>
            <p:cNvSpPr/>
            <p:nvPr/>
          </p:nvSpPr>
          <p:spPr>
            <a:xfrm>
              <a:off x="3691675" y="2431250"/>
              <a:ext cx="34525" cy="39700"/>
            </a:xfrm>
            <a:custGeom>
              <a:avLst/>
              <a:gdLst/>
              <a:ahLst/>
              <a:cxnLst/>
              <a:rect l="l" t="t" r="r" b="b"/>
              <a:pathLst>
                <a:path w="1381" h="1588" extrusionOk="0">
                  <a:moveTo>
                    <a:pt x="1277" y="0"/>
                  </a:moveTo>
                  <a:cubicBezTo>
                    <a:pt x="1261" y="0"/>
                    <a:pt x="1245" y="7"/>
                    <a:pt x="1233" y="19"/>
                  </a:cubicBezTo>
                  <a:lnTo>
                    <a:pt x="1036" y="167"/>
                  </a:lnTo>
                  <a:lnTo>
                    <a:pt x="1036" y="660"/>
                  </a:lnTo>
                  <a:cubicBezTo>
                    <a:pt x="1036" y="709"/>
                    <a:pt x="987" y="808"/>
                    <a:pt x="839" y="906"/>
                  </a:cubicBezTo>
                  <a:lnTo>
                    <a:pt x="1" y="1399"/>
                  </a:lnTo>
                  <a:lnTo>
                    <a:pt x="1" y="1448"/>
                  </a:lnTo>
                  <a:cubicBezTo>
                    <a:pt x="1" y="1518"/>
                    <a:pt x="50" y="1588"/>
                    <a:pt x="96" y="1588"/>
                  </a:cubicBezTo>
                  <a:cubicBezTo>
                    <a:pt x="116" y="1588"/>
                    <a:pt x="134" y="1576"/>
                    <a:pt x="149" y="1547"/>
                  </a:cubicBezTo>
                  <a:lnTo>
                    <a:pt x="1233" y="955"/>
                  </a:lnTo>
                  <a:cubicBezTo>
                    <a:pt x="1332" y="906"/>
                    <a:pt x="1381" y="808"/>
                    <a:pt x="1381" y="709"/>
                  </a:cubicBezTo>
                  <a:lnTo>
                    <a:pt x="1381" y="167"/>
                  </a:lnTo>
                  <a:cubicBezTo>
                    <a:pt x="1381" y="56"/>
                    <a:pt x="1326" y="0"/>
                    <a:pt x="1277" y="0"/>
                  </a:cubicBez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82" name="Google Shape;25182;p75"/>
            <p:cNvSpPr/>
            <p:nvPr/>
          </p:nvSpPr>
          <p:spPr>
            <a:xfrm>
              <a:off x="3504375" y="2542625"/>
              <a:ext cx="27125" cy="30825"/>
            </a:xfrm>
            <a:custGeom>
              <a:avLst/>
              <a:gdLst/>
              <a:ahLst/>
              <a:cxnLst/>
              <a:rect l="l" t="t" r="r" b="b"/>
              <a:pathLst>
                <a:path w="1085" h="1233" extrusionOk="0">
                  <a:moveTo>
                    <a:pt x="1084" y="0"/>
                  </a:moveTo>
                  <a:lnTo>
                    <a:pt x="887" y="50"/>
                  </a:lnTo>
                  <a:lnTo>
                    <a:pt x="148" y="493"/>
                  </a:lnTo>
                  <a:cubicBezTo>
                    <a:pt x="49" y="543"/>
                    <a:pt x="0" y="641"/>
                    <a:pt x="0" y="740"/>
                  </a:cubicBezTo>
                  <a:lnTo>
                    <a:pt x="0" y="1233"/>
                  </a:lnTo>
                  <a:lnTo>
                    <a:pt x="887" y="740"/>
                  </a:lnTo>
                  <a:cubicBezTo>
                    <a:pt x="986" y="690"/>
                    <a:pt x="1084" y="641"/>
                    <a:pt x="1084" y="493"/>
                  </a:cubicBezTo>
                  <a:lnTo>
                    <a:pt x="1084" y="0"/>
                  </a:lnTo>
                  <a:close/>
                </a:path>
              </a:pathLst>
            </a:custGeom>
            <a:solidFill>
              <a:srgbClr val="D8E2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83" name="Google Shape;25183;p75"/>
            <p:cNvSpPr/>
            <p:nvPr/>
          </p:nvSpPr>
          <p:spPr>
            <a:xfrm>
              <a:off x="3504375" y="2543850"/>
              <a:ext cx="22200" cy="22200"/>
            </a:xfrm>
            <a:custGeom>
              <a:avLst/>
              <a:gdLst/>
              <a:ahLst/>
              <a:cxnLst/>
              <a:rect l="l" t="t" r="r" b="b"/>
              <a:pathLst>
                <a:path w="888" h="888" extrusionOk="0">
                  <a:moveTo>
                    <a:pt x="887" y="1"/>
                  </a:moveTo>
                  <a:lnTo>
                    <a:pt x="148" y="444"/>
                  </a:lnTo>
                  <a:cubicBezTo>
                    <a:pt x="0" y="494"/>
                    <a:pt x="0" y="641"/>
                    <a:pt x="0" y="691"/>
                  </a:cubicBezTo>
                  <a:lnTo>
                    <a:pt x="0" y="888"/>
                  </a:lnTo>
                  <a:lnTo>
                    <a:pt x="739" y="444"/>
                  </a:lnTo>
                  <a:cubicBezTo>
                    <a:pt x="838" y="395"/>
                    <a:pt x="887" y="247"/>
                    <a:pt x="887" y="19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rgbClr val="ADC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84" name="Google Shape;25184;p75"/>
            <p:cNvSpPr/>
            <p:nvPr/>
          </p:nvSpPr>
          <p:spPr>
            <a:xfrm>
              <a:off x="3690450" y="2435400"/>
              <a:ext cx="27125" cy="30850"/>
            </a:xfrm>
            <a:custGeom>
              <a:avLst/>
              <a:gdLst/>
              <a:ahLst/>
              <a:cxnLst/>
              <a:rect l="l" t="t" r="r" b="b"/>
              <a:pathLst>
                <a:path w="1085" h="1234" extrusionOk="0">
                  <a:moveTo>
                    <a:pt x="1085" y="1"/>
                  </a:moveTo>
                  <a:lnTo>
                    <a:pt x="888" y="50"/>
                  </a:lnTo>
                  <a:lnTo>
                    <a:pt x="148" y="494"/>
                  </a:lnTo>
                  <a:cubicBezTo>
                    <a:pt x="99" y="543"/>
                    <a:pt x="0" y="592"/>
                    <a:pt x="0" y="740"/>
                  </a:cubicBezTo>
                  <a:lnTo>
                    <a:pt x="0" y="1233"/>
                  </a:lnTo>
                  <a:lnTo>
                    <a:pt x="888" y="740"/>
                  </a:lnTo>
                  <a:cubicBezTo>
                    <a:pt x="1036" y="642"/>
                    <a:pt x="1085" y="592"/>
                    <a:pt x="1085" y="494"/>
                  </a:cubicBezTo>
                  <a:lnTo>
                    <a:pt x="1085" y="1"/>
                  </a:lnTo>
                  <a:close/>
                </a:path>
              </a:pathLst>
            </a:custGeom>
            <a:solidFill>
              <a:srgbClr val="D8E2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85" name="Google Shape;25185;p75"/>
            <p:cNvSpPr/>
            <p:nvPr/>
          </p:nvSpPr>
          <p:spPr>
            <a:xfrm>
              <a:off x="3692925" y="2435400"/>
              <a:ext cx="24650" cy="22225"/>
            </a:xfrm>
            <a:custGeom>
              <a:avLst/>
              <a:gdLst/>
              <a:ahLst/>
              <a:cxnLst/>
              <a:rect l="l" t="t" r="r" b="b"/>
              <a:pathLst>
                <a:path w="986" h="889" extrusionOk="0">
                  <a:moveTo>
                    <a:pt x="986" y="1"/>
                  </a:moveTo>
                  <a:lnTo>
                    <a:pt x="99" y="494"/>
                  </a:lnTo>
                  <a:cubicBezTo>
                    <a:pt x="0" y="543"/>
                    <a:pt x="0" y="642"/>
                    <a:pt x="0" y="740"/>
                  </a:cubicBezTo>
                  <a:lnTo>
                    <a:pt x="0" y="888"/>
                  </a:lnTo>
                  <a:lnTo>
                    <a:pt x="838" y="395"/>
                  </a:lnTo>
                  <a:cubicBezTo>
                    <a:pt x="937" y="346"/>
                    <a:pt x="986" y="247"/>
                    <a:pt x="986" y="149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ADC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86" name="Google Shape;25186;p75"/>
            <p:cNvSpPr/>
            <p:nvPr/>
          </p:nvSpPr>
          <p:spPr>
            <a:xfrm>
              <a:off x="3494500" y="2554950"/>
              <a:ext cx="18525" cy="18500"/>
            </a:xfrm>
            <a:custGeom>
              <a:avLst/>
              <a:gdLst/>
              <a:ahLst/>
              <a:cxnLst/>
              <a:rect l="l" t="t" r="r" b="b"/>
              <a:pathLst>
                <a:path w="741" h="740" extrusionOk="0">
                  <a:moveTo>
                    <a:pt x="1" y="0"/>
                  </a:moveTo>
                  <a:lnTo>
                    <a:pt x="1" y="740"/>
                  </a:lnTo>
                  <a:lnTo>
                    <a:pt x="395" y="740"/>
                  </a:lnTo>
                  <a:lnTo>
                    <a:pt x="740" y="641"/>
                  </a:lnTo>
                  <a:lnTo>
                    <a:pt x="543" y="493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FF8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87" name="Google Shape;25187;p75"/>
            <p:cNvSpPr/>
            <p:nvPr/>
          </p:nvSpPr>
          <p:spPr>
            <a:xfrm>
              <a:off x="3557350" y="2455125"/>
              <a:ext cx="117100" cy="71875"/>
            </a:xfrm>
            <a:custGeom>
              <a:avLst/>
              <a:gdLst/>
              <a:ahLst/>
              <a:cxnLst/>
              <a:rect l="l" t="t" r="r" b="b"/>
              <a:pathLst>
                <a:path w="4684" h="2875" extrusionOk="0">
                  <a:moveTo>
                    <a:pt x="4684" y="0"/>
                  </a:moveTo>
                  <a:lnTo>
                    <a:pt x="4536" y="50"/>
                  </a:lnTo>
                  <a:lnTo>
                    <a:pt x="1" y="2613"/>
                  </a:lnTo>
                  <a:lnTo>
                    <a:pt x="1" y="2810"/>
                  </a:lnTo>
                  <a:cubicBezTo>
                    <a:pt x="16" y="2857"/>
                    <a:pt x="57" y="2874"/>
                    <a:pt x="108" y="2874"/>
                  </a:cubicBezTo>
                  <a:cubicBezTo>
                    <a:pt x="218" y="2874"/>
                    <a:pt x="377" y="2795"/>
                    <a:pt x="444" y="2761"/>
                  </a:cubicBezTo>
                  <a:cubicBezTo>
                    <a:pt x="1184" y="2367"/>
                    <a:pt x="2515" y="1676"/>
                    <a:pt x="3008" y="1331"/>
                  </a:cubicBezTo>
                  <a:cubicBezTo>
                    <a:pt x="3550" y="986"/>
                    <a:pt x="3895" y="789"/>
                    <a:pt x="4388" y="444"/>
                  </a:cubicBezTo>
                  <a:cubicBezTo>
                    <a:pt x="4634" y="296"/>
                    <a:pt x="4684" y="296"/>
                    <a:pt x="4684" y="99"/>
                  </a:cubicBezTo>
                  <a:lnTo>
                    <a:pt x="4684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88" name="Google Shape;25188;p75"/>
            <p:cNvSpPr/>
            <p:nvPr/>
          </p:nvSpPr>
          <p:spPr>
            <a:xfrm>
              <a:off x="3557350" y="2437875"/>
              <a:ext cx="117100" cy="73775"/>
            </a:xfrm>
            <a:custGeom>
              <a:avLst/>
              <a:gdLst/>
              <a:ahLst/>
              <a:cxnLst/>
              <a:rect l="l" t="t" r="r" b="b"/>
              <a:pathLst>
                <a:path w="4684" h="2951" extrusionOk="0">
                  <a:moveTo>
                    <a:pt x="4684" y="0"/>
                  </a:moveTo>
                  <a:lnTo>
                    <a:pt x="4536" y="148"/>
                  </a:lnTo>
                  <a:lnTo>
                    <a:pt x="1" y="2711"/>
                  </a:lnTo>
                  <a:lnTo>
                    <a:pt x="1" y="2909"/>
                  </a:lnTo>
                  <a:cubicBezTo>
                    <a:pt x="16" y="2939"/>
                    <a:pt x="55" y="2951"/>
                    <a:pt x="104" y="2951"/>
                  </a:cubicBezTo>
                  <a:cubicBezTo>
                    <a:pt x="214" y="2951"/>
                    <a:pt x="376" y="2893"/>
                    <a:pt x="444" y="2859"/>
                  </a:cubicBezTo>
                  <a:cubicBezTo>
                    <a:pt x="1184" y="2465"/>
                    <a:pt x="2515" y="1726"/>
                    <a:pt x="3008" y="1430"/>
                  </a:cubicBezTo>
                  <a:cubicBezTo>
                    <a:pt x="3550" y="1035"/>
                    <a:pt x="3895" y="888"/>
                    <a:pt x="4388" y="493"/>
                  </a:cubicBezTo>
                  <a:cubicBezTo>
                    <a:pt x="4634" y="395"/>
                    <a:pt x="4684" y="395"/>
                    <a:pt x="4684" y="197"/>
                  </a:cubicBezTo>
                  <a:lnTo>
                    <a:pt x="4684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89" name="Google Shape;25189;p75"/>
            <p:cNvSpPr/>
            <p:nvPr/>
          </p:nvSpPr>
          <p:spPr>
            <a:xfrm>
              <a:off x="3557350" y="2420625"/>
              <a:ext cx="117100" cy="74325"/>
            </a:xfrm>
            <a:custGeom>
              <a:avLst/>
              <a:gdLst/>
              <a:ahLst/>
              <a:cxnLst/>
              <a:rect l="l" t="t" r="r" b="b"/>
              <a:pathLst>
                <a:path w="4684" h="2973" extrusionOk="0">
                  <a:moveTo>
                    <a:pt x="4684" y="0"/>
                  </a:moveTo>
                  <a:lnTo>
                    <a:pt x="4536" y="148"/>
                  </a:lnTo>
                  <a:lnTo>
                    <a:pt x="1" y="2711"/>
                  </a:lnTo>
                  <a:lnTo>
                    <a:pt x="1" y="2909"/>
                  </a:lnTo>
                  <a:cubicBezTo>
                    <a:pt x="16" y="2955"/>
                    <a:pt x="57" y="2973"/>
                    <a:pt x="108" y="2973"/>
                  </a:cubicBezTo>
                  <a:cubicBezTo>
                    <a:pt x="218" y="2973"/>
                    <a:pt x="377" y="2893"/>
                    <a:pt x="444" y="2859"/>
                  </a:cubicBezTo>
                  <a:cubicBezTo>
                    <a:pt x="1184" y="2465"/>
                    <a:pt x="2515" y="1725"/>
                    <a:pt x="3008" y="1430"/>
                  </a:cubicBezTo>
                  <a:cubicBezTo>
                    <a:pt x="3550" y="1085"/>
                    <a:pt x="3895" y="887"/>
                    <a:pt x="4388" y="493"/>
                  </a:cubicBezTo>
                  <a:cubicBezTo>
                    <a:pt x="4634" y="395"/>
                    <a:pt x="4684" y="395"/>
                    <a:pt x="4684" y="197"/>
                  </a:cubicBezTo>
                  <a:lnTo>
                    <a:pt x="4684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90" name="Google Shape;25190;p75"/>
            <p:cNvSpPr/>
            <p:nvPr/>
          </p:nvSpPr>
          <p:spPr>
            <a:xfrm>
              <a:off x="3557350" y="2404600"/>
              <a:ext cx="117100" cy="72875"/>
            </a:xfrm>
            <a:custGeom>
              <a:avLst/>
              <a:gdLst/>
              <a:ahLst/>
              <a:cxnLst/>
              <a:rect l="l" t="t" r="r" b="b"/>
              <a:pathLst>
                <a:path w="4684" h="2915" extrusionOk="0">
                  <a:moveTo>
                    <a:pt x="4684" y="0"/>
                  </a:moveTo>
                  <a:lnTo>
                    <a:pt x="4536" y="148"/>
                  </a:lnTo>
                  <a:lnTo>
                    <a:pt x="1" y="2761"/>
                  </a:lnTo>
                  <a:lnTo>
                    <a:pt x="1" y="2859"/>
                  </a:lnTo>
                  <a:cubicBezTo>
                    <a:pt x="14" y="2900"/>
                    <a:pt x="46" y="2914"/>
                    <a:pt x="87" y="2914"/>
                  </a:cubicBezTo>
                  <a:cubicBezTo>
                    <a:pt x="197" y="2914"/>
                    <a:pt x="373" y="2810"/>
                    <a:pt x="444" y="2810"/>
                  </a:cubicBezTo>
                  <a:cubicBezTo>
                    <a:pt x="1184" y="2465"/>
                    <a:pt x="2515" y="1726"/>
                    <a:pt x="3008" y="1381"/>
                  </a:cubicBezTo>
                  <a:cubicBezTo>
                    <a:pt x="3550" y="1036"/>
                    <a:pt x="3895" y="838"/>
                    <a:pt x="4388" y="493"/>
                  </a:cubicBezTo>
                  <a:cubicBezTo>
                    <a:pt x="4634" y="345"/>
                    <a:pt x="4684" y="345"/>
                    <a:pt x="4684" y="148"/>
                  </a:cubicBezTo>
                  <a:lnTo>
                    <a:pt x="4684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91" name="Google Shape;25191;p75"/>
            <p:cNvSpPr/>
            <p:nvPr/>
          </p:nvSpPr>
          <p:spPr>
            <a:xfrm>
              <a:off x="3557350" y="2456350"/>
              <a:ext cx="113400" cy="69050"/>
            </a:xfrm>
            <a:custGeom>
              <a:avLst/>
              <a:gdLst/>
              <a:ahLst/>
              <a:cxnLst/>
              <a:rect l="l" t="t" r="r" b="b"/>
              <a:pathLst>
                <a:path w="4536" h="2762" extrusionOk="0">
                  <a:moveTo>
                    <a:pt x="4536" y="1"/>
                  </a:moveTo>
                  <a:lnTo>
                    <a:pt x="1" y="2564"/>
                  </a:lnTo>
                  <a:lnTo>
                    <a:pt x="1" y="2761"/>
                  </a:lnTo>
                  <a:cubicBezTo>
                    <a:pt x="99" y="2761"/>
                    <a:pt x="247" y="2663"/>
                    <a:pt x="296" y="2663"/>
                  </a:cubicBezTo>
                  <a:cubicBezTo>
                    <a:pt x="1036" y="2268"/>
                    <a:pt x="2416" y="1529"/>
                    <a:pt x="2909" y="1233"/>
                  </a:cubicBezTo>
                  <a:cubicBezTo>
                    <a:pt x="3451" y="888"/>
                    <a:pt x="3747" y="691"/>
                    <a:pt x="4240" y="296"/>
                  </a:cubicBezTo>
                  <a:cubicBezTo>
                    <a:pt x="4486" y="198"/>
                    <a:pt x="4536" y="198"/>
                    <a:pt x="4536" y="1"/>
                  </a:cubicBez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92" name="Google Shape;25192;p75"/>
            <p:cNvSpPr/>
            <p:nvPr/>
          </p:nvSpPr>
          <p:spPr>
            <a:xfrm>
              <a:off x="3557350" y="2439100"/>
              <a:ext cx="113400" cy="70275"/>
            </a:xfrm>
            <a:custGeom>
              <a:avLst/>
              <a:gdLst/>
              <a:ahLst/>
              <a:cxnLst/>
              <a:rect l="l" t="t" r="r" b="b"/>
              <a:pathLst>
                <a:path w="4536" h="2811" extrusionOk="0">
                  <a:moveTo>
                    <a:pt x="4536" y="1"/>
                  </a:moveTo>
                  <a:lnTo>
                    <a:pt x="1" y="2613"/>
                  </a:lnTo>
                  <a:lnTo>
                    <a:pt x="1" y="2810"/>
                  </a:lnTo>
                  <a:cubicBezTo>
                    <a:pt x="99" y="2810"/>
                    <a:pt x="247" y="2662"/>
                    <a:pt x="296" y="2662"/>
                  </a:cubicBezTo>
                  <a:cubicBezTo>
                    <a:pt x="1036" y="2317"/>
                    <a:pt x="2416" y="1578"/>
                    <a:pt x="2909" y="1233"/>
                  </a:cubicBezTo>
                  <a:cubicBezTo>
                    <a:pt x="3451" y="888"/>
                    <a:pt x="3747" y="691"/>
                    <a:pt x="4240" y="346"/>
                  </a:cubicBezTo>
                  <a:cubicBezTo>
                    <a:pt x="4486" y="198"/>
                    <a:pt x="4536" y="198"/>
                    <a:pt x="4536" y="1"/>
                  </a:cubicBez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93" name="Google Shape;25193;p75"/>
            <p:cNvSpPr/>
            <p:nvPr/>
          </p:nvSpPr>
          <p:spPr>
            <a:xfrm>
              <a:off x="3557350" y="2423075"/>
              <a:ext cx="113400" cy="69050"/>
            </a:xfrm>
            <a:custGeom>
              <a:avLst/>
              <a:gdLst/>
              <a:ahLst/>
              <a:cxnLst/>
              <a:rect l="l" t="t" r="r" b="b"/>
              <a:pathLst>
                <a:path w="4536" h="2762" extrusionOk="0">
                  <a:moveTo>
                    <a:pt x="4536" y="1"/>
                  </a:moveTo>
                  <a:lnTo>
                    <a:pt x="1" y="2564"/>
                  </a:lnTo>
                  <a:lnTo>
                    <a:pt x="1" y="2761"/>
                  </a:lnTo>
                  <a:cubicBezTo>
                    <a:pt x="99" y="2761"/>
                    <a:pt x="247" y="2613"/>
                    <a:pt x="296" y="2613"/>
                  </a:cubicBezTo>
                  <a:cubicBezTo>
                    <a:pt x="1036" y="2268"/>
                    <a:pt x="2416" y="1529"/>
                    <a:pt x="2909" y="1233"/>
                  </a:cubicBezTo>
                  <a:cubicBezTo>
                    <a:pt x="3451" y="839"/>
                    <a:pt x="3747" y="642"/>
                    <a:pt x="4240" y="297"/>
                  </a:cubicBezTo>
                  <a:cubicBezTo>
                    <a:pt x="4486" y="149"/>
                    <a:pt x="4536" y="149"/>
                    <a:pt x="4536" y="1"/>
                  </a:cubicBez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94" name="Google Shape;25194;p75"/>
            <p:cNvSpPr/>
            <p:nvPr/>
          </p:nvSpPr>
          <p:spPr>
            <a:xfrm>
              <a:off x="3557350" y="2405825"/>
              <a:ext cx="113400" cy="69050"/>
            </a:xfrm>
            <a:custGeom>
              <a:avLst/>
              <a:gdLst/>
              <a:ahLst/>
              <a:cxnLst/>
              <a:rect l="l" t="t" r="r" b="b"/>
              <a:pathLst>
                <a:path w="4536" h="2762" extrusionOk="0">
                  <a:moveTo>
                    <a:pt x="4536" y="1"/>
                  </a:moveTo>
                  <a:lnTo>
                    <a:pt x="1" y="2663"/>
                  </a:lnTo>
                  <a:lnTo>
                    <a:pt x="1" y="2761"/>
                  </a:lnTo>
                  <a:cubicBezTo>
                    <a:pt x="99" y="2761"/>
                    <a:pt x="247" y="2663"/>
                    <a:pt x="296" y="2663"/>
                  </a:cubicBezTo>
                  <a:cubicBezTo>
                    <a:pt x="1036" y="2268"/>
                    <a:pt x="2416" y="1529"/>
                    <a:pt x="2909" y="1233"/>
                  </a:cubicBezTo>
                  <a:cubicBezTo>
                    <a:pt x="3451" y="839"/>
                    <a:pt x="3747" y="641"/>
                    <a:pt x="4240" y="296"/>
                  </a:cubicBezTo>
                  <a:cubicBezTo>
                    <a:pt x="4486" y="198"/>
                    <a:pt x="4536" y="198"/>
                    <a:pt x="4536" y="1"/>
                  </a:cubicBez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95" name="Google Shape;25195;p75"/>
            <p:cNvSpPr/>
            <p:nvPr/>
          </p:nvSpPr>
          <p:spPr>
            <a:xfrm>
              <a:off x="3713875" y="2426775"/>
              <a:ext cx="12325" cy="27150"/>
            </a:xfrm>
            <a:custGeom>
              <a:avLst/>
              <a:gdLst/>
              <a:ahLst/>
              <a:cxnLst/>
              <a:rect l="l" t="t" r="r" b="b"/>
              <a:pathLst>
                <a:path w="493" h="1086" extrusionOk="0">
                  <a:moveTo>
                    <a:pt x="493" y="1"/>
                  </a:moveTo>
                  <a:lnTo>
                    <a:pt x="148" y="346"/>
                  </a:lnTo>
                  <a:lnTo>
                    <a:pt x="148" y="839"/>
                  </a:lnTo>
                  <a:lnTo>
                    <a:pt x="0" y="1085"/>
                  </a:lnTo>
                  <a:lnTo>
                    <a:pt x="394" y="839"/>
                  </a:lnTo>
                  <a:lnTo>
                    <a:pt x="493" y="641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rgbClr val="FF8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96" name="Google Shape;25196;p75"/>
            <p:cNvSpPr/>
            <p:nvPr/>
          </p:nvSpPr>
          <p:spPr>
            <a:xfrm>
              <a:off x="3526550" y="2293675"/>
              <a:ext cx="20975" cy="22225"/>
            </a:xfrm>
            <a:custGeom>
              <a:avLst/>
              <a:gdLst/>
              <a:ahLst/>
              <a:cxnLst/>
              <a:rect l="l" t="t" r="r" b="b"/>
              <a:pathLst>
                <a:path w="839" h="889" extrusionOk="0">
                  <a:moveTo>
                    <a:pt x="789" y="1"/>
                  </a:moveTo>
                  <a:lnTo>
                    <a:pt x="740" y="50"/>
                  </a:lnTo>
                  <a:lnTo>
                    <a:pt x="740" y="297"/>
                  </a:lnTo>
                  <a:cubicBezTo>
                    <a:pt x="740" y="346"/>
                    <a:pt x="740" y="395"/>
                    <a:pt x="690" y="395"/>
                  </a:cubicBezTo>
                  <a:lnTo>
                    <a:pt x="0" y="790"/>
                  </a:lnTo>
                  <a:lnTo>
                    <a:pt x="0" y="839"/>
                  </a:lnTo>
                  <a:cubicBezTo>
                    <a:pt x="0" y="888"/>
                    <a:pt x="0" y="888"/>
                    <a:pt x="50" y="888"/>
                  </a:cubicBezTo>
                  <a:lnTo>
                    <a:pt x="789" y="445"/>
                  </a:lnTo>
                  <a:cubicBezTo>
                    <a:pt x="838" y="445"/>
                    <a:pt x="838" y="395"/>
                    <a:pt x="838" y="346"/>
                  </a:cubicBezTo>
                  <a:lnTo>
                    <a:pt x="838" y="99"/>
                  </a:lnTo>
                  <a:cubicBezTo>
                    <a:pt x="838" y="50"/>
                    <a:pt x="838" y="50"/>
                    <a:pt x="789" y="1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97" name="Google Shape;25197;p75"/>
            <p:cNvSpPr/>
            <p:nvPr/>
          </p:nvSpPr>
          <p:spPr>
            <a:xfrm>
              <a:off x="3526550" y="2296150"/>
              <a:ext cx="18500" cy="18500"/>
            </a:xfrm>
            <a:custGeom>
              <a:avLst/>
              <a:gdLst/>
              <a:ahLst/>
              <a:cxnLst/>
              <a:rect l="l" t="t" r="r" b="b"/>
              <a:pathLst>
                <a:path w="740" h="740" extrusionOk="0">
                  <a:moveTo>
                    <a:pt x="740" y="0"/>
                  </a:moveTo>
                  <a:lnTo>
                    <a:pt x="50" y="346"/>
                  </a:lnTo>
                  <a:cubicBezTo>
                    <a:pt x="0" y="346"/>
                    <a:pt x="0" y="444"/>
                    <a:pt x="0" y="493"/>
                  </a:cubicBezTo>
                  <a:lnTo>
                    <a:pt x="0" y="740"/>
                  </a:lnTo>
                  <a:lnTo>
                    <a:pt x="690" y="346"/>
                  </a:lnTo>
                  <a:cubicBezTo>
                    <a:pt x="740" y="346"/>
                    <a:pt x="740" y="296"/>
                    <a:pt x="740" y="247"/>
                  </a:cubicBezTo>
                  <a:lnTo>
                    <a:pt x="740" y="0"/>
                  </a:lnTo>
                  <a:close/>
                </a:path>
              </a:pathLst>
            </a:custGeom>
            <a:solidFill>
              <a:srgbClr val="FFF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98" name="Google Shape;25198;p75"/>
            <p:cNvSpPr/>
            <p:nvPr/>
          </p:nvSpPr>
          <p:spPr>
            <a:xfrm>
              <a:off x="3612800" y="2244400"/>
              <a:ext cx="20975" cy="22200"/>
            </a:xfrm>
            <a:custGeom>
              <a:avLst/>
              <a:gdLst/>
              <a:ahLst/>
              <a:cxnLst/>
              <a:rect l="l" t="t" r="r" b="b"/>
              <a:pathLst>
                <a:path w="839" h="888" extrusionOk="0">
                  <a:moveTo>
                    <a:pt x="790" y="0"/>
                  </a:moveTo>
                  <a:lnTo>
                    <a:pt x="740" y="49"/>
                  </a:lnTo>
                  <a:lnTo>
                    <a:pt x="740" y="296"/>
                  </a:lnTo>
                  <a:cubicBezTo>
                    <a:pt x="740" y="345"/>
                    <a:pt x="740" y="394"/>
                    <a:pt x="691" y="394"/>
                  </a:cubicBezTo>
                  <a:lnTo>
                    <a:pt x="1" y="789"/>
                  </a:lnTo>
                  <a:lnTo>
                    <a:pt x="1" y="838"/>
                  </a:lnTo>
                  <a:cubicBezTo>
                    <a:pt x="1" y="887"/>
                    <a:pt x="1" y="887"/>
                    <a:pt x="50" y="887"/>
                  </a:cubicBezTo>
                  <a:lnTo>
                    <a:pt x="790" y="493"/>
                  </a:lnTo>
                  <a:cubicBezTo>
                    <a:pt x="839" y="493"/>
                    <a:pt x="839" y="394"/>
                    <a:pt x="839" y="345"/>
                  </a:cubicBezTo>
                  <a:lnTo>
                    <a:pt x="839" y="99"/>
                  </a:lnTo>
                  <a:cubicBezTo>
                    <a:pt x="839" y="49"/>
                    <a:pt x="790" y="49"/>
                    <a:pt x="790" y="0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199" name="Google Shape;25199;p75"/>
            <p:cNvSpPr/>
            <p:nvPr/>
          </p:nvSpPr>
          <p:spPr>
            <a:xfrm>
              <a:off x="3611575" y="2246850"/>
              <a:ext cx="18525" cy="18525"/>
            </a:xfrm>
            <a:custGeom>
              <a:avLst/>
              <a:gdLst/>
              <a:ahLst/>
              <a:cxnLst/>
              <a:rect l="l" t="t" r="r" b="b"/>
              <a:pathLst>
                <a:path w="741" h="741" extrusionOk="0">
                  <a:moveTo>
                    <a:pt x="740" y="1"/>
                  </a:moveTo>
                  <a:lnTo>
                    <a:pt x="50" y="395"/>
                  </a:lnTo>
                  <a:cubicBezTo>
                    <a:pt x="1" y="395"/>
                    <a:pt x="1" y="444"/>
                    <a:pt x="1" y="494"/>
                  </a:cubicBezTo>
                  <a:lnTo>
                    <a:pt x="1" y="740"/>
                  </a:lnTo>
                  <a:lnTo>
                    <a:pt x="641" y="395"/>
                  </a:lnTo>
                  <a:cubicBezTo>
                    <a:pt x="740" y="395"/>
                    <a:pt x="740" y="296"/>
                    <a:pt x="740" y="247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FFF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00" name="Google Shape;25200;p75"/>
            <p:cNvSpPr/>
            <p:nvPr/>
          </p:nvSpPr>
          <p:spPr>
            <a:xfrm>
              <a:off x="3328125" y="2297375"/>
              <a:ext cx="39475" cy="93700"/>
            </a:xfrm>
            <a:custGeom>
              <a:avLst/>
              <a:gdLst/>
              <a:ahLst/>
              <a:cxnLst/>
              <a:rect l="l" t="t" r="r" b="b"/>
              <a:pathLst>
                <a:path w="1579" h="3748" extrusionOk="0">
                  <a:moveTo>
                    <a:pt x="50" y="297"/>
                  </a:moveTo>
                  <a:lnTo>
                    <a:pt x="149" y="1135"/>
                  </a:lnTo>
                  <a:cubicBezTo>
                    <a:pt x="297" y="1923"/>
                    <a:pt x="642" y="3057"/>
                    <a:pt x="1184" y="3599"/>
                  </a:cubicBezTo>
                  <a:lnTo>
                    <a:pt x="1283" y="3649"/>
                  </a:lnTo>
                  <a:cubicBezTo>
                    <a:pt x="1381" y="3698"/>
                    <a:pt x="1578" y="3747"/>
                    <a:pt x="1578" y="3599"/>
                  </a:cubicBezTo>
                  <a:lnTo>
                    <a:pt x="1578" y="1332"/>
                  </a:lnTo>
                  <a:cubicBezTo>
                    <a:pt x="1578" y="1085"/>
                    <a:pt x="1480" y="888"/>
                    <a:pt x="1283" y="740"/>
                  </a:cubicBezTo>
                  <a:lnTo>
                    <a:pt x="346" y="149"/>
                  </a:lnTo>
                  <a:cubicBezTo>
                    <a:pt x="149" y="1"/>
                    <a:pt x="1" y="149"/>
                    <a:pt x="50" y="297"/>
                  </a:cubicBezTo>
                  <a:close/>
                </a:path>
              </a:pathLst>
            </a:custGeom>
            <a:solidFill>
              <a:srgbClr val="2745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01" name="Google Shape;25201;p75"/>
            <p:cNvSpPr/>
            <p:nvPr/>
          </p:nvSpPr>
          <p:spPr>
            <a:xfrm>
              <a:off x="2906675" y="1845100"/>
              <a:ext cx="96150" cy="39475"/>
            </a:xfrm>
            <a:custGeom>
              <a:avLst/>
              <a:gdLst/>
              <a:ahLst/>
              <a:cxnLst/>
              <a:rect l="l" t="t" r="r" b="b"/>
              <a:pathLst>
                <a:path w="3846" h="1579" extrusionOk="0">
                  <a:moveTo>
                    <a:pt x="0" y="1"/>
                  </a:moveTo>
                  <a:lnTo>
                    <a:pt x="0" y="494"/>
                  </a:lnTo>
                  <a:lnTo>
                    <a:pt x="0" y="691"/>
                  </a:lnTo>
                  <a:lnTo>
                    <a:pt x="0" y="740"/>
                  </a:lnTo>
                  <a:cubicBezTo>
                    <a:pt x="99" y="740"/>
                    <a:pt x="99" y="789"/>
                    <a:pt x="99" y="789"/>
                  </a:cubicBezTo>
                  <a:lnTo>
                    <a:pt x="148" y="839"/>
                  </a:lnTo>
                  <a:cubicBezTo>
                    <a:pt x="148" y="937"/>
                    <a:pt x="197" y="937"/>
                    <a:pt x="197" y="987"/>
                  </a:cubicBezTo>
                  <a:lnTo>
                    <a:pt x="345" y="1085"/>
                  </a:lnTo>
                  <a:cubicBezTo>
                    <a:pt x="345" y="1184"/>
                    <a:pt x="395" y="1184"/>
                    <a:pt x="395" y="1184"/>
                  </a:cubicBezTo>
                  <a:cubicBezTo>
                    <a:pt x="444" y="1233"/>
                    <a:pt x="493" y="1233"/>
                    <a:pt x="592" y="1282"/>
                  </a:cubicBezTo>
                  <a:cubicBezTo>
                    <a:pt x="592" y="1332"/>
                    <a:pt x="641" y="1332"/>
                    <a:pt x="641" y="1332"/>
                  </a:cubicBezTo>
                  <a:cubicBezTo>
                    <a:pt x="641" y="1332"/>
                    <a:pt x="690" y="1430"/>
                    <a:pt x="740" y="1430"/>
                  </a:cubicBezTo>
                  <a:lnTo>
                    <a:pt x="838" y="1430"/>
                  </a:lnTo>
                  <a:cubicBezTo>
                    <a:pt x="888" y="1430"/>
                    <a:pt x="937" y="1480"/>
                    <a:pt x="986" y="1480"/>
                  </a:cubicBezTo>
                  <a:cubicBezTo>
                    <a:pt x="1085" y="1529"/>
                    <a:pt x="1085" y="1529"/>
                    <a:pt x="1134" y="1529"/>
                  </a:cubicBezTo>
                  <a:cubicBezTo>
                    <a:pt x="1233" y="1529"/>
                    <a:pt x="1331" y="1578"/>
                    <a:pt x="1381" y="1578"/>
                  </a:cubicBezTo>
                  <a:lnTo>
                    <a:pt x="2465" y="1578"/>
                  </a:lnTo>
                  <a:cubicBezTo>
                    <a:pt x="2613" y="1578"/>
                    <a:pt x="2662" y="1529"/>
                    <a:pt x="2711" y="1529"/>
                  </a:cubicBezTo>
                  <a:cubicBezTo>
                    <a:pt x="3402" y="1332"/>
                    <a:pt x="3845" y="987"/>
                    <a:pt x="3845" y="543"/>
                  </a:cubicBezTo>
                  <a:lnTo>
                    <a:pt x="3845" y="50"/>
                  </a:lnTo>
                  <a:lnTo>
                    <a:pt x="384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02" name="Google Shape;25202;p75"/>
            <p:cNvSpPr/>
            <p:nvPr/>
          </p:nvSpPr>
          <p:spPr>
            <a:xfrm>
              <a:off x="2935025" y="1846350"/>
              <a:ext cx="39450" cy="38225"/>
            </a:xfrm>
            <a:custGeom>
              <a:avLst/>
              <a:gdLst/>
              <a:ahLst/>
              <a:cxnLst/>
              <a:rect l="l" t="t" r="r" b="b"/>
              <a:pathLst>
                <a:path w="1578" h="1529" extrusionOk="0">
                  <a:moveTo>
                    <a:pt x="0" y="0"/>
                  </a:moveTo>
                  <a:lnTo>
                    <a:pt x="0" y="1479"/>
                  </a:lnTo>
                  <a:cubicBezTo>
                    <a:pt x="99" y="1479"/>
                    <a:pt x="197" y="1528"/>
                    <a:pt x="247" y="1528"/>
                  </a:cubicBezTo>
                  <a:lnTo>
                    <a:pt x="1331" y="1528"/>
                  </a:lnTo>
                  <a:cubicBezTo>
                    <a:pt x="1479" y="1528"/>
                    <a:pt x="1528" y="1479"/>
                    <a:pt x="1577" y="1479"/>
                  </a:cubicBezTo>
                  <a:lnTo>
                    <a:pt x="1577" y="0"/>
                  </a:ln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03" name="Google Shape;25203;p75"/>
            <p:cNvSpPr/>
            <p:nvPr/>
          </p:nvSpPr>
          <p:spPr>
            <a:xfrm>
              <a:off x="2904200" y="1845100"/>
              <a:ext cx="27150" cy="38225"/>
            </a:xfrm>
            <a:custGeom>
              <a:avLst/>
              <a:gdLst/>
              <a:ahLst/>
              <a:cxnLst/>
              <a:rect l="l" t="t" r="r" b="b"/>
              <a:pathLst>
                <a:path w="1086" h="1529" extrusionOk="0">
                  <a:moveTo>
                    <a:pt x="1" y="1"/>
                  </a:moveTo>
                  <a:lnTo>
                    <a:pt x="1" y="494"/>
                  </a:lnTo>
                  <a:lnTo>
                    <a:pt x="1" y="691"/>
                  </a:lnTo>
                  <a:lnTo>
                    <a:pt x="1" y="740"/>
                  </a:lnTo>
                  <a:cubicBezTo>
                    <a:pt x="50" y="740"/>
                    <a:pt x="50" y="789"/>
                    <a:pt x="50" y="789"/>
                  </a:cubicBezTo>
                  <a:lnTo>
                    <a:pt x="99" y="839"/>
                  </a:lnTo>
                  <a:cubicBezTo>
                    <a:pt x="99" y="937"/>
                    <a:pt x="198" y="937"/>
                    <a:pt x="198" y="987"/>
                  </a:cubicBezTo>
                  <a:lnTo>
                    <a:pt x="296" y="1085"/>
                  </a:lnTo>
                  <a:cubicBezTo>
                    <a:pt x="296" y="1184"/>
                    <a:pt x="346" y="1184"/>
                    <a:pt x="346" y="1184"/>
                  </a:cubicBezTo>
                  <a:cubicBezTo>
                    <a:pt x="444" y="1233"/>
                    <a:pt x="494" y="1233"/>
                    <a:pt x="543" y="1282"/>
                  </a:cubicBezTo>
                  <a:cubicBezTo>
                    <a:pt x="543" y="1332"/>
                    <a:pt x="592" y="1332"/>
                    <a:pt x="592" y="1332"/>
                  </a:cubicBezTo>
                  <a:cubicBezTo>
                    <a:pt x="592" y="1332"/>
                    <a:pt x="691" y="1430"/>
                    <a:pt x="740" y="1430"/>
                  </a:cubicBezTo>
                  <a:lnTo>
                    <a:pt x="789" y="1430"/>
                  </a:lnTo>
                  <a:cubicBezTo>
                    <a:pt x="839" y="1430"/>
                    <a:pt x="937" y="1480"/>
                    <a:pt x="987" y="1480"/>
                  </a:cubicBezTo>
                  <a:cubicBezTo>
                    <a:pt x="1036" y="1529"/>
                    <a:pt x="1036" y="1529"/>
                    <a:pt x="1085" y="1529"/>
                  </a:cubicBezTo>
                  <a:lnTo>
                    <a:pt x="1085" y="50"/>
                  </a:lnTo>
                  <a:lnTo>
                    <a:pt x="1085" y="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04" name="Google Shape;25204;p75"/>
            <p:cNvSpPr/>
            <p:nvPr/>
          </p:nvSpPr>
          <p:spPr>
            <a:xfrm>
              <a:off x="2904200" y="1819225"/>
              <a:ext cx="98625" cy="55475"/>
            </a:xfrm>
            <a:custGeom>
              <a:avLst/>
              <a:gdLst/>
              <a:ahLst/>
              <a:cxnLst/>
              <a:rect l="l" t="t" r="r" b="b"/>
              <a:pathLst>
                <a:path w="3945" h="2219" extrusionOk="0">
                  <a:moveTo>
                    <a:pt x="1972" y="1"/>
                  </a:moveTo>
                  <a:cubicBezTo>
                    <a:pt x="1677" y="1"/>
                    <a:pt x="1332" y="50"/>
                    <a:pt x="1085" y="99"/>
                  </a:cubicBezTo>
                  <a:lnTo>
                    <a:pt x="1036" y="99"/>
                  </a:lnTo>
                  <a:cubicBezTo>
                    <a:pt x="987" y="99"/>
                    <a:pt x="888" y="148"/>
                    <a:pt x="839" y="148"/>
                  </a:cubicBezTo>
                  <a:cubicBezTo>
                    <a:pt x="296" y="346"/>
                    <a:pt x="1" y="740"/>
                    <a:pt x="1" y="1085"/>
                  </a:cubicBezTo>
                  <a:cubicBezTo>
                    <a:pt x="1" y="1529"/>
                    <a:pt x="444" y="1874"/>
                    <a:pt x="1085" y="2071"/>
                  </a:cubicBezTo>
                  <a:cubicBezTo>
                    <a:pt x="1332" y="2120"/>
                    <a:pt x="1677" y="2219"/>
                    <a:pt x="1972" y="2219"/>
                  </a:cubicBezTo>
                  <a:cubicBezTo>
                    <a:pt x="2268" y="2219"/>
                    <a:pt x="2564" y="2120"/>
                    <a:pt x="2810" y="2071"/>
                  </a:cubicBezTo>
                  <a:cubicBezTo>
                    <a:pt x="3501" y="1874"/>
                    <a:pt x="3944" y="1529"/>
                    <a:pt x="3944" y="1085"/>
                  </a:cubicBezTo>
                  <a:cubicBezTo>
                    <a:pt x="3944" y="641"/>
                    <a:pt x="3501" y="296"/>
                    <a:pt x="2810" y="99"/>
                  </a:cubicBezTo>
                  <a:cubicBezTo>
                    <a:pt x="2564" y="50"/>
                    <a:pt x="2268" y="1"/>
                    <a:pt x="1972" y="1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05" name="Google Shape;25205;p75"/>
            <p:cNvSpPr/>
            <p:nvPr/>
          </p:nvSpPr>
          <p:spPr>
            <a:xfrm>
              <a:off x="2597350" y="1666425"/>
              <a:ext cx="94925" cy="39450"/>
            </a:xfrm>
            <a:custGeom>
              <a:avLst/>
              <a:gdLst/>
              <a:ahLst/>
              <a:cxnLst/>
              <a:rect l="l" t="t" r="r" b="b"/>
              <a:pathLst>
                <a:path w="3797" h="1578" extrusionOk="0">
                  <a:moveTo>
                    <a:pt x="0" y="0"/>
                  </a:moveTo>
                  <a:lnTo>
                    <a:pt x="0" y="493"/>
                  </a:lnTo>
                  <a:lnTo>
                    <a:pt x="0" y="690"/>
                  </a:lnTo>
                  <a:lnTo>
                    <a:pt x="0" y="739"/>
                  </a:lnTo>
                  <a:cubicBezTo>
                    <a:pt x="50" y="739"/>
                    <a:pt x="50" y="789"/>
                    <a:pt x="50" y="789"/>
                  </a:cubicBezTo>
                  <a:lnTo>
                    <a:pt x="148" y="838"/>
                  </a:lnTo>
                  <a:cubicBezTo>
                    <a:pt x="148" y="937"/>
                    <a:pt x="198" y="937"/>
                    <a:pt x="198" y="986"/>
                  </a:cubicBezTo>
                  <a:lnTo>
                    <a:pt x="296" y="1085"/>
                  </a:lnTo>
                  <a:cubicBezTo>
                    <a:pt x="296" y="1183"/>
                    <a:pt x="395" y="1183"/>
                    <a:pt x="395" y="1183"/>
                  </a:cubicBezTo>
                  <a:cubicBezTo>
                    <a:pt x="444" y="1232"/>
                    <a:pt x="493" y="1232"/>
                    <a:pt x="543" y="1282"/>
                  </a:cubicBezTo>
                  <a:cubicBezTo>
                    <a:pt x="543" y="1331"/>
                    <a:pt x="641" y="1331"/>
                    <a:pt x="641" y="1331"/>
                  </a:cubicBezTo>
                  <a:cubicBezTo>
                    <a:pt x="641" y="1331"/>
                    <a:pt x="691" y="1430"/>
                    <a:pt x="740" y="1430"/>
                  </a:cubicBezTo>
                  <a:lnTo>
                    <a:pt x="789" y="1430"/>
                  </a:lnTo>
                  <a:cubicBezTo>
                    <a:pt x="888" y="1430"/>
                    <a:pt x="937" y="1479"/>
                    <a:pt x="986" y="1479"/>
                  </a:cubicBezTo>
                  <a:cubicBezTo>
                    <a:pt x="1036" y="1528"/>
                    <a:pt x="1036" y="1528"/>
                    <a:pt x="1134" y="1528"/>
                  </a:cubicBezTo>
                  <a:cubicBezTo>
                    <a:pt x="1233" y="1528"/>
                    <a:pt x="1282" y="1577"/>
                    <a:pt x="1381" y="1577"/>
                  </a:cubicBezTo>
                  <a:lnTo>
                    <a:pt x="2465" y="1577"/>
                  </a:lnTo>
                  <a:cubicBezTo>
                    <a:pt x="2564" y="1577"/>
                    <a:pt x="2662" y="1528"/>
                    <a:pt x="2712" y="1528"/>
                  </a:cubicBezTo>
                  <a:cubicBezTo>
                    <a:pt x="3402" y="1331"/>
                    <a:pt x="3796" y="986"/>
                    <a:pt x="3796" y="542"/>
                  </a:cubicBezTo>
                  <a:lnTo>
                    <a:pt x="3796" y="49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06" name="Google Shape;25206;p75"/>
            <p:cNvSpPr/>
            <p:nvPr/>
          </p:nvSpPr>
          <p:spPr>
            <a:xfrm>
              <a:off x="2625700" y="1667650"/>
              <a:ext cx="39450" cy="38225"/>
            </a:xfrm>
            <a:custGeom>
              <a:avLst/>
              <a:gdLst/>
              <a:ahLst/>
              <a:cxnLst/>
              <a:rect l="l" t="t" r="r" b="b"/>
              <a:pathLst>
                <a:path w="1578" h="1529" extrusionOk="0">
                  <a:moveTo>
                    <a:pt x="0" y="0"/>
                  </a:moveTo>
                  <a:lnTo>
                    <a:pt x="0" y="1479"/>
                  </a:lnTo>
                  <a:cubicBezTo>
                    <a:pt x="99" y="1479"/>
                    <a:pt x="148" y="1528"/>
                    <a:pt x="247" y="1528"/>
                  </a:cubicBezTo>
                  <a:lnTo>
                    <a:pt x="1331" y="1528"/>
                  </a:lnTo>
                  <a:cubicBezTo>
                    <a:pt x="1479" y="1528"/>
                    <a:pt x="1528" y="1479"/>
                    <a:pt x="1578" y="1479"/>
                  </a:cubicBezTo>
                  <a:lnTo>
                    <a:pt x="1578" y="0"/>
                  </a:ln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07" name="Google Shape;25207;p75"/>
            <p:cNvSpPr/>
            <p:nvPr/>
          </p:nvSpPr>
          <p:spPr>
            <a:xfrm>
              <a:off x="2592425" y="1666425"/>
              <a:ext cx="28375" cy="38225"/>
            </a:xfrm>
            <a:custGeom>
              <a:avLst/>
              <a:gdLst/>
              <a:ahLst/>
              <a:cxnLst/>
              <a:rect l="l" t="t" r="r" b="b"/>
              <a:pathLst>
                <a:path w="1135" h="1529" extrusionOk="0">
                  <a:moveTo>
                    <a:pt x="0" y="0"/>
                  </a:moveTo>
                  <a:lnTo>
                    <a:pt x="0" y="493"/>
                  </a:lnTo>
                  <a:lnTo>
                    <a:pt x="0" y="690"/>
                  </a:lnTo>
                  <a:lnTo>
                    <a:pt x="0" y="739"/>
                  </a:lnTo>
                  <a:cubicBezTo>
                    <a:pt x="99" y="739"/>
                    <a:pt x="99" y="789"/>
                    <a:pt x="99" y="789"/>
                  </a:cubicBezTo>
                  <a:lnTo>
                    <a:pt x="148" y="838"/>
                  </a:lnTo>
                  <a:cubicBezTo>
                    <a:pt x="148" y="937"/>
                    <a:pt x="197" y="937"/>
                    <a:pt x="197" y="986"/>
                  </a:cubicBezTo>
                  <a:lnTo>
                    <a:pt x="345" y="1085"/>
                  </a:lnTo>
                  <a:cubicBezTo>
                    <a:pt x="345" y="1183"/>
                    <a:pt x="395" y="1183"/>
                    <a:pt x="395" y="1183"/>
                  </a:cubicBezTo>
                  <a:cubicBezTo>
                    <a:pt x="444" y="1232"/>
                    <a:pt x="493" y="1232"/>
                    <a:pt x="592" y="1282"/>
                  </a:cubicBezTo>
                  <a:cubicBezTo>
                    <a:pt x="592" y="1331"/>
                    <a:pt x="641" y="1331"/>
                    <a:pt x="641" y="1331"/>
                  </a:cubicBezTo>
                  <a:cubicBezTo>
                    <a:pt x="641" y="1331"/>
                    <a:pt x="690" y="1430"/>
                    <a:pt x="740" y="1430"/>
                  </a:cubicBezTo>
                  <a:lnTo>
                    <a:pt x="838" y="1430"/>
                  </a:lnTo>
                  <a:cubicBezTo>
                    <a:pt x="888" y="1430"/>
                    <a:pt x="937" y="1479"/>
                    <a:pt x="986" y="1479"/>
                  </a:cubicBezTo>
                  <a:cubicBezTo>
                    <a:pt x="1085" y="1528"/>
                    <a:pt x="1085" y="1528"/>
                    <a:pt x="1134" y="1528"/>
                  </a:cubicBezTo>
                  <a:lnTo>
                    <a:pt x="1134" y="49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08" name="Google Shape;25208;p75"/>
            <p:cNvSpPr/>
            <p:nvPr/>
          </p:nvSpPr>
          <p:spPr>
            <a:xfrm>
              <a:off x="2593650" y="1640525"/>
              <a:ext cx="98625" cy="55500"/>
            </a:xfrm>
            <a:custGeom>
              <a:avLst/>
              <a:gdLst/>
              <a:ahLst/>
              <a:cxnLst/>
              <a:rect l="l" t="t" r="r" b="b"/>
              <a:pathLst>
                <a:path w="3945" h="2220" extrusionOk="0">
                  <a:moveTo>
                    <a:pt x="1972" y="1"/>
                  </a:moveTo>
                  <a:cubicBezTo>
                    <a:pt x="1677" y="1"/>
                    <a:pt x="1381" y="50"/>
                    <a:pt x="1134" y="99"/>
                  </a:cubicBezTo>
                  <a:lnTo>
                    <a:pt x="1085" y="99"/>
                  </a:lnTo>
                  <a:cubicBezTo>
                    <a:pt x="986" y="99"/>
                    <a:pt x="937" y="149"/>
                    <a:pt x="888" y="149"/>
                  </a:cubicBezTo>
                  <a:cubicBezTo>
                    <a:pt x="346" y="346"/>
                    <a:pt x="1" y="740"/>
                    <a:pt x="1" y="1085"/>
                  </a:cubicBezTo>
                  <a:cubicBezTo>
                    <a:pt x="1" y="1529"/>
                    <a:pt x="444" y="1874"/>
                    <a:pt x="1134" y="2071"/>
                  </a:cubicBezTo>
                  <a:cubicBezTo>
                    <a:pt x="1381" y="2121"/>
                    <a:pt x="1677" y="2219"/>
                    <a:pt x="1972" y="2219"/>
                  </a:cubicBezTo>
                  <a:cubicBezTo>
                    <a:pt x="2317" y="2219"/>
                    <a:pt x="2613" y="2121"/>
                    <a:pt x="2860" y="2071"/>
                  </a:cubicBezTo>
                  <a:cubicBezTo>
                    <a:pt x="3550" y="1874"/>
                    <a:pt x="3944" y="1529"/>
                    <a:pt x="3944" y="1085"/>
                  </a:cubicBezTo>
                  <a:cubicBezTo>
                    <a:pt x="3944" y="642"/>
                    <a:pt x="3550" y="297"/>
                    <a:pt x="2860" y="99"/>
                  </a:cubicBezTo>
                  <a:cubicBezTo>
                    <a:pt x="2613" y="50"/>
                    <a:pt x="2317" y="1"/>
                    <a:pt x="1972" y="1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09" name="Google Shape;25209;p75"/>
            <p:cNvSpPr/>
            <p:nvPr/>
          </p:nvSpPr>
          <p:spPr>
            <a:xfrm>
              <a:off x="3217225" y="2025025"/>
              <a:ext cx="94925" cy="38225"/>
            </a:xfrm>
            <a:custGeom>
              <a:avLst/>
              <a:gdLst/>
              <a:ahLst/>
              <a:cxnLst/>
              <a:rect l="l" t="t" r="r" b="b"/>
              <a:pathLst>
                <a:path w="3797" h="1529" extrusionOk="0">
                  <a:moveTo>
                    <a:pt x="0" y="1"/>
                  </a:moveTo>
                  <a:lnTo>
                    <a:pt x="0" y="444"/>
                  </a:lnTo>
                  <a:lnTo>
                    <a:pt x="0" y="642"/>
                  </a:lnTo>
                  <a:lnTo>
                    <a:pt x="0" y="691"/>
                  </a:lnTo>
                  <a:cubicBezTo>
                    <a:pt x="50" y="691"/>
                    <a:pt x="50" y="740"/>
                    <a:pt x="50" y="740"/>
                  </a:cubicBezTo>
                  <a:lnTo>
                    <a:pt x="99" y="789"/>
                  </a:lnTo>
                  <a:cubicBezTo>
                    <a:pt x="99" y="888"/>
                    <a:pt x="148" y="888"/>
                    <a:pt x="148" y="937"/>
                  </a:cubicBezTo>
                  <a:lnTo>
                    <a:pt x="296" y="1036"/>
                  </a:lnTo>
                  <a:cubicBezTo>
                    <a:pt x="296" y="1134"/>
                    <a:pt x="346" y="1134"/>
                    <a:pt x="346" y="1134"/>
                  </a:cubicBezTo>
                  <a:cubicBezTo>
                    <a:pt x="395" y="1184"/>
                    <a:pt x="493" y="1184"/>
                    <a:pt x="543" y="1233"/>
                  </a:cubicBezTo>
                  <a:cubicBezTo>
                    <a:pt x="543" y="1282"/>
                    <a:pt x="592" y="1282"/>
                    <a:pt x="592" y="1282"/>
                  </a:cubicBezTo>
                  <a:cubicBezTo>
                    <a:pt x="592" y="1282"/>
                    <a:pt x="641" y="1381"/>
                    <a:pt x="740" y="1381"/>
                  </a:cubicBezTo>
                  <a:lnTo>
                    <a:pt x="789" y="1381"/>
                  </a:lnTo>
                  <a:cubicBezTo>
                    <a:pt x="838" y="1381"/>
                    <a:pt x="888" y="1430"/>
                    <a:pt x="986" y="1430"/>
                  </a:cubicBezTo>
                  <a:cubicBezTo>
                    <a:pt x="1036" y="1480"/>
                    <a:pt x="1036" y="1480"/>
                    <a:pt x="1085" y="1480"/>
                  </a:cubicBezTo>
                  <a:cubicBezTo>
                    <a:pt x="1233" y="1480"/>
                    <a:pt x="1282" y="1529"/>
                    <a:pt x="1331" y="1529"/>
                  </a:cubicBezTo>
                  <a:lnTo>
                    <a:pt x="2465" y="1529"/>
                  </a:lnTo>
                  <a:cubicBezTo>
                    <a:pt x="2564" y="1529"/>
                    <a:pt x="2613" y="1480"/>
                    <a:pt x="2712" y="1480"/>
                  </a:cubicBezTo>
                  <a:cubicBezTo>
                    <a:pt x="3352" y="1282"/>
                    <a:pt x="3796" y="937"/>
                    <a:pt x="3796" y="494"/>
                  </a:cubicBezTo>
                  <a:lnTo>
                    <a:pt x="3796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10" name="Google Shape;25210;p75"/>
            <p:cNvSpPr/>
            <p:nvPr/>
          </p:nvSpPr>
          <p:spPr>
            <a:xfrm>
              <a:off x="3244325" y="2025025"/>
              <a:ext cx="40700" cy="38225"/>
            </a:xfrm>
            <a:custGeom>
              <a:avLst/>
              <a:gdLst/>
              <a:ahLst/>
              <a:cxnLst/>
              <a:rect l="l" t="t" r="r" b="b"/>
              <a:pathLst>
                <a:path w="1628" h="1529" extrusionOk="0">
                  <a:moveTo>
                    <a:pt x="1" y="1"/>
                  </a:moveTo>
                  <a:lnTo>
                    <a:pt x="1" y="1480"/>
                  </a:lnTo>
                  <a:cubicBezTo>
                    <a:pt x="149" y="1480"/>
                    <a:pt x="198" y="1529"/>
                    <a:pt x="247" y="1529"/>
                  </a:cubicBezTo>
                  <a:lnTo>
                    <a:pt x="1381" y="1529"/>
                  </a:lnTo>
                  <a:cubicBezTo>
                    <a:pt x="1480" y="1529"/>
                    <a:pt x="1529" y="1480"/>
                    <a:pt x="1628" y="1480"/>
                  </a:cubicBezTo>
                  <a:lnTo>
                    <a:pt x="1628" y="1"/>
                  </a:ln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11" name="Google Shape;25211;p75"/>
            <p:cNvSpPr/>
            <p:nvPr/>
          </p:nvSpPr>
          <p:spPr>
            <a:xfrm>
              <a:off x="3213525" y="2025025"/>
              <a:ext cx="28375" cy="37000"/>
            </a:xfrm>
            <a:custGeom>
              <a:avLst/>
              <a:gdLst/>
              <a:ahLst/>
              <a:cxnLst/>
              <a:rect l="l" t="t" r="r" b="b"/>
              <a:pathLst>
                <a:path w="1135" h="1480" extrusionOk="0">
                  <a:moveTo>
                    <a:pt x="1" y="1"/>
                  </a:moveTo>
                  <a:lnTo>
                    <a:pt x="1" y="444"/>
                  </a:lnTo>
                  <a:lnTo>
                    <a:pt x="1" y="642"/>
                  </a:lnTo>
                  <a:lnTo>
                    <a:pt x="1" y="691"/>
                  </a:lnTo>
                  <a:cubicBezTo>
                    <a:pt x="50" y="691"/>
                    <a:pt x="50" y="740"/>
                    <a:pt x="50" y="740"/>
                  </a:cubicBezTo>
                  <a:lnTo>
                    <a:pt x="148" y="789"/>
                  </a:lnTo>
                  <a:cubicBezTo>
                    <a:pt x="148" y="888"/>
                    <a:pt x="198" y="888"/>
                    <a:pt x="198" y="937"/>
                  </a:cubicBezTo>
                  <a:lnTo>
                    <a:pt x="296" y="1036"/>
                  </a:lnTo>
                  <a:cubicBezTo>
                    <a:pt x="296" y="1134"/>
                    <a:pt x="395" y="1134"/>
                    <a:pt x="395" y="1134"/>
                  </a:cubicBezTo>
                  <a:cubicBezTo>
                    <a:pt x="444" y="1184"/>
                    <a:pt x="494" y="1184"/>
                    <a:pt x="543" y="1233"/>
                  </a:cubicBezTo>
                  <a:cubicBezTo>
                    <a:pt x="543" y="1282"/>
                    <a:pt x="641" y="1282"/>
                    <a:pt x="641" y="1282"/>
                  </a:cubicBezTo>
                  <a:cubicBezTo>
                    <a:pt x="641" y="1282"/>
                    <a:pt x="691" y="1381"/>
                    <a:pt x="740" y="1381"/>
                  </a:cubicBezTo>
                  <a:lnTo>
                    <a:pt x="789" y="1381"/>
                  </a:lnTo>
                  <a:cubicBezTo>
                    <a:pt x="888" y="1381"/>
                    <a:pt x="937" y="1430"/>
                    <a:pt x="986" y="1430"/>
                  </a:cubicBezTo>
                  <a:cubicBezTo>
                    <a:pt x="1036" y="1480"/>
                    <a:pt x="1036" y="1480"/>
                    <a:pt x="1134" y="1480"/>
                  </a:cubicBezTo>
                  <a:lnTo>
                    <a:pt x="1134" y="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12" name="Google Shape;25212;p75"/>
            <p:cNvSpPr/>
            <p:nvPr/>
          </p:nvSpPr>
          <p:spPr>
            <a:xfrm>
              <a:off x="3213525" y="1997925"/>
              <a:ext cx="98625" cy="55475"/>
            </a:xfrm>
            <a:custGeom>
              <a:avLst/>
              <a:gdLst/>
              <a:ahLst/>
              <a:cxnLst/>
              <a:rect l="l" t="t" r="r" b="b"/>
              <a:pathLst>
                <a:path w="3945" h="2219" extrusionOk="0">
                  <a:moveTo>
                    <a:pt x="1972" y="0"/>
                  </a:moveTo>
                  <a:cubicBezTo>
                    <a:pt x="1677" y="0"/>
                    <a:pt x="1381" y="50"/>
                    <a:pt x="1134" y="99"/>
                  </a:cubicBezTo>
                  <a:lnTo>
                    <a:pt x="1036" y="99"/>
                  </a:lnTo>
                  <a:cubicBezTo>
                    <a:pt x="986" y="99"/>
                    <a:pt x="937" y="148"/>
                    <a:pt x="839" y="148"/>
                  </a:cubicBezTo>
                  <a:cubicBezTo>
                    <a:pt x="296" y="345"/>
                    <a:pt x="1" y="740"/>
                    <a:pt x="1" y="1085"/>
                  </a:cubicBezTo>
                  <a:cubicBezTo>
                    <a:pt x="1" y="1528"/>
                    <a:pt x="444" y="1873"/>
                    <a:pt x="1134" y="2071"/>
                  </a:cubicBezTo>
                  <a:cubicBezTo>
                    <a:pt x="1381" y="2120"/>
                    <a:pt x="1677" y="2218"/>
                    <a:pt x="1972" y="2218"/>
                  </a:cubicBezTo>
                  <a:cubicBezTo>
                    <a:pt x="2268" y="2218"/>
                    <a:pt x="2613" y="2120"/>
                    <a:pt x="2860" y="2071"/>
                  </a:cubicBezTo>
                  <a:cubicBezTo>
                    <a:pt x="3500" y="1873"/>
                    <a:pt x="3944" y="1528"/>
                    <a:pt x="3944" y="1085"/>
                  </a:cubicBezTo>
                  <a:cubicBezTo>
                    <a:pt x="3944" y="641"/>
                    <a:pt x="3500" y="296"/>
                    <a:pt x="2860" y="99"/>
                  </a:cubicBezTo>
                  <a:cubicBezTo>
                    <a:pt x="2613" y="50"/>
                    <a:pt x="2268" y="0"/>
                    <a:pt x="1972" y="0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13" name="Google Shape;25213;p75"/>
            <p:cNvSpPr/>
            <p:nvPr/>
          </p:nvSpPr>
          <p:spPr>
            <a:xfrm>
              <a:off x="2757550" y="1963425"/>
              <a:ext cx="37000" cy="49300"/>
            </a:xfrm>
            <a:custGeom>
              <a:avLst/>
              <a:gdLst/>
              <a:ahLst/>
              <a:cxnLst/>
              <a:rect l="l" t="t" r="r" b="b"/>
              <a:pathLst>
                <a:path w="1480" h="1972" extrusionOk="0">
                  <a:moveTo>
                    <a:pt x="740" y="0"/>
                  </a:moveTo>
                  <a:lnTo>
                    <a:pt x="1" y="493"/>
                  </a:lnTo>
                  <a:lnTo>
                    <a:pt x="740" y="1972"/>
                  </a:lnTo>
                  <a:lnTo>
                    <a:pt x="1480" y="1479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FC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14" name="Google Shape;25214;p75"/>
            <p:cNvSpPr/>
            <p:nvPr/>
          </p:nvSpPr>
          <p:spPr>
            <a:xfrm>
              <a:off x="2753850" y="1962175"/>
              <a:ext cx="39475" cy="51800"/>
            </a:xfrm>
            <a:custGeom>
              <a:avLst/>
              <a:gdLst/>
              <a:ahLst/>
              <a:cxnLst/>
              <a:rect l="l" t="t" r="r" b="b"/>
              <a:pathLst>
                <a:path w="1579" h="2072" extrusionOk="0">
                  <a:moveTo>
                    <a:pt x="839" y="99"/>
                  </a:moveTo>
                  <a:lnTo>
                    <a:pt x="1529" y="1529"/>
                  </a:lnTo>
                  <a:lnTo>
                    <a:pt x="839" y="2022"/>
                  </a:lnTo>
                  <a:lnTo>
                    <a:pt x="149" y="592"/>
                  </a:lnTo>
                  <a:lnTo>
                    <a:pt x="839" y="99"/>
                  </a:lnTo>
                  <a:close/>
                  <a:moveTo>
                    <a:pt x="839" y="1"/>
                  </a:moveTo>
                  <a:lnTo>
                    <a:pt x="1" y="543"/>
                  </a:lnTo>
                  <a:lnTo>
                    <a:pt x="839" y="2071"/>
                  </a:lnTo>
                  <a:lnTo>
                    <a:pt x="1578" y="1529"/>
                  </a:lnTo>
                  <a:lnTo>
                    <a:pt x="839" y="50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15" name="Google Shape;25215;p75"/>
            <p:cNvSpPr/>
            <p:nvPr/>
          </p:nvSpPr>
          <p:spPr>
            <a:xfrm>
              <a:off x="2767425" y="1969575"/>
              <a:ext cx="17275" cy="33600"/>
            </a:xfrm>
            <a:custGeom>
              <a:avLst/>
              <a:gdLst/>
              <a:ahLst/>
              <a:cxnLst/>
              <a:rect l="l" t="t" r="r" b="b"/>
              <a:pathLst>
                <a:path w="691" h="1344" extrusionOk="0">
                  <a:moveTo>
                    <a:pt x="296" y="0"/>
                  </a:moveTo>
                  <a:cubicBezTo>
                    <a:pt x="296" y="0"/>
                    <a:pt x="0" y="444"/>
                    <a:pt x="0" y="691"/>
                  </a:cubicBezTo>
                  <a:cubicBezTo>
                    <a:pt x="0" y="937"/>
                    <a:pt x="148" y="1233"/>
                    <a:pt x="345" y="1282"/>
                  </a:cubicBezTo>
                  <a:cubicBezTo>
                    <a:pt x="403" y="1325"/>
                    <a:pt x="456" y="1343"/>
                    <a:pt x="503" y="1343"/>
                  </a:cubicBezTo>
                  <a:cubicBezTo>
                    <a:pt x="616" y="1343"/>
                    <a:pt x="690" y="1239"/>
                    <a:pt x="690" y="1134"/>
                  </a:cubicBezTo>
                  <a:cubicBezTo>
                    <a:pt x="690" y="888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14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16" name="Google Shape;25216;p75"/>
            <p:cNvSpPr/>
            <p:nvPr/>
          </p:nvSpPr>
          <p:spPr>
            <a:xfrm>
              <a:off x="2769875" y="1973275"/>
              <a:ext cx="13575" cy="26875"/>
            </a:xfrm>
            <a:custGeom>
              <a:avLst/>
              <a:gdLst/>
              <a:ahLst/>
              <a:cxnLst/>
              <a:rect l="l" t="t" r="r" b="b"/>
              <a:pathLst>
                <a:path w="543" h="1075" extrusionOk="0">
                  <a:moveTo>
                    <a:pt x="247" y="0"/>
                  </a:moveTo>
                  <a:cubicBezTo>
                    <a:pt x="247" y="0"/>
                    <a:pt x="1" y="345"/>
                    <a:pt x="1" y="543"/>
                  </a:cubicBezTo>
                  <a:cubicBezTo>
                    <a:pt x="1" y="740"/>
                    <a:pt x="50" y="888"/>
                    <a:pt x="247" y="1036"/>
                  </a:cubicBezTo>
                  <a:cubicBezTo>
                    <a:pt x="300" y="1062"/>
                    <a:pt x="346" y="1074"/>
                    <a:pt x="384" y="1074"/>
                  </a:cubicBezTo>
                  <a:cubicBezTo>
                    <a:pt x="490" y="1074"/>
                    <a:pt x="543" y="983"/>
                    <a:pt x="543" y="838"/>
                  </a:cubicBezTo>
                  <a:cubicBezTo>
                    <a:pt x="543" y="641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17" name="Google Shape;25217;p75"/>
            <p:cNvSpPr/>
            <p:nvPr/>
          </p:nvSpPr>
          <p:spPr>
            <a:xfrm>
              <a:off x="2774800" y="1983125"/>
              <a:ext cx="7425" cy="11125"/>
            </a:xfrm>
            <a:custGeom>
              <a:avLst/>
              <a:gdLst/>
              <a:ahLst/>
              <a:cxnLst/>
              <a:rect l="l" t="t" r="r" b="b"/>
              <a:pathLst>
                <a:path w="297" h="445" extrusionOk="0">
                  <a:moveTo>
                    <a:pt x="50" y="1"/>
                  </a:moveTo>
                  <a:cubicBezTo>
                    <a:pt x="1" y="1"/>
                    <a:pt x="1" y="149"/>
                    <a:pt x="50" y="247"/>
                  </a:cubicBezTo>
                  <a:cubicBezTo>
                    <a:pt x="99" y="395"/>
                    <a:pt x="149" y="444"/>
                    <a:pt x="247" y="444"/>
                  </a:cubicBezTo>
                  <a:cubicBezTo>
                    <a:pt x="297" y="444"/>
                    <a:pt x="297" y="346"/>
                    <a:pt x="247" y="198"/>
                  </a:cubicBezTo>
                  <a:cubicBezTo>
                    <a:pt x="198" y="99"/>
                    <a:pt x="99" y="1"/>
                    <a:pt x="5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18" name="Google Shape;25218;p75"/>
            <p:cNvSpPr/>
            <p:nvPr/>
          </p:nvSpPr>
          <p:spPr>
            <a:xfrm>
              <a:off x="2816700" y="1996375"/>
              <a:ext cx="20975" cy="46550"/>
            </a:xfrm>
            <a:custGeom>
              <a:avLst/>
              <a:gdLst/>
              <a:ahLst/>
              <a:cxnLst/>
              <a:rect l="l" t="t" r="r" b="b"/>
              <a:pathLst>
                <a:path w="839" h="1862" extrusionOk="0">
                  <a:moveTo>
                    <a:pt x="352" y="387"/>
                  </a:moveTo>
                  <a:cubicBezTo>
                    <a:pt x="366" y="387"/>
                    <a:pt x="381" y="393"/>
                    <a:pt x="395" y="407"/>
                  </a:cubicBezTo>
                  <a:cubicBezTo>
                    <a:pt x="543" y="457"/>
                    <a:pt x="592" y="703"/>
                    <a:pt x="592" y="1097"/>
                  </a:cubicBezTo>
                  <a:cubicBezTo>
                    <a:pt x="592" y="1399"/>
                    <a:pt x="555" y="1550"/>
                    <a:pt x="446" y="1550"/>
                  </a:cubicBezTo>
                  <a:cubicBezTo>
                    <a:pt x="431" y="1550"/>
                    <a:pt x="414" y="1547"/>
                    <a:pt x="395" y="1541"/>
                  </a:cubicBezTo>
                  <a:cubicBezTo>
                    <a:pt x="297" y="1442"/>
                    <a:pt x="297" y="1393"/>
                    <a:pt x="247" y="1295"/>
                  </a:cubicBezTo>
                  <a:cubicBezTo>
                    <a:pt x="149" y="1147"/>
                    <a:pt x="149" y="1048"/>
                    <a:pt x="149" y="851"/>
                  </a:cubicBezTo>
                  <a:cubicBezTo>
                    <a:pt x="149" y="654"/>
                    <a:pt x="149" y="555"/>
                    <a:pt x="247" y="457"/>
                  </a:cubicBezTo>
                  <a:cubicBezTo>
                    <a:pt x="282" y="422"/>
                    <a:pt x="317" y="387"/>
                    <a:pt x="352" y="387"/>
                  </a:cubicBezTo>
                  <a:close/>
                  <a:moveTo>
                    <a:pt x="229" y="1"/>
                  </a:moveTo>
                  <a:cubicBezTo>
                    <a:pt x="173" y="1"/>
                    <a:pt x="124" y="38"/>
                    <a:pt x="99" y="112"/>
                  </a:cubicBezTo>
                  <a:cubicBezTo>
                    <a:pt x="50" y="210"/>
                    <a:pt x="1" y="407"/>
                    <a:pt x="1" y="654"/>
                  </a:cubicBezTo>
                  <a:cubicBezTo>
                    <a:pt x="1" y="900"/>
                    <a:pt x="50" y="1147"/>
                    <a:pt x="99" y="1344"/>
                  </a:cubicBezTo>
                  <a:cubicBezTo>
                    <a:pt x="149" y="1541"/>
                    <a:pt x="297" y="1689"/>
                    <a:pt x="395" y="1788"/>
                  </a:cubicBezTo>
                  <a:cubicBezTo>
                    <a:pt x="469" y="1837"/>
                    <a:pt x="531" y="1861"/>
                    <a:pt x="586" y="1861"/>
                  </a:cubicBezTo>
                  <a:cubicBezTo>
                    <a:pt x="642" y="1861"/>
                    <a:pt x="691" y="1837"/>
                    <a:pt x="740" y="1788"/>
                  </a:cubicBezTo>
                  <a:cubicBezTo>
                    <a:pt x="790" y="1640"/>
                    <a:pt x="839" y="1442"/>
                    <a:pt x="839" y="1196"/>
                  </a:cubicBezTo>
                  <a:cubicBezTo>
                    <a:pt x="839" y="950"/>
                    <a:pt x="790" y="703"/>
                    <a:pt x="740" y="555"/>
                  </a:cubicBezTo>
                  <a:cubicBezTo>
                    <a:pt x="642" y="358"/>
                    <a:pt x="543" y="161"/>
                    <a:pt x="395" y="112"/>
                  </a:cubicBezTo>
                  <a:cubicBezTo>
                    <a:pt x="346" y="38"/>
                    <a:pt x="284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19" name="Google Shape;25219;p75"/>
            <p:cNvSpPr/>
            <p:nvPr/>
          </p:nvSpPr>
          <p:spPr>
            <a:xfrm>
              <a:off x="2854900" y="2016400"/>
              <a:ext cx="6200" cy="43150"/>
            </a:xfrm>
            <a:custGeom>
              <a:avLst/>
              <a:gdLst/>
              <a:ahLst/>
              <a:cxnLst/>
              <a:rect l="l" t="t" r="r" b="b"/>
              <a:pathLst>
                <a:path w="248" h="1726" extrusionOk="0">
                  <a:moveTo>
                    <a:pt x="1" y="1"/>
                  </a:moveTo>
                  <a:lnTo>
                    <a:pt x="1" y="1578"/>
                  </a:lnTo>
                  <a:lnTo>
                    <a:pt x="247" y="1726"/>
                  </a:lnTo>
                  <a:lnTo>
                    <a:pt x="247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20" name="Google Shape;25220;p75"/>
            <p:cNvSpPr/>
            <p:nvPr/>
          </p:nvSpPr>
          <p:spPr>
            <a:xfrm>
              <a:off x="2878325" y="2029950"/>
              <a:ext cx="13575" cy="48100"/>
            </a:xfrm>
            <a:custGeom>
              <a:avLst/>
              <a:gdLst/>
              <a:ahLst/>
              <a:cxnLst/>
              <a:rect l="l" t="t" r="r" b="b"/>
              <a:pathLst>
                <a:path w="543" h="1924" extrusionOk="0">
                  <a:moveTo>
                    <a:pt x="1" y="1"/>
                  </a:moveTo>
                  <a:lnTo>
                    <a:pt x="1" y="1578"/>
                  </a:lnTo>
                  <a:lnTo>
                    <a:pt x="543" y="1923"/>
                  </a:lnTo>
                  <a:lnTo>
                    <a:pt x="543" y="1677"/>
                  </a:lnTo>
                  <a:lnTo>
                    <a:pt x="247" y="1480"/>
                  </a:lnTo>
                  <a:lnTo>
                    <a:pt x="247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21" name="Google Shape;25221;p75"/>
            <p:cNvSpPr/>
            <p:nvPr/>
          </p:nvSpPr>
          <p:spPr>
            <a:xfrm>
              <a:off x="476450" y="1317650"/>
              <a:ext cx="1625525" cy="1016725"/>
            </a:xfrm>
            <a:custGeom>
              <a:avLst/>
              <a:gdLst/>
              <a:ahLst/>
              <a:cxnLst/>
              <a:rect l="l" t="t" r="r" b="b"/>
              <a:pathLst>
                <a:path w="65021" h="40669" extrusionOk="0">
                  <a:moveTo>
                    <a:pt x="64034" y="35591"/>
                  </a:moveTo>
                  <a:lnTo>
                    <a:pt x="16071" y="8036"/>
                  </a:lnTo>
                  <a:lnTo>
                    <a:pt x="10451" y="4782"/>
                  </a:lnTo>
                  <a:lnTo>
                    <a:pt x="7691" y="3156"/>
                  </a:lnTo>
                  <a:lnTo>
                    <a:pt x="5226" y="1726"/>
                  </a:lnTo>
                  <a:cubicBezTo>
                    <a:pt x="4290" y="1233"/>
                    <a:pt x="3304" y="99"/>
                    <a:pt x="2269" y="1"/>
                  </a:cubicBezTo>
                  <a:cubicBezTo>
                    <a:pt x="642" y="839"/>
                    <a:pt x="1" y="3402"/>
                    <a:pt x="1825" y="6064"/>
                  </a:cubicBezTo>
                  <a:lnTo>
                    <a:pt x="2071" y="6409"/>
                  </a:lnTo>
                  <a:lnTo>
                    <a:pt x="4832" y="8036"/>
                  </a:lnTo>
                  <a:lnTo>
                    <a:pt x="10451" y="11289"/>
                  </a:lnTo>
                  <a:lnTo>
                    <a:pt x="61126" y="40471"/>
                  </a:lnTo>
                  <a:lnTo>
                    <a:pt x="61175" y="40471"/>
                  </a:lnTo>
                  <a:cubicBezTo>
                    <a:pt x="61175" y="40570"/>
                    <a:pt x="61224" y="40570"/>
                    <a:pt x="61224" y="40570"/>
                  </a:cubicBezTo>
                  <a:cubicBezTo>
                    <a:pt x="61372" y="40669"/>
                    <a:pt x="61619" y="40669"/>
                    <a:pt x="61717" y="40669"/>
                  </a:cubicBezTo>
                  <a:lnTo>
                    <a:pt x="61865" y="40669"/>
                  </a:lnTo>
                  <a:cubicBezTo>
                    <a:pt x="61964" y="40669"/>
                    <a:pt x="62112" y="40669"/>
                    <a:pt x="62210" y="40619"/>
                  </a:cubicBezTo>
                  <a:cubicBezTo>
                    <a:pt x="62210" y="40619"/>
                    <a:pt x="62260" y="40619"/>
                    <a:pt x="62358" y="40570"/>
                  </a:cubicBezTo>
                  <a:cubicBezTo>
                    <a:pt x="62408" y="40570"/>
                    <a:pt x="62408" y="40570"/>
                    <a:pt x="62457" y="40471"/>
                  </a:cubicBezTo>
                  <a:lnTo>
                    <a:pt x="62506" y="40471"/>
                  </a:lnTo>
                  <a:lnTo>
                    <a:pt x="62605" y="40471"/>
                  </a:lnTo>
                  <a:cubicBezTo>
                    <a:pt x="62654" y="40422"/>
                    <a:pt x="62654" y="40422"/>
                    <a:pt x="62703" y="40422"/>
                  </a:cubicBezTo>
                  <a:cubicBezTo>
                    <a:pt x="62753" y="40373"/>
                    <a:pt x="62753" y="40373"/>
                    <a:pt x="62851" y="40373"/>
                  </a:cubicBezTo>
                  <a:cubicBezTo>
                    <a:pt x="62950" y="40274"/>
                    <a:pt x="63147" y="40176"/>
                    <a:pt x="63246" y="40028"/>
                  </a:cubicBezTo>
                  <a:lnTo>
                    <a:pt x="63393" y="39880"/>
                  </a:lnTo>
                  <a:cubicBezTo>
                    <a:pt x="63443" y="39880"/>
                    <a:pt x="63541" y="39831"/>
                    <a:pt x="63541" y="39781"/>
                  </a:cubicBezTo>
                  <a:cubicBezTo>
                    <a:pt x="63541" y="39683"/>
                    <a:pt x="63591" y="39683"/>
                    <a:pt x="63591" y="39683"/>
                  </a:cubicBezTo>
                  <a:lnTo>
                    <a:pt x="63591" y="39633"/>
                  </a:lnTo>
                  <a:cubicBezTo>
                    <a:pt x="63640" y="39633"/>
                    <a:pt x="63640" y="39584"/>
                    <a:pt x="63689" y="39584"/>
                  </a:cubicBezTo>
                  <a:cubicBezTo>
                    <a:pt x="63689" y="39535"/>
                    <a:pt x="63738" y="39436"/>
                    <a:pt x="63837" y="39436"/>
                  </a:cubicBezTo>
                  <a:lnTo>
                    <a:pt x="63936" y="39338"/>
                  </a:lnTo>
                  <a:cubicBezTo>
                    <a:pt x="63985" y="39338"/>
                    <a:pt x="63985" y="39288"/>
                    <a:pt x="64084" y="39190"/>
                  </a:cubicBezTo>
                  <a:cubicBezTo>
                    <a:pt x="64084" y="39140"/>
                    <a:pt x="64133" y="39091"/>
                    <a:pt x="64182" y="39091"/>
                  </a:cubicBezTo>
                  <a:lnTo>
                    <a:pt x="64182" y="39042"/>
                  </a:lnTo>
                  <a:cubicBezTo>
                    <a:pt x="64182" y="39042"/>
                    <a:pt x="64281" y="38943"/>
                    <a:pt x="64281" y="38894"/>
                  </a:cubicBezTo>
                  <a:lnTo>
                    <a:pt x="64379" y="38795"/>
                  </a:lnTo>
                  <a:cubicBezTo>
                    <a:pt x="64527" y="38648"/>
                    <a:pt x="64527" y="38549"/>
                    <a:pt x="64576" y="38450"/>
                  </a:cubicBezTo>
                  <a:cubicBezTo>
                    <a:pt x="64626" y="38352"/>
                    <a:pt x="64675" y="38204"/>
                    <a:pt x="64675" y="38105"/>
                  </a:cubicBezTo>
                  <a:cubicBezTo>
                    <a:pt x="64823" y="37908"/>
                    <a:pt x="64823" y="37662"/>
                    <a:pt x="64872" y="37464"/>
                  </a:cubicBezTo>
                  <a:lnTo>
                    <a:pt x="64872" y="37563"/>
                  </a:lnTo>
                  <a:cubicBezTo>
                    <a:pt x="64922" y="37366"/>
                    <a:pt x="65020" y="37119"/>
                    <a:pt x="65020" y="36922"/>
                  </a:cubicBezTo>
                  <a:cubicBezTo>
                    <a:pt x="64774" y="36232"/>
                    <a:pt x="64429" y="35739"/>
                    <a:pt x="64034" y="35591"/>
                  </a:cubicBezTo>
                  <a:close/>
                </a:path>
              </a:pathLst>
            </a:custGeom>
            <a:solidFill>
              <a:srgbClr val="BB6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22" name="Google Shape;25222;p75"/>
            <p:cNvSpPr/>
            <p:nvPr/>
          </p:nvSpPr>
          <p:spPr>
            <a:xfrm>
              <a:off x="352000" y="238125"/>
              <a:ext cx="1201575" cy="642075"/>
            </a:xfrm>
            <a:custGeom>
              <a:avLst/>
              <a:gdLst/>
              <a:ahLst/>
              <a:cxnLst/>
              <a:rect l="l" t="t" r="r" b="b"/>
              <a:pathLst>
                <a:path w="48063" h="25683" extrusionOk="0">
                  <a:moveTo>
                    <a:pt x="48062" y="22035"/>
                  </a:moveTo>
                  <a:cubicBezTo>
                    <a:pt x="48062" y="22232"/>
                    <a:pt x="47964" y="22478"/>
                    <a:pt x="47914" y="22675"/>
                  </a:cubicBezTo>
                  <a:lnTo>
                    <a:pt x="47914" y="22725"/>
                  </a:lnTo>
                  <a:cubicBezTo>
                    <a:pt x="47865" y="22922"/>
                    <a:pt x="47816" y="23168"/>
                    <a:pt x="47717" y="23365"/>
                  </a:cubicBezTo>
                  <a:cubicBezTo>
                    <a:pt x="47668" y="23464"/>
                    <a:pt x="47619" y="23513"/>
                    <a:pt x="47619" y="23661"/>
                  </a:cubicBezTo>
                  <a:lnTo>
                    <a:pt x="47619" y="23661"/>
                  </a:lnTo>
                  <a:cubicBezTo>
                    <a:pt x="47569" y="23809"/>
                    <a:pt x="47471" y="23858"/>
                    <a:pt x="47421" y="23957"/>
                  </a:cubicBezTo>
                  <a:cubicBezTo>
                    <a:pt x="47421" y="24056"/>
                    <a:pt x="47372" y="24105"/>
                    <a:pt x="47323" y="24105"/>
                  </a:cubicBezTo>
                  <a:cubicBezTo>
                    <a:pt x="47323" y="24154"/>
                    <a:pt x="47224" y="24203"/>
                    <a:pt x="47224" y="24203"/>
                  </a:cubicBezTo>
                  <a:lnTo>
                    <a:pt x="47224" y="24302"/>
                  </a:lnTo>
                  <a:cubicBezTo>
                    <a:pt x="47175" y="24302"/>
                    <a:pt x="47126" y="24351"/>
                    <a:pt x="47126" y="24351"/>
                  </a:cubicBezTo>
                  <a:cubicBezTo>
                    <a:pt x="47076" y="24401"/>
                    <a:pt x="47076" y="24450"/>
                    <a:pt x="46978" y="24450"/>
                  </a:cubicBezTo>
                  <a:cubicBezTo>
                    <a:pt x="46978" y="24549"/>
                    <a:pt x="46928" y="24598"/>
                    <a:pt x="46879" y="24598"/>
                  </a:cubicBezTo>
                  <a:lnTo>
                    <a:pt x="46731" y="24696"/>
                  </a:lnTo>
                  <a:cubicBezTo>
                    <a:pt x="46682" y="24696"/>
                    <a:pt x="46682" y="24795"/>
                    <a:pt x="46633" y="24795"/>
                  </a:cubicBezTo>
                  <a:lnTo>
                    <a:pt x="46633" y="24844"/>
                  </a:lnTo>
                  <a:cubicBezTo>
                    <a:pt x="46633" y="24844"/>
                    <a:pt x="46583" y="24844"/>
                    <a:pt x="46583" y="24894"/>
                  </a:cubicBezTo>
                  <a:cubicBezTo>
                    <a:pt x="46485" y="24943"/>
                    <a:pt x="46485" y="24943"/>
                    <a:pt x="46435" y="24943"/>
                  </a:cubicBezTo>
                  <a:lnTo>
                    <a:pt x="46288" y="25091"/>
                  </a:lnTo>
                  <a:cubicBezTo>
                    <a:pt x="46189" y="25189"/>
                    <a:pt x="45992" y="25337"/>
                    <a:pt x="45893" y="25387"/>
                  </a:cubicBezTo>
                  <a:cubicBezTo>
                    <a:pt x="45795" y="25387"/>
                    <a:pt x="45795" y="25387"/>
                    <a:pt x="45795" y="25436"/>
                  </a:cubicBezTo>
                  <a:cubicBezTo>
                    <a:pt x="45745" y="25436"/>
                    <a:pt x="45745" y="25436"/>
                    <a:pt x="45696" y="25534"/>
                  </a:cubicBezTo>
                  <a:lnTo>
                    <a:pt x="45647" y="25534"/>
                  </a:lnTo>
                  <a:lnTo>
                    <a:pt x="45597" y="25534"/>
                  </a:lnTo>
                  <a:cubicBezTo>
                    <a:pt x="45499" y="25584"/>
                    <a:pt x="45499" y="25584"/>
                    <a:pt x="45450" y="25584"/>
                  </a:cubicBezTo>
                  <a:cubicBezTo>
                    <a:pt x="45400" y="25633"/>
                    <a:pt x="45351" y="25633"/>
                    <a:pt x="45351" y="25633"/>
                  </a:cubicBezTo>
                  <a:cubicBezTo>
                    <a:pt x="45203" y="25682"/>
                    <a:pt x="45006" y="25682"/>
                    <a:pt x="44957" y="25682"/>
                  </a:cubicBezTo>
                  <a:lnTo>
                    <a:pt x="44858" y="25682"/>
                  </a:lnTo>
                  <a:cubicBezTo>
                    <a:pt x="44710" y="25682"/>
                    <a:pt x="44513" y="25633"/>
                    <a:pt x="44365" y="25584"/>
                  </a:cubicBezTo>
                  <a:cubicBezTo>
                    <a:pt x="44365" y="25584"/>
                    <a:pt x="44267" y="25584"/>
                    <a:pt x="44267" y="25534"/>
                  </a:cubicBezTo>
                  <a:lnTo>
                    <a:pt x="44217" y="25534"/>
                  </a:lnTo>
                  <a:lnTo>
                    <a:pt x="44168" y="25436"/>
                  </a:lnTo>
                  <a:lnTo>
                    <a:pt x="42196" y="24351"/>
                  </a:lnTo>
                  <a:lnTo>
                    <a:pt x="40668" y="23464"/>
                  </a:lnTo>
                  <a:lnTo>
                    <a:pt x="39929" y="22971"/>
                  </a:lnTo>
                  <a:lnTo>
                    <a:pt x="16021" y="9267"/>
                  </a:lnTo>
                  <a:lnTo>
                    <a:pt x="0" y="0"/>
                  </a:lnTo>
                  <a:lnTo>
                    <a:pt x="11239" y="0"/>
                  </a:lnTo>
                  <a:lnTo>
                    <a:pt x="21690" y="6063"/>
                  </a:lnTo>
                  <a:lnTo>
                    <a:pt x="45499" y="19767"/>
                  </a:lnTo>
                  <a:lnTo>
                    <a:pt x="46978" y="20654"/>
                  </a:lnTo>
                  <a:lnTo>
                    <a:pt x="47224" y="20802"/>
                  </a:lnTo>
                  <a:cubicBezTo>
                    <a:pt x="47323" y="20802"/>
                    <a:pt x="47372" y="20901"/>
                    <a:pt x="47421" y="20901"/>
                  </a:cubicBezTo>
                  <a:cubicBezTo>
                    <a:pt x="47471" y="20901"/>
                    <a:pt x="47569" y="20950"/>
                    <a:pt x="47569" y="20999"/>
                  </a:cubicBezTo>
                  <a:cubicBezTo>
                    <a:pt x="47668" y="21147"/>
                    <a:pt x="47717" y="21197"/>
                    <a:pt x="47816" y="21394"/>
                  </a:cubicBezTo>
                  <a:cubicBezTo>
                    <a:pt x="47964" y="21492"/>
                    <a:pt x="48062" y="21739"/>
                    <a:pt x="48062" y="22035"/>
                  </a:cubicBezTo>
                  <a:close/>
                </a:path>
              </a:pathLst>
            </a:custGeom>
            <a:solidFill>
              <a:srgbClr val="BB6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23" name="Google Shape;25223;p75"/>
            <p:cNvSpPr/>
            <p:nvPr/>
          </p:nvSpPr>
          <p:spPr>
            <a:xfrm>
              <a:off x="963250" y="750775"/>
              <a:ext cx="618650" cy="442450"/>
            </a:xfrm>
            <a:custGeom>
              <a:avLst/>
              <a:gdLst/>
              <a:ahLst/>
              <a:cxnLst/>
              <a:rect l="l" t="t" r="r" b="b"/>
              <a:pathLst>
                <a:path w="24746" h="17698" extrusionOk="0">
                  <a:moveTo>
                    <a:pt x="22133" y="0"/>
                  </a:moveTo>
                  <a:cubicBezTo>
                    <a:pt x="21887" y="0"/>
                    <a:pt x="21640" y="99"/>
                    <a:pt x="21443" y="198"/>
                  </a:cubicBezTo>
                  <a:lnTo>
                    <a:pt x="0" y="12570"/>
                  </a:lnTo>
                  <a:lnTo>
                    <a:pt x="2465" y="17697"/>
                  </a:lnTo>
                  <a:lnTo>
                    <a:pt x="23760" y="5374"/>
                  </a:lnTo>
                  <a:cubicBezTo>
                    <a:pt x="24401" y="5028"/>
                    <a:pt x="24746" y="4043"/>
                    <a:pt x="24499" y="2859"/>
                  </a:cubicBezTo>
                  <a:cubicBezTo>
                    <a:pt x="24253" y="1381"/>
                    <a:pt x="23169" y="99"/>
                    <a:pt x="22133" y="0"/>
                  </a:cubicBezTo>
                  <a:close/>
                </a:path>
              </a:pathLst>
            </a:custGeom>
            <a:solidFill>
              <a:srgbClr val="FFB0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24" name="Google Shape;25224;p75"/>
            <p:cNvSpPr/>
            <p:nvPr/>
          </p:nvSpPr>
          <p:spPr>
            <a:xfrm>
              <a:off x="994050" y="769250"/>
              <a:ext cx="584175" cy="405475"/>
            </a:xfrm>
            <a:custGeom>
              <a:avLst/>
              <a:gdLst/>
              <a:ahLst/>
              <a:cxnLst/>
              <a:rect l="l" t="t" r="r" b="b"/>
              <a:pathLst>
                <a:path w="23367" h="16219" extrusionOk="0">
                  <a:moveTo>
                    <a:pt x="22232" y="1"/>
                  </a:moveTo>
                  <a:lnTo>
                    <a:pt x="1" y="12916"/>
                  </a:lnTo>
                  <a:lnTo>
                    <a:pt x="1" y="14395"/>
                  </a:lnTo>
                  <a:lnTo>
                    <a:pt x="839" y="16219"/>
                  </a:lnTo>
                  <a:lnTo>
                    <a:pt x="23366" y="3205"/>
                  </a:lnTo>
                  <a:cubicBezTo>
                    <a:pt x="23366" y="2860"/>
                    <a:pt x="23366" y="2466"/>
                    <a:pt x="23267" y="2120"/>
                  </a:cubicBezTo>
                  <a:cubicBezTo>
                    <a:pt x="23169" y="1332"/>
                    <a:pt x="22725" y="592"/>
                    <a:pt x="22232" y="1"/>
                  </a:cubicBezTo>
                  <a:close/>
                </a:path>
              </a:pathLst>
            </a:custGeom>
            <a:solidFill>
              <a:srgbClr val="D9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25" name="Google Shape;25225;p75"/>
            <p:cNvSpPr/>
            <p:nvPr/>
          </p:nvSpPr>
          <p:spPr>
            <a:xfrm>
              <a:off x="1017475" y="812400"/>
              <a:ext cx="564425" cy="380825"/>
            </a:xfrm>
            <a:custGeom>
              <a:avLst/>
              <a:gdLst/>
              <a:ahLst/>
              <a:cxnLst/>
              <a:rect l="l" t="t" r="r" b="b"/>
              <a:pathLst>
                <a:path w="22577" h="15233" extrusionOk="0">
                  <a:moveTo>
                    <a:pt x="22232" y="0"/>
                  </a:moveTo>
                  <a:lnTo>
                    <a:pt x="0" y="12915"/>
                  </a:lnTo>
                  <a:lnTo>
                    <a:pt x="0" y="14641"/>
                  </a:lnTo>
                  <a:lnTo>
                    <a:pt x="296" y="15232"/>
                  </a:lnTo>
                  <a:lnTo>
                    <a:pt x="21591" y="2958"/>
                  </a:lnTo>
                  <a:cubicBezTo>
                    <a:pt x="22232" y="2613"/>
                    <a:pt x="22577" y="1627"/>
                    <a:pt x="22330" y="444"/>
                  </a:cubicBezTo>
                  <a:cubicBezTo>
                    <a:pt x="22281" y="247"/>
                    <a:pt x="22281" y="148"/>
                    <a:pt x="22232" y="0"/>
                  </a:cubicBezTo>
                  <a:close/>
                </a:path>
              </a:pathLst>
            </a:custGeom>
            <a:solidFill>
              <a:srgbClr val="BB6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26" name="Google Shape;25226;p75"/>
            <p:cNvSpPr/>
            <p:nvPr/>
          </p:nvSpPr>
          <p:spPr>
            <a:xfrm>
              <a:off x="1019925" y="861675"/>
              <a:ext cx="555825" cy="331550"/>
            </a:xfrm>
            <a:custGeom>
              <a:avLst/>
              <a:gdLst/>
              <a:ahLst/>
              <a:cxnLst/>
              <a:rect l="l" t="t" r="r" b="b"/>
              <a:pathLst>
                <a:path w="22233" h="13262" extrusionOk="0">
                  <a:moveTo>
                    <a:pt x="22232" y="1"/>
                  </a:moveTo>
                  <a:lnTo>
                    <a:pt x="1" y="12817"/>
                  </a:lnTo>
                  <a:lnTo>
                    <a:pt x="198" y="13261"/>
                  </a:lnTo>
                  <a:lnTo>
                    <a:pt x="21493" y="938"/>
                  </a:lnTo>
                  <a:cubicBezTo>
                    <a:pt x="21887" y="839"/>
                    <a:pt x="22134" y="445"/>
                    <a:pt x="22232" y="1"/>
                  </a:cubicBezTo>
                  <a:close/>
                </a:path>
              </a:pathLst>
            </a:custGeom>
            <a:solidFill>
              <a:srgbClr val="9E4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27" name="Google Shape;25227;p75"/>
            <p:cNvSpPr/>
            <p:nvPr/>
          </p:nvSpPr>
          <p:spPr>
            <a:xfrm>
              <a:off x="938875" y="1061175"/>
              <a:ext cx="109100" cy="135875"/>
            </a:xfrm>
            <a:custGeom>
              <a:avLst/>
              <a:gdLst/>
              <a:ahLst/>
              <a:cxnLst/>
              <a:rect l="l" t="t" r="r" b="b"/>
              <a:pathLst>
                <a:path w="4364" h="5435" extrusionOk="0">
                  <a:moveTo>
                    <a:pt x="1541" y="1"/>
                  </a:moveTo>
                  <a:cubicBezTo>
                    <a:pt x="536" y="1"/>
                    <a:pt x="1" y="1149"/>
                    <a:pt x="285" y="2570"/>
                  </a:cubicBezTo>
                  <a:cubicBezTo>
                    <a:pt x="532" y="4049"/>
                    <a:pt x="1616" y="5330"/>
                    <a:pt x="2701" y="5429"/>
                  </a:cubicBezTo>
                  <a:cubicBezTo>
                    <a:pt x="2741" y="5433"/>
                    <a:pt x="2781" y="5435"/>
                    <a:pt x="2820" y="5435"/>
                  </a:cubicBezTo>
                  <a:cubicBezTo>
                    <a:pt x="3784" y="5435"/>
                    <a:pt x="4363" y="4285"/>
                    <a:pt x="4031" y="2816"/>
                  </a:cubicBezTo>
                  <a:cubicBezTo>
                    <a:pt x="3785" y="1338"/>
                    <a:pt x="2701" y="56"/>
                    <a:pt x="1665" y="7"/>
                  </a:cubicBezTo>
                  <a:cubicBezTo>
                    <a:pt x="1623" y="3"/>
                    <a:pt x="1581" y="1"/>
                    <a:pt x="1541" y="1"/>
                  </a:cubicBezTo>
                  <a:close/>
                </a:path>
              </a:pathLst>
            </a:custGeom>
            <a:solidFill>
              <a:srgbClr val="B05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28" name="Google Shape;25228;p75"/>
            <p:cNvSpPr/>
            <p:nvPr/>
          </p:nvSpPr>
          <p:spPr>
            <a:xfrm>
              <a:off x="953375" y="1071175"/>
              <a:ext cx="80125" cy="115875"/>
            </a:xfrm>
            <a:custGeom>
              <a:avLst/>
              <a:gdLst/>
              <a:ahLst/>
              <a:cxnLst/>
              <a:rect l="l" t="t" r="r" b="b"/>
              <a:pathLst>
                <a:path w="3205" h="4635" extrusionOk="0">
                  <a:moveTo>
                    <a:pt x="1085" y="1"/>
                  </a:moveTo>
                  <a:cubicBezTo>
                    <a:pt x="740" y="1"/>
                    <a:pt x="494" y="149"/>
                    <a:pt x="346" y="445"/>
                  </a:cubicBezTo>
                  <a:cubicBezTo>
                    <a:pt x="99" y="839"/>
                    <a:pt x="1" y="1430"/>
                    <a:pt x="149" y="2121"/>
                  </a:cubicBezTo>
                  <a:cubicBezTo>
                    <a:pt x="395" y="3402"/>
                    <a:pt x="1332" y="4585"/>
                    <a:pt x="2170" y="4635"/>
                  </a:cubicBezTo>
                  <a:cubicBezTo>
                    <a:pt x="2466" y="4635"/>
                    <a:pt x="2712" y="4536"/>
                    <a:pt x="2909" y="4191"/>
                  </a:cubicBezTo>
                  <a:cubicBezTo>
                    <a:pt x="2909" y="4142"/>
                    <a:pt x="2959" y="4142"/>
                    <a:pt x="2959" y="4092"/>
                  </a:cubicBezTo>
                  <a:cubicBezTo>
                    <a:pt x="3156" y="3698"/>
                    <a:pt x="3205" y="3156"/>
                    <a:pt x="3106" y="2564"/>
                  </a:cubicBezTo>
                  <a:cubicBezTo>
                    <a:pt x="2909" y="1677"/>
                    <a:pt x="2416" y="839"/>
                    <a:pt x="1874" y="395"/>
                  </a:cubicBezTo>
                  <a:cubicBezTo>
                    <a:pt x="1628" y="149"/>
                    <a:pt x="1332" y="1"/>
                    <a:pt x="1085" y="1"/>
                  </a:cubicBezTo>
                  <a:close/>
                </a:path>
              </a:pathLst>
            </a:custGeom>
            <a:solidFill>
              <a:srgbClr val="ED90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29" name="Google Shape;25229;p75"/>
            <p:cNvSpPr/>
            <p:nvPr/>
          </p:nvSpPr>
          <p:spPr>
            <a:xfrm>
              <a:off x="848625" y="978325"/>
              <a:ext cx="325375" cy="304850"/>
            </a:xfrm>
            <a:custGeom>
              <a:avLst/>
              <a:gdLst/>
              <a:ahLst/>
              <a:cxnLst/>
              <a:rect l="l" t="t" r="r" b="b"/>
              <a:pathLst>
                <a:path w="13015" h="12194" extrusionOk="0">
                  <a:moveTo>
                    <a:pt x="9131" y="0"/>
                  </a:moveTo>
                  <a:cubicBezTo>
                    <a:pt x="8885" y="0"/>
                    <a:pt x="8668" y="64"/>
                    <a:pt x="8479" y="215"/>
                  </a:cubicBezTo>
                  <a:lnTo>
                    <a:pt x="1" y="5144"/>
                  </a:lnTo>
                  <a:lnTo>
                    <a:pt x="3402" y="12194"/>
                  </a:lnTo>
                  <a:lnTo>
                    <a:pt x="11684" y="7313"/>
                  </a:lnTo>
                  <a:cubicBezTo>
                    <a:pt x="12571" y="6870"/>
                    <a:pt x="13015" y="5539"/>
                    <a:pt x="12719" y="3912"/>
                  </a:cubicBezTo>
                  <a:cubicBezTo>
                    <a:pt x="12275" y="1891"/>
                    <a:pt x="10796" y="116"/>
                    <a:pt x="9367" y="18"/>
                  </a:cubicBezTo>
                  <a:cubicBezTo>
                    <a:pt x="9285" y="6"/>
                    <a:pt x="9207" y="0"/>
                    <a:pt x="9131" y="0"/>
                  </a:cubicBezTo>
                  <a:close/>
                </a:path>
              </a:pathLst>
            </a:custGeom>
            <a:solidFill>
              <a:srgbClr val="A85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30" name="Google Shape;25230;p75"/>
            <p:cNvSpPr/>
            <p:nvPr/>
          </p:nvSpPr>
          <p:spPr>
            <a:xfrm>
              <a:off x="848625" y="978750"/>
              <a:ext cx="298275" cy="212000"/>
            </a:xfrm>
            <a:custGeom>
              <a:avLst/>
              <a:gdLst/>
              <a:ahLst/>
              <a:cxnLst/>
              <a:rect l="l" t="t" r="r" b="b"/>
              <a:pathLst>
                <a:path w="11931" h="8480" extrusionOk="0">
                  <a:moveTo>
                    <a:pt x="9367" y="1"/>
                  </a:moveTo>
                  <a:cubicBezTo>
                    <a:pt x="9022" y="1"/>
                    <a:pt x="8677" y="99"/>
                    <a:pt x="8479" y="198"/>
                  </a:cubicBezTo>
                  <a:lnTo>
                    <a:pt x="1" y="5127"/>
                  </a:lnTo>
                  <a:lnTo>
                    <a:pt x="1628" y="8479"/>
                  </a:lnTo>
                  <a:lnTo>
                    <a:pt x="11930" y="1874"/>
                  </a:lnTo>
                  <a:cubicBezTo>
                    <a:pt x="11240" y="839"/>
                    <a:pt x="10303" y="99"/>
                    <a:pt x="9367" y="1"/>
                  </a:cubicBez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31" name="Google Shape;25231;p75"/>
            <p:cNvSpPr/>
            <p:nvPr/>
          </p:nvSpPr>
          <p:spPr>
            <a:xfrm>
              <a:off x="891775" y="1004650"/>
              <a:ext cx="277300" cy="252650"/>
            </a:xfrm>
            <a:custGeom>
              <a:avLst/>
              <a:gdLst/>
              <a:ahLst/>
              <a:cxnLst/>
              <a:rect l="l" t="t" r="r" b="b"/>
              <a:pathLst>
                <a:path w="11092" h="10106" extrusionOk="0">
                  <a:moveTo>
                    <a:pt x="9563" y="0"/>
                  </a:moveTo>
                  <a:lnTo>
                    <a:pt x="0" y="5570"/>
                  </a:lnTo>
                  <a:lnTo>
                    <a:pt x="0" y="7591"/>
                  </a:lnTo>
                  <a:lnTo>
                    <a:pt x="1232" y="10105"/>
                  </a:lnTo>
                  <a:lnTo>
                    <a:pt x="1331" y="10056"/>
                  </a:lnTo>
                  <a:lnTo>
                    <a:pt x="11091" y="4387"/>
                  </a:lnTo>
                  <a:lnTo>
                    <a:pt x="11091" y="3894"/>
                  </a:lnTo>
                  <a:cubicBezTo>
                    <a:pt x="11091" y="3549"/>
                    <a:pt x="11042" y="3253"/>
                    <a:pt x="11042" y="2859"/>
                  </a:cubicBezTo>
                  <a:cubicBezTo>
                    <a:pt x="10993" y="2859"/>
                    <a:pt x="10993" y="2810"/>
                    <a:pt x="10993" y="2711"/>
                  </a:cubicBezTo>
                  <a:cubicBezTo>
                    <a:pt x="10943" y="2662"/>
                    <a:pt x="10943" y="2662"/>
                    <a:pt x="10943" y="2613"/>
                  </a:cubicBezTo>
                  <a:cubicBezTo>
                    <a:pt x="10943" y="2563"/>
                    <a:pt x="10845" y="2415"/>
                    <a:pt x="10845" y="2366"/>
                  </a:cubicBezTo>
                  <a:cubicBezTo>
                    <a:pt x="10598" y="1430"/>
                    <a:pt x="10105" y="641"/>
                    <a:pt x="9563" y="0"/>
                  </a:cubicBezTo>
                  <a:close/>
                </a:path>
              </a:pathLst>
            </a:custGeom>
            <a:solidFill>
              <a:srgbClr val="F0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32" name="Google Shape;25232;p75"/>
            <p:cNvSpPr/>
            <p:nvPr/>
          </p:nvSpPr>
          <p:spPr>
            <a:xfrm>
              <a:off x="815700" y="1101875"/>
              <a:ext cx="142650" cy="187700"/>
            </a:xfrm>
            <a:custGeom>
              <a:avLst/>
              <a:gdLst/>
              <a:ahLst/>
              <a:cxnLst/>
              <a:rect l="l" t="t" r="r" b="b"/>
              <a:pathLst>
                <a:path w="5706" h="7508" extrusionOk="0">
                  <a:moveTo>
                    <a:pt x="2129" y="1"/>
                  </a:moveTo>
                  <a:cubicBezTo>
                    <a:pt x="776" y="1"/>
                    <a:pt x="0" y="1547"/>
                    <a:pt x="431" y="3604"/>
                  </a:cubicBezTo>
                  <a:cubicBezTo>
                    <a:pt x="825" y="5625"/>
                    <a:pt x="2304" y="7399"/>
                    <a:pt x="3733" y="7498"/>
                  </a:cubicBezTo>
                  <a:cubicBezTo>
                    <a:pt x="3786" y="7505"/>
                    <a:pt x="3837" y="7508"/>
                    <a:pt x="3887" y="7508"/>
                  </a:cubicBezTo>
                  <a:cubicBezTo>
                    <a:pt x="4207" y="7508"/>
                    <a:pt x="4463" y="7380"/>
                    <a:pt x="4719" y="7252"/>
                  </a:cubicBezTo>
                  <a:lnTo>
                    <a:pt x="4473" y="6660"/>
                  </a:lnTo>
                  <a:lnTo>
                    <a:pt x="4374" y="6364"/>
                  </a:lnTo>
                  <a:lnTo>
                    <a:pt x="4374" y="6167"/>
                  </a:lnTo>
                  <a:lnTo>
                    <a:pt x="5656" y="5378"/>
                  </a:lnTo>
                  <a:cubicBezTo>
                    <a:pt x="5705" y="4935"/>
                    <a:pt x="5705" y="4442"/>
                    <a:pt x="5606" y="3900"/>
                  </a:cubicBezTo>
                  <a:cubicBezTo>
                    <a:pt x="5163" y="1878"/>
                    <a:pt x="3684" y="104"/>
                    <a:pt x="2254" y="5"/>
                  </a:cubicBezTo>
                  <a:cubicBezTo>
                    <a:pt x="2212" y="2"/>
                    <a:pt x="2170" y="1"/>
                    <a:pt x="2129" y="1"/>
                  </a:cubicBezTo>
                  <a:close/>
                </a:path>
              </a:pathLst>
            </a:custGeom>
            <a:solidFill>
              <a:srgbClr val="A85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33" name="Google Shape;25233;p75"/>
            <p:cNvSpPr/>
            <p:nvPr/>
          </p:nvSpPr>
          <p:spPr>
            <a:xfrm>
              <a:off x="835075" y="1116775"/>
              <a:ext cx="112175" cy="157775"/>
            </a:xfrm>
            <a:custGeom>
              <a:avLst/>
              <a:gdLst/>
              <a:ahLst/>
              <a:cxnLst/>
              <a:rect l="l" t="t" r="r" b="b"/>
              <a:pathLst>
                <a:path w="4487" h="6311" extrusionOk="0">
                  <a:moveTo>
                    <a:pt x="1479" y="1"/>
                  </a:moveTo>
                  <a:cubicBezTo>
                    <a:pt x="1036" y="1"/>
                    <a:pt x="691" y="149"/>
                    <a:pt x="444" y="592"/>
                  </a:cubicBezTo>
                  <a:cubicBezTo>
                    <a:pt x="99" y="1135"/>
                    <a:pt x="1" y="2022"/>
                    <a:pt x="198" y="2860"/>
                  </a:cubicBezTo>
                  <a:cubicBezTo>
                    <a:pt x="543" y="4684"/>
                    <a:pt x="1775" y="6261"/>
                    <a:pt x="2958" y="6310"/>
                  </a:cubicBezTo>
                  <a:cubicBezTo>
                    <a:pt x="3451" y="6310"/>
                    <a:pt x="3796" y="6163"/>
                    <a:pt x="4092" y="5719"/>
                  </a:cubicBezTo>
                  <a:cubicBezTo>
                    <a:pt x="4388" y="5127"/>
                    <a:pt x="4486" y="4289"/>
                    <a:pt x="4338" y="3402"/>
                  </a:cubicBezTo>
                  <a:cubicBezTo>
                    <a:pt x="3944" y="1628"/>
                    <a:pt x="2662" y="50"/>
                    <a:pt x="1479" y="1"/>
                  </a:cubicBezTo>
                  <a:close/>
                </a:path>
              </a:pathLst>
            </a:custGeom>
            <a:solidFill>
              <a:srgbClr val="372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34" name="Google Shape;25234;p75"/>
            <p:cNvSpPr/>
            <p:nvPr/>
          </p:nvSpPr>
          <p:spPr>
            <a:xfrm>
              <a:off x="933675" y="1113075"/>
              <a:ext cx="234175" cy="170100"/>
            </a:xfrm>
            <a:custGeom>
              <a:avLst/>
              <a:gdLst/>
              <a:ahLst/>
              <a:cxnLst/>
              <a:rect l="l" t="t" r="r" b="b"/>
              <a:pathLst>
                <a:path w="9367" h="6804" extrusionOk="0">
                  <a:moveTo>
                    <a:pt x="9366" y="1"/>
                  </a:moveTo>
                  <a:lnTo>
                    <a:pt x="5324" y="2416"/>
                  </a:lnTo>
                  <a:lnTo>
                    <a:pt x="1233" y="4733"/>
                  </a:lnTo>
                  <a:lnTo>
                    <a:pt x="937" y="4930"/>
                  </a:lnTo>
                  <a:cubicBezTo>
                    <a:pt x="887" y="5818"/>
                    <a:pt x="493" y="6409"/>
                    <a:pt x="0" y="6804"/>
                  </a:cubicBezTo>
                  <a:lnTo>
                    <a:pt x="1134" y="6113"/>
                  </a:lnTo>
                  <a:lnTo>
                    <a:pt x="4930" y="3895"/>
                  </a:lnTo>
                  <a:lnTo>
                    <a:pt x="8282" y="1973"/>
                  </a:lnTo>
                  <a:cubicBezTo>
                    <a:pt x="8331" y="1923"/>
                    <a:pt x="8429" y="1874"/>
                    <a:pt x="8528" y="1776"/>
                  </a:cubicBezTo>
                  <a:lnTo>
                    <a:pt x="8676" y="1628"/>
                  </a:lnTo>
                  <a:lnTo>
                    <a:pt x="8775" y="1529"/>
                  </a:lnTo>
                  <a:cubicBezTo>
                    <a:pt x="8824" y="1480"/>
                    <a:pt x="8873" y="1381"/>
                    <a:pt x="8922" y="1283"/>
                  </a:cubicBezTo>
                  <a:cubicBezTo>
                    <a:pt x="8922" y="1233"/>
                    <a:pt x="9021" y="1233"/>
                    <a:pt x="9021" y="1184"/>
                  </a:cubicBezTo>
                  <a:lnTo>
                    <a:pt x="9169" y="790"/>
                  </a:lnTo>
                  <a:cubicBezTo>
                    <a:pt x="9267" y="740"/>
                    <a:pt x="9267" y="740"/>
                    <a:pt x="9267" y="691"/>
                  </a:cubicBezTo>
                  <a:lnTo>
                    <a:pt x="9267" y="642"/>
                  </a:lnTo>
                  <a:cubicBezTo>
                    <a:pt x="9317" y="445"/>
                    <a:pt x="9366" y="247"/>
                    <a:pt x="9366" y="1"/>
                  </a:cubicBezTo>
                  <a:close/>
                </a:path>
              </a:pathLst>
            </a:custGeom>
            <a:solidFill>
              <a:srgbClr val="C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35" name="Google Shape;25235;p75"/>
            <p:cNvSpPr/>
            <p:nvPr/>
          </p:nvSpPr>
          <p:spPr>
            <a:xfrm>
              <a:off x="512200" y="1130350"/>
              <a:ext cx="426425" cy="266200"/>
            </a:xfrm>
            <a:custGeom>
              <a:avLst/>
              <a:gdLst/>
              <a:ahLst/>
              <a:cxnLst/>
              <a:rect l="l" t="t" r="r" b="b"/>
              <a:pathLst>
                <a:path w="17057" h="10648" extrusionOk="0">
                  <a:moveTo>
                    <a:pt x="16859" y="2810"/>
                  </a:moveTo>
                  <a:cubicBezTo>
                    <a:pt x="16563" y="1282"/>
                    <a:pt x="15430" y="49"/>
                    <a:pt x="14394" y="0"/>
                  </a:cubicBezTo>
                  <a:cubicBezTo>
                    <a:pt x="14148" y="0"/>
                    <a:pt x="13901" y="49"/>
                    <a:pt x="13704" y="197"/>
                  </a:cubicBezTo>
                  <a:lnTo>
                    <a:pt x="13704" y="197"/>
                  </a:lnTo>
                  <a:lnTo>
                    <a:pt x="1529" y="7000"/>
                  </a:lnTo>
                  <a:cubicBezTo>
                    <a:pt x="1381" y="7049"/>
                    <a:pt x="543" y="7444"/>
                    <a:pt x="0" y="8232"/>
                  </a:cubicBezTo>
                  <a:cubicBezTo>
                    <a:pt x="99" y="8282"/>
                    <a:pt x="148" y="8429"/>
                    <a:pt x="296" y="8479"/>
                  </a:cubicBezTo>
                  <a:cubicBezTo>
                    <a:pt x="543" y="8183"/>
                    <a:pt x="888" y="8183"/>
                    <a:pt x="1282" y="8331"/>
                  </a:cubicBezTo>
                  <a:cubicBezTo>
                    <a:pt x="1381" y="8380"/>
                    <a:pt x="1479" y="8429"/>
                    <a:pt x="1479" y="8479"/>
                  </a:cubicBezTo>
                  <a:cubicBezTo>
                    <a:pt x="1529" y="8577"/>
                    <a:pt x="1627" y="8627"/>
                    <a:pt x="1726" y="8676"/>
                  </a:cubicBezTo>
                  <a:cubicBezTo>
                    <a:pt x="1775" y="8676"/>
                    <a:pt x="1824" y="8676"/>
                    <a:pt x="1824" y="8725"/>
                  </a:cubicBezTo>
                  <a:cubicBezTo>
                    <a:pt x="1874" y="8774"/>
                    <a:pt x="1972" y="8774"/>
                    <a:pt x="2022" y="8873"/>
                  </a:cubicBezTo>
                  <a:cubicBezTo>
                    <a:pt x="2268" y="8873"/>
                    <a:pt x="2465" y="8922"/>
                    <a:pt x="2613" y="8972"/>
                  </a:cubicBezTo>
                  <a:lnTo>
                    <a:pt x="2613" y="8972"/>
                  </a:lnTo>
                  <a:cubicBezTo>
                    <a:pt x="2712" y="8824"/>
                    <a:pt x="2909" y="8627"/>
                    <a:pt x="3155" y="8824"/>
                  </a:cubicBezTo>
                  <a:cubicBezTo>
                    <a:pt x="3845" y="9366"/>
                    <a:pt x="4634" y="9810"/>
                    <a:pt x="5423" y="10155"/>
                  </a:cubicBezTo>
                  <a:cubicBezTo>
                    <a:pt x="5719" y="10352"/>
                    <a:pt x="6014" y="10450"/>
                    <a:pt x="6310" y="10648"/>
                  </a:cubicBezTo>
                  <a:lnTo>
                    <a:pt x="16070" y="5225"/>
                  </a:lnTo>
                  <a:lnTo>
                    <a:pt x="16070" y="5225"/>
                  </a:lnTo>
                  <a:cubicBezTo>
                    <a:pt x="16711" y="4979"/>
                    <a:pt x="17056" y="3993"/>
                    <a:pt x="16859" y="2810"/>
                  </a:cubicBezTo>
                  <a:close/>
                </a:path>
              </a:pathLst>
            </a:custGeom>
            <a:solidFill>
              <a:srgbClr val="BB6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36" name="Google Shape;25236;p75"/>
            <p:cNvSpPr/>
            <p:nvPr/>
          </p:nvSpPr>
          <p:spPr>
            <a:xfrm>
              <a:off x="946000" y="1002175"/>
              <a:ext cx="93675" cy="73975"/>
            </a:xfrm>
            <a:custGeom>
              <a:avLst/>
              <a:gdLst/>
              <a:ahLst/>
              <a:cxnLst/>
              <a:rect l="l" t="t" r="r" b="b"/>
              <a:pathLst>
                <a:path w="3747" h="2959" extrusionOk="0">
                  <a:moveTo>
                    <a:pt x="1775" y="0"/>
                  </a:moveTo>
                  <a:cubicBezTo>
                    <a:pt x="1479" y="0"/>
                    <a:pt x="1183" y="50"/>
                    <a:pt x="937" y="99"/>
                  </a:cubicBezTo>
                  <a:cubicBezTo>
                    <a:pt x="493" y="296"/>
                    <a:pt x="0" y="740"/>
                    <a:pt x="0" y="1184"/>
                  </a:cubicBezTo>
                  <a:lnTo>
                    <a:pt x="0" y="1923"/>
                  </a:lnTo>
                  <a:cubicBezTo>
                    <a:pt x="0" y="2367"/>
                    <a:pt x="444" y="2712"/>
                    <a:pt x="1085" y="2909"/>
                  </a:cubicBezTo>
                  <a:cubicBezTo>
                    <a:pt x="1183" y="2909"/>
                    <a:pt x="1232" y="2958"/>
                    <a:pt x="1331" y="2958"/>
                  </a:cubicBezTo>
                  <a:lnTo>
                    <a:pt x="2465" y="2958"/>
                  </a:lnTo>
                  <a:cubicBezTo>
                    <a:pt x="2514" y="2958"/>
                    <a:pt x="2613" y="2909"/>
                    <a:pt x="2711" y="2909"/>
                  </a:cubicBezTo>
                  <a:cubicBezTo>
                    <a:pt x="2761" y="2909"/>
                    <a:pt x="2761" y="2909"/>
                    <a:pt x="2859" y="2860"/>
                  </a:cubicBezTo>
                  <a:cubicBezTo>
                    <a:pt x="2908" y="2860"/>
                    <a:pt x="2958" y="2761"/>
                    <a:pt x="3007" y="2761"/>
                  </a:cubicBezTo>
                  <a:lnTo>
                    <a:pt x="3106" y="2761"/>
                  </a:lnTo>
                  <a:cubicBezTo>
                    <a:pt x="3155" y="2761"/>
                    <a:pt x="3204" y="2712"/>
                    <a:pt x="3204" y="2712"/>
                  </a:cubicBezTo>
                  <a:cubicBezTo>
                    <a:pt x="3204" y="2712"/>
                    <a:pt x="3254" y="2712"/>
                    <a:pt x="3254" y="2662"/>
                  </a:cubicBezTo>
                  <a:cubicBezTo>
                    <a:pt x="3352" y="2613"/>
                    <a:pt x="3401" y="2613"/>
                    <a:pt x="3451" y="2514"/>
                  </a:cubicBezTo>
                  <a:lnTo>
                    <a:pt x="3500" y="2465"/>
                  </a:lnTo>
                  <a:cubicBezTo>
                    <a:pt x="3599" y="2416"/>
                    <a:pt x="3599" y="2416"/>
                    <a:pt x="3599" y="2317"/>
                  </a:cubicBezTo>
                  <a:cubicBezTo>
                    <a:pt x="3599" y="2317"/>
                    <a:pt x="3648" y="2268"/>
                    <a:pt x="3648" y="2219"/>
                  </a:cubicBezTo>
                  <a:cubicBezTo>
                    <a:pt x="3648" y="2219"/>
                    <a:pt x="3648" y="2169"/>
                    <a:pt x="3697" y="2169"/>
                  </a:cubicBezTo>
                  <a:cubicBezTo>
                    <a:pt x="3697" y="2169"/>
                    <a:pt x="3697" y="2071"/>
                    <a:pt x="3746" y="2071"/>
                  </a:cubicBezTo>
                  <a:lnTo>
                    <a:pt x="3746" y="2022"/>
                  </a:lnTo>
                  <a:lnTo>
                    <a:pt x="3746" y="1824"/>
                  </a:lnTo>
                  <a:lnTo>
                    <a:pt x="3746" y="1085"/>
                  </a:lnTo>
                  <a:cubicBezTo>
                    <a:pt x="3746" y="740"/>
                    <a:pt x="3451" y="346"/>
                    <a:pt x="2908" y="198"/>
                  </a:cubicBezTo>
                  <a:cubicBezTo>
                    <a:pt x="2859" y="198"/>
                    <a:pt x="2761" y="99"/>
                    <a:pt x="2711" y="99"/>
                  </a:cubicBezTo>
                  <a:lnTo>
                    <a:pt x="2662" y="99"/>
                  </a:lnTo>
                  <a:cubicBezTo>
                    <a:pt x="2416" y="50"/>
                    <a:pt x="2120" y="0"/>
                    <a:pt x="1775" y="0"/>
                  </a:cubicBezTo>
                  <a:close/>
                </a:path>
              </a:pathLst>
            </a:custGeom>
            <a:solidFill>
              <a:srgbClr val="2D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37" name="Google Shape;25237;p75"/>
            <p:cNvSpPr/>
            <p:nvPr/>
          </p:nvSpPr>
          <p:spPr>
            <a:xfrm>
              <a:off x="946000" y="1005875"/>
              <a:ext cx="29600" cy="69025"/>
            </a:xfrm>
            <a:custGeom>
              <a:avLst/>
              <a:gdLst/>
              <a:ahLst/>
              <a:cxnLst/>
              <a:rect l="l" t="t" r="r" b="b"/>
              <a:pathLst>
                <a:path w="1184" h="2761" extrusionOk="0">
                  <a:moveTo>
                    <a:pt x="1134" y="0"/>
                  </a:moveTo>
                  <a:cubicBezTo>
                    <a:pt x="493" y="148"/>
                    <a:pt x="0" y="592"/>
                    <a:pt x="0" y="1036"/>
                  </a:cubicBezTo>
                  <a:lnTo>
                    <a:pt x="0" y="1775"/>
                  </a:lnTo>
                  <a:cubicBezTo>
                    <a:pt x="0" y="2219"/>
                    <a:pt x="444" y="2564"/>
                    <a:pt x="1134" y="2761"/>
                  </a:cubicBezTo>
                  <a:lnTo>
                    <a:pt x="1183" y="2761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22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38" name="Google Shape;25238;p75"/>
            <p:cNvSpPr/>
            <p:nvPr/>
          </p:nvSpPr>
          <p:spPr>
            <a:xfrm>
              <a:off x="1005150" y="1003400"/>
              <a:ext cx="40675" cy="72750"/>
            </a:xfrm>
            <a:custGeom>
              <a:avLst/>
              <a:gdLst/>
              <a:ahLst/>
              <a:cxnLst/>
              <a:rect l="l" t="t" r="r" b="b"/>
              <a:pathLst>
                <a:path w="1627" h="2910" extrusionOk="0">
                  <a:moveTo>
                    <a:pt x="0" y="1"/>
                  </a:moveTo>
                  <a:cubicBezTo>
                    <a:pt x="16" y="1"/>
                    <a:pt x="32" y="1"/>
                    <a:pt x="50" y="1"/>
                  </a:cubicBez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50" y="1"/>
                  </a:moveTo>
                  <a:lnTo>
                    <a:pt x="50" y="2909"/>
                  </a:lnTo>
                  <a:lnTo>
                    <a:pt x="345" y="2909"/>
                  </a:lnTo>
                  <a:cubicBezTo>
                    <a:pt x="444" y="2909"/>
                    <a:pt x="542" y="2860"/>
                    <a:pt x="592" y="2860"/>
                  </a:cubicBezTo>
                  <a:cubicBezTo>
                    <a:pt x="641" y="2811"/>
                    <a:pt x="641" y="2811"/>
                    <a:pt x="690" y="2811"/>
                  </a:cubicBezTo>
                  <a:cubicBezTo>
                    <a:pt x="789" y="2811"/>
                    <a:pt x="838" y="2712"/>
                    <a:pt x="888" y="2712"/>
                  </a:cubicBezTo>
                  <a:lnTo>
                    <a:pt x="937" y="2712"/>
                  </a:lnTo>
                  <a:cubicBezTo>
                    <a:pt x="937" y="2712"/>
                    <a:pt x="1035" y="2663"/>
                    <a:pt x="1085" y="2663"/>
                  </a:cubicBezTo>
                  <a:cubicBezTo>
                    <a:pt x="1085" y="2613"/>
                    <a:pt x="1134" y="2613"/>
                    <a:pt x="1134" y="2613"/>
                  </a:cubicBezTo>
                  <a:cubicBezTo>
                    <a:pt x="1183" y="2564"/>
                    <a:pt x="1282" y="2564"/>
                    <a:pt x="1331" y="2465"/>
                  </a:cubicBezTo>
                  <a:lnTo>
                    <a:pt x="1380" y="2416"/>
                  </a:lnTo>
                  <a:cubicBezTo>
                    <a:pt x="1380" y="2367"/>
                    <a:pt x="1430" y="2367"/>
                    <a:pt x="1430" y="2318"/>
                  </a:cubicBezTo>
                  <a:cubicBezTo>
                    <a:pt x="1430" y="2219"/>
                    <a:pt x="1528" y="2219"/>
                    <a:pt x="1528" y="2170"/>
                  </a:cubicBezTo>
                  <a:cubicBezTo>
                    <a:pt x="1578" y="2170"/>
                    <a:pt x="1578" y="2120"/>
                    <a:pt x="1578" y="2120"/>
                  </a:cubicBezTo>
                  <a:cubicBezTo>
                    <a:pt x="1627" y="2120"/>
                    <a:pt x="1627" y="2071"/>
                    <a:pt x="1627" y="2071"/>
                  </a:cubicBezTo>
                  <a:lnTo>
                    <a:pt x="1627" y="1973"/>
                  </a:lnTo>
                  <a:lnTo>
                    <a:pt x="1627" y="1825"/>
                  </a:lnTo>
                  <a:lnTo>
                    <a:pt x="1627" y="1085"/>
                  </a:lnTo>
                  <a:cubicBezTo>
                    <a:pt x="1627" y="691"/>
                    <a:pt x="1282" y="346"/>
                    <a:pt x="789" y="149"/>
                  </a:cubicBezTo>
                  <a:cubicBezTo>
                    <a:pt x="740" y="149"/>
                    <a:pt x="641" y="99"/>
                    <a:pt x="592" y="99"/>
                  </a:cubicBezTo>
                  <a:lnTo>
                    <a:pt x="542" y="99"/>
                  </a:lnTo>
                  <a:cubicBezTo>
                    <a:pt x="410" y="11"/>
                    <a:pt x="198" y="2"/>
                    <a:pt x="50" y="1"/>
                  </a:cubicBezTo>
                  <a:close/>
                </a:path>
              </a:pathLst>
            </a:custGeom>
            <a:solidFill>
              <a:srgbClr val="374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39" name="Google Shape;25239;p75"/>
            <p:cNvSpPr/>
            <p:nvPr/>
          </p:nvSpPr>
          <p:spPr>
            <a:xfrm>
              <a:off x="1031025" y="1012025"/>
              <a:ext cx="14800" cy="59175"/>
            </a:xfrm>
            <a:custGeom>
              <a:avLst/>
              <a:gdLst/>
              <a:ahLst/>
              <a:cxnLst/>
              <a:rect l="l" t="t" r="r" b="b"/>
              <a:pathLst>
                <a:path w="592" h="2367" extrusionOk="0">
                  <a:moveTo>
                    <a:pt x="0" y="1"/>
                  </a:moveTo>
                  <a:cubicBezTo>
                    <a:pt x="17" y="8"/>
                    <a:pt x="33" y="16"/>
                    <a:pt x="50" y="24"/>
                  </a:cubicBezTo>
                  <a:lnTo>
                    <a:pt x="50" y="24"/>
                  </a:lnTo>
                  <a:lnTo>
                    <a:pt x="50" y="1"/>
                  </a:lnTo>
                  <a:close/>
                  <a:moveTo>
                    <a:pt x="50" y="24"/>
                  </a:moveTo>
                  <a:lnTo>
                    <a:pt x="50" y="2367"/>
                  </a:lnTo>
                  <a:cubicBezTo>
                    <a:pt x="50" y="2318"/>
                    <a:pt x="99" y="2318"/>
                    <a:pt x="99" y="2318"/>
                  </a:cubicBezTo>
                  <a:cubicBezTo>
                    <a:pt x="148" y="2268"/>
                    <a:pt x="247" y="2268"/>
                    <a:pt x="296" y="2219"/>
                  </a:cubicBezTo>
                  <a:lnTo>
                    <a:pt x="345" y="2120"/>
                  </a:lnTo>
                  <a:cubicBezTo>
                    <a:pt x="345" y="2071"/>
                    <a:pt x="395" y="2071"/>
                    <a:pt x="395" y="2022"/>
                  </a:cubicBezTo>
                  <a:cubicBezTo>
                    <a:pt x="395" y="1973"/>
                    <a:pt x="493" y="1973"/>
                    <a:pt x="493" y="1874"/>
                  </a:cubicBezTo>
                  <a:cubicBezTo>
                    <a:pt x="543" y="1874"/>
                    <a:pt x="543" y="1825"/>
                    <a:pt x="543" y="1825"/>
                  </a:cubicBezTo>
                  <a:cubicBezTo>
                    <a:pt x="592" y="1825"/>
                    <a:pt x="592" y="1775"/>
                    <a:pt x="592" y="1775"/>
                  </a:cubicBezTo>
                  <a:lnTo>
                    <a:pt x="592" y="1726"/>
                  </a:lnTo>
                  <a:lnTo>
                    <a:pt x="592" y="1529"/>
                  </a:lnTo>
                  <a:lnTo>
                    <a:pt x="592" y="790"/>
                  </a:lnTo>
                  <a:cubicBezTo>
                    <a:pt x="592" y="508"/>
                    <a:pt x="369" y="182"/>
                    <a:pt x="50" y="24"/>
                  </a:cubicBezTo>
                  <a:close/>
                </a:path>
              </a:pathLst>
            </a:custGeom>
            <a:solidFill>
              <a:srgbClr val="3A5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40" name="Google Shape;25240;p75"/>
            <p:cNvSpPr/>
            <p:nvPr/>
          </p:nvSpPr>
          <p:spPr>
            <a:xfrm>
              <a:off x="946000" y="1000950"/>
              <a:ext cx="99825" cy="55550"/>
            </a:xfrm>
            <a:custGeom>
              <a:avLst/>
              <a:gdLst/>
              <a:ahLst/>
              <a:cxnLst/>
              <a:rect l="l" t="t" r="r" b="b"/>
              <a:pathLst>
                <a:path w="3993" h="2222" extrusionOk="0">
                  <a:moveTo>
                    <a:pt x="2021" y="0"/>
                  </a:moveTo>
                  <a:cubicBezTo>
                    <a:pt x="937" y="0"/>
                    <a:pt x="0" y="493"/>
                    <a:pt x="0" y="1085"/>
                  </a:cubicBezTo>
                  <a:cubicBezTo>
                    <a:pt x="0" y="1698"/>
                    <a:pt x="859" y="2222"/>
                    <a:pt x="1884" y="2222"/>
                  </a:cubicBezTo>
                  <a:cubicBezTo>
                    <a:pt x="1929" y="2222"/>
                    <a:pt x="1975" y="2220"/>
                    <a:pt x="2021" y="2218"/>
                  </a:cubicBezTo>
                  <a:cubicBezTo>
                    <a:pt x="3155" y="2218"/>
                    <a:pt x="3993" y="1725"/>
                    <a:pt x="3993" y="1085"/>
                  </a:cubicBezTo>
                  <a:cubicBezTo>
                    <a:pt x="3993" y="493"/>
                    <a:pt x="3155" y="0"/>
                    <a:pt x="2021" y="0"/>
                  </a:cubicBezTo>
                  <a:close/>
                </a:path>
              </a:pathLst>
            </a:custGeom>
            <a:solidFill>
              <a:srgbClr val="617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41" name="Google Shape;25241;p75"/>
            <p:cNvSpPr/>
            <p:nvPr/>
          </p:nvSpPr>
          <p:spPr>
            <a:xfrm>
              <a:off x="957075" y="943025"/>
              <a:ext cx="76425" cy="103550"/>
            </a:xfrm>
            <a:custGeom>
              <a:avLst/>
              <a:gdLst/>
              <a:ahLst/>
              <a:cxnLst/>
              <a:rect l="l" t="t" r="r" b="b"/>
              <a:pathLst>
                <a:path w="3057" h="4142" extrusionOk="0">
                  <a:moveTo>
                    <a:pt x="1529" y="0"/>
                  </a:moveTo>
                  <a:cubicBezTo>
                    <a:pt x="1282" y="0"/>
                    <a:pt x="1036" y="99"/>
                    <a:pt x="839" y="99"/>
                  </a:cubicBezTo>
                  <a:cubicBezTo>
                    <a:pt x="346" y="148"/>
                    <a:pt x="1" y="444"/>
                    <a:pt x="1" y="838"/>
                  </a:cubicBezTo>
                  <a:lnTo>
                    <a:pt x="1" y="3303"/>
                  </a:lnTo>
                  <a:cubicBezTo>
                    <a:pt x="1" y="3648"/>
                    <a:pt x="346" y="3895"/>
                    <a:pt x="839" y="4092"/>
                  </a:cubicBezTo>
                  <a:cubicBezTo>
                    <a:pt x="937" y="4092"/>
                    <a:pt x="987" y="4092"/>
                    <a:pt x="1036" y="4141"/>
                  </a:cubicBezTo>
                  <a:lnTo>
                    <a:pt x="2022" y="4141"/>
                  </a:lnTo>
                  <a:cubicBezTo>
                    <a:pt x="2071" y="4141"/>
                    <a:pt x="2170" y="4141"/>
                    <a:pt x="2219" y="4092"/>
                  </a:cubicBezTo>
                  <a:lnTo>
                    <a:pt x="2268" y="4092"/>
                  </a:lnTo>
                  <a:cubicBezTo>
                    <a:pt x="2318" y="4092"/>
                    <a:pt x="2416" y="4042"/>
                    <a:pt x="2465" y="4042"/>
                  </a:cubicBezTo>
                  <a:lnTo>
                    <a:pt x="2515" y="4042"/>
                  </a:lnTo>
                  <a:cubicBezTo>
                    <a:pt x="2564" y="4042"/>
                    <a:pt x="2564" y="3993"/>
                    <a:pt x="2663" y="3993"/>
                  </a:cubicBezTo>
                  <a:lnTo>
                    <a:pt x="2712" y="3993"/>
                  </a:lnTo>
                  <a:cubicBezTo>
                    <a:pt x="2761" y="3895"/>
                    <a:pt x="2811" y="3895"/>
                    <a:pt x="2811" y="3845"/>
                  </a:cubicBezTo>
                  <a:lnTo>
                    <a:pt x="2909" y="3796"/>
                  </a:lnTo>
                  <a:lnTo>
                    <a:pt x="2958" y="3697"/>
                  </a:lnTo>
                  <a:lnTo>
                    <a:pt x="3008" y="3648"/>
                  </a:lnTo>
                  <a:cubicBezTo>
                    <a:pt x="3008" y="3648"/>
                    <a:pt x="3008" y="3599"/>
                    <a:pt x="3057" y="3599"/>
                  </a:cubicBezTo>
                  <a:lnTo>
                    <a:pt x="3057" y="3550"/>
                  </a:lnTo>
                  <a:lnTo>
                    <a:pt x="3057" y="3451"/>
                  </a:lnTo>
                  <a:lnTo>
                    <a:pt x="3057" y="3352"/>
                  </a:lnTo>
                  <a:lnTo>
                    <a:pt x="3057" y="888"/>
                  </a:lnTo>
                  <a:cubicBezTo>
                    <a:pt x="3057" y="592"/>
                    <a:pt x="2811" y="345"/>
                    <a:pt x="2416" y="148"/>
                  </a:cubicBezTo>
                  <a:cubicBezTo>
                    <a:pt x="2318" y="148"/>
                    <a:pt x="2268" y="99"/>
                    <a:pt x="2268" y="99"/>
                  </a:cubicBezTo>
                  <a:lnTo>
                    <a:pt x="2219" y="99"/>
                  </a:lnTo>
                  <a:cubicBezTo>
                    <a:pt x="2022" y="0"/>
                    <a:pt x="1775" y="0"/>
                    <a:pt x="1529" y="0"/>
                  </a:cubicBezTo>
                  <a:close/>
                </a:path>
              </a:pathLst>
            </a:custGeom>
            <a:solidFill>
              <a:srgbClr val="2D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42" name="Google Shape;25242;p75"/>
            <p:cNvSpPr/>
            <p:nvPr/>
          </p:nvSpPr>
          <p:spPr>
            <a:xfrm>
              <a:off x="957075" y="944250"/>
              <a:ext cx="23450" cy="101075"/>
            </a:xfrm>
            <a:custGeom>
              <a:avLst/>
              <a:gdLst/>
              <a:ahLst/>
              <a:cxnLst/>
              <a:rect l="l" t="t" r="r" b="b"/>
              <a:pathLst>
                <a:path w="938" h="4043" extrusionOk="0">
                  <a:moveTo>
                    <a:pt x="937" y="1"/>
                  </a:moveTo>
                  <a:cubicBezTo>
                    <a:pt x="346" y="99"/>
                    <a:pt x="1" y="395"/>
                    <a:pt x="50" y="789"/>
                  </a:cubicBezTo>
                  <a:lnTo>
                    <a:pt x="50" y="3254"/>
                  </a:lnTo>
                  <a:cubicBezTo>
                    <a:pt x="50" y="3599"/>
                    <a:pt x="444" y="3944"/>
                    <a:pt x="937" y="4043"/>
                  </a:cubicBezTo>
                  <a:lnTo>
                    <a:pt x="937" y="1"/>
                  </a:lnTo>
                  <a:close/>
                </a:path>
              </a:pathLst>
            </a:custGeom>
            <a:solidFill>
              <a:srgbClr val="22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43" name="Google Shape;25243;p75"/>
            <p:cNvSpPr/>
            <p:nvPr/>
          </p:nvSpPr>
          <p:spPr>
            <a:xfrm>
              <a:off x="1001450" y="941800"/>
              <a:ext cx="32050" cy="103525"/>
            </a:xfrm>
            <a:custGeom>
              <a:avLst/>
              <a:gdLst/>
              <a:ahLst/>
              <a:cxnLst/>
              <a:rect l="l" t="t" r="r" b="b"/>
              <a:pathLst>
                <a:path w="1282" h="4141" extrusionOk="0">
                  <a:moveTo>
                    <a:pt x="0" y="0"/>
                  </a:moveTo>
                  <a:lnTo>
                    <a:pt x="0" y="4141"/>
                  </a:lnTo>
                  <a:lnTo>
                    <a:pt x="247" y="4141"/>
                  </a:lnTo>
                  <a:cubicBezTo>
                    <a:pt x="296" y="4091"/>
                    <a:pt x="345" y="4091"/>
                    <a:pt x="444" y="4091"/>
                  </a:cubicBezTo>
                  <a:lnTo>
                    <a:pt x="493" y="4091"/>
                  </a:lnTo>
                  <a:cubicBezTo>
                    <a:pt x="543" y="4091"/>
                    <a:pt x="592" y="4042"/>
                    <a:pt x="690" y="4042"/>
                  </a:cubicBezTo>
                  <a:lnTo>
                    <a:pt x="740" y="4042"/>
                  </a:lnTo>
                  <a:cubicBezTo>
                    <a:pt x="789" y="4042"/>
                    <a:pt x="789" y="3944"/>
                    <a:pt x="888" y="3944"/>
                  </a:cubicBezTo>
                  <a:lnTo>
                    <a:pt x="937" y="3944"/>
                  </a:lnTo>
                  <a:cubicBezTo>
                    <a:pt x="986" y="3894"/>
                    <a:pt x="1036" y="3894"/>
                    <a:pt x="1036" y="3845"/>
                  </a:cubicBezTo>
                  <a:lnTo>
                    <a:pt x="1134" y="3796"/>
                  </a:lnTo>
                  <a:lnTo>
                    <a:pt x="1183" y="3697"/>
                  </a:lnTo>
                  <a:lnTo>
                    <a:pt x="1233" y="3648"/>
                  </a:lnTo>
                  <a:cubicBezTo>
                    <a:pt x="1282" y="3648"/>
                    <a:pt x="1282" y="3599"/>
                    <a:pt x="1282" y="3599"/>
                  </a:cubicBezTo>
                  <a:lnTo>
                    <a:pt x="1282" y="3549"/>
                  </a:lnTo>
                  <a:lnTo>
                    <a:pt x="1282" y="3451"/>
                  </a:lnTo>
                  <a:lnTo>
                    <a:pt x="1282" y="3352"/>
                  </a:lnTo>
                  <a:lnTo>
                    <a:pt x="1282" y="887"/>
                  </a:lnTo>
                  <a:cubicBezTo>
                    <a:pt x="1282" y="592"/>
                    <a:pt x="986" y="345"/>
                    <a:pt x="641" y="148"/>
                  </a:cubicBezTo>
                  <a:cubicBezTo>
                    <a:pt x="641" y="148"/>
                    <a:pt x="543" y="99"/>
                    <a:pt x="493" y="99"/>
                  </a:cubicBezTo>
                  <a:lnTo>
                    <a:pt x="444" y="99"/>
                  </a:lnTo>
                  <a:cubicBezTo>
                    <a:pt x="296" y="0"/>
                    <a:pt x="148" y="0"/>
                    <a:pt x="0" y="0"/>
                  </a:cubicBezTo>
                  <a:close/>
                </a:path>
              </a:pathLst>
            </a:custGeom>
            <a:solidFill>
              <a:srgbClr val="374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44" name="Google Shape;25244;p75"/>
            <p:cNvSpPr/>
            <p:nvPr/>
          </p:nvSpPr>
          <p:spPr>
            <a:xfrm>
              <a:off x="1023625" y="947950"/>
              <a:ext cx="11125" cy="92450"/>
            </a:xfrm>
            <a:custGeom>
              <a:avLst/>
              <a:gdLst/>
              <a:ahLst/>
              <a:cxnLst/>
              <a:rect l="l" t="t" r="r" b="b"/>
              <a:pathLst>
                <a:path w="445" h="3698" extrusionOk="0">
                  <a:moveTo>
                    <a:pt x="1" y="1"/>
                  </a:moveTo>
                  <a:lnTo>
                    <a:pt x="1" y="3698"/>
                  </a:lnTo>
                  <a:lnTo>
                    <a:pt x="50" y="3698"/>
                  </a:lnTo>
                  <a:cubicBezTo>
                    <a:pt x="99" y="3648"/>
                    <a:pt x="149" y="3648"/>
                    <a:pt x="198" y="3599"/>
                  </a:cubicBezTo>
                  <a:lnTo>
                    <a:pt x="296" y="3550"/>
                  </a:lnTo>
                  <a:lnTo>
                    <a:pt x="346" y="3451"/>
                  </a:lnTo>
                  <a:lnTo>
                    <a:pt x="395" y="3402"/>
                  </a:lnTo>
                  <a:cubicBezTo>
                    <a:pt x="444" y="3402"/>
                    <a:pt x="444" y="3353"/>
                    <a:pt x="444" y="3353"/>
                  </a:cubicBezTo>
                  <a:lnTo>
                    <a:pt x="444" y="3303"/>
                  </a:lnTo>
                  <a:lnTo>
                    <a:pt x="444" y="3205"/>
                  </a:lnTo>
                  <a:lnTo>
                    <a:pt x="444" y="3106"/>
                  </a:lnTo>
                  <a:lnTo>
                    <a:pt x="444" y="641"/>
                  </a:lnTo>
                  <a:cubicBezTo>
                    <a:pt x="444" y="395"/>
                    <a:pt x="247" y="198"/>
                    <a:pt x="1" y="1"/>
                  </a:cubicBezTo>
                  <a:close/>
                </a:path>
              </a:pathLst>
            </a:custGeom>
            <a:solidFill>
              <a:srgbClr val="3A5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45" name="Google Shape;25245;p75"/>
            <p:cNvSpPr/>
            <p:nvPr/>
          </p:nvSpPr>
          <p:spPr>
            <a:xfrm>
              <a:off x="958325" y="940550"/>
              <a:ext cx="77650" cy="43175"/>
            </a:xfrm>
            <a:custGeom>
              <a:avLst/>
              <a:gdLst/>
              <a:ahLst/>
              <a:cxnLst/>
              <a:rect l="l" t="t" r="r" b="b"/>
              <a:pathLst>
                <a:path w="3106" h="1727" extrusionOk="0">
                  <a:moveTo>
                    <a:pt x="1528" y="1"/>
                  </a:moveTo>
                  <a:cubicBezTo>
                    <a:pt x="690" y="1"/>
                    <a:pt x="0" y="395"/>
                    <a:pt x="0" y="888"/>
                  </a:cubicBezTo>
                  <a:cubicBezTo>
                    <a:pt x="0" y="1282"/>
                    <a:pt x="690" y="1726"/>
                    <a:pt x="1528" y="1726"/>
                  </a:cubicBezTo>
                  <a:cubicBezTo>
                    <a:pt x="2415" y="1726"/>
                    <a:pt x="3106" y="1381"/>
                    <a:pt x="3106" y="888"/>
                  </a:cubicBezTo>
                  <a:cubicBezTo>
                    <a:pt x="3106" y="395"/>
                    <a:pt x="2415" y="1"/>
                    <a:pt x="1528" y="1"/>
                  </a:cubicBezTo>
                  <a:close/>
                </a:path>
              </a:pathLst>
            </a:custGeom>
            <a:solidFill>
              <a:srgbClr val="617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46" name="Google Shape;25246;p75"/>
            <p:cNvSpPr/>
            <p:nvPr/>
          </p:nvSpPr>
          <p:spPr>
            <a:xfrm>
              <a:off x="879450" y="896200"/>
              <a:ext cx="245250" cy="135575"/>
            </a:xfrm>
            <a:custGeom>
              <a:avLst/>
              <a:gdLst/>
              <a:ahLst/>
              <a:cxnLst/>
              <a:rect l="l" t="t" r="r" b="b"/>
              <a:pathLst>
                <a:path w="9810" h="5423" extrusionOk="0">
                  <a:moveTo>
                    <a:pt x="4831" y="493"/>
                  </a:moveTo>
                  <a:cubicBezTo>
                    <a:pt x="5176" y="493"/>
                    <a:pt x="5521" y="493"/>
                    <a:pt x="5817" y="542"/>
                  </a:cubicBezTo>
                  <a:cubicBezTo>
                    <a:pt x="5916" y="542"/>
                    <a:pt x="6014" y="542"/>
                    <a:pt x="6113" y="592"/>
                  </a:cubicBezTo>
                  <a:cubicBezTo>
                    <a:pt x="6852" y="740"/>
                    <a:pt x="7493" y="986"/>
                    <a:pt x="8035" y="1282"/>
                  </a:cubicBezTo>
                  <a:cubicBezTo>
                    <a:pt x="8577" y="1578"/>
                    <a:pt x="8972" y="1972"/>
                    <a:pt x="9120" y="2317"/>
                  </a:cubicBezTo>
                  <a:cubicBezTo>
                    <a:pt x="9218" y="2416"/>
                    <a:pt x="9218" y="2514"/>
                    <a:pt x="9268" y="2563"/>
                  </a:cubicBezTo>
                  <a:lnTo>
                    <a:pt x="9268" y="2810"/>
                  </a:lnTo>
                  <a:cubicBezTo>
                    <a:pt x="9268" y="3007"/>
                    <a:pt x="9218" y="3254"/>
                    <a:pt x="9070" y="3451"/>
                  </a:cubicBezTo>
                  <a:cubicBezTo>
                    <a:pt x="9021" y="3451"/>
                    <a:pt x="9021" y="3451"/>
                    <a:pt x="8972" y="3500"/>
                  </a:cubicBezTo>
                  <a:cubicBezTo>
                    <a:pt x="8627" y="3993"/>
                    <a:pt x="8035" y="4437"/>
                    <a:pt x="7246" y="4683"/>
                  </a:cubicBezTo>
                  <a:cubicBezTo>
                    <a:pt x="7049" y="4732"/>
                    <a:pt x="6901" y="4782"/>
                    <a:pt x="6754" y="4831"/>
                  </a:cubicBezTo>
                  <a:cubicBezTo>
                    <a:pt x="6655" y="4831"/>
                    <a:pt x="6606" y="4831"/>
                    <a:pt x="6556" y="4930"/>
                  </a:cubicBezTo>
                  <a:lnTo>
                    <a:pt x="6408" y="4930"/>
                  </a:lnTo>
                  <a:cubicBezTo>
                    <a:pt x="6359" y="4930"/>
                    <a:pt x="6310" y="4979"/>
                    <a:pt x="6162" y="4979"/>
                  </a:cubicBezTo>
                  <a:lnTo>
                    <a:pt x="6014" y="4979"/>
                  </a:lnTo>
                  <a:cubicBezTo>
                    <a:pt x="5866" y="4979"/>
                    <a:pt x="5817" y="4979"/>
                    <a:pt x="5669" y="5028"/>
                  </a:cubicBezTo>
                  <a:cubicBezTo>
                    <a:pt x="5423" y="5028"/>
                    <a:pt x="5176" y="5127"/>
                    <a:pt x="4880" y="5127"/>
                  </a:cubicBezTo>
                  <a:lnTo>
                    <a:pt x="3697" y="5127"/>
                  </a:lnTo>
                  <a:cubicBezTo>
                    <a:pt x="3451" y="5127"/>
                    <a:pt x="3204" y="5028"/>
                    <a:pt x="3056" y="4979"/>
                  </a:cubicBezTo>
                  <a:cubicBezTo>
                    <a:pt x="2958" y="4979"/>
                    <a:pt x="2909" y="4979"/>
                    <a:pt x="2859" y="4930"/>
                  </a:cubicBezTo>
                  <a:lnTo>
                    <a:pt x="2810" y="4930"/>
                  </a:lnTo>
                  <a:cubicBezTo>
                    <a:pt x="2317" y="4782"/>
                    <a:pt x="1923" y="4634"/>
                    <a:pt x="1578" y="4437"/>
                  </a:cubicBezTo>
                  <a:cubicBezTo>
                    <a:pt x="887" y="4042"/>
                    <a:pt x="444" y="3549"/>
                    <a:pt x="395" y="3056"/>
                  </a:cubicBezTo>
                  <a:lnTo>
                    <a:pt x="395" y="2810"/>
                  </a:lnTo>
                  <a:lnTo>
                    <a:pt x="395" y="2662"/>
                  </a:lnTo>
                  <a:cubicBezTo>
                    <a:pt x="395" y="2563"/>
                    <a:pt x="444" y="2514"/>
                    <a:pt x="444" y="2416"/>
                  </a:cubicBezTo>
                  <a:cubicBezTo>
                    <a:pt x="444" y="2317"/>
                    <a:pt x="493" y="2268"/>
                    <a:pt x="592" y="2218"/>
                  </a:cubicBezTo>
                  <a:cubicBezTo>
                    <a:pt x="1085" y="1331"/>
                    <a:pt x="2465" y="740"/>
                    <a:pt x="4141" y="542"/>
                  </a:cubicBezTo>
                  <a:cubicBezTo>
                    <a:pt x="4387" y="542"/>
                    <a:pt x="4585" y="493"/>
                    <a:pt x="4831" y="493"/>
                  </a:cubicBezTo>
                  <a:close/>
                  <a:moveTo>
                    <a:pt x="4141" y="0"/>
                  </a:moveTo>
                  <a:cubicBezTo>
                    <a:pt x="2021" y="148"/>
                    <a:pt x="395" y="1085"/>
                    <a:pt x="49" y="2268"/>
                  </a:cubicBezTo>
                  <a:cubicBezTo>
                    <a:pt x="49" y="2317"/>
                    <a:pt x="0" y="2416"/>
                    <a:pt x="0" y="2465"/>
                  </a:cubicBezTo>
                  <a:lnTo>
                    <a:pt x="0" y="2514"/>
                  </a:lnTo>
                  <a:lnTo>
                    <a:pt x="0" y="2662"/>
                  </a:lnTo>
                  <a:lnTo>
                    <a:pt x="0" y="2761"/>
                  </a:lnTo>
                  <a:lnTo>
                    <a:pt x="0" y="2810"/>
                  </a:lnTo>
                  <a:cubicBezTo>
                    <a:pt x="148" y="3894"/>
                    <a:pt x="1183" y="4732"/>
                    <a:pt x="2711" y="5176"/>
                  </a:cubicBezTo>
                  <a:cubicBezTo>
                    <a:pt x="2859" y="5225"/>
                    <a:pt x="3007" y="5225"/>
                    <a:pt x="3204" y="5275"/>
                  </a:cubicBezTo>
                  <a:cubicBezTo>
                    <a:pt x="3352" y="5373"/>
                    <a:pt x="3500" y="5373"/>
                    <a:pt x="3648" y="5373"/>
                  </a:cubicBezTo>
                  <a:lnTo>
                    <a:pt x="4141" y="5373"/>
                  </a:lnTo>
                  <a:cubicBezTo>
                    <a:pt x="4387" y="5373"/>
                    <a:pt x="4634" y="5423"/>
                    <a:pt x="4930" y="5423"/>
                  </a:cubicBezTo>
                  <a:lnTo>
                    <a:pt x="5866" y="5423"/>
                  </a:lnTo>
                  <a:cubicBezTo>
                    <a:pt x="5965" y="5423"/>
                    <a:pt x="6063" y="5423"/>
                    <a:pt x="6162" y="5373"/>
                  </a:cubicBezTo>
                  <a:lnTo>
                    <a:pt x="6310" y="5373"/>
                  </a:lnTo>
                  <a:cubicBezTo>
                    <a:pt x="6458" y="5373"/>
                    <a:pt x="6606" y="5275"/>
                    <a:pt x="6803" y="5225"/>
                  </a:cubicBezTo>
                  <a:cubicBezTo>
                    <a:pt x="8035" y="4930"/>
                    <a:pt x="9021" y="4387"/>
                    <a:pt x="9514" y="3648"/>
                  </a:cubicBezTo>
                  <a:cubicBezTo>
                    <a:pt x="9613" y="3451"/>
                    <a:pt x="9760" y="3204"/>
                    <a:pt x="9760" y="3007"/>
                  </a:cubicBezTo>
                  <a:cubicBezTo>
                    <a:pt x="9760" y="2958"/>
                    <a:pt x="9760" y="2810"/>
                    <a:pt x="9810" y="2761"/>
                  </a:cubicBezTo>
                  <a:lnTo>
                    <a:pt x="9810" y="2711"/>
                  </a:lnTo>
                  <a:cubicBezTo>
                    <a:pt x="9777" y="2728"/>
                    <a:pt x="9755" y="2733"/>
                    <a:pt x="9740" y="2733"/>
                  </a:cubicBezTo>
                  <a:cubicBezTo>
                    <a:pt x="9711" y="2733"/>
                    <a:pt x="9711" y="2711"/>
                    <a:pt x="9711" y="2711"/>
                  </a:cubicBezTo>
                  <a:lnTo>
                    <a:pt x="9711" y="2563"/>
                  </a:lnTo>
                  <a:cubicBezTo>
                    <a:pt x="9711" y="2514"/>
                    <a:pt x="9711" y="2465"/>
                    <a:pt x="9613" y="2416"/>
                  </a:cubicBezTo>
                  <a:cubicBezTo>
                    <a:pt x="9563" y="2268"/>
                    <a:pt x="9563" y="2169"/>
                    <a:pt x="9514" y="2021"/>
                  </a:cubicBezTo>
                  <a:cubicBezTo>
                    <a:pt x="9070" y="1085"/>
                    <a:pt x="7739" y="345"/>
                    <a:pt x="6113" y="99"/>
                  </a:cubicBezTo>
                  <a:cubicBezTo>
                    <a:pt x="5669" y="49"/>
                    <a:pt x="5275" y="0"/>
                    <a:pt x="4831" y="0"/>
                  </a:cubicBez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47" name="Google Shape;25247;p75"/>
            <p:cNvSpPr/>
            <p:nvPr/>
          </p:nvSpPr>
          <p:spPr>
            <a:xfrm>
              <a:off x="981725" y="897425"/>
              <a:ext cx="50550" cy="38225"/>
            </a:xfrm>
            <a:custGeom>
              <a:avLst/>
              <a:gdLst/>
              <a:ahLst/>
              <a:cxnLst/>
              <a:rect l="l" t="t" r="r" b="b"/>
              <a:pathLst>
                <a:path w="2022" h="1529" extrusionOk="0">
                  <a:moveTo>
                    <a:pt x="1" y="0"/>
                  </a:moveTo>
                  <a:lnTo>
                    <a:pt x="50" y="1529"/>
                  </a:lnTo>
                  <a:lnTo>
                    <a:pt x="1479" y="1430"/>
                  </a:lnTo>
                  <a:lnTo>
                    <a:pt x="2022" y="543"/>
                  </a:lnTo>
                  <a:lnTo>
                    <a:pt x="2022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48" name="Google Shape;25248;p75"/>
            <p:cNvSpPr/>
            <p:nvPr/>
          </p:nvSpPr>
          <p:spPr>
            <a:xfrm>
              <a:off x="1011300" y="898650"/>
              <a:ext cx="20975" cy="40700"/>
            </a:xfrm>
            <a:custGeom>
              <a:avLst/>
              <a:gdLst/>
              <a:ahLst/>
              <a:cxnLst/>
              <a:rect l="l" t="t" r="r" b="b"/>
              <a:pathLst>
                <a:path w="839" h="1628" extrusionOk="0">
                  <a:moveTo>
                    <a:pt x="839" y="1"/>
                  </a:moveTo>
                  <a:lnTo>
                    <a:pt x="1" y="1332"/>
                  </a:lnTo>
                  <a:lnTo>
                    <a:pt x="149" y="1627"/>
                  </a:lnTo>
                  <a:lnTo>
                    <a:pt x="839" y="494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49" name="Google Shape;25249;p75"/>
            <p:cNvSpPr/>
            <p:nvPr/>
          </p:nvSpPr>
          <p:spPr>
            <a:xfrm>
              <a:off x="958325" y="951650"/>
              <a:ext cx="77650" cy="41925"/>
            </a:xfrm>
            <a:custGeom>
              <a:avLst/>
              <a:gdLst/>
              <a:ahLst/>
              <a:cxnLst/>
              <a:rect l="l" t="t" r="r" b="b"/>
              <a:pathLst>
                <a:path w="3106" h="1677" extrusionOk="0">
                  <a:moveTo>
                    <a:pt x="0" y="0"/>
                  </a:moveTo>
                  <a:lnTo>
                    <a:pt x="0" y="789"/>
                  </a:lnTo>
                  <a:cubicBezTo>
                    <a:pt x="0" y="1233"/>
                    <a:pt x="690" y="1676"/>
                    <a:pt x="1528" y="1676"/>
                  </a:cubicBezTo>
                  <a:cubicBezTo>
                    <a:pt x="2415" y="1676"/>
                    <a:pt x="3106" y="1282"/>
                    <a:pt x="3106" y="789"/>
                  </a:cubicBezTo>
                  <a:lnTo>
                    <a:pt x="3106" y="740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B1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50" name="Google Shape;25250;p75"/>
            <p:cNvSpPr/>
            <p:nvPr/>
          </p:nvSpPr>
          <p:spPr>
            <a:xfrm>
              <a:off x="888075" y="951650"/>
              <a:ext cx="80125" cy="54250"/>
            </a:xfrm>
            <a:custGeom>
              <a:avLst/>
              <a:gdLst/>
              <a:ahLst/>
              <a:cxnLst/>
              <a:rect l="l" t="t" r="r" b="b"/>
              <a:pathLst>
                <a:path w="3205" h="2170" extrusionOk="0">
                  <a:moveTo>
                    <a:pt x="2761" y="0"/>
                  </a:moveTo>
                  <a:lnTo>
                    <a:pt x="50" y="99"/>
                  </a:lnTo>
                  <a:lnTo>
                    <a:pt x="0" y="691"/>
                  </a:lnTo>
                  <a:lnTo>
                    <a:pt x="1282" y="2169"/>
                  </a:lnTo>
                  <a:lnTo>
                    <a:pt x="3204" y="1331"/>
                  </a:lnTo>
                  <a:lnTo>
                    <a:pt x="3204" y="543"/>
                  </a:lnTo>
                  <a:lnTo>
                    <a:pt x="2761" y="0"/>
                  </a:ln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51" name="Google Shape;25251;p75"/>
            <p:cNvSpPr/>
            <p:nvPr/>
          </p:nvSpPr>
          <p:spPr>
            <a:xfrm>
              <a:off x="907775" y="965200"/>
              <a:ext cx="60425" cy="40700"/>
            </a:xfrm>
            <a:custGeom>
              <a:avLst/>
              <a:gdLst/>
              <a:ahLst/>
              <a:cxnLst/>
              <a:rect l="l" t="t" r="r" b="b"/>
              <a:pathLst>
                <a:path w="2417" h="1628" extrusionOk="0">
                  <a:moveTo>
                    <a:pt x="2416" y="1"/>
                  </a:moveTo>
                  <a:lnTo>
                    <a:pt x="1" y="1036"/>
                  </a:lnTo>
                  <a:lnTo>
                    <a:pt x="494" y="1627"/>
                  </a:lnTo>
                  <a:lnTo>
                    <a:pt x="2416" y="789"/>
                  </a:lnTo>
                  <a:lnTo>
                    <a:pt x="2416" y="1"/>
                  </a:ln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52" name="Google Shape;25252;p75"/>
            <p:cNvSpPr/>
            <p:nvPr/>
          </p:nvSpPr>
          <p:spPr>
            <a:xfrm>
              <a:off x="1015000" y="965200"/>
              <a:ext cx="72725" cy="55475"/>
            </a:xfrm>
            <a:custGeom>
              <a:avLst/>
              <a:gdLst/>
              <a:ahLst/>
              <a:cxnLst/>
              <a:rect l="l" t="t" r="r" b="b"/>
              <a:pathLst>
                <a:path w="2909" h="2219" extrusionOk="0">
                  <a:moveTo>
                    <a:pt x="444" y="1"/>
                  </a:moveTo>
                  <a:lnTo>
                    <a:pt x="99" y="198"/>
                  </a:lnTo>
                  <a:lnTo>
                    <a:pt x="1" y="987"/>
                  </a:lnTo>
                  <a:lnTo>
                    <a:pt x="1479" y="2219"/>
                  </a:lnTo>
                  <a:lnTo>
                    <a:pt x="2909" y="987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53" name="Google Shape;25253;p75"/>
            <p:cNvSpPr/>
            <p:nvPr/>
          </p:nvSpPr>
          <p:spPr>
            <a:xfrm>
              <a:off x="1015000" y="970125"/>
              <a:ext cx="43150" cy="45625"/>
            </a:xfrm>
            <a:custGeom>
              <a:avLst/>
              <a:gdLst/>
              <a:ahLst/>
              <a:cxnLst/>
              <a:rect l="l" t="t" r="r" b="b"/>
              <a:pathLst>
                <a:path w="1726" h="1825" extrusionOk="0">
                  <a:moveTo>
                    <a:pt x="99" y="1"/>
                  </a:moveTo>
                  <a:lnTo>
                    <a:pt x="1" y="790"/>
                  </a:lnTo>
                  <a:lnTo>
                    <a:pt x="1184" y="1825"/>
                  </a:lnTo>
                  <a:lnTo>
                    <a:pt x="1726" y="1332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54" name="Google Shape;25254;p75"/>
            <p:cNvSpPr/>
            <p:nvPr/>
          </p:nvSpPr>
          <p:spPr>
            <a:xfrm>
              <a:off x="957075" y="929475"/>
              <a:ext cx="76425" cy="43150"/>
            </a:xfrm>
            <a:custGeom>
              <a:avLst/>
              <a:gdLst/>
              <a:ahLst/>
              <a:cxnLst/>
              <a:rect l="l" t="t" r="r" b="b"/>
              <a:pathLst>
                <a:path w="3057" h="1726" extrusionOk="0">
                  <a:moveTo>
                    <a:pt x="1529" y="0"/>
                  </a:moveTo>
                  <a:cubicBezTo>
                    <a:pt x="691" y="0"/>
                    <a:pt x="1" y="394"/>
                    <a:pt x="1" y="887"/>
                  </a:cubicBezTo>
                  <a:cubicBezTo>
                    <a:pt x="1" y="1380"/>
                    <a:pt x="740" y="1725"/>
                    <a:pt x="1529" y="1725"/>
                  </a:cubicBezTo>
                  <a:cubicBezTo>
                    <a:pt x="2416" y="1725"/>
                    <a:pt x="3057" y="1380"/>
                    <a:pt x="3057" y="887"/>
                  </a:cubicBezTo>
                  <a:cubicBezTo>
                    <a:pt x="3057" y="394"/>
                    <a:pt x="2416" y="0"/>
                    <a:pt x="1529" y="0"/>
                  </a:cubicBez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55" name="Google Shape;25255;p75"/>
            <p:cNvSpPr/>
            <p:nvPr/>
          </p:nvSpPr>
          <p:spPr>
            <a:xfrm>
              <a:off x="878200" y="956575"/>
              <a:ext cx="241575" cy="81350"/>
            </a:xfrm>
            <a:custGeom>
              <a:avLst/>
              <a:gdLst/>
              <a:ahLst/>
              <a:cxnLst/>
              <a:rect l="l" t="t" r="r" b="b"/>
              <a:pathLst>
                <a:path w="9663" h="3254" extrusionOk="0">
                  <a:moveTo>
                    <a:pt x="1" y="1"/>
                  </a:moveTo>
                  <a:lnTo>
                    <a:pt x="1" y="494"/>
                  </a:lnTo>
                  <a:cubicBezTo>
                    <a:pt x="1" y="1972"/>
                    <a:pt x="2170" y="3205"/>
                    <a:pt x="4832" y="3254"/>
                  </a:cubicBezTo>
                  <a:cubicBezTo>
                    <a:pt x="7543" y="3254"/>
                    <a:pt x="9663" y="2022"/>
                    <a:pt x="9663" y="494"/>
                  </a:cubicBezTo>
                  <a:lnTo>
                    <a:pt x="9663" y="296"/>
                  </a:lnTo>
                  <a:lnTo>
                    <a:pt x="9663" y="1"/>
                  </a:lnTo>
                  <a:lnTo>
                    <a:pt x="9268" y="1"/>
                  </a:lnTo>
                  <a:cubicBezTo>
                    <a:pt x="9268" y="148"/>
                    <a:pt x="9170" y="395"/>
                    <a:pt x="9071" y="592"/>
                  </a:cubicBezTo>
                  <a:cubicBezTo>
                    <a:pt x="8529" y="1578"/>
                    <a:pt x="6705" y="2268"/>
                    <a:pt x="4832" y="2268"/>
                  </a:cubicBezTo>
                  <a:cubicBezTo>
                    <a:pt x="3599" y="2268"/>
                    <a:pt x="2466" y="2022"/>
                    <a:pt x="1628" y="1529"/>
                  </a:cubicBezTo>
                  <a:cubicBezTo>
                    <a:pt x="888" y="1085"/>
                    <a:pt x="445" y="543"/>
                    <a:pt x="445" y="1"/>
                  </a:cubicBez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56" name="Google Shape;25256;p75"/>
            <p:cNvSpPr/>
            <p:nvPr/>
          </p:nvSpPr>
          <p:spPr>
            <a:xfrm>
              <a:off x="878200" y="886325"/>
              <a:ext cx="244050" cy="134350"/>
            </a:xfrm>
            <a:custGeom>
              <a:avLst/>
              <a:gdLst/>
              <a:ahLst/>
              <a:cxnLst/>
              <a:rect l="l" t="t" r="r" b="b"/>
              <a:pathLst>
                <a:path w="9762" h="5374" extrusionOk="0">
                  <a:moveTo>
                    <a:pt x="4881" y="592"/>
                  </a:moveTo>
                  <a:cubicBezTo>
                    <a:pt x="5226" y="592"/>
                    <a:pt x="5522" y="592"/>
                    <a:pt x="5916" y="642"/>
                  </a:cubicBezTo>
                  <a:lnTo>
                    <a:pt x="6163" y="642"/>
                  </a:lnTo>
                  <a:cubicBezTo>
                    <a:pt x="6902" y="740"/>
                    <a:pt x="7592" y="937"/>
                    <a:pt x="8085" y="1233"/>
                  </a:cubicBezTo>
                  <a:cubicBezTo>
                    <a:pt x="8726" y="1628"/>
                    <a:pt x="9170" y="2120"/>
                    <a:pt x="9219" y="2663"/>
                  </a:cubicBezTo>
                  <a:lnTo>
                    <a:pt x="9219" y="2860"/>
                  </a:lnTo>
                  <a:cubicBezTo>
                    <a:pt x="9318" y="2860"/>
                    <a:pt x="9268" y="2909"/>
                    <a:pt x="9268" y="2909"/>
                  </a:cubicBezTo>
                  <a:lnTo>
                    <a:pt x="9268" y="2958"/>
                  </a:lnTo>
                  <a:lnTo>
                    <a:pt x="9268" y="3057"/>
                  </a:lnTo>
                  <a:lnTo>
                    <a:pt x="9268" y="3106"/>
                  </a:lnTo>
                  <a:cubicBezTo>
                    <a:pt x="9268" y="3156"/>
                    <a:pt x="9268" y="3156"/>
                    <a:pt x="9170" y="3205"/>
                  </a:cubicBezTo>
                  <a:cubicBezTo>
                    <a:pt x="9170" y="3304"/>
                    <a:pt x="9120" y="3304"/>
                    <a:pt x="9120" y="3353"/>
                  </a:cubicBezTo>
                  <a:cubicBezTo>
                    <a:pt x="9071" y="3402"/>
                    <a:pt x="8972" y="3451"/>
                    <a:pt x="8972" y="3550"/>
                  </a:cubicBezTo>
                  <a:lnTo>
                    <a:pt x="8825" y="3698"/>
                  </a:lnTo>
                  <a:lnTo>
                    <a:pt x="8627" y="3895"/>
                  </a:lnTo>
                  <a:cubicBezTo>
                    <a:pt x="8578" y="3944"/>
                    <a:pt x="8529" y="3944"/>
                    <a:pt x="8430" y="4043"/>
                  </a:cubicBezTo>
                  <a:cubicBezTo>
                    <a:pt x="8381" y="4092"/>
                    <a:pt x="8282" y="4142"/>
                    <a:pt x="8184" y="4191"/>
                  </a:cubicBezTo>
                  <a:cubicBezTo>
                    <a:pt x="8134" y="4289"/>
                    <a:pt x="8036" y="4339"/>
                    <a:pt x="7888" y="4339"/>
                  </a:cubicBezTo>
                  <a:cubicBezTo>
                    <a:pt x="7789" y="4388"/>
                    <a:pt x="7691" y="4437"/>
                    <a:pt x="7592" y="4437"/>
                  </a:cubicBezTo>
                  <a:cubicBezTo>
                    <a:pt x="7543" y="4437"/>
                    <a:pt x="7444" y="4536"/>
                    <a:pt x="7395" y="4536"/>
                  </a:cubicBezTo>
                  <a:lnTo>
                    <a:pt x="7346" y="4536"/>
                  </a:lnTo>
                  <a:cubicBezTo>
                    <a:pt x="7346" y="4536"/>
                    <a:pt x="7296" y="4536"/>
                    <a:pt x="7198" y="4585"/>
                  </a:cubicBezTo>
                  <a:cubicBezTo>
                    <a:pt x="7050" y="4634"/>
                    <a:pt x="6804" y="4684"/>
                    <a:pt x="6606" y="4782"/>
                  </a:cubicBezTo>
                  <a:cubicBezTo>
                    <a:pt x="6557" y="4782"/>
                    <a:pt x="6458" y="4782"/>
                    <a:pt x="6409" y="4832"/>
                  </a:cubicBezTo>
                  <a:lnTo>
                    <a:pt x="6113" y="4832"/>
                  </a:lnTo>
                  <a:cubicBezTo>
                    <a:pt x="6064" y="4832"/>
                    <a:pt x="5916" y="4832"/>
                    <a:pt x="5867" y="4881"/>
                  </a:cubicBezTo>
                  <a:lnTo>
                    <a:pt x="3895" y="4881"/>
                  </a:lnTo>
                  <a:cubicBezTo>
                    <a:pt x="3747" y="4881"/>
                    <a:pt x="3698" y="4881"/>
                    <a:pt x="3599" y="4832"/>
                  </a:cubicBezTo>
                  <a:lnTo>
                    <a:pt x="3205" y="4832"/>
                  </a:lnTo>
                  <a:cubicBezTo>
                    <a:pt x="3057" y="4832"/>
                    <a:pt x="3008" y="4782"/>
                    <a:pt x="2959" y="4782"/>
                  </a:cubicBezTo>
                  <a:lnTo>
                    <a:pt x="2909" y="4782"/>
                  </a:lnTo>
                  <a:cubicBezTo>
                    <a:pt x="2811" y="4782"/>
                    <a:pt x="2761" y="4684"/>
                    <a:pt x="2712" y="4684"/>
                  </a:cubicBezTo>
                  <a:cubicBezTo>
                    <a:pt x="2515" y="4634"/>
                    <a:pt x="2318" y="4585"/>
                    <a:pt x="2219" y="4536"/>
                  </a:cubicBezTo>
                  <a:cubicBezTo>
                    <a:pt x="2170" y="4536"/>
                    <a:pt x="2071" y="4437"/>
                    <a:pt x="2022" y="4437"/>
                  </a:cubicBezTo>
                  <a:cubicBezTo>
                    <a:pt x="1923" y="4388"/>
                    <a:pt x="1874" y="4339"/>
                    <a:pt x="1726" y="4339"/>
                  </a:cubicBezTo>
                  <a:cubicBezTo>
                    <a:pt x="1578" y="4289"/>
                    <a:pt x="1529" y="4191"/>
                    <a:pt x="1430" y="4142"/>
                  </a:cubicBezTo>
                  <a:cubicBezTo>
                    <a:pt x="1332" y="4092"/>
                    <a:pt x="1233" y="4043"/>
                    <a:pt x="1184" y="3944"/>
                  </a:cubicBezTo>
                  <a:lnTo>
                    <a:pt x="987" y="3796"/>
                  </a:lnTo>
                  <a:cubicBezTo>
                    <a:pt x="839" y="3649"/>
                    <a:pt x="790" y="3550"/>
                    <a:pt x="691" y="3402"/>
                  </a:cubicBezTo>
                  <a:cubicBezTo>
                    <a:pt x="642" y="3353"/>
                    <a:pt x="642" y="3304"/>
                    <a:pt x="543" y="3205"/>
                  </a:cubicBezTo>
                  <a:cubicBezTo>
                    <a:pt x="543" y="3156"/>
                    <a:pt x="494" y="3106"/>
                    <a:pt x="494" y="3057"/>
                  </a:cubicBezTo>
                  <a:lnTo>
                    <a:pt x="494" y="2860"/>
                  </a:lnTo>
                  <a:cubicBezTo>
                    <a:pt x="494" y="2663"/>
                    <a:pt x="543" y="2416"/>
                    <a:pt x="691" y="2219"/>
                  </a:cubicBezTo>
                  <a:cubicBezTo>
                    <a:pt x="1184" y="1381"/>
                    <a:pt x="2564" y="740"/>
                    <a:pt x="4191" y="592"/>
                  </a:cubicBezTo>
                  <a:close/>
                  <a:moveTo>
                    <a:pt x="4881" y="1"/>
                  </a:moveTo>
                  <a:cubicBezTo>
                    <a:pt x="2170" y="1"/>
                    <a:pt x="1" y="1233"/>
                    <a:pt x="1" y="2712"/>
                  </a:cubicBezTo>
                  <a:lnTo>
                    <a:pt x="1" y="2909"/>
                  </a:lnTo>
                  <a:cubicBezTo>
                    <a:pt x="149" y="3944"/>
                    <a:pt x="1283" y="4832"/>
                    <a:pt x="2909" y="5177"/>
                  </a:cubicBezTo>
                  <a:lnTo>
                    <a:pt x="2959" y="5177"/>
                  </a:lnTo>
                  <a:cubicBezTo>
                    <a:pt x="3008" y="5177"/>
                    <a:pt x="3106" y="5275"/>
                    <a:pt x="3205" y="5275"/>
                  </a:cubicBezTo>
                  <a:cubicBezTo>
                    <a:pt x="3452" y="5325"/>
                    <a:pt x="3698" y="5325"/>
                    <a:pt x="3895" y="5374"/>
                  </a:cubicBezTo>
                  <a:lnTo>
                    <a:pt x="4980" y="5374"/>
                  </a:lnTo>
                  <a:cubicBezTo>
                    <a:pt x="5226" y="5374"/>
                    <a:pt x="5473" y="5374"/>
                    <a:pt x="5818" y="5325"/>
                  </a:cubicBezTo>
                  <a:cubicBezTo>
                    <a:pt x="5916" y="5325"/>
                    <a:pt x="5966" y="5325"/>
                    <a:pt x="6113" y="5275"/>
                  </a:cubicBezTo>
                  <a:lnTo>
                    <a:pt x="6311" y="5275"/>
                  </a:lnTo>
                  <a:cubicBezTo>
                    <a:pt x="6360" y="5275"/>
                    <a:pt x="6458" y="5275"/>
                    <a:pt x="6557" y="5177"/>
                  </a:cubicBezTo>
                  <a:lnTo>
                    <a:pt x="6606" y="5177"/>
                  </a:lnTo>
                  <a:cubicBezTo>
                    <a:pt x="6656" y="5177"/>
                    <a:pt x="6705" y="5177"/>
                    <a:pt x="6853" y="5127"/>
                  </a:cubicBezTo>
                  <a:cubicBezTo>
                    <a:pt x="6951" y="5078"/>
                    <a:pt x="7099" y="5078"/>
                    <a:pt x="7198" y="5029"/>
                  </a:cubicBezTo>
                  <a:cubicBezTo>
                    <a:pt x="8085" y="4782"/>
                    <a:pt x="8775" y="4339"/>
                    <a:pt x="9170" y="3846"/>
                  </a:cubicBezTo>
                  <a:cubicBezTo>
                    <a:pt x="9318" y="3698"/>
                    <a:pt x="9367" y="3599"/>
                    <a:pt x="9416" y="3451"/>
                  </a:cubicBezTo>
                  <a:cubicBezTo>
                    <a:pt x="9564" y="3205"/>
                    <a:pt x="9613" y="3008"/>
                    <a:pt x="9663" y="2761"/>
                  </a:cubicBezTo>
                  <a:lnTo>
                    <a:pt x="9663" y="2613"/>
                  </a:lnTo>
                  <a:cubicBezTo>
                    <a:pt x="9761" y="2613"/>
                    <a:pt x="9663" y="2466"/>
                    <a:pt x="9663" y="2367"/>
                  </a:cubicBezTo>
                  <a:cubicBezTo>
                    <a:pt x="9367" y="987"/>
                    <a:pt x="7346" y="1"/>
                    <a:pt x="4881" y="1"/>
                  </a:cubicBezTo>
                  <a:close/>
                </a:path>
              </a:pathLst>
            </a:custGeom>
            <a:solidFill>
              <a:srgbClr val="E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57" name="Google Shape;25257;p75"/>
            <p:cNvSpPr/>
            <p:nvPr/>
          </p:nvSpPr>
          <p:spPr>
            <a:xfrm>
              <a:off x="976800" y="935625"/>
              <a:ext cx="34525" cy="24675"/>
            </a:xfrm>
            <a:custGeom>
              <a:avLst/>
              <a:gdLst/>
              <a:ahLst/>
              <a:cxnLst/>
              <a:rect l="l" t="t" r="r" b="b"/>
              <a:pathLst>
                <a:path w="1381" h="987" extrusionOk="0">
                  <a:moveTo>
                    <a:pt x="543" y="1"/>
                  </a:moveTo>
                  <a:cubicBezTo>
                    <a:pt x="444" y="1"/>
                    <a:pt x="296" y="1"/>
                    <a:pt x="198" y="50"/>
                  </a:cubicBezTo>
                  <a:cubicBezTo>
                    <a:pt x="198" y="43"/>
                    <a:pt x="194" y="40"/>
                    <a:pt x="188" y="40"/>
                  </a:cubicBezTo>
                  <a:cubicBezTo>
                    <a:pt x="149" y="40"/>
                    <a:pt x="0" y="174"/>
                    <a:pt x="0" y="346"/>
                  </a:cubicBezTo>
                  <a:lnTo>
                    <a:pt x="0" y="641"/>
                  </a:lnTo>
                  <a:cubicBezTo>
                    <a:pt x="0" y="789"/>
                    <a:pt x="198" y="937"/>
                    <a:pt x="444" y="986"/>
                  </a:cubicBezTo>
                  <a:lnTo>
                    <a:pt x="1233" y="986"/>
                  </a:lnTo>
                  <a:lnTo>
                    <a:pt x="1282" y="937"/>
                  </a:lnTo>
                  <a:lnTo>
                    <a:pt x="1381" y="888"/>
                  </a:lnTo>
                  <a:lnTo>
                    <a:pt x="1381" y="789"/>
                  </a:lnTo>
                  <a:lnTo>
                    <a:pt x="1381" y="740"/>
                  </a:lnTo>
                  <a:lnTo>
                    <a:pt x="1381" y="444"/>
                  </a:lnTo>
                  <a:cubicBezTo>
                    <a:pt x="1381" y="296"/>
                    <a:pt x="1233" y="198"/>
                    <a:pt x="1036" y="50"/>
                  </a:cubicBezTo>
                  <a:lnTo>
                    <a:pt x="937" y="50"/>
                  </a:lnTo>
                  <a:cubicBezTo>
                    <a:pt x="789" y="50"/>
                    <a:pt x="691" y="1"/>
                    <a:pt x="543" y="1"/>
                  </a:cubicBezTo>
                  <a:close/>
                </a:path>
              </a:pathLst>
            </a:custGeom>
            <a:solidFill>
              <a:srgbClr val="2D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58" name="Google Shape;25258;p75"/>
            <p:cNvSpPr/>
            <p:nvPr/>
          </p:nvSpPr>
          <p:spPr>
            <a:xfrm>
              <a:off x="976800" y="934400"/>
              <a:ext cx="11125" cy="25900"/>
            </a:xfrm>
            <a:custGeom>
              <a:avLst/>
              <a:gdLst/>
              <a:ahLst/>
              <a:cxnLst/>
              <a:rect l="l" t="t" r="r" b="b"/>
              <a:pathLst>
                <a:path w="445" h="1036" extrusionOk="0">
                  <a:moveTo>
                    <a:pt x="444" y="0"/>
                  </a:moveTo>
                  <a:cubicBezTo>
                    <a:pt x="198" y="50"/>
                    <a:pt x="0" y="197"/>
                    <a:pt x="0" y="395"/>
                  </a:cubicBezTo>
                  <a:lnTo>
                    <a:pt x="0" y="690"/>
                  </a:lnTo>
                  <a:cubicBezTo>
                    <a:pt x="0" y="789"/>
                    <a:pt x="198" y="986"/>
                    <a:pt x="444" y="1035"/>
                  </a:cubicBezTo>
                  <a:lnTo>
                    <a:pt x="444" y="0"/>
                  </a:lnTo>
                  <a:close/>
                </a:path>
              </a:pathLst>
            </a:custGeom>
            <a:solidFill>
              <a:srgbClr val="22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59" name="Google Shape;25259;p75"/>
            <p:cNvSpPr/>
            <p:nvPr/>
          </p:nvSpPr>
          <p:spPr>
            <a:xfrm>
              <a:off x="1003900" y="933150"/>
              <a:ext cx="13600" cy="24675"/>
            </a:xfrm>
            <a:custGeom>
              <a:avLst/>
              <a:gdLst/>
              <a:ahLst/>
              <a:cxnLst/>
              <a:rect l="l" t="t" r="r" b="b"/>
              <a:pathLst>
                <a:path w="544" h="987" extrusionOk="0">
                  <a:moveTo>
                    <a:pt x="1" y="1"/>
                  </a:moveTo>
                  <a:lnTo>
                    <a:pt x="1" y="987"/>
                  </a:lnTo>
                  <a:lnTo>
                    <a:pt x="395" y="987"/>
                  </a:lnTo>
                  <a:lnTo>
                    <a:pt x="445" y="938"/>
                  </a:lnTo>
                  <a:lnTo>
                    <a:pt x="543" y="839"/>
                  </a:lnTo>
                  <a:lnTo>
                    <a:pt x="543" y="790"/>
                  </a:lnTo>
                  <a:lnTo>
                    <a:pt x="543" y="740"/>
                  </a:lnTo>
                  <a:lnTo>
                    <a:pt x="543" y="691"/>
                  </a:lnTo>
                  <a:lnTo>
                    <a:pt x="543" y="346"/>
                  </a:lnTo>
                  <a:cubicBezTo>
                    <a:pt x="543" y="198"/>
                    <a:pt x="395" y="50"/>
                    <a:pt x="198" y="1"/>
                  </a:cubicBezTo>
                  <a:close/>
                </a:path>
              </a:pathLst>
            </a:custGeom>
            <a:solidFill>
              <a:srgbClr val="374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60" name="Google Shape;25260;p75"/>
            <p:cNvSpPr/>
            <p:nvPr/>
          </p:nvSpPr>
          <p:spPr>
            <a:xfrm>
              <a:off x="1008850" y="935625"/>
              <a:ext cx="6175" cy="23450"/>
            </a:xfrm>
            <a:custGeom>
              <a:avLst/>
              <a:gdLst/>
              <a:ahLst/>
              <a:cxnLst/>
              <a:rect l="l" t="t" r="r" b="b"/>
              <a:pathLst>
                <a:path w="247" h="938" extrusionOk="0">
                  <a:moveTo>
                    <a:pt x="0" y="1"/>
                  </a:moveTo>
                  <a:cubicBezTo>
                    <a:pt x="58" y="39"/>
                    <a:pt x="108" y="78"/>
                    <a:pt x="148" y="119"/>
                  </a:cubicBezTo>
                  <a:lnTo>
                    <a:pt x="148" y="119"/>
                  </a:lnTo>
                  <a:lnTo>
                    <a:pt x="148" y="1"/>
                  </a:lnTo>
                  <a:close/>
                  <a:moveTo>
                    <a:pt x="148" y="119"/>
                  </a:moveTo>
                  <a:lnTo>
                    <a:pt x="148" y="937"/>
                  </a:lnTo>
                  <a:lnTo>
                    <a:pt x="197" y="888"/>
                  </a:lnTo>
                  <a:lnTo>
                    <a:pt x="247" y="839"/>
                  </a:lnTo>
                  <a:lnTo>
                    <a:pt x="247" y="740"/>
                  </a:lnTo>
                  <a:lnTo>
                    <a:pt x="247" y="691"/>
                  </a:lnTo>
                  <a:lnTo>
                    <a:pt x="247" y="641"/>
                  </a:lnTo>
                  <a:lnTo>
                    <a:pt x="247" y="346"/>
                  </a:lnTo>
                  <a:cubicBezTo>
                    <a:pt x="247" y="256"/>
                    <a:pt x="210" y="184"/>
                    <a:pt x="148" y="119"/>
                  </a:cubicBezTo>
                  <a:close/>
                </a:path>
              </a:pathLst>
            </a:custGeom>
            <a:solidFill>
              <a:srgbClr val="3A5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61" name="Google Shape;25261;p75"/>
            <p:cNvSpPr/>
            <p:nvPr/>
          </p:nvSpPr>
          <p:spPr>
            <a:xfrm>
              <a:off x="976800" y="931925"/>
              <a:ext cx="38225" cy="20975"/>
            </a:xfrm>
            <a:custGeom>
              <a:avLst/>
              <a:gdLst/>
              <a:ahLst/>
              <a:cxnLst/>
              <a:rect l="l" t="t" r="r" b="b"/>
              <a:pathLst>
                <a:path w="1529" h="839" extrusionOk="0">
                  <a:moveTo>
                    <a:pt x="789" y="1"/>
                  </a:moveTo>
                  <a:cubicBezTo>
                    <a:pt x="395" y="1"/>
                    <a:pt x="0" y="149"/>
                    <a:pt x="0" y="395"/>
                  </a:cubicBezTo>
                  <a:cubicBezTo>
                    <a:pt x="0" y="642"/>
                    <a:pt x="395" y="839"/>
                    <a:pt x="789" y="839"/>
                  </a:cubicBezTo>
                  <a:cubicBezTo>
                    <a:pt x="1233" y="839"/>
                    <a:pt x="1529" y="642"/>
                    <a:pt x="1529" y="395"/>
                  </a:cubicBezTo>
                  <a:cubicBezTo>
                    <a:pt x="1529" y="149"/>
                    <a:pt x="1233" y="1"/>
                    <a:pt x="789" y="1"/>
                  </a:cubicBezTo>
                  <a:close/>
                </a:path>
              </a:pathLst>
            </a:custGeom>
            <a:solidFill>
              <a:srgbClr val="617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62" name="Google Shape;25262;p75"/>
            <p:cNvSpPr/>
            <p:nvPr/>
          </p:nvSpPr>
          <p:spPr>
            <a:xfrm>
              <a:off x="317500" y="1735425"/>
              <a:ext cx="1920025" cy="1107925"/>
            </a:xfrm>
            <a:custGeom>
              <a:avLst/>
              <a:gdLst/>
              <a:ahLst/>
              <a:cxnLst/>
              <a:rect l="l" t="t" r="r" b="b"/>
              <a:pathLst>
                <a:path w="76801" h="44317" extrusionOk="0">
                  <a:moveTo>
                    <a:pt x="76800" y="44316"/>
                  </a:moveTo>
                  <a:lnTo>
                    <a:pt x="65561" y="44316"/>
                  </a:lnTo>
                  <a:lnTo>
                    <a:pt x="48851" y="34704"/>
                  </a:lnTo>
                  <a:lnTo>
                    <a:pt x="13507" y="14296"/>
                  </a:lnTo>
                  <a:lnTo>
                    <a:pt x="0" y="6458"/>
                  </a:lnTo>
                  <a:lnTo>
                    <a:pt x="0" y="1"/>
                  </a:lnTo>
                  <a:lnTo>
                    <a:pt x="19126" y="11042"/>
                  </a:lnTo>
                  <a:lnTo>
                    <a:pt x="54470" y="31401"/>
                  </a:lnTo>
                  <a:close/>
                </a:path>
              </a:pathLst>
            </a:custGeom>
            <a:solidFill>
              <a:srgbClr val="BB6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63" name="Google Shape;25263;p75"/>
            <p:cNvSpPr/>
            <p:nvPr/>
          </p:nvSpPr>
          <p:spPr>
            <a:xfrm>
              <a:off x="317500" y="596725"/>
              <a:ext cx="386975" cy="338925"/>
            </a:xfrm>
            <a:custGeom>
              <a:avLst/>
              <a:gdLst/>
              <a:ahLst/>
              <a:cxnLst/>
              <a:rect l="l" t="t" r="r" b="b"/>
              <a:pathLst>
                <a:path w="15479" h="13557" extrusionOk="0">
                  <a:moveTo>
                    <a:pt x="15478" y="9859"/>
                  </a:moveTo>
                  <a:cubicBezTo>
                    <a:pt x="15478" y="10057"/>
                    <a:pt x="15429" y="10303"/>
                    <a:pt x="15429" y="10500"/>
                  </a:cubicBezTo>
                  <a:lnTo>
                    <a:pt x="15429" y="10550"/>
                  </a:lnTo>
                  <a:cubicBezTo>
                    <a:pt x="15331" y="10747"/>
                    <a:pt x="15281" y="10993"/>
                    <a:pt x="15232" y="11190"/>
                  </a:cubicBezTo>
                  <a:cubicBezTo>
                    <a:pt x="15183" y="11289"/>
                    <a:pt x="15183" y="11338"/>
                    <a:pt x="15084" y="11486"/>
                  </a:cubicBezTo>
                  <a:lnTo>
                    <a:pt x="15084" y="11486"/>
                  </a:lnTo>
                  <a:cubicBezTo>
                    <a:pt x="15035" y="11585"/>
                    <a:pt x="15035" y="11683"/>
                    <a:pt x="14936" y="11782"/>
                  </a:cubicBezTo>
                  <a:cubicBezTo>
                    <a:pt x="14936" y="11831"/>
                    <a:pt x="14838" y="11930"/>
                    <a:pt x="14838" y="11930"/>
                  </a:cubicBezTo>
                  <a:cubicBezTo>
                    <a:pt x="14838" y="11979"/>
                    <a:pt x="14788" y="12028"/>
                    <a:pt x="14788" y="12028"/>
                  </a:cubicBezTo>
                  <a:lnTo>
                    <a:pt x="14788" y="12176"/>
                  </a:lnTo>
                  <a:cubicBezTo>
                    <a:pt x="14739" y="12176"/>
                    <a:pt x="14640" y="12226"/>
                    <a:pt x="14640" y="12226"/>
                  </a:cubicBezTo>
                  <a:cubicBezTo>
                    <a:pt x="14591" y="12275"/>
                    <a:pt x="14591" y="12324"/>
                    <a:pt x="14542" y="12324"/>
                  </a:cubicBezTo>
                  <a:cubicBezTo>
                    <a:pt x="14542" y="12423"/>
                    <a:pt x="14493" y="12472"/>
                    <a:pt x="14493" y="12472"/>
                  </a:cubicBezTo>
                  <a:cubicBezTo>
                    <a:pt x="14394" y="12521"/>
                    <a:pt x="14345" y="12521"/>
                    <a:pt x="14345" y="12571"/>
                  </a:cubicBezTo>
                  <a:cubicBezTo>
                    <a:pt x="14295" y="12571"/>
                    <a:pt x="14295" y="12669"/>
                    <a:pt x="14246" y="12669"/>
                  </a:cubicBezTo>
                  <a:lnTo>
                    <a:pt x="14246" y="12719"/>
                  </a:lnTo>
                  <a:cubicBezTo>
                    <a:pt x="14246" y="12719"/>
                    <a:pt x="14197" y="12719"/>
                    <a:pt x="14197" y="12768"/>
                  </a:cubicBezTo>
                  <a:cubicBezTo>
                    <a:pt x="14098" y="12817"/>
                    <a:pt x="14049" y="12817"/>
                    <a:pt x="14049" y="12817"/>
                  </a:cubicBezTo>
                  <a:lnTo>
                    <a:pt x="13950" y="12965"/>
                  </a:lnTo>
                  <a:cubicBezTo>
                    <a:pt x="13802" y="13064"/>
                    <a:pt x="13605" y="13212"/>
                    <a:pt x="13507" y="13261"/>
                  </a:cubicBezTo>
                  <a:cubicBezTo>
                    <a:pt x="13457" y="13261"/>
                    <a:pt x="13457" y="13261"/>
                    <a:pt x="13457" y="13310"/>
                  </a:cubicBezTo>
                  <a:cubicBezTo>
                    <a:pt x="13359" y="13310"/>
                    <a:pt x="13359" y="13310"/>
                    <a:pt x="13309" y="13409"/>
                  </a:cubicBezTo>
                  <a:lnTo>
                    <a:pt x="13260" y="13409"/>
                  </a:lnTo>
                  <a:lnTo>
                    <a:pt x="13211" y="13409"/>
                  </a:lnTo>
                  <a:cubicBezTo>
                    <a:pt x="13112" y="13458"/>
                    <a:pt x="13112" y="13458"/>
                    <a:pt x="13063" y="13458"/>
                  </a:cubicBezTo>
                  <a:lnTo>
                    <a:pt x="13014" y="13507"/>
                  </a:lnTo>
                  <a:cubicBezTo>
                    <a:pt x="12866" y="13557"/>
                    <a:pt x="12718" y="13557"/>
                    <a:pt x="12619" y="13557"/>
                  </a:cubicBezTo>
                  <a:lnTo>
                    <a:pt x="12521" y="13557"/>
                  </a:lnTo>
                  <a:cubicBezTo>
                    <a:pt x="12373" y="13557"/>
                    <a:pt x="12126" y="13507"/>
                    <a:pt x="12028" y="13458"/>
                  </a:cubicBezTo>
                  <a:cubicBezTo>
                    <a:pt x="12028" y="13458"/>
                    <a:pt x="11929" y="13458"/>
                    <a:pt x="11929" y="13409"/>
                  </a:cubicBezTo>
                  <a:lnTo>
                    <a:pt x="11880" y="13409"/>
                  </a:lnTo>
                  <a:lnTo>
                    <a:pt x="11831" y="13409"/>
                  </a:lnTo>
                  <a:lnTo>
                    <a:pt x="9859" y="12275"/>
                  </a:lnTo>
                  <a:lnTo>
                    <a:pt x="9859" y="12275"/>
                  </a:lnTo>
                  <a:lnTo>
                    <a:pt x="8331" y="11437"/>
                  </a:lnTo>
                  <a:lnTo>
                    <a:pt x="0" y="6557"/>
                  </a:lnTo>
                  <a:lnTo>
                    <a:pt x="0" y="1"/>
                  </a:lnTo>
                  <a:lnTo>
                    <a:pt x="4239" y="2465"/>
                  </a:lnTo>
                  <a:lnTo>
                    <a:pt x="4239" y="2465"/>
                  </a:lnTo>
                  <a:lnTo>
                    <a:pt x="14493" y="8381"/>
                  </a:lnTo>
                  <a:lnTo>
                    <a:pt x="14493" y="8381"/>
                  </a:lnTo>
                  <a:lnTo>
                    <a:pt x="14493" y="8381"/>
                  </a:lnTo>
                  <a:lnTo>
                    <a:pt x="14739" y="8529"/>
                  </a:lnTo>
                  <a:cubicBezTo>
                    <a:pt x="14788" y="8529"/>
                    <a:pt x="14838" y="8578"/>
                    <a:pt x="14936" y="8578"/>
                  </a:cubicBezTo>
                  <a:cubicBezTo>
                    <a:pt x="14985" y="8627"/>
                    <a:pt x="15035" y="8627"/>
                    <a:pt x="15035" y="8726"/>
                  </a:cubicBezTo>
                  <a:cubicBezTo>
                    <a:pt x="15183" y="8824"/>
                    <a:pt x="15232" y="8874"/>
                    <a:pt x="15281" y="9071"/>
                  </a:cubicBezTo>
                  <a:cubicBezTo>
                    <a:pt x="15478" y="9317"/>
                    <a:pt x="15478" y="9564"/>
                    <a:pt x="15478" y="9859"/>
                  </a:cubicBezTo>
                  <a:close/>
                </a:path>
              </a:pathLst>
            </a:custGeom>
            <a:solidFill>
              <a:srgbClr val="BB6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64" name="Google Shape;25264;p75"/>
            <p:cNvSpPr/>
            <p:nvPr/>
          </p:nvSpPr>
          <p:spPr>
            <a:xfrm>
              <a:off x="317500" y="803775"/>
              <a:ext cx="414075" cy="362325"/>
            </a:xfrm>
            <a:custGeom>
              <a:avLst/>
              <a:gdLst/>
              <a:ahLst/>
              <a:cxnLst/>
              <a:rect l="l" t="t" r="r" b="b"/>
              <a:pathLst>
                <a:path w="16563" h="14493" extrusionOk="0">
                  <a:moveTo>
                    <a:pt x="14049" y="0"/>
                  </a:moveTo>
                  <a:cubicBezTo>
                    <a:pt x="13802" y="0"/>
                    <a:pt x="13556" y="49"/>
                    <a:pt x="13359" y="197"/>
                  </a:cubicBezTo>
                  <a:lnTo>
                    <a:pt x="8380" y="3056"/>
                  </a:lnTo>
                  <a:lnTo>
                    <a:pt x="0" y="7936"/>
                  </a:lnTo>
                  <a:lnTo>
                    <a:pt x="0" y="12669"/>
                  </a:lnTo>
                  <a:lnTo>
                    <a:pt x="0" y="14493"/>
                  </a:lnTo>
                  <a:lnTo>
                    <a:pt x="197" y="14345"/>
                  </a:lnTo>
                  <a:lnTo>
                    <a:pt x="15774" y="5472"/>
                  </a:lnTo>
                  <a:cubicBezTo>
                    <a:pt x="15823" y="5422"/>
                    <a:pt x="15873" y="5422"/>
                    <a:pt x="15971" y="5373"/>
                  </a:cubicBezTo>
                  <a:cubicBezTo>
                    <a:pt x="16021" y="5373"/>
                    <a:pt x="16070" y="5275"/>
                    <a:pt x="16169" y="5225"/>
                  </a:cubicBezTo>
                  <a:cubicBezTo>
                    <a:pt x="16218" y="5176"/>
                    <a:pt x="16218" y="5127"/>
                    <a:pt x="16267" y="5028"/>
                  </a:cubicBezTo>
                  <a:cubicBezTo>
                    <a:pt x="16316" y="4979"/>
                    <a:pt x="16316" y="4930"/>
                    <a:pt x="16415" y="4880"/>
                  </a:cubicBezTo>
                  <a:lnTo>
                    <a:pt x="16415" y="4782"/>
                  </a:lnTo>
                  <a:cubicBezTo>
                    <a:pt x="16415" y="4732"/>
                    <a:pt x="16464" y="4634"/>
                    <a:pt x="16464" y="4535"/>
                  </a:cubicBezTo>
                  <a:lnTo>
                    <a:pt x="16464" y="4486"/>
                  </a:lnTo>
                  <a:cubicBezTo>
                    <a:pt x="16514" y="4289"/>
                    <a:pt x="16563" y="4190"/>
                    <a:pt x="16563" y="3993"/>
                  </a:cubicBezTo>
                  <a:lnTo>
                    <a:pt x="16563" y="3648"/>
                  </a:lnTo>
                  <a:cubicBezTo>
                    <a:pt x="16563" y="3401"/>
                    <a:pt x="16514" y="3155"/>
                    <a:pt x="16563" y="2810"/>
                  </a:cubicBezTo>
                  <a:cubicBezTo>
                    <a:pt x="16563" y="2761"/>
                    <a:pt x="16514" y="2662"/>
                    <a:pt x="16514" y="2563"/>
                  </a:cubicBezTo>
                  <a:lnTo>
                    <a:pt x="16514" y="2514"/>
                  </a:lnTo>
                  <a:cubicBezTo>
                    <a:pt x="16464" y="2465"/>
                    <a:pt x="16464" y="2465"/>
                    <a:pt x="16464" y="2415"/>
                  </a:cubicBezTo>
                  <a:cubicBezTo>
                    <a:pt x="16415" y="2218"/>
                    <a:pt x="16316" y="2070"/>
                    <a:pt x="16267" y="1923"/>
                  </a:cubicBezTo>
                  <a:cubicBezTo>
                    <a:pt x="16218" y="1824"/>
                    <a:pt x="16218" y="1725"/>
                    <a:pt x="16169" y="1676"/>
                  </a:cubicBezTo>
                  <a:cubicBezTo>
                    <a:pt x="16070" y="1577"/>
                    <a:pt x="16021" y="1479"/>
                    <a:pt x="15971" y="1430"/>
                  </a:cubicBezTo>
                  <a:cubicBezTo>
                    <a:pt x="15922" y="1331"/>
                    <a:pt x="15823" y="1232"/>
                    <a:pt x="15774" y="1183"/>
                  </a:cubicBezTo>
                  <a:cubicBezTo>
                    <a:pt x="15676" y="1035"/>
                    <a:pt x="15528" y="838"/>
                    <a:pt x="15429" y="739"/>
                  </a:cubicBezTo>
                  <a:cubicBezTo>
                    <a:pt x="15281" y="592"/>
                    <a:pt x="15183" y="493"/>
                    <a:pt x="15035" y="444"/>
                  </a:cubicBezTo>
                  <a:cubicBezTo>
                    <a:pt x="15035" y="345"/>
                    <a:pt x="14985" y="345"/>
                    <a:pt x="14936" y="296"/>
                  </a:cubicBezTo>
                  <a:cubicBezTo>
                    <a:pt x="14788" y="247"/>
                    <a:pt x="14591" y="197"/>
                    <a:pt x="14493" y="99"/>
                  </a:cubicBezTo>
                  <a:cubicBezTo>
                    <a:pt x="14345" y="49"/>
                    <a:pt x="14197" y="0"/>
                    <a:pt x="14049" y="0"/>
                  </a:cubicBezTo>
                  <a:close/>
                </a:path>
              </a:pathLst>
            </a:custGeom>
            <a:solidFill>
              <a:srgbClr val="FFB0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65" name="Google Shape;25265;p75"/>
            <p:cNvSpPr/>
            <p:nvPr/>
          </p:nvSpPr>
          <p:spPr>
            <a:xfrm>
              <a:off x="317500" y="822250"/>
              <a:ext cx="414075" cy="320450"/>
            </a:xfrm>
            <a:custGeom>
              <a:avLst/>
              <a:gdLst/>
              <a:ahLst/>
              <a:cxnLst/>
              <a:rect l="l" t="t" r="r" b="b"/>
              <a:pathLst>
                <a:path w="16563" h="12818" extrusionOk="0">
                  <a:moveTo>
                    <a:pt x="15429" y="0"/>
                  </a:moveTo>
                  <a:lnTo>
                    <a:pt x="15331" y="50"/>
                  </a:lnTo>
                  <a:lnTo>
                    <a:pt x="9908" y="3205"/>
                  </a:lnTo>
                  <a:lnTo>
                    <a:pt x="0" y="8923"/>
                  </a:lnTo>
                  <a:lnTo>
                    <a:pt x="0" y="11930"/>
                  </a:lnTo>
                  <a:lnTo>
                    <a:pt x="0" y="12817"/>
                  </a:lnTo>
                  <a:lnTo>
                    <a:pt x="148" y="12669"/>
                  </a:lnTo>
                  <a:lnTo>
                    <a:pt x="16563" y="3254"/>
                  </a:lnTo>
                  <a:lnTo>
                    <a:pt x="16563" y="2909"/>
                  </a:lnTo>
                  <a:cubicBezTo>
                    <a:pt x="16563" y="2662"/>
                    <a:pt x="16514" y="2416"/>
                    <a:pt x="16514" y="2071"/>
                  </a:cubicBezTo>
                  <a:cubicBezTo>
                    <a:pt x="16514" y="2022"/>
                    <a:pt x="16464" y="1923"/>
                    <a:pt x="16464" y="1824"/>
                  </a:cubicBezTo>
                  <a:lnTo>
                    <a:pt x="16464" y="1775"/>
                  </a:lnTo>
                  <a:lnTo>
                    <a:pt x="16464" y="1676"/>
                  </a:lnTo>
                  <a:cubicBezTo>
                    <a:pt x="16415" y="1479"/>
                    <a:pt x="16316" y="1331"/>
                    <a:pt x="16267" y="1184"/>
                  </a:cubicBezTo>
                  <a:cubicBezTo>
                    <a:pt x="16218" y="1085"/>
                    <a:pt x="16218" y="986"/>
                    <a:pt x="16169" y="937"/>
                  </a:cubicBezTo>
                  <a:cubicBezTo>
                    <a:pt x="16070" y="838"/>
                    <a:pt x="16021" y="740"/>
                    <a:pt x="15971" y="691"/>
                  </a:cubicBezTo>
                  <a:cubicBezTo>
                    <a:pt x="15922" y="592"/>
                    <a:pt x="15823" y="493"/>
                    <a:pt x="15774" y="444"/>
                  </a:cubicBezTo>
                  <a:cubicBezTo>
                    <a:pt x="15676" y="296"/>
                    <a:pt x="15528" y="99"/>
                    <a:pt x="15429" y="0"/>
                  </a:cubicBezTo>
                  <a:close/>
                </a:path>
              </a:pathLst>
            </a:custGeom>
            <a:solidFill>
              <a:srgbClr val="D98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66" name="Google Shape;25266;p75"/>
            <p:cNvSpPr/>
            <p:nvPr/>
          </p:nvSpPr>
          <p:spPr>
            <a:xfrm>
              <a:off x="317500" y="866625"/>
              <a:ext cx="414075" cy="299475"/>
            </a:xfrm>
            <a:custGeom>
              <a:avLst/>
              <a:gdLst/>
              <a:ahLst/>
              <a:cxnLst/>
              <a:rect l="l" t="t" r="r" b="b"/>
              <a:pathLst>
                <a:path w="16563" h="11979" extrusionOk="0">
                  <a:moveTo>
                    <a:pt x="16415" y="0"/>
                  </a:moveTo>
                  <a:lnTo>
                    <a:pt x="15084" y="740"/>
                  </a:lnTo>
                  <a:lnTo>
                    <a:pt x="11880" y="2613"/>
                  </a:lnTo>
                  <a:lnTo>
                    <a:pt x="0" y="9415"/>
                  </a:lnTo>
                  <a:lnTo>
                    <a:pt x="0" y="10155"/>
                  </a:lnTo>
                  <a:lnTo>
                    <a:pt x="0" y="11979"/>
                  </a:lnTo>
                  <a:lnTo>
                    <a:pt x="197" y="11831"/>
                  </a:lnTo>
                  <a:lnTo>
                    <a:pt x="15774" y="2958"/>
                  </a:lnTo>
                  <a:cubicBezTo>
                    <a:pt x="15823" y="2908"/>
                    <a:pt x="15873" y="2908"/>
                    <a:pt x="15971" y="2859"/>
                  </a:cubicBezTo>
                  <a:cubicBezTo>
                    <a:pt x="16021" y="2859"/>
                    <a:pt x="16070" y="2761"/>
                    <a:pt x="16169" y="2711"/>
                  </a:cubicBezTo>
                  <a:cubicBezTo>
                    <a:pt x="16218" y="2662"/>
                    <a:pt x="16218" y="2613"/>
                    <a:pt x="16267" y="2514"/>
                  </a:cubicBezTo>
                  <a:cubicBezTo>
                    <a:pt x="16316" y="2465"/>
                    <a:pt x="16316" y="2416"/>
                    <a:pt x="16415" y="2366"/>
                  </a:cubicBezTo>
                  <a:lnTo>
                    <a:pt x="16415" y="2268"/>
                  </a:lnTo>
                  <a:cubicBezTo>
                    <a:pt x="16415" y="2218"/>
                    <a:pt x="16464" y="2120"/>
                    <a:pt x="16464" y="2021"/>
                  </a:cubicBezTo>
                  <a:lnTo>
                    <a:pt x="16464" y="1972"/>
                  </a:lnTo>
                  <a:cubicBezTo>
                    <a:pt x="16514" y="1775"/>
                    <a:pt x="16563" y="1676"/>
                    <a:pt x="16563" y="1479"/>
                  </a:cubicBezTo>
                  <a:lnTo>
                    <a:pt x="16563" y="1134"/>
                  </a:lnTo>
                  <a:cubicBezTo>
                    <a:pt x="16563" y="887"/>
                    <a:pt x="16514" y="641"/>
                    <a:pt x="16464" y="444"/>
                  </a:cubicBezTo>
                  <a:cubicBezTo>
                    <a:pt x="16464" y="394"/>
                    <a:pt x="16415" y="247"/>
                    <a:pt x="16415" y="197"/>
                  </a:cubicBezTo>
                  <a:lnTo>
                    <a:pt x="16415" y="148"/>
                  </a:lnTo>
                  <a:lnTo>
                    <a:pt x="16415" y="0"/>
                  </a:lnTo>
                  <a:close/>
                </a:path>
              </a:pathLst>
            </a:custGeom>
            <a:solidFill>
              <a:srgbClr val="BB6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67" name="Google Shape;25267;p75"/>
            <p:cNvSpPr/>
            <p:nvPr/>
          </p:nvSpPr>
          <p:spPr>
            <a:xfrm>
              <a:off x="317500" y="914675"/>
              <a:ext cx="411625" cy="251425"/>
            </a:xfrm>
            <a:custGeom>
              <a:avLst/>
              <a:gdLst/>
              <a:ahLst/>
              <a:cxnLst/>
              <a:rect l="l" t="t" r="r" b="b"/>
              <a:pathLst>
                <a:path w="16465" h="10057" extrusionOk="0">
                  <a:moveTo>
                    <a:pt x="16464" y="1"/>
                  </a:moveTo>
                  <a:lnTo>
                    <a:pt x="197" y="9366"/>
                  </a:lnTo>
                  <a:lnTo>
                    <a:pt x="0" y="9465"/>
                  </a:lnTo>
                  <a:lnTo>
                    <a:pt x="0" y="10057"/>
                  </a:lnTo>
                  <a:lnTo>
                    <a:pt x="197" y="9909"/>
                  </a:lnTo>
                  <a:lnTo>
                    <a:pt x="15725" y="937"/>
                  </a:lnTo>
                  <a:cubicBezTo>
                    <a:pt x="15774" y="839"/>
                    <a:pt x="15823" y="839"/>
                    <a:pt x="15922" y="789"/>
                  </a:cubicBezTo>
                  <a:cubicBezTo>
                    <a:pt x="15971" y="789"/>
                    <a:pt x="16021" y="740"/>
                    <a:pt x="16070" y="641"/>
                  </a:cubicBezTo>
                  <a:cubicBezTo>
                    <a:pt x="16169" y="592"/>
                    <a:pt x="16169" y="543"/>
                    <a:pt x="16218" y="494"/>
                  </a:cubicBezTo>
                  <a:cubicBezTo>
                    <a:pt x="16267" y="444"/>
                    <a:pt x="16267" y="346"/>
                    <a:pt x="16316" y="296"/>
                  </a:cubicBezTo>
                  <a:lnTo>
                    <a:pt x="16316" y="247"/>
                  </a:lnTo>
                  <a:cubicBezTo>
                    <a:pt x="16415" y="198"/>
                    <a:pt x="16415" y="99"/>
                    <a:pt x="16464" y="1"/>
                  </a:cubicBezTo>
                  <a:close/>
                </a:path>
              </a:pathLst>
            </a:custGeom>
            <a:solidFill>
              <a:srgbClr val="9E4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68" name="Google Shape;25268;p75"/>
            <p:cNvSpPr/>
            <p:nvPr/>
          </p:nvSpPr>
          <p:spPr>
            <a:xfrm>
              <a:off x="318725" y="1126650"/>
              <a:ext cx="3725" cy="54250"/>
            </a:xfrm>
            <a:custGeom>
              <a:avLst/>
              <a:gdLst/>
              <a:ahLst/>
              <a:cxnLst/>
              <a:rect l="l" t="t" r="r" b="b"/>
              <a:pathLst>
                <a:path w="149" h="2170" extrusionOk="0">
                  <a:moveTo>
                    <a:pt x="0" y="0"/>
                  </a:moveTo>
                  <a:lnTo>
                    <a:pt x="0" y="2169"/>
                  </a:lnTo>
                  <a:cubicBezTo>
                    <a:pt x="0" y="2071"/>
                    <a:pt x="99" y="1972"/>
                    <a:pt x="99" y="1873"/>
                  </a:cubicBezTo>
                  <a:cubicBezTo>
                    <a:pt x="148" y="1824"/>
                    <a:pt x="148" y="1676"/>
                    <a:pt x="148" y="1578"/>
                  </a:cubicBezTo>
                  <a:lnTo>
                    <a:pt x="148" y="1430"/>
                  </a:lnTo>
                  <a:lnTo>
                    <a:pt x="148" y="1134"/>
                  </a:lnTo>
                  <a:cubicBezTo>
                    <a:pt x="148" y="1085"/>
                    <a:pt x="148" y="986"/>
                    <a:pt x="99" y="887"/>
                  </a:cubicBezTo>
                  <a:lnTo>
                    <a:pt x="99" y="838"/>
                  </a:lnTo>
                  <a:lnTo>
                    <a:pt x="99" y="493"/>
                  </a:lnTo>
                  <a:lnTo>
                    <a:pt x="99" y="444"/>
                  </a:lnTo>
                  <a:cubicBezTo>
                    <a:pt x="99" y="345"/>
                    <a:pt x="0" y="148"/>
                    <a:pt x="0" y="0"/>
                  </a:cubicBezTo>
                  <a:close/>
                </a:path>
              </a:pathLst>
            </a:custGeom>
            <a:solidFill>
              <a:srgbClr val="A85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69" name="Google Shape;25269;p75"/>
            <p:cNvSpPr/>
            <p:nvPr/>
          </p:nvSpPr>
          <p:spPr>
            <a:xfrm>
              <a:off x="317500" y="1129100"/>
              <a:ext cx="4950" cy="39475"/>
            </a:xfrm>
            <a:custGeom>
              <a:avLst/>
              <a:gdLst/>
              <a:ahLst/>
              <a:cxnLst/>
              <a:rect l="l" t="t" r="r" b="b"/>
              <a:pathLst>
                <a:path w="198" h="1579" extrusionOk="0">
                  <a:moveTo>
                    <a:pt x="0" y="1"/>
                  </a:moveTo>
                  <a:lnTo>
                    <a:pt x="0" y="1578"/>
                  </a:lnTo>
                  <a:lnTo>
                    <a:pt x="197" y="1480"/>
                  </a:lnTo>
                  <a:lnTo>
                    <a:pt x="197" y="1332"/>
                  </a:lnTo>
                  <a:lnTo>
                    <a:pt x="197" y="1036"/>
                  </a:lnTo>
                  <a:cubicBezTo>
                    <a:pt x="197" y="987"/>
                    <a:pt x="197" y="888"/>
                    <a:pt x="49" y="839"/>
                  </a:cubicBezTo>
                  <a:lnTo>
                    <a:pt x="49" y="789"/>
                  </a:lnTo>
                  <a:lnTo>
                    <a:pt x="49" y="494"/>
                  </a:lnTo>
                  <a:lnTo>
                    <a:pt x="49" y="395"/>
                  </a:lnTo>
                  <a:cubicBezTo>
                    <a:pt x="49" y="297"/>
                    <a:pt x="0" y="99"/>
                    <a:pt x="0" y="1"/>
                  </a:cubicBezTo>
                  <a:close/>
                </a:path>
              </a:pathLst>
            </a:custGeom>
            <a:solidFill>
              <a:srgbClr val="F0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70" name="Google Shape;25270;p75"/>
            <p:cNvSpPr/>
            <p:nvPr/>
          </p:nvSpPr>
          <p:spPr>
            <a:xfrm>
              <a:off x="318725" y="1167300"/>
              <a:ext cx="3725" cy="14825"/>
            </a:xfrm>
            <a:custGeom>
              <a:avLst/>
              <a:gdLst/>
              <a:ahLst/>
              <a:cxnLst/>
              <a:rect l="l" t="t" r="r" b="b"/>
              <a:pathLst>
                <a:path w="149" h="593" extrusionOk="0">
                  <a:moveTo>
                    <a:pt x="148" y="1"/>
                  </a:moveTo>
                  <a:lnTo>
                    <a:pt x="0" y="99"/>
                  </a:lnTo>
                  <a:lnTo>
                    <a:pt x="0" y="592"/>
                  </a:lnTo>
                  <a:cubicBezTo>
                    <a:pt x="0" y="494"/>
                    <a:pt x="99" y="445"/>
                    <a:pt x="99" y="297"/>
                  </a:cubicBezTo>
                  <a:cubicBezTo>
                    <a:pt x="148" y="247"/>
                    <a:pt x="148" y="99"/>
                    <a:pt x="148" y="1"/>
                  </a:cubicBezTo>
                  <a:close/>
                </a:path>
              </a:pathLst>
            </a:custGeom>
            <a:solidFill>
              <a:srgbClr val="C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71" name="Google Shape;25271;p75"/>
            <p:cNvSpPr/>
            <p:nvPr/>
          </p:nvSpPr>
          <p:spPr>
            <a:xfrm>
              <a:off x="1998575" y="2207275"/>
              <a:ext cx="106850" cy="135775"/>
            </a:xfrm>
            <a:custGeom>
              <a:avLst/>
              <a:gdLst/>
              <a:ahLst/>
              <a:cxnLst/>
              <a:rect l="l" t="t" r="r" b="b"/>
              <a:pathLst>
                <a:path w="4274" h="5431" extrusionOk="0">
                  <a:moveTo>
                    <a:pt x="2819" y="1"/>
                  </a:moveTo>
                  <a:cubicBezTo>
                    <a:pt x="2782" y="1"/>
                    <a:pt x="2744" y="2"/>
                    <a:pt x="2706" y="6"/>
                  </a:cubicBezTo>
                  <a:cubicBezTo>
                    <a:pt x="1670" y="56"/>
                    <a:pt x="586" y="1337"/>
                    <a:pt x="290" y="2816"/>
                  </a:cubicBezTo>
                  <a:cubicBezTo>
                    <a:pt x="0" y="4265"/>
                    <a:pt x="562" y="5430"/>
                    <a:pt x="1605" y="5430"/>
                  </a:cubicBezTo>
                  <a:cubicBezTo>
                    <a:pt x="1627" y="5430"/>
                    <a:pt x="1649" y="5430"/>
                    <a:pt x="1670" y="5429"/>
                  </a:cubicBezTo>
                  <a:cubicBezTo>
                    <a:pt x="2706" y="5330"/>
                    <a:pt x="3741" y="4048"/>
                    <a:pt x="4037" y="2570"/>
                  </a:cubicBezTo>
                  <a:cubicBezTo>
                    <a:pt x="4273" y="1148"/>
                    <a:pt x="3736" y="1"/>
                    <a:pt x="2819" y="1"/>
                  </a:cubicBezTo>
                  <a:close/>
                </a:path>
              </a:pathLst>
            </a:custGeom>
            <a:solidFill>
              <a:srgbClr val="B05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72" name="Google Shape;25272;p75"/>
            <p:cNvSpPr/>
            <p:nvPr/>
          </p:nvSpPr>
          <p:spPr>
            <a:xfrm>
              <a:off x="2011975" y="2217275"/>
              <a:ext cx="80125" cy="114625"/>
            </a:xfrm>
            <a:custGeom>
              <a:avLst/>
              <a:gdLst/>
              <a:ahLst/>
              <a:cxnLst/>
              <a:rect l="l" t="t" r="r" b="b"/>
              <a:pathLst>
                <a:path w="3205" h="4585" extrusionOk="0">
                  <a:moveTo>
                    <a:pt x="2170" y="1"/>
                  </a:moveTo>
                  <a:cubicBezTo>
                    <a:pt x="1923" y="1"/>
                    <a:pt x="1627" y="149"/>
                    <a:pt x="1381" y="395"/>
                  </a:cubicBezTo>
                  <a:cubicBezTo>
                    <a:pt x="789" y="789"/>
                    <a:pt x="296" y="1627"/>
                    <a:pt x="149" y="2564"/>
                  </a:cubicBezTo>
                  <a:cubicBezTo>
                    <a:pt x="1" y="3106"/>
                    <a:pt x="50" y="3599"/>
                    <a:pt x="247" y="4043"/>
                  </a:cubicBezTo>
                  <a:cubicBezTo>
                    <a:pt x="247" y="4092"/>
                    <a:pt x="296" y="4092"/>
                    <a:pt x="296" y="4141"/>
                  </a:cubicBezTo>
                  <a:cubicBezTo>
                    <a:pt x="494" y="4437"/>
                    <a:pt x="740" y="4585"/>
                    <a:pt x="1036" y="4585"/>
                  </a:cubicBezTo>
                  <a:cubicBezTo>
                    <a:pt x="1923" y="4486"/>
                    <a:pt x="2860" y="3402"/>
                    <a:pt x="3106" y="2120"/>
                  </a:cubicBezTo>
                  <a:cubicBezTo>
                    <a:pt x="3205" y="1430"/>
                    <a:pt x="3155" y="888"/>
                    <a:pt x="2909" y="444"/>
                  </a:cubicBezTo>
                  <a:cubicBezTo>
                    <a:pt x="2712" y="149"/>
                    <a:pt x="2465" y="1"/>
                    <a:pt x="2170" y="1"/>
                  </a:cubicBezTo>
                  <a:close/>
                </a:path>
              </a:pathLst>
            </a:custGeom>
            <a:solidFill>
              <a:srgbClr val="ED90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73" name="Google Shape;25273;p75"/>
            <p:cNvSpPr/>
            <p:nvPr/>
          </p:nvSpPr>
          <p:spPr>
            <a:xfrm>
              <a:off x="1873950" y="2126500"/>
              <a:ext cx="320450" cy="300300"/>
            </a:xfrm>
            <a:custGeom>
              <a:avLst/>
              <a:gdLst/>
              <a:ahLst/>
              <a:cxnLst/>
              <a:rect l="l" t="t" r="r" b="b"/>
              <a:pathLst>
                <a:path w="12818" h="12012" extrusionOk="0">
                  <a:moveTo>
                    <a:pt x="3809" y="1"/>
                  </a:moveTo>
                  <a:cubicBezTo>
                    <a:pt x="3728" y="1"/>
                    <a:pt x="3642" y="10"/>
                    <a:pt x="3550" y="33"/>
                  </a:cubicBezTo>
                  <a:cubicBezTo>
                    <a:pt x="2120" y="82"/>
                    <a:pt x="642" y="1857"/>
                    <a:pt x="296" y="3878"/>
                  </a:cubicBezTo>
                  <a:cubicBezTo>
                    <a:pt x="1" y="5505"/>
                    <a:pt x="395" y="6836"/>
                    <a:pt x="1332" y="7279"/>
                  </a:cubicBezTo>
                  <a:lnTo>
                    <a:pt x="9465" y="12012"/>
                  </a:lnTo>
                  <a:lnTo>
                    <a:pt x="12817" y="5061"/>
                  </a:lnTo>
                  <a:lnTo>
                    <a:pt x="4486" y="181"/>
                  </a:lnTo>
                  <a:cubicBezTo>
                    <a:pt x="4297" y="105"/>
                    <a:pt x="4079" y="1"/>
                    <a:pt x="3809" y="1"/>
                  </a:cubicBezTo>
                  <a:close/>
                </a:path>
              </a:pathLst>
            </a:custGeom>
            <a:solidFill>
              <a:srgbClr val="A85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74" name="Google Shape;25274;p75"/>
            <p:cNvSpPr/>
            <p:nvPr/>
          </p:nvSpPr>
          <p:spPr>
            <a:xfrm>
              <a:off x="1901075" y="2124850"/>
              <a:ext cx="294550" cy="208300"/>
            </a:xfrm>
            <a:custGeom>
              <a:avLst/>
              <a:gdLst/>
              <a:ahLst/>
              <a:cxnLst/>
              <a:rect l="l" t="t" r="r" b="b"/>
              <a:pathLst>
                <a:path w="11782" h="8332" extrusionOk="0">
                  <a:moveTo>
                    <a:pt x="2514" y="1"/>
                  </a:moveTo>
                  <a:cubicBezTo>
                    <a:pt x="1627" y="99"/>
                    <a:pt x="690" y="839"/>
                    <a:pt x="0" y="1874"/>
                  </a:cubicBezTo>
                  <a:lnTo>
                    <a:pt x="10253" y="8331"/>
                  </a:lnTo>
                  <a:lnTo>
                    <a:pt x="11781" y="5078"/>
                  </a:lnTo>
                  <a:lnTo>
                    <a:pt x="3451" y="198"/>
                  </a:lnTo>
                  <a:cubicBezTo>
                    <a:pt x="3155" y="99"/>
                    <a:pt x="2909" y="1"/>
                    <a:pt x="2514" y="1"/>
                  </a:cubicBezTo>
                  <a:close/>
                </a:path>
              </a:pathLst>
            </a:custGeom>
            <a:solidFill>
              <a:srgbClr val="FFB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75" name="Google Shape;25275;p75"/>
            <p:cNvSpPr/>
            <p:nvPr/>
          </p:nvSpPr>
          <p:spPr>
            <a:xfrm>
              <a:off x="1877650" y="2149500"/>
              <a:ext cx="274850" cy="251425"/>
            </a:xfrm>
            <a:custGeom>
              <a:avLst/>
              <a:gdLst/>
              <a:ahLst/>
              <a:cxnLst/>
              <a:rect l="l" t="t" r="r" b="b"/>
              <a:pathLst>
                <a:path w="10994" h="10057" extrusionOk="0">
                  <a:moveTo>
                    <a:pt x="1578" y="0"/>
                  </a:moveTo>
                  <a:cubicBezTo>
                    <a:pt x="986" y="641"/>
                    <a:pt x="494" y="1430"/>
                    <a:pt x="247" y="2317"/>
                  </a:cubicBezTo>
                  <a:cubicBezTo>
                    <a:pt x="247" y="2367"/>
                    <a:pt x="198" y="2465"/>
                    <a:pt x="198" y="2514"/>
                  </a:cubicBezTo>
                  <a:cubicBezTo>
                    <a:pt x="198" y="2613"/>
                    <a:pt x="198" y="2613"/>
                    <a:pt x="148" y="2662"/>
                  </a:cubicBezTo>
                  <a:cubicBezTo>
                    <a:pt x="148" y="2712"/>
                    <a:pt x="148" y="2761"/>
                    <a:pt x="99" y="2761"/>
                  </a:cubicBezTo>
                  <a:cubicBezTo>
                    <a:pt x="99" y="3205"/>
                    <a:pt x="1" y="3599"/>
                    <a:pt x="1" y="3895"/>
                  </a:cubicBezTo>
                  <a:lnTo>
                    <a:pt x="1" y="4388"/>
                  </a:lnTo>
                  <a:lnTo>
                    <a:pt x="9712" y="10007"/>
                  </a:lnTo>
                  <a:lnTo>
                    <a:pt x="9761" y="10056"/>
                  </a:lnTo>
                  <a:lnTo>
                    <a:pt x="10993" y="7542"/>
                  </a:lnTo>
                  <a:lnTo>
                    <a:pt x="10993" y="5521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F0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76" name="Google Shape;25276;p75"/>
            <p:cNvSpPr/>
            <p:nvPr/>
          </p:nvSpPr>
          <p:spPr>
            <a:xfrm>
              <a:off x="2087150" y="2245400"/>
              <a:ext cx="140100" cy="185100"/>
            </a:xfrm>
            <a:custGeom>
              <a:avLst/>
              <a:gdLst/>
              <a:ahLst/>
              <a:cxnLst/>
              <a:rect l="l" t="t" r="r" b="b"/>
              <a:pathLst>
                <a:path w="5604" h="7404" extrusionOk="0">
                  <a:moveTo>
                    <a:pt x="3580" y="0"/>
                  </a:moveTo>
                  <a:cubicBezTo>
                    <a:pt x="3522" y="0"/>
                    <a:pt x="3462" y="3"/>
                    <a:pt x="3402" y="9"/>
                  </a:cubicBezTo>
                  <a:cubicBezTo>
                    <a:pt x="1972" y="59"/>
                    <a:pt x="494" y="1833"/>
                    <a:pt x="148" y="3904"/>
                  </a:cubicBezTo>
                  <a:cubicBezTo>
                    <a:pt x="1" y="4397"/>
                    <a:pt x="1" y="4890"/>
                    <a:pt x="50" y="5382"/>
                  </a:cubicBezTo>
                  <a:lnTo>
                    <a:pt x="1381" y="6171"/>
                  </a:lnTo>
                  <a:lnTo>
                    <a:pt x="1381" y="6368"/>
                  </a:lnTo>
                  <a:lnTo>
                    <a:pt x="1233" y="6615"/>
                  </a:lnTo>
                  <a:lnTo>
                    <a:pt x="986" y="7157"/>
                  </a:lnTo>
                  <a:cubicBezTo>
                    <a:pt x="1282" y="7354"/>
                    <a:pt x="1627" y="7404"/>
                    <a:pt x="1972" y="7404"/>
                  </a:cubicBezTo>
                  <a:cubicBezTo>
                    <a:pt x="3402" y="7354"/>
                    <a:pt x="4881" y="5530"/>
                    <a:pt x="5226" y="3509"/>
                  </a:cubicBezTo>
                  <a:cubicBezTo>
                    <a:pt x="5603" y="1574"/>
                    <a:pt x="4896" y="0"/>
                    <a:pt x="3580" y="0"/>
                  </a:cubicBezTo>
                  <a:close/>
                </a:path>
              </a:pathLst>
            </a:custGeom>
            <a:solidFill>
              <a:srgbClr val="A85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77" name="Google Shape;25277;p75"/>
            <p:cNvSpPr/>
            <p:nvPr/>
          </p:nvSpPr>
          <p:spPr>
            <a:xfrm>
              <a:off x="2099475" y="2260400"/>
              <a:ext cx="108475" cy="157775"/>
            </a:xfrm>
            <a:custGeom>
              <a:avLst/>
              <a:gdLst/>
              <a:ahLst/>
              <a:cxnLst/>
              <a:rect l="l" t="t" r="r" b="b"/>
              <a:pathLst>
                <a:path w="4339" h="6311" extrusionOk="0">
                  <a:moveTo>
                    <a:pt x="2909" y="1"/>
                  </a:moveTo>
                  <a:cubicBezTo>
                    <a:pt x="1726" y="100"/>
                    <a:pt x="493" y="1628"/>
                    <a:pt x="148" y="3402"/>
                  </a:cubicBezTo>
                  <a:cubicBezTo>
                    <a:pt x="1" y="4339"/>
                    <a:pt x="99" y="5128"/>
                    <a:pt x="395" y="5670"/>
                  </a:cubicBezTo>
                  <a:cubicBezTo>
                    <a:pt x="641" y="6113"/>
                    <a:pt x="937" y="6311"/>
                    <a:pt x="1430" y="6311"/>
                  </a:cubicBezTo>
                  <a:cubicBezTo>
                    <a:pt x="2613" y="6261"/>
                    <a:pt x="3845" y="4684"/>
                    <a:pt x="4191" y="2909"/>
                  </a:cubicBezTo>
                  <a:cubicBezTo>
                    <a:pt x="4338" y="1973"/>
                    <a:pt x="4289" y="1184"/>
                    <a:pt x="3944" y="642"/>
                  </a:cubicBezTo>
                  <a:cubicBezTo>
                    <a:pt x="3698" y="198"/>
                    <a:pt x="3353" y="1"/>
                    <a:pt x="2909" y="1"/>
                  </a:cubicBezTo>
                  <a:close/>
                </a:path>
              </a:pathLst>
            </a:custGeom>
            <a:solidFill>
              <a:srgbClr val="372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78" name="Google Shape;25278;p75"/>
            <p:cNvSpPr/>
            <p:nvPr/>
          </p:nvSpPr>
          <p:spPr>
            <a:xfrm>
              <a:off x="1880125" y="2259175"/>
              <a:ext cx="230475" cy="166400"/>
            </a:xfrm>
            <a:custGeom>
              <a:avLst/>
              <a:gdLst/>
              <a:ahLst/>
              <a:cxnLst/>
              <a:rect l="l" t="t" r="r" b="b"/>
              <a:pathLst>
                <a:path w="9219" h="6656" extrusionOk="0">
                  <a:moveTo>
                    <a:pt x="0" y="1"/>
                  </a:moveTo>
                  <a:cubicBezTo>
                    <a:pt x="0" y="247"/>
                    <a:pt x="49" y="444"/>
                    <a:pt x="99" y="592"/>
                  </a:cubicBezTo>
                  <a:lnTo>
                    <a:pt x="99" y="691"/>
                  </a:lnTo>
                  <a:cubicBezTo>
                    <a:pt x="99" y="740"/>
                    <a:pt x="99" y="740"/>
                    <a:pt x="148" y="789"/>
                  </a:cubicBezTo>
                  <a:lnTo>
                    <a:pt x="345" y="1184"/>
                  </a:lnTo>
                  <a:cubicBezTo>
                    <a:pt x="345" y="1233"/>
                    <a:pt x="395" y="1233"/>
                    <a:pt x="395" y="1233"/>
                  </a:cubicBezTo>
                  <a:cubicBezTo>
                    <a:pt x="444" y="1282"/>
                    <a:pt x="542" y="1430"/>
                    <a:pt x="592" y="1479"/>
                  </a:cubicBezTo>
                  <a:lnTo>
                    <a:pt x="641" y="1529"/>
                  </a:lnTo>
                  <a:lnTo>
                    <a:pt x="838" y="1726"/>
                  </a:lnTo>
                  <a:cubicBezTo>
                    <a:pt x="887" y="1775"/>
                    <a:pt x="1035" y="1825"/>
                    <a:pt x="1085" y="1923"/>
                  </a:cubicBezTo>
                  <a:lnTo>
                    <a:pt x="4338" y="3796"/>
                  </a:lnTo>
                  <a:lnTo>
                    <a:pt x="8084" y="6015"/>
                  </a:lnTo>
                  <a:lnTo>
                    <a:pt x="9218" y="6655"/>
                  </a:lnTo>
                  <a:cubicBezTo>
                    <a:pt x="8725" y="6261"/>
                    <a:pt x="8331" y="5669"/>
                    <a:pt x="8282" y="4782"/>
                  </a:cubicBezTo>
                  <a:lnTo>
                    <a:pt x="7986" y="4634"/>
                  </a:lnTo>
                  <a:lnTo>
                    <a:pt x="4042" y="23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79" name="Google Shape;25279;p75"/>
            <p:cNvSpPr/>
            <p:nvPr/>
          </p:nvSpPr>
          <p:spPr>
            <a:xfrm>
              <a:off x="2105650" y="2274175"/>
              <a:ext cx="186100" cy="189600"/>
            </a:xfrm>
            <a:custGeom>
              <a:avLst/>
              <a:gdLst/>
              <a:ahLst/>
              <a:cxnLst/>
              <a:rect l="l" t="t" r="r" b="b"/>
              <a:pathLst>
                <a:path w="7444" h="7584" extrusionOk="0">
                  <a:moveTo>
                    <a:pt x="2877" y="1"/>
                  </a:moveTo>
                  <a:cubicBezTo>
                    <a:pt x="2806" y="1"/>
                    <a:pt x="2734" y="13"/>
                    <a:pt x="2662" y="41"/>
                  </a:cubicBezTo>
                  <a:cubicBezTo>
                    <a:pt x="1627" y="91"/>
                    <a:pt x="592" y="1372"/>
                    <a:pt x="246" y="2851"/>
                  </a:cubicBezTo>
                  <a:cubicBezTo>
                    <a:pt x="0" y="4034"/>
                    <a:pt x="394" y="5020"/>
                    <a:pt x="986" y="5316"/>
                  </a:cubicBezTo>
                  <a:lnTo>
                    <a:pt x="5028" y="7583"/>
                  </a:lnTo>
                  <a:lnTo>
                    <a:pt x="7443" y="2555"/>
                  </a:lnTo>
                  <a:lnTo>
                    <a:pt x="3352" y="140"/>
                  </a:lnTo>
                  <a:cubicBezTo>
                    <a:pt x="3213" y="70"/>
                    <a:pt x="3049" y="1"/>
                    <a:pt x="2877" y="1"/>
                  </a:cubicBezTo>
                  <a:close/>
                </a:path>
              </a:pathLst>
            </a:custGeom>
            <a:solidFill>
              <a:srgbClr val="FFB0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80" name="Google Shape;25280;p75"/>
            <p:cNvSpPr/>
            <p:nvPr/>
          </p:nvSpPr>
          <p:spPr>
            <a:xfrm>
              <a:off x="2110575" y="2291225"/>
              <a:ext cx="151600" cy="152825"/>
            </a:xfrm>
            <a:custGeom>
              <a:avLst/>
              <a:gdLst/>
              <a:ahLst/>
              <a:cxnLst/>
              <a:rect l="l" t="t" r="r" b="b"/>
              <a:pathLst>
                <a:path w="6064" h="6113" extrusionOk="0">
                  <a:moveTo>
                    <a:pt x="1134" y="0"/>
                  </a:moveTo>
                  <a:cubicBezTo>
                    <a:pt x="641" y="493"/>
                    <a:pt x="247" y="1331"/>
                    <a:pt x="49" y="2120"/>
                  </a:cubicBezTo>
                  <a:cubicBezTo>
                    <a:pt x="0" y="2465"/>
                    <a:pt x="0" y="2859"/>
                    <a:pt x="0" y="3155"/>
                  </a:cubicBezTo>
                  <a:lnTo>
                    <a:pt x="5176" y="6113"/>
                  </a:lnTo>
                  <a:lnTo>
                    <a:pt x="6063" y="4338"/>
                  </a:lnTo>
                  <a:lnTo>
                    <a:pt x="6063" y="2859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CE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81" name="Google Shape;25281;p75"/>
            <p:cNvSpPr/>
            <p:nvPr/>
          </p:nvSpPr>
          <p:spPr>
            <a:xfrm>
              <a:off x="2104400" y="2334350"/>
              <a:ext cx="134350" cy="129425"/>
            </a:xfrm>
            <a:custGeom>
              <a:avLst/>
              <a:gdLst/>
              <a:ahLst/>
              <a:cxnLst/>
              <a:rect l="l" t="t" r="r" b="b"/>
              <a:pathLst>
                <a:path w="5374" h="5177" extrusionOk="0">
                  <a:moveTo>
                    <a:pt x="395" y="1"/>
                  </a:moveTo>
                  <a:cubicBezTo>
                    <a:pt x="296" y="148"/>
                    <a:pt x="296" y="247"/>
                    <a:pt x="247" y="444"/>
                  </a:cubicBezTo>
                  <a:cubicBezTo>
                    <a:pt x="1" y="1627"/>
                    <a:pt x="395" y="2613"/>
                    <a:pt x="987" y="2909"/>
                  </a:cubicBezTo>
                  <a:lnTo>
                    <a:pt x="4979" y="5176"/>
                  </a:lnTo>
                  <a:lnTo>
                    <a:pt x="5324" y="4585"/>
                  </a:lnTo>
                  <a:lnTo>
                    <a:pt x="5324" y="2860"/>
                  </a:lnTo>
                  <a:lnTo>
                    <a:pt x="5374" y="2860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B2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82" name="Google Shape;25282;p75"/>
            <p:cNvSpPr/>
            <p:nvPr/>
          </p:nvSpPr>
          <p:spPr>
            <a:xfrm>
              <a:off x="2111800" y="2383650"/>
              <a:ext cx="123250" cy="80125"/>
            </a:xfrm>
            <a:custGeom>
              <a:avLst/>
              <a:gdLst/>
              <a:ahLst/>
              <a:cxnLst/>
              <a:rect l="l" t="t" r="r" b="b"/>
              <a:pathLst>
                <a:path w="4930" h="3205" extrusionOk="0">
                  <a:moveTo>
                    <a:pt x="0" y="0"/>
                  </a:moveTo>
                  <a:cubicBezTo>
                    <a:pt x="148" y="444"/>
                    <a:pt x="395" y="740"/>
                    <a:pt x="740" y="937"/>
                  </a:cubicBezTo>
                  <a:lnTo>
                    <a:pt x="4782" y="3204"/>
                  </a:lnTo>
                  <a:lnTo>
                    <a:pt x="4930" y="28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5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83" name="Google Shape;25283;p75"/>
            <p:cNvSpPr/>
            <p:nvPr/>
          </p:nvSpPr>
          <p:spPr>
            <a:xfrm>
              <a:off x="2208075" y="2333075"/>
              <a:ext cx="106975" cy="135675"/>
            </a:xfrm>
            <a:custGeom>
              <a:avLst/>
              <a:gdLst/>
              <a:ahLst/>
              <a:cxnLst/>
              <a:rect l="l" t="t" r="r" b="b"/>
              <a:pathLst>
                <a:path w="4279" h="5427" extrusionOk="0">
                  <a:moveTo>
                    <a:pt x="2768" y="1"/>
                  </a:moveTo>
                  <a:cubicBezTo>
                    <a:pt x="2747" y="1"/>
                    <a:pt x="2726" y="1"/>
                    <a:pt x="2706" y="2"/>
                  </a:cubicBezTo>
                  <a:cubicBezTo>
                    <a:pt x="1670" y="52"/>
                    <a:pt x="586" y="1333"/>
                    <a:pt x="290" y="2861"/>
                  </a:cubicBezTo>
                  <a:cubicBezTo>
                    <a:pt x="1" y="4309"/>
                    <a:pt x="562" y="5426"/>
                    <a:pt x="1603" y="5426"/>
                  </a:cubicBezTo>
                  <a:cubicBezTo>
                    <a:pt x="1625" y="5426"/>
                    <a:pt x="1648" y="5426"/>
                    <a:pt x="1670" y="5425"/>
                  </a:cubicBezTo>
                  <a:cubicBezTo>
                    <a:pt x="2706" y="5375"/>
                    <a:pt x="3741" y="4094"/>
                    <a:pt x="4037" y="2566"/>
                  </a:cubicBezTo>
                  <a:cubicBezTo>
                    <a:pt x="4278" y="1165"/>
                    <a:pt x="3762" y="1"/>
                    <a:pt x="2768" y="1"/>
                  </a:cubicBezTo>
                  <a:close/>
                </a:path>
              </a:pathLst>
            </a:custGeom>
            <a:solidFill>
              <a:srgbClr val="CE8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84" name="Google Shape;25284;p75"/>
            <p:cNvSpPr/>
            <p:nvPr/>
          </p:nvSpPr>
          <p:spPr>
            <a:xfrm>
              <a:off x="2222700" y="2344200"/>
              <a:ext cx="78900" cy="113425"/>
            </a:xfrm>
            <a:custGeom>
              <a:avLst/>
              <a:gdLst/>
              <a:ahLst/>
              <a:cxnLst/>
              <a:rect l="l" t="t" r="r" b="b"/>
              <a:pathLst>
                <a:path w="3156" h="4537" extrusionOk="0">
                  <a:moveTo>
                    <a:pt x="2121" y="1"/>
                  </a:moveTo>
                  <a:cubicBezTo>
                    <a:pt x="1874" y="1"/>
                    <a:pt x="1529" y="100"/>
                    <a:pt x="1283" y="346"/>
                  </a:cubicBezTo>
                  <a:cubicBezTo>
                    <a:pt x="740" y="790"/>
                    <a:pt x="247" y="1578"/>
                    <a:pt x="50" y="2515"/>
                  </a:cubicBezTo>
                  <a:cubicBezTo>
                    <a:pt x="1" y="3008"/>
                    <a:pt x="1" y="3550"/>
                    <a:pt x="198" y="3994"/>
                  </a:cubicBezTo>
                  <a:cubicBezTo>
                    <a:pt x="198" y="4043"/>
                    <a:pt x="247" y="4043"/>
                    <a:pt x="247" y="4092"/>
                  </a:cubicBezTo>
                  <a:cubicBezTo>
                    <a:pt x="445" y="4437"/>
                    <a:pt x="691" y="4536"/>
                    <a:pt x="987" y="4536"/>
                  </a:cubicBezTo>
                  <a:cubicBezTo>
                    <a:pt x="1874" y="4487"/>
                    <a:pt x="2761" y="3353"/>
                    <a:pt x="3057" y="2071"/>
                  </a:cubicBezTo>
                  <a:cubicBezTo>
                    <a:pt x="3156" y="1381"/>
                    <a:pt x="3107" y="839"/>
                    <a:pt x="2860" y="395"/>
                  </a:cubicBezTo>
                  <a:cubicBezTo>
                    <a:pt x="2663" y="100"/>
                    <a:pt x="2416" y="1"/>
                    <a:pt x="2121" y="1"/>
                  </a:cubicBezTo>
                  <a:close/>
                </a:path>
              </a:pathLst>
            </a:custGeom>
            <a:solidFill>
              <a:srgbClr val="FFB0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85" name="Google Shape;25285;p75"/>
            <p:cNvSpPr/>
            <p:nvPr/>
          </p:nvSpPr>
          <p:spPr>
            <a:xfrm>
              <a:off x="2222700" y="2350375"/>
              <a:ext cx="67825" cy="99850"/>
            </a:xfrm>
            <a:custGeom>
              <a:avLst/>
              <a:gdLst/>
              <a:ahLst/>
              <a:cxnLst/>
              <a:rect l="l" t="t" r="r" b="b"/>
              <a:pathLst>
                <a:path w="2713" h="3994" extrusionOk="0">
                  <a:moveTo>
                    <a:pt x="1825" y="0"/>
                  </a:moveTo>
                  <a:cubicBezTo>
                    <a:pt x="1677" y="0"/>
                    <a:pt x="1578" y="50"/>
                    <a:pt x="1381" y="99"/>
                  </a:cubicBezTo>
                  <a:cubicBezTo>
                    <a:pt x="1233" y="247"/>
                    <a:pt x="1085" y="345"/>
                    <a:pt x="938" y="543"/>
                  </a:cubicBezTo>
                  <a:cubicBezTo>
                    <a:pt x="592" y="986"/>
                    <a:pt x="247" y="1578"/>
                    <a:pt x="149" y="2219"/>
                  </a:cubicBezTo>
                  <a:cubicBezTo>
                    <a:pt x="100" y="2514"/>
                    <a:pt x="1" y="2810"/>
                    <a:pt x="100" y="3057"/>
                  </a:cubicBezTo>
                  <a:cubicBezTo>
                    <a:pt x="100" y="3303"/>
                    <a:pt x="149" y="3550"/>
                    <a:pt x="247" y="3747"/>
                  </a:cubicBezTo>
                  <a:cubicBezTo>
                    <a:pt x="395" y="3944"/>
                    <a:pt x="592" y="3993"/>
                    <a:pt x="839" y="3993"/>
                  </a:cubicBezTo>
                  <a:cubicBezTo>
                    <a:pt x="1578" y="3944"/>
                    <a:pt x="2367" y="2958"/>
                    <a:pt x="2614" y="1824"/>
                  </a:cubicBezTo>
                  <a:cubicBezTo>
                    <a:pt x="2712" y="1282"/>
                    <a:pt x="2663" y="740"/>
                    <a:pt x="2466" y="345"/>
                  </a:cubicBezTo>
                  <a:cubicBezTo>
                    <a:pt x="2318" y="99"/>
                    <a:pt x="2121" y="0"/>
                    <a:pt x="1825" y="0"/>
                  </a:cubicBez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86" name="Google Shape;25286;p75"/>
            <p:cNvSpPr/>
            <p:nvPr/>
          </p:nvSpPr>
          <p:spPr>
            <a:xfrm>
              <a:off x="2196825" y="2435400"/>
              <a:ext cx="99850" cy="198450"/>
            </a:xfrm>
            <a:custGeom>
              <a:avLst/>
              <a:gdLst/>
              <a:ahLst/>
              <a:cxnLst/>
              <a:rect l="l" t="t" r="r" b="b"/>
              <a:pathLst>
                <a:path w="3994" h="7938" extrusionOk="0">
                  <a:moveTo>
                    <a:pt x="2416" y="1"/>
                  </a:moveTo>
                  <a:cubicBezTo>
                    <a:pt x="2416" y="1"/>
                    <a:pt x="297" y="3599"/>
                    <a:pt x="149" y="5423"/>
                  </a:cubicBezTo>
                  <a:cubicBezTo>
                    <a:pt x="1" y="6508"/>
                    <a:pt x="297" y="7395"/>
                    <a:pt x="1874" y="7937"/>
                  </a:cubicBezTo>
                  <a:cubicBezTo>
                    <a:pt x="1874" y="7937"/>
                    <a:pt x="3994" y="5423"/>
                    <a:pt x="3944" y="4240"/>
                  </a:cubicBezTo>
                  <a:cubicBezTo>
                    <a:pt x="3796" y="3057"/>
                    <a:pt x="2416" y="1"/>
                    <a:pt x="2416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87" name="Google Shape;25287;p75"/>
            <p:cNvSpPr/>
            <p:nvPr/>
          </p:nvSpPr>
          <p:spPr>
            <a:xfrm>
              <a:off x="2201750" y="2435400"/>
              <a:ext cx="113425" cy="199325"/>
            </a:xfrm>
            <a:custGeom>
              <a:avLst/>
              <a:gdLst/>
              <a:ahLst/>
              <a:cxnLst/>
              <a:rect l="l" t="t" r="r" b="b"/>
              <a:pathLst>
                <a:path w="4537" h="7973" extrusionOk="0">
                  <a:moveTo>
                    <a:pt x="2269" y="1"/>
                  </a:moveTo>
                  <a:cubicBezTo>
                    <a:pt x="2266" y="1"/>
                    <a:pt x="2267" y="7"/>
                    <a:pt x="2272" y="19"/>
                  </a:cubicBezTo>
                  <a:lnTo>
                    <a:pt x="2272" y="19"/>
                  </a:lnTo>
                  <a:cubicBezTo>
                    <a:pt x="2271" y="13"/>
                    <a:pt x="2270" y="7"/>
                    <a:pt x="2269" y="1"/>
                  </a:cubicBezTo>
                  <a:close/>
                  <a:moveTo>
                    <a:pt x="2272" y="19"/>
                  </a:moveTo>
                  <a:lnTo>
                    <a:pt x="2272" y="19"/>
                  </a:lnTo>
                  <a:cubicBezTo>
                    <a:pt x="3254" y="5706"/>
                    <a:pt x="2442" y="6969"/>
                    <a:pt x="1528" y="6969"/>
                  </a:cubicBezTo>
                  <a:cubicBezTo>
                    <a:pt x="797" y="6969"/>
                    <a:pt x="1" y="6163"/>
                    <a:pt x="1" y="6162"/>
                  </a:cubicBezTo>
                  <a:lnTo>
                    <a:pt x="1" y="6162"/>
                  </a:lnTo>
                  <a:cubicBezTo>
                    <a:pt x="190" y="7184"/>
                    <a:pt x="1366" y="7973"/>
                    <a:pt x="2371" y="7973"/>
                  </a:cubicBezTo>
                  <a:cubicBezTo>
                    <a:pt x="2675" y="7973"/>
                    <a:pt x="2964" y="7900"/>
                    <a:pt x="3205" y="7740"/>
                  </a:cubicBezTo>
                  <a:cubicBezTo>
                    <a:pt x="4142" y="7099"/>
                    <a:pt x="4536" y="6064"/>
                    <a:pt x="4290" y="4930"/>
                  </a:cubicBezTo>
                  <a:cubicBezTo>
                    <a:pt x="3819" y="3096"/>
                    <a:pt x="2361" y="274"/>
                    <a:pt x="2272" y="19"/>
                  </a:cubicBezTo>
                  <a:close/>
                </a:path>
              </a:pathLst>
            </a:custGeom>
            <a:solidFill>
              <a:srgbClr val="09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88" name="Google Shape;25288;p75"/>
            <p:cNvSpPr/>
            <p:nvPr/>
          </p:nvSpPr>
          <p:spPr>
            <a:xfrm>
              <a:off x="2219025" y="2435400"/>
              <a:ext cx="70250" cy="185025"/>
            </a:xfrm>
            <a:custGeom>
              <a:avLst/>
              <a:gdLst/>
              <a:ahLst/>
              <a:cxnLst/>
              <a:rect l="l" t="t" r="r" b="b"/>
              <a:pathLst>
                <a:path w="2810" h="7401" extrusionOk="0">
                  <a:moveTo>
                    <a:pt x="1578" y="1"/>
                  </a:moveTo>
                  <a:cubicBezTo>
                    <a:pt x="1578" y="1"/>
                    <a:pt x="0" y="5275"/>
                    <a:pt x="49" y="6261"/>
                  </a:cubicBezTo>
                  <a:cubicBezTo>
                    <a:pt x="85" y="6971"/>
                    <a:pt x="504" y="7400"/>
                    <a:pt x="1049" y="7400"/>
                  </a:cubicBezTo>
                  <a:cubicBezTo>
                    <a:pt x="1261" y="7400"/>
                    <a:pt x="1491" y="7336"/>
                    <a:pt x="1725" y="7198"/>
                  </a:cubicBezTo>
                  <a:cubicBezTo>
                    <a:pt x="2514" y="6705"/>
                    <a:pt x="2810" y="5817"/>
                    <a:pt x="2761" y="4832"/>
                  </a:cubicBezTo>
                  <a:cubicBezTo>
                    <a:pt x="2613" y="3796"/>
                    <a:pt x="1578" y="1"/>
                    <a:pt x="1578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89" name="Google Shape;25289;p75"/>
            <p:cNvSpPr/>
            <p:nvPr/>
          </p:nvSpPr>
          <p:spPr>
            <a:xfrm>
              <a:off x="2225175" y="2496650"/>
              <a:ext cx="28375" cy="53500"/>
            </a:xfrm>
            <a:custGeom>
              <a:avLst/>
              <a:gdLst/>
              <a:ahLst/>
              <a:cxnLst/>
              <a:rect l="l" t="t" r="r" b="b"/>
              <a:pathLst>
                <a:path w="1135" h="2140" extrusionOk="0">
                  <a:moveTo>
                    <a:pt x="775" y="0"/>
                  </a:moveTo>
                  <a:cubicBezTo>
                    <a:pt x="581" y="0"/>
                    <a:pt x="325" y="372"/>
                    <a:pt x="148" y="903"/>
                  </a:cubicBezTo>
                  <a:cubicBezTo>
                    <a:pt x="1" y="1544"/>
                    <a:pt x="50" y="2086"/>
                    <a:pt x="296" y="2135"/>
                  </a:cubicBezTo>
                  <a:cubicBezTo>
                    <a:pt x="309" y="2138"/>
                    <a:pt x="322" y="2140"/>
                    <a:pt x="335" y="2140"/>
                  </a:cubicBezTo>
                  <a:cubicBezTo>
                    <a:pt x="531" y="2140"/>
                    <a:pt x="802" y="1802"/>
                    <a:pt x="986" y="1248"/>
                  </a:cubicBezTo>
                  <a:cubicBezTo>
                    <a:pt x="1134" y="656"/>
                    <a:pt x="1085" y="114"/>
                    <a:pt x="839" y="15"/>
                  </a:cubicBezTo>
                  <a:cubicBezTo>
                    <a:pt x="818" y="5"/>
                    <a:pt x="797" y="0"/>
                    <a:pt x="775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90" name="Google Shape;25290;p75"/>
            <p:cNvSpPr/>
            <p:nvPr/>
          </p:nvSpPr>
          <p:spPr>
            <a:xfrm>
              <a:off x="2004575" y="2148275"/>
              <a:ext cx="93700" cy="73950"/>
            </a:xfrm>
            <a:custGeom>
              <a:avLst/>
              <a:gdLst/>
              <a:ahLst/>
              <a:cxnLst/>
              <a:rect l="l" t="t" r="r" b="b"/>
              <a:pathLst>
                <a:path w="3748" h="2958" extrusionOk="0">
                  <a:moveTo>
                    <a:pt x="1973" y="0"/>
                  </a:moveTo>
                  <a:cubicBezTo>
                    <a:pt x="1677" y="0"/>
                    <a:pt x="1332" y="49"/>
                    <a:pt x="1085" y="148"/>
                  </a:cubicBezTo>
                  <a:lnTo>
                    <a:pt x="1036" y="148"/>
                  </a:lnTo>
                  <a:cubicBezTo>
                    <a:pt x="987" y="148"/>
                    <a:pt x="937" y="197"/>
                    <a:pt x="839" y="197"/>
                  </a:cubicBezTo>
                  <a:cubicBezTo>
                    <a:pt x="297" y="394"/>
                    <a:pt x="1" y="740"/>
                    <a:pt x="1" y="1134"/>
                  </a:cubicBezTo>
                  <a:lnTo>
                    <a:pt x="1" y="1873"/>
                  </a:lnTo>
                  <a:lnTo>
                    <a:pt x="1" y="2021"/>
                  </a:lnTo>
                  <a:lnTo>
                    <a:pt x="1" y="2120"/>
                  </a:lnTo>
                  <a:cubicBezTo>
                    <a:pt x="50" y="2120"/>
                    <a:pt x="50" y="2169"/>
                    <a:pt x="50" y="2169"/>
                  </a:cubicBezTo>
                  <a:cubicBezTo>
                    <a:pt x="99" y="2169"/>
                    <a:pt x="99" y="2218"/>
                    <a:pt x="99" y="2218"/>
                  </a:cubicBezTo>
                  <a:cubicBezTo>
                    <a:pt x="99" y="2268"/>
                    <a:pt x="198" y="2366"/>
                    <a:pt x="198" y="2366"/>
                  </a:cubicBezTo>
                  <a:cubicBezTo>
                    <a:pt x="198" y="2416"/>
                    <a:pt x="198" y="2416"/>
                    <a:pt x="247" y="2465"/>
                  </a:cubicBezTo>
                  <a:lnTo>
                    <a:pt x="297" y="2514"/>
                  </a:lnTo>
                  <a:cubicBezTo>
                    <a:pt x="346" y="2613"/>
                    <a:pt x="445" y="2613"/>
                    <a:pt x="494" y="2662"/>
                  </a:cubicBezTo>
                  <a:cubicBezTo>
                    <a:pt x="494" y="2711"/>
                    <a:pt x="543" y="2711"/>
                    <a:pt x="543" y="2711"/>
                  </a:cubicBezTo>
                  <a:cubicBezTo>
                    <a:pt x="543" y="2711"/>
                    <a:pt x="592" y="2761"/>
                    <a:pt x="691" y="2761"/>
                  </a:cubicBezTo>
                  <a:lnTo>
                    <a:pt x="740" y="2761"/>
                  </a:lnTo>
                  <a:cubicBezTo>
                    <a:pt x="790" y="2761"/>
                    <a:pt x="839" y="2859"/>
                    <a:pt x="937" y="2859"/>
                  </a:cubicBezTo>
                  <a:cubicBezTo>
                    <a:pt x="987" y="2909"/>
                    <a:pt x="987" y="2909"/>
                    <a:pt x="1036" y="2909"/>
                  </a:cubicBezTo>
                  <a:cubicBezTo>
                    <a:pt x="1184" y="2909"/>
                    <a:pt x="1233" y="2958"/>
                    <a:pt x="1283" y="2958"/>
                  </a:cubicBezTo>
                  <a:lnTo>
                    <a:pt x="2416" y="2958"/>
                  </a:lnTo>
                  <a:cubicBezTo>
                    <a:pt x="2515" y="2958"/>
                    <a:pt x="2564" y="2909"/>
                    <a:pt x="2663" y="2909"/>
                  </a:cubicBezTo>
                  <a:cubicBezTo>
                    <a:pt x="3304" y="2711"/>
                    <a:pt x="3747" y="2366"/>
                    <a:pt x="3747" y="1923"/>
                  </a:cubicBezTo>
                  <a:lnTo>
                    <a:pt x="3747" y="1183"/>
                  </a:lnTo>
                  <a:cubicBezTo>
                    <a:pt x="3747" y="740"/>
                    <a:pt x="3304" y="296"/>
                    <a:pt x="2811" y="148"/>
                  </a:cubicBezTo>
                  <a:cubicBezTo>
                    <a:pt x="2564" y="49"/>
                    <a:pt x="2268" y="0"/>
                    <a:pt x="1973" y="0"/>
                  </a:cubicBezTo>
                  <a:close/>
                </a:path>
              </a:pathLst>
            </a:custGeom>
            <a:solidFill>
              <a:srgbClr val="2D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91" name="Google Shape;25291;p75"/>
            <p:cNvSpPr/>
            <p:nvPr/>
          </p:nvSpPr>
          <p:spPr>
            <a:xfrm>
              <a:off x="2068675" y="2151975"/>
              <a:ext cx="29600" cy="69025"/>
            </a:xfrm>
            <a:custGeom>
              <a:avLst/>
              <a:gdLst/>
              <a:ahLst/>
              <a:cxnLst/>
              <a:rect l="l" t="t" r="r" b="b"/>
              <a:pathLst>
                <a:path w="1184" h="2761" extrusionOk="0">
                  <a:moveTo>
                    <a:pt x="99" y="0"/>
                  </a:moveTo>
                  <a:lnTo>
                    <a:pt x="0" y="2761"/>
                  </a:lnTo>
                  <a:lnTo>
                    <a:pt x="99" y="2761"/>
                  </a:lnTo>
                  <a:cubicBezTo>
                    <a:pt x="740" y="2563"/>
                    <a:pt x="1183" y="2169"/>
                    <a:pt x="1183" y="1775"/>
                  </a:cubicBezTo>
                  <a:lnTo>
                    <a:pt x="1183" y="1035"/>
                  </a:lnTo>
                  <a:cubicBezTo>
                    <a:pt x="1183" y="592"/>
                    <a:pt x="740" y="148"/>
                    <a:pt x="99" y="0"/>
                  </a:cubicBezTo>
                  <a:close/>
                </a:path>
              </a:pathLst>
            </a:custGeom>
            <a:solidFill>
              <a:srgbClr val="22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92" name="Google Shape;25292;p75"/>
            <p:cNvSpPr/>
            <p:nvPr/>
          </p:nvSpPr>
          <p:spPr>
            <a:xfrm>
              <a:off x="1999650" y="2149500"/>
              <a:ext cx="41925" cy="72725"/>
            </a:xfrm>
            <a:custGeom>
              <a:avLst/>
              <a:gdLst/>
              <a:ahLst/>
              <a:cxnLst/>
              <a:rect l="l" t="t" r="r" b="b"/>
              <a:pathLst>
                <a:path w="1677" h="2909" extrusionOk="0">
                  <a:moveTo>
                    <a:pt x="1578" y="0"/>
                  </a:moveTo>
                  <a:lnTo>
                    <a:pt x="1578" y="1"/>
                  </a:lnTo>
                  <a:lnTo>
                    <a:pt x="1578" y="1"/>
                  </a:lnTo>
                  <a:cubicBezTo>
                    <a:pt x="1611" y="0"/>
                    <a:pt x="1644" y="0"/>
                    <a:pt x="1677" y="0"/>
                  </a:cubicBezTo>
                  <a:close/>
                  <a:moveTo>
                    <a:pt x="1578" y="1"/>
                  </a:moveTo>
                  <a:lnTo>
                    <a:pt x="1578" y="1"/>
                  </a:lnTo>
                  <a:cubicBezTo>
                    <a:pt x="1415" y="2"/>
                    <a:pt x="1258" y="9"/>
                    <a:pt x="1134" y="50"/>
                  </a:cubicBezTo>
                  <a:lnTo>
                    <a:pt x="1036" y="50"/>
                  </a:lnTo>
                  <a:cubicBezTo>
                    <a:pt x="987" y="50"/>
                    <a:pt x="937" y="148"/>
                    <a:pt x="888" y="148"/>
                  </a:cubicBezTo>
                  <a:cubicBezTo>
                    <a:pt x="395" y="296"/>
                    <a:pt x="1" y="691"/>
                    <a:pt x="1" y="1036"/>
                  </a:cubicBezTo>
                  <a:lnTo>
                    <a:pt x="1" y="1775"/>
                  </a:lnTo>
                  <a:lnTo>
                    <a:pt x="1" y="1972"/>
                  </a:lnTo>
                  <a:lnTo>
                    <a:pt x="1" y="2022"/>
                  </a:lnTo>
                  <a:cubicBezTo>
                    <a:pt x="1" y="2022"/>
                    <a:pt x="1" y="2120"/>
                    <a:pt x="50" y="2120"/>
                  </a:cubicBezTo>
                  <a:cubicBezTo>
                    <a:pt x="50" y="2120"/>
                    <a:pt x="50" y="2169"/>
                    <a:pt x="149" y="2169"/>
                  </a:cubicBezTo>
                  <a:cubicBezTo>
                    <a:pt x="149" y="2219"/>
                    <a:pt x="198" y="2219"/>
                    <a:pt x="198" y="2268"/>
                  </a:cubicBezTo>
                  <a:cubicBezTo>
                    <a:pt x="198" y="2367"/>
                    <a:pt x="247" y="2367"/>
                    <a:pt x="247" y="2416"/>
                  </a:cubicBezTo>
                  <a:lnTo>
                    <a:pt x="296" y="2465"/>
                  </a:lnTo>
                  <a:cubicBezTo>
                    <a:pt x="346" y="2514"/>
                    <a:pt x="444" y="2514"/>
                    <a:pt x="494" y="2613"/>
                  </a:cubicBezTo>
                  <a:cubicBezTo>
                    <a:pt x="494" y="2613"/>
                    <a:pt x="543" y="2613"/>
                    <a:pt x="543" y="2662"/>
                  </a:cubicBezTo>
                  <a:cubicBezTo>
                    <a:pt x="592" y="2662"/>
                    <a:pt x="691" y="2712"/>
                    <a:pt x="691" y="2712"/>
                  </a:cubicBezTo>
                  <a:lnTo>
                    <a:pt x="740" y="2712"/>
                  </a:lnTo>
                  <a:cubicBezTo>
                    <a:pt x="789" y="2712"/>
                    <a:pt x="839" y="2761"/>
                    <a:pt x="937" y="2761"/>
                  </a:cubicBezTo>
                  <a:cubicBezTo>
                    <a:pt x="987" y="2761"/>
                    <a:pt x="987" y="2761"/>
                    <a:pt x="1036" y="2860"/>
                  </a:cubicBezTo>
                  <a:cubicBezTo>
                    <a:pt x="1085" y="2860"/>
                    <a:pt x="1184" y="2909"/>
                    <a:pt x="1282" y="2909"/>
                  </a:cubicBezTo>
                  <a:lnTo>
                    <a:pt x="1578" y="2909"/>
                  </a:lnTo>
                  <a:lnTo>
                    <a:pt x="1578" y="1"/>
                  </a:lnTo>
                  <a:close/>
                </a:path>
              </a:pathLst>
            </a:custGeom>
            <a:solidFill>
              <a:srgbClr val="374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93" name="Google Shape;25293;p75"/>
            <p:cNvSpPr/>
            <p:nvPr/>
          </p:nvSpPr>
          <p:spPr>
            <a:xfrm>
              <a:off x="1999650" y="2158125"/>
              <a:ext cx="16050" cy="57950"/>
            </a:xfrm>
            <a:custGeom>
              <a:avLst/>
              <a:gdLst/>
              <a:ahLst/>
              <a:cxnLst/>
              <a:rect l="l" t="t" r="r" b="b"/>
              <a:pathLst>
                <a:path w="642" h="2318" extrusionOk="0">
                  <a:moveTo>
                    <a:pt x="543" y="0"/>
                  </a:moveTo>
                  <a:lnTo>
                    <a:pt x="543" y="41"/>
                  </a:lnTo>
                  <a:lnTo>
                    <a:pt x="543" y="41"/>
                  </a:lnTo>
                  <a:cubicBezTo>
                    <a:pt x="575" y="27"/>
                    <a:pt x="608" y="13"/>
                    <a:pt x="642" y="0"/>
                  </a:cubicBezTo>
                  <a:close/>
                  <a:moveTo>
                    <a:pt x="543" y="41"/>
                  </a:moveTo>
                  <a:cubicBezTo>
                    <a:pt x="207" y="192"/>
                    <a:pt x="1" y="425"/>
                    <a:pt x="1" y="740"/>
                  </a:cubicBezTo>
                  <a:lnTo>
                    <a:pt x="1" y="1479"/>
                  </a:lnTo>
                  <a:lnTo>
                    <a:pt x="1" y="1627"/>
                  </a:lnTo>
                  <a:lnTo>
                    <a:pt x="1" y="1726"/>
                  </a:lnTo>
                  <a:cubicBezTo>
                    <a:pt x="1" y="1726"/>
                    <a:pt x="1" y="1775"/>
                    <a:pt x="50" y="1775"/>
                  </a:cubicBezTo>
                  <a:cubicBezTo>
                    <a:pt x="50" y="1775"/>
                    <a:pt x="50" y="1824"/>
                    <a:pt x="149" y="1824"/>
                  </a:cubicBezTo>
                  <a:cubicBezTo>
                    <a:pt x="149" y="1874"/>
                    <a:pt x="198" y="1874"/>
                    <a:pt x="198" y="1923"/>
                  </a:cubicBezTo>
                  <a:cubicBezTo>
                    <a:pt x="198" y="2022"/>
                    <a:pt x="247" y="2022"/>
                    <a:pt x="247" y="2071"/>
                  </a:cubicBezTo>
                  <a:lnTo>
                    <a:pt x="296" y="2120"/>
                  </a:lnTo>
                  <a:cubicBezTo>
                    <a:pt x="346" y="2169"/>
                    <a:pt x="444" y="2169"/>
                    <a:pt x="494" y="2268"/>
                  </a:cubicBezTo>
                  <a:cubicBezTo>
                    <a:pt x="494" y="2268"/>
                    <a:pt x="543" y="2268"/>
                    <a:pt x="543" y="2317"/>
                  </a:cubicBezTo>
                  <a:lnTo>
                    <a:pt x="543" y="41"/>
                  </a:lnTo>
                  <a:close/>
                </a:path>
              </a:pathLst>
            </a:custGeom>
            <a:solidFill>
              <a:srgbClr val="3A5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94" name="Google Shape;25294;p75"/>
            <p:cNvSpPr/>
            <p:nvPr/>
          </p:nvSpPr>
          <p:spPr>
            <a:xfrm>
              <a:off x="1999650" y="2147025"/>
              <a:ext cx="98625" cy="55500"/>
            </a:xfrm>
            <a:custGeom>
              <a:avLst/>
              <a:gdLst/>
              <a:ahLst/>
              <a:cxnLst/>
              <a:rect l="l" t="t" r="r" b="b"/>
              <a:pathLst>
                <a:path w="3945" h="2220" extrusionOk="0">
                  <a:moveTo>
                    <a:pt x="1972" y="1"/>
                  </a:moveTo>
                  <a:cubicBezTo>
                    <a:pt x="888" y="1"/>
                    <a:pt x="1" y="494"/>
                    <a:pt x="1" y="1085"/>
                  </a:cubicBezTo>
                  <a:cubicBezTo>
                    <a:pt x="1" y="1726"/>
                    <a:pt x="888" y="2219"/>
                    <a:pt x="1972" y="2219"/>
                  </a:cubicBezTo>
                  <a:cubicBezTo>
                    <a:pt x="3106" y="2219"/>
                    <a:pt x="3944" y="1726"/>
                    <a:pt x="3944" y="1085"/>
                  </a:cubicBezTo>
                  <a:cubicBezTo>
                    <a:pt x="3944" y="494"/>
                    <a:pt x="3057" y="1"/>
                    <a:pt x="1972" y="1"/>
                  </a:cubicBezTo>
                  <a:close/>
                </a:path>
              </a:pathLst>
            </a:custGeom>
            <a:solidFill>
              <a:srgbClr val="617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95" name="Google Shape;25295;p75"/>
            <p:cNvSpPr/>
            <p:nvPr/>
          </p:nvSpPr>
          <p:spPr>
            <a:xfrm>
              <a:off x="2010750" y="2091575"/>
              <a:ext cx="76425" cy="101075"/>
            </a:xfrm>
            <a:custGeom>
              <a:avLst/>
              <a:gdLst/>
              <a:ahLst/>
              <a:cxnLst/>
              <a:rect l="l" t="t" r="r" b="b"/>
              <a:pathLst>
                <a:path w="3057" h="4043" extrusionOk="0">
                  <a:moveTo>
                    <a:pt x="1528" y="1"/>
                  </a:moveTo>
                  <a:cubicBezTo>
                    <a:pt x="1282" y="1"/>
                    <a:pt x="1036" y="1"/>
                    <a:pt x="838" y="50"/>
                  </a:cubicBezTo>
                  <a:lnTo>
                    <a:pt x="789" y="50"/>
                  </a:lnTo>
                  <a:cubicBezTo>
                    <a:pt x="740" y="50"/>
                    <a:pt x="740" y="99"/>
                    <a:pt x="690" y="99"/>
                  </a:cubicBezTo>
                  <a:cubicBezTo>
                    <a:pt x="247" y="247"/>
                    <a:pt x="0" y="494"/>
                    <a:pt x="0" y="789"/>
                  </a:cubicBezTo>
                  <a:lnTo>
                    <a:pt x="0" y="3254"/>
                  </a:lnTo>
                  <a:lnTo>
                    <a:pt x="0" y="3402"/>
                  </a:lnTo>
                  <a:lnTo>
                    <a:pt x="0" y="3451"/>
                  </a:lnTo>
                  <a:lnTo>
                    <a:pt x="0" y="3501"/>
                  </a:lnTo>
                  <a:cubicBezTo>
                    <a:pt x="50" y="3501"/>
                    <a:pt x="50" y="3550"/>
                    <a:pt x="50" y="3550"/>
                  </a:cubicBezTo>
                  <a:lnTo>
                    <a:pt x="99" y="3648"/>
                  </a:lnTo>
                  <a:lnTo>
                    <a:pt x="198" y="3698"/>
                  </a:lnTo>
                  <a:lnTo>
                    <a:pt x="247" y="3747"/>
                  </a:lnTo>
                  <a:cubicBezTo>
                    <a:pt x="247" y="3796"/>
                    <a:pt x="296" y="3796"/>
                    <a:pt x="345" y="3895"/>
                  </a:cubicBezTo>
                  <a:lnTo>
                    <a:pt x="444" y="3895"/>
                  </a:lnTo>
                  <a:cubicBezTo>
                    <a:pt x="493" y="3895"/>
                    <a:pt x="493" y="3944"/>
                    <a:pt x="543" y="3944"/>
                  </a:cubicBezTo>
                  <a:lnTo>
                    <a:pt x="592" y="3944"/>
                  </a:lnTo>
                  <a:cubicBezTo>
                    <a:pt x="690" y="3944"/>
                    <a:pt x="740" y="3993"/>
                    <a:pt x="789" y="3993"/>
                  </a:cubicBezTo>
                  <a:lnTo>
                    <a:pt x="838" y="3993"/>
                  </a:lnTo>
                  <a:cubicBezTo>
                    <a:pt x="937" y="4043"/>
                    <a:pt x="986" y="4043"/>
                    <a:pt x="1036" y="4043"/>
                  </a:cubicBezTo>
                  <a:lnTo>
                    <a:pt x="2021" y="4043"/>
                  </a:lnTo>
                  <a:cubicBezTo>
                    <a:pt x="2071" y="3993"/>
                    <a:pt x="2169" y="3993"/>
                    <a:pt x="2219" y="3993"/>
                  </a:cubicBezTo>
                  <a:cubicBezTo>
                    <a:pt x="2712" y="3796"/>
                    <a:pt x="3057" y="3550"/>
                    <a:pt x="3057" y="3205"/>
                  </a:cubicBezTo>
                  <a:lnTo>
                    <a:pt x="3057" y="740"/>
                  </a:lnTo>
                  <a:cubicBezTo>
                    <a:pt x="3057" y="444"/>
                    <a:pt x="2712" y="99"/>
                    <a:pt x="2219" y="50"/>
                  </a:cubicBezTo>
                  <a:cubicBezTo>
                    <a:pt x="2021" y="50"/>
                    <a:pt x="1775" y="1"/>
                    <a:pt x="1528" y="1"/>
                  </a:cubicBezTo>
                  <a:close/>
                </a:path>
              </a:pathLst>
            </a:custGeom>
            <a:solidFill>
              <a:srgbClr val="2D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96" name="Google Shape;25296;p75"/>
            <p:cNvSpPr/>
            <p:nvPr/>
          </p:nvSpPr>
          <p:spPr>
            <a:xfrm>
              <a:off x="2066200" y="2091575"/>
              <a:ext cx="20975" cy="99850"/>
            </a:xfrm>
            <a:custGeom>
              <a:avLst/>
              <a:gdLst/>
              <a:ahLst/>
              <a:cxnLst/>
              <a:rect l="l" t="t" r="r" b="b"/>
              <a:pathLst>
                <a:path w="839" h="3994" extrusionOk="0">
                  <a:moveTo>
                    <a:pt x="1" y="1"/>
                  </a:moveTo>
                  <a:lnTo>
                    <a:pt x="1" y="3993"/>
                  </a:lnTo>
                  <a:cubicBezTo>
                    <a:pt x="494" y="3895"/>
                    <a:pt x="839" y="3550"/>
                    <a:pt x="839" y="3205"/>
                  </a:cubicBezTo>
                  <a:lnTo>
                    <a:pt x="839" y="740"/>
                  </a:lnTo>
                  <a:cubicBezTo>
                    <a:pt x="839" y="444"/>
                    <a:pt x="494" y="99"/>
                    <a:pt x="1" y="1"/>
                  </a:cubicBezTo>
                  <a:close/>
                </a:path>
              </a:pathLst>
            </a:custGeom>
            <a:solidFill>
              <a:srgbClr val="22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97" name="Google Shape;25297;p75"/>
            <p:cNvSpPr/>
            <p:nvPr/>
          </p:nvSpPr>
          <p:spPr>
            <a:xfrm>
              <a:off x="2010750" y="2090350"/>
              <a:ext cx="32050" cy="101075"/>
            </a:xfrm>
            <a:custGeom>
              <a:avLst/>
              <a:gdLst/>
              <a:ahLst/>
              <a:cxnLst/>
              <a:rect l="l" t="t" r="r" b="b"/>
              <a:pathLst>
                <a:path w="1282" h="4043" extrusionOk="0">
                  <a:moveTo>
                    <a:pt x="1282" y="0"/>
                  </a:moveTo>
                  <a:cubicBezTo>
                    <a:pt x="1183" y="0"/>
                    <a:pt x="986" y="0"/>
                    <a:pt x="838" y="50"/>
                  </a:cubicBezTo>
                  <a:lnTo>
                    <a:pt x="789" y="50"/>
                  </a:lnTo>
                  <a:cubicBezTo>
                    <a:pt x="740" y="50"/>
                    <a:pt x="690" y="99"/>
                    <a:pt x="690" y="99"/>
                  </a:cubicBezTo>
                  <a:cubicBezTo>
                    <a:pt x="296" y="296"/>
                    <a:pt x="0" y="543"/>
                    <a:pt x="0" y="789"/>
                  </a:cubicBezTo>
                  <a:lnTo>
                    <a:pt x="0" y="3254"/>
                  </a:lnTo>
                  <a:lnTo>
                    <a:pt x="0" y="3352"/>
                  </a:lnTo>
                  <a:lnTo>
                    <a:pt x="0" y="3402"/>
                  </a:lnTo>
                  <a:lnTo>
                    <a:pt x="0" y="3500"/>
                  </a:lnTo>
                  <a:cubicBezTo>
                    <a:pt x="0" y="3500"/>
                    <a:pt x="0" y="3550"/>
                    <a:pt x="50" y="3550"/>
                  </a:cubicBezTo>
                  <a:lnTo>
                    <a:pt x="99" y="3599"/>
                  </a:lnTo>
                  <a:lnTo>
                    <a:pt x="148" y="3648"/>
                  </a:lnTo>
                  <a:lnTo>
                    <a:pt x="247" y="3747"/>
                  </a:lnTo>
                  <a:lnTo>
                    <a:pt x="345" y="3845"/>
                  </a:lnTo>
                  <a:lnTo>
                    <a:pt x="395" y="3845"/>
                  </a:lnTo>
                  <a:cubicBezTo>
                    <a:pt x="493" y="3845"/>
                    <a:pt x="493" y="3895"/>
                    <a:pt x="543" y="3895"/>
                  </a:cubicBezTo>
                  <a:lnTo>
                    <a:pt x="592" y="3895"/>
                  </a:lnTo>
                  <a:cubicBezTo>
                    <a:pt x="641" y="3895"/>
                    <a:pt x="740" y="3993"/>
                    <a:pt x="789" y="3993"/>
                  </a:cubicBezTo>
                  <a:lnTo>
                    <a:pt x="838" y="3993"/>
                  </a:lnTo>
                  <a:cubicBezTo>
                    <a:pt x="888" y="3993"/>
                    <a:pt x="986" y="3993"/>
                    <a:pt x="1036" y="4042"/>
                  </a:cubicBezTo>
                  <a:lnTo>
                    <a:pt x="1282" y="4042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374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98" name="Google Shape;25298;p75"/>
            <p:cNvSpPr/>
            <p:nvPr/>
          </p:nvSpPr>
          <p:spPr>
            <a:xfrm>
              <a:off x="2010750" y="2096500"/>
              <a:ext cx="12350" cy="91225"/>
            </a:xfrm>
            <a:custGeom>
              <a:avLst/>
              <a:gdLst/>
              <a:ahLst/>
              <a:cxnLst/>
              <a:rect l="l" t="t" r="r" b="b"/>
              <a:pathLst>
                <a:path w="494" h="3649" extrusionOk="0">
                  <a:moveTo>
                    <a:pt x="395" y="1"/>
                  </a:moveTo>
                  <a:lnTo>
                    <a:pt x="395" y="63"/>
                  </a:lnTo>
                  <a:lnTo>
                    <a:pt x="395" y="63"/>
                  </a:lnTo>
                  <a:cubicBezTo>
                    <a:pt x="427" y="41"/>
                    <a:pt x="460" y="21"/>
                    <a:pt x="493" y="1"/>
                  </a:cubicBezTo>
                  <a:close/>
                  <a:moveTo>
                    <a:pt x="395" y="63"/>
                  </a:moveTo>
                  <a:cubicBezTo>
                    <a:pt x="185" y="202"/>
                    <a:pt x="0" y="379"/>
                    <a:pt x="0" y="592"/>
                  </a:cubicBezTo>
                  <a:lnTo>
                    <a:pt x="0" y="3057"/>
                  </a:lnTo>
                  <a:lnTo>
                    <a:pt x="0" y="3205"/>
                  </a:lnTo>
                  <a:lnTo>
                    <a:pt x="0" y="3254"/>
                  </a:lnTo>
                  <a:lnTo>
                    <a:pt x="0" y="3304"/>
                  </a:lnTo>
                  <a:cubicBezTo>
                    <a:pt x="0" y="3304"/>
                    <a:pt x="0" y="3353"/>
                    <a:pt x="50" y="3353"/>
                  </a:cubicBezTo>
                  <a:lnTo>
                    <a:pt x="99" y="3402"/>
                  </a:lnTo>
                  <a:lnTo>
                    <a:pt x="148" y="3501"/>
                  </a:lnTo>
                  <a:lnTo>
                    <a:pt x="247" y="3550"/>
                  </a:lnTo>
                  <a:lnTo>
                    <a:pt x="345" y="3649"/>
                  </a:lnTo>
                  <a:lnTo>
                    <a:pt x="395" y="3649"/>
                  </a:lnTo>
                  <a:lnTo>
                    <a:pt x="395" y="63"/>
                  </a:lnTo>
                  <a:close/>
                </a:path>
              </a:pathLst>
            </a:custGeom>
            <a:solidFill>
              <a:srgbClr val="3A5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299" name="Google Shape;25299;p75"/>
            <p:cNvSpPr/>
            <p:nvPr/>
          </p:nvSpPr>
          <p:spPr>
            <a:xfrm>
              <a:off x="2010750" y="2086650"/>
              <a:ext cx="76425" cy="43150"/>
            </a:xfrm>
            <a:custGeom>
              <a:avLst/>
              <a:gdLst/>
              <a:ahLst/>
              <a:cxnLst/>
              <a:rect l="l" t="t" r="r" b="b"/>
              <a:pathLst>
                <a:path w="3057" h="1726" extrusionOk="0">
                  <a:moveTo>
                    <a:pt x="1528" y="0"/>
                  </a:moveTo>
                  <a:cubicBezTo>
                    <a:pt x="690" y="0"/>
                    <a:pt x="0" y="395"/>
                    <a:pt x="0" y="888"/>
                  </a:cubicBezTo>
                  <a:cubicBezTo>
                    <a:pt x="0" y="1381"/>
                    <a:pt x="690" y="1726"/>
                    <a:pt x="1528" y="1726"/>
                  </a:cubicBezTo>
                  <a:cubicBezTo>
                    <a:pt x="2416" y="1726"/>
                    <a:pt x="3057" y="1381"/>
                    <a:pt x="3057" y="888"/>
                  </a:cubicBezTo>
                  <a:cubicBezTo>
                    <a:pt x="3057" y="395"/>
                    <a:pt x="2416" y="0"/>
                    <a:pt x="1528" y="0"/>
                  </a:cubicBezTo>
                  <a:close/>
                </a:path>
              </a:pathLst>
            </a:custGeom>
            <a:solidFill>
              <a:srgbClr val="617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00" name="Google Shape;25300;p75"/>
            <p:cNvSpPr/>
            <p:nvPr/>
          </p:nvSpPr>
          <p:spPr>
            <a:xfrm>
              <a:off x="1925725" y="2044750"/>
              <a:ext cx="240325" cy="135575"/>
            </a:xfrm>
            <a:custGeom>
              <a:avLst/>
              <a:gdLst/>
              <a:ahLst/>
              <a:cxnLst/>
              <a:rect l="l" t="t" r="r" b="b"/>
              <a:pathLst>
                <a:path w="9613" h="5423" extrusionOk="0">
                  <a:moveTo>
                    <a:pt x="4831" y="444"/>
                  </a:moveTo>
                  <a:cubicBezTo>
                    <a:pt x="6704" y="444"/>
                    <a:pt x="8429" y="1134"/>
                    <a:pt x="9021" y="2120"/>
                  </a:cubicBezTo>
                  <a:cubicBezTo>
                    <a:pt x="9119" y="2317"/>
                    <a:pt x="9169" y="2564"/>
                    <a:pt x="9169" y="2712"/>
                  </a:cubicBezTo>
                  <a:cubicBezTo>
                    <a:pt x="9169" y="3303"/>
                    <a:pt x="8774" y="3845"/>
                    <a:pt x="8035" y="4289"/>
                  </a:cubicBezTo>
                  <a:cubicBezTo>
                    <a:pt x="7148" y="4782"/>
                    <a:pt x="6063" y="5028"/>
                    <a:pt x="4831" y="5028"/>
                  </a:cubicBezTo>
                  <a:cubicBezTo>
                    <a:pt x="2908" y="5028"/>
                    <a:pt x="1183" y="4338"/>
                    <a:pt x="641" y="3352"/>
                  </a:cubicBezTo>
                  <a:cubicBezTo>
                    <a:pt x="493" y="3155"/>
                    <a:pt x="444" y="2909"/>
                    <a:pt x="444" y="2712"/>
                  </a:cubicBezTo>
                  <a:cubicBezTo>
                    <a:pt x="444" y="2169"/>
                    <a:pt x="887" y="1627"/>
                    <a:pt x="1627" y="1183"/>
                  </a:cubicBezTo>
                  <a:cubicBezTo>
                    <a:pt x="2465" y="691"/>
                    <a:pt x="3599" y="444"/>
                    <a:pt x="4831" y="444"/>
                  </a:cubicBezTo>
                  <a:close/>
                  <a:moveTo>
                    <a:pt x="4831" y="0"/>
                  </a:moveTo>
                  <a:cubicBezTo>
                    <a:pt x="2169" y="0"/>
                    <a:pt x="0" y="1233"/>
                    <a:pt x="0" y="2712"/>
                  </a:cubicBezTo>
                  <a:cubicBezTo>
                    <a:pt x="0" y="4190"/>
                    <a:pt x="2169" y="5423"/>
                    <a:pt x="4831" y="5423"/>
                  </a:cubicBezTo>
                  <a:cubicBezTo>
                    <a:pt x="7443" y="5423"/>
                    <a:pt x="9612" y="4190"/>
                    <a:pt x="9612" y="2712"/>
                  </a:cubicBezTo>
                  <a:cubicBezTo>
                    <a:pt x="9612" y="1233"/>
                    <a:pt x="7443" y="0"/>
                    <a:pt x="4831" y="0"/>
                  </a:cubicBez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01" name="Google Shape;25301;p75"/>
            <p:cNvSpPr/>
            <p:nvPr/>
          </p:nvSpPr>
          <p:spPr>
            <a:xfrm>
              <a:off x="2013200" y="2044750"/>
              <a:ext cx="49325" cy="37000"/>
            </a:xfrm>
            <a:custGeom>
              <a:avLst/>
              <a:gdLst/>
              <a:ahLst/>
              <a:cxnLst/>
              <a:rect l="l" t="t" r="r" b="b"/>
              <a:pathLst>
                <a:path w="1973" h="1480" extrusionOk="0">
                  <a:moveTo>
                    <a:pt x="1973" y="0"/>
                  </a:moveTo>
                  <a:lnTo>
                    <a:pt x="100" y="99"/>
                  </a:lnTo>
                  <a:lnTo>
                    <a:pt x="1" y="592"/>
                  </a:lnTo>
                  <a:lnTo>
                    <a:pt x="592" y="1430"/>
                  </a:lnTo>
                  <a:lnTo>
                    <a:pt x="1923" y="1479"/>
                  </a:lnTo>
                  <a:lnTo>
                    <a:pt x="1973" y="0"/>
                  </a:ln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02" name="Google Shape;25302;p75"/>
            <p:cNvSpPr/>
            <p:nvPr/>
          </p:nvSpPr>
          <p:spPr>
            <a:xfrm>
              <a:off x="2013200" y="2047225"/>
              <a:ext cx="22225" cy="39450"/>
            </a:xfrm>
            <a:custGeom>
              <a:avLst/>
              <a:gdLst/>
              <a:ahLst/>
              <a:cxnLst/>
              <a:rect l="l" t="t" r="r" b="b"/>
              <a:pathLst>
                <a:path w="889" h="1578" extrusionOk="0">
                  <a:moveTo>
                    <a:pt x="100" y="0"/>
                  </a:moveTo>
                  <a:lnTo>
                    <a:pt x="1" y="493"/>
                  </a:lnTo>
                  <a:lnTo>
                    <a:pt x="691" y="1577"/>
                  </a:lnTo>
                  <a:lnTo>
                    <a:pt x="888" y="1232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03" name="Google Shape;25303;p75"/>
            <p:cNvSpPr/>
            <p:nvPr/>
          </p:nvSpPr>
          <p:spPr>
            <a:xfrm>
              <a:off x="2010750" y="2097750"/>
              <a:ext cx="76425" cy="41925"/>
            </a:xfrm>
            <a:custGeom>
              <a:avLst/>
              <a:gdLst/>
              <a:ahLst/>
              <a:cxnLst/>
              <a:rect l="l" t="t" r="r" b="b"/>
              <a:pathLst>
                <a:path w="3057" h="1677" extrusionOk="0">
                  <a:moveTo>
                    <a:pt x="0" y="0"/>
                  </a:moveTo>
                  <a:lnTo>
                    <a:pt x="0" y="739"/>
                  </a:lnTo>
                  <a:lnTo>
                    <a:pt x="0" y="789"/>
                  </a:lnTo>
                  <a:cubicBezTo>
                    <a:pt x="0" y="1282"/>
                    <a:pt x="690" y="1676"/>
                    <a:pt x="1528" y="1676"/>
                  </a:cubicBezTo>
                  <a:cubicBezTo>
                    <a:pt x="2416" y="1676"/>
                    <a:pt x="3057" y="1282"/>
                    <a:pt x="3057" y="739"/>
                  </a:cubicBezTo>
                  <a:lnTo>
                    <a:pt x="3057" y="0"/>
                  </a:lnTo>
                  <a:close/>
                </a:path>
              </a:pathLst>
            </a:custGeom>
            <a:solidFill>
              <a:srgbClr val="B1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04" name="Google Shape;25304;p75"/>
            <p:cNvSpPr/>
            <p:nvPr/>
          </p:nvSpPr>
          <p:spPr>
            <a:xfrm>
              <a:off x="2077300" y="2097750"/>
              <a:ext cx="80125" cy="54250"/>
            </a:xfrm>
            <a:custGeom>
              <a:avLst/>
              <a:gdLst/>
              <a:ahLst/>
              <a:cxnLst/>
              <a:rect l="l" t="t" r="r" b="b"/>
              <a:pathLst>
                <a:path w="3205" h="2170" extrusionOk="0">
                  <a:moveTo>
                    <a:pt x="395" y="0"/>
                  </a:moveTo>
                  <a:lnTo>
                    <a:pt x="0" y="592"/>
                  </a:lnTo>
                  <a:lnTo>
                    <a:pt x="50" y="1331"/>
                  </a:lnTo>
                  <a:lnTo>
                    <a:pt x="1972" y="2169"/>
                  </a:lnTo>
                  <a:lnTo>
                    <a:pt x="3204" y="739"/>
                  </a:lnTo>
                  <a:lnTo>
                    <a:pt x="3106" y="197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05" name="Google Shape;25305;p75"/>
            <p:cNvSpPr/>
            <p:nvPr/>
          </p:nvSpPr>
          <p:spPr>
            <a:xfrm>
              <a:off x="2077300" y="2112525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0" y="1"/>
                  </a:moveTo>
                  <a:lnTo>
                    <a:pt x="50" y="740"/>
                  </a:lnTo>
                  <a:lnTo>
                    <a:pt x="1972" y="1578"/>
                  </a:lnTo>
                  <a:lnTo>
                    <a:pt x="2366" y="9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06" name="Google Shape;25306;p75"/>
            <p:cNvSpPr/>
            <p:nvPr/>
          </p:nvSpPr>
          <p:spPr>
            <a:xfrm>
              <a:off x="1960225" y="2111300"/>
              <a:ext cx="70275" cy="55475"/>
            </a:xfrm>
            <a:custGeom>
              <a:avLst/>
              <a:gdLst/>
              <a:ahLst/>
              <a:cxnLst/>
              <a:rect l="l" t="t" r="r" b="b"/>
              <a:pathLst>
                <a:path w="2811" h="2219" extrusionOk="0">
                  <a:moveTo>
                    <a:pt x="2366" y="0"/>
                  </a:moveTo>
                  <a:lnTo>
                    <a:pt x="0" y="986"/>
                  </a:lnTo>
                  <a:lnTo>
                    <a:pt x="1331" y="2219"/>
                  </a:lnTo>
                  <a:lnTo>
                    <a:pt x="2810" y="986"/>
                  </a:lnTo>
                  <a:lnTo>
                    <a:pt x="2761" y="197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07" name="Google Shape;25307;p75"/>
            <p:cNvSpPr/>
            <p:nvPr/>
          </p:nvSpPr>
          <p:spPr>
            <a:xfrm>
              <a:off x="1987325" y="2116225"/>
              <a:ext cx="43175" cy="45625"/>
            </a:xfrm>
            <a:custGeom>
              <a:avLst/>
              <a:gdLst/>
              <a:ahLst/>
              <a:cxnLst/>
              <a:rect l="l" t="t" r="r" b="b"/>
              <a:pathLst>
                <a:path w="1727" h="1825" extrusionOk="0">
                  <a:moveTo>
                    <a:pt x="1677" y="0"/>
                  </a:moveTo>
                  <a:lnTo>
                    <a:pt x="1" y="1331"/>
                  </a:lnTo>
                  <a:lnTo>
                    <a:pt x="543" y="1824"/>
                  </a:lnTo>
                  <a:lnTo>
                    <a:pt x="1726" y="789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08" name="Google Shape;25308;p75"/>
            <p:cNvSpPr/>
            <p:nvPr/>
          </p:nvSpPr>
          <p:spPr>
            <a:xfrm>
              <a:off x="2010750" y="2075550"/>
              <a:ext cx="76425" cy="43175"/>
            </a:xfrm>
            <a:custGeom>
              <a:avLst/>
              <a:gdLst/>
              <a:ahLst/>
              <a:cxnLst/>
              <a:rect l="l" t="t" r="r" b="b"/>
              <a:pathLst>
                <a:path w="3057" h="1727" extrusionOk="0">
                  <a:moveTo>
                    <a:pt x="1528" y="1"/>
                  </a:moveTo>
                  <a:cubicBezTo>
                    <a:pt x="690" y="1"/>
                    <a:pt x="0" y="395"/>
                    <a:pt x="0" y="888"/>
                  </a:cubicBezTo>
                  <a:cubicBezTo>
                    <a:pt x="0" y="1381"/>
                    <a:pt x="690" y="1726"/>
                    <a:pt x="1528" y="1726"/>
                  </a:cubicBezTo>
                  <a:cubicBezTo>
                    <a:pt x="2416" y="1726"/>
                    <a:pt x="3057" y="1381"/>
                    <a:pt x="3057" y="888"/>
                  </a:cubicBezTo>
                  <a:cubicBezTo>
                    <a:pt x="3057" y="395"/>
                    <a:pt x="2416" y="1"/>
                    <a:pt x="1528" y="1"/>
                  </a:cubicBezTo>
                  <a:close/>
                </a:path>
              </a:pathLst>
            </a:custGeom>
            <a:solidFill>
              <a:srgbClr val="FF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09" name="Google Shape;25309;p75"/>
            <p:cNvSpPr/>
            <p:nvPr/>
          </p:nvSpPr>
          <p:spPr>
            <a:xfrm>
              <a:off x="1925725" y="2102675"/>
              <a:ext cx="240325" cy="80125"/>
            </a:xfrm>
            <a:custGeom>
              <a:avLst/>
              <a:gdLst/>
              <a:ahLst/>
              <a:cxnLst/>
              <a:rect l="l" t="t" r="r" b="b"/>
              <a:pathLst>
                <a:path w="9613" h="3205" extrusionOk="0">
                  <a:moveTo>
                    <a:pt x="0" y="0"/>
                  </a:moveTo>
                  <a:lnTo>
                    <a:pt x="0" y="296"/>
                  </a:lnTo>
                  <a:lnTo>
                    <a:pt x="0" y="493"/>
                  </a:lnTo>
                  <a:cubicBezTo>
                    <a:pt x="0" y="1972"/>
                    <a:pt x="2169" y="3204"/>
                    <a:pt x="4782" y="3204"/>
                  </a:cubicBezTo>
                  <a:cubicBezTo>
                    <a:pt x="7443" y="3204"/>
                    <a:pt x="9612" y="1972"/>
                    <a:pt x="9612" y="493"/>
                  </a:cubicBezTo>
                  <a:lnTo>
                    <a:pt x="9612" y="0"/>
                  </a:lnTo>
                  <a:lnTo>
                    <a:pt x="9169" y="0"/>
                  </a:lnTo>
                  <a:cubicBezTo>
                    <a:pt x="9169" y="542"/>
                    <a:pt x="8774" y="1085"/>
                    <a:pt x="8035" y="1528"/>
                  </a:cubicBezTo>
                  <a:cubicBezTo>
                    <a:pt x="7148" y="2021"/>
                    <a:pt x="6014" y="2268"/>
                    <a:pt x="4782" y="2268"/>
                  </a:cubicBezTo>
                  <a:cubicBezTo>
                    <a:pt x="2908" y="2268"/>
                    <a:pt x="1183" y="1578"/>
                    <a:pt x="641" y="592"/>
                  </a:cubicBezTo>
                  <a:cubicBezTo>
                    <a:pt x="493" y="395"/>
                    <a:pt x="444" y="148"/>
                    <a:pt x="444" y="0"/>
                  </a:cubicBezTo>
                  <a:close/>
                </a:path>
              </a:pathLst>
            </a:custGeom>
            <a:solidFill>
              <a:srgbClr val="CA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10" name="Google Shape;25310;p75"/>
            <p:cNvSpPr/>
            <p:nvPr/>
          </p:nvSpPr>
          <p:spPr>
            <a:xfrm>
              <a:off x="1925725" y="2034900"/>
              <a:ext cx="240325" cy="135575"/>
            </a:xfrm>
            <a:custGeom>
              <a:avLst/>
              <a:gdLst/>
              <a:ahLst/>
              <a:cxnLst/>
              <a:rect l="l" t="t" r="r" b="b"/>
              <a:pathLst>
                <a:path w="9613" h="5423" extrusionOk="0">
                  <a:moveTo>
                    <a:pt x="4831" y="394"/>
                  </a:moveTo>
                  <a:cubicBezTo>
                    <a:pt x="6704" y="394"/>
                    <a:pt x="8429" y="1085"/>
                    <a:pt x="9021" y="2070"/>
                  </a:cubicBezTo>
                  <a:cubicBezTo>
                    <a:pt x="9119" y="2268"/>
                    <a:pt x="9169" y="2514"/>
                    <a:pt x="9169" y="2711"/>
                  </a:cubicBezTo>
                  <a:cubicBezTo>
                    <a:pt x="9169" y="3253"/>
                    <a:pt x="8774" y="3796"/>
                    <a:pt x="8035" y="4239"/>
                  </a:cubicBezTo>
                  <a:cubicBezTo>
                    <a:pt x="7148" y="4732"/>
                    <a:pt x="6063" y="4979"/>
                    <a:pt x="4831" y="4979"/>
                  </a:cubicBezTo>
                  <a:cubicBezTo>
                    <a:pt x="2908" y="4979"/>
                    <a:pt x="1183" y="4289"/>
                    <a:pt x="641" y="3303"/>
                  </a:cubicBezTo>
                  <a:cubicBezTo>
                    <a:pt x="493" y="3106"/>
                    <a:pt x="444" y="2859"/>
                    <a:pt x="444" y="2711"/>
                  </a:cubicBezTo>
                  <a:cubicBezTo>
                    <a:pt x="444" y="2120"/>
                    <a:pt x="887" y="1577"/>
                    <a:pt x="1627" y="1134"/>
                  </a:cubicBezTo>
                  <a:cubicBezTo>
                    <a:pt x="2465" y="641"/>
                    <a:pt x="3599" y="394"/>
                    <a:pt x="4831" y="394"/>
                  </a:cubicBezTo>
                  <a:close/>
                  <a:moveTo>
                    <a:pt x="4831" y="0"/>
                  </a:moveTo>
                  <a:cubicBezTo>
                    <a:pt x="2169" y="0"/>
                    <a:pt x="0" y="1232"/>
                    <a:pt x="0" y="2711"/>
                  </a:cubicBezTo>
                  <a:cubicBezTo>
                    <a:pt x="0" y="4190"/>
                    <a:pt x="2169" y="5422"/>
                    <a:pt x="4831" y="5422"/>
                  </a:cubicBezTo>
                  <a:cubicBezTo>
                    <a:pt x="7443" y="5422"/>
                    <a:pt x="9612" y="4190"/>
                    <a:pt x="9612" y="2711"/>
                  </a:cubicBezTo>
                  <a:cubicBezTo>
                    <a:pt x="9612" y="1232"/>
                    <a:pt x="7443" y="0"/>
                    <a:pt x="4831" y="0"/>
                  </a:cubicBezTo>
                  <a:close/>
                </a:path>
              </a:pathLst>
            </a:custGeom>
            <a:solidFill>
              <a:srgbClr val="E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11" name="Google Shape;25311;p75"/>
            <p:cNvSpPr/>
            <p:nvPr/>
          </p:nvSpPr>
          <p:spPr>
            <a:xfrm>
              <a:off x="2035400" y="2084125"/>
              <a:ext cx="33300" cy="24725"/>
            </a:xfrm>
            <a:custGeom>
              <a:avLst/>
              <a:gdLst/>
              <a:ahLst/>
              <a:cxnLst/>
              <a:rect l="l" t="t" r="r" b="b"/>
              <a:pathLst>
                <a:path w="1332" h="989" extrusionOk="0">
                  <a:moveTo>
                    <a:pt x="1142" y="1"/>
                  </a:moveTo>
                  <a:cubicBezTo>
                    <a:pt x="1108" y="1"/>
                    <a:pt x="1072" y="16"/>
                    <a:pt x="1035" y="52"/>
                  </a:cubicBezTo>
                  <a:cubicBezTo>
                    <a:pt x="986" y="3"/>
                    <a:pt x="838" y="3"/>
                    <a:pt x="740" y="3"/>
                  </a:cubicBezTo>
                  <a:cubicBezTo>
                    <a:pt x="592" y="3"/>
                    <a:pt x="542" y="52"/>
                    <a:pt x="444" y="52"/>
                  </a:cubicBezTo>
                  <a:lnTo>
                    <a:pt x="296" y="52"/>
                  </a:lnTo>
                  <a:cubicBezTo>
                    <a:pt x="99" y="151"/>
                    <a:pt x="0" y="299"/>
                    <a:pt x="0" y="397"/>
                  </a:cubicBezTo>
                  <a:lnTo>
                    <a:pt x="0" y="742"/>
                  </a:lnTo>
                  <a:lnTo>
                    <a:pt x="0" y="792"/>
                  </a:lnTo>
                  <a:lnTo>
                    <a:pt x="0" y="841"/>
                  </a:lnTo>
                  <a:lnTo>
                    <a:pt x="50" y="890"/>
                  </a:lnTo>
                  <a:lnTo>
                    <a:pt x="99" y="989"/>
                  </a:lnTo>
                  <a:lnTo>
                    <a:pt x="937" y="989"/>
                  </a:lnTo>
                  <a:cubicBezTo>
                    <a:pt x="1183" y="890"/>
                    <a:pt x="1331" y="792"/>
                    <a:pt x="1331" y="594"/>
                  </a:cubicBezTo>
                  <a:lnTo>
                    <a:pt x="1331" y="299"/>
                  </a:lnTo>
                  <a:cubicBezTo>
                    <a:pt x="1331" y="150"/>
                    <a:pt x="1247" y="1"/>
                    <a:pt x="1142" y="1"/>
                  </a:cubicBezTo>
                  <a:close/>
                </a:path>
              </a:pathLst>
            </a:custGeom>
            <a:solidFill>
              <a:srgbClr val="2D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12" name="Google Shape;25312;p75"/>
            <p:cNvSpPr/>
            <p:nvPr/>
          </p:nvSpPr>
          <p:spPr>
            <a:xfrm>
              <a:off x="2058800" y="2080475"/>
              <a:ext cx="9900" cy="25925"/>
            </a:xfrm>
            <a:custGeom>
              <a:avLst/>
              <a:gdLst/>
              <a:ahLst/>
              <a:cxnLst/>
              <a:rect l="l" t="t" r="r" b="b"/>
              <a:pathLst>
                <a:path w="396" h="1037" extrusionOk="0">
                  <a:moveTo>
                    <a:pt x="1" y="1"/>
                  </a:moveTo>
                  <a:lnTo>
                    <a:pt x="1" y="1036"/>
                  </a:lnTo>
                  <a:cubicBezTo>
                    <a:pt x="247" y="987"/>
                    <a:pt x="395" y="790"/>
                    <a:pt x="395" y="691"/>
                  </a:cubicBezTo>
                  <a:lnTo>
                    <a:pt x="395" y="395"/>
                  </a:lnTo>
                  <a:cubicBezTo>
                    <a:pt x="395" y="247"/>
                    <a:pt x="247" y="50"/>
                    <a:pt x="1" y="1"/>
                  </a:cubicBezTo>
                  <a:close/>
                </a:path>
              </a:pathLst>
            </a:custGeom>
            <a:solidFill>
              <a:srgbClr val="22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13" name="Google Shape;25313;p75"/>
            <p:cNvSpPr/>
            <p:nvPr/>
          </p:nvSpPr>
          <p:spPr>
            <a:xfrm>
              <a:off x="2029225" y="2080475"/>
              <a:ext cx="12350" cy="24675"/>
            </a:xfrm>
            <a:custGeom>
              <a:avLst/>
              <a:gdLst/>
              <a:ahLst/>
              <a:cxnLst/>
              <a:rect l="l" t="t" r="r" b="b"/>
              <a:pathLst>
                <a:path w="494" h="987" extrusionOk="0">
                  <a:moveTo>
                    <a:pt x="297" y="1"/>
                  </a:moveTo>
                  <a:cubicBezTo>
                    <a:pt x="99" y="50"/>
                    <a:pt x="1" y="198"/>
                    <a:pt x="1" y="346"/>
                  </a:cubicBezTo>
                  <a:lnTo>
                    <a:pt x="1" y="691"/>
                  </a:lnTo>
                  <a:lnTo>
                    <a:pt x="1" y="740"/>
                  </a:lnTo>
                  <a:lnTo>
                    <a:pt x="1" y="790"/>
                  </a:lnTo>
                  <a:lnTo>
                    <a:pt x="1" y="839"/>
                  </a:lnTo>
                  <a:lnTo>
                    <a:pt x="50" y="938"/>
                  </a:lnTo>
                  <a:lnTo>
                    <a:pt x="99" y="987"/>
                  </a:lnTo>
                  <a:lnTo>
                    <a:pt x="494" y="987"/>
                  </a:lnTo>
                  <a:lnTo>
                    <a:pt x="494" y="1"/>
                  </a:lnTo>
                  <a:close/>
                </a:path>
              </a:pathLst>
            </a:custGeom>
            <a:solidFill>
              <a:srgbClr val="374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14" name="Google Shape;25314;p75"/>
            <p:cNvSpPr/>
            <p:nvPr/>
          </p:nvSpPr>
          <p:spPr>
            <a:xfrm>
              <a:off x="2030475" y="2084175"/>
              <a:ext cx="6175" cy="22225"/>
            </a:xfrm>
            <a:custGeom>
              <a:avLst/>
              <a:gdLst/>
              <a:ahLst/>
              <a:cxnLst/>
              <a:rect l="l" t="t" r="r" b="b"/>
              <a:pathLst>
                <a:path w="247" h="889" extrusionOk="0">
                  <a:moveTo>
                    <a:pt x="99" y="1"/>
                  </a:moveTo>
                  <a:lnTo>
                    <a:pt x="99" y="100"/>
                  </a:lnTo>
                  <a:lnTo>
                    <a:pt x="99" y="100"/>
                  </a:lnTo>
                  <a:cubicBezTo>
                    <a:pt x="146" y="56"/>
                    <a:pt x="201" y="23"/>
                    <a:pt x="247" y="1"/>
                  </a:cubicBezTo>
                  <a:close/>
                  <a:moveTo>
                    <a:pt x="99" y="100"/>
                  </a:moveTo>
                  <a:lnTo>
                    <a:pt x="99" y="100"/>
                  </a:lnTo>
                  <a:cubicBezTo>
                    <a:pt x="43" y="151"/>
                    <a:pt x="0" y="217"/>
                    <a:pt x="0" y="297"/>
                  </a:cubicBezTo>
                  <a:lnTo>
                    <a:pt x="0" y="592"/>
                  </a:lnTo>
                  <a:lnTo>
                    <a:pt x="0" y="642"/>
                  </a:lnTo>
                  <a:lnTo>
                    <a:pt x="0" y="691"/>
                  </a:lnTo>
                  <a:lnTo>
                    <a:pt x="0" y="790"/>
                  </a:lnTo>
                  <a:lnTo>
                    <a:pt x="49" y="839"/>
                  </a:lnTo>
                  <a:lnTo>
                    <a:pt x="99" y="888"/>
                  </a:lnTo>
                  <a:lnTo>
                    <a:pt x="99" y="100"/>
                  </a:lnTo>
                  <a:close/>
                </a:path>
              </a:pathLst>
            </a:custGeom>
            <a:solidFill>
              <a:srgbClr val="3A52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15" name="Google Shape;25315;p75"/>
            <p:cNvSpPr/>
            <p:nvPr/>
          </p:nvSpPr>
          <p:spPr>
            <a:xfrm>
              <a:off x="2031700" y="2079250"/>
              <a:ext cx="37000" cy="20975"/>
            </a:xfrm>
            <a:custGeom>
              <a:avLst/>
              <a:gdLst/>
              <a:ahLst/>
              <a:cxnLst/>
              <a:rect l="l" t="t" r="r" b="b"/>
              <a:pathLst>
                <a:path w="1480" h="839" extrusionOk="0">
                  <a:moveTo>
                    <a:pt x="740" y="1"/>
                  </a:moveTo>
                  <a:cubicBezTo>
                    <a:pt x="345" y="1"/>
                    <a:pt x="0" y="198"/>
                    <a:pt x="0" y="444"/>
                  </a:cubicBezTo>
                  <a:cubicBezTo>
                    <a:pt x="0" y="691"/>
                    <a:pt x="345" y="839"/>
                    <a:pt x="740" y="839"/>
                  </a:cubicBezTo>
                  <a:cubicBezTo>
                    <a:pt x="1134" y="839"/>
                    <a:pt x="1479" y="691"/>
                    <a:pt x="1479" y="444"/>
                  </a:cubicBezTo>
                  <a:cubicBezTo>
                    <a:pt x="1479" y="198"/>
                    <a:pt x="1134" y="1"/>
                    <a:pt x="740" y="1"/>
                  </a:cubicBezTo>
                  <a:close/>
                </a:path>
              </a:pathLst>
            </a:custGeom>
            <a:solidFill>
              <a:srgbClr val="6170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16" name="Google Shape;25316;p75"/>
            <p:cNvSpPr/>
            <p:nvPr/>
          </p:nvSpPr>
          <p:spPr>
            <a:xfrm>
              <a:off x="955850" y="1079800"/>
              <a:ext cx="1185550" cy="686450"/>
            </a:xfrm>
            <a:custGeom>
              <a:avLst/>
              <a:gdLst/>
              <a:ahLst/>
              <a:cxnLst/>
              <a:rect l="l" t="t" r="r" b="b"/>
              <a:pathLst>
                <a:path w="47422" h="27458" extrusionOk="0">
                  <a:moveTo>
                    <a:pt x="23711" y="1"/>
                  </a:moveTo>
                  <a:lnTo>
                    <a:pt x="0" y="13705"/>
                  </a:lnTo>
                  <a:lnTo>
                    <a:pt x="23711" y="27458"/>
                  </a:lnTo>
                  <a:lnTo>
                    <a:pt x="47422" y="13705"/>
                  </a:lnTo>
                  <a:lnTo>
                    <a:pt x="23711" y="1"/>
                  </a:lnTo>
                  <a:close/>
                </a:path>
              </a:pathLst>
            </a:custGeom>
            <a:solidFill>
              <a:srgbClr val="C7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17" name="Google Shape;25317;p75"/>
            <p:cNvSpPr/>
            <p:nvPr/>
          </p:nvSpPr>
          <p:spPr>
            <a:xfrm>
              <a:off x="1392100" y="1068725"/>
              <a:ext cx="792425" cy="748050"/>
            </a:xfrm>
            <a:custGeom>
              <a:avLst/>
              <a:gdLst/>
              <a:ahLst/>
              <a:cxnLst/>
              <a:rect l="l" t="t" r="r" b="b"/>
              <a:pathLst>
                <a:path w="31697" h="29922" extrusionOk="0">
                  <a:moveTo>
                    <a:pt x="31697" y="0"/>
                  </a:moveTo>
                  <a:lnTo>
                    <a:pt x="31697" y="21049"/>
                  </a:lnTo>
                  <a:cubicBezTo>
                    <a:pt x="31697" y="21936"/>
                    <a:pt x="31450" y="22774"/>
                    <a:pt x="31007" y="23662"/>
                  </a:cubicBezTo>
                  <a:cubicBezTo>
                    <a:pt x="30612" y="24450"/>
                    <a:pt x="29972" y="25239"/>
                    <a:pt x="29134" y="25929"/>
                  </a:cubicBezTo>
                  <a:cubicBezTo>
                    <a:pt x="27556" y="27309"/>
                    <a:pt x="25436" y="28345"/>
                    <a:pt x="22824" y="29084"/>
                  </a:cubicBezTo>
                  <a:cubicBezTo>
                    <a:pt x="22282" y="29281"/>
                    <a:pt x="21641" y="29380"/>
                    <a:pt x="21099" y="29528"/>
                  </a:cubicBezTo>
                  <a:cubicBezTo>
                    <a:pt x="20852" y="29577"/>
                    <a:pt x="20606" y="29577"/>
                    <a:pt x="20359" y="29626"/>
                  </a:cubicBezTo>
                  <a:cubicBezTo>
                    <a:pt x="20162" y="29676"/>
                    <a:pt x="20014" y="29676"/>
                    <a:pt x="19817" y="29676"/>
                  </a:cubicBezTo>
                  <a:cubicBezTo>
                    <a:pt x="19620" y="29725"/>
                    <a:pt x="19423" y="29725"/>
                    <a:pt x="19176" y="29725"/>
                  </a:cubicBezTo>
                  <a:cubicBezTo>
                    <a:pt x="18683" y="29823"/>
                    <a:pt x="18190" y="29873"/>
                    <a:pt x="17697" y="29873"/>
                  </a:cubicBezTo>
                  <a:cubicBezTo>
                    <a:pt x="17549" y="29873"/>
                    <a:pt x="17303" y="29873"/>
                    <a:pt x="17056" y="29922"/>
                  </a:cubicBezTo>
                  <a:lnTo>
                    <a:pt x="15873" y="29922"/>
                  </a:lnTo>
                  <a:lnTo>
                    <a:pt x="14690" y="29922"/>
                  </a:lnTo>
                  <a:cubicBezTo>
                    <a:pt x="14493" y="29922"/>
                    <a:pt x="14247" y="29873"/>
                    <a:pt x="14000" y="29873"/>
                  </a:cubicBezTo>
                  <a:cubicBezTo>
                    <a:pt x="13507" y="29873"/>
                    <a:pt x="13014" y="29823"/>
                    <a:pt x="12521" y="29725"/>
                  </a:cubicBezTo>
                  <a:cubicBezTo>
                    <a:pt x="12373" y="29725"/>
                    <a:pt x="12176" y="29676"/>
                    <a:pt x="11930" y="29676"/>
                  </a:cubicBezTo>
                  <a:cubicBezTo>
                    <a:pt x="11733" y="29676"/>
                    <a:pt x="11535" y="29626"/>
                    <a:pt x="11338" y="29626"/>
                  </a:cubicBezTo>
                  <a:cubicBezTo>
                    <a:pt x="11092" y="29577"/>
                    <a:pt x="10895" y="29577"/>
                    <a:pt x="10697" y="29528"/>
                  </a:cubicBezTo>
                  <a:cubicBezTo>
                    <a:pt x="10057" y="29380"/>
                    <a:pt x="9514" y="29281"/>
                    <a:pt x="8874" y="29084"/>
                  </a:cubicBezTo>
                  <a:cubicBezTo>
                    <a:pt x="8578" y="29035"/>
                    <a:pt x="8282" y="28887"/>
                    <a:pt x="8036" y="28838"/>
                  </a:cubicBezTo>
                  <a:cubicBezTo>
                    <a:pt x="7493" y="28640"/>
                    <a:pt x="6902" y="28443"/>
                    <a:pt x="6409" y="28197"/>
                  </a:cubicBezTo>
                  <a:cubicBezTo>
                    <a:pt x="6261" y="28147"/>
                    <a:pt x="6064" y="28098"/>
                    <a:pt x="5916" y="27950"/>
                  </a:cubicBezTo>
                  <a:cubicBezTo>
                    <a:pt x="5522" y="27753"/>
                    <a:pt x="5127" y="27605"/>
                    <a:pt x="4782" y="27359"/>
                  </a:cubicBezTo>
                  <a:cubicBezTo>
                    <a:pt x="4585" y="27211"/>
                    <a:pt x="4388" y="27162"/>
                    <a:pt x="4191" y="27014"/>
                  </a:cubicBezTo>
                  <a:cubicBezTo>
                    <a:pt x="3648" y="26718"/>
                    <a:pt x="3155" y="26373"/>
                    <a:pt x="2712" y="25978"/>
                  </a:cubicBezTo>
                  <a:cubicBezTo>
                    <a:pt x="2613" y="25880"/>
                    <a:pt x="2465" y="25781"/>
                    <a:pt x="2367" y="25683"/>
                  </a:cubicBezTo>
                  <a:lnTo>
                    <a:pt x="1627" y="24943"/>
                  </a:lnTo>
                  <a:lnTo>
                    <a:pt x="1085" y="24204"/>
                  </a:lnTo>
                  <a:lnTo>
                    <a:pt x="691" y="23662"/>
                  </a:lnTo>
                  <a:cubicBezTo>
                    <a:pt x="592" y="23464"/>
                    <a:pt x="494" y="23218"/>
                    <a:pt x="395" y="23021"/>
                  </a:cubicBezTo>
                  <a:lnTo>
                    <a:pt x="395" y="22922"/>
                  </a:lnTo>
                  <a:cubicBezTo>
                    <a:pt x="346" y="22774"/>
                    <a:pt x="346" y="22676"/>
                    <a:pt x="247" y="22577"/>
                  </a:cubicBezTo>
                  <a:cubicBezTo>
                    <a:pt x="247" y="22528"/>
                    <a:pt x="247" y="22479"/>
                    <a:pt x="198" y="22429"/>
                  </a:cubicBezTo>
                  <a:cubicBezTo>
                    <a:pt x="99" y="21986"/>
                    <a:pt x="1" y="21542"/>
                    <a:pt x="1" y="2109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F7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18" name="Google Shape;25318;p75"/>
            <p:cNvSpPr/>
            <p:nvPr/>
          </p:nvSpPr>
          <p:spPr>
            <a:xfrm>
              <a:off x="1395800" y="846900"/>
              <a:ext cx="787500" cy="444900"/>
            </a:xfrm>
            <a:custGeom>
              <a:avLst/>
              <a:gdLst/>
              <a:ahLst/>
              <a:cxnLst/>
              <a:rect l="l" t="t" r="r" b="b"/>
              <a:pathLst>
                <a:path w="31500" h="17796" extrusionOk="0">
                  <a:moveTo>
                    <a:pt x="15775" y="0"/>
                  </a:moveTo>
                  <a:cubicBezTo>
                    <a:pt x="13310" y="0"/>
                    <a:pt x="10895" y="296"/>
                    <a:pt x="8824" y="937"/>
                  </a:cubicBezTo>
                  <a:cubicBezTo>
                    <a:pt x="3599" y="2317"/>
                    <a:pt x="1" y="5373"/>
                    <a:pt x="1" y="8873"/>
                  </a:cubicBezTo>
                  <a:cubicBezTo>
                    <a:pt x="1" y="12373"/>
                    <a:pt x="3599" y="15380"/>
                    <a:pt x="8824" y="16859"/>
                  </a:cubicBezTo>
                  <a:cubicBezTo>
                    <a:pt x="10895" y="17451"/>
                    <a:pt x="13261" y="17796"/>
                    <a:pt x="15775" y="17796"/>
                  </a:cubicBezTo>
                  <a:cubicBezTo>
                    <a:pt x="18239" y="17796"/>
                    <a:pt x="20606" y="17500"/>
                    <a:pt x="22676" y="16859"/>
                  </a:cubicBezTo>
                  <a:cubicBezTo>
                    <a:pt x="27901" y="15380"/>
                    <a:pt x="31500" y="12373"/>
                    <a:pt x="31500" y="8873"/>
                  </a:cubicBezTo>
                  <a:cubicBezTo>
                    <a:pt x="31500" y="5866"/>
                    <a:pt x="28838" y="3205"/>
                    <a:pt x="24845" y="1578"/>
                  </a:cubicBezTo>
                  <a:cubicBezTo>
                    <a:pt x="24352" y="1430"/>
                    <a:pt x="23908" y="1233"/>
                    <a:pt x="23366" y="1085"/>
                  </a:cubicBezTo>
                  <a:cubicBezTo>
                    <a:pt x="23120" y="1036"/>
                    <a:pt x="22922" y="986"/>
                    <a:pt x="22676" y="937"/>
                  </a:cubicBezTo>
                  <a:cubicBezTo>
                    <a:pt x="20606" y="345"/>
                    <a:pt x="18239" y="0"/>
                    <a:pt x="15775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19" name="Google Shape;25319;p75"/>
            <p:cNvSpPr/>
            <p:nvPr/>
          </p:nvSpPr>
          <p:spPr>
            <a:xfrm>
              <a:off x="1382250" y="1045300"/>
              <a:ext cx="813375" cy="260050"/>
            </a:xfrm>
            <a:custGeom>
              <a:avLst/>
              <a:gdLst/>
              <a:ahLst/>
              <a:cxnLst/>
              <a:rect l="l" t="t" r="r" b="b"/>
              <a:pathLst>
                <a:path w="32535" h="10402" extrusionOk="0">
                  <a:moveTo>
                    <a:pt x="0" y="1"/>
                  </a:moveTo>
                  <a:lnTo>
                    <a:pt x="0" y="1282"/>
                  </a:lnTo>
                  <a:cubicBezTo>
                    <a:pt x="0" y="1726"/>
                    <a:pt x="50" y="2170"/>
                    <a:pt x="148" y="2613"/>
                  </a:cubicBezTo>
                  <a:cubicBezTo>
                    <a:pt x="148" y="2663"/>
                    <a:pt x="247" y="2712"/>
                    <a:pt x="247" y="2761"/>
                  </a:cubicBezTo>
                  <a:cubicBezTo>
                    <a:pt x="296" y="2909"/>
                    <a:pt x="296" y="3008"/>
                    <a:pt x="345" y="3156"/>
                  </a:cubicBezTo>
                  <a:cubicBezTo>
                    <a:pt x="345" y="3205"/>
                    <a:pt x="395" y="3205"/>
                    <a:pt x="395" y="3254"/>
                  </a:cubicBezTo>
                  <a:cubicBezTo>
                    <a:pt x="543" y="3451"/>
                    <a:pt x="592" y="3698"/>
                    <a:pt x="740" y="3895"/>
                  </a:cubicBezTo>
                  <a:cubicBezTo>
                    <a:pt x="838" y="4141"/>
                    <a:pt x="986" y="4339"/>
                    <a:pt x="1085" y="4487"/>
                  </a:cubicBezTo>
                  <a:cubicBezTo>
                    <a:pt x="1282" y="4832"/>
                    <a:pt x="1479" y="5078"/>
                    <a:pt x="1627" y="5325"/>
                  </a:cubicBezTo>
                  <a:cubicBezTo>
                    <a:pt x="1873" y="5620"/>
                    <a:pt x="2120" y="5867"/>
                    <a:pt x="2366" y="6113"/>
                  </a:cubicBezTo>
                  <a:cubicBezTo>
                    <a:pt x="2514" y="6212"/>
                    <a:pt x="2613" y="6261"/>
                    <a:pt x="2761" y="6409"/>
                  </a:cubicBezTo>
                  <a:cubicBezTo>
                    <a:pt x="3204" y="6853"/>
                    <a:pt x="3697" y="7148"/>
                    <a:pt x="4240" y="7493"/>
                  </a:cubicBezTo>
                  <a:cubicBezTo>
                    <a:pt x="4437" y="7641"/>
                    <a:pt x="4585" y="7691"/>
                    <a:pt x="4782" y="7839"/>
                  </a:cubicBezTo>
                  <a:cubicBezTo>
                    <a:pt x="5176" y="7986"/>
                    <a:pt x="5571" y="8282"/>
                    <a:pt x="6014" y="8430"/>
                  </a:cubicBezTo>
                  <a:cubicBezTo>
                    <a:pt x="6211" y="8578"/>
                    <a:pt x="6409" y="8627"/>
                    <a:pt x="6556" y="8677"/>
                  </a:cubicBezTo>
                  <a:cubicBezTo>
                    <a:pt x="7148" y="8923"/>
                    <a:pt x="7690" y="9120"/>
                    <a:pt x="8232" y="9317"/>
                  </a:cubicBezTo>
                  <a:cubicBezTo>
                    <a:pt x="8528" y="9367"/>
                    <a:pt x="8873" y="9515"/>
                    <a:pt x="9169" y="9564"/>
                  </a:cubicBezTo>
                  <a:cubicBezTo>
                    <a:pt x="9711" y="9761"/>
                    <a:pt x="10352" y="9860"/>
                    <a:pt x="10944" y="10007"/>
                  </a:cubicBezTo>
                  <a:cubicBezTo>
                    <a:pt x="11190" y="10057"/>
                    <a:pt x="11437" y="10057"/>
                    <a:pt x="11683" y="10106"/>
                  </a:cubicBezTo>
                  <a:cubicBezTo>
                    <a:pt x="11880" y="10106"/>
                    <a:pt x="12077" y="10155"/>
                    <a:pt x="12275" y="10155"/>
                  </a:cubicBezTo>
                  <a:cubicBezTo>
                    <a:pt x="12422" y="10155"/>
                    <a:pt x="12669" y="10155"/>
                    <a:pt x="12866" y="10254"/>
                  </a:cubicBezTo>
                  <a:cubicBezTo>
                    <a:pt x="13359" y="10303"/>
                    <a:pt x="13852" y="10303"/>
                    <a:pt x="14394" y="10353"/>
                  </a:cubicBezTo>
                  <a:cubicBezTo>
                    <a:pt x="14641" y="10353"/>
                    <a:pt x="14838" y="10402"/>
                    <a:pt x="15084" y="10402"/>
                  </a:cubicBezTo>
                  <a:lnTo>
                    <a:pt x="17549" y="10402"/>
                  </a:lnTo>
                  <a:cubicBezTo>
                    <a:pt x="17746" y="10402"/>
                    <a:pt x="17993" y="10353"/>
                    <a:pt x="18239" y="10353"/>
                  </a:cubicBezTo>
                  <a:cubicBezTo>
                    <a:pt x="18732" y="10353"/>
                    <a:pt x="19274" y="10303"/>
                    <a:pt x="19767" y="10254"/>
                  </a:cubicBezTo>
                  <a:cubicBezTo>
                    <a:pt x="19964" y="10254"/>
                    <a:pt x="20211" y="10254"/>
                    <a:pt x="20359" y="10155"/>
                  </a:cubicBezTo>
                  <a:cubicBezTo>
                    <a:pt x="20556" y="10155"/>
                    <a:pt x="20753" y="10155"/>
                    <a:pt x="20950" y="10106"/>
                  </a:cubicBezTo>
                  <a:cubicBezTo>
                    <a:pt x="21197" y="10057"/>
                    <a:pt x="21443" y="10057"/>
                    <a:pt x="21690" y="10007"/>
                  </a:cubicBezTo>
                  <a:cubicBezTo>
                    <a:pt x="22281" y="9860"/>
                    <a:pt x="22922" y="9761"/>
                    <a:pt x="23464" y="9564"/>
                  </a:cubicBezTo>
                  <a:cubicBezTo>
                    <a:pt x="28837" y="8036"/>
                    <a:pt x="32534" y="4930"/>
                    <a:pt x="32534" y="1282"/>
                  </a:cubicBezTo>
                  <a:lnTo>
                    <a:pt x="32534" y="1"/>
                  </a:lnTo>
                  <a:close/>
                </a:path>
              </a:pathLst>
            </a:custGeom>
            <a:solidFill>
              <a:srgbClr val="CB7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20" name="Google Shape;25320;p75"/>
            <p:cNvSpPr/>
            <p:nvPr/>
          </p:nvSpPr>
          <p:spPr>
            <a:xfrm>
              <a:off x="1611450" y="1045300"/>
              <a:ext cx="357425" cy="258825"/>
            </a:xfrm>
            <a:custGeom>
              <a:avLst/>
              <a:gdLst/>
              <a:ahLst/>
              <a:cxnLst/>
              <a:rect l="l" t="t" r="r" b="b"/>
              <a:pathLst>
                <a:path w="14297" h="10353" extrusionOk="0">
                  <a:moveTo>
                    <a:pt x="1" y="1"/>
                  </a:moveTo>
                  <a:lnTo>
                    <a:pt x="1" y="9515"/>
                  </a:lnTo>
                  <a:cubicBezTo>
                    <a:pt x="543" y="9662"/>
                    <a:pt x="1184" y="9810"/>
                    <a:pt x="1776" y="9909"/>
                  </a:cubicBezTo>
                  <a:cubicBezTo>
                    <a:pt x="2022" y="10007"/>
                    <a:pt x="2269" y="10007"/>
                    <a:pt x="2515" y="10057"/>
                  </a:cubicBezTo>
                  <a:cubicBezTo>
                    <a:pt x="2712" y="10057"/>
                    <a:pt x="2909" y="10106"/>
                    <a:pt x="3107" y="10106"/>
                  </a:cubicBezTo>
                  <a:cubicBezTo>
                    <a:pt x="3254" y="10106"/>
                    <a:pt x="3501" y="10106"/>
                    <a:pt x="3698" y="10155"/>
                  </a:cubicBezTo>
                  <a:cubicBezTo>
                    <a:pt x="4191" y="10254"/>
                    <a:pt x="4684" y="10254"/>
                    <a:pt x="5226" y="10303"/>
                  </a:cubicBezTo>
                  <a:cubicBezTo>
                    <a:pt x="5473" y="10303"/>
                    <a:pt x="5670" y="10353"/>
                    <a:pt x="5916" y="10353"/>
                  </a:cubicBezTo>
                  <a:lnTo>
                    <a:pt x="8381" y="10353"/>
                  </a:lnTo>
                  <a:cubicBezTo>
                    <a:pt x="8578" y="10353"/>
                    <a:pt x="8825" y="10303"/>
                    <a:pt x="9071" y="10303"/>
                  </a:cubicBezTo>
                  <a:cubicBezTo>
                    <a:pt x="9564" y="10303"/>
                    <a:pt x="10106" y="10205"/>
                    <a:pt x="10599" y="10155"/>
                  </a:cubicBezTo>
                  <a:cubicBezTo>
                    <a:pt x="10796" y="10155"/>
                    <a:pt x="11043" y="10155"/>
                    <a:pt x="11191" y="10106"/>
                  </a:cubicBezTo>
                  <a:cubicBezTo>
                    <a:pt x="11388" y="10106"/>
                    <a:pt x="11585" y="10106"/>
                    <a:pt x="11782" y="10057"/>
                  </a:cubicBezTo>
                  <a:cubicBezTo>
                    <a:pt x="12029" y="9958"/>
                    <a:pt x="12275" y="9958"/>
                    <a:pt x="12522" y="9909"/>
                  </a:cubicBezTo>
                  <a:cubicBezTo>
                    <a:pt x="13113" y="9810"/>
                    <a:pt x="13754" y="9662"/>
                    <a:pt x="14296" y="9515"/>
                  </a:cubicBezTo>
                  <a:lnTo>
                    <a:pt x="14296" y="1"/>
                  </a:lnTo>
                  <a:close/>
                </a:path>
              </a:pathLst>
            </a:custGeom>
            <a:solidFill>
              <a:srgbClr val="BA5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21" name="Google Shape;25321;p75"/>
            <p:cNvSpPr/>
            <p:nvPr/>
          </p:nvSpPr>
          <p:spPr>
            <a:xfrm>
              <a:off x="1382250" y="1044075"/>
              <a:ext cx="229225" cy="239100"/>
            </a:xfrm>
            <a:custGeom>
              <a:avLst/>
              <a:gdLst/>
              <a:ahLst/>
              <a:cxnLst/>
              <a:rect l="l" t="t" r="r" b="b"/>
              <a:pathLst>
                <a:path w="9169" h="9564" extrusionOk="0">
                  <a:moveTo>
                    <a:pt x="0" y="0"/>
                  </a:moveTo>
                  <a:lnTo>
                    <a:pt x="0" y="1282"/>
                  </a:lnTo>
                  <a:cubicBezTo>
                    <a:pt x="0" y="1726"/>
                    <a:pt x="50" y="2120"/>
                    <a:pt x="148" y="2564"/>
                  </a:cubicBezTo>
                  <a:cubicBezTo>
                    <a:pt x="148" y="2613"/>
                    <a:pt x="247" y="2712"/>
                    <a:pt x="247" y="2761"/>
                  </a:cubicBezTo>
                  <a:cubicBezTo>
                    <a:pt x="296" y="2860"/>
                    <a:pt x="296" y="3007"/>
                    <a:pt x="345" y="3106"/>
                  </a:cubicBezTo>
                  <a:cubicBezTo>
                    <a:pt x="345" y="3205"/>
                    <a:pt x="395" y="3205"/>
                    <a:pt x="395" y="3254"/>
                  </a:cubicBezTo>
                  <a:cubicBezTo>
                    <a:pt x="543" y="3451"/>
                    <a:pt x="592" y="3698"/>
                    <a:pt x="740" y="3845"/>
                  </a:cubicBezTo>
                  <a:cubicBezTo>
                    <a:pt x="838" y="4092"/>
                    <a:pt x="986" y="4289"/>
                    <a:pt x="1085" y="4486"/>
                  </a:cubicBezTo>
                  <a:cubicBezTo>
                    <a:pt x="1282" y="4782"/>
                    <a:pt x="1479" y="5028"/>
                    <a:pt x="1627" y="5275"/>
                  </a:cubicBezTo>
                  <a:cubicBezTo>
                    <a:pt x="1873" y="5571"/>
                    <a:pt x="2120" y="5817"/>
                    <a:pt x="2366" y="6064"/>
                  </a:cubicBezTo>
                  <a:cubicBezTo>
                    <a:pt x="2514" y="6212"/>
                    <a:pt x="2613" y="6261"/>
                    <a:pt x="2761" y="6409"/>
                  </a:cubicBezTo>
                  <a:cubicBezTo>
                    <a:pt x="3204" y="6803"/>
                    <a:pt x="3697" y="7148"/>
                    <a:pt x="4240" y="7493"/>
                  </a:cubicBezTo>
                  <a:cubicBezTo>
                    <a:pt x="4437" y="7641"/>
                    <a:pt x="4585" y="7690"/>
                    <a:pt x="4782" y="7789"/>
                  </a:cubicBezTo>
                  <a:cubicBezTo>
                    <a:pt x="5176" y="7986"/>
                    <a:pt x="5571" y="8233"/>
                    <a:pt x="6014" y="8430"/>
                  </a:cubicBezTo>
                  <a:cubicBezTo>
                    <a:pt x="6211" y="8528"/>
                    <a:pt x="6409" y="8627"/>
                    <a:pt x="6606" y="8676"/>
                  </a:cubicBezTo>
                  <a:cubicBezTo>
                    <a:pt x="7148" y="8923"/>
                    <a:pt x="7690" y="9120"/>
                    <a:pt x="8232" y="9268"/>
                  </a:cubicBezTo>
                  <a:cubicBezTo>
                    <a:pt x="8577" y="9366"/>
                    <a:pt x="8873" y="9465"/>
                    <a:pt x="9169" y="9564"/>
                  </a:cubicBezTo>
                  <a:lnTo>
                    <a:pt x="9169" y="50"/>
                  </a:lnTo>
                  <a:lnTo>
                    <a:pt x="9169" y="0"/>
                  </a:lnTo>
                  <a:close/>
                </a:path>
              </a:pathLst>
            </a:custGeom>
            <a:solidFill>
              <a:srgbClr val="A13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22" name="Google Shape;25322;p75"/>
            <p:cNvSpPr/>
            <p:nvPr/>
          </p:nvSpPr>
          <p:spPr>
            <a:xfrm>
              <a:off x="1383475" y="817325"/>
              <a:ext cx="810925" cy="457225"/>
            </a:xfrm>
            <a:custGeom>
              <a:avLst/>
              <a:gdLst/>
              <a:ahLst/>
              <a:cxnLst/>
              <a:rect l="l" t="t" r="r" b="b"/>
              <a:pathLst>
                <a:path w="32437" h="18289" extrusionOk="0">
                  <a:moveTo>
                    <a:pt x="16218" y="0"/>
                  </a:moveTo>
                  <a:cubicBezTo>
                    <a:pt x="13606" y="0"/>
                    <a:pt x="11240" y="296"/>
                    <a:pt x="9071" y="937"/>
                  </a:cubicBezTo>
                  <a:cubicBezTo>
                    <a:pt x="3698" y="2416"/>
                    <a:pt x="1" y="5571"/>
                    <a:pt x="1" y="9120"/>
                  </a:cubicBezTo>
                  <a:cubicBezTo>
                    <a:pt x="1" y="12768"/>
                    <a:pt x="3698" y="15824"/>
                    <a:pt x="9071" y="17401"/>
                  </a:cubicBezTo>
                  <a:cubicBezTo>
                    <a:pt x="11240" y="17993"/>
                    <a:pt x="13606" y="18288"/>
                    <a:pt x="16218" y="18288"/>
                  </a:cubicBezTo>
                  <a:cubicBezTo>
                    <a:pt x="18782" y="18288"/>
                    <a:pt x="21197" y="17993"/>
                    <a:pt x="23366" y="17401"/>
                  </a:cubicBezTo>
                  <a:cubicBezTo>
                    <a:pt x="28739" y="15922"/>
                    <a:pt x="32436" y="12768"/>
                    <a:pt x="32436" y="9120"/>
                  </a:cubicBezTo>
                  <a:cubicBezTo>
                    <a:pt x="32436" y="6064"/>
                    <a:pt x="29725" y="3254"/>
                    <a:pt x="25584" y="1676"/>
                  </a:cubicBezTo>
                  <a:lnTo>
                    <a:pt x="24105" y="1134"/>
                  </a:lnTo>
                  <a:lnTo>
                    <a:pt x="23366" y="937"/>
                  </a:lnTo>
                  <a:cubicBezTo>
                    <a:pt x="21197" y="296"/>
                    <a:pt x="18782" y="0"/>
                    <a:pt x="16218" y="0"/>
                  </a:cubicBezTo>
                  <a:close/>
                </a:path>
              </a:pathLst>
            </a:custGeom>
            <a:solidFill>
              <a:srgbClr val="DEB0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23" name="Google Shape;25323;p75"/>
            <p:cNvSpPr/>
            <p:nvPr/>
          </p:nvSpPr>
          <p:spPr>
            <a:xfrm>
              <a:off x="1406900" y="837050"/>
              <a:ext cx="769000" cy="417775"/>
            </a:xfrm>
            <a:custGeom>
              <a:avLst/>
              <a:gdLst/>
              <a:ahLst/>
              <a:cxnLst/>
              <a:rect l="l" t="t" r="r" b="b"/>
              <a:pathLst>
                <a:path w="30760" h="16711" extrusionOk="0">
                  <a:moveTo>
                    <a:pt x="15380" y="0"/>
                  </a:moveTo>
                  <a:cubicBezTo>
                    <a:pt x="12915" y="0"/>
                    <a:pt x="10648" y="345"/>
                    <a:pt x="8479" y="937"/>
                  </a:cubicBezTo>
                  <a:cubicBezTo>
                    <a:pt x="3303" y="2366"/>
                    <a:pt x="0" y="5324"/>
                    <a:pt x="0" y="8380"/>
                  </a:cubicBezTo>
                  <a:cubicBezTo>
                    <a:pt x="0" y="11486"/>
                    <a:pt x="3303" y="14443"/>
                    <a:pt x="8479" y="15873"/>
                  </a:cubicBezTo>
                  <a:cubicBezTo>
                    <a:pt x="10549" y="16415"/>
                    <a:pt x="12866" y="16711"/>
                    <a:pt x="15331" y="16711"/>
                  </a:cubicBezTo>
                  <a:cubicBezTo>
                    <a:pt x="17795" y="16711"/>
                    <a:pt x="20063" y="16415"/>
                    <a:pt x="22232" y="15774"/>
                  </a:cubicBezTo>
                  <a:cubicBezTo>
                    <a:pt x="27408" y="14394"/>
                    <a:pt x="30760" y="11436"/>
                    <a:pt x="30760" y="8331"/>
                  </a:cubicBezTo>
                  <a:cubicBezTo>
                    <a:pt x="30760" y="5669"/>
                    <a:pt x="28344" y="3204"/>
                    <a:pt x="24401" y="1627"/>
                  </a:cubicBezTo>
                  <a:cubicBezTo>
                    <a:pt x="23859" y="1430"/>
                    <a:pt x="23415" y="1232"/>
                    <a:pt x="22971" y="1134"/>
                  </a:cubicBezTo>
                  <a:cubicBezTo>
                    <a:pt x="22725" y="1084"/>
                    <a:pt x="22528" y="986"/>
                    <a:pt x="22281" y="937"/>
                  </a:cubicBezTo>
                  <a:cubicBezTo>
                    <a:pt x="20162" y="345"/>
                    <a:pt x="17795" y="0"/>
                    <a:pt x="15380" y="0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24" name="Google Shape;25324;p75"/>
            <p:cNvSpPr/>
            <p:nvPr/>
          </p:nvSpPr>
          <p:spPr>
            <a:xfrm>
              <a:off x="1446325" y="849825"/>
              <a:ext cx="692600" cy="363425"/>
            </a:xfrm>
            <a:custGeom>
              <a:avLst/>
              <a:gdLst/>
              <a:ahLst/>
              <a:cxnLst/>
              <a:rect l="l" t="t" r="r" b="b"/>
              <a:pathLst>
                <a:path w="27704" h="14537" extrusionOk="0">
                  <a:moveTo>
                    <a:pt x="14071" y="0"/>
                  </a:moveTo>
                  <a:cubicBezTo>
                    <a:pt x="10806" y="0"/>
                    <a:pt x="7525" y="728"/>
                    <a:pt x="5029" y="2151"/>
                  </a:cubicBezTo>
                  <a:cubicBezTo>
                    <a:pt x="99" y="5059"/>
                    <a:pt x="1" y="9594"/>
                    <a:pt x="4881" y="12453"/>
                  </a:cubicBezTo>
                  <a:cubicBezTo>
                    <a:pt x="7299" y="13846"/>
                    <a:pt x="10481" y="14536"/>
                    <a:pt x="13675" y="14536"/>
                  </a:cubicBezTo>
                  <a:cubicBezTo>
                    <a:pt x="16926" y="14536"/>
                    <a:pt x="20190" y="13821"/>
                    <a:pt x="22676" y="12404"/>
                  </a:cubicBezTo>
                  <a:cubicBezTo>
                    <a:pt x="27605" y="9496"/>
                    <a:pt x="27704" y="4911"/>
                    <a:pt x="22824" y="2102"/>
                  </a:cubicBezTo>
                  <a:cubicBezTo>
                    <a:pt x="20416" y="691"/>
                    <a:pt x="17251" y="0"/>
                    <a:pt x="14071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25" name="Google Shape;25325;p75"/>
            <p:cNvSpPr/>
            <p:nvPr/>
          </p:nvSpPr>
          <p:spPr>
            <a:xfrm>
              <a:off x="1707575" y="900500"/>
              <a:ext cx="168875" cy="88750"/>
            </a:xfrm>
            <a:custGeom>
              <a:avLst/>
              <a:gdLst/>
              <a:ahLst/>
              <a:cxnLst/>
              <a:rect l="l" t="t" r="r" b="b"/>
              <a:pathLst>
                <a:path w="6755" h="3550" extrusionOk="0">
                  <a:moveTo>
                    <a:pt x="3365" y="1"/>
                  </a:moveTo>
                  <a:cubicBezTo>
                    <a:pt x="2577" y="1"/>
                    <a:pt x="1800" y="173"/>
                    <a:pt x="1233" y="518"/>
                  </a:cubicBezTo>
                  <a:cubicBezTo>
                    <a:pt x="1" y="1258"/>
                    <a:pt x="1" y="2342"/>
                    <a:pt x="1135" y="3032"/>
                  </a:cubicBezTo>
                  <a:cubicBezTo>
                    <a:pt x="1751" y="3377"/>
                    <a:pt x="2552" y="3550"/>
                    <a:pt x="3347" y="3550"/>
                  </a:cubicBezTo>
                  <a:cubicBezTo>
                    <a:pt x="4142" y="3550"/>
                    <a:pt x="4930" y="3377"/>
                    <a:pt x="5522" y="3032"/>
                  </a:cubicBezTo>
                  <a:cubicBezTo>
                    <a:pt x="6754" y="2342"/>
                    <a:pt x="6754" y="1258"/>
                    <a:pt x="5571" y="518"/>
                  </a:cubicBezTo>
                  <a:cubicBezTo>
                    <a:pt x="4955" y="173"/>
                    <a:pt x="4154" y="1"/>
                    <a:pt x="3365" y="1"/>
                  </a:cubicBezTo>
                  <a:close/>
                </a:path>
              </a:pathLst>
            </a:custGeom>
            <a:solidFill>
              <a:srgbClr val="F1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26" name="Google Shape;25326;p75"/>
            <p:cNvSpPr/>
            <p:nvPr/>
          </p:nvSpPr>
          <p:spPr>
            <a:xfrm>
              <a:off x="1739625" y="922075"/>
              <a:ext cx="104775" cy="77650"/>
            </a:xfrm>
            <a:custGeom>
              <a:avLst/>
              <a:gdLst/>
              <a:ahLst/>
              <a:cxnLst/>
              <a:rect l="l" t="t" r="r" b="b"/>
              <a:pathLst>
                <a:path w="4191" h="3106" extrusionOk="0">
                  <a:moveTo>
                    <a:pt x="50" y="1676"/>
                  </a:moveTo>
                  <a:lnTo>
                    <a:pt x="50" y="1676"/>
                  </a:lnTo>
                  <a:lnTo>
                    <a:pt x="50" y="0"/>
                  </a:lnTo>
                  <a:lnTo>
                    <a:pt x="4141" y="0"/>
                  </a:lnTo>
                  <a:lnTo>
                    <a:pt x="4141" y="1676"/>
                  </a:lnTo>
                  <a:lnTo>
                    <a:pt x="4141" y="1676"/>
                  </a:lnTo>
                  <a:cubicBezTo>
                    <a:pt x="4191" y="1972"/>
                    <a:pt x="3944" y="2366"/>
                    <a:pt x="3501" y="2613"/>
                  </a:cubicBezTo>
                  <a:cubicBezTo>
                    <a:pt x="2712" y="3106"/>
                    <a:pt x="1430" y="3106"/>
                    <a:pt x="592" y="2613"/>
                  </a:cubicBezTo>
                  <a:cubicBezTo>
                    <a:pt x="198" y="2366"/>
                    <a:pt x="1" y="2021"/>
                    <a:pt x="50" y="1676"/>
                  </a:cubicBezTo>
                  <a:close/>
                </a:path>
              </a:pathLst>
            </a:custGeom>
            <a:solidFill>
              <a:srgbClr val="B2BB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27" name="Google Shape;25327;p75"/>
            <p:cNvSpPr/>
            <p:nvPr/>
          </p:nvSpPr>
          <p:spPr>
            <a:xfrm>
              <a:off x="1734700" y="894025"/>
              <a:ext cx="112175" cy="57650"/>
            </a:xfrm>
            <a:custGeom>
              <a:avLst/>
              <a:gdLst/>
              <a:ahLst/>
              <a:cxnLst/>
              <a:rect l="l" t="t" r="r" b="b"/>
              <a:pathLst>
                <a:path w="4487" h="2306" extrusionOk="0">
                  <a:moveTo>
                    <a:pt x="2262" y="1"/>
                  </a:moveTo>
                  <a:cubicBezTo>
                    <a:pt x="1738" y="1"/>
                    <a:pt x="1208" y="112"/>
                    <a:pt x="789" y="334"/>
                  </a:cubicBezTo>
                  <a:cubicBezTo>
                    <a:pt x="0" y="827"/>
                    <a:pt x="0" y="1566"/>
                    <a:pt x="789" y="2010"/>
                  </a:cubicBezTo>
                  <a:cubicBezTo>
                    <a:pt x="1208" y="2207"/>
                    <a:pt x="1738" y="2305"/>
                    <a:pt x="2262" y="2305"/>
                  </a:cubicBezTo>
                  <a:cubicBezTo>
                    <a:pt x="2786" y="2305"/>
                    <a:pt x="3303" y="2207"/>
                    <a:pt x="3698" y="2010"/>
                  </a:cubicBezTo>
                  <a:cubicBezTo>
                    <a:pt x="4486" y="1517"/>
                    <a:pt x="4486" y="777"/>
                    <a:pt x="3698" y="334"/>
                  </a:cubicBezTo>
                  <a:cubicBezTo>
                    <a:pt x="3303" y="112"/>
                    <a:pt x="2786" y="1"/>
                    <a:pt x="2262" y="1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28" name="Google Shape;25328;p75"/>
            <p:cNvSpPr/>
            <p:nvPr/>
          </p:nvSpPr>
          <p:spPr>
            <a:xfrm>
              <a:off x="1750725" y="891875"/>
              <a:ext cx="82575" cy="41925"/>
            </a:xfrm>
            <a:custGeom>
              <a:avLst/>
              <a:gdLst/>
              <a:ahLst/>
              <a:cxnLst/>
              <a:rect l="l" t="t" r="r" b="b"/>
              <a:pathLst>
                <a:path w="3303" h="1677" extrusionOk="0">
                  <a:moveTo>
                    <a:pt x="1633" y="1"/>
                  </a:moveTo>
                  <a:cubicBezTo>
                    <a:pt x="1245" y="1"/>
                    <a:pt x="863" y="75"/>
                    <a:pt x="592" y="222"/>
                  </a:cubicBezTo>
                  <a:cubicBezTo>
                    <a:pt x="0" y="617"/>
                    <a:pt x="0" y="1110"/>
                    <a:pt x="592" y="1455"/>
                  </a:cubicBezTo>
                  <a:cubicBezTo>
                    <a:pt x="863" y="1603"/>
                    <a:pt x="1245" y="1677"/>
                    <a:pt x="1633" y="1677"/>
                  </a:cubicBezTo>
                  <a:cubicBezTo>
                    <a:pt x="2021" y="1677"/>
                    <a:pt x="2416" y="1603"/>
                    <a:pt x="2711" y="1455"/>
                  </a:cubicBezTo>
                  <a:cubicBezTo>
                    <a:pt x="3254" y="1110"/>
                    <a:pt x="3303" y="518"/>
                    <a:pt x="2711" y="222"/>
                  </a:cubicBezTo>
                  <a:cubicBezTo>
                    <a:pt x="2416" y="75"/>
                    <a:pt x="2021" y="1"/>
                    <a:pt x="1633" y="1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29" name="Google Shape;25329;p75"/>
            <p:cNvSpPr/>
            <p:nvPr/>
          </p:nvSpPr>
          <p:spPr>
            <a:xfrm>
              <a:off x="1792625" y="950425"/>
              <a:ext cx="374650" cy="766550"/>
            </a:xfrm>
            <a:custGeom>
              <a:avLst/>
              <a:gdLst/>
              <a:ahLst/>
              <a:cxnLst/>
              <a:rect l="l" t="t" r="r" b="b"/>
              <a:pathLst>
                <a:path w="14986" h="30662" extrusionOk="0">
                  <a:moveTo>
                    <a:pt x="888" y="0"/>
                  </a:moveTo>
                  <a:cubicBezTo>
                    <a:pt x="690" y="49"/>
                    <a:pt x="444" y="148"/>
                    <a:pt x="247" y="345"/>
                  </a:cubicBezTo>
                  <a:cubicBezTo>
                    <a:pt x="197" y="394"/>
                    <a:pt x="148" y="493"/>
                    <a:pt x="148" y="542"/>
                  </a:cubicBezTo>
                  <a:cubicBezTo>
                    <a:pt x="99" y="641"/>
                    <a:pt x="0" y="789"/>
                    <a:pt x="0" y="887"/>
                  </a:cubicBezTo>
                  <a:cubicBezTo>
                    <a:pt x="0" y="1134"/>
                    <a:pt x="148" y="1479"/>
                    <a:pt x="345" y="1725"/>
                  </a:cubicBezTo>
                  <a:lnTo>
                    <a:pt x="5521" y="4732"/>
                  </a:lnTo>
                  <a:lnTo>
                    <a:pt x="12521" y="8774"/>
                  </a:lnTo>
                  <a:cubicBezTo>
                    <a:pt x="12915" y="9021"/>
                    <a:pt x="13113" y="9415"/>
                    <a:pt x="13113" y="9760"/>
                  </a:cubicBezTo>
                  <a:lnTo>
                    <a:pt x="13113" y="30661"/>
                  </a:lnTo>
                  <a:cubicBezTo>
                    <a:pt x="13951" y="29971"/>
                    <a:pt x="14591" y="29182"/>
                    <a:pt x="14986" y="28394"/>
                  </a:cubicBezTo>
                  <a:lnTo>
                    <a:pt x="14986" y="9169"/>
                  </a:lnTo>
                  <a:cubicBezTo>
                    <a:pt x="14986" y="8479"/>
                    <a:pt x="14641" y="7789"/>
                    <a:pt x="14000" y="7444"/>
                  </a:cubicBezTo>
                  <a:lnTo>
                    <a:pt x="9317" y="4732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BD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30" name="Google Shape;25330;p75"/>
            <p:cNvSpPr/>
            <p:nvPr/>
          </p:nvSpPr>
          <p:spPr>
            <a:xfrm>
              <a:off x="1812325" y="944250"/>
              <a:ext cx="372200" cy="828175"/>
            </a:xfrm>
            <a:custGeom>
              <a:avLst/>
              <a:gdLst/>
              <a:ahLst/>
              <a:cxnLst/>
              <a:rect l="l" t="t" r="r" b="b"/>
              <a:pathLst>
                <a:path w="14888" h="33127" extrusionOk="0">
                  <a:moveTo>
                    <a:pt x="1036" y="1"/>
                  </a:moveTo>
                  <a:cubicBezTo>
                    <a:pt x="1036" y="1"/>
                    <a:pt x="987" y="1"/>
                    <a:pt x="790" y="50"/>
                  </a:cubicBezTo>
                  <a:cubicBezTo>
                    <a:pt x="593" y="99"/>
                    <a:pt x="346" y="149"/>
                    <a:pt x="149" y="395"/>
                  </a:cubicBezTo>
                  <a:cubicBezTo>
                    <a:pt x="100" y="494"/>
                    <a:pt x="100" y="543"/>
                    <a:pt x="50" y="592"/>
                  </a:cubicBezTo>
                  <a:cubicBezTo>
                    <a:pt x="1" y="641"/>
                    <a:pt x="1" y="789"/>
                    <a:pt x="1" y="888"/>
                  </a:cubicBezTo>
                  <a:cubicBezTo>
                    <a:pt x="1" y="1233"/>
                    <a:pt x="50" y="1529"/>
                    <a:pt x="297" y="1677"/>
                  </a:cubicBezTo>
                  <a:lnTo>
                    <a:pt x="12472" y="8775"/>
                  </a:lnTo>
                  <a:cubicBezTo>
                    <a:pt x="12867" y="8972"/>
                    <a:pt x="13064" y="9317"/>
                    <a:pt x="13064" y="9761"/>
                  </a:cubicBezTo>
                  <a:lnTo>
                    <a:pt x="13064" y="32535"/>
                  </a:lnTo>
                  <a:lnTo>
                    <a:pt x="13064" y="32781"/>
                  </a:lnTo>
                  <a:cubicBezTo>
                    <a:pt x="13113" y="32880"/>
                    <a:pt x="13163" y="32929"/>
                    <a:pt x="13310" y="33028"/>
                  </a:cubicBezTo>
                  <a:cubicBezTo>
                    <a:pt x="13360" y="33077"/>
                    <a:pt x="13409" y="33077"/>
                    <a:pt x="13458" y="33077"/>
                  </a:cubicBezTo>
                  <a:cubicBezTo>
                    <a:pt x="13655" y="33126"/>
                    <a:pt x="13853" y="33126"/>
                    <a:pt x="14099" y="33126"/>
                  </a:cubicBezTo>
                  <a:cubicBezTo>
                    <a:pt x="14296" y="33126"/>
                    <a:pt x="14543" y="33077"/>
                    <a:pt x="14641" y="32929"/>
                  </a:cubicBezTo>
                  <a:cubicBezTo>
                    <a:pt x="14691" y="32880"/>
                    <a:pt x="14789" y="32880"/>
                    <a:pt x="14789" y="32831"/>
                  </a:cubicBezTo>
                  <a:cubicBezTo>
                    <a:pt x="14888" y="32781"/>
                    <a:pt x="14888" y="32633"/>
                    <a:pt x="14888" y="32535"/>
                  </a:cubicBezTo>
                  <a:lnTo>
                    <a:pt x="14888" y="9071"/>
                  </a:lnTo>
                  <a:cubicBezTo>
                    <a:pt x="14888" y="8331"/>
                    <a:pt x="14543" y="7691"/>
                    <a:pt x="13902" y="7296"/>
                  </a:cubicBezTo>
                  <a:lnTo>
                    <a:pt x="1036" y="1"/>
                  </a:lnTo>
                  <a:close/>
                </a:path>
              </a:pathLst>
            </a:custGeom>
            <a:solidFill>
              <a:srgbClr val="FDD6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31" name="Google Shape;25331;p75"/>
            <p:cNvSpPr/>
            <p:nvPr/>
          </p:nvSpPr>
          <p:spPr>
            <a:xfrm>
              <a:off x="1832050" y="944250"/>
              <a:ext cx="351250" cy="822000"/>
            </a:xfrm>
            <a:custGeom>
              <a:avLst/>
              <a:gdLst/>
              <a:ahLst/>
              <a:cxnLst/>
              <a:rect l="l" t="t" r="r" b="b"/>
              <a:pathLst>
                <a:path w="14050" h="32880" extrusionOk="0">
                  <a:moveTo>
                    <a:pt x="1" y="1"/>
                  </a:moveTo>
                  <a:lnTo>
                    <a:pt x="12916" y="7493"/>
                  </a:lnTo>
                  <a:cubicBezTo>
                    <a:pt x="13557" y="7888"/>
                    <a:pt x="13902" y="8529"/>
                    <a:pt x="13902" y="9268"/>
                  </a:cubicBezTo>
                  <a:lnTo>
                    <a:pt x="13902" y="32338"/>
                  </a:lnTo>
                  <a:lnTo>
                    <a:pt x="13902" y="32880"/>
                  </a:lnTo>
                  <a:cubicBezTo>
                    <a:pt x="14050" y="32831"/>
                    <a:pt x="14050" y="32683"/>
                    <a:pt x="14050" y="32584"/>
                  </a:cubicBezTo>
                  <a:lnTo>
                    <a:pt x="14050" y="9169"/>
                  </a:lnTo>
                  <a:cubicBezTo>
                    <a:pt x="14050" y="8430"/>
                    <a:pt x="13655" y="7740"/>
                    <a:pt x="13064" y="7395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FFA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32" name="Google Shape;25332;p75"/>
            <p:cNvSpPr/>
            <p:nvPr/>
          </p:nvSpPr>
          <p:spPr>
            <a:xfrm>
              <a:off x="1812325" y="952875"/>
              <a:ext cx="352500" cy="819550"/>
            </a:xfrm>
            <a:custGeom>
              <a:avLst/>
              <a:gdLst/>
              <a:ahLst/>
              <a:cxnLst/>
              <a:rect l="l" t="t" r="r" b="b"/>
              <a:pathLst>
                <a:path w="14100" h="32782" extrusionOk="0">
                  <a:moveTo>
                    <a:pt x="149" y="1"/>
                  </a:moveTo>
                  <a:cubicBezTo>
                    <a:pt x="100" y="50"/>
                    <a:pt x="100" y="149"/>
                    <a:pt x="50" y="198"/>
                  </a:cubicBezTo>
                  <a:cubicBezTo>
                    <a:pt x="1" y="296"/>
                    <a:pt x="1" y="444"/>
                    <a:pt x="1" y="543"/>
                  </a:cubicBezTo>
                  <a:cubicBezTo>
                    <a:pt x="1" y="888"/>
                    <a:pt x="50" y="1184"/>
                    <a:pt x="297" y="1332"/>
                  </a:cubicBezTo>
                  <a:lnTo>
                    <a:pt x="12472" y="8430"/>
                  </a:lnTo>
                  <a:cubicBezTo>
                    <a:pt x="12867" y="8627"/>
                    <a:pt x="13064" y="8972"/>
                    <a:pt x="13064" y="9416"/>
                  </a:cubicBezTo>
                  <a:lnTo>
                    <a:pt x="13064" y="32190"/>
                  </a:lnTo>
                  <a:lnTo>
                    <a:pt x="13064" y="32436"/>
                  </a:lnTo>
                  <a:cubicBezTo>
                    <a:pt x="13113" y="32535"/>
                    <a:pt x="13163" y="32584"/>
                    <a:pt x="13310" y="32683"/>
                  </a:cubicBezTo>
                  <a:cubicBezTo>
                    <a:pt x="13360" y="32732"/>
                    <a:pt x="13409" y="32732"/>
                    <a:pt x="13458" y="32732"/>
                  </a:cubicBezTo>
                  <a:cubicBezTo>
                    <a:pt x="13655" y="32781"/>
                    <a:pt x="13853" y="32781"/>
                    <a:pt x="14099" y="32781"/>
                  </a:cubicBezTo>
                  <a:lnTo>
                    <a:pt x="14099" y="31697"/>
                  </a:lnTo>
                  <a:lnTo>
                    <a:pt x="14099" y="9120"/>
                  </a:lnTo>
                  <a:cubicBezTo>
                    <a:pt x="14099" y="8381"/>
                    <a:pt x="13705" y="7691"/>
                    <a:pt x="13113" y="7346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FFAB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33" name="Google Shape;25333;p75"/>
            <p:cNvSpPr/>
            <p:nvPr/>
          </p:nvSpPr>
          <p:spPr>
            <a:xfrm>
              <a:off x="1812325" y="966425"/>
              <a:ext cx="336475" cy="804775"/>
            </a:xfrm>
            <a:custGeom>
              <a:avLst/>
              <a:gdLst/>
              <a:ahLst/>
              <a:cxnLst/>
              <a:rect l="l" t="t" r="r" b="b"/>
              <a:pathLst>
                <a:path w="13459" h="32191" extrusionOk="0">
                  <a:moveTo>
                    <a:pt x="1" y="1"/>
                  </a:moveTo>
                  <a:cubicBezTo>
                    <a:pt x="1" y="346"/>
                    <a:pt x="50" y="642"/>
                    <a:pt x="297" y="790"/>
                  </a:cubicBezTo>
                  <a:lnTo>
                    <a:pt x="12472" y="7888"/>
                  </a:lnTo>
                  <a:cubicBezTo>
                    <a:pt x="12867" y="8085"/>
                    <a:pt x="13064" y="8430"/>
                    <a:pt x="13064" y="8874"/>
                  </a:cubicBezTo>
                  <a:lnTo>
                    <a:pt x="13064" y="31648"/>
                  </a:lnTo>
                  <a:lnTo>
                    <a:pt x="13064" y="31894"/>
                  </a:lnTo>
                  <a:cubicBezTo>
                    <a:pt x="13113" y="31993"/>
                    <a:pt x="13163" y="32042"/>
                    <a:pt x="13310" y="32141"/>
                  </a:cubicBezTo>
                  <a:cubicBezTo>
                    <a:pt x="13360" y="32190"/>
                    <a:pt x="13409" y="32190"/>
                    <a:pt x="13458" y="32190"/>
                  </a:cubicBezTo>
                  <a:lnTo>
                    <a:pt x="13458" y="31254"/>
                  </a:lnTo>
                  <a:lnTo>
                    <a:pt x="13458" y="8972"/>
                  </a:lnTo>
                  <a:cubicBezTo>
                    <a:pt x="13458" y="8184"/>
                    <a:pt x="13113" y="7543"/>
                    <a:pt x="12472" y="714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97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34" name="Google Shape;25334;p75"/>
            <p:cNvSpPr/>
            <p:nvPr/>
          </p:nvSpPr>
          <p:spPr>
            <a:xfrm>
              <a:off x="1562175" y="1032975"/>
              <a:ext cx="163925" cy="81375"/>
            </a:xfrm>
            <a:custGeom>
              <a:avLst/>
              <a:gdLst/>
              <a:ahLst/>
              <a:cxnLst/>
              <a:rect l="l" t="t" r="r" b="b"/>
              <a:pathLst>
                <a:path w="6557" h="3255" extrusionOk="0">
                  <a:moveTo>
                    <a:pt x="3106" y="1"/>
                  </a:moveTo>
                  <a:lnTo>
                    <a:pt x="0" y="790"/>
                  </a:lnTo>
                  <a:lnTo>
                    <a:pt x="0" y="1282"/>
                  </a:lnTo>
                  <a:lnTo>
                    <a:pt x="3500" y="3254"/>
                  </a:lnTo>
                  <a:lnTo>
                    <a:pt x="6556" y="1529"/>
                  </a:lnTo>
                  <a:lnTo>
                    <a:pt x="6556" y="1135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B6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35" name="Google Shape;25335;p75"/>
            <p:cNvSpPr/>
            <p:nvPr/>
          </p:nvSpPr>
          <p:spPr>
            <a:xfrm>
              <a:off x="1562175" y="1009575"/>
              <a:ext cx="163925" cy="94900"/>
            </a:xfrm>
            <a:custGeom>
              <a:avLst/>
              <a:gdLst/>
              <a:ahLst/>
              <a:cxnLst/>
              <a:rect l="l" t="t" r="r" b="b"/>
              <a:pathLst>
                <a:path w="6557" h="3796" extrusionOk="0">
                  <a:moveTo>
                    <a:pt x="3106" y="0"/>
                  </a:moveTo>
                  <a:lnTo>
                    <a:pt x="0" y="1726"/>
                  </a:lnTo>
                  <a:lnTo>
                    <a:pt x="3500" y="3796"/>
                  </a:lnTo>
                  <a:lnTo>
                    <a:pt x="6556" y="2071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36" name="Google Shape;25336;p75"/>
            <p:cNvSpPr/>
            <p:nvPr/>
          </p:nvSpPr>
          <p:spPr>
            <a:xfrm>
              <a:off x="1591750" y="1026825"/>
              <a:ext cx="104775" cy="60400"/>
            </a:xfrm>
            <a:custGeom>
              <a:avLst/>
              <a:gdLst/>
              <a:ahLst/>
              <a:cxnLst/>
              <a:rect l="l" t="t" r="r" b="b"/>
              <a:pathLst>
                <a:path w="4191" h="2416" extrusionOk="0">
                  <a:moveTo>
                    <a:pt x="1923" y="0"/>
                  </a:moveTo>
                  <a:lnTo>
                    <a:pt x="0" y="1036"/>
                  </a:lnTo>
                  <a:lnTo>
                    <a:pt x="2317" y="2416"/>
                  </a:lnTo>
                  <a:lnTo>
                    <a:pt x="4190" y="1381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37" name="Google Shape;25337;p75"/>
            <p:cNvSpPr/>
            <p:nvPr/>
          </p:nvSpPr>
          <p:spPr>
            <a:xfrm>
              <a:off x="1606525" y="1044075"/>
              <a:ext cx="76450" cy="43150"/>
            </a:xfrm>
            <a:custGeom>
              <a:avLst/>
              <a:gdLst/>
              <a:ahLst/>
              <a:cxnLst/>
              <a:rect l="l" t="t" r="r" b="b"/>
              <a:pathLst>
                <a:path w="3058" h="1726" extrusionOk="0">
                  <a:moveTo>
                    <a:pt x="1332" y="0"/>
                  </a:moveTo>
                  <a:lnTo>
                    <a:pt x="1" y="740"/>
                  </a:lnTo>
                  <a:lnTo>
                    <a:pt x="1726" y="1726"/>
                  </a:lnTo>
                  <a:lnTo>
                    <a:pt x="3057" y="986"/>
                  </a:lnTo>
                  <a:lnTo>
                    <a:pt x="1332" y="0"/>
                  </a:ln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38" name="Google Shape;25338;p75"/>
            <p:cNvSpPr/>
            <p:nvPr/>
          </p:nvSpPr>
          <p:spPr>
            <a:xfrm>
              <a:off x="1562175" y="1052700"/>
              <a:ext cx="87525" cy="61650"/>
            </a:xfrm>
            <a:custGeom>
              <a:avLst/>
              <a:gdLst/>
              <a:ahLst/>
              <a:cxnLst/>
              <a:rect l="l" t="t" r="r" b="b"/>
              <a:pathLst>
                <a:path w="3501" h="2466" extrusionOk="0">
                  <a:moveTo>
                    <a:pt x="0" y="1"/>
                  </a:moveTo>
                  <a:lnTo>
                    <a:pt x="0" y="493"/>
                  </a:lnTo>
                  <a:lnTo>
                    <a:pt x="3500" y="2465"/>
                  </a:lnTo>
                  <a:lnTo>
                    <a:pt x="3500" y="20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39" name="Google Shape;25339;p75"/>
            <p:cNvSpPr/>
            <p:nvPr/>
          </p:nvSpPr>
          <p:spPr>
            <a:xfrm>
              <a:off x="1427850" y="1161150"/>
              <a:ext cx="103525" cy="637150"/>
            </a:xfrm>
            <a:custGeom>
              <a:avLst/>
              <a:gdLst/>
              <a:ahLst/>
              <a:cxnLst/>
              <a:rect l="l" t="t" r="r" b="b"/>
              <a:pathLst>
                <a:path w="4141" h="25486" extrusionOk="0">
                  <a:moveTo>
                    <a:pt x="1331" y="2514"/>
                  </a:moveTo>
                  <a:lnTo>
                    <a:pt x="3648" y="3944"/>
                  </a:lnTo>
                  <a:lnTo>
                    <a:pt x="3648" y="5127"/>
                  </a:lnTo>
                  <a:lnTo>
                    <a:pt x="1331" y="3747"/>
                  </a:lnTo>
                  <a:lnTo>
                    <a:pt x="1331" y="2514"/>
                  </a:lnTo>
                  <a:close/>
                  <a:moveTo>
                    <a:pt x="1331" y="4190"/>
                  </a:moveTo>
                  <a:lnTo>
                    <a:pt x="3648" y="5521"/>
                  </a:lnTo>
                  <a:lnTo>
                    <a:pt x="3648" y="6704"/>
                  </a:lnTo>
                  <a:lnTo>
                    <a:pt x="1331" y="5324"/>
                  </a:lnTo>
                  <a:lnTo>
                    <a:pt x="1331" y="4190"/>
                  </a:lnTo>
                  <a:close/>
                  <a:moveTo>
                    <a:pt x="1331" y="5817"/>
                  </a:moveTo>
                  <a:lnTo>
                    <a:pt x="3648" y="7197"/>
                  </a:lnTo>
                  <a:lnTo>
                    <a:pt x="3648" y="8380"/>
                  </a:lnTo>
                  <a:lnTo>
                    <a:pt x="1331" y="7000"/>
                  </a:lnTo>
                  <a:lnTo>
                    <a:pt x="1331" y="5817"/>
                  </a:lnTo>
                  <a:close/>
                  <a:moveTo>
                    <a:pt x="1331" y="7444"/>
                  </a:moveTo>
                  <a:lnTo>
                    <a:pt x="3648" y="8824"/>
                  </a:lnTo>
                  <a:lnTo>
                    <a:pt x="3648" y="9958"/>
                  </a:lnTo>
                  <a:lnTo>
                    <a:pt x="1331" y="8627"/>
                  </a:lnTo>
                  <a:lnTo>
                    <a:pt x="1331" y="7444"/>
                  </a:lnTo>
                  <a:close/>
                  <a:moveTo>
                    <a:pt x="1331" y="9120"/>
                  </a:moveTo>
                  <a:lnTo>
                    <a:pt x="3648" y="10451"/>
                  </a:lnTo>
                  <a:lnTo>
                    <a:pt x="3648" y="11634"/>
                  </a:lnTo>
                  <a:lnTo>
                    <a:pt x="1331" y="10254"/>
                  </a:lnTo>
                  <a:lnTo>
                    <a:pt x="1331" y="9120"/>
                  </a:lnTo>
                  <a:close/>
                  <a:moveTo>
                    <a:pt x="1331" y="10747"/>
                  </a:moveTo>
                  <a:lnTo>
                    <a:pt x="3648" y="12127"/>
                  </a:lnTo>
                  <a:lnTo>
                    <a:pt x="3648" y="13310"/>
                  </a:lnTo>
                  <a:lnTo>
                    <a:pt x="1331" y="11930"/>
                  </a:lnTo>
                  <a:lnTo>
                    <a:pt x="1331" y="10747"/>
                  </a:lnTo>
                  <a:close/>
                  <a:moveTo>
                    <a:pt x="1331" y="12373"/>
                  </a:moveTo>
                  <a:lnTo>
                    <a:pt x="3648" y="13754"/>
                  </a:lnTo>
                  <a:lnTo>
                    <a:pt x="3648" y="14887"/>
                  </a:lnTo>
                  <a:lnTo>
                    <a:pt x="1331" y="13556"/>
                  </a:lnTo>
                  <a:lnTo>
                    <a:pt x="1331" y="12373"/>
                  </a:lnTo>
                  <a:close/>
                  <a:moveTo>
                    <a:pt x="1331" y="14049"/>
                  </a:moveTo>
                  <a:lnTo>
                    <a:pt x="3648" y="15380"/>
                  </a:lnTo>
                  <a:lnTo>
                    <a:pt x="3648" y="16563"/>
                  </a:lnTo>
                  <a:lnTo>
                    <a:pt x="1331" y="15232"/>
                  </a:lnTo>
                  <a:lnTo>
                    <a:pt x="1331" y="14049"/>
                  </a:lnTo>
                  <a:close/>
                  <a:moveTo>
                    <a:pt x="1331" y="15627"/>
                  </a:moveTo>
                  <a:lnTo>
                    <a:pt x="3648" y="17007"/>
                  </a:lnTo>
                  <a:lnTo>
                    <a:pt x="3648" y="18190"/>
                  </a:lnTo>
                  <a:lnTo>
                    <a:pt x="1331" y="16810"/>
                  </a:lnTo>
                  <a:lnTo>
                    <a:pt x="1331" y="15627"/>
                  </a:lnTo>
                  <a:close/>
                  <a:moveTo>
                    <a:pt x="1331" y="17303"/>
                  </a:moveTo>
                  <a:lnTo>
                    <a:pt x="3648" y="18634"/>
                  </a:lnTo>
                  <a:lnTo>
                    <a:pt x="3648" y="19817"/>
                  </a:lnTo>
                  <a:lnTo>
                    <a:pt x="1331" y="18486"/>
                  </a:lnTo>
                  <a:lnTo>
                    <a:pt x="1331" y="17303"/>
                  </a:lnTo>
                  <a:close/>
                  <a:moveTo>
                    <a:pt x="1331" y="18929"/>
                  </a:moveTo>
                  <a:lnTo>
                    <a:pt x="3648" y="20260"/>
                  </a:lnTo>
                  <a:lnTo>
                    <a:pt x="3648" y="21443"/>
                  </a:lnTo>
                  <a:lnTo>
                    <a:pt x="1331" y="20063"/>
                  </a:lnTo>
                  <a:lnTo>
                    <a:pt x="1331" y="18929"/>
                  </a:lnTo>
                  <a:close/>
                  <a:moveTo>
                    <a:pt x="1331" y="20556"/>
                  </a:moveTo>
                  <a:lnTo>
                    <a:pt x="3648" y="21936"/>
                  </a:lnTo>
                  <a:lnTo>
                    <a:pt x="3648" y="23119"/>
                  </a:lnTo>
                  <a:lnTo>
                    <a:pt x="1331" y="21739"/>
                  </a:lnTo>
                  <a:lnTo>
                    <a:pt x="1331" y="20556"/>
                  </a:lnTo>
                  <a:close/>
                  <a:moveTo>
                    <a:pt x="99" y="0"/>
                  </a:moveTo>
                  <a:lnTo>
                    <a:pt x="99" y="21098"/>
                  </a:lnTo>
                  <a:lnTo>
                    <a:pt x="444" y="21542"/>
                  </a:lnTo>
                  <a:lnTo>
                    <a:pt x="395" y="22972"/>
                  </a:lnTo>
                  <a:lnTo>
                    <a:pt x="0" y="23218"/>
                  </a:lnTo>
                  <a:lnTo>
                    <a:pt x="395" y="23465"/>
                  </a:lnTo>
                  <a:lnTo>
                    <a:pt x="1233" y="22232"/>
                  </a:lnTo>
                  <a:lnTo>
                    <a:pt x="3599" y="23612"/>
                  </a:lnTo>
                  <a:lnTo>
                    <a:pt x="4092" y="24993"/>
                  </a:lnTo>
                  <a:lnTo>
                    <a:pt x="3599" y="25338"/>
                  </a:lnTo>
                  <a:lnTo>
                    <a:pt x="3845" y="25486"/>
                  </a:lnTo>
                  <a:lnTo>
                    <a:pt x="4141" y="24993"/>
                  </a:lnTo>
                  <a:lnTo>
                    <a:pt x="4141" y="2416"/>
                  </a:lnTo>
                  <a:lnTo>
                    <a:pt x="3648" y="2071"/>
                  </a:lnTo>
                  <a:lnTo>
                    <a:pt x="3648" y="3500"/>
                  </a:lnTo>
                  <a:lnTo>
                    <a:pt x="1331" y="2120"/>
                  </a:lnTo>
                  <a:lnTo>
                    <a:pt x="1331" y="74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D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40" name="Google Shape;25340;p75"/>
            <p:cNvSpPr/>
            <p:nvPr/>
          </p:nvSpPr>
          <p:spPr>
            <a:xfrm>
              <a:off x="1438925" y="1184575"/>
              <a:ext cx="16050" cy="570600"/>
            </a:xfrm>
            <a:custGeom>
              <a:avLst/>
              <a:gdLst/>
              <a:ahLst/>
              <a:cxnLst/>
              <a:rect l="l" t="t" r="r" b="b"/>
              <a:pathLst>
                <a:path w="642" h="22824" extrusionOk="0">
                  <a:moveTo>
                    <a:pt x="1" y="0"/>
                  </a:moveTo>
                  <a:lnTo>
                    <a:pt x="1" y="22478"/>
                  </a:lnTo>
                  <a:lnTo>
                    <a:pt x="642" y="22823"/>
                  </a:lnTo>
                  <a:lnTo>
                    <a:pt x="642" y="3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41" name="Google Shape;25341;p75"/>
            <p:cNvSpPr/>
            <p:nvPr/>
          </p:nvSpPr>
          <p:spPr>
            <a:xfrm>
              <a:off x="1454950" y="1184575"/>
              <a:ext cx="13575" cy="570600"/>
            </a:xfrm>
            <a:custGeom>
              <a:avLst/>
              <a:gdLst/>
              <a:ahLst/>
              <a:cxnLst/>
              <a:rect l="l" t="t" r="r" b="b"/>
              <a:pathLst>
                <a:path w="543" h="22824" extrusionOk="0">
                  <a:moveTo>
                    <a:pt x="543" y="0"/>
                  </a:moveTo>
                  <a:lnTo>
                    <a:pt x="1" y="345"/>
                  </a:lnTo>
                  <a:lnTo>
                    <a:pt x="1" y="22823"/>
                  </a:lnTo>
                  <a:lnTo>
                    <a:pt x="543" y="22478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42" name="Google Shape;25342;p75"/>
            <p:cNvSpPr/>
            <p:nvPr/>
          </p:nvSpPr>
          <p:spPr>
            <a:xfrm>
              <a:off x="1438925" y="1174700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642" y="1"/>
                  </a:moveTo>
                  <a:lnTo>
                    <a:pt x="1" y="395"/>
                  </a:lnTo>
                  <a:lnTo>
                    <a:pt x="642" y="691"/>
                  </a:lnTo>
                  <a:lnTo>
                    <a:pt x="1184" y="395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43" name="Google Shape;25343;p75"/>
            <p:cNvSpPr/>
            <p:nvPr/>
          </p:nvSpPr>
          <p:spPr>
            <a:xfrm>
              <a:off x="1456175" y="1712000"/>
              <a:ext cx="86300" cy="51800"/>
            </a:xfrm>
            <a:custGeom>
              <a:avLst/>
              <a:gdLst/>
              <a:ahLst/>
              <a:cxnLst/>
              <a:rect l="l" t="t" r="r" b="b"/>
              <a:pathLst>
                <a:path w="3452" h="2072" extrusionOk="0">
                  <a:moveTo>
                    <a:pt x="346" y="1"/>
                  </a:moveTo>
                  <a:lnTo>
                    <a:pt x="1" y="247"/>
                  </a:lnTo>
                  <a:lnTo>
                    <a:pt x="3008" y="2071"/>
                  </a:lnTo>
                  <a:lnTo>
                    <a:pt x="3452" y="1825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44" name="Google Shape;25344;p75"/>
            <p:cNvSpPr/>
            <p:nvPr/>
          </p:nvSpPr>
          <p:spPr>
            <a:xfrm>
              <a:off x="1456175" y="1718175"/>
              <a:ext cx="75200" cy="55475"/>
            </a:xfrm>
            <a:custGeom>
              <a:avLst/>
              <a:gdLst/>
              <a:ahLst/>
              <a:cxnLst/>
              <a:rect l="l" t="t" r="r" b="b"/>
              <a:pathLst>
                <a:path w="3008" h="2219" extrusionOk="0">
                  <a:moveTo>
                    <a:pt x="1" y="0"/>
                  </a:moveTo>
                  <a:lnTo>
                    <a:pt x="1" y="444"/>
                  </a:lnTo>
                  <a:lnTo>
                    <a:pt x="3008" y="2219"/>
                  </a:lnTo>
                  <a:lnTo>
                    <a:pt x="3008" y="18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45" name="Google Shape;25345;p75"/>
            <p:cNvSpPr/>
            <p:nvPr/>
          </p:nvSpPr>
          <p:spPr>
            <a:xfrm>
              <a:off x="1456175" y="1671350"/>
              <a:ext cx="86300" cy="50550"/>
            </a:xfrm>
            <a:custGeom>
              <a:avLst/>
              <a:gdLst/>
              <a:ahLst/>
              <a:cxnLst/>
              <a:rect l="l" t="t" r="r" b="b"/>
              <a:pathLst>
                <a:path w="3452" h="2022" extrusionOk="0">
                  <a:moveTo>
                    <a:pt x="346" y="0"/>
                  </a:moveTo>
                  <a:lnTo>
                    <a:pt x="1" y="247"/>
                  </a:lnTo>
                  <a:lnTo>
                    <a:pt x="3008" y="2021"/>
                  </a:lnTo>
                  <a:lnTo>
                    <a:pt x="3452" y="1775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46" name="Google Shape;25346;p75"/>
            <p:cNvSpPr/>
            <p:nvPr/>
          </p:nvSpPr>
          <p:spPr>
            <a:xfrm>
              <a:off x="1456175" y="1677500"/>
              <a:ext cx="75200" cy="56725"/>
            </a:xfrm>
            <a:custGeom>
              <a:avLst/>
              <a:gdLst/>
              <a:ahLst/>
              <a:cxnLst/>
              <a:rect l="l" t="t" r="r" b="b"/>
              <a:pathLst>
                <a:path w="3008" h="2269" extrusionOk="0">
                  <a:moveTo>
                    <a:pt x="1" y="1"/>
                  </a:moveTo>
                  <a:lnTo>
                    <a:pt x="1" y="494"/>
                  </a:lnTo>
                  <a:lnTo>
                    <a:pt x="3008" y="2268"/>
                  </a:lnTo>
                  <a:lnTo>
                    <a:pt x="3008" y="17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47" name="Google Shape;25347;p75"/>
            <p:cNvSpPr/>
            <p:nvPr/>
          </p:nvSpPr>
          <p:spPr>
            <a:xfrm>
              <a:off x="1456175" y="1630675"/>
              <a:ext cx="86300" cy="50550"/>
            </a:xfrm>
            <a:custGeom>
              <a:avLst/>
              <a:gdLst/>
              <a:ahLst/>
              <a:cxnLst/>
              <a:rect l="l" t="t" r="r" b="b"/>
              <a:pathLst>
                <a:path w="3452" h="2022" extrusionOk="0">
                  <a:moveTo>
                    <a:pt x="346" y="1"/>
                  </a:moveTo>
                  <a:lnTo>
                    <a:pt x="1" y="247"/>
                  </a:lnTo>
                  <a:lnTo>
                    <a:pt x="3008" y="2022"/>
                  </a:lnTo>
                  <a:lnTo>
                    <a:pt x="3452" y="1775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48" name="Google Shape;25348;p75"/>
            <p:cNvSpPr/>
            <p:nvPr/>
          </p:nvSpPr>
          <p:spPr>
            <a:xfrm>
              <a:off x="1456175" y="1636850"/>
              <a:ext cx="75200" cy="55475"/>
            </a:xfrm>
            <a:custGeom>
              <a:avLst/>
              <a:gdLst/>
              <a:ahLst/>
              <a:cxnLst/>
              <a:rect l="l" t="t" r="r" b="b"/>
              <a:pathLst>
                <a:path w="3008" h="2219" extrusionOk="0">
                  <a:moveTo>
                    <a:pt x="1" y="0"/>
                  </a:moveTo>
                  <a:lnTo>
                    <a:pt x="1" y="444"/>
                  </a:lnTo>
                  <a:lnTo>
                    <a:pt x="3008" y="2218"/>
                  </a:lnTo>
                  <a:lnTo>
                    <a:pt x="3008" y="17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49" name="Google Shape;25349;p75"/>
            <p:cNvSpPr/>
            <p:nvPr/>
          </p:nvSpPr>
          <p:spPr>
            <a:xfrm>
              <a:off x="1456175" y="1588775"/>
              <a:ext cx="86300" cy="51775"/>
            </a:xfrm>
            <a:custGeom>
              <a:avLst/>
              <a:gdLst/>
              <a:ahLst/>
              <a:cxnLst/>
              <a:rect l="l" t="t" r="r" b="b"/>
              <a:pathLst>
                <a:path w="3452" h="2071" extrusionOk="0">
                  <a:moveTo>
                    <a:pt x="346" y="1"/>
                  </a:moveTo>
                  <a:lnTo>
                    <a:pt x="1" y="247"/>
                  </a:lnTo>
                  <a:lnTo>
                    <a:pt x="3008" y="2071"/>
                  </a:lnTo>
                  <a:lnTo>
                    <a:pt x="3452" y="1824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50" name="Google Shape;25350;p75"/>
            <p:cNvSpPr/>
            <p:nvPr/>
          </p:nvSpPr>
          <p:spPr>
            <a:xfrm>
              <a:off x="1456175" y="1594950"/>
              <a:ext cx="75200" cy="57925"/>
            </a:xfrm>
            <a:custGeom>
              <a:avLst/>
              <a:gdLst/>
              <a:ahLst/>
              <a:cxnLst/>
              <a:rect l="l" t="t" r="r" b="b"/>
              <a:pathLst>
                <a:path w="3008" h="2317" extrusionOk="0">
                  <a:moveTo>
                    <a:pt x="1" y="0"/>
                  </a:moveTo>
                  <a:lnTo>
                    <a:pt x="1" y="493"/>
                  </a:lnTo>
                  <a:lnTo>
                    <a:pt x="3008" y="2317"/>
                  </a:lnTo>
                  <a:lnTo>
                    <a:pt x="3008" y="18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51" name="Google Shape;25351;p75"/>
            <p:cNvSpPr/>
            <p:nvPr/>
          </p:nvSpPr>
          <p:spPr>
            <a:xfrm>
              <a:off x="1456175" y="1549350"/>
              <a:ext cx="86300" cy="50550"/>
            </a:xfrm>
            <a:custGeom>
              <a:avLst/>
              <a:gdLst/>
              <a:ahLst/>
              <a:cxnLst/>
              <a:rect l="l" t="t" r="r" b="b"/>
              <a:pathLst>
                <a:path w="3452" h="2022" extrusionOk="0">
                  <a:moveTo>
                    <a:pt x="346" y="0"/>
                  </a:moveTo>
                  <a:lnTo>
                    <a:pt x="1" y="247"/>
                  </a:lnTo>
                  <a:lnTo>
                    <a:pt x="3008" y="2021"/>
                  </a:lnTo>
                  <a:lnTo>
                    <a:pt x="3452" y="1775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52" name="Google Shape;25352;p75"/>
            <p:cNvSpPr/>
            <p:nvPr/>
          </p:nvSpPr>
          <p:spPr>
            <a:xfrm>
              <a:off x="1456175" y="1555500"/>
              <a:ext cx="75200" cy="55475"/>
            </a:xfrm>
            <a:custGeom>
              <a:avLst/>
              <a:gdLst/>
              <a:ahLst/>
              <a:cxnLst/>
              <a:rect l="l" t="t" r="r" b="b"/>
              <a:pathLst>
                <a:path w="3008" h="2219" extrusionOk="0">
                  <a:moveTo>
                    <a:pt x="1" y="1"/>
                  </a:moveTo>
                  <a:lnTo>
                    <a:pt x="1" y="444"/>
                  </a:lnTo>
                  <a:lnTo>
                    <a:pt x="3008" y="2219"/>
                  </a:lnTo>
                  <a:lnTo>
                    <a:pt x="3008" y="17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53" name="Google Shape;25353;p75"/>
            <p:cNvSpPr/>
            <p:nvPr/>
          </p:nvSpPr>
          <p:spPr>
            <a:xfrm>
              <a:off x="1456175" y="1507450"/>
              <a:ext cx="86300" cy="50550"/>
            </a:xfrm>
            <a:custGeom>
              <a:avLst/>
              <a:gdLst/>
              <a:ahLst/>
              <a:cxnLst/>
              <a:rect l="l" t="t" r="r" b="b"/>
              <a:pathLst>
                <a:path w="3452" h="2022" extrusionOk="0">
                  <a:moveTo>
                    <a:pt x="346" y="0"/>
                  </a:moveTo>
                  <a:lnTo>
                    <a:pt x="1" y="247"/>
                  </a:lnTo>
                  <a:lnTo>
                    <a:pt x="3008" y="2021"/>
                  </a:lnTo>
                  <a:lnTo>
                    <a:pt x="3452" y="1775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54" name="Google Shape;25354;p75"/>
            <p:cNvSpPr/>
            <p:nvPr/>
          </p:nvSpPr>
          <p:spPr>
            <a:xfrm>
              <a:off x="1456175" y="1513600"/>
              <a:ext cx="75200" cy="55475"/>
            </a:xfrm>
            <a:custGeom>
              <a:avLst/>
              <a:gdLst/>
              <a:ahLst/>
              <a:cxnLst/>
              <a:rect l="l" t="t" r="r" b="b"/>
              <a:pathLst>
                <a:path w="3008" h="2219" extrusionOk="0">
                  <a:moveTo>
                    <a:pt x="1" y="1"/>
                  </a:moveTo>
                  <a:lnTo>
                    <a:pt x="1" y="494"/>
                  </a:lnTo>
                  <a:lnTo>
                    <a:pt x="3008" y="2219"/>
                  </a:lnTo>
                  <a:lnTo>
                    <a:pt x="3008" y="17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55" name="Google Shape;25355;p75"/>
            <p:cNvSpPr/>
            <p:nvPr/>
          </p:nvSpPr>
          <p:spPr>
            <a:xfrm>
              <a:off x="1456175" y="1468000"/>
              <a:ext cx="86300" cy="50550"/>
            </a:xfrm>
            <a:custGeom>
              <a:avLst/>
              <a:gdLst/>
              <a:ahLst/>
              <a:cxnLst/>
              <a:rect l="l" t="t" r="r" b="b"/>
              <a:pathLst>
                <a:path w="3452" h="2022" extrusionOk="0">
                  <a:moveTo>
                    <a:pt x="346" y="1"/>
                  </a:moveTo>
                  <a:lnTo>
                    <a:pt x="1" y="247"/>
                  </a:lnTo>
                  <a:lnTo>
                    <a:pt x="3008" y="2022"/>
                  </a:lnTo>
                  <a:lnTo>
                    <a:pt x="3452" y="1775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56" name="Google Shape;25356;p75"/>
            <p:cNvSpPr/>
            <p:nvPr/>
          </p:nvSpPr>
          <p:spPr>
            <a:xfrm>
              <a:off x="1456175" y="1474175"/>
              <a:ext cx="75200" cy="55475"/>
            </a:xfrm>
            <a:custGeom>
              <a:avLst/>
              <a:gdLst/>
              <a:ahLst/>
              <a:cxnLst/>
              <a:rect l="l" t="t" r="r" b="b"/>
              <a:pathLst>
                <a:path w="3008" h="2219" extrusionOk="0">
                  <a:moveTo>
                    <a:pt x="1" y="0"/>
                  </a:moveTo>
                  <a:lnTo>
                    <a:pt x="1" y="395"/>
                  </a:lnTo>
                  <a:lnTo>
                    <a:pt x="3008" y="2218"/>
                  </a:lnTo>
                  <a:lnTo>
                    <a:pt x="3008" y="17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57" name="Google Shape;25357;p75"/>
            <p:cNvSpPr/>
            <p:nvPr/>
          </p:nvSpPr>
          <p:spPr>
            <a:xfrm>
              <a:off x="1456175" y="1426100"/>
              <a:ext cx="86300" cy="50550"/>
            </a:xfrm>
            <a:custGeom>
              <a:avLst/>
              <a:gdLst/>
              <a:ahLst/>
              <a:cxnLst/>
              <a:rect l="l" t="t" r="r" b="b"/>
              <a:pathLst>
                <a:path w="3452" h="2022" extrusionOk="0">
                  <a:moveTo>
                    <a:pt x="346" y="1"/>
                  </a:moveTo>
                  <a:lnTo>
                    <a:pt x="1" y="247"/>
                  </a:lnTo>
                  <a:lnTo>
                    <a:pt x="3008" y="2022"/>
                  </a:lnTo>
                  <a:lnTo>
                    <a:pt x="3452" y="1775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58" name="Google Shape;25358;p75"/>
            <p:cNvSpPr/>
            <p:nvPr/>
          </p:nvSpPr>
          <p:spPr>
            <a:xfrm>
              <a:off x="1456175" y="1432275"/>
              <a:ext cx="75200" cy="55475"/>
            </a:xfrm>
            <a:custGeom>
              <a:avLst/>
              <a:gdLst/>
              <a:ahLst/>
              <a:cxnLst/>
              <a:rect l="l" t="t" r="r" b="b"/>
              <a:pathLst>
                <a:path w="3008" h="2219" extrusionOk="0">
                  <a:moveTo>
                    <a:pt x="1" y="0"/>
                  </a:moveTo>
                  <a:lnTo>
                    <a:pt x="1" y="444"/>
                  </a:lnTo>
                  <a:lnTo>
                    <a:pt x="3008" y="2218"/>
                  </a:lnTo>
                  <a:lnTo>
                    <a:pt x="3008" y="17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59" name="Google Shape;25359;p75"/>
            <p:cNvSpPr/>
            <p:nvPr/>
          </p:nvSpPr>
          <p:spPr>
            <a:xfrm>
              <a:off x="1456175" y="1385425"/>
              <a:ext cx="86300" cy="49325"/>
            </a:xfrm>
            <a:custGeom>
              <a:avLst/>
              <a:gdLst/>
              <a:ahLst/>
              <a:cxnLst/>
              <a:rect l="l" t="t" r="r" b="b"/>
              <a:pathLst>
                <a:path w="3452" h="1973" extrusionOk="0">
                  <a:moveTo>
                    <a:pt x="346" y="1"/>
                  </a:moveTo>
                  <a:lnTo>
                    <a:pt x="1" y="247"/>
                  </a:lnTo>
                  <a:lnTo>
                    <a:pt x="3008" y="1973"/>
                  </a:lnTo>
                  <a:lnTo>
                    <a:pt x="3452" y="1825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60" name="Google Shape;25360;p75"/>
            <p:cNvSpPr/>
            <p:nvPr/>
          </p:nvSpPr>
          <p:spPr>
            <a:xfrm>
              <a:off x="1456175" y="1391600"/>
              <a:ext cx="75200" cy="55475"/>
            </a:xfrm>
            <a:custGeom>
              <a:avLst/>
              <a:gdLst/>
              <a:ahLst/>
              <a:cxnLst/>
              <a:rect l="l" t="t" r="r" b="b"/>
              <a:pathLst>
                <a:path w="3008" h="2219" extrusionOk="0">
                  <a:moveTo>
                    <a:pt x="1" y="0"/>
                  </a:moveTo>
                  <a:lnTo>
                    <a:pt x="1" y="444"/>
                  </a:lnTo>
                  <a:lnTo>
                    <a:pt x="3008" y="2219"/>
                  </a:lnTo>
                  <a:lnTo>
                    <a:pt x="3008" y="17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61" name="Google Shape;25361;p75"/>
            <p:cNvSpPr/>
            <p:nvPr/>
          </p:nvSpPr>
          <p:spPr>
            <a:xfrm>
              <a:off x="1456175" y="1344775"/>
              <a:ext cx="86300" cy="50550"/>
            </a:xfrm>
            <a:custGeom>
              <a:avLst/>
              <a:gdLst/>
              <a:ahLst/>
              <a:cxnLst/>
              <a:rect l="l" t="t" r="r" b="b"/>
              <a:pathLst>
                <a:path w="3452" h="2022" extrusionOk="0">
                  <a:moveTo>
                    <a:pt x="346" y="0"/>
                  </a:moveTo>
                  <a:lnTo>
                    <a:pt x="1" y="247"/>
                  </a:lnTo>
                  <a:lnTo>
                    <a:pt x="3008" y="2021"/>
                  </a:lnTo>
                  <a:lnTo>
                    <a:pt x="3452" y="1775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62" name="Google Shape;25362;p75"/>
            <p:cNvSpPr/>
            <p:nvPr/>
          </p:nvSpPr>
          <p:spPr>
            <a:xfrm>
              <a:off x="1456175" y="1350925"/>
              <a:ext cx="75200" cy="55475"/>
            </a:xfrm>
            <a:custGeom>
              <a:avLst/>
              <a:gdLst/>
              <a:ahLst/>
              <a:cxnLst/>
              <a:rect l="l" t="t" r="r" b="b"/>
              <a:pathLst>
                <a:path w="3008" h="2219" extrusionOk="0">
                  <a:moveTo>
                    <a:pt x="1" y="1"/>
                  </a:moveTo>
                  <a:lnTo>
                    <a:pt x="1" y="395"/>
                  </a:lnTo>
                  <a:lnTo>
                    <a:pt x="3008" y="2219"/>
                  </a:lnTo>
                  <a:lnTo>
                    <a:pt x="3008" y="17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63" name="Google Shape;25363;p75"/>
            <p:cNvSpPr/>
            <p:nvPr/>
          </p:nvSpPr>
          <p:spPr>
            <a:xfrm>
              <a:off x="1456175" y="1304100"/>
              <a:ext cx="86300" cy="49325"/>
            </a:xfrm>
            <a:custGeom>
              <a:avLst/>
              <a:gdLst/>
              <a:ahLst/>
              <a:cxnLst/>
              <a:rect l="l" t="t" r="r" b="b"/>
              <a:pathLst>
                <a:path w="3452" h="1973" extrusionOk="0">
                  <a:moveTo>
                    <a:pt x="346" y="1"/>
                  </a:moveTo>
                  <a:lnTo>
                    <a:pt x="1" y="198"/>
                  </a:lnTo>
                  <a:lnTo>
                    <a:pt x="3008" y="1972"/>
                  </a:lnTo>
                  <a:lnTo>
                    <a:pt x="3452" y="1775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64" name="Google Shape;25364;p75"/>
            <p:cNvSpPr/>
            <p:nvPr/>
          </p:nvSpPr>
          <p:spPr>
            <a:xfrm>
              <a:off x="1456175" y="1309025"/>
              <a:ext cx="75200" cy="56725"/>
            </a:xfrm>
            <a:custGeom>
              <a:avLst/>
              <a:gdLst/>
              <a:ahLst/>
              <a:cxnLst/>
              <a:rect l="l" t="t" r="r" b="b"/>
              <a:pathLst>
                <a:path w="3008" h="2269" extrusionOk="0">
                  <a:moveTo>
                    <a:pt x="1" y="1"/>
                  </a:moveTo>
                  <a:lnTo>
                    <a:pt x="1" y="494"/>
                  </a:lnTo>
                  <a:lnTo>
                    <a:pt x="3008" y="2268"/>
                  </a:lnTo>
                  <a:lnTo>
                    <a:pt x="3008" y="17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65" name="Google Shape;25365;p75"/>
            <p:cNvSpPr/>
            <p:nvPr/>
          </p:nvSpPr>
          <p:spPr>
            <a:xfrm>
              <a:off x="1456175" y="1262200"/>
              <a:ext cx="86300" cy="51775"/>
            </a:xfrm>
            <a:custGeom>
              <a:avLst/>
              <a:gdLst/>
              <a:ahLst/>
              <a:cxnLst/>
              <a:rect l="l" t="t" r="r" b="b"/>
              <a:pathLst>
                <a:path w="3452" h="2071" extrusionOk="0">
                  <a:moveTo>
                    <a:pt x="346" y="1"/>
                  </a:moveTo>
                  <a:lnTo>
                    <a:pt x="1" y="247"/>
                  </a:lnTo>
                  <a:lnTo>
                    <a:pt x="3008" y="2071"/>
                  </a:lnTo>
                  <a:lnTo>
                    <a:pt x="3452" y="1824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66" name="Google Shape;25366;p75"/>
            <p:cNvSpPr/>
            <p:nvPr/>
          </p:nvSpPr>
          <p:spPr>
            <a:xfrm>
              <a:off x="1456175" y="1268375"/>
              <a:ext cx="75200" cy="55475"/>
            </a:xfrm>
            <a:custGeom>
              <a:avLst/>
              <a:gdLst/>
              <a:ahLst/>
              <a:cxnLst/>
              <a:rect l="l" t="t" r="r" b="b"/>
              <a:pathLst>
                <a:path w="3008" h="2219" extrusionOk="0">
                  <a:moveTo>
                    <a:pt x="1" y="0"/>
                  </a:moveTo>
                  <a:lnTo>
                    <a:pt x="1" y="444"/>
                  </a:lnTo>
                  <a:lnTo>
                    <a:pt x="3008" y="2218"/>
                  </a:lnTo>
                  <a:lnTo>
                    <a:pt x="3008" y="18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67" name="Google Shape;25367;p75"/>
            <p:cNvSpPr/>
            <p:nvPr/>
          </p:nvSpPr>
          <p:spPr>
            <a:xfrm>
              <a:off x="1456175" y="1221525"/>
              <a:ext cx="86300" cy="50550"/>
            </a:xfrm>
            <a:custGeom>
              <a:avLst/>
              <a:gdLst/>
              <a:ahLst/>
              <a:cxnLst/>
              <a:rect l="l" t="t" r="r" b="b"/>
              <a:pathLst>
                <a:path w="3452" h="2022" extrusionOk="0">
                  <a:moveTo>
                    <a:pt x="346" y="1"/>
                  </a:moveTo>
                  <a:lnTo>
                    <a:pt x="1" y="247"/>
                  </a:lnTo>
                  <a:lnTo>
                    <a:pt x="3008" y="2022"/>
                  </a:lnTo>
                  <a:lnTo>
                    <a:pt x="3452" y="1775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68" name="Google Shape;25368;p75"/>
            <p:cNvSpPr/>
            <p:nvPr/>
          </p:nvSpPr>
          <p:spPr>
            <a:xfrm>
              <a:off x="1456175" y="1227700"/>
              <a:ext cx="75200" cy="56700"/>
            </a:xfrm>
            <a:custGeom>
              <a:avLst/>
              <a:gdLst/>
              <a:ahLst/>
              <a:cxnLst/>
              <a:rect l="l" t="t" r="r" b="b"/>
              <a:pathLst>
                <a:path w="3008" h="2268" extrusionOk="0">
                  <a:moveTo>
                    <a:pt x="1" y="0"/>
                  </a:moveTo>
                  <a:lnTo>
                    <a:pt x="1" y="493"/>
                  </a:lnTo>
                  <a:lnTo>
                    <a:pt x="3008" y="2268"/>
                  </a:lnTo>
                  <a:lnTo>
                    <a:pt x="3008" y="17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69" name="Google Shape;25369;p75"/>
            <p:cNvSpPr/>
            <p:nvPr/>
          </p:nvSpPr>
          <p:spPr>
            <a:xfrm>
              <a:off x="1531350" y="1757600"/>
              <a:ext cx="11125" cy="16050"/>
            </a:xfrm>
            <a:custGeom>
              <a:avLst/>
              <a:gdLst/>
              <a:ahLst/>
              <a:cxnLst/>
              <a:rect l="l" t="t" r="r" b="b"/>
              <a:pathLst>
                <a:path w="445" h="642" extrusionOk="0">
                  <a:moveTo>
                    <a:pt x="445" y="1"/>
                  </a:moveTo>
                  <a:lnTo>
                    <a:pt x="1" y="247"/>
                  </a:lnTo>
                  <a:lnTo>
                    <a:pt x="1" y="642"/>
                  </a:lnTo>
                  <a:lnTo>
                    <a:pt x="445" y="395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70" name="Google Shape;25370;p75"/>
            <p:cNvSpPr/>
            <p:nvPr/>
          </p:nvSpPr>
          <p:spPr>
            <a:xfrm>
              <a:off x="1531350" y="1715700"/>
              <a:ext cx="11125" cy="18525"/>
            </a:xfrm>
            <a:custGeom>
              <a:avLst/>
              <a:gdLst/>
              <a:ahLst/>
              <a:cxnLst/>
              <a:rect l="l" t="t" r="r" b="b"/>
              <a:pathLst>
                <a:path w="445" h="741" extrusionOk="0">
                  <a:moveTo>
                    <a:pt x="445" y="1"/>
                  </a:moveTo>
                  <a:lnTo>
                    <a:pt x="1" y="247"/>
                  </a:lnTo>
                  <a:lnTo>
                    <a:pt x="1" y="740"/>
                  </a:lnTo>
                  <a:lnTo>
                    <a:pt x="445" y="494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71" name="Google Shape;25371;p75"/>
            <p:cNvSpPr/>
            <p:nvPr/>
          </p:nvSpPr>
          <p:spPr>
            <a:xfrm>
              <a:off x="1531350" y="1675050"/>
              <a:ext cx="11125" cy="17275"/>
            </a:xfrm>
            <a:custGeom>
              <a:avLst/>
              <a:gdLst/>
              <a:ahLst/>
              <a:cxnLst/>
              <a:rect l="l" t="t" r="r" b="b"/>
              <a:pathLst>
                <a:path w="445" h="691" extrusionOk="0">
                  <a:moveTo>
                    <a:pt x="445" y="0"/>
                  </a:moveTo>
                  <a:lnTo>
                    <a:pt x="1" y="247"/>
                  </a:lnTo>
                  <a:lnTo>
                    <a:pt x="1" y="690"/>
                  </a:lnTo>
                  <a:lnTo>
                    <a:pt x="445" y="444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72" name="Google Shape;25372;p75"/>
            <p:cNvSpPr/>
            <p:nvPr/>
          </p:nvSpPr>
          <p:spPr>
            <a:xfrm>
              <a:off x="1531350" y="1634375"/>
              <a:ext cx="11125" cy="18500"/>
            </a:xfrm>
            <a:custGeom>
              <a:avLst/>
              <a:gdLst/>
              <a:ahLst/>
              <a:cxnLst/>
              <a:rect l="l" t="t" r="r" b="b"/>
              <a:pathLst>
                <a:path w="445" h="740" extrusionOk="0">
                  <a:moveTo>
                    <a:pt x="445" y="0"/>
                  </a:moveTo>
                  <a:lnTo>
                    <a:pt x="1" y="247"/>
                  </a:lnTo>
                  <a:lnTo>
                    <a:pt x="1" y="740"/>
                  </a:lnTo>
                  <a:lnTo>
                    <a:pt x="445" y="493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73" name="Google Shape;25373;p75"/>
            <p:cNvSpPr/>
            <p:nvPr/>
          </p:nvSpPr>
          <p:spPr>
            <a:xfrm>
              <a:off x="1531350" y="1593700"/>
              <a:ext cx="11125" cy="17275"/>
            </a:xfrm>
            <a:custGeom>
              <a:avLst/>
              <a:gdLst/>
              <a:ahLst/>
              <a:cxnLst/>
              <a:rect l="l" t="t" r="r" b="b"/>
              <a:pathLst>
                <a:path w="445" h="691" extrusionOk="0">
                  <a:moveTo>
                    <a:pt x="445" y="1"/>
                  </a:moveTo>
                  <a:lnTo>
                    <a:pt x="1" y="247"/>
                  </a:lnTo>
                  <a:lnTo>
                    <a:pt x="1" y="691"/>
                  </a:lnTo>
                  <a:lnTo>
                    <a:pt x="445" y="444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74" name="Google Shape;25374;p75"/>
            <p:cNvSpPr/>
            <p:nvPr/>
          </p:nvSpPr>
          <p:spPr>
            <a:xfrm>
              <a:off x="1531350" y="1551800"/>
              <a:ext cx="11125" cy="18525"/>
            </a:xfrm>
            <a:custGeom>
              <a:avLst/>
              <a:gdLst/>
              <a:ahLst/>
              <a:cxnLst/>
              <a:rect l="l" t="t" r="r" b="b"/>
              <a:pathLst>
                <a:path w="445" h="741" extrusionOk="0">
                  <a:moveTo>
                    <a:pt x="445" y="1"/>
                  </a:moveTo>
                  <a:lnTo>
                    <a:pt x="1" y="247"/>
                  </a:lnTo>
                  <a:lnTo>
                    <a:pt x="1" y="740"/>
                  </a:lnTo>
                  <a:lnTo>
                    <a:pt x="445" y="494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75" name="Google Shape;25375;p75"/>
            <p:cNvSpPr/>
            <p:nvPr/>
          </p:nvSpPr>
          <p:spPr>
            <a:xfrm>
              <a:off x="1531350" y="1512375"/>
              <a:ext cx="11125" cy="17275"/>
            </a:xfrm>
            <a:custGeom>
              <a:avLst/>
              <a:gdLst/>
              <a:ahLst/>
              <a:cxnLst/>
              <a:rect l="l" t="t" r="r" b="b"/>
              <a:pathLst>
                <a:path w="445" h="691" extrusionOk="0">
                  <a:moveTo>
                    <a:pt x="445" y="0"/>
                  </a:moveTo>
                  <a:lnTo>
                    <a:pt x="1" y="247"/>
                  </a:lnTo>
                  <a:lnTo>
                    <a:pt x="1" y="690"/>
                  </a:lnTo>
                  <a:lnTo>
                    <a:pt x="445" y="444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76" name="Google Shape;25376;p75"/>
            <p:cNvSpPr/>
            <p:nvPr/>
          </p:nvSpPr>
          <p:spPr>
            <a:xfrm>
              <a:off x="1531350" y="1470475"/>
              <a:ext cx="11125" cy="17275"/>
            </a:xfrm>
            <a:custGeom>
              <a:avLst/>
              <a:gdLst/>
              <a:ahLst/>
              <a:cxnLst/>
              <a:rect l="l" t="t" r="r" b="b"/>
              <a:pathLst>
                <a:path w="445" h="691" extrusionOk="0">
                  <a:moveTo>
                    <a:pt x="445" y="0"/>
                  </a:moveTo>
                  <a:lnTo>
                    <a:pt x="1" y="247"/>
                  </a:lnTo>
                  <a:lnTo>
                    <a:pt x="1" y="690"/>
                  </a:lnTo>
                  <a:lnTo>
                    <a:pt x="445" y="444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77" name="Google Shape;25377;p75"/>
            <p:cNvSpPr/>
            <p:nvPr/>
          </p:nvSpPr>
          <p:spPr>
            <a:xfrm>
              <a:off x="1531350" y="1431025"/>
              <a:ext cx="11125" cy="16050"/>
            </a:xfrm>
            <a:custGeom>
              <a:avLst/>
              <a:gdLst/>
              <a:ahLst/>
              <a:cxnLst/>
              <a:rect l="l" t="t" r="r" b="b"/>
              <a:pathLst>
                <a:path w="445" h="642" extrusionOk="0">
                  <a:moveTo>
                    <a:pt x="445" y="1"/>
                  </a:moveTo>
                  <a:lnTo>
                    <a:pt x="1" y="247"/>
                  </a:lnTo>
                  <a:lnTo>
                    <a:pt x="1" y="642"/>
                  </a:lnTo>
                  <a:lnTo>
                    <a:pt x="445" y="395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78" name="Google Shape;25378;p75"/>
            <p:cNvSpPr/>
            <p:nvPr/>
          </p:nvSpPr>
          <p:spPr>
            <a:xfrm>
              <a:off x="1531350" y="1389125"/>
              <a:ext cx="11125" cy="17275"/>
            </a:xfrm>
            <a:custGeom>
              <a:avLst/>
              <a:gdLst/>
              <a:ahLst/>
              <a:cxnLst/>
              <a:rect l="l" t="t" r="r" b="b"/>
              <a:pathLst>
                <a:path w="445" h="691" extrusionOk="0">
                  <a:moveTo>
                    <a:pt x="445" y="1"/>
                  </a:moveTo>
                  <a:lnTo>
                    <a:pt x="1" y="247"/>
                  </a:lnTo>
                  <a:lnTo>
                    <a:pt x="1" y="691"/>
                  </a:lnTo>
                  <a:lnTo>
                    <a:pt x="445" y="445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79" name="Google Shape;25379;p75"/>
            <p:cNvSpPr/>
            <p:nvPr/>
          </p:nvSpPr>
          <p:spPr>
            <a:xfrm>
              <a:off x="1531350" y="1348475"/>
              <a:ext cx="11125" cy="17275"/>
            </a:xfrm>
            <a:custGeom>
              <a:avLst/>
              <a:gdLst/>
              <a:ahLst/>
              <a:cxnLst/>
              <a:rect l="l" t="t" r="r" b="b"/>
              <a:pathLst>
                <a:path w="445" h="691" extrusionOk="0">
                  <a:moveTo>
                    <a:pt x="445" y="0"/>
                  </a:moveTo>
                  <a:lnTo>
                    <a:pt x="1" y="197"/>
                  </a:lnTo>
                  <a:lnTo>
                    <a:pt x="1" y="690"/>
                  </a:lnTo>
                  <a:lnTo>
                    <a:pt x="445" y="444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80" name="Google Shape;25380;p75"/>
            <p:cNvSpPr/>
            <p:nvPr/>
          </p:nvSpPr>
          <p:spPr>
            <a:xfrm>
              <a:off x="1531350" y="1307800"/>
              <a:ext cx="11125" cy="16050"/>
            </a:xfrm>
            <a:custGeom>
              <a:avLst/>
              <a:gdLst/>
              <a:ahLst/>
              <a:cxnLst/>
              <a:rect l="l" t="t" r="r" b="b"/>
              <a:pathLst>
                <a:path w="445" h="642" extrusionOk="0">
                  <a:moveTo>
                    <a:pt x="445" y="0"/>
                  </a:moveTo>
                  <a:lnTo>
                    <a:pt x="1" y="247"/>
                  </a:lnTo>
                  <a:lnTo>
                    <a:pt x="1" y="641"/>
                  </a:lnTo>
                  <a:lnTo>
                    <a:pt x="445" y="395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81" name="Google Shape;25381;p75"/>
            <p:cNvSpPr/>
            <p:nvPr/>
          </p:nvSpPr>
          <p:spPr>
            <a:xfrm>
              <a:off x="1531350" y="1265900"/>
              <a:ext cx="11125" cy="18500"/>
            </a:xfrm>
            <a:custGeom>
              <a:avLst/>
              <a:gdLst/>
              <a:ahLst/>
              <a:cxnLst/>
              <a:rect l="l" t="t" r="r" b="b"/>
              <a:pathLst>
                <a:path w="445" h="740" extrusionOk="0">
                  <a:moveTo>
                    <a:pt x="445" y="0"/>
                  </a:moveTo>
                  <a:lnTo>
                    <a:pt x="1" y="247"/>
                  </a:lnTo>
                  <a:lnTo>
                    <a:pt x="1" y="740"/>
                  </a:lnTo>
                  <a:lnTo>
                    <a:pt x="445" y="493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82" name="Google Shape;25382;p75"/>
            <p:cNvSpPr/>
            <p:nvPr/>
          </p:nvSpPr>
          <p:spPr>
            <a:xfrm>
              <a:off x="1526425" y="1235100"/>
              <a:ext cx="14825" cy="571825"/>
            </a:xfrm>
            <a:custGeom>
              <a:avLst/>
              <a:gdLst/>
              <a:ahLst/>
              <a:cxnLst/>
              <a:rect l="l" t="t" r="r" b="b"/>
              <a:pathLst>
                <a:path w="593" h="22873" extrusionOk="0">
                  <a:moveTo>
                    <a:pt x="1" y="0"/>
                  </a:moveTo>
                  <a:lnTo>
                    <a:pt x="1" y="22478"/>
                  </a:lnTo>
                  <a:lnTo>
                    <a:pt x="592" y="22873"/>
                  </a:lnTo>
                  <a:lnTo>
                    <a:pt x="592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83" name="Google Shape;25383;p75"/>
            <p:cNvSpPr/>
            <p:nvPr/>
          </p:nvSpPr>
          <p:spPr>
            <a:xfrm>
              <a:off x="1541225" y="1235100"/>
              <a:ext cx="14800" cy="571825"/>
            </a:xfrm>
            <a:custGeom>
              <a:avLst/>
              <a:gdLst/>
              <a:ahLst/>
              <a:cxnLst/>
              <a:rect l="l" t="t" r="r" b="b"/>
              <a:pathLst>
                <a:path w="592" h="22873" extrusionOk="0">
                  <a:moveTo>
                    <a:pt x="592" y="0"/>
                  </a:moveTo>
                  <a:lnTo>
                    <a:pt x="0" y="296"/>
                  </a:lnTo>
                  <a:lnTo>
                    <a:pt x="0" y="22873"/>
                  </a:lnTo>
                  <a:lnTo>
                    <a:pt x="592" y="22478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84" name="Google Shape;25384;p75"/>
            <p:cNvSpPr/>
            <p:nvPr/>
          </p:nvSpPr>
          <p:spPr>
            <a:xfrm>
              <a:off x="1526425" y="1225225"/>
              <a:ext cx="29600" cy="17275"/>
            </a:xfrm>
            <a:custGeom>
              <a:avLst/>
              <a:gdLst/>
              <a:ahLst/>
              <a:cxnLst/>
              <a:rect l="l" t="t" r="r" b="b"/>
              <a:pathLst>
                <a:path w="1184" h="691" extrusionOk="0">
                  <a:moveTo>
                    <a:pt x="592" y="1"/>
                  </a:moveTo>
                  <a:lnTo>
                    <a:pt x="1" y="395"/>
                  </a:lnTo>
                  <a:lnTo>
                    <a:pt x="592" y="691"/>
                  </a:lnTo>
                  <a:lnTo>
                    <a:pt x="1184" y="39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85" name="Google Shape;25385;p75"/>
            <p:cNvSpPr/>
            <p:nvPr/>
          </p:nvSpPr>
          <p:spPr>
            <a:xfrm>
              <a:off x="2083450" y="1643000"/>
              <a:ext cx="7425" cy="120800"/>
            </a:xfrm>
            <a:custGeom>
              <a:avLst/>
              <a:gdLst/>
              <a:ahLst/>
              <a:cxnLst/>
              <a:rect l="l" t="t" r="r" b="b"/>
              <a:pathLst>
                <a:path w="297" h="4832" extrusionOk="0">
                  <a:moveTo>
                    <a:pt x="296" y="0"/>
                  </a:moveTo>
                  <a:lnTo>
                    <a:pt x="1" y="148"/>
                  </a:lnTo>
                  <a:lnTo>
                    <a:pt x="1" y="4831"/>
                  </a:lnTo>
                  <a:lnTo>
                    <a:pt x="296" y="468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86" name="Google Shape;25386;p75"/>
            <p:cNvSpPr/>
            <p:nvPr/>
          </p:nvSpPr>
          <p:spPr>
            <a:xfrm>
              <a:off x="2077300" y="1643000"/>
              <a:ext cx="7400" cy="120800"/>
            </a:xfrm>
            <a:custGeom>
              <a:avLst/>
              <a:gdLst/>
              <a:ahLst/>
              <a:cxnLst/>
              <a:rect l="l" t="t" r="r" b="b"/>
              <a:pathLst>
                <a:path w="296" h="4832" extrusionOk="0">
                  <a:moveTo>
                    <a:pt x="0" y="0"/>
                  </a:moveTo>
                  <a:lnTo>
                    <a:pt x="0" y="4683"/>
                  </a:lnTo>
                  <a:lnTo>
                    <a:pt x="296" y="4831"/>
                  </a:lnTo>
                  <a:lnTo>
                    <a:pt x="247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87" name="Google Shape;25387;p75"/>
            <p:cNvSpPr/>
            <p:nvPr/>
          </p:nvSpPr>
          <p:spPr>
            <a:xfrm>
              <a:off x="2077300" y="1638075"/>
              <a:ext cx="13575" cy="8650"/>
            </a:xfrm>
            <a:custGeom>
              <a:avLst/>
              <a:gdLst/>
              <a:ahLst/>
              <a:cxnLst/>
              <a:rect l="l" t="t" r="r" b="b"/>
              <a:pathLst>
                <a:path w="543" h="346" extrusionOk="0">
                  <a:moveTo>
                    <a:pt x="296" y="0"/>
                  </a:moveTo>
                  <a:lnTo>
                    <a:pt x="0" y="197"/>
                  </a:lnTo>
                  <a:lnTo>
                    <a:pt x="247" y="345"/>
                  </a:lnTo>
                  <a:lnTo>
                    <a:pt x="542" y="19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88" name="Google Shape;25388;p75"/>
            <p:cNvSpPr/>
            <p:nvPr/>
          </p:nvSpPr>
          <p:spPr>
            <a:xfrm>
              <a:off x="2056350" y="1587550"/>
              <a:ext cx="48075" cy="85050"/>
            </a:xfrm>
            <a:custGeom>
              <a:avLst/>
              <a:gdLst/>
              <a:ahLst/>
              <a:cxnLst/>
              <a:rect l="l" t="t" r="r" b="b"/>
              <a:pathLst>
                <a:path w="1923" h="3402" extrusionOk="0">
                  <a:moveTo>
                    <a:pt x="1676" y="0"/>
                  </a:moveTo>
                  <a:lnTo>
                    <a:pt x="0" y="986"/>
                  </a:lnTo>
                  <a:lnTo>
                    <a:pt x="0" y="3204"/>
                  </a:lnTo>
                  <a:lnTo>
                    <a:pt x="247" y="3402"/>
                  </a:lnTo>
                  <a:lnTo>
                    <a:pt x="1479" y="2169"/>
                  </a:lnTo>
                  <a:lnTo>
                    <a:pt x="1923" y="197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89" name="Google Shape;25389;p75"/>
            <p:cNvSpPr/>
            <p:nvPr/>
          </p:nvSpPr>
          <p:spPr>
            <a:xfrm>
              <a:off x="2062500" y="1592475"/>
              <a:ext cx="41925" cy="80125"/>
            </a:xfrm>
            <a:custGeom>
              <a:avLst/>
              <a:gdLst/>
              <a:ahLst/>
              <a:cxnLst/>
              <a:rect l="l" t="t" r="r" b="b"/>
              <a:pathLst>
                <a:path w="1677" h="3205" extrusionOk="0">
                  <a:moveTo>
                    <a:pt x="1677" y="0"/>
                  </a:moveTo>
                  <a:lnTo>
                    <a:pt x="1" y="986"/>
                  </a:lnTo>
                  <a:lnTo>
                    <a:pt x="1" y="3205"/>
                  </a:lnTo>
                  <a:lnTo>
                    <a:pt x="1677" y="2219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90" name="Google Shape;25390;p75"/>
            <p:cNvSpPr/>
            <p:nvPr/>
          </p:nvSpPr>
          <p:spPr>
            <a:xfrm>
              <a:off x="2056350" y="1612200"/>
              <a:ext cx="6175" cy="60400"/>
            </a:xfrm>
            <a:custGeom>
              <a:avLst/>
              <a:gdLst/>
              <a:ahLst/>
              <a:cxnLst/>
              <a:rect l="l" t="t" r="r" b="b"/>
              <a:pathLst>
                <a:path w="247" h="2416" extrusionOk="0">
                  <a:moveTo>
                    <a:pt x="0" y="0"/>
                  </a:moveTo>
                  <a:lnTo>
                    <a:pt x="0" y="2218"/>
                  </a:lnTo>
                  <a:lnTo>
                    <a:pt x="247" y="2416"/>
                  </a:lnTo>
                  <a:lnTo>
                    <a:pt x="247" y="1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65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91" name="Google Shape;25391;p75"/>
            <p:cNvSpPr/>
            <p:nvPr/>
          </p:nvSpPr>
          <p:spPr>
            <a:xfrm>
              <a:off x="1591750" y="1026825"/>
              <a:ext cx="48075" cy="35750"/>
            </a:xfrm>
            <a:custGeom>
              <a:avLst/>
              <a:gdLst/>
              <a:ahLst/>
              <a:cxnLst/>
              <a:rect l="l" t="t" r="r" b="b"/>
              <a:pathLst>
                <a:path w="1923" h="1430" extrusionOk="0">
                  <a:moveTo>
                    <a:pt x="1923" y="0"/>
                  </a:moveTo>
                  <a:lnTo>
                    <a:pt x="0" y="1036"/>
                  </a:lnTo>
                  <a:lnTo>
                    <a:pt x="592" y="1430"/>
                  </a:lnTo>
                  <a:lnTo>
                    <a:pt x="1923" y="690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B6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25392" name="Google Shape;25392;p75"/>
          <p:cNvGrpSpPr/>
          <p:nvPr/>
        </p:nvGrpSpPr>
        <p:grpSpPr>
          <a:xfrm>
            <a:off x="5754326" y="2617675"/>
            <a:ext cx="2709975" cy="1900950"/>
            <a:chOff x="557800" y="3200700"/>
            <a:chExt cx="2709975" cy="1900950"/>
          </a:xfrm>
        </p:grpSpPr>
        <p:sp>
          <p:nvSpPr>
            <p:cNvPr id="25393" name="Google Shape;25393;p75"/>
            <p:cNvSpPr/>
            <p:nvPr/>
          </p:nvSpPr>
          <p:spPr>
            <a:xfrm>
              <a:off x="557800" y="3362150"/>
              <a:ext cx="2493075" cy="1445575"/>
            </a:xfrm>
            <a:custGeom>
              <a:avLst/>
              <a:gdLst/>
              <a:ahLst/>
              <a:cxnLst/>
              <a:rect l="l" t="t" r="r" b="b"/>
              <a:pathLst>
                <a:path w="99723" h="57823" extrusionOk="0">
                  <a:moveTo>
                    <a:pt x="51217" y="0"/>
                  </a:moveTo>
                  <a:lnTo>
                    <a:pt x="0" y="29577"/>
                  </a:lnTo>
                  <a:lnTo>
                    <a:pt x="48555" y="57822"/>
                  </a:lnTo>
                  <a:lnTo>
                    <a:pt x="99723" y="28246"/>
                  </a:lnTo>
                  <a:lnTo>
                    <a:pt x="99723" y="24154"/>
                  </a:lnTo>
                  <a:lnTo>
                    <a:pt x="51217" y="0"/>
                  </a:lnTo>
                  <a:close/>
                </a:path>
              </a:pathLst>
            </a:custGeom>
            <a:solidFill>
              <a:srgbClr val="BF3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94" name="Google Shape;25394;p75"/>
            <p:cNvSpPr/>
            <p:nvPr/>
          </p:nvSpPr>
          <p:spPr>
            <a:xfrm>
              <a:off x="557800" y="4000500"/>
              <a:ext cx="1213900" cy="807225"/>
            </a:xfrm>
            <a:custGeom>
              <a:avLst/>
              <a:gdLst/>
              <a:ahLst/>
              <a:cxnLst/>
              <a:rect l="l" t="t" r="r" b="b"/>
              <a:pathLst>
                <a:path w="48556" h="32289" extrusionOk="0">
                  <a:moveTo>
                    <a:pt x="0" y="0"/>
                  </a:moveTo>
                  <a:lnTo>
                    <a:pt x="0" y="4043"/>
                  </a:lnTo>
                  <a:lnTo>
                    <a:pt x="48555" y="32288"/>
                  </a:lnTo>
                  <a:lnTo>
                    <a:pt x="48555" y="281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95" name="Google Shape;25395;p75"/>
            <p:cNvSpPr/>
            <p:nvPr/>
          </p:nvSpPr>
          <p:spPr>
            <a:xfrm>
              <a:off x="557800" y="3261075"/>
              <a:ext cx="2493075" cy="1444350"/>
            </a:xfrm>
            <a:custGeom>
              <a:avLst/>
              <a:gdLst/>
              <a:ahLst/>
              <a:cxnLst/>
              <a:rect l="l" t="t" r="r" b="b"/>
              <a:pathLst>
                <a:path w="99723" h="57774" extrusionOk="0">
                  <a:moveTo>
                    <a:pt x="51217" y="1"/>
                  </a:moveTo>
                  <a:lnTo>
                    <a:pt x="0" y="29577"/>
                  </a:lnTo>
                  <a:lnTo>
                    <a:pt x="48555" y="57774"/>
                  </a:lnTo>
                  <a:lnTo>
                    <a:pt x="99723" y="28197"/>
                  </a:lnTo>
                  <a:lnTo>
                    <a:pt x="51217" y="1"/>
                  </a:lnTo>
                  <a:close/>
                </a:path>
              </a:pathLst>
            </a:custGeom>
            <a:solidFill>
              <a:srgbClr val="CA5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96" name="Google Shape;25396;p75"/>
            <p:cNvSpPr/>
            <p:nvPr/>
          </p:nvSpPr>
          <p:spPr>
            <a:xfrm>
              <a:off x="614475" y="3910525"/>
              <a:ext cx="101100" cy="114650"/>
            </a:xfrm>
            <a:custGeom>
              <a:avLst/>
              <a:gdLst/>
              <a:ahLst/>
              <a:cxnLst/>
              <a:rect l="l" t="t" r="r" b="b"/>
              <a:pathLst>
                <a:path w="4044" h="4586" extrusionOk="0">
                  <a:moveTo>
                    <a:pt x="3895" y="1"/>
                  </a:moveTo>
                  <a:lnTo>
                    <a:pt x="1" y="2219"/>
                  </a:lnTo>
                  <a:lnTo>
                    <a:pt x="4043" y="4585"/>
                  </a:lnTo>
                  <a:lnTo>
                    <a:pt x="4043" y="50"/>
                  </a:lnTo>
                  <a:lnTo>
                    <a:pt x="3895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97" name="Google Shape;25397;p75"/>
            <p:cNvSpPr/>
            <p:nvPr/>
          </p:nvSpPr>
          <p:spPr>
            <a:xfrm>
              <a:off x="2025525" y="4117575"/>
              <a:ext cx="274850" cy="157775"/>
            </a:xfrm>
            <a:custGeom>
              <a:avLst/>
              <a:gdLst/>
              <a:ahLst/>
              <a:cxnLst/>
              <a:rect l="l" t="t" r="r" b="b"/>
              <a:pathLst>
                <a:path w="10994" h="6311" extrusionOk="0">
                  <a:moveTo>
                    <a:pt x="4635" y="0"/>
                  </a:moveTo>
                  <a:lnTo>
                    <a:pt x="1" y="2712"/>
                  </a:lnTo>
                  <a:lnTo>
                    <a:pt x="6360" y="6310"/>
                  </a:lnTo>
                  <a:lnTo>
                    <a:pt x="10994" y="3697"/>
                  </a:lnTo>
                  <a:lnTo>
                    <a:pt x="4635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98" name="Google Shape;25398;p75"/>
            <p:cNvSpPr/>
            <p:nvPr/>
          </p:nvSpPr>
          <p:spPr>
            <a:xfrm>
              <a:off x="876975" y="3460725"/>
              <a:ext cx="2102425" cy="1215125"/>
            </a:xfrm>
            <a:custGeom>
              <a:avLst/>
              <a:gdLst/>
              <a:ahLst/>
              <a:cxnLst/>
              <a:rect l="l" t="t" r="r" b="b"/>
              <a:pathLst>
                <a:path w="84097" h="48605" extrusionOk="0">
                  <a:moveTo>
                    <a:pt x="46337" y="1"/>
                  </a:moveTo>
                  <a:lnTo>
                    <a:pt x="1" y="25781"/>
                  </a:lnTo>
                  <a:lnTo>
                    <a:pt x="1" y="26817"/>
                  </a:lnTo>
                  <a:lnTo>
                    <a:pt x="37711" y="48605"/>
                  </a:lnTo>
                  <a:lnTo>
                    <a:pt x="51267" y="40767"/>
                  </a:lnTo>
                  <a:lnTo>
                    <a:pt x="38204" y="33274"/>
                  </a:lnTo>
                  <a:lnTo>
                    <a:pt x="57478" y="22134"/>
                  </a:lnTo>
                  <a:lnTo>
                    <a:pt x="70541" y="29676"/>
                  </a:lnTo>
                  <a:lnTo>
                    <a:pt x="84097" y="21887"/>
                  </a:lnTo>
                  <a:lnTo>
                    <a:pt x="46337" y="1"/>
                  </a:lnTo>
                  <a:close/>
                </a:path>
              </a:pathLst>
            </a:custGeom>
            <a:solidFill>
              <a:srgbClr val="AD67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399" name="Google Shape;25399;p75"/>
            <p:cNvSpPr/>
            <p:nvPr/>
          </p:nvSpPr>
          <p:spPr>
            <a:xfrm>
              <a:off x="876975" y="3434850"/>
              <a:ext cx="2124600" cy="1228675"/>
            </a:xfrm>
            <a:custGeom>
              <a:avLst/>
              <a:gdLst/>
              <a:ahLst/>
              <a:cxnLst/>
              <a:rect l="l" t="t" r="r" b="b"/>
              <a:pathLst>
                <a:path w="84984" h="49147" extrusionOk="0">
                  <a:moveTo>
                    <a:pt x="46337" y="0"/>
                  </a:moveTo>
                  <a:lnTo>
                    <a:pt x="1" y="26816"/>
                  </a:lnTo>
                  <a:lnTo>
                    <a:pt x="38647" y="49147"/>
                  </a:lnTo>
                  <a:lnTo>
                    <a:pt x="52203" y="41358"/>
                  </a:lnTo>
                  <a:lnTo>
                    <a:pt x="38204" y="33274"/>
                  </a:lnTo>
                  <a:lnTo>
                    <a:pt x="57478" y="22134"/>
                  </a:lnTo>
                  <a:lnTo>
                    <a:pt x="71379" y="30168"/>
                  </a:lnTo>
                  <a:lnTo>
                    <a:pt x="84984" y="22380"/>
                  </a:lnTo>
                  <a:lnTo>
                    <a:pt x="46337" y="0"/>
                  </a:lnTo>
                  <a:close/>
                </a:path>
              </a:pathLst>
            </a:custGeom>
            <a:solidFill>
              <a:srgbClr val="EB8B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00" name="Google Shape;25400;p75"/>
            <p:cNvSpPr/>
            <p:nvPr/>
          </p:nvSpPr>
          <p:spPr>
            <a:xfrm>
              <a:off x="913950" y="3455800"/>
              <a:ext cx="2069150" cy="1199100"/>
            </a:xfrm>
            <a:custGeom>
              <a:avLst/>
              <a:gdLst/>
              <a:ahLst/>
              <a:cxnLst/>
              <a:rect l="l" t="t" r="r" b="b"/>
              <a:pathLst>
                <a:path w="82766" h="47964" extrusionOk="0">
                  <a:moveTo>
                    <a:pt x="44858" y="0"/>
                  </a:moveTo>
                  <a:lnTo>
                    <a:pt x="0" y="25978"/>
                  </a:lnTo>
                  <a:lnTo>
                    <a:pt x="37957" y="47964"/>
                  </a:lnTo>
                  <a:lnTo>
                    <a:pt x="49985" y="40964"/>
                  </a:lnTo>
                  <a:lnTo>
                    <a:pt x="35246" y="32436"/>
                  </a:lnTo>
                  <a:lnTo>
                    <a:pt x="55999" y="20408"/>
                  </a:lnTo>
                  <a:lnTo>
                    <a:pt x="70738" y="28985"/>
                  </a:lnTo>
                  <a:lnTo>
                    <a:pt x="82766" y="22035"/>
                  </a:lnTo>
                  <a:lnTo>
                    <a:pt x="44858" y="0"/>
                  </a:ln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01" name="Google Shape;25401;p75"/>
            <p:cNvSpPr/>
            <p:nvPr/>
          </p:nvSpPr>
          <p:spPr>
            <a:xfrm>
              <a:off x="913950" y="3455800"/>
              <a:ext cx="2069150" cy="661800"/>
            </a:xfrm>
            <a:custGeom>
              <a:avLst/>
              <a:gdLst/>
              <a:ahLst/>
              <a:cxnLst/>
              <a:rect l="l" t="t" r="r" b="b"/>
              <a:pathLst>
                <a:path w="82766" h="26472" extrusionOk="0">
                  <a:moveTo>
                    <a:pt x="44858" y="0"/>
                  </a:moveTo>
                  <a:lnTo>
                    <a:pt x="0" y="25978"/>
                  </a:lnTo>
                  <a:lnTo>
                    <a:pt x="838" y="26471"/>
                  </a:lnTo>
                  <a:lnTo>
                    <a:pt x="44858" y="986"/>
                  </a:lnTo>
                  <a:lnTo>
                    <a:pt x="81878" y="22429"/>
                  </a:lnTo>
                  <a:lnTo>
                    <a:pt x="82766" y="22035"/>
                  </a:lnTo>
                  <a:lnTo>
                    <a:pt x="44858" y="0"/>
                  </a:lnTo>
                  <a:close/>
                </a:path>
              </a:pathLst>
            </a:custGeom>
            <a:solidFill>
              <a:srgbClr val="AD67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02" name="Google Shape;25402;p75"/>
            <p:cNvSpPr/>
            <p:nvPr/>
          </p:nvSpPr>
          <p:spPr>
            <a:xfrm>
              <a:off x="1795075" y="4266700"/>
              <a:ext cx="368500" cy="224300"/>
            </a:xfrm>
            <a:custGeom>
              <a:avLst/>
              <a:gdLst/>
              <a:ahLst/>
              <a:cxnLst/>
              <a:rect l="l" t="t" r="r" b="b"/>
              <a:pathLst>
                <a:path w="14740" h="8972" extrusionOk="0">
                  <a:moveTo>
                    <a:pt x="1" y="0"/>
                  </a:moveTo>
                  <a:lnTo>
                    <a:pt x="1" y="986"/>
                  </a:lnTo>
                  <a:lnTo>
                    <a:pt x="13853" y="8972"/>
                  </a:lnTo>
                  <a:lnTo>
                    <a:pt x="14740" y="85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D67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03" name="Google Shape;25403;p75"/>
            <p:cNvSpPr/>
            <p:nvPr/>
          </p:nvSpPr>
          <p:spPr>
            <a:xfrm>
              <a:off x="1288575" y="3412675"/>
              <a:ext cx="507775" cy="547175"/>
            </a:xfrm>
            <a:custGeom>
              <a:avLst/>
              <a:gdLst/>
              <a:ahLst/>
              <a:cxnLst/>
              <a:rect l="l" t="t" r="r" b="b"/>
              <a:pathLst>
                <a:path w="20311" h="21887" extrusionOk="0">
                  <a:moveTo>
                    <a:pt x="20310" y="0"/>
                  </a:moveTo>
                  <a:lnTo>
                    <a:pt x="1" y="11732"/>
                  </a:lnTo>
                  <a:lnTo>
                    <a:pt x="1" y="21887"/>
                  </a:lnTo>
                  <a:lnTo>
                    <a:pt x="20310" y="10253"/>
                  </a:lnTo>
                  <a:lnTo>
                    <a:pt x="20310" y="0"/>
                  </a:lnTo>
                  <a:close/>
                </a:path>
              </a:pathLst>
            </a:custGeom>
            <a:solidFill>
              <a:srgbClr val="D7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04" name="Google Shape;25404;p75"/>
            <p:cNvSpPr/>
            <p:nvPr/>
          </p:nvSpPr>
          <p:spPr>
            <a:xfrm>
              <a:off x="1072925" y="3582725"/>
              <a:ext cx="215675" cy="377125"/>
            </a:xfrm>
            <a:custGeom>
              <a:avLst/>
              <a:gdLst/>
              <a:ahLst/>
              <a:cxnLst/>
              <a:rect l="l" t="t" r="r" b="b"/>
              <a:pathLst>
                <a:path w="8627" h="15085" extrusionOk="0">
                  <a:moveTo>
                    <a:pt x="0" y="1"/>
                  </a:moveTo>
                  <a:lnTo>
                    <a:pt x="0" y="10155"/>
                  </a:lnTo>
                  <a:lnTo>
                    <a:pt x="8627" y="15085"/>
                  </a:lnTo>
                  <a:lnTo>
                    <a:pt x="8627" y="493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14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05" name="Google Shape;25405;p75"/>
            <p:cNvSpPr/>
            <p:nvPr/>
          </p:nvSpPr>
          <p:spPr>
            <a:xfrm>
              <a:off x="1072925" y="3831675"/>
              <a:ext cx="215675" cy="128175"/>
            </a:xfrm>
            <a:custGeom>
              <a:avLst/>
              <a:gdLst/>
              <a:ahLst/>
              <a:cxnLst/>
              <a:rect l="l" t="t" r="r" b="b"/>
              <a:pathLst>
                <a:path w="8627" h="5127" extrusionOk="0">
                  <a:moveTo>
                    <a:pt x="0" y="0"/>
                  </a:moveTo>
                  <a:lnTo>
                    <a:pt x="0" y="197"/>
                  </a:lnTo>
                  <a:lnTo>
                    <a:pt x="8627" y="5127"/>
                  </a:lnTo>
                  <a:lnTo>
                    <a:pt x="8627" y="49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06" name="Google Shape;25406;p75"/>
            <p:cNvSpPr/>
            <p:nvPr/>
          </p:nvSpPr>
          <p:spPr>
            <a:xfrm>
              <a:off x="1288575" y="3664075"/>
              <a:ext cx="507775" cy="295775"/>
            </a:xfrm>
            <a:custGeom>
              <a:avLst/>
              <a:gdLst/>
              <a:ahLst/>
              <a:cxnLst/>
              <a:rect l="l" t="t" r="r" b="b"/>
              <a:pathLst>
                <a:path w="20311" h="11831" extrusionOk="0">
                  <a:moveTo>
                    <a:pt x="20310" y="0"/>
                  </a:moveTo>
                  <a:lnTo>
                    <a:pt x="1" y="11634"/>
                  </a:lnTo>
                  <a:lnTo>
                    <a:pt x="1" y="11831"/>
                  </a:lnTo>
                  <a:lnTo>
                    <a:pt x="20310" y="197"/>
                  </a:lnTo>
                  <a:lnTo>
                    <a:pt x="20310" y="0"/>
                  </a:lnTo>
                  <a:close/>
                </a:path>
              </a:pathLst>
            </a:custGeom>
            <a:solidFill>
              <a:srgbClr val="60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07" name="Google Shape;25407;p75"/>
            <p:cNvSpPr/>
            <p:nvPr/>
          </p:nvSpPr>
          <p:spPr>
            <a:xfrm>
              <a:off x="1198625" y="3692400"/>
              <a:ext cx="80125" cy="229250"/>
            </a:xfrm>
            <a:custGeom>
              <a:avLst/>
              <a:gdLst/>
              <a:ahLst/>
              <a:cxnLst/>
              <a:rect l="l" t="t" r="r" b="b"/>
              <a:pathLst>
                <a:path w="3205" h="9170" extrusionOk="0">
                  <a:moveTo>
                    <a:pt x="0" y="1"/>
                  </a:moveTo>
                  <a:lnTo>
                    <a:pt x="0" y="7198"/>
                  </a:lnTo>
                  <a:lnTo>
                    <a:pt x="2958" y="8923"/>
                  </a:lnTo>
                  <a:lnTo>
                    <a:pt x="2958" y="9170"/>
                  </a:lnTo>
                  <a:lnTo>
                    <a:pt x="3205" y="9022"/>
                  </a:lnTo>
                  <a:lnTo>
                    <a:pt x="3205" y="18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08" name="Google Shape;25408;p75"/>
            <p:cNvSpPr/>
            <p:nvPr/>
          </p:nvSpPr>
          <p:spPr>
            <a:xfrm>
              <a:off x="1192450" y="3694875"/>
              <a:ext cx="80150" cy="226775"/>
            </a:xfrm>
            <a:custGeom>
              <a:avLst/>
              <a:gdLst/>
              <a:ahLst/>
              <a:cxnLst/>
              <a:rect l="l" t="t" r="r" b="b"/>
              <a:pathLst>
                <a:path w="3206" h="9071" extrusionOk="0">
                  <a:moveTo>
                    <a:pt x="1" y="0"/>
                  </a:moveTo>
                  <a:lnTo>
                    <a:pt x="1" y="7197"/>
                  </a:lnTo>
                  <a:lnTo>
                    <a:pt x="3205" y="9071"/>
                  </a:lnTo>
                  <a:lnTo>
                    <a:pt x="3205" y="18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09" name="Google Shape;25409;p75"/>
            <p:cNvSpPr/>
            <p:nvPr/>
          </p:nvSpPr>
          <p:spPr>
            <a:xfrm>
              <a:off x="1198625" y="3707200"/>
              <a:ext cx="67800" cy="204600"/>
            </a:xfrm>
            <a:custGeom>
              <a:avLst/>
              <a:gdLst/>
              <a:ahLst/>
              <a:cxnLst/>
              <a:rect l="l" t="t" r="r" b="b"/>
              <a:pathLst>
                <a:path w="2712" h="8184" extrusionOk="0">
                  <a:moveTo>
                    <a:pt x="0" y="6606"/>
                  </a:moveTo>
                  <a:lnTo>
                    <a:pt x="2712" y="8183"/>
                  </a:lnTo>
                  <a:lnTo>
                    <a:pt x="2712" y="15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544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10" name="Google Shape;25410;p75"/>
            <p:cNvSpPr/>
            <p:nvPr/>
          </p:nvSpPr>
          <p:spPr>
            <a:xfrm>
              <a:off x="1198625" y="3707200"/>
              <a:ext cx="67800" cy="204600"/>
            </a:xfrm>
            <a:custGeom>
              <a:avLst/>
              <a:gdLst/>
              <a:ahLst/>
              <a:cxnLst/>
              <a:rect l="l" t="t" r="r" b="b"/>
              <a:pathLst>
                <a:path w="2712" h="8184" extrusionOk="0">
                  <a:moveTo>
                    <a:pt x="0" y="0"/>
                  </a:moveTo>
                  <a:lnTo>
                    <a:pt x="0" y="6606"/>
                  </a:lnTo>
                  <a:lnTo>
                    <a:pt x="2712" y="8183"/>
                  </a:lnTo>
                  <a:lnTo>
                    <a:pt x="2712" y="7937"/>
                  </a:lnTo>
                  <a:lnTo>
                    <a:pt x="198" y="6557"/>
                  </a:lnTo>
                  <a:lnTo>
                    <a:pt x="198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11" name="Google Shape;25411;p75"/>
            <p:cNvSpPr/>
            <p:nvPr/>
          </p:nvSpPr>
          <p:spPr>
            <a:xfrm>
              <a:off x="1198625" y="3871100"/>
              <a:ext cx="67800" cy="40700"/>
            </a:xfrm>
            <a:custGeom>
              <a:avLst/>
              <a:gdLst/>
              <a:ahLst/>
              <a:cxnLst/>
              <a:rect l="l" t="t" r="r" b="b"/>
              <a:pathLst>
                <a:path w="2712" h="1628" extrusionOk="0">
                  <a:moveTo>
                    <a:pt x="198" y="1"/>
                  </a:moveTo>
                  <a:lnTo>
                    <a:pt x="0" y="50"/>
                  </a:lnTo>
                  <a:lnTo>
                    <a:pt x="2712" y="1627"/>
                  </a:lnTo>
                  <a:lnTo>
                    <a:pt x="2712" y="1381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12" name="Google Shape;25412;p75"/>
            <p:cNvSpPr/>
            <p:nvPr/>
          </p:nvSpPr>
          <p:spPr>
            <a:xfrm>
              <a:off x="1192450" y="3692400"/>
              <a:ext cx="86300" cy="49325"/>
            </a:xfrm>
            <a:custGeom>
              <a:avLst/>
              <a:gdLst/>
              <a:ahLst/>
              <a:cxnLst/>
              <a:rect l="l" t="t" r="r" b="b"/>
              <a:pathLst>
                <a:path w="3452" h="1973" extrusionOk="0">
                  <a:moveTo>
                    <a:pt x="247" y="1"/>
                  </a:moveTo>
                  <a:lnTo>
                    <a:pt x="1" y="99"/>
                  </a:lnTo>
                  <a:lnTo>
                    <a:pt x="3205" y="1973"/>
                  </a:lnTo>
                  <a:lnTo>
                    <a:pt x="3452" y="1825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13" name="Google Shape;25413;p75"/>
            <p:cNvSpPr/>
            <p:nvPr/>
          </p:nvSpPr>
          <p:spPr>
            <a:xfrm>
              <a:off x="1072925" y="3289425"/>
              <a:ext cx="722175" cy="416575"/>
            </a:xfrm>
            <a:custGeom>
              <a:avLst/>
              <a:gdLst/>
              <a:ahLst/>
              <a:cxnLst/>
              <a:rect l="l" t="t" r="r" b="b"/>
              <a:pathLst>
                <a:path w="28887" h="16663" extrusionOk="0">
                  <a:moveTo>
                    <a:pt x="20260" y="1"/>
                  </a:moveTo>
                  <a:lnTo>
                    <a:pt x="0" y="11733"/>
                  </a:lnTo>
                  <a:lnTo>
                    <a:pt x="8627" y="16662"/>
                  </a:lnTo>
                  <a:lnTo>
                    <a:pt x="28887" y="4930"/>
                  </a:lnTo>
                  <a:lnTo>
                    <a:pt x="20260" y="1"/>
                  </a:lnTo>
                  <a:close/>
                </a:path>
              </a:pathLst>
            </a:custGeom>
            <a:solidFill>
              <a:srgbClr val="004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14" name="Google Shape;25414;p75"/>
            <p:cNvSpPr/>
            <p:nvPr/>
          </p:nvSpPr>
          <p:spPr>
            <a:xfrm>
              <a:off x="1288575" y="3415125"/>
              <a:ext cx="507775" cy="322900"/>
            </a:xfrm>
            <a:custGeom>
              <a:avLst/>
              <a:gdLst/>
              <a:ahLst/>
              <a:cxnLst/>
              <a:rect l="l" t="t" r="r" b="b"/>
              <a:pathLst>
                <a:path w="20311" h="12916" extrusionOk="0">
                  <a:moveTo>
                    <a:pt x="20310" y="1"/>
                  </a:moveTo>
                  <a:lnTo>
                    <a:pt x="1" y="11634"/>
                  </a:lnTo>
                  <a:lnTo>
                    <a:pt x="1" y="12916"/>
                  </a:lnTo>
                  <a:lnTo>
                    <a:pt x="20310" y="1282"/>
                  </a:lnTo>
                  <a:lnTo>
                    <a:pt x="20310" y="1"/>
                  </a:lnTo>
                  <a:close/>
                </a:path>
              </a:pathLst>
            </a:custGeom>
            <a:solidFill>
              <a:srgbClr val="08F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15" name="Google Shape;25415;p75"/>
            <p:cNvSpPr/>
            <p:nvPr/>
          </p:nvSpPr>
          <p:spPr>
            <a:xfrm>
              <a:off x="1072925" y="3582725"/>
              <a:ext cx="215675" cy="155300"/>
            </a:xfrm>
            <a:custGeom>
              <a:avLst/>
              <a:gdLst/>
              <a:ahLst/>
              <a:cxnLst/>
              <a:rect l="l" t="t" r="r" b="b"/>
              <a:pathLst>
                <a:path w="8627" h="6212" extrusionOk="0">
                  <a:moveTo>
                    <a:pt x="0" y="1"/>
                  </a:moveTo>
                  <a:lnTo>
                    <a:pt x="0" y="1282"/>
                  </a:lnTo>
                  <a:lnTo>
                    <a:pt x="8627" y="6212"/>
                  </a:lnTo>
                  <a:lnTo>
                    <a:pt x="8627" y="493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347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16" name="Google Shape;25416;p75"/>
            <p:cNvSpPr/>
            <p:nvPr/>
          </p:nvSpPr>
          <p:spPr>
            <a:xfrm>
              <a:off x="1279950" y="3347350"/>
              <a:ext cx="594025" cy="394375"/>
            </a:xfrm>
            <a:custGeom>
              <a:avLst/>
              <a:gdLst/>
              <a:ahLst/>
              <a:cxnLst/>
              <a:rect l="l" t="t" r="r" b="b"/>
              <a:pathLst>
                <a:path w="23761" h="15775" extrusionOk="0">
                  <a:moveTo>
                    <a:pt x="23761" y="0"/>
                  </a:moveTo>
                  <a:lnTo>
                    <a:pt x="1" y="13852"/>
                  </a:lnTo>
                  <a:lnTo>
                    <a:pt x="1" y="15775"/>
                  </a:lnTo>
                  <a:lnTo>
                    <a:pt x="23761" y="1972"/>
                  </a:lnTo>
                  <a:lnTo>
                    <a:pt x="23761" y="0"/>
                  </a:lnTo>
                  <a:close/>
                </a:path>
              </a:pathLst>
            </a:custGeom>
            <a:solidFill>
              <a:srgbClr val="EE05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17" name="Google Shape;25417;p75"/>
            <p:cNvSpPr/>
            <p:nvPr/>
          </p:nvSpPr>
          <p:spPr>
            <a:xfrm>
              <a:off x="1023625" y="3547000"/>
              <a:ext cx="256350" cy="194725"/>
            </a:xfrm>
            <a:custGeom>
              <a:avLst/>
              <a:gdLst/>
              <a:ahLst/>
              <a:cxnLst/>
              <a:rect l="l" t="t" r="r" b="b"/>
              <a:pathLst>
                <a:path w="10254" h="7789" extrusionOk="0">
                  <a:moveTo>
                    <a:pt x="1" y="0"/>
                  </a:moveTo>
                  <a:lnTo>
                    <a:pt x="1" y="1923"/>
                  </a:lnTo>
                  <a:lnTo>
                    <a:pt x="10254" y="7789"/>
                  </a:lnTo>
                  <a:lnTo>
                    <a:pt x="10254" y="58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0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18" name="Google Shape;25418;p75"/>
            <p:cNvSpPr/>
            <p:nvPr/>
          </p:nvSpPr>
          <p:spPr>
            <a:xfrm>
              <a:off x="1023625" y="3200700"/>
              <a:ext cx="850350" cy="492975"/>
            </a:xfrm>
            <a:custGeom>
              <a:avLst/>
              <a:gdLst/>
              <a:ahLst/>
              <a:cxnLst/>
              <a:rect l="l" t="t" r="r" b="b"/>
              <a:pathLst>
                <a:path w="34014" h="19719" extrusionOk="0">
                  <a:moveTo>
                    <a:pt x="23711" y="0"/>
                  </a:moveTo>
                  <a:lnTo>
                    <a:pt x="1" y="13852"/>
                  </a:lnTo>
                  <a:lnTo>
                    <a:pt x="10254" y="19718"/>
                  </a:lnTo>
                  <a:lnTo>
                    <a:pt x="34014" y="5866"/>
                  </a:lnTo>
                  <a:lnTo>
                    <a:pt x="23711" y="0"/>
                  </a:lnTo>
                  <a:close/>
                </a:path>
              </a:pathLst>
            </a:custGeom>
            <a:solidFill>
              <a:srgbClr val="EE05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19" name="Google Shape;25419;p75"/>
            <p:cNvSpPr/>
            <p:nvPr/>
          </p:nvSpPr>
          <p:spPr>
            <a:xfrm>
              <a:off x="1066750" y="3225350"/>
              <a:ext cx="765325" cy="443675"/>
            </a:xfrm>
            <a:custGeom>
              <a:avLst/>
              <a:gdLst/>
              <a:ahLst/>
              <a:cxnLst/>
              <a:rect l="l" t="t" r="r" b="b"/>
              <a:pathLst>
                <a:path w="30613" h="17747" extrusionOk="0">
                  <a:moveTo>
                    <a:pt x="22035" y="0"/>
                  </a:moveTo>
                  <a:lnTo>
                    <a:pt x="1" y="12817"/>
                  </a:lnTo>
                  <a:lnTo>
                    <a:pt x="8529" y="17746"/>
                  </a:lnTo>
                  <a:lnTo>
                    <a:pt x="30613" y="4930"/>
                  </a:lnTo>
                  <a:lnTo>
                    <a:pt x="22035" y="0"/>
                  </a:lnTo>
                  <a:close/>
                </a:path>
              </a:pathLst>
            </a:custGeom>
            <a:solidFill>
              <a:srgbClr val="6E6F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20" name="Google Shape;25420;p75"/>
            <p:cNvSpPr/>
            <p:nvPr/>
          </p:nvSpPr>
          <p:spPr>
            <a:xfrm>
              <a:off x="1617625" y="3225350"/>
              <a:ext cx="214450" cy="135575"/>
            </a:xfrm>
            <a:custGeom>
              <a:avLst/>
              <a:gdLst/>
              <a:ahLst/>
              <a:cxnLst/>
              <a:rect l="l" t="t" r="r" b="b"/>
              <a:pathLst>
                <a:path w="8578" h="5423" extrusionOk="0">
                  <a:moveTo>
                    <a:pt x="0" y="0"/>
                  </a:moveTo>
                  <a:lnTo>
                    <a:pt x="0" y="937"/>
                  </a:lnTo>
                  <a:lnTo>
                    <a:pt x="7690" y="5423"/>
                  </a:lnTo>
                  <a:lnTo>
                    <a:pt x="8578" y="49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21" name="Google Shape;25421;p75"/>
            <p:cNvSpPr/>
            <p:nvPr/>
          </p:nvSpPr>
          <p:spPr>
            <a:xfrm>
              <a:off x="1087700" y="3248750"/>
              <a:ext cx="722200" cy="420275"/>
            </a:xfrm>
            <a:custGeom>
              <a:avLst/>
              <a:gdLst/>
              <a:ahLst/>
              <a:cxnLst/>
              <a:rect l="l" t="t" r="r" b="b"/>
              <a:pathLst>
                <a:path w="28888" h="16811" extrusionOk="0">
                  <a:moveTo>
                    <a:pt x="21099" y="1"/>
                  </a:moveTo>
                  <a:lnTo>
                    <a:pt x="1" y="12374"/>
                  </a:lnTo>
                  <a:lnTo>
                    <a:pt x="7691" y="16810"/>
                  </a:lnTo>
                  <a:lnTo>
                    <a:pt x="28887" y="4487"/>
                  </a:lnTo>
                  <a:lnTo>
                    <a:pt x="21099" y="1"/>
                  </a:lnTo>
                  <a:close/>
                </a:path>
              </a:pathLst>
            </a:custGeom>
            <a:solidFill>
              <a:srgbClr val="8F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22" name="Google Shape;25422;p75"/>
            <p:cNvSpPr/>
            <p:nvPr/>
          </p:nvSpPr>
          <p:spPr>
            <a:xfrm>
              <a:off x="1279950" y="3692400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49" y="1"/>
                  </a:moveTo>
                  <a:lnTo>
                    <a:pt x="1" y="50"/>
                  </a:lnTo>
                  <a:lnTo>
                    <a:pt x="1" y="1973"/>
                  </a:lnTo>
                  <a:lnTo>
                    <a:pt x="149" y="1874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23" name="Google Shape;25423;p75"/>
            <p:cNvSpPr/>
            <p:nvPr/>
          </p:nvSpPr>
          <p:spPr>
            <a:xfrm>
              <a:off x="1288575" y="3686250"/>
              <a:ext cx="2500" cy="50550"/>
            </a:xfrm>
            <a:custGeom>
              <a:avLst/>
              <a:gdLst/>
              <a:ahLst/>
              <a:cxnLst/>
              <a:rect l="l" t="t" r="r" b="b"/>
              <a:pathLst>
                <a:path w="100" h="2022" extrusionOk="0">
                  <a:moveTo>
                    <a:pt x="99" y="0"/>
                  </a:moveTo>
                  <a:lnTo>
                    <a:pt x="1" y="50"/>
                  </a:lnTo>
                  <a:lnTo>
                    <a:pt x="1" y="2021"/>
                  </a:lnTo>
                  <a:lnTo>
                    <a:pt x="99" y="197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24" name="Google Shape;25424;p75"/>
            <p:cNvSpPr/>
            <p:nvPr/>
          </p:nvSpPr>
          <p:spPr>
            <a:xfrm>
              <a:off x="1297200" y="3681325"/>
              <a:ext cx="1275" cy="50550"/>
            </a:xfrm>
            <a:custGeom>
              <a:avLst/>
              <a:gdLst/>
              <a:ahLst/>
              <a:cxnLst/>
              <a:rect l="l" t="t" r="r" b="b"/>
              <a:pathLst>
                <a:path w="51" h="2022" extrusionOk="0">
                  <a:moveTo>
                    <a:pt x="50" y="0"/>
                  </a:moveTo>
                  <a:lnTo>
                    <a:pt x="1" y="50"/>
                  </a:lnTo>
                  <a:lnTo>
                    <a:pt x="1" y="2021"/>
                  </a:lnTo>
                  <a:lnTo>
                    <a:pt x="50" y="197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25" name="Google Shape;25425;p75"/>
            <p:cNvSpPr/>
            <p:nvPr/>
          </p:nvSpPr>
          <p:spPr>
            <a:xfrm>
              <a:off x="1304600" y="3676400"/>
              <a:ext cx="3725" cy="50550"/>
            </a:xfrm>
            <a:custGeom>
              <a:avLst/>
              <a:gdLst/>
              <a:ahLst/>
              <a:cxnLst/>
              <a:rect l="l" t="t" r="r" b="b"/>
              <a:pathLst>
                <a:path w="149" h="2022" extrusionOk="0">
                  <a:moveTo>
                    <a:pt x="149" y="0"/>
                  </a:moveTo>
                  <a:lnTo>
                    <a:pt x="1" y="49"/>
                  </a:lnTo>
                  <a:lnTo>
                    <a:pt x="1" y="2021"/>
                  </a:lnTo>
                  <a:lnTo>
                    <a:pt x="149" y="1972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26" name="Google Shape;25426;p75"/>
            <p:cNvSpPr/>
            <p:nvPr/>
          </p:nvSpPr>
          <p:spPr>
            <a:xfrm>
              <a:off x="1314475" y="3671450"/>
              <a:ext cx="1250" cy="49325"/>
            </a:xfrm>
            <a:custGeom>
              <a:avLst/>
              <a:gdLst/>
              <a:ahLst/>
              <a:cxnLst/>
              <a:rect l="l" t="t" r="r" b="b"/>
              <a:pathLst>
                <a:path w="50" h="1973" extrusionOk="0">
                  <a:moveTo>
                    <a:pt x="49" y="1"/>
                  </a:moveTo>
                  <a:lnTo>
                    <a:pt x="0" y="99"/>
                  </a:lnTo>
                  <a:lnTo>
                    <a:pt x="0" y="1973"/>
                  </a:lnTo>
                  <a:lnTo>
                    <a:pt x="49" y="1973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27" name="Google Shape;25427;p75"/>
            <p:cNvSpPr/>
            <p:nvPr/>
          </p:nvSpPr>
          <p:spPr>
            <a:xfrm>
              <a:off x="1321850" y="3667750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49" y="1"/>
                  </a:moveTo>
                  <a:lnTo>
                    <a:pt x="1" y="50"/>
                  </a:lnTo>
                  <a:lnTo>
                    <a:pt x="1" y="1973"/>
                  </a:lnTo>
                  <a:lnTo>
                    <a:pt x="149" y="1874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28" name="Google Shape;25428;p75"/>
            <p:cNvSpPr/>
            <p:nvPr/>
          </p:nvSpPr>
          <p:spPr>
            <a:xfrm>
              <a:off x="1329250" y="3662825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48" y="1"/>
                  </a:moveTo>
                  <a:lnTo>
                    <a:pt x="1" y="50"/>
                  </a:lnTo>
                  <a:lnTo>
                    <a:pt x="1" y="1973"/>
                  </a:lnTo>
                  <a:lnTo>
                    <a:pt x="148" y="1923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29" name="Google Shape;25429;p75"/>
            <p:cNvSpPr/>
            <p:nvPr/>
          </p:nvSpPr>
          <p:spPr>
            <a:xfrm>
              <a:off x="1339100" y="3657900"/>
              <a:ext cx="1275" cy="49325"/>
            </a:xfrm>
            <a:custGeom>
              <a:avLst/>
              <a:gdLst/>
              <a:ahLst/>
              <a:cxnLst/>
              <a:rect l="l" t="t" r="r" b="b"/>
              <a:pathLst>
                <a:path w="51" h="1973" extrusionOk="0">
                  <a:moveTo>
                    <a:pt x="50" y="1"/>
                  </a:moveTo>
                  <a:lnTo>
                    <a:pt x="1" y="50"/>
                  </a:lnTo>
                  <a:lnTo>
                    <a:pt x="1" y="1972"/>
                  </a:lnTo>
                  <a:lnTo>
                    <a:pt x="50" y="192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30" name="Google Shape;25430;p75"/>
            <p:cNvSpPr/>
            <p:nvPr/>
          </p:nvSpPr>
          <p:spPr>
            <a:xfrm>
              <a:off x="1346500" y="3651750"/>
              <a:ext cx="3725" cy="50550"/>
            </a:xfrm>
            <a:custGeom>
              <a:avLst/>
              <a:gdLst/>
              <a:ahLst/>
              <a:cxnLst/>
              <a:rect l="l" t="t" r="r" b="b"/>
              <a:pathLst>
                <a:path w="149" h="2022" extrusionOk="0">
                  <a:moveTo>
                    <a:pt x="149" y="0"/>
                  </a:moveTo>
                  <a:lnTo>
                    <a:pt x="1" y="49"/>
                  </a:lnTo>
                  <a:lnTo>
                    <a:pt x="1" y="2021"/>
                  </a:lnTo>
                  <a:lnTo>
                    <a:pt x="149" y="1972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31" name="Google Shape;25431;p75"/>
            <p:cNvSpPr/>
            <p:nvPr/>
          </p:nvSpPr>
          <p:spPr>
            <a:xfrm>
              <a:off x="1356375" y="3646800"/>
              <a:ext cx="1250" cy="51800"/>
            </a:xfrm>
            <a:custGeom>
              <a:avLst/>
              <a:gdLst/>
              <a:ahLst/>
              <a:cxnLst/>
              <a:rect l="l" t="t" r="r" b="b"/>
              <a:pathLst>
                <a:path w="50" h="2072" extrusionOk="0">
                  <a:moveTo>
                    <a:pt x="49" y="1"/>
                  </a:moveTo>
                  <a:lnTo>
                    <a:pt x="0" y="100"/>
                  </a:lnTo>
                  <a:lnTo>
                    <a:pt x="0" y="2071"/>
                  </a:lnTo>
                  <a:lnTo>
                    <a:pt x="49" y="1973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32" name="Google Shape;25432;p75"/>
            <p:cNvSpPr/>
            <p:nvPr/>
          </p:nvSpPr>
          <p:spPr>
            <a:xfrm>
              <a:off x="1363750" y="3643125"/>
              <a:ext cx="2500" cy="50550"/>
            </a:xfrm>
            <a:custGeom>
              <a:avLst/>
              <a:gdLst/>
              <a:ahLst/>
              <a:cxnLst/>
              <a:rect l="l" t="t" r="r" b="b"/>
              <a:pathLst>
                <a:path w="100" h="2022" extrusionOk="0">
                  <a:moveTo>
                    <a:pt x="99" y="0"/>
                  </a:moveTo>
                  <a:lnTo>
                    <a:pt x="1" y="49"/>
                  </a:lnTo>
                  <a:lnTo>
                    <a:pt x="1" y="2021"/>
                  </a:lnTo>
                  <a:lnTo>
                    <a:pt x="99" y="197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33" name="Google Shape;25433;p75"/>
            <p:cNvSpPr/>
            <p:nvPr/>
          </p:nvSpPr>
          <p:spPr>
            <a:xfrm>
              <a:off x="1371150" y="3638175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1"/>
                  </a:moveTo>
                  <a:lnTo>
                    <a:pt x="1" y="50"/>
                  </a:lnTo>
                  <a:lnTo>
                    <a:pt x="1" y="1973"/>
                  </a:lnTo>
                  <a:lnTo>
                    <a:pt x="99" y="197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34" name="Google Shape;25434;p75"/>
            <p:cNvSpPr/>
            <p:nvPr/>
          </p:nvSpPr>
          <p:spPr>
            <a:xfrm>
              <a:off x="1381000" y="3633250"/>
              <a:ext cx="1275" cy="49325"/>
            </a:xfrm>
            <a:custGeom>
              <a:avLst/>
              <a:gdLst/>
              <a:ahLst/>
              <a:cxnLst/>
              <a:rect l="l" t="t" r="r" b="b"/>
              <a:pathLst>
                <a:path w="51" h="1973" extrusionOk="0">
                  <a:moveTo>
                    <a:pt x="50" y="1"/>
                  </a:moveTo>
                  <a:lnTo>
                    <a:pt x="1" y="50"/>
                  </a:lnTo>
                  <a:lnTo>
                    <a:pt x="1" y="1973"/>
                  </a:lnTo>
                  <a:lnTo>
                    <a:pt x="50" y="192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35" name="Google Shape;25435;p75"/>
            <p:cNvSpPr/>
            <p:nvPr/>
          </p:nvSpPr>
          <p:spPr>
            <a:xfrm>
              <a:off x="1388400" y="3628325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1"/>
                  </a:moveTo>
                  <a:lnTo>
                    <a:pt x="1" y="99"/>
                  </a:lnTo>
                  <a:lnTo>
                    <a:pt x="1" y="1972"/>
                  </a:lnTo>
                  <a:lnTo>
                    <a:pt x="99" y="192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36" name="Google Shape;25436;p75"/>
            <p:cNvSpPr/>
            <p:nvPr/>
          </p:nvSpPr>
          <p:spPr>
            <a:xfrm>
              <a:off x="1397025" y="3624625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1"/>
                  </a:moveTo>
                  <a:lnTo>
                    <a:pt x="1" y="50"/>
                  </a:lnTo>
                  <a:lnTo>
                    <a:pt x="1" y="1972"/>
                  </a:lnTo>
                  <a:lnTo>
                    <a:pt x="99" y="1874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37" name="Google Shape;25437;p75"/>
            <p:cNvSpPr/>
            <p:nvPr/>
          </p:nvSpPr>
          <p:spPr>
            <a:xfrm>
              <a:off x="1404425" y="3618475"/>
              <a:ext cx="3725" cy="50550"/>
            </a:xfrm>
            <a:custGeom>
              <a:avLst/>
              <a:gdLst/>
              <a:ahLst/>
              <a:cxnLst/>
              <a:rect l="l" t="t" r="r" b="b"/>
              <a:pathLst>
                <a:path w="149" h="2022" extrusionOk="0">
                  <a:moveTo>
                    <a:pt x="148" y="0"/>
                  </a:moveTo>
                  <a:lnTo>
                    <a:pt x="1" y="50"/>
                  </a:lnTo>
                  <a:lnTo>
                    <a:pt x="1" y="2021"/>
                  </a:lnTo>
                  <a:lnTo>
                    <a:pt x="148" y="197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38" name="Google Shape;25438;p75"/>
            <p:cNvSpPr/>
            <p:nvPr/>
          </p:nvSpPr>
          <p:spPr>
            <a:xfrm>
              <a:off x="1413050" y="3613550"/>
              <a:ext cx="2500" cy="50550"/>
            </a:xfrm>
            <a:custGeom>
              <a:avLst/>
              <a:gdLst/>
              <a:ahLst/>
              <a:cxnLst/>
              <a:rect l="l" t="t" r="r" b="b"/>
              <a:pathLst>
                <a:path w="100" h="2022" extrusionOk="0">
                  <a:moveTo>
                    <a:pt x="99" y="0"/>
                  </a:moveTo>
                  <a:lnTo>
                    <a:pt x="1" y="49"/>
                  </a:lnTo>
                  <a:lnTo>
                    <a:pt x="1" y="2021"/>
                  </a:lnTo>
                  <a:lnTo>
                    <a:pt x="99" y="197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39" name="Google Shape;25439;p75"/>
            <p:cNvSpPr/>
            <p:nvPr/>
          </p:nvSpPr>
          <p:spPr>
            <a:xfrm>
              <a:off x="1421675" y="3608600"/>
              <a:ext cx="3725" cy="50550"/>
            </a:xfrm>
            <a:custGeom>
              <a:avLst/>
              <a:gdLst/>
              <a:ahLst/>
              <a:cxnLst/>
              <a:rect l="l" t="t" r="r" b="b"/>
              <a:pathLst>
                <a:path w="149" h="2022" extrusionOk="0">
                  <a:moveTo>
                    <a:pt x="149" y="1"/>
                  </a:moveTo>
                  <a:lnTo>
                    <a:pt x="1" y="50"/>
                  </a:lnTo>
                  <a:lnTo>
                    <a:pt x="1" y="2022"/>
                  </a:lnTo>
                  <a:lnTo>
                    <a:pt x="149" y="1973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40" name="Google Shape;25440;p75"/>
            <p:cNvSpPr/>
            <p:nvPr/>
          </p:nvSpPr>
          <p:spPr>
            <a:xfrm>
              <a:off x="1430300" y="3603675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1"/>
                  </a:moveTo>
                  <a:lnTo>
                    <a:pt x="1" y="99"/>
                  </a:lnTo>
                  <a:lnTo>
                    <a:pt x="1" y="1972"/>
                  </a:lnTo>
                  <a:lnTo>
                    <a:pt x="99" y="1972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41" name="Google Shape;25441;p75"/>
            <p:cNvSpPr/>
            <p:nvPr/>
          </p:nvSpPr>
          <p:spPr>
            <a:xfrm>
              <a:off x="1438925" y="3599975"/>
              <a:ext cx="1275" cy="49325"/>
            </a:xfrm>
            <a:custGeom>
              <a:avLst/>
              <a:gdLst/>
              <a:ahLst/>
              <a:cxnLst/>
              <a:rect l="l" t="t" r="r" b="b"/>
              <a:pathLst>
                <a:path w="51" h="1973" extrusionOk="0">
                  <a:moveTo>
                    <a:pt x="50" y="1"/>
                  </a:moveTo>
                  <a:lnTo>
                    <a:pt x="1" y="50"/>
                  </a:lnTo>
                  <a:lnTo>
                    <a:pt x="1" y="1973"/>
                  </a:lnTo>
                  <a:lnTo>
                    <a:pt x="50" y="1874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42" name="Google Shape;25442;p75"/>
            <p:cNvSpPr/>
            <p:nvPr/>
          </p:nvSpPr>
          <p:spPr>
            <a:xfrm>
              <a:off x="1446325" y="3595050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48" y="1"/>
                  </a:moveTo>
                  <a:lnTo>
                    <a:pt x="1" y="50"/>
                  </a:lnTo>
                  <a:lnTo>
                    <a:pt x="1" y="1972"/>
                  </a:lnTo>
                  <a:lnTo>
                    <a:pt x="148" y="1923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43" name="Google Shape;25443;p75"/>
            <p:cNvSpPr/>
            <p:nvPr/>
          </p:nvSpPr>
          <p:spPr>
            <a:xfrm>
              <a:off x="1454950" y="3590125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0"/>
                  </a:moveTo>
                  <a:lnTo>
                    <a:pt x="1" y="50"/>
                  </a:lnTo>
                  <a:lnTo>
                    <a:pt x="1" y="1972"/>
                  </a:lnTo>
                  <a:lnTo>
                    <a:pt x="99" y="192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44" name="Google Shape;25444;p75"/>
            <p:cNvSpPr/>
            <p:nvPr/>
          </p:nvSpPr>
          <p:spPr>
            <a:xfrm>
              <a:off x="1463575" y="3583950"/>
              <a:ext cx="2500" cy="50575"/>
            </a:xfrm>
            <a:custGeom>
              <a:avLst/>
              <a:gdLst/>
              <a:ahLst/>
              <a:cxnLst/>
              <a:rect l="l" t="t" r="r" b="b"/>
              <a:pathLst>
                <a:path w="100" h="2023" extrusionOk="0">
                  <a:moveTo>
                    <a:pt x="99" y="1"/>
                  </a:moveTo>
                  <a:lnTo>
                    <a:pt x="1" y="50"/>
                  </a:lnTo>
                  <a:lnTo>
                    <a:pt x="1" y="2022"/>
                  </a:lnTo>
                  <a:lnTo>
                    <a:pt x="99" y="197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45" name="Google Shape;25445;p75"/>
            <p:cNvSpPr/>
            <p:nvPr/>
          </p:nvSpPr>
          <p:spPr>
            <a:xfrm>
              <a:off x="1470975" y="3579025"/>
              <a:ext cx="3725" cy="51800"/>
            </a:xfrm>
            <a:custGeom>
              <a:avLst/>
              <a:gdLst/>
              <a:ahLst/>
              <a:cxnLst/>
              <a:rect l="l" t="t" r="r" b="b"/>
              <a:pathLst>
                <a:path w="149" h="2072" extrusionOk="0">
                  <a:moveTo>
                    <a:pt x="148" y="1"/>
                  </a:moveTo>
                  <a:lnTo>
                    <a:pt x="0" y="99"/>
                  </a:lnTo>
                  <a:lnTo>
                    <a:pt x="0" y="2071"/>
                  </a:lnTo>
                  <a:lnTo>
                    <a:pt x="148" y="1973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46" name="Google Shape;25446;p75"/>
            <p:cNvSpPr/>
            <p:nvPr/>
          </p:nvSpPr>
          <p:spPr>
            <a:xfrm>
              <a:off x="1480825" y="3575325"/>
              <a:ext cx="1275" cy="50550"/>
            </a:xfrm>
            <a:custGeom>
              <a:avLst/>
              <a:gdLst/>
              <a:ahLst/>
              <a:cxnLst/>
              <a:rect l="l" t="t" r="r" b="b"/>
              <a:pathLst>
                <a:path w="51" h="2022" extrusionOk="0">
                  <a:moveTo>
                    <a:pt x="50" y="1"/>
                  </a:moveTo>
                  <a:lnTo>
                    <a:pt x="1" y="50"/>
                  </a:lnTo>
                  <a:lnTo>
                    <a:pt x="1" y="2022"/>
                  </a:lnTo>
                  <a:lnTo>
                    <a:pt x="50" y="197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47" name="Google Shape;25447;p75"/>
            <p:cNvSpPr/>
            <p:nvPr/>
          </p:nvSpPr>
          <p:spPr>
            <a:xfrm>
              <a:off x="1488225" y="3570400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48" y="1"/>
                  </a:moveTo>
                  <a:lnTo>
                    <a:pt x="1" y="50"/>
                  </a:lnTo>
                  <a:lnTo>
                    <a:pt x="1" y="1973"/>
                  </a:lnTo>
                  <a:lnTo>
                    <a:pt x="148" y="1973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48" name="Google Shape;25448;p75"/>
            <p:cNvSpPr/>
            <p:nvPr/>
          </p:nvSpPr>
          <p:spPr>
            <a:xfrm>
              <a:off x="1496850" y="3565475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1"/>
                  </a:moveTo>
                  <a:lnTo>
                    <a:pt x="1" y="50"/>
                  </a:lnTo>
                  <a:lnTo>
                    <a:pt x="1" y="1972"/>
                  </a:lnTo>
                  <a:lnTo>
                    <a:pt x="99" y="192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49" name="Google Shape;25449;p75"/>
            <p:cNvSpPr/>
            <p:nvPr/>
          </p:nvSpPr>
          <p:spPr>
            <a:xfrm>
              <a:off x="1505475" y="3560550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0"/>
                  </a:moveTo>
                  <a:lnTo>
                    <a:pt x="1" y="99"/>
                  </a:lnTo>
                  <a:lnTo>
                    <a:pt x="1" y="1972"/>
                  </a:lnTo>
                  <a:lnTo>
                    <a:pt x="99" y="192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50" name="Google Shape;25450;p75"/>
            <p:cNvSpPr/>
            <p:nvPr/>
          </p:nvSpPr>
          <p:spPr>
            <a:xfrm>
              <a:off x="1512875" y="3556850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48" y="1"/>
                  </a:moveTo>
                  <a:lnTo>
                    <a:pt x="0" y="50"/>
                  </a:lnTo>
                  <a:lnTo>
                    <a:pt x="0" y="1972"/>
                  </a:lnTo>
                  <a:lnTo>
                    <a:pt x="148" y="1874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51" name="Google Shape;25451;p75"/>
            <p:cNvSpPr/>
            <p:nvPr/>
          </p:nvSpPr>
          <p:spPr>
            <a:xfrm>
              <a:off x="1522725" y="3550700"/>
              <a:ext cx="1275" cy="50550"/>
            </a:xfrm>
            <a:custGeom>
              <a:avLst/>
              <a:gdLst/>
              <a:ahLst/>
              <a:cxnLst/>
              <a:rect l="l" t="t" r="r" b="b"/>
              <a:pathLst>
                <a:path w="51" h="2022" extrusionOk="0">
                  <a:moveTo>
                    <a:pt x="50" y="0"/>
                  </a:moveTo>
                  <a:lnTo>
                    <a:pt x="1" y="49"/>
                  </a:lnTo>
                  <a:lnTo>
                    <a:pt x="1" y="2021"/>
                  </a:lnTo>
                  <a:lnTo>
                    <a:pt x="50" y="197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52" name="Google Shape;25452;p75"/>
            <p:cNvSpPr/>
            <p:nvPr/>
          </p:nvSpPr>
          <p:spPr>
            <a:xfrm>
              <a:off x="1530125" y="3545750"/>
              <a:ext cx="2500" cy="50550"/>
            </a:xfrm>
            <a:custGeom>
              <a:avLst/>
              <a:gdLst/>
              <a:ahLst/>
              <a:cxnLst/>
              <a:rect l="l" t="t" r="r" b="b"/>
              <a:pathLst>
                <a:path w="100" h="2022" extrusionOk="0">
                  <a:moveTo>
                    <a:pt x="99" y="1"/>
                  </a:moveTo>
                  <a:lnTo>
                    <a:pt x="1" y="50"/>
                  </a:lnTo>
                  <a:lnTo>
                    <a:pt x="1" y="2022"/>
                  </a:lnTo>
                  <a:lnTo>
                    <a:pt x="99" y="197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53" name="Google Shape;25453;p75"/>
            <p:cNvSpPr/>
            <p:nvPr/>
          </p:nvSpPr>
          <p:spPr>
            <a:xfrm>
              <a:off x="1538750" y="3540825"/>
              <a:ext cx="2500" cy="50550"/>
            </a:xfrm>
            <a:custGeom>
              <a:avLst/>
              <a:gdLst/>
              <a:ahLst/>
              <a:cxnLst/>
              <a:rect l="l" t="t" r="r" b="b"/>
              <a:pathLst>
                <a:path w="100" h="2022" extrusionOk="0">
                  <a:moveTo>
                    <a:pt x="99" y="1"/>
                  </a:moveTo>
                  <a:lnTo>
                    <a:pt x="1" y="50"/>
                  </a:lnTo>
                  <a:lnTo>
                    <a:pt x="1" y="2022"/>
                  </a:lnTo>
                  <a:lnTo>
                    <a:pt x="99" y="1972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54" name="Google Shape;25454;p75"/>
            <p:cNvSpPr/>
            <p:nvPr/>
          </p:nvSpPr>
          <p:spPr>
            <a:xfrm>
              <a:off x="1547375" y="3535900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1"/>
                  </a:moveTo>
                  <a:lnTo>
                    <a:pt x="1" y="99"/>
                  </a:lnTo>
                  <a:lnTo>
                    <a:pt x="1" y="1972"/>
                  </a:lnTo>
                  <a:lnTo>
                    <a:pt x="99" y="1972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55" name="Google Shape;25455;p75"/>
            <p:cNvSpPr/>
            <p:nvPr/>
          </p:nvSpPr>
          <p:spPr>
            <a:xfrm>
              <a:off x="1554775" y="3532200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1"/>
                  </a:moveTo>
                  <a:lnTo>
                    <a:pt x="0" y="50"/>
                  </a:lnTo>
                  <a:lnTo>
                    <a:pt x="0" y="1972"/>
                  </a:lnTo>
                  <a:lnTo>
                    <a:pt x="99" y="1874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56" name="Google Shape;25456;p75"/>
            <p:cNvSpPr/>
            <p:nvPr/>
          </p:nvSpPr>
          <p:spPr>
            <a:xfrm>
              <a:off x="1563400" y="3527275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0"/>
                  </a:moveTo>
                  <a:lnTo>
                    <a:pt x="1" y="50"/>
                  </a:lnTo>
                  <a:lnTo>
                    <a:pt x="1" y="1972"/>
                  </a:lnTo>
                  <a:lnTo>
                    <a:pt x="99" y="192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57" name="Google Shape;25457;p75"/>
            <p:cNvSpPr/>
            <p:nvPr/>
          </p:nvSpPr>
          <p:spPr>
            <a:xfrm>
              <a:off x="1572025" y="3522350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0"/>
                  </a:moveTo>
                  <a:lnTo>
                    <a:pt x="1" y="50"/>
                  </a:lnTo>
                  <a:lnTo>
                    <a:pt x="1" y="1972"/>
                  </a:lnTo>
                  <a:lnTo>
                    <a:pt x="99" y="192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58" name="Google Shape;25458;p75"/>
            <p:cNvSpPr/>
            <p:nvPr/>
          </p:nvSpPr>
          <p:spPr>
            <a:xfrm>
              <a:off x="1580650" y="3516175"/>
              <a:ext cx="1250" cy="50550"/>
            </a:xfrm>
            <a:custGeom>
              <a:avLst/>
              <a:gdLst/>
              <a:ahLst/>
              <a:cxnLst/>
              <a:rect l="l" t="t" r="r" b="b"/>
              <a:pathLst>
                <a:path w="50" h="2022" extrusionOk="0">
                  <a:moveTo>
                    <a:pt x="50" y="1"/>
                  </a:moveTo>
                  <a:lnTo>
                    <a:pt x="1" y="50"/>
                  </a:lnTo>
                  <a:lnTo>
                    <a:pt x="1" y="2022"/>
                  </a:lnTo>
                  <a:lnTo>
                    <a:pt x="50" y="197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59" name="Google Shape;25459;p75"/>
            <p:cNvSpPr/>
            <p:nvPr/>
          </p:nvSpPr>
          <p:spPr>
            <a:xfrm>
              <a:off x="1588050" y="3511250"/>
              <a:ext cx="3725" cy="51775"/>
            </a:xfrm>
            <a:custGeom>
              <a:avLst/>
              <a:gdLst/>
              <a:ahLst/>
              <a:cxnLst/>
              <a:rect l="l" t="t" r="r" b="b"/>
              <a:pathLst>
                <a:path w="149" h="2071" extrusionOk="0">
                  <a:moveTo>
                    <a:pt x="148" y="1"/>
                  </a:moveTo>
                  <a:lnTo>
                    <a:pt x="0" y="99"/>
                  </a:lnTo>
                  <a:lnTo>
                    <a:pt x="0" y="2071"/>
                  </a:lnTo>
                  <a:lnTo>
                    <a:pt x="148" y="197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60" name="Google Shape;25460;p75"/>
            <p:cNvSpPr/>
            <p:nvPr/>
          </p:nvSpPr>
          <p:spPr>
            <a:xfrm>
              <a:off x="1596675" y="3507550"/>
              <a:ext cx="2500" cy="50550"/>
            </a:xfrm>
            <a:custGeom>
              <a:avLst/>
              <a:gdLst/>
              <a:ahLst/>
              <a:cxnLst/>
              <a:rect l="l" t="t" r="r" b="b"/>
              <a:pathLst>
                <a:path w="100" h="2022" extrusionOk="0">
                  <a:moveTo>
                    <a:pt x="99" y="1"/>
                  </a:moveTo>
                  <a:lnTo>
                    <a:pt x="0" y="50"/>
                  </a:lnTo>
                  <a:lnTo>
                    <a:pt x="0" y="2022"/>
                  </a:lnTo>
                  <a:lnTo>
                    <a:pt x="99" y="197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61" name="Google Shape;25461;p75"/>
            <p:cNvSpPr/>
            <p:nvPr/>
          </p:nvSpPr>
          <p:spPr>
            <a:xfrm>
              <a:off x="1605300" y="3502625"/>
              <a:ext cx="1250" cy="49325"/>
            </a:xfrm>
            <a:custGeom>
              <a:avLst/>
              <a:gdLst/>
              <a:ahLst/>
              <a:cxnLst/>
              <a:rect l="l" t="t" r="r" b="b"/>
              <a:pathLst>
                <a:path w="50" h="1973" extrusionOk="0">
                  <a:moveTo>
                    <a:pt x="50" y="1"/>
                  </a:moveTo>
                  <a:lnTo>
                    <a:pt x="1" y="50"/>
                  </a:lnTo>
                  <a:lnTo>
                    <a:pt x="1" y="1972"/>
                  </a:lnTo>
                  <a:lnTo>
                    <a:pt x="50" y="1972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62" name="Google Shape;25462;p75"/>
            <p:cNvSpPr/>
            <p:nvPr/>
          </p:nvSpPr>
          <p:spPr>
            <a:xfrm>
              <a:off x="1612700" y="3497700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48" y="0"/>
                  </a:moveTo>
                  <a:lnTo>
                    <a:pt x="0" y="50"/>
                  </a:lnTo>
                  <a:lnTo>
                    <a:pt x="0" y="1972"/>
                  </a:lnTo>
                  <a:lnTo>
                    <a:pt x="148" y="192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63" name="Google Shape;25463;p75"/>
            <p:cNvSpPr/>
            <p:nvPr/>
          </p:nvSpPr>
          <p:spPr>
            <a:xfrm>
              <a:off x="1622550" y="3492775"/>
              <a:ext cx="1250" cy="49300"/>
            </a:xfrm>
            <a:custGeom>
              <a:avLst/>
              <a:gdLst/>
              <a:ahLst/>
              <a:cxnLst/>
              <a:rect l="l" t="t" r="r" b="b"/>
              <a:pathLst>
                <a:path w="50" h="1972" extrusionOk="0">
                  <a:moveTo>
                    <a:pt x="50" y="0"/>
                  </a:moveTo>
                  <a:lnTo>
                    <a:pt x="1" y="99"/>
                  </a:lnTo>
                  <a:lnTo>
                    <a:pt x="1" y="1972"/>
                  </a:lnTo>
                  <a:lnTo>
                    <a:pt x="50" y="192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64" name="Google Shape;25464;p75"/>
            <p:cNvSpPr/>
            <p:nvPr/>
          </p:nvSpPr>
          <p:spPr>
            <a:xfrm>
              <a:off x="1629950" y="3489075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48" y="0"/>
                  </a:moveTo>
                  <a:lnTo>
                    <a:pt x="0" y="50"/>
                  </a:lnTo>
                  <a:lnTo>
                    <a:pt x="0" y="1972"/>
                  </a:lnTo>
                  <a:lnTo>
                    <a:pt x="148" y="187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65" name="Google Shape;25465;p75"/>
            <p:cNvSpPr/>
            <p:nvPr/>
          </p:nvSpPr>
          <p:spPr>
            <a:xfrm>
              <a:off x="1637350" y="3482900"/>
              <a:ext cx="3725" cy="50550"/>
            </a:xfrm>
            <a:custGeom>
              <a:avLst/>
              <a:gdLst/>
              <a:ahLst/>
              <a:cxnLst/>
              <a:rect l="l" t="t" r="r" b="b"/>
              <a:pathLst>
                <a:path w="149" h="2022" extrusionOk="0">
                  <a:moveTo>
                    <a:pt x="148" y="1"/>
                  </a:moveTo>
                  <a:lnTo>
                    <a:pt x="0" y="50"/>
                  </a:lnTo>
                  <a:lnTo>
                    <a:pt x="0" y="2022"/>
                  </a:lnTo>
                  <a:lnTo>
                    <a:pt x="148" y="1973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66" name="Google Shape;25466;p75"/>
            <p:cNvSpPr/>
            <p:nvPr/>
          </p:nvSpPr>
          <p:spPr>
            <a:xfrm>
              <a:off x="1647200" y="3477975"/>
              <a:ext cx="2500" cy="50550"/>
            </a:xfrm>
            <a:custGeom>
              <a:avLst/>
              <a:gdLst/>
              <a:ahLst/>
              <a:cxnLst/>
              <a:rect l="l" t="t" r="r" b="b"/>
              <a:pathLst>
                <a:path w="100" h="2022" extrusionOk="0">
                  <a:moveTo>
                    <a:pt x="99" y="1"/>
                  </a:moveTo>
                  <a:lnTo>
                    <a:pt x="1" y="50"/>
                  </a:lnTo>
                  <a:lnTo>
                    <a:pt x="1" y="2022"/>
                  </a:lnTo>
                  <a:lnTo>
                    <a:pt x="99" y="1972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67" name="Google Shape;25467;p75"/>
            <p:cNvSpPr/>
            <p:nvPr/>
          </p:nvSpPr>
          <p:spPr>
            <a:xfrm>
              <a:off x="1654600" y="3473050"/>
              <a:ext cx="3725" cy="50550"/>
            </a:xfrm>
            <a:custGeom>
              <a:avLst/>
              <a:gdLst/>
              <a:ahLst/>
              <a:cxnLst/>
              <a:rect l="l" t="t" r="r" b="b"/>
              <a:pathLst>
                <a:path w="149" h="2022" extrusionOk="0">
                  <a:moveTo>
                    <a:pt x="148" y="1"/>
                  </a:moveTo>
                  <a:lnTo>
                    <a:pt x="0" y="50"/>
                  </a:lnTo>
                  <a:lnTo>
                    <a:pt x="0" y="2022"/>
                  </a:lnTo>
                  <a:lnTo>
                    <a:pt x="148" y="197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68" name="Google Shape;25468;p75"/>
            <p:cNvSpPr/>
            <p:nvPr/>
          </p:nvSpPr>
          <p:spPr>
            <a:xfrm>
              <a:off x="1664450" y="3468125"/>
              <a:ext cx="1250" cy="49325"/>
            </a:xfrm>
            <a:custGeom>
              <a:avLst/>
              <a:gdLst/>
              <a:ahLst/>
              <a:cxnLst/>
              <a:rect l="l" t="t" r="r" b="b"/>
              <a:pathLst>
                <a:path w="50" h="1973" extrusionOk="0">
                  <a:moveTo>
                    <a:pt x="50" y="0"/>
                  </a:moveTo>
                  <a:lnTo>
                    <a:pt x="1" y="99"/>
                  </a:lnTo>
                  <a:lnTo>
                    <a:pt x="1" y="1972"/>
                  </a:lnTo>
                  <a:lnTo>
                    <a:pt x="50" y="197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69" name="Google Shape;25469;p75"/>
            <p:cNvSpPr/>
            <p:nvPr/>
          </p:nvSpPr>
          <p:spPr>
            <a:xfrm>
              <a:off x="1671850" y="3464425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99" y="0"/>
                  </a:moveTo>
                  <a:lnTo>
                    <a:pt x="0" y="50"/>
                  </a:lnTo>
                  <a:lnTo>
                    <a:pt x="0" y="1972"/>
                  </a:lnTo>
                  <a:lnTo>
                    <a:pt x="99" y="1874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70" name="Google Shape;25470;p75"/>
            <p:cNvSpPr/>
            <p:nvPr/>
          </p:nvSpPr>
          <p:spPr>
            <a:xfrm>
              <a:off x="1679250" y="3459500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48" y="0"/>
                  </a:moveTo>
                  <a:lnTo>
                    <a:pt x="0" y="50"/>
                  </a:lnTo>
                  <a:lnTo>
                    <a:pt x="0" y="1972"/>
                  </a:lnTo>
                  <a:lnTo>
                    <a:pt x="148" y="192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71" name="Google Shape;25471;p75"/>
            <p:cNvSpPr/>
            <p:nvPr/>
          </p:nvSpPr>
          <p:spPr>
            <a:xfrm>
              <a:off x="1689100" y="3454575"/>
              <a:ext cx="2500" cy="49300"/>
            </a:xfrm>
            <a:custGeom>
              <a:avLst/>
              <a:gdLst/>
              <a:ahLst/>
              <a:cxnLst/>
              <a:rect l="l" t="t" r="r" b="b"/>
              <a:pathLst>
                <a:path w="100" h="1972" extrusionOk="0">
                  <a:moveTo>
                    <a:pt x="99" y="0"/>
                  </a:moveTo>
                  <a:lnTo>
                    <a:pt x="1" y="49"/>
                  </a:lnTo>
                  <a:lnTo>
                    <a:pt x="1" y="1972"/>
                  </a:lnTo>
                  <a:lnTo>
                    <a:pt x="99" y="192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72" name="Google Shape;25472;p75"/>
            <p:cNvSpPr/>
            <p:nvPr/>
          </p:nvSpPr>
          <p:spPr>
            <a:xfrm>
              <a:off x="1696500" y="3448400"/>
              <a:ext cx="2475" cy="50550"/>
            </a:xfrm>
            <a:custGeom>
              <a:avLst/>
              <a:gdLst/>
              <a:ahLst/>
              <a:cxnLst/>
              <a:rect l="l" t="t" r="r" b="b"/>
              <a:pathLst>
                <a:path w="99" h="2022" extrusionOk="0">
                  <a:moveTo>
                    <a:pt x="99" y="1"/>
                  </a:moveTo>
                  <a:lnTo>
                    <a:pt x="0" y="50"/>
                  </a:lnTo>
                  <a:lnTo>
                    <a:pt x="0" y="2022"/>
                  </a:lnTo>
                  <a:lnTo>
                    <a:pt x="99" y="1972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73" name="Google Shape;25473;p75"/>
            <p:cNvSpPr/>
            <p:nvPr/>
          </p:nvSpPr>
          <p:spPr>
            <a:xfrm>
              <a:off x="1705125" y="3443475"/>
              <a:ext cx="2475" cy="51775"/>
            </a:xfrm>
            <a:custGeom>
              <a:avLst/>
              <a:gdLst/>
              <a:ahLst/>
              <a:cxnLst/>
              <a:rect l="l" t="t" r="r" b="b"/>
              <a:pathLst>
                <a:path w="99" h="2071" extrusionOk="0">
                  <a:moveTo>
                    <a:pt x="99" y="0"/>
                  </a:moveTo>
                  <a:lnTo>
                    <a:pt x="0" y="99"/>
                  </a:lnTo>
                  <a:lnTo>
                    <a:pt x="0" y="2071"/>
                  </a:lnTo>
                  <a:lnTo>
                    <a:pt x="99" y="197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74" name="Google Shape;25474;p75"/>
            <p:cNvSpPr/>
            <p:nvPr/>
          </p:nvSpPr>
          <p:spPr>
            <a:xfrm>
              <a:off x="1713750" y="3439775"/>
              <a:ext cx="2500" cy="50550"/>
            </a:xfrm>
            <a:custGeom>
              <a:avLst/>
              <a:gdLst/>
              <a:ahLst/>
              <a:cxnLst/>
              <a:rect l="l" t="t" r="r" b="b"/>
              <a:pathLst>
                <a:path w="100" h="2022" extrusionOk="0">
                  <a:moveTo>
                    <a:pt x="99" y="1"/>
                  </a:moveTo>
                  <a:lnTo>
                    <a:pt x="0" y="50"/>
                  </a:lnTo>
                  <a:lnTo>
                    <a:pt x="0" y="2022"/>
                  </a:lnTo>
                  <a:lnTo>
                    <a:pt x="99" y="1972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75" name="Google Shape;25475;p75"/>
            <p:cNvSpPr/>
            <p:nvPr/>
          </p:nvSpPr>
          <p:spPr>
            <a:xfrm>
              <a:off x="1722375" y="3434850"/>
              <a:ext cx="1250" cy="49325"/>
            </a:xfrm>
            <a:custGeom>
              <a:avLst/>
              <a:gdLst/>
              <a:ahLst/>
              <a:cxnLst/>
              <a:rect l="l" t="t" r="r" b="b"/>
              <a:pathLst>
                <a:path w="50" h="1973" extrusionOk="0">
                  <a:moveTo>
                    <a:pt x="50" y="0"/>
                  </a:moveTo>
                  <a:lnTo>
                    <a:pt x="0" y="50"/>
                  </a:lnTo>
                  <a:lnTo>
                    <a:pt x="0" y="1972"/>
                  </a:lnTo>
                  <a:lnTo>
                    <a:pt x="50" y="197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76" name="Google Shape;25476;p75"/>
            <p:cNvSpPr/>
            <p:nvPr/>
          </p:nvSpPr>
          <p:spPr>
            <a:xfrm>
              <a:off x="1729775" y="3429925"/>
              <a:ext cx="3725" cy="49300"/>
            </a:xfrm>
            <a:custGeom>
              <a:avLst/>
              <a:gdLst/>
              <a:ahLst/>
              <a:cxnLst/>
              <a:rect l="l" t="t" r="r" b="b"/>
              <a:pathLst>
                <a:path w="149" h="1972" extrusionOk="0">
                  <a:moveTo>
                    <a:pt x="148" y="0"/>
                  </a:moveTo>
                  <a:lnTo>
                    <a:pt x="0" y="49"/>
                  </a:lnTo>
                  <a:lnTo>
                    <a:pt x="0" y="1972"/>
                  </a:lnTo>
                  <a:lnTo>
                    <a:pt x="148" y="192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77" name="Google Shape;25477;p75"/>
            <p:cNvSpPr/>
            <p:nvPr/>
          </p:nvSpPr>
          <p:spPr>
            <a:xfrm>
              <a:off x="1738400" y="3425000"/>
              <a:ext cx="2475" cy="49300"/>
            </a:xfrm>
            <a:custGeom>
              <a:avLst/>
              <a:gdLst/>
              <a:ahLst/>
              <a:cxnLst/>
              <a:rect l="l" t="t" r="r" b="b"/>
              <a:pathLst>
                <a:path w="99" h="1972" extrusionOk="0">
                  <a:moveTo>
                    <a:pt x="99" y="0"/>
                  </a:moveTo>
                  <a:lnTo>
                    <a:pt x="0" y="99"/>
                  </a:lnTo>
                  <a:lnTo>
                    <a:pt x="0" y="1972"/>
                  </a:lnTo>
                  <a:lnTo>
                    <a:pt x="99" y="192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78" name="Google Shape;25478;p75"/>
            <p:cNvSpPr/>
            <p:nvPr/>
          </p:nvSpPr>
          <p:spPr>
            <a:xfrm>
              <a:off x="1747025" y="3421300"/>
              <a:ext cx="1250" cy="49300"/>
            </a:xfrm>
            <a:custGeom>
              <a:avLst/>
              <a:gdLst/>
              <a:ahLst/>
              <a:cxnLst/>
              <a:rect l="l" t="t" r="r" b="b"/>
              <a:pathLst>
                <a:path w="50" h="1972" extrusionOk="0">
                  <a:moveTo>
                    <a:pt x="50" y="0"/>
                  </a:moveTo>
                  <a:lnTo>
                    <a:pt x="0" y="49"/>
                  </a:lnTo>
                  <a:lnTo>
                    <a:pt x="0" y="1972"/>
                  </a:lnTo>
                  <a:lnTo>
                    <a:pt x="50" y="187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79" name="Google Shape;25479;p75"/>
            <p:cNvSpPr/>
            <p:nvPr/>
          </p:nvSpPr>
          <p:spPr>
            <a:xfrm>
              <a:off x="1754425" y="3415125"/>
              <a:ext cx="3725" cy="50550"/>
            </a:xfrm>
            <a:custGeom>
              <a:avLst/>
              <a:gdLst/>
              <a:ahLst/>
              <a:cxnLst/>
              <a:rect l="l" t="t" r="r" b="b"/>
              <a:pathLst>
                <a:path w="149" h="2022" extrusionOk="0">
                  <a:moveTo>
                    <a:pt x="148" y="1"/>
                  </a:moveTo>
                  <a:lnTo>
                    <a:pt x="0" y="50"/>
                  </a:lnTo>
                  <a:lnTo>
                    <a:pt x="0" y="2022"/>
                  </a:lnTo>
                  <a:lnTo>
                    <a:pt x="148" y="197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80" name="Google Shape;25480;p75"/>
            <p:cNvSpPr/>
            <p:nvPr/>
          </p:nvSpPr>
          <p:spPr>
            <a:xfrm>
              <a:off x="1764275" y="3410200"/>
              <a:ext cx="1250" cy="50550"/>
            </a:xfrm>
            <a:custGeom>
              <a:avLst/>
              <a:gdLst/>
              <a:ahLst/>
              <a:cxnLst/>
              <a:rect l="l" t="t" r="r" b="b"/>
              <a:pathLst>
                <a:path w="50" h="2022" extrusionOk="0">
                  <a:moveTo>
                    <a:pt x="50" y="0"/>
                  </a:moveTo>
                  <a:lnTo>
                    <a:pt x="0" y="50"/>
                  </a:lnTo>
                  <a:lnTo>
                    <a:pt x="0" y="2022"/>
                  </a:lnTo>
                  <a:lnTo>
                    <a:pt x="50" y="197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81" name="Google Shape;25481;p75"/>
            <p:cNvSpPr/>
            <p:nvPr/>
          </p:nvSpPr>
          <p:spPr>
            <a:xfrm>
              <a:off x="1771675" y="3405275"/>
              <a:ext cx="3725" cy="50550"/>
            </a:xfrm>
            <a:custGeom>
              <a:avLst/>
              <a:gdLst/>
              <a:ahLst/>
              <a:cxnLst/>
              <a:rect l="l" t="t" r="r" b="b"/>
              <a:pathLst>
                <a:path w="149" h="2022" extrusionOk="0">
                  <a:moveTo>
                    <a:pt x="148" y="0"/>
                  </a:moveTo>
                  <a:lnTo>
                    <a:pt x="0" y="50"/>
                  </a:lnTo>
                  <a:lnTo>
                    <a:pt x="0" y="2021"/>
                  </a:lnTo>
                  <a:lnTo>
                    <a:pt x="148" y="197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82" name="Google Shape;25482;p75"/>
            <p:cNvSpPr/>
            <p:nvPr/>
          </p:nvSpPr>
          <p:spPr>
            <a:xfrm>
              <a:off x="1779075" y="3400350"/>
              <a:ext cx="3700" cy="49300"/>
            </a:xfrm>
            <a:custGeom>
              <a:avLst/>
              <a:gdLst/>
              <a:ahLst/>
              <a:cxnLst/>
              <a:rect l="l" t="t" r="r" b="b"/>
              <a:pathLst>
                <a:path w="148" h="1972" extrusionOk="0">
                  <a:moveTo>
                    <a:pt x="148" y="0"/>
                  </a:moveTo>
                  <a:lnTo>
                    <a:pt x="0" y="99"/>
                  </a:lnTo>
                  <a:lnTo>
                    <a:pt x="0" y="1972"/>
                  </a:lnTo>
                  <a:lnTo>
                    <a:pt x="148" y="197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83" name="Google Shape;25483;p75"/>
            <p:cNvSpPr/>
            <p:nvPr/>
          </p:nvSpPr>
          <p:spPr>
            <a:xfrm>
              <a:off x="1788925" y="3396650"/>
              <a:ext cx="1250" cy="49325"/>
            </a:xfrm>
            <a:custGeom>
              <a:avLst/>
              <a:gdLst/>
              <a:ahLst/>
              <a:cxnLst/>
              <a:rect l="l" t="t" r="r" b="b"/>
              <a:pathLst>
                <a:path w="50" h="1973" extrusionOk="0">
                  <a:moveTo>
                    <a:pt x="50" y="0"/>
                  </a:moveTo>
                  <a:lnTo>
                    <a:pt x="0" y="50"/>
                  </a:lnTo>
                  <a:lnTo>
                    <a:pt x="0" y="1972"/>
                  </a:lnTo>
                  <a:lnTo>
                    <a:pt x="50" y="187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84" name="Google Shape;25484;p75"/>
            <p:cNvSpPr/>
            <p:nvPr/>
          </p:nvSpPr>
          <p:spPr>
            <a:xfrm>
              <a:off x="1796325" y="3391725"/>
              <a:ext cx="3725" cy="49300"/>
            </a:xfrm>
            <a:custGeom>
              <a:avLst/>
              <a:gdLst/>
              <a:ahLst/>
              <a:cxnLst/>
              <a:rect l="l" t="t" r="r" b="b"/>
              <a:pathLst>
                <a:path w="149" h="1972" extrusionOk="0">
                  <a:moveTo>
                    <a:pt x="148" y="0"/>
                  </a:moveTo>
                  <a:lnTo>
                    <a:pt x="0" y="49"/>
                  </a:lnTo>
                  <a:lnTo>
                    <a:pt x="0" y="1972"/>
                  </a:lnTo>
                  <a:lnTo>
                    <a:pt x="148" y="192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85" name="Google Shape;25485;p75"/>
            <p:cNvSpPr/>
            <p:nvPr/>
          </p:nvSpPr>
          <p:spPr>
            <a:xfrm>
              <a:off x="1806175" y="3386775"/>
              <a:ext cx="1250" cy="49325"/>
            </a:xfrm>
            <a:custGeom>
              <a:avLst/>
              <a:gdLst/>
              <a:ahLst/>
              <a:cxnLst/>
              <a:rect l="l" t="t" r="r" b="b"/>
              <a:pathLst>
                <a:path w="50" h="1973" extrusionOk="0">
                  <a:moveTo>
                    <a:pt x="50" y="1"/>
                  </a:moveTo>
                  <a:lnTo>
                    <a:pt x="0" y="50"/>
                  </a:lnTo>
                  <a:lnTo>
                    <a:pt x="0" y="1973"/>
                  </a:lnTo>
                  <a:lnTo>
                    <a:pt x="50" y="192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86" name="Google Shape;25486;p75"/>
            <p:cNvSpPr/>
            <p:nvPr/>
          </p:nvSpPr>
          <p:spPr>
            <a:xfrm>
              <a:off x="1813575" y="3380625"/>
              <a:ext cx="2475" cy="50550"/>
            </a:xfrm>
            <a:custGeom>
              <a:avLst/>
              <a:gdLst/>
              <a:ahLst/>
              <a:cxnLst/>
              <a:rect l="l" t="t" r="r" b="b"/>
              <a:pathLst>
                <a:path w="99" h="2022" extrusionOk="0">
                  <a:moveTo>
                    <a:pt x="99" y="0"/>
                  </a:moveTo>
                  <a:lnTo>
                    <a:pt x="0" y="50"/>
                  </a:lnTo>
                  <a:lnTo>
                    <a:pt x="0" y="2021"/>
                  </a:lnTo>
                  <a:lnTo>
                    <a:pt x="99" y="197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87" name="Google Shape;25487;p75"/>
            <p:cNvSpPr/>
            <p:nvPr/>
          </p:nvSpPr>
          <p:spPr>
            <a:xfrm>
              <a:off x="1820975" y="3375700"/>
              <a:ext cx="3700" cy="51775"/>
            </a:xfrm>
            <a:custGeom>
              <a:avLst/>
              <a:gdLst/>
              <a:ahLst/>
              <a:cxnLst/>
              <a:rect l="l" t="t" r="r" b="b"/>
              <a:pathLst>
                <a:path w="148" h="2071" extrusionOk="0">
                  <a:moveTo>
                    <a:pt x="148" y="0"/>
                  </a:moveTo>
                  <a:lnTo>
                    <a:pt x="0" y="99"/>
                  </a:lnTo>
                  <a:lnTo>
                    <a:pt x="0" y="2071"/>
                  </a:lnTo>
                  <a:lnTo>
                    <a:pt x="148" y="197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88" name="Google Shape;25488;p75"/>
            <p:cNvSpPr/>
            <p:nvPr/>
          </p:nvSpPr>
          <p:spPr>
            <a:xfrm>
              <a:off x="1830825" y="3372000"/>
              <a:ext cx="1250" cy="50550"/>
            </a:xfrm>
            <a:custGeom>
              <a:avLst/>
              <a:gdLst/>
              <a:ahLst/>
              <a:cxnLst/>
              <a:rect l="l" t="t" r="r" b="b"/>
              <a:pathLst>
                <a:path w="50" h="2022" extrusionOk="0">
                  <a:moveTo>
                    <a:pt x="50" y="0"/>
                  </a:moveTo>
                  <a:lnTo>
                    <a:pt x="0" y="50"/>
                  </a:lnTo>
                  <a:lnTo>
                    <a:pt x="0" y="2021"/>
                  </a:lnTo>
                  <a:lnTo>
                    <a:pt x="50" y="197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89" name="Google Shape;25489;p75"/>
            <p:cNvSpPr/>
            <p:nvPr/>
          </p:nvSpPr>
          <p:spPr>
            <a:xfrm>
              <a:off x="1838225" y="3367075"/>
              <a:ext cx="2475" cy="49300"/>
            </a:xfrm>
            <a:custGeom>
              <a:avLst/>
              <a:gdLst/>
              <a:ahLst/>
              <a:cxnLst/>
              <a:rect l="l" t="t" r="r" b="b"/>
              <a:pathLst>
                <a:path w="99" h="1972" extrusionOk="0">
                  <a:moveTo>
                    <a:pt x="99" y="0"/>
                  </a:moveTo>
                  <a:lnTo>
                    <a:pt x="0" y="49"/>
                  </a:lnTo>
                  <a:lnTo>
                    <a:pt x="0" y="1972"/>
                  </a:lnTo>
                  <a:lnTo>
                    <a:pt x="99" y="197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90" name="Google Shape;25490;p75"/>
            <p:cNvSpPr/>
            <p:nvPr/>
          </p:nvSpPr>
          <p:spPr>
            <a:xfrm>
              <a:off x="1846850" y="3362150"/>
              <a:ext cx="2475" cy="49300"/>
            </a:xfrm>
            <a:custGeom>
              <a:avLst/>
              <a:gdLst/>
              <a:ahLst/>
              <a:cxnLst/>
              <a:rect l="l" t="t" r="r" b="b"/>
              <a:pathLst>
                <a:path w="99" h="1972" extrusionOk="0">
                  <a:moveTo>
                    <a:pt x="99" y="0"/>
                  </a:moveTo>
                  <a:lnTo>
                    <a:pt x="0" y="49"/>
                  </a:lnTo>
                  <a:lnTo>
                    <a:pt x="0" y="1972"/>
                  </a:lnTo>
                  <a:lnTo>
                    <a:pt x="99" y="192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91" name="Google Shape;25491;p75"/>
            <p:cNvSpPr/>
            <p:nvPr/>
          </p:nvSpPr>
          <p:spPr>
            <a:xfrm>
              <a:off x="1855475" y="3357200"/>
              <a:ext cx="2475" cy="49325"/>
            </a:xfrm>
            <a:custGeom>
              <a:avLst/>
              <a:gdLst/>
              <a:ahLst/>
              <a:cxnLst/>
              <a:rect l="l" t="t" r="r" b="b"/>
              <a:pathLst>
                <a:path w="99" h="1973" extrusionOk="0">
                  <a:moveTo>
                    <a:pt x="99" y="1"/>
                  </a:moveTo>
                  <a:lnTo>
                    <a:pt x="0" y="99"/>
                  </a:lnTo>
                  <a:lnTo>
                    <a:pt x="0" y="1973"/>
                  </a:lnTo>
                  <a:lnTo>
                    <a:pt x="99" y="1923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92" name="Google Shape;25492;p75"/>
            <p:cNvSpPr/>
            <p:nvPr/>
          </p:nvSpPr>
          <p:spPr>
            <a:xfrm>
              <a:off x="1862875" y="3353500"/>
              <a:ext cx="2475" cy="49325"/>
            </a:xfrm>
            <a:custGeom>
              <a:avLst/>
              <a:gdLst/>
              <a:ahLst/>
              <a:cxnLst/>
              <a:rect l="l" t="t" r="r" b="b"/>
              <a:pathLst>
                <a:path w="99" h="1973" extrusionOk="0">
                  <a:moveTo>
                    <a:pt x="99" y="1"/>
                  </a:moveTo>
                  <a:lnTo>
                    <a:pt x="0" y="50"/>
                  </a:lnTo>
                  <a:lnTo>
                    <a:pt x="0" y="1973"/>
                  </a:lnTo>
                  <a:lnTo>
                    <a:pt x="99" y="1874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93" name="Google Shape;25493;p75"/>
            <p:cNvSpPr/>
            <p:nvPr/>
          </p:nvSpPr>
          <p:spPr>
            <a:xfrm>
              <a:off x="1871500" y="3347350"/>
              <a:ext cx="2475" cy="50550"/>
            </a:xfrm>
            <a:custGeom>
              <a:avLst/>
              <a:gdLst/>
              <a:ahLst/>
              <a:cxnLst/>
              <a:rect l="l" t="t" r="r" b="b"/>
              <a:pathLst>
                <a:path w="99" h="2022" extrusionOk="0">
                  <a:moveTo>
                    <a:pt x="99" y="0"/>
                  </a:moveTo>
                  <a:lnTo>
                    <a:pt x="0" y="50"/>
                  </a:lnTo>
                  <a:lnTo>
                    <a:pt x="0" y="2022"/>
                  </a:lnTo>
                  <a:lnTo>
                    <a:pt x="99" y="197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94" name="Google Shape;25494;p75"/>
            <p:cNvSpPr/>
            <p:nvPr/>
          </p:nvSpPr>
          <p:spPr>
            <a:xfrm>
              <a:off x="1278725" y="3692400"/>
              <a:ext cx="1250" cy="49325"/>
            </a:xfrm>
            <a:custGeom>
              <a:avLst/>
              <a:gdLst/>
              <a:ahLst/>
              <a:cxnLst/>
              <a:rect l="l" t="t" r="r" b="b"/>
              <a:pathLst>
                <a:path w="50" h="1973" extrusionOk="0">
                  <a:moveTo>
                    <a:pt x="1" y="1"/>
                  </a:moveTo>
                  <a:lnTo>
                    <a:pt x="1" y="1874"/>
                  </a:lnTo>
                  <a:lnTo>
                    <a:pt x="50" y="1973"/>
                  </a:lnTo>
                  <a:lnTo>
                    <a:pt x="50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95" name="Google Shape;25495;p75"/>
            <p:cNvSpPr/>
            <p:nvPr/>
          </p:nvSpPr>
          <p:spPr>
            <a:xfrm>
              <a:off x="1266400" y="3686250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" y="0"/>
                  </a:moveTo>
                  <a:lnTo>
                    <a:pt x="1" y="1874"/>
                  </a:lnTo>
                  <a:lnTo>
                    <a:pt x="148" y="197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96" name="Google Shape;25496;p75"/>
            <p:cNvSpPr/>
            <p:nvPr/>
          </p:nvSpPr>
          <p:spPr>
            <a:xfrm>
              <a:off x="1255300" y="3680075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" y="1"/>
                  </a:moveTo>
                  <a:lnTo>
                    <a:pt x="1" y="1874"/>
                  </a:lnTo>
                  <a:lnTo>
                    <a:pt x="149" y="1973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97" name="Google Shape;25497;p75"/>
            <p:cNvSpPr/>
            <p:nvPr/>
          </p:nvSpPr>
          <p:spPr>
            <a:xfrm>
              <a:off x="1245450" y="3671450"/>
              <a:ext cx="1250" cy="51800"/>
            </a:xfrm>
            <a:custGeom>
              <a:avLst/>
              <a:gdLst/>
              <a:ahLst/>
              <a:cxnLst/>
              <a:rect l="l" t="t" r="r" b="b"/>
              <a:pathLst>
                <a:path w="50" h="2072" extrusionOk="0">
                  <a:moveTo>
                    <a:pt x="1" y="1"/>
                  </a:moveTo>
                  <a:lnTo>
                    <a:pt x="1" y="1973"/>
                  </a:lnTo>
                  <a:lnTo>
                    <a:pt x="50" y="2071"/>
                  </a:lnTo>
                  <a:lnTo>
                    <a:pt x="50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98" name="Google Shape;25498;p75"/>
            <p:cNvSpPr/>
            <p:nvPr/>
          </p:nvSpPr>
          <p:spPr>
            <a:xfrm>
              <a:off x="1234350" y="3665300"/>
              <a:ext cx="1275" cy="51775"/>
            </a:xfrm>
            <a:custGeom>
              <a:avLst/>
              <a:gdLst/>
              <a:ahLst/>
              <a:cxnLst/>
              <a:rect l="l" t="t" r="r" b="b"/>
              <a:pathLst>
                <a:path w="51" h="2071" extrusionOk="0">
                  <a:moveTo>
                    <a:pt x="1" y="0"/>
                  </a:moveTo>
                  <a:lnTo>
                    <a:pt x="1" y="1972"/>
                  </a:lnTo>
                  <a:lnTo>
                    <a:pt x="50" y="2071"/>
                  </a:lnTo>
                  <a:lnTo>
                    <a:pt x="50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499" name="Google Shape;25499;p75"/>
            <p:cNvSpPr/>
            <p:nvPr/>
          </p:nvSpPr>
          <p:spPr>
            <a:xfrm>
              <a:off x="1223275" y="3659125"/>
              <a:ext cx="1250" cy="51800"/>
            </a:xfrm>
            <a:custGeom>
              <a:avLst/>
              <a:gdLst/>
              <a:ahLst/>
              <a:cxnLst/>
              <a:rect l="l" t="t" r="r" b="b"/>
              <a:pathLst>
                <a:path w="50" h="2072" extrusionOk="0">
                  <a:moveTo>
                    <a:pt x="0" y="1"/>
                  </a:moveTo>
                  <a:lnTo>
                    <a:pt x="0" y="1973"/>
                  </a:lnTo>
                  <a:lnTo>
                    <a:pt x="50" y="2071"/>
                  </a:lnTo>
                  <a:lnTo>
                    <a:pt x="50" y="1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00" name="Google Shape;25500;p75"/>
            <p:cNvSpPr/>
            <p:nvPr/>
          </p:nvSpPr>
          <p:spPr>
            <a:xfrm>
              <a:off x="1212175" y="3652975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1" y="0"/>
                  </a:moveTo>
                  <a:lnTo>
                    <a:pt x="1" y="1972"/>
                  </a:lnTo>
                  <a:lnTo>
                    <a:pt x="99" y="1972"/>
                  </a:lnTo>
                  <a:lnTo>
                    <a:pt x="99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01" name="Google Shape;25501;p75"/>
            <p:cNvSpPr/>
            <p:nvPr/>
          </p:nvSpPr>
          <p:spPr>
            <a:xfrm>
              <a:off x="1199850" y="3646800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1" y="1"/>
                  </a:moveTo>
                  <a:lnTo>
                    <a:pt x="1" y="1973"/>
                  </a:lnTo>
                  <a:lnTo>
                    <a:pt x="149" y="1973"/>
                  </a:lnTo>
                  <a:lnTo>
                    <a:pt x="149" y="1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02" name="Google Shape;25502;p75"/>
            <p:cNvSpPr/>
            <p:nvPr/>
          </p:nvSpPr>
          <p:spPr>
            <a:xfrm>
              <a:off x="1190000" y="3640650"/>
              <a:ext cx="1250" cy="49325"/>
            </a:xfrm>
            <a:custGeom>
              <a:avLst/>
              <a:gdLst/>
              <a:ahLst/>
              <a:cxnLst/>
              <a:rect l="l" t="t" r="r" b="b"/>
              <a:pathLst>
                <a:path w="50" h="1973" extrusionOk="0">
                  <a:moveTo>
                    <a:pt x="0" y="1"/>
                  </a:moveTo>
                  <a:lnTo>
                    <a:pt x="0" y="1923"/>
                  </a:lnTo>
                  <a:lnTo>
                    <a:pt x="50" y="1972"/>
                  </a:lnTo>
                  <a:lnTo>
                    <a:pt x="50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03" name="Google Shape;25503;p75"/>
            <p:cNvSpPr/>
            <p:nvPr/>
          </p:nvSpPr>
          <p:spPr>
            <a:xfrm>
              <a:off x="1178900" y="3634500"/>
              <a:ext cx="1250" cy="49300"/>
            </a:xfrm>
            <a:custGeom>
              <a:avLst/>
              <a:gdLst/>
              <a:ahLst/>
              <a:cxnLst/>
              <a:rect l="l" t="t" r="r" b="b"/>
              <a:pathLst>
                <a:path w="50" h="1972" extrusionOk="0">
                  <a:moveTo>
                    <a:pt x="1" y="0"/>
                  </a:moveTo>
                  <a:lnTo>
                    <a:pt x="1" y="1923"/>
                  </a:lnTo>
                  <a:lnTo>
                    <a:pt x="50" y="1972"/>
                  </a:lnTo>
                  <a:lnTo>
                    <a:pt x="50" y="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04" name="Google Shape;25504;p75"/>
            <p:cNvSpPr/>
            <p:nvPr/>
          </p:nvSpPr>
          <p:spPr>
            <a:xfrm>
              <a:off x="1167825" y="3628325"/>
              <a:ext cx="1250" cy="49325"/>
            </a:xfrm>
            <a:custGeom>
              <a:avLst/>
              <a:gdLst/>
              <a:ahLst/>
              <a:cxnLst/>
              <a:rect l="l" t="t" r="r" b="b"/>
              <a:pathLst>
                <a:path w="50" h="1973" extrusionOk="0">
                  <a:moveTo>
                    <a:pt x="0" y="1"/>
                  </a:moveTo>
                  <a:lnTo>
                    <a:pt x="0" y="1923"/>
                  </a:lnTo>
                  <a:lnTo>
                    <a:pt x="49" y="1972"/>
                  </a:lnTo>
                  <a:lnTo>
                    <a:pt x="49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05" name="Google Shape;25505;p75"/>
            <p:cNvSpPr/>
            <p:nvPr/>
          </p:nvSpPr>
          <p:spPr>
            <a:xfrm>
              <a:off x="1156725" y="3622175"/>
              <a:ext cx="2475" cy="49300"/>
            </a:xfrm>
            <a:custGeom>
              <a:avLst/>
              <a:gdLst/>
              <a:ahLst/>
              <a:cxnLst/>
              <a:rect l="l" t="t" r="r" b="b"/>
              <a:pathLst>
                <a:path w="99" h="1972" extrusionOk="0">
                  <a:moveTo>
                    <a:pt x="0" y="0"/>
                  </a:moveTo>
                  <a:lnTo>
                    <a:pt x="0" y="1923"/>
                  </a:lnTo>
                  <a:lnTo>
                    <a:pt x="99" y="197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06" name="Google Shape;25506;p75"/>
            <p:cNvSpPr/>
            <p:nvPr/>
          </p:nvSpPr>
          <p:spPr>
            <a:xfrm>
              <a:off x="1144400" y="3616000"/>
              <a:ext cx="3725" cy="49325"/>
            </a:xfrm>
            <a:custGeom>
              <a:avLst/>
              <a:gdLst/>
              <a:ahLst/>
              <a:cxnLst/>
              <a:rect l="l" t="t" r="r" b="b"/>
              <a:pathLst>
                <a:path w="149" h="1973" extrusionOk="0">
                  <a:moveTo>
                    <a:pt x="0" y="1"/>
                  </a:moveTo>
                  <a:lnTo>
                    <a:pt x="0" y="1923"/>
                  </a:lnTo>
                  <a:lnTo>
                    <a:pt x="148" y="197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07" name="Google Shape;25507;p75"/>
            <p:cNvSpPr/>
            <p:nvPr/>
          </p:nvSpPr>
          <p:spPr>
            <a:xfrm>
              <a:off x="1134550" y="3608600"/>
              <a:ext cx="2475" cy="50550"/>
            </a:xfrm>
            <a:custGeom>
              <a:avLst/>
              <a:gdLst/>
              <a:ahLst/>
              <a:cxnLst/>
              <a:rect l="l" t="t" r="r" b="b"/>
              <a:pathLst>
                <a:path w="99" h="2022" extrusionOk="0">
                  <a:moveTo>
                    <a:pt x="0" y="1"/>
                  </a:moveTo>
                  <a:lnTo>
                    <a:pt x="0" y="1973"/>
                  </a:lnTo>
                  <a:lnTo>
                    <a:pt x="99" y="2022"/>
                  </a:lnTo>
                  <a:lnTo>
                    <a:pt x="99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08" name="Google Shape;25508;p75"/>
            <p:cNvSpPr/>
            <p:nvPr/>
          </p:nvSpPr>
          <p:spPr>
            <a:xfrm>
              <a:off x="1123450" y="3602450"/>
              <a:ext cx="1250" cy="50550"/>
            </a:xfrm>
            <a:custGeom>
              <a:avLst/>
              <a:gdLst/>
              <a:ahLst/>
              <a:cxnLst/>
              <a:rect l="l" t="t" r="r" b="b"/>
              <a:pathLst>
                <a:path w="50" h="2022" extrusionOk="0">
                  <a:moveTo>
                    <a:pt x="0" y="0"/>
                  </a:moveTo>
                  <a:lnTo>
                    <a:pt x="0" y="1972"/>
                  </a:lnTo>
                  <a:lnTo>
                    <a:pt x="50" y="2021"/>
                  </a:lnTo>
                  <a:lnTo>
                    <a:pt x="5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09" name="Google Shape;25509;p75"/>
            <p:cNvSpPr/>
            <p:nvPr/>
          </p:nvSpPr>
          <p:spPr>
            <a:xfrm>
              <a:off x="1112350" y="3596275"/>
              <a:ext cx="1275" cy="50550"/>
            </a:xfrm>
            <a:custGeom>
              <a:avLst/>
              <a:gdLst/>
              <a:ahLst/>
              <a:cxnLst/>
              <a:rect l="l" t="t" r="r" b="b"/>
              <a:pathLst>
                <a:path w="51" h="2022" extrusionOk="0">
                  <a:moveTo>
                    <a:pt x="1" y="1"/>
                  </a:moveTo>
                  <a:lnTo>
                    <a:pt x="1" y="1973"/>
                  </a:lnTo>
                  <a:lnTo>
                    <a:pt x="50" y="2022"/>
                  </a:lnTo>
                  <a:lnTo>
                    <a:pt x="50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10" name="Google Shape;25510;p75"/>
            <p:cNvSpPr/>
            <p:nvPr/>
          </p:nvSpPr>
          <p:spPr>
            <a:xfrm>
              <a:off x="1101275" y="3590125"/>
              <a:ext cx="2475" cy="49325"/>
            </a:xfrm>
            <a:custGeom>
              <a:avLst/>
              <a:gdLst/>
              <a:ahLst/>
              <a:cxnLst/>
              <a:rect l="l" t="t" r="r" b="b"/>
              <a:pathLst>
                <a:path w="99" h="1973" extrusionOk="0">
                  <a:moveTo>
                    <a:pt x="0" y="0"/>
                  </a:moveTo>
                  <a:lnTo>
                    <a:pt x="0" y="1972"/>
                  </a:lnTo>
                  <a:lnTo>
                    <a:pt x="99" y="1972"/>
                  </a:lnTo>
                  <a:lnTo>
                    <a:pt x="9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11" name="Google Shape;25511;p75"/>
            <p:cNvSpPr/>
            <p:nvPr/>
          </p:nvSpPr>
          <p:spPr>
            <a:xfrm>
              <a:off x="1091400" y="3583950"/>
              <a:ext cx="1275" cy="49325"/>
            </a:xfrm>
            <a:custGeom>
              <a:avLst/>
              <a:gdLst/>
              <a:ahLst/>
              <a:cxnLst/>
              <a:rect l="l" t="t" r="r" b="b"/>
              <a:pathLst>
                <a:path w="51" h="1973" extrusionOk="0">
                  <a:moveTo>
                    <a:pt x="1" y="1"/>
                  </a:moveTo>
                  <a:lnTo>
                    <a:pt x="1" y="1973"/>
                  </a:lnTo>
                  <a:lnTo>
                    <a:pt x="50" y="1973"/>
                  </a:lnTo>
                  <a:lnTo>
                    <a:pt x="50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12" name="Google Shape;25512;p75"/>
            <p:cNvSpPr/>
            <p:nvPr/>
          </p:nvSpPr>
          <p:spPr>
            <a:xfrm>
              <a:off x="1079075" y="3577800"/>
              <a:ext cx="2500" cy="49325"/>
            </a:xfrm>
            <a:custGeom>
              <a:avLst/>
              <a:gdLst/>
              <a:ahLst/>
              <a:cxnLst/>
              <a:rect l="l" t="t" r="r" b="b"/>
              <a:pathLst>
                <a:path w="100" h="1973" extrusionOk="0">
                  <a:moveTo>
                    <a:pt x="1" y="1"/>
                  </a:moveTo>
                  <a:lnTo>
                    <a:pt x="1" y="1923"/>
                  </a:lnTo>
                  <a:lnTo>
                    <a:pt x="99" y="1972"/>
                  </a:lnTo>
                  <a:lnTo>
                    <a:pt x="99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13" name="Google Shape;25513;p75"/>
            <p:cNvSpPr/>
            <p:nvPr/>
          </p:nvSpPr>
          <p:spPr>
            <a:xfrm>
              <a:off x="1068000" y="3571650"/>
              <a:ext cx="1250" cy="49300"/>
            </a:xfrm>
            <a:custGeom>
              <a:avLst/>
              <a:gdLst/>
              <a:ahLst/>
              <a:cxnLst/>
              <a:rect l="l" t="t" r="r" b="b"/>
              <a:pathLst>
                <a:path w="50" h="1972" extrusionOk="0">
                  <a:moveTo>
                    <a:pt x="0" y="0"/>
                  </a:moveTo>
                  <a:lnTo>
                    <a:pt x="0" y="1923"/>
                  </a:lnTo>
                  <a:lnTo>
                    <a:pt x="50" y="1972"/>
                  </a:lnTo>
                  <a:lnTo>
                    <a:pt x="5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14" name="Google Shape;25514;p75"/>
            <p:cNvSpPr/>
            <p:nvPr/>
          </p:nvSpPr>
          <p:spPr>
            <a:xfrm>
              <a:off x="1056900" y="3565475"/>
              <a:ext cx="1250" cy="49325"/>
            </a:xfrm>
            <a:custGeom>
              <a:avLst/>
              <a:gdLst/>
              <a:ahLst/>
              <a:cxnLst/>
              <a:rect l="l" t="t" r="r" b="b"/>
              <a:pathLst>
                <a:path w="50" h="1973" extrusionOk="0">
                  <a:moveTo>
                    <a:pt x="1" y="1"/>
                  </a:moveTo>
                  <a:lnTo>
                    <a:pt x="1" y="1923"/>
                  </a:lnTo>
                  <a:lnTo>
                    <a:pt x="50" y="1972"/>
                  </a:lnTo>
                  <a:lnTo>
                    <a:pt x="50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15" name="Google Shape;25515;p75"/>
            <p:cNvSpPr/>
            <p:nvPr/>
          </p:nvSpPr>
          <p:spPr>
            <a:xfrm>
              <a:off x="1045800" y="3559325"/>
              <a:ext cx="2500" cy="49300"/>
            </a:xfrm>
            <a:custGeom>
              <a:avLst/>
              <a:gdLst/>
              <a:ahLst/>
              <a:cxnLst/>
              <a:rect l="l" t="t" r="r" b="b"/>
              <a:pathLst>
                <a:path w="100" h="1972" extrusionOk="0">
                  <a:moveTo>
                    <a:pt x="1" y="0"/>
                  </a:moveTo>
                  <a:lnTo>
                    <a:pt x="1" y="1923"/>
                  </a:lnTo>
                  <a:lnTo>
                    <a:pt x="100" y="1972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16" name="Google Shape;25516;p75"/>
            <p:cNvSpPr/>
            <p:nvPr/>
          </p:nvSpPr>
          <p:spPr>
            <a:xfrm>
              <a:off x="1035950" y="3553150"/>
              <a:ext cx="1250" cy="49325"/>
            </a:xfrm>
            <a:custGeom>
              <a:avLst/>
              <a:gdLst/>
              <a:ahLst/>
              <a:cxnLst/>
              <a:rect l="l" t="t" r="r" b="b"/>
              <a:pathLst>
                <a:path w="50" h="1973" extrusionOk="0">
                  <a:moveTo>
                    <a:pt x="1" y="1"/>
                  </a:moveTo>
                  <a:lnTo>
                    <a:pt x="1" y="1923"/>
                  </a:lnTo>
                  <a:lnTo>
                    <a:pt x="50" y="1972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17" name="Google Shape;25517;p75"/>
            <p:cNvSpPr/>
            <p:nvPr/>
          </p:nvSpPr>
          <p:spPr>
            <a:xfrm>
              <a:off x="1023625" y="3547000"/>
              <a:ext cx="2500" cy="49300"/>
            </a:xfrm>
            <a:custGeom>
              <a:avLst/>
              <a:gdLst/>
              <a:ahLst/>
              <a:cxnLst/>
              <a:rect l="l" t="t" r="r" b="b"/>
              <a:pathLst>
                <a:path w="100" h="1972" extrusionOk="0">
                  <a:moveTo>
                    <a:pt x="1" y="0"/>
                  </a:moveTo>
                  <a:lnTo>
                    <a:pt x="1" y="1923"/>
                  </a:lnTo>
                  <a:lnTo>
                    <a:pt x="99" y="197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9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18" name="Google Shape;25518;p75"/>
            <p:cNvSpPr/>
            <p:nvPr/>
          </p:nvSpPr>
          <p:spPr>
            <a:xfrm>
              <a:off x="1295975" y="3692400"/>
              <a:ext cx="80125" cy="229250"/>
            </a:xfrm>
            <a:custGeom>
              <a:avLst/>
              <a:gdLst/>
              <a:ahLst/>
              <a:cxnLst/>
              <a:rect l="l" t="t" r="r" b="b"/>
              <a:pathLst>
                <a:path w="3205" h="9170" extrusionOk="0">
                  <a:moveTo>
                    <a:pt x="3205" y="1"/>
                  </a:moveTo>
                  <a:lnTo>
                    <a:pt x="1" y="1825"/>
                  </a:lnTo>
                  <a:lnTo>
                    <a:pt x="1" y="9022"/>
                  </a:lnTo>
                  <a:lnTo>
                    <a:pt x="247" y="9170"/>
                  </a:lnTo>
                  <a:lnTo>
                    <a:pt x="247" y="8923"/>
                  </a:lnTo>
                  <a:lnTo>
                    <a:pt x="3205" y="7198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BFC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19" name="Google Shape;25519;p75"/>
            <p:cNvSpPr/>
            <p:nvPr/>
          </p:nvSpPr>
          <p:spPr>
            <a:xfrm>
              <a:off x="1302150" y="3694875"/>
              <a:ext cx="80125" cy="226775"/>
            </a:xfrm>
            <a:custGeom>
              <a:avLst/>
              <a:gdLst/>
              <a:ahLst/>
              <a:cxnLst/>
              <a:rect l="l" t="t" r="r" b="b"/>
              <a:pathLst>
                <a:path w="3205" h="9071" extrusionOk="0">
                  <a:moveTo>
                    <a:pt x="3204" y="0"/>
                  </a:moveTo>
                  <a:lnTo>
                    <a:pt x="0" y="1874"/>
                  </a:lnTo>
                  <a:lnTo>
                    <a:pt x="0" y="9071"/>
                  </a:lnTo>
                  <a:lnTo>
                    <a:pt x="3204" y="7197"/>
                  </a:lnTo>
                  <a:lnTo>
                    <a:pt x="3204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20" name="Google Shape;25520;p75"/>
            <p:cNvSpPr/>
            <p:nvPr/>
          </p:nvSpPr>
          <p:spPr>
            <a:xfrm>
              <a:off x="1309525" y="3707200"/>
              <a:ext cx="66575" cy="204600"/>
            </a:xfrm>
            <a:custGeom>
              <a:avLst/>
              <a:gdLst/>
              <a:ahLst/>
              <a:cxnLst/>
              <a:rect l="l" t="t" r="r" b="b"/>
              <a:pathLst>
                <a:path w="2663" h="8184" extrusionOk="0">
                  <a:moveTo>
                    <a:pt x="2663" y="6606"/>
                  </a:moveTo>
                  <a:lnTo>
                    <a:pt x="1" y="8183"/>
                  </a:lnTo>
                  <a:lnTo>
                    <a:pt x="1" y="1529"/>
                  </a:lnTo>
                  <a:lnTo>
                    <a:pt x="2663" y="0"/>
                  </a:lnTo>
                  <a:close/>
                </a:path>
              </a:pathLst>
            </a:custGeom>
            <a:solidFill>
              <a:srgbClr val="227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21" name="Google Shape;25521;p75"/>
            <p:cNvSpPr/>
            <p:nvPr/>
          </p:nvSpPr>
          <p:spPr>
            <a:xfrm>
              <a:off x="1309525" y="3707200"/>
              <a:ext cx="66575" cy="204600"/>
            </a:xfrm>
            <a:custGeom>
              <a:avLst/>
              <a:gdLst/>
              <a:ahLst/>
              <a:cxnLst/>
              <a:rect l="l" t="t" r="r" b="b"/>
              <a:pathLst>
                <a:path w="2663" h="8184" extrusionOk="0">
                  <a:moveTo>
                    <a:pt x="2663" y="0"/>
                  </a:moveTo>
                  <a:lnTo>
                    <a:pt x="2466" y="148"/>
                  </a:lnTo>
                  <a:lnTo>
                    <a:pt x="2466" y="6557"/>
                  </a:lnTo>
                  <a:lnTo>
                    <a:pt x="1" y="7937"/>
                  </a:lnTo>
                  <a:lnTo>
                    <a:pt x="1" y="8183"/>
                  </a:lnTo>
                  <a:lnTo>
                    <a:pt x="2663" y="6606"/>
                  </a:lnTo>
                  <a:lnTo>
                    <a:pt x="2663" y="0"/>
                  </a:lnTo>
                  <a:close/>
                </a:path>
              </a:pathLst>
            </a:custGeom>
            <a:solidFill>
              <a:srgbClr val="BFC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22" name="Google Shape;25522;p75"/>
            <p:cNvSpPr/>
            <p:nvPr/>
          </p:nvSpPr>
          <p:spPr>
            <a:xfrm>
              <a:off x="1309525" y="3871100"/>
              <a:ext cx="66575" cy="40700"/>
            </a:xfrm>
            <a:custGeom>
              <a:avLst/>
              <a:gdLst/>
              <a:ahLst/>
              <a:cxnLst/>
              <a:rect l="l" t="t" r="r" b="b"/>
              <a:pathLst>
                <a:path w="2663" h="1628" extrusionOk="0">
                  <a:moveTo>
                    <a:pt x="2466" y="1"/>
                  </a:moveTo>
                  <a:lnTo>
                    <a:pt x="1" y="1381"/>
                  </a:lnTo>
                  <a:lnTo>
                    <a:pt x="1" y="1627"/>
                  </a:lnTo>
                  <a:lnTo>
                    <a:pt x="2663" y="50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23" name="Google Shape;25523;p75"/>
            <p:cNvSpPr/>
            <p:nvPr/>
          </p:nvSpPr>
          <p:spPr>
            <a:xfrm>
              <a:off x="1295975" y="3692400"/>
              <a:ext cx="86300" cy="49325"/>
            </a:xfrm>
            <a:custGeom>
              <a:avLst/>
              <a:gdLst/>
              <a:ahLst/>
              <a:cxnLst/>
              <a:rect l="l" t="t" r="r" b="b"/>
              <a:pathLst>
                <a:path w="3452" h="1973" extrusionOk="0">
                  <a:moveTo>
                    <a:pt x="3205" y="1"/>
                  </a:moveTo>
                  <a:lnTo>
                    <a:pt x="1" y="1825"/>
                  </a:lnTo>
                  <a:lnTo>
                    <a:pt x="247" y="1973"/>
                  </a:lnTo>
                  <a:lnTo>
                    <a:pt x="3451" y="99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24" name="Google Shape;25524;p75"/>
            <p:cNvSpPr/>
            <p:nvPr/>
          </p:nvSpPr>
          <p:spPr>
            <a:xfrm>
              <a:off x="1397025" y="3634500"/>
              <a:ext cx="78900" cy="230475"/>
            </a:xfrm>
            <a:custGeom>
              <a:avLst/>
              <a:gdLst/>
              <a:ahLst/>
              <a:cxnLst/>
              <a:rect l="l" t="t" r="r" b="b"/>
              <a:pathLst>
                <a:path w="3156" h="9219" extrusionOk="0">
                  <a:moveTo>
                    <a:pt x="3156" y="0"/>
                  </a:moveTo>
                  <a:lnTo>
                    <a:pt x="1" y="1873"/>
                  </a:lnTo>
                  <a:lnTo>
                    <a:pt x="1" y="9070"/>
                  </a:lnTo>
                  <a:lnTo>
                    <a:pt x="247" y="9218"/>
                  </a:lnTo>
                  <a:lnTo>
                    <a:pt x="247" y="8972"/>
                  </a:lnTo>
                  <a:lnTo>
                    <a:pt x="3156" y="7246"/>
                  </a:lnTo>
                  <a:lnTo>
                    <a:pt x="3156" y="0"/>
                  </a:lnTo>
                  <a:close/>
                </a:path>
              </a:pathLst>
            </a:custGeom>
            <a:solidFill>
              <a:srgbClr val="BFC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25" name="Google Shape;25525;p75"/>
            <p:cNvSpPr/>
            <p:nvPr/>
          </p:nvSpPr>
          <p:spPr>
            <a:xfrm>
              <a:off x="1403200" y="3638175"/>
              <a:ext cx="78900" cy="226800"/>
            </a:xfrm>
            <a:custGeom>
              <a:avLst/>
              <a:gdLst/>
              <a:ahLst/>
              <a:cxnLst/>
              <a:rect l="l" t="t" r="r" b="b"/>
              <a:pathLst>
                <a:path w="3156" h="9072" extrusionOk="0">
                  <a:moveTo>
                    <a:pt x="3155" y="1"/>
                  </a:moveTo>
                  <a:lnTo>
                    <a:pt x="0" y="1825"/>
                  </a:lnTo>
                  <a:lnTo>
                    <a:pt x="0" y="9071"/>
                  </a:lnTo>
                  <a:lnTo>
                    <a:pt x="3155" y="7198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26" name="Google Shape;25526;p75"/>
            <p:cNvSpPr/>
            <p:nvPr/>
          </p:nvSpPr>
          <p:spPr>
            <a:xfrm>
              <a:off x="1409350" y="3650500"/>
              <a:ext cx="66575" cy="204600"/>
            </a:xfrm>
            <a:custGeom>
              <a:avLst/>
              <a:gdLst/>
              <a:ahLst/>
              <a:cxnLst/>
              <a:rect l="l" t="t" r="r" b="b"/>
              <a:pathLst>
                <a:path w="2663" h="8184" extrusionOk="0">
                  <a:moveTo>
                    <a:pt x="2663" y="6606"/>
                  </a:moveTo>
                  <a:lnTo>
                    <a:pt x="1" y="8184"/>
                  </a:lnTo>
                  <a:lnTo>
                    <a:pt x="1" y="1529"/>
                  </a:lnTo>
                  <a:lnTo>
                    <a:pt x="2663" y="1"/>
                  </a:lnTo>
                  <a:close/>
                </a:path>
              </a:pathLst>
            </a:custGeom>
            <a:solidFill>
              <a:srgbClr val="227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27" name="Google Shape;25527;p75"/>
            <p:cNvSpPr/>
            <p:nvPr/>
          </p:nvSpPr>
          <p:spPr>
            <a:xfrm>
              <a:off x="1409350" y="3650500"/>
              <a:ext cx="66575" cy="204600"/>
            </a:xfrm>
            <a:custGeom>
              <a:avLst/>
              <a:gdLst/>
              <a:ahLst/>
              <a:cxnLst/>
              <a:rect l="l" t="t" r="r" b="b"/>
              <a:pathLst>
                <a:path w="2663" h="8184" extrusionOk="0">
                  <a:moveTo>
                    <a:pt x="2663" y="1"/>
                  </a:moveTo>
                  <a:lnTo>
                    <a:pt x="2564" y="99"/>
                  </a:lnTo>
                  <a:lnTo>
                    <a:pt x="2564" y="6508"/>
                  </a:lnTo>
                  <a:lnTo>
                    <a:pt x="1" y="7987"/>
                  </a:lnTo>
                  <a:lnTo>
                    <a:pt x="1" y="8184"/>
                  </a:lnTo>
                  <a:lnTo>
                    <a:pt x="2663" y="6606"/>
                  </a:lnTo>
                  <a:lnTo>
                    <a:pt x="2663" y="1"/>
                  </a:lnTo>
                  <a:close/>
                </a:path>
              </a:pathLst>
            </a:custGeom>
            <a:solidFill>
              <a:srgbClr val="BFC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28" name="Google Shape;25528;p75"/>
            <p:cNvSpPr/>
            <p:nvPr/>
          </p:nvSpPr>
          <p:spPr>
            <a:xfrm>
              <a:off x="1409350" y="3813175"/>
              <a:ext cx="66575" cy="41925"/>
            </a:xfrm>
            <a:custGeom>
              <a:avLst/>
              <a:gdLst/>
              <a:ahLst/>
              <a:cxnLst/>
              <a:rect l="l" t="t" r="r" b="b"/>
              <a:pathLst>
                <a:path w="2663" h="1677" extrusionOk="0">
                  <a:moveTo>
                    <a:pt x="2564" y="1"/>
                  </a:moveTo>
                  <a:lnTo>
                    <a:pt x="1" y="1480"/>
                  </a:lnTo>
                  <a:lnTo>
                    <a:pt x="1" y="1677"/>
                  </a:lnTo>
                  <a:lnTo>
                    <a:pt x="2663" y="99"/>
                  </a:lnTo>
                  <a:lnTo>
                    <a:pt x="2564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29" name="Google Shape;25529;p75"/>
            <p:cNvSpPr/>
            <p:nvPr/>
          </p:nvSpPr>
          <p:spPr>
            <a:xfrm>
              <a:off x="1397025" y="3634500"/>
              <a:ext cx="85075" cy="49300"/>
            </a:xfrm>
            <a:custGeom>
              <a:avLst/>
              <a:gdLst/>
              <a:ahLst/>
              <a:cxnLst/>
              <a:rect l="l" t="t" r="r" b="b"/>
              <a:pathLst>
                <a:path w="3403" h="1972" extrusionOk="0">
                  <a:moveTo>
                    <a:pt x="3156" y="0"/>
                  </a:moveTo>
                  <a:lnTo>
                    <a:pt x="1" y="1873"/>
                  </a:lnTo>
                  <a:lnTo>
                    <a:pt x="247" y="1972"/>
                  </a:lnTo>
                  <a:lnTo>
                    <a:pt x="3402" y="148"/>
                  </a:lnTo>
                  <a:lnTo>
                    <a:pt x="3156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30" name="Google Shape;25530;p75"/>
            <p:cNvSpPr/>
            <p:nvPr/>
          </p:nvSpPr>
          <p:spPr>
            <a:xfrm>
              <a:off x="1499325" y="3576575"/>
              <a:ext cx="80125" cy="260050"/>
            </a:xfrm>
            <a:custGeom>
              <a:avLst/>
              <a:gdLst/>
              <a:ahLst/>
              <a:cxnLst/>
              <a:rect l="l" t="t" r="r" b="b"/>
              <a:pathLst>
                <a:path w="3205" h="10402" extrusionOk="0">
                  <a:moveTo>
                    <a:pt x="3155" y="0"/>
                  </a:moveTo>
                  <a:lnTo>
                    <a:pt x="0" y="1824"/>
                  </a:lnTo>
                  <a:lnTo>
                    <a:pt x="0" y="10303"/>
                  </a:lnTo>
                  <a:lnTo>
                    <a:pt x="247" y="10401"/>
                  </a:lnTo>
                  <a:lnTo>
                    <a:pt x="247" y="10352"/>
                  </a:lnTo>
                  <a:lnTo>
                    <a:pt x="3204" y="8676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BFC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31" name="Google Shape;25531;p75"/>
            <p:cNvSpPr/>
            <p:nvPr/>
          </p:nvSpPr>
          <p:spPr>
            <a:xfrm>
              <a:off x="1505475" y="3579025"/>
              <a:ext cx="78900" cy="257600"/>
            </a:xfrm>
            <a:custGeom>
              <a:avLst/>
              <a:gdLst/>
              <a:ahLst/>
              <a:cxnLst/>
              <a:rect l="l" t="t" r="r" b="b"/>
              <a:pathLst>
                <a:path w="3156" h="10304" extrusionOk="0">
                  <a:moveTo>
                    <a:pt x="3156" y="1"/>
                  </a:moveTo>
                  <a:lnTo>
                    <a:pt x="1" y="1874"/>
                  </a:lnTo>
                  <a:lnTo>
                    <a:pt x="1" y="10303"/>
                  </a:lnTo>
                  <a:lnTo>
                    <a:pt x="3156" y="8479"/>
                  </a:lnTo>
                  <a:lnTo>
                    <a:pt x="3156" y="1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32" name="Google Shape;25532;p75"/>
            <p:cNvSpPr/>
            <p:nvPr/>
          </p:nvSpPr>
          <p:spPr>
            <a:xfrm>
              <a:off x="1511650" y="3591350"/>
              <a:ext cx="66575" cy="202150"/>
            </a:xfrm>
            <a:custGeom>
              <a:avLst/>
              <a:gdLst/>
              <a:ahLst/>
              <a:cxnLst/>
              <a:rect l="l" t="t" r="r" b="b"/>
              <a:pathLst>
                <a:path w="2663" h="8086" extrusionOk="0">
                  <a:moveTo>
                    <a:pt x="2662" y="6557"/>
                  </a:moveTo>
                  <a:lnTo>
                    <a:pt x="0" y="8085"/>
                  </a:lnTo>
                  <a:lnTo>
                    <a:pt x="0" y="1578"/>
                  </a:lnTo>
                  <a:lnTo>
                    <a:pt x="2662" y="1"/>
                  </a:lnTo>
                  <a:close/>
                </a:path>
              </a:pathLst>
            </a:custGeom>
            <a:solidFill>
              <a:srgbClr val="227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33" name="Google Shape;25533;p75"/>
            <p:cNvSpPr/>
            <p:nvPr/>
          </p:nvSpPr>
          <p:spPr>
            <a:xfrm>
              <a:off x="1511650" y="3591350"/>
              <a:ext cx="66575" cy="202150"/>
            </a:xfrm>
            <a:custGeom>
              <a:avLst/>
              <a:gdLst/>
              <a:ahLst/>
              <a:cxnLst/>
              <a:rect l="l" t="t" r="r" b="b"/>
              <a:pathLst>
                <a:path w="2663" h="8086" extrusionOk="0">
                  <a:moveTo>
                    <a:pt x="2662" y="1"/>
                  </a:moveTo>
                  <a:lnTo>
                    <a:pt x="2514" y="149"/>
                  </a:lnTo>
                  <a:lnTo>
                    <a:pt x="2514" y="6508"/>
                  </a:lnTo>
                  <a:lnTo>
                    <a:pt x="0" y="7888"/>
                  </a:lnTo>
                  <a:lnTo>
                    <a:pt x="0" y="8085"/>
                  </a:lnTo>
                  <a:lnTo>
                    <a:pt x="2662" y="6557"/>
                  </a:lnTo>
                  <a:lnTo>
                    <a:pt x="2662" y="1"/>
                  </a:lnTo>
                  <a:close/>
                </a:path>
              </a:pathLst>
            </a:custGeom>
            <a:solidFill>
              <a:srgbClr val="BFC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34" name="Google Shape;25534;p75"/>
            <p:cNvSpPr/>
            <p:nvPr/>
          </p:nvSpPr>
          <p:spPr>
            <a:xfrm>
              <a:off x="1511650" y="3754025"/>
              <a:ext cx="66575" cy="39475"/>
            </a:xfrm>
            <a:custGeom>
              <a:avLst/>
              <a:gdLst/>
              <a:ahLst/>
              <a:cxnLst/>
              <a:rect l="l" t="t" r="r" b="b"/>
              <a:pathLst>
                <a:path w="2663" h="1579" extrusionOk="0">
                  <a:moveTo>
                    <a:pt x="2514" y="1"/>
                  </a:moveTo>
                  <a:lnTo>
                    <a:pt x="0" y="1381"/>
                  </a:lnTo>
                  <a:lnTo>
                    <a:pt x="0" y="1578"/>
                  </a:lnTo>
                  <a:lnTo>
                    <a:pt x="2662" y="50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35" name="Google Shape;25535;p75"/>
            <p:cNvSpPr/>
            <p:nvPr/>
          </p:nvSpPr>
          <p:spPr>
            <a:xfrm>
              <a:off x="1499325" y="3576575"/>
              <a:ext cx="85050" cy="49300"/>
            </a:xfrm>
            <a:custGeom>
              <a:avLst/>
              <a:gdLst/>
              <a:ahLst/>
              <a:cxnLst/>
              <a:rect l="l" t="t" r="r" b="b"/>
              <a:pathLst>
                <a:path w="3402" h="1972" extrusionOk="0">
                  <a:moveTo>
                    <a:pt x="3155" y="0"/>
                  </a:moveTo>
                  <a:lnTo>
                    <a:pt x="0" y="1824"/>
                  </a:lnTo>
                  <a:lnTo>
                    <a:pt x="247" y="1972"/>
                  </a:lnTo>
                  <a:lnTo>
                    <a:pt x="3402" y="99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36" name="Google Shape;25536;p75"/>
            <p:cNvSpPr/>
            <p:nvPr/>
          </p:nvSpPr>
          <p:spPr>
            <a:xfrm>
              <a:off x="1599150" y="3519875"/>
              <a:ext cx="78875" cy="228025"/>
            </a:xfrm>
            <a:custGeom>
              <a:avLst/>
              <a:gdLst/>
              <a:ahLst/>
              <a:cxnLst/>
              <a:rect l="l" t="t" r="r" b="b"/>
              <a:pathLst>
                <a:path w="3155" h="9121" extrusionOk="0">
                  <a:moveTo>
                    <a:pt x="3155" y="1"/>
                  </a:moveTo>
                  <a:lnTo>
                    <a:pt x="0" y="1825"/>
                  </a:lnTo>
                  <a:lnTo>
                    <a:pt x="0" y="9022"/>
                  </a:lnTo>
                  <a:lnTo>
                    <a:pt x="247" y="9120"/>
                  </a:lnTo>
                  <a:lnTo>
                    <a:pt x="247" y="8874"/>
                  </a:lnTo>
                  <a:lnTo>
                    <a:pt x="3155" y="7198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BFC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37" name="Google Shape;25537;p75"/>
            <p:cNvSpPr/>
            <p:nvPr/>
          </p:nvSpPr>
          <p:spPr>
            <a:xfrm>
              <a:off x="1605300" y="3521100"/>
              <a:ext cx="78900" cy="226800"/>
            </a:xfrm>
            <a:custGeom>
              <a:avLst/>
              <a:gdLst/>
              <a:ahLst/>
              <a:cxnLst/>
              <a:rect l="l" t="t" r="r" b="b"/>
              <a:pathLst>
                <a:path w="3156" h="9072" extrusionOk="0">
                  <a:moveTo>
                    <a:pt x="3155" y="1"/>
                  </a:moveTo>
                  <a:lnTo>
                    <a:pt x="1" y="1825"/>
                  </a:lnTo>
                  <a:lnTo>
                    <a:pt x="1" y="9071"/>
                  </a:lnTo>
                  <a:lnTo>
                    <a:pt x="3155" y="7198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38" name="Google Shape;25538;p75"/>
            <p:cNvSpPr/>
            <p:nvPr/>
          </p:nvSpPr>
          <p:spPr>
            <a:xfrm>
              <a:off x="1611450" y="3533425"/>
              <a:ext cx="66575" cy="204600"/>
            </a:xfrm>
            <a:custGeom>
              <a:avLst/>
              <a:gdLst/>
              <a:ahLst/>
              <a:cxnLst/>
              <a:rect l="l" t="t" r="r" b="b"/>
              <a:pathLst>
                <a:path w="2663" h="8184" extrusionOk="0">
                  <a:moveTo>
                    <a:pt x="2663" y="6656"/>
                  </a:moveTo>
                  <a:lnTo>
                    <a:pt x="1" y="8184"/>
                  </a:lnTo>
                  <a:lnTo>
                    <a:pt x="1" y="1578"/>
                  </a:lnTo>
                  <a:lnTo>
                    <a:pt x="2663" y="1"/>
                  </a:lnTo>
                  <a:close/>
                </a:path>
              </a:pathLst>
            </a:custGeom>
            <a:solidFill>
              <a:srgbClr val="227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39" name="Google Shape;25539;p75"/>
            <p:cNvSpPr/>
            <p:nvPr/>
          </p:nvSpPr>
          <p:spPr>
            <a:xfrm>
              <a:off x="1611450" y="3533425"/>
              <a:ext cx="66575" cy="204600"/>
            </a:xfrm>
            <a:custGeom>
              <a:avLst/>
              <a:gdLst/>
              <a:ahLst/>
              <a:cxnLst/>
              <a:rect l="l" t="t" r="r" b="b"/>
              <a:pathLst>
                <a:path w="2663" h="8184" extrusionOk="0">
                  <a:moveTo>
                    <a:pt x="2663" y="1"/>
                  </a:moveTo>
                  <a:lnTo>
                    <a:pt x="2515" y="100"/>
                  </a:lnTo>
                  <a:lnTo>
                    <a:pt x="2515" y="6508"/>
                  </a:lnTo>
                  <a:lnTo>
                    <a:pt x="1" y="7987"/>
                  </a:lnTo>
                  <a:lnTo>
                    <a:pt x="1" y="8184"/>
                  </a:lnTo>
                  <a:lnTo>
                    <a:pt x="2663" y="6656"/>
                  </a:lnTo>
                  <a:lnTo>
                    <a:pt x="2663" y="1"/>
                  </a:lnTo>
                  <a:close/>
                </a:path>
              </a:pathLst>
            </a:custGeom>
            <a:solidFill>
              <a:srgbClr val="BFC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40" name="Google Shape;25540;p75"/>
            <p:cNvSpPr/>
            <p:nvPr/>
          </p:nvSpPr>
          <p:spPr>
            <a:xfrm>
              <a:off x="1611450" y="3696100"/>
              <a:ext cx="66575" cy="41925"/>
            </a:xfrm>
            <a:custGeom>
              <a:avLst/>
              <a:gdLst/>
              <a:ahLst/>
              <a:cxnLst/>
              <a:rect l="l" t="t" r="r" b="b"/>
              <a:pathLst>
                <a:path w="2663" h="1677" extrusionOk="0">
                  <a:moveTo>
                    <a:pt x="2515" y="1"/>
                  </a:moveTo>
                  <a:lnTo>
                    <a:pt x="1" y="1480"/>
                  </a:lnTo>
                  <a:lnTo>
                    <a:pt x="1" y="1677"/>
                  </a:lnTo>
                  <a:lnTo>
                    <a:pt x="2663" y="149"/>
                  </a:lnTo>
                  <a:lnTo>
                    <a:pt x="2515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41" name="Google Shape;25541;p75"/>
            <p:cNvSpPr/>
            <p:nvPr/>
          </p:nvSpPr>
          <p:spPr>
            <a:xfrm>
              <a:off x="1599150" y="3519875"/>
              <a:ext cx="85050" cy="46850"/>
            </a:xfrm>
            <a:custGeom>
              <a:avLst/>
              <a:gdLst/>
              <a:ahLst/>
              <a:cxnLst/>
              <a:rect l="l" t="t" r="r" b="b"/>
              <a:pathLst>
                <a:path w="3402" h="1874" extrusionOk="0">
                  <a:moveTo>
                    <a:pt x="3155" y="1"/>
                  </a:moveTo>
                  <a:lnTo>
                    <a:pt x="0" y="1825"/>
                  </a:lnTo>
                  <a:lnTo>
                    <a:pt x="247" y="1874"/>
                  </a:lnTo>
                  <a:lnTo>
                    <a:pt x="3401" y="50"/>
                  </a:lnTo>
                  <a:lnTo>
                    <a:pt x="3155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42" name="Google Shape;25542;p75"/>
            <p:cNvSpPr/>
            <p:nvPr/>
          </p:nvSpPr>
          <p:spPr>
            <a:xfrm>
              <a:off x="1698950" y="3460725"/>
              <a:ext cx="80150" cy="228000"/>
            </a:xfrm>
            <a:custGeom>
              <a:avLst/>
              <a:gdLst/>
              <a:ahLst/>
              <a:cxnLst/>
              <a:rect l="l" t="t" r="r" b="b"/>
              <a:pathLst>
                <a:path w="3206" h="9120" extrusionOk="0">
                  <a:moveTo>
                    <a:pt x="3205" y="1"/>
                  </a:moveTo>
                  <a:lnTo>
                    <a:pt x="1" y="1775"/>
                  </a:lnTo>
                  <a:lnTo>
                    <a:pt x="1" y="9071"/>
                  </a:lnTo>
                  <a:lnTo>
                    <a:pt x="247" y="9120"/>
                  </a:lnTo>
                  <a:lnTo>
                    <a:pt x="247" y="8874"/>
                  </a:lnTo>
                  <a:lnTo>
                    <a:pt x="3205" y="7198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BFC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43" name="Google Shape;25543;p75"/>
            <p:cNvSpPr/>
            <p:nvPr/>
          </p:nvSpPr>
          <p:spPr>
            <a:xfrm>
              <a:off x="1705125" y="3461950"/>
              <a:ext cx="80125" cy="226775"/>
            </a:xfrm>
            <a:custGeom>
              <a:avLst/>
              <a:gdLst/>
              <a:ahLst/>
              <a:cxnLst/>
              <a:rect l="l" t="t" r="r" b="b"/>
              <a:pathLst>
                <a:path w="3205" h="9071" extrusionOk="0">
                  <a:moveTo>
                    <a:pt x="3204" y="1"/>
                  </a:moveTo>
                  <a:lnTo>
                    <a:pt x="0" y="1874"/>
                  </a:lnTo>
                  <a:lnTo>
                    <a:pt x="0" y="9071"/>
                  </a:lnTo>
                  <a:lnTo>
                    <a:pt x="3204" y="7247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44" name="Google Shape;25544;p75"/>
            <p:cNvSpPr/>
            <p:nvPr/>
          </p:nvSpPr>
          <p:spPr>
            <a:xfrm>
              <a:off x="1713750" y="3474275"/>
              <a:ext cx="65350" cy="205825"/>
            </a:xfrm>
            <a:custGeom>
              <a:avLst/>
              <a:gdLst/>
              <a:ahLst/>
              <a:cxnLst/>
              <a:rect l="l" t="t" r="r" b="b"/>
              <a:pathLst>
                <a:path w="2614" h="8233" extrusionOk="0">
                  <a:moveTo>
                    <a:pt x="2613" y="6656"/>
                  </a:moveTo>
                  <a:lnTo>
                    <a:pt x="0" y="8233"/>
                  </a:lnTo>
                  <a:lnTo>
                    <a:pt x="0" y="1578"/>
                  </a:lnTo>
                  <a:lnTo>
                    <a:pt x="2613" y="1"/>
                  </a:lnTo>
                  <a:close/>
                </a:path>
              </a:pathLst>
            </a:custGeom>
            <a:solidFill>
              <a:srgbClr val="227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45" name="Google Shape;25545;p75"/>
            <p:cNvSpPr/>
            <p:nvPr/>
          </p:nvSpPr>
          <p:spPr>
            <a:xfrm>
              <a:off x="1713750" y="3474275"/>
              <a:ext cx="65350" cy="205825"/>
            </a:xfrm>
            <a:custGeom>
              <a:avLst/>
              <a:gdLst/>
              <a:ahLst/>
              <a:cxnLst/>
              <a:rect l="l" t="t" r="r" b="b"/>
              <a:pathLst>
                <a:path w="2614" h="8233" extrusionOk="0">
                  <a:moveTo>
                    <a:pt x="2613" y="1"/>
                  </a:moveTo>
                  <a:lnTo>
                    <a:pt x="2465" y="149"/>
                  </a:lnTo>
                  <a:lnTo>
                    <a:pt x="2465" y="6557"/>
                  </a:lnTo>
                  <a:lnTo>
                    <a:pt x="0" y="8036"/>
                  </a:lnTo>
                  <a:lnTo>
                    <a:pt x="0" y="8233"/>
                  </a:lnTo>
                  <a:lnTo>
                    <a:pt x="2613" y="6656"/>
                  </a:lnTo>
                  <a:lnTo>
                    <a:pt x="2613" y="1"/>
                  </a:lnTo>
                  <a:close/>
                </a:path>
              </a:pathLst>
            </a:custGeom>
            <a:solidFill>
              <a:srgbClr val="BFC1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46" name="Google Shape;25546;p75"/>
            <p:cNvSpPr/>
            <p:nvPr/>
          </p:nvSpPr>
          <p:spPr>
            <a:xfrm>
              <a:off x="1713750" y="3638175"/>
              <a:ext cx="65350" cy="41925"/>
            </a:xfrm>
            <a:custGeom>
              <a:avLst/>
              <a:gdLst/>
              <a:ahLst/>
              <a:cxnLst/>
              <a:rect l="l" t="t" r="r" b="b"/>
              <a:pathLst>
                <a:path w="2614" h="1677" extrusionOk="0">
                  <a:moveTo>
                    <a:pt x="2465" y="1"/>
                  </a:moveTo>
                  <a:lnTo>
                    <a:pt x="0" y="1480"/>
                  </a:lnTo>
                  <a:lnTo>
                    <a:pt x="0" y="1677"/>
                  </a:lnTo>
                  <a:lnTo>
                    <a:pt x="2613" y="100"/>
                  </a:lnTo>
                  <a:lnTo>
                    <a:pt x="2465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47" name="Google Shape;25547;p75"/>
            <p:cNvSpPr/>
            <p:nvPr/>
          </p:nvSpPr>
          <p:spPr>
            <a:xfrm>
              <a:off x="1698950" y="3460725"/>
              <a:ext cx="86300" cy="48100"/>
            </a:xfrm>
            <a:custGeom>
              <a:avLst/>
              <a:gdLst/>
              <a:ahLst/>
              <a:cxnLst/>
              <a:rect l="l" t="t" r="r" b="b"/>
              <a:pathLst>
                <a:path w="3452" h="1924" extrusionOk="0">
                  <a:moveTo>
                    <a:pt x="3205" y="1"/>
                  </a:moveTo>
                  <a:lnTo>
                    <a:pt x="1" y="1775"/>
                  </a:lnTo>
                  <a:lnTo>
                    <a:pt x="247" y="1923"/>
                  </a:lnTo>
                  <a:lnTo>
                    <a:pt x="3451" y="50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48" name="Google Shape;25548;p75"/>
            <p:cNvSpPr/>
            <p:nvPr/>
          </p:nvSpPr>
          <p:spPr>
            <a:xfrm>
              <a:off x="1369925" y="3926550"/>
              <a:ext cx="119550" cy="82600"/>
            </a:xfrm>
            <a:custGeom>
              <a:avLst/>
              <a:gdLst/>
              <a:ahLst/>
              <a:cxnLst/>
              <a:rect l="l" t="t" r="r" b="b"/>
              <a:pathLst>
                <a:path w="4782" h="3304" extrusionOk="0">
                  <a:moveTo>
                    <a:pt x="2810" y="1"/>
                  </a:moveTo>
                  <a:lnTo>
                    <a:pt x="4782" y="543"/>
                  </a:lnTo>
                  <a:lnTo>
                    <a:pt x="3550" y="2268"/>
                  </a:lnTo>
                  <a:lnTo>
                    <a:pt x="247" y="3304"/>
                  </a:lnTo>
                  <a:lnTo>
                    <a:pt x="0" y="1628"/>
                  </a:lnTo>
                  <a:close/>
                </a:path>
              </a:pathLst>
            </a:custGeom>
            <a:solidFill>
              <a:srgbClr val="96B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49" name="Google Shape;25549;p75"/>
            <p:cNvSpPr/>
            <p:nvPr/>
          </p:nvSpPr>
          <p:spPr>
            <a:xfrm>
              <a:off x="1341575" y="3762650"/>
              <a:ext cx="98625" cy="204600"/>
            </a:xfrm>
            <a:custGeom>
              <a:avLst/>
              <a:gdLst/>
              <a:ahLst/>
              <a:cxnLst/>
              <a:rect l="l" t="t" r="r" b="b"/>
              <a:pathLst>
                <a:path w="3945" h="8184" extrusionOk="0">
                  <a:moveTo>
                    <a:pt x="2860" y="1"/>
                  </a:moveTo>
                  <a:lnTo>
                    <a:pt x="1" y="1677"/>
                  </a:lnTo>
                  <a:lnTo>
                    <a:pt x="1" y="7592"/>
                  </a:lnTo>
                  <a:lnTo>
                    <a:pt x="1134" y="8184"/>
                  </a:lnTo>
                  <a:lnTo>
                    <a:pt x="3944" y="641"/>
                  </a:lnTo>
                  <a:lnTo>
                    <a:pt x="2860" y="1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50" name="Google Shape;25550;p75"/>
            <p:cNvSpPr/>
            <p:nvPr/>
          </p:nvSpPr>
          <p:spPr>
            <a:xfrm>
              <a:off x="1341575" y="3762650"/>
              <a:ext cx="98625" cy="56725"/>
            </a:xfrm>
            <a:custGeom>
              <a:avLst/>
              <a:gdLst/>
              <a:ahLst/>
              <a:cxnLst/>
              <a:rect l="l" t="t" r="r" b="b"/>
              <a:pathLst>
                <a:path w="3945" h="2269" extrusionOk="0">
                  <a:moveTo>
                    <a:pt x="2860" y="1"/>
                  </a:moveTo>
                  <a:lnTo>
                    <a:pt x="1" y="1677"/>
                  </a:lnTo>
                  <a:lnTo>
                    <a:pt x="1134" y="2268"/>
                  </a:lnTo>
                  <a:lnTo>
                    <a:pt x="3106" y="1775"/>
                  </a:lnTo>
                  <a:lnTo>
                    <a:pt x="3944" y="641"/>
                  </a:lnTo>
                  <a:lnTo>
                    <a:pt x="2860" y="1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51" name="Google Shape;25551;p75"/>
            <p:cNvSpPr/>
            <p:nvPr/>
          </p:nvSpPr>
          <p:spPr>
            <a:xfrm>
              <a:off x="1369925" y="3779900"/>
              <a:ext cx="70275" cy="186125"/>
            </a:xfrm>
            <a:custGeom>
              <a:avLst/>
              <a:gdLst/>
              <a:ahLst/>
              <a:cxnLst/>
              <a:rect l="l" t="t" r="r" b="b"/>
              <a:pathLst>
                <a:path w="2811" h="7445" extrusionOk="0">
                  <a:moveTo>
                    <a:pt x="2810" y="1"/>
                  </a:moveTo>
                  <a:lnTo>
                    <a:pt x="2712" y="50"/>
                  </a:lnTo>
                  <a:cubicBezTo>
                    <a:pt x="2071" y="592"/>
                    <a:pt x="1331" y="1036"/>
                    <a:pt x="592" y="1332"/>
                  </a:cubicBezTo>
                  <a:lnTo>
                    <a:pt x="0" y="1578"/>
                  </a:lnTo>
                  <a:lnTo>
                    <a:pt x="0" y="7444"/>
                  </a:lnTo>
                  <a:lnTo>
                    <a:pt x="592" y="7198"/>
                  </a:lnTo>
                  <a:cubicBezTo>
                    <a:pt x="1381" y="6902"/>
                    <a:pt x="2071" y="6458"/>
                    <a:pt x="2712" y="5916"/>
                  </a:cubicBezTo>
                  <a:lnTo>
                    <a:pt x="2810" y="5867"/>
                  </a:lnTo>
                  <a:lnTo>
                    <a:pt x="2810" y="1"/>
                  </a:lnTo>
                  <a:close/>
                </a:path>
              </a:pathLst>
            </a:custGeom>
            <a:solidFill>
              <a:srgbClr val="3CB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52" name="Google Shape;25552;p75"/>
            <p:cNvSpPr/>
            <p:nvPr/>
          </p:nvSpPr>
          <p:spPr>
            <a:xfrm>
              <a:off x="1411825" y="3779900"/>
              <a:ext cx="28375" cy="167625"/>
            </a:xfrm>
            <a:custGeom>
              <a:avLst/>
              <a:gdLst/>
              <a:ahLst/>
              <a:cxnLst/>
              <a:rect l="l" t="t" r="r" b="b"/>
              <a:pathLst>
                <a:path w="1135" h="6705" extrusionOk="0">
                  <a:moveTo>
                    <a:pt x="1134" y="1"/>
                  </a:moveTo>
                  <a:lnTo>
                    <a:pt x="1036" y="50"/>
                  </a:lnTo>
                  <a:cubicBezTo>
                    <a:pt x="740" y="346"/>
                    <a:pt x="345" y="592"/>
                    <a:pt x="0" y="839"/>
                  </a:cubicBezTo>
                  <a:lnTo>
                    <a:pt x="0" y="6705"/>
                  </a:lnTo>
                  <a:cubicBezTo>
                    <a:pt x="345" y="6458"/>
                    <a:pt x="740" y="6212"/>
                    <a:pt x="1036" y="5916"/>
                  </a:cubicBezTo>
                  <a:lnTo>
                    <a:pt x="1134" y="5867"/>
                  </a:lnTo>
                  <a:lnTo>
                    <a:pt x="1134" y="1"/>
                  </a:lnTo>
                  <a:close/>
                </a:path>
              </a:pathLst>
            </a:custGeom>
            <a:solidFill>
              <a:srgbClr val="5BB9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53" name="Google Shape;25553;p75"/>
            <p:cNvSpPr/>
            <p:nvPr/>
          </p:nvSpPr>
          <p:spPr>
            <a:xfrm>
              <a:off x="1400725" y="3911775"/>
              <a:ext cx="20975" cy="28375"/>
            </a:xfrm>
            <a:custGeom>
              <a:avLst/>
              <a:gdLst/>
              <a:ahLst/>
              <a:cxnLst/>
              <a:rect l="l" t="t" r="r" b="b"/>
              <a:pathLst>
                <a:path w="839" h="1135" extrusionOk="0">
                  <a:moveTo>
                    <a:pt x="839" y="0"/>
                  </a:moveTo>
                  <a:lnTo>
                    <a:pt x="1" y="592"/>
                  </a:lnTo>
                  <a:lnTo>
                    <a:pt x="1" y="1134"/>
                  </a:lnTo>
                  <a:lnTo>
                    <a:pt x="839" y="592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54" name="Google Shape;25554;p75"/>
            <p:cNvSpPr/>
            <p:nvPr/>
          </p:nvSpPr>
          <p:spPr>
            <a:xfrm>
              <a:off x="1400725" y="3871100"/>
              <a:ext cx="25900" cy="32850"/>
            </a:xfrm>
            <a:custGeom>
              <a:avLst/>
              <a:gdLst/>
              <a:ahLst/>
              <a:cxnLst/>
              <a:rect l="l" t="t" r="r" b="b"/>
              <a:pathLst>
                <a:path w="1036" h="1314" extrusionOk="0">
                  <a:moveTo>
                    <a:pt x="987" y="1"/>
                  </a:moveTo>
                  <a:lnTo>
                    <a:pt x="789" y="148"/>
                  </a:lnTo>
                  <a:cubicBezTo>
                    <a:pt x="839" y="247"/>
                    <a:pt x="839" y="296"/>
                    <a:pt x="839" y="346"/>
                  </a:cubicBezTo>
                  <a:cubicBezTo>
                    <a:pt x="839" y="543"/>
                    <a:pt x="789" y="789"/>
                    <a:pt x="543" y="986"/>
                  </a:cubicBezTo>
                  <a:cubicBezTo>
                    <a:pt x="444" y="1060"/>
                    <a:pt x="370" y="1097"/>
                    <a:pt x="321" y="1097"/>
                  </a:cubicBezTo>
                  <a:cubicBezTo>
                    <a:pt x="272" y="1097"/>
                    <a:pt x="247" y="1060"/>
                    <a:pt x="247" y="986"/>
                  </a:cubicBezTo>
                  <a:cubicBezTo>
                    <a:pt x="247" y="888"/>
                    <a:pt x="296" y="839"/>
                    <a:pt x="296" y="789"/>
                  </a:cubicBezTo>
                  <a:lnTo>
                    <a:pt x="50" y="789"/>
                  </a:lnTo>
                  <a:cubicBezTo>
                    <a:pt x="1" y="839"/>
                    <a:pt x="1" y="986"/>
                    <a:pt x="1" y="1085"/>
                  </a:cubicBezTo>
                  <a:cubicBezTo>
                    <a:pt x="1" y="1240"/>
                    <a:pt x="41" y="1313"/>
                    <a:pt x="129" y="1313"/>
                  </a:cubicBezTo>
                  <a:cubicBezTo>
                    <a:pt x="209" y="1313"/>
                    <a:pt x="329" y="1252"/>
                    <a:pt x="494" y="1134"/>
                  </a:cubicBezTo>
                  <a:cubicBezTo>
                    <a:pt x="839" y="888"/>
                    <a:pt x="1036" y="493"/>
                    <a:pt x="1036" y="148"/>
                  </a:cubicBezTo>
                  <a:cubicBezTo>
                    <a:pt x="1036" y="50"/>
                    <a:pt x="987" y="1"/>
                    <a:pt x="9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55" name="Google Shape;25555;p75"/>
            <p:cNvSpPr/>
            <p:nvPr/>
          </p:nvSpPr>
          <p:spPr>
            <a:xfrm>
              <a:off x="1401950" y="3851950"/>
              <a:ext cx="25925" cy="34625"/>
            </a:xfrm>
            <a:custGeom>
              <a:avLst/>
              <a:gdLst/>
              <a:ahLst/>
              <a:cxnLst/>
              <a:rect l="l" t="t" r="r" b="b"/>
              <a:pathLst>
                <a:path w="1037" h="1385" extrusionOk="0">
                  <a:moveTo>
                    <a:pt x="791" y="303"/>
                  </a:moveTo>
                  <a:cubicBezTo>
                    <a:pt x="848" y="303"/>
                    <a:pt x="888" y="328"/>
                    <a:pt x="888" y="372"/>
                  </a:cubicBezTo>
                  <a:cubicBezTo>
                    <a:pt x="888" y="569"/>
                    <a:pt x="740" y="767"/>
                    <a:pt x="494" y="914"/>
                  </a:cubicBezTo>
                  <a:cubicBezTo>
                    <a:pt x="378" y="1030"/>
                    <a:pt x="297" y="1078"/>
                    <a:pt x="249" y="1078"/>
                  </a:cubicBezTo>
                  <a:cubicBezTo>
                    <a:pt x="215" y="1078"/>
                    <a:pt x="198" y="1054"/>
                    <a:pt x="198" y="1013"/>
                  </a:cubicBezTo>
                  <a:cubicBezTo>
                    <a:pt x="198" y="816"/>
                    <a:pt x="395" y="619"/>
                    <a:pt x="543" y="421"/>
                  </a:cubicBezTo>
                  <a:cubicBezTo>
                    <a:pt x="625" y="340"/>
                    <a:pt x="721" y="303"/>
                    <a:pt x="791" y="303"/>
                  </a:cubicBezTo>
                  <a:close/>
                  <a:moveTo>
                    <a:pt x="858" y="1"/>
                  </a:moveTo>
                  <a:cubicBezTo>
                    <a:pt x="769" y="1"/>
                    <a:pt x="656" y="62"/>
                    <a:pt x="543" y="175"/>
                  </a:cubicBezTo>
                  <a:cubicBezTo>
                    <a:pt x="198" y="520"/>
                    <a:pt x="1" y="865"/>
                    <a:pt x="1" y="1161"/>
                  </a:cubicBezTo>
                  <a:cubicBezTo>
                    <a:pt x="1" y="1319"/>
                    <a:pt x="43" y="1384"/>
                    <a:pt x="116" y="1384"/>
                  </a:cubicBezTo>
                  <a:cubicBezTo>
                    <a:pt x="203" y="1384"/>
                    <a:pt x="334" y="1294"/>
                    <a:pt x="494" y="1161"/>
                  </a:cubicBezTo>
                  <a:cubicBezTo>
                    <a:pt x="790" y="914"/>
                    <a:pt x="1036" y="569"/>
                    <a:pt x="1036" y="274"/>
                  </a:cubicBezTo>
                  <a:cubicBezTo>
                    <a:pt x="1036" y="87"/>
                    <a:pt x="964" y="1"/>
                    <a:pt x="8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56" name="Google Shape;25556;p75"/>
            <p:cNvSpPr/>
            <p:nvPr/>
          </p:nvSpPr>
          <p:spPr>
            <a:xfrm>
              <a:off x="1403200" y="3836600"/>
              <a:ext cx="24675" cy="29600"/>
            </a:xfrm>
            <a:custGeom>
              <a:avLst/>
              <a:gdLst/>
              <a:ahLst/>
              <a:cxnLst/>
              <a:rect l="l" t="t" r="r" b="b"/>
              <a:pathLst>
                <a:path w="987" h="1184" extrusionOk="0">
                  <a:moveTo>
                    <a:pt x="986" y="0"/>
                  </a:moveTo>
                  <a:lnTo>
                    <a:pt x="197" y="740"/>
                  </a:lnTo>
                  <a:lnTo>
                    <a:pt x="197" y="395"/>
                  </a:lnTo>
                  <a:lnTo>
                    <a:pt x="0" y="543"/>
                  </a:lnTo>
                  <a:lnTo>
                    <a:pt x="0" y="1183"/>
                  </a:lnTo>
                  <a:lnTo>
                    <a:pt x="986" y="247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57" name="Google Shape;25557;p75"/>
            <p:cNvSpPr/>
            <p:nvPr/>
          </p:nvSpPr>
          <p:spPr>
            <a:xfrm>
              <a:off x="1403200" y="3809475"/>
              <a:ext cx="24675" cy="37000"/>
            </a:xfrm>
            <a:custGeom>
              <a:avLst/>
              <a:gdLst/>
              <a:ahLst/>
              <a:cxnLst/>
              <a:rect l="l" t="t" r="r" b="b"/>
              <a:pathLst>
                <a:path w="987" h="1480" extrusionOk="0">
                  <a:moveTo>
                    <a:pt x="838" y="346"/>
                  </a:moveTo>
                  <a:cubicBezTo>
                    <a:pt x="740" y="494"/>
                    <a:pt x="690" y="543"/>
                    <a:pt x="641" y="592"/>
                  </a:cubicBezTo>
                  <a:lnTo>
                    <a:pt x="444" y="839"/>
                  </a:lnTo>
                  <a:lnTo>
                    <a:pt x="444" y="592"/>
                  </a:lnTo>
                  <a:lnTo>
                    <a:pt x="641" y="444"/>
                  </a:lnTo>
                  <a:cubicBezTo>
                    <a:pt x="690" y="395"/>
                    <a:pt x="740" y="395"/>
                    <a:pt x="838" y="346"/>
                  </a:cubicBezTo>
                  <a:close/>
                  <a:moveTo>
                    <a:pt x="986" y="1"/>
                  </a:moveTo>
                  <a:lnTo>
                    <a:pt x="0" y="592"/>
                  </a:lnTo>
                  <a:lnTo>
                    <a:pt x="0" y="839"/>
                  </a:lnTo>
                  <a:lnTo>
                    <a:pt x="247" y="740"/>
                  </a:lnTo>
                  <a:lnTo>
                    <a:pt x="247" y="1036"/>
                  </a:lnTo>
                  <a:lnTo>
                    <a:pt x="0" y="1332"/>
                  </a:lnTo>
                  <a:lnTo>
                    <a:pt x="0" y="1480"/>
                  </a:lnTo>
                  <a:lnTo>
                    <a:pt x="986" y="297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58" name="Google Shape;25558;p75"/>
            <p:cNvSpPr/>
            <p:nvPr/>
          </p:nvSpPr>
          <p:spPr>
            <a:xfrm>
              <a:off x="1376075" y="3831675"/>
              <a:ext cx="14825" cy="88750"/>
            </a:xfrm>
            <a:custGeom>
              <a:avLst/>
              <a:gdLst/>
              <a:ahLst/>
              <a:cxnLst/>
              <a:rect l="l" t="t" r="r" b="b"/>
              <a:pathLst>
                <a:path w="593" h="3550" extrusionOk="0">
                  <a:moveTo>
                    <a:pt x="592" y="0"/>
                  </a:moveTo>
                  <a:lnTo>
                    <a:pt x="1" y="345"/>
                  </a:lnTo>
                  <a:lnTo>
                    <a:pt x="1" y="3549"/>
                  </a:lnTo>
                  <a:lnTo>
                    <a:pt x="592" y="320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59" name="Google Shape;25559;p75"/>
            <p:cNvSpPr/>
            <p:nvPr/>
          </p:nvSpPr>
          <p:spPr>
            <a:xfrm>
              <a:off x="1904775" y="3896975"/>
              <a:ext cx="204575" cy="117100"/>
            </a:xfrm>
            <a:custGeom>
              <a:avLst/>
              <a:gdLst/>
              <a:ahLst/>
              <a:cxnLst/>
              <a:rect l="l" t="t" r="r" b="b"/>
              <a:pathLst>
                <a:path w="8183" h="4684" extrusionOk="0">
                  <a:moveTo>
                    <a:pt x="4338" y="1"/>
                  </a:moveTo>
                  <a:lnTo>
                    <a:pt x="0" y="1332"/>
                  </a:lnTo>
                  <a:lnTo>
                    <a:pt x="0" y="2515"/>
                  </a:lnTo>
                  <a:lnTo>
                    <a:pt x="3796" y="4684"/>
                  </a:lnTo>
                  <a:lnTo>
                    <a:pt x="8183" y="2170"/>
                  </a:lnTo>
                  <a:lnTo>
                    <a:pt x="8183" y="987"/>
                  </a:lnTo>
                  <a:lnTo>
                    <a:pt x="4338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60" name="Google Shape;25560;p75"/>
            <p:cNvSpPr/>
            <p:nvPr/>
          </p:nvSpPr>
          <p:spPr>
            <a:xfrm>
              <a:off x="1742100" y="3867400"/>
              <a:ext cx="367250" cy="213225"/>
            </a:xfrm>
            <a:custGeom>
              <a:avLst/>
              <a:gdLst/>
              <a:ahLst/>
              <a:cxnLst/>
              <a:rect l="l" t="t" r="r" b="b"/>
              <a:pathLst>
                <a:path w="14690" h="8529" extrusionOk="0">
                  <a:moveTo>
                    <a:pt x="10845" y="1"/>
                  </a:moveTo>
                  <a:lnTo>
                    <a:pt x="0" y="6360"/>
                  </a:lnTo>
                  <a:lnTo>
                    <a:pt x="3796" y="8529"/>
                  </a:lnTo>
                  <a:lnTo>
                    <a:pt x="14690" y="2170"/>
                  </a:lnTo>
                  <a:lnTo>
                    <a:pt x="10845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61" name="Google Shape;25561;p75"/>
            <p:cNvSpPr/>
            <p:nvPr/>
          </p:nvSpPr>
          <p:spPr>
            <a:xfrm>
              <a:off x="1836975" y="3921625"/>
              <a:ext cx="272375" cy="189800"/>
            </a:xfrm>
            <a:custGeom>
              <a:avLst/>
              <a:gdLst/>
              <a:ahLst/>
              <a:cxnLst/>
              <a:rect l="l" t="t" r="r" b="b"/>
              <a:pathLst>
                <a:path w="10895" h="7592" extrusionOk="0">
                  <a:moveTo>
                    <a:pt x="10895" y="1"/>
                  </a:moveTo>
                  <a:lnTo>
                    <a:pt x="1" y="6409"/>
                  </a:lnTo>
                  <a:lnTo>
                    <a:pt x="1" y="7592"/>
                  </a:lnTo>
                  <a:lnTo>
                    <a:pt x="10895" y="1184"/>
                  </a:lnTo>
                  <a:lnTo>
                    <a:pt x="10895" y="1"/>
                  </a:lnTo>
                  <a:close/>
                </a:path>
              </a:pathLst>
            </a:custGeom>
            <a:solidFill>
              <a:srgbClr val="42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62" name="Google Shape;25562;p75"/>
            <p:cNvSpPr/>
            <p:nvPr/>
          </p:nvSpPr>
          <p:spPr>
            <a:xfrm>
              <a:off x="1942975" y="3706575"/>
              <a:ext cx="128175" cy="256975"/>
            </a:xfrm>
            <a:custGeom>
              <a:avLst/>
              <a:gdLst/>
              <a:ahLst/>
              <a:cxnLst/>
              <a:rect l="l" t="t" r="r" b="b"/>
              <a:pathLst>
                <a:path w="5127" h="10279" extrusionOk="0">
                  <a:moveTo>
                    <a:pt x="3765" y="1"/>
                  </a:moveTo>
                  <a:cubicBezTo>
                    <a:pt x="3660" y="1"/>
                    <a:pt x="3549" y="25"/>
                    <a:pt x="3451" y="75"/>
                  </a:cubicBezTo>
                  <a:lnTo>
                    <a:pt x="493" y="1751"/>
                  </a:lnTo>
                  <a:cubicBezTo>
                    <a:pt x="197" y="1948"/>
                    <a:pt x="0" y="2293"/>
                    <a:pt x="0" y="2687"/>
                  </a:cubicBezTo>
                  <a:lnTo>
                    <a:pt x="0" y="9096"/>
                  </a:lnTo>
                  <a:cubicBezTo>
                    <a:pt x="0" y="9342"/>
                    <a:pt x="99" y="9539"/>
                    <a:pt x="296" y="9638"/>
                  </a:cubicBezTo>
                  <a:lnTo>
                    <a:pt x="1331" y="10279"/>
                  </a:lnTo>
                  <a:lnTo>
                    <a:pt x="1479" y="9293"/>
                  </a:lnTo>
                  <a:lnTo>
                    <a:pt x="3796" y="7913"/>
                  </a:lnTo>
                  <a:cubicBezTo>
                    <a:pt x="4141" y="7715"/>
                    <a:pt x="4289" y="7370"/>
                    <a:pt x="4289" y="6976"/>
                  </a:cubicBezTo>
                  <a:lnTo>
                    <a:pt x="4289" y="1011"/>
                  </a:lnTo>
                  <a:lnTo>
                    <a:pt x="5127" y="666"/>
                  </a:lnTo>
                  <a:lnTo>
                    <a:pt x="4042" y="75"/>
                  </a:lnTo>
                  <a:cubicBezTo>
                    <a:pt x="3968" y="25"/>
                    <a:pt x="3870" y="1"/>
                    <a:pt x="3765" y="1"/>
                  </a:cubicBez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63" name="Google Shape;25563;p75"/>
            <p:cNvSpPr/>
            <p:nvPr/>
          </p:nvSpPr>
          <p:spPr>
            <a:xfrm>
              <a:off x="1944200" y="3707000"/>
              <a:ext cx="126950" cy="117300"/>
            </a:xfrm>
            <a:custGeom>
              <a:avLst/>
              <a:gdLst/>
              <a:ahLst/>
              <a:cxnLst/>
              <a:rect l="l" t="t" r="r" b="b"/>
              <a:pathLst>
                <a:path w="5078" h="4692" extrusionOk="0">
                  <a:moveTo>
                    <a:pt x="3697" y="1"/>
                  </a:moveTo>
                  <a:cubicBezTo>
                    <a:pt x="3618" y="1"/>
                    <a:pt x="3534" y="16"/>
                    <a:pt x="3451" y="58"/>
                  </a:cubicBezTo>
                  <a:lnTo>
                    <a:pt x="493" y="1734"/>
                  </a:lnTo>
                  <a:cubicBezTo>
                    <a:pt x="198" y="1931"/>
                    <a:pt x="0" y="2276"/>
                    <a:pt x="0" y="2670"/>
                  </a:cubicBezTo>
                  <a:lnTo>
                    <a:pt x="0" y="2720"/>
                  </a:lnTo>
                  <a:lnTo>
                    <a:pt x="3254" y="4691"/>
                  </a:lnTo>
                  <a:lnTo>
                    <a:pt x="4240" y="3410"/>
                  </a:lnTo>
                  <a:lnTo>
                    <a:pt x="4240" y="1044"/>
                  </a:lnTo>
                  <a:lnTo>
                    <a:pt x="5078" y="699"/>
                  </a:lnTo>
                  <a:lnTo>
                    <a:pt x="3993" y="58"/>
                  </a:lnTo>
                  <a:cubicBezTo>
                    <a:pt x="3908" y="29"/>
                    <a:pt x="3806" y="1"/>
                    <a:pt x="3697" y="1"/>
                  </a:cubicBezTo>
                  <a:close/>
                </a:path>
              </a:pathLst>
            </a:custGeom>
            <a:solidFill>
              <a:srgbClr val="FF65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64" name="Google Shape;25564;p75"/>
            <p:cNvSpPr/>
            <p:nvPr/>
          </p:nvSpPr>
          <p:spPr>
            <a:xfrm>
              <a:off x="1941725" y="3751575"/>
              <a:ext cx="92450" cy="76425"/>
            </a:xfrm>
            <a:custGeom>
              <a:avLst/>
              <a:gdLst/>
              <a:ahLst/>
              <a:cxnLst/>
              <a:rect l="l" t="t" r="r" b="b"/>
              <a:pathLst>
                <a:path w="3698" h="3057" extrusionOk="0">
                  <a:moveTo>
                    <a:pt x="494" y="0"/>
                  </a:moveTo>
                  <a:cubicBezTo>
                    <a:pt x="149" y="197"/>
                    <a:pt x="1" y="493"/>
                    <a:pt x="1" y="887"/>
                  </a:cubicBezTo>
                  <a:lnTo>
                    <a:pt x="1" y="937"/>
                  </a:lnTo>
                  <a:lnTo>
                    <a:pt x="3698" y="3056"/>
                  </a:lnTo>
                  <a:lnTo>
                    <a:pt x="3698" y="3056"/>
                  </a:lnTo>
                  <a:lnTo>
                    <a:pt x="3254" y="1627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B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65" name="Google Shape;25565;p75"/>
            <p:cNvSpPr/>
            <p:nvPr/>
          </p:nvSpPr>
          <p:spPr>
            <a:xfrm>
              <a:off x="1968850" y="3722225"/>
              <a:ext cx="109700" cy="241100"/>
            </a:xfrm>
            <a:custGeom>
              <a:avLst/>
              <a:gdLst/>
              <a:ahLst/>
              <a:cxnLst/>
              <a:rect l="l" t="t" r="r" b="b"/>
              <a:pathLst>
                <a:path w="4388" h="9644" extrusionOk="0">
                  <a:moveTo>
                    <a:pt x="3757" y="0"/>
                  </a:moveTo>
                  <a:cubicBezTo>
                    <a:pt x="3654" y="0"/>
                    <a:pt x="3550" y="28"/>
                    <a:pt x="3451" y="90"/>
                  </a:cubicBezTo>
                  <a:lnTo>
                    <a:pt x="493" y="1766"/>
                  </a:lnTo>
                  <a:cubicBezTo>
                    <a:pt x="198" y="1913"/>
                    <a:pt x="0" y="2308"/>
                    <a:pt x="0" y="2653"/>
                  </a:cubicBezTo>
                  <a:lnTo>
                    <a:pt x="0" y="9061"/>
                  </a:lnTo>
                  <a:cubicBezTo>
                    <a:pt x="0" y="9394"/>
                    <a:pt x="278" y="9643"/>
                    <a:pt x="603" y="9643"/>
                  </a:cubicBezTo>
                  <a:cubicBezTo>
                    <a:pt x="712" y="9643"/>
                    <a:pt x="826" y="9616"/>
                    <a:pt x="937" y="9554"/>
                  </a:cubicBezTo>
                  <a:lnTo>
                    <a:pt x="3895" y="7927"/>
                  </a:lnTo>
                  <a:cubicBezTo>
                    <a:pt x="4190" y="7730"/>
                    <a:pt x="4388" y="7336"/>
                    <a:pt x="4388" y="6991"/>
                  </a:cubicBezTo>
                  <a:lnTo>
                    <a:pt x="4388" y="582"/>
                  </a:lnTo>
                  <a:cubicBezTo>
                    <a:pt x="4351" y="250"/>
                    <a:pt x="4064" y="0"/>
                    <a:pt x="3757" y="0"/>
                  </a:cubicBezTo>
                  <a:close/>
                </a:path>
              </a:pathLst>
            </a:custGeom>
            <a:solidFill>
              <a:srgbClr val="E50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66" name="Google Shape;25566;p75"/>
            <p:cNvSpPr/>
            <p:nvPr/>
          </p:nvSpPr>
          <p:spPr>
            <a:xfrm>
              <a:off x="1986100" y="3749375"/>
              <a:ext cx="75200" cy="117800"/>
            </a:xfrm>
            <a:custGeom>
              <a:avLst/>
              <a:gdLst/>
              <a:ahLst/>
              <a:cxnLst/>
              <a:rect l="l" t="t" r="r" b="b"/>
              <a:pathLst>
                <a:path w="3008" h="4712" extrusionOk="0">
                  <a:moveTo>
                    <a:pt x="2766" y="0"/>
                  </a:moveTo>
                  <a:cubicBezTo>
                    <a:pt x="2726" y="0"/>
                    <a:pt x="2689" y="12"/>
                    <a:pt x="2662" y="39"/>
                  </a:cubicBezTo>
                  <a:lnTo>
                    <a:pt x="346" y="1419"/>
                  </a:lnTo>
                  <a:cubicBezTo>
                    <a:pt x="99" y="1518"/>
                    <a:pt x="0" y="1764"/>
                    <a:pt x="0" y="2060"/>
                  </a:cubicBezTo>
                  <a:lnTo>
                    <a:pt x="0" y="4475"/>
                  </a:lnTo>
                  <a:cubicBezTo>
                    <a:pt x="0" y="4620"/>
                    <a:pt x="106" y="4711"/>
                    <a:pt x="221" y="4711"/>
                  </a:cubicBezTo>
                  <a:cubicBezTo>
                    <a:pt x="263" y="4711"/>
                    <a:pt x="306" y="4699"/>
                    <a:pt x="346" y="4672"/>
                  </a:cubicBezTo>
                  <a:lnTo>
                    <a:pt x="2662" y="3292"/>
                  </a:lnTo>
                  <a:cubicBezTo>
                    <a:pt x="2909" y="3194"/>
                    <a:pt x="3007" y="2947"/>
                    <a:pt x="3007" y="2651"/>
                  </a:cubicBezTo>
                  <a:lnTo>
                    <a:pt x="3007" y="236"/>
                  </a:lnTo>
                  <a:cubicBezTo>
                    <a:pt x="3007" y="92"/>
                    <a:pt x="2875" y="0"/>
                    <a:pt x="2766" y="0"/>
                  </a:cubicBezTo>
                  <a:close/>
                </a:path>
              </a:pathLst>
            </a:custGeom>
            <a:solidFill>
              <a:srgbClr val="2B3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67" name="Google Shape;25567;p75"/>
            <p:cNvSpPr/>
            <p:nvPr/>
          </p:nvSpPr>
          <p:spPr>
            <a:xfrm>
              <a:off x="1993500" y="3762200"/>
              <a:ext cx="59175" cy="71750"/>
            </a:xfrm>
            <a:custGeom>
              <a:avLst/>
              <a:gdLst/>
              <a:ahLst/>
              <a:cxnLst/>
              <a:rect l="l" t="t" r="r" b="b"/>
              <a:pathLst>
                <a:path w="2367" h="2870" extrusionOk="0">
                  <a:moveTo>
                    <a:pt x="2200" y="0"/>
                  </a:moveTo>
                  <a:cubicBezTo>
                    <a:pt x="2172" y="0"/>
                    <a:pt x="2145" y="6"/>
                    <a:pt x="2120" y="19"/>
                  </a:cubicBezTo>
                  <a:lnTo>
                    <a:pt x="247" y="1054"/>
                  </a:lnTo>
                  <a:cubicBezTo>
                    <a:pt x="148" y="1152"/>
                    <a:pt x="0" y="1300"/>
                    <a:pt x="0" y="1497"/>
                  </a:cubicBezTo>
                  <a:lnTo>
                    <a:pt x="0" y="2730"/>
                  </a:lnTo>
                  <a:cubicBezTo>
                    <a:pt x="0" y="2800"/>
                    <a:pt x="74" y="2869"/>
                    <a:pt x="152" y="2869"/>
                  </a:cubicBezTo>
                  <a:cubicBezTo>
                    <a:pt x="185" y="2869"/>
                    <a:pt x="218" y="2857"/>
                    <a:pt x="247" y="2828"/>
                  </a:cubicBezTo>
                  <a:lnTo>
                    <a:pt x="2120" y="1793"/>
                  </a:lnTo>
                  <a:cubicBezTo>
                    <a:pt x="2218" y="1744"/>
                    <a:pt x="2366" y="1547"/>
                    <a:pt x="2366" y="1399"/>
                  </a:cubicBezTo>
                  <a:lnTo>
                    <a:pt x="2366" y="167"/>
                  </a:lnTo>
                  <a:cubicBezTo>
                    <a:pt x="2366" y="56"/>
                    <a:pt x="2283" y="0"/>
                    <a:pt x="2200" y="0"/>
                  </a:cubicBezTo>
                  <a:close/>
                </a:path>
              </a:pathLst>
            </a:custGeom>
            <a:solidFill>
              <a:srgbClr val="D7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68" name="Google Shape;25568;p75"/>
            <p:cNvSpPr/>
            <p:nvPr/>
          </p:nvSpPr>
          <p:spPr>
            <a:xfrm>
              <a:off x="1944200" y="3809475"/>
              <a:ext cx="19750" cy="37000"/>
            </a:xfrm>
            <a:custGeom>
              <a:avLst/>
              <a:gdLst/>
              <a:ahLst/>
              <a:cxnLst/>
              <a:rect l="l" t="t" r="r" b="b"/>
              <a:pathLst>
                <a:path w="790" h="1480" extrusionOk="0">
                  <a:moveTo>
                    <a:pt x="50" y="1"/>
                  </a:moveTo>
                  <a:cubicBezTo>
                    <a:pt x="0" y="1"/>
                    <a:pt x="0" y="1"/>
                    <a:pt x="0" y="50"/>
                  </a:cubicBezTo>
                  <a:lnTo>
                    <a:pt x="0" y="1036"/>
                  </a:lnTo>
                  <a:cubicBezTo>
                    <a:pt x="0" y="1036"/>
                    <a:pt x="0" y="1085"/>
                    <a:pt x="50" y="1085"/>
                  </a:cubicBezTo>
                  <a:lnTo>
                    <a:pt x="740" y="1480"/>
                  </a:lnTo>
                  <a:cubicBezTo>
                    <a:pt x="789" y="1480"/>
                    <a:pt x="789" y="1480"/>
                    <a:pt x="789" y="1381"/>
                  </a:cubicBezTo>
                  <a:lnTo>
                    <a:pt x="789" y="395"/>
                  </a:lnTo>
                  <a:cubicBezTo>
                    <a:pt x="789" y="395"/>
                    <a:pt x="789" y="346"/>
                    <a:pt x="740" y="34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2B3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69" name="Google Shape;25569;p75"/>
            <p:cNvSpPr/>
            <p:nvPr/>
          </p:nvSpPr>
          <p:spPr>
            <a:xfrm>
              <a:off x="1949125" y="3811950"/>
              <a:ext cx="13575" cy="29600"/>
            </a:xfrm>
            <a:custGeom>
              <a:avLst/>
              <a:gdLst/>
              <a:ahLst/>
              <a:cxnLst/>
              <a:rect l="l" t="t" r="r" b="b"/>
              <a:pathLst>
                <a:path w="543" h="1184" extrusionOk="0">
                  <a:moveTo>
                    <a:pt x="50" y="0"/>
                  </a:moveTo>
                  <a:cubicBezTo>
                    <a:pt x="50" y="0"/>
                    <a:pt x="1" y="0"/>
                    <a:pt x="1" y="50"/>
                  </a:cubicBezTo>
                  <a:lnTo>
                    <a:pt x="1" y="888"/>
                  </a:lnTo>
                  <a:lnTo>
                    <a:pt x="1" y="937"/>
                  </a:lnTo>
                  <a:lnTo>
                    <a:pt x="494" y="1183"/>
                  </a:lnTo>
                  <a:lnTo>
                    <a:pt x="543" y="296"/>
                  </a:lnTo>
                  <a:lnTo>
                    <a:pt x="543" y="24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70" name="Google Shape;25570;p75"/>
            <p:cNvSpPr/>
            <p:nvPr/>
          </p:nvSpPr>
          <p:spPr>
            <a:xfrm>
              <a:off x="1951600" y="3901900"/>
              <a:ext cx="9875" cy="19750"/>
            </a:xfrm>
            <a:custGeom>
              <a:avLst/>
              <a:gdLst/>
              <a:ahLst/>
              <a:cxnLst/>
              <a:rect l="l" t="t" r="r" b="b"/>
              <a:pathLst>
                <a:path w="395" h="790" extrusionOk="0">
                  <a:moveTo>
                    <a:pt x="50" y="1"/>
                  </a:moveTo>
                  <a:cubicBezTo>
                    <a:pt x="50" y="1"/>
                    <a:pt x="0" y="1"/>
                    <a:pt x="0" y="50"/>
                  </a:cubicBezTo>
                  <a:lnTo>
                    <a:pt x="0" y="592"/>
                  </a:lnTo>
                  <a:lnTo>
                    <a:pt x="345" y="790"/>
                  </a:lnTo>
                  <a:lnTo>
                    <a:pt x="395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B3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71" name="Google Shape;25571;p75"/>
            <p:cNvSpPr/>
            <p:nvPr/>
          </p:nvSpPr>
          <p:spPr>
            <a:xfrm>
              <a:off x="1952825" y="3904375"/>
              <a:ext cx="7425" cy="16050"/>
            </a:xfrm>
            <a:custGeom>
              <a:avLst/>
              <a:gdLst/>
              <a:ahLst/>
              <a:cxnLst/>
              <a:rect l="l" t="t" r="r" b="b"/>
              <a:pathLst>
                <a:path w="297" h="642" extrusionOk="0">
                  <a:moveTo>
                    <a:pt x="1" y="1"/>
                  </a:moveTo>
                  <a:lnTo>
                    <a:pt x="1" y="444"/>
                  </a:lnTo>
                  <a:lnTo>
                    <a:pt x="296" y="641"/>
                  </a:lnTo>
                  <a:lnTo>
                    <a:pt x="296" y="1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72" name="Google Shape;25572;p75"/>
            <p:cNvSpPr/>
            <p:nvPr/>
          </p:nvSpPr>
          <p:spPr>
            <a:xfrm>
              <a:off x="2000875" y="387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26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73" name="Google Shape;25573;p75"/>
            <p:cNvSpPr/>
            <p:nvPr/>
          </p:nvSpPr>
          <p:spPr>
            <a:xfrm>
              <a:off x="2034150" y="3846450"/>
              <a:ext cx="22225" cy="18525"/>
            </a:xfrm>
            <a:custGeom>
              <a:avLst/>
              <a:gdLst/>
              <a:ahLst/>
              <a:cxnLst/>
              <a:rect l="l" t="t" r="r" b="b"/>
              <a:pathLst>
                <a:path w="889" h="741" extrusionOk="0">
                  <a:moveTo>
                    <a:pt x="839" y="1"/>
                  </a:moveTo>
                  <a:lnTo>
                    <a:pt x="1" y="494"/>
                  </a:lnTo>
                  <a:lnTo>
                    <a:pt x="1" y="740"/>
                  </a:lnTo>
                  <a:lnTo>
                    <a:pt x="888" y="247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56FF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74" name="Google Shape;25574;p75"/>
            <p:cNvSpPr/>
            <p:nvPr/>
          </p:nvSpPr>
          <p:spPr>
            <a:xfrm>
              <a:off x="2034150" y="3846450"/>
              <a:ext cx="20975" cy="16050"/>
            </a:xfrm>
            <a:custGeom>
              <a:avLst/>
              <a:gdLst/>
              <a:ahLst/>
              <a:cxnLst/>
              <a:rect l="l" t="t" r="r" b="b"/>
              <a:pathLst>
                <a:path w="839" h="642" extrusionOk="0">
                  <a:moveTo>
                    <a:pt x="839" y="1"/>
                  </a:moveTo>
                  <a:lnTo>
                    <a:pt x="1" y="494"/>
                  </a:lnTo>
                  <a:lnTo>
                    <a:pt x="1" y="641"/>
                  </a:lnTo>
                  <a:lnTo>
                    <a:pt x="839" y="247"/>
                  </a:lnTo>
                  <a:lnTo>
                    <a:pt x="839" y="1"/>
                  </a:lnTo>
                  <a:close/>
                </a:path>
              </a:pathLst>
            </a:custGeom>
            <a:solidFill>
              <a:srgbClr val="2B3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75" name="Google Shape;25575;p75"/>
            <p:cNvSpPr/>
            <p:nvPr/>
          </p:nvSpPr>
          <p:spPr>
            <a:xfrm>
              <a:off x="1942975" y="3847675"/>
              <a:ext cx="13575" cy="94925"/>
            </a:xfrm>
            <a:custGeom>
              <a:avLst/>
              <a:gdLst/>
              <a:ahLst/>
              <a:cxnLst/>
              <a:rect l="l" t="t" r="r" b="b"/>
              <a:pathLst>
                <a:path w="543" h="3797" extrusionOk="0">
                  <a:moveTo>
                    <a:pt x="0" y="1"/>
                  </a:moveTo>
                  <a:lnTo>
                    <a:pt x="0" y="1825"/>
                  </a:lnTo>
                  <a:cubicBezTo>
                    <a:pt x="0" y="3452"/>
                    <a:pt x="0" y="3649"/>
                    <a:pt x="99" y="3747"/>
                  </a:cubicBezTo>
                  <a:lnTo>
                    <a:pt x="247" y="3797"/>
                  </a:lnTo>
                  <a:cubicBezTo>
                    <a:pt x="542" y="3797"/>
                    <a:pt x="542" y="3550"/>
                    <a:pt x="444" y="2959"/>
                  </a:cubicBezTo>
                  <a:cubicBezTo>
                    <a:pt x="444" y="2712"/>
                    <a:pt x="493" y="2663"/>
                    <a:pt x="493" y="2663"/>
                  </a:cubicBezTo>
                  <a:lnTo>
                    <a:pt x="542" y="2416"/>
                  </a:lnTo>
                  <a:lnTo>
                    <a:pt x="542" y="2416"/>
                  </a:lnTo>
                  <a:cubicBezTo>
                    <a:pt x="542" y="2416"/>
                    <a:pt x="444" y="2416"/>
                    <a:pt x="345" y="2466"/>
                  </a:cubicBezTo>
                  <a:cubicBezTo>
                    <a:pt x="296" y="2564"/>
                    <a:pt x="247" y="2712"/>
                    <a:pt x="247" y="2959"/>
                  </a:cubicBezTo>
                  <a:lnTo>
                    <a:pt x="247" y="1825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B2C9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76" name="Google Shape;25576;p75"/>
            <p:cNvSpPr/>
            <p:nvPr/>
          </p:nvSpPr>
          <p:spPr>
            <a:xfrm>
              <a:off x="1942975" y="3846450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97" y="1"/>
                  </a:moveTo>
                  <a:cubicBezTo>
                    <a:pt x="49" y="1"/>
                    <a:pt x="0" y="50"/>
                    <a:pt x="49" y="99"/>
                  </a:cubicBezTo>
                  <a:cubicBezTo>
                    <a:pt x="49" y="149"/>
                    <a:pt x="197" y="149"/>
                    <a:pt x="247" y="149"/>
                  </a:cubicBezTo>
                  <a:cubicBezTo>
                    <a:pt x="296" y="149"/>
                    <a:pt x="345" y="99"/>
                    <a:pt x="345" y="50"/>
                  </a:cubicBezTo>
                  <a:cubicBezTo>
                    <a:pt x="345" y="1"/>
                    <a:pt x="247" y="1"/>
                    <a:pt x="197" y="1"/>
                  </a:cubicBez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77" name="Google Shape;25577;p75"/>
            <p:cNvSpPr/>
            <p:nvPr/>
          </p:nvSpPr>
          <p:spPr>
            <a:xfrm>
              <a:off x="1949125" y="3837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78" name="Google Shape;25578;p75"/>
            <p:cNvSpPr/>
            <p:nvPr/>
          </p:nvSpPr>
          <p:spPr>
            <a:xfrm>
              <a:off x="1950350" y="383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79" name="Google Shape;25579;p75"/>
            <p:cNvSpPr/>
            <p:nvPr/>
          </p:nvSpPr>
          <p:spPr>
            <a:xfrm>
              <a:off x="1949125" y="3837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80" name="Google Shape;25580;p75"/>
            <p:cNvSpPr/>
            <p:nvPr/>
          </p:nvSpPr>
          <p:spPr>
            <a:xfrm>
              <a:off x="1950350" y="384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81" name="Google Shape;25581;p75"/>
            <p:cNvSpPr/>
            <p:nvPr/>
          </p:nvSpPr>
          <p:spPr>
            <a:xfrm>
              <a:off x="1949125" y="3837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82" name="Google Shape;25582;p75"/>
            <p:cNvSpPr/>
            <p:nvPr/>
          </p:nvSpPr>
          <p:spPr>
            <a:xfrm>
              <a:off x="1950350" y="383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83" name="Google Shape;25583;p75"/>
            <p:cNvSpPr/>
            <p:nvPr/>
          </p:nvSpPr>
          <p:spPr>
            <a:xfrm>
              <a:off x="1950350" y="383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84" name="Google Shape;25584;p75"/>
            <p:cNvSpPr/>
            <p:nvPr/>
          </p:nvSpPr>
          <p:spPr>
            <a:xfrm>
              <a:off x="1945425" y="3824275"/>
              <a:ext cx="8650" cy="25900"/>
            </a:xfrm>
            <a:custGeom>
              <a:avLst/>
              <a:gdLst/>
              <a:ahLst/>
              <a:cxnLst/>
              <a:rect l="l" t="t" r="r" b="b"/>
              <a:pathLst>
                <a:path w="346" h="1036" extrusionOk="0">
                  <a:moveTo>
                    <a:pt x="247" y="0"/>
                  </a:moveTo>
                  <a:lnTo>
                    <a:pt x="1" y="444"/>
                  </a:lnTo>
                  <a:lnTo>
                    <a:pt x="1" y="543"/>
                  </a:lnTo>
                  <a:lnTo>
                    <a:pt x="1" y="986"/>
                  </a:lnTo>
                  <a:cubicBezTo>
                    <a:pt x="1" y="1036"/>
                    <a:pt x="99" y="1036"/>
                    <a:pt x="99" y="1036"/>
                  </a:cubicBezTo>
                  <a:lnTo>
                    <a:pt x="99" y="543"/>
                  </a:lnTo>
                  <a:lnTo>
                    <a:pt x="99" y="493"/>
                  </a:lnTo>
                  <a:lnTo>
                    <a:pt x="99" y="444"/>
                  </a:lnTo>
                  <a:lnTo>
                    <a:pt x="99" y="395"/>
                  </a:lnTo>
                  <a:lnTo>
                    <a:pt x="99" y="296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85" name="Google Shape;25585;p75"/>
            <p:cNvSpPr/>
            <p:nvPr/>
          </p:nvSpPr>
          <p:spPr>
            <a:xfrm>
              <a:off x="1950350" y="383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86" name="Google Shape;25586;p75"/>
            <p:cNvSpPr/>
            <p:nvPr/>
          </p:nvSpPr>
          <p:spPr>
            <a:xfrm>
              <a:off x="1955300" y="382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87" name="Google Shape;25587;p75"/>
            <p:cNvSpPr/>
            <p:nvPr/>
          </p:nvSpPr>
          <p:spPr>
            <a:xfrm>
              <a:off x="1950350" y="383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88" name="Google Shape;25588;p75"/>
            <p:cNvSpPr/>
            <p:nvPr/>
          </p:nvSpPr>
          <p:spPr>
            <a:xfrm>
              <a:off x="1954050" y="3824275"/>
              <a:ext cx="1275" cy="1250"/>
            </a:xfrm>
            <a:custGeom>
              <a:avLst/>
              <a:gdLst/>
              <a:ahLst/>
              <a:cxnLst/>
              <a:rect l="l" t="t" r="r" b="b"/>
              <a:pathLst>
                <a:path w="51" h="50" extrusionOk="0">
                  <a:moveTo>
                    <a:pt x="50" y="50"/>
                  </a:moveTo>
                  <a:lnTo>
                    <a:pt x="50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89" name="Google Shape;25589;p75"/>
            <p:cNvSpPr/>
            <p:nvPr/>
          </p:nvSpPr>
          <p:spPr>
            <a:xfrm>
              <a:off x="1947900" y="3824275"/>
              <a:ext cx="8650" cy="25900"/>
            </a:xfrm>
            <a:custGeom>
              <a:avLst/>
              <a:gdLst/>
              <a:ahLst/>
              <a:cxnLst/>
              <a:rect l="l" t="t" r="r" b="b"/>
              <a:pathLst>
                <a:path w="346" h="1036" extrusionOk="0">
                  <a:moveTo>
                    <a:pt x="148" y="0"/>
                  </a:moveTo>
                  <a:lnTo>
                    <a:pt x="0" y="296"/>
                  </a:lnTo>
                  <a:lnTo>
                    <a:pt x="0" y="395"/>
                  </a:lnTo>
                  <a:lnTo>
                    <a:pt x="0" y="444"/>
                  </a:lnTo>
                  <a:lnTo>
                    <a:pt x="0" y="493"/>
                  </a:lnTo>
                  <a:lnTo>
                    <a:pt x="0" y="543"/>
                  </a:lnTo>
                  <a:lnTo>
                    <a:pt x="0" y="1036"/>
                  </a:lnTo>
                  <a:lnTo>
                    <a:pt x="50" y="1036"/>
                  </a:lnTo>
                  <a:lnTo>
                    <a:pt x="50" y="986"/>
                  </a:lnTo>
                  <a:lnTo>
                    <a:pt x="50" y="641"/>
                  </a:lnTo>
                  <a:lnTo>
                    <a:pt x="50" y="543"/>
                  </a:lnTo>
                  <a:lnTo>
                    <a:pt x="345" y="50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90" name="Google Shape;25590;p75"/>
            <p:cNvSpPr/>
            <p:nvPr/>
          </p:nvSpPr>
          <p:spPr>
            <a:xfrm>
              <a:off x="1950350" y="3835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91" name="Google Shape;25591;p75"/>
            <p:cNvSpPr/>
            <p:nvPr/>
          </p:nvSpPr>
          <p:spPr>
            <a:xfrm>
              <a:off x="1949125" y="3837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92" name="Google Shape;25592;p75"/>
            <p:cNvSpPr/>
            <p:nvPr/>
          </p:nvSpPr>
          <p:spPr>
            <a:xfrm>
              <a:off x="1955300" y="3825500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93" name="Google Shape;25593;p75"/>
            <p:cNvSpPr/>
            <p:nvPr/>
          </p:nvSpPr>
          <p:spPr>
            <a:xfrm>
              <a:off x="1950350" y="3823050"/>
              <a:ext cx="6200" cy="4950"/>
            </a:xfrm>
            <a:custGeom>
              <a:avLst/>
              <a:gdLst/>
              <a:ahLst/>
              <a:cxnLst/>
              <a:rect l="l" t="t" r="r" b="b"/>
              <a:pathLst>
                <a:path w="248" h="198" extrusionOk="0">
                  <a:moveTo>
                    <a:pt x="149" y="0"/>
                  </a:moveTo>
                  <a:cubicBezTo>
                    <a:pt x="50" y="0"/>
                    <a:pt x="1" y="0"/>
                    <a:pt x="1" y="49"/>
                  </a:cubicBezTo>
                  <a:cubicBezTo>
                    <a:pt x="1" y="99"/>
                    <a:pt x="50" y="99"/>
                    <a:pt x="149" y="197"/>
                  </a:cubicBezTo>
                  <a:cubicBezTo>
                    <a:pt x="198" y="197"/>
                    <a:pt x="247" y="197"/>
                    <a:pt x="247" y="99"/>
                  </a:cubicBezTo>
                  <a:cubicBezTo>
                    <a:pt x="247" y="49"/>
                    <a:pt x="198" y="49"/>
                    <a:pt x="149" y="0"/>
                  </a:cubicBezTo>
                  <a:close/>
                </a:path>
              </a:pathLst>
            </a:custGeom>
            <a:solidFill>
              <a:srgbClr val="F5F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94" name="Google Shape;25594;p75"/>
            <p:cNvSpPr/>
            <p:nvPr/>
          </p:nvSpPr>
          <p:spPr>
            <a:xfrm>
              <a:off x="1954050" y="382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95" name="Google Shape;25595;p75"/>
            <p:cNvSpPr/>
            <p:nvPr/>
          </p:nvSpPr>
          <p:spPr>
            <a:xfrm>
              <a:off x="1956525" y="381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96" name="Google Shape;25596;p75"/>
            <p:cNvSpPr/>
            <p:nvPr/>
          </p:nvSpPr>
          <p:spPr>
            <a:xfrm>
              <a:off x="1956525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97" name="Google Shape;25597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98" name="Google Shape;25598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599" name="Google Shape;25599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00" name="Google Shape;25600;p75"/>
            <p:cNvSpPr/>
            <p:nvPr/>
          </p:nvSpPr>
          <p:spPr>
            <a:xfrm>
              <a:off x="1956525" y="381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01" name="Google Shape;25601;p75"/>
            <p:cNvSpPr/>
            <p:nvPr/>
          </p:nvSpPr>
          <p:spPr>
            <a:xfrm>
              <a:off x="1956525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02" name="Google Shape;25602;p75"/>
            <p:cNvSpPr/>
            <p:nvPr/>
          </p:nvSpPr>
          <p:spPr>
            <a:xfrm>
              <a:off x="1957750" y="3809475"/>
              <a:ext cx="16050" cy="9900"/>
            </a:xfrm>
            <a:custGeom>
              <a:avLst/>
              <a:gdLst/>
              <a:ahLst/>
              <a:cxnLst/>
              <a:rect l="l" t="t" r="r" b="b"/>
              <a:pathLst>
                <a:path w="642" h="396" extrusionOk="0">
                  <a:moveTo>
                    <a:pt x="592" y="1"/>
                  </a:moveTo>
                  <a:lnTo>
                    <a:pt x="1" y="346"/>
                  </a:lnTo>
                  <a:lnTo>
                    <a:pt x="1" y="395"/>
                  </a:lnTo>
                  <a:lnTo>
                    <a:pt x="642" y="50"/>
                  </a:lnTo>
                  <a:lnTo>
                    <a:pt x="592" y="50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03" name="Google Shape;25603;p75"/>
            <p:cNvSpPr/>
            <p:nvPr/>
          </p:nvSpPr>
          <p:spPr>
            <a:xfrm>
              <a:off x="1954050" y="3825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04" name="Google Shape;25604;p75"/>
            <p:cNvSpPr/>
            <p:nvPr/>
          </p:nvSpPr>
          <p:spPr>
            <a:xfrm>
              <a:off x="1956525" y="381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05" name="Google Shape;25605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06" name="Google Shape;25606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07" name="Google Shape;25607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08" name="Google Shape;25608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09" name="Google Shape;25609;p75"/>
            <p:cNvSpPr/>
            <p:nvPr/>
          </p:nvSpPr>
          <p:spPr>
            <a:xfrm>
              <a:off x="1956525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5F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10" name="Google Shape;25610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5F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11" name="Google Shape;25611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F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12" name="Google Shape;25612;p75"/>
            <p:cNvSpPr/>
            <p:nvPr/>
          </p:nvSpPr>
          <p:spPr>
            <a:xfrm>
              <a:off x="1956525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13" name="Google Shape;25613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14" name="Google Shape;25614;p75"/>
            <p:cNvSpPr/>
            <p:nvPr/>
          </p:nvSpPr>
          <p:spPr>
            <a:xfrm>
              <a:off x="1956525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15" name="Google Shape;25615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16" name="Google Shape;25616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17" name="Google Shape;25617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18" name="Google Shape;25618;p75"/>
            <p:cNvSpPr/>
            <p:nvPr/>
          </p:nvSpPr>
          <p:spPr>
            <a:xfrm>
              <a:off x="1954050" y="3807025"/>
              <a:ext cx="18525" cy="17275"/>
            </a:xfrm>
            <a:custGeom>
              <a:avLst/>
              <a:gdLst/>
              <a:ahLst/>
              <a:cxnLst/>
              <a:rect l="l" t="t" r="r" b="b"/>
              <a:pathLst>
                <a:path w="741" h="691" extrusionOk="0">
                  <a:moveTo>
                    <a:pt x="740" y="0"/>
                  </a:moveTo>
                  <a:lnTo>
                    <a:pt x="99" y="345"/>
                  </a:lnTo>
                  <a:lnTo>
                    <a:pt x="1" y="641"/>
                  </a:lnTo>
                  <a:lnTo>
                    <a:pt x="1" y="690"/>
                  </a:lnTo>
                  <a:lnTo>
                    <a:pt x="99" y="444"/>
                  </a:lnTo>
                  <a:lnTo>
                    <a:pt x="99" y="39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19" name="Google Shape;25619;p75"/>
            <p:cNvSpPr/>
            <p:nvPr/>
          </p:nvSpPr>
          <p:spPr>
            <a:xfrm>
              <a:off x="1972550" y="380702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0"/>
                  </a:moveTo>
                  <a:lnTo>
                    <a:pt x="0" y="99"/>
                  </a:lnTo>
                  <a:lnTo>
                    <a:pt x="0" y="148"/>
                  </a:lnTo>
                  <a:lnTo>
                    <a:pt x="50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20" name="Google Shape;25620;p75"/>
            <p:cNvSpPr/>
            <p:nvPr/>
          </p:nvSpPr>
          <p:spPr>
            <a:xfrm>
              <a:off x="1956525" y="381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21" name="Google Shape;25621;p75"/>
            <p:cNvSpPr/>
            <p:nvPr/>
          </p:nvSpPr>
          <p:spPr>
            <a:xfrm>
              <a:off x="1956525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22" name="Google Shape;25622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23" name="Google Shape;25623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24" name="Google Shape;25624;p75"/>
            <p:cNvSpPr/>
            <p:nvPr/>
          </p:nvSpPr>
          <p:spPr>
            <a:xfrm>
              <a:off x="1972550" y="380702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0" y="0"/>
                    <a:pt x="0" y="99"/>
                    <a:pt x="50" y="9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25" name="Google Shape;25625;p75"/>
            <p:cNvSpPr/>
            <p:nvPr/>
          </p:nvSpPr>
          <p:spPr>
            <a:xfrm>
              <a:off x="1956525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26" name="Google Shape;25626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27" name="Google Shape;25627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28" name="Google Shape;25628;p75"/>
            <p:cNvSpPr/>
            <p:nvPr/>
          </p:nvSpPr>
          <p:spPr>
            <a:xfrm>
              <a:off x="1957750" y="381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29" name="Google Shape;25629;p75"/>
            <p:cNvSpPr/>
            <p:nvPr/>
          </p:nvSpPr>
          <p:spPr>
            <a:xfrm>
              <a:off x="1972550" y="380947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50" y="50"/>
                  </a:move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cubicBezTo>
                    <a:pt x="50" y="1"/>
                    <a:pt x="50" y="1"/>
                    <a:pt x="50" y="50"/>
                  </a:cubicBezTo>
                  <a:lnTo>
                    <a:pt x="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30" name="Google Shape;25630;p75"/>
            <p:cNvSpPr/>
            <p:nvPr/>
          </p:nvSpPr>
          <p:spPr>
            <a:xfrm>
              <a:off x="1973775" y="381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31" name="Google Shape;25631;p75"/>
            <p:cNvSpPr/>
            <p:nvPr/>
          </p:nvSpPr>
          <p:spPr>
            <a:xfrm>
              <a:off x="1973775" y="3805775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1" y="1"/>
                  </a:moveTo>
                  <a:lnTo>
                    <a:pt x="1" y="50"/>
                  </a:lnTo>
                  <a:lnTo>
                    <a:pt x="1" y="149"/>
                  </a:lnTo>
                  <a:lnTo>
                    <a:pt x="50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5F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32" name="Google Shape;25632;p75"/>
            <p:cNvSpPr/>
            <p:nvPr/>
          </p:nvSpPr>
          <p:spPr>
            <a:xfrm>
              <a:off x="1972550" y="3807025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0" y="0"/>
                  </a:moveTo>
                  <a:cubicBezTo>
                    <a:pt x="0" y="0"/>
                    <a:pt x="0" y="99"/>
                    <a:pt x="50" y="9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33" name="Google Shape;25633;p75"/>
            <p:cNvSpPr/>
            <p:nvPr/>
          </p:nvSpPr>
          <p:spPr>
            <a:xfrm>
              <a:off x="1949125" y="3830425"/>
              <a:ext cx="2500" cy="13600"/>
            </a:xfrm>
            <a:custGeom>
              <a:avLst/>
              <a:gdLst/>
              <a:ahLst/>
              <a:cxnLst/>
              <a:rect l="l" t="t" r="r" b="b"/>
              <a:pathLst>
                <a:path w="100" h="544" extrusionOk="0">
                  <a:moveTo>
                    <a:pt x="99" y="1"/>
                  </a:moveTo>
                  <a:cubicBezTo>
                    <a:pt x="99" y="1"/>
                    <a:pt x="1" y="247"/>
                    <a:pt x="1" y="297"/>
                  </a:cubicBezTo>
                  <a:lnTo>
                    <a:pt x="1" y="444"/>
                  </a:lnTo>
                  <a:lnTo>
                    <a:pt x="99" y="543"/>
                  </a:lnTo>
                  <a:cubicBezTo>
                    <a:pt x="50" y="494"/>
                    <a:pt x="50" y="444"/>
                    <a:pt x="50" y="444"/>
                  </a:cubicBezTo>
                  <a:cubicBezTo>
                    <a:pt x="50" y="395"/>
                    <a:pt x="99" y="1"/>
                    <a:pt x="9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34" name="Google Shape;25634;p75"/>
            <p:cNvSpPr/>
            <p:nvPr/>
          </p:nvSpPr>
          <p:spPr>
            <a:xfrm>
              <a:off x="1949125" y="3830425"/>
              <a:ext cx="2500" cy="12350"/>
            </a:xfrm>
            <a:custGeom>
              <a:avLst/>
              <a:gdLst/>
              <a:ahLst/>
              <a:cxnLst/>
              <a:rect l="l" t="t" r="r" b="b"/>
              <a:pathLst>
                <a:path w="100" h="494" extrusionOk="0">
                  <a:moveTo>
                    <a:pt x="99" y="1"/>
                  </a:moveTo>
                  <a:cubicBezTo>
                    <a:pt x="50" y="1"/>
                    <a:pt x="1" y="247"/>
                    <a:pt x="1" y="297"/>
                  </a:cubicBezTo>
                  <a:lnTo>
                    <a:pt x="1" y="395"/>
                  </a:lnTo>
                  <a:cubicBezTo>
                    <a:pt x="50" y="395"/>
                    <a:pt x="99" y="1"/>
                    <a:pt x="99" y="1"/>
                  </a:cubicBezTo>
                  <a:close/>
                  <a:moveTo>
                    <a:pt x="1" y="395"/>
                  </a:moveTo>
                  <a:lnTo>
                    <a:pt x="1" y="444"/>
                  </a:lnTo>
                  <a:lnTo>
                    <a:pt x="50" y="494"/>
                  </a:lnTo>
                  <a:lnTo>
                    <a:pt x="99" y="494"/>
                  </a:lnTo>
                  <a:lnTo>
                    <a:pt x="1" y="395"/>
                  </a:ln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35" name="Google Shape;25635;p75"/>
            <p:cNvSpPr/>
            <p:nvPr/>
          </p:nvSpPr>
          <p:spPr>
            <a:xfrm>
              <a:off x="1951600" y="3844000"/>
              <a:ext cx="2475" cy="25"/>
            </a:xfrm>
            <a:custGeom>
              <a:avLst/>
              <a:gdLst/>
              <a:ahLst/>
              <a:cxnLst/>
              <a:rect l="l" t="t" r="r" b="b"/>
              <a:pathLst>
                <a:path w="99" h="1" extrusionOk="0">
                  <a:moveTo>
                    <a:pt x="99" y="0"/>
                  </a:moveTo>
                  <a:lnTo>
                    <a:pt x="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36" name="Google Shape;25636;p75"/>
            <p:cNvSpPr/>
            <p:nvPr/>
          </p:nvSpPr>
          <p:spPr>
            <a:xfrm>
              <a:off x="1949125" y="3831675"/>
              <a:ext cx="8650" cy="13425"/>
            </a:xfrm>
            <a:custGeom>
              <a:avLst/>
              <a:gdLst/>
              <a:ahLst/>
              <a:cxnLst/>
              <a:rect l="l" t="t" r="r" b="b"/>
              <a:pathLst>
                <a:path w="346" h="537" extrusionOk="0">
                  <a:moveTo>
                    <a:pt x="99" y="0"/>
                  </a:moveTo>
                  <a:cubicBezTo>
                    <a:pt x="99" y="0"/>
                    <a:pt x="185" y="86"/>
                    <a:pt x="248" y="127"/>
                  </a:cubicBezTo>
                  <a:lnTo>
                    <a:pt x="248" y="127"/>
                  </a:lnTo>
                  <a:cubicBezTo>
                    <a:pt x="190" y="68"/>
                    <a:pt x="99" y="0"/>
                    <a:pt x="99" y="0"/>
                  </a:cubicBezTo>
                  <a:close/>
                  <a:moveTo>
                    <a:pt x="248" y="127"/>
                  </a:moveTo>
                  <a:cubicBezTo>
                    <a:pt x="276" y="155"/>
                    <a:pt x="296" y="181"/>
                    <a:pt x="296" y="197"/>
                  </a:cubicBezTo>
                  <a:cubicBezTo>
                    <a:pt x="296" y="246"/>
                    <a:pt x="296" y="441"/>
                    <a:pt x="248" y="492"/>
                  </a:cubicBezTo>
                  <a:lnTo>
                    <a:pt x="248" y="492"/>
                  </a:lnTo>
                  <a:cubicBezTo>
                    <a:pt x="256" y="484"/>
                    <a:pt x="296" y="439"/>
                    <a:pt x="296" y="394"/>
                  </a:cubicBezTo>
                  <a:cubicBezTo>
                    <a:pt x="296" y="394"/>
                    <a:pt x="335" y="239"/>
                    <a:pt x="344" y="239"/>
                  </a:cubicBezTo>
                  <a:cubicBezTo>
                    <a:pt x="345" y="239"/>
                    <a:pt x="346" y="241"/>
                    <a:pt x="346" y="246"/>
                  </a:cubicBezTo>
                  <a:lnTo>
                    <a:pt x="346" y="246"/>
                  </a:lnTo>
                  <a:cubicBezTo>
                    <a:pt x="346" y="197"/>
                    <a:pt x="296" y="148"/>
                    <a:pt x="296" y="148"/>
                  </a:cubicBezTo>
                  <a:cubicBezTo>
                    <a:pt x="285" y="148"/>
                    <a:pt x="267" y="140"/>
                    <a:pt x="248" y="127"/>
                  </a:cubicBezTo>
                  <a:close/>
                  <a:moveTo>
                    <a:pt x="248" y="492"/>
                  </a:moveTo>
                  <a:cubicBezTo>
                    <a:pt x="248" y="493"/>
                    <a:pt x="247" y="493"/>
                    <a:pt x="247" y="493"/>
                  </a:cubicBezTo>
                  <a:cubicBezTo>
                    <a:pt x="248" y="493"/>
                    <a:pt x="248" y="492"/>
                    <a:pt x="248" y="492"/>
                  </a:cubicBezTo>
                  <a:close/>
                  <a:moveTo>
                    <a:pt x="1" y="493"/>
                  </a:moveTo>
                  <a:cubicBezTo>
                    <a:pt x="1" y="493"/>
                    <a:pt x="110" y="537"/>
                    <a:pt x="183" y="537"/>
                  </a:cubicBezTo>
                  <a:cubicBezTo>
                    <a:pt x="220" y="537"/>
                    <a:pt x="247" y="526"/>
                    <a:pt x="247" y="49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37" name="Google Shape;25637;p75"/>
            <p:cNvSpPr/>
            <p:nvPr/>
          </p:nvSpPr>
          <p:spPr>
            <a:xfrm>
              <a:off x="1947900" y="3831425"/>
              <a:ext cx="7425" cy="15050"/>
            </a:xfrm>
            <a:custGeom>
              <a:avLst/>
              <a:gdLst/>
              <a:ahLst/>
              <a:cxnLst/>
              <a:rect l="l" t="t" r="r" b="b"/>
              <a:pathLst>
                <a:path w="297" h="602" extrusionOk="0">
                  <a:moveTo>
                    <a:pt x="125" y="0"/>
                  </a:moveTo>
                  <a:cubicBezTo>
                    <a:pt x="115" y="0"/>
                    <a:pt x="106" y="3"/>
                    <a:pt x="99" y="10"/>
                  </a:cubicBezTo>
                  <a:cubicBezTo>
                    <a:pt x="99" y="10"/>
                    <a:pt x="296" y="158"/>
                    <a:pt x="296" y="207"/>
                  </a:cubicBezTo>
                  <a:cubicBezTo>
                    <a:pt x="296" y="158"/>
                    <a:pt x="247" y="158"/>
                    <a:pt x="247" y="109"/>
                  </a:cubicBezTo>
                  <a:cubicBezTo>
                    <a:pt x="289" y="109"/>
                    <a:pt x="186" y="0"/>
                    <a:pt x="125" y="0"/>
                  </a:cubicBezTo>
                  <a:close/>
                  <a:moveTo>
                    <a:pt x="296" y="207"/>
                  </a:moveTo>
                  <a:cubicBezTo>
                    <a:pt x="296" y="257"/>
                    <a:pt x="296" y="503"/>
                    <a:pt x="247" y="503"/>
                  </a:cubicBezTo>
                  <a:cubicBezTo>
                    <a:pt x="214" y="536"/>
                    <a:pt x="176" y="547"/>
                    <a:pt x="139" y="547"/>
                  </a:cubicBezTo>
                  <a:cubicBezTo>
                    <a:pt x="66" y="547"/>
                    <a:pt x="0" y="503"/>
                    <a:pt x="0" y="503"/>
                  </a:cubicBezTo>
                  <a:lnTo>
                    <a:pt x="0" y="602"/>
                  </a:lnTo>
                  <a:lnTo>
                    <a:pt x="247" y="602"/>
                  </a:lnTo>
                  <a:cubicBezTo>
                    <a:pt x="296" y="602"/>
                    <a:pt x="296" y="503"/>
                    <a:pt x="296" y="454"/>
                  </a:cubicBezTo>
                  <a:lnTo>
                    <a:pt x="296" y="207"/>
                  </a:ln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38" name="Google Shape;25638;p75"/>
            <p:cNvSpPr/>
            <p:nvPr/>
          </p:nvSpPr>
          <p:spPr>
            <a:xfrm>
              <a:off x="1633650" y="4055950"/>
              <a:ext cx="203350" cy="117100"/>
            </a:xfrm>
            <a:custGeom>
              <a:avLst/>
              <a:gdLst/>
              <a:ahLst/>
              <a:cxnLst/>
              <a:rect l="l" t="t" r="r" b="b"/>
              <a:pathLst>
                <a:path w="8134" h="4684" extrusionOk="0">
                  <a:moveTo>
                    <a:pt x="4338" y="1"/>
                  </a:moveTo>
                  <a:lnTo>
                    <a:pt x="0" y="1332"/>
                  </a:lnTo>
                  <a:lnTo>
                    <a:pt x="0" y="2515"/>
                  </a:lnTo>
                  <a:lnTo>
                    <a:pt x="3796" y="4684"/>
                  </a:lnTo>
                  <a:lnTo>
                    <a:pt x="8134" y="2120"/>
                  </a:lnTo>
                  <a:lnTo>
                    <a:pt x="8134" y="987"/>
                  </a:lnTo>
                  <a:lnTo>
                    <a:pt x="4338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39" name="Google Shape;25639;p75"/>
            <p:cNvSpPr/>
            <p:nvPr/>
          </p:nvSpPr>
          <p:spPr>
            <a:xfrm>
              <a:off x="1633650" y="4026375"/>
              <a:ext cx="203350" cy="117100"/>
            </a:xfrm>
            <a:custGeom>
              <a:avLst/>
              <a:gdLst/>
              <a:ahLst/>
              <a:cxnLst/>
              <a:rect l="l" t="t" r="r" b="b"/>
              <a:pathLst>
                <a:path w="8134" h="4684" extrusionOk="0">
                  <a:moveTo>
                    <a:pt x="4338" y="1"/>
                  </a:moveTo>
                  <a:lnTo>
                    <a:pt x="0" y="2515"/>
                  </a:lnTo>
                  <a:lnTo>
                    <a:pt x="3796" y="4684"/>
                  </a:lnTo>
                  <a:lnTo>
                    <a:pt x="8134" y="2170"/>
                  </a:lnTo>
                  <a:lnTo>
                    <a:pt x="4338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40" name="Google Shape;25640;p75"/>
            <p:cNvSpPr/>
            <p:nvPr/>
          </p:nvSpPr>
          <p:spPr>
            <a:xfrm>
              <a:off x="1728525" y="4081825"/>
              <a:ext cx="108475" cy="92450"/>
            </a:xfrm>
            <a:custGeom>
              <a:avLst/>
              <a:gdLst/>
              <a:ahLst/>
              <a:cxnLst/>
              <a:rect l="l" t="t" r="r" b="b"/>
              <a:pathLst>
                <a:path w="4339" h="3698" extrusionOk="0">
                  <a:moveTo>
                    <a:pt x="4339" y="1"/>
                  </a:moveTo>
                  <a:lnTo>
                    <a:pt x="1" y="2515"/>
                  </a:lnTo>
                  <a:lnTo>
                    <a:pt x="1" y="3698"/>
                  </a:lnTo>
                  <a:lnTo>
                    <a:pt x="4339" y="1184"/>
                  </a:lnTo>
                  <a:lnTo>
                    <a:pt x="4339" y="1"/>
                  </a:lnTo>
                  <a:close/>
                </a:path>
              </a:pathLst>
            </a:custGeom>
            <a:solidFill>
              <a:srgbClr val="42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41" name="Google Shape;25641;p75"/>
            <p:cNvSpPr/>
            <p:nvPr/>
          </p:nvSpPr>
          <p:spPr>
            <a:xfrm>
              <a:off x="1671850" y="3865550"/>
              <a:ext cx="128200" cy="255750"/>
            </a:xfrm>
            <a:custGeom>
              <a:avLst/>
              <a:gdLst/>
              <a:ahLst/>
              <a:cxnLst/>
              <a:rect l="l" t="t" r="r" b="b"/>
              <a:pathLst>
                <a:path w="5128" h="10230" extrusionOk="0">
                  <a:moveTo>
                    <a:pt x="3765" y="1"/>
                  </a:moveTo>
                  <a:cubicBezTo>
                    <a:pt x="3661" y="1"/>
                    <a:pt x="3550" y="25"/>
                    <a:pt x="3451" y="75"/>
                  </a:cubicBezTo>
                  <a:lnTo>
                    <a:pt x="493" y="1751"/>
                  </a:lnTo>
                  <a:cubicBezTo>
                    <a:pt x="198" y="1948"/>
                    <a:pt x="0" y="2293"/>
                    <a:pt x="0" y="2687"/>
                  </a:cubicBezTo>
                  <a:lnTo>
                    <a:pt x="0" y="9096"/>
                  </a:lnTo>
                  <a:cubicBezTo>
                    <a:pt x="0" y="9342"/>
                    <a:pt x="99" y="9490"/>
                    <a:pt x="296" y="9638"/>
                  </a:cubicBezTo>
                  <a:lnTo>
                    <a:pt x="1331" y="10229"/>
                  </a:lnTo>
                  <a:lnTo>
                    <a:pt x="1479" y="9243"/>
                  </a:lnTo>
                  <a:lnTo>
                    <a:pt x="3796" y="7912"/>
                  </a:lnTo>
                  <a:cubicBezTo>
                    <a:pt x="4141" y="7715"/>
                    <a:pt x="4289" y="7370"/>
                    <a:pt x="4289" y="6976"/>
                  </a:cubicBezTo>
                  <a:lnTo>
                    <a:pt x="4289" y="1011"/>
                  </a:lnTo>
                  <a:lnTo>
                    <a:pt x="5127" y="617"/>
                  </a:lnTo>
                  <a:lnTo>
                    <a:pt x="4043" y="75"/>
                  </a:lnTo>
                  <a:cubicBezTo>
                    <a:pt x="3969" y="25"/>
                    <a:pt x="3870" y="1"/>
                    <a:pt x="3765" y="1"/>
                  </a:cubicBezTo>
                  <a:close/>
                </a:path>
              </a:pathLst>
            </a:custGeom>
            <a:solidFill>
              <a:srgbClr val="9E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42" name="Google Shape;25642;p75"/>
            <p:cNvSpPr/>
            <p:nvPr/>
          </p:nvSpPr>
          <p:spPr>
            <a:xfrm>
              <a:off x="1673075" y="3865975"/>
              <a:ext cx="125725" cy="117300"/>
            </a:xfrm>
            <a:custGeom>
              <a:avLst/>
              <a:gdLst/>
              <a:ahLst/>
              <a:cxnLst/>
              <a:rect l="l" t="t" r="r" b="b"/>
              <a:pathLst>
                <a:path w="5029" h="4692" extrusionOk="0">
                  <a:moveTo>
                    <a:pt x="3682" y="1"/>
                  </a:moveTo>
                  <a:cubicBezTo>
                    <a:pt x="3609" y="1"/>
                    <a:pt x="3535" y="16"/>
                    <a:pt x="3451" y="58"/>
                  </a:cubicBezTo>
                  <a:lnTo>
                    <a:pt x="494" y="1734"/>
                  </a:lnTo>
                  <a:cubicBezTo>
                    <a:pt x="198" y="1931"/>
                    <a:pt x="1" y="2276"/>
                    <a:pt x="1" y="2670"/>
                  </a:cubicBezTo>
                  <a:lnTo>
                    <a:pt x="1" y="2720"/>
                  </a:lnTo>
                  <a:lnTo>
                    <a:pt x="3254" y="4691"/>
                  </a:lnTo>
                  <a:lnTo>
                    <a:pt x="4240" y="3410"/>
                  </a:lnTo>
                  <a:lnTo>
                    <a:pt x="4240" y="1044"/>
                  </a:lnTo>
                  <a:lnTo>
                    <a:pt x="5029" y="698"/>
                  </a:lnTo>
                  <a:lnTo>
                    <a:pt x="3994" y="58"/>
                  </a:lnTo>
                  <a:cubicBezTo>
                    <a:pt x="3880" y="29"/>
                    <a:pt x="3782" y="1"/>
                    <a:pt x="3682" y="1"/>
                  </a:cubicBezTo>
                  <a:close/>
                </a:path>
              </a:pathLst>
            </a:custGeom>
            <a:solidFill>
              <a:srgbClr val="FF65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43" name="Google Shape;25643;p75"/>
            <p:cNvSpPr/>
            <p:nvPr/>
          </p:nvSpPr>
          <p:spPr>
            <a:xfrm>
              <a:off x="1668150" y="3911775"/>
              <a:ext cx="92450" cy="76425"/>
            </a:xfrm>
            <a:custGeom>
              <a:avLst/>
              <a:gdLst/>
              <a:ahLst/>
              <a:cxnLst/>
              <a:rect l="l" t="t" r="r" b="b"/>
              <a:pathLst>
                <a:path w="3698" h="3057" extrusionOk="0">
                  <a:moveTo>
                    <a:pt x="493" y="0"/>
                  </a:moveTo>
                  <a:cubicBezTo>
                    <a:pt x="198" y="197"/>
                    <a:pt x="1" y="493"/>
                    <a:pt x="1" y="888"/>
                  </a:cubicBezTo>
                  <a:lnTo>
                    <a:pt x="1" y="937"/>
                  </a:lnTo>
                  <a:lnTo>
                    <a:pt x="3698" y="3057"/>
                  </a:lnTo>
                  <a:lnTo>
                    <a:pt x="3303" y="1627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B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44" name="Google Shape;25644;p75"/>
            <p:cNvSpPr/>
            <p:nvPr/>
          </p:nvSpPr>
          <p:spPr>
            <a:xfrm>
              <a:off x="1697725" y="3881200"/>
              <a:ext cx="109700" cy="241100"/>
            </a:xfrm>
            <a:custGeom>
              <a:avLst/>
              <a:gdLst/>
              <a:ahLst/>
              <a:cxnLst/>
              <a:rect l="l" t="t" r="r" b="b"/>
              <a:pathLst>
                <a:path w="4388" h="9644" extrusionOk="0">
                  <a:moveTo>
                    <a:pt x="3757" y="0"/>
                  </a:moveTo>
                  <a:cubicBezTo>
                    <a:pt x="3655" y="0"/>
                    <a:pt x="3550" y="28"/>
                    <a:pt x="3451" y="89"/>
                  </a:cubicBezTo>
                  <a:lnTo>
                    <a:pt x="494" y="1716"/>
                  </a:lnTo>
                  <a:cubicBezTo>
                    <a:pt x="198" y="1913"/>
                    <a:pt x="1" y="2308"/>
                    <a:pt x="1" y="2653"/>
                  </a:cubicBezTo>
                  <a:lnTo>
                    <a:pt x="1" y="9061"/>
                  </a:lnTo>
                  <a:cubicBezTo>
                    <a:pt x="1" y="9394"/>
                    <a:pt x="278" y="9643"/>
                    <a:pt x="604" y="9643"/>
                  </a:cubicBezTo>
                  <a:cubicBezTo>
                    <a:pt x="712" y="9643"/>
                    <a:pt x="826" y="9616"/>
                    <a:pt x="937" y="9554"/>
                  </a:cubicBezTo>
                  <a:lnTo>
                    <a:pt x="3895" y="7878"/>
                  </a:lnTo>
                  <a:cubicBezTo>
                    <a:pt x="4191" y="7730"/>
                    <a:pt x="4388" y="7336"/>
                    <a:pt x="4388" y="6991"/>
                  </a:cubicBezTo>
                  <a:lnTo>
                    <a:pt x="4388" y="582"/>
                  </a:lnTo>
                  <a:cubicBezTo>
                    <a:pt x="4351" y="250"/>
                    <a:pt x="4064" y="0"/>
                    <a:pt x="3757" y="0"/>
                  </a:cubicBezTo>
                  <a:close/>
                </a:path>
              </a:pathLst>
            </a:custGeom>
            <a:solidFill>
              <a:srgbClr val="E50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45" name="Google Shape;25645;p75"/>
            <p:cNvSpPr/>
            <p:nvPr/>
          </p:nvSpPr>
          <p:spPr>
            <a:xfrm>
              <a:off x="1713750" y="3907800"/>
              <a:ext cx="75200" cy="118350"/>
            </a:xfrm>
            <a:custGeom>
              <a:avLst/>
              <a:gdLst/>
              <a:ahLst/>
              <a:cxnLst/>
              <a:rect l="l" t="t" r="r" b="b"/>
              <a:pathLst>
                <a:path w="3008" h="4734" extrusionOk="0">
                  <a:moveTo>
                    <a:pt x="2776" y="1"/>
                  </a:moveTo>
                  <a:cubicBezTo>
                    <a:pt x="2725" y="1"/>
                    <a:pt x="2669" y="19"/>
                    <a:pt x="2613" y="61"/>
                  </a:cubicBezTo>
                  <a:lnTo>
                    <a:pt x="345" y="1392"/>
                  </a:lnTo>
                  <a:cubicBezTo>
                    <a:pt x="99" y="1540"/>
                    <a:pt x="0" y="1786"/>
                    <a:pt x="0" y="2082"/>
                  </a:cubicBezTo>
                  <a:lnTo>
                    <a:pt x="0" y="4497"/>
                  </a:lnTo>
                  <a:cubicBezTo>
                    <a:pt x="0" y="4642"/>
                    <a:pt x="80" y="4733"/>
                    <a:pt x="200" y="4733"/>
                  </a:cubicBezTo>
                  <a:cubicBezTo>
                    <a:pt x="243" y="4733"/>
                    <a:pt x="293" y="4721"/>
                    <a:pt x="345" y="4694"/>
                  </a:cubicBezTo>
                  <a:lnTo>
                    <a:pt x="2613" y="3314"/>
                  </a:lnTo>
                  <a:cubicBezTo>
                    <a:pt x="2859" y="3216"/>
                    <a:pt x="3007" y="2969"/>
                    <a:pt x="3007" y="2624"/>
                  </a:cubicBezTo>
                  <a:lnTo>
                    <a:pt x="3007" y="258"/>
                  </a:lnTo>
                  <a:cubicBezTo>
                    <a:pt x="3007" y="117"/>
                    <a:pt x="2906" y="1"/>
                    <a:pt x="2776" y="1"/>
                  </a:cubicBezTo>
                  <a:close/>
                </a:path>
              </a:pathLst>
            </a:custGeom>
            <a:solidFill>
              <a:srgbClr val="2B3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46" name="Google Shape;25646;p75"/>
            <p:cNvSpPr/>
            <p:nvPr/>
          </p:nvSpPr>
          <p:spPr>
            <a:xfrm>
              <a:off x="1722375" y="3921150"/>
              <a:ext cx="59175" cy="71775"/>
            </a:xfrm>
            <a:custGeom>
              <a:avLst/>
              <a:gdLst/>
              <a:ahLst/>
              <a:cxnLst/>
              <a:rect l="l" t="t" r="r" b="b"/>
              <a:pathLst>
                <a:path w="2367" h="2871" extrusionOk="0">
                  <a:moveTo>
                    <a:pt x="2169" y="0"/>
                  </a:moveTo>
                  <a:cubicBezTo>
                    <a:pt x="2150" y="0"/>
                    <a:pt x="2133" y="6"/>
                    <a:pt x="2120" y="20"/>
                  </a:cubicBezTo>
                  <a:lnTo>
                    <a:pt x="247" y="1055"/>
                  </a:lnTo>
                  <a:cubicBezTo>
                    <a:pt x="148" y="1104"/>
                    <a:pt x="0" y="1301"/>
                    <a:pt x="0" y="1498"/>
                  </a:cubicBezTo>
                  <a:lnTo>
                    <a:pt x="0" y="2731"/>
                  </a:lnTo>
                  <a:cubicBezTo>
                    <a:pt x="0" y="2801"/>
                    <a:pt x="74" y="2870"/>
                    <a:pt x="153" y="2870"/>
                  </a:cubicBezTo>
                  <a:cubicBezTo>
                    <a:pt x="185" y="2870"/>
                    <a:pt x="218" y="2858"/>
                    <a:pt x="247" y="2829"/>
                  </a:cubicBezTo>
                  <a:lnTo>
                    <a:pt x="2120" y="1794"/>
                  </a:lnTo>
                  <a:cubicBezTo>
                    <a:pt x="2219" y="1745"/>
                    <a:pt x="2367" y="1548"/>
                    <a:pt x="2367" y="1351"/>
                  </a:cubicBezTo>
                  <a:lnTo>
                    <a:pt x="2367" y="118"/>
                  </a:lnTo>
                  <a:cubicBezTo>
                    <a:pt x="2294" y="46"/>
                    <a:pt x="2222" y="0"/>
                    <a:pt x="2169" y="0"/>
                  </a:cubicBezTo>
                  <a:close/>
                </a:path>
              </a:pathLst>
            </a:custGeom>
            <a:solidFill>
              <a:srgbClr val="D7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47" name="Google Shape;25647;p75"/>
            <p:cNvSpPr/>
            <p:nvPr/>
          </p:nvSpPr>
          <p:spPr>
            <a:xfrm>
              <a:off x="1673075" y="3967225"/>
              <a:ext cx="19750" cy="37000"/>
            </a:xfrm>
            <a:custGeom>
              <a:avLst/>
              <a:gdLst/>
              <a:ahLst/>
              <a:cxnLst/>
              <a:rect l="l" t="t" r="r" b="b"/>
              <a:pathLst>
                <a:path w="790" h="1480" extrusionOk="0">
                  <a:moveTo>
                    <a:pt x="50" y="1"/>
                  </a:moveTo>
                  <a:cubicBezTo>
                    <a:pt x="1" y="1"/>
                    <a:pt x="1" y="1"/>
                    <a:pt x="1" y="99"/>
                  </a:cubicBezTo>
                  <a:lnTo>
                    <a:pt x="1" y="1085"/>
                  </a:lnTo>
                  <a:cubicBezTo>
                    <a:pt x="1" y="1085"/>
                    <a:pt x="1" y="1134"/>
                    <a:pt x="50" y="1134"/>
                  </a:cubicBezTo>
                  <a:lnTo>
                    <a:pt x="740" y="1479"/>
                  </a:lnTo>
                  <a:cubicBezTo>
                    <a:pt x="789" y="1479"/>
                    <a:pt x="789" y="1479"/>
                    <a:pt x="789" y="1430"/>
                  </a:cubicBezTo>
                  <a:lnTo>
                    <a:pt x="789" y="444"/>
                  </a:lnTo>
                  <a:cubicBezTo>
                    <a:pt x="789" y="444"/>
                    <a:pt x="789" y="395"/>
                    <a:pt x="740" y="395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2B3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48" name="Google Shape;25648;p75"/>
            <p:cNvSpPr/>
            <p:nvPr/>
          </p:nvSpPr>
          <p:spPr>
            <a:xfrm>
              <a:off x="1678000" y="3972150"/>
              <a:ext cx="13600" cy="29600"/>
            </a:xfrm>
            <a:custGeom>
              <a:avLst/>
              <a:gdLst/>
              <a:ahLst/>
              <a:cxnLst/>
              <a:rect l="l" t="t" r="r" b="b"/>
              <a:pathLst>
                <a:path w="544" h="1184" extrusionOk="0">
                  <a:moveTo>
                    <a:pt x="50" y="1"/>
                  </a:moveTo>
                  <a:cubicBezTo>
                    <a:pt x="50" y="1"/>
                    <a:pt x="1" y="1"/>
                    <a:pt x="1" y="50"/>
                  </a:cubicBezTo>
                  <a:lnTo>
                    <a:pt x="1" y="888"/>
                  </a:lnTo>
                  <a:lnTo>
                    <a:pt x="1" y="937"/>
                  </a:lnTo>
                  <a:lnTo>
                    <a:pt x="494" y="1184"/>
                  </a:lnTo>
                  <a:lnTo>
                    <a:pt x="543" y="296"/>
                  </a:lnTo>
                  <a:lnTo>
                    <a:pt x="543" y="24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49" name="Google Shape;25649;p75"/>
            <p:cNvSpPr/>
            <p:nvPr/>
          </p:nvSpPr>
          <p:spPr>
            <a:xfrm>
              <a:off x="1680475" y="4062125"/>
              <a:ext cx="9875" cy="19725"/>
            </a:xfrm>
            <a:custGeom>
              <a:avLst/>
              <a:gdLst/>
              <a:ahLst/>
              <a:cxnLst/>
              <a:rect l="l" t="t" r="r" b="b"/>
              <a:pathLst>
                <a:path w="395" h="789" extrusionOk="0">
                  <a:moveTo>
                    <a:pt x="99" y="0"/>
                  </a:moveTo>
                  <a:cubicBezTo>
                    <a:pt x="99" y="0"/>
                    <a:pt x="0" y="0"/>
                    <a:pt x="0" y="49"/>
                  </a:cubicBezTo>
                  <a:lnTo>
                    <a:pt x="0" y="592"/>
                  </a:lnTo>
                  <a:lnTo>
                    <a:pt x="346" y="789"/>
                  </a:lnTo>
                  <a:lnTo>
                    <a:pt x="395" y="148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2B3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50" name="Google Shape;25650;p75"/>
            <p:cNvSpPr/>
            <p:nvPr/>
          </p:nvSpPr>
          <p:spPr>
            <a:xfrm>
              <a:off x="1680475" y="4063350"/>
              <a:ext cx="6175" cy="14800"/>
            </a:xfrm>
            <a:custGeom>
              <a:avLst/>
              <a:gdLst/>
              <a:ahLst/>
              <a:cxnLst/>
              <a:rect l="l" t="t" r="r" b="b"/>
              <a:pathLst>
                <a:path w="247" h="592" extrusionOk="0">
                  <a:moveTo>
                    <a:pt x="0" y="0"/>
                  </a:moveTo>
                  <a:lnTo>
                    <a:pt x="0" y="444"/>
                  </a:lnTo>
                  <a:lnTo>
                    <a:pt x="247" y="592"/>
                  </a:lnTo>
                  <a:lnTo>
                    <a:pt x="247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51" name="Google Shape;25651;p75"/>
            <p:cNvSpPr/>
            <p:nvPr/>
          </p:nvSpPr>
          <p:spPr>
            <a:xfrm>
              <a:off x="1729775" y="403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26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52" name="Google Shape;25652;p75"/>
            <p:cNvSpPr/>
            <p:nvPr/>
          </p:nvSpPr>
          <p:spPr>
            <a:xfrm>
              <a:off x="1763050" y="4004200"/>
              <a:ext cx="22200" cy="18500"/>
            </a:xfrm>
            <a:custGeom>
              <a:avLst/>
              <a:gdLst/>
              <a:ahLst/>
              <a:cxnLst/>
              <a:rect l="l" t="t" r="r" b="b"/>
              <a:pathLst>
                <a:path w="888" h="740" extrusionOk="0">
                  <a:moveTo>
                    <a:pt x="838" y="0"/>
                  </a:moveTo>
                  <a:lnTo>
                    <a:pt x="0" y="493"/>
                  </a:lnTo>
                  <a:lnTo>
                    <a:pt x="0" y="740"/>
                  </a:lnTo>
                  <a:lnTo>
                    <a:pt x="887" y="247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56FF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53" name="Google Shape;25653;p75"/>
            <p:cNvSpPr/>
            <p:nvPr/>
          </p:nvSpPr>
          <p:spPr>
            <a:xfrm>
              <a:off x="1763050" y="4004200"/>
              <a:ext cx="20975" cy="18500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838" y="0"/>
                  </a:moveTo>
                  <a:lnTo>
                    <a:pt x="0" y="493"/>
                  </a:lnTo>
                  <a:lnTo>
                    <a:pt x="0" y="740"/>
                  </a:lnTo>
                  <a:lnTo>
                    <a:pt x="838" y="247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2B35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54" name="Google Shape;25654;p75"/>
            <p:cNvSpPr/>
            <p:nvPr/>
          </p:nvSpPr>
          <p:spPr>
            <a:xfrm>
              <a:off x="1671850" y="4006650"/>
              <a:ext cx="13575" cy="94925"/>
            </a:xfrm>
            <a:custGeom>
              <a:avLst/>
              <a:gdLst/>
              <a:ahLst/>
              <a:cxnLst/>
              <a:rect l="l" t="t" r="r" b="b"/>
              <a:pathLst>
                <a:path w="543" h="3797" extrusionOk="0">
                  <a:moveTo>
                    <a:pt x="0" y="1"/>
                  </a:moveTo>
                  <a:lnTo>
                    <a:pt x="0" y="1825"/>
                  </a:lnTo>
                  <a:cubicBezTo>
                    <a:pt x="0" y="3452"/>
                    <a:pt x="0" y="3599"/>
                    <a:pt x="99" y="3747"/>
                  </a:cubicBezTo>
                  <a:lnTo>
                    <a:pt x="247" y="3797"/>
                  </a:lnTo>
                  <a:cubicBezTo>
                    <a:pt x="543" y="3797"/>
                    <a:pt x="543" y="3550"/>
                    <a:pt x="444" y="2959"/>
                  </a:cubicBezTo>
                  <a:cubicBezTo>
                    <a:pt x="444" y="2712"/>
                    <a:pt x="493" y="2614"/>
                    <a:pt x="493" y="2614"/>
                  </a:cubicBezTo>
                  <a:lnTo>
                    <a:pt x="543" y="2367"/>
                  </a:lnTo>
                  <a:lnTo>
                    <a:pt x="543" y="2367"/>
                  </a:lnTo>
                  <a:cubicBezTo>
                    <a:pt x="543" y="2367"/>
                    <a:pt x="444" y="2367"/>
                    <a:pt x="345" y="2466"/>
                  </a:cubicBezTo>
                  <a:cubicBezTo>
                    <a:pt x="296" y="2564"/>
                    <a:pt x="247" y="2712"/>
                    <a:pt x="247" y="2959"/>
                  </a:cubicBezTo>
                  <a:lnTo>
                    <a:pt x="247" y="1825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B2C9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55" name="Google Shape;25655;p75"/>
            <p:cNvSpPr/>
            <p:nvPr/>
          </p:nvSpPr>
          <p:spPr>
            <a:xfrm>
              <a:off x="1671850" y="4004200"/>
              <a:ext cx="7425" cy="4950"/>
            </a:xfrm>
            <a:custGeom>
              <a:avLst/>
              <a:gdLst/>
              <a:ahLst/>
              <a:cxnLst/>
              <a:rect l="l" t="t" r="r" b="b"/>
              <a:pathLst>
                <a:path w="297" h="198" extrusionOk="0">
                  <a:moveTo>
                    <a:pt x="99" y="0"/>
                  </a:moveTo>
                  <a:cubicBezTo>
                    <a:pt x="50" y="0"/>
                    <a:pt x="0" y="99"/>
                    <a:pt x="0" y="148"/>
                  </a:cubicBezTo>
                  <a:cubicBezTo>
                    <a:pt x="0" y="198"/>
                    <a:pt x="99" y="198"/>
                    <a:pt x="198" y="198"/>
                  </a:cubicBezTo>
                  <a:cubicBezTo>
                    <a:pt x="247" y="198"/>
                    <a:pt x="296" y="148"/>
                    <a:pt x="296" y="99"/>
                  </a:cubicBezTo>
                  <a:cubicBezTo>
                    <a:pt x="296" y="0"/>
                    <a:pt x="198" y="0"/>
                    <a:pt x="99" y="0"/>
                  </a:cubicBez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56" name="Google Shape;25656;p75"/>
            <p:cNvSpPr/>
            <p:nvPr/>
          </p:nvSpPr>
          <p:spPr>
            <a:xfrm>
              <a:off x="1678000" y="399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57" name="Google Shape;25657;p75"/>
            <p:cNvSpPr/>
            <p:nvPr/>
          </p:nvSpPr>
          <p:spPr>
            <a:xfrm>
              <a:off x="1679250" y="399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58" name="Google Shape;25658;p75"/>
            <p:cNvSpPr/>
            <p:nvPr/>
          </p:nvSpPr>
          <p:spPr>
            <a:xfrm>
              <a:off x="1678000" y="399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59" name="Google Shape;25659;p75"/>
            <p:cNvSpPr/>
            <p:nvPr/>
          </p:nvSpPr>
          <p:spPr>
            <a:xfrm>
              <a:off x="1678000" y="4007900"/>
              <a:ext cx="1275" cy="25"/>
            </a:xfrm>
            <a:custGeom>
              <a:avLst/>
              <a:gdLst/>
              <a:ahLst/>
              <a:cxnLst/>
              <a:rect l="l" t="t" r="r" b="b"/>
              <a:pathLst>
                <a:path w="51" h="1" extrusionOk="0">
                  <a:moveTo>
                    <a:pt x="50" y="0"/>
                  </a:moveTo>
                  <a:lnTo>
                    <a:pt x="50" y="0"/>
                  </a:lnTo>
                  <a:cubicBezTo>
                    <a:pt x="1" y="0"/>
                    <a:pt x="1" y="0"/>
                    <a:pt x="50" y="0"/>
                  </a:cubicBezTo>
                  <a:cubicBezTo>
                    <a:pt x="1" y="0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60" name="Google Shape;25660;p75"/>
            <p:cNvSpPr/>
            <p:nvPr/>
          </p:nvSpPr>
          <p:spPr>
            <a:xfrm>
              <a:off x="1678000" y="399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61" name="Google Shape;25661;p75"/>
            <p:cNvSpPr/>
            <p:nvPr/>
          </p:nvSpPr>
          <p:spPr>
            <a:xfrm>
              <a:off x="1679250" y="399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62" name="Google Shape;25662;p75"/>
            <p:cNvSpPr/>
            <p:nvPr/>
          </p:nvSpPr>
          <p:spPr>
            <a:xfrm>
              <a:off x="1679250" y="399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63" name="Google Shape;25663;p75"/>
            <p:cNvSpPr/>
            <p:nvPr/>
          </p:nvSpPr>
          <p:spPr>
            <a:xfrm>
              <a:off x="1674325" y="3984475"/>
              <a:ext cx="8650" cy="25900"/>
            </a:xfrm>
            <a:custGeom>
              <a:avLst/>
              <a:gdLst/>
              <a:ahLst/>
              <a:cxnLst/>
              <a:rect l="l" t="t" r="r" b="b"/>
              <a:pathLst>
                <a:path w="346" h="1036" extrusionOk="0">
                  <a:moveTo>
                    <a:pt x="246" y="1"/>
                  </a:moveTo>
                  <a:lnTo>
                    <a:pt x="123" y="222"/>
                  </a:lnTo>
                  <a:lnTo>
                    <a:pt x="123" y="222"/>
                  </a:lnTo>
                  <a:lnTo>
                    <a:pt x="345" y="1"/>
                  </a:lnTo>
                  <a:close/>
                  <a:moveTo>
                    <a:pt x="123" y="222"/>
                  </a:moveTo>
                  <a:lnTo>
                    <a:pt x="49" y="296"/>
                  </a:lnTo>
                  <a:lnTo>
                    <a:pt x="49" y="356"/>
                  </a:lnTo>
                  <a:lnTo>
                    <a:pt x="49" y="356"/>
                  </a:lnTo>
                  <a:lnTo>
                    <a:pt x="123" y="222"/>
                  </a:lnTo>
                  <a:close/>
                  <a:moveTo>
                    <a:pt x="49" y="356"/>
                  </a:moveTo>
                  <a:lnTo>
                    <a:pt x="0" y="444"/>
                  </a:lnTo>
                  <a:lnTo>
                    <a:pt x="0" y="543"/>
                  </a:lnTo>
                  <a:lnTo>
                    <a:pt x="0" y="987"/>
                  </a:lnTo>
                  <a:cubicBezTo>
                    <a:pt x="0" y="1036"/>
                    <a:pt x="49" y="1036"/>
                    <a:pt x="49" y="1036"/>
                  </a:cubicBezTo>
                  <a:lnTo>
                    <a:pt x="49" y="543"/>
                  </a:lnTo>
                  <a:lnTo>
                    <a:pt x="49" y="494"/>
                  </a:lnTo>
                  <a:lnTo>
                    <a:pt x="49" y="444"/>
                  </a:lnTo>
                  <a:lnTo>
                    <a:pt x="49" y="395"/>
                  </a:lnTo>
                  <a:lnTo>
                    <a:pt x="49" y="356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64" name="Google Shape;25664;p75"/>
            <p:cNvSpPr/>
            <p:nvPr/>
          </p:nvSpPr>
          <p:spPr>
            <a:xfrm>
              <a:off x="1679250" y="399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65" name="Google Shape;25665;p75"/>
            <p:cNvSpPr/>
            <p:nvPr/>
          </p:nvSpPr>
          <p:spPr>
            <a:xfrm>
              <a:off x="1684175" y="398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66" name="Google Shape;25666;p75"/>
            <p:cNvSpPr/>
            <p:nvPr/>
          </p:nvSpPr>
          <p:spPr>
            <a:xfrm>
              <a:off x="1679250" y="399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67" name="Google Shape;25667;p75"/>
            <p:cNvSpPr/>
            <p:nvPr/>
          </p:nvSpPr>
          <p:spPr>
            <a:xfrm>
              <a:off x="1682950" y="398447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1"/>
                  </a:moveTo>
                  <a:lnTo>
                    <a:pt x="4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68" name="Google Shape;25668;p75"/>
            <p:cNvSpPr/>
            <p:nvPr/>
          </p:nvSpPr>
          <p:spPr>
            <a:xfrm>
              <a:off x="1674325" y="3983250"/>
              <a:ext cx="9875" cy="25900"/>
            </a:xfrm>
            <a:custGeom>
              <a:avLst/>
              <a:gdLst/>
              <a:ahLst/>
              <a:cxnLst/>
              <a:rect l="l" t="t" r="r" b="b"/>
              <a:pathLst>
                <a:path w="395" h="1036" extrusionOk="0">
                  <a:moveTo>
                    <a:pt x="197" y="0"/>
                  </a:moveTo>
                  <a:lnTo>
                    <a:pt x="0" y="296"/>
                  </a:lnTo>
                  <a:lnTo>
                    <a:pt x="0" y="345"/>
                  </a:lnTo>
                  <a:lnTo>
                    <a:pt x="0" y="444"/>
                  </a:lnTo>
                  <a:lnTo>
                    <a:pt x="0" y="493"/>
                  </a:lnTo>
                  <a:lnTo>
                    <a:pt x="0" y="543"/>
                  </a:lnTo>
                  <a:lnTo>
                    <a:pt x="0" y="1036"/>
                  </a:lnTo>
                  <a:lnTo>
                    <a:pt x="99" y="1036"/>
                  </a:lnTo>
                  <a:lnTo>
                    <a:pt x="99" y="986"/>
                  </a:lnTo>
                  <a:lnTo>
                    <a:pt x="99" y="592"/>
                  </a:lnTo>
                  <a:lnTo>
                    <a:pt x="99" y="543"/>
                  </a:lnTo>
                  <a:lnTo>
                    <a:pt x="394" y="5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69" name="Google Shape;25669;p75"/>
            <p:cNvSpPr/>
            <p:nvPr/>
          </p:nvSpPr>
          <p:spPr>
            <a:xfrm>
              <a:off x="1679250" y="399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70" name="Google Shape;25670;p75"/>
            <p:cNvSpPr/>
            <p:nvPr/>
          </p:nvSpPr>
          <p:spPr>
            <a:xfrm>
              <a:off x="1678000" y="399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71" name="Google Shape;25671;p75"/>
            <p:cNvSpPr/>
            <p:nvPr/>
          </p:nvSpPr>
          <p:spPr>
            <a:xfrm>
              <a:off x="1684175" y="398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72" name="Google Shape;25672;p75"/>
            <p:cNvSpPr/>
            <p:nvPr/>
          </p:nvSpPr>
          <p:spPr>
            <a:xfrm>
              <a:off x="1679250" y="3982025"/>
              <a:ext cx="6175" cy="3700"/>
            </a:xfrm>
            <a:custGeom>
              <a:avLst/>
              <a:gdLst/>
              <a:ahLst/>
              <a:cxnLst/>
              <a:rect l="l" t="t" r="r" b="b"/>
              <a:pathLst>
                <a:path w="247" h="148" extrusionOk="0">
                  <a:moveTo>
                    <a:pt x="148" y="0"/>
                  </a:moveTo>
                  <a:cubicBezTo>
                    <a:pt x="0" y="0"/>
                    <a:pt x="0" y="49"/>
                    <a:pt x="0" y="49"/>
                  </a:cubicBezTo>
                  <a:cubicBezTo>
                    <a:pt x="0" y="99"/>
                    <a:pt x="49" y="99"/>
                    <a:pt x="148" y="148"/>
                  </a:cubicBezTo>
                  <a:cubicBezTo>
                    <a:pt x="197" y="148"/>
                    <a:pt x="247" y="148"/>
                    <a:pt x="247" y="99"/>
                  </a:cubicBezTo>
                  <a:cubicBezTo>
                    <a:pt x="247" y="49"/>
                    <a:pt x="197" y="49"/>
                    <a:pt x="148" y="0"/>
                  </a:cubicBezTo>
                  <a:close/>
                </a:path>
              </a:pathLst>
            </a:custGeom>
            <a:solidFill>
              <a:srgbClr val="F5F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73" name="Google Shape;25673;p75"/>
            <p:cNvSpPr/>
            <p:nvPr/>
          </p:nvSpPr>
          <p:spPr>
            <a:xfrm>
              <a:off x="1682950" y="398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74" name="Google Shape;25674;p75"/>
            <p:cNvSpPr/>
            <p:nvPr/>
          </p:nvSpPr>
          <p:spPr>
            <a:xfrm>
              <a:off x="1684175" y="397832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75" name="Google Shape;25675;p75"/>
            <p:cNvSpPr/>
            <p:nvPr/>
          </p:nvSpPr>
          <p:spPr>
            <a:xfrm>
              <a:off x="1685400" y="397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76" name="Google Shape;25676;p75"/>
            <p:cNvSpPr/>
            <p:nvPr/>
          </p:nvSpPr>
          <p:spPr>
            <a:xfrm>
              <a:off x="1685400" y="397832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0"/>
                  </a:moveTo>
                  <a:lnTo>
                    <a:pt x="5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77" name="Google Shape;25677;p75"/>
            <p:cNvSpPr/>
            <p:nvPr/>
          </p:nvSpPr>
          <p:spPr>
            <a:xfrm>
              <a:off x="1685400" y="397707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1"/>
                  </a:moveTo>
                  <a:lnTo>
                    <a:pt x="50" y="1"/>
                  </a:lnTo>
                  <a:lnTo>
                    <a:pt x="1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78" name="Google Shape;25678;p75"/>
            <p:cNvSpPr/>
            <p:nvPr/>
          </p:nvSpPr>
          <p:spPr>
            <a:xfrm>
              <a:off x="1686625" y="3977075"/>
              <a:ext cx="25" cy="1275"/>
            </a:xfrm>
            <a:custGeom>
              <a:avLst/>
              <a:gdLst/>
              <a:ahLst/>
              <a:cxnLst/>
              <a:rect l="l" t="t" r="r" b="b"/>
              <a:pathLst>
                <a:path w="1" h="51" extrusionOk="0">
                  <a:moveTo>
                    <a:pt x="1" y="1"/>
                  </a:moveTo>
                  <a:lnTo>
                    <a:pt x="1" y="50"/>
                  </a:lnTo>
                  <a:lnTo>
                    <a:pt x="1" y="5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79" name="Google Shape;25679;p75"/>
            <p:cNvSpPr/>
            <p:nvPr/>
          </p:nvSpPr>
          <p:spPr>
            <a:xfrm>
              <a:off x="1684175" y="397832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80" name="Google Shape;25680;p75"/>
            <p:cNvSpPr/>
            <p:nvPr/>
          </p:nvSpPr>
          <p:spPr>
            <a:xfrm>
              <a:off x="1685400" y="397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81" name="Google Shape;25681;p75"/>
            <p:cNvSpPr/>
            <p:nvPr/>
          </p:nvSpPr>
          <p:spPr>
            <a:xfrm>
              <a:off x="1686625" y="3967225"/>
              <a:ext cx="16050" cy="11125"/>
            </a:xfrm>
            <a:custGeom>
              <a:avLst/>
              <a:gdLst/>
              <a:ahLst/>
              <a:cxnLst/>
              <a:rect l="l" t="t" r="r" b="b"/>
              <a:pathLst>
                <a:path w="642" h="445" extrusionOk="0">
                  <a:moveTo>
                    <a:pt x="592" y="1"/>
                  </a:moveTo>
                  <a:lnTo>
                    <a:pt x="1" y="395"/>
                  </a:lnTo>
                  <a:lnTo>
                    <a:pt x="1" y="444"/>
                  </a:lnTo>
                  <a:lnTo>
                    <a:pt x="642" y="99"/>
                  </a:lnTo>
                  <a:lnTo>
                    <a:pt x="592" y="99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82" name="Google Shape;25682;p75"/>
            <p:cNvSpPr/>
            <p:nvPr/>
          </p:nvSpPr>
          <p:spPr>
            <a:xfrm>
              <a:off x="1682950" y="3984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83" name="Google Shape;25683;p75"/>
            <p:cNvSpPr/>
            <p:nvPr/>
          </p:nvSpPr>
          <p:spPr>
            <a:xfrm>
              <a:off x="1684175" y="397832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84" name="Google Shape;25684;p75"/>
            <p:cNvSpPr/>
            <p:nvPr/>
          </p:nvSpPr>
          <p:spPr>
            <a:xfrm>
              <a:off x="1685400" y="397832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0"/>
                  </a:moveTo>
                  <a:lnTo>
                    <a:pt x="5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85" name="Google Shape;25685;p75"/>
            <p:cNvSpPr/>
            <p:nvPr/>
          </p:nvSpPr>
          <p:spPr>
            <a:xfrm>
              <a:off x="1685400" y="397707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86" name="Google Shape;25686;p75"/>
            <p:cNvSpPr/>
            <p:nvPr/>
          </p:nvSpPr>
          <p:spPr>
            <a:xfrm>
              <a:off x="1686625" y="3977075"/>
              <a:ext cx="25" cy="1275"/>
            </a:xfrm>
            <a:custGeom>
              <a:avLst/>
              <a:gdLst/>
              <a:ahLst/>
              <a:cxnLst/>
              <a:rect l="l" t="t" r="r" b="b"/>
              <a:pathLst>
                <a:path w="1" h="51" extrusionOk="0">
                  <a:moveTo>
                    <a:pt x="1" y="1"/>
                  </a:moveTo>
                  <a:lnTo>
                    <a:pt x="1" y="50"/>
                  </a:lnTo>
                  <a:lnTo>
                    <a:pt x="1" y="50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87" name="Google Shape;25687;p75"/>
            <p:cNvSpPr/>
            <p:nvPr/>
          </p:nvSpPr>
          <p:spPr>
            <a:xfrm>
              <a:off x="1686625" y="3977075"/>
              <a:ext cx="25" cy="1275"/>
            </a:xfrm>
            <a:custGeom>
              <a:avLst/>
              <a:gdLst/>
              <a:ahLst/>
              <a:cxnLst/>
              <a:rect l="l" t="t" r="r" b="b"/>
              <a:pathLst>
                <a:path w="1" h="51" extrusionOk="0">
                  <a:moveTo>
                    <a:pt x="1" y="1"/>
                  </a:moveTo>
                  <a:lnTo>
                    <a:pt x="1" y="50"/>
                  </a:lnTo>
                  <a:lnTo>
                    <a:pt x="1" y="50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88" name="Google Shape;25688;p75"/>
            <p:cNvSpPr/>
            <p:nvPr/>
          </p:nvSpPr>
          <p:spPr>
            <a:xfrm>
              <a:off x="1685400" y="397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5F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89" name="Google Shape;25689;p75"/>
            <p:cNvSpPr/>
            <p:nvPr/>
          </p:nvSpPr>
          <p:spPr>
            <a:xfrm>
              <a:off x="1685400" y="397832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0"/>
                  </a:moveTo>
                  <a:lnTo>
                    <a:pt x="5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5F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90" name="Google Shape;25690;p75"/>
            <p:cNvSpPr/>
            <p:nvPr/>
          </p:nvSpPr>
          <p:spPr>
            <a:xfrm>
              <a:off x="1685400" y="397707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1"/>
                  </a:moveTo>
                  <a:lnTo>
                    <a:pt x="50" y="1"/>
                  </a:lnTo>
                  <a:lnTo>
                    <a:pt x="1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5F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91" name="Google Shape;25691;p75"/>
            <p:cNvSpPr/>
            <p:nvPr/>
          </p:nvSpPr>
          <p:spPr>
            <a:xfrm>
              <a:off x="1685400" y="397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92" name="Google Shape;25692;p75"/>
            <p:cNvSpPr/>
            <p:nvPr/>
          </p:nvSpPr>
          <p:spPr>
            <a:xfrm>
              <a:off x="1685400" y="397707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1"/>
                  </a:moveTo>
                  <a:lnTo>
                    <a:pt x="5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93" name="Google Shape;25693;p75"/>
            <p:cNvSpPr/>
            <p:nvPr/>
          </p:nvSpPr>
          <p:spPr>
            <a:xfrm>
              <a:off x="1685400" y="397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94" name="Google Shape;25694;p75"/>
            <p:cNvSpPr/>
            <p:nvPr/>
          </p:nvSpPr>
          <p:spPr>
            <a:xfrm>
              <a:off x="1685400" y="397832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0"/>
                  </a:moveTo>
                  <a:lnTo>
                    <a:pt x="5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95" name="Google Shape;25695;p75"/>
            <p:cNvSpPr/>
            <p:nvPr/>
          </p:nvSpPr>
          <p:spPr>
            <a:xfrm>
              <a:off x="1685400" y="397707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1"/>
                  </a:moveTo>
                  <a:lnTo>
                    <a:pt x="50" y="1"/>
                  </a:lnTo>
                  <a:lnTo>
                    <a:pt x="1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96" name="Google Shape;25696;p75"/>
            <p:cNvSpPr/>
            <p:nvPr/>
          </p:nvSpPr>
          <p:spPr>
            <a:xfrm>
              <a:off x="1686625" y="3977075"/>
              <a:ext cx="25" cy="1275"/>
            </a:xfrm>
            <a:custGeom>
              <a:avLst/>
              <a:gdLst/>
              <a:ahLst/>
              <a:cxnLst/>
              <a:rect l="l" t="t" r="r" b="b"/>
              <a:pathLst>
                <a:path w="1" h="51" extrusionOk="0">
                  <a:moveTo>
                    <a:pt x="1" y="1"/>
                  </a:moveTo>
                  <a:lnTo>
                    <a:pt x="1" y="50"/>
                  </a:lnTo>
                  <a:lnTo>
                    <a:pt x="1" y="5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97" name="Google Shape;25697;p75"/>
            <p:cNvSpPr/>
            <p:nvPr/>
          </p:nvSpPr>
          <p:spPr>
            <a:xfrm>
              <a:off x="1682950" y="3966000"/>
              <a:ext cx="18500" cy="17275"/>
            </a:xfrm>
            <a:custGeom>
              <a:avLst/>
              <a:gdLst/>
              <a:ahLst/>
              <a:cxnLst/>
              <a:rect l="l" t="t" r="r" b="b"/>
              <a:pathLst>
                <a:path w="740" h="691" extrusionOk="0">
                  <a:moveTo>
                    <a:pt x="739" y="0"/>
                  </a:moveTo>
                  <a:lnTo>
                    <a:pt x="739" y="0"/>
                  </a:lnTo>
                  <a:cubicBezTo>
                    <a:pt x="732" y="4"/>
                    <a:pt x="725" y="7"/>
                    <a:pt x="718" y="10"/>
                  </a:cubicBezTo>
                  <a:lnTo>
                    <a:pt x="718" y="10"/>
                  </a:lnTo>
                  <a:lnTo>
                    <a:pt x="739" y="0"/>
                  </a:lnTo>
                  <a:close/>
                  <a:moveTo>
                    <a:pt x="739" y="0"/>
                  </a:moveTo>
                  <a:cubicBezTo>
                    <a:pt x="674" y="0"/>
                    <a:pt x="652" y="22"/>
                    <a:pt x="674" y="22"/>
                  </a:cubicBezTo>
                  <a:cubicBezTo>
                    <a:pt x="682" y="22"/>
                    <a:pt x="697" y="19"/>
                    <a:pt x="718" y="10"/>
                  </a:cubicBezTo>
                  <a:lnTo>
                    <a:pt x="718" y="10"/>
                  </a:lnTo>
                  <a:lnTo>
                    <a:pt x="99" y="296"/>
                  </a:lnTo>
                  <a:lnTo>
                    <a:pt x="0" y="641"/>
                  </a:lnTo>
                  <a:lnTo>
                    <a:pt x="0" y="690"/>
                  </a:lnTo>
                  <a:lnTo>
                    <a:pt x="99" y="444"/>
                  </a:lnTo>
                  <a:lnTo>
                    <a:pt x="99" y="395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98" name="Google Shape;25698;p75"/>
            <p:cNvSpPr/>
            <p:nvPr/>
          </p:nvSpPr>
          <p:spPr>
            <a:xfrm>
              <a:off x="1701425" y="39660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0"/>
                  </a:moveTo>
                  <a:lnTo>
                    <a:pt x="0" y="50"/>
                  </a:lnTo>
                  <a:lnTo>
                    <a:pt x="0" y="148"/>
                  </a:lnTo>
                  <a:lnTo>
                    <a:pt x="50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699" name="Google Shape;25699;p75"/>
            <p:cNvSpPr/>
            <p:nvPr/>
          </p:nvSpPr>
          <p:spPr>
            <a:xfrm>
              <a:off x="1684175" y="397832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00" name="Google Shape;25700;p75"/>
            <p:cNvSpPr/>
            <p:nvPr/>
          </p:nvSpPr>
          <p:spPr>
            <a:xfrm>
              <a:off x="1685400" y="397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01" name="Google Shape;25701;p75"/>
            <p:cNvSpPr/>
            <p:nvPr/>
          </p:nvSpPr>
          <p:spPr>
            <a:xfrm>
              <a:off x="1685400" y="397707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1"/>
                  </a:moveTo>
                  <a:lnTo>
                    <a:pt x="50" y="1"/>
                  </a:lnTo>
                  <a:lnTo>
                    <a:pt x="1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02" name="Google Shape;25702;p75"/>
            <p:cNvSpPr/>
            <p:nvPr/>
          </p:nvSpPr>
          <p:spPr>
            <a:xfrm>
              <a:off x="1686625" y="3977075"/>
              <a:ext cx="25" cy="1275"/>
            </a:xfrm>
            <a:custGeom>
              <a:avLst/>
              <a:gdLst/>
              <a:ahLst/>
              <a:cxnLst/>
              <a:rect l="l" t="t" r="r" b="b"/>
              <a:pathLst>
                <a:path w="1" h="51" extrusionOk="0">
                  <a:moveTo>
                    <a:pt x="1" y="1"/>
                  </a:moveTo>
                  <a:lnTo>
                    <a:pt x="1" y="50"/>
                  </a:lnTo>
                  <a:lnTo>
                    <a:pt x="1" y="50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03" name="Google Shape;25703;p75"/>
            <p:cNvSpPr/>
            <p:nvPr/>
          </p:nvSpPr>
          <p:spPr>
            <a:xfrm>
              <a:off x="1701425" y="3967225"/>
              <a:ext cx="1250" cy="2500"/>
            </a:xfrm>
            <a:custGeom>
              <a:avLst/>
              <a:gdLst/>
              <a:ahLst/>
              <a:cxnLst/>
              <a:rect l="l" t="t" r="r" b="b"/>
              <a:pathLst>
                <a:path w="50" h="100" extrusionOk="0">
                  <a:moveTo>
                    <a:pt x="0" y="1"/>
                  </a:moveTo>
                  <a:cubicBezTo>
                    <a:pt x="0" y="1"/>
                    <a:pt x="0" y="46"/>
                    <a:pt x="16" y="76"/>
                  </a:cubicBezTo>
                  <a:lnTo>
                    <a:pt x="16" y="76"/>
                  </a:lnTo>
                  <a:cubicBezTo>
                    <a:pt x="21" y="87"/>
                    <a:pt x="33" y="99"/>
                    <a:pt x="50" y="9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A8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04" name="Google Shape;25704;p75"/>
            <p:cNvSpPr/>
            <p:nvPr/>
          </p:nvSpPr>
          <p:spPr>
            <a:xfrm>
              <a:off x="1685400" y="397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05" name="Google Shape;25705;p75"/>
            <p:cNvSpPr/>
            <p:nvPr/>
          </p:nvSpPr>
          <p:spPr>
            <a:xfrm>
              <a:off x="1685400" y="397832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0"/>
                  </a:moveTo>
                  <a:lnTo>
                    <a:pt x="5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06" name="Google Shape;25706;p75"/>
            <p:cNvSpPr/>
            <p:nvPr/>
          </p:nvSpPr>
          <p:spPr>
            <a:xfrm>
              <a:off x="1685400" y="3977075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1"/>
                  </a:moveTo>
                  <a:lnTo>
                    <a:pt x="50" y="1"/>
                  </a:lnTo>
                  <a:lnTo>
                    <a:pt x="1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07" name="Google Shape;25707;p75"/>
            <p:cNvSpPr/>
            <p:nvPr/>
          </p:nvSpPr>
          <p:spPr>
            <a:xfrm>
              <a:off x="1686625" y="3977075"/>
              <a:ext cx="25" cy="1275"/>
            </a:xfrm>
            <a:custGeom>
              <a:avLst/>
              <a:gdLst/>
              <a:ahLst/>
              <a:cxnLst/>
              <a:rect l="l" t="t" r="r" b="b"/>
              <a:pathLst>
                <a:path w="1" h="51" extrusionOk="0">
                  <a:moveTo>
                    <a:pt x="1" y="1"/>
                  </a:moveTo>
                  <a:lnTo>
                    <a:pt x="1" y="50"/>
                  </a:lnTo>
                  <a:lnTo>
                    <a:pt x="1" y="50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08" name="Google Shape;25708;p75"/>
            <p:cNvSpPr/>
            <p:nvPr/>
          </p:nvSpPr>
          <p:spPr>
            <a:xfrm>
              <a:off x="1701425" y="3969700"/>
              <a:ext cx="1250" cy="25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50" y="0"/>
                  </a:move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cubicBezTo>
                    <a:pt x="0" y="0"/>
                    <a:pt x="0" y="0"/>
                    <a:pt x="50" y="0"/>
                  </a:cubicBezTo>
                  <a:lnTo>
                    <a:pt x="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271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09" name="Google Shape;25709;p75"/>
            <p:cNvSpPr/>
            <p:nvPr/>
          </p:nvSpPr>
          <p:spPr>
            <a:xfrm>
              <a:off x="1702650" y="3969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10" name="Google Shape;25710;p75"/>
            <p:cNvSpPr/>
            <p:nvPr/>
          </p:nvSpPr>
          <p:spPr>
            <a:xfrm>
              <a:off x="1701425" y="3966000"/>
              <a:ext cx="1250" cy="3725"/>
            </a:xfrm>
            <a:custGeom>
              <a:avLst/>
              <a:gdLst/>
              <a:ahLst/>
              <a:cxnLst/>
              <a:rect l="l" t="t" r="r" b="b"/>
              <a:pathLst>
                <a:path w="50" h="149" extrusionOk="0">
                  <a:moveTo>
                    <a:pt x="0" y="0"/>
                  </a:moveTo>
                  <a:lnTo>
                    <a:pt x="0" y="50"/>
                  </a:lnTo>
                  <a:lnTo>
                    <a:pt x="0" y="148"/>
                  </a:lnTo>
                  <a:lnTo>
                    <a:pt x="50" y="1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5F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11" name="Google Shape;25711;p75"/>
            <p:cNvSpPr/>
            <p:nvPr/>
          </p:nvSpPr>
          <p:spPr>
            <a:xfrm>
              <a:off x="1701425" y="3966750"/>
              <a:ext cx="1250" cy="2975"/>
            </a:xfrm>
            <a:custGeom>
              <a:avLst/>
              <a:gdLst/>
              <a:ahLst/>
              <a:cxnLst/>
              <a:rect l="l" t="t" r="r" b="b"/>
              <a:pathLst>
                <a:path w="50" h="119" extrusionOk="0">
                  <a:moveTo>
                    <a:pt x="1" y="0"/>
                  </a:moveTo>
                  <a:cubicBezTo>
                    <a:pt x="0" y="0"/>
                    <a:pt x="0" y="6"/>
                    <a:pt x="0" y="20"/>
                  </a:cubicBezTo>
                  <a:lnTo>
                    <a:pt x="9" y="20"/>
                  </a:lnTo>
                  <a:cubicBezTo>
                    <a:pt x="4" y="7"/>
                    <a:pt x="2" y="0"/>
                    <a:pt x="1" y="0"/>
                  </a:cubicBezTo>
                  <a:close/>
                  <a:moveTo>
                    <a:pt x="9" y="20"/>
                  </a:moveTo>
                  <a:cubicBezTo>
                    <a:pt x="15" y="39"/>
                    <a:pt x="28" y="74"/>
                    <a:pt x="50" y="118"/>
                  </a:cubicBezTo>
                  <a:lnTo>
                    <a:pt x="50" y="20"/>
                  </a:ln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12" name="Google Shape;25712;p75"/>
            <p:cNvSpPr/>
            <p:nvPr/>
          </p:nvSpPr>
          <p:spPr>
            <a:xfrm>
              <a:off x="1678000" y="3989400"/>
              <a:ext cx="2500" cy="13600"/>
            </a:xfrm>
            <a:custGeom>
              <a:avLst/>
              <a:gdLst/>
              <a:ahLst/>
              <a:cxnLst/>
              <a:rect l="l" t="t" r="r" b="b"/>
              <a:pathLst>
                <a:path w="100" h="544" extrusionOk="0">
                  <a:moveTo>
                    <a:pt x="99" y="1"/>
                  </a:moveTo>
                  <a:lnTo>
                    <a:pt x="99" y="1"/>
                  </a:lnTo>
                  <a:cubicBezTo>
                    <a:pt x="99" y="1"/>
                    <a:pt x="1" y="247"/>
                    <a:pt x="1" y="297"/>
                  </a:cubicBezTo>
                  <a:lnTo>
                    <a:pt x="1" y="444"/>
                  </a:lnTo>
                  <a:lnTo>
                    <a:pt x="99" y="543"/>
                  </a:lnTo>
                  <a:cubicBezTo>
                    <a:pt x="50" y="494"/>
                    <a:pt x="50" y="444"/>
                    <a:pt x="50" y="444"/>
                  </a:cubicBezTo>
                  <a:cubicBezTo>
                    <a:pt x="1" y="346"/>
                    <a:pt x="99" y="50"/>
                    <a:pt x="99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13" name="Google Shape;25713;p75"/>
            <p:cNvSpPr/>
            <p:nvPr/>
          </p:nvSpPr>
          <p:spPr>
            <a:xfrm>
              <a:off x="1678000" y="3990650"/>
              <a:ext cx="2500" cy="12350"/>
            </a:xfrm>
            <a:custGeom>
              <a:avLst/>
              <a:gdLst/>
              <a:ahLst/>
              <a:cxnLst/>
              <a:rect l="l" t="t" r="r" b="b"/>
              <a:pathLst>
                <a:path w="100" h="494" extrusionOk="0">
                  <a:moveTo>
                    <a:pt x="99" y="0"/>
                  </a:moveTo>
                  <a:cubicBezTo>
                    <a:pt x="50" y="0"/>
                    <a:pt x="1" y="247"/>
                    <a:pt x="1" y="296"/>
                  </a:cubicBezTo>
                  <a:lnTo>
                    <a:pt x="1" y="394"/>
                  </a:lnTo>
                  <a:cubicBezTo>
                    <a:pt x="50" y="296"/>
                    <a:pt x="99" y="0"/>
                    <a:pt x="99" y="0"/>
                  </a:cubicBezTo>
                  <a:close/>
                  <a:moveTo>
                    <a:pt x="1" y="394"/>
                  </a:moveTo>
                  <a:lnTo>
                    <a:pt x="1" y="444"/>
                  </a:lnTo>
                  <a:lnTo>
                    <a:pt x="50" y="493"/>
                  </a:lnTo>
                  <a:lnTo>
                    <a:pt x="99" y="493"/>
                  </a:lnTo>
                  <a:lnTo>
                    <a:pt x="1" y="394"/>
                  </a:ln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14" name="Google Shape;25714;p75"/>
            <p:cNvSpPr/>
            <p:nvPr/>
          </p:nvSpPr>
          <p:spPr>
            <a:xfrm>
              <a:off x="1680475" y="4002975"/>
              <a:ext cx="2500" cy="25"/>
            </a:xfrm>
            <a:custGeom>
              <a:avLst/>
              <a:gdLst/>
              <a:ahLst/>
              <a:cxnLst/>
              <a:rect l="l" t="t" r="r" b="b"/>
              <a:pathLst>
                <a:path w="100" h="1" extrusionOk="0">
                  <a:moveTo>
                    <a:pt x="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15" name="Google Shape;25715;p75"/>
            <p:cNvSpPr/>
            <p:nvPr/>
          </p:nvSpPr>
          <p:spPr>
            <a:xfrm>
              <a:off x="1678000" y="3991875"/>
              <a:ext cx="8650" cy="13450"/>
            </a:xfrm>
            <a:custGeom>
              <a:avLst/>
              <a:gdLst/>
              <a:ahLst/>
              <a:cxnLst/>
              <a:rect l="l" t="t" r="r" b="b"/>
              <a:pathLst>
                <a:path w="346" h="538" extrusionOk="0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86" y="86"/>
                    <a:pt x="248" y="127"/>
                  </a:cubicBezTo>
                  <a:lnTo>
                    <a:pt x="248" y="127"/>
                  </a:lnTo>
                  <a:cubicBezTo>
                    <a:pt x="190" y="68"/>
                    <a:pt x="100" y="0"/>
                    <a:pt x="99" y="0"/>
                  </a:cubicBezTo>
                  <a:close/>
                  <a:moveTo>
                    <a:pt x="248" y="127"/>
                  </a:moveTo>
                  <a:cubicBezTo>
                    <a:pt x="276" y="155"/>
                    <a:pt x="297" y="182"/>
                    <a:pt x="297" y="198"/>
                  </a:cubicBezTo>
                  <a:cubicBezTo>
                    <a:pt x="297" y="246"/>
                    <a:pt x="297" y="441"/>
                    <a:pt x="249" y="492"/>
                  </a:cubicBezTo>
                  <a:lnTo>
                    <a:pt x="249" y="492"/>
                  </a:lnTo>
                  <a:cubicBezTo>
                    <a:pt x="256" y="484"/>
                    <a:pt x="297" y="439"/>
                    <a:pt x="297" y="395"/>
                  </a:cubicBezTo>
                  <a:cubicBezTo>
                    <a:pt x="297" y="352"/>
                    <a:pt x="297" y="237"/>
                    <a:pt x="328" y="237"/>
                  </a:cubicBezTo>
                  <a:cubicBezTo>
                    <a:pt x="333" y="237"/>
                    <a:pt x="339" y="240"/>
                    <a:pt x="346" y="247"/>
                  </a:cubicBezTo>
                  <a:cubicBezTo>
                    <a:pt x="346" y="198"/>
                    <a:pt x="297" y="148"/>
                    <a:pt x="297" y="148"/>
                  </a:cubicBezTo>
                  <a:cubicBezTo>
                    <a:pt x="285" y="148"/>
                    <a:pt x="268" y="140"/>
                    <a:pt x="248" y="127"/>
                  </a:cubicBezTo>
                  <a:close/>
                  <a:moveTo>
                    <a:pt x="249" y="492"/>
                  </a:moveTo>
                  <a:cubicBezTo>
                    <a:pt x="248" y="493"/>
                    <a:pt x="247" y="493"/>
                    <a:pt x="247" y="493"/>
                  </a:cubicBezTo>
                  <a:cubicBezTo>
                    <a:pt x="248" y="493"/>
                    <a:pt x="248" y="493"/>
                    <a:pt x="249" y="492"/>
                  </a:cubicBezTo>
                  <a:close/>
                  <a:moveTo>
                    <a:pt x="1" y="493"/>
                  </a:moveTo>
                  <a:cubicBezTo>
                    <a:pt x="1" y="493"/>
                    <a:pt x="110" y="537"/>
                    <a:pt x="183" y="537"/>
                  </a:cubicBezTo>
                  <a:cubicBezTo>
                    <a:pt x="220" y="537"/>
                    <a:pt x="247" y="526"/>
                    <a:pt x="247" y="49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16" name="Google Shape;25716;p75"/>
            <p:cNvSpPr/>
            <p:nvPr/>
          </p:nvSpPr>
          <p:spPr>
            <a:xfrm>
              <a:off x="1676775" y="3990300"/>
              <a:ext cx="7425" cy="13925"/>
            </a:xfrm>
            <a:custGeom>
              <a:avLst/>
              <a:gdLst/>
              <a:ahLst/>
              <a:cxnLst/>
              <a:rect l="l" t="t" r="r" b="b"/>
              <a:pathLst>
                <a:path w="297" h="557" extrusionOk="0">
                  <a:moveTo>
                    <a:pt x="119" y="0"/>
                  </a:moveTo>
                  <a:cubicBezTo>
                    <a:pt x="107" y="0"/>
                    <a:pt x="99" y="4"/>
                    <a:pt x="99" y="14"/>
                  </a:cubicBezTo>
                  <a:cubicBezTo>
                    <a:pt x="99" y="14"/>
                    <a:pt x="296" y="162"/>
                    <a:pt x="296" y="211"/>
                  </a:cubicBezTo>
                  <a:cubicBezTo>
                    <a:pt x="296" y="162"/>
                    <a:pt x="247" y="162"/>
                    <a:pt x="247" y="63"/>
                  </a:cubicBezTo>
                  <a:cubicBezTo>
                    <a:pt x="287" y="63"/>
                    <a:pt x="168" y="0"/>
                    <a:pt x="119" y="0"/>
                  </a:cubicBezTo>
                  <a:close/>
                  <a:moveTo>
                    <a:pt x="296" y="211"/>
                  </a:moveTo>
                  <a:cubicBezTo>
                    <a:pt x="296" y="261"/>
                    <a:pt x="296" y="507"/>
                    <a:pt x="247" y="507"/>
                  </a:cubicBezTo>
                  <a:cubicBezTo>
                    <a:pt x="214" y="523"/>
                    <a:pt x="176" y="529"/>
                    <a:pt x="139" y="529"/>
                  </a:cubicBezTo>
                  <a:cubicBezTo>
                    <a:pt x="66" y="529"/>
                    <a:pt x="1" y="507"/>
                    <a:pt x="1" y="507"/>
                  </a:cubicBezTo>
                  <a:lnTo>
                    <a:pt x="1" y="556"/>
                  </a:lnTo>
                  <a:lnTo>
                    <a:pt x="247" y="556"/>
                  </a:lnTo>
                  <a:cubicBezTo>
                    <a:pt x="296" y="556"/>
                    <a:pt x="296" y="507"/>
                    <a:pt x="296" y="458"/>
                  </a:cubicBezTo>
                  <a:lnTo>
                    <a:pt x="296" y="211"/>
                  </a:lnTo>
                  <a:close/>
                </a:path>
              </a:pathLst>
            </a:custGeom>
            <a:solidFill>
              <a:srgbClr val="4D4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17" name="Google Shape;25717;p75"/>
            <p:cNvSpPr/>
            <p:nvPr/>
          </p:nvSpPr>
          <p:spPr>
            <a:xfrm>
              <a:off x="1254075" y="3563925"/>
              <a:ext cx="925525" cy="554900"/>
            </a:xfrm>
            <a:custGeom>
              <a:avLst/>
              <a:gdLst/>
              <a:ahLst/>
              <a:cxnLst/>
              <a:rect l="l" t="t" r="r" b="b"/>
              <a:pathLst>
                <a:path w="37021" h="22196" extrusionOk="0">
                  <a:moveTo>
                    <a:pt x="23514" y="1"/>
                  </a:moveTo>
                  <a:cubicBezTo>
                    <a:pt x="22651" y="1"/>
                    <a:pt x="21789" y="235"/>
                    <a:pt x="21000" y="703"/>
                  </a:cubicBezTo>
                  <a:lnTo>
                    <a:pt x="1627" y="11942"/>
                  </a:lnTo>
                  <a:cubicBezTo>
                    <a:pt x="1" y="12879"/>
                    <a:pt x="1" y="15147"/>
                    <a:pt x="1627" y="16083"/>
                  </a:cubicBezTo>
                  <a:lnTo>
                    <a:pt x="11092" y="21456"/>
                  </a:lnTo>
                  <a:cubicBezTo>
                    <a:pt x="11930" y="21949"/>
                    <a:pt x="12854" y="22196"/>
                    <a:pt x="13778" y="22196"/>
                  </a:cubicBezTo>
                  <a:cubicBezTo>
                    <a:pt x="14703" y="22196"/>
                    <a:pt x="15627" y="21949"/>
                    <a:pt x="16465" y="21456"/>
                  </a:cubicBezTo>
                  <a:lnTo>
                    <a:pt x="17697" y="20717"/>
                  </a:lnTo>
                  <a:lnTo>
                    <a:pt x="17697" y="17365"/>
                  </a:lnTo>
                  <a:lnTo>
                    <a:pt x="22084" y="14851"/>
                  </a:lnTo>
                  <a:lnTo>
                    <a:pt x="22084" y="18154"/>
                  </a:lnTo>
                  <a:lnTo>
                    <a:pt x="28591" y="14407"/>
                  </a:lnTo>
                  <a:lnTo>
                    <a:pt x="28591" y="11104"/>
                  </a:lnTo>
                  <a:lnTo>
                    <a:pt x="32979" y="8590"/>
                  </a:lnTo>
                  <a:lnTo>
                    <a:pt x="32979" y="11893"/>
                  </a:lnTo>
                  <a:lnTo>
                    <a:pt x="35246" y="10562"/>
                  </a:lnTo>
                  <a:cubicBezTo>
                    <a:pt x="37021" y="9478"/>
                    <a:pt x="37021" y="6914"/>
                    <a:pt x="35197" y="5929"/>
                  </a:cubicBezTo>
                  <a:lnTo>
                    <a:pt x="26028" y="703"/>
                  </a:lnTo>
                  <a:cubicBezTo>
                    <a:pt x="25239" y="235"/>
                    <a:pt x="24377" y="1"/>
                    <a:pt x="23514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18" name="Google Shape;25718;p75"/>
            <p:cNvSpPr/>
            <p:nvPr/>
          </p:nvSpPr>
          <p:spPr>
            <a:xfrm>
              <a:off x="1569550" y="4192750"/>
              <a:ext cx="60425" cy="24675"/>
            </a:xfrm>
            <a:custGeom>
              <a:avLst/>
              <a:gdLst/>
              <a:ahLst/>
              <a:cxnLst/>
              <a:rect l="l" t="t" r="r" b="b"/>
              <a:pathLst>
                <a:path w="2417" h="987" extrusionOk="0">
                  <a:moveTo>
                    <a:pt x="1" y="0"/>
                  </a:moveTo>
                  <a:lnTo>
                    <a:pt x="1" y="99"/>
                  </a:lnTo>
                  <a:lnTo>
                    <a:pt x="1" y="493"/>
                  </a:lnTo>
                  <a:lnTo>
                    <a:pt x="1" y="543"/>
                  </a:lnTo>
                  <a:lnTo>
                    <a:pt x="1" y="592"/>
                  </a:lnTo>
                  <a:cubicBezTo>
                    <a:pt x="100" y="592"/>
                    <a:pt x="100" y="345"/>
                    <a:pt x="100" y="345"/>
                  </a:cubicBezTo>
                  <a:cubicBezTo>
                    <a:pt x="100" y="395"/>
                    <a:pt x="149" y="740"/>
                    <a:pt x="149" y="740"/>
                  </a:cubicBezTo>
                  <a:cubicBezTo>
                    <a:pt x="198" y="740"/>
                    <a:pt x="198" y="789"/>
                    <a:pt x="247" y="789"/>
                  </a:cubicBezTo>
                  <a:lnTo>
                    <a:pt x="346" y="789"/>
                  </a:lnTo>
                  <a:cubicBezTo>
                    <a:pt x="346" y="838"/>
                    <a:pt x="346" y="838"/>
                    <a:pt x="395" y="838"/>
                  </a:cubicBezTo>
                  <a:lnTo>
                    <a:pt x="445" y="838"/>
                  </a:lnTo>
                  <a:cubicBezTo>
                    <a:pt x="494" y="937"/>
                    <a:pt x="494" y="937"/>
                    <a:pt x="593" y="937"/>
                  </a:cubicBezTo>
                  <a:lnTo>
                    <a:pt x="642" y="937"/>
                  </a:lnTo>
                  <a:cubicBezTo>
                    <a:pt x="691" y="986"/>
                    <a:pt x="691" y="986"/>
                    <a:pt x="740" y="986"/>
                  </a:cubicBezTo>
                  <a:lnTo>
                    <a:pt x="1628" y="986"/>
                  </a:lnTo>
                  <a:cubicBezTo>
                    <a:pt x="1677" y="937"/>
                    <a:pt x="1677" y="937"/>
                    <a:pt x="1726" y="937"/>
                  </a:cubicBezTo>
                  <a:cubicBezTo>
                    <a:pt x="2170" y="789"/>
                    <a:pt x="2416" y="543"/>
                    <a:pt x="2416" y="296"/>
                  </a:cubicBezTo>
                  <a:lnTo>
                    <a:pt x="2416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19" name="Google Shape;25719;p75"/>
            <p:cNvSpPr/>
            <p:nvPr/>
          </p:nvSpPr>
          <p:spPr>
            <a:xfrm>
              <a:off x="1586825" y="4191525"/>
              <a:ext cx="28350" cy="25900"/>
            </a:xfrm>
            <a:custGeom>
              <a:avLst/>
              <a:gdLst/>
              <a:ahLst/>
              <a:cxnLst/>
              <a:rect l="l" t="t" r="r" b="b"/>
              <a:pathLst>
                <a:path w="1134" h="1036" extrusionOk="0">
                  <a:moveTo>
                    <a:pt x="0" y="0"/>
                  </a:moveTo>
                  <a:lnTo>
                    <a:pt x="0" y="986"/>
                  </a:lnTo>
                  <a:cubicBezTo>
                    <a:pt x="49" y="1035"/>
                    <a:pt x="49" y="1035"/>
                    <a:pt x="148" y="1035"/>
                  </a:cubicBezTo>
                  <a:lnTo>
                    <a:pt x="986" y="1035"/>
                  </a:lnTo>
                  <a:cubicBezTo>
                    <a:pt x="1035" y="986"/>
                    <a:pt x="1035" y="986"/>
                    <a:pt x="1134" y="986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20" name="Google Shape;25720;p75"/>
            <p:cNvSpPr/>
            <p:nvPr/>
          </p:nvSpPr>
          <p:spPr>
            <a:xfrm>
              <a:off x="1573250" y="4192750"/>
              <a:ext cx="14825" cy="23425"/>
            </a:xfrm>
            <a:custGeom>
              <a:avLst/>
              <a:gdLst/>
              <a:ahLst/>
              <a:cxnLst/>
              <a:rect l="l" t="t" r="r" b="b"/>
              <a:pathLst>
                <a:path w="593" h="937" extrusionOk="0">
                  <a:moveTo>
                    <a:pt x="1" y="0"/>
                  </a:moveTo>
                  <a:lnTo>
                    <a:pt x="1" y="99"/>
                  </a:lnTo>
                  <a:lnTo>
                    <a:pt x="1" y="493"/>
                  </a:lnTo>
                  <a:lnTo>
                    <a:pt x="1" y="543"/>
                  </a:lnTo>
                  <a:lnTo>
                    <a:pt x="1" y="592"/>
                  </a:lnTo>
                  <a:cubicBezTo>
                    <a:pt x="50" y="592"/>
                    <a:pt x="50" y="641"/>
                    <a:pt x="50" y="641"/>
                  </a:cubicBezTo>
                  <a:lnTo>
                    <a:pt x="99" y="740"/>
                  </a:lnTo>
                  <a:cubicBezTo>
                    <a:pt x="198" y="740"/>
                    <a:pt x="198" y="789"/>
                    <a:pt x="247" y="789"/>
                  </a:cubicBezTo>
                  <a:lnTo>
                    <a:pt x="297" y="789"/>
                  </a:lnTo>
                  <a:cubicBezTo>
                    <a:pt x="297" y="838"/>
                    <a:pt x="297" y="838"/>
                    <a:pt x="346" y="838"/>
                  </a:cubicBezTo>
                  <a:lnTo>
                    <a:pt x="445" y="838"/>
                  </a:lnTo>
                  <a:cubicBezTo>
                    <a:pt x="494" y="937"/>
                    <a:pt x="494" y="937"/>
                    <a:pt x="543" y="937"/>
                  </a:cubicBezTo>
                  <a:lnTo>
                    <a:pt x="592" y="9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21" name="Google Shape;25721;p75"/>
            <p:cNvSpPr/>
            <p:nvPr/>
          </p:nvSpPr>
          <p:spPr>
            <a:xfrm>
              <a:off x="1572025" y="4179875"/>
              <a:ext cx="57950" cy="27675"/>
            </a:xfrm>
            <a:custGeom>
              <a:avLst/>
              <a:gdLst/>
              <a:ahLst/>
              <a:cxnLst/>
              <a:rect l="l" t="t" r="r" b="b"/>
              <a:pathLst>
                <a:path w="2318" h="1107" extrusionOk="0">
                  <a:moveTo>
                    <a:pt x="1565" y="1"/>
                  </a:moveTo>
                  <a:cubicBezTo>
                    <a:pt x="1452" y="1"/>
                    <a:pt x="1332" y="22"/>
                    <a:pt x="1233" y="22"/>
                  </a:cubicBezTo>
                  <a:cubicBezTo>
                    <a:pt x="1036" y="22"/>
                    <a:pt x="888" y="22"/>
                    <a:pt x="740" y="72"/>
                  </a:cubicBezTo>
                  <a:lnTo>
                    <a:pt x="641" y="72"/>
                  </a:lnTo>
                  <a:cubicBezTo>
                    <a:pt x="632" y="82"/>
                    <a:pt x="624" y="86"/>
                    <a:pt x="617" y="86"/>
                  </a:cubicBezTo>
                  <a:cubicBezTo>
                    <a:pt x="590" y="86"/>
                    <a:pt x="582" y="22"/>
                    <a:pt x="543" y="22"/>
                  </a:cubicBezTo>
                  <a:cubicBezTo>
                    <a:pt x="247" y="121"/>
                    <a:pt x="1" y="220"/>
                    <a:pt x="1" y="466"/>
                  </a:cubicBezTo>
                  <a:cubicBezTo>
                    <a:pt x="1" y="762"/>
                    <a:pt x="296" y="959"/>
                    <a:pt x="641" y="1058"/>
                  </a:cubicBezTo>
                  <a:cubicBezTo>
                    <a:pt x="789" y="1107"/>
                    <a:pt x="986" y="1107"/>
                    <a:pt x="1134" y="1107"/>
                  </a:cubicBezTo>
                  <a:cubicBezTo>
                    <a:pt x="1332" y="1107"/>
                    <a:pt x="1479" y="1107"/>
                    <a:pt x="1627" y="1058"/>
                  </a:cubicBezTo>
                  <a:cubicBezTo>
                    <a:pt x="2071" y="959"/>
                    <a:pt x="2317" y="713"/>
                    <a:pt x="2317" y="466"/>
                  </a:cubicBezTo>
                  <a:cubicBezTo>
                    <a:pt x="2317" y="220"/>
                    <a:pt x="2120" y="220"/>
                    <a:pt x="1726" y="22"/>
                  </a:cubicBezTo>
                  <a:cubicBezTo>
                    <a:pt x="1677" y="6"/>
                    <a:pt x="1622" y="1"/>
                    <a:pt x="1565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22" name="Google Shape;25722;p75"/>
            <p:cNvSpPr/>
            <p:nvPr/>
          </p:nvSpPr>
          <p:spPr>
            <a:xfrm>
              <a:off x="1569550" y="3793475"/>
              <a:ext cx="59200" cy="411625"/>
            </a:xfrm>
            <a:custGeom>
              <a:avLst/>
              <a:gdLst/>
              <a:ahLst/>
              <a:cxnLst/>
              <a:rect l="l" t="t" r="r" b="b"/>
              <a:pathLst>
                <a:path w="2368" h="16465" extrusionOk="0">
                  <a:moveTo>
                    <a:pt x="1" y="0"/>
                  </a:moveTo>
                  <a:lnTo>
                    <a:pt x="1" y="15971"/>
                  </a:lnTo>
                  <a:lnTo>
                    <a:pt x="1" y="16021"/>
                  </a:lnTo>
                  <a:lnTo>
                    <a:pt x="1" y="16070"/>
                  </a:lnTo>
                  <a:lnTo>
                    <a:pt x="1" y="16119"/>
                  </a:lnTo>
                  <a:cubicBezTo>
                    <a:pt x="100" y="16119"/>
                    <a:pt x="100" y="16218"/>
                    <a:pt x="100" y="16218"/>
                  </a:cubicBezTo>
                  <a:lnTo>
                    <a:pt x="149" y="16267"/>
                  </a:lnTo>
                  <a:cubicBezTo>
                    <a:pt x="198" y="16267"/>
                    <a:pt x="198" y="16316"/>
                    <a:pt x="247" y="16316"/>
                  </a:cubicBezTo>
                  <a:lnTo>
                    <a:pt x="346" y="16316"/>
                  </a:lnTo>
                  <a:cubicBezTo>
                    <a:pt x="346" y="16366"/>
                    <a:pt x="395" y="16366"/>
                    <a:pt x="395" y="16366"/>
                  </a:cubicBezTo>
                  <a:lnTo>
                    <a:pt x="445" y="16366"/>
                  </a:lnTo>
                  <a:cubicBezTo>
                    <a:pt x="494" y="16464"/>
                    <a:pt x="494" y="16464"/>
                    <a:pt x="593" y="16464"/>
                  </a:cubicBezTo>
                  <a:lnTo>
                    <a:pt x="1726" y="16464"/>
                  </a:lnTo>
                  <a:cubicBezTo>
                    <a:pt x="2121" y="16316"/>
                    <a:pt x="2367" y="16119"/>
                    <a:pt x="2367" y="15873"/>
                  </a:cubicBezTo>
                  <a:lnTo>
                    <a:pt x="2367" y="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23" name="Google Shape;25723;p75"/>
            <p:cNvSpPr/>
            <p:nvPr/>
          </p:nvSpPr>
          <p:spPr>
            <a:xfrm>
              <a:off x="1585575" y="3792225"/>
              <a:ext cx="27150" cy="412875"/>
            </a:xfrm>
            <a:custGeom>
              <a:avLst/>
              <a:gdLst/>
              <a:ahLst/>
              <a:cxnLst/>
              <a:rect l="l" t="t" r="r" b="b"/>
              <a:pathLst>
                <a:path w="1086" h="16515" extrusionOk="0">
                  <a:moveTo>
                    <a:pt x="1" y="1"/>
                  </a:moveTo>
                  <a:lnTo>
                    <a:pt x="1" y="16514"/>
                  </a:lnTo>
                  <a:lnTo>
                    <a:pt x="1085" y="16514"/>
                  </a:lnTo>
                  <a:lnTo>
                    <a:pt x="1085" y="1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24" name="Google Shape;25724;p75"/>
            <p:cNvSpPr/>
            <p:nvPr/>
          </p:nvSpPr>
          <p:spPr>
            <a:xfrm>
              <a:off x="1574500" y="3793475"/>
              <a:ext cx="16025" cy="411625"/>
            </a:xfrm>
            <a:custGeom>
              <a:avLst/>
              <a:gdLst/>
              <a:ahLst/>
              <a:cxnLst/>
              <a:rect l="l" t="t" r="r" b="b"/>
              <a:pathLst>
                <a:path w="641" h="16465" extrusionOk="0">
                  <a:moveTo>
                    <a:pt x="0" y="0"/>
                  </a:moveTo>
                  <a:lnTo>
                    <a:pt x="0" y="15971"/>
                  </a:lnTo>
                  <a:lnTo>
                    <a:pt x="0" y="16021"/>
                  </a:lnTo>
                  <a:lnTo>
                    <a:pt x="0" y="16070"/>
                  </a:lnTo>
                  <a:lnTo>
                    <a:pt x="0" y="16119"/>
                  </a:lnTo>
                  <a:cubicBezTo>
                    <a:pt x="49" y="16119"/>
                    <a:pt x="49" y="16218"/>
                    <a:pt x="49" y="16218"/>
                  </a:cubicBezTo>
                  <a:lnTo>
                    <a:pt x="148" y="16267"/>
                  </a:lnTo>
                  <a:cubicBezTo>
                    <a:pt x="197" y="16267"/>
                    <a:pt x="197" y="16316"/>
                    <a:pt x="247" y="16316"/>
                  </a:cubicBezTo>
                  <a:lnTo>
                    <a:pt x="296" y="16316"/>
                  </a:lnTo>
                  <a:cubicBezTo>
                    <a:pt x="296" y="16366"/>
                    <a:pt x="395" y="16366"/>
                    <a:pt x="395" y="16366"/>
                  </a:cubicBezTo>
                  <a:lnTo>
                    <a:pt x="444" y="16366"/>
                  </a:lnTo>
                  <a:cubicBezTo>
                    <a:pt x="493" y="16464"/>
                    <a:pt x="493" y="16464"/>
                    <a:pt x="542" y="16464"/>
                  </a:cubicBezTo>
                  <a:lnTo>
                    <a:pt x="641" y="16464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25" name="Google Shape;25725;p75"/>
            <p:cNvSpPr/>
            <p:nvPr/>
          </p:nvSpPr>
          <p:spPr>
            <a:xfrm>
              <a:off x="1573250" y="3776200"/>
              <a:ext cx="55500" cy="30850"/>
            </a:xfrm>
            <a:custGeom>
              <a:avLst/>
              <a:gdLst/>
              <a:ahLst/>
              <a:cxnLst/>
              <a:rect l="l" t="t" r="r" b="b"/>
              <a:pathLst>
                <a:path w="2220" h="1234" extrusionOk="0">
                  <a:moveTo>
                    <a:pt x="1085" y="1"/>
                  </a:moveTo>
                  <a:cubicBezTo>
                    <a:pt x="937" y="1"/>
                    <a:pt x="740" y="1"/>
                    <a:pt x="592" y="99"/>
                  </a:cubicBezTo>
                  <a:lnTo>
                    <a:pt x="543" y="99"/>
                  </a:lnTo>
                  <a:cubicBezTo>
                    <a:pt x="494" y="149"/>
                    <a:pt x="494" y="149"/>
                    <a:pt x="445" y="149"/>
                  </a:cubicBezTo>
                  <a:cubicBezTo>
                    <a:pt x="198" y="247"/>
                    <a:pt x="1" y="445"/>
                    <a:pt x="1" y="642"/>
                  </a:cubicBezTo>
                  <a:cubicBezTo>
                    <a:pt x="1" y="888"/>
                    <a:pt x="247" y="1085"/>
                    <a:pt x="592" y="1184"/>
                  </a:cubicBezTo>
                  <a:cubicBezTo>
                    <a:pt x="790" y="1233"/>
                    <a:pt x="937" y="1233"/>
                    <a:pt x="1085" y="1233"/>
                  </a:cubicBezTo>
                  <a:cubicBezTo>
                    <a:pt x="1283" y="1233"/>
                    <a:pt x="1480" y="1233"/>
                    <a:pt x="1578" y="1184"/>
                  </a:cubicBezTo>
                  <a:cubicBezTo>
                    <a:pt x="1973" y="1036"/>
                    <a:pt x="2219" y="888"/>
                    <a:pt x="2219" y="642"/>
                  </a:cubicBezTo>
                  <a:cubicBezTo>
                    <a:pt x="2219" y="395"/>
                    <a:pt x="1973" y="149"/>
                    <a:pt x="1578" y="99"/>
                  </a:cubicBezTo>
                  <a:cubicBezTo>
                    <a:pt x="1430" y="1"/>
                    <a:pt x="1283" y="1"/>
                    <a:pt x="1085" y="1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26" name="Google Shape;25726;p75"/>
            <p:cNvSpPr/>
            <p:nvPr/>
          </p:nvSpPr>
          <p:spPr>
            <a:xfrm>
              <a:off x="1266400" y="4002975"/>
              <a:ext cx="60425" cy="24650"/>
            </a:xfrm>
            <a:custGeom>
              <a:avLst/>
              <a:gdLst/>
              <a:ahLst/>
              <a:cxnLst/>
              <a:rect l="l" t="t" r="r" b="b"/>
              <a:pathLst>
                <a:path w="2417" h="986" extrusionOk="0">
                  <a:moveTo>
                    <a:pt x="1" y="0"/>
                  </a:moveTo>
                  <a:lnTo>
                    <a:pt x="1" y="148"/>
                  </a:lnTo>
                  <a:lnTo>
                    <a:pt x="1" y="493"/>
                  </a:lnTo>
                  <a:lnTo>
                    <a:pt x="1" y="542"/>
                  </a:lnTo>
                  <a:lnTo>
                    <a:pt x="1" y="641"/>
                  </a:lnTo>
                  <a:cubicBezTo>
                    <a:pt x="50" y="641"/>
                    <a:pt x="50" y="394"/>
                    <a:pt x="50" y="394"/>
                  </a:cubicBezTo>
                  <a:cubicBezTo>
                    <a:pt x="50" y="444"/>
                    <a:pt x="99" y="739"/>
                    <a:pt x="99" y="739"/>
                  </a:cubicBezTo>
                  <a:cubicBezTo>
                    <a:pt x="198" y="739"/>
                    <a:pt x="198" y="789"/>
                    <a:pt x="247" y="789"/>
                  </a:cubicBezTo>
                  <a:lnTo>
                    <a:pt x="296" y="789"/>
                  </a:lnTo>
                  <a:cubicBezTo>
                    <a:pt x="296" y="887"/>
                    <a:pt x="296" y="887"/>
                    <a:pt x="346" y="887"/>
                  </a:cubicBezTo>
                  <a:lnTo>
                    <a:pt x="444" y="887"/>
                  </a:lnTo>
                  <a:cubicBezTo>
                    <a:pt x="494" y="937"/>
                    <a:pt x="494" y="937"/>
                    <a:pt x="543" y="937"/>
                  </a:cubicBezTo>
                  <a:lnTo>
                    <a:pt x="592" y="937"/>
                  </a:lnTo>
                  <a:cubicBezTo>
                    <a:pt x="691" y="986"/>
                    <a:pt x="691" y="986"/>
                    <a:pt x="740" y="986"/>
                  </a:cubicBezTo>
                  <a:lnTo>
                    <a:pt x="1627" y="986"/>
                  </a:lnTo>
                  <a:cubicBezTo>
                    <a:pt x="1677" y="937"/>
                    <a:pt x="1677" y="937"/>
                    <a:pt x="1726" y="937"/>
                  </a:cubicBezTo>
                  <a:cubicBezTo>
                    <a:pt x="2170" y="789"/>
                    <a:pt x="2416" y="542"/>
                    <a:pt x="2416" y="296"/>
                  </a:cubicBezTo>
                  <a:lnTo>
                    <a:pt x="2416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27" name="Google Shape;25727;p75"/>
            <p:cNvSpPr/>
            <p:nvPr/>
          </p:nvSpPr>
          <p:spPr>
            <a:xfrm>
              <a:off x="1281200" y="4001725"/>
              <a:ext cx="28350" cy="25900"/>
            </a:xfrm>
            <a:custGeom>
              <a:avLst/>
              <a:gdLst/>
              <a:ahLst/>
              <a:cxnLst/>
              <a:rect l="l" t="t" r="r" b="b"/>
              <a:pathLst>
                <a:path w="1134" h="1036" extrusionOk="0">
                  <a:moveTo>
                    <a:pt x="0" y="1"/>
                  </a:moveTo>
                  <a:lnTo>
                    <a:pt x="0" y="987"/>
                  </a:lnTo>
                  <a:cubicBezTo>
                    <a:pt x="99" y="1036"/>
                    <a:pt x="99" y="1036"/>
                    <a:pt x="148" y="1036"/>
                  </a:cubicBezTo>
                  <a:lnTo>
                    <a:pt x="1035" y="1036"/>
                  </a:lnTo>
                  <a:cubicBezTo>
                    <a:pt x="1085" y="987"/>
                    <a:pt x="1085" y="987"/>
                    <a:pt x="1134" y="987"/>
                  </a:cubicBezTo>
                  <a:lnTo>
                    <a:pt x="1134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28" name="Google Shape;25728;p75"/>
            <p:cNvSpPr/>
            <p:nvPr/>
          </p:nvSpPr>
          <p:spPr>
            <a:xfrm>
              <a:off x="1267625" y="4002975"/>
              <a:ext cx="16050" cy="23425"/>
            </a:xfrm>
            <a:custGeom>
              <a:avLst/>
              <a:gdLst/>
              <a:ahLst/>
              <a:cxnLst/>
              <a:rect l="l" t="t" r="r" b="b"/>
              <a:pathLst>
                <a:path w="642" h="937" extrusionOk="0">
                  <a:moveTo>
                    <a:pt x="1" y="0"/>
                  </a:moveTo>
                  <a:lnTo>
                    <a:pt x="1" y="148"/>
                  </a:lnTo>
                  <a:lnTo>
                    <a:pt x="1" y="493"/>
                  </a:lnTo>
                  <a:lnTo>
                    <a:pt x="1" y="542"/>
                  </a:lnTo>
                  <a:lnTo>
                    <a:pt x="1" y="641"/>
                  </a:lnTo>
                  <a:cubicBezTo>
                    <a:pt x="50" y="641"/>
                    <a:pt x="50" y="690"/>
                    <a:pt x="50" y="690"/>
                  </a:cubicBezTo>
                  <a:lnTo>
                    <a:pt x="149" y="739"/>
                  </a:lnTo>
                  <a:cubicBezTo>
                    <a:pt x="198" y="739"/>
                    <a:pt x="198" y="789"/>
                    <a:pt x="247" y="789"/>
                  </a:cubicBezTo>
                  <a:lnTo>
                    <a:pt x="346" y="789"/>
                  </a:lnTo>
                  <a:cubicBezTo>
                    <a:pt x="346" y="887"/>
                    <a:pt x="346" y="887"/>
                    <a:pt x="395" y="887"/>
                  </a:cubicBezTo>
                  <a:lnTo>
                    <a:pt x="445" y="887"/>
                  </a:lnTo>
                  <a:cubicBezTo>
                    <a:pt x="494" y="937"/>
                    <a:pt x="494" y="937"/>
                    <a:pt x="592" y="937"/>
                  </a:cubicBezTo>
                  <a:lnTo>
                    <a:pt x="642" y="93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29" name="Google Shape;25729;p75"/>
            <p:cNvSpPr/>
            <p:nvPr/>
          </p:nvSpPr>
          <p:spPr>
            <a:xfrm>
              <a:off x="1267625" y="3990100"/>
              <a:ext cx="59200" cy="28900"/>
            </a:xfrm>
            <a:custGeom>
              <a:avLst/>
              <a:gdLst/>
              <a:ahLst/>
              <a:cxnLst/>
              <a:rect l="l" t="t" r="r" b="b"/>
              <a:pathLst>
                <a:path w="2368" h="1156" extrusionOk="0">
                  <a:moveTo>
                    <a:pt x="1598" y="0"/>
                  </a:moveTo>
                  <a:cubicBezTo>
                    <a:pt x="1496" y="0"/>
                    <a:pt x="1365" y="22"/>
                    <a:pt x="1233" y="22"/>
                  </a:cubicBezTo>
                  <a:cubicBezTo>
                    <a:pt x="1085" y="22"/>
                    <a:pt x="937" y="22"/>
                    <a:pt x="740" y="71"/>
                  </a:cubicBezTo>
                  <a:lnTo>
                    <a:pt x="691" y="71"/>
                  </a:lnTo>
                  <a:cubicBezTo>
                    <a:pt x="679" y="96"/>
                    <a:pt x="669" y="105"/>
                    <a:pt x="662" y="105"/>
                  </a:cubicBezTo>
                  <a:cubicBezTo>
                    <a:pt x="639" y="105"/>
                    <a:pt x="629" y="22"/>
                    <a:pt x="592" y="22"/>
                  </a:cubicBezTo>
                  <a:cubicBezTo>
                    <a:pt x="247" y="170"/>
                    <a:pt x="1" y="219"/>
                    <a:pt x="1" y="466"/>
                  </a:cubicBezTo>
                  <a:cubicBezTo>
                    <a:pt x="1" y="762"/>
                    <a:pt x="346" y="959"/>
                    <a:pt x="691" y="1057"/>
                  </a:cubicBezTo>
                  <a:cubicBezTo>
                    <a:pt x="839" y="1156"/>
                    <a:pt x="987" y="1156"/>
                    <a:pt x="1184" y="1156"/>
                  </a:cubicBezTo>
                  <a:cubicBezTo>
                    <a:pt x="1381" y="1156"/>
                    <a:pt x="1480" y="1156"/>
                    <a:pt x="1677" y="1057"/>
                  </a:cubicBezTo>
                  <a:cubicBezTo>
                    <a:pt x="2121" y="959"/>
                    <a:pt x="2367" y="712"/>
                    <a:pt x="2367" y="466"/>
                  </a:cubicBezTo>
                  <a:cubicBezTo>
                    <a:pt x="2367" y="170"/>
                    <a:pt x="2121" y="170"/>
                    <a:pt x="1726" y="22"/>
                  </a:cubicBezTo>
                  <a:cubicBezTo>
                    <a:pt x="1693" y="6"/>
                    <a:pt x="1650" y="0"/>
                    <a:pt x="159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30" name="Google Shape;25730;p75"/>
            <p:cNvSpPr/>
            <p:nvPr/>
          </p:nvSpPr>
          <p:spPr>
            <a:xfrm>
              <a:off x="1265175" y="3646800"/>
              <a:ext cx="57950" cy="367275"/>
            </a:xfrm>
            <a:custGeom>
              <a:avLst/>
              <a:gdLst/>
              <a:ahLst/>
              <a:cxnLst/>
              <a:rect l="l" t="t" r="r" b="b"/>
              <a:pathLst>
                <a:path w="2318" h="14691" extrusionOk="0">
                  <a:moveTo>
                    <a:pt x="0" y="1"/>
                  </a:moveTo>
                  <a:lnTo>
                    <a:pt x="0" y="14198"/>
                  </a:lnTo>
                  <a:lnTo>
                    <a:pt x="0" y="14247"/>
                  </a:lnTo>
                  <a:lnTo>
                    <a:pt x="0" y="14296"/>
                  </a:lnTo>
                  <a:lnTo>
                    <a:pt x="0" y="14395"/>
                  </a:lnTo>
                  <a:cubicBezTo>
                    <a:pt x="50" y="14395"/>
                    <a:pt x="50" y="14444"/>
                    <a:pt x="50" y="14444"/>
                  </a:cubicBezTo>
                  <a:lnTo>
                    <a:pt x="99" y="14494"/>
                  </a:lnTo>
                  <a:cubicBezTo>
                    <a:pt x="148" y="14494"/>
                    <a:pt x="148" y="14543"/>
                    <a:pt x="247" y="14543"/>
                  </a:cubicBezTo>
                  <a:lnTo>
                    <a:pt x="296" y="14543"/>
                  </a:lnTo>
                  <a:cubicBezTo>
                    <a:pt x="296" y="14641"/>
                    <a:pt x="345" y="14641"/>
                    <a:pt x="345" y="14641"/>
                  </a:cubicBezTo>
                  <a:lnTo>
                    <a:pt x="395" y="14641"/>
                  </a:lnTo>
                  <a:cubicBezTo>
                    <a:pt x="493" y="14691"/>
                    <a:pt x="493" y="14691"/>
                    <a:pt x="543" y="14691"/>
                  </a:cubicBezTo>
                  <a:lnTo>
                    <a:pt x="1726" y="14691"/>
                  </a:lnTo>
                  <a:cubicBezTo>
                    <a:pt x="2071" y="14543"/>
                    <a:pt x="2317" y="14395"/>
                    <a:pt x="2317" y="14148"/>
                  </a:cubicBezTo>
                  <a:lnTo>
                    <a:pt x="2317" y="1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31" name="Google Shape;25731;p75"/>
            <p:cNvSpPr/>
            <p:nvPr/>
          </p:nvSpPr>
          <p:spPr>
            <a:xfrm>
              <a:off x="1279950" y="3644350"/>
              <a:ext cx="28375" cy="368500"/>
            </a:xfrm>
            <a:custGeom>
              <a:avLst/>
              <a:gdLst/>
              <a:ahLst/>
              <a:cxnLst/>
              <a:rect l="l" t="t" r="r" b="b"/>
              <a:pathLst>
                <a:path w="1135" h="14740" extrusionOk="0">
                  <a:moveTo>
                    <a:pt x="1" y="0"/>
                  </a:moveTo>
                  <a:lnTo>
                    <a:pt x="1" y="14739"/>
                  </a:lnTo>
                  <a:lnTo>
                    <a:pt x="1135" y="14739"/>
                  </a:lnTo>
                  <a:lnTo>
                    <a:pt x="1135" y="50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32" name="Google Shape;25732;p75"/>
            <p:cNvSpPr/>
            <p:nvPr/>
          </p:nvSpPr>
          <p:spPr>
            <a:xfrm>
              <a:off x="1268875" y="3645575"/>
              <a:ext cx="16050" cy="367275"/>
            </a:xfrm>
            <a:custGeom>
              <a:avLst/>
              <a:gdLst/>
              <a:ahLst/>
              <a:cxnLst/>
              <a:rect l="l" t="t" r="r" b="b"/>
              <a:pathLst>
                <a:path w="642" h="14691" extrusionOk="0">
                  <a:moveTo>
                    <a:pt x="0" y="1"/>
                  </a:moveTo>
                  <a:lnTo>
                    <a:pt x="0" y="14197"/>
                  </a:lnTo>
                  <a:lnTo>
                    <a:pt x="0" y="14247"/>
                  </a:lnTo>
                  <a:lnTo>
                    <a:pt x="0" y="14296"/>
                  </a:lnTo>
                  <a:lnTo>
                    <a:pt x="0" y="14345"/>
                  </a:lnTo>
                  <a:cubicBezTo>
                    <a:pt x="99" y="14345"/>
                    <a:pt x="99" y="14444"/>
                    <a:pt x="99" y="14444"/>
                  </a:cubicBezTo>
                  <a:lnTo>
                    <a:pt x="148" y="14493"/>
                  </a:lnTo>
                  <a:cubicBezTo>
                    <a:pt x="197" y="14493"/>
                    <a:pt x="197" y="14543"/>
                    <a:pt x="247" y="14543"/>
                  </a:cubicBezTo>
                  <a:lnTo>
                    <a:pt x="345" y="14543"/>
                  </a:lnTo>
                  <a:cubicBezTo>
                    <a:pt x="345" y="14592"/>
                    <a:pt x="395" y="14592"/>
                    <a:pt x="395" y="14592"/>
                  </a:cubicBezTo>
                  <a:lnTo>
                    <a:pt x="444" y="14592"/>
                  </a:lnTo>
                  <a:cubicBezTo>
                    <a:pt x="493" y="14690"/>
                    <a:pt x="493" y="14690"/>
                    <a:pt x="592" y="14690"/>
                  </a:cubicBezTo>
                  <a:lnTo>
                    <a:pt x="641" y="1469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33" name="Google Shape;25733;p75"/>
            <p:cNvSpPr/>
            <p:nvPr/>
          </p:nvSpPr>
          <p:spPr>
            <a:xfrm>
              <a:off x="1267625" y="3630800"/>
              <a:ext cx="55500" cy="30825"/>
            </a:xfrm>
            <a:custGeom>
              <a:avLst/>
              <a:gdLst/>
              <a:ahLst/>
              <a:cxnLst/>
              <a:rect l="l" t="t" r="r" b="b"/>
              <a:pathLst>
                <a:path w="2220" h="1233" extrusionOk="0">
                  <a:moveTo>
                    <a:pt x="1135" y="0"/>
                  </a:moveTo>
                  <a:cubicBezTo>
                    <a:pt x="937" y="0"/>
                    <a:pt x="740" y="0"/>
                    <a:pt x="642" y="49"/>
                  </a:cubicBezTo>
                  <a:lnTo>
                    <a:pt x="592" y="49"/>
                  </a:lnTo>
                  <a:cubicBezTo>
                    <a:pt x="494" y="99"/>
                    <a:pt x="494" y="99"/>
                    <a:pt x="445" y="99"/>
                  </a:cubicBezTo>
                  <a:cubicBezTo>
                    <a:pt x="198" y="247"/>
                    <a:pt x="1" y="395"/>
                    <a:pt x="1" y="592"/>
                  </a:cubicBezTo>
                  <a:cubicBezTo>
                    <a:pt x="1" y="838"/>
                    <a:pt x="247" y="1035"/>
                    <a:pt x="642" y="1134"/>
                  </a:cubicBezTo>
                  <a:cubicBezTo>
                    <a:pt x="839" y="1233"/>
                    <a:pt x="937" y="1233"/>
                    <a:pt x="1135" y="1233"/>
                  </a:cubicBezTo>
                  <a:cubicBezTo>
                    <a:pt x="1332" y="1233"/>
                    <a:pt x="1480" y="1233"/>
                    <a:pt x="1628" y="1134"/>
                  </a:cubicBezTo>
                  <a:cubicBezTo>
                    <a:pt x="1973" y="1035"/>
                    <a:pt x="2219" y="838"/>
                    <a:pt x="2219" y="592"/>
                  </a:cubicBezTo>
                  <a:cubicBezTo>
                    <a:pt x="2219" y="345"/>
                    <a:pt x="1973" y="148"/>
                    <a:pt x="1628" y="49"/>
                  </a:cubicBezTo>
                  <a:cubicBezTo>
                    <a:pt x="1430" y="0"/>
                    <a:pt x="1332" y="0"/>
                    <a:pt x="1135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34" name="Google Shape;25734;p75"/>
            <p:cNvSpPr/>
            <p:nvPr/>
          </p:nvSpPr>
          <p:spPr>
            <a:xfrm>
              <a:off x="2126600" y="3871100"/>
              <a:ext cx="59175" cy="23450"/>
            </a:xfrm>
            <a:custGeom>
              <a:avLst/>
              <a:gdLst/>
              <a:ahLst/>
              <a:cxnLst/>
              <a:rect l="l" t="t" r="r" b="b"/>
              <a:pathLst>
                <a:path w="2367" h="938" extrusionOk="0">
                  <a:moveTo>
                    <a:pt x="0" y="1"/>
                  </a:moveTo>
                  <a:lnTo>
                    <a:pt x="0" y="99"/>
                  </a:lnTo>
                  <a:lnTo>
                    <a:pt x="0" y="493"/>
                  </a:lnTo>
                  <a:lnTo>
                    <a:pt x="0" y="543"/>
                  </a:lnTo>
                  <a:lnTo>
                    <a:pt x="0" y="592"/>
                  </a:lnTo>
                  <a:cubicBezTo>
                    <a:pt x="49" y="592"/>
                    <a:pt x="49" y="346"/>
                    <a:pt x="49" y="346"/>
                  </a:cubicBezTo>
                  <a:cubicBezTo>
                    <a:pt x="49" y="395"/>
                    <a:pt x="99" y="740"/>
                    <a:pt x="99" y="740"/>
                  </a:cubicBezTo>
                  <a:cubicBezTo>
                    <a:pt x="148" y="740"/>
                    <a:pt x="148" y="789"/>
                    <a:pt x="246" y="789"/>
                  </a:cubicBezTo>
                  <a:lnTo>
                    <a:pt x="296" y="789"/>
                  </a:lnTo>
                  <a:cubicBezTo>
                    <a:pt x="296" y="839"/>
                    <a:pt x="296" y="839"/>
                    <a:pt x="345" y="839"/>
                  </a:cubicBezTo>
                  <a:lnTo>
                    <a:pt x="394" y="839"/>
                  </a:lnTo>
                  <a:cubicBezTo>
                    <a:pt x="493" y="888"/>
                    <a:pt x="493" y="888"/>
                    <a:pt x="542" y="888"/>
                  </a:cubicBezTo>
                  <a:lnTo>
                    <a:pt x="592" y="888"/>
                  </a:lnTo>
                  <a:cubicBezTo>
                    <a:pt x="641" y="937"/>
                    <a:pt x="641" y="937"/>
                    <a:pt x="739" y="937"/>
                  </a:cubicBezTo>
                  <a:lnTo>
                    <a:pt x="1577" y="937"/>
                  </a:lnTo>
                  <a:cubicBezTo>
                    <a:pt x="1627" y="888"/>
                    <a:pt x="1627" y="888"/>
                    <a:pt x="1725" y="888"/>
                  </a:cubicBezTo>
                  <a:cubicBezTo>
                    <a:pt x="2120" y="789"/>
                    <a:pt x="2366" y="543"/>
                    <a:pt x="2366" y="296"/>
                  </a:cubicBezTo>
                  <a:lnTo>
                    <a:pt x="2366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35" name="Google Shape;25735;p75"/>
            <p:cNvSpPr/>
            <p:nvPr/>
          </p:nvSpPr>
          <p:spPr>
            <a:xfrm>
              <a:off x="2141375" y="3868625"/>
              <a:ext cx="28375" cy="25925"/>
            </a:xfrm>
            <a:custGeom>
              <a:avLst/>
              <a:gdLst/>
              <a:ahLst/>
              <a:cxnLst/>
              <a:rect l="l" t="t" r="r" b="b"/>
              <a:pathLst>
                <a:path w="1135" h="1037" extrusionOk="0">
                  <a:moveTo>
                    <a:pt x="1" y="1"/>
                  </a:moveTo>
                  <a:lnTo>
                    <a:pt x="1" y="987"/>
                  </a:lnTo>
                  <a:cubicBezTo>
                    <a:pt x="50" y="1036"/>
                    <a:pt x="50" y="1036"/>
                    <a:pt x="148" y="1036"/>
                  </a:cubicBezTo>
                  <a:lnTo>
                    <a:pt x="986" y="1036"/>
                  </a:lnTo>
                  <a:cubicBezTo>
                    <a:pt x="1036" y="987"/>
                    <a:pt x="1036" y="987"/>
                    <a:pt x="1134" y="987"/>
                  </a:cubicBezTo>
                  <a:lnTo>
                    <a:pt x="1134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36" name="Google Shape;25736;p75"/>
            <p:cNvSpPr/>
            <p:nvPr/>
          </p:nvSpPr>
          <p:spPr>
            <a:xfrm>
              <a:off x="2127825" y="3871100"/>
              <a:ext cx="14800" cy="22200"/>
            </a:xfrm>
            <a:custGeom>
              <a:avLst/>
              <a:gdLst/>
              <a:ahLst/>
              <a:cxnLst/>
              <a:rect l="l" t="t" r="r" b="b"/>
              <a:pathLst>
                <a:path w="592" h="888" extrusionOk="0">
                  <a:moveTo>
                    <a:pt x="0" y="1"/>
                  </a:moveTo>
                  <a:lnTo>
                    <a:pt x="0" y="99"/>
                  </a:lnTo>
                  <a:lnTo>
                    <a:pt x="0" y="493"/>
                  </a:lnTo>
                  <a:lnTo>
                    <a:pt x="0" y="543"/>
                  </a:lnTo>
                  <a:lnTo>
                    <a:pt x="0" y="592"/>
                  </a:lnTo>
                  <a:cubicBezTo>
                    <a:pt x="50" y="592"/>
                    <a:pt x="50" y="641"/>
                    <a:pt x="50" y="641"/>
                  </a:cubicBezTo>
                  <a:lnTo>
                    <a:pt x="99" y="740"/>
                  </a:lnTo>
                  <a:cubicBezTo>
                    <a:pt x="197" y="740"/>
                    <a:pt x="197" y="789"/>
                    <a:pt x="247" y="789"/>
                  </a:cubicBezTo>
                  <a:lnTo>
                    <a:pt x="296" y="789"/>
                  </a:lnTo>
                  <a:cubicBezTo>
                    <a:pt x="296" y="839"/>
                    <a:pt x="296" y="839"/>
                    <a:pt x="345" y="839"/>
                  </a:cubicBezTo>
                  <a:lnTo>
                    <a:pt x="444" y="839"/>
                  </a:lnTo>
                  <a:cubicBezTo>
                    <a:pt x="493" y="888"/>
                    <a:pt x="493" y="888"/>
                    <a:pt x="543" y="888"/>
                  </a:cubicBezTo>
                  <a:lnTo>
                    <a:pt x="592" y="88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37" name="Google Shape;25737;p75"/>
            <p:cNvSpPr/>
            <p:nvPr/>
          </p:nvSpPr>
          <p:spPr>
            <a:xfrm>
              <a:off x="2127825" y="3857675"/>
              <a:ext cx="57950" cy="28250"/>
            </a:xfrm>
            <a:custGeom>
              <a:avLst/>
              <a:gdLst/>
              <a:ahLst/>
              <a:cxnLst/>
              <a:rect l="l" t="t" r="r" b="b"/>
              <a:pathLst>
                <a:path w="2318" h="1130" extrusionOk="0">
                  <a:moveTo>
                    <a:pt x="1576" y="1"/>
                  </a:moveTo>
                  <a:cubicBezTo>
                    <a:pt x="1474" y="1"/>
                    <a:pt x="1364" y="45"/>
                    <a:pt x="1233" y="45"/>
                  </a:cubicBezTo>
                  <a:cubicBezTo>
                    <a:pt x="1035" y="45"/>
                    <a:pt x="937" y="45"/>
                    <a:pt x="740" y="94"/>
                  </a:cubicBezTo>
                  <a:lnTo>
                    <a:pt x="690" y="94"/>
                  </a:lnTo>
                  <a:cubicBezTo>
                    <a:pt x="671" y="104"/>
                    <a:pt x="655" y="108"/>
                    <a:pt x="642" y="108"/>
                  </a:cubicBezTo>
                  <a:cubicBezTo>
                    <a:pt x="590" y="108"/>
                    <a:pt x="582" y="45"/>
                    <a:pt x="543" y="45"/>
                  </a:cubicBezTo>
                  <a:cubicBezTo>
                    <a:pt x="247" y="143"/>
                    <a:pt x="0" y="192"/>
                    <a:pt x="0" y="439"/>
                  </a:cubicBezTo>
                  <a:cubicBezTo>
                    <a:pt x="0" y="784"/>
                    <a:pt x="296" y="932"/>
                    <a:pt x="690" y="1080"/>
                  </a:cubicBezTo>
                  <a:cubicBezTo>
                    <a:pt x="789" y="1129"/>
                    <a:pt x="986" y="1129"/>
                    <a:pt x="1183" y="1129"/>
                  </a:cubicBezTo>
                  <a:cubicBezTo>
                    <a:pt x="1331" y="1129"/>
                    <a:pt x="1479" y="1129"/>
                    <a:pt x="1676" y="1080"/>
                  </a:cubicBezTo>
                  <a:cubicBezTo>
                    <a:pt x="2071" y="932"/>
                    <a:pt x="2317" y="685"/>
                    <a:pt x="2317" y="439"/>
                  </a:cubicBezTo>
                  <a:cubicBezTo>
                    <a:pt x="2317" y="192"/>
                    <a:pt x="2071" y="143"/>
                    <a:pt x="1726" y="45"/>
                  </a:cubicBezTo>
                  <a:cubicBezTo>
                    <a:pt x="1676" y="12"/>
                    <a:pt x="1627" y="1"/>
                    <a:pt x="1576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38" name="Google Shape;25738;p75"/>
            <p:cNvSpPr/>
            <p:nvPr/>
          </p:nvSpPr>
          <p:spPr>
            <a:xfrm>
              <a:off x="2124125" y="3470575"/>
              <a:ext cx="59175" cy="410400"/>
            </a:xfrm>
            <a:custGeom>
              <a:avLst/>
              <a:gdLst/>
              <a:ahLst/>
              <a:cxnLst/>
              <a:rect l="l" t="t" r="r" b="b"/>
              <a:pathLst>
                <a:path w="2367" h="16416" extrusionOk="0">
                  <a:moveTo>
                    <a:pt x="0" y="1"/>
                  </a:moveTo>
                  <a:lnTo>
                    <a:pt x="0" y="15923"/>
                  </a:lnTo>
                  <a:lnTo>
                    <a:pt x="0" y="16022"/>
                  </a:lnTo>
                  <a:lnTo>
                    <a:pt x="0" y="16071"/>
                  </a:lnTo>
                  <a:lnTo>
                    <a:pt x="0" y="16120"/>
                  </a:lnTo>
                  <a:cubicBezTo>
                    <a:pt x="99" y="16120"/>
                    <a:pt x="99" y="16169"/>
                    <a:pt x="99" y="16169"/>
                  </a:cubicBezTo>
                  <a:lnTo>
                    <a:pt x="148" y="16268"/>
                  </a:lnTo>
                  <a:cubicBezTo>
                    <a:pt x="198" y="16268"/>
                    <a:pt x="198" y="16317"/>
                    <a:pt x="247" y="16317"/>
                  </a:cubicBezTo>
                  <a:lnTo>
                    <a:pt x="345" y="16317"/>
                  </a:lnTo>
                  <a:cubicBezTo>
                    <a:pt x="345" y="16367"/>
                    <a:pt x="395" y="16367"/>
                    <a:pt x="395" y="16367"/>
                  </a:cubicBezTo>
                  <a:lnTo>
                    <a:pt x="444" y="16367"/>
                  </a:lnTo>
                  <a:cubicBezTo>
                    <a:pt x="493" y="16416"/>
                    <a:pt x="493" y="16416"/>
                    <a:pt x="592" y="16416"/>
                  </a:cubicBezTo>
                  <a:lnTo>
                    <a:pt x="1726" y="16416"/>
                  </a:lnTo>
                  <a:cubicBezTo>
                    <a:pt x="2120" y="16317"/>
                    <a:pt x="2367" y="16120"/>
                    <a:pt x="2367" y="15874"/>
                  </a:cubicBezTo>
                  <a:lnTo>
                    <a:pt x="2367" y="1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39" name="Google Shape;25739;p75"/>
            <p:cNvSpPr/>
            <p:nvPr/>
          </p:nvSpPr>
          <p:spPr>
            <a:xfrm>
              <a:off x="2140150" y="3468125"/>
              <a:ext cx="27125" cy="412850"/>
            </a:xfrm>
            <a:custGeom>
              <a:avLst/>
              <a:gdLst/>
              <a:ahLst/>
              <a:cxnLst/>
              <a:rect l="l" t="t" r="r" b="b"/>
              <a:pathLst>
                <a:path w="1085" h="16514" extrusionOk="0">
                  <a:moveTo>
                    <a:pt x="0" y="0"/>
                  </a:moveTo>
                  <a:lnTo>
                    <a:pt x="0" y="16514"/>
                  </a:lnTo>
                  <a:lnTo>
                    <a:pt x="1085" y="16514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40" name="Google Shape;25740;p75"/>
            <p:cNvSpPr/>
            <p:nvPr/>
          </p:nvSpPr>
          <p:spPr>
            <a:xfrm>
              <a:off x="2129050" y="3470575"/>
              <a:ext cx="16050" cy="410400"/>
            </a:xfrm>
            <a:custGeom>
              <a:avLst/>
              <a:gdLst/>
              <a:ahLst/>
              <a:cxnLst/>
              <a:rect l="l" t="t" r="r" b="b"/>
              <a:pathLst>
                <a:path w="642" h="16416" extrusionOk="0">
                  <a:moveTo>
                    <a:pt x="1" y="1"/>
                  </a:moveTo>
                  <a:lnTo>
                    <a:pt x="1" y="15923"/>
                  </a:lnTo>
                  <a:lnTo>
                    <a:pt x="1" y="16022"/>
                  </a:lnTo>
                  <a:lnTo>
                    <a:pt x="1" y="16071"/>
                  </a:lnTo>
                  <a:lnTo>
                    <a:pt x="1" y="16120"/>
                  </a:lnTo>
                  <a:cubicBezTo>
                    <a:pt x="50" y="16120"/>
                    <a:pt x="50" y="16169"/>
                    <a:pt x="50" y="16169"/>
                  </a:cubicBezTo>
                  <a:lnTo>
                    <a:pt x="148" y="16268"/>
                  </a:lnTo>
                  <a:cubicBezTo>
                    <a:pt x="198" y="16268"/>
                    <a:pt x="198" y="16317"/>
                    <a:pt x="247" y="16317"/>
                  </a:cubicBezTo>
                  <a:lnTo>
                    <a:pt x="296" y="16317"/>
                  </a:lnTo>
                  <a:cubicBezTo>
                    <a:pt x="296" y="16367"/>
                    <a:pt x="395" y="16367"/>
                    <a:pt x="395" y="16367"/>
                  </a:cubicBezTo>
                  <a:lnTo>
                    <a:pt x="444" y="16367"/>
                  </a:lnTo>
                  <a:cubicBezTo>
                    <a:pt x="494" y="16416"/>
                    <a:pt x="494" y="16416"/>
                    <a:pt x="543" y="16416"/>
                  </a:cubicBezTo>
                  <a:lnTo>
                    <a:pt x="641" y="16416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41" name="Google Shape;25741;p75"/>
            <p:cNvSpPr/>
            <p:nvPr/>
          </p:nvSpPr>
          <p:spPr>
            <a:xfrm>
              <a:off x="2127825" y="3453325"/>
              <a:ext cx="55475" cy="30850"/>
            </a:xfrm>
            <a:custGeom>
              <a:avLst/>
              <a:gdLst/>
              <a:ahLst/>
              <a:cxnLst/>
              <a:rect l="l" t="t" r="r" b="b"/>
              <a:pathLst>
                <a:path w="2219" h="1234" extrusionOk="0">
                  <a:moveTo>
                    <a:pt x="1085" y="1"/>
                  </a:moveTo>
                  <a:cubicBezTo>
                    <a:pt x="937" y="1"/>
                    <a:pt x="740" y="1"/>
                    <a:pt x="592" y="50"/>
                  </a:cubicBezTo>
                  <a:lnTo>
                    <a:pt x="543" y="50"/>
                  </a:lnTo>
                  <a:cubicBezTo>
                    <a:pt x="493" y="99"/>
                    <a:pt x="493" y="99"/>
                    <a:pt x="444" y="99"/>
                  </a:cubicBezTo>
                  <a:cubicBezTo>
                    <a:pt x="197" y="247"/>
                    <a:pt x="0" y="395"/>
                    <a:pt x="0" y="592"/>
                  </a:cubicBezTo>
                  <a:cubicBezTo>
                    <a:pt x="0" y="839"/>
                    <a:pt x="247" y="1036"/>
                    <a:pt x="592" y="1184"/>
                  </a:cubicBezTo>
                  <a:cubicBezTo>
                    <a:pt x="789" y="1233"/>
                    <a:pt x="937" y="1233"/>
                    <a:pt x="1085" y="1233"/>
                  </a:cubicBezTo>
                  <a:cubicBezTo>
                    <a:pt x="1282" y="1233"/>
                    <a:pt x="1479" y="1233"/>
                    <a:pt x="1578" y="1184"/>
                  </a:cubicBezTo>
                  <a:cubicBezTo>
                    <a:pt x="1972" y="1036"/>
                    <a:pt x="2219" y="839"/>
                    <a:pt x="2219" y="592"/>
                  </a:cubicBezTo>
                  <a:cubicBezTo>
                    <a:pt x="2219" y="346"/>
                    <a:pt x="1972" y="198"/>
                    <a:pt x="1578" y="50"/>
                  </a:cubicBezTo>
                  <a:cubicBezTo>
                    <a:pt x="1430" y="1"/>
                    <a:pt x="1282" y="1"/>
                    <a:pt x="1085" y="1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42" name="Google Shape;25742;p75"/>
            <p:cNvSpPr/>
            <p:nvPr/>
          </p:nvSpPr>
          <p:spPr>
            <a:xfrm>
              <a:off x="1820975" y="3680075"/>
              <a:ext cx="60400" cy="24675"/>
            </a:xfrm>
            <a:custGeom>
              <a:avLst/>
              <a:gdLst/>
              <a:ahLst/>
              <a:cxnLst/>
              <a:rect l="l" t="t" r="r" b="b"/>
              <a:pathLst>
                <a:path w="2416" h="987" extrusionOk="0">
                  <a:moveTo>
                    <a:pt x="0" y="1"/>
                  </a:moveTo>
                  <a:lnTo>
                    <a:pt x="0" y="100"/>
                  </a:lnTo>
                  <a:lnTo>
                    <a:pt x="0" y="494"/>
                  </a:lnTo>
                  <a:lnTo>
                    <a:pt x="0" y="543"/>
                  </a:lnTo>
                  <a:lnTo>
                    <a:pt x="0" y="592"/>
                  </a:lnTo>
                  <a:cubicBezTo>
                    <a:pt x="49" y="592"/>
                    <a:pt x="49" y="346"/>
                    <a:pt x="49" y="346"/>
                  </a:cubicBezTo>
                  <a:cubicBezTo>
                    <a:pt x="49" y="395"/>
                    <a:pt x="148" y="740"/>
                    <a:pt x="148" y="740"/>
                  </a:cubicBezTo>
                  <a:cubicBezTo>
                    <a:pt x="197" y="740"/>
                    <a:pt x="197" y="790"/>
                    <a:pt x="247" y="790"/>
                  </a:cubicBezTo>
                  <a:lnTo>
                    <a:pt x="296" y="790"/>
                  </a:lnTo>
                  <a:cubicBezTo>
                    <a:pt x="296" y="839"/>
                    <a:pt x="296" y="839"/>
                    <a:pt x="394" y="839"/>
                  </a:cubicBezTo>
                  <a:lnTo>
                    <a:pt x="444" y="839"/>
                  </a:lnTo>
                  <a:cubicBezTo>
                    <a:pt x="493" y="888"/>
                    <a:pt x="493" y="888"/>
                    <a:pt x="542" y="888"/>
                  </a:cubicBezTo>
                  <a:lnTo>
                    <a:pt x="641" y="888"/>
                  </a:lnTo>
                  <a:cubicBezTo>
                    <a:pt x="690" y="987"/>
                    <a:pt x="690" y="987"/>
                    <a:pt x="739" y="987"/>
                  </a:cubicBezTo>
                  <a:lnTo>
                    <a:pt x="1627" y="987"/>
                  </a:lnTo>
                  <a:cubicBezTo>
                    <a:pt x="1676" y="888"/>
                    <a:pt x="1676" y="888"/>
                    <a:pt x="1725" y="888"/>
                  </a:cubicBezTo>
                  <a:cubicBezTo>
                    <a:pt x="2169" y="790"/>
                    <a:pt x="2415" y="543"/>
                    <a:pt x="2415" y="297"/>
                  </a:cubicBezTo>
                  <a:lnTo>
                    <a:pt x="2415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43" name="Google Shape;25743;p75"/>
            <p:cNvSpPr/>
            <p:nvPr/>
          </p:nvSpPr>
          <p:spPr>
            <a:xfrm>
              <a:off x="1836975" y="3677625"/>
              <a:ext cx="27150" cy="27125"/>
            </a:xfrm>
            <a:custGeom>
              <a:avLst/>
              <a:gdLst/>
              <a:ahLst/>
              <a:cxnLst/>
              <a:rect l="l" t="t" r="r" b="b"/>
              <a:pathLst>
                <a:path w="1086" h="1085" extrusionOk="0">
                  <a:moveTo>
                    <a:pt x="1" y="0"/>
                  </a:moveTo>
                  <a:lnTo>
                    <a:pt x="1" y="986"/>
                  </a:lnTo>
                  <a:cubicBezTo>
                    <a:pt x="50" y="1085"/>
                    <a:pt x="50" y="1085"/>
                    <a:pt x="99" y="1085"/>
                  </a:cubicBezTo>
                  <a:lnTo>
                    <a:pt x="987" y="1085"/>
                  </a:lnTo>
                  <a:cubicBezTo>
                    <a:pt x="1036" y="986"/>
                    <a:pt x="1036" y="986"/>
                    <a:pt x="1085" y="986"/>
                  </a:cubicBezTo>
                  <a:lnTo>
                    <a:pt x="1085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44" name="Google Shape;25744;p75"/>
            <p:cNvSpPr/>
            <p:nvPr/>
          </p:nvSpPr>
          <p:spPr>
            <a:xfrm>
              <a:off x="1822200" y="3680075"/>
              <a:ext cx="16050" cy="22225"/>
            </a:xfrm>
            <a:custGeom>
              <a:avLst/>
              <a:gdLst/>
              <a:ahLst/>
              <a:cxnLst/>
              <a:rect l="l" t="t" r="r" b="b"/>
              <a:pathLst>
                <a:path w="642" h="889" extrusionOk="0">
                  <a:moveTo>
                    <a:pt x="0" y="1"/>
                  </a:moveTo>
                  <a:lnTo>
                    <a:pt x="0" y="100"/>
                  </a:lnTo>
                  <a:lnTo>
                    <a:pt x="0" y="494"/>
                  </a:lnTo>
                  <a:lnTo>
                    <a:pt x="0" y="543"/>
                  </a:lnTo>
                  <a:lnTo>
                    <a:pt x="0" y="592"/>
                  </a:lnTo>
                  <a:cubicBezTo>
                    <a:pt x="99" y="592"/>
                    <a:pt x="99" y="642"/>
                    <a:pt x="99" y="642"/>
                  </a:cubicBezTo>
                  <a:lnTo>
                    <a:pt x="148" y="740"/>
                  </a:lnTo>
                  <a:cubicBezTo>
                    <a:pt x="198" y="740"/>
                    <a:pt x="198" y="790"/>
                    <a:pt x="247" y="790"/>
                  </a:cubicBezTo>
                  <a:lnTo>
                    <a:pt x="345" y="790"/>
                  </a:lnTo>
                  <a:cubicBezTo>
                    <a:pt x="345" y="839"/>
                    <a:pt x="345" y="839"/>
                    <a:pt x="395" y="839"/>
                  </a:cubicBezTo>
                  <a:lnTo>
                    <a:pt x="444" y="839"/>
                  </a:lnTo>
                  <a:cubicBezTo>
                    <a:pt x="493" y="888"/>
                    <a:pt x="493" y="888"/>
                    <a:pt x="592" y="888"/>
                  </a:cubicBezTo>
                  <a:lnTo>
                    <a:pt x="641" y="888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45" name="Google Shape;25745;p75"/>
            <p:cNvSpPr/>
            <p:nvPr/>
          </p:nvSpPr>
          <p:spPr>
            <a:xfrm>
              <a:off x="1822200" y="3666675"/>
              <a:ext cx="59175" cy="28225"/>
            </a:xfrm>
            <a:custGeom>
              <a:avLst/>
              <a:gdLst/>
              <a:ahLst/>
              <a:cxnLst/>
              <a:rect l="l" t="t" r="r" b="b"/>
              <a:pathLst>
                <a:path w="2367" h="1129" extrusionOk="0">
                  <a:moveTo>
                    <a:pt x="1598" y="0"/>
                  </a:moveTo>
                  <a:cubicBezTo>
                    <a:pt x="1496" y="0"/>
                    <a:pt x="1364" y="44"/>
                    <a:pt x="1233" y="44"/>
                  </a:cubicBezTo>
                  <a:cubicBezTo>
                    <a:pt x="1085" y="44"/>
                    <a:pt x="937" y="44"/>
                    <a:pt x="740" y="93"/>
                  </a:cubicBezTo>
                  <a:lnTo>
                    <a:pt x="690" y="93"/>
                  </a:lnTo>
                  <a:cubicBezTo>
                    <a:pt x="681" y="103"/>
                    <a:pt x="673" y="107"/>
                    <a:pt x="666" y="107"/>
                  </a:cubicBezTo>
                  <a:cubicBezTo>
                    <a:pt x="639" y="107"/>
                    <a:pt x="631" y="44"/>
                    <a:pt x="592" y="44"/>
                  </a:cubicBezTo>
                  <a:cubicBezTo>
                    <a:pt x="247" y="143"/>
                    <a:pt x="0" y="192"/>
                    <a:pt x="0" y="438"/>
                  </a:cubicBezTo>
                  <a:cubicBezTo>
                    <a:pt x="0" y="783"/>
                    <a:pt x="345" y="931"/>
                    <a:pt x="690" y="1079"/>
                  </a:cubicBezTo>
                  <a:cubicBezTo>
                    <a:pt x="838" y="1128"/>
                    <a:pt x="986" y="1128"/>
                    <a:pt x="1183" y="1128"/>
                  </a:cubicBezTo>
                  <a:cubicBezTo>
                    <a:pt x="1381" y="1128"/>
                    <a:pt x="1479" y="1128"/>
                    <a:pt x="1676" y="1079"/>
                  </a:cubicBezTo>
                  <a:cubicBezTo>
                    <a:pt x="2120" y="931"/>
                    <a:pt x="2366" y="685"/>
                    <a:pt x="2366" y="438"/>
                  </a:cubicBezTo>
                  <a:cubicBezTo>
                    <a:pt x="2366" y="192"/>
                    <a:pt x="2169" y="143"/>
                    <a:pt x="1726" y="44"/>
                  </a:cubicBezTo>
                  <a:cubicBezTo>
                    <a:pt x="1693" y="11"/>
                    <a:pt x="1649" y="0"/>
                    <a:pt x="159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46" name="Google Shape;25746;p75"/>
            <p:cNvSpPr/>
            <p:nvPr/>
          </p:nvSpPr>
          <p:spPr>
            <a:xfrm>
              <a:off x="1819725" y="3323925"/>
              <a:ext cx="57950" cy="366050"/>
            </a:xfrm>
            <a:custGeom>
              <a:avLst/>
              <a:gdLst/>
              <a:ahLst/>
              <a:cxnLst/>
              <a:rect l="l" t="t" r="r" b="b"/>
              <a:pathLst>
                <a:path w="2318" h="14642" extrusionOk="0">
                  <a:moveTo>
                    <a:pt x="1" y="1"/>
                  </a:moveTo>
                  <a:lnTo>
                    <a:pt x="1" y="14148"/>
                  </a:lnTo>
                  <a:lnTo>
                    <a:pt x="1" y="14247"/>
                  </a:lnTo>
                  <a:lnTo>
                    <a:pt x="1" y="14296"/>
                  </a:lnTo>
                  <a:lnTo>
                    <a:pt x="1" y="14346"/>
                  </a:lnTo>
                  <a:cubicBezTo>
                    <a:pt x="50" y="14346"/>
                    <a:pt x="50" y="14395"/>
                    <a:pt x="50" y="14395"/>
                  </a:cubicBezTo>
                  <a:lnTo>
                    <a:pt x="99" y="14493"/>
                  </a:lnTo>
                  <a:cubicBezTo>
                    <a:pt x="198" y="14493"/>
                    <a:pt x="198" y="14543"/>
                    <a:pt x="247" y="14543"/>
                  </a:cubicBezTo>
                  <a:lnTo>
                    <a:pt x="297" y="14543"/>
                  </a:lnTo>
                  <a:cubicBezTo>
                    <a:pt x="297" y="14592"/>
                    <a:pt x="346" y="14592"/>
                    <a:pt x="346" y="14592"/>
                  </a:cubicBezTo>
                  <a:lnTo>
                    <a:pt x="444" y="14592"/>
                  </a:lnTo>
                  <a:cubicBezTo>
                    <a:pt x="494" y="14641"/>
                    <a:pt x="494" y="14641"/>
                    <a:pt x="543" y="14641"/>
                  </a:cubicBezTo>
                  <a:lnTo>
                    <a:pt x="1726" y="14641"/>
                  </a:lnTo>
                  <a:cubicBezTo>
                    <a:pt x="2071" y="14543"/>
                    <a:pt x="2318" y="14346"/>
                    <a:pt x="2318" y="14099"/>
                  </a:cubicBezTo>
                  <a:lnTo>
                    <a:pt x="2318" y="1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47" name="Google Shape;25747;p75"/>
            <p:cNvSpPr/>
            <p:nvPr/>
          </p:nvSpPr>
          <p:spPr>
            <a:xfrm>
              <a:off x="1834525" y="3322700"/>
              <a:ext cx="28375" cy="367275"/>
            </a:xfrm>
            <a:custGeom>
              <a:avLst/>
              <a:gdLst/>
              <a:ahLst/>
              <a:cxnLst/>
              <a:rect l="l" t="t" r="r" b="b"/>
              <a:pathLst>
                <a:path w="1135" h="14691" extrusionOk="0">
                  <a:moveTo>
                    <a:pt x="0" y="1"/>
                  </a:moveTo>
                  <a:lnTo>
                    <a:pt x="0" y="14690"/>
                  </a:lnTo>
                  <a:lnTo>
                    <a:pt x="1134" y="14690"/>
                  </a:lnTo>
                  <a:lnTo>
                    <a:pt x="1134" y="1"/>
                  </a:ln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48" name="Google Shape;25748;p75"/>
            <p:cNvSpPr/>
            <p:nvPr/>
          </p:nvSpPr>
          <p:spPr>
            <a:xfrm>
              <a:off x="1824650" y="3323925"/>
              <a:ext cx="14825" cy="366050"/>
            </a:xfrm>
            <a:custGeom>
              <a:avLst/>
              <a:gdLst/>
              <a:ahLst/>
              <a:cxnLst/>
              <a:rect l="l" t="t" r="r" b="b"/>
              <a:pathLst>
                <a:path w="593" h="14642" extrusionOk="0">
                  <a:moveTo>
                    <a:pt x="1" y="1"/>
                  </a:moveTo>
                  <a:lnTo>
                    <a:pt x="1" y="14148"/>
                  </a:lnTo>
                  <a:lnTo>
                    <a:pt x="1" y="14247"/>
                  </a:lnTo>
                  <a:lnTo>
                    <a:pt x="1" y="14296"/>
                  </a:lnTo>
                  <a:lnTo>
                    <a:pt x="1" y="14346"/>
                  </a:lnTo>
                  <a:cubicBezTo>
                    <a:pt x="50" y="14346"/>
                    <a:pt x="50" y="14395"/>
                    <a:pt x="50" y="14395"/>
                  </a:cubicBezTo>
                  <a:lnTo>
                    <a:pt x="100" y="14493"/>
                  </a:lnTo>
                  <a:cubicBezTo>
                    <a:pt x="149" y="14493"/>
                    <a:pt x="149" y="14543"/>
                    <a:pt x="247" y="14543"/>
                  </a:cubicBezTo>
                  <a:lnTo>
                    <a:pt x="297" y="14543"/>
                  </a:lnTo>
                  <a:cubicBezTo>
                    <a:pt x="297" y="14592"/>
                    <a:pt x="346" y="14592"/>
                    <a:pt x="346" y="14592"/>
                  </a:cubicBezTo>
                  <a:lnTo>
                    <a:pt x="395" y="14592"/>
                  </a:lnTo>
                  <a:cubicBezTo>
                    <a:pt x="494" y="14641"/>
                    <a:pt x="494" y="14641"/>
                    <a:pt x="543" y="14641"/>
                  </a:cubicBezTo>
                  <a:lnTo>
                    <a:pt x="592" y="14641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49" name="Google Shape;25749;p75"/>
            <p:cNvSpPr/>
            <p:nvPr/>
          </p:nvSpPr>
          <p:spPr>
            <a:xfrm>
              <a:off x="1243000" y="3336725"/>
              <a:ext cx="969875" cy="593725"/>
            </a:xfrm>
            <a:custGeom>
              <a:avLst/>
              <a:gdLst/>
              <a:ahLst/>
              <a:cxnLst/>
              <a:rect l="l" t="t" r="r" b="b"/>
              <a:pathLst>
                <a:path w="38795" h="23749" extrusionOk="0">
                  <a:moveTo>
                    <a:pt x="24855" y="0"/>
                  </a:moveTo>
                  <a:cubicBezTo>
                    <a:pt x="23919" y="0"/>
                    <a:pt x="22982" y="247"/>
                    <a:pt x="22133" y="721"/>
                  </a:cubicBezTo>
                  <a:lnTo>
                    <a:pt x="10598" y="7376"/>
                  </a:lnTo>
                  <a:lnTo>
                    <a:pt x="1282" y="12798"/>
                  </a:lnTo>
                  <a:cubicBezTo>
                    <a:pt x="1232" y="12798"/>
                    <a:pt x="1183" y="12848"/>
                    <a:pt x="1134" y="12897"/>
                  </a:cubicBezTo>
                  <a:lnTo>
                    <a:pt x="0" y="12996"/>
                  </a:lnTo>
                  <a:lnTo>
                    <a:pt x="0" y="14967"/>
                  </a:lnTo>
                  <a:cubicBezTo>
                    <a:pt x="0" y="15805"/>
                    <a:pt x="444" y="16742"/>
                    <a:pt x="1282" y="17235"/>
                  </a:cubicBezTo>
                  <a:lnTo>
                    <a:pt x="11486" y="23002"/>
                  </a:lnTo>
                  <a:cubicBezTo>
                    <a:pt x="11831" y="23199"/>
                    <a:pt x="12274" y="23397"/>
                    <a:pt x="12718" y="23495"/>
                  </a:cubicBezTo>
                  <a:cubicBezTo>
                    <a:pt x="13242" y="23662"/>
                    <a:pt x="13778" y="23748"/>
                    <a:pt x="14314" y="23748"/>
                  </a:cubicBezTo>
                  <a:cubicBezTo>
                    <a:pt x="14887" y="23748"/>
                    <a:pt x="15460" y="23650"/>
                    <a:pt x="16021" y="23446"/>
                  </a:cubicBezTo>
                  <a:cubicBezTo>
                    <a:pt x="16464" y="23347"/>
                    <a:pt x="16859" y="23150"/>
                    <a:pt x="17204" y="22953"/>
                  </a:cubicBezTo>
                  <a:lnTo>
                    <a:pt x="37365" y="11320"/>
                  </a:lnTo>
                  <a:cubicBezTo>
                    <a:pt x="38302" y="10777"/>
                    <a:pt x="38696" y="9841"/>
                    <a:pt x="38795" y="8904"/>
                  </a:cubicBezTo>
                  <a:lnTo>
                    <a:pt x="38795" y="6686"/>
                  </a:lnTo>
                  <a:lnTo>
                    <a:pt x="38252" y="7080"/>
                  </a:lnTo>
                  <a:cubicBezTo>
                    <a:pt x="38006" y="6735"/>
                    <a:pt x="37710" y="6439"/>
                    <a:pt x="37365" y="6242"/>
                  </a:cubicBezTo>
                  <a:lnTo>
                    <a:pt x="27506" y="721"/>
                  </a:lnTo>
                  <a:cubicBezTo>
                    <a:pt x="26679" y="235"/>
                    <a:pt x="25768" y="0"/>
                    <a:pt x="24855" y="0"/>
                  </a:cubicBezTo>
                  <a:close/>
                </a:path>
              </a:pathLst>
            </a:custGeom>
            <a:solidFill>
              <a:srgbClr val="D6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50" name="Google Shape;25750;p75"/>
            <p:cNvSpPr/>
            <p:nvPr/>
          </p:nvSpPr>
          <p:spPr>
            <a:xfrm>
              <a:off x="1562175" y="3798400"/>
              <a:ext cx="83825" cy="132050"/>
            </a:xfrm>
            <a:custGeom>
              <a:avLst/>
              <a:gdLst/>
              <a:ahLst/>
              <a:cxnLst/>
              <a:rect l="l" t="t" r="r" b="b"/>
              <a:pathLst>
                <a:path w="3353" h="5282" extrusionOk="0">
                  <a:moveTo>
                    <a:pt x="0" y="0"/>
                  </a:moveTo>
                  <a:lnTo>
                    <a:pt x="0" y="5028"/>
                  </a:lnTo>
                  <a:cubicBezTo>
                    <a:pt x="548" y="5195"/>
                    <a:pt x="1085" y="5281"/>
                    <a:pt x="1621" y="5281"/>
                  </a:cubicBezTo>
                  <a:cubicBezTo>
                    <a:pt x="2194" y="5281"/>
                    <a:pt x="2766" y="5183"/>
                    <a:pt x="3352" y="4979"/>
                  </a:cubicBezTo>
                  <a:lnTo>
                    <a:pt x="3352" y="0"/>
                  </a:lnTo>
                  <a:close/>
                </a:path>
              </a:pathLst>
            </a:custGeom>
            <a:solidFill>
              <a:srgbClr val="C94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51" name="Google Shape;25751;p75"/>
            <p:cNvSpPr/>
            <p:nvPr/>
          </p:nvSpPr>
          <p:spPr>
            <a:xfrm>
              <a:off x="1243000" y="3521100"/>
              <a:ext cx="317950" cy="403025"/>
            </a:xfrm>
            <a:custGeom>
              <a:avLst/>
              <a:gdLst/>
              <a:ahLst/>
              <a:cxnLst/>
              <a:rect l="l" t="t" r="r" b="b"/>
              <a:pathLst>
                <a:path w="12718" h="16121" extrusionOk="0">
                  <a:moveTo>
                    <a:pt x="10598" y="1"/>
                  </a:moveTo>
                  <a:lnTo>
                    <a:pt x="1331" y="5423"/>
                  </a:lnTo>
                  <a:cubicBezTo>
                    <a:pt x="1232" y="5423"/>
                    <a:pt x="1183" y="5473"/>
                    <a:pt x="1134" y="5522"/>
                  </a:cubicBezTo>
                  <a:lnTo>
                    <a:pt x="0" y="5621"/>
                  </a:lnTo>
                  <a:lnTo>
                    <a:pt x="0" y="7543"/>
                  </a:lnTo>
                  <a:cubicBezTo>
                    <a:pt x="0" y="8430"/>
                    <a:pt x="444" y="9367"/>
                    <a:pt x="1331" y="9860"/>
                  </a:cubicBezTo>
                  <a:lnTo>
                    <a:pt x="11486" y="15627"/>
                  </a:lnTo>
                  <a:cubicBezTo>
                    <a:pt x="11831" y="15824"/>
                    <a:pt x="12274" y="16022"/>
                    <a:pt x="12718" y="16120"/>
                  </a:cubicBezTo>
                  <a:lnTo>
                    <a:pt x="12718" y="1"/>
                  </a:lnTo>
                  <a:close/>
                </a:path>
              </a:pathLst>
            </a:custGeom>
            <a:solidFill>
              <a:srgbClr val="B53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52" name="Google Shape;25752;p75"/>
            <p:cNvSpPr/>
            <p:nvPr/>
          </p:nvSpPr>
          <p:spPr>
            <a:xfrm>
              <a:off x="1233125" y="3286975"/>
              <a:ext cx="992075" cy="593850"/>
            </a:xfrm>
            <a:custGeom>
              <a:avLst/>
              <a:gdLst/>
              <a:ahLst/>
              <a:cxnLst/>
              <a:rect l="l" t="t" r="r" b="b"/>
              <a:pathLst>
                <a:path w="39683" h="23754" extrusionOk="0">
                  <a:moveTo>
                    <a:pt x="25215" y="0"/>
                  </a:moveTo>
                  <a:cubicBezTo>
                    <a:pt x="24290" y="0"/>
                    <a:pt x="23366" y="247"/>
                    <a:pt x="22528" y="739"/>
                  </a:cubicBezTo>
                  <a:lnTo>
                    <a:pt x="1726" y="12817"/>
                  </a:lnTo>
                  <a:cubicBezTo>
                    <a:pt x="1" y="13802"/>
                    <a:pt x="1" y="16267"/>
                    <a:pt x="1726" y="17253"/>
                  </a:cubicBezTo>
                  <a:lnTo>
                    <a:pt x="11881" y="23020"/>
                  </a:lnTo>
                  <a:cubicBezTo>
                    <a:pt x="12757" y="23507"/>
                    <a:pt x="13730" y="23754"/>
                    <a:pt x="14704" y="23754"/>
                  </a:cubicBezTo>
                  <a:cubicBezTo>
                    <a:pt x="15701" y="23754"/>
                    <a:pt x="16701" y="23495"/>
                    <a:pt x="17599" y="22971"/>
                  </a:cubicBezTo>
                  <a:lnTo>
                    <a:pt x="37760" y="11338"/>
                  </a:lnTo>
                  <a:cubicBezTo>
                    <a:pt x="39683" y="10155"/>
                    <a:pt x="39683" y="7394"/>
                    <a:pt x="37760" y="6359"/>
                  </a:cubicBezTo>
                  <a:lnTo>
                    <a:pt x="27901" y="739"/>
                  </a:lnTo>
                  <a:cubicBezTo>
                    <a:pt x="27063" y="247"/>
                    <a:pt x="26139" y="0"/>
                    <a:pt x="25215" y="0"/>
                  </a:cubicBezTo>
                  <a:close/>
                </a:path>
              </a:pathLst>
            </a:custGeom>
            <a:solidFill>
              <a:srgbClr val="FC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53" name="Google Shape;25753;p75"/>
            <p:cNvSpPr/>
            <p:nvPr/>
          </p:nvSpPr>
          <p:spPr>
            <a:xfrm>
              <a:off x="1316925" y="3344875"/>
              <a:ext cx="819550" cy="476025"/>
            </a:xfrm>
            <a:custGeom>
              <a:avLst/>
              <a:gdLst/>
              <a:ahLst/>
              <a:cxnLst/>
              <a:rect l="l" t="t" r="r" b="b"/>
              <a:pathLst>
                <a:path w="32782" h="19041" extrusionOk="0">
                  <a:moveTo>
                    <a:pt x="21801" y="1"/>
                  </a:moveTo>
                  <a:cubicBezTo>
                    <a:pt x="21210" y="1"/>
                    <a:pt x="20630" y="149"/>
                    <a:pt x="20113" y="445"/>
                  </a:cubicBezTo>
                  <a:lnTo>
                    <a:pt x="839" y="11684"/>
                  </a:lnTo>
                  <a:cubicBezTo>
                    <a:pt x="1" y="12078"/>
                    <a:pt x="99" y="13212"/>
                    <a:pt x="789" y="13705"/>
                  </a:cubicBezTo>
                  <a:lnTo>
                    <a:pt x="9367" y="18486"/>
                  </a:lnTo>
                  <a:cubicBezTo>
                    <a:pt x="10007" y="18856"/>
                    <a:pt x="10722" y="19041"/>
                    <a:pt x="11431" y="19041"/>
                  </a:cubicBezTo>
                  <a:cubicBezTo>
                    <a:pt x="12139" y="19041"/>
                    <a:pt x="12842" y="18856"/>
                    <a:pt x="13458" y="18486"/>
                  </a:cubicBezTo>
                  <a:lnTo>
                    <a:pt x="31697" y="7888"/>
                  </a:lnTo>
                  <a:cubicBezTo>
                    <a:pt x="32781" y="7296"/>
                    <a:pt x="32781" y="5670"/>
                    <a:pt x="31697" y="5078"/>
                  </a:cubicBezTo>
                  <a:lnTo>
                    <a:pt x="23563" y="445"/>
                  </a:lnTo>
                  <a:cubicBezTo>
                    <a:pt x="22996" y="149"/>
                    <a:pt x="22393" y="1"/>
                    <a:pt x="2180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54" name="Google Shape;25754;p75"/>
            <p:cNvSpPr/>
            <p:nvPr/>
          </p:nvSpPr>
          <p:spPr>
            <a:xfrm>
              <a:off x="1629950" y="3612300"/>
              <a:ext cx="405475" cy="204600"/>
            </a:xfrm>
            <a:custGeom>
              <a:avLst/>
              <a:gdLst/>
              <a:ahLst/>
              <a:cxnLst/>
              <a:rect l="l" t="t" r="r" b="b"/>
              <a:pathLst>
                <a:path w="16219" h="8184" extrusionOk="0">
                  <a:moveTo>
                    <a:pt x="10845" y="1"/>
                  </a:moveTo>
                  <a:lnTo>
                    <a:pt x="0" y="6310"/>
                  </a:lnTo>
                  <a:lnTo>
                    <a:pt x="1726" y="7296"/>
                  </a:lnTo>
                  <a:lnTo>
                    <a:pt x="2712" y="6754"/>
                  </a:lnTo>
                  <a:lnTo>
                    <a:pt x="5373" y="8184"/>
                  </a:lnTo>
                  <a:lnTo>
                    <a:pt x="16218" y="1825"/>
                  </a:lnTo>
                  <a:lnTo>
                    <a:pt x="13359" y="1332"/>
                  </a:lnTo>
                  <a:lnTo>
                    <a:pt x="10845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55" name="Google Shape;25755;p75"/>
            <p:cNvSpPr/>
            <p:nvPr/>
          </p:nvSpPr>
          <p:spPr>
            <a:xfrm>
              <a:off x="1319400" y="3342100"/>
              <a:ext cx="814600" cy="334325"/>
            </a:xfrm>
            <a:custGeom>
              <a:avLst/>
              <a:gdLst/>
              <a:ahLst/>
              <a:cxnLst/>
              <a:rect l="l" t="t" r="r" b="b"/>
              <a:pathLst>
                <a:path w="32584" h="13373" extrusionOk="0">
                  <a:moveTo>
                    <a:pt x="21764" y="0"/>
                  </a:moveTo>
                  <a:cubicBezTo>
                    <a:pt x="21197" y="0"/>
                    <a:pt x="20628" y="148"/>
                    <a:pt x="20112" y="457"/>
                  </a:cubicBezTo>
                  <a:cubicBezTo>
                    <a:pt x="20063" y="457"/>
                    <a:pt x="20063" y="506"/>
                    <a:pt x="20014" y="506"/>
                  </a:cubicBezTo>
                  <a:lnTo>
                    <a:pt x="740" y="11696"/>
                  </a:lnTo>
                  <a:cubicBezTo>
                    <a:pt x="99" y="12090"/>
                    <a:pt x="0" y="12879"/>
                    <a:pt x="345" y="13372"/>
                  </a:cubicBezTo>
                  <a:cubicBezTo>
                    <a:pt x="395" y="13273"/>
                    <a:pt x="542" y="13076"/>
                    <a:pt x="740" y="13027"/>
                  </a:cubicBezTo>
                  <a:lnTo>
                    <a:pt x="20112" y="1739"/>
                  </a:lnTo>
                  <a:lnTo>
                    <a:pt x="20260" y="1689"/>
                  </a:lnTo>
                  <a:cubicBezTo>
                    <a:pt x="20729" y="1418"/>
                    <a:pt x="21234" y="1283"/>
                    <a:pt x="21739" y="1283"/>
                  </a:cubicBezTo>
                  <a:cubicBezTo>
                    <a:pt x="22244" y="1283"/>
                    <a:pt x="22750" y="1418"/>
                    <a:pt x="23218" y="1689"/>
                  </a:cubicBezTo>
                  <a:lnTo>
                    <a:pt x="23267" y="1739"/>
                  </a:lnTo>
                  <a:lnTo>
                    <a:pt x="31598" y="6422"/>
                  </a:lnTo>
                  <a:cubicBezTo>
                    <a:pt x="31894" y="6619"/>
                    <a:pt x="32140" y="6915"/>
                    <a:pt x="32288" y="7210"/>
                  </a:cubicBezTo>
                  <a:cubicBezTo>
                    <a:pt x="32584" y="6520"/>
                    <a:pt x="32337" y="5633"/>
                    <a:pt x="31598" y="5041"/>
                  </a:cubicBezTo>
                  <a:lnTo>
                    <a:pt x="23464" y="457"/>
                  </a:lnTo>
                  <a:cubicBezTo>
                    <a:pt x="23415" y="457"/>
                    <a:pt x="23316" y="358"/>
                    <a:pt x="23267" y="358"/>
                  </a:cubicBezTo>
                  <a:cubicBezTo>
                    <a:pt x="22797" y="123"/>
                    <a:pt x="22281" y="0"/>
                    <a:pt x="21764" y="0"/>
                  </a:cubicBezTo>
                  <a:close/>
                </a:path>
              </a:pathLst>
            </a:custGeom>
            <a:solidFill>
              <a:srgbClr val="9E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56" name="Google Shape;25756;p75"/>
            <p:cNvSpPr/>
            <p:nvPr/>
          </p:nvSpPr>
          <p:spPr>
            <a:xfrm>
              <a:off x="1761800" y="3564375"/>
              <a:ext cx="279775" cy="285800"/>
            </a:xfrm>
            <a:custGeom>
              <a:avLst/>
              <a:gdLst/>
              <a:ahLst/>
              <a:cxnLst/>
              <a:rect l="l" t="t" r="r" b="b"/>
              <a:pathLst>
                <a:path w="11191" h="11432" extrusionOk="0">
                  <a:moveTo>
                    <a:pt x="9914" y="1"/>
                  </a:moveTo>
                  <a:cubicBezTo>
                    <a:pt x="9797" y="1"/>
                    <a:pt x="9675" y="27"/>
                    <a:pt x="9564" y="94"/>
                  </a:cubicBezTo>
                  <a:lnTo>
                    <a:pt x="395" y="5418"/>
                  </a:lnTo>
                  <a:lnTo>
                    <a:pt x="198" y="5615"/>
                  </a:lnTo>
                  <a:cubicBezTo>
                    <a:pt x="149" y="5713"/>
                    <a:pt x="99" y="5861"/>
                    <a:pt x="99" y="6009"/>
                  </a:cubicBezTo>
                  <a:lnTo>
                    <a:pt x="1" y="10396"/>
                  </a:lnTo>
                  <a:cubicBezTo>
                    <a:pt x="1" y="10643"/>
                    <a:pt x="149" y="10889"/>
                    <a:pt x="346" y="11037"/>
                  </a:cubicBezTo>
                  <a:lnTo>
                    <a:pt x="395" y="11037"/>
                  </a:lnTo>
                  <a:lnTo>
                    <a:pt x="1184" y="11432"/>
                  </a:lnTo>
                  <a:cubicBezTo>
                    <a:pt x="1184" y="11432"/>
                    <a:pt x="1135" y="11086"/>
                    <a:pt x="1135" y="10939"/>
                  </a:cubicBezTo>
                  <a:lnTo>
                    <a:pt x="3304" y="9608"/>
                  </a:lnTo>
                  <a:lnTo>
                    <a:pt x="10205" y="5615"/>
                  </a:lnTo>
                  <a:cubicBezTo>
                    <a:pt x="10402" y="5467"/>
                    <a:pt x="10501" y="5220"/>
                    <a:pt x="10550" y="5023"/>
                  </a:cubicBezTo>
                  <a:lnTo>
                    <a:pt x="10599" y="1030"/>
                  </a:lnTo>
                  <a:lnTo>
                    <a:pt x="11191" y="587"/>
                  </a:lnTo>
                  <a:lnTo>
                    <a:pt x="10303" y="94"/>
                  </a:lnTo>
                  <a:cubicBezTo>
                    <a:pt x="10195" y="40"/>
                    <a:pt x="10057" y="1"/>
                    <a:pt x="9914" y="1"/>
                  </a:cubicBezTo>
                  <a:close/>
                </a:path>
              </a:pathLst>
            </a:custGeom>
            <a:solidFill>
              <a:srgbClr val="F4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57" name="Google Shape;25757;p75"/>
            <p:cNvSpPr/>
            <p:nvPr/>
          </p:nvSpPr>
          <p:spPr>
            <a:xfrm>
              <a:off x="1763050" y="3705975"/>
              <a:ext cx="80125" cy="145425"/>
            </a:xfrm>
            <a:custGeom>
              <a:avLst/>
              <a:gdLst/>
              <a:ahLst/>
              <a:cxnLst/>
              <a:rect l="l" t="t" r="r" b="b"/>
              <a:pathLst>
                <a:path w="3205" h="5817" extrusionOk="0">
                  <a:moveTo>
                    <a:pt x="148" y="0"/>
                  </a:moveTo>
                  <a:cubicBezTo>
                    <a:pt x="99" y="99"/>
                    <a:pt x="49" y="247"/>
                    <a:pt x="49" y="444"/>
                  </a:cubicBezTo>
                  <a:lnTo>
                    <a:pt x="0" y="4782"/>
                  </a:lnTo>
                  <a:cubicBezTo>
                    <a:pt x="0" y="5028"/>
                    <a:pt x="99" y="5275"/>
                    <a:pt x="296" y="5422"/>
                  </a:cubicBezTo>
                  <a:lnTo>
                    <a:pt x="345" y="5422"/>
                  </a:lnTo>
                  <a:lnTo>
                    <a:pt x="1134" y="5817"/>
                  </a:lnTo>
                  <a:cubicBezTo>
                    <a:pt x="1134" y="5718"/>
                    <a:pt x="1085" y="5373"/>
                    <a:pt x="1035" y="5225"/>
                  </a:cubicBezTo>
                  <a:lnTo>
                    <a:pt x="3204" y="3993"/>
                  </a:lnTo>
                  <a:lnTo>
                    <a:pt x="3204" y="2169"/>
                  </a:lnTo>
                  <a:cubicBezTo>
                    <a:pt x="3204" y="1923"/>
                    <a:pt x="3056" y="1725"/>
                    <a:pt x="2859" y="1578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FA7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58" name="Google Shape;25758;p75"/>
            <p:cNvSpPr/>
            <p:nvPr/>
          </p:nvSpPr>
          <p:spPr>
            <a:xfrm>
              <a:off x="1785225" y="3577000"/>
              <a:ext cx="264975" cy="275375"/>
            </a:xfrm>
            <a:custGeom>
              <a:avLst/>
              <a:gdLst/>
              <a:ahLst/>
              <a:cxnLst/>
              <a:rect l="l" t="t" r="r" b="b"/>
              <a:pathLst>
                <a:path w="10599" h="11015" extrusionOk="0">
                  <a:moveTo>
                    <a:pt x="9920" y="1"/>
                  </a:moveTo>
                  <a:cubicBezTo>
                    <a:pt x="9818" y="1"/>
                    <a:pt x="9713" y="26"/>
                    <a:pt x="9613" y="82"/>
                  </a:cubicBezTo>
                  <a:lnTo>
                    <a:pt x="444" y="5406"/>
                  </a:lnTo>
                  <a:cubicBezTo>
                    <a:pt x="247" y="5504"/>
                    <a:pt x="148" y="5751"/>
                    <a:pt x="99" y="5948"/>
                  </a:cubicBezTo>
                  <a:lnTo>
                    <a:pt x="0" y="10335"/>
                  </a:lnTo>
                  <a:cubicBezTo>
                    <a:pt x="0" y="10745"/>
                    <a:pt x="339" y="11014"/>
                    <a:pt x="675" y="11014"/>
                  </a:cubicBezTo>
                  <a:cubicBezTo>
                    <a:pt x="783" y="11014"/>
                    <a:pt x="890" y="10987"/>
                    <a:pt x="986" y="10927"/>
                  </a:cubicBezTo>
                  <a:lnTo>
                    <a:pt x="10204" y="5652"/>
                  </a:lnTo>
                  <a:cubicBezTo>
                    <a:pt x="10352" y="5504"/>
                    <a:pt x="10500" y="5258"/>
                    <a:pt x="10549" y="5110"/>
                  </a:cubicBezTo>
                  <a:lnTo>
                    <a:pt x="10599" y="723"/>
                  </a:lnTo>
                  <a:cubicBezTo>
                    <a:pt x="10599" y="303"/>
                    <a:pt x="10273" y="1"/>
                    <a:pt x="9920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59" name="Google Shape;25759;p75"/>
            <p:cNvSpPr/>
            <p:nvPr/>
          </p:nvSpPr>
          <p:spPr>
            <a:xfrm>
              <a:off x="1793850" y="3590875"/>
              <a:ext cx="242800" cy="252425"/>
            </a:xfrm>
            <a:custGeom>
              <a:avLst/>
              <a:gdLst/>
              <a:ahLst/>
              <a:cxnLst/>
              <a:rect l="l" t="t" r="r" b="b"/>
              <a:pathLst>
                <a:path w="9712" h="10097" extrusionOk="0">
                  <a:moveTo>
                    <a:pt x="9453" y="0"/>
                  </a:moveTo>
                  <a:cubicBezTo>
                    <a:pt x="9423" y="0"/>
                    <a:pt x="9393" y="7"/>
                    <a:pt x="9366" y="20"/>
                  </a:cubicBezTo>
                  <a:lnTo>
                    <a:pt x="148" y="5344"/>
                  </a:lnTo>
                  <a:cubicBezTo>
                    <a:pt x="99" y="5393"/>
                    <a:pt x="50" y="5442"/>
                    <a:pt x="50" y="5541"/>
                  </a:cubicBezTo>
                  <a:lnTo>
                    <a:pt x="1" y="9879"/>
                  </a:lnTo>
                  <a:lnTo>
                    <a:pt x="1" y="10026"/>
                  </a:lnTo>
                  <a:cubicBezTo>
                    <a:pt x="35" y="10061"/>
                    <a:pt x="95" y="10096"/>
                    <a:pt x="179" y="10096"/>
                  </a:cubicBezTo>
                  <a:cubicBezTo>
                    <a:pt x="214" y="10096"/>
                    <a:pt x="253" y="10090"/>
                    <a:pt x="296" y="10076"/>
                  </a:cubicBezTo>
                  <a:lnTo>
                    <a:pt x="9465" y="4801"/>
                  </a:lnTo>
                  <a:cubicBezTo>
                    <a:pt x="9514" y="4703"/>
                    <a:pt x="9613" y="4653"/>
                    <a:pt x="9613" y="4604"/>
                  </a:cubicBezTo>
                  <a:lnTo>
                    <a:pt x="9662" y="217"/>
                  </a:lnTo>
                  <a:cubicBezTo>
                    <a:pt x="9712" y="168"/>
                    <a:pt x="9712" y="168"/>
                    <a:pt x="9662" y="118"/>
                  </a:cubicBezTo>
                  <a:cubicBezTo>
                    <a:pt x="9626" y="46"/>
                    <a:pt x="9537" y="0"/>
                    <a:pt x="9453" y="0"/>
                  </a:cubicBezTo>
                  <a:close/>
                </a:path>
              </a:pathLst>
            </a:custGeom>
            <a:solidFill>
              <a:srgbClr val="3672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60" name="Google Shape;25760;p75"/>
            <p:cNvSpPr/>
            <p:nvPr/>
          </p:nvSpPr>
          <p:spPr>
            <a:xfrm>
              <a:off x="1793850" y="3590875"/>
              <a:ext cx="242800" cy="251175"/>
            </a:xfrm>
            <a:custGeom>
              <a:avLst/>
              <a:gdLst/>
              <a:ahLst/>
              <a:cxnLst/>
              <a:rect l="l" t="t" r="r" b="b"/>
              <a:pathLst>
                <a:path w="9712" h="10047" extrusionOk="0">
                  <a:moveTo>
                    <a:pt x="9494" y="0"/>
                  </a:moveTo>
                  <a:cubicBezTo>
                    <a:pt x="9469" y="0"/>
                    <a:pt x="9442" y="7"/>
                    <a:pt x="9416" y="20"/>
                  </a:cubicBezTo>
                  <a:lnTo>
                    <a:pt x="9366" y="4407"/>
                  </a:lnTo>
                  <a:cubicBezTo>
                    <a:pt x="9366" y="4456"/>
                    <a:pt x="9268" y="4555"/>
                    <a:pt x="9219" y="4604"/>
                  </a:cubicBezTo>
                  <a:lnTo>
                    <a:pt x="50" y="9879"/>
                  </a:lnTo>
                  <a:lnTo>
                    <a:pt x="1" y="9879"/>
                  </a:lnTo>
                  <a:lnTo>
                    <a:pt x="1" y="9977"/>
                  </a:lnTo>
                  <a:cubicBezTo>
                    <a:pt x="35" y="10012"/>
                    <a:pt x="95" y="10047"/>
                    <a:pt x="179" y="10047"/>
                  </a:cubicBezTo>
                  <a:cubicBezTo>
                    <a:pt x="214" y="10047"/>
                    <a:pt x="253" y="10041"/>
                    <a:pt x="296" y="10026"/>
                  </a:cubicBezTo>
                  <a:lnTo>
                    <a:pt x="9465" y="4703"/>
                  </a:lnTo>
                  <a:cubicBezTo>
                    <a:pt x="9514" y="4653"/>
                    <a:pt x="9613" y="4604"/>
                    <a:pt x="9613" y="4555"/>
                  </a:cubicBezTo>
                  <a:lnTo>
                    <a:pt x="9662" y="168"/>
                  </a:lnTo>
                  <a:cubicBezTo>
                    <a:pt x="9712" y="168"/>
                    <a:pt x="9712" y="168"/>
                    <a:pt x="9662" y="118"/>
                  </a:cubicBezTo>
                  <a:cubicBezTo>
                    <a:pt x="9626" y="46"/>
                    <a:pt x="9564" y="0"/>
                    <a:pt x="9494" y="0"/>
                  </a:cubicBezTo>
                  <a:close/>
                </a:path>
              </a:pathLst>
            </a:custGeom>
            <a:solidFill>
              <a:srgbClr val="7790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61" name="Google Shape;25761;p75"/>
            <p:cNvSpPr/>
            <p:nvPr/>
          </p:nvSpPr>
          <p:spPr>
            <a:xfrm>
              <a:off x="1822200" y="3345500"/>
              <a:ext cx="78900" cy="41300"/>
            </a:xfrm>
            <a:custGeom>
              <a:avLst/>
              <a:gdLst/>
              <a:ahLst/>
              <a:cxnLst/>
              <a:rect l="l" t="t" r="r" b="b"/>
              <a:pathLst>
                <a:path w="3156" h="1652" extrusionOk="0">
                  <a:moveTo>
                    <a:pt x="1578" y="1"/>
                  </a:moveTo>
                  <a:cubicBezTo>
                    <a:pt x="1036" y="1"/>
                    <a:pt x="493" y="124"/>
                    <a:pt x="0" y="370"/>
                  </a:cubicBezTo>
                  <a:lnTo>
                    <a:pt x="0" y="1652"/>
                  </a:lnTo>
                  <a:lnTo>
                    <a:pt x="148" y="1603"/>
                  </a:lnTo>
                  <a:cubicBezTo>
                    <a:pt x="617" y="1356"/>
                    <a:pt x="1122" y="1233"/>
                    <a:pt x="1627" y="1233"/>
                  </a:cubicBezTo>
                  <a:cubicBezTo>
                    <a:pt x="2132" y="1233"/>
                    <a:pt x="2638" y="1356"/>
                    <a:pt x="3106" y="1603"/>
                  </a:cubicBezTo>
                  <a:lnTo>
                    <a:pt x="3155" y="1652"/>
                  </a:lnTo>
                  <a:lnTo>
                    <a:pt x="3155" y="370"/>
                  </a:lnTo>
                  <a:cubicBezTo>
                    <a:pt x="2662" y="124"/>
                    <a:pt x="2120" y="1"/>
                    <a:pt x="1578" y="1"/>
                  </a:cubicBezTo>
                  <a:close/>
                </a:path>
              </a:pathLst>
            </a:custGeom>
            <a:solidFill>
              <a:srgbClr val="777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62" name="Google Shape;25762;p75"/>
            <p:cNvSpPr/>
            <p:nvPr/>
          </p:nvSpPr>
          <p:spPr>
            <a:xfrm>
              <a:off x="1901075" y="3353500"/>
              <a:ext cx="232925" cy="168875"/>
            </a:xfrm>
            <a:custGeom>
              <a:avLst/>
              <a:gdLst/>
              <a:ahLst/>
              <a:cxnLst/>
              <a:rect l="l" t="t" r="r" b="b"/>
              <a:pathLst>
                <a:path w="9317" h="6755" extrusionOk="0">
                  <a:moveTo>
                    <a:pt x="0" y="1"/>
                  </a:moveTo>
                  <a:lnTo>
                    <a:pt x="0" y="1283"/>
                  </a:lnTo>
                  <a:lnTo>
                    <a:pt x="8331" y="5966"/>
                  </a:lnTo>
                  <a:cubicBezTo>
                    <a:pt x="8627" y="6163"/>
                    <a:pt x="8873" y="6459"/>
                    <a:pt x="9021" y="6754"/>
                  </a:cubicBezTo>
                  <a:cubicBezTo>
                    <a:pt x="9317" y="6064"/>
                    <a:pt x="9070" y="5177"/>
                    <a:pt x="8331" y="4684"/>
                  </a:cubicBezTo>
                  <a:lnTo>
                    <a:pt x="197" y="50"/>
                  </a:lnTo>
                  <a:cubicBezTo>
                    <a:pt x="148" y="50"/>
                    <a:pt x="49" y="1"/>
                    <a:pt x="0" y="1"/>
                  </a:cubicBezTo>
                  <a:close/>
                </a:path>
              </a:pathLst>
            </a:custGeom>
            <a:solidFill>
              <a:srgbClr val="5D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63" name="Google Shape;25763;p75"/>
            <p:cNvSpPr/>
            <p:nvPr/>
          </p:nvSpPr>
          <p:spPr>
            <a:xfrm>
              <a:off x="1871500" y="3699800"/>
              <a:ext cx="29600" cy="68425"/>
            </a:xfrm>
            <a:custGeom>
              <a:avLst/>
              <a:gdLst/>
              <a:ahLst/>
              <a:cxnLst/>
              <a:rect l="l" t="t" r="r" b="b"/>
              <a:pathLst>
                <a:path w="1184" h="2737" extrusionOk="0">
                  <a:moveTo>
                    <a:pt x="1183" y="1"/>
                  </a:moveTo>
                  <a:cubicBezTo>
                    <a:pt x="1085" y="1"/>
                    <a:pt x="887" y="50"/>
                    <a:pt x="740" y="99"/>
                  </a:cubicBezTo>
                  <a:cubicBezTo>
                    <a:pt x="493" y="296"/>
                    <a:pt x="345" y="494"/>
                    <a:pt x="197" y="789"/>
                  </a:cubicBezTo>
                  <a:cubicBezTo>
                    <a:pt x="99" y="1085"/>
                    <a:pt x="0" y="1479"/>
                    <a:pt x="0" y="1825"/>
                  </a:cubicBezTo>
                  <a:cubicBezTo>
                    <a:pt x="0" y="2219"/>
                    <a:pt x="99" y="2515"/>
                    <a:pt x="197" y="2663"/>
                  </a:cubicBezTo>
                  <a:cubicBezTo>
                    <a:pt x="271" y="2712"/>
                    <a:pt x="333" y="2736"/>
                    <a:pt x="407" y="2736"/>
                  </a:cubicBezTo>
                  <a:cubicBezTo>
                    <a:pt x="481" y="2736"/>
                    <a:pt x="567" y="2712"/>
                    <a:pt x="690" y="2663"/>
                  </a:cubicBezTo>
                  <a:cubicBezTo>
                    <a:pt x="887" y="2515"/>
                    <a:pt x="986" y="2416"/>
                    <a:pt x="1183" y="2219"/>
                  </a:cubicBezTo>
                  <a:lnTo>
                    <a:pt x="1183" y="987"/>
                  </a:lnTo>
                  <a:lnTo>
                    <a:pt x="641" y="1282"/>
                  </a:lnTo>
                  <a:lnTo>
                    <a:pt x="592" y="1282"/>
                  </a:lnTo>
                  <a:lnTo>
                    <a:pt x="592" y="1627"/>
                  </a:lnTo>
                  <a:lnTo>
                    <a:pt x="838" y="1529"/>
                  </a:lnTo>
                  <a:lnTo>
                    <a:pt x="838" y="2071"/>
                  </a:lnTo>
                  <a:cubicBezTo>
                    <a:pt x="740" y="2170"/>
                    <a:pt x="690" y="2170"/>
                    <a:pt x="641" y="2219"/>
                  </a:cubicBezTo>
                  <a:cubicBezTo>
                    <a:pt x="580" y="2239"/>
                    <a:pt x="535" y="2251"/>
                    <a:pt x="501" y="2251"/>
                  </a:cubicBezTo>
                  <a:cubicBezTo>
                    <a:pt x="452" y="2251"/>
                    <a:pt x="423" y="2227"/>
                    <a:pt x="394" y="2170"/>
                  </a:cubicBezTo>
                  <a:cubicBezTo>
                    <a:pt x="345" y="2022"/>
                    <a:pt x="345" y="1825"/>
                    <a:pt x="345" y="1578"/>
                  </a:cubicBezTo>
                  <a:cubicBezTo>
                    <a:pt x="345" y="1332"/>
                    <a:pt x="394" y="1085"/>
                    <a:pt x="444" y="937"/>
                  </a:cubicBezTo>
                  <a:cubicBezTo>
                    <a:pt x="493" y="691"/>
                    <a:pt x="641" y="543"/>
                    <a:pt x="740" y="494"/>
                  </a:cubicBezTo>
                  <a:cubicBezTo>
                    <a:pt x="887" y="444"/>
                    <a:pt x="937" y="444"/>
                    <a:pt x="1085" y="444"/>
                  </a:cubicBezTo>
                  <a:lnTo>
                    <a:pt x="11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64" name="Google Shape;25764;p75"/>
            <p:cNvSpPr/>
            <p:nvPr/>
          </p:nvSpPr>
          <p:spPr>
            <a:xfrm>
              <a:off x="1904775" y="3681325"/>
              <a:ext cx="36975" cy="73950"/>
            </a:xfrm>
            <a:custGeom>
              <a:avLst/>
              <a:gdLst/>
              <a:ahLst/>
              <a:cxnLst/>
              <a:rect l="l" t="t" r="r" b="b"/>
              <a:pathLst>
                <a:path w="1479" h="2958" extrusionOk="0">
                  <a:moveTo>
                    <a:pt x="641" y="493"/>
                  </a:moveTo>
                  <a:cubicBezTo>
                    <a:pt x="641" y="542"/>
                    <a:pt x="739" y="592"/>
                    <a:pt x="739" y="740"/>
                  </a:cubicBezTo>
                  <a:cubicBezTo>
                    <a:pt x="789" y="838"/>
                    <a:pt x="789" y="986"/>
                    <a:pt x="789" y="986"/>
                  </a:cubicBezTo>
                  <a:lnTo>
                    <a:pt x="887" y="1479"/>
                  </a:lnTo>
                  <a:lnTo>
                    <a:pt x="493" y="1676"/>
                  </a:lnTo>
                  <a:cubicBezTo>
                    <a:pt x="542" y="1233"/>
                    <a:pt x="592" y="888"/>
                    <a:pt x="592" y="789"/>
                  </a:cubicBezTo>
                  <a:cubicBezTo>
                    <a:pt x="641" y="690"/>
                    <a:pt x="641" y="592"/>
                    <a:pt x="641" y="493"/>
                  </a:cubicBezTo>
                  <a:close/>
                  <a:moveTo>
                    <a:pt x="986" y="0"/>
                  </a:moveTo>
                  <a:lnTo>
                    <a:pt x="493" y="296"/>
                  </a:lnTo>
                  <a:lnTo>
                    <a:pt x="0" y="2958"/>
                  </a:lnTo>
                  <a:lnTo>
                    <a:pt x="0" y="2958"/>
                  </a:lnTo>
                  <a:lnTo>
                    <a:pt x="345" y="2761"/>
                  </a:lnTo>
                  <a:lnTo>
                    <a:pt x="493" y="2071"/>
                  </a:lnTo>
                  <a:lnTo>
                    <a:pt x="986" y="1775"/>
                  </a:lnTo>
                  <a:lnTo>
                    <a:pt x="1085" y="2317"/>
                  </a:lnTo>
                  <a:lnTo>
                    <a:pt x="1479" y="2169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65" name="Google Shape;25765;p75"/>
            <p:cNvSpPr/>
            <p:nvPr/>
          </p:nvSpPr>
          <p:spPr>
            <a:xfrm>
              <a:off x="1941725" y="3660550"/>
              <a:ext cx="24675" cy="71325"/>
            </a:xfrm>
            <a:custGeom>
              <a:avLst/>
              <a:gdLst/>
              <a:ahLst/>
              <a:cxnLst/>
              <a:rect l="l" t="t" r="r" b="b"/>
              <a:pathLst>
                <a:path w="987" h="2853" extrusionOk="0">
                  <a:moveTo>
                    <a:pt x="774" y="0"/>
                  </a:moveTo>
                  <a:cubicBezTo>
                    <a:pt x="677" y="0"/>
                    <a:pt x="562" y="58"/>
                    <a:pt x="494" y="92"/>
                  </a:cubicBezTo>
                  <a:cubicBezTo>
                    <a:pt x="297" y="141"/>
                    <a:pt x="149" y="240"/>
                    <a:pt x="99" y="437"/>
                  </a:cubicBezTo>
                  <a:cubicBezTo>
                    <a:pt x="50" y="634"/>
                    <a:pt x="1" y="831"/>
                    <a:pt x="1" y="1028"/>
                  </a:cubicBezTo>
                  <a:cubicBezTo>
                    <a:pt x="1" y="1078"/>
                    <a:pt x="50" y="1176"/>
                    <a:pt x="50" y="1275"/>
                  </a:cubicBezTo>
                  <a:cubicBezTo>
                    <a:pt x="99" y="1324"/>
                    <a:pt x="99" y="1373"/>
                    <a:pt x="149" y="1423"/>
                  </a:cubicBezTo>
                  <a:cubicBezTo>
                    <a:pt x="247" y="1521"/>
                    <a:pt x="297" y="1571"/>
                    <a:pt x="346" y="1571"/>
                  </a:cubicBezTo>
                  <a:cubicBezTo>
                    <a:pt x="395" y="1620"/>
                    <a:pt x="494" y="1620"/>
                    <a:pt x="543" y="1669"/>
                  </a:cubicBezTo>
                  <a:cubicBezTo>
                    <a:pt x="592" y="1768"/>
                    <a:pt x="592" y="1817"/>
                    <a:pt x="592" y="1866"/>
                  </a:cubicBezTo>
                  <a:cubicBezTo>
                    <a:pt x="592" y="2014"/>
                    <a:pt x="592" y="2064"/>
                    <a:pt x="543" y="2113"/>
                  </a:cubicBezTo>
                  <a:cubicBezTo>
                    <a:pt x="543" y="2261"/>
                    <a:pt x="445" y="2261"/>
                    <a:pt x="395" y="2310"/>
                  </a:cubicBezTo>
                  <a:cubicBezTo>
                    <a:pt x="326" y="2345"/>
                    <a:pt x="231" y="2380"/>
                    <a:pt x="147" y="2380"/>
                  </a:cubicBezTo>
                  <a:cubicBezTo>
                    <a:pt x="112" y="2380"/>
                    <a:pt x="79" y="2374"/>
                    <a:pt x="50" y="2359"/>
                  </a:cubicBezTo>
                  <a:lnTo>
                    <a:pt x="50" y="2852"/>
                  </a:lnTo>
                  <a:cubicBezTo>
                    <a:pt x="149" y="2852"/>
                    <a:pt x="297" y="2852"/>
                    <a:pt x="494" y="2754"/>
                  </a:cubicBezTo>
                  <a:cubicBezTo>
                    <a:pt x="592" y="2606"/>
                    <a:pt x="790" y="2507"/>
                    <a:pt x="839" y="2310"/>
                  </a:cubicBezTo>
                  <a:cubicBezTo>
                    <a:pt x="888" y="2113"/>
                    <a:pt x="987" y="1916"/>
                    <a:pt x="987" y="1669"/>
                  </a:cubicBezTo>
                  <a:cubicBezTo>
                    <a:pt x="987" y="1571"/>
                    <a:pt x="987" y="1423"/>
                    <a:pt x="839" y="1373"/>
                  </a:cubicBezTo>
                  <a:cubicBezTo>
                    <a:pt x="790" y="1226"/>
                    <a:pt x="740" y="1226"/>
                    <a:pt x="592" y="1176"/>
                  </a:cubicBezTo>
                  <a:cubicBezTo>
                    <a:pt x="543" y="1127"/>
                    <a:pt x="445" y="1127"/>
                    <a:pt x="395" y="1078"/>
                  </a:cubicBezTo>
                  <a:cubicBezTo>
                    <a:pt x="346" y="979"/>
                    <a:pt x="346" y="930"/>
                    <a:pt x="346" y="881"/>
                  </a:cubicBezTo>
                  <a:cubicBezTo>
                    <a:pt x="346" y="733"/>
                    <a:pt x="346" y="683"/>
                    <a:pt x="395" y="634"/>
                  </a:cubicBezTo>
                  <a:cubicBezTo>
                    <a:pt x="395" y="585"/>
                    <a:pt x="494" y="585"/>
                    <a:pt x="543" y="486"/>
                  </a:cubicBezTo>
                  <a:cubicBezTo>
                    <a:pt x="543" y="437"/>
                    <a:pt x="592" y="437"/>
                    <a:pt x="642" y="437"/>
                  </a:cubicBezTo>
                  <a:lnTo>
                    <a:pt x="790" y="437"/>
                  </a:lnTo>
                  <a:lnTo>
                    <a:pt x="888" y="43"/>
                  </a:lnTo>
                  <a:cubicBezTo>
                    <a:pt x="858" y="12"/>
                    <a:pt x="818" y="0"/>
                    <a:pt x="7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66" name="Google Shape;25766;p75"/>
            <p:cNvSpPr/>
            <p:nvPr/>
          </p:nvSpPr>
          <p:spPr>
            <a:xfrm>
              <a:off x="2110575" y="4138525"/>
              <a:ext cx="276075" cy="160225"/>
            </a:xfrm>
            <a:custGeom>
              <a:avLst/>
              <a:gdLst/>
              <a:ahLst/>
              <a:cxnLst/>
              <a:rect l="l" t="t" r="r" b="b"/>
              <a:pathLst>
                <a:path w="11043" h="6409" extrusionOk="0">
                  <a:moveTo>
                    <a:pt x="4634" y="0"/>
                  </a:moveTo>
                  <a:lnTo>
                    <a:pt x="0" y="2712"/>
                  </a:lnTo>
                  <a:lnTo>
                    <a:pt x="6408" y="6409"/>
                  </a:lnTo>
                  <a:lnTo>
                    <a:pt x="11042" y="3697"/>
                  </a:lnTo>
                  <a:lnTo>
                    <a:pt x="4634" y="0"/>
                  </a:ln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67" name="Google Shape;25767;p75"/>
            <p:cNvSpPr/>
            <p:nvPr/>
          </p:nvSpPr>
          <p:spPr>
            <a:xfrm>
              <a:off x="2110575" y="4206300"/>
              <a:ext cx="160225" cy="117100"/>
            </a:xfrm>
            <a:custGeom>
              <a:avLst/>
              <a:gdLst/>
              <a:ahLst/>
              <a:cxnLst/>
              <a:rect l="l" t="t" r="r" b="b"/>
              <a:pathLst>
                <a:path w="6409" h="4684" extrusionOk="0">
                  <a:moveTo>
                    <a:pt x="0" y="1"/>
                  </a:moveTo>
                  <a:lnTo>
                    <a:pt x="0" y="986"/>
                  </a:lnTo>
                  <a:lnTo>
                    <a:pt x="6408" y="4684"/>
                  </a:lnTo>
                  <a:lnTo>
                    <a:pt x="6408" y="36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68" name="Google Shape;25768;p75"/>
            <p:cNvSpPr/>
            <p:nvPr/>
          </p:nvSpPr>
          <p:spPr>
            <a:xfrm>
              <a:off x="2270775" y="4230950"/>
              <a:ext cx="115875" cy="92450"/>
            </a:xfrm>
            <a:custGeom>
              <a:avLst/>
              <a:gdLst/>
              <a:ahLst/>
              <a:cxnLst/>
              <a:rect l="l" t="t" r="r" b="b"/>
              <a:pathLst>
                <a:path w="4635" h="3698" extrusionOk="0">
                  <a:moveTo>
                    <a:pt x="4634" y="0"/>
                  </a:moveTo>
                  <a:lnTo>
                    <a:pt x="0" y="2712"/>
                  </a:lnTo>
                  <a:lnTo>
                    <a:pt x="0" y="3698"/>
                  </a:lnTo>
                  <a:lnTo>
                    <a:pt x="4634" y="986"/>
                  </a:lnTo>
                  <a:lnTo>
                    <a:pt x="4634" y="0"/>
                  </a:ln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69" name="Google Shape;25769;p75"/>
            <p:cNvSpPr/>
            <p:nvPr/>
          </p:nvSpPr>
          <p:spPr>
            <a:xfrm>
              <a:off x="2207675" y="4020525"/>
              <a:ext cx="82850" cy="62250"/>
            </a:xfrm>
            <a:custGeom>
              <a:avLst/>
              <a:gdLst/>
              <a:ahLst/>
              <a:cxnLst/>
              <a:rect l="l" t="t" r="r" b="b"/>
              <a:pathLst>
                <a:path w="3314" h="2490" extrusionOk="0">
                  <a:moveTo>
                    <a:pt x="707" y="0"/>
                  </a:moveTo>
                  <a:cubicBezTo>
                    <a:pt x="627" y="0"/>
                    <a:pt x="553" y="13"/>
                    <a:pt x="503" y="37"/>
                  </a:cubicBezTo>
                  <a:lnTo>
                    <a:pt x="13" y="332"/>
                  </a:lnTo>
                  <a:lnTo>
                    <a:pt x="13" y="332"/>
                  </a:lnTo>
                  <a:cubicBezTo>
                    <a:pt x="5" y="326"/>
                    <a:pt x="1" y="323"/>
                    <a:pt x="1" y="323"/>
                  </a:cubicBezTo>
                  <a:lnTo>
                    <a:pt x="1" y="323"/>
                  </a:lnTo>
                  <a:cubicBezTo>
                    <a:pt x="0" y="323"/>
                    <a:pt x="3" y="326"/>
                    <a:pt x="10" y="333"/>
                  </a:cubicBezTo>
                  <a:lnTo>
                    <a:pt x="13" y="332"/>
                  </a:lnTo>
                  <a:lnTo>
                    <a:pt x="13" y="332"/>
                  </a:lnTo>
                  <a:cubicBezTo>
                    <a:pt x="47" y="358"/>
                    <a:pt x="152" y="432"/>
                    <a:pt x="257" y="432"/>
                  </a:cubicBezTo>
                  <a:lnTo>
                    <a:pt x="257" y="1911"/>
                  </a:lnTo>
                  <a:lnTo>
                    <a:pt x="1243" y="2453"/>
                  </a:lnTo>
                  <a:cubicBezTo>
                    <a:pt x="1292" y="2478"/>
                    <a:pt x="1354" y="2490"/>
                    <a:pt x="1428" y="2490"/>
                  </a:cubicBezTo>
                  <a:cubicBezTo>
                    <a:pt x="1502" y="2490"/>
                    <a:pt x="1588" y="2478"/>
                    <a:pt x="1686" y="2453"/>
                  </a:cubicBezTo>
                  <a:lnTo>
                    <a:pt x="3313" y="1516"/>
                  </a:lnTo>
                  <a:cubicBezTo>
                    <a:pt x="3264" y="1467"/>
                    <a:pt x="3264" y="1418"/>
                    <a:pt x="3165" y="1319"/>
                  </a:cubicBezTo>
                  <a:lnTo>
                    <a:pt x="947" y="37"/>
                  </a:lnTo>
                  <a:cubicBezTo>
                    <a:pt x="873" y="13"/>
                    <a:pt x="787" y="0"/>
                    <a:pt x="707" y="0"/>
                  </a:cubicBezTo>
                  <a:close/>
                </a:path>
              </a:pathLst>
            </a:custGeom>
            <a:solidFill>
              <a:srgbClr val="D2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70" name="Google Shape;25770;p75"/>
            <p:cNvSpPr/>
            <p:nvPr/>
          </p:nvSpPr>
          <p:spPr>
            <a:xfrm>
              <a:off x="2200525" y="4020225"/>
              <a:ext cx="75200" cy="226775"/>
            </a:xfrm>
            <a:custGeom>
              <a:avLst/>
              <a:gdLst/>
              <a:ahLst/>
              <a:cxnLst/>
              <a:rect l="l" t="t" r="r" b="b"/>
              <a:pathLst>
                <a:path w="3008" h="9071" extrusionOk="0">
                  <a:moveTo>
                    <a:pt x="1" y="0"/>
                  </a:moveTo>
                  <a:lnTo>
                    <a:pt x="1" y="7246"/>
                  </a:lnTo>
                  <a:lnTo>
                    <a:pt x="3008" y="9070"/>
                  </a:lnTo>
                  <a:lnTo>
                    <a:pt x="3008" y="177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71" name="Google Shape;25771;p75"/>
            <p:cNvSpPr/>
            <p:nvPr/>
          </p:nvSpPr>
          <p:spPr>
            <a:xfrm>
              <a:off x="2220250" y="4009125"/>
              <a:ext cx="75200" cy="237875"/>
            </a:xfrm>
            <a:custGeom>
              <a:avLst/>
              <a:gdLst/>
              <a:ahLst/>
              <a:cxnLst/>
              <a:rect l="l" t="t" r="r" b="b"/>
              <a:pathLst>
                <a:path w="3008" h="9515" extrusionOk="0">
                  <a:moveTo>
                    <a:pt x="0" y="1"/>
                  </a:moveTo>
                  <a:lnTo>
                    <a:pt x="2219" y="6902"/>
                  </a:lnTo>
                  <a:lnTo>
                    <a:pt x="2219" y="9514"/>
                  </a:lnTo>
                  <a:lnTo>
                    <a:pt x="3007" y="9071"/>
                  </a:lnTo>
                  <a:lnTo>
                    <a:pt x="3007" y="17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72" name="Google Shape;25772;p75"/>
            <p:cNvSpPr/>
            <p:nvPr/>
          </p:nvSpPr>
          <p:spPr>
            <a:xfrm>
              <a:off x="2138900" y="3651750"/>
              <a:ext cx="219400" cy="549650"/>
            </a:xfrm>
            <a:custGeom>
              <a:avLst/>
              <a:gdLst/>
              <a:ahLst/>
              <a:cxnLst/>
              <a:rect l="l" t="t" r="r" b="b"/>
              <a:pathLst>
                <a:path w="8776" h="21986" extrusionOk="0">
                  <a:moveTo>
                    <a:pt x="2028" y="0"/>
                  </a:moveTo>
                  <a:cubicBezTo>
                    <a:pt x="1849" y="0"/>
                    <a:pt x="1677" y="49"/>
                    <a:pt x="1529" y="148"/>
                  </a:cubicBezTo>
                  <a:lnTo>
                    <a:pt x="1" y="1035"/>
                  </a:lnTo>
                  <a:lnTo>
                    <a:pt x="1036" y="4190"/>
                  </a:lnTo>
                  <a:lnTo>
                    <a:pt x="1036" y="16415"/>
                  </a:lnTo>
                  <a:cubicBezTo>
                    <a:pt x="1036" y="17105"/>
                    <a:pt x="1381" y="17795"/>
                    <a:pt x="2022" y="18190"/>
                  </a:cubicBezTo>
                  <a:lnTo>
                    <a:pt x="6409" y="20753"/>
                  </a:lnTo>
                  <a:lnTo>
                    <a:pt x="6804" y="21985"/>
                  </a:lnTo>
                  <a:lnTo>
                    <a:pt x="8184" y="21197"/>
                  </a:lnTo>
                  <a:cubicBezTo>
                    <a:pt x="8480" y="21000"/>
                    <a:pt x="8726" y="20704"/>
                    <a:pt x="8726" y="20260"/>
                  </a:cubicBezTo>
                  <a:lnTo>
                    <a:pt x="8726" y="4880"/>
                  </a:lnTo>
                  <a:cubicBezTo>
                    <a:pt x="8775" y="4141"/>
                    <a:pt x="8381" y="3500"/>
                    <a:pt x="7740" y="3155"/>
                  </a:cubicBezTo>
                  <a:lnTo>
                    <a:pt x="2564" y="148"/>
                  </a:lnTo>
                  <a:cubicBezTo>
                    <a:pt x="2392" y="49"/>
                    <a:pt x="2207" y="0"/>
                    <a:pt x="20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73" name="Google Shape;25773;p75"/>
            <p:cNvSpPr/>
            <p:nvPr/>
          </p:nvSpPr>
          <p:spPr>
            <a:xfrm>
              <a:off x="2138900" y="3651750"/>
              <a:ext cx="204600" cy="118025"/>
            </a:xfrm>
            <a:custGeom>
              <a:avLst/>
              <a:gdLst/>
              <a:ahLst/>
              <a:cxnLst/>
              <a:rect l="l" t="t" r="r" b="b"/>
              <a:pathLst>
                <a:path w="8184" h="4721" extrusionOk="0">
                  <a:moveTo>
                    <a:pt x="2028" y="0"/>
                  </a:moveTo>
                  <a:cubicBezTo>
                    <a:pt x="1849" y="0"/>
                    <a:pt x="1677" y="49"/>
                    <a:pt x="1529" y="148"/>
                  </a:cubicBezTo>
                  <a:lnTo>
                    <a:pt x="1" y="1035"/>
                  </a:lnTo>
                  <a:lnTo>
                    <a:pt x="247" y="1725"/>
                  </a:lnTo>
                  <a:lnTo>
                    <a:pt x="5423" y="4683"/>
                  </a:lnTo>
                  <a:cubicBezTo>
                    <a:pt x="5473" y="4708"/>
                    <a:pt x="5547" y="4720"/>
                    <a:pt x="5633" y="4720"/>
                  </a:cubicBezTo>
                  <a:cubicBezTo>
                    <a:pt x="5719" y="4720"/>
                    <a:pt x="5818" y="4708"/>
                    <a:pt x="5916" y="4683"/>
                  </a:cubicBezTo>
                  <a:lnTo>
                    <a:pt x="8184" y="3401"/>
                  </a:lnTo>
                  <a:cubicBezTo>
                    <a:pt x="7987" y="3254"/>
                    <a:pt x="7937" y="3204"/>
                    <a:pt x="7740" y="3155"/>
                  </a:cubicBezTo>
                  <a:lnTo>
                    <a:pt x="2564" y="148"/>
                  </a:lnTo>
                  <a:cubicBezTo>
                    <a:pt x="2392" y="49"/>
                    <a:pt x="2207" y="0"/>
                    <a:pt x="2028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74" name="Google Shape;25774;p75"/>
            <p:cNvSpPr/>
            <p:nvPr/>
          </p:nvSpPr>
          <p:spPr>
            <a:xfrm>
              <a:off x="2283100" y="3736775"/>
              <a:ext cx="75200" cy="74900"/>
            </a:xfrm>
            <a:custGeom>
              <a:avLst/>
              <a:gdLst/>
              <a:ahLst/>
              <a:cxnLst/>
              <a:rect l="l" t="t" r="r" b="b"/>
              <a:pathLst>
                <a:path w="3008" h="2996" extrusionOk="0">
                  <a:moveTo>
                    <a:pt x="2367" y="0"/>
                  </a:moveTo>
                  <a:lnTo>
                    <a:pt x="296" y="1085"/>
                  </a:lnTo>
                  <a:cubicBezTo>
                    <a:pt x="0" y="1282"/>
                    <a:pt x="0" y="1726"/>
                    <a:pt x="296" y="1923"/>
                  </a:cubicBezTo>
                  <a:lnTo>
                    <a:pt x="641" y="2958"/>
                  </a:lnTo>
                  <a:cubicBezTo>
                    <a:pt x="691" y="2983"/>
                    <a:pt x="764" y="2995"/>
                    <a:pt x="838" y="2995"/>
                  </a:cubicBezTo>
                  <a:cubicBezTo>
                    <a:pt x="912" y="2995"/>
                    <a:pt x="986" y="2983"/>
                    <a:pt x="1036" y="2958"/>
                  </a:cubicBezTo>
                  <a:lnTo>
                    <a:pt x="2958" y="1923"/>
                  </a:lnTo>
                  <a:lnTo>
                    <a:pt x="3007" y="1479"/>
                  </a:lnTo>
                  <a:cubicBezTo>
                    <a:pt x="3007" y="937"/>
                    <a:pt x="2761" y="346"/>
                    <a:pt x="2367" y="0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75" name="Google Shape;25775;p75"/>
            <p:cNvSpPr/>
            <p:nvPr/>
          </p:nvSpPr>
          <p:spPr>
            <a:xfrm>
              <a:off x="2130275" y="3671450"/>
              <a:ext cx="192275" cy="534125"/>
            </a:xfrm>
            <a:custGeom>
              <a:avLst/>
              <a:gdLst/>
              <a:ahLst/>
              <a:cxnLst/>
              <a:rect l="l" t="t" r="r" b="b"/>
              <a:pathLst>
                <a:path w="7691" h="21365" extrusionOk="0">
                  <a:moveTo>
                    <a:pt x="964" y="1"/>
                  </a:moveTo>
                  <a:cubicBezTo>
                    <a:pt x="465" y="1"/>
                    <a:pt x="1" y="416"/>
                    <a:pt x="1" y="987"/>
                  </a:cubicBezTo>
                  <a:lnTo>
                    <a:pt x="1" y="16416"/>
                  </a:lnTo>
                  <a:cubicBezTo>
                    <a:pt x="1" y="17155"/>
                    <a:pt x="395" y="17845"/>
                    <a:pt x="987" y="18190"/>
                  </a:cubicBezTo>
                  <a:lnTo>
                    <a:pt x="6163" y="21197"/>
                  </a:lnTo>
                  <a:cubicBezTo>
                    <a:pt x="6342" y="21313"/>
                    <a:pt x="6531" y="21365"/>
                    <a:pt x="6714" y="21365"/>
                  </a:cubicBezTo>
                  <a:cubicBezTo>
                    <a:pt x="7232" y="21365"/>
                    <a:pt x="7691" y="20943"/>
                    <a:pt x="7691" y="20359"/>
                  </a:cubicBezTo>
                  <a:lnTo>
                    <a:pt x="7691" y="4930"/>
                  </a:lnTo>
                  <a:cubicBezTo>
                    <a:pt x="7691" y="4191"/>
                    <a:pt x="7346" y="3599"/>
                    <a:pt x="6754" y="3205"/>
                  </a:cubicBezTo>
                  <a:lnTo>
                    <a:pt x="1529" y="198"/>
                  </a:lnTo>
                  <a:cubicBezTo>
                    <a:pt x="1352" y="62"/>
                    <a:pt x="1155" y="1"/>
                    <a:pt x="964" y="1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76" name="Google Shape;25776;p75"/>
            <p:cNvSpPr/>
            <p:nvPr/>
          </p:nvSpPr>
          <p:spPr>
            <a:xfrm>
              <a:off x="2151225" y="3704225"/>
              <a:ext cx="147925" cy="466350"/>
            </a:xfrm>
            <a:custGeom>
              <a:avLst/>
              <a:gdLst/>
              <a:ahLst/>
              <a:cxnLst/>
              <a:rect l="l" t="t" r="r" b="b"/>
              <a:pathLst>
                <a:path w="5917" h="18654" extrusionOk="0">
                  <a:moveTo>
                    <a:pt x="509" y="1"/>
                  </a:moveTo>
                  <a:cubicBezTo>
                    <a:pt x="228" y="1"/>
                    <a:pt x="1" y="215"/>
                    <a:pt x="1" y="514"/>
                  </a:cubicBezTo>
                  <a:lnTo>
                    <a:pt x="1" y="14760"/>
                  </a:lnTo>
                  <a:cubicBezTo>
                    <a:pt x="1" y="15302"/>
                    <a:pt x="247" y="15746"/>
                    <a:pt x="642" y="15992"/>
                  </a:cubicBezTo>
                  <a:lnTo>
                    <a:pt x="5078" y="18555"/>
                  </a:lnTo>
                  <a:cubicBezTo>
                    <a:pt x="5186" y="18623"/>
                    <a:pt x="5297" y="18653"/>
                    <a:pt x="5401" y="18653"/>
                  </a:cubicBezTo>
                  <a:cubicBezTo>
                    <a:pt x="5681" y="18653"/>
                    <a:pt x="5916" y="18435"/>
                    <a:pt x="5916" y="18112"/>
                  </a:cubicBezTo>
                  <a:lnTo>
                    <a:pt x="5916" y="3816"/>
                  </a:lnTo>
                  <a:cubicBezTo>
                    <a:pt x="5916" y="3324"/>
                    <a:pt x="5620" y="2831"/>
                    <a:pt x="5226" y="2584"/>
                  </a:cubicBezTo>
                  <a:lnTo>
                    <a:pt x="790" y="70"/>
                  </a:lnTo>
                  <a:cubicBezTo>
                    <a:pt x="694" y="22"/>
                    <a:pt x="599" y="1"/>
                    <a:pt x="509" y="1"/>
                  </a:cubicBezTo>
                  <a:close/>
                </a:path>
              </a:pathLst>
            </a:custGeom>
            <a:solidFill>
              <a:srgbClr val="E50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77" name="Google Shape;25777;p75"/>
            <p:cNvSpPr/>
            <p:nvPr/>
          </p:nvSpPr>
          <p:spPr>
            <a:xfrm>
              <a:off x="2151225" y="3705975"/>
              <a:ext cx="145450" cy="465400"/>
            </a:xfrm>
            <a:custGeom>
              <a:avLst/>
              <a:gdLst/>
              <a:ahLst/>
              <a:cxnLst/>
              <a:rect l="l" t="t" r="r" b="b"/>
              <a:pathLst>
                <a:path w="5818" h="18616" extrusionOk="0">
                  <a:moveTo>
                    <a:pt x="395" y="0"/>
                  </a:moveTo>
                  <a:lnTo>
                    <a:pt x="395" y="0"/>
                  </a:lnTo>
                  <a:cubicBezTo>
                    <a:pt x="149" y="49"/>
                    <a:pt x="1" y="247"/>
                    <a:pt x="1" y="493"/>
                  </a:cubicBezTo>
                  <a:lnTo>
                    <a:pt x="1" y="14788"/>
                  </a:lnTo>
                  <a:cubicBezTo>
                    <a:pt x="1" y="15281"/>
                    <a:pt x="247" y="15774"/>
                    <a:pt x="642" y="16021"/>
                  </a:cubicBezTo>
                  <a:lnTo>
                    <a:pt x="5078" y="18535"/>
                  </a:lnTo>
                  <a:cubicBezTo>
                    <a:pt x="5177" y="18591"/>
                    <a:pt x="5275" y="18615"/>
                    <a:pt x="5367" y="18615"/>
                  </a:cubicBezTo>
                  <a:cubicBezTo>
                    <a:pt x="5596" y="18615"/>
                    <a:pt x="5782" y="18464"/>
                    <a:pt x="5818" y="18288"/>
                  </a:cubicBezTo>
                  <a:cubicBezTo>
                    <a:pt x="5719" y="18288"/>
                    <a:pt x="5571" y="18288"/>
                    <a:pt x="5473" y="18239"/>
                  </a:cubicBezTo>
                  <a:lnTo>
                    <a:pt x="1036" y="15725"/>
                  </a:lnTo>
                  <a:cubicBezTo>
                    <a:pt x="592" y="15479"/>
                    <a:pt x="346" y="14986"/>
                    <a:pt x="346" y="14493"/>
                  </a:cubicBezTo>
                  <a:lnTo>
                    <a:pt x="346" y="197"/>
                  </a:lnTo>
                  <a:cubicBezTo>
                    <a:pt x="346" y="99"/>
                    <a:pt x="346" y="49"/>
                    <a:pt x="395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78" name="Google Shape;25778;p75"/>
            <p:cNvSpPr/>
            <p:nvPr/>
          </p:nvSpPr>
          <p:spPr>
            <a:xfrm>
              <a:off x="2239975" y="4016525"/>
              <a:ext cx="44375" cy="48075"/>
            </a:xfrm>
            <a:custGeom>
              <a:avLst/>
              <a:gdLst/>
              <a:ahLst/>
              <a:cxnLst/>
              <a:rect l="l" t="t" r="r" b="b"/>
              <a:pathLst>
                <a:path w="1775" h="1923" extrusionOk="0">
                  <a:moveTo>
                    <a:pt x="641" y="0"/>
                  </a:moveTo>
                  <a:cubicBezTo>
                    <a:pt x="197" y="99"/>
                    <a:pt x="0" y="641"/>
                    <a:pt x="197" y="1134"/>
                  </a:cubicBezTo>
                  <a:cubicBezTo>
                    <a:pt x="197" y="1183"/>
                    <a:pt x="247" y="1233"/>
                    <a:pt x="247" y="1331"/>
                  </a:cubicBezTo>
                  <a:cubicBezTo>
                    <a:pt x="345" y="1676"/>
                    <a:pt x="690" y="1873"/>
                    <a:pt x="937" y="1923"/>
                  </a:cubicBezTo>
                  <a:lnTo>
                    <a:pt x="1183" y="1923"/>
                  </a:lnTo>
                  <a:cubicBezTo>
                    <a:pt x="1627" y="1873"/>
                    <a:pt x="1775" y="1331"/>
                    <a:pt x="1627" y="838"/>
                  </a:cubicBezTo>
                  <a:cubicBezTo>
                    <a:pt x="1627" y="740"/>
                    <a:pt x="1528" y="690"/>
                    <a:pt x="1528" y="641"/>
                  </a:cubicBezTo>
                  <a:cubicBezTo>
                    <a:pt x="1380" y="345"/>
                    <a:pt x="1134" y="148"/>
                    <a:pt x="937" y="0"/>
                  </a:cubicBezTo>
                  <a:close/>
                </a:path>
              </a:pathLst>
            </a:custGeom>
            <a:solidFill>
              <a:srgbClr val="F0D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79" name="Google Shape;25779;p75"/>
            <p:cNvSpPr/>
            <p:nvPr/>
          </p:nvSpPr>
          <p:spPr>
            <a:xfrm>
              <a:off x="2238725" y="3966000"/>
              <a:ext cx="44400" cy="48075"/>
            </a:xfrm>
            <a:custGeom>
              <a:avLst/>
              <a:gdLst/>
              <a:ahLst/>
              <a:cxnLst/>
              <a:rect l="l" t="t" r="r" b="b"/>
              <a:pathLst>
                <a:path w="1776" h="1923" extrusionOk="0">
                  <a:moveTo>
                    <a:pt x="592" y="0"/>
                  </a:moveTo>
                  <a:cubicBezTo>
                    <a:pt x="198" y="50"/>
                    <a:pt x="1" y="641"/>
                    <a:pt x="198" y="1134"/>
                  </a:cubicBezTo>
                  <a:cubicBezTo>
                    <a:pt x="198" y="1183"/>
                    <a:pt x="247" y="1233"/>
                    <a:pt x="247" y="1282"/>
                  </a:cubicBezTo>
                  <a:cubicBezTo>
                    <a:pt x="346" y="1676"/>
                    <a:pt x="642" y="1873"/>
                    <a:pt x="888" y="1923"/>
                  </a:cubicBezTo>
                  <a:lnTo>
                    <a:pt x="1184" y="1923"/>
                  </a:lnTo>
                  <a:cubicBezTo>
                    <a:pt x="1578" y="1873"/>
                    <a:pt x="1775" y="1282"/>
                    <a:pt x="1578" y="789"/>
                  </a:cubicBezTo>
                  <a:cubicBezTo>
                    <a:pt x="1578" y="740"/>
                    <a:pt x="1529" y="690"/>
                    <a:pt x="1529" y="641"/>
                  </a:cubicBezTo>
                  <a:cubicBezTo>
                    <a:pt x="1430" y="296"/>
                    <a:pt x="1184" y="50"/>
                    <a:pt x="937" y="0"/>
                  </a:cubicBezTo>
                  <a:close/>
                </a:path>
              </a:pathLst>
            </a:custGeom>
            <a:solidFill>
              <a:srgbClr val="F0D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80" name="Google Shape;25780;p75"/>
            <p:cNvSpPr/>
            <p:nvPr/>
          </p:nvSpPr>
          <p:spPr>
            <a:xfrm>
              <a:off x="2238725" y="3914225"/>
              <a:ext cx="44400" cy="46875"/>
            </a:xfrm>
            <a:custGeom>
              <a:avLst/>
              <a:gdLst/>
              <a:ahLst/>
              <a:cxnLst/>
              <a:rect l="l" t="t" r="r" b="b"/>
              <a:pathLst>
                <a:path w="1776" h="1875" extrusionOk="0">
                  <a:moveTo>
                    <a:pt x="592" y="1"/>
                  </a:moveTo>
                  <a:cubicBezTo>
                    <a:pt x="198" y="50"/>
                    <a:pt x="1" y="592"/>
                    <a:pt x="198" y="1085"/>
                  </a:cubicBezTo>
                  <a:cubicBezTo>
                    <a:pt x="198" y="1135"/>
                    <a:pt x="247" y="1233"/>
                    <a:pt x="247" y="1283"/>
                  </a:cubicBezTo>
                  <a:cubicBezTo>
                    <a:pt x="346" y="1628"/>
                    <a:pt x="642" y="1825"/>
                    <a:pt x="888" y="1874"/>
                  </a:cubicBezTo>
                  <a:lnTo>
                    <a:pt x="1184" y="1874"/>
                  </a:lnTo>
                  <a:cubicBezTo>
                    <a:pt x="1578" y="1825"/>
                    <a:pt x="1775" y="1283"/>
                    <a:pt x="1578" y="790"/>
                  </a:cubicBezTo>
                  <a:cubicBezTo>
                    <a:pt x="1578" y="740"/>
                    <a:pt x="1529" y="642"/>
                    <a:pt x="1529" y="592"/>
                  </a:cubicBezTo>
                  <a:cubicBezTo>
                    <a:pt x="1430" y="297"/>
                    <a:pt x="1184" y="50"/>
                    <a:pt x="937" y="1"/>
                  </a:cubicBezTo>
                  <a:close/>
                </a:path>
              </a:pathLst>
            </a:custGeom>
            <a:solidFill>
              <a:srgbClr val="F0D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81" name="Google Shape;25781;p75"/>
            <p:cNvSpPr/>
            <p:nvPr/>
          </p:nvSpPr>
          <p:spPr>
            <a:xfrm>
              <a:off x="2238725" y="3860000"/>
              <a:ext cx="44400" cy="48100"/>
            </a:xfrm>
            <a:custGeom>
              <a:avLst/>
              <a:gdLst/>
              <a:ahLst/>
              <a:cxnLst/>
              <a:rect l="l" t="t" r="r" b="b"/>
              <a:pathLst>
                <a:path w="1776" h="1924" extrusionOk="0">
                  <a:moveTo>
                    <a:pt x="592" y="1"/>
                  </a:moveTo>
                  <a:cubicBezTo>
                    <a:pt x="198" y="50"/>
                    <a:pt x="1" y="592"/>
                    <a:pt x="198" y="1085"/>
                  </a:cubicBezTo>
                  <a:cubicBezTo>
                    <a:pt x="198" y="1184"/>
                    <a:pt x="247" y="1233"/>
                    <a:pt x="247" y="1283"/>
                  </a:cubicBezTo>
                  <a:cubicBezTo>
                    <a:pt x="346" y="1677"/>
                    <a:pt x="642" y="1825"/>
                    <a:pt x="888" y="1923"/>
                  </a:cubicBezTo>
                  <a:lnTo>
                    <a:pt x="1184" y="1923"/>
                  </a:lnTo>
                  <a:cubicBezTo>
                    <a:pt x="1578" y="1825"/>
                    <a:pt x="1775" y="1283"/>
                    <a:pt x="1578" y="790"/>
                  </a:cubicBezTo>
                  <a:cubicBezTo>
                    <a:pt x="1578" y="740"/>
                    <a:pt x="1529" y="691"/>
                    <a:pt x="1529" y="592"/>
                  </a:cubicBezTo>
                  <a:cubicBezTo>
                    <a:pt x="1332" y="297"/>
                    <a:pt x="1085" y="99"/>
                    <a:pt x="937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82" name="Google Shape;25782;p75"/>
            <p:cNvSpPr/>
            <p:nvPr/>
          </p:nvSpPr>
          <p:spPr>
            <a:xfrm>
              <a:off x="2239975" y="3809475"/>
              <a:ext cx="44375" cy="46875"/>
            </a:xfrm>
            <a:custGeom>
              <a:avLst/>
              <a:gdLst/>
              <a:ahLst/>
              <a:cxnLst/>
              <a:rect l="l" t="t" r="r" b="b"/>
              <a:pathLst>
                <a:path w="1775" h="1875" extrusionOk="0">
                  <a:moveTo>
                    <a:pt x="641" y="1"/>
                  </a:moveTo>
                  <a:cubicBezTo>
                    <a:pt x="197" y="50"/>
                    <a:pt x="0" y="592"/>
                    <a:pt x="197" y="1085"/>
                  </a:cubicBezTo>
                  <a:cubicBezTo>
                    <a:pt x="197" y="1135"/>
                    <a:pt x="247" y="1233"/>
                    <a:pt x="247" y="1282"/>
                  </a:cubicBezTo>
                  <a:cubicBezTo>
                    <a:pt x="345" y="1628"/>
                    <a:pt x="690" y="1825"/>
                    <a:pt x="937" y="1874"/>
                  </a:cubicBezTo>
                  <a:lnTo>
                    <a:pt x="1183" y="1874"/>
                  </a:lnTo>
                  <a:cubicBezTo>
                    <a:pt x="1627" y="1825"/>
                    <a:pt x="1775" y="1282"/>
                    <a:pt x="1627" y="790"/>
                  </a:cubicBezTo>
                  <a:cubicBezTo>
                    <a:pt x="1627" y="740"/>
                    <a:pt x="1528" y="642"/>
                    <a:pt x="1528" y="592"/>
                  </a:cubicBezTo>
                  <a:cubicBezTo>
                    <a:pt x="1380" y="297"/>
                    <a:pt x="1134" y="99"/>
                    <a:pt x="937" y="1"/>
                  </a:cubicBez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83" name="Google Shape;25783;p75"/>
            <p:cNvSpPr/>
            <p:nvPr/>
          </p:nvSpPr>
          <p:spPr>
            <a:xfrm>
              <a:off x="795650" y="3788525"/>
              <a:ext cx="292075" cy="282250"/>
            </a:xfrm>
            <a:custGeom>
              <a:avLst/>
              <a:gdLst/>
              <a:ahLst/>
              <a:cxnLst/>
              <a:rect l="l" t="t" r="r" b="b"/>
              <a:pathLst>
                <a:path w="11683" h="11290" extrusionOk="0">
                  <a:moveTo>
                    <a:pt x="11683" y="1"/>
                  </a:moveTo>
                  <a:lnTo>
                    <a:pt x="0" y="6803"/>
                  </a:lnTo>
                  <a:lnTo>
                    <a:pt x="0" y="11289"/>
                  </a:lnTo>
                  <a:lnTo>
                    <a:pt x="11683" y="4536"/>
                  </a:lnTo>
                  <a:lnTo>
                    <a:pt x="11683" y="1"/>
                  </a:lnTo>
                  <a:close/>
                </a:path>
              </a:pathLst>
            </a:custGeom>
            <a:solidFill>
              <a:srgbClr val="42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84" name="Google Shape;25784;p75"/>
            <p:cNvSpPr/>
            <p:nvPr/>
          </p:nvSpPr>
          <p:spPr>
            <a:xfrm>
              <a:off x="684725" y="3893275"/>
              <a:ext cx="110950" cy="177500"/>
            </a:xfrm>
            <a:custGeom>
              <a:avLst/>
              <a:gdLst/>
              <a:ahLst/>
              <a:cxnLst/>
              <a:rect l="l" t="t" r="r" b="b"/>
              <a:pathLst>
                <a:path w="4438" h="7100" extrusionOk="0">
                  <a:moveTo>
                    <a:pt x="1" y="1"/>
                  </a:moveTo>
                  <a:lnTo>
                    <a:pt x="1" y="4536"/>
                  </a:lnTo>
                  <a:lnTo>
                    <a:pt x="4437" y="7099"/>
                  </a:lnTo>
                  <a:lnTo>
                    <a:pt x="4437" y="26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85" name="Google Shape;25785;p75"/>
            <p:cNvSpPr/>
            <p:nvPr/>
          </p:nvSpPr>
          <p:spPr>
            <a:xfrm>
              <a:off x="684725" y="3724450"/>
              <a:ext cx="403000" cy="234175"/>
            </a:xfrm>
            <a:custGeom>
              <a:avLst/>
              <a:gdLst/>
              <a:ahLst/>
              <a:cxnLst/>
              <a:rect l="l" t="t" r="r" b="b"/>
              <a:pathLst>
                <a:path w="16120" h="9367" extrusionOk="0">
                  <a:moveTo>
                    <a:pt x="11683" y="1"/>
                  </a:moveTo>
                  <a:lnTo>
                    <a:pt x="1" y="6754"/>
                  </a:lnTo>
                  <a:lnTo>
                    <a:pt x="4437" y="9366"/>
                  </a:lnTo>
                  <a:lnTo>
                    <a:pt x="16120" y="2564"/>
                  </a:lnTo>
                  <a:lnTo>
                    <a:pt x="11683" y="1"/>
                  </a:lnTo>
                  <a:close/>
                </a:path>
              </a:pathLst>
            </a:custGeom>
            <a:solidFill>
              <a:srgbClr val="E7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86" name="Google Shape;25786;p75"/>
            <p:cNvSpPr/>
            <p:nvPr/>
          </p:nvSpPr>
          <p:spPr>
            <a:xfrm>
              <a:off x="688425" y="3634500"/>
              <a:ext cx="411625" cy="390675"/>
            </a:xfrm>
            <a:custGeom>
              <a:avLst/>
              <a:gdLst/>
              <a:ahLst/>
              <a:cxnLst/>
              <a:rect l="l" t="t" r="r" b="b"/>
              <a:pathLst>
                <a:path w="16465" h="15627" extrusionOk="0">
                  <a:moveTo>
                    <a:pt x="11585" y="0"/>
                  </a:moveTo>
                  <a:cubicBezTo>
                    <a:pt x="11190" y="0"/>
                    <a:pt x="10747" y="148"/>
                    <a:pt x="10352" y="345"/>
                  </a:cubicBezTo>
                  <a:lnTo>
                    <a:pt x="1" y="6162"/>
                  </a:lnTo>
                  <a:lnTo>
                    <a:pt x="4585" y="15626"/>
                  </a:lnTo>
                  <a:lnTo>
                    <a:pt x="14641" y="9810"/>
                  </a:lnTo>
                  <a:cubicBezTo>
                    <a:pt x="15873" y="9267"/>
                    <a:pt x="16465" y="7394"/>
                    <a:pt x="16021" y="5275"/>
                  </a:cubicBezTo>
                  <a:cubicBezTo>
                    <a:pt x="15528" y="2465"/>
                    <a:pt x="13507" y="148"/>
                    <a:pt x="1158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87" name="Google Shape;25787;p75"/>
            <p:cNvSpPr/>
            <p:nvPr/>
          </p:nvSpPr>
          <p:spPr>
            <a:xfrm>
              <a:off x="747575" y="3670225"/>
              <a:ext cx="347550" cy="321675"/>
            </a:xfrm>
            <a:custGeom>
              <a:avLst/>
              <a:gdLst/>
              <a:ahLst/>
              <a:cxnLst/>
              <a:rect l="l" t="t" r="r" b="b"/>
              <a:pathLst>
                <a:path w="13902" h="12867" extrusionOk="0">
                  <a:moveTo>
                    <a:pt x="11782" y="1"/>
                  </a:moveTo>
                  <a:lnTo>
                    <a:pt x="1" y="6803"/>
                  </a:lnTo>
                  <a:lnTo>
                    <a:pt x="1" y="9514"/>
                  </a:lnTo>
                  <a:lnTo>
                    <a:pt x="1677" y="12866"/>
                  </a:lnTo>
                  <a:lnTo>
                    <a:pt x="13852" y="5867"/>
                  </a:lnTo>
                  <a:cubicBezTo>
                    <a:pt x="13902" y="5324"/>
                    <a:pt x="13852" y="4634"/>
                    <a:pt x="13754" y="3895"/>
                  </a:cubicBezTo>
                  <a:cubicBezTo>
                    <a:pt x="13409" y="2367"/>
                    <a:pt x="12669" y="986"/>
                    <a:pt x="11782" y="1"/>
                  </a:cubicBez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88" name="Google Shape;25788;p75"/>
            <p:cNvSpPr/>
            <p:nvPr/>
          </p:nvSpPr>
          <p:spPr>
            <a:xfrm>
              <a:off x="789475" y="3749100"/>
              <a:ext cx="310575" cy="277300"/>
            </a:xfrm>
            <a:custGeom>
              <a:avLst/>
              <a:gdLst/>
              <a:ahLst/>
              <a:cxnLst/>
              <a:rect l="l" t="t" r="r" b="b"/>
              <a:pathLst>
                <a:path w="12423" h="11092" extrusionOk="0">
                  <a:moveTo>
                    <a:pt x="11831" y="0"/>
                  </a:moveTo>
                  <a:lnTo>
                    <a:pt x="50" y="6754"/>
                  </a:lnTo>
                  <a:lnTo>
                    <a:pt x="1" y="6754"/>
                  </a:lnTo>
                  <a:lnTo>
                    <a:pt x="1" y="9958"/>
                  </a:lnTo>
                  <a:lnTo>
                    <a:pt x="543" y="11092"/>
                  </a:lnTo>
                  <a:lnTo>
                    <a:pt x="10599" y="5275"/>
                  </a:lnTo>
                  <a:cubicBezTo>
                    <a:pt x="11831" y="4733"/>
                    <a:pt x="12423" y="2909"/>
                    <a:pt x="11979" y="740"/>
                  </a:cubicBezTo>
                  <a:lnTo>
                    <a:pt x="1183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89" name="Google Shape;25789;p75"/>
            <p:cNvSpPr/>
            <p:nvPr/>
          </p:nvSpPr>
          <p:spPr>
            <a:xfrm>
              <a:off x="766075" y="3761425"/>
              <a:ext cx="326600" cy="209525"/>
            </a:xfrm>
            <a:custGeom>
              <a:avLst/>
              <a:gdLst/>
              <a:ahLst/>
              <a:cxnLst/>
              <a:rect l="l" t="t" r="r" b="b"/>
              <a:pathLst>
                <a:path w="13064" h="8381" extrusionOk="0">
                  <a:moveTo>
                    <a:pt x="12866" y="0"/>
                  </a:moveTo>
                  <a:lnTo>
                    <a:pt x="0" y="7444"/>
                  </a:lnTo>
                  <a:lnTo>
                    <a:pt x="444" y="8380"/>
                  </a:lnTo>
                  <a:lnTo>
                    <a:pt x="13063" y="1085"/>
                  </a:lnTo>
                  <a:cubicBezTo>
                    <a:pt x="13063" y="789"/>
                    <a:pt x="13014" y="543"/>
                    <a:pt x="12915" y="247"/>
                  </a:cubicBezTo>
                  <a:cubicBezTo>
                    <a:pt x="12915" y="198"/>
                    <a:pt x="12866" y="50"/>
                    <a:pt x="12866" y="0"/>
                  </a:cubicBezTo>
                  <a:close/>
                </a:path>
              </a:pathLst>
            </a:custGeom>
            <a:solidFill>
              <a:srgbClr val="FC9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90" name="Google Shape;25790;p75"/>
            <p:cNvSpPr/>
            <p:nvPr/>
          </p:nvSpPr>
          <p:spPr>
            <a:xfrm>
              <a:off x="793175" y="3837825"/>
              <a:ext cx="294550" cy="188575"/>
            </a:xfrm>
            <a:custGeom>
              <a:avLst/>
              <a:gdLst/>
              <a:ahLst/>
              <a:cxnLst/>
              <a:rect l="l" t="t" r="r" b="b"/>
              <a:pathLst>
                <a:path w="11782" h="7543" extrusionOk="0">
                  <a:moveTo>
                    <a:pt x="11782" y="1"/>
                  </a:moveTo>
                  <a:lnTo>
                    <a:pt x="1" y="6803"/>
                  </a:lnTo>
                  <a:lnTo>
                    <a:pt x="395" y="7543"/>
                  </a:lnTo>
                  <a:lnTo>
                    <a:pt x="10451" y="1726"/>
                  </a:lnTo>
                  <a:cubicBezTo>
                    <a:pt x="11043" y="1430"/>
                    <a:pt x="11535" y="839"/>
                    <a:pt x="11782" y="1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91" name="Google Shape;25791;p75"/>
            <p:cNvSpPr/>
            <p:nvPr/>
          </p:nvSpPr>
          <p:spPr>
            <a:xfrm>
              <a:off x="645700" y="3784650"/>
              <a:ext cx="200050" cy="250550"/>
            </a:xfrm>
            <a:custGeom>
              <a:avLst/>
              <a:gdLst/>
              <a:ahLst/>
              <a:cxnLst/>
              <a:rect l="l" t="t" r="r" b="b"/>
              <a:pathLst>
                <a:path w="8002" h="10022" extrusionOk="0">
                  <a:moveTo>
                    <a:pt x="2857" y="1"/>
                  </a:moveTo>
                  <a:cubicBezTo>
                    <a:pt x="1046" y="1"/>
                    <a:pt x="0" y="2118"/>
                    <a:pt x="477" y="4790"/>
                  </a:cubicBezTo>
                  <a:cubicBezTo>
                    <a:pt x="970" y="7550"/>
                    <a:pt x="2991" y="9916"/>
                    <a:pt x="4914" y="10015"/>
                  </a:cubicBezTo>
                  <a:cubicBezTo>
                    <a:pt x="4977" y="10019"/>
                    <a:pt x="5040" y="10022"/>
                    <a:pt x="5102" y="10022"/>
                  </a:cubicBezTo>
                  <a:cubicBezTo>
                    <a:pt x="6957" y="10022"/>
                    <a:pt x="8002" y="7904"/>
                    <a:pt x="7477" y="5233"/>
                  </a:cubicBezTo>
                  <a:cubicBezTo>
                    <a:pt x="6984" y="2473"/>
                    <a:pt x="4914" y="107"/>
                    <a:pt x="3041" y="8"/>
                  </a:cubicBezTo>
                  <a:cubicBezTo>
                    <a:pt x="2978" y="3"/>
                    <a:pt x="2917" y="1"/>
                    <a:pt x="2857" y="1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92" name="Google Shape;25792;p75"/>
            <p:cNvSpPr/>
            <p:nvPr/>
          </p:nvSpPr>
          <p:spPr>
            <a:xfrm>
              <a:off x="660375" y="3842625"/>
              <a:ext cx="131450" cy="165325"/>
            </a:xfrm>
            <a:custGeom>
              <a:avLst/>
              <a:gdLst/>
              <a:ahLst/>
              <a:cxnLst/>
              <a:rect l="l" t="t" r="r" b="b"/>
              <a:pathLst>
                <a:path w="5258" h="6613" extrusionOk="0">
                  <a:moveTo>
                    <a:pt x="1882" y="1"/>
                  </a:moveTo>
                  <a:cubicBezTo>
                    <a:pt x="680" y="1"/>
                    <a:pt x="0" y="1351"/>
                    <a:pt x="334" y="3161"/>
                  </a:cubicBezTo>
                  <a:cubicBezTo>
                    <a:pt x="630" y="4985"/>
                    <a:pt x="2010" y="6562"/>
                    <a:pt x="3242" y="6611"/>
                  </a:cubicBezTo>
                  <a:cubicBezTo>
                    <a:pt x="3265" y="6612"/>
                    <a:pt x="3288" y="6613"/>
                    <a:pt x="3311" y="6613"/>
                  </a:cubicBezTo>
                  <a:cubicBezTo>
                    <a:pt x="4550" y="6613"/>
                    <a:pt x="5257" y="5296"/>
                    <a:pt x="4918" y="3456"/>
                  </a:cubicBezTo>
                  <a:cubicBezTo>
                    <a:pt x="4573" y="1632"/>
                    <a:pt x="3242" y="55"/>
                    <a:pt x="2010" y="6"/>
                  </a:cubicBezTo>
                  <a:cubicBezTo>
                    <a:pt x="1967" y="2"/>
                    <a:pt x="1924" y="1"/>
                    <a:pt x="1882" y="1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93" name="Google Shape;25793;p75"/>
            <p:cNvSpPr/>
            <p:nvPr/>
          </p:nvSpPr>
          <p:spPr>
            <a:xfrm>
              <a:off x="859725" y="3708425"/>
              <a:ext cx="77675" cy="28375"/>
            </a:xfrm>
            <a:custGeom>
              <a:avLst/>
              <a:gdLst/>
              <a:ahLst/>
              <a:cxnLst/>
              <a:rect l="l" t="t" r="r" b="b"/>
              <a:pathLst>
                <a:path w="3107" h="1135" extrusionOk="0">
                  <a:moveTo>
                    <a:pt x="0" y="1"/>
                  </a:moveTo>
                  <a:lnTo>
                    <a:pt x="0" y="395"/>
                  </a:lnTo>
                  <a:lnTo>
                    <a:pt x="0" y="494"/>
                  </a:lnTo>
                  <a:lnTo>
                    <a:pt x="0" y="592"/>
                  </a:lnTo>
                  <a:lnTo>
                    <a:pt x="0" y="642"/>
                  </a:lnTo>
                  <a:cubicBezTo>
                    <a:pt x="50" y="642"/>
                    <a:pt x="50" y="691"/>
                    <a:pt x="50" y="691"/>
                  </a:cubicBezTo>
                  <a:lnTo>
                    <a:pt x="99" y="740"/>
                  </a:lnTo>
                  <a:lnTo>
                    <a:pt x="198" y="839"/>
                  </a:lnTo>
                  <a:lnTo>
                    <a:pt x="247" y="839"/>
                  </a:lnTo>
                  <a:cubicBezTo>
                    <a:pt x="247" y="888"/>
                    <a:pt x="296" y="888"/>
                    <a:pt x="346" y="937"/>
                  </a:cubicBezTo>
                  <a:lnTo>
                    <a:pt x="444" y="937"/>
                  </a:lnTo>
                  <a:cubicBezTo>
                    <a:pt x="493" y="937"/>
                    <a:pt x="493" y="987"/>
                    <a:pt x="543" y="987"/>
                  </a:cubicBezTo>
                  <a:lnTo>
                    <a:pt x="592" y="987"/>
                  </a:lnTo>
                  <a:cubicBezTo>
                    <a:pt x="691" y="987"/>
                    <a:pt x="740" y="1085"/>
                    <a:pt x="789" y="1085"/>
                  </a:cubicBezTo>
                  <a:lnTo>
                    <a:pt x="838" y="1085"/>
                  </a:lnTo>
                  <a:cubicBezTo>
                    <a:pt x="937" y="1134"/>
                    <a:pt x="986" y="1134"/>
                    <a:pt x="1036" y="1134"/>
                  </a:cubicBezTo>
                  <a:lnTo>
                    <a:pt x="2022" y="1134"/>
                  </a:lnTo>
                  <a:cubicBezTo>
                    <a:pt x="2120" y="1085"/>
                    <a:pt x="2169" y="1085"/>
                    <a:pt x="2219" y="1085"/>
                  </a:cubicBezTo>
                  <a:cubicBezTo>
                    <a:pt x="2712" y="888"/>
                    <a:pt x="3106" y="642"/>
                    <a:pt x="3106" y="247"/>
                  </a:cubicBezTo>
                  <a:lnTo>
                    <a:pt x="3106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94" name="Google Shape;25794;p75"/>
            <p:cNvSpPr/>
            <p:nvPr/>
          </p:nvSpPr>
          <p:spPr>
            <a:xfrm>
              <a:off x="880675" y="3705975"/>
              <a:ext cx="34525" cy="30825"/>
            </a:xfrm>
            <a:custGeom>
              <a:avLst/>
              <a:gdLst/>
              <a:ahLst/>
              <a:cxnLst/>
              <a:rect l="l" t="t" r="r" b="b"/>
              <a:pathLst>
                <a:path w="1381" h="1233" extrusionOk="0">
                  <a:moveTo>
                    <a:pt x="0" y="0"/>
                  </a:moveTo>
                  <a:lnTo>
                    <a:pt x="0" y="1183"/>
                  </a:lnTo>
                  <a:cubicBezTo>
                    <a:pt x="99" y="1232"/>
                    <a:pt x="148" y="1232"/>
                    <a:pt x="198" y="1232"/>
                  </a:cubicBezTo>
                  <a:lnTo>
                    <a:pt x="1184" y="1232"/>
                  </a:lnTo>
                  <a:cubicBezTo>
                    <a:pt x="1233" y="1183"/>
                    <a:pt x="1331" y="1183"/>
                    <a:pt x="1381" y="1183"/>
                  </a:cubicBezTo>
                  <a:lnTo>
                    <a:pt x="1381" y="0"/>
                  </a:ln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95" name="Google Shape;25795;p75"/>
            <p:cNvSpPr/>
            <p:nvPr/>
          </p:nvSpPr>
          <p:spPr>
            <a:xfrm>
              <a:off x="859725" y="3708425"/>
              <a:ext cx="22200" cy="27150"/>
            </a:xfrm>
            <a:custGeom>
              <a:avLst/>
              <a:gdLst/>
              <a:ahLst/>
              <a:cxnLst/>
              <a:rect l="l" t="t" r="r" b="b"/>
              <a:pathLst>
                <a:path w="888" h="1086" extrusionOk="0">
                  <a:moveTo>
                    <a:pt x="0" y="1"/>
                  </a:moveTo>
                  <a:lnTo>
                    <a:pt x="0" y="395"/>
                  </a:lnTo>
                  <a:lnTo>
                    <a:pt x="0" y="494"/>
                  </a:lnTo>
                  <a:lnTo>
                    <a:pt x="0" y="592"/>
                  </a:lnTo>
                  <a:lnTo>
                    <a:pt x="0" y="642"/>
                  </a:lnTo>
                  <a:cubicBezTo>
                    <a:pt x="50" y="642"/>
                    <a:pt x="50" y="691"/>
                    <a:pt x="50" y="691"/>
                  </a:cubicBezTo>
                  <a:lnTo>
                    <a:pt x="99" y="740"/>
                  </a:lnTo>
                  <a:lnTo>
                    <a:pt x="198" y="839"/>
                  </a:lnTo>
                  <a:lnTo>
                    <a:pt x="247" y="839"/>
                  </a:lnTo>
                  <a:cubicBezTo>
                    <a:pt x="247" y="888"/>
                    <a:pt x="296" y="888"/>
                    <a:pt x="346" y="937"/>
                  </a:cubicBezTo>
                  <a:lnTo>
                    <a:pt x="444" y="937"/>
                  </a:lnTo>
                  <a:cubicBezTo>
                    <a:pt x="493" y="937"/>
                    <a:pt x="493" y="987"/>
                    <a:pt x="543" y="987"/>
                  </a:cubicBezTo>
                  <a:lnTo>
                    <a:pt x="641" y="987"/>
                  </a:lnTo>
                  <a:cubicBezTo>
                    <a:pt x="691" y="987"/>
                    <a:pt x="740" y="1085"/>
                    <a:pt x="789" y="1085"/>
                  </a:cubicBezTo>
                  <a:lnTo>
                    <a:pt x="888" y="1085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96" name="Google Shape;25796;p75"/>
            <p:cNvSpPr/>
            <p:nvPr/>
          </p:nvSpPr>
          <p:spPr>
            <a:xfrm>
              <a:off x="859725" y="3686250"/>
              <a:ext cx="77675" cy="40700"/>
            </a:xfrm>
            <a:custGeom>
              <a:avLst/>
              <a:gdLst/>
              <a:ahLst/>
              <a:cxnLst/>
              <a:rect l="l" t="t" r="r" b="b"/>
              <a:pathLst>
                <a:path w="3107" h="1628" extrusionOk="0">
                  <a:moveTo>
                    <a:pt x="1529" y="0"/>
                  </a:moveTo>
                  <a:cubicBezTo>
                    <a:pt x="1282" y="0"/>
                    <a:pt x="1036" y="0"/>
                    <a:pt x="888" y="50"/>
                  </a:cubicBezTo>
                  <a:lnTo>
                    <a:pt x="789" y="50"/>
                  </a:lnTo>
                  <a:cubicBezTo>
                    <a:pt x="740" y="50"/>
                    <a:pt x="740" y="99"/>
                    <a:pt x="691" y="99"/>
                  </a:cubicBezTo>
                  <a:cubicBezTo>
                    <a:pt x="247" y="247"/>
                    <a:pt x="0" y="493"/>
                    <a:pt x="0" y="789"/>
                  </a:cubicBezTo>
                  <a:cubicBezTo>
                    <a:pt x="0" y="1134"/>
                    <a:pt x="395" y="1479"/>
                    <a:pt x="888" y="1578"/>
                  </a:cubicBezTo>
                  <a:cubicBezTo>
                    <a:pt x="1036" y="1578"/>
                    <a:pt x="1282" y="1627"/>
                    <a:pt x="1529" y="1627"/>
                  </a:cubicBezTo>
                  <a:cubicBezTo>
                    <a:pt x="1775" y="1627"/>
                    <a:pt x="2022" y="1627"/>
                    <a:pt x="2219" y="1578"/>
                  </a:cubicBezTo>
                  <a:cubicBezTo>
                    <a:pt x="2712" y="1381"/>
                    <a:pt x="3106" y="1134"/>
                    <a:pt x="3106" y="789"/>
                  </a:cubicBezTo>
                  <a:cubicBezTo>
                    <a:pt x="3106" y="395"/>
                    <a:pt x="2712" y="148"/>
                    <a:pt x="2219" y="50"/>
                  </a:cubicBezTo>
                  <a:cubicBezTo>
                    <a:pt x="2022" y="50"/>
                    <a:pt x="1775" y="0"/>
                    <a:pt x="1529" y="0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97" name="Google Shape;25797;p75"/>
            <p:cNvSpPr/>
            <p:nvPr/>
          </p:nvSpPr>
          <p:spPr>
            <a:xfrm>
              <a:off x="1751950" y="4354175"/>
              <a:ext cx="1375325" cy="747475"/>
            </a:xfrm>
            <a:custGeom>
              <a:avLst/>
              <a:gdLst/>
              <a:ahLst/>
              <a:cxnLst/>
              <a:rect l="l" t="t" r="r" b="b"/>
              <a:pathLst>
                <a:path w="55013" h="29899" extrusionOk="0">
                  <a:moveTo>
                    <a:pt x="43133" y="1"/>
                  </a:moveTo>
                  <a:lnTo>
                    <a:pt x="691" y="19916"/>
                  </a:lnTo>
                  <a:cubicBezTo>
                    <a:pt x="1" y="20212"/>
                    <a:pt x="1" y="21050"/>
                    <a:pt x="592" y="21444"/>
                  </a:cubicBezTo>
                  <a:lnTo>
                    <a:pt x="14000" y="28986"/>
                  </a:lnTo>
                  <a:cubicBezTo>
                    <a:pt x="15112" y="29590"/>
                    <a:pt x="16343" y="29898"/>
                    <a:pt x="17570" y="29898"/>
                  </a:cubicBezTo>
                  <a:cubicBezTo>
                    <a:pt x="18845" y="29898"/>
                    <a:pt x="20116" y="29566"/>
                    <a:pt x="21246" y="28887"/>
                  </a:cubicBezTo>
                  <a:lnTo>
                    <a:pt x="53731" y="10106"/>
                  </a:lnTo>
                  <a:cubicBezTo>
                    <a:pt x="55013" y="9367"/>
                    <a:pt x="55013" y="7592"/>
                    <a:pt x="53781" y="6804"/>
                  </a:cubicBezTo>
                  <a:lnTo>
                    <a:pt x="43133" y="1"/>
                  </a:lnTo>
                  <a:close/>
                </a:path>
              </a:pathLst>
            </a:custGeom>
            <a:solidFill>
              <a:srgbClr val="B0BF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98" name="Google Shape;25798;p75"/>
            <p:cNvSpPr/>
            <p:nvPr/>
          </p:nvSpPr>
          <p:spPr>
            <a:xfrm>
              <a:off x="2602275" y="4255600"/>
              <a:ext cx="140525" cy="72725"/>
            </a:xfrm>
            <a:custGeom>
              <a:avLst/>
              <a:gdLst/>
              <a:ahLst/>
              <a:cxnLst/>
              <a:rect l="l" t="t" r="r" b="b"/>
              <a:pathLst>
                <a:path w="5621" h="2909" extrusionOk="0">
                  <a:moveTo>
                    <a:pt x="1" y="0"/>
                  </a:moveTo>
                  <a:lnTo>
                    <a:pt x="3944" y="2366"/>
                  </a:lnTo>
                  <a:lnTo>
                    <a:pt x="5620" y="2909"/>
                  </a:lnTo>
                  <a:lnTo>
                    <a:pt x="1677" y="5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799" name="Google Shape;25799;p75"/>
            <p:cNvSpPr/>
            <p:nvPr/>
          </p:nvSpPr>
          <p:spPr>
            <a:xfrm>
              <a:off x="2286800" y="4255600"/>
              <a:ext cx="414100" cy="239100"/>
            </a:xfrm>
            <a:custGeom>
              <a:avLst/>
              <a:gdLst/>
              <a:ahLst/>
              <a:cxnLst/>
              <a:rect l="l" t="t" r="r" b="b"/>
              <a:pathLst>
                <a:path w="16564" h="9564" extrusionOk="0">
                  <a:moveTo>
                    <a:pt x="12620" y="0"/>
                  </a:moveTo>
                  <a:lnTo>
                    <a:pt x="0" y="7197"/>
                  </a:lnTo>
                  <a:lnTo>
                    <a:pt x="3895" y="9563"/>
                  </a:lnTo>
                  <a:lnTo>
                    <a:pt x="16563" y="2366"/>
                  </a:lnTo>
                  <a:lnTo>
                    <a:pt x="1262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00" name="Google Shape;25800;p75"/>
            <p:cNvSpPr/>
            <p:nvPr/>
          </p:nvSpPr>
          <p:spPr>
            <a:xfrm>
              <a:off x="2344725" y="4402250"/>
              <a:ext cx="128175" cy="87525"/>
            </a:xfrm>
            <a:custGeom>
              <a:avLst/>
              <a:gdLst/>
              <a:ahLst/>
              <a:cxnLst/>
              <a:rect l="l" t="t" r="r" b="b"/>
              <a:pathLst>
                <a:path w="5127" h="3501" extrusionOk="0">
                  <a:moveTo>
                    <a:pt x="0" y="0"/>
                  </a:moveTo>
                  <a:lnTo>
                    <a:pt x="1035" y="1233"/>
                  </a:lnTo>
                  <a:lnTo>
                    <a:pt x="5127" y="3500"/>
                  </a:lnTo>
                  <a:lnTo>
                    <a:pt x="3944" y="23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01" name="Google Shape;25801;p75"/>
            <p:cNvSpPr/>
            <p:nvPr/>
          </p:nvSpPr>
          <p:spPr>
            <a:xfrm>
              <a:off x="2412500" y="4483575"/>
              <a:ext cx="368500" cy="252675"/>
            </a:xfrm>
            <a:custGeom>
              <a:avLst/>
              <a:gdLst/>
              <a:ahLst/>
              <a:cxnLst/>
              <a:rect l="l" t="t" r="r" b="b"/>
              <a:pathLst>
                <a:path w="14740" h="10107" extrusionOk="0">
                  <a:moveTo>
                    <a:pt x="2169" y="1"/>
                  </a:moveTo>
                  <a:lnTo>
                    <a:pt x="0" y="691"/>
                  </a:lnTo>
                  <a:lnTo>
                    <a:pt x="9366" y="6047"/>
                  </a:lnTo>
                  <a:lnTo>
                    <a:pt x="9366" y="6047"/>
                  </a:lnTo>
                  <a:lnTo>
                    <a:pt x="2169" y="1"/>
                  </a:lnTo>
                  <a:close/>
                  <a:moveTo>
                    <a:pt x="9366" y="6047"/>
                  </a:moveTo>
                  <a:lnTo>
                    <a:pt x="14197" y="10106"/>
                  </a:lnTo>
                  <a:lnTo>
                    <a:pt x="14739" y="9120"/>
                  </a:lnTo>
                  <a:lnTo>
                    <a:pt x="9366" y="60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02" name="Google Shape;25802;p75"/>
            <p:cNvSpPr/>
            <p:nvPr/>
          </p:nvSpPr>
          <p:spPr>
            <a:xfrm>
              <a:off x="2798225" y="4457450"/>
              <a:ext cx="204600" cy="243050"/>
            </a:xfrm>
            <a:custGeom>
              <a:avLst/>
              <a:gdLst/>
              <a:ahLst/>
              <a:cxnLst/>
              <a:rect l="l" t="t" r="r" b="b"/>
              <a:pathLst>
                <a:path w="8184" h="9722" extrusionOk="0">
                  <a:moveTo>
                    <a:pt x="4813" y="0"/>
                  </a:moveTo>
                  <a:cubicBezTo>
                    <a:pt x="4361" y="0"/>
                    <a:pt x="3858" y="142"/>
                    <a:pt x="3303" y="405"/>
                  </a:cubicBezTo>
                  <a:cubicBezTo>
                    <a:pt x="1479" y="1489"/>
                    <a:pt x="0" y="4053"/>
                    <a:pt x="0" y="6172"/>
                  </a:cubicBezTo>
                  <a:cubicBezTo>
                    <a:pt x="0" y="7158"/>
                    <a:pt x="345" y="7898"/>
                    <a:pt x="888" y="8243"/>
                  </a:cubicBezTo>
                  <a:lnTo>
                    <a:pt x="1036" y="8243"/>
                  </a:lnTo>
                  <a:lnTo>
                    <a:pt x="3352" y="9722"/>
                  </a:lnTo>
                  <a:lnTo>
                    <a:pt x="8183" y="1637"/>
                  </a:lnTo>
                  <a:lnTo>
                    <a:pt x="5669" y="208"/>
                  </a:lnTo>
                  <a:cubicBezTo>
                    <a:pt x="5408" y="67"/>
                    <a:pt x="5123" y="0"/>
                    <a:pt x="48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03" name="Google Shape;25803;p75"/>
            <p:cNvSpPr/>
            <p:nvPr/>
          </p:nvSpPr>
          <p:spPr>
            <a:xfrm>
              <a:off x="2798225" y="4462625"/>
              <a:ext cx="182400" cy="215700"/>
            </a:xfrm>
            <a:custGeom>
              <a:avLst/>
              <a:gdLst/>
              <a:ahLst/>
              <a:cxnLst/>
              <a:rect l="l" t="t" r="r" b="b"/>
              <a:pathLst>
                <a:path w="7296" h="8628" extrusionOk="0">
                  <a:moveTo>
                    <a:pt x="3944" y="1"/>
                  </a:moveTo>
                  <a:cubicBezTo>
                    <a:pt x="3747" y="50"/>
                    <a:pt x="3550" y="149"/>
                    <a:pt x="3303" y="297"/>
                  </a:cubicBezTo>
                  <a:cubicBezTo>
                    <a:pt x="1479" y="1332"/>
                    <a:pt x="0" y="3895"/>
                    <a:pt x="0" y="6015"/>
                  </a:cubicBezTo>
                  <a:cubicBezTo>
                    <a:pt x="0" y="6409"/>
                    <a:pt x="50" y="6754"/>
                    <a:pt x="99" y="7050"/>
                  </a:cubicBezTo>
                  <a:lnTo>
                    <a:pt x="2761" y="8627"/>
                  </a:lnTo>
                  <a:cubicBezTo>
                    <a:pt x="3057" y="8529"/>
                    <a:pt x="3352" y="8430"/>
                    <a:pt x="3697" y="8233"/>
                  </a:cubicBezTo>
                  <a:cubicBezTo>
                    <a:pt x="4043" y="8036"/>
                    <a:pt x="4338" y="7789"/>
                    <a:pt x="4683" y="7494"/>
                  </a:cubicBezTo>
                  <a:lnTo>
                    <a:pt x="7197" y="3254"/>
                  </a:lnTo>
                  <a:cubicBezTo>
                    <a:pt x="7247" y="2761"/>
                    <a:pt x="7296" y="2318"/>
                    <a:pt x="7296" y="1923"/>
                  </a:cubicBezTo>
                  <a:lnTo>
                    <a:pt x="3944" y="1"/>
                  </a:ln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04" name="Google Shape;25804;p75"/>
            <p:cNvSpPr/>
            <p:nvPr/>
          </p:nvSpPr>
          <p:spPr>
            <a:xfrm>
              <a:off x="2859850" y="4491975"/>
              <a:ext cx="166375" cy="212475"/>
            </a:xfrm>
            <a:custGeom>
              <a:avLst/>
              <a:gdLst/>
              <a:ahLst/>
              <a:cxnLst/>
              <a:rect l="l" t="t" r="r" b="b"/>
              <a:pathLst>
                <a:path w="6655" h="8499" extrusionOk="0">
                  <a:moveTo>
                    <a:pt x="4833" y="1"/>
                  </a:moveTo>
                  <a:cubicBezTo>
                    <a:pt x="4376" y="1"/>
                    <a:pt x="3857" y="148"/>
                    <a:pt x="3303" y="454"/>
                  </a:cubicBezTo>
                  <a:cubicBezTo>
                    <a:pt x="1479" y="1489"/>
                    <a:pt x="0" y="4101"/>
                    <a:pt x="0" y="6221"/>
                  </a:cubicBezTo>
                  <a:cubicBezTo>
                    <a:pt x="0" y="7677"/>
                    <a:pt x="731" y="8499"/>
                    <a:pt x="1799" y="8499"/>
                  </a:cubicBezTo>
                  <a:cubicBezTo>
                    <a:pt x="2250" y="8499"/>
                    <a:pt x="2761" y="8352"/>
                    <a:pt x="3303" y="8045"/>
                  </a:cubicBezTo>
                  <a:cubicBezTo>
                    <a:pt x="5176" y="7010"/>
                    <a:pt x="6655" y="4397"/>
                    <a:pt x="6655" y="2327"/>
                  </a:cubicBezTo>
                  <a:cubicBezTo>
                    <a:pt x="6655" y="834"/>
                    <a:pt x="5921" y="1"/>
                    <a:pt x="4833" y="1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05" name="Google Shape;25805;p75"/>
            <p:cNvSpPr/>
            <p:nvPr/>
          </p:nvSpPr>
          <p:spPr>
            <a:xfrm>
              <a:off x="2862300" y="4496850"/>
              <a:ext cx="160225" cy="206400"/>
            </a:xfrm>
            <a:custGeom>
              <a:avLst/>
              <a:gdLst/>
              <a:ahLst/>
              <a:cxnLst/>
              <a:rect l="l" t="t" r="r" b="b"/>
              <a:pathLst>
                <a:path w="6409" h="8256" extrusionOk="0">
                  <a:moveTo>
                    <a:pt x="4672" y="1"/>
                  </a:moveTo>
                  <a:cubicBezTo>
                    <a:pt x="4233" y="1"/>
                    <a:pt x="3734" y="147"/>
                    <a:pt x="3205" y="456"/>
                  </a:cubicBezTo>
                  <a:cubicBezTo>
                    <a:pt x="1430" y="1491"/>
                    <a:pt x="1" y="3956"/>
                    <a:pt x="1" y="6026"/>
                  </a:cubicBezTo>
                  <a:cubicBezTo>
                    <a:pt x="1" y="7444"/>
                    <a:pt x="705" y="8256"/>
                    <a:pt x="1738" y="8256"/>
                  </a:cubicBezTo>
                  <a:cubicBezTo>
                    <a:pt x="2177" y="8256"/>
                    <a:pt x="2676" y="8109"/>
                    <a:pt x="3205" y="7801"/>
                  </a:cubicBezTo>
                  <a:cubicBezTo>
                    <a:pt x="4979" y="6765"/>
                    <a:pt x="6409" y="4301"/>
                    <a:pt x="6409" y="2230"/>
                  </a:cubicBezTo>
                  <a:cubicBezTo>
                    <a:pt x="6409" y="812"/>
                    <a:pt x="5705" y="1"/>
                    <a:pt x="4672" y="1"/>
                  </a:cubicBezTo>
                  <a:close/>
                </a:path>
              </a:pathLst>
            </a:custGeom>
            <a:solidFill>
              <a:srgbClr val="1D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06" name="Google Shape;25806;p75"/>
            <p:cNvSpPr/>
            <p:nvPr/>
          </p:nvSpPr>
          <p:spPr>
            <a:xfrm>
              <a:off x="2878325" y="4519025"/>
              <a:ext cx="125725" cy="159875"/>
            </a:xfrm>
            <a:custGeom>
              <a:avLst/>
              <a:gdLst/>
              <a:ahLst/>
              <a:cxnLst/>
              <a:rect l="l" t="t" r="r" b="b"/>
              <a:pathLst>
                <a:path w="5029" h="6395" extrusionOk="0">
                  <a:moveTo>
                    <a:pt x="3625" y="1"/>
                  </a:moveTo>
                  <a:cubicBezTo>
                    <a:pt x="3294" y="1"/>
                    <a:pt x="2918" y="100"/>
                    <a:pt x="2515" y="308"/>
                  </a:cubicBezTo>
                  <a:cubicBezTo>
                    <a:pt x="1085" y="1097"/>
                    <a:pt x="1" y="3019"/>
                    <a:pt x="1" y="4597"/>
                  </a:cubicBezTo>
                  <a:cubicBezTo>
                    <a:pt x="1" y="5738"/>
                    <a:pt x="559" y="6394"/>
                    <a:pt x="1369" y="6394"/>
                  </a:cubicBezTo>
                  <a:cubicBezTo>
                    <a:pt x="1713" y="6394"/>
                    <a:pt x="2103" y="6276"/>
                    <a:pt x="2515" y="6026"/>
                  </a:cubicBezTo>
                  <a:cubicBezTo>
                    <a:pt x="3944" y="5238"/>
                    <a:pt x="5029" y="3266"/>
                    <a:pt x="5029" y="1738"/>
                  </a:cubicBezTo>
                  <a:cubicBezTo>
                    <a:pt x="5029" y="641"/>
                    <a:pt x="4470" y="1"/>
                    <a:pt x="3625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07" name="Google Shape;25807;p75"/>
            <p:cNvSpPr/>
            <p:nvPr/>
          </p:nvSpPr>
          <p:spPr>
            <a:xfrm>
              <a:off x="2883250" y="4524650"/>
              <a:ext cx="118325" cy="148325"/>
            </a:xfrm>
            <a:custGeom>
              <a:avLst/>
              <a:gdLst/>
              <a:ahLst/>
              <a:cxnLst/>
              <a:rect l="l" t="t" r="r" b="b"/>
              <a:pathLst>
                <a:path w="4733" h="5933" extrusionOk="0">
                  <a:moveTo>
                    <a:pt x="3445" y="1"/>
                  </a:moveTo>
                  <a:cubicBezTo>
                    <a:pt x="3120" y="1"/>
                    <a:pt x="2752" y="107"/>
                    <a:pt x="2367" y="330"/>
                  </a:cubicBezTo>
                  <a:cubicBezTo>
                    <a:pt x="1085" y="1069"/>
                    <a:pt x="1" y="2844"/>
                    <a:pt x="1" y="4322"/>
                  </a:cubicBezTo>
                  <a:cubicBezTo>
                    <a:pt x="1" y="5357"/>
                    <a:pt x="531" y="5933"/>
                    <a:pt x="1288" y="5933"/>
                  </a:cubicBezTo>
                  <a:cubicBezTo>
                    <a:pt x="1614" y="5933"/>
                    <a:pt x="1982" y="5826"/>
                    <a:pt x="2367" y="5604"/>
                  </a:cubicBezTo>
                  <a:cubicBezTo>
                    <a:pt x="3648" y="4914"/>
                    <a:pt x="4733" y="3090"/>
                    <a:pt x="4733" y="1611"/>
                  </a:cubicBezTo>
                  <a:cubicBezTo>
                    <a:pt x="4733" y="577"/>
                    <a:pt x="4203" y="1"/>
                    <a:pt x="3445" y="1"/>
                  </a:cubicBez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08" name="Google Shape;25808;p75"/>
            <p:cNvSpPr/>
            <p:nvPr/>
          </p:nvSpPr>
          <p:spPr>
            <a:xfrm>
              <a:off x="2884475" y="4532875"/>
              <a:ext cx="117100" cy="139275"/>
            </a:xfrm>
            <a:custGeom>
              <a:avLst/>
              <a:gdLst/>
              <a:ahLst/>
              <a:cxnLst/>
              <a:rect l="l" t="t" r="r" b="b"/>
              <a:pathLst>
                <a:path w="4684" h="5571" extrusionOk="0">
                  <a:moveTo>
                    <a:pt x="2269" y="1"/>
                  </a:moveTo>
                  <a:cubicBezTo>
                    <a:pt x="987" y="740"/>
                    <a:pt x="1" y="2515"/>
                    <a:pt x="1" y="3993"/>
                  </a:cubicBezTo>
                  <a:cubicBezTo>
                    <a:pt x="1" y="4191"/>
                    <a:pt x="1" y="4388"/>
                    <a:pt x="50" y="4585"/>
                  </a:cubicBezTo>
                  <a:lnTo>
                    <a:pt x="1776" y="5571"/>
                  </a:lnTo>
                  <a:cubicBezTo>
                    <a:pt x="1973" y="5472"/>
                    <a:pt x="2121" y="5423"/>
                    <a:pt x="2318" y="5324"/>
                  </a:cubicBezTo>
                  <a:cubicBezTo>
                    <a:pt x="3599" y="4585"/>
                    <a:pt x="4585" y="2860"/>
                    <a:pt x="4684" y="1381"/>
                  </a:cubicBezTo>
                  <a:lnTo>
                    <a:pt x="2269" y="1"/>
                  </a:ln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09" name="Google Shape;25809;p75"/>
            <p:cNvSpPr/>
            <p:nvPr/>
          </p:nvSpPr>
          <p:spPr>
            <a:xfrm>
              <a:off x="2885725" y="4562450"/>
              <a:ext cx="104775" cy="91225"/>
            </a:xfrm>
            <a:custGeom>
              <a:avLst/>
              <a:gdLst/>
              <a:ahLst/>
              <a:cxnLst/>
              <a:rect l="l" t="t" r="r" b="b"/>
              <a:pathLst>
                <a:path w="4191" h="3649" extrusionOk="0">
                  <a:moveTo>
                    <a:pt x="937" y="1"/>
                  </a:moveTo>
                  <a:cubicBezTo>
                    <a:pt x="493" y="592"/>
                    <a:pt x="99" y="1332"/>
                    <a:pt x="0" y="2022"/>
                  </a:cubicBezTo>
                  <a:lnTo>
                    <a:pt x="2810" y="3648"/>
                  </a:lnTo>
                  <a:cubicBezTo>
                    <a:pt x="3402" y="3155"/>
                    <a:pt x="3845" y="2515"/>
                    <a:pt x="4190" y="1775"/>
                  </a:cubicBezTo>
                  <a:lnTo>
                    <a:pt x="937" y="1"/>
                  </a:ln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10" name="Google Shape;25810;p75"/>
            <p:cNvSpPr/>
            <p:nvPr/>
          </p:nvSpPr>
          <p:spPr>
            <a:xfrm>
              <a:off x="2885725" y="4562450"/>
              <a:ext cx="104775" cy="91225"/>
            </a:xfrm>
            <a:custGeom>
              <a:avLst/>
              <a:gdLst/>
              <a:ahLst/>
              <a:cxnLst/>
              <a:rect l="l" t="t" r="r" b="b"/>
              <a:pathLst>
                <a:path w="4191" h="3649" extrusionOk="0">
                  <a:moveTo>
                    <a:pt x="937" y="1"/>
                  </a:moveTo>
                  <a:cubicBezTo>
                    <a:pt x="493" y="592"/>
                    <a:pt x="99" y="1332"/>
                    <a:pt x="0" y="2022"/>
                  </a:cubicBezTo>
                  <a:lnTo>
                    <a:pt x="2810" y="3648"/>
                  </a:lnTo>
                  <a:cubicBezTo>
                    <a:pt x="3402" y="3155"/>
                    <a:pt x="3845" y="2515"/>
                    <a:pt x="4190" y="1775"/>
                  </a:cubicBezTo>
                  <a:lnTo>
                    <a:pt x="937" y="1"/>
                  </a:ln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11" name="Google Shape;25811;p75"/>
            <p:cNvSpPr/>
            <p:nvPr/>
          </p:nvSpPr>
          <p:spPr>
            <a:xfrm>
              <a:off x="2888175" y="4532750"/>
              <a:ext cx="92450" cy="119350"/>
            </a:xfrm>
            <a:custGeom>
              <a:avLst/>
              <a:gdLst/>
              <a:ahLst/>
              <a:cxnLst/>
              <a:rect l="l" t="t" r="r" b="b"/>
              <a:pathLst>
                <a:path w="3698" h="4774" extrusionOk="0">
                  <a:moveTo>
                    <a:pt x="2699" y="0"/>
                  </a:moveTo>
                  <a:cubicBezTo>
                    <a:pt x="2454" y="0"/>
                    <a:pt x="2174" y="81"/>
                    <a:pt x="1874" y="252"/>
                  </a:cubicBezTo>
                  <a:cubicBezTo>
                    <a:pt x="839" y="893"/>
                    <a:pt x="1" y="2273"/>
                    <a:pt x="1" y="3456"/>
                  </a:cubicBezTo>
                  <a:cubicBezTo>
                    <a:pt x="1" y="4284"/>
                    <a:pt x="411" y="4774"/>
                    <a:pt x="1012" y="4774"/>
                  </a:cubicBezTo>
                  <a:cubicBezTo>
                    <a:pt x="1270" y="4774"/>
                    <a:pt x="1563" y="4684"/>
                    <a:pt x="1874" y="4491"/>
                  </a:cubicBezTo>
                  <a:cubicBezTo>
                    <a:pt x="2909" y="3900"/>
                    <a:pt x="3698" y="2470"/>
                    <a:pt x="3698" y="1287"/>
                  </a:cubicBezTo>
                  <a:cubicBezTo>
                    <a:pt x="3698" y="482"/>
                    <a:pt x="3300" y="0"/>
                    <a:pt x="2699" y="0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12" name="Google Shape;25812;p75"/>
            <p:cNvSpPr/>
            <p:nvPr/>
          </p:nvSpPr>
          <p:spPr>
            <a:xfrm>
              <a:off x="2893125" y="4539125"/>
              <a:ext cx="80125" cy="100950"/>
            </a:xfrm>
            <a:custGeom>
              <a:avLst/>
              <a:gdLst/>
              <a:ahLst/>
              <a:cxnLst/>
              <a:rect l="l" t="t" r="r" b="b"/>
              <a:pathLst>
                <a:path w="3205" h="4038" extrusionOk="0">
                  <a:moveTo>
                    <a:pt x="2368" y="0"/>
                  </a:moveTo>
                  <a:cubicBezTo>
                    <a:pt x="2148" y="0"/>
                    <a:pt x="1897" y="79"/>
                    <a:pt x="1627" y="244"/>
                  </a:cubicBezTo>
                  <a:cubicBezTo>
                    <a:pt x="739" y="736"/>
                    <a:pt x="0" y="1969"/>
                    <a:pt x="0" y="2955"/>
                  </a:cubicBezTo>
                  <a:cubicBezTo>
                    <a:pt x="0" y="3638"/>
                    <a:pt x="355" y="4037"/>
                    <a:pt x="869" y="4037"/>
                  </a:cubicBezTo>
                  <a:cubicBezTo>
                    <a:pt x="1096" y="4037"/>
                    <a:pt x="1355" y="3959"/>
                    <a:pt x="1627" y="3793"/>
                  </a:cubicBezTo>
                  <a:cubicBezTo>
                    <a:pt x="2465" y="3349"/>
                    <a:pt x="3204" y="2117"/>
                    <a:pt x="3204" y="1131"/>
                  </a:cubicBezTo>
                  <a:cubicBezTo>
                    <a:pt x="3204" y="410"/>
                    <a:pt x="2870" y="0"/>
                    <a:pt x="2368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13" name="Google Shape;25813;p75"/>
            <p:cNvSpPr/>
            <p:nvPr/>
          </p:nvSpPr>
          <p:spPr>
            <a:xfrm>
              <a:off x="2905425" y="4560000"/>
              <a:ext cx="9900" cy="9875"/>
            </a:xfrm>
            <a:custGeom>
              <a:avLst/>
              <a:gdLst/>
              <a:ahLst/>
              <a:cxnLst/>
              <a:rect l="l" t="t" r="r" b="b"/>
              <a:pathLst>
                <a:path w="396" h="395" extrusionOk="0">
                  <a:moveTo>
                    <a:pt x="247" y="0"/>
                  </a:moveTo>
                  <a:cubicBezTo>
                    <a:pt x="149" y="148"/>
                    <a:pt x="50" y="247"/>
                    <a:pt x="1" y="394"/>
                  </a:cubicBezTo>
                  <a:lnTo>
                    <a:pt x="247" y="394"/>
                  </a:lnTo>
                  <a:cubicBezTo>
                    <a:pt x="297" y="345"/>
                    <a:pt x="395" y="197"/>
                    <a:pt x="297" y="99"/>
                  </a:cubicBezTo>
                  <a:cubicBezTo>
                    <a:pt x="297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14" name="Google Shape;25814;p75"/>
            <p:cNvSpPr/>
            <p:nvPr/>
          </p:nvSpPr>
          <p:spPr>
            <a:xfrm>
              <a:off x="2889000" y="4608375"/>
              <a:ext cx="14750" cy="16950"/>
            </a:xfrm>
            <a:custGeom>
              <a:avLst/>
              <a:gdLst/>
              <a:ahLst/>
              <a:cxnLst/>
              <a:rect l="l" t="t" r="r" b="b"/>
              <a:pathLst>
                <a:path w="590" h="678" extrusionOk="0">
                  <a:moveTo>
                    <a:pt x="487" y="0"/>
                  </a:moveTo>
                  <a:cubicBezTo>
                    <a:pt x="448" y="0"/>
                    <a:pt x="401" y="28"/>
                    <a:pt x="362" y="86"/>
                  </a:cubicBezTo>
                  <a:cubicBezTo>
                    <a:pt x="214" y="135"/>
                    <a:pt x="116" y="382"/>
                    <a:pt x="66" y="480"/>
                  </a:cubicBezTo>
                  <a:cubicBezTo>
                    <a:pt x="1" y="612"/>
                    <a:pt x="45" y="678"/>
                    <a:pt x="110" y="678"/>
                  </a:cubicBezTo>
                  <a:cubicBezTo>
                    <a:pt x="143" y="678"/>
                    <a:pt x="181" y="661"/>
                    <a:pt x="214" y="628"/>
                  </a:cubicBezTo>
                  <a:cubicBezTo>
                    <a:pt x="412" y="579"/>
                    <a:pt x="559" y="382"/>
                    <a:pt x="559" y="185"/>
                  </a:cubicBezTo>
                  <a:cubicBezTo>
                    <a:pt x="589" y="65"/>
                    <a:pt x="547" y="0"/>
                    <a:pt x="48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15" name="Google Shape;25815;p75"/>
            <p:cNvSpPr/>
            <p:nvPr/>
          </p:nvSpPr>
          <p:spPr>
            <a:xfrm>
              <a:off x="2946100" y="45373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237" y="0"/>
                  </a:moveTo>
                  <a:cubicBezTo>
                    <a:pt x="183" y="0"/>
                    <a:pt x="126" y="37"/>
                    <a:pt x="99" y="118"/>
                  </a:cubicBezTo>
                  <a:cubicBezTo>
                    <a:pt x="50" y="316"/>
                    <a:pt x="1" y="513"/>
                    <a:pt x="50" y="710"/>
                  </a:cubicBezTo>
                  <a:cubicBezTo>
                    <a:pt x="70" y="751"/>
                    <a:pt x="108" y="775"/>
                    <a:pt x="148" y="775"/>
                  </a:cubicBezTo>
                  <a:cubicBezTo>
                    <a:pt x="205" y="775"/>
                    <a:pt x="268" y="727"/>
                    <a:pt x="296" y="611"/>
                  </a:cubicBezTo>
                  <a:cubicBezTo>
                    <a:pt x="346" y="463"/>
                    <a:pt x="346" y="266"/>
                    <a:pt x="346" y="69"/>
                  </a:cubicBezTo>
                  <a:cubicBezTo>
                    <a:pt x="324" y="25"/>
                    <a:pt x="282" y="0"/>
                    <a:pt x="23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16" name="Google Shape;25816;p75"/>
            <p:cNvSpPr/>
            <p:nvPr/>
          </p:nvSpPr>
          <p:spPr>
            <a:xfrm>
              <a:off x="2894350" y="4577250"/>
              <a:ext cx="11100" cy="11100"/>
            </a:xfrm>
            <a:custGeom>
              <a:avLst/>
              <a:gdLst/>
              <a:ahLst/>
              <a:cxnLst/>
              <a:rect l="l" t="t" r="r" b="b"/>
              <a:pathLst>
                <a:path w="444" h="444" extrusionOk="0">
                  <a:moveTo>
                    <a:pt x="198" y="0"/>
                  </a:moveTo>
                  <a:cubicBezTo>
                    <a:pt x="148" y="148"/>
                    <a:pt x="99" y="345"/>
                    <a:pt x="0" y="444"/>
                  </a:cubicBezTo>
                  <a:cubicBezTo>
                    <a:pt x="148" y="395"/>
                    <a:pt x="247" y="395"/>
                    <a:pt x="345" y="345"/>
                  </a:cubicBezTo>
                  <a:cubicBezTo>
                    <a:pt x="444" y="197"/>
                    <a:pt x="444" y="99"/>
                    <a:pt x="345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17" name="Google Shape;25817;p75"/>
            <p:cNvSpPr/>
            <p:nvPr/>
          </p:nvSpPr>
          <p:spPr>
            <a:xfrm>
              <a:off x="2900500" y="4618050"/>
              <a:ext cx="11125" cy="19150"/>
            </a:xfrm>
            <a:custGeom>
              <a:avLst/>
              <a:gdLst/>
              <a:ahLst/>
              <a:cxnLst/>
              <a:rect l="l" t="t" r="r" b="b"/>
              <a:pathLst>
                <a:path w="445" h="766" extrusionOk="0">
                  <a:moveTo>
                    <a:pt x="364" y="0"/>
                  </a:moveTo>
                  <a:cubicBezTo>
                    <a:pt x="321" y="0"/>
                    <a:pt x="265" y="27"/>
                    <a:pt x="198" y="93"/>
                  </a:cubicBezTo>
                  <a:cubicBezTo>
                    <a:pt x="99" y="291"/>
                    <a:pt x="1" y="537"/>
                    <a:pt x="1" y="636"/>
                  </a:cubicBezTo>
                  <a:cubicBezTo>
                    <a:pt x="1" y="715"/>
                    <a:pt x="43" y="766"/>
                    <a:pt x="98" y="766"/>
                  </a:cubicBezTo>
                  <a:cubicBezTo>
                    <a:pt x="145" y="766"/>
                    <a:pt x="201" y="727"/>
                    <a:pt x="247" y="636"/>
                  </a:cubicBezTo>
                  <a:cubicBezTo>
                    <a:pt x="395" y="537"/>
                    <a:pt x="444" y="291"/>
                    <a:pt x="444" y="93"/>
                  </a:cubicBezTo>
                  <a:cubicBezTo>
                    <a:pt x="444" y="39"/>
                    <a:pt x="415" y="0"/>
                    <a:pt x="36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18" name="Google Shape;25818;p75"/>
            <p:cNvSpPr/>
            <p:nvPr/>
          </p:nvSpPr>
          <p:spPr>
            <a:xfrm>
              <a:off x="2888175" y="4593275"/>
              <a:ext cx="14825" cy="13575"/>
            </a:xfrm>
            <a:custGeom>
              <a:avLst/>
              <a:gdLst/>
              <a:ahLst/>
              <a:cxnLst/>
              <a:rect l="l" t="t" r="r" b="b"/>
              <a:pathLst>
                <a:path w="593" h="543" extrusionOk="0">
                  <a:moveTo>
                    <a:pt x="395" y="0"/>
                  </a:moveTo>
                  <a:cubicBezTo>
                    <a:pt x="346" y="0"/>
                    <a:pt x="247" y="49"/>
                    <a:pt x="149" y="99"/>
                  </a:cubicBezTo>
                  <a:cubicBezTo>
                    <a:pt x="99" y="246"/>
                    <a:pt x="99" y="444"/>
                    <a:pt x="1" y="542"/>
                  </a:cubicBezTo>
                  <a:cubicBezTo>
                    <a:pt x="198" y="542"/>
                    <a:pt x="395" y="394"/>
                    <a:pt x="494" y="246"/>
                  </a:cubicBezTo>
                  <a:cubicBezTo>
                    <a:pt x="592" y="99"/>
                    <a:pt x="592" y="0"/>
                    <a:pt x="395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19" name="Google Shape;25819;p75"/>
            <p:cNvSpPr/>
            <p:nvPr/>
          </p:nvSpPr>
          <p:spPr>
            <a:xfrm>
              <a:off x="2928850" y="4621350"/>
              <a:ext cx="11125" cy="16025"/>
            </a:xfrm>
            <a:custGeom>
              <a:avLst/>
              <a:gdLst/>
              <a:ahLst/>
              <a:cxnLst/>
              <a:rect l="l" t="t" r="r" b="b"/>
              <a:pathLst>
                <a:path w="445" h="641" extrusionOk="0">
                  <a:moveTo>
                    <a:pt x="189" y="1"/>
                  </a:moveTo>
                  <a:cubicBezTo>
                    <a:pt x="74" y="1"/>
                    <a:pt x="1" y="123"/>
                    <a:pt x="1" y="208"/>
                  </a:cubicBezTo>
                  <a:cubicBezTo>
                    <a:pt x="1" y="405"/>
                    <a:pt x="50" y="504"/>
                    <a:pt x="198" y="602"/>
                  </a:cubicBezTo>
                  <a:cubicBezTo>
                    <a:pt x="237" y="629"/>
                    <a:pt x="273" y="641"/>
                    <a:pt x="305" y="641"/>
                  </a:cubicBezTo>
                  <a:cubicBezTo>
                    <a:pt x="391" y="641"/>
                    <a:pt x="444" y="549"/>
                    <a:pt x="444" y="405"/>
                  </a:cubicBezTo>
                  <a:cubicBezTo>
                    <a:pt x="444" y="208"/>
                    <a:pt x="346" y="109"/>
                    <a:pt x="247" y="11"/>
                  </a:cubicBezTo>
                  <a:cubicBezTo>
                    <a:pt x="227" y="4"/>
                    <a:pt x="208" y="1"/>
                    <a:pt x="189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20" name="Google Shape;25820;p75"/>
            <p:cNvSpPr/>
            <p:nvPr/>
          </p:nvSpPr>
          <p:spPr>
            <a:xfrm>
              <a:off x="2915300" y="4624075"/>
              <a:ext cx="8650" cy="18500"/>
            </a:xfrm>
            <a:custGeom>
              <a:avLst/>
              <a:gdLst/>
              <a:ahLst/>
              <a:cxnLst/>
              <a:rect l="l" t="t" r="r" b="b"/>
              <a:pathLst>
                <a:path w="346" h="740" extrusionOk="0">
                  <a:moveTo>
                    <a:pt x="221" y="0"/>
                  </a:moveTo>
                  <a:cubicBezTo>
                    <a:pt x="159" y="0"/>
                    <a:pt x="83" y="66"/>
                    <a:pt x="50" y="198"/>
                  </a:cubicBezTo>
                  <a:cubicBezTo>
                    <a:pt x="0" y="345"/>
                    <a:pt x="0" y="543"/>
                    <a:pt x="50" y="690"/>
                  </a:cubicBezTo>
                  <a:cubicBezTo>
                    <a:pt x="66" y="723"/>
                    <a:pt x="93" y="740"/>
                    <a:pt x="125" y="740"/>
                  </a:cubicBezTo>
                  <a:cubicBezTo>
                    <a:pt x="187" y="740"/>
                    <a:pt x="263" y="674"/>
                    <a:pt x="296" y="543"/>
                  </a:cubicBezTo>
                  <a:cubicBezTo>
                    <a:pt x="345" y="345"/>
                    <a:pt x="345" y="198"/>
                    <a:pt x="296" y="50"/>
                  </a:cubicBezTo>
                  <a:cubicBezTo>
                    <a:pt x="280" y="17"/>
                    <a:pt x="252" y="0"/>
                    <a:pt x="221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21" name="Google Shape;25821;p75"/>
            <p:cNvSpPr/>
            <p:nvPr/>
          </p:nvSpPr>
          <p:spPr>
            <a:xfrm>
              <a:off x="2941175" y="4613975"/>
              <a:ext cx="14825" cy="12900"/>
            </a:xfrm>
            <a:custGeom>
              <a:avLst/>
              <a:gdLst/>
              <a:ahLst/>
              <a:cxnLst/>
              <a:rect l="l" t="t" r="r" b="b"/>
              <a:pathLst>
                <a:path w="593" h="516" extrusionOk="0">
                  <a:moveTo>
                    <a:pt x="258" y="0"/>
                  </a:moveTo>
                  <a:cubicBezTo>
                    <a:pt x="238" y="0"/>
                    <a:pt x="218" y="3"/>
                    <a:pt x="198" y="10"/>
                  </a:cubicBezTo>
                  <a:cubicBezTo>
                    <a:pt x="50" y="10"/>
                    <a:pt x="1" y="158"/>
                    <a:pt x="1" y="306"/>
                  </a:cubicBezTo>
                  <a:cubicBezTo>
                    <a:pt x="41" y="427"/>
                    <a:pt x="148" y="516"/>
                    <a:pt x="268" y="516"/>
                  </a:cubicBezTo>
                  <a:cubicBezTo>
                    <a:pt x="293" y="516"/>
                    <a:pt x="319" y="512"/>
                    <a:pt x="346" y="503"/>
                  </a:cubicBezTo>
                  <a:cubicBezTo>
                    <a:pt x="543" y="454"/>
                    <a:pt x="592" y="355"/>
                    <a:pt x="543" y="207"/>
                  </a:cubicBezTo>
                  <a:cubicBezTo>
                    <a:pt x="500" y="122"/>
                    <a:pt x="384" y="0"/>
                    <a:pt x="258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22" name="Google Shape;25822;p75"/>
            <p:cNvSpPr/>
            <p:nvPr/>
          </p:nvSpPr>
          <p:spPr>
            <a:xfrm>
              <a:off x="2916525" y="454642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96" y="1"/>
                  </a:moveTo>
                  <a:lnTo>
                    <a:pt x="1" y="346"/>
                  </a:lnTo>
                  <a:cubicBezTo>
                    <a:pt x="50" y="395"/>
                    <a:pt x="99" y="494"/>
                    <a:pt x="247" y="494"/>
                  </a:cubicBezTo>
                  <a:cubicBezTo>
                    <a:pt x="346" y="494"/>
                    <a:pt x="494" y="395"/>
                    <a:pt x="444" y="247"/>
                  </a:cubicBezTo>
                  <a:cubicBezTo>
                    <a:pt x="444" y="198"/>
                    <a:pt x="346" y="99"/>
                    <a:pt x="296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23" name="Google Shape;25823;p75"/>
            <p:cNvSpPr/>
            <p:nvPr/>
          </p:nvSpPr>
          <p:spPr>
            <a:xfrm>
              <a:off x="2930075" y="4537800"/>
              <a:ext cx="12350" cy="15800"/>
            </a:xfrm>
            <a:custGeom>
              <a:avLst/>
              <a:gdLst/>
              <a:ahLst/>
              <a:cxnLst/>
              <a:rect l="l" t="t" r="r" b="b"/>
              <a:pathLst>
                <a:path w="494" h="632" extrusionOk="0">
                  <a:moveTo>
                    <a:pt x="297" y="1"/>
                  </a:moveTo>
                  <a:cubicBezTo>
                    <a:pt x="297" y="1"/>
                    <a:pt x="247" y="1"/>
                    <a:pt x="247" y="50"/>
                  </a:cubicBezTo>
                  <a:cubicBezTo>
                    <a:pt x="149" y="50"/>
                    <a:pt x="149" y="99"/>
                    <a:pt x="50" y="99"/>
                  </a:cubicBezTo>
                  <a:cubicBezTo>
                    <a:pt x="1" y="297"/>
                    <a:pt x="50" y="543"/>
                    <a:pt x="198" y="592"/>
                  </a:cubicBezTo>
                  <a:cubicBezTo>
                    <a:pt x="226" y="620"/>
                    <a:pt x="253" y="632"/>
                    <a:pt x="280" y="632"/>
                  </a:cubicBezTo>
                  <a:cubicBezTo>
                    <a:pt x="348" y="632"/>
                    <a:pt x="409" y="551"/>
                    <a:pt x="445" y="444"/>
                  </a:cubicBezTo>
                  <a:cubicBezTo>
                    <a:pt x="494" y="247"/>
                    <a:pt x="445" y="50"/>
                    <a:pt x="297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24" name="Google Shape;25824;p75"/>
            <p:cNvSpPr/>
            <p:nvPr/>
          </p:nvSpPr>
          <p:spPr>
            <a:xfrm>
              <a:off x="2905425" y="4559325"/>
              <a:ext cx="49325" cy="61750"/>
            </a:xfrm>
            <a:custGeom>
              <a:avLst/>
              <a:gdLst/>
              <a:ahLst/>
              <a:cxnLst/>
              <a:rect l="l" t="t" r="r" b="b"/>
              <a:pathLst>
                <a:path w="1973" h="2470" extrusionOk="0">
                  <a:moveTo>
                    <a:pt x="1422" y="0"/>
                  </a:moveTo>
                  <a:cubicBezTo>
                    <a:pt x="1291" y="0"/>
                    <a:pt x="1143" y="41"/>
                    <a:pt x="987" y="126"/>
                  </a:cubicBezTo>
                  <a:cubicBezTo>
                    <a:pt x="445" y="421"/>
                    <a:pt x="1" y="1161"/>
                    <a:pt x="1" y="1802"/>
                  </a:cubicBezTo>
                  <a:cubicBezTo>
                    <a:pt x="1" y="2223"/>
                    <a:pt x="226" y="2469"/>
                    <a:pt x="551" y="2469"/>
                  </a:cubicBezTo>
                  <a:cubicBezTo>
                    <a:pt x="683" y="2469"/>
                    <a:pt x="831" y="2429"/>
                    <a:pt x="987" y="2344"/>
                  </a:cubicBezTo>
                  <a:cubicBezTo>
                    <a:pt x="1529" y="2048"/>
                    <a:pt x="1973" y="1309"/>
                    <a:pt x="1973" y="668"/>
                  </a:cubicBezTo>
                  <a:cubicBezTo>
                    <a:pt x="1973" y="247"/>
                    <a:pt x="1748" y="0"/>
                    <a:pt x="1422" y="0"/>
                  </a:cubicBez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25" name="Google Shape;25825;p75"/>
            <p:cNvSpPr/>
            <p:nvPr/>
          </p:nvSpPr>
          <p:spPr>
            <a:xfrm>
              <a:off x="2906675" y="4558750"/>
              <a:ext cx="40675" cy="55475"/>
            </a:xfrm>
            <a:custGeom>
              <a:avLst/>
              <a:gdLst/>
              <a:ahLst/>
              <a:cxnLst/>
              <a:rect l="l" t="t" r="r" b="b"/>
              <a:pathLst>
                <a:path w="1627" h="2219" extrusionOk="0">
                  <a:moveTo>
                    <a:pt x="1233" y="1"/>
                  </a:moveTo>
                  <a:cubicBezTo>
                    <a:pt x="1183" y="1"/>
                    <a:pt x="1085" y="99"/>
                    <a:pt x="986" y="149"/>
                  </a:cubicBezTo>
                  <a:cubicBezTo>
                    <a:pt x="444" y="444"/>
                    <a:pt x="0" y="1184"/>
                    <a:pt x="0" y="1775"/>
                  </a:cubicBezTo>
                  <a:cubicBezTo>
                    <a:pt x="0" y="1973"/>
                    <a:pt x="99" y="2120"/>
                    <a:pt x="99" y="2219"/>
                  </a:cubicBezTo>
                  <a:lnTo>
                    <a:pt x="986" y="2022"/>
                  </a:lnTo>
                  <a:cubicBezTo>
                    <a:pt x="1381" y="1726"/>
                    <a:pt x="1381" y="1381"/>
                    <a:pt x="1627" y="937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26" name="Google Shape;25826;p75"/>
            <p:cNvSpPr/>
            <p:nvPr/>
          </p:nvSpPr>
          <p:spPr>
            <a:xfrm>
              <a:off x="2906675" y="4574775"/>
              <a:ext cx="35750" cy="24675"/>
            </a:xfrm>
            <a:custGeom>
              <a:avLst/>
              <a:gdLst/>
              <a:ahLst/>
              <a:cxnLst/>
              <a:rect l="l" t="t" r="r" b="b"/>
              <a:pathLst>
                <a:path w="1430" h="987" extrusionOk="0">
                  <a:moveTo>
                    <a:pt x="395" y="1"/>
                  </a:moveTo>
                  <a:cubicBezTo>
                    <a:pt x="197" y="247"/>
                    <a:pt x="99" y="494"/>
                    <a:pt x="0" y="740"/>
                  </a:cubicBezTo>
                  <a:cubicBezTo>
                    <a:pt x="444" y="789"/>
                    <a:pt x="888" y="839"/>
                    <a:pt x="1233" y="986"/>
                  </a:cubicBezTo>
                  <a:lnTo>
                    <a:pt x="1430" y="592"/>
                  </a:lnTo>
                  <a:cubicBezTo>
                    <a:pt x="1085" y="494"/>
                    <a:pt x="690" y="247"/>
                    <a:pt x="395" y="1"/>
                  </a:cubicBezTo>
                  <a:close/>
                </a:path>
              </a:pathLst>
            </a:custGeom>
            <a:solidFill>
              <a:srgbClr val="D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27" name="Google Shape;25827;p75"/>
            <p:cNvSpPr/>
            <p:nvPr/>
          </p:nvSpPr>
          <p:spPr>
            <a:xfrm>
              <a:off x="2921450" y="4574550"/>
              <a:ext cx="33300" cy="44300"/>
            </a:xfrm>
            <a:custGeom>
              <a:avLst/>
              <a:gdLst/>
              <a:ahLst/>
              <a:cxnLst/>
              <a:rect l="l" t="t" r="r" b="b"/>
              <a:pathLst>
                <a:path w="1332" h="1772" extrusionOk="0">
                  <a:moveTo>
                    <a:pt x="962" y="1"/>
                  </a:moveTo>
                  <a:cubicBezTo>
                    <a:pt x="868" y="1"/>
                    <a:pt x="759" y="35"/>
                    <a:pt x="642" y="108"/>
                  </a:cubicBezTo>
                  <a:cubicBezTo>
                    <a:pt x="297" y="305"/>
                    <a:pt x="1" y="848"/>
                    <a:pt x="1" y="1291"/>
                  </a:cubicBezTo>
                  <a:cubicBezTo>
                    <a:pt x="1" y="1605"/>
                    <a:pt x="149" y="1771"/>
                    <a:pt x="358" y="1771"/>
                  </a:cubicBezTo>
                  <a:cubicBezTo>
                    <a:pt x="444" y="1771"/>
                    <a:pt x="541" y="1743"/>
                    <a:pt x="642" y="1686"/>
                  </a:cubicBezTo>
                  <a:cubicBezTo>
                    <a:pt x="1036" y="1488"/>
                    <a:pt x="1332" y="946"/>
                    <a:pt x="1332" y="503"/>
                  </a:cubicBezTo>
                  <a:cubicBezTo>
                    <a:pt x="1332" y="191"/>
                    <a:pt x="1186" y="1"/>
                    <a:pt x="962" y="1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28" name="Google Shape;25828;p75"/>
            <p:cNvSpPr/>
            <p:nvPr/>
          </p:nvSpPr>
          <p:spPr>
            <a:xfrm>
              <a:off x="2931325" y="4587150"/>
              <a:ext cx="18500" cy="24350"/>
            </a:xfrm>
            <a:custGeom>
              <a:avLst/>
              <a:gdLst/>
              <a:ahLst/>
              <a:cxnLst/>
              <a:rect l="l" t="t" r="r" b="b"/>
              <a:pathLst>
                <a:path w="740" h="974" extrusionOk="0">
                  <a:moveTo>
                    <a:pt x="564" y="0"/>
                  </a:moveTo>
                  <a:cubicBezTo>
                    <a:pt x="514" y="0"/>
                    <a:pt x="457" y="17"/>
                    <a:pt x="395" y="48"/>
                  </a:cubicBezTo>
                  <a:cubicBezTo>
                    <a:pt x="197" y="196"/>
                    <a:pt x="0" y="491"/>
                    <a:pt x="0" y="738"/>
                  </a:cubicBezTo>
                  <a:cubicBezTo>
                    <a:pt x="0" y="882"/>
                    <a:pt x="106" y="974"/>
                    <a:pt x="240" y="974"/>
                  </a:cubicBezTo>
                  <a:cubicBezTo>
                    <a:pt x="289" y="974"/>
                    <a:pt x="342" y="962"/>
                    <a:pt x="395" y="935"/>
                  </a:cubicBezTo>
                  <a:cubicBezTo>
                    <a:pt x="592" y="787"/>
                    <a:pt x="740" y="491"/>
                    <a:pt x="740" y="245"/>
                  </a:cubicBezTo>
                  <a:cubicBezTo>
                    <a:pt x="740" y="77"/>
                    <a:pt x="671" y="0"/>
                    <a:pt x="56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29" name="Google Shape;25829;p75"/>
            <p:cNvSpPr/>
            <p:nvPr/>
          </p:nvSpPr>
          <p:spPr>
            <a:xfrm>
              <a:off x="2814250" y="4469850"/>
              <a:ext cx="146675" cy="230650"/>
            </a:xfrm>
            <a:custGeom>
              <a:avLst/>
              <a:gdLst/>
              <a:ahLst/>
              <a:cxnLst/>
              <a:rect l="l" t="t" r="r" b="b"/>
              <a:pathLst>
                <a:path w="5867" h="9226" extrusionOk="0">
                  <a:moveTo>
                    <a:pt x="5691" y="216"/>
                  </a:moveTo>
                  <a:lnTo>
                    <a:pt x="5866" y="303"/>
                  </a:lnTo>
                  <a:cubicBezTo>
                    <a:pt x="5810" y="270"/>
                    <a:pt x="5751" y="241"/>
                    <a:pt x="5691" y="216"/>
                  </a:cubicBezTo>
                  <a:close/>
                  <a:moveTo>
                    <a:pt x="4873" y="0"/>
                  </a:moveTo>
                  <a:cubicBezTo>
                    <a:pt x="4427" y="0"/>
                    <a:pt x="3916" y="154"/>
                    <a:pt x="3352" y="451"/>
                  </a:cubicBezTo>
                  <a:cubicBezTo>
                    <a:pt x="1479" y="1486"/>
                    <a:pt x="0" y="4050"/>
                    <a:pt x="0" y="6169"/>
                  </a:cubicBezTo>
                  <a:cubicBezTo>
                    <a:pt x="0" y="7155"/>
                    <a:pt x="395" y="7895"/>
                    <a:pt x="937" y="8240"/>
                  </a:cubicBezTo>
                  <a:lnTo>
                    <a:pt x="951" y="8240"/>
                  </a:lnTo>
                  <a:cubicBezTo>
                    <a:pt x="505" y="7838"/>
                    <a:pt x="197" y="7226"/>
                    <a:pt x="197" y="6268"/>
                  </a:cubicBezTo>
                  <a:cubicBezTo>
                    <a:pt x="197" y="4198"/>
                    <a:pt x="1676" y="1585"/>
                    <a:pt x="3549" y="550"/>
                  </a:cubicBezTo>
                  <a:cubicBezTo>
                    <a:pt x="4068" y="233"/>
                    <a:pt x="4569" y="85"/>
                    <a:pt x="5015" y="85"/>
                  </a:cubicBezTo>
                  <a:cubicBezTo>
                    <a:pt x="5259" y="85"/>
                    <a:pt x="5487" y="129"/>
                    <a:pt x="5691" y="216"/>
                  </a:cubicBezTo>
                  <a:lnTo>
                    <a:pt x="5691" y="216"/>
                  </a:lnTo>
                  <a:lnTo>
                    <a:pt x="5669" y="205"/>
                  </a:lnTo>
                  <a:cubicBezTo>
                    <a:pt x="5434" y="68"/>
                    <a:pt x="5167" y="0"/>
                    <a:pt x="4873" y="0"/>
                  </a:cubicBezTo>
                  <a:close/>
                  <a:moveTo>
                    <a:pt x="951" y="8240"/>
                  </a:moveTo>
                  <a:cubicBezTo>
                    <a:pt x="1010" y="8293"/>
                    <a:pt x="1071" y="8342"/>
                    <a:pt x="1134" y="8388"/>
                  </a:cubicBezTo>
                  <a:lnTo>
                    <a:pt x="1233" y="8388"/>
                  </a:lnTo>
                  <a:lnTo>
                    <a:pt x="2711" y="9226"/>
                  </a:lnTo>
                  <a:lnTo>
                    <a:pt x="2711" y="9226"/>
                  </a:lnTo>
                  <a:lnTo>
                    <a:pt x="1035" y="82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30" name="Google Shape;25830;p75"/>
            <p:cNvSpPr/>
            <p:nvPr/>
          </p:nvSpPr>
          <p:spPr>
            <a:xfrm>
              <a:off x="2832725" y="4480250"/>
              <a:ext cx="146675" cy="220250"/>
            </a:xfrm>
            <a:custGeom>
              <a:avLst/>
              <a:gdLst/>
              <a:ahLst/>
              <a:cxnLst/>
              <a:rect l="l" t="t" r="r" b="b"/>
              <a:pathLst>
                <a:path w="5867" h="8810" extrusionOk="0">
                  <a:moveTo>
                    <a:pt x="4857" y="0"/>
                  </a:moveTo>
                  <a:cubicBezTo>
                    <a:pt x="4415" y="0"/>
                    <a:pt x="3910" y="136"/>
                    <a:pt x="3353" y="430"/>
                  </a:cubicBezTo>
                  <a:cubicBezTo>
                    <a:pt x="1479" y="1514"/>
                    <a:pt x="1" y="4077"/>
                    <a:pt x="1" y="6197"/>
                  </a:cubicBezTo>
                  <a:cubicBezTo>
                    <a:pt x="1" y="7183"/>
                    <a:pt x="395" y="7922"/>
                    <a:pt x="937" y="8267"/>
                  </a:cubicBezTo>
                  <a:lnTo>
                    <a:pt x="954" y="8267"/>
                  </a:lnTo>
                  <a:cubicBezTo>
                    <a:pt x="507" y="7858"/>
                    <a:pt x="198" y="7212"/>
                    <a:pt x="198" y="6296"/>
                  </a:cubicBezTo>
                  <a:cubicBezTo>
                    <a:pt x="198" y="4225"/>
                    <a:pt x="1677" y="1613"/>
                    <a:pt x="3550" y="577"/>
                  </a:cubicBezTo>
                  <a:cubicBezTo>
                    <a:pt x="4075" y="257"/>
                    <a:pt x="4583" y="91"/>
                    <a:pt x="5032" y="91"/>
                  </a:cubicBezTo>
                  <a:cubicBezTo>
                    <a:pt x="5342" y="91"/>
                    <a:pt x="5625" y="170"/>
                    <a:pt x="5867" y="331"/>
                  </a:cubicBezTo>
                  <a:lnTo>
                    <a:pt x="5669" y="183"/>
                  </a:lnTo>
                  <a:cubicBezTo>
                    <a:pt x="5430" y="63"/>
                    <a:pt x="5158" y="0"/>
                    <a:pt x="4857" y="0"/>
                  </a:cubicBezTo>
                  <a:close/>
                  <a:moveTo>
                    <a:pt x="954" y="8267"/>
                  </a:moveTo>
                  <a:cubicBezTo>
                    <a:pt x="1012" y="8321"/>
                    <a:pt x="1072" y="8370"/>
                    <a:pt x="1134" y="8415"/>
                  </a:cubicBezTo>
                  <a:lnTo>
                    <a:pt x="1233" y="8415"/>
                  </a:lnTo>
                  <a:lnTo>
                    <a:pt x="1972" y="8810"/>
                  </a:lnTo>
                  <a:lnTo>
                    <a:pt x="1085" y="82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31" name="Google Shape;25831;p75"/>
            <p:cNvSpPr/>
            <p:nvPr/>
          </p:nvSpPr>
          <p:spPr>
            <a:xfrm>
              <a:off x="2633075" y="4554175"/>
              <a:ext cx="204600" cy="243675"/>
            </a:xfrm>
            <a:custGeom>
              <a:avLst/>
              <a:gdLst/>
              <a:ahLst/>
              <a:cxnLst/>
              <a:rect l="l" t="t" r="r" b="b"/>
              <a:pathLst>
                <a:path w="8184" h="9747" extrusionOk="0">
                  <a:moveTo>
                    <a:pt x="4818" y="1"/>
                  </a:moveTo>
                  <a:cubicBezTo>
                    <a:pt x="4366" y="1"/>
                    <a:pt x="3861" y="137"/>
                    <a:pt x="3304" y="430"/>
                  </a:cubicBezTo>
                  <a:cubicBezTo>
                    <a:pt x="1480" y="1465"/>
                    <a:pt x="1" y="4078"/>
                    <a:pt x="1" y="6198"/>
                  </a:cubicBezTo>
                  <a:cubicBezTo>
                    <a:pt x="1" y="7184"/>
                    <a:pt x="346" y="7923"/>
                    <a:pt x="938" y="8268"/>
                  </a:cubicBezTo>
                  <a:lnTo>
                    <a:pt x="1036" y="8268"/>
                  </a:lnTo>
                  <a:lnTo>
                    <a:pt x="3402" y="9747"/>
                  </a:lnTo>
                  <a:lnTo>
                    <a:pt x="8184" y="1663"/>
                  </a:lnTo>
                  <a:lnTo>
                    <a:pt x="5670" y="184"/>
                  </a:lnTo>
                  <a:cubicBezTo>
                    <a:pt x="5410" y="64"/>
                    <a:pt x="5126" y="1"/>
                    <a:pt x="48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32" name="Google Shape;25832;p75"/>
            <p:cNvSpPr/>
            <p:nvPr/>
          </p:nvSpPr>
          <p:spPr>
            <a:xfrm>
              <a:off x="2633075" y="4558750"/>
              <a:ext cx="182425" cy="215700"/>
            </a:xfrm>
            <a:custGeom>
              <a:avLst/>
              <a:gdLst/>
              <a:ahLst/>
              <a:cxnLst/>
              <a:rect l="l" t="t" r="r" b="b"/>
              <a:pathLst>
                <a:path w="7297" h="8628" extrusionOk="0">
                  <a:moveTo>
                    <a:pt x="3945" y="1"/>
                  </a:moveTo>
                  <a:cubicBezTo>
                    <a:pt x="3747" y="99"/>
                    <a:pt x="3550" y="198"/>
                    <a:pt x="3304" y="346"/>
                  </a:cubicBezTo>
                  <a:cubicBezTo>
                    <a:pt x="1480" y="1381"/>
                    <a:pt x="1" y="3944"/>
                    <a:pt x="1" y="6064"/>
                  </a:cubicBezTo>
                  <a:cubicBezTo>
                    <a:pt x="1" y="6409"/>
                    <a:pt x="50" y="6803"/>
                    <a:pt x="100" y="7099"/>
                  </a:cubicBezTo>
                  <a:lnTo>
                    <a:pt x="2761" y="8627"/>
                  </a:lnTo>
                  <a:cubicBezTo>
                    <a:pt x="3057" y="8578"/>
                    <a:pt x="3353" y="8479"/>
                    <a:pt x="3698" y="8282"/>
                  </a:cubicBezTo>
                  <a:cubicBezTo>
                    <a:pt x="4043" y="8085"/>
                    <a:pt x="4339" y="7839"/>
                    <a:pt x="4684" y="7543"/>
                  </a:cubicBezTo>
                  <a:lnTo>
                    <a:pt x="7198" y="3303"/>
                  </a:lnTo>
                  <a:cubicBezTo>
                    <a:pt x="7247" y="2811"/>
                    <a:pt x="7297" y="2367"/>
                    <a:pt x="7297" y="1973"/>
                  </a:cubicBezTo>
                  <a:lnTo>
                    <a:pt x="3945" y="1"/>
                  </a:ln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33" name="Google Shape;25833;p75"/>
            <p:cNvSpPr/>
            <p:nvPr/>
          </p:nvSpPr>
          <p:spPr>
            <a:xfrm>
              <a:off x="2694700" y="4589800"/>
              <a:ext cx="166400" cy="213250"/>
            </a:xfrm>
            <a:custGeom>
              <a:avLst/>
              <a:gdLst/>
              <a:ahLst/>
              <a:cxnLst/>
              <a:rect l="l" t="t" r="r" b="b"/>
              <a:pathLst>
                <a:path w="6656" h="8530" extrusionOk="0">
                  <a:moveTo>
                    <a:pt x="4838" y="0"/>
                  </a:moveTo>
                  <a:cubicBezTo>
                    <a:pt x="4376" y="0"/>
                    <a:pt x="3853" y="157"/>
                    <a:pt x="3303" y="484"/>
                  </a:cubicBezTo>
                  <a:cubicBezTo>
                    <a:pt x="1480" y="1569"/>
                    <a:pt x="1" y="4132"/>
                    <a:pt x="1" y="6251"/>
                  </a:cubicBezTo>
                  <a:cubicBezTo>
                    <a:pt x="1" y="7707"/>
                    <a:pt x="732" y="8529"/>
                    <a:pt x="1800" y="8529"/>
                  </a:cubicBezTo>
                  <a:cubicBezTo>
                    <a:pt x="2251" y="8529"/>
                    <a:pt x="2762" y="8383"/>
                    <a:pt x="3303" y="8075"/>
                  </a:cubicBezTo>
                  <a:cubicBezTo>
                    <a:pt x="5177" y="7040"/>
                    <a:pt x="6655" y="4428"/>
                    <a:pt x="6655" y="2357"/>
                  </a:cubicBezTo>
                  <a:cubicBezTo>
                    <a:pt x="6655" y="842"/>
                    <a:pt x="5910" y="0"/>
                    <a:pt x="4838" y="0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34" name="Google Shape;25834;p75"/>
            <p:cNvSpPr/>
            <p:nvPr/>
          </p:nvSpPr>
          <p:spPr>
            <a:xfrm>
              <a:off x="2697175" y="4594200"/>
              <a:ext cx="160225" cy="205725"/>
            </a:xfrm>
            <a:custGeom>
              <a:avLst/>
              <a:gdLst/>
              <a:ahLst/>
              <a:cxnLst/>
              <a:rect l="l" t="t" r="r" b="b"/>
              <a:pathLst>
                <a:path w="6409" h="8229" extrusionOk="0">
                  <a:moveTo>
                    <a:pt x="4649" y="1"/>
                  </a:moveTo>
                  <a:cubicBezTo>
                    <a:pt x="4211" y="1"/>
                    <a:pt x="3719" y="147"/>
                    <a:pt x="3204" y="456"/>
                  </a:cubicBezTo>
                  <a:cubicBezTo>
                    <a:pt x="1430" y="1491"/>
                    <a:pt x="0" y="3956"/>
                    <a:pt x="0" y="5977"/>
                  </a:cubicBezTo>
                  <a:cubicBezTo>
                    <a:pt x="0" y="7393"/>
                    <a:pt x="702" y="8228"/>
                    <a:pt x="1733" y="8228"/>
                  </a:cubicBezTo>
                  <a:cubicBezTo>
                    <a:pt x="2173" y="8228"/>
                    <a:pt x="2673" y="8076"/>
                    <a:pt x="3204" y="7752"/>
                  </a:cubicBezTo>
                  <a:cubicBezTo>
                    <a:pt x="5028" y="6716"/>
                    <a:pt x="6409" y="4252"/>
                    <a:pt x="6409" y="2231"/>
                  </a:cubicBezTo>
                  <a:cubicBezTo>
                    <a:pt x="6409" y="812"/>
                    <a:pt x="5680" y="1"/>
                    <a:pt x="4649" y="1"/>
                  </a:cubicBezTo>
                  <a:close/>
                </a:path>
              </a:pathLst>
            </a:custGeom>
            <a:solidFill>
              <a:srgbClr val="1D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35" name="Google Shape;25835;p75"/>
            <p:cNvSpPr/>
            <p:nvPr/>
          </p:nvSpPr>
          <p:spPr>
            <a:xfrm>
              <a:off x="2713200" y="4616650"/>
              <a:ext cx="125725" cy="160875"/>
            </a:xfrm>
            <a:custGeom>
              <a:avLst/>
              <a:gdLst/>
              <a:ahLst/>
              <a:cxnLst/>
              <a:rect l="l" t="t" r="r" b="b"/>
              <a:pathLst>
                <a:path w="5029" h="6435" extrusionOk="0">
                  <a:moveTo>
                    <a:pt x="3676" y="0"/>
                  </a:moveTo>
                  <a:cubicBezTo>
                    <a:pt x="3332" y="0"/>
                    <a:pt x="2938" y="113"/>
                    <a:pt x="2514" y="347"/>
                  </a:cubicBezTo>
                  <a:cubicBezTo>
                    <a:pt x="1085" y="1135"/>
                    <a:pt x="0" y="3058"/>
                    <a:pt x="0" y="4685"/>
                  </a:cubicBezTo>
                  <a:cubicBezTo>
                    <a:pt x="0" y="5789"/>
                    <a:pt x="580" y="6434"/>
                    <a:pt x="1385" y="6434"/>
                  </a:cubicBezTo>
                  <a:cubicBezTo>
                    <a:pt x="1729" y="6434"/>
                    <a:pt x="2115" y="6316"/>
                    <a:pt x="2514" y="6065"/>
                  </a:cubicBezTo>
                  <a:cubicBezTo>
                    <a:pt x="3944" y="5276"/>
                    <a:pt x="5028" y="3304"/>
                    <a:pt x="5028" y="1776"/>
                  </a:cubicBezTo>
                  <a:cubicBezTo>
                    <a:pt x="5028" y="632"/>
                    <a:pt x="4492" y="0"/>
                    <a:pt x="3676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36" name="Google Shape;25836;p75"/>
            <p:cNvSpPr/>
            <p:nvPr/>
          </p:nvSpPr>
          <p:spPr>
            <a:xfrm>
              <a:off x="2716875" y="4622025"/>
              <a:ext cx="118350" cy="148325"/>
            </a:xfrm>
            <a:custGeom>
              <a:avLst/>
              <a:gdLst/>
              <a:ahLst/>
              <a:cxnLst/>
              <a:rect l="l" t="t" r="r" b="b"/>
              <a:pathLst>
                <a:path w="4734" h="5933" extrusionOk="0">
                  <a:moveTo>
                    <a:pt x="3445" y="0"/>
                  </a:moveTo>
                  <a:cubicBezTo>
                    <a:pt x="3120" y="0"/>
                    <a:pt x="2752" y="107"/>
                    <a:pt x="2367" y="329"/>
                  </a:cubicBezTo>
                  <a:cubicBezTo>
                    <a:pt x="1085" y="1068"/>
                    <a:pt x="1" y="2843"/>
                    <a:pt x="1" y="4322"/>
                  </a:cubicBezTo>
                  <a:cubicBezTo>
                    <a:pt x="1" y="5356"/>
                    <a:pt x="531" y="5932"/>
                    <a:pt x="1289" y="5932"/>
                  </a:cubicBezTo>
                  <a:cubicBezTo>
                    <a:pt x="1614" y="5932"/>
                    <a:pt x="1982" y="5826"/>
                    <a:pt x="2367" y="5603"/>
                  </a:cubicBezTo>
                  <a:cubicBezTo>
                    <a:pt x="3649" y="4864"/>
                    <a:pt x="4733" y="3089"/>
                    <a:pt x="4733" y="1610"/>
                  </a:cubicBezTo>
                  <a:cubicBezTo>
                    <a:pt x="4733" y="576"/>
                    <a:pt x="4203" y="0"/>
                    <a:pt x="3445" y="0"/>
                  </a:cubicBez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37" name="Google Shape;25837;p75"/>
            <p:cNvSpPr/>
            <p:nvPr/>
          </p:nvSpPr>
          <p:spPr>
            <a:xfrm>
              <a:off x="2719350" y="4630225"/>
              <a:ext cx="117100" cy="138050"/>
            </a:xfrm>
            <a:custGeom>
              <a:avLst/>
              <a:gdLst/>
              <a:ahLst/>
              <a:cxnLst/>
              <a:rect l="l" t="t" r="r" b="b"/>
              <a:pathLst>
                <a:path w="4684" h="5522" extrusionOk="0">
                  <a:moveTo>
                    <a:pt x="2268" y="1"/>
                  </a:moveTo>
                  <a:cubicBezTo>
                    <a:pt x="986" y="740"/>
                    <a:pt x="1" y="2515"/>
                    <a:pt x="1" y="3994"/>
                  </a:cubicBezTo>
                  <a:cubicBezTo>
                    <a:pt x="1" y="4191"/>
                    <a:pt x="1" y="4388"/>
                    <a:pt x="50" y="4536"/>
                  </a:cubicBezTo>
                  <a:lnTo>
                    <a:pt x="1775" y="5522"/>
                  </a:lnTo>
                  <a:cubicBezTo>
                    <a:pt x="1972" y="5473"/>
                    <a:pt x="2170" y="5423"/>
                    <a:pt x="2317" y="5275"/>
                  </a:cubicBezTo>
                  <a:cubicBezTo>
                    <a:pt x="3648" y="4536"/>
                    <a:pt x="4634" y="2811"/>
                    <a:pt x="4684" y="1332"/>
                  </a:cubicBezTo>
                  <a:lnTo>
                    <a:pt x="2268" y="1"/>
                  </a:ln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38" name="Google Shape;25838;p75"/>
            <p:cNvSpPr/>
            <p:nvPr/>
          </p:nvSpPr>
          <p:spPr>
            <a:xfrm>
              <a:off x="2720575" y="4659800"/>
              <a:ext cx="104775" cy="90000"/>
            </a:xfrm>
            <a:custGeom>
              <a:avLst/>
              <a:gdLst/>
              <a:ahLst/>
              <a:cxnLst/>
              <a:rect l="l" t="t" r="r" b="b"/>
              <a:pathLst>
                <a:path w="4191" h="3600" extrusionOk="0">
                  <a:moveTo>
                    <a:pt x="937" y="1"/>
                  </a:moveTo>
                  <a:cubicBezTo>
                    <a:pt x="494" y="592"/>
                    <a:pt x="99" y="1332"/>
                    <a:pt x="1" y="2022"/>
                  </a:cubicBezTo>
                  <a:lnTo>
                    <a:pt x="2860" y="3599"/>
                  </a:lnTo>
                  <a:cubicBezTo>
                    <a:pt x="3402" y="3106"/>
                    <a:pt x="3895" y="2515"/>
                    <a:pt x="4191" y="1775"/>
                  </a:cubicBezTo>
                  <a:lnTo>
                    <a:pt x="937" y="1"/>
                  </a:ln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39" name="Google Shape;25839;p75"/>
            <p:cNvSpPr/>
            <p:nvPr/>
          </p:nvSpPr>
          <p:spPr>
            <a:xfrm>
              <a:off x="2720575" y="4659800"/>
              <a:ext cx="104775" cy="90000"/>
            </a:xfrm>
            <a:custGeom>
              <a:avLst/>
              <a:gdLst/>
              <a:ahLst/>
              <a:cxnLst/>
              <a:rect l="l" t="t" r="r" b="b"/>
              <a:pathLst>
                <a:path w="4191" h="3600" extrusionOk="0">
                  <a:moveTo>
                    <a:pt x="937" y="1"/>
                  </a:moveTo>
                  <a:cubicBezTo>
                    <a:pt x="494" y="592"/>
                    <a:pt x="99" y="1332"/>
                    <a:pt x="1" y="2022"/>
                  </a:cubicBezTo>
                  <a:lnTo>
                    <a:pt x="2860" y="3599"/>
                  </a:lnTo>
                  <a:cubicBezTo>
                    <a:pt x="3402" y="3106"/>
                    <a:pt x="3895" y="2515"/>
                    <a:pt x="4191" y="1775"/>
                  </a:cubicBezTo>
                  <a:lnTo>
                    <a:pt x="937" y="1"/>
                  </a:ln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40" name="Google Shape;25840;p75"/>
            <p:cNvSpPr/>
            <p:nvPr/>
          </p:nvSpPr>
          <p:spPr>
            <a:xfrm>
              <a:off x="2723050" y="4629325"/>
              <a:ext cx="92450" cy="119375"/>
            </a:xfrm>
            <a:custGeom>
              <a:avLst/>
              <a:gdLst/>
              <a:ahLst/>
              <a:cxnLst/>
              <a:rect l="l" t="t" r="r" b="b"/>
              <a:pathLst>
                <a:path w="3698" h="4775" extrusionOk="0">
                  <a:moveTo>
                    <a:pt x="2725" y="1"/>
                  </a:moveTo>
                  <a:cubicBezTo>
                    <a:pt x="2473" y="1"/>
                    <a:pt x="2184" y="91"/>
                    <a:pt x="1874" y="283"/>
                  </a:cubicBezTo>
                  <a:cubicBezTo>
                    <a:pt x="838" y="875"/>
                    <a:pt x="0" y="2304"/>
                    <a:pt x="0" y="3487"/>
                  </a:cubicBezTo>
                  <a:cubicBezTo>
                    <a:pt x="0" y="4293"/>
                    <a:pt x="423" y="4774"/>
                    <a:pt x="1039" y="4774"/>
                  </a:cubicBezTo>
                  <a:cubicBezTo>
                    <a:pt x="1290" y="4774"/>
                    <a:pt x="1574" y="4694"/>
                    <a:pt x="1874" y="4523"/>
                  </a:cubicBezTo>
                  <a:cubicBezTo>
                    <a:pt x="2909" y="3882"/>
                    <a:pt x="3698" y="2502"/>
                    <a:pt x="3698" y="1318"/>
                  </a:cubicBezTo>
                  <a:cubicBezTo>
                    <a:pt x="3698" y="491"/>
                    <a:pt x="3311" y="1"/>
                    <a:pt x="2725" y="1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41" name="Google Shape;25841;p75"/>
            <p:cNvSpPr/>
            <p:nvPr/>
          </p:nvSpPr>
          <p:spPr>
            <a:xfrm>
              <a:off x="2727975" y="4636450"/>
              <a:ext cx="80125" cy="100425"/>
            </a:xfrm>
            <a:custGeom>
              <a:avLst/>
              <a:gdLst/>
              <a:ahLst/>
              <a:cxnLst/>
              <a:rect l="l" t="t" r="r" b="b"/>
              <a:pathLst>
                <a:path w="3205" h="4017" extrusionOk="0">
                  <a:moveTo>
                    <a:pt x="2352" y="0"/>
                  </a:moveTo>
                  <a:cubicBezTo>
                    <a:pt x="2132" y="0"/>
                    <a:pt x="1884" y="78"/>
                    <a:pt x="1627" y="245"/>
                  </a:cubicBezTo>
                  <a:cubicBezTo>
                    <a:pt x="740" y="738"/>
                    <a:pt x="1" y="1970"/>
                    <a:pt x="1" y="2956"/>
                  </a:cubicBezTo>
                  <a:cubicBezTo>
                    <a:pt x="1" y="3641"/>
                    <a:pt x="358" y="4017"/>
                    <a:pt x="873" y="4017"/>
                  </a:cubicBezTo>
                  <a:cubicBezTo>
                    <a:pt x="1100" y="4017"/>
                    <a:pt x="1357" y="3944"/>
                    <a:pt x="1627" y="3794"/>
                  </a:cubicBezTo>
                  <a:cubicBezTo>
                    <a:pt x="2465" y="3301"/>
                    <a:pt x="3205" y="2069"/>
                    <a:pt x="3205" y="1083"/>
                  </a:cubicBezTo>
                  <a:cubicBezTo>
                    <a:pt x="3205" y="399"/>
                    <a:pt x="2849" y="0"/>
                    <a:pt x="2352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42" name="Google Shape;25842;p75"/>
            <p:cNvSpPr/>
            <p:nvPr/>
          </p:nvSpPr>
          <p:spPr>
            <a:xfrm>
              <a:off x="2740300" y="4657350"/>
              <a:ext cx="9875" cy="9875"/>
            </a:xfrm>
            <a:custGeom>
              <a:avLst/>
              <a:gdLst/>
              <a:ahLst/>
              <a:cxnLst/>
              <a:rect l="l" t="t" r="r" b="b"/>
              <a:pathLst>
                <a:path w="395" h="395" extrusionOk="0">
                  <a:moveTo>
                    <a:pt x="247" y="0"/>
                  </a:moveTo>
                  <a:cubicBezTo>
                    <a:pt x="148" y="148"/>
                    <a:pt x="99" y="247"/>
                    <a:pt x="1" y="395"/>
                  </a:cubicBezTo>
                  <a:lnTo>
                    <a:pt x="247" y="395"/>
                  </a:lnTo>
                  <a:cubicBezTo>
                    <a:pt x="346" y="296"/>
                    <a:pt x="395" y="197"/>
                    <a:pt x="346" y="99"/>
                  </a:cubicBezTo>
                  <a:cubicBezTo>
                    <a:pt x="346" y="0"/>
                    <a:pt x="247" y="0"/>
                    <a:pt x="24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43" name="Google Shape;25843;p75"/>
            <p:cNvSpPr/>
            <p:nvPr/>
          </p:nvSpPr>
          <p:spPr>
            <a:xfrm>
              <a:off x="2792050" y="4678300"/>
              <a:ext cx="17300" cy="12350"/>
            </a:xfrm>
            <a:custGeom>
              <a:avLst/>
              <a:gdLst/>
              <a:ahLst/>
              <a:cxnLst/>
              <a:rect l="l" t="t" r="r" b="b"/>
              <a:pathLst>
                <a:path w="692" h="494" extrusionOk="0">
                  <a:moveTo>
                    <a:pt x="543" y="0"/>
                  </a:moveTo>
                  <a:cubicBezTo>
                    <a:pt x="395" y="0"/>
                    <a:pt x="247" y="99"/>
                    <a:pt x="100" y="247"/>
                  </a:cubicBezTo>
                  <a:cubicBezTo>
                    <a:pt x="1" y="345"/>
                    <a:pt x="50" y="493"/>
                    <a:pt x="149" y="493"/>
                  </a:cubicBezTo>
                  <a:cubicBezTo>
                    <a:pt x="346" y="493"/>
                    <a:pt x="543" y="345"/>
                    <a:pt x="592" y="247"/>
                  </a:cubicBezTo>
                  <a:cubicBezTo>
                    <a:pt x="691" y="99"/>
                    <a:pt x="642" y="0"/>
                    <a:pt x="543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44" name="Google Shape;25844;p75"/>
            <p:cNvSpPr/>
            <p:nvPr/>
          </p:nvSpPr>
          <p:spPr>
            <a:xfrm>
              <a:off x="2723875" y="4705400"/>
              <a:ext cx="14800" cy="17275"/>
            </a:xfrm>
            <a:custGeom>
              <a:avLst/>
              <a:gdLst/>
              <a:ahLst/>
              <a:cxnLst/>
              <a:rect l="l" t="t" r="r" b="b"/>
              <a:pathLst>
                <a:path w="592" h="691" extrusionOk="0">
                  <a:moveTo>
                    <a:pt x="490" y="1"/>
                  </a:moveTo>
                  <a:cubicBezTo>
                    <a:pt x="455" y="1"/>
                    <a:pt x="411" y="17"/>
                    <a:pt x="362" y="50"/>
                  </a:cubicBezTo>
                  <a:cubicBezTo>
                    <a:pt x="263" y="149"/>
                    <a:pt x="115" y="395"/>
                    <a:pt x="66" y="494"/>
                  </a:cubicBezTo>
                  <a:cubicBezTo>
                    <a:pt x="0" y="625"/>
                    <a:pt x="44" y="691"/>
                    <a:pt x="124" y="691"/>
                  </a:cubicBezTo>
                  <a:cubicBezTo>
                    <a:pt x="165" y="691"/>
                    <a:pt x="214" y="674"/>
                    <a:pt x="263" y="642"/>
                  </a:cubicBezTo>
                  <a:cubicBezTo>
                    <a:pt x="362" y="543"/>
                    <a:pt x="559" y="395"/>
                    <a:pt x="559" y="198"/>
                  </a:cubicBezTo>
                  <a:cubicBezTo>
                    <a:pt x="592" y="67"/>
                    <a:pt x="559" y="1"/>
                    <a:pt x="490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45" name="Google Shape;25845;p75"/>
            <p:cNvSpPr/>
            <p:nvPr/>
          </p:nvSpPr>
          <p:spPr>
            <a:xfrm>
              <a:off x="2779725" y="4635900"/>
              <a:ext cx="9900" cy="19400"/>
            </a:xfrm>
            <a:custGeom>
              <a:avLst/>
              <a:gdLst/>
              <a:ahLst/>
              <a:cxnLst/>
              <a:rect l="l" t="t" r="r" b="b"/>
              <a:pathLst>
                <a:path w="396" h="776" extrusionOk="0">
                  <a:moveTo>
                    <a:pt x="238" y="1"/>
                  </a:moveTo>
                  <a:cubicBezTo>
                    <a:pt x="184" y="1"/>
                    <a:pt x="127" y="37"/>
                    <a:pt x="100" y="119"/>
                  </a:cubicBezTo>
                  <a:cubicBezTo>
                    <a:pt x="50" y="316"/>
                    <a:pt x="1" y="513"/>
                    <a:pt x="50" y="710"/>
                  </a:cubicBezTo>
                  <a:cubicBezTo>
                    <a:pt x="71" y="751"/>
                    <a:pt x="108" y="775"/>
                    <a:pt x="148" y="775"/>
                  </a:cubicBezTo>
                  <a:cubicBezTo>
                    <a:pt x="205" y="775"/>
                    <a:pt x="268" y="727"/>
                    <a:pt x="297" y="612"/>
                  </a:cubicBezTo>
                  <a:cubicBezTo>
                    <a:pt x="395" y="464"/>
                    <a:pt x="395" y="217"/>
                    <a:pt x="346" y="70"/>
                  </a:cubicBezTo>
                  <a:cubicBezTo>
                    <a:pt x="324" y="25"/>
                    <a:pt x="282" y="1"/>
                    <a:pt x="238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46" name="Google Shape;25846;p75"/>
            <p:cNvSpPr/>
            <p:nvPr/>
          </p:nvSpPr>
          <p:spPr>
            <a:xfrm>
              <a:off x="2730450" y="4674600"/>
              <a:ext cx="9875" cy="11125"/>
            </a:xfrm>
            <a:custGeom>
              <a:avLst/>
              <a:gdLst/>
              <a:ahLst/>
              <a:cxnLst/>
              <a:rect l="l" t="t" r="r" b="b"/>
              <a:pathLst>
                <a:path w="395" h="445" extrusionOk="0">
                  <a:moveTo>
                    <a:pt x="148" y="0"/>
                  </a:moveTo>
                  <a:cubicBezTo>
                    <a:pt x="99" y="148"/>
                    <a:pt x="50" y="296"/>
                    <a:pt x="0" y="444"/>
                  </a:cubicBezTo>
                  <a:cubicBezTo>
                    <a:pt x="99" y="444"/>
                    <a:pt x="247" y="395"/>
                    <a:pt x="296" y="296"/>
                  </a:cubicBezTo>
                  <a:cubicBezTo>
                    <a:pt x="395" y="198"/>
                    <a:pt x="395" y="50"/>
                    <a:pt x="296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47" name="Google Shape;25847;p75"/>
            <p:cNvSpPr/>
            <p:nvPr/>
          </p:nvSpPr>
          <p:spPr>
            <a:xfrm>
              <a:off x="2734150" y="4714875"/>
              <a:ext cx="12350" cy="19700"/>
            </a:xfrm>
            <a:custGeom>
              <a:avLst/>
              <a:gdLst/>
              <a:ahLst/>
              <a:cxnLst/>
              <a:rect l="l" t="t" r="r" b="b"/>
              <a:pathLst>
                <a:path w="494" h="788" extrusionOk="0">
                  <a:moveTo>
                    <a:pt x="404" y="1"/>
                  </a:moveTo>
                  <a:cubicBezTo>
                    <a:pt x="363" y="1"/>
                    <a:pt x="309" y="31"/>
                    <a:pt x="247" y="115"/>
                  </a:cubicBezTo>
                  <a:cubicBezTo>
                    <a:pt x="148" y="312"/>
                    <a:pt x="0" y="558"/>
                    <a:pt x="99" y="657"/>
                  </a:cubicBezTo>
                  <a:cubicBezTo>
                    <a:pt x="99" y="736"/>
                    <a:pt x="127" y="787"/>
                    <a:pt x="176" y="787"/>
                  </a:cubicBezTo>
                  <a:cubicBezTo>
                    <a:pt x="218" y="787"/>
                    <a:pt x="276" y="749"/>
                    <a:pt x="345" y="657"/>
                  </a:cubicBezTo>
                  <a:cubicBezTo>
                    <a:pt x="444" y="558"/>
                    <a:pt x="493" y="312"/>
                    <a:pt x="493" y="115"/>
                  </a:cubicBezTo>
                  <a:cubicBezTo>
                    <a:pt x="493" y="58"/>
                    <a:pt x="460" y="1"/>
                    <a:pt x="404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48" name="Google Shape;25848;p75"/>
            <p:cNvSpPr/>
            <p:nvPr/>
          </p:nvSpPr>
          <p:spPr>
            <a:xfrm>
              <a:off x="2721825" y="4691850"/>
              <a:ext cx="14800" cy="13575"/>
            </a:xfrm>
            <a:custGeom>
              <a:avLst/>
              <a:gdLst/>
              <a:ahLst/>
              <a:cxnLst/>
              <a:rect l="l" t="t" r="r" b="b"/>
              <a:pathLst>
                <a:path w="592" h="543" extrusionOk="0">
                  <a:moveTo>
                    <a:pt x="395" y="1"/>
                  </a:moveTo>
                  <a:cubicBezTo>
                    <a:pt x="345" y="1"/>
                    <a:pt x="247" y="50"/>
                    <a:pt x="148" y="99"/>
                  </a:cubicBezTo>
                  <a:cubicBezTo>
                    <a:pt x="99" y="247"/>
                    <a:pt x="99" y="444"/>
                    <a:pt x="0" y="543"/>
                  </a:cubicBezTo>
                  <a:cubicBezTo>
                    <a:pt x="247" y="493"/>
                    <a:pt x="444" y="346"/>
                    <a:pt x="493" y="247"/>
                  </a:cubicBezTo>
                  <a:cubicBezTo>
                    <a:pt x="592" y="99"/>
                    <a:pt x="592" y="1"/>
                    <a:pt x="395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49" name="Google Shape;25849;p75"/>
            <p:cNvSpPr/>
            <p:nvPr/>
          </p:nvSpPr>
          <p:spPr>
            <a:xfrm>
              <a:off x="2787125" y="4696175"/>
              <a:ext cx="18525" cy="10175"/>
            </a:xfrm>
            <a:custGeom>
              <a:avLst/>
              <a:gdLst/>
              <a:ahLst/>
              <a:cxnLst/>
              <a:rect l="l" t="t" r="r" b="b"/>
              <a:pathLst>
                <a:path w="741" h="407" extrusionOk="0">
                  <a:moveTo>
                    <a:pt x="395" y="0"/>
                  </a:moveTo>
                  <a:cubicBezTo>
                    <a:pt x="321" y="0"/>
                    <a:pt x="247" y="25"/>
                    <a:pt x="198" y="74"/>
                  </a:cubicBezTo>
                  <a:cubicBezTo>
                    <a:pt x="50" y="123"/>
                    <a:pt x="1" y="320"/>
                    <a:pt x="99" y="370"/>
                  </a:cubicBezTo>
                  <a:cubicBezTo>
                    <a:pt x="149" y="394"/>
                    <a:pt x="210" y="407"/>
                    <a:pt x="284" y="407"/>
                  </a:cubicBezTo>
                  <a:cubicBezTo>
                    <a:pt x="358" y="407"/>
                    <a:pt x="444" y="394"/>
                    <a:pt x="543" y="370"/>
                  </a:cubicBezTo>
                  <a:cubicBezTo>
                    <a:pt x="642" y="320"/>
                    <a:pt x="740" y="123"/>
                    <a:pt x="592" y="74"/>
                  </a:cubicBezTo>
                  <a:cubicBezTo>
                    <a:pt x="543" y="25"/>
                    <a:pt x="469" y="0"/>
                    <a:pt x="395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50" name="Google Shape;25850;p75"/>
            <p:cNvSpPr/>
            <p:nvPr/>
          </p:nvSpPr>
          <p:spPr>
            <a:xfrm>
              <a:off x="2763725" y="4720625"/>
              <a:ext cx="11100" cy="14700"/>
            </a:xfrm>
            <a:custGeom>
              <a:avLst/>
              <a:gdLst/>
              <a:ahLst/>
              <a:cxnLst/>
              <a:rect l="l" t="t" r="r" b="b"/>
              <a:pathLst>
                <a:path w="444" h="588" extrusionOk="0">
                  <a:moveTo>
                    <a:pt x="172" y="0"/>
                  </a:moveTo>
                  <a:cubicBezTo>
                    <a:pt x="87" y="0"/>
                    <a:pt x="0" y="105"/>
                    <a:pt x="0" y="180"/>
                  </a:cubicBezTo>
                  <a:cubicBezTo>
                    <a:pt x="0" y="378"/>
                    <a:pt x="49" y="526"/>
                    <a:pt x="197" y="575"/>
                  </a:cubicBezTo>
                  <a:cubicBezTo>
                    <a:pt x="215" y="584"/>
                    <a:pt x="234" y="588"/>
                    <a:pt x="253" y="588"/>
                  </a:cubicBezTo>
                  <a:cubicBezTo>
                    <a:pt x="344" y="588"/>
                    <a:pt x="444" y="499"/>
                    <a:pt x="444" y="378"/>
                  </a:cubicBezTo>
                  <a:cubicBezTo>
                    <a:pt x="444" y="180"/>
                    <a:pt x="395" y="82"/>
                    <a:pt x="247" y="33"/>
                  </a:cubicBezTo>
                  <a:cubicBezTo>
                    <a:pt x="224" y="10"/>
                    <a:pt x="198" y="0"/>
                    <a:pt x="172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51" name="Google Shape;25851;p75"/>
            <p:cNvSpPr/>
            <p:nvPr/>
          </p:nvSpPr>
          <p:spPr>
            <a:xfrm>
              <a:off x="2748925" y="4721925"/>
              <a:ext cx="8650" cy="17700"/>
            </a:xfrm>
            <a:custGeom>
              <a:avLst/>
              <a:gdLst/>
              <a:ahLst/>
              <a:cxnLst/>
              <a:rect l="l" t="t" r="r" b="b"/>
              <a:pathLst>
                <a:path w="346" h="708" extrusionOk="0">
                  <a:moveTo>
                    <a:pt x="191" y="0"/>
                  </a:moveTo>
                  <a:cubicBezTo>
                    <a:pt x="132" y="0"/>
                    <a:pt x="81" y="35"/>
                    <a:pt x="50" y="128"/>
                  </a:cubicBezTo>
                  <a:cubicBezTo>
                    <a:pt x="1" y="326"/>
                    <a:pt x="1" y="523"/>
                    <a:pt x="50" y="621"/>
                  </a:cubicBezTo>
                  <a:cubicBezTo>
                    <a:pt x="69" y="680"/>
                    <a:pt x="104" y="707"/>
                    <a:pt x="142" y="707"/>
                  </a:cubicBezTo>
                  <a:cubicBezTo>
                    <a:pt x="201" y="707"/>
                    <a:pt x="267" y="642"/>
                    <a:pt x="296" y="523"/>
                  </a:cubicBezTo>
                  <a:cubicBezTo>
                    <a:pt x="346" y="326"/>
                    <a:pt x="346" y="128"/>
                    <a:pt x="296" y="30"/>
                  </a:cubicBezTo>
                  <a:cubicBezTo>
                    <a:pt x="260" y="12"/>
                    <a:pt x="224" y="0"/>
                    <a:pt x="191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52" name="Google Shape;25852;p75"/>
            <p:cNvSpPr/>
            <p:nvPr/>
          </p:nvSpPr>
          <p:spPr>
            <a:xfrm>
              <a:off x="2776050" y="4711250"/>
              <a:ext cx="16025" cy="13000"/>
            </a:xfrm>
            <a:custGeom>
              <a:avLst/>
              <a:gdLst/>
              <a:ahLst/>
              <a:cxnLst/>
              <a:rect l="l" t="t" r="r" b="b"/>
              <a:pathLst>
                <a:path w="641" h="520" extrusionOk="0">
                  <a:moveTo>
                    <a:pt x="275" y="0"/>
                  </a:moveTo>
                  <a:cubicBezTo>
                    <a:pt x="250" y="0"/>
                    <a:pt x="223" y="5"/>
                    <a:pt x="197" y="13"/>
                  </a:cubicBezTo>
                  <a:cubicBezTo>
                    <a:pt x="49" y="13"/>
                    <a:pt x="0" y="112"/>
                    <a:pt x="0" y="309"/>
                  </a:cubicBezTo>
                  <a:cubicBezTo>
                    <a:pt x="41" y="431"/>
                    <a:pt x="148" y="519"/>
                    <a:pt x="267" y="519"/>
                  </a:cubicBezTo>
                  <a:cubicBezTo>
                    <a:pt x="293" y="519"/>
                    <a:pt x="319" y="515"/>
                    <a:pt x="345" y="506"/>
                  </a:cubicBezTo>
                  <a:cubicBezTo>
                    <a:pt x="542" y="457"/>
                    <a:pt x="641" y="309"/>
                    <a:pt x="542" y="210"/>
                  </a:cubicBezTo>
                  <a:cubicBezTo>
                    <a:pt x="502" y="89"/>
                    <a:pt x="394" y="0"/>
                    <a:pt x="275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53" name="Google Shape;25853;p75"/>
            <p:cNvSpPr/>
            <p:nvPr/>
          </p:nvSpPr>
          <p:spPr>
            <a:xfrm>
              <a:off x="2790625" y="4644850"/>
              <a:ext cx="11325" cy="17025"/>
            </a:xfrm>
            <a:custGeom>
              <a:avLst/>
              <a:gdLst/>
              <a:ahLst/>
              <a:cxnLst/>
              <a:rect l="l" t="t" r="r" b="b"/>
              <a:pathLst>
                <a:path w="453" h="681" extrusionOk="0">
                  <a:moveTo>
                    <a:pt x="410" y="1"/>
                  </a:moveTo>
                  <a:cubicBezTo>
                    <a:pt x="385" y="1"/>
                    <a:pt x="350" y="37"/>
                    <a:pt x="304" y="106"/>
                  </a:cubicBezTo>
                  <a:cubicBezTo>
                    <a:pt x="157" y="205"/>
                    <a:pt x="58" y="402"/>
                    <a:pt x="58" y="599"/>
                  </a:cubicBezTo>
                  <a:cubicBezTo>
                    <a:pt x="0" y="657"/>
                    <a:pt x="27" y="681"/>
                    <a:pt x="79" y="681"/>
                  </a:cubicBezTo>
                  <a:cubicBezTo>
                    <a:pt x="116" y="681"/>
                    <a:pt x="165" y="669"/>
                    <a:pt x="206" y="648"/>
                  </a:cubicBezTo>
                  <a:cubicBezTo>
                    <a:pt x="354" y="500"/>
                    <a:pt x="452" y="352"/>
                    <a:pt x="452" y="155"/>
                  </a:cubicBezTo>
                  <a:cubicBezTo>
                    <a:pt x="452" y="50"/>
                    <a:pt x="438" y="1"/>
                    <a:pt x="410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54" name="Google Shape;25854;p75"/>
            <p:cNvSpPr/>
            <p:nvPr/>
          </p:nvSpPr>
          <p:spPr>
            <a:xfrm>
              <a:off x="2750150" y="4643800"/>
              <a:ext cx="12350" cy="12325"/>
            </a:xfrm>
            <a:custGeom>
              <a:avLst/>
              <a:gdLst/>
              <a:ahLst/>
              <a:cxnLst/>
              <a:rect l="l" t="t" r="r" b="b"/>
              <a:pathLst>
                <a:path w="494" h="493" extrusionOk="0">
                  <a:moveTo>
                    <a:pt x="297" y="0"/>
                  </a:moveTo>
                  <a:cubicBezTo>
                    <a:pt x="247" y="148"/>
                    <a:pt x="100" y="247"/>
                    <a:pt x="1" y="296"/>
                  </a:cubicBezTo>
                  <a:cubicBezTo>
                    <a:pt x="50" y="394"/>
                    <a:pt x="100" y="493"/>
                    <a:pt x="247" y="493"/>
                  </a:cubicBezTo>
                  <a:cubicBezTo>
                    <a:pt x="346" y="493"/>
                    <a:pt x="494" y="394"/>
                    <a:pt x="445" y="247"/>
                  </a:cubicBezTo>
                  <a:cubicBezTo>
                    <a:pt x="445" y="197"/>
                    <a:pt x="346" y="49"/>
                    <a:pt x="29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55" name="Google Shape;25855;p75"/>
            <p:cNvSpPr/>
            <p:nvPr/>
          </p:nvSpPr>
          <p:spPr>
            <a:xfrm>
              <a:off x="2794825" y="4659800"/>
              <a:ext cx="15750" cy="14025"/>
            </a:xfrm>
            <a:custGeom>
              <a:avLst/>
              <a:gdLst/>
              <a:ahLst/>
              <a:cxnLst/>
              <a:rect l="l" t="t" r="r" b="b"/>
              <a:pathLst>
                <a:path w="630" h="561" extrusionOk="0">
                  <a:moveTo>
                    <a:pt x="432" y="1"/>
                  </a:moveTo>
                  <a:cubicBezTo>
                    <a:pt x="284" y="50"/>
                    <a:pt x="136" y="198"/>
                    <a:pt x="38" y="346"/>
                  </a:cubicBezTo>
                  <a:cubicBezTo>
                    <a:pt x="0" y="497"/>
                    <a:pt x="20" y="561"/>
                    <a:pt x="97" y="561"/>
                  </a:cubicBezTo>
                  <a:cubicBezTo>
                    <a:pt x="121" y="561"/>
                    <a:pt x="151" y="555"/>
                    <a:pt x="186" y="543"/>
                  </a:cubicBezTo>
                  <a:cubicBezTo>
                    <a:pt x="284" y="494"/>
                    <a:pt x="481" y="297"/>
                    <a:pt x="531" y="149"/>
                  </a:cubicBezTo>
                  <a:cubicBezTo>
                    <a:pt x="629" y="50"/>
                    <a:pt x="531" y="1"/>
                    <a:pt x="432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56" name="Google Shape;25856;p75"/>
            <p:cNvSpPr/>
            <p:nvPr/>
          </p:nvSpPr>
          <p:spPr>
            <a:xfrm>
              <a:off x="2765150" y="4635175"/>
              <a:ext cx="12150" cy="15250"/>
            </a:xfrm>
            <a:custGeom>
              <a:avLst/>
              <a:gdLst/>
              <a:ahLst/>
              <a:cxnLst/>
              <a:rect l="l" t="t" r="r" b="b"/>
              <a:pathLst>
                <a:path w="486" h="610" extrusionOk="0">
                  <a:moveTo>
                    <a:pt x="91" y="99"/>
                  </a:moveTo>
                  <a:cubicBezTo>
                    <a:pt x="91" y="110"/>
                    <a:pt x="86" y="118"/>
                    <a:pt x="79" y="124"/>
                  </a:cubicBezTo>
                  <a:lnTo>
                    <a:pt x="79" y="124"/>
                  </a:lnTo>
                  <a:cubicBezTo>
                    <a:pt x="83" y="116"/>
                    <a:pt x="87" y="107"/>
                    <a:pt x="91" y="99"/>
                  </a:cubicBezTo>
                  <a:close/>
                  <a:moveTo>
                    <a:pt x="338" y="0"/>
                  </a:moveTo>
                  <a:cubicBezTo>
                    <a:pt x="338" y="0"/>
                    <a:pt x="239" y="0"/>
                    <a:pt x="239" y="49"/>
                  </a:cubicBezTo>
                  <a:cubicBezTo>
                    <a:pt x="140" y="49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lnTo>
                    <a:pt x="91" y="99"/>
                  </a:lnTo>
                  <a:cubicBezTo>
                    <a:pt x="42" y="123"/>
                    <a:pt x="42" y="136"/>
                    <a:pt x="54" y="136"/>
                  </a:cubicBezTo>
                  <a:cubicBezTo>
                    <a:pt x="61" y="136"/>
                    <a:pt x="71" y="132"/>
                    <a:pt x="79" y="124"/>
                  </a:cubicBezTo>
                  <a:lnTo>
                    <a:pt x="79" y="124"/>
                  </a:lnTo>
                  <a:cubicBezTo>
                    <a:pt x="1" y="317"/>
                    <a:pt x="95" y="544"/>
                    <a:pt x="190" y="592"/>
                  </a:cubicBezTo>
                  <a:cubicBezTo>
                    <a:pt x="213" y="603"/>
                    <a:pt x="236" y="609"/>
                    <a:pt x="259" y="609"/>
                  </a:cubicBezTo>
                  <a:cubicBezTo>
                    <a:pt x="332" y="609"/>
                    <a:pt x="398" y="545"/>
                    <a:pt x="436" y="394"/>
                  </a:cubicBezTo>
                  <a:cubicBezTo>
                    <a:pt x="485" y="246"/>
                    <a:pt x="436" y="49"/>
                    <a:pt x="338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57" name="Google Shape;25857;p75"/>
            <p:cNvSpPr/>
            <p:nvPr/>
          </p:nvSpPr>
          <p:spPr>
            <a:xfrm>
              <a:off x="2740300" y="4655900"/>
              <a:ext cx="49325" cy="62075"/>
            </a:xfrm>
            <a:custGeom>
              <a:avLst/>
              <a:gdLst/>
              <a:ahLst/>
              <a:cxnLst/>
              <a:rect l="l" t="t" r="r" b="b"/>
              <a:pathLst>
                <a:path w="1973" h="2483" extrusionOk="0">
                  <a:moveTo>
                    <a:pt x="1470" y="1"/>
                  </a:moveTo>
                  <a:cubicBezTo>
                    <a:pt x="1332" y="1"/>
                    <a:pt x="1168" y="51"/>
                    <a:pt x="986" y="157"/>
                  </a:cubicBezTo>
                  <a:cubicBezTo>
                    <a:pt x="444" y="453"/>
                    <a:pt x="1" y="1192"/>
                    <a:pt x="1" y="1784"/>
                  </a:cubicBezTo>
                  <a:cubicBezTo>
                    <a:pt x="1" y="2227"/>
                    <a:pt x="213" y="2482"/>
                    <a:pt x="524" y="2482"/>
                  </a:cubicBezTo>
                  <a:cubicBezTo>
                    <a:pt x="662" y="2482"/>
                    <a:pt x="820" y="2432"/>
                    <a:pt x="986" y="2326"/>
                  </a:cubicBezTo>
                  <a:cubicBezTo>
                    <a:pt x="1578" y="2030"/>
                    <a:pt x="1972" y="1291"/>
                    <a:pt x="1972" y="699"/>
                  </a:cubicBezTo>
                  <a:cubicBezTo>
                    <a:pt x="1972" y="255"/>
                    <a:pt x="1783" y="1"/>
                    <a:pt x="1470" y="1"/>
                  </a:cubicBez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58" name="Google Shape;25858;p75"/>
            <p:cNvSpPr/>
            <p:nvPr/>
          </p:nvSpPr>
          <p:spPr>
            <a:xfrm>
              <a:off x="2740300" y="4656125"/>
              <a:ext cx="40700" cy="55475"/>
            </a:xfrm>
            <a:custGeom>
              <a:avLst/>
              <a:gdLst/>
              <a:ahLst/>
              <a:cxnLst/>
              <a:rect l="l" t="t" r="r" b="b"/>
              <a:pathLst>
                <a:path w="1628" h="2219" extrusionOk="0">
                  <a:moveTo>
                    <a:pt x="1233" y="0"/>
                  </a:moveTo>
                  <a:cubicBezTo>
                    <a:pt x="1184" y="0"/>
                    <a:pt x="1085" y="49"/>
                    <a:pt x="986" y="148"/>
                  </a:cubicBezTo>
                  <a:cubicBezTo>
                    <a:pt x="444" y="444"/>
                    <a:pt x="1" y="1183"/>
                    <a:pt x="1" y="1775"/>
                  </a:cubicBezTo>
                  <a:cubicBezTo>
                    <a:pt x="1" y="1972"/>
                    <a:pt x="99" y="2120"/>
                    <a:pt x="99" y="2218"/>
                  </a:cubicBezTo>
                  <a:lnTo>
                    <a:pt x="986" y="2021"/>
                  </a:lnTo>
                  <a:cubicBezTo>
                    <a:pt x="1381" y="1725"/>
                    <a:pt x="1381" y="1331"/>
                    <a:pt x="1627" y="937"/>
                  </a:cubicBezTo>
                  <a:lnTo>
                    <a:pt x="1233" y="0"/>
                  </a:ln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59" name="Google Shape;25859;p75"/>
            <p:cNvSpPr/>
            <p:nvPr/>
          </p:nvSpPr>
          <p:spPr>
            <a:xfrm>
              <a:off x="2742775" y="4673375"/>
              <a:ext cx="34525" cy="24675"/>
            </a:xfrm>
            <a:custGeom>
              <a:avLst/>
              <a:gdLst/>
              <a:ahLst/>
              <a:cxnLst/>
              <a:rect l="l" t="t" r="r" b="b"/>
              <a:pathLst>
                <a:path w="1381" h="987" extrusionOk="0">
                  <a:moveTo>
                    <a:pt x="345" y="0"/>
                  </a:moveTo>
                  <a:cubicBezTo>
                    <a:pt x="148" y="247"/>
                    <a:pt x="49" y="493"/>
                    <a:pt x="0" y="740"/>
                  </a:cubicBezTo>
                  <a:cubicBezTo>
                    <a:pt x="395" y="740"/>
                    <a:pt x="838" y="789"/>
                    <a:pt x="1233" y="986"/>
                  </a:cubicBezTo>
                  <a:lnTo>
                    <a:pt x="1380" y="592"/>
                  </a:lnTo>
                  <a:cubicBezTo>
                    <a:pt x="1035" y="493"/>
                    <a:pt x="641" y="247"/>
                    <a:pt x="345" y="0"/>
                  </a:cubicBezTo>
                  <a:close/>
                </a:path>
              </a:pathLst>
            </a:custGeom>
            <a:solidFill>
              <a:srgbClr val="D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60" name="Google Shape;25860;p75"/>
            <p:cNvSpPr/>
            <p:nvPr/>
          </p:nvSpPr>
          <p:spPr>
            <a:xfrm>
              <a:off x="2756325" y="4671925"/>
              <a:ext cx="33300" cy="43875"/>
            </a:xfrm>
            <a:custGeom>
              <a:avLst/>
              <a:gdLst/>
              <a:ahLst/>
              <a:cxnLst/>
              <a:rect l="l" t="t" r="r" b="b"/>
              <a:pathLst>
                <a:path w="1332" h="1755" extrusionOk="0">
                  <a:moveTo>
                    <a:pt x="979" y="0"/>
                  </a:moveTo>
                  <a:cubicBezTo>
                    <a:pt x="891" y="0"/>
                    <a:pt x="793" y="34"/>
                    <a:pt x="691" y="107"/>
                  </a:cubicBezTo>
                  <a:cubicBezTo>
                    <a:pt x="296" y="305"/>
                    <a:pt x="0" y="847"/>
                    <a:pt x="0" y="1290"/>
                  </a:cubicBezTo>
                  <a:cubicBezTo>
                    <a:pt x="0" y="1590"/>
                    <a:pt x="135" y="1754"/>
                    <a:pt x="343" y="1754"/>
                  </a:cubicBezTo>
                  <a:cubicBezTo>
                    <a:pt x="444" y="1754"/>
                    <a:pt x="562" y="1716"/>
                    <a:pt x="691" y="1636"/>
                  </a:cubicBezTo>
                  <a:cubicBezTo>
                    <a:pt x="1036" y="1488"/>
                    <a:pt x="1331" y="896"/>
                    <a:pt x="1331" y="502"/>
                  </a:cubicBezTo>
                  <a:cubicBezTo>
                    <a:pt x="1331" y="190"/>
                    <a:pt x="1185" y="0"/>
                    <a:pt x="979" y="0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61" name="Google Shape;25861;p75"/>
            <p:cNvSpPr/>
            <p:nvPr/>
          </p:nvSpPr>
          <p:spPr>
            <a:xfrm>
              <a:off x="2764950" y="4684200"/>
              <a:ext cx="18500" cy="24000"/>
            </a:xfrm>
            <a:custGeom>
              <a:avLst/>
              <a:gdLst/>
              <a:ahLst/>
              <a:cxnLst/>
              <a:rect l="l" t="t" r="r" b="b"/>
              <a:pathLst>
                <a:path w="740" h="960" extrusionOk="0">
                  <a:moveTo>
                    <a:pt x="570" y="0"/>
                  </a:moveTo>
                  <a:cubicBezTo>
                    <a:pt x="523" y="0"/>
                    <a:pt x="465" y="18"/>
                    <a:pt x="395" y="60"/>
                  </a:cubicBezTo>
                  <a:cubicBezTo>
                    <a:pt x="198" y="159"/>
                    <a:pt x="0" y="504"/>
                    <a:pt x="0" y="750"/>
                  </a:cubicBezTo>
                  <a:cubicBezTo>
                    <a:pt x="0" y="855"/>
                    <a:pt x="99" y="959"/>
                    <a:pt x="227" y="959"/>
                  </a:cubicBezTo>
                  <a:cubicBezTo>
                    <a:pt x="279" y="959"/>
                    <a:pt x="337" y="941"/>
                    <a:pt x="395" y="898"/>
                  </a:cubicBezTo>
                  <a:cubicBezTo>
                    <a:pt x="543" y="799"/>
                    <a:pt x="740" y="454"/>
                    <a:pt x="740" y="257"/>
                  </a:cubicBezTo>
                  <a:cubicBezTo>
                    <a:pt x="740" y="116"/>
                    <a:pt x="689" y="0"/>
                    <a:pt x="57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62" name="Google Shape;25862;p75"/>
            <p:cNvSpPr/>
            <p:nvPr/>
          </p:nvSpPr>
          <p:spPr>
            <a:xfrm>
              <a:off x="2650350" y="4566500"/>
              <a:ext cx="145425" cy="231350"/>
            </a:xfrm>
            <a:custGeom>
              <a:avLst/>
              <a:gdLst/>
              <a:ahLst/>
              <a:cxnLst/>
              <a:rect l="l" t="t" r="r" b="b"/>
              <a:pathLst>
                <a:path w="5817" h="9254" extrusionOk="0">
                  <a:moveTo>
                    <a:pt x="4817" y="1"/>
                  </a:moveTo>
                  <a:cubicBezTo>
                    <a:pt x="4365" y="1"/>
                    <a:pt x="3860" y="137"/>
                    <a:pt x="3303" y="430"/>
                  </a:cubicBezTo>
                  <a:cubicBezTo>
                    <a:pt x="1479" y="1515"/>
                    <a:pt x="0" y="4078"/>
                    <a:pt x="0" y="6198"/>
                  </a:cubicBezTo>
                  <a:cubicBezTo>
                    <a:pt x="0" y="7183"/>
                    <a:pt x="345" y="7923"/>
                    <a:pt x="887" y="8268"/>
                  </a:cubicBezTo>
                  <a:lnTo>
                    <a:pt x="904" y="8268"/>
                  </a:lnTo>
                  <a:cubicBezTo>
                    <a:pt x="457" y="7858"/>
                    <a:pt x="148" y="7212"/>
                    <a:pt x="148" y="6296"/>
                  </a:cubicBezTo>
                  <a:cubicBezTo>
                    <a:pt x="148" y="4226"/>
                    <a:pt x="1627" y="1613"/>
                    <a:pt x="3500" y="578"/>
                  </a:cubicBezTo>
                  <a:cubicBezTo>
                    <a:pt x="4054" y="257"/>
                    <a:pt x="4557" y="92"/>
                    <a:pt x="4997" y="92"/>
                  </a:cubicBezTo>
                  <a:cubicBezTo>
                    <a:pt x="5301" y="92"/>
                    <a:pt x="5575" y="171"/>
                    <a:pt x="5817" y="332"/>
                  </a:cubicBezTo>
                  <a:lnTo>
                    <a:pt x="5669" y="184"/>
                  </a:lnTo>
                  <a:cubicBezTo>
                    <a:pt x="5409" y="64"/>
                    <a:pt x="5125" y="1"/>
                    <a:pt x="4817" y="1"/>
                  </a:cubicBezTo>
                  <a:close/>
                  <a:moveTo>
                    <a:pt x="904" y="8268"/>
                  </a:moveTo>
                  <a:cubicBezTo>
                    <a:pt x="962" y="8321"/>
                    <a:pt x="1022" y="8370"/>
                    <a:pt x="1085" y="8416"/>
                  </a:cubicBezTo>
                  <a:lnTo>
                    <a:pt x="1232" y="8416"/>
                  </a:lnTo>
                  <a:lnTo>
                    <a:pt x="2711" y="9254"/>
                  </a:lnTo>
                  <a:lnTo>
                    <a:pt x="2711" y="9254"/>
                  </a:lnTo>
                  <a:lnTo>
                    <a:pt x="1035" y="82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63" name="Google Shape;25863;p75"/>
            <p:cNvSpPr/>
            <p:nvPr/>
          </p:nvSpPr>
          <p:spPr>
            <a:xfrm>
              <a:off x="2668825" y="4577600"/>
              <a:ext cx="145450" cy="220250"/>
            </a:xfrm>
            <a:custGeom>
              <a:avLst/>
              <a:gdLst/>
              <a:ahLst/>
              <a:cxnLst/>
              <a:rect l="l" t="t" r="r" b="b"/>
              <a:pathLst>
                <a:path w="5818" h="8810" extrusionOk="0">
                  <a:moveTo>
                    <a:pt x="4818" y="0"/>
                  </a:moveTo>
                  <a:cubicBezTo>
                    <a:pt x="4365" y="0"/>
                    <a:pt x="3860" y="137"/>
                    <a:pt x="3303" y="430"/>
                  </a:cubicBezTo>
                  <a:cubicBezTo>
                    <a:pt x="1479" y="1465"/>
                    <a:pt x="0" y="4078"/>
                    <a:pt x="0" y="6148"/>
                  </a:cubicBezTo>
                  <a:cubicBezTo>
                    <a:pt x="0" y="7134"/>
                    <a:pt x="346" y="7873"/>
                    <a:pt x="888" y="8268"/>
                  </a:cubicBezTo>
                  <a:lnTo>
                    <a:pt x="946" y="8268"/>
                  </a:lnTo>
                  <a:cubicBezTo>
                    <a:pt x="477" y="7898"/>
                    <a:pt x="148" y="7240"/>
                    <a:pt x="148" y="6296"/>
                  </a:cubicBezTo>
                  <a:cubicBezTo>
                    <a:pt x="148" y="4176"/>
                    <a:pt x="1627" y="1613"/>
                    <a:pt x="3500" y="578"/>
                  </a:cubicBezTo>
                  <a:cubicBezTo>
                    <a:pt x="4039" y="237"/>
                    <a:pt x="4530" y="76"/>
                    <a:pt x="4961" y="76"/>
                  </a:cubicBezTo>
                  <a:cubicBezTo>
                    <a:pt x="5280" y="76"/>
                    <a:pt x="5566" y="164"/>
                    <a:pt x="5817" y="331"/>
                  </a:cubicBezTo>
                  <a:lnTo>
                    <a:pt x="5669" y="183"/>
                  </a:lnTo>
                  <a:cubicBezTo>
                    <a:pt x="5410" y="64"/>
                    <a:pt x="5126" y="0"/>
                    <a:pt x="4818" y="0"/>
                  </a:cubicBezTo>
                  <a:close/>
                  <a:moveTo>
                    <a:pt x="946" y="8268"/>
                  </a:moveTo>
                  <a:cubicBezTo>
                    <a:pt x="991" y="8303"/>
                    <a:pt x="1037" y="8336"/>
                    <a:pt x="1085" y="8366"/>
                  </a:cubicBezTo>
                  <a:lnTo>
                    <a:pt x="1206" y="8366"/>
                  </a:lnTo>
                  <a:lnTo>
                    <a:pt x="1036" y="8268"/>
                  </a:lnTo>
                  <a:close/>
                  <a:moveTo>
                    <a:pt x="1206" y="8366"/>
                  </a:moveTo>
                  <a:lnTo>
                    <a:pt x="1972" y="8810"/>
                  </a:lnTo>
                  <a:lnTo>
                    <a:pt x="1233" y="83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64" name="Google Shape;25864;p75"/>
            <p:cNvSpPr/>
            <p:nvPr/>
          </p:nvSpPr>
          <p:spPr>
            <a:xfrm>
              <a:off x="2370600" y="4615450"/>
              <a:ext cx="219375" cy="225550"/>
            </a:xfrm>
            <a:custGeom>
              <a:avLst/>
              <a:gdLst/>
              <a:ahLst/>
              <a:cxnLst/>
              <a:rect l="l" t="t" r="r" b="b"/>
              <a:pathLst>
                <a:path w="8775" h="9022" extrusionOk="0">
                  <a:moveTo>
                    <a:pt x="8085" y="0"/>
                  </a:moveTo>
                  <a:cubicBezTo>
                    <a:pt x="7887" y="0"/>
                    <a:pt x="7739" y="0"/>
                    <a:pt x="7592" y="148"/>
                  </a:cubicBezTo>
                  <a:lnTo>
                    <a:pt x="7247" y="345"/>
                  </a:lnTo>
                  <a:lnTo>
                    <a:pt x="2909" y="2859"/>
                  </a:lnTo>
                  <a:lnTo>
                    <a:pt x="641" y="4141"/>
                  </a:lnTo>
                  <a:lnTo>
                    <a:pt x="0" y="4437"/>
                  </a:lnTo>
                  <a:lnTo>
                    <a:pt x="444" y="5078"/>
                  </a:lnTo>
                  <a:lnTo>
                    <a:pt x="740" y="5571"/>
                  </a:lnTo>
                  <a:lnTo>
                    <a:pt x="1430" y="6556"/>
                  </a:lnTo>
                  <a:lnTo>
                    <a:pt x="2219" y="7740"/>
                  </a:lnTo>
                  <a:lnTo>
                    <a:pt x="2810" y="8578"/>
                  </a:lnTo>
                  <a:lnTo>
                    <a:pt x="3106" y="9021"/>
                  </a:lnTo>
                  <a:lnTo>
                    <a:pt x="7739" y="6359"/>
                  </a:lnTo>
                  <a:cubicBezTo>
                    <a:pt x="7986" y="6261"/>
                    <a:pt x="8134" y="6113"/>
                    <a:pt x="8282" y="5866"/>
                  </a:cubicBezTo>
                  <a:lnTo>
                    <a:pt x="8479" y="5521"/>
                  </a:lnTo>
                  <a:cubicBezTo>
                    <a:pt x="8479" y="5373"/>
                    <a:pt x="8528" y="5275"/>
                    <a:pt x="8528" y="5127"/>
                  </a:cubicBezTo>
                  <a:cubicBezTo>
                    <a:pt x="8528" y="4880"/>
                    <a:pt x="8479" y="4634"/>
                    <a:pt x="8380" y="4338"/>
                  </a:cubicBezTo>
                  <a:cubicBezTo>
                    <a:pt x="8282" y="3845"/>
                    <a:pt x="8085" y="3402"/>
                    <a:pt x="7789" y="3057"/>
                  </a:cubicBezTo>
                  <a:cubicBezTo>
                    <a:pt x="7542" y="2711"/>
                    <a:pt x="7247" y="2465"/>
                    <a:pt x="6901" y="2317"/>
                  </a:cubicBezTo>
                  <a:lnTo>
                    <a:pt x="8775" y="197"/>
                  </a:lnTo>
                  <a:cubicBezTo>
                    <a:pt x="8528" y="99"/>
                    <a:pt x="8331" y="0"/>
                    <a:pt x="8085" y="0"/>
                  </a:cubicBez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65" name="Google Shape;25865;p75"/>
            <p:cNvSpPr/>
            <p:nvPr/>
          </p:nvSpPr>
          <p:spPr>
            <a:xfrm>
              <a:off x="2389075" y="4615450"/>
              <a:ext cx="199675" cy="214450"/>
            </a:xfrm>
            <a:custGeom>
              <a:avLst/>
              <a:gdLst/>
              <a:ahLst/>
              <a:cxnLst/>
              <a:rect l="l" t="t" r="r" b="b"/>
              <a:pathLst>
                <a:path w="7987" h="8578" extrusionOk="0">
                  <a:moveTo>
                    <a:pt x="7296" y="0"/>
                  </a:moveTo>
                  <a:cubicBezTo>
                    <a:pt x="7099" y="0"/>
                    <a:pt x="6902" y="0"/>
                    <a:pt x="6803" y="148"/>
                  </a:cubicBezTo>
                  <a:lnTo>
                    <a:pt x="6409" y="345"/>
                  </a:lnTo>
                  <a:lnTo>
                    <a:pt x="2120" y="2859"/>
                  </a:lnTo>
                  <a:lnTo>
                    <a:pt x="1" y="5571"/>
                  </a:lnTo>
                  <a:lnTo>
                    <a:pt x="691" y="6556"/>
                  </a:lnTo>
                  <a:lnTo>
                    <a:pt x="1480" y="7740"/>
                  </a:lnTo>
                  <a:lnTo>
                    <a:pt x="2071" y="8578"/>
                  </a:lnTo>
                  <a:lnTo>
                    <a:pt x="7641" y="5521"/>
                  </a:lnTo>
                  <a:cubicBezTo>
                    <a:pt x="7641" y="5373"/>
                    <a:pt x="7740" y="5275"/>
                    <a:pt x="7740" y="5127"/>
                  </a:cubicBezTo>
                  <a:cubicBezTo>
                    <a:pt x="7740" y="4880"/>
                    <a:pt x="7641" y="4634"/>
                    <a:pt x="7592" y="4338"/>
                  </a:cubicBezTo>
                  <a:cubicBezTo>
                    <a:pt x="7493" y="3845"/>
                    <a:pt x="7296" y="3402"/>
                    <a:pt x="7000" y="3057"/>
                  </a:cubicBezTo>
                  <a:cubicBezTo>
                    <a:pt x="6754" y="2711"/>
                    <a:pt x="6409" y="2465"/>
                    <a:pt x="6113" y="2317"/>
                  </a:cubicBezTo>
                  <a:lnTo>
                    <a:pt x="7986" y="197"/>
                  </a:lnTo>
                  <a:cubicBezTo>
                    <a:pt x="7740" y="99"/>
                    <a:pt x="7543" y="0"/>
                    <a:pt x="7296" y="0"/>
                  </a:cubicBezTo>
                  <a:close/>
                </a:path>
              </a:pathLst>
            </a:custGeom>
            <a:solidFill>
              <a:srgbClr val="7E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66" name="Google Shape;25866;p75"/>
            <p:cNvSpPr/>
            <p:nvPr/>
          </p:nvSpPr>
          <p:spPr>
            <a:xfrm>
              <a:off x="2381675" y="4616675"/>
              <a:ext cx="208300" cy="192275"/>
            </a:xfrm>
            <a:custGeom>
              <a:avLst/>
              <a:gdLst/>
              <a:ahLst/>
              <a:cxnLst/>
              <a:rect l="l" t="t" r="r" b="b"/>
              <a:pathLst>
                <a:path w="8332" h="7691" extrusionOk="0">
                  <a:moveTo>
                    <a:pt x="7642" y="1"/>
                  </a:moveTo>
                  <a:cubicBezTo>
                    <a:pt x="7444" y="1"/>
                    <a:pt x="7296" y="1"/>
                    <a:pt x="7149" y="99"/>
                  </a:cubicBezTo>
                  <a:lnTo>
                    <a:pt x="6804" y="296"/>
                  </a:lnTo>
                  <a:lnTo>
                    <a:pt x="2466" y="2810"/>
                  </a:lnTo>
                  <a:lnTo>
                    <a:pt x="198" y="4092"/>
                  </a:lnTo>
                  <a:lnTo>
                    <a:pt x="1" y="5029"/>
                  </a:lnTo>
                  <a:lnTo>
                    <a:pt x="297" y="5522"/>
                  </a:lnTo>
                  <a:lnTo>
                    <a:pt x="987" y="6507"/>
                  </a:lnTo>
                  <a:lnTo>
                    <a:pt x="1776" y="7691"/>
                  </a:lnTo>
                  <a:lnTo>
                    <a:pt x="7937" y="4289"/>
                  </a:lnTo>
                  <a:cubicBezTo>
                    <a:pt x="7839" y="3796"/>
                    <a:pt x="7642" y="3353"/>
                    <a:pt x="7346" y="3008"/>
                  </a:cubicBezTo>
                  <a:cubicBezTo>
                    <a:pt x="7099" y="2662"/>
                    <a:pt x="6804" y="2465"/>
                    <a:pt x="6458" y="2268"/>
                  </a:cubicBezTo>
                  <a:lnTo>
                    <a:pt x="8332" y="148"/>
                  </a:lnTo>
                  <a:cubicBezTo>
                    <a:pt x="8085" y="50"/>
                    <a:pt x="7888" y="1"/>
                    <a:pt x="7642" y="1"/>
                  </a:cubicBezTo>
                  <a:close/>
                </a:path>
              </a:pathLst>
            </a:custGeom>
            <a:solidFill>
              <a:srgbClr val="B1B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67" name="Google Shape;25867;p75"/>
            <p:cNvSpPr/>
            <p:nvPr/>
          </p:nvSpPr>
          <p:spPr>
            <a:xfrm>
              <a:off x="2370600" y="4616675"/>
              <a:ext cx="219375" cy="162700"/>
            </a:xfrm>
            <a:custGeom>
              <a:avLst/>
              <a:gdLst/>
              <a:ahLst/>
              <a:cxnLst/>
              <a:rect l="l" t="t" r="r" b="b"/>
              <a:pathLst>
                <a:path w="8775" h="6508" extrusionOk="0">
                  <a:moveTo>
                    <a:pt x="8085" y="1"/>
                  </a:moveTo>
                  <a:cubicBezTo>
                    <a:pt x="7887" y="1"/>
                    <a:pt x="7739" y="1"/>
                    <a:pt x="7592" y="99"/>
                  </a:cubicBezTo>
                  <a:lnTo>
                    <a:pt x="7247" y="296"/>
                  </a:lnTo>
                  <a:lnTo>
                    <a:pt x="2909" y="2810"/>
                  </a:lnTo>
                  <a:lnTo>
                    <a:pt x="641" y="4092"/>
                  </a:lnTo>
                  <a:lnTo>
                    <a:pt x="0" y="4388"/>
                  </a:lnTo>
                  <a:lnTo>
                    <a:pt x="444" y="5029"/>
                  </a:lnTo>
                  <a:lnTo>
                    <a:pt x="740" y="5522"/>
                  </a:lnTo>
                  <a:lnTo>
                    <a:pt x="1430" y="6507"/>
                  </a:lnTo>
                  <a:lnTo>
                    <a:pt x="7789" y="3008"/>
                  </a:lnTo>
                  <a:cubicBezTo>
                    <a:pt x="7542" y="2712"/>
                    <a:pt x="7247" y="2465"/>
                    <a:pt x="6901" y="2268"/>
                  </a:cubicBezTo>
                  <a:lnTo>
                    <a:pt x="8775" y="148"/>
                  </a:lnTo>
                  <a:cubicBezTo>
                    <a:pt x="8528" y="50"/>
                    <a:pt x="8331" y="1"/>
                    <a:pt x="8085" y="1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68" name="Google Shape;25868;p75"/>
            <p:cNvSpPr/>
            <p:nvPr/>
          </p:nvSpPr>
          <p:spPr>
            <a:xfrm>
              <a:off x="2350875" y="4723900"/>
              <a:ext cx="112175" cy="122000"/>
            </a:xfrm>
            <a:custGeom>
              <a:avLst/>
              <a:gdLst/>
              <a:ahLst/>
              <a:cxnLst/>
              <a:rect l="l" t="t" r="r" b="b"/>
              <a:pathLst>
                <a:path w="4487" h="4880" extrusionOk="0">
                  <a:moveTo>
                    <a:pt x="1311" y="0"/>
                  </a:moveTo>
                  <a:cubicBezTo>
                    <a:pt x="611" y="0"/>
                    <a:pt x="1" y="555"/>
                    <a:pt x="1" y="1331"/>
                  </a:cubicBezTo>
                  <a:cubicBezTo>
                    <a:pt x="1" y="2514"/>
                    <a:pt x="592" y="3599"/>
                    <a:pt x="1578" y="4190"/>
                  </a:cubicBezTo>
                  <a:lnTo>
                    <a:pt x="2465" y="4683"/>
                  </a:lnTo>
                  <a:cubicBezTo>
                    <a:pt x="2698" y="4818"/>
                    <a:pt x="2940" y="4880"/>
                    <a:pt x="3172" y="4880"/>
                  </a:cubicBezTo>
                  <a:cubicBezTo>
                    <a:pt x="3874" y="4880"/>
                    <a:pt x="4486" y="4315"/>
                    <a:pt x="4486" y="3500"/>
                  </a:cubicBezTo>
                  <a:cubicBezTo>
                    <a:pt x="4486" y="2366"/>
                    <a:pt x="3895" y="1233"/>
                    <a:pt x="2909" y="690"/>
                  </a:cubicBezTo>
                  <a:lnTo>
                    <a:pt x="2022" y="197"/>
                  </a:lnTo>
                  <a:cubicBezTo>
                    <a:pt x="1787" y="62"/>
                    <a:pt x="1544" y="0"/>
                    <a:pt x="1311" y="0"/>
                  </a:cubicBez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69" name="Google Shape;25869;p75"/>
            <p:cNvSpPr/>
            <p:nvPr/>
          </p:nvSpPr>
          <p:spPr>
            <a:xfrm>
              <a:off x="2349650" y="4737450"/>
              <a:ext cx="112175" cy="107050"/>
            </a:xfrm>
            <a:custGeom>
              <a:avLst/>
              <a:gdLst/>
              <a:ahLst/>
              <a:cxnLst/>
              <a:rect l="l" t="t" r="r" b="b"/>
              <a:pathLst>
                <a:path w="4487" h="4282" extrusionOk="0">
                  <a:moveTo>
                    <a:pt x="247" y="0"/>
                  </a:moveTo>
                  <a:cubicBezTo>
                    <a:pt x="99" y="247"/>
                    <a:pt x="0" y="493"/>
                    <a:pt x="0" y="740"/>
                  </a:cubicBezTo>
                  <a:cubicBezTo>
                    <a:pt x="0" y="1923"/>
                    <a:pt x="592" y="3057"/>
                    <a:pt x="1578" y="3599"/>
                  </a:cubicBezTo>
                  <a:lnTo>
                    <a:pt x="2465" y="4092"/>
                  </a:lnTo>
                  <a:cubicBezTo>
                    <a:pt x="2691" y="4222"/>
                    <a:pt x="2925" y="4282"/>
                    <a:pt x="3150" y="4282"/>
                  </a:cubicBezTo>
                  <a:cubicBezTo>
                    <a:pt x="3861" y="4282"/>
                    <a:pt x="4486" y="3695"/>
                    <a:pt x="4486" y="2909"/>
                  </a:cubicBezTo>
                  <a:cubicBezTo>
                    <a:pt x="4486" y="2712"/>
                    <a:pt x="4486" y="2564"/>
                    <a:pt x="4437" y="2367"/>
                  </a:cubicBezTo>
                  <a:cubicBezTo>
                    <a:pt x="4178" y="2690"/>
                    <a:pt x="3771" y="2907"/>
                    <a:pt x="3341" y="2907"/>
                  </a:cubicBezTo>
                  <a:cubicBezTo>
                    <a:pt x="3115" y="2907"/>
                    <a:pt x="2883" y="2847"/>
                    <a:pt x="2662" y="2712"/>
                  </a:cubicBezTo>
                  <a:lnTo>
                    <a:pt x="1775" y="2219"/>
                  </a:lnTo>
                  <a:cubicBezTo>
                    <a:pt x="986" y="1824"/>
                    <a:pt x="444" y="937"/>
                    <a:pt x="247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70" name="Google Shape;25870;p75"/>
            <p:cNvSpPr/>
            <p:nvPr/>
          </p:nvSpPr>
          <p:spPr>
            <a:xfrm>
              <a:off x="2132750" y="4425650"/>
              <a:ext cx="840500" cy="362350"/>
            </a:xfrm>
            <a:custGeom>
              <a:avLst/>
              <a:gdLst/>
              <a:ahLst/>
              <a:cxnLst/>
              <a:rect l="l" t="t" r="r" b="b"/>
              <a:pathLst>
                <a:path w="33620" h="14494" extrusionOk="0">
                  <a:moveTo>
                    <a:pt x="33619" y="1"/>
                  </a:moveTo>
                  <a:lnTo>
                    <a:pt x="0" y="8726"/>
                  </a:lnTo>
                  <a:lnTo>
                    <a:pt x="9958" y="14494"/>
                  </a:lnTo>
                  <a:lnTo>
                    <a:pt x="33619" y="888"/>
                  </a:lnTo>
                  <a:lnTo>
                    <a:pt x="33619" y="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71" name="Google Shape;25871;p75"/>
            <p:cNvSpPr/>
            <p:nvPr/>
          </p:nvSpPr>
          <p:spPr>
            <a:xfrm>
              <a:off x="2099475" y="4260525"/>
              <a:ext cx="873775" cy="504050"/>
            </a:xfrm>
            <a:custGeom>
              <a:avLst/>
              <a:gdLst/>
              <a:ahLst/>
              <a:cxnLst/>
              <a:rect l="l" t="t" r="r" b="b"/>
              <a:pathLst>
                <a:path w="34951" h="20162" extrusionOk="0">
                  <a:moveTo>
                    <a:pt x="23662" y="1"/>
                  </a:moveTo>
                  <a:lnTo>
                    <a:pt x="1" y="13606"/>
                  </a:lnTo>
                  <a:lnTo>
                    <a:pt x="11289" y="20162"/>
                  </a:lnTo>
                  <a:lnTo>
                    <a:pt x="34950" y="6606"/>
                  </a:lnTo>
                  <a:lnTo>
                    <a:pt x="23662" y="1"/>
                  </a:ln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72" name="Google Shape;25872;p75"/>
            <p:cNvSpPr/>
            <p:nvPr/>
          </p:nvSpPr>
          <p:spPr>
            <a:xfrm>
              <a:off x="2355800" y="4361575"/>
              <a:ext cx="586625" cy="369725"/>
            </a:xfrm>
            <a:custGeom>
              <a:avLst/>
              <a:gdLst/>
              <a:ahLst/>
              <a:cxnLst/>
              <a:rect l="l" t="t" r="r" b="b"/>
              <a:pathLst>
                <a:path w="23465" h="14789" extrusionOk="0">
                  <a:moveTo>
                    <a:pt x="23465" y="1"/>
                  </a:moveTo>
                  <a:lnTo>
                    <a:pt x="1" y="12669"/>
                  </a:lnTo>
                  <a:lnTo>
                    <a:pt x="444" y="14789"/>
                  </a:lnTo>
                  <a:lnTo>
                    <a:pt x="23465" y="1134"/>
                  </a:lnTo>
                  <a:lnTo>
                    <a:pt x="23465" y="1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73" name="Google Shape;25873;p75"/>
            <p:cNvSpPr/>
            <p:nvPr/>
          </p:nvSpPr>
          <p:spPr>
            <a:xfrm>
              <a:off x="2315150" y="4320900"/>
              <a:ext cx="627275" cy="427675"/>
            </a:xfrm>
            <a:custGeom>
              <a:avLst/>
              <a:gdLst/>
              <a:ahLst/>
              <a:cxnLst/>
              <a:rect l="l" t="t" r="r" b="b"/>
              <a:pathLst>
                <a:path w="25091" h="17107" extrusionOk="0">
                  <a:moveTo>
                    <a:pt x="25091" y="1"/>
                  </a:moveTo>
                  <a:lnTo>
                    <a:pt x="2859" y="12670"/>
                  </a:lnTo>
                  <a:lnTo>
                    <a:pt x="0" y="17106"/>
                  </a:lnTo>
                  <a:lnTo>
                    <a:pt x="0" y="17106"/>
                  </a:lnTo>
                  <a:lnTo>
                    <a:pt x="25091" y="2515"/>
                  </a:lnTo>
                  <a:lnTo>
                    <a:pt x="25091" y="1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74" name="Google Shape;25874;p75"/>
            <p:cNvSpPr/>
            <p:nvPr/>
          </p:nvSpPr>
          <p:spPr>
            <a:xfrm>
              <a:off x="2700875" y="4410875"/>
              <a:ext cx="159000" cy="103550"/>
            </a:xfrm>
            <a:custGeom>
              <a:avLst/>
              <a:gdLst/>
              <a:ahLst/>
              <a:cxnLst/>
              <a:rect l="l" t="t" r="r" b="b"/>
              <a:pathLst>
                <a:path w="6360" h="4142" extrusionOk="0">
                  <a:moveTo>
                    <a:pt x="6359" y="0"/>
                  </a:moveTo>
                  <a:lnTo>
                    <a:pt x="6162" y="148"/>
                  </a:lnTo>
                  <a:lnTo>
                    <a:pt x="5620" y="444"/>
                  </a:lnTo>
                  <a:lnTo>
                    <a:pt x="5521" y="493"/>
                  </a:lnTo>
                  <a:lnTo>
                    <a:pt x="5028" y="740"/>
                  </a:lnTo>
                  <a:lnTo>
                    <a:pt x="5028" y="838"/>
                  </a:lnTo>
                  <a:lnTo>
                    <a:pt x="4387" y="1184"/>
                  </a:lnTo>
                  <a:lnTo>
                    <a:pt x="3894" y="1430"/>
                  </a:lnTo>
                  <a:lnTo>
                    <a:pt x="3254" y="1824"/>
                  </a:lnTo>
                  <a:lnTo>
                    <a:pt x="2761" y="2120"/>
                  </a:lnTo>
                  <a:lnTo>
                    <a:pt x="2071" y="2465"/>
                  </a:lnTo>
                  <a:lnTo>
                    <a:pt x="1578" y="2761"/>
                  </a:lnTo>
                  <a:lnTo>
                    <a:pt x="986" y="3155"/>
                  </a:lnTo>
                  <a:lnTo>
                    <a:pt x="493" y="3402"/>
                  </a:lnTo>
                  <a:lnTo>
                    <a:pt x="197" y="3599"/>
                  </a:lnTo>
                  <a:lnTo>
                    <a:pt x="0" y="4141"/>
                  </a:lnTo>
                  <a:lnTo>
                    <a:pt x="296" y="3944"/>
                  </a:lnTo>
                  <a:lnTo>
                    <a:pt x="740" y="3698"/>
                  </a:lnTo>
                  <a:lnTo>
                    <a:pt x="1331" y="3352"/>
                  </a:lnTo>
                  <a:lnTo>
                    <a:pt x="1923" y="3106"/>
                  </a:lnTo>
                  <a:lnTo>
                    <a:pt x="2514" y="2712"/>
                  </a:lnTo>
                  <a:lnTo>
                    <a:pt x="3007" y="2416"/>
                  </a:lnTo>
                  <a:lnTo>
                    <a:pt x="3648" y="2071"/>
                  </a:lnTo>
                  <a:lnTo>
                    <a:pt x="4190" y="1726"/>
                  </a:lnTo>
                  <a:lnTo>
                    <a:pt x="4782" y="1381"/>
                  </a:lnTo>
                  <a:lnTo>
                    <a:pt x="4880" y="1381"/>
                  </a:lnTo>
                  <a:lnTo>
                    <a:pt x="5275" y="1085"/>
                  </a:lnTo>
                  <a:lnTo>
                    <a:pt x="5373" y="1085"/>
                  </a:lnTo>
                  <a:lnTo>
                    <a:pt x="5965" y="691"/>
                  </a:lnTo>
                  <a:lnTo>
                    <a:pt x="6162" y="592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75" name="Google Shape;25875;p75"/>
            <p:cNvSpPr/>
            <p:nvPr/>
          </p:nvSpPr>
          <p:spPr>
            <a:xfrm>
              <a:off x="2708250" y="4489750"/>
              <a:ext cx="17300" cy="19725"/>
            </a:xfrm>
            <a:custGeom>
              <a:avLst/>
              <a:gdLst/>
              <a:ahLst/>
              <a:cxnLst/>
              <a:rect l="l" t="t" r="r" b="b"/>
              <a:pathLst>
                <a:path w="692" h="789" extrusionOk="0">
                  <a:moveTo>
                    <a:pt x="691" y="0"/>
                  </a:moveTo>
                  <a:lnTo>
                    <a:pt x="198" y="247"/>
                  </a:lnTo>
                  <a:lnTo>
                    <a:pt x="1" y="789"/>
                  </a:lnTo>
                  <a:lnTo>
                    <a:pt x="445" y="543"/>
                  </a:lnTo>
                  <a:lnTo>
                    <a:pt x="691" y="0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76" name="Google Shape;25876;p75"/>
            <p:cNvSpPr/>
            <p:nvPr/>
          </p:nvSpPr>
          <p:spPr>
            <a:xfrm>
              <a:off x="2792050" y="4440450"/>
              <a:ext cx="18525" cy="22200"/>
            </a:xfrm>
            <a:custGeom>
              <a:avLst/>
              <a:gdLst/>
              <a:ahLst/>
              <a:cxnLst/>
              <a:rect l="l" t="t" r="r" b="b"/>
              <a:pathLst>
                <a:path w="741" h="888" extrusionOk="0">
                  <a:moveTo>
                    <a:pt x="740" y="1"/>
                  </a:moveTo>
                  <a:lnTo>
                    <a:pt x="247" y="247"/>
                  </a:lnTo>
                  <a:lnTo>
                    <a:pt x="100" y="543"/>
                  </a:lnTo>
                  <a:lnTo>
                    <a:pt x="1" y="888"/>
                  </a:lnTo>
                  <a:lnTo>
                    <a:pt x="543" y="543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77" name="Google Shape;25877;p75"/>
            <p:cNvSpPr/>
            <p:nvPr/>
          </p:nvSpPr>
          <p:spPr>
            <a:xfrm>
              <a:off x="2734150" y="4472500"/>
              <a:ext cx="18500" cy="22200"/>
            </a:xfrm>
            <a:custGeom>
              <a:avLst/>
              <a:gdLst/>
              <a:ahLst/>
              <a:cxnLst/>
              <a:rect l="l" t="t" r="r" b="b"/>
              <a:pathLst>
                <a:path w="740" h="888" extrusionOk="0">
                  <a:moveTo>
                    <a:pt x="740" y="0"/>
                  </a:moveTo>
                  <a:lnTo>
                    <a:pt x="247" y="296"/>
                  </a:lnTo>
                  <a:lnTo>
                    <a:pt x="0" y="887"/>
                  </a:lnTo>
                  <a:lnTo>
                    <a:pt x="592" y="64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78" name="Google Shape;25878;p75"/>
            <p:cNvSpPr/>
            <p:nvPr/>
          </p:nvSpPr>
          <p:spPr>
            <a:xfrm>
              <a:off x="2763725" y="4456475"/>
              <a:ext cx="18500" cy="22200"/>
            </a:xfrm>
            <a:custGeom>
              <a:avLst/>
              <a:gdLst/>
              <a:ahLst/>
              <a:cxnLst/>
              <a:rect l="l" t="t" r="r" b="b"/>
              <a:pathLst>
                <a:path w="740" h="888" extrusionOk="0">
                  <a:moveTo>
                    <a:pt x="740" y="0"/>
                  </a:moveTo>
                  <a:lnTo>
                    <a:pt x="247" y="296"/>
                  </a:lnTo>
                  <a:lnTo>
                    <a:pt x="0" y="888"/>
                  </a:lnTo>
                  <a:lnTo>
                    <a:pt x="493" y="592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79" name="Google Shape;25879;p75"/>
            <p:cNvSpPr/>
            <p:nvPr/>
          </p:nvSpPr>
          <p:spPr>
            <a:xfrm>
              <a:off x="2822875" y="4421975"/>
              <a:ext cx="18500" cy="23425"/>
            </a:xfrm>
            <a:custGeom>
              <a:avLst/>
              <a:gdLst/>
              <a:ahLst/>
              <a:cxnLst/>
              <a:rect l="l" t="t" r="r" b="b"/>
              <a:pathLst>
                <a:path w="740" h="937" extrusionOk="0">
                  <a:moveTo>
                    <a:pt x="740" y="0"/>
                  </a:moveTo>
                  <a:lnTo>
                    <a:pt x="641" y="49"/>
                  </a:lnTo>
                  <a:lnTo>
                    <a:pt x="148" y="296"/>
                  </a:lnTo>
                  <a:lnTo>
                    <a:pt x="99" y="493"/>
                  </a:lnTo>
                  <a:lnTo>
                    <a:pt x="0" y="937"/>
                  </a:lnTo>
                  <a:lnTo>
                    <a:pt x="395" y="641"/>
                  </a:lnTo>
                  <a:lnTo>
                    <a:pt x="493" y="64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80" name="Google Shape;25880;p75"/>
            <p:cNvSpPr/>
            <p:nvPr/>
          </p:nvSpPr>
          <p:spPr>
            <a:xfrm>
              <a:off x="2849975" y="4410875"/>
              <a:ext cx="9900" cy="17275"/>
            </a:xfrm>
            <a:custGeom>
              <a:avLst/>
              <a:gdLst/>
              <a:ahLst/>
              <a:cxnLst/>
              <a:rect l="l" t="t" r="r" b="b"/>
              <a:pathLst>
                <a:path w="396" h="691" extrusionOk="0">
                  <a:moveTo>
                    <a:pt x="395" y="0"/>
                  </a:moveTo>
                  <a:lnTo>
                    <a:pt x="198" y="148"/>
                  </a:lnTo>
                  <a:lnTo>
                    <a:pt x="50" y="444"/>
                  </a:lnTo>
                  <a:lnTo>
                    <a:pt x="1" y="691"/>
                  </a:lnTo>
                  <a:lnTo>
                    <a:pt x="198" y="592"/>
                  </a:lnTo>
                  <a:lnTo>
                    <a:pt x="395" y="0"/>
                  </a:lnTo>
                  <a:close/>
                </a:path>
              </a:pathLst>
            </a:custGeom>
            <a:solidFill>
              <a:srgbClr val="D61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81" name="Google Shape;25881;p75"/>
            <p:cNvSpPr/>
            <p:nvPr/>
          </p:nvSpPr>
          <p:spPr>
            <a:xfrm>
              <a:off x="2670050" y="4361575"/>
              <a:ext cx="192275" cy="125725"/>
            </a:xfrm>
            <a:custGeom>
              <a:avLst/>
              <a:gdLst/>
              <a:ahLst/>
              <a:cxnLst/>
              <a:rect l="l" t="t" r="r" b="b"/>
              <a:pathLst>
                <a:path w="7691" h="5029" extrusionOk="0">
                  <a:moveTo>
                    <a:pt x="4536" y="1"/>
                  </a:moveTo>
                  <a:lnTo>
                    <a:pt x="1" y="2663"/>
                  </a:lnTo>
                  <a:lnTo>
                    <a:pt x="2268" y="5029"/>
                  </a:lnTo>
                  <a:lnTo>
                    <a:pt x="7691" y="1825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82" name="Google Shape;25882;p75"/>
            <p:cNvSpPr/>
            <p:nvPr/>
          </p:nvSpPr>
          <p:spPr>
            <a:xfrm>
              <a:off x="2122900" y="3922850"/>
              <a:ext cx="929225" cy="760400"/>
            </a:xfrm>
            <a:custGeom>
              <a:avLst/>
              <a:gdLst/>
              <a:ahLst/>
              <a:cxnLst/>
              <a:rect l="l" t="t" r="r" b="b"/>
              <a:pathLst>
                <a:path w="37169" h="30416" extrusionOk="0">
                  <a:moveTo>
                    <a:pt x="25880" y="1"/>
                  </a:moveTo>
                  <a:cubicBezTo>
                    <a:pt x="25288" y="1"/>
                    <a:pt x="24647" y="100"/>
                    <a:pt x="24105" y="346"/>
                  </a:cubicBezTo>
                  <a:cubicBezTo>
                    <a:pt x="23661" y="543"/>
                    <a:pt x="23218" y="790"/>
                    <a:pt x="22873" y="1036"/>
                  </a:cubicBezTo>
                  <a:lnTo>
                    <a:pt x="3697" y="12078"/>
                  </a:lnTo>
                  <a:lnTo>
                    <a:pt x="2021" y="13064"/>
                  </a:lnTo>
                  <a:lnTo>
                    <a:pt x="0" y="14296"/>
                  </a:lnTo>
                  <a:lnTo>
                    <a:pt x="1479" y="16465"/>
                  </a:lnTo>
                  <a:lnTo>
                    <a:pt x="2662" y="18240"/>
                  </a:lnTo>
                  <a:lnTo>
                    <a:pt x="5077" y="21740"/>
                  </a:lnTo>
                  <a:lnTo>
                    <a:pt x="7887" y="25930"/>
                  </a:lnTo>
                  <a:lnTo>
                    <a:pt x="9908" y="28937"/>
                  </a:lnTo>
                  <a:lnTo>
                    <a:pt x="10894" y="30415"/>
                  </a:lnTo>
                  <a:lnTo>
                    <a:pt x="34408" y="16860"/>
                  </a:lnTo>
                  <a:cubicBezTo>
                    <a:pt x="35196" y="16515"/>
                    <a:pt x="35886" y="15874"/>
                    <a:pt x="36379" y="15134"/>
                  </a:cubicBezTo>
                  <a:cubicBezTo>
                    <a:pt x="36626" y="14789"/>
                    <a:pt x="36872" y="14296"/>
                    <a:pt x="36971" y="13803"/>
                  </a:cubicBezTo>
                  <a:cubicBezTo>
                    <a:pt x="37119" y="13360"/>
                    <a:pt x="37168" y="12916"/>
                    <a:pt x="37168" y="12522"/>
                  </a:cubicBezTo>
                  <a:cubicBezTo>
                    <a:pt x="37168" y="11585"/>
                    <a:pt x="37020" y="10648"/>
                    <a:pt x="36774" y="9712"/>
                  </a:cubicBezTo>
                  <a:cubicBezTo>
                    <a:pt x="36429" y="8085"/>
                    <a:pt x="35640" y="6508"/>
                    <a:pt x="34555" y="5177"/>
                  </a:cubicBezTo>
                  <a:cubicBezTo>
                    <a:pt x="33717" y="4043"/>
                    <a:pt x="32584" y="3205"/>
                    <a:pt x="31351" y="2466"/>
                  </a:cubicBezTo>
                  <a:lnTo>
                    <a:pt x="28295" y="691"/>
                  </a:lnTo>
                  <a:cubicBezTo>
                    <a:pt x="27506" y="247"/>
                    <a:pt x="26668" y="1"/>
                    <a:pt x="25880" y="1"/>
                  </a:cubicBezTo>
                  <a:close/>
                </a:path>
              </a:pathLst>
            </a:custGeom>
            <a:solidFill>
              <a:srgbClr val="91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83" name="Google Shape;25883;p75"/>
            <p:cNvSpPr/>
            <p:nvPr/>
          </p:nvSpPr>
          <p:spPr>
            <a:xfrm>
              <a:off x="2189450" y="3922850"/>
              <a:ext cx="863900" cy="724650"/>
            </a:xfrm>
            <a:custGeom>
              <a:avLst/>
              <a:gdLst/>
              <a:ahLst/>
              <a:cxnLst/>
              <a:rect l="l" t="t" r="r" b="b"/>
              <a:pathLst>
                <a:path w="34556" h="28986" extrusionOk="0">
                  <a:moveTo>
                    <a:pt x="23267" y="1"/>
                  </a:moveTo>
                  <a:cubicBezTo>
                    <a:pt x="22675" y="1"/>
                    <a:pt x="22035" y="100"/>
                    <a:pt x="21492" y="346"/>
                  </a:cubicBezTo>
                  <a:cubicBezTo>
                    <a:pt x="21049" y="543"/>
                    <a:pt x="20654" y="790"/>
                    <a:pt x="20260" y="1036"/>
                  </a:cubicBezTo>
                  <a:lnTo>
                    <a:pt x="1084" y="12078"/>
                  </a:lnTo>
                  <a:lnTo>
                    <a:pt x="0" y="18240"/>
                  </a:lnTo>
                  <a:lnTo>
                    <a:pt x="2415" y="21740"/>
                  </a:lnTo>
                  <a:lnTo>
                    <a:pt x="5225" y="25930"/>
                  </a:lnTo>
                  <a:lnTo>
                    <a:pt x="7246" y="28986"/>
                  </a:lnTo>
                  <a:lnTo>
                    <a:pt x="34358" y="13803"/>
                  </a:lnTo>
                  <a:cubicBezTo>
                    <a:pt x="34506" y="13360"/>
                    <a:pt x="34555" y="12965"/>
                    <a:pt x="34555" y="12522"/>
                  </a:cubicBezTo>
                  <a:cubicBezTo>
                    <a:pt x="34555" y="11585"/>
                    <a:pt x="34457" y="10648"/>
                    <a:pt x="34210" y="9712"/>
                  </a:cubicBezTo>
                  <a:cubicBezTo>
                    <a:pt x="33816" y="8085"/>
                    <a:pt x="33027" y="6508"/>
                    <a:pt x="31992" y="5177"/>
                  </a:cubicBezTo>
                  <a:cubicBezTo>
                    <a:pt x="31105" y="4043"/>
                    <a:pt x="30020" y="3205"/>
                    <a:pt x="28788" y="2466"/>
                  </a:cubicBezTo>
                  <a:lnTo>
                    <a:pt x="25682" y="691"/>
                  </a:lnTo>
                  <a:cubicBezTo>
                    <a:pt x="24894" y="247"/>
                    <a:pt x="24105" y="1"/>
                    <a:pt x="23267" y="1"/>
                  </a:cubicBezTo>
                  <a:close/>
                </a:path>
              </a:pathLst>
            </a:custGeom>
            <a:solidFill>
              <a:srgbClr val="B32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84" name="Google Shape;25884;p75"/>
            <p:cNvSpPr/>
            <p:nvPr/>
          </p:nvSpPr>
          <p:spPr>
            <a:xfrm>
              <a:off x="2122900" y="3925325"/>
              <a:ext cx="921825" cy="647000"/>
            </a:xfrm>
            <a:custGeom>
              <a:avLst/>
              <a:gdLst/>
              <a:ahLst/>
              <a:cxnLst/>
              <a:rect l="l" t="t" r="r" b="b"/>
              <a:pathLst>
                <a:path w="36873" h="25880" extrusionOk="0">
                  <a:moveTo>
                    <a:pt x="34654" y="5127"/>
                  </a:moveTo>
                  <a:cubicBezTo>
                    <a:pt x="33767" y="4043"/>
                    <a:pt x="32682" y="3155"/>
                    <a:pt x="31450" y="2416"/>
                  </a:cubicBezTo>
                  <a:lnTo>
                    <a:pt x="28344" y="641"/>
                  </a:lnTo>
                  <a:cubicBezTo>
                    <a:pt x="27901" y="395"/>
                    <a:pt x="27408" y="198"/>
                    <a:pt x="26915" y="99"/>
                  </a:cubicBezTo>
                  <a:lnTo>
                    <a:pt x="26816" y="99"/>
                  </a:lnTo>
                  <a:cubicBezTo>
                    <a:pt x="26520" y="1"/>
                    <a:pt x="26175" y="1"/>
                    <a:pt x="25929" y="1"/>
                  </a:cubicBezTo>
                  <a:cubicBezTo>
                    <a:pt x="25337" y="1"/>
                    <a:pt x="24697" y="148"/>
                    <a:pt x="24154" y="395"/>
                  </a:cubicBezTo>
                  <a:cubicBezTo>
                    <a:pt x="23711" y="592"/>
                    <a:pt x="23316" y="839"/>
                    <a:pt x="22922" y="1085"/>
                  </a:cubicBezTo>
                  <a:lnTo>
                    <a:pt x="3746" y="12078"/>
                  </a:lnTo>
                  <a:lnTo>
                    <a:pt x="2120" y="13063"/>
                  </a:lnTo>
                  <a:lnTo>
                    <a:pt x="0" y="14247"/>
                  </a:lnTo>
                  <a:lnTo>
                    <a:pt x="1479" y="16416"/>
                  </a:lnTo>
                  <a:lnTo>
                    <a:pt x="2662" y="18190"/>
                  </a:lnTo>
                  <a:lnTo>
                    <a:pt x="5077" y="21690"/>
                  </a:lnTo>
                  <a:lnTo>
                    <a:pt x="7887" y="25880"/>
                  </a:lnTo>
                  <a:lnTo>
                    <a:pt x="36872" y="9711"/>
                  </a:lnTo>
                  <a:cubicBezTo>
                    <a:pt x="36429" y="7986"/>
                    <a:pt x="35689" y="6458"/>
                    <a:pt x="34654" y="5127"/>
                  </a:cubicBezTo>
                  <a:close/>
                </a:path>
              </a:pathLst>
            </a:custGeom>
            <a:solidFill>
              <a:srgbClr val="9F1B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85" name="Google Shape;25885;p75"/>
            <p:cNvSpPr/>
            <p:nvPr/>
          </p:nvSpPr>
          <p:spPr>
            <a:xfrm>
              <a:off x="2048950" y="4240800"/>
              <a:ext cx="404225" cy="490500"/>
            </a:xfrm>
            <a:custGeom>
              <a:avLst/>
              <a:gdLst/>
              <a:ahLst/>
              <a:cxnLst/>
              <a:rect l="l" t="t" r="r" b="b"/>
              <a:pathLst>
                <a:path w="16169" h="19620" extrusionOk="0">
                  <a:moveTo>
                    <a:pt x="10352" y="3599"/>
                  </a:moveTo>
                  <a:lnTo>
                    <a:pt x="7247" y="1825"/>
                  </a:lnTo>
                  <a:cubicBezTo>
                    <a:pt x="3993" y="1"/>
                    <a:pt x="0" y="2318"/>
                    <a:pt x="0" y="6015"/>
                  </a:cubicBezTo>
                  <a:lnTo>
                    <a:pt x="0" y="6015"/>
                  </a:lnTo>
                  <a:cubicBezTo>
                    <a:pt x="0" y="10155"/>
                    <a:pt x="2219" y="13951"/>
                    <a:pt x="5817" y="16021"/>
                  </a:cubicBezTo>
                  <a:lnTo>
                    <a:pt x="8873" y="17796"/>
                  </a:lnTo>
                  <a:cubicBezTo>
                    <a:pt x="12127" y="19620"/>
                    <a:pt x="16169" y="17303"/>
                    <a:pt x="16169" y="13606"/>
                  </a:cubicBezTo>
                  <a:lnTo>
                    <a:pt x="16169" y="13606"/>
                  </a:lnTo>
                  <a:cubicBezTo>
                    <a:pt x="16169" y="9515"/>
                    <a:pt x="13951" y="5719"/>
                    <a:pt x="10352" y="3599"/>
                  </a:cubicBezTo>
                  <a:close/>
                </a:path>
              </a:pathLst>
            </a:custGeom>
            <a:solidFill>
              <a:srgbClr val="E57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86" name="Google Shape;25886;p75"/>
            <p:cNvSpPr/>
            <p:nvPr/>
          </p:nvSpPr>
          <p:spPr>
            <a:xfrm>
              <a:off x="2047725" y="4323375"/>
              <a:ext cx="403000" cy="411625"/>
            </a:xfrm>
            <a:custGeom>
              <a:avLst/>
              <a:gdLst/>
              <a:ahLst/>
              <a:cxnLst/>
              <a:rect l="l" t="t" r="r" b="b"/>
              <a:pathLst>
                <a:path w="16120" h="16465" extrusionOk="0">
                  <a:moveTo>
                    <a:pt x="937" y="1"/>
                  </a:moveTo>
                  <a:cubicBezTo>
                    <a:pt x="1528" y="3303"/>
                    <a:pt x="3500" y="6261"/>
                    <a:pt x="6458" y="7937"/>
                  </a:cubicBezTo>
                  <a:lnTo>
                    <a:pt x="9563" y="9712"/>
                  </a:lnTo>
                  <a:cubicBezTo>
                    <a:pt x="11880" y="11092"/>
                    <a:pt x="14591" y="10204"/>
                    <a:pt x="15922" y="8331"/>
                  </a:cubicBezTo>
                  <a:cubicBezTo>
                    <a:pt x="16070" y="8972"/>
                    <a:pt x="16119" y="9662"/>
                    <a:pt x="16119" y="10352"/>
                  </a:cubicBezTo>
                  <a:cubicBezTo>
                    <a:pt x="16119" y="14099"/>
                    <a:pt x="12077" y="16465"/>
                    <a:pt x="8873" y="14542"/>
                  </a:cubicBezTo>
                  <a:lnTo>
                    <a:pt x="5768" y="12768"/>
                  </a:lnTo>
                  <a:cubicBezTo>
                    <a:pt x="2218" y="10697"/>
                    <a:pt x="0" y="6902"/>
                    <a:pt x="0" y="2761"/>
                  </a:cubicBezTo>
                  <a:cubicBezTo>
                    <a:pt x="49" y="1677"/>
                    <a:pt x="345" y="740"/>
                    <a:pt x="937" y="1"/>
                  </a:cubicBezTo>
                  <a:close/>
                </a:path>
              </a:pathLst>
            </a:custGeom>
            <a:solidFill>
              <a:srgbClr val="D161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87" name="Google Shape;25887;p75"/>
            <p:cNvSpPr/>
            <p:nvPr/>
          </p:nvSpPr>
          <p:spPr>
            <a:xfrm>
              <a:off x="2130275" y="4368975"/>
              <a:ext cx="236650" cy="199675"/>
            </a:xfrm>
            <a:custGeom>
              <a:avLst/>
              <a:gdLst/>
              <a:ahLst/>
              <a:cxnLst/>
              <a:rect l="l" t="t" r="r" b="b"/>
              <a:pathLst>
                <a:path w="9466" h="7987" extrusionOk="0">
                  <a:moveTo>
                    <a:pt x="3156" y="0"/>
                  </a:moveTo>
                  <a:cubicBezTo>
                    <a:pt x="2909" y="0"/>
                    <a:pt x="2712" y="99"/>
                    <a:pt x="2466" y="198"/>
                  </a:cubicBezTo>
                  <a:lnTo>
                    <a:pt x="1628" y="691"/>
                  </a:lnTo>
                  <a:cubicBezTo>
                    <a:pt x="1332" y="888"/>
                    <a:pt x="987" y="1134"/>
                    <a:pt x="740" y="1430"/>
                  </a:cubicBezTo>
                  <a:cubicBezTo>
                    <a:pt x="445" y="1824"/>
                    <a:pt x="247" y="2219"/>
                    <a:pt x="149" y="2712"/>
                  </a:cubicBezTo>
                  <a:cubicBezTo>
                    <a:pt x="99" y="3057"/>
                    <a:pt x="1" y="3303"/>
                    <a:pt x="1" y="3550"/>
                  </a:cubicBezTo>
                  <a:cubicBezTo>
                    <a:pt x="1" y="3648"/>
                    <a:pt x="99" y="3796"/>
                    <a:pt x="99" y="3895"/>
                  </a:cubicBezTo>
                  <a:lnTo>
                    <a:pt x="247" y="4289"/>
                  </a:lnTo>
                  <a:cubicBezTo>
                    <a:pt x="395" y="4536"/>
                    <a:pt x="592" y="4634"/>
                    <a:pt x="839" y="4782"/>
                  </a:cubicBezTo>
                  <a:lnTo>
                    <a:pt x="6360" y="7986"/>
                  </a:lnTo>
                  <a:lnTo>
                    <a:pt x="6656" y="7542"/>
                  </a:lnTo>
                  <a:lnTo>
                    <a:pt x="7247" y="6704"/>
                  </a:lnTo>
                  <a:lnTo>
                    <a:pt x="8036" y="5521"/>
                  </a:lnTo>
                  <a:lnTo>
                    <a:pt x="8726" y="4536"/>
                  </a:lnTo>
                  <a:lnTo>
                    <a:pt x="9022" y="4043"/>
                  </a:lnTo>
                  <a:lnTo>
                    <a:pt x="9465" y="3402"/>
                  </a:lnTo>
                  <a:lnTo>
                    <a:pt x="8874" y="3106"/>
                  </a:lnTo>
                  <a:lnTo>
                    <a:pt x="8381" y="2860"/>
                  </a:lnTo>
                  <a:lnTo>
                    <a:pt x="4043" y="346"/>
                  </a:lnTo>
                  <a:lnTo>
                    <a:pt x="3649" y="148"/>
                  </a:lnTo>
                  <a:cubicBezTo>
                    <a:pt x="3550" y="0"/>
                    <a:pt x="3353" y="0"/>
                    <a:pt x="3156" y="0"/>
                  </a:cubicBezTo>
                  <a:close/>
                </a:path>
              </a:pathLst>
            </a:custGeom>
            <a:solidFill>
              <a:srgbClr val="5C0F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88" name="Google Shape;25888;p75"/>
            <p:cNvSpPr/>
            <p:nvPr/>
          </p:nvSpPr>
          <p:spPr>
            <a:xfrm>
              <a:off x="2130275" y="4368975"/>
              <a:ext cx="218150" cy="188575"/>
            </a:xfrm>
            <a:custGeom>
              <a:avLst/>
              <a:gdLst/>
              <a:ahLst/>
              <a:cxnLst/>
              <a:rect l="l" t="t" r="r" b="b"/>
              <a:pathLst>
                <a:path w="8726" h="7543" extrusionOk="0">
                  <a:moveTo>
                    <a:pt x="3156" y="0"/>
                  </a:moveTo>
                  <a:cubicBezTo>
                    <a:pt x="2909" y="0"/>
                    <a:pt x="2712" y="99"/>
                    <a:pt x="2466" y="198"/>
                  </a:cubicBezTo>
                  <a:lnTo>
                    <a:pt x="1628" y="691"/>
                  </a:lnTo>
                  <a:cubicBezTo>
                    <a:pt x="1332" y="888"/>
                    <a:pt x="987" y="1134"/>
                    <a:pt x="740" y="1430"/>
                  </a:cubicBezTo>
                  <a:cubicBezTo>
                    <a:pt x="445" y="1824"/>
                    <a:pt x="247" y="2219"/>
                    <a:pt x="149" y="2712"/>
                  </a:cubicBezTo>
                  <a:cubicBezTo>
                    <a:pt x="99" y="3057"/>
                    <a:pt x="1" y="3303"/>
                    <a:pt x="1" y="3550"/>
                  </a:cubicBezTo>
                  <a:cubicBezTo>
                    <a:pt x="1" y="3648"/>
                    <a:pt x="99" y="3796"/>
                    <a:pt x="99" y="3895"/>
                  </a:cubicBezTo>
                  <a:lnTo>
                    <a:pt x="6656" y="7542"/>
                  </a:lnTo>
                  <a:lnTo>
                    <a:pt x="7247" y="6704"/>
                  </a:lnTo>
                  <a:lnTo>
                    <a:pt x="8036" y="5521"/>
                  </a:lnTo>
                  <a:lnTo>
                    <a:pt x="8726" y="4536"/>
                  </a:lnTo>
                  <a:lnTo>
                    <a:pt x="8381" y="2860"/>
                  </a:lnTo>
                  <a:lnTo>
                    <a:pt x="4043" y="346"/>
                  </a:lnTo>
                  <a:lnTo>
                    <a:pt x="3649" y="148"/>
                  </a:lnTo>
                  <a:cubicBezTo>
                    <a:pt x="3550" y="0"/>
                    <a:pt x="3353" y="0"/>
                    <a:pt x="3156" y="0"/>
                  </a:cubicBezTo>
                  <a:close/>
                </a:path>
              </a:pathLst>
            </a:custGeom>
            <a:solidFill>
              <a:srgbClr val="7E14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89" name="Google Shape;25889;p75"/>
            <p:cNvSpPr/>
            <p:nvPr/>
          </p:nvSpPr>
          <p:spPr>
            <a:xfrm>
              <a:off x="2133975" y="4371450"/>
              <a:ext cx="232950" cy="166375"/>
            </a:xfrm>
            <a:custGeom>
              <a:avLst/>
              <a:gdLst/>
              <a:ahLst/>
              <a:cxnLst/>
              <a:rect l="l" t="t" r="r" b="b"/>
              <a:pathLst>
                <a:path w="9318" h="6655" extrusionOk="0">
                  <a:moveTo>
                    <a:pt x="592" y="1331"/>
                  </a:moveTo>
                  <a:cubicBezTo>
                    <a:pt x="839" y="1035"/>
                    <a:pt x="1184" y="789"/>
                    <a:pt x="1480" y="592"/>
                  </a:cubicBezTo>
                  <a:lnTo>
                    <a:pt x="2318" y="99"/>
                  </a:lnTo>
                  <a:cubicBezTo>
                    <a:pt x="2465" y="49"/>
                    <a:pt x="2564" y="0"/>
                    <a:pt x="2712" y="0"/>
                  </a:cubicBezTo>
                  <a:lnTo>
                    <a:pt x="2761" y="0"/>
                  </a:lnTo>
                  <a:lnTo>
                    <a:pt x="3008" y="0"/>
                  </a:lnTo>
                  <a:cubicBezTo>
                    <a:pt x="3205" y="0"/>
                    <a:pt x="3402" y="0"/>
                    <a:pt x="3501" y="99"/>
                  </a:cubicBezTo>
                  <a:lnTo>
                    <a:pt x="3895" y="296"/>
                  </a:lnTo>
                  <a:lnTo>
                    <a:pt x="8233" y="2810"/>
                  </a:lnTo>
                  <a:lnTo>
                    <a:pt x="8726" y="3056"/>
                  </a:lnTo>
                  <a:lnTo>
                    <a:pt x="9317" y="3401"/>
                  </a:lnTo>
                  <a:lnTo>
                    <a:pt x="8874" y="3993"/>
                  </a:lnTo>
                  <a:lnTo>
                    <a:pt x="8578" y="4486"/>
                  </a:lnTo>
                  <a:lnTo>
                    <a:pt x="7888" y="5472"/>
                  </a:lnTo>
                  <a:lnTo>
                    <a:pt x="7099" y="6655"/>
                  </a:lnTo>
                  <a:lnTo>
                    <a:pt x="1" y="2711"/>
                  </a:lnTo>
                  <a:cubicBezTo>
                    <a:pt x="99" y="2169"/>
                    <a:pt x="297" y="1725"/>
                    <a:pt x="592" y="1331"/>
                  </a:cubicBezTo>
                  <a:close/>
                </a:path>
              </a:pathLst>
            </a:custGeom>
            <a:solidFill>
              <a:srgbClr val="AE3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90" name="Google Shape;25890;p75"/>
            <p:cNvSpPr/>
            <p:nvPr/>
          </p:nvSpPr>
          <p:spPr>
            <a:xfrm>
              <a:off x="2274475" y="4441675"/>
              <a:ext cx="112175" cy="140525"/>
            </a:xfrm>
            <a:custGeom>
              <a:avLst/>
              <a:gdLst/>
              <a:ahLst/>
              <a:cxnLst/>
              <a:rect l="l" t="t" r="r" b="b"/>
              <a:pathLst>
                <a:path w="4487" h="5621" extrusionOk="0">
                  <a:moveTo>
                    <a:pt x="0" y="3895"/>
                  </a:moveTo>
                  <a:lnTo>
                    <a:pt x="0" y="3895"/>
                  </a:lnTo>
                  <a:cubicBezTo>
                    <a:pt x="0" y="4930"/>
                    <a:pt x="1085" y="5620"/>
                    <a:pt x="2021" y="5078"/>
                  </a:cubicBezTo>
                  <a:lnTo>
                    <a:pt x="2859" y="4585"/>
                  </a:lnTo>
                  <a:cubicBezTo>
                    <a:pt x="3845" y="3994"/>
                    <a:pt x="4486" y="2909"/>
                    <a:pt x="4486" y="1726"/>
                  </a:cubicBezTo>
                  <a:lnTo>
                    <a:pt x="4486" y="1726"/>
                  </a:lnTo>
                  <a:cubicBezTo>
                    <a:pt x="4486" y="691"/>
                    <a:pt x="3352" y="1"/>
                    <a:pt x="2465" y="543"/>
                  </a:cubicBezTo>
                  <a:lnTo>
                    <a:pt x="1578" y="1036"/>
                  </a:lnTo>
                  <a:cubicBezTo>
                    <a:pt x="592" y="1677"/>
                    <a:pt x="0" y="2712"/>
                    <a:pt x="0" y="3895"/>
                  </a:cubicBezTo>
                  <a:close/>
                </a:path>
              </a:pathLst>
            </a:custGeom>
            <a:solidFill>
              <a:srgbClr val="AE3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91" name="Google Shape;25891;p75"/>
            <p:cNvSpPr/>
            <p:nvPr/>
          </p:nvSpPr>
          <p:spPr>
            <a:xfrm>
              <a:off x="2275700" y="4465100"/>
              <a:ext cx="112175" cy="115875"/>
            </a:xfrm>
            <a:custGeom>
              <a:avLst/>
              <a:gdLst/>
              <a:ahLst/>
              <a:cxnLst/>
              <a:rect l="l" t="t" r="r" b="b"/>
              <a:pathLst>
                <a:path w="4487" h="4635" extrusionOk="0">
                  <a:moveTo>
                    <a:pt x="4240" y="0"/>
                  </a:moveTo>
                  <a:cubicBezTo>
                    <a:pt x="4043" y="937"/>
                    <a:pt x="3501" y="1775"/>
                    <a:pt x="2712" y="2219"/>
                  </a:cubicBezTo>
                  <a:lnTo>
                    <a:pt x="1825" y="2712"/>
                  </a:lnTo>
                  <a:cubicBezTo>
                    <a:pt x="1184" y="3106"/>
                    <a:pt x="444" y="2859"/>
                    <a:pt x="50" y="2367"/>
                  </a:cubicBezTo>
                  <a:cubicBezTo>
                    <a:pt x="1" y="2514"/>
                    <a:pt x="1" y="2712"/>
                    <a:pt x="1" y="2909"/>
                  </a:cubicBezTo>
                  <a:cubicBezTo>
                    <a:pt x="1" y="3944"/>
                    <a:pt x="1085" y="4634"/>
                    <a:pt x="2022" y="4043"/>
                  </a:cubicBezTo>
                  <a:lnTo>
                    <a:pt x="2909" y="3550"/>
                  </a:lnTo>
                  <a:cubicBezTo>
                    <a:pt x="3895" y="3007"/>
                    <a:pt x="4486" y="1923"/>
                    <a:pt x="4486" y="740"/>
                  </a:cubicBezTo>
                  <a:cubicBezTo>
                    <a:pt x="4486" y="493"/>
                    <a:pt x="4339" y="247"/>
                    <a:pt x="4240" y="0"/>
                  </a:cubicBezTo>
                  <a:close/>
                </a:path>
              </a:pathLst>
            </a:custGeom>
            <a:solidFill>
              <a:srgbClr val="A13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92" name="Google Shape;25892;p75"/>
            <p:cNvSpPr/>
            <p:nvPr/>
          </p:nvSpPr>
          <p:spPr>
            <a:xfrm>
              <a:off x="2389075" y="4571075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1" y="1"/>
                  </a:moveTo>
                  <a:lnTo>
                    <a:pt x="1" y="1"/>
                  </a:lnTo>
                  <a:cubicBezTo>
                    <a:pt x="99" y="99"/>
                    <a:pt x="99" y="149"/>
                    <a:pt x="99" y="198"/>
                  </a:cubicBezTo>
                  <a:cubicBezTo>
                    <a:pt x="99" y="149"/>
                    <a:pt x="99" y="50"/>
                    <a:pt x="1" y="1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93" name="Google Shape;25893;p75"/>
            <p:cNvSpPr/>
            <p:nvPr/>
          </p:nvSpPr>
          <p:spPr>
            <a:xfrm>
              <a:off x="2381675" y="4568075"/>
              <a:ext cx="4975" cy="575"/>
            </a:xfrm>
            <a:custGeom>
              <a:avLst/>
              <a:gdLst/>
              <a:ahLst/>
              <a:cxnLst/>
              <a:rect l="l" t="t" r="r" b="b"/>
              <a:pathLst>
                <a:path w="199" h="23" extrusionOk="0">
                  <a:moveTo>
                    <a:pt x="136" y="0"/>
                  </a:moveTo>
                  <a:cubicBezTo>
                    <a:pt x="89" y="0"/>
                    <a:pt x="34" y="22"/>
                    <a:pt x="1" y="22"/>
                  </a:cubicBezTo>
                  <a:lnTo>
                    <a:pt x="198" y="22"/>
                  </a:lnTo>
                  <a:cubicBezTo>
                    <a:pt x="182" y="6"/>
                    <a:pt x="160" y="0"/>
                    <a:pt x="136" y="0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94" name="Google Shape;25894;p75"/>
            <p:cNvSpPr/>
            <p:nvPr/>
          </p:nvSpPr>
          <p:spPr>
            <a:xfrm>
              <a:off x="2379225" y="4567375"/>
              <a:ext cx="1250" cy="1275"/>
            </a:xfrm>
            <a:custGeom>
              <a:avLst/>
              <a:gdLst/>
              <a:ahLst/>
              <a:cxnLst/>
              <a:rect l="l" t="t" r="r" b="b"/>
              <a:pathLst>
                <a:path w="50" h="51" extrusionOk="0">
                  <a:moveTo>
                    <a:pt x="0" y="50"/>
                  </a:moveTo>
                  <a:cubicBezTo>
                    <a:pt x="0" y="50"/>
                    <a:pt x="50" y="50"/>
                    <a:pt x="50" y="1"/>
                  </a:cubicBezTo>
                  <a:cubicBezTo>
                    <a:pt x="50" y="50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95" name="Google Shape;25895;p75"/>
            <p:cNvSpPr/>
            <p:nvPr/>
          </p:nvSpPr>
          <p:spPr>
            <a:xfrm>
              <a:off x="1889975" y="4543975"/>
              <a:ext cx="2500" cy="4950"/>
            </a:xfrm>
            <a:custGeom>
              <a:avLst/>
              <a:gdLst/>
              <a:ahLst/>
              <a:cxnLst/>
              <a:rect l="l" t="t" r="r" b="b"/>
              <a:pathLst>
                <a:path w="100" h="198" extrusionOk="0">
                  <a:moveTo>
                    <a:pt x="1" y="197"/>
                  </a:moveTo>
                  <a:lnTo>
                    <a:pt x="50" y="0"/>
                  </a:lnTo>
                  <a:lnTo>
                    <a:pt x="1" y="197"/>
                  </a:lnTo>
                  <a:cubicBezTo>
                    <a:pt x="99" y="197"/>
                    <a:pt x="99" y="197"/>
                    <a:pt x="1" y="197"/>
                  </a:cubicBezTo>
                  <a:close/>
                </a:path>
              </a:pathLst>
            </a:custGeom>
            <a:solidFill>
              <a:srgbClr val="C0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96" name="Google Shape;25896;p75"/>
            <p:cNvSpPr/>
            <p:nvPr/>
          </p:nvSpPr>
          <p:spPr>
            <a:xfrm>
              <a:off x="2917750" y="4446600"/>
              <a:ext cx="114650" cy="56725"/>
            </a:xfrm>
            <a:custGeom>
              <a:avLst/>
              <a:gdLst/>
              <a:ahLst/>
              <a:cxnLst/>
              <a:rect l="l" t="t" r="r" b="b"/>
              <a:pathLst>
                <a:path w="4586" h="2269" extrusionOk="0">
                  <a:moveTo>
                    <a:pt x="1" y="1"/>
                  </a:moveTo>
                  <a:lnTo>
                    <a:pt x="2909" y="1726"/>
                  </a:lnTo>
                  <a:lnTo>
                    <a:pt x="4585" y="2269"/>
                  </a:lnTo>
                  <a:lnTo>
                    <a:pt x="4585" y="1923"/>
                  </a:lnTo>
                  <a:lnTo>
                    <a:pt x="1628" y="54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97" name="Google Shape;25897;p75"/>
            <p:cNvSpPr/>
            <p:nvPr/>
          </p:nvSpPr>
          <p:spPr>
            <a:xfrm>
              <a:off x="2917750" y="4437975"/>
              <a:ext cx="114650" cy="56725"/>
            </a:xfrm>
            <a:custGeom>
              <a:avLst/>
              <a:gdLst/>
              <a:ahLst/>
              <a:cxnLst/>
              <a:rect l="l" t="t" r="r" b="b"/>
              <a:pathLst>
                <a:path w="4586" h="2269" extrusionOk="0">
                  <a:moveTo>
                    <a:pt x="1" y="1"/>
                  </a:moveTo>
                  <a:lnTo>
                    <a:pt x="2909" y="1677"/>
                  </a:lnTo>
                  <a:lnTo>
                    <a:pt x="4585" y="2268"/>
                  </a:lnTo>
                  <a:lnTo>
                    <a:pt x="4585" y="2268"/>
                  </a:lnTo>
                  <a:lnTo>
                    <a:pt x="1628" y="54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98" name="Google Shape;25898;p75"/>
            <p:cNvSpPr/>
            <p:nvPr/>
          </p:nvSpPr>
          <p:spPr>
            <a:xfrm>
              <a:off x="2602275" y="4446600"/>
              <a:ext cx="388225" cy="223100"/>
            </a:xfrm>
            <a:custGeom>
              <a:avLst/>
              <a:gdLst/>
              <a:ahLst/>
              <a:cxnLst/>
              <a:rect l="l" t="t" r="r" b="b"/>
              <a:pathLst>
                <a:path w="15529" h="8924" extrusionOk="0">
                  <a:moveTo>
                    <a:pt x="12620" y="1"/>
                  </a:moveTo>
                  <a:lnTo>
                    <a:pt x="1" y="7198"/>
                  </a:lnTo>
                  <a:lnTo>
                    <a:pt x="2909" y="8923"/>
                  </a:lnTo>
                  <a:lnTo>
                    <a:pt x="15528" y="1726"/>
                  </a:lnTo>
                  <a:lnTo>
                    <a:pt x="12620" y="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899" name="Google Shape;25899;p75"/>
            <p:cNvSpPr/>
            <p:nvPr/>
          </p:nvSpPr>
          <p:spPr>
            <a:xfrm>
              <a:off x="2614600" y="4617900"/>
              <a:ext cx="72725" cy="110950"/>
            </a:xfrm>
            <a:custGeom>
              <a:avLst/>
              <a:gdLst/>
              <a:ahLst/>
              <a:cxnLst/>
              <a:rect l="l" t="t" r="r" b="b"/>
              <a:pathLst>
                <a:path w="2909" h="4438" extrusionOk="0">
                  <a:moveTo>
                    <a:pt x="1" y="1"/>
                  </a:moveTo>
                  <a:lnTo>
                    <a:pt x="839" y="4437"/>
                  </a:lnTo>
                  <a:lnTo>
                    <a:pt x="1331" y="4437"/>
                  </a:lnTo>
                  <a:lnTo>
                    <a:pt x="2909" y="1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00" name="Google Shape;25900;p75"/>
            <p:cNvSpPr/>
            <p:nvPr/>
          </p:nvSpPr>
          <p:spPr>
            <a:xfrm>
              <a:off x="2602275" y="4437975"/>
              <a:ext cx="388225" cy="223100"/>
            </a:xfrm>
            <a:custGeom>
              <a:avLst/>
              <a:gdLst/>
              <a:ahLst/>
              <a:cxnLst/>
              <a:rect l="l" t="t" r="r" b="b"/>
              <a:pathLst>
                <a:path w="15529" h="8924" extrusionOk="0">
                  <a:moveTo>
                    <a:pt x="12620" y="1"/>
                  </a:moveTo>
                  <a:lnTo>
                    <a:pt x="1" y="7198"/>
                  </a:lnTo>
                  <a:lnTo>
                    <a:pt x="2909" y="8923"/>
                  </a:lnTo>
                  <a:lnTo>
                    <a:pt x="15528" y="1677"/>
                  </a:lnTo>
                  <a:lnTo>
                    <a:pt x="12620" y="1"/>
                  </a:lnTo>
                  <a:close/>
                </a:path>
              </a:pathLst>
            </a:custGeom>
            <a:solidFill>
              <a:srgbClr val="252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01" name="Google Shape;25901;p75"/>
            <p:cNvSpPr/>
            <p:nvPr/>
          </p:nvSpPr>
          <p:spPr>
            <a:xfrm>
              <a:off x="2560375" y="4617900"/>
              <a:ext cx="114625" cy="110950"/>
            </a:xfrm>
            <a:custGeom>
              <a:avLst/>
              <a:gdLst/>
              <a:ahLst/>
              <a:cxnLst/>
              <a:rect l="l" t="t" r="r" b="b"/>
              <a:pathLst>
                <a:path w="4585" h="4438" extrusionOk="0">
                  <a:moveTo>
                    <a:pt x="1677" y="1"/>
                  </a:moveTo>
                  <a:lnTo>
                    <a:pt x="1" y="2761"/>
                  </a:lnTo>
                  <a:lnTo>
                    <a:pt x="3008" y="4437"/>
                  </a:lnTo>
                  <a:lnTo>
                    <a:pt x="4585" y="1726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02" name="Google Shape;25902;p75"/>
            <p:cNvSpPr/>
            <p:nvPr/>
          </p:nvSpPr>
          <p:spPr>
            <a:xfrm>
              <a:off x="1797550" y="4477425"/>
              <a:ext cx="40700" cy="128175"/>
            </a:xfrm>
            <a:custGeom>
              <a:avLst/>
              <a:gdLst/>
              <a:ahLst/>
              <a:cxnLst/>
              <a:rect l="l" t="t" r="r" b="b"/>
              <a:pathLst>
                <a:path w="1628" h="5127" extrusionOk="0">
                  <a:moveTo>
                    <a:pt x="0" y="0"/>
                  </a:moveTo>
                  <a:lnTo>
                    <a:pt x="0" y="4190"/>
                  </a:lnTo>
                  <a:lnTo>
                    <a:pt x="1627" y="5127"/>
                  </a:lnTo>
                  <a:lnTo>
                    <a:pt x="1627" y="9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03" name="Google Shape;25903;p75"/>
            <p:cNvSpPr/>
            <p:nvPr/>
          </p:nvSpPr>
          <p:spPr>
            <a:xfrm>
              <a:off x="1801250" y="4489750"/>
              <a:ext cx="25900" cy="104775"/>
            </a:xfrm>
            <a:custGeom>
              <a:avLst/>
              <a:gdLst/>
              <a:ahLst/>
              <a:cxnLst/>
              <a:rect l="l" t="t" r="r" b="b"/>
              <a:pathLst>
                <a:path w="1036" h="4191" extrusionOk="0">
                  <a:moveTo>
                    <a:pt x="0" y="0"/>
                  </a:moveTo>
                  <a:lnTo>
                    <a:pt x="0" y="3599"/>
                  </a:lnTo>
                  <a:lnTo>
                    <a:pt x="1036" y="4190"/>
                  </a:lnTo>
                  <a:lnTo>
                    <a:pt x="1036" y="6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04" name="Google Shape;25904;p75"/>
            <p:cNvSpPr/>
            <p:nvPr/>
          </p:nvSpPr>
          <p:spPr>
            <a:xfrm>
              <a:off x="1797550" y="4477425"/>
              <a:ext cx="40700" cy="28375"/>
            </a:xfrm>
            <a:custGeom>
              <a:avLst/>
              <a:gdLst/>
              <a:ahLst/>
              <a:cxnLst/>
              <a:rect l="l" t="t" r="r" b="b"/>
              <a:pathLst>
                <a:path w="1628" h="1135" extrusionOk="0">
                  <a:moveTo>
                    <a:pt x="0" y="0"/>
                  </a:moveTo>
                  <a:lnTo>
                    <a:pt x="148" y="493"/>
                  </a:lnTo>
                  <a:lnTo>
                    <a:pt x="1184" y="1134"/>
                  </a:lnTo>
                  <a:lnTo>
                    <a:pt x="1627" y="9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05" name="Google Shape;25905;p75"/>
            <p:cNvSpPr/>
            <p:nvPr/>
          </p:nvSpPr>
          <p:spPr>
            <a:xfrm>
              <a:off x="1797550" y="4579700"/>
              <a:ext cx="40700" cy="25900"/>
            </a:xfrm>
            <a:custGeom>
              <a:avLst/>
              <a:gdLst/>
              <a:ahLst/>
              <a:cxnLst/>
              <a:rect l="l" t="t" r="r" b="b"/>
              <a:pathLst>
                <a:path w="1628" h="1036" extrusionOk="0">
                  <a:moveTo>
                    <a:pt x="148" y="1"/>
                  </a:moveTo>
                  <a:lnTo>
                    <a:pt x="0" y="99"/>
                  </a:lnTo>
                  <a:lnTo>
                    <a:pt x="1627" y="1036"/>
                  </a:lnTo>
                  <a:lnTo>
                    <a:pt x="1627" y="1036"/>
                  </a:lnTo>
                  <a:lnTo>
                    <a:pt x="1184" y="59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06" name="Google Shape;25906;p75"/>
            <p:cNvSpPr/>
            <p:nvPr/>
          </p:nvSpPr>
          <p:spPr>
            <a:xfrm>
              <a:off x="1796325" y="4595625"/>
              <a:ext cx="43150" cy="53225"/>
            </a:xfrm>
            <a:custGeom>
              <a:avLst/>
              <a:gdLst/>
              <a:ahLst/>
              <a:cxnLst/>
              <a:rect l="l" t="t" r="r" b="b"/>
              <a:pathLst>
                <a:path w="1726" h="2129" extrusionOk="0">
                  <a:moveTo>
                    <a:pt x="423" y="1"/>
                  </a:moveTo>
                  <a:cubicBezTo>
                    <a:pt x="168" y="1"/>
                    <a:pt x="0" y="175"/>
                    <a:pt x="0" y="498"/>
                  </a:cubicBezTo>
                  <a:cubicBezTo>
                    <a:pt x="0" y="990"/>
                    <a:pt x="394" y="1681"/>
                    <a:pt x="887" y="1976"/>
                  </a:cubicBezTo>
                  <a:cubicBezTo>
                    <a:pt x="1058" y="2079"/>
                    <a:pt x="1211" y="2128"/>
                    <a:pt x="1339" y="2128"/>
                  </a:cubicBezTo>
                  <a:cubicBezTo>
                    <a:pt x="1578" y="2128"/>
                    <a:pt x="1725" y="1953"/>
                    <a:pt x="1725" y="1631"/>
                  </a:cubicBezTo>
                  <a:cubicBezTo>
                    <a:pt x="1725" y="1138"/>
                    <a:pt x="1380" y="448"/>
                    <a:pt x="887" y="152"/>
                  </a:cubicBezTo>
                  <a:cubicBezTo>
                    <a:pt x="717" y="50"/>
                    <a:pt x="557" y="1"/>
                    <a:pt x="423" y="1"/>
                  </a:cubicBez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07" name="Google Shape;25907;p75"/>
            <p:cNvSpPr/>
            <p:nvPr/>
          </p:nvSpPr>
          <p:spPr>
            <a:xfrm>
              <a:off x="1807400" y="4633925"/>
              <a:ext cx="18525" cy="14825"/>
            </a:xfrm>
            <a:custGeom>
              <a:avLst/>
              <a:gdLst/>
              <a:ahLst/>
              <a:cxnLst/>
              <a:rect l="l" t="t" r="r" b="b"/>
              <a:pathLst>
                <a:path w="741" h="593" extrusionOk="0">
                  <a:moveTo>
                    <a:pt x="1" y="1"/>
                  </a:moveTo>
                  <a:cubicBezTo>
                    <a:pt x="99" y="198"/>
                    <a:pt x="297" y="346"/>
                    <a:pt x="494" y="444"/>
                  </a:cubicBezTo>
                  <a:cubicBezTo>
                    <a:pt x="543" y="543"/>
                    <a:pt x="691" y="543"/>
                    <a:pt x="740" y="592"/>
                  </a:cubicBezTo>
                  <a:cubicBezTo>
                    <a:pt x="592" y="395"/>
                    <a:pt x="494" y="198"/>
                    <a:pt x="297" y="149"/>
                  </a:cubicBezTo>
                  <a:cubicBezTo>
                    <a:pt x="198" y="1"/>
                    <a:pt x="50" y="1"/>
                    <a:pt x="1" y="1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08" name="Google Shape;25908;p75"/>
            <p:cNvSpPr/>
            <p:nvPr/>
          </p:nvSpPr>
          <p:spPr>
            <a:xfrm>
              <a:off x="1801250" y="4594100"/>
              <a:ext cx="27125" cy="22600"/>
            </a:xfrm>
            <a:custGeom>
              <a:avLst/>
              <a:gdLst/>
              <a:ahLst/>
              <a:cxnLst/>
              <a:rect l="l" t="t" r="r" b="b"/>
              <a:pathLst>
                <a:path w="1085" h="904" extrusionOk="0">
                  <a:moveTo>
                    <a:pt x="195" y="1"/>
                  </a:moveTo>
                  <a:cubicBezTo>
                    <a:pt x="107" y="1"/>
                    <a:pt x="41" y="25"/>
                    <a:pt x="0" y="66"/>
                  </a:cubicBezTo>
                  <a:lnTo>
                    <a:pt x="0" y="164"/>
                  </a:lnTo>
                  <a:cubicBezTo>
                    <a:pt x="0" y="509"/>
                    <a:pt x="247" y="904"/>
                    <a:pt x="592" y="904"/>
                  </a:cubicBezTo>
                  <a:cubicBezTo>
                    <a:pt x="789" y="904"/>
                    <a:pt x="986" y="756"/>
                    <a:pt x="1085" y="509"/>
                  </a:cubicBezTo>
                  <a:cubicBezTo>
                    <a:pt x="986" y="411"/>
                    <a:pt x="838" y="263"/>
                    <a:pt x="690" y="164"/>
                  </a:cubicBezTo>
                  <a:cubicBezTo>
                    <a:pt x="488" y="49"/>
                    <a:pt x="320" y="1"/>
                    <a:pt x="195" y="1"/>
                  </a:cubicBez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09" name="Google Shape;25909;p75"/>
            <p:cNvSpPr/>
            <p:nvPr/>
          </p:nvSpPr>
          <p:spPr>
            <a:xfrm>
              <a:off x="1800025" y="4605000"/>
              <a:ext cx="27125" cy="36400"/>
            </a:xfrm>
            <a:custGeom>
              <a:avLst/>
              <a:gdLst/>
              <a:ahLst/>
              <a:cxnLst/>
              <a:rect l="l" t="t" r="r" b="b"/>
              <a:pathLst>
                <a:path w="1085" h="1456" extrusionOk="0">
                  <a:moveTo>
                    <a:pt x="264" y="0"/>
                  </a:moveTo>
                  <a:cubicBezTo>
                    <a:pt x="107" y="0"/>
                    <a:pt x="0" y="142"/>
                    <a:pt x="0" y="369"/>
                  </a:cubicBezTo>
                  <a:cubicBezTo>
                    <a:pt x="0" y="763"/>
                    <a:pt x="246" y="1207"/>
                    <a:pt x="542" y="1355"/>
                  </a:cubicBezTo>
                  <a:cubicBezTo>
                    <a:pt x="644" y="1423"/>
                    <a:pt x="739" y="1455"/>
                    <a:pt x="821" y="1455"/>
                  </a:cubicBezTo>
                  <a:cubicBezTo>
                    <a:pt x="978" y="1455"/>
                    <a:pt x="1085" y="1335"/>
                    <a:pt x="1085" y="1108"/>
                  </a:cubicBezTo>
                  <a:cubicBezTo>
                    <a:pt x="1085" y="763"/>
                    <a:pt x="838" y="320"/>
                    <a:pt x="542" y="123"/>
                  </a:cubicBezTo>
                  <a:cubicBezTo>
                    <a:pt x="441" y="38"/>
                    <a:pt x="346" y="0"/>
                    <a:pt x="264" y="0"/>
                  </a:cubicBezTo>
                  <a:close/>
                </a:path>
              </a:pathLst>
            </a:custGeom>
            <a:solidFill>
              <a:srgbClr val="9297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10" name="Google Shape;25910;p75"/>
            <p:cNvSpPr/>
            <p:nvPr/>
          </p:nvSpPr>
          <p:spPr>
            <a:xfrm>
              <a:off x="1807400" y="4551375"/>
              <a:ext cx="11125" cy="20950"/>
            </a:xfrm>
            <a:custGeom>
              <a:avLst/>
              <a:gdLst/>
              <a:ahLst/>
              <a:cxnLst/>
              <a:rect l="l" t="t" r="r" b="b"/>
              <a:pathLst>
                <a:path w="445" h="838" extrusionOk="0">
                  <a:moveTo>
                    <a:pt x="1" y="0"/>
                  </a:moveTo>
                  <a:lnTo>
                    <a:pt x="1" y="641"/>
                  </a:lnTo>
                  <a:lnTo>
                    <a:pt x="346" y="838"/>
                  </a:lnTo>
                  <a:lnTo>
                    <a:pt x="444" y="789"/>
                  </a:lnTo>
                  <a:lnTo>
                    <a:pt x="444" y="148"/>
                  </a:lnTo>
                  <a:lnTo>
                    <a:pt x="346" y="1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3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11" name="Google Shape;25911;p75"/>
            <p:cNvSpPr/>
            <p:nvPr/>
          </p:nvSpPr>
          <p:spPr>
            <a:xfrm>
              <a:off x="1807400" y="4546425"/>
              <a:ext cx="8650" cy="22225"/>
            </a:xfrm>
            <a:custGeom>
              <a:avLst/>
              <a:gdLst/>
              <a:ahLst/>
              <a:cxnLst/>
              <a:rect l="l" t="t" r="r" b="b"/>
              <a:pathLst>
                <a:path w="346" h="889" extrusionOk="0">
                  <a:moveTo>
                    <a:pt x="1" y="1"/>
                  </a:moveTo>
                  <a:lnTo>
                    <a:pt x="1" y="642"/>
                  </a:lnTo>
                  <a:lnTo>
                    <a:pt x="346" y="888"/>
                  </a:lnTo>
                  <a:lnTo>
                    <a:pt x="346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12" name="Google Shape;25912;p75"/>
            <p:cNvSpPr/>
            <p:nvPr/>
          </p:nvSpPr>
          <p:spPr>
            <a:xfrm>
              <a:off x="1807400" y="4545200"/>
              <a:ext cx="11125" cy="6175"/>
            </a:xfrm>
            <a:custGeom>
              <a:avLst/>
              <a:gdLst/>
              <a:ahLst/>
              <a:cxnLst/>
              <a:rect l="l" t="t" r="r" b="b"/>
              <a:pathLst>
                <a:path w="445" h="247" extrusionOk="0">
                  <a:moveTo>
                    <a:pt x="99" y="1"/>
                  </a:moveTo>
                  <a:lnTo>
                    <a:pt x="1" y="50"/>
                  </a:lnTo>
                  <a:lnTo>
                    <a:pt x="346" y="247"/>
                  </a:lnTo>
                  <a:lnTo>
                    <a:pt x="444" y="247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13" name="Google Shape;25913;p75"/>
            <p:cNvSpPr/>
            <p:nvPr/>
          </p:nvSpPr>
          <p:spPr>
            <a:xfrm>
              <a:off x="1816025" y="4551375"/>
              <a:ext cx="2500" cy="17275"/>
            </a:xfrm>
            <a:custGeom>
              <a:avLst/>
              <a:gdLst/>
              <a:ahLst/>
              <a:cxnLst/>
              <a:rect l="l" t="t" r="r" b="b"/>
              <a:pathLst>
                <a:path w="100" h="691" extrusionOk="0">
                  <a:moveTo>
                    <a:pt x="1" y="0"/>
                  </a:moveTo>
                  <a:lnTo>
                    <a:pt x="1" y="690"/>
                  </a:lnTo>
                  <a:lnTo>
                    <a:pt x="99" y="641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14" name="Google Shape;25914;p75"/>
            <p:cNvSpPr/>
            <p:nvPr/>
          </p:nvSpPr>
          <p:spPr>
            <a:xfrm>
              <a:off x="1807400" y="4617900"/>
              <a:ext cx="11125" cy="14825"/>
            </a:xfrm>
            <a:custGeom>
              <a:avLst/>
              <a:gdLst/>
              <a:ahLst/>
              <a:cxnLst/>
              <a:rect l="l" t="t" r="r" b="b"/>
              <a:pathLst>
                <a:path w="445" h="593" extrusionOk="0">
                  <a:moveTo>
                    <a:pt x="1" y="1"/>
                  </a:moveTo>
                  <a:lnTo>
                    <a:pt x="1" y="445"/>
                  </a:lnTo>
                  <a:lnTo>
                    <a:pt x="346" y="592"/>
                  </a:lnTo>
                  <a:lnTo>
                    <a:pt x="444" y="592"/>
                  </a:lnTo>
                  <a:lnTo>
                    <a:pt x="444" y="198"/>
                  </a:lnTo>
                  <a:lnTo>
                    <a:pt x="346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37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15" name="Google Shape;25915;p75"/>
            <p:cNvSpPr/>
            <p:nvPr/>
          </p:nvSpPr>
          <p:spPr>
            <a:xfrm>
              <a:off x="1807400" y="4612975"/>
              <a:ext cx="8650" cy="16050"/>
            </a:xfrm>
            <a:custGeom>
              <a:avLst/>
              <a:gdLst/>
              <a:ahLst/>
              <a:cxnLst/>
              <a:rect l="l" t="t" r="r" b="b"/>
              <a:pathLst>
                <a:path w="346" h="642" extrusionOk="0">
                  <a:moveTo>
                    <a:pt x="1" y="1"/>
                  </a:moveTo>
                  <a:lnTo>
                    <a:pt x="1" y="444"/>
                  </a:lnTo>
                  <a:lnTo>
                    <a:pt x="346" y="642"/>
                  </a:lnTo>
                  <a:lnTo>
                    <a:pt x="346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16" name="Google Shape;25916;p75"/>
            <p:cNvSpPr/>
            <p:nvPr/>
          </p:nvSpPr>
          <p:spPr>
            <a:xfrm>
              <a:off x="1807400" y="4611750"/>
              <a:ext cx="11125" cy="6175"/>
            </a:xfrm>
            <a:custGeom>
              <a:avLst/>
              <a:gdLst/>
              <a:ahLst/>
              <a:cxnLst/>
              <a:rect l="l" t="t" r="r" b="b"/>
              <a:pathLst>
                <a:path w="445" h="247" extrusionOk="0">
                  <a:moveTo>
                    <a:pt x="99" y="0"/>
                  </a:moveTo>
                  <a:lnTo>
                    <a:pt x="1" y="50"/>
                  </a:lnTo>
                  <a:lnTo>
                    <a:pt x="346" y="247"/>
                  </a:lnTo>
                  <a:lnTo>
                    <a:pt x="444" y="247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17" name="Google Shape;25917;p75"/>
            <p:cNvSpPr/>
            <p:nvPr/>
          </p:nvSpPr>
          <p:spPr>
            <a:xfrm>
              <a:off x="1816025" y="4617900"/>
              <a:ext cx="2500" cy="11125"/>
            </a:xfrm>
            <a:custGeom>
              <a:avLst/>
              <a:gdLst/>
              <a:ahLst/>
              <a:cxnLst/>
              <a:rect l="l" t="t" r="r" b="b"/>
              <a:pathLst>
                <a:path w="100" h="445" extrusionOk="0">
                  <a:moveTo>
                    <a:pt x="1" y="1"/>
                  </a:moveTo>
                  <a:lnTo>
                    <a:pt x="1" y="445"/>
                  </a:lnTo>
                  <a:lnTo>
                    <a:pt x="99" y="445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18" name="Google Shape;25918;p75"/>
            <p:cNvSpPr/>
            <p:nvPr/>
          </p:nvSpPr>
          <p:spPr>
            <a:xfrm>
              <a:off x="1808650" y="4446600"/>
              <a:ext cx="40675" cy="239125"/>
            </a:xfrm>
            <a:custGeom>
              <a:avLst/>
              <a:gdLst/>
              <a:ahLst/>
              <a:cxnLst/>
              <a:rect l="l" t="t" r="r" b="b"/>
              <a:pathLst>
                <a:path w="1627" h="9565" extrusionOk="0">
                  <a:moveTo>
                    <a:pt x="542" y="1"/>
                  </a:moveTo>
                  <a:lnTo>
                    <a:pt x="0" y="445"/>
                  </a:lnTo>
                  <a:lnTo>
                    <a:pt x="0" y="8036"/>
                  </a:lnTo>
                  <a:lnTo>
                    <a:pt x="1627" y="9564"/>
                  </a:lnTo>
                  <a:lnTo>
                    <a:pt x="1627" y="9318"/>
                  </a:lnTo>
                  <a:lnTo>
                    <a:pt x="197" y="7937"/>
                  </a:lnTo>
                  <a:lnTo>
                    <a:pt x="197" y="494"/>
                  </a:lnTo>
                  <a:lnTo>
                    <a:pt x="641" y="198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19" name="Google Shape;25919;p75"/>
            <p:cNvSpPr/>
            <p:nvPr/>
          </p:nvSpPr>
          <p:spPr>
            <a:xfrm>
              <a:off x="2135225" y="4555050"/>
              <a:ext cx="260050" cy="475725"/>
            </a:xfrm>
            <a:custGeom>
              <a:avLst/>
              <a:gdLst/>
              <a:ahLst/>
              <a:cxnLst/>
              <a:rect l="l" t="t" r="r" b="b"/>
              <a:pathLst>
                <a:path w="10402" h="19029" extrusionOk="0">
                  <a:moveTo>
                    <a:pt x="10401" y="1"/>
                  </a:moveTo>
                  <a:lnTo>
                    <a:pt x="0" y="6015"/>
                  </a:lnTo>
                  <a:lnTo>
                    <a:pt x="0" y="19028"/>
                  </a:lnTo>
                  <a:lnTo>
                    <a:pt x="10401" y="12965"/>
                  </a:lnTo>
                  <a:lnTo>
                    <a:pt x="10401" y="1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20" name="Google Shape;25920;p75"/>
            <p:cNvSpPr/>
            <p:nvPr/>
          </p:nvSpPr>
          <p:spPr>
            <a:xfrm>
              <a:off x="2120425" y="4838500"/>
              <a:ext cx="40700" cy="188575"/>
            </a:xfrm>
            <a:custGeom>
              <a:avLst/>
              <a:gdLst/>
              <a:ahLst/>
              <a:cxnLst/>
              <a:rect l="l" t="t" r="r" b="b"/>
              <a:pathLst>
                <a:path w="1628" h="7543" extrusionOk="0">
                  <a:moveTo>
                    <a:pt x="1233" y="1"/>
                  </a:moveTo>
                  <a:lnTo>
                    <a:pt x="592" y="1972"/>
                  </a:lnTo>
                  <a:lnTo>
                    <a:pt x="1" y="4338"/>
                  </a:lnTo>
                  <a:lnTo>
                    <a:pt x="99" y="7543"/>
                  </a:lnTo>
                  <a:lnTo>
                    <a:pt x="592" y="7543"/>
                  </a:lnTo>
                  <a:lnTo>
                    <a:pt x="1627" y="7050"/>
                  </a:lnTo>
                  <a:lnTo>
                    <a:pt x="1627" y="839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21" name="Google Shape;25921;p75"/>
            <p:cNvSpPr/>
            <p:nvPr/>
          </p:nvSpPr>
          <p:spPr>
            <a:xfrm>
              <a:off x="2308975" y="4617900"/>
              <a:ext cx="2500" cy="4975"/>
            </a:xfrm>
            <a:custGeom>
              <a:avLst/>
              <a:gdLst/>
              <a:ahLst/>
              <a:cxnLst/>
              <a:rect l="l" t="t" r="r" b="b"/>
              <a:pathLst>
                <a:path w="100" h="199" extrusionOk="0">
                  <a:moveTo>
                    <a:pt x="1" y="1"/>
                  </a:moveTo>
                  <a:cubicBezTo>
                    <a:pt x="1" y="50"/>
                    <a:pt x="99" y="99"/>
                    <a:pt x="99" y="198"/>
                  </a:cubicBezTo>
                  <a:cubicBezTo>
                    <a:pt x="99" y="99"/>
                    <a:pt x="99" y="50"/>
                    <a:pt x="1" y="1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22" name="Google Shape;25922;p75"/>
            <p:cNvSpPr/>
            <p:nvPr/>
          </p:nvSpPr>
          <p:spPr>
            <a:xfrm>
              <a:off x="2301575" y="4613675"/>
              <a:ext cx="4950" cy="550"/>
            </a:xfrm>
            <a:custGeom>
              <a:avLst/>
              <a:gdLst/>
              <a:ahLst/>
              <a:cxnLst/>
              <a:rect l="l" t="t" r="r" b="b"/>
              <a:pathLst>
                <a:path w="198" h="22" extrusionOk="0">
                  <a:moveTo>
                    <a:pt x="136" y="0"/>
                  </a:moveTo>
                  <a:cubicBezTo>
                    <a:pt x="88" y="0"/>
                    <a:pt x="34" y="22"/>
                    <a:pt x="1" y="22"/>
                  </a:cubicBezTo>
                  <a:lnTo>
                    <a:pt x="198" y="22"/>
                  </a:lnTo>
                  <a:cubicBezTo>
                    <a:pt x="182" y="6"/>
                    <a:pt x="160" y="0"/>
                    <a:pt x="136" y="0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23" name="Google Shape;25923;p75"/>
            <p:cNvSpPr/>
            <p:nvPr/>
          </p:nvSpPr>
          <p:spPr>
            <a:xfrm>
              <a:off x="2299125" y="4612975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1"/>
                  </a:moveTo>
                  <a:lnTo>
                    <a:pt x="0" y="50"/>
                  </a:lnTo>
                  <a:cubicBezTo>
                    <a:pt x="0" y="50"/>
                    <a:pt x="50" y="50"/>
                    <a:pt x="50" y="1"/>
                  </a:cubicBez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24" name="Google Shape;25924;p75"/>
            <p:cNvSpPr/>
            <p:nvPr/>
          </p:nvSpPr>
          <p:spPr>
            <a:xfrm>
              <a:off x="2170950" y="4566400"/>
              <a:ext cx="223075" cy="285675"/>
            </a:xfrm>
            <a:custGeom>
              <a:avLst/>
              <a:gdLst/>
              <a:ahLst/>
              <a:cxnLst/>
              <a:rect l="l" t="t" r="r" b="b"/>
              <a:pathLst>
                <a:path w="8923" h="11427" extrusionOk="0">
                  <a:moveTo>
                    <a:pt x="8726" y="0"/>
                  </a:moveTo>
                  <a:cubicBezTo>
                    <a:pt x="8690" y="0"/>
                    <a:pt x="8655" y="12"/>
                    <a:pt x="8627" y="40"/>
                  </a:cubicBezTo>
                  <a:lnTo>
                    <a:pt x="1824" y="4033"/>
                  </a:lnTo>
                  <a:lnTo>
                    <a:pt x="1" y="10047"/>
                  </a:lnTo>
                  <a:lnTo>
                    <a:pt x="1" y="11427"/>
                  </a:lnTo>
                  <a:lnTo>
                    <a:pt x="4782" y="8469"/>
                  </a:lnTo>
                  <a:cubicBezTo>
                    <a:pt x="7296" y="6842"/>
                    <a:pt x="8923" y="4082"/>
                    <a:pt x="8923" y="1124"/>
                  </a:cubicBezTo>
                  <a:lnTo>
                    <a:pt x="8923" y="188"/>
                  </a:lnTo>
                  <a:cubicBezTo>
                    <a:pt x="8923" y="81"/>
                    <a:pt x="8820" y="0"/>
                    <a:pt x="8726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25" name="Google Shape;25925;p75"/>
            <p:cNvSpPr/>
            <p:nvPr/>
          </p:nvSpPr>
          <p:spPr>
            <a:xfrm>
              <a:off x="2142600" y="4664750"/>
              <a:ext cx="71500" cy="194725"/>
            </a:xfrm>
            <a:custGeom>
              <a:avLst/>
              <a:gdLst/>
              <a:ahLst/>
              <a:cxnLst/>
              <a:rect l="l" t="t" r="r" b="b"/>
              <a:pathLst>
                <a:path w="2860" h="7789" extrusionOk="0">
                  <a:moveTo>
                    <a:pt x="2860" y="0"/>
                  </a:moveTo>
                  <a:lnTo>
                    <a:pt x="2367" y="99"/>
                  </a:lnTo>
                  <a:lnTo>
                    <a:pt x="1" y="7789"/>
                  </a:lnTo>
                  <a:lnTo>
                    <a:pt x="987" y="7591"/>
                  </a:lnTo>
                  <a:lnTo>
                    <a:pt x="987" y="6113"/>
                  </a:lnTo>
                  <a:lnTo>
                    <a:pt x="2860" y="0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26" name="Google Shape;25926;p75"/>
            <p:cNvSpPr/>
            <p:nvPr/>
          </p:nvSpPr>
          <p:spPr>
            <a:xfrm>
              <a:off x="2274475" y="4791675"/>
              <a:ext cx="27125" cy="37000"/>
            </a:xfrm>
            <a:custGeom>
              <a:avLst/>
              <a:gdLst/>
              <a:ahLst/>
              <a:cxnLst/>
              <a:rect l="l" t="t" r="r" b="b"/>
              <a:pathLst>
                <a:path w="1085" h="1480" extrusionOk="0">
                  <a:moveTo>
                    <a:pt x="1085" y="0"/>
                  </a:moveTo>
                  <a:lnTo>
                    <a:pt x="345" y="444"/>
                  </a:lnTo>
                  <a:cubicBezTo>
                    <a:pt x="99" y="592"/>
                    <a:pt x="0" y="888"/>
                    <a:pt x="0" y="1085"/>
                  </a:cubicBezTo>
                  <a:lnTo>
                    <a:pt x="0" y="1479"/>
                  </a:lnTo>
                  <a:lnTo>
                    <a:pt x="1085" y="789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27" name="Google Shape;25927;p75"/>
            <p:cNvSpPr/>
            <p:nvPr/>
          </p:nvSpPr>
          <p:spPr>
            <a:xfrm>
              <a:off x="2167250" y="4765800"/>
              <a:ext cx="142975" cy="186100"/>
            </a:xfrm>
            <a:custGeom>
              <a:avLst/>
              <a:gdLst/>
              <a:ahLst/>
              <a:cxnLst/>
              <a:rect l="l" t="t" r="r" b="b"/>
              <a:pathLst>
                <a:path w="5719" h="7444" extrusionOk="0">
                  <a:moveTo>
                    <a:pt x="5719" y="0"/>
                  </a:moveTo>
                  <a:lnTo>
                    <a:pt x="5620" y="50"/>
                  </a:lnTo>
                  <a:lnTo>
                    <a:pt x="5620" y="4240"/>
                  </a:lnTo>
                  <a:lnTo>
                    <a:pt x="3599" y="5521"/>
                  </a:lnTo>
                  <a:lnTo>
                    <a:pt x="198" y="7345"/>
                  </a:lnTo>
                  <a:lnTo>
                    <a:pt x="149" y="3500"/>
                  </a:lnTo>
                  <a:lnTo>
                    <a:pt x="1" y="3549"/>
                  </a:lnTo>
                  <a:lnTo>
                    <a:pt x="50" y="7444"/>
                  </a:lnTo>
                  <a:lnTo>
                    <a:pt x="3649" y="5620"/>
                  </a:lnTo>
                  <a:lnTo>
                    <a:pt x="5719" y="4289"/>
                  </a:lnTo>
                  <a:lnTo>
                    <a:pt x="5719" y="0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28" name="Google Shape;25928;p75"/>
            <p:cNvSpPr/>
            <p:nvPr/>
          </p:nvSpPr>
          <p:spPr>
            <a:xfrm>
              <a:off x="2167250" y="4617900"/>
              <a:ext cx="141750" cy="236650"/>
            </a:xfrm>
            <a:custGeom>
              <a:avLst/>
              <a:gdLst/>
              <a:ahLst/>
              <a:cxnLst/>
              <a:rect l="l" t="t" r="r" b="b"/>
              <a:pathLst>
                <a:path w="5670" h="9466" extrusionOk="0">
                  <a:moveTo>
                    <a:pt x="5325" y="1"/>
                  </a:moveTo>
                  <a:cubicBezTo>
                    <a:pt x="5325" y="1"/>
                    <a:pt x="5275" y="1"/>
                    <a:pt x="5275" y="50"/>
                  </a:cubicBezTo>
                  <a:cubicBezTo>
                    <a:pt x="5298" y="39"/>
                    <a:pt x="5327" y="32"/>
                    <a:pt x="5358" y="32"/>
                  </a:cubicBezTo>
                  <a:cubicBezTo>
                    <a:pt x="5456" y="32"/>
                    <a:pt x="5571" y="97"/>
                    <a:pt x="5571" y="247"/>
                  </a:cubicBezTo>
                  <a:lnTo>
                    <a:pt x="5571" y="6015"/>
                  </a:lnTo>
                  <a:lnTo>
                    <a:pt x="5670" y="5966"/>
                  </a:lnTo>
                  <a:lnTo>
                    <a:pt x="5670" y="247"/>
                  </a:lnTo>
                  <a:cubicBezTo>
                    <a:pt x="5670" y="149"/>
                    <a:pt x="5670" y="99"/>
                    <a:pt x="5620" y="50"/>
                  </a:cubicBezTo>
                  <a:lnTo>
                    <a:pt x="5571" y="1"/>
                  </a:lnTo>
                  <a:close/>
                  <a:moveTo>
                    <a:pt x="5275" y="50"/>
                  </a:moveTo>
                  <a:lnTo>
                    <a:pt x="1874" y="2022"/>
                  </a:lnTo>
                  <a:lnTo>
                    <a:pt x="1" y="7987"/>
                  </a:lnTo>
                  <a:lnTo>
                    <a:pt x="1" y="9465"/>
                  </a:lnTo>
                  <a:lnTo>
                    <a:pt x="50" y="9416"/>
                  </a:lnTo>
                  <a:lnTo>
                    <a:pt x="50" y="8036"/>
                  </a:lnTo>
                  <a:lnTo>
                    <a:pt x="1923" y="2022"/>
                  </a:lnTo>
                  <a:lnTo>
                    <a:pt x="5275" y="50"/>
                  </a:ln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29" name="Google Shape;25929;p75"/>
            <p:cNvSpPr/>
            <p:nvPr/>
          </p:nvSpPr>
          <p:spPr>
            <a:xfrm>
              <a:off x="2259675" y="4795225"/>
              <a:ext cx="141750" cy="164075"/>
            </a:xfrm>
            <a:custGeom>
              <a:avLst/>
              <a:gdLst/>
              <a:ahLst/>
              <a:cxnLst/>
              <a:rect l="l" t="t" r="r" b="b"/>
              <a:pathLst>
                <a:path w="5670" h="6563" extrusionOk="0">
                  <a:moveTo>
                    <a:pt x="5238" y="1"/>
                  </a:moveTo>
                  <a:cubicBezTo>
                    <a:pt x="4765" y="1"/>
                    <a:pt x="4207" y="176"/>
                    <a:pt x="3649" y="549"/>
                  </a:cubicBezTo>
                  <a:cubicBezTo>
                    <a:pt x="1677" y="1633"/>
                    <a:pt x="99" y="4295"/>
                    <a:pt x="1" y="6562"/>
                  </a:cubicBezTo>
                  <a:lnTo>
                    <a:pt x="5670" y="3260"/>
                  </a:lnTo>
                  <a:lnTo>
                    <a:pt x="5670" y="56"/>
                  </a:lnTo>
                  <a:cubicBezTo>
                    <a:pt x="5537" y="19"/>
                    <a:pt x="5392" y="1"/>
                    <a:pt x="5238" y="1"/>
                  </a:cubicBezTo>
                  <a:close/>
                </a:path>
              </a:pathLst>
            </a:custGeom>
            <a:solidFill>
              <a:srgbClr val="131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30" name="Google Shape;25930;p75"/>
            <p:cNvSpPr/>
            <p:nvPr/>
          </p:nvSpPr>
          <p:spPr>
            <a:xfrm>
              <a:off x="1877650" y="4637625"/>
              <a:ext cx="45625" cy="130650"/>
            </a:xfrm>
            <a:custGeom>
              <a:avLst/>
              <a:gdLst/>
              <a:ahLst/>
              <a:cxnLst/>
              <a:rect l="l" t="t" r="r" b="b"/>
              <a:pathLst>
                <a:path w="1825" h="5226" extrusionOk="0">
                  <a:moveTo>
                    <a:pt x="1677" y="1"/>
                  </a:moveTo>
                  <a:lnTo>
                    <a:pt x="1" y="5177"/>
                  </a:lnTo>
                  <a:lnTo>
                    <a:pt x="99" y="5226"/>
                  </a:lnTo>
                  <a:lnTo>
                    <a:pt x="1824" y="50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31" name="Google Shape;25931;p75"/>
            <p:cNvSpPr/>
            <p:nvPr/>
          </p:nvSpPr>
          <p:spPr>
            <a:xfrm>
              <a:off x="1994725" y="4712800"/>
              <a:ext cx="45625" cy="131900"/>
            </a:xfrm>
            <a:custGeom>
              <a:avLst/>
              <a:gdLst/>
              <a:ahLst/>
              <a:cxnLst/>
              <a:rect l="l" t="t" r="r" b="b"/>
              <a:pathLst>
                <a:path w="1825" h="5276" extrusionOk="0">
                  <a:moveTo>
                    <a:pt x="1677" y="1"/>
                  </a:moveTo>
                  <a:lnTo>
                    <a:pt x="1" y="5176"/>
                  </a:lnTo>
                  <a:lnTo>
                    <a:pt x="99" y="5275"/>
                  </a:lnTo>
                  <a:lnTo>
                    <a:pt x="1824" y="99"/>
                  </a:lnTo>
                  <a:lnTo>
                    <a:pt x="167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32" name="Google Shape;25932;p75"/>
            <p:cNvSpPr/>
            <p:nvPr/>
          </p:nvSpPr>
          <p:spPr>
            <a:xfrm>
              <a:off x="1776600" y="4449075"/>
              <a:ext cx="425175" cy="389450"/>
            </a:xfrm>
            <a:custGeom>
              <a:avLst/>
              <a:gdLst/>
              <a:ahLst/>
              <a:cxnLst/>
              <a:rect l="l" t="t" r="r" b="b"/>
              <a:pathLst>
                <a:path w="17007" h="15578" extrusionOk="0">
                  <a:moveTo>
                    <a:pt x="2022" y="1"/>
                  </a:moveTo>
                  <a:lnTo>
                    <a:pt x="0" y="6951"/>
                  </a:lnTo>
                  <a:lnTo>
                    <a:pt x="14986" y="15578"/>
                  </a:lnTo>
                  <a:lnTo>
                    <a:pt x="17007" y="8726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33" name="Google Shape;25933;p75"/>
            <p:cNvSpPr/>
            <p:nvPr/>
          </p:nvSpPr>
          <p:spPr>
            <a:xfrm>
              <a:off x="1807400" y="4589575"/>
              <a:ext cx="1275" cy="4950"/>
            </a:xfrm>
            <a:custGeom>
              <a:avLst/>
              <a:gdLst/>
              <a:ahLst/>
              <a:cxnLst/>
              <a:rect l="l" t="t" r="r" b="b"/>
              <a:pathLst>
                <a:path w="51" h="198" extrusionOk="0">
                  <a:moveTo>
                    <a:pt x="1" y="197"/>
                  </a:moveTo>
                  <a:lnTo>
                    <a:pt x="50" y="0"/>
                  </a:lnTo>
                  <a:lnTo>
                    <a:pt x="1" y="197"/>
                  </a:lnTo>
                  <a:cubicBezTo>
                    <a:pt x="50" y="197"/>
                    <a:pt x="1" y="197"/>
                    <a:pt x="1" y="197"/>
                  </a:cubicBezTo>
                  <a:close/>
                </a:path>
              </a:pathLst>
            </a:custGeom>
            <a:solidFill>
              <a:srgbClr val="C0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34" name="Google Shape;25934;p75"/>
            <p:cNvSpPr/>
            <p:nvPr/>
          </p:nvSpPr>
          <p:spPr>
            <a:xfrm>
              <a:off x="1813575" y="4507000"/>
              <a:ext cx="119550" cy="103550"/>
            </a:xfrm>
            <a:custGeom>
              <a:avLst/>
              <a:gdLst/>
              <a:ahLst/>
              <a:cxnLst/>
              <a:rect l="l" t="t" r="r" b="b"/>
              <a:pathLst>
                <a:path w="4782" h="4142" extrusionOk="0">
                  <a:moveTo>
                    <a:pt x="4782" y="1479"/>
                  </a:moveTo>
                  <a:cubicBezTo>
                    <a:pt x="4683" y="1775"/>
                    <a:pt x="4437" y="2021"/>
                    <a:pt x="4141" y="2169"/>
                  </a:cubicBezTo>
                  <a:lnTo>
                    <a:pt x="690" y="4141"/>
                  </a:lnTo>
                  <a:cubicBezTo>
                    <a:pt x="592" y="3993"/>
                    <a:pt x="493" y="3944"/>
                    <a:pt x="444" y="3796"/>
                  </a:cubicBezTo>
                  <a:lnTo>
                    <a:pt x="444" y="3796"/>
                  </a:lnTo>
                  <a:cubicBezTo>
                    <a:pt x="345" y="3747"/>
                    <a:pt x="296" y="3697"/>
                    <a:pt x="247" y="3697"/>
                  </a:cubicBezTo>
                  <a:cubicBezTo>
                    <a:pt x="197" y="3648"/>
                    <a:pt x="99" y="3648"/>
                    <a:pt x="50" y="3648"/>
                  </a:cubicBezTo>
                  <a:lnTo>
                    <a:pt x="0" y="3648"/>
                  </a:lnTo>
                  <a:lnTo>
                    <a:pt x="0" y="3648"/>
                  </a:lnTo>
                  <a:lnTo>
                    <a:pt x="0" y="3451"/>
                  </a:lnTo>
                  <a:lnTo>
                    <a:pt x="986" y="3993"/>
                  </a:lnTo>
                  <a:lnTo>
                    <a:pt x="986" y="888"/>
                  </a:lnTo>
                  <a:lnTo>
                    <a:pt x="2219" y="0"/>
                  </a:lnTo>
                  <a:close/>
                </a:path>
              </a:pathLst>
            </a:custGeom>
            <a:solidFill>
              <a:srgbClr val="809F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35" name="Google Shape;25935;p75"/>
            <p:cNvSpPr/>
            <p:nvPr/>
          </p:nvSpPr>
          <p:spPr>
            <a:xfrm>
              <a:off x="1801500" y="4499600"/>
              <a:ext cx="36750" cy="120675"/>
            </a:xfrm>
            <a:custGeom>
              <a:avLst/>
              <a:gdLst/>
              <a:ahLst/>
              <a:cxnLst/>
              <a:rect l="l" t="t" r="r" b="b"/>
              <a:pathLst>
                <a:path w="1470" h="4827" extrusionOk="0">
                  <a:moveTo>
                    <a:pt x="1321" y="1"/>
                  </a:moveTo>
                  <a:lnTo>
                    <a:pt x="828" y="1726"/>
                  </a:lnTo>
                  <a:lnTo>
                    <a:pt x="286" y="3698"/>
                  </a:lnTo>
                  <a:lnTo>
                    <a:pt x="286" y="3846"/>
                  </a:lnTo>
                  <a:lnTo>
                    <a:pt x="237" y="3846"/>
                  </a:lnTo>
                  <a:lnTo>
                    <a:pt x="40" y="4437"/>
                  </a:lnTo>
                  <a:cubicBezTo>
                    <a:pt x="1" y="4632"/>
                    <a:pt x="177" y="4827"/>
                    <a:pt x="375" y="4827"/>
                  </a:cubicBezTo>
                  <a:cubicBezTo>
                    <a:pt x="427" y="4827"/>
                    <a:pt x="481" y="4813"/>
                    <a:pt x="533" y="4782"/>
                  </a:cubicBezTo>
                  <a:lnTo>
                    <a:pt x="1173" y="4437"/>
                  </a:lnTo>
                  <a:cubicBezTo>
                    <a:pt x="1075" y="4289"/>
                    <a:pt x="1026" y="4191"/>
                    <a:pt x="927" y="4092"/>
                  </a:cubicBezTo>
                  <a:cubicBezTo>
                    <a:pt x="828" y="4092"/>
                    <a:pt x="779" y="4043"/>
                    <a:pt x="730" y="3993"/>
                  </a:cubicBezTo>
                  <a:cubicBezTo>
                    <a:pt x="680" y="3993"/>
                    <a:pt x="582" y="3944"/>
                    <a:pt x="533" y="3944"/>
                  </a:cubicBezTo>
                  <a:lnTo>
                    <a:pt x="483" y="3944"/>
                  </a:lnTo>
                  <a:lnTo>
                    <a:pt x="483" y="3747"/>
                  </a:lnTo>
                  <a:lnTo>
                    <a:pt x="1469" y="4289"/>
                  </a:lnTo>
                  <a:lnTo>
                    <a:pt x="1469" y="50"/>
                  </a:lnTo>
                  <a:lnTo>
                    <a:pt x="1321" y="1"/>
                  </a:lnTo>
                  <a:close/>
                </a:path>
              </a:pathLst>
            </a:custGeom>
            <a:solidFill>
              <a:srgbClr val="6581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36" name="Google Shape;25936;p75"/>
            <p:cNvSpPr/>
            <p:nvPr/>
          </p:nvSpPr>
          <p:spPr>
            <a:xfrm>
              <a:off x="1834525" y="4488500"/>
              <a:ext cx="34525" cy="41925"/>
            </a:xfrm>
            <a:custGeom>
              <a:avLst/>
              <a:gdLst/>
              <a:ahLst/>
              <a:cxnLst/>
              <a:rect l="l" t="t" r="r" b="b"/>
              <a:pathLst>
                <a:path w="1381" h="1677" extrusionOk="0">
                  <a:moveTo>
                    <a:pt x="99" y="1"/>
                  </a:moveTo>
                  <a:lnTo>
                    <a:pt x="0" y="346"/>
                  </a:lnTo>
                  <a:lnTo>
                    <a:pt x="148" y="494"/>
                  </a:lnTo>
                  <a:lnTo>
                    <a:pt x="148" y="1677"/>
                  </a:lnTo>
                  <a:lnTo>
                    <a:pt x="1381" y="740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A6D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37" name="Google Shape;25937;p75"/>
            <p:cNvSpPr/>
            <p:nvPr/>
          </p:nvSpPr>
          <p:spPr>
            <a:xfrm>
              <a:off x="1787700" y="4463875"/>
              <a:ext cx="400525" cy="353700"/>
            </a:xfrm>
            <a:custGeom>
              <a:avLst/>
              <a:gdLst/>
              <a:ahLst/>
              <a:cxnLst/>
              <a:rect l="l" t="t" r="r" b="b"/>
              <a:pathLst>
                <a:path w="16021" h="14148" extrusionOk="0">
                  <a:moveTo>
                    <a:pt x="148" y="5176"/>
                  </a:moveTo>
                  <a:lnTo>
                    <a:pt x="592" y="3648"/>
                  </a:lnTo>
                  <a:lnTo>
                    <a:pt x="1331" y="3056"/>
                  </a:lnTo>
                  <a:lnTo>
                    <a:pt x="592" y="5768"/>
                  </a:lnTo>
                  <a:cubicBezTo>
                    <a:pt x="542" y="6113"/>
                    <a:pt x="838" y="6310"/>
                    <a:pt x="1085" y="6162"/>
                  </a:cubicBezTo>
                  <a:lnTo>
                    <a:pt x="5077" y="3796"/>
                  </a:lnTo>
                  <a:cubicBezTo>
                    <a:pt x="5422" y="3648"/>
                    <a:pt x="5570" y="3401"/>
                    <a:pt x="5768" y="3106"/>
                  </a:cubicBezTo>
                  <a:lnTo>
                    <a:pt x="3204" y="1676"/>
                  </a:lnTo>
                  <a:lnTo>
                    <a:pt x="542" y="3648"/>
                  </a:lnTo>
                  <a:lnTo>
                    <a:pt x="1528" y="345"/>
                  </a:lnTo>
                  <a:cubicBezTo>
                    <a:pt x="1578" y="99"/>
                    <a:pt x="1873" y="0"/>
                    <a:pt x="2070" y="99"/>
                  </a:cubicBezTo>
                  <a:lnTo>
                    <a:pt x="3845" y="1183"/>
                  </a:lnTo>
                  <a:lnTo>
                    <a:pt x="3500" y="1479"/>
                  </a:lnTo>
                  <a:lnTo>
                    <a:pt x="3845" y="1183"/>
                  </a:lnTo>
                  <a:lnTo>
                    <a:pt x="7739" y="3451"/>
                  </a:lnTo>
                  <a:lnTo>
                    <a:pt x="7739" y="3451"/>
                  </a:lnTo>
                  <a:lnTo>
                    <a:pt x="11436" y="5570"/>
                  </a:lnTo>
                  <a:lnTo>
                    <a:pt x="11436" y="5570"/>
                  </a:lnTo>
                  <a:lnTo>
                    <a:pt x="15331" y="7887"/>
                  </a:lnTo>
                  <a:lnTo>
                    <a:pt x="15331" y="7887"/>
                  </a:lnTo>
                  <a:cubicBezTo>
                    <a:pt x="15774" y="8134"/>
                    <a:pt x="16021" y="8676"/>
                    <a:pt x="15824" y="9169"/>
                  </a:cubicBezTo>
                  <a:lnTo>
                    <a:pt x="14640" y="12965"/>
                  </a:lnTo>
                  <a:cubicBezTo>
                    <a:pt x="14640" y="13063"/>
                    <a:pt x="14591" y="13112"/>
                    <a:pt x="14591" y="13162"/>
                  </a:cubicBezTo>
                  <a:cubicBezTo>
                    <a:pt x="14295" y="13852"/>
                    <a:pt x="13359" y="14148"/>
                    <a:pt x="12669" y="13803"/>
                  </a:cubicBezTo>
                  <a:lnTo>
                    <a:pt x="9662" y="12077"/>
                  </a:lnTo>
                  <a:lnTo>
                    <a:pt x="10943" y="11091"/>
                  </a:lnTo>
                  <a:lnTo>
                    <a:pt x="11979" y="10253"/>
                  </a:lnTo>
                  <a:lnTo>
                    <a:pt x="10648" y="9465"/>
                  </a:lnTo>
                  <a:lnTo>
                    <a:pt x="9514" y="10204"/>
                  </a:lnTo>
                  <a:lnTo>
                    <a:pt x="7049" y="8774"/>
                  </a:lnTo>
                  <a:lnTo>
                    <a:pt x="5768" y="9760"/>
                  </a:lnTo>
                  <a:lnTo>
                    <a:pt x="2070" y="7641"/>
                  </a:lnTo>
                  <a:lnTo>
                    <a:pt x="3352" y="6655"/>
                  </a:lnTo>
                  <a:lnTo>
                    <a:pt x="3204" y="6507"/>
                  </a:lnTo>
                  <a:cubicBezTo>
                    <a:pt x="2613" y="6211"/>
                    <a:pt x="1972" y="6162"/>
                    <a:pt x="1380" y="6408"/>
                  </a:cubicBezTo>
                  <a:lnTo>
                    <a:pt x="641" y="6704"/>
                  </a:lnTo>
                  <a:cubicBezTo>
                    <a:pt x="296" y="6458"/>
                    <a:pt x="0" y="5768"/>
                    <a:pt x="148" y="5176"/>
                  </a:cubicBezTo>
                  <a:close/>
                </a:path>
              </a:pathLst>
            </a:custGeom>
            <a:solidFill>
              <a:srgbClr val="4A6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38" name="Google Shape;25938;p75"/>
            <p:cNvSpPr/>
            <p:nvPr/>
          </p:nvSpPr>
          <p:spPr>
            <a:xfrm>
              <a:off x="2216550" y="4793250"/>
              <a:ext cx="207050" cy="244925"/>
            </a:xfrm>
            <a:custGeom>
              <a:avLst/>
              <a:gdLst/>
              <a:ahLst/>
              <a:cxnLst/>
              <a:rect l="l" t="t" r="r" b="b"/>
              <a:pathLst>
                <a:path w="8282" h="9797" extrusionOk="0">
                  <a:moveTo>
                    <a:pt x="4916" y="1"/>
                  </a:moveTo>
                  <a:cubicBezTo>
                    <a:pt x="4464" y="1"/>
                    <a:pt x="3959" y="137"/>
                    <a:pt x="3402" y="430"/>
                  </a:cubicBezTo>
                  <a:cubicBezTo>
                    <a:pt x="1578" y="1466"/>
                    <a:pt x="0" y="4078"/>
                    <a:pt x="0" y="6247"/>
                  </a:cubicBezTo>
                  <a:cubicBezTo>
                    <a:pt x="0" y="7233"/>
                    <a:pt x="395" y="7972"/>
                    <a:pt x="937" y="8317"/>
                  </a:cubicBezTo>
                  <a:lnTo>
                    <a:pt x="1085" y="8317"/>
                  </a:lnTo>
                  <a:lnTo>
                    <a:pt x="3402" y="9796"/>
                  </a:lnTo>
                  <a:lnTo>
                    <a:pt x="8282" y="1663"/>
                  </a:lnTo>
                  <a:lnTo>
                    <a:pt x="5768" y="184"/>
                  </a:lnTo>
                  <a:cubicBezTo>
                    <a:pt x="5508" y="64"/>
                    <a:pt x="5224" y="1"/>
                    <a:pt x="49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39" name="Google Shape;25939;p75"/>
            <p:cNvSpPr/>
            <p:nvPr/>
          </p:nvSpPr>
          <p:spPr>
            <a:xfrm>
              <a:off x="2214075" y="4797825"/>
              <a:ext cx="186125" cy="216925"/>
            </a:xfrm>
            <a:custGeom>
              <a:avLst/>
              <a:gdLst/>
              <a:ahLst/>
              <a:cxnLst/>
              <a:rect l="l" t="t" r="r" b="b"/>
              <a:pathLst>
                <a:path w="7445" h="8677" extrusionOk="0">
                  <a:moveTo>
                    <a:pt x="3994" y="1"/>
                  </a:moveTo>
                  <a:cubicBezTo>
                    <a:pt x="3797" y="50"/>
                    <a:pt x="3649" y="198"/>
                    <a:pt x="3402" y="297"/>
                  </a:cubicBezTo>
                  <a:cubicBezTo>
                    <a:pt x="1529" y="1381"/>
                    <a:pt x="1" y="3944"/>
                    <a:pt x="1" y="6113"/>
                  </a:cubicBezTo>
                  <a:cubicBezTo>
                    <a:pt x="1" y="6458"/>
                    <a:pt x="50" y="6853"/>
                    <a:pt x="99" y="7149"/>
                  </a:cubicBezTo>
                  <a:lnTo>
                    <a:pt x="2761" y="8677"/>
                  </a:lnTo>
                  <a:cubicBezTo>
                    <a:pt x="3057" y="8627"/>
                    <a:pt x="3402" y="8479"/>
                    <a:pt x="3698" y="8332"/>
                  </a:cubicBezTo>
                  <a:cubicBezTo>
                    <a:pt x="4043" y="8134"/>
                    <a:pt x="4339" y="7888"/>
                    <a:pt x="4684" y="7592"/>
                  </a:cubicBezTo>
                  <a:lnTo>
                    <a:pt x="7198" y="3304"/>
                  </a:lnTo>
                  <a:cubicBezTo>
                    <a:pt x="7395" y="2761"/>
                    <a:pt x="7444" y="2367"/>
                    <a:pt x="7444" y="1973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40" name="Google Shape;25940;p75"/>
            <p:cNvSpPr/>
            <p:nvPr/>
          </p:nvSpPr>
          <p:spPr>
            <a:xfrm>
              <a:off x="2275700" y="4828675"/>
              <a:ext cx="168850" cy="214625"/>
            </a:xfrm>
            <a:custGeom>
              <a:avLst/>
              <a:gdLst/>
              <a:ahLst/>
              <a:cxnLst/>
              <a:rect l="l" t="t" r="r" b="b"/>
              <a:pathLst>
                <a:path w="6754" h="8585" extrusionOk="0">
                  <a:moveTo>
                    <a:pt x="4904" y="0"/>
                  </a:moveTo>
                  <a:cubicBezTo>
                    <a:pt x="4454" y="0"/>
                    <a:pt x="3944" y="143"/>
                    <a:pt x="3402" y="443"/>
                  </a:cubicBezTo>
                  <a:cubicBezTo>
                    <a:pt x="1529" y="1527"/>
                    <a:pt x="1" y="4140"/>
                    <a:pt x="1" y="6210"/>
                  </a:cubicBezTo>
                  <a:cubicBezTo>
                    <a:pt x="1" y="7741"/>
                    <a:pt x="762" y="8584"/>
                    <a:pt x="1868" y="8584"/>
                  </a:cubicBezTo>
                  <a:cubicBezTo>
                    <a:pt x="2329" y="8584"/>
                    <a:pt x="2851" y="8437"/>
                    <a:pt x="3402" y="8133"/>
                  </a:cubicBezTo>
                  <a:cubicBezTo>
                    <a:pt x="5226" y="7048"/>
                    <a:pt x="6754" y="4436"/>
                    <a:pt x="6754" y="2365"/>
                  </a:cubicBezTo>
                  <a:cubicBezTo>
                    <a:pt x="6754" y="859"/>
                    <a:pt x="6008" y="0"/>
                    <a:pt x="4904" y="0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41" name="Google Shape;25941;p75"/>
            <p:cNvSpPr/>
            <p:nvPr/>
          </p:nvSpPr>
          <p:spPr>
            <a:xfrm>
              <a:off x="2278175" y="4832750"/>
              <a:ext cx="163925" cy="205700"/>
            </a:xfrm>
            <a:custGeom>
              <a:avLst/>
              <a:gdLst/>
              <a:ahLst/>
              <a:cxnLst/>
              <a:rect l="l" t="t" r="r" b="b"/>
              <a:pathLst>
                <a:path w="6557" h="8228" extrusionOk="0">
                  <a:moveTo>
                    <a:pt x="4807" y="0"/>
                  </a:moveTo>
                  <a:cubicBezTo>
                    <a:pt x="4359" y="0"/>
                    <a:pt x="3849" y="152"/>
                    <a:pt x="3303" y="477"/>
                  </a:cubicBezTo>
                  <a:cubicBezTo>
                    <a:pt x="1479" y="1512"/>
                    <a:pt x="0" y="3977"/>
                    <a:pt x="0" y="5998"/>
                  </a:cubicBezTo>
                  <a:cubicBezTo>
                    <a:pt x="0" y="7416"/>
                    <a:pt x="729" y="8228"/>
                    <a:pt x="1793" y="8228"/>
                  </a:cubicBezTo>
                  <a:cubicBezTo>
                    <a:pt x="2246" y="8228"/>
                    <a:pt x="2759" y="8081"/>
                    <a:pt x="3303" y="7773"/>
                  </a:cubicBezTo>
                  <a:cubicBezTo>
                    <a:pt x="5078" y="6737"/>
                    <a:pt x="6556" y="4273"/>
                    <a:pt x="6556" y="2252"/>
                  </a:cubicBezTo>
                  <a:cubicBezTo>
                    <a:pt x="6556" y="835"/>
                    <a:pt x="5854" y="0"/>
                    <a:pt x="4807" y="0"/>
                  </a:cubicBezTo>
                  <a:close/>
                </a:path>
              </a:pathLst>
            </a:custGeom>
            <a:solidFill>
              <a:srgbClr val="181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42" name="Google Shape;25942;p75"/>
            <p:cNvSpPr/>
            <p:nvPr/>
          </p:nvSpPr>
          <p:spPr>
            <a:xfrm>
              <a:off x="2299125" y="4855725"/>
              <a:ext cx="125725" cy="160300"/>
            </a:xfrm>
            <a:custGeom>
              <a:avLst/>
              <a:gdLst/>
              <a:ahLst/>
              <a:cxnLst/>
              <a:rect l="l" t="t" r="r" b="b"/>
              <a:pathLst>
                <a:path w="5029" h="6412" extrusionOk="0">
                  <a:moveTo>
                    <a:pt x="3633" y="0"/>
                  </a:moveTo>
                  <a:cubicBezTo>
                    <a:pt x="3291" y="0"/>
                    <a:pt x="2909" y="113"/>
                    <a:pt x="2514" y="347"/>
                  </a:cubicBezTo>
                  <a:cubicBezTo>
                    <a:pt x="1085" y="1135"/>
                    <a:pt x="0" y="3058"/>
                    <a:pt x="0" y="4635"/>
                  </a:cubicBezTo>
                  <a:cubicBezTo>
                    <a:pt x="0" y="5779"/>
                    <a:pt x="537" y="6411"/>
                    <a:pt x="1352" y="6411"/>
                  </a:cubicBezTo>
                  <a:cubicBezTo>
                    <a:pt x="1696" y="6411"/>
                    <a:pt x="2090" y="6299"/>
                    <a:pt x="2514" y="6065"/>
                  </a:cubicBezTo>
                  <a:cubicBezTo>
                    <a:pt x="3944" y="5276"/>
                    <a:pt x="5028" y="3354"/>
                    <a:pt x="5028" y="1776"/>
                  </a:cubicBezTo>
                  <a:cubicBezTo>
                    <a:pt x="5028" y="632"/>
                    <a:pt x="4443" y="0"/>
                    <a:pt x="363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43" name="Google Shape;25943;p75"/>
            <p:cNvSpPr/>
            <p:nvPr/>
          </p:nvSpPr>
          <p:spPr>
            <a:xfrm>
              <a:off x="2302825" y="4861225"/>
              <a:ext cx="117100" cy="149425"/>
            </a:xfrm>
            <a:custGeom>
              <a:avLst/>
              <a:gdLst/>
              <a:ahLst/>
              <a:cxnLst/>
              <a:rect l="l" t="t" r="r" b="b"/>
              <a:pathLst>
                <a:path w="4684" h="5977" extrusionOk="0">
                  <a:moveTo>
                    <a:pt x="3442" y="1"/>
                  </a:moveTo>
                  <a:cubicBezTo>
                    <a:pt x="3121" y="1"/>
                    <a:pt x="2755" y="119"/>
                    <a:pt x="2366" y="373"/>
                  </a:cubicBezTo>
                  <a:cubicBezTo>
                    <a:pt x="1035" y="1113"/>
                    <a:pt x="0" y="2887"/>
                    <a:pt x="0" y="4366"/>
                  </a:cubicBezTo>
                  <a:cubicBezTo>
                    <a:pt x="0" y="5400"/>
                    <a:pt x="531" y="5976"/>
                    <a:pt x="1288" y="5976"/>
                  </a:cubicBezTo>
                  <a:cubicBezTo>
                    <a:pt x="1613" y="5976"/>
                    <a:pt x="1981" y="5870"/>
                    <a:pt x="2366" y="5648"/>
                  </a:cubicBezTo>
                  <a:cubicBezTo>
                    <a:pt x="3648" y="4908"/>
                    <a:pt x="4683" y="3134"/>
                    <a:pt x="4683" y="1655"/>
                  </a:cubicBezTo>
                  <a:cubicBezTo>
                    <a:pt x="4683" y="625"/>
                    <a:pt x="4181" y="1"/>
                    <a:pt x="3442" y="1"/>
                  </a:cubicBez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44" name="Google Shape;25944;p75"/>
            <p:cNvSpPr/>
            <p:nvPr/>
          </p:nvSpPr>
          <p:spPr>
            <a:xfrm>
              <a:off x="2301575" y="4869300"/>
              <a:ext cx="117100" cy="138050"/>
            </a:xfrm>
            <a:custGeom>
              <a:avLst/>
              <a:gdLst/>
              <a:ahLst/>
              <a:cxnLst/>
              <a:rect l="l" t="t" r="r" b="b"/>
              <a:pathLst>
                <a:path w="4684" h="5522" extrusionOk="0">
                  <a:moveTo>
                    <a:pt x="2367" y="1"/>
                  </a:moveTo>
                  <a:cubicBezTo>
                    <a:pt x="1036" y="740"/>
                    <a:pt x="1" y="2515"/>
                    <a:pt x="1" y="3994"/>
                  </a:cubicBezTo>
                  <a:cubicBezTo>
                    <a:pt x="1" y="4191"/>
                    <a:pt x="1" y="4339"/>
                    <a:pt x="50" y="4536"/>
                  </a:cubicBezTo>
                  <a:lnTo>
                    <a:pt x="1775" y="5522"/>
                  </a:lnTo>
                  <a:cubicBezTo>
                    <a:pt x="1973" y="5473"/>
                    <a:pt x="2170" y="5423"/>
                    <a:pt x="2367" y="5275"/>
                  </a:cubicBezTo>
                  <a:cubicBezTo>
                    <a:pt x="3649" y="4536"/>
                    <a:pt x="4634" y="2811"/>
                    <a:pt x="4684" y="1332"/>
                  </a:cubicBezTo>
                  <a:lnTo>
                    <a:pt x="2367" y="1"/>
                  </a:ln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45" name="Google Shape;25945;p75"/>
            <p:cNvSpPr/>
            <p:nvPr/>
          </p:nvSpPr>
          <p:spPr>
            <a:xfrm>
              <a:off x="2305275" y="4900125"/>
              <a:ext cx="103550" cy="92450"/>
            </a:xfrm>
            <a:custGeom>
              <a:avLst/>
              <a:gdLst/>
              <a:ahLst/>
              <a:cxnLst/>
              <a:rect l="l" t="t" r="r" b="b"/>
              <a:pathLst>
                <a:path w="4142" h="3698" extrusionOk="0">
                  <a:moveTo>
                    <a:pt x="888" y="0"/>
                  </a:moveTo>
                  <a:cubicBezTo>
                    <a:pt x="494" y="592"/>
                    <a:pt x="99" y="1331"/>
                    <a:pt x="1" y="2021"/>
                  </a:cubicBezTo>
                  <a:lnTo>
                    <a:pt x="2810" y="3697"/>
                  </a:lnTo>
                  <a:cubicBezTo>
                    <a:pt x="3353" y="3204"/>
                    <a:pt x="3846" y="2564"/>
                    <a:pt x="4141" y="1824"/>
                  </a:cubicBezTo>
                  <a:lnTo>
                    <a:pt x="888" y="0"/>
                  </a:ln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46" name="Google Shape;25946;p75"/>
            <p:cNvSpPr/>
            <p:nvPr/>
          </p:nvSpPr>
          <p:spPr>
            <a:xfrm>
              <a:off x="2305275" y="4900125"/>
              <a:ext cx="103550" cy="92450"/>
            </a:xfrm>
            <a:custGeom>
              <a:avLst/>
              <a:gdLst/>
              <a:ahLst/>
              <a:cxnLst/>
              <a:rect l="l" t="t" r="r" b="b"/>
              <a:pathLst>
                <a:path w="4142" h="3698" extrusionOk="0">
                  <a:moveTo>
                    <a:pt x="888" y="0"/>
                  </a:moveTo>
                  <a:cubicBezTo>
                    <a:pt x="494" y="592"/>
                    <a:pt x="99" y="1331"/>
                    <a:pt x="1" y="2021"/>
                  </a:cubicBezTo>
                  <a:lnTo>
                    <a:pt x="2810" y="3697"/>
                  </a:lnTo>
                  <a:cubicBezTo>
                    <a:pt x="3353" y="3204"/>
                    <a:pt x="3846" y="2564"/>
                    <a:pt x="4141" y="1824"/>
                  </a:cubicBezTo>
                  <a:lnTo>
                    <a:pt x="888" y="0"/>
                  </a:lnTo>
                  <a:close/>
                </a:path>
              </a:pathLst>
            </a:custGeom>
            <a:solidFill>
              <a:srgbClr val="E9EA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47" name="Google Shape;25947;p75"/>
            <p:cNvSpPr/>
            <p:nvPr/>
          </p:nvSpPr>
          <p:spPr>
            <a:xfrm>
              <a:off x="2308975" y="4868950"/>
              <a:ext cx="92450" cy="118825"/>
            </a:xfrm>
            <a:custGeom>
              <a:avLst/>
              <a:gdLst/>
              <a:ahLst/>
              <a:cxnLst/>
              <a:rect l="l" t="t" r="r" b="b"/>
              <a:pathLst>
                <a:path w="3698" h="4753" extrusionOk="0">
                  <a:moveTo>
                    <a:pt x="2699" y="1"/>
                  </a:moveTo>
                  <a:cubicBezTo>
                    <a:pt x="2449" y="1"/>
                    <a:pt x="2168" y="85"/>
                    <a:pt x="1874" y="261"/>
                  </a:cubicBezTo>
                  <a:cubicBezTo>
                    <a:pt x="888" y="853"/>
                    <a:pt x="1" y="2282"/>
                    <a:pt x="1" y="3466"/>
                  </a:cubicBezTo>
                  <a:cubicBezTo>
                    <a:pt x="1" y="4271"/>
                    <a:pt x="423" y="4753"/>
                    <a:pt x="1039" y="4753"/>
                  </a:cubicBezTo>
                  <a:cubicBezTo>
                    <a:pt x="1290" y="4753"/>
                    <a:pt x="1574" y="4672"/>
                    <a:pt x="1874" y="4501"/>
                  </a:cubicBezTo>
                  <a:cubicBezTo>
                    <a:pt x="2860" y="3860"/>
                    <a:pt x="3698" y="2430"/>
                    <a:pt x="3698" y="1297"/>
                  </a:cubicBezTo>
                  <a:cubicBezTo>
                    <a:pt x="3698" y="467"/>
                    <a:pt x="3285" y="1"/>
                    <a:pt x="2699" y="1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48" name="Google Shape;25948;p75"/>
            <p:cNvSpPr/>
            <p:nvPr/>
          </p:nvSpPr>
          <p:spPr>
            <a:xfrm>
              <a:off x="2312675" y="4875175"/>
              <a:ext cx="80125" cy="100500"/>
            </a:xfrm>
            <a:custGeom>
              <a:avLst/>
              <a:gdLst/>
              <a:ahLst/>
              <a:cxnLst/>
              <a:rect l="l" t="t" r="r" b="b"/>
              <a:pathLst>
                <a:path w="3205" h="4020" extrusionOk="0">
                  <a:moveTo>
                    <a:pt x="2278" y="1"/>
                  </a:moveTo>
                  <a:cubicBezTo>
                    <a:pt x="2068" y="1"/>
                    <a:pt x="1832" y="53"/>
                    <a:pt x="1578" y="160"/>
                  </a:cubicBezTo>
                  <a:cubicBezTo>
                    <a:pt x="740" y="653"/>
                    <a:pt x="0" y="1836"/>
                    <a:pt x="0" y="2871"/>
                  </a:cubicBezTo>
                  <a:cubicBezTo>
                    <a:pt x="0" y="3607"/>
                    <a:pt x="374" y="4019"/>
                    <a:pt x="891" y="4019"/>
                  </a:cubicBezTo>
                  <a:cubicBezTo>
                    <a:pt x="1101" y="4019"/>
                    <a:pt x="1335" y="3951"/>
                    <a:pt x="1578" y="3808"/>
                  </a:cubicBezTo>
                  <a:cubicBezTo>
                    <a:pt x="2465" y="3315"/>
                    <a:pt x="3205" y="2083"/>
                    <a:pt x="3205" y="1097"/>
                  </a:cubicBezTo>
                  <a:cubicBezTo>
                    <a:pt x="3205" y="379"/>
                    <a:pt x="2838" y="1"/>
                    <a:pt x="2278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49" name="Google Shape;25949;p75"/>
            <p:cNvSpPr/>
            <p:nvPr/>
          </p:nvSpPr>
          <p:spPr>
            <a:xfrm>
              <a:off x="2325000" y="4897650"/>
              <a:ext cx="8650" cy="9900"/>
            </a:xfrm>
            <a:custGeom>
              <a:avLst/>
              <a:gdLst/>
              <a:ahLst/>
              <a:cxnLst/>
              <a:rect l="l" t="t" r="r" b="b"/>
              <a:pathLst>
                <a:path w="346" h="396" extrusionOk="0">
                  <a:moveTo>
                    <a:pt x="247" y="1"/>
                  </a:moveTo>
                  <a:cubicBezTo>
                    <a:pt x="99" y="149"/>
                    <a:pt x="50" y="247"/>
                    <a:pt x="0" y="395"/>
                  </a:cubicBezTo>
                  <a:lnTo>
                    <a:pt x="247" y="395"/>
                  </a:lnTo>
                  <a:cubicBezTo>
                    <a:pt x="296" y="346"/>
                    <a:pt x="345" y="198"/>
                    <a:pt x="296" y="99"/>
                  </a:cubicBezTo>
                  <a:cubicBezTo>
                    <a:pt x="296" y="1"/>
                    <a:pt x="247" y="1"/>
                    <a:pt x="247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50" name="Google Shape;25950;p75"/>
            <p:cNvSpPr/>
            <p:nvPr/>
          </p:nvSpPr>
          <p:spPr>
            <a:xfrm>
              <a:off x="2376750" y="4916150"/>
              <a:ext cx="18525" cy="12350"/>
            </a:xfrm>
            <a:custGeom>
              <a:avLst/>
              <a:gdLst/>
              <a:ahLst/>
              <a:cxnLst/>
              <a:rect l="l" t="t" r="r" b="b"/>
              <a:pathLst>
                <a:path w="741" h="494" extrusionOk="0">
                  <a:moveTo>
                    <a:pt x="592" y="0"/>
                  </a:moveTo>
                  <a:cubicBezTo>
                    <a:pt x="444" y="0"/>
                    <a:pt x="247" y="148"/>
                    <a:pt x="149" y="247"/>
                  </a:cubicBezTo>
                  <a:cubicBezTo>
                    <a:pt x="1" y="394"/>
                    <a:pt x="99" y="493"/>
                    <a:pt x="198" y="493"/>
                  </a:cubicBezTo>
                  <a:cubicBezTo>
                    <a:pt x="297" y="493"/>
                    <a:pt x="494" y="394"/>
                    <a:pt x="642" y="247"/>
                  </a:cubicBezTo>
                  <a:cubicBezTo>
                    <a:pt x="740" y="148"/>
                    <a:pt x="691" y="0"/>
                    <a:pt x="592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51" name="Google Shape;25951;p75"/>
            <p:cNvSpPr/>
            <p:nvPr/>
          </p:nvSpPr>
          <p:spPr>
            <a:xfrm>
              <a:off x="2308150" y="4945725"/>
              <a:ext cx="14000" cy="18500"/>
            </a:xfrm>
            <a:custGeom>
              <a:avLst/>
              <a:gdLst/>
              <a:ahLst/>
              <a:cxnLst/>
              <a:rect l="l" t="t" r="r" b="b"/>
              <a:pathLst>
                <a:path w="560" h="740" extrusionOk="0">
                  <a:moveTo>
                    <a:pt x="457" y="0"/>
                  </a:moveTo>
                  <a:cubicBezTo>
                    <a:pt x="422" y="0"/>
                    <a:pt x="379" y="17"/>
                    <a:pt x="329" y="49"/>
                  </a:cubicBezTo>
                  <a:cubicBezTo>
                    <a:pt x="231" y="148"/>
                    <a:pt x="34" y="395"/>
                    <a:pt x="34" y="542"/>
                  </a:cubicBezTo>
                  <a:cubicBezTo>
                    <a:pt x="1" y="674"/>
                    <a:pt x="34" y="740"/>
                    <a:pt x="103" y="740"/>
                  </a:cubicBezTo>
                  <a:cubicBezTo>
                    <a:pt x="138" y="740"/>
                    <a:pt x="181" y="723"/>
                    <a:pt x="231" y="690"/>
                  </a:cubicBezTo>
                  <a:cubicBezTo>
                    <a:pt x="428" y="542"/>
                    <a:pt x="527" y="395"/>
                    <a:pt x="527" y="197"/>
                  </a:cubicBezTo>
                  <a:cubicBezTo>
                    <a:pt x="559" y="66"/>
                    <a:pt x="527" y="0"/>
                    <a:pt x="457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52" name="Google Shape;25952;p75"/>
            <p:cNvSpPr/>
            <p:nvPr/>
          </p:nvSpPr>
          <p:spPr>
            <a:xfrm>
              <a:off x="2364425" y="4874075"/>
              <a:ext cx="11125" cy="20075"/>
            </a:xfrm>
            <a:custGeom>
              <a:avLst/>
              <a:gdLst/>
              <a:ahLst/>
              <a:cxnLst/>
              <a:rect l="l" t="t" r="r" b="b"/>
              <a:pathLst>
                <a:path w="445" h="803" extrusionOk="0">
                  <a:moveTo>
                    <a:pt x="283" y="0"/>
                  </a:moveTo>
                  <a:cubicBezTo>
                    <a:pt x="230" y="0"/>
                    <a:pt x="175" y="49"/>
                    <a:pt x="149" y="155"/>
                  </a:cubicBezTo>
                  <a:cubicBezTo>
                    <a:pt x="99" y="352"/>
                    <a:pt x="1" y="549"/>
                    <a:pt x="99" y="697"/>
                  </a:cubicBezTo>
                  <a:cubicBezTo>
                    <a:pt x="122" y="766"/>
                    <a:pt x="156" y="803"/>
                    <a:pt x="195" y="803"/>
                  </a:cubicBezTo>
                  <a:cubicBezTo>
                    <a:pt x="240" y="803"/>
                    <a:pt x="293" y="754"/>
                    <a:pt x="346" y="648"/>
                  </a:cubicBezTo>
                  <a:cubicBezTo>
                    <a:pt x="395" y="451"/>
                    <a:pt x="444" y="204"/>
                    <a:pt x="395" y="106"/>
                  </a:cubicBezTo>
                  <a:cubicBezTo>
                    <a:pt x="372" y="37"/>
                    <a:pt x="328" y="0"/>
                    <a:pt x="283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53" name="Google Shape;25953;p75"/>
            <p:cNvSpPr/>
            <p:nvPr/>
          </p:nvSpPr>
          <p:spPr>
            <a:xfrm>
              <a:off x="2313900" y="4913675"/>
              <a:ext cx="11125" cy="11125"/>
            </a:xfrm>
            <a:custGeom>
              <a:avLst/>
              <a:gdLst/>
              <a:ahLst/>
              <a:cxnLst/>
              <a:rect l="l" t="t" r="r" b="b"/>
              <a:pathLst>
                <a:path w="445" h="445" extrusionOk="0">
                  <a:moveTo>
                    <a:pt x="198" y="1"/>
                  </a:moveTo>
                  <a:cubicBezTo>
                    <a:pt x="149" y="99"/>
                    <a:pt x="50" y="296"/>
                    <a:pt x="1" y="444"/>
                  </a:cubicBezTo>
                  <a:cubicBezTo>
                    <a:pt x="149" y="444"/>
                    <a:pt x="247" y="346"/>
                    <a:pt x="297" y="296"/>
                  </a:cubicBezTo>
                  <a:cubicBezTo>
                    <a:pt x="444" y="198"/>
                    <a:pt x="444" y="50"/>
                    <a:pt x="297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54" name="Google Shape;25954;p75"/>
            <p:cNvSpPr/>
            <p:nvPr/>
          </p:nvSpPr>
          <p:spPr>
            <a:xfrm>
              <a:off x="2320075" y="4955200"/>
              <a:ext cx="11100" cy="19675"/>
            </a:xfrm>
            <a:custGeom>
              <a:avLst/>
              <a:gdLst/>
              <a:ahLst/>
              <a:cxnLst/>
              <a:rect l="l" t="t" r="r" b="b"/>
              <a:pathLst>
                <a:path w="444" h="787" extrusionOk="0">
                  <a:moveTo>
                    <a:pt x="334" y="0"/>
                  </a:moveTo>
                  <a:cubicBezTo>
                    <a:pt x="290" y="0"/>
                    <a:pt x="239" y="31"/>
                    <a:pt x="197" y="114"/>
                  </a:cubicBezTo>
                  <a:cubicBezTo>
                    <a:pt x="50" y="311"/>
                    <a:pt x="0" y="558"/>
                    <a:pt x="0" y="656"/>
                  </a:cubicBezTo>
                  <a:cubicBezTo>
                    <a:pt x="0" y="735"/>
                    <a:pt x="28" y="786"/>
                    <a:pt x="77" y="786"/>
                  </a:cubicBezTo>
                  <a:cubicBezTo>
                    <a:pt x="120" y="786"/>
                    <a:pt x="178" y="748"/>
                    <a:pt x="247" y="656"/>
                  </a:cubicBezTo>
                  <a:cubicBezTo>
                    <a:pt x="395" y="558"/>
                    <a:pt x="444" y="311"/>
                    <a:pt x="444" y="114"/>
                  </a:cubicBezTo>
                  <a:cubicBezTo>
                    <a:pt x="444" y="57"/>
                    <a:pt x="395" y="0"/>
                    <a:pt x="33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55" name="Google Shape;25955;p75"/>
            <p:cNvSpPr/>
            <p:nvPr/>
          </p:nvSpPr>
          <p:spPr>
            <a:xfrm>
              <a:off x="2307750" y="4930925"/>
              <a:ext cx="13575" cy="13575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395" y="1"/>
                  </a:moveTo>
                  <a:cubicBezTo>
                    <a:pt x="296" y="1"/>
                    <a:pt x="247" y="50"/>
                    <a:pt x="148" y="99"/>
                  </a:cubicBezTo>
                  <a:cubicBezTo>
                    <a:pt x="50" y="247"/>
                    <a:pt x="50" y="395"/>
                    <a:pt x="0" y="543"/>
                  </a:cubicBezTo>
                  <a:cubicBezTo>
                    <a:pt x="197" y="543"/>
                    <a:pt x="395" y="395"/>
                    <a:pt x="493" y="247"/>
                  </a:cubicBezTo>
                  <a:cubicBezTo>
                    <a:pt x="543" y="50"/>
                    <a:pt x="543" y="1"/>
                    <a:pt x="395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56" name="Google Shape;25956;p75"/>
            <p:cNvSpPr/>
            <p:nvPr/>
          </p:nvSpPr>
          <p:spPr>
            <a:xfrm>
              <a:off x="2370600" y="4935250"/>
              <a:ext cx="18500" cy="11100"/>
            </a:xfrm>
            <a:custGeom>
              <a:avLst/>
              <a:gdLst/>
              <a:ahLst/>
              <a:cxnLst/>
              <a:rect l="l" t="t" r="r" b="b"/>
              <a:pathLst>
                <a:path w="740" h="444" extrusionOk="0">
                  <a:moveTo>
                    <a:pt x="401" y="0"/>
                  </a:moveTo>
                  <a:cubicBezTo>
                    <a:pt x="321" y="0"/>
                    <a:pt x="247" y="25"/>
                    <a:pt x="197" y="74"/>
                  </a:cubicBezTo>
                  <a:cubicBezTo>
                    <a:pt x="99" y="123"/>
                    <a:pt x="0" y="271"/>
                    <a:pt x="148" y="370"/>
                  </a:cubicBezTo>
                  <a:cubicBezTo>
                    <a:pt x="197" y="419"/>
                    <a:pt x="271" y="444"/>
                    <a:pt x="345" y="444"/>
                  </a:cubicBezTo>
                  <a:cubicBezTo>
                    <a:pt x="419" y="444"/>
                    <a:pt x="493" y="419"/>
                    <a:pt x="543" y="370"/>
                  </a:cubicBezTo>
                  <a:cubicBezTo>
                    <a:pt x="690" y="271"/>
                    <a:pt x="740" y="123"/>
                    <a:pt x="641" y="74"/>
                  </a:cubicBezTo>
                  <a:cubicBezTo>
                    <a:pt x="567" y="25"/>
                    <a:pt x="481" y="0"/>
                    <a:pt x="401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57" name="Google Shape;25957;p75"/>
            <p:cNvSpPr/>
            <p:nvPr/>
          </p:nvSpPr>
          <p:spPr>
            <a:xfrm>
              <a:off x="2347175" y="4959025"/>
              <a:ext cx="11125" cy="15375"/>
            </a:xfrm>
            <a:custGeom>
              <a:avLst/>
              <a:gdLst/>
              <a:ahLst/>
              <a:cxnLst/>
              <a:rect l="l" t="t" r="r" b="b"/>
              <a:pathLst>
                <a:path w="445" h="615" extrusionOk="0">
                  <a:moveTo>
                    <a:pt x="204" y="1"/>
                  </a:moveTo>
                  <a:cubicBezTo>
                    <a:pt x="111" y="1"/>
                    <a:pt x="1" y="122"/>
                    <a:pt x="1" y="208"/>
                  </a:cubicBezTo>
                  <a:cubicBezTo>
                    <a:pt x="1" y="405"/>
                    <a:pt x="99" y="503"/>
                    <a:pt x="198" y="602"/>
                  </a:cubicBezTo>
                  <a:cubicBezTo>
                    <a:pt x="233" y="611"/>
                    <a:pt x="263" y="615"/>
                    <a:pt x="289" y="615"/>
                  </a:cubicBezTo>
                  <a:cubicBezTo>
                    <a:pt x="411" y="615"/>
                    <a:pt x="444" y="526"/>
                    <a:pt x="444" y="405"/>
                  </a:cubicBezTo>
                  <a:cubicBezTo>
                    <a:pt x="444" y="208"/>
                    <a:pt x="395" y="109"/>
                    <a:pt x="247" y="10"/>
                  </a:cubicBezTo>
                  <a:cubicBezTo>
                    <a:pt x="234" y="4"/>
                    <a:pt x="219" y="1"/>
                    <a:pt x="204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58" name="Google Shape;25958;p75"/>
            <p:cNvSpPr/>
            <p:nvPr/>
          </p:nvSpPr>
          <p:spPr>
            <a:xfrm>
              <a:off x="2333625" y="4961150"/>
              <a:ext cx="9875" cy="18775"/>
            </a:xfrm>
            <a:custGeom>
              <a:avLst/>
              <a:gdLst/>
              <a:ahLst/>
              <a:cxnLst/>
              <a:rect l="l" t="t" r="r" b="b"/>
              <a:pathLst>
                <a:path w="395" h="751" extrusionOk="0">
                  <a:moveTo>
                    <a:pt x="244" y="0"/>
                  </a:moveTo>
                  <a:cubicBezTo>
                    <a:pt x="184" y="0"/>
                    <a:pt x="131" y="76"/>
                    <a:pt x="99" y="172"/>
                  </a:cubicBezTo>
                  <a:cubicBezTo>
                    <a:pt x="0" y="369"/>
                    <a:pt x="0" y="566"/>
                    <a:pt x="99" y="665"/>
                  </a:cubicBezTo>
                  <a:cubicBezTo>
                    <a:pt x="118" y="723"/>
                    <a:pt x="146" y="751"/>
                    <a:pt x="177" y="751"/>
                  </a:cubicBezTo>
                  <a:cubicBezTo>
                    <a:pt x="226" y="751"/>
                    <a:pt x="286" y="686"/>
                    <a:pt x="346" y="566"/>
                  </a:cubicBezTo>
                  <a:cubicBezTo>
                    <a:pt x="395" y="369"/>
                    <a:pt x="395" y="172"/>
                    <a:pt x="346" y="73"/>
                  </a:cubicBezTo>
                  <a:cubicBezTo>
                    <a:pt x="311" y="22"/>
                    <a:pt x="277" y="0"/>
                    <a:pt x="24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59" name="Google Shape;25959;p75"/>
            <p:cNvSpPr/>
            <p:nvPr/>
          </p:nvSpPr>
          <p:spPr>
            <a:xfrm>
              <a:off x="2361975" y="4950325"/>
              <a:ext cx="13575" cy="12925"/>
            </a:xfrm>
            <a:custGeom>
              <a:avLst/>
              <a:gdLst/>
              <a:ahLst/>
              <a:cxnLst/>
              <a:rect l="l" t="t" r="r" b="b"/>
              <a:pathLst>
                <a:path w="543" h="517" extrusionOk="0">
                  <a:moveTo>
                    <a:pt x="275" y="1"/>
                  </a:moveTo>
                  <a:cubicBezTo>
                    <a:pt x="250" y="1"/>
                    <a:pt x="224" y="5"/>
                    <a:pt x="197" y="13"/>
                  </a:cubicBezTo>
                  <a:cubicBezTo>
                    <a:pt x="50" y="13"/>
                    <a:pt x="0" y="112"/>
                    <a:pt x="0" y="309"/>
                  </a:cubicBezTo>
                  <a:cubicBezTo>
                    <a:pt x="43" y="394"/>
                    <a:pt x="159" y="516"/>
                    <a:pt x="285" y="516"/>
                  </a:cubicBezTo>
                  <a:cubicBezTo>
                    <a:pt x="305" y="516"/>
                    <a:pt x="325" y="513"/>
                    <a:pt x="345" y="506"/>
                  </a:cubicBezTo>
                  <a:cubicBezTo>
                    <a:pt x="493" y="506"/>
                    <a:pt x="542" y="358"/>
                    <a:pt x="542" y="211"/>
                  </a:cubicBezTo>
                  <a:cubicBezTo>
                    <a:pt x="502" y="89"/>
                    <a:pt x="395" y="1"/>
                    <a:pt x="275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60" name="Google Shape;25960;p75"/>
            <p:cNvSpPr/>
            <p:nvPr/>
          </p:nvSpPr>
          <p:spPr>
            <a:xfrm>
              <a:off x="2374725" y="4883700"/>
              <a:ext cx="11925" cy="17725"/>
            </a:xfrm>
            <a:custGeom>
              <a:avLst/>
              <a:gdLst/>
              <a:ahLst/>
              <a:cxnLst/>
              <a:rect l="l" t="t" r="r" b="b"/>
              <a:pathLst>
                <a:path w="477" h="709" extrusionOk="0">
                  <a:moveTo>
                    <a:pt x="415" y="1"/>
                  </a:moveTo>
                  <a:cubicBezTo>
                    <a:pt x="385" y="1"/>
                    <a:pt x="340" y="25"/>
                    <a:pt x="279" y="66"/>
                  </a:cubicBezTo>
                  <a:cubicBezTo>
                    <a:pt x="180" y="214"/>
                    <a:pt x="32" y="411"/>
                    <a:pt x="32" y="559"/>
                  </a:cubicBezTo>
                  <a:cubicBezTo>
                    <a:pt x="1" y="654"/>
                    <a:pt x="30" y="709"/>
                    <a:pt x="95" y="709"/>
                  </a:cubicBezTo>
                  <a:cubicBezTo>
                    <a:pt x="131" y="709"/>
                    <a:pt x="177" y="692"/>
                    <a:pt x="230" y="657"/>
                  </a:cubicBezTo>
                  <a:cubicBezTo>
                    <a:pt x="328" y="509"/>
                    <a:pt x="476" y="312"/>
                    <a:pt x="476" y="164"/>
                  </a:cubicBezTo>
                  <a:cubicBezTo>
                    <a:pt x="476" y="49"/>
                    <a:pt x="459" y="1"/>
                    <a:pt x="415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61" name="Google Shape;25961;p75"/>
            <p:cNvSpPr/>
            <p:nvPr/>
          </p:nvSpPr>
          <p:spPr>
            <a:xfrm>
              <a:off x="2336100" y="4884100"/>
              <a:ext cx="12325" cy="12350"/>
            </a:xfrm>
            <a:custGeom>
              <a:avLst/>
              <a:gdLst/>
              <a:ahLst/>
              <a:cxnLst/>
              <a:rect l="l" t="t" r="r" b="b"/>
              <a:pathLst>
                <a:path w="493" h="494" extrusionOk="0">
                  <a:moveTo>
                    <a:pt x="296" y="0"/>
                  </a:moveTo>
                  <a:cubicBezTo>
                    <a:pt x="148" y="50"/>
                    <a:pt x="49" y="198"/>
                    <a:pt x="0" y="296"/>
                  </a:cubicBezTo>
                  <a:cubicBezTo>
                    <a:pt x="49" y="395"/>
                    <a:pt x="99" y="493"/>
                    <a:pt x="247" y="493"/>
                  </a:cubicBezTo>
                  <a:cubicBezTo>
                    <a:pt x="345" y="493"/>
                    <a:pt x="493" y="395"/>
                    <a:pt x="394" y="247"/>
                  </a:cubicBezTo>
                  <a:cubicBezTo>
                    <a:pt x="394" y="198"/>
                    <a:pt x="345" y="50"/>
                    <a:pt x="296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62" name="Google Shape;25962;p75"/>
            <p:cNvSpPr/>
            <p:nvPr/>
          </p:nvSpPr>
          <p:spPr>
            <a:xfrm>
              <a:off x="2379500" y="4899125"/>
              <a:ext cx="14200" cy="15025"/>
            </a:xfrm>
            <a:custGeom>
              <a:avLst/>
              <a:gdLst/>
              <a:ahLst/>
              <a:cxnLst/>
              <a:rect l="l" t="t" r="r" b="b"/>
              <a:pathLst>
                <a:path w="568" h="601" extrusionOk="0">
                  <a:moveTo>
                    <a:pt x="485" y="1"/>
                  </a:moveTo>
                  <a:cubicBezTo>
                    <a:pt x="459" y="1"/>
                    <a:pt x="425" y="13"/>
                    <a:pt x="384" y="40"/>
                  </a:cubicBezTo>
                  <a:cubicBezTo>
                    <a:pt x="285" y="90"/>
                    <a:pt x="88" y="287"/>
                    <a:pt x="39" y="385"/>
                  </a:cubicBezTo>
                  <a:cubicBezTo>
                    <a:pt x="1" y="536"/>
                    <a:pt x="21" y="600"/>
                    <a:pt x="76" y="600"/>
                  </a:cubicBezTo>
                  <a:cubicBezTo>
                    <a:pt x="93" y="600"/>
                    <a:pt x="114" y="594"/>
                    <a:pt x="137" y="583"/>
                  </a:cubicBezTo>
                  <a:cubicBezTo>
                    <a:pt x="285" y="533"/>
                    <a:pt x="482" y="336"/>
                    <a:pt x="532" y="188"/>
                  </a:cubicBezTo>
                  <a:cubicBezTo>
                    <a:pt x="567" y="82"/>
                    <a:pt x="551" y="1"/>
                    <a:pt x="485" y="1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63" name="Google Shape;25963;p75"/>
            <p:cNvSpPr/>
            <p:nvPr/>
          </p:nvSpPr>
          <p:spPr>
            <a:xfrm>
              <a:off x="2349650" y="4875475"/>
              <a:ext cx="12350" cy="15250"/>
            </a:xfrm>
            <a:custGeom>
              <a:avLst/>
              <a:gdLst/>
              <a:ahLst/>
              <a:cxnLst/>
              <a:rect l="l" t="t" r="r" b="b"/>
              <a:pathLst>
                <a:path w="494" h="610" extrusionOk="0">
                  <a:moveTo>
                    <a:pt x="296" y="0"/>
                  </a:moveTo>
                  <a:cubicBezTo>
                    <a:pt x="296" y="0"/>
                    <a:pt x="247" y="0"/>
                    <a:pt x="247" y="50"/>
                  </a:cubicBezTo>
                  <a:cubicBezTo>
                    <a:pt x="148" y="50"/>
                    <a:pt x="99" y="50"/>
                    <a:pt x="50" y="99"/>
                  </a:cubicBezTo>
                  <a:cubicBezTo>
                    <a:pt x="0" y="296"/>
                    <a:pt x="50" y="543"/>
                    <a:pt x="148" y="592"/>
                  </a:cubicBezTo>
                  <a:cubicBezTo>
                    <a:pt x="183" y="604"/>
                    <a:pt x="212" y="610"/>
                    <a:pt x="238" y="610"/>
                  </a:cubicBezTo>
                  <a:cubicBezTo>
                    <a:pt x="322" y="610"/>
                    <a:pt x="369" y="545"/>
                    <a:pt x="444" y="395"/>
                  </a:cubicBezTo>
                  <a:cubicBezTo>
                    <a:pt x="493" y="198"/>
                    <a:pt x="444" y="50"/>
                    <a:pt x="296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64" name="Google Shape;25964;p75"/>
            <p:cNvSpPr/>
            <p:nvPr/>
          </p:nvSpPr>
          <p:spPr>
            <a:xfrm>
              <a:off x="2325000" y="4894525"/>
              <a:ext cx="49325" cy="64175"/>
            </a:xfrm>
            <a:custGeom>
              <a:avLst/>
              <a:gdLst/>
              <a:ahLst/>
              <a:cxnLst/>
              <a:rect l="l" t="t" r="r" b="b"/>
              <a:pathLst>
                <a:path w="1973" h="2567" extrusionOk="0">
                  <a:moveTo>
                    <a:pt x="1422" y="0"/>
                  </a:moveTo>
                  <a:cubicBezTo>
                    <a:pt x="1290" y="0"/>
                    <a:pt x="1142" y="41"/>
                    <a:pt x="986" y="126"/>
                  </a:cubicBezTo>
                  <a:cubicBezTo>
                    <a:pt x="444" y="520"/>
                    <a:pt x="0" y="1259"/>
                    <a:pt x="0" y="1851"/>
                  </a:cubicBezTo>
                  <a:cubicBezTo>
                    <a:pt x="0" y="2310"/>
                    <a:pt x="228" y="2567"/>
                    <a:pt x="556" y="2567"/>
                  </a:cubicBezTo>
                  <a:cubicBezTo>
                    <a:pt x="687" y="2567"/>
                    <a:pt x="832" y="2526"/>
                    <a:pt x="986" y="2443"/>
                  </a:cubicBezTo>
                  <a:cubicBezTo>
                    <a:pt x="1529" y="2048"/>
                    <a:pt x="1972" y="1309"/>
                    <a:pt x="1972" y="668"/>
                  </a:cubicBezTo>
                  <a:cubicBezTo>
                    <a:pt x="1972" y="247"/>
                    <a:pt x="1747" y="0"/>
                    <a:pt x="1422" y="0"/>
                  </a:cubicBez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65" name="Google Shape;25965;p75"/>
            <p:cNvSpPr/>
            <p:nvPr/>
          </p:nvSpPr>
          <p:spPr>
            <a:xfrm>
              <a:off x="2326225" y="4895200"/>
              <a:ext cx="40700" cy="56700"/>
            </a:xfrm>
            <a:custGeom>
              <a:avLst/>
              <a:gdLst/>
              <a:ahLst/>
              <a:cxnLst/>
              <a:rect l="l" t="t" r="r" b="b"/>
              <a:pathLst>
                <a:path w="1628" h="2268" extrusionOk="0">
                  <a:moveTo>
                    <a:pt x="1233" y="0"/>
                  </a:moveTo>
                  <a:cubicBezTo>
                    <a:pt x="1184" y="0"/>
                    <a:pt x="1036" y="49"/>
                    <a:pt x="987" y="99"/>
                  </a:cubicBezTo>
                  <a:cubicBezTo>
                    <a:pt x="444" y="444"/>
                    <a:pt x="1" y="1183"/>
                    <a:pt x="1" y="1824"/>
                  </a:cubicBezTo>
                  <a:cubicBezTo>
                    <a:pt x="1" y="2021"/>
                    <a:pt x="50" y="2169"/>
                    <a:pt x="50" y="2268"/>
                  </a:cubicBezTo>
                  <a:lnTo>
                    <a:pt x="987" y="2070"/>
                  </a:lnTo>
                  <a:cubicBezTo>
                    <a:pt x="1381" y="1775"/>
                    <a:pt x="1381" y="1380"/>
                    <a:pt x="1627" y="986"/>
                  </a:cubicBezTo>
                  <a:lnTo>
                    <a:pt x="1233" y="0"/>
                  </a:ln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66" name="Google Shape;25966;p75"/>
            <p:cNvSpPr/>
            <p:nvPr/>
          </p:nvSpPr>
          <p:spPr>
            <a:xfrm>
              <a:off x="2326225" y="4911200"/>
              <a:ext cx="35775" cy="25925"/>
            </a:xfrm>
            <a:custGeom>
              <a:avLst/>
              <a:gdLst/>
              <a:ahLst/>
              <a:cxnLst/>
              <a:rect l="l" t="t" r="r" b="b"/>
              <a:pathLst>
                <a:path w="1431" h="1037" extrusionOk="0">
                  <a:moveTo>
                    <a:pt x="395" y="1"/>
                  </a:moveTo>
                  <a:cubicBezTo>
                    <a:pt x="198" y="247"/>
                    <a:pt x="50" y="543"/>
                    <a:pt x="1" y="740"/>
                  </a:cubicBezTo>
                  <a:cubicBezTo>
                    <a:pt x="444" y="790"/>
                    <a:pt x="888" y="888"/>
                    <a:pt x="1233" y="1036"/>
                  </a:cubicBezTo>
                  <a:lnTo>
                    <a:pt x="1430" y="642"/>
                  </a:lnTo>
                  <a:cubicBezTo>
                    <a:pt x="1036" y="543"/>
                    <a:pt x="691" y="247"/>
                    <a:pt x="395" y="1"/>
                  </a:cubicBezTo>
                  <a:close/>
                </a:path>
              </a:pathLst>
            </a:custGeom>
            <a:solidFill>
              <a:srgbClr val="D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67" name="Google Shape;25967;p75"/>
            <p:cNvSpPr/>
            <p:nvPr/>
          </p:nvSpPr>
          <p:spPr>
            <a:xfrm>
              <a:off x="2339775" y="4911175"/>
              <a:ext cx="34550" cy="46575"/>
            </a:xfrm>
            <a:custGeom>
              <a:avLst/>
              <a:gdLst/>
              <a:ahLst/>
              <a:cxnLst/>
              <a:rect l="l" t="t" r="r" b="b"/>
              <a:pathLst>
                <a:path w="1382" h="1863" extrusionOk="0">
                  <a:moveTo>
                    <a:pt x="1051" y="0"/>
                  </a:moveTo>
                  <a:cubicBezTo>
                    <a:pt x="948" y="0"/>
                    <a:pt x="825" y="49"/>
                    <a:pt x="691" y="150"/>
                  </a:cubicBezTo>
                  <a:cubicBezTo>
                    <a:pt x="346" y="396"/>
                    <a:pt x="1" y="939"/>
                    <a:pt x="1" y="1382"/>
                  </a:cubicBezTo>
                  <a:cubicBezTo>
                    <a:pt x="1" y="1696"/>
                    <a:pt x="174" y="1862"/>
                    <a:pt x="398" y="1862"/>
                  </a:cubicBezTo>
                  <a:cubicBezTo>
                    <a:pt x="490" y="1862"/>
                    <a:pt x="590" y="1834"/>
                    <a:pt x="691" y="1777"/>
                  </a:cubicBezTo>
                  <a:cubicBezTo>
                    <a:pt x="1085" y="1530"/>
                    <a:pt x="1381" y="939"/>
                    <a:pt x="1381" y="544"/>
                  </a:cubicBezTo>
                  <a:cubicBezTo>
                    <a:pt x="1381" y="186"/>
                    <a:pt x="1252" y="0"/>
                    <a:pt x="1051" y="0"/>
                  </a:cubicBezTo>
                  <a:close/>
                </a:path>
              </a:pathLst>
            </a:custGeom>
            <a:solidFill>
              <a:srgbClr val="A9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68" name="Google Shape;25968;p75"/>
            <p:cNvSpPr/>
            <p:nvPr/>
          </p:nvSpPr>
          <p:spPr>
            <a:xfrm>
              <a:off x="2350875" y="4923725"/>
              <a:ext cx="18500" cy="24775"/>
            </a:xfrm>
            <a:custGeom>
              <a:avLst/>
              <a:gdLst/>
              <a:ahLst/>
              <a:cxnLst/>
              <a:rect l="l" t="t" r="r" b="b"/>
              <a:pathLst>
                <a:path w="740" h="991" extrusionOk="0">
                  <a:moveTo>
                    <a:pt x="545" y="0"/>
                  </a:moveTo>
                  <a:cubicBezTo>
                    <a:pt x="496" y="0"/>
                    <a:pt x="443" y="28"/>
                    <a:pt x="395" y="91"/>
                  </a:cubicBezTo>
                  <a:cubicBezTo>
                    <a:pt x="198" y="190"/>
                    <a:pt x="1" y="535"/>
                    <a:pt x="1" y="782"/>
                  </a:cubicBezTo>
                  <a:cubicBezTo>
                    <a:pt x="1" y="886"/>
                    <a:pt x="99" y="991"/>
                    <a:pt x="227" y="991"/>
                  </a:cubicBezTo>
                  <a:cubicBezTo>
                    <a:pt x="279" y="991"/>
                    <a:pt x="337" y="973"/>
                    <a:pt x="395" y="929"/>
                  </a:cubicBezTo>
                  <a:cubicBezTo>
                    <a:pt x="543" y="831"/>
                    <a:pt x="740" y="535"/>
                    <a:pt x="740" y="289"/>
                  </a:cubicBezTo>
                  <a:cubicBezTo>
                    <a:pt x="740" y="122"/>
                    <a:pt x="650" y="0"/>
                    <a:pt x="54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69" name="Google Shape;25969;p75"/>
            <p:cNvSpPr/>
            <p:nvPr/>
          </p:nvSpPr>
          <p:spPr>
            <a:xfrm>
              <a:off x="2233800" y="4805575"/>
              <a:ext cx="147900" cy="232600"/>
            </a:xfrm>
            <a:custGeom>
              <a:avLst/>
              <a:gdLst/>
              <a:ahLst/>
              <a:cxnLst/>
              <a:rect l="l" t="t" r="r" b="b"/>
              <a:pathLst>
                <a:path w="5916" h="9304" extrusionOk="0">
                  <a:moveTo>
                    <a:pt x="4906" y="1"/>
                  </a:moveTo>
                  <a:cubicBezTo>
                    <a:pt x="4464" y="1"/>
                    <a:pt x="3959" y="137"/>
                    <a:pt x="3402" y="430"/>
                  </a:cubicBezTo>
                  <a:cubicBezTo>
                    <a:pt x="1529" y="1465"/>
                    <a:pt x="1" y="4078"/>
                    <a:pt x="1" y="6247"/>
                  </a:cubicBezTo>
                  <a:cubicBezTo>
                    <a:pt x="1" y="7233"/>
                    <a:pt x="395" y="7972"/>
                    <a:pt x="937" y="8317"/>
                  </a:cubicBezTo>
                  <a:lnTo>
                    <a:pt x="940" y="8317"/>
                  </a:lnTo>
                  <a:cubicBezTo>
                    <a:pt x="468" y="7908"/>
                    <a:pt x="198" y="7262"/>
                    <a:pt x="198" y="6346"/>
                  </a:cubicBezTo>
                  <a:cubicBezTo>
                    <a:pt x="198" y="4275"/>
                    <a:pt x="1726" y="1663"/>
                    <a:pt x="3599" y="578"/>
                  </a:cubicBezTo>
                  <a:cubicBezTo>
                    <a:pt x="4110" y="238"/>
                    <a:pt x="4621" y="77"/>
                    <a:pt x="5065" y="77"/>
                  </a:cubicBezTo>
                  <a:cubicBezTo>
                    <a:pt x="5393" y="77"/>
                    <a:pt x="5686" y="164"/>
                    <a:pt x="5916" y="332"/>
                  </a:cubicBezTo>
                  <a:lnTo>
                    <a:pt x="5719" y="184"/>
                  </a:lnTo>
                  <a:cubicBezTo>
                    <a:pt x="5479" y="64"/>
                    <a:pt x="5207" y="1"/>
                    <a:pt x="4906" y="1"/>
                  </a:cubicBezTo>
                  <a:close/>
                  <a:moveTo>
                    <a:pt x="940" y="8317"/>
                  </a:moveTo>
                  <a:lnTo>
                    <a:pt x="940" y="8317"/>
                  </a:lnTo>
                  <a:cubicBezTo>
                    <a:pt x="1002" y="8371"/>
                    <a:pt x="1066" y="8420"/>
                    <a:pt x="1134" y="8465"/>
                  </a:cubicBezTo>
                  <a:lnTo>
                    <a:pt x="1233" y="8465"/>
                  </a:lnTo>
                  <a:lnTo>
                    <a:pt x="2712" y="9303"/>
                  </a:lnTo>
                  <a:lnTo>
                    <a:pt x="2712" y="9303"/>
                  </a:lnTo>
                  <a:lnTo>
                    <a:pt x="1036" y="83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70" name="Google Shape;25970;p75"/>
            <p:cNvSpPr/>
            <p:nvPr/>
          </p:nvSpPr>
          <p:spPr>
            <a:xfrm>
              <a:off x="2252300" y="4816675"/>
              <a:ext cx="147900" cy="221500"/>
            </a:xfrm>
            <a:custGeom>
              <a:avLst/>
              <a:gdLst/>
              <a:ahLst/>
              <a:cxnLst/>
              <a:rect l="l" t="t" r="r" b="b"/>
              <a:pathLst>
                <a:path w="5916" h="8860" extrusionOk="0">
                  <a:moveTo>
                    <a:pt x="5680" y="165"/>
                  </a:moveTo>
                  <a:lnTo>
                    <a:pt x="5680" y="165"/>
                  </a:lnTo>
                  <a:cubicBezTo>
                    <a:pt x="5693" y="171"/>
                    <a:pt x="5705" y="177"/>
                    <a:pt x="5718" y="183"/>
                  </a:cubicBezTo>
                  <a:lnTo>
                    <a:pt x="5915" y="282"/>
                  </a:lnTo>
                  <a:cubicBezTo>
                    <a:pt x="5843" y="236"/>
                    <a:pt x="5764" y="197"/>
                    <a:pt x="5680" y="165"/>
                  </a:cubicBezTo>
                  <a:close/>
                  <a:moveTo>
                    <a:pt x="4905" y="0"/>
                  </a:moveTo>
                  <a:cubicBezTo>
                    <a:pt x="4463" y="0"/>
                    <a:pt x="3958" y="137"/>
                    <a:pt x="3401" y="430"/>
                  </a:cubicBezTo>
                  <a:cubicBezTo>
                    <a:pt x="1528" y="1465"/>
                    <a:pt x="0" y="4078"/>
                    <a:pt x="0" y="6197"/>
                  </a:cubicBezTo>
                  <a:cubicBezTo>
                    <a:pt x="0" y="7183"/>
                    <a:pt x="394" y="7923"/>
                    <a:pt x="937" y="8317"/>
                  </a:cubicBezTo>
                  <a:lnTo>
                    <a:pt x="984" y="8317"/>
                  </a:lnTo>
                  <a:cubicBezTo>
                    <a:pt x="484" y="7947"/>
                    <a:pt x="197" y="7290"/>
                    <a:pt x="197" y="6345"/>
                  </a:cubicBezTo>
                  <a:cubicBezTo>
                    <a:pt x="197" y="4226"/>
                    <a:pt x="1725" y="1662"/>
                    <a:pt x="3599" y="529"/>
                  </a:cubicBezTo>
                  <a:cubicBezTo>
                    <a:pt x="4117" y="212"/>
                    <a:pt x="4635" y="63"/>
                    <a:pt x="5085" y="63"/>
                  </a:cubicBezTo>
                  <a:cubicBezTo>
                    <a:pt x="5302" y="63"/>
                    <a:pt x="5503" y="98"/>
                    <a:pt x="5680" y="165"/>
                  </a:cubicBezTo>
                  <a:lnTo>
                    <a:pt x="5680" y="165"/>
                  </a:lnTo>
                  <a:cubicBezTo>
                    <a:pt x="5450" y="57"/>
                    <a:pt x="5191" y="0"/>
                    <a:pt x="4905" y="0"/>
                  </a:cubicBezTo>
                  <a:close/>
                  <a:moveTo>
                    <a:pt x="984" y="8317"/>
                  </a:moveTo>
                  <a:cubicBezTo>
                    <a:pt x="1032" y="8353"/>
                    <a:pt x="1082" y="8385"/>
                    <a:pt x="1134" y="8416"/>
                  </a:cubicBezTo>
                  <a:lnTo>
                    <a:pt x="1205" y="8416"/>
                  </a:lnTo>
                  <a:lnTo>
                    <a:pt x="1035" y="8317"/>
                  </a:lnTo>
                  <a:close/>
                  <a:moveTo>
                    <a:pt x="1205" y="8416"/>
                  </a:moveTo>
                  <a:lnTo>
                    <a:pt x="1972" y="8859"/>
                  </a:lnTo>
                  <a:lnTo>
                    <a:pt x="1232" y="84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71" name="Google Shape;25971;p75"/>
            <p:cNvSpPr/>
            <p:nvPr/>
          </p:nvSpPr>
          <p:spPr>
            <a:xfrm>
              <a:off x="2093325" y="4901350"/>
              <a:ext cx="172550" cy="152850"/>
            </a:xfrm>
            <a:custGeom>
              <a:avLst/>
              <a:gdLst/>
              <a:ahLst/>
              <a:cxnLst/>
              <a:rect l="l" t="t" r="r" b="b"/>
              <a:pathLst>
                <a:path w="6902" h="6114" extrusionOk="0">
                  <a:moveTo>
                    <a:pt x="6901" y="1"/>
                  </a:moveTo>
                  <a:lnTo>
                    <a:pt x="2415" y="2317"/>
                  </a:lnTo>
                  <a:lnTo>
                    <a:pt x="1183" y="2515"/>
                  </a:lnTo>
                  <a:lnTo>
                    <a:pt x="0" y="3944"/>
                  </a:lnTo>
                  <a:lnTo>
                    <a:pt x="247" y="5965"/>
                  </a:lnTo>
                  <a:lnTo>
                    <a:pt x="2169" y="6113"/>
                  </a:lnTo>
                  <a:lnTo>
                    <a:pt x="6408" y="3648"/>
                  </a:lnTo>
                  <a:lnTo>
                    <a:pt x="6901" y="1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72" name="Google Shape;25972;p75"/>
            <p:cNvSpPr/>
            <p:nvPr/>
          </p:nvSpPr>
          <p:spPr>
            <a:xfrm>
              <a:off x="2089625" y="4906275"/>
              <a:ext cx="176250" cy="154075"/>
            </a:xfrm>
            <a:custGeom>
              <a:avLst/>
              <a:gdLst/>
              <a:ahLst/>
              <a:cxnLst/>
              <a:rect l="l" t="t" r="r" b="b"/>
              <a:pathLst>
                <a:path w="7050" h="6163" extrusionOk="0">
                  <a:moveTo>
                    <a:pt x="7049" y="1"/>
                  </a:moveTo>
                  <a:lnTo>
                    <a:pt x="2366" y="2465"/>
                  </a:lnTo>
                  <a:lnTo>
                    <a:pt x="1134" y="2613"/>
                  </a:lnTo>
                  <a:lnTo>
                    <a:pt x="0" y="4043"/>
                  </a:lnTo>
                  <a:lnTo>
                    <a:pt x="247" y="6015"/>
                  </a:lnTo>
                  <a:lnTo>
                    <a:pt x="2120" y="6163"/>
                  </a:lnTo>
                  <a:lnTo>
                    <a:pt x="6408" y="3698"/>
                  </a:lnTo>
                  <a:lnTo>
                    <a:pt x="7049" y="1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73" name="Google Shape;25973;p75"/>
            <p:cNvSpPr/>
            <p:nvPr/>
          </p:nvSpPr>
          <p:spPr>
            <a:xfrm>
              <a:off x="2169725" y="4964200"/>
              <a:ext cx="77650" cy="73975"/>
            </a:xfrm>
            <a:custGeom>
              <a:avLst/>
              <a:gdLst/>
              <a:ahLst/>
              <a:cxnLst/>
              <a:rect l="l" t="t" r="r" b="b"/>
              <a:pathLst>
                <a:path w="3106" h="2959" extrusionOk="0">
                  <a:moveTo>
                    <a:pt x="3106" y="1"/>
                  </a:moveTo>
                  <a:lnTo>
                    <a:pt x="0" y="1874"/>
                  </a:lnTo>
                  <a:lnTo>
                    <a:pt x="0" y="2958"/>
                  </a:lnTo>
                  <a:lnTo>
                    <a:pt x="3106" y="1184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74" name="Google Shape;25974;p75"/>
            <p:cNvSpPr/>
            <p:nvPr/>
          </p:nvSpPr>
          <p:spPr>
            <a:xfrm>
              <a:off x="2169725" y="4965425"/>
              <a:ext cx="76425" cy="73975"/>
            </a:xfrm>
            <a:custGeom>
              <a:avLst/>
              <a:gdLst/>
              <a:ahLst/>
              <a:cxnLst/>
              <a:rect l="l" t="t" r="r" b="b"/>
              <a:pathLst>
                <a:path w="3057" h="2959" extrusionOk="0">
                  <a:moveTo>
                    <a:pt x="3057" y="1"/>
                  </a:moveTo>
                  <a:lnTo>
                    <a:pt x="0" y="1825"/>
                  </a:lnTo>
                  <a:lnTo>
                    <a:pt x="0" y="2959"/>
                  </a:lnTo>
                  <a:lnTo>
                    <a:pt x="838" y="1923"/>
                  </a:lnTo>
                  <a:cubicBezTo>
                    <a:pt x="1282" y="1430"/>
                    <a:pt x="1873" y="1184"/>
                    <a:pt x="2564" y="1184"/>
                  </a:cubicBezTo>
                  <a:lnTo>
                    <a:pt x="3057" y="1184"/>
                  </a:lnTo>
                  <a:lnTo>
                    <a:pt x="3057" y="1"/>
                  </a:lnTo>
                  <a:close/>
                </a:path>
              </a:pathLst>
            </a:custGeom>
            <a:solidFill>
              <a:srgbClr val="131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75" name="Google Shape;25975;p75"/>
            <p:cNvSpPr/>
            <p:nvPr/>
          </p:nvSpPr>
          <p:spPr>
            <a:xfrm>
              <a:off x="2169725" y="4926000"/>
              <a:ext cx="77650" cy="73975"/>
            </a:xfrm>
            <a:custGeom>
              <a:avLst/>
              <a:gdLst/>
              <a:ahLst/>
              <a:cxnLst/>
              <a:rect l="l" t="t" r="r" b="b"/>
              <a:pathLst>
                <a:path w="3106" h="2959" extrusionOk="0">
                  <a:moveTo>
                    <a:pt x="3106" y="0"/>
                  </a:moveTo>
                  <a:lnTo>
                    <a:pt x="0" y="1775"/>
                  </a:lnTo>
                  <a:lnTo>
                    <a:pt x="0" y="2958"/>
                  </a:lnTo>
                  <a:lnTo>
                    <a:pt x="3106" y="1184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76" name="Google Shape;25976;p75"/>
            <p:cNvSpPr/>
            <p:nvPr/>
          </p:nvSpPr>
          <p:spPr>
            <a:xfrm>
              <a:off x="2169725" y="4926000"/>
              <a:ext cx="76425" cy="73975"/>
            </a:xfrm>
            <a:custGeom>
              <a:avLst/>
              <a:gdLst/>
              <a:ahLst/>
              <a:cxnLst/>
              <a:rect l="l" t="t" r="r" b="b"/>
              <a:pathLst>
                <a:path w="3057" h="2959" extrusionOk="0">
                  <a:moveTo>
                    <a:pt x="3057" y="0"/>
                  </a:moveTo>
                  <a:lnTo>
                    <a:pt x="0" y="1775"/>
                  </a:lnTo>
                  <a:lnTo>
                    <a:pt x="0" y="2958"/>
                  </a:lnTo>
                  <a:lnTo>
                    <a:pt x="838" y="1874"/>
                  </a:lnTo>
                  <a:cubicBezTo>
                    <a:pt x="1282" y="1381"/>
                    <a:pt x="1873" y="1184"/>
                    <a:pt x="2564" y="1184"/>
                  </a:cubicBezTo>
                  <a:lnTo>
                    <a:pt x="3057" y="1184"/>
                  </a:lnTo>
                  <a:lnTo>
                    <a:pt x="3057" y="0"/>
                  </a:lnTo>
                  <a:close/>
                </a:path>
              </a:pathLst>
            </a:custGeom>
            <a:solidFill>
              <a:srgbClr val="1313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77" name="Google Shape;25977;p75"/>
            <p:cNvSpPr/>
            <p:nvPr/>
          </p:nvSpPr>
          <p:spPr>
            <a:xfrm>
              <a:off x="1766750" y="4675825"/>
              <a:ext cx="368500" cy="293325"/>
            </a:xfrm>
            <a:custGeom>
              <a:avLst/>
              <a:gdLst/>
              <a:ahLst/>
              <a:cxnLst/>
              <a:rect l="l" t="t" r="r" b="b"/>
              <a:pathLst>
                <a:path w="14740" h="11733" extrusionOk="0">
                  <a:moveTo>
                    <a:pt x="0" y="1"/>
                  </a:moveTo>
                  <a:lnTo>
                    <a:pt x="2465" y="1874"/>
                  </a:lnTo>
                  <a:lnTo>
                    <a:pt x="2465" y="7099"/>
                  </a:lnTo>
                  <a:lnTo>
                    <a:pt x="10549" y="11733"/>
                  </a:lnTo>
                  <a:lnTo>
                    <a:pt x="10549" y="6606"/>
                  </a:lnTo>
                  <a:lnTo>
                    <a:pt x="14739" y="8479"/>
                  </a:lnTo>
                  <a:lnTo>
                    <a:pt x="10549" y="6064"/>
                  </a:lnTo>
                  <a:lnTo>
                    <a:pt x="2662" y="14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78" name="Google Shape;25978;p75"/>
            <p:cNvSpPr/>
            <p:nvPr/>
          </p:nvSpPr>
          <p:spPr>
            <a:xfrm>
              <a:off x="1787700" y="4649950"/>
              <a:ext cx="342600" cy="332750"/>
            </a:xfrm>
            <a:custGeom>
              <a:avLst/>
              <a:gdLst/>
              <a:ahLst/>
              <a:cxnLst/>
              <a:rect l="l" t="t" r="r" b="b"/>
              <a:pathLst>
                <a:path w="13704" h="13310" extrusionOk="0">
                  <a:moveTo>
                    <a:pt x="0" y="1"/>
                  </a:moveTo>
                  <a:lnTo>
                    <a:pt x="0" y="1677"/>
                  </a:lnTo>
                  <a:lnTo>
                    <a:pt x="1627" y="8578"/>
                  </a:lnTo>
                  <a:lnTo>
                    <a:pt x="2859" y="9219"/>
                  </a:lnTo>
                  <a:lnTo>
                    <a:pt x="3056" y="9366"/>
                  </a:lnTo>
                  <a:lnTo>
                    <a:pt x="3352" y="9564"/>
                  </a:lnTo>
                  <a:lnTo>
                    <a:pt x="5225" y="10648"/>
                  </a:lnTo>
                  <a:lnTo>
                    <a:pt x="5472" y="10796"/>
                  </a:lnTo>
                  <a:lnTo>
                    <a:pt x="5768" y="10993"/>
                  </a:lnTo>
                  <a:lnTo>
                    <a:pt x="7690" y="12078"/>
                  </a:lnTo>
                  <a:lnTo>
                    <a:pt x="7789" y="12226"/>
                  </a:lnTo>
                  <a:lnTo>
                    <a:pt x="7986" y="12275"/>
                  </a:lnTo>
                  <a:lnTo>
                    <a:pt x="9711" y="13310"/>
                  </a:lnTo>
                  <a:lnTo>
                    <a:pt x="13704" y="8183"/>
                  </a:lnTo>
                  <a:lnTo>
                    <a:pt x="12915" y="7543"/>
                  </a:lnTo>
                  <a:lnTo>
                    <a:pt x="10943" y="6310"/>
                  </a:lnTo>
                  <a:lnTo>
                    <a:pt x="2465" y="17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79" name="Google Shape;25979;p75"/>
            <p:cNvSpPr/>
            <p:nvPr/>
          </p:nvSpPr>
          <p:spPr>
            <a:xfrm>
              <a:off x="2025525" y="4846700"/>
              <a:ext cx="85075" cy="108900"/>
            </a:xfrm>
            <a:custGeom>
              <a:avLst/>
              <a:gdLst/>
              <a:ahLst/>
              <a:cxnLst/>
              <a:rect l="l" t="t" r="r" b="b"/>
              <a:pathLst>
                <a:path w="3403" h="4356" extrusionOk="0">
                  <a:moveTo>
                    <a:pt x="3157" y="1"/>
                  </a:moveTo>
                  <a:cubicBezTo>
                    <a:pt x="2512" y="1"/>
                    <a:pt x="1751" y="326"/>
                    <a:pt x="1184" y="806"/>
                  </a:cubicBezTo>
                  <a:cubicBezTo>
                    <a:pt x="642" y="1299"/>
                    <a:pt x="198" y="1891"/>
                    <a:pt x="198" y="2433"/>
                  </a:cubicBezTo>
                  <a:lnTo>
                    <a:pt x="1" y="4356"/>
                  </a:lnTo>
                  <a:cubicBezTo>
                    <a:pt x="149" y="4356"/>
                    <a:pt x="198" y="4257"/>
                    <a:pt x="247" y="4208"/>
                  </a:cubicBezTo>
                  <a:cubicBezTo>
                    <a:pt x="346" y="4158"/>
                    <a:pt x="395" y="4010"/>
                    <a:pt x="395" y="3912"/>
                  </a:cubicBezTo>
                  <a:lnTo>
                    <a:pt x="395" y="2975"/>
                  </a:lnTo>
                  <a:lnTo>
                    <a:pt x="3205" y="215"/>
                  </a:lnTo>
                  <a:lnTo>
                    <a:pt x="3402" y="18"/>
                  </a:lnTo>
                  <a:cubicBezTo>
                    <a:pt x="3323" y="6"/>
                    <a:pt x="3241" y="1"/>
                    <a:pt x="31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80" name="Google Shape;25980;p75"/>
            <p:cNvSpPr/>
            <p:nvPr/>
          </p:nvSpPr>
          <p:spPr>
            <a:xfrm>
              <a:off x="1795075" y="4664750"/>
              <a:ext cx="39475" cy="139275"/>
            </a:xfrm>
            <a:custGeom>
              <a:avLst/>
              <a:gdLst/>
              <a:ahLst/>
              <a:cxnLst/>
              <a:rect l="l" t="t" r="r" b="b"/>
              <a:pathLst>
                <a:path w="1579" h="5571" extrusionOk="0">
                  <a:moveTo>
                    <a:pt x="1" y="0"/>
                  </a:moveTo>
                  <a:lnTo>
                    <a:pt x="1480" y="5570"/>
                  </a:lnTo>
                  <a:lnTo>
                    <a:pt x="1578" y="3401"/>
                  </a:lnTo>
                  <a:cubicBezTo>
                    <a:pt x="1529" y="2070"/>
                    <a:pt x="987" y="838"/>
                    <a:pt x="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81" name="Google Shape;25981;p75"/>
            <p:cNvSpPr/>
            <p:nvPr/>
          </p:nvSpPr>
          <p:spPr>
            <a:xfrm>
              <a:off x="1760575" y="4648725"/>
              <a:ext cx="73975" cy="203350"/>
            </a:xfrm>
            <a:custGeom>
              <a:avLst/>
              <a:gdLst/>
              <a:ahLst/>
              <a:cxnLst/>
              <a:rect l="l" t="t" r="r" b="b"/>
              <a:pathLst>
                <a:path w="2959" h="8134" extrusionOk="0">
                  <a:moveTo>
                    <a:pt x="198" y="0"/>
                  </a:moveTo>
                  <a:lnTo>
                    <a:pt x="1" y="6606"/>
                  </a:lnTo>
                  <a:lnTo>
                    <a:pt x="2712" y="8134"/>
                  </a:lnTo>
                  <a:lnTo>
                    <a:pt x="2860" y="6162"/>
                  </a:lnTo>
                  <a:lnTo>
                    <a:pt x="2958" y="3993"/>
                  </a:lnTo>
                  <a:cubicBezTo>
                    <a:pt x="2958" y="2711"/>
                    <a:pt x="2416" y="1479"/>
                    <a:pt x="1430" y="690"/>
                  </a:cubicBezTo>
                  <a:cubicBezTo>
                    <a:pt x="1381" y="592"/>
                    <a:pt x="1332" y="592"/>
                    <a:pt x="1233" y="542"/>
                  </a:cubicBezTo>
                  <a:lnTo>
                    <a:pt x="4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82" name="Google Shape;25982;p75"/>
            <p:cNvSpPr/>
            <p:nvPr/>
          </p:nvSpPr>
          <p:spPr>
            <a:xfrm>
              <a:off x="1760575" y="4647475"/>
              <a:ext cx="66575" cy="205850"/>
            </a:xfrm>
            <a:custGeom>
              <a:avLst/>
              <a:gdLst/>
              <a:ahLst/>
              <a:cxnLst/>
              <a:rect l="l" t="t" r="r" b="b"/>
              <a:pathLst>
                <a:path w="2663" h="8234" extrusionOk="0">
                  <a:moveTo>
                    <a:pt x="198" y="1"/>
                  </a:moveTo>
                  <a:lnTo>
                    <a:pt x="1" y="3944"/>
                  </a:lnTo>
                  <a:lnTo>
                    <a:pt x="1" y="6754"/>
                  </a:lnTo>
                  <a:lnTo>
                    <a:pt x="2465" y="8233"/>
                  </a:lnTo>
                  <a:lnTo>
                    <a:pt x="2663" y="4043"/>
                  </a:lnTo>
                  <a:cubicBezTo>
                    <a:pt x="2663" y="2712"/>
                    <a:pt x="2071" y="1381"/>
                    <a:pt x="937" y="543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83" name="Google Shape;25983;p75"/>
            <p:cNvSpPr/>
            <p:nvPr/>
          </p:nvSpPr>
          <p:spPr>
            <a:xfrm>
              <a:off x="1760575" y="4694325"/>
              <a:ext cx="45625" cy="146675"/>
            </a:xfrm>
            <a:custGeom>
              <a:avLst/>
              <a:gdLst/>
              <a:ahLst/>
              <a:cxnLst/>
              <a:rect l="l" t="t" r="r" b="b"/>
              <a:pathLst>
                <a:path w="1825" h="5867" extrusionOk="0">
                  <a:moveTo>
                    <a:pt x="148" y="0"/>
                  </a:moveTo>
                  <a:lnTo>
                    <a:pt x="1" y="2070"/>
                  </a:lnTo>
                  <a:lnTo>
                    <a:pt x="1" y="4880"/>
                  </a:lnTo>
                  <a:lnTo>
                    <a:pt x="1677" y="5866"/>
                  </a:lnTo>
                  <a:lnTo>
                    <a:pt x="1824" y="3451"/>
                  </a:lnTo>
                  <a:cubicBezTo>
                    <a:pt x="1824" y="2120"/>
                    <a:pt x="1184" y="838"/>
                    <a:pt x="148" y="0"/>
                  </a:cubicBez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84" name="Google Shape;25984;p75"/>
            <p:cNvSpPr/>
            <p:nvPr/>
          </p:nvSpPr>
          <p:spPr>
            <a:xfrm>
              <a:off x="2031700" y="4847950"/>
              <a:ext cx="113400" cy="175425"/>
            </a:xfrm>
            <a:custGeom>
              <a:avLst/>
              <a:gdLst/>
              <a:ahLst/>
              <a:cxnLst/>
              <a:rect l="l" t="t" r="r" b="b"/>
              <a:pathLst>
                <a:path w="4536" h="7017" extrusionOk="0">
                  <a:moveTo>
                    <a:pt x="2975" y="0"/>
                  </a:moveTo>
                  <a:cubicBezTo>
                    <a:pt x="2354" y="0"/>
                    <a:pt x="1554" y="331"/>
                    <a:pt x="986" y="855"/>
                  </a:cubicBezTo>
                  <a:cubicBezTo>
                    <a:pt x="592" y="1200"/>
                    <a:pt x="247" y="1693"/>
                    <a:pt x="247" y="2186"/>
                  </a:cubicBezTo>
                  <a:lnTo>
                    <a:pt x="198" y="2975"/>
                  </a:lnTo>
                  <a:lnTo>
                    <a:pt x="99" y="4207"/>
                  </a:lnTo>
                  <a:lnTo>
                    <a:pt x="0" y="4897"/>
                  </a:lnTo>
                  <a:lnTo>
                    <a:pt x="3697" y="7017"/>
                  </a:lnTo>
                  <a:lnTo>
                    <a:pt x="3599" y="5094"/>
                  </a:lnTo>
                  <a:lnTo>
                    <a:pt x="3599" y="4059"/>
                  </a:lnTo>
                  <a:lnTo>
                    <a:pt x="4535" y="510"/>
                  </a:lnTo>
                  <a:lnTo>
                    <a:pt x="3599" y="165"/>
                  </a:lnTo>
                  <a:cubicBezTo>
                    <a:pt x="3451" y="66"/>
                    <a:pt x="3352" y="66"/>
                    <a:pt x="3204" y="17"/>
                  </a:cubicBezTo>
                  <a:cubicBezTo>
                    <a:pt x="3131" y="6"/>
                    <a:pt x="3055" y="0"/>
                    <a:pt x="29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85" name="Google Shape;25985;p75"/>
            <p:cNvSpPr/>
            <p:nvPr/>
          </p:nvSpPr>
          <p:spPr>
            <a:xfrm>
              <a:off x="2024300" y="4854050"/>
              <a:ext cx="115875" cy="170550"/>
            </a:xfrm>
            <a:custGeom>
              <a:avLst/>
              <a:gdLst/>
              <a:ahLst/>
              <a:cxnLst/>
              <a:rect l="l" t="t" r="r" b="b"/>
              <a:pathLst>
                <a:path w="4635" h="6822" extrusionOk="0">
                  <a:moveTo>
                    <a:pt x="3013" y="0"/>
                  </a:moveTo>
                  <a:cubicBezTo>
                    <a:pt x="2459" y="0"/>
                    <a:pt x="1790" y="274"/>
                    <a:pt x="1233" y="660"/>
                  </a:cubicBezTo>
                  <a:cubicBezTo>
                    <a:pt x="691" y="1055"/>
                    <a:pt x="247" y="1646"/>
                    <a:pt x="247" y="2188"/>
                  </a:cubicBezTo>
                  <a:lnTo>
                    <a:pt x="50" y="4111"/>
                  </a:lnTo>
                  <a:lnTo>
                    <a:pt x="1" y="4850"/>
                  </a:lnTo>
                  <a:lnTo>
                    <a:pt x="3944" y="6822"/>
                  </a:lnTo>
                  <a:lnTo>
                    <a:pt x="3944" y="6822"/>
                  </a:lnTo>
                  <a:lnTo>
                    <a:pt x="3895" y="4850"/>
                  </a:lnTo>
                  <a:lnTo>
                    <a:pt x="3846" y="3815"/>
                  </a:lnTo>
                  <a:lnTo>
                    <a:pt x="4634" y="611"/>
                  </a:lnTo>
                  <a:lnTo>
                    <a:pt x="3599" y="118"/>
                  </a:lnTo>
                  <a:cubicBezTo>
                    <a:pt x="3451" y="19"/>
                    <a:pt x="3402" y="19"/>
                    <a:pt x="3254" y="19"/>
                  </a:cubicBezTo>
                  <a:cubicBezTo>
                    <a:pt x="3177" y="7"/>
                    <a:pt x="3097" y="0"/>
                    <a:pt x="3013" y="0"/>
                  </a:cubicBez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86" name="Google Shape;25986;p75"/>
            <p:cNvSpPr/>
            <p:nvPr/>
          </p:nvSpPr>
          <p:spPr>
            <a:xfrm>
              <a:off x="2035400" y="4896600"/>
              <a:ext cx="97375" cy="130475"/>
            </a:xfrm>
            <a:custGeom>
              <a:avLst/>
              <a:gdLst/>
              <a:ahLst/>
              <a:cxnLst/>
              <a:rect l="l" t="t" r="r" b="b"/>
              <a:pathLst>
                <a:path w="3895" h="5219" extrusionOk="0">
                  <a:moveTo>
                    <a:pt x="2803" y="0"/>
                  </a:moveTo>
                  <a:cubicBezTo>
                    <a:pt x="1614" y="0"/>
                    <a:pt x="99" y="1140"/>
                    <a:pt x="99" y="2212"/>
                  </a:cubicBezTo>
                  <a:lnTo>
                    <a:pt x="0" y="3493"/>
                  </a:lnTo>
                  <a:lnTo>
                    <a:pt x="3451" y="5219"/>
                  </a:lnTo>
                  <a:lnTo>
                    <a:pt x="3402" y="2212"/>
                  </a:lnTo>
                  <a:lnTo>
                    <a:pt x="3894" y="388"/>
                  </a:lnTo>
                  <a:lnTo>
                    <a:pt x="3451" y="141"/>
                  </a:lnTo>
                  <a:cubicBezTo>
                    <a:pt x="3257" y="44"/>
                    <a:pt x="3036" y="0"/>
                    <a:pt x="2803" y="0"/>
                  </a:cubicBez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87" name="Google Shape;25987;p75"/>
            <p:cNvSpPr/>
            <p:nvPr/>
          </p:nvSpPr>
          <p:spPr>
            <a:xfrm>
              <a:off x="1756875" y="4754700"/>
              <a:ext cx="366050" cy="295675"/>
            </a:xfrm>
            <a:custGeom>
              <a:avLst/>
              <a:gdLst/>
              <a:ahLst/>
              <a:cxnLst/>
              <a:rect l="l" t="t" r="r" b="b"/>
              <a:pathLst>
                <a:path w="14642" h="11827" extrusionOk="0">
                  <a:moveTo>
                    <a:pt x="149" y="1"/>
                  </a:moveTo>
                  <a:lnTo>
                    <a:pt x="1" y="247"/>
                  </a:lnTo>
                  <a:lnTo>
                    <a:pt x="247" y="2465"/>
                  </a:lnTo>
                  <a:cubicBezTo>
                    <a:pt x="149" y="3500"/>
                    <a:pt x="543" y="4240"/>
                    <a:pt x="1282" y="4733"/>
                  </a:cubicBezTo>
                  <a:lnTo>
                    <a:pt x="13359" y="11733"/>
                  </a:lnTo>
                  <a:cubicBezTo>
                    <a:pt x="13478" y="11797"/>
                    <a:pt x="13607" y="11827"/>
                    <a:pt x="13735" y="11827"/>
                  </a:cubicBezTo>
                  <a:cubicBezTo>
                    <a:pt x="14190" y="11827"/>
                    <a:pt x="14641" y="11455"/>
                    <a:pt x="14641" y="10993"/>
                  </a:cubicBezTo>
                  <a:lnTo>
                    <a:pt x="14641" y="838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88" name="Google Shape;25988;p75"/>
            <p:cNvSpPr/>
            <p:nvPr/>
          </p:nvSpPr>
          <p:spPr>
            <a:xfrm>
              <a:off x="1795075" y="4664750"/>
              <a:ext cx="316750" cy="289475"/>
            </a:xfrm>
            <a:custGeom>
              <a:avLst/>
              <a:gdLst/>
              <a:ahLst/>
              <a:cxnLst/>
              <a:rect l="l" t="t" r="r" b="b"/>
              <a:pathLst>
                <a:path w="12670" h="11579" extrusionOk="0">
                  <a:moveTo>
                    <a:pt x="1" y="0"/>
                  </a:moveTo>
                  <a:lnTo>
                    <a:pt x="1" y="0"/>
                  </a:lnTo>
                  <a:cubicBezTo>
                    <a:pt x="494" y="444"/>
                    <a:pt x="839" y="937"/>
                    <a:pt x="1085" y="1479"/>
                  </a:cubicBezTo>
                  <a:cubicBezTo>
                    <a:pt x="1332" y="2070"/>
                    <a:pt x="1480" y="2662"/>
                    <a:pt x="1480" y="3352"/>
                  </a:cubicBezTo>
                  <a:lnTo>
                    <a:pt x="1480" y="3845"/>
                  </a:lnTo>
                  <a:lnTo>
                    <a:pt x="1430" y="5521"/>
                  </a:lnTo>
                  <a:lnTo>
                    <a:pt x="1480" y="6507"/>
                  </a:lnTo>
                  <a:cubicBezTo>
                    <a:pt x="1480" y="6852"/>
                    <a:pt x="1677" y="7246"/>
                    <a:pt x="1973" y="7493"/>
                  </a:cubicBezTo>
                  <a:lnTo>
                    <a:pt x="3649" y="8922"/>
                  </a:lnTo>
                  <a:cubicBezTo>
                    <a:pt x="4635" y="9711"/>
                    <a:pt x="5719" y="10401"/>
                    <a:pt x="6902" y="10796"/>
                  </a:cubicBezTo>
                  <a:lnTo>
                    <a:pt x="8972" y="11535"/>
                  </a:lnTo>
                  <a:cubicBezTo>
                    <a:pt x="9038" y="11535"/>
                    <a:pt x="9104" y="11579"/>
                    <a:pt x="9155" y="11579"/>
                  </a:cubicBezTo>
                  <a:cubicBezTo>
                    <a:pt x="9181" y="11579"/>
                    <a:pt x="9202" y="11568"/>
                    <a:pt x="9219" y="11535"/>
                  </a:cubicBezTo>
                  <a:lnTo>
                    <a:pt x="9613" y="10204"/>
                  </a:lnTo>
                  <a:cubicBezTo>
                    <a:pt x="9613" y="9810"/>
                    <a:pt x="9712" y="9070"/>
                    <a:pt x="9958" y="8577"/>
                  </a:cubicBezTo>
                  <a:cubicBezTo>
                    <a:pt x="10106" y="8429"/>
                    <a:pt x="10205" y="8232"/>
                    <a:pt x="10402" y="8084"/>
                  </a:cubicBezTo>
                  <a:cubicBezTo>
                    <a:pt x="10698" y="7789"/>
                    <a:pt x="11141" y="7542"/>
                    <a:pt x="11585" y="7394"/>
                  </a:cubicBezTo>
                  <a:cubicBezTo>
                    <a:pt x="11838" y="7322"/>
                    <a:pt x="12117" y="7276"/>
                    <a:pt x="12364" y="7276"/>
                  </a:cubicBezTo>
                  <a:cubicBezTo>
                    <a:pt x="12455" y="7276"/>
                    <a:pt x="12541" y="7282"/>
                    <a:pt x="12620" y="7296"/>
                  </a:cubicBezTo>
                  <a:lnTo>
                    <a:pt x="12669" y="7246"/>
                  </a:lnTo>
                  <a:lnTo>
                    <a:pt x="5867" y="42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89" name="Google Shape;25989;p75"/>
            <p:cNvSpPr/>
            <p:nvPr/>
          </p:nvSpPr>
          <p:spPr>
            <a:xfrm>
              <a:off x="2042800" y="4848200"/>
              <a:ext cx="41900" cy="34700"/>
            </a:xfrm>
            <a:custGeom>
              <a:avLst/>
              <a:gdLst/>
              <a:ahLst/>
              <a:cxnLst/>
              <a:rect l="l" t="t" r="r" b="b"/>
              <a:pathLst>
                <a:path w="1676" h="1388" extrusionOk="0">
                  <a:moveTo>
                    <a:pt x="947" y="1"/>
                  </a:moveTo>
                  <a:cubicBezTo>
                    <a:pt x="640" y="1"/>
                    <a:pt x="382" y="230"/>
                    <a:pt x="246" y="500"/>
                  </a:cubicBezTo>
                  <a:lnTo>
                    <a:pt x="0" y="1387"/>
                  </a:lnTo>
                  <a:lnTo>
                    <a:pt x="0" y="1387"/>
                  </a:lnTo>
                  <a:lnTo>
                    <a:pt x="49" y="1289"/>
                  </a:lnTo>
                  <a:cubicBezTo>
                    <a:pt x="197" y="1141"/>
                    <a:pt x="296" y="944"/>
                    <a:pt x="493" y="796"/>
                  </a:cubicBezTo>
                  <a:cubicBezTo>
                    <a:pt x="789" y="500"/>
                    <a:pt x="1232" y="253"/>
                    <a:pt x="1676" y="155"/>
                  </a:cubicBezTo>
                  <a:lnTo>
                    <a:pt x="1035" y="7"/>
                  </a:lnTo>
                  <a:cubicBezTo>
                    <a:pt x="1005" y="3"/>
                    <a:pt x="976" y="1"/>
                    <a:pt x="947" y="1"/>
                  </a:cubicBez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90" name="Google Shape;25990;p75"/>
            <p:cNvSpPr/>
            <p:nvPr/>
          </p:nvSpPr>
          <p:spPr>
            <a:xfrm>
              <a:off x="1824650" y="4702950"/>
              <a:ext cx="18525" cy="57950"/>
            </a:xfrm>
            <a:custGeom>
              <a:avLst/>
              <a:gdLst/>
              <a:ahLst/>
              <a:cxnLst/>
              <a:rect l="l" t="t" r="r" b="b"/>
              <a:pathLst>
                <a:path w="741" h="2318" extrusionOk="0">
                  <a:moveTo>
                    <a:pt x="1" y="0"/>
                  </a:moveTo>
                  <a:cubicBezTo>
                    <a:pt x="247" y="592"/>
                    <a:pt x="346" y="1233"/>
                    <a:pt x="346" y="1824"/>
                  </a:cubicBezTo>
                  <a:lnTo>
                    <a:pt x="346" y="2317"/>
                  </a:lnTo>
                  <a:lnTo>
                    <a:pt x="642" y="1282"/>
                  </a:lnTo>
                  <a:cubicBezTo>
                    <a:pt x="740" y="1035"/>
                    <a:pt x="642" y="740"/>
                    <a:pt x="494" y="5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91" name="Google Shape;25991;p75"/>
            <p:cNvSpPr/>
            <p:nvPr/>
          </p:nvSpPr>
          <p:spPr>
            <a:xfrm>
              <a:off x="1771675" y="4622850"/>
              <a:ext cx="379575" cy="236625"/>
            </a:xfrm>
            <a:custGeom>
              <a:avLst/>
              <a:gdLst/>
              <a:ahLst/>
              <a:cxnLst/>
              <a:rect l="l" t="t" r="r" b="b"/>
              <a:pathLst>
                <a:path w="15183" h="9465" extrusionOk="0">
                  <a:moveTo>
                    <a:pt x="197" y="0"/>
                  </a:moveTo>
                  <a:lnTo>
                    <a:pt x="0" y="986"/>
                  </a:lnTo>
                  <a:lnTo>
                    <a:pt x="2465" y="2859"/>
                  </a:lnTo>
                  <a:lnTo>
                    <a:pt x="6803" y="5965"/>
                  </a:lnTo>
                  <a:lnTo>
                    <a:pt x="10599" y="7641"/>
                  </a:lnTo>
                  <a:lnTo>
                    <a:pt x="14838" y="9465"/>
                  </a:lnTo>
                  <a:lnTo>
                    <a:pt x="15183" y="86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92" name="Google Shape;25992;p75"/>
            <p:cNvSpPr/>
            <p:nvPr/>
          </p:nvSpPr>
          <p:spPr>
            <a:xfrm>
              <a:off x="1808650" y="4620125"/>
              <a:ext cx="348775" cy="192450"/>
            </a:xfrm>
            <a:custGeom>
              <a:avLst/>
              <a:gdLst/>
              <a:ahLst/>
              <a:cxnLst/>
              <a:rect l="l" t="t" r="r" b="b"/>
              <a:pathLst>
                <a:path w="13951" h="7698" extrusionOk="0">
                  <a:moveTo>
                    <a:pt x="1502" y="1"/>
                  </a:moveTo>
                  <a:cubicBezTo>
                    <a:pt x="1236" y="1"/>
                    <a:pt x="974" y="52"/>
                    <a:pt x="740" y="158"/>
                  </a:cubicBezTo>
                  <a:lnTo>
                    <a:pt x="0" y="503"/>
                  </a:lnTo>
                  <a:lnTo>
                    <a:pt x="1430" y="1391"/>
                  </a:lnTo>
                  <a:lnTo>
                    <a:pt x="5127" y="3560"/>
                  </a:lnTo>
                  <a:lnTo>
                    <a:pt x="9021" y="5827"/>
                  </a:lnTo>
                  <a:lnTo>
                    <a:pt x="12028" y="7553"/>
                  </a:lnTo>
                  <a:cubicBezTo>
                    <a:pt x="12224" y="7651"/>
                    <a:pt x="12437" y="7697"/>
                    <a:pt x="12649" y="7697"/>
                  </a:cubicBezTo>
                  <a:cubicBezTo>
                    <a:pt x="13179" y="7697"/>
                    <a:pt x="13704" y="7405"/>
                    <a:pt x="13950" y="6912"/>
                  </a:cubicBezTo>
                  <a:lnTo>
                    <a:pt x="13852" y="6862"/>
                  </a:lnTo>
                  <a:lnTo>
                    <a:pt x="13852" y="5482"/>
                  </a:lnTo>
                  <a:lnTo>
                    <a:pt x="11338" y="4053"/>
                  </a:lnTo>
                  <a:lnTo>
                    <a:pt x="10007" y="3215"/>
                  </a:lnTo>
                  <a:lnTo>
                    <a:pt x="8873" y="3954"/>
                  </a:lnTo>
                  <a:lnTo>
                    <a:pt x="6408" y="2524"/>
                  </a:lnTo>
                  <a:lnTo>
                    <a:pt x="2711" y="405"/>
                  </a:lnTo>
                  <a:lnTo>
                    <a:pt x="2514" y="257"/>
                  </a:lnTo>
                  <a:cubicBezTo>
                    <a:pt x="2206" y="89"/>
                    <a:pt x="1851" y="1"/>
                    <a:pt x="1502" y="1"/>
                  </a:cubicBezTo>
                  <a:close/>
                </a:path>
              </a:pathLst>
            </a:custGeom>
            <a:solidFill>
              <a:srgbClr val="6F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93" name="Google Shape;25993;p75"/>
            <p:cNvSpPr/>
            <p:nvPr/>
          </p:nvSpPr>
          <p:spPr>
            <a:xfrm>
              <a:off x="2198075" y="4537800"/>
              <a:ext cx="195950" cy="129425"/>
            </a:xfrm>
            <a:custGeom>
              <a:avLst/>
              <a:gdLst/>
              <a:ahLst/>
              <a:cxnLst/>
              <a:rect l="l" t="t" r="r" b="b"/>
              <a:pathLst>
                <a:path w="7838" h="5177" extrusionOk="0">
                  <a:moveTo>
                    <a:pt x="7394" y="1"/>
                  </a:moveTo>
                  <a:lnTo>
                    <a:pt x="0" y="4240"/>
                  </a:lnTo>
                  <a:cubicBezTo>
                    <a:pt x="99" y="4437"/>
                    <a:pt x="148" y="4634"/>
                    <a:pt x="148" y="4881"/>
                  </a:cubicBezTo>
                  <a:cubicBezTo>
                    <a:pt x="148" y="4930"/>
                    <a:pt x="99" y="5029"/>
                    <a:pt x="99" y="5177"/>
                  </a:cubicBezTo>
                  <a:lnTo>
                    <a:pt x="7838" y="740"/>
                  </a:lnTo>
                  <a:lnTo>
                    <a:pt x="7394" y="1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94" name="Google Shape;25994;p75"/>
            <p:cNvSpPr/>
            <p:nvPr/>
          </p:nvSpPr>
          <p:spPr>
            <a:xfrm>
              <a:off x="1812325" y="4338175"/>
              <a:ext cx="570625" cy="337675"/>
            </a:xfrm>
            <a:custGeom>
              <a:avLst/>
              <a:gdLst/>
              <a:ahLst/>
              <a:cxnLst/>
              <a:rect l="l" t="t" r="r" b="b"/>
              <a:pathLst>
                <a:path w="22825" h="13507" extrusionOk="0">
                  <a:moveTo>
                    <a:pt x="8282" y="0"/>
                  </a:moveTo>
                  <a:lnTo>
                    <a:pt x="593" y="4141"/>
                  </a:lnTo>
                  <a:cubicBezTo>
                    <a:pt x="494" y="4190"/>
                    <a:pt x="100" y="4782"/>
                    <a:pt x="50" y="4880"/>
                  </a:cubicBezTo>
                  <a:cubicBezTo>
                    <a:pt x="1" y="5127"/>
                    <a:pt x="50" y="5422"/>
                    <a:pt x="297" y="5570"/>
                  </a:cubicBezTo>
                  <a:lnTo>
                    <a:pt x="13606" y="13260"/>
                  </a:lnTo>
                  <a:cubicBezTo>
                    <a:pt x="13655" y="13260"/>
                    <a:pt x="13655" y="13310"/>
                    <a:pt x="13705" y="13310"/>
                  </a:cubicBezTo>
                  <a:cubicBezTo>
                    <a:pt x="13853" y="13408"/>
                    <a:pt x="13951" y="13457"/>
                    <a:pt x="14099" y="13457"/>
                  </a:cubicBezTo>
                  <a:cubicBezTo>
                    <a:pt x="14198" y="13507"/>
                    <a:pt x="14346" y="13507"/>
                    <a:pt x="14444" y="13507"/>
                  </a:cubicBezTo>
                  <a:cubicBezTo>
                    <a:pt x="14789" y="13507"/>
                    <a:pt x="15085" y="13408"/>
                    <a:pt x="15331" y="13260"/>
                  </a:cubicBezTo>
                  <a:lnTo>
                    <a:pt x="15529" y="13162"/>
                  </a:lnTo>
                  <a:cubicBezTo>
                    <a:pt x="15578" y="13063"/>
                    <a:pt x="15578" y="12964"/>
                    <a:pt x="15578" y="12866"/>
                  </a:cubicBezTo>
                  <a:cubicBezTo>
                    <a:pt x="15578" y="12669"/>
                    <a:pt x="15479" y="12422"/>
                    <a:pt x="15430" y="12225"/>
                  </a:cubicBezTo>
                  <a:lnTo>
                    <a:pt x="22824" y="7887"/>
                  </a:lnTo>
                  <a:lnTo>
                    <a:pt x="8282" y="0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95" name="Google Shape;25995;p75"/>
            <p:cNvSpPr/>
            <p:nvPr/>
          </p:nvSpPr>
          <p:spPr>
            <a:xfrm>
              <a:off x="2153700" y="4625300"/>
              <a:ext cx="48075" cy="50550"/>
            </a:xfrm>
            <a:custGeom>
              <a:avLst/>
              <a:gdLst/>
              <a:ahLst/>
              <a:cxnLst/>
              <a:rect l="l" t="t" r="r" b="b"/>
              <a:pathLst>
                <a:path w="1923" h="2022" extrusionOk="0">
                  <a:moveTo>
                    <a:pt x="937" y="1"/>
                  </a:moveTo>
                  <a:cubicBezTo>
                    <a:pt x="543" y="1"/>
                    <a:pt x="198" y="444"/>
                    <a:pt x="50" y="987"/>
                  </a:cubicBezTo>
                  <a:cubicBezTo>
                    <a:pt x="0" y="1085"/>
                    <a:pt x="0" y="1233"/>
                    <a:pt x="0" y="1332"/>
                  </a:cubicBezTo>
                  <a:cubicBezTo>
                    <a:pt x="0" y="1529"/>
                    <a:pt x="0" y="1677"/>
                    <a:pt x="50" y="1825"/>
                  </a:cubicBezTo>
                  <a:cubicBezTo>
                    <a:pt x="198" y="1923"/>
                    <a:pt x="296" y="1972"/>
                    <a:pt x="444" y="1972"/>
                  </a:cubicBezTo>
                  <a:cubicBezTo>
                    <a:pt x="543" y="2022"/>
                    <a:pt x="691" y="2022"/>
                    <a:pt x="789" y="2022"/>
                  </a:cubicBezTo>
                  <a:cubicBezTo>
                    <a:pt x="1134" y="2022"/>
                    <a:pt x="1430" y="1923"/>
                    <a:pt x="1676" y="1775"/>
                  </a:cubicBezTo>
                  <a:lnTo>
                    <a:pt x="1874" y="1677"/>
                  </a:lnTo>
                  <a:cubicBezTo>
                    <a:pt x="1923" y="1578"/>
                    <a:pt x="1923" y="1479"/>
                    <a:pt x="1923" y="1381"/>
                  </a:cubicBezTo>
                  <a:cubicBezTo>
                    <a:pt x="1923" y="1134"/>
                    <a:pt x="1874" y="937"/>
                    <a:pt x="1726" y="740"/>
                  </a:cubicBezTo>
                  <a:cubicBezTo>
                    <a:pt x="1627" y="296"/>
                    <a:pt x="1282" y="1"/>
                    <a:pt x="937" y="1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96" name="Google Shape;25996;p75"/>
            <p:cNvSpPr/>
            <p:nvPr/>
          </p:nvSpPr>
          <p:spPr>
            <a:xfrm>
              <a:off x="1820975" y="4325850"/>
              <a:ext cx="561975" cy="324700"/>
            </a:xfrm>
            <a:custGeom>
              <a:avLst/>
              <a:gdLst/>
              <a:ahLst/>
              <a:cxnLst/>
              <a:rect l="l" t="t" r="r" b="b"/>
              <a:pathLst>
                <a:path w="22479" h="12988" extrusionOk="0">
                  <a:moveTo>
                    <a:pt x="8084" y="0"/>
                  </a:moveTo>
                  <a:lnTo>
                    <a:pt x="345" y="4437"/>
                  </a:lnTo>
                  <a:lnTo>
                    <a:pt x="247" y="4585"/>
                  </a:lnTo>
                  <a:cubicBezTo>
                    <a:pt x="0" y="4831"/>
                    <a:pt x="49" y="5176"/>
                    <a:pt x="345" y="5373"/>
                  </a:cubicBezTo>
                  <a:lnTo>
                    <a:pt x="13162" y="12767"/>
                  </a:lnTo>
                  <a:cubicBezTo>
                    <a:pt x="13260" y="12767"/>
                    <a:pt x="13309" y="12866"/>
                    <a:pt x="13359" y="12866"/>
                  </a:cubicBezTo>
                  <a:cubicBezTo>
                    <a:pt x="13565" y="12948"/>
                    <a:pt x="13779" y="12988"/>
                    <a:pt x="13991" y="12988"/>
                  </a:cubicBezTo>
                  <a:cubicBezTo>
                    <a:pt x="14287" y="12988"/>
                    <a:pt x="14579" y="12911"/>
                    <a:pt x="14838" y="12767"/>
                  </a:cubicBezTo>
                  <a:lnTo>
                    <a:pt x="15084" y="12669"/>
                  </a:lnTo>
                  <a:lnTo>
                    <a:pt x="22478" y="8429"/>
                  </a:lnTo>
                  <a:lnTo>
                    <a:pt x="808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97" name="Google Shape;25997;p75"/>
            <p:cNvSpPr/>
            <p:nvPr/>
          </p:nvSpPr>
          <p:spPr>
            <a:xfrm>
              <a:off x="2000875" y="4457400"/>
              <a:ext cx="37000" cy="23750"/>
            </a:xfrm>
            <a:custGeom>
              <a:avLst/>
              <a:gdLst/>
              <a:ahLst/>
              <a:cxnLst/>
              <a:rect l="l" t="t" r="r" b="b"/>
              <a:pathLst>
                <a:path w="1480" h="950" extrusionOk="0">
                  <a:moveTo>
                    <a:pt x="1098" y="0"/>
                  </a:moveTo>
                  <a:cubicBezTo>
                    <a:pt x="950" y="0"/>
                    <a:pt x="765" y="37"/>
                    <a:pt x="593" y="111"/>
                  </a:cubicBezTo>
                  <a:cubicBezTo>
                    <a:pt x="198" y="308"/>
                    <a:pt x="1" y="604"/>
                    <a:pt x="149" y="801"/>
                  </a:cubicBezTo>
                  <a:cubicBezTo>
                    <a:pt x="198" y="900"/>
                    <a:pt x="321" y="949"/>
                    <a:pt x="469" y="949"/>
                  </a:cubicBezTo>
                  <a:cubicBezTo>
                    <a:pt x="617" y="949"/>
                    <a:pt x="790" y="900"/>
                    <a:pt x="938" y="801"/>
                  </a:cubicBezTo>
                  <a:cubicBezTo>
                    <a:pt x="1332" y="604"/>
                    <a:pt x="1480" y="308"/>
                    <a:pt x="1381" y="111"/>
                  </a:cubicBezTo>
                  <a:cubicBezTo>
                    <a:pt x="1357" y="37"/>
                    <a:pt x="1246" y="0"/>
                    <a:pt x="1098" y="0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98" name="Google Shape;25998;p75"/>
            <p:cNvSpPr/>
            <p:nvPr/>
          </p:nvSpPr>
          <p:spPr>
            <a:xfrm>
              <a:off x="2060050" y="4490675"/>
              <a:ext cx="36975" cy="22500"/>
            </a:xfrm>
            <a:custGeom>
              <a:avLst/>
              <a:gdLst/>
              <a:ahLst/>
              <a:cxnLst/>
              <a:rect l="l" t="t" r="r" b="b"/>
              <a:pathLst>
                <a:path w="1479" h="900" extrusionOk="0">
                  <a:moveTo>
                    <a:pt x="1048" y="0"/>
                  </a:moveTo>
                  <a:cubicBezTo>
                    <a:pt x="912" y="0"/>
                    <a:pt x="740" y="37"/>
                    <a:pt x="542" y="111"/>
                  </a:cubicBezTo>
                  <a:cubicBezTo>
                    <a:pt x="197" y="259"/>
                    <a:pt x="0" y="604"/>
                    <a:pt x="99" y="752"/>
                  </a:cubicBezTo>
                  <a:cubicBezTo>
                    <a:pt x="173" y="851"/>
                    <a:pt x="296" y="900"/>
                    <a:pt x="444" y="900"/>
                  </a:cubicBezTo>
                  <a:cubicBezTo>
                    <a:pt x="592" y="900"/>
                    <a:pt x="764" y="851"/>
                    <a:pt x="937" y="752"/>
                  </a:cubicBezTo>
                  <a:cubicBezTo>
                    <a:pt x="1282" y="604"/>
                    <a:pt x="1479" y="259"/>
                    <a:pt x="1331" y="111"/>
                  </a:cubicBezTo>
                  <a:cubicBezTo>
                    <a:pt x="1282" y="37"/>
                    <a:pt x="1183" y="0"/>
                    <a:pt x="1048" y="0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5999" name="Google Shape;25999;p75"/>
            <p:cNvSpPr/>
            <p:nvPr/>
          </p:nvSpPr>
          <p:spPr>
            <a:xfrm>
              <a:off x="2117950" y="4525175"/>
              <a:ext cx="37000" cy="23750"/>
            </a:xfrm>
            <a:custGeom>
              <a:avLst/>
              <a:gdLst/>
              <a:ahLst/>
              <a:cxnLst/>
              <a:rect l="l" t="t" r="r" b="b"/>
              <a:pathLst>
                <a:path w="1480" h="950" extrusionOk="0">
                  <a:moveTo>
                    <a:pt x="1098" y="0"/>
                  </a:moveTo>
                  <a:cubicBezTo>
                    <a:pt x="950" y="0"/>
                    <a:pt x="765" y="37"/>
                    <a:pt x="592" y="111"/>
                  </a:cubicBezTo>
                  <a:cubicBezTo>
                    <a:pt x="198" y="309"/>
                    <a:pt x="1" y="604"/>
                    <a:pt x="149" y="802"/>
                  </a:cubicBezTo>
                  <a:cubicBezTo>
                    <a:pt x="198" y="900"/>
                    <a:pt x="321" y="949"/>
                    <a:pt x="469" y="949"/>
                  </a:cubicBezTo>
                  <a:cubicBezTo>
                    <a:pt x="617" y="949"/>
                    <a:pt x="790" y="900"/>
                    <a:pt x="938" y="802"/>
                  </a:cubicBezTo>
                  <a:cubicBezTo>
                    <a:pt x="1332" y="604"/>
                    <a:pt x="1480" y="309"/>
                    <a:pt x="1381" y="111"/>
                  </a:cubicBezTo>
                  <a:cubicBezTo>
                    <a:pt x="1357" y="37"/>
                    <a:pt x="1246" y="0"/>
                    <a:pt x="1098" y="0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00" name="Google Shape;26000;p75"/>
            <p:cNvSpPr/>
            <p:nvPr/>
          </p:nvSpPr>
          <p:spPr>
            <a:xfrm>
              <a:off x="2183275" y="4631475"/>
              <a:ext cx="118325" cy="194725"/>
            </a:xfrm>
            <a:custGeom>
              <a:avLst/>
              <a:gdLst/>
              <a:ahLst/>
              <a:cxnLst/>
              <a:rect l="l" t="t" r="r" b="b"/>
              <a:pathLst>
                <a:path w="4733" h="7789" extrusionOk="0">
                  <a:moveTo>
                    <a:pt x="50" y="7197"/>
                  </a:moveTo>
                  <a:lnTo>
                    <a:pt x="1479" y="2021"/>
                  </a:lnTo>
                  <a:cubicBezTo>
                    <a:pt x="1529" y="1873"/>
                    <a:pt x="1677" y="1676"/>
                    <a:pt x="1775" y="1479"/>
                  </a:cubicBezTo>
                  <a:cubicBezTo>
                    <a:pt x="1824" y="1430"/>
                    <a:pt x="1923" y="1430"/>
                    <a:pt x="1972" y="1380"/>
                  </a:cubicBezTo>
                  <a:lnTo>
                    <a:pt x="4043" y="148"/>
                  </a:lnTo>
                  <a:cubicBezTo>
                    <a:pt x="4141" y="148"/>
                    <a:pt x="4141" y="49"/>
                    <a:pt x="4191" y="49"/>
                  </a:cubicBezTo>
                  <a:cubicBezTo>
                    <a:pt x="4437" y="0"/>
                    <a:pt x="4684" y="148"/>
                    <a:pt x="4733" y="394"/>
                  </a:cubicBezTo>
                  <a:lnTo>
                    <a:pt x="4733" y="493"/>
                  </a:lnTo>
                  <a:lnTo>
                    <a:pt x="4733" y="4092"/>
                  </a:lnTo>
                  <a:cubicBezTo>
                    <a:pt x="4733" y="4190"/>
                    <a:pt x="4684" y="4387"/>
                    <a:pt x="4684" y="4387"/>
                  </a:cubicBezTo>
                  <a:cubicBezTo>
                    <a:pt x="4536" y="4880"/>
                    <a:pt x="4240" y="5373"/>
                    <a:pt x="3796" y="5620"/>
                  </a:cubicBezTo>
                  <a:lnTo>
                    <a:pt x="493" y="7542"/>
                  </a:lnTo>
                  <a:cubicBezTo>
                    <a:pt x="296" y="7789"/>
                    <a:pt x="1" y="7493"/>
                    <a:pt x="50" y="7197"/>
                  </a:cubicBezTo>
                  <a:close/>
                </a:path>
              </a:pathLst>
            </a:custGeom>
            <a:solidFill>
              <a:srgbClr val="2745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01" name="Google Shape;26001;p75"/>
            <p:cNvSpPr/>
            <p:nvPr/>
          </p:nvSpPr>
          <p:spPr>
            <a:xfrm>
              <a:off x="2189450" y="4816325"/>
              <a:ext cx="72725" cy="93675"/>
            </a:xfrm>
            <a:custGeom>
              <a:avLst/>
              <a:gdLst/>
              <a:ahLst/>
              <a:cxnLst/>
              <a:rect l="l" t="t" r="r" b="b"/>
              <a:pathLst>
                <a:path w="2909" h="3747" extrusionOk="0">
                  <a:moveTo>
                    <a:pt x="2465" y="50"/>
                  </a:moveTo>
                  <a:lnTo>
                    <a:pt x="444" y="1233"/>
                  </a:lnTo>
                  <a:cubicBezTo>
                    <a:pt x="197" y="1331"/>
                    <a:pt x="0" y="1676"/>
                    <a:pt x="0" y="1972"/>
                  </a:cubicBezTo>
                  <a:lnTo>
                    <a:pt x="0" y="3303"/>
                  </a:lnTo>
                  <a:cubicBezTo>
                    <a:pt x="0" y="3549"/>
                    <a:pt x="246" y="3747"/>
                    <a:pt x="493" y="3648"/>
                  </a:cubicBezTo>
                  <a:lnTo>
                    <a:pt x="2514" y="2465"/>
                  </a:lnTo>
                  <a:cubicBezTo>
                    <a:pt x="2711" y="2366"/>
                    <a:pt x="2859" y="2071"/>
                    <a:pt x="2859" y="1873"/>
                  </a:cubicBezTo>
                  <a:lnTo>
                    <a:pt x="2859" y="296"/>
                  </a:lnTo>
                  <a:cubicBezTo>
                    <a:pt x="2908" y="99"/>
                    <a:pt x="2662" y="0"/>
                    <a:pt x="2465" y="50"/>
                  </a:cubicBezTo>
                  <a:close/>
                </a:path>
              </a:pathLst>
            </a:custGeom>
            <a:solidFill>
              <a:srgbClr val="2D53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02" name="Google Shape;26002;p75"/>
            <p:cNvSpPr/>
            <p:nvPr/>
          </p:nvSpPr>
          <p:spPr>
            <a:xfrm>
              <a:off x="2249825" y="4784650"/>
              <a:ext cx="168850" cy="209150"/>
            </a:xfrm>
            <a:custGeom>
              <a:avLst/>
              <a:gdLst/>
              <a:ahLst/>
              <a:cxnLst/>
              <a:rect l="l" t="t" r="r" b="b"/>
              <a:pathLst>
                <a:path w="6754" h="8366" extrusionOk="0">
                  <a:moveTo>
                    <a:pt x="5759" y="1"/>
                  </a:moveTo>
                  <a:cubicBezTo>
                    <a:pt x="5216" y="1"/>
                    <a:pt x="4605" y="146"/>
                    <a:pt x="3993" y="528"/>
                  </a:cubicBezTo>
                  <a:cubicBezTo>
                    <a:pt x="1824" y="1760"/>
                    <a:pt x="99" y="4669"/>
                    <a:pt x="0" y="7133"/>
                  </a:cubicBezTo>
                  <a:lnTo>
                    <a:pt x="0" y="8070"/>
                  </a:lnTo>
                  <a:lnTo>
                    <a:pt x="543" y="8366"/>
                  </a:lnTo>
                  <a:lnTo>
                    <a:pt x="543" y="7429"/>
                  </a:lnTo>
                  <a:cubicBezTo>
                    <a:pt x="641" y="4964"/>
                    <a:pt x="2367" y="2056"/>
                    <a:pt x="4536" y="824"/>
                  </a:cubicBezTo>
                  <a:cubicBezTo>
                    <a:pt x="5189" y="497"/>
                    <a:pt x="5876" y="306"/>
                    <a:pt x="6429" y="306"/>
                  </a:cubicBezTo>
                  <a:cubicBezTo>
                    <a:pt x="6544" y="306"/>
                    <a:pt x="6652" y="314"/>
                    <a:pt x="6754" y="331"/>
                  </a:cubicBezTo>
                  <a:lnTo>
                    <a:pt x="6212" y="35"/>
                  </a:lnTo>
                  <a:cubicBezTo>
                    <a:pt x="6067" y="13"/>
                    <a:pt x="5916" y="1"/>
                    <a:pt x="5759" y="1"/>
                  </a:cubicBezTo>
                  <a:close/>
                </a:path>
              </a:pathLst>
            </a:custGeom>
            <a:solidFill>
              <a:srgbClr val="252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03" name="Google Shape;26003;p75"/>
            <p:cNvSpPr/>
            <p:nvPr/>
          </p:nvSpPr>
          <p:spPr>
            <a:xfrm>
              <a:off x="2263375" y="4792300"/>
              <a:ext cx="154075" cy="202725"/>
            </a:xfrm>
            <a:custGeom>
              <a:avLst/>
              <a:gdLst/>
              <a:ahLst/>
              <a:cxnLst/>
              <a:rect l="l" t="t" r="r" b="b"/>
              <a:pathLst>
                <a:path w="6163" h="8109" extrusionOk="0">
                  <a:moveTo>
                    <a:pt x="5868" y="0"/>
                  </a:moveTo>
                  <a:cubicBezTo>
                    <a:pt x="5342" y="0"/>
                    <a:pt x="4651" y="205"/>
                    <a:pt x="3994" y="616"/>
                  </a:cubicBezTo>
                  <a:cubicBezTo>
                    <a:pt x="1825" y="1849"/>
                    <a:pt x="99" y="4708"/>
                    <a:pt x="1" y="7172"/>
                  </a:cubicBezTo>
                  <a:lnTo>
                    <a:pt x="1" y="8109"/>
                  </a:lnTo>
                  <a:lnTo>
                    <a:pt x="247" y="7912"/>
                  </a:lnTo>
                  <a:lnTo>
                    <a:pt x="247" y="7024"/>
                  </a:lnTo>
                  <a:cubicBezTo>
                    <a:pt x="247" y="6877"/>
                    <a:pt x="247" y="6778"/>
                    <a:pt x="296" y="6679"/>
                  </a:cubicBezTo>
                  <a:cubicBezTo>
                    <a:pt x="592" y="4412"/>
                    <a:pt x="2219" y="1898"/>
                    <a:pt x="4141" y="764"/>
                  </a:cubicBezTo>
                  <a:cubicBezTo>
                    <a:pt x="4733" y="468"/>
                    <a:pt x="5275" y="271"/>
                    <a:pt x="5768" y="271"/>
                  </a:cubicBezTo>
                  <a:lnTo>
                    <a:pt x="6162" y="271"/>
                  </a:lnTo>
                  <a:lnTo>
                    <a:pt x="6162" y="25"/>
                  </a:lnTo>
                  <a:cubicBezTo>
                    <a:pt x="6072" y="8"/>
                    <a:pt x="5974" y="0"/>
                    <a:pt x="58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04" name="Google Shape;26004;p75"/>
            <p:cNvSpPr/>
            <p:nvPr/>
          </p:nvSpPr>
          <p:spPr>
            <a:xfrm>
              <a:off x="1993500" y="4457400"/>
              <a:ext cx="37000" cy="23750"/>
            </a:xfrm>
            <a:custGeom>
              <a:avLst/>
              <a:gdLst/>
              <a:ahLst/>
              <a:cxnLst/>
              <a:rect l="l" t="t" r="r" b="b"/>
              <a:pathLst>
                <a:path w="1480" h="950" extrusionOk="0">
                  <a:moveTo>
                    <a:pt x="1035" y="0"/>
                  </a:moveTo>
                  <a:cubicBezTo>
                    <a:pt x="888" y="0"/>
                    <a:pt x="715" y="37"/>
                    <a:pt x="542" y="111"/>
                  </a:cubicBezTo>
                  <a:cubicBezTo>
                    <a:pt x="197" y="308"/>
                    <a:pt x="0" y="604"/>
                    <a:pt x="148" y="801"/>
                  </a:cubicBezTo>
                  <a:cubicBezTo>
                    <a:pt x="197" y="900"/>
                    <a:pt x="321" y="949"/>
                    <a:pt x="469" y="949"/>
                  </a:cubicBezTo>
                  <a:cubicBezTo>
                    <a:pt x="616" y="949"/>
                    <a:pt x="789" y="900"/>
                    <a:pt x="937" y="801"/>
                  </a:cubicBezTo>
                  <a:cubicBezTo>
                    <a:pt x="1282" y="604"/>
                    <a:pt x="1479" y="308"/>
                    <a:pt x="1380" y="111"/>
                  </a:cubicBezTo>
                  <a:cubicBezTo>
                    <a:pt x="1307" y="37"/>
                    <a:pt x="1183" y="0"/>
                    <a:pt x="1035" y="0"/>
                  </a:cubicBezTo>
                  <a:close/>
                </a:path>
              </a:pathLst>
            </a:custGeom>
            <a:solidFill>
              <a:srgbClr val="DA5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05" name="Google Shape;26005;p75"/>
            <p:cNvSpPr/>
            <p:nvPr/>
          </p:nvSpPr>
          <p:spPr>
            <a:xfrm>
              <a:off x="2050175" y="4490675"/>
              <a:ext cx="37000" cy="22500"/>
            </a:xfrm>
            <a:custGeom>
              <a:avLst/>
              <a:gdLst/>
              <a:ahLst/>
              <a:cxnLst/>
              <a:rect l="l" t="t" r="r" b="b"/>
              <a:pathLst>
                <a:path w="1480" h="900" extrusionOk="0">
                  <a:moveTo>
                    <a:pt x="1098" y="0"/>
                  </a:moveTo>
                  <a:cubicBezTo>
                    <a:pt x="950" y="0"/>
                    <a:pt x="765" y="37"/>
                    <a:pt x="592" y="111"/>
                  </a:cubicBezTo>
                  <a:cubicBezTo>
                    <a:pt x="198" y="259"/>
                    <a:pt x="1" y="604"/>
                    <a:pt x="149" y="752"/>
                  </a:cubicBezTo>
                  <a:cubicBezTo>
                    <a:pt x="198" y="851"/>
                    <a:pt x="321" y="900"/>
                    <a:pt x="469" y="900"/>
                  </a:cubicBezTo>
                  <a:cubicBezTo>
                    <a:pt x="617" y="900"/>
                    <a:pt x="789" y="851"/>
                    <a:pt x="937" y="752"/>
                  </a:cubicBezTo>
                  <a:cubicBezTo>
                    <a:pt x="1332" y="604"/>
                    <a:pt x="1480" y="259"/>
                    <a:pt x="1381" y="111"/>
                  </a:cubicBezTo>
                  <a:cubicBezTo>
                    <a:pt x="1356" y="37"/>
                    <a:pt x="1245" y="0"/>
                    <a:pt x="1098" y="0"/>
                  </a:cubicBezTo>
                  <a:close/>
                </a:path>
              </a:pathLst>
            </a:custGeom>
            <a:solidFill>
              <a:srgbClr val="DA5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06" name="Google Shape;26006;p75"/>
            <p:cNvSpPr/>
            <p:nvPr/>
          </p:nvSpPr>
          <p:spPr>
            <a:xfrm>
              <a:off x="2110575" y="4525175"/>
              <a:ext cx="37000" cy="23750"/>
            </a:xfrm>
            <a:custGeom>
              <a:avLst/>
              <a:gdLst/>
              <a:ahLst/>
              <a:cxnLst/>
              <a:rect l="l" t="t" r="r" b="b"/>
              <a:pathLst>
                <a:path w="1480" h="950" extrusionOk="0">
                  <a:moveTo>
                    <a:pt x="1035" y="0"/>
                  </a:moveTo>
                  <a:cubicBezTo>
                    <a:pt x="887" y="0"/>
                    <a:pt x="715" y="37"/>
                    <a:pt x="542" y="111"/>
                  </a:cubicBezTo>
                  <a:cubicBezTo>
                    <a:pt x="197" y="309"/>
                    <a:pt x="0" y="604"/>
                    <a:pt x="148" y="802"/>
                  </a:cubicBezTo>
                  <a:cubicBezTo>
                    <a:pt x="197" y="900"/>
                    <a:pt x="321" y="949"/>
                    <a:pt x="468" y="949"/>
                  </a:cubicBezTo>
                  <a:cubicBezTo>
                    <a:pt x="616" y="949"/>
                    <a:pt x="789" y="900"/>
                    <a:pt x="937" y="802"/>
                  </a:cubicBezTo>
                  <a:cubicBezTo>
                    <a:pt x="1282" y="604"/>
                    <a:pt x="1479" y="309"/>
                    <a:pt x="1380" y="111"/>
                  </a:cubicBezTo>
                  <a:cubicBezTo>
                    <a:pt x="1306" y="37"/>
                    <a:pt x="1183" y="0"/>
                    <a:pt x="1035" y="0"/>
                  </a:cubicBezTo>
                  <a:close/>
                </a:path>
              </a:pathLst>
            </a:custGeom>
            <a:solidFill>
              <a:srgbClr val="DA5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07" name="Google Shape;26007;p75"/>
            <p:cNvSpPr/>
            <p:nvPr/>
          </p:nvSpPr>
          <p:spPr>
            <a:xfrm>
              <a:off x="2120425" y="4526100"/>
              <a:ext cx="17275" cy="13575"/>
            </a:xfrm>
            <a:custGeom>
              <a:avLst/>
              <a:gdLst/>
              <a:ahLst/>
              <a:cxnLst/>
              <a:rect l="l" t="t" r="r" b="b"/>
              <a:pathLst>
                <a:path w="691" h="543" extrusionOk="0">
                  <a:moveTo>
                    <a:pt x="481" y="0"/>
                  </a:moveTo>
                  <a:cubicBezTo>
                    <a:pt x="407" y="0"/>
                    <a:pt x="321" y="25"/>
                    <a:pt x="247" y="74"/>
                  </a:cubicBezTo>
                  <a:cubicBezTo>
                    <a:pt x="99" y="222"/>
                    <a:pt x="1" y="419"/>
                    <a:pt x="50" y="469"/>
                  </a:cubicBezTo>
                  <a:cubicBezTo>
                    <a:pt x="74" y="518"/>
                    <a:pt x="136" y="543"/>
                    <a:pt x="216" y="543"/>
                  </a:cubicBezTo>
                  <a:cubicBezTo>
                    <a:pt x="296" y="543"/>
                    <a:pt x="395" y="518"/>
                    <a:pt x="493" y="469"/>
                  </a:cubicBezTo>
                  <a:cubicBezTo>
                    <a:pt x="592" y="321"/>
                    <a:pt x="691" y="173"/>
                    <a:pt x="641" y="74"/>
                  </a:cubicBezTo>
                  <a:cubicBezTo>
                    <a:pt x="617" y="25"/>
                    <a:pt x="555" y="0"/>
                    <a:pt x="481" y="0"/>
                  </a:cubicBezTo>
                  <a:close/>
                </a:path>
              </a:pathLst>
            </a:custGeom>
            <a:solidFill>
              <a:srgbClr val="FFB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08" name="Google Shape;26008;p75"/>
            <p:cNvSpPr/>
            <p:nvPr/>
          </p:nvSpPr>
          <p:spPr>
            <a:xfrm>
              <a:off x="2061275" y="4491900"/>
              <a:ext cx="18500" cy="14200"/>
            </a:xfrm>
            <a:custGeom>
              <a:avLst/>
              <a:gdLst/>
              <a:ahLst/>
              <a:cxnLst/>
              <a:rect l="l" t="t" r="r" b="b"/>
              <a:pathLst>
                <a:path w="740" h="568" extrusionOk="0">
                  <a:moveTo>
                    <a:pt x="524" y="1"/>
                  </a:moveTo>
                  <a:cubicBezTo>
                    <a:pt x="444" y="1"/>
                    <a:pt x="345" y="38"/>
                    <a:pt x="247" y="111"/>
                  </a:cubicBezTo>
                  <a:cubicBezTo>
                    <a:pt x="148" y="210"/>
                    <a:pt x="0" y="407"/>
                    <a:pt x="50" y="457"/>
                  </a:cubicBezTo>
                  <a:cubicBezTo>
                    <a:pt x="99" y="530"/>
                    <a:pt x="161" y="567"/>
                    <a:pt x="235" y="567"/>
                  </a:cubicBezTo>
                  <a:cubicBezTo>
                    <a:pt x="309" y="567"/>
                    <a:pt x="395" y="530"/>
                    <a:pt x="493" y="457"/>
                  </a:cubicBezTo>
                  <a:cubicBezTo>
                    <a:pt x="641" y="358"/>
                    <a:pt x="740" y="161"/>
                    <a:pt x="691" y="111"/>
                  </a:cubicBezTo>
                  <a:cubicBezTo>
                    <a:pt x="666" y="38"/>
                    <a:pt x="604" y="1"/>
                    <a:pt x="524" y="1"/>
                  </a:cubicBezTo>
                  <a:close/>
                </a:path>
              </a:pathLst>
            </a:custGeom>
            <a:solidFill>
              <a:srgbClr val="FFB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09" name="Google Shape;26009;p75"/>
            <p:cNvSpPr/>
            <p:nvPr/>
          </p:nvSpPr>
          <p:spPr>
            <a:xfrm>
              <a:off x="2000875" y="4458325"/>
              <a:ext cx="18525" cy="13575"/>
            </a:xfrm>
            <a:custGeom>
              <a:avLst/>
              <a:gdLst/>
              <a:ahLst/>
              <a:cxnLst/>
              <a:rect l="l" t="t" r="r" b="b"/>
              <a:pathLst>
                <a:path w="741" h="543" extrusionOk="0">
                  <a:moveTo>
                    <a:pt x="543" y="0"/>
                  </a:moveTo>
                  <a:cubicBezTo>
                    <a:pt x="469" y="0"/>
                    <a:pt x="371" y="25"/>
                    <a:pt x="247" y="74"/>
                  </a:cubicBezTo>
                  <a:cubicBezTo>
                    <a:pt x="149" y="222"/>
                    <a:pt x="1" y="419"/>
                    <a:pt x="100" y="469"/>
                  </a:cubicBezTo>
                  <a:cubicBezTo>
                    <a:pt x="124" y="518"/>
                    <a:pt x="186" y="543"/>
                    <a:pt x="260" y="543"/>
                  </a:cubicBezTo>
                  <a:cubicBezTo>
                    <a:pt x="334" y="543"/>
                    <a:pt x="420" y="518"/>
                    <a:pt x="494" y="469"/>
                  </a:cubicBezTo>
                  <a:cubicBezTo>
                    <a:pt x="642" y="321"/>
                    <a:pt x="740" y="173"/>
                    <a:pt x="691" y="74"/>
                  </a:cubicBezTo>
                  <a:cubicBezTo>
                    <a:pt x="666" y="25"/>
                    <a:pt x="617" y="0"/>
                    <a:pt x="543" y="0"/>
                  </a:cubicBezTo>
                  <a:close/>
                </a:path>
              </a:pathLst>
            </a:custGeom>
            <a:solidFill>
              <a:srgbClr val="FFB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10" name="Google Shape;26010;p75"/>
            <p:cNvSpPr/>
            <p:nvPr/>
          </p:nvSpPr>
          <p:spPr>
            <a:xfrm>
              <a:off x="2212850" y="4716500"/>
              <a:ext cx="39475" cy="128200"/>
            </a:xfrm>
            <a:custGeom>
              <a:avLst/>
              <a:gdLst/>
              <a:ahLst/>
              <a:cxnLst/>
              <a:rect l="l" t="t" r="r" b="b"/>
              <a:pathLst>
                <a:path w="1579" h="5128" extrusionOk="0">
                  <a:moveTo>
                    <a:pt x="1" y="0"/>
                  </a:moveTo>
                  <a:lnTo>
                    <a:pt x="1" y="4190"/>
                  </a:lnTo>
                  <a:lnTo>
                    <a:pt x="1578" y="5127"/>
                  </a:lnTo>
                  <a:lnTo>
                    <a:pt x="1578" y="8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11" name="Google Shape;26011;p75"/>
            <p:cNvSpPr/>
            <p:nvPr/>
          </p:nvSpPr>
          <p:spPr>
            <a:xfrm>
              <a:off x="2214075" y="4726350"/>
              <a:ext cx="25925" cy="107250"/>
            </a:xfrm>
            <a:custGeom>
              <a:avLst/>
              <a:gdLst/>
              <a:ahLst/>
              <a:cxnLst/>
              <a:rect l="l" t="t" r="r" b="b"/>
              <a:pathLst>
                <a:path w="1037" h="4290" extrusionOk="0">
                  <a:moveTo>
                    <a:pt x="1" y="1"/>
                  </a:moveTo>
                  <a:lnTo>
                    <a:pt x="1" y="3649"/>
                  </a:lnTo>
                  <a:lnTo>
                    <a:pt x="1036" y="4289"/>
                  </a:lnTo>
                  <a:lnTo>
                    <a:pt x="1036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12" name="Google Shape;26012;p75"/>
            <p:cNvSpPr/>
            <p:nvPr/>
          </p:nvSpPr>
          <p:spPr>
            <a:xfrm>
              <a:off x="2212850" y="4716500"/>
              <a:ext cx="39475" cy="25900"/>
            </a:xfrm>
            <a:custGeom>
              <a:avLst/>
              <a:gdLst/>
              <a:ahLst/>
              <a:cxnLst/>
              <a:rect l="l" t="t" r="r" b="b"/>
              <a:pathLst>
                <a:path w="1579" h="1036" extrusionOk="0">
                  <a:moveTo>
                    <a:pt x="1" y="0"/>
                  </a:moveTo>
                  <a:lnTo>
                    <a:pt x="50" y="395"/>
                  </a:lnTo>
                  <a:lnTo>
                    <a:pt x="1085" y="1036"/>
                  </a:lnTo>
                  <a:lnTo>
                    <a:pt x="1578" y="8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13" name="Google Shape;26013;p75"/>
            <p:cNvSpPr/>
            <p:nvPr/>
          </p:nvSpPr>
          <p:spPr>
            <a:xfrm>
              <a:off x="2212850" y="4817550"/>
              <a:ext cx="39475" cy="27150"/>
            </a:xfrm>
            <a:custGeom>
              <a:avLst/>
              <a:gdLst/>
              <a:ahLst/>
              <a:cxnLst/>
              <a:rect l="l" t="t" r="r" b="b"/>
              <a:pathLst>
                <a:path w="1579" h="1086" extrusionOk="0">
                  <a:moveTo>
                    <a:pt x="50" y="1"/>
                  </a:moveTo>
                  <a:lnTo>
                    <a:pt x="1" y="148"/>
                  </a:lnTo>
                  <a:lnTo>
                    <a:pt x="1578" y="1085"/>
                  </a:lnTo>
                  <a:lnTo>
                    <a:pt x="1578" y="1085"/>
                  </a:lnTo>
                  <a:lnTo>
                    <a:pt x="1085" y="64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03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14" name="Google Shape;26014;p75"/>
            <p:cNvSpPr/>
            <p:nvPr/>
          </p:nvSpPr>
          <p:spPr>
            <a:xfrm>
              <a:off x="2209150" y="4833525"/>
              <a:ext cx="43175" cy="54075"/>
            </a:xfrm>
            <a:custGeom>
              <a:avLst/>
              <a:gdLst/>
              <a:ahLst/>
              <a:cxnLst/>
              <a:rect l="l" t="t" r="r" b="b"/>
              <a:pathLst>
                <a:path w="1727" h="2163" extrusionOk="0">
                  <a:moveTo>
                    <a:pt x="453" y="1"/>
                  </a:moveTo>
                  <a:cubicBezTo>
                    <a:pt x="194" y="1"/>
                    <a:pt x="1" y="187"/>
                    <a:pt x="1" y="545"/>
                  </a:cubicBezTo>
                  <a:cubicBezTo>
                    <a:pt x="1" y="1038"/>
                    <a:pt x="395" y="1728"/>
                    <a:pt x="888" y="2023"/>
                  </a:cubicBezTo>
                  <a:cubicBezTo>
                    <a:pt x="1046" y="2118"/>
                    <a:pt x="1189" y="2162"/>
                    <a:pt x="1310" y="2162"/>
                  </a:cubicBezTo>
                  <a:cubicBezTo>
                    <a:pt x="1567" y="2162"/>
                    <a:pt x="1726" y="1964"/>
                    <a:pt x="1726" y="1629"/>
                  </a:cubicBezTo>
                  <a:cubicBezTo>
                    <a:pt x="1726" y="1136"/>
                    <a:pt x="1381" y="495"/>
                    <a:pt x="888" y="150"/>
                  </a:cubicBezTo>
                  <a:cubicBezTo>
                    <a:pt x="737" y="50"/>
                    <a:pt x="587" y="1"/>
                    <a:pt x="453" y="1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15" name="Google Shape;26015;p75"/>
            <p:cNvSpPr/>
            <p:nvPr/>
          </p:nvSpPr>
          <p:spPr>
            <a:xfrm>
              <a:off x="2220250" y="4873000"/>
              <a:ext cx="18500" cy="13600"/>
            </a:xfrm>
            <a:custGeom>
              <a:avLst/>
              <a:gdLst/>
              <a:ahLst/>
              <a:cxnLst/>
              <a:rect l="l" t="t" r="r" b="b"/>
              <a:pathLst>
                <a:path w="740" h="544" extrusionOk="0">
                  <a:moveTo>
                    <a:pt x="0" y="1"/>
                  </a:moveTo>
                  <a:cubicBezTo>
                    <a:pt x="99" y="198"/>
                    <a:pt x="296" y="297"/>
                    <a:pt x="493" y="444"/>
                  </a:cubicBezTo>
                  <a:cubicBezTo>
                    <a:pt x="543" y="494"/>
                    <a:pt x="690" y="494"/>
                    <a:pt x="740" y="543"/>
                  </a:cubicBezTo>
                  <a:cubicBezTo>
                    <a:pt x="592" y="395"/>
                    <a:pt x="493" y="198"/>
                    <a:pt x="296" y="149"/>
                  </a:cubicBezTo>
                  <a:cubicBezTo>
                    <a:pt x="198" y="1"/>
                    <a:pt x="50" y="1"/>
                    <a:pt x="0" y="1"/>
                  </a:cubicBezTo>
                  <a:close/>
                </a:path>
              </a:pathLst>
            </a:custGeom>
            <a:solidFill>
              <a:srgbClr val="03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16" name="Google Shape;26016;p75"/>
            <p:cNvSpPr/>
            <p:nvPr/>
          </p:nvSpPr>
          <p:spPr>
            <a:xfrm>
              <a:off x="2214075" y="4833075"/>
              <a:ext cx="27150" cy="21475"/>
            </a:xfrm>
            <a:custGeom>
              <a:avLst/>
              <a:gdLst/>
              <a:ahLst/>
              <a:cxnLst/>
              <a:rect l="l" t="t" r="r" b="b"/>
              <a:pathLst>
                <a:path w="1086" h="859" extrusionOk="0">
                  <a:moveTo>
                    <a:pt x="219" y="1"/>
                  </a:moveTo>
                  <a:cubicBezTo>
                    <a:pt x="119" y="1"/>
                    <a:pt x="45" y="25"/>
                    <a:pt x="1" y="70"/>
                  </a:cubicBezTo>
                  <a:lnTo>
                    <a:pt x="1" y="119"/>
                  </a:lnTo>
                  <a:cubicBezTo>
                    <a:pt x="1" y="513"/>
                    <a:pt x="247" y="858"/>
                    <a:pt x="592" y="858"/>
                  </a:cubicBezTo>
                  <a:cubicBezTo>
                    <a:pt x="790" y="858"/>
                    <a:pt x="1036" y="760"/>
                    <a:pt x="1085" y="513"/>
                  </a:cubicBezTo>
                  <a:cubicBezTo>
                    <a:pt x="987" y="365"/>
                    <a:pt x="839" y="267"/>
                    <a:pt x="691" y="119"/>
                  </a:cubicBezTo>
                  <a:cubicBezTo>
                    <a:pt x="501" y="38"/>
                    <a:pt x="341" y="1"/>
                    <a:pt x="219" y="1"/>
                  </a:cubicBez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17" name="Google Shape;26017;p75"/>
            <p:cNvSpPr/>
            <p:nvPr/>
          </p:nvSpPr>
          <p:spPr>
            <a:xfrm>
              <a:off x="2212850" y="4843650"/>
              <a:ext cx="27150" cy="35325"/>
            </a:xfrm>
            <a:custGeom>
              <a:avLst/>
              <a:gdLst/>
              <a:ahLst/>
              <a:cxnLst/>
              <a:rect l="l" t="t" r="r" b="b"/>
              <a:pathLst>
                <a:path w="1086" h="1413" extrusionOk="0">
                  <a:moveTo>
                    <a:pt x="285" y="1"/>
                  </a:moveTo>
                  <a:cubicBezTo>
                    <a:pt x="117" y="1"/>
                    <a:pt x="1" y="134"/>
                    <a:pt x="1" y="337"/>
                  </a:cubicBezTo>
                  <a:cubicBezTo>
                    <a:pt x="1" y="682"/>
                    <a:pt x="247" y="1126"/>
                    <a:pt x="543" y="1323"/>
                  </a:cubicBezTo>
                  <a:cubicBezTo>
                    <a:pt x="636" y="1385"/>
                    <a:pt x="724" y="1412"/>
                    <a:pt x="801" y="1412"/>
                  </a:cubicBezTo>
                  <a:cubicBezTo>
                    <a:pt x="969" y="1412"/>
                    <a:pt x="1085" y="1279"/>
                    <a:pt x="1085" y="1076"/>
                  </a:cubicBezTo>
                  <a:cubicBezTo>
                    <a:pt x="1085" y="682"/>
                    <a:pt x="839" y="288"/>
                    <a:pt x="543" y="90"/>
                  </a:cubicBezTo>
                  <a:cubicBezTo>
                    <a:pt x="450" y="28"/>
                    <a:pt x="362" y="1"/>
                    <a:pt x="285" y="1"/>
                  </a:cubicBez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18" name="Google Shape;26018;p75"/>
            <p:cNvSpPr/>
            <p:nvPr/>
          </p:nvSpPr>
          <p:spPr>
            <a:xfrm>
              <a:off x="2221475" y="4790450"/>
              <a:ext cx="11125" cy="19725"/>
            </a:xfrm>
            <a:custGeom>
              <a:avLst/>
              <a:gdLst/>
              <a:ahLst/>
              <a:cxnLst/>
              <a:rect l="l" t="t" r="r" b="b"/>
              <a:pathLst>
                <a:path w="445" h="789" extrusionOk="0">
                  <a:moveTo>
                    <a:pt x="1" y="0"/>
                  </a:moveTo>
                  <a:lnTo>
                    <a:pt x="1" y="592"/>
                  </a:lnTo>
                  <a:lnTo>
                    <a:pt x="296" y="789"/>
                  </a:lnTo>
                  <a:lnTo>
                    <a:pt x="444" y="789"/>
                  </a:lnTo>
                  <a:lnTo>
                    <a:pt x="444" y="99"/>
                  </a:lnTo>
                  <a:lnTo>
                    <a:pt x="296" y="1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7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19" name="Google Shape;26019;p75"/>
            <p:cNvSpPr/>
            <p:nvPr/>
          </p:nvSpPr>
          <p:spPr>
            <a:xfrm>
              <a:off x="2221475" y="4785500"/>
              <a:ext cx="7425" cy="22225"/>
            </a:xfrm>
            <a:custGeom>
              <a:avLst/>
              <a:gdLst/>
              <a:ahLst/>
              <a:cxnLst/>
              <a:rect l="l" t="t" r="r" b="b"/>
              <a:pathLst>
                <a:path w="297" h="889" extrusionOk="0">
                  <a:moveTo>
                    <a:pt x="1" y="1"/>
                  </a:moveTo>
                  <a:lnTo>
                    <a:pt x="1" y="642"/>
                  </a:lnTo>
                  <a:lnTo>
                    <a:pt x="296" y="888"/>
                  </a:lnTo>
                  <a:lnTo>
                    <a:pt x="296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20" name="Google Shape;26020;p75"/>
            <p:cNvSpPr/>
            <p:nvPr/>
          </p:nvSpPr>
          <p:spPr>
            <a:xfrm>
              <a:off x="2221475" y="4784275"/>
              <a:ext cx="11125" cy="6200"/>
            </a:xfrm>
            <a:custGeom>
              <a:avLst/>
              <a:gdLst/>
              <a:ahLst/>
              <a:cxnLst/>
              <a:rect l="l" t="t" r="r" b="b"/>
              <a:pathLst>
                <a:path w="445" h="248" extrusionOk="0">
                  <a:moveTo>
                    <a:pt x="50" y="1"/>
                  </a:moveTo>
                  <a:lnTo>
                    <a:pt x="1" y="50"/>
                  </a:lnTo>
                  <a:lnTo>
                    <a:pt x="296" y="247"/>
                  </a:lnTo>
                  <a:lnTo>
                    <a:pt x="444" y="149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21" name="Google Shape;26021;p75"/>
            <p:cNvSpPr/>
            <p:nvPr/>
          </p:nvSpPr>
          <p:spPr>
            <a:xfrm>
              <a:off x="2228875" y="4787975"/>
              <a:ext cx="3725" cy="19750"/>
            </a:xfrm>
            <a:custGeom>
              <a:avLst/>
              <a:gdLst/>
              <a:ahLst/>
              <a:cxnLst/>
              <a:rect l="l" t="t" r="r" b="b"/>
              <a:pathLst>
                <a:path w="149" h="790" extrusionOk="0">
                  <a:moveTo>
                    <a:pt x="148" y="1"/>
                  </a:moveTo>
                  <a:lnTo>
                    <a:pt x="0" y="99"/>
                  </a:lnTo>
                  <a:lnTo>
                    <a:pt x="0" y="789"/>
                  </a:lnTo>
                  <a:lnTo>
                    <a:pt x="148" y="6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03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22" name="Google Shape;26022;p75"/>
            <p:cNvSpPr/>
            <p:nvPr/>
          </p:nvSpPr>
          <p:spPr>
            <a:xfrm>
              <a:off x="2221475" y="4856975"/>
              <a:ext cx="11125" cy="14825"/>
            </a:xfrm>
            <a:custGeom>
              <a:avLst/>
              <a:gdLst/>
              <a:ahLst/>
              <a:cxnLst/>
              <a:rect l="l" t="t" r="r" b="b"/>
              <a:pathLst>
                <a:path w="445" h="593" extrusionOk="0">
                  <a:moveTo>
                    <a:pt x="1" y="1"/>
                  </a:moveTo>
                  <a:lnTo>
                    <a:pt x="1" y="395"/>
                  </a:lnTo>
                  <a:lnTo>
                    <a:pt x="296" y="593"/>
                  </a:lnTo>
                  <a:lnTo>
                    <a:pt x="444" y="543"/>
                  </a:lnTo>
                  <a:lnTo>
                    <a:pt x="444" y="100"/>
                  </a:lnTo>
                  <a:lnTo>
                    <a:pt x="296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7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23" name="Google Shape;26023;p75"/>
            <p:cNvSpPr/>
            <p:nvPr/>
          </p:nvSpPr>
          <p:spPr>
            <a:xfrm>
              <a:off x="2221475" y="4852050"/>
              <a:ext cx="7425" cy="14825"/>
            </a:xfrm>
            <a:custGeom>
              <a:avLst/>
              <a:gdLst/>
              <a:ahLst/>
              <a:cxnLst/>
              <a:rect l="l" t="t" r="r" b="b"/>
              <a:pathLst>
                <a:path w="297" h="593" extrusionOk="0">
                  <a:moveTo>
                    <a:pt x="1" y="1"/>
                  </a:moveTo>
                  <a:lnTo>
                    <a:pt x="1" y="444"/>
                  </a:lnTo>
                  <a:lnTo>
                    <a:pt x="296" y="592"/>
                  </a:lnTo>
                  <a:lnTo>
                    <a:pt x="296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24" name="Google Shape;26024;p75"/>
            <p:cNvSpPr/>
            <p:nvPr/>
          </p:nvSpPr>
          <p:spPr>
            <a:xfrm>
              <a:off x="2221475" y="4849600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50" y="0"/>
                  </a:moveTo>
                  <a:lnTo>
                    <a:pt x="1" y="99"/>
                  </a:lnTo>
                  <a:lnTo>
                    <a:pt x="296" y="296"/>
                  </a:lnTo>
                  <a:lnTo>
                    <a:pt x="444" y="29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25" name="Google Shape;26025;p75"/>
            <p:cNvSpPr/>
            <p:nvPr/>
          </p:nvSpPr>
          <p:spPr>
            <a:xfrm>
              <a:off x="2228875" y="4856975"/>
              <a:ext cx="3725" cy="9900"/>
            </a:xfrm>
            <a:custGeom>
              <a:avLst/>
              <a:gdLst/>
              <a:ahLst/>
              <a:cxnLst/>
              <a:rect l="l" t="t" r="r" b="b"/>
              <a:pathLst>
                <a:path w="149" h="396" extrusionOk="0">
                  <a:moveTo>
                    <a:pt x="0" y="1"/>
                  </a:moveTo>
                  <a:lnTo>
                    <a:pt x="0" y="395"/>
                  </a:lnTo>
                  <a:lnTo>
                    <a:pt x="148" y="39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030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26" name="Google Shape;26026;p75"/>
            <p:cNvSpPr/>
            <p:nvPr/>
          </p:nvSpPr>
          <p:spPr>
            <a:xfrm>
              <a:off x="2188200" y="4685700"/>
              <a:ext cx="39475" cy="239100"/>
            </a:xfrm>
            <a:custGeom>
              <a:avLst/>
              <a:gdLst/>
              <a:ahLst/>
              <a:cxnLst/>
              <a:rect l="l" t="t" r="r" b="b"/>
              <a:pathLst>
                <a:path w="1579" h="9564" extrusionOk="0">
                  <a:moveTo>
                    <a:pt x="1036" y="0"/>
                  </a:moveTo>
                  <a:lnTo>
                    <a:pt x="987" y="197"/>
                  </a:lnTo>
                  <a:lnTo>
                    <a:pt x="1381" y="493"/>
                  </a:lnTo>
                  <a:lnTo>
                    <a:pt x="1381" y="7936"/>
                  </a:lnTo>
                  <a:lnTo>
                    <a:pt x="1" y="9218"/>
                  </a:lnTo>
                  <a:lnTo>
                    <a:pt x="1" y="9563"/>
                  </a:lnTo>
                  <a:lnTo>
                    <a:pt x="1578" y="7986"/>
                  </a:lnTo>
                  <a:lnTo>
                    <a:pt x="1578" y="394"/>
                  </a:lnTo>
                  <a:lnTo>
                    <a:pt x="10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27" name="Google Shape;26027;p75"/>
            <p:cNvSpPr/>
            <p:nvPr/>
          </p:nvSpPr>
          <p:spPr>
            <a:xfrm>
              <a:off x="1756875" y="4762100"/>
              <a:ext cx="377125" cy="293700"/>
            </a:xfrm>
            <a:custGeom>
              <a:avLst/>
              <a:gdLst/>
              <a:ahLst/>
              <a:cxnLst/>
              <a:rect l="l" t="t" r="r" b="b"/>
              <a:pathLst>
                <a:path w="15085" h="11748" extrusionOk="0">
                  <a:moveTo>
                    <a:pt x="1" y="0"/>
                  </a:moveTo>
                  <a:lnTo>
                    <a:pt x="1" y="2613"/>
                  </a:lnTo>
                  <a:cubicBezTo>
                    <a:pt x="1" y="3500"/>
                    <a:pt x="296" y="4240"/>
                    <a:pt x="1085" y="4683"/>
                  </a:cubicBezTo>
                  <a:lnTo>
                    <a:pt x="13162" y="11634"/>
                  </a:lnTo>
                  <a:cubicBezTo>
                    <a:pt x="13285" y="11712"/>
                    <a:pt x="13452" y="11747"/>
                    <a:pt x="13635" y="11747"/>
                  </a:cubicBezTo>
                  <a:cubicBezTo>
                    <a:pt x="14260" y="11747"/>
                    <a:pt x="15085" y="11340"/>
                    <a:pt x="15085" y="10845"/>
                  </a:cubicBezTo>
                  <a:lnTo>
                    <a:pt x="14690" y="83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2E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28" name="Google Shape;26028;p75"/>
            <p:cNvSpPr/>
            <p:nvPr/>
          </p:nvSpPr>
          <p:spPr>
            <a:xfrm>
              <a:off x="1830825" y="4804000"/>
              <a:ext cx="204600" cy="151800"/>
            </a:xfrm>
            <a:custGeom>
              <a:avLst/>
              <a:gdLst/>
              <a:ahLst/>
              <a:cxnLst/>
              <a:rect l="l" t="t" r="r" b="b"/>
              <a:pathLst>
                <a:path w="8184" h="6072" extrusionOk="0">
                  <a:moveTo>
                    <a:pt x="0" y="0"/>
                  </a:moveTo>
                  <a:lnTo>
                    <a:pt x="50" y="986"/>
                  </a:lnTo>
                  <a:cubicBezTo>
                    <a:pt x="50" y="1331"/>
                    <a:pt x="247" y="1726"/>
                    <a:pt x="543" y="1972"/>
                  </a:cubicBezTo>
                  <a:lnTo>
                    <a:pt x="2219" y="3402"/>
                  </a:lnTo>
                  <a:cubicBezTo>
                    <a:pt x="3205" y="4190"/>
                    <a:pt x="4289" y="4880"/>
                    <a:pt x="5472" y="5324"/>
                  </a:cubicBezTo>
                  <a:lnTo>
                    <a:pt x="7542" y="6064"/>
                  </a:lnTo>
                  <a:cubicBezTo>
                    <a:pt x="7578" y="6069"/>
                    <a:pt x="7613" y="6071"/>
                    <a:pt x="7647" y="6071"/>
                  </a:cubicBezTo>
                  <a:cubicBezTo>
                    <a:pt x="7945" y="6071"/>
                    <a:pt x="8183" y="5885"/>
                    <a:pt x="8183" y="5620"/>
                  </a:cubicBezTo>
                  <a:lnTo>
                    <a:pt x="8183" y="46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29" name="Google Shape;26029;p75"/>
            <p:cNvSpPr/>
            <p:nvPr/>
          </p:nvSpPr>
          <p:spPr>
            <a:xfrm>
              <a:off x="2052650" y="4962975"/>
              <a:ext cx="70275" cy="63050"/>
            </a:xfrm>
            <a:custGeom>
              <a:avLst/>
              <a:gdLst/>
              <a:ahLst/>
              <a:cxnLst/>
              <a:rect l="l" t="t" r="r" b="b"/>
              <a:pathLst>
                <a:path w="2811" h="2522" extrusionOk="0">
                  <a:moveTo>
                    <a:pt x="154" y="0"/>
                  </a:moveTo>
                  <a:cubicBezTo>
                    <a:pt x="66" y="0"/>
                    <a:pt x="0" y="66"/>
                    <a:pt x="0" y="197"/>
                  </a:cubicBezTo>
                  <a:lnTo>
                    <a:pt x="0" y="1085"/>
                  </a:lnTo>
                  <a:cubicBezTo>
                    <a:pt x="0" y="1282"/>
                    <a:pt x="99" y="1430"/>
                    <a:pt x="247" y="1528"/>
                  </a:cubicBezTo>
                  <a:lnTo>
                    <a:pt x="1824" y="2465"/>
                  </a:lnTo>
                  <a:cubicBezTo>
                    <a:pt x="1910" y="2493"/>
                    <a:pt x="2225" y="2522"/>
                    <a:pt x="2476" y="2522"/>
                  </a:cubicBezTo>
                  <a:cubicBezTo>
                    <a:pt x="2660" y="2522"/>
                    <a:pt x="2810" y="2507"/>
                    <a:pt x="2810" y="2465"/>
                  </a:cubicBezTo>
                  <a:lnTo>
                    <a:pt x="2810" y="2169"/>
                  </a:lnTo>
                  <a:lnTo>
                    <a:pt x="789" y="1430"/>
                  </a:lnTo>
                  <a:cubicBezTo>
                    <a:pt x="641" y="1331"/>
                    <a:pt x="543" y="1183"/>
                    <a:pt x="543" y="986"/>
                  </a:cubicBezTo>
                  <a:lnTo>
                    <a:pt x="543" y="197"/>
                  </a:lnTo>
                  <a:lnTo>
                    <a:pt x="296" y="50"/>
                  </a:lnTo>
                  <a:cubicBezTo>
                    <a:pt x="247" y="17"/>
                    <a:pt x="198" y="0"/>
                    <a:pt x="154" y="0"/>
                  </a:cubicBez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30" name="Google Shape;26030;p75"/>
            <p:cNvSpPr/>
            <p:nvPr/>
          </p:nvSpPr>
          <p:spPr>
            <a:xfrm>
              <a:off x="1760575" y="4794375"/>
              <a:ext cx="54250" cy="63075"/>
            </a:xfrm>
            <a:custGeom>
              <a:avLst/>
              <a:gdLst/>
              <a:ahLst/>
              <a:cxnLst/>
              <a:rect l="l" t="t" r="r" b="b"/>
              <a:pathLst>
                <a:path w="2170" h="2523" extrusionOk="0">
                  <a:moveTo>
                    <a:pt x="197" y="1"/>
                  </a:moveTo>
                  <a:cubicBezTo>
                    <a:pt x="103" y="1"/>
                    <a:pt x="1" y="82"/>
                    <a:pt x="1" y="188"/>
                  </a:cubicBezTo>
                  <a:lnTo>
                    <a:pt x="1" y="1125"/>
                  </a:lnTo>
                  <a:cubicBezTo>
                    <a:pt x="1" y="1322"/>
                    <a:pt x="148" y="1421"/>
                    <a:pt x="247" y="1568"/>
                  </a:cubicBezTo>
                  <a:lnTo>
                    <a:pt x="1874" y="2505"/>
                  </a:lnTo>
                  <a:cubicBezTo>
                    <a:pt x="1897" y="2517"/>
                    <a:pt x="1926" y="2523"/>
                    <a:pt x="1956" y="2523"/>
                  </a:cubicBezTo>
                  <a:cubicBezTo>
                    <a:pt x="2054" y="2523"/>
                    <a:pt x="2170" y="2458"/>
                    <a:pt x="2170" y="2308"/>
                  </a:cubicBezTo>
                  <a:lnTo>
                    <a:pt x="2170" y="2160"/>
                  </a:lnTo>
                  <a:lnTo>
                    <a:pt x="839" y="1371"/>
                  </a:lnTo>
                  <a:cubicBezTo>
                    <a:pt x="691" y="1322"/>
                    <a:pt x="592" y="1125"/>
                    <a:pt x="592" y="928"/>
                  </a:cubicBezTo>
                  <a:lnTo>
                    <a:pt x="592" y="139"/>
                  </a:lnTo>
                  <a:lnTo>
                    <a:pt x="296" y="40"/>
                  </a:lnTo>
                  <a:cubicBezTo>
                    <a:pt x="269" y="13"/>
                    <a:pt x="234" y="1"/>
                    <a:pt x="197" y="1"/>
                  </a:cubicBez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31" name="Google Shape;26031;p75"/>
            <p:cNvSpPr/>
            <p:nvPr/>
          </p:nvSpPr>
          <p:spPr>
            <a:xfrm>
              <a:off x="2066200" y="4965425"/>
              <a:ext cx="39475" cy="51800"/>
            </a:xfrm>
            <a:custGeom>
              <a:avLst/>
              <a:gdLst/>
              <a:ahLst/>
              <a:cxnLst/>
              <a:rect l="l" t="t" r="r" b="b"/>
              <a:pathLst>
                <a:path w="1579" h="2072" extrusionOk="0">
                  <a:moveTo>
                    <a:pt x="1" y="1"/>
                  </a:moveTo>
                  <a:lnTo>
                    <a:pt x="1" y="839"/>
                  </a:lnTo>
                  <a:cubicBezTo>
                    <a:pt x="1" y="987"/>
                    <a:pt x="50" y="1135"/>
                    <a:pt x="247" y="1233"/>
                  </a:cubicBezTo>
                  <a:lnTo>
                    <a:pt x="1578" y="2071"/>
                  </a:lnTo>
                  <a:lnTo>
                    <a:pt x="1578" y="1233"/>
                  </a:lnTo>
                  <a:cubicBezTo>
                    <a:pt x="1578" y="1036"/>
                    <a:pt x="1529" y="937"/>
                    <a:pt x="1332" y="839"/>
                  </a:cubicBezTo>
                  <a:lnTo>
                    <a:pt x="247" y="1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2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32" name="Google Shape;26032;p75"/>
            <p:cNvSpPr/>
            <p:nvPr/>
          </p:nvSpPr>
          <p:spPr>
            <a:xfrm>
              <a:off x="2072375" y="4970375"/>
              <a:ext cx="33300" cy="32050"/>
            </a:xfrm>
            <a:custGeom>
              <a:avLst/>
              <a:gdLst/>
              <a:ahLst/>
              <a:cxnLst/>
              <a:rect l="l" t="t" r="r" b="b"/>
              <a:pathLst>
                <a:path w="1332" h="1282" extrusionOk="0">
                  <a:moveTo>
                    <a:pt x="0" y="0"/>
                  </a:moveTo>
                  <a:lnTo>
                    <a:pt x="0" y="247"/>
                  </a:lnTo>
                  <a:cubicBezTo>
                    <a:pt x="0" y="444"/>
                    <a:pt x="99" y="542"/>
                    <a:pt x="247" y="690"/>
                  </a:cubicBezTo>
                  <a:lnTo>
                    <a:pt x="1331" y="1282"/>
                  </a:lnTo>
                  <a:lnTo>
                    <a:pt x="1331" y="1035"/>
                  </a:lnTo>
                  <a:cubicBezTo>
                    <a:pt x="1331" y="887"/>
                    <a:pt x="1232" y="690"/>
                    <a:pt x="1085" y="6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DC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33" name="Google Shape;26033;p75"/>
            <p:cNvSpPr/>
            <p:nvPr/>
          </p:nvSpPr>
          <p:spPr>
            <a:xfrm>
              <a:off x="1776600" y="4797825"/>
              <a:ext cx="39450" cy="50550"/>
            </a:xfrm>
            <a:custGeom>
              <a:avLst/>
              <a:gdLst/>
              <a:ahLst/>
              <a:cxnLst/>
              <a:rect l="l" t="t" r="r" b="b"/>
              <a:pathLst>
                <a:path w="1578" h="2022" extrusionOk="0">
                  <a:moveTo>
                    <a:pt x="0" y="1"/>
                  </a:moveTo>
                  <a:lnTo>
                    <a:pt x="0" y="790"/>
                  </a:lnTo>
                  <a:cubicBezTo>
                    <a:pt x="0" y="987"/>
                    <a:pt x="50" y="1135"/>
                    <a:pt x="247" y="1233"/>
                  </a:cubicBezTo>
                  <a:lnTo>
                    <a:pt x="1578" y="2022"/>
                  </a:lnTo>
                  <a:lnTo>
                    <a:pt x="1578" y="1233"/>
                  </a:lnTo>
                  <a:cubicBezTo>
                    <a:pt x="1578" y="1036"/>
                    <a:pt x="1529" y="937"/>
                    <a:pt x="1331" y="790"/>
                  </a:cubicBezTo>
                  <a:lnTo>
                    <a:pt x="247" y="1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8E2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34" name="Google Shape;26034;p75"/>
            <p:cNvSpPr/>
            <p:nvPr/>
          </p:nvSpPr>
          <p:spPr>
            <a:xfrm>
              <a:off x="1776600" y="4797825"/>
              <a:ext cx="39450" cy="38225"/>
            </a:xfrm>
            <a:custGeom>
              <a:avLst/>
              <a:gdLst/>
              <a:ahLst/>
              <a:cxnLst/>
              <a:rect l="l" t="t" r="r" b="b"/>
              <a:pathLst>
                <a:path w="1578" h="1529" extrusionOk="0">
                  <a:moveTo>
                    <a:pt x="0" y="1"/>
                  </a:moveTo>
                  <a:lnTo>
                    <a:pt x="0" y="297"/>
                  </a:lnTo>
                  <a:cubicBezTo>
                    <a:pt x="0" y="494"/>
                    <a:pt x="50" y="642"/>
                    <a:pt x="247" y="740"/>
                  </a:cubicBezTo>
                  <a:lnTo>
                    <a:pt x="1578" y="1529"/>
                  </a:lnTo>
                  <a:lnTo>
                    <a:pt x="1578" y="1233"/>
                  </a:lnTo>
                  <a:cubicBezTo>
                    <a:pt x="1578" y="1036"/>
                    <a:pt x="1479" y="888"/>
                    <a:pt x="1331" y="7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DC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35" name="Google Shape;26035;p75"/>
            <p:cNvSpPr/>
            <p:nvPr/>
          </p:nvSpPr>
          <p:spPr>
            <a:xfrm>
              <a:off x="2095775" y="4987625"/>
              <a:ext cx="28375" cy="29600"/>
            </a:xfrm>
            <a:custGeom>
              <a:avLst/>
              <a:gdLst/>
              <a:ahLst/>
              <a:cxnLst/>
              <a:rect l="l" t="t" r="r" b="b"/>
              <a:pathLst>
                <a:path w="1135" h="1184" extrusionOk="0">
                  <a:moveTo>
                    <a:pt x="296" y="0"/>
                  </a:moveTo>
                  <a:lnTo>
                    <a:pt x="247" y="740"/>
                  </a:lnTo>
                  <a:lnTo>
                    <a:pt x="1" y="937"/>
                  </a:lnTo>
                  <a:lnTo>
                    <a:pt x="395" y="1183"/>
                  </a:lnTo>
                  <a:lnTo>
                    <a:pt x="1134" y="1183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FF8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36" name="Google Shape;26036;p75"/>
            <p:cNvSpPr/>
            <p:nvPr/>
          </p:nvSpPr>
          <p:spPr>
            <a:xfrm>
              <a:off x="1843150" y="4829875"/>
              <a:ext cx="182400" cy="112825"/>
            </a:xfrm>
            <a:custGeom>
              <a:avLst/>
              <a:gdLst/>
              <a:ahLst/>
              <a:cxnLst/>
              <a:rect l="l" t="t" r="r" b="b"/>
              <a:pathLst>
                <a:path w="7296" h="4513" extrusionOk="0">
                  <a:moveTo>
                    <a:pt x="0" y="1"/>
                  </a:moveTo>
                  <a:lnTo>
                    <a:pt x="0" y="247"/>
                  </a:lnTo>
                  <a:cubicBezTo>
                    <a:pt x="0" y="592"/>
                    <a:pt x="99" y="493"/>
                    <a:pt x="493" y="740"/>
                  </a:cubicBezTo>
                  <a:cubicBezTo>
                    <a:pt x="1233" y="1331"/>
                    <a:pt x="1775" y="1677"/>
                    <a:pt x="2613" y="2169"/>
                  </a:cubicBezTo>
                  <a:cubicBezTo>
                    <a:pt x="3451" y="2662"/>
                    <a:pt x="5521" y="3845"/>
                    <a:pt x="6655" y="4338"/>
                  </a:cubicBezTo>
                  <a:cubicBezTo>
                    <a:pt x="6726" y="4374"/>
                    <a:pt x="7003" y="4512"/>
                    <a:pt x="7170" y="4512"/>
                  </a:cubicBezTo>
                  <a:cubicBezTo>
                    <a:pt x="7234" y="4512"/>
                    <a:pt x="7282" y="4492"/>
                    <a:pt x="7296" y="4437"/>
                  </a:cubicBezTo>
                  <a:lnTo>
                    <a:pt x="7296" y="4191"/>
                  </a:lnTo>
                  <a:lnTo>
                    <a:pt x="148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37" name="Google Shape;26037;p75"/>
            <p:cNvSpPr/>
            <p:nvPr/>
          </p:nvSpPr>
          <p:spPr>
            <a:xfrm>
              <a:off x="1843150" y="4804000"/>
              <a:ext cx="182400" cy="112800"/>
            </a:xfrm>
            <a:custGeom>
              <a:avLst/>
              <a:gdLst/>
              <a:ahLst/>
              <a:cxnLst/>
              <a:rect l="l" t="t" r="r" b="b"/>
              <a:pathLst>
                <a:path w="7296" h="4512" extrusionOk="0">
                  <a:moveTo>
                    <a:pt x="0" y="0"/>
                  </a:moveTo>
                  <a:lnTo>
                    <a:pt x="0" y="247"/>
                  </a:lnTo>
                  <a:cubicBezTo>
                    <a:pt x="0" y="543"/>
                    <a:pt x="99" y="493"/>
                    <a:pt x="493" y="740"/>
                  </a:cubicBezTo>
                  <a:cubicBezTo>
                    <a:pt x="1233" y="1282"/>
                    <a:pt x="1775" y="1676"/>
                    <a:pt x="2613" y="2169"/>
                  </a:cubicBezTo>
                  <a:cubicBezTo>
                    <a:pt x="3451" y="2662"/>
                    <a:pt x="5521" y="3796"/>
                    <a:pt x="6655" y="4289"/>
                  </a:cubicBezTo>
                  <a:cubicBezTo>
                    <a:pt x="6727" y="4361"/>
                    <a:pt x="7008" y="4511"/>
                    <a:pt x="7175" y="4511"/>
                  </a:cubicBezTo>
                  <a:cubicBezTo>
                    <a:pt x="7236" y="4511"/>
                    <a:pt x="7283" y="4490"/>
                    <a:pt x="7296" y="4437"/>
                  </a:cubicBezTo>
                  <a:lnTo>
                    <a:pt x="7296" y="4388"/>
                  </a:lnTo>
                  <a:lnTo>
                    <a:pt x="7296" y="4141"/>
                  </a:lnTo>
                  <a:lnTo>
                    <a:pt x="148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38" name="Google Shape;26038;p75"/>
            <p:cNvSpPr/>
            <p:nvPr/>
          </p:nvSpPr>
          <p:spPr>
            <a:xfrm>
              <a:off x="1843150" y="4778125"/>
              <a:ext cx="182400" cy="112775"/>
            </a:xfrm>
            <a:custGeom>
              <a:avLst/>
              <a:gdLst/>
              <a:ahLst/>
              <a:cxnLst/>
              <a:rect l="l" t="t" r="r" b="b"/>
              <a:pathLst>
                <a:path w="7296" h="4511" extrusionOk="0">
                  <a:moveTo>
                    <a:pt x="0" y="0"/>
                  </a:moveTo>
                  <a:lnTo>
                    <a:pt x="0" y="247"/>
                  </a:lnTo>
                  <a:cubicBezTo>
                    <a:pt x="0" y="542"/>
                    <a:pt x="99" y="493"/>
                    <a:pt x="493" y="740"/>
                  </a:cubicBezTo>
                  <a:cubicBezTo>
                    <a:pt x="1233" y="1282"/>
                    <a:pt x="1775" y="1627"/>
                    <a:pt x="2613" y="2169"/>
                  </a:cubicBezTo>
                  <a:cubicBezTo>
                    <a:pt x="3451" y="2662"/>
                    <a:pt x="5521" y="3796"/>
                    <a:pt x="6655" y="4289"/>
                  </a:cubicBezTo>
                  <a:cubicBezTo>
                    <a:pt x="6727" y="4361"/>
                    <a:pt x="7008" y="4511"/>
                    <a:pt x="7175" y="4511"/>
                  </a:cubicBezTo>
                  <a:cubicBezTo>
                    <a:pt x="7236" y="4511"/>
                    <a:pt x="7283" y="4490"/>
                    <a:pt x="7296" y="4437"/>
                  </a:cubicBezTo>
                  <a:lnTo>
                    <a:pt x="7296" y="4190"/>
                  </a:lnTo>
                  <a:lnTo>
                    <a:pt x="148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39" name="Google Shape;26039;p75"/>
            <p:cNvSpPr/>
            <p:nvPr/>
          </p:nvSpPr>
          <p:spPr>
            <a:xfrm>
              <a:off x="1843150" y="4752225"/>
              <a:ext cx="182400" cy="112125"/>
            </a:xfrm>
            <a:custGeom>
              <a:avLst/>
              <a:gdLst/>
              <a:ahLst/>
              <a:cxnLst/>
              <a:rect l="l" t="t" r="r" b="b"/>
              <a:pathLst>
                <a:path w="7296" h="4485" extrusionOk="0">
                  <a:moveTo>
                    <a:pt x="0" y="1"/>
                  </a:moveTo>
                  <a:lnTo>
                    <a:pt x="0" y="198"/>
                  </a:lnTo>
                  <a:cubicBezTo>
                    <a:pt x="0" y="543"/>
                    <a:pt x="99" y="445"/>
                    <a:pt x="493" y="740"/>
                  </a:cubicBezTo>
                  <a:cubicBezTo>
                    <a:pt x="1233" y="1283"/>
                    <a:pt x="1775" y="1628"/>
                    <a:pt x="2613" y="2121"/>
                  </a:cubicBezTo>
                  <a:cubicBezTo>
                    <a:pt x="3451" y="2614"/>
                    <a:pt x="5521" y="3797"/>
                    <a:pt x="6655" y="4290"/>
                  </a:cubicBezTo>
                  <a:cubicBezTo>
                    <a:pt x="6731" y="4328"/>
                    <a:pt x="7044" y="4484"/>
                    <a:pt x="7204" y="4484"/>
                  </a:cubicBezTo>
                  <a:cubicBezTo>
                    <a:pt x="7251" y="4484"/>
                    <a:pt x="7285" y="4471"/>
                    <a:pt x="7296" y="4437"/>
                  </a:cubicBezTo>
                  <a:lnTo>
                    <a:pt x="7296" y="4339"/>
                  </a:lnTo>
                  <a:lnTo>
                    <a:pt x="7296" y="4092"/>
                  </a:lnTo>
                  <a:lnTo>
                    <a:pt x="148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40" name="Google Shape;26040;p75"/>
            <p:cNvSpPr/>
            <p:nvPr/>
          </p:nvSpPr>
          <p:spPr>
            <a:xfrm>
              <a:off x="1846850" y="4833575"/>
              <a:ext cx="178700" cy="106000"/>
            </a:xfrm>
            <a:custGeom>
              <a:avLst/>
              <a:gdLst/>
              <a:ahLst/>
              <a:cxnLst/>
              <a:rect l="l" t="t" r="r" b="b"/>
              <a:pathLst>
                <a:path w="7148" h="4240" extrusionOk="0">
                  <a:moveTo>
                    <a:pt x="0" y="0"/>
                  </a:moveTo>
                  <a:cubicBezTo>
                    <a:pt x="0" y="296"/>
                    <a:pt x="148" y="247"/>
                    <a:pt x="493" y="493"/>
                  </a:cubicBezTo>
                  <a:cubicBezTo>
                    <a:pt x="1233" y="1036"/>
                    <a:pt x="1775" y="1430"/>
                    <a:pt x="2662" y="1923"/>
                  </a:cubicBezTo>
                  <a:cubicBezTo>
                    <a:pt x="3451" y="2416"/>
                    <a:pt x="5570" y="3550"/>
                    <a:pt x="6655" y="4043"/>
                  </a:cubicBezTo>
                  <a:cubicBezTo>
                    <a:pt x="6704" y="4043"/>
                    <a:pt x="7000" y="4240"/>
                    <a:pt x="7148" y="4240"/>
                  </a:cubicBezTo>
                  <a:lnTo>
                    <a:pt x="7148" y="39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41" name="Google Shape;26041;p75"/>
            <p:cNvSpPr/>
            <p:nvPr/>
          </p:nvSpPr>
          <p:spPr>
            <a:xfrm>
              <a:off x="1846850" y="4805225"/>
              <a:ext cx="178700" cy="107250"/>
            </a:xfrm>
            <a:custGeom>
              <a:avLst/>
              <a:gdLst/>
              <a:ahLst/>
              <a:cxnLst/>
              <a:rect l="l" t="t" r="r" b="b"/>
              <a:pathLst>
                <a:path w="7148" h="4290" extrusionOk="0">
                  <a:moveTo>
                    <a:pt x="0" y="1"/>
                  </a:moveTo>
                  <a:cubicBezTo>
                    <a:pt x="0" y="346"/>
                    <a:pt x="148" y="247"/>
                    <a:pt x="493" y="494"/>
                  </a:cubicBezTo>
                  <a:cubicBezTo>
                    <a:pt x="1233" y="1085"/>
                    <a:pt x="1775" y="1381"/>
                    <a:pt x="2662" y="1923"/>
                  </a:cubicBezTo>
                  <a:cubicBezTo>
                    <a:pt x="3451" y="2416"/>
                    <a:pt x="5570" y="3550"/>
                    <a:pt x="6655" y="4092"/>
                  </a:cubicBezTo>
                  <a:cubicBezTo>
                    <a:pt x="6704" y="4141"/>
                    <a:pt x="7000" y="4289"/>
                    <a:pt x="7148" y="4289"/>
                  </a:cubicBezTo>
                  <a:lnTo>
                    <a:pt x="7148" y="40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42" name="Google Shape;26042;p75"/>
            <p:cNvSpPr/>
            <p:nvPr/>
          </p:nvSpPr>
          <p:spPr>
            <a:xfrm>
              <a:off x="1846850" y="4779350"/>
              <a:ext cx="178700" cy="106000"/>
            </a:xfrm>
            <a:custGeom>
              <a:avLst/>
              <a:gdLst/>
              <a:ahLst/>
              <a:cxnLst/>
              <a:rect l="l" t="t" r="r" b="b"/>
              <a:pathLst>
                <a:path w="7148" h="4240" extrusionOk="0">
                  <a:moveTo>
                    <a:pt x="0" y="0"/>
                  </a:moveTo>
                  <a:cubicBezTo>
                    <a:pt x="0" y="296"/>
                    <a:pt x="148" y="247"/>
                    <a:pt x="493" y="493"/>
                  </a:cubicBezTo>
                  <a:cubicBezTo>
                    <a:pt x="1233" y="1036"/>
                    <a:pt x="1775" y="1430"/>
                    <a:pt x="2662" y="1923"/>
                  </a:cubicBezTo>
                  <a:cubicBezTo>
                    <a:pt x="3451" y="2416"/>
                    <a:pt x="5570" y="3599"/>
                    <a:pt x="6655" y="4092"/>
                  </a:cubicBezTo>
                  <a:cubicBezTo>
                    <a:pt x="6704" y="4141"/>
                    <a:pt x="7000" y="4240"/>
                    <a:pt x="7148" y="4240"/>
                  </a:cubicBezTo>
                  <a:lnTo>
                    <a:pt x="7148" y="39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43" name="Google Shape;26043;p75"/>
            <p:cNvSpPr/>
            <p:nvPr/>
          </p:nvSpPr>
          <p:spPr>
            <a:xfrm>
              <a:off x="1846850" y="4753475"/>
              <a:ext cx="178700" cy="106000"/>
            </a:xfrm>
            <a:custGeom>
              <a:avLst/>
              <a:gdLst/>
              <a:ahLst/>
              <a:cxnLst/>
              <a:rect l="l" t="t" r="r" b="b"/>
              <a:pathLst>
                <a:path w="7148" h="4240" extrusionOk="0">
                  <a:moveTo>
                    <a:pt x="0" y="0"/>
                  </a:moveTo>
                  <a:cubicBezTo>
                    <a:pt x="0" y="296"/>
                    <a:pt x="148" y="247"/>
                    <a:pt x="493" y="493"/>
                  </a:cubicBezTo>
                  <a:cubicBezTo>
                    <a:pt x="1233" y="1035"/>
                    <a:pt x="1775" y="1430"/>
                    <a:pt x="2662" y="1923"/>
                  </a:cubicBezTo>
                  <a:cubicBezTo>
                    <a:pt x="3451" y="2416"/>
                    <a:pt x="5570" y="3549"/>
                    <a:pt x="6655" y="4042"/>
                  </a:cubicBezTo>
                  <a:cubicBezTo>
                    <a:pt x="6704" y="4141"/>
                    <a:pt x="7000" y="4240"/>
                    <a:pt x="7148" y="4240"/>
                  </a:cubicBezTo>
                  <a:lnTo>
                    <a:pt x="7148" y="39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44" name="Google Shape;26044;p75"/>
            <p:cNvSpPr/>
            <p:nvPr/>
          </p:nvSpPr>
          <p:spPr>
            <a:xfrm>
              <a:off x="1760575" y="4786750"/>
              <a:ext cx="18525" cy="40675"/>
            </a:xfrm>
            <a:custGeom>
              <a:avLst/>
              <a:gdLst/>
              <a:ahLst/>
              <a:cxnLst/>
              <a:rect l="l" t="t" r="r" b="b"/>
              <a:pathLst>
                <a:path w="741" h="1627" extrusionOk="0">
                  <a:moveTo>
                    <a:pt x="1" y="0"/>
                  </a:moveTo>
                  <a:lnTo>
                    <a:pt x="1" y="937"/>
                  </a:lnTo>
                  <a:lnTo>
                    <a:pt x="148" y="1233"/>
                  </a:lnTo>
                  <a:lnTo>
                    <a:pt x="740" y="1627"/>
                  </a:lnTo>
                  <a:lnTo>
                    <a:pt x="641" y="1233"/>
                  </a:lnTo>
                  <a:lnTo>
                    <a:pt x="641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D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45" name="Google Shape;26045;p75"/>
            <p:cNvSpPr/>
            <p:nvPr/>
          </p:nvSpPr>
          <p:spPr>
            <a:xfrm>
              <a:off x="2037850" y="4580950"/>
              <a:ext cx="35775" cy="34350"/>
            </a:xfrm>
            <a:custGeom>
              <a:avLst/>
              <a:gdLst/>
              <a:ahLst/>
              <a:cxnLst/>
              <a:rect l="l" t="t" r="r" b="b"/>
              <a:pathLst>
                <a:path w="1431" h="1374" extrusionOk="0">
                  <a:moveTo>
                    <a:pt x="149" y="0"/>
                  </a:moveTo>
                  <a:cubicBezTo>
                    <a:pt x="99" y="0"/>
                    <a:pt x="1" y="0"/>
                    <a:pt x="1" y="49"/>
                  </a:cubicBezTo>
                  <a:lnTo>
                    <a:pt x="1" y="493"/>
                  </a:lnTo>
                  <a:cubicBezTo>
                    <a:pt x="1" y="542"/>
                    <a:pt x="99" y="592"/>
                    <a:pt x="149" y="690"/>
                  </a:cubicBezTo>
                  <a:lnTo>
                    <a:pt x="1332" y="1331"/>
                  </a:lnTo>
                  <a:cubicBezTo>
                    <a:pt x="1347" y="1362"/>
                    <a:pt x="1362" y="1373"/>
                    <a:pt x="1376" y="1373"/>
                  </a:cubicBezTo>
                  <a:cubicBezTo>
                    <a:pt x="1407" y="1373"/>
                    <a:pt x="1430" y="1316"/>
                    <a:pt x="1430" y="1282"/>
                  </a:cubicBezTo>
                  <a:lnTo>
                    <a:pt x="1430" y="1232"/>
                  </a:lnTo>
                  <a:lnTo>
                    <a:pt x="395" y="592"/>
                  </a:lnTo>
                  <a:cubicBezTo>
                    <a:pt x="346" y="542"/>
                    <a:pt x="247" y="493"/>
                    <a:pt x="247" y="394"/>
                  </a:cubicBezTo>
                  <a:lnTo>
                    <a:pt x="247" y="4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46" name="Google Shape;26046;p75"/>
            <p:cNvSpPr/>
            <p:nvPr/>
          </p:nvSpPr>
          <p:spPr>
            <a:xfrm>
              <a:off x="2044025" y="4582175"/>
              <a:ext cx="29600" cy="29600"/>
            </a:xfrm>
            <a:custGeom>
              <a:avLst/>
              <a:gdLst/>
              <a:ahLst/>
              <a:cxnLst/>
              <a:rect l="l" t="t" r="r" b="b"/>
              <a:pathLst>
                <a:path w="1184" h="1184" extrusionOk="0">
                  <a:moveTo>
                    <a:pt x="0" y="0"/>
                  </a:moveTo>
                  <a:lnTo>
                    <a:pt x="0" y="395"/>
                  </a:lnTo>
                  <a:cubicBezTo>
                    <a:pt x="0" y="444"/>
                    <a:pt x="50" y="493"/>
                    <a:pt x="148" y="543"/>
                  </a:cubicBezTo>
                  <a:lnTo>
                    <a:pt x="1183" y="1183"/>
                  </a:lnTo>
                  <a:lnTo>
                    <a:pt x="1183" y="789"/>
                  </a:lnTo>
                  <a:cubicBezTo>
                    <a:pt x="1183" y="740"/>
                    <a:pt x="1134" y="690"/>
                    <a:pt x="1085" y="64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47" name="Google Shape;26047;p75"/>
            <p:cNvSpPr/>
            <p:nvPr/>
          </p:nvSpPr>
          <p:spPr>
            <a:xfrm>
              <a:off x="1904775" y="4502825"/>
              <a:ext cx="34525" cy="35525"/>
            </a:xfrm>
            <a:custGeom>
              <a:avLst/>
              <a:gdLst/>
              <a:ahLst/>
              <a:cxnLst/>
              <a:rect l="l" t="t" r="r" b="b"/>
              <a:pathLst>
                <a:path w="1381" h="1421" extrusionOk="0">
                  <a:moveTo>
                    <a:pt x="81" y="0"/>
                  </a:moveTo>
                  <a:cubicBezTo>
                    <a:pt x="53" y="0"/>
                    <a:pt x="0" y="46"/>
                    <a:pt x="0" y="118"/>
                  </a:cubicBezTo>
                  <a:lnTo>
                    <a:pt x="0" y="512"/>
                  </a:lnTo>
                  <a:cubicBezTo>
                    <a:pt x="0" y="611"/>
                    <a:pt x="49" y="660"/>
                    <a:pt x="99" y="710"/>
                  </a:cubicBezTo>
                  <a:lnTo>
                    <a:pt x="1282" y="1400"/>
                  </a:lnTo>
                  <a:cubicBezTo>
                    <a:pt x="1296" y="1414"/>
                    <a:pt x="1311" y="1420"/>
                    <a:pt x="1324" y="1420"/>
                  </a:cubicBezTo>
                  <a:cubicBezTo>
                    <a:pt x="1356" y="1420"/>
                    <a:pt x="1380" y="1385"/>
                    <a:pt x="1380" y="1350"/>
                  </a:cubicBezTo>
                  <a:lnTo>
                    <a:pt x="1380" y="1252"/>
                  </a:lnTo>
                  <a:lnTo>
                    <a:pt x="345" y="660"/>
                  </a:lnTo>
                  <a:cubicBezTo>
                    <a:pt x="296" y="562"/>
                    <a:pt x="247" y="512"/>
                    <a:pt x="247" y="463"/>
                  </a:cubicBezTo>
                  <a:lnTo>
                    <a:pt x="247" y="118"/>
                  </a:lnTo>
                  <a:lnTo>
                    <a:pt x="99" y="20"/>
                  </a:lnTo>
                  <a:cubicBezTo>
                    <a:pt x="99" y="6"/>
                    <a:pt x="92" y="0"/>
                    <a:pt x="81" y="0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48" name="Google Shape;26048;p75"/>
            <p:cNvSpPr/>
            <p:nvPr/>
          </p:nvSpPr>
          <p:spPr>
            <a:xfrm>
              <a:off x="1910925" y="4505775"/>
              <a:ext cx="28375" cy="28350"/>
            </a:xfrm>
            <a:custGeom>
              <a:avLst/>
              <a:gdLst/>
              <a:ahLst/>
              <a:cxnLst/>
              <a:rect l="l" t="t" r="r" b="b"/>
              <a:pathLst>
                <a:path w="1135" h="1134" extrusionOk="0">
                  <a:moveTo>
                    <a:pt x="1" y="0"/>
                  </a:moveTo>
                  <a:lnTo>
                    <a:pt x="1" y="345"/>
                  </a:lnTo>
                  <a:cubicBezTo>
                    <a:pt x="1" y="394"/>
                    <a:pt x="50" y="493"/>
                    <a:pt x="99" y="542"/>
                  </a:cubicBezTo>
                  <a:lnTo>
                    <a:pt x="1134" y="1134"/>
                  </a:lnTo>
                  <a:lnTo>
                    <a:pt x="1134" y="789"/>
                  </a:lnTo>
                  <a:cubicBezTo>
                    <a:pt x="1134" y="740"/>
                    <a:pt x="1085" y="641"/>
                    <a:pt x="1036" y="59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2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49" name="Google Shape;26049;p75"/>
            <p:cNvSpPr/>
            <p:nvPr/>
          </p:nvSpPr>
          <p:spPr>
            <a:xfrm>
              <a:off x="2321300" y="4585875"/>
              <a:ext cx="60400" cy="144200"/>
            </a:xfrm>
            <a:custGeom>
              <a:avLst/>
              <a:gdLst/>
              <a:ahLst/>
              <a:cxnLst/>
              <a:rect l="l" t="t" r="r" b="b"/>
              <a:pathLst>
                <a:path w="2416" h="5768" extrusionOk="0">
                  <a:moveTo>
                    <a:pt x="2416" y="395"/>
                  </a:moveTo>
                  <a:lnTo>
                    <a:pt x="2219" y="1627"/>
                  </a:lnTo>
                  <a:cubicBezTo>
                    <a:pt x="2022" y="2958"/>
                    <a:pt x="1479" y="4585"/>
                    <a:pt x="592" y="5521"/>
                  </a:cubicBezTo>
                  <a:lnTo>
                    <a:pt x="444" y="5570"/>
                  </a:lnTo>
                  <a:cubicBezTo>
                    <a:pt x="198" y="5718"/>
                    <a:pt x="1" y="5768"/>
                    <a:pt x="1" y="5521"/>
                  </a:cubicBezTo>
                  <a:lnTo>
                    <a:pt x="1" y="1923"/>
                  </a:lnTo>
                  <a:cubicBezTo>
                    <a:pt x="1" y="1578"/>
                    <a:pt x="198" y="1233"/>
                    <a:pt x="493" y="1035"/>
                  </a:cubicBezTo>
                  <a:lnTo>
                    <a:pt x="1972" y="99"/>
                  </a:lnTo>
                  <a:cubicBezTo>
                    <a:pt x="2169" y="0"/>
                    <a:pt x="2416" y="148"/>
                    <a:pt x="2416" y="395"/>
                  </a:cubicBezTo>
                  <a:close/>
                </a:path>
              </a:pathLst>
            </a:custGeom>
            <a:solidFill>
              <a:srgbClr val="2745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50" name="Google Shape;26050;p75"/>
            <p:cNvSpPr/>
            <p:nvPr/>
          </p:nvSpPr>
          <p:spPr>
            <a:xfrm>
              <a:off x="2493825" y="4115100"/>
              <a:ext cx="159000" cy="59175"/>
            </a:xfrm>
            <a:custGeom>
              <a:avLst/>
              <a:gdLst/>
              <a:ahLst/>
              <a:cxnLst/>
              <a:rect l="l" t="t" r="r" b="b"/>
              <a:pathLst>
                <a:path w="6360" h="2367" extrusionOk="0">
                  <a:moveTo>
                    <a:pt x="1" y="1"/>
                  </a:moveTo>
                  <a:lnTo>
                    <a:pt x="1" y="691"/>
                  </a:lnTo>
                  <a:cubicBezTo>
                    <a:pt x="1" y="1381"/>
                    <a:pt x="740" y="1973"/>
                    <a:pt x="1726" y="2268"/>
                  </a:cubicBezTo>
                  <a:cubicBezTo>
                    <a:pt x="1874" y="2367"/>
                    <a:pt x="1972" y="2367"/>
                    <a:pt x="2120" y="2367"/>
                  </a:cubicBezTo>
                  <a:lnTo>
                    <a:pt x="4191" y="2367"/>
                  </a:lnTo>
                  <a:cubicBezTo>
                    <a:pt x="4339" y="2367"/>
                    <a:pt x="4437" y="2268"/>
                    <a:pt x="4585" y="2268"/>
                  </a:cubicBezTo>
                  <a:cubicBezTo>
                    <a:pt x="4634" y="2268"/>
                    <a:pt x="4684" y="2219"/>
                    <a:pt x="4733" y="2219"/>
                  </a:cubicBezTo>
                  <a:cubicBezTo>
                    <a:pt x="4881" y="2170"/>
                    <a:pt x="4930" y="2170"/>
                    <a:pt x="5078" y="2120"/>
                  </a:cubicBezTo>
                  <a:cubicBezTo>
                    <a:pt x="5127" y="2120"/>
                    <a:pt x="5127" y="2120"/>
                    <a:pt x="5177" y="2071"/>
                  </a:cubicBezTo>
                  <a:cubicBezTo>
                    <a:pt x="5226" y="1973"/>
                    <a:pt x="5374" y="1973"/>
                    <a:pt x="5423" y="1923"/>
                  </a:cubicBezTo>
                  <a:cubicBezTo>
                    <a:pt x="5472" y="1923"/>
                    <a:pt x="5472" y="1874"/>
                    <a:pt x="5571" y="1874"/>
                  </a:cubicBezTo>
                  <a:cubicBezTo>
                    <a:pt x="5670" y="1825"/>
                    <a:pt x="5719" y="1726"/>
                    <a:pt x="5867" y="1677"/>
                  </a:cubicBezTo>
                  <a:lnTo>
                    <a:pt x="5916" y="1628"/>
                  </a:lnTo>
                  <a:lnTo>
                    <a:pt x="6064" y="1480"/>
                  </a:lnTo>
                  <a:cubicBezTo>
                    <a:pt x="6113" y="1430"/>
                    <a:pt x="6113" y="1381"/>
                    <a:pt x="6162" y="1381"/>
                  </a:cubicBezTo>
                  <a:cubicBezTo>
                    <a:pt x="6162" y="1332"/>
                    <a:pt x="6212" y="1332"/>
                    <a:pt x="6212" y="1233"/>
                  </a:cubicBezTo>
                  <a:cubicBezTo>
                    <a:pt x="6212" y="1184"/>
                    <a:pt x="6310" y="1184"/>
                    <a:pt x="6310" y="1135"/>
                  </a:cubicBezTo>
                  <a:lnTo>
                    <a:pt x="6310" y="1085"/>
                  </a:lnTo>
                  <a:lnTo>
                    <a:pt x="6310" y="987"/>
                  </a:lnTo>
                  <a:cubicBezTo>
                    <a:pt x="6310" y="937"/>
                    <a:pt x="6360" y="839"/>
                    <a:pt x="6360" y="740"/>
                  </a:cubicBezTo>
                  <a:lnTo>
                    <a:pt x="6360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51" name="Google Shape;26051;p75"/>
            <p:cNvSpPr/>
            <p:nvPr/>
          </p:nvSpPr>
          <p:spPr>
            <a:xfrm>
              <a:off x="2538200" y="4113875"/>
              <a:ext cx="71500" cy="60400"/>
            </a:xfrm>
            <a:custGeom>
              <a:avLst/>
              <a:gdLst/>
              <a:ahLst/>
              <a:cxnLst/>
              <a:rect l="l" t="t" r="r" b="b"/>
              <a:pathLst>
                <a:path w="2860" h="2416" extrusionOk="0">
                  <a:moveTo>
                    <a:pt x="0" y="1"/>
                  </a:moveTo>
                  <a:lnTo>
                    <a:pt x="0" y="2367"/>
                  </a:lnTo>
                  <a:cubicBezTo>
                    <a:pt x="148" y="2416"/>
                    <a:pt x="296" y="2416"/>
                    <a:pt x="395" y="2416"/>
                  </a:cubicBezTo>
                  <a:lnTo>
                    <a:pt x="2465" y="2416"/>
                  </a:lnTo>
                  <a:cubicBezTo>
                    <a:pt x="2613" y="2416"/>
                    <a:pt x="2711" y="2367"/>
                    <a:pt x="2859" y="2367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52" name="Google Shape;26052;p75"/>
            <p:cNvSpPr/>
            <p:nvPr/>
          </p:nvSpPr>
          <p:spPr>
            <a:xfrm>
              <a:off x="2607200" y="4115100"/>
              <a:ext cx="44400" cy="57950"/>
            </a:xfrm>
            <a:custGeom>
              <a:avLst/>
              <a:gdLst/>
              <a:ahLst/>
              <a:cxnLst/>
              <a:rect l="l" t="t" r="r" b="b"/>
              <a:pathLst>
                <a:path w="1776" h="2318" extrusionOk="0">
                  <a:moveTo>
                    <a:pt x="1" y="1"/>
                  </a:moveTo>
                  <a:lnTo>
                    <a:pt x="1" y="2318"/>
                  </a:lnTo>
                  <a:cubicBezTo>
                    <a:pt x="50" y="2318"/>
                    <a:pt x="99" y="2219"/>
                    <a:pt x="149" y="2219"/>
                  </a:cubicBezTo>
                  <a:cubicBezTo>
                    <a:pt x="297" y="2170"/>
                    <a:pt x="346" y="2170"/>
                    <a:pt x="494" y="2120"/>
                  </a:cubicBezTo>
                  <a:cubicBezTo>
                    <a:pt x="543" y="2120"/>
                    <a:pt x="543" y="2120"/>
                    <a:pt x="592" y="2071"/>
                  </a:cubicBezTo>
                  <a:cubicBezTo>
                    <a:pt x="642" y="1973"/>
                    <a:pt x="789" y="1973"/>
                    <a:pt x="839" y="1923"/>
                  </a:cubicBezTo>
                  <a:cubicBezTo>
                    <a:pt x="888" y="1923"/>
                    <a:pt x="888" y="1874"/>
                    <a:pt x="937" y="1874"/>
                  </a:cubicBezTo>
                  <a:cubicBezTo>
                    <a:pt x="1085" y="1825"/>
                    <a:pt x="1135" y="1726"/>
                    <a:pt x="1282" y="1677"/>
                  </a:cubicBezTo>
                  <a:lnTo>
                    <a:pt x="1332" y="1628"/>
                  </a:lnTo>
                  <a:lnTo>
                    <a:pt x="1430" y="1480"/>
                  </a:lnTo>
                  <a:cubicBezTo>
                    <a:pt x="1529" y="1430"/>
                    <a:pt x="1529" y="1381"/>
                    <a:pt x="1578" y="1381"/>
                  </a:cubicBezTo>
                  <a:cubicBezTo>
                    <a:pt x="1578" y="1332"/>
                    <a:pt x="1627" y="1332"/>
                    <a:pt x="1627" y="1233"/>
                  </a:cubicBezTo>
                  <a:cubicBezTo>
                    <a:pt x="1627" y="1184"/>
                    <a:pt x="1677" y="1184"/>
                    <a:pt x="1677" y="1135"/>
                  </a:cubicBezTo>
                  <a:lnTo>
                    <a:pt x="1677" y="1085"/>
                  </a:lnTo>
                  <a:lnTo>
                    <a:pt x="1677" y="987"/>
                  </a:lnTo>
                  <a:cubicBezTo>
                    <a:pt x="1677" y="937"/>
                    <a:pt x="1775" y="839"/>
                    <a:pt x="1775" y="740"/>
                  </a:cubicBezTo>
                  <a:lnTo>
                    <a:pt x="1775" y="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53" name="Google Shape;26053;p75"/>
            <p:cNvSpPr/>
            <p:nvPr/>
          </p:nvSpPr>
          <p:spPr>
            <a:xfrm>
              <a:off x="2493825" y="4069500"/>
              <a:ext cx="154075" cy="88775"/>
            </a:xfrm>
            <a:custGeom>
              <a:avLst/>
              <a:gdLst/>
              <a:ahLst/>
              <a:cxnLst/>
              <a:rect l="l" t="t" r="r" b="b"/>
              <a:pathLst>
                <a:path w="6163" h="3551" extrusionOk="0">
                  <a:moveTo>
                    <a:pt x="3106" y="1"/>
                  </a:moveTo>
                  <a:cubicBezTo>
                    <a:pt x="2613" y="1"/>
                    <a:pt x="2120" y="50"/>
                    <a:pt x="1726" y="198"/>
                  </a:cubicBezTo>
                  <a:cubicBezTo>
                    <a:pt x="740" y="494"/>
                    <a:pt x="1" y="1036"/>
                    <a:pt x="1" y="1776"/>
                  </a:cubicBezTo>
                  <a:cubicBezTo>
                    <a:pt x="1" y="2466"/>
                    <a:pt x="740" y="3057"/>
                    <a:pt x="1726" y="3402"/>
                  </a:cubicBezTo>
                  <a:cubicBezTo>
                    <a:pt x="2170" y="3501"/>
                    <a:pt x="2613" y="3550"/>
                    <a:pt x="3106" y="3550"/>
                  </a:cubicBezTo>
                  <a:cubicBezTo>
                    <a:pt x="3599" y="3550"/>
                    <a:pt x="4092" y="3501"/>
                    <a:pt x="4437" y="3402"/>
                  </a:cubicBezTo>
                  <a:cubicBezTo>
                    <a:pt x="5472" y="3057"/>
                    <a:pt x="6162" y="2515"/>
                    <a:pt x="6162" y="1776"/>
                  </a:cubicBezTo>
                  <a:cubicBezTo>
                    <a:pt x="6162" y="1184"/>
                    <a:pt x="5670" y="691"/>
                    <a:pt x="4881" y="346"/>
                  </a:cubicBezTo>
                  <a:cubicBezTo>
                    <a:pt x="4782" y="297"/>
                    <a:pt x="4684" y="297"/>
                    <a:pt x="4585" y="247"/>
                  </a:cubicBezTo>
                  <a:cubicBezTo>
                    <a:pt x="4536" y="247"/>
                    <a:pt x="4536" y="247"/>
                    <a:pt x="4437" y="198"/>
                  </a:cubicBezTo>
                  <a:cubicBezTo>
                    <a:pt x="4043" y="50"/>
                    <a:pt x="3599" y="1"/>
                    <a:pt x="3106" y="1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54" name="Google Shape;26054;p75"/>
            <p:cNvSpPr/>
            <p:nvPr/>
          </p:nvSpPr>
          <p:spPr>
            <a:xfrm>
              <a:off x="2764950" y="4320900"/>
              <a:ext cx="57950" cy="76450"/>
            </a:xfrm>
            <a:custGeom>
              <a:avLst/>
              <a:gdLst/>
              <a:ahLst/>
              <a:cxnLst/>
              <a:rect l="l" t="t" r="r" b="b"/>
              <a:pathLst>
                <a:path w="2318" h="3058" extrusionOk="0">
                  <a:moveTo>
                    <a:pt x="1184" y="1"/>
                  </a:moveTo>
                  <a:lnTo>
                    <a:pt x="0" y="2269"/>
                  </a:lnTo>
                  <a:lnTo>
                    <a:pt x="1184" y="3057"/>
                  </a:lnTo>
                  <a:lnTo>
                    <a:pt x="2317" y="790"/>
                  </a:lnTo>
                  <a:lnTo>
                    <a:pt x="1184" y="1"/>
                  </a:lnTo>
                  <a:close/>
                </a:path>
              </a:pathLst>
            </a:custGeom>
            <a:solidFill>
              <a:srgbClr val="FC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55" name="Google Shape;26055;p75"/>
            <p:cNvSpPr/>
            <p:nvPr/>
          </p:nvSpPr>
          <p:spPr>
            <a:xfrm>
              <a:off x="2763725" y="4317225"/>
              <a:ext cx="61625" cy="83825"/>
            </a:xfrm>
            <a:custGeom>
              <a:avLst/>
              <a:gdLst/>
              <a:ahLst/>
              <a:cxnLst/>
              <a:rect l="l" t="t" r="r" b="b"/>
              <a:pathLst>
                <a:path w="2465" h="3353" extrusionOk="0">
                  <a:moveTo>
                    <a:pt x="1233" y="197"/>
                  </a:moveTo>
                  <a:lnTo>
                    <a:pt x="2268" y="937"/>
                  </a:lnTo>
                  <a:lnTo>
                    <a:pt x="1183" y="3106"/>
                  </a:lnTo>
                  <a:lnTo>
                    <a:pt x="148" y="2366"/>
                  </a:lnTo>
                  <a:lnTo>
                    <a:pt x="1233" y="197"/>
                  </a:lnTo>
                  <a:close/>
                  <a:moveTo>
                    <a:pt x="1183" y="0"/>
                  </a:moveTo>
                  <a:lnTo>
                    <a:pt x="1134" y="49"/>
                  </a:lnTo>
                  <a:lnTo>
                    <a:pt x="0" y="2465"/>
                  </a:lnTo>
                  <a:lnTo>
                    <a:pt x="1233" y="3352"/>
                  </a:lnTo>
                  <a:lnTo>
                    <a:pt x="1282" y="3254"/>
                  </a:lnTo>
                  <a:lnTo>
                    <a:pt x="2465" y="937"/>
                  </a:lnTo>
                  <a:lnTo>
                    <a:pt x="2416" y="887"/>
                  </a:lnTo>
                  <a:lnTo>
                    <a:pt x="1183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56" name="Google Shape;26056;p75"/>
            <p:cNvSpPr/>
            <p:nvPr/>
          </p:nvSpPr>
          <p:spPr>
            <a:xfrm>
              <a:off x="2777275" y="4329550"/>
              <a:ext cx="30825" cy="53000"/>
            </a:xfrm>
            <a:custGeom>
              <a:avLst/>
              <a:gdLst/>
              <a:ahLst/>
              <a:cxnLst/>
              <a:rect l="l" t="t" r="r" b="b"/>
              <a:pathLst>
                <a:path w="1233" h="2120" extrusionOk="0">
                  <a:moveTo>
                    <a:pt x="691" y="0"/>
                  </a:moveTo>
                  <a:cubicBezTo>
                    <a:pt x="691" y="0"/>
                    <a:pt x="0" y="1380"/>
                    <a:pt x="0" y="1725"/>
                  </a:cubicBezTo>
                  <a:cubicBezTo>
                    <a:pt x="0" y="1988"/>
                    <a:pt x="132" y="2120"/>
                    <a:pt x="322" y="2120"/>
                  </a:cubicBezTo>
                  <a:cubicBezTo>
                    <a:pt x="417" y="2120"/>
                    <a:pt x="526" y="2087"/>
                    <a:pt x="641" y="2021"/>
                  </a:cubicBezTo>
                  <a:cubicBezTo>
                    <a:pt x="986" y="1873"/>
                    <a:pt x="1233" y="1430"/>
                    <a:pt x="1233" y="1035"/>
                  </a:cubicBezTo>
                  <a:cubicBezTo>
                    <a:pt x="1233" y="690"/>
                    <a:pt x="691" y="0"/>
                    <a:pt x="691" y="0"/>
                  </a:cubicBezTo>
                  <a:close/>
                </a:path>
              </a:pathLst>
            </a:custGeom>
            <a:solidFill>
              <a:srgbClr val="14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57" name="Google Shape;26057;p75"/>
            <p:cNvSpPr/>
            <p:nvPr/>
          </p:nvSpPr>
          <p:spPr>
            <a:xfrm>
              <a:off x="2780975" y="4333225"/>
              <a:ext cx="23425" cy="43175"/>
            </a:xfrm>
            <a:custGeom>
              <a:avLst/>
              <a:gdLst/>
              <a:ahLst/>
              <a:cxnLst/>
              <a:rect l="l" t="t" r="r" b="b"/>
              <a:pathLst>
                <a:path w="937" h="1727" extrusionOk="0">
                  <a:moveTo>
                    <a:pt x="543" y="1"/>
                  </a:moveTo>
                  <a:cubicBezTo>
                    <a:pt x="543" y="1"/>
                    <a:pt x="0" y="938"/>
                    <a:pt x="0" y="1332"/>
                  </a:cubicBezTo>
                  <a:cubicBezTo>
                    <a:pt x="0" y="1595"/>
                    <a:pt x="88" y="1726"/>
                    <a:pt x="234" y="1726"/>
                  </a:cubicBezTo>
                  <a:cubicBezTo>
                    <a:pt x="307" y="1726"/>
                    <a:pt x="395" y="1693"/>
                    <a:pt x="493" y="1628"/>
                  </a:cubicBezTo>
                  <a:cubicBezTo>
                    <a:pt x="789" y="1480"/>
                    <a:pt x="937" y="1233"/>
                    <a:pt x="937" y="888"/>
                  </a:cubicBezTo>
                  <a:cubicBezTo>
                    <a:pt x="937" y="592"/>
                    <a:pt x="543" y="1"/>
                    <a:pt x="543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58" name="Google Shape;26058;p75"/>
            <p:cNvSpPr/>
            <p:nvPr/>
          </p:nvSpPr>
          <p:spPr>
            <a:xfrm>
              <a:off x="2784675" y="4351725"/>
              <a:ext cx="9875" cy="16050"/>
            </a:xfrm>
            <a:custGeom>
              <a:avLst/>
              <a:gdLst/>
              <a:ahLst/>
              <a:cxnLst/>
              <a:rect l="l" t="t" r="r" b="b"/>
              <a:pathLst>
                <a:path w="395" h="642" extrusionOk="0">
                  <a:moveTo>
                    <a:pt x="345" y="0"/>
                  </a:moveTo>
                  <a:cubicBezTo>
                    <a:pt x="296" y="0"/>
                    <a:pt x="148" y="99"/>
                    <a:pt x="99" y="296"/>
                  </a:cubicBezTo>
                  <a:cubicBezTo>
                    <a:pt x="0" y="493"/>
                    <a:pt x="0" y="641"/>
                    <a:pt x="99" y="641"/>
                  </a:cubicBezTo>
                  <a:cubicBezTo>
                    <a:pt x="148" y="641"/>
                    <a:pt x="296" y="543"/>
                    <a:pt x="345" y="345"/>
                  </a:cubicBezTo>
                  <a:cubicBezTo>
                    <a:pt x="395" y="99"/>
                    <a:pt x="395" y="0"/>
                    <a:pt x="34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59" name="Google Shape;26059;p75"/>
            <p:cNvSpPr/>
            <p:nvPr/>
          </p:nvSpPr>
          <p:spPr>
            <a:xfrm>
              <a:off x="2612125" y="4420125"/>
              <a:ext cx="38250" cy="70250"/>
            </a:xfrm>
            <a:custGeom>
              <a:avLst/>
              <a:gdLst/>
              <a:ahLst/>
              <a:cxnLst/>
              <a:rect l="l" t="t" r="r" b="b"/>
              <a:pathLst>
                <a:path w="1530" h="2810" extrusionOk="0">
                  <a:moveTo>
                    <a:pt x="842" y="451"/>
                  </a:moveTo>
                  <a:cubicBezTo>
                    <a:pt x="997" y="451"/>
                    <a:pt x="1085" y="711"/>
                    <a:pt x="1085" y="1208"/>
                  </a:cubicBezTo>
                  <a:cubicBezTo>
                    <a:pt x="1085" y="1799"/>
                    <a:pt x="938" y="2194"/>
                    <a:pt x="691" y="2292"/>
                  </a:cubicBezTo>
                  <a:cubicBezTo>
                    <a:pt x="650" y="2313"/>
                    <a:pt x="609" y="2325"/>
                    <a:pt x="572" y="2325"/>
                  </a:cubicBezTo>
                  <a:cubicBezTo>
                    <a:pt x="519" y="2325"/>
                    <a:pt x="473" y="2301"/>
                    <a:pt x="445" y="2243"/>
                  </a:cubicBezTo>
                  <a:cubicBezTo>
                    <a:pt x="395" y="2095"/>
                    <a:pt x="395" y="1947"/>
                    <a:pt x="395" y="1602"/>
                  </a:cubicBezTo>
                  <a:cubicBezTo>
                    <a:pt x="395" y="1306"/>
                    <a:pt x="445" y="1060"/>
                    <a:pt x="445" y="863"/>
                  </a:cubicBezTo>
                  <a:cubicBezTo>
                    <a:pt x="494" y="715"/>
                    <a:pt x="592" y="567"/>
                    <a:pt x="691" y="518"/>
                  </a:cubicBezTo>
                  <a:cubicBezTo>
                    <a:pt x="747" y="473"/>
                    <a:pt x="797" y="451"/>
                    <a:pt x="842" y="451"/>
                  </a:cubicBezTo>
                  <a:close/>
                  <a:moveTo>
                    <a:pt x="1092" y="0"/>
                  </a:moveTo>
                  <a:cubicBezTo>
                    <a:pt x="999" y="0"/>
                    <a:pt x="888" y="25"/>
                    <a:pt x="740" y="74"/>
                  </a:cubicBezTo>
                  <a:cubicBezTo>
                    <a:pt x="494" y="222"/>
                    <a:pt x="346" y="468"/>
                    <a:pt x="198" y="764"/>
                  </a:cubicBezTo>
                  <a:cubicBezTo>
                    <a:pt x="100" y="1060"/>
                    <a:pt x="1" y="1454"/>
                    <a:pt x="1" y="1849"/>
                  </a:cubicBezTo>
                  <a:cubicBezTo>
                    <a:pt x="1" y="2292"/>
                    <a:pt x="100" y="2588"/>
                    <a:pt x="198" y="2736"/>
                  </a:cubicBezTo>
                  <a:cubicBezTo>
                    <a:pt x="272" y="2785"/>
                    <a:pt x="346" y="2810"/>
                    <a:pt x="432" y="2810"/>
                  </a:cubicBezTo>
                  <a:cubicBezTo>
                    <a:pt x="519" y="2810"/>
                    <a:pt x="617" y="2785"/>
                    <a:pt x="740" y="2736"/>
                  </a:cubicBezTo>
                  <a:cubicBezTo>
                    <a:pt x="1036" y="2588"/>
                    <a:pt x="1184" y="2342"/>
                    <a:pt x="1332" y="2046"/>
                  </a:cubicBezTo>
                  <a:cubicBezTo>
                    <a:pt x="1430" y="1750"/>
                    <a:pt x="1529" y="1356"/>
                    <a:pt x="1529" y="961"/>
                  </a:cubicBezTo>
                  <a:cubicBezTo>
                    <a:pt x="1529" y="518"/>
                    <a:pt x="1430" y="271"/>
                    <a:pt x="1332" y="74"/>
                  </a:cubicBezTo>
                  <a:cubicBezTo>
                    <a:pt x="1258" y="25"/>
                    <a:pt x="1184" y="0"/>
                    <a:pt x="10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60" name="Google Shape;26060;p75"/>
            <p:cNvSpPr/>
            <p:nvPr/>
          </p:nvSpPr>
          <p:spPr>
            <a:xfrm>
              <a:off x="2676225" y="4388700"/>
              <a:ext cx="8650" cy="70250"/>
            </a:xfrm>
            <a:custGeom>
              <a:avLst/>
              <a:gdLst/>
              <a:ahLst/>
              <a:cxnLst/>
              <a:rect l="l" t="t" r="r" b="b"/>
              <a:pathLst>
                <a:path w="346" h="2810" extrusionOk="0">
                  <a:moveTo>
                    <a:pt x="345" y="0"/>
                  </a:moveTo>
                  <a:lnTo>
                    <a:pt x="0" y="247"/>
                  </a:lnTo>
                  <a:lnTo>
                    <a:pt x="0" y="2810"/>
                  </a:lnTo>
                  <a:lnTo>
                    <a:pt x="345" y="2563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61" name="Google Shape;26061;p75"/>
            <p:cNvSpPr/>
            <p:nvPr/>
          </p:nvSpPr>
          <p:spPr>
            <a:xfrm>
              <a:off x="2713200" y="4365275"/>
              <a:ext cx="23425" cy="70275"/>
            </a:xfrm>
            <a:custGeom>
              <a:avLst/>
              <a:gdLst/>
              <a:ahLst/>
              <a:cxnLst/>
              <a:rect l="l" t="t" r="r" b="b"/>
              <a:pathLst>
                <a:path w="937" h="2811" extrusionOk="0">
                  <a:moveTo>
                    <a:pt x="345" y="1"/>
                  </a:moveTo>
                  <a:lnTo>
                    <a:pt x="0" y="247"/>
                  </a:lnTo>
                  <a:lnTo>
                    <a:pt x="0" y="2810"/>
                  </a:lnTo>
                  <a:lnTo>
                    <a:pt x="937" y="2268"/>
                  </a:lnTo>
                  <a:lnTo>
                    <a:pt x="937" y="1824"/>
                  </a:lnTo>
                  <a:lnTo>
                    <a:pt x="345" y="2170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62" name="Google Shape;26062;p75"/>
            <p:cNvSpPr/>
            <p:nvPr/>
          </p:nvSpPr>
          <p:spPr>
            <a:xfrm>
              <a:off x="2931325" y="4873000"/>
              <a:ext cx="336450" cy="108475"/>
            </a:xfrm>
            <a:custGeom>
              <a:avLst/>
              <a:gdLst/>
              <a:ahLst/>
              <a:cxnLst/>
              <a:rect l="l" t="t" r="r" b="b"/>
              <a:pathLst>
                <a:path w="13458" h="4339" extrusionOk="0">
                  <a:moveTo>
                    <a:pt x="0" y="1"/>
                  </a:moveTo>
                  <a:lnTo>
                    <a:pt x="0" y="592"/>
                  </a:lnTo>
                  <a:cubicBezTo>
                    <a:pt x="0" y="740"/>
                    <a:pt x="0" y="937"/>
                    <a:pt x="99" y="1135"/>
                  </a:cubicBezTo>
                  <a:lnTo>
                    <a:pt x="99" y="1184"/>
                  </a:lnTo>
                  <a:cubicBezTo>
                    <a:pt x="99" y="1184"/>
                    <a:pt x="148" y="1233"/>
                    <a:pt x="148" y="1332"/>
                  </a:cubicBezTo>
                  <a:lnTo>
                    <a:pt x="148" y="1381"/>
                  </a:lnTo>
                  <a:cubicBezTo>
                    <a:pt x="197" y="1430"/>
                    <a:pt x="197" y="1578"/>
                    <a:pt x="247" y="1628"/>
                  </a:cubicBezTo>
                  <a:cubicBezTo>
                    <a:pt x="247" y="1677"/>
                    <a:pt x="296" y="1825"/>
                    <a:pt x="395" y="1874"/>
                  </a:cubicBezTo>
                  <a:cubicBezTo>
                    <a:pt x="444" y="1973"/>
                    <a:pt x="542" y="2071"/>
                    <a:pt x="641" y="2170"/>
                  </a:cubicBezTo>
                  <a:lnTo>
                    <a:pt x="937" y="2466"/>
                  </a:lnTo>
                  <a:cubicBezTo>
                    <a:pt x="986" y="2564"/>
                    <a:pt x="1035" y="2564"/>
                    <a:pt x="1134" y="2613"/>
                  </a:cubicBezTo>
                  <a:cubicBezTo>
                    <a:pt x="1331" y="2712"/>
                    <a:pt x="1479" y="2909"/>
                    <a:pt x="1725" y="3057"/>
                  </a:cubicBezTo>
                  <a:cubicBezTo>
                    <a:pt x="1775" y="3106"/>
                    <a:pt x="1923" y="3106"/>
                    <a:pt x="1972" y="3156"/>
                  </a:cubicBezTo>
                  <a:cubicBezTo>
                    <a:pt x="2120" y="3205"/>
                    <a:pt x="2268" y="3353"/>
                    <a:pt x="2465" y="3402"/>
                  </a:cubicBezTo>
                  <a:cubicBezTo>
                    <a:pt x="2613" y="3451"/>
                    <a:pt x="2662" y="3550"/>
                    <a:pt x="2711" y="3550"/>
                  </a:cubicBezTo>
                  <a:cubicBezTo>
                    <a:pt x="2909" y="3599"/>
                    <a:pt x="3155" y="3698"/>
                    <a:pt x="3401" y="3796"/>
                  </a:cubicBezTo>
                  <a:cubicBezTo>
                    <a:pt x="3500" y="3846"/>
                    <a:pt x="3648" y="3846"/>
                    <a:pt x="3796" y="3895"/>
                  </a:cubicBezTo>
                  <a:lnTo>
                    <a:pt x="4486" y="4092"/>
                  </a:lnTo>
                  <a:cubicBezTo>
                    <a:pt x="4634" y="4092"/>
                    <a:pt x="4683" y="4142"/>
                    <a:pt x="4831" y="4142"/>
                  </a:cubicBezTo>
                  <a:cubicBezTo>
                    <a:pt x="4880" y="4191"/>
                    <a:pt x="5028" y="4191"/>
                    <a:pt x="5077" y="4191"/>
                  </a:cubicBezTo>
                  <a:cubicBezTo>
                    <a:pt x="5127" y="4289"/>
                    <a:pt x="5275" y="4289"/>
                    <a:pt x="5324" y="4289"/>
                  </a:cubicBezTo>
                  <a:cubicBezTo>
                    <a:pt x="5521" y="4339"/>
                    <a:pt x="5669" y="4339"/>
                    <a:pt x="5915" y="4339"/>
                  </a:cubicBezTo>
                  <a:lnTo>
                    <a:pt x="7542" y="4339"/>
                  </a:lnTo>
                  <a:cubicBezTo>
                    <a:pt x="7739" y="4339"/>
                    <a:pt x="7986" y="4289"/>
                    <a:pt x="8134" y="4289"/>
                  </a:cubicBezTo>
                  <a:cubicBezTo>
                    <a:pt x="8232" y="4191"/>
                    <a:pt x="8331" y="4191"/>
                    <a:pt x="8380" y="4191"/>
                  </a:cubicBezTo>
                  <a:cubicBezTo>
                    <a:pt x="8528" y="4142"/>
                    <a:pt x="8577" y="4142"/>
                    <a:pt x="8627" y="4142"/>
                  </a:cubicBezTo>
                  <a:cubicBezTo>
                    <a:pt x="8775" y="4142"/>
                    <a:pt x="8824" y="4092"/>
                    <a:pt x="8972" y="4092"/>
                  </a:cubicBezTo>
                  <a:lnTo>
                    <a:pt x="9711" y="3895"/>
                  </a:lnTo>
                  <a:cubicBezTo>
                    <a:pt x="11929" y="3304"/>
                    <a:pt x="13458" y="1923"/>
                    <a:pt x="13458" y="444"/>
                  </a:cubicBezTo>
                  <a:lnTo>
                    <a:pt x="13458" y="1"/>
                  </a:lnTo>
                  <a:close/>
                </a:path>
              </a:pathLst>
            </a:custGeom>
            <a:solidFill>
              <a:srgbClr val="BF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63" name="Google Shape;26063;p75"/>
            <p:cNvSpPr/>
            <p:nvPr/>
          </p:nvSpPr>
          <p:spPr>
            <a:xfrm>
              <a:off x="2928850" y="4871775"/>
              <a:ext cx="93675" cy="97375"/>
            </a:xfrm>
            <a:custGeom>
              <a:avLst/>
              <a:gdLst/>
              <a:ahLst/>
              <a:cxnLst/>
              <a:rect l="l" t="t" r="r" b="b"/>
              <a:pathLst>
                <a:path w="3747" h="3895" extrusionOk="0">
                  <a:moveTo>
                    <a:pt x="1" y="1"/>
                  </a:moveTo>
                  <a:lnTo>
                    <a:pt x="1" y="543"/>
                  </a:lnTo>
                  <a:cubicBezTo>
                    <a:pt x="1" y="740"/>
                    <a:pt x="1" y="937"/>
                    <a:pt x="50" y="1134"/>
                  </a:cubicBezTo>
                  <a:lnTo>
                    <a:pt x="50" y="1184"/>
                  </a:lnTo>
                  <a:cubicBezTo>
                    <a:pt x="50" y="1184"/>
                    <a:pt x="99" y="1233"/>
                    <a:pt x="99" y="1282"/>
                  </a:cubicBezTo>
                  <a:lnTo>
                    <a:pt x="99" y="1381"/>
                  </a:lnTo>
                  <a:cubicBezTo>
                    <a:pt x="198" y="1430"/>
                    <a:pt x="198" y="1529"/>
                    <a:pt x="247" y="1627"/>
                  </a:cubicBezTo>
                  <a:cubicBezTo>
                    <a:pt x="247" y="1677"/>
                    <a:pt x="296" y="1775"/>
                    <a:pt x="346" y="1874"/>
                  </a:cubicBezTo>
                  <a:cubicBezTo>
                    <a:pt x="395" y="1972"/>
                    <a:pt x="543" y="2022"/>
                    <a:pt x="592" y="2169"/>
                  </a:cubicBezTo>
                  <a:lnTo>
                    <a:pt x="888" y="2465"/>
                  </a:lnTo>
                  <a:cubicBezTo>
                    <a:pt x="986" y="2515"/>
                    <a:pt x="1036" y="2515"/>
                    <a:pt x="1085" y="2613"/>
                  </a:cubicBezTo>
                  <a:cubicBezTo>
                    <a:pt x="1282" y="2712"/>
                    <a:pt x="1479" y="2909"/>
                    <a:pt x="1726" y="3007"/>
                  </a:cubicBezTo>
                  <a:cubicBezTo>
                    <a:pt x="1775" y="3106"/>
                    <a:pt x="1923" y="3106"/>
                    <a:pt x="1972" y="3155"/>
                  </a:cubicBezTo>
                  <a:cubicBezTo>
                    <a:pt x="2071" y="3205"/>
                    <a:pt x="2268" y="3353"/>
                    <a:pt x="2465" y="3402"/>
                  </a:cubicBezTo>
                  <a:cubicBezTo>
                    <a:pt x="2564" y="3451"/>
                    <a:pt x="2662" y="3500"/>
                    <a:pt x="2712" y="3500"/>
                  </a:cubicBezTo>
                  <a:cubicBezTo>
                    <a:pt x="2909" y="3550"/>
                    <a:pt x="3155" y="3698"/>
                    <a:pt x="3402" y="3747"/>
                  </a:cubicBezTo>
                  <a:cubicBezTo>
                    <a:pt x="3500" y="3796"/>
                    <a:pt x="3648" y="3796"/>
                    <a:pt x="3747" y="3895"/>
                  </a:cubicBezTo>
                  <a:lnTo>
                    <a:pt x="3747" y="1"/>
                  </a:lnTo>
                  <a:close/>
                </a:path>
              </a:pathLst>
            </a:custGeom>
            <a:solidFill>
              <a:srgbClr val="91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64" name="Google Shape;26064;p75"/>
            <p:cNvSpPr/>
            <p:nvPr/>
          </p:nvSpPr>
          <p:spPr>
            <a:xfrm>
              <a:off x="2931325" y="4774425"/>
              <a:ext cx="336450" cy="191025"/>
            </a:xfrm>
            <a:custGeom>
              <a:avLst/>
              <a:gdLst/>
              <a:ahLst/>
              <a:cxnLst/>
              <a:rect l="l" t="t" r="r" b="b"/>
              <a:pathLst>
                <a:path w="13458" h="7641" extrusionOk="0">
                  <a:moveTo>
                    <a:pt x="6753" y="0"/>
                  </a:moveTo>
                  <a:cubicBezTo>
                    <a:pt x="5669" y="0"/>
                    <a:pt x="4683" y="148"/>
                    <a:pt x="3796" y="395"/>
                  </a:cubicBezTo>
                  <a:cubicBezTo>
                    <a:pt x="3648" y="395"/>
                    <a:pt x="3599" y="395"/>
                    <a:pt x="3451" y="444"/>
                  </a:cubicBezTo>
                  <a:cubicBezTo>
                    <a:pt x="3254" y="493"/>
                    <a:pt x="3056" y="641"/>
                    <a:pt x="2859" y="690"/>
                  </a:cubicBezTo>
                  <a:cubicBezTo>
                    <a:pt x="1134" y="1430"/>
                    <a:pt x="0" y="2514"/>
                    <a:pt x="0" y="3845"/>
                  </a:cubicBezTo>
                  <a:cubicBezTo>
                    <a:pt x="0" y="5373"/>
                    <a:pt x="1578" y="6655"/>
                    <a:pt x="3796" y="7296"/>
                  </a:cubicBezTo>
                  <a:cubicBezTo>
                    <a:pt x="4634" y="7542"/>
                    <a:pt x="5669" y="7641"/>
                    <a:pt x="6753" y="7641"/>
                  </a:cubicBezTo>
                  <a:cubicBezTo>
                    <a:pt x="7789" y="7641"/>
                    <a:pt x="8775" y="7542"/>
                    <a:pt x="9711" y="7296"/>
                  </a:cubicBezTo>
                  <a:cubicBezTo>
                    <a:pt x="11929" y="6655"/>
                    <a:pt x="13458" y="5324"/>
                    <a:pt x="13458" y="3845"/>
                  </a:cubicBezTo>
                  <a:cubicBezTo>
                    <a:pt x="13458" y="2317"/>
                    <a:pt x="11929" y="986"/>
                    <a:pt x="9711" y="395"/>
                  </a:cubicBezTo>
                  <a:cubicBezTo>
                    <a:pt x="8824" y="148"/>
                    <a:pt x="7789" y="0"/>
                    <a:pt x="6753" y="0"/>
                  </a:cubicBezTo>
                  <a:close/>
                </a:path>
              </a:pathLst>
            </a:custGeom>
            <a:solidFill>
              <a:srgbClr val="CB3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65" name="Google Shape;26065;p75"/>
            <p:cNvSpPr/>
            <p:nvPr/>
          </p:nvSpPr>
          <p:spPr>
            <a:xfrm>
              <a:off x="2931325" y="4736225"/>
              <a:ext cx="330300" cy="221850"/>
            </a:xfrm>
            <a:custGeom>
              <a:avLst/>
              <a:gdLst/>
              <a:ahLst/>
              <a:cxnLst/>
              <a:rect l="l" t="t" r="r" b="b"/>
              <a:pathLst>
                <a:path w="13212" h="8874" extrusionOk="0">
                  <a:moveTo>
                    <a:pt x="0" y="0"/>
                  </a:moveTo>
                  <a:lnTo>
                    <a:pt x="0" y="5176"/>
                  </a:lnTo>
                  <a:cubicBezTo>
                    <a:pt x="0" y="5373"/>
                    <a:pt x="0" y="5570"/>
                    <a:pt x="99" y="5718"/>
                  </a:cubicBezTo>
                  <a:lnTo>
                    <a:pt x="99" y="5817"/>
                  </a:lnTo>
                  <a:cubicBezTo>
                    <a:pt x="99" y="5866"/>
                    <a:pt x="148" y="5866"/>
                    <a:pt x="148" y="5915"/>
                  </a:cubicBezTo>
                  <a:lnTo>
                    <a:pt x="148" y="5965"/>
                  </a:lnTo>
                  <a:cubicBezTo>
                    <a:pt x="197" y="6063"/>
                    <a:pt x="197" y="6162"/>
                    <a:pt x="247" y="6211"/>
                  </a:cubicBezTo>
                  <a:cubicBezTo>
                    <a:pt x="247" y="6310"/>
                    <a:pt x="296" y="6408"/>
                    <a:pt x="395" y="6458"/>
                  </a:cubicBezTo>
                  <a:cubicBezTo>
                    <a:pt x="444" y="6606"/>
                    <a:pt x="542" y="6655"/>
                    <a:pt x="641" y="6803"/>
                  </a:cubicBezTo>
                  <a:lnTo>
                    <a:pt x="937" y="7099"/>
                  </a:lnTo>
                  <a:cubicBezTo>
                    <a:pt x="937" y="7148"/>
                    <a:pt x="986" y="7148"/>
                    <a:pt x="1035" y="7197"/>
                  </a:cubicBezTo>
                  <a:cubicBezTo>
                    <a:pt x="1233" y="7345"/>
                    <a:pt x="1430" y="7542"/>
                    <a:pt x="1676" y="7641"/>
                  </a:cubicBezTo>
                  <a:cubicBezTo>
                    <a:pt x="1775" y="7690"/>
                    <a:pt x="1873" y="7690"/>
                    <a:pt x="1923" y="7789"/>
                  </a:cubicBezTo>
                  <a:cubicBezTo>
                    <a:pt x="2021" y="7838"/>
                    <a:pt x="2218" y="7937"/>
                    <a:pt x="2416" y="8035"/>
                  </a:cubicBezTo>
                  <a:cubicBezTo>
                    <a:pt x="2465" y="8035"/>
                    <a:pt x="2563" y="8084"/>
                    <a:pt x="2613" y="8084"/>
                  </a:cubicBezTo>
                  <a:cubicBezTo>
                    <a:pt x="2859" y="8183"/>
                    <a:pt x="3007" y="8232"/>
                    <a:pt x="3254" y="8331"/>
                  </a:cubicBezTo>
                  <a:cubicBezTo>
                    <a:pt x="3401" y="8380"/>
                    <a:pt x="3500" y="8380"/>
                    <a:pt x="3648" y="8429"/>
                  </a:cubicBezTo>
                  <a:lnTo>
                    <a:pt x="4387" y="8627"/>
                  </a:lnTo>
                  <a:cubicBezTo>
                    <a:pt x="4486" y="8627"/>
                    <a:pt x="4585" y="8676"/>
                    <a:pt x="4683" y="8676"/>
                  </a:cubicBezTo>
                  <a:cubicBezTo>
                    <a:pt x="4831" y="8775"/>
                    <a:pt x="4880" y="8775"/>
                    <a:pt x="4930" y="8775"/>
                  </a:cubicBezTo>
                  <a:cubicBezTo>
                    <a:pt x="4979" y="8824"/>
                    <a:pt x="5127" y="8824"/>
                    <a:pt x="5176" y="8824"/>
                  </a:cubicBezTo>
                  <a:cubicBezTo>
                    <a:pt x="5373" y="8873"/>
                    <a:pt x="5620" y="8873"/>
                    <a:pt x="5817" y="8873"/>
                  </a:cubicBezTo>
                  <a:lnTo>
                    <a:pt x="7345" y="8873"/>
                  </a:lnTo>
                  <a:cubicBezTo>
                    <a:pt x="7542" y="8873"/>
                    <a:pt x="7789" y="8824"/>
                    <a:pt x="7986" y="8824"/>
                  </a:cubicBezTo>
                  <a:cubicBezTo>
                    <a:pt x="8035" y="8775"/>
                    <a:pt x="8134" y="8775"/>
                    <a:pt x="8232" y="8775"/>
                  </a:cubicBezTo>
                  <a:cubicBezTo>
                    <a:pt x="8331" y="8676"/>
                    <a:pt x="8380" y="8676"/>
                    <a:pt x="8479" y="8676"/>
                  </a:cubicBezTo>
                  <a:cubicBezTo>
                    <a:pt x="8577" y="8676"/>
                    <a:pt x="8627" y="8627"/>
                    <a:pt x="8775" y="8627"/>
                  </a:cubicBezTo>
                  <a:lnTo>
                    <a:pt x="9514" y="8429"/>
                  </a:lnTo>
                  <a:cubicBezTo>
                    <a:pt x="11732" y="7838"/>
                    <a:pt x="13211" y="6606"/>
                    <a:pt x="13211" y="5127"/>
                  </a:cubicBezTo>
                  <a:lnTo>
                    <a:pt x="13211" y="0"/>
                  </a:ln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66" name="Google Shape;26066;p75"/>
            <p:cNvSpPr/>
            <p:nvPr/>
          </p:nvSpPr>
          <p:spPr>
            <a:xfrm>
              <a:off x="2935025" y="4736225"/>
              <a:ext cx="91200" cy="210750"/>
            </a:xfrm>
            <a:custGeom>
              <a:avLst/>
              <a:gdLst/>
              <a:ahLst/>
              <a:cxnLst/>
              <a:rect l="l" t="t" r="r" b="b"/>
              <a:pathLst>
                <a:path w="3648" h="8430" extrusionOk="0">
                  <a:moveTo>
                    <a:pt x="0" y="0"/>
                  </a:moveTo>
                  <a:lnTo>
                    <a:pt x="0" y="5176"/>
                  </a:lnTo>
                  <a:cubicBezTo>
                    <a:pt x="0" y="5373"/>
                    <a:pt x="0" y="5570"/>
                    <a:pt x="49" y="5718"/>
                  </a:cubicBezTo>
                  <a:lnTo>
                    <a:pt x="49" y="5817"/>
                  </a:lnTo>
                  <a:cubicBezTo>
                    <a:pt x="49" y="5866"/>
                    <a:pt x="99" y="5866"/>
                    <a:pt x="99" y="5915"/>
                  </a:cubicBezTo>
                  <a:lnTo>
                    <a:pt x="99" y="5965"/>
                  </a:lnTo>
                  <a:cubicBezTo>
                    <a:pt x="197" y="6063"/>
                    <a:pt x="197" y="6162"/>
                    <a:pt x="247" y="6211"/>
                  </a:cubicBezTo>
                  <a:cubicBezTo>
                    <a:pt x="247" y="6310"/>
                    <a:pt x="296" y="6408"/>
                    <a:pt x="345" y="6458"/>
                  </a:cubicBezTo>
                  <a:cubicBezTo>
                    <a:pt x="444" y="6606"/>
                    <a:pt x="542" y="6655"/>
                    <a:pt x="592" y="6803"/>
                  </a:cubicBezTo>
                  <a:lnTo>
                    <a:pt x="937" y="7099"/>
                  </a:lnTo>
                  <a:cubicBezTo>
                    <a:pt x="937" y="7148"/>
                    <a:pt x="986" y="7148"/>
                    <a:pt x="1035" y="7197"/>
                  </a:cubicBezTo>
                  <a:cubicBezTo>
                    <a:pt x="1232" y="7345"/>
                    <a:pt x="1430" y="7542"/>
                    <a:pt x="1676" y="7641"/>
                  </a:cubicBezTo>
                  <a:cubicBezTo>
                    <a:pt x="1775" y="7690"/>
                    <a:pt x="1824" y="7690"/>
                    <a:pt x="1923" y="7789"/>
                  </a:cubicBezTo>
                  <a:cubicBezTo>
                    <a:pt x="2021" y="7838"/>
                    <a:pt x="2218" y="7937"/>
                    <a:pt x="2415" y="8035"/>
                  </a:cubicBezTo>
                  <a:cubicBezTo>
                    <a:pt x="2465" y="8035"/>
                    <a:pt x="2514" y="8084"/>
                    <a:pt x="2563" y="8084"/>
                  </a:cubicBezTo>
                  <a:cubicBezTo>
                    <a:pt x="2810" y="8183"/>
                    <a:pt x="3007" y="8232"/>
                    <a:pt x="3253" y="8331"/>
                  </a:cubicBezTo>
                  <a:cubicBezTo>
                    <a:pt x="3401" y="8380"/>
                    <a:pt x="3500" y="8380"/>
                    <a:pt x="3648" y="8429"/>
                  </a:cubicBezTo>
                  <a:lnTo>
                    <a:pt x="3648" y="0"/>
                  </a:lnTo>
                  <a:close/>
                </a:path>
              </a:pathLst>
            </a:custGeom>
            <a:solidFill>
              <a:srgbClr val="75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67" name="Google Shape;26067;p75"/>
            <p:cNvSpPr/>
            <p:nvPr/>
          </p:nvSpPr>
          <p:spPr>
            <a:xfrm>
              <a:off x="2931325" y="4643800"/>
              <a:ext cx="330300" cy="184875"/>
            </a:xfrm>
            <a:custGeom>
              <a:avLst/>
              <a:gdLst/>
              <a:ahLst/>
              <a:cxnLst/>
              <a:rect l="l" t="t" r="r" b="b"/>
              <a:pathLst>
                <a:path w="13212" h="7395" extrusionOk="0">
                  <a:moveTo>
                    <a:pt x="6606" y="0"/>
                  </a:moveTo>
                  <a:cubicBezTo>
                    <a:pt x="5570" y="0"/>
                    <a:pt x="4585" y="148"/>
                    <a:pt x="3697" y="394"/>
                  </a:cubicBezTo>
                  <a:cubicBezTo>
                    <a:pt x="3599" y="394"/>
                    <a:pt x="3549" y="444"/>
                    <a:pt x="3401" y="444"/>
                  </a:cubicBezTo>
                  <a:cubicBezTo>
                    <a:pt x="3155" y="542"/>
                    <a:pt x="2958" y="641"/>
                    <a:pt x="2810" y="690"/>
                  </a:cubicBezTo>
                  <a:cubicBezTo>
                    <a:pt x="1134" y="1380"/>
                    <a:pt x="0" y="2465"/>
                    <a:pt x="0" y="3697"/>
                  </a:cubicBezTo>
                  <a:cubicBezTo>
                    <a:pt x="0" y="5176"/>
                    <a:pt x="1578" y="6408"/>
                    <a:pt x="3697" y="7000"/>
                  </a:cubicBezTo>
                  <a:cubicBezTo>
                    <a:pt x="4585" y="7296"/>
                    <a:pt x="5570" y="7394"/>
                    <a:pt x="6606" y="7394"/>
                  </a:cubicBezTo>
                  <a:cubicBezTo>
                    <a:pt x="7641" y="7394"/>
                    <a:pt x="8627" y="7246"/>
                    <a:pt x="9514" y="7000"/>
                  </a:cubicBezTo>
                  <a:cubicBezTo>
                    <a:pt x="11732" y="6408"/>
                    <a:pt x="13211" y="5176"/>
                    <a:pt x="13211" y="3697"/>
                  </a:cubicBezTo>
                  <a:cubicBezTo>
                    <a:pt x="13211" y="2268"/>
                    <a:pt x="11732" y="986"/>
                    <a:pt x="9514" y="394"/>
                  </a:cubicBezTo>
                  <a:cubicBezTo>
                    <a:pt x="8627" y="148"/>
                    <a:pt x="7641" y="0"/>
                    <a:pt x="6606" y="0"/>
                  </a:cubicBezTo>
                  <a:close/>
                </a:path>
              </a:pathLst>
            </a:custGeom>
            <a:solidFill>
              <a:srgbClr val="ED5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68" name="Google Shape;26068;p75"/>
            <p:cNvSpPr/>
            <p:nvPr/>
          </p:nvSpPr>
          <p:spPr>
            <a:xfrm>
              <a:off x="2931325" y="4730050"/>
              <a:ext cx="336450" cy="108475"/>
            </a:xfrm>
            <a:custGeom>
              <a:avLst/>
              <a:gdLst/>
              <a:ahLst/>
              <a:cxnLst/>
              <a:rect l="l" t="t" r="r" b="b"/>
              <a:pathLst>
                <a:path w="13458" h="4339" extrusionOk="0">
                  <a:moveTo>
                    <a:pt x="0" y="1"/>
                  </a:moveTo>
                  <a:lnTo>
                    <a:pt x="0" y="543"/>
                  </a:lnTo>
                  <a:cubicBezTo>
                    <a:pt x="0" y="740"/>
                    <a:pt x="0" y="937"/>
                    <a:pt x="99" y="1134"/>
                  </a:cubicBezTo>
                  <a:lnTo>
                    <a:pt x="99" y="1184"/>
                  </a:lnTo>
                  <a:cubicBezTo>
                    <a:pt x="99" y="1184"/>
                    <a:pt x="148" y="1233"/>
                    <a:pt x="148" y="1282"/>
                  </a:cubicBezTo>
                  <a:lnTo>
                    <a:pt x="148" y="1381"/>
                  </a:lnTo>
                  <a:cubicBezTo>
                    <a:pt x="197" y="1430"/>
                    <a:pt x="197" y="1529"/>
                    <a:pt x="247" y="1627"/>
                  </a:cubicBezTo>
                  <a:cubicBezTo>
                    <a:pt x="247" y="1677"/>
                    <a:pt x="296" y="1775"/>
                    <a:pt x="395" y="1874"/>
                  </a:cubicBezTo>
                  <a:cubicBezTo>
                    <a:pt x="444" y="1972"/>
                    <a:pt x="542" y="2022"/>
                    <a:pt x="641" y="2170"/>
                  </a:cubicBezTo>
                  <a:lnTo>
                    <a:pt x="937" y="2465"/>
                  </a:lnTo>
                  <a:cubicBezTo>
                    <a:pt x="986" y="2515"/>
                    <a:pt x="1035" y="2515"/>
                    <a:pt x="1134" y="2613"/>
                  </a:cubicBezTo>
                  <a:cubicBezTo>
                    <a:pt x="1331" y="2712"/>
                    <a:pt x="1479" y="2909"/>
                    <a:pt x="1725" y="3008"/>
                  </a:cubicBezTo>
                  <a:cubicBezTo>
                    <a:pt x="1775" y="3106"/>
                    <a:pt x="1923" y="3106"/>
                    <a:pt x="1972" y="3156"/>
                  </a:cubicBezTo>
                  <a:cubicBezTo>
                    <a:pt x="2120" y="3205"/>
                    <a:pt x="2268" y="3353"/>
                    <a:pt x="2465" y="3402"/>
                  </a:cubicBezTo>
                  <a:cubicBezTo>
                    <a:pt x="2613" y="3451"/>
                    <a:pt x="2662" y="3501"/>
                    <a:pt x="2711" y="3501"/>
                  </a:cubicBezTo>
                  <a:cubicBezTo>
                    <a:pt x="2909" y="3550"/>
                    <a:pt x="3155" y="3698"/>
                    <a:pt x="3401" y="3747"/>
                  </a:cubicBezTo>
                  <a:cubicBezTo>
                    <a:pt x="3500" y="3796"/>
                    <a:pt x="3648" y="3796"/>
                    <a:pt x="3796" y="3895"/>
                  </a:cubicBezTo>
                  <a:lnTo>
                    <a:pt x="4486" y="4092"/>
                  </a:lnTo>
                  <a:cubicBezTo>
                    <a:pt x="4634" y="4092"/>
                    <a:pt x="4683" y="4141"/>
                    <a:pt x="4831" y="4141"/>
                  </a:cubicBezTo>
                  <a:cubicBezTo>
                    <a:pt x="4880" y="4191"/>
                    <a:pt x="5028" y="4191"/>
                    <a:pt x="5077" y="4191"/>
                  </a:cubicBezTo>
                  <a:cubicBezTo>
                    <a:pt x="5127" y="4240"/>
                    <a:pt x="5275" y="4240"/>
                    <a:pt x="5324" y="4240"/>
                  </a:cubicBezTo>
                  <a:cubicBezTo>
                    <a:pt x="5521" y="4339"/>
                    <a:pt x="5669" y="4339"/>
                    <a:pt x="5915" y="4339"/>
                  </a:cubicBezTo>
                  <a:lnTo>
                    <a:pt x="7542" y="4339"/>
                  </a:lnTo>
                  <a:cubicBezTo>
                    <a:pt x="7739" y="4339"/>
                    <a:pt x="7986" y="4240"/>
                    <a:pt x="8134" y="4240"/>
                  </a:cubicBezTo>
                  <a:cubicBezTo>
                    <a:pt x="8232" y="4191"/>
                    <a:pt x="8331" y="4191"/>
                    <a:pt x="8380" y="4191"/>
                  </a:cubicBezTo>
                  <a:cubicBezTo>
                    <a:pt x="8528" y="4141"/>
                    <a:pt x="8577" y="4141"/>
                    <a:pt x="8627" y="4141"/>
                  </a:cubicBezTo>
                  <a:cubicBezTo>
                    <a:pt x="8775" y="4141"/>
                    <a:pt x="8824" y="4092"/>
                    <a:pt x="8972" y="4092"/>
                  </a:cubicBezTo>
                  <a:lnTo>
                    <a:pt x="9711" y="3895"/>
                  </a:lnTo>
                  <a:cubicBezTo>
                    <a:pt x="11929" y="3254"/>
                    <a:pt x="13458" y="1923"/>
                    <a:pt x="13458" y="444"/>
                  </a:cubicBezTo>
                  <a:lnTo>
                    <a:pt x="13458" y="1"/>
                  </a:lnTo>
                  <a:close/>
                </a:path>
              </a:pathLst>
            </a:custGeom>
            <a:solidFill>
              <a:srgbClr val="BF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69" name="Google Shape;26069;p75"/>
            <p:cNvSpPr/>
            <p:nvPr/>
          </p:nvSpPr>
          <p:spPr>
            <a:xfrm>
              <a:off x="2928850" y="4728825"/>
              <a:ext cx="93675" cy="96150"/>
            </a:xfrm>
            <a:custGeom>
              <a:avLst/>
              <a:gdLst/>
              <a:ahLst/>
              <a:cxnLst/>
              <a:rect l="l" t="t" r="r" b="b"/>
              <a:pathLst>
                <a:path w="3747" h="3846" extrusionOk="0">
                  <a:moveTo>
                    <a:pt x="1" y="0"/>
                  </a:moveTo>
                  <a:lnTo>
                    <a:pt x="1" y="543"/>
                  </a:lnTo>
                  <a:cubicBezTo>
                    <a:pt x="1" y="740"/>
                    <a:pt x="1" y="937"/>
                    <a:pt x="50" y="1085"/>
                  </a:cubicBezTo>
                  <a:lnTo>
                    <a:pt x="50" y="1183"/>
                  </a:lnTo>
                  <a:cubicBezTo>
                    <a:pt x="50" y="1183"/>
                    <a:pt x="99" y="1233"/>
                    <a:pt x="99" y="1282"/>
                  </a:cubicBezTo>
                  <a:lnTo>
                    <a:pt x="99" y="1331"/>
                  </a:lnTo>
                  <a:cubicBezTo>
                    <a:pt x="198" y="1430"/>
                    <a:pt x="198" y="1529"/>
                    <a:pt x="247" y="1578"/>
                  </a:cubicBezTo>
                  <a:cubicBezTo>
                    <a:pt x="247" y="1676"/>
                    <a:pt x="296" y="1775"/>
                    <a:pt x="346" y="1824"/>
                  </a:cubicBezTo>
                  <a:cubicBezTo>
                    <a:pt x="395" y="1972"/>
                    <a:pt x="543" y="2021"/>
                    <a:pt x="592" y="2169"/>
                  </a:cubicBezTo>
                  <a:lnTo>
                    <a:pt x="888" y="2465"/>
                  </a:lnTo>
                  <a:cubicBezTo>
                    <a:pt x="986" y="2514"/>
                    <a:pt x="1036" y="2514"/>
                    <a:pt x="1085" y="2564"/>
                  </a:cubicBezTo>
                  <a:cubicBezTo>
                    <a:pt x="1282" y="2712"/>
                    <a:pt x="1479" y="2909"/>
                    <a:pt x="1726" y="3007"/>
                  </a:cubicBezTo>
                  <a:cubicBezTo>
                    <a:pt x="1775" y="3057"/>
                    <a:pt x="1923" y="3057"/>
                    <a:pt x="1972" y="3155"/>
                  </a:cubicBezTo>
                  <a:cubicBezTo>
                    <a:pt x="2071" y="3205"/>
                    <a:pt x="2268" y="3303"/>
                    <a:pt x="2465" y="3402"/>
                  </a:cubicBezTo>
                  <a:cubicBezTo>
                    <a:pt x="2564" y="3451"/>
                    <a:pt x="2662" y="3500"/>
                    <a:pt x="2712" y="3500"/>
                  </a:cubicBezTo>
                  <a:cubicBezTo>
                    <a:pt x="2909" y="3550"/>
                    <a:pt x="3155" y="3697"/>
                    <a:pt x="3402" y="3747"/>
                  </a:cubicBezTo>
                  <a:cubicBezTo>
                    <a:pt x="3500" y="3796"/>
                    <a:pt x="3648" y="3796"/>
                    <a:pt x="3747" y="3845"/>
                  </a:cubicBezTo>
                  <a:lnTo>
                    <a:pt x="3747" y="0"/>
                  </a:lnTo>
                  <a:close/>
                </a:path>
              </a:pathLst>
            </a:custGeom>
            <a:solidFill>
              <a:srgbClr val="91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70" name="Google Shape;26070;p75"/>
            <p:cNvSpPr/>
            <p:nvPr/>
          </p:nvSpPr>
          <p:spPr>
            <a:xfrm>
              <a:off x="2931325" y="4631475"/>
              <a:ext cx="336450" cy="191025"/>
            </a:xfrm>
            <a:custGeom>
              <a:avLst/>
              <a:gdLst/>
              <a:ahLst/>
              <a:cxnLst/>
              <a:rect l="l" t="t" r="r" b="b"/>
              <a:pathLst>
                <a:path w="13458" h="7641" extrusionOk="0">
                  <a:moveTo>
                    <a:pt x="6753" y="0"/>
                  </a:moveTo>
                  <a:cubicBezTo>
                    <a:pt x="5669" y="0"/>
                    <a:pt x="4683" y="99"/>
                    <a:pt x="3796" y="345"/>
                  </a:cubicBezTo>
                  <a:cubicBezTo>
                    <a:pt x="3648" y="345"/>
                    <a:pt x="3599" y="345"/>
                    <a:pt x="3451" y="444"/>
                  </a:cubicBezTo>
                  <a:cubicBezTo>
                    <a:pt x="3254" y="493"/>
                    <a:pt x="3056" y="592"/>
                    <a:pt x="2859" y="690"/>
                  </a:cubicBezTo>
                  <a:cubicBezTo>
                    <a:pt x="1134" y="1430"/>
                    <a:pt x="0" y="2514"/>
                    <a:pt x="0" y="3796"/>
                  </a:cubicBezTo>
                  <a:cubicBezTo>
                    <a:pt x="0" y="5373"/>
                    <a:pt x="1578" y="6655"/>
                    <a:pt x="3796" y="7296"/>
                  </a:cubicBezTo>
                  <a:cubicBezTo>
                    <a:pt x="4634" y="7542"/>
                    <a:pt x="5669" y="7641"/>
                    <a:pt x="6753" y="7641"/>
                  </a:cubicBezTo>
                  <a:cubicBezTo>
                    <a:pt x="7789" y="7641"/>
                    <a:pt x="8775" y="7493"/>
                    <a:pt x="9711" y="7296"/>
                  </a:cubicBezTo>
                  <a:cubicBezTo>
                    <a:pt x="11929" y="6655"/>
                    <a:pt x="13458" y="5275"/>
                    <a:pt x="13458" y="3796"/>
                  </a:cubicBezTo>
                  <a:cubicBezTo>
                    <a:pt x="13458" y="2366"/>
                    <a:pt x="11929" y="1035"/>
                    <a:pt x="9711" y="345"/>
                  </a:cubicBezTo>
                  <a:cubicBezTo>
                    <a:pt x="8824" y="99"/>
                    <a:pt x="7789" y="0"/>
                    <a:pt x="6753" y="0"/>
                  </a:cubicBezTo>
                  <a:close/>
                </a:path>
              </a:pathLst>
            </a:custGeom>
            <a:solidFill>
              <a:srgbClr val="CB3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71" name="Google Shape;26071;p75"/>
            <p:cNvSpPr/>
            <p:nvPr/>
          </p:nvSpPr>
          <p:spPr>
            <a:xfrm>
              <a:off x="2931325" y="4595725"/>
              <a:ext cx="330300" cy="220625"/>
            </a:xfrm>
            <a:custGeom>
              <a:avLst/>
              <a:gdLst/>
              <a:ahLst/>
              <a:cxnLst/>
              <a:rect l="l" t="t" r="r" b="b"/>
              <a:pathLst>
                <a:path w="13212" h="8825" extrusionOk="0">
                  <a:moveTo>
                    <a:pt x="0" y="1"/>
                  </a:moveTo>
                  <a:lnTo>
                    <a:pt x="0" y="5127"/>
                  </a:lnTo>
                  <a:cubicBezTo>
                    <a:pt x="0" y="5324"/>
                    <a:pt x="0" y="5522"/>
                    <a:pt x="99" y="5669"/>
                  </a:cubicBezTo>
                  <a:lnTo>
                    <a:pt x="99" y="5768"/>
                  </a:lnTo>
                  <a:cubicBezTo>
                    <a:pt x="99" y="5817"/>
                    <a:pt x="148" y="5817"/>
                    <a:pt x="148" y="5867"/>
                  </a:cubicBezTo>
                  <a:lnTo>
                    <a:pt x="148" y="5916"/>
                  </a:lnTo>
                  <a:cubicBezTo>
                    <a:pt x="197" y="6014"/>
                    <a:pt x="197" y="6113"/>
                    <a:pt x="247" y="6162"/>
                  </a:cubicBezTo>
                  <a:cubicBezTo>
                    <a:pt x="247" y="6261"/>
                    <a:pt x="296" y="6360"/>
                    <a:pt x="395" y="6409"/>
                  </a:cubicBezTo>
                  <a:cubicBezTo>
                    <a:pt x="444" y="6557"/>
                    <a:pt x="542" y="6606"/>
                    <a:pt x="641" y="6754"/>
                  </a:cubicBezTo>
                  <a:lnTo>
                    <a:pt x="937" y="7050"/>
                  </a:lnTo>
                  <a:cubicBezTo>
                    <a:pt x="937" y="7099"/>
                    <a:pt x="986" y="7099"/>
                    <a:pt x="1035" y="7148"/>
                  </a:cubicBezTo>
                  <a:cubicBezTo>
                    <a:pt x="1233" y="7296"/>
                    <a:pt x="1430" y="7493"/>
                    <a:pt x="1676" y="7592"/>
                  </a:cubicBezTo>
                  <a:cubicBezTo>
                    <a:pt x="1775" y="7641"/>
                    <a:pt x="1873" y="7641"/>
                    <a:pt x="1923" y="7740"/>
                  </a:cubicBezTo>
                  <a:cubicBezTo>
                    <a:pt x="2021" y="7789"/>
                    <a:pt x="2218" y="7888"/>
                    <a:pt x="2416" y="7986"/>
                  </a:cubicBezTo>
                  <a:cubicBezTo>
                    <a:pt x="2465" y="7986"/>
                    <a:pt x="2563" y="8036"/>
                    <a:pt x="2613" y="8036"/>
                  </a:cubicBezTo>
                  <a:cubicBezTo>
                    <a:pt x="2859" y="8134"/>
                    <a:pt x="3007" y="8233"/>
                    <a:pt x="3254" y="8282"/>
                  </a:cubicBezTo>
                  <a:cubicBezTo>
                    <a:pt x="3401" y="8331"/>
                    <a:pt x="3500" y="8331"/>
                    <a:pt x="3648" y="8381"/>
                  </a:cubicBezTo>
                  <a:lnTo>
                    <a:pt x="4387" y="8578"/>
                  </a:lnTo>
                  <a:cubicBezTo>
                    <a:pt x="4486" y="8578"/>
                    <a:pt x="4585" y="8627"/>
                    <a:pt x="4683" y="8627"/>
                  </a:cubicBezTo>
                  <a:cubicBezTo>
                    <a:pt x="4831" y="8726"/>
                    <a:pt x="4880" y="8726"/>
                    <a:pt x="4930" y="8726"/>
                  </a:cubicBezTo>
                  <a:cubicBezTo>
                    <a:pt x="4979" y="8775"/>
                    <a:pt x="5127" y="8775"/>
                    <a:pt x="5176" y="8775"/>
                  </a:cubicBezTo>
                  <a:cubicBezTo>
                    <a:pt x="5373" y="8824"/>
                    <a:pt x="5620" y="8824"/>
                    <a:pt x="5817" y="8824"/>
                  </a:cubicBezTo>
                  <a:lnTo>
                    <a:pt x="7345" y="8824"/>
                  </a:lnTo>
                  <a:cubicBezTo>
                    <a:pt x="7542" y="8824"/>
                    <a:pt x="7789" y="8775"/>
                    <a:pt x="7986" y="8775"/>
                  </a:cubicBezTo>
                  <a:cubicBezTo>
                    <a:pt x="8035" y="8726"/>
                    <a:pt x="8134" y="8726"/>
                    <a:pt x="8232" y="8726"/>
                  </a:cubicBezTo>
                  <a:cubicBezTo>
                    <a:pt x="8331" y="8627"/>
                    <a:pt x="8380" y="8627"/>
                    <a:pt x="8479" y="8627"/>
                  </a:cubicBezTo>
                  <a:cubicBezTo>
                    <a:pt x="8577" y="8627"/>
                    <a:pt x="8627" y="8578"/>
                    <a:pt x="8775" y="8578"/>
                  </a:cubicBezTo>
                  <a:lnTo>
                    <a:pt x="9514" y="8381"/>
                  </a:lnTo>
                  <a:cubicBezTo>
                    <a:pt x="11732" y="7789"/>
                    <a:pt x="13211" y="6557"/>
                    <a:pt x="13211" y="5078"/>
                  </a:cubicBezTo>
                  <a:lnTo>
                    <a:pt x="13211" y="1"/>
                  </a:ln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72" name="Google Shape;26072;p75"/>
            <p:cNvSpPr/>
            <p:nvPr/>
          </p:nvSpPr>
          <p:spPr>
            <a:xfrm>
              <a:off x="2935025" y="4595725"/>
              <a:ext cx="91200" cy="209525"/>
            </a:xfrm>
            <a:custGeom>
              <a:avLst/>
              <a:gdLst/>
              <a:ahLst/>
              <a:cxnLst/>
              <a:rect l="l" t="t" r="r" b="b"/>
              <a:pathLst>
                <a:path w="3648" h="8381" extrusionOk="0">
                  <a:moveTo>
                    <a:pt x="0" y="1"/>
                  </a:moveTo>
                  <a:lnTo>
                    <a:pt x="0" y="5127"/>
                  </a:lnTo>
                  <a:cubicBezTo>
                    <a:pt x="0" y="5324"/>
                    <a:pt x="0" y="5522"/>
                    <a:pt x="49" y="5669"/>
                  </a:cubicBezTo>
                  <a:lnTo>
                    <a:pt x="49" y="5768"/>
                  </a:lnTo>
                  <a:cubicBezTo>
                    <a:pt x="49" y="5817"/>
                    <a:pt x="99" y="5817"/>
                    <a:pt x="99" y="5867"/>
                  </a:cubicBezTo>
                  <a:lnTo>
                    <a:pt x="99" y="5916"/>
                  </a:lnTo>
                  <a:cubicBezTo>
                    <a:pt x="197" y="6014"/>
                    <a:pt x="197" y="6113"/>
                    <a:pt x="247" y="6162"/>
                  </a:cubicBezTo>
                  <a:cubicBezTo>
                    <a:pt x="247" y="6261"/>
                    <a:pt x="296" y="6360"/>
                    <a:pt x="345" y="6409"/>
                  </a:cubicBezTo>
                  <a:cubicBezTo>
                    <a:pt x="444" y="6557"/>
                    <a:pt x="542" y="6606"/>
                    <a:pt x="592" y="6754"/>
                  </a:cubicBezTo>
                  <a:lnTo>
                    <a:pt x="937" y="7050"/>
                  </a:lnTo>
                  <a:cubicBezTo>
                    <a:pt x="937" y="7099"/>
                    <a:pt x="986" y="7099"/>
                    <a:pt x="1035" y="7148"/>
                  </a:cubicBezTo>
                  <a:cubicBezTo>
                    <a:pt x="1232" y="7296"/>
                    <a:pt x="1430" y="7493"/>
                    <a:pt x="1676" y="7592"/>
                  </a:cubicBezTo>
                  <a:cubicBezTo>
                    <a:pt x="1775" y="7641"/>
                    <a:pt x="1824" y="7641"/>
                    <a:pt x="1923" y="7740"/>
                  </a:cubicBezTo>
                  <a:cubicBezTo>
                    <a:pt x="2021" y="7789"/>
                    <a:pt x="2218" y="7888"/>
                    <a:pt x="2415" y="7986"/>
                  </a:cubicBezTo>
                  <a:cubicBezTo>
                    <a:pt x="2465" y="7986"/>
                    <a:pt x="2514" y="8036"/>
                    <a:pt x="2563" y="8036"/>
                  </a:cubicBezTo>
                  <a:cubicBezTo>
                    <a:pt x="2810" y="8134"/>
                    <a:pt x="3007" y="8233"/>
                    <a:pt x="3253" y="8282"/>
                  </a:cubicBezTo>
                  <a:cubicBezTo>
                    <a:pt x="3401" y="8331"/>
                    <a:pt x="3500" y="8331"/>
                    <a:pt x="3648" y="8381"/>
                  </a:cubicBezTo>
                  <a:lnTo>
                    <a:pt x="3648" y="1"/>
                  </a:lnTo>
                  <a:close/>
                </a:path>
              </a:pathLst>
            </a:custGeom>
            <a:solidFill>
              <a:srgbClr val="75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73" name="Google Shape;26073;p75"/>
            <p:cNvSpPr/>
            <p:nvPr/>
          </p:nvSpPr>
          <p:spPr>
            <a:xfrm>
              <a:off x="2931325" y="4502075"/>
              <a:ext cx="330300" cy="184875"/>
            </a:xfrm>
            <a:custGeom>
              <a:avLst/>
              <a:gdLst/>
              <a:ahLst/>
              <a:cxnLst/>
              <a:rect l="l" t="t" r="r" b="b"/>
              <a:pathLst>
                <a:path w="13212" h="7395" extrusionOk="0">
                  <a:moveTo>
                    <a:pt x="6606" y="0"/>
                  </a:moveTo>
                  <a:cubicBezTo>
                    <a:pt x="5570" y="0"/>
                    <a:pt x="4585" y="148"/>
                    <a:pt x="3697" y="395"/>
                  </a:cubicBezTo>
                  <a:cubicBezTo>
                    <a:pt x="3599" y="395"/>
                    <a:pt x="3549" y="444"/>
                    <a:pt x="3401" y="444"/>
                  </a:cubicBezTo>
                  <a:cubicBezTo>
                    <a:pt x="3155" y="542"/>
                    <a:pt x="2958" y="641"/>
                    <a:pt x="2810" y="690"/>
                  </a:cubicBezTo>
                  <a:cubicBezTo>
                    <a:pt x="1134" y="1380"/>
                    <a:pt x="0" y="2465"/>
                    <a:pt x="0" y="3697"/>
                  </a:cubicBezTo>
                  <a:cubicBezTo>
                    <a:pt x="0" y="5176"/>
                    <a:pt x="1578" y="6408"/>
                    <a:pt x="3697" y="7049"/>
                  </a:cubicBezTo>
                  <a:cubicBezTo>
                    <a:pt x="4585" y="7296"/>
                    <a:pt x="5570" y="7394"/>
                    <a:pt x="6606" y="7394"/>
                  </a:cubicBezTo>
                  <a:cubicBezTo>
                    <a:pt x="7641" y="7394"/>
                    <a:pt x="8627" y="7246"/>
                    <a:pt x="9514" y="7049"/>
                  </a:cubicBezTo>
                  <a:cubicBezTo>
                    <a:pt x="11732" y="6408"/>
                    <a:pt x="13211" y="5176"/>
                    <a:pt x="13211" y="3697"/>
                  </a:cubicBezTo>
                  <a:cubicBezTo>
                    <a:pt x="13211" y="2218"/>
                    <a:pt x="11732" y="937"/>
                    <a:pt x="9514" y="395"/>
                  </a:cubicBezTo>
                  <a:cubicBezTo>
                    <a:pt x="8627" y="148"/>
                    <a:pt x="7641" y="0"/>
                    <a:pt x="6606" y="0"/>
                  </a:cubicBezTo>
                  <a:close/>
                </a:path>
              </a:pathLst>
            </a:custGeom>
            <a:solidFill>
              <a:srgbClr val="ED5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74" name="Google Shape;26074;p75"/>
            <p:cNvSpPr/>
            <p:nvPr/>
          </p:nvSpPr>
          <p:spPr>
            <a:xfrm>
              <a:off x="2931325" y="4587100"/>
              <a:ext cx="336450" cy="107250"/>
            </a:xfrm>
            <a:custGeom>
              <a:avLst/>
              <a:gdLst/>
              <a:ahLst/>
              <a:cxnLst/>
              <a:rect l="l" t="t" r="r" b="b"/>
              <a:pathLst>
                <a:path w="13458" h="4290" extrusionOk="0">
                  <a:moveTo>
                    <a:pt x="0" y="1"/>
                  </a:moveTo>
                  <a:lnTo>
                    <a:pt x="0" y="543"/>
                  </a:lnTo>
                  <a:cubicBezTo>
                    <a:pt x="0" y="740"/>
                    <a:pt x="0" y="937"/>
                    <a:pt x="99" y="1085"/>
                  </a:cubicBezTo>
                  <a:lnTo>
                    <a:pt x="99" y="1184"/>
                  </a:lnTo>
                  <a:cubicBezTo>
                    <a:pt x="99" y="1184"/>
                    <a:pt x="148" y="1233"/>
                    <a:pt x="148" y="1282"/>
                  </a:cubicBezTo>
                  <a:lnTo>
                    <a:pt x="148" y="1331"/>
                  </a:lnTo>
                  <a:cubicBezTo>
                    <a:pt x="197" y="1430"/>
                    <a:pt x="197" y="1529"/>
                    <a:pt x="247" y="1578"/>
                  </a:cubicBezTo>
                  <a:cubicBezTo>
                    <a:pt x="247" y="1677"/>
                    <a:pt x="296" y="1775"/>
                    <a:pt x="395" y="1824"/>
                  </a:cubicBezTo>
                  <a:cubicBezTo>
                    <a:pt x="444" y="1972"/>
                    <a:pt x="542" y="2022"/>
                    <a:pt x="641" y="2169"/>
                  </a:cubicBezTo>
                  <a:lnTo>
                    <a:pt x="937" y="2465"/>
                  </a:lnTo>
                  <a:cubicBezTo>
                    <a:pt x="986" y="2515"/>
                    <a:pt x="1035" y="2515"/>
                    <a:pt x="1134" y="2564"/>
                  </a:cubicBezTo>
                  <a:cubicBezTo>
                    <a:pt x="1331" y="2712"/>
                    <a:pt x="1479" y="2909"/>
                    <a:pt x="1725" y="3007"/>
                  </a:cubicBezTo>
                  <a:cubicBezTo>
                    <a:pt x="1775" y="3057"/>
                    <a:pt x="1923" y="3057"/>
                    <a:pt x="1972" y="3155"/>
                  </a:cubicBezTo>
                  <a:cubicBezTo>
                    <a:pt x="2120" y="3205"/>
                    <a:pt x="2268" y="3303"/>
                    <a:pt x="2465" y="3402"/>
                  </a:cubicBezTo>
                  <a:cubicBezTo>
                    <a:pt x="2613" y="3451"/>
                    <a:pt x="2662" y="3500"/>
                    <a:pt x="2711" y="3500"/>
                  </a:cubicBezTo>
                  <a:cubicBezTo>
                    <a:pt x="2909" y="3550"/>
                    <a:pt x="3155" y="3698"/>
                    <a:pt x="3401" y="3747"/>
                  </a:cubicBezTo>
                  <a:cubicBezTo>
                    <a:pt x="3500" y="3796"/>
                    <a:pt x="3648" y="3796"/>
                    <a:pt x="3796" y="3895"/>
                  </a:cubicBezTo>
                  <a:lnTo>
                    <a:pt x="4486" y="4043"/>
                  </a:lnTo>
                  <a:cubicBezTo>
                    <a:pt x="4634" y="4043"/>
                    <a:pt x="4683" y="4141"/>
                    <a:pt x="4831" y="4141"/>
                  </a:cubicBezTo>
                  <a:cubicBezTo>
                    <a:pt x="4880" y="4191"/>
                    <a:pt x="5028" y="4191"/>
                    <a:pt x="5077" y="4191"/>
                  </a:cubicBezTo>
                  <a:cubicBezTo>
                    <a:pt x="5127" y="4240"/>
                    <a:pt x="5275" y="4240"/>
                    <a:pt x="5324" y="4240"/>
                  </a:cubicBezTo>
                  <a:cubicBezTo>
                    <a:pt x="5521" y="4289"/>
                    <a:pt x="5669" y="4289"/>
                    <a:pt x="5915" y="4289"/>
                  </a:cubicBezTo>
                  <a:lnTo>
                    <a:pt x="7542" y="4289"/>
                  </a:lnTo>
                  <a:cubicBezTo>
                    <a:pt x="7739" y="4289"/>
                    <a:pt x="7986" y="4240"/>
                    <a:pt x="8134" y="4240"/>
                  </a:cubicBezTo>
                  <a:cubicBezTo>
                    <a:pt x="8232" y="4191"/>
                    <a:pt x="8331" y="4191"/>
                    <a:pt x="8380" y="4191"/>
                  </a:cubicBezTo>
                  <a:cubicBezTo>
                    <a:pt x="8528" y="4141"/>
                    <a:pt x="8577" y="4141"/>
                    <a:pt x="8627" y="4141"/>
                  </a:cubicBezTo>
                  <a:cubicBezTo>
                    <a:pt x="8775" y="4141"/>
                    <a:pt x="8824" y="4043"/>
                    <a:pt x="8972" y="4043"/>
                  </a:cubicBezTo>
                  <a:lnTo>
                    <a:pt x="9711" y="3895"/>
                  </a:lnTo>
                  <a:cubicBezTo>
                    <a:pt x="11929" y="3254"/>
                    <a:pt x="13458" y="1874"/>
                    <a:pt x="13458" y="444"/>
                  </a:cubicBezTo>
                  <a:lnTo>
                    <a:pt x="13458" y="1"/>
                  </a:lnTo>
                  <a:close/>
                </a:path>
              </a:pathLst>
            </a:custGeom>
            <a:solidFill>
              <a:srgbClr val="BF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75" name="Google Shape;26075;p75"/>
            <p:cNvSpPr/>
            <p:nvPr/>
          </p:nvSpPr>
          <p:spPr>
            <a:xfrm>
              <a:off x="2928850" y="4585875"/>
              <a:ext cx="93675" cy="96150"/>
            </a:xfrm>
            <a:custGeom>
              <a:avLst/>
              <a:gdLst/>
              <a:ahLst/>
              <a:cxnLst/>
              <a:rect l="l" t="t" r="r" b="b"/>
              <a:pathLst>
                <a:path w="3747" h="3846" extrusionOk="0">
                  <a:moveTo>
                    <a:pt x="1" y="0"/>
                  </a:moveTo>
                  <a:lnTo>
                    <a:pt x="1" y="542"/>
                  </a:lnTo>
                  <a:cubicBezTo>
                    <a:pt x="1" y="740"/>
                    <a:pt x="1" y="888"/>
                    <a:pt x="50" y="1085"/>
                  </a:cubicBezTo>
                  <a:lnTo>
                    <a:pt x="50" y="1134"/>
                  </a:lnTo>
                  <a:cubicBezTo>
                    <a:pt x="50" y="1134"/>
                    <a:pt x="99" y="1233"/>
                    <a:pt x="99" y="1282"/>
                  </a:cubicBezTo>
                  <a:lnTo>
                    <a:pt x="99" y="1331"/>
                  </a:lnTo>
                  <a:cubicBezTo>
                    <a:pt x="198" y="1380"/>
                    <a:pt x="198" y="1528"/>
                    <a:pt x="247" y="1578"/>
                  </a:cubicBezTo>
                  <a:cubicBezTo>
                    <a:pt x="247" y="1627"/>
                    <a:pt x="296" y="1775"/>
                    <a:pt x="346" y="1824"/>
                  </a:cubicBezTo>
                  <a:cubicBezTo>
                    <a:pt x="395" y="1972"/>
                    <a:pt x="543" y="2021"/>
                    <a:pt x="592" y="2120"/>
                  </a:cubicBezTo>
                  <a:lnTo>
                    <a:pt x="888" y="2465"/>
                  </a:lnTo>
                  <a:cubicBezTo>
                    <a:pt x="986" y="2514"/>
                    <a:pt x="1036" y="2514"/>
                    <a:pt x="1085" y="2564"/>
                  </a:cubicBezTo>
                  <a:cubicBezTo>
                    <a:pt x="1282" y="2711"/>
                    <a:pt x="1479" y="2859"/>
                    <a:pt x="1726" y="3007"/>
                  </a:cubicBezTo>
                  <a:cubicBezTo>
                    <a:pt x="1775" y="3056"/>
                    <a:pt x="1923" y="3056"/>
                    <a:pt x="1972" y="3106"/>
                  </a:cubicBezTo>
                  <a:cubicBezTo>
                    <a:pt x="2071" y="3204"/>
                    <a:pt x="2268" y="3303"/>
                    <a:pt x="2465" y="3352"/>
                  </a:cubicBezTo>
                  <a:cubicBezTo>
                    <a:pt x="2564" y="3451"/>
                    <a:pt x="2662" y="3500"/>
                    <a:pt x="2712" y="3500"/>
                  </a:cubicBezTo>
                  <a:cubicBezTo>
                    <a:pt x="2909" y="3549"/>
                    <a:pt x="3155" y="3697"/>
                    <a:pt x="3402" y="3747"/>
                  </a:cubicBezTo>
                  <a:cubicBezTo>
                    <a:pt x="3500" y="3796"/>
                    <a:pt x="3648" y="3796"/>
                    <a:pt x="3747" y="3845"/>
                  </a:cubicBezTo>
                  <a:lnTo>
                    <a:pt x="3747" y="0"/>
                  </a:lnTo>
                  <a:close/>
                </a:path>
              </a:pathLst>
            </a:custGeom>
            <a:solidFill>
              <a:srgbClr val="91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76" name="Google Shape;26076;p75"/>
            <p:cNvSpPr/>
            <p:nvPr/>
          </p:nvSpPr>
          <p:spPr>
            <a:xfrm>
              <a:off x="2931325" y="4488500"/>
              <a:ext cx="336450" cy="191050"/>
            </a:xfrm>
            <a:custGeom>
              <a:avLst/>
              <a:gdLst/>
              <a:ahLst/>
              <a:cxnLst/>
              <a:rect l="l" t="t" r="r" b="b"/>
              <a:pathLst>
                <a:path w="13458" h="7642" extrusionOk="0">
                  <a:moveTo>
                    <a:pt x="6753" y="1"/>
                  </a:moveTo>
                  <a:cubicBezTo>
                    <a:pt x="5669" y="1"/>
                    <a:pt x="4683" y="100"/>
                    <a:pt x="3796" y="346"/>
                  </a:cubicBezTo>
                  <a:cubicBezTo>
                    <a:pt x="3648" y="346"/>
                    <a:pt x="3599" y="346"/>
                    <a:pt x="3451" y="445"/>
                  </a:cubicBezTo>
                  <a:cubicBezTo>
                    <a:pt x="3254" y="494"/>
                    <a:pt x="3056" y="593"/>
                    <a:pt x="2859" y="691"/>
                  </a:cubicBezTo>
                  <a:cubicBezTo>
                    <a:pt x="1134" y="1431"/>
                    <a:pt x="0" y="2515"/>
                    <a:pt x="0" y="3797"/>
                  </a:cubicBezTo>
                  <a:cubicBezTo>
                    <a:pt x="0" y="5374"/>
                    <a:pt x="1578" y="6656"/>
                    <a:pt x="3796" y="7247"/>
                  </a:cubicBezTo>
                  <a:cubicBezTo>
                    <a:pt x="4634" y="7494"/>
                    <a:pt x="5669" y="7642"/>
                    <a:pt x="6753" y="7642"/>
                  </a:cubicBezTo>
                  <a:cubicBezTo>
                    <a:pt x="7789" y="7642"/>
                    <a:pt x="8775" y="7494"/>
                    <a:pt x="9711" y="7247"/>
                  </a:cubicBezTo>
                  <a:cubicBezTo>
                    <a:pt x="11929" y="6656"/>
                    <a:pt x="13458" y="5275"/>
                    <a:pt x="13458" y="3797"/>
                  </a:cubicBezTo>
                  <a:cubicBezTo>
                    <a:pt x="13458" y="2318"/>
                    <a:pt x="11929" y="1036"/>
                    <a:pt x="9711" y="346"/>
                  </a:cubicBezTo>
                  <a:cubicBezTo>
                    <a:pt x="8824" y="100"/>
                    <a:pt x="7789" y="1"/>
                    <a:pt x="6753" y="1"/>
                  </a:cubicBezTo>
                  <a:close/>
                </a:path>
              </a:pathLst>
            </a:custGeom>
            <a:solidFill>
              <a:srgbClr val="CB3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77" name="Google Shape;26077;p75"/>
            <p:cNvSpPr/>
            <p:nvPr/>
          </p:nvSpPr>
          <p:spPr>
            <a:xfrm>
              <a:off x="2931325" y="4452775"/>
              <a:ext cx="330300" cy="220625"/>
            </a:xfrm>
            <a:custGeom>
              <a:avLst/>
              <a:gdLst/>
              <a:ahLst/>
              <a:cxnLst/>
              <a:rect l="l" t="t" r="r" b="b"/>
              <a:pathLst>
                <a:path w="13212" h="8825" extrusionOk="0">
                  <a:moveTo>
                    <a:pt x="0" y="0"/>
                  </a:moveTo>
                  <a:lnTo>
                    <a:pt x="0" y="5127"/>
                  </a:lnTo>
                  <a:cubicBezTo>
                    <a:pt x="0" y="5324"/>
                    <a:pt x="0" y="5472"/>
                    <a:pt x="99" y="5669"/>
                  </a:cubicBezTo>
                  <a:lnTo>
                    <a:pt x="99" y="5719"/>
                  </a:lnTo>
                  <a:cubicBezTo>
                    <a:pt x="99" y="5817"/>
                    <a:pt x="148" y="5817"/>
                    <a:pt x="148" y="5866"/>
                  </a:cubicBezTo>
                  <a:lnTo>
                    <a:pt x="148" y="5916"/>
                  </a:lnTo>
                  <a:cubicBezTo>
                    <a:pt x="197" y="5965"/>
                    <a:pt x="197" y="6113"/>
                    <a:pt x="247" y="6162"/>
                  </a:cubicBezTo>
                  <a:cubicBezTo>
                    <a:pt x="247" y="6212"/>
                    <a:pt x="296" y="6359"/>
                    <a:pt x="395" y="6409"/>
                  </a:cubicBezTo>
                  <a:cubicBezTo>
                    <a:pt x="444" y="6557"/>
                    <a:pt x="542" y="6606"/>
                    <a:pt x="641" y="6704"/>
                  </a:cubicBezTo>
                  <a:lnTo>
                    <a:pt x="937" y="7050"/>
                  </a:lnTo>
                  <a:cubicBezTo>
                    <a:pt x="937" y="7099"/>
                    <a:pt x="986" y="7099"/>
                    <a:pt x="1035" y="7148"/>
                  </a:cubicBezTo>
                  <a:cubicBezTo>
                    <a:pt x="1233" y="7296"/>
                    <a:pt x="1430" y="7444"/>
                    <a:pt x="1676" y="7592"/>
                  </a:cubicBezTo>
                  <a:cubicBezTo>
                    <a:pt x="1775" y="7641"/>
                    <a:pt x="1873" y="7641"/>
                    <a:pt x="1923" y="7690"/>
                  </a:cubicBezTo>
                  <a:cubicBezTo>
                    <a:pt x="2021" y="7789"/>
                    <a:pt x="2218" y="7888"/>
                    <a:pt x="2416" y="7937"/>
                  </a:cubicBezTo>
                  <a:cubicBezTo>
                    <a:pt x="2465" y="7937"/>
                    <a:pt x="2563" y="8035"/>
                    <a:pt x="2613" y="8035"/>
                  </a:cubicBezTo>
                  <a:cubicBezTo>
                    <a:pt x="2859" y="8134"/>
                    <a:pt x="3007" y="8183"/>
                    <a:pt x="3254" y="8282"/>
                  </a:cubicBezTo>
                  <a:cubicBezTo>
                    <a:pt x="3401" y="8331"/>
                    <a:pt x="3500" y="8331"/>
                    <a:pt x="3648" y="8380"/>
                  </a:cubicBezTo>
                  <a:lnTo>
                    <a:pt x="4387" y="8578"/>
                  </a:lnTo>
                  <a:cubicBezTo>
                    <a:pt x="4486" y="8578"/>
                    <a:pt x="4585" y="8627"/>
                    <a:pt x="4683" y="8627"/>
                  </a:cubicBezTo>
                  <a:cubicBezTo>
                    <a:pt x="4831" y="8676"/>
                    <a:pt x="4880" y="8676"/>
                    <a:pt x="4930" y="8676"/>
                  </a:cubicBezTo>
                  <a:cubicBezTo>
                    <a:pt x="4979" y="8775"/>
                    <a:pt x="5127" y="8775"/>
                    <a:pt x="5176" y="8775"/>
                  </a:cubicBezTo>
                  <a:cubicBezTo>
                    <a:pt x="5373" y="8824"/>
                    <a:pt x="5620" y="8824"/>
                    <a:pt x="5817" y="8824"/>
                  </a:cubicBezTo>
                  <a:lnTo>
                    <a:pt x="7345" y="8824"/>
                  </a:lnTo>
                  <a:cubicBezTo>
                    <a:pt x="7542" y="8824"/>
                    <a:pt x="7789" y="8775"/>
                    <a:pt x="7986" y="8775"/>
                  </a:cubicBezTo>
                  <a:cubicBezTo>
                    <a:pt x="8035" y="8676"/>
                    <a:pt x="8134" y="8676"/>
                    <a:pt x="8232" y="8676"/>
                  </a:cubicBezTo>
                  <a:cubicBezTo>
                    <a:pt x="8331" y="8627"/>
                    <a:pt x="8380" y="8627"/>
                    <a:pt x="8479" y="8627"/>
                  </a:cubicBezTo>
                  <a:cubicBezTo>
                    <a:pt x="8577" y="8627"/>
                    <a:pt x="8627" y="8578"/>
                    <a:pt x="8775" y="8578"/>
                  </a:cubicBezTo>
                  <a:lnTo>
                    <a:pt x="9514" y="8380"/>
                  </a:lnTo>
                  <a:cubicBezTo>
                    <a:pt x="11732" y="7789"/>
                    <a:pt x="13211" y="6557"/>
                    <a:pt x="13211" y="5078"/>
                  </a:cubicBezTo>
                  <a:lnTo>
                    <a:pt x="13211" y="0"/>
                  </a:ln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78" name="Google Shape;26078;p75"/>
            <p:cNvSpPr/>
            <p:nvPr/>
          </p:nvSpPr>
          <p:spPr>
            <a:xfrm>
              <a:off x="2935025" y="4452775"/>
              <a:ext cx="91200" cy="209525"/>
            </a:xfrm>
            <a:custGeom>
              <a:avLst/>
              <a:gdLst/>
              <a:ahLst/>
              <a:cxnLst/>
              <a:rect l="l" t="t" r="r" b="b"/>
              <a:pathLst>
                <a:path w="3648" h="8381" extrusionOk="0">
                  <a:moveTo>
                    <a:pt x="0" y="0"/>
                  </a:moveTo>
                  <a:lnTo>
                    <a:pt x="0" y="5127"/>
                  </a:lnTo>
                  <a:cubicBezTo>
                    <a:pt x="0" y="5324"/>
                    <a:pt x="0" y="5472"/>
                    <a:pt x="49" y="5669"/>
                  </a:cubicBezTo>
                  <a:lnTo>
                    <a:pt x="49" y="5719"/>
                  </a:lnTo>
                  <a:cubicBezTo>
                    <a:pt x="49" y="5817"/>
                    <a:pt x="99" y="5817"/>
                    <a:pt x="99" y="5866"/>
                  </a:cubicBezTo>
                  <a:lnTo>
                    <a:pt x="99" y="5916"/>
                  </a:lnTo>
                  <a:cubicBezTo>
                    <a:pt x="197" y="5965"/>
                    <a:pt x="197" y="6113"/>
                    <a:pt x="247" y="6162"/>
                  </a:cubicBezTo>
                  <a:cubicBezTo>
                    <a:pt x="247" y="6212"/>
                    <a:pt x="296" y="6359"/>
                    <a:pt x="345" y="6409"/>
                  </a:cubicBezTo>
                  <a:cubicBezTo>
                    <a:pt x="444" y="6557"/>
                    <a:pt x="542" y="6606"/>
                    <a:pt x="592" y="6704"/>
                  </a:cubicBezTo>
                  <a:lnTo>
                    <a:pt x="937" y="7050"/>
                  </a:lnTo>
                  <a:cubicBezTo>
                    <a:pt x="937" y="7099"/>
                    <a:pt x="986" y="7099"/>
                    <a:pt x="1035" y="7148"/>
                  </a:cubicBezTo>
                  <a:cubicBezTo>
                    <a:pt x="1232" y="7296"/>
                    <a:pt x="1430" y="7444"/>
                    <a:pt x="1676" y="7592"/>
                  </a:cubicBezTo>
                  <a:cubicBezTo>
                    <a:pt x="1775" y="7641"/>
                    <a:pt x="1824" y="7641"/>
                    <a:pt x="1923" y="7690"/>
                  </a:cubicBezTo>
                  <a:cubicBezTo>
                    <a:pt x="2021" y="7789"/>
                    <a:pt x="2218" y="7888"/>
                    <a:pt x="2415" y="7937"/>
                  </a:cubicBezTo>
                  <a:cubicBezTo>
                    <a:pt x="2465" y="7937"/>
                    <a:pt x="2514" y="8035"/>
                    <a:pt x="2563" y="8035"/>
                  </a:cubicBezTo>
                  <a:cubicBezTo>
                    <a:pt x="2810" y="8134"/>
                    <a:pt x="3007" y="8183"/>
                    <a:pt x="3253" y="8282"/>
                  </a:cubicBezTo>
                  <a:cubicBezTo>
                    <a:pt x="3401" y="8331"/>
                    <a:pt x="3500" y="8331"/>
                    <a:pt x="3648" y="8380"/>
                  </a:cubicBezTo>
                  <a:lnTo>
                    <a:pt x="3648" y="0"/>
                  </a:lnTo>
                  <a:close/>
                </a:path>
              </a:pathLst>
            </a:custGeom>
            <a:solidFill>
              <a:srgbClr val="75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79" name="Google Shape;26079;p75"/>
            <p:cNvSpPr/>
            <p:nvPr/>
          </p:nvSpPr>
          <p:spPr>
            <a:xfrm>
              <a:off x="2931325" y="4359125"/>
              <a:ext cx="330300" cy="184875"/>
            </a:xfrm>
            <a:custGeom>
              <a:avLst/>
              <a:gdLst/>
              <a:ahLst/>
              <a:cxnLst/>
              <a:rect l="l" t="t" r="r" b="b"/>
              <a:pathLst>
                <a:path w="13212" h="7395" extrusionOk="0">
                  <a:moveTo>
                    <a:pt x="6606" y="0"/>
                  </a:moveTo>
                  <a:cubicBezTo>
                    <a:pt x="5570" y="0"/>
                    <a:pt x="4585" y="99"/>
                    <a:pt x="3697" y="345"/>
                  </a:cubicBezTo>
                  <a:cubicBezTo>
                    <a:pt x="3599" y="345"/>
                    <a:pt x="3549" y="444"/>
                    <a:pt x="3401" y="444"/>
                  </a:cubicBezTo>
                  <a:cubicBezTo>
                    <a:pt x="3155" y="542"/>
                    <a:pt x="2958" y="592"/>
                    <a:pt x="2810" y="690"/>
                  </a:cubicBezTo>
                  <a:cubicBezTo>
                    <a:pt x="1134" y="1331"/>
                    <a:pt x="0" y="2465"/>
                    <a:pt x="0" y="3697"/>
                  </a:cubicBezTo>
                  <a:cubicBezTo>
                    <a:pt x="0" y="5176"/>
                    <a:pt x="1578" y="6408"/>
                    <a:pt x="3697" y="7000"/>
                  </a:cubicBezTo>
                  <a:cubicBezTo>
                    <a:pt x="4585" y="7246"/>
                    <a:pt x="5570" y="7394"/>
                    <a:pt x="6606" y="7394"/>
                  </a:cubicBezTo>
                  <a:cubicBezTo>
                    <a:pt x="7641" y="7394"/>
                    <a:pt x="8627" y="7246"/>
                    <a:pt x="9514" y="7000"/>
                  </a:cubicBezTo>
                  <a:cubicBezTo>
                    <a:pt x="11732" y="6408"/>
                    <a:pt x="13211" y="5176"/>
                    <a:pt x="13211" y="3697"/>
                  </a:cubicBezTo>
                  <a:cubicBezTo>
                    <a:pt x="13211" y="2218"/>
                    <a:pt x="11732" y="986"/>
                    <a:pt x="9514" y="345"/>
                  </a:cubicBezTo>
                  <a:cubicBezTo>
                    <a:pt x="8627" y="99"/>
                    <a:pt x="7641" y="0"/>
                    <a:pt x="6606" y="0"/>
                  </a:cubicBezTo>
                  <a:close/>
                </a:path>
              </a:pathLst>
            </a:custGeom>
            <a:solidFill>
              <a:srgbClr val="ED5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80" name="Google Shape;26080;p75"/>
            <p:cNvSpPr/>
            <p:nvPr/>
          </p:nvSpPr>
          <p:spPr>
            <a:xfrm>
              <a:off x="2931325" y="4445375"/>
              <a:ext cx="336450" cy="107250"/>
            </a:xfrm>
            <a:custGeom>
              <a:avLst/>
              <a:gdLst/>
              <a:ahLst/>
              <a:cxnLst/>
              <a:rect l="l" t="t" r="r" b="b"/>
              <a:pathLst>
                <a:path w="13458" h="4290" extrusionOk="0">
                  <a:moveTo>
                    <a:pt x="0" y="1"/>
                  </a:moveTo>
                  <a:lnTo>
                    <a:pt x="0" y="543"/>
                  </a:lnTo>
                  <a:cubicBezTo>
                    <a:pt x="0" y="740"/>
                    <a:pt x="0" y="937"/>
                    <a:pt x="99" y="1085"/>
                  </a:cubicBezTo>
                  <a:lnTo>
                    <a:pt x="99" y="1184"/>
                  </a:lnTo>
                  <a:cubicBezTo>
                    <a:pt x="99" y="1184"/>
                    <a:pt x="148" y="1233"/>
                    <a:pt x="148" y="1282"/>
                  </a:cubicBezTo>
                  <a:lnTo>
                    <a:pt x="148" y="1332"/>
                  </a:lnTo>
                  <a:cubicBezTo>
                    <a:pt x="197" y="1430"/>
                    <a:pt x="197" y="1529"/>
                    <a:pt x="247" y="1578"/>
                  </a:cubicBezTo>
                  <a:cubicBezTo>
                    <a:pt x="247" y="1677"/>
                    <a:pt x="296" y="1775"/>
                    <a:pt x="395" y="1825"/>
                  </a:cubicBezTo>
                  <a:cubicBezTo>
                    <a:pt x="444" y="1972"/>
                    <a:pt x="542" y="2022"/>
                    <a:pt x="641" y="2170"/>
                  </a:cubicBezTo>
                  <a:lnTo>
                    <a:pt x="937" y="2465"/>
                  </a:lnTo>
                  <a:cubicBezTo>
                    <a:pt x="986" y="2515"/>
                    <a:pt x="1035" y="2515"/>
                    <a:pt x="1134" y="2564"/>
                  </a:cubicBezTo>
                  <a:cubicBezTo>
                    <a:pt x="1331" y="2712"/>
                    <a:pt x="1479" y="2909"/>
                    <a:pt x="1725" y="3008"/>
                  </a:cubicBezTo>
                  <a:cubicBezTo>
                    <a:pt x="1775" y="3057"/>
                    <a:pt x="1923" y="3057"/>
                    <a:pt x="1972" y="3156"/>
                  </a:cubicBezTo>
                  <a:cubicBezTo>
                    <a:pt x="2120" y="3205"/>
                    <a:pt x="2268" y="3303"/>
                    <a:pt x="2465" y="3402"/>
                  </a:cubicBezTo>
                  <a:cubicBezTo>
                    <a:pt x="2613" y="3451"/>
                    <a:pt x="2662" y="3501"/>
                    <a:pt x="2711" y="3501"/>
                  </a:cubicBezTo>
                  <a:cubicBezTo>
                    <a:pt x="2909" y="3550"/>
                    <a:pt x="3155" y="3698"/>
                    <a:pt x="3401" y="3747"/>
                  </a:cubicBezTo>
                  <a:cubicBezTo>
                    <a:pt x="3500" y="3796"/>
                    <a:pt x="3648" y="3796"/>
                    <a:pt x="3796" y="3846"/>
                  </a:cubicBezTo>
                  <a:lnTo>
                    <a:pt x="4486" y="4043"/>
                  </a:lnTo>
                  <a:cubicBezTo>
                    <a:pt x="4634" y="4043"/>
                    <a:pt x="4683" y="4141"/>
                    <a:pt x="4831" y="4141"/>
                  </a:cubicBezTo>
                  <a:cubicBezTo>
                    <a:pt x="4880" y="4191"/>
                    <a:pt x="5028" y="4191"/>
                    <a:pt x="5077" y="4191"/>
                  </a:cubicBezTo>
                  <a:cubicBezTo>
                    <a:pt x="5127" y="4240"/>
                    <a:pt x="5275" y="4240"/>
                    <a:pt x="5324" y="4240"/>
                  </a:cubicBezTo>
                  <a:cubicBezTo>
                    <a:pt x="5521" y="4289"/>
                    <a:pt x="5669" y="4289"/>
                    <a:pt x="5915" y="4289"/>
                  </a:cubicBezTo>
                  <a:lnTo>
                    <a:pt x="7542" y="4289"/>
                  </a:lnTo>
                  <a:cubicBezTo>
                    <a:pt x="7739" y="4289"/>
                    <a:pt x="7986" y="4240"/>
                    <a:pt x="8134" y="4240"/>
                  </a:cubicBezTo>
                  <a:cubicBezTo>
                    <a:pt x="8232" y="4191"/>
                    <a:pt x="8331" y="4191"/>
                    <a:pt x="8380" y="4191"/>
                  </a:cubicBezTo>
                  <a:cubicBezTo>
                    <a:pt x="8528" y="4141"/>
                    <a:pt x="8577" y="4141"/>
                    <a:pt x="8627" y="4141"/>
                  </a:cubicBezTo>
                  <a:cubicBezTo>
                    <a:pt x="8775" y="4141"/>
                    <a:pt x="8824" y="4043"/>
                    <a:pt x="8972" y="4043"/>
                  </a:cubicBezTo>
                  <a:lnTo>
                    <a:pt x="9711" y="3846"/>
                  </a:lnTo>
                  <a:cubicBezTo>
                    <a:pt x="11929" y="3254"/>
                    <a:pt x="13458" y="1874"/>
                    <a:pt x="13458" y="395"/>
                  </a:cubicBezTo>
                  <a:lnTo>
                    <a:pt x="13458" y="1"/>
                  </a:lnTo>
                  <a:close/>
                </a:path>
              </a:pathLst>
            </a:custGeom>
            <a:solidFill>
              <a:srgbClr val="BF2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81" name="Google Shape;26081;p75"/>
            <p:cNvSpPr/>
            <p:nvPr/>
          </p:nvSpPr>
          <p:spPr>
            <a:xfrm>
              <a:off x="2928850" y="4444150"/>
              <a:ext cx="93675" cy="96150"/>
            </a:xfrm>
            <a:custGeom>
              <a:avLst/>
              <a:gdLst/>
              <a:ahLst/>
              <a:cxnLst/>
              <a:rect l="l" t="t" r="r" b="b"/>
              <a:pathLst>
                <a:path w="3747" h="3846" extrusionOk="0">
                  <a:moveTo>
                    <a:pt x="1" y="0"/>
                  </a:moveTo>
                  <a:lnTo>
                    <a:pt x="1" y="543"/>
                  </a:lnTo>
                  <a:cubicBezTo>
                    <a:pt x="1" y="740"/>
                    <a:pt x="1" y="888"/>
                    <a:pt x="50" y="1085"/>
                  </a:cubicBezTo>
                  <a:lnTo>
                    <a:pt x="50" y="1134"/>
                  </a:lnTo>
                  <a:cubicBezTo>
                    <a:pt x="50" y="1134"/>
                    <a:pt x="99" y="1233"/>
                    <a:pt x="99" y="1282"/>
                  </a:cubicBezTo>
                  <a:lnTo>
                    <a:pt x="99" y="1331"/>
                  </a:lnTo>
                  <a:cubicBezTo>
                    <a:pt x="198" y="1381"/>
                    <a:pt x="198" y="1529"/>
                    <a:pt x="247" y="1578"/>
                  </a:cubicBezTo>
                  <a:cubicBezTo>
                    <a:pt x="247" y="1627"/>
                    <a:pt x="296" y="1775"/>
                    <a:pt x="346" y="1824"/>
                  </a:cubicBezTo>
                  <a:cubicBezTo>
                    <a:pt x="395" y="1972"/>
                    <a:pt x="543" y="2021"/>
                    <a:pt x="592" y="2120"/>
                  </a:cubicBezTo>
                  <a:lnTo>
                    <a:pt x="888" y="2465"/>
                  </a:lnTo>
                  <a:cubicBezTo>
                    <a:pt x="986" y="2514"/>
                    <a:pt x="1036" y="2514"/>
                    <a:pt x="1085" y="2564"/>
                  </a:cubicBezTo>
                  <a:cubicBezTo>
                    <a:pt x="1282" y="2712"/>
                    <a:pt x="1479" y="2859"/>
                    <a:pt x="1726" y="3007"/>
                  </a:cubicBezTo>
                  <a:cubicBezTo>
                    <a:pt x="1775" y="3057"/>
                    <a:pt x="1923" y="3057"/>
                    <a:pt x="1972" y="3106"/>
                  </a:cubicBezTo>
                  <a:cubicBezTo>
                    <a:pt x="2071" y="3205"/>
                    <a:pt x="2268" y="3303"/>
                    <a:pt x="2465" y="3352"/>
                  </a:cubicBezTo>
                  <a:cubicBezTo>
                    <a:pt x="2564" y="3402"/>
                    <a:pt x="2662" y="3500"/>
                    <a:pt x="2712" y="3500"/>
                  </a:cubicBezTo>
                  <a:cubicBezTo>
                    <a:pt x="2909" y="3550"/>
                    <a:pt x="3155" y="3648"/>
                    <a:pt x="3402" y="3747"/>
                  </a:cubicBezTo>
                  <a:cubicBezTo>
                    <a:pt x="3500" y="3796"/>
                    <a:pt x="3648" y="3796"/>
                    <a:pt x="3747" y="3845"/>
                  </a:cubicBezTo>
                  <a:lnTo>
                    <a:pt x="3747" y="0"/>
                  </a:lnTo>
                  <a:close/>
                </a:path>
              </a:pathLst>
            </a:custGeom>
            <a:solidFill>
              <a:srgbClr val="91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82" name="Google Shape;26082;p75"/>
            <p:cNvSpPr/>
            <p:nvPr/>
          </p:nvSpPr>
          <p:spPr>
            <a:xfrm>
              <a:off x="2931325" y="4346800"/>
              <a:ext cx="336450" cy="191025"/>
            </a:xfrm>
            <a:custGeom>
              <a:avLst/>
              <a:gdLst/>
              <a:ahLst/>
              <a:cxnLst/>
              <a:rect l="l" t="t" r="r" b="b"/>
              <a:pathLst>
                <a:path w="13458" h="7641" extrusionOk="0">
                  <a:moveTo>
                    <a:pt x="6753" y="0"/>
                  </a:moveTo>
                  <a:cubicBezTo>
                    <a:pt x="5669" y="0"/>
                    <a:pt x="4683" y="99"/>
                    <a:pt x="3796" y="345"/>
                  </a:cubicBezTo>
                  <a:cubicBezTo>
                    <a:pt x="3648" y="345"/>
                    <a:pt x="3599" y="345"/>
                    <a:pt x="3451" y="395"/>
                  </a:cubicBezTo>
                  <a:cubicBezTo>
                    <a:pt x="3254" y="493"/>
                    <a:pt x="3056" y="592"/>
                    <a:pt x="2859" y="641"/>
                  </a:cubicBezTo>
                  <a:cubicBezTo>
                    <a:pt x="1134" y="1430"/>
                    <a:pt x="0" y="2514"/>
                    <a:pt x="0" y="3796"/>
                  </a:cubicBezTo>
                  <a:cubicBezTo>
                    <a:pt x="0" y="5324"/>
                    <a:pt x="1578" y="6655"/>
                    <a:pt x="3796" y="7246"/>
                  </a:cubicBezTo>
                  <a:cubicBezTo>
                    <a:pt x="4634" y="7493"/>
                    <a:pt x="5669" y="7641"/>
                    <a:pt x="6753" y="7641"/>
                  </a:cubicBezTo>
                  <a:cubicBezTo>
                    <a:pt x="7789" y="7641"/>
                    <a:pt x="8775" y="7493"/>
                    <a:pt x="9711" y="7246"/>
                  </a:cubicBezTo>
                  <a:cubicBezTo>
                    <a:pt x="11929" y="6655"/>
                    <a:pt x="13458" y="5275"/>
                    <a:pt x="13458" y="3796"/>
                  </a:cubicBezTo>
                  <a:cubicBezTo>
                    <a:pt x="13458" y="2268"/>
                    <a:pt x="11929" y="986"/>
                    <a:pt x="9711" y="345"/>
                  </a:cubicBezTo>
                  <a:cubicBezTo>
                    <a:pt x="8824" y="99"/>
                    <a:pt x="7789" y="0"/>
                    <a:pt x="6753" y="0"/>
                  </a:cubicBezTo>
                  <a:close/>
                </a:path>
              </a:pathLst>
            </a:custGeom>
            <a:solidFill>
              <a:srgbClr val="E56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83" name="Google Shape;26083;p75"/>
            <p:cNvSpPr/>
            <p:nvPr/>
          </p:nvSpPr>
          <p:spPr>
            <a:xfrm>
              <a:off x="2937475" y="4356650"/>
              <a:ext cx="322900" cy="171325"/>
            </a:xfrm>
            <a:custGeom>
              <a:avLst/>
              <a:gdLst/>
              <a:ahLst/>
              <a:cxnLst/>
              <a:rect l="l" t="t" r="r" b="b"/>
              <a:pathLst>
                <a:path w="12916" h="6853" extrusionOk="0">
                  <a:moveTo>
                    <a:pt x="6507" y="1"/>
                  </a:moveTo>
                  <a:cubicBezTo>
                    <a:pt x="5423" y="1"/>
                    <a:pt x="4536" y="148"/>
                    <a:pt x="3599" y="395"/>
                  </a:cubicBezTo>
                  <a:cubicBezTo>
                    <a:pt x="3451" y="395"/>
                    <a:pt x="3402" y="395"/>
                    <a:pt x="3303" y="444"/>
                  </a:cubicBezTo>
                  <a:cubicBezTo>
                    <a:pt x="3106" y="444"/>
                    <a:pt x="2909" y="592"/>
                    <a:pt x="2663" y="641"/>
                  </a:cubicBezTo>
                  <a:cubicBezTo>
                    <a:pt x="987" y="1233"/>
                    <a:pt x="1" y="2317"/>
                    <a:pt x="1" y="3402"/>
                  </a:cubicBezTo>
                  <a:cubicBezTo>
                    <a:pt x="1" y="4733"/>
                    <a:pt x="1381" y="5867"/>
                    <a:pt x="3550" y="6507"/>
                  </a:cubicBezTo>
                  <a:cubicBezTo>
                    <a:pt x="4437" y="6754"/>
                    <a:pt x="5423" y="6852"/>
                    <a:pt x="6409" y="6852"/>
                  </a:cubicBezTo>
                  <a:cubicBezTo>
                    <a:pt x="7395" y="6852"/>
                    <a:pt x="8381" y="6754"/>
                    <a:pt x="9367" y="6557"/>
                  </a:cubicBezTo>
                  <a:cubicBezTo>
                    <a:pt x="11486" y="6014"/>
                    <a:pt x="12916" y="4782"/>
                    <a:pt x="12916" y="3451"/>
                  </a:cubicBezTo>
                  <a:cubicBezTo>
                    <a:pt x="12916" y="2169"/>
                    <a:pt x="11536" y="986"/>
                    <a:pt x="9367" y="395"/>
                  </a:cubicBezTo>
                  <a:cubicBezTo>
                    <a:pt x="8479" y="148"/>
                    <a:pt x="7543" y="1"/>
                    <a:pt x="6507" y="1"/>
                  </a:cubicBezTo>
                  <a:close/>
                </a:path>
              </a:pathLst>
            </a:custGeom>
            <a:solidFill>
              <a:srgbClr val="D64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6084" name="Google Shape;26084;p75"/>
            <p:cNvSpPr/>
            <p:nvPr/>
          </p:nvSpPr>
          <p:spPr>
            <a:xfrm>
              <a:off x="2936250" y="4356650"/>
              <a:ext cx="321675" cy="113400"/>
            </a:xfrm>
            <a:custGeom>
              <a:avLst/>
              <a:gdLst/>
              <a:ahLst/>
              <a:cxnLst/>
              <a:rect l="l" t="t" r="r" b="b"/>
              <a:pathLst>
                <a:path w="12867" h="4536" extrusionOk="0">
                  <a:moveTo>
                    <a:pt x="6458" y="1"/>
                  </a:moveTo>
                  <a:cubicBezTo>
                    <a:pt x="5472" y="1"/>
                    <a:pt x="4486" y="148"/>
                    <a:pt x="3599" y="395"/>
                  </a:cubicBezTo>
                  <a:cubicBezTo>
                    <a:pt x="3451" y="395"/>
                    <a:pt x="3402" y="444"/>
                    <a:pt x="3254" y="444"/>
                  </a:cubicBezTo>
                  <a:cubicBezTo>
                    <a:pt x="3106" y="543"/>
                    <a:pt x="2909" y="592"/>
                    <a:pt x="2662" y="641"/>
                  </a:cubicBezTo>
                  <a:cubicBezTo>
                    <a:pt x="986" y="1331"/>
                    <a:pt x="0" y="2367"/>
                    <a:pt x="0" y="3402"/>
                  </a:cubicBezTo>
                  <a:cubicBezTo>
                    <a:pt x="0" y="3796"/>
                    <a:pt x="148" y="4141"/>
                    <a:pt x="296" y="4437"/>
                  </a:cubicBezTo>
                  <a:cubicBezTo>
                    <a:pt x="247" y="4240"/>
                    <a:pt x="198" y="3993"/>
                    <a:pt x="198" y="3698"/>
                  </a:cubicBezTo>
                  <a:cubicBezTo>
                    <a:pt x="198" y="2613"/>
                    <a:pt x="1183" y="1578"/>
                    <a:pt x="2761" y="937"/>
                  </a:cubicBezTo>
                  <a:cubicBezTo>
                    <a:pt x="3007" y="888"/>
                    <a:pt x="3204" y="740"/>
                    <a:pt x="3352" y="740"/>
                  </a:cubicBezTo>
                  <a:cubicBezTo>
                    <a:pt x="3451" y="691"/>
                    <a:pt x="3500" y="691"/>
                    <a:pt x="3648" y="691"/>
                  </a:cubicBezTo>
                  <a:cubicBezTo>
                    <a:pt x="4486" y="444"/>
                    <a:pt x="5472" y="346"/>
                    <a:pt x="6458" y="346"/>
                  </a:cubicBezTo>
                  <a:cubicBezTo>
                    <a:pt x="7444" y="346"/>
                    <a:pt x="8380" y="444"/>
                    <a:pt x="9317" y="691"/>
                  </a:cubicBezTo>
                  <a:cubicBezTo>
                    <a:pt x="11387" y="1331"/>
                    <a:pt x="12768" y="2465"/>
                    <a:pt x="12768" y="3796"/>
                  </a:cubicBezTo>
                  <a:cubicBezTo>
                    <a:pt x="12768" y="3953"/>
                    <a:pt x="12748" y="4110"/>
                    <a:pt x="12695" y="4267"/>
                  </a:cubicBezTo>
                  <a:lnTo>
                    <a:pt x="12695" y="4267"/>
                  </a:lnTo>
                  <a:cubicBezTo>
                    <a:pt x="12809" y="3994"/>
                    <a:pt x="12866" y="3751"/>
                    <a:pt x="12866" y="3451"/>
                  </a:cubicBezTo>
                  <a:cubicBezTo>
                    <a:pt x="12866" y="2169"/>
                    <a:pt x="11437" y="937"/>
                    <a:pt x="9366" y="395"/>
                  </a:cubicBezTo>
                  <a:cubicBezTo>
                    <a:pt x="8430" y="148"/>
                    <a:pt x="7542" y="1"/>
                    <a:pt x="6458" y="1"/>
                  </a:cubicBezTo>
                  <a:close/>
                  <a:moveTo>
                    <a:pt x="12695" y="4267"/>
                  </a:moveTo>
                  <a:cubicBezTo>
                    <a:pt x="12659" y="4353"/>
                    <a:pt x="12618" y="4441"/>
                    <a:pt x="12570" y="4536"/>
                  </a:cubicBezTo>
                  <a:cubicBezTo>
                    <a:pt x="12624" y="4446"/>
                    <a:pt x="12665" y="4357"/>
                    <a:pt x="12695" y="4267"/>
                  </a:cubicBezTo>
                  <a:close/>
                </a:path>
              </a:pathLst>
            </a:custGeom>
            <a:solidFill>
              <a:srgbClr val="8A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3277766" y="1119116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2648705" y="1172014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3279329" y="3390156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5883015" y="2740924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2643986" y="3481432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4502769" y="2731880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6991492" y="2700434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3906837" y="1139041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4496981" y="1139042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3801169" y="3464240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5087729" y="1102958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5750130" y="1068230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4473024" y="3450718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3296859" y="2725664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1994597" y="2658939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1975897" y="3460071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6288741" y="1154518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6893330" y="1154568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5716325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506004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6372599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702888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1957108" y="1109084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5719570" y="4064929"/>
            <a:ext cx="303114" cy="420175"/>
            <a:chOff x="7025856" y="4064928"/>
            <a:chExt cx="303114" cy="420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1929062" y="1800674"/>
            <a:ext cx="483150" cy="480763"/>
            <a:chOff x="3235348" y="1800673"/>
            <a:chExt cx="483150" cy="480763"/>
          </a:xfrm>
          <a:solidFill>
            <a:schemeClr val="tx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1993628" y="4214195"/>
            <a:ext cx="371547" cy="331551"/>
            <a:chOff x="3299914" y="4214195"/>
            <a:chExt cx="371547" cy="3315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5018243" y="4126477"/>
            <a:ext cx="372408" cy="364370"/>
            <a:chOff x="6324529" y="4126476"/>
            <a:chExt cx="372408" cy="3643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2657885" y="4157046"/>
            <a:ext cx="352263" cy="356771"/>
            <a:chOff x="3964170" y="4157045"/>
            <a:chExt cx="352263" cy="35677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6359641" y="4173514"/>
            <a:ext cx="365202" cy="332677"/>
            <a:chOff x="7665927" y="4173513"/>
            <a:chExt cx="365202" cy="33267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3251816" y="4157703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7022664" y="4140815"/>
            <a:ext cx="357082" cy="363401"/>
            <a:chOff x="8328949" y="4140814"/>
            <a:chExt cx="357082" cy="3634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3819968" y="4158600"/>
            <a:ext cx="365202" cy="363400"/>
            <a:chOff x="5126254" y="4158599"/>
            <a:chExt cx="365202" cy="3634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4426756" y="4193493"/>
            <a:ext cx="362504" cy="283866"/>
            <a:chOff x="5733041" y="4193493"/>
            <a:chExt cx="362504" cy="28386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2617332" y="1891747"/>
            <a:ext cx="360502" cy="414716"/>
            <a:chOff x="3923617" y="1891747"/>
            <a:chExt cx="360502" cy="414716"/>
          </a:xfrm>
          <a:solidFill>
            <a:schemeClr val="tx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5687192" y="1888684"/>
            <a:ext cx="416125" cy="415100"/>
            <a:chOff x="6993477" y="1888684"/>
            <a:chExt cx="416125" cy="415100"/>
          </a:xfrm>
          <a:solidFill>
            <a:schemeClr val="tx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3263529" y="1891747"/>
            <a:ext cx="480718" cy="415100"/>
            <a:chOff x="4569814" y="1891747"/>
            <a:chExt cx="480718" cy="415100"/>
          </a:xfrm>
          <a:solidFill>
            <a:schemeClr val="tx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6278864" y="1867516"/>
            <a:ext cx="421867" cy="414489"/>
            <a:chOff x="7585149" y="1867515"/>
            <a:chExt cx="421867" cy="414489"/>
          </a:xfrm>
          <a:solidFill>
            <a:schemeClr val="tx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3895552" y="1892562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6924128" y="1867735"/>
            <a:ext cx="415101" cy="378030"/>
            <a:chOff x="8230413" y="1867735"/>
            <a:chExt cx="415101" cy="378030"/>
          </a:xfrm>
          <a:solidFill>
            <a:schemeClr val="tx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4470207" y="1872352"/>
            <a:ext cx="415128" cy="414872"/>
            <a:chOff x="5776493" y="1872352"/>
            <a:chExt cx="415128" cy="414872"/>
          </a:xfrm>
          <a:solidFill>
            <a:schemeClr val="tx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5090728" y="1856360"/>
            <a:ext cx="418200" cy="413070"/>
            <a:chOff x="6397014" y="1856360"/>
            <a:chExt cx="418200" cy="413070"/>
          </a:xfrm>
          <a:solidFill>
            <a:schemeClr val="tx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2579255" y="2599749"/>
            <a:ext cx="501822" cy="501823"/>
            <a:chOff x="3885541" y="2599748"/>
            <a:chExt cx="501822" cy="501823"/>
          </a:xfrm>
          <a:solidFill>
            <a:schemeClr val="tx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3874476" y="2670652"/>
            <a:ext cx="395020" cy="395021"/>
            <a:chOff x="5180761" y="2670651"/>
            <a:chExt cx="395020" cy="395021"/>
          </a:xfrm>
          <a:solidFill>
            <a:schemeClr val="tx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6286992" y="2726924"/>
            <a:ext cx="441298" cy="284452"/>
            <a:chOff x="7593278" y="2726923"/>
            <a:chExt cx="441298" cy="284452"/>
          </a:xfrm>
          <a:solidFill>
            <a:schemeClr val="tx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5126124" y="2748312"/>
            <a:ext cx="338931" cy="317744"/>
            <a:chOff x="6432410" y="2748311"/>
            <a:chExt cx="338931" cy="317744"/>
          </a:xfrm>
          <a:solidFill>
            <a:schemeClr val="tx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783772" y="193395"/>
            <a:ext cx="7003286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3159216" y="1373079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3852312" y="1383961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2465580" y="1373079"/>
            <a:ext cx="415402" cy="489222"/>
            <a:chOff x="3837179" y="1242450"/>
            <a:chExt cx="415402" cy="489222"/>
          </a:xfrm>
          <a:solidFill>
            <a:schemeClr val="tx1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dirty="0">
                <a:solidFill>
                  <a:schemeClr val="tx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dirty="0">
                <a:solidFill>
                  <a:schemeClr val="tx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1786070" y="1399625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7112404" y="1383988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2458373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1757267" y="4211981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3855568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3152000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4571882" y="4202672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5239339" y="4234868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6479933" y="4193839"/>
            <a:ext cx="410839" cy="437879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2611993" y="2907745"/>
            <a:ext cx="392753" cy="381085"/>
            <a:chOff x="3983592" y="2777115"/>
            <a:chExt cx="392753" cy="381085"/>
          </a:xfrm>
          <a:solidFill>
            <a:schemeClr val="tx1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3206609" y="2882434"/>
            <a:ext cx="392753" cy="410263"/>
            <a:chOff x="4578208" y="2751804"/>
            <a:chExt cx="392753" cy="410263"/>
          </a:xfrm>
          <a:solidFill>
            <a:schemeClr val="tx1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5758525" y="2891449"/>
            <a:ext cx="359660" cy="371036"/>
            <a:chOff x="7130125" y="2760820"/>
            <a:chExt cx="359660" cy="371036"/>
          </a:xfrm>
          <a:solidFill>
            <a:schemeClr val="tx1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5031916" y="1310251"/>
            <a:ext cx="515511" cy="543501"/>
            <a:chOff x="6403515" y="1179621"/>
            <a:chExt cx="515511" cy="543501"/>
          </a:xfrm>
          <a:solidFill>
            <a:schemeClr val="tx1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3857881" y="2861293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7102721" y="2203766"/>
            <a:ext cx="350645" cy="379421"/>
            <a:chOff x="8474320" y="2073136"/>
            <a:chExt cx="350645" cy="379421"/>
          </a:xfrm>
          <a:solidFill>
            <a:schemeClr val="tx1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4494687" y="1340975"/>
            <a:ext cx="427692" cy="535545"/>
            <a:chOff x="5866287" y="1210345"/>
            <a:chExt cx="427692" cy="535545"/>
          </a:xfrm>
          <a:solidFill>
            <a:schemeClr val="tx1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4571882" y="2860973"/>
            <a:ext cx="392752" cy="418456"/>
            <a:chOff x="5943481" y="2730343"/>
            <a:chExt cx="392752" cy="418456"/>
          </a:xfrm>
          <a:solidFill>
            <a:schemeClr val="tx1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5697133" y="1354481"/>
            <a:ext cx="512987" cy="541708"/>
            <a:chOff x="7068732" y="1223851"/>
            <a:chExt cx="512987" cy="541708"/>
          </a:xfrm>
          <a:solidFill>
            <a:schemeClr val="tx1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1835284" y="2859693"/>
            <a:ext cx="392753" cy="419645"/>
            <a:chOff x="3206883" y="2729063"/>
            <a:chExt cx="392753" cy="419645"/>
          </a:xfrm>
          <a:solidFill>
            <a:schemeClr val="tx1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5189367" y="2918845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6490557" y="2873371"/>
            <a:ext cx="359688" cy="378726"/>
            <a:chOff x="7862157" y="2742742"/>
            <a:chExt cx="359688" cy="378726"/>
          </a:xfrm>
          <a:solidFill>
            <a:schemeClr val="tx1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2463870" y="3597577"/>
            <a:ext cx="316967" cy="383407"/>
            <a:chOff x="3835469" y="3466947"/>
            <a:chExt cx="316967" cy="383407"/>
          </a:xfrm>
          <a:solidFill>
            <a:schemeClr val="tx1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3852551" y="3601244"/>
            <a:ext cx="365019" cy="360365"/>
            <a:chOff x="5224150" y="3470614"/>
            <a:chExt cx="365019" cy="360365"/>
          </a:xfrm>
          <a:solidFill>
            <a:schemeClr val="tx1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4552990" y="3569852"/>
            <a:ext cx="360237" cy="383893"/>
            <a:chOff x="5924589" y="3439222"/>
            <a:chExt cx="360237" cy="383893"/>
          </a:xfrm>
          <a:solidFill>
            <a:schemeClr val="tx1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7156103" y="2879654"/>
            <a:ext cx="259506" cy="362596"/>
            <a:chOff x="8527703" y="2749024"/>
            <a:chExt cx="259506" cy="362596"/>
          </a:xfrm>
          <a:solidFill>
            <a:schemeClr val="tx1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5213150" y="3611950"/>
            <a:ext cx="361179" cy="338858"/>
            <a:chOff x="6584749" y="3481321"/>
            <a:chExt cx="361179" cy="338858"/>
          </a:xfrm>
          <a:solidFill>
            <a:schemeClr val="tx1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1760695" y="3541140"/>
            <a:ext cx="360210" cy="381844"/>
            <a:chOff x="3132295" y="3410510"/>
            <a:chExt cx="360210" cy="381844"/>
          </a:xfrm>
          <a:solidFill>
            <a:schemeClr val="tx1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5764927" y="3549918"/>
            <a:ext cx="362139" cy="386982"/>
            <a:chOff x="7136526" y="3419289"/>
            <a:chExt cx="362139" cy="386982"/>
          </a:xfrm>
          <a:solidFill>
            <a:schemeClr val="tx1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5743639" y="4095358"/>
            <a:ext cx="532226" cy="525935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7114197" y="3467805"/>
            <a:ext cx="413345" cy="440549"/>
            <a:chOff x="8485796" y="3337175"/>
            <a:chExt cx="413345" cy="440549"/>
          </a:xfrm>
          <a:solidFill>
            <a:schemeClr val="tx1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3146916" y="3636000"/>
            <a:ext cx="362148" cy="384935"/>
            <a:chOff x="4518516" y="3505370"/>
            <a:chExt cx="362148" cy="384935"/>
          </a:xfrm>
          <a:solidFill>
            <a:schemeClr val="tx1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6489909" y="3535909"/>
            <a:ext cx="340046" cy="360374"/>
            <a:chOff x="7861508" y="3405280"/>
            <a:chExt cx="340046" cy="360374"/>
          </a:xfrm>
          <a:solidFill>
            <a:schemeClr val="tx1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6408984" y="2085204"/>
            <a:ext cx="472799" cy="502554"/>
            <a:chOff x="7780583" y="1954575"/>
            <a:chExt cx="472799" cy="502554"/>
          </a:xfrm>
          <a:solidFill>
            <a:schemeClr val="tx1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2415342" y="2121369"/>
            <a:ext cx="470294" cy="502554"/>
            <a:chOff x="3786941" y="1990740"/>
            <a:chExt cx="470294" cy="502554"/>
          </a:xfrm>
          <a:solidFill>
            <a:schemeClr val="tx1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5753788" y="2125538"/>
            <a:ext cx="304760" cy="502545"/>
            <a:chOff x="7125388" y="1994909"/>
            <a:chExt cx="304760" cy="502545"/>
          </a:xfrm>
          <a:solidFill>
            <a:schemeClr val="tx1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3142053" y="2112198"/>
            <a:ext cx="470257" cy="499874"/>
            <a:chOff x="4513652" y="1981568"/>
            <a:chExt cx="470257" cy="499874"/>
          </a:xfrm>
          <a:solidFill>
            <a:schemeClr val="tx1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3811694" y="2120684"/>
            <a:ext cx="471528" cy="504319"/>
            <a:chOff x="5183294" y="1990054"/>
            <a:chExt cx="471528" cy="504319"/>
          </a:xfrm>
          <a:solidFill>
            <a:schemeClr val="tx1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1757276" y="2132323"/>
            <a:ext cx="471529" cy="502554"/>
            <a:chOff x="3128875" y="2001694"/>
            <a:chExt cx="471529" cy="502554"/>
          </a:xfrm>
          <a:solidFill>
            <a:schemeClr val="tx1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4523198" y="2121040"/>
            <a:ext cx="441444" cy="500460"/>
            <a:chOff x="5894798" y="1990411"/>
            <a:chExt cx="441444" cy="500460"/>
          </a:xfrm>
          <a:solidFill>
            <a:schemeClr val="tx1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5080251" y="2120875"/>
            <a:ext cx="479054" cy="501182"/>
            <a:chOff x="6451850" y="1990246"/>
            <a:chExt cx="479054" cy="501182"/>
          </a:xfrm>
          <a:solidFill>
            <a:schemeClr val="tx1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7166847" y="4297139"/>
            <a:ext cx="327922" cy="324154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6438437" y="1444769"/>
            <a:ext cx="445504" cy="476017"/>
            <a:chOff x="7810036" y="1314139"/>
            <a:chExt cx="445504" cy="476017"/>
          </a:xfrm>
          <a:solidFill>
            <a:schemeClr val="tx1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156795" y="411143"/>
            <a:ext cx="6916200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2" name="Google Shape;2922;p42"/>
          <p:cNvSpPr txBox="1">
            <a:spLocks noGrp="1"/>
          </p:cNvSpPr>
          <p:nvPr>
            <p:ph type="title"/>
          </p:nvPr>
        </p:nvSpPr>
        <p:spPr>
          <a:xfrm>
            <a:off x="1862667" y="1047100"/>
            <a:ext cx="5145783" cy="218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توجه</a:t>
            </a:r>
            <a:r>
              <a:rPr lang="en" dirty="0">
                <a:cs typeface="B Nazanin" pitchFamily="2" charset="-78"/>
              </a:rPr>
              <a:t>!</a:t>
            </a:r>
            <a:endParaRPr>
              <a:cs typeface="B Nazanin" pitchFamily="2" charset="-78"/>
            </a:endParaRPr>
          </a:p>
        </p:txBody>
      </p:sp>
      <p:sp>
        <p:nvSpPr>
          <p:cNvPr id="2923" name="Google Shape;2923;p42"/>
          <p:cNvSpPr txBox="1">
            <a:spLocks noGrp="1"/>
          </p:cNvSpPr>
          <p:nvPr>
            <p:ph type="subTitle" idx="1"/>
          </p:nvPr>
        </p:nvSpPr>
        <p:spPr>
          <a:xfrm>
            <a:off x="2135550" y="3153500"/>
            <a:ext cx="4872900" cy="6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این می تواند بخشی از ارائه باشد که در آن خود را معرفی می کنید، ایمیل خود را می نویسید...</a:t>
            </a:r>
            <a:endParaRPr>
              <a:cs typeface="B Nazanin" pitchFamily="2" charset="-78"/>
            </a:endParaRPr>
          </a:p>
        </p:txBody>
      </p:sp>
      <p:grpSp>
        <p:nvGrpSpPr>
          <p:cNvPr id="2924" name="Google Shape;2924;p42"/>
          <p:cNvGrpSpPr/>
          <p:nvPr/>
        </p:nvGrpSpPr>
        <p:grpSpPr>
          <a:xfrm>
            <a:off x="76214" y="2358068"/>
            <a:ext cx="2117257" cy="2646139"/>
            <a:chOff x="4036425" y="2414775"/>
            <a:chExt cx="1103600" cy="1379275"/>
          </a:xfrm>
        </p:grpSpPr>
        <p:sp>
          <p:nvSpPr>
            <p:cNvPr id="2925" name="Google Shape;2925;p42"/>
            <p:cNvSpPr/>
            <p:nvPr/>
          </p:nvSpPr>
          <p:spPr>
            <a:xfrm>
              <a:off x="4438500" y="3350125"/>
              <a:ext cx="656250" cy="381750"/>
            </a:xfrm>
            <a:custGeom>
              <a:avLst/>
              <a:gdLst/>
              <a:ahLst/>
              <a:cxnLst/>
              <a:rect l="l" t="t" r="r" b="b"/>
              <a:pathLst>
                <a:path w="26250" h="15270" extrusionOk="0">
                  <a:moveTo>
                    <a:pt x="13125" y="0"/>
                  </a:moveTo>
                  <a:lnTo>
                    <a:pt x="0" y="7653"/>
                  </a:lnTo>
                  <a:lnTo>
                    <a:pt x="13125" y="15269"/>
                  </a:lnTo>
                  <a:lnTo>
                    <a:pt x="26249" y="7653"/>
                  </a:lnTo>
                  <a:lnTo>
                    <a:pt x="131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26" name="Google Shape;2926;p42"/>
            <p:cNvSpPr/>
            <p:nvPr/>
          </p:nvSpPr>
          <p:spPr>
            <a:xfrm>
              <a:off x="4186175" y="3094100"/>
              <a:ext cx="567525" cy="322600"/>
            </a:xfrm>
            <a:custGeom>
              <a:avLst/>
              <a:gdLst/>
              <a:ahLst/>
              <a:cxnLst/>
              <a:rect l="l" t="t" r="r" b="b"/>
              <a:pathLst>
                <a:path w="22701" h="12904" extrusionOk="0">
                  <a:moveTo>
                    <a:pt x="9576" y="1"/>
                  </a:moveTo>
                  <a:lnTo>
                    <a:pt x="0" y="5287"/>
                  </a:lnTo>
                  <a:lnTo>
                    <a:pt x="13125" y="12903"/>
                  </a:lnTo>
                  <a:lnTo>
                    <a:pt x="22700" y="7616"/>
                  </a:lnTo>
                  <a:lnTo>
                    <a:pt x="957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27" name="Google Shape;2927;p42"/>
            <p:cNvSpPr/>
            <p:nvPr/>
          </p:nvSpPr>
          <p:spPr>
            <a:xfrm>
              <a:off x="4036425" y="2912025"/>
              <a:ext cx="568450" cy="320750"/>
            </a:xfrm>
            <a:custGeom>
              <a:avLst/>
              <a:gdLst/>
              <a:ahLst/>
              <a:cxnLst/>
              <a:rect l="l" t="t" r="r" b="b"/>
              <a:pathLst>
                <a:path w="22738" h="12830" extrusionOk="0">
                  <a:moveTo>
                    <a:pt x="9613" y="0"/>
                  </a:moveTo>
                  <a:lnTo>
                    <a:pt x="1" y="5213"/>
                  </a:lnTo>
                  <a:lnTo>
                    <a:pt x="13125" y="12829"/>
                  </a:lnTo>
                  <a:lnTo>
                    <a:pt x="22738" y="7579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28" name="Google Shape;2928;p42"/>
            <p:cNvSpPr/>
            <p:nvPr/>
          </p:nvSpPr>
          <p:spPr>
            <a:xfrm>
              <a:off x="4421850" y="2414775"/>
              <a:ext cx="73050" cy="446425"/>
            </a:xfrm>
            <a:custGeom>
              <a:avLst/>
              <a:gdLst/>
              <a:ahLst/>
              <a:cxnLst/>
              <a:rect l="l" t="t" r="r" b="b"/>
              <a:pathLst>
                <a:path w="2922" h="17857" extrusionOk="0">
                  <a:moveTo>
                    <a:pt x="888" y="1849"/>
                  </a:moveTo>
                  <a:lnTo>
                    <a:pt x="2515" y="2810"/>
                  </a:lnTo>
                  <a:lnTo>
                    <a:pt x="2515" y="3660"/>
                  </a:lnTo>
                  <a:lnTo>
                    <a:pt x="888" y="2699"/>
                  </a:lnTo>
                  <a:lnTo>
                    <a:pt x="888" y="1849"/>
                  </a:lnTo>
                  <a:close/>
                  <a:moveTo>
                    <a:pt x="888" y="3069"/>
                  </a:moveTo>
                  <a:lnTo>
                    <a:pt x="2515" y="4030"/>
                  </a:lnTo>
                  <a:lnTo>
                    <a:pt x="2515" y="4806"/>
                  </a:lnTo>
                  <a:lnTo>
                    <a:pt x="888" y="3845"/>
                  </a:lnTo>
                  <a:lnTo>
                    <a:pt x="888" y="3069"/>
                  </a:lnTo>
                  <a:close/>
                  <a:moveTo>
                    <a:pt x="888" y="4178"/>
                  </a:moveTo>
                  <a:lnTo>
                    <a:pt x="2515" y="5139"/>
                  </a:lnTo>
                  <a:lnTo>
                    <a:pt x="2515" y="5952"/>
                  </a:lnTo>
                  <a:lnTo>
                    <a:pt x="888" y="4991"/>
                  </a:lnTo>
                  <a:lnTo>
                    <a:pt x="888" y="4178"/>
                  </a:lnTo>
                  <a:close/>
                  <a:moveTo>
                    <a:pt x="888" y="5324"/>
                  </a:moveTo>
                  <a:lnTo>
                    <a:pt x="2515" y="6285"/>
                  </a:lnTo>
                  <a:lnTo>
                    <a:pt x="2515" y="7135"/>
                  </a:lnTo>
                  <a:lnTo>
                    <a:pt x="888" y="6137"/>
                  </a:lnTo>
                  <a:lnTo>
                    <a:pt x="888" y="5324"/>
                  </a:lnTo>
                  <a:close/>
                  <a:moveTo>
                    <a:pt x="888" y="6470"/>
                  </a:moveTo>
                  <a:lnTo>
                    <a:pt x="2515" y="7431"/>
                  </a:lnTo>
                  <a:lnTo>
                    <a:pt x="2515" y="8281"/>
                  </a:lnTo>
                  <a:lnTo>
                    <a:pt x="888" y="7320"/>
                  </a:lnTo>
                  <a:lnTo>
                    <a:pt x="888" y="6470"/>
                  </a:lnTo>
                  <a:close/>
                  <a:moveTo>
                    <a:pt x="888" y="7579"/>
                  </a:moveTo>
                  <a:lnTo>
                    <a:pt x="2515" y="8540"/>
                  </a:lnTo>
                  <a:lnTo>
                    <a:pt x="2515" y="9391"/>
                  </a:lnTo>
                  <a:lnTo>
                    <a:pt x="888" y="8429"/>
                  </a:lnTo>
                  <a:lnTo>
                    <a:pt x="888" y="7579"/>
                  </a:lnTo>
                  <a:close/>
                  <a:moveTo>
                    <a:pt x="888" y="8725"/>
                  </a:moveTo>
                  <a:lnTo>
                    <a:pt x="2515" y="9686"/>
                  </a:lnTo>
                  <a:lnTo>
                    <a:pt x="2515" y="10537"/>
                  </a:lnTo>
                  <a:lnTo>
                    <a:pt x="888" y="9575"/>
                  </a:lnTo>
                  <a:lnTo>
                    <a:pt x="888" y="8725"/>
                  </a:lnTo>
                  <a:close/>
                  <a:moveTo>
                    <a:pt x="888" y="9908"/>
                  </a:moveTo>
                  <a:lnTo>
                    <a:pt x="2515" y="10869"/>
                  </a:lnTo>
                  <a:lnTo>
                    <a:pt x="2515" y="11683"/>
                  </a:lnTo>
                  <a:lnTo>
                    <a:pt x="888" y="10722"/>
                  </a:lnTo>
                  <a:lnTo>
                    <a:pt x="888" y="9908"/>
                  </a:lnTo>
                  <a:close/>
                  <a:moveTo>
                    <a:pt x="888" y="11054"/>
                  </a:moveTo>
                  <a:lnTo>
                    <a:pt x="2515" y="12016"/>
                  </a:lnTo>
                  <a:lnTo>
                    <a:pt x="2515" y="12866"/>
                  </a:lnTo>
                  <a:lnTo>
                    <a:pt x="888" y="11868"/>
                  </a:lnTo>
                  <a:lnTo>
                    <a:pt x="888" y="11054"/>
                  </a:lnTo>
                  <a:close/>
                  <a:moveTo>
                    <a:pt x="888" y="12200"/>
                  </a:moveTo>
                  <a:lnTo>
                    <a:pt x="2515" y="13162"/>
                  </a:lnTo>
                  <a:lnTo>
                    <a:pt x="2515" y="14012"/>
                  </a:lnTo>
                  <a:lnTo>
                    <a:pt x="888" y="13051"/>
                  </a:lnTo>
                  <a:lnTo>
                    <a:pt x="888" y="12200"/>
                  </a:lnTo>
                  <a:close/>
                  <a:moveTo>
                    <a:pt x="888" y="13309"/>
                  </a:moveTo>
                  <a:lnTo>
                    <a:pt x="2515" y="14271"/>
                  </a:lnTo>
                  <a:lnTo>
                    <a:pt x="2515" y="15121"/>
                  </a:lnTo>
                  <a:lnTo>
                    <a:pt x="888" y="14160"/>
                  </a:lnTo>
                  <a:lnTo>
                    <a:pt x="888" y="13309"/>
                  </a:lnTo>
                  <a:close/>
                  <a:moveTo>
                    <a:pt x="851" y="14530"/>
                  </a:moveTo>
                  <a:lnTo>
                    <a:pt x="2478" y="15491"/>
                  </a:lnTo>
                  <a:lnTo>
                    <a:pt x="2478" y="16304"/>
                  </a:lnTo>
                  <a:lnTo>
                    <a:pt x="851" y="15343"/>
                  </a:lnTo>
                  <a:lnTo>
                    <a:pt x="851" y="14530"/>
                  </a:lnTo>
                  <a:close/>
                  <a:moveTo>
                    <a:pt x="75" y="0"/>
                  </a:moveTo>
                  <a:lnTo>
                    <a:pt x="75" y="14788"/>
                  </a:lnTo>
                  <a:lnTo>
                    <a:pt x="333" y="15084"/>
                  </a:lnTo>
                  <a:lnTo>
                    <a:pt x="296" y="16082"/>
                  </a:lnTo>
                  <a:lnTo>
                    <a:pt x="1" y="16230"/>
                  </a:lnTo>
                  <a:lnTo>
                    <a:pt x="296" y="16415"/>
                  </a:lnTo>
                  <a:lnTo>
                    <a:pt x="888" y="15528"/>
                  </a:lnTo>
                  <a:lnTo>
                    <a:pt x="2515" y="16489"/>
                  </a:lnTo>
                  <a:lnTo>
                    <a:pt x="2884" y="17487"/>
                  </a:lnTo>
                  <a:lnTo>
                    <a:pt x="2552" y="17709"/>
                  </a:lnTo>
                  <a:lnTo>
                    <a:pt x="2736" y="17857"/>
                  </a:lnTo>
                  <a:lnTo>
                    <a:pt x="2921" y="17487"/>
                  </a:lnTo>
                  <a:lnTo>
                    <a:pt x="2921" y="1701"/>
                  </a:lnTo>
                  <a:lnTo>
                    <a:pt x="2515" y="1516"/>
                  </a:lnTo>
                  <a:lnTo>
                    <a:pt x="2515" y="2514"/>
                  </a:lnTo>
                  <a:lnTo>
                    <a:pt x="888" y="1516"/>
                  </a:lnTo>
                  <a:lnTo>
                    <a:pt x="888" y="55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D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29" name="Google Shape;2929;p42"/>
            <p:cNvSpPr/>
            <p:nvPr/>
          </p:nvSpPr>
          <p:spPr>
            <a:xfrm>
              <a:off x="4428325" y="2433250"/>
              <a:ext cx="10200" cy="400225"/>
            </a:xfrm>
            <a:custGeom>
              <a:avLst/>
              <a:gdLst/>
              <a:ahLst/>
              <a:cxnLst/>
              <a:rect l="l" t="t" r="r" b="b"/>
              <a:pathLst>
                <a:path w="408" h="16009" extrusionOk="0">
                  <a:moveTo>
                    <a:pt x="0" y="0"/>
                  </a:moveTo>
                  <a:lnTo>
                    <a:pt x="0" y="15750"/>
                  </a:lnTo>
                  <a:lnTo>
                    <a:pt x="407" y="16009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30" name="Google Shape;2930;p42"/>
            <p:cNvSpPr/>
            <p:nvPr/>
          </p:nvSpPr>
          <p:spPr>
            <a:xfrm>
              <a:off x="4438500" y="2433250"/>
              <a:ext cx="10175" cy="400225"/>
            </a:xfrm>
            <a:custGeom>
              <a:avLst/>
              <a:gdLst/>
              <a:ahLst/>
              <a:cxnLst/>
              <a:rect l="l" t="t" r="r" b="b"/>
              <a:pathLst>
                <a:path w="407" h="16009" extrusionOk="0">
                  <a:moveTo>
                    <a:pt x="407" y="0"/>
                  </a:moveTo>
                  <a:lnTo>
                    <a:pt x="0" y="222"/>
                  </a:lnTo>
                  <a:lnTo>
                    <a:pt x="0" y="16009"/>
                  </a:lnTo>
                  <a:lnTo>
                    <a:pt x="407" y="1575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31" name="Google Shape;2931;p42"/>
            <p:cNvSpPr/>
            <p:nvPr/>
          </p:nvSpPr>
          <p:spPr>
            <a:xfrm>
              <a:off x="4439425" y="2802950"/>
              <a:ext cx="61025" cy="36075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296" y="1"/>
                  </a:moveTo>
                  <a:lnTo>
                    <a:pt x="0" y="186"/>
                  </a:lnTo>
                  <a:lnTo>
                    <a:pt x="2144" y="1443"/>
                  </a:lnTo>
                  <a:lnTo>
                    <a:pt x="2440" y="125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32" name="Google Shape;2932;p42"/>
            <p:cNvSpPr/>
            <p:nvPr/>
          </p:nvSpPr>
          <p:spPr>
            <a:xfrm>
              <a:off x="4439425" y="2807575"/>
              <a:ext cx="53625" cy="39775"/>
            </a:xfrm>
            <a:custGeom>
              <a:avLst/>
              <a:gdLst/>
              <a:ahLst/>
              <a:cxnLst/>
              <a:rect l="l" t="t" r="r" b="b"/>
              <a:pathLst>
                <a:path w="2145" h="1591" extrusionOk="0">
                  <a:moveTo>
                    <a:pt x="0" y="1"/>
                  </a:moveTo>
                  <a:lnTo>
                    <a:pt x="0" y="333"/>
                  </a:lnTo>
                  <a:lnTo>
                    <a:pt x="2144" y="1590"/>
                  </a:lnTo>
                  <a:lnTo>
                    <a:pt x="2144" y="12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33" name="Google Shape;2933;p42"/>
            <p:cNvSpPr/>
            <p:nvPr/>
          </p:nvSpPr>
          <p:spPr>
            <a:xfrm>
              <a:off x="4439425" y="2775225"/>
              <a:ext cx="61025" cy="35150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296" y="1"/>
                  </a:moveTo>
                  <a:lnTo>
                    <a:pt x="0" y="148"/>
                  </a:lnTo>
                  <a:lnTo>
                    <a:pt x="2144" y="1405"/>
                  </a:lnTo>
                  <a:lnTo>
                    <a:pt x="2440" y="125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34" name="Google Shape;2934;p42"/>
            <p:cNvSpPr/>
            <p:nvPr/>
          </p:nvSpPr>
          <p:spPr>
            <a:xfrm>
              <a:off x="4439425" y="2778925"/>
              <a:ext cx="53625" cy="38850"/>
            </a:xfrm>
            <a:custGeom>
              <a:avLst/>
              <a:gdLst/>
              <a:ahLst/>
              <a:cxnLst/>
              <a:rect l="l" t="t" r="r" b="b"/>
              <a:pathLst>
                <a:path w="2145" h="1554" extrusionOk="0">
                  <a:moveTo>
                    <a:pt x="0" y="0"/>
                  </a:moveTo>
                  <a:lnTo>
                    <a:pt x="0" y="333"/>
                  </a:lnTo>
                  <a:lnTo>
                    <a:pt x="2144" y="1553"/>
                  </a:lnTo>
                  <a:lnTo>
                    <a:pt x="2144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35" name="Google Shape;2935;p42"/>
            <p:cNvSpPr/>
            <p:nvPr/>
          </p:nvSpPr>
          <p:spPr>
            <a:xfrm>
              <a:off x="4439425" y="2746575"/>
              <a:ext cx="61025" cy="36075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296" y="1"/>
                  </a:moveTo>
                  <a:lnTo>
                    <a:pt x="0" y="185"/>
                  </a:lnTo>
                  <a:lnTo>
                    <a:pt x="2144" y="1442"/>
                  </a:lnTo>
                  <a:lnTo>
                    <a:pt x="2440" y="125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36" name="Google Shape;2936;p42"/>
            <p:cNvSpPr/>
            <p:nvPr/>
          </p:nvSpPr>
          <p:spPr>
            <a:xfrm>
              <a:off x="4439425" y="2751200"/>
              <a:ext cx="53625" cy="37925"/>
            </a:xfrm>
            <a:custGeom>
              <a:avLst/>
              <a:gdLst/>
              <a:ahLst/>
              <a:cxnLst/>
              <a:rect l="l" t="t" r="r" b="b"/>
              <a:pathLst>
                <a:path w="2145" h="1517" extrusionOk="0">
                  <a:moveTo>
                    <a:pt x="0" y="0"/>
                  </a:moveTo>
                  <a:lnTo>
                    <a:pt x="0" y="259"/>
                  </a:lnTo>
                  <a:lnTo>
                    <a:pt x="2144" y="1516"/>
                  </a:lnTo>
                  <a:lnTo>
                    <a:pt x="2144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37" name="Google Shape;2937;p42"/>
            <p:cNvSpPr/>
            <p:nvPr/>
          </p:nvSpPr>
          <p:spPr>
            <a:xfrm>
              <a:off x="4439425" y="2717925"/>
              <a:ext cx="61025" cy="35150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296" y="0"/>
                  </a:moveTo>
                  <a:lnTo>
                    <a:pt x="0" y="185"/>
                  </a:lnTo>
                  <a:lnTo>
                    <a:pt x="2144" y="1405"/>
                  </a:lnTo>
                  <a:lnTo>
                    <a:pt x="2440" y="122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38" name="Google Shape;2938;p42"/>
            <p:cNvSpPr/>
            <p:nvPr/>
          </p:nvSpPr>
          <p:spPr>
            <a:xfrm>
              <a:off x="4439425" y="2722550"/>
              <a:ext cx="53625" cy="38850"/>
            </a:xfrm>
            <a:custGeom>
              <a:avLst/>
              <a:gdLst/>
              <a:ahLst/>
              <a:cxnLst/>
              <a:rect l="l" t="t" r="r" b="b"/>
              <a:pathLst>
                <a:path w="2145" h="1554" extrusionOk="0">
                  <a:moveTo>
                    <a:pt x="0" y="0"/>
                  </a:moveTo>
                  <a:lnTo>
                    <a:pt x="0" y="296"/>
                  </a:lnTo>
                  <a:lnTo>
                    <a:pt x="2144" y="1553"/>
                  </a:lnTo>
                  <a:lnTo>
                    <a:pt x="2144" y="1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39" name="Google Shape;2939;p42"/>
            <p:cNvSpPr/>
            <p:nvPr/>
          </p:nvSpPr>
          <p:spPr>
            <a:xfrm>
              <a:off x="4439425" y="2688350"/>
              <a:ext cx="61025" cy="36075"/>
            </a:xfrm>
            <a:custGeom>
              <a:avLst/>
              <a:gdLst/>
              <a:ahLst/>
              <a:cxnLst/>
              <a:rect l="l" t="t" r="r" b="b"/>
              <a:pathLst>
                <a:path w="2441" h="1443" extrusionOk="0">
                  <a:moveTo>
                    <a:pt x="296" y="0"/>
                  </a:moveTo>
                  <a:lnTo>
                    <a:pt x="0" y="185"/>
                  </a:lnTo>
                  <a:lnTo>
                    <a:pt x="2144" y="1442"/>
                  </a:lnTo>
                  <a:lnTo>
                    <a:pt x="2440" y="125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40" name="Google Shape;2940;p42"/>
            <p:cNvSpPr/>
            <p:nvPr/>
          </p:nvSpPr>
          <p:spPr>
            <a:xfrm>
              <a:off x="4439425" y="2692975"/>
              <a:ext cx="53625" cy="39750"/>
            </a:xfrm>
            <a:custGeom>
              <a:avLst/>
              <a:gdLst/>
              <a:ahLst/>
              <a:cxnLst/>
              <a:rect l="l" t="t" r="r" b="b"/>
              <a:pathLst>
                <a:path w="2145" h="1590" extrusionOk="0">
                  <a:moveTo>
                    <a:pt x="0" y="0"/>
                  </a:moveTo>
                  <a:lnTo>
                    <a:pt x="0" y="333"/>
                  </a:lnTo>
                  <a:lnTo>
                    <a:pt x="2144" y="1590"/>
                  </a:lnTo>
                  <a:lnTo>
                    <a:pt x="2144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41" name="Google Shape;2941;p42"/>
            <p:cNvSpPr/>
            <p:nvPr/>
          </p:nvSpPr>
          <p:spPr>
            <a:xfrm>
              <a:off x="4439425" y="2660625"/>
              <a:ext cx="61025" cy="35150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296" y="0"/>
                  </a:moveTo>
                  <a:lnTo>
                    <a:pt x="0" y="148"/>
                  </a:lnTo>
                  <a:lnTo>
                    <a:pt x="2144" y="1405"/>
                  </a:lnTo>
                  <a:lnTo>
                    <a:pt x="2440" y="125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42" name="Google Shape;2942;p42"/>
            <p:cNvSpPr/>
            <p:nvPr/>
          </p:nvSpPr>
          <p:spPr>
            <a:xfrm>
              <a:off x="4439425" y="2664325"/>
              <a:ext cx="53625" cy="39750"/>
            </a:xfrm>
            <a:custGeom>
              <a:avLst/>
              <a:gdLst/>
              <a:ahLst/>
              <a:cxnLst/>
              <a:rect l="l" t="t" r="r" b="b"/>
              <a:pathLst>
                <a:path w="2145" h="1590" extrusionOk="0">
                  <a:moveTo>
                    <a:pt x="0" y="0"/>
                  </a:moveTo>
                  <a:lnTo>
                    <a:pt x="0" y="333"/>
                  </a:lnTo>
                  <a:lnTo>
                    <a:pt x="2144" y="1590"/>
                  </a:lnTo>
                  <a:lnTo>
                    <a:pt x="2144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43" name="Google Shape;2943;p42"/>
            <p:cNvSpPr/>
            <p:nvPr/>
          </p:nvSpPr>
          <p:spPr>
            <a:xfrm>
              <a:off x="4439425" y="2631975"/>
              <a:ext cx="61025" cy="35150"/>
            </a:xfrm>
            <a:custGeom>
              <a:avLst/>
              <a:gdLst/>
              <a:ahLst/>
              <a:cxnLst/>
              <a:rect l="l" t="t" r="r" b="b"/>
              <a:pathLst>
                <a:path w="2441" h="1406" extrusionOk="0">
                  <a:moveTo>
                    <a:pt x="296" y="0"/>
                  </a:moveTo>
                  <a:lnTo>
                    <a:pt x="0" y="148"/>
                  </a:lnTo>
                  <a:lnTo>
                    <a:pt x="2144" y="1405"/>
                  </a:lnTo>
                  <a:lnTo>
                    <a:pt x="2440" y="125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44" name="Google Shape;2944;p42"/>
            <p:cNvSpPr/>
            <p:nvPr/>
          </p:nvSpPr>
          <p:spPr>
            <a:xfrm>
              <a:off x="4439425" y="2635675"/>
              <a:ext cx="53625" cy="38825"/>
            </a:xfrm>
            <a:custGeom>
              <a:avLst/>
              <a:gdLst/>
              <a:ahLst/>
              <a:cxnLst/>
              <a:rect l="l" t="t" r="r" b="b"/>
              <a:pathLst>
                <a:path w="2145" h="1553" extrusionOk="0">
                  <a:moveTo>
                    <a:pt x="0" y="0"/>
                  </a:moveTo>
                  <a:lnTo>
                    <a:pt x="0" y="333"/>
                  </a:lnTo>
                  <a:lnTo>
                    <a:pt x="2144" y="1553"/>
                  </a:lnTo>
                  <a:lnTo>
                    <a:pt x="2144" y="1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45" name="Google Shape;2945;p42"/>
            <p:cNvSpPr/>
            <p:nvPr/>
          </p:nvSpPr>
          <p:spPr>
            <a:xfrm>
              <a:off x="4493025" y="2834375"/>
              <a:ext cx="7425" cy="12975"/>
            </a:xfrm>
            <a:custGeom>
              <a:avLst/>
              <a:gdLst/>
              <a:ahLst/>
              <a:cxnLst/>
              <a:rect l="l" t="t" r="r" b="b"/>
              <a:pathLst>
                <a:path w="297" h="519" extrusionOk="0">
                  <a:moveTo>
                    <a:pt x="296" y="1"/>
                  </a:moveTo>
                  <a:lnTo>
                    <a:pt x="0" y="186"/>
                  </a:lnTo>
                  <a:lnTo>
                    <a:pt x="37" y="518"/>
                  </a:lnTo>
                  <a:lnTo>
                    <a:pt x="296" y="333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46" name="Google Shape;2946;p42"/>
            <p:cNvSpPr/>
            <p:nvPr/>
          </p:nvSpPr>
          <p:spPr>
            <a:xfrm>
              <a:off x="4493025" y="2806650"/>
              <a:ext cx="7425" cy="11125"/>
            </a:xfrm>
            <a:custGeom>
              <a:avLst/>
              <a:gdLst/>
              <a:ahLst/>
              <a:cxnLst/>
              <a:rect l="l" t="t" r="r" b="b"/>
              <a:pathLst>
                <a:path w="297" h="445" extrusionOk="0">
                  <a:moveTo>
                    <a:pt x="296" y="1"/>
                  </a:moveTo>
                  <a:lnTo>
                    <a:pt x="0" y="148"/>
                  </a:lnTo>
                  <a:lnTo>
                    <a:pt x="37" y="444"/>
                  </a:lnTo>
                  <a:lnTo>
                    <a:pt x="296" y="333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47" name="Google Shape;2947;p42"/>
            <p:cNvSpPr/>
            <p:nvPr/>
          </p:nvSpPr>
          <p:spPr>
            <a:xfrm>
              <a:off x="4493025" y="2778000"/>
              <a:ext cx="7425" cy="11125"/>
            </a:xfrm>
            <a:custGeom>
              <a:avLst/>
              <a:gdLst/>
              <a:ahLst/>
              <a:cxnLst/>
              <a:rect l="l" t="t" r="r" b="b"/>
              <a:pathLst>
                <a:path w="297" h="445" extrusionOk="0">
                  <a:moveTo>
                    <a:pt x="296" y="1"/>
                  </a:moveTo>
                  <a:lnTo>
                    <a:pt x="0" y="185"/>
                  </a:lnTo>
                  <a:lnTo>
                    <a:pt x="37" y="444"/>
                  </a:lnTo>
                  <a:lnTo>
                    <a:pt x="296" y="29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48" name="Google Shape;2948;p42"/>
            <p:cNvSpPr/>
            <p:nvPr/>
          </p:nvSpPr>
          <p:spPr>
            <a:xfrm>
              <a:off x="4493025" y="2748425"/>
              <a:ext cx="7425" cy="12975"/>
            </a:xfrm>
            <a:custGeom>
              <a:avLst/>
              <a:gdLst/>
              <a:ahLst/>
              <a:cxnLst/>
              <a:rect l="l" t="t" r="r" b="b"/>
              <a:pathLst>
                <a:path w="297" h="519" extrusionOk="0">
                  <a:moveTo>
                    <a:pt x="296" y="0"/>
                  </a:moveTo>
                  <a:lnTo>
                    <a:pt x="0" y="185"/>
                  </a:lnTo>
                  <a:lnTo>
                    <a:pt x="37" y="518"/>
                  </a:lnTo>
                  <a:lnTo>
                    <a:pt x="296" y="33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49" name="Google Shape;2949;p42"/>
            <p:cNvSpPr/>
            <p:nvPr/>
          </p:nvSpPr>
          <p:spPr>
            <a:xfrm>
              <a:off x="4493025" y="2719775"/>
              <a:ext cx="7425" cy="12950"/>
            </a:xfrm>
            <a:custGeom>
              <a:avLst/>
              <a:gdLst/>
              <a:ahLst/>
              <a:cxnLst/>
              <a:rect l="l" t="t" r="r" b="b"/>
              <a:pathLst>
                <a:path w="297" h="518" extrusionOk="0">
                  <a:moveTo>
                    <a:pt x="296" y="0"/>
                  </a:moveTo>
                  <a:lnTo>
                    <a:pt x="0" y="185"/>
                  </a:lnTo>
                  <a:lnTo>
                    <a:pt x="37" y="518"/>
                  </a:lnTo>
                  <a:lnTo>
                    <a:pt x="296" y="33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50" name="Google Shape;2950;p42"/>
            <p:cNvSpPr/>
            <p:nvPr/>
          </p:nvSpPr>
          <p:spPr>
            <a:xfrm>
              <a:off x="4493025" y="2692050"/>
              <a:ext cx="7425" cy="12025"/>
            </a:xfrm>
            <a:custGeom>
              <a:avLst/>
              <a:gdLst/>
              <a:ahLst/>
              <a:cxnLst/>
              <a:rect l="l" t="t" r="r" b="b"/>
              <a:pathLst>
                <a:path w="297" h="481" extrusionOk="0">
                  <a:moveTo>
                    <a:pt x="296" y="0"/>
                  </a:moveTo>
                  <a:lnTo>
                    <a:pt x="0" y="148"/>
                  </a:lnTo>
                  <a:lnTo>
                    <a:pt x="37" y="481"/>
                  </a:lnTo>
                  <a:lnTo>
                    <a:pt x="296" y="296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51" name="Google Shape;2951;p42"/>
            <p:cNvSpPr/>
            <p:nvPr/>
          </p:nvSpPr>
          <p:spPr>
            <a:xfrm>
              <a:off x="4493025" y="2663400"/>
              <a:ext cx="7425" cy="11100"/>
            </a:xfrm>
            <a:custGeom>
              <a:avLst/>
              <a:gdLst/>
              <a:ahLst/>
              <a:cxnLst/>
              <a:rect l="l" t="t" r="r" b="b"/>
              <a:pathLst>
                <a:path w="297" h="444" extrusionOk="0">
                  <a:moveTo>
                    <a:pt x="296" y="0"/>
                  </a:moveTo>
                  <a:lnTo>
                    <a:pt x="0" y="148"/>
                  </a:lnTo>
                  <a:lnTo>
                    <a:pt x="37" y="444"/>
                  </a:lnTo>
                  <a:lnTo>
                    <a:pt x="296" y="33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52" name="Google Shape;2952;p42"/>
            <p:cNvSpPr/>
            <p:nvPr/>
          </p:nvSpPr>
          <p:spPr>
            <a:xfrm>
              <a:off x="4489325" y="2469300"/>
              <a:ext cx="10200" cy="399300"/>
            </a:xfrm>
            <a:custGeom>
              <a:avLst/>
              <a:gdLst/>
              <a:ahLst/>
              <a:cxnLst/>
              <a:rect l="l" t="t" r="r" b="b"/>
              <a:pathLst>
                <a:path w="408" h="15972" extrusionOk="0">
                  <a:moveTo>
                    <a:pt x="0" y="0"/>
                  </a:moveTo>
                  <a:lnTo>
                    <a:pt x="0" y="15750"/>
                  </a:lnTo>
                  <a:lnTo>
                    <a:pt x="407" y="15972"/>
                  </a:lnTo>
                  <a:lnTo>
                    <a:pt x="407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53" name="Google Shape;2953;p42"/>
            <p:cNvSpPr/>
            <p:nvPr/>
          </p:nvSpPr>
          <p:spPr>
            <a:xfrm>
              <a:off x="4499500" y="2469300"/>
              <a:ext cx="10175" cy="399300"/>
            </a:xfrm>
            <a:custGeom>
              <a:avLst/>
              <a:gdLst/>
              <a:ahLst/>
              <a:cxnLst/>
              <a:rect l="l" t="t" r="r" b="b"/>
              <a:pathLst>
                <a:path w="407" h="15972" extrusionOk="0">
                  <a:moveTo>
                    <a:pt x="407" y="0"/>
                  </a:moveTo>
                  <a:lnTo>
                    <a:pt x="0" y="222"/>
                  </a:lnTo>
                  <a:lnTo>
                    <a:pt x="0" y="15972"/>
                  </a:lnTo>
                  <a:lnTo>
                    <a:pt x="407" y="1575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54" name="Google Shape;2954;p42"/>
            <p:cNvSpPr/>
            <p:nvPr/>
          </p:nvSpPr>
          <p:spPr>
            <a:xfrm>
              <a:off x="4305400" y="3160650"/>
              <a:ext cx="303175" cy="100775"/>
            </a:xfrm>
            <a:custGeom>
              <a:avLst/>
              <a:gdLst/>
              <a:ahLst/>
              <a:cxnLst/>
              <a:rect l="l" t="t" r="r" b="b"/>
              <a:pathLst>
                <a:path w="12127" h="4031" extrusionOk="0">
                  <a:moveTo>
                    <a:pt x="0" y="0"/>
                  </a:moveTo>
                  <a:lnTo>
                    <a:pt x="0" y="518"/>
                  </a:lnTo>
                  <a:cubicBezTo>
                    <a:pt x="0" y="703"/>
                    <a:pt x="0" y="851"/>
                    <a:pt x="37" y="1036"/>
                  </a:cubicBezTo>
                  <a:lnTo>
                    <a:pt x="37" y="1110"/>
                  </a:lnTo>
                  <a:cubicBezTo>
                    <a:pt x="37" y="1183"/>
                    <a:pt x="111" y="1220"/>
                    <a:pt x="111" y="1257"/>
                  </a:cubicBezTo>
                  <a:lnTo>
                    <a:pt x="111" y="1294"/>
                  </a:lnTo>
                  <a:cubicBezTo>
                    <a:pt x="111" y="1368"/>
                    <a:pt x="148" y="1442"/>
                    <a:pt x="185" y="1553"/>
                  </a:cubicBezTo>
                  <a:cubicBezTo>
                    <a:pt x="222" y="1627"/>
                    <a:pt x="296" y="1664"/>
                    <a:pt x="333" y="1775"/>
                  </a:cubicBezTo>
                  <a:cubicBezTo>
                    <a:pt x="407" y="1886"/>
                    <a:pt x="481" y="1960"/>
                    <a:pt x="555" y="2034"/>
                  </a:cubicBezTo>
                  <a:lnTo>
                    <a:pt x="851" y="2330"/>
                  </a:lnTo>
                  <a:lnTo>
                    <a:pt x="962" y="2477"/>
                  </a:lnTo>
                  <a:cubicBezTo>
                    <a:pt x="1109" y="2588"/>
                    <a:pt x="1331" y="2736"/>
                    <a:pt x="1516" y="2884"/>
                  </a:cubicBezTo>
                  <a:cubicBezTo>
                    <a:pt x="1590" y="2921"/>
                    <a:pt x="1627" y="2958"/>
                    <a:pt x="1701" y="3032"/>
                  </a:cubicBezTo>
                  <a:cubicBezTo>
                    <a:pt x="1849" y="3106"/>
                    <a:pt x="1997" y="3180"/>
                    <a:pt x="2182" y="3254"/>
                  </a:cubicBezTo>
                  <a:cubicBezTo>
                    <a:pt x="2219" y="3291"/>
                    <a:pt x="2256" y="3291"/>
                    <a:pt x="2366" y="3365"/>
                  </a:cubicBezTo>
                  <a:cubicBezTo>
                    <a:pt x="2551" y="3439"/>
                    <a:pt x="2736" y="3476"/>
                    <a:pt x="2958" y="3587"/>
                  </a:cubicBezTo>
                  <a:cubicBezTo>
                    <a:pt x="3069" y="3624"/>
                    <a:pt x="3143" y="3624"/>
                    <a:pt x="3291" y="3660"/>
                  </a:cubicBezTo>
                  <a:cubicBezTo>
                    <a:pt x="3513" y="3771"/>
                    <a:pt x="3734" y="3808"/>
                    <a:pt x="3993" y="3845"/>
                  </a:cubicBezTo>
                  <a:cubicBezTo>
                    <a:pt x="4067" y="3845"/>
                    <a:pt x="4178" y="3882"/>
                    <a:pt x="4252" y="3882"/>
                  </a:cubicBezTo>
                  <a:cubicBezTo>
                    <a:pt x="4289" y="3956"/>
                    <a:pt x="4400" y="3956"/>
                    <a:pt x="4437" y="3956"/>
                  </a:cubicBezTo>
                  <a:cubicBezTo>
                    <a:pt x="4511" y="3993"/>
                    <a:pt x="4585" y="3993"/>
                    <a:pt x="4659" y="3993"/>
                  </a:cubicBezTo>
                  <a:cubicBezTo>
                    <a:pt x="4917" y="3993"/>
                    <a:pt x="5102" y="4030"/>
                    <a:pt x="5287" y="4030"/>
                  </a:cubicBezTo>
                  <a:lnTo>
                    <a:pt x="6692" y="4030"/>
                  </a:lnTo>
                  <a:cubicBezTo>
                    <a:pt x="6951" y="4030"/>
                    <a:pt x="7136" y="4030"/>
                    <a:pt x="7321" y="3993"/>
                  </a:cubicBezTo>
                  <a:cubicBezTo>
                    <a:pt x="7394" y="3956"/>
                    <a:pt x="7431" y="3956"/>
                    <a:pt x="7542" y="3956"/>
                  </a:cubicBezTo>
                  <a:cubicBezTo>
                    <a:pt x="7579" y="3956"/>
                    <a:pt x="7616" y="3882"/>
                    <a:pt x="7727" y="3882"/>
                  </a:cubicBezTo>
                  <a:cubicBezTo>
                    <a:pt x="7801" y="3882"/>
                    <a:pt x="7912" y="3845"/>
                    <a:pt x="7986" y="3845"/>
                  </a:cubicBezTo>
                  <a:cubicBezTo>
                    <a:pt x="8245" y="3808"/>
                    <a:pt x="8467" y="3734"/>
                    <a:pt x="8688" y="3660"/>
                  </a:cubicBezTo>
                  <a:cubicBezTo>
                    <a:pt x="10722" y="3106"/>
                    <a:pt x="12127" y="1960"/>
                    <a:pt x="12127" y="592"/>
                  </a:cubicBezTo>
                  <a:lnTo>
                    <a:pt x="12127" y="74"/>
                  </a:lnTo>
                  <a:lnTo>
                    <a:pt x="12127" y="0"/>
                  </a:lnTo>
                  <a:close/>
                </a:path>
              </a:pathLst>
            </a:custGeom>
            <a:solidFill>
              <a:srgbClr val="BF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55" name="Google Shape;2955;p42"/>
            <p:cNvSpPr/>
            <p:nvPr/>
          </p:nvSpPr>
          <p:spPr>
            <a:xfrm>
              <a:off x="4387650" y="3162500"/>
              <a:ext cx="134975" cy="98925"/>
            </a:xfrm>
            <a:custGeom>
              <a:avLst/>
              <a:gdLst/>
              <a:ahLst/>
              <a:cxnLst/>
              <a:rect l="l" t="t" r="r" b="b"/>
              <a:pathLst>
                <a:path w="5399" h="3957" extrusionOk="0">
                  <a:moveTo>
                    <a:pt x="1" y="0"/>
                  </a:moveTo>
                  <a:lnTo>
                    <a:pt x="1" y="3586"/>
                  </a:lnTo>
                  <a:cubicBezTo>
                    <a:pt x="223" y="3697"/>
                    <a:pt x="444" y="3734"/>
                    <a:pt x="666" y="3771"/>
                  </a:cubicBezTo>
                  <a:cubicBezTo>
                    <a:pt x="777" y="3771"/>
                    <a:pt x="851" y="3808"/>
                    <a:pt x="962" y="3808"/>
                  </a:cubicBezTo>
                  <a:cubicBezTo>
                    <a:pt x="999" y="3882"/>
                    <a:pt x="1110" y="3882"/>
                    <a:pt x="1147" y="3882"/>
                  </a:cubicBezTo>
                  <a:cubicBezTo>
                    <a:pt x="1221" y="3919"/>
                    <a:pt x="1295" y="3919"/>
                    <a:pt x="1369" y="3919"/>
                  </a:cubicBezTo>
                  <a:cubicBezTo>
                    <a:pt x="1590" y="3919"/>
                    <a:pt x="1775" y="3956"/>
                    <a:pt x="1960" y="3956"/>
                  </a:cubicBezTo>
                  <a:lnTo>
                    <a:pt x="3402" y="3956"/>
                  </a:lnTo>
                  <a:cubicBezTo>
                    <a:pt x="3624" y="3956"/>
                    <a:pt x="3846" y="3956"/>
                    <a:pt x="3994" y="3919"/>
                  </a:cubicBezTo>
                  <a:cubicBezTo>
                    <a:pt x="4104" y="3882"/>
                    <a:pt x="4141" y="3882"/>
                    <a:pt x="4252" y="3882"/>
                  </a:cubicBezTo>
                  <a:cubicBezTo>
                    <a:pt x="4289" y="3882"/>
                    <a:pt x="4326" y="3808"/>
                    <a:pt x="4437" y="3808"/>
                  </a:cubicBezTo>
                  <a:cubicBezTo>
                    <a:pt x="4511" y="3808"/>
                    <a:pt x="4622" y="3771"/>
                    <a:pt x="4696" y="3771"/>
                  </a:cubicBezTo>
                  <a:cubicBezTo>
                    <a:pt x="4918" y="3734"/>
                    <a:pt x="5177" y="3660"/>
                    <a:pt x="5398" y="3586"/>
                  </a:cubicBezTo>
                  <a:lnTo>
                    <a:pt x="5398" y="0"/>
                  </a:lnTo>
                  <a:close/>
                </a:path>
              </a:pathLst>
            </a:custGeom>
            <a:solidFill>
              <a:srgbClr val="A2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56" name="Google Shape;2956;p42"/>
            <p:cNvSpPr/>
            <p:nvPr/>
          </p:nvSpPr>
          <p:spPr>
            <a:xfrm>
              <a:off x="4305400" y="3160650"/>
              <a:ext cx="82275" cy="91525"/>
            </a:xfrm>
            <a:custGeom>
              <a:avLst/>
              <a:gdLst/>
              <a:ahLst/>
              <a:cxnLst/>
              <a:rect l="l" t="t" r="r" b="b"/>
              <a:pathLst>
                <a:path w="3291" h="3661" extrusionOk="0">
                  <a:moveTo>
                    <a:pt x="0" y="0"/>
                  </a:moveTo>
                  <a:lnTo>
                    <a:pt x="0" y="518"/>
                  </a:lnTo>
                  <a:cubicBezTo>
                    <a:pt x="0" y="703"/>
                    <a:pt x="0" y="851"/>
                    <a:pt x="37" y="1036"/>
                  </a:cubicBezTo>
                  <a:lnTo>
                    <a:pt x="37" y="1110"/>
                  </a:lnTo>
                  <a:cubicBezTo>
                    <a:pt x="37" y="1183"/>
                    <a:pt x="111" y="1220"/>
                    <a:pt x="111" y="1257"/>
                  </a:cubicBezTo>
                  <a:lnTo>
                    <a:pt x="111" y="1294"/>
                  </a:lnTo>
                  <a:cubicBezTo>
                    <a:pt x="111" y="1368"/>
                    <a:pt x="148" y="1442"/>
                    <a:pt x="185" y="1553"/>
                  </a:cubicBezTo>
                  <a:cubicBezTo>
                    <a:pt x="222" y="1627"/>
                    <a:pt x="296" y="1664"/>
                    <a:pt x="333" y="1775"/>
                  </a:cubicBezTo>
                  <a:cubicBezTo>
                    <a:pt x="407" y="1886"/>
                    <a:pt x="481" y="1960"/>
                    <a:pt x="555" y="2034"/>
                  </a:cubicBezTo>
                  <a:lnTo>
                    <a:pt x="851" y="2330"/>
                  </a:lnTo>
                  <a:lnTo>
                    <a:pt x="962" y="2477"/>
                  </a:lnTo>
                  <a:cubicBezTo>
                    <a:pt x="1109" y="2588"/>
                    <a:pt x="1331" y="2736"/>
                    <a:pt x="1516" y="2884"/>
                  </a:cubicBezTo>
                  <a:cubicBezTo>
                    <a:pt x="1590" y="2921"/>
                    <a:pt x="1627" y="2958"/>
                    <a:pt x="1701" y="3032"/>
                  </a:cubicBezTo>
                  <a:cubicBezTo>
                    <a:pt x="1849" y="3106"/>
                    <a:pt x="1997" y="3180"/>
                    <a:pt x="2182" y="3254"/>
                  </a:cubicBezTo>
                  <a:cubicBezTo>
                    <a:pt x="2219" y="3291"/>
                    <a:pt x="2256" y="3291"/>
                    <a:pt x="2366" y="3365"/>
                  </a:cubicBezTo>
                  <a:cubicBezTo>
                    <a:pt x="2551" y="3439"/>
                    <a:pt x="2736" y="3476"/>
                    <a:pt x="2958" y="3587"/>
                  </a:cubicBezTo>
                  <a:cubicBezTo>
                    <a:pt x="3069" y="3624"/>
                    <a:pt x="3143" y="3624"/>
                    <a:pt x="3291" y="3660"/>
                  </a:cubicBezTo>
                  <a:lnTo>
                    <a:pt x="3291" y="74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91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57" name="Google Shape;2957;p42"/>
            <p:cNvSpPr/>
            <p:nvPr/>
          </p:nvSpPr>
          <p:spPr>
            <a:xfrm>
              <a:off x="4301700" y="3075625"/>
              <a:ext cx="306875" cy="173775"/>
            </a:xfrm>
            <a:custGeom>
              <a:avLst/>
              <a:gdLst/>
              <a:ahLst/>
              <a:cxnLst/>
              <a:rect l="l" t="t" r="r" b="b"/>
              <a:pathLst>
                <a:path w="12275" h="6951" extrusionOk="0">
                  <a:moveTo>
                    <a:pt x="6101" y="0"/>
                  </a:moveTo>
                  <a:cubicBezTo>
                    <a:pt x="5139" y="0"/>
                    <a:pt x="4252" y="148"/>
                    <a:pt x="3439" y="370"/>
                  </a:cubicBezTo>
                  <a:cubicBezTo>
                    <a:pt x="3328" y="407"/>
                    <a:pt x="3254" y="407"/>
                    <a:pt x="3143" y="481"/>
                  </a:cubicBezTo>
                  <a:cubicBezTo>
                    <a:pt x="2958" y="518"/>
                    <a:pt x="2773" y="555"/>
                    <a:pt x="2588" y="666"/>
                  </a:cubicBezTo>
                  <a:cubicBezTo>
                    <a:pt x="1036" y="1257"/>
                    <a:pt x="0" y="2329"/>
                    <a:pt x="0" y="3475"/>
                  </a:cubicBezTo>
                  <a:cubicBezTo>
                    <a:pt x="0" y="4806"/>
                    <a:pt x="1405" y="6026"/>
                    <a:pt x="3439" y="6581"/>
                  </a:cubicBezTo>
                  <a:cubicBezTo>
                    <a:pt x="4215" y="6803"/>
                    <a:pt x="5139" y="6951"/>
                    <a:pt x="6101" y="6951"/>
                  </a:cubicBezTo>
                  <a:cubicBezTo>
                    <a:pt x="7099" y="6951"/>
                    <a:pt x="8023" y="6803"/>
                    <a:pt x="8836" y="6581"/>
                  </a:cubicBezTo>
                  <a:cubicBezTo>
                    <a:pt x="10870" y="6026"/>
                    <a:pt x="12275" y="4843"/>
                    <a:pt x="12275" y="3475"/>
                  </a:cubicBezTo>
                  <a:cubicBezTo>
                    <a:pt x="12275" y="2070"/>
                    <a:pt x="10870" y="887"/>
                    <a:pt x="8836" y="370"/>
                  </a:cubicBezTo>
                  <a:cubicBezTo>
                    <a:pt x="8023" y="148"/>
                    <a:pt x="7099" y="0"/>
                    <a:pt x="6101" y="0"/>
                  </a:cubicBezTo>
                  <a:close/>
                </a:path>
              </a:pathLst>
            </a:custGeom>
            <a:solidFill>
              <a:srgbClr val="CB3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58" name="Google Shape;2958;p42"/>
            <p:cNvSpPr/>
            <p:nvPr/>
          </p:nvSpPr>
          <p:spPr>
            <a:xfrm>
              <a:off x="4309100" y="3039575"/>
              <a:ext cx="293925" cy="200575"/>
            </a:xfrm>
            <a:custGeom>
              <a:avLst/>
              <a:gdLst/>
              <a:ahLst/>
              <a:cxnLst/>
              <a:rect l="l" t="t" r="r" b="b"/>
              <a:pathLst>
                <a:path w="11757" h="8023" extrusionOk="0">
                  <a:moveTo>
                    <a:pt x="0" y="0"/>
                  </a:moveTo>
                  <a:lnTo>
                    <a:pt x="0" y="4622"/>
                  </a:lnTo>
                  <a:cubicBezTo>
                    <a:pt x="0" y="4806"/>
                    <a:pt x="0" y="4991"/>
                    <a:pt x="37" y="5139"/>
                  </a:cubicBezTo>
                  <a:lnTo>
                    <a:pt x="37" y="5176"/>
                  </a:lnTo>
                  <a:cubicBezTo>
                    <a:pt x="37" y="5250"/>
                    <a:pt x="74" y="5287"/>
                    <a:pt x="74" y="5324"/>
                  </a:cubicBezTo>
                  <a:lnTo>
                    <a:pt x="74" y="5361"/>
                  </a:lnTo>
                  <a:cubicBezTo>
                    <a:pt x="74" y="5472"/>
                    <a:pt x="148" y="5509"/>
                    <a:pt x="185" y="5620"/>
                  </a:cubicBezTo>
                  <a:cubicBezTo>
                    <a:pt x="222" y="5694"/>
                    <a:pt x="259" y="5731"/>
                    <a:pt x="333" y="5842"/>
                  </a:cubicBezTo>
                  <a:cubicBezTo>
                    <a:pt x="407" y="5916"/>
                    <a:pt x="444" y="6026"/>
                    <a:pt x="555" y="6100"/>
                  </a:cubicBezTo>
                  <a:lnTo>
                    <a:pt x="814" y="6396"/>
                  </a:lnTo>
                  <a:lnTo>
                    <a:pt x="961" y="6544"/>
                  </a:lnTo>
                  <a:lnTo>
                    <a:pt x="1516" y="6951"/>
                  </a:lnTo>
                  <a:cubicBezTo>
                    <a:pt x="1553" y="6951"/>
                    <a:pt x="1664" y="6988"/>
                    <a:pt x="1701" y="7025"/>
                  </a:cubicBezTo>
                  <a:cubicBezTo>
                    <a:pt x="1849" y="7136"/>
                    <a:pt x="2034" y="7173"/>
                    <a:pt x="2181" y="7283"/>
                  </a:cubicBezTo>
                  <a:cubicBezTo>
                    <a:pt x="2218" y="7320"/>
                    <a:pt x="2255" y="7320"/>
                    <a:pt x="2366" y="7357"/>
                  </a:cubicBezTo>
                  <a:cubicBezTo>
                    <a:pt x="2551" y="7468"/>
                    <a:pt x="2736" y="7542"/>
                    <a:pt x="2958" y="7579"/>
                  </a:cubicBezTo>
                  <a:cubicBezTo>
                    <a:pt x="3032" y="7653"/>
                    <a:pt x="3180" y="7653"/>
                    <a:pt x="3291" y="7690"/>
                  </a:cubicBezTo>
                  <a:cubicBezTo>
                    <a:pt x="3475" y="7727"/>
                    <a:pt x="3697" y="7764"/>
                    <a:pt x="3919" y="7838"/>
                  </a:cubicBezTo>
                  <a:cubicBezTo>
                    <a:pt x="4030" y="7838"/>
                    <a:pt x="4104" y="7875"/>
                    <a:pt x="4215" y="7875"/>
                  </a:cubicBezTo>
                  <a:cubicBezTo>
                    <a:pt x="4252" y="7912"/>
                    <a:pt x="4326" y="7912"/>
                    <a:pt x="4400" y="7912"/>
                  </a:cubicBezTo>
                  <a:cubicBezTo>
                    <a:pt x="4474" y="7949"/>
                    <a:pt x="4511" y="7949"/>
                    <a:pt x="4622" y="7949"/>
                  </a:cubicBezTo>
                  <a:cubicBezTo>
                    <a:pt x="4806" y="7949"/>
                    <a:pt x="4991" y="8023"/>
                    <a:pt x="5176" y="8023"/>
                  </a:cubicBezTo>
                  <a:lnTo>
                    <a:pt x="6544" y="8023"/>
                  </a:lnTo>
                  <a:cubicBezTo>
                    <a:pt x="6729" y="8023"/>
                    <a:pt x="6914" y="8023"/>
                    <a:pt x="7099" y="7949"/>
                  </a:cubicBezTo>
                  <a:cubicBezTo>
                    <a:pt x="7209" y="7912"/>
                    <a:pt x="7246" y="7912"/>
                    <a:pt x="7357" y="7912"/>
                  </a:cubicBezTo>
                  <a:cubicBezTo>
                    <a:pt x="7394" y="7912"/>
                    <a:pt x="7468" y="7875"/>
                    <a:pt x="7542" y="7875"/>
                  </a:cubicBezTo>
                  <a:cubicBezTo>
                    <a:pt x="7616" y="7875"/>
                    <a:pt x="7727" y="7838"/>
                    <a:pt x="7801" y="7838"/>
                  </a:cubicBezTo>
                  <a:cubicBezTo>
                    <a:pt x="8023" y="7764"/>
                    <a:pt x="8208" y="7727"/>
                    <a:pt x="8466" y="7690"/>
                  </a:cubicBezTo>
                  <a:cubicBezTo>
                    <a:pt x="10426" y="7173"/>
                    <a:pt x="11757" y="6026"/>
                    <a:pt x="11757" y="4696"/>
                  </a:cubicBezTo>
                  <a:lnTo>
                    <a:pt x="11757" y="74"/>
                  </a:lnTo>
                  <a:lnTo>
                    <a:pt x="11757" y="0"/>
                  </a:lnTo>
                  <a:close/>
                </a:path>
              </a:pathLst>
            </a:custGeom>
            <a:solidFill>
              <a:srgbClr val="A6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59" name="Google Shape;2959;p42"/>
            <p:cNvSpPr/>
            <p:nvPr/>
          </p:nvSpPr>
          <p:spPr>
            <a:xfrm>
              <a:off x="4391350" y="3041425"/>
              <a:ext cx="129425" cy="199650"/>
            </a:xfrm>
            <a:custGeom>
              <a:avLst/>
              <a:gdLst/>
              <a:ahLst/>
              <a:cxnLst/>
              <a:rect l="l" t="t" r="r" b="b"/>
              <a:pathLst>
                <a:path w="5177" h="7986" extrusionOk="0">
                  <a:moveTo>
                    <a:pt x="1" y="0"/>
                  </a:moveTo>
                  <a:lnTo>
                    <a:pt x="1" y="7653"/>
                  </a:lnTo>
                  <a:cubicBezTo>
                    <a:pt x="185" y="7690"/>
                    <a:pt x="407" y="7727"/>
                    <a:pt x="629" y="7801"/>
                  </a:cubicBezTo>
                  <a:cubicBezTo>
                    <a:pt x="740" y="7801"/>
                    <a:pt x="814" y="7838"/>
                    <a:pt x="925" y="7838"/>
                  </a:cubicBezTo>
                  <a:cubicBezTo>
                    <a:pt x="962" y="7875"/>
                    <a:pt x="1036" y="7875"/>
                    <a:pt x="1110" y="7875"/>
                  </a:cubicBezTo>
                  <a:cubicBezTo>
                    <a:pt x="1184" y="7949"/>
                    <a:pt x="1221" y="7949"/>
                    <a:pt x="1332" y="7949"/>
                  </a:cubicBezTo>
                  <a:cubicBezTo>
                    <a:pt x="1516" y="7949"/>
                    <a:pt x="1701" y="7986"/>
                    <a:pt x="1886" y="7986"/>
                  </a:cubicBezTo>
                  <a:lnTo>
                    <a:pt x="3254" y="7986"/>
                  </a:lnTo>
                  <a:cubicBezTo>
                    <a:pt x="3439" y="7986"/>
                    <a:pt x="3624" y="7986"/>
                    <a:pt x="3809" y="7949"/>
                  </a:cubicBezTo>
                  <a:cubicBezTo>
                    <a:pt x="3919" y="7875"/>
                    <a:pt x="3956" y="7875"/>
                    <a:pt x="4067" y="7875"/>
                  </a:cubicBezTo>
                  <a:cubicBezTo>
                    <a:pt x="4104" y="7875"/>
                    <a:pt x="4178" y="7838"/>
                    <a:pt x="4252" y="7838"/>
                  </a:cubicBezTo>
                  <a:cubicBezTo>
                    <a:pt x="4326" y="7838"/>
                    <a:pt x="4437" y="7801"/>
                    <a:pt x="4511" y="7801"/>
                  </a:cubicBezTo>
                  <a:cubicBezTo>
                    <a:pt x="4733" y="7727"/>
                    <a:pt x="4918" y="7690"/>
                    <a:pt x="5176" y="7653"/>
                  </a:cubicBezTo>
                  <a:lnTo>
                    <a:pt x="5176" y="0"/>
                  </a:ln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60" name="Google Shape;2960;p42"/>
            <p:cNvSpPr/>
            <p:nvPr/>
          </p:nvSpPr>
          <p:spPr>
            <a:xfrm>
              <a:off x="4306325" y="3041425"/>
              <a:ext cx="82275" cy="191350"/>
            </a:xfrm>
            <a:custGeom>
              <a:avLst/>
              <a:gdLst/>
              <a:ahLst/>
              <a:cxnLst/>
              <a:rect l="l" t="t" r="r" b="b"/>
              <a:pathLst>
                <a:path w="3291" h="7654" extrusionOk="0">
                  <a:moveTo>
                    <a:pt x="0" y="0"/>
                  </a:moveTo>
                  <a:lnTo>
                    <a:pt x="0" y="4622"/>
                  </a:lnTo>
                  <a:cubicBezTo>
                    <a:pt x="0" y="4806"/>
                    <a:pt x="0" y="4991"/>
                    <a:pt x="74" y="5102"/>
                  </a:cubicBezTo>
                  <a:lnTo>
                    <a:pt x="74" y="5176"/>
                  </a:lnTo>
                  <a:cubicBezTo>
                    <a:pt x="74" y="5213"/>
                    <a:pt x="111" y="5250"/>
                    <a:pt x="111" y="5287"/>
                  </a:cubicBezTo>
                  <a:lnTo>
                    <a:pt x="111" y="5361"/>
                  </a:lnTo>
                  <a:cubicBezTo>
                    <a:pt x="111" y="5435"/>
                    <a:pt x="148" y="5472"/>
                    <a:pt x="185" y="5583"/>
                  </a:cubicBezTo>
                  <a:cubicBezTo>
                    <a:pt x="259" y="5657"/>
                    <a:pt x="296" y="5731"/>
                    <a:pt x="333" y="5805"/>
                  </a:cubicBezTo>
                  <a:cubicBezTo>
                    <a:pt x="444" y="5915"/>
                    <a:pt x="481" y="5989"/>
                    <a:pt x="555" y="6100"/>
                  </a:cubicBezTo>
                  <a:lnTo>
                    <a:pt x="851" y="6359"/>
                  </a:lnTo>
                  <a:lnTo>
                    <a:pt x="998" y="6507"/>
                  </a:lnTo>
                  <a:lnTo>
                    <a:pt x="1553" y="6914"/>
                  </a:lnTo>
                  <a:cubicBezTo>
                    <a:pt x="1590" y="6914"/>
                    <a:pt x="1664" y="6951"/>
                    <a:pt x="1738" y="7025"/>
                  </a:cubicBezTo>
                  <a:cubicBezTo>
                    <a:pt x="1849" y="7099"/>
                    <a:pt x="2034" y="7136"/>
                    <a:pt x="2182" y="7246"/>
                  </a:cubicBezTo>
                  <a:cubicBezTo>
                    <a:pt x="2219" y="7283"/>
                    <a:pt x="2292" y="7283"/>
                    <a:pt x="2366" y="7320"/>
                  </a:cubicBezTo>
                  <a:cubicBezTo>
                    <a:pt x="2551" y="7431"/>
                    <a:pt x="2736" y="7505"/>
                    <a:pt x="2958" y="7579"/>
                  </a:cubicBezTo>
                  <a:cubicBezTo>
                    <a:pt x="3069" y="7616"/>
                    <a:pt x="3217" y="7616"/>
                    <a:pt x="3291" y="7653"/>
                  </a:cubicBezTo>
                  <a:lnTo>
                    <a:pt x="3291" y="0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61" name="Google Shape;2961;p42"/>
            <p:cNvSpPr/>
            <p:nvPr/>
          </p:nvSpPr>
          <p:spPr>
            <a:xfrm>
              <a:off x="4305400" y="2956375"/>
              <a:ext cx="297625" cy="169175"/>
            </a:xfrm>
            <a:custGeom>
              <a:avLst/>
              <a:gdLst/>
              <a:ahLst/>
              <a:cxnLst/>
              <a:rect l="l" t="t" r="r" b="b"/>
              <a:pathLst>
                <a:path w="11905" h="6767" extrusionOk="0">
                  <a:moveTo>
                    <a:pt x="6027" y="1"/>
                  </a:moveTo>
                  <a:cubicBezTo>
                    <a:pt x="5028" y="1"/>
                    <a:pt x="4178" y="112"/>
                    <a:pt x="3365" y="334"/>
                  </a:cubicBezTo>
                  <a:cubicBezTo>
                    <a:pt x="3291" y="371"/>
                    <a:pt x="3180" y="371"/>
                    <a:pt x="3106" y="445"/>
                  </a:cubicBezTo>
                  <a:cubicBezTo>
                    <a:pt x="2921" y="481"/>
                    <a:pt x="2736" y="518"/>
                    <a:pt x="2551" y="629"/>
                  </a:cubicBezTo>
                  <a:cubicBezTo>
                    <a:pt x="1035" y="1258"/>
                    <a:pt x="0" y="2219"/>
                    <a:pt x="0" y="3402"/>
                  </a:cubicBezTo>
                  <a:cubicBezTo>
                    <a:pt x="0" y="4733"/>
                    <a:pt x="1331" y="5879"/>
                    <a:pt x="3328" y="6434"/>
                  </a:cubicBezTo>
                  <a:cubicBezTo>
                    <a:pt x="4104" y="6619"/>
                    <a:pt x="5028" y="6767"/>
                    <a:pt x="5953" y="6767"/>
                  </a:cubicBezTo>
                  <a:cubicBezTo>
                    <a:pt x="6914" y="6767"/>
                    <a:pt x="7801" y="6656"/>
                    <a:pt x="8614" y="6434"/>
                  </a:cubicBezTo>
                  <a:cubicBezTo>
                    <a:pt x="10574" y="5879"/>
                    <a:pt x="11905" y="4733"/>
                    <a:pt x="11905" y="3402"/>
                  </a:cubicBezTo>
                  <a:cubicBezTo>
                    <a:pt x="11905" y="2034"/>
                    <a:pt x="10574" y="888"/>
                    <a:pt x="8651" y="334"/>
                  </a:cubicBezTo>
                  <a:cubicBezTo>
                    <a:pt x="7875" y="149"/>
                    <a:pt x="6951" y="1"/>
                    <a:pt x="6027" y="1"/>
                  </a:cubicBezTo>
                  <a:close/>
                </a:path>
              </a:pathLst>
            </a:custGeom>
            <a:solidFill>
              <a:srgbClr val="ED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62" name="Google Shape;2962;p42"/>
            <p:cNvSpPr/>
            <p:nvPr/>
          </p:nvSpPr>
          <p:spPr>
            <a:xfrm>
              <a:off x="4305400" y="3030325"/>
              <a:ext cx="303175" cy="99850"/>
            </a:xfrm>
            <a:custGeom>
              <a:avLst/>
              <a:gdLst/>
              <a:ahLst/>
              <a:cxnLst/>
              <a:rect l="l" t="t" r="r" b="b"/>
              <a:pathLst>
                <a:path w="12127" h="3994" extrusionOk="0">
                  <a:moveTo>
                    <a:pt x="0" y="1"/>
                  </a:moveTo>
                  <a:lnTo>
                    <a:pt x="0" y="481"/>
                  </a:lnTo>
                  <a:cubicBezTo>
                    <a:pt x="0" y="666"/>
                    <a:pt x="0" y="814"/>
                    <a:pt x="37" y="999"/>
                  </a:cubicBezTo>
                  <a:lnTo>
                    <a:pt x="37" y="1073"/>
                  </a:lnTo>
                  <a:cubicBezTo>
                    <a:pt x="37" y="1110"/>
                    <a:pt x="111" y="1184"/>
                    <a:pt x="111" y="1221"/>
                  </a:cubicBezTo>
                  <a:lnTo>
                    <a:pt x="111" y="1258"/>
                  </a:lnTo>
                  <a:cubicBezTo>
                    <a:pt x="111" y="1295"/>
                    <a:pt x="148" y="1405"/>
                    <a:pt x="185" y="1479"/>
                  </a:cubicBezTo>
                  <a:cubicBezTo>
                    <a:pt x="222" y="1590"/>
                    <a:pt x="296" y="1627"/>
                    <a:pt x="333" y="1738"/>
                  </a:cubicBezTo>
                  <a:cubicBezTo>
                    <a:pt x="407" y="1812"/>
                    <a:pt x="481" y="1923"/>
                    <a:pt x="555" y="1997"/>
                  </a:cubicBezTo>
                  <a:lnTo>
                    <a:pt x="851" y="2293"/>
                  </a:lnTo>
                  <a:lnTo>
                    <a:pt x="962" y="2404"/>
                  </a:lnTo>
                  <a:cubicBezTo>
                    <a:pt x="1109" y="2552"/>
                    <a:pt x="1331" y="2699"/>
                    <a:pt x="1516" y="2847"/>
                  </a:cubicBezTo>
                  <a:cubicBezTo>
                    <a:pt x="1590" y="2884"/>
                    <a:pt x="1627" y="2921"/>
                    <a:pt x="1701" y="2958"/>
                  </a:cubicBezTo>
                  <a:cubicBezTo>
                    <a:pt x="1849" y="3069"/>
                    <a:pt x="1997" y="3106"/>
                    <a:pt x="2182" y="3217"/>
                  </a:cubicBezTo>
                  <a:cubicBezTo>
                    <a:pt x="2219" y="3254"/>
                    <a:pt x="2256" y="3254"/>
                    <a:pt x="2366" y="3291"/>
                  </a:cubicBezTo>
                  <a:cubicBezTo>
                    <a:pt x="2551" y="3402"/>
                    <a:pt x="2736" y="3439"/>
                    <a:pt x="2958" y="3513"/>
                  </a:cubicBezTo>
                  <a:cubicBezTo>
                    <a:pt x="3069" y="3587"/>
                    <a:pt x="3143" y="3587"/>
                    <a:pt x="3291" y="3624"/>
                  </a:cubicBezTo>
                  <a:cubicBezTo>
                    <a:pt x="3513" y="3698"/>
                    <a:pt x="3734" y="3772"/>
                    <a:pt x="3993" y="3809"/>
                  </a:cubicBezTo>
                  <a:cubicBezTo>
                    <a:pt x="4067" y="3809"/>
                    <a:pt x="4178" y="3845"/>
                    <a:pt x="4252" y="3845"/>
                  </a:cubicBezTo>
                  <a:cubicBezTo>
                    <a:pt x="4289" y="3882"/>
                    <a:pt x="4400" y="3882"/>
                    <a:pt x="4437" y="3882"/>
                  </a:cubicBezTo>
                  <a:cubicBezTo>
                    <a:pt x="4511" y="3956"/>
                    <a:pt x="4585" y="3956"/>
                    <a:pt x="4659" y="3956"/>
                  </a:cubicBezTo>
                  <a:cubicBezTo>
                    <a:pt x="4917" y="3956"/>
                    <a:pt x="5102" y="3993"/>
                    <a:pt x="5287" y="3993"/>
                  </a:cubicBezTo>
                  <a:lnTo>
                    <a:pt x="6692" y="3993"/>
                  </a:lnTo>
                  <a:cubicBezTo>
                    <a:pt x="6951" y="3993"/>
                    <a:pt x="7136" y="3993"/>
                    <a:pt x="7321" y="3956"/>
                  </a:cubicBezTo>
                  <a:cubicBezTo>
                    <a:pt x="7394" y="3882"/>
                    <a:pt x="7431" y="3882"/>
                    <a:pt x="7542" y="3882"/>
                  </a:cubicBezTo>
                  <a:cubicBezTo>
                    <a:pt x="7579" y="3882"/>
                    <a:pt x="7616" y="3845"/>
                    <a:pt x="7727" y="3845"/>
                  </a:cubicBezTo>
                  <a:cubicBezTo>
                    <a:pt x="7801" y="3845"/>
                    <a:pt x="7912" y="3809"/>
                    <a:pt x="7986" y="3809"/>
                  </a:cubicBezTo>
                  <a:cubicBezTo>
                    <a:pt x="8245" y="3772"/>
                    <a:pt x="8467" y="3661"/>
                    <a:pt x="8688" y="3624"/>
                  </a:cubicBezTo>
                  <a:cubicBezTo>
                    <a:pt x="10722" y="3069"/>
                    <a:pt x="12127" y="1923"/>
                    <a:pt x="12127" y="518"/>
                  </a:cubicBezTo>
                  <a:lnTo>
                    <a:pt x="12127" y="74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BF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63" name="Google Shape;2963;p42"/>
            <p:cNvSpPr/>
            <p:nvPr/>
          </p:nvSpPr>
          <p:spPr>
            <a:xfrm>
              <a:off x="4387650" y="3032175"/>
              <a:ext cx="134975" cy="98925"/>
            </a:xfrm>
            <a:custGeom>
              <a:avLst/>
              <a:gdLst/>
              <a:ahLst/>
              <a:cxnLst/>
              <a:rect l="l" t="t" r="r" b="b"/>
              <a:pathLst>
                <a:path w="5399" h="3957" extrusionOk="0">
                  <a:moveTo>
                    <a:pt x="1" y="0"/>
                  </a:moveTo>
                  <a:lnTo>
                    <a:pt x="1" y="3587"/>
                  </a:lnTo>
                  <a:cubicBezTo>
                    <a:pt x="223" y="3698"/>
                    <a:pt x="444" y="3735"/>
                    <a:pt x="666" y="3771"/>
                  </a:cubicBezTo>
                  <a:cubicBezTo>
                    <a:pt x="777" y="3771"/>
                    <a:pt x="851" y="3808"/>
                    <a:pt x="962" y="3808"/>
                  </a:cubicBezTo>
                  <a:cubicBezTo>
                    <a:pt x="999" y="3882"/>
                    <a:pt x="1110" y="3882"/>
                    <a:pt x="1147" y="3882"/>
                  </a:cubicBezTo>
                  <a:cubicBezTo>
                    <a:pt x="1221" y="3919"/>
                    <a:pt x="1295" y="3919"/>
                    <a:pt x="1369" y="3919"/>
                  </a:cubicBezTo>
                  <a:cubicBezTo>
                    <a:pt x="1590" y="3919"/>
                    <a:pt x="1775" y="3956"/>
                    <a:pt x="1960" y="3956"/>
                  </a:cubicBezTo>
                  <a:lnTo>
                    <a:pt x="3402" y="3956"/>
                  </a:lnTo>
                  <a:cubicBezTo>
                    <a:pt x="3624" y="3956"/>
                    <a:pt x="3846" y="3956"/>
                    <a:pt x="3994" y="3919"/>
                  </a:cubicBezTo>
                  <a:cubicBezTo>
                    <a:pt x="4104" y="3882"/>
                    <a:pt x="4141" y="3882"/>
                    <a:pt x="4252" y="3882"/>
                  </a:cubicBezTo>
                  <a:cubicBezTo>
                    <a:pt x="4289" y="3882"/>
                    <a:pt x="4326" y="3808"/>
                    <a:pt x="4437" y="3808"/>
                  </a:cubicBezTo>
                  <a:cubicBezTo>
                    <a:pt x="4511" y="3808"/>
                    <a:pt x="4622" y="3771"/>
                    <a:pt x="4696" y="3771"/>
                  </a:cubicBezTo>
                  <a:cubicBezTo>
                    <a:pt x="4918" y="3735"/>
                    <a:pt x="5177" y="3624"/>
                    <a:pt x="5398" y="3587"/>
                  </a:cubicBezTo>
                  <a:lnTo>
                    <a:pt x="5398" y="0"/>
                  </a:lnTo>
                  <a:close/>
                </a:path>
              </a:pathLst>
            </a:custGeom>
            <a:solidFill>
              <a:srgbClr val="A2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64" name="Google Shape;2964;p42"/>
            <p:cNvSpPr/>
            <p:nvPr/>
          </p:nvSpPr>
          <p:spPr>
            <a:xfrm>
              <a:off x="4305400" y="3032175"/>
              <a:ext cx="82275" cy="89675"/>
            </a:xfrm>
            <a:custGeom>
              <a:avLst/>
              <a:gdLst/>
              <a:ahLst/>
              <a:cxnLst/>
              <a:rect l="l" t="t" r="r" b="b"/>
              <a:pathLst>
                <a:path w="3291" h="3587" extrusionOk="0">
                  <a:moveTo>
                    <a:pt x="0" y="0"/>
                  </a:moveTo>
                  <a:lnTo>
                    <a:pt x="0" y="444"/>
                  </a:lnTo>
                  <a:cubicBezTo>
                    <a:pt x="0" y="629"/>
                    <a:pt x="0" y="777"/>
                    <a:pt x="37" y="962"/>
                  </a:cubicBezTo>
                  <a:lnTo>
                    <a:pt x="37" y="1036"/>
                  </a:lnTo>
                  <a:cubicBezTo>
                    <a:pt x="37" y="1110"/>
                    <a:pt x="111" y="1147"/>
                    <a:pt x="111" y="1184"/>
                  </a:cubicBezTo>
                  <a:lnTo>
                    <a:pt x="111" y="1221"/>
                  </a:lnTo>
                  <a:cubicBezTo>
                    <a:pt x="111" y="1294"/>
                    <a:pt x="148" y="1368"/>
                    <a:pt x="185" y="1479"/>
                  </a:cubicBezTo>
                  <a:cubicBezTo>
                    <a:pt x="222" y="1553"/>
                    <a:pt x="296" y="1590"/>
                    <a:pt x="333" y="1701"/>
                  </a:cubicBezTo>
                  <a:cubicBezTo>
                    <a:pt x="407" y="1775"/>
                    <a:pt x="481" y="1886"/>
                    <a:pt x="555" y="1960"/>
                  </a:cubicBezTo>
                  <a:lnTo>
                    <a:pt x="851" y="2256"/>
                  </a:lnTo>
                  <a:lnTo>
                    <a:pt x="962" y="2404"/>
                  </a:lnTo>
                  <a:cubicBezTo>
                    <a:pt x="1109" y="2514"/>
                    <a:pt x="1331" y="2662"/>
                    <a:pt x="1516" y="2810"/>
                  </a:cubicBezTo>
                  <a:cubicBezTo>
                    <a:pt x="1590" y="2847"/>
                    <a:pt x="1627" y="2884"/>
                    <a:pt x="1701" y="2958"/>
                  </a:cubicBezTo>
                  <a:cubicBezTo>
                    <a:pt x="1849" y="3032"/>
                    <a:pt x="1997" y="3069"/>
                    <a:pt x="2182" y="3180"/>
                  </a:cubicBezTo>
                  <a:cubicBezTo>
                    <a:pt x="2219" y="3217"/>
                    <a:pt x="2256" y="3217"/>
                    <a:pt x="2366" y="3254"/>
                  </a:cubicBezTo>
                  <a:cubicBezTo>
                    <a:pt x="2551" y="3365"/>
                    <a:pt x="2736" y="3402"/>
                    <a:pt x="2958" y="3513"/>
                  </a:cubicBezTo>
                  <a:cubicBezTo>
                    <a:pt x="3069" y="3550"/>
                    <a:pt x="3143" y="3550"/>
                    <a:pt x="3291" y="3587"/>
                  </a:cubicBezTo>
                  <a:lnTo>
                    <a:pt x="3291" y="0"/>
                  </a:lnTo>
                  <a:close/>
                </a:path>
              </a:pathLst>
            </a:custGeom>
            <a:solidFill>
              <a:srgbClr val="91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65" name="Google Shape;2965;p42"/>
            <p:cNvSpPr/>
            <p:nvPr/>
          </p:nvSpPr>
          <p:spPr>
            <a:xfrm>
              <a:off x="4301700" y="2945300"/>
              <a:ext cx="306875" cy="172850"/>
            </a:xfrm>
            <a:custGeom>
              <a:avLst/>
              <a:gdLst/>
              <a:ahLst/>
              <a:cxnLst/>
              <a:rect l="l" t="t" r="r" b="b"/>
              <a:pathLst>
                <a:path w="12275" h="6914" extrusionOk="0">
                  <a:moveTo>
                    <a:pt x="6101" y="0"/>
                  </a:moveTo>
                  <a:cubicBezTo>
                    <a:pt x="5139" y="0"/>
                    <a:pt x="4252" y="148"/>
                    <a:pt x="3439" y="370"/>
                  </a:cubicBezTo>
                  <a:cubicBezTo>
                    <a:pt x="3328" y="407"/>
                    <a:pt x="3254" y="407"/>
                    <a:pt x="3143" y="444"/>
                  </a:cubicBezTo>
                  <a:cubicBezTo>
                    <a:pt x="2958" y="518"/>
                    <a:pt x="2773" y="555"/>
                    <a:pt x="2588" y="629"/>
                  </a:cubicBezTo>
                  <a:cubicBezTo>
                    <a:pt x="1036" y="1257"/>
                    <a:pt x="0" y="2292"/>
                    <a:pt x="0" y="3475"/>
                  </a:cubicBezTo>
                  <a:cubicBezTo>
                    <a:pt x="0" y="4806"/>
                    <a:pt x="1405" y="5989"/>
                    <a:pt x="3439" y="6544"/>
                  </a:cubicBezTo>
                  <a:cubicBezTo>
                    <a:pt x="4215" y="6803"/>
                    <a:pt x="5139" y="6914"/>
                    <a:pt x="6101" y="6914"/>
                  </a:cubicBezTo>
                  <a:cubicBezTo>
                    <a:pt x="7099" y="6914"/>
                    <a:pt x="8023" y="6803"/>
                    <a:pt x="8836" y="6544"/>
                  </a:cubicBezTo>
                  <a:cubicBezTo>
                    <a:pt x="10870" y="5989"/>
                    <a:pt x="12275" y="4843"/>
                    <a:pt x="12275" y="3475"/>
                  </a:cubicBezTo>
                  <a:cubicBezTo>
                    <a:pt x="12275" y="2108"/>
                    <a:pt x="10870" y="924"/>
                    <a:pt x="8836" y="370"/>
                  </a:cubicBezTo>
                  <a:cubicBezTo>
                    <a:pt x="8023" y="148"/>
                    <a:pt x="7099" y="0"/>
                    <a:pt x="6101" y="0"/>
                  </a:cubicBezTo>
                  <a:close/>
                </a:path>
              </a:pathLst>
            </a:custGeom>
            <a:solidFill>
              <a:srgbClr val="CB3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66" name="Google Shape;2966;p42"/>
            <p:cNvSpPr/>
            <p:nvPr/>
          </p:nvSpPr>
          <p:spPr>
            <a:xfrm>
              <a:off x="4309100" y="2909250"/>
              <a:ext cx="293925" cy="201500"/>
            </a:xfrm>
            <a:custGeom>
              <a:avLst/>
              <a:gdLst/>
              <a:ahLst/>
              <a:cxnLst/>
              <a:rect l="l" t="t" r="r" b="b"/>
              <a:pathLst>
                <a:path w="11757" h="8060" extrusionOk="0">
                  <a:moveTo>
                    <a:pt x="0" y="0"/>
                  </a:moveTo>
                  <a:lnTo>
                    <a:pt x="0" y="4622"/>
                  </a:lnTo>
                  <a:cubicBezTo>
                    <a:pt x="0" y="4807"/>
                    <a:pt x="0" y="4991"/>
                    <a:pt x="37" y="5139"/>
                  </a:cubicBezTo>
                  <a:lnTo>
                    <a:pt x="37" y="5213"/>
                  </a:lnTo>
                  <a:cubicBezTo>
                    <a:pt x="37" y="5287"/>
                    <a:pt x="74" y="5324"/>
                    <a:pt x="74" y="5361"/>
                  </a:cubicBezTo>
                  <a:lnTo>
                    <a:pt x="74" y="5398"/>
                  </a:lnTo>
                  <a:cubicBezTo>
                    <a:pt x="74" y="5509"/>
                    <a:pt x="148" y="5546"/>
                    <a:pt x="185" y="5657"/>
                  </a:cubicBezTo>
                  <a:cubicBezTo>
                    <a:pt x="222" y="5731"/>
                    <a:pt x="259" y="5768"/>
                    <a:pt x="333" y="5879"/>
                  </a:cubicBezTo>
                  <a:cubicBezTo>
                    <a:pt x="407" y="5953"/>
                    <a:pt x="444" y="6064"/>
                    <a:pt x="555" y="6138"/>
                  </a:cubicBezTo>
                  <a:lnTo>
                    <a:pt x="814" y="6433"/>
                  </a:lnTo>
                  <a:lnTo>
                    <a:pt x="961" y="6581"/>
                  </a:lnTo>
                  <a:lnTo>
                    <a:pt x="1516" y="6988"/>
                  </a:lnTo>
                  <a:cubicBezTo>
                    <a:pt x="1553" y="6988"/>
                    <a:pt x="1664" y="7025"/>
                    <a:pt x="1701" y="7062"/>
                  </a:cubicBezTo>
                  <a:cubicBezTo>
                    <a:pt x="1849" y="7173"/>
                    <a:pt x="2034" y="7210"/>
                    <a:pt x="2181" y="7321"/>
                  </a:cubicBezTo>
                  <a:cubicBezTo>
                    <a:pt x="2218" y="7358"/>
                    <a:pt x="2255" y="7358"/>
                    <a:pt x="2366" y="7395"/>
                  </a:cubicBezTo>
                  <a:cubicBezTo>
                    <a:pt x="2551" y="7505"/>
                    <a:pt x="2736" y="7542"/>
                    <a:pt x="2958" y="7616"/>
                  </a:cubicBezTo>
                  <a:cubicBezTo>
                    <a:pt x="3032" y="7690"/>
                    <a:pt x="3180" y="7690"/>
                    <a:pt x="3291" y="7727"/>
                  </a:cubicBezTo>
                  <a:cubicBezTo>
                    <a:pt x="3475" y="7764"/>
                    <a:pt x="3697" y="7801"/>
                    <a:pt x="3919" y="7875"/>
                  </a:cubicBezTo>
                  <a:cubicBezTo>
                    <a:pt x="4030" y="7875"/>
                    <a:pt x="4104" y="7912"/>
                    <a:pt x="4215" y="7912"/>
                  </a:cubicBezTo>
                  <a:cubicBezTo>
                    <a:pt x="4252" y="7949"/>
                    <a:pt x="4326" y="7949"/>
                    <a:pt x="4400" y="7949"/>
                  </a:cubicBezTo>
                  <a:cubicBezTo>
                    <a:pt x="4474" y="7986"/>
                    <a:pt x="4511" y="7986"/>
                    <a:pt x="4622" y="7986"/>
                  </a:cubicBezTo>
                  <a:cubicBezTo>
                    <a:pt x="4806" y="7986"/>
                    <a:pt x="4991" y="8060"/>
                    <a:pt x="5176" y="8060"/>
                  </a:cubicBezTo>
                  <a:lnTo>
                    <a:pt x="6544" y="8060"/>
                  </a:lnTo>
                  <a:cubicBezTo>
                    <a:pt x="6729" y="8060"/>
                    <a:pt x="6914" y="8060"/>
                    <a:pt x="7099" y="7986"/>
                  </a:cubicBezTo>
                  <a:cubicBezTo>
                    <a:pt x="7209" y="7949"/>
                    <a:pt x="7246" y="7949"/>
                    <a:pt x="7357" y="7949"/>
                  </a:cubicBezTo>
                  <a:cubicBezTo>
                    <a:pt x="7394" y="7949"/>
                    <a:pt x="7468" y="7912"/>
                    <a:pt x="7542" y="7912"/>
                  </a:cubicBezTo>
                  <a:cubicBezTo>
                    <a:pt x="7616" y="7912"/>
                    <a:pt x="7727" y="7875"/>
                    <a:pt x="7801" y="7875"/>
                  </a:cubicBezTo>
                  <a:cubicBezTo>
                    <a:pt x="8023" y="7801"/>
                    <a:pt x="8208" y="7764"/>
                    <a:pt x="8466" y="7727"/>
                  </a:cubicBezTo>
                  <a:cubicBezTo>
                    <a:pt x="10426" y="7210"/>
                    <a:pt x="11757" y="6064"/>
                    <a:pt x="11757" y="4733"/>
                  </a:cubicBezTo>
                  <a:lnTo>
                    <a:pt x="11757" y="111"/>
                  </a:lnTo>
                  <a:lnTo>
                    <a:pt x="11757" y="0"/>
                  </a:lnTo>
                  <a:close/>
                </a:path>
              </a:pathLst>
            </a:custGeom>
            <a:solidFill>
              <a:srgbClr val="A6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67" name="Google Shape;2967;p42"/>
            <p:cNvSpPr/>
            <p:nvPr/>
          </p:nvSpPr>
          <p:spPr>
            <a:xfrm>
              <a:off x="4391350" y="2912025"/>
              <a:ext cx="129425" cy="199650"/>
            </a:xfrm>
            <a:custGeom>
              <a:avLst/>
              <a:gdLst/>
              <a:ahLst/>
              <a:cxnLst/>
              <a:rect l="l" t="t" r="r" b="b"/>
              <a:pathLst>
                <a:path w="5177" h="7986" extrusionOk="0">
                  <a:moveTo>
                    <a:pt x="1" y="0"/>
                  </a:moveTo>
                  <a:lnTo>
                    <a:pt x="1" y="7653"/>
                  </a:lnTo>
                  <a:cubicBezTo>
                    <a:pt x="185" y="7690"/>
                    <a:pt x="407" y="7764"/>
                    <a:pt x="629" y="7801"/>
                  </a:cubicBezTo>
                  <a:cubicBezTo>
                    <a:pt x="740" y="7801"/>
                    <a:pt x="814" y="7838"/>
                    <a:pt x="925" y="7838"/>
                  </a:cubicBezTo>
                  <a:cubicBezTo>
                    <a:pt x="962" y="7875"/>
                    <a:pt x="1036" y="7875"/>
                    <a:pt x="1110" y="7875"/>
                  </a:cubicBezTo>
                  <a:cubicBezTo>
                    <a:pt x="1184" y="7949"/>
                    <a:pt x="1221" y="7949"/>
                    <a:pt x="1332" y="7949"/>
                  </a:cubicBezTo>
                  <a:cubicBezTo>
                    <a:pt x="1516" y="7949"/>
                    <a:pt x="1701" y="7986"/>
                    <a:pt x="1886" y="7986"/>
                  </a:cubicBezTo>
                  <a:lnTo>
                    <a:pt x="3254" y="7986"/>
                  </a:lnTo>
                  <a:cubicBezTo>
                    <a:pt x="3439" y="7986"/>
                    <a:pt x="3624" y="7986"/>
                    <a:pt x="3809" y="7949"/>
                  </a:cubicBezTo>
                  <a:cubicBezTo>
                    <a:pt x="3919" y="7875"/>
                    <a:pt x="3956" y="7875"/>
                    <a:pt x="4067" y="7875"/>
                  </a:cubicBezTo>
                  <a:cubicBezTo>
                    <a:pt x="4104" y="7875"/>
                    <a:pt x="4178" y="7838"/>
                    <a:pt x="4252" y="7838"/>
                  </a:cubicBezTo>
                  <a:cubicBezTo>
                    <a:pt x="4326" y="7838"/>
                    <a:pt x="4437" y="7801"/>
                    <a:pt x="4511" y="7801"/>
                  </a:cubicBezTo>
                  <a:cubicBezTo>
                    <a:pt x="4733" y="7764"/>
                    <a:pt x="4918" y="7690"/>
                    <a:pt x="5176" y="7653"/>
                  </a:cubicBezTo>
                  <a:lnTo>
                    <a:pt x="5176" y="0"/>
                  </a:ln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68" name="Google Shape;2968;p42"/>
            <p:cNvSpPr/>
            <p:nvPr/>
          </p:nvSpPr>
          <p:spPr>
            <a:xfrm>
              <a:off x="4306325" y="2910175"/>
              <a:ext cx="82275" cy="193200"/>
            </a:xfrm>
            <a:custGeom>
              <a:avLst/>
              <a:gdLst/>
              <a:ahLst/>
              <a:cxnLst/>
              <a:rect l="l" t="t" r="r" b="b"/>
              <a:pathLst>
                <a:path w="3291" h="7728" extrusionOk="0">
                  <a:moveTo>
                    <a:pt x="0" y="0"/>
                  </a:moveTo>
                  <a:lnTo>
                    <a:pt x="0" y="4622"/>
                  </a:lnTo>
                  <a:cubicBezTo>
                    <a:pt x="0" y="4807"/>
                    <a:pt x="0" y="4991"/>
                    <a:pt x="74" y="5139"/>
                  </a:cubicBezTo>
                  <a:lnTo>
                    <a:pt x="74" y="5250"/>
                  </a:lnTo>
                  <a:cubicBezTo>
                    <a:pt x="74" y="5287"/>
                    <a:pt x="111" y="5324"/>
                    <a:pt x="111" y="5361"/>
                  </a:cubicBezTo>
                  <a:lnTo>
                    <a:pt x="111" y="5435"/>
                  </a:lnTo>
                  <a:cubicBezTo>
                    <a:pt x="111" y="5509"/>
                    <a:pt x="148" y="5546"/>
                    <a:pt x="185" y="5657"/>
                  </a:cubicBezTo>
                  <a:cubicBezTo>
                    <a:pt x="259" y="5731"/>
                    <a:pt x="296" y="5805"/>
                    <a:pt x="333" y="5879"/>
                  </a:cubicBezTo>
                  <a:cubicBezTo>
                    <a:pt x="444" y="5990"/>
                    <a:pt x="481" y="6064"/>
                    <a:pt x="555" y="6174"/>
                  </a:cubicBezTo>
                  <a:lnTo>
                    <a:pt x="851" y="6433"/>
                  </a:lnTo>
                  <a:lnTo>
                    <a:pt x="998" y="6581"/>
                  </a:lnTo>
                  <a:lnTo>
                    <a:pt x="1553" y="6988"/>
                  </a:lnTo>
                  <a:cubicBezTo>
                    <a:pt x="1590" y="6988"/>
                    <a:pt x="1664" y="7025"/>
                    <a:pt x="1738" y="7099"/>
                  </a:cubicBezTo>
                  <a:cubicBezTo>
                    <a:pt x="1849" y="7173"/>
                    <a:pt x="2034" y="7210"/>
                    <a:pt x="2182" y="7321"/>
                  </a:cubicBezTo>
                  <a:cubicBezTo>
                    <a:pt x="2219" y="7358"/>
                    <a:pt x="2292" y="7358"/>
                    <a:pt x="2366" y="7394"/>
                  </a:cubicBezTo>
                  <a:cubicBezTo>
                    <a:pt x="2551" y="7505"/>
                    <a:pt x="2736" y="7542"/>
                    <a:pt x="2958" y="7653"/>
                  </a:cubicBezTo>
                  <a:cubicBezTo>
                    <a:pt x="3069" y="7690"/>
                    <a:pt x="3217" y="7690"/>
                    <a:pt x="3291" y="7727"/>
                  </a:cubicBezTo>
                  <a:lnTo>
                    <a:pt x="3291" y="74"/>
                  </a:lnTo>
                  <a:lnTo>
                    <a:pt x="3291" y="0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69" name="Google Shape;2969;p42"/>
            <p:cNvSpPr/>
            <p:nvPr/>
          </p:nvSpPr>
          <p:spPr>
            <a:xfrm>
              <a:off x="4305400" y="2826975"/>
              <a:ext cx="297625" cy="169175"/>
            </a:xfrm>
            <a:custGeom>
              <a:avLst/>
              <a:gdLst/>
              <a:ahLst/>
              <a:cxnLst/>
              <a:rect l="l" t="t" r="r" b="b"/>
              <a:pathLst>
                <a:path w="11905" h="6767" extrusionOk="0">
                  <a:moveTo>
                    <a:pt x="6027" y="1"/>
                  </a:moveTo>
                  <a:cubicBezTo>
                    <a:pt x="5028" y="1"/>
                    <a:pt x="4178" y="112"/>
                    <a:pt x="3365" y="334"/>
                  </a:cubicBezTo>
                  <a:cubicBezTo>
                    <a:pt x="3291" y="371"/>
                    <a:pt x="3180" y="371"/>
                    <a:pt x="3106" y="445"/>
                  </a:cubicBezTo>
                  <a:cubicBezTo>
                    <a:pt x="2921" y="482"/>
                    <a:pt x="2736" y="519"/>
                    <a:pt x="2551" y="629"/>
                  </a:cubicBezTo>
                  <a:cubicBezTo>
                    <a:pt x="1035" y="1258"/>
                    <a:pt x="0" y="2219"/>
                    <a:pt x="0" y="3402"/>
                  </a:cubicBezTo>
                  <a:cubicBezTo>
                    <a:pt x="0" y="4733"/>
                    <a:pt x="1331" y="5879"/>
                    <a:pt x="3328" y="6434"/>
                  </a:cubicBezTo>
                  <a:cubicBezTo>
                    <a:pt x="4104" y="6619"/>
                    <a:pt x="5028" y="6767"/>
                    <a:pt x="5953" y="6767"/>
                  </a:cubicBezTo>
                  <a:cubicBezTo>
                    <a:pt x="6914" y="6767"/>
                    <a:pt x="7801" y="6656"/>
                    <a:pt x="8614" y="6434"/>
                  </a:cubicBezTo>
                  <a:cubicBezTo>
                    <a:pt x="10574" y="5879"/>
                    <a:pt x="11905" y="4733"/>
                    <a:pt x="11905" y="3402"/>
                  </a:cubicBezTo>
                  <a:cubicBezTo>
                    <a:pt x="11905" y="2034"/>
                    <a:pt x="10574" y="888"/>
                    <a:pt x="8651" y="334"/>
                  </a:cubicBezTo>
                  <a:cubicBezTo>
                    <a:pt x="7875" y="149"/>
                    <a:pt x="6951" y="1"/>
                    <a:pt x="6027" y="1"/>
                  </a:cubicBezTo>
                  <a:close/>
                </a:path>
              </a:pathLst>
            </a:custGeom>
            <a:solidFill>
              <a:srgbClr val="ED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70" name="Google Shape;2970;p42"/>
            <p:cNvSpPr/>
            <p:nvPr/>
          </p:nvSpPr>
          <p:spPr>
            <a:xfrm>
              <a:off x="4305400" y="2900925"/>
              <a:ext cx="303175" cy="99850"/>
            </a:xfrm>
            <a:custGeom>
              <a:avLst/>
              <a:gdLst/>
              <a:ahLst/>
              <a:cxnLst/>
              <a:rect l="l" t="t" r="r" b="b"/>
              <a:pathLst>
                <a:path w="12127" h="3994" extrusionOk="0">
                  <a:moveTo>
                    <a:pt x="0" y="1"/>
                  </a:moveTo>
                  <a:lnTo>
                    <a:pt x="0" y="481"/>
                  </a:lnTo>
                  <a:cubicBezTo>
                    <a:pt x="0" y="666"/>
                    <a:pt x="0" y="814"/>
                    <a:pt x="37" y="999"/>
                  </a:cubicBezTo>
                  <a:lnTo>
                    <a:pt x="37" y="1073"/>
                  </a:lnTo>
                  <a:cubicBezTo>
                    <a:pt x="37" y="1110"/>
                    <a:pt x="111" y="1184"/>
                    <a:pt x="111" y="1221"/>
                  </a:cubicBezTo>
                  <a:lnTo>
                    <a:pt x="111" y="1258"/>
                  </a:lnTo>
                  <a:cubicBezTo>
                    <a:pt x="111" y="1295"/>
                    <a:pt x="148" y="1406"/>
                    <a:pt x="185" y="1479"/>
                  </a:cubicBezTo>
                  <a:cubicBezTo>
                    <a:pt x="222" y="1590"/>
                    <a:pt x="296" y="1627"/>
                    <a:pt x="333" y="1738"/>
                  </a:cubicBezTo>
                  <a:cubicBezTo>
                    <a:pt x="407" y="1812"/>
                    <a:pt x="481" y="1923"/>
                    <a:pt x="555" y="1997"/>
                  </a:cubicBezTo>
                  <a:lnTo>
                    <a:pt x="851" y="2256"/>
                  </a:lnTo>
                  <a:lnTo>
                    <a:pt x="962" y="2404"/>
                  </a:lnTo>
                  <a:cubicBezTo>
                    <a:pt x="1109" y="2552"/>
                    <a:pt x="1331" y="2699"/>
                    <a:pt x="1516" y="2847"/>
                  </a:cubicBezTo>
                  <a:cubicBezTo>
                    <a:pt x="1590" y="2884"/>
                    <a:pt x="1627" y="2921"/>
                    <a:pt x="1701" y="2958"/>
                  </a:cubicBezTo>
                  <a:cubicBezTo>
                    <a:pt x="1849" y="3069"/>
                    <a:pt x="1997" y="3106"/>
                    <a:pt x="2182" y="3217"/>
                  </a:cubicBezTo>
                  <a:cubicBezTo>
                    <a:pt x="2219" y="3254"/>
                    <a:pt x="2256" y="3254"/>
                    <a:pt x="2366" y="3291"/>
                  </a:cubicBezTo>
                  <a:cubicBezTo>
                    <a:pt x="2551" y="3402"/>
                    <a:pt x="2736" y="3439"/>
                    <a:pt x="2958" y="3513"/>
                  </a:cubicBezTo>
                  <a:cubicBezTo>
                    <a:pt x="3069" y="3587"/>
                    <a:pt x="3143" y="3587"/>
                    <a:pt x="3291" y="3624"/>
                  </a:cubicBezTo>
                  <a:cubicBezTo>
                    <a:pt x="3513" y="3698"/>
                    <a:pt x="3734" y="3772"/>
                    <a:pt x="3993" y="3809"/>
                  </a:cubicBezTo>
                  <a:cubicBezTo>
                    <a:pt x="4067" y="3809"/>
                    <a:pt x="4178" y="3846"/>
                    <a:pt x="4252" y="3846"/>
                  </a:cubicBezTo>
                  <a:cubicBezTo>
                    <a:pt x="4289" y="3883"/>
                    <a:pt x="4400" y="3883"/>
                    <a:pt x="4437" y="3883"/>
                  </a:cubicBezTo>
                  <a:cubicBezTo>
                    <a:pt x="4511" y="3920"/>
                    <a:pt x="4585" y="3920"/>
                    <a:pt x="4659" y="3920"/>
                  </a:cubicBezTo>
                  <a:cubicBezTo>
                    <a:pt x="4917" y="3920"/>
                    <a:pt x="5102" y="3993"/>
                    <a:pt x="5287" y="3993"/>
                  </a:cubicBezTo>
                  <a:lnTo>
                    <a:pt x="6692" y="3993"/>
                  </a:lnTo>
                  <a:cubicBezTo>
                    <a:pt x="6951" y="3993"/>
                    <a:pt x="7136" y="3993"/>
                    <a:pt x="7321" y="3920"/>
                  </a:cubicBezTo>
                  <a:cubicBezTo>
                    <a:pt x="7394" y="3883"/>
                    <a:pt x="7431" y="3883"/>
                    <a:pt x="7542" y="3883"/>
                  </a:cubicBezTo>
                  <a:cubicBezTo>
                    <a:pt x="7579" y="3883"/>
                    <a:pt x="7616" y="3846"/>
                    <a:pt x="7727" y="3846"/>
                  </a:cubicBezTo>
                  <a:cubicBezTo>
                    <a:pt x="7801" y="3846"/>
                    <a:pt x="7912" y="3809"/>
                    <a:pt x="7986" y="3809"/>
                  </a:cubicBezTo>
                  <a:cubicBezTo>
                    <a:pt x="8245" y="3772"/>
                    <a:pt x="8467" y="3661"/>
                    <a:pt x="8688" y="3624"/>
                  </a:cubicBezTo>
                  <a:cubicBezTo>
                    <a:pt x="10722" y="3069"/>
                    <a:pt x="12127" y="1923"/>
                    <a:pt x="12127" y="518"/>
                  </a:cubicBezTo>
                  <a:lnTo>
                    <a:pt x="12127" y="75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BF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71" name="Google Shape;2971;p42"/>
            <p:cNvSpPr/>
            <p:nvPr/>
          </p:nvSpPr>
          <p:spPr>
            <a:xfrm>
              <a:off x="4387650" y="2902775"/>
              <a:ext cx="134975" cy="98925"/>
            </a:xfrm>
            <a:custGeom>
              <a:avLst/>
              <a:gdLst/>
              <a:ahLst/>
              <a:cxnLst/>
              <a:rect l="l" t="t" r="r" b="b"/>
              <a:pathLst>
                <a:path w="5399" h="3957" extrusionOk="0">
                  <a:moveTo>
                    <a:pt x="1" y="1"/>
                  </a:moveTo>
                  <a:lnTo>
                    <a:pt x="1" y="3587"/>
                  </a:lnTo>
                  <a:cubicBezTo>
                    <a:pt x="223" y="3698"/>
                    <a:pt x="444" y="3735"/>
                    <a:pt x="666" y="3772"/>
                  </a:cubicBezTo>
                  <a:cubicBezTo>
                    <a:pt x="777" y="3772"/>
                    <a:pt x="851" y="3809"/>
                    <a:pt x="962" y="3809"/>
                  </a:cubicBezTo>
                  <a:cubicBezTo>
                    <a:pt x="999" y="3882"/>
                    <a:pt x="1110" y="3882"/>
                    <a:pt x="1147" y="3882"/>
                  </a:cubicBezTo>
                  <a:cubicBezTo>
                    <a:pt x="1221" y="3919"/>
                    <a:pt x="1295" y="3919"/>
                    <a:pt x="1369" y="3919"/>
                  </a:cubicBezTo>
                  <a:cubicBezTo>
                    <a:pt x="1590" y="3919"/>
                    <a:pt x="1775" y="3956"/>
                    <a:pt x="1960" y="3956"/>
                  </a:cubicBezTo>
                  <a:lnTo>
                    <a:pt x="3402" y="3956"/>
                  </a:lnTo>
                  <a:cubicBezTo>
                    <a:pt x="3624" y="3956"/>
                    <a:pt x="3846" y="3956"/>
                    <a:pt x="3994" y="3919"/>
                  </a:cubicBezTo>
                  <a:cubicBezTo>
                    <a:pt x="4104" y="3882"/>
                    <a:pt x="4141" y="3882"/>
                    <a:pt x="4252" y="3882"/>
                  </a:cubicBezTo>
                  <a:cubicBezTo>
                    <a:pt x="4289" y="3882"/>
                    <a:pt x="4326" y="3809"/>
                    <a:pt x="4437" y="3809"/>
                  </a:cubicBezTo>
                  <a:cubicBezTo>
                    <a:pt x="4511" y="3809"/>
                    <a:pt x="4622" y="3772"/>
                    <a:pt x="4696" y="3772"/>
                  </a:cubicBezTo>
                  <a:cubicBezTo>
                    <a:pt x="4918" y="3735"/>
                    <a:pt x="5177" y="3624"/>
                    <a:pt x="5398" y="3587"/>
                  </a:cubicBezTo>
                  <a:lnTo>
                    <a:pt x="5398" y="1"/>
                  </a:lnTo>
                  <a:close/>
                </a:path>
              </a:pathLst>
            </a:custGeom>
            <a:solidFill>
              <a:srgbClr val="A2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72" name="Google Shape;2972;p42"/>
            <p:cNvSpPr/>
            <p:nvPr/>
          </p:nvSpPr>
          <p:spPr>
            <a:xfrm>
              <a:off x="4305400" y="2902775"/>
              <a:ext cx="82275" cy="89675"/>
            </a:xfrm>
            <a:custGeom>
              <a:avLst/>
              <a:gdLst/>
              <a:ahLst/>
              <a:cxnLst/>
              <a:rect l="l" t="t" r="r" b="b"/>
              <a:pathLst>
                <a:path w="3291" h="3587" extrusionOk="0">
                  <a:moveTo>
                    <a:pt x="0" y="1"/>
                  </a:moveTo>
                  <a:lnTo>
                    <a:pt x="0" y="444"/>
                  </a:lnTo>
                  <a:cubicBezTo>
                    <a:pt x="0" y="629"/>
                    <a:pt x="0" y="777"/>
                    <a:pt x="37" y="962"/>
                  </a:cubicBezTo>
                  <a:lnTo>
                    <a:pt x="37" y="1036"/>
                  </a:lnTo>
                  <a:cubicBezTo>
                    <a:pt x="37" y="1110"/>
                    <a:pt x="111" y="1147"/>
                    <a:pt x="111" y="1184"/>
                  </a:cubicBezTo>
                  <a:lnTo>
                    <a:pt x="111" y="1221"/>
                  </a:lnTo>
                  <a:cubicBezTo>
                    <a:pt x="111" y="1295"/>
                    <a:pt x="148" y="1368"/>
                    <a:pt x="185" y="1479"/>
                  </a:cubicBezTo>
                  <a:cubicBezTo>
                    <a:pt x="222" y="1553"/>
                    <a:pt x="296" y="1590"/>
                    <a:pt x="333" y="1701"/>
                  </a:cubicBezTo>
                  <a:cubicBezTo>
                    <a:pt x="407" y="1775"/>
                    <a:pt x="481" y="1886"/>
                    <a:pt x="555" y="1960"/>
                  </a:cubicBezTo>
                  <a:lnTo>
                    <a:pt x="851" y="2256"/>
                  </a:lnTo>
                  <a:lnTo>
                    <a:pt x="962" y="2404"/>
                  </a:lnTo>
                  <a:cubicBezTo>
                    <a:pt x="1109" y="2515"/>
                    <a:pt x="1331" y="2662"/>
                    <a:pt x="1516" y="2810"/>
                  </a:cubicBezTo>
                  <a:cubicBezTo>
                    <a:pt x="1590" y="2847"/>
                    <a:pt x="1627" y="2884"/>
                    <a:pt x="1701" y="2958"/>
                  </a:cubicBezTo>
                  <a:cubicBezTo>
                    <a:pt x="1849" y="3032"/>
                    <a:pt x="1997" y="3069"/>
                    <a:pt x="2182" y="3180"/>
                  </a:cubicBezTo>
                  <a:cubicBezTo>
                    <a:pt x="2219" y="3217"/>
                    <a:pt x="2256" y="3217"/>
                    <a:pt x="2366" y="3254"/>
                  </a:cubicBezTo>
                  <a:cubicBezTo>
                    <a:pt x="2551" y="3365"/>
                    <a:pt x="2736" y="3402"/>
                    <a:pt x="2958" y="3513"/>
                  </a:cubicBezTo>
                  <a:cubicBezTo>
                    <a:pt x="3069" y="3550"/>
                    <a:pt x="3143" y="3550"/>
                    <a:pt x="3291" y="3587"/>
                  </a:cubicBezTo>
                  <a:lnTo>
                    <a:pt x="3291" y="1"/>
                  </a:lnTo>
                  <a:close/>
                </a:path>
              </a:pathLst>
            </a:custGeom>
            <a:solidFill>
              <a:srgbClr val="91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73" name="Google Shape;2973;p42"/>
            <p:cNvSpPr/>
            <p:nvPr/>
          </p:nvSpPr>
          <p:spPr>
            <a:xfrm>
              <a:off x="4301700" y="2815900"/>
              <a:ext cx="306875" cy="172850"/>
            </a:xfrm>
            <a:custGeom>
              <a:avLst/>
              <a:gdLst/>
              <a:ahLst/>
              <a:cxnLst/>
              <a:rect l="l" t="t" r="r" b="b"/>
              <a:pathLst>
                <a:path w="12275" h="6914" extrusionOk="0">
                  <a:moveTo>
                    <a:pt x="6101" y="0"/>
                  </a:moveTo>
                  <a:cubicBezTo>
                    <a:pt x="5139" y="0"/>
                    <a:pt x="4252" y="148"/>
                    <a:pt x="3439" y="370"/>
                  </a:cubicBezTo>
                  <a:cubicBezTo>
                    <a:pt x="3328" y="407"/>
                    <a:pt x="3254" y="407"/>
                    <a:pt x="3143" y="444"/>
                  </a:cubicBezTo>
                  <a:cubicBezTo>
                    <a:pt x="2958" y="518"/>
                    <a:pt x="2773" y="555"/>
                    <a:pt x="2588" y="629"/>
                  </a:cubicBezTo>
                  <a:cubicBezTo>
                    <a:pt x="1036" y="1257"/>
                    <a:pt x="0" y="2293"/>
                    <a:pt x="0" y="3476"/>
                  </a:cubicBezTo>
                  <a:cubicBezTo>
                    <a:pt x="0" y="4807"/>
                    <a:pt x="1405" y="5990"/>
                    <a:pt x="3439" y="6544"/>
                  </a:cubicBezTo>
                  <a:cubicBezTo>
                    <a:pt x="4215" y="6803"/>
                    <a:pt x="5139" y="6914"/>
                    <a:pt x="6101" y="6914"/>
                  </a:cubicBezTo>
                  <a:cubicBezTo>
                    <a:pt x="7099" y="6914"/>
                    <a:pt x="8023" y="6803"/>
                    <a:pt x="8836" y="6544"/>
                  </a:cubicBezTo>
                  <a:cubicBezTo>
                    <a:pt x="10870" y="5990"/>
                    <a:pt x="12275" y="4843"/>
                    <a:pt x="12275" y="3476"/>
                  </a:cubicBezTo>
                  <a:cubicBezTo>
                    <a:pt x="12275" y="2108"/>
                    <a:pt x="10870" y="925"/>
                    <a:pt x="8836" y="370"/>
                  </a:cubicBezTo>
                  <a:cubicBezTo>
                    <a:pt x="8023" y="148"/>
                    <a:pt x="7099" y="0"/>
                    <a:pt x="6101" y="0"/>
                  </a:cubicBezTo>
                  <a:close/>
                </a:path>
              </a:pathLst>
            </a:custGeom>
            <a:solidFill>
              <a:srgbClr val="CB3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74" name="Google Shape;2974;p42"/>
            <p:cNvSpPr/>
            <p:nvPr/>
          </p:nvSpPr>
          <p:spPr>
            <a:xfrm>
              <a:off x="4309100" y="2780775"/>
              <a:ext cx="293925" cy="199675"/>
            </a:xfrm>
            <a:custGeom>
              <a:avLst/>
              <a:gdLst/>
              <a:ahLst/>
              <a:cxnLst/>
              <a:rect l="l" t="t" r="r" b="b"/>
              <a:pathLst>
                <a:path w="11757" h="7987" extrusionOk="0">
                  <a:moveTo>
                    <a:pt x="0" y="0"/>
                  </a:moveTo>
                  <a:lnTo>
                    <a:pt x="0" y="4622"/>
                  </a:lnTo>
                  <a:cubicBezTo>
                    <a:pt x="0" y="4807"/>
                    <a:pt x="0" y="4991"/>
                    <a:pt x="37" y="5139"/>
                  </a:cubicBezTo>
                  <a:lnTo>
                    <a:pt x="37" y="5176"/>
                  </a:lnTo>
                  <a:cubicBezTo>
                    <a:pt x="37" y="5250"/>
                    <a:pt x="74" y="5287"/>
                    <a:pt x="74" y="5324"/>
                  </a:cubicBezTo>
                  <a:lnTo>
                    <a:pt x="74" y="5361"/>
                  </a:lnTo>
                  <a:cubicBezTo>
                    <a:pt x="74" y="5472"/>
                    <a:pt x="148" y="5509"/>
                    <a:pt x="185" y="5620"/>
                  </a:cubicBezTo>
                  <a:cubicBezTo>
                    <a:pt x="222" y="5694"/>
                    <a:pt x="259" y="5731"/>
                    <a:pt x="333" y="5842"/>
                  </a:cubicBezTo>
                  <a:cubicBezTo>
                    <a:pt x="407" y="5916"/>
                    <a:pt x="444" y="6027"/>
                    <a:pt x="555" y="6101"/>
                  </a:cubicBezTo>
                  <a:lnTo>
                    <a:pt x="814" y="6396"/>
                  </a:lnTo>
                  <a:lnTo>
                    <a:pt x="961" y="6544"/>
                  </a:lnTo>
                  <a:lnTo>
                    <a:pt x="1516" y="6951"/>
                  </a:lnTo>
                  <a:cubicBezTo>
                    <a:pt x="1553" y="6951"/>
                    <a:pt x="1664" y="6988"/>
                    <a:pt x="1701" y="7025"/>
                  </a:cubicBezTo>
                  <a:cubicBezTo>
                    <a:pt x="1849" y="7136"/>
                    <a:pt x="2034" y="7173"/>
                    <a:pt x="2181" y="7284"/>
                  </a:cubicBezTo>
                  <a:cubicBezTo>
                    <a:pt x="2218" y="7321"/>
                    <a:pt x="2255" y="7321"/>
                    <a:pt x="2366" y="7358"/>
                  </a:cubicBezTo>
                  <a:cubicBezTo>
                    <a:pt x="2551" y="7469"/>
                    <a:pt x="2736" y="7542"/>
                    <a:pt x="2958" y="7579"/>
                  </a:cubicBezTo>
                  <a:cubicBezTo>
                    <a:pt x="3032" y="7653"/>
                    <a:pt x="3180" y="7653"/>
                    <a:pt x="3291" y="7690"/>
                  </a:cubicBezTo>
                  <a:cubicBezTo>
                    <a:pt x="3475" y="7727"/>
                    <a:pt x="3697" y="7764"/>
                    <a:pt x="3919" y="7838"/>
                  </a:cubicBezTo>
                  <a:cubicBezTo>
                    <a:pt x="4030" y="7838"/>
                    <a:pt x="4104" y="7875"/>
                    <a:pt x="4215" y="7875"/>
                  </a:cubicBezTo>
                  <a:cubicBezTo>
                    <a:pt x="4252" y="7912"/>
                    <a:pt x="4326" y="7912"/>
                    <a:pt x="4400" y="7912"/>
                  </a:cubicBezTo>
                  <a:cubicBezTo>
                    <a:pt x="4474" y="7949"/>
                    <a:pt x="4511" y="7949"/>
                    <a:pt x="4622" y="7949"/>
                  </a:cubicBezTo>
                  <a:cubicBezTo>
                    <a:pt x="4806" y="7949"/>
                    <a:pt x="4991" y="7986"/>
                    <a:pt x="5176" y="7986"/>
                  </a:cubicBezTo>
                  <a:lnTo>
                    <a:pt x="6544" y="7986"/>
                  </a:lnTo>
                  <a:cubicBezTo>
                    <a:pt x="6729" y="7986"/>
                    <a:pt x="6914" y="7986"/>
                    <a:pt x="7099" y="7949"/>
                  </a:cubicBezTo>
                  <a:cubicBezTo>
                    <a:pt x="7209" y="7912"/>
                    <a:pt x="7246" y="7912"/>
                    <a:pt x="7357" y="7912"/>
                  </a:cubicBezTo>
                  <a:cubicBezTo>
                    <a:pt x="7394" y="7912"/>
                    <a:pt x="7468" y="7875"/>
                    <a:pt x="7542" y="7875"/>
                  </a:cubicBezTo>
                  <a:cubicBezTo>
                    <a:pt x="7616" y="7875"/>
                    <a:pt x="7727" y="7838"/>
                    <a:pt x="7801" y="7838"/>
                  </a:cubicBezTo>
                  <a:cubicBezTo>
                    <a:pt x="8023" y="7764"/>
                    <a:pt x="8208" y="7727"/>
                    <a:pt x="8466" y="7690"/>
                  </a:cubicBezTo>
                  <a:cubicBezTo>
                    <a:pt x="10426" y="7173"/>
                    <a:pt x="11757" y="6027"/>
                    <a:pt x="11757" y="4696"/>
                  </a:cubicBezTo>
                  <a:lnTo>
                    <a:pt x="11757" y="74"/>
                  </a:lnTo>
                  <a:lnTo>
                    <a:pt x="11757" y="0"/>
                  </a:lnTo>
                  <a:close/>
                </a:path>
              </a:pathLst>
            </a:custGeom>
            <a:solidFill>
              <a:srgbClr val="A6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75" name="Google Shape;2975;p42"/>
            <p:cNvSpPr/>
            <p:nvPr/>
          </p:nvSpPr>
          <p:spPr>
            <a:xfrm>
              <a:off x="4391350" y="2782625"/>
              <a:ext cx="129425" cy="199675"/>
            </a:xfrm>
            <a:custGeom>
              <a:avLst/>
              <a:gdLst/>
              <a:ahLst/>
              <a:cxnLst/>
              <a:rect l="l" t="t" r="r" b="b"/>
              <a:pathLst>
                <a:path w="5177" h="7987" extrusionOk="0">
                  <a:moveTo>
                    <a:pt x="1" y="0"/>
                  </a:moveTo>
                  <a:lnTo>
                    <a:pt x="1" y="7653"/>
                  </a:lnTo>
                  <a:cubicBezTo>
                    <a:pt x="185" y="7690"/>
                    <a:pt x="407" y="7764"/>
                    <a:pt x="629" y="7801"/>
                  </a:cubicBezTo>
                  <a:cubicBezTo>
                    <a:pt x="740" y="7801"/>
                    <a:pt x="814" y="7838"/>
                    <a:pt x="925" y="7838"/>
                  </a:cubicBezTo>
                  <a:cubicBezTo>
                    <a:pt x="962" y="7875"/>
                    <a:pt x="1036" y="7875"/>
                    <a:pt x="1110" y="7875"/>
                  </a:cubicBezTo>
                  <a:cubicBezTo>
                    <a:pt x="1184" y="7912"/>
                    <a:pt x="1221" y="7912"/>
                    <a:pt x="1332" y="7912"/>
                  </a:cubicBezTo>
                  <a:cubicBezTo>
                    <a:pt x="1516" y="7912"/>
                    <a:pt x="1701" y="7986"/>
                    <a:pt x="1886" y="7986"/>
                  </a:cubicBezTo>
                  <a:lnTo>
                    <a:pt x="3254" y="7986"/>
                  </a:lnTo>
                  <a:cubicBezTo>
                    <a:pt x="3439" y="7986"/>
                    <a:pt x="3624" y="7986"/>
                    <a:pt x="3809" y="7912"/>
                  </a:cubicBezTo>
                  <a:cubicBezTo>
                    <a:pt x="3919" y="7875"/>
                    <a:pt x="3956" y="7875"/>
                    <a:pt x="4067" y="7875"/>
                  </a:cubicBezTo>
                  <a:cubicBezTo>
                    <a:pt x="4104" y="7875"/>
                    <a:pt x="4178" y="7838"/>
                    <a:pt x="4252" y="7838"/>
                  </a:cubicBezTo>
                  <a:cubicBezTo>
                    <a:pt x="4326" y="7838"/>
                    <a:pt x="4437" y="7801"/>
                    <a:pt x="4511" y="7801"/>
                  </a:cubicBezTo>
                  <a:cubicBezTo>
                    <a:pt x="4733" y="7727"/>
                    <a:pt x="4918" y="7690"/>
                    <a:pt x="5176" y="7653"/>
                  </a:cubicBezTo>
                  <a:lnTo>
                    <a:pt x="5176" y="0"/>
                  </a:ln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76" name="Google Shape;2976;p42"/>
            <p:cNvSpPr/>
            <p:nvPr/>
          </p:nvSpPr>
          <p:spPr>
            <a:xfrm>
              <a:off x="4306325" y="2782625"/>
              <a:ext cx="82275" cy="191350"/>
            </a:xfrm>
            <a:custGeom>
              <a:avLst/>
              <a:gdLst/>
              <a:ahLst/>
              <a:cxnLst/>
              <a:rect l="l" t="t" r="r" b="b"/>
              <a:pathLst>
                <a:path w="3291" h="7654" extrusionOk="0">
                  <a:moveTo>
                    <a:pt x="0" y="0"/>
                  </a:moveTo>
                  <a:lnTo>
                    <a:pt x="0" y="4622"/>
                  </a:lnTo>
                  <a:cubicBezTo>
                    <a:pt x="0" y="4807"/>
                    <a:pt x="0" y="4991"/>
                    <a:pt x="74" y="5102"/>
                  </a:cubicBezTo>
                  <a:lnTo>
                    <a:pt x="74" y="5176"/>
                  </a:lnTo>
                  <a:cubicBezTo>
                    <a:pt x="74" y="5213"/>
                    <a:pt x="111" y="5250"/>
                    <a:pt x="111" y="5287"/>
                  </a:cubicBezTo>
                  <a:lnTo>
                    <a:pt x="111" y="5361"/>
                  </a:lnTo>
                  <a:cubicBezTo>
                    <a:pt x="111" y="5435"/>
                    <a:pt x="148" y="5472"/>
                    <a:pt x="185" y="5583"/>
                  </a:cubicBezTo>
                  <a:cubicBezTo>
                    <a:pt x="259" y="5657"/>
                    <a:pt x="296" y="5731"/>
                    <a:pt x="333" y="5805"/>
                  </a:cubicBezTo>
                  <a:cubicBezTo>
                    <a:pt x="444" y="5916"/>
                    <a:pt x="481" y="5990"/>
                    <a:pt x="555" y="6101"/>
                  </a:cubicBezTo>
                  <a:lnTo>
                    <a:pt x="851" y="6359"/>
                  </a:lnTo>
                  <a:lnTo>
                    <a:pt x="998" y="6507"/>
                  </a:lnTo>
                  <a:lnTo>
                    <a:pt x="1553" y="6914"/>
                  </a:lnTo>
                  <a:cubicBezTo>
                    <a:pt x="1590" y="6914"/>
                    <a:pt x="1664" y="6951"/>
                    <a:pt x="1738" y="7025"/>
                  </a:cubicBezTo>
                  <a:cubicBezTo>
                    <a:pt x="1849" y="7099"/>
                    <a:pt x="2034" y="7136"/>
                    <a:pt x="2182" y="7247"/>
                  </a:cubicBezTo>
                  <a:cubicBezTo>
                    <a:pt x="2219" y="7284"/>
                    <a:pt x="2292" y="7284"/>
                    <a:pt x="2366" y="7321"/>
                  </a:cubicBezTo>
                  <a:cubicBezTo>
                    <a:pt x="2551" y="7431"/>
                    <a:pt x="2736" y="7505"/>
                    <a:pt x="2958" y="7579"/>
                  </a:cubicBezTo>
                  <a:cubicBezTo>
                    <a:pt x="3069" y="7616"/>
                    <a:pt x="3217" y="7616"/>
                    <a:pt x="3291" y="7653"/>
                  </a:cubicBezTo>
                  <a:lnTo>
                    <a:pt x="3291" y="0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77" name="Google Shape;2977;p42"/>
            <p:cNvSpPr/>
            <p:nvPr/>
          </p:nvSpPr>
          <p:spPr>
            <a:xfrm>
              <a:off x="4305400" y="2697600"/>
              <a:ext cx="297625" cy="169150"/>
            </a:xfrm>
            <a:custGeom>
              <a:avLst/>
              <a:gdLst/>
              <a:ahLst/>
              <a:cxnLst/>
              <a:rect l="l" t="t" r="r" b="b"/>
              <a:pathLst>
                <a:path w="11905" h="6766" extrusionOk="0">
                  <a:moveTo>
                    <a:pt x="6027" y="0"/>
                  </a:moveTo>
                  <a:cubicBezTo>
                    <a:pt x="5028" y="0"/>
                    <a:pt x="4178" y="111"/>
                    <a:pt x="3365" y="333"/>
                  </a:cubicBezTo>
                  <a:cubicBezTo>
                    <a:pt x="3291" y="370"/>
                    <a:pt x="3180" y="370"/>
                    <a:pt x="3106" y="444"/>
                  </a:cubicBezTo>
                  <a:cubicBezTo>
                    <a:pt x="2921" y="481"/>
                    <a:pt x="2736" y="518"/>
                    <a:pt x="2551" y="629"/>
                  </a:cubicBezTo>
                  <a:cubicBezTo>
                    <a:pt x="1035" y="1257"/>
                    <a:pt x="0" y="2218"/>
                    <a:pt x="0" y="3401"/>
                  </a:cubicBezTo>
                  <a:cubicBezTo>
                    <a:pt x="0" y="4732"/>
                    <a:pt x="1331" y="5878"/>
                    <a:pt x="3328" y="6433"/>
                  </a:cubicBezTo>
                  <a:cubicBezTo>
                    <a:pt x="4104" y="6618"/>
                    <a:pt x="5028" y="6766"/>
                    <a:pt x="5953" y="6766"/>
                  </a:cubicBezTo>
                  <a:cubicBezTo>
                    <a:pt x="6914" y="6766"/>
                    <a:pt x="7801" y="6655"/>
                    <a:pt x="8614" y="6433"/>
                  </a:cubicBezTo>
                  <a:cubicBezTo>
                    <a:pt x="10574" y="5878"/>
                    <a:pt x="11905" y="4732"/>
                    <a:pt x="11905" y="3401"/>
                  </a:cubicBezTo>
                  <a:cubicBezTo>
                    <a:pt x="11905" y="2033"/>
                    <a:pt x="10574" y="887"/>
                    <a:pt x="8651" y="333"/>
                  </a:cubicBezTo>
                  <a:cubicBezTo>
                    <a:pt x="7875" y="148"/>
                    <a:pt x="6951" y="0"/>
                    <a:pt x="6027" y="0"/>
                  </a:cubicBezTo>
                  <a:close/>
                </a:path>
              </a:pathLst>
            </a:custGeom>
            <a:solidFill>
              <a:srgbClr val="ED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78" name="Google Shape;2978;p42"/>
            <p:cNvSpPr/>
            <p:nvPr/>
          </p:nvSpPr>
          <p:spPr>
            <a:xfrm>
              <a:off x="4305400" y="2771525"/>
              <a:ext cx="303175" cy="99850"/>
            </a:xfrm>
            <a:custGeom>
              <a:avLst/>
              <a:gdLst/>
              <a:ahLst/>
              <a:cxnLst/>
              <a:rect l="l" t="t" r="r" b="b"/>
              <a:pathLst>
                <a:path w="12127" h="3994" extrusionOk="0">
                  <a:moveTo>
                    <a:pt x="0" y="1"/>
                  </a:moveTo>
                  <a:lnTo>
                    <a:pt x="0" y="481"/>
                  </a:lnTo>
                  <a:cubicBezTo>
                    <a:pt x="0" y="666"/>
                    <a:pt x="0" y="814"/>
                    <a:pt x="37" y="999"/>
                  </a:cubicBezTo>
                  <a:lnTo>
                    <a:pt x="37" y="1073"/>
                  </a:lnTo>
                  <a:cubicBezTo>
                    <a:pt x="37" y="1110"/>
                    <a:pt x="111" y="1184"/>
                    <a:pt x="111" y="1221"/>
                  </a:cubicBezTo>
                  <a:lnTo>
                    <a:pt x="111" y="1258"/>
                  </a:lnTo>
                  <a:cubicBezTo>
                    <a:pt x="111" y="1295"/>
                    <a:pt x="148" y="1406"/>
                    <a:pt x="185" y="1480"/>
                  </a:cubicBezTo>
                  <a:cubicBezTo>
                    <a:pt x="222" y="1590"/>
                    <a:pt x="296" y="1627"/>
                    <a:pt x="333" y="1738"/>
                  </a:cubicBezTo>
                  <a:cubicBezTo>
                    <a:pt x="407" y="1812"/>
                    <a:pt x="481" y="1923"/>
                    <a:pt x="555" y="1997"/>
                  </a:cubicBezTo>
                  <a:lnTo>
                    <a:pt x="851" y="2293"/>
                  </a:lnTo>
                  <a:lnTo>
                    <a:pt x="962" y="2404"/>
                  </a:lnTo>
                  <a:cubicBezTo>
                    <a:pt x="1109" y="2552"/>
                    <a:pt x="1331" y="2700"/>
                    <a:pt x="1516" y="2847"/>
                  </a:cubicBezTo>
                  <a:cubicBezTo>
                    <a:pt x="1590" y="2884"/>
                    <a:pt x="1627" y="2921"/>
                    <a:pt x="1701" y="2958"/>
                  </a:cubicBezTo>
                  <a:cubicBezTo>
                    <a:pt x="1849" y="3069"/>
                    <a:pt x="1997" y="3106"/>
                    <a:pt x="2182" y="3217"/>
                  </a:cubicBezTo>
                  <a:cubicBezTo>
                    <a:pt x="2219" y="3254"/>
                    <a:pt x="2256" y="3254"/>
                    <a:pt x="2366" y="3291"/>
                  </a:cubicBezTo>
                  <a:cubicBezTo>
                    <a:pt x="2551" y="3402"/>
                    <a:pt x="2736" y="3439"/>
                    <a:pt x="2958" y="3513"/>
                  </a:cubicBezTo>
                  <a:cubicBezTo>
                    <a:pt x="3069" y="3587"/>
                    <a:pt x="3143" y="3587"/>
                    <a:pt x="3291" y="3624"/>
                  </a:cubicBezTo>
                  <a:cubicBezTo>
                    <a:pt x="3513" y="3698"/>
                    <a:pt x="3734" y="3772"/>
                    <a:pt x="3993" y="3809"/>
                  </a:cubicBezTo>
                  <a:cubicBezTo>
                    <a:pt x="4067" y="3809"/>
                    <a:pt x="4178" y="3846"/>
                    <a:pt x="4252" y="3846"/>
                  </a:cubicBezTo>
                  <a:cubicBezTo>
                    <a:pt x="4289" y="3883"/>
                    <a:pt x="4400" y="3883"/>
                    <a:pt x="4437" y="3883"/>
                  </a:cubicBezTo>
                  <a:cubicBezTo>
                    <a:pt x="4511" y="3957"/>
                    <a:pt x="4585" y="3957"/>
                    <a:pt x="4659" y="3957"/>
                  </a:cubicBezTo>
                  <a:cubicBezTo>
                    <a:pt x="4917" y="3957"/>
                    <a:pt x="5102" y="3994"/>
                    <a:pt x="5287" y="3994"/>
                  </a:cubicBezTo>
                  <a:lnTo>
                    <a:pt x="6692" y="3994"/>
                  </a:lnTo>
                  <a:cubicBezTo>
                    <a:pt x="6951" y="3994"/>
                    <a:pt x="7136" y="3994"/>
                    <a:pt x="7321" y="3957"/>
                  </a:cubicBezTo>
                  <a:cubicBezTo>
                    <a:pt x="7394" y="3883"/>
                    <a:pt x="7431" y="3883"/>
                    <a:pt x="7542" y="3883"/>
                  </a:cubicBezTo>
                  <a:cubicBezTo>
                    <a:pt x="7579" y="3883"/>
                    <a:pt x="7616" y="3846"/>
                    <a:pt x="7727" y="3846"/>
                  </a:cubicBezTo>
                  <a:cubicBezTo>
                    <a:pt x="7801" y="3846"/>
                    <a:pt x="7912" y="3809"/>
                    <a:pt x="7986" y="3809"/>
                  </a:cubicBezTo>
                  <a:cubicBezTo>
                    <a:pt x="8245" y="3772"/>
                    <a:pt x="8467" y="3661"/>
                    <a:pt x="8688" y="3624"/>
                  </a:cubicBezTo>
                  <a:cubicBezTo>
                    <a:pt x="10722" y="3069"/>
                    <a:pt x="12127" y="1923"/>
                    <a:pt x="12127" y="518"/>
                  </a:cubicBezTo>
                  <a:lnTo>
                    <a:pt x="12127" y="75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BF3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79" name="Google Shape;2979;p42"/>
            <p:cNvSpPr/>
            <p:nvPr/>
          </p:nvSpPr>
          <p:spPr>
            <a:xfrm>
              <a:off x="4387650" y="2773375"/>
              <a:ext cx="134975" cy="98925"/>
            </a:xfrm>
            <a:custGeom>
              <a:avLst/>
              <a:gdLst/>
              <a:ahLst/>
              <a:cxnLst/>
              <a:rect l="l" t="t" r="r" b="b"/>
              <a:pathLst>
                <a:path w="5399" h="3957" extrusionOk="0">
                  <a:moveTo>
                    <a:pt x="1" y="1"/>
                  </a:moveTo>
                  <a:lnTo>
                    <a:pt x="1" y="3587"/>
                  </a:lnTo>
                  <a:cubicBezTo>
                    <a:pt x="223" y="3698"/>
                    <a:pt x="444" y="3735"/>
                    <a:pt x="666" y="3772"/>
                  </a:cubicBezTo>
                  <a:cubicBezTo>
                    <a:pt x="777" y="3772"/>
                    <a:pt x="851" y="3809"/>
                    <a:pt x="962" y="3809"/>
                  </a:cubicBezTo>
                  <a:cubicBezTo>
                    <a:pt x="999" y="3883"/>
                    <a:pt x="1110" y="3883"/>
                    <a:pt x="1147" y="3883"/>
                  </a:cubicBezTo>
                  <a:cubicBezTo>
                    <a:pt x="1221" y="3920"/>
                    <a:pt x="1295" y="3920"/>
                    <a:pt x="1369" y="3920"/>
                  </a:cubicBezTo>
                  <a:cubicBezTo>
                    <a:pt x="1590" y="3920"/>
                    <a:pt x="1775" y="3957"/>
                    <a:pt x="1960" y="3957"/>
                  </a:cubicBezTo>
                  <a:lnTo>
                    <a:pt x="3402" y="3957"/>
                  </a:lnTo>
                  <a:cubicBezTo>
                    <a:pt x="3624" y="3957"/>
                    <a:pt x="3846" y="3957"/>
                    <a:pt x="3994" y="3920"/>
                  </a:cubicBezTo>
                  <a:cubicBezTo>
                    <a:pt x="4104" y="3883"/>
                    <a:pt x="4141" y="3883"/>
                    <a:pt x="4252" y="3883"/>
                  </a:cubicBezTo>
                  <a:cubicBezTo>
                    <a:pt x="4289" y="3883"/>
                    <a:pt x="4326" y="3809"/>
                    <a:pt x="4437" y="3809"/>
                  </a:cubicBezTo>
                  <a:cubicBezTo>
                    <a:pt x="4511" y="3809"/>
                    <a:pt x="4622" y="3772"/>
                    <a:pt x="4696" y="3772"/>
                  </a:cubicBezTo>
                  <a:cubicBezTo>
                    <a:pt x="4918" y="3735"/>
                    <a:pt x="5177" y="3624"/>
                    <a:pt x="5398" y="3587"/>
                  </a:cubicBezTo>
                  <a:lnTo>
                    <a:pt x="5398" y="1"/>
                  </a:lnTo>
                  <a:close/>
                </a:path>
              </a:pathLst>
            </a:custGeom>
            <a:solidFill>
              <a:srgbClr val="A2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80" name="Google Shape;2980;p42"/>
            <p:cNvSpPr/>
            <p:nvPr/>
          </p:nvSpPr>
          <p:spPr>
            <a:xfrm>
              <a:off x="4305400" y="2773375"/>
              <a:ext cx="82275" cy="89675"/>
            </a:xfrm>
            <a:custGeom>
              <a:avLst/>
              <a:gdLst/>
              <a:ahLst/>
              <a:cxnLst/>
              <a:rect l="l" t="t" r="r" b="b"/>
              <a:pathLst>
                <a:path w="3291" h="3587" extrusionOk="0">
                  <a:moveTo>
                    <a:pt x="0" y="1"/>
                  </a:moveTo>
                  <a:lnTo>
                    <a:pt x="0" y="444"/>
                  </a:lnTo>
                  <a:cubicBezTo>
                    <a:pt x="0" y="629"/>
                    <a:pt x="0" y="777"/>
                    <a:pt x="37" y="962"/>
                  </a:cubicBezTo>
                  <a:lnTo>
                    <a:pt x="37" y="1036"/>
                  </a:lnTo>
                  <a:cubicBezTo>
                    <a:pt x="37" y="1110"/>
                    <a:pt x="111" y="1147"/>
                    <a:pt x="111" y="1184"/>
                  </a:cubicBezTo>
                  <a:lnTo>
                    <a:pt x="111" y="1221"/>
                  </a:lnTo>
                  <a:cubicBezTo>
                    <a:pt x="111" y="1295"/>
                    <a:pt x="148" y="1369"/>
                    <a:pt x="185" y="1479"/>
                  </a:cubicBezTo>
                  <a:cubicBezTo>
                    <a:pt x="222" y="1553"/>
                    <a:pt x="296" y="1590"/>
                    <a:pt x="333" y="1701"/>
                  </a:cubicBezTo>
                  <a:cubicBezTo>
                    <a:pt x="407" y="1775"/>
                    <a:pt x="481" y="1886"/>
                    <a:pt x="555" y="1960"/>
                  </a:cubicBezTo>
                  <a:lnTo>
                    <a:pt x="851" y="2256"/>
                  </a:lnTo>
                  <a:lnTo>
                    <a:pt x="962" y="2404"/>
                  </a:lnTo>
                  <a:cubicBezTo>
                    <a:pt x="1109" y="2515"/>
                    <a:pt x="1331" y="2663"/>
                    <a:pt x="1516" y="2810"/>
                  </a:cubicBezTo>
                  <a:cubicBezTo>
                    <a:pt x="1590" y="2847"/>
                    <a:pt x="1627" y="2884"/>
                    <a:pt x="1701" y="2958"/>
                  </a:cubicBezTo>
                  <a:cubicBezTo>
                    <a:pt x="1849" y="3032"/>
                    <a:pt x="1997" y="3069"/>
                    <a:pt x="2182" y="3180"/>
                  </a:cubicBezTo>
                  <a:cubicBezTo>
                    <a:pt x="2219" y="3217"/>
                    <a:pt x="2256" y="3217"/>
                    <a:pt x="2366" y="3254"/>
                  </a:cubicBezTo>
                  <a:cubicBezTo>
                    <a:pt x="2551" y="3365"/>
                    <a:pt x="2736" y="3402"/>
                    <a:pt x="2958" y="3513"/>
                  </a:cubicBezTo>
                  <a:cubicBezTo>
                    <a:pt x="3069" y="3550"/>
                    <a:pt x="3143" y="3550"/>
                    <a:pt x="3291" y="3587"/>
                  </a:cubicBezTo>
                  <a:lnTo>
                    <a:pt x="3291" y="1"/>
                  </a:lnTo>
                  <a:close/>
                </a:path>
              </a:pathLst>
            </a:custGeom>
            <a:solidFill>
              <a:srgbClr val="91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81" name="Google Shape;2981;p42"/>
            <p:cNvSpPr/>
            <p:nvPr/>
          </p:nvSpPr>
          <p:spPr>
            <a:xfrm>
              <a:off x="4301700" y="2686500"/>
              <a:ext cx="306875" cy="172850"/>
            </a:xfrm>
            <a:custGeom>
              <a:avLst/>
              <a:gdLst/>
              <a:ahLst/>
              <a:cxnLst/>
              <a:rect l="l" t="t" r="r" b="b"/>
              <a:pathLst>
                <a:path w="12275" h="6914" extrusionOk="0">
                  <a:moveTo>
                    <a:pt x="6101" y="0"/>
                  </a:moveTo>
                  <a:cubicBezTo>
                    <a:pt x="5139" y="0"/>
                    <a:pt x="4252" y="148"/>
                    <a:pt x="3439" y="370"/>
                  </a:cubicBezTo>
                  <a:cubicBezTo>
                    <a:pt x="3328" y="407"/>
                    <a:pt x="3254" y="407"/>
                    <a:pt x="3143" y="444"/>
                  </a:cubicBezTo>
                  <a:cubicBezTo>
                    <a:pt x="2958" y="518"/>
                    <a:pt x="2773" y="555"/>
                    <a:pt x="2588" y="629"/>
                  </a:cubicBezTo>
                  <a:cubicBezTo>
                    <a:pt x="1036" y="1257"/>
                    <a:pt x="0" y="2293"/>
                    <a:pt x="0" y="3476"/>
                  </a:cubicBezTo>
                  <a:cubicBezTo>
                    <a:pt x="0" y="4807"/>
                    <a:pt x="1405" y="5990"/>
                    <a:pt x="3439" y="6544"/>
                  </a:cubicBezTo>
                  <a:cubicBezTo>
                    <a:pt x="4215" y="6803"/>
                    <a:pt x="5139" y="6914"/>
                    <a:pt x="6101" y="6914"/>
                  </a:cubicBezTo>
                  <a:cubicBezTo>
                    <a:pt x="7099" y="6914"/>
                    <a:pt x="8023" y="6803"/>
                    <a:pt x="8836" y="6544"/>
                  </a:cubicBezTo>
                  <a:cubicBezTo>
                    <a:pt x="10870" y="5990"/>
                    <a:pt x="12275" y="4844"/>
                    <a:pt x="12275" y="3476"/>
                  </a:cubicBezTo>
                  <a:cubicBezTo>
                    <a:pt x="12275" y="2071"/>
                    <a:pt x="10870" y="925"/>
                    <a:pt x="8836" y="370"/>
                  </a:cubicBezTo>
                  <a:cubicBezTo>
                    <a:pt x="8023" y="148"/>
                    <a:pt x="7099" y="0"/>
                    <a:pt x="6101" y="0"/>
                  </a:cubicBezTo>
                  <a:close/>
                </a:path>
              </a:pathLst>
            </a:custGeom>
            <a:solidFill>
              <a:srgbClr val="E57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82" name="Google Shape;2982;p42"/>
            <p:cNvSpPr/>
            <p:nvPr/>
          </p:nvSpPr>
          <p:spPr>
            <a:xfrm>
              <a:off x="4308175" y="2694825"/>
              <a:ext cx="293000" cy="157150"/>
            </a:xfrm>
            <a:custGeom>
              <a:avLst/>
              <a:gdLst/>
              <a:ahLst/>
              <a:cxnLst/>
              <a:rect l="l" t="t" r="r" b="b"/>
              <a:pathLst>
                <a:path w="11720" h="6286" extrusionOk="0">
                  <a:moveTo>
                    <a:pt x="5842" y="0"/>
                  </a:moveTo>
                  <a:cubicBezTo>
                    <a:pt x="4917" y="0"/>
                    <a:pt x="4067" y="74"/>
                    <a:pt x="3217" y="296"/>
                  </a:cubicBezTo>
                  <a:cubicBezTo>
                    <a:pt x="3106" y="370"/>
                    <a:pt x="3032" y="370"/>
                    <a:pt x="2958" y="407"/>
                  </a:cubicBezTo>
                  <a:cubicBezTo>
                    <a:pt x="2773" y="444"/>
                    <a:pt x="2551" y="481"/>
                    <a:pt x="2403" y="592"/>
                  </a:cubicBezTo>
                  <a:cubicBezTo>
                    <a:pt x="851" y="1183"/>
                    <a:pt x="0" y="2107"/>
                    <a:pt x="0" y="3143"/>
                  </a:cubicBezTo>
                  <a:cubicBezTo>
                    <a:pt x="0" y="4289"/>
                    <a:pt x="1294" y="5398"/>
                    <a:pt x="3217" y="5952"/>
                  </a:cubicBezTo>
                  <a:cubicBezTo>
                    <a:pt x="4067" y="6174"/>
                    <a:pt x="4917" y="6285"/>
                    <a:pt x="5842" y="6285"/>
                  </a:cubicBezTo>
                  <a:cubicBezTo>
                    <a:pt x="6766" y="6285"/>
                    <a:pt x="7653" y="6174"/>
                    <a:pt x="8503" y="5952"/>
                  </a:cubicBezTo>
                  <a:cubicBezTo>
                    <a:pt x="10463" y="5398"/>
                    <a:pt x="11720" y="4289"/>
                    <a:pt x="11720" y="3143"/>
                  </a:cubicBezTo>
                  <a:cubicBezTo>
                    <a:pt x="11720" y="1960"/>
                    <a:pt x="10426" y="850"/>
                    <a:pt x="8503" y="296"/>
                  </a:cubicBezTo>
                  <a:cubicBezTo>
                    <a:pt x="7653" y="74"/>
                    <a:pt x="6766" y="0"/>
                    <a:pt x="5842" y="0"/>
                  </a:cubicBezTo>
                  <a:close/>
                </a:path>
              </a:pathLst>
            </a:custGeom>
            <a:solidFill>
              <a:srgbClr val="D65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83" name="Google Shape;2983;p42"/>
            <p:cNvSpPr/>
            <p:nvPr/>
          </p:nvSpPr>
          <p:spPr>
            <a:xfrm>
              <a:off x="4306325" y="2694825"/>
              <a:ext cx="293925" cy="102600"/>
            </a:xfrm>
            <a:custGeom>
              <a:avLst/>
              <a:gdLst/>
              <a:ahLst/>
              <a:cxnLst/>
              <a:rect l="l" t="t" r="r" b="b"/>
              <a:pathLst>
                <a:path w="11757" h="4104" extrusionOk="0">
                  <a:moveTo>
                    <a:pt x="5879" y="0"/>
                  </a:moveTo>
                  <a:cubicBezTo>
                    <a:pt x="4954" y="0"/>
                    <a:pt x="4067" y="74"/>
                    <a:pt x="3254" y="296"/>
                  </a:cubicBezTo>
                  <a:cubicBezTo>
                    <a:pt x="3143" y="296"/>
                    <a:pt x="3069" y="370"/>
                    <a:pt x="2958" y="407"/>
                  </a:cubicBezTo>
                  <a:cubicBezTo>
                    <a:pt x="2773" y="444"/>
                    <a:pt x="2662" y="481"/>
                    <a:pt x="2403" y="592"/>
                  </a:cubicBezTo>
                  <a:cubicBezTo>
                    <a:pt x="888" y="1183"/>
                    <a:pt x="0" y="2144"/>
                    <a:pt x="0" y="3143"/>
                  </a:cubicBezTo>
                  <a:cubicBezTo>
                    <a:pt x="0" y="3438"/>
                    <a:pt x="111" y="3771"/>
                    <a:pt x="333" y="4104"/>
                  </a:cubicBezTo>
                  <a:cubicBezTo>
                    <a:pt x="333" y="3882"/>
                    <a:pt x="259" y="3697"/>
                    <a:pt x="259" y="3438"/>
                  </a:cubicBezTo>
                  <a:cubicBezTo>
                    <a:pt x="259" y="2440"/>
                    <a:pt x="1109" y="1516"/>
                    <a:pt x="2588" y="924"/>
                  </a:cubicBezTo>
                  <a:cubicBezTo>
                    <a:pt x="2773" y="814"/>
                    <a:pt x="2958" y="777"/>
                    <a:pt x="3106" y="740"/>
                  </a:cubicBezTo>
                  <a:cubicBezTo>
                    <a:pt x="3217" y="666"/>
                    <a:pt x="3291" y="666"/>
                    <a:pt x="3328" y="629"/>
                  </a:cubicBezTo>
                  <a:cubicBezTo>
                    <a:pt x="4141" y="407"/>
                    <a:pt x="4991" y="296"/>
                    <a:pt x="5879" y="296"/>
                  </a:cubicBezTo>
                  <a:cubicBezTo>
                    <a:pt x="6766" y="296"/>
                    <a:pt x="7653" y="407"/>
                    <a:pt x="8430" y="629"/>
                  </a:cubicBezTo>
                  <a:cubicBezTo>
                    <a:pt x="10315" y="1183"/>
                    <a:pt x="11572" y="2292"/>
                    <a:pt x="11572" y="3438"/>
                  </a:cubicBezTo>
                  <a:cubicBezTo>
                    <a:pt x="11572" y="3671"/>
                    <a:pt x="11542" y="3874"/>
                    <a:pt x="11456" y="4046"/>
                  </a:cubicBezTo>
                  <a:lnTo>
                    <a:pt x="11456" y="4046"/>
                  </a:lnTo>
                  <a:cubicBezTo>
                    <a:pt x="11626" y="3733"/>
                    <a:pt x="11757" y="3421"/>
                    <a:pt x="11757" y="3143"/>
                  </a:cubicBezTo>
                  <a:cubicBezTo>
                    <a:pt x="11757" y="1960"/>
                    <a:pt x="10500" y="850"/>
                    <a:pt x="8504" y="296"/>
                  </a:cubicBezTo>
                  <a:cubicBezTo>
                    <a:pt x="7690" y="74"/>
                    <a:pt x="6803" y="0"/>
                    <a:pt x="5879" y="0"/>
                  </a:cubicBezTo>
                  <a:close/>
                  <a:moveTo>
                    <a:pt x="11456" y="4046"/>
                  </a:moveTo>
                  <a:cubicBezTo>
                    <a:pt x="11445" y="4066"/>
                    <a:pt x="11435" y="4085"/>
                    <a:pt x="11424" y="4104"/>
                  </a:cubicBezTo>
                  <a:cubicBezTo>
                    <a:pt x="11436" y="4085"/>
                    <a:pt x="11446" y="4066"/>
                    <a:pt x="11456" y="4046"/>
                  </a:cubicBezTo>
                  <a:close/>
                </a:path>
              </a:pathLst>
            </a:custGeom>
            <a:solidFill>
              <a:srgbClr val="8A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84" name="Google Shape;2984;p42"/>
            <p:cNvSpPr/>
            <p:nvPr/>
          </p:nvSpPr>
          <p:spPr>
            <a:xfrm>
              <a:off x="4551250" y="2760450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1" y="0"/>
                  </a:moveTo>
                  <a:lnTo>
                    <a:pt x="1" y="444"/>
                  </a:lnTo>
                  <a:lnTo>
                    <a:pt x="1" y="518"/>
                  </a:lnTo>
                  <a:lnTo>
                    <a:pt x="1" y="555"/>
                  </a:lnTo>
                  <a:lnTo>
                    <a:pt x="1" y="592"/>
                  </a:lnTo>
                  <a:lnTo>
                    <a:pt x="37" y="629"/>
                  </a:lnTo>
                  <a:lnTo>
                    <a:pt x="111" y="703"/>
                  </a:lnTo>
                  <a:cubicBezTo>
                    <a:pt x="111" y="739"/>
                    <a:pt x="148" y="739"/>
                    <a:pt x="148" y="739"/>
                  </a:cubicBezTo>
                  <a:cubicBezTo>
                    <a:pt x="148" y="776"/>
                    <a:pt x="185" y="776"/>
                    <a:pt x="185" y="776"/>
                  </a:cubicBezTo>
                  <a:lnTo>
                    <a:pt x="851" y="776"/>
                  </a:lnTo>
                  <a:cubicBezTo>
                    <a:pt x="1073" y="739"/>
                    <a:pt x="1221" y="592"/>
                    <a:pt x="1221" y="444"/>
                  </a:cubicBezTo>
                  <a:lnTo>
                    <a:pt x="1221" y="0"/>
                  </a:lnTo>
                  <a:close/>
                </a:path>
              </a:pathLst>
            </a:custGeom>
            <a:solidFill>
              <a:srgbClr val="90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85" name="Google Shape;2985;p42"/>
            <p:cNvSpPr/>
            <p:nvPr/>
          </p:nvSpPr>
          <p:spPr>
            <a:xfrm>
              <a:off x="4558650" y="2760450"/>
              <a:ext cx="14800" cy="19425"/>
            </a:xfrm>
            <a:custGeom>
              <a:avLst/>
              <a:gdLst/>
              <a:ahLst/>
              <a:cxnLst/>
              <a:rect l="l" t="t" r="r" b="b"/>
              <a:pathLst>
                <a:path w="592" h="777" extrusionOk="0">
                  <a:moveTo>
                    <a:pt x="0" y="0"/>
                  </a:moveTo>
                  <a:lnTo>
                    <a:pt x="0" y="776"/>
                  </a:lnTo>
                  <a:lnTo>
                    <a:pt x="592" y="776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8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86" name="Google Shape;2986;p42"/>
            <p:cNvSpPr/>
            <p:nvPr/>
          </p:nvSpPr>
          <p:spPr>
            <a:xfrm>
              <a:off x="4554025" y="2760450"/>
              <a:ext cx="5575" cy="19425"/>
            </a:xfrm>
            <a:custGeom>
              <a:avLst/>
              <a:gdLst/>
              <a:ahLst/>
              <a:cxnLst/>
              <a:rect l="l" t="t" r="r" b="b"/>
              <a:pathLst>
                <a:path w="223" h="777" extrusionOk="0">
                  <a:moveTo>
                    <a:pt x="0" y="0"/>
                  </a:moveTo>
                  <a:lnTo>
                    <a:pt x="0" y="444"/>
                  </a:lnTo>
                  <a:lnTo>
                    <a:pt x="0" y="518"/>
                  </a:lnTo>
                  <a:lnTo>
                    <a:pt x="0" y="555"/>
                  </a:lnTo>
                  <a:lnTo>
                    <a:pt x="0" y="592"/>
                  </a:lnTo>
                  <a:lnTo>
                    <a:pt x="37" y="629"/>
                  </a:lnTo>
                  <a:lnTo>
                    <a:pt x="74" y="703"/>
                  </a:lnTo>
                  <a:cubicBezTo>
                    <a:pt x="74" y="739"/>
                    <a:pt x="111" y="739"/>
                    <a:pt x="111" y="739"/>
                  </a:cubicBezTo>
                  <a:cubicBezTo>
                    <a:pt x="111" y="776"/>
                    <a:pt x="185" y="776"/>
                    <a:pt x="185" y="776"/>
                  </a:cubicBezTo>
                  <a:lnTo>
                    <a:pt x="222" y="77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75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87" name="Google Shape;2987;p42"/>
            <p:cNvSpPr/>
            <p:nvPr/>
          </p:nvSpPr>
          <p:spPr>
            <a:xfrm>
              <a:off x="4549400" y="2752125"/>
              <a:ext cx="32375" cy="17575"/>
            </a:xfrm>
            <a:custGeom>
              <a:avLst/>
              <a:gdLst/>
              <a:ahLst/>
              <a:cxnLst/>
              <a:rect l="l" t="t" r="r" b="b"/>
              <a:pathLst>
                <a:path w="1295" h="703" extrusionOk="0">
                  <a:moveTo>
                    <a:pt x="629" y="0"/>
                  </a:moveTo>
                  <a:cubicBezTo>
                    <a:pt x="555" y="0"/>
                    <a:pt x="444" y="37"/>
                    <a:pt x="370" y="37"/>
                  </a:cubicBezTo>
                  <a:lnTo>
                    <a:pt x="259" y="37"/>
                  </a:lnTo>
                  <a:cubicBezTo>
                    <a:pt x="75" y="111"/>
                    <a:pt x="1" y="185"/>
                    <a:pt x="1" y="333"/>
                  </a:cubicBezTo>
                  <a:cubicBezTo>
                    <a:pt x="1" y="481"/>
                    <a:pt x="185" y="592"/>
                    <a:pt x="370" y="666"/>
                  </a:cubicBezTo>
                  <a:cubicBezTo>
                    <a:pt x="444" y="703"/>
                    <a:pt x="555" y="703"/>
                    <a:pt x="629" y="703"/>
                  </a:cubicBezTo>
                  <a:cubicBezTo>
                    <a:pt x="740" y="703"/>
                    <a:pt x="814" y="666"/>
                    <a:pt x="925" y="666"/>
                  </a:cubicBezTo>
                  <a:cubicBezTo>
                    <a:pt x="1147" y="592"/>
                    <a:pt x="1295" y="481"/>
                    <a:pt x="1295" y="333"/>
                  </a:cubicBezTo>
                  <a:cubicBezTo>
                    <a:pt x="1295" y="185"/>
                    <a:pt x="1147" y="111"/>
                    <a:pt x="925" y="37"/>
                  </a:cubicBezTo>
                  <a:cubicBezTo>
                    <a:pt x="814" y="0"/>
                    <a:pt x="740" y="0"/>
                    <a:pt x="629" y="0"/>
                  </a:cubicBezTo>
                  <a:close/>
                </a:path>
              </a:pathLst>
            </a:custGeom>
            <a:solidFill>
              <a:srgbClr val="ED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88" name="Google Shape;2988;p42"/>
            <p:cNvSpPr/>
            <p:nvPr/>
          </p:nvSpPr>
          <p:spPr>
            <a:xfrm>
              <a:off x="4551250" y="2759525"/>
              <a:ext cx="31450" cy="10175"/>
            </a:xfrm>
            <a:custGeom>
              <a:avLst/>
              <a:gdLst/>
              <a:ahLst/>
              <a:cxnLst/>
              <a:rect l="l" t="t" r="r" b="b"/>
              <a:pathLst>
                <a:path w="1258" h="407" extrusionOk="0">
                  <a:moveTo>
                    <a:pt x="1" y="0"/>
                  </a:moveTo>
                  <a:lnTo>
                    <a:pt x="1" y="37"/>
                  </a:lnTo>
                  <a:lnTo>
                    <a:pt x="1" y="74"/>
                  </a:lnTo>
                  <a:lnTo>
                    <a:pt x="1" y="111"/>
                  </a:lnTo>
                  <a:lnTo>
                    <a:pt x="1" y="185"/>
                  </a:lnTo>
                  <a:lnTo>
                    <a:pt x="1" y="222"/>
                  </a:lnTo>
                  <a:lnTo>
                    <a:pt x="37" y="259"/>
                  </a:lnTo>
                  <a:lnTo>
                    <a:pt x="111" y="296"/>
                  </a:lnTo>
                  <a:cubicBezTo>
                    <a:pt x="111" y="370"/>
                    <a:pt x="148" y="370"/>
                    <a:pt x="148" y="370"/>
                  </a:cubicBezTo>
                  <a:cubicBezTo>
                    <a:pt x="148" y="407"/>
                    <a:pt x="185" y="407"/>
                    <a:pt x="185" y="407"/>
                  </a:cubicBezTo>
                  <a:lnTo>
                    <a:pt x="888" y="407"/>
                  </a:lnTo>
                  <a:cubicBezTo>
                    <a:pt x="1110" y="370"/>
                    <a:pt x="1258" y="222"/>
                    <a:pt x="1258" y="74"/>
                  </a:cubicBezTo>
                  <a:lnTo>
                    <a:pt x="1258" y="37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A1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89" name="Google Shape;2989;p42"/>
            <p:cNvSpPr/>
            <p:nvPr/>
          </p:nvSpPr>
          <p:spPr>
            <a:xfrm>
              <a:off x="4556800" y="2760450"/>
              <a:ext cx="16650" cy="9250"/>
            </a:xfrm>
            <a:custGeom>
              <a:avLst/>
              <a:gdLst/>
              <a:ahLst/>
              <a:cxnLst/>
              <a:rect l="l" t="t" r="r" b="b"/>
              <a:pathLst>
                <a:path w="666" h="370" extrusionOk="0">
                  <a:moveTo>
                    <a:pt x="0" y="0"/>
                  </a:moveTo>
                  <a:lnTo>
                    <a:pt x="0" y="370"/>
                  </a:lnTo>
                  <a:lnTo>
                    <a:pt x="666" y="37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97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90" name="Google Shape;2990;p42"/>
            <p:cNvSpPr/>
            <p:nvPr/>
          </p:nvSpPr>
          <p:spPr>
            <a:xfrm>
              <a:off x="4554025" y="2759525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0" y="0"/>
                  </a:moveTo>
                  <a:lnTo>
                    <a:pt x="0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0" y="185"/>
                  </a:lnTo>
                  <a:lnTo>
                    <a:pt x="0" y="222"/>
                  </a:lnTo>
                  <a:lnTo>
                    <a:pt x="37" y="259"/>
                  </a:lnTo>
                  <a:lnTo>
                    <a:pt x="74" y="296"/>
                  </a:lnTo>
                  <a:cubicBezTo>
                    <a:pt x="74" y="370"/>
                    <a:pt x="111" y="370"/>
                    <a:pt x="111" y="370"/>
                  </a:cubicBezTo>
                  <a:cubicBezTo>
                    <a:pt x="111" y="407"/>
                    <a:pt x="185" y="407"/>
                    <a:pt x="185" y="407"/>
                  </a:cubicBezTo>
                  <a:lnTo>
                    <a:pt x="222" y="407"/>
                  </a:lnTo>
                  <a:lnTo>
                    <a:pt x="222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872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91" name="Google Shape;2991;p42"/>
            <p:cNvSpPr/>
            <p:nvPr/>
          </p:nvSpPr>
          <p:spPr>
            <a:xfrm>
              <a:off x="4550325" y="2752125"/>
              <a:ext cx="32375" cy="17575"/>
            </a:xfrm>
            <a:custGeom>
              <a:avLst/>
              <a:gdLst/>
              <a:ahLst/>
              <a:cxnLst/>
              <a:rect l="l" t="t" r="r" b="b"/>
              <a:pathLst>
                <a:path w="1295" h="703" extrusionOk="0">
                  <a:moveTo>
                    <a:pt x="666" y="0"/>
                  </a:moveTo>
                  <a:cubicBezTo>
                    <a:pt x="555" y="0"/>
                    <a:pt x="481" y="0"/>
                    <a:pt x="370" y="37"/>
                  </a:cubicBezTo>
                  <a:lnTo>
                    <a:pt x="259" y="37"/>
                  </a:lnTo>
                  <a:cubicBezTo>
                    <a:pt x="74" y="111"/>
                    <a:pt x="1" y="185"/>
                    <a:pt x="1" y="333"/>
                  </a:cubicBezTo>
                  <a:cubicBezTo>
                    <a:pt x="1" y="481"/>
                    <a:pt x="148" y="592"/>
                    <a:pt x="370" y="666"/>
                  </a:cubicBezTo>
                  <a:cubicBezTo>
                    <a:pt x="481" y="703"/>
                    <a:pt x="555" y="703"/>
                    <a:pt x="666" y="703"/>
                  </a:cubicBezTo>
                  <a:cubicBezTo>
                    <a:pt x="740" y="703"/>
                    <a:pt x="851" y="703"/>
                    <a:pt x="925" y="666"/>
                  </a:cubicBezTo>
                  <a:cubicBezTo>
                    <a:pt x="1147" y="592"/>
                    <a:pt x="1295" y="481"/>
                    <a:pt x="1295" y="333"/>
                  </a:cubicBezTo>
                  <a:cubicBezTo>
                    <a:pt x="1295" y="185"/>
                    <a:pt x="1110" y="37"/>
                    <a:pt x="925" y="37"/>
                  </a:cubicBezTo>
                  <a:cubicBezTo>
                    <a:pt x="851" y="0"/>
                    <a:pt x="740" y="0"/>
                    <a:pt x="666" y="0"/>
                  </a:cubicBezTo>
                  <a:close/>
                </a:path>
              </a:pathLst>
            </a:custGeom>
            <a:solidFill>
              <a:srgbClr val="D76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92" name="Google Shape;2992;p42"/>
            <p:cNvSpPr/>
            <p:nvPr/>
          </p:nvSpPr>
          <p:spPr>
            <a:xfrm>
              <a:off x="4527225" y="2992425"/>
              <a:ext cx="61025" cy="82300"/>
            </a:xfrm>
            <a:custGeom>
              <a:avLst/>
              <a:gdLst/>
              <a:ahLst/>
              <a:cxnLst/>
              <a:rect l="l" t="t" r="r" b="b"/>
              <a:pathLst>
                <a:path w="2441" h="3292" extrusionOk="0">
                  <a:moveTo>
                    <a:pt x="1257" y="1"/>
                  </a:moveTo>
                  <a:lnTo>
                    <a:pt x="0" y="2441"/>
                  </a:lnTo>
                  <a:lnTo>
                    <a:pt x="1257" y="3291"/>
                  </a:lnTo>
                  <a:lnTo>
                    <a:pt x="2440" y="851"/>
                  </a:lnTo>
                  <a:lnTo>
                    <a:pt x="1257" y="1"/>
                  </a:lnTo>
                  <a:close/>
                </a:path>
              </a:pathLst>
            </a:custGeom>
            <a:solidFill>
              <a:srgbClr val="FC8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93" name="Google Shape;2993;p42"/>
            <p:cNvSpPr/>
            <p:nvPr/>
          </p:nvSpPr>
          <p:spPr>
            <a:xfrm>
              <a:off x="4526300" y="2991500"/>
              <a:ext cx="63800" cy="84150"/>
            </a:xfrm>
            <a:custGeom>
              <a:avLst/>
              <a:gdLst/>
              <a:ahLst/>
              <a:cxnLst/>
              <a:rect l="l" t="t" r="r" b="b"/>
              <a:pathLst>
                <a:path w="2552" h="3366" extrusionOk="0">
                  <a:moveTo>
                    <a:pt x="1294" y="75"/>
                  </a:moveTo>
                  <a:lnTo>
                    <a:pt x="2440" y="925"/>
                  </a:lnTo>
                  <a:lnTo>
                    <a:pt x="1220" y="3291"/>
                  </a:lnTo>
                  <a:lnTo>
                    <a:pt x="74" y="2441"/>
                  </a:lnTo>
                  <a:lnTo>
                    <a:pt x="1294" y="75"/>
                  </a:lnTo>
                  <a:close/>
                  <a:moveTo>
                    <a:pt x="1220" y="1"/>
                  </a:moveTo>
                  <a:lnTo>
                    <a:pt x="0" y="2441"/>
                  </a:lnTo>
                  <a:lnTo>
                    <a:pt x="0" y="2478"/>
                  </a:lnTo>
                  <a:lnTo>
                    <a:pt x="1294" y="3365"/>
                  </a:lnTo>
                  <a:lnTo>
                    <a:pt x="2551" y="925"/>
                  </a:lnTo>
                  <a:lnTo>
                    <a:pt x="2551" y="888"/>
                  </a:lnTo>
                  <a:lnTo>
                    <a:pt x="1220" y="1"/>
                  </a:lnTo>
                  <a:close/>
                </a:path>
              </a:pathLst>
            </a:custGeom>
            <a:solidFill>
              <a:srgbClr val="21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94" name="Google Shape;2994;p42"/>
            <p:cNvSpPr/>
            <p:nvPr/>
          </p:nvSpPr>
          <p:spPr>
            <a:xfrm>
              <a:off x="4542000" y="3004450"/>
              <a:ext cx="30525" cy="55775"/>
            </a:xfrm>
            <a:custGeom>
              <a:avLst/>
              <a:gdLst/>
              <a:ahLst/>
              <a:cxnLst/>
              <a:rect l="l" t="t" r="r" b="b"/>
              <a:pathLst>
                <a:path w="1221" h="2231" extrusionOk="0">
                  <a:moveTo>
                    <a:pt x="740" y="0"/>
                  </a:moveTo>
                  <a:cubicBezTo>
                    <a:pt x="740" y="0"/>
                    <a:pt x="1" y="1405"/>
                    <a:pt x="1" y="1775"/>
                  </a:cubicBezTo>
                  <a:cubicBezTo>
                    <a:pt x="1" y="2083"/>
                    <a:pt x="143" y="2230"/>
                    <a:pt x="329" y="2230"/>
                  </a:cubicBezTo>
                  <a:cubicBezTo>
                    <a:pt x="411" y="2230"/>
                    <a:pt x="502" y="2201"/>
                    <a:pt x="592" y="2145"/>
                  </a:cubicBezTo>
                  <a:cubicBezTo>
                    <a:pt x="925" y="1960"/>
                    <a:pt x="1221" y="1479"/>
                    <a:pt x="1221" y="1109"/>
                  </a:cubicBezTo>
                  <a:cubicBezTo>
                    <a:pt x="1221" y="666"/>
                    <a:pt x="740" y="0"/>
                    <a:pt x="740" y="0"/>
                  </a:cubicBez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95" name="Google Shape;2995;p42"/>
            <p:cNvSpPr/>
            <p:nvPr/>
          </p:nvSpPr>
          <p:spPr>
            <a:xfrm>
              <a:off x="4543850" y="3006300"/>
              <a:ext cx="24975" cy="46075"/>
            </a:xfrm>
            <a:custGeom>
              <a:avLst/>
              <a:gdLst/>
              <a:ahLst/>
              <a:cxnLst/>
              <a:rect l="l" t="t" r="r" b="b"/>
              <a:pathLst>
                <a:path w="999" h="1843" extrusionOk="0">
                  <a:moveTo>
                    <a:pt x="518" y="0"/>
                  </a:moveTo>
                  <a:cubicBezTo>
                    <a:pt x="518" y="0"/>
                    <a:pt x="1" y="1072"/>
                    <a:pt x="1" y="1442"/>
                  </a:cubicBezTo>
                  <a:cubicBezTo>
                    <a:pt x="1" y="1693"/>
                    <a:pt x="120" y="1842"/>
                    <a:pt x="278" y="1842"/>
                  </a:cubicBezTo>
                  <a:cubicBezTo>
                    <a:pt x="352" y="1842"/>
                    <a:pt x="435" y="1809"/>
                    <a:pt x="518" y="1738"/>
                  </a:cubicBezTo>
                  <a:cubicBezTo>
                    <a:pt x="851" y="1590"/>
                    <a:pt x="999" y="1294"/>
                    <a:pt x="999" y="962"/>
                  </a:cubicBezTo>
                  <a:cubicBezTo>
                    <a:pt x="999" y="666"/>
                    <a:pt x="518" y="0"/>
                    <a:pt x="518" y="0"/>
                  </a:cubicBezTo>
                  <a:close/>
                </a:path>
              </a:pathLst>
            </a:custGeom>
            <a:solidFill>
              <a:srgbClr val="21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96" name="Google Shape;2996;p42"/>
            <p:cNvSpPr/>
            <p:nvPr/>
          </p:nvSpPr>
          <p:spPr>
            <a:xfrm>
              <a:off x="4547550" y="3023850"/>
              <a:ext cx="12050" cy="18525"/>
            </a:xfrm>
            <a:custGeom>
              <a:avLst/>
              <a:gdLst/>
              <a:ahLst/>
              <a:cxnLst/>
              <a:rect l="l" t="t" r="r" b="b"/>
              <a:pathLst>
                <a:path w="482" h="741" extrusionOk="0">
                  <a:moveTo>
                    <a:pt x="370" y="1"/>
                  </a:moveTo>
                  <a:cubicBezTo>
                    <a:pt x="296" y="1"/>
                    <a:pt x="185" y="112"/>
                    <a:pt x="112" y="333"/>
                  </a:cubicBezTo>
                  <a:cubicBezTo>
                    <a:pt x="1" y="518"/>
                    <a:pt x="1" y="703"/>
                    <a:pt x="112" y="740"/>
                  </a:cubicBezTo>
                  <a:cubicBezTo>
                    <a:pt x="222" y="740"/>
                    <a:pt x="296" y="592"/>
                    <a:pt x="370" y="407"/>
                  </a:cubicBezTo>
                  <a:cubicBezTo>
                    <a:pt x="481" y="223"/>
                    <a:pt x="481" y="38"/>
                    <a:pt x="370" y="1"/>
                  </a:cubicBezTo>
                  <a:close/>
                </a:path>
              </a:pathLst>
            </a:custGeom>
            <a:solidFill>
              <a:srgbClr val="57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97" name="Google Shape;2997;p42"/>
            <p:cNvSpPr/>
            <p:nvPr/>
          </p:nvSpPr>
          <p:spPr>
            <a:xfrm>
              <a:off x="4424625" y="3032175"/>
              <a:ext cx="41625" cy="49000"/>
            </a:xfrm>
            <a:custGeom>
              <a:avLst/>
              <a:gdLst/>
              <a:ahLst/>
              <a:cxnLst/>
              <a:rect l="l" t="t" r="r" b="b"/>
              <a:pathLst>
                <a:path w="1665" h="1960" extrusionOk="0">
                  <a:moveTo>
                    <a:pt x="814" y="370"/>
                  </a:moveTo>
                  <a:cubicBezTo>
                    <a:pt x="962" y="370"/>
                    <a:pt x="1073" y="407"/>
                    <a:pt x="1147" y="481"/>
                  </a:cubicBezTo>
                  <a:cubicBezTo>
                    <a:pt x="1221" y="592"/>
                    <a:pt x="1295" y="740"/>
                    <a:pt x="1295" y="925"/>
                  </a:cubicBezTo>
                  <a:cubicBezTo>
                    <a:pt x="1295" y="1110"/>
                    <a:pt x="1221" y="1221"/>
                    <a:pt x="1147" y="1368"/>
                  </a:cubicBezTo>
                  <a:cubicBezTo>
                    <a:pt x="1073" y="1516"/>
                    <a:pt x="962" y="1590"/>
                    <a:pt x="814" y="1590"/>
                  </a:cubicBezTo>
                  <a:cubicBezTo>
                    <a:pt x="666" y="1590"/>
                    <a:pt x="592" y="1553"/>
                    <a:pt x="518" y="1479"/>
                  </a:cubicBezTo>
                  <a:cubicBezTo>
                    <a:pt x="407" y="1368"/>
                    <a:pt x="370" y="1221"/>
                    <a:pt x="370" y="1036"/>
                  </a:cubicBezTo>
                  <a:cubicBezTo>
                    <a:pt x="370" y="851"/>
                    <a:pt x="407" y="740"/>
                    <a:pt x="518" y="592"/>
                  </a:cubicBezTo>
                  <a:cubicBezTo>
                    <a:pt x="555" y="444"/>
                    <a:pt x="666" y="370"/>
                    <a:pt x="814" y="370"/>
                  </a:cubicBezTo>
                  <a:close/>
                  <a:moveTo>
                    <a:pt x="814" y="0"/>
                  </a:moveTo>
                  <a:cubicBezTo>
                    <a:pt x="592" y="0"/>
                    <a:pt x="370" y="111"/>
                    <a:pt x="222" y="296"/>
                  </a:cubicBezTo>
                  <a:cubicBezTo>
                    <a:pt x="74" y="555"/>
                    <a:pt x="1" y="777"/>
                    <a:pt x="1" y="1036"/>
                  </a:cubicBezTo>
                  <a:cubicBezTo>
                    <a:pt x="1" y="1331"/>
                    <a:pt x="74" y="1553"/>
                    <a:pt x="222" y="1738"/>
                  </a:cubicBezTo>
                  <a:cubicBezTo>
                    <a:pt x="370" y="1923"/>
                    <a:pt x="592" y="1960"/>
                    <a:pt x="814" y="1960"/>
                  </a:cubicBezTo>
                  <a:cubicBezTo>
                    <a:pt x="1073" y="1960"/>
                    <a:pt x="1295" y="1849"/>
                    <a:pt x="1442" y="1664"/>
                  </a:cubicBezTo>
                  <a:cubicBezTo>
                    <a:pt x="1553" y="1405"/>
                    <a:pt x="1664" y="1184"/>
                    <a:pt x="1664" y="925"/>
                  </a:cubicBezTo>
                  <a:cubicBezTo>
                    <a:pt x="1664" y="629"/>
                    <a:pt x="1553" y="407"/>
                    <a:pt x="1442" y="222"/>
                  </a:cubicBezTo>
                  <a:cubicBezTo>
                    <a:pt x="1221" y="37"/>
                    <a:pt x="1073" y="0"/>
                    <a:pt x="814" y="0"/>
                  </a:cubicBez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98" name="Google Shape;2998;p42"/>
            <p:cNvSpPr/>
            <p:nvPr/>
          </p:nvSpPr>
          <p:spPr>
            <a:xfrm>
              <a:off x="4472700" y="3029400"/>
              <a:ext cx="9250" cy="49000"/>
            </a:xfrm>
            <a:custGeom>
              <a:avLst/>
              <a:gdLst/>
              <a:ahLst/>
              <a:cxnLst/>
              <a:rect l="l" t="t" r="r" b="b"/>
              <a:pathLst>
                <a:path w="370" h="1960" extrusionOk="0">
                  <a:moveTo>
                    <a:pt x="370" y="1"/>
                  </a:moveTo>
                  <a:lnTo>
                    <a:pt x="0" y="38"/>
                  </a:lnTo>
                  <a:lnTo>
                    <a:pt x="0" y="1960"/>
                  </a:lnTo>
                  <a:lnTo>
                    <a:pt x="370" y="1886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2999" name="Google Shape;2999;p42"/>
            <p:cNvSpPr/>
            <p:nvPr/>
          </p:nvSpPr>
          <p:spPr>
            <a:xfrm>
              <a:off x="4491175" y="3027550"/>
              <a:ext cx="26825" cy="48100"/>
            </a:xfrm>
            <a:custGeom>
              <a:avLst/>
              <a:gdLst/>
              <a:ahLst/>
              <a:cxnLst/>
              <a:rect l="l" t="t" r="r" b="b"/>
              <a:pathLst>
                <a:path w="1073" h="1924" extrusionOk="0">
                  <a:moveTo>
                    <a:pt x="370" y="1"/>
                  </a:moveTo>
                  <a:lnTo>
                    <a:pt x="0" y="38"/>
                  </a:lnTo>
                  <a:lnTo>
                    <a:pt x="0" y="1923"/>
                  </a:lnTo>
                  <a:lnTo>
                    <a:pt x="1073" y="1849"/>
                  </a:lnTo>
                  <a:lnTo>
                    <a:pt x="1073" y="1479"/>
                  </a:lnTo>
                  <a:lnTo>
                    <a:pt x="370" y="1516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00" name="Google Shape;3000;p42"/>
            <p:cNvSpPr/>
            <p:nvPr/>
          </p:nvSpPr>
          <p:spPr>
            <a:xfrm>
              <a:off x="4476375" y="3340875"/>
              <a:ext cx="303200" cy="99850"/>
            </a:xfrm>
            <a:custGeom>
              <a:avLst/>
              <a:gdLst/>
              <a:ahLst/>
              <a:cxnLst/>
              <a:rect l="l" t="t" r="r" b="b"/>
              <a:pathLst>
                <a:path w="12128" h="3994" extrusionOk="0">
                  <a:moveTo>
                    <a:pt x="1" y="1"/>
                  </a:moveTo>
                  <a:lnTo>
                    <a:pt x="1" y="481"/>
                  </a:lnTo>
                  <a:cubicBezTo>
                    <a:pt x="1" y="666"/>
                    <a:pt x="1" y="814"/>
                    <a:pt x="38" y="999"/>
                  </a:cubicBezTo>
                  <a:lnTo>
                    <a:pt x="38" y="1073"/>
                  </a:lnTo>
                  <a:cubicBezTo>
                    <a:pt x="38" y="1110"/>
                    <a:pt x="112" y="1184"/>
                    <a:pt x="112" y="1221"/>
                  </a:cubicBezTo>
                  <a:lnTo>
                    <a:pt x="112" y="1258"/>
                  </a:lnTo>
                  <a:cubicBezTo>
                    <a:pt x="112" y="1295"/>
                    <a:pt x="149" y="1406"/>
                    <a:pt x="186" y="1480"/>
                  </a:cubicBezTo>
                  <a:cubicBezTo>
                    <a:pt x="223" y="1590"/>
                    <a:pt x="297" y="1627"/>
                    <a:pt x="334" y="1738"/>
                  </a:cubicBezTo>
                  <a:cubicBezTo>
                    <a:pt x="408" y="1812"/>
                    <a:pt x="482" y="1923"/>
                    <a:pt x="555" y="1997"/>
                  </a:cubicBezTo>
                  <a:lnTo>
                    <a:pt x="851" y="2293"/>
                  </a:lnTo>
                  <a:lnTo>
                    <a:pt x="962" y="2441"/>
                  </a:lnTo>
                  <a:cubicBezTo>
                    <a:pt x="1110" y="2552"/>
                    <a:pt x="1332" y="2700"/>
                    <a:pt x="1517" y="2847"/>
                  </a:cubicBezTo>
                  <a:cubicBezTo>
                    <a:pt x="1591" y="2884"/>
                    <a:pt x="1628" y="2921"/>
                    <a:pt x="1702" y="2995"/>
                  </a:cubicBezTo>
                  <a:cubicBezTo>
                    <a:pt x="1849" y="3069"/>
                    <a:pt x="1997" y="3106"/>
                    <a:pt x="2182" y="3217"/>
                  </a:cubicBezTo>
                  <a:cubicBezTo>
                    <a:pt x="2219" y="3254"/>
                    <a:pt x="2256" y="3254"/>
                    <a:pt x="2367" y="3291"/>
                  </a:cubicBezTo>
                  <a:cubicBezTo>
                    <a:pt x="2552" y="3402"/>
                    <a:pt x="2737" y="3439"/>
                    <a:pt x="2959" y="3550"/>
                  </a:cubicBezTo>
                  <a:cubicBezTo>
                    <a:pt x="3069" y="3587"/>
                    <a:pt x="3143" y="3587"/>
                    <a:pt x="3291" y="3624"/>
                  </a:cubicBezTo>
                  <a:cubicBezTo>
                    <a:pt x="3513" y="3698"/>
                    <a:pt x="3735" y="3772"/>
                    <a:pt x="3994" y="3809"/>
                  </a:cubicBezTo>
                  <a:cubicBezTo>
                    <a:pt x="4068" y="3809"/>
                    <a:pt x="4179" y="3846"/>
                    <a:pt x="4253" y="3846"/>
                  </a:cubicBezTo>
                  <a:cubicBezTo>
                    <a:pt x="4289" y="3920"/>
                    <a:pt x="4400" y="3920"/>
                    <a:pt x="4437" y="3920"/>
                  </a:cubicBezTo>
                  <a:cubicBezTo>
                    <a:pt x="4548" y="3957"/>
                    <a:pt x="4585" y="3957"/>
                    <a:pt x="4659" y="3957"/>
                  </a:cubicBezTo>
                  <a:cubicBezTo>
                    <a:pt x="4918" y="3957"/>
                    <a:pt x="5103" y="3994"/>
                    <a:pt x="5288" y="3994"/>
                  </a:cubicBezTo>
                  <a:lnTo>
                    <a:pt x="6693" y="3994"/>
                  </a:lnTo>
                  <a:cubicBezTo>
                    <a:pt x="6951" y="3994"/>
                    <a:pt x="7136" y="3994"/>
                    <a:pt x="7321" y="3957"/>
                  </a:cubicBezTo>
                  <a:cubicBezTo>
                    <a:pt x="7395" y="3920"/>
                    <a:pt x="7432" y="3920"/>
                    <a:pt x="7543" y="3920"/>
                  </a:cubicBezTo>
                  <a:cubicBezTo>
                    <a:pt x="7580" y="3920"/>
                    <a:pt x="7617" y="3846"/>
                    <a:pt x="7728" y="3846"/>
                  </a:cubicBezTo>
                  <a:cubicBezTo>
                    <a:pt x="7802" y="3846"/>
                    <a:pt x="7913" y="3809"/>
                    <a:pt x="7987" y="3809"/>
                  </a:cubicBezTo>
                  <a:cubicBezTo>
                    <a:pt x="8245" y="3772"/>
                    <a:pt x="8467" y="3661"/>
                    <a:pt x="8689" y="3624"/>
                  </a:cubicBezTo>
                  <a:cubicBezTo>
                    <a:pt x="10722" y="3069"/>
                    <a:pt x="12127" y="1923"/>
                    <a:pt x="12127" y="518"/>
                  </a:cubicBezTo>
                  <a:lnTo>
                    <a:pt x="12127" y="75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ED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01" name="Google Shape;3001;p42"/>
            <p:cNvSpPr/>
            <p:nvPr/>
          </p:nvSpPr>
          <p:spPr>
            <a:xfrm>
              <a:off x="4556800" y="3342725"/>
              <a:ext cx="135900" cy="98925"/>
            </a:xfrm>
            <a:custGeom>
              <a:avLst/>
              <a:gdLst/>
              <a:ahLst/>
              <a:cxnLst/>
              <a:rect l="l" t="t" r="r" b="b"/>
              <a:pathLst>
                <a:path w="5436" h="3957" extrusionOk="0">
                  <a:moveTo>
                    <a:pt x="0" y="1"/>
                  </a:moveTo>
                  <a:lnTo>
                    <a:pt x="0" y="3587"/>
                  </a:lnTo>
                  <a:cubicBezTo>
                    <a:pt x="259" y="3698"/>
                    <a:pt x="481" y="3735"/>
                    <a:pt x="703" y="3772"/>
                  </a:cubicBezTo>
                  <a:cubicBezTo>
                    <a:pt x="814" y="3772"/>
                    <a:pt x="888" y="3846"/>
                    <a:pt x="999" y="3846"/>
                  </a:cubicBezTo>
                  <a:cubicBezTo>
                    <a:pt x="1036" y="3883"/>
                    <a:pt x="1109" y="3883"/>
                    <a:pt x="1183" y="3883"/>
                  </a:cubicBezTo>
                  <a:cubicBezTo>
                    <a:pt x="1257" y="3920"/>
                    <a:pt x="1331" y="3920"/>
                    <a:pt x="1405" y="3920"/>
                  </a:cubicBezTo>
                  <a:cubicBezTo>
                    <a:pt x="1627" y="3920"/>
                    <a:pt x="1812" y="3956"/>
                    <a:pt x="1997" y="3956"/>
                  </a:cubicBezTo>
                  <a:lnTo>
                    <a:pt x="3439" y="3956"/>
                  </a:lnTo>
                  <a:cubicBezTo>
                    <a:pt x="3660" y="3956"/>
                    <a:pt x="3845" y="3956"/>
                    <a:pt x="4030" y="3920"/>
                  </a:cubicBezTo>
                  <a:cubicBezTo>
                    <a:pt x="4141" y="3883"/>
                    <a:pt x="4178" y="3883"/>
                    <a:pt x="4289" y="3883"/>
                  </a:cubicBezTo>
                  <a:cubicBezTo>
                    <a:pt x="4326" y="3883"/>
                    <a:pt x="4363" y="3846"/>
                    <a:pt x="4474" y="3846"/>
                  </a:cubicBezTo>
                  <a:cubicBezTo>
                    <a:pt x="4548" y="3846"/>
                    <a:pt x="4659" y="3772"/>
                    <a:pt x="4733" y="3772"/>
                  </a:cubicBezTo>
                  <a:cubicBezTo>
                    <a:pt x="4954" y="3735"/>
                    <a:pt x="5213" y="3661"/>
                    <a:pt x="5435" y="3587"/>
                  </a:cubicBezTo>
                  <a:lnTo>
                    <a:pt x="5435" y="1"/>
                  </a:lnTo>
                  <a:close/>
                </a:path>
              </a:pathLst>
            </a:custGeom>
            <a:solidFill>
              <a:srgbClr val="E8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02" name="Google Shape;3002;p42"/>
            <p:cNvSpPr/>
            <p:nvPr/>
          </p:nvSpPr>
          <p:spPr>
            <a:xfrm>
              <a:off x="4475450" y="3342725"/>
              <a:ext cx="81375" cy="89675"/>
            </a:xfrm>
            <a:custGeom>
              <a:avLst/>
              <a:gdLst/>
              <a:ahLst/>
              <a:cxnLst/>
              <a:rect l="l" t="t" r="r" b="b"/>
              <a:pathLst>
                <a:path w="3255" h="3587" extrusionOk="0">
                  <a:moveTo>
                    <a:pt x="1" y="1"/>
                  </a:moveTo>
                  <a:lnTo>
                    <a:pt x="1" y="444"/>
                  </a:lnTo>
                  <a:cubicBezTo>
                    <a:pt x="1" y="629"/>
                    <a:pt x="1" y="777"/>
                    <a:pt x="38" y="962"/>
                  </a:cubicBezTo>
                  <a:lnTo>
                    <a:pt x="38" y="1036"/>
                  </a:lnTo>
                  <a:cubicBezTo>
                    <a:pt x="38" y="1110"/>
                    <a:pt x="75" y="1147"/>
                    <a:pt x="75" y="1184"/>
                  </a:cubicBezTo>
                  <a:lnTo>
                    <a:pt x="75" y="1221"/>
                  </a:lnTo>
                  <a:cubicBezTo>
                    <a:pt x="75" y="1295"/>
                    <a:pt x="112" y="1369"/>
                    <a:pt x="186" y="1479"/>
                  </a:cubicBezTo>
                  <a:cubicBezTo>
                    <a:pt x="223" y="1553"/>
                    <a:pt x="260" y="1627"/>
                    <a:pt x="334" y="1701"/>
                  </a:cubicBezTo>
                  <a:cubicBezTo>
                    <a:pt x="408" y="1812"/>
                    <a:pt x="445" y="1886"/>
                    <a:pt x="555" y="1997"/>
                  </a:cubicBezTo>
                  <a:lnTo>
                    <a:pt x="814" y="2256"/>
                  </a:lnTo>
                  <a:lnTo>
                    <a:pt x="962" y="2404"/>
                  </a:lnTo>
                  <a:cubicBezTo>
                    <a:pt x="1110" y="2552"/>
                    <a:pt x="1332" y="2663"/>
                    <a:pt x="1517" y="2810"/>
                  </a:cubicBezTo>
                  <a:cubicBezTo>
                    <a:pt x="1554" y="2847"/>
                    <a:pt x="1628" y="2921"/>
                    <a:pt x="1702" y="2958"/>
                  </a:cubicBezTo>
                  <a:cubicBezTo>
                    <a:pt x="1849" y="3032"/>
                    <a:pt x="1997" y="3106"/>
                    <a:pt x="2182" y="3180"/>
                  </a:cubicBezTo>
                  <a:cubicBezTo>
                    <a:pt x="2219" y="3217"/>
                    <a:pt x="2256" y="3217"/>
                    <a:pt x="2330" y="3291"/>
                  </a:cubicBezTo>
                  <a:cubicBezTo>
                    <a:pt x="2552" y="3365"/>
                    <a:pt x="2737" y="3402"/>
                    <a:pt x="2959" y="3513"/>
                  </a:cubicBezTo>
                  <a:cubicBezTo>
                    <a:pt x="3033" y="3550"/>
                    <a:pt x="3143" y="3550"/>
                    <a:pt x="3254" y="3587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B7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03" name="Google Shape;3003;p42"/>
            <p:cNvSpPr/>
            <p:nvPr/>
          </p:nvSpPr>
          <p:spPr>
            <a:xfrm>
              <a:off x="4472700" y="3255850"/>
              <a:ext cx="306875" cy="173775"/>
            </a:xfrm>
            <a:custGeom>
              <a:avLst/>
              <a:gdLst/>
              <a:ahLst/>
              <a:cxnLst/>
              <a:rect l="l" t="t" r="r" b="b"/>
              <a:pathLst>
                <a:path w="12275" h="6951" extrusionOk="0">
                  <a:moveTo>
                    <a:pt x="6100" y="0"/>
                  </a:moveTo>
                  <a:cubicBezTo>
                    <a:pt x="5139" y="0"/>
                    <a:pt x="4252" y="148"/>
                    <a:pt x="3438" y="370"/>
                  </a:cubicBezTo>
                  <a:cubicBezTo>
                    <a:pt x="3327" y="407"/>
                    <a:pt x="3253" y="407"/>
                    <a:pt x="3143" y="481"/>
                  </a:cubicBezTo>
                  <a:cubicBezTo>
                    <a:pt x="2958" y="518"/>
                    <a:pt x="2773" y="555"/>
                    <a:pt x="2588" y="629"/>
                  </a:cubicBezTo>
                  <a:cubicBezTo>
                    <a:pt x="1035" y="1257"/>
                    <a:pt x="0" y="2330"/>
                    <a:pt x="0" y="3476"/>
                  </a:cubicBezTo>
                  <a:cubicBezTo>
                    <a:pt x="0" y="4807"/>
                    <a:pt x="1405" y="6027"/>
                    <a:pt x="3438" y="6544"/>
                  </a:cubicBezTo>
                  <a:cubicBezTo>
                    <a:pt x="4215" y="6803"/>
                    <a:pt x="5139" y="6951"/>
                    <a:pt x="6100" y="6951"/>
                  </a:cubicBezTo>
                  <a:cubicBezTo>
                    <a:pt x="7098" y="6951"/>
                    <a:pt x="8023" y="6803"/>
                    <a:pt x="8836" y="6544"/>
                  </a:cubicBezTo>
                  <a:cubicBezTo>
                    <a:pt x="10869" y="6027"/>
                    <a:pt x="12274" y="4844"/>
                    <a:pt x="12274" y="3476"/>
                  </a:cubicBezTo>
                  <a:cubicBezTo>
                    <a:pt x="12274" y="2071"/>
                    <a:pt x="10832" y="888"/>
                    <a:pt x="8836" y="370"/>
                  </a:cubicBezTo>
                  <a:cubicBezTo>
                    <a:pt x="8023" y="148"/>
                    <a:pt x="7098" y="0"/>
                    <a:pt x="6100" y="0"/>
                  </a:cubicBezTo>
                  <a:close/>
                </a:path>
              </a:pathLst>
            </a:custGeom>
            <a:solidFill>
              <a:srgbClr val="FCB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04" name="Google Shape;3004;p42"/>
            <p:cNvSpPr/>
            <p:nvPr/>
          </p:nvSpPr>
          <p:spPr>
            <a:xfrm>
              <a:off x="4480075" y="3218875"/>
              <a:ext cx="294875" cy="201525"/>
            </a:xfrm>
            <a:custGeom>
              <a:avLst/>
              <a:gdLst/>
              <a:ahLst/>
              <a:cxnLst/>
              <a:rect l="l" t="t" r="r" b="b"/>
              <a:pathLst>
                <a:path w="11795" h="8061" extrusionOk="0">
                  <a:moveTo>
                    <a:pt x="1" y="1"/>
                  </a:moveTo>
                  <a:lnTo>
                    <a:pt x="1" y="4622"/>
                  </a:lnTo>
                  <a:cubicBezTo>
                    <a:pt x="1" y="4807"/>
                    <a:pt x="1" y="4992"/>
                    <a:pt x="38" y="5139"/>
                  </a:cubicBezTo>
                  <a:lnTo>
                    <a:pt x="38" y="5213"/>
                  </a:lnTo>
                  <a:cubicBezTo>
                    <a:pt x="38" y="5250"/>
                    <a:pt x="75" y="5324"/>
                    <a:pt x="75" y="5361"/>
                  </a:cubicBezTo>
                  <a:lnTo>
                    <a:pt x="75" y="5398"/>
                  </a:lnTo>
                  <a:cubicBezTo>
                    <a:pt x="75" y="5509"/>
                    <a:pt x="149" y="5546"/>
                    <a:pt x="186" y="5657"/>
                  </a:cubicBezTo>
                  <a:cubicBezTo>
                    <a:pt x="223" y="5731"/>
                    <a:pt x="260" y="5768"/>
                    <a:pt x="334" y="5879"/>
                  </a:cubicBezTo>
                  <a:cubicBezTo>
                    <a:pt x="407" y="5953"/>
                    <a:pt x="444" y="6064"/>
                    <a:pt x="555" y="6138"/>
                  </a:cubicBezTo>
                  <a:lnTo>
                    <a:pt x="814" y="6433"/>
                  </a:lnTo>
                  <a:lnTo>
                    <a:pt x="962" y="6581"/>
                  </a:lnTo>
                  <a:lnTo>
                    <a:pt x="1517" y="6988"/>
                  </a:lnTo>
                  <a:cubicBezTo>
                    <a:pt x="1554" y="6988"/>
                    <a:pt x="1664" y="7025"/>
                    <a:pt x="1701" y="7062"/>
                  </a:cubicBezTo>
                  <a:cubicBezTo>
                    <a:pt x="1849" y="7173"/>
                    <a:pt x="2034" y="7210"/>
                    <a:pt x="2182" y="7321"/>
                  </a:cubicBezTo>
                  <a:cubicBezTo>
                    <a:pt x="2219" y="7358"/>
                    <a:pt x="2256" y="7358"/>
                    <a:pt x="2367" y="7395"/>
                  </a:cubicBezTo>
                  <a:cubicBezTo>
                    <a:pt x="2552" y="7506"/>
                    <a:pt x="2737" y="7543"/>
                    <a:pt x="2958" y="7617"/>
                  </a:cubicBezTo>
                  <a:cubicBezTo>
                    <a:pt x="3032" y="7653"/>
                    <a:pt x="3180" y="7653"/>
                    <a:pt x="3291" y="7727"/>
                  </a:cubicBezTo>
                  <a:cubicBezTo>
                    <a:pt x="3476" y="7764"/>
                    <a:pt x="3698" y="7801"/>
                    <a:pt x="3920" y="7875"/>
                  </a:cubicBezTo>
                  <a:cubicBezTo>
                    <a:pt x="4031" y="7875"/>
                    <a:pt x="4105" y="7912"/>
                    <a:pt x="4215" y="7912"/>
                  </a:cubicBezTo>
                  <a:cubicBezTo>
                    <a:pt x="4252" y="7949"/>
                    <a:pt x="4326" y="7949"/>
                    <a:pt x="4400" y="7949"/>
                  </a:cubicBezTo>
                  <a:cubicBezTo>
                    <a:pt x="4474" y="7986"/>
                    <a:pt x="4511" y="7986"/>
                    <a:pt x="4622" y="7986"/>
                  </a:cubicBezTo>
                  <a:cubicBezTo>
                    <a:pt x="4807" y="7986"/>
                    <a:pt x="4992" y="8060"/>
                    <a:pt x="5177" y="8060"/>
                  </a:cubicBezTo>
                  <a:lnTo>
                    <a:pt x="6545" y="8060"/>
                  </a:lnTo>
                  <a:cubicBezTo>
                    <a:pt x="6729" y="8060"/>
                    <a:pt x="6914" y="8060"/>
                    <a:pt x="7099" y="7986"/>
                  </a:cubicBezTo>
                  <a:cubicBezTo>
                    <a:pt x="7210" y="7949"/>
                    <a:pt x="7247" y="7949"/>
                    <a:pt x="7358" y="7949"/>
                  </a:cubicBezTo>
                  <a:cubicBezTo>
                    <a:pt x="7395" y="7949"/>
                    <a:pt x="7469" y="7912"/>
                    <a:pt x="7543" y="7912"/>
                  </a:cubicBezTo>
                  <a:cubicBezTo>
                    <a:pt x="7617" y="7912"/>
                    <a:pt x="7728" y="7875"/>
                    <a:pt x="7802" y="7875"/>
                  </a:cubicBezTo>
                  <a:cubicBezTo>
                    <a:pt x="8023" y="7801"/>
                    <a:pt x="8208" y="7764"/>
                    <a:pt x="8467" y="7727"/>
                  </a:cubicBezTo>
                  <a:cubicBezTo>
                    <a:pt x="10427" y="7210"/>
                    <a:pt x="11794" y="6064"/>
                    <a:pt x="11794" y="4733"/>
                  </a:cubicBezTo>
                  <a:lnTo>
                    <a:pt x="11794" y="111"/>
                  </a:lnTo>
                  <a:lnTo>
                    <a:pt x="11794" y="1"/>
                  </a:lnTo>
                  <a:close/>
                </a:path>
              </a:pathLst>
            </a:custGeom>
            <a:solidFill>
              <a:srgbClr val="FC7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05" name="Google Shape;3005;p42"/>
            <p:cNvSpPr/>
            <p:nvPr/>
          </p:nvSpPr>
          <p:spPr>
            <a:xfrm>
              <a:off x="4560500" y="3221650"/>
              <a:ext cx="129425" cy="199675"/>
            </a:xfrm>
            <a:custGeom>
              <a:avLst/>
              <a:gdLst/>
              <a:ahLst/>
              <a:cxnLst/>
              <a:rect l="l" t="t" r="r" b="b"/>
              <a:pathLst>
                <a:path w="5177" h="7987" extrusionOk="0">
                  <a:moveTo>
                    <a:pt x="0" y="0"/>
                  </a:moveTo>
                  <a:lnTo>
                    <a:pt x="0" y="7653"/>
                  </a:lnTo>
                  <a:cubicBezTo>
                    <a:pt x="185" y="7690"/>
                    <a:pt x="444" y="7764"/>
                    <a:pt x="666" y="7801"/>
                  </a:cubicBezTo>
                  <a:cubicBezTo>
                    <a:pt x="740" y="7801"/>
                    <a:pt x="851" y="7838"/>
                    <a:pt x="924" y="7838"/>
                  </a:cubicBezTo>
                  <a:cubicBezTo>
                    <a:pt x="998" y="7875"/>
                    <a:pt x="1072" y="7875"/>
                    <a:pt x="1109" y="7875"/>
                  </a:cubicBezTo>
                  <a:cubicBezTo>
                    <a:pt x="1220" y="7949"/>
                    <a:pt x="1257" y="7949"/>
                    <a:pt x="1368" y="7949"/>
                  </a:cubicBezTo>
                  <a:cubicBezTo>
                    <a:pt x="1553" y="7949"/>
                    <a:pt x="1738" y="7986"/>
                    <a:pt x="1923" y="7986"/>
                  </a:cubicBezTo>
                  <a:lnTo>
                    <a:pt x="3291" y="7986"/>
                  </a:lnTo>
                  <a:cubicBezTo>
                    <a:pt x="3475" y="7986"/>
                    <a:pt x="3660" y="7986"/>
                    <a:pt x="3845" y="7949"/>
                  </a:cubicBezTo>
                  <a:cubicBezTo>
                    <a:pt x="3956" y="7875"/>
                    <a:pt x="3993" y="7875"/>
                    <a:pt x="4067" y="7875"/>
                  </a:cubicBezTo>
                  <a:cubicBezTo>
                    <a:pt x="4104" y="7875"/>
                    <a:pt x="4215" y="7838"/>
                    <a:pt x="4252" y="7838"/>
                  </a:cubicBezTo>
                  <a:cubicBezTo>
                    <a:pt x="4363" y="7838"/>
                    <a:pt x="4437" y="7801"/>
                    <a:pt x="4548" y="7801"/>
                  </a:cubicBezTo>
                  <a:cubicBezTo>
                    <a:pt x="4769" y="7764"/>
                    <a:pt x="4954" y="7690"/>
                    <a:pt x="5176" y="7653"/>
                  </a:cubicBezTo>
                  <a:lnTo>
                    <a:pt x="5176" y="0"/>
                  </a:lnTo>
                  <a:close/>
                </a:path>
              </a:pathLst>
            </a:custGeom>
            <a:solidFill>
              <a:srgbClr val="D85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06" name="Google Shape;3006;p42"/>
            <p:cNvSpPr/>
            <p:nvPr/>
          </p:nvSpPr>
          <p:spPr>
            <a:xfrm>
              <a:off x="4477300" y="3219800"/>
              <a:ext cx="82300" cy="193200"/>
            </a:xfrm>
            <a:custGeom>
              <a:avLst/>
              <a:gdLst/>
              <a:ahLst/>
              <a:cxnLst/>
              <a:rect l="l" t="t" r="r" b="b"/>
              <a:pathLst>
                <a:path w="3292" h="7728" extrusionOk="0">
                  <a:moveTo>
                    <a:pt x="1" y="1"/>
                  </a:moveTo>
                  <a:lnTo>
                    <a:pt x="1" y="4622"/>
                  </a:lnTo>
                  <a:cubicBezTo>
                    <a:pt x="1" y="4807"/>
                    <a:pt x="1" y="4992"/>
                    <a:pt x="75" y="5139"/>
                  </a:cubicBezTo>
                  <a:lnTo>
                    <a:pt x="75" y="5213"/>
                  </a:lnTo>
                  <a:cubicBezTo>
                    <a:pt x="75" y="5287"/>
                    <a:pt x="112" y="5324"/>
                    <a:pt x="112" y="5361"/>
                  </a:cubicBezTo>
                  <a:lnTo>
                    <a:pt x="112" y="5435"/>
                  </a:lnTo>
                  <a:cubicBezTo>
                    <a:pt x="112" y="5509"/>
                    <a:pt x="149" y="5546"/>
                    <a:pt x="186" y="5657"/>
                  </a:cubicBezTo>
                  <a:cubicBezTo>
                    <a:pt x="260" y="5731"/>
                    <a:pt x="297" y="5805"/>
                    <a:pt x="334" y="5879"/>
                  </a:cubicBezTo>
                  <a:cubicBezTo>
                    <a:pt x="445" y="5990"/>
                    <a:pt x="481" y="6064"/>
                    <a:pt x="555" y="6175"/>
                  </a:cubicBezTo>
                  <a:lnTo>
                    <a:pt x="851" y="6433"/>
                  </a:lnTo>
                  <a:lnTo>
                    <a:pt x="999" y="6581"/>
                  </a:lnTo>
                  <a:lnTo>
                    <a:pt x="1554" y="6988"/>
                  </a:lnTo>
                  <a:cubicBezTo>
                    <a:pt x="1591" y="6988"/>
                    <a:pt x="1665" y="7025"/>
                    <a:pt x="1738" y="7099"/>
                  </a:cubicBezTo>
                  <a:cubicBezTo>
                    <a:pt x="1849" y="7173"/>
                    <a:pt x="2034" y="7210"/>
                    <a:pt x="2182" y="7321"/>
                  </a:cubicBezTo>
                  <a:cubicBezTo>
                    <a:pt x="2219" y="7358"/>
                    <a:pt x="2293" y="7358"/>
                    <a:pt x="2367" y="7395"/>
                  </a:cubicBezTo>
                  <a:cubicBezTo>
                    <a:pt x="2552" y="7506"/>
                    <a:pt x="2737" y="7543"/>
                    <a:pt x="2959" y="7653"/>
                  </a:cubicBezTo>
                  <a:cubicBezTo>
                    <a:pt x="3069" y="7690"/>
                    <a:pt x="3217" y="7690"/>
                    <a:pt x="3291" y="7727"/>
                  </a:cubicBezTo>
                  <a:lnTo>
                    <a:pt x="3291" y="74"/>
                  </a:lnTo>
                  <a:lnTo>
                    <a:pt x="3291" y="1"/>
                  </a:lnTo>
                  <a:close/>
                </a:path>
              </a:pathLst>
            </a:custGeom>
            <a:solidFill>
              <a:srgbClr val="BF4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07" name="Google Shape;3007;p42"/>
            <p:cNvSpPr/>
            <p:nvPr/>
          </p:nvSpPr>
          <p:spPr>
            <a:xfrm>
              <a:off x="4476375" y="3136625"/>
              <a:ext cx="298575" cy="169150"/>
            </a:xfrm>
            <a:custGeom>
              <a:avLst/>
              <a:gdLst/>
              <a:ahLst/>
              <a:cxnLst/>
              <a:rect l="l" t="t" r="r" b="b"/>
              <a:pathLst>
                <a:path w="11943" h="6766" extrusionOk="0">
                  <a:moveTo>
                    <a:pt x="6027" y="0"/>
                  </a:moveTo>
                  <a:cubicBezTo>
                    <a:pt x="5029" y="0"/>
                    <a:pt x="4179" y="111"/>
                    <a:pt x="3365" y="333"/>
                  </a:cubicBezTo>
                  <a:cubicBezTo>
                    <a:pt x="3291" y="370"/>
                    <a:pt x="3180" y="370"/>
                    <a:pt x="3106" y="444"/>
                  </a:cubicBezTo>
                  <a:cubicBezTo>
                    <a:pt x="2922" y="481"/>
                    <a:pt x="2737" y="518"/>
                    <a:pt x="2552" y="629"/>
                  </a:cubicBezTo>
                  <a:cubicBezTo>
                    <a:pt x="1036" y="1257"/>
                    <a:pt x="1" y="2218"/>
                    <a:pt x="1" y="3401"/>
                  </a:cubicBezTo>
                  <a:cubicBezTo>
                    <a:pt x="1" y="4732"/>
                    <a:pt x="1332" y="5879"/>
                    <a:pt x="3328" y="6433"/>
                  </a:cubicBezTo>
                  <a:cubicBezTo>
                    <a:pt x="4105" y="6618"/>
                    <a:pt x="5029" y="6766"/>
                    <a:pt x="5953" y="6766"/>
                  </a:cubicBezTo>
                  <a:cubicBezTo>
                    <a:pt x="6914" y="6766"/>
                    <a:pt x="7802" y="6655"/>
                    <a:pt x="8615" y="6433"/>
                  </a:cubicBezTo>
                  <a:cubicBezTo>
                    <a:pt x="10575" y="5879"/>
                    <a:pt x="11942" y="4732"/>
                    <a:pt x="11942" y="3401"/>
                  </a:cubicBezTo>
                  <a:cubicBezTo>
                    <a:pt x="11942" y="2034"/>
                    <a:pt x="10538" y="887"/>
                    <a:pt x="8652" y="333"/>
                  </a:cubicBezTo>
                  <a:cubicBezTo>
                    <a:pt x="7876" y="148"/>
                    <a:pt x="6951" y="0"/>
                    <a:pt x="6027" y="0"/>
                  </a:cubicBezTo>
                  <a:close/>
                </a:path>
              </a:pathLst>
            </a:custGeom>
            <a:solidFill>
              <a:srgbClr val="C2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08" name="Google Shape;3008;p42"/>
            <p:cNvSpPr/>
            <p:nvPr/>
          </p:nvSpPr>
          <p:spPr>
            <a:xfrm>
              <a:off x="4476375" y="3210550"/>
              <a:ext cx="303200" cy="99850"/>
            </a:xfrm>
            <a:custGeom>
              <a:avLst/>
              <a:gdLst/>
              <a:ahLst/>
              <a:cxnLst/>
              <a:rect l="l" t="t" r="r" b="b"/>
              <a:pathLst>
                <a:path w="12128" h="3994" extrusionOk="0">
                  <a:moveTo>
                    <a:pt x="1" y="1"/>
                  </a:moveTo>
                  <a:lnTo>
                    <a:pt x="1" y="481"/>
                  </a:lnTo>
                  <a:cubicBezTo>
                    <a:pt x="1" y="666"/>
                    <a:pt x="1" y="777"/>
                    <a:pt x="38" y="962"/>
                  </a:cubicBezTo>
                  <a:lnTo>
                    <a:pt x="38" y="1073"/>
                  </a:lnTo>
                  <a:cubicBezTo>
                    <a:pt x="38" y="1110"/>
                    <a:pt x="112" y="1147"/>
                    <a:pt x="112" y="1221"/>
                  </a:cubicBezTo>
                  <a:lnTo>
                    <a:pt x="112" y="1258"/>
                  </a:lnTo>
                  <a:cubicBezTo>
                    <a:pt x="112" y="1295"/>
                    <a:pt x="149" y="1406"/>
                    <a:pt x="186" y="1480"/>
                  </a:cubicBezTo>
                  <a:cubicBezTo>
                    <a:pt x="223" y="1591"/>
                    <a:pt x="297" y="1628"/>
                    <a:pt x="334" y="1701"/>
                  </a:cubicBezTo>
                  <a:cubicBezTo>
                    <a:pt x="408" y="1812"/>
                    <a:pt x="482" y="1886"/>
                    <a:pt x="555" y="1997"/>
                  </a:cubicBezTo>
                  <a:lnTo>
                    <a:pt x="851" y="2293"/>
                  </a:lnTo>
                  <a:lnTo>
                    <a:pt x="962" y="2404"/>
                  </a:lnTo>
                  <a:cubicBezTo>
                    <a:pt x="1110" y="2552"/>
                    <a:pt x="1332" y="2700"/>
                    <a:pt x="1517" y="2811"/>
                  </a:cubicBezTo>
                  <a:cubicBezTo>
                    <a:pt x="1591" y="2885"/>
                    <a:pt x="1628" y="2922"/>
                    <a:pt x="1702" y="2958"/>
                  </a:cubicBezTo>
                  <a:cubicBezTo>
                    <a:pt x="1849" y="3069"/>
                    <a:pt x="1997" y="3106"/>
                    <a:pt x="2182" y="3217"/>
                  </a:cubicBezTo>
                  <a:cubicBezTo>
                    <a:pt x="2219" y="3254"/>
                    <a:pt x="2256" y="3254"/>
                    <a:pt x="2367" y="3291"/>
                  </a:cubicBezTo>
                  <a:cubicBezTo>
                    <a:pt x="2552" y="3365"/>
                    <a:pt x="2737" y="3439"/>
                    <a:pt x="2959" y="3513"/>
                  </a:cubicBezTo>
                  <a:cubicBezTo>
                    <a:pt x="3069" y="3550"/>
                    <a:pt x="3143" y="3550"/>
                    <a:pt x="3291" y="3624"/>
                  </a:cubicBezTo>
                  <a:cubicBezTo>
                    <a:pt x="3513" y="3698"/>
                    <a:pt x="3735" y="3735"/>
                    <a:pt x="3994" y="3809"/>
                  </a:cubicBezTo>
                  <a:cubicBezTo>
                    <a:pt x="4068" y="3809"/>
                    <a:pt x="4179" y="3846"/>
                    <a:pt x="4253" y="3846"/>
                  </a:cubicBezTo>
                  <a:cubicBezTo>
                    <a:pt x="4289" y="3883"/>
                    <a:pt x="4400" y="3883"/>
                    <a:pt x="4437" y="3883"/>
                  </a:cubicBezTo>
                  <a:cubicBezTo>
                    <a:pt x="4548" y="3957"/>
                    <a:pt x="4585" y="3957"/>
                    <a:pt x="4659" y="3957"/>
                  </a:cubicBezTo>
                  <a:cubicBezTo>
                    <a:pt x="4918" y="3957"/>
                    <a:pt x="5103" y="3994"/>
                    <a:pt x="5288" y="3994"/>
                  </a:cubicBezTo>
                  <a:lnTo>
                    <a:pt x="6693" y="3994"/>
                  </a:lnTo>
                  <a:cubicBezTo>
                    <a:pt x="6951" y="3994"/>
                    <a:pt x="7136" y="3994"/>
                    <a:pt x="7321" y="3957"/>
                  </a:cubicBezTo>
                  <a:cubicBezTo>
                    <a:pt x="7395" y="3883"/>
                    <a:pt x="7432" y="3883"/>
                    <a:pt x="7543" y="3883"/>
                  </a:cubicBezTo>
                  <a:cubicBezTo>
                    <a:pt x="7580" y="3883"/>
                    <a:pt x="7617" y="3846"/>
                    <a:pt x="7728" y="3846"/>
                  </a:cubicBezTo>
                  <a:cubicBezTo>
                    <a:pt x="7802" y="3846"/>
                    <a:pt x="7913" y="3809"/>
                    <a:pt x="7987" y="3809"/>
                  </a:cubicBezTo>
                  <a:cubicBezTo>
                    <a:pt x="8245" y="3735"/>
                    <a:pt x="8467" y="3661"/>
                    <a:pt x="8689" y="3624"/>
                  </a:cubicBezTo>
                  <a:cubicBezTo>
                    <a:pt x="10722" y="3069"/>
                    <a:pt x="12127" y="1886"/>
                    <a:pt x="12127" y="518"/>
                  </a:cubicBezTo>
                  <a:lnTo>
                    <a:pt x="12127" y="38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ED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09" name="Google Shape;3009;p42"/>
            <p:cNvSpPr/>
            <p:nvPr/>
          </p:nvSpPr>
          <p:spPr>
            <a:xfrm>
              <a:off x="4556800" y="3211475"/>
              <a:ext cx="135900" cy="99850"/>
            </a:xfrm>
            <a:custGeom>
              <a:avLst/>
              <a:gdLst/>
              <a:ahLst/>
              <a:cxnLst/>
              <a:rect l="l" t="t" r="r" b="b"/>
              <a:pathLst>
                <a:path w="5436" h="3994" extrusionOk="0">
                  <a:moveTo>
                    <a:pt x="0" y="1"/>
                  </a:moveTo>
                  <a:lnTo>
                    <a:pt x="0" y="3624"/>
                  </a:lnTo>
                  <a:cubicBezTo>
                    <a:pt x="259" y="3698"/>
                    <a:pt x="481" y="3772"/>
                    <a:pt x="703" y="3809"/>
                  </a:cubicBezTo>
                  <a:cubicBezTo>
                    <a:pt x="814" y="3809"/>
                    <a:pt x="888" y="3846"/>
                    <a:pt x="999" y="3846"/>
                  </a:cubicBezTo>
                  <a:cubicBezTo>
                    <a:pt x="1036" y="3920"/>
                    <a:pt x="1109" y="3920"/>
                    <a:pt x="1183" y="3920"/>
                  </a:cubicBezTo>
                  <a:cubicBezTo>
                    <a:pt x="1257" y="3957"/>
                    <a:pt x="1331" y="3957"/>
                    <a:pt x="1405" y="3957"/>
                  </a:cubicBezTo>
                  <a:cubicBezTo>
                    <a:pt x="1627" y="3957"/>
                    <a:pt x="1812" y="3994"/>
                    <a:pt x="1997" y="3994"/>
                  </a:cubicBezTo>
                  <a:lnTo>
                    <a:pt x="3439" y="3994"/>
                  </a:lnTo>
                  <a:cubicBezTo>
                    <a:pt x="3660" y="3994"/>
                    <a:pt x="3845" y="3994"/>
                    <a:pt x="4030" y="3957"/>
                  </a:cubicBezTo>
                  <a:cubicBezTo>
                    <a:pt x="4141" y="3920"/>
                    <a:pt x="4178" y="3920"/>
                    <a:pt x="4289" y="3920"/>
                  </a:cubicBezTo>
                  <a:cubicBezTo>
                    <a:pt x="4326" y="3920"/>
                    <a:pt x="4363" y="3846"/>
                    <a:pt x="4474" y="3846"/>
                  </a:cubicBezTo>
                  <a:cubicBezTo>
                    <a:pt x="4548" y="3846"/>
                    <a:pt x="4659" y="3809"/>
                    <a:pt x="4733" y="3809"/>
                  </a:cubicBezTo>
                  <a:cubicBezTo>
                    <a:pt x="4954" y="3772"/>
                    <a:pt x="5213" y="3661"/>
                    <a:pt x="5435" y="3624"/>
                  </a:cubicBezTo>
                  <a:lnTo>
                    <a:pt x="5435" y="1"/>
                  </a:lnTo>
                  <a:close/>
                </a:path>
              </a:pathLst>
            </a:custGeom>
            <a:solidFill>
              <a:srgbClr val="E8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10" name="Google Shape;3010;p42"/>
            <p:cNvSpPr/>
            <p:nvPr/>
          </p:nvSpPr>
          <p:spPr>
            <a:xfrm>
              <a:off x="4475450" y="3211475"/>
              <a:ext cx="81375" cy="90600"/>
            </a:xfrm>
            <a:custGeom>
              <a:avLst/>
              <a:gdLst/>
              <a:ahLst/>
              <a:cxnLst/>
              <a:rect l="l" t="t" r="r" b="b"/>
              <a:pathLst>
                <a:path w="3255" h="3624" extrusionOk="0">
                  <a:moveTo>
                    <a:pt x="1" y="1"/>
                  </a:moveTo>
                  <a:lnTo>
                    <a:pt x="1" y="481"/>
                  </a:lnTo>
                  <a:cubicBezTo>
                    <a:pt x="1" y="666"/>
                    <a:pt x="1" y="814"/>
                    <a:pt x="38" y="999"/>
                  </a:cubicBezTo>
                  <a:lnTo>
                    <a:pt x="38" y="1073"/>
                  </a:lnTo>
                  <a:cubicBezTo>
                    <a:pt x="38" y="1110"/>
                    <a:pt x="75" y="1184"/>
                    <a:pt x="75" y="1221"/>
                  </a:cubicBezTo>
                  <a:lnTo>
                    <a:pt x="75" y="1258"/>
                  </a:lnTo>
                  <a:cubicBezTo>
                    <a:pt x="75" y="1332"/>
                    <a:pt x="112" y="1406"/>
                    <a:pt x="186" y="1480"/>
                  </a:cubicBezTo>
                  <a:cubicBezTo>
                    <a:pt x="223" y="1591"/>
                    <a:pt x="260" y="1627"/>
                    <a:pt x="334" y="1738"/>
                  </a:cubicBezTo>
                  <a:cubicBezTo>
                    <a:pt x="408" y="1812"/>
                    <a:pt x="445" y="1923"/>
                    <a:pt x="555" y="1997"/>
                  </a:cubicBezTo>
                  <a:lnTo>
                    <a:pt x="814" y="2293"/>
                  </a:lnTo>
                  <a:lnTo>
                    <a:pt x="962" y="2441"/>
                  </a:lnTo>
                  <a:cubicBezTo>
                    <a:pt x="1110" y="2552"/>
                    <a:pt x="1332" y="2700"/>
                    <a:pt x="1517" y="2848"/>
                  </a:cubicBezTo>
                  <a:cubicBezTo>
                    <a:pt x="1554" y="2885"/>
                    <a:pt x="1628" y="2921"/>
                    <a:pt x="1702" y="2995"/>
                  </a:cubicBezTo>
                  <a:cubicBezTo>
                    <a:pt x="1849" y="3069"/>
                    <a:pt x="1997" y="3106"/>
                    <a:pt x="2182" y="3217"/>
                  </a:cubicBezTo>
                  <a:cubicBezTo>
                    <a:pt x="2219" y="3254"/>
                    <a:pt x="2256" y="3254"/>
                    <a:pt x="2330" y="3291"/>
                  </a:cubicBezTo>
                  <a:cubicBezTo>
                    <a:pt x="2552" y="3402"/>
                    <a:pt x="2737" y="3439"/>
                    <a:pt x="2959" y="3550"/>
                  </a:cubicBezTo>
                  <a:cubicBezTo>
                    <a:pt x="3033" y="3587"/>
                    <a:pt x="3143" y="3587"/>
                    <a:pt x="3254" y="3624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B7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11" name="Google Shape;3011;p42"/>
            <p:cNvSpPr/>
            <p:nvPr/>
          </p:nvSpPr>
          <p:spPr>
            <a:xfrm>
              <a:off x="4472700" y="3125525"/>
              <a:ext cx="306875" cy="172875"/>
            </a:xfrm>
            <a:custGeom>
              <a:avLst/>
              <a:gdLst/>
              <a:ahLst/>
              <a:cxnLst/>
              <a:rect l="l" t="t" r="r" b="b"/>
              <a:pathLst>
                <a:path w="12275" h="6915" extrusionOk="0">
                  <a:moveTo>
                    <a:pt x="6100" y="1"/>
                  </a:moveTo>
                  <a:cubicBezTo>
                    <a:pt x="5139" y="1"/>
                    <a:pt x="4252" y="148"/>
                    <a:pt x="3438" y="370"/>
                  </a:cubicBezTo>
                  <a:cubicBezTo>
                    <a:pt x="3327" y="407"/>
                    <a:pt x="3253" y="407"/>
                    <a:pt x="3143" y="444"/>
                  </a:cubicBezTo>
                  <a:cubicBezTo>
                    <a:pt x="2958" y="481"/>
                    <a:pt x="2773" y="555"/>
                    <a:pt x="2588" y="629"/>
                  </a:cubicBezTo>
                  <a:cubicBezTo>
                    <a:pt x="1035" y="1221"/>
                    <a:pt x="0" y="2293"/>
                    <a:pt x="0" y="3439"/>
                  </a:cubicBezTo>
                  <a:cubicBezTo>
                    <a:pt x="0" y="4807"/>
                    <a:pt x="1405" y="5990"/>
                    <a:pt x="3438" y="6544"/>
                  </a:cubicBezTo>
                  <a:cubicBezTo>
                    <a:pt x="4215" y="6766"/>
                    <a:pt x="5139" y="6914"/>
                    <a:pt x="6100" y="6914"/>
                  </a:cubicBezTo>
                  <a:cubicBezTo>
                    <a:pt x="7098" y="6914"/>
                    <a:pt x="8023" y="6766"/>
                    <a:pt x="8836" y="6544"/>
                  </a:cubicBezTo>
                  <a:cubicBezTo>
                    <a:pt x="10869" y="5990"/>
                    <a:pt x="12274" y="4844"/>
                    <a:pt x="12274" y="3439"/>
                  </a:cubicBezTo>
                  <a:cubicBezTo>
                    <a:pt x="12274" y="2108"/>
                    <a:pt x="10832" y="925"/>
                    <a:pt x="8836" y="370"/>
                  </a:cubicBezTo>
                  <a:cubicBezTo>
                    <a:pt x="8023" y="148"/>
                    <a:pt x="7098" y="1"/>
                    <a:pt x="6100" y="1"/>
                  </a:cubicBezTo>
                  <a:close/>
                </a:path>
              </a:pathLst>
            </a:custGeom>
            <a:solidFill>
              <a:srgbClr val="FCB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12" name="Google Shape;3012;p42"/>
            <p:cNvSpPr/>
            <p:nvPr/>
          </p:nvSpPr>
          <p:spPr>
            <a:xfrm>
              <a:off x="4480075" y="3090400"/>
              <a:ext cx="294875" cy="200600"/>
            </a:xfrm>
            <a:custGeom>
              <a:avLst/>
              <a:gdLst/>
              <a:ahLst/>
              <a:cxnLst/>
              <a:rect l="l" t="t" r="r" b="b"/>
              <a:pathLst>
                <a:path w="11795" h="8024" extrusionOk="0">
                  <a:moveTo>
                    <a:pt x="1" y="1"/>
                  </a:moveTo>
                  <a:lnTo>
                    <a:pt x="1" y="4622"/>
                  </a:lnTo>
                  <a:cubicBezTo>
                    <a:pt x="1" y="4807"/>
                    <a:pt x="1" y="4992"/>
                    <a:pt x="38" y="5140"/>
                  </a:cubicBezTo>
                  <a:lnTo>
                    <a:pt x="38" y="5177"/>
                  </a:lnTo>
                  <a:cubicBezTo>
                    <a:pt x="38" y="5250"/>
                    <a:pt x="75" y="5287"/>
                    <a:pt x="75" y="5324"/>
                  </a:cubicBezTo>
                  <a:lnTo>
                    <a:pt x="75" y="5361"/>
                  </a:lnTo>
                  <a:cubicBezTo>
                    <a:pt x="75" y="5472"/>
                    <a:pt x="149" y="5509"/>
                    <a:pt x="186" y="5620"/>
                  </a:cubicBezTo>
                  <a:cubicBezTo>
                    <a:pt x="223" y="5694"/>
                    <a:pt x="260" y="5731"/>
                    <a:pt x="334" y="5842"/>
                  </a:cubicBezTo>
                  <a:cubicBezTo>
                    <a:pt x="407" y="5916"/>
                    <a:pt x="444" y="6027"/>
                    <a:pt x="555" y="6101"/>
                  </a:cubicBezTo>
                  <a:lnTo>
                    <a:pt x="814" y="6397"/>
                  </a:lnTo>
                  <a:lnTo>
                    <a:pt x="962" y="6544"/>
                  </a:lnTo>
                  <a:lnTo>
                    <a:pt x="1517" y="6951"/>
                  </a:lnTo>
                  <a:cubicBezTo>
                    <a:pt x="1554" y="6951"/>
                    <a:pt x="1664" y="6988"/>
                    <a:pt x="1701" y="7025"/>
                  </a:cubicBezTo>
                  <a:cubicBezTo>
                    <a:pt x="1849" y="7136"/>
                    <a:pt x="2034" y="7173"/>
                    <a:pt x="2182" y="7284"/>
                  </a:cubicBezTo>
                  <a:cubicBezTo>
                    <a:pt x="2219" y="7321"/>
                    <a:pt x="2256" y="7321"/>
                    <a:pt x="2367" y="7358"/>
                  </a:cubicBezTo>
                  <a:cubicBezTo>
                    <a:pt x="2552" y="7469"/>
                    <a:pt x="2737" y="7506"/>
                    <a:pt x="2958" y="7580"/>
                  </a:cubicBezTo>
                  <a:cubicBezTo>
                    <a:pt x="3032" y="7617"/>
                    <a:pt x="3180" y="7617"/>
                    <a:pt x="3291" y="7691"/>
                  </a:cubicBezTo>
                  <a:cubicBezTo>
                    <a:pt x="3476" y="7728"/>
                    <a:pt x="3698" y="7764"/>
                    <a:pt x="3920" y="7838"/>
                  </a:cubicBezTo>
                  <a:cubicBezTo>
                    <a:pt x="4031" y="7838"/>
                    <a:pt x="4105" y="7875"/>
                    <a:pt x="4215" y="7875"/>
                  </a:cubicBezTo>
                  <a:cubicBezTo>
                    <a:pt x="4252" y="7912"/>
                    <a:pt x="4326" y="7912"/>
                    <a:pt x="4400" y="7912"/>
                  </a:cubicBezTo>
                  <a:cubicBezTo>
                    <a:pt x="4474" y="7949"/>
                    <a:pt x="4511" y="7949"/>
                    <a:pt x="4622" y="7949"/>
                  </a:cubicBezTo>
                  <a:cubicBezTo>
                    <a:pt x="4807" y="7949"/>
                    <a:pt x="4992" y="8023"/>
                    <a:pt x="5177" y="8023"/>
                  </a:cubicBezTo>
                  <a:lnTo>
                    <a:pt x="6545" y="8023"/>
                  </a:lnTo>
                  <a:cubicBezTo>
                    <a:pt x="6729" y="8023"/>
                    <a:pt x="6914" y="8023"/>
                    <a:pt x="7099" y="7949"/>
                  </a:cubicBezTo>
                  <a:cubicBezTo>
                    <a:pt x="7210" y="7912"/>
                    <a:pt x="7247" y="7912"/>
                    <a:pt x="7358" y="7912"/>
                  </a:cubicBezTo>
                  <a:cubicBezTo>
                    <a:pt x="7395" y="7912"/>
                    <a:pt x="7469" y="7875"/>
                    <a:pt x="7543" y="7875"/>
                  </a:cubicBezTo>
                  <a:cubicBezTo>
                    <a:pt x="7617" y="7875"/>
                    <a:pt x="7728" y="7838"/>
                    <a:pt x="7802" y="7838"/>
                  </a:cubicBezTo>
                  <a:cubicBezTo>
                    <a:pt x="8023" y="7764"/>
                    <a:pt x="8208" y="7728"/>
                    <a:pt x="8467" y="7691"/>
                  </a:cubicBezTo>
                  <a:cubicBezTo>
                    <a:pt x="10427" y="7173"/>
                    <a:pt x="11794" y="6027"/>
                    <a:pt x="11794" y="4696"/>
                  </a:cubicBezTo>
                  <a:lnTo>
                    <a:pt x="11794" y="75"/>
                  </a:lnTo>
                  <a:lnTo>
                    <a:pt x="11794" y="1"/>
                  </a:lnTo>
                  <a:close/>
                </a:path>
              </a:pathLst>
            </a:custGeom>
            <a:solidFill>
              <a:srgbClr val="FC7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13" name="Google Shape;3013;p42"/>
            <p:cNvSpPr/>
            <p:nvPr/>
          </p:nvSpPr>
          <p:spPr>
            <a:xfrm>
              <a:off x="4560500" y="3092250"/>
              <a:ext cx="129425" cy="199675"/>
            </a:xfrm>
            <a:custGeom>
              <a:avLst/>
              <a:gdLst/>
              <a:ahLst/>
              <a:cxnLst/>
              <a:rect l="l" t="t" r="r" b="b"/>
              <a:pathLst>
                <a:path w="5177" h="7987" extrusionOk="0">
                  <a:moveTo>
                    <a:pt x="0" y="1"/>
                  </a:moveTo>
                  <a:lnTo>
                    <a:pt x="0" y="7654"/>
                  </a:lnTo>
                  <a:cubicBezTo>
                    <a:pt x="185" y="7690"/>
                    <a:pt x="444" y="7764"/>
                    <a:pt x="666" y="7801"/>
                  </a:cubicBezTo>
                  <a:cubicBezTo>
                    <a:pt x="740" y="7801"/>
                    <a:pt x="851" y="7838"/>
                    <a:pt x="924" y="7838"/>
                  </a:cubicBezTo>
                  <a:cubicBezTo>
                    <a:pt x="998" y="7875"/>
                    <a:pt x="1072" y="7875"/>
                    <a:pt x="1109" y="7875"/>
                  </a:cubicBezTo>
                  <a:cubicBezTo>
                    <a:pt x="1220" y="7949"/>
                    <a:pt x="1257" y="7949"/>
                    <a:pt x="1368" y="7949"/>
                  </a:cubicBezTo>
                  <a:cubicBezTo>
                    <a:pt x="1553" y="7949"/>
                    <a:pt x="1738" y="7986"/>
                    <a:pt x="1923" y="7986"/>
                  </a:cubicBezTo>
                  <a:lnTo>
                    <a:pt x="3291" y="7986"/>
                  </a:lnTo>
                  <a:cubicBezTo>
                    <a:pt x="3475" y="7986"/>
                    <a:pt x="3660" y="7986"/>
                    <a:pt x="3845" y="7949"/>
                  </a:cubicBezTo>
                  <a:cubicBezTo>
                    <a:pt x="3956" y="7875"/>
                    <a:pt x="3993" y="7875"/>
                    <a:pt x="4067" y="7875"/>
                  </a:cubicBezTo>
                  <a:cubicBezTo>
                    <a:pt x="4104" y="7875"/>
                    <a:pt x="4215" y="7838"/>
                    <a:pt x="4252" y="7838"/>
                  </a:cubicBezTo>
                  <a:cubicBezTo>
                    <a:pt x="4363" y="7838"/>
                    <a:pt x="4437" y="7801"/>
                    <a:pt x="4548" y="7801"/>
                  </a:cubicBezTo>
                  <a:cubicBezTo>
                    <a:pt x="4769" y="7764"/>
                    <a:pt x="4954" y="7690"/>
                    <a:pt x="5176" y="7654"/>
                  </a:cubicBezTo>
                  <a:lnTo>
                    <a:pt x="5176" y="1"/>
                  </a:lnTo>
                  <a:close/>
                </a:path>
              </a:pathLst>
            </a:custGeom>
            <a:solidFill>
              <a:srgbClr val="D85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14" name="Google Shape;3014;p42"/>
            <p:cNvSpPr/>
            <p:nvPr/>
          </p:nvSpPr>
          <p:spPr>
            <a:xfrm>
              <a:off x="4477300" y="3091325"/>
              <a:ext cx="82300" cy="192275"/>
            </a:xfrm>
            <a:custGeom>
              <a:avLst/>
              <a:gdLst/>
              <a:ahLst/>
              <a:cxnLst/>
              <a:rect l="l" t="t" r="r" b="b"/>
              <a:pathLst>
                <a:path w="3292" h="7691" extrusionOk="0">
                  <a:moveTo>
                    <a:pt x="1" y="1"/>
                  </a:moveTo>
                  <a:lnTo>
                    <a:pt x="1" y="4622"/>
                  </a:lnTo>
                  <a:cubicBezTo>
                    <a:pt x="1" y="4807"/>
                    <a:pt x="1" y="4992"/>
                    <a:pt x="75" y="5140"/>
                  </a:cubicBezTo>
                  <a:lnTo>
                    <a:pt x="75" y="5213"/>
                  </a:lnTo>
                  <a:cubicBezTo>
                    <a:pt x="75" y="5250"/>
                    <a:pt x="112" y="5287"/>
                    <a:pt x="112" y="5324"/>
                  </a:cubicBezTo>
                  <a:lnTo>
                    <a:pt x="112" y="5398"/>
                  </a:lnTo>
                  <a:cubicBezTo>
                    <a:pt x="112" y="5472"/>
                    <a:pt x="149" y="5509"/>
                    <a:pt x="186" y="5620"/>
                  </a:cubicBezTo>
                  <a:cubicBezTo>
                    <a:pt x="260" y="5694"/>
                    <a:pt x="297" y="5768"/>
                    <a:pt x="334" y="5842"/>
                  </a:cubicBezTo>
                  <a:cubicBezTo>
                    <a:pt x="445" y="5953"/>
                    <a:pt x="481" y="6027"/>
                    <a:pt x="555" y="6138"/>
                  </a:cubicBezTo>
                  <a:lnTo>
                    <a:pt x="851" y="6397"/>
                  </a:lnTo>
                  <a:lnTo>
                    <a:pt x="999" y="6544"/>
                  </a:lnTo>
                  <a:lnTo>
                    <a:pt x="1554" y="6951"/>
                  </a:lnTo>
                  <a:cubicBezTo>
                    <a:pt x="1591" y="6951"/>
                    <a:pt x="1665" y="6988"/>
                    <a:pt x="1738" y="7062"/>
                  </a:cubicBezTo>
                  <a:cubicBezTo>
                    <a:pt x="1849" y="7136"/>
                    <a:pt x="2034" y="7173"/>
                    <a:pt x="2182" y="7284"/>
                  </a:cubicBezTo>
                  <a:cubicBezTo>
                    <a:pt x="2219" y="7321"/>
                    <a:pt x="2293" y="7321"/>
                    <a:pt x="2367" y="7358"/>
                  </a:cubicBezTo>
                  <a:cubicBezTo>
                    <a:pt x="2552" y="7469"/>
                    <a:pt x="2737" y="7506"/>
                    <a:pt x="2959" y="7617"/>
                  </a:cubicBezTo>
                  <a:cubicBezTo>
                    <a:pt x="3069" y="7654"/>
                    <a:pt x="3217" y="7654"/>
                    <a:pt x="3291" y="7691"/>
                  </a:cubicBezTo>
                  <a:lnTo>
                    <a:pt x="3291" y="38"/>
                  </a:lnTo>
                  <a:lnTo>
                    <a:pt x="3291" y="1"/>
                  </a:lnTo>
                  <a:close/>
                </a:path>
              </a:pathLst>
            </a:custGeom>
            <a:solidFill>
              <a:srgbClr val="BF4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15" name="Google Shape;3015;p42"/>
            <p:cNvSpPr/>
            <p:nvPr/>
          </p:nvSpPr>
          <p:spPr>
            <a:xfrm>
              <a:off x="4476375" y="3007225"/>
              <a:ext cx="298575" cy="169150"/>
            </a:xfrm>
            <a:custGeom>
              <a:avLst/>
              <a:gdLst/>
              <a:ahLst/>
              <a:cxnLst/>
              <a:rect l="l" t="t" r="r" b="b"/>
              <a:pathLst>
                <a:path w="11943" h="6766" extrusionOk="0">
                  <a:moveTo>
                    <a:pt x="6027" y="0"/>
                  </a:moveTo>
                  <a:cubicBezTo>
                    <a:pt x="5029" y="0"/>
                    <a:pt x="4179" y="111"/>
                    <a:pt x="3365" y="333"/>
                  </a:cubicBezTo>
                  <a:cubicBezTo>
                    <a:pt x="3291" y="370"/>
                    <a:pt x="3180" y="370"/>
                    <a:pt x="3106" y="444"/>
                  </a:cubicBezTo>
                  <a:cubicBezTo>
                    <a:pt x="2922" y="481"/>
                    <a:pt x="2737" y="518"/>
                    <a:pt x="2552" y="629"/>
                  </a:cubicBezTo>
                  <a:cubicBezTo>
                    <a:pt x="1036" y="1257"/>
                    <a:pt x="1" y="2219"/>
                    <a:pt x="1" y="3402"/>
                  </a:cubicBezTo>
                  <a:cubicBezTo>
                    <a:pt x="1" y="4733"/>
                    <a:pt x="1332" y="5879"/>
                    <a:pt x="3328" y="6433"/>
                  </a:cubicBezTo>
                  <a:cubicBezTo>
                    <a:pt x="4105" y="6618"/>
                    <a:pt x="5029" y="6766"/>
                    <a:pt x="5953" y="6766"/>
                  </a:cubicBezTo>
                  <a:cubicBezTo>
                    <a:pt x="6914" y="6766"/>
                    <a:pt x="7802" y="6655"/>
                    <a:pt x="8615" y="6433"/>
                  </a:cubicBezTo>
                  <a:cubicBezTo>
                    <a:pt x="10575" y="5879"/>
                    <a:pt x="11942" y="4733"/>
                    <a:pt x="11942" y="3402"/>
                  </a:cubicBezTo>
                  <a:cubicBezTo>
                    <a:pt x="11942" y="2034"/>
                    <a:pt x="10538" y="888"/>
                    <a:pt x="8652" y="333"/>
                  </a:cubicBezTo>
                  <a:cubicBezTo>
                    <a:pt x="7876" y="148"/>
                    <a:pt x="6951" y="0"/>
                    <a:pt x="6027" y="0"/>
                  </a:cubicBezTo>
                  <a:close/>
                </a:path>
              </a:pathLst>
            </a:custGeom>
            <a:solidFill>
              <a:srgbClr val="C2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16" name="Google Shape;3016;p42"/>
            <p:cNvSpPr/>
            <p:nvPr/>
          </p:nvSpPr>
          <p:spPr>
            <a:xfrm>
              <a:off x="4476375" y="3081150"/>
              <a:ext cx="303200" cy="100775"/>
            </a:xfrm>
            <a:custGeom>
              <a:avLst/>
              <a:gdLst/>
              <a:ahLst/>
              <a:cxnLst/>
              <a:rect l="l" t="t" r="r" b="b"/>
              <a:pathLst>
                <a:path w="12128" h="4031" extrusionOk="0">
                  <a:moveTo>
                    <a:pt x="1" y="1"/>
                  </a:moveTo>
                  <a:lnTo>
                    <a:pt x="1" y="519"/>
                  </a:lnTo>
                  <a:cubicBezTo>
                    <a:pt x="1" y="703"/>
                    <a:pt x="1" y="851"/>
                    <a:pt x="38" y="1036"/>
                  </a:cubicBezTo>
                  <a:lnTo>
                    <a:pt x="38" y="1110"/>
                  </a:lnTo>
                  <a:cubicBezTo>
                    <a:pt x="38" y="1184"/>
                    <a:pt x="112" y="1221"/>
                    <a:pt x="112" y="1258"/>
                  </a:cubicBezTo>
                  <a:lnTo>
                    <a:pt x="112" y="1295"/>
                  </a:lnTo>
                  <a:cubicBezTo>
                    <a:pt x="112" y="1332"/>
                    <a:pt x="149" y="1443"/>
                    <a:pt x="186" y="1517"/>
                  </a:cubicBezTo>
                  <a:cubicBezTo>
                    <a:pt x="223" y="1628"/>
                    <a:pt x="297" y="1665"/>
                    <a:pt x="334" y="1776"/>
                  </a:cubicBezTo>
                  <a:cubicBezTo>
                    <a:pt x="408" y="1849"/>
                    <a:pt x="482" y="1960"/>
                    <a:pt x="555" y="2034"/>
                  </a:cubicBezTo>
                  <a:lnTo>
                    <a:pt x="851" y="2330"/>
                  </a:lnTo>
                  <a:lnTo>
                    <a:pt x="962" y="2441"/>
                  </a:lnTo>
                  <a:cubicBezTo>
                    <a:pt x="1110" y="2589"/>
                    <a:pt x="1332" y="2737"/>
                    <a:pt x="1517" y="2885"/>
                  </a:cubicBezTo>
                  <a:cubicBezTo>
                    <a:pt x="1591" y="2922"/>
                    <a:pt x="1628" y="2959"/>
                    <a:pt x="1702" y="3033"/>
                  </a:cubicBezTo>
                  <a:cubicBezTo>
                    <a:pt x="1849" y="3106"/>
                    <a:pt x="1997" y="3143"/>
                    <a:pt x="2182" y="3254"/>
                  </a:cubicBezTo>
                  <a:cubicBezTo>
                    <a:pt x="2219" y="3291"/>
                    <a:pt x="2256" y="3291"/>
                    <a:pt x="2367" y="3328"/>
                  </a:cubicBezTo>
                  <a:cubicBezTo>
                    <a:pt x="2552" y="3439"/>
                    <a:pt x="2737" y="3476"/>
                    <a:pt x="2959" y="3587"/>
                  </a:cubicBezTo>
                  <a:cubicBezTo>
                    <a:pt x="3069" y="3624"/>
                    <a:pt x="3143" y="3624"/>
                    <a:pt x="3291" y="3661"/>
                  </a:cubicBezTo>
                  <a:cubicBezTo>
                    <a:pt x="3513" y="3772"/>
                    <a:pt x="3735" y="3809"/>
                    <a:pt x="3994" y="3846"/>
                  </a:cubicBezTo>
                  <a:cubicBezTo>
                    <a:pt x="4068" y="3846"/>
                    <a:pt x="4179" y="3883"/>
                    <a:pt x="4253" y="3883"/>
                  </a:cubicBezTo>
                  <a:cubicBezTo>
                    <a:pt x="4289" y="3920"/>
                    <a:pt x="4400" y="3920"/>
                    <a:pt x="4437" y="3920"/>
                  </a:cubicBezTo>
                  <a:cubicBezTo>
                    <a:pt x="4548" y="3994"/>
                    <a:pt x="4585" y="3994"/>
                    <a:pt x="4659" y="3994"/>
                  </a:cubicBezTo>
                  <a:cubicBezTo>
                    <a:pt x="4918" y="3994"/>
                    <a:pt x="5103" y="4031"/>
                    <a:pt x="5288" y="4031"/>
                  </a:cubicBezTo>
                  <a:lnTo>
                    <a:pt x="6693" y="4031"/>
                  </a:lnTo>
                  <a:cubicBezTo>
                    <a:pt x="6951" y="4031"/>
                    <a:pt x="7136" y="4031"/>
                    <a:pt x="7321" y="3994"/>
                  </a:cubicBezTo>
                  <a:cubicBezTo>
                    <a:pt x="7395" y="3920"/>
                    <a:pt x="7432" y="3920"/>
                    <a:pt x="7543" y="3920"/>
                  </a:cubicBezTo>
                  <a:cubicBezTo>
                    <a:pt x="7580" y="3920"/>
                    <a:pt x="7617" y="3883"/>
                    <a:pt x="7728" y="3883"/>
                  </a:cubicBezTo>
                  <a:cubicBezTo>
                    <a:pt x="7802" y="3883"/>
                    <a:pt x="7913" y="3846"/>
                    <a:pt x="7987" y="3846"/>
                  </a:cubicBezTo>
                  <a:cubicBezTo>
                    <a:pt x="8245" y="3809"/>
                    <a:pt x="8467" y="3698"/>
                    <a:pt x="8689" y="3661"/>
                  </a:cubicBezTo>
                  <a:cubicBezTo>
                    <a:pt x="10722" y="3106"/>
                    <a:pt x="12127" y="1960"/>
                    <a:pt x="12127" y="555"/>
                  </a:cubicBezTo>
                  <a:lnTo>
                    <a:pt x="12127" y="75"/>
                  </a:lnTo>
                  <a:lnTo>
                    <a:pt x="12127" y="1"/>
                  </a:lnTo>
                  <a:close/>
                </a:path>
              </a:pathLst>
            </a:custGeom>
            <a:solidFill>
              <a:srgbClr val="ED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17" name="Google Shape;3017;p42"/>
            <p:cNvSpPr/>
            <p:nvPr/>
          </p:nvSpPr>
          <p:spPr>
            <a:xfrm>
              <a:off x="4556800" y="3083000"/>
              <a:ext cx="135900" cy="98925"/>
            </a:xfrm>
            <a:custGeom>
              <a:avLst/>
              <a:gdLst/>
              <a:ahLst/>
              <a:cxnLst/>
              <a:rect l="l" t="t" r="r" b="b"/>
              <a:pathLst>
                <a:path w="5436" h="3957" extrusionOk="0">
                  <a:moveTo>
                    <a:pt x="0" y="1"/>
                  </a:moveTo>
                  <a:lnTo>
                    <a:pt x="0" y="3587"/>
                  </a:lnTo>
                  <a:cubicBezTo>
                    <a:pt x="259" y="3698"/>
                    <a:pt x="481" y="3735"/>
                    <a:pt x="703" y="3772"/>
                  </a:cubicBezTo>
                  <a:cubicBezTo>
                    <a:pt x="814" y="3772"/>
                    <a:pt x="888" y="3809"/>
                    <a:pt x="999" y="3809"/>
                  </a:cubicBezTo>
                  <a:cubicBezTo>
                    <a:pt x="1036" y="3883"/>
                    <a:pt x="1109" y="3883"/>
                    <a:pt x="1183" y="3883"/>
                  </a:cubicBezTo>
                  <a:cubicBezTo>
                    <a:pt x="1257" y="3920"/>
                    <a:pt x="1331" y="3920"/>
                    <a:pt x="1405" y="3920"/>
                  </a:cubicBezTo>
                  <a:cubicBezTo>
                    <a:pt x="1627" y="3920"/>
                    <a:pt x="1812" y="3957"/>
                    <a:pt x="1997" y="3957"/>
                  </a:cubicBezTo>
                  <a:lnTo>
                    <a:pt x="3439" y="3957"/>
                  </a:lnTo>
                  <a:cubicBezTo>
                    <a:pt x="3660" y="3957"/>
                    <a:pt x="3845" y="3957"/>
                    <a:pt x="4030" y="3920"/>
                  </a:cubicBezTo>
                  <a:cubicBezTo>
                    <a:pt x="4141" y="3883"/>
                    <a:pt x="4178" y="3883"/>
                    <a:pt x="4289" y="3883"/>
                  </a:cubicBezTo>
                  <a:cubicBezTo>
                    <a:pt x="4326" y="3883"/>
                    <a:pt x="4363" y="3809"/>
                    <a:pt x="4474" y="3809"/>
                  </a:cubicBezTo>
                  <a:cubicBezTo>
                    <a:pt x="4548" y="3809"/>
                    <a:pt x="4659" y="3772"/>
                    <a:pt x="4733" y="3772"/>
                  </a:cubicBezTo>
                  <a:cubicBezTo>
                    <a:pt x="4954" y="3735"/>
                    <a:pt x="5213" y="3624"/>
                    <a:pt x="5435" y="3587"/>
                  </a:cubicBezTo>
                  <a:lnTo>
                    <a:pt x="5435" y="1"/>
                  </a:lnTo>
                  <a:close/>
                </a:path>
              </a:pathLst>
            </a:custGeom>
            <a:solidFill>
              <a:srgbClr val="E8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18" name="Google Shape;3018;p42"/>
            <p:cNvSpPr/>
            <p:nvPr/>
          </p:nvSpPr>
          <p:spPr>
            <a:xfrm>
              <a:off x="4475450" y="3081150"/>
              <a:ext cx="81375" cy="91550"/>
            </a:xfrm>
            <a:custGeom>
              <a:avLst/>
              <a:gdLst/>
              <a:ahLst/>
              <a:cxnLst/>
              <a:rect l="l" t="t" r="r" b="b"/>
              <a:pathLst>
                <a:path w="3255" h="3662" extrusionOk="0">
                  <a:moveTo>
                    <a:pt x="1" y="1"/>
                  </a:moveTo>
                  <a:lnTo>
                    <a:pt x="1" y="519"/>
                  </a:lnTo>
                  <a:cubicBezTo>
                    <a:pt x="1" y="703"/>
                    <a:pt x="1" y="851"/>
                    <a:pt x="38" y="1036"/>
                  </a:cubicBezTo>
                  <a:lnTo>
                    <a:pt x="38" y="1110"/>
                  </a:lnTo>
                  <a:cubicBezTo>
                    <a:pt x="38" y="1184"/>
                    <a:pt x="75" y="1221"/>
                    <a:pt x="75" y="1258"/>
                  </a:cubicBezTo>
                  <a:lnTo>
                    <a:pt x="75" y="1295"/>
                  </a:lnTo>
                  <a:cubicBezTo>
                    <a:pt x="75" y="1369"/>
                    <a:pt x="112" y="1443"/>
                    <a:pt x="186" y="1554"/>
                  </a:cubicBezTo>
                  <a:cubicBezTo>
                    <a:pt x="223" y="1628"/>
                    <a:pt x="260" y="1665"/>
                    <a:pt x="334" y="1776"/>
                  </a:cubicBezTo>
                  <a:cubicBezTo>
                    <a:pt x="408" y="1849"/>
                    <a:pt x="445" y="1960"/>
                    <a:pt x="555" y="2034"/>
                  </a:cubicBezTo>
                  <a:lnTo>
                    <a:pt x="814" y="2330"/>
                  </a:lnTo>
                  <a:lnTo>
                    <a:pt x="962" y="2478"/>
                  </a:lnTo>
                  <a:cubicBezTo>
                    <a:pt x="1110" y="2589"/>
                    <a:pt x="1332" y="2737"/>
                    <a:pt x="1517" y="2885"/>
                  </a:cubicBezTo>
                  <a:cubicBezTo>
                    <a:pt x="1554" y="2922"/>
                    <a:pt x="1628" y="2959"/>
                    <a:pt x="1702" y="3033"/>
                  </a:cubicBezTo>
                  <a:cubicBezTo>
                    <a:pt x="1849" y="3106"/>
                    <a:pt x="1997" y="3143"/>
                    <a:pt x="2182" y="3254"/>
                  </a:cubicBezTo>
                  <a:cubicBezTo>
                    <a:pt x="2219" y="3291"/>
                    <a:pt x="2256" y="3291"/>
                    <a:pt x="2330" y="3328"/>
                  </a:cubicBezTo>
                  <a:cubicBezTo>
                    <a:pt x="2552" y="3439"/>
                    <a:pt x="2737" y="3476"/>
                    <a:pt x="2959" y="3587"/>
                  </a:cubicBezTo>
                  <a:cubicBezTo>
                    <a:pt x="3033" y="3624"/>
                    <a:pt x="3143" y="3624"/>
                    <a:pt x="3254" y="3661"/>
                  </a:cubicBezTo>
                  <a:lnTo>
                    <a:pt x="3254" y="75"/>
                  </a:lnTo>
                  <a:lnTo>
                    <a:pt x="3254" y="1"/>
                  </a:lnTo>
                  <a:close/>
                </a:path>
              </a:pathLst>
            </a:custGeom>
            <a:solidFill>
              <a:srgbClr val="B7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19" name="Google Shape;3019;p42"/>
            <p:cNvSpPr/>
            <p:nvPr/>
          </p:nvSpPr>
          <p:spPr>
            <a:xfrm>
              <a:off x="4472700" y="2996125"/>
              <a:ext cx="306875" cy="172875"/>
            </a:xfrm>
            <a:custGeom>
              <a:avLst/>
              <a:gdLst/>
              <a:ahLst/>
              <a:cxnLst/>
              <a:rect l="l" t="t" r="r" b="b"/>
              <a:pathLst>
                <a:path w="12275" h="6915" extrusionOk="0">
                  <a:moveTo>
                    <a:pt x="6100" y="1"/>
                  </a:moveTo>
                  <a:cubicBezTo>
                    <a:pt x="5139" y="1"/>
                    <a:pt x="4252" y="148"/>
                    <a:pt x="3438" y="370"/>
                  </a:cubicBezTo>
                  <a:cubicBezTo>
                    <a:pt x="3327" y="407"/>
                    <a:pt x="3253" y="407"/>
                    <a:pt x="3143" y="444"/>
                  </a:cubicBezTo>
                  <a:cubicBezTo>
                    <a:pt x="2958" y="518"/>
                    <a:pt x="2773" y="555"/>
                    <a:pt x="2588" y="629"/>
                  </a:cubicBezTo>
                  <a:cubicBezTo>
                    <a:pt x="1035" y="1221"/>
                    <a:pt x="0" y="2293"/>
                    <a:pt x="0" y="3476"/>
                  </a:cubicBezTo>
                  <a:cubicBezTo>
                    <a:pt x="0" y="4807"/>
                    <a:pt x="1405" y="5990"/>
                    <a:pt x="3438" y="6544"/>
                  </a:cubicBezTo>
                  <a:cubicBezTo>
                    <a:pt x="4215" y="6766"/>
                    <a:pt x="5139" y="6914"/>
                    <a:pt x="6100" y="6914"/>
                  </a:cubicBezTo>
                  <a:cubicBezTo>
                    <a:pt x="7098" y="6914"/>
                    <a:pt x="8023" y="6766"/>
                    <a:pt x="8836" y="6544"/>
                  </a:cubicBezTo>
                  <a:cubicBezTo>
                    <a:pt x="10869" y="5990"/>
                    <a:pt x="12274" y="4844"/>
                    <a:pt x="12274" y="3476"/>
                  </a:cubicBezTo>
                  <a:cubicBezTo>
                    <a:pt x="12274" y="2071"/>
                    <a:pt x="10832" y="925"/>
                    <a:pt x="8836" y="370"/>
                  </a:cubicBezTo>
                  <a:cubicBezTo>
                    <a:pt x="8023" y="148"/>
                    <a:pt x="7098" y="1"/>
                    <a:pt x="6100" y="1"/>
                  </a:cubicBezTo>
                  <a:close/>
                </a:path>
              </a:pathLst>
            </a:custGeom>
            <a:solidFill>
              <a:srgbClr val="FCB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20" name="Google Shape;3020;p42"/>
            <p:cNvSpPr/>
            <p:nvPr/>
          </p:nvSpPr>
          <p:spPr>
            <a:xfrm>
              <a:off x="4480075" y="2960075"/>
              <a:ext cx="294875" cy="199675"/>
            </a:xfrm>
            <a:custGeom>
              <a:avLst/>
              <a:gdLst/>
              <a:ahLst/>
              <a:cxnLst/>
              <a:rect l="l" t="t" r="r" b="b"/>
              <a:pathLst>
                <a:path w="11795" h="7987" extrusionOk="0">
                  <a:moveTo>
                    <a:pt x="1" y="1"/>
                  </a:moveTo>
                  <a:lnTo>
                    <a:pt x="1" y="4622"/>
                  </a:lnTo>
                  <a:cubicBezTo>
                    <a:pt x="1" y="4807"/>
                    <a:pt x="1" y="4992"/>
                    <a:pt x="38" y="5140"/>
                  </a:cubicBezTo>
                  <a:lnTo>
                    <a:pt x="38" y="5177"/>
                  </a:lnTo>
                  <a:cubicBezTo>
                    <a:pt x="38" y="5214"/>
                    <a:pt x="75" y="5288"/>
                    <a:pt x="75" y="5325"/>
                  </a:cubicBezTo>
                  <a:lnTo>
                    <a:pt x="75" y="5362"/>
                  </a:lnTo>
                  <a:cubicBezTo>
                    <a:pt x="75" y="5472"/>
                    <a:pt x="149" y="5509"/>
                    <a:pt x="186" y="5583"/>
                  </a:cubicBezTo>
                  <a:cubicBezTo>
                    <a:pt x="223" y="5694"/>
                    <a:pt x="260" y="5731"/>
                    <a:pt x="334" y="5842"/>
                  </a:cubicBezTo>
                  <a:cubicBezTo>
                    <a:pt x="407" y="5916"/>
                    <a:pt x="444" y="6027"/>
                    <a:pt x="555" y="6101"/>
                  </a:cubicBezTo>
                  <a:lnTo>
                    <a:pt x="814" y="6397"/>
                  </a:lnTo>
                  <a:lnTo>
                    <a:pt x="962" y="6508"/>
                  </a:lnTo>
                  <a:lnTo>
                    <a:pt x="1517" y="6951"/>
                  </a:lnTo>
                  <a:cubicBezTo>
                    <a:pt x="1554" y="6951"/>
                    <a:pt x="1664" y="6988"/>
                    <a:pt x="1701" y="7025"/>
                  </a:cubicBezTo>
                  <a:cubicBezTo>
                    <a:pt x="1849" y="7136"/>
                    <a:pt x="2034" y="7173"/>
                    <a:pt x="2182" y="7247"/>
                  </a:cubicBezTo>
                  <a:cubicBezTo>
                    <a:pt x="2219" y="7321"/>
                    <a:pt x="2256" y="7321"/>
                    <a:pt x="2367" y="7358"/>
                  </a:cubicBezTo>
                  <a:cubicBezTo>
                    <a:pt x="2552" y="7432"/>
                    <a:pt x="2737" y="7543"/>
                    <a:pt x="2958" y="7580"/>
                  </a:cubicBezTo>
                  <a:cubicBezTo>
                    <a:pt x="3032" y="7617"/>
                    <a:pt x="3180" y="7617"/>
                    <a:pt x="3291" y="7691"/>
                  </a:cubicBezTo>
                  <a:cubicBezTo>
                    <a:pt x="3476" y="7728"/>
                    <a:pt x="3698" y="7765"/>
                    <a:pt x="3920" y="7802"/>
                  </a:cubicBezTo>
                  <a:cubicBezTo>
                    <a:pt x="4031" y="7802"/>
                    <a:pt x="4105" y="7876"/>
                    <a:pt x="4215" y="7876"/>
                  </a:cubicBezTo>
                  <a:cubicBezTo>
                    <a:pt x="4252" y="7912"/>
                    <a:pt x="4326" y="7912"/>
                    <a:pt x="4400" y="7912"/>
                  </a:cubicBezTo>
                  <a:cubicBezTo>
                    <a:pt x="4474" y="7949"/>
                    <a:pt x="4511" y="7949"/>
                    <a:pt x="4622" y="7949"/>
                  </a:cubicBezTo>
                  <a:cubicBezTo>
                    <a:pt x="4807" y="7949"/>
                    <a:pt x="4992" y="7986"/>
                    <a:pt x="5177" y="7986"/>
                  </a:cubicBezTo>
                  <a:lnTo>
                    <a:pt x="6545" y="7986"/>
                  </a:lnTo>
                  <a:cubicBezTo>
                    <a:pt x="6729" y="7986"/>
                    <a:pt x="6914" y="7986"/>
                    <a:pt x="7099" y="7949"/>
                  </a:cubicBezTo>
                  <a:cubicBezTo>
                    <a:pt x="7210" y="7912"/>
                    <a:pt x="7247" y="7912"/>
                    <a:pt x="7358" y="7912"/>
                  </a:cubicBezTo>
                  <a:cubicBezTo>
                    <a:pt x="7395" y="7912"/>
                    <a:pt x="7469" y="7876"/>
                    <a:pt x="7543" y="7876"/>
                  </a:cubicBezTo>
                  <a:cubicBezTo>
                    <a:pt x="7617" y="7876"/>
                    <a:pt x="7728" y="7802"/>
                    <a:pt x="7802" y="7802"/>
                  </a:cubicBezTo>
                  <a:cubicBezTo>
                    <a:pt x="8023" y="7765"/>
                    <a:pt x="8208" y="7728"/>
                    <a:pt x="8467" y="7691"/>
                  </a:cubicBezTo>
                  <a:cubicBezTo>
                    <a:pt x="10427" y="7173"/>
                    <a:pt x="11794" y="6027"/>
                    <a:pt x="11794" y="4659"/>
                  </a:cubicBezTo>
                  <a:lnTo>
                    <a:pt x="11794" y="38"/>
                  </a:lnTo>
                  <a:lnTo>
                    <a:pt x="11794" y="1"/>
                  </a:lnTo>
                  <a:close/>
                </a:path>
              </a:pathLst>
            </a:custGeom>
            <a:solidFill>
              <a:srgbClr val="FC7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21" name="Google Shape;3021;p42"/>
            <p:cNvSpPr/>
            <p:nvPr/>
          </p:nvSpPr>
          <p:spPr>
            <a:xfrm>
              <a:off x="4560500" y="2961000"/>
              <a:ext cx="129425" cy="199675"/>
            </a:xfrm>
            <a:custGeom>
              <a:avLst/>
              <a:gdLst/>
              <a:ahLst/>
              <a:cxnLst/>
              <a:rect l="l" t="t" r="r" b="b"/>
              <a:pathLst>
                <a:path w="5177" h="7987" extrusionOk="0">
                  <a:moveTo>
                    <a:pt x="0" y="1"/>
                  </a:moveTo>
                  <a:lnTo>
                    <a:pt x="0" y="7691"/>
                  </a:lnTo>
                  <a:cubicBezTo>
                    <a:pt x="185" y="7728"/>
                    <a:pt x="444" y="7765"/>
                    <a:pt x="666" y="7839"/>
                  </a:cubicBezTo>
                  <a:cubicBezTo>
                    <a:pt x="740" y="7839"/>
                    <a:pt x="851" y="7875"/>
                    <a:pt x="924" y="7875"/>
                  </a:cubicBezTo>
                  <a:cubicBezTo>
                    <a:pt x="998" y="7912"/>
                    <a:pt x="1072" y="7912"/>
                    <a:pt x="1109" y="7912"/>
                  </a:cubicBezTo>
                  <a:cubicBezTo>
                    <a:pt x="1220" y="7949"/>
                    <a:pt x="1257" y="7949"/>
                    <a:pt x="1368" y="7949"/>
                  </a:cubicBezTo>
                  <a:cubicBezTo>
                    <a:pt x="1553" y="7949"/>
                    <a:pt x="1738" y="7986"/>
                    <a:pt x="1923" y="7986"/>
                  </a:cubicBezTo>
                  <a:lnTo>
                    <a:pt x="3291" y="7986"/>
                  </a:lnTo>
                  <a:cubicBezTo>
                    <a:pt x="3475" y="7986"/>
                    <a:pt x="3660" y="7986"/>
                    <a:pt x="3845" y="7949"/>
                  </a:cubicBezTo>
                  <a:cubicBezTo>
                    <a:pt x="3956" y="7912"/>
                    <a:pt x="3993" y="7912"/>
                    <a:pt x="4067" y="7912"/>
                  </a:cubicBezTo>
                  <a:cubicBezTo>
                    <a:pt x="4104" y="7912"/>
                    <a:pt x="4215" y="7875"/>
                    <a:pt x="4252" y="7875"/>
                  </a:cubicBezTo>
                  <a:cubicBezTo>
                    <a:pt x="4363" y="7875"/>
                    <a:pt x="4437" y="7839"/>
                    <a:pt x="4548" y="7839"/>
                  </a:cubicBezTo>
                  <a:cubicBezTo>
                    <a:pt x="4769" y="7765"/>
                    <a:pt x="4954" y="7728"/>
                    <a:pt x="5176" y="7691"/>
                  </a:cubicBezTo>
                  <a:lnTo>
                    <a:pt x="5176" y="1"/>
                  </a:lnTo>
                  <a:close/>
                </a:path>
              </a:pathLst>
            </a:custGeom>
            <a:solidFill>
              <a:srgbClr val="D85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22" name="Google Shape;3022;p42"/>
            <p:cNvSpPr/>
            <p:nvPr/>
          </p:nvSpPr>
          <p:spPr>
            <a:xfrm>
              <a:off x="4477300" y="2961000"/>
              <a:ext cx="82300" cy="192275"/>
            </a:xfrm>
            <a:custGeom>
              <a:avLst/>
              <a:gdLst/>
              <a:ahLst/>
              <a:cxnLst/>
              <a:rect l="l" t="t" r="r" b="b"/>
              <a:pathLst>
                <a:path w="3292" h="7691" extrusionOk="0">
                  <a:moveTo>
                    <a:pt x="1" y="1"/>
                  </a:moveTo>
                  <a:lnTo>
                    <a:pt x="1" y="4622"/>
                  </a:lnTo>
                  <a:cubicBezTo>
                    <a:pt x="1" y="4807"/>
                    <a:pt x="1" y="4992"/>
                    <a:pt x="75" y="5140"/>
                  </a:cubicBezTo>
                  <a:lnTo>
                    <a:pt x="75" y="5177"/>
                  </a:lnTo>
                  <a:cubicBezTo>
                    <a:pt x="75" y="5251"/>
                    <a:pt x="112" y="5288"/>
                    <a:pt x="112" y="5325"/>
                  </a:cubicBezTo>
                  <a:lnTo>
                    <a:pt x="112" y="5361"/>
                  </a:lnTo>
                  <a:cubicBezTo>
                    <a:pt x="112" y="5472"/>
                    <a:pt x="149" y="5509"/>
                    <a:pt x="186" y="5620"/>
                  </a:cubicBezTo>
                  <a:cubicBezTo>
                    <a:pt x="260" y="5694"/>
                    <a:pt x="297" y="5731"/>
                    <a:pt x="334" y="5842"/>
                  </a:cubicBezTo>
                  <a:cubicBezTo>
                    <a:pt x="445" y="5916"/>
                    <a:pt x="481" y="6027"/>
                    <a:pt x="555" y="6101"/>
                  </a:cubicBezTo>
                  <a:lnTo>
                    <a:pt x="851" y="6397"/>
                  </a:lnTo>
                  <a:lnTo>
                    <a:pt x="999" y="6545"/>
                  </a:lnTo>
                  <a:lnTo>
                    <a:pt x="1554" y="6951"/>
                  </a:lnTo>
                  <a:cubicBezTo>
                    <a:pt x="1591" y="6951"/>
                    <a:pt x="1665" y="6988"/>
                    <a:pt x="1738" y="7025"/>
                  </a:cubicBezTo>
                  <a:cubicBezTo>
                    <a:pt x="1849" y="7136"/>
                    <a:pt x="2034" y="7173"/>
                    <a:pt x="2182" y="7284"/>
                  </a:cubicBezTo>
                  <a:cubicBezTo>
                    <a:pt x="2219" y="7321"/>
                    <a:pt x="2293" y="7321"/>
                    <a:pt x="2367" y="7358"/>
                  </a:cubicBezTo>
                  <a:cubicBezTo>
                    <a:pt x="2552" y="7469"/>
                    <a:pt x="2737" y="7543"/>
                    <a:pt x="2959" y="7580"/>
                  </a:cubicBezTo>
                  <a:cubicBezTo>
                    <a:pt x="3069" y="7654"/>
                    <a:pt x="3217" y="7654"/>
                    <a:pt x="3291" y="7691"/>
                  </a:cubicBezTo>
                  <a:lnTo>
                    <a:pt x="3291" y="1"/>
                  </a:lnTo>
                  <a:close/>
                </a:path>
              </a:pathLst>
            </a:custGeom>
            <a:solidFill>
              <a:srgbClr val="BF4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23" name="Google Shape;3023;p42"/>
            <p:cNvSpPr/>
            <p:nvPr/>
          </p:nvSpPr>
          <p:spPr>
            <a:xfrm>
              <a:off x="4476375" y="2876900"/>
              <a:ext cx="298575" cy="168250"/>
            </a:xfrm>
            <a:custGeom>
              <a:avLst/>
              <a:gdLst/>
              <a:ahLst/>
              <a:cxnLst/>
              <a:rect l="l" t="t" r="r" b="b"/>
              <a:pathLst>
                <a:path w="11943" h="6730" extrusionOk="0">
                  <a:moveTo>
                    <a:pt x="6027" y="0"/>
                  </a:moveTo>
                  <a:cubicBezTo>
                    <a:pt x="5029" y="0"/>
                    <a:pt x="4179" y="111"/>
                    <a:pt x="3365" y="333"/>
                  </a:cubicBezTo>
                  <a:cubicBezTo>
                    <a:pt x="3291" y="370"/>
                    <a:pt x="3180" y="370"/>
                    <a:pt x="3106" y="407"/>
                  </a:cubicBezTo>
                  <a:cubicBezTo>
                    <a:pt x="2922" y="444"/>
                    <a:pt x="2737" y="518"/>
                    <a:pt x="2552" y="592"/>
                  </a:cubicBezTo>
                  <a:cubicBezTo>
                    <a:pt x="1036" y="1257"/>
                    <a:pt x="1" y="2219"/>
                    <a:pt x="1" y="3365"/>
                  </a:cubicBezTo>
                  <a:cubicBezTo>
                    <a:pt x="1" y="4733"/>
                    <a:pt x="1332" y="5879"/>
                    <a:pt x="3328" y="6433"/>
                  </a:cubicBezTo>
                  <a:cubicBezTo>
                    <a:pt x="4105" y="6618"/>
                    <a:pt x="5029" y="6729"/>
                    <a:pt x="5953" y="6729"/>
                  </a:cubicBezTo>
                  <a:cubicBezTo>
                    <a:pt x="6914" y="6729"/>
                    <a:pt x="7802" y="6655"/>
                    <a:pt x="8615" y="6433"/>
                  </a:cubicBezTo>
                  <a:cubicBezTo>
                    <a:pt x="10575" y="5879"/>
                    <a:pt x="11942" y="4733"/>
                    <a:pt x="11942" y="3365"/>
                  </a:cubicBezTo>
                  <a:cubicBezTo>
                    <a:pt x="11942" y="2071"/>
                    <a:pt x="10538" y="925"/>
                    <a:pt x="8652" y="333"/>
                  </a:cubicBezTo>
                  <a:cubicBezTo>
                    <a:pt x="7876" y="148"/>
                    <a:pt x="6951" y="0"/>
                    <a:pt x="6027" y="0"/>
                  </a:cubicBezTo>
                  <a:close/>
                </a:path>
              </a:pathLst>
            </a:custGeom>
            <a:solidFill>
              <a:srgbClr val="C2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24" name="Google Shape;3024;p42"/>
            <p:cNvSpPr/>
            <p:nvPr/>
          </p:nvSpPr>
          <p:spPr>
            <a:xfrm>
              <a:off x="4476375" y="2951775"/>
              <a:ext cx="303200" cy="99825"/>
            </a:xfrm>
            <a:custGeom>
              <a:avLst/>
              <a:gdLst/>
              <a:ahLst/>
              <a:cxnLst/>
              <a:rect l="l" t="t" r="r" b="b"/>
              <a:pathLst>
                <a:path w="12128" h="3993" extrusionOk="0">
                  <a:moveTo>
                    <a:pt x="1" y="0"/>
                  </a:moveTo>
                  <a:lnTo>
                    <a:pt x="1" y="481"/>
                  </a:lnTo>
                  <a:cubicBezTo>
                    <a:pt x="1" y="665"/>
                    <a:pt x="1" y="813"/>
                    <a:pt x="38" y="998"/>
                  </a:cubicBezTo>
                  <a:lnTo>
                    <a:pt x="38" y="1072"/>
                  </a:lnTo>
                  <a:cubicBezTo>
                    <a:pt x="38" y="1109"/>
                    <a:pt x="112" y="1183"/>
                    <a:pt x="112" y="1220"/>
                  </a:cubicBezTo>
                  <a:lnTo>
                    <a:pt x="112" y="1257"/>
                  </a:lnTo>
                  <a:cubicBezTo>
                    <a:pt x="112" y="1294"/>
                    <a:pt x="149" y="1405"/>
                    <a:pt x="186" y="1479"/>
                  </a:cubicBezTo>
                  <a:cubicBezTo>
                    <a:pt x="223" y="1590"/>
                    <a:pt x="297" y="1627"/>
                    <a:pt x="334" y="1738"/>
                  </a:cubicBezTo>
                  <a:cubicBezTo>
                    <a:pt x="408" y="1812"/>
                    <a:pt x="482" y="1922"/>
                    <a:pt x="555" y="1996"/>
                  </a:cubicBezTo>
                  <a:lnTo>
                    <a:pt x="851" y="2292"/>
                  </a:lnTo>
                  <a:lnTo>
                    <a:pt x="962" y="2403"/>
                  </a:lnTo>
                  <a:cubicBezTo>
                    <a:pt x="1110" y="2551"/>
                    <a:pt x="1332" y="2699"/>
                    <a:pt x="1517" y="2847"/>
                  </a:cubicBezTo>
                  <a:cubicBezTo>
                    <a:pt x="1591" y="2884"/>
                    <a:pt x="1628" y="2921"/>
                    <a:pt x="1702" y="2958"/>
                  </a:cubicBezTo>
                  <a:cubicBezTo>
                    <a:pt x="1849" y="3069"/>
                    <a:pt x="1997" y="3106"/>
                    <a:pt x="2182" y="3216"/>
                  </a:cubicBezTo>
                  <a:cubicBezTo>
                    <a:pt x="2219" y="3253"/>
                    <a:pt x="2256" y="3253"/>
                    <a:pt x="2367" y="3290"/>
                  </a:cubicBezTo>
                  <a:cubicBezTo>
                    <a:pt x="2552" y="3401"/>
                    <a:pt x="2737" y="3438"/>
                    <a:pt x="2959" y="3512"/>
                  </a:cubicBezTo>
                  <a:cubicBezTo>
                    <a:pt x="3069" y="3586"/>
                    <a:pt x="3143" y="3586"/>
                    <a:pt x="3291" y="3623"/>
                  </a:cubicBezTo>
                  <a:cubicBezTo>
                    <a:pt x="3513" y="3697"/>
                    <a:pt x="3735" y="3771"/>
                    <a:pt x="3994" y="3808"/>
                  </a:cubicBezTo>
                  <a:cubicBezTo>
                    <a:pt x="4068" y="3808"/>
                    <a:pt x="4179" y="3845"/>
                    <a:pt x="4253" y="3845"/>
                  </a:cubicBezTo>
                  <a:cubicBezTo>
                    <a:pt x="4289" y="3882"/>
                    <a:pt x="4400" y="3882"/>
                    <a:pt x="4437" y="3882"/>
                  </a:cubicBezTo>
                  <a:cubicBezTo>
                    <a:pt x="4548" y="3919"/>
                    <a:pt x="4585" y="3919"/>
                    <a:pt x="4659" y="3919"/>
                  </a:cubicBezTo>
                  <a:cubicBezTo>
                    <a:pt x="4918" y="3919"/>
                    <a:pt x="5103" y="3993"/>
                    <a:pt x="5288" y="3993"/>
                  </a:cubicBezTo>
                  <a:lnTo>
                    <a:pt x="6693" y="3993"/>
                  </a:lnTo>
                  <a:cubicBezTo>
                    <a:pt x="6951" y="3993"/>
                    <a:pt x="7136" y="3993"/>
                    <a:pt x="7321" y="3919"/>
                  </a:cubicBezTo>
                  <a:cubicBezTo>
                    <a:pt x="7395" y="3882"/>
                    <a:pt x="7432" y="3882"/>
                    <a:pt x="7543" y="3882"/>
                  </a:cubicBezTo>
                  <a:cubicBezTo>
                    <a:pt x="7580" y="3882"/>
                    <a:pt x="7617" y="3845"/>
                    <a:pt x="7728" y="3845"/>
                  </a:cubicBezTo>
                  <a:cubicBezTo>
                    <a:pt x="7802" y="3845"/>
                    <a:pt x="7913" y="3808"/>
                    <a:pt x="7987" y="3808"/>
                  </a:cubicBezTo>
                  <a:cubicBezTo>
                    <a:pt x="8245" y="3771"/>
                    <a:pt x="8467" y="3660"/>
                    <a:pt x="8689" y="3623"/>
                  </a:cubicBezTo>
                  <a:cubicBezTo>
                    <a:pt x="10722" y="3069"/>
                    <a:pt x="12127" y="1922"/>
                    <a:pt x="12127" y="518"/>
                  </a:cubicBezTo>
                  <a:lnTo>
                    <a:pt x="12127" y="74"/>
                  </a:lnTo>
                  <a:lnTo>
                    <a:pt x="12127" y="0"/>
                  </a:lnTo>
                  <a:close/>
                </a:path>
              </a:pathLst>
            </a:custGeom>
            <a:solidFill>
              <a:srgbClr val="EDA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25" name="Google Shape;3025;p42"/>
            <p:cNvSpPr/>
            <p:nvPr/>
          </p:nvSpPr>
          <p:spPr>
            <a:xfrm>
              <a:off x="4556800" y="2953600"/>
              <a:ext cx="135900" cy="98925"/>
            </a:xfrm>
            <a:custGeom>
              <a:avLst/>
              <a:gdLst/>
              <a:ahLst/>
              <a:cxnLst/>
              <a:rect l="l" t="t" r="r" b="b"/>
              <a:pathLst>
                <a:path w="5436" h="3957" extrusionOk="0">
                  <a:moveTo>
                    <a:pt x="0" y="1"/>
                  </a:moveTo>
                  <a:lnTo>
                    <a:pt x="0" y="3587"/>
                  </a:lnTo>
                  <a:cubicBezTo>
                    <a:pt x="259" y="3698"/>
                    <a:pt x="481" y="3735"/>
                    <a:pt x="703" y="3772"/>
                  </a:cubicBezTo>
                  <a:cubicBezTo>
                    <a:pt x="814" y="3772"/>
                    <a:pt x="888" y="3809"/>
                    <a:pt x="999" y="3809"/>
                  </a:cubicBezTo>
                  <a:cubicBezTo>
                    <a:pt x="1036" y="3883"/>
                    <a:pt x="1109" y="3883"/>
                    <a:pt x="1183" y="3883"/>
                  </a:cubicBezTo>
                  <a:cubicBezTo>
                    <a:pt x="1257" y="3920"/>
                    <a:pt x="1331" y="3920"/>
                    <a:pt x="1405" y="3920"/>
                  </a:cubicBezTo>
                  <a:cubicBezTo>
                    <a:pt x="1627" y="3920"/>
                    <a:pt x="1812" y="3957"/>
                    <a:pt x="1997" y="3957"/>
                  </a:cubicBezTo>
                  <a:lnTo>
                    <a:pt x="3439" y="3957"/>
                  </a:lnTo>
                  <a:cubicBezTo>
                    <a:pt x="3660" y="3957"/>
                    <a:pt x="3845" y="3957"/>
                    <a:pt x="4030" y="3920"/>
                  </a:cubicBezTo>
                  <a:cubicBezTo>
                    <a:pt x="4141" y="3883"/>
                    <a:pt x="4178" y="3883"/>
                    <a:pt x="4289" y="3883"/>
                  </a:cubicBezTo>
                  <a:cubicBezTo>
                    <a:pt x="4326" y="3883"/>
                    <a:pt x="4363" y="3809"/>
                    <a:pt x="4474" y="3809"/>
                  </a:cubicBezTo>
                  <a:cubicBezTo>
                    <a:pt x="4548" y="3809"/>
                    <a:pt x="4659" y="3772"/>
                    <a:pt x="4733" y="3772"/>
                  </a:cubicBezTo>
                  <a:cubicBezTo>
                    <a:pt x="4954" y="3735"/>
                    <a:pt x="5213" y="3624"/>
                    <a:pt x="5435" y="3587"/>
                  </a:cubicBezTo>
                  <a:lnTo>
                    <a:pt x="5435" y="1"/>
                  </a:lnTo>
                  <a:close/>
                </a:path>
              </a:pathLst>
            </a:custGeom>
            <a:solidFill>
              <a:srgbClr val="E87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26" name="Google Shape;3026;p42"/>
            <p:cNvSpPr/>
            <p:nvPr/>
          </p:nvSpPr>
          <p:spPr>
            <a:xfrm>
              <a:off x="4475450" y="2953600"/>
              <a:ext cx="81375" cy="89700"/>
            </a:xfrm>
            <a:custGeom>
              <a:avLst/>
              <a:gdLst/>
              <a:ahLst/>
              <a:cxnLst/>
              <a:rect l="l" t="t" r="r" b="b"/>
              <a:pathLst>
                <a:path w="3255" h="3588" extrusionOk="0">
                  <a:moveTo>
                    <a:pt x="1" y="1"/>
                  </a:moveTo>
                  <a:lnTo>
                    <a:pt x="1" y="445"/>
                  </a:lnTo>
                  <a:cubicBezTo>
                    <a:pt x="1" y="629"/>
                    <a:pt x="1" y="777"/>
                    <a:pt x="38" y="962"/>
                  </a:cubicBezTo>
                  <a:lnTo>
                    <a:pt x="38" y="1036"/>
                  </a:lnTo>
                  <a:cubicBezTo>
                    <a:pt x="38" y="1110"/>
                    <a:pt x="75" y="1147"/>
                    <a:pt x="75" y="1184"/>
                  </a:cubicBezTo>
                  <a:lnTo>
                    <a:pt x="75" y="1221"/>
                  </a:lnTo>
                  <a:cubicBezTo>
                    <a:pt x="75" y="1295"/>
                    <a:pt x="112" y="1369"/>
                    <a:pt x="186" y="1480"/>
                  </a:cubicBezTo>
                  <a:cubicBezTo>
                    <a:pt x="223" y="1554"/>
                    <a:pt x="260" y="1591"/>
                    <a:pt x="334" y="1702"/>
                  </a:cubicBezTo>
                  <a:cubicBezTo>
                    <a:pt x="408" y="1776"/>
                    <a:pt x="445" y="1886"/>
                    <a:pt x="555" y="1960"/>
                  </a:cubicBezTo>
                  <a:lnTo>
                    <a:pt x="814" y="2256"/>
                  </a:lnTo>
                  <a:lnTo>
                    <a:pt x="962" y="2404"/>
                  </a:lnTo>
                  <a:cubicBezTo>
                    <a:pt x="1110" y="2515"/>
                    <a:pt x="1332" y="2663"/>
                    <a:pt x="1517" y="2811"/>
                  </a:cubicBezTo>
                  <a:cubicBezTo>
                    <a:pt x="1554" y="2848"/>
                    <a:pt x="1628" y="2885"/>
                    <a:pt x="1702" y="2959"/>
                  </a:cubicBezTo>
                  <a:cubicBezTo>
                    <a:pt x="1849" y="3033"/>
                    <a:pt x="1997" y="3070"/>
                    <a:pt x="2182" y="3180"/>
                  </a:cubicBezTo>
                  <a:cubicBezTo>
                    <a:pt x="2219" y="3217"/>
                    <a:pt x="2256" y="3217"/>
                    <a:pt x="2330" y="3254"/>
                  </a:cubicBezTo>
                  <a:cubicBezTo>
                    <a:pt x="2552" y="3365"/>
                    <a:pt x="2737" y="3402"/>
                    <a:pt x="2959" y="3513"/>
                  </a:cubicBezTo>
                  <a:cubicBezTo>
                    <a:pt x="3033" y="3550"/>
                    <a:pt x="3143" y="3550"/>
                    <a:pt x="3254" y="3587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B75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27" name="Google Shape;3027;p42"/>
            <p:cNvSpPr/>
            <p:nvPr/>
          </p:nvSpPr>
          <p:spPr>
            <a:xfrm>
              <a:off x="4472700" y="2866725"/>
              <a:ext cx="306875" cy="172875"/>
            </a:xfrm>
            <a:custGeom>
              <a:avLst/>
              <a:gdLst/>
              <a:ahLst/>
              <a:cxnLst/>
              <a:rect l="l" t="t" r="r" b="b"/>
              <a:pathLst>
                <a:path w="12275" h="6915" extrusionOk="0">
                  <a:moveTo>
                    <a:pt x="6100" y="1"/>
                  </a:moveTo>
                  <a:cubicBezTo>
                    <a:pt x="5139" y="1"/>
                    <a:pt x="4252" y="149"/>
                    <a:pt x="3438" y="370"/>
                  </a:cubicBezTo>
                  <a:cubicBezTo>
                    <a:pt x="3327" y="407"/>
                    <a:pt x="3253" y="407"/>
                    <a:pt x="3143" y="444"/>
                  </a:cubicBezTo>
                  <a:cubicBezTo>
                    <a:pt x="2958" y="518"/>
                    <a:pt x="2773" y="555"/>
                    <a:pt x="2588" y="629"/>
                  </a:cubicBezTo>
                  <a:cubicBezTo>
                    <a:pt x="1035" y="1258"/>
                    <a:pt x="0" y="2293"/>
                    <a:pt x="0" y="3476"/>
                  </a:cubicBezTo>
                  <a:cubicBezTo>
                    <a:pt x="0" y="4807"/>
                    <a:pt x="1405" y="5990"/>
                    <a:pt x="3438" y="6545"/>
                  </a:cubicBezTo>
                  <a:cubicBezTo>
                    <a:pt x="4215" y="6803"/>
                    <a:pt x="5139" y="6914"/>
                    <a:pt x="6100" y="6914"/>
                  </a:cubicBezTo>
                  <a:cubicBezTo>
                    <a:pt x="7098" y="6914"/>
                    <a:pt x="8023" y="6803"/>
                    <a:pt x="8836" y="6545"/>
                  </a:cubicBezTo>
                  <a:cubicBezTo>
                    <a:pt x="10869" y="5990"/>
                    <a:pt x="12274" y="4844"/>
                    <a:pt x="12274" y="3476"/>
                  </a:cubicBezTo>
                  <a:cubicBezTo>
                    <a:pt x="12274" y="2071"/>
                    <a:pt x="10832" y="925"/>
                    <a:pt x="8836" y="370"/>
                  </a:cubicBezTo>
                  <a:cubicBezTo>
                    <a:pt x="8023" y="149"/>
                    <a:pt x="7098" y="1"/>
                    <a:pt x="6100" y="1"/>
                  </a:cubicBez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28" name="Google Shape;3028;p42"/>
            <p:cNvSpPr/>
            <p:nvPr/>
          </p:nvSpPr>
          <p:spPr>
            <a:xfrm>
              <a:off x="4479150" y="2875050"/>
              <a:ext cx="293025" cy="157150"/>
            </a:xfrm>
            <a:custGeom>
              <a:avLst/>
              <a:gdLst/>
              <a:ahLst/>
              <a:cxnLst/>
              <a:rect l="l" t="t" r="r" b="b"/>
              <a:pathLst>
                <a:path w="11721" h="6286" extrusionOk="0">
                  <a:moveTo>
                    <a:pt x="5842" y="0"/>
                  </a:moveTo>
                  <a:cubicBezTo>
                    <a:pt x="4918" y="0"/>
                    <a:pt x="4068" y="74"/>
                    <a:pt x="3217" y="296"/>
                  </a:cubicBezTo>
                  <a:cubicBezTo>
                    <a:pt x="3106" y="370"/>
                    <a:pt x="3032" y="370"/>
                    <a:pt x="2958" y="407"/>
                  </a:cubicBezTo>
                  <a:cubicBezTo>
                    <a:pt x="2774" y="444"/>
                    <a:pt x="2589" y="481"/>
                    <a:pt x="2404" y="592"/>
                  </a:cubicBezTo>
                  <a:cubicBezTo>
                    <a:pt x="851" y="1184"/>
                    <a:pt x="1" y="2108"/>
                    <a:pt x="1" y="3143"/>
                  </a:cubicBezTo>
                  <a:cubicBezTo>
                    <a:pt x="1" y="4289"/>
                    <a:pt x="1295" y="5398"/>
                    <a:pt x="3217" y="5953"/>
                  </a:cubicBezTo>
                  <a:cubicBezTo>
                    <a:pt x="4068" y="6175"/>
                    <a:pt x="4918" y="6285"/>
                    <a:pt x="5842" y="6285"/>
                  </a:cubicBezTo>
                  <a:cubicBezTo>
                    <a:pt x="6766" y="6285"/>
                    <a:pt x="7654" y="6175"/>
                    <a:pt x="8504" y="5953"/>
                  </a:cubicBezTo>
                  <a:cubicBezTo>
                    <a:pt x="10464" y="5398"/>
                    <a:pt x="11721" y="4289"/>
                    <a:pt x="11721" y="3143"/>
                  </a:cubicBezTo>
                  <a:cubicBezTo>
                    <a:pt x="11721" y="1960"/>
                    <a:pt x="10427" y="851"/>
                    <a:pt x="8504" y="296"/>
                  </a:cubicBezTo>
                  <a:cubicBezTo>
                    <a:pt x="7654" y="74"/>
                    <a:pt x="6766" y="0"/>
                    <a:pt x="5842" y="0"/>
                  </a:cubicBezTo>
                  <a:close/>
                </a:path>
              </a:pathLst>
            </a:custGeom>
            <a:solidFill>
              <a:srgbClr val="FC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29" name="Google Shape;3029;p42"/>
            <p:cNvSpPr/>
            <p:nvPr/>
          </p:nvSpPr>
          <p:spPr>
            <a:xfrm>
              <a:off x="4477300" y="2875050"/>
              <a:ext cx="293950" cy="102625"/>
            </a:xfrm>
            <a:custGeom>
              <a:avLst/>
              <a:gdLst/>
              <a:ahLst/>
              <a:cxnLst/>
              <a:rect l="l" t="t" r="r" b="b"/>
              <a:pathLst>
                <a:path w="11758" h="4105" extrusionOk="0">
                  <a:moveTo>
                    <a:pt x="5879" y="0"/>
                  </a:moveTo>
                  <a:cubicBezTo>
                    <a:pt x="4955" y="0"/>
                    <a:pt x="4068" y="74"/>
                    <a:pt x="3254" y="296"/>
                  </a:cubicBezTo>
                  <a:cubicBezTo>
                    <a:pt x="3143" y="296"/>
                    <a:pt x="3069" y="370"/>
                    <a:pt x="2959" y="407"/>
                  </a:cubicBezTo>
                  <a:cubicBezTo>
                    <a:pt x="2774" y="444"/>
                    <a:pt x="2663" y="481"/>
                    <a:pt x="2404" y="592"/>
                  </a:cubicBezTo>
                  <a:cubicBezTo>
                    <a:pt x="888" y="1184"/>
                    <a:pt x="1" y="2145"/>
                    <a:pt x="1" y="3143"/>
                  </a:cubicBezTo>
                  <a:cubicBezTo>
                    <a:pt x="1" y="3439"/>
                    <a:pt x="112" y="3771"/>
                    <a:pt x="334" y="4104"/>
                  </a:cubicBezTo>
                  <a:cubicBezTo>
                    <a:pt x="297" y="3882"/>
                    <a:pt x="260" y="3624"/>
                    <a:pt x="260" y="3439"/>
                  </a:cubicBezTo>
                  <a:cubicBezTo>
                    <a:pt x="260" y="2441"/>
                    <a:pt x="1110" y="1516"/>
                    <a:pt x="2589" y="925"/>
                  </a:cubicBezTo>
                  <a:cubicBezTo>
                    <a:pt x="2774" y="814"/>
                    <a:pt x="2959" y="777"/>
                    <a:pt x="3106" y="740"/>
                  </a:cubicBezTo>
                  <a:cubicBezTo>
                    <a:pt x="3217" y="666"/>
                    <a:pt x="3291" y="666"/>
                    <a:pt x="3328" y="629"/>
                  </a:cubicBezTo>
                  <a:cubicBezTo>
                    <a:pt x="4142" y="407"/>
                    <a:pt x="4992" y="296"/>
                    <a:pt x="5879" y="296"/>
                  </a:cubicBezTo>
                  <a:cubicBezTo>
                    <a:pt x="6767" y="296"/>
                    <a:pt x="7654" y="407"/>
                    <a:pt x="8430" y="629"/>
                  </a:cubicBezTo>
                  <a:cubicBezTo>
                    <a:pt x="10316" y="1184"/>
                    <a:pt x="11573" y="2293"/>
                    <a:pt x="11573" y="3439"/>
                  </a:cubicBezTo>
                  <a:cubicBezTo>
                    <a:pt x="11573" y="3671"/>
                    <a:pt x="11543" y="3874"/>
                    <a:pt x="11456" y="4047"/>
                  </a:cubicBezTo>
                  <a:lnTo>
                    <a:pt x="11456" y="4047"/>
                  </a:lnTo>
                  <a:cubicBezTo>
                    <a:pt x="11626" y="3733"/>
                    <a:pt x="11758" y="3422"/>
                    <a:pt x="11758" y="3143"/>
                  </a:cubicBezTo>
                  <a:cubicBezTo>
                    <a:pt x="11758" y="1960"/>
                    <a:pt x="10501" y="851"/>
                    <a:pt x="8504" y="296"/>
                  </a:cubicBezTo>
                  <a:cubicBezTo>
                    <a:pt x="7691" y="74"/>
                    <a:pt x="6803" y="0"/>
                    <a:pt x="5879" y="0"/>
                  </a:cubicBezTo>
                  <a:close/>
                  <a:moveTo>
                    <a:pt x="11456" y="4047"/>
                  </a:moveTo>
                  <a:cubicBezTo>
                    <a:pt x="11446" y="4066"/>
                    <a:pt x="11435" y="4085"/>
                    <a:pt x="11425" y="4104"/>
                  </a:cubicBezTo>
                  <a:cubicBezTo>
                    <a:pt x="11436" y="4085"/>
                    <a:pt x="11447" y="4066"/>
                    <a:pt x="11456" y="4047"/>
                  </a:cubicBezTo>
                  <a:close/>
                </a:path>
              </a:pathLst>
            </a:custGeom>
            <a:solidFill>
              <a:srgbClr val="CC6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30" name="Google Shape;3030;p42"/>
            <p:cNvSpPr/>
            <p:nvPr/>
          </p:nvSpPr>
          <p:spPr>
            <a:xfrm>
              <a:off x="4722250" y="2940675"/>
              <a:ext cx="30525" cy="19425"/>
            </a:xfrm>
            <a:custGeom>
              <a:avLst/>
              <a:gdLst/>
              <a:ahLst/>
              <a:cxnLst/>
              <a:rect l="l" t="t" r="r" b="b"/>
              <a:pathLst>
                <a:path w="1221" h="777" extrusionOk="0">
                  <a:moveTo>
                    <a:pt x="0" y="0"/>
                  </a:moveTo>
                  <a:lnTo>
                    <a:pt x="0" y="444"/>
                  </a:lnTo>
                  <a:lnTo>
                    <a:pt x="0" y="518"/>
                  </a:lnTo>
                  <a:lnTo>
                    <a:pt x="0" y="555"/>
                  </a:lnTo>
                  <a:lnTo>
                    <a:pt x="0" y="592"/>
                  </a:lnTo>
                  <a:lnTo>
                    <a:pt x="37" y="629"/>
                  </a:lnTo>
                  <a:lnTo>
                    <a:pt x="111" y="703"/>
                  </a:lnTo>
                  <a:cubicBezTo>
                    <a:pt x="111" y="740"/>
                    <a:pt x="148" y="740"/>
                    <a:pt x="148" y="740"/>
                  </a:cubicBezTo>
                  <a:cubicBezTo>
                    <a:pt x="148" y="777"/>
                    <a:pt x="185" y="777"/>
                    <a:pt x="185" y="777"/>
                  </a:cubicBezTo>
                  <a:lnTo>
                    <a:pt x="850" y="777"/>
                  </a:lnTo>
                  <a:cubicBezTo>
                    <a:pt x="1072" y="740"/>
                    <a:pt x="1220" y="592"/>
                    <a:pt x="1220" y="444"/>
                  </a:cubicBezTo>
                  <a:lnTo>
                    <a:pt x="1220" y="0"/>
                  </a:lnTo>
                  <a:close/>
                </a:path>
              </a:pathLst>
            </a:custGeom>
            <a:solidFill>
              <a:srgbClr val="D76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31" name="Google Shape;3031;p42"/>
            <p:cNvSpPr/>
            <p:nvPr/>
          </p:nvSpPr>
          <p:spPr>
            <a:xfrm>
              <a:off x="4727775" y="2940675"/>
              <a:ext cx="15750" cy="19425"/>
            </a:xfrm>
            <a:custGeom>
              <a:avLst/>
              <a:gdLst/>
              <a:ahLst/>
              <a:cxnLst/>
              <a:rect l="l" t="t" r="r" b="b"/>
              <a:pathLst>
                <a:path w="630" h="777" extrusionOk="0">
                  <a:moveTo>
                    <a:pt x="1" y="0"/>
                  </a:moveTo>
                  <a:lnTo>
                    <a:pt x="1" y="777"/>
                  </a:lnTo>
                  <a:lnTo>
                    <a:pt x="629" y="77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C3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32" name="Google Shape;3032;p42"/>
            <p:cNvSpPr/>
            <p:nvPr/>
          </p:nvSpPr>
          <p:spPr>
            <a:xfrm>
              <a:off x="4723175" y="2940675"/>
              <a:ext cx="6475" cy="19425"/>
            </a:xfrm>
            <a:custGeom>
              <a:avLst/>
              <a:gdLst/>
              <a:ahLst/>
              <a:cxnLst/>
              <a:rect l="l" t="t" r="r" b="b"/>
              <a:pathLst>
                <a:path w="259" h="777" extrusionOk="0">
                  <a:moveTo>
                    <a:pt x="0" y="0"/>
                  </a:moveTo>
                  <a:lnTo>
                    <a:pt x="0" y="444"/>
                  </a:lnTo>
                  <a:lnTo>
                    <a:pt x="0" y="518"/>
                  </a:lnTo>
                  <a:lnTo>
                    <a:pt x="0" y="555"/>
                  </a:lnTo>
                  <a:lnTo>
                    <a:pt x="0" y="592"/>
                  </a:lnTo>
                  <a:lnTo>
                    <a:pt x="74" y="629"/>
                  </a:lnTo>
                  <a:lnTo>
                    <a:pt x="111" y="703"/>
                  </a:lnTo>
                  <a:cubicBezTo>
                    <a:pt x="111" y="740"/>
                    <a:pt x="148" y="740"/>
                    <a:pt x="148" y="740"/>
                  </a:cubicBezTo>
                  <a:cubicBezTo>
                    <a:pt x="148" y="777"/>
                    <a:pt x="222" y="777"/>
                    <a:pt x="222" y="777"/>
                  </a:cubicBezTo>
                  <a:lnTo>
                    <a:pt x="259" y="77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A55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33" name="Google Shape;3033;p42"/>
            <p:cNvSpPr/>
            <p:nvPr/>
          </p:nvSpPr>
          <p:spPr>
            <a:xfrm>
              <a:off x="4720400" y="2932350"/>
              <a:ext cx="32375" cy="17600"/>
            </a:xfrm>
            <a:custGeom>
              <a:avLst/>
              <a:gdLst/>
              <a:ahLst/>
              <a:cxnLst/>
              <a:rect l="l" t="t" r="r" b="b"/>
              <a:pathLst>
                <a:path w="1295" h="704" extrusionOk="0">
                  <a:moveTo>
                    <a:pt x="629" y="1"/>
                  </a:moveTo>
                  <a:cubicBezTo>
                    <a:pt x="555" y="1"/>
                    <a:pt x="444" y="38"/>
                    <a:pt x="370" y="38"/>
                  </a:cubicBezTo>
                  <a:lnTo>
                    <a:pt x="259" y="38"/>
                  </a:lnTo>
                  <a:cubicBezTo>
                    <a:pt x="74" y="112"/>
                    <a:pt x="0" y="185"/>
                    <a:pt x="0" y="333"/>
                  </a:cubicBezTo>
                  <a:cubicBezTo>
                    <a:pt x="0" y="481"/>
                    <a:pt x="185" y="592"/>
                    <a:pt x="370" y="666"/>
                  </a:cubicBezTo>
                  <a:cubicBezTo>
                    <a:pt x="444" y="703"/>
                    <a:pt x="555" y="703"/>
                    <a:pt x="629" y="703"/>
                  </a:cubicBezTo>
                  <a:cubicBezTo>
                    <a:pt x="740" y="703"/>
                    <a:pt x="814" y="666"/>
                    <a:pt x="924" y="666"/>
                  </a:cubicBezTo>
                  <a:cubicBezTo>
                    <a:pt x="1146" y="592"/>
                    <a:pt x="1294" y="481"/>
                    <a:pt x="1294" y="333"/>
                  </a:cubicBezTo>
                  <a:cubicBezTo>
                    <a:pt x="1294" y="185"/>
                    <a:pt x="1109" y="112"/>
                    <a:pt x="924" y="38"/>
                  </a:cubicBezTo>
                  <a:cubicBezTo>
                    <a:pt x="814" y="1"/>
                    <a:pt x="740" y="1"/>
                    <a:pt x="629" y="1"/>
                  </a:cubicBezTo>
                  <a:close/>
                </a:path>
              </a:pathLst>
            </a:custGeom>
            <a:solidFill>
              <a:srgbClr val="C2D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34" name="Google Shape;3034;p42"/>
            <p:cNvSpPr/>
            <p:nvPr/>
          </p:nvSpPr>
          <p:spPr>
            <a:xfrm>
              <a:off x="4721325" y="2939750"/>
              <a:ext cx="31450" cy="10200"/>
            </a:xfrm>
            <a:custGeom>
              <a:avLst/>
              <a:gdLst/>
              <a:ahLst/>
              <a:cxnLst/>
              <a:rect l="l" t="t" r="r" b="b"/>
              <a:pathLst>
                <a:path w="1258" h="408" extrusionOk="0">
                  <a:moveTo>
                    <a:pt x="0" y="0"/>
                  </a:moveTo>
                  <a:lnTo>
                    <a:pt x="0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0" y="185"/>
                  </a:lnTo>
                  <a:lnTo>
                    <a:pt x="0" y="222"/>
                  </a:lnTo>
                  <a:lnTo>
                    <a:pt x="37" y="259"/>
                  </a:lnTo>
                  <a:lnTo>
                    <a:pt x="74" y="296"/>
                  </a:lnTo>
                  <a:cubicBezTo>
                    <a:pt x="74" y="370"/>
                    <a:pt x="148" y="370"/>
                    <a:pt x="148" y="370"/>
                  </a:cubicBezTo>
                  <a:cubicBezTo>
                    <a:pt x="148" y="407"/>
                    <a:pt x="185" y="407"/>
                    <a:pt x="185" y="407"/>
                  </a:cubicBezTo>
                  <a:lnTo>
                    <a:pt x="887" y="407"/>
                  </a:lnTo>
                  <a:cubicBezTo>
                    <a:pt x="1109" y="370"/>
                    <a:pt x="1257" y="222"/>
                    <a:pt x="1257" y="74"/>
                  </a:cubicBezTo>
                  <a:lnTo>
                    <a:pt x="1257" y="37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F7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35" name="Google Shape;3035;p42"/>
            <p:cNvSpPr/>
            <p:nvPr/>
          </p:nvSpPr>
          <p:spPr>
            <a:xfrm>
              <a:off x="4726850" y="2940675"/>
              <a:ext cx="16675" cy="9275"/>
            </a:xfrm>
            <a:custGeom>
              <a:avLst/>
              <a:gdLst/>
              <a:ahLst/>
              <a:cxnLst/>
              <a:rect l="l" t="t" r="r" b="b"/>
              <a:pathLst>
                <a:path w="667" h="371" extrusionOk="0">
                  <a:moveTo>
                    <a:pt x="1" y="0"/>
                  </a:moveTo>
                  <a:lnTo>
                    <a:pt x="1" y="370"/>
                  </a:lnTo>
                  <a:lnTo>
                    <a:pt x="666" y="37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E36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36" name="Google Shape;3036;p42"/>
            <p:cNvSpPr/>
            <p:nvPr/>
          </p:nvSpPr>
          <p:spPr>
            <a:xfrm>
              <a:off x="4723175" y="2939750"/>
              <a:ext cx="6475" cy="10200"/>
            </a:xfrm>
            <a:custGeom>
              <a:avLst/>
              <a:gdLst/>
              <a:ahLst/>
              <a:cxnLst/>
              <a:rect l="l" t="t" r="r" b="b"/>
              <a:pathLst>
                <a:path w="259" h="408" extrusionOk="0">
                  <a:moveTo>
                    <a:pt x="0" y="0"/>
                  </a:moveTo>
                  <a:lnTo>
                    <a:pt x="0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0" y="185"/>
                  </a:lnTo>
                  <a:lnTo>
                    <a:pt x="0" y="222"/>
                  </a:lnTo>
                  <a:lnTo>
                    <a:pt x="74" y="259"/>
                  </a:lnTo>
                  <a:lnTo>
                    <a:pt x="111" y="296"/>
                  </a:lnTo>
                  <a:cubicBezTo>
                    <a:pt x="111" y="370"/>
                    <a:pt x="148" y="370"/>
                    <a:pt x="148" y="370"/>
                  </a:cubicBezTo>
                  <a:cubicBezTo>
                    <a:pt x="148" y="407"/>
                    <a:pt x="222" y="407"/>
                    <a:pt x="222" y="407"/>
                  </a:cubicBezTo>
                  <a:lnTo>
                    <a:pt x="259" y="407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C55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37" name="Google Shape;3037;p42"/>
            <p:cNvSpPr/>
            <p:nvPr/>
          </p:nvSpPr>
          <p:spPr>
            <a:xfrm>
              <a:off x="4720400" y="2932350"/>
              <a:ext cx="32375" cy="17600"/>
            </a:xfrm>
            <a:custGeom>
              <a:avLst/>
              <a:gdLst/>
              <a:ahLst/>
              <a:cxnLst/>
              <a:rect l="l" t="t" r="r" b="b"/>
              <a:pathLst>
                <a:path w="1295" h="704" extrusionOk="0">
                  <a:moveTo>
                    <a:pt x="629" y="1"/>
                  </a:moveTo>
                  <a:cubicBezTo>
                    <a:pt x="555" y="1"/>
                    <a:pt x="444" y="1"/>
                    <a:pt x="370" y="38"/>
                  </a:cubicBezTo>
                  <a:lnTo>
                    <a:pt x="259" y="38"/>
                  </a:lnTo>
                  <a:cubicBezTo>
                    <a:pt x="74" y="112"/>
                    <a:pt x="0" y="185"/>
                    <a:pt x="0" y="333"/>
                  </a:cubicBezTo>
                  <a:cubicBezTo>
                    <a:pt x="0" y="481"/>
                    <a:pt x="111" y="592"/>
                    <a:pt x="370" y="666"/>
                  </a:cubicBezTo>
                  <a:cubicBezTo>
                    <a:pt x="444" y="703"/>
                    <a:pt x="555" y="703"/>
                    <a:pt x="629" y="703"/>
                  </a:cubicBezTo>
                  <a:cubicBezTo>
                    <a:pt x="740" y="703"/>
                    <a:pt x="814" y="703"/>
                    <a:pt x="924" y="666"/>
                  </a:cubicBezTo>
                  <a:cubicBezTo>
                    <a:pt x="1146" y="592"/>
                    <a:pt x="1294" y="481"/>
                    <a:pt x="1294" y="333"/>
                  </a:cubicBezTo>
                  <a:cubicBezTo>
                    <a:pt x="1294" y="149"/>
                    <a:pt x="1146" y="38"/>
                    <a:pt x="924" y="38"/>
                  </a:cubicBezTo>
                  <a:cubicBezTo>
                    <a:pt x="814" y="1"/>
                    <a:pt x="740" y="1"/>
                    <a:pt x="629" y="1"/>
                  </a:cubicBezTo>
                  <a:close/>
                </a:path>
              </a:pathLst>
            </a:custGeom>
            <a:solidFill>
              <a:srgbClr val="FFD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38" name="Google Shape;3038;p42"/>
            <p:cNvSpPr/>
            <p:nvPr/>
          </p:nvSpPr>
          <p:spPr>
            <a:xfrm>
              <a:off x="4697275" y="3172675"/>
              <a:ext cx="61025" cy="82275"/>
            </a:xfrm>
            <a:custGeom>
              <a:avLst/>
              <a:gdLst/>
              <a:ahLst/>
              <a:cxnLst/>
              <a:rect l="l" t="t" r="r" b="b"/>
              <a:pathLst>
                <a:path w="2441" h="3291" extrusionOk="0">
                  <a:moveTo>
                    <a:pt x="1258" y="0"/>
                  </a:moveTo>
                  <a:lnTo>
                    <a:pt x="1" y="2403"/>
                  </a:lnTo>
                  <a:lnTo>
                    <a:pt x="1258" y="3290"/>
                  </a:lnTo>
                  <a:lnTo>
                    <a:pt x="2441" y="850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FCA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39" name="Google Shape;3039;p42"/>
            <p:cNvSpPr/>
            <p:nvPr/>
          </p:nvSpPr>
          <p:spPr>
            <a:xfrm>
              <a:off x="4695425" y="3171750"/>
              <a:ext cx="63800" cy="84125"/>
            </a:xfrm>
            <a:custGeom>
              <a:avLst/>
              <a:gdLst/>
              <a:ahLst/>
              <a:cxnLst/>
              <a:rect l="l" t="t" r="r" b="b"/>
              <a:pathLst>
                <a:path w="2552" h="3365" extrusionOk="0">
                  <a:moveTo>
                    <a:pt x="1332" y="74"/>
                  </a:moveTo>
                  <a:lnTo>
                    <a:pt x="2478" y="924"/>
                  </a:lnTo>
                  <a:lnTo>
                    <a:pt x="1258" y="3290"/>
                  </a:lnTo>
                  <a:lnTo>
                    <a:pt x="112" y="2440"/>
                  </a:lnTo>
                  <a:lnTo>
                    <a:pt x="1332" y="74"/>
                  </a:lnTo>
                  <a:close/>
                  <a:moveTo>
                    <a:pt x="1258" y="0"/>
                  </a:moveTo>
                  <a:lnTo>
                    <a:pt x="1" y="2440"/>
                  </a:lnTo>
                  <a:lnTo>
                    <a:pt x="1" y="2477"/>
                  </a:lnTo>
                  <a:lnTo>
                    <a:pt x="1332" y="3364"/>
                  </a:lnTo>
                  <a:lnTo>
                    <a:pt x="2552" y="924"/>
                  </a:lnTo>
                  <a:lnTo>
                    <a:pt x="2552" y="887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21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40" name="Google Shape;3040;p42"/>
            <p:cNvSpPr/>
            <p:nvPr/>
          </p:nvSpPr>
          <p:spPr>
            <a:xfrm>
              <a:off x="4713000" y="3182825"/>
              <a:ext cx="30525" cy="56525"/>
            </a:xfrm>
            <a:custGeom>
              <a:avLst/>
              <a:gdLst/>
              <a:ahLst/>
              <a:cxnLst/>
              <a:rect l="l" t="t" r="r" b="b"/>
              <a:pathLst>
                <a:path w="1221" h="2261" extrusionOk="0">
                  <a:moveTo>
                    <a:pt x="740" y="1"/>
                  </a:moveTo>
                  <a:cubicBezTo>
                    <a:pt x="740" y="1"/>
                    <a:pt x="0" y="1443"/>
                    <a:pt x="0" y="1812"/>
                  </a:cubicBezTo>
                  <a:cubicBezTo>
                    <a:pt x="0" y="2102"/>
                    <a:pt x="151" y="2261"/>
                    <a:pt x="358" y="2261"/>
                  </a:cubicBezTo>
                  <a:cubicBezTo>
                    <a:pt x="441" y="2261"/>
                    <a:pt x="533" y="2235"/>
                    <a:pt x="629" y="2182"/>
                  </a:cubicBezTo>
                  <a:cubicBezTo>
                    <a:pt x="925" y="1997"/>
                    <a:pt x="1220" y="1480"/>
                    <a:pt x="1220" y="1110"/>
                  </a:cubicBezTo>
                  <a:cubicBezTo>
                    <a:pt x="1220" y="740"/>
                    <a:pt x="740" y="1"/>
                    <a:pt x="740" y="1"/>
                  </a:cubicBez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41" name="Google Shape;3041;p42"/>
            <p:cNvSpPr/>
            <p:nvPr/>
          </p:nvSpPr>
          <p:spPr>
            <a:xfrm>
              <a:off x="4713000" y="3186525"/>
              <a:ext cx="25900" cy="45975"/>
            </a:xfrm>
            <a:custGeom>
              <a:avLst/>
              <a:gdLst/>
              <a:ahLst/>
              <a:cxnLst/>
              <a:rect l="l" t="t" r="r" b="b"/>
              <a:pathLst>
                <a:path w="1036" h="1839" extrusionOk="0">
                  <a:moveTo>
                    <a:pt x="555" y="1"/>
                  </a:moveTo>
                  <a:cubicBezTo>
                    <a:pt x="555" y="1"/>
                    <a:pt x="0" y="1073"/>
                    <a:pt x="0" y="1442"/>
                  </a:cubicBezTo>
                  <a:cubicBezTo>
                    <a:pt x="0" y="1707"/>
                    <a:pt x="151" y="1839"/>
                    <a:pt x="332" y="1839"/>
                  </a:cubicBezTo>
                  <a:cubicBezTo>
                    <a:pt x="404" y="1839"/>
                    <a:pt x="481" y="1817"/>
                    <a:pt x="555" y="1775"/>
                  </a:cubicBezTo>
                  <a:cubicBezTo>
                    <a:pt x="888" y="1590"/>
                    <a:pt x="1036" y="1295"/>
                    <a:pt x="1036" y="962"/>
                  </a:cubicBezTo>
                  <a:cubicBezTo>
                    <a:pt x="1036" y="666"/>
                    <a:pt x="555" y="1"/>
                    <a:pt x="555" y="1"/>
                  </a:cubicBezTo>
                  <a:close/>
                </a:path>
              </a:pathLst>
            </a:custGeom>
            <a:solidFill>
              <a:srgbClr val="212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42" name="Google Shape;3042;p42"/>
            <p:cNvSpPr/>
            <p:nvPr/>
          </p:nvSpPr>
          <p:spPr>
            <a:xfrm>
              <a:off x="4717625" y="3204100"/>
              <a:ext cx="12025" cy="18500"/>
            </a:xfrm>
            <a:custGeom>
              <a:avLst/>
              <a:gdLst/>
              <a:ahLst/>
              <a:cxnLst/>
              <a:rect l="l" t="t" r="r" b="b"/>
              <a:pathLst>
                <a:path w="481" h="740" extrusionOk="0">
                  <a:moveTo>
                    <a:pt x="370" y="0"/>
                  </a:moveTo>
                  <a:cubicBezTo>
                    <a:pt x="296" y="0"/>
                    <a:pt x="185" y="148"/>
                    <a:pt x="111" y="333"/>
                  </a:cubicBezTo>
                  <a:cubicBezTo>
                    <a:pt x="0" y="518"/>
                    <a:pt x="0" y="702"/>
                    <a:pt x="111" y="739"/>
                  </a:cubicBezTo>
                  <a:cubicBezTo>
                    <a:pt x="185" y="739"/>
                    <a:pt x="296" y="592"/>
                    <a:pt x="370" y="407"/>
                  </a:cubicBezTo>
                  <a:cubicBezTo>
                    <a:pt x="481" y="222"/>
                    <a:pt x="481" y="37"/>
                    <a:pt x="370" y="0"/>
                  </a:cubicBezTo>
                  <a:close/>
                </a:path>
              </a:pathLst>
            </a:custGeom>
            <a:solidFill>
              <a:srgbClr val="57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43" name="Google Shape;3043;p42"/>
            <p:cNvSpPr/>
            <p:nvPr/>
          </p:nvSpPr>
          <p:spPr>
            <a:xfrm>
              <a:off x="4594700" y="3211475"/>
              <a:ext cx="41600" cy="49950"/>
            </a:xfrm>
            <a:custGeom>
              <a:avLst/>
              <a:gdLst/>
              <a:ahLst/>
              <a:cxnLst/>
              <a:rect l="l" t="t" r="r" b="b"/>
              <a:pathLst>
                <a:path w="1664" h="1998" extrusionOk="0">
                  <a:moveTo>
                    <a:pt x="813" y="407"/>
                  </a:moveTo>
                  <a:cubicBezTo>
                    <a:pt x="961" y="407"/>
                    <a:pt x="1035" y="444"/>
                    <a:pt x="1146" y="518"/>
                  </a:cubicBezTo>
                  <a:cubicBezTo>
                    <a:pt x="1220" y="629"/>
                    <a:pt x="1257" y="777"/>
                    <a:pt x="1257" y="925"/>
                  </a:cubicBezTo>
                  <a:cubicBezTo>
                    <a:pt x="1257" y="1110"/>
                    <a:pt x="1220" y="1258"/>
                    <a:pt x="1146" y="1406"/>
                  </a:cubicBezTo>
                  <a:cubicBezTo>
                    <a:pt x="1035" y="1554"/>
                    <a:pt x="961" y="1627"/>
                    <a:pt x="813" y="1627"/>
                  </a:cubicBezTo>
                  <a:cubicBezTo>
                    <a:pt x="666" y="1627"/>
                    <a:pt x="592" y="1591"/>
                    <a:pt x="481" y="1480"/>
                  </a:cubicBezTo>
                  <a:cubicBezTo>
                    <a:pt x="407" y="1406"/>
                    <a:pt x="333" y="1258"/>
                    <a:pt x="333" y="1073"/>
                  </a:cubicBezTo>
                  <a:cubicBezTo>
                    <a:pt x="333" y="888"/>
                    <a:pt x="407" y="777"/>
                    <a:pt x="481" y="629"/>
                  </a:cubicBezTo>
                  <a:cubicBezTo>
                    <a:pt x="592" y="481"/>
                    <a:pt x="666" y="407"/>
                    <a:pt x="813" y="407"/>
                  </a:cubicBezTo>
                  <a:close/>
                  <a:moveTo>
                    <a:pt x="813" y="1"/>
                  </a:moveTo>
                  <a:cubicBezTo>
                    <a:pt x="592" y="1"/>
                    <a:pt x="370" y="149"/>
                    <a:pt x="222" y="334"/>
                  </a:cubicBezTo>
                  <a:cubicBezTo>
                    <a:pt x="74" y="555"/>
                    <a:pt x="0" y="814"/>
                    <a:pt x="0" y="1073"/>
                  </a:cubicBezTo>
                  <a:cubicBezTo>
                    <a:pt x="0" y="1369"/>
                    <a:pt x="74" y="1591"/>
                    <a:pt x="222" y="1775"/>
                  </a:cubicBezTo>
                  <a:cubicBezTo>
                    <a:pt x="407" y="1923"/>
                    <a:pt x="592" y="1997"/>
                    <a:pt x="813" y="1997"/>
                  </a:cubicBezTo>
                  <a:cubicBezTo>
                    <a:pt x="1035" y="1997"/>
                    <a:pt x="1294" y="1849"/>
                    <a:pt x="1405" y="1701"/>
                  </a:cubicBezTo>
                  <a:cubicBezTo>
                    <a:pt x="1553" y="1443"/>
                    <a:pt x="1664" y="1221"/>
                    <a:pt x="1664" y="925"/>
                  </a:cubicBezTo>
                  <a:cubicBezTo>
                    <a:pt x="1664" y="666"/>
                    <a:pt x="1553" y="444"/>
                    <a:pt x="1405" y="260"/>
                  </a:cubicBezTo>
                  <a:cubicBezTo>
                    <a:pt x="1220" y="75"/>
                    <a:pt x="1035" y="1"/>
                    <a:pt x="813" y="1"/>
                  </a:cubicBez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44" name="Google Shape;3044;p42"/>
            <p:cNvSpPr/>
            <p:nvPr/>
          </p:nvSpPr>
          <p:spPr>
            <a:xfrm>
              <a:off x="4643675" y="3209625"/>
              <a:ext cx="9275" cy="48100"/>
            </a:xfrm>
            <a:custGeom>
              <a:avLst/>
              <a:gdLst/>
              <a:ahLst/>
              <a:cxnLst/>
              <a:rect l="l" t="t" r="r" b="b"/>
              <a:pathLst>
                <a:path w="371" h="1924" extrusionOk="0">
                  <a:moveTo>
                    <a:pt x="370" y="1"/>
                  </a:moveTo>
                  <a:lnTo>
                    <a:pt x="1" y="38"/>
                  </a:lnTo>
                  <a:lnTo>
                    <a:pt x="1" y="1923"/>
                  </a:lnTo>
                  <a:lnTo>
                    <a:pt x="370" y="1886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45" name="Google Shape;3045;p42"/>
            <p:cNvSpPr/>
            <p:nvPr/>
          </p:nvSpPr>
          <p:spPr>
            <a:xfrm>
              <a:off x="4662175" y="3206850"/>
              <a:ext cx="26825" cy="49025"/>
            </a:xfrm>
            <a:custGeom>
              <a:avLst/>
              <a:gdLst/>
              <a:ahLst/>
              <a:cxnLst/>
              <a:rect l="l" t="t" r="r" b="b"/>
              <a:pathLst>
                <a:path w="1073" h="1961" extrusionOk="0">
                  <a:moveTo>
                    <a:pt x="370" y="1"/>
                  </a:moveTo>
                  <a:lnTo>
                    <a:pt x="0" y="75"/>
                  </a:lnTo>
                  <a:lnTo>
                    <a:pt x="0" y="1960"/>
                  </a:lnTo>
                  <a:lnTo>
                    <a:pt x="1072" y="1849"/>
                  </a:lnTo>
                  <a:lnTo>
                    <a:pt x="1072" y="1480"/>
                  </a:lnTo>
                  <a:lnTo>
                    <a:pt x="370" y="155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12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46" name="Google Shape;3046;p42"/>
            <p:cNvSpPr/>
            <p:nvPr/>
          </p:nvSpPr>
          <p:spPr>
            <a:xfrm>
              <a:off x="5030025" y="3158800"/>
              <a:ext cx="18500" cy="189500"/>
            </a:xfrm>
            <a:custGeom>
              <a:avLst/>
              <a:gdLst/>
              <a:ahLst/>
              <a:cxnLst/>
              <a:rect l="l" t="t" r="r" b="b"/>
              <a:pathLst>
                <a:path w="740" h="7580" extrusionOk="0">
                  <a:moveTo>
                    <a:pt x="740" y="0"/>
                  </a:moveTo>
                  <a:lnTo>
                    <a:pt x="0" y="481"/>
                  </a:lnTo>
                  <a:lnTo>
                    <a:pt x="0" y="7579"/>
                  </a:lnTo>
                  <a:lnTo>
                    <a:pt x="740" y="7173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47" name="Google Shape;3047;p42"/>
            <p:cNvSpPr/>
            <p:nvPr/>
          </p:nvSpPr>
          <p:spPr>
            <a:xfrm>
              <a:off x="5010600" y="3158800"/>
              <a:ext cx="19450" cy="189500"/>
            </a:xfrm>
            <a:custGeom>
              <a:avLst/>
              <a:gdLst/>
              <a:ahLst/>
              <a:cxnLst/>
              <a:rect l="l" t="t" r="r" b="b"/>
              <a:pathLst>
                <a:path w="778" h="7580" extrusionOk="0">
                  <a:moveTo>
                    <a:pt x="1" y="0"/>
                  </a:moveTo>
                  <a:lnTo>
                    <a:pt x="1" y="7173"/>
                  </a:lnTo>
                  <a:lnTo>
                    <a:pt x="777" y="7579"/>
                  </a:lnTo>
                  <a:lnTo>
                    <a:pt x="777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62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48" name="Google Shape;3048;p42"/>
            <p:cNvSpPr/>
            <p:nvPr/>
          </p:nvSpPr>
          <p:spPr>
            <a:xfrm>
              <a:off x="4708375" y="3156450"/>
              <a:ext cx="387300" cy="631800"/>
            </a:xfrm>
            <a:custGeom>
              <a:avLst/>
              <a:gdLst/>
              <a:ahLst/>
              <a:cxnLst/>
              <a:rect l="l" t="t" r="r" b="b"/>
              <a:pathLst>
                <a:path w="15492" h="25272" extrusionOk="0">
                  <a:moveTo>
                    <a:pt x="9115" y="1"/>
                  </a:moveTo>
                  <a:cubicBezTo>
                    <a:pt x="8932" y="1"/>
                    <a:pt x="8747" y="47"/>
                    <a:pt x="8578" y="131"/>
                  </a:cubicBezTo>
                  <a:lnTo>
                    <a:pt x="4437" y="2498"/>
                  </a:lnTo>
                  <a:cubicBezTo>
                    <a:pt x="4363" y="2535"/>
                    <a:pt x="4252" y="2608"/>
                    <a:pt x="4178" y="2682"/>
                  </a:cubicBezTo>
                  <a:cubicBezTo>
                    <a:pt x="3772" y="2978"/>
                    <a:pt x="3476" y="3385"/>
                    <a:pt x="3254" y="3828"/>
                  </a:cubicBezTo>
                  <a:cubicBezTo>
                    <a:pt x="3254" y="3828"/>
                    <a:pt x="3254" y="3902"/>
                    <a:pt x="3180" y="3902"/>
                  </a:cubicBezTo>
                  <a:lnTo>
                    <a:pt x="481" y="10409"/>
                  </a:lnTo>
                  <a:cubicBezTo>
                    <a:pt x="481" y="10409"/>
                    <a:pt x="481" y="10446"/>
                    <a:pt x="407" y="10446"/>
                  </a:cubicBezTo>
                  <a:cubicBezTo>
                    <a:pt x="148" y="11186"/>
                    <a:pt x="1" y="11851"/>
                    <a:pt x="1" y="12480"/>
                  </a:cubicBezTo>
                  <a:lnTo>
                    <a:pt x="1" y="21168"/>
                  </a:lnTo>
                  <a:cubicBezTo>
                    <a:pt x="1" y="21353"/>
                    <a:pt x="74" y="21537"/>
                    <a:pt x="185" y="21685"/>
                  </a:cubicBezTo>
                  <a:cubicBezTo>
                    <a:pt x="296" y="21759"/>
                    <a:pt x="370" y="21870"/>
                    <a:pt x="481" y="21907"/>
                  </a:cubicBezTo>
                  <a:lnTo>
                    <a:pt x="6286" y="25272"/>
                  </a:lnTo>
                  <a:lnTo>
                    <a:pt x="6544" y="24717"/>
                  </a:lnTo>
                  <a:lnTo>
                    <a:pt x="6655" y="24421"/>
                  </a:lnTo>
                  <a:lnTo>
                    <a:pt x="9872" y="17064"/>
                  </a:lnTo>
                  <a:cubicBezTo>
                    <a:pt x="10833" y="16509"/>
                    <a:pt x="11424" y="15474"/>
                    <a:pt x="11424" y="14365"/>
                  </a:cubicBezTo>
                  <a:lnTo>
                    <a:pt x="11424" y="6306"/>
                  </a:lnTo>
                  <a:lnTo>
                    <a:pt x="15159" y="3755"/>
                  </a:lnTo>
                  <a:lnTo>
                    <a:pt x="15491" y="3533"/>
                  </a:lnTo>
                  <a:lnTo>
                    <a:pt x="9724" y="205"/>
                  </a:lnTo>
                  <a:cubicBezTo>
                    <a:pt x="9544" y="65"/>
                    <a:pt x="9331" y="1"/>
                    <a:pt x="9115" y="1"/>
                  </a:cubicBezTo>
                  <a:close/>
                </a:path>
              </a:pathLst>
            </a:custGeom>
            <a:solidFill>
              <a:srgbClr val="E94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49" name="Google Shape;3049;p42"/>
            <p:cNvSpPr/>
            <p:nvPr/>
          </p:nvSpPr>
          <p:spPr>
            <a:xfrm>
              <a:off x="4717625" y="3254000"/>
              <a:ext cx="237550" cy="259750"/>
            </a:xfrm>
            <a:custGeom>
              <a:avLst/>
              <a:gdLst/>
              <a:ahLst/>
              <a:cxnLst/>
              <a:rect l="l" t="t" r="r" b="b"/>
              <a:pathLst>
                <a:path w="9502" h="10390" extrusionOk="0">
                  <a:moveTo>
                    <a:pt x="2773" y="0"/>
                  </a:moveTo>
                  <a:cubicBezTo>
                    <a:pt x="2773" y="0"/>
                    <a:pt x="2773" y="37"/>
                    <a:pt x="2736" y="37"/>
                  </a:cubicBezTo>
                  <a:lnTo>
                    <a:pt x="0" y="6544"/>
                  </a:lnTo>
                  <a:cubicBezTo>
                    <a:pt x="37" y="6581"/>
                    <a:pt x="37" y="6618"/>
                    <a:pt x="0" y="6618"/>
                  </a:cubicBezTo>
                  <a:lnTo>
                    <a:pt x="6729" y="10389"/>
                  </a:lnTo>
                  <a:lnTo>
                    <a:pt x="9502" y="3734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CD4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50" name="Google Shape;3050;p42"/>
            <p:cNvSpPr/>
            <p:nvPr/>
          </p:nvSpPr>
          <p:spPr>
            <a:xfrm>
              <a:off x="4787875" y="3224425"/>
              <a:ext cx="192250" cy="122950"/>
            </a:xfrm>
            <a:custGeom>
              <a:avLst/>
              <a:gdLst/>
              <a:ahLst/>
              <a:cxnLst/>
              <a:rect l="l" t="t" r="r" b="b"/>
              <a:pathLst>
                <a:path w="7690" h="4918" extrusionOk="0">
                  <a:moveTo>
                    <a:pt x="924" y="0"/>
                  </a:moveTo>
                  <a:cubicBezTo>
                    <a:pt x="518" y="333"/>
                    <a:pt x="222" y="740"/>
                    <a:pt x="0" y="1183"/>
                  </a:cubicBezTo>
                  <a:lnTo>
                    <a:pt x="6729" y="4917"/>
                  </a:lnTo>
                  <a:lnTo>
                    <a:pt x="7690" y="3808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DC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51" name="Google Shape;3051;p42"/>
            <p:cNvSpPr/>
            <p:nvPr/>
          </p:nvSpPr>
          <p:spPr>
            <a:xfrm>
              <a:off x="4920950" y="3158675"/>
              <a:ext cx="174725" cy="92575"/>
            </a:xfrm>
            <a:custGeom>
              <a:avLst/>
              <a:gdLst/>
              <a:ahLst/>
              <a:cxnLst/>
              <a:rect l="l" t="t" r="r" b="b"/>
              <a:pathLst>
                <a:path w="6989" h="3703" extrusionOk="0">
                  <a:moveTo>
                    <a:pt x="569" y="1"/>
                  </a:moveTo>
                  <a:cubicBezTo>
                    <a:pt x="371" y="1"/>
                    <a:pt x="177" y="47"/>
                    <a:pt x="1" y="153"/>
                  </a:cubicBezTo>
                  <a:lnTo>
                    <a:pt x="6360" y="3703"/>
                  </a:lnTo>
                  <a:lnTo>
                    <a:pt x="6656" y="3703"/>
                  </a:lnTo>
                  <a:lnTo>
                    <a:pt x="6988" y="3481"/>
                  </a:lnTo>
                  <a:lnTo>
                    <a:pt x="1221" y="153"/>
                  </a:lnTo>
                  <a:cubicBezTo>
                    <a:pt x="1008" y="57"/>
                    <a:pt x="786" y="1"/>
                    <a:pt x="569" y="1"/>
                  </a:cubicBezTo>
                  <a:close/>
                </a:path>
              </a:pathLst>
            </a:custGeom>
            <a:solidFill>
              <a:srgbClr val="DC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52" name="Google Shape;3052;p42"/>
            <p:cNvSpPr/>
            <p:nvPr/>
          </p:nvSpPr>
          <p:spPr>
            <a:xfrm>
              <a:off x="4708375" y="3419450"/>
              <a:ext cx="177475" cy="137725"/>
            </a:xfrm>
            <a:custGeom>
              <a:avLst/>
              <a:gdLst/>
              <a:ahLst/>
              <a:cxnLst/>
              <a:rect l="l" t="t" r="r" b="b"/>
              <a:pathLst>
                <a:path w="7099" h="5509" extrusionOk="0">
                  <a:moveTo>
                    <a:pt x="370" y="0"/>
                  </a:moveTo>
                  <a:cubicBezTo>
                    <a:pt x="148" y="666"/>
                    <a:pt x="1" y="1331"/>
                    <a:pt x="1" y="1960"/>
                  </a:cubicBezTo>
                  <a:lnTo>
                    <a:pt x="6286" y="5509"/>
                  </a:lnTo>
                  <a:lnTo>
                    <a:pt x="7099" y="3771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B8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53" name="Google Shape;3053;p42"/>
            <p:cNvSpPr/>
            <p:nvPr/>
          </p:nvSpPr>
          <p:spPr>
            <a:xfrm>
              <a:off x="4708375" y="3468425"/>
              <a:ext cx="168250" cy="309650"/>
            </a:xfrm>
            <a:custGeom>
              <a:avLst/>
              <a:gdLst/>
              <a:ahLst/>
              <a:cxnLst/>
              <a:rect l="l" t="t" r="r" b="b"/>
              <a:pathLst>
                <a:path w="6730" h="12386" extrusionOk="0">
                  <a:moveTo>
                    <a:pt x="1" y="1"/>
                  </a:moveTo>
                  <a:lnTo>
                    <a:pt x="1" y="8652"/>
                  </a:lnTo>
                  <a:lnTo>
                    <a:pt x="6544" y="12312"/>
                  </a:lnTo>
                  <a:lnTo>
                    <a:pt x="6729" y="12386"/>
                  </a:lnTo>
                  <a:lnTo>
                    <a:pt x="6655" y="11979"/>
                  </a:lnTo>
                  <a:lnTo>
                    <a:pt x="6286" y="35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62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54" name="Google Shape;3054;p42"/>
            <p:cNvSpPr/>
            <p:nvPr/>
          </p:nvSpPr>
          <p:spPr>
            <a:xfrm>
              <a:off x="4708375" y="3684700"/>
              <a:ext cx="163625" cy="105400"/>
            </a:xfrm>
            <a:custGeom>
              <a:avLst/>
              <a:gdLst/>
              <a:ahLst/>
              <a:cxnLst/>
              <a:rect l="l" t="t" r="r" b="b"/>
              <a:pathLst>
                <a:path w="6545" h="4216" extrusionOk="0">
                  <a:moveTo>
                    <a:pt x="1" y="1"/>
                  </a:moveTo>
                  <a:lnTo>
                    <a:pt x="1" y="75"/>
                  </a:lnTo>
                  <a:cubicBezTo>
                    <a:pt x="1" y="260"/>
                    <a:pt x="74" y="444"/>
                    <a:pt x="185" y="592"/>
                  </a:cubicBezTo>
                  <a:cubicBezTo>
                    <a:pt x="296" y="703"/>
                    <a:pt x="370" y="777"/>
                    <a:pt x="481" y="814"/>
                  </a:cubicBezTo>
                  <a:lnTo>
                    <a:pt x="6286" y="4215"/>
                  </a:lnTo>
                  <a:lnTo>
                    <a:pt x="6544" y="366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1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55" name="Google Shape;3055;p42"/>
            <p:cNvSpPr/>
            <p:nvPr/>
          </p:nvSpPr>
          <p:spPr>
            <a:xfrm>
              <a:off x="4990275" y="3138475"/>
              <a:ext cx="39775" cy="32375"/>
            </a:xfrm>
            <a:custGeom>
              <a:avLst/>
              <a:gdLst/>
              <a:ahLst/>
              <a:cxnLst/>
              <a:rect l="l" t="t" r="r" b="b"/>
              <a:pathLst>
                <a:path w="1591" h="1295" extrusionOk="0">
                  <a:moveTo>
                    <a:pt x="1" y="0"/>
                  </a:moveTo>
                  <a:lnTo>
                    <a:pt x="814" y="813"/>
                  </a:lnTo>
                  <a:lnTo>
                    <a:pt x="1590" y="1294"/>
                  </a:lnTo>
                  <a:lnTo>
                    <a:pt x="1590" y="1294"/>
                  </a:lnTo>
                  <a:lnTo>
                    <a:pt x="814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56" name="Google Shape;3056;p42"/>
            <p:cNvSpPr/>
            <p:nvPr/>
          </p:nvSpPr>
          <p:spPr>
            <a:xfrm>
              <a:off x="5010600" y="3120900"/>
              <a:ext cx="37925" cy="49950"/>
            </a:xfrm>
            <a:custGeom>
              <a:avLst/>
              <a:gdLst/>
              <a:ahLst/>
              <a:cxnLst/>
              <a:rect l="l" t="t" r="r" b="b"/>
              <a:pathLst>
                <a:path w="1517" h="1998" extrusionOk="0">
                  <a:moveTo>
                    <a:pt x="408" y="1"/>
                  </a:moveTo>
                  <a:lnTo>
                    <a:pt x="1" y="1110"/>
                  </a:lnTo>
                  <a:lnTo>
                    <a:pt x="777" y="1997"/>
                  </a:lnTo>
                  <a:lnTo>
                    <a:pt x="1517" y="1516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57" name="Google Shape;3057;p42"/>
            <p:cNvSpPr/>
            <p:nvPr/>
          </p:nvSpPr>
          <p:spPr>
            <a:xfrm>
              <a:off x="5105800" y="3204100"/>
              <a:ext cx="20375" cy="188575"/>
            </a:xfrm>
            <a:custGeom>
              <a:avLst/>
              <a:gdLst/>
              <a:ahLst/>
              <a:cxnLst/>
              <a:rect l="l" t="t" r="r" b="b"/>
              <a:pathLst>
                <a:path w="815" h="7543" extrusionOk="0">
                  <a:moveTo>
                    <a:pt x="740" y="0"/>
                  </a:moveTo>
                  <a:lnTo>
                    <a:pt x="1" y="407"/>
                  </a:lnTo>
                  <a:lnTo>
                    <a:pt x="1" y="7542"/>
                  </a:lnTo>
                  <a:lnTo>
                    <a:pt x="814" y="7098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58" name="Google Shape;3058;p42"/>
            <p:cNvSpPr/>
            <p:nvPr/>
          </p:nvSpPr>
          <p:spPr>
            <a:xfrm>
              <a:off x="5086400" y="3204100"/>
              <a:ext cx="19425" cy="188575"/>
            </a:xfrm>
            <a:custGeom>
              <a:avLst/>
              <a:gdLst/>
              <a:ahLst/>
              <a:cxnLst/>
              <a:rect l="l" t="t" r="r" b="b"/>
              <a:pathLst>
                <a:path w="777" h="7543" extrusionOk="0">
                  <a:moveTo>
                    <a:pt x="1" y="0"/>
                  </a:moveTo>
                  <a:lnTo>
                    <a:pt x="1" y="7098"/>
                  </a:lnTo>
                  <a:lnTo>
                    <a:pt x="777" y="7542"/>
                  </a:lnTo>
                  <a:lnTo>
                    <a:pt x="777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62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59" name="Google Shape;3059;p42"/>
            <p:cNvSpPr/>
            <p:nvPr/>
          </p:nvSpPr>
          <p:spPr>
            <a:xfrm>
              <a:off x="5067000" y="3181900"/>
              <a:ext cx="38825" cy="32375"/>
            </a:xfrm>
            <a:custGeom>
              <a:avLst/>
              <a:gdLst/>
              <a:ahLst/>
              <a:cxnLst/>
              <a:rect l="l" t="t" r="r" b="b"/>
              <a:pathLst>
                <a:path w="1553" h="1295" extrusionOk="0">
                  <a:moveTo>
                    <a:pt x="0" y="1"/>
                  </a:moveTo>
                  <a:lnTo>
                    <a:pt x="777" y="888"/>
                  </a:lnTo>
                  <a:lnTo>
                    <a:pt x="1553" y="1295"/>
                  </a:lnTo>
                  <a:lnTo>
                    <a:pt x="777" y="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60" name="Google Shape;3060;p42"/>
            <p:cNvSpPr/>
            <p:nvPr/>
          </p:nvSpPr>
          <p:spPr>
            <a:xfrm>
              <a:off x="5086400" y="3164350"/>
              <a:ext cx="37925" cy="49925"/>
            </a:xfrm>
            <a:custGeom>
              <a:avLst/>
              <a:gdLst/>
              <a:ahLst/>
              <a:cxnLst/>
              <a:rect l="l" t="t" r="r" b="b"/>
              <a:pathLst>
                <a:path w="1517" h="1997" extrusionOk="0">
                  <a:moveTo>
                    <a:pt x="407" y="0"/>
                  </a:moveTo>
                  <a:lnTo>
                    <a:pt x="1" y="1109"/>
                  </a:lnTo>
                  <a:lnTo>
                    <a:pt x="777" y="1997"/>
                  </a:lnTo>
                  <a:lnTo>
                    <a:pt x="1516" y="159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61" name="Google Shape;3061;p42"/>
            <p:cNvSpPr/>
            <p:nvPr/>
          </p:nvSpPr>
          <p:spPr>
            <a:xfrm>
              <a:off x="4853475" y="3243075"/>
              <a:ext cx="286550" cy="550975"/>
            </a:xfrm>
            <a:custGeom>
              <a:avLst/>
              <a:gdLst/>
              <a:ahLst/>
              <a:cxnLst/>
              <a:rect l="l" t="t" r="r" b="b"/>
              <a:pathLst>
                <a:path w="11462" h="22039" extrusionOk="0">
                  <a:moveTo>
                    <a:pt x="9113" y="0"/>
                  </a:moveTo>
                  <a:cubicBezTo>
                    <a:pt x="8914" y="0"/>
                    <a:pt x="8705" y="56"/>
                    <a:pt x="8504" y="179"/>
                  </a:cubicBezTo>
                  <a:lnTo>
                    <a:pt x="4327" y="2545"/>
                  </a:lnTo>
                  <a:cubicBezTo>
                    <a:pt x="3772" y="2804"/>
                    <a:pt x="3365" y="3321"/>
                    <a:pt x="3143" y="3876"/>
                  </a:cubicBezTo>
                  <a:lnTo>
                    <a:pt x="408" y="10383"/>
                  </a:lnTo>
                  <a:cubicBezTo>
                    <a:pt x="112" y="11048"/>
                    <a:pt x="1" y="11787"/>
                    <a:pt x="1" y="12490"/>
                  </a:cubicBezTo>
                  <a:lnTo>
                    <a:pt x="1" y="21104"/>
                  </a:lnTo>
                  <a:cubicBezTo>
                    <a:pt x="1" y="21326"/>
                    <a:pt x="75" y="21474"/>
                    <a:pt x="186" y="21622"/>
                  </a:cubicBezTo>
                  <a:cubicBezTo>
                    <a:pt x="352" y="21906"/>
                    <a:pt x="624" y="22039"/>
                    <a:pt x="905" y="22039"/>
                  </a:cubicBezTo>
                  <a:cubicBezTo>
                    <a:pt x="1063" y="22039"/>
                    <a:pt x="1223" y="21997"/>
                    <a:pt x="1369" y="21917"/>
                  </a:cubicBezTo>
                  <a:lnTo>
                    <a:pt x="9872" y="17000"/>
                  </a:lnTo>
                  <a:cubicBezTo>
                    <a:pt x="10833" y="16446"/>
                    <a:pt x="11462" y="15448"/>
                    <a:pt x="11462" y="14338"/>
                  </a:cubicBezTo>
                  <a:lnTo>
                    <a:pt x="11462" y="5835"/>
                  </a:lnTo>
                  <a:cubicBezTo>
                    <a:pt x="11462" y="5059"/>
                    <a:pt x="11314" y="4245"/>
                    <a:pt x="11092" y="3506"/>
                  </a:cubicBezTo>
                  <a:lnTo>
                    <a:pt x="10168" y="733"/>
                  </a:lnTo>
                  <a:cubicBezTo>
                    <a:pt x="9987" y="295"/>
                    <a:pt x="9573" y="0"/>
                    <a:pt x="9113" y="0"/>
                  </a:cubicBezTo>
                  <a:close/>
                </a:path>
              </a:pathLst>
            </a:custGeom>
            <a:solidFill>
              <a:srgbClr val="9600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62" name="Google Shape;3062;p42"/>
            <p:cNvSpPr/>
            <p:nvPr/>
          </p:nvSpPr>
          <p:spPr>
            <a:xfrm>
              <a:off x="4872900" y="3262775"/>
              <a:ext cx="248650" cy="508625"/>
            </a:xfrm>
            <a:custGeom>
              <a:avLst/>
              <a:gdLst/>
              <a:ahLst/>
              <a:cxnLst/>
              <a:rect l="l" t="t" r="r" b="b"/>
              <a:pathLst>
                <a:path w="9946" h="20345" extrusionOk="0">
                  <a:moveTo>
                    <a:pt x="8115" y="1"/>
                  </a:moveTo>
                  <a:cubicBezTo>
                    <a:pt x="7984" y="1"/>
                    <a:pt x="7851" y="31"/>
                    <a:pt x="7727" y="93"/>
                  </a:cubicBezTo>
                  <a:lnTo>
                    <a:pt x="4067" y="2163"/>
                  </a:lnTo>
                  <a:cubicBezTo>
                    <a:pt x="3697" y="2422"/>
                    <a:pt x="3402" y="2718"/>
                    <a:pt x="3217" y="3088"/>
                  </a:cubicBezTo>
                  <a:lnTo>
                    <a:pt x="370" y="9964"/>
                  </a:lnTo>
                  <a:cubicBezTo>
                    <a:pt x="148" y="10519"/>
                    <a:pt x="0" y="11147"/>
                    <a:pt x="0" y="11776"/>
                  </a:cubicBezTo>
                  <a:lnTo>
                    <a:pt x="0" y="19835"/>
                  </a:lnTo>
                  <a:cubicBezTo>
                    <a:pt x="0" y="20143"/>
                    <a:pt x="233" y="20345"/>
                    <a:pt x="507" y="20345"/>
                  </a:cubicBezTo>
                  <a:cubicBezTo>
                    <a:pt x="595" y="20345"/>
                    <a:pt x="687" y="20324"/>
                    <a:pt x="777" y="20279"/>
                  </a:cubicBezTo>
                  <a:lnTo>
                    <a:pt x="8836" y="15658"/>
                  </a:lnTo>
                  <a:cubicBezTo>
                    <a:pt x="9502" y="15251"/>
                    <a:pt x="9945" y="14512"/>
                    <a:pt x="9945" y="13735"/>
                  </a:cubicBezTo>
                  <a:lnTo>
                    <a:pt x="9945" y="4825"/>
                  </a:lnTo>
                  <a:cubicBezTo>
                    <a:pt x="9945" y="4049"/>
                    <a:pt x="9798" y="3383"/>
                    <a:pt x="9613" y="2681"/>
                  </a:cubicBezTo>
                  <a:lnTo>
                    <a:pt x="8910" y="574"/>
                  </a:lnTo>
                  <a:cubicBezTo>
                    <a:pt x="8777" y="201"/>
                    <a:pt x="8452" y="1"/>
                    <a:pt x="8115" y="1"/>
                  </a:cubicBezTo>
                  <a:close/>
                </a:path>
              </a:pathLst>
            </a:custGeom>
            <a:solidFill>
              <a:srgbClr val="85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63" name="Google Shape;3063;p42"/>
            <p:cNvSpPr/>
            <p:nvPr/>
          </p:nvSpPr>
          <p:spPr>
            <a:xfrm>
              <a:off x="4873825" y="3277600"/>
              <a:ext cx="204275" cy="476450"/>
            </a:xfrm>
            <a:custGeom>
              <a:avLst/>
              <a:gdLst/>
              <a:ahLst/>
              <a:cxnLst/>
              <a:rect l="l" t="t" r="r" b="b"/>
              <a:pathLst>
                <a:path w="8171" h="19058" extrusionOk="0">
                  <a:moveTo>
                    <a:pt x="7313" y="1"/>
                  </a:moveTo>
                  <a:cubicBezTo>
                    <a:pt x="7222" y="1"/>
                    <a:pt x="7137" y="17"/>
                    <a:pt x="7062" y="55"/>
                  </a:cubicBezTo>
                  <a:lnTo>
                    <a:pt x="3697" y="2014"/>
                  </a:lnTo>
                  <a:cubicBezTo>
                    <a:pt x="3586" y="2051"/>
                    <a:pt x="3513" y="2125"/>
                    <a:pt x="3439" y="2236"/>
                  </a:cubicBezTo>
                  <a:cubicBezTo>
                    <a:pt x="3328" y="2310"/>
                    <a:pt x="3291" y="2458"/>
                    <a:pt x="3254" y="2569"/>
                  </a:cubicBezTo>
                  <a:lnTo>
                    <a:pt x="370" y="9482"/>
                  </a:lnTo>
                  <a:cubicBezTo>
                    <a:pt x="148" y="10074"/>
                    <a:pt x="0" y="10702"/>
                    <a:pt x="0" y="11294"/>
                  </a:cubicBezTo>
                  <a:lnTo>
                    <a:pt x="0" y="18725"/>
                  </a:lnTo>
                  <a:cubicBezTo>
                    <a:pt x="37" y="18762"/>
                    <a:pt x="185" y="18873"/>
                    <a:pt x="296" y="18910"/>
                  </a:cubicBezTo>
                  <a:lnTo>
                    <a:pt x="592" y="19058"/>
                  </a:lnTo>
                  <a:lnTo>
                    <a:pt x="481" y="11146"/>
                  </a:lnTo>
                  <a:cubicBezTo>
                    <a:pt x="481" y="10591"/>
                    <a:pt x="555" y="10037"/>
                    <a:pt x="777" y="9519"/>
                  </a:cubicBezTo>
                  <a:lnTo>
                    <a:pt x="3513" y="3012"/>
                  </a:lnTo>
                  <a:cubicBezTo>
                    <a:pt x="3660" y="2680"/>
                    <a:pt x="3882" y="2421"/>
                    <a:pt x="4215" y="2236"/>
                  </a:cubicBezTo>
                  <a:lnTo>
                    <a:pt x="7579" y="276"/>
                  </a:lnTo>
                  <a:cubicBezTo>
                    <a:pt x="7616" y="264"/>
                    <a:pt x="7686" y="260"/>
                    <a:pt x="7766" y="260"/>
                  </a:cubicBezTo>
                  <a:cubicBezTo>
                    <a:pt x="7924" y="260"/>
                    <a:pt x="8122" y="276"/>
                    <a:pt x="8171" y="276"/>
                  </a:cubicBezTo>
                  <a:cubicBezTo>
                    <a:pt x="7895" y="139"/>
                    <a:pt x="7579" y="1"/>
                    <a:pt x="7313" y="1"/>
                  </a:cubicBezTo>
                  <a:close/>
                </a:path>
              </a:pathLst>
            </a:custGeom>
            <a:solidFill>
              <a:srgbClr val="C9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64" name="Google Shape;3064;p42"/>
            <p:cNvSpPr/>
            <p:nvPr/>
          </p:nvSpPr>
          <p:spPr>
            <a:xfrm>
              <a:off x="4874750" y="3629250"/>
              <a:ext cx="223700" cy="142000"/>
            </a:xfrm>
            <a:custGeom>
              <a:avLst/>
              <a:gdLst/>
              <a:ahLst/>
              <a:cxnLst/>
              <a:rect l="l" t="t" r="r" b="b"/>
              <a:pathLst>
                <a:path w="8948" h="5680" extrusionOk="0">
                  <a:moveTo>
                    <a:pt x="7283" y="1"/>
                  </a:moveTo>
                  <a:lnTo>
                    <a:pt x="0" y="5398"/>
                  </a:lnTo>
                  <a:cubicBezTo>
                    <a:pt x="80" y="5558"/>
                    <a:pt x="275" y="5680"/>
                    <a:pt x="489" y="5680"/>
                  </a:cubicBezTo>
                  <a:cubicBezTo>
                    <a:pt x="572" y="5680"/>
                    <a:pt x="657" y="5661"/>
                    <a:pt x="740" y="5620"/>
                  </a:cubicBezTo>
                  <a:lnTo>
                    <a:pt x="8799" y="999"/>
                  </a:lnTo>
                  <a:cubicBezTo>
                    <a:pt x="8836" y="999"/>
                    <a:pt x="8873" y="962"/>
                    <a:pt x="8947" y="925"/>
                  </a:cubicBezTo>
                  <a:lnTo>
                    <a:pt x="7283" y="1"/>
                  </a:lnTo>
                  <a:close/>
                </a:path>
              </a:pathLst>
            </a:custGeom>
            <a:solidFill>
              <a:srgbClr val="DC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65" name="Google Shape;3065;p42"/>
            <p:cNvSpPr/>
            <p:nvPr/>
          </p:nvSpPr>
          <p:spPr>
            <a:xfrm>
              <a:off x="5006000" y="3335325"/>
              <a:ext cx="116475" cy="275475"/>
            </a:xfrm>
            <a:custGeom>
              <a:avLst/>
              <a:gdLst/>
              <a:ahLst/>
              <a:cxnLst/>
              <a:rect l="l" t="t" r="r" b="b"/>
              <a:pathLst>
                <a:path w="4659" h="11019" extrusionOk="0">
                  <a:moveTo>
                    <a:pt x="2070" y="1"/>
                  </a:moveTo>
                  <a:lnTo>
                    <a:pt x="0" y="8393"/>
                  </a:lnTo>
                  <a:lnTo>
                    <a:pt x="4658" y="11018"/>
                  </a:lnTo>
                  <a:lnTo>
                    <a:pt x="4658" y="10833"/>
                  </a:lnTo>
                  <a:lnTo>
                    <a:pt x="4658" y="1923"/>
                  </a:lnTo>
                  <a:lnTo>
                    <a:pt x="4658" y="1443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rgbClr val="BD3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66" name="Google Shape;3066;p42"/>
            <p:cNvSpPr/>
            <p:nvPr/>
          </p:nvSpPr>
          <p:spPr>
            <a:xfrm>
              <a:off x="5018000" y="3557150"/>
              <a:ext cx="104475" cy="95225"/>
            </a:xfrm>
            <a:custGeom>
              <a:avLst/>
              <a:gdLst/>
              <a:ahLst/>
              <a:cxnLst/>
              <a:rect l="l" t="t" r="r" b="b"/>
              <a:pathLst>
                <a:path w="4179" h="3809" extrusionOk="0">
                  <a:moveTo>
                    <a:pt x="370" y="1"/>
                  </a:moveTo>
                  <a:cubicBezTo>
                    <a:pt x="112" y="666"/>
                    <a:pt x="1" y="1295"/>
                    <a:pt x="1" y="1997"/>
                  </a:cubicBezTo>
                  <a:lnTo>
                    <a:pt x="3217" y="3809"/>
                  </a:lnTo>
                  <a:cubicBezTo>
                    <a:pt x="3772" y="3402"/>
                    <a:pt x="4141" y="2774"/>
                    <a:pt x="4178" y="2145"/>
                  </a:cubicBezTo>
                  <a:lnTo>
                    <a:pt x="370" y="1"/>
                  </a:lnTo>
                  <a:close/>
                </a:path>
              </a:pathLst>
            </a:custGeom>
            <a:solidFill>
              <a:srgbClr val="CF3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67" name="Google Shape;3067;p42"/>
            <p:cNvSpPr/>
            <p:nvPr/>
          </p:nvSpPr>
          <p:spPr>
            <a:xfrm>
              <a:off x="4885825" y="3282500"/>
              <a:ext cx="223700" cy="470625"/>
            </a:xfrm>
            <a:custGeom>
              <a:avLst/>
              <a:gdLst/>
              <a:ahLst/>
              <a:cxnLst/>
              <a:rect l="l" t="t" r="r" b="b"/>
              <a:pathLst>
                <a:path w="8948" h="18825" extrusionOk="0">
                  <a:moveTo>
                    <a:pt x="7401" y="1"/>
                  </a:moveTo>
                  <a:cubicBezTo>
                    <a:pt x="7300" y="1"/>
                    <a:pt x="7196" y="27"/>
                    <a:pt x="7099" y="80"/>
                  </a:cubicBezTo>
                  <a:lnTo>
                    <a:pt x="3735" y="2040"/>
                  </a:lnTo>
                  <a:cubicBezTo>
                    <a:pt x="3402" y="2225"/>
                    <a:pt x="3180" y="2484"/>
                    <a:pt x="3033" y="2816"/>
                  </a:cubicBezTo>
                  <a:lnTo>
                    <a:pt x="297" y="9323"/>
                  </a:lnTo>
                  <a:cubicBezTo>
                    <a:pt x="75" y="9841"/>
                    <a:pt x="1" y="10395"/>
                    <a:pt x="1" y="10950"/>
                  </a:cubicBezTo>
                  <a:lnTo>
                    <a:pt x="1" y="18640"/>
                  </a:lnTo>
                  <a:cubicBezTo>
                    <a:pt x="1" y="18714"/>
                    <a:pt x="112" y="18825"/>
                    <a:pt x="260" y="18825"/>
                  </a:cubicBezTo>
                  <a:cubicBezTo>
                    <a:pt x="297" y="18825"/>
                    <a:pt x="334" y="18825"/>
                    <a:pt x="408" y="18751"/>
                  </a:cubicBezTo>
                  <a:lnTo>
                    <a:pt x="8024" y="14351"/>
                  </a:lnTo>
                  <a:cubicBezTo>
                    <a:pt x="8615" y="14055"/>
                    <a:pt x="8948" y="13390"/>
                    <a:pt x="8948" y="12761"/>
                  </a:cubicBezTo>
                  <a:lnTo>
                    <a:pt x="8948" y="4295"/>
                  </a:lnTo>
                  <a:cubicBezTo>
                    <a:pt x="8948" y="3630"/>
                    <a:pt x="8874" y="3001"/>
                    <a:pt x="8615" y="2336"/>
                  </a:cubicBezTo>
                  <a:lnTo>
                    <a:pt x="7987" y="413"/>
                  </a:lnTo>
                  <a:cubicBezTo>
                    <a:pt x="7882" y="151"/>
                    <a:pt x="7647" y="1"/>
                    <a:pt x="7401" y="1"/>
                  </a:cubicBezTo>
                  <a:close/>
                </a:path>
              </a:pathLst>
            </a:custGeom>
            <a:solidFill>
              <a:srgbClr val="9600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68" name="Google Shape;3068;p42"/>
            <p:cNvSpPr/>
            <p:nvPr/>
          </p:nvSpPr>
          <p:spPr>
            <a:xfrm>
              <a:off x="4969950" y="3164350"/>
              <a:ext cx="126650" cy="96150"/>
            </a:xfrm>
            <a:custGeom>
              <a:avLst/>
              <a:gdLst/>
              <a:ahLst/>
              <a:cxnLst/>
              <a:rect l="l" t="t" r="r" b="b"/>
              <a:pathLst>
                <a:path w="5066" h="3846" extrusionOk="0">
                  <a:moveTo>
                    <a:pt x="5065" y="0"/>
                  </a:moveTo>
                  <a:lnTo>
                    <a:pt x="0" y="2921"/>
                  </a:lnTo>
                  <a:lnTo>
                    <a:pt x="0" y="3845"/>
                  </a:lnTo>
                  <a:lnTo>
                    <a:pt x="4659" y="1109"/>
                  </a:lnTo>
                  <a:lnTo>
                    <a:pt x="5065" y="0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69" name="Google Shape;3069;p42"/>
            <p:cNvSpPr/>
            <p:nvPr/>
          </p:nvSpPr>
          <p:spPr>
            <a:xfrm>
              <a:off x="4925575" y="3230900"/>
              <a:ext cx="72125" cy="57325"/>
            </a:xfrm>
            <a:custGeom>
              <a:avLst/>
              <a:gdLst/>
              <a:ahLst/>
              <a:cxnLst/>
              <a:rect l="l" t="t" r="r" b="b"/>
              <a:pathLst>
                <a:path w="2885" h="2293" extrusionOk="0">
                  <a:moveTo>
                    <a:pt x="1775" y="0"/>
                  </a:moveTo>
                  <a:lnTo>
                    <a:pt x="1" y="1849"/>
                  </a:lnTo>
                  <a:lnTo>
                    <a:pt x="814" y="2292"/>
                  </a:lnTo>
                  <a:lnTo>
                    <a:pt x="2884" y="111"/>
                  </a:lnTo>
                  <a:lnTo>
                    <a:pt x="1775" y="0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70" name="Google Shape;3070;p42"/>
            <p:cNvSpPr/>
            <p:nvPr/>
          </p:nvSpPr>
          <p:spPr>
            <a:xfrm>
              <a:off x="4913575" y="3227200"/>
              <a:ext cx="56400" cy="52700"/>
            </a:xfrm>
            <a:custGeom>
              <a:avLst/>
              <a:gdLst/>
              <a:ahLst/>
              <a:cxnLst/>
              <a:rect l="l" t="t" r="r" b="b"/>
              <a:pathLst>
                <a:path w="2256" h="2108" extrusionOk="0">
                  <a:moveTo>
                    <a:pt x="1442" y="0"/>
                  </a:moveTo>
                  <a:lnTo>
                    <a:pt x="0" y="1664"/>
                  </a:lnTo>
                  <a:lnTo>
                    <a:pt x="776" y="2108"/>
                  </a:lnTo>
                  <a:lnTo>
                    <a:pt x="2255" y="444"/>
                  </a:lnTo>
                  <a:lnTo>
                    <a:pt x="1442" y="0"/>
                  </a:lnTo>
                  <a:close/>
                </a:path>
              </a:pathLst>
            </a:custGeom>
            <a:solidFill>
              <a:srgbClr val="DC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71" name="Google Shape;3071;p42"/>
            <p:cNvSpPr/>
            <p:nvPr/>
          </p:nvSpPr>
          <p:spPr>
            <a:xfrm>
              <a:off x="4949600" y="3154175"/>
              <a:ext cx="147000" cy="84125"/>
            </a:xfrm>
            <a:custGeom>
              <a:avLst/>
              <a:gdLst/>
              <a:ahLst/>
              <a:cxnLst/>
              <a:rect l="l" t="t" r="r" b="b"/>
              <a:pathLst>
                <a:path w="5880" h="3365" extrusionOk="0">
                  <a:moveTo>
                    <a:pt x="5103" y="1"/>
                  </a:moveTo>
                  <a:lnTo>
                    <a:pt x="1" y="2921"/>
                  </a:lnTo>
                  <a:lnTo>
                    <a:pt x="814" y="3365"/>
                  </a:lnTo>
                  <a:lnTo>
                    <a:pt x="5879" y="407"/>
                  </a:lnTo>
                  <a:lnTo>
                    <a:pt x="5103" y="1"/>
                  </a:lnTo>
                  <a:close/>
                </a:path>
              </a:pathLst>
            </a:custGeom>
            <a:solidFill>
              <a:srgbClr val="FF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72" name="Google Shape;3072;p42"/>
            <p:cNvSpPr/>
            <p:nvPr/>
          </p:nvSpPr>
          <p:spPr>
            <a:xfrm>
              <a:off x="4791550" y="3326100"/>
              <a:ext cx="78600" cy="98800"/>
            </a:xfrm>
            <a:custGeom>
              <a:avLst/>
              <a:gdLst/>
              <a:ahLst/>
              <a:cxnLst/>
              <a:rect l="l" t="t" r="r" b="b"/>
              <a:pathLst>
                <a:path w="3144" h="3952" extrusionOk="0">
                  <a:moveTo>
                    <a:pt x="1702" y="0"/>
                  </a:moveTo>
                  <a:lnTo>
                    <a:pt x="1" y="3401"/>
                  </a:lnTo>
                  <a:lnTo>
                    <a:pt x="777" y="3845"/>
                  </a:lnTo>
                  <a:cubicBezTo>
                    <a:pt x="917" y="3915"/>
                    <a:pt x="1073" y="3952"/>
                    <a:pt x="1242" y="3952"/>
                  </a:cubicBezTo>
                  <a:cubicBezTo>
                    <a:pt x="1430" y="3952"/>
                    <a:pt x="1635" y="3906"/>
                    <a:pt x="1849" y="3808"/>
                  </a:cubicBezTo>
                  <a:cubicBezTo>
                    <a:pt x="2626" y="3401"/>
                    <a:pt x="3143" y="2329"/>
                    <a:pt x="3033" y="1405"/>
                  </a:cubicBezTo>
                  <a:cubicBezTo>
                    <a:pt x="2959" y="998"/>
                    <a:pt x="2737" y="666"/>
                    <a:pt x="2478" y="481"/>
                  </a:cubicBezTo>
                  <a:lnTo>
                    <a:pt x="2404" y="481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A62A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73" name="Google Shape;3073;p42"/>
            <p:cNvSpPr/>
            <p:nvPr/>
          </p:nvSpPr>
          <p:spPr>
            <a:xfrm>
              <a:off x="4799875" y="3337175"/>
              <a:ext cx="70275" cy="85075"/>
            </a:xfrm>
            <a:custGeom>
              <a:avLst/>
              <a:gdLst/>
              <a:ahLst/>
              <a:cxnLst/>
              <a:rect l="l" t="t" r="r" b="b"/>
              <a:pathLst>
                <a:path w="2811" h="3403" extrusionOk="0">
                  <a:moveTo>
                    <a:pt x="1701" y="1"/>
                  </a:moveTo>
                  <a:cubicBezTo>
                    <a:pt x="1553" y="38"/>
                    <a:pt x="1442" y="75"/>
                    <a:pt x="1332" y="112"/>
                  </a:cubicBezTo>
                  <a:lnTo>
                    <a:pt x="925" y="407"/>
                  </a:lnTo>
                  <a:lnTo>
                    <a:pt x="38" y="2145"/>
                  </a:lnTo>
                  <a:cubicBezTo>
                    <a:pt x="1" y="2367"/>
                    <a:pt x="1" y="2589"/>
                    <a:pt x="38" y="2700"/>
                  </a:cubicBezTo>
                  <a:lnTo>
                    <a:pt x="1295" y="3402"/>
                  </a:lnTo>
                  <a:cubicBezTo>
                    <a:pt x="1369" y="3365"/>
                    <a:pt x="1479" y="3365"/>
                    <a:pt x="1516" y="3328"/>
                  </a:cubicBezTo>
                  <a:cubicBezTo>
                    <a:pt x="2293" y="2885"/>
                    <a:pt x="2810" y="1849"/>
                    <a:pt x="2700" y="925"/>
                  </a:cubicBezTo>
                  <a:cubicBezTo>
                    <a:pt x="2626" y="740"/>
                    <a:pt x="2626" y="592"/>
                    <a:pt x="2552" y="444"/>
                  </a:cubicBezTo>
                  <a:lnTo>
                    <a:pt x="1701" y="1"/>
                  </a:lnTo>
                  <a:close/>
                </a:path>
              </a:pathLst>
            </a:custGeom>
            <a:solidFill>
              <a:srgbClr val="B8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74" name="Google Shape;3074;p42"/>
            <p:cNvSpPr/>
            <p:nvPr/>
          </p:nvSpPr>
          <p:spPr>
            <a:xfrm>
              <a:off x="4786950" y="3338350"/>
              <a:ext cx="49925" cy="57900"/>
            </a:xfrm>
            <a:custGeom>
              <a:avLst/>
              <a:gdLst/>
              <a:ahLst/>
              <a:cxnLst/>
              <a:rect l="l" t="t" r="r" b="b"/>
              <a:pathLst>
                <a:path w="1997" h="2316" extrusionOk="0">
                  <a:moveTo>
                    <a:pt x="1242" y="1"/>
                  </a:moveTo>
                  <a:cubicBezTo>
                    <a:pt x="1120" y="1"/>
                    <a:pt x="988" y="33"/>
                    <a:pt x="850" y="102"/>
                  </a:cubicBezTo>
                  <a:cubicBezTo>
                    <a:pt x="370" y="397"/>
                    <a:pt x="0" y="1026"/>
                    <a:pt x="111" y="1654"/>
                  </a:cubicBezTo>
                  <a:cubicBezTo>
                    <a:pt x="164" y="2081"/>
                    <a:pt x="430" y="2316"/>
                    <a:pt x="768" y="2316"/>
                  </a:cubicBezTo>
                  <a:cubicBezTo>
                    <a:pt x="898" y="2316"/>
                    <a:pt x="1039" y="2281"/>
                    <a:pt x="1183" y="2209"/>
                  </a:cubicBezTo>
                  <a:cubicBezTo>
                    <a:pt x="1627" y="1913"/>
                    <a:pt x="1996" y="1285"/>
                    <a:pt x="1923" y="656"/>
                  </a:cubicBezTo>
                  <a:cubicBezTo>
                    <a:pt x="1841" y="249"/>
                    <a:pt x="1580" y="1"/>
                    <a:pt x="1242" y="1"/>
                  </a:cubicBezTo>
                  <a:close/>
                </a:path>
              </a:pathLst>
            </a:custGeom>
            <a:solidFill>
              <a:srgbClr val="F73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75" name="Google Shape;3075;p42"/>
            <p:cNvSpPr/>
            <p:nvPr/>
          </p:nvSpPr>
          <p:spPr>
            <a:xfrm>
              <a:off x="4893225" y="3120900"/>
              <a:ext cx="127575" cy="94300"/>
            </a:xfrm>
            <a:custGeom>
              <a:avLst/>
              <a:gdLst/>
              <a:ahLst/>
              <a:cxnLst/>
              <a:rect l="l" t="t" r="r" b="b"/>
              <a:pathLst>
                <a:path w="5103" h="3772" extrusionOk="0">
                  <a:moveTo>
                    <a:pt x="5103" y="1"/>
                  </a:moveTo>
                  <a:lnTo>
                    <a:pt x="1" y="2921"/>
                  </a:lnTo>
                  <a:lnTo>
                    <a:pt x="1" y="3772"/>
                  </a:lnTo>
                  <a:lnTo>
                    <a:pt x="4696" y="1110"/>
                  </a:lnTo>
                  <a:lnTo>
                    <a:pt x="5103" y="1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76" name="Google Shape;3076;p42"/>
            <p:cNvSpPr/>
            <p:nvPr/>
          </p:nvSpPr>
          <p:spPr>
            <a:xfrm>
              <a:off x="4849800" y="3186525"/>
              <a:ext cx="56400" cy="58250"/>
            </a:xfrm>
            <a:custGeom>
              <a:avLst/>
              <a:gdLst/>
              <a:ahLst/>
              <a:cxnLst/>
              <a:rect l="l" t="t" r="r" b="b"/>
              <a:pathLst>
                <a:path w="2256" h="2330" extrusionOk="0">
                  <a:moveTo>
                    <a:pt x="1738" y="1"/>
                  </a:moveTo>
                  <a:lnTo>
                    <a:pt x="0" y="1849"/>
                  </a:lnTo>
                  <a:lnTo>
                    <a:pt x="776" y="2330"/>
                  </a:lnTo>
                  <a:lnTo>
                    <a:pt x="2255" y="666"/>
                  </a:lnTo>
                  <a:lnTo>
                    <a:pt x="1738" y="1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77" name="Google Shape;3077;p42"/>
            <p:cNvSpPr/>
            <p:nvPr/>
          </p:nvSpPr>
          <p:spPr>
            <a:xfrm>
              <a:off x="4836850" y="3182825"/>
              <a:ext cx="56400" cy="51800"/>
            </a:xfrm>
            <a:custGeom>
              <a:avLst/>
              <a:gdLst/>
              <a:ahLst/>
              <a:cxnLst/>
              <a:rect l="l" t="t" r="r" b="b"/>
              <a:pathLst>
                <a:path w="2256" h="2072" extrusionOk="0">
                  <a:moveTo>
                    <a:pt x="1479" y="1"/>
                  </a:moveTo>
                  <a:lnTo>
                    <a:pt x="0" y="1664"/>
                  </a:lnTo>
                  <a:lnTo>
                    <a:pt x="777" y="2071"/>
                  </a:lnTo>
                  <a:lnTo>
                    <a:pt x="2256" y="444"/>
                  </a:lnTo>
                  <a:lnTo>
                    <a:pt x="1479" y="1"/>
                  </a:lnTo>
                  <a:close/>
                </a:path>
              </a:pathLst>
            </a:custGeom>
            <a:solidFill>
              <a:srgbClr val="DC4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78" name="Google Shape;3078;p42"/>
            <p:cNvSpPr/>
            <p:nvPr/>
          </p:nvSpPr>
          <p:spPr>
            <a:xfrm>
              <a:off x="4873825" y="3110725"/>
              <a:ext cx="146975" cy="83225"/>
            </a:xfrm>
            <a:custGeom>
              <a:avLst/>
              <a:gdLst/>
              <a:ahLst/>
              <a:cxnLst/>
              <a:rect l="l" t="t" r="r" b="b"/>
              <a:pathLst>
                <a:path w="5879" h="3329" extrusionOk="0">
                  <a:moveTo>
                    <a:pt x="5102" y="1"/>
                  </a:moveTo>
                  <a:lnTo>
                    <a:pt x="0" y="2885"/>
                  </a:lnTo>
                  <a:lnTo>
                    <a:pt x="777" y="3328"/>
                  </a:lnTo>
                  <a:lnTo>
                    <a:pt x="5879" y="408"/>
                  </a:lnTo>
                  <a:lnTo>
                    <a:pt x="5102" y="1"/>
                  </a:lnTo>
                  <a:close/>
                </a:path>
              </a:pathLst>
            </a:custGeom>
            <a:solidFill>
              <a:srgbClr val="FF5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79" name="Google Shape;3079;p42"/>
            <p:cNvSpPr/>
            <p:nvPr/>
          </p:nvSpPr>
          <p:spPr>
            <a:xfrm>
              <a:off x="4932975" y="3268775"/>
              <a:ext cx="19425" cy="32375"/>
            </a:xfrm>
            <a:custGeom>
              <a:avLst/>
              <a:gdLst/>
              <a:ahLst/>
              <a:cxnLst/>
              <a:rect l="l" t="t" r="r" b="b"/>
              <a:pathLst>
                <a:path w="777" h="1295" extrusionOk="0">
                  <a:moveTo>
                    <a:pt x="777" y="1"/>
                  </a:moveTo>
                  <a:lnTo>
                    <a:pt x="0" y="445"/>
                  </a:lnTo>
                  <a:lnTo>
                    <a:pt x="0" y="1295"/>
                  </a:lnTo>
                  <a:lnTo>
                    <a:pt x="777" y="888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80" name="Google Shape;3080;p42"/>
            <p:cNvSpPr/>
            <p:nvPr/>
          </p:nvSpPr>
          <p:spPr>
            <a:xfrm>
              <a:off x="4913575" y="3268775"/>
              <a:ext cx="19425" cy="32375"/>
            </a:xfrm>
            <a:custGeom>
              <a:avLst/>
              <a:gdLst/>
              <a:ahLst/>
              <a:cxnLst/>
              <a:rect l="l" t="t" r="r" b="b"/>
              <a:pathLst>
                <a:path w="777" h="1295" extrusionOk="0">
                  <a:moveTo>
                    <a:pt x="0" y="1"/>
                  </a:moveTo>
                  <a:lnTo>
                    <a:pt x="0" y="888"/>
                  </a:lnTo>
                  <a:lnTo>
                    <a:pt x="776" y="1295"/>
                  </a:lnTo>
                  <a:lnTo>
                    <a:pt x="776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81" name="Google Shape;3081;p42"/>
            <p:cNvSpPr/>
            <p:nvPr/>
          </p:nvSpPr>
          <p:spPr>
            <a:xfrm>
              <a:off x="4856250" y="3224425"/>
              <a:ext cx="20375" cy="32375"/>
            </a:xfrm>
            <a:custGeom>
              <a:avLst/>
              <a:gdLst/>
              <a:ahLst/>
              <a:cxnLst/>
              <a:rect l="l" t="t" r="r" b="b"/>
              <a:pathLst>
                <a:path w="815" h="1295" extrusionOk="0">
                  <a:moveTo>
                    <a:pt x="814" y="0"/>
                  </a:moveTo>
                  <a:lnTo>
                    <a:pt x="1" y="407"/>
                  </a:lnTo>
                  <a:lnTo>
                    <a:pt x="1" y="1294"/>
                  </a:lnTo>
                  <a:lnTo>
                    <a:pt x="814" y="888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A21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82" name="Google Shape;3082;p42"/>
            <p:cNvSpPr/>
            <p:nvPr/>
          </p:nvSpPr>
          <p:spPr>
            <a:xfrm>
              <a:off x="4836850" y="3224425"/>
              <a:ext cx="19425" cy="32375"/>
            </a:xfrm>
            <a:custGeom>
              <a:avLst/>
              <a:gdLst/>
              <a:ahLst/>
              <a:cxnLst/>
              <a:rect l="l" t="t" r="r" b="b"/>
              <a:pathLst>
                <a:path w="777" h="1295" extrusionOk="0">
                  <a:moveTo>
                    <a:pt x="0" y="0"/>
                  </a:moveTo>
                  <a:lnTo>
                    <a:pt x="0" y="888"/>
                  </a:lnTo>
                  <a:lnTo>
                    <a:pt x="777" y="1294"/>
                  </a:lnTo>
                  <a:lnTo>
                    <a:pt x="77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3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83" name="Google Shape;3083;p42"/>
            <p:cNvSpPr/>
            <p:nvPr/>
          </p:nvSpPr>
          <p:spPr>
            <a:xfrm>
              <a:off x="4927425" y="3397425"/>
              <a:ext cx="167325" cy="272550"/>
            </a:xfrm>
            <a:custGeom>
              <a:avLst/>
              <a:gdLst/>
              <a:ahLst/>
              <a:cxnLst/>
              <a:rect l="l" t="t" r="r" b="b"/>
              <a:pathLst>
                <a:path w="6693" h="10902" extrusionOk="0">
                  <a:moveTo>
                    <a:pt x="3863" y="3233"/>
                  </a:moveTo>
                  <a:cubicBezTo>
                    <a:pt x="3915" y="3233"/>
                    <a:pt x="3956" y="3275"/>
                    <a:pt x="3956" y="3358"/>
                  </a:cubicBezTo>
                  <a:lnTo>
                    <a:pt x="3956" y="5798"/>
                  </a:lnTo>
                  <a:cubicBezTo>
                    <a:pt x="3956" y="5909"/>
                    <a:pt x="3919" y="5983"/>
                    <a:pt x="3809" y="6020"/>
                  </a:cubicBezTo>
                  <a:lnTo>
                    <a:pt x="2293" y="6907"/>
                  </a:lnTo>
                  <a:cubicBezTo>
                    <a:pt x="2283" y="6917"/>
                    <a:pt x="2268" y="6922"/>
                    <a:pt x="2251" y="6922"/>
                  </a:cubicBezTo>
                  <a:cubicBezTo>
                    <a:pt x="2204" y="6922"/>
                    <a:pt x="2145" y="6888"/>
                    <a:pt x="2145" y="6833"/>
                  </a:cubicBezTo>
                  <a:lnTo>
                    <a:pt x="2145" y="4356"/>
                  </a:lnTo>
                  <a:cubicBezTo>
                    <a:pt x="2145" y="4283"/>
                    <a:pt x="2219" y="4172"/>
                    <a:pt x="2293" y="4135"/>
                  </a:cubicBezTo>
                  <a:lnTo>
                    <a:pt x="3809" y="3247"/>
                  </a:lnTo>
                  <a:cubicBezTo>
                    <a:pt x="3827" y="3238"/>
                    <a:pt x="3846" y="3233"/>
                    <a:pt x="3863" y="3233"/>
                  </a:cubicBezTo>
                  <a:close/>
                  <a:moveTo>
                    <a:pt x="5121" y="1"/>
                  </a:moveTo>
                  <a:cubicBezTo>
                    <a:pt x="4951" y="1"/>
                    <a:pt x="4797" y="100"/>
                    <a:pt x="4696" y="253"/>
                  </a:cubicBezTo>
                  <a:lnTo>
                    <a:pt x="3772" y="2323"/>
                  </a:lnTo>
                  <a:lnTo>
                    <a:pt x="1923" y="3395"/>
                  </a:lnTo>
                  <a:lnTo>
                    <a:pt x="1886" y="3432"/>
                  </a:lnTo>
                  <a:lnTo>
                    <a:pt x="777" y="2508"/>
                  </a:lnTo>
                  <a:cubicBezTo>
                    <a:pt x="705" y="2436"/>
                    <a:pt x="610" y="2403"/>
                    <a:pt x="513" y="2403"/>
                  </a:cubicBezTo>
                  <a:cubicBezTo>
                    <a:pt x="361" y="2403"/>
                    <a:pt x="202" y="2483"/>
                    <a:pt x="112" y="2619"/>
                  </a:cubicBezTo>
                  <a:cubicBezTo>
                    <a:pt x="1" y="2804"/>
                    <a:pt x="38" y="3062"/>
                    <a:pt x="222" y="3210"/>
                  </a:cubicBezTo>
                  <a:lnTo>
                    <a:pt x="1553" y="4356"/>
                  </a:lnTo>
                  <a:lnTo>
                    <a:pt x="1553" y="7240"/>
                  </a:lnTo>
                  <a:lnTo>
                    <a:pt x="222" y="10272"/>
                  </a:lnTo>
                  <a:cubicBezTo>
                    <a:pt x="112" y="10531"/>
                    <a:pt x="222" y="10752"/>
                    <a:pt x="407" y="10826"/>
                  </a:cubicBezTo>
                  <a:cubicBezTo>
                    <a:pt x="483" y="10877"/>
                    <a:pt x="564" y="10902"/>
                    <a:pt x="643" y="10902"/>
                  </a:cubicBezTo>
                  <a:cubicBezTo>
                    <a:pt x="794" y="10902"/>
                    <a:pt x="939" y="10811"/>
                    <a:pt x="1036" y="10641"/>
                  </a:cubicBezTo>
                  <a:lnTo>
                    <a:pt x="2330" y="7795"/>
                  </a:lnTo>
                  <a:lnTo>
                    <a:pt x="4252" y="6686"/>
                  </a:lnTo>
                  <a:lnTo>
                    <a:pt x="4289" y="6649"/>
                  </a:lnTo>
                  <a:lnTo>
                    <a:pt x="5916" y="8017"/>
                  </a:lnTo>
                  <a:cubicBezTo>
                    <a:pt x="5996" y="8096"/>
                    <a:pt x="6096" y="8135"/>
                    <a:pt x="6197" y="8135"/>
                  </a:cubicBezTo>
                  <a:cubicBezTo>
                    <a:pt x="6329" y="8135"/>
                    <a:pt x="6460" y="8069"/>
                    <a:pt x="6544" y="7943"/>
                  </a:cubicBezTo>
                  <a:cubicBezTo>
                    <a:pt x="6692" y="7758"/>
                    <a:pt x="6618" y="7462"/>
                    <a:pt x="6470" y="7314"/>
                  </a:cubicBezTo>
                  <a:lnTo>
                    <a:pt x="4548" y="5724"/>
                  </a:lnTo>
                  <a:lnTo>
                    <a:pt x="4548" y="2804"/>
                  </a:lnTo>
                  <a:lnTo>
                    <a:pt x="5546" y="622"/>
                  </a:lnTo>
                  <a:cubicBezTo>
                    <a:pt x="5620" y="401"/>
                    <a:pt x="5546" y="179"/>
                    <a:pt x="5361" y="68"/>
                  </a:cubicBezTo>
                  <a:cubicBezTo>
                    <a:pt x="5280" y="21"/>
                    <a:pt x="5199" y="1"/>
                    <a:pt x="5121" y="1"/>
                  </a:cubicBez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84" name="Google Shape;3084;p42"/>
            <p:cNvSpPr/>
            <p:nvPr/>
          </p:nvSpPr>
          <p:spPr>
            <a:xfrm>
              <a:off x="4930200" y="3401125"/>
              <a:ext cx="168250" cy="272350"/>
            </a:xfrm>
            <a:custGeom>
              <a:avLst/>
              <a:gdLst/>
              <a:ahLst/>
              <a:cxnLst/>
              <a:rect l="l" t="t" r="r" b="b"/>
              <a:pathLst>
                <a:path w="6730" h="10894" extrusionOk="0">
                  <a:moveTo>
                    <a:pt x="3940" y="3196"/>
                  </a:moveTo>
                  <a:cubicBezTo>
                    <a:pt x="3991" y="3196"/>
                    <a:pt x="4030" y="3230"/>
                    <a:pt x="4030" y="3284"/>
                  </a:cubicBezTo>
                  <a:lnTo>
                    <a:pt x="4030" y="5761"/>
                  </a:lnTo>
                  <a:cubicBezTo>
                    <a:pt x="4030" y="5835"/>
                    <a:pt x="3993" y="5946"/>
                    <a:pt x="3882" y="5983"/>
                  </a:cubicBezTo>
                  <a:lnTo>
                    <a:pt x="2367" y="6870"/>
                  </a:lnTo>
                  <a:cubicBezTo>
                    <a:pt x="2357" y="6880"/>
                    <a:pt x="2344" y="6884"/>
                    <a:pt x="2328" y="6884"/>
                  </a:cubicBezTo>
                  <a:cubicBezTo>
                    <a:pt x="2281" y="6884"/>
                    <a:pt x="2219" y="6843"/>
                    <a:pt x="2219" y="6759"/>
                  </a:cubicBezTo>
                  <a:lnTo>
                    <a:pt x="2219" y="4319"/>
                  </a:lnTo>
                  <a:cubicBezTo>
                    <a:pt x="2219" y="4208"/>
                    <a:pt x="2293" y="4135"/>
                    <a:pt x="2367" y="4098"/>
                  </a:cubicBezTo>
                  <a:lnTo>
                    <a:pt x="3882" y="3210"/>
                  </a:lnTo>
                  <a:cubicBezTo>
                    <a:pt x="3902" y="3200"/>
                    <a:pt x="3922" y="3196"/>
                    <a:pt x="3940" y="3196"/>
                  </a:cubicBezTo>
                  <a:close/>
                  <a:moveTo>
                    <a:pt x="5146" y="0"/>
                  </a:moveTo>
                  <a:cubicBezTo>
                    <a:pt x="4988" y="0"/>
                    <a:pt x="4834" y="100"/>
                    <a:pt x="4733" y="253"/>
                  </a:cubicBezTo>
                  <a:lnTo>
                    <a:pt x="3808" y="2323"/>
                  </a:lnTo>
                  <a:lnTo>
                    <a:pt x="1960" y="3395"/>
                  </a:lnTo>
                  <a:lnTo>
                    <a:pt x="1923" y="3432"/>
                  </a:lnTo>
                  <a:lnTo>
                    <a:pt x="814" y="2508"/>
                  </a:lnTo>
                  <a:cubicBezTo>
                    <a:pt x="737" y="2431"/>
                    <a:pt x="634" y="2392"/>
                    <a:pt x="530" y="2392"/>
                  </a:cubicBezTo>
                  <a:cubicBezTo>
                    <a:pt x="384" y="2392"/>
                    <a:pt x="235" y="2468"/>
                    <a:pt x="148" y="2619"/>
                  </a:cubicBezTo>
                  <a:cubicBezTo>
                    <a:pt x="1" y="2804"/>
                    <a:pt x="74" y="3062"/>
                    <a:pt x="259" y="3210"/>
                  </a:cubicBezTo>
                  <a:lnTo>
                    <a:pt x="1590" y="4356"/>
                  </a:lnTo>
                  <a:lnTo>
                    <a:pt x="1590" y="7240"/>
                  </a:lnTo>
                  <a:lnTo>
                    <a:pt x="259" y="10272"/>
                  </a:lnTo>
                  <a:cubicBezTo>
                    <a:pt x="148" y="10493"/>
                    <a:pt x="259" y="10752"/>
                    <a:pt x="407" y="10826"/>
                  </a:cubicBezTo>
                  <a:cubicBezTo>
                    <a:pt x="488" y="10873"/>
                    <a:pt x="570" y="10894"/>
                    <a:pt x="647" y="10894"/>
                  </a:cubicBezTo>
                  <a:cubicBezTo>
                    <a:pt x="818" y="10894"/>
                    <a:pt x="971" y="10794"/>
                    <a:pt x="1073" y="10641"/>
                  </a:cubicBezTo>
                  <a:lnTo>
                    <a:pt x="2367" y="7795"/>
                  </a:lnTo>
                  <a:lnTo>
                    <a:pt x="4252" y="6685"/>
                  </a:lnTo>
                  <a:lnTo>
                    <a:pt x="4326" y="6612"/>
                  </a:lnTo>
                  <a:lnTo>
                    <a:pt x="5916" y="8016"/>
                  </a:lnTo>
                  <a:cubicBezTo>
                    <a:pt x="5993" y="8093"/>
                    <a:pt x="6096" y="8132"/>
                    <a:pt x="6200" y="8132"/>
                  </a:cubicBezTo>
                  <a:cubicBezTo>
                    <a:pt x="6346" y="8132"/>
                    <a:pt x="6495" y="8056"/>
                    <a:pt x="6581" y="7906"/>
                  </a:cubicBezTo>
                  <a:cubicBezTo>
                    <a:pt x="6729" y="7721"/>
                    <a:pt x="6655" y="7462"/>
                    <a:pt x="6470" y="7314"/>
                  </a:cubicBezTo>
                  <a:lnTo>
                    <a:pt x="4585" y="5687"/>
                  </a:lnTo>
                  <a:lnTo>
                    <a:pt x="4585" y="2804"/>
                  </a:lnTo>
                  <a:lnTo>
                    <a:pt x="5546" y="622"/>
                  </a:lnTo>
                  <a:cubicBezTo>
                    <a:pt x="5657" y="400"/>
                    <a:pt x="5546" y="142"/>
                    <a:pt x="5361" y="68"/>
                  </a:cubicBezTo>
                  <a:cubicBezTo>
                    <a:pt x="5292" y="21"/>
                    <a:pt x="5218" y="0"/>
                    <a:pt x="5146" y="0"/>
                  </a:cubicBezTo>
                  <a:close/>
                </a:path>
              </a:pathLst>
            </a:custGeom>
            <a:solidFill>
              <a:srgbClr val="85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85" name="Google Shape;3085;p42"/>
            <p:cNvSpPr/>
            <p:nvPr/>
          </p:nvSpPr>
          <p:spPr>
            <a:xfrm>
              <a:off x="4949600" y="3463800"/>
              <a:ext cx="25000" cy="21300"/>
            </a:xfrm>
            <a:custGeom>
              <a:avLst/>
              <a:gdLst/>
              <a:ahLst/>
              <a:cxnLst/>
              <a:rect l="l" t="t" r="r" b="b"/>
              <a:pathLst>
                <a:path w="1000" h="852" extrusionOk="0">
                  <a:moveTo>
                    <a:pt x="1" y="1"/>
                  </a:moveTo>
                  <a:lnTo>
                    <a:pt x="999" y="851"/>
                  </a:lnTo>
                  <a:lnTo>
                    <a:pt x="999" y="851"/>
                  </a:lnTo>
                  <a:lnTo>
                    <a:pt x="112" y="38"/>
                  </a:lnTo>
                  <a:cubicBezTo>
                    <a:pt x="75" y="1"/>
                    <a:pt x="75" y="1"/>
                    <a:pt x="1" y="1"/>
                  </a:cubicBezTo>
                  <a:close/>
                </a:path>
              </a:pathLst>
            </a:custGeom>
            <a:solidFill>
              <a:srgbClr val="C9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86" name="Google Shape;3086;p42"/>
            <p:cNvSpPr/>
            <p:nvPr/>
          </p:nvSpPr>
          <p:spPr>
            <a:xfrm>
              <a:off x="4981025" y="3478250"/>
              <a:ext cx="45325" cy="92225"/>
            </a:xfrm>
            <a:custGeom>
              <a:avLst/>
              <a:gdLst/>
              <a:ahLst/>
              <a:cxnLst/>
              <a:rect l="l" t="t" r="r" b="b"/>
              <a:pathLst>
                <a:path w="1813" h="3689" extrusionOk="0">
                  <a:moveTo>
                    <a:pt x="1719" y="0"/>
                  </a:moveTo>
                  <a:cubicBezTo>
                    <a:pt x="1702" y="0"/>
                    <a:pt x="1683" y="5"/>
                    <a:pt x="1665" y="14"/>
                  </a:cubicBezTo>
                  <a:lnTo>
                    <a:pt x="149" y="902"/>
                  </a:lnTo>
                  <a:cubicBezTo>
                    <a:pt x="75" y="939"/>
                    <a:pt x="1" y="1050"/>
                    <a:pt x="1" y="1123"/>
                  </a:cubicBezTo>
                  <a:lnTo>
                    <a:pt x="1" y="3600"/>
                  </a:lnTo>
                  <a:cubicBezTo>
                    <a:pt x="1" y="3655"/>
                    <a:pt x="60" y="3689"/>
                    <a:pt x="107" y="3689"/>
                  </a:cubicBezTo>
                  <a:cubicBezTo>
                    <a:pt x="124" y="3689"/>
                    <a:pt x="139" y="3684"/>
                    <a:pt x="149" y="3674"/>
                  </a:cubicBezTo>
                  <a:lnTo>
                    <a:pt x="149" y="1271"/>
                  </a:lnTo>
                  <a:cubicBezTo>
                    <a:pt x="149" y="1197"/>
                    <a:pt x="186" y="1086"/>
                    <a:pt x="297" y="1050"/>
                  </a:cubicBezTo>
                  <a:lnTo>
                    <a:pt x="1812" y="162"/>
                  </a:lnTo>
                  <a:lnTo>
                    <a:pt x="1812" y="125"/>
                  </a:lnTo>
                  <a:cubicBezTo>
                    <a:pt x="1812" y="42"/>
                    <a:pt x="1771" y="0"/>
                    <a:pt x="1719" y="0"/>
                  </a:cubicBezTo>
                  <a:close/>
                </a:path>
              </a:pathLst>
            </a:custGeom>
            <a:solidFill>
              <a:srgbClr val="C9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87" name="Google Shape;3087;p42"/>
            <p:cNvSpPr/>
            <p:nvPr/>
          </p:nvSpPr>
          <p:spPr>
            <a:xfrm>
              <a:off x="5041100" y="3401875"/>
              <a:ext cx="58275" cy="201375"/>
            </a:xfrm>
            <a:custGeom>
              <a:avLst/>
              <a:gdLst/>
              <a:ahLst/>
              <a:cxnLst/>
              <a:rect l="l" t="t" r="r" b="b"/>
              <a:pathLst>
                <a:path w="2331" h="8055" extrusionOk="0">
                  <a:moveTo>
                    <a:pt x="925" y="1"/>
                  </a:moveTo>
                  <a:cubicBezTo>
                    <a:pt x="1036" y="112"/>
                    <a:pt x="1073" y="297"/>
                    <a:pt x="999" y="444"/>
                  </a:cubicBezTo>
                  <a:lnTo>
                    <a:pt x="1" y="2626"/>
                  </a:lnTo>
                  <a:lnTo>
                    <a:pt x="1" y="5546"/>
                  </a:lnTo>
                  <a:lnTo>
                    <a:pt x="1923" y="7136"/>
                  </a:lnTo>
                  <a:cubicBezTo>
                    <a:pt x="2108" y="7284"/>
                    <a:pt x="2145" y="7580"/>
                    <a:pt x="1997" y="7765"/>
                  </a:cubicBezTo>
                  <a:cubicBezTo>
                    <a:pt x="1913" y="7891"/>
                    <a:pt x="1806" y="7957"/>
                    <a:pt x="1694" y="7957"/>
                  </a:cubicBezTo>
                  <a:cubicBezTo>
                    <a:pt x="1610" y="7957"/>
                    <a:pt x="1523" y="7918"/>
                    <a:pt x="1443" y="7839"/>
                  </a:cubicBezTo>
                  <a:lnTo>
                    <a:pt x="1443" y="7839"/>
                  </a:lnTo>
                  <a:lnTo>
                    <a:pt x="1554" y="7949"/>
                  </a:lnTo>
                  <a:cubicBezTo>
                    <a:pt x="1626" y="8021"/>
                    <a:pt x="1715" y="8054"/>
                    <a:pt x="1805" y="8054"/>
                  </a:cubicBezTo>
                  <a:cubicBezTo>
                    <a:pt x="1947" y="8054"/>
                    <a:pt x="2092" y="7974"/>
                    <a:pt x="2182" y="7839"/>
                  </a:cubicBezTo>
                  <a:cubicBezTo>
                    <a:pt x="2330" y="7654"/>
                    <a:pt x="2293" y="7395"/>
                    <a:pt x="2108" y="7247"/>
                  </a:cubicBezTo>
                  <a:lnTo>
                    <a:pt x="186" y="5620"/>
                  </a:lnTo>
                  <a:lnTo>
                    <a:pt x="186" y="2700"/>
                  </a:lnTo>
                  <a:lnTo>
                    <a:pt x="1184" y="555"/>
                  </a:lnTo>
                  <a:cubicBezTo>
                    <a:pt x="1258" y="370"/>
                    <a:pt x="1184" y="75"/>
                    <a:pt x="999" y="1"/>
                  </a:cubicBezTo>
                  <a:close/>
                </a:path>
              </a:pathLst>
            </a:custGeom>
            <a:solidFill>
              <a:srgbClr val="C9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88" name="Google Shape;3088;p42"/>
            <p:cNvSpPr/>
            <p:nvPr/>
          </p:nvSpPr>
          <p:spPr>
            <a:xfrm>
              <a:off x="4936675" y="3563625"/>
              <a:ext cx="99850" cy="109850"/>
            </a:xfrm>
            <a:custGeom>
              <a:avLst/>
              <a:gdLst/>
              <a:ahLst/>
              <a:cxnLst/>
              <a:rect l="l" t="t" r="r" b="b"/>
              <a:pathLst>
                <a:path w="3994" h="4394" extrusionOk="0">
                  <a:moveTo>
                    <a:pt x="3882" y="1"/>
                  </a:moveTo>
                  <a:lnTo>
                    <a:pt x="3808" y="38"/>
                  </a:lnTo>
                  <a:lnTo>
                    <a:pt x="1923" y="1147"/>
                  </a:lnTo>
                  <a:lnTo>
                    <a:pt x="629" y="3993"/>
                  </a:lnTo>
                  <a:cubicBezTo>
                    <a:pt x="545" y="4189"/>
                    <a:pt x="376" y="4279"/>
                    <a:pt x="187" y="4279"/>
                  </a:cubicBezTo>
                  <a:cubicBezTo>
                    <a:pt x="126" y="4279"/>
                    <a:pt x="63" y="4270"/>
                    <a:pt x="0" y="4252"/>
                  </a:cubicBezTo>
                  <a:lnTo>
                    <a:pt x="0" y="4252"/>
                  </a:lnTo>
                  <a:cubicBezTo>
                    <a:pt x="37" y="4289"/>
                    <a:pt x="74" y="4289"/>
                    <a:pt x="111" y="4326"/>
                  </a:cubicBezTo>
                  <a:cubicBezTo>
                    <a:pt x="192" y="4373"/>
                    <a:pt x="277" y="4394"/>
                    <a:pt x="359" y="4394"/>
                  </a:cubicBezTo>
                  <a:cubicBezTo>
                    <a:pt x="537" y="4394"/>
                    <a:pt x="701" y="4294"/>
                    <a:pt x="777" y="4141"/>
                  </a:cubicBezTo>
                  <a:lnTo>
                    <a:pt x="2071" y="1295"/>
                  </a:lnTo>
                  <a:lnTo>
                    <a:pt x="3956" y="185"/>
                  </a:lnTo>
                  <a:cubicBezTo>
                    <a:pt x="3956" y="112"/>
                    <a:pt x="3993" y="112"/>
                    <a:pt x="3993" y="112"/>
                  </a:cubicBezTo>
                  <a:lnTo>
                    <a:pt x="3882" y="1"/>
                  </a:lnTo>
                  <a:close/>
                </a:path>
              </a:pathLst>
            </a:custGeom>
            <a:solidFill>
              <a:srgbClr val="C9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89" name="Google Shape;3089;p42"/>
            <p:cNvSpPr/>
            <p:nvPr/>
          </p:nvSpPr>
          <p:spPr>
            <a:xfrm>
              <a:off x="4756450" y="3300200"/>
              <a:ext cx="94300" cy="116050"/>
            </a:xfrm>
            <a:custGeom>
              <a:avLst/>
              <a:gdLst/>
              <a:ahLst/>
              <a:cxnLst/>
              <a:rect l="l" t="t" r="r" b="b"/>
              <a:pathLst>
                <a:path w="3772" h="4642" extrusionOk="0">
                  <a:moveTo>
                    <a:pt x="2033" y="1"/>
                  </a:moveTo>
                  <a:lnTo>
                    <a:pt x="0" y="3957"/>
                  </a:lnTo>
                  <a:lnTo>
                    <a:pt x="961" y="4511"/>
                  </a:lnTo>
                  <a:cubicBezTo>
                    <a:pt x="1131" y="4596"/>
                    <a:pt x="1308" y="4642"/>
                    <a:pt x="1496" y="4642"/>
                  </a:cubicBezTo>
                  <a:cubicBezTo>
                    <a:pt x="1719" y="4642"/>
                    <a:pt x="1958" y="4578"/>
                    <a:pt x="2218" y="4437"/>
                  </a:cubicBezTo>
                  <a:cubicBezTo>
                    <a:pt x="3143" y="3920"/>
                    <a:pt x="3771" y="2663"/>
                    <a:pt x="3586" y="1591"/>
                  </a:cubicBezTo>
                  <a:cubicBezTo>
                    <a:pt x="3512" y="1073"/>
                    <a:pt x="3253" y="740"/>
                    <a:pt x="2958" y="556"/>
                  </a:cubicBezTo>
                  <a:lnTo>
                    <a:pt x="2847" y="556"/>
                  </a:lnTo>
                  <a:lnTo>
                    <a:pt x="2033" y="1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90" name="Google Shape;3090;p42"/>
            <p:cNvSpPr/>
            <p:nvPr/>
          </p:nvSpPr>
          <p:spPr>
            <a:xfrm>
              <a:off x="4766600" y="3315000"/>
              <a:ext cx="83225" cy="100775"/>
            </a:xfrm>
            <a:custGeom>
              <a:avLst/>
              <a:gdLst/>
              <a:ahLst/>
              <a:cxnLst/>
              <a:rect l="l" t="t" r="r" b="b"/>
              <a:pathLst>
                <a:path w="3329" h="4031" extrusionOk="0">
                  <a:moveTo>
                    <a:pt x="1997" y="1"/>
                  </a:moveTo>
                  <a:cubicBezTo>
                    <a:pt x="1849" y="37"/>
                    <a:pt x="1664" y="74"/>
                    <a:pt x="1516" y="185"/>
                  </a:cubicBezTo>
                  <a:cubicBezTo>
                    <a:pt x="1332" y="259"/>
                    <a:pt x="1184" y="407"/>
                    <a:pt x="1073" y="481"/>
                  </a:cubicBezTo>
                  <a:lnTo>
                    <a:pt x="1" y="2588"/>
                  </a:lnTo>
                  <a:lnTo>
                    <a:pt x="1" y="3180"/>
                  </a:lnTo>
                  <a:lnTo>
                    <a:pt x="1480" y="4030"/>
                  </a:lnTo>
                  <a:lnTo>
                    <a:pt x="1738" y="3882"/>
                  </a:lnTo>
                  <a:cubicBezTo>
                    <a:pt x="2663" y="3365"/>
                    <a:pt x="3328" y="2108"/>
                    <a:pt x="3143" y="1036"/>
                  </a:cubicBezTo>
                  <a:cubicBezTo>
                    <a:pt x="3106" y="888"/>
                    <a:pt x="3032" y="666"/>
                    <a:pt x="2995" y="555"/>
                  </a:cubicBezTo>
                  <a:lnTo>
                    <a:pt x="1997" y="1"/>
                  </a:ln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91" name="Google Shape;3091;p42"/>
            <p:cNvSpPr/>
            <p:nvPr/>
          </p:nvSpPr>
          <p:spPr>
            <a:xfrm>
              <a:off x="4736100" y="3296850"/>
              <a:ext cx="90600" cy="107350"/>
            </a:xfrm>
            <a:custGeom>
              <a:avLst/>
              <a:gdLst/>
              <a:ahLst/>
              <a:cxnLst/>
              <a:rect l="l" t="t" r="r" b="b"/>
              <a:pathLst>
                <a:path w="3624" h="4294" extrusionOk="0">
                  <a:moveTo>
                    <a:pt x="2281" y="1"/>
                  </a:moveTo>
                  <a:cubicBezTo>
                    <a:pt x="2053" y="1"/>
                    <a:pt x="1806" y="68"/>
                    <a:pt x="1553" y="209"/>
                  </a:cubicBezTo>
                  <a:cubicBezTo>
                    <a:pt x="629" y="690"/>
                    <a:pt x="1" y="1984"/>
                    <a:pt x="149" y="3019"/>
                  </a:cubicBezTo>
                  <a:cubicBezTo>
                    <a:pt x="257" y="3805"/>
                    <a:pt x="743" y="4293"/>
                    <a:pt x="1360" y="4293"/>
                  </a:cubicBezTo>
                  <a:cubicBezTo>
                    <a:pt x="1584" y="4293"/>
                    <a:pt x="1825" y="4229"/>
                    <a:pt x="2071" y="4091"/>
                  </a:cubicBezTo>
                  <a:cubicBezTo>
                    <a:pt x="2995" y="3647"/>
                    <a:pt x="3624" y="2353"/>
                    <a:pt x="3476" y="1281"/>
                  </a:cubicBezTo>
                  <a:cubicBezTo>
                    <a:pt x="3368" y="475"/>
                    <a:pt x="2890" y="1"/>
                    <a:pt x="2281" y="1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92" name="Google Shape;3092;p42"/>
            <p:cNvSpPr/>
            <p:nvPr/>
          </p:nvSpPr>
          <p:spPr>
            <a:xfrm>
              <a:off x="4751825" y="3315425"/>
              <a:ext cx="57325" cy="68475"/>
            </a:xfrm>
            <a:custGeom>
              <a:avLst/>
              <a:gdLst/>
              <a:ahLst/>
              <a:cxnLst/>
              <a:rect l="l" t="t" r="r" b="b"/>
              <a:pathLst>
                <a:path w="2293" h="2739" extrusionOk="0">
                  <a:moveTo>
                    <a:pt x="1420" y="1"/>
                  </a:moveTo>
                  <a:cubicBezTo>
                    <a:pt x="1276" y="1"/>
                    <a:pt x="1120" y="42"/>
                    <a:pt x="961" y="131"/>
                  </a:cubicBezTo>
                  <a:cubicBezTo>
                    <a:pt x="407" y="390"/>
                    <a:pt x="0" y="1241"/>
                    <a:pt x="74" y="1906"/>
                  </a:cubicBezTo>
                  <a:cubicBezTo>
                    <a:pt x="156" y="2422"/>
                    <a:pt x="476" y="2738"/>
                    <a:pt x="875" y="2738"/>
                  </a:cubicBezTo>
                  <a:cubicBezTo>
                    <a:pt x="1019" y="2738"/>
                    <a:pt x="1174" y="2697"/>
                    <a:pt x="1331" y="2608"/>
                  </a:cubicBezTo>
                  <a:cubicBezTo>
                    <a:pt x="1886" y="2350"/>
                    <a:pt x="2292" y="1499"/>
                    <a:pt x="2181" y="797"/>
                  </a:cubicBezTo>
                  <a:cubicBezTo>
                    <a:pt x="2127" y="310"/>
                    <a:pt x="1816" y="1"/>
                    <a:pt x="1420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3093" name="Google Shape;3093;p42"/>
          <p:cNvGrpSpPr/>
          <p:nvPr/>
        </p:nvGrpSpPr>
        <p:grpSpPr>
          <a:xfrm>
            <a:off x="7049541" y="130575"/>
            <a:ext cx="1938613" cy="2436581"/>
            <a:chOff x="2228391" y="1360000"/>
            <a:chExt cx="1938613" cy="2436581"/>
          </a:xfrm>
        </p:grpSpPr>
        <p:sp>
          <p:nvSpPr>
            <p:cNvPr id="3094" name="Google Shape;3094;p42"/>
            <p:cNvSpPr/>
            <p:nvPr/>
          </p:nvSpPr>
          <p:spPr>
            <a:xfrm>
              <a:off x="2228391" y="2145212"/>
              <a:ext cx="1554979" cy="938079"/>
            </a:xfrm>
            <a:custGeom>
              <a:avLst/>
              <a:gdLst/>
              <a:ahLst/>
              <a:cxnLst/>
              <a:rect l="l" t="t" r="r" b="b"/>
              <a:pathLst>
                <a:path w="36713" h="22148" extrusionOk="0">
                  <a:moveTo>
                    <a:pt x="24810" y="1"/>
                  </a:moveTo>
                  <a:cubicBezTo>
                    <a:pt x="22557" y="1"/>
                    <a:pt x="20390" y="754"/>
                    <a:pt x="18079" y="1056"/>
                  </a:cubicBezTo>
                  <a:cubicBezTo>
                    <a:pt x="17167" y="1182"/>
                    <a:pt x="16255" y="1230"/>
                    <a:pt x="15343" y="1230"/>
                  </a:cubicBezTo>
                  <a:cubicBezTo>
                    <a:pt x="13298" y="1230"/>
                    <a:pt x="11252" y="988"/>
                    <a:pt x="9206" y="834"/>
                  </a:cubicBezTo>
                  <a:cubicBezTo>
                    <a:pt x="8902" y="794"/>
                    <a:pt x="8598" y="764"/>
                    <a:pt x="8294" y="764"/>
                  </a:cubicBezTo>
                  <a:cubicBezTo>
                    <a:pt x="8043" y="764"/>
                    <a:pt x="7793" y="784"/>
                    <a:pt x="7542" y="834"/>
                  </a:cubicBezTo>
                  <a:cubicBezTo>
                    <a:pt x="6655" y="908"/>
                    <a:pt x="5805" y="1278"/>
                    <a:pt x="4992" y="1685"/>
                  </a:cubicBezTo>
                  <a:cubicBezTo>
                    <a:pt x="2773" y="2757"/>
                    <a:pt x="0" y="4014"/>
                    <a:pt x="814" y="7009"/>
                  </a:cubicBezTo>
                  <a:cubicBezTo>
                    <a:pt x="1184" y="8598"/>
                    <a:pt x="2367" y="9892"/>
                    <a:pt x="3476" y="11038"/>
                  </a:cubicBezTo>
                  <a:cubicBezTo>
                    <a:pt x="4437" y="12111"/>
                    <a:pt x="5472" y="13109"/>
                    <a:pt x="6433" y="14181"/>
                  </a:cubicBezTo>
                  <a:cubicBezTo>
                    <a:pt x="7173" y="14957"/>
                    <a:pt x="7949" y="15808"/>
                    <a:pt x="8799" y="16473"/>
                  </a:cubicBezTo>
                  <a:cubicBezTo>
                    <a:pt x="11350" y="18580"/>
                    <a:pt x="14530" y="19616"/>
                    <a:pt x="17635" y="20540"/>
                  </a:cubicBezTo>
                  <a:cubicBezTo>
                    <a:pt x="20595" y="21390"/>
                    <a:pt x="23524" y="22147"/>
                    <a:pt x="26594" y="22147"/>
                  </a:cubicBezTo>
                  <a:cubicBezTo>
                    <a:pt x="26860" y="22147"/>
                    <a:pt x="27128" y="22141"/>
                    <a:pt x="27396" y="22130"/>
                  </a:cubicBezTo>
                  <a:cubicBezTo>
                    <a:pt x="28283" y="22056"/>
                    <a:pt x="29207" y="22056"/>
                    <a:pt x="30058" y="21834"/>
                  </a:cubicBezTo>
                  <a:cubicBezTo>
                    <a:pt x="31980" y="21316"/>
                    <a:pt x="33644" y="19911"/>
                    <a:pt x="34494" y="18100"/>
                  </a:cubicBezTo>
                  <a:cubicBezTo>
                    <a:pt x="35492" y="15919"/>
                    <a:pt x="35049" y="13294"/>
                    <a:pt x="35825" y="10964"/>
                  </a:cubicBezTo>
                  <a:cubicBezTo>
                    <a:pt x="36195" y="9818"/>
                    <a:pt x="36712" y="8635"/>
                    <a:pt x="36417" y="7415"/>
                  </a:cubicBezTo>
                  <a:cubicBezTo>
                    <a:pt x="36121" y="6232"/>
                    <a:pt x="35455" y="5456"/>
                    <a:pt x="34494" y="4716"/>
                  </a:cubicBezTo>
                  <a:cubicBezTo>
                    <a:pt x="32350" y="3053"/>
                    <a:pt x="29762" y="1056"/>
                    <a:pt x="27174" y="317"/>
                  </a:cubicBezTo>
                  <a:cubicBezTo>
                    <a:pt x="26370" y="90"/>
                    <a:pt x="25585" y="1"/>
                    <a:pt x="24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95" name="Google Shape;3095;p42"/>
            <p:cNvSpPr/>
            <p:nvPr/>
          </p:nvSpPr>
          <p:spPr>
            <a:xfrm>
              <a:off x="2295735" y="2175792"/>
              <a:ext cx="1426559" cy="859976"/>
            </a:xfrm>
            <a:custGeom>
              <a:avLst/>
              <a:gdLst/>
              <a:ahLst/>
              <a:cxnLst/>
              <a:rect l="l" t="t" r="r" b="b"/>
              <a:pathLst>
                <a:path w="33681" h="20304" extrusionOk="0">
                  <a:moveTo>
                    <a:pt x="22726" y="0"/>
                  </a:moveTo>
                  <a:cubicBezTo>
                    <a:pt x="20666" y="0"/>
                    <a:pt x="18673" y="663"/>
                    <a:pt x="16600" y="963"/>
                  </a:cubicBezTo>
                  <a:cubicBezTo>
                    <a:pt x="15773" y="1076"/>
                    <a:pt x="14940" y="1120"/>
                    <a:pt x="14105" y="1120"/>
                  </a:cubicBezTo>
                  <a:cubicBezTo>
                    <a:pt x="12213" y="1120"/>
                    <a:pt x="10313" y="895"/>
                    <a:pt x="8466" y="741"/>
                  </a:cubicBezTo>
                  <a:cubicBezTo>
                    <a:pt x="8168" y="720"/>
                    <a:pt x="7869" y="698"/>
                    <a:pt x="7570" y="698"/>
                  </a:cubicBezTo>
                  <a:cubicBezTo>
                    <a:pt x="7351" y="698"/>
                    <a:pt x="7132" y="710"/>
                    <a:pt x="6914" y="741"/>
                  </a:cubicBezTo>
                  <a:cubicBezTo>
                    <a:pt x="6100" y="852"/>
                    <a:pt x="5324" y="1222"/>
                    <a:pt x="4585" y="1517"/>
                  </a:cubicBezTo>
                  <a:cubicBezTo>
                    <a:pt x="2551" y="2516"/>
                    <a:pt x="0" y="3625"/>
                    <a:pt x="703" y="6397"/>
                  </a:cubicBezTo>
                  <a:cubicBezTo>
                    <a:pt x="1072" y="7802"/>
                    <a:pt x="2108" y="8985"/>
                    <a:pt x="3143" y="10095"/>
                  </a:cubicBezTo>
                  <a:cubicBezTo>
                    <a:pt x="4067" y="11056"/>
                    <a:pt x="4954" y="12017"/>
                    <a:pt x="5879" y="12978"/>
                  </a:cubicBezTo>
                  <a:cubicBezTo>
                    <a:pt x="6544" y="13718"/>
                    <a:pt x="7246" y="14457"/>
                    <a:pt x="8023" y="15123"/>
                  </a:cubicBezTo>
                  <a:cubicBezTo>
                    <a:pt x="10389" y="17008"/>
                    <a:pt x="13273" y="18043"/>
                    <a:pt x="16119" y="18820"/>
                  </a:cubicBezTo>
                  <a:cubicBezTo>
                    <a:pt x="18940" y="19595"/>
                    <a:pt x="21760" y="20304"/>
                    <a:pt x="24709" y="20304"/>
                  </a:cubicBezTo>
                  <a:cubicBezTo>
                    <a:pt x="24852" y="20304"/>
                    <a:pt x="24996" y="20302"/>
                    <a:pt x="25140" y="20298"/>
                  </a:cubicBezTo>
                  <a:cubicBezTo>
                    <a:pt x="25954" y="20262"/>
                    <a:pt x="26804" y="20262"/>
                    <a:pt x="27580" y="20003"/>
                  </a:cubicBezTo>
                  <a:cubicBezTo>
                    <a:pt x="29392" y="19559"/>
                    <a:pt x="30908" y="18265"/>
                    <a:pt x="31647" y="16601"/>
                  </a:cubicBezTo>
                  <a:cubicBezTo>
                    <a:pt x="32571" y="14605"/>
                    <a:pt x="32165" y="12202"/>
                    <a:pt x="32867" y="10095"/>
                  </a:cubicBezTo>
                  <a:cubicBezTo>
                    <a:pt x="33237" y="9022"/>
                    <a:pt x="33681" y="7913"/>
                    <a:pt x="33422" y="6841"/>
                  </a:cubicBezTo>
                  <a:cubicBezTo>
                    <a:pt x="33126" y="5732"/>
                    <a:pt x="32534" y="4993"/>
                    <a:pt x="31647" y="4290"/>
                  </a:cubicBezTo>
                  <a:cubicBezTo>
                    <a:pt x="29725" y="2774"/>
                    <a:pt x="27322" y="963"/>
                    <a:pt x="24955" y="297"/>
                  </a:cubicBezTo>
                  <a:cubicBezTo>
                    <a:pt x="24199" y="84"/>
                    <a:pt x="23459" y="0"/>
                    <a:pt x="22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96" name="Google Shape;3096;p42"/>
            <p:cNvSpPr/>
            <p:nvPr/>
          </p:nvSpPr>
          <p:spPr>
            <a:xfrm>
              <a:off x="2364603" y="2205525"/>
              <a:ext cx="1299748" cy="786448"/>
            </a:xfrm>
            <a:custGeom>
              <a:avLst/>
              <a:gdLst/>
              <a:ahLst/>
              <a:cxnLst/>
              <a:rect l="l" t="t" r="r" b="b"/>
              <a:pathLst>
                <a:path w="30687" h="18568" extrusionOk="0">
                  <a:moveTo>
                    <a:pt x="20715" y="1"/>
                  </a:moveTo>
                  <a:cubicBezTo>
                    <a:pt x="18816" y="1"/>
                    <a:pt x="16984" y="650"/>
                    <a:pt x="15048" y="926"/>
                  </a:cubicBezTo>
                  <a:cubicBezTo>
                    <a:pt x="14291" y="1041"/>
                    <a:pt x="13528" y="1084"/>
                    <a:pt x="12761" y="1084"/>
                  </a:cubicBezTo>
                  <a:cubicBezTo>
                    <a:pt x="11056" y="1084"/>
                    <a:pt x="9337" y="869"/>
                    <a:pt x="7654" y="741"/>
                  </a:cubicBezTo>
                  <a:cubicBezTo>
                    <a:pt x="7432" y="723"/>
                    <a:pt x="7201" y="714"/>
                    <a:pt x="6970" y="714"/>
                  </a:cubicBezTo>
                  <a:cubicBezTo>
                    <a:pt x="6739" y="714"/>
                    <a:pt x="6508" y="723"/>
                    <a:pt x="6286" y="741"/>
                  </a:cubicBezTo>
                  <a:cubicBezTo>
                    <a:pt x="5547" y="815"/>
                    <a:pt x="4844" y="1148"/>
                    <a:pt x="4142" y="1481"/>
                  </a:cubicBezTo>
                  <a:cubicBezTo>
                    <a:pt x="2293" y="2368"/>
                    <a:pt x="1" y="3366"/>
                    <a:pt x="629" y="5917"/>
                  </a:cubicBezTo>
                  <a:cubicBezTo>
                    <a:pt x="962" y="7248"/>
                    <a:pt x="1923" y="8246"/>
                    <a:pt x="2848" y="9282"/>
                  </a:cubicBezTo>
                  <a:lnTo>
                    <a:pt x="5362" y="11907"/>
                  </a:lnTo>
                  <a:cubicBezTo>
                    <a:pt x="5990" y="12609"/>
                    <a:pt x="6582" y="13238"/>
                    <a:pt x="7321" y="13866"/>
                  </a:cubicBezTo>
                  <a:cubicBezTo>
                    <a:pt x="9465" y="15567"/>
                    <a:pt x="12090" y="16491"/>
                    <a:pt x="14715" y="17230"/>
                  </a:cubicBezTo>
                  <a:cubicBezTo>
                    <a:pt x="17269" y="17965"/>
                    <a:pt x="19790" y="18567"/>
                    <a:pt x="22465" y="18567"/>
                  </a:cubicBezTo>
                  <a:cubicBezTo>
                    <a:pt x="22617" y="18567"/>
                    <a:pt x="22770" y="18565"/>
                    <a:pt x="22923" y="18561"/>
                  </a:cubicBezTo>
                  <a:cubicBezTo>
                    <a:pt x="23662" y="18561"/>
                    <a:pt x="24402" y="18524"/>
                    <a:pt x="25141" y="18339"/>
                  </a:cubicBezTo>
                  <a:cubicBezTo>
                    <a:pt x="26731" y="17933"/>
                    <a:pt x="28136" y="16713"/>
                    <a:pt x="28838" y="15197"/>
                  </a:cubicBezTo>
                  <a:cubicBezTo>
                    <a:pt x="29651" y="13385"/>
                    <a:pt x="29282" y="11167"/>
                    <a:pt x="29947" y="9245"/>
                  </a:cubicBezTo>
                  <a:cubicBezTo>
                    <a:pt x="30243" y="8246"/>
                    <a:pt x="30687" y="7248"/>
                    <a:pt x="30428" y="6287"/>
                  </a:cubicBezTo>
                  <a:cubicBezTo>
                    <a:pt x="30132" y="5215"/>
                    <a:pt x="29577" y="4586"/>
                    <a:pt x="28764" y="3921"/>
                  </a:cubicBezTo>
                  <a:cubicBezTo>
                    <a:pt x="27027" y="2553"/>
                    <a:pt x="24845" y="889"/>
                    <a:pt x="22664" y="261"/>
                  </a:cubicBezTo>
                  <a:cubicBezTo>
                    <a:pt x="22003" y="74"/>
                    <a:pt x="21355" y="1"/>
                    <a:pt x="20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97" name="Google Shape;3097;p42"/>
            <p:cNvSpPr/>
            <p:nvPr/>
          </p:nvSpPr>
          <p:spPr>
            <a:xfrm>
              <a:off x="2428813" y="2236740"/>
              <a:ext cx="1168193" cy="704914"/>
            </a:xfrm>
            <a:custGeom>
              <a:avLst/>
              <a:gdLst/>
              <a:ahLst/>
              <a:cxnLst/>
              <a:rect l="l" t="t" r="r" b="b"/>
              <a:pathLst>
                <a:path w="27581" h="16643" extrusionOk="0">
                  <a:moveTo>
                    <a:pt x="18725" y="1"/>
                  </a:moveTo>
                  <a:cubicBezTo>
                    <a:pt x="17022" y="1"/>
                    <a:pt x="15373" y="534"/>
                    <a:pt x="13643" y="781"/>
                  </a:cubicBezTo>
                  <a:cubicBezTo>
                    <a:pt x="12960" y="883"/>
                    <a:pt x="12277" y="923"/>
                    <a:pt x="11591" y="923"/>
                  </a:cubicBezTo>
                  <a:cubicBezTo>
                    <a:pt x="10051" y="923"/>
                    <a:pt x="8501" y="724"/>
                    <a:pt x="6914" y="596"/>
                  </a:cubicBezTo>
                  <a:cubicBezTo>
                    <a:pt x="6711" y="577"/>
                    <a:pt x="6508" y="568"/>
                    <a:pt x="6304" y="568"/>
                  </a:cubicBezTo>
                  <a:cubicBezTo>
                    <a:pt x="6101" y="568"/>
                    <a:pt x="5898" y="577"/>
                    <a:pt x="5694" y="596"/>
                  </a:cubicBezTo>
                  <a:cubicBezTo>
                    <a:pt x="4992" y="707"/>
                    <a:pt x="4400" y="966"/>
                    <a:pt x="3735" y="1261"/>
                  </a:cubicBezTo>
                  <a:cubicBezTo>
                    <a:pt x="2071" y="2075"/>
                    <a:pt x="1" y="2962"/>
                    <a:pt x="555" y="5217"/>
                  </a:cubicBezTo>
                  <a:cubicBezTo>
                    <a:pt x="814" y="6437"/>
                    <a:pt x="1701" y="7362"/>
                    <a:pt x="2515" y="8286"/>
                  </a:cubicBezTo>
                  <a:lnTo>
                    <a:pt x="4733" y="10615"/>
                  </a:lnTo>
                  <a:cubicBezTo>
                    <a:pt x="5288" y="11244"/>
                    <a:pt x="5916" y="11835"/>
                    <a:pt x="6545" y="12390"/>
                  </a:cubicBezTo>
                  <a:cubicBezTo>
                    <a:pt x="8504" y="13942"/>
                    <a:pt x="10833" y="14756"/>
                    <a:pt x="13199" y="15421"/>
                  </a:cubicBezTo>
                  <a:cubicBezTo>
                    <a:pt x="15526" y="16101"/>
                    <a:pt x="17888" y="16643"/>
                    <a:pt x="20352" y="16643"/>
                  </a:cubicBezTo>
                  <a:cubicBezTo>
                    <a:pt x="20432" y="16643"/>
                    <a:pt x="20513" y="16642"/>
                    <a:pt x="20593" y="16641"/>
                  </a:cubicBezTo>
                  <a:cubicBezTo>
                    <a:pt x="21296" y="16641"/>
                    <a:pt x="21961" y="16604"/>
                    <a:pt x="22590" y="16419"/>
                  </a:cubicBezTo>
                  <a:cubicBezTo>
                    <a:pt x="24069" y="16050"/>
                    <a:pt x="25326" y="14978"/>
                    <a:pt x="25917" y="13573"/>
                  </a:cubicBezTo>
                  <a:cubicBezTo>
                    <a:pt x="26657" y="11983"/>
                    <a:pt x="26324" y="9987"/>
                    <a:pt x="26915" y="8212"/>
                  </a:cubicBezTo>
                  <a:cubicBezTo>
                    <a:pt x="27211" y="7362"/>
                    <a:pt x="27581" y="6474"/>
                    <a:pt x="27396" y="5550"/>
                  </a:cubicBezTo>
                  <a:cubicBezTo>
                    <a:pt x="27211" y="4663"/>
                    <a:pt x="26694" y="4071"/>
                    <a:pt x="26028" y="3517"/>
                  </a:cubicBezTo>
                  <a:cubicBezTo>
                    <a:pt x="24438" y="2260"/>
                    <a:pt x="22442" y="781"/>
                    <a:pt x="20519" y="226"/>
                  </a:cubicBezTo>
                  <a:cubicBezTo>
                    <a:pt x="19911" y="65"/>
                    <a:pt x="19315" y="1"/>
                    <a:pt x="187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98" name="Google Shape;3098;p42"/>
            <p:cNvSpPr/>
            <p:nvPr/>
          </p:nvSpPr>
          <p:spPr>
            <a:xfrm>
              <a:off x="2499291" y="2266431"/>
              <a:ext cx="1041340" cy="629861"/>
            </a:xfrm>
            <a:custGeom>
              <a:avLst/>
              <a:gdLst/>
              <a:ahLst/>
              <a:cxnLst/>
              <a:rect l="l" t="t" r="r" b="b"/>
              <a:pathLst>
                <a:path w="24586" h="14871" extrusionOk="0">
                  <a:moveTo>
                    <a:pt x="16601" y="1"/>
                  </a:moveTo>
                  <a:cubicBezTo>
                    <a:pt x="15109" y="1"/>
                    <a:pt x="13650" y="517"/>
                    <a:pt x="12090" y="708"/>
                  </a:cubicBezTo>
                  <a:cubicBezTo>
                    <a:pt x="11472" y="802"/>
                    <a:pt x="10851" y="836"/>
                    <a:pt x="10227" y="836"/>
                  </a:cubicBezTo>
                  <a:cubicBezTo>
                    <a:pt x="8872" y="836"/>
                    <a:pt x="7505" y="673"/>
                    <a:pt x="6138" y="597"/>
                  </a:cubicBezTo>
                  <a:cubicBezTo>
                    <a:pt x="5953" y="560"/>
                    <a:pt x="5768" y="542"/>
                    <a:pt x="5583" y="542"/>
                  </a:cubicBezTo>
                  <a:cubicBezTo>
                    <a:pt x="5398" y="542"/>
                    <a:pt x="5213" y="560"/>
                    <a:pt x="5028" y="597"/>
                  </a:cubicBezTo>
                  <a:cubicBezTo>
                    <a:pt x="4437" y="671"/>
                    <a:pt x="3882" y="893"/>
                    <a:pt x="3328" y="1189"/>
                  </a:cubicBezTo>
                  <a:cubicBezTo>
                    <a:pt x="1849" y="1928"/>
                    <a:pt x="0" y="2705"/>
                    <a:pt x="518" y="4738"/>
                  </a:cubicBezTo>
                  <a:cubicBezTo>
                    <a:pt x="777" y="5810"/>
                    <a:pt x="1516" y="6624"/>
                    <a:pt x="2293" y="7437"/>
                  </a:cubicBezTo>
                  <a:cubicBezTo>
                    <a:pt x="2958" y="8102"/>
                    <a:pt x="3660" y="8805"/>
                    <a:pt x="4289" y="9544"/>
                  </a:cubicBezTo>
                  <a:cubicBezTo>
                    <a:pt x="4807" y="10099"/>
                    <a:pt x="5324" y="10616"/>
                    <a:pt x="5879" y="11097"/>
                  </a:cubicBezTo>
                  <a:cubicBezTo>
                    <a:pt x="7579" y="12465"/>
                    <a:pt x="9687" y="13204"/>
                    <a:pt x="11794" y="13796"/>
                  </a:cubicBezTo>
                  <a:cubicBezTo>
                    <a:pt x="13861" y="14402"/>
                    <a:pt x="15927" y="14870"/>
                    <a:pt x="18094" y="14870"/>
                  </a:cubicBezTo>
                  <a:cubicBezTo>
                    <a:pt x="18175" y="14870"/>
                    <a:pt x="18256" y="14869"/>
                    <a:pt x="18338" y="14868"/>
                  </a:cubicBezTo>
                  <a:cubicBezTo>
                    <a:pt x="18929" y="14868"/>
                    <a:pt x="19558" y="14831"/>
                    <a:pt x="20149" y="14683"/>
                  </a:cubicBezTo>
                  <a:cubicBezTo>
                    <a:pt x="21443" y="14350"/>
                    <a:pt x="22553" y="13389"/>
                    <a:pt x="23107" y="12206"/>
                  </a:cubicBezTo>
                  <a:cubicBezTo>
                    <a:pt x="23736" y="10727"/>
                    <a:pt x="23477" y="8953"/>
                    <a:pt x="23994" y="7437"/>
                  </a:cubicBezTo>
                  <a:cubicBezTo>
                    <a:pt x="24253" y="6661"/>
                    <a:pt x="24586" y="5847"/>
                    <a:pt x="24401" y="5071"/>
                  </a:cubicBezTo>
                  <a:cubicBezTo>
                    <a:pt x="24179" y="4147"/>
                    <a:pt x="23699" y="3629"/>
                    <a:pt x="23107" y="3148"/>
                  </a:cubicBezTo>
                  <a:cubicBezTo>
                    <a:pt x="21665" y="2039"/>
                    <a:pt x="19965" y="671"/>
                    <a:pt x="18190" y="228"/>
                  </a:cubicBezTo>
                  <a:cubicBezTo>
                    <a:pt x="17652" y="64"/>
                    <a:pt x="17125" y="1"/>
                    <a:pt x="166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099" name="Google Shape;3099;p42"/>
            <p:cNvSpPr/>
            <p:nvPr/>
          </p:nvSpPr>
          <p:spPr>
            <a:xfrm>
              <a:off x="3415334" y="3217164"/>
              <a:ext cx="352351" cy="579416"/>
            </a:xfrm>
            <a:custGeom>
              <a:avLst/>
              <a:gdLst/>
              <a:ahLst/>
              <a:cxnLst/>
              <a:rect l="l" t="t" r="r" b="b"/>
              <a:pathLst>
                <a:path w="8319" h="13680" extrusionOk="0">
                  <a:moveTo>
                    <a:pt x="0" y="0"/>
                  </a:moveTo>
                  <a:lnTo>
                    <a:pt x="0" y="8910"/>
                  </a:lnTo>
                  <a:lnTo>
                    <a:pt x="8319" y="13679"/>
                  </a:lnTo>
                  <a:lnTo>
                    <a:pt x="8319" y="4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00" name="Google Shape;3100;p42"/>
            <p:cNvSpPr/>
            <p:nvPr/>
          </p:nvSpPr>
          <p:spPr>
            <a:xfrm>
              <a:off x="3767639" y="3190523"/>
              <a:ext cx="399365" cy="606058"/>
            </a:xfrm>
            <a:custGeom>
              <a:avLst/>
              <a:gdLst/>
              <a:ahLst/>
              <a:cxnLst/>
              <a:rect l="l" t="t" r="r" b="b"/>
              <a:pathLst>
                <a:path w="9429" h="14309" extrusionOk="0">
                  <a:moveTo>
                    <a:pt x="9428" y="1"/>
                  </a:moveTo>
                  <a:lnTo>
                    <a:pt x="1" y="5435"/>
                  </a:lnTo>
                  <a:lnTo>
                    <a:pt x="1" y="14308"/>
                  </a:lnTo>
                  <a:lnTo>
                    <a:pt x="9428" y="8911"/>
                  </a:lnTo>
                  <a:lnTo>
                    <a:pt x="9428" y="1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01" name="Google Shape;3101;p42"/>
            <p:cNvSpPr/>
            <p:nvPr/>
          </p:nvSpPr>
          <p:spPr>
            <a:xfrm>
              <a:off x="3415334" y="2988534"/>
              <a:ext cx="750107" cy="432233"/>
            </a:xfrm>
            <a:custGeom>
              <a:avLst/>
              <a:gdLst/>
              <a:ahLst/>
              <a:cxnLst/>
              <a:rect l="l" t="t" r="r" b="b"/>
              <a:pathLst>
                <a:path w="17710" h="10205" extrusionOk="0">
                  <a:moveTo>
                    <a:pt x="9428" y="0"/>
                  </a:moveTo>
                  <a:lnTo>
                    <a:pt x="0" y="5398"/>
                  </a:lnTo>
                  <a:lnTo>
                    <a:pt x="8319" y="10204"/>
                  </a:lnTo>
                  <a:lnTo>
                    <a:pt x="17709" y="4770"/>
                  </a:lnTo>
                  <a:lnTo>
                    <a:pt x="9428" y="0"/>
                  </a:lnTo>
                  <a:close/>
                </a:path>
              </a:pathLst>
            </a:custGeom>
            <a:solidFill>
              <a:srgbClr val="5D5D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02" name="Google Shape;3102;p42"/>
            <p:cNvSpPr/>
            <p:nvPr/>
          </p:nvSpPr>
          <p:spPr>
            <a:xfrm>
              <a:off x="3609487" y="3131015"/>
              <a:ext cx="56417" cy="93986"/>
            </a:xfrm>
            <a:custGeom>
              <a:avLst/>
              <a:gdLst/>
              <a:ahLst/>
              <a:cxnLst/>
              <a:rect l="l" t="t" r="r" b="b"/>
              <a:pathLst>
                <a:path w="1332" h="2219" extrusionOk="0">
                  <a:moveTo>
                    <a:pt x="1110" y="2071"/>
                  </a:moveTo>
                  <a:cubicBezTo>
                    <a:pt x="925" y="2182"/>
                    <a:pt x="666" y="2219"/>
                    <a:pt x="444" y="2182"/>
                  </a:cubicBezTo>
                  <a:cubicBezTo>
                    <a:pt x="370" y="2182"/>
                    <a:pt x="222" y="2108"/>
                    <a:pt x="185" y="2071"/>
                  </a:cubicBezTo>
                  <a:cubicBezTo>
                    <a:pt x="38" y="1997"/>
                    <a:pt x="1" y="1886"/>
                    <a:pt x="1" y="1812"/>
                  </a:cubicBezTo>
                  <a:lnTo>
                    <a:pt x="1" y="1812"/>
                  </a:lnTo>
                  <a:lnTo>
                    <a:pt x="1" y="1"/>
                  </a:lnTo>
                  <a:lnTo>
                    <a:pt x="1295" y="1"/>
                  </a:lnTo>
                  <a:lnTo>
                    <a:pt x="1295" y="1775"/>
                  </a:lnTo>
                  <a:cubicBezTo>
                    <a:pt x="1332" y="1849"/>
                    <a:pt x="1221" y="1997"/>
                    <a:pt x="1110" y="2071"/>
                  </a:cubicBez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03" name="Google Shape;3103;p42"/>
            <p:cNvSpPr/>
            <p:nvPr/>
          </p:nvSpPr>
          <p:spPr>
            <a:xfrm>
              <a:off x="3606353" y="3114963"/>
              <a:ext cx="61118" cy="31766"/>
            </a:xfrm>
            <a:custGeom>
              <a:avLst/>
              <a:gdLst/>
              <a:ahLst/>
              <a:cxnLst/>
              <a:rect l="l" t="t" r="r" b="b"/>
              <a:pathLst>
                <a:path w="1443" h="750" extrusionOk="0">
                  <a:moveTo>
                    <a:pt x="694" y="1"/>
                  </a:moveTo>
                  <a:cubicBezTo>
                    <a:pt x="528" y="1"/>
                    <a:pt x="370" y="28"/>
                    <a:pt x="259" y="84"/>
                  </a:cubicBezTo>
                  <a:cubicBezTo>
                    <a:pt x="1" y="232"/>
                    <a:pt x="1" y="491"/>
                    <a:pt x="259" y="638"/>
                  </a:cubicBezTo>
                  <a:cubicBezTo>
                    <a:pt x="389" y="712"/>
                    <a:pt x="555" y="749"/>
                    <a:pt x="722" y="749"/>
                  </a:cubicBezTo>
                  <a:cubicBezTo>
                    <a:pt x="888" y="749"/>
                    <a:pt x="1054" y="712"/>
                    <a:pt x="1184" y="638"/>
                  </a:cubicBezTo>
                  <a:cubicBezTo>
                    <a:pt x="1443" y="491"/>
                    <a:pt x="1443" y="232"/>
                    <a:pt x="1184" y="84"/>
                  </a:cubicBezTo>
                  <a:cubicBezTo>
                    <a:pt x="1036" y="28"/>
                    <a:pt x="860" y="1"/>
                    <a:pt x="694" y="1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04" name="Google Shape;3104;p42"/>
            <p:cNvSpPr/>
            <p:nvPr/>
          </p:nvSpPr>
          <p:spPr>
            <a:xfrm>
              <a:off x="3614189" y="3065238"/>
              <a:ext cx="47014" cy="75222"/>
            </a:xfrm>
            <a:custGeom>
              <a:avLst/>
              <a:gdLst/>
              <a:ahLst/>
              <a:cxnLst/>
              <a:rect l="l" t="t" r="r" b="b"/>
              <a:pathLst>
                <a:path w="1110" h="1776" extrusionOk="0">
                  <a:moveTo>
                    <a:pt x="925" y="1702"/>
                  </a:moveTo>
                  <a:cubicBezTo>
                    <a:pt x="777" y="1776"/>
                    <a:pt x="629" y="1776"/>
                    <a:pt x="444" y="1776"/>
                  </a:cubicBezTo>
                  <a:cubicBezTo>
                    <a:pt x="333" y="1776"/>
                    <a:pt x="222" y="1739"/>
                    <a:pt x="185" y="1702"/>
                  </a:cubicBezTo>
                  <a:cubicBezTo>
                    <a:pt x="38" y="1665"/>
                    <a:pt x="1" y="1554"/>
                    <a:pt x="38" y="1480"/>
                  </a:cubicBezTo>
                  <a:lnTo>
                    <a:pt x="38" y="1480"/>
                  </a:lnTo>
                  <a:lnTo>
                    <a:pt x="38" y="1"/>
                  </a:lnTo>
                  <a:lnTo>
                    <a:pt x="1110" y="1"/>
                  </a:lnTo>
                  <a:lnTo>
                    <a:pt x="1110" y="1480"/>
                  </a:lnTo>
                  <a:cubicBezTo>
                    <a:pt x="1073" y="1517"/>
                    <a:pt x="1036" y="1591"/>
                    <a:pt x="925" y="1702"/>
                  </a:cubicBez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05" name="Google Shape;3105;p42"/>
            <p:cNvSpPr/>
            <p:nvPr/>
          </p:nvSpPr>
          <p:spPr>
            <a:xfrm>
              <a:off x="3612622" y="3050753"/>
              <a:ext cx="48581" cy="28632"/>
            </a:xfrm>
            <a:custGeom>
              <a:avLst/>
              <a:gdLst/>
              <a:ahLst/>
              <a:cxnLst/>
              <a:rect l="l" t="t" r="r" b="b"/>
              <a:pathLst>
                <a:path w="1147" h="676" extrusionOk="0">
                  <a:moveTo>
                    <a:pt x="569" y="1"/>
                  </a:moveTo>
                  <a:cubicBezTo>
                    <a:pt x="435" y="1"/>
                    <a:pt x="296" y="29"/>
                    <a:pt x="185" y="84"/>
                  </a:cubicBezTo>
                  <a:cubicBezTo>
                    <a:pt x="1" y="232"/>
                    <a:pt x="1" y="417"/>
                    <a:pt x="185" y="565"/>
                  </a:cubicBezTo>
                  <a:cubicBezTo>
                    <a:pt x="278" y="639"/>
                    <a:pt x="407" y="676"/>
                    <a:pt x="541" y="676"/>
                  </a:cubicBezTo>
                  <a:cubicBezTo>
                    <a:pt x="675" y="676"/>
                    <a:pt x="814" y="639"/>
                    <a:pt x="925" y="565"/>
                  </a:cubicBezTo>
                  <a:cubicBezTo>
                    <a:pt x="1147" y="417"/>
                    <a:pt x="1147" y="232"/>
                    <a:pt x="925" y="84"/>
                  </a:cubicBezTo>
                  <a:cubicBezTo>
                    <a:pt x="832" y="29"/>
                    <a:pt x="703" y="1"/>
                    <a:pt x="569" y="1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06" name="Google Shape;3106;p42"/>
            <p:cNvSpPr/>
            <p:nvPr/>
          </p:nvSpPr>
          <p:spPr>
            <a:xfrm>
              <a:off x="3618890" y="2175834"/>
              <a:ext cx="34477" cy="897291"/>
            </a:xfrm>
            <a:custGeom>
              <a:avLst/>
              <a:gdLst/>
              <a:ahLst/>
              <a:cxnLst/>
              <a:rect l="l" t="t" r="r" b="b"/>
              <a:pathLst>
                <a:path w="814" h="21185" extrusionOk="0">
                  <a:moveTo>
                    <a:pt x="740" y="21074"/>
                  </a:moveTo>
                  <a:cubicBezTo>
                    <a:pt x="629" y="21111"/>
                    <a:pt x="444" y="21185"/>
                    <a:pt x="333" y="21111"/>
                  </a:cubicBezTo>
                  <a:cubicBezTo>
                    <a:pt x="259" y="21111"/>
                    <a:pt x="185" y="21074"/>
                    <a:pt x="111" y="21074"/>
                  </a:cubicBezTo>
                  <a:cubicBezTo>
                    <a:pt x="37" y="21037"/>
                    <a:pt x="0" y="20926"/>
                    <a:pt x="0" y="20889"/>
                  </a:cubicBezTo>
                  <a:lnTo>
                    <a:pt x="0" y="20889"/>
                  </a:lnTo>
                  <a:lnTo>
                    <a:pt x="0" y="1"/>
                  </a:lnTo>
                  <a:lnTo>
                    <a:pt x="814" y="1"/>
                  </a:lnTo>
                  <a:lnTo>
                    <a:pt x="814" y="20889"/>
                  </a:lnTo>
                  <a:cubicBezTo>
                    <a:pt x="814" y="20926"/>
                    <a:pt x="814" y="21037"/>
                    <a:pt x="740" y="21074"/>
                  </a:cubicBezTo>
                  <a:close/>
                </a:path>
              </a:pathLst>
            </a:custGeom>
            <a:solidFill>
              <a:srgbClr val="C22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07" name="Google Shape;3107;p42"/>
            <p:cNvSpPr/>
            <p:nvPr/>
          </p:nvSpPr>
          <p:spPr>
            <a:xfrm>
              <a:off x="3617323" y="2167236"/>
              <a:ext cx="40746" cy="19992"/>
            </a:xfrm>
            <a:custGeom>
              <a:avLst/>
              <a:gdLst/>
              <a:ahLst/>
              <a:cxnLst/>
              <a:rect l="l" t="t" r="r" b="b"/>
              <a:pathLst>
                <a:path w="962" h="472" extrusionOk="0">
                  <a:moveTo>
                    <a:pt x="449" y="0"/>
                  </a:moveTo>
                  <a:cubicBezTo>
                    <a:pt x="333" y="0"/>
                    <a:pt x="222" y="19"/>
                    <a:pt x="148" y="56"/>
                  </a:cubicBezTo>
                  <a:cubicBezTo>
                    <a:pt x="0" y="167"/>
                    <a:pt x="0" y="314"/>
                    <a:pt x="148" y="388"/>
                  </a:cubicBezTo>
                  <a:cubicBezTo>
                    <a:pt x="259" y="444"/>
                    <a:pt x="379" y="472"/>
                    <a:pt x="490" y="472"/>
                  </a:cubicBezTo>
                  <a:cubicBezTo>
                    <a:pt x="601" y="472"/>
                    <a:pt x="703" y="444"/>
                    <a:pt x="777" y="388"/>
                  </a:cubicBezTo>
                  <a:cubicBezTo>
                    <a:pt x="962" y="314"/>
                    <a:pt x="962" y="167"/>
                    <a:pt x="777" y="56"/>
                  </a:cubicBezTo>
                  <a:cubicBezTo>
                    <a:pt x="684" y="19"/>
                    <a:pt x="564" y="0"/>
                    <a:pt x="449" y="0"/>
                  </a:cubicBezTo>
                  <a:close/>
                </a:path>
              </a:pathLst>
            </a:custGeom>
            <a:solidFill>
              <a:srgbClr val="FF88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08" name="Google Shape;3108;p42"/>
            <p:cNvSpPr/>
            <p:nvPr/>
          </p:nvSpPr>
          <p:spPr>
            <a:xfrm>
              <a:off x="2612038" y="2266642"/>
              <a:ext cx="872217" cy="502711"/>
            </a:xfrm>
            <a:custGeom>
              <a:avLst/>
              <a:gdLst/>
              <a:ahLst/>
              <a:cxnLst/>
              <a:rect l="l" t="t" r="r" b="b"/>
              <a:pathLst>
                <a:path w="20593" h="11869" extrusionOk="0">
                  <a:moveTo>
                    <a:pt x="10278" y="1"/>
                  </a:moveTo>
                  <a:lnTo>
                    <a:pt x="666" y="5546"/>
                  </a:lnTo>
                  <a:lnTo>
                    <a:pt x="0" y="5177"/>
                  </a:lnTo>
                  <a:lnTo>
                    <a:pt x="0" y="5953"/>
                  </a:lnTo>
                  <a:lnTo>
                    <a:pt x="10278" y="11868"/>
                  </a:lnTo>
                  <a:lnTo>
                    <a:pt x="20593" y="5953"/>
                  </a:lnTo>
                  <a:lnTo>
                    <a:pt x="20593" y="5177"/>
                  </a:lnTo>
                  <a:lnTo>
                    <a:pt x="19928" y="5546"/>
                  </a:lnTo>
                  <a:lnTo>
                    <a:pt x="10278" y="1"/>
                  </a:ln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09" name="Google Shape;3109;p42"/>
            <p:cNvSpPr/>
            <p:nvPr/>
          </p:nvSpPr>
          <p:spPr>
            <a:xfrm>
              <a:off x="2612038" y="2235342"/>
              <a:ext cx="872217" cy="502711"/>
            </a:xfrm>
            <a:custGeom>
              <a:avLst/>
              <a:gdLst/>
              <a:ahLst/>
              <a:cxnLst/>
              <a:rect l="l" t="t" r="r" b="b"/>
              <a:pathLst>
                <a:path w="20593" h="11869" extrusionOk="0">
                  <a:moveTo>
                    <a:pt x="10278" y="0"/>
                  </a:moveTo>
                  <a:lnTo>
                    <a:pt x="0" y="5916"/>
                  </a:lnTo>
                  <a:lnTo>
                    <a:pt x="10278" y="11868"/>
                  </a:lnTo>
                  <a:lnTo>
                    <a:pt x="20593" y="5916"/>
                  </a:lnTo>
                  <a:lnTo>
                    <a:pt x="10278" y="0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10" name="Google Shape;3110;p42"/>
            <p:cNvSpPr/>
            <p:nvPr/>
          </p:nvSpPr>
          <p:spPr>
            <a:xfrm>
              <a:off x="2695011" y="2287015"/>
              <a:ext cx="706270" cy="410293"/>
            </a:xfrm>
            <a:custGeom>
              <a:avLst/>
              <a:gdLst/>
              <a:ahLst/>
              <a:cxnLst/>
              <a:rect l="l" t="t" r="r" b="b"/>
              <a:pathLst>
                <a:path w="16675" h="9687" extrusionOk="0">
                  <a:moveTo>
                    <a:pt x="8319" y="0"/>
                  </a:moveTo>
                  <a:lnTo>
                    <a:pt x="1" y="4807"/>
                  </a:lnTo>
                  <a:lnTo>
                    <a:pt x="8319" y="9687"/>
                  </a:lnTo>
                  <a:lnTo>
                    <a:pt x="16675" y="4807"/>
                  </a:lnTo>
                  <a:lnTo>
                    <a:pt x="8319" y="0"/>
                  </a:ln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11" name="Google Shape;3111;p42"/>
            <p:cNvSpPr/>
            <p:nvPr/>
          </p:nvSpPr>
          <p:spPr>
            <a:xfrm>
              <a:off x="2612038" y="2485870"/>
              <a:ext cx="435367" cy="283482"/>
            </a:xfrm>
            <a:custGeom>
              <a:avLst/>
              <a:gdLst/>
              <a:ahLst/>
              <a:cxnLst/>
              <a:rect l="l" t="t" r="r" b="b"/>
              <a:pathLst>
                <a:path w="10279" h="6693" extrusionOk="0">
                  <a:moveTo>
                    <a:pt x="0" y="1"/>
                  </a:moveTo>
                  <a:lnTo>
                    <a:pt x="0" y="777"/>
                  </a:lnTo>
                  <a:lnTo>
                    <a:pt x="10278" y="6692"/>
                  </a:lnTo>
                  <a:lnTo>
                    <a:pt x="10278" y="59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12" name="Google Shape;3112;p42"/>
            <p:cNvSpPr/>
            <p:nvPr/>
          </p:nvSpPr>
          <p:spPr>
            <a:xfrm>
              <a:off x="3061420" y="1948771"/>
              <a:ext cx="278781" cy="306989"/>
            </a:xfrm>
            <a:custGeom>
              <a:avLst/>
              <a:gdLst/>
              <a:ahLst/>
              <a:cxnLst/>
              <a:rect l="l" t="t" r="r" b="b"/>
              <a:pathLst>
                <a:path w="6582" h="7248" extrusionOk="0">
                  <a:moveTo>
                    <a:pt x="592" y="1"/>
                  </a:moveTo>
                  <a:lnTo>
                    <a:pt x="1" y="297"/>
                  </a:lnTo>
                  <a:lnTo>
                    <a:pt x="5953" y="7247"/>
                  </a:lnTo>
                  <a:lnTo>
                    <a:pt x="6582" y="6877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13" name="Google Shape;3113;p42"/>
            <p:cNvSpPr/>
            <p:nvPr/>
          </p:nvSpPr>
          <p:spPr>
            <a:xfrm>
              <a:off x="3061420" y="1961308"/>
              <a:ext cx="252182" cy="325752"/>
            </a:xfrm>
            <a:custGeom>
              <a:avLst/>
              <a:gdLst/>
              <a:ahLst/>
              <a:cxnLst/>
              <a:rect l="l" t="t" r="r" b="b"/>
              <a:pathLst>
                <a:path w="5954" h="7691" extrusionOk="0">
                  <a:moveTo>
                    <a:pt x="1" y="1"/>
                  </a:moveTo>
                  <a:lnTo>
                    <a:pt x="38" y="629"/>
                  </a:lnTo>
                  <a:lnTo>
                    <a:pt x="5953" y="7690"/>
                  </a:lnTo>
                  <a:lnTo>
                    <a:pt x="5953" y="69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14" name="Google Shape;3114;p42"/>
            <p:cNvSpPr/>
            <p:nvPr/>
          </p:nvSpPr>
          <p:spPr>
            <a:xfrm>
              <a:off x="3070823" y="1832889"/>
              <a:ext cx="209869" cy="194240"/>
            </a:xfrm>
            <a:custGeom>
              <a:avLst/>
              <a:gdLst/>
              <a:ahLst/>
              <a:cxnLst/>
              <a:rect l="l" t="t" r="r" b="b"/>
              <a:pathLst>
                <a:path w="4955" h="4586" extrusionOk="0">
                  <a:moveTo>
                    <a:pt x="592" y="1"/>
                  </a:moveTo>
                  <a:lnTo>
                    <a:pt x="1" y="297"/>
                  </a:lnTo>
                  <a:lnTo>
                    <a:pt x="4289" y="4585"/>
                  </a:lnTo>
                  <a:lnTo>
                    <a:pt x="4955" y="4216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15" name="Google Shape;3115;p42"/>
            <p:cNvSpPr/>
            <p:nvPr/>
          </p:nvSpPr>
          <p:spPr>
            <a:xfrm>
              <a:off x="3064554" y="1845426"/>
              <a:ext cx="187971" cy="214570"/>
            </a:xfrm>
            <a:custGeom>
              <a:avLst/>
              <a:gdLst/>
              <a:ahLst/>
              <a:cxnLst/>
              <a:rect l="l" t="t" r="r" b="b"/>
              <a:pathLst>
                <a:path w="4438" h="5066" extrusionOk="0">
                  <a:moveTo>
                    <a:pt x="149" y="1"/>
                  </a:moveTo>
                  <a:lnTo>
                    <a:pt x="1" y="444"/>
                  </a:lnTo>
                  <a:lnTo>
                    <a:pt x="4437" y="5066"/>
                  </a:lnTo>
                  <a:lnTo>
                    <a:pt x="4437" y="428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16" name="Google Shape;3116;p42"/>
            <p:cNvSpPr/>
            <p:nvPr/>
          </p:nvSpPr>
          <p:spPr>
            <a:xfrm>
              <a:off x="3058286" y="2117893"/>
              <a:ext cx="349259" cy="385261"/>
            </a:xfrm>
            <a:custGeom>
              <a:avLst/>
              <a:gdLst/>
              <a:ahLst/>
              <a:cxnLst/>
              <a:rect l="l" t="t" r="r" b="b"/>
              <a:pathLst>
                <a:path w="8246" h="9096" extrusionOk="0">
                  <a:moveTo>
                    <a:pt x="629" y="1"/>
                  </a:moveTo>
                  <a:lnTo>
                    <a:pt x="1" y="259"/>
                  </a:lnTo>
                  <a:lnTo>
                    <a:pt x="7580" y="9095"/>
                  </a:lnTo>
                  <a:lnTo>
                    <a:pt x="8245" y="8726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17" name="Google Shape;3117;p42"/>
            <p:cNvSpPr/>
            <p:nvPr/>
          </p:nvSpPr>
          <p:spPr>
            <a:xfrm>
              <a:off x="3058286" y="2128863"/>
              <a:ext cx="321051" cy="374291"/>
            </a:xfrm>
            <a:custGeom>
              <a:avLst/>
              <a:gdLst/>
              <a:ahLst/>
              <a:cxnLst/>
              <a:rect l="l" t="t" r="r" b="b"/>
              <a:pathLst>
                <a:path w="7580" h="8837" extrusionOk="0">
                  <a:moveTo>
                    <a:pt x="1" y="0"/>
                  </a:moveTo>
                  <a:lnTo>
                    <a:pt x="1" y="666"/>
                  </a:lnTo>
                  <a:lnTo>
                    <a:pt x="6988" y="8467"/>
                  </a:lnTo>
                  <a:lnTo>
                    <a:pt x="7580" y="88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70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18" name="Google Shape;3118;p42"/>
            <p:cNvSpPr/>
            <p:nvPr/>
          </p:nvSpPr>
          <p:spPr>
            <a:xfrm>
              <a:off x="2756086" y="1980114"/>
              <a:ext cx="294452" cy="306947"/>
            </a:xfrm>
            <a:custGeom>
              <a:avLst/>
              <a:gdLst/>
              <a:ahLst/>
              <a:cxnLst/>
              <a:rect l="l" t="t" r="r" b="b"/>
              <a:pathLst>
                <a:path w="6952" h="7247" extrusionOk="0">
                  <a:moveTo>
                    <a:pt x="6360" y="0"/>
                  </a:moveTo>
                  <a:lnTo>
                    <a:pt x="1" y="6988"/>
                  </a:lnTo>
                  <a:lnTo>
                    <a:pt x="629" y="7246"/>
                  </a:lnTo>
                  <a:lnTo>
                    <a:pt x="6951" y="296"/>
                  </a:lnTo>
                  <a:lnTo>
                    <a:pt x="6360" y="0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19" name="Google Shape;3119;p42"/>
            <p:cNvSpPr/>
            <p:nvPr/>
          </p:nvSpPr>
          <p:spPr>
            <a:xfrm>
              <a:off x="2782727" y="1992608"/>
              <a:ext cx="274037" cy="294452"/>
            </a:xfrm>
            <a:custGeom>
              <a:avLst/>
              <a:gdLst/>
              <a:ahLst/>
              <a:cxnLst/>
              <a:rect l="l" t="t" r="r" b="b"/>
              <a:pathLst>
                <a:path w="6470" h="6952" extrusionOk="0">
                  <a:moveTo>
                    <a:pt x="6322" y="1"/>
                  </a:moveTo>
                  <a:lnTo>
                    <a:pt x="0" y="6951"/>
                  </a:lnTo>
                  <a:lnTo>
                    <a:pt x="0" y="6951"/>
                  </a:lnTo>
                  <a:lnTo>
                    <a:pt x="592" y="6693"/>
                  </a:lnTo>
                  <a:lnTo>
                    <a:pt x="6470" y="445"/>
                  </a:lnTo>
                  <a:lnTo>
                    <a:pt x="6322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20" name="Google Shape;3120;p42"/>
            <p:cNvSpPr/>
            <p:nvPr/>
          </p:nvSpPr>
          <p:spPr>
            <a:xfrm>
              <a:off x="2810893" y="1854829"/>
              <a:ext cx="234943" cy="247438"/>
            </a:xfrm>
            <a:custGeom>
              <a:avLst/>
              <a:gdLst/>
              <a:ahLst/>
              <a:cxnLst/>
              <a:rect l="l" t="t" r="r" b="b"/>
              <a:pathLst>
                <a:path w="5547" h="5842" extrusionOk="0">
                  <a:moveTo>
                    <a:pt x="4918" y="1"/>
                  </a:moveTo>
                  <a:lnTo>
                    <a:pt x="1" y="5509"/>
                  </a:lnTo>
                  <a:lnTo>
                    <a:pt x="592" y="5842"/>
                  </a:lnTo>
                  <a:lnTo>
                    <a:pt x="5546" y="296"/>
                  </a:lnTo>
                  <a:lnTo>
                    <a:pt x="4918" y="1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21" name="Google Shape;3121;p42"/>
            <p:cNvSpPr/>
            <p:nvPr/>
          </p:nvSpPr>
          <p:spPr>
            <a:xfrm>
              <a:off x="2835967" y="1867366"/>
              <a:ext cx="214570" cy="234901"/>
            </a:xfrm>
            <a:custGeom>
              <a:avLst/>
              <a:gdLst/>
              <a:ahLst/>
              <a:cxnLst/>
              <a:rect l="l" t="t" r="r" b="b"/>
              <a:pathLst>
                <a:path w="5066" h="5546" extrusionOk="0">
                  <a:moveTo>
                    <a:pt x="4954" y="0"/>
                  </a:moveTo>
                  <a:lnTo>
                    <a:pt x="0" y="5546"/>
                  </a:lnTo>
                  <a:lnTo>
                    <a:pt x="629" y="5250"/>
                  </a:lnTo>
                  <a:lnTo>
                    <a:pt x="5065" y="444"/>
                  </a:lnTo>
                  <a:lnTo>
                    <a:pt x="4954" y="0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22" name="Google Shape;3122;p42"/>
            <p:cNvSpPr/>
            <p:nvPr/>
          </p:nvSpPr>
          <p:spPr>
            <a:xfrm>
              <a:off x="2687175" y="2119460"/>
              <a:ext cx="400932" cy="378993"/>
            </a:xfrm>
            <a:custGeom>
              <a:avLst/>
              <a:gdLst/>
              <a:ahLst/>
              <a:cxnLst/>
              <a:rect l="l" t="t" r="r" b="b"/>
              <a:pathLst>
                <a:path w="9466" h="8948" extrusionOk="0">
                  <a:moveTo>
                    <a:pt x="8874" y="1"/>
                  </a:moveTo>
                  <a:lnTo>
                    <a:pt x="1" y="8689"/>
                  </a:lnTo>
                  <a:lnTo>
                    <a:pt x="592" y="8948"/>
                  </a:lnTo>
                  <a:lnTo>
                    <a:pt x="9465" y="259"/>
                  </a:lnTo>
                  <a:lnTo>
                    <a:pt x="8874" y="1"/>
                  </a:lnTo>
                  <a:close/>
                </a:path>
              </a:pathLst>
            </a:custGeom>
            <a:solidFill>
              <a:srgbClr val="AB3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23" name="Google Shape;3123;p42"/>
            <p:cNvSpPr/>
            <p:nvPr/>
          </p:nvSpPr>
          <p:spPr>
            <a:xfrm>
              <a:off x="2712249" y="2130430"/>
              <a:ext cx="382127" cy="368023"/>
            </a:xfrm>
            <a:custGeom>
              <a:avLst/>
              <a:gdLst/>
              <a:ahLst/>
              <a:cxnLst/>
              <a:rect l="l" t="t" r="r" b="b"/>
              <a:pathLst>
                <a:path w="9022" h="8689" extrusionOk="0">
                  <a:moveTo>
                    <a:pt x="8873" y="0"/>
                  </a:moveTo>
                  <a:lnTo>
                    <a:pt x="0" y="8689"/>
                  </a:lnTo>
                  <a:lnTo>
                    <a:pt x="0" y="8689"/>
                  </a:lnTo>
                  <a:lnTo>
                    <a:pt x="666" y="8430"/>
                  </a:lnTo>
                  <a:lnTo>
                    <a:pt x="9021" y="481"/>
                  </a:lnTo>
                  <a:lnTo>
                    <a:pt x="8873" y="0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24" name="Google Shape;3124;p42"/>
            <p:cNvSpPr/>
            <p:nvPr/>
          </p:nvSpPr>
          <p:spPr>
            <a:xfrm>
              <a:off x="2981582" y="1707646"/>
              <a:ext cx="115926" cy="804914"/>
            </a:xfrm>
            <a:custGeom>
              <a:avLst/>
              <a:gdLst/>
              <a:ahLst/>
              <a:cxnLst/>
              <a:rect l="l" t="t" r="r" b="b"/>
              <a:pathLst>
                <a:path w="2737" h="19004" extrusionOk="0">
                  <a:moveTo>
                    <a:pt x="2330" y="18744"/>
                  </a:moveTo>
                  <a:cubicBezTo>
                    <a:pt x="1997" y="18929"/>
                    <a:pt x="1516" y="19003"/>
                    <a:pt x="1036" y="18929"/>
                  </a:cubicBezTo>
                  <a:cubicBezTo>
                    <a:pt x="814" y="18855"/>
                    <a:pt x="629" y="18818"/>
                    <a:pt x="444" y="18744"/>
                  </a:cubicBezTo>
                  <a:cubicBezTo>
                    <a:pt x="148" y="18560"/>
                    <a:pt x="0" y="18375"/>
                    <a:pt x="74" y="18116"/>
                  </a:cubicBezTo>
                  <a:lnTo>
                    <a:pt x="74" y="18116"/>
                  </a:lnTo>
                  <a:lnTo>
                    <a:pt x="74" y="1442"/>
                  </a:lnTo>
                  <a:lnTo>
                    <a:pt x="2699" y="0"/>
                  </a:lnTo>
                  <a:lnTo>
                    <a:pt x="2699" y="18116"/>
                  </a:lnTo>
                  <a:cubicBezTo>
                    <a:pt x="2736" y="18301"/>
                    <a:pt x="2662" y="18560"/>
                    <a:pt x="2330" y="18744"/>
                  </a:cubicBezTo>
                  <a:close/>
                </a:path>
              </a:pathLst>
            </a:custGeom>
            <a:solidFill>
              <a:srgbClr val="DA74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25" name="Google Shape;3125;p42"/>
            <p:cNvSpPr/>
            <p:nvPr/>
          </p:nvSpPr>
          <p:spPr>
            <a:xfrm>
              <a:off x="3047358" y="1727977"/>
              <a:ext cx="28208" cy="582593"/>
            </a:xfrm>
            <a:custGeom>
              <a:avLst/>
              <a:gdLst/>
              <a:ahLst/>
              <a:cxnLst/>
              <a:rect l="l" t="t" r="r" b="b"/>
              <a:pathLst>
                <a:path w="666" h="13755" extrusionOk="0">
                  <a:moveTo>
                    <a:pt x="592" y="1"/>
                  </a:moveTo>
                  <a:lnTo>
                    <a:pt x="0" y="260"/>
                  </a:lnTo>
                  <a:lnTo>
                    <a:pt x="74" y="13754"/>
                  </a:lnTo>
                  <a:lnTo>
                    <a:pt x="666" y="1353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26" name="Google Shape;3126;p42"/>
            <p:cNvSpPr/>
            <p:nvPr/>
          </p:nvSpPr>
          <p:spPr>
            <a:xfrm>
              <a:off x="3019150" y="1726410"/>
              <a:ext cx="31385" cy="584160"/>
            </a:xfrm>
            <a:custGeom>
              <a:avLst/>
              <a:gdLst/>
              <a:ahLst/>
              <a:cxnLst/>
              <a:rect l="l" t="t" r="r" b="b"/>
              <a:pathLst>
                <a:path w="741" h="13792" extrusionOk="0">
                  <a:moveTo>
                    <a:pt x="1" y="1"/>
                  </a:moveTo>
                  <a:lnTo>
                    <a:pt x="112" y="13495"/>
                  </a:lnTo>
                  <a:lnTo>
                    <a:pt x="740" y="13791"/>
                  </a:lnTo>
                  <a:lnTo>
                    <a:pt x="740" y="13791"/>
                  </a:lnTo>
                  <a:lnTo>
                    <a:pt x="666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27" name="Google Shape;3127;p42"/>
            <p:cNvSpPr/>
            <p:nvPr/>
          </p:nvSpPr>
          <p:spPr>
            <a:xfrm>
              <a:off x="3207077" y="1800022"/>
              <a:ext cx="200466" cy="703135"/>
            </a:xfrm>
            <a:custGeom>
              <a:avLst/>
              <a:gdLst/>
              <a:ahLst/>
              <a:cxnLst/>
              <a:rect l="l" t="t" r="r" b="b"/>
              <a:pathLst>
                <a:path w="4733" h="16601" extrusionOk="0">
                  <a:moveTo>
                    <a:pt x="555" y="1"/>
                  </a:moveTo>
                  <a:lnTo>
                    <a:pt x="0" y="296"/>
                  </a:lnTo>
                  <a:lnTo>
                    <a:pt x="4178" y="16600"/>
                  </a:lnTo>
                  <a:lnTo>
                    <a:pt x="4732" y="1626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28" name="Google Shape;3128;p42"/>
            <p:cNvSpPr/>
            <p:nvPr/>
          </p:nvSpPr>
          <p:spPr>
            <a:xfrm>
              <a:off x="3180436" y="1796888"/>
              <a:ext cx="203600" cy="706270"/>
            </a:xfrm>
            <a:custGeom>
              <a:avLst/>
              <a:gdLst/>
              <a:ahLst/>
              <a:cxnLst/>
              <a:rect l="l" t="t" r="r" b="b"/>
              <a:pathLst>
                <a:path w="4807" h="16675" extrusionOk="0">
                  <a:moveTo>
                    <a:pt x="1" y="1"/>
                  </a:moveTo>
                  <a:lnTo>
                    <a:pt x="4104" y="16305"/>
                  </a:lnTo>
                  <a:lnTo>
                    <a:pt x="4807" y="16674"/>
                  </a:lnTo>
                  <a:lnTo>
                    <a:pt x="62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29" name="Google Shape;3129;p42"/>
            <p:cNvSpPr/>
            <p:nvPr/>
          </p:nvSpPr>
          <p:spPr>
            <a:xfrm>
              <a:off x="3180436" y="1784351"/>
              <a:ext cx="50148" cy="28251"/>
            </a:xfrm>
            <a:custGeom>
              <a:avLst/>
              <a:gdLst/>
              <a:ahLst/>
              <a:cxnLst/>
              <a:rect l="l" t="t" r="r" b="b"/>
              <a:pathLst>
                <a:path w="1184" h="667" extrusionOk="0">
                  <a:moveTo>
                    <a:pt x="555" y="1"/>
                  </a:moveTo>
                  <a:lnTo>
                    <a:pt x="1" y="297"/>
                  </a:lnTo>
                  <a:lnTo>
                    <a:pt x="629" y="666"/>
                  </a:lnTo>
                  <a:lnTo>
                    <a:pt x="1184" y="371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30" name="Google Shape;3130;p42"/>
            <p:cNvSpPr/>
            <p:nvPr/>
          </p:nvSpPr>
          <p:spPr>
            <a:xfrm>
              <a:off x="2716950" y="1812559"/>
              <a:ext cx="228675" cy="692165"/>
            </a:xfrm>
            <a:custGeom>
              <a:avLst/>
              <a:gdLst/>
              <a:ahLst/>
              <a:cxnLst/>
              <a:rect l="l" t="t" r="r" b="b"/>
              <a:pathLst>
                <a:path w="5399" h="16342" extrusionOk="0">
                  <a:moveTo>
                    <a:pt x="5398" y="0"/>
                  </a:moveTo>
                  <a:lnTo>
                    <a:pt x="4733" y="296"/>
                  </a:lnTo>
                  <a:lnTo>
                    <a:pt x="0" y="16341"/>
                  </a:lnTo>
                  <a:lnTo>
                    <a:pt x="629" y="15972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31" name="Google Shape;3131;p42"/>
            <p:cNvSpPr/>
            <p:nvPr/>
          </p:nvSpPr>
          <p:spPr>
            <a:xfrm>
              <a:off x="2688742" y="1807857"/>
              <a:ext cx="228675" cy="696867"/>
            </a:xfrm>
            <a:custGeom>
              <a:avLst/>
              <a:gdLst/>
              <a:ahLst/>
              <a:cxnLst/>
              <a:rect l="l" t="t" r="r" b="b"/>
              <a:pathLst>
                <a:path w="5399" h="16453" extrusionOk="0">
                  <a:moveTo>
                    <a:pt x="4807" y="0"/>
                  </a:moveTo>
                  <a:lnTo>
                    <a:pt x="1" y="16083"/>
                  </a:lnTo>
                  <a:lnTo>
                    <a:pt x="666" y="16452"/>
                  </a:lnTo>
                  <a:lnTo>
                    <a:pt x="5399" y="407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32" name="Google Shape;3132;p42"/>
            <p:cNvSpPr/>
            <p:nvPr/>
          </p:nvSpPr>
          <p:spPr>
            <a:xfrm>
              <a:off x="2892341" y="1796888"/>
              <a:ext cx="53283" cy="28251"/>
            </a:xfrm>
            <a:custGeom>
              <a:avLst/>
              <a:gdLst/>
              <a:ahLst/>
              <a:cxnLst/>
              <a:rect l="l" t="t" r="r" b="b"/>
              <a:pathLst>
                <a:path w="1258" h="667" extrusionOk="0">
                  <a:moveTo>
                    <a:pt x="666" y="1"/>
                  </a:moveTo>
                  <a:lnTo>
                    <a:pt x="0" y="296"/>
                  </a:lnTo>
                  <a:lnTo>
                    <a:pt x="592" y="666"/>
                  </a:lnTo>
                  <a:lnTo>
                    <a:pt x="1257" y="370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9B2D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33" name="Google Shape;3133;p42"/>
            <p:cNvSpPr/>
            <p:nvPr/>
          </p:nvSpPr>
          <p:spPr>
            <a:xfrm>
              <a:off x="2688742" y="1809425"/>
              <a:ext cx="228675" cy="695300"/>
            </a:xfrm>
            <a:custGeom>
              <a:avLst/>
              <a:gdLst/>
              <a:ahLst/>
              <a:cxnLst/>
              <a:rect l="l" t="t" r="r" b="b"/>
              <a:pathLst>
                <a:path w="5399" h="16416" extrusionOk="0">
                  <a:moveTo>
                    <a:pt x="4807" y="0"/>
                  </a:moveTo>
                  <a:lnTo>
                    <a:pt x="1" y="16046"/>
                  </a:lnTo>
                  <a:lnTo>
                    <a:pt x="666" y="16415"/>
                  </a:lnTo>
                  <a:lnTo>
                    <a:pt x="5399" y="370"/>
                  </a:lnTo>
                  <a:lnTo>
                    <a:pt x="4807" y="0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34" name="Google Shape;3134;p42"/>
            <p:cNvSpPr/>
            <p:nvPr/>
          </p:nvSpPr>
          <p:spPr>
            <a:xfrm>
              <a:off x="2835967" y="2089727"/>
              <a:ext cx="244304" cy="389920"/>
            </a:xfrm>
            <a:custGeom>
              <a:avLst/>
              <a:gdLst/>
              <a:ahLst/>
              <a:cxnLst/>
              <a:rect l="l" t="t" r="r" b="b"/>
              <a:pathLst>
                <a:path w="5768" h="9206" extrusionOk="0">
                  <a:moveTo>
                    <a:pt x="592" y="0"/>
                  </a:moveTo>
                  <a:lnTo>
                    <a:pt x="0" y="296"/>
                  </a:lnTo>
                  <a:lnTo>
                    <a:pt x="5139" y="9206"/>
                  </a:lnTo>
                  <a:lnTo>
                    <a:pt x="5768" y="8836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35" name="Google Shape;3135;p42"/>
            <p:cNvSpPr/>
            <p:nvPr/>
          </p:nvSpPr>
          <p:spPr>
            <a:xfrm>
              <a:off x="2829698" y="2102222"/>
              <a:ext cx="223973" cy="377425"/>
            </a:xfrm>
            <a:custGeom>
              <a:avLst/>
              <a:gdLst/>
              <a:ahLst/>
              <a:cxnLst/>
              <a:rect l="l" t="t" r="r" b="b"/>
              <a:pathLst>
                <a:path w="5288" h="8911" extrusionOk="0">
                  <a:moveTo>
                    <a:pt x="148" y="1"/>
                  </a:moveTo>
                  <a:lnTo>
                    <a:pt x="0" y="445"/>
                  </a:lnTo>
                  <a:lnTo>
                    <a:pt x="4659" y="8578"/>
                  </a:lnTo>
                  <a:lnTo>
                    <a:pt x="5287" y="8911"/>
                  </a:lnTo>
                  <a:lnTo>
                    <a:pt x="5287" y="891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36" name="Google Shape;3136;p42"/>
            <p:cNvSpPr/>
            <p:nvPr/>
          </p:nvSpPr>
          <p:spPr>
            <a:xfrm>
              <a:off x="2889206" y="1915904"/>
              <a:ext cx="191063" cy="300678"/>
            </a:xfrm>
            <a:custGeom>
              <a:avLst/>
              <a:gdLst/>
              <a:ahLst/>
              <a:cxnLst/>
              <a:rect l="l" t="t" r="r" b="b"/>
              <a:pathLst>
                <a:path w="4511" h="7099" extrusionOk="0">
                  <a:moveTo>
                    <a:pt x="592" y="0"/>
                  </a:moveTo>
                  <a:lnTo>
                    <a:pt x="0" y="259"/>
                  </a:lnTo>
                  <a:lnTo>
                    <a:pt x="3882" y="7099"/>
                  </a:lnTo>
                  <a:lnTo>
                    <a:pt x="4511" y="672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37" name="Google Shape;3137;p42"/>
            <p:cNvSpPr/>
            <p:nvPr/>
          </p:nvSpPr>
          <p:spPr>
            <a:xfrm>
              <a:off x="2882938" y="1926874"/>
              <a:ext cx="170733" cy="289708"/>
            </a:xfrm>
            <a:custGeom>
              <a:avLst/>
              <a:gdLst/>
              <a:ahLst/>
              <a:cxnLst/>
              <a:rect l="l" t="t" r="r" b="b"/>
              <a:pathLst>
                <a:path w="4031" h="6840" extrusionOk="0">
                  <a:moveTo>
                    <a:pt x="148" y="0"/>
                  </a:moveTo>
                  <a:lnTo>
                    <a:pt x="0" y="481"/>
                  </a:lnTo>
                  <a:lnTo>
                    <a:pt x="3402" y="6470"/>
                  </a:lnTo>
                  <a:lnTo>
                    <a:pt x="4030" y="6840"/>
                  </a:lnTo>
                  <a:lnTo>
                    <a:pt x="4030" y="684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38" name="Google Shape;3138;p42"/>
            <p:cNvSpPr/>
            <p:nvPr/>
          </p:nvSpPr>
          <p:spPr>
            <a:xfrm>
              <a:off x="2782727" y="2269777"/>
              <a:ext cx="264676" cy="408768"/>
            </a:xfrm>
            <a:custGeom>
              <a:avLst/>
              <a:gdLst/>
              <a:ahLst/>
              <a:cxnLst/>
              <a:rect l="l" t="t" r="r" b="b"/>
              <a:pathLst>
                <a:path w="6249" h="9651" extrusionOk="0">
                  <a:moveTo>
                    <a:pt x="592" y="1"/>
                  </a:moveTo>
                  <a:lnTo>
                    <a:pt x="0" y="297"/>
                  </a:lnTo>
                  <a:lnTo>
                    <a:pt x="5657" y="9650"/>
                  </a:lnTo>
                  <a:lnTo>
                    <a:pt x="6248" y="9280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39" name="Google Shape;3139;p42"/>
            <p:cNvSpPr/>
            <p:nvPr/>
          </p:nvSpPr>
          <p:spPr>
            <a:xfrm>
              <a:off x="2776459" y="2282314"/>
              <a:ext cx="245871" cy="396231"/>
            </a:xfrm>
            <a:custGeom>
              <a:avLst/>
              <a:gdLst/>
              <a:ahLst/>
              <a:cxnLst/>
              <a:rect l="l" t="t" r="r" b="b"/>
              <a:pathLst>
                <a:path w="5805" h="9355" extrusionOk="0">
                  <a:moveTo>
                    <a:pt x="148" y="1"/>
                  </a:moveTo>
                  <a:lnTo>
                    <a:pt x="0" y="444"/>
                  </a:lnTo>
                  <a:lnTo>
                    <a:pt x="5139" y="8984"/>
                  </a:lnTo>
                  <a:lnTo>
                    <a:pt x="5805" y="9354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7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40" name="Google Shape;3140;p42"/>
            <p:cNvSpPr/>
            <p:nvPr/>
          </p:nvSpPr>
          <p:spPr>
            <a:xfrm>
              <a:off x="3026986" y="2042756"/>
              <a:ext cx="242737" cy="385219"/>
            </a:xfrm>
            <a:custGeom>
              <a:avLst/>
              <a:gdLst/>
              <a:ahLst/>
              <a:cxnLst/>
              <a:rect l="l" t="t" r="r" b="b"/>
              <a:pathLst>
                <a:path w="5731" h="9095" extrusionOk="0">
                  <a:moveTo>
                    <a:pt x="5102" y="0"/>
                  </a:moveTo>
                  <a:lnTo>
                    <a:pt x="1" y="8725"/>
                  </a:lnTo>
                  <a:lnTo>
                    <a:pt x="666" y="9095"/>
                  </a:lnTo>
                  <a:lnTo>
                    <a:pt x="5731" y="296"/>
                  </a:lnTo>
                  <a:lnTo>
                    <a:pt x="5102" y="0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41" name="Google Shape;3141;p42"/>
            <p:cNvSpPr/>
            <p:nvPr/>
          </p:nvSpPr>
          <p:spPr>
            <a:xfrm>
              <a:off x="3055194" y="2055251"/>
              <a:ext cx="219229" cy="372724"/>
            </a:xfrm>
            <a:custGeom>
              <a:avLst/>
              <a:gdLst/>
              <a:ahLst/>
              <a:cxnLst/>
              <a:rect l="l" t="t" r="r" b="b"/>
              <a:pathLst>
                <a:path w="5176" h="8800" extrusionOk="0">
                  <a:moveTo>
                    <a:pt x="5065" y="1"/>
                  </a:moveTo>
                  <a:lnTo>
                    <a:pt x="0" y="8800"/>
                  </a:lnTo>
                  <a:lnTo>
                    <a:pt x="592" y="8430"/>
                  </a:lnTo>
                  <a:lnTo>
                    <a:pt x="5176" y="444"/>
                  </a:lnTo>
                  <a:lnTo>
                    <a:pt x="5065" y="1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42" name="Google Shape;3142;p42"/>
            <p:cNvSpPr/>
            <p:nvPr/>
          </p:nvSpPr>
          <p:spPr>
            <a:xfrm>
              <a:off x="3033254" y="1859530"/>
              <a:ext cx="189496" cy="305380"/>
            </a:xfrm>
            <a:custGeom>
              <a:avLst/>
              <a:gdLst/>
              <a:ahLst/>
              <a:cxnLst/>
              <a:rect l="l" t="t" r="r" b="b"/>
              <a:pathLst>
                <a:path w="4474" h="7210" extrusionOk="0">
                  <a:moveTo>
                    <a:pt x="3882" y="0"/>
                  </a:moveTo>
                  <a:lnTo>
                    <a:pt x="0" y="6544"/>
                  </a:lnTo>
                  <a:lnTo>
                    <a:pt x="518" y="7210"/>
                  </a:lnTo>
                  <a:lnTo>
                    <a:pt x="4474" y="259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43" name="Google Shape;3143;p42"/>
            <p:cNvSpPr/>
            <p:nvPr/>
          </p:nvSpPr>
          <p:spPr>
            <a:xfrm>
              <a:off x="3055194" y="1870500"/>
              <a:ext cx="173825" cy="294410"/>
            </a:xfrm>
            <a:custGeom>
              <a:avLst/>
              <a:gdLst/>
              <a:ahLst/>
              <a:cxnLst/>
              <a:rect l="l" t="t" r="r" b="b"/>
              <a:pathLst>
                <a:path w="4104" h="6951" extrusionOk="0">
                  <a:moveTo>
                    <a:pt x="3956" y="0"/>
                  </a:moveTo>
                  <a:lnTo>
                    <a:pt x="0" y="6951"/>
                  </a:lnTo>
                  <a:lnTo>
                    <a:pt x="0" y="6951"/>
                  </a:lnTo>
                  <a:lnTo>
                    <a:pt x="592" y="6581"/>
                  </a:lnTo>
                  <a:lnTo>
                    <a:pt x="4104" y="481"/>
                  </a:lnTo>
                  <a:lnTo>
                    <a:pt x="3956" y="0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44" name="Google Shape;3144;p42"/>
            <p:cNvSpPr/>
            <p:nvPr/>
          </p:nvSpPr>
          <p:spPr>
            <a:xfrm>
              <a:off x="3022284" y="2229074"/>
              <a:ext cx="297586" cy="465100"/>
            </a:xfrm>
            <a:custGeom>
              <a:avLst/>
              <a:gdLst/>
              <a:ahLst/>
              <a:cxnLst/>
              <a:rect l="l" t="t" r="r" b="b"/>
              <a:pathLst>
                <a:path w="7026" h="10981" extrusionOk="0">
                  <a:moveTo>
                    <a:pt x="6397" y="1"/>
                  </a:moveTo>
                  <a:lnTo>
                    <a:pt x="1" y="10611"/>
                  </a:lnTo>
                  <a:lnTo>
                    <a:pt x="592" y="10981"/>
                  </a:lnTo>
                  <a:lnTo>
                    <a:pt x="7025" y="259"/>
                  </a:lnTo>
                  <a:lnTo>
                    <a:pt x="6397" y="1"/>
                  </a:lnTo>
                  <a:close/>
                </a:path>
              </a:pathLst>
            </a:custGeom>
            <a:solidFill>
              <a:srgbClr val="D978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45" name="Google Shape;3145;p42"/>
            <p:cNvSpPr/>
            <p:nvPr/>
          </p:nvSpPr>
          <p:spPr>
            <a:xfrm>
              <a:off x="3047358" y="2240044"/>
              <a:ext cx="277171" cy="454130"/>
            </a:xfrm>
            <a:custGeom>
              <a:avLst/>
              <a:gdLst/>
              <a:ahLst/>
              <a:cxnLst/>
              <a:rect l="l" t="t" r="r" b="b"/>
              <a:pathLst>
                <a:path w="6544" h="10722" extrusionOk="0">
                  <a:moveTo>
                    <a:pt x="6433" y="0"/>
                  </a:moveTo>
                  <a:lnTo>
                    <a:pt x="0" y="10722"/>
                  </a:lnTo>
                  <a:lnTo>
                    <a:pt x="0" y="10722"/>
                  </a:lnTo>
                  <a:lnTo>
                    <a:pt x="629" y="10352"/>
                  </a:lnTo>
                  <a:lnTo>
                    <a:pt x="6544" y="481"/>
                  </a:lnTo>
                  <a:lnTo>
                    <a:pt x="6433" y="0"/>
                  </a:lnTo>
                  <a:close/>
                </a:path>
              </a:pathLst>
            </a:custGeom>
            <a:solidFill>
              <a:srgbClr val="D15F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46" name="Google Shape;3146;p42"/>
            <p:cNvSpPr/>
            <p:nvPr/>
          </p:nvSpPr>
          <p:spPr>
            <a:xfrm>
              <a:off x="3047358" y="1890830"/>
              <a:ext cx="40746" cy="806482"/>
            </a:xfrm>
            <a:custGeom>
              <a:avLst/>
              <a:gdLst/>
              <a:ahLst/>
              <a:cxnLst/>
              <a:rect l="l" t="t" r="r" b="b"/>
              <a:pathLst>
                <a:path w="962" h="19041" extrusionOk="0">
                  <a:moveTo>
                    <a:pt x="961" y="1"/>
                  </a:moveTo>
                  <a:lnTo>
                    <a:pt x="370" y="260"/>
                  </a:lnTo>
                  <a:lnTo>
                    <a:pt x="0" y="19041"/>
                  </a:lnTo>
                  <a:lnTo>
                    <a:pt x="629" y="18671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B23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47" name="Google Shape;3147;p42"/>
            <p:cNvSpPr/>
            <p:nvPr/>
          </p:nvSpPr>
          <p:spPr>
            <a:xfrm>
              <a:off x="3022284" y="1886129"/>
              <a:ext cx="40746" cy="811183"/>
            </a:xfrm>
            <a:custGeom>
              <a:avLst/>
              <a:gdLst/>
              <a:ahLst/>
              <a:cxnLst/>
              <a:rect l="l" t="t" r="r" b="b"/>
              <a:pathLst>
                <a:path w="962" h="19152" extrusionOk="0">
                  <a:moveTo>
                    <a:pt x="333" y="1"/>
                  </a:moveTo>
                  <a:lnTo>
                    <a:pt x="1" y="18782"/>
                  </a:lnTo>
                  <a:lnTo>
                    <a:pt x="592" y="19152"/>
                  </a:lnTo>
                  <a:lnTo>
                    <a:pt x="962" y="371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48" name="Google Shape;3148;p42"/>
            <p:cNvSpPr/>
            <p:nvPr/>
          </p:nvSpPr>
          <p:spPr>
            <a:xfrm>
              <a:off x="3471708" y="1862664"/>
              <a:ext cx="231767" cy="532445"/>
            </a:xfrm>
            <a:custGeom>
              <a:avLst/>
              <a:gdLst/>
              <a:ahLst/>
              <a:cxnLst/>
              <a:rect l="l" t="t" r="r" b="b"/>
              <a:pathLst>
                <a:path w="5472" h="12571" extrusionOk="0">
                  <a:moveTo>
                    <a:pt x="2736" y="0"/>
                  </a:moveTo>
                  <a:lnTo>
                    <a:pt x="777" y="1110"/>
                  </a:lnTo>
                  <a:cubicBezTo>
                    <a:pt x="777" y="1110"/>
                    <a:pt x="666" y="3771"/>
                    <a:pt x="518" y="6175"/>
                  </a:cubicBezTo>
                  <a:cubicBezTo>
                    <a:pt x="333" y="9243"/>
                    <a:pt x="0" y="12570"/>
                    <a:pt x="0" y="12570"/>
                  </a:cubicBezTo>
                  <a:lnTo>
                    <a:pt x="1886" y="11498"/>
                  </a:lnTo>
                  <a:lnTo>
                    <a:pt x="5472" y="6138"/>
                  </a:lnTo>
                  <a:lnTo>
                    <a:pt x="4252" y="999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rgbClr val="941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49" name="Google Shape;3149;p42"/>
            <p:cNvSpPr/>
            <p:nvPr/>
          </p:nvSpPr>
          <p:spPr>
            <a:xfrm>
              <a:off x="3023851" y="1742081"/>
              <a:ext cx="50148" cy="25117"/>
            </a:xfrm>
            <a:custGeom>
              <a:avLst/>
              <a:gdLst/>
              <a:ahLst/>
              <a:cxnLst/>
              <a:rect l="l" t="t" r="r" b="b"/>
              <a:pathLst>
                <a:path w="1184" h="593" extrusionOk="0">
                  <a:moveTo>
                    <a:pt x="629" y="1"/>
                  </a:moveTo>
                  <a:lnTo>
                    <a:pt x="1" y="370"/>
                  </a:lnTo>
                  <a:lnTo>
                    <a:pt x="555" y="592"/>
                  </a:lnTo>
                  <a:lnTo>
                    <a:pt x="1184" y="259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50" name="Google Shape;3150;p42"/>
            <p:cNvSpPr/>
            <p:nvPr/>
          </p:nvSpPr>
          <p:spPr>
            <a:xfrm>
              <a:off x="2881371" y="1713915"/>
              <a:ext cx="363321" cy="209869"/>
            </a:xfrm>
            <a:custGeom>
              <a:avLst/>
              <a:gdLst/>
              <a:ahLst/>
              <a:cxnLst/>
              <a:rect l="l" t="t" r="r" b="b"/>
              <a:pathLst>
                <a:path w="8578" h="4955" extrusionOk="0">
                  <a:moveTo>
                    <a:pt x="4289" y="0"/>
                  </a:moveTo>
                  <a:lnTo>
                    <a:pt x="259" y="2329"/>
                  </a:lnTo>
                  <a:lnTo>
                    <a:pt x="0" y="2181"/>
                  </a:lnTo>
                  <a:lnTo>
                    <a:pt x="0" y="2514"/>
                  </a:lnTo>
                  <a:lnTo>
                    <a:pt x="4289" y="4954"/>
                  </a:lnTo>
                  <a:lnTo>
                    <a:pt x="8577" y="2514"/>
                  </a:lnTo>
                  <a:lnTo>
                    <a:pt x="8577" y="2181"/>
                  </a:lnTo>
                  <a:lnTo>
                    <a:pt x="8282" y="2329"/>
                  </a:lnTo>
                  <a:lnTo>
                    <a:pt x="4289" y="0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51" name="Google Shape;3151;p42"/>
            <p:cNvSpPr/>
            <p:nvPr/>
          </p:nvSpPr>
          <p:spPr>
            <a:xfrm>
              <a:off x="2881371" y="1699811"/>
              <a:ext cx="363321" cy="211436"/>
            </a:xfrm>
            <a:custGeom>
              <a:avLst/>
              <a:gdLst/>
              <a:ahLst/>
              <a:cxnLst/>
              <a:rect l="l" t="t" r="r" b="b"/>
              <a:pathLst>
                <a:path w="8578" h="4992" extrusionOk="0">
                  <a:moveTo>
                    <a:pt x="4289" y="0"/>
                  </a:moveTo>
                  <a:lnTo>
                    <a:pt x="0" y="2514"/>
                  </a:lnTo>
                  <a:lnTo>
                    <a:pt x="4289" y="4992"/>
                  </a:lnTo>
                  <a:lnTo>
                    <a:pt x="8577" y="2514"/>
                  </a:lnTo>
                  <a:lnTo>
                    <a:pt x="4289" y="0"/>
                  </a:ln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52" name="Google Shape;3152;p42"/>
            <p:cNvSpPr/>
            <p:nvPr/>
          </p:nvSpPr>
          <p:spPr>
            <a:xfrm>
              <a:off x="2944013" y="1754618"/>
              <a:ext cx="180093" cy="104956"/>
            </a:xfrm>
            <a:custGeom>
              <a:avLst/>
              <a:gdLst/>
              <a:ahLst/>
              <a:cxnLst/>
              <a:rect l="l" t="t" r="r" b="b"/>
              <a:pathLst>
                <a:path w="4252" h="2478" extrusionOk="0">
                  <a:moveTo>
                    <a:pt x="592" y="0"/>
                  </a:moveTo>
                  <a:lnTo>
                    <a:pt x="0" y="333"/>
                  </a:lnTo>
                  <a:lnTo>
                    <a:pt x="3623" y="2477"/>
                  </a:lnTo>
                  <a:lnTo>
                    <a:pt x="4252" y="2108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53" name="Google Shape;3153;p42"/>
            <p:cNvSpPr/>
            <p:nvPr/>
          </p:nvSpPr>
          <p:spPr>
            <a:xfrm>
              <a:off x="3062987" y="1806290"/>
              <a:ext cx="181703" cy="117493"/>
            </a:xfrm>
            <a:custGeom>
              <a:avLst/>
              <a:gdLst/>
              <a:ahLst/>
              <a:cxnLst/>
              <a:rect l="l" t="t" r="r" b="b"/>
              <a:pathLst>
                <a:path w="4290" h="2774" extrusionOk="0">
                  <a:moveTo>
                    <a:pt x="4289" y="0"/>
                  </a:moveTo>
                  <a:lnTo>
                    <a:pt x="1" y="2478"/>
                  </a:lnTo>
                  <a:lnTo>
                    <a:pt x="1" y="2773"/>
                  </a:lnTo>
                  <a:lnTo>
                    <a:pt x="4289" y="333"/>
                  </a:lnTo>
                  <a:lnTo>
                    <a:pt x="4289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54" name="Google Shape;3154;p42"/>
            <p:cNvSpPr/>
            <p:nvPr/>
          </p:nvSpPr>
          <p:spPr>
            <a:xfrm>
              <a:off x="2565067" y="1582362"/>
              <a:ext cx="137823" cy="184837"/>
            </a:xfrm>
            <a:custGeom>
              <a:avLst/>
              <a:gdLst/>
              <a:ahLst/>
              <a:cxnLst/>
              <a:rect l="l" t="t" r="r" b="b"/>
              <a:pathLst>
                <a:path w="3254" h="4364" extrusionOk="0">
                  <a:moveTo>
                    <a:pt x="3254" y="1"/>
                  </a:moveTo>
                  <a:lnTo>
                    <a:pt x="0" y="1849"/>
                  </a:lnTo>
                  <a:lnTo>
                    <a:pt x="0" y="4363"/>
                  </a:lnTo>
                  <a:lnTo>
                    <a:pt x="3254" y="2515"/>
                  </a:lnTo>
                  <a:lnTo>
                    <a:pt x="3254" y="1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55" name="Google Shape;3155;p42"/>
            <p:cNvSpPr/>
            <p:nvPr/>
          </p:nvSpPr>
          <p:spPr>
            <a:xfrm>
              <a:off x="2524322" y="1562031"/>
              <a:ext cx="178569" cy="98687"/>
            </a:xfrm>
            <a:custGeom>
              <a:avLst/>
              <a:gdLst/>
              <a:ahLst/>
              <a:cxnLst/>
              <a:rect l="l" t="t" r="r" b="b"/>
              <a:pathLst>
                <a:path w="4216" h="2330" extrusionOk="0">
                  <a:moveTo>
                    <a:pt x="3254" y="0"/>
                  </a:moveTo>
                  <a:lnTo>
                    <a:pt x="1" y="1849"/>
                  </a:lnTo>
                  <a:lnTo>
                    <a:pt x="962" y="2329"/>
                  </a:lnTo>
                  <a:lnTo>
                    <a:pt x="4216" y="481"/>
                  </a:lnTo>
                  <a:lnTo>
                    <a:pt x="3254" y="0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56" name="Google Shape;3156;p42"/>
            <p:cNvSpPr/>
            <p:nvPr/>
          </p:nvSpPr>
          <p:spPr>
            <a:xfrm>
              <a:off x="2524322" y="1640303"/>
              <a:ext cx="40788" cy="126896"/>
            </a:xfrm>
            <a:custGeom>
              <a:avLst/>
              <a:gdLst/>
              <a:ahLst/>
              <a:cxnLst/>
              <a:rect l="l" t="t" r="r" b="b"/>
              <a:pathLst>
                <a:path w="963" h="2996" extrusionOk="0">
                  <a:moveTo>
                    <a:pt x="1" y="1"/>
                  </a:moveTo>
                  <a:lnTo>
                    <a:pt x="1" y="2478"/>
                  </a:lnTo>
                  <a:lnTo>
                    <a:pt x="962" y="2995"/>
                  </a:lnTo>
                  <a:lnTo>
                    <a:pt x="962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B3B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57" name="Google Shape;3157;p42"/>
            <p:cNvSpPr/>
            <p:nvPr/>
          </p:nvSpPr>
          <p:spPr>
            <a:xfrm>
              <a:off x="2524322" y="1562031"/>
              <a:ext cx="178569" cy="98687"/>
            </a:xfrm>
            <a:custGeom>
              <a:avLst/>
              <a:gdLst/>
              <a:ahLst/>
              <a:cxnLst/>
              <a:rect l="l" t="t" r="r" b="b"/>
              <a:pathLst>
                <a:path w="4216" h="2330" extrusionOk="0">
                  <a:moveTo>
                    <a:pt x="3254" y="0"/>
                  </a:moveTo>
                  <a:lnTo>
                    <a:pt x="1" y="1849"/>
                  </a:lnTo>
                  <a:lnTo>
                    <a:pt x="962" y="2329"/>
                  </a:lnTo>
                  <a:lnTo>
                    <a:pt x="4216" y="481"/>
                  </a:lnTo>
                  <a:lnTo>
                    <a:pt x="3254" y="0"/>
                  </a:ln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58" name="Google Shape;3158;p42"/>
            <p:cNvSpPr/>
            <p:nvPr/>
          </p:nvSpPr>
          <p:spPr>
            <a:xfrm>
              <a:off x="2677815" y="1480584"/>
              <a:ext cx="7836" cy="106523"/>
            </a:xfrm>
            <a:custGeom>
              <a:avLst/>
              <a:gdLst/>
              <a:ahLst/>
              <a:cxnLst/>
              <a:rect l="l" t="t" r="r" b="b"/>
              <a:pathLst>
                <a:path w="185" h="2515" extrusionOk="0">
                  <a:moveTo>
                    <a:pt x="185" y="1"/>
                  </a:moveTo>
                  <a:lnTo>
                    <a:pt x="0" y="111"/>
                  </a:lnTo>
                  <a:lnTo>
                    <a:pt x="0" y="2515"/>
                  </a:lnTo>
                  <a:lnTo>
                    <a:pt x="185" y="240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59" name="Google Shape;3159;p42"/>
            <p:cNvSpPr/>
            <p:nvPr/>
          </p:nvSpPr>
          <p:spPr>
            <a:xfrm>
              <a:off x="2662144" y="1475882"/>
              <a:ext cx="15714" cy="111224"/>
            </a:xfrm>
            <a:custGeom>
              <a:avLst/>
              <a:gdLst/>
              <a:ahLst/>
              <a:cxnLst/>
              <a:rect l="l" t="t" r="r" b="b"/>
              <a:pathLst>
                <a:path w="371" h="2626" extrusionOk="0">
                  <a:moveTo>
                    <a:pt x="0" y="1"/>
                  </a:moveTo>
                  <a:lnTo>
                    <a:pt x="0" y="2404"/>
                  </a:lnTo>
                  <a:lnTo>
                    <a:pt x="370" y="2626"/>
                  </a:lnTo>
                  <a:lnTo>
                    <a:pt x="370" y="2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60" name="Google Shape;3160;p42"/>
            <p:cNvSpPr/>
            <p:nvPr/>
          </p:nvSpPr>
          <p:spPr>
            <a:xfrm>
              <a:off x="2662144" y="1472748"/>
              <a:ext cx="23507" cy="12579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185" y="1"/>
                  </a:moveTo>
                  <a:lnTo>
                    <a:pt x="0" y="75"/>
                  </a:lnTo>
                  <a:lnTo>
                    <a:pt x="370" y="296"/>
                  </a:lnTo>
                  <a:lnTo>
                    <a:pt x="555" y="186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61" name="Google Shape;3161;p42"/>
            <p:cNvSpPr/>
            <p:nvPr/>
          </p:nvSpPr>
          <p:spPr>
            <a:xfrm>
              <a:off x="2662144" y="1475882"/>
              <a:ext cx="15714" cy="111224"/>
            </a:xfrm>
            <a:custGeom>
              <a:avLst/>
              <a:gdLst/>
              <a:ahLst/>
              <a:cxnLst/>
              <a:rect l="l" t="t" r="r" b="b"/>
              <a:pathLst>
                <a:path w="371" h="2626" extrusionOk="0">
                  <a:moveTo>
                    <a:pt x="0" y="1"/>
                  </a:moveTo>
                  <a:lnTo>
                    <a:pt x="0" y="2404"/>
                  </a:lnTo>
                  <a:lnTo>
                    <a:pt x="370" y="2626"/>
                  </a:lnTo>
                  <a:lnTo>
                    <a:pt x="370" y="2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62" name="Google Shape;3162;p42"/>
            <p:cNvSpPr/>
            <p:nvPr/>
          </p:nvSpPr>
          <p:spPr>
            <a:xfrm>
              <a:off x="2557232" y="1546360"/>
              <a:ext cx="11012" cy="104956"/>
            </a:xfrm>
            <a:custGeom>
              <a:avLst/>
              <a:gdLst/>
              <a:ahLst/>
              <a:cxnLst/>
              <a:rect l="l" t="t" r="r" b="b"/>
              <a:pathLst>
                <a:path w="260" h="2478" extrusionOk="0">
                  <a:moveTo>
                    <a:pt x="185" y="0"/>
                  </a:moveTo>
                  <a:lnTo>
                    <a:pt x="0" y="74"/>
                  </a:lnTo>
                  <a:lnTo>
                    <a:pt x="74" y="2477"/>
                  </a:lnTo>
                  <a:lnTo>
                    <a:pt x="259" y="240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63" name="Google Shape;3163;p42"/>
            <p:cNvSpPr/>
            <p:nvPr/>
          </p:nvSpPr>
          <p:spPr>
            <a:xfrm>
              <a:off x="2544695" y="1540092"/>
              <a:ext cx="15714" cy="111224"/>
            </a:xfrm>
            <a:custGeom>
              <a:avLst/>
              <a:gdLst/>
              <a:ahLst/>
              <a:cxnLst/>
              <a:rect l="l" t="t" r="r" b="b"/>
              <a:pathLst>
                <a:path w="371" h="2626" extrusionOk="0">
                  <a:moveTo>
                    <a:pt x="1" y="0"/>
                  </a:moveTo>
                  <a:lnTo>
                    <a:pt x="1" y="2404"/>
                  </a:lnTo>
                  <a:lnTo>
                    <a:pt x="370" y="2625"/>
                  </a:lnTo>
                  <a:lnTo>
                    <a:pt x="296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64" name="Google Shape;3164;p42"/>
            <p:cNvSpPr/>
            <p:nvPr/>
          </p:nvSpPr>
          <p:spPr>
            <a:xfrm>
              <a:off x="2544695" y="1538525"/>
              <a:ext cx="20415" cy="11012"/>
            </a:xfrm>
            <a:custGeom>
              <a:avLst/>
              <a:gdLst/>
              <a:ahLst/>
              <a:cxnLst/>
              <a:rect l="l" t="t" r="r" b="b"/>
              <a:pathLst>
                <a:path w="482" h="260" extrusionOk="0">
                  <a:moveTo>
                    <a:pt x="185" y="0"/>
                  </a:moveTo>
                  <a:lnTo>
                    <a:pt x="1" y="37"/>
                  </a:lnTo>
                  <a:lnTo>
                    <a:pt x="296" y="259"/>
                  </a:lnTo>
                  <a:lnTo>
                    <a:pt x="481" y="18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65" name="Google Shape;3165;p42"/>
            <p:cNvSpPr/>
            <p:nvPr/>
          </p:nvSpPr>
          <p:spPr>
            <a:xfrm>
              <a:off x="2544695" y="1540092"/>
              <a:ext cx="15714" cy="111224"/>
            </a:xfrm>
            <a:custGeom>
              <a:avLst/>
              <a:gdLst/>
              <a:ahLst/>
              <a:cxnLst/>
              <a:rect l="l" t="t" r="r" b="b"/>
              <a:pathLst>
                <a:path w="371" h="2626" extrusionOk="0">
                  <a:moveTo>
                    <a:pt x="1" y="0"/>
                  </a:moveTo>
                  <a:lnTo>
                    <a:pt x="1" y="2404"/>
                  </a:lnTo>
                  <a:lnTo>
                    <a:pt x="370" y="2625"/>
                  </a:lnTo>
                  <a:lnTo>
                    <a:pt x="296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66" name="Google Shape;3166;p42"/>
            <p:cNvSpPr/>
            <p:nvPr/>
          </p:nvSpPr>
          <p:spPr>
            <a:xfrm>
              <a:off x="2557232" y="1477449"/>
              <a:ext cx="128420" cy="84625"/>
            </a:xfrm>
            <a:custGeom>
              <a:avLst/>
              <a:gdLst/>
              <a:ahLst/>
              <a:cxnLst/>
              <a:rect l="l" t="t" r="r" b="b"/>
              <a:pathLst>
                <a:path w="3032" h="1998" extrusionOk="0">
                  <a:moveTo>
                    <a:pt x="3032" y="1"/>
                  </a:moveTo>
                  <a:lnTo>
                    <a:pt x="0" y="1701"/>
                  </a:lnTo>
                  <a:lnTo>
                    <a:pt x="111" y="1997"/>
                  </a:lnTo>
                  <a:lnTo>
                    <a:pt x="2958" y="333"/>
                  </a:lnTo>
                  <a:lnTo>
                    <a:pt x="3032" y="1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67" name="Google Shape;3167;p42"/>
            <p:cNvSpPr/>
            <p:nvPr/>
          </p:nvSpPr>
          <p:spPr>
            <a:xfrm>
              <a:off x="2544695" y="1469614"/>
              <a:ext cx="140957" cy="79924"/>
            </a:xfrm>
            <a:custGeom>
              <a:avLst/>
              <a:gdLst/>
              <a:ahLst/>
              <a:cxnLst/>
              <a:rect l="l" t="t" r="r" b="b"/>
              <a:pathLst>
                <a:path w="3328" h="1887" extrusionOk="0">
                  <a:moveTo>
                    <a:pt x="2847" y="1"/>
                  </a:moveTo>
                  <a:lnTo>
                    <a:pt x="1" y="1664"/>
                  </a:lnTo>
                  <a:lnTo>
                    <a:pt x="296" y="1886"/>
                  </a:lnTo>
                  <a:lnTo>
                    <a:pt x="3328" y="223"/>
                  </a:lnTo>
                  <a:lnTo>
                    <a:pt x="2847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68" name="Google Shape;3168;p42"/>
            <p:cNvSpPr/>
            <p:nvPr/>
          </p:nvSpPr>
          <p:spPr>
            <a:xfrm>
              <a:off x="2618307" y="1455552"/>
              <a:ext cx="14104" cy="61076"/>
            </a:xfrm>
            <a:custGeom>
              <a:avLst/>
              <a:gdLst/>
              <a:ahLst/>
              <a:cxnLst/>
              <a:rect l="l" t="t" r="r" b="b"/>
              <a:pathLst>
                <a:path w="333" h="1442" extrusionOk="0">
                  <a:moveTo>
                    <a:pt x="333" y="0"/>
                  </a:moveTo>
                  <a:lnTo>
                    <a:pt x="0" y="111"/>
                  </a:lnTo>
                  <a:lnTo>
                    <a:pt x="0" y="1442"/>
                  </a:lnTo>
                  <a:lnTo>
                    <a:pt x="333" y="125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301B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69" name="Google Shape;3169;p42"/>
            <p:cNvSpPr/>
            <p:nvPr/>
          </p:nvSpPr>
          <p:spPr>
            <a:xfrm>
              <a:off x="2601068" y="1452418"/>
              <a:ext cx="17281" cy="64210"/>
            </a:xfrm>
            <a:custGeom>
              <a:avLst/>
              <a:gdLst/>
              <a:ahLst/>
              <a:cxnLst/>
              <a:rect l="l" t="t" r="r" b="b"/>
              <a:pathLst>
                <a:path w="408" h="1516" extrusionOk="0">
                  <a:moveTo>
                    <a:pt x="0" y="0"/>
                  </a:moveTo>
                  <a:lnTo>
                    <a:pt x="37" y="1294"/>
                  </a:lnTo>
                  <a:lnTo>
                    <a:pt x="407" y="1516"/>
                  </a:lnTo>
                  <a:lnTo>
                    <a:pt x="407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70" name="Google Shape;3170;p42"/>
            <p:cNvSpPr/>
            <p:nvPr/>
          </p:nvSpPr>
          <p:spPr>
            <a:xfrm>
              <a:off x="2601068" y="1444582"/>
              <a:ext cx="31343" cy="15671"/>
            </a:xfrm>
            <a:custGeom>
              <a:avLst/>
              <a:gdLst/>
              <a:ahLst/>
              <a:cxnLst/>
              <a:rect l="l" t="t" r="r" b="b"/>
              <a:pathLst>
                <a:path w="740" h="370" extrusionOk="0">
                  <a:moveTo>
                    <a:pt x="407" y="0"/>
                  </a:moveTo>
                  <a:lnTo>
                    <a:pt x="0" y="185"/>
                  </a:lnTo>
                  <a:lnTo>
                    <a:pt x="407" y="370"/>
                  </a:lnTo>
                  <a:lnTo>
                    <a:pt x="740" y="259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949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71" name="Google Shape;3171;p42"/>
            <p:cNvSpPr/>
            <p:nvPr/>
          </p:nvSpPr>
          <p:spPr>
            <a:xfrm>
              <a:off x="2601068" y="1452418"/>
              <a:ext cx="17281" cy="64210"/>
            </a:xfrm>
            <a:custGeom>
              <a:avLst/>
              <a:gdLst/>
              <a:ahLst/>
              <a:cxnLst/>
              <a:rect l="l" t="t" r="r" b="b"/>
              <a:pathLst>
                <a:path w="408" h="1516" extrusionOk="0">
                  <a:moveTo>
                    <a:pt x="0" y="0"/>
                  </a:moveTo>
                  <a:lnTo>
                    <a:pt x="0" y="1331"/>
                  </a:lnTo>
                  <a:lnTo>
                    <a:pt x="407" y="1516"/>
                  </a:lnTo>
                  <a:lnTo>
                    <a:pt x="407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72" name="Google Shape;3172;p42"/>
            <p:cNvSpPr/>
            <p:nvPr/>
          </p:nvSpPr>
          <p:spPr>
            <a:xfrm>
              <a:off x="3061420" y="1681005"/>
              <a:ext cx="81491" cy="115926"/>
            </a:xfrm>
            <a:custGeom>
              <a:avLst/>
              <a:gdLst/>
              <a:ahLst/>
              <a:cxnLst/>
              <a:rect l="l" t="t" r="r" b="b"/>
              <a:pathLst>
                <a:path w="1924" h="2737" extrusionOk="0">
                  <a:moveTo>
                    <a:pt x="740" y="1"/>
                  </a:moveTo>
                  <a:cubicBezTo>
                    <a:pt x="629" y="1"/>
                    <a:pt x="555" y="1"/>
                    <a:pt x="445" y="38"/>
                  </a:cubicBezTo>
                  <a:cubicBezTo>
                    <a:pt x="445" y="75"/>
                    <a:pt x="408" y="75"/>
                    <a:pt x="408" y="75"/>
                  </a:cubicBezTo>
                  <a:lnTo>
                    <a:pt x="1" y="371"/>
                  </a:lnTo>
                  <a:lnTo>
                    <a:pt x="149" y="334"/>
                  </a:lnTo>
                  <a:lnTo>
                    <a:pt x="149" y="334"/>
                  </a:lnTo>
                  <a:cubicBezTo>
                    <a:pt x="38" y="555"/>
                    <a:pt x="1" y="888"/>
                    <a:pt x="75" y="1258"/>
                  </a:cubicBezTo>
                  <a:cubicBezTo>
                    <a:pt x="223" y="1923"/>
                    <a:pt x="740" y="2552"/>
                    <a:pt x="1184" y="2589"/>
                  </a:cubicBezTo>
                  <a:lnTo>
                    <a:pt x="1147" y="2737"/>
                  </a:lnTo>
                  <a:lnTo>
                    <a:pt x="1147" y="2737"/>
                  </a:lnTo>
                  <a:lnTo>
                    <a:pt x="1517" y="2478"/>
                  </a:lnTo>
                  <a:lnTo>
                    <a:pt x="1554" y="2441"/>
                  </a:lnTo>
                  <a:cubicBezTo>
                    <a:pt x="1849" y="2256"/>
                    <a:pt x="1923" y="1849"/>
                    <a:pt x="1849" y="1332"/>
                  </a:cubicBezTo>
                  <a:cubicBezTo>
                    <a:pt x="1702" y="629"/>
                    <a:pt x="1221" y="38"/>
                    <a:pt x="740" y="1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73" name="Google Shape;3173;p42"/>
            <p:cNvSpPr/>
            <p:nvPr/>
          </p:nvSpPr>
          <p:spPr>
            <a:xfrm>
              <a:off x="3041471" y="1694813"/>
              <a:ext cx="85388" cy="107116"/>
            </a:xfrm>
            <a:custGeom>
              <a:avLst/>
              <a:gdLst/>
              <a:ahLst/>
              <a:cxnLst/>
              <a:rect l="l" t="t" r="r" b="b"/>
              <a:pathLst>
                <a:path w="2016" h="2529" extrusionOk="0">
                  <a:moveTo>
                    <a:pt x="683" y="1"/>
                  </a:moveTo>
                  <a:cubicBezTo>
                    <a:pt x="253" y="1"/>
                    <a:pt x="0" y="530"/>
                    <a:pt x="139" y="1191"/>
                  </a:cubicBezTo>
                  <a:cubicBezTo>
                    <a:pt x="287" y="1893"/>
                    <a:pt x="731" y="2485"/>
                    <a:pt x="1248" y="2522"/>
                  </a:cubicBezTo>
                  <a:cubicBezTo>
                    <a:pt x="1277" y="2526"/>
                    <a:pt x="1305" y="2528"/>
                    <a:pt x="1333" y="2528"/>
                  </a:cubicBezTo>
                  <a:cubicBezTo>
                    <a:pt x="1763" y="2528"/>
                    <a:pt x="2016" y="1999"/>
                    <a:pt x="1877" y="1338"/>
                  </a:cubicBezTo>
                  <a:cubicBezTo>
                    <a:pt x="1729" y="636"/>
                    <a:pt x="1285" y="45"/>
                    <a:pt x="768" y="8"/>
                  </a:cubicBezTo>
                  <a:cubicBezTo>
                    <a:pt x="739" y="3"/>
                    <a:pt x="710" y="1"/>
                    <a:pt x="683" y="1"/>
                  </a:cubicBezTo>
                  <a:close/>
                </a:path>
              </a:pathLst>
            </a:custGeom>
            <a:solidFill>
              <a:srgbClr val="D6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74" name="Google Shape;3174;p42"/>
            <p:cNvSpPr/>
            <p:nvPr/>
          </p:nvSpPr>
          <p:spPr>
            <a:xfrm>
              <a:off x="2984716" y="1715482"/>
              <a:ext cx="128420" cy="108090"/>
            </a:xfrm>
            <a:custGeom>
              <a:avLst/>
              <a:gdLst/>
              <a:ahLst/>
              <a:cxnLst/>
              <a:rect l="l" t="t" r="r" b="b"/>
              <a:pathLst>
                <a:path w="3032" h="2552" extrusionOk="0">
                  <a:moveTo>
                    <a:pt x="2256" y="0"/>
                  </a:moveTo>
                  <a:lnTo>
                    <a:pt x="0" y="1442"/>
                  </a:lnTo>
                  <a:lnTo>
                    <a:pt x="74" y="1442"/>
                  </a:lnTo>
                  <a:cubicBezTo>
                    <a:pt x="37" y="1553"/>
                    <a:pt x="0" y="1738"/>
                    <a:pt x="37" y="1849"/>
                  </a:cubicBezTo>
                  <a:cubicBezTo>
                    <a:pt x="74" y="2034"/>
                    <a:pt x="185" y="2218"/>
                    <a:pt x="259" y="2329"/>
                  </a:cubicBezTo>
                  <a:cubicBezTo>
                    <a:pt x="370" y="2403"/>
                    <a:pt x="444" y="2477"/>
                    <a:pt x="555" y="2477"/>
                  </a:cubicBezTo>
                  <a:lnTo>
                    <a:pt x="518" y="2551"/>
                  </a:lnTo>
                  <a:lnTo>
                    <a:pt x="2810" y="1183"/>
                  </a:lnTo>
                  <a:lnTo>
                    <a:pt x="2847" y="1183"/>
                  </a:lnTo>
                  <a:cubicBezTo>
                    <a:pt x="2958" y="1072"/>
                    <a:pt x="3032" y="887"/>
                    <a:pt x="2995" y="703"/>
                  </a:cubicBezTo>
                  <a:lnTo>
                    <a:pt x="2995" y="666"/>
                  </a:lnTo>
                  <a:cubicBezTo>
                    <a:pt x="2958" y="333"/>
                    <a:pt x="2662" y="74"/>
                    <a:pt x="2440" y="0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75" name="Google Shape;3175;p42"/>
            <p:cNvSpPr/>
            <p:nvPr/>
          </p:nvSpPr>
          <p:spPr>
            <a:xfrm>
              <a:off x="2975313" y="1715482"/>
              <a:ext cx="137823" cy="104956"/>
            </a:xfrm>
            <a:custGeom>
              <a:avLst/>
              <a:gdLst/>
              <a:ahLst/>
              <a:cxnLst/>
              <a:rect l="l" t="t" r="r" b="b"/>
              <a:pathLst>
                <a:path w="3254" h="2478" extrusionOk="0">
                  <a:moveTo>
                    <a:pt x="2515" y="0"/>
                  </a:moveTo>
                  <a:lnTo>
                    <a:pt x="185" y="1405"/>
                  </a:lnTo>
                  <a:cubicBezTo>
                    <a:pt x="74" y="1479"/>
                    <a:pt x="0" y="1738"/>
                    <a:pt x="37" y="1997"/>
                  </a:cubicBezTo>
                  <a:cubicBezTo>
                    <a:pt x="74" y="2181"/>
                    <a:pt x="185" y="2366"/>
                    <a:pt x="259" y="2477"/>
                  </a:cubicBezTo>
                  <a:lnTo>
                    <a:pt x="481" y="2329"/>
                  </a:lnTo>
                  <a:lnTo>
                    <a:pt x="925" y="2108"/>
                  </a:lnTo>
                  <a:lnTo>
                    <a:pt x="3254" y="703"/>
                  </a:lnTo>
                  <a:lnTo>
                    <a:pt x="3254" y="666"/>
                  </a:lnTo>
                  <a:cubicBezTo>
                    <a:pt x="3217" y="333"/>
                    <a:pt x="2958" y="74"/>
                    <a:pt x="2699" y="0"/>
                  </a:cubicBezTo>
                  <a:close/>
                </a:path>
              </a:pathLst>
            </a:custGeom>
            <a:solidFill>
              <a:srgbClr val="DE5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76" name="Google Shape;3176;p42"/>
            <p:cNvSpPr/>
            <p:nvPr/>
          </p:nvSpPr>
          <p:spPr>
            <a:xfrm>
              <a:off x="2975313" y="1776557"/>
              <a:ext cx="39178" cy="51715"/>
            </a:xfrm>
            <a:custGeom>
              <a:avLst/>
              <a:gdLst/>
              <a:ahLst/>
              <a:cxnLst/>
              <a:rect l="l" t="t" r="r" b="b"/>
              <a:pathLst>
                <a:path w="925" h="1221" extrusionOk="0">
                  <a:moveTo>
                    <a:pt x="370" y="0"/>
                  </a:moveTo>
                  <a:cubicBezTo>
                    <a:pt x="296" y="0"/>
                    <a:pt x="259" y="0"/>
                    <a:pt x="222" y="37"/>
                  </a:cubicBezTo>
                  <a:cubicBezTo>
                    <a:pt x="74" y="37"/>
                    <a:pt x="0" y="296"/>
                    <a:pt x="37" y="555"/>
                  </a:cubicBezTo>
                  <a:cubicBezTo>
                    <a:pt x="74" y="739"/>
                    <a:pt x="185" y="924"/>
                    <a:pt x="259" y="1035"/>
                  </a:cubicBezTo>
                  <a:cubicBezTo>
                    <a:pt x="370" y="1109"/>
                    <a:pt x="444" y="1146"/>
                    <a:pt x="592" y="1220"/>
                  </a:cubicBezTo>
                  <a:cubicBezTo>
                    <a:pt x="666" y="1220"/>
                    <a:pt x="740" y="1220"/>
                    <a:pt x="777" y="1146"/>
                  </a:cubicBezTo>
                  <a:cubicBezTo>
                    <a:pt x="851" y="1072"/>
                    <a:pt x="925" y="887"/>
                    <a:pt x="925" y="702"/>
                  </a:cubicBezTo>
                  <a:lnTo>
                    <a:pt x="925" y="666"/>
                  </a:lnTo>
                  <a:cubicBezTo>
                    <a:pt x="851" y="333"/>
                    <a:pt x="592" y="37"/>
                    <a:pt x="370" y="0"/>
                  </a:cubicBezTo>
                  <a:close/>
                </a:path>
              </a:pathLst>
            </a:custGeom>
            <a:solidFill>
              <a:srgbClr val="5E00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77" name="Google Shape;3177;p42"/>
            <p:cNvSpPr/>
            <p:nvPr/>
          </p:nvSpPr>
          <p:spPr>
            <a:xfrm>
              <a:off x="2572903" y="1378805"/>
              <a:ext cx="905126" cy="757943"/>
            </a:xfrm>
            <a:custGeom>
              <a:avLst/>
              <a:gdLst/>
              <a:ahLst/>
              <a:cxnLst/>
              <a:rect l="l" t="t" r="r" b="b"/>
              <a:pathLst>
                <a:path w="21370" h="17895" extrusionOk="0">
                  <a:moveTo>
                    <a:pt x="739" y="0"/>
                  </a:moveTo>
                  <a:lnTo>
                    <a:pt x="0" y="1405"/>
                  </a:lnTo>
                  <a:lnTo>
                    <a:pt x="20519" y="17894"/>
                  </a:lnTo>
                  <a:lnTo>
                    <a:pt x="21369" y="16637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78" name="Google Shape;3178;p42"/>
            <p:cNvSpPr/>
            <p:nvPr/>
          </p:nvSpPr>
          <p:spPr>
            <a:xfrm>
              <a:off x="2586964" y="1397611"/>
              <a:ext cx="875393" cy="721899"/>
            </a:xfrm>
            <a:custGeom>
              <a:avLst/>
              <a:gdLst/>
              <a:ahLst/>
              <a:cxnLst/>
              <a:rect l="l" t="t" r="r" b="b"/>
              <a:pathLst>
                <a:path w="20668" h="17044" extrusionOk="0">
                  <a:moveTo>
                    <a:pt x="518" y="0"/>
                  </a:moveTo>
                  <a:lnTo>
                    <a:pt x="1" y="850"/>
                  </a:lnTo>
                  <a:lnTo>
                    <a:pt x="20150" y="17044"/>
                  </a:lnTo>
                  <a:lnTo>
                    <a:pt x="20667" y="1626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79" name="Google Shape;3179;p42"/>
            <p:cNvSpPr/>
            <p:nvPr/>
          </p:nvSpPr>
          <p:spPr>
            <a:xfrm>
              <a:off x="2586964" y="1397611"/>
              <a:ext cx="855020" cy="721899"/>
            </a:xfrm>
            <a:custGeom>
              <a:avLst/>
              <a:gdLst/>
              <a:ahLst/>
              <a:cxnLst/>
              <a:rect l="l" t="t" r="r" b="b"/>
              <a:pathLst>
                <a:path w="20187" h="17044" extrusionOk="0">
                  <a:moveTo>
                    <a:pt x="518" y="0"/>
                  </a:moveTo>
                  <a:lnTo>
                    <a:pt x="1" y="850"/>
                  </a:lnTo>
                  <a:lnTo>
                    <a:pt x="20150" y="17044"/>
                  </a:lnTo>
                  <a:lnTo>
                    <a:pt x="20187" y="16896"/>
                  </a:lnTo>
                  <a:lnTo>
                    <a:pt x="223" y="850"/>
                  </a:lnTo>
                  <a:lnTo>
                    <a:pt x="666" y="111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80" name="Google Shape;3180;p42"/>
            <p:cNvSpPr/>
            <p:nvPr/>
          </p:nvSpPr>
          <p:spPr>
            <a:xfrm>
              <a:off x="2604203" y="1360000"/>
              <a:ext cx="905126" cy="723508"/>
            </a:xfrm>
            <a:custGeom>
              <a:avLst/>
              <a:gdLst/>
              <a:ahLst/>
              <a:cxnLst/>
              <a:rect l="l" t="t" r="r" b="b"/>
              <a:pathLst>
                <a:path w="21370" h="17082" extrusionOk="0">
                  <a:moveTo>
                    <a:pt x="740" y="1"/>
                  </a:moveTo>
                  <a:lnTo>
                    <a:pt x="0" y="444"/>
                  </a:lnTo>
                  <a:lnTo>
                    <a:pt x="2367" y="2478"/>
                  </a:lnTo>
                  <a:lnTo>
                    <a:pt x="20630" y="17081"/>
                  </a:lnTo>
                  <a:lnTo>
                    <a:pt x="21370" y="166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81" name="Google Shape;3181;p42"/>
            <p:cNvSpPr/>
            <p:nvPr/>
          </p:nvSpPr>
          <p:spPr>
            <a:xfrm>
              <a:off x="3441933" y="2064653"/>
              <a:ext cx="68954" cy="72088"/>
            </a:xfrm>
            <a:custGeom>
              <a:avLst/>
              <a:gdLst/>
              <a:ahLst/>
              <a:cxnLst/>
              <a:rect l="l" t="t" r="r" b="b"/>
              <a:pathLst>
                <a:path w="1628" h="1702" extrusionOk="0">
                  <a:moveTo>
                    <a:pt x="1627" y="1"/>
                  </a:moveTo>
                  <a:lnTo>
                    <a:pt x="851" y="444"/>
                  </a:lnTo>
                  <a:lnTo>
                    <a:pt x="1" y="1701"/>
                  </a:lnTo>
                  <a:lnTo>
                    <a:pt x="555" y="1332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rgbClr val="101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82" name="Google Shape;3182;p42"/>
            <p:cNvSpPr/>
            <p:nvPr/>
          </p:nvSpPr>
          <p:spPr>
            <a:xfrm>
              <a:off x="2970612" y="1731111"/>
              <a:ext cx="83058" cy="115926"/>
            </a:xfrm>
            <a:custGeom>
              <a:avLst/>
              <a:gdLst/>
              <a:ahLst/>
              <a:cxnLst/>
              <a:rect l="l" t="t" r="r" b="b"/>
              <a:pathLst>
                <a:path w="1961" h="2737" extrusionOk="0">
                  <a:moveTo>
                    <a:pt x="740" y="1"/>
                  </a:moveTo>
                  <a:cubicBezTo>
                    <a:pt x="629" y="1"/>
                    <a:pt x="555" y="1"/>
                    <a:pt x="481" y="75"/>
                  </a:cubicBezTo>
                  <a:cubicBezTo>
                    <a:pt x="481" y="112"/>
                    <a:pt x="407" y="112"/>
                    <a:pt x="407" y="112"/>
                  </a:cubicBezTo>
                  <a:lnTo>
                    <a:pt x="1" y="371"/>
                  </a:lnTo>
                  <a:lnTo>
                    <a:pt x="1" y="371"/>
                  </a:lnTo>
                  <a:lnTo>
                    <a:pt x="185" y="334"/>
                  </a:lnTo>
                  <a:lnTo>
                    <a:pt x="185" y="334"/>
                  </a:lnTo>
                  <a:cubicBezTo>
                    <a:pt x="38" y="555"/>
                    <a:pt x="1" y="888"/>
                    <a:pt x="111" y="1258"/>
                  </a:cubicBezTo>
                  <a:cubicBezTo>
                    <a:pt x="222" y="1960"/>
                    <a:pt x="740" y="2552"/>
                    <a:pt x="1221" y="2589"/>
                  </a:cubicBezTo>
                  <a:lnTo>
                    <a:pt x="1147" y="2737"/>
                  </a:lnTo>
                  <a:lnTo>
                    <a:pt x="1516" y="2515"/>
                  </a:lnTo>
                  <a:lnTo>
                    <a:pt x="1590" y="2478"/>
                  </a:lnTo>
                  <a:cubicBezTo>
                    <a:pt x="1849" y="2293"/>
                    <a:pt x="1960" y="1849"/>
                    <a:pt x="1849" y="1369"/>
                  </a:cubicBezTo>
                  <a:cubicBezTo>
                    <a:pt x="1701" y="666"/>
                    <a:pt x="1258" y="75"/>
                    <a:pt x="740" y="1"/>
                  </a:cubicBezTo>
                  <a:close/>
                </a:path>
              </a:pathLst>
            </a:custGeom>
            <a:solidFill>
              <a:srgbClr val="9E4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83" name="Google Shape;3183;p42"/>
            <p:cNvSpPr/>
            <p:nvPr/>
          </p:nvSpPr>
          <p:spPr>
            <a:xfrm>
              <a:off x="2951976" y="1745130"/>
              <a:ext cx="85811" cy="108259"/>
            </a:xfrm>
            <a:custGeom>
              <a:avLst/>
              <a:gdLst/>
              <a:ahLst/>
              <a:cxnLst/>
              <a:rect l="l" t="t" r="r" b="b"/>
              <a:pathLst>
                <a:path w="2026" h="2556" extrusionOk="0">
                  <a:moveTo>
                    <a:pt x="725" y="1"/>
                  </a:moveTo>
                  <a:cubicBezTo>
                    <a:pt x="240" y="1"/>
                    <a:pt x="0" y="542"/>
                    <a:pt x="108" y="1223"/>
                  </a:cubicBezTo>
                  <a:cubicBezTo>
                    <a:pt x="256" y="1888"/>
                    <a:pt x="736" y="2517"/>
                    <a:pt x="1217" y="2554"/>
                  </a:cubicBezTo>
                  <a:cubicBezTo>
                    <a:pt x="1233" y="2555"/>
                    <a:pt x="1249" y="2555"/>
                    <a:pt x="1265" y="2555"/>
                  </a:cubicBezTo>
                  <a:cubicBezTo>
                    <a:pt x="1753" y="2555"/>
                    <a:pt x="2026" y="2014"/>
                    <a:pt x="1882" y="1334"/>
                  </a:cubicBezTo>
                  <a:cubicBezTo>
                    <a:pt x="1735" y="668"/>
                    <a:pt x="1291" y="40"/>
                    <a:pt x="773" y="3"/>
                  </a:cubicBezTo>
                  <a:cubicBezTo>
                    <a:pt x="757" y="1"/>
                    <a:pt x="741" y="1"/>
                    <a:pt x="725" y="1"/>
                  </a:cubicBezTo>
                  <a:close/>
                </a:path>
              </a:pathLst>
            </a:custGeom>
            <a:solidFill>
              <a:srgbClr val="D65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84" name="Google Shape;3184;p42"/>
            <p:cNvSpPr/>
            <p:nvPr/>
          </p:nvSpPr>
          <p:spPr>
            <a:xfrm>
              <a:off x="3405932" y="1909636"/>
              <a:ext cx="216138" cy="487040"/>
            </a:xfrm>
            <a:custGeom>
              <a:avLst/>
              <a:gdLst/>
              <a:ahLst/>
              <a:cxnLst/>
              <a:rect l="l" t="t" r="r" b="b"/>
              <a:pathLst>
                <a:path w="5103" h="11499" extrusionOk="0">
                  <a:moveTo>
                    <a:pt x="2367" y="1"/>
                  </a:moveTo>
                  <a:cubicBezTo>
                    <a:pt x="2367" y="1"/>
                    <a:pt x="407" y="3106"/>
                    <a:pt x="185" y="6175"/>
                  </a:cubicBezTo>
                  <a:cubicBezTo>
                    <a:pt x="0" y="9243"/>
                    <a:pt x="629" y="11055"/>
                    <a:pt x="629" y="11055"/>
                  </a:cubicBezTo>
                  <a:lnTo>
                    <a:pt x="1553" y="11498"/>
                  </a:lnTo>
                  <a:lnTo>
                    <a:pt x="5102" y="6138"/>
                  </a:lnTo>
                  <a:lnTo>
                    <a:pt x="3919" y="1036"/>
                  </a:lnTo>
                  <a:lnTo>
                    <a:pt x="2367" y="1"/>
                  </a:lnTo>
                  <a:close/>
                </a:path>
              </a:pathLst>
            </a:custGeom>
            <a:solidFill>
              <a:srgbClr val="C952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85" name="Google Shape;3185;p42"/>
            <p:cNvSpPr/>
            <p:nvPr/>
          </p:nvSpPr>
          <p:spPr>
            <a:xfrm>
              <a:off x="3578187" y="2064653"/>
              <a:ext cx="159763" cy="280348"/>
            </a:xfrm>
            <a:custGeom>
              <a:avLst/>
              <a:gdLst/>
              <a:ahLst/>
              <a:cxnLst/>
              <a:rect l="l" t="t" r="r" b="b"/>
              <a:pathLst>
                <a:path w="3772" h="6619" extrusionOk="0">
                  <a:moveTo>
                    <a:pt x="2625" y="1"/>
                  </a:moveTo>
                  <a:lnTo>
                    <a:pt x="370" y="2847"/>
                  </a:lnTo>
                  <a:lnTo>
                    <a:pt x="0" y="6175"/>
                  </a:lnTo>
                  <a:lnTo>
                    <a:pt x="998" y="6618"/>
                  </a:lnTo>
                  <a:lnTo>
                    <a:pt x="3771" y="3772"/>
                  </a:lnTo>
                  <a:lnTo>
                    <a:pt x="3623" y="740"/>
                  </a:lnTo>
                  <a:lnTo>
                    <a:pt x="2625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86" name="Google Shape;3186;p42"/>
            <p:cNvSpPr/>
            <p:nvPr/>
          </p:nvSpPr>
          <p:spPr>
            <a:xfrm>
              <a:off x="3571919" y="1906501"/>
              <a:ext cx="131555" cy="261542"/>
            </a:xfrm>
            <a:custGeom>
              <a:avLst/>
              <a:gdLst/>
              <a:ahLst/>
              <a:cxnLst/>
              <a:rect l="l" t="t" r="r" b="b"/>
              <a:pathLst>
                <a:path w="3106" h="6175" extrusionOk="0">
                  <a:moveTo>
                    <a:pt x="1886" y="1"/>
                  </a:moveTo>
                  <a:lnTo>
                    <a:pt x="0" y="1036"/>
                  </a:lnTo>
                  <a:lnTo>
                    <a:pt x="1220" y="6175"/>
                  </a:lnTo>
                  <a:lnTo>
                    <a:pt x="3106" y="5103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B32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87" name="Google Shape;3187;p42"/>
            <p:cNvSpPr/>
            <p:nvPr/>
          </p:nvSpPr>
          <p:spPr>
            <a:xfrm>
              <a:off x="3506142" y="1862664"/>
              <a:ext cx="145659" cy="87717"/>
            </a:xfrm>
            <a:custGeom>
              <a:avLst/>
              <a:gdLst/>
              <a:ahLst/>
              <a:cxnLst/>
              <a:rect l="l" t="t" r="r" b="b"/>
              <a:pathLst>
                <a:path w="3439" h="2071" extrusionOk="0">
                  <a:moveTo>
                    <a:pt x="1923" y="0"/>
                  </a:moveTo>
                  <a:lnTo>
                    <a:pt x="1" y="1110"/>
                  </a:lnTo>
                  <a:lnTo>
                    <a:pt x="1553" y="2071"/>
                  </a:lnTo>
                  <a:lnTo>
                    <a:pt x="3439" y="1036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DB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88" name="Google Shape;3188;p42"/>
            <p:cNvSpPr/>
            <p:nvPr/>
          </p:nvSpPr>
          <p:spPr>
            <a:xfrm>
              <a:off x="3473275" y="2122594"/>
              <a:ext cx="230199" cy="272512"/>
            </a:xfrm>
            <a:custGeom>
              <a:avLst/>
              <a:gdLst/>
              <a:ahLst/>
              <a:cxnLst/>
              <a:rect l="l" t="t" r="r" b="b"/>
              <a:pathLst>
                <a:path w="5435" h="6434" extrusionOk="0">
                  <a:moveTo>
                    <a:pt x="5435" y="1"/>
                  </a:moveTo>
                  <a:lnTo>
                    <a:pt x="3549" y="1073"/>
                  </a:lnTo>
                  <a:lnTo>
                    <a:pt x="0" y="6433"/>
                  </a:lnTo>
                  <a:lnTo>
                    <a:pt x="0" y="6433"/>
                  </a:lnTo>
                  <a:lnTo>
                    <a:pt x="1849" y="5361"/>
                  </a:lnTo>
                  <a:lnTo>
                    <a:pt x="3401" y="3661"/>
                  </a:lnTo>
                  <a:lnTo>
                    <a:pt x="5435" y="1"/>
                  </a:lnTo>
                  <a:close/>
                </a:path>
              </a:pathLst>
            </a:custGeom>
            <a:solidFill>
              <a:srgbClr val="7D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89" name="Google Shape;3189;p42"/>
            <p:cNvSpPr/>
            <p:nvPr/>
          </p:nvSpPr>
          <p:spPr>
            <a:xfrm>
              <a:off x="3518679" y="2224373"/>
              <a:ext cx="219272" cy="167599"/>
            </a:xfrm>
            <a:custGeom>
              <a:avLst/>
              <a:gdLst/>
              <a:ahLst/>
              <a:cxnLst/>
              <a:rect l="l" t="t" r="r" b="b"/>
              <a:pathLst>
                <a:path w="5177" h="3957" extrusionOk="0">
                  <a:moveTo>
                    <a:pt x="5176" y="1"/>
                  </a:moveTo>
                  <a:lnTo>
                    <a:pt x="2773" y="1073"/>
                  </a:lnTo>
                  <a:lnTo>
                    <a:pt x="0" y="3957"/>
                  </a:lnTo>
                  <a:lnTo>
                    <a:pt x="0" y="3957"/>
                  </a:lnTo>
                  <a:lnTo>
                    <a:pt x="2403" y="2847"/>
                  </a:lnTo>
                  <a:lnTo>
                    <a:pt x="5176" y="1"/>
                  </a:ln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90" name="Google Shape;3190;p42"/>
            <p:cNvSpPr/>
            <p:nvPr/>
          </p:nvSpPr>
          <p:spPr>
            <a:xfrm>
              <a:off x="3518679" y="2083459"/>
              <a:ext cx="194198" cy="308514"/>
            </a:xfrm>
            <a:custGeom>
              <a:avLst/>
              <a:gdLst/>
              <a:ahLst/>
              <a:cxnLst/>
              <a:rect l="l" t="t" r="r" b="b"/>
              <a:pathLst>
                <a:path w="4585" h="7284" extrusionOk="0">
                  <a:moveTo>
                    <a:pt x="4178" y="0"/>
                  </a:moveTo>
                  <a:lnTo>
                    <a:pt x="2219" y="814"/>
                  </a:lnTo>
                  <a:lnTo>
                    <a:pt x="1886" y="518"/>
                  </a:lnTo>
                  <a:lnTo>
                    <a:pt x="1553" y="666"/>
                  </a:lnTo>
                  <a:lnTo>
                    <a:pt x="0" y="7284"/>
                  </a:lnTo>
                  <a:lnTo>
                    <a:pt x="4437" y="2292"/>
                  </a:lnTo>
                  <a:lnTo>
                    <a:pt x="4585" y="518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91" name="Google Shape;3191;p42"/>
            <p:cNvSpPr/>
            <p:nvPr/>
          </p:nvSpPr>
          <p:spPr>
            <a:xfrm>
              <a:off x="3488904" y="2111625"/>
              <a:ext cx="147268" cy="280348"/>
            </a:xfrm>
            <a:custGeom>
              <a:avLst/>
              <a:gdLst/>
              <a:ahLst/>
              <a:cxnLst/>
              <a:rect l="l" t="t" r="r" b="b"/>
              <a:pathLst>
                <a:path w="3477" h="6619" extrusionOk="0">
                  <a:moveTo>
                    <a:pt x="2256" y="1"/>
                  </a:moveTo>
                  <a:lnTo>
                    <a:pt x="408" y="2663"/>
                  </a:lnTo>
                  <a:lnTo>
                    <a:pt x="1" y="5953"/>
                  </a:lnTo>
                  <a:lnTo>
                    <a:pt x="703" y="6619"/>
                  </a:lnTo>
                  <a:lnTo>
                    <a:pt x="3476" y="3735"/>
                  </a:lnTo>
                  <a:lnTo>
                    <a:pt x="3328" y="740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585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92" name="Google Shape;3192;p42"/>
            <p:cNvSpPr/>
            <p:nvPr/>
          </p:nvSpPr>
          <p:spPr>
            <a:xfrm>
              <a:off x="3629860" y="2095996"/>
              <a:ext cx="108090" cy="173825"/>
            </a:xfrm>
            <a:custGeom>
              <a:avLst/>
              <a:gdLst/>
              <a:ahLst/>
              <a:cxnLst/>
              <a:rect l="l" t="t" r="r" b="b"/>
              <a:pathLst>
                <a:path w="2552" h="4104" extrusionOk="0">
                  <a:moveTo>
                    <a:pt x="2403" y="0"/>
                  </a:moveTo>
                  <a:lnTo>
                    <a:pt x="0" y="1109"/>
                  </a:lnTo>
                  <a:lnTo>
                    <a:pt x="148" y="4104"/>
                  </a:lnTo>
                  <a:lnTo>
                    <a:pt x="2551" y="3032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93" name="Google Shape;3193;p42"/>
            <p:cNvSpPr/>
            <p:nvPr/>
          </p:nvSpPr>
          <p:spPr>
            <a:xfrm>
              <a:off x="3528082" y="2272699"/>
              <a:ext cx="47014" cy="60017"/>
            </a:xfrm>
            <a:custGeom>
              <a:avLst/>
              <a:gdLst/>
              <a:ahLst/>
              <a:cxnLst/>
              <a:rect l="l" t="t" r="r" b="b"/>
              <a:pathLst>
                <a:path w="1110" h="1417" extrusionOk="0">
                  <a:moveTo>
                    <a:pt x="311" y="0"/>
                  </a:moveTo>
                  <a:cubicBezTo>
                    <a:pt x="130" y="0"/>
                    <a:pt x="0" y="151"/>
                    <a:pt x="0" y="412"/>
                  </a:cubicBezTo>
                  <a:cubicBezTo>
                    <a:pt x="0" y="708"/>
                    <a:pt x="259" y="1152"/>
                    <a:pt x="555" y="1337"/>
                  </a:cubicBezTo>
                  <a:cubicBezTo>
                    <a:pt x="641" y="1391"/>
                    <a:pt x="724" y="1416"/>
                    <a:pt x="799" y="1416"/>
                  </a:cubicBezTo>
                  <a:cubicBezTo>
                    <a:pt x="980" y="1416"/>
                    <a:pt x="1109" y="1266"/>
                    <a:pt x="1109" y="1004"/>
                  </a:cubicBezTo>
                  <a:cubicBezTo>
                    <a:pt x="1109" y="671"/>
                    <a:pt x="887" y="265"/>
                    <a:pt x="555" y="80"/>
                  </a:cubicBezTo>
                  <a:cubicBezTo>
                    <a:pt x="468" y="26"/>
                    <a:pt x="385" y="0"/>
                    <a:pt x="311" y="0"/>
                  </a:cubicBezTo>
                  <a:close/>
                </a:path>
              </a:pathLst>
            </a:custGeom>
            <a:solidFill>
              <a:srgbClr val="CD6E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94" name="Google Shape;3194;p42"/>
            <p:cNvSpPr/>
            <p:nvPr/>
          </p:nvSpPr>
          <p:spPr>
            <a:xfrm>
              <a:off x="3535918" y="2274478"/>
              <a:ext cx="37611" cy="50148"/>
            </a:xfrm>
            <a:custGeom>
              <a:avLst/>
              <a:gdLst/>
              <a:ahLst/>
              <a:cxnLst/>
              <a:rect l="l" t="t" r="r" b="b"/>
              <a:pathLst>
                <a:path w="888" h="1184" extrusionOk="0">
                  <a:moveTo>
                    <a:pt x="185" y="1"/>
                  </a:moveTo>
                  <a:lnTo>
                    <a:pt x="0" y="481"/>
                  </a:lnTo>
                  <a:cubicBezTo>
                    <a:pt x="111" y="740"/>
                    <a:pt x="148" y="925"/>
                    <a:pt x="333" y="1110"/>
                  </a:cubicBezTo>
                  <a:lnTo>
                    <a:pt x="850" y="1184"/>
                  </a:lnTo>
                  <a:cubicBezTo>
                    <a:pt x="887" y="1147"/>
                    <a:pt x="887" y="1036"/>
                    <a:pt x="887" y="962"/>
                  </a:cubicBezTo>
                  <a:cubicBezTo>
                    <a:pt x="887" y="629"/>
                    <a:pt x="629" y="223"/>
                    <a:pt x="333" y="38"/>
                  </a:cubicBezTo>
                  <a:cubicBezTo>
                    <a:pt x="296" y="38"/>
                    <a:pt x="222" y="1"/>
                    <a:pt x="185" y="1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95" name="Google Shape;3195;p42"/>
            <p:cNvSpPr/>
            <p:nvPr/>
          </p:nvSpPr>
          <p:spPr>
            <a:xfrm>
              <a:off x="3540577" y="2287015"/>
              <a:ext cx="31385" cy="23549"/>
            </a:xfrm>
            <a:custGeom>
              <a:avLst/>
              <a:gdLst/>
              <a:ahLst/>
              <a:cxnLst/>
              <a:rect l="l" t="t" r="r" b="b"/>
              <a:pathLst>
                <a:path w="741" h="556" extrusionOk="0">
                  <a:moveTo>
                    <a:pt x="555" y="0"/>
                  </a:moveTo>
                  <a:cubicBezTo>
                    <a:pt x="408" y="148"/>
                    <a:pt x="186" y="259"/>
                    <a:pt x="1" y="333"/>
                  </a:cubicBezTo>
                  <a:cubicBezTo>
                    <a:pt x="38" y="444"/>
                    <a:pt x="38" y="518"/>
                    <a:pt x="75" y="555"/>
                  </a:cubicBezTo>
                  <a:cubicBezTo>
                    <a:pt x="260" y="518"/>
                    <a:pt x="519" y="481"/>
                    <a:pt x="740" y="444"/>
                  </a:cubicBezTo>
                  <a:cubicBezTo>
                    <a:pt x="703" y="296"/>
                    <a:pt x="629" y="148"/>
                    <a:pt x="555" y="0"/>
                  </a:cubicBezTo>
                  <a:close/>
                </a:path>
              </a:pathLst>
            </a:custGeom>
            <a:solidFill>
              <a:srgbClr val="DE7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96" name="Google Shape;3196;p42"/>
            <p:cNvSpPr/>
            <p:nvPr/>
          </p:nvSpPr>
          <p:spPr>
            <a:xfrm>
              <a:off x="3528082" y="2288286"/>
              <a:ext cx="31343" cy="41042"/>
            </a:xfrm>
            <a:custGeom>
              <a:avLst/>
              <a:gdLst/>
              <a:ahLst/>
              <a:cxnLst/>
              <a:rect l="l" t="t" r="r" b="b"/>
              <a:pathLst>
                <a:path w="740" h="969" extrusionOk="0">
                  <a:moveTo>
                    <a:pt x="209" y="1"/>
                  </a:moveTo>
                  <a:cubicBezTo>
                    <a:pt x="79" y="1"/>
                    <a:pt x="0" y="104"/>
                    <a:pt x="0" y="266"/>
                  </a:cubicBezTo>
                  <a:cubicBezTo>
                    <a:pt x="0" y="488"/>
                    <a:pt x="185" y="821"/>
                    <a:pt x="370" y="895"/>
                  </a:cubicBezTo>
                  <a:cubicBezTo>
                    <a:pt x="456" y="944"/>
                    <a:pt x="526" y="969"/>
                    <a:pt x="581" y="969"/>
                  </a:cubicBezTo>
                  <a:cubicBezTo>
                    <a:pt x="690" y="969"/>
                    <a:pt x="740" y="870"/>
                    <a:pt x="740" y="673"/>
                  </a:cubicBezTo>
                  <a:cubicBezTo>
                    <a:pt x="740" y="414"/>
                    <a:pt x="555" y="118"/>
                    <a:pt x="370" y="44"/>
                  </a:cubicBezTo>
                  <a:cubicBezTo>
                    <a:pt x="310" y="15"/>
                    <a:pt x="256" y="1"/>
                    <a:pt x="209" y="1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97" name="Google Shape;3197;p42"/>
            <p:cNvSpPr/>
            <p:nvPr/>
          </p:nvSpPr>
          <p:spPr>
            <a:xfrm>
              <a:off x="3532783" y="2298959"/>
              <a:ext cx="18806" cy="23126"/>
            </a:xfrm>
            <a:custGeom>
              <a:avLst/>
              <a:gdLst/>
              <a:ahLst/>
              <a:cxnLst/>
              <a:rect l="l" t="t" r="r" b="b"/>
              <a:pathLst>
                <a:path w="444" h="546" extrusionOk="0">
                  <a:moveTo>
                    <a:pt x="130" y="1"/>
                  </a:moveTo>
                  <a:cubicBezTo>
                    <a:pt x="43" y="1"/>
                    <a:pt x="0" y="49"/>
                    <a:pt x="0" y="162"/>
                  </a:cubicBezTo>
                  <a:cubicBezTo>
                    <a:pt x="0" y="273"/>
                    <a:pt x="74" y="421"/>
                    <a:pt x="222" y="532"/>
                  </a:cubicBezTo>
                  <a:cubicBezTo>
                    <a:pt x="239" y="541"/>
                    <a:pt x="261" y="545"/>
                    <a:pt x="284" y="545"/>
                  </a:cubicBezTo>
                  <a:cubicBezTo>
                    <a:pt x="357" y="545"/>
                    <a:pt x="444" y="497"/>
                    <a:pt x="444" y="384"/>
                  </a:cubicBezTo>
                  <a:cubicBezTo>
                    <a:pt x="444" y="236"/>
                    <a:pt x="370" y="88"/>
                    <a:pt x="222" y="14"/>
                  </a:cubicBezTo>
                  <a:cubicBezTo>
                    <a:pt x="187" y="6"/>
                    <a:pt x="156" y="1"/>
                    <a:pt x="130" y="1"/>
                  </a:cubicBezTo>
                  <a:close/>
                </a:path>
              </a:pathLst>
            </a:custGeom>
            <a:solidFill>
              <a:srgbClr val="E0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98" name="Google Shape;3198;p42"/>
            <p:cNvSpPr/>
            <p:nvPr/>
          </p:nvSpPr>
          <p:spPr>
            <a:xfrm>
              <a:off x="3590682" y="2151777"/>
              <a:ext cx="20415" cy="23083"/>
            </a:xfrm>
            <a:custGeom>
              <a:avLst/>
              <a:gdLst/>
              <a:ahLst/>
              <a:cxnLst/>
              <a:rect l="l" t="t" r="r" b="b"/>
              <a:pathLst>
                <a:path w="482" h="545" extrusionOk="0">
                  <a:moveTo>
                    <a:pt x="162" y="1"/>
                  </a:moveTo>
                  <a:cubicBezTo>
                    <a:pt x="66" y="1"/>
                    <a:pt x="1" y="49"/>
                    <a:pt x="1" y="162"/>
                  </a:cubicBezTo>
                  <a:cubicBezTo>
                    <a:pt x="1" y="310"/>
                    <a:pt x="112" y="495"/>
                    <a:pt x="260" y="532"/>
                  </a:cubicBezTo>
                  <a:cubicBezTo>
                    <a:pt x="286" y="540"/>
                    <a:pt x="312" y="545"/>
                    <a:pt x="337" y="545"/>
                  </a:cubicBezTo>
                  <a:cubicBezTo>
                    <a:pt x="417" y="545"/>
                    <a:pt x="482" y="497"/>
                    <a:pt x="482" y="384"/>
                  </a:cubicBezTo>
                  <a:cubicBezTo>
                    <a:pt x="482" y="236"/>
                    <a:pt x="371" y="51"/>
                    <a:pt x="260" y="14"/>
                  </a:cubicBezTo>
                  <a:cubicBezTo>
                    <a:pt x="225" y="5"/>
                    <a:pt x="192" y="1"/>
                    <a:pt x="162" y="1"/>
                  </a:cubicBezTo>
                  <a:close/>
                </a:path>
              </a:pathLst>
            </a:custGeom>
            <a:solidFill>
              <a:srgbClr val="CD6E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199" name="Google Shape;3199;p42"/>
            <p:cNvSpPr/>
            <p:nvPr/>
          </p:nvSpPr>
          <p:spPr>
            <a:xfrm>
              <a:off x="3595383" y="2152327"/>
              <a:ext cx="14147" cy="21982"/>
            </a:xfrm>
            <a:custGeom>
              <a:avLst/>
              <a:gdLst/>
              <a:ahLst/>
              <a:cxnLst/>
              <a:rect l="l" t="t" r="r" b="b"/>
              <a:pathLst>
                <a:path w="334" h="519" extrusionOk="0">
                  <a:moveTo>
                    <a:pt x="38" y="1"/>
                  </a:moveTo>
                  <a:lnTo>
                    <a:pt x="1" y="223"/>
                  </a:lnTo>
                  <a:cubicBezTo>
                    <a:pt x="38" y="334"/>
                    <a:pt x="38" y="408"/>
                    <a:pt x="149" y="482"/>
                  </a:cubicBezTo>
                  <a:lnTo>
                    <a:pt x="334" y="519"/>
                  </a:lnTo>
                  <a:lnTo>
                    <a:pt x="334" y="408"/>
                  </a:lnTo>
                  <a:cubicBezTo>
                    <a:pt x="334" y="297"/>
                    <a:pt x="223" y="112"/>
                    <a:pt x="75" y="38"/>
                  </a:cubicBezTo>
                  <a:cubicBezTo>
                    <a:pt x="75" y="1"/>
                    <a:pt x="38" y="1"/>
                    <a:pt x="38" y="1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00" name="Google Shape;3200;p42"/>
            <p:cNvSpPr/>
            <p:nvPr/>
          </p:nvSpPr>
          <p:spPr>
            <a:xfrm>
              <a:off x="3595383" y="2158596"/>
              <a:ext cx="14147" cy="944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223" y="1"/>
                  </a:moveTo>
                  <a:cubicBezTo>
                    <a:pt x="149" y="38"/>
                    <a:pt x="75" y="75"/>
                    <a:pt x="1" y="149"/>
                  </a:cubicBezTo>
                  <a:cubicBezTo>
                    <a:pt x="1" y="186"/>
                    <a:pt x="38" y="186"/>
                    <a:pt x="38" y="223"/>
                  </a:cubicBezTo>
                  <a:cubicBezTo>
                    <a:pt x="116" y="197"/>
                    <a:pt x="176" y="170"/>
                    <a:pt x="244" y="170"/>
                  </a:cubicBezTo>
                  <a:cubicBezTo>
                    <a:pt x="272" y="170"/>
                    <a:pt x="301" y="175"/>
                    <a:pt x="334" y="186"/>
                  </a:cubicBezTo>
                  <a:cubicBezTo>
                    <a:pt x="260" y="75"/>
                    <a:pt x="260" y="38"/>
                    <a:pt x="223" y="1"/>
                  </a:cubicBezTo>
                  <a:close/>
                </a:path>
              </a:pathLst>
            </a:custGeom>
            <a:solidFill>
              <a:srgbClr val="DE7D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01" name="Google Shape;3201;p42"/>
            <p:cNvSpPr/>
            <p:nvPr/>
          </p:nvSpPr>
          <p:spPr>
            <a:xfrm>
              <a:off x="3590682" y="2158003"/>
              <a:ext cx="12579" cy="16900"/>
            </a:xfrm>
            <a:custGeom>
              <a:avLst/>
              <a:gdLst/>
              <a:ahLst/>
              <a:cxnLst/>
              <a:rect l="l" t="t" r="r" b="b"/>
              <a:pathLst>
                <a:path w="297" h="399" extrusionOk="0">
                  <a:moveTo>
                    <a:pt x="91" y="0"/>
                  </a:moveTo>
                  <a:cubicBezTo>
                    <a:pt x="41" y="0"/>
                    <a:pt x="1" y="35"/>
                    <a:pt x="1" y="89"/>
                  </a:cubicBezTo>
                  <a:cubicBezTo>
                    <a:pt x="1" y="200"/>
                    <a:pt x="75" y="348"/>
                    <a:pt x="149" y="385"/>
                  </a:cubicBezTo>
                  <a:cubicBezTo>
                    <a:pt x="177" y="394"/>
                    <a:pt x="200" y="398"/>
                    <a:pt x="219" y="398"/>
                  </a:cubicBezTo>
                  <a:cubicBezTo>
                    <a:pt x="276" y="398"/>
                    <a:pt x="297" y="357"/>
                    <a:pt x="297" y="274"/>
                  </a:cubicBezTo>
                  <a:cubicBezTo>
                    <a:pt x="297" y="200"/>
                    <a:pt x="260" y="52"/>
                    <a:pt x="149" y="15"/>
                  </a:cubicBezTo>
                  <a:cubicBezTo>
                    <a:pt x="129" y="5"/>
                    <a:pt x="109" y="0"/>
                    <a:pt x="91" y="0"/>
                  </a:cubicBezTo>
                  <a:close/>
                </a:path>
              </a:pathLst>
            </a:custGeom>
            <a:solidFill>
              <a:srgbClr val="B84A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02" name="Google Shape;3202;p42"/>
            <p:cNvSpPr/>
            <p:nvPr/>
          </p:nvSpPr>
          <p:spPr>
            <a:xfrm>
              <a:off x="3593816" y="2161730"/>
              <a:ext cx="6311" cy="9233"/>
            </a:xfrm>
            <a:custGeom>
              <a:avLst/>
              <a:gdLst/>
              <a:ahLst/>
              <a:cxnLst/>
              <a:rect l="l" t="t" r="r" b="b"/>
              <a:pathLst>
                <a:path w="149" h="218" extrusionOk="0">
                  <a:moveTo>
                    <a:pt x="75" y="1"/>
                  </a:moveTo>
                  <a:cubicBezTo>
                    <a:pt x="38" y="1"/>
                    <a:pt x="1" y="1"/>
                    <a:pt x="1" y="75"/>
                  </a:cubicBezTo>
                  <a:cubicBezTo>
                    <a:pt x="1" y="112"/>
                    <a:pt x="38" y="186"/>
                    <a:pt x="75" y="186"/>
                  </a:cubicBezTo>
                  <a:cubicBezTo>
                    <a:pt x="86" y="209"/>
                    <a:pt x="98" y="217"/>
                    <a:pt x="108" y="217"/>
                  </a:cubicBezTo>
                  <a:cubicBezTo>
                    <a:pt x="131" y="217"/>
                    <a:pt x="149" y="174"/>
                    <a:pt x="149" y="149"/>
                  </a:cubicBezTo>
                  <a:cubicBezTo>
                    <a:pt x="149" y="112"/>
                    <a:pt x="112" y="1"/>
                    <a:pt x="75" y="1"/>
                  </a:cubicBezTo>
                  <a:close/>
                </a:path>
              </a:pathLst>
            </a:custGeom>
            <a:solidFill>
              <a:srgbClr val="E0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4978343" y="3369520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5456594" y="3436855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6873201" y="3486050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6917119" y="4387109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1821808" y="3416950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3686232" y="4227355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4314316" y="4355133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2530487" y="4275689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4948827" y="4307392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6243975" y="4333718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2429509" y="3514835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1971705" y="4161207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5503257" y="4333709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3107162" y="4314278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6196865" y="3429340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dirty="0">
              <a:solidFill>
                <a:schemeClr val="tx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6893884" y="926489"/>
            <a:ext cx="425141" cy="424848"/>
            <a:chOff x="8211055" y="926488"/>
            <a:chExt cx="425141" cy="424848"/>
          </a:xfrm>
          <a:solidFill>
            <a:schemeClr val="tx1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6178001" y="1728547"/>
            <a:ext cx="414057" cy="412961"/>
            <a:chOff x="7495172" y="1728545"/>
            <a:chExt cx="414057" cy="412961"/>
          </a:xfrm>
          <a:solidFill>
            <a:schemeClr val="tx1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3118016" y="3483023"/>
            <a:ext cx="381642" cy="422306"/>
            <a:chOff x="4435187" y="3483022"/>
            <a:chExt cx="381642" cy="422306"/>
          </a:xfrm>
          <a:solidFill>
            <a:schemeClr val="tx1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2413774" y="986054"/>
            <a:ext cx="373559" cy="372837"/>
            <a:chOff x="3730944" y="986052"/>
            <a:chExt cx="373559" cy="372837"/>
          </a:xfrm>
          <a:solidFill>
            <a:schemeClr val="tx1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6872469" y="2558382"/>
            <a:ext cx="453661" cy="454365"/>
            <a:chOff x="8189640" y="2558381"/>
            <a:chExt cx="453661" cy="454365"/>
          </a:xfrm>
          <a:solidFill>
            <a:schemeClr val="tx1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1834994" y="935259"/>
            <a:ext cx="374968" cy="450424"/>
            <a:chOff x="3152165" y="935257"/>
            <a:chExt cx="374968" cy="450424"/>
          </a:xfrm>
          <a:solidFill>
            <a:schemeClr val="tx1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4810552" y="908466"/>
            <a:ext cx="450424" cy="450423"/>
            <a:chOff x="6127723" y="908465"/>
            <a:chExt cx="450424" cy="450423"/>
          </a:xfrm>
          <a:solidFill>
            <a:schemeClr val="tx1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5377773" y="916357"/>
            <a:ext cx="455278" cy="449190"/>
            <a:chOff x="6694944" y="916356"/>
            <a:chExt cx="455278" cy="449190"/>
          </a:xfrm>
          <a:solidFill>
            <a:schemeClr val="tx1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3077947" y="916889"/>
            <a:ext cx="435775" cy="450423"/>
            <a:chOff x="4395118" y="916887"/>
            <a:chExt cx="435775" cy="450423"/>
          </a:xfrm>
          <a:solidFill>
            <a:schemeClr val="tx1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6177993" y="916357"/>
            <a:ext cx="428515" cy="451036"/>
            <a:chOff x="7495163" y="916356"/>
            <a:chExt cx="428515" cy="451036"/>
          </a:xfrm>
          <a:solidFill>
            <a:schemeClr val="tx1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3653516" y="916888"/>
            <a:ext cx="423596" cy="450424"/>
            <a:chOff x="4970687" y="916887"/>
            <a:chExt cx="423596" cy="450424"/>
          </a:xfrm>
          <a:solidFill>
            <a:schemeClr val="tx1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4198113" y="916568"/>
            <a:ext cx="456486" cy="451082"/>
            <a:chOff x="5515285" y="916567"/>
            <a:chExt cx="456486" cy="451082"/>
          </a:xfrm>
          <a:solidFill>
            <a:schemeClr val="tx1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6853633" y="1679599"/>
            <a:ext cx="498603" cy="496391"/>
            <a:chOff x="8170804" y="1679597"/>
            <a:chExt cx="498603" cy="496391"/>
          </a:xfrm>
          <a:solidFill>
            <a:schemeClr val="tx1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3029429" y="1707908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3590513" y="1706391"/>
            <a:ext cx="460830" cy="449225"/>
            <a:chOff x="4907685" y="1706389"/>
            <a:chExt cx="460830" cy="449225"/>
          </a:xfrm>
          <a:solidFill>
            <a:schemeClr val="tx1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4158201" y="1706601"/>
            <a:ext cx="450021" cy="448805"/>
            <a:chOff x="5475372" y="1706599"/>
            <a:chExt cx="450021" cy="448805"/>
          </a:xfrm>
          <a:solidFill>
            <a:schemeClr val="tx1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1830678" y="1725785"/>
            <a:ext cx="446391" cy="447617"/>
            <a:chOff x="3147849" y="1725783"/>
            <a:chExt cx="446391" cy="447617"/>
          </a:xfrm>
          <a:solidFill>
            <a:schemeClr val="tx1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4790582" y="1700219"/>
            <a:ext cx="445212" cy="445175"/>
            <a:chOff x="6107753" y="1700217"/>
            <a:chExt cx="445212" cy="445175"/>
          </a:xfrm>
          <a:solidFill>
            <a:schemeClr val="tx1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2464366" y="1707954"/>
            <a:ext cx="469270" cy="446099"/>
            <a:chOff x="3781537" y="1707952"/>
            <a:chExt cx="469270" cy="446099"/>
          </a:xfrm>
          <a:solidFill>
            <a:schemeClr val="tx1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5413178" y="1707240"/>
            <a:ext cx="446400" cy="445212"/>
            <a:chOff x="6730349" y="1707239"/>
            <a:chExt cx="446400" cy="445212"/>
          </a:xfrm>
          <a:solidFill>
            <a:schemeClr val="tx1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3022607" y="2577101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3562204" y="2649493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tx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4209663" y="2589243"/>
            <a:ext cx="461287" cy="462000"/>
            <a:chOff x="5526834" y="2589242"/>
            <a:chExt cx="461287" cy="462000"/>
          </a:xfrm>
          <a:solidFill>
            <a:schemeClr val="tx1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6036681" y="2571614"/>
            <a:ext cx="465823" cy="464295"/>
            <a:chOff x="7353851" y="2571612"/>
            <a:chExt cx="465823" cy="464295"/>
          </a:xfrm>
          <a:solidFill>
            <a:schemeClr val="tx1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3584177" y="3495295"/>
            <a:ext cx="406286" cy="408900"/>
            <a:chOff x="4901348" y="3495294"/>
            <a:chExt cx="406286" cy="408900"/>
          </a:xfrm>
          <a:solidFill>
            <a:schemeClr val="tx1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4831144" y="2583016"/>
            <a:ext cx="272920" cy="462000"/>
            <a:chOff x="6148315" y="2583015"/>
            <a:chExt cx="272920" cy="462000"/>
          </a:xfrm>
          <a:solidFill>
            <a:schemeClr val="tx1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2478887" y="2604504"/>
            <a:ext cx="454438" cy="462586"/>
            <a:chOff x="3796058" y="2604503"/>
            <a:chExt cx="454438" cy="462586"/>
          </a:xfrm>
          <a:solidFill>
            <a:schemeClr val="tx1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5388115" y="2576277"/>
            <a:ext cx="456723" cy="464304"/>
            <a:chOff x="6705286" y="2576276"/>
            <a:chExt cx="456723" cy="464304"/>
          </a:xfrm>
          <a:solidFill>
            <a:schemeClr val="tx1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4250665" y="3523549"/>
            <a:ext cx="492377" cy="387934"/>
            <a:chOff x="5567836" y="3523548"/>
            <a:chExt cx="492377" cy="387934"/>
          </a:xfrm>
          <a:solidFill>
            <a:schemeClr val="tx1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1760780" y="2595846"/>
            <a:ext cx="556458" cy="457373"/>
            <a:chOff x="3077952" y="2595844"/>
            <a:chExt cx="556458" cy="457373"/>
          </a:xfrm>
          <a:solidFill>
            <a:schemeClr val="tx1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827315" y="193395"/>
            <a:ext cx="6959743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  <a:endParaRPr kumimoji="0" lang="en-US" sz="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عنوان</a:t>
            </a:r>
            <a:r>
              <a:rPr kumimoji="0" lang="es" sz="8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1</a:t>
            </a:r>
            <a:endParaRPr kumimoji="0" sz="800" b="1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JUNE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solidFill>
                      <a:schemeClr val="tx1"/>
                    </a:solidFill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solidFill>
                    <a:schemeClr val="tx1"/>
                  </a:solidFill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solidFill>
                      <a:schemeClr val="tx1"/>
                    </a:solidFill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solidFill>
                    <a:schemeClr val="tx1"/>
                  </a:solidFill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7" name="Google Shape;3207;p43"/>
          <p:cNvSpPr txBox="1">
            <a:spLocks noGrp="1"/>
          </p:cNvSpPr>
          <p:nvPr>
            <p:ph type="title"/>
          </p:nvPr>
        </p:nvSpPr>
        <p:spPr>
          <a:xfrm>
            <a:off x="494222" y="2611955"/>
            <a:ext cx="5067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معرفی</a:t>
            </a:r>
            <a:endParaRPr>
              <a:cs typeface="B Nazanin" pitchFamily="2" charset="-78"/>
            </a:endParaRPr>
          </a:p>
        </p:txBody>
      </p:sp>
      <p:sp>
        <p:nvSpPr>
          <p:cNvPr id="3208" name="Google Shape;3208;p43"/>
          <p:cNvSpPr txBox="1">
            <a:spLocks noGrp="1"/>
          </p:cNvSpPr>
          <p:nvPr>
            <p:ph type="title" idx="2"/>
          </p:nvPr>
        </p:nvSpPr>
        <p:spPr>
          <a:xfrm>
            <a:off x="684755" y="1479850"/>
            <a:ext cx="1223067" cy="96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01</a:t>
            </a:r>
            <a:endParaRPr>
              <a:cs typeface="B Nazanin" pitchFamily="2" charset="-78"/>
            </a:endParaRPr>
          </a:p>
        </p:txBody>
      </p:sp>
      <p:sp>
        <p:nvSpPr>
          <p:cNvPr id="3209" name="Google Shape;3209;p43"/>
          <p:cNvSpPr txBox="1">
            <a:spLocks noGrp="1"/>
          </p:cNvSpPr>
          <p:nvPr>
            <p:ph type="subTitle" idx="1"/>
          </p:nvPr>
        </p:nvSpPr>
        <p:spPr>
          <a:xfrm>
            <a:off x="720000" y="3319525"/>
            <a:ext cx="5067600" cy="3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در صورت نیاز می توانید زیرنویس را در اینجا وارد کنید</a:t>
            </a:r>
            <a:endParaRPr>
              <a:cs typeface="B Nazanin" pitchFamily="2" charset="-78"/>
            </a:endParaRPr>
          </a:p>
        </p:txBody>
      </p:sp>
      <p:grpSp>
        <p:nvGrpSpPr>
          <p:cNvPr id="3210" name="Google Shape;3210;p43"/>
          <p:cNvGrpSpPr/>
          <p:nvPr/>
        </p:nvGrpSpPr>
        <p:grpSpPr>
          <a:xfrm>
            <a:off x="5580684" y="1165582"/>
            <a:ext cx="3154634" cy="3039357"/>
            <a:chOff x="1786775" y="365675"/>
            <a:chExt cx="1795875" cy="1730250"/>
          </a:xfrm>
        </p:grpSpPr>
        <p:sp>
          <p:nvSpPr>
            <p:cNvPr id="3211" name="Google Shape;3211;p43"/>
            <p:cNvSpPr/>
            <p:nvPr/>
          </p:nvSpPr>
          <p:spPr>
            <a:xfrm>
              <a:off x="2568700" y="1068100"/>
              <a:ext cx="394675" cy="620225"/>
            </a:xfrm>
            <a:custGeom>
              <a:avLst/>
              <a:gdLst/>
              <a:ahLst/>
              <a:cxnLst/>
              <a:rect l="l" t="t" r="r" b="b"/>
              <a:pathLst>
                <a:path w="15787" h="24809" extrusionOk="0">
                  <a:moveTo>
                    <a:pt x="15343" y="21850"/>
                  </a:moveTo>
                  <a:lnTo>
                    <a:pt x="2219" y="38"/>
                  </a:lnTo>
                  <a:cubicBezTo>
                    <a:pt x="2182" y="1"/>
                    <a:pt x="2145" y="1"/>
                    <a:pt x="2108" y="1"/>
                  </a:cubicBezTo>
                  <a:lnTo>
                    <a:pt x="2108" y="1"/>
                  </a:lnTo>
                  <a:cubicBezTo>
                    <a:pt x="2219" y="75"/>
                    <a:pt x="2182" y="296"/>
                    <a:pt x="1960" y="296"/>
                  </a:cubicBezTo>
                  <a:lnTo>
                    <a:pt x="1923" y="296"/>
                  </a:lnTo>
                  <a:cubicBezTo>
                    <a:pt x="1627" y="925"/>
                    <a:pt x="1072" y="1221"/>
                    <a:pt x="481" y="1517"/>
                  </a:cubicBezTo>
                  <a:lnTo>
                    <a:pt x="481" y="1517"/>
                  </a:lnTo>
                  <a:cubicBezTo>
                    <a:pt x="333" y="1627"/>
                    <a:pt x="185" y="1738"/>
                    <a:pt x="0" y="1775"/>
                  </a:cubicBezTo>
                  <a:cubicBezTo>
                    <a:pt x="74" y="1923"/>
                    <a:pt x="74" y="2071"/>
                    <a:pt x="74" y="2182"/>
                  </a:cubicBezTo>
                  <a:lnTo>
                    <a:pt x="74" y="2256"/>
                  </a:lnTo>
                  <a:lnTo>
                    <a:pt x="370" y="2737"/>
                  </a:lnTo>
                  <a:lnTo>
                    <a:pt x="13643" y="24660"/>
                  </a:lnTo>
                  <a:lnTo>
                    <a:pt x="13680" y="24660"/>
                  </a:lnTo>
                  <a:cubicBezTo>
                    <a:pt x="13680" y="24697"/>
                    <a:pt x="13753" y="24697"/>
                    <a:pt x="13753" y="24697"/>
                  </a:cubicBezTo>
                  <a:cubicBezTo>
                    <a:pt x="13827" y="24734"/>
                    <a:pt x="13938" y="24808"/>
                    <a:pt x="14012" y="24808"/>
                  </a:cubicBezTo>
                  <a:lnTo>
                    <a:pt x="14049" y="24808"/>
                  </a:lnTo>
                  <a:cubicBezTo>
                    <a:pt x="14086" y="24808"/>
                    <a:pt x="14197" y="24808"/>
                    <a:pt x="14271" y="24771"/>
                  </a:cubicBezTo>
                  <a:cubicBezTo>
                    <a:pt x="14271" y="24771"/>
                    <a:pt x="14345" y="24771"/>
                    <a:pt x="14345" y="24697"/>
                  </a:cubicBezTo>
                  <a:cubicBezTo>
                    <a:pt x="14382" y="24697"/>
                    <a:pt x="14382" y="24697"/>
                    <a:pt x="14382" y="24660"/>
                  </a:cubicBezTo>
                  <a:lnTo>
                    <a:pt x="14419" y="24660"/>
                  </a:lnTo>
                  <a:lnTo>
                    <a:pt x="14456" y="24660"/>
                  </a:lnTo>
                  <a:lnTo>
                    <a:pt x="14530" y="24623"/>
                  </a:lnTo>
                  <a:lnTo>
                    <a:pt x="14567" y="24586"/>
                  </a:lnTo>
                  <a:cubicBezTo>
                    <a:pt x="14641" y="24512"/>
                    <a:pt x="14752" y="24475"/>
                    <a:pt x="14789" y="24401"/>
                  </a:cubicBezTo>
                  <a:lnTo>
                    <a:pt x="14900" y="24290"/>
                  </a:lnTo>
                  <a:cubicBezTo>
                    <a:pt x="14937" y="24290"/>
                    <a:pt x="14937" y="24253"/>
                    <a:pt x="14973" y="24253"/>
                  </a:cubicBezTo>
                  <a:cubicBezTo>
                    <a:pt x="14973" y="24217"/>
                    <a:pt x="15010" y="24217"/>
                    <a:pt x="15010" y="24217"/>
                  </a:cubicBezTo>
                  <a:lnTo>
                    <a:pt x="15010" y="24143"/>
                  </a:lnTo>
                  <a:cubicBezTo>
                    <a:pt x="15084" y="24143"/>
                    <a:pt x="15084" y="24106"/>
                    <a:pt x="15084" y="24106"/>
                  </a:cubicBezTo>
                  <a:cubicBezTo>
                    <a:pt x="15084" y="24069"/>
                    <a:pt x="15121" y="24069"/>
                    <a:pt x="15121" y="24032"/>
                  </a:cubicBezTo>
                  <a:cubicBezTo>
                    <a:pt x="15158" y="23958"/>
                    <a:pt x="15158" y="23958"/>
                    <a:pt x="15158" y="23921"/>
                  </a:cubicBezTo>
                  <a:cubicBezTo>
                    <a:pt x="15195" y="23921"/>
                    <a:pt x="15195" y="23884"/>
                    <a:pt x="15195" y="23884"/>
                  </a:cubicBezTo>
                  <a:cubicBezTo>
                    <a:pt x="15195" y="23847"/>
                    <a:pt x="15269" y="23847"/>
                    <a:pt x="15269" y="23847"/>
                  </a:cubicBezTo>
                  <a:lnTo>
                    <a:pt x="15269" y="23773"/>
                  </a:lnTo>
                  <a:lnTo>
                    <a:pt x="15306" y="23736"/>
                  </a:lnTo>
                  <a:cubicBezTo>
                    <a:pt x="15343" y="23699"/>
                    <a:pt x="15343" y="23699"/>
                    <a:pt x="15343" y="23662"/>
                  </a:cubicBezTo>
                  <a:cubicBezTo>
                    <a:pt x="15380" y="23551"/>
                    <a:pt x="15454" y="23514"/>
                    <a:pt x="15454" y="23477"/>
                  </a:cubicBezTo>
                  <a:cubicBezTo>
                    <a:pt x="15491" y="23366"/>
                    <a:pt x="15491" y="23329"/>
                    <a:pt x="15528" y="23292"/>
                  </a:cubicBezTo>
                  <a:cubicBezTo>
                    <a:pt x="15565" y="23181"/>
                    <a:pt x="15639" y="23033"/>
                    <a:pt x="15639" y="22923"/>
                  </a:cubicBezTo>
                  <a:lnTo>
                    <a:pt x="15639" y="22849"/>
                  </a:lnTo>
                  <a:cubicBezTo>
                    <a:pt x="15676" y="22775"/>
                    <a:pt x="15676" y="22627"/>
                    <a:pt x="15676" y="22479"/>
                  </a:cubicBezTo>
                  <a:cubicBezTo>
                    <a:pt x="15787" y="22220"/>
                    <a:pt x="15639" y="21924"/>
                    <a:pt x="15343" y="21850"/>
                  </a:cubicBezTo>
                  <a:close/>
                </a:path>
              </a:pathLst>
            </a:custGeom>
            <a:solidFill>
              <a:srgbClr val="BB6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12" name="Google Shape;3212;p43"/>
            <p:cNvSpPr/>
            <p:nvPr/>
          </p:nvSpPr>
          <p:spPr>
            <a:xfrm>
              <a:off x="1786775" y="1069025"/>
              <a:ext cx="1782000" cy="1026900"/>
            </a:xfrm>
            <a:custGeom>
              <a:avLst/>
              <a:gdLst/>
              <a:ahLst/>
              <a:cxnLst/>
              <a:rect l="l" t="t" r="r" b="b"/>
              <a:pathLst>
                <a:path w="71280" h="41076" extrusionOk="0">
                  <a:moveTo>
                    <a:pt x="26804" y="1"/>
                  </a:moveTo>
                  <a:lnTo>
                    <a:pt x="0" y="15491"/>
                  </a:lnTo>
                  <a:lnTo>
                    <a:pt x="44476" y="41075"/>
                  </a:lnTo>
                  <a:lnTo>
                    <a:pt x="71280" y="25584"/>
                  </a:lnTo>
                  <a:lnTo>
                    <a:pt x="268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13" name="Google Shape;3213;p43"/>
            <p:cNvSpPr/>
            <p:nvPr/>
          </p:nvSpPr>
          <p:spPr>
            <a:xfrm>
              <a:off x="2835800" y="1846350"/>
              <a:ext cx="164550" cy="237550"/>
            </a:xfrm>
            <a:custGeom>
              <a:avLst/>
              <a:gdLst/>
              <a:ahLst/>
              <a:cxnLst/>
              <a:rect l="l" t="t" r="r" b="b"/>
              <a:pathLst>
                <a:path w="6582" h="9502" extrusionOk="0">
                  <a:moveTo>
                    <a:pt x="1" y="0"/>
                  </a:moveTo>
                  <a:lnTo>
                    <a:pt x="1" y="7616"/>
                  </a:lnTo>
                  <a:cubicBezTo>
                    <a:pt x="1" y="7727"/>
                    <a:pt x="1" y="7801"/>
                    <a:pt x="38" y="7912"/>
                  </a:cubicBezTo>
                  <a:lnTo>
                    <a:pt x="38" y="7949"/>
                  </a:lnTo>
                  <a:cubicBezTo>
                    <a:pt x="112" y="7986"/>
                    <a:pt x="112" y="8023"/>
                    <a:pt x="112" y="8023"/>
                  </a:cubicBezTo>
                  <a:lnTo>
                    <a:pt x="112" y="8097"/>
                  </a:lnTo>
                  <a:cubicBezTo>
                    <a:pt x="112" y="8134"/>
                    <a:pt x="112" y="8171"/>
                    <a:pt x="149" y="8208"/>
                  </a:cubicBezTo>
                  <a:cubicBezTo>
                    <a:pt x="186" y="8281"/>
                    <a:pt x="186" y="8318"/>
                    <a:pt x="223" y="8355"/>
                  </a:cubicBezTo>
                  <a:lnTo>
                    <a:pt x="371" y="8503"/>
                  </a:lnTo>
                  <a:lnTo>
                    <a:pt x="518" y="8651"/>
                  </a:lnTo>
                  <a:cubicBezTo>
                    <a:pt x="555" y="8651"/>
                    <a:pt x="555" y="8688"/>
                    <a:pt x="592" y="8688"/>
                  </a:cubicBezTo>
                  <a:cubicBezTo>
                    <a:pt x="703" y="8762"/>
                    <a:pt x="814" y="8836"/>
                    <a:pt x="925" y="8910"/>
                  </a:cubicBezTo>
                  <a:cubicBezTo>
                    <a:pt x="925" y="8910"/>
                    <a:pt x="962" y="8947"/>
                    <a:pt x="999" y="8947"/>
                  </a:cubicBezTo>
                  <a:cubicBezTo>
                    <a:pt x="1073" y="9021"/>
                    <a:pt x="1147" y="9058"/>
                    <a:pt x="1258" y="9095"/>
                  </a:cubicBezTo>
                  <a:cubicBezTo>
                    <a:pt x="1258" y="9095"/>
                    <a:pt x="1295" y="9132"/>
                    <a:pt x="1332" y="9132"/>
                  </a:cubicBezTo>
                  <a:cubicBezTo>
                    <a:pt x="1443" y="9206"/>
                    <a:pt x="1517" y="9243"/>
                    <a:pt x="1665" y="9280"/>
                  </a:cubicBezTo>
                  <a:cubicBezTo>
                    <a:pt x="1702" y="9280"/>
                    <a:pt x="1812" y="9317"/>
                    <a:pt x="1849" y="9317"/>
                  </a:cubicBezTo>
                  <a:cubicBezTo>
                    <a:pt x="1997" y="9391"/>
                    <a:pt x="2071" y="9428"/>
                    <a:pt x="2219" y="9428"/>
                  </a:cubicBezTo>
                  <a:cubicBezTo>
                    <a:pt x="2256" y="9465"/>
                    <a:pt x="2293" y="9465"/>
                    <a:pt x="2367" y="9465"/>
                  </a:cubicBezTo>
                  <a:lnTo>
                    <a:pt x="2589" y="9465"/>
                  </a:lnTo>
                  <a:cubicBezTo>
                    <a:pt x="2663" y="9502"/>
                    <a:pt x="2811" y="9502"/>
                    <a:pt x="2922" y="9502"/>
                  </a:cubicBezTo>
                  <a:lnTo>
                    <a:pt x="3661" y="9502"/>
                  </a:lnTo>
                  <a:cubicBezTo>
                    <a:pt x="3735" y="9465"/>
                    <a:pt x="3883" y="9465"/>
                    <a:pt x="3957" y="9465"/>
                  </a:cubicBezTo>
                  <a:lnTo>
                    <a:pt x="4216" y="9465"/>
                  </a:lnTo>
                  <a:cubicBezTo>
                    <a:pt x="4253" y="9428"/>
                    <a:pt x="4289" y="9428"/>
                    <a:pt x="4326" y="9428"/>
                  </a:cubicBezTo>
                  <a:cubicBezTo>
                    <a:pt x="4474" y="9391"/>
                    <a:pt x="4585" y="9391"/>
                    <a:pt x="4733" y="9317"/>
                  </a:cubicBezTo>
                  <a:cubicBezTo>
                    <a:pt x="5842" y="9021"/>
                    <a:pt x="6582" y="8355"/>
                    <a:pt x="6582" y="7616"/>
                  </a:cubicBezTo>
                  <a:lnTo>
                    <a:pt x="65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14" name="Google Shape;3214;p43"/>
            <p:cNvSpPr/>
            <p:nvPr/>
          </p:nvSpPr>
          <p:spPr>
            <a:xfrm>
              <a:off x="2881100" y="1846350"/>
              <a:ext cx="71200" cy="237550"/>
            </a:xfrm>
            <a:custGeom>
              <a:avLst/>
              <a:gdLst/>
              <a:ahLst/>
              <a:cxnLst/>
              <a:rect l="l" t="t" r="r" b="b"/>
              <a:pathLst>
                <a:path w="2848" h="9502" extrusionOk="0">
                  <a:moveTo>
                    <a:pt x="0" y="0"/>
                  </a:moveTo>
                  <a:lnTo>
                    <a:pt x="0" y="9317"/>
                  </a:lnTo>
                  <a:cubicBezTo>
                    <a:pt x="111" y="9391"/>
                    <a:pt x="222" y="9428"/>
                    <a:pt x="370" y="9428"/>
                  </a:cubicBezTo>
                  <a:cubicBezTo>
                    <a:pt x="407" y="9465"/>
                    <a:pt x="444" y="9465"/>
                    <a:pt x="481" y="9465"/>
                  </a:cubicBezTo>
                  <a:lnTo>
                    <a:pt x="740" y="9465"/>
                  </a:lnTo>
                  <a:cubicBezTo>
                    <a:pt x="814" y="9502"/>
                    <a:pt x="962" y="9502"/>
                    <a:pt x="1036" y="9502"/>
                  </a:cubicBezTo>
                  <a:lnTo>
                    <a:pt x="1775" y="9502"/>
                  </a:lnTo>
                  <a:cubicBezTo>
                    <a:pt x="1886" y="9465"/>
                    <a:pt x="2034" y="9465"/>
                    <a:pt x="2108" y="9465"/>
                  </a:cubicBezTo>
                  <a:lnTo>
                    <a:pt x="2330" y="9465"/>
                  </a:lnTo>
                  <a:cubicBezTo>
                    <a:pt x="2404" y="9428"/>
                    <a:pt x="2441" y="9428"/>
                    <a:pt x="2477" y="9428"/>
                  </a:cubicBezTo>
                  <a:cubicBezTo>
                    <a:pt x="2625" y="9391"/>
                    <a:pt x="2699" y="9391"/>
                    <a:pt x="2847" y="9317"/>
                  </a:cubicBezTo>
                  <a:lnTo>
                    <a:pt x="28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15" name="Google Shape;3215;p43"/>
            <p:cNvSpPr/>
            <p:nvPr/>
          </p:nvSpPr>
          <p:spPr>
            <a:xfrm>
              <a:off x="2832100" y="1846350"/>
              <a:ext cx="46250" cy="232925"/>
            </a:xfrm>
            <a:custGeom>
              <a:avLst/>
              <a:gdLst/>
              <a:ahLst/>
              <a:cxnLst/>
              <a:rect l="l" t="t" r="r" b="b"/>
              <a:pathLst>
                <a:path w="1850" h="9317" extrusionOk="0">
                  <a:moveTo>
                    <a:pt x="1" y="0"/>
                  </a:moveTo>
                  <a:lnTo>
                    <a:pt x="1" y="7616"/>
                  </a:lnTo>
                  <a:cubicBezTo>
                    <a:pt x="1" y="7727"/>
                    <a:pt x="1" y="7801"/>
                    <a:pt x="75" y="7912"/>
                  </a:cubicBezTo>
                  <a:lnTo>
                    <a:pt x="75" y="7949"/>
                  </a:lnTo>
                  <a:cubicBezTo>
                    <a:pt x="112" y="7986"/>
                    <a:pt x="112" y="8023"/>
                    <a:pt x="112" y="8023"/>
                  </a:cubicBezTo>
                  <a:lnTo>
                    <a:pt x="112" y="8097"/>
                  </a:lnTo>
                  <a:cubicBezTo>
                    <a:pt x="112" y="8134"/>
                    <a:pt x="112" y="8171"/>
                    <a:pt x="149" y="8208"/>
                  </a:cubicBezTo>
                  <a:cubicBezTo>
                    <a:pt x="186" y="8281"/>
                    <a:pt x="186" y="8318"/>
                    <a:pt x="260" y="8355"/>
                  </a:cubicBezTo>
                  <a:lnTo>
                    <a:pt x="371" y="8503"/>
                  </a:lnTo>
                  <a:lnTo>
                    <a:pt x="519" y="8651"/>
                  </a:lnTo>
                  <a:cubicBezTo>
                    <a:pt x="556" y="8651"/>
                    <a:pt x="556" y="8688"/>
                    <a:pt x="629" y="8688"/>
                  </a:cubicBezTo>
                  <a:cubicBezTo>
                    <a:pt x="703" y="8762"/>
                    <a:pt x="851" y="8836"/>
                    <a:pt x="925" y="8910"/>
                  </a:cubicBezTo>
                  <a:cubicBezTo>
                    <a:pt x="925" y="8910"/>
                    <a:pt x="999" y="8947"/>
                    <a:pt x="1036" y="8947"/>
                  </a:cubicBezTo>
                  <a:cubicBezTo>
                    <a:pt x="1073" y="9021"/>
                    <a:pt x="1184" y="9058"/>
                    <a:pt x="1258" y="9095"/>
                  </a:cubicBezTo>
                  <a:cubicBezTo>
                    <a:pt x="1258" y="9095"/>
                    <a:pt x="1295" y="9132"/>
                    <a:pt x="1369" y="9132"/>
                  </a:cubicBezTo>
                  <a:cubicBezTo>
                    <a:pt x="1443" y="9206"/>
                    <a:pt x="1517" y="9243"/>
                    <a:pt x="1665" y="9280"/>
                  </a:cubicBezTo>
                  <a:cubicBezTo>
                    <a:pt x="1702" y="9280"/>
                    <a:pt x="1813" y="9317"/>
                    <a:pt x="1850" y="9317"/>
                  </a:cubicBezTo>
                  <a:lnTo>
                    <a:pt x="18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16" name="Google Shape;3216;p43"/>
            <p:cNvSpPr/>
            <p:nvPr/>
          </p:nvSpPr>
          <p:spPr>
            <a:xfrm>
              <a:off x="2833950" y="1800125"/>
              <a:ext cx="166400" cy="93375"/>
            </a:xfrm>
            <a:custGeom>
              <a:avLst/>
              <a:gdLst/>
              <a:ahLst/>
              <a:cxnLst/>
              <a:rect l="l" t="t" r="r" b="b"/>
              <a:pathLst>
                <a:path w="6656" h="3735" extrusionOk="0">
                  <a:moveTo>
                    <a:pt x="3365" y="1"/>
                  </a:moveTo>
                  <a:cubicBezTo>
                    <a:pt x="2811" y="1"/>
                    <a:pt x="2330" y="37"/>
                    <a:pt x="1886" y="185"/>
                  </a:cubicBezTo>
                  <a:cubicBezTo>
                    <a:pt x="1812" y="185"/>
                    <a:pt x="1776" y="222"/>
                    <a:pt x="1739" y="222"/>
                  </a:cubicBezTo>
                  <a:cubicBezTo>
                    <a:pt x="1591" y="222"/>
                    <a:pt x="1517" y="259"/>
                    <a:pt x="1406" y="333"/>
                  </a:cubicBezTo>
                  <a:cubicBezTo>
                    <a:pt x="555" y="666"/>
                    <a:pt x="1" y="1184"/>
                    <a:pt x="1" y="1849"/>
                  </a:cubicBezTo>
                  <a:cubicBezTo>
                    <a:pt x="1" y="2588"/>
                    <a:pt x="740" y="3217"/>
                    <a:pt x="1849" y="3550"/>
                  </a:cubicBezTo>
                  <a:cubicBezTo>
                    <a:pt x="2293" y="3698"/>
                    <a:pt x="2811" y="3735"/>
                    <a:pt x="3328" y="3735"/>
                  </a:cubicBezTo>
                  <a:cubicBezTo>
                    <a:pt x="3883" y="3735"/>
                    <a:pt x="4327" y="3698"/>
                    <a:pt x="4807" y="3550"/>
                  </a:cubicBezTo>
                  <a:cubicBezTo>
                    <a:pt x="5916" y="3217"/>
                    <a:pt x="6656" y="2588"/>
                    <a:pt x="6656" y="1849"/>
                  </a:cubicBezTo>
                  <a:cubicBezTo>
                    <a:pt x="6656" y="1110"/>
                    <a:pt x="5842" y="444"/>
                    <a:pt x="4844" y="185"/>
                  </a:cubicBezTo>
                  <a:cubicBezTo>
                    <a:pt x="4363" y="37"/>
                    <a:pt x="3883" y="1"/>
                    <a:pt x="3365" y="1"/>
                  </a:cubicBezTo>
                  <a:close/>
                </a:path>
              </a:pathLst>
            </a:custGeom>
            <a:solidFill>
              <a:srgbClr val="3EC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17" name="Google Shape;3217;p43"/>
            <p:cNvSpPr/>
            <p:nvPr/>
          </p:nvSpPr>
          <p:spPr>
            <a:xfrm>
              <a:off x="2827500" y="1840800"/>
              <a:ext cx="174700" cy="56400"/>
            </a:xfrm>
            <a:custGeom>
              <a:avLst/>
              <a:gdLst/>
              <a:ahLst/>
              <a:cxnLst/>
              <a:rect l="l" t="t" r="r" b="b"/>
              <a:pathLst>
                <a:path w="6988" h="2256" extrusionOk="0">
                  <a:moveTo>
                    <a:pt x="0" y="0"/>
                  </a:moveTo>
                  <a:lnTo>
                    <a:pt x="0" y="259"/>
                  </a:lnTo>
                  <a:cubicBezTo>
                    <a:pt x="0" y="370"/>
                    <a:pt x="0" y="444"/>
                    <a:pt x="37" y="555"/>
                  </a:cubicBezTo>
                  <a:lnTo>
                    <a:pt x="37" y="592"/>
                  </a:lnTo>
                  <a:cubicBezTo>
                    <a:pt x="111" y="629"/>
                    <a:pt x="111" y="666"/>
                    <a:pt x="111" y="666"/>
                  </a:cubicBezTo>
                  <a:lnTo>
                    <a:pt x="111" y="740"/>
                  </a:lnTo>
                  <a:cubicBezTo>
                    <a:pt x="111" y="777"/>
                    <a:pt x="111" y="814"/>
                    <a:pt x="148" y="888"/>
                  </a:cubicBezTo>
                  <a:cubicBezTo>
                    <a:pt x="185" y="924"/>
                    <a:pt x="185" y="961"/>
                    <a:pt x="222" y="998"/>
                  </a:cubicBezTo>
                  <a:cubicBezTo>
                    <a:pt x="296" y="1109"/>
                    <a:pt x="333" y="1146"/>
                    <a:pt x="370" y="1183"/>
                  </a:cubicBezTo>
                  <a:cubicBezTo>
                    <a:pt x="407" y="1294"/>
                    <a:pt x="481" y="1331"/>
                    <a:pt x="518" y="1368"/>
                  </a:cubicBezTo>
                  <a:cubicBezTo>
                    <a:pt x="555" y="1368"/>
                    <a:pt x="555" y="1442"/>
                    <a:pt x="592" y="1442"/>
                  </a:cubicBezTo>
                  <a:cubicBezTo>
                    <a:pt x="703" y="1516"/>
                    <a:pt x="777" y="1553"/>
                    <a:pt x="924" y="1664"/>
                  </a:cubicBezTo>
                  <a:cubicBezTo>
                    <a:pt x="961" y="1664"/>
                    <a:pt x="1035" y="1701"/>
                    <a:pt x="1072" y="1701"/>
                  </a:cubicBezTo>
                  <a:lnTo>
                    <a:pt x="1331" y="1849"/>
                  </a:lnTo>
                  <a:cubicBezTo>
                    <a:pt x="1331" y="1849"/>
                    <a:pt x="1405" y="1886"/>
                    <a:pt x="1442" y="1886"/>
                  </a:cubicBezTo>
                  <a:cubicBezTo>
                    <a:pt x="1590" y="1923"/>
                    <a:pt x="1664" y="1997"/>
                    <a:pt x="1812" y="2034"/>
                  </a:cubicBezTo>
                  <a:cubicBezTo>
                    <a:pt x="1849" y="2034"/>
                    <a:pt x="1960" y="2071"/>
                    <a:pt x="1997" y="2071"/>
                  </a:cubicBezTo>
                  <a:cubicBezTo>
                    <a:pt x="2070" y="2108"/>
                    <a:pt x="2218" y="2181"/>
                    <a:pt x="2366" y="2181"/>
                  </a:cubicBezTo>
                  <a:cubicBezTo>
                    <a:pt x="2403" y="2218"/>
                    <a:pt x="2440" y="2218"/>
                    <a:pt x="2514" y="2218"/>
                  </a:cubicBezTo>
                  <a:lnTo>
                    <a:pt x="2773" y="2218"/>
                  </a:lnTo>
                  <a:cubicBezTo>
                    <a:pt x="2884" y="2255"/>
                    <a:pt x="2995" y="2255"/>
                    <a:pt x="3106" y="2255"/>
                  </a:cubicBezTo>
                  <a:lnTo>
                    <a:pt x="3919" y="2255"/>
                  </a:lnTo>
                  <a:cubicBezTo>
                    <a:pt x="4030" y="2218"/>
                    <a:pt x="4178" y="2218"/>
                    <a:pt x="4252" y="2218"/>
                  </a:cubicBezTo>
                  <a:lnTo>
                    <a:pt x="4548" y="2218"/>
                  </a:lnTo>
                  <a:cubicBezTo>
                    <a:pt x="4585" y="2181"/>
                    <a:pt x="4621" y="2181"/>
                    <a:pt x="4695" y="2181"/>
                  </a:cubicBezTo>
                  <a:cubicBezTo>
                    <a:pt x="4806" y="2108"/>
                    <a:pt x="4917" y="2108"/>
                    <a:pt x="5065" y="2071"/>
                  </a:cubicBezTo>
                  <a:cubicBezTo>
                    <a:pt x="6211" y="1738"/>
                    <a:pt x="6988" y="1109"/>
                    <a:pt x="6988" y="333"/>
                  </a:cubicBezTo>
                  <a:lnTo>
                    <a:pt x="6988" y="37"/>
                  </a:lnTo>
                  <a:lnTo>
                    <a:pt x="6988" y="0"/>
                  </a:lnTo>
                  <a:close/>
                </a:path>
              </a:pathLst>
            </a:custGeom>
            <a:solidFill>
              <a:srgbClr val="4AB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18" name="Google Shape;3218;p43"/>
            <p:cNvSpPr/>
            <p:nvPr/>
          </p:nvSpPr>
          <p:spPr>
            <a:xfrm>
              <a:off x="2877400" y="1841725"/>
              <a:ext cx="76750" cy="55475"/>
            </a:xfrm>
            <a:custGeom>
              <a:avLst/>
              <a:gdLst/>
              <a:ahLst/>
              <a:cxnLst/>
              <a:rect l="l" t="t" r="r" b="b"/>
              <a:pathLst>
                <a:path w="3070" h="2219" extrusionOk="0">
                  <a:moveTo>
                    <a:pt x="1" y="0"/>
                  </a:moveTo>
                  <a:lnTo>
                    <a:pt x="1" y="2034"/>
                  </a:lnTo>
                  <a:cubicBezTo>
                    <a:pt x="74" y="2071"/>
                    <a:pt x="222" y="2144"/>
                    <a:pt x="370" y="2144"/>
                  </a:cubicBezTo>
                  <a:cubicBezTo>
                    <a:pt x="407" y="2181"/>
                    <a:pt x="444" y="2181"/>
                    <a:pt x="518" y="2181"/>
                  </a:cubicBezTo>
                  <a:lnTo>
                    <a:pt x="777" y="2181"/>
                  </a:lnTo>
                  <a:cubicBezTo>
                    <a:pt x="888" y="2218"/>
                    <a:pt x="999" y="2218"/>
                    <a:pt x="1110" y="2218"/>
                  </a:cubicBezTo>
                  <a:lnTo>
                    <a:pt x="1923" y="2218"/>
                  </a:lnTo>
                  <a:cubicBezTo>
                    <a:pt x="2034" y="2181"/>
                    <a:pt x="2182" y="2181"/>
                    <a:pt x="2256" y="2181"/>
                  </a:cubicBezTo>
                  <a:lnTo>
                    <a:pt x="2552" y="2181"/>
                  </a:lnTo>
                  <a:cubicBezTo>
                    <a:pt x="2589" y="2144"/>
                    <a:pt x="2625" y="2144"/>
                    <a:pt x="2662" y="2144"/>
                  </a:cubicBezTo>
                  <a:cubicBezTo>
                    <a:pt x="2810" y="2071"/>
                    <a:pt x="2921" y="2071"/>
                    <a:pt x="3069" y="2034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41D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19" name="Google Shape;3219;p43"/>
            <p:cNvSpPr/>
            <p:nvPr/>
          </p:nvSpPr>
          <p:spPr>
            <a:xfrm>
              <a:off x="2829350" y="1840800"/>
              <a:ext cx="49000" cy="51775"/>
            </a:xfrm>
            <a:custGeom>
              <a:avLst/>
              <a:gdLst/>
              <a:ahLst/>
              <a:cxnLst/>
              <a:rect l="l" t="t" r="r" b="b"/>
              <a:pathLst>
                <a:path w="1960" h="2071" extrusionOk="0">
                  <a:moveTo>
                    <a:pt x="0" y="0"/>
                  </a:moveTo>
                  <a:lnTo>
                    <a:pt x="0" y="259"/>
                  </a:lnTo>
                  <a:cubicBezTo>
                    <a:pt x="0" y="370"/>
                    <a:pt x="0" y="444"/>
                    <a:pt x="37" y="555"/>
                  </a:cubicBezTo>
                  <a:lnTo>
                    <a:pt x="37" y="592"/>
                  </a:lnTo>
                  <a:cubicBezTo>
                    <a:pt x="74" y="629"/>
                    <a:pt x="74" y="666"/>
                    <a:pt x="74" y="666"/>
                  </a:cubicBezTo>
                  <a:lnTo>
                    <a:pt x="74" y="740"/>
                  </a:lnTo>
                  <a:cubicBezTo>
                    <a:pt x="74" y="777"/>
                    <a:pt x="74" y="814"/>
                    <a:pt x="111" y="888"/>
                  </a:cubicBezTo>
                  <a:cubicBezTo>
                    <a:pt x="148" y="924"/>
                    <a:pt x="148" y="961"/>
                    <a:pt x="222" y="998"/>
                  </a:cubicBezTo>
                  <a:cubicBezTo>
                    <a:pt x="259" y="1109"/>
                    <a:pt x="296" y="1146"/>
                    <a:pt x="370" y="1183"/>
                  </a:cubicBezTo>
                  <a:cubicBezTo>
                    <a:pt x="407" y="1294"/>
                    <a:pt x="444" y="1331"/>
                    <a:pt x="481" y="1368"/>
                  </a:cubicBezTo>
                  <a:cubicBezTo>
                    <a:pt x="555" y="1368"/>
                    <a:pt x="555" y="1442"/>
                    <a:pt x="592" y="1442"/>
                  </a:cubicBezTo>
                  <a:cubicBezTo>
                    <a:pt x="666" y="1516"/>
                    <a:pt x="776" y="1553"/>
                    <a:pt x="887" y="1664"/>
                  </a:cubicBezTo>
                  <a:cubicBezTo>
                    <a:pt x="961" y="1664"/>
                    <a:pt x="998" y="1701"/>
                    <a:pt x="1035" y="1701"/>
                  </a:cubicBezTo>
                  <a:lnTo>
                    <a:pt x="1331" y="1849"/>
                  </a:lnTo>
                  <a:cubicBezTo>
                    <a:pt x="1331" y="1849"/>
                    <a:pt x="1368" y="1886"/>
                    <a:pt x="1405" y="1886"/>
                  </a:cubicBezTo>
                  <a:cubicBezTo>
                    <a:pt x="1553" y="1923"/>
                    <a:pt x="1627" y="1997"/>
                    <a:pt x="1775" y="2034"/>
                  </a:cubicBezTo>
                  <a:cubicBezTo>
                    <a:pt x="1812" y="2034"/>
                    <a:pt x="1923" y="2071"/>
                    <a:pt x="1960" y="2071"/>
                  </a:cubicBezTo>
                  <a:lnTo>
                    <a:pt x="1960" y="37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349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20" name="Google Shape;3220;p43"/>
            <p:cNvSpPr/>
            <p:nvPr/>
          </p:nvSpPr>
          <p:spPr>
            <a:xfrm>
              <a:off x="2829350" y="1794575"/>
              <a:ext cx="172850" cy="96150"/>
            </a:xfrm>
            <a:custGeom>
              <a:avLst/>
              <a:gdLst/>
              <a:ahLst/>
              <a:cxnLst/>
              <a:rect l="l" t="t" r="r" b="b"/>
              <a:pathLst>
                <a:path w="6914" h="3846" extrusionOk="0">
                  <a:moveTo>
                    <a:pt x="3401" y="1"/>
                  </a:moveTo>
                  <a:cubicBezTo>
                    <a:pt x="2847" y="1"/>
                    <a:pt x="2329" y="38"/>
                    <a:pt x="1886" y="186"/>
                  </a:cubicBezTo>
                  <a:cubicBezTo>
                    <a:pt x="1812" y="186"/>
                    <a:pt x="1775" y="223"/>
                    <a:pt x="1738" y="223"/>
                  </a:cubicBezTo>
                  <a:cubicBezTo>
                    <a:pt x="1590" y="223"/>
                    <a:pt x="1516" y="259"/>
                    <a:pt x="1405" y="333"/>
                  </a:cubicBezTo>
                  <a:cubicBezTo>
                    <a:pt x="555" y="629"/>
                    <a:pt x="0" y="1258"/>
                    <a:pt x="0" y="1886"/>
                  </a:cubicBezTo>
                  <a:cubicBezTo>
                    <a:pt x="0" y="2663"/>
                    <a:pt x="776" y="3328"/>
                    <a:pt x="1923" y="3661"/>
                  </a:cubicBezTo>
                  <a:cubicBezTo>
                    <a:pt x="2403" y="3735"/>
                    <a:pt x="2884" y="3846"/>
                    <a:pt x="3438" y="3846"/>
                  </a:cubicBezTo>
                  <a:cubicBezTo>
                    <a:pt x="3993" y="3846"/>
                    <a:pt x="4511" y="3772"/>
                    <a:pt x="4991" y="3661"/>
                  </a:cubicBezTo>
                  <a:cubicBezTo>
                    <a:pt x="6137" y="3328"/>
                    <a:pt x="6914" y="2663"/>
                    <a:pt x="6914" y="1886"/>
                  </a:cubicBezTo>
                  <a:cubicBezTo>
                    <a:pt x="6914" y="1110"/>
                    <a:pt x="6137" y="444"/>
                    <a:pt x="4917" y="186"/>
                  </a:cubicBezTo>
                  <a:cubicBezTo>
                    <a:pt x="4474" y="75"/>
                    <a:pt x="3956" y="1"/>
                    <a:pt x="3401" y="1"/>
                  </a:cubicBezTo>
                  <a:close/>
                </a:path>
              </a:pathLst>
            </a:custGeom>
            <a:solidFill>
              <a:srgbClr val="4FB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21" name="Google Shape;3221;p43"/>
            <p:cNvSpPr/>
            <p:nvPr/>
          </p:nvSpPr>
          <p:spPr>
            <a:xfrm>
              <a:off x="2839500" y="1798275"/>
              <a:ext cx="152525" cy="87825"/>
            </a:xfrm>
            <a:custGeom>
              <a:avLst/>
              <a:gdLst/>
              <a:ahLst/>
              <a:cxnLst/>
              <a:rect l="l" t="t" r="r" b="b"/>
              <a:pathLst>
                <a:path w="6101" h="3513" extrusionOk="0">
                  <a:moveTo>
                    <a:pt x="3032" y="1"/>
                  </a:moveTo>
                  <a:cubicBezTo>
                    <a:pt x="2552" y="1"/>
                    <a:pt x="2071" y="38"/>
                    <a:pt x="1664" y="185"/>
                  </a:cubicBezTo>
                  <a:cubicBezTo>
                    <a:pt x="1590" y="185"/>
                    <a:pt x="1554" y="222"/>
                    <a:pt x="1517" y="222"/>
                  </a:cubicBezTo>
                  <a:cubicBezTo>
                    <a:pt x="1443" y="222"/>
                    <a:pt x="1332" y="259"/>
                    <a:pt x="1258" y="296"/>
                  </a:cubicBezTo>
                  <a:cubicBezTo>
                    <a:pt x="444" y="629"/>
                    <a:pt x="1" y="1184"/>
                    <a:pt x="1" y="1738"/>
                  </a:cubicBezTo>
                  <a:cubicBezTo>
                    <a:pt x="1" y="2367"/>
                    <a:pt x="629" y="2995"/>
                    <a:pt x="1664" y="3291"/>
                  </a:cubicBezTo>
                  <a:cubicBezTo>
                    <a:pt x="2108" y="3439"/>
                    <a:pt x="2589" y="3513"/>
                    <a:pt x="3032" y="3513"/>
                  </a:cubicBezTo>
                  <a:cubicBezTo>
                    <a:pt x="3550" y="3513"/>
                    <a:pt x="4031" y="3439"/>
                    <a:pt x="4437" y="3328"/>
                  </a:cubicBezTo>
                  <a:cubicBezTo>
                    <a:pt x="5435" y="3032"/>
                    <a:pt x="6101" y="2404"/>
                    <a:pt x="6101" y="1738"/>
                  </a:cubicBezTo>
                  <a:cubicBezTo>
                    <a:pt x="6101" y="1110"/>
                    <a:pt x="5435" y="481"/>
                    <a:pt x="4437" y="185"/>
                  </a:cubicBezTo>
                  <a:cubicBezTo>
                    <a:pt x="3957" y="38"/>
                    <a:pt x="3513" y="1"/>
                    <a:pt x="3032" y="1"/>
                  </a:cubicBezTo>
                  <a:close/>
                </a:path>
              </a:pathLst>
            </a:custGeom>
            <a:solidFill>
              <a:srgbClr val="1762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22" name="Google Shape;3222;p43"/>
            <p:cNvSpPr/>
            <p:nvPr/>
          </p:nvSpPr>
          <p:spPr>
            <a:xfrm>
              <a:off x="2844125" y="1652250"/>
              <a:ext cx="145150" cy="235700"/>
            </a:xfrm>
            <a:custGeom>
              <a:avLst/>
              <a:gdLst/>
              <a:ahLst/>
              <a:cxnLst/>
              <a:rect l="l" t="t" r="r" b="b"/>
              <a:pathLst>
                <a:path w="5806" h="9428" extrusionOk="0">
                  <a:moveTo>
                    <a:pt x="1" y="0"/>
                  </a:moveTo>
                  <a:lnTo>
                    <a:pt x="1" y="7912"/>
                  </a:lnTo>
                  <a:cubicBezTo>
                    <a:pt x="1" y="7986"/>
                    <a:pt x="38" y="8060"/>
                    <a:pt x="38" y="8134"/>
                  </a:cubicBezTo>
                  <a:lnTo>
                    <a:pt x="38" y="8171"/>
                  </a:lnTo>
                  <a:lnTo>
                    <a:pt x="38" y="8245"/>
                  </a:lnTo>
                  <a:cubicBezTo>
                    <a:pt x="38" y="8245"/>
                    <a:pt x="75" y="8282"/>
                    <a:pt x="75" y="8319"/>
                  </a:cubicBezTo>
                  <a:cubicBezTo>
                    <a:pt x="75" y="8356"/>
                    <a:pt x="75" y="8356"/>
                    <a:pt x="148" y="8430"/>
                  </a:cubicBezTo>
                  <a:cubicBezTo>
                    <a:pt x="148" y="8466"/>
                    <a:pt x="185" y="8503"/>
                    <a:pt x="222" y="8540"/>
                  </a:cubicBezTo>
                  <a:lnTo>
                    <a:pt x="370" y="8688"/>
                  </a:lnTo>
                  <a:cubicBezTo>
                    <a:pt x="370" y="8688"/>
                    <a:pt x="370" y="8725"/>
                    <a:pt x="407" y="8725"/>
                  </a:cubicBezTo>
                  <a:cubicBezTo>
                    <a:pt x="518" y="8799"/>
                    <a:pt x="592" y="8873"/>
                    <a:pt x="703" y="8910"/>
                  </a:cubicBezTo>
                  <a:cubicBezTo>
                    <a:pt x="740" y="8910"/>
                    <a:pt x="740" y="8984"/>
                    <a:pt x="777" y="8984"/>
                  </a:cubicBezTo>
                  <a:cubicBezTo>
                    <a:pt x="888" y="8984"/>
                    <a:pt x="925" y="9021"/>
                    <a:pt x="999" y="9058"/>
                  </a:cubicBezTo>
                  <a:cubicBezTo>
                    <a:pt x="1073" y="9058"/>
                    <a:pt x="1073" y="9095"/>
                    <a:pt x="1110" y="9095"/>
                  </a:cubicBezTo>
                  <a:cubicBezTo>
                    <a:pt x="1184" y="9169"/>
                    <a:pt x="1295" y="9169"/>
                    <a:pt x="1369" y="9206"/>
                  </a:cubicBezTo>
                  <a:cubicBezTo>
                    <a:pt x="1479" y="9206"/>
                    <a:pt x="1516" y="9243"/>
                    <a:pt x="1553" y="9243"/>
                  </a:cubicBezTo>
                  <a:cubicBezTo>
                    <a:pt x="1664" y="9280"/>
                    <a:pt x="1812" y="9354"/>
                    <a:pt x="1886" y="9354"/>
                  </a:cubicBezTo>
                  <a:cubicBezTo>
                    <a:pt x="1923" y="9391"/>
                    <a:pt x="1997" y="9391"/>
                    <a:pt x="2034" y="9391"/>
                  </a:cubicBezTo>
                  <a:lnTo>
                    <a:pt x="2219" y="9391"/>
                  </a:lnTo>
                  <a:cubicBezTo>
                    <a:pt x="2293" y="9428"/>
                    <a:pt x="2404" y="9428"/>
                    <a:pt x="2478" y="9428"/>
                  </a:cubicBezTo>
                  <a:lnTo>
                    <a:pt x="3217" y="9428"/>
                  </a:lnTo>
                  <a:cubicBezTo>
                    <a:pt x="3328" y="9391"/>
                    <a:pt x="3402" y="9391"/>
                    <a:pt x="3513" y="9391"/>
                  </a:cubicBezTo>
                  <a:lnTo>
                    <a:pt x="3698" y="9391"/>
                  </a:lnTo>
                  <a:cubicBezTo>
                    <a:pt x="3735" y="9354"/>
                    <a:pt x="3772" y="9354"/>
                    <a:pt x="3846" y="9354"/>
                  </a:cubicBezTo>
                  <a:cubicBezTo>
                    <a:pt x="3920" y="9280"/>
                    <a:pt x="4067" y="9280"/>
                    <a:pt x="4141" y="9243"/>
                  </a:cubicBezTo>
                  <a:cubicBezTo>
                    <a:pt x="5103" y="8984"/>
                    <a:pt x="5805" y="8430"/>
                    <a:pt x="5805" y="7801"/>
                  </a:cubicBezTo>
                  <a:lnTo>
                    <a:pt x="58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23" name="Google Shape;3223;p43"/>
            <p:cNvSpPr/>
            <p:nvPr/>
          </p:nvSpPr>
          <p:spPr>
            <a:xfrm>
              <a:off x="2882950" y="1650400"/>
              <a:ext cx="64725" cy="236625"/>
            </a:xfrm>
            <a:custGeom>
              <a:avLst/>
              <a:gdLst/>
              <a:ahLst/>
              <a:cxnLst/>
              <a:rect l="l" t="t" r="r" b="b"/>
              <a:pathLst>
                <a:path w="2589" h="9465" extrusionOk="0">
                  <a:moveTo>
                    <a:pt x="0" y="0"/>
                  </a:moveTo>
                  <a:lnTo>
                    <a:pt x="0" y="9280"/>
                  </a:lnTo>
                  <a:cubicBezTo>
                    <a:pt x="111" y="9317"/>
                    <a:pt x="259" y="9354"/>
                    <a:pt x="333" y="9354"/>
                  </a:cubicBezTo>
                  <a:cubicBezTo>
                    <a:pt x="370" y="9428"/>
                    <a:pt x="444" y="9428"/>
                    <a:pt x="481" y="9428"/>
                  </a:cubicBezTo>
                  <a:lnTo>
                    <a:pt x="666" y="9428"/>
                  </a:lnTo>
                  <a:cubicBezTo>
                    <a:pt x="740" y="9465"/>
                    <a:pt x="851" y="9465"/>
                    <a:pt x="925" y="9465"/>
                  </a:cubicBezTo>
                  <a:lnTo>
                    <a:pt x="1664" y="9465"/>
                  </a:lnTo>
                  <a:cubicBezTo>
                    <a:pt x="1775" y="9428"/>
                    <a:pt x="1849" y="9428"/>
                    <a:pt x="1960" y="9428"/>
                  </a:cubicBezTo>
                  <a:lnTo>
                    <a:pt x="2145" y="9428"/>
                  </a:lnTo>
                  <a:cubicBezTo>
                    <a:pt x="2182" y="9354"/>
                    <a:pt x="2219" y="9354"/>
                    <a:pt x="2293" y="9354"/>
                  </a:cubicBezTo>
                  <a:cubicBezTo>
                    <a:pt x="2367" y="9317"/>
                    <a:pt x="2514" y="9317"/>
                    <a:pt x="2588" y="9280"/>
                  </a:cubicBezTo>
                  <a:lnTo>
                    <a:pt x="25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24" name="Google Shape;3224;p43"/>
            <p:cNvSpPr/>
            <p:nvPr/>
          </p:nvSpPr>
          <p:spPr>
            <a:xfrm>
              <a:off x="2844125" y="1651325"/>
              <a:ext cx="38850" cy="231075"/>
            </a:xfrm>
            <a:custGeom>
              <a:avLst/>
              <a:gdLst/>
              <a:ahLst/>
              <a:cxnLst/>
              <a:rect l="l" t="t" r="r" b="b"/>
              <a:pathLst>
                <a:path w="1554" h="9243" extrusionOk="0">
                  <a:moveTo>
                    <a:pt x="1" y="0"/>
                  </a:moveTo>
                  <a:lnTo>
                    <a:pt x="1" y="7912"/>
                  </a:lnTo>
                  <a:cubicBezTo>
                    <a:pt x="1" y="7986"/>
                    <a:pt x="38" y="8023"/>
                    <a:pt x="38" y="8134"/>
                  </a:cubicBezTo>
                  <a:lnTo>
                    <a:pt x="38" y="8171"/>
                  </a:lnTo>
                  <a:lnTo>
                    <a:pt x="38" y="8208"/>
                  </a:lnTo>
                  <a:cubicBezTo>
                    <a:pt x="38" y="8208"/>
                    <a:pt x="75" y="8282"/>
                    <a:pt x="75" y="8319"/>
                  </a:cubicBezTo>
                  <a:cubicBezTo>
                    <a:pt x="75" y="8356"/>
                    <a:pt x="75" y="8356"/>
                    <a:pt x="148" y="8393"/>
                  </a:cubicBezTo>
                  <a:cubicBezTo>
                    <a:pt x="148" y="8467"/>
                    <a:pt x="185" y="8503"/>
                    <a:pt x="222" y="8540"/>
                  </a:cubicBezTo>
                  <a:lnTo>
                    <a:pt x="370" y="8688"/>
                  </a:lnTo>
                  <a:cubicBezTo>
                    <a:pt x="370" y="8688"/>
                    <a:pt x="370" y="8725"/>
                    <a:pt x="407" y="8725"/>
                  </a:cubicBezTo>
                  <a:cubicBezTo>
                    <a:pt x="518" y="8762"/>
                    <a:pt x="592" y="8873"/>
                    <a:pt x="703" y="8910"/>
                  </a:cubicBezTo>
                  <a:cubicBezTo>
                    <a:pt x="740" y="8910"/>
                    <a:pt x="740" y="8947"/>
                    <a:pt x="777" y="8947"/>
                  </a:cubicBezTo>
                  <a:cubicBezTo>
                    <a:pt x="888" y="8947"/>
                    <a:pt x="925" y="9021"/>
                    <a:pt x="999" y="9058"/>
                  </a:cubicBezTo>
                  <a:cubicBezTo>
                    <a:pt x="1073" y="9058"/>
                    <a:pt x="1073" y="9095"/>
                    <a:pt x="1110" y="9095"/>
                  </a:cubicBezTo>
                  <a:cubicBezTo>
                    <a:pt x="1184" y="9132"/>
                    <a:pt x="1295" y="9132"/>
                    <a:pt x="1369" y="9206"/>
                  </a:cubicBezTo>
                  <a:cubicBezTo>
                    <a:pt x="1479" y="9206"/>
                    <a:pt x="1516" y="9243"/>
                    <a:pt x="1553" y="9243"/>
                  </a:cubicBezTo>
                  <a:lnTo>
                    <a:pt x="15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25" name="Google Shape;3225;p43"/>
            <p:cNvSpPr/>
            <p:nvPr/>
          </p:nvSpPr>
          <p:spPr>
            <a:xfrm>
              <a:off x="2844125" y="1609725"/>
              <a:ext cx="144225" cy="73975"/>
            </a:xfrm>
            <a:custGeom>
              <a:avLst/>
              <a:gdLst/>
              <a:ahLst/>
              <a:cxnLst/>
              <a:rect l="l" t="t" r="r" b="b"/>
              <a:pathLst>
                <a:path w="5769" h="2959" extrusionOk="0">
                  <a:moveTo>
                    <a:pt x="2921" y="1"/>
                  </a:moveTo>
                  <a:cubicBezTo>
                    <a:pt x="2441" y="1"/>
                    <a:pt x="2034" y="38"/>
                    <a:pt x="1627" y="148"/>
                  </a:cubicBezTo>
                  <a:cubicBezTo>
                    <a:pt x="1553" y="148"/>
                    <a:pt x="1516" y="185"/>
                    <a:pt x="1479" y="185"/>
                  </a:cubicBezTo>
                  <a:cubicBezTo>
                    <a:pt x="1369" y="222"/>
                    <a:pt x="1295" y="222"/>
                    <a:pt x="1184" y="259"/>
                  </a:cubicBezTo>
                  <a:cubicBezTo>
                    <a:pt x="444" y="555"/>
                    <a:pt x="1" y="999"/>
                    <a:pt x="1" y="1479"/>
                  </a:cubicBezTo>
                  <a:cubicBezTo>
                    <a:pt x="1" y="2034"/>
                    <a:pt x="592" y="2588"/>
                    <a:pt x="1553" y="2810"/>
                  </a:cubicBezTo>
                  <a:cubicBezTo>
                    <a:pt x="1997" y="2921"/>
                    <a:pt x="2404" y="2958"/>
                    <a:pt x="2847" y="2958"/>
                  </a:cubicBezTo>
                  <a:cubicBezTo>
                    <a:pt x="3328" y="2958"/>
                    <a:pt x="3772" y="2921"/>
                    <a:pt x="4215" y="2810"/>
                  </a:cubicBezTo>
                  <a:cubicBezTo>
                    <a:pt x="5177" y="2552"/>
                    <a:pt x="5768" y="2034"/>
                    <a:pt x="5768" y="1479"/>
                  </a:cubicBezTo>
                  <a:cubicBezTo>
                    <a:pt x="5768" y="925"/>
                    <a:pt x="5177" y="370"/>
                    <a:pt x="4215" y="148"/>
                  </a:cubicBezTo>
                  <a:cubicBezTo>
                    <a:pt x="3772" y="38"/>
                    <a:pt x="3365" y="1"/>
                    <a:pt x="2921" y="1"/>
                  </a:cubicBezTo>
                  <a:close/>
                </a:path>
              </a:pathLst>
            </a:custGeom>
            <a:solidFill>
              <a:srgbClr val="5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26" name="Google Shape;3226;p43"/>
            <p:cNvSpPr/>
            <p:nvPr/>
          </p:nvSpPr>
          <p:spPr>
            <a:xfrm>
              <a:off x="3402375" y="1521925"/>
              <a:ext cx="163625" cy="237550"/>
            </a:xfrm>
            <a:custGeom>
              <a:avLst/>
              <a:gdLst/>
              <a:ahLst/>
              <a:cxnLst/>
              <a:rect l="l" t="t" r="r" b="b"/>
              <a:pathLst>
                <a:path w="6545" h="9502" extrusionOk="0">
                  <a:moveTo>
                    <a:pt x="1" y="0"/>
                  </a:moveTo>
                  <a:lnTo>
                    <a:pt x="1" y="7616"/>
                  </a:lnTo>
                  <a:cubicBezTo>
                    <a:pt x="1" y="7690"/>
                    <a:pt x="1" y="7801"/>
                    <a:pt x="38" y="7875"/>
                  </a:cubicBezTo>
                  <a:lnTo>
                    <a:pt x="38" y="7949"/>
                  </a:lnTo>
                  <a:cubicBezTo>
                    <a:pt x="75" y="7986"/>
                    <a:pt x="75" y="8023"/>
                    <a:pt x="75" y="8023"/>
                  </a:cubicBezTo>
                  <a:lnTo>
                    <a:pt x="75" y="8060"/>
                  </a:lnTo>
                  <a:cubicBezTo>
                    <a:pt x="75" y="8134"/>
                    <a:pt x="75" y="8171"/>
                    <a:pt x="112" y="8208"/>
                  </a:cubicBezTo>
                  <a:cubicBezTo>
                    <a:pt x="186" y="8245"/>
                    <a:pt x="186" y="8319"/>
                    <a:pt x="223" y="8356"/>
                  </a:cubicBezTo>
                  <a:lnTo>
                    <a:pt x="371" y="8504"/>
                  </a:lnTo>
                  <a:lnTo>
                    <a:pt x="482" y="8615"/>
                  </a:lnTo>
                  <a:cubicBezTo>
                    <a:pt x="555" y="8615"/>
                    <a:pt x="555" y="8688"/>
                    <a:pt x="592" y="8688"/>
                  </a:cubicBezTo>
                  <a:cubicBezTo>
                    <a:pt x="666" y="8762"/>
                    <a:pt x="814" y="8799"/>
                    <a:pt x="888" y="8910"/>
                  </a:cubicBezTo>
                  <a:cubicBezTo>
                    <a:pt x="888" y="8910"/>
                    <a:pt x="962" y="8947"/>
                    <a:pt x="999" y="8947"/>
                  </a:cubicBezTo>
                  <a:cubicBezTo>
                    <a:pt x="1036" y="9021"/>
                    <a:pt x="1147" y="9058"/>
                    <a:pt x="1221" y="9095"/>
                  </a:cubicBezTo>
                  <a:cubicBezTo>
                    <a:pt x="1221" y="9095"/>
                    <a:pt x="1258" y="9132"/>
                    <a:pt x="1332" y="9132"/>
                  </a:cubicBezTo>
                  <a:cubicBezTo>
                    <a:pt x="1406" y="9206"/>
                    <a:pt x="1517" y="9243"/>
                    <a:pt x="1628" y="9280"/>
                  </a:cubicBezTo>
                  <a:cubicBezTo>
                    <a:pt x="1702" y="9280"/>
                    <a:pt x="1776" y="9317"/>
                    <a:pt x="1812" y="9317"/>
                  </a:cubicBezTo>
                  <a:cubicBezTo>
                    <a:pt x="1960" y="9354"/>
                    <a:pt x="2071" y="9428"/>
                    <a:pt x="2182" y="9428"/>
                  </a:cubicBezTo>
                  <a:cubicBezTo>
                    <a:pt x="2256" y="9465"/>
                    <a:pt x="2293" y="9465"/>
                    <a:pt x="2330" y="9465"/>
                  </a:cubicBezTo>
                  <a:lnTo>
                    <a:pt x="2552" y="9465"/>
                  </a:lnTo>
                  <a:cubicBezTo>
                    <a:pt x="2663" y="9502"/>
                    <a:pt x="2811" y="9502"/>
                    <a:pt x="2885" y="9502"/>
                  </a:cubicBezTo>
                  <a:lnTo>
                    <a:pt x="3624" y="9502"/>
                  </a:lnTo>
                  <a:cubicBezTo>
                    <a:pt x="3735" y="9465"/>
                    <a:pt x="3883" y="9465"/>
                    <a:pt x="3957" y="9465"/>
                  </a:cubicBezTo>
                  <a:lnTo>
                    <a:pt x="4179" y="9465"/>
                  </a:lnTo>
                  <a:cubicBezTo>
                    <a:pt x="4253" y="9428"/>
                    <a:pt x="4290" y="9428"/>
                    <a:pt x="4326" y="9428"/>
                  </a:cubicBezTo>
                  <a:cubicBezTo>
                    <a:pt x="4474" y="9354"/>
                    <a:pt x="4548" y="9354"/>
                    <a:pt x="4696" y="9317"/>
                  </a:cubicBezTo>
                  <a:cubicBezTo>
                    <a:pt x="5805" y="9021"/>
                    <a:pt x="6545" y="8356"/>
                    <a:pt x="6545" y="7616"/>
                  </a:cubicBezTo>
                  <a:lnTo>
                    <a:pt x="65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27" name="Google Shape;3227;p43"/>
            <p:cNvSpPr/>
            <p:nvPr/>
          </p:nvSpPr>
          <p:spPr>
            <a:xfrm>
              <a:off x="3446750" y="1521925"/>
              <a:ext cx="72125" cy="237550"/>
            </a:xfrm>
            <a:custGeom>
              <a:avLst/>
              <a:gdLst/>
              <a:ahLst/>
              <a:cxnLst/>
              <a:rect l="l" t="t" r="r" b="b"/>
              <a:pathLst>
                <a:path w="2885" h="9502" extrusionOk="0">
                  <a:moveTo>
                    <a:pt x="1" y="0"/>
                  </a:moveTo>
                  <a:lnTo>
                    <a:pt x="1" y="9317"/>
                  </a:lnTo>
                  <a:cubicBezTo>
                    <a:pt x="148" y="9354"/>
                    <a:pt x="222" y="9428"/>
                    <a:pt x="370" y="9428"/>
                  </a:cubicBezTo>
                  <a:cubicBezTo>
                    <a:pt x="444" y="9465"/>
                    <a:pt x="481" y="9465"/>
                    <a:pt x="518" y="9465"/>
                  </a:cubicBezTo>
                  <a:lnTo>
                    <a:pt x="740" y="9465"/>
                  </a:lnTo>
                  <a:cubicBezTo>
                    <a:pt x="851" y="9502"/>
                    <a:pt x="962" y="9502"/>
                    <a:pt x="1073" y="9502"/>
                  </a:cubicBezTo>
                  <a:lnTo>
                    <a:pt x="1812" y="9502"/>
                  </a:lnTo>
                  <a:cubicBezTo>
                    <a:pt x="1886" y="9465"/>
                    <a:pt x="2034" y="9465"/>
                    <a:pt x="2145" y="9465"/>
                  </a:cubicBezTo>
                  <a:lnTo>
                    <a:pt x="2367" y="9465"/>
                  </a:lnTo>
                  <a:cubicBezTo>
                    <a:pt x="2404" y="9428"/>
                    <a:pt x="2478" y="9428"/>
                    <a:pt x="2515" y="9428"/>
                  </a:cubicBezTo>
                  <a:cubicBezTo>
                    <a:pt x="2662" y="9354"/>
                    <a:pt x="2736" y="9354"/>
                    <a:pt x="2884" y="9317"/>
                  </a:cubicBezTo>
                  <a:lnTo>
                    <a:pt x="28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28" name="Google Shape;3228;p43"/>
            <p:cNvSpPr/>
            <p:nvPr/>
          </p:nvSpPr>
          <p:spPr>
            <a:xfrm>
              <a:off x="3399625" y="1521925"/>
              <a:ext cx="46225" cy="232925"/>
            </a:xfrm>
            <a:custGeom>
              <a:avLst/>
              <a:gdLst/>
              <a:ahLst/>
              <a:cxnLst/>
              <a:rect l="l" t="t" r="r" b="b"/>
              <a:pathLst>
                <a:path w="1849" h="9317" extrusionOk="0">
                  <a:moveTo>
                    <a:pt x="0" y="0"/>
                  </a:moveTo>
                  <a:lnTo>
                    <a:pt x="0" y="7616"/>
                  </a:lnTo>
                  <a:cubicBezTo>
                    <a:pt x="0" y="7690"/>
                    <a:pt x="0" y="7801"/>
                    <a:pt x="37" y="7875"/>
                  </a:cubicBezTo>
                  <a:lnTo>
                    <a:pt x="37" y="7949"/>
                  </a:lnTo>
                  <a:cubicBezTo>
                    <a:pt x="111" y="7986"/>
                    <a:pt x="111" y="8023"/>
                    <a:pt x="111" y="8023"/>
                  </a:cubicBezTo>
                  <a:lnTo>
                    <a:pt x="111" y="8060"/>
                  </a:lnTo>
                  <a:cubicBezTo>
                    <a:pt x="111" y="8134"/>
                    <a:pt x="111" y="8171"/>
                    <a:pt x="148" y="8208"/>
                  </a:cubicBezTo>
                  <a:cubicBezTo>
                    <a:pt x="185" y="8245"/>
                    <a:pt x="185" y="8319"/>
                    <a:pt x="222" y="8356"/>
                  </a:cubicBezTo>
                  <a:lnTo>
                    <a:pt x="370" y="8504"/>
                  </a:lnTo>
                  <a:lnTo>
                    <a:pt x="518" y="8615"/>
                  </a:lnTo>
                  <a:cubicBezTo>
                    <a:pt x="555" y="8615"/>
                    <a:pt x="555" y="8688"/>
                    <a:pt x="592" y="8688"/>
                  </a:cubicBezTo>
                  <a:cubicBezTo>
                    <a:pt x="702" y="8762"/>
                    <a:pt x="850" y="8799"/>
                    <a:pt x="924" y="8910"/>
                  </a:cubicBezTo>
                  <a:cubicBezTo>
                    <a:pt x="924" y="8910"/>
                    <a:pt x="961" y="8947"/>
                    <a:pt x="1035" y="8947"/>
                  </a:cubicBezTo>
                  <a:cubicBezTo>
                    <a:pt x="1072" y="9021"/>
                    <a:pt x="1146" y="9058"/>
                    <a:pt x="1257" y="9095"/>
                  </a:cubicBezTo>
                  <a:cubicBezTo>
                    <a:pt x="1257" y="9095"/>
                    <a:pt x="1294" y="9132"/>
                    <a:pt x="1331" y="9132"/>
                  </a:cubicBezTo>
                  <a:cubicBezTo>
                    <a:pt x="1442" y="9206"/>
                    <a:pt x="1516" y="9243"/>
                    <a:pt x="1664" y="9280"/>
                  </a:cubicBezTo>
                  <a:cubicBezTo>
                    <a:pt x="1701" y="9280"/>
                    <a:pt x="1812" y="9317"/>
                    <a:pt x="1849" y="9317"/>
                  </a:cubicBezTo>
                  <a:lnTo>
                    <a:pt x="18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29" name="Google Shape;3229;p43"/>
            <p:cNvSpPr/>
            <p:nvPr/>
          </p:nvSpPr>
          <p:spPr>
            <a:xfrm>
              <a:off x="3399625" y="1475700"/>
              <a:ext cx="166375" cy="93375"/>
            </a:xfrm>
            <a:custGeom>
              <a:avLst/>
              <a:gdLst/>
              <a:ahLst/>
              <a:cxnLst/>
              <a:rect l="l" t="t" r="r" b="b"/>
              <a:pathLst>
                <a:path w="6655" h="3735" extrusionOk="0">
                  <a:moveTo>
                    <a:pt x="3364" y="1"/>
                  </a:moveTo>
                  <a:cubicBezTo>
                    <a:pt x="2810" y="1"/>
                    <a:pt x="2366" y="38"/>
                    <a:pt x="1886" y="186"/>
                  </a:cubicBezTo>
                  <a:cubicBezTo>
                    <a:pt x="1849" y="186"/>
                    <a:pt x="1812" y="223"/>
                    <a:pt x="1775" y="223"/>
                  </a:cubicBezTo>
                  <a:cubicBezTo>
                    <a:pt x="1627" y="223"/>
                    <a:pt x="1516" y="260"/>
                    <a:pt x="1442" y="334"/>
                  </a:cubicBezTo>
                  <a:cubicBezTo>
                    <a:pt x="555" y="629"/>
                    <a:pt x="0" y="1184"/>
                    <a:pt x="0" y="1849"/>
                  </a:cubicBezTo>
                  <a:cubicBezTo>
                    <a:pt x="0" y="2589"/>
                    <a:pt x="739" y="3217"/>
                    <a:pt x="1849" y="3550"/>
                  </a:cubicBezTo>
                  <a:cubicBezTo>
                    <a:pt x="2329" y="3698"/>
                    <a:pt x="2810" y="3735"/>
                    <a:pt x="3327" y="3735"/>
                  </a:cubicBezTo>
                  <a:cubicBezTo>
                    <a:pt x="3882" y="3735"/>
                    <a:pt x="4363" y="3698"/>
                    <a:pt x="4806" y="3550"/>
                  </a:cubicBezTo>
                  <a:cubicBezTo>
                    <a:pt x="5915" y="3217"/>
                    <a:pt x="6655" y="2589"/>
                    <a:pt x="6655" y="1849"/>
                  </a:cubicBezTo>
                  <a:cubicBezTo>
                    <a:pt x="6655" y="1110"/>
                    <a:pt x="5878" y="444"/>
                    <a:pt x="4843" y="186"/>
                  </a:cubicBezTo>
                  <a:cubicBezTo>
                    <a:pt x="4400" y="38"/>
                    <a:pt x="3882" y="1"/>
                    <a:pt x="3364" y="1"/>
                  </a:cubicBezTo>
                  <a:close/>
                </a:path>
              </a:pathLst>
            </a:custGeom>
            <a:solidFill>
              <a:srgbClr val="3EC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30" name="Google Shape;3230;p43"/>
            <p:cNvSpPr/>
            <p:nvPr/>
          </p:nvSpPr>
          <p:spPr>
            <a:xfrm>
              <a:off x="3394075" y="1516375"/>
              <a:ext cx="174700" cy="56400"/>
            </a:xfrm>
            <a:custGeom>
              <a:avLst/>
              <a:gdLst/>
              <a:ahLst/>
              <a:cxnLst/>
              <a:rect l="l" t="t" r="r" b="b"/>
              <a:pathLst>
                <a:path w="6988" h="2256" extrusionOk="0">
                  <a:moveTo>
                    <a:pt x="0" y="0"/>
                  </a:moveTo>
                  <a:lnTo>
                    <a:pt x="0" y="259"/>
                  </a:lnTo>
                  <a:cubicBezTo>
                    <a:pt x="0" y="370"/>
                    <a:pt x="0" y="444"/>
                    <a:pt x="37" y="555"/>
                  </a:cubicBezTo>
                  <a:lnTo>
                    <a:pt x="37" y="592"/>
                  </a:lnTo>
                  <a:cubicBezTo>
                    <a:pt x="74" y="629"/>
                    <a:pt x="74" y="666"/>
                    <a:pt x="74" y="666"/>
                  </a:cubicBezTo>
                  <a:lnTo>
                    <a:pt x="74" y="740"/>
                  </a:lnTo>
                  <a:cubicBezTo>
                    <a:pt x="74" y="777"/>
                    <a:pt x="74" y="814"/>
                    <a:pt x="111" y="851"/>
                  </a:cubicBezTo>
                  <a:cubicBezTo>
                    <a:pt x="185" y="925"/>
                    <a:pt x="185" y="962"/>
                    <a:pt x="222" y="999"/>
                  </a:cubicBezTo>
                  <a:cubicBezTo>
                    <a:pt x="259" y="1110"/>
                    <a:pt x="296" y="1147"/>
                    <a:pt x="370" y="1184"/>
                  </a:cubicBezTo>
                  <a:cubicBezTo>
                    <a:pt x="407" y="1294"/>
                    <a:pt x="444" y="1331"/>
                    <a:pt x="481" y="1368"/>
                  </a:cubicBezTo>
                  <a:cubicBezTo>
                    <a:pt x="555" y="1368"/>
                    <a:pt x="555" y="1405"/>
                    <a:pt x="592" y="1405"/>
                  </a:cubicBezTo>
                  <a:cubicBezTo>
                    <a:pt x="666" y="1516"/>
                    <a:pt x="777" y="1553"/>
                    <a:pt x="924" y="1664"/>
                  </a:cubicBezTo>
                  <a:cubicBezTo>
                    <a:pt x="961" y="1664"/>
                    <a:pt x="998" y="1701"/>
                    <a:pt x="1035" y="1701"/>
                  </a:cubicBezTo>
                  <a:lnTo>
                    <a:pt x="1331" y="1849"/>
                  </a:lnTo>
                  <a:cubicBezTo>
                    <a:pt x="1331" y="1849"/>
                    <a:pt x="1368" y="1886"/>
                    <a:pt x="1405" y="1886"/>
                  </a:cubicBezTo>
                  <a:cubicBezTo>
                    <a:pt x="1553" y="1923"/>
                    <a:pt x="1664" y="1960"/>
                    <a:pt x="1775" y="2034"/>
                  </a:cubicBezTo>
                  <a:cubicBezTo>
                    <a:pt x="1849" y="2034"/>
                    <a:pt x="1923" y="2071"/>
                    <a:pt x="1960" y="2071"/>
                  </a:cubicBezTo>
                  <a:cubicBezTo>
                    <a:pt x="2071" y="2108"/>
                    <a:pt x="2218" y="2145"/>
                    <a:pt x="2329" y="2145"/>
                  </a:cubicBezTo>
                  <a:cubicBezTo>
                    <a:pt x="2403" y="2219"/>
                    <a:pt x="2440" y="2219"/>
                    <a:pt x="2477" y="2219"/>
                  </a:cubicBezTo>
                  <a:lnTo>
                    <a:pt x="2773" y="2219"/>
                  </a:lnTo>
                  <a:cubicBezTo>
                    <a:pt x="2847" y="2256"/>
                    <a:pt x="2995" y="2256"/>
                    <a:pt x="3069" y="2256"/>
                  </a:cubicBezTo>
                  <a:lnTo>
                    <a:pt x="3919" y="2256"/>
                  </a:lnTo>
                  <a:cubicBezTo>
                    <a:pt x="3993" y="2219"/>
                    <a:pt x="4141" y="2219"/>
                    <a:pt x="4252" y="2219"/>
                  </a:cubicBezTo>
                  <a:lnTo>
                    <a:pt x="4511" y="2219"/>
                  </a:lnTo>
                  <a:cubicBezTo>
                    <a:pt x="4585" y="2145"/>
                    <a:pt x="4622" y="2145"/>
                    <a:pt x="4658" y="2145"/>
                  </a:cubicBezTo>
                  <a:cubicBezTo>
                    <a:pt x="4806" y="2108"/>
                    <a:pt x="4880" y="2108"/>
                    <a:pt x="5028" y="2071"/>
                  </a:cubicBezTo>
                  <a:cubicBezTo>
                    <a:pt x="6174" y="1738"/>
                    <a:pt x="6988" y="1110"/>
                    <a:pt x="6988" y="296"/>
                  </a:cubicBezTo>
                  <a:lnTo>
                    <a:pt x="6988" y="37"/>
                  </a:lnTo>
                  <a:lnTo>
                    <a:pt x="6988" y="0"/>
                  </a:lnTo>
                  <a:close/>
                </a:path>
              </a:pathLst>
            </a:custGeom>
            <a:solidFill>
              <a:srgbClr val="4AB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31" name="Google Shape;3231;p43"/>
            <p:cNvSpPr/>
            <p:nvPr/>
          </p:nvSpPr>
          <p:spPr>
            <a:xfrm>
              <a:off x="3443050" y="1517300"/>
              <a:ext cx="76750" cy="55475"/>
            </a:xfrm>
            <a:custGeom>
              <a:avLst/>
              <a:gdLst/>
              <a:ahLst/>
              <a:cxnLst/>
              <a:rect l="l" t="t" r="r" b="b"/>
              <a:pathLst>
                <a:path w="3070" h="2219" extrusionOk="0">
                  <a:moveTo>
                    <a:pt x="1" y="0"/>
                  </a:moveTo>
                  <a:lnTo>
                    <a:pt x="1" y="2034"/>
                  </a:lnTo>
                  <a:cubicBezTo>
                    <a:pt x="112" y="2071"/>
                    <a:pt x="259" y="2108"/>
                    <a:pt x="370" y="2108"/>
                  </a:cubicBezTo>
                  <a:cubicBezTo>
                    <a:pt x="444" y="2182"/>
                    <a:pt x="481" y="2182"/>
                    <a:pt x="518" y="2182"/>
                  </a:cubicBezTo>
                  <a:lnTo>
                    <a:pt x="814" y="2182"/>
                  </a:lnTo>
                  <a:cubicBezTo>
                    <a:pt x="888" y="2219"/>
                    <a:pt x="1036" y="2219"/>
                    <a:pt x="1110" y="2219"/>
                  </a:cubicBezTo>
                  <a:lnTo>
                    <a:pt x="1960" y="2219"/>
                  </a:lnTo>
                  <a:cubicBezTo>
                    <a:pt x="2034" y="2182"/>
                    <a:pt x="2182" y="2182"/>
                    <a:pt x="2293" y="2182"/>
                  </a:cubicBezTo>
                  <a:lnTo>
                    <a:pt x="2552" y="2182"/>
                  </a:lnTo>
                  <a:cubicBezTo>
                    <a:pt x="2626" y="2108"/>
                    <a:pt x="2663" y="2108"/>
                    <a:pt x="2699" y="2108"/>
                  </a:cubicBezTo>
                  <a:cubicBezTo>
                    <a:pt x="2847" y="2071"/>
                    <a:pt x="2921" y="2071"/>
                    <a:pt x="3069" y="2034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41D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32" name="Google Shape;3232;p43"/>
            <p:cNvSpPr/>
            <p:nvPr/>
          </p:nvSpPr>
          <p:spPr>
            <a:xfrm>
              <a:off x="3395000" y="1516375"/>
              <a:ext cx="49925" cy="51775"/>
            </a:xfrm>
            <a:custGeom>
              <a:avLst/>
              <a:gdLst/>
              <a:ahLst/>
              <a:cxnLst/>
              <a:rect l="l" t="t" r="r" b="b"/>
              <a:pathLst>
                <a:path w="1997" h="2071" extrusionOk="0">
                  <a:moveTo>
                    <a:pt x="0" y="0"/>
                  </a:moveTo>
                  <a:lnTo>
                    <a:pt x="0" y="259"/>
                  </a:lnTo>
                  <a:cubicBezTo>
                    <a:pt x="0" y="370"/>
                    <a:pt x="0" y="444"/>
                    <a:pt x="37" y="555"/>
                  </a:cubicBezTo>
                  <a:lnTo>
                    <a:pt x="37" y="592"/>
                  </a:lnTo>
                  <a:cubicBezTo>
                    <a:pt x="111" y="629"/>
                    <a:pt x="111" y="666"/>
                    <a:pt x="111" y="666"/>
                  </a:cubicBezTo>
                  <a:lnTo>
                    <a:pt x="111" y="740"/>
                  </a:lnTo>
                  <a:cubicBezTo>
                    <a:pt x="111" y="777"/>
                    <a:pt x="111" y="814"/>
                    <a:pt x="148" y="851"/>
                  </a:cubicBezTo>
                  <a:cubicBezTo>
                    <a:pt x="185" y="925"/>
                    <a:pt x="185" y="962"/>
                    <a:pt x="222" y="999"/>
                  </a:cubicBezTo>
                  <a:cubicBezTo>
                    <a:pt x="296" y="1110"/>
                    <a:pt x="333" y="1147"/>
                    <a:pt x="370" y="1184"/>
                  </a:cubicBezTo>
                  <a:cubicBezTo>
                    <a:pt x="407" y="1294"/>
                    <a:pt x="481" y="1331"/>
                    <a:pt x="518" y="1368"/>
                  </a:cubicBezTo>
                  <a:cubicBezTo>
                    <a:pt x="555" y="1368"/>
                    <a:pt x="555" y="1405"/>
                    <a:pt x="592" y="1405"/>
                  </a:cubicBezTo>
                  <a:cubicBezTo>
                    <a:pt x="703" y="1516"/>
                    <a:pt x="777" y="1553"/>
                    <a:pt x="924" y="1664"/>
                  </a:cubicBezTo>
                  <a:cubicBezTo>
                    <a:pt x="961" y="1664"/>
                    <a:pt x="1035" y="1701"/>
                    <a:pt x="1072" y="1701"/>
                  </a:cubicBezTo>
                  <a:lnTo>
                    <a:pt x="1331" y="1849"/>
                  </a:lnTo>
                  <a:cubicBezTo>
                    <a:pt x="1331" y="1849"/>
                    <a:pt x="1405" y="1886"/>
                    <a:pt x="1442" y="1886"/>
                  </a:cubicBezTo>
                  <a:cubicBezTo>
                    <a:pt x="1590" y="1923"/>
                    <a:pt x="1664" y="1960"/>
                    <a:pt x="1812" y="2034"/>
                  </a:cubicBezTo>
                  <a:cubicBezTo>
                    <a:pt x="1849" y="2034"/>
                    <a:pt x="1960" y="2071"/>
                    <a:pt x="1997" y="2071"/>
                  </a:cubicBezTo>
                  <a:lnTo>
                    <a:pt x="1997" y="37"/>
                  </a:lnTo>
                  <a:lnTo>
                    <a:pt x="1997" y="0"/>
                  </a:lnTo>
                  <a:close/>
                </a:path>
              </a:pathLst>
            </a:custGeom>
            <a:solidFill>
              <a:srgbClr val="349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33" name="Google Shape;3233;p43"/>
            <p:cNvSpPr/>
            <p:nvPr/>
          </p:nvSpPr>
          <p:spPr>
            <a:xfrm>
              <a:off x="3395000" y="1470150"/>
              <a:ext cx="173775" cy="95225"/>
            </a:xfrm>
            <a:custGeom>
              <a:avLst/>
              <a:gdLst/>
              <a:ahLst/>
              <a:cxnLst/>
              <a:rect l="l" t="t" r="r" b="b"/>
              <a:pathLst>
                <a:path w="6951" h="3809" extrusionOk="0">
                  <a:moveTo>
                    <a:pt x="3438" y="1"/>
                  </a:moveTo>
                  <a:cubicBezTo>
                    <a:pt x="2884" y="1"/>
                    <a:pt x="2366" y="38"/>
                    <a:pt x="1886" y="186"/>
                  </a:cubicBezTo>
                  <a:cubicBezTo>
                    <a:pt x="1849" y="186"/>
                    <a:pt x="1812" y="223"/>
                    <a:pt x="1775" y="223"/>
                  </a:cubicBezTo>
                  <a:cubicBezTo>
                    <a:pt x="1627" y="223"/>
                    <a:pt x="1516" y="260"/>
                    <a:pt x="1442" y="297"/>
                  </a:cubicBezTo>
                  <a:cubicBezTo>
                    <a:pt x="555" y="629"/>
                    <a:pt x="0" y="1221"/>
                    <a:pt x="0" y="1886"/>
                  </a:cubicBezTo>
                  <a:cubicBezTo>
                    <a:pt x="0" y="2663"/>
                    <a:pt x="777" y="3328"/>
                    <a:pt x="1960" y="3624"/>
                  </a:cubicBezTo>
                  <a:cubicBezTo>
                    <a:pt x="2403" y="3735"/>
                    <a:pt x="2921" y="3809"/>
                    <a:pt x="3475" y="3809"/>
                  </a:cubicBezTo>
                  <a:cubicBezTo>
                    <a:pt x="4030" y="3809"/>
                    <a:pt x="4548" y="3772"/>
                    <a:pt x="4991" y="3624"/>
                  </a:cubicBezTo>
                  <a:cubicBezTo>
                    <a:pt x="6137" y="3328"/>
                    <a:pt x="6951" y="2663"/>
                    <a:pt x="6951" y="1886"/>
                  </a:cubicBezTo>
                  <a:cubicBezTo>
                    <a:pt x="6951" y="1110"/>
                    <a:pt x="6137" y="445"/>
                    <a:pt x="4954" y="186"/>
                  </a:cubicBezTo>
                  <a:cubicBezTo>
                    <a:pt x="4474" y="75"/>
                    <a:pt x="3993" y="1"/>
                    <a:pt x="3438" y="1"/>
                  </a:cubicBezTo>
                  <a:close/>
                </a:path>
              </a:pathLst>
            </a:custGeom>
            <a:solidFill>
              <a:srgbClr val="4FB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34" name="Google Shape;3234;p43"/>
            <p:cNvSpPr/>
            <p:nvPr/>
          </p:nvSpPr>
          <p:spPr>
            <a:xfrm>
              <a:off x="3407000" y="1472925"/>
              <a:ext cx="152525" cy="87850"/>
            </a:xfrm>
            <a:custGeom>
              <a:avLst/>
              <a:gdLst/>
              <a:ahLst/>
              <a:cxnLst/>
              <a:rect l="l" t="t" r="r" b="b"/>
              <a:pathLst>
                <a:path w="6101" h="3514" extrusionOk="0">
                  <a:moveTo>
                    <a:pt x="3032" y="1"/>
                  </a:moveTo>
                  <a:cubicBezTo>
                    <a:pt x="2515" y="1"/>
                    <a:pt x="2071" y="75"/>
                    <a:pt x="1664" y="186"/>
                  </a:cubicBezTo>
                  <a:cubicBezTo>
                    <a:pt x="1591" y="186"/>
                    <a:pt x="1554" y="260"/>
                    <a:pt x="1517" y="260"/>
                  </a:cubicBezTo>
                  <a:cubicBezTo>
                    <a:pt x="1406" y="260"/>
                    <a:pt x="1332" y="297"/>
                    <a:pt x="1221" y="334"/>
                  </a:cubicBezTo>
                  <a:cubicBezTo>
                    <a:pt x="444" y="666"/>
                    <a:pt x="1" y="1221"/>
                    <a:pt x="1" y="1775"/>
                  </a:cubicBezTo>
                  <a:cubicBezTo>
                    <a:pt x="1" y="2404"/>
                    <a:pt x="629" y="3032"/>
                    <a:pt x="1664" y="3328"/>
                  </a:cubicBezTo>
                  <a:cubicBezTo>
                    <a:pt x="2108" y="3476"/>
                    <a:pt x="2589" y="3513"/>
                    <a:pt x="3032" y="3513"/>
                  </a:cubicBezTo>
                  <a:cubicBezTo>
                    <a:pt x="3513" y="3513"/>
                    <a:pt x="3957" y="3439"/>
                    <a:pt x="4437" y="3328"/>
                  </a:cubicBezTo>
                  <a:cubicBezTo>
                    <a:pt x="5435" y="3069"/>
                    <a:pt x="6101" y="2404"/>
                    <a:pt x="6101" y="1775"/>
                  </a:cubicBezTo>
                  <a:cubicBezTo>
                    <a:pt x="6101" y="1110"/>
                    <a:pt x="5435" y="518"/>
                    <a:pt x="4437" y="186"/>
                  </a:cubicBezTo>
                  <a:cubicBezTo>
                    <a:pt x="3957" y="38"/>
                    <a:pt x="3513" y="1"/>
                    <a:pt x="3032" y="1"/>
                  </a:cubicBezTo>
                  <a:close/>
                </a:path>
              </a:pathLst>
            </a:custGeom>
            <a:solidFill>
              <a:srgbClr val="1762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35" name="Google Shape;3235;p43"/>
            <p:cNvSpPr/>
            <p:nvPr/>
          </p:nvSpPr>
          <p:spPr>
            <a:xfrm>
              <a:off x="3409775" y="1362025"/>
              <a:ext cx="146075" cy="201525"/>
            </a:xfrm>
            <a:custGeom>
              <a:avLst/>
              <a:gdLst/>
              <a:ahLst/>
              <a:cxnLst/>
              <a:rect l="l" t="t" r="r" b="b"/>
              <a:pathLst>
                <a:path w="5843" h="8061" extrusionOk="0">
                  <a:moveTo>
                    <a:pt x="1" y="0"/>
                  </a:moveTo>
                  <a:lnTo>
                    <a:pt x="1" y="6544"/>
                  </a:lnTo>
                  <a:cubicBezTo>
                    <a:pt x="1" y="6618"/>
                    <a:pt x="75" y="6655"/>
                    <a:pt x="75" y="6766"/>
                  </a:cubicBezTo>
                  <a:lnTo>
                    <a:pt x="75" y="6803"/>
                  </a:lnTo>
                  <a:lnTo>
                    <a:pt x="75" y="6840"/>
                  </a:lnTo>
                  <a:cubicBezTo>
                    <a:pt x="75" y="6840"/>
                    <a:pt x="112" y="6914"/>
                    <a:pt x="112" y="6951"/>
                  </a:cubicBezTo>
                  <a:cubicBezTo>
                    <a:pt x="112" y="6988"/>
                    <a:pt x="112" y="6988"/>
                    <a:pt x="149" y="7025"/>
                  </a:cubicBezTo>
                  <a:cubicBezTo>
                    <a:pt x="149" y="7099"/>
                    <a:pt x="186" y="7136"/>
                    <a:pt x="259" y="7173"/>
                  </a:cubicBezTo>
                  <a:lnTo>
                    <a:pt x="370" y="7321"/>
                  </a:lnTo>
                  <a:cubicBezTo>
                    <a:pt x="370" y="7321"/>
                    <a:pt x="370" y="7358"/>
                    <a:pt x="444" y="7358"/>
                  </a:cubicBezTo>
                  <a:cubicBezTo>
                    <a:pt x="518" y="7395"/>
                    <a:pt x="629" y="7505"/>
                    <a:pt x="703" y="7542"/>
                  </a:cubicBezTo>
                  <a:cubicBezTo>
                    <a:pt x="740" y="7542"/>
                    <a:pt x="740" y="7579"/>
                    <a:pt x="814" y="7579"/>
                  </a:cubicBezTo>
                  <a:cubicBezTo>
                    <a:pt x="888" y="7579"/>
                    <a:pt x="925" y="7653"/>
                    <a:pt x="1036" y="7690"/>
                  </a:cubicBezTo>
                  <a:cubicBezTo>
                    <a:pt x="1073" y="7690"/>
                    <a:pt x="1073" y="7727"/>
                    <a:pt x="1110" y="7727"/>
                  </a:cubicBezTo>
                  <a:cubicBezTo>
                    <a:pt x="1221" y="7764"/>
                    <a:pt x="1295" y="7764"/>
                    <a:pt x="1406" y="7838"/>
                  </a:cubicBezTo>
                  <a:cubicBezTo>
                    <a:pt x="1480" y="7838"/>
                    <a:pt x="1553" y="7875"/>
                    <a:pt x="1590" y="7875"/>
                  </a:cubicBezTo>
                  <a:cubicBezTo>
                    <a:pt x="1664" y="7912"/>
                    <a:pt x="1812" y="7949"/>
                    <a:pt x="1923" y="7949"/>
                  </a:cubicBezTo>
                  <a:cubicBezTo>
                    <a:pt x="1960" y="8023"/>
                    <a:pt x="1997" y="8023"/>
                    <a:pt x="2034" y="8023"/>
                  </a:cubicBezTo>
                  <a:lnTo>
                    <a:pt x="2219" y="8023"/>
                  </a:lnTo>
                  <a:cubicBezTo>
                    <a:pt x="2330" y="8060"/>
                    <a:pt x="2404" y="8060"/>
                    <a:pt x="2515" y="8060"/>
                  </a:cubicBezTo>
                  <a:lnTo>
                    <a:pt x="3254" y="8060"/>
                  </a:lnTo>
                  <a:cubicBezTo>
                    <a:pt x="3328" y="8023"/>
                    <a:pt x="3439" y="8023"/>
                    <a:pt x="3513" y="8023"/>
                  </a:cubicBezTo>
                  <a:lnTo>
                    <a:pt x="3698" y="8023"/>
                  </a:lnTo>
                  <a:cubicBezTo>
                    <a:pt x="3772" y="7949"/>
                    <a:pt x="3809" y="7949"/>
                    <a:pt x="3846" y="7949"/>
                  </a:cubicBezTo>
                  <a:cubicBezTo>
                    <a:pt x="3957" y="7912"/>
                    <a:pt x="4067" y="7912"/>
                    <a:pt x="4178" y="7875"/>
                  </a:cubicBezTo>
                  <a:cubicBezTo>
                    <a:pt x="5140" y="7579"/>
                    <a:pt x="5842" y="7025"/>
                    <a:pt x="5842" y="6433"/>
                  </a:cubicBezTo>
                  <a:lnTo>
                    <a:pt x="58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36" name="Google Shape;3236;p43"/>
            <p:cNvSpPr/>
            <p:nvPr/>
          </p:nvSpPr>
          <p:spPr>
            <a:xfrm>
              <a:off x="3450450" y="1362025"/>
              <a:ext cx="64725" cy="199675"/>
            </a:xfrm>
            <a:custGeom>
              <a:avLst/>
              <a:gdLst/>
              <a:ahLst/>
              <a:cxnLst/>
              <a:rect l="l" t="t" r="r" b="b"/>
              <a:pathLst>
                <a:path w="2589" h="7987" extrusionOk="0">
                  <a:moveTo>
                    <a:pt x="0" y="0"/>
                  </a:moveTo>
                  <a:lnTo>
                    <a:pt x="0" y="7801"/>
                  </a:lnTo>
                  <a:cubicBezTo>
                    <a:pt x="111" y="7875"/>
                    <a:pt x="222" y="7912"/>
                    <a:pt x="333" y="7912"/>
                  </a:cubicBezTo>
                  <a:cubicBezTo>
                    <a:pt x="370" y="7949"/>
                    <a:pt x="407" y="7949"/>
                    <a:pt x="481" y="7949"/>
                  </a:cubicBezTo>
                  <a:lnTo>
                    <a:pt x="666" y="7949"/>
                  </a:lnTo>
                  <a:cubicBezTo>
                    <a:pt x="740" y="7986"/>
                    <a:pt x="851" y="7986"/>
                    <a:pt x="925" y="7986"/>
                  </a:cubicBezTo>
                  <a:lnTo>
                    <a:pt x="1664" y="7986"/>
                  </a:lnTo>
                  <a:cubicBezTo>
                    <a:pt x="1775" y="7949"/>
                    <a:pt x="1849" y="7949"/>
                    <a:pt x="1960" y="7949"/>
                  </a:cubicBezTo>
                  <a:lnTo>
                    <a:pt x="2145" y="7949"/>
                  </a:lnTo>
                  <a:cubicBezTo>
                    <a:pt x="2182" y="7912"/>
                    <a:pt x="2219" y="7912"/>
                    <a:pt x="2256" y="7912"/>
                  </a:cubicBezTo>
                  <a:cubicBezTo>
                    <a:pt x="2367" y="7875"/>
                    <a:pt x="2514" y="7875"/>
                    <a:pt x="2588" y="7801"/>
                  </a:cubicBezTo>
                  <a:lnTo>
                    <a:pt x="25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37" name="Google Shape;3237;p43"/>
            <p:cNvSpPr/>
            <p:nvPr/>
          </p:nvSpPr>
          <p:spPr>
            <a:xfrm>
              <a:off x="3409775" y="1362025"/>
              <a:ext cx="39775" cy="195050"/>
            </a:xfrm>
            <a:custGeom>
              <a:avLst/>
              <a:gdLst/>
              <a:ahLst/>
              <a:cxnLst/>
              <a:rect l="l" t="t" r="r" b="b"/>
              <a:pathLst>
                <a:path w="1591" h="7802" extrusionOk="0">
                  <a:moveTo>
                    <a:pt x="1" y="0"/>
                  </a:moveTo>
                  <a:lnTo>
                    <a:pt x="1" y="6470"/>
                  </a:lnTo>
                  <a:cubicBezTo>
                    <a:pt x="1" y="6581"/>
                    <a:pt x="75" y="6618"/>
                    <a:pt x="75" y="6729"/>
                  </a:cubicBezTo>
                  <a:lnTo>
                    <a:pt x="75" y="6766"/>
                  </a:lnTo>
                  <a:lnTo>
                    <a:pt x="75" y="6803"/>
                  </a:lnTo>
                  <a:cubicBezTo>
                    <a:pt x="75" y="6803"/>
                    <a:pt x="112" y="6840"/>
                    <a:pt x="112" y="6914"/>
                  </a:cubicBezTo>
                  <a:cubicBezTo>
                    <a:pt x="112" y="6951"/>
                    <a:pt x="112" y="6951"/>
                    <a:pt x="149" y="6988"/>
                  </a:cubicBezTo>
                  <a:cubicBezTo>
                    <a:pt x="149" y="7025"/>
                    <a:pt x="186" y="7099"/>
                    <a:pt x="259" y="7136"/>
                  </a:cubicBezTo>
                  <a:lnTo>
                    <a:pt x="370" y="7284"/>
                  </a:lnTo>
                  <a:cubicBezTo>
                    <a:pt x="370" y="7284"/>
                    <a:pt x="370" y="7321"/>
                    <a:pt x="444" y="7321"/>
                  </a:cubicBezTo>
                  <a:cubicBezTo>
                    <a:pt x="518" y="7358"/>
                    <a:pt x="629" y="7468"/>
                    <a:pt x="703" y="7505"/>
                  </a:cubicBezTo>
                  <a:cubicBezTo>
                    <a:pt x="740" y="7505"/>
                    <a:pt x="740" y="7542"/>
                    <a:pt x="814" y="7542"/>
                  </a:cubicBezTo>
                  <a:cubicBezTo>
                    <a:pt x="888" y="7542"/>
                    <a:pt x="925" y="7579"/>
                    <a:pt x="1036" y="7653"/>
                  </a:cubicBezTo>
                  <a:cubicBezTo>
                    <a:pt x="1073" y="7653"/>
                    <a:pt x="1073" y="7690"/>
                    <a:pt x="1110" y="7690"/>
                  </a:cubicBezTo>
                  <a:cubicBezTo>
                    <a:pt x="1221" y="7727"/>
                    <a:pt x="1295" y="7727"/>
                    <a:pt x="1406" y="7764"/>
                  </a:cubicBezTo>
                  <a:cubicBezTo>
                    <a:pt x="1480" y="7764"/>
                    <a:pt x="1553" y="7801"/>
                    <a:pt x="1590" y="7801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38" name="Google Shape;3238;p43"/>
            <p:cNvSpPr/>
            <p:nvPr/>
          </p:nvSpPr>
          <p:spPr>
            <a:xfrm>
              <a:off x="3409775" y="1322275"/>
              <a:ext cx="145150" cy="73975"/>
            </a:xfrm>
            <a:custGeom>
              <a:avLst/>
              <a:gdLst/>
              <a:ahLst/>
              <a:cxnLst/>
              <a:rect l="l" t="t" r="r" b="b"/>
              <a:pathLst>
                <a:path w="5806" h="2959" extrusionOk="0">
                  <a:moveTo>
                    <a:pt x="2921" y="1"/>
                  </a:moveTo>
                  <a:cubicBezTo>
                    <a:pt x="2478" y="1"/>
                    <a:pt x="2034" y="38"/>
                    <a:pt x="1627" y="112"/>
                  </a:cubicBezTo>
                  <a:cubicBezTo>
                    <a:pt x="1590" y="112"/>
                    <a:pt x="1516" y="186"/>
                    <a:pt x="1480" y="186"/>
                  </a:cubicBezTo>
                  <a:cubicBezTo>
                    <a:pt x="1406" y="222"/>
                    <a:pt x="1295" y="222"/>
                    <a:pt x="1221" y="259"/>
                  </a:cubicBezTo>
                  <a:cubicBezTo>
                    <a:pt x="481" y="555"/>
                    <a:pt x="1" y="999"/>
                    <a:pt x="1" y="1479"/>
                  </a:cubicBezTo>
                  <a:cubicBezTo>
                    <a:pt x="1" y="2034"/>
                    <a:pt x="629" y="2589"/>
                    <a:pt x="1590" y="2810"/>
                  </a:cubicBezTo>
                  <a:cubicBezTo>
                    <a:pt x="1997" y="2884"/>
                    <a:pt x="2404" y="2958"/>
                    <a:pt x="2884" y="2958"/>
                  </a:cubicBezTo>
                  <a:cubicBezTo>
                    <a:pt x="3328" y="2958"/>
                    <a:pt x="3809" y="2847"/>
                    <a:pt x="4215" y="2810"/>
                  </a:cubicBezTo>
                  <a:cubicBezTo>
                    <a:pt x="5177" y="2515"/>
                    <a:pt x="5805" y="2034"/>
                    <a:pt x="5805" y="1479"/>
                  </a:cubicBezTo>
                  <a:cubicBezTo>
                    <a:pt x="5805" y="925"/>
                    <a:pt x="5177" y="370"/>
                    <a:pt x="4215" y="112"/>
                  </a:cubicBezTo>
                  <a:cubicBezTo>
                    <a:pt x="3809" y="38"/>
                    <a:pt x="3402" y="1"/>
                    <a:pt x="2921" y="1"/>
                  </a:cubicBezTo>
                  <a:close/>
                </a:path>
              </a:pathLst>
            </a:custGeom>
            <a:solidFill>
              <a:srgbClr val="5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39" name="Google Shape;3239;p43"/>
            <p:cNvSpPr/>
            <p:nvPr/>
          </p:nvSpPr>
          <p:spPr>
            <a:xfrm>
              <a:off x="2248900" y="1508050"/>
              <a:ext cx="164550" cy="237575"/>
            </a:xfrm>
            <a:custGeom>
              <a:avLst/>
              <a:gdLst/>
              <a:ahLst/>
              <a:cxnLst/>
              <a:rect l="l" t="t" r="r" b="b"/>
              <a:pathLst>
                <a:path w="6582" h="9503" extrusionOk="0">
                  <a:moveTo>
                    <a:pt x="0" y="1"/>
                  </a:moveTo>
                  <a:lnTo>
                    <a:pt x="0" y="7617"/>
                  </a:lnTo>
                  <a:cubicBezTo>
                    <a:pt x="0" y="7728"/>
                    <a:pt x="0" y="7802"/>
                    <a:pt x="37" y="7912"/>
                  </a:cubicBezTo>
                  <a:lnTo>
                    <a:pt x="37" y="7949"/>
                  </a:lnTo>
                  <a:cubicBezTo>
                    <a:pt x="111" y="7986"/>
                    <a:pt x="111" y="8023"/>
                    <a:pt x="111" y="8023"/>
                  </a:cubicBezTo>
                  <a:lnTo>
                    <a:pt x="111" y="8097"/>
                  </a:lnTo>
                  <a:cubicBezTo>
                    <a:pt x="111" y="8134"/>
                    <a:pt x="111" y="8171"/>
                    <a:pt x="148" y="8208"/>
                  </a:cubicBezTo>
                  <a:cubicBezTo>
                    <a:pt x="185" y="8245"/>
                    <a:pt x="185" y="8319"/>
                    <a:pt x="222" y="8356"/>
                  </a:cubicBezTo>
                  <a:lnTo>
                    <a:pt x="370" y="8504"/>
                  </a:lnTo>
                  <a:lnTo>
                    <a:pt x="518" y="8652"/>
                  </a:lnTo>
                  <a:cubicBezTo>
                    <a:pt x="555" y="8652"/>
                    <a:pt x="555" y="8689"/>
                    <a:pt x="592" y="8689"/>
                  </a:cubicBezTo>
                  <a:cubicBezTo>
                    <a:pt x="703" y="8763"/>
                    <a:pt x="851" y="8837"/>
                    <a:pt x="925" y="8911"/>
                  </a:cubicBezTo>
                  <a:cubicBezTo>
                    <a:pt x="925" y="8911"/>
                    <a:pt x="962" y="8948"/>
                    <a:pt x="1036" y="8948"/>
                  </a:cubicBezTo>
                  <a:cubicBezTo>
                    <a:pt x="1073" y="9022"/>
                    <a:pt x="1147" y="9059"/>
                    <a:pt x="1257" y="9096"/>
                  </a:cubicBezTo>
                  <a:cubicBezTo>
                    <a:pt x="1257" y="9096"/>
                    <a:pt x="1294" y="9133"/>
                    <a:pt x="1331" y="9133"/>
                  </a:cubicBezTo>
                  <a:cubicBezTo>
                    <a:pt x="1442" y="9206"/>
                    <a:pt x="1516" y="9243"/>
                    <a:pt x="1664" y="9280"/>
                  </a:cubicBezTo>
                  <a:cubicBezTo>
                    <a:pt x="1701" y="9280"/>
                    <a:pt x="1812" y="9317"/>
                    <a:pt x="1849" y="9317"/>
                  </a:cubicBezTo>
                  <a:cubicBezTo>
                    <a:pt x="1997" y="9354"/>
                    <a:pt x="2071" y="9428"/>
                    <a:pt x="2219" y="9428"/>
                  </a:cubicBezTo>
                  <a:cubicBezTo>
                    <a:pt x="2256" y="9465"/>
                    <a:pt x="2330" y="9465"/>
                    <a:pt x="2367" y="9465"/>
                  </a:cubicBezTo>
                  <a:lnTo>
                    <a:pt x="2588" y="9465"/>
                  </a:lnTo>
                  <a:cubicBezTo>
                    <a:pt x="2699" y="9502"/>
                    <a:pt x="2810" y="9502"/>
                    <a:pt x="2921" y="9502"/>
                  </a:cubicBezTo>
                  <a:lnTo>
                    <a:pt x="3661" y="9502"/>
                  </a:lnTo>
                  <a:cubicBezTo>
                    <a:pt x="3735" y="9465"/>
                    <a:pt x="3882" y="9465"/>
                    <a:pt x="3993" y="9465"/>
                  </a:cubicBezTo>
                  <a:lnTo>
                    <a:pt x="4215" y="9465"/>
                  </a:lnTo>
                  <a:cubicBezTo>
                    <a:pt x="4252" y="9428"/>
                    <a:pt x="4289" y="9428"/>
                    <a:pt x="4363" y="9428"/>
                  </a:cubicBezTo>
                  <a:cubicBezTo>
                    <a:pt x="4474" y="9354"/>
                    <a:pt x="4585" y="9354"/>
                    <a:pt x="4733" y="9317"/>
                  </a:cubicBezTo>
                  <a:cubicBezTo>
                    <a:pt x="5842" y="9022"/>
                    <a:pt x="6581" y="8356"/>
                    <a:pt x="6581" y="7617"/>
                  </a:cubicBezTo>
                  <a:lnTo>
                    <a:pt x="658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40" name="Google Shape;3240;p43"/>
            <p:cNvSpPr/>
            <p:nvPr/>
          </p:nvSpPr>
          <p:spPr>
            <a:xfrm>
              <a:off x="2295125" y="1508050"/>
              <a:ext cx="72100" cy="237575"/>
            </a:xfrm>
            <a:custGeom>
              <a:avLst/>
              <a:gdLst/>
              <a:ahLst/>
              <a:cxnLst/>
              <a:rect l="l" t="t" r="r" b="b"/>
              <a:pathLst>
                <a:path w="2884" h="9503" extrusionOk="0">
                  <a:moveTo>
                    <a:pt x="0" y="1"/>
                  </a:moveTo>
                  <a:lnTo>
                    <a:pt x="0" y="9317"/>
                  </a:lnTo>
                  <a:cubicBezTo>
                    <a:pt x="148" y="9354"/>
                    <a:pt x="222" y="9428"/>
                    <a:pt x="370" y="9428"/>
                  </a:cubicBezTo>
                  <a:cubicBezTo>
                    <a:pt x="407" y="9465"/>
                    <a:pt x="481" y="9465"/>
                    <a:pt x="518" y="9465"/>
                  </a:cubicBezTo>
                  <a:lnTo>
                    <a:pt x="739" y="9465"/>
                  </a:lnTo>
                  <a:cubicBezTo>
                    <a:pt x="850" y="9502"/>
                    <a:pt x="961" y="9502"/>
                    <a:pt x="1072" y="9502"/>
                  </a:cubicBezTo>
                  <a:lnTo>
                    <a:pt x="1812" y="9502"/>
                  </a:lnTo>
                  <a:cubicBezTo>
                    <a:pt x="1886" y="9465"/>
                    <a:pt x="2033" y="9465"/>
                    <a:pt x="2144" y="9465"/>
                  </a:cubicBezTo>
                  <a:lnTo>
                    <a:pt x="2366" y="9465"/>
                  </a:lnTo>
                  <a:cubicBezTo>
                    <a:pt x="2403" y="9428"/>
                    <a:pt x="2440" y="9428"/>
                    <a:pt x="2514" y="9428"/>
                  </a:cubicBezTo>
                  <a:cubicBezTo>
                    <a:pt x="2625" y="9354"/>
                    <a:pt x="2736" y="9354"/>
                    <a:pt x="2884" y="9317"/>
                  </a:cubicBezTo>
                  <a:lnTo>
                    <a:pt x="28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41" name="Google Shape;3241;p43"/>
            <p:cNvSpPr/>
            <p:nvPr/>
          </p:nvSpPr>
          <p:spPr>
            <a:xfrm>
              <a:off x="2247050" y="1508050"/>
              <a:ext cx="46250" cy="232950"/>
            </a:xfrm>
            <a:custGeom>
              <a:avLst/>
              <a:gdLst/>
              <a:ahLst/>
              <a:cxnLst/>
              <a:rect l="l" t="t" r="r" b="b"/>
              <a:pathLst>
                <a:path w="1850" h="9318" extrusionOk="0">
                  <a:moveTo>
                    <a:pt x="1" y="1"/>
                  </a:moveTo>
                  <a:lnTo>
                    <a:pt x="1" y="7617"/>
                  </a:lnTo>
                  <a:cubicBezTo>
                    <a:pt x="1" y="7728"/>
                    <a:pt x="1" y="7802"/>
                    <a:pt x="37" y="7912"/>
                  </a:cubicBezTo>
                  <a:lnTo>
                    <a:pt x="37" y="7949"/>
                  </a:lnTo>
                  <a:cubicBezTo>
                    <a:pt x="74" y="7986"/>
                    <a:pt x="74" y="8023"/>
                    <a:pt x="74" y="8023"/>
                  </a:cubicBezTo>
                  <a:lnTo>
                    <a:pt x="74" y="8097"/>
                  </a:lnTo>
                  <a:cubicBezTo>
                    <a:pt x="74" y="8134"/>
                    <a:pt x="74" y="8171"/>
                    <a:pt x="111" y="8208"/>
                  </a:cubicBezTo>
                  <a:cubicBezTo>
                    <a:pt x="185" y="8245"/>
                    <a:pt x="185" y="8319"/>
                    <a:pt x="222" y="8356"/>
                  </a:cubicBezTo>
                  <a:lnTo>
                    <a:pt x="333" y="8504"/>
                  </a:lnTo>
                  <a:lnTo>
                    <a:pt x="481" y="8652"/>
                  </a:lnTo>
                  <a:cubicBezTo>
                    <a:pt x="555" y="8652"/>
                    <a:pt x="555" y="8689"/>
                    <a:pt x="592" y="8689"/>
                  </a:cubicBezTo>
                  <a:cubicBezTo>
                    <a:pt x="666" y="8763"/>
                    <a:pt x="814" y="8837"/>
                    <a:pt x="925" y="8911"/>
                  </a:cubicBezTo>
                  <a:cubicBezTo>
                    <a:pt x="925" y="8911"/>
                    <a:pt x="962" y="8948"/>
                    <a:pt x="999" y="8948"/>
                  </a:cubicBezTo>
                  <a:cubicBezTo>
                    <a:pt x="1036" y="9022"/>
                    <a:pt x="1147" y="9059"/>
                    <a:pt x="1221" y="9096"/>
                  </a:cubicBezTo>
                  <a:cubicBezTo>
                    <a:pt x="1221" y="9096"/>
                    <a:pt x="1295" y="9133"/>
                    <a:pt x="1331" y="9133"/>
                  </a:cubicBezTo>
                  <a:cubicBezTo>
                    <a:pt x="1405" y="9206"/>
                    <a:pt x="1516" y="9243"/>
                    <a:pt x="1664" y="9280"/>
                  </a:cubicBezTo>
                  <a:cubicBezTo>
                    <a:pt x="1701" y="9280"/>
                    <a:pt x="1775" y="9317"/>
                    <a:pt x="1849" y="9317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42" name="Google Shape;3242;p43"/>
            <p:cNvSpPr/>
            <p:nvPr/>
          </p:nvSpPr>
          <p:spPr>
            <a:xfrm>
              <a:off x="2247050" y="1461850"/>
              <a:ext cx="166400" cy="93375"/>
            </a:xfrm>
            <a:custGeom>
              <a:avLst/>
              <a:gdLst/>
              <a:ahLst/>
              <a:cxnLst/>
              <a:rect l="l" t="t" r="r" b="b"/>
              <a:pathLst>
                <a:path w="6656" h="3735" extrusionOk="0">
                  <a:moveTo>
                    <a:pt x="3365" y="0"/>
                  </a:moveTo>
                  <a:cubicBezTo>
                    <a:pt x="2810" y="0"/>
                    <a:pt x="2330" y="37"/>
                    <a:pt x="1886" y="185"/>
                  </a:cubicBezTo>
                  <a:cubicBezTo>
                    <a:pt x="1849" y="185"/>
                    <a:pt x="1775" y="222"/>
                    <a:pt x="1738" y="222"/>
                  </a:cubicBezTo>
                  <a:cubicBezTo>
                    <a:pt x="1590" y="222"/>
                    <a:pt x="1516" y="259"/>
                    <a:pt x="1405" y="333"/>
                  </a:cubicBezTo>
                  <a:cubicBezTo>
                    <a:pt x="555" y="629"/>
                    <a:pt x="1" y="1183"/>
                    <a:pt x="1" y="1849"/>
                  </a:cubicBezTo>
                  <a:cubicBezTo>
                    <a:pt x="1" y="2588"/>
                    <a:pt x="703" y="3217"/>
                    <a:pt x="1849" y="3549"/>
                  </a:cubicBezTo>
                  <a:cubicBezTo>
                    <a:pt x="2293" y="3697"/>
                    <a:pt x="2810" y="3734"/>
                    <a:pt x="3328" y="3734"/>
                  </a:cubicBezTo>
                  <a:cubicBezTo>
                    <a:pt x="3882" y="3734"/>
                    <a:pt x="4326" y="3697"/>
                    <a:pt x="4807" y="3549"/>
                  </a:cubicBezTo>
                  <a:cubicBezTo>
                    <a:pt x="5916" y="3217"/>
                    <a:pt x="6655" y="2588"/>
                    <a:pt x="6655" y="1849"/>
                  </a:cubicBezTo>
                  <a:cubicBezTo>
                    <a:pt x="6655" y="1109"/>
                    <a:pt x="5916" y="444"/>
                    <a:pt x="4844" y="185"/>
                  </a:cubicBezTo>
                  <a:cubicBezTo>
                    <a:pt x="4363" y="37"/>
                    <a:pt x="3845" y="0"/>
                    <a:pt x="3365" y="0"/>
                  </a:cubicBezTo>
                  <a:close/>
                </a:path>
              </a:pathLst>
            </a:custGeom>
            <a:solidFill>
              <a:srgbClr val="3EC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43" name="Google Shape;3243;p43"/>
            <p:cNvSpPr/>
            <p:nvPr/>
          </p:nvSpPr>
          <p:spPr>
            <a:xfrm>
              <a:off x="2240575" y="1502500"/>
              <a:ext cx="174725" cy="56425"/>
            </a:xfrm>
            <a:custGeom>
              <a:avLst/>
              <a:gdLst/>
              <a:ahLst/>
              <a:cxnLst/>
              <a:rect l="l" t="t" r="r" b="b"/>
              <a:pathLst>
                <a:path w="6989" h="2257" extrusionOk="0">
                  <a:moveTo>
                    <a:pt x="1" y="1"/>
                  </a:moveTo>
                  <a:lnTo>
                    <a:pt x="1" y="260"/>
                  </a:lnTo>
                  <a:cubicBezTo>
                    <a:pt x="1" y="371"/>
                    <a:pt x="1" y="445"/>
                    <a:pt x="75" y="555"/>
                  </a:cubicBezTo>
                  <a:lnTo>
                    <a:pt x="75" y="592"/>
                  </a:lnTo>
                  <a:cubicBezTo>
                    <a:pt x="112" y="629"/>
                    <a:pt x="112" y="666"/>
                    <a:pt x="112" y="666"/>
                  </a:cubicBezTo>
                  <a:lnTo>
                    <a:pt x="112" y="740"/>
                  </a:lnTo>
                  <a:cubicBezTo>
                    <a:pt x="112" y="777"/>
                    <a:pt x="112" y="814"/>
                    <a:pt x="149" y="851"/>
                  </a:cubicBezTo>
                  <a:cubicBezTo>
                    <a:pt x="186" y="925"/>
                    <a:pt x="186" y="962"/>
                    <a:pt x="260" y="999"/>
                  </a:cubicBezTo>
                  <a:cubicBezTo>
                    <a:pt x="296" y="1110"/>
                    <a:pt x="333" y="1147"/>
                    <a:pt x="370" y="1184"/>
                  </a:cubicBezTo>
                  <a:cubicBezTo>
                    <a:pt x="444" y="1295"/>
                    <a:pt x="481" y="1332"/>
                    <a:pt x="518" y="1369"/>
                  </a:cubicBezTo>
                  <a:cubicBezTo>
                    <a:pt x="555" y="1369"/>
                    <a:pt x="555" y="1406"/>
                    <a:pt x="629" y="1406"/>
                  </a:cubicBezTo>
                  <a:cubicBezTo>
                    <a:pt x="703" y="1517"/>
                    <a:pt x="814" y="1554"/>
                    <a:pt x="925" y="1665"/>
                  </a:cubicBezTo>
                  <a:cubicBezTo>
                    <a:pt x="999" y="1665"/>
                    <a:pt x="1036" y="1702"/>
                    <a:pt x="1073" y="1702"/>
                  </a:cubicBezTo>
                  <a:lnTo>
                    <a:pt x="1369" y="1849"/>
                  </a:lnTo>
                  <a:cubicBezTo>
                    <a:pt x="1369" y="1849"/>
                    <a:pt x="1406" y="1886"/>
                    <a:pt x="1443" y="1886"/>
                  </a:cubicBezTo>
                  <a:cubicBezTo>
                    <a:pt x="1590" y="1923"/>
                    <a:pt x="1664" y="1960"/>
                    <a:pt x="1812" y="2034"/>
                  </a:cubicBezTo>
                  <a:cubicBezTo>
                    <a:pt x="1849" y="2034"/>
                    <a:pt x="1960" y="2071"/>
                    <a:pt x="1997" y="2071"/>
                  </a:cubicBezTo>
                  <a:cubicBezTo>
                    <a:pt x="2108" y="2108"/>
                    <a:pt x="2219" y="2145"/>
                    <a:pt x="2367" y="2145"/>
                  </a:cubicBezTo>
                  <a:cubicBezTo>
                    <a:pt x="2404" y="2182"/>
                    <a:pt x="2478" y="2182"/>
                    <a:pt x="2515" y="2182"/>
                  </a:cubicBezTo>
                  <a:lnTo>
                    <a:pt x="2774" y="2182"/>
                  </a:lnTo>
                  <a:cubicBezTo>
                    <a:pt x="2884" y="2256"/>
                    <a:pt x="3032" y="2256"/>
                    <a:pt x="3106" y="2256"/>
                  </a:cubicBezTo>
                  <a:lnTo>
                    <a:pt x="3957" y="2256"/>
                  </a:lnTo>
                  <a:cubicBezTo>
                    <a:pt x="4031" y="2182"/>
                    <a:pt x="4178" y="2182"/>
                    <a:pt x="4252" y="2182"/>
                  </a:cubicBezTo>
                  <a:lnTo>
                    <a:pt x="4548" y="2182"/>
                  </a:lnTo>
                  <a:cubicBezTo>
                    <a:pt x="4585" y="2145"/>
                    <a:pt x="4622" y="2145"/>
                    <a:pt x="4696" y="2145"/>
                  </a:cubicBezTo>
                  <a:cubicBezTo>
                    <a:pt x="4807" y="2108"/>
                    <a:pt x="4918" y="2108"/>
                    <a:pt x="5066" y="2071"/>
                  </a:cubicBezTo>
                  <a:cubicBezTo>
                    <a:pt x="6212" y="1739"/>
                    <a:pt x="6988" y="1110"/>
                    <a:pt x="6988" y="297"/>
                  </a:cubicBezTo>
                  <a:lnTo>
                    <a:pt x="6988" y="38"/>
                  </a:lnTo>
                  <a:lnTo>
                    <a:pt x="6988" y="1"/>
                  </a:lnTo>
                  <a:close/>
                </a:path>
              </a:pathLst>
            </a:custGeom>
            <a:solidFill>
              <a:srgbClr val="4AB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44" name="Google Shape;3244;p43"/>
            <p:cNvSpPr/>
            <p:nvPr/>
          </p:nvSpPr>
          <p:spPr>
            <a:xfrm>
              <a:off x="2290500" y="1503425"/>
              <a:ext cx="76725" cy="55500"/>
            </a:xfrm>
            <a:custGeom>
              <a:avLst/>
              <a:gdLst/>
              <a:ahLst/>
              <a:cxnLst/>
              <a:rect l="l" t="t" r="r" b="b"/>
              <a:pathLst>
                <a:path w="3069" h="2220" extrusionOk="0">
                  <a:moveTo>
                    <a:pt x="0" y="1"/>
                  </a:moveTo>
                  <a:lnTo>
                    <a:pt x="0" y="2034"/>
                  </a:lnTo>
                  <a:cubicBezTo>
                    <a:pt x="111" y="2071"/>
                    <a:pt x="222" y="2108"/>
                    <a:pt x="370" y="2108"/>
                  </a:cubicBezTo>
                  <a:cubicBezTo>
                    <a:pt x="407" y="2182"/>
                    <a:pt x="481" y="2182"/>
                    <a:pt x="518" y="2182"/>
                  </a:cubicBezTo>
                  <a:lnTo>
                    <a:pt x="777" y="2182"/>
                  </a:lnTo>
                  <a:cubicBezTo>
                    <a:pt x="887" y="2219"/>
                    <a:pt x="1035" y="2219"/>
                    <a:pt x="1109" y="2219"/>
                  </a:cubicBezTo>
                  <a:lnTo>
                    <a:pt x="1960" y="2219"/>
                  </a:lnTo>
                  <a:cubicBezTo>
                    <a:pt x="2034" y="2182"/>
                    <a:pt x="2181" y="2182"/>
                    <a:pt x="2255" y="2182"/>
                  </a:cubicBezTo>
                  <a:lnTo>
                    <a:pt x="2551" y="2182"/>
                  </a:lnTo>
                  <a:cubicBezTo>
                    <a:pt x="2588" y="2108"/>
                    <a:pt x="2625" y="2108"/>
                    <a:pt x="2699" y="2108"/>
                  </a:cubicBezTo>
                  <a:cubicBezTo>
                    <a:pt x="2810" y="2071"/>
                    <a:pt x="2921" y="2071"/>
                    <a:pt x="3069" y="2034"/>
                  </a:cubicBezTo>
                  <a:lnTo>
                    <a:pt x="3069" y="1"/>
                  </a:lnTo>
                  <a:close/>
                </a:path>
              </a:pathLst>
            </a:custGeom>
            <a:solidFill>
              <a:srgbClr val="41D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45" name="Google Shape;3245;p43"/>
            <p:cNvSpPr/>
            <p:nvPr/>
          </p:nvSpPr>
          <p:spPr>
            <a:xfrm>
              <a:off x="2242425" y="1502500"/>
              <a:ext cx="49025" cy="51800"/>
            </a:xfrm>
            <a:custGeom>
              <a:avLst/>
              <a:gdLst/>
              <a:ahLst/>
              <a:cxnLst/>
              <a:rect l="l" t="t" r="r" b="b"/>
              <a:pathLst>
                <a:path w="1961" h="2072" extrusionOk="0">
                  <a:moveTo>
                    <a:pt x="1" y="1"/>
                  </a:moveTo>
                  <a:lnTo>
                    <a:pt x="1" y="260"/>
                  </a:lnTo>
                  <a:cubicBezTo>
                    <a:pt x="1" y="371"/>
                    <a:pt x="1" y="445"/>
                    <a:pt x="38" y="555"/>
                  </a:cubicBezTo>
                  <a:lnTo>
                    <a:pt x="38" y="592"/>
                  </a:lnTo>
                  <a:cubicBezTo>
                    <a:pt x="75" y="629"/>
                    <a:pt x="75" y="666"/>
                    <a:pt x="75" y="666"/>
                  </a:cubicBezTo>
                  <a:lnTo>
                    <a:pt x="75" y="740"/>
                  </a:lnTo>
                  <a:cubicBezTo>
                    <a:pt x="75" y="777"/>
                    <a:pt x="75" y="814"/>
                    <a:pt x="112" y="851"/>
                  </a:cubicBezTo>
                  <a:cubicBezTo>
                    <a:pt x="186" y="925"/>
                    <a:pt x="186" y="962"/>
                    <a:pt x="222" y="999"/>
                  </a:cubicBezTo>
                  <a:cubicBezTo>
                    <a:pt x="259" y="1110"/>
                    <a:pt x="296" y="1147"/>
                    <a:pt x="370" y="1184"/>
                  </a:cubicBezTo>
                  <a:cubicBezTo>
                    <a:pt x="407" y="1295"/>
                    <a:pt x="444" y="1332"/>
                    <a:pt x="481" y="1369"/>
                  </a:cubicBezTo>
                  <a:cubicBezTo>
                    <a:pt x="555" y="1369"/>
                    <a:pt x="555" y="1406"/>
                    <a:pt x="592" y="1406"/>
                  </a:cubicBezTo>
                  <a:cubicBezTo>
                    <a:pt x="666" y="1517"/>
                    <a:pt x="777" y="1554"/>
                    <a:pt x="925" y="1665"/>
                  </a:cubicBezTo>
                  <a:cubicBezTo>
                    <a:pt x="962" y="1665"/>
                    <a:pt x="999" y="1702"/>
                    <a:pt x="1036" y="1702"/>
                  </a:cubicBezTo>
                  <a:lnTo>
                    <a:pt x="1332" y="1849"/>
                  </a:lnTo>
                  <a:cubicBezTo>
                    <a:pt x="1332" y="1849"/>
                    <a:pt x="1369" y="1886"/>
                    <a:pt x="1406" y="1886"/>
                  </a:cubicBezTo>
                  <a:cubicBezTo>
                    <a:pt x="1553" y="1923"/>
                    <a:pt x="1664" y="1960"/>
                    <a:pt x="1775" y="2034"/>
                  </a:cubicBezTo>
                  <a:cubicBezTo>
                    <a:pt x="1849" y="2034"/>
                    <a:pt x="1923" y="2071"/>
                    <a:pt x="1960" y="2071"/>
                  </a:cubicBezTo>
                  <a:lnTo>
                    <a:pt x="1960" y="38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rgbClr val="349E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46" name="Google Shape;3246;p43"/>
            <p:cNvSpPr/>
            <p:nvPr/>
          </p:nvSpPr>
          <p:spPr>
            <a:xfrm>
              <a:off x="2242425" y="1456300"/>
              <a:ext cx="172875" cy="95225"/>
            </a:xfrm>
            <a:custGeom>
              <a:avLst/>
              <a:gdLst/>
              <a:ahLst/>
              <a:cxnLst/>
              <a:rect l="l" t="t" r="r" b="b"/>
              <a:pathLst>
                <a:path w="6915" h="3809" extrusionOk="0">
                  <a:moveTo>
                    <a:pt x="3402" y="0"/>
                  </a:moveTo>
                  <a:cubicBezTo>
                    <a:pt x="2847" y="0"/>
                    <a:pt x="2330" y="37"/>
                    <a:pt x="1886" y="185"/>
                  </a:cubicBezTo>
                  <a:cubicBezTo>
                    <a:pt x="1849" y="185"/>
                    <a:pt x="1775" y="222"/>
                    <a:pt x="1738" y="222"/>
                  </a:cubicBezTo>
                  <a:cubicBezTo>
                    <a:pt x="1590" y="222"/>
                    <a:pt x="1516" y="259"/>
                    <a:pt x="1406" y="296"/>
                  </a:cubicBezTo>
                  <a:cubicBezTo>
                    <a:pt x="555" y="629"/>
                    <a:pt x="1" y="1220"/>
                    <a:pt x="1" y="1886"/>
                  </a:cubicBezTo>
                  <a:cubicBezTo>
                    <a:pt x="1" y="2662"/>
                    <a:pt x="777" y="3328"/>
                    <a:pt x="1923" y="3624"/>
                  </a:cubicBezTo>
                  <a:cubicBezTo>
                    <a:pt x="2404" y="3734"/>
                    <a:pt x="2884" y="3808"/>
                    <a:pt x="3439" y="3808"/>
                  </a:cubicBezTo>
                  <a:cubicBezTo>
                    <a:pt x="3994" y="3808"/>
                    <a:pt x="4511" y="3771"/>
                    <a:pt x="4992" y="3624"/>
                  </a:cubicBezTo>
                  <a:cubicBezTo>
                    <a:pt x="6138" y="3328"/>
                    <a:pt x="6914" y="2662"/>
                    <a:pt x="6914" y="1886"/>
                  </a:cubicBezTo>
                  <a:cubicBezTo>
                    <a:pt x="6914" y="1110"/>
                    <a:pt x="6138" y="444"/>
                    <a:pt x="4918" y="185"/>
                  </a:cubicBezTo>
                  <a:cubicBezTo>
                    <a:pt x="4474" y="74"/>
                    <a:pt x="3957" y="0"/>
                    <a:pt x="3402" y="0"/>
                  </a:cubicBezTo>
                  <a:close/>
                </a:path>
              </a:pathLst>
            </a:custGeom>
            <a:solidFill>
              <a:srgbClr val="4FB6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47" name="Google Shape;3247;p43"/>
            <p:cNvSpPr/>
            <p:nvPr/>
          </p:nvSpPr>
          <p:spPr>
            <a:xfrm>
              <a:off x="2253525" y="1459075"/>
              <a:ext cx="152525" cy="87825"/>
            </a:xfrm>
            <a:custGeom>
              <a:avLst/>
              <a:gdLst/>
              <a:ahLst/>
              <a:cxnLst/>
              <a:rect l="l" t="t" r="r" b="b"/>
              <a:pathLst>
                <a:path w="6101" h="3513" extrusionOk="0">
                  <a:moveTo>
                    <a:pt x="3069" y="0"/>
                  </a:moveTo>
                  <a:cubicBezTo>
                    <a:pt x="2551" y="0"/>
                    <a:pt x="2071" y="74"/>
                    <a:pt x="1664" y="185"/>
                  </a:cubicBezTo>
                  <a:cubicBezTo>
                    <a:pt x="1627" y="185"/>
                    <a:pt x="1590" y="222"/>
                    <a:pt x="1516" y="222"/>
                  </a:cubicBezTo>
                  <a:cubicBezTo>
                    <a:pt x="1442" y="222"/>
                    <a:pt x="1331" y="296"/>
                    <a:pt x="1257" y="333"/>
                  </a:cubicBezTo>
                  <a:cubicBezTo>
                    <a:pt x="481" y="666"/>
                    <a:pt x="0" y="1220"/>
                    <a:pt x="0" y="1775"/>
                  </a:cubicBezTo>
                  <a:cubicBezTo>
                    <a:pt x="0" y="2403"/>
                    <a:pt x="666" y="2995"/>
                    <a:pt x="1664" y="3328"/>
                  </a:cubicBezTo>
                  <a:cubicBezTo>
                    <a:pt x="2145" y="3476"/>
                    <a:pt x="2588" y="3513"/>
                    <a:pt x="3069" y="3513"/>
                  </a:cubicBezTo>
                  <a:cubicBezTo>
                    <a:pt x="3513" y="3513"/>
                    <a:pt x="3993" y="3476"/>
                    <a:pt x="4437" y="3328"/>
                  </a:cubicBezTo>
                  <a:cubicBezTo>
                    <a:pt x="5435" y="3069"/>
                    <a:pt x="6100" y="2403"/>
                    <a:pt x="6100" y="1775"/>
                  </a:cubicBezTo>
                  <a:cubicBezTo>
                    <a:pt x="6100" y="1109"/>
                    <a:pt x="5472" y="518"/>
                    <a:pt x="4437" y="185"/>
                  </a:cubicBezTo>
                  <a:cubicBezTo>
                    <a:pt x="3993" y="37"/>
                    <a:pt x="3513" y="0"/>
                    <a:pt x="3069" y="0"/>
                  </a:cubicBezTo>
                  <a:close/>
                </a:path>
              </a:pathLst>
            </a:custGeom>
            <a:solidFill>
              <a:srgbClr val="1762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48" name="Google Shape;3248;p43"/>
            <p:cNvSpPr/>
            <p:nvPr/>
          </p:nvSpPr>
          <p:spPr>
            <a:xfrm>
              <a:off x="2258150" y="1348150"/>
              <a:ext cx="146050" cy="201525"/>
            </a:xfrm>
            <a:custGeom>
              <a:avLst/>
              <a:gdLst/>
              <a:ahLst/>
              <a:cxnLst/>
              <a:rect l="l" t="t" r="r" b="b"/>
              <a:pathLst>
                <a:path w="5842" h="8061" extrusionOk="0">
                  <a:moveTo>
                    <a:pt x="0" y="1"/>
                  </a:moveTo>
                  <a:lnTo>
                    <a:pt x="0" y="6545"/>
                  </a:lnTo>
                  <a:cubicBezTo>
                    <a:pt x="0" y="6619"/>
                    <a:pt x="37" y="6656"/>
                    <a:pt x="37" y="6766"/>
                  </a:cubicBezTo>
                  <a:lnTo>
                    <a:pt x="37" y="6803"/>
                  </a:lnTo>
                  <a:lnTo>
                    <a:pt x="37" y="6840"/>
                  </a:lnTo>
                  <a:cubicBezTo>
                    <a:pt x="37" y="6840"/>
                    <a:pt x="111" y="6914"/>
                    <a:pt x="111" y="6951"/>
                  </a:cubicBezTo>
                  <a:cubicBezTo>
                    <a:pt x="111" y="6988"/>
                    <a:pt x="111" y="6988"/>
                    <a:pt x="148" y="7025"/>
                  </a:cubicBezTo>
                  <a:cubicBezTo>
                    <a:pt x="148" y="7099"/>
                    <a:pt x="185" y="7136"/>
                    <a:pt x="222" y="7173"/>
                  </a:cubicBezTo>
                  <a:lnTo>
                    <a:pt x="370" y="7321"/>
                  </a:lnTo>
                  <a:cubicBezTo>
                    <a:pt x="370" y="7321"/>
                    <a:pt x="370" y="7358"/>
                    <a:pt x="407" y="7358"/>
                  </a:cubicBezTo>
                  <a:cubicBezTo>
                    <a:pt x="518" y="7395"/>
                    <a:pt x="592" y="7506"/>
                    <a:pt x="703" y="7543"/>
                  </a:cubicBezTo>
                  <a:cubicBezTo>
                    <a:pt x="740" y="7543"/>
                    <a:pt x="740" y="7580"/>
                    <a:pt x="777" y="7580"/>
                  </a:cubicBezTo>
                  <a:cubicBezTo>
                    <a:pt x="887" y="7580"/>
                    <a:pt x="924" y="7654"/>
                    <a:pt x="1035" y="7691"/>
                  </a:cubicBezTo>
                  <a:cubicBezTo>
                    <a:pt x="1072" y="7691"/>
                    <a:pt x="1072" y="7728"/>
                    <a:pt x="1109" y="7728"/>
                  </a:cubicBezTo>
                  <a:cubicBezTo>
                    <a:pt x="1220" y="7765"/>
                    <a:pt x="1294" y="7765"/>
                    <a:pt x="1405" y="7839"/>
                  </a:cubicBezTo>
                  <a:cubicBezTo>
                    <a:pt x="1479" y="7839"/>
                    <a:pt x="1516" y="7876"/>
                    <a:pt x="1590" y="7876"/>
                  </a:cubicBezTo>
                  <a:cubicBezTo>
                    <a:pt x="1664" y="7913"/>
                    <a:pt x="1812" y="7950"/>
                    <a:pt x="1886" y="7950"/>
                  </a:cubicBezTo>
                  <a:cubicBezTo>
                    <a:pt x="1960" y="8023"/>
                    <a:pt x="1997" y="8023"/>
                    <a:pt x="2034" y="8023"/>
                  </a:cubicBezTo>
                  <a:lnTo>
                    <a:pt x="2218" y="8023"/>
                  </a:lnTo>
                  <a:cubicBezTo>
                    <a:pt x="2329" y="8060"/>
                    <a:pt x="2403" y="8060"/>
                    <a:pt x="2514" y="8060"/>
                  </a:cubicBezTo>
                  <a:lnTo>
                    <a:pt x="3254" y="8060"/>
                  </a:lnTo>
                  <a:cubicBezTo>
                    <a:pt x="3328" y="8023"/>
                    <a:pt x="3438" y="8023"/>
                    <a:pt x="3512" y="8023"/>
                  </a:cubicBezTo>
                  <a:lnTo>
                    <a:pt x="3697" y="8023"/>
                  </a:lnTo>
                  <a:cubicBezTo>
                    <a:pt x="3734" y="7950"/>
                    <a:pt x="3808" y="7950"/>
                    <a:pt x="3845" y="7950"/>
                  </a:cubicBezTo>
                  <a:cubicBezTo>
                    <a:pt x="3919" y="7913"/>
                    <a:pt x="4067" y="7913"/>
                    <a:pt x="4178" y="7876"/>
                  </a:cubicBezTo>
                  <a:cubicBezTo>
                    <a:pt x="5139" y="7580"/>
                    <a:pt x="5842" y="7025"/>
                    <a:pt x="5842" y="6434"/>
                  </a:cubicBezTo>
                  <a:lnTo>
                    <a:pt x="5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49" name="Google Shape;3249;p43"/>
            <p:cNvSpPr/>
            <p:nvPr/>
          </p:nvSpPr>
          <p:spPr>
            <a:xfrm>
              <a:off x="2297875" y="1348150"/>
              <a:ext cx="64725" cy="200600"/>
            </a:xfrm>
            <a:custGeom>
              <a:avLst/>
              <a:gdLst/>
              <a:ahLst/>
              <a:cxnLst/>
              <a:rect l="l" t="t" r="r" b="b"/>
              <a:pathLst>
                <a:path w="2589" h="8024" extrusionOk="0">
                  <a:moveTo>
                    <a:pt x="1" y="1"/>
                  </a:moveTo>
                  <a:lnTo>
                    <a:pt x="1" y="7839"/>
                  </a:lnTo>
                  <a:cubicBezTo>
                    <a:pt x="75" y="7876"/>
                    <a:pt x="223" y="7913"/>
                    <a:pt x="297" y="7913"/>
                  </a:cubicBezTo>
                  <a:cubicBezTo>
                    <a:pt x="371" y="7950"/>
                    <a:pt x="408" y="7950"/>
                    <a:pt x="445" y="7950"/>
                  </a:cubicBezTo>
                  <a:lnTo>
                    <a:pt x="629" y="7950"/>
                  </a:lnTo>
                  <a:cubicBezTo>
                    <a:pt x="740" y="8023"/>
                    <a:pt x="814" y="8023"/>
                    <a:pt x="925" y="8023"/>
                  </a:cubicBezTo>
                  <a:lnTo>
                    <a:pt x="1665" y="8023"/>
                  </a:lnTo>
                  <a:cubicBezTo>
                    <a:pt x="1739" y="7950"/>
                    <a:pt x="1849" y="7950"/>
                    <a:pt x="1923" y="7950"/>
                  </a:cubicBezTo>
                  <a:lnTo>
                    <a:pt x="2108" y="7950"/>
                  </a:lnTo>
                  <a:cubicBezTo>
                    <a:pt x="2145" y="7913"/>
                    <a:pt x="2219" y="7913"/>
                    <a:pt x="2256" y="7913"/>
                  </a:cubicBezTo>
                  <a:cubicBezTo>
                    <a:pt x="2330" y="7876"/>
                    <a:pt x="2478" y="7876"/>
                    <a:pt x="2589" y="7839"/>
                  </a:cubicBezTo>
                  <a:lnTo>
                    <a:pt x="25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50" name="Google Shape;3250;p43"/>
            <p:cNvSpPr/>
            <p:nvPr/>
          </p:nvSpPr>
          <p:spPr>
            <a:xfrm>
              <a:off x="2258150" y="1348150"/>
              <a:ext cx="39750" cy="195975"/>
            </a:xfrm>
            <a:custGeom>
              <a:avLst/>
              <a:gdLst/>
              <a:ahLst/>
              <a:cxnLst/>
              <a:rect l="l" t="t" r="r" b="b"/>
              <a:pathLst>
                <a:path w="1590" h="7839" extrusionOk="0">
                  <a:moveTo>
                    <a:pt x="0" y="1"/>
                  </a:moveTo>
                  <a:lnTo>
                    <a:pt x="0" y="6471"/>
                  </a:lnTo>
                  <a:cubicBezTo>
                    <a:pt x="0" y="6582"/>
                    <a:pt x="37" y="6619"/>
                    <a:pt x="37" y="6729"/>
                  </a:cubicBezTo>
                  <a:lnTo>
                    <a:pt x="37" y="6766"/>
                  </a:lnTo>
                  <a:lnTo>
                    <a:pt x="37" y="6803"/>
                  </a:lnTo>
                  <a:cubicBezTo>
                    <a:pt x="37" y="6803"/>
                    <a:pt x="111" y="6840"/>
                    <a:pt x="111" y="6914"/>
                  </a:cubicBezTo>
                  <a:cubicBezTo>
                    <a:pt x="111" y="6951"/>
                    <a:pt x="111" y="6951"/>
                    <a:pt x="148" y="6988"/>
                  </a:cubicBezTo>
                  <a:cubicBezTo>
                    <a:pt x="148" y="7025"/>
                    <a:pt x="185" y="7099"/>
                    <a:pt x="222" y="7136"/>
                  </a:cubicBezTo>
                  <a:lnTo>
                    <a:pt x="370" y="7284"/>
                  </a:lnTo>
                  <a:cubicBezTo>
                    <a:pt x="370" y="7284"/>
                    <a:pt x="370" y="7321"/>
                    <a:pt x="407" y="7321"/>
                  </a:cubicBezTo>
                  <a:cubicBezTo>
                    <a:pt x="518" y="7358"/>
                    <a:pt x="592" y="7469"/>
                    <a:pt x="703" y="7506"/>
                  </a:cubicBezTo>
                  <a:cubicBezTo>
                    <a:pt x="740" y="7506"/>
                    <a:pt x="740" y="7543"/>
                    <a:pt x="777" y="7543"/>
                  </a:cubicBezTo>
                  <a:cubicBezTo>
                    <a:pt x="887" y="7543"/>
                    <a:pt x="924" y="7580"/>
                    <a:pt x="1035" y="7654"/>
                  </a:cubicBezTo>
                  <a:cubicBezTo>
                    <a:pt x="1072" y="7654"/>
                    <a:pt x="1072" y="7691"/>
                    <a:pt x="1109" y="7691"/>
                  </a:cubicBezTo>
                  <a:cubicBezTo>
                    <a:pt x="1183" y="7728"/>
                    <a:pt x="1294" y="7728"/>
                    <a:pt x="1405" y="7765"/>
                  </a:cubicBezTo>
                  <a:cubicBezTo>
                    <a:pt x="1479" y="7765"/>
                    <a:pt x="1516" y="7839"/>
                    <a:pt x="1590" y="7839"/>
                  </a:cubicBezTo>
                  <a:lnTo>
                    <a:pt x="15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51" name="Google Shape;3251;p43"/>
            <p:cNvSpPr/>
            <p:nvPr/>
          </p:nvSpPr>
          <p:spPr>
            <a:xfrm>
              <a:off x="2258150" y="1308425"/>
              <a:ext cx="144200" cy="73950"/>
            </a:xfrm>
            <a:custGeom>
              <a:avLst/>
              <a:gdLst/>
              <a:ahLst/>
              <a:cxnLst/>
              <a:rect l="l" t="t" r="r" b="b"/>
              <a:pathLst>
                <a:path w="5768" h="2958" extrusionOk="0">
                  <a:moveTo>
                    <a:pt x="2921" y="0"/>
                  </a:moveTo>
                  <a:cubicBezTo>
                    <a:pt x="2440" y="0"/>
                    <a:pt x="2034" y="37"/>
                    <a:pt x="1627" y="111"/>
                  </a:cubicBezTo>
                  <a:cubicBezTo>
                    <a:pt x="1553" y="111"/>
                    <a:pt x="1516" y="185"/>
                    <a:pt x="1479" y="185"/>
                  </a:cubicBezTo>
                  <a:cubicBezTo>
                    <a:pt x="1405" y="222"/>
                    <a:pt x="1294" y="222"/>
                    <a:pt x="1183" y="259"/>
                  </a:cubicBezTo>
                  <a:cubicBezTo>
                    <a:pt x="481" y="555"/>
                    <a:pt x="0" y="998"/>
                    <a:pt x="0" y="1479"/>
                  </a:cubicBezTo>
                  <a:cubicBezTo>
                    <a:pt x="0" y="2033"/>
                    <a:pt x="592" y="2588"/>
                    <a:pt x="1590" y="2810"/>
                  </a:cubicBezTo>
                  <a:cubicBezTo>
                    <a:pt x="1997" y="2884"/>
                    <a:pt x="2403" y="2958"/>
                    <a:pt x="2884" y="2958"/>
                  </a:cubicBezTo>
                  <a:cubicBezTo>
                    <a:pt x="3328" y="2958"/>
                    <a:pt x="3734" y="2884"/>
                    <a:pt x="4215" y="2810"/>
                  </a:cubicBezTo>
                  <a:cubicBezTo>
                    <a:pt x="5176" y="2514"/>
                    <a:pt x="5768" y="2033"/>
                    <a:pt x="5768" y="1479"/>
                  </a:cubicBezTo>
                  <a:cubicBezTo>
                    <a:pt x="5768" y="924"/>
                    <a:pt x="5176" y="370"/>
                    <a:pt x="4215" y="111"/>
                  </a:cubicBezTo>
                  <a:cubicBezTo>
                    <a:pt x="3771" y="37"/>
                    <a:pt x="3365" y="0"/>
                    <a:pt x="2921" y="0"/>
                  </a:cubicBezTo>
                  <a:close/>
                </a:path>
              </a:pathLst>
            </a:custGeom>
            <a:solidFill>
              <a:srgbClr val="5C8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52" name="Google Shape;3252;p43"/>
            <p:cNvSpPr/>
            <p:nvPr/>
          </p:nvSpPr>
          <p:spPr>
            <a:xfrm>
              <a:off x="2831200" y="1431350"/>
              <a:ext cx="169150" cy="290225"/>
            </a:xfrm>
            <a:custGeom>
              <a:avLst/>
              <a:gdLst/>
              <a:ahLst/>
              <a:cxnLst/>
              <a:rect l="l" t="t" r="r" b="b"/>
              <a:pathLst>
                <a:path w="6766" h="11609" extrusionOk="0">
                  <a:moveTo>
                    <a:pt x="3364" y="0"/>
                  </a:moveTo>
                  <a:cubicBezTo>
                    <a:pt x="2810" y="0"/>
                    <a:pt x="2292" y="111"/>
                    <a:pt x="1849" y="259"/>
                  </a:cubicBezTo>
                  <a:cubicBezTo>
                    <a:pt x="1812" y="259"/>
                    <a:pt x="1738" y="296"/>
                    <a:pt x="1701" y="296"/>
                  </a:cubicBezTo>
                  <a:cubicBezTo>
                    <a:pt x="1627" y="333"/>
                    <a:pt x="1479" y="370"/>
                    <a:pt x="1368" y="407"/>
                  </a:cubicBezTo>
                  <a:cubicBezTo>
                    <a:pt x="518" y="851"/>
                    <a:pt x="0" y="1479"/>
                    <a:pt x="37" y="2218"/>
                  </a:cubicBezTo>
                  <a:lnTo>
                    <a:pt x="37" y="2551"/>
                  </a:lnTo>
                  <a:cubicBezTo>
                    <a:pt x="37" y="2662"/>
                    <a:pt x="37" y="2773"/>
                    <a:pt x="74" y="2884"/>
                  </a:cubicBezTo>
                  <a:lnTo>
                    <a:pt x="74" y="2921"/>
                  </a:lnTo>
                  <a:cubicBezTo>
                    <a:pt x="74" y="2958"/>
                    <a:pt x="74" y="2958"/>
                    <a:pt x="148" y="3032"/>
                  </a:cubicBezTo>
                  <a:lnTo>
                    <a:pt x="148" y="3069"/>
                  </a:lnTo>
                  <a:lnTo>
                    <a:pt x="148" y="3106"/>
                  </a:lnTo>
                  <a:lnTo>
                    <a:pt x="444" y="10093"/>
                  </a:lnTo>
                  <a:cubicBezTo>
                    <a:pt x="444" y="10167"/>
                    <a:pt x="444" y="10204"/>
                    <a:pt x="518" y="10315"/>
                  </a:cubicBezTo>
                  <a:lnTo>
                    <a:pt x="518" y="10352"/>
                  </a:lnTo>
                  <a:cubicBezTo>
                    <a:pt x="518" y="10352"/>
                    <a:pt x="518" y="10389"/>
                    <a:pt x="555" y="10389"/>
                  </a:cubicBezTo>
                  <a:cubicBezTo>
                    <a:pt x="555" y="10463"/>
                    <a:pt x="592" y="10500"/>
                    <a:pt x="592" y="10500"/>
                  </a:cubicBezTo>
                  <a:cubicBezTo>
                    <a:pt x="592" y="10537"/>
                    <a:pt x="629" y="10574"/>
                    <a:pt x="629" y="10574"/>
                  </a:cubicBezTo>
                  <a:cubicBezTo>
                    <a:pt x="702" y="10648"/>
                    <a:pt x="702" y="10685"/>
                    <a:pt x="739" y="10722"/>
                  </a:cubicBezTo>
                  <a:lnTo>
                    <a:pt x="887" y="10870"/>
                  </a:lnTo>
                  <a:lnTo>
                    <a:pt x="924" y="10907"/>
                  </a:lnTo>
                  <a:cubicBezTo>
                    <a:pt x="998" y="11017"/>
                    <a:pt x="1109" y="11054"/>
                    <a:pt x="1183" y="11091"/>
                  </a:cubicBezTo>
                  <a:cubicBezTo>
                    <a:pt x="1257" y="11091"/>
                    <a:pt x="1257" y="11128"/>
                    <a:pt x="1294" y="11128"/>
                  </a:cubicBezTo>
                  <a:cubicBezTo>
                    <a:pt x="1331" y="11202"/>
                    <a:pt x="1442" y="11239"/>
                    <a:pt x="1516" y="11239"/>
                  </a:cubicBezTo>
                  <a:cubicBezTo>
                    <a:pt x="1553" y="11239"/>
                    <a:pt x="1553" y="11276"/>
                    <a:pt x="1627" y="11276"/>
                  </a:cubicBezTo>
                  <a:cubicBezTo>
                    <a:pt x="1701" y="11313"/>
                    <a:pt x="1812" y="11387"/>
                    <a:pt x="1886" y="11387"/>
                  </a:cubicBezTo>
                  <a:cubicBezTo>
                    <a:pt x="1922" y="11387"/>
                    <a:pt x="1996" y="11424"/>
                    <a:pt x="2033" y="11424"/>
                  </a:cubicBezTo>
                  <a:cubicBezTo>
                    <a:pt x="2107" y="11461"/>
                    <a:pt x="2218" y="11461"/>
                    <a:pt x="2366" y="11498"/>
                  </a:cubicBezTo>
                  <a:cubicBezTo>
                    <a:pt x="2403" y="11498"/>
                    <a:pt x="2440" y="11498"/>
                    <a:pt x="2477" y="11572"/>
                  </a:cubicBezTo>
                  <a:lnTo>
                    <a:pt x="2662" y="11572"/>
                  </a:lnTo>
                  <a:cubicBezTo>
                    <a:pt x="2773" y="11572"/>
                    <a:pt x="2847" y="11572"/>
                    <a:pt x="2958" y="11609"/>
                  </a:cubicBezTo>
                  <a:lnTo>
                    <a:pt x="3660" y="11609"/>
                  </a:lnTo>
                  <a:cubicBezTo>
                    <a:pt x="3734" y="11609"/>
                    <a:pt x="3845" y="11609"/>
                    <a:pt x="3919" y="11572"/>
                  </a:cubicBezTo>
                  <a:lnTo>
                    <a:pt x="4104" y="11572"/>
                  </a:lnTo>
                  <a:cubicBezTo>
                    <a:pt x="4141" y="11572"/>
                    <a:pt x="4215" y="11572"/>
                    <a:pt x="4252" y="11498"/>
                  </a:cubicBezTo>
                  <a:cubicBezTo>
                    <a:pt x="4326" y="11498"/>
                    <a:pt x="4473" y="11461"/>
                    <a:pt x="4584" y="11424"/>
                  </a:cubicBezTo>
                  <a:cubicBezTo>
                    <a:pt x="5509" y="11128"/>
                    <a:pt x="6174" y="10648"/>
                    <a:pt x="6174" y="9945"/>
                  </a:cubicBezTo>
                  <a:lnTo>
                    <a:pt x="6507" y="2958"/>
                  </a:lnTo>
                  <a:cubicBezTo>
                    <a:pt x="6544" y="2810"/>
                    <a:pt x="6618" y="2625"/>
                    <a:pt x="6655" y="2440"/>
                  </a:cubicBezTo>
                  <a:lnTo>
                    <a:pt x="6692" y="2292"/>
                  </a:lnTo>
                  <a:cubicBezTo>
                    <a:pt x="6766" y="1405"/>
                    <a:pt x="6026" y="629"/>
                    <a:pt x="4917" y="259"/>
                  </a:cubicBezTo>
                  <a:cubicBezTo>
                    <a:pt x="4437" y="111"/>
                    <a:pt x="3919" y="0"/>
                    <a:pt x="3364" y="0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53" name="Google Shape;3253;p43"/>
            <p:cNvSpPr/>
            <p:nvPr/>
          </p:nvSpPr>
          <p:spPr>
            <a:xfrm>
              <a:off x="2835800" y="1476625"/>
              <a:ext cx="164550" cy="238500"/>
            </a:xfrm>
            <a:custGeom>
              <a:avLst/>
              <a:gdLst/>
              <a:ahLst/>
              <a:cxnLst/>
              <a:rect l="l" t="t" r="r" b="b"/>
              <a:pathLst>
                <a:path w="6582" h="9540" extrusionOk="0">
                  <a:moveTo>
                    <a:pt x="1" y="1"/>
                  </a:moveTo>
                  <a:lnTo>
                    <a:pt x="1" y="7617"/>
                  </a:lnTo>
                  <a:cubicBezTo>
                    <a:pt x="1" y="7728"/>
                    <a:pt x="1" y="7802"/>
                    <a:pt x="38" y="7912"/>
                  </a:cubicBezTo>
                  <a:lnTo>
                    <a:pt x="38" y="7949"/>
                  </a:lnTo>
                  <a:cubicBezTo>
                    <a:pt x="112" y="7986"/>
                    <a:pt x="112" y="8060"/>
                    <a:pt x="112" y="8060"/>
                  </a:cubicBezTo>
                  <a:lnTo>
                    <a:pt x="112" y="8097"/>
                  </a:lnTo>
                  <a:cubicBezTo>
                    <a:pt x="112" y="8134"/>
                    <a:pt x="112" y="8171"/>
                    <a:pt x="149" y="8245"/>
                  </a:cubicBezTo>
                  <a:cubicBezTo>
                    <a:pt x="186" y="8282"/>
                    <a:pt x="186" y="8319"/>
                    <a:pt x="223" y="8356"/>
                  </a:cubicBezTo>
                  <a:lnTo>
                    <a:pt x="371" y="8504"/>
                  </a:lnTo>
                  <a:lnTo>
                    <a:pt x="518" y="8652"/>
                  </a:lnTo>
                  <a:cubicBezTo>
                    <a:pt x="555" y="8652"/>
                    <a:pt x="555" y="8689"/>
                    <a:pt x="592" y="8689"/>
                  </a:cubicBezTo>
                  <a:cubicBezTo>
                    <a:pt x="703" y="8800"/>
                    <a:pt x="814" y="8837"/>
                    <a:pt x="925" y="8911"/>
                  </a:cubicBezTo>
                  <a:cubicBezTo>
                    <a:pt x="925" y="8911"/>
                    <a:pt x="962" y="8985"/>
                    <a:pt x="999" y="8985"/>
                  </a:cubicBezTo>
                  <a:cubicBezTo>
                    <a:pt x="1073" y="9022"/>
                    <a:pt x="1147" y="9059"/>
                    <a:pt x="1258" y="9096"/>
                  </a:cubicBezTo>
                  <a:cubicBezTo>
                    <a:pt x="1258" y="9096"/>
                    <a:pt x="1295" y="9169"/>
                    <a:pt x="1332" y="9169"/>
                  </a:cubicBezTo>
                  <a:cubicBezTo>
                    <a:pt x="1443" y="9206"/>
                    <a:pt x="1517" y="9243"/>
                    <a:pt x="1665" y="9280"/>
                  </a:cubicBezTo>
                  <a:cubicBezTo>
                    <a:pt x="1702" y="9280"/>
                    <a:pt x="1812" y="9354"/>
                    <a:pt x="1849" y="9354"/>
                  </a:cubicBezTo>
                  <a:cubicBezTo>
                    <a:pt x="1997" y="9391"/>
                    <a:pt x="2071" y="9428"/>
                    <a:pt x="2219" y="9428"/>
                  </a:cubicBezTo>
                  <a:cubicBezTo>
                    <a:pt x="2256" y="9465"/>
                    <a:pt x="2293" y="9465"/>
                    <a:pt x="2367" y="9465"/>
                  </a:cubicBezTo>
                  <a:lnTo>
                    <a:pt x="2589" y="9465"/>
                  </a:lnTo>
                  <a:cubicBezTo>
                    <a:pt x="2663" y="9539"/>
                    <a:pt x="2811" y="9539"/>
                    <a:pt x="2922" y="9539"/>
                  </a:cubicBezTo>
                  <a:lnTo>
                    <a:pt x="3661" y="9539"/>
                  </a:lnTo>
                  <a:cubicBezTo>
                    <a:pt x="3735" y="9465"/>
                    <a:pt x="3883" y="9465"/>
                    <a:pt x="3957" y="9465"/>
                  </a:cubicBezTo>
                  <a:lnTo>
                    <a:pt x="4216" y="9465"/>
                  </a:lnTo>
                  <a:cubicBezTo>
                    <a:pt x="4253" y="9428"/>
                    <a:pt x="4289" y="9428"/>
                    <a:pt x="4326" y="9428"/>
                  </a:cubicBezTo>
                  <a:cubicBezTo>
                    <a:pt x="4474" y="9391"/>
                    <a:pt x="4585" y="9391"/>
                    <a:pt x="4733" y="9354"/>
                  </a:cubicBezTo>
                  <a:cubicBezTo>
                    <a:pt x="5842" y="9022"/>
                    <a:pt x="6582" y="8356"/>
                    <a:pt x="6582" y="7617"/>
                  </a:cubicBezTo>
                  <a:lnTo>
                    <a:pt x="65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54" name="Google Shape;3254;p43"/>
            <p:cNvSpPr/>
            <p:nvPr/>
          </p:nvSpPr>
          <p:spPr>
            <a:xfrm>
              <a:off x="2881100" y="1476625"/>
              <a:ext cx="71200" cy="238500"/>
            </a:xfrm>
            <a:custGeom>
              <a:avLst/>
              <a:gdLst/>
              <a:ahLst/>
              <a:cxnLst/>
              <a:rect l="l" t="t" r="r" b="b"/>
              <a:pathLst>
                <a:path w="2848" h="9540" extrusionOk="0">
                  <a:moveTo>
                    <a:pt x="0" y="1"/>
                  </a:moveTo>
                  <a:lnTo>
                    <a:pt x="0" y="9354"/>
                  </a:lnTo>
                  <a:cubicBezTo>
                    <a:pt x="111" y="9391"/>
                    <a:pt x="222" y="9428"/>
                    <a:pt x="370" y="9428"/>
                  </a:cubicBezTo>
                  <a:cubicBezTo>
                    <a:pt x="407" y="9465"/>
                    <a:pt x="444" y="9465"/>
                    <a:pt x="481" y="9465"/>
                  </a:cubicBezTo>
                  <a:lnTo>
                    <a:pt x="740" y="9465"/>
                  </a:lnTo>
                  <a:cubicBezTo>
                    <a:pt x="814" y="9539"/>
                    <a:pt x="962" y="9539"/>
                    <a:pt x="1036" y="9539"/>
                  </a:cubicBezTo>
                  <a:lnTo>
                    <a:pt x="1775" y="9539"/>
                  </a:lnTo>
                  <a:cubicBezTo>
                    <a:pt x="1886" y="9465"/>
                    <a:pt x="2034" y="9465"/>
                    <a:pt x="2108" y="9465"/>
                  </a:cubicBezTo>
                  <a:lnTo>
                    <a:pt x="2330" y="9465"/>
                  </a:lnTo>
                  <a:cubicBezTo>
                    <a:pt x="2404" y="9428"/>
                    <a:pt x="2441" y="9428"/>
                    <a:pt x="2477" y="9428"/>
                  </a:cubicBezTo>
                  <a:cubicBezTo>
                    <a:pt x="2625" y="9391"/>
                    <a:pt x="2699" y="9391"/>
                    <a:pt x="2847" y="9354"/>
                  </a:cubicBezTo>
                  <a:lnTo>
                    <a:pt x="28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55" name="Google Shape;3255;p43"/>
            <p:cNvSpPr/>
            <p:nvPr/>
          </p:nvSpPr>
          <p:spPr>
            <a:xfrm>
              <a:off x="2832100" y="1476625"/>
              <a:ext cx="46250" cy="233875"/>
            </a:xfrm>
            <a:custGeom>
              <a:avLst/>
              <a:gdLst/>
              <a:ahLst/>
              <a:cxnLst/>
              <a:rect l="l" t="t" r="r" b="b"/>
              <a:pathLst>
                <a:path w="1850" h="9355" extrusionOk="0">
                  <a:moveTo>
                    <a:pt x="1" y="1"/>
                  </a:moveTo>
                  <a:lnTo>
                    <a:pt x="1" y="7617"/>
                  </a:lnTo>
                  <a:cubicBezTo>
                    <a:pt x="1" y="7728"/>
                    <a:pt x="1" y="7802"/>
                    <a:pt x="75" y="7912"/>
                  </a:cubicBezTo>
                  <a:lnTo>
                    <a:pt x="75" y="7949"/>
                  </a:lnTo>
                  <a:cubicBezTo>
                    <a:pt x="112" y="7986"/>
                    <a:pt x="112" y="8060"/>
                    <a:pt x="112" y="8060"/>
                  </a:cubicBezTo>
                  <a:lnTo>
                    <a:pt x="112" y="8097"/>
                  </a:lnTo>
                  <a:cubicBezTo>
                    <a:pt x="112" y="8134"/>
                    <a:pt x="112" y="8171"/>
                    <a:pt x="149" y="8245"/>
                  </a:cubicBezTo>
                  <a:cubicBezTo>
                    <a:pt x="186" y="8282"/>
                    <a:pt x="186" y="8319"/>
                    <a:pt x="260" y="8356"/>
                  </a:cubicBezTo>
                  <a:lnTo>
                    <a:pt x="371" y="8504"/>
                  </a:lnTo>
                  <a:lnTo>
                    <a:pt x="519" y="8652"/>
                  </a:lnTo>
                  <a:cubicBezTo>
                    <a:pt x="556" y="8652"/>
                    <a:pt x="556" y="8689"/>
                    <a:pt x="629" y="8689"/>
                  </a:cubicBezTo>
                  <a:cubicBezTo>
                    <a:pt x="703" y="8800"/>
                    <a:pt x="851" y="8837"/>
                    <a:pt x="925" y="8911"/>
                  </a:cubicBezTo>
                  <a:cubicBezTo>
                    <a:pt x="925" y="8911"/>
                    <a:pt x="999" y="8985"/>
                    <a:pt x="1036" y="8985"/>
                  </a:cubicBezTo>
                  <a:cubicBezTo>
                    <a:pt x="1073" y="9022"/>
                    <a:pt x="1184" y="9059"/>
                    <a:pt x="1258" y="9096"/>
                  </a:cubicBezTo>
                  <a:cubicBezTo>
                    <a:pt x="1258" y="9096"/>
                    <a:pt x="1295" y="9169"/>
                    <a:pt x="1369" y="9169"/>
                  </a:cubicBezTo>
                  <a:cubicBezTo>
                    <a:pt x="1443" y="9206"/>
                    <a:pt x="1517" y="9243"/>
                    <a:pt x="1665" y="9280"/>
                  </a:cubicBezTo>
                  <a:cubicBezTo>
                    <a:pt x="1702" y="9280"/>
                    <a:pt x="1813" y="9354"/>
                    <a:pt x="1850" y="9354"/>
                  </a:cubicBezTo>
                  <a:lnTo>
                    <a:pt x="18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56" name="Google Shape;3256;p43"/>
            <p:cNvSpPr/>
            <p:nvPr/>
          </p:nvSpPr>
          <p:spPr>
            <a:xfrm>
              <a:off x="2833950" y="1430425"/>
              <a:ext cx="166400" cy="93375"/>
            </a:xfrm>
            <a:custGeom>
              <a:avLst/>
              <a:gdLst/>
              <a:ahLst/>
              <a:cxnLst/>
              <a:rect l="l" t="t" r="r" b="b"/>
              <a:pathLst>
                <a:path w="6656" h="3735" extrusionOk="0">
                  <a:moveTo>
                    <a:pt x="3365" y="0"/>
                  </a:moveTo>
                  <a:cubicBezTo>
                    <a:pt x="2811" y="0"/>
                    <a:pt x="2330" y="37"/>
                    <a:pt x="1886" y="185"/>
                  </a:cubicBezTo>
                  <a:cubicBezTo>
                    <a:pt x="1812" y="185"/>
                    <a:pt x="1776" y="222"/>
                    <a:pt x="1739" y="222"/>
                  </a:cubicBezTo>
                  <a:cubicBezTo>
                    <a:pt x="1591" y="222"/>
                    <a:pt x="1517" y="296"/>
                    <a:pt x="1406" y="333"/>
                  </a:cubicBezTo>
                  <a:cubicBezTo>
                    <a:pt x="555" y="666"/>
                    <a:pt x="1" y="1220"/>
                    <a:pt x="1" y="1849"/>
                  </a:cubicBezTo>
                  <a:cubicBezTo>
                    <a:pt x="1" y="2588"/>
                    <a:pt x="740" y="3254"/>
                    <a:pt x="1849" y="3549"/>
                  </a:cubicBezTo>
                  <a:cubicBezTo>
                    <a:pt x="2293" y="3697"/>
                    <a:pt x="2811" y="3734"/>
                    <a:pt x="3328" y="3734"/>
                  </a:cubicBezTo>
                  <a:cubicBezTo>
                    <a:pt x="3883" y="3734"/>
                    <a:pt x="4327" y="3697"/>
                    <a:pt x="4807" y="3549"/>
                  </a:cubicBezTo>
                  <a:cubicBezTo>
                    <a:pt x="5916" y="3254"/>
                    <a:pt x="6656" y="2588"/>
                    <a:pt x="6656" y="1849"/>
                  </a:cubicBezTo>
                  <a:cubicBezTo>
                    <a:pt x="6656" y="1072"/>
                    <a:pt x="5842" y="481"/>
                    <a:pt x="4844" y="185"/>
                  </a:cubicBezTo>
                  <a:cubicBezTo>
                    <a:pt x="4363" y="37"/>
                    <a:pt x="3883" y="0"/>
                    <a:pt x="3365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57" name="Google Shape;3257;p43"/>
            <p:cNvSpPr/>
            <p:nvPr/>
          </p:nvSpPr>
          <p:spPr>
            <a:xfrm>
              <a:off x="2827500" y="1470150"/>
              <a:ext cx="174700" cy="56425"/>
            </a:xfrm>
            <a:custGeom>
              <a:avLst/>
              <a:gdLst/>
              <a:ahLst/>
              <a:cxnLst/>
              <a:rect l="l" t="t" r="r" b="b"/>
              <a:pathLst>
                <a:path w="6988" h="2257" extrusionOk="0">
                  <a:moveTo>
                    <a:pt x="0" y="1"/>
                  </a:moveTo>
                  <a:lnTo>
                    <a:pt x="0" y="260"/>
                  </a:lnTo>
                  <a:cubicBezTo>
                    <a:pt x="0" y="371"/>
                    <a:pt x="0" y="445"/>
                    <a:pt x="37" y="556"/>
                  </a:cubicBezTo>
                  <a:lnTo>
                    <a:pt x="37" y="592"/>
                  </a:lnTo>
                  <a:cubicBezTo>
                    <a:pt x="111" y="629"/>
                    <a:pt x="111" y="666"/>
                    <a:pt x="111" y="666"/>
                  </a:cubicBezTo>
                  <a:lnTo>
                    <a:pt x="111" y="740"/>
                  </a:lnTo>
                  <a:cubicBezTo>
                    <a:pt x="111" y="777"/>
                    <a:pt x="111" y="814"/>
                    <a:pt x="148" y="851"/>
                  </a:cubicBezTo>
                  <a:cubicBezTo>
                    <a:pt x="185" y="925"/>
                    <a:pt x="185" y="962"/>
                    <a:pt x="222" y="999"/>
                  </a:cubicBezTo>
                  <a:cubicBezTo>
                    <a:pt x="296" y="1110"/>
                    <a:pt x="333" y="1147"/>
                    <a:pt x="370" y="1184"/>
                  </a:cubicBezTo>
                  <a:cubicBezTo>
                    <a:pt x="407" y="1295"/>
                    <a:pt x="481" y="1332"/>
                    <a:pt x="518" y="1369"/>
                  </a:cubicBezTo>
                  <a:cubicBezTo>
                    <a:pt x="555" y="1369"/>
                    <a:pt x="555" y="1406"/>
                    <a:pt x="592" y="1406"/>
                  </a:cubicBezTo>
                  <a:cubicBezTo>
                    <a:pt x="703" y="1517"/>
                    <a:pt x="777" y="1554"/>
                    <a:pt x="924" y="1665"/>
                  </a:cubicBezTo>
                  <a:cubicBezTo>
                    <a:pt x="961" y="1665"/>
                    <a:pt x="1035" y="1702"/>
                    <a:pt x="1072" y="1702"/>
                  </a:cubicBezTo>
                  <a:lnTo>
                    <a:pt x="1331" y="1849"/>
                  </a:lnTo>
                  <a:cubicBezTo>
                    <a:pt x="1331" y="1849"/>
                    <a:pt x="1405" y="1886"/>
                    <a:pt x="1442" y="1886"/>
                  </a:cubicBezTo>
                  <a:cubicBezTo>
                    <a:pt x="1590" y="1923"/>
                    <a:pt x="1664" y="1960"/>
                    <a:pt x="1812" y="2034"/>
                  </a:cubicBezTo>
                  <a:cubicBezTo>
                    <a:pt x="1849" y="2034"/>
                    <a:pt x="1960" y="2071"/>
                    <a:pt x="1997" y="2071"/>
                  </a:cubicBezTo>
                  <a:cubicBezTo>
                    <a:pt x="2070" y="2108"/>
                    <a:pt x="2218" y="2145"/>
                    <a:pt x="2366" y="2145"/>
                  </a:cubicBezTo>
                  <a:cubicBezTo>
                    <a:pt x="2403" y="2219"/>
                    <a:pt x="2440" y="2219"/>
                    <a:pt x="2514" y="2219"/>
                  </a:cubicBezTo>
                  <a:lnTo>
                    <a:pt x="2773" y="2219"/>
                  </a:lnTo>
                  <a:cubicBezTo>
                    <a:pt x="2884" y="2256"/>
                    <a:pt x="2995" y="2256"/>
                    <a:pt x="3106" y="2256"/>
                  </a:cubicBezTo>
                  <a:lnTo>
                    <a:pt x="3919" y="2256"/>
                  </a:lnTo>
                  <a:cubicBezTo>
                    <a:pt x="4030" y="2219"/>
                    <a:pt x="4178" y="2219"/>
                    <a:pt x="4252" y="2219"/>
                  </a:cubicBezTo>
                  <a:lnTo>
                    <a:pt x="4548" y="2219"/>
                  </a:lnTo>
                  <a:cubicBezTo>
                    <a:pt x="4585" y="2145"/>
                    <a:pt x="4621" y="2145"/>
                    <a:pt x="4695" y="2145"/>
                  </a:cubicBezTo>
                  <a:cubicBezTo>
                    <a:pt x="4806" y="2108"/>
                    <a:pt x="4917" y="2108"/>
                    <a:pt x="5065" y="2071"/>
                  </a:cubicBezTo>
                  <a:cubicBezTo>
                    <a:pt x="6211" y="1739"/>
                    <a:pt x="6988" y="1110"/>
                    <a:pt x="6988" y="297"/>
                  </a:cubicBezTo>
                  <a:lnTo>
                    <a:pt x="6988" y="38"/>
                  </a:lnTo>
                  <a:lnTo>
                    <a:pt x="6988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58" name="Google Shape;3258;p43"/>
            <p:cNvSpPr/>
            <p:nvPr/>
          </p:nvSpPr>
          <p:spPr>
            <a:xfrm>
              <a:off x="2877400" y="1471075"/>
              <a:ext cx="76750" cy="55500"/>
            </a:xfrm>
            <a:custGeom>
              <a:avLst/>
              <a:gdLst/>
              <a:ahLst/>
              <a:cxnLst/>
              <a:rect l="l" t="t" r="r" b="b"/>
              <a:pathLst>
                <a:path w="3070" h="2220" extrusionOk="0">
                  <a:moveTo>
                    <a:pt x="1" y="1"/>
                  </a:moveTo>
                  <a:lnTo>
                    <a:pt x="1" y="2034"/>
                  </a:lnTo>
                  <a:cubicBezTo>
                    <a:pt x="74" y="2071"/>
                    <a:pt x="222" y="2108"/>
                    <a:pt x="370" y="2108"/>
                  </a:cubicBezTo>
                  <a:cubicBezTo>
                    <a:pt x="407" y="2182"/>
                    <a:pt x="444" y="2182"/>
                    <a:pt x="518" y="2182"/>
                  </a:cubicBezTo>
                  <a:lnTo>
                    <a:pt x="777" y="2182"/>
                  </a:lnTo>
                  <a:cubicBezTo>
                    <a:pt x="888" y="2219"/>
                    <a:pt x="999" y="2219"/>
                    <a:pt x="1110" y="2219"/>
                  </a:cubicBezTo>
                  <a:lnTo>
                    <a:pt x="1923" y="2219"/>
                  </a:lnTo>
                  <a:cubicBezTo>
                    <a:pt x="2034" y="2182"/>
                    <a:pt x="2182" y="2182"/>
                    <a:pt x="2256" y="2182"/>
                  </a:cubicBezTo>
                  <a:lnTo>
                    <a:pt x="2552" y="2182"/>
                  </a:lnTo>
                  <a:cubicBezTo>
                    <a:pt x="2589" y="2108"/>
                    <a:pt x="2625" y="2108"/>
                    <a:pt x="2662" y="2108"/>
                  </a:cubicBezTo>
                  <a:cubicBezTo>
                    <a:pt x="2810" y="2071"/>
                    <a:pt x="2921" y="2071"/>
                    <a:pt x="3069" y="2034"/>
                  </a:cubicBezTo>
                  <a:lnTo>
                    <a:pt x="3069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59" name="Google Shape;3259;p43"/>
            <p:cNvSpPr/>
            <p:nvPr/>
          </p:nvSpPr>
          <p:spPr>
            <a:xfrm>
              <a:off x="2829350" y="1470150"/>
              <a:ext cx="49000" cy="51800"/>
            </a:xfrm>
            <a:custGeom>
              <a:avLst/>
              <a:gdLst/>
              <a:ahLst/>
              <a:cxnLst/>
              <a:rect l="l" t="t" r="r" b="b"/>
              <a:pathLst>
                <a:path w="1960" h="2072" extrusionOk="0">
                  <a:moveTo>
                    <a:pt x="0" y="1"/>
                  </a:moveTo>
                  <a:lnTo>
                    <a:pt x="0" y="260"/>
                  </a:lnTo>
                  <a:cubicBezTo>
                    <a:pt x="0" y="371"/>
                    <a:pt x="0" y="445"/>
                    <a:pt x="37" y="556"/>
                  </a:cubicBezTo>
                  <a:lnTo>
                    <a:pt x="37" y="592"/>
                  </a:lnTo>
                  <a:cubicBezTo>
                    <a:pt x="74" y="629"/>
                    <a:pt x="74" y="666"/>
                    <a:pt x="74" y="666"/>
                  </a:cubicBezTo>
                  <a:lnTo>
                    <a:pt x="74" y="740"/>
                  </a:lnTo>
                  <a:cubicBezTo>
                    <a:pt x="74" y="777"/>
                    <a:pt x="74" y="814"/>
                    <a:pt x="111" y="851"/>
                  </a:cubicBezTo>
                  <a:cubicBezTo>
                    <a:pt x="148" y="925"/>
                    <a:pt x="148" y="962"/>
                    <a:pt x="222" y="999"/>
                  </a:cubicBezTo>
                  <a:cubicBezTo>
                    <a:pt x="259" y="1110"/>
                    <a:pt x="296" y="1147"/>
                    <a:pt x="370" y="1184"/>
                  </a:cubicBezTo>
                  <a:cubicBezTo>
                    <a:pt x="407" y="1295"/>
                    <a:pt x="444" y="1332"/>
                    <a:pt x="481" y="1369"/>
                  </a:cubicBezTo>
                  <a:cubicBezTo>
                    <a:pt x="555" y="1369"/>
                    <a:pt x="555" y="1406"/>
                    <a:pt x="592" y="1406"/>
                  </a:cubicBezTo>
                  <a:cubicBezTo>
                    <a:pt x="666" y="1517"/>
                    <a:pt x="776" y="1554"/>
                    <a:pt x="887" y="1665"/>
                  </a:cubicBezTo>
                  <a:cubicBezTo>
                    <a:pt x="961" y="1665"/>
                    <a:pt x="998" y="1702"/>
                    <a:pt x="1035" y="1702"/>
                  </a:cubicBezTo>
                  <a:lnTo>
                    <a:pt x="1331" y="1849"/>
                  </a:lnTo>
                  <a:cubicBezTo>
                    <a:pt x="1331" y="1849"/>
                    <a:pt x="1368" y="1886"/>
                    <a:pt x="1405" y="1886"/>
                  </a:cubicBezTo>
                  <a:cubicBezTo>
                    <a:pt x="1553" y="1923"/>
                    <a:pt x="1627" y="1960"/>
                    <a:pt x="1775" y="2034"/>
                  </a:cubicBezTo>
                  <a:cubicBezTo>
                    <a:pt x="1812" y="2034"/>
                    <a:pt x="1923" y="2071"/>
                    <a:pt x="1960" y="2071"/>
                  </a:cubicBezTo>
                  <a:lnTo>
                    <a:pt x="1960" y="38"/>
                  </a:lnTo>
                  <a:lnTo>
                    <a:pt x="196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60" name="Google Shape;3260;p43"/>
            <p:cNvSpPr/>
            <p:nvPr/>
          </p:nvSpPr>
          <p:spPr>
            <a:xfrm>
              <a:off x="2829350" y="1423950"/>
              <a:ext cx="172850" cy="95225"/>
            </a:xfrm>
            <a:custGeom>
              <a:avLst/>
              <a:gdLst/>
              <a:ahLst/>
              <a:cxnLst/>
              <a:rect l="l" t="t" r="r" b="b"/>
              <a:pathLst>
                <a:path w="6914" h="3809" extrusionOk="0">
                  <a:moveTo>
                    <a:pt x="3401" y="0"/>
                  </a:moveTo>
                  <a:cubicBezTo>
                    <a:pt x="2847" y="0"/>
                    <a:pt x="2329" y="37"/>
                    <a:pt x="1886" y="185"/>
                  </a:cubicBezTo>
                  <a:cubicBezTo>
                    <a:pt x="1812" y="185"/>
                    <a:pt x="1775" y="222"/>
                    <a:pt x="1738" y="222"/>
                  </a:cubicBezTo>
                  <a:cubicBezTo>
                    <a:pt x="1590" y="222"/>
                    <a:pt x="1516" y="259"/>
                    <a:pt x="1405" y="296"/>
                  </a:cubicBezTo>
                  <a:cubicBezTo>
                    <a:pt x="555" y="629"/>
                    <a:pt x="0" y="1220"/>
                    <a:pt x="0" y="1886"/>
                  </a:cubicBezTo>
                  <a:cubicBezTo>
                    <a:pt x="0" y="2662"/>
                    <a:pt x="776" y="3328"/>
                    <a:pt x="1923" y="3624"/>
                  </a:cubicBezTo>
                  <a:cubicBezTo>
                    <a:pt x="2403" y="3734"/>
                    <a:pt x="2884" y="3808"/>
                    <a:pt x="3438" y="3808"/>
                  </a:cubicBezTo>
                  <a:cubicBezTo>
                    <a:pt x="3993" y="3808"/>
                    <a:pt x="4511" y="3771"/>
                    <a:pt x="4991" y="3624"/>
                  </a:cubicBezTo>
                  <a:cubicBezTo>
                    <a:pt x="6137" y="3328"/>
                    <a:pt x="6914" y="2662"/>
                    <a:pt x="6914" y="1886"/>
                  </a:cubicBezTo>
                  <a:cubicBezTo>
                    <a:pt x="6914" y="1147"/>
                    <a:pt x="6137" y="444"/>
                    <a:pt x="4917" y="185"/>
                  </a:cubicBezTo>
                  <a:cubicBezTo>
                    <a:pt x="4474" y="74"/>
                    <a:pt x="3956" y="0"/>
                    <a:pt x="3401" y="0"/>
                  </a:cubicBezTo>
                  <a:close/>
                </a:path>
              </a:pathLst>
            </a:custGeom>
            <a:solidFill>
              <a:srgbClr val="F5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61" name="Google Shape;3261;p43"/>
            <p:cNvSpPr/>
            <p:nvPr/>
          </p:nvSpPr>
          <p:spPr>
            <a:xfrm>
              <a:off x="2839500" y="1427650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3032" y="0"/>
                  </a:moveTo>
                  <a:cubicBezTo>
                    <a:pt x="2552" y="0"/>
                    <a:pt x="2071" y="74"/>
                    <a:pt x="1664" y="222"/>
                  </a:cubicBezTo>
                  <a:cubicBezTo>
                    <a:pt x="1590" y="222"/>
                    <a:pt x="1554" y="259"/>
                    <a:pt x="1517" y="259"/>
                  </a:cubicBezTo>
                  <a:cubicBezTo>
                    <a:pt x="1443" y="259"/>
                    <a:pt x="1332" y="296"/>
                    <a:pt x="1258" y="333"/>
                  </a:cubicBezTo>
                  <a:cubicBezTo>
                    <a:pt x="444" y="666"/>
                    <a:pt x="1" y="1220"/>
                    <a:pt x="1" y="1775"/>
                  </a:cubicBezTo>
                  <a:cubicBezTo>
                    <a:pt x="1" y="2403"/>
                    <a:pt x="629" y="3032"/>
                    <a:pt x="1664" y="3328"/>
                  </a:cubicBezTo>
                  <a:cubicBezTo>
                    <a:pt x="2108" y="3476"/>
                    <a:pt x="2589" y="3549"/>
                    <a:pt x="3032" y="3549"/>
                  </a:cubicBezTo>
                  <a:cubicBezTo>
                    <a:pt x="3550" y="3549"/>
                    <a:pt x="4031" y="3439"/>
                    <a:pt x="4437" y="3365"/>
                  </a:cubicBezTo>
                  <a:cubicBezTo>
                    <a:pt x="5435" y="3069"/>
                    <a:pt x="6101" y="2440"/>
                    <a:pt x="6101" y="1775"/>
                  </a:cubicBezTo>
                  <a:cubicBezTo>
                    <a:pt x="6101" y="1146"/>
                    <a:pt x="5435" y="518"/>
                    <a:pt x="4437" y="222"/>
                  </a:cubicBezTo>
                  <a:cubicBezTo>
                    <a:pt x="3957" y="74"/>
                    <a:pt x="3513" y="0"/>
                    <a:pt x="3032" y="0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62" name="Google Shape;3262;p43"/>
            <p:cNvSpPr/>
            <p:nvPr/>
          </p:nvSpPr>
          <p:spPr>
            <a:xfrm>
              <a:off x="3398700" y="1128175"/>
              <a:ext cx="168225" cy="289325"/>
            </a:xfrm>
            <a:custGeom>
              <a:avLst/>
              <a:gdLst/>
              <a:ahLst/>
              <a:cxnLst/>
              <a:rect l="l" t="t" r="r" b="b"/>
              <a:pathLst>
                <a:path w="6729" h="11573" extrusionOk="0">
                  <a:moveTo>
                    <a:pt x="3364" y="1"/>
                  </a:moveTo>
                  <a:cubicBezTo>
                    <a:pt x="2810" y="1"/>
                    <a:pt x="2292" y="75"/>
                    <a:pt x="1849" y="223"/>
                  </a:cubicBezTo>
                  <a:cubicBezTo>
                    <a:pt x="1775" y="223"/>
                    <a:pt x="1738" y="260"/>
                    <a:pt x="1701" y="260"/>
                  </a:cubicBezTo>
                  <a:cubicBezTo>
                    <a:pt x="1590" y="297"/>
                    <a:pt x="1479" y="371"/>
                    <a:pt x="1368" y="407"/>
                  </a:cubicBezTo>
                  <a:cubicBezTo>
                    <a:pt x="481" y="814"/>
                    <a:pt x="0" y="1443"/>
                    <a:pt x="37" y="2219"/>
                  </a:cubicBezTo>
                  <a:lnTo>
                    <a:pt x="37" y="2515"/>
                  </a:lnTo>
                  <a:cubicBezTo>
                    <a:pt x="37" y="2626"/>
                    <a:pt x="37" y="2774"/>
                    <a:pt x="74" y="2848"/>
                  </a:cubicBezTo>
                  <a:lnTo>
                    <a:pt x="74" y="2885"/>
                  </a:lnTo>
                  <a:cubicBezTo>
                    <a:pt x="74" y="2958"/>
                    <a:pt x="74" y="2958"/>
                    <a:pt x="111" y="2995"/>
                  </a:cubicBezTo>
                  <a:lnTo>
                    <a:pt x="111" y="3032"/>
                  </a:lnTo>
                  <a:lnTo>
                    <a:pt x="111" y="3069"/>
                  </a:lnTo>
                  <a:lnTo>
                    <a:pt x="444" y="10057"/>
                  </a:lnTo>
                  <a:cubicBezTo>
                    <a:pt x="444" y="10131"/>
                    <a:pt x="444" y="10205"/>
                    <a:pt x="481" y="10279"/>
                  </a:cubicBezTo>
                  <a:lnTo>
                    <a:pt x="481" y="10316"/>
                  </a:lnTo>
                  <a:cubicBezTo>
                    <a:pt x="481" y="10316"/>
                    <a:pt x="481" y="10390"/>
                    <a:pt x="555" y="10390"/>
                  </a:cubicBezTo>
                  <a:cubicBezTo>
                    <a:pt x="555" y="10427"/>
                    <a:pt x="592" y="10464"/>
                    <a:pt x="592" y="10464"/>
                  </a:cubicBezTo>
                  <a:cubicBezTo>
                    <a:pt x="592" y="10500"/>
                    <a:pt x="629" y="10574"/>
                    <a:pt x="629" y="10574"/>
                  </a:cubicBezTo>
                  <a:cubicBezTo>
                    <a:pt x="666" y="10611"/>
                    <a:pt x="666" y="10648"/>
                    <a:pt x="739" y="10685"/>
                  </a:cubicBezTo>
                  <a:lnTo>
                    <a:pt x="850" y="10833"/>
                  </a:lnTo>
                  <a:lnTo>
                    <a:pt x="924" y="10870"/>
                  </a:lnTo>
                  <a:cubicBezTo>
                    <a:pt x="998" y="10981"/>
                    <a:pt x="1109" y="11018"/>
                    <a:pt x="1183" y="11055"/>
                  </a:cubicBezTo>
                  <a:cubicBezTo>
                    <a:pt x="1220" y="11055"/>
                    <a:pt x="1220" y="11129"/>
                    <a:pt x="1294" y="11129"/>
                  </a:cubicBezTo>
                  <a:cubicBezTo>
                    <a:pt x="1331" y="11166"/>
                    <a:pt x="1405" y="11203"/>
                    <a:pt x="1516" y="11203"/>
                  </a:cubicBezTo>
                  <a:cubicBezTo>
                    <a:pt x="1553" y="11203"/>
                    <a:pt x="1553" y="11240"/>
                    <a:pt x="1590" y="11240"/>
                  </a:cubicBezTo>
                  <a:cubicBezTo>
                    <a:pt x="1701" y="11314"/>
                    <a:pt x="1775" y="11351"/>
                    <a:pt x="1886" y="11351"/>
                  </a:cubicBezTo>
                  <a:cubicBezTo>
                    <a:pt x="1923" y="11351"/>
                    <a:pt x="1959" y="11388"/>
                    <a:pt x="2033" y="11388"/>
                  </a:cubicBezTo>
                  <a:cubicBezTo>
                    <a:pt x="2107" y="11425"/>
                    <a:pt x="2255" y="11425"/>
                    <a:pt x="2329" y="11499"/>
                  </a:cubicBezTo>
                  <a:cubicBezTo>
                    <a:pt x="2403" y="11499"/>
                    <a:pt x="2440" y="11499"/>
                    <a:pt x="2477" y="11536"/>
                  </a:cubicBezTo>
                  <a:lnTo>
                    <a:pt x="2662" y="11536"/>
                  </a:lnTo>
                  <a:cubicBezTo>
                    <a:pt x="2773" y="11536"/>
                    <a:pt x="2847" y="11536"/>
                    <a:pt x="2958" y="11573"/>
                  </a:cubicBezTo>
                  <a:lnTo>
                    <a:pt x="3623" y="11573"/>
                  </a:lnTo>
                  <a:cubicBezTo>
                    <a:pt x="3734" y="11573"/>
                    <a:pt x="3808" y="11573"/>
                    <a:pt x="3919" y="11536"/>
                  </a:cubicBezTo>
                  <a:lnTo>
                    <a:pt x="4104" y="11536"/>
                  </a:lnTo>
                  <a:cubicBezTo>
                    <a:pt x="4141" y="11536"/>
                    <a:pt x="4178" y="11536"/>
                    <a:pt x="4252" y="11499"/>
                  </a:cubicBezTo>
                  <a:cubicBezTo>
                    <a:pt x="4326" y="11499"/>
                    <a:pt x="4473" y="11425"/>
                    <a:pt x="4547" y="11388"/>
                  </a:cubicBezTo>
                  <a:cubicBezTo>
                    <a:pt x="5472" y="11129"/>
                    <a:pt x="6174" y="10611"/>
                    <a:pt x="6174" y="9909"/>
                  </a:cubicBezTo>
                  <a:lnTo>
                    <a:pt x="6507" y="2921"/>
                  </a:lnTo>
                  <a:cubicBezTo>
                    <a:pt x="6544" y="2811"/>
                    <a:pt x="6581" y="2626"/>
                    <a:pt x="6655" y="2441"/>
                  </a:cubicBezTo>
                  <a:lnTo>
                    <a:pt x="6692" y="2256"/>
                  </a:lnTo>
                  <a:cubicBezTo>
                    <a:pt x="6729" y="1369"/>
                    <a:pt x="5989" y="592"/>
                    <a:pt x="4880" y="223"/>
                  </a:cubicBezTo>
                  <a:cubicBezTo>
                    <a:pt x="4437" y="75"/>
                    <a:pt x="3919" y="1"/>
                    <a:pt x="3364" y="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63" name="Google Shape;3263;p43"/>
            <p:cNvSpPr/>
            <p:nvPr/>
          </p:nvSpPr>
          <p:spPr>
            <a:xfrm>
              <a:off x="3402375" y="1171625"/>
              <a:ext cx="163625" cy="238475"/>
            </a:xfrm>
            <a:custGeom>
              <a:avLst/>
              <a:gdLst/>
              <a:ahLst/>
              <a:cxnLst/>
              <a:rect l="l" t="t" r="r" b="b"/>
              <a:pathLst>
                <a:path w="6545" h="9539" extrusionOk="0">
                  <a:moveTo>
                    <a:pt x="1" y="0"/>
                  </a:moveTo>
                  <a:lnTo>
                    <a:pt x="1" y="7616"/>
                  </a:lnTo>
                  <a:cubicBezTo>
                    <a:pt x="1" y="7727"/>
                    <a:pt x="1" y="7801"/>
                    <a:pt x="38" y="7912"/>
                  </a:cubicBezTo>
                  <a:lnTo>
                    <a:pt x="38" y="7949"/>
                  </a:lnTo>
                  <a:cubicBezTo>
                    <a:pt x="75" y="7986"/>
                    <a:pt x="75" y="8060"/>
                    <a:pt x="75" y="8060"/>
                  </a:cubicBezTo>
                  <a:lnTo>
                    <a:pt x="75" y="8097"/>
                  </a:lnTo>
                  <a:cubicBezTo>
                    <a:pt x="75" y="8134"/>
                    <a:pt x="75" y="8171"/>
                    <a:pt x="112" y="8245"/>
                  </a:cubicBezTo>
                  <a:cubicBezTo>
                    <a:pt x="186" y="8282"/>
                    <a:pt x="186" y="8319"/>
                    <a:pt x="223" y="8356"/>
                  </a:cubicBezTo>
                  <a:lnTo>
                    <a:pt x="371" y="8504"/>
                  </a:lnTo>
                  <a:lnTo>
                    <a:pt x="482" y="8652"/>
                  </a:lnTo>
                  <a:cubicBezTo>
                    <a:pt x="555" y="8652"/>
                    <a:pt x="555" y="8689"/>
                    <a:pt x="592" y="8689"/>
                  </a:cubicBezTo>
                  <a:cubicBezTo>
                    <a:pt x="666" y="8799"/>
                    <a:pt x="814" y="8836"/>
                    <a:pt x="888" y="8910"/>
                  </a:cubicBezTo>
                  <a:cubicBezTo>
                    <a:pt x="888" y="8910"/>
                    <a:pt x="962" y="8984"/>
                    <a:pt x="999" y="8984"/>
                  </a:cubicBezTo>
                  <a:cubicBezTo>
                    <a:pt x="1036" y="9021"/>
                    <a:pt x="1147" y="9058"/>
                    <a:pt x="1221" y="9095"/>
                  </a:cubicBezTo>
                  <a:cubicBezTo>
                    <a:pt x="1221" y="9095"/>
                    <a:pt x="1258" y="9169"/>
                    <a:pt x="1332" y="9169"/>
                  </a:cubicBezTo>
                  <a:cubicBezTo>
                    <a:pt x="1406" y="9206"/>
                    <a:pt x="1517" y="9243"/>
                    <a:pt x="1628" y="9280"/>
                  </a:cubicBezTo>
                  <a:cubicBezTo>
                    <a:pt x="1702" y="9280"/>
                    <a:pt x="1776" y="9354"/>
                    <a:pt x="1812" y="9354"/>
                  </a:cubicBezTo>
                  <a:cubicBezTo>
                    <a:pt x="1960" y="9391"/>
                    <a:pt x="2071" y="9428"/>
                    <a:pt x="2182" y="9428"/>
                  </a:cubicBezTo>
                  <a:cubicBezTo>
                    <a:pt x="2256" y="9465"/>
                    <a:pt x="2293" y="9465"/>
                    <a:pt x="2330" y="9465"/>
                  </a:cubicBezTo>
                  <a:lnTo>
                    <a:pt x="2552" y="9465"/>
                  </a:lnTo>
                  <a:cubicBezTo>
                    <a:pt x="2663" y="9539"/>
                    <a:pt x="2811" y="9539"/>
                    <a:pt x="2885" y="9539"/>
                  </a:cubicBezTo>
                  <a:lnTo>
                    <a:pt x="3624" y="9539"/>
                  </a:lnTo>
                  <a:cubicBezTo>
                    <a:pt x="3735" y="9465"/>
                    <a:pt x="3883" y="9465"/>
                    <a:pt x="3957" y="9465"/>
                  </a:cubicBezTo>
                  <a:lnTo>
                    <a:pt x="4179" y="9465"/>
                  </a:lnTo>
                  <a:cubicBezTo>
                    <a:pt x="4253" y="9428"/>
                    <a:pt x="4290" y="9428"/>
                    <a:pt x="4326" y="9428"/>
                  </a:cubicBezTo>
                  <a:cubicBezTo>
                    <a:pt x="4474" y="9391"/>
                    <a:pt x="4548" y="9391"/>
                    <a:pt x="4696" y="9354"/>
                  </a:cubicBezTo>
                  <a:cubicBezTo>
                    <a:pt x="5805" y="9021"/>
                    <a:pt x="6545" y="8356"/>
                    <a:pt x="6545" y="7616"/>
                  </a:cubicBezTo>
                  <a:lnTo>
                    <a:pt x="6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64" name="Google Shape;3264;p43"/>
            <p:cNvSpPr/>
            <p:nvPr/>
          </p:nvSpPr>
          <p:spPr>
            <a:xfrm>
              <a:off x="3446750" y="1171625"/>
              <a:ext cx="72125" cy="238475"/>
            </a:xfrm>
            <a:custGeom>
              <a:avLst/>
              <a:gdLst/>
              <a:ahLst/>
              <a:cxnLst/>
              <a:rect l="l" t="t" r="r" b="b"/>
              <a:pathLst>
                <a:path w="2885" h="9539" extrusionOk="0">
                  <a:moveTo>
                    <a:pt x="1" y="0"/>
                  </a:moveTo>
                  <a:lnTo>
                    <a:pt x="1" y="9354"/>
                  </a:lnTo>
                  <a:cubicBezTo>
                    <a:pt x="148" y="9391"/>
                    <a:pt x="222" y="9428"/>
                    <a:pt x="370" y="9428"/>
                  </a:cubicBezTo>
                  <a:cubicBezTo>
                    <a:pt x="444" y="9465"/>
                    <a:pt x="481" y="9465"/>
                    <a:pt x="518" y="9465"/>
                  </a:cubicBezTo>
                  <a:lnTo>
                    <a:pt x="740" y="9465"/>
                  </a:lnTo>
                  <a:cubicBezTo>
                    <a:pt x="851" y="9539"/>
                    <a:pt x="962" y="9539"/>
                    <a:pt x="1073" y="9539"/>
                  </a:cubicBezTo>
                  <a:lnTo>
                    <a:pt x="1812" y="9539"/>
                  </a:lnTo>
                  <a:cubicBezTo>
                    <a:pt x="1886" y="9465"/>
                    <a:pt x="2034" y="9465"/>
                    <a:pt x="2145" y="9465"/>
                  </a:cubicBezTo>
                  <a:lnTo>
                    <a:pt x="2367" y="9465"/>
                  </a:lnTo>
                  <a:cubicBezTo>
                    <a:pt x="2404" y="9428"/>
                    <a:pt x="2478" y="9428"/>
                    <a:pt x="2515" y="9428"/>
                  </a:cubicBezTo>
                  <a:cubicBezTo>
                    <a:pt x="2662" y="9391"/>
                    <a:pt x="2736" y="9391"/>
                    <a:pt x="2884" y="9354"/>
                  </a:cubicBezTo>
                  <a:lnTo>
                    <a:pt x="28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65" name="Google Shape;3265;p43"/>
            <p:cNvSpPr/>
            <p:nvPr/>
          </p:nvSpPr>
          <p:spPr>
            <a:xfrm>
              <a:off x="3399625" y="1171625"/>
              <a:ext cx="46225" cy="233875"/>
            </a:xfrm>
            <a:custGeom>
              <a:avLst/>
              <a:gdLst/>
              <a:ahLst/>
              <a:cxnLst/>
              <a:rect l="l" t="t" r="r" b="b"/>
              <a:pathLst>
                <a:path w="1849" h="9355" extrusionOk="0">
                  <a:moveTo>
                    <a:pt x="0" y="0"/>
                  </a:moveTo>
                  <a:lnTo>
                    <a:pt x="0" y="7616"/>
                  </a:lnTo>
                  <a:cubicBezTo>
                    <a:pt x="0" y="7727"/>
                    <a:pt x="0" y="7801"/>
                    <a:pt x="37" y="7912"/>
                  </a:cubicBezTo>
                  <a:lnTo>
                    <a:pt x="37" y="7949"/>
                  </a:lnTo>
                  <a:cubicBezTo>
                    <a:pt x="111" y="7986"/>
                    <a:pt x="111" y="8060"/>
                    <a:pt x="111" y="8060"/>
                  </a:cubicBezTo>
                  <a:lnTo>
                    <a:pt x="111" y="8097"/>
                  </a:lnTo>
                  <a:cubicBezTo>
                    <a:pt x="111" y="8134"/>
                    <a:pt x="111" y="8171"/>
                    <a:pt x="148" y="8245"/>
                  </a:cubicBezTo>
                  <a:cubicBezTo>
                    <a:pt x="185" y="8282"/>
                    <a:pt x="185" y="8319"/>
                    <a:pt x="222" y="8356"/>
                  </a:cubicBezTo>
                  <a:lnTo>
                    <a:pt x="370" y="8504"/>
                  </a:lnTo>
                  <a:lnTo>
                    <a:pt x="518" y="8652"/>
                  </a:lnTo>
                  <a:cubicBezTo>
                    <a:pt x="555" y="8652"/>
                    <a:pt x="555" y="8689"/>
                    <a:pt x="592" y="8689"/>
                  </a:cubicBezTo>
                  <a:cubicBezTo>
                    <a:pt x="702" y="8799"/>
                    <a:pt x="850" y="8836"/>
                    <a:pt x="924" y="8910"/>
                  </a:cubicBezTo>
                  <a:cubicBezTo>
                    <a:pt x="924" y="8910"/>
                    <a:pt x="961" y="8984"/>
                    <a:pt x="1035" y="8984"/>
                  </a:cubicBezTo>
                  <a:cubicBezTo>
                    <a:pt x="1072" y="9021"/>
                    <a:pt x="1146" y="9058"/>
                    <a:pt x="1257" y="9095"/>
                  </a:cubicBezTo>
                  <a:cubicBezTo>
                    <a:pt x="1257" y="9095"/>
                    <a:pt x="1294" y="9169"/>
                    <a:pt x="1331" y="9169"/>
                  </a:cubicBezTo>
                  <a:cubicBezTo>
                    <a:pt x="1442" y="9206"/>
                    <a:pt x="1516" y="9243"/>
                    <a:pt x="1664" y="9280"/>
                  </a:cubicBezTo>
                  <a:cubicBezTo>
                    <a:pt x="1701" y="9280"/>
                    <a:pt x="1812" y="9354"/>
                    <a:pt x="1849" y="9354"/>
                  </a:cubicBezTo>
                  <a:lnTo>
                    <a:pt x="18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66" name="Google Shape;3266;p43"/>
            <p:cNvSpPr/>
            <p:nvPr/>
          </p:nvSpPr>
          <p:spPr>
            <a:xfrm>
              <a:off x="3399625" y="1125400"/>
              <a:ext cx="166375" cy="93375"/>
            </a:xfrm>
            <a:custGeom>
              <a:avLst/>
              <a:gdLst/>
              <a:ahLst/>
              <a:cxnLst/>
              <a:rect l="l" t="t" r="r" b="b"/>
              <a:pathLst>
                <a:path w="6655" h="3735" extrusionOk="0">
                  <a:moveTo>
                    <a:pt x="3364" y="1"/>
                  </a:moveTo>
                  <a:cubicBezTo>
                    <a:pt x="2810" y="1"/>
                    <a:pt x="2366" y="38"/>
                    <a:pt x="1886" y="186"/>
                  </a:cubicBezTo>
                  <a:cubicBezTo>
                    <a:pt x="1849" y="186"/>
                    <a:pt x="1812" y="223"/>
                    <a:pt x="1775" y="223"/>
                  </a:cubicBezTo>
                  <a:cubicBezTo>
                    <a:pt x="1627" y="223"/>
                    <a:pt x="1516" y="297"/>
                    <a:pt x="1442" y="334"/>
                  </a:cubicBezTo>
                  <a:cubicBezTo>
                    <a:pt x="555" y="666"/>
                    <a:pt x="0" y="1184"/>
                    <a:pt x="0" y="1849"/>
                  </a:cubicBezTo>
                  <a:cubicBezTo>
                    <a:pt x="0" y="2589"/>
                    <a:pt x="739" y="3254"/>
                    <a:pt x="1849" y="3550"/>
                  </a:cubicBezTo>
                  <a:cubicBezTo>
                    <a:pt x="2329" y="3698"/>
                    <a:pt x="2810" y="3735"/>
                    <a:pt x="3327" y="3735"/>
                  </a:cubicBezTo>
                  <a:cubicBezTo>
                    <a:pt x="3882" y="3735"/>
                    <a:pt x="4363" y="3698"/>
                    <a:pt x="4806" y="3550"/>
                  </a:cubicBezTo>
                  <a:cubicBezTo>
                    <a:pt x="5915" y="3254"/>
                    <a:pt x="6655" y="2589"/>
                    <a:pt x="6655" y="1849"/>
                  </a:cubicBezTo>
                  <a:cubicBezTo>
                    <a:pt x="6655" y="1110"/>
                    <a:pt x="5878" y="482"/>
                    <a:pt x="4843" y="186"/>
                  </a:cubicBezTo>
                  <a:cubicBezTo>
                    <a:pt x="4400" y="38"/>
                    <a:pt x="3882" y="1"/>
                    <a:pt x="3364" y="1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67" name="Google Shape;3267;p43"/>
            <p:cNvSpPr/>
            <p:nvPr/>
          </p:nvSpPr>
          <p:spPr>
            <a:xfrm>
              <a:off x="3394075" y="1166075"/>
              <a:ext cx="174700" cy="56400"/>
            </a:xfrm>
            <a:custGeom>
              <a:avLst/>
              <a:gdLst/>
              <a:ahLst/>
              <a:cxnLst/>
              <a:rect l="l" t="t" r="r" b="b"/>
              <a:pathLst>
                <a:path w="6988" h="2256" extrusionOk="0">
                  <a:moveTo>
                    <a:pt x="0" y="1"/>
                  </a:moveTo>
                  <a:lnTo>
                    <a:pt x="0" y="259"/>
                  </a:lnTo>
                  <a:cubicBezTo>
                    <a:pt x="0" y="370"/>
                    <a:pt x="0" y="444"/>
                    <a:pt x="37" y="555"/>
                  </a:cubicBezTo>
                  <a:lnTo>
                    <a:pt x="37" y="592"/>
                  </a:lnTo>
                  <a:cubicBezTo>
                    <a:pt x="74" y="629"/>
                    <a:pt x="74" y="703"/>
                    <a:pt x="74" y="703"/>
                  </a:cubicBezTo>
                  <a:lnTo>
                    <a:pt x="74" y="740"/>
                  </a:lnTo>
                  <a:cubicBezTo>
                    <a:pt x="74" y="777"/>
                    <a:pt x="74" y="814"/>
                    <a:pt x="111" y="888"/>
                  </a:cubicBezTo>
                  <a:cubicBezTo>
                    <a:pt x="185" y="925"/>
                    <a:pt x="185" y="962"/>
                    <a:pt x="222" y="999"/>
                  </a:cubicBezTo>
                  <a:cubicBezTo>
                    <a:pt x="259" y="1110"/>
                    <a:pt x="296" y="1147"/>
                    <a:pt x="370" y="1184"/>
                  </a:cubicBezTo>
                  <a:cubicBezTo>
                    <a:pt x="407" y="1295"/>
                    <a:pt x="444" y="1332"/>
                    <a:pt x="481" y="1369"/>
                  </a:cubicBezTo>
                  <a:cubicBezTo>
                    <a:pt x="555" y="1369"/>
                    <a:pt x="555" y="1442"/>
                    <a:pt x="592" y="1442"/>
                  </a:cubicBezTo>
                  <a:cubicBezTo>
                    <a:pt x="666" y="1516"/>
                    <a:pt x="777" y="1553"/>
                    <a:pt x="924" y="1664"/>
                  </a:cubicBezTo>
                  <a:cubicBezTo>
                    <a:pt x="961" y="1664"/>
                    <a:pt x="998" y="1701"/>
                    <a:pt x="1035" y="1701"/>
                  </a:cubicBezTo>
                  <a:lnTo>
                    <a:pt x="1331" y="1849"/>
                  </a:lnTo>
                  <a:cubicBezTo>
                    <a:pt x="1331" y="1849"/>
                    <a:pt x="1368" y="1886"/>
                    <a:pt x="1405" y="1886"/>
                  </a:cubicBezTo>
                  <a:cubicBezTo>
                    <a:pt x="1553" y="1923"/>
                    <a:pt x="1664" y="1997"/>
                    <a:pt x="1775" y="2034"/>
                  </a:cubicBezTo>
                  <a:cubicBezTo>
                    <a:pt x="1849" y="2034"/>
                    <a:pt x="1923" y="2071"/>
                    <a:pt x="1960" y="2071"/>
                  </a:cubicBezTo>
                  <a:cubicBezTo>
                    <a:pt x="2071" y="2108"/>
                    <a:pt x="2218" y="2182"/>
                    <a:pt x="2329" y="2182"/>
                  </a:cubicBezTo>
                  <a:cubicBezTo>
                    <a:pt x="2403" y="2219"/>
                    <a:pt x="2440" y="2219"/>
                    <a:pt x="2477" y="2219"/>
                  </a:cubicBezTo>
                  <a:lnTo>
                    <a:pt x="2773" y="2219"/>
                  </a:lnTo>
                  <a:cubicBezTo>
                    <a:pt x="2847" y="2256"/>
                    <a:pt x="2995" y="2256"/>
                    <a:pt x="3069" y="2256"/>
                  </a:cubicBezTo>
                  <a:lnTo>
                    <a:pt x="3919" y="2256"/>
                  </a:lnTo>
                  <a:cubicBezTo>
                    <a:pt x="3993" y="2219"/>
                    <a:pt x="4141" y="2219"/>
                    <a:pt x="4252" y="2219"/>
                  </a:cubicBezTo>
                  <a:lnTo>
                    <a:pt x="4511" y="2219"/>
                  </a:lnTo>
                  <a:cubicBezTo>
                    <a:pt x="4585" y="2182"/>
                    <a:pt x="4622" y="2182"/>
                    <a:pt x="4658" y="2182"/>
                  </a:cubicBezTo>
                  <a:cubicBezTo>
                    <a:pt x="4806" y="2108"/>
                    <a:pt x="4880" y="2108"/>
                    <a:pt x="5028" y="2071"/>
                  </a:cubicBezTo>
                  <a:cubicBezTo>
                    <a:pt x="6174" y="1738"/>
                    <a:pt x="6988" y="1110"/>
                    <a:pt x="6988" y="333"/>
                  </a:cubicBezTo>
                  <a:lnTo>
                    <a:pt x="6988" y="38"/>
                  </a:lnTo>
                  <a:lnTo>
                    <a:pt x="6988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68" name="Google Shape;3268;p43"/>
            <p:cNvSpPr/>
            <p:nvPr/>
          </p:nvSpPr>
          <p:spPr>
            <a:xfrm>
              <a:off x="3443050" y="1167000"/>
              <a:ext cx="76750" cy="55475"/>
            </a:xfrm>
            <a:custGeom>
              <a:avLst/>
              <a:gdLst/>
              <a:ahLst/>
              <a:cxnLst/>
              <a:rect l="l" t="t" r="r" b="b"/>
              <a:pathLst>
                <a:path w="3070" h="2219" extrusionOk="0">
                  <a:moveTo>
                    <a:pt x="1" y="1"/>
                  </a:moveTo>
                  <a:lnTo>
                    <a:pt x="1" y="2034"/>
                  </a:lnTo>
                  <a:cubicBezTo>
                    <a:pt x="112" y="2071"/>
                    <a:pt x="259" y="2145"/>
                    <a:pt x="370" y="2145"/>
                  </a:cubicBezTo>
                  <a:cubicBezTo>
                    <a:pt x="444" y="2182"/>
                    <a:pt x="481" y="2182"/>
                    <a:pt x="518" y="2182"/>
                  </a:cubicBezTo>
                  <a:lnTo>
                    <a:pt x="814" y="2182"/>
                  </a:lnTo>
                  <a:cubicBezTo>
                    <a:pt x="888" y="2219"/>
                    <a:pt x="1036" y="2219"/>
                    <a:pt x="1110" y="2219"/>
                  </a:cubicBezTo>
                  <a:lnTo>
                    <a:pt x="1960" y="2219"/>
                  </a:lnTo>
                  <a:cubicBezTo>
                    <a:pt x="2034" y="2182"/>
                    <a:pt x="2182" y="2182"/>
                    <a:pt x="2293" y="2182"/>
                  </a:cubicBezTo>
                  <a:lnTo>
                    <a:pt x="2552" y="2182"/>
                  </a:lnTo>
                  <a:cubicBezTo>
                    <a:pt x="2626" y="2145"/>
                    <a:pt x="2663" y="2145"/>
                    <a:pt x="2699" y="2145"/>
                  </a:cubicBezTo>
                  <a:cubicBezTo>
                    <a:pt x="2847" y="2071"/>
                    <a:pt x="2921" y="2071"/>
                    <a:pt x="3069" y="2034"/>
                  </a:cubicBezTo>
                  <a:lnTo>
                    <a:pt x="3069" y="1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69" name="Google Shape;3269;p43"/>
            <p:cNvSpPr/>
            <p:nvPr/>
          </p:nvSpPr>
          <p:spPr>
            <a:xfrm>
              <a:off x="3395000" y="1166075"/>
              <a:ext cx="49925" cy="51775"/>
            </a:xfrm>
            <a:custGeom>
              <a:avLst/>
              <a:gdLst/>
              <a:ahLst/>
              <a:cxnLst/>
              <a:rect l="l" t="t" r="r" b="b"/>
              <a:pathLst>
                <a:path w="1997" h="2071" extrusionOk="0">
                  <a:moveTo>
                    <a:pt x="0" y="1"/>
                  </a:moveTo>
                  <a:lnTo>
                    <a:pt x="0" y="259"/>
                  </a:lnTo>
                  <a:cubicBezTo>
                    <a:pt x="0" y="370"/>
                    <a:pt x="0" y="444"/>
                    <a:pt x="37" y="555"/>
                  </a:cubicBezTo>
                  <a:lnTo>
                    <a:pt x="37" y="592"/>
                  </a:lnTo>
                  <a:cubicBezTo>
                    <a:pt x="111" y="629"/>
                    <a:pt x="111" y="703"/>
                    <a:pt x="111" y="703"/>
                  </a:cubicBezTo>
                  <a:lnTo>
                    <a:pt x="111" y="740"/>
                  </a:lnTo>
                  <a:cubicBezTo>
                    <a:pt x="111" y="777"/>
                    <a:pt x="111" y="814"/>
                    <a:pt x="148" y="888"/>
                  </a:cubicBezTo>
                  <a:cubicBezTo>
                    <a:pt x="185" y="925"/>
                    <a:pt x="185" y="962"/>
                    <a:pt x="222" y="999"/>
                  </a:cubicBezTo>
                  <a:cubicBezTo>
                    <a:pt x="296" y="1110"/>
                    <a:pt x="333" y="1147"/>
                    <a:pt x="370" y="1184"/>
                  </a:cubicBezTo>
                  <a:cubicBezTo>
                    <a:pt x="407" y="1295"/>
                    <a:pt x="481" y="1332"/>
                    <a:pt x="518" y="1369"/>
                  </a:cubicBezTo>
                  <a:cubicBezTo>
                    <a:pt x="555" y="1369"/>
                    <a:pt x="555" y="1442"/>
                    <a:pt x="592" y="1442"/>
                  </a:cubicBezTo>
                  <a:cubicBezTo>
                    <a:pt x="703" y="1516"/>
                    <a:pt x="777" y="1553"/>
                    <a:pt x="924" y="1664"/>
                  </a:cubicBezTo>
                  <a:cubicBezTo>
                    <a:pt x="961" y="1664"/>
                    <a:pt x="1035" y="1701"/>
                    <a:pt x="1072" y="1701"/>
                  </a:cubicBezTo>
                  <a:lnTo>
                    <a:pt x="1331" y="1849"/>
                  </a:lnTo>
                  <a:cubicBezTo>
                    <a:pt x="1331" y="1849"/>
                    <a:pt x="1405" y="1886"/>
                    <a:pt x="1442" y="1886"/>
                  </a:cubicBezTo>
                  <a:cubicBezTo>
                    <a:pt x="1590" y="1923"/>
                    <a:pt x="1664" y="1997"/>
                    <a:pt x="1812" y="2034"/>
                  </a:cubicBezTo>
                  <a:cubicBezTo>
                    <a:pt x="1849" y="2034"/>
                    <a:pt x="1960" y="2071"/>
                    <a:pt x="1997" y="2071"/>
                  </a:cubicBezTo>
                  <a:lnTo>
                    <a:pt x="1997" y="38"/>
                  </a:lnTo>
                  <a:lnTo>
                    <a:pt x="1997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70" name="Google Shape;3270;p43"/>
            <p:cNvSpPr/>
            <p:nvPr/>
          </p:nvSpPr>
          <p:spPr>
            <a:xfrm>
              <a:off x="3395000" y="1119875"/>
              <a:ext cx="173775" cy="96150"/>
            </a:xfrm>
            <a:custGeom>
              <a:avLst/>
              <a:gdLst/>
              <a:ahLst/>
              <a:cxnLst/>
              <a:rect l="l" t="t" r="r" b="b"/>
              <a:pathLst>
                <a:path w="6951" h="3846" extrusionOk="0">
                  <a:moveTo>
                    <a:pt x="3438" y="0"/>
                  </a:moveTo>
                  <a:cubicBezTo>
                    <a:pt x="2884" y="0"/>
                    <a:pt x="2366" y="37"/>
                    <a:pt x="1886" y="185"/>
                  </a:cubicBezTo>
                  <a:cubicBezTo>
                    <a:pt x="1849" y="185"/>
                    <a:pt x="1812" y="222"/>
                    <a:pt x="1775" y="222"/>
                  </a:cubicBezTo>
                  <a:cubicBezTo>
                    <a:pt x="1627" y="222"/>
                    <a:pt x="1516" y="259"/>
                    <a:pt x="1442" y="333"/>
                  </a:cubicBezTo>
                  <a:cubicBezTo>
                    <a:pt x="555" y="629"/>
                    <a:pt x="0" y="1257"/>
                    <a:pt x="0" y="1886"/>
                  </a:cubicBezTo>
                  <a:cubicBezTo>
                    <a:pt x="0" y="2662"/>
                    <a:pt x="777" y="3327"/>
                    <a:pt x="1960" y="3660"/>
                  </a:cubicBezTo>
                  <a:cubicBezTo>
                    <a:pt x="2403" y="3734"/>
                    <a:pt x="2921" y="3845"/>
                    <a:pt x="3475" y="3845"/>
                  </a:cubicBezTo>
                  <a:cubicBezTo>
                    <a:pt x="4030" y="3845"/>
                    <a:pt x="4548" y="3771"/>
                    <a:pt x="4991" y="3660"/>
                  </a:cubicBezTo>
                  <a:cubicBezTo>
                    <a:pt x="6137" y="3327"/>
                    <a:pt x="6951" y="2662"/>
                    <a:pt x="6951" y="1886"/>
                  </a:cubicBezTo>
                  <a:cubicBezTo>
                    <a:pt x="6951" y="1109"/>
                    <a:pt x="6137" y="444"/>
                    <a:pt x="4954" y="185"/>
                  </a:cubicBezTo>
                  <a:cubicBezTo>
                    <a:pt x="4474" y="74"/>
                    <a:pt x="3993" y="0"/>
                    <a:pt x="3438" y="0"/>
                  </a:cubicBezTo>
                  <a:close/>
                </a:path>
              </a:pathLst>
            </a:custGeom>
            <a:solidFill>
              <a:srgbClr val="F5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71" name="Google Shape;3271;p43"/>
            <p:cNvSpPr/>
            <p:nvPr/>
          </p:nvSpPr>
          <p:spPr>
            <a:xfrm>
              <a:off x="3407000" y="1122625"/>
              <a:ext cx="152525" cy="88775"/>
            </a:xfrm>
            <a:custGeom>
              <a:avLst/>
              <a:gdLst/>
              <a:ahLst/>
              <a:cxnLst/>
              <a:rect l="l" t="t" r="r" b="b"/>
              <a:pathLst>
                <a:path w="6101" h="3551" extrusionOk="0">
                  <a:moveTo>
                    <a:pt x="3032" y="1"/>
                  </a:moveTo>
                  <a:cubicBezTo>
                    <a:pt x="2515" y="1"/>
                    <a:pt x="2071" y="75"/>
                    <a:pt x="1664" y="223"/>
                  </a:cubicBezTo>
                  <a:cubicBezTo>
                    <a:pt x="1591" y="223"/>
                    <a:pt x="1554" y="260"/>
                    <a:pt x="1517" y="260"/>
                  </a:cubicBezTo>
                  <a:cubicBezTo>
                    <a:pt x="1406" y="260"/>
                    <a:pt x="1332" y="297"/>
                    <a:pt x="1221" y="334"/>
                  </a:cubicBezTo>
                  <a:cubicBezTo>
                    <a:pt x="444" y="666"/>
                    <a:pt x="1" y="1221"/>
                    <a:pt x="1" y="1776"/>
                  </a:cubicBezTo>
                  <a:cubicBezTo>
                    <a:pt x="1" y="2441"/>
                    <a:pt x="629" y="3033"/>
                    <a:pt x="1664" y="3365"/>
                  </a:cubicBezTo>
                  <a:cubicBezTo>
                    <a:pt x="2108" y="3476"/>
                    <a:pt x="2589" y="3550"/>
                    <a:pt x="3032" y="3550"/>
                  </a:cubicBezTo>
                  <a:cubicBezTo>
                    <a:pt x="3513" y="3550"/>
                    <a:pt x="3957" y="3476"/>
                    <a:pt x="4437" y="3365"/>
                  </a:cubicBezTo>
                  <a:cubicBezTo>
                    <a:pt x="5435" y="3070"/>
                    <a:pt x="6101" y="2441"/>
                    <a:pt x="6101" y="1776"/>
                  </a:cubicBezTo>
                  <a:cubicBezTo>
                    <a:pt x="6101" y="1147"/>
                    <a:pt x="5435" y="519"/>
                    <a:pt x="4437" y="223"/>
                  </a:cubicBezTo>
                  <a:cubicBezTo>
                    <a:pt x="3957" y="75"/>
                    <a:pt x="3513" y="1"/>
                    <a:pt x="3032" y="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72" name="Google Shape;3272;p43"/>
            <p:cNvSpPr/>
            <p:nvPr/>
          </p:nvSpPr>
          <p:spPr>
            <a:xfrm>
              <a:off x="2245200" y="1114325"/>
              <a:ext cx="169175" cy="289325"/>
            </a:xfrm>
            <a:custGeom>
              <a:avLst/>
              <a:gdLst/>
              <a:ahLst/>
              <a:cxnLst/>
              <a:rect l="l" t="t" r="r" b="b"/>
              <a:pathLst>
                <a:path w="6767" h="11573" extrusionOk="0">
                  <a:moveTo>
                    <a:pt x="3402" y="0"/>
                  </a:moveTo>
                  <a:cubicBezTo>
                    <a:pt x="2847" y="0"/>
                    <a:pt x="2330" y="74"/>
                    <a:pt x="1849" y="222"/>
                  </a:cubicBezTo>
                  <a:cubicBezTo>
                    <a:pt x="1812" y="222"/>
                    <a:pt x="1775" y="259"/>
                    <a:pt x="1738" y="259"/>
                  </a:cubicBezTo>
                  <a:cubicBezTo>
                    <a:pt x="1627" y="296"/>
                    <a:pt x="1479" y="333"/>
                    <a:pt x="1405" y="407"/>
                  </a:cubicBezTo>
                  <a:cubicBezTo>
                    <a:pt x="518" y="814"/>
                    <a:pt x="1" y="1442"/>
                    <a:pt x="75" y="2182"/>
                  </a:cubicBezTo>
                  <a:lnTo>
                    <a:pt x="75" y="2514"/>
                  </a:lnTo>
                  <a:cubicBezTo>
                    <a:pt x="75" y="2625"/>
                    <a:pt x="75" y="2773"/>
                    <a:pt x="111" y="2847"/>
                  </a:cubicBezTo>
                  <a:lnTo>
                    <a:pt x="111" y="2884"/>
                  </a:lnTo>
                  <a:cubicBezTo>
                    <a:pt x="111" y="2921"/>
                    <a:pt x="111" y="2921"/>
                    <a:pt x="148" y="2995"/>
                  </a:cubicBezTo>
                  <a:lnTo>
                    <a:pt x="148" y="3032"/>
                  </a:lnTo>
                  <a:lnTo>
                    <a:pt x="148" y="3069"/>
                  </a:lnTo>
                  <a:lnTo>
                    <a:pt x="481" y="10056"/>
                  </a:lnTo>
                  <a:cubicBezTo>
                    <a:pt x="481" y="10130"/>
                    <a:pt x="481" y="10204"/>
                    <a:pt x="518" y="10278"/>
                  </a:cubicBezTo>
                  <a:lnTo>
                    <a:pt x="518" y="10315"/>
                  </a:lnTo>
                  <a:cubicBezTo>
                    <a:pt x="518" y="10315"/>
                    <a:pt x="518" y="10389"/>
                    <a:pt x="555" y="10389"/>
                  </a:cubicBezTo>
                  <a:cubicBezTo>
                    <a:pt x="555" y="10426"/>
                    <a:pt x="592" y="10463"/>
                    <a:pt x="592" y="10463"/>
                  </a:cubicBezTo>
                  <a:cubicBezTo>
                    <a:pt x="592" y="10500"/>
                    <a:pt x="666" y="10574"/>
                    <a:pt x="666" y="10574"/>
                  </a:cubicBezTo>
                  <a:cubicBezTo>
                    <a:pt x="703" y="10611"/>
                    <a:pt x="703" y="10648"/>
                    <a:pt x="740" y="10685"/>
                  </a:cubicBezTo>
                  <a:lnTo>
                    <a:pt x="888" y="10833"/>
                  </a:lnTo>
                  <a:lnTo>
                    <a:pt x="925" y="10870"/>
                  </a:lnTo>
                  <a:cubicBezTo>
                    <a:pt x="1036" y="10981"/>
                    <a:pt x="1110" y="11018"/>
                    <a:pt x="1221" y="11054"/>
                  </a:cubicBezTo>
                  <a:cubicBezTo>
                    <a:pt x="1258" y="11054"/>
                    <a:pt x="1258" y="11128"/>
                    <a:pt x="1295" y="11128"/>
                  </a:cubicBezTo>
                  <a:cubicBezTo>
                    <a:pt x="1332" y="11165"/>
                    <a:pt x="1442" y="11202"/>
                    <a:pt x="1516" y="11202"/>
                  </a:cubicBezTo>
                  <a:cubicBezTo>
                    <a:pt x="1590" y="11202"/>
                    <a:pt x="1590" y="11239"/>
                    <a:pt x="1627" y="11239"/>
                  </a:cubicBezTo>
                  <a:cubicBezTo>
                    <a:pt x="1701" y="11313"/>
                    <a:pt x="1812" y="11350"/>
                    <a:pt x="1886" y="11350"/>
                  </a:cubicBezTo>
                  <a:cubicBezTo>
                    <a:pt x="1960" y="11350"/>
                    <a:pt x="1997" y="11387"/>
                    <a:pt x="2034" y="11387"/>
                  </a:cubicBezTo>
                  <a:cubicBezTo>
                    <a:pt x="2145" y="11424"/>
                    <a:pt x="2256" y="11424"/>
                    <a:pt x="2367" y="11498"/>
                  </a:cubicBezTo>
                  <a:cubicBezTo>
                    <a:pt x="2404" y="11498"/>
                    <a:pt x="2441" y="11498"/>
                    <a:pt x="2515" y="11535"/>
                  </a:cubicBezTo>
                  <a:lnTo>
                    <a:pt x="2699" y="11535"/>
                  </a:lnTo>
                  <a:cubicBezTo>
                    <a:pt x="2773" y="11535"/>
                    <a:pt x="2884" y="11535"/>
                    <a:pt x="2958" y="11572"/>
                  </a:cubicBezTo>
                  <a:lnTo>
                    <a:pt x="3661" y="11572"/>
                  </a:lnTo>
                  <a:cubicBezTo>
                    <a:pt x="3735" y="11572"/>
                    <a:pt x="3846" y="11572"/>
                    <a:pt x="3919" y="11535"/>
                  </a:cubicBezTo>
                  <a:lnTo>
                    <a:pt x="4104" y="11535"/>
                  </a:lnTo>
                  <a:cubicBezTo>
                    <a:pt x="4178" y="11535"/>
                    <a:pt x="4215" y="11535"/>
                    <a:pt x="4252" y="11498"/>
                  </a:cubicBezTo>
                  <a:cubicBezTo>
                    <a:pt x="4363" y="11498"/>
                    <a:pt x="4474" y="11424"/>
                    <a:pt x="4585" y="11387"/>
                  </a:cubicBezTo>
                  <a:cubicBezTo>
                    <a:pt x="5509" y="11128"/>
                    <a:pt x="6212" y="10611"/>
                    <a:pt x="6212" y="9908"/>
                  </a:cubicBezTo>
                  <a:lnTo>
                    <a:pt x="6507" y="2921"/>
                  </a:lnTo>
                  <a:cubicBezTo>
                    <a:pt x="6581" y="2810"/>
                    <a:pt x="6618" y="2625"/>
                    <a:pt x="6655" y="2440"/>
                  </a:cubicBezTo>
                  <a:lnTo>
                    <a:pt x="6729" y="2255"/>
                  </a:lnTo>
                  <a:cubicBezTo>
                    <a:pt x="6766" y="1368"/>
                    <a:pt x="6027" y="592"/>
                    <a:pt x="4918" y="222"/>
                  </a:cubicBezTo>
                  <a:cubicBezTo>
                    <a:pt x="4437" y="74"/>
                    <a:pt x="3956" y="0"/>
                    <a:pt x="3402" y="0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73" name="Google Shape;3273;p43"/>
            <p:cNvSpPr/>
            <p:nvPr/>
          </p:nvSpPr>
          <p:spPr>
            <a:xfrm>
              <a:off x="2248900" y="1157750"/>
              <a:ext cx="164550" cy="237575"/>
            </a:xfrm>
            <a:custGeom>
              <a:avLst/>
              <a:gdLst/>
              <a:ahLst/>
              <a:cxnLst/>
              <a:rect l="l" t="t" r="r" b="b"/>
              <a:pathLst>
                <a:path w="6582" h="9503" extrusionOk="0">
                  <a:moveTo>
                    <a:pt x="0" y="1"/>
                  </a:moveTo>
                  <a:lnTo>
                    <a:pt x="0" y="7617"/>
                  </a:lnTo>
                  <a:cubicBezTo>
                    <a:pt x="0" y="7728"/>
                    <a:pt x="0" y="7802"/>
                    <a:pt x="37" y="7913"/>
                  </a:cubicBezTo>
                  <a:lnTo>
                    <a:pt x="37" y="7950"/>
                  </a:lnTo>
                  <a:cubicBezTo>
                    <a:pt x="111" y="7987"/>
                    <a:pt x="111" y="8060"/>
                    <a:pt x="111" y="8060"/>
                  </a:cubicBezTo>
                  <a:lnTo>
                    <a:pt x="111" y="8097"/>
                  </a:lnTo>
                  <a:cubicBezTo>
                    <a:pt x="111" y="8134"/>
                    <a:pt x="111" y="8171"/>
                    <a:pt x="148" y="8245"/>
                  </a:cubicBezTo>
                  <a:cubicBezTo>
                    <a:pt x="185" y="8282"/>
                    <a:pt x="185" y="8319"/>
                    <a:pt x="222" y="8356"/>
                  </a:cubicBezTo>
                  <a:lnTo>
                    <a:pt x="370" y="8504"/>
                  </a:lnTo>
                  <a:lnTo>
                    <a:pt x="518" y="8652"/>
                  </a:lnTo>
                  <a:cubicBezTo>
                    <a:pt x="555" y="8652"/>
                    <a:pt x="555" y="8689"/>
                    <a:pt x="592" y="8689"/>
                  </a:cubicBezTo>
                  <a:cubicBezTo>
                    <a:pt x="703" y="8800"/>
                    <a:pt x="851" y="8837"/>
                    <a:pt x="925" y="8911"/>
                  </a:cubicBezTo>
                  <a:cubicBezTo>
                    <a:pt x="925" y="8911"/>
                    <a:pt x="962" y="8985"/>
                    <a:pt x="1036" y="8985"/>
                  </a:cubicBezTo>
                  <a:cubicBezTo>
                    <a:pt x="1073" y="9022"/>
                    <a:pt x="1147" y="9059"/>
                    <a:pt x="1257" y="9096"/>
                  </a:cubicBezTo>
                  <a:cubicBezTo>
                    <a:pt x="1257" y="9096"/>
                    <a:pt x="1294" y="9170"/>
                    <a:pt x="1331" y="9170"/>
                  </a:cubicBezTo>
                  <a:cubicBezTo>
                    <a:pt x="1442" y="9207"/>
                    <a:pt x="1516" y="9244"/>
                    <a:pt x="1664" y="9281"/>
                  </a:cubicBezTo>
                  <a:cubicBezTo>
                    <a:pt x="1701" y="9281"/>
                    <a:pt x="1812" y="9354"/>
                    <a:pt x="1849" y="9354"/>
                  </a:cubicBezTo>
                  <a:cubicBezTo>
                    <a:pt x="1997" y="9391"/>
                    <a:pt x="2071" y="9428"/>
                    <a:pt x="2219" y="9428"/>
                  </a:cubicBezTo>
                  <a:cubicBezTo>
                    <a:pt x="2256" y="9465"/>
                    <a:pt x="2330" y="9465"/>
                    <a:pt x="2367" y="9465"/>
                  </a:cubicBezTo>
                  <a:lnTo>
                    <a:pt x="2588" y="9465"/>
                  </a:lnTo>
                  <a:cubicBezTo>
                    <a:pt x="2699" y="9502"/>
                    <a:pt x="2810" y="9502"/>
                    <a:pt x="2921" y="9502"/>
                  </a:cubicBezTo>
                  <a:lnTo>
                    <a:pt x="3661" y="9502"/>
                  </a:lnTo>
                  <a:cubicBezTo>
                    <a:pt x="3735" y="9465"/>
                    <a:pt x="3882" y="9465"/>
                    <a:pt x="3993" y="9465"/>
                  </a:cubicBezTo>
                  <a:lnTo>
                    <a:pt x="4215" y="9465"/>
                  </a:lnTo>
                  <a:cubicBezTo>
                    <a:pt x="4252" y="9428"/>
                    <a:pt x="4289" y="9428"/>
                    <a:pt x="4363" y="9428"/>
                  </a:cubicBezTo>
                  <a:cubicBezTo>
                    <a:pt x="4474" y="9391"/>
                    <a:pt x="4585" y="9391"/>
                    <a:pt x="4733" y="9354"/>
                  </a:cubicBezTo>
                  <a:cubicBezTo>
                    <a:pt x="5842" y="9022"/>
                    <a:pt x="6581" y="8356"/>
                    <a:pt x="6581" y="7617"/>
                  </a:cubicBezTo>
                  <a:lnTo>
                    <a:pt x="65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74" name="Google Shape;3274;p43"/>
            <p:cNvSpPr/>
            <p:nvPr/>
          </p:nvSpPr>
          <p:spPr>
            <a:xfrm>
              <a:off x="2295125" y="1157750"/>
              <a:ext cx="72100" cy="237575"/>
            </a:xfrm>
            <a:custGeom>
              <a:avLst/>
              <a:gdLst/>
              <a:ahLst/>
              <a:cxnLst/>
              <a:rect l="l" t="t" r="r" b="b"/>
              <a:pathLst>
                <a:path w="2884" h="9503" extrusionOk="0">
                  <a:moveTo>
                    <a:pt x="0" y="1"/>
                  </a:moveTo>
                  <a:lnTo>
                    <a:pt x="0" y="9354"/>
                  </a:lnTo>
                  <a:cubicBezTo>
                    <a:pt x="148" y="9391"/>
                    <a:pt x="222" y="9428"/>
                    <a:pt x="370" y="9428"/>
                  </a:cubicBezTo>
                  <a:cubicBezTo>
                    <a:pt x="407" y="9465"/>
                    <a:pt x="481" y="9465"/>
                    <a:pt x="518" y="9465"/>
                  </a:cubicBezTo>
                  <a:lnTo>
                    <a:pt x="739" y="9465"/>
                  </a:lnTo>
                  <a:cubicBezTo>
                    <a:pt x="850" y="9502"/>
                    <a:pt x="961" y="9502"/>
                    <a:pt x="1072" y="9502"/>
                  </a:cubicBezTo>
                  <a:lnTo>
                    <a:pt x="1812" y="9502"/>
                  </a:lnTo>
                  <a:cubicBezTo>
                    <a:pt x="1886" y="9465"/>
                    <a:pt x="2033" y="9465"/>
                    <a:pt x="2144" y="9465"/>
                  </a:cubicBezTo>
                  <a:lnTo>
                    <a:pt x="2366" y="9465"/>
                  </a:lnTo>
                  <a:cubicBezTo>
                    <a:pt x="2403" y="9428"/>
                    <a:pt x="2440" y="9428"/>
                    <a:pt x="2514" y="9428"/>
                  </a:cubicBezTo>
                  <a:cubicBezTo>
                    <a:pt x="2625" y="9391"/>
                    <a:pt x="2736" y="9391"/>
                    <a:pt x="2884" y="9354"/>
                  </a:cubicBezTo>
                  <a:lnTo>
                    <a:pt x="28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75" name="Google Shape;3275;p43"/>
            <p:cNvSpPr/>
            <p:nvPr/>
          </p:nvSpPr>
          <p:spPr>
            <a:xfrm>
              <a:off x="2247050" y="1157750"/>
              <a:ext cx="46250" cy="233875"/>
            </a:xfrm>
            <a:custGeom>
              <a:avLst/>
              <a:gdLst/>
              <a:ahLst/>
              <a:cxnLst/>
              <a:rect l="l" t="t" r="r" b="b"/>
              <a:pathLst>
                <a:path w="1850" h="9355" extrusionOk="0">
                  <a:moveTo>
                    <a:pt x="1" y="1"/>
                  </a:moveTo>
                  <a:lnTo>
                    <a:pt x="1" y="7617"/>
                  </a:lnTo>
                  <a:cubicBezTo>
                    <a:pt x="1" y="7728"/>
                    <a:pt x="1" y="7802"/>
                    <a:pt x="37" y="7913"/>
                  </a:cubicBezTo>
                  <a:lnTo>
                    <a:pt x="37" y="7950"/>
                  </a:lnTo>
                  <a:cubicBezTo>
                    <a:pt x="74" y="7987"/>
                    <a:pt x="74" y="8060"/>
                    <a:pt x="74" y="8060"/>
                  </a:cubicBezTo>
                  <a:lnTo>
                    <a:pt x="74" y="8097"/>
                  </a:lnTo>
                  <a:cubicBezTo>
                    <a:pt x="74" y="8134"/>
                    <a:pt x="74" y="8171"/>
                    <a:pt x="111" y="8245"/>
                  </a:cubicBezTo>
                  <a:cubicBezTo>
                    <a:pt x="185" y="8282"/>
                    <a:pt x="185" y="8319"/>
                    <a:pt x="222" y="8356"/>
                  </a:cubicBezTo>
                  <a:lnTo>
                    <a:pt x="333" y="8504"/>
                  </a:lnTo>
                  <a:lnTo>
                    <a:pt x="481" y="8652"/>
                  </a:lnTo>
                  <a:cubicBezTo>
                    <a:pt x="555" y="8652"/>
                    <a:pt x="555" y="8689"/>
                    <a:pt x="592" y="8689"/>
                  </a:cubicBezTo>
                  <a:cubicBezTo>
                    <a:pt x="666" y="8800"/>
                    <a:pt x="814" y="8837"/>
                    <a:pt x="925" y="8911"/>
                  </a:cubicBezTo>
                  <a:cubicBezTo>
                    <a:pt x="925" y="8911"/>
                    <a:pt x="962" y="8985"/>
                    <a:pt x="999" y="8985"/>
                  </a:cubicBezTo>
                  <a:cubicBezTo>
                    <a:pt x="1036" y="9022"/>
                    <a:pt x="1147" y="9059"/>
                    <a:pt x="1221" y="9096"/>
                  </a:cubicBezTo>
                  <a:cubicBezTo>
                    <a:pt x="1221" y="9096"/>
                    <a:pt x="1295" y="9170"/>
                    <a:pt x="1331" y="9170"/>
                  </a:cubicBezTo>
                  <a:cubicBezTo>
                    <a:pt x="1405" y="9207"/>
                    <a:pt x="1516" y="9244"/>
                    <a:pt x="1664" y="9281"/>
                  </a:cubicBezTo>
                  <a:cubicBezTo>
                    <a:pt x="1701" y="9281"/>
                    <a:pt x="1775" y="9354"/>
                    <a:pt x="1849" y="9354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76" name="Google Shape;3276;p43"/>
            <p:cNvSpPr/>
            <p:nvPr/>
          </p:nvSpPr>
          <p:spPr>
            <a:xfrm>
              <a:off x="2247050" y="1111550"/>
              <a:ext cx="166400" cy="93375"/>
            </a:xfrm>
            <a:custGeom>
              <a:avLst/>
              <a:gdLst/>
              <a:ahLst/>
              <a:cxnLst/>
              <a:rect l="l" t="t" r="r" b="b"/>
              <a:pathLst>
                <a:path w="6656" h="3735" extrusionOk="0">
                  <a:moveTo>
                    <a:pt x="3365" y="0"/>
                  </a:moveTo>
                  <a:cubicBezTo>
                    <a:pt x="2810" y="0"/>
                    <a:pt x="2330" y="37"/>
                    <a:pt x="1886" y="185"/>
                  </a:cubicBezTo>
                  <a:cubicBezTo>
                    <a:pt x="1849" y="185"/>
                    <a:pt x="1775" y="222"/>
                    <a:pt x="1738" y="222"/>
                  </a:cubicBezTo>
                  <a:cubicBezTo>
                    <a:pt x="1590" y="222"/>
                    <a:pt x="1516" y="296"/>
                    <a:pt x="1405" y="333"/>
                  </a:cubicBezTo>
                  <a:cubicBezTo>
                    <a:pt x="555" y="666"/>
                    <a:pt x="1" y="1183"/>
                    <a:pt x="1" y="1849"/>
                  </a:cubicBezTo>
                  <a:cubicBezTo>
                    <a:pt x="1" y="2588"/>
                    <a:pt x="703" y="3254"/>
                    <a:pt x="1849" y="3550"/>
                  </a:cubicBezTo>
                  <a:cubicBezTo>
                    <a:pt x="2293" y="3697"/>
                    <a:pt x="2810" y="3734"/>
                    <a:pt x="3328" y="3734"/>
                  </a:cubicBezTo>
                  <a:cubicBezTo>
                    <a:pt x="3882" y="3734"/>
                    <a:pt x="4326" y="3697"/>
                    <a:pt x="4807" y="3550"/>
                  </a:cubicBezTo>
                  <a:cubicBezTo>
                    <a:pt x="5916" y="3254"/>
                    <a:pt x="6655" y="2588"/>
                    <a:pt x="6655" y="1849"/>
                  </a:cubicBezTo>
                  <a:cubicBezTo>
                    <a:pt x="6655" y="1109"/>
                    <a:pt x="5916" y="444"/>
                    <a:pt x="4844" y="185"/>
                  </a:cubicBezTo>
                  <a:cubicBezTo>
                    <a:pt x="4363" y="37"/>
                    <a:pt x="3845" y="0"/>
                    <a:pt x="3365" y="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77" name="Google Shape;3277;p43"/>
            <p:cNvSpPr/>
            <p:nvPr/>
          </p:nvSpPr>
          <p:spPr>
            <a:xfrm>
              <a:off x="2240575" y="1152225"/>
              <a:ext cx="174725" cy="56400"/>
            </a:xfrm>
            <a:custGeom>
              <a:avLst/>
              <a:gdLst/>
              <a:ahLst/>
              <a:cxnLst/>
              <a:rect l="l" t="t" r="r" b="b"/>
              <a:pathLst>
                <a:path w="6989" h="2256" extrusionOk="0">
                  <a:moveTo>
                    <a:pt x="1" y="0"/>
                  </a:moveTo>
                  <a:lnTo>
                    <a:pt x="1" y="259"/>
                  </a:lnTo>
                  <a:cubicBezTo>
                    <a:pt x="1" y="370"/>
                    <a:pt x="1" y="444"/>
                    <a:pt x="75" y="555"/>
                  </a:cubicBezTo>
                  <a:lnTo>
                    <a:pt x="75" y="592"/>
                  </a:lnTo>
                  <a:cubicBezTo>
                    <a:pt x="112" y="629"/>
                    <a:pt x="112" y="702"/>
                    <a:pt x="112" y="702"/>
                  </a:cubicBezTo>
                  <a:lnTo>
                    <a:pt x="112" y="739"/>
                  </a:lnTo>
                  <a:cubicBezTo>
                    <a:pt x="112" y="776"/>
                    <a:pt x="112" y="813"/>
                    <a:pt x="149" y="887"/>
                  </a:cubicBezTo>
                  <a:cubicBezTo>
                    <a:pt x="186" y="924"/>
                    <a:pt x="186" y="961"/>
                    <a:pt x="260" y="998"/>
                  </a:cubicBezTo>
                  <a:cubicBezTo>
                    <a:pt x="296" y="1109"/>
                    <a:pt x="333" y="1146"/>
                    <a:pt x="370" y="1183"/>
                  </a:cubicBezTo>
                  <a:cubicBezTo>
                    <a:pt x="444" y="1294"/>
                    <a:pt x="481" y="1331"/>
                    <a:pt x="518" y="1368"/>
                  </a:cubicBezTo>
                  <a:cubicBezTo>
                    <a:pt x="555" y="1368"/>
                    <a:pt x="555" y="1442"/>
                    <a:pt x="629" y="1442"/>
                  </a:cubicBezTo>
                  <a:cubicBezTo>
                    <a:pt x="703" y="1516"/>
                    <a:pt x="814" y="1553"/>
                    <a:pt x="925" y="1664"/>
                  </a:cubicBezTo>
                  <a:cubicBezTo>
                    <a:pt x="999" y="1664"/>
                    <a:pt x="1036" y="1701"/>
                    <a:pt x="1073" y="1701"/>
                  </a:cubicBezTo>
                  <a:lnTo>
                    <a:pt x="1369" y="1849"/>
                  </a:lnTo>
                  <a:cubicBezTo>
                    <a:pt x="1369" y="1849"/>
                    <a:pt x="1406" y="1886"/>
                    <a:pt x="1443" y="1886"/>
                  </a:cubicBezTo>
                  <a:cubicBezTo>
                    <a:pt x="1590" y="1923"/>
                    <a:pt x="1664" y="1996"/>
                    <a:pt x="1812" y="2033"/>
                  </a:cubicBezTo>
                  <a:cubicBezTo>
                    <a:pt x="1849" y="2033"/>
                    <a:pt x="1960" y="2070"/>
                    <a:pt x="1997" y="2070"/>
                  </a:cubicBezTo>
                  <a:cubicBezTo>
                    <a:pt x="2108" y="2107"/>
                    <a:pt x="2219" y="2181"/>
                    <a:pt x="2367" y="2181"/>
                  </a:cubicBezTo>
                  <a:cubicBezTo>
                    <a:pt x="2404" y="2218"/>
                    <a:pt x="2478" y="2218"/>
                    <a:pt x="2515" y="2218"/>
                  </a:cubicBezTo>
                  <a:lnTo>
                    <a:pt x="2774" y="2218"/>
                  </a:lnTo>
                  <a:cubicBezTo>
                    <a:pt x="2884" y="2255"/>
                    <a:pt x="3032" y="2255"/>
                    <a:pt x="3106" y="2255"/>
                  </a:cubicBezTo>
                  <a:lnTo>
                    <a:pt x="3957" y="2255"/>
                  </a:lnTo>
                  <a:cubicBezTo>
                    <a:pt x="4031" y="2218"/>
                    <a:pt x="4178" y="2218"/>
                    <a:pt x="4252" y="2218"/>
                  </a:cubicBezTo>
                  <a:lnTo>
                    <a:pt x="4548" y="2218"/>
                  </a:lnTo>
                  <a:cubicBezTo>
                    <a:pt x="4585" y="2181"/>
                    <a:pt x="4622" y="2181"/>
                    <a:pt x="4696" y="2181"/>
                  </a:cubicBezTo>
                  <a:cubicBezTo>
                    <a:pt x="4807" y="2107"/>
                    <a:pt x="4918" y="2107"/>
                    <a:pt x="5066" y="2070"/>
                  </a:cubicBezTo>
                  <a:cubicBezTo>
                    <a:pt x="6212" y="1738"/>
                    <a:pt x="6988" y="1109"/>
                    <a:pt x="6988" y="333"/>
                  </a:cubicBezTo>
                  <a:lnTo>
                    <a:pt x="6988" y="37"/>
                  </a:lnTo>
                  <a:lnTo>
                    <a:pt x="6988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78" name="Google Shape;3278;p43"/>
            <p:cNvSpPr/>
            <p:nvPr/>
          </p:nvSpPr>
          <p:spPr>
            <a:xfrm>
              <a:off x="2290500" y="1153150"/>
              <a:ext cx="76725" cy="55475"/>
            </a:xfrm>
            <a:custGeom>
              <a:avLst/>
              <a:gdLst/>
              <a:ahLst/>
              <a:cxnLst/>
              <a:rect l="l" t="t" r="r" b="b"/>
              <a:pathLst>
                <a:path w="3069" h="2219" extrusionOk="0">
                  <a:moveTo>
                    <a:pt x="0" y="0"/>
                  </a:moveTo>
                  <a:lnTo>
                    <a:pt x="0" y="2033"/>
                  </a:lnTo>
                  <a:cubicBezTo>
                    <a:pt x="111" y="2070"/>
                    <a:pt x="222" y="2144"/>
                    <a:pt x="370" y="2144"/>
                  </a:cubicBezTo>
                  <a:cubicBezTo>
                    <a:pt x="407" y="2181"/>
                    <a:pt x="481" y="2181"/>
                    <a:pt x="518" y="2181"/>
                  </a:cubicBezTo>
                  <a:lnTo>
                    <a:pt x="777" y="2181"/>
                  </a:lnTo>
                  <a:cubicBezTo>
                    <a:pt x="887" y="2218"/>
                    <a:pt x="1035" y="2218"/>
                    <a:pt x="1109" y="2218"/>
                  </a:cubicBezTo>
                  <a:lnTo>
                    <a:pt x="1960" y="2218"/>
                  </a:lnTo>
                  <a:cubicBezTo>
                    <a:pt x="2034" y="2181"/>
                    <a:pt x="2181" y="2181"/>
                    <a:pt x="2255" y="2181"/>
                  </a:cubicBezTo>
                  <a:lnTo>
                    <a:pt x="2551" y="2181"/>
                  </a:lnTo>
                  <a:cubicBezTo>
                    <a:pt x="2588" y="2144"/>
                    <a:pt x="2625" y="2144"/>
                    <a:pt x="2699" y="2144"/>
                  </a:cubicBezTo>
                  <a:cubicBezTo>
                    <a:pt x="2810" y="2070"/>
                    <a:pt x="2921" y="2070"/>
                    <a:pt x="3069" y="2033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79" name="Google Shape;3279;p43"/>
            <p:cNvSpPr/>
            <p:nvPr/>
          </p:nvSpPr>
          <p:spPr>
            <a:xfrm>
              <a:off x="2242425" y="1152225"/>
              <a:ext cx="49025" cy="51775"/>
            </a:xfrm>
            <a:custGeom>
              <a:avLst/>
              <a:gdLst/>
              <a:ahLst/>
              <a:cxnLst/>
              <a:rect l="l" t="t" r="r" b="b"/>
              <a:pathLst>
                <a:path w="1961" h="2071" extrusionOk="0">
                  <a:moveTo>
                    <a:pt x="1" y="0"/>
                  </a:moveTo>
                  <a:lnTo>
                    <a:pt x="1" y="259"/>
                  </a:lnTo>
                  <a:cubicBezTo>
                    <a:pt x="1" y="370"/>
                    <a:pt x="1" y="444"/>
                    <a:pt x="38" y="555"/>
                  </a:cubicBezTo>
                  <a:lnTo>
                    <a:pt x="38" y="592"/>
                  </a:lnTo>
                  <a:cubicBezTo>
                    <a:pt x="75" y="629"/>
                    <a:pt x="75" y="702"/>
                    <a:pt x="75" y="702"/>
                  </a:cubicBezTo>
                  <a:lnTo>
                    <a:pt x="75" y="739"/>
                  </a:lnTo>
                  <a:cubicBezTo>
                    <a:pt x="75" y="776"/>
                    <a:pt x="75" y="813"/>
                    <a:pt x="112" y="887"/>
                  </a:cubicBezTo>
                  <a:cubicBezTo>
                    <a:pt x="186" y="924"/>
                    <a:pt x="186" y="961"/>
                    <a:pt x="222" y="998"/>
                  </a:cubicBezTo>
                  <a:cubicBezTo>
                    <a:pt x="259" y="1109"/>
                    <a:pt x="296" y="1146"/>
                    <a:pt x="370" y="1183"/>
                  </a:cubicBezTo>
                  <a:cubicBezTo>
                    <a:pt x="407" y="1294"/>
                    <a:pt x="444" y="1331"/>
                    <a:pt x="481" y="1368"/>
                  </a:cubicBezTo>
                  <a:cubicBezTo>
                    <a:pt x="555" y="1368"/>
                    <a:pt x="555" y="1442"/>
                    <a:pt x="592" y="1442"/>
                  </a:cubicBezTo>
                  <a:cubicBezTo>
                    <a:pt x="666" y="1516"/>
                    <a:pt x="777" y="1553"/>
                    <a:pt x="925" y="1664"/>
                  </a:cubicBezTo>
                  <a:cubicBezTo>
                    <a:pt x="962" y="1664"/>
                    <a:pt x="999" y="1701"/>
                    <a:pt x="1036" y="1701"/>
                  </a:cubicBezTo>
                  <a:lnTo>
                    <a:pt x="1332" y="1849"/>
                  </a:lnTo>
                  <a:cubicBezTo>
                    <a:pt x="1332" y="1849"/>
                    <a:pt x="1369" y="1886"/>
                    <a:pt x="1406" y="1886"/>
                  </a:cubicBezTo>
                  <a:cubicBezTo>
                    <a:pt x="1553" y="1923"/>
                    <a:pt x="1664" y="1996"/>
                    <a:pt x="1775" y="2033"/>
                  </a:cubicBezTo>
                  <a:cubicBezTo>
                    <a:pt x="1849" y="2033"/>
                    <a:pt x="1923" y="2070"/>
                    <a:pt x="1960" y="2070"/>
                  </a:cubicBezTo>
                  <a:lnTo>
                    <a:pt x="1960" y="37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80" name="Google Shape;3280;p43"/>
            <p:cNvSpPr/>
            <p:nvPr/>
          </p:nvSpPr>
          <p:spPr>
            <a:xfrm>
              <a:off x="2242425" y="1106000"/>
              <a:ext cx="172875" cy="96150"/>
            </a:xfrm>
            <a:custGeom>
              <a:avLst/>
              <a:gdLst/>
              <a:ahLst/>
              <a:cxnLst/>
              <a:rect l="l" t="t" r="r" b="b"/>
              <a:pathLst>
                <a:path w="6915" h="3846" extrusionOk="0">
                  <a:moveTo>
                    <a:pt x="3402" y="1"/>
                  </a:moveTo>
                  <a:cubicBezTo>
                    <a:pt x="2847" y="1"/>
                    <a:pt x="2330" y="37"/>
                    <a:pt x="1886" y="185"/>
                  </a:cubicBezTo>
                  <a:cubicBezTo>
                    <a:pt x="1849" y="185"/>
                    <a:pt x="1775" y="222"/>
                    <a:pt x="1738" y="222"/>
                  </a:cubicBezTo>
                  <a:cubicBezTo>
                    <a:pt x="1590" y="222"/>
                    <a:pt x="1516" y="259"/>
                    <a:pt x="1406" y="333"/>
                  </a:cubicBezTo>
                  <a:cubicBezTo>
                    <a:pt x="555" y="629"/>
                    <a:pt x="1" y="1258"/>
                    <a:pt x="1" y="1886"/>
                  </a:cubicBezTo>
                  <a:cubicBezTo>
                    <a:pt x="1" y="2662"/>
                    <a:pt x="777" y="3328"/>
                    <a:pt x="1923" y="3661"/>
                  </a:cubicBezTo>
                  <a:cubicBezTo>
                    <a:pt x="2404" y="3735"/>
                    <a:pt x="2884" y="3845"/>
                    <a:pt x="3439" y="3845"/>
                  </a:cubicBezTo>
                  <a:cubicBezTo>
                    <a:pt x="3994" y="3845"/>
                    <a:pt x="4511" y="3772"/>
                    <a:pt x="4992" y="3661"/>
                  </a:cubicBezTo>
                  <a:cubicBezTo>
                    <a:pt x="6138" y="3328"/>
                    <a:pt x="6914" y="2662"/>
                    <a:pt x="6914" y="1886"/>
                  </a:cubicBezTo>
                  <a:cubicBezTo>
                    <a:pt x="6914" y="1147"/>
                    <a:pt x="6138" y="444"/>
                    <a:pt x="4918" y="185"/>
                  </a:cubicBezTo>
                  <a:cubicBezTo>
                    <a:pt x="4474" y="74"/>
                    <a:pt x="3957" y="1"/>
                    <a:pt x="3402" y="1"/>
                  </a:cubicBezTo>
                  <a:close/>
                </a:path>
              </a:pathLst>
            </a:custGeom>
            <a:solidFill>
              <a:srgbClr val="F5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81" name="Google Shape;3281;p43"/>
            <p:cNvSpPr/>
            <p:nvPr/>
          </p:nvSpPr>
          <p:spPr>
            <a:xfrm>
              <a:off x="2253525" y="1108775"/>
              <a:ext cx="152525" cy="88750"/>
            </a:xfrm>
            <a:custGeom>
              <a:avLst/>
              <a:gdLst/>
              <a:ahLst/>
              <a:cxnLst/>
              <a:rect l="l" t="t" r="r" b="b"/>
              <a:pathLst>
                <a:path w="6101" h="3550" extrusionOk="0">
                  <a:moveTo>
                    <a:pt x="3069" y="0"/>
                  </a:moveTo>
                  <a:cubicBezTo>
                    <a:pt x="2551" y="0"/>
                    <a:pt x="2071" y="74"/>
                    <a:pt x="1664" y="222"/>
                  </a:cubicBezTo>
                  <a:cubicBezTo>
                    <a:pt x="1627" y="222"/>
                    <a:pt x="1590" y="259"/>
                    <a:pt x="1516" y="259"/>
                  </a:cubicBezTo>
                  <a:cubicBezTo>
                    <a:pt x="1442" y="259"/>
                    <a:pt x="1331" y="296"/>
                    <a:pt x="1257" y="333"/>
                  </a:cubicBezTo>
                  <a:cubicBezTo>
                    <a:pt x="481" y="666"/>
                    <a:pt x="0" y="1220"/>
                    <a:pt x="0" y="1775"/>
                  </a:cubicBezTo>
                  <a:cubicBezTo>
                    <a:pt x="0" y="2404"/>
                    <a:pt x="666" y="3032"/>
                    <a:pt x="1664" y="3365"/>
                  </a:cubicBezTo>
                  <a:cubicBezTo>
                    <a:pt x="2145" y="3476"/>
                    <a:pt x="2588" y="3550"/>
                    <a:pt x="3069" y="3550"/>
                  </a:cubicBezTo>
                  <a:cubicBezTo>
                    <a:pt x="3513" y="3550"/>
                    <a:pt x="3993" y="3476"/>
                    <a:pt x="4437" y="3365"/>
                  </a:cubicBezTo>
                  <a:cubicBezTo>
                    <a:pt x="5435" y="3069"/>
                    <a:pt x="6100" y="2440"/>
                    <a:pt x="6100" y="1775"/>
                  </a:cubicBezTo>
                  <a:cubicBezTo>
                    <a:pt x="6100" y="1147"/>
                    <a:pt x="5472" y="518"/>
                    <a:pt x="4437" y="222"/>
                  </a:cubicBezTo>
                  <a:cubicBezTo>
                    <a:pt x="3993" y="74"/>
                    <a:pt x="3513" y="0"/>
                    <a:pt x="3069" y="0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82" name="Google Shape;3282;p43"/>
            <p:cNvSpPr/>
            <p:nvPr/>
          </p:nvSpPr>
          <p:spPr>
            <a:xfrm>
              <a:off x="2243350" y="814850"/>
              <a:ext cx="1339300" cy="773650"/>
            </a:xfrm>
            <a:custGeom>
              <a:avLst/>
              <a:gdLst/>
              <a:ahLst/>
              <a:cxnLst/>
              <a:rect l="l" t="t" r="r" b="b"/>
              <a:pathLst>
                <a:path w="53572" h="30946" extrusionOk="0">
                  <a:moveTo>
                    <a:pt x="26804" y="1"/>
                  </a:moveTo>
                  <a:lnTo>
                    <a:pt x="1" y="11240"/>
                  </a:lnTo>
                  <a:lnTo>
                    <a:pt x="1" y="15491"/>
                  </a:lnTo>
                  <a:lnTo>
                    <a:pt x="26804" y="30945"/>
                  </a:lnTo>
                  <a:lnTo>
                    <a:pt x="26989" y="30834"/>
                  </a:lnTo>
                  <a:lnTo>
                    <a:pt x="27729" y="30391"/>
                  </a:lnTo>
                  <a:lnTo>
                    <a:pt x="28283" y="30095"/>
                  </a:lnTo>
                  <a:lnTo>
                    <a:pt x="29023" y="29651"/>
                  </a:lnTo>
                  <a:lnTo>
                    <a:pt x="53571" y="15491"/>
                  </a:lnTo>
                  <a:lnTo>
                    <a:pt x="53571" y="11240"/>
                  </a:lnTo>
                  <a:lnTo>
                    <a:pt x="268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83" name="Google Shape;3283;p43"/>
            <p:cNvSpPr/>
            <p:nvPr/>
          </p:nvSpPr>
          <p:spPr>
            <a:xfrm>
              <a:off x="2243350" y="708575"/>
              <a:ext cx="1339300" cy="772700"/>
            </a:xfrm>
            <a:custGeom>
              <a:avLst/>
              <a:gdLst/>
              <a:ahLst/>
              <a:cxnLst/>
              <a:rect l="l" t="t" r="r" b="b"/>
              <a:pathLst>
                <a:path w="53572" h="30908" extrusionOk="0">
                  <a:moveTo>
                    <a:pt x="26804" y="0"/>
                  </a:moveTo>
                  <a:lnTo>
                    <a:pt x="1" y="15491"/>
                  </a:lnTo>
                  <a:lnTo>
                    <a:pt x="26804" y="30908"/>
                  </a:lnTo>
                  <a:lnTo>
                    <a:pt x="53571" y="15491"/>
                  </a:lnTo>
                  <a:lnTo>
                    <a:pt x="2680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84" name="Google Shape;3284;p43"/>
            <p:cNvSpPr/>
            <p:nvPr/>
          </p:nvSpPr>
          <p:spPr>
            <a:xfrm>
              <a:off x="2296025" y="738150"/>
              <a:ext cx="1233925" cy="713550"/>
            </a:xfrm>
            <a:custGeom>
              <a:avLst/>
              <a:gdLst/>
              <a:ahLst/>
              <a:cxnLst/>
              <a:rect l="l" t="t" r="r" b="b"/>
              <a:pathLst>
                <a:path w="49357" h="28542" extrusionOk="0">
                  <a:moveTo>
                    <a:pt x="24697" y="0"/>
                  </a:moveTo>
                  <a:lnTo>
                    <a:pt x="1" y="14308"/>
                  </a:lnTo>
                  <a:lnTo>
                    <a:pt x="24697" y="28542"/>
                  </a:lnTo>
                  <a:lnTo>
                    <a:pt x="49357" y="14308"/>
                  </a:lnTo>
                  <a:lnTo>
                    <a:pt x="24697" y="0"/>
                  </a:ln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85" name="Google Shape;3285;p43"/>
            <p:cNvSpPr/>
            <p:nvPr/>
          </p:nvSpPr>
          <p:spPr>
            <a:xfrm>
              <a:off x="2321925" y="768650"/>
              <a:ext cx="1183075" cy="683050"/>
            </a:xfrm>
            <a:custGeom>
              <a:avLst/>
              <a:gdLst/>
              <a:ahLst/>
              <a:cxnLst/>
              <a:rect l="l" t="t" r="r" b="b"/>
              <a:pathLst>
                <a:path w="47323" h="27322" extrusionOk="0">
                  <a:moveTo>
                    <a:pt x="23661" y="0"/>
                  </a:moveTo>
                  <a:lnTo>
                    <a:pt x="0" y="13679"/>
                  </a:lnTo>
                  <a:lnTo>
                    <a:pt x="23661" y="27322"/>
                  </a:lnTo>
                  <a:lnTo>
                    <a:pt x="47323" y="13679"/>
                  </a:lnTo>
                  <a:lnTo>
                    <a:pt x="23661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86" name="Google Shape;3286;p43"/>
            <p:cNvSpPr/>
            <p:nvPr/>
          </p:nvSpPr>
          <p:spPr>
            <a:xfrm>
              <a:off x="2913450" y="1095825"/>
              <a:ext cx="669200" cy="492675"/>
            </a:xfrm>
            <a:custGeom>
              <a:avLst/>
              <a:gdLst/>
              <a:ahLst/>
              <a:cxnLst/>
              <a:rect l="l" t="t" r="r" b="b"/>
              <a:pathLst>
                <a:path w="26768" h="19707" extrusionOk="0">
                  <a:moveTo>
                    <a:pt x="26767" y="1"/>
                  </a:moveTo>
                  <a:lnTo>
                    <a:pt x="0" y="15418"/>
                  </a:lnTo>
                  <a:lnTo>
                    <a:pt x="0" y="19706"/>
                  </a:lnTo>
                  <a:lnTo>
                    <a:pt x="26767" y="4252"/>
                  </a:lnTo>
                  <a:lnTo>
                    <a:pt x="2676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87" name="Google Shape;3287;p43"/>
            <p:cNvSpPr/>
            <p:nvPr/>
          </p:nvSpPr>
          <p:spPr>
            <a:xfrm>
              <a:off x="2913450" y="1137425"/>
              <a:ext cx="669200" cy="404850"/>
            </a:xfrm>
            <a:custGeom>
              <a:avLst/>
              <a:gdLst/>
              <a:ahLst/>
              <a:cxnLst/>
              <a:rect l="l" t="t" r="r" b="b"/>
              <a:pathLst>
                <a:path w="26768" h="16194" extrusionOk="0">
                  <a:moveTo>
                    <a:pt x="26767" y="1"/>
                  </a:moveTo>
                  <a:lnTo>
                    <a:pt x="0" y="15380"/>
                  </a:lnTo>
                  <a:lnTo>
                    <a:pt x="0" y="16194"/>
                  </a:lnTo>
                  <a:lnTo>
                    <a:pt x="26767" y="814"/>
                  </a:lnTo>
                  <a:lnTo>
                    <a:pt x="26767" y="1"/>
                  </a:lnTo>
                  <a:close/>
                </a:path>
              </a:pathLst>
            </a:custGeom>
            <a:solidFill>
              <a:srgbClr val="E5DF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88" name="Google Shape;3288;p43"/>
            <p:cNvSpPr/>
            <p:nvPr/>
          </p:nvSpPr>
          <p:spPr>
            <a:xfrm>
              <a:off x="2243350" y="1137425"/>
              <a:ext cx="670125" cy="404850"/>
            </a:xfrm>
            <a:custGeom>
              <a:avLst/>
              <a:gdLst/>
              <a:ahLst/>
              <a:cxnLst/>
              <a:rect l="l" t="t" r="r" b="b"/>
              <a:pathLst>
                <a:path w="26805" h="16194" extrusionOk="0">
                  <a:moveTo>
                    <a:pt x="1" y="1"/>
                  </a:moveTo>
                  <a:lnTo>
                    <a:pt x="1" y="814"/>
                  </a:lnTo>
                  <a:lnTo>
                    <a:pt x="26804" y="16194"/>
                  </a:lnTo>
                  <a:lnTo>
                    <a:pt x="26804" y="153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89" name="Google Shape;3289;p43"/>
            <p:cNvSpPr/>
            <p:nvPr/>
          </p:nvSpPr>
          <p:spPr>
            <a:xfrm>
              <a:off x="2913450" y="1142050"/>
              <a:ext cx="669200" cy="404850"/>
            </a:xfrm>
            <a:custGeom>
              <a:avLst/>
              <a:gdLst/>
              <a:ahLst/>
              <a:cxnLst/>
              <a:rect l="l" t="t" r="r" b="b"/>
              <a:pathLst>
                <a:path w="26768" h="16194" extrusionOk="0">
                  <a:moveTo>
                    <a:pt x="26767" y="0"/>
                  </a:moveTo>
                  <a:lnTo>
                    <a:pt x="0" y="15380"/>
                  </a:lnTo>
                  <a:lnTo>
                    <a:pt x="0" y="16194"/>
                  </a:lnTo>
                  <a:lnTo>
                    <a:pt x="26767" y="814"/>
                  </a:lnTo>
                  <a:lnTo>
                    <a:pt x="26767" y="0"/>
                  </a:lnTo>
                  <a:close/>
                </a:path>
              </a:pathLst>
            </a:custGeom>
            <a:solidFill>
              <a:srgbClr val="E5DF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90" name="Google Shape;3290;p43"/>
            <p:cNvSpPr/>
            <p:nvPr/>
          </p:nvSpPr>
          <p:spPr>
            <a:xfrm>
              <a:off x="2243350" y="1142050"/>
              <a:ext cx="670125" cy="404850"/>
            </a:xfrm>
            <a:custGeom>
              <a:avLst/>
              <a:gdLst/>
              <a:ahLst/>
              <a:cxnLst/>
              <a:rect l="l" t="t" r="r" b="b"/>
              <a:pathLst>
                <a:path w="26805" h="16194" extrusionOk="0">
                  <a:moveTo>
                    <a:pt x="1" y="0"/>
                  </a:moveTo>
                  <a:lnTo>
                    <a:pt x="1" y="814"/>
                  </a:lnTo>
                  <a:lnTo>
                    <a:pt x="26804" y="16194"/>
                  </a:lnTo>
                  <a:lnTo>
                    <a:pt x="26804" y="153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91" name="Google Shape;3291;p43"/>
            <p:cNvSpPr/>
            <p:nvPr/>
          </p:nvSpPr>
          <p:spPr>
            <a:xfrm>
              <a:off x="2913450" y="1139275"/>
              <a:ext cx="669200" cy="405775"/>
            </a:xfrm>
            <a:custGeom>
              <a:avLst/>
              <a:gdLst/>
              <a:ahLst/>
              <a:cxnLst/>
              <a:rect l="l" t="t" r="r" b="b"/>
              <a:pathLst>
                <a:path w="26768" h="16231" extrusionOk="0">
                  <a:moveTo>
                    <a:pt x="26767" y="0"/>
                  </a:moveTo>
                  <a:lnTo>
                    <a:pt x="0" y="15380"/>
                  </a:lnTo>
                  <a:lnTo>
                    <a:pt x="0" y="16231"/>
                  </a:lnTo>
                  <a:lnTo>
                    <a:pt x="26767" y="851"/>
                  </a:lnTo>
                  <a:lnTo>
                    <a:pt x="26767" y="0"/>
                  </a:lnTo>
                  <a:close/>
                </a:path>
              </a:pathLst>
            </a:custGeom>
            <a:solidFill>
              <a:srgbClr val="2D2D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92" name="Google Shape;3292;p43"/>
            <p:cNvSpPr/>
            <p:nvPr/>
          </p:nvSpPr>
          <p:spPr>
            <a:xfrm>
              <a:off x="2243350" y="1139275"/>
              <a:ext cx="670125" cy="405775"/>
            </a:xfrm>
            <a:custGeom>
              <a:avLst/>
              <a:gdLst/>
              <a:ahLst/>
              <a:cxnLst/>
              <a:rect l="l" t="t" r="r" b="b"/>
              <a:pathLst>
                <a:path w="26805" h="16231" extrusionOk="0">
                  <a:moveTo>
                    <a:pt x="1" y="0"/>
                  </a:moveTo>
                  <a:lnTo>
                    <a:pt x="1" y="851"/>
                  </a:lnTo>
                  <a:lnTo>
                    <a:pt x="26804" y="16231"/>
                  </a:lnTo>
                  <a:lnTo>
                    <a:pt x="26804" y="153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93" name="Google Shape;3293;p43"/>
            <p:cNvSpPr/>
            <p:nvPr/>
          </p:nvSpPr>
          <p:spPr>
            <a:xfrm>
              <a:off x="2478125" y="1101375"/>
              <a:ext cx="429800" cy="248650"/>
            </a:xfrm>
            <a:custGeom>
              <a:avLst/>
              <a:gdLst/>
              <a:ahLst/>
              <a:cxnLst/>
              <a:rect l="l" t="t" r="r" b="b"/>
              <a:pathLst>
                <a:path w="17192" h="9946" extrusionOk="0">
                  <a:moveTo>
                    <a:pt x="6877" y="1"/>
                  </a:moveTo>
                  <a:lnTo>
                    <a:pt x="0" y="3957"/>
                  </a:lnTo>
                  <a:lnTo>
                    <a:pt x="10278" y="9946"/>
                  </a:lnTo>
                  <a:lnTo>
                    <a:pt x="17192" y="5953"/>
                  </a:lnTo>
                  <a:lnTo>
                    <a:pt x="6877" y="1"/>
                  </a:lnTo>
                  <a:close/>
                </a:path>
              </a:pathLst>
            </a:custGeom>
            <a:solidFill>
              <a:srgbClr val="D4D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94" name="Google Shape;3294;p43"/>
            <p:cNvSpPr/>
            <p:nvPr/>
          </p:nvSpPr>
          <p:spPr>
            <a:xfrm>
              <a:off x="2912525" y="990475"/>
              <a:ext cx="233875" cy="274525"/>
            </a:xfrm>
            <a:custGeom>
              <a:avLst/>
              <a:gdLst/>
              <a:ahLst/>
              <a:cxnLst/>
              <a:rect l="l" t="t" r="r" b="b"/>
              <a:pathLst>
                <a:path w="9355" h="10981" extrusionOk="0">
                  <a:moveTo>
                    <a:pt x="0" y="0"/>
                  </a:moveTo>
                  <a:lnTo>
                    <a:pt x="0" y="10980"/>
                  </a:lnTo>
                  <a:lnTo>
                    <a:pt x="9354" y="5546"/>
                  </a:lnTo>
                  <a:lnTo>
                    <a:pt x="9354" y="49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95" name="Google Shape;3295;p43"/>
            <p:cNvSpPr/>
            <p:nvPr/>
          </p:nvSpPr>
          <p:spPr>
            <a:xfrm>
              <a:off x="2676825" y="1114325"/>
              <a:ext cx="235725" cy="150675"/>
            </a:xfrm>
            <a:custGeom>
              <a:avLst/>
              <a:gdLst/>
              <a:ahLst/>
              <a:cxnLst/>
              <a:rect l="l" t="t" r="r" b="b"/>
              <a:pathLst>
                <a:path w="9429" h="6027" extrusionOk="0">
                  <a:moveTo>
                    <a:pt x="1" y="0"/>
                  </a:moveTo>
                  <a:lnTo>
                    <a:pt x="1" y="592"/>
                  </a:lnTo>
                  <a:lnTo>
                    <a:pt x="9428" y="6026"/>
                  </a:lnTo>
                  <a:lnTo>
                    <a:pt x="9428" y="5435"/>
                  </a:lnTo>
                  <a:lnTo>
                    <a:pt x="1886" y="110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2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96" name="Google Shape;3296;p43"/>
            <p:cNvSpPr/>
            <p:nvPr/>
          </p:nvSpPr>
          <p:spPr>
            <a:xfrm>
              <a:off x="2676825" y="977525"/>
              <a:ext cx="469575" cy="272675"/>
            </a:xfrm>
            <a:custGeom>
              <a:avLst/>
              <a:gdLst/>
              <a:ahLst/>
              <a:cxnLst/>
              <a:rect l="l" t="t" r="r" b="b"/>
              <a:pathLst>
                <a:path w="18783" h="10907" extrusionOk="0">
                  <a:moveTo>
                    <a:pt x="9428" y="1"/>
                  </a:moveTo>
                  <a:lnTo>
                    <a:pt x="1" y="5472"/>
                  </a:lnTo>
                  <a:lnTo>
                    <a:pt x="9428" y="10907"/>
                  </a:lnTo>
                  <a:lnTo>
                    <a:pt x="18782" y="5472"/>
                  </a:lnTo>
                  <a:lnTo>
                    <a:pt x="9428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97" name="Google Shape;3297;p43"/>
            <p:cNvSpPr/>
            <p:nvPr/>
          </p:nvSpPr>
          <p:spPr>
            <a:xfrm>
              <a:off x="2676825" y="977525"/>
              <a:ext cx="369750" cy="215375"/>
            </a:xfrm>
            <a:custGeom>
              <a:avLst/>
              <a:gdLst/>
              <a:ahLst/>
              <a:cxnLst/>
              <a:rect l="l" t="t" r="r" b="b"/>
              <a:pathLst>
                <a:path w="14790" h="8615" extrusionOk="0">
                  <a:moveTo>
                    <a:pt x="9428" y="1"/>
                  </a:moveTo>
                  <a:lnTo>
                    <a:pt x="1" y="5472"/>
                  </a:lnTo>
                  <a:lnTo>
                    <a:pt x="5399" y="8615"/>
                  </a:lnTo>
                  <a:lnTo>
                    <a:pt x="14789" y="3143"/>
                  </a:lnTo>
                  <a:lnTo>
                    <a:pt x="9428" y="1"/>
                  </a:lnTo>
                  <a:close/>
                </a:path>
              </a:pathLst>
            </a:custGeom>
            <a:solidFill>
              <a:srgbClr val="D1D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98" name="Google Shape;3298;p43"/>
            <p:cNvSpPr/>
            <p:nvPr/>
          </p:nvSpPr>
          <p:spPr>
            <a:xfrm>
              <a:off x="2947650" y="9775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1"/>
                  </a:moveTo>
                  <a:lnTo>
                    <a:pt x="0" y="888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299" name="Google Shape;3299;p43"/>
            <p:cNvSpPr/>
            <p:nvPr/>
          </p:nvSpPr>
          <p:spPr>
            <a:xfrm>
              <a:off x="2948575" y="9756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00" name="Google Shape;3300;p43"/>
            <p:cNvSpPr/>
            <p:nvPr/>
          </p:nvSpPr>
          <p:spPr>
            <a:xfrm>
              <a:off x="2938400" y="96920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75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01" name="Google Shape;3301;p43"/>
            <p:cNvSpPr/>
            <p:nvPr/>
          </p:nvSpPr>
          <p:spPr>
            <a:xfrm>
              <a:off x="2936550" y="96920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02" name="Google Shape;3302;p43"/>
            <p:cNvSpPr/>
            <p:nvPr/>
          </p:nvSpPr>
          <p:spPr>
            <a:xfrm>
              <a:off x="2936550" y="9682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5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555" y="29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03" name="Google Shape;3303;p43"/>
            <p:cNvSpPr/>
            <p:nvPr/>
          </p:nvSpPr>
          <p:spPr>
            <a:xfrm>
              <a:off x="2936550" y="9692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1" y="75"/>
                  </a:lnTo>
                  <a:lnTo>
                    <a:pt x="481" y="334"/>
                  </a:lnTo>
                  <a:lnTo>
                    <a:pt x="481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04" name="Google Shape;3304;p43"/>
            <p:cNvSpPr/>
            <p:nvPr/>
          </p:nvSpPr>
          <p:spPr>
            <a:xfrm>
              <a:off x="2958725" y="9830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05" name="Google Shape;3305;p43"/>
            <p:cNvSpPr/>
            <p:nvPr/>
          </p:nvSpPr>
          <p:spPr>
            <a:xfrm>
              <a:off x="2960575" y="9821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9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06" name="Google Shape;3306;p43"/>
            <p:cNvSpPr/>
            <p:nvPr/>
          </p:nvSpPr>
          <p:spPr>
            <a:xfrm>
              <a:off x="2948575" y="9766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62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07" name="Google Shape;3307;p43"/>
            <p:cNvSpPr/>
            <p:nvPr/>
          </p:nvSpPr>
          <p:spPr>
            <a:xfrm>
              <a:off x="2947650" y="9756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08" name="Google Shape;3308;p43"/>
            <p:cNvSpPr/>
            <p:nvPr/>
          </p:nvSpPr>
          <p:spPr>
            <a:xfrm>
              <a:off x="2947650" y="9738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1"/>
                  </a:moveTo>
                  <a:lnTo>
                    <a:pt x="0" y="75"/>
                  </a:lnTo>
                  <a:lnTo>
                    <a:pt x="518" y="333"/>
                  </a:lnTo>
                  <a:lnTo>
                    <a:pt x="555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09" name="Google Shape;3309;p43"/>
            <p:cNvSpPr/>
            <p:nvPr/>
          </p:nvSpPr>
          <p:spPr>
            <a:xfrm>
              <a:off x="2947650" y="9756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0" y="75"/>
                  </a:lnTo>
                  <a:lnTo>
                    <a:pt x="518" y="333"/>
                  </a:lnTo>
                  <a:lnTo>
                    <a:pt x="518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10" name="Google Shape;3310;p43"/>
            <p:cNvSpPr/>
            <p:nvPr/>
          </p:nvSpPr>
          <p:spPr>
            <a:xfrm>
              <a:off x="2968900" y="9895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4"/>
                  </a:lnTo>
                  <a:lnTo>
                    <a:pt x="75" y="96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11" name="Google Shape;3311;p43"/>
            <p:cNvSpPr/>
            <p:nvPr/>
          </p:nvSpPr>
          <p:spPr>
            <a:xfrm>
              <a:off x="2970750" y="987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12" name="Google Shape;3312;p43"/>
            <p:cNvSpPr/>
            <p:nvPr/>
          </p:nvSpPr>
          <p:spPr>
            <a:xfrm>
              <a:off x="2959650" y="9821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13" name="Google Shape;3313;p43"/>
            <p:cNvSpPr/>
            <p:nvPr/>
          </p:nvSpPr>
          <p:spPr>
            <a:xfrm>
              <a:off x="2958725" y="9821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14" name="Google Shape;3314;p43"/>
            <p:cNvSpPr/>
            <p:nvPr/>
          </p:nvSpPr>
          <p:spPr>
            <a:xfrm>
              <a:off x="2958725" y="98122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38" y="0"/>
                  </a:moveTo>
                  <a:lnTo>
                    <a:pt x="1" y="37"/>
                  </a:lnTo>
                  <a:lnTo>
                    <a:pt x="482" y="333"/>
                  </a:lnTo>
                  <a:lnTo>
                    <a:pt x="519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15" name="Google Shape;3315;p43"/>
            <p:cNvSpPr/>
            <p:nvPr/>
          </p:nvSpPr>
          <p:spPr>
            <a:xfrm>
              <a:off x="2958725" y="9821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0"/>
                  </a:moveTo>
                  <a:lnTo>
                    <a:pt x="1" y="37"/>
                  </a:lnTo>
                  <a:lnTo>
                    <a:pt x="482" y="333"/>
                  </a:lnTo>
                  <a:lnTo>
                    <a:pt x="482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16" name="Google Shape;3316;p43"/>
            <p:cNvSpPr/>
            <p:nvPr/>
          </p:nvSpPr>
          <p:spPr>
            <a:xfrm>
              <a:off x="2980000" y="99600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17" name="Google Shape;3317;p43"/>
            <p:cNvSpPr/>
            <p:nvPr/>
          </p:nvSpPr>
          <p:spPr>
            <a:xfrm>
              <a:off x="2981850" y="994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18" name="Google Shape;3318;p43"/>
            <p:cNvSpPr/>
            <p:nvPr/>
          </p:nvSpPr>
          <p:spPr>
            <a:xfrm>
              <a:off x="2970750" y="9895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2968900" y="9877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98"/>
                  </a:lnTo>
                  <a:lnTo>
                    <a:pt x="75" y="1035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20" name="Google Shape;3320;p43"/>
            <p:cNvSpPr/>
            <p:nvPr/>
          </p:nvSpPr>
          <p:spPr>
            <a:xfrm>
              <a:off x="2968900" y="9867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5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21" name="Google Shape;3321;p43"/>
            <p:cNvSpPr/>
            <p:nvPr/>
          </p:nvSpPr>
          <p:spPr>
            <a:xfrm>
              <a:off x="2968900" y="987700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74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22" name="Google Shape;3322;p43"/>
            <p:cNvSpPr/>
            <p:nvPr/>
          </p:nvSpPr>
          <p:spPr>
            <a:xfrm>
              <a:off x="2991075" y="1001550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1" y="1"/>
                  </a:moveTo>
                  <a:lnTo>
                    <a:pt x="1" y="925"/>
                  </a:lnTo>
                  <a:lnTo>
                    <a:pt x="75" y="999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23" name="Google Shape;3323;p43"/>
            <p:cNvSpPr/>
            <p:nvPr/>
          </p:nvSpPr>
          <p:spPr>
            <a:xfrm>
              <a:off x="2992925" y="10006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24" name="Google Shape;3324;p43"/>
            <p:cNvSpPr/>
            <p:nvPr/>
          </p:nvSpPr>
          <p:spPr>
            <a:xfrm>
              <a:off x="2981850" y="9951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25" name="Google Shape;3325;p43"/>
            <p:cNvSpPr/>
            <p:nvPr/>
          </p:nvSpPr>
          <p:spPr>
            <a:xfrm>
              <a:off x="2980000" y="9941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98"/>
                  </a:lnTo>
                  <a:lnTo>
                    <a:pt x="74" y="99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26" name="Google Shape;3326;p43"/>
            <p:cNvSpPr/>
            <p:nvPr/>
          </p:nvSpPr>
          <p:spPr>
            <a:xfrm>
              <a:off x="2980000" y="99417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0" y="0"/>
                  </a:moveTo>
                  <a:lnTo>
                    <a:pt x="518" y="296"/>
                  </a:lnTo>
                  <a:lnTo>
                    <a:pt x="555" y="25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27" name="Google Shape;3327;p43"/>
            <p:cNvSpPr/>
            <p:nvPr/>
          </p:nvSpPr>
          <p:spPr>
            <a:xfrm>
              <a:off x="2980000" y="99417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0"/>
                  </a:moveTo>
                  <a:lnTo>
                    <a:pt x="0" y="74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28" name="Google Shape;3328;p43"/>
            <p:cNvSpPr/>
            <p:nvPr/>
          </p:nvSpPr>
          <p:spPr>
            <a:xfrm>
              <a:off x="3001250" y="100895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1"/>
                  </a:moveTo>
                  <a:lnTo>
                    <a:pt x="1" y="925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29" name="Google Shape;3329;p43"/>
            <p:cNvSpPr/>
            <p:nvPr/>
          </p:nvSpPr>
          <p:spPr>
            <a:xfrm>
              <a:off x="3003100" y="10061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30" name="Google Shape;3330;p43"/>
            <p:cNvSpPr/>
            <p:nvPr/>
          </p:nvSpPr>
          <p:spPr>
            <a:xfrm>
              <a:off x="2992000" y="10006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75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31" name="Google Shape;3331;p43"/>
            <p:cNvSpPr/>
            <p:nvPr/>
          </p:nvSpPr>
          <p:spPr>
            <a:xfrm>
              <a:off x="2991075" y="10006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1" y="1"/>
                  </a:moveTo>
                  <a:lnTo>
                    <a:pt x="1" y="962"/>
                  </a:lnTo>
                  <a:lnTo>
                    <a:pt x="38" y="103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32" name="Google Shape;3332;p43"/>
            <p:cNvSpPr/>
            <p:nvPr/>
          </p:nvSpPr>
          <p:spPr>
            <a:xfrm>
              <a:off x="2991075" y="9997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38" y="1"/>
                  </a:moveTo>
                  <a:lnTo>
                    <a:pt x="1" y="38"/>
                  </a:lnTo>
                  <a:lnTo>
                    <a:pt x="482" y="297"/>
                  </a:lnTo>
                  <a:lnTo>
                    <a:pt x="556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33" name="Google Shape;3333;p43"/>
            <p:cNvSpPr/>
            <p:nvPr/>
          </p:nvSpPr>
          <p:spPr>
            <a:xfrm>
              <a:off x="2991075" y="100062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1" y="38"/>
                  </a:lnTo>
                  <a:lnTo>
                    <a:pt x="482" y="334"/>
                  </a:lnTo>
                  <a:lnTo>
                    <a:pt x="482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34" name="Google Shape;3334;p43"/>
            <p:cNvSpPr/>
            <p:nvPr/>
          </p:nvSpPr>
          <p:spPr>
            <a:xfrm>
              <a:off x="3012350" y="10145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35" name="Google Shape;3335;p43"/>
            <p:cNvSpPr/>
            <p:nvPr/>
          </p:nvSpPr>
          <p:spPr>
            <a:xfrm>
              <a:off x="3014200" y="10135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9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36" name="Google Shape;3336;p43"/>
            <p:cNvSpPr/>
            <p:nvPr/>
          </p:nvSpPr>
          <p:spPr>
            <a:xfrm>
              <a:off x="3003100" y="10071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99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37" name="Google Shape;3337;p43"/>
            <p:cNvSpPr/>
            <p:nvPr/>
          </p:nvSpPr>
          <p:spPr>
            <a:xfrm>
              <a:off x="3001250" y="10061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75" y="1036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38" name="Google Shape;3338;p43"/>
            <p:cNvSpPr/>
            <p:nvPr/>
          </p:nvSpPr>
          <p:spPr>
            <a:xfrm>
              <a:off x="3001250" y="10061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39" name="Google Shape;3339;p43"/>
            <p:cNvSpPr/>
            <p:nvPr/>
          </p:nvSpPr>
          <p:spPr>
            <a:xfrm>
              <a:off x="3001250" y="10061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112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40" name="Google Shape;3340;p43"/>
            <p:cNvSpPr/>
            <p:nvPr/>
          </p:nvSpPr>
          <p:spPr>
            <a:xfrm>
              <a:off x="3023425" y="10200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4"/>
                  </a:lnTo>
                  <a:lnTo>
                    <a:pt x="38" y="998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41" name="Google Shape;3341;p43"/>
            <p:cNvSpPr/>
            <p:nvPr/>
          </p:nvSpPr>
          <p:spPr>
            <a:xfrm>
              <a:off x="3024350" y="10191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42" name="Google Shape;3342;p43"/>
            <p:cNvSpPr/>
            <p:nvPr/>
          </p:nvSpPr>
          <p:spPr>
            <a:xfrm>
              <a:off x="3014200" y="10135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43" name="Google Shape;3343;p43"/>
            <p:cNvSpPr/>
            <p:nvPr/>
          </p:nvSpPr>
          <p:spPr>
            <a:xfrm>
              <a:off x="3012350" y="10135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44" name="Google Shape;3344;p43"/>
            <p:cNvSpPr/>
            <p:nvPr/>
          </p:nvSpPr>
          <p:spPr>
            <a:xfrm>
              <a:off x="3012350" y="10126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74" y="0"/>
                  </a:moveTo>
                  <a:lnTo>
                    <a:pt x="0" y="37"/>
                  </a:lnTo>
                  <a:lnTo>
                    <a:pt x="481" y="296"/>
                  </a:lnTo>
                  <a:lnTo>
                    <a:pt x="555" y="25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45" name="Google Shape;3345;p43"/>
            <p:cNvSpPr/>
            <p:nvPr/>
          </p:nvSpPr>
          <p:spPr>
            <a:xfrm>
              <a:off x="3012350" y="1013575"/>
              <a:ext cx="12025" cy="8350"/>
            </a:xfrm>
            <a:custGeom>
              <a:avLst/>
              <a:gdLst/>
              <a:ahLst/>
              <a:cxnLst/>
              <a:rect l="l" t="t" r="r" b="b"/>
              <a:pathLst>
                <a:path w="481" h="334" extrusionOk="0">
                  <a:moveTo>
                    <a:pt x="0" y="0"/>
                  </a:moveTo>
                  <a:lnTo>
                    <a:pt x="0" y="37"/>
                  </a:lnTo>
                  <a:lnTo>
                    <a:pt x="481" y="333"/>
                  </a:lnTo>
                  <a:lnTo>
                    <a:pt x="481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46" name="Google Shape;3346;p43"/>
            <p:cNvSpPr/>
            <p:nvPr/>
          </p:nvSpPr>
          <p:spPr>
            <a:xfrm>
              <a:off x="3033600" y="102742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47" name="Google Shape;3347;p43"/>
            <p:cNvSpPr/>
            <p:nvPr/>
          </p:nvSpPr>
          <p:spPr>
            <a:xfrm>
              <a:off x="3035450" y="10265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8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48" name="Google Shape;3348;p43"/>
            <p:cNvSpPr/>
            <p:nvPr/>
          </p:nvSpPr>
          <p:spPr>
            <a:xfrm>
              <a:off x="3024350" y="10200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8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49" name="Google Shape;3349;p43"/>
            <p:cNvSpPr/>
            <p:nvPr/>
          </p:nvSpPr>
          <p:spPr>
            <a:xfrm>
              <a:off x="3023425" y="10191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38" y="1035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50" name="Google Shape;3350;p43"/>
            <p:cNvSpPr/>
            <p:nvPr/>
          </p:nvSpPr>
          <p:spPr>
            <a:xfrm>
              <a:off x="3023425" y="10182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37"/>
                  </a:lnTo>
                  <a:lnTo>
                    <a:pt x="482" y="333"/>
                  </a:lnTo>
                  <a:lnTo>
                    <a:pt x="555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51" name="Google Shape;3351;p43"/>
            <p:cNvSpPr/>
            <p:nvPr/>
          </p:nvSpPr>
          <p:spPr>
            <a:xfrm>
              <a:off x="3023425" y="1019125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1" y="0"/>
                  </a:moveTo>
                  <a:lnTo>
                    <a:pt x="1" y="37"/>
                  </a:lnTo>
                  <a:lnTo>
                    <a:pt x="482" y="370"/>
                  </a:lnTo>
                  <a:lnTo>
                    <a:pt x="482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52" name="Google Shape;3352;p43"/>
            <p:cNvSpPr/>
            <p:nvPr/>
          </p:nvSpPr>
          <p:spPr>
            <a:xfrm>
              <a:off x="3044700" y="10329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53" name="Google Shape;3353;p43"/>
            <p:cNvSpPr/>
            <p:nvPr/>
          </p:nvSpPr>
          <p:spPr>
            <a:xfrm>
              <a:off x="3046550" y="10320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54" name="Google Shape;3354;p43"/>
            <p:cNvSpPr/>
            <p:nvPr/>
          </p:nvSpPr>
          <p:spPr>
            <a:xfrm>
              <a:off x="3035450" y="10265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55" name="Google Shape;3355;p43"/>
            <p:cNvSpPr/>
            <p:nvPr/>
          </p:nvSpPr>
          <p:spPr>
            <a:xfrm>
              <a:off x="3033600" y="10246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1035"/>
                  </a:lnTo>
                  <a:lnTo>
                    <a:pt x="75" y="1035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56" name="Google Shape;3356;p43"/>
            <p:cNvSpPr/>
            <p:nvPr/>
          </p:nvSpPr>
          <p:spPr>
            <a:xfrm>
              <a:off x="3033600" y="102467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1" y="0"/>
                  </a:moveTo>
                  <a:lnTo>
                    <a:pt x="518" y="333"/>
                  </a:lnTo>
                  <a:lnTo>
                    <a:pt x="555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57" name="Google Shape;3357;p43"/>
            <p:cNvSpPr/>
            <p:nvPr/>
          </p:nvSpPr>
          <p:spPr>
            <a:xfrm>
              <a:off x="3033600" y="1024675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111"/>
                  </a:lnTo>
                  <a:lnTo>
                    <a:pt x="518" y="370"/>
                  </a:lnTo>
                  <a:lnTo>
                    <a:pt x="518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58" name="Google Shape;3358;p43"/>
            <p:cNvSpPr/>
            <p:nvPr/>
          </p:nvSpPr>
          <p:spPr>
            <a:xfrm>
              <a:off x="3055775" y="10403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1"/>
                  </a:moveTo>
                  <a:lnTo>
                    <a:pt x="1" y="925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59" name="Google Shape;3359;p43"/>
            <p:cNvSpPr/>
            <p:nvPr/>
          </p:nvSpPr>
          <p:spPr>
            <a:xfrm>
              <a:off x="3056700" y="10376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60" name="Google Shape;3360;p43"/>
            <p:cNvSpPr/>
            <p:nvPr/>
          </p:nvSpPr>
          <p:spPr>
            <a:xfrm>
              <a:off x="3046550" y="10320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61" name="Google Shape;3361;p43"/>
            <p:cNvSpPr/>
            <p:nvPr/>
          </p:nvSpPr>
          <p:spPr>
            <a:xfrm>
              <a:off x="3044700" y="1032050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62" name="Google Shape;3362;p43"/>
            <p:cNvSpPr/>
            <p:nvPr/>
          </p:nvSpPr>
          <p:spPr>
            <a:xfrm>
              <a:off x="3044700" y="10302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74" y="1"/>
                  </a:moveTo>
                  <a:lnTo>
                    <a:pt x="0" y="75"/>
                  </a:lnTo>
                  <a:lnTo>
                    <a:pt x="481" y="334"/>
                  </a:lnTo>
                  <a:lnTo>
                    <a:pt x="555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63" name="Google Shape;3363;p43"/>
            <p:cNvSpPr/>
            <p:nvPr/>
          </p:nvSpPr>
          <p:spPr>
            <a:xfrm>
              <a:off x="3044700" y="1032050"/>
              <a:ext cx="12025" cy="8350"/>
            </a:xfrm>
            <a:custGeom>
              <a:avLst/>
              <a:gdLst/>
              <a:ahLst/>
              <a:cxnLst/>
              <a:rect l="l" t="t" r="r" b="b"/>
              <a:pathLst>
                <a:path w="481" h="334" extrusionOk="0">
                  <a:moveTo>
                    <a:pt x="0" y="1"/>
                  </a:moveTo>
                  <a:lnTo>
                    <a:pt x="0" y="38"/>
                  </a:lnTo>
                  <a:lnTo>
                    <a:pt x="481" y="334"/>
                  </a:lnTo>
                  <a:lnTo>
                    <a:pt x="481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64" name="Google Shape;3364;p43"/>
            <p:cNvSpPr/>
            <p:nvPr/>
          </p:nvSpPr>
          <p:spPr>
            <a:xfrm>
              <a:off x="3065950" y="10459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65" name="Google Shape;3365;p43"/>
            <p:cNvSpPr/>
            <p:nvPr/>
          </p:nvSpPr>
          <p:spPr>
            <a:xfrm>
              <a:off x="3067800" y="10450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9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66" name="Google Shape;3366;p43"/>
            <p:cNvSpPr/>
            <p:nvPr/>
          </p:nvSpPr>
          <p:spPr>
            <a:xfrm>
              <a:off x="3056700" y="10385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67" name="Google Shape;3367;p43"/>
            <p:cNvSpPr/>
            <p:nvPr/>
          </p:nvSpPr>
          <p:spPr>
            <a:xfrm>
              <a:off x="3055775" y="10376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38" y="103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68" name="Google Shape;3368;p43"/>
            <p:cNvSpPr/>
            <p:nvPr/>
          </p:nvSpPr>
          <p:spPr>
            <a:xfrm>
              <a:off x="3055775" y="10376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482" y="296"/>
                  </a:lnTo>
                  <a:lnTo>
                    <a:pt x="555" y="29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69" name="Google Shape;3369;p43"/>
            <p:cNvSpPr/>
            <p:nvPr/>
          </p:nvSpPr>
          <p:spPr>
            <a:xfrm>
              <a:off x="3055775" y="103760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112"/>
                  </a:lnTo>
                  <a:lnTo>
                    <a:pt x="482" y="370"/>
                  </a:lnTo>
                  <a:lnTo>
                    <a:pt x="482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3077050" y="10514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24"/>
                  </a:lnTo>
                  <a:lnTo>
                    <a:pt x="74" y="96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3078900" y="10505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3067800" y="10450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3065950" y="10450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3065950" y="10431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3065950" y="1045000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1" y="0"/>
                  </a:moveTo>
                  <a:lnTo>
                    <a:pt x="1" y="37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3088125" y="105885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3089050" y="10570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1035"/>
                  </a:lnTo>
                  <a:lnTo>
                    <a:pt x="75" y="99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3078900" y="10514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3076125" y="105055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37" y="0"/>
                  </a:moveTo>
                  <a:lnTo>
                    <a:pt x="0" y="961"/>
                  </a:lnTo>
                  <a:lnTo>
                    <a:pt x="111" y="998"/>
                  </a:lnTo>
                  <a:lnTo>
                    <a:pt x="111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3077050" y="10496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74" y="0"/>
                  </a:moveTo>
                  <a:lnTo>
                    <a:pt x="0" y="37"/>
                  </a:lnTo>
                  <a:lnTo>
                    <a:pt x="481" y="296"/>
                  </a:lnTo>
                  <a:lnTo>
                    <a:pt x="555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3077050" y="1050550"/>
              <a:ext cx="12025" cy="9250"/>
            </a:xfrm>
            <a:custGeom>
              <a:avLst/>
              <a:gdLst/>
              <a:ahLst/>
              <a:cxnLst/>
              <a:rect l="l" t="t" r="r" b="b"/>
              <a:pathLst>
                <a:path w="481" h="370" extrusionOk="0">
                  <a:moveTo>
                    <a:pt x="0" y="0"/>
                  </a:moveTo>
                  <a:lnTo>
                    <a:pt x="0" y="37"/>
                  </a:lnTo>
                  <a:lnTo>
                    <a:pt x="481" y="370"/>
                  </a:lnTo>
                  <a:lnTo>
                    <a:pt x="481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3098300" y="106440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3100150" y="1063475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3089050" y="10570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3088125" y="105610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1" y="0"/>
                  </a:moveTo>
                  <a:lnTo>
                    <a:pt x="1" y="1035"/>
                  </a:lnTo>
                  <a:lnTo>
                    <a:pt x="38" y="107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3088125" y="10561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1" y="0"/>
                  </a:moveTo>
                  <a:lnTo>
                    <a:pt x="481" y="333"/>
                  </a:lnTo>
                  <a:lnTo>
                    <a:pt x="555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3088125" y="105610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1" y="0"/>
                  </a:moveTo>
                  <a:lnTo>
                    <a:pt x="1" y="111"/>
                  </a:lnTo>
                  <a:lnTo>
                    <a:pt x="481" y="370"/>
                  </a:lnTo>
                  <a:lnTo>
                    <a:pt x="481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3109400" y="10708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0" y="1"/>
                  </a:moveTo>
                  <a:lnTo>
                    <a:pt x="0" y="925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3111250" y="10690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3100150" y="1063475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3098300" y="1063475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1" y="1"/>
                  </a:moveTo>
                  <a:lnTo>
                    <a:pt x="1" y="962"/>
                  </a:lnTo>
                  <a:lnTo>
                    <a:pt x="74" y="999"/>
                  </a:lnTo>
                  <a:lnTo>
                    <a:pt x="7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3098300" y="10616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75"/>
                  </a:lnTo>
                  <a:lnTo>
                    <a:pt x="518" y="334"/>
                  </a:lnTo>
                  <a:lnTo>
                    <a:pt x="555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3098300" y="1063475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1" y="1"/>
                  </a:moveTo>
                  <a:lnTo>
                    <a:pt x="1" y="38"/>
                  </a:lnTo>
                  <a:lnTo>
                    <a:pt x="518" y="297"/>
                  </a:lnTo>
                  <a:lnTo>
                    <a:pt x="518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3120475" y="10764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3121400" y="10755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1036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3111250" y="10699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3108475" y="10690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0" y="1"/>
                  </a:moveTo>
                  <a:lnTo>
                    <a:pt x="0" y="999"/>
                  </a:lnTo>
                  <a:lnTo>
                    <a:pt x="111" y="999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3109400" y="1069025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0" y="1"/>
                  </a:moveTo>
                  <a:lnTo>
                    <a:pt x="481" y="259"/>
                  </a:lnTo>
                  <a:lnTo>
                    <a:pt x="555" y="25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3108475" y="10690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75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2875550" y="9766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2873700" y="973825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1" y="1"/>
                  </a:moveTo>
                  <a:lnTo>
                    <a:pt x="1" y="1036"/>
                  </a:lnTo>
                  <a:lnTo>
                    <a:pt x="75" y="1073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2885725" y="96920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25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2886650" y="96827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2873700" y="9673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60"/>
                  </a:lnTo>
                  <a:lnTo>
                    <a:pt x="75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2875550" y="96827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1" y="1"/>
                  </a:moveTo>
                  <a:lnTo>
                    <a:pt x="1" y="297"/>
                  </a:lnTo>
                  <a:lnTo>
                    <a:pt x="1" y="371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2864450" y="9821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2863525" y="9812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2873700" y="9756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62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2876475" y="9738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38" y="10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2863525" y="9738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9" y="1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2864450" y="97382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9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519" y="112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2854300" y="9895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924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2853375" y="9867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1035"/>
                  </a:lnTo>
                  <a:lnTo>
                    <a:pt x="37" y="1035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2863525" y="9812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2864450" y="9812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2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112" y="96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2853375" y="9803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444" y="0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2854300" y="9812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0"/>
                  </a:moveTo>
                  <a:lnTo>
                    <a:pt x="0" y="259"/>
                  </a:lnTo>
                  <a:lnTo>
                    <a:pt x="0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2843200" y="9951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2841350" y="9941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1"/>
                  </a:lnTo>
                  <a:lnTo>
                    <a:pt x="75" y="99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2853375" y="9877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8"/>
                  </a:lnTo>
                  <a:lnTo>
                    <a:pt x="37" y="998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2854300" y="9867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2841350" y="9867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0"/>
                  </a:moveTo>
                  <a:lnTo>
                    <a:pt x="1" y="296"/>
                  </a:lnTo>
                  <a:lnTo>
                    <a:pt x="75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2843200" y="986775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81" y="1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2832100" y="1000625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12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112" y="925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2831200" y="999700"/>
              <a:ext cx="925" cy="25000"/>
            </a:xfrm>
            <a:custGeom>
              <a:avLst/>
              <a:gdLst/>
              <a:ahLst/>
              <a:cxnLst/>
              <a:rect l="l" t="t" r="r" b="b"/>
              <a:pathLst>
                <a:path w="37" h="1000" extrusionOk="0">
                  <a:moveTo>
                    <a:pt x="0" y="1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2841350" y="9941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1"/>
                  </a:lnTo>
                  <a:lnTo>
                    <a:pt x="112" y="998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2844125" y="9941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2831200" y="992325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518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2832100" y="994175"/>
              <a:ext cx="12975" cy="7400"/>
            </a:xfrm>
            <a:custGeom>
              <a:avLst/>
              <a:gdLst/>
              <a:ahLst/>
              <a:cxnLst/>
              <a:rect l="l" t="t" r="r" b="b"/>
              <a:pathLst>
                <a:path w="519" h="296" extrusionOk="0">
                  <a:moveTo>
                    <a:pt x="519" y="0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519" y="37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2821950" y="10071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2821025" y="1006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32" name="Google Shape;3432;p43"/>
            <p:cNvSpPr/>
            <p:nvPr/>
          </p:nvSpPr>
          <p:spPr>
            <a:xfrm>
              <a:off x="2831200" y="1000625"/>
              <a:ext cx="925" cy="24075"/>
            </a:xfrm>
            <a:custGeom>
              <a:avLst/>
              <a:gdLst/>
              <a:ahLst/>
              <a:cxnLst/>
              <a:rect l="l" t="t" r="r" b="b"/>
              <a:pathLst>
                <a:path w="37" h="963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33" name="Google Shape;3433;p43"/>
            <p:cNvSpPr/>
            <p:nvPr/>
          </p:nvSpPr>
          <p:spPr>
            <a:xfrm>
              <a:off x="2832100" y="999700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112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2821025" y="99877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444" y="1"/>
                  </a:moveTo>
                  <a:lnTo>
                    <a:pt x="0" y="297"/>
                  </a:lnTo>
                  <a:lnTo>
                    <a:pt x="37" y="297"/>
                  </a:lnTo>
                  <a:lnTo>
                    <a:pt x="555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35" name="Google Shape;3435;p43"/>
            <p:cNvSpPr/>
            <p:nvPr/>
          </p:nvSpPr>
          <p:spPr>
            <a:xfrm>
              <a:off x="2821950" y="99970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60"/>
                  </a:lnTo>
                  <a:lnTo>
                    <a:pt x="0" y="371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36" name="Google Shape;3436;p43"/>
            <p:cNvSpPr/>
            <p:nvPr/>
          </p:nvSpPr>
          <p:spPr>
            <a:xfrm>
              <a:off x="2809925" y="10135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2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112" y="92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2809000" y="10126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2821025" y="1006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2821950" y="10052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37" y="1"/>
                  </a:moveTo>
                  <a:lnTo>
                    <a:pt x="0" y="38"/>
                  </a:lnTo>
                  <a:lnTo>
                    <a:pt x="0" y="1073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2809000" y="10052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2809925" y="100525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2799775" y="1020050"/>
              <a:ext cx="2775" cy="23125"/>
            </a:xfrm>
            <a:custGeom>
              <a:avLst/>
              <a:gdLst/>
              <a:ahLst/>
              <a:cxnLst/>
              <a:rect l="l" t="t" r="r" b="b"/>
              <a:pathLst>
                <a:path w="111" h="925" extrusionOk="0">
                  <a:moveTo>
                    <a:pt x="0" y="0"/>
                  </a:moveTo>
                  <a:lnTo>
                    <a:pt x="0" y="924"/>
                  </a:lnTo>
                  <a:lnTo>
                    <a:pt x="111" y="92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2798850" y="10182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8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2809000" y="101265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2811775" y="10126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46" name="Google Shape;3446;p43"/>
            <p:cNvSpPr/>
            <p:nvPr/>
          </p:nvSpPr>
          <p:spPr>
            <a:xfrm>
              <a:off x="2798850" y="10108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4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47" name="Google Shape;3447;p43"/>
            <p:cNvSpPr/>
            <p:nvPr/>
          </p:nvSpPr>
          <p:spPr>
            <a:xfrm>
              <a:off x="2799775" y="1012650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518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2789600" y="10265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49" name="Google Shape;3449;p43"/>
            <p:cNvSpPr/>
            <p:nvPr/>
          </p:nvSpPr>
          <p:spPr>
            <a:xfrm>
              <a:off x="2788675" y="10246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8"/>
                  </a:lnTo>
                  <a:lnTo>
                    <a:pt x="37" y="10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50" name="Google Shape;3450;p43"/>
            <p:cNvSpPr/>
            <p:nvPr/>
          </p:nvSpPr>
          <p:spPr>
            <a:xfrm>
              <a:off x="2798850" y="1019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51" name="Google Shape;3451;p43"/>
            <p:cNvSpPr/>
            <p:nvPr/>
          </p:nvSpPr>
          <p:spPr>
            <a:xfrm>
              <a:off x="2799775" y="1018200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111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111" y="99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52" name="Google Shape;3452;p43"/>
            <p:cNvSpPr/>
            <p:nvPr/>
          </p:nvSpPr>
          <p:spPr>
            <a:xfrm>
              <a:off x="2788675" y="1018200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444" y="0"/>
                  </a:moveTo>
                  <a:lnTo>
                    <a:pt x="0" y="259"/>
                  </a:lnTo>
                  <a:lnTo>
                    <a:pt x="37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2789600" y="10182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518" y="0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54" name="Google Shape;3454;p43"/>
            <p:cNvSpPr/>
            <p:nvPr/>
          </p:nvSpPr>
          <p:spPr>
            <a:xfrm>
              <a:off x="2778500" y="103205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55" name="Google Shape;3455;p43"/>
            <p:cNvSpPr/>
            <p:nvPr/>
          </p:nvSpPr>
          <p:spPr>
            <a:xfrm>
              <a:off x="2776650" y="103020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1036"/>
                  </a:lnTo>
                  <a:lnTo>
                    <a:pt x="75" y="1036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56" name="Google Shape;3456;p43"/>
            <p:cNvSpPr/>
            <p:nvPr/>
          </p:nvSpPr>
          <p:spPr>
            <a:xfrm>
              <a:off x="2788675" y="10246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8"/>
                  </a:lnTo>
                  <a:lnTo>
                    <a:pt x="37" y="1035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57" name="Google Shape;3457;p43"/>
            <p:cNvSpPr/>
            <p:nvPr/>
          </p:nvSpPr>
          <p:spPr>
            <a:xfrm>
              <a:off x="2789600" y="10246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74"/>
                  </a:lnTo>
                  <a:lnTo>
                    <a:pt x="0" y="1035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58" name="Google Shape;3458;p43"/>
            <p:cNvSpPr/>
            <p:nvPr/>
          </p:nvSpPr>
          <p:spPr>
            <a:xfrm>
              <a:off x="2776650" y="10237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518" y="0"/>
                  </a:moveTo>
                  <a:lnTo>
                    <a:pt x="1" y="259"/>
                  </a:lnTo>
                  <a:lnTo>
                    <a:pt x="75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59" name="Google Shape;3459;p43"/>
            <p:cNvSpPr/>
            <p:nvPr/>
          </p:nvSpPr>
          <p:spPr>
            <a:xfrm>
              <a:off x="2778500" y="1024675"/>
              <a:ext cx="12050" cy="8325"/>
            </a:xfrm>
            <a:custGeom>
              <a:avLst/>
              <a:gdLst/>
              <a:ahLst/>
              <a:cxnLst/>
              <a:rect l="l" t="t" r="r" b="b"/>
              <a:pathLst>
                <a:path w="482" h="333" extrusionOk="0">
                  <a:moveTo>
                    <a:pt x="481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481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60" name="Google Shape;3460;p43"/>
            <p:cNvSpPr/>
            <p:nvPr/>
          </p:nvSpPr>
          <p:spPr>
            <a:xfrm>
              <a:off x="2767425" y="1038525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111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61" name="Google Shape;3461;p43"/>
            <p:cNvSpPr/>
            <p:nvPr/>
          </p:nvSpPr>
          <p:spPr>
            <a:xfrm>
              <a:off x="2766500" y="10376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62" name="Google Shape;3462;p43"/>
            <p:cNvSpPr/>
            <p:nvPr/>
          </p:nvSpPr>
          <p:spPr>
            <a:xfrm>
              <a:off x="2776650" y="1032050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63" name="Google Shape;3463;p43"/>
            <p:cNvSpPr/>
            <p:nvPr/>
          </p:nvSpPr>
          <p:spPr>
            <a:xfrm>
              <a:off x="2779425" y="103020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8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64" name="Google Shape;3464;p43"/>
            <p:cNvSpPr/>
            <p:nvPr/>
          </p:nvSpPr>
          <p:spPr>
            <a:xfrm>
              <a:off x="2766500" y="10292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334"/>
                  </a:lnTo>
                  <a:lnTo>
                    <a:pt x="37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65" name="Google Shape;3465;p43"/>
            <p:cNvSpPr/>
            <p:nvPr/>
          </p:nvSpPr>
          <p:spPr>
            <a:xfrm>
              <a:off x="2767425" y="1030200"/>
              <a:ext cx="12950" cy="10200"/>
            </a:xfrm>
            <a:custGeom>
              <a:avLst/>
              <a:gdLst/>
              <a:ahLst/>
              <a:cxnLst/>
              <a:rect l="l" t="t" r="r" b="b"/>
              <a:pathLst>
                <a:path w="518" h="408" extrusionOk="0">
                  <a:moveTo>
                    <a:pt x="518" y="1"/>
                  </a:moveTo>
                  <a:lnTo>
                    <a:pt x="0" y="297"/>
                  </a:lnTo>
                  <a:lnTo>
                    <a:pt x="0" y="408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66" name="Google Shape;3466;p43"/>
            <p:cNvSpPr/>
            <p:nvPr/>
          </p:nvSpPr>
          <p:spPr>
            <a:xfrm>
              <a:off x="2757250" y="10450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67" name="Google Shape;3467;p43"/>
            <p:cNvSpPr/>
            <p:nvPr/>
          </p:nvSpPr>
          <p:spPr>
            <a:xfrm>
              <a:off x="2756325" y="10431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68" name="Google Shape;3468;p43"/>
            <p:cNvSpPr/>
            <p:nvPr/>
          </p:nvSpPr>
          <p:spPr>
            <a:xfrm>
              <a:off x="2766500" y="10376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69" name="Google Shape;3469;p43"/>
            <p:cNvSpPr/>
            <p:nvPr/>
          </p:nvSpPr>
          <p:spPr>
            <a:xfrm>
              <a:off x="2767425" y="1037600"/>
              <a:ext cx="2775" cy="25900"/>
            </a:xfrm>
            <a:custGeom>
              <a:avLst/>
              <a:gdLst/>
              <a:ahLst/>
              <a:cxnLst/>
              <a:rect l="l" t="t" r="r" b="b"/>
              <a:pathLst>
                <a:path w="111" h="1036" extrusionOk="0">
                  <a:moveTo>
                    <a:pt x="0" y="1"/>
                  </a:moveTo>
                  <a:lnTo>
                    <a:pt x="0" y="1036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70" name="Google Shape;3470;p43"/>
            <p:cNvSpPr/>
            <p:nvPr/>
          </p:nvSpPr>
          <p:spPr>
            <a:xfrm>
              <a:off x="2756325" y="10366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44" y="1"/>
                  </a:moveTo>
                  <a:lnTo>
                    <a:pt x="0" y="259"/>
                  </a:lnTo>
                  <a:lnTo>
                    <a:pt x="37" y="333"/>
                  </a:lnTo>
                  <a:lnTo>
                    <a:pt x="555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71" name="Google Shape;3471;p43"/>
            <p:cNvSpPr/>
            <p:nvPr/>
          </p:nvSpPr>
          <p:spPr>
            <a:xfrm>
              <a:off x="2757250" y="103760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72" name="Google Shape;3472;p43"/>
            <p:cNvSpPr/>
            <p:nvPr/>
          </p:nvSpPr>
          <p:spPr>
            <a:xfrm>
              <a:off x="2747075" y="10514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8" y="0"/>
                  </a:moveTo>
                  <a:lnTo>
                    <a:pt x="1" y="37"/>
                  </a:lnTo>
                  <a:lnTo>
                    <a:pt x="1" y="924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73" name="Google Shape;3473;p43"/>
            <p:cNvSpPr/>
            <p:nvPr/>
          </p:nvSpPr>
          <p:spPr>
            <a:xfrm>
              <a:off x="2744300" y="10496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98"/>
                  </a:lnTo>
                  <a:lnTo>
                    <a:pt x="112" y="998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74" name="Google Shape;3474;p43"/>
            <p:cNvSpPr/>
            <p:nvPr/>
          </p:nvSpPr>
          <p:spPr>
            <a:xfrm>
              <a:off x="2756325" y="10450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75" name="Google Shape;3475;p43"/>
            <p:cNvSpPr/>
            <p:nvPr/>
          </p:nvSpPr>
          <p:spPr>
            <a:xfrm>
              <a:off x="2757250" y="10431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76" name="Google Shape;3476;p43"/>
            <p:cNvSpPr/>
            <p:nvPr/>
          </p:nvSpPr>
          <p:spPr>
            <a:xfrm>
              <a:off x="2744300" y="10422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96"/>
                  </a:lnTo>
                  <a:lnTo>
                    <a:pt x="112" y="333"/>
                  </a:lnTo>
                  <a:lnTo>
                    <a:pt x="555" y="37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77" name="Google Shape;3477;p43"/>
            <p:cNvSpPr/>
            <p:nvPr/>
          </p:nvSpPr>
          <p:spPr>
            <a:xfrm>
              <a:off x="2747075" y="1043150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444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44" y="7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78" name="Google Shape;3478;p43"/>
            <p:cNvSpPr/>
            <p:nvPr/>
          </p:nvSpPr>
          <p:spPr>
            <a:xfrm>
              <a:off x="2735075" y="1057025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111" y="0"/>
                  </a:moveTo>
                  <a:lnTo>
                    <a:pt x="0" y="74"/>
                  </a:lnTo>
                  <a:lnTo>
                    <a:pt x="0" y="998"/>
                  </a:lnTo>
                  <a:lnTo>
                    <a:pt x="111" y="92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79" name="Google Shape;3479;p43"/>
            <p:cNvSpPr/>
            <p:nvPr/>
          </p:nvSpPr>
          <p:spPr>
            <a:xfrm>
              <a:off x="2734150" y="10561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1"/>
                  </a:lnTo>
                  <a:lnTo>
                    <a:pt x="37" y="1035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80" name="Google Shape;3480;p43"/>
            <p:cNvSpPr/>
            <p:nvPr/>
          </p:nvSpPr>
          <p:spPr>
            <a:xfrm>
              <a:off x="2744300" y="10505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61"/>
                  </a:lnTo>
                  <a:lnTo>
                    <a:pt x="112" y="961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81" name="Google Shape;3481;p43"/>
            <p:cNvSpPr/>
            <p:nvPr/>
          </p:nvSpPr>
          <p:spPr>
            <a:xfrm>
              <a:off x="2747075" y="10496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82" name="Google Shape;3482;p43"/>
            <p:cNvSpPr/>
            <p:nvPr/>
          </p:nvSpPr>
          <p:spPr>
            <a:xfrm>
              <a:off x="2734150" y="10496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0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83" name="Google Shape;3483;p43"/>
            <p:cNvSpPr/>
            <p:nvPr/>
          </p:nvSpPr>
          <p:spPr>
            <a:xfrm>
              <a:off x="2735075" y="10496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84" name="Google Shape;3484;p43"/>
            <p:cNvSpPr/>
            <p:nvPr/>
          </p:nvSpPr>
          <p:spPr>
            <a:xfrm>
              <a:off x="2724900" y="10634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85" name="Google Shape;3485;p43"/>
            <p:cNvSpPr/>
            <p:nvPr/>
          </p:nvSpPr>
          <p:spPr>
            <a:xfrm>
              <a:off x="2723975" y="10616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036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86" name="Google Shape;3486;p43"/>
            <p:cNvSpPr/>
            <p:nvPr/>
          </p:nvSpPr>
          <p:spPr>
            <a:xfrm>
              <a:off x="2734150" y="10561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1"/>
                  </a:lnTo>
                  <a:lnTo>
                    <a:pt x="37" y="1035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87" name="Google Shape;3487;p43"/>
            <p:cNvSpPr/>
            <p:nvPr/>
          </p:nvSpPr>
          <p:spPr>
            <a:xfrm>
              <a:off x="2735075" y="1056100"/>
              <a:ext cx="2775" cy="25900"/>
            </a:xfrm>
            <a:custGeom>
              <a:avLst/>
              <a:gdLst/>
              <a:ahLst/>
              <a:cxnLst/>
              <a:rect l="l" t="t" r="r" b="b"/>
              <a:pathLst>
                <a:path w="111" h="1036" extrusionOk="0">
                  <a:moveTo>
                    <a:pt x="111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111" y="96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88" name="Google Shape;3488;p43"/>
            <p:cNvSpPr/>
            <p:nvPr/>
          </p:nvSpPr>
          <p:spPr>
            <a:xfrm>
              <a:off x="2723975" y="1055175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518" y="0"/>
                  </a:moveTo>
                  <a:lnTo>
                    <a:pt x="0" y="259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89" name="Google Shape;3489;p43"/>
            <p:cNvSpPr/>
            <p:nvPr/>
          </p:nvSpPr>
          <p:spPr>
            <a:xfrm>
              <a:off x="2724900" y="1056100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90" name="Google Shape;3490;p43"/>
            <p:cNvSpPr/>
            <p:nvPr/>
          </p:nvSpPr>
          <p:spPr>
            <a:xfrm>
              <a:off x="2714725" y="10699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91" name="Google Shape;3491;p43"/>
            <p:cNvSpPr/>
            <p:nvPr/>
          </p:nvSpPr>
          <p:spPr>
            <a:xfrm>
              <a:off x="2711950" y="10690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92" name="Google Shape;3492;p43"/>
            <p:cNvSpPr/>
            <p:nvPr/>
          </p:nvSpPr>
          <p:spPr>
            <a:xfrm>
              <a:off x="2723975" y="10634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93" name="Google Shape;3493;p43"/>
            <p:cNvSpPr/>
            <p:nvPr/>
          </p:nvSpPr>
          <p:spPr>
            <a:xfrm>
              <a:off x="2724900" y="10616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94" name="Google Shape;3494;p43"/>
            <p:cNvSpPr/>
            <p:nvPr/>
          </p:nvSpPr>
          <p:spPr>
            <a:xfrm>
              <a:off x="2711950" y="10607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334"/>
                  </a:lnTo>
                  <a:lnTo>
                    <a:pt x="112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95" name="Google Shape;3495;p43"/>
            <p:cNvSpPr/>
            <p:nvPr/>
          </p:nvSpPr>
          <p:spPr>
            <a:xfrm>
              <a:off x="2714725" y="1061625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444" y="1"/>
                  </a:moveTo>
                  <a:lnTo>
                    <a:pt x="1" y="297"/>
                  </a:lnTo>
                  <a:lnTo>
                    <a:pt x="1" y="371"/>
                  </a:lnTo>
                  <a:lnTo>
                    <a:pt x="444" y="112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96" name="Google Shape;3496;p43"/>
            <p:cNvSpPr/>
            <p:nvPr/>
          </p:nvSpPr>
          <p:spPr>
            <a:xfrm>
              <a:off x="2702725" y="1075500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97" name="Google Shape;3497;p43"/>
            <p:cNvSpPr/>
            <p:nvPr/>
          </p:nvSpPr>
          <p:spPr>
            <a:xfrm>
              <a:off x="2701800" y="10745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98" name="Google Shape;3498;p43"/>
            <p:cNvSpPr/>
            <p:nvPr/>
          </p:nvSpPr>
          <p:spPr>
            <a:xfrm>
              <a:off x="2711950" y="10690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499" name="Google Shape;3499;p43"/>
            <p:cNvSpPr/>
            <p:nvPr/>
          </p:nvSpPr>
          <p:spPr>
            <a:xfrm>
              <a:off x="2714725" y="10690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00" name="Google Shape;3500;p43"/>
            <p:cNvSpPr/>
            <p:nvPr/>
          </p:nvSpPr>
          <p:spPr>
            <a:xfrm>
              <a:off x="2701800" y="10681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1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01" name="Google Shape;3501;p43"/>
            <p:cNvSpPr/>
            <p:nvPr/>
          </p:nvSpPr>
          <p:spPr>
            <a:xfrm>
              <a:off x="2702725" y="1069025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518" y="1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02" name="Google Shape;3502;p43"/>
            <p:cNvSpPr/>
            <p:nvPr/>
          </p:nvSpPr>
          <p:spPr>
            <a:xfrm>
              <a:off x="2861700" y="909125"/>
              <a:ext cx="97975" cy="244950"/>
            </a:xfrm>
            <a:custGeom>
              <a:avLst/>
              <a:gdLst/>
              <a:ahLst/>
              <a:cxnLst/>
              <a:rect l="l" t="t" r="r" b="b"/>
              <a:pathLst>
                <a:path w="3919" h="9798" extrusionOk="0">
                  <a:moveTo>
                    <a:pt x="3327" y="9428"/>
                  </a:moveTo>
                  <a:cubicBezTo>
                    <a:pt x="2810" y="9724"/>
                    <a:pt x="2107" y="9798"/>
                    <a:pt x="1479" y="9724"/>
                  </a:cubicBezTo>
                  <a:cubicBezTo>
                    <a:pt x="1146" y="9687"/>
                    <a:pt x="850" y="9576"/>
                    <a:pt x="592" y="9428"/>
                  </a:cubicBezTo>
                  <a:cubicBezTo>
                    <a:pt x="185" y="9206"/>
                    <a:pt x="0" y="8874"/>
                    <a:pt x="37" y="8541"/>
                  </a:cubicBezTo>
                  <a:lnTo>
                    <a:pt x="37" y="8541"/>
                  </a:lnTo>
                  <a:lnTo>
                    <a:pt x="37" y="1"/>
                  </a:lnTo>
                  <a:lnTo>
                    <a:pt x="3919" y="1"/>
                  </a:lnTo>
                  <a:lnTo>
                    <a:pt x="3919" y="8504"/>
                  </a:lnTo>
                  <a:cubicBezTo>
                    <a:pt x="3919" y="8837"/>
                    <a:pt x="3734" y="9169"/>
                    <a:pt x="3327" y="94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03" name="Google Shape;3503;p43"/>
            <p:cNvSpPr/>
            <p:nvPr/>
          </p:nvSpPr>
          <p:spPr>
            <a:xfrm>
              <a:off x="3118625" y="955350"/>
              <a:ext cx="7425" cy="146975"/>
            </a:xfrm>
            <a:custGeom>
              <a:avLst/>
              <a:gdLst/>
              <a:ahLst/>
              <a:cxnLst/>
              <a:rect l="l" t="t" r="r" b="b"/>
              <a:pathLst>
                <a:path w="297" h="5879" extrusionOk="0">
                  <a:moveTo>
                    <a:pt x="297" y="0"/>
                  </a:moveTo>
                  <a:cubicBezTo>
                    <a:pt x="260" y="111"/>
                    <a:pt x="149" y="148"/>
                    <a:pt x="112" y="148"/>
                  </a:cubicBezTo>
                  <a:lnTo>
                    <a:pt x="1" y="5768"/>
                  </a:lnTo>
                  <a:lnTo>
                    <a:pt x="149" y="5879"/>
                  </a:lnTo>
                  <a:lnTo>
                    <a:pt x="297" y="5768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04" name="Google Shape;3504;p43"/>
            <p:cNvSpPr/>
            <p:nvPr/>
          </p:nvSpPr>
          <p:spPr>
            <a:xfrm>
              <a:off x="3118625" y="959050"/>
              <a:ext cx="3725" cy="144200"/>
            </a:xfrm>
            <a:custGeom>
              <a:avLst/>
              <a:gdLst/>
              <a:ahLst/>
              <a:cxnLst/>
              <a:rect l="l" t="t" r="r" b="b"/>
              <a:pathLst>
                <a:path w="149" h="5768" extrusionOk="0">
                  <a:moveTo>
                    <a:pt x="149" y="0"/>
                  </a:moveTo>
                  <a:cubicBezTo>
                    <a:pt x="112" y="0"/>
                    <a:pt x="75" y="0"/>
                    <a:pt x="1" y="37"/>
                  </a:cubicBezTo>
                  <a:lnTo>
                    <a:pt x="1" y="5694"/>
                  </a:lnTo>
                  <a:lnTo>
                    <a:pt x="149" y="576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05" name="Google Shape;3505;p43"/>
            <p:cNvSpPr/>
            <p:nvPr/>
          </p:nvSpPr>
          <p:spPr>
            <a:xfrm>
              <a:off x="3122325" y="961825"/>
              <a:ext cx="21300" cy="13875"/>
            </a:xfrm>
            <a:custGeom>
              <a:avLst/>
              <a:gdLst/>
              <a:ahLst/>
              <a:cxnLst/>
              <a:rect l="l" t="t" r="r" b="b"/>
              <a:pathLst>
                <a:path w="852" h="555" extrusionOk="0">
                  <a:moveTo>
                    <a:pt x="112" y="0"/>
                  </a:moveTo>
                  <a:lnTo>
                    <a:pt x="1" y="37"/>
                  </a:lnTo>
                  <a:lnTo>
                    <a:pt x="1" y="111"/>
                  </a:lnTo>
                  <a:lnTo>
                    <a:pt x="740" y="555"/>
                  </a:lnTo>
                  <a:lnTo>
                    <a:pt x="851" y="40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06" name="Google Shape;3506;p43"/>
            <p:cNvSpPr/>
            <p:nvPr/>
          </p:nvSpPr>
          <p:spPr>
            <a:xfrm>
              <a:off x="3125100" y="963675"/>
              <a:ext cx="18525" cy="45300"/>
            </a:xfrm>
            <a:custGeom>
              <a:avLst/>
              <a:gdLst/>
              <a:ahLst/>
              <a:cxnLst/>
              <a:rect l="l" t="t" r="r" b="b"/>
              <a:pathLst>
                <a:path w="741" h="1812" extrusionOk="0">
                  <a:moveTo>
                    <a:pt x="38" y="0"/>
                  </a:moveTo>
                  <a:lnTo>
                    <a:pt x="1" y="37"/>
                  </a:lnTo>
                  <a:lnTo>
                    <a:pt x="370" y="1035"/>
                  </a:lnTo>
                  <a:lnTo>
                    <a:pt x="629" y="1812"/>
                  </a:lnTo>
                  <a:lnTo>
                    <a:pt x="740" y="1775"/>
                  </a:lnTo>
                  <a:lnTo>
                    <a:pt x="370" y="85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07" name="Google Shape;3507;p43"/>
            <p:cNvSpPr/>
            <p:nvPr/>
          </p:nvSpPr>
          <p:spPr>
            <a:xfrm>
              <a:off x="3122325" y="99692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112" y="1"/>
                  </a:moveTo>
                  <a:lnTo>
                    <a:pt x="1" y="75"/>
                  </a:lnTo>
                  <a:lnTo>
                    <a:pt x="1" y="149"/>
                  </a:lnTo>
                  <a:lnTo>
                    <a:pt x="740" y="556"/>
                  </a:lnTo>
                  <a:lnTo>
                    <a:pt x="851" y="40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08" name="Google Shape;3508;p43"/>
            <p:cNvSpPr/>
            <p:nvPr/>
          </p:nvSpPr>
          <p:spPr>
            <a:xfrm>
              <a:off x="3122325" y="964575"/>
              <a:ext cx="19450" cy="44400"/>
            </a:xfrm>
            <a:custGeom>
              <a:avLst/>
              <a:gdLst/>
              <a:ahLst/>
              <a:cxnLst/>
              <a:rect l="l" t="t" r="r" b="b"/>
              <a:pathLst>
                <a:path w="778" h="1776" extrusionOk="0">
                  <a:moveTo>
                    <a:pt x="1" y="1"/>
                  </a:moveTo>
                  <a:lnTo>
                    <a:pt x="703" y="1776"/>
                  </a:lnTo>
                  <a:lnTo>
                    <a:pt x="777" y="1702"/>
                  </a:lnTo>
                  <a:lnTo>
                    <a:pt x="149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09" name="Google Shape;3509;p43"/>
            <p:cNvSpPr/>
            <p:nvPr/>
          </p:nvSpPr>
          <p:spPr>
            <a:xfrm>
              <a:off x="3122325" y="962750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1" y="0"/>
                  </a:moveTo>
                  <a:lnTo>
                    <a:pt x="1" y="74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10" name="Google Shape;3510;p43"/>
            <p:cNvSpPr/>
            <p:nvPr/>
          </p:nvSpPr>
          <p:spPr>
            <a:xfrm>
              <a:off x="3122325" y="103297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51" y="40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11" name="Google Shape;3511;p43"/>
            <p:cNvSpPr/>
            <p:nvPr/>
          </p:nvSpPr>
          <p:spPr>
            <a:xfrm>
              <a:off x="3125100" y="1035750"/>
              <a:ext cx="18525" cy="44400"/>
            </a:xfrm>
            <a:custGeom>
              <a:avLst/>
              <a:gdLst/>
              <a:ahLst/>
              <a:cxnLst/>
              <a:rect l="l" t="t" r="r" b="b"/>
              <a:pathLst>
                <a:path w="741" h="1776" extrusionOk="0">
                  <a:moveTo>
                    <a:pt x="38" y="1"/>
                  </a:moveTo>
                  <a:lnTo>
                    <a:pt x="1" y="38"/>
                  </a:lnTo>
                  <a:lnTo>
                    <a:pt x="370" y="999"/>
                  </a:lnTo>
                  <a:lnTo>
                    <a:pt x="629" y="1775"/>
                  </a:lnTo>
                  <a:lnTo>
                    <a:pt x="740" y="1738"/>
                  </a:lnTo>
                  <a:lnTo>
                    <a:pt x="370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12" name="Google Shape;3512;p43"/>
            <p:cNvSpPr/>
            <p:nvPr/>
          </p:nvSpPr>
          <p:spPr>
            <a:xfrm>
              <a:off x="3122325" y="106902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51" y="40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13" name="Google Shape;3513;p43"/>
            <p:cNvSpPr/>
            <p:nvPr/>
          </p:nvSpPr>
          <p:spPr>
            <a:xfrm>
              <a:off x="3125100" y="1097675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38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666" y="518"/>
                  </a:lnTo>
                  <a:lnTo>
                    <a:pt x="777" y="40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14" name="Google Shape;3514;p43"/>
            <p:cNvSpPr/>
            <p:nvPr/>
          </p:nvSpPr>
          <p:spPr>
            <a:xfrm>
              <a:off x="3122325" y="1097675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75"/>
                  </a:lnTo>
                  <a:lnTo>
                    <a:pt x="777" y="518"/>
                  </a:lnTo>
                  <a:lnTo>
                    <a:pt x="777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15" name="Google Shape;3515;p43"/>
            <p:cNvSpPr/>
            <p:nvPr/>
          </p:nvSpPr>
          <p:spPr>
            <a:xfrm>
              <a:off x="3125100" y="1080125"/>
              <a:ext cx="15750" cy="18500"/>
            </a:xfrm>
            <a:custGeom>
              <a:avLst/>
              <a:gdLst/>
              <a:ahLst/>
              <a:cxnLst/>
              <a:rect l="l" t="t" r="r" b="b"/>
              <a:pathLst>
                <a:path w="630" h="740" extrusionOk="0">
                  <a:moveTo>
                    <a:pt x="629" y="0"/>
                  </a:moveTo>
                  <a:lnTo>
                    <a:pt x="567" y="74"/>
                  </a:lnTo>
                  <a:lnTo>
                    <a:pt x="592" y="74"/>
                  </a:lnTo>
                  <a:lnTo>
                    <a:pt x="629" y="0"/>
                  </a:lnTo>
                  <a:close/>
                  <a:moveTo>
                    <a:pt x="481" y="74"/>
                  </a:moveTo>
                  <a:lnTo>
                    <a:pt x="1" y="740"/>
                  </a:lnTo>
                  <a:lnTo>
                    <a:pt x="38" y="703"/>
                  </a:lnTo>
                  <a:lnTo>
                    <a:pt x="567" y="74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16" name="Google Shape;3516;p43"/>
            <p:cNvSpPr/>
            <p:nvPr/>
          </p:nvSpPr>
          <p:spPr>
            <a:xfrm>
              <a:off x="3122325" y="1079200"/>
              <a:ext cx="17600" cy="19425"/>
            </a:xfrm>
            <a:custGeom>
              <a:avLst/>
              <a:gdLst/>
              <a:ahLst/>
              <a:cxnLst/>
              <a:rect l="l" t="t" r="r" b="b"/>
              <a:pathLst>
                <a:path w="704" h="777" extrusionOk="0">
                  <a:moveTo>
                    <a:pt x="666" y="0"/>
                  </a:moveTo>
                  <a:lnTo>
                    <a:pt x="1" y="740"/>
                  </a:lnTo>
                  <a:lnTo>
                    <a:pt x="112" y="777"/>
                  </a:lnTo>
                  <a:lnTo>
                    <a:pt x="703" y="111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17" name="Google Shape;3517;p43"/>
            <p:cNvSpPr/>
            <p:nvPr/>
          </p:nvSpPr>
          <p:spPr>
            <a:xfrm>
              <a:off x="3122325" y="106995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18" name="Google Shape;3518;p43"/>
            <p:cNvSpPr/>
            <p:nvPr/>
          </p:nvSpPr>
          <p:spPr>
            <a:xfrm>
              <a:off x="3122325" y="1036675"/>
              <a:ext cx="19450" cy="43475"/>
            </a:xfrm>
            <a:custGeom>
              <a:avLst/>
              <a:gdLst/>
              <a:ahLst/>
              <a:cxnLst/>
              <a:rect l="l" t="t" r="r" b="b"/>
              <a:pathLst>
                <a:path w="778" h="1739" extrusionOk="0">
                  <a:moveTo>
                    <a:pt x="1" y="1"/>
                  </a:moveTo>
                  <a:lnTo>
                    <a:pt x="703" y="1738"/>
                  </a:lnTo>
                  <a:lnTo>
                    <a:pt x="777" y="1701"/>
                  </a:lnTo>
                  <a:lnTo>
                    <a:pt x="149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19" name="Google Shape;3519;p43"/>
            <p:cNvSpPr/>
            <p:nvPr/>
          </p:nvSpPr>
          <p:spPr>
            <a:xfrm>
              <a:off x="3122325" y="103390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20" name="Google Shape;3520;p43"/>
            <p:cNvSpPr/>
            <p:nvPr/>
          </p:nvSpPr>
          <p:spPr>
            <a:xfrm>
              <a:off x="3125100" y="1008950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629" y="1"/>
                  </a:moveTo>
                  <a:lnTo>
                    <a:pt x="592" y="38"/>
                  </a:lnTo>
                  <a:lnTo>
                    <a:pt x="481" y="38"/>
                  </a:lnTo>
                  <a:lnTo>
                    <a:pt x="1" y="1073"/>
                  </a:lnTo>
                  <a:lnTo>
                    <a:pt x="38" y="999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21" name="Google Shape;3521;p43"/>
            <p:cNvSpPr/>
            <p:nvPr/>
          </p:nvSpPr>
          <p:spPr>
            <a:xfrm>
              <a:off x="3122325" y="998775"/>
              <a:ext cx="19450" cy="12050"/>
            </a:xfrm>
            <a:custGeom>
              <a:avLst/>
              <a:gdLst/>
              <a:ahLst/>
              <a:cxnLst/>
              <a:rect l="l" t="t" r="r" b="b"/>
              <a:pathLst>
                <a:path w="778" h="482" extrusionOk="0">
                  <a:moveTo>
                    <a:pt x="1" y="1"/>
                  </a:moveTo>
                  <a:lnTo>
                    <a:pt x="1" y="75"/>
                  </a:lnTo>
                  <a:lnTo>
                    <a:pt x="740" y="482"/>
                  </a:lnTo>
                  <a:lnTo>
                    <a:pt x="777" y="4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22" name="Google Shape;3522;p43"/>
            <p:cNvSpPr/>
            <p:nvPr/>
          </p:nvSpPr>
          <p:spPr>
            <a:xfrm>
              <a:off x="3122325" y="1007100"/>
              <a:ext cx="17600" cy="28675"/>
            </a:xfrm>
            <a:custGeom>
              <a:avLst/>
              <a:gdLst/>
              <a:ahLst/>
              <a:cxnLst/>
              <a:rect l="l" t="t" r="r" b="b"/>
              <a:pathLst>
                <a:path w="704" h="1147" extrusionOk="0">
                  <a:moveTo>
                    <a:pt x="666" y="1"/>
                  </a:moveTo>
                  <a:lnTo>
                    <a:pt x="1" y="1073"/>
                  </a:lnTo>
                  <a:lnTo>
                    <a:pt x="112" y="1147"/>
                  </a:lnTo>
                  <a:lnTo>
                    <a:pt x="703" y="112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23" name="Google Shape;3523;p43"/>
            <p:cNvSpPr/>
            <p:nvPr/>
          </p:nvSpPr>
          <p:spPr>
            <a:xfrm>
              <a:off x="3139900" y="944250"/>
              <a:ext cx="4650" cy="170100"/>
            </a:xfrm>
            <a:custGeom>
              <a:avLst/>
              <a:gdLst/>
              <a:ahLst/>
              <a:cxnLst/>
              <a:rect l="l" t="t" r="r" b="b"/>
              <a:pathLst>
                <a:path w="186" h="6804" extrusionOk="0">
                  <a:moveTo>
                    <a:pt x="185" y="1"/>
                  </a:moveTo>
                  <a:cubicBezTo>
                    <a:pt x="185" y="38"/>
                    <a:pt x="148" y="38"/>
                    <a:pt x="74" y="38"/>
                  </a:cubicBezTo>
                  <a:lnTo>
                    <a:pt x="0" y="6692"/>
                  </a:lnTo>
                  <a:lnTo>
                    <a:pt x="148" y="6803"/>
                  </a:lnTo>
                  <a:lnTo>
                    <a:pt x="185" y="672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24" name="Google Shape;3524;p43"/>
            <p:cNvSpPr/>
            <p:nvPr/>
          </p:nvSpPr>
          <p:spPr>
            <a:xfrm>
              <a:off x="3139900" y="945175"/>
              <a:ext cx="3725" cy="169175"/>
            </a:xfrm>
            <a:custGeom>
              <a:avLst/>
              <a:gdLst/>
              <a:ahLst/>
              <a:cxnLst/>
              <a:rect l="l" t="t" r="r" b="b"/>
              <a:pathLst>
                <a:path w="149" h="6767" extrusionOk="0">
                  <a:moveTo>
                    <a:pt x="148" y="1"/>
                  </a:moveTo>
                  <a:cubicBezTo>
                    <a:pt x="74" y="38"/>
                    <a:pt x="37" y="38"/>
                    <a:pt x="0" y="38"/>
                  </a:cubicBezTo>
                  <a:lnTo>
                    <a:pt x="0" y="6655"/>
                  </a:lnTo>
                  <a:lnTo>
                    <a:pt x="148" y="676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25" name="Google Shape;3525;p43"/>
            <p:cNvSpPr/>
            <p:nvPr/>
          </p:nvSpPr>
          <p:spPr>
            <a:xfrm>
              <a:off x="3115850" y="959050"/>
              <a:ext cx="7425" cy="146050"/>
            </a:xfrm>
            <a:custGeom>
              <a:avLst/>
              <a:gdLst/>
              <a:ahLst/>
              <a:cxnLst/>
              <a:rect l="l" t="t" r="r" b="b"/>
              <a:pathLst>
                <a:path w="297" h="5842" extrusionOk="0">
                  <a:moveTo>
                    <a:pt x="223" y="0"/>
                  </a:moveTo>
                  <a:cubicBezTo>
                    <a:pt x="186" y="37"/>
                    <a:pt x="75" y="37"/>
                    <a:pt x="1" y="111"/>
                  </a:cubicBezTo>
                  <a:lnTo>
                    <a:pt x="1" y="5731"/>
                  </a:lnTo>
                  <a:lnTo>
                    <a:pt x="186" y="5842"/>
                  </a:lnTo>
                  <a:lnTo>
                    <a:pt x="297" y="5731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26" name="Google Shape;3526;p43"/>
            <p:cNvSpPr/>
            <p:nvPr/>
          </p:nvSpPr>
          <p:spPr>
            <a:xfrm>
              <a:off x="3120475" y="958125"/>
              <a:ext cx="2800" cy="145125"/>
            </a:xfrm>
            <a:custGeom>
              <a:avLst/>
              <a:gdLst/>
              <a:ahLst/>
              <a:cxnLst/>
              <a:rect l="l" t="t" r="r" b="b"/>
              <a:pathLst>
                <a:path w="112" h="5805" extrusionOk="0">
                  <a:moveTo>
                    <a:pt x="112" y="0"/>
                  </a:moveTo>
                  <a:cubicBezTo>
                    <a:pt x="75" y="37"/>
                    <a:pt x="38" y="37"/>
                    <a:pt x="1" y="37"/>
                  </a:cubicBezTo>
                  <a:lnTo>
                    <a:pt x="1" y="5805"/>
                  </a:lnTo>
                  <a:lnTo>
                    <a:pt x="112" y="573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27" name="Google Shape;3527;p43"/>
            <p:cNvSpPr/>
            <p:nvPr/>
          </p:nvSpPr>
          <p:spPr>
            <a:xfrm>
              <a:off x="3099225" y="9627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111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28" name="Google Shape;3528;p43"/>
            <p:cNvSpPr/>
            <p:nvPr/>
          </p:nvSpPr>
          <p:spPr>
            <a:xfrm>
              <a:off x="3098300" y="964575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703" y="1"/>
                  </a:moveTo>
                  <a:lnTo>
                    <a:pt x="370" y="851"/>
                  </a:lnTo>
                  <a:lnTo>
                    <a:pt x="1" y="1776"/>
                  </a:lnTo>
                  <a:lnTo>
                    <a:pt x="74" y="1813"/>
                  </a:lnTo>
                  <a:lnTo>
                    <a:pt x="370" y="1036"/>
                  </a:lnTo>
                  <a:lnTo>
                    <a:pt x="740" y="75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29" name="Google Shape;3529;p43"/>
            <p:cNvSpPr/>
            <p:nvPr/>
          </p:nvSpPr>
          <p:spPr>
            <a:xfrm>
              <a:off x="3099225" y="9987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0" y="1"/>
                  </a:moveTo>
                  <a:lnTo>
                    <a:pt x="1" y="408"/>
                  </a:lnTo>
                  <a:lnTo>
                    <a:pt x="111" y="555"/>
                  </a:lnTo>
                  <a:lnTo>
                    <a:pt x="777" y="112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30" name="Google Shape;3530;p43"/>
            <p:cNvSpPr/>
            <p:nvPr/>
          </p:nvSpPr>
          <p:spPr>
            <a:xfrm>
              <a:off x="3100150" y="966425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740" y="1"/>
                  </a:moveTo>
                  <a:lnTo>
                    <a:pt x="666" y="38"/>
                  </a:lnTo>
                  <a:lnTo>
                    <a:pt x="0" y="1702"/>
                  </a:lnTo>
                  <a:lnTo>
                    <a:pt x="111" y="170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31" name="Google Shape;3531;p43"/>
            <p:cNvSpPr/>
            <p:nvPr/>
          </p:nvSpPr>
          <p:spPr>
            <a:xfrm>
              <a:off x="3100150" y="96367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32" name="Google Shape;3532;p43"/>
            <p:cNvSpPr/>
            <p:nvPr/>
          </p:nvSpPr>
          <p:spPr>
            <a:xfrm>
              <a:off x="3099225" y="10339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0" y="1"/>
                  </a:moveTo>
                  <a:lnTo>
                    <a:pt x="1" y="444"/>
                  </a:lnTo>
                  <a:lnTo>
                    <a:pt x="111" y="555"/>
                  </a:lnTo>
                  <a:lnTo>
                    <a:pt x="777" y="149"/>
                  </a:lnTo>
                  <a:lnTo>
                    <a:pt x="777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33" name="Google Shape;3533;p43"/>
            <p:cNvSpPr/>
            <p:nvPr/>
          </p:nvSpPr>
          <p:spPr>
            <a:xfrm>
              <a:off x="3098300" y="1036675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703" y="1"/>
                  </a:moveTo>
                  <a:lnTo>
                    <a:pt x="370" y="814"/>
                  </a:lnTo>
                  <a:lnTo>
                    <a:pt x="1" y="1738"/>
                  </a:lnTo>
                  <a:lnTo>
                    <a:pt x="74" y="1812"/>
                  </a:lnTo>
                  <a:lnTo>
                    <a:pt x="370" y="999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34" name="Google Shape;3534;p43"/>
            <p:cNvSpPr/>
            <p:nvPr/>
          </p:nvSpPr>
          <p:spPr>
            <a:xfrm>
              <a:off x="3099225" y="10699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1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35" name="Google Shape;3535;p43"/>
            <p:cNvSpPr/>
            <p:nvPr/>
          </p:nvSpPr>
          <p:spPr>
            <a:xfrm>
              <a:off x="3100150" y="1098600"/>
              <a:ext cx="17575" cy="12975"/>
            </a:xfrm>
            <a:custGeom>
              <a:avLst/>
              <a:gdLst/>
              <a:ahLst/>
              <a:cxnLst/>
              <a:rect l="l" t="t" r="r" b="b"/>
              <a:pathLst>
                <a:path w="703" h="519" extrusionOk="0">
                  <a:moveTo>
                    <a:pt x="666" y="1"/>
                  </a:moveTo>
                  <a:lnTo>
                    <a:pt x="0" y="370"/>
                  </a:lnTo>
                  <a:lnTo>
                    <a:pt x="0" y="518"/>
                  </a:lnTo>
                  <a:lnTo>
                    <a:pt x="703" y="149"/>
                  </a:lnTo>
                  <a:lnTo>
                    <a:pt x="703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36" name="Google Shape;3536;p43"/>
            <p:cNvSpPr/>
            <p:nvPr/>
          </p:nvSpPr>
          <p:spPr>
            <a:xfrm>
              <a:off x="3099225" y="10986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1" y="481"/>
                  </a:lnTo>
                  <a:lnTo>
                    <a:pt x="37" y="518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37" name="Google Shape;3537;p43"/>
            <p:cNvSpPr/>
            <p:nvPr/>
          </p:nvSpPr>
          <p:spPr>
            <a:xfrm>
              <a:off x="3102000" y="1081975"/>
              <a:ext cx="15725" cy="17575"/>
            </a:xfrm>
            <a:custGeom>
              <a:avLst/>
              <a:gdLst/>
              <a:ahLst/>
              <a:cxnLst/>
              <a:rect l="l" t="t" r="r" b="b"/>
              <a:pathLst>
                <a:path w="629" h="703" extrusionOk="0">
                  <a:moveTo>
                    <a:pt x="0" y="0"/>
                  </a:moveTo>
                  <a:lnTo>
                    <a:pt x="555" y="666"/>
                  </a:lnTo>
                  <a:lnTo>
                    <a:pt x="629" y="703"/>
                  </a:lnTo>
                  <a:lnTo>
                    <a:pt x="111" y="3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38" name="Google Shape;3538;p43"/>
            <p:cNvSpPr/>
            <p:nvPr/>
          </p:nvSpPr>
          <p:spPr>
            <a:xfrm>
              <a:off x="3102925" y="1080125"/>
              <a:ext cx="15725" cy="19425"/>
            </a:xfrm>
            <a:custGeom>
              <a:avLst/>
              <a:gdLst/>
              <a:ahLst/>
              <a:cxnLst/>
              <a:rect l="l" t="t" r="r" b="b"/>
              <a:pathLst>
                <a:path w="629" h="777" extrusionOk="0">
                  <a:moveTo>
                    <a:pt x="37" y="0"/>
                  </a:moveTo>
                  <a:lnTo>
                    <a:pt x="0" y="111"/>
                  </a:lnTo>
                  <a:lnTo>
                    <a:pt x="592" y="777"/>
                  </a:lnTo>
                  <a:lnTo>
                    <a:pt x="629" y="7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39" name="Google Shape;3539;p43"/>
            <p:cNvSpPr/>
            <p:nvPr/>
          </p:nvSpPr>
          <p:spPr>
            <a:xfrm>
              <a:off x="3100150" y="10708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1"/>
                  </a:moveTo>
                  <a:lnTo>
                    <a:pt x="0" y="481"/>
                  </a:lnTo>
                  <a:lnTo>
                    <a:pt x="74" y="518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40" name="Google Shape;3540;p43"/>
            <p:cNvSpPr/>
            <p:nvPr/>
          </p:nvSpPr>
          <p:spPr>
            <a:xfrm>
              <a:off x="3100150" y="103760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740" y="1"/>
                  </a:moveTo>
                  <a:lnTo>
                    <a:pt x="666" y="38"/>
                  </a:lnTo>
                  <a:lnTo>
                    <a:pt x="0" y="1701"/>
                  </a:lnTo>
                  <a:lnTo>
                    <a:pt x="111" y="17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41" name="Google Shape;3541;p43"/>
            <p:cNvSpPr/>
            <p:nvPr/>
          </p:nvSpPr>
          <p:spPr>
            <a:xfrm>
              <a:off x="3100150" y="1035750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740" y="1"/>
                  </a:moveTo>
                  <a:lnTo>
                    <a:pt x="0" y="444"/>
                  </a:lnTo>
                  <a:lnTo>
                    <a:pt x="74" y="481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42" name="Google Shape;3542;p43"/>
            <p:cNvSpPr/>
            <p:nvPr/>
          </p:nvSpPr>
          <p:spPr>
            <a:xfrm>
              <a:off x="3102000" y="100987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0" y="1"/>
                  </a:moveTo>
                  <a:lnTo>
                    <a:pt x="555" y="1036"/>
                  </a:lnTo>
                  <a:lnTo>
                    <a:pt x="629" y="1073"/>
                  </a:lnTo>
                  <a:lnTo>
                    <a:pt x="629" y="107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43" name="Google Shape;3543;p43"/>
            <p:cNvSpPr/>
            <p:nvPr/>
          </p:nvSpPr>
          <p:spPr>
            <a:xfrm>
              <a:off x="3100150" y="99970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1"/>
                  </a:moveTo>
                  <a:lnTo>
                    <a:pt x="0" y="408"/>
                  </a:lnTo>
                  <a:lnTo>
                    <a:pt x="74" y="518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44" name="Google Shape;3544;p43"/>
            <p:cNvSpPr/>
            <p:nvPr/>
          </p:nvSpPr>
          <p:spPr>
            <a:xfrm>
              <a:off x="3102925" y="1008950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37" y="1"/>
                  </a:moveTo>
                  <a:lnTo>
                    <a:pt x="0" y="38"/>
                  </a:lnTo>
                  <a:lnTo>
                    <a:pt x="592" y="1110"/>
                  </a:lnTo>
                  <a:lnTo>
                    <a:pt x="629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45" name="Google Shape;3545;p43"/>
            <p:cNvSpPr/>
            <p:nvPr/>
          </p:nvSpPr>
          <p:spPr>
            <a:xfrm>
              <a:off x="3098300" y="963675"/>
              <a:ext cx="3725" cy="151600"/>
            </a:xfrm>
            <a:custGeom>
              <a:avLst/>
              <a:gdLst/>
              <a:ahLst/>
              <a:cxnLst/>
              <a:rect l="l" t="t" r="r" b="b"/>
              <a:pathLst>
                <a:path w="149" h="6064" extrusionOk="0">
                  <a:moveTo>
                    <a:pt x="1" y="0"/>
                  </a:moveTo>
                  <a:lnTo>
                    <a:pt x="1" y="6063"/>
                  </a:lnTo>
                  <a:lnTo>
                    <a:pt x="148" y="595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46" name="Google Shape;3546;p43"/>
            <p:cNvSpPr/>
            <p:nvPr/>
          </p:nvSpPr>
          <p:spPr>
            <a:xfrm>
              <a:off x="3097375" y="963675"/>
              <a:ext cx="6500" cy="152525"/>
            </a:xfrm>
            <a:custGeom>
              <a:avLst/>
              <a:gdLst/>
              <a:ahLst/>
              <a:cxnLst/>
              <a:rect l="l" t="t" r="r" b="b"/>
              <a:pathLst>
                <a:path w="260" h="6101" extrusionOk="0">
                  <a:moveTo>
                    <a:pt x="75" y="0"/>
                  </a:moveTo>
                  <a:lnTo>
                    <a:pt x="1" y="6026"/>
                  </a:lnTo>
                  <a:lnTo>
                    <a:pt x="111" y="6100"/>
                  </a:lnTo>
                  <a:lnTo>
                    <a:pt x="259" y="602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47" name="Google Shape;3547;p43"/>
            <p:cNvSpPr/>
            <p:nvPr/>
          </p:nvSpPr>
          <p:spPr>
            <a:xfrm>
              <a:off x="3097375" y="963675"/>
              <a:ext cx="2800" cy="152525"/>
            </a:xfrm>
            <a:custGeom>
              <a:avLst/>
              <a:gdLst/>
              <a:ahLst/>
              <a:cxnLst/>
              <a:rect l="l" t="t" r="r" b="b"/>
              <a:pathLst>
                <a:path w="112" h="6101" extrusionOk="0">
                  <a:moveTo>
                    <a:pt x="1" y="0"/>
                  </a:moveTo>
                  <a:lnTo>
                    <a:pt x="1" y="6026"/>
                  </a:lnTo>
                  <a:lnTo>
                    <a:pt x="111" y="610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48" name="Google Shape;3548;p43"/>
            <p:cNvSpPr/>
            <p:nvPr/>
          </p:nvSpPr>
          <p:spPr>
            <a:xfrm>
              <a:off x="3102000" y="9738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49" name="Google Shape;3549;p43"/>
            <p:cNvSpPr/>
            <p:nvPr/>
          </p:nvSpPr>
          <p:spPr>
            <a:xfrm>
              <a:off x="3103850" y="97660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38"/>
                  </a:lnTo>
                  <a:lnTo>
                    <a:pt x="370" y="999"/>
                  </a:lnTo>
                  <a:lnTo>
                    <a:pt x="666" y="1812"/>
                  </a:lnTo>
                  <a:lnTo>
                    <a:pt x="740" y="1738"/>
                  </a:lnTo>
                  <a:lnTo>
                    <a:pt x="370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50" name="Google Shape;3550;p43"/>
            <p:cNvSpPr/>
            <p:nvPr/>
          </p:nvSpPr>
          <p:spPr>
            <a:xfrm>
              <a:off x="3102000" y="10098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51" name="Google Shape;3551;p43"/>
            <p:cNvSpPr/>
            <p:nvPr/>
          </p:nvSpPr>
          <p:spPr>
            <a:xfrm>
              <a:off x="3102000" y="977525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0" y="1"/>
                  </a:moveTo>
                  <a:lnTo>
                    <a:pt x="629" y="1775"/>
                  </a:lnTo>
                  <a:lnTo>
                    <a:pt x="740" y="1701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52" name="Google Shape;3552;p43"/>
            <p:cNvSpPr/>
            <p:nvPr/>
          </p:nvSpPr>
          <p:spPr>
            <a:xfrm>
              <a:off x="3102000" y="97567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666" y="481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53" name="Google Shape;3553;p43"/>
            <p:cNvSpPr/>
            <p:nvPr/>
          </p:nvSpPr>
          <p:spPr>
            <a:xfrm>
              <a:off x="3102000" y="10459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66" y="592"/>
                  </a:lnTo>
                  <a:lnTo>
                    <a:pt x="777" y="44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54" name="Google Shape;3554;p43"/>
            <p:cNvSpPr/>
            <p:nvPr/>
          </p:nvSpPr>
          <p:spPr>
            <a:xfrm>
              <a:off x="3103850" y="104962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98"/>
                  </a:lnTo>
                  <a:lnTo>
                    <a:pt x="666" y="1775"/>
                  </a:lnTo>
                  <a:lnTo>
                    <a:pt x="740" y="1738"/>
                  </a:lnTo>
                  <a:lnTo>
                    <a:pt x="370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55" name="Google Shape;3555;p43"/>
            <p:cNvSpPr/>
            <p:nvPr/>
          </p:nvSpPr>
          <p:spPr>
            <a:xfrm>
              <a:off x="3102000" y="10829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56" name="Google Shape;3556;p43"/>
            <p:cNvSpPr/>
            <p:nvPr/>
          </p:nvSpPr>
          <p:spPr>
            <a:xfrm>
              <a:off x="3102925" y="11106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57" name="Google Shape;3557;p43"/>
            <p:cNvSpPr/>
            <p:nvPr/>
          </p:nvSpPr>
          <p:spPr>
            <a:xfrm>
              <a:off x="3102000" y="111062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0" y="0"/>
                  </a:moveTo>
                  <a:lnTo>
                    <a:pt x="0" y="74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58" name="Google Shape;3558;p43"/>
            <p:cNvSpPr/>
            <p:nvPr/>
          </p:nvSpPr>
          <p:spPr>
            <a:xfrm>
              <a:off x="3102925" y="1093975"/>
              <a:ext cx="15725" cy="17600"/>
            </a:xfrm>
            <a:custGeom>
              <a:avLst/>
              <a:gdLst/>
              <a:ahLst/>
              <a:cxnLst/>
              <a:rect l="l" t="t" r="r" b="b"/>
              <a:pathLst>
                <a:path w="629" h="704" extrusionOk="0">
                  <a:moveTo>
                    <a:pt x="518" y="1"/>
                  </a:moveTo>
                  <a:lnTo>
                    <a:pt x="0" y="703"/>
                  </a:lnTo>
                  <a:lnTo>
                    <a:pt x="74" y="666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59" name="Google Shape;3559;p43"/>
            <p:cNvSpPr/>
            <p:nvPr/>
          </p:nvSpPr>
          <p:spPr>
            <a:xfrm>
              <a:off x="3102000" y="1093050"/>
              <a:ext cx="15725" cy="18525"/>
            </a:xfrm>
            <a:custGeom>
              <a:avLst/>
              <a:gdLst/>
              <a:ahLst/>
              <a:cxnLst/>
              <a:rect l="l" t="t" r="r" b="b"/>
              <a:pathLst>
                <a:path w="629" h="741" extrusionOk="0">
                  <a:moveTo>
                    <a:pt x="592" y="1"/>
                  </a:moveTo>
                  <a:lnTo>
                    <a:pt x="0" y="703"/>
                  </a:lnTo>
                  <a:lnTo>
                    <a:pt x="37" y="740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60" name="Google Shape;3560;p43"/>
            <p:cNvSpPr/>
            <p:nvPr/>
          </p:nvSpPr>
          <p:spPr>
            <a:xfrm>
              <a:off x="3102000" y="108382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61" name="Google Shape;3561;p43"/>
            <p:cNvSpPr/>
            <p:nvPr/>
          </p:nvSpPr>
          <p:spPr>
            <a:xfrm>
              <a:off x="3102000" y="1049625"/>
              <a:ext cx="18500" cy="43450"/>
            </a:xfrm>
            <a:custGeom>
              <a:avLst/>
              <a:gdLst/>
              <a:ahLst/>
              <a:cxnLst/>
              <a:rect l="l" t="t" r="r" b="b"/>
              <a:pathLst>
                <a:path w="740" h="1738" extrusionOk="0">
                  <a:moveTo>
                    <a:pt x="0" y="0"/>
                  </a:moveTo>
                  <a:lnTo>
                    <a:pt x="629" y="1738"/>
                  </a:lnTo>
                  <a:lnTo>
                    <a:pt x="740" y="1701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62" name="Google Shape;3562;p43"/>
            <p:cNvSpPr/>
            <p:nvPr/>
          </p:nvSpPr>
          <p:spPr>
            <a:xfrm>
              <a:off x="3102000" y="1046850"/>
              <a:ext cx="18500" cy="13875"/>
            </a:xfrm>
            <a:custGeom>
              <a:avLst/>
              <a:gdLst/>
              <a:ahLst/>
              <a:cxnLst/>
              <a:rect l="l" t="t" r="r" b="b"/>
              <a:pathLst>
                <a:path w="740" h="555" extrusionOk="0">
                  <a:moveTo>
                    <a:pt x="0" y="0"/>
                  </a:moveTo>
                  <a:lnTo>
                    <a:pt x="0" y="111"/>
                  </a:lnTo>
                  <a:lnTo>
                    <a:pt x="666" y="555"/>
                  </a:lnTo>
                  <a:lnTo>
                    <a:pt x="740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63" name="Google Shape;3563;p43"/>
            <p:cNvSpPr/>
            <p:nvPr/>
          </p:nvSpPr>
          <p:spPr>
            <a:xfrm>
              <a:off x="3102925" y="102190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629" y="0"/>
                  </a:moveTo>
                  <a:lnTo>
                    <a:pt x="592" y="37"/>
                  </a:lnTo>
                  <a:lnTo>
                    <a:pt x="518" y="37"/>
                  </a:lnTo>
                  <a:lnTo>
                    <a:pt x="0" y="1035"/>
                  </a:lnTo>
                  <a:lnTo>
                    <a:pt x="74" y="998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64" name="Google Shape;3564;p43"/>
            <p:cNvSpPr/>
            <p:nvPr/>
          </p:nvSpPr>
          <p:spPr>
            <a:xfrm>
              <a:off x="3102000" y="101080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740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65" name="Google Shape;3565;p43"/>
            <p:cNvSpPr/>
            <p:nvPr/>
          </p:nvSpPr>
          <p:spPr>
            <a:xfrm>
              <a:off x="3102000" y="1020050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0"/>
                  </a:moveTo>
                  <a:lnTo>
                    <a:pt x="0" y="1072"/>
                  </a:lnTo>
                  <a:lnTo>
                    <a:pt x="37" y="1109"/>
                  </a:lnTo>
                  <a:lnTo>
                    <a:pt x="629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66" name="Google Shape;3566;p43"/>
            <p:cNvSpPr/>
            <p:nvPr/>
          </p:nvSpPr>
          <p:spPr>
            <a:xfrm>
              <a:off x="3117700" y="958125"/>
              <a:ext cx="4650" cy="168225"/>
            </a:xfrm>
            <a:custGeom>
              <a:avLst/>
              <a:gdLst/>
              <a:ahLst/>
              <a:cxnLst/>
              <a:rect l="l" t="t" r="r" b="b"/>
              <a:pathLst>
                <a:path w="186" h="6729" extrusionOk="0">
                  <a:moveTo>
                    <a:pt x="186" y="0"/>
                  </a:moveTo>
                  <a:cubicBezTo>
                    <a:pt x="186" y="37"/>
                    <a:pt x="149" y="37"/>
                    <a:pt x="112" y="37"/>
                  </a:cubicBezTo>
                  <a:lnTo>
                    <a:pt x="1" y="6655"/>
                  </a:lnTo>
                  <a:lnTo>
                    <a:pt x="149" y="6729"/>
                  </a:lnTo>
                  <a:lnTo>
                    <a:pt x="186" y="6692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67" name="Google Shape;3567;p43"/>
            <p:cNvSpPr/>
            <p:nvPr/>
          </p:nvSpPr>
          <p:spPr>
            <a:xfrm>
              <a:off x="3117700" y="959050"/>
              <a:ext cx="3725" cy="167300"/>
            </a:xfrm>
            <a:custGeom>
              <a:avLst/>
              <a:gdLst/>
              <a:ahLst/>
              <a:cxnLst/>
              <a:rect l="l" t="t" r="r" b="b"/>
              <a:pathLst>
                <a:path w="149" h="6692" extrusionOk="0">
                  <a:moveTo>
                    <a:pt x="149" y="0"/>
                  </a:moveTo>
                  <a:cubicBezTo>
                    <a:pt x="149" y="0"/>
                    <a:pt x="38" y="37"/>
                    <a:pt x="1" y="37"/>
                  </a:cubicBezTo>
                  <a:lnTo>
                    <a:pt x="1" y="6618"/>
                  </a:lnTo>
                  <a:lnTo>
                    <a:pt x="149" y="6692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68" name="Google Shape;3568;p43"/>
            <p:cNvSpPr/>
            <p:nvPr/>
          </p:nvSpPr>
          <p:spPr>
            <a:xfrm>
              <a:off x="3139900" y="945175"/>
              <a:ext cx="6500" cy="171025"/>
            </a:xfrm>
            <a:custGeom>
              <a:avLst/>
              <a:gdLst/>
              <a:ahLst/>
              <a:cxnLst/>
              <a:rect l="l" t="t" r="r" b="b"/>
              <a:pathLst>
                <a:path w="260" h="6841" extrusionOk="0">
                  <a:moveTo>
                    <a:pt x="185" y="1"/>
                  </a:moveTo>
                  <a:cubicBezTo>
                    <a:pt x="148" y="1"/>
                    <a:pt x="37" y="38"/>
                    <a:pt x="0" y="38"/>
                  </a:cubicBezTo>
                  <a:lnTo>
                    <a:pt x="0" y="6766"/>
                  </a:lnTo>
                  <a:lnTo>
                    <a:pt x="148" y="6840"/>
                  </a:lnTo>
                  <a:lnTo>
                    <a:pt x="259" y="6766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69" name="Google Shape;3569;p43"/>
            <p:cNvSpPr/>
            <p:nvPr/>
          </p:nvSpPr>
          <p:spPr>
            <a:xfrm>
              <a:off x="3143600" y="944250"/>
              <a:ext cx="2800" cy="171950"/>
            </a:xfrm>
            <a:custGeom>
              <a:avLst/>
              <a:gdLst/>
              <a:ahLst/>
              <a:cxnLst/>
              <a:rect l="l" t="t" r="r" b="b"/>
              <a:pathLst>
                <a:path w="112" h="6878" extrusionOk="0">
                  <a:moveTo>
                    <a:pt x="111" y="1"/>
                  </a:moveTo>
                  <a:cubicBezTo>
                    <a:pt x="74" y="1"/>
                    <a:pt x="37" y="38"/>
                    <a:pt x="0" y="38"/>
                  </a:cubicBezTo>
                  <a:lnTo>
                    <a:pt x="0" y="6877"/>
                  </a:lnTo>
                  <a:lnTo>
                    <a:pt x="111" y="680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70" name="Google Shape;3570;p43"/>
            <p:cNvSpPr/>
            <p:nvPr/>
          </p:nvSpPr>
          <p:spPr>
            <a:xfrm>
              <a:off x="3122325" y="97382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49"/>
                  </a:lnTo>
                  <a:lnTo>
                    <a:pt x="851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71" name="Google Shape;3571;p43"/>
            <p:cNvSpPr/>
            <p:nvPr/>
          </p:nvSpPr>
          <p:spPr>
            <a:xfrm>
              <a:off x="3122325" y="976600"/>
              <a:ext cx="18525" cy="45325"/>
            </a:xfrm>
            <a:custGeom>
              <a:avLst/>
              <a:gdLst/>
              <a:ahLst/>
              <a:cxnLst/>
              <a:rect l="l" t="t" r="r" b="b"/>
              <a:pathLst>
                <a:path w="741" h="1813" extrusionOk="0">
                  <a:moveTo>
                    <a:pt x="703" y="1"/>
                  </a:moveTo>
                  <a:lnTo>
                    <a:pt x="371" y="814"/>
                  </a:lnTo>
                  <a:lnTo>
                    <a:pt x="1" y="1738"/>
                  </a:lnTo>
                  <a:lnTo>
                    <a:pt x="112" y="1812"/>
                  </a:lnTo>
                  <a:lnTo>
                    <a:pt x="371" y="999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72" name="Google Shape;3572;p43"/>
            <p:cNvSpPr/>
            <p:nvPr/>
          </p:nvSpPr>
          <p:spPr>
            <a:xfrm>
              <a:off x="3122325" y="100987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48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73" name="Google Shape;3573;p43"/>
            <p:cNvSpPr/>
            <p:nvPr/>
          </p:nvSpPr>
          <p:spPr>
            <a:xfrm>
              <a:off x="3123250" y="977525"/>
              <a:ext cx="20375" cy="44400"/>
            </a:xfrm>
            <a:custGeom>
              <a:avLst/>
              <a:gdLst/>
              <a:ahLst/>
              <a:cxnLst/>
              <a:rect l="l" t="t" r="r" b="b"/>
              <a:pathLst>
                <a:path w="815" h="1776" extrusionOk="0">
                  <a:moveTo>
                    <a:pt x="814" y="1"/>
                  </a:moveTo>
                  <a:lnTo>
                    <a:pt x="666" y="38"/>
                  </a:lnTo>
                  <a:lnTo>
                    <a:pt x="1" y="1701"/>
                  </a:lnTo>
                  <a:lnTo>
                    <a:pt x="112" y="1775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74" name="Google Shape;3574;p43"/>
            <p:cNvSpPr/>
            <p:nvPr/>
          </p:nvSpPr>
          <p:spPr>
            <a:xfrm>
              <a:off x="3123250" y="975675"/>
              <a:ext cx="20375" cy="12050"/>
            </a:xfrm>
            <a:custGeom>
              <a:avLst/>
              <a:gdLst/>
              <a:ahLst/>
              <a:cxnLst/>
              <a:rect l="l" t="t" r="r" b="b"/>
              <a:pathLst>
                <a:path w="815" h="482" extrusionOk="0">
                  <a:moveTo>
                    <a:pt x="814" y="1"/>
                  </a:moveTo>
                  <a:lnTo>
                    <a:pt x="1" y="444"/>
                  </a:lnTo>
                  <a:lnTo>
                    <a:pt x="75" y="481"/>
                  </a:lnTo>
                  <a:lnTo>
                    <a:pt x="814" y="75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75" name="Google Shape;3575;p43"/>
            <p:cNvSpPr/>
            <p:nvPr/>
          </p:nvSpPr>
          <p:spPr>
            <a:xfrm>
              <a:off x="3122325" y="1045925"/>
              <a:ext cx="21300" cy="14800"/>
            </a:xfrm>
            <a:custGeom>
              <a:avLst/>
              <a:gdLst/>
              <a:ahLst/>
              <a:cxnLst/>
              <a:rect l="l" t="t" r="r" b="b"/>
              <a:pathLst>
                <a:path w="852" h="592" extrusionOk="0">
                  <a:moveTo>
                    <a:pt x="740" y="0"/>
                  </a:moveTo>
                  <a:lnTo>
                    <a:pt x="1" y="444"/>
                  </a:lnTo>
                  <a:lnTo>
                    <a:pt x="112" y="592"/>
                  </a:lnTo>
                  <a:lnTo>
                    <a:pt x="851" y="148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76" name="Google Shape;3576;p43"/>
            <p:cNvSpPr/>
            <p:nvPr/>
          </p:nvSpPr>
          <p:spPr>
            <a:xfrm>
              <a:off x="3122325" y="1049625"/>
              <a:ext cx="18525" cy="44375"/>
            </a:xfrm>
            <a:custGeom>
              <a:avLst/>
              <a:gdLst/>
              <a:ahLst/>
              <a:cxnLst/>
              <a:rect l="l" t="t" r="r" b="b"/>
              <a:pathLst>
                <a:path w="741" h="1775" extrusionOk="0">
                  <a:moveTo>
                    <a:pt x="703" y="0"/>
                  </a:moveTo>
                  <a:lnTo>
                    <a:pt x="371" y="814"/>
                  </a:lnTo>
                  <a:lnTo>
                    <a:pt x="1" y="1738"/>
                  </a:lnTo>
                  <a:lnTo>
                    <a:pt x="112" y="1775"/>
                  </a:lnTo>
                  <a:lnTo>
                    <a:pt x="371" y="998"/>
                  </a:lnTo>
                  <a:lnTo>
                    <a:pt x="740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77" name="Google Shape;3577;p43"/>
            <p:cNvSpPr/>
            <p:nvPr/>
          </p:nvSpPr>
          <p:spPr>
            <a:xfrm>
              <a:off x="3122325" y="1082900"/>
              <a:ext cx="21300" cy="13875"/>
            </a:xfrm>
            <a:custGeom>
              <a:avLst/>
              <a:gdLst/>
              <a:ahLst/>
              <a:cxnLst/>
              <a:rect l="l" t="t" r="r" b="b"/>
              <a:pathLst>
                <a:path w="852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48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78" name="Google Shape;3578;p43"/>
            <p:cNvSpPr/>
            <p:nvPr/>
          </p:nvSpPr>
          <p:spPr>
            <a:xfrm>
              <a:off x="3123250" y="1110625"/>
              <a:ext cx="18525" cy="13875"/>
            </a:xfrm>
            <a:custGeom>
              <a:avLst/>
              <a:gdLst/>
              <a:ahLst/>
              <a:cxnLst/>
              <a:rect l="l" t="t" r="r" b="b"/>
              <a:pathLst>
                <a:path w="741" h="555" extrusionOk="0">
                  <a:moveTo>
                    <a:pt x="666" y="0"/>
                  </a:moveTo>
                  <a:lnTo>
                    <a:pt x="1" y="370"/>
                  </a:lnTo>
                  <a:lnTo>
                    <a:pt x="75" y="555"/>
                  </a:lnTo>
                  <a:lnTo>
                    <a:pt x="740" y="148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79" name="Google Shape;3579;p43"/>
            <p:cNvSpPr/>
            <p:nvPr/>
          </p:nvSpPr>
          <p:spPr>
            <a:xfrm>
              <a:off x="3123250" y="1110625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814" y="0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814" y="7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80" name="Google Shape;3580;p43"/>
            <p:cNvSpPr/>
            <p:nvPr/>
          </p:nvSpPr>
          <p:spPr>
            <a:xfrm>
              <a:off x="3125100" y="1093975"/>
              <a:ext cx="15750" cy="17600"/>
            </a:xfrm>
            <a:custGeom>
              <a:avLst/>
              <a:gdLst/>
              <a:ahLst/>
              <a:cxnLst/>
              <a:rect l="l" t="t" r="r" b="b"/>
              <a:pathLst>
                <a:path w="630" h="704" extrusionOk="0">
                  <a:moveTo>
                    <a:pt x="1" y="1"/>
                  </a:moveTo>
                  <a:lnTo>
                    <a:pt x="592" y="666"/>
                  </a:lnTo>
                  <a:lnTo>
                    <a:pt x="629" y="70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81" name="Google Shape;3581;p43"/>
            <p:cNvSpPr/>
            <p:nvPr/>
          </p:nvSpPr>
          <p:spPr>
            <a:xfrm>
              <a:off x="3126025" y="1093050"/>
              <a:ext cx="17600" cy="18525"/>
            </a:xfrm>
            <a:custGeom>
              <a:avLst/>
              <a:gdLst/>
              <a:ahLst/>
              <a:cxnLst/>
              <a:rect l="l" t="t" r="r" b="b"/>
              <a:pathLst>
                <a:path w="704" h="741" extrusionOk="0">
                  <a:moveTo>
                    <a:pt x="38" y="1"/>
                  </a:moveTo>
                  <a:lnTo>
                    <a:pt x="1" y="38"/>
                  </a:lnTo>
                  <a:lnTo>
                    <a:pt x="592" y="740"/>
                  </a:lnTo>
                  <a:lnTo>
                    <a:pt x="703" y="70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82" name="Google Shape;3582;p43"/>
            <p:cNvSpPr/>
            <p:nvPr/>
          </p:nvSpPr>
          <p:spPr>
            <a:xfrm>
              <a:off x="3123250" y="1083825"/>
              <a:ext cx="20375" cy="12950"/>
            </a:xfrm>
            <a:custGeom>
              <a:avLst/>
              <a:gdLst/>
              <a:ahLst/>
              <a:cxnLst/>
              <a:rect l="l" t="t" r="r" b="b"/>
              <a:pathLst>
                <a:path w="815" h="518" extrusionOk="0">
                  <a:moveTo>
                    <a:pt x="814" y="0"/>
                  </a:moveTo>
                  <a:lnTo>
                    <a:pt x="1" y="407"/>
                  </a:lnTo>
                  <a:lnTo>
                    <a:pt x="75" y="518"/>
                  </a:lnTo>
                  <a:lnTo>
                    <a:pt x="814" y="111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83" name="Google Shape;3583;p43"/>
            <p:cNvSpPr/>
            <p:nvPr/>
          </p:nvSpPr>
          <p:spPr>
            <a:xfrm>
              <a:off x="3123250" y="1049625"/>
              <a:ext cx="20375" cy="43450"/>
            </a:xfrm>
            <a:custGeom>
              <a:avLst/>
              <a:gdLst/>
              <a:ahLst/>
              <a:cxnLst/>
              <a:rect l="l" t="t" r="r" b="b"/>
              <a:pathLst>
                <a:path w="815" h="1738" extrusionOk="0">
                  <a:moveTo>
                    <a:pt x="814" y="0"/>
                  </a:moveTo>
                  <a:lnTo>
                    <a:pt x="666" y="74"/>
                  </a:lnTo>
                  <a:lnTo>
                    <a:pt x="1" y="1701"/>
                  </a:lnTo>
                  <a:lnTo>
                    <a:pt x="112" y="1738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84" name="Google Shape;3584;p43"/>
            <p:cNvSpPr/>
            <p:nvPr/>
          </p:nvSpPr>
          <p:spPr>
            <a:xfrm>
              <a:off x="3123250" y="1046850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814" y="0"/>
                  </a:moveTo>
                  <a:lnTo>
                    <a:pt x="1" y="481"/>
                  </a:lnTo>
                  <a:lnTo>
                    <a:pt x="75" y="555"/>
                  </a:lnTo>
                  <a:lnTo>
                    <a:pt x="814" y="111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85" name="Google Shape;3585;p43"/>
            <p:cNvSpPr/>
            <p:nvPr/>
          </p:nvSpPr>
          <p:spPr>
            <a:xfrm>
              <a:off x="3125100" y="1021900"/>
              <a:ext cx="15750" cy="25900"/>
            </a:xfrm>
            <a:custGeom>
              <a:avLst/>
              <a:gdLst/>
              <a:ahLst/>
              <a:cxnLst/>
              <a:rect l="l" t="t" r="r" b="b"/>
              <a:pathLst>
                <a:path w="630" h="1036" extrusionOk="0">
                  <a:moveTo>
                    <a:pt x="1" y="0"/>
                  </a:moveTo>
                  <a:lnTo>
                    <a:pt x="592" y="998"/>
                  </a:lnTo>
                  <a:lnTo>
                    <a:pt x="629" y="1035"/>
                  </a:lnTo>
                  <a:lnTo>
                    <a:pt x="112" y="3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86" name="Google Shape;3586;p43"/>
            <p:cNvSpPr/>
            <p:nvPr/>
          </p:nvSpPr>
          <p:spPr>
            <a:xfrm>
              <a:off x="3123250" y="1010800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1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814" y="111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87" name="Google Shape;3587;p43"/>
            <p:cNvSpPr/>
            <p:nvPr/>
          </p:nvSpPr>
          <p:spPr>
            <a:xfrm>
              <a:off x="3126025" y="1020050"/>
              <a:ext cx="17600" cy="27750"/>
            </a:xfrm>
            <a:custGeom>
              <a:avLst/>
              <a:gdLst/>
              <a:ahLst/>
              <a:cxnLst/>
              <a:rect l="l" t="t" r="r" b="b"/>
              <a:pathLst>
                <a:path w="704" h="1110" extrusionOk="0">
                  <a:moveTo>
                    <a:pt x="38" y="0"/>
                  </a:moveTo>
                  <a:lnTo>
                    <a:pt x="1" y="111"/>
                  </a:lnTo>
                  <a:lnTo>
                    <a:pt x="592" y="1109"/>
                  </a:lnTo>
                  <a:lnTo>
                    <a:pt x="703" y="107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88" name="Google Shape;3588;p43"/>
            <p:cNvSpPr/>
            <p:nvPr/>
          </p:nvSpPr>
          <p:spPr>
            <a:xfrm>
              <a:off x="3122325" y="957200"/>
              <a:ext cx="3725" cy="169150"/>
            </a:xfrm>
            <a:custGeom>
              <a:avLst/>
              <a:gdLst/>
              <a:ahLst/>
              <a:cxnLst/>
              <a:rect l="l" t="t" r="r" b="b"/>
              <a:pathLst>
                <a:path w="149" h="6766" extrusionOk="0">
                  <a:moveTo>
                    <a:pt x="149" y="0"/>
                  </a:moveTo>
                  <a:cubicBezTo>
                    <a:pt x="112" y="37"/>
                    <a:pt x="38" y="37"/>
                    <a:pt x="1" y="74"/>
                  </a:cubicBezTo>
                  <a:lnTo>
                    <a:pt x="1" y="6766"/>
                  </a:lnTo>
                  <a:lnTo>
                    <a:pt x="149" y="6692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89" name="Google Shape;3589;p43"/>
            <p:cNvSpPr/>
            <p:nvPr/>
          </p:nvSpPr>
          <p:spPr>
            <a:xfrm>
              <a:off x="3109400" y="11115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74" y="92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90" name="Google Shape;3590;p43"/>
            <p:cNvSpPr/>
            <p:nvPr/>
          </p:nvSpPr>
          <p:spPr>
            <a:xfrm>
              <a:off x="3108475" y="11106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91" name="Google Shape;3591;p43"/>
            <p:cNvSpPr/>
            <p:nvPr/>
          </p:nvSpPr>
          <p:spPr>
            <a:xfrm>
              <a:off x="3118625" y="11050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92" name="Google Shape;3592;p43"/>
            <p:cNvSpPr/>
            <p:nvPr/>
          </p:nvSpPr>
          <p:spPr>
            <a:xfrm>
              <a:off x="3120475" y="11032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93" name="Google Shape;3593;p43"/>
            <p:cNvSpPr/>
            <p:nvPr/>
          </p:nvSpPr>
          <p:spPr>
            <a:xfrm>
              <a:off x="3108475" y="11032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481" y="1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94" name="Google Shape;3594;p43"/>
            <p:cNvSpPr/>
            <p:nvPr/>
          </p:nvSpPr>
          <p:spPr>
            <a:xfrm>
              <a:off x="3109400" y="11032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95" name="Google Shape;3595;p43"/>
            <p:cNvSpPr/>
            <p:nvPr/>
          </p:nvSpPr>
          <p:spPr>
            <a:xfrm>
              <a:off x="3098300" y="11171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1" y="74"/>
                  </a:lnTo>
                  <a:lnTo>
                    <a:pt x="1" y="998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96" name="Google Shape;3596;p43"/>
            <p:cNvSpPr/>
            <p:nvPr/>
          </p:nvSpPr>
          <p:spPr>
            <a:xfrm>
              <a:off x="3097375" y="1116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1035"/>
                  </a:lnTo>
                  <a:lnTo>
                    <a:pt x="38" y="1035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97" name="Google Shape;3597;p43"/>
            <p:cNvSpPr/>
            <p:nvPr/>
          </p:nvSpPr>
          <p:spPr>
            <a:xfrm>
              <a:off x="3108475" y="11106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98" name="Google Shape;3598;p43"/>
            <p:cNvSpPr/>
            <p:nvPr/>
          </p:nvSpPr>
          <p:spPr>
            <a:xfrm>
              <a:off x="3109400" y="11106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599" name="Google Shape;3599;p43"/>
            <p:cNvSpPr/>
            <p:nvPr/>
          </p:nvSpPr>
          <p:spPr>
            <a:xfrm>
              <a:off x="3097375" y="11097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481" y="0"/>
                  </a:moveTo>
                  <a:lnTo>
                    <a:pt x="1" y="259"/>
                  </a:lnTo>
                  <a:lnTo>
                    <a:pt x="38" y="296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00" name="Google Shape;3600;p43"/>
            <p:cNvSpPr/>
            <p:nvPr/>
          </p:nvSpPr>
          <p:spPr>
            <a:xfrm>
              <a:off x="3098300" y="111062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0"/>
                  </a:moveTo>
                  <a:lnTo>
                    <a:pt x="1" y="259"/>
                  </a:lnTo>
                  <a:lnTo>
                    <a:pt x="1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01" name="Google Shape;3601;p43"/>
            <p:cNvSpPr/>
            <p:nvPr/>
          </p:nvSpPr>
          <p:spPr>
            <a:xfrm>
              <a:off x="3088125" y="11244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02" name="Google Shape;3602;p43"/>
            <p:cNvSpPr/>
            <p:nvPr/>
          </p:nvSpPr>
          <p:spPr>
            <a:xfrm>
              <a:off x="3086275" y="11226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03" name="Google Shape;3603;p43"/>
            <p:cNvSpPr/>
            <p:nvPr/>
          </p:nvSpPr>
          <p:spPr>
            <a:xfrm>
              <a:off x="3097375" y="11171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24"/>
                  </a:lnTo>
                  <a:lnTo>
                    <a:pt x="75" y="99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04" name="Google Shape;3604;p43"/>
            <p:cNvSpPr/>
            <p:nvPr/>
          </p:nvSpPr>
          <p:spPr>
            <a:xfrm>
              <a:off x="3099225" y="1116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05" name="Google Shape;3605;p43"/>
            <p:cNvSpPr/>
            <p:nvPr/>
          </p:nvSpPr>
          <p:spPr>
            <a:xfrm>
              <a:off x="3086275" y="1115250"/>
              <a:ext cx="13900" cy="7400"/>
            </a:xfrm>
            <a:custGeom>
              <a:avLst/>
              <a:gdLst/>
              <a:ahLst/>
              <a:cxnLst/>
              <a:rect l="l" t="t" r="r" b="b"/>
              <a:pathLst>
                <a:path w="556" h="296" extrusionOk="0">
                  <a:moveTo>
                    <a:pt x="519" y="0"/>
                  </a:moveTo>
                  <a:lnTo>
                    <a:pt x="1" y="296"/>
                  </a:lnTo>
                  <a:lnTo>
                    <a:pt x="75" y="296"/>
                  </a:lnTo>
                  <a:lnTo>
                    <a:pt x="555" y="37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06" name="Google Shape;3606;p43"/>
            <p:cNvSpPr/>
            <p:nvPr/>
          </p:nvSpPr>
          <p:spPr>
            <a:xfrm>
              <a:off x="3088125" y="1116175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481" y="1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07" name="Google Shape;3607;p43"/>
            <p:cNvSpPr/>
            <p:nvPr/>
          </p:nvSpPr>
          <p:spPr>
            <a:xfrm>
              <a:off x="3077050" y="11300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08" name="Google Shape;3608;p43"/>
            <p:cNvSpPr/>
            <p:nvPr/>
          </p:nvSpPr>
          <p:spPr>
            <a:xfrm>
              <a:off x="3076125" y="11291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09" name="Google Shape;3609;p43"/>
            <p:cNvSpPr/>
            <p:nvPr/>
          </p:nvSpPr>
          <p:spPr>
            <a:xfrm>
              <a:off x="3086275" y="11226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10" name="Google Shape;3610;p43"/>
            <p:cNvSpPr/>
            <p:nvPr/>
          </p:nvSpPr>
          <p:spPr>
            <a:xfrm>
              <a:off x="3088125" y="11226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1036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11" name="Google Shape;3611;p43"/>
            <p:cNvSpPr/>
            <p:nvPr/>
          </p:nvSpPr>
          <p:spPr>
            <a:xfrm>
              <a:off x="3076125" y="1121725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481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12" name="Google Shape;3612;p43"/>
            <p:cNvSpPr/>
            <p:nvPr/>
          </p:nvSpPr>
          <p:spPr>
            <a:xfrm>
              <a:off x="3077050" y="11226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13" name="Google Shape;3613;p43"/>
            <p:cNvSpPr/>
            <p:nvPr/>
          </p:nvSpPr>
          <p:spPr>
            <a:xfrm>
              <a:off x="3065950" y="113742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75" y="1"/>
                  </a:moveTo>
                  <a:lnTo>
                    <a:pt x="1" y="37"/>
                  </a:lnTo>
                  <a:lnTo>
                    <a:pt x="1" y="925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14" name="Google Shape;3614;p43"/>
            <p:cNvSpPr/>
            <p:nvPr/>
          </p:nvSpPr>
          <p:spPr>
            <a:xfrm>
              <a:off x="3064100" y="11346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1036"/>
                  </a:lnTo>
                  <a:lnTo>
                    <a:pt x="75" y="1036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15" name="Google Shape;3615;p43"/>
            <p:cNvSpPr/>
            <p:nvPr/>
          </p:nvSpPr>
          <p:spPr>
            <a:xfrm>
              <a:off x="3076125" y="11300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16" name="Google Shape;3616;p43"/>
            <p:cNvSpPr/>
            <p:nvPr/>
          </p:nvSpPr>
          <p:spPr>
            <a:xfrm>
              <a:off x="3077050" y="11291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17" name="Google Shape;3617;p43"/>
            <p:cNvSpPr/>
            <p:nvPr/>
          </p:nvSpPr>
          <p:spPr>
            <a:xfrm>
              <a:off x="3064100" y="1128175"/>
              <a:ext cx="14825" cy="7425"/>
            </a:xfrm>
            <a:custGeom>
              <a:avLst/>
              <a:gdLst/>
              <a:ahLst/>
              <a:cxnLst/>
              <a:rect l="l" t="t" r="r" b="b"/>
              <a:pathLst>
                <a:path w="593" h="297" extrusionOk="0">
                  <a:moveTo>
                    <a:pt x="518" y="1"/>
                  </a:moveTo>
                  <a:lnTo>
                    <a:pt x="1" y="260"/>
                  </a:lnTo>
                  <a:lnTo>
                    <a:pt x="75" y="297"/>
                  </a:lnTo>
                  <a:lnTo>
                    <a:pt x="592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18" name="Google Shape;3618;p43"/>
            <p:cNvSpPr/>
            <p:nvPr/>
          </p:nvSpPr>
          <p:spPr>
            <a:xfrm>
              <a:off x="3065950" y="11291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1" y="260"/>
                  </a:lnTo>
                  <a:lnTo>
                    <a:pt x="1" y="370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19" name="Google Shape;3619;p43"/>
            <p:cNvSpPr/>
            <p:nvPr/>
          </p:nvSpPr>
          <p:spPr>
            <a:xfrm>
              <a:off x="3055775" y="11429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20" name="Google Shape;3620;p43"/>
            <p:cNvSpPr/>
            <p:nvPr/>
          </p:nvSpPr>
          <p:spPr>
            <a:xfrm>
              <a:off x="3053925" y="11420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21" name="Google Shape;3621;p43"/>
            <p:cNvSpPr/>
            <p:nvPr/>
          </p:nvSpPr>
          <p:spPr>
            <a:xfrm>
              <a:off x="3064100" y="11355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99"/>
                  </a:lnTo>
                  <a:lnTo>
                    <a:pt x="112" y="999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22" name="Google Shape;3622;p43"/>
            <p:cNvSpPr/>
            <p:nvPr/>
          </p:nvSpPr>
          <p:spPr>
            <a:xfrm>
              <a:off x="3066875" y="11346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10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23" name="Google Shape;3623;p43"/>
            <p:cNvSpPr/>
            <p:nvPr/>
          </p:nvSpPr>
          <p:spPr>
            <a:xfrm>
              <a:off x="3053925" y="11346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9" y="1"/>
                  </a:moveTo>
                  <a:lnTo>
                    <a:pt x="1" y="296"/>
                  </a:lnTo>
                  <a:lnTo>
                    <a:pt x="75" y="333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24" name="Google Shape;3624;p43"/>
            <p:cNvSpPr/>
            <p:nvPr/>
          </p:nvSpPr>
          <p:spPr>
            <a:xfrm>
              <a:off x="3055775" y="113465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2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482" y="112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25" name="Google Shape;3625;p43"/>
            <p:cNvSpPr/>
            <p:nvPr/>
          </p:nvSpPr>
          <p:spPr>
            <a:xfrm>
              <a:off x="3044700" y="114945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0" y="0"/>
                  </a:moveTo>
                  <a:lnTo>
                    <a:pt x="0" y="924"/>
                  </a:lnTo>
                  <a:lnTo>
                    <a:pt x="74" y="88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26" name="Google Shape;3626;p43"/>
            <p:cNvSpPr/>
            <p:nvPr/>
          </p:nvSpPr>
          <p:spPr>
            <a:xfrm>
              <a:off x="3043775" y="11476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8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27" name="Google Shape;3627;p43"/>
            <p:cNvSpPr/>
            <p:nvPr/>
          </p:nvSpPr>
          <p:spPr>
            <a:xfrm>
              <a:off x="3053925" y="11420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28" name="Google Shape;3628;p43"/>
            <p:cNvSpPr/>
            <p:nvPr/>
          </p:nvSpPr>
          <p:spPr>
            <a:xfrm>
              <a:off x="3055775" y="11420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29" name="Google Shape;3629;p43"/>
            <p:cNvSpPr/>
            <p:nvPr/>
          </p:nvSpPr>
          <p:spPr>
            <a:xfrm>
              <a:off x="3043775" y="11402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81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30" name="Google Shape;3630;p43"/>
            <p:cNvSpPr/>
            <p:nvPr/>
          </p:nvSpPr>
          <p:spPr>
            <a:xfrm>
              <a:off x="3044700" y="1142050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518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31" name="Google Shape;3631;p43"/>
            <p:cNvSpPr/>
            <p:nvPr/>
          </p:nvSpPr>
          <p:spPr>
            <a:xfrm>
              <a:off x="3034525" y="11559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32" name="Google Shape;3632;p43"/>
            <p:cNvSpPr/>
            <p:nvPr/>
          </p:nvSpPr>
          <p:spPr>
            <a:xfrm>
              <a:off x="3032675" y="115405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33" name="Google Shape;3633;p43"/>
            <p:cNvSpPr/>
            <p:nvPr/>
          </p:nvSpPr>
          <p:spPr>
            <a:xfrm>
              <a:off x="3043775" y="11485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34" name="Google Shape;3634;p43"/>
            <p:cNvSpPr/>
            <p:nvPr/>
          </p:nvSpPr>
          <p:spPr>
            <a:xfrm>
              <a:off x="3044700" y="11476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35" name="Google Shape;3635;p43"/>
            <p:cNvSpPr/>
            <p:nvPr/>
          </p:nvSpPr>
          <p:spPr>
            <a:xfrm>
              <a:off x="3032675" y="11457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481" y="0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555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36" name="Google Shape;3636;p43"/>
            <p:cNvSpPr/>
            <p:nvPr/>
          </p:nvSpPr>
          <p:spPr>
            <a:xfrm>
              <a:off x="3034525" y="114760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481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37" name="Google Shape;3637;p43"/>
            <p:cNvSpPr/>
            <p:nvPr/>
          </p:nvSpPr>
          <p:spPr>
            <a:xfrm>
              <a:off x="3023425" y="11614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38" name="Google Shape;3638;p43"/>
            <p:cNvSpPr/>
            <p:nvPr/>
          </p:nvSpPr>
          <p:spPr>
            <a:xfrm>
              <a:off x="3021575" y="11605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39" name="Google Shape;3639;p43"/>
            <p:cNvSpPr/>
            <p:nvPr/>
          </p:nvSpPr>
          <p:spPr>
            <a:xfrm>
              <a:off x="3032675" y="115405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40" name="Google Shape;3640;p43"/>
            <p:cNvSpPr/>
            <p:nvPr/>
          </p:nvSpPr>
          <p:spPr>
            <a:xfrm>
              <a:off x="3034525" y="11540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1" y="1"/>
                  </a:moveTo>
                  <a:lnTo>
                    <a:pt x="1" y="1036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41" name="Google Shape;3641;p43"/>
            <p:cNvSpPr/>
            <p:nvPr/>
          </p:nvSpPr>
          <p:spPr>
            <a:xfrm>
              <a:off x="3021575" y="11531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519" y="0"/>
                  </a:moveTo>
                  <a:lnTo>
                    <a:pt x="1" y="296"/>
                  </a:lnTo>
                  <a:lnTo>
                    <a:pt x="75" y="333"/>
                  </a:lnTo>
                  <a:lnTo>
                    <a:pt x="556" y="37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42" name="Google Shape;3642;p43"/>
            <p:cNvSpPr/>
            <p:nvPr/>
          </p:nvSpPr>
          <p:spPr>
            <a:xfrm>
              <a:off x="3023425" y="11540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2" y="1"/>
                  </a:moveTo>
                  <a:lnTo>
                    <a:pt x="1" y="297"/>
                  </a:lnTo>
                  <a:lnTo>
                    <a:pt x="1" y="334"/>
                  </a:lnTo>
                  <a:lnTo>
                    <a:pt x="482" y="75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43" name="Google Shape;3643;p43"/>
            <p:cNvSpPr/>
            <p:nvPr/>
          </p:nvSpPr>
          <p:spPr>
            <a:xfrm>
              <a:off x="3012350" y="11679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44" name="Google Shape;3644;p43"/>
            <p:cNvSpPr/>
            <p:nvPr/>
          </p:nvSpPr>
          <p:spPr>
            <a:xfrm>
              <a:off x="3011425" y="1166075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73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45" name="Google Shape;3645;p43"/>
            <p:cNvSpPr/>
            <p:nvPr/>
          </p:nvSpPr>
          <p:spPr>
            <a:xfrm>
              <a:off x="3021575" y="11614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46" name="Google Shape;3646;p43"/>
            <p:cNvSpPr/>
            <p:nvPr/>
          </p:nvSpPr>
          <p:spPr>
            <a:xfrm>
              <a:off x="3023425" y="11605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47" name="Google Shape;3647;p43"/>
            <p:cNvSpPr/>
            <p:nvPr/>
          </p:nvSpPr>
          <p:spPr>
            <a:xfrm>
              <a:off x="3011425" y="11586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297"/>
                  </a:lnTo>
                  <a:lnTo>
                    <a:pt x="37" y="334"/>
                  </a:lnTo>
                  <a:lnTo>
                    <a:pt x="555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48" name="Google Shape;3648;p43"/>
            <p:cNvSpPr/>
            <p:nvPr/>
          </p:nvSpPr>
          <p:spPr>
            <a:xfrm>
              <a:off x="3012350" y="11605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60"/>
                  </a:lnTo>
                  <a:lnTo>
                    <a:pt x="0" y="334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49" name="Google Shape;3649;p43"/>
            <p:cNvSpPr/>
            <p:nvPr/>
          </p:nvSpPr>
          <p:spPr>
            <a:xfrm>
              <a:off x="3002175" y="11744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50" name="Google Shape;3650;p43"/>
            <p:cNvSpPr/>
            <p:nvPr/>
          </p:nvSpPr>
          <p:spPr>
            <a:xfrm>
              <a:off x="3000325" y="11725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51" name="Google Shape;3651;p43"/>
            <p:cNvSpPr/>
            <p:nvPr/>
          </p:nvSpPr>
          <p:spPr>
            <a:xfrm>
              <a:off x="3011425" y="11670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52" name="Google Shape;3652;p43"/>
            <p:cNvSpPr/>
            <p:nvPr/>
          </p:nvSpPr>
          <p:spPr>
            <a:xfrm>
              <a:off x="3012350" y="11660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53" name="Google Shape;3653;p43"/>
            <p:cNvSpPr/>
            <p:nvPr/>
          </p:nvSpPr>
          <p:spPr>
            <a:xfrm>
              <a:off x="3000325" y="11660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81" y="1"/>
                  </a:moveTo>
                  <a:lnTo>
                    <a:pt x="1" y="259"/>
                  </a:lnTo>
                  <a:lnTo>
                    <a:pt x="75" y="333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54" name="Google Shape;3654;p43"/>
            <p:cNvSpPr/>
            <p:nvPr/>
          </p:nvSpPr>
          <p:spPr>
            <a:xfrm>
              <a:off x="3002175" y="116607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1" y="1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481" y="7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55" name="Google Shape;3655;p43"/>
            <p:cNvSpPr/>
            <p:nvPr/>
          </p:nvSpPr>
          <p:spPr>
            <a:xfrm>
              <a:off x="2991075" y="11808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0"/>
                  </a:moveTo>
                  <a:lnTo>
                    <a:pt x="1" y="924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56" name="Google Shape;3656;p43"/>
            <p:cNvSpPr/>
            <p:nvPr/>
          </p:nvSpPr>
          <p:spPr>
            <a:xfrm>
              <a:off x="2989250" y="1179025"/>
              <a:ext cx="1850" cy="24975"/>
            </a:xfrm>
            <a:custGeom>
              <a:avLst/>
              <a:gdLst/>
              <a:ahLst/>
              <a:cxnLst/>
              <a:rect l="l" t="t" r="r" b="b"/>
              <a:pathLst>
                <a:path w="74" h="999" extrusionOk="0">
                  <a:moveTo>
                    <a:pt x="0" y="0"/>
                  </a:moveTo>
                  <a:lnTo>
                    <a:pt x="0" y="998"/>
                  </a:lnTo>
                  <a:lnTo>
                    <a:pt x="74" y="99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57" name="Google Shape;3657;p43"/>
            <p:cNvSpPr/>
            <p:nvPr/>
          </p:nvSpPr>
          <p:spPr>
            <a:xfrm>
              <a:off x="3000325" y="11725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58" name="Google Shape;3658;p43"/>
            <p:cNvSpPr/>
            <p:nvPr/>
          </p:nvSpPr>
          <p:spPr>
            <a:xfrm>
              <a:off x="3002175" y="11725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74"/>
                  </a:lnTo>
                  <a:lnTo>
                    <a:pt x="1" y="1036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59" name="Google Shape;3659;p43"/>
            <p:cNvSpPr/>
            <p:nvPr/>
          </p:nvSpPr>
          <p:spPr>
            <a:xfrm>
              <a:off x="2989250" y="11716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0"/>
                  </a:moveTo>
                  <a:lnTo>
                    <a:pt x="0" y="296"/>
                  </a:lnTo>
                  <a:lnTo>
                    <a:pt x="74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60" name="Google Shape;3660;p43"/>
            <p:cNvSpPr/>
            <p:nvPr/>
          </p:nvSpPr>
          <p:spPr>
            <a:xfrm>
              <a:off x="2991075" y="11725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2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482" y="7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61" name="Google Shape;3661;p43"/>
            <p:cNvSpPr/>
            <p:nvPr/>
          </p:nvSpPr>
          <p:spPr>
            <a:xfrm>
              <a:off x="2980000" y="1186400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74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62" name="Google Shape;3662;p43"/>
            <p:cNvSpPr/>
            <p:nvPr/>
          </p:nvSpPr>
          <p:spPr>
            <a:xfrm>
              <a:off x="2979075" y="118547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63" name="Google Shape;3663;p43"/>
            <p:cNvSpPr/>
            <p:nvPr/>
          </p:nvSpPr>
          <p:spPr>
            <a:xfrm>
              <a:off x="2989250" y="1179950"/>
              <a:ext cx="1850" cy="24050"/>
            </a:xfrm>
            <a:custGeom>
              <a:avLst/>
              <a:gdLst/>
              <a:ahLst/>
              <a:cxnLst/>
              <a:rect l="l" t="t" r="r" b="b"/>
              <a:pathLst>
                <a:path w="74" h="962" extrusionOk="0">
                  <a:moveTo>
                    <a:pt x="0" y="0"/>
                  </a:moveTo>
                  <a:lnTo>
                    <a:pt x="0" y="961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64" name="Google Shape;3664;p43"/>
            <p:cNvSpPr/>
            <p:nvPr/>
          </p:nvSpPr>
          <p:spPr>
            <a:xfrm>
              <a:off x="2991075" y="11790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65" name="Google Shape;3665;p43"/>
            <p:cNvSpPr/>
            <p:nvPr/>
          </p:nvSpPr>
          <p:spPr>
            <a:xfrm>
              <a:off x="2979075" y="1179025"/>
              <a:ext cx="13875" cy="6475"/>
            </a:xfrm>
            <a:custGeom>
              <a:avLst/>
              <a:gdLst/>
              <a:ahLst/>
              <a:cxnLst/>
              <a:rect l="l" t="t" r="r" b="b"/>
              <a:pathLst>
                <a:path w="555" h="259" extrusionOk="0">
                  <a:moveTo>
                    <a:pt x="518" y="0"/>
                  </a:moveTo>
                  <a:lnTo>
                    <a:pt x="0" y="259"/>
                  </a:lnTo>
                  <a:lnTo>
                    <a:pt x="37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66" name="Google Shape;3666;p43"/>
            <p:cNvSpPr/>
            <p:nvPr/>
          </p:nvSpPr>
          <p:spPr>
            <a:xfrm>
              <a:off x="2980000" y="11790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518" y="0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67" name="Google Shape;3667;p43"/>
            <p:cNvSpPr/>
            <p:nvPr/>
          </p:nvSpPr>
          <p:spPr>
            <a:xfrm>
              <a:off x="2969825" y="11928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68" name="Google Shape;3668;p43"/>
            <p:cNvSpPr/>
            <p:nvPr/>
          </p:nvSpPr>
          <p:spPr>
            <a:xfrm>
              <a:off x="2967975" y="11910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69" name="Google Shape;3669;p43"/>
            <p:cNvSpPr/>
            <p:nvPr/>
          </p:nvSpPr>
          <p:spPr>
            <a:xfrm>
              <a:off x="2979075" y="118547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70" name="Google Shape;3670;p43"/>
            <p:cNvSpPr/>
            <p:nvPr/>
          </p:nvSpPr>
          <p:spPr>
            <a:xfrm>
              <a:off x="2980000" y="1185475"/>
              <a:ext cx="2800" cy="25925"/>
            </a:xfrm>
            <a:custGeom>
              <a:avLst/>
              <a:gdLst/>
              <a:ahLst/>
              <a:cxnLst/>
              <a:rect l="l" t="t" r="r" b="b"/>
              <a:pathLst>
                <a:path w="112" h="1037" extrusionOk="0">
                  <a:moveTo>
                    <a:pt x="0" y="1"/>
                  </a:moveTo>
                  <a:lnTo>
                    <a:pt x="0" y="1036"/>
                  </a:lnTo>
                  <a:lnTo>
                    <a:pt x="111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71" name="Google Shape;3671;p43"/>
            <p:cNvSpPr/>
            <p:nvPr/>
          </p:nvSpPr>
          <p:spPr>
            <a:xfrm>
              <a:off x="2967975" y="118457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481" y="0"/>
                  </a:moveTo>
                  <a:lnTo>
                    <a:pt x="1" y="259"/>
                  </a:lnTo>
                  <a:lnTo>
                    <a:pt x="75" y="333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72" name="Google Shape;3672;p43"/>
            <p:cNvSpPr/>
            <p:nvPr/>
          </p:nvSpPr>
          <p:spPr>
            <a:xfrm>
              <a:off x="2969825" y="11854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1"/>
                  </a:moveTo>
                  <a:lnTo>
                    <a:pt x="1" y="297"/>
                  </a:lnTo>
                  <a:lnTo>
                    <a:pt x="1" y="334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73" name="Google Shape;3673;p43"/>
            <p:cNvSpPr/>
            <p:nvPr/>
          </p:nvSpPr>
          <p:spPr>
            <a:xfrm>
              <a:off x="2958725" y="11993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74" name="Google Shape;3674;p43"/>
            <p:cNvSpPr/>
            <p:nvPr/>
          </p:nvSpPr>
          <p:spPr>
            <a:xfrm>
              <a:off x="2956900" y="1198425"/>
              <a:ext cx="1850" cy="24975"/>
            </a:xfrm>
            <a:custGeom>
              <a:avLst/>
              <a:gdLst/>
              <a:ahLst/>
              <a:cxnLst/>
              <a:rect l="l" t="t" r="r" b="b"/>
              <a:pathLst>
                <a:path w="74" h="999" extrusionOk="0">
                  <a:moveTo>
                    <a:pt x="0" y="1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75" name="Google Shape;3675;p43"/>
            <p:cNvSpPr/>
            <p:nvPr/>
          </p:nvSpPr>
          <p:spPr>
            <a:xfrm>
              <a:off x="2968900" y="11928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76" name="Google Shape;3676;p43"/>
            <p:cNvSpPr/>
            <p:nvPr/>
          </p:nvSpPr>
          <p:spPr>
            <a:xfrm>
              <a:off x="2969825" y="11910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77" name="Google Shape;3677;p43"/>
            <p:cNvSpPr/>
            <p:nvPr/>
          </p:nvSpPr>
          <p:spPr>
            <a:xfrm>
              <a:off x="2956900" y="11901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334"/>
                  </a:lnTo>
                  <a:lnTo>
                    <a:pt x="74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78" name="Google Shape;3678;p43"/>
            <p:cNvSpPr/>
            <p:nvPr/>
          </p:nvSpPr>
          <p:spPr>
            <a:xfrm>
              <a:off x="2958725" y="119102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2" y="1"/>
                  </a:moveTo>
                  <a:lnTo>
                    <a:pt x="1" y="297"/>
                  </a:lnTo>
                  <a:lnTo>
                    <a:pt x="1" y="371"/>
                  </a:lnTo>
                  <a:lnTo>
                    <a:pt x="482" y="75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79" name="Google Shape;3679;p43"/>
            <p:cNvSpPr/>
            <p:nvPr/>
          </p:nvSpPr>
          <p:spPr>
            <a:xfrm>
              <a:off x="2947650" y="12049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74"/>
                  </a:lnTo>
                  <a:lnTo>
                    <a:pt x="0" y="999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80" name="Google Shape;3680;p43"/>
            <p:cNvSpPr/>
            <p:nvPr/>
          </p:nvSpPr>
          <p:spPr>
            <a:xfrm>
              <a:off x="2946725" y="12039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81" name="Google Shape;3681;p43"/>
            <p:cNvSpPr/>
            <p:nvPr/>
          </p:nvSpPr>
          <p:spPr>
            <a:xfrm>
              <a:off x="2956900" y="1198425"/>
              <a:ext cx="1850" cy="24975"/>
            </a:xfrm>
            <a:custGeom>
              <a:avLst/>
              <a:gdLst/>
              <a:ahLst/>
              <a:cxnLst/>
              <a:rect l="l" t="t" r="r" b="b"/>
              <a:pathLst>
                <a:path w="74" h="999" extrusionOk="0">
                  <a:moveTo>
                    <a:pt x="0" y="1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82" name="Google Shape;3682;p43"/>
            <p:cNvSpPr/>
            <p:nvPr/>
          </p:nvSpPr>
          <p:spPr>
            <a:xfrm>
              <a:off x="2958725" y="11975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83" name="Google Shape;3683;p43"/>
            <p:cNvSpPr/>
            <p:nvPr/>
          </p:nvSpPr>
          <p:spPr>
            <a:xfrm>
              <a:off x="2946725" y="11975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1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84" name="Google Shape;3684;p43"/>
            <p:cNvSpPr/>
            <p:nvPr/>
          </p:nvSpPr>
          <p:spPr>
            <a:xfrm>
              <a:off x="2947650" y="119750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85" name="Google Shape;3685;p43"/>
            <p:cNvSpPr/>
            <p:nvPr/>
          </p:nvSpPr>
          <p:spPr>
            <a:xfrm>
              <a:off x="2937475" y="12123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924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86" name="Google Shape;3686;p43"/>
            <p:cNvSpPr/>
            <p:nvPr/>
          </p:nvSpPr>
          <p:spPr>
            <a:xfrm>
              <a:off x="2935625" y="12095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1035"/>
                  </a:lnTo>
                  <a:lnTo>
                    <a:pt x="75" y="1035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87" name="Google Shape;3687;p43"/>
            <p:cNvSpPr/>
            <p:nvPr/>
          </p:nvSpPr>
          <p:spPr>
            <a:xfrm>
              <a:off x="2946725" y="12039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88" name="Google Shape;3688;p43"/>
            <p:cNvSpPr/>
            <p:nvPr/>
          </p:nvSpPr>
          <p:spPr>
            <a:xfrm>
              <a:off x="2947650" y="12039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1" y="0"/>
                  </a:moveTo>
                  <a:lnTo>
                    <a:pt x="0" y="37"/>
                  </a:lnTo>
                  <a:lnTo>
                    <a:pt x="0" y="1036"/>
                  </a:lnTo>
                  <a:lnTo>
                    <a:pt x="111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89" name="Google Shape;3689;p43"/>
            <p:cNvSpPr/>
            <p:nvPr/>
          </p:nvSpPr>
          <p:spPr>
            <a:xfrm>
              <a:off x="2935625" y="12030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481" y="0"/>
                  </a:moveTo>
                  <a:lnTo>
                    <a:pt x="1" y="259"/>
                  </a:lnTo>
                  <a:lnTo>
                    <a:pt x="75" y="333"/>
                  </a:lnTo>
                  <a:lnTo>
                    <a:pt x="518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90" name="Google Shape;3690;p43"/>
            <p:cNvSpPr/>
            <p:nvPr/>
          </p:nvSpPr>
          <p:spPr>
            <a:xfrm>
              <a:off x="2937475" y="12039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91" name="Google Shape;3691;p43"/>
            <p:cNvSpPr/>
            <p:nvPr/>
          </p:nvSpPr>
          <p:spPr>
            <a:xfrm>
              <a:off x="2698100" y="959975"/>
              <a:ext cx="7400" cy="143275"/>
            </a:xfrm>
            <a:custGeom>
              <a:avLst/>
              <a:gdLst/>
              <a:ahLst/>
              <a:cxnLst/>
              <a:rect l="l" t="t" r="r" b="b"/>
              <a:pathLst>
                <a:path w="296" h="5731" extrusionOk="0">
                  <a:moveTo>
                    <a:pt x="111" y="0"/>
                  </a:moveTo>
                  <a:lnTo>
                    <a:pt x="0" y="5657"/>
                  </a:lnTo>
                  <a:lnTo>
                    <a:pt x="148" y="5731"/>
                  </a:lnTo>
                  <a:lnTo>
                    <a:pt x="296" y="5657"/>
                  </a:lnTo>
                  <a:lnTo>
                    <a:pt x="296" y="111"/>
                  </a:lnTo>
                  <a:cubicBezTo>
                    <a:pt x="259" y="74"/>
                    <a:pt x="185" y="74"/>
                    <a:pt x="111" y="0"/>
                  </a:cubicBez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92" name="Google Shape;3692;p43"/>
            <p:cNvSpPr/>
            <p:nvPr/>
          </p:nvSpPr>
          <p:spPr>
            <a:xfrm>
              <a:off x="2698100" y="959050"/>
              <a:ext cx="3725" cy="143275"/>
            </a:xfrm>
            <a:custGeom>
              <a:avLst/>
              <a:gdLst/>
              <a:ahLst/>
              <a:cxnLst/>
              <a:rect l="l" t="t" r="r" b="b"/>
              <a:pathLst>
                <a:path w="149" h="5731" extrusionOk="0">
                  <a:moveTo>
                    <a:pt x="0" y="0"/>
                  </a:moveTo>
                  <a:lnTo>
                    <a:pt x="0" y="5620"/>
                  </a:lnTo>
                  <a:lnTo>
                    <a:pt x="148" y="5731"/>
                  </a:lnTo>
                  <a:lnTo>
                    <a:pt x="148" y="37"/>
                  </a:lnTo>
                  <a:cubicBezTo>
                    <a:pt x="111" y="37"/>
                    <a:pt x="74" y="37"/>
                    <a:pt x="0" y="0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93" name="Google Shape;3693;p43"/>
            <p:cNvSpPr/>
            <p:nvPr/>
          </p:nvSpPr>
          <p:spPr>
            <a:xfrm>
              <a:off x="2702725" y="99692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111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556"/>
                  </a:lnTo>
                  <a:lnTo>
                    <a:pt x="850" y="40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94" name="Google Shape;3694;p43"/>
            <p:cNvSpPr/>
            <p:nvPr/>
          </p:nvSpPr>
          <p:spPr>
            <a:xfrm>
              <a:off x="2702725" y="964575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0" y="1"/>
                  </a:moveTo>
                  <a:lnTo>
                    <a:pt x="703" y="1776"/>
                  </a:lnTo>
                  <a:lnTo>
                    <a:pt x="740" y="1702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95" name="Google Shape;3695;p43"/>
            <p:cNvSpPr/>
            <p:nvPr/>
          </p:nvSpPr>
          <p:spPr>
            <a:xfrm>
              <a:off x="2702725" y="103297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850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96" name="Google Shape;3696;p43"/>
            <p:cNvSpPr/>
            <p:nvPr/>
          </p:nvSpPr>
          <p:spPr>
            <a:xfrm>
              <a:off x="2705500" y="103575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37" y="1"/>
                  </a:moveTo>
                  <a:lnTo>
                    <a:pt x="0" y="38"/>
                  </a:lnTo>
                  <a:lnTo>
                    <a:pt x="370" y="999"/>
                  </a:lnTo>
                  <a:lnTo>
                    <a:pt x="629" y="1775"/>
                  </a:lnTo>
                  <a:lnTo>
                    <a:pt x="739" y="1738"/>
                  </a:lnTo>
                  <a:lnTo>
                    <a:pt x="370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97" name="Google Shape;3697;p43"/>
            <p:cNvSpPr/>
            <p:nvPr/>
          </p:nvSpPr>
          <p:spPr>
            <a:xfrm>
              <a:off x="2702725" y="106902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850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98" name="Google Shape;3698;p43"/>
            <p:cNvSpPr/>
            <p:nvPr/>
          </p:nvSpPr>
          <p:spPr>
            <a:xfrm>
              <a:off x="2704575" y="1097675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74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666" y="518"/>
                  </a:lnTo>
                  <a:lnTo>
                    <a:pt x="813" y="40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699" name="Google Shape;3699;p43"/>
            <p:cNvSpPr/>
            <p:nvPr/>
          </p:nvSpPr>
          <p:spPr>
            <a:xfrm>
              <a:off x="2702725" y="1097675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0" y="1"/>
                  </a:moveTo>
                  <a:lnTo>
                    <a:pt x="0" y="75"/>
                  </a:lnTo>
                  <a:lnTo>
                    <a:pt x="740" y="518"/>
                  </a:lnTo>
                  <a:lnTo>
                    <a:pt x="813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00" name="Google Shape;3700;p43"/>
            <p:cNvSpPr/>
            <p:nvPr/>
          </p:nvSpPr>
          <p:spPr>
            <a:xfrm>
              <a:off x="2704575" y="1080125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629" y="0"/>
                  </a:moveTo>
                  <a:lnTo>
                    <a:pt x="570" y="74"/>
                  </a:lnTo>
                  <a:lnTo>
                    <a:pt x="592" y="74"/>
                  </a:lnTo>
                  <a:lnTo>
                    <a:pt x="629" y="0"/>
                  </a:lnTo>
                  <a:close/>
                  <a:moveTo>
                    <a:pt x="481" y="74"/>
                  </a:moveTo>
                  <a:lnTo>
                    <a:pt x="0" y="740"/>
                  </a:lnTo>
                  <a:lnTo>
                    <a:pt x="74" y="703"/>
                  </a:lnTo>
                  <a:lnTo>
                    <a:pt x="570" y="74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01" name="Google Shape;3701;p43"/>
            <p:cNvSpPr/>
            <p:nvPr/>
          </p:nvSpPr>
          <p:spPr>
            <a:xfrm>
              <a:off x="2702725" y="1079200"/>
              <a:ext cx="16650" cy="19425"/>
            </a:xfrm>
            <a:custGeom>
              <a:avLst/>
              <a:gdLst/>
              <a:ahLst/>
              <a:cxnLst/>
              <a:rect l="l" t="t" r="r" b="b"/>
              <a:pathLst>
                <a:path w="666" h="777" extrusionOk="0">
                  <a:moveTo>
                    <a:pt x="592" y="0"/>
                  </a:moveTo>
                  <a:lnTo>
                    <a:pt x="0" y="740"/>
                  </a:lnTo>
                  <a:lnTo>
                    <a:pt x="74" y="777"/>
                  </a:lnTo>
                  <a:lnTo>
                    <a:pt x="666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02" name="Google Shape;3702;p43"/>
            <p:cNvSpPr/>
            <p:nvPr/>
          </p:nvSpPr>
          <p:spPr>
            <a:xfrm>
              <a:off x="2702725" y="1069950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813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03" name="Google Shape;3703;p43"/>
            <p:cNvSpPr/>
            <p:nvPr/>
          </p:nvSpPr>
          <p:spPr>
            <a:xfrm>
              <a:off x="2702725" y="1036675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0" y="1"/>
                  </a:moveTo>
                  <a:lnTo>
                    <a:pt x="703" y="1738"/>
                  </a:lnTo>
                  <a:lnTo>
                    <a:pt x="740" y="1701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04" name="Google Shape;3704;p43"/>
            <p:cNvSpPr/>
            <p:nvPr/>
          </p:nvSpPr>
          <p:spPr>
            <a:xfrm>
              <a:off x="2702725" y="1033900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813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05" name="Google Shape;3705;p43"/>
            <p:cNvSpPr/>
            <p:nvPr/>
          </p:nvSpPr>
          <p:spPr>
            <a:xfrm>
              <a:off x="2704575" y="1008950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629" y="1"/>
                  </a:moveTo>
                  <a:lnTo>
                    <a:pt x="592" y="38"/>
                  </a:lnTo>
                  <a:lnTo>
                    <a:pt x="481" y="38"/>
                  </a:lnTo>
                  <a:lnTo>
                    <a:pt x="0" y="1073"/>
                  </a:lnTo>
                  <a:lnTo>
                    <a:pt x="0" y="1073"/>
                  </a:lnTo>
                  <a:lnTo>
                    <a:pt x="74" y="999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06" name="Google Shape;3706;p43"/>
            <p:cNvSpPr/>
            <p:nvPr/>
          </p:nvSpPr>
          <p:spPr>
            <a:xfrm>
              <a:off x="2702725" y="998775"/>
              <a:ext cx="20350" cy="12050"/>
            </a:xfrm>
            <a:custGeom>
              <a:avLst/>
              <a:gdLst/>
              <a:ahLst/>
              <a:cxnLst/>
              <a:rect l="l" t="t" r="r" b="b"/>
              <a:pathLst>
                <a:path w="814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2"/>
                  </a:lnTo>
                  <a:lnTo>
                    <a:pt x="813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07" name="Google Shape;3707;p43"/>
            <p:cNvSpPr/>
            <p:nvPr/>
          </p:nvSpPr>
          <p:spPr>
            <a:xfrm>
              <a:off x="2702725" y="1007100"/>
              <a:ext cx="16650" cy="28675"/>
            </a:xfrm>
            <a:custGeom>
              <a:avLst/>
              <a:gdLst/>
              <a:ahLst/>
              <a:cxnLst/>
              <a:rect l="l" t="t" r="r" b="b"/>
              <a:pathLst>
                <a:path w="666" h="1147" extrusionOk="0">
                  <a:moveTo>
                    <a:pt x="592" y="1"/>
                  </a:moveTo>
                  <a:lnTo>
                    <a:pt x="0" y="1073"/>
                  </a:lnTo>
                  <a:lnTo>
                    <a:pt x="74" y="1147"/>
                  </a:lnTo>
                  <a:lnTo>
                    <a:pt x="666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08" name="Google Shape;3708;p43"/>
            <p:cNvSpPr/>
            <p:nvPr/>
          </p:nvSpPr>
          <p:spPr>
            <a:xfrm>
              <a:off x="2720275" y="964575"/>
              <a:ext cx="4650" cy="149775"/>
            </a:xfrm>
            <a:custGeom>
              <a:avLst/>
              <a:gdLst/>
              <a:ahLst/>
              <a:cxnLst/>
              <a:rect l="l" t="t" r="r" b="b"/>
              <a:pathLst>
                <a:path w="186" h="5991" extrusionOk="0">
                  <a:moveTo>
                    <a:pt x="111" y="1"/>
                  </a:moveTo>
                  <a:lnTo>
                    <a:pt x="1" y="5879"/>
                  </a:lnTo>
                  <a:lnTo>
                    <a:pt x="148" y="5990"/>
                  </a:lnTo>
                  <a:lnTo>
                    <a:pt x="185" y="5916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09" name="Google Shape;3709;p43"/>
            <p:cNvSpPr/>
            <p:nvPr/>
          </p:nvSpPr>
          <p:spPr>
            <a:xfrm>
              <a:off x="2720275" y="964575"/>
              <a:ext cx="3725" cy="149775"/>
            </a:xfrm>
            <a:custGeom>
              <a:avLst/>
              <a:gdLst/>
              <a:ahLst/>
              <a:cxnLst/>
              <a:rect l="l" t="t" r="r" b="b"/>
              <a:pathLst>
                <a:path w="149" h="5991" extrusionOk="0">
                  <a:moveTo>
                    <a:pt x="1" y="1"/>
                  </a:moveTo>
                  <a:lnTo>
                    <a:pt x="1" y="5879"/>
                  </a:lnTo>
                  <a:lnTo>
                    <a:pt x="148" y="599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10" name="Google Shape;3710;p43"/>
            <p:cNvSpPr/>
            <p:nvPr/>
          </p:nvSpPr>
          <p:spPr>
            <a:xfrm>
              <a:off x="2696250" y="958125"/>
              <a:ext cx="6500" cy="145125"/>
            </a:xfrm>
            <a:custGeom>
              <a:avLst/>
              <a:gdLst/>
              <a:ahLst/>
              <a:cxnLst/>
              <a:rect l="l" t="t" r="r" b="b"/>
              <a:pathLst>
                <a:path w="260" h="5805" extrusionOk="0">
                  <a:moveTo>
                    <a:pt x="0" y="0"/>
                  </a:moveTo>
                  <a:lnTo>
                    <a:pt x="0" y="5731"/>
                  </a:lnTo>
                  <a:lnTo>
                    <a:pt x="148" y="5805"/>
                  </a:lnTo>
                  <a:lnTo>
                    <a:pt x="259" y="5731"/>
                  </a:lnTo>
                  <a:lnTo>
                    <a:pt x="185" y="74"/>
                  </a:lnTo>
                  <a:cubicBezTo>
                    <a:pt x="148" y="74"/>
                    <a:pt x="37" y="37"/>
                    <a:pt x="0" y="0"/>
                  </a:cubicBez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11" name="Google Shape;3711;p43"/>
            <p:cNvSpPr/>
            <p:nvPr/>
          </p:nvSpPr>
          <p:spPr>
            <a:xfrm>
              <a:off x="2699950" y="959975"/>
              <a:ext cx="2800" cy="145125"/>
            </a:xfrm>
            <a:custGeom>
              <a:avLst/>
              <a:gdLst/>
              <a:ahLst/>
              <a:cxnLst/>
              <a:rect l="l" t="t" r="r" b="b"/>
              <a:pathLst>
                <a:path w="112" h="5805" extrusionOk="0">
                  <a:moveTo>
                    <a:pt x="0" y="0"/>
                  </a:moveTo>
                  <a:lnTo>
                    <a:pt x="0" y="5805"/>
                  </a:lnTo>
                  <a:lnTo>
                    <a:pt x="111" y="5694"/>
                  </a:lnTo>
                  <a:lnTo>
                    <a:pt x="111" y="37"/>
                  </a:lnTo>
                  <a:cubicBezTo>
                    <a:pt x="111" y="44"/>
                    <a:pt x="108" y="47"/>
                    <a:pt x="103" y="47"/>
                  </a:cubicBezTo>
                  <a:cubicBezTo>
                    <a:pt x="83" y="47"/>
                    <a:pt x="30" y="0"/>
                    <a:pt x="0" y="0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12" name="Google Shape;3712;p43"/>
            <p:cNvSpPr/>
            <p:nvPr/>
          </p:nvSpPr>
          <p:spPr>
            <a:xfrm>
              <a:off x="2678675" y="962750"/>
              <a:ext cx="21300" cy="13875"/>
            </a:xfrm>
            <a:custGeom>
              <a:avLst/>
              <a:gdLst/>
              <a:ahLst/>
              <a:cxnLst/>
              <a:rect l="l" t="t" r="r" b="b"/>
              <a:pathLst>
                <a:path w="852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48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13" name="Google Shape;3713;p43"/>
            <p:cNvSpPr/>
            <p:nvPr/>
          </p:nvSpPr>
          <p:spPr>
            <a:xfrm>
              <a:off x="2678675" y="964575"/>
              <a:ext cx="18525" cy="45325"/>
            </a:xfrm>
            <a:custGeom>
              <a:avLst/>
              <a:gdLst/>
              <a:ahLst/>
              <a:cxnLst/>
              <a:rect l="l" t="t" r="r" b="b"/>
              <a:pathLst>
                <a:path w="741" h="1813" extrusionOk="0">
                  <a:moveTo>
                    <a:pt x="703" y="1"/>
                  </a:moveTo>
                  <a:lnTo>
                    <a:pt x="371" y="851"/>
                  </a:lnTo>
                  <a:lnTo>
                    <a:pt x="1" y="1776"/>
                  </a:lnTo>
                  <a:lnTo>
                    <a:pt x="112" y="1813"/>
                  </a:lnTo>
                  <a:lnTo>
                    <a:pt x="371" y="1036"/>
                  </a:lnTo>
                  <a:lnTo>
                    <a:pt x="740" y="75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14" name="Google Shape;3714;p43"/>
            <p:cNvSpPr/>
            <p:nvPr/>
          </p:nvSpPr>
          <p:spPr>
            <a:xfrm>
              <a:off x="2678675" y="99877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08"/>
                  </a:lnTo>
                  <a:lnTo>
                    <a:pt x="112" y="555"/>
                  </a:lnTo>
                  <a:lnTo>
                    <a:pt x="851" y="112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15" name="Google Shape;3715;p43"/>
            <p:cNvSpPr/>
            <p:nvPr/>
          </p:nvSpPr>
          <p:spPr>
            <a:xfrm>
              <a:off x="2681450" y="966425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740" y="1"/>
                  </a:moveTo>
                  <a:lnTo>
                    <a:pt x="629" y="38"/>
                  </a:lnTo>
                  <a:lnTo>
                    <a:pt x="1" y="1702"/>
                  </a:lnTo>
                  <a:lnTo>
                    <a:pt x="38" y="170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16" name="Google Shape;3716;p43"/>
            <p:cNvSpPr/>
            <p:nvPr/>
          </p:nvSpPr>
          <p:spPr>
            <a:xfrm>
              <a:off x="2679600" y="963675"/>
              <a:ext cx="20375" cy="12950"/>
            </a:xfrm>
            <a:custGeom>
              <a:avLst/>
              <a:gdLst/>
              <a:ahLst/>
              <a:cxnLst/>
              <a:rect l="l" t="t" r="r" b="b"/>
              <a:pathLst>
                <a:path w="815" h="518" extrusionOk="0">
                  <a:moveTo>
                    <a:pt x="814" y="0"/>
                  </a:moveTo>
                  <a:lnTo>
                    <a:pt x="1" y="407"/>
                  </a:lnTo>
                  <a:lnTo>
                    <a:pt x="75" y="518"/>
                  </a:lnTo>
                  <a:lnTo>
                    <a:pt x="814" y="111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17" name="Google Shape;3717;p43"/>
            <p:cNvSpPr/>
            <p:nvPr/>
          </p:nvSpPr>
          <p:spPr>
            <a:xfrm>
              <a:off x="2678675" y="1033900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44"/>
                  </a:lnTo>
                  <a:lnTo>
                    <a:pt x="112" y="555"/>
                  </a:lnTo>
                  <a:lnTo>
                    <a:pt x="851" y="149"/>
                  </a:lnTo>
                  <a:lnTo>
                    <a:pt x="851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18" name="Google Shape;3718;p43"/>
            <p:cNvSpPr/>
            <p:nvPr/>
          </p:nvSpPr>
          <p:spPr>
            <a:xfrm>
              <a:off x="2678675" y="1036675"/>
              <a:ext cx="18525" cy="45325"/>
            </a:xfrm>
            <a:custGeom>
              <a:avLst/>
              <a:gdLst/>
              <a:ahLst/>
              <a:cxnLst/>
              <a:rect l="l" t="t" r="r" b="b"/>
              <a:pathLst>
                <a:path w="741" h="1813" extrusionOk="0">
                  <a:moveTo>
                    <a:pt x="703" y="1"/>
                  </a:moveTo>
                  <a:lnTo>
                    <a:pt x="371" y="814"/>
                  </a:lnTo>
                  <a:lnTo>
                    <a:pt x="1" y="1738"/>
                  </a:lnTo>
                  <a:lnTo>
                    <a:pt x="112" y="1812"/>
                  </a:lnTo>
                  <a:lnTo>
                    <a:pt x="371" y="999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19" name="Google Shape;3719;p43"/>
            <p:cNvSpPr/>
            <p:nvPr/>
          </p:nvSpPr>
          <p:spPr>
            <a:xfrm>
              <a:off x="2678675" y="1069950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49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20" name="Google Shape;3720;p43"/>
            <p:cNvSpPr/>
            <p:nvPr/>
          </p:nvSpPr>
          <p:spPr>
            <a:xfrm>
              <a:off x="2679600" y="109860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666" y="1"/>
                  </a:moveTo>
                  <a:lnTo>
                    <a:pt x="1" y="370"/>
                  </a:lnTo>
                  <a:lnTo>
                    <a:pt x="75" y="518"/>
                  </a:lnTo>
                  <a:lnTo>
                    <a:pt x="740" y="149"/>
                  </a:lnTo>
                  <a:lnTo>
                    <a:pt x="740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21" name="Google Shape;3721;p43"/>
            <p:cNvSpPr/>
            <p:nvPr/>
          </p:nvSpPr>
          <p:spPr>
            <a:xfrm>
              <a:off x="2679600" y="1098600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1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814" y="112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22" name="Google Shape;3722;p43"/>
            <p:cNvSpPr/>
            <p:nvPr/>
          </p:nvSpPr>
          <p:spPr>
            <a:xfrm>
              <a:off x="2682375" y="1081975"/>
              <a:ext cx="14825" cy="17575"/>
            </a:xfrm>
            <a:custGeom>
              <a:avLst/>
              <a:gdLst/>
              <a:ahLst/>
              <a:cxnLst/>
              <a:rect l="l" t="t" r="r" b="b"/>
              <a:pathLst>
                <a:path w="593" h="703" extrusionOk="0">
                  <a:moveTo>
                    <a:pt x="1" y="0"/>
                  </a:moveTo>
                  <a:lnTo>
                    <a:pt x="555" y="666"/>
                  </a:lnTo>
                  <a:lnTo>
                    <a:pt x="592" y="703"/>
                  </a:lnTo>
                  <a:lnTo>
                    <a:pt x="75" y="3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23" name="Google Shape;3723;p43"/>
            <p:cNvSpPr/>
            <p:nvPr/>
          </p:nvSpPr>
          <p:spPr>
            <a:xfrm>
              <a:off x="2683300" y="1080125"/>
              <a:ext cx="16675" cy="19425"/>
            </a:xfrm>
            <a:custGeom>
              <a:avLst/>
              <a:gdLst/>
              <a:ahLst/>
              <a:cxnLst/>
              <a:rect l="l" t="t" r="r" b="b"/>
              <a:pathLst>
                <a:path w="667" h="777" extrusionOk="0">
                  <a:moveTo>
                    <a:pt x="38" y="0"/>
                  </a:moveTo>
                  <a:lnTo>
                    <a:pt x="1" y="111"/>
                  </a:lnTo>
                  <a:lnTo>
                    <a:pt x="555" y="777"/>
                  </a:lnTo>
                  <a:lnTo>
                    <a:pt x="666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24" name="Google Shape;3724;p43"/>
            <p:cNvSpPr/>
            <p:nvPr/>
          </p:nvSpPr>
          <p:spPr>
            <a:xfrm>
              <a:off x="2679600" y="1070875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1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814" y="112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25" name="Google Shape;3725;p43"/>
            <p:cNvSpPr/>
            <p:nvPr/>
          </p:nvSpPr>
          <p:spPr>
            <a:xfrm>
              <a:off x="2681450" y="1037600"/>
              <a:ext cx="18525" cy="44400"/>
            </a:xfrm>
            <a:custGeom>
              <a:avLst/>
              <a:gdLst/>
              <a:ahLst/>
              <a:cxnLst/>
              <a:rect l="l" t="t" r="r" b="b"/>
              <a:pathLst>
                <a:path w="741" h="1776" extrusionOk="0">
                  <a:moveTo>
                    <a:pt x="740" y="1"/>
                  </a:moveTo>
                  <a:lnTo>
                    <a:pt x="629" y="38"/>
                  </a:lnTo>
                  <a:lnTo>
                    <a:pt x="1" y="1701"/>
                  </a:lnTo>
                  <a:lnTo>
                    <a:pt x="38" y="17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26" name="Google Shape;3726;p43"/>
            <p:cNvSpPr/>
            <p:nvPr/>
          </p:nvSpPr>
          <p:spPr>
            <a:xfrm>
              <a:off x="2679600" y="1035750"/>
              <a:ext cx="20375" cy="12050"/>
            </a:xfrm>
            <a:custGeom>
              <a:avLst/>
              <a:gdLst/>
              <a:ahLst/>
              <a:cxnLst/>
              <a:rect l="l" t="t" r="r" b="b"/>
              <a:pathLst>
                <a:path w="815" h="482" extrusionOk="0">
                  <a:moveTo>
                    <a:pt x="814" y="1"/>
                  </a:moveTo>
                  <a:lnTo>
                    <a:pt x="1" y="444"/>
                  </a:lnTo>
                  <a:lnTo>
                    <a:pt x="75" y="481"/>
                  </a:lnTo>
                  <a:lnTo>
                    <a:pt x="814" y="75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27" name="Google Shape;3727;p43"/>
            <p:cNvSpPr/>
            <p:nvPr/>
          </p:nvSpPr>
          <p:spPr>
            <a:xfrm>
              <a:off x="2682375" y="1009875"/>
              <a:ext cx="14825" cy="26825"/>
            </a:xfrm>
            <a:custGeom>
              <a:avLst/>
              <a:gdLst/>
              <a:ahLst/>
              <a:cxnLst/>
              <a:rect l="l" t="t" r="r" b="b"/>
              <a:pathLst>
                <a:path w="593" h="1073" extrusionOk="0">
                  <a:moveTo>
                    <a:pt x="1" y="1"/>
                  </a:moveTo>
                  <a:lnTo>
                    <a:pt x="555" y="1036"/>
                  </a:lnTo>
                  <a:lnTo>
                    <a:pt x="592" y="107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28" name="Google Shape;3728;p43"/>
            <p:cNvSpPr/>
            <p:nvPr/>
          </p:nvSpPr>
          <p:spPr>
            <a:xfrm>
              <a:off x="2679600" y="999700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1"/>
                  </a:moveTo>
                  <a:lnTo>
                    <a:pt x="1" y="408"/>
                  </a:lnTo>
                  <a:lnTo>
                    <a:pt x="75" y="518"/>
                  </a:lnTo>
                  <a:lnTo>
                    <a:pt x="814" y="75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29" name="Google Shape;3729;p43"/>
            <p:cNvSpPr/>
            <p:nvPr/>
          </p:nvSpPr>
          <p:spPr>
            <a:xfrm>
              <a:off x="2683300" y="1008950"/>
              <a:ext cx="16675" cy="27750"/>
            </a:xfrm>
            <a:custGeom>
              <a:avLst/>
              <a:gdLst/>
              <a:ahLst/>
              <a:cxnLst/>
              <a:rect l="l" t="t" r="r" b="b"/>
              <a:pathLst>
                <a:path w="667" h="1110" extrusionOk="0">
                  <a:moveTo>
                    <a:pt x="38" y="1"/>
                  </a:moveTo>
                  <a:lnTo>
                    <a:pt x="1" y="38"/>
                  </a:lnTo>
                  <a:lnTo>
                    <a:pt x="555" y="1110"/>
                  </a:lnTo>
                  <a:lnTo>
                    <a:pt x="666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30" name="Google Shape;3730;p43"/>
            <p:cNvSpPr/>
            <p:nvPr/>
          </p:nvSpPr>
          <p:spPr>
            <a:xfrm>
              <a:off x="2678675" y="948875"/>
              <a:ext cx="3725" cy="166400"/>
            </a:xfrm>
            <a:custGeom>
              <a:avLst/>
              <a:gdLst/>
              <a:ahLst/>
              <a:cxnLst/>
              <a:rect l="l" t="t" r="r" b="b"/>
              <a:pathLst>
                <a:path w="149" h="6656" extrusionOk="0">
                  <a:moveTo>
                    <a:pt x="1" y="0"/>
                  </a:moveTo>
                  <a:lnTo>
                    <a:pt x="1" y="6655"/>
                  </a:lnTo>
                  <a:lnTo>
                    <a:pt x="149" y="6544"/>
                  </a:lnTo>
                  <a:lnTo>
                    <a:pt x="149" y="37"/>
                  </a:lnTo>
                  <a:cubicBezTo>
                    <a:pt x="112" y="37"/>
                    <a:pt x="38" y="0"/>
                    <a:pt x="1" y="0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31" name="Google Shape;3731;p43"/>
            <p:cNvSpPr/>
            <p:nvPr/>
          </p:nvSpPr>
          <p:spPr>
            <a:xfrm>
              <a:off x="2676825" y="948875"/>
              <a:ext cx="7425" cy="167325"/>
            </a:xfrm>
            <a:custGeom>
              <a:avLst/>
              <a:gdLst/>
              <a:ahLst/>
              <a:cxnLst/>
              <a:rect l="l" t="t" r="r" b="b"/>
              <a:pathLst>
                <a:path w="297" h="6693" extrusionOk="0">
                  <a:moveTo>
                    <a:pt x="75" y="0"/>
                  </a:moveTo>
                  <a:lnTo>
                    <a:pt x="1" y="6618"/>
                  </a:lnTo>
                  <a:lnTo>
                    <a:pt x="186" y="6692"/>
                  </a:lnTo>
                  <a:lnTo>
                    <a:pt x="297" y="6618"/>
                  </a:lnTo>
                  <a:lnTo>
                    <a:pt x="297" y="37"/>
                  </a:lnTo>
                  <a:cubicBezTo>
                    <a:pt x="223" y="37"/>
                    <a:pt x="186" y="0"/>
                    <a:pt x="75" y="0"/>
                  </a:cubicBez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32" name="Google Shape;3732;p43"/>
            <p:cNvSpPr/>
            <p:nvPr/>
          </p:nvSpPr>
          <p:spPr>
            <a:xfrm>
              <a:off x="2676825" y="947950"/>
              <a:ext cx="4650" cy="168250"/>
            </a:xfrm>
            <a:custGeom>
              <a:avLst/>
              <a:gdLst/>
              <a:ahLst/>
              <a:cxnLst/>
              <a:rect l="l" t="t" r="r" b="b"/>
              <a:pathLst>
                <a:path w="186" h="6730" extrusionOk="0">
                  <a:moveTo>
                    <a:pt x="1" y="1"/>
                  </a:moveTo>
                  <a:lnTo>
                    <a:pt x="1" y="6655"/>
                  </a:lnTo>
                  <a:lnTo>
                    <a:pt x="186" y="6729"/>
                  </a:lnTo>
                  <a:lnTo>
                    <a:pt x="186" y="37"/>
                  </a:lnTo>
                  <a:cubicBezTo>
                    <a:pt x="75" y="37"/>
                    <a:pt x="38" y="37"/>
                    <a:pt x="1" y="1"/>
                  </a:cubicBez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33" name="Google Shape;3733;p43"/>
            <p:cNvSpPr/>
            <p:nvPr/>
          </p:nvSpPr>
          <p:spPr>
            <a:xfrm>
              <a:off x="2681450" y="973825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75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34" name="Google Shape;3734;p43"/>
            <p:cNvSpPr/>
            <p:nvPr/>
          </p:nvSpPr>
          <p:spPr>
            <a:xfrm>
              <a:off x="2683300" y="976600"/>
              <a:ext cx="18525" cy="45325"/>
            </a:xfrm>
            <a:custGeom>
              <a:avLst/>
              <a:gdLst/>
              <a:ahLst/>
              <a:cxnLst/>
              <a:rect l="l" t="t" r="r" b="b"/>
              <a:pathLst>
                <a:path w="741" h="1813" extrusionOk="0">
                  <a:moveTo>
                    <a:pt x="38" y="1"/>
                  </a:moveTo>
                  <a:lnTo>
                    <a:pt x="1" y="38"/>
                  </a:lnTo>
                  <a:lnTo>
                    <a:pt x="370" y="999"/>
                  </a:lnTo>
                  <a:lnTo>
                    <a:pt x="666" y="1812"/>
                  </a:lnTo>
                  <a:lnTo>
                    <a:pt x="740" y="1738"/>
                  </a:lnTo>
                  <a:lnTo>
                    <a:pt x="370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35" name="Google Shape;3735;p43"/>
            <p:cNvSpPr/>
            <p:nvPr/>
          </p:nvSpPr>
          <p:spPr>
            <a:xfrm>
              <a:off x="2681450" y="1009875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38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36" name="Google Shape;3736;p43"/>
            <p:cNvSpPr/>
            <p:nvPr/>
          </p:nvSpPr>
          <p:spPr>
            <a:xfrm>
              <a:off x="2681450" y="977525"/>
              <a:ext cx="18525" cy="44400"/>
            </a:xfrm>
            <a:custGeom>
              <a:avLst/>
              <a:gdLst/>
              <a:ahLst/>
              <a:cxnLst/>
              <a:rect l="l" t="t" r="r" b="b"/>
              <a:pathLst>
                <a:path w="741" h="1776" extrusionOk="0">
                  <a:moveTo>
                    <a:pt x="1" y="1"/>
                  </a:moveTo>
                  <a:lnTo>
                    <a:pt x="666" y="1775"/>
                  </a:lnTo>
                  <a:lnTo>
                    <a:pt x="740" y="1701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37" name="Google Shape;3737;p43"/>
            <p:cNvSpPr/>
            <p:nvPr/>
          </p:nvSpPr>
          <p:spPr>
            <a:xfrm>
              <a:off x="2681450" y="975675"/>
              <a:ext cx="19450" cy="12050"/>
            </a:xfrm>
            <a:custGeom>
              <a:avLst/>
              <a:gdLst/>
              <a:ahLst/>
              <a:cxnLst/>
              <a:rect l="l" t="t" r="r" b="b"/>
              <a:pathLst>
                <a:path w="778" h="482" extrusionOk="0">
                  <a:moveTo>
                    <a:pt x="1" y="1"/>
                  </a:moveTo>
                  <a:lnTo>
                    <a:pt x="1" y="75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38" name="Google Shape;3738;p43"/>
            <p:cNvSpPr/>
            <p:nvPr/>
          </p:nvSpPr>
          <p:spPr>
            <a:xfrm>
              <a:off x="2681450" y="1045925"/>
              <a:ext cx="20375" cy="14800"/>
            </a:xfrm>
            <a:custGeom>
              <a:avLst/>
              <a:gdLst/>
              <a:ahLst/>
              <a:cxnLst/>
              <a:rect l="l" t="t" r="r" b="b"/>
              <a:pathLst>
                <a:path w="815" h="592" extrusionOk="0">
                  <a:moveTo>
                    <a:pt x="75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40" y="592"/>
                  </a:lnTo>
                  <a:lnTo>
                    <a:pt x="814" y="44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39" name="Google Shape;3739;p43"/>
            <p:cNvSpPr/>
            <p:nvPr/>
          </p:nvSpPr>
          <p:spPr>
            <a:xfrm>
              <a:off x="2683300" y="1049625"/>
              <a:ext cx="18525" cy="44375"/>
            </a:xfrm>
            <a:custGeom>
              <a:avLst/>
              <a:gdLst/>
              <a:ahLst/>
              <a:cxnLst/>
              <a:rect l="l" t="t" r="r" b="b"/>
              <a:pathLst>
                <a:path w="741" h="1775" extrusionOk="0">
                  <a:moveTo>
                    <a:pt x="38" y="0"/>
                  </a:moveTo>
                  <a:lnTo>
                    <a:pt x="1" y="37"/>
                  </a:lnTo>
                  <a:lnTo>
                    <a:pt x="370" y="998"/>
                  </a:lnTo>
                  <a:lnTo>
                    <a:pt x="666" y="1775"/>
                  </a:lnTo>
                  <a:lnTo>
                    <a:pt x="740" y="1738"/>
                  </a:lnTo>
                  <a:lnTo>
                    <a:pt x="370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40" name="Google Shape;3740;p43"/>
            <p:cNvSpPr/>
            <p:nvPr/>
          </p:nvSpPr>
          <p:spPr>
            <a:xfrm>
              <a:off x="2681450" y="1082900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41" name="Google Shape;3741;p43"/>
            <p:cNvSpPr/>
            <p:nvPr/>
          </p:nvSpPr>
          <p:spPr>
            <a:xfrm>
              <a:off x="2682375" y="1110625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42" name="Google Shape;3742;p43"/>
            <p:cNvSpPr/>
            <p:nvPr/>
          </p:nvSpPr>
          <p:spPr>
            <a:xfrm>
              <a:off x="2681450" y="111062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1" y="0"/>
                  </a:moveTo>
                  <a:lnTo>
                    <a:pt x="1" y="74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43" name="Google Shape;3743;p43"/>
            <p:cNvSpPr/>
            <p:nvPr/>
          </p:nvSpPr>
          <p:spPr>
            <a:xfrm>
              <a:off x="2683300" y="1093975"/>
              <a:ext cx="14825" cy="17600"/>
            </a:xfrm>
            <a:custGeom>
              <a:avLst/>
              <a:gdLst/>
              <a:ahLst/>
              <a:cxnLst/>
              <a:rect l="l" t="t" r="r" b="b"/>
              <a:pathLst>
                <a:path w="593" h="704" extrusionOk="0">
                  <a:moveTo>
                    <a:pt x="518" y="1"/>
                  </a:moveTo>
                  <a:lnTo>
                    <a:pt x="1" y="703"/>
                  </a:lnTo>
                  <a:lnTo>
                    <a:pt x="38" y="666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44" name="Google Shape;3744;p43"/>
            <p:cNvSpPr/>
            <p:nvPr/>
          </p:nvSpPr>
          <p:spPr>
            <a:xfrm>
              <a:off x="2681450" y="1093050"/>
              <a:ext cx="15750" cy="18525"/>
            </a:xfrm>
            <a:custGeom>
              <a:avLst/>
              <a:gdLst/>
              <a:ahLst/>
              <a:cxnLst/>
              <a:rect l="l" t="t" r="r" b="b"/>
              <a:pathLst>
                <a:path w="630" h="741" extrusionOk="0">
                  <a:moveTo>
                    <a:pt x="592" y="1"/>
                  </a:moveTo>
                  <a:lnTo>
                    <a:pt x="1" y="703"/>
                  </a:lnTo>
                  <a:lnTo>
                    <a:pt x="75" y="740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45" name="Google Shape;3745;p43"/>
            <p:cNvSpPr/>
            <p:nvPr/>
          </p:nvSpPr>
          <p:spPr>
            <a:xfrm>
              <a:off x="2681450" y="1083825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1" y="0"/>
                  </a:moveTo>
                  <a:lnTo>
                    <a:pt x="1" y="111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46" name="Google Shape;3746;p43"/>
            <p:cNvSpPr/>
            <p:nvPr/>
          </p:nvSpPr>
          <p:spPr>
            <a:xfrm>
              <a:off x="2681450" y="1049625"/>
              <a:ext cx="18525" cy="43450"/>
            </a:xfrm>
            <a:custGeom>
              <a:avLst/>
              <a:gdLst/>
              <a:ahLst/>
              <a:cxnLst/>
              <a:rect l="l" t="t" r="r" b="b"/>
              <a:pathLst>
                <a:path w="741" h="1738" extrusionOk="0">
                  <a:moveTo>
                    <a:pt x="1" y="0"/>
                  </a:moveTo>
                  <a:lnTo>
                    <a:pt x="666" y="1738"/>
                  </a:lnTo>
                  <a:lnTo>
                    <a:pt x="740" y="1701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47" name="Google Shape;3747;p43"/>
            <p:cNvSpPr/>
            <p:nvPr/>
          </p:nvSpPr>
          <p:spPr>
            <a:xfrm>
              <a:off x="2681450" y="1046850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1" y="0"/>
                  </a:moveTo>
                  <a:lnTo>
                    <a:pt x="1" y="111"/>
                  </a:lnTo>
                  <a:lnTo>
                    <a:pt x="740" y="555"/>
                  </a:lnTo>
                  <a:lnTo>
                    <a:pt x="777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48" name="Google Shape;3748;p43"/>
            <p:cNvSpPr/>
            <p:nvPr/>
          </p:nvSpPr>
          <p:spPr>
            <a:xfrm>
              <a:off x="2683300" y="102190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92" y="0"/>
                  </a:moveTo>
                  <a:lnTo>
                    <a:pt x="555" y="37"/>
                  </a:lnTo>
                  <a:lnTo>
                    <a:pt x="518" y="37"/>
                  </a:lnTo>
                  <a:lnTo>
                    <a:pt x="1" y="1035"/>
                  </a:lnTo>
                  <a:lnTo>
                    <a:pt x="38" y="998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49" name="Google Shape;3749;p43"/>
            <p:cNvSpPr/>
            <p:nvPr/>
          </p:nvSpPr>
          <p:spPr>
            <a:xfrm>
              <a:off x="2681450" y="101080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50" name="Google Shape;3750;p43"/>
            <p:cNvSpPr/>
            <p:nvPr/>
          </p:nvSpPr>
          <p:spPr>
            <a:xfrm>
              <a:off x="2681450" y="1020050"/>
              <a:ext cx="15750" cy="27750"/>
            </a:xfrm>
            <a:custGeom>
              <a:avLst/>
              <a:gdLst/>
              <a:ahLst/>
              <a:cxnLst/>
              <a:rect l="l" t="t" r="r" b="b"/>
              <a:pathLst>
                <a:path w="630" h="1110" extrusionOk="0">
                  <a:moveTo>
                    <a:pt x="592" y="0"/>
                  </a:moveTo>
                  <a:lnTo>
                    <a:pt x="1" y="1072"/>
                  </a:lnTo>
                  <a:lnTo>
                    <a:pt x="75" y="1109"/>
                  </a:lnTo>
                  <a:lnTo>
                    <a:pt x="629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51" name="Google Shape;3751;p43"/>
            <p:cNvSpPr/>
            <p:nvPr/>
          </p:nvSpPr>
          <p:spPr>
            <a:xfrm>
              <a:off x="2698100" y="959975"/>
              <a:ext cx="4650" cy="166375"/>
            </a:xfrm>
            <a:custGeom>
              <a:avLst/>
              <a:gdLst/>
              <a:ahLst/>
              <a:cxnLst/>
              <a:rect l="l" t="t" r="r" b="b"/>
              <a:pathLst>
                <a:path w="186" h="6655" extrusionOk="0">
                  <a:moveTo>
                    <a:pt x="111" y="0"/>
                  </a:moveTo>
                  <a:lnTo>
                    <a:pt x="0" y="6581"/>
                  </a:lnTo>
                  <a:lnTo>
                    <a:pt x="148" y="6655"/>
                  </a:lnTo>
                  <a:lnTo>
                    <a:pt x="185" y="6618"/>
                  </a:lnTo>
                  <a:lnTo>
                    <a:pt x="185" y="0"/>
                  </a:lnTo>
                  <a:cubicBezTo>
                    <a:pt x="185" y="25"/>
                    <a:pt x="181" y="33"/>
                    <a:pt x="174" y="33"/>
                  </a:cubicBezTo>
                  <a:cubicBezTo>
                    <a:pt x="160" y="33"/>
                    <a:pt x="136" y="0"/>
                    <a:pt x="111" y="0"/>
                  </a:cubicBez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52" name="Google Shape;3752;p43"/>
            <p:cNvSpPr/>
            <p:nvPr/>
          </p:nvSpPr>
          <p:spPr>
            <a:xfrm>
              <a:off x="2698100" y="959050"/>
              <a:ext cx="3725" cy="167300"/>
            </a:xfrm>
            <a:custGeom>
              <a:avLst/>
              <a:gdLst/>
              <a:ahLst/>
              <a:cxnLst/>
              <a:rect l="l" t="t" r="r" b="b"/>
              <a:pathLst>
                <a:path w="149" h="6692" extrusionOk="0">
                  <a:moveTo>
                    <a:pt x="0" y="0"/>
                  </a:moveTo>
                  <a:lnTo>
                    <a:pt x="0" y="6618"/>
                  </a:lnTo>
                  <a:lnTo>
                    <a:pt x="148" y="6692"/>
                  </a:lnTo>
                  <a:lnTo>
                    <a:pt x="148" y="37"/>
                  </a:lnTo>
                  <a:cubicBezTo>
                    <a:pt x="111" y="37"/>
                    <a:pt x="74" y="37"/>
                    <a:pt x="0" y="0"/>
                  </a:cubicBez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53" name="Google Shape;3753;p43"/>
            <p:cNvSpPr/>
            <p:nvPr/>
          </p:nvSpPr>
          <p:spPr>
            <a:xfrm>
              <a:off x="2720275" y="964575"/>
              <a:ext cx="7425" cy="151625"/>
            </a:xfrm>
            <a:custGeom>
              <a:avLst/>
              <a:gdLst/>
              <a:ahLst/>
              <a:cxnLst/>
              <a:rect l="l" t="t" r="r" b="b"/>
              <a:pathLst>
                <a:path w="297" h="6065" extrusionOk="0">
                  <a:moveTo>
                    <a:pt x="1" y="1"/>
                  </a:moveTo>
                  <a:lnTo>
                    <a:pt x="1" y="5990"/>
                  </a:lnTo>
                  <a:lnTo>
                    <a:pt x="148" y="6064"/>
                  </a:lnTo>
                  <a:lnTo>
                    <a:pt x="296" y="59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54" name="Google Shape;3754;p43"/>
            <p:cNvSpPr/>
            <p:nvPr/>
          </p:nvSpPr>
          <p:spPr>
            <a:xfrm>
              <a:off x="2723975" y="964575"/>
              <a:ext cx="3725" cy="151625"/>
            </a:xfrm>
            <a:custGeom>
              <a:avLst/>
              <a:gdLst/>
              <a:ahLst/>
              <a:cxnLst/>
              <a:rect l="l" t="t" r="r" b="b"/>
              <a:pathLst>
                <a:path w="149" h="6065" extrusionOk="0">
                  <a:moveTo>
                    <a:pt x="0" y="1"/>
                  </a:moveTo>
                  <a:lnTo>
                    <a:pt x="0" y="6064"/>
                  </a:lnTo>
                  <a:lnTo>
                    <a:pt x="148" y="599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55" name="Google Shape;3755;p43"/>
            <p:cNvSpPr/>
            <p:nvPr/>
          </p:nvSpPr>
          <p:spPr>
            <a:xfrm>
              <a:off x="2701800" y="97382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740" y="1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0" y="149"/>
                  </a:lnTo>
                  <a:lnTo>
                    <a:pt x="85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56" name="Google Shape;3756;p43"/>
            <p:cNvSpPr/>
            <p:nvPr/>
          </p:nvSpPr>
          <p:spPr>
            <a:xfrm>
              <a:off x="2701800" y="97660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703" y="1"/>
                  </a:moveTo>
                  <a:lnTo>
                    <a:pt x="370" y="814"/>
                  </a:lnTo>
                  <a:lnTo>
                    <a:pt x="0" y="1738"/>
                  </a:lnTo>
                  <a:lnTo>
                    <a:pt x="111" y="1812"/>
                  </a:lnTo>
                  <a:lnTo>
                    <a:pt x="370" y="999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57" name="Google Shape;3757;p43"/>
            <p:cNvSpPr/>
            <p:nvPr/>
          </p:nvSpPr>
          <p:spPr>
            <a:xfrm>
              <a:off x="2701800" y="100987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740" y="1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0" y="148"/>
                  </a:lnTo>
                  <a:lnTo>
                    <a:pt x="850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58" name="Google Shape;3758;p43"/>
            <p:cNvSpPr/>
            <p:nvPr/>
          </p:nvSpPr>
          <p:spPr>
            <a:xfrm>
              <a:off x="2704575" y="977525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739" y="1"/>
                  </a:moveTo>
                  <a:lnTo>
                    <a:pt x="629" y="38"/>
                  </a:lnTo>
                  <a:lnTo>
                    <a:pt x="0" y="1701"/>
                  </a:lnTo>
                  <a:lnTo>
                    <a:pt x="37" y="1775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59" name="Google Shape;3759;p43"/>
            <p:cNvSpPr/>
            <p:nvPr/>
          </p:nvSpPr>
          <p:spPr>
            <a:xfrm>
              <a:off x="2702725" y="975675"/>
              <a:ext cx="20350" cy="12050"/>
            </a:xfrm>
            <a:custGeom>
              <a:avLst/>
              <a:gdLst/>
              <a:ahLst/>
              <a:cxnLst/>
              <a:rect l="l" t="t" r="r" b="b"/>
              <a:pathLst>
                <a:path w="814" h="482" extrusionOk="0">
                  <a:moveTo>
                    <a:pt x="813" y="1"/>
                  </a:moveTo>
                  <a:lnTo>
                    <a:pt x="0" y="444"/>
                  </a:lnTo>
                  <a:lnTo>
                    <a:pt x="74" y="481"/>
                  </a:lnTo>
                  <a:lnTo>
                    <a:pt x="813" y="75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60" name="Google Shape;3760;p43"/>
            <p:cNvSpPr/>
            <p:nvPr/>
          </p:nvSpPr>
          <p:spPr>
            <a:xfrm>
              <a:off x="2701800" y="1045925"/>
              <a:ext cx="21275" cy="14800"/>
            </a:xfrm>
            <a:custGeom>
              <a:avLst/>
              <a:gdLst/>
              <a:ahLst/>
              <a:cxnLst/>
              <a:rect l="l" t="t" r="r" b="b"/>
              <a:pathLst>
                <a:path w="851" h="592" extrusionOk="0">
                  <a:moveTo>
                    <a:pt x="740" y="0"/>
                  </a:moveTo>
                  <a:lnTo>
                    <a:pt x="0" y="444"/>
                  </a:lnTo>
                  <a:lnTo>
                    <a:pt x="111" y="592"/>
                  </a:lnTo>
                  <a:lnTo>
                    <a:pt x="850" y="148"/>
                  </a:lnTo>
                  <a:lnTo>
                    <a:pt x="850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61" name="Google Shape;3761;p43"/>
            <p:cNvSpPr/>
            <p:nvPr/>
          </p:nvSpPr>
          <p:spPr>
            <a:xfrm>
              <a:off x="2701800" y="104962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703" y="0"/>
                  </a:moveTo>
                  <a:lnTo>
                    <a:pt x="370" y="814"/>
                  </a:lnTo>
                  <a:lnTo>
                    <a:pt x="0" y="1738"/>
                  </a:lnTo>
                  <a:lnTo>
                    <a:pt x="111" y="1775"/>
                  </a:lnTo>
                  <a:lnTo>
                    <a:pt x="370" y="998"/>
                  </a:lnTo>
                  <a:lnTo>
                    <a:pt x="740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62" name="Google Shape;3762;p43"/>
            <p:cNvSpPr/>
            <p:nvPr/>
          </p:nvSpPr>
          <p:spPr>
            <a:xfrm>
              <a:off x="2701800" y="1082900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0" y="148"/>
                  </a:lnTo>
                  <a:lnTo>
                    <a:pt x="850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63" name="Google Shape;3763;p43"/>
            <p:cNvSpPr/>
            <p:nvPr/>
          </p:nvSpPr>
          <p:spPr>
            <a:xfrm>
              <a:off x="2702725" y="1110625"/>
              <a:ext cx="18500" cy="13875"/>
            </a:xfrm>
            <a:custGeom>
              <a:avLst/>
              <a:gdLst/>
              <a:ahLst/>
              <a:cxnLst/>
              <a:rect l="l" t="t" r="r" b="b"/>
              <a:pathLst>
                <a:path w="740" h="555" extrusionOk="0">
                  <a:moveTo>
                    <a:pt x="666" y="0"/>
                  </a:moveTo>
                  <a:lnTo>
                    <a:pt x="0" y="370"/>
                  </a:lnTo>
                  <a:lnTo>
                    <a:pt x="74" y="555"/>
                  </a:lnTo>
                  <a:lnTo>
                    <a:pt x="740" y="148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64" name="Google Shape;3764;p43"/>
            <p:cNvSpPr/>
            <p:nvPr/>
          </p:nvSpPr>
          <p:spPr>
            <a:xfrm>
              <a:off x="2702725" y="11106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813" y="0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813" y="74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65" name="Google Shape;3765;p43"/>
            <p:cNvSpPr/>
            <p:nvPr/>
          </p:nvSpPr>
          <p:spPr>
            <a:xfrm>
              <a:off x="2705500" y="1093975"/>
              <a:ext cx="15725" cy="17600"/>
            </a:xfrm>
            <a:custGeom>
              <a:avLst/>
              <a:gdLst/>
              <a:ahLst/>
              <a:cxnLst/>
              <a:rect l="l" t="t" r="r" b="b"/>
              <a:pathLst>
                <a:path w="629" h="704" extrusionOk="0">
                  <a:moveTo>
                    <a:pt x="0" y="1"/>
                  </a:moveTo>
                  <a:lnTo>
                    <a:pt x="555" y="666"/>
                  </a:lnTo>
                  <a:lnTo>
                    <a:pt x="629" y="70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66" name="Google Shape;3766;p43"/>
            <p:cNvSpPr/>
            <p:nvPr/>
          </p:nvSpPr>
          <p:spPr>
            <a:xfrm>
              <a:off x="2706400" y="1093050"/>
              <a:ext cx="16675" cy="18525"/>
            </a:xfrm>
            <a:custGeom>
              <a:avLst/>
              <a:gdLst/>
              <a:ahLst/>
              <a:cxnLst/>
              <a:rect l="l" t="t" r="r" b="b"/>
              <a:pathLst>
                <a:path w="667" h="741" extrusionOk="0">
                  <a:moveTo>
                    <a:pt x="38" y="1"/>
                  </a:moveTo>
                  <a:lnTo>
                    <a:pt x="1" y="38"/>
                  </a:lnTo>
                  <a:lnTo>
                    <a:pt x="593" y="740"/>
                  </a:lnTo>
                  <a:lnTo>
                    <a:pt x="666" y="70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67" name="Google Shape;3767;p43"/>
            <p:cNvSpPr/>
            <p:nvPr/>
          </p:nvSpPr>
          <p:spPr>
            <a:xfrm>
              <a:off x="2702725" y="1083825"/>
              <a:ext cx="20350" cy="12950"/>
            </a:xfrm>
            <a:custGeom>
              <a:avLst/>
              <a:gdLst/>
              <a:ahLst/>
              <a:cxnLst/>
              <a:rect l="l" t="t" r="r" b="b"/>
              <a:pathLst>
                <a:path w="814" h="518" extrusionOk="0">
                  <a:moveTo>
                    <a:pt x="813" y="0"/>
                  </a:moveTo>
                  <a:lnTo>
                    <a:pt x="0" y="407"/>
                  </a:lnTo>
                  <a:lnTo>
                    <a:pt x="74" y="518"/>
                  </a:lnTo>
                  <a:lnTo>
                    <a:pt x="813" y="111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68" name="Google Shape;3768;p43"/>
            <p:cNvSpPr/>
            <p:nvPr/>
          </p:nvSpPr>
          <p:spPr>
            <a:xfrm>
              <a:off x="2704575" y="1049625"/>
              <a:ext cx="18500" cy="43450"/>
            </a:xfrm>
            <a:custGeom>
              <a:avLst/>
              <a:gdLst/>
              <a:ahLst/>
              <a:cxnLst/>
              <a:rect l="l" t="t" r="r" b="b"/>
              <a:pathLst>
                <a:path w="740" h="1738" extrusionOk="0">
                  <a:moveTo>
                    <a:pt x="739" y="0"/>
                  </a:moveTo>
                  <a:lnTo>
                    <a:pt x="629" y="74"/>
                  </a:lnTo>
                  <a:lnTo>
                    <a:pt x="0" y="1701"/>
                  </a:lnTo>
                  <a:lnTo>
                    <a:pt x="37" y="1738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69" name="Google Shape;3769;p43"/>
            <p:cNvSpPr/>
            <p:nvPr/>
          </p:nvSpPr>
          <p:spPr>
            <a:xfrm>
              <a:off x="2702725" y="104685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813" y="0"/>
                  </a:moveTo>
                  <a:lnTo>
                    <a:pt x="0" y="481"/>
                  </a:lnTo>
                  <a:lnTo>
                    <a:pt x="74" y="555"/>
                  </a:lnTo>
                  <a:lnTo>
                    <a:pt x="813" y="111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70" name="Google Shape;3770;p43"/>
            <p:cNvSpPr/>
            <p:nvPr/>
          </p:nvSpPr>
          <p:spPr>
            <a:xfrm>
              <a:off x="2705500" y="102190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0" y="0"/>
                  </a:moveTo>
                  <a:lnTo>
                    <a:pt x="555" y="998"/>
                  </a:lnTo>
                  <a:lnTo>
                    <a:pt x="629" y="1035"/>
                  </a:lnTo>
                  <a:lnTo>
                    <a:pt x="629" y="1035"/>
                  </a:lnTo>
                  <a:lnTo>
                    <a:pt x="74" y="3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71" name="Google Shape;3771;p43"/>
            <p:cNvSpPr/>
            <p:nvPr/>
          </p:nvSpPr>
          <p:spPr>
            <a:xfrm>
              <a:off x="2702725" y="1010800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813" y="1"/>
                  </a:moveTo>
                  <a:lnTo>
                    <a:pt x="0" y="481"/>
                  </a:lnTo>
                  <a:lnTo>
                    <a:pt x="74" y="518"/>
                  </a:lnTo>
                  <a:lnTo>
                    <a:pt x="813" y="111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72" name="Google Shape;3772;p43"/>
            <p:cNvSpPr/>
            <p:nvPr/>
          </p:nvSpPr>
          <p:spPr>
            <a:xfrm>
              <a:off x="2706400" y="1020050"/>
              <a:ext cx="16675" cy="27750"/>
            </a:xfrm>
            <a:custGeom>
              <a:avLst/>
              <a:gdLst/>
              <a:ahLst/>
              <a:cxnLst/>
              <a:rect l="l" t="t" r="r" b="b"/>
              <a:pathLst>
                <a:path w="667" h="1110" extrusionOk="0">
                  <a:moveTo>
                    <a:pt x="38" y="0"/>
                  </a:moveTo>
                  <a:lnTo>
                    <a:pt x="1" y="111"/>
                  </a:lnTo>
                  <a:lnTo>
                    <a:pt x="593" y="1109"/>
                  </a:lnTo>
                  <a:lnTo>
                    <a:pt x="666" y="107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73" name="Google Shape;3773;p43"/>
            <p:cNvSpPr/>
            <p:nvPr/>
          </p:nvSpPr>
          <p:spPr>
            <a:xfrm>
              <a:off x="2701800" y="959975"/>
              <a:ext cx="3700" cy="166375"/>
            </a:xfrm>
            <a:custGeom>
              <a:avLst/>
              <a:gdLst/>
              <a:ahLst/>
              <a:cxnLst/>
              <a:rect l="l" t="t" r="r" b="b"/>
              <a:pathLst>
                <a:path w="148" h="6655" extrusionOk="0">
                  <a:moveTo>
                    <a:pt x="0" y="0"/>
                  </a:moveTo>
                  <a:lnTo>
                    <a:pt x="0" y="6655"/>
                  </a:lnTo>
                  <a:lnTo>
                    <a:pt x="148" y="6581"/>
                  </a:lnTo>
                  <a:lnTo>
                    <a:pt x="148" y="74"/>
                  </a:lnTo>
                  <a:cubicBezTo>
                    <a:pt x="111" y="74"/>
                    <a:pt x="37" y="74"/>
                    <a:pt x="0" y="0"/>
                  </a:cubicBez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74" name="Google Shape;3774;p43"/>
            <p:cNvSpPr/>
            <p:nvPr/>
          </p:nvSpPr>
          <p:spPr>
            <a:xfrm>
              <a:off x="2711950" y="11115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25"/>
                  </a:lnTo>
                  <a:lnTo>
                    <a:pt x="112" y="962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75" name="Google Shape;3775;p43"/>
            <p:cNvSpPr/>
            <p:nvPr/>
          </p:nvSpPr>
          <p:spPr>
            <a:xfrm>
              <a:off x="2714725" y="11106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9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76" name="Google Shape;3776;p43"/>
            <p:cNvSpPr/>
            <p:nvPr/>
          </p:nvSpPr>
          <p:spPr>
            <a:xfrm>
              <a:off x="2702725" y="1105075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111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77" name="Google Shape;3777;p43"/>
            <p:cNvSpPr/>
            <p:nvPr/>
          </p:nvSpPr>
          <p:spPr>
            <a:xfrm>
              <a:off x="2701800" y="11032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036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78" name="Google Shape;3778;p43"/>
            <p:cNvSpPr/>
            <p:nvPr/>
          </p:nvSpPr>
          <p:spPr>
            <a:xfrm>
              <a:off x="2701800" y="11032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1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79" name="Google Shape;3779;p43"/>
            <p:cNvSpPr/>
            <p:nvPr/>
          </p:nvSpPr>
          <p:spPr>
            <a:xfrm>
              <a:off x="2701800" y="11032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112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80" name="Google Shape;3780;p43"/>
            <p:cNvSpPr/>
            <p:nvPr/>
          </p:nvSpPr>
          <p:spPr>
            <a:xfrm>
              <a:off x="2723975" y="11171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24"/>
                  </a:lnTo>
                  <a:lnTo>
                    <a:pt x="37" y="998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81" name="Google Shape;3781;p43"/>
            <p:cNvSpPr/>
            <p:nvPr/>
          </p:nvSpPr>
          <p:spPr>
            <a:xfrm>
              <a:off x="2724900" y="1116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10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82" name="Google Shape;3782;p43"/>
            <p:cNvSpPr/>
            <p:nvPr/>
          </p:nvSpPr>
          <p:spPr>
            <a:xfrm>
              <a:off x="2714725" y="11106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83" name="Google Shape;3783;p43"/>
            <p:cNvSpPr/>
            <p:nvPr/>
          </p:nvSpPr>
          <p:spPr>
            <a:xfrm>
              <a:off x="2711950" y="11106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84" name="Google Shape;3784;p43"/>
            <p:cNvSpPr/>
            <p:nvPr/>
          </p:nvSpPr>
          <p:spPr>
            <a:xfrm>
              <a:off x="2711950" y="11097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12" y="0"/>
                  </a:moveTo>
                  <a:lnTo>
                    <a:pt x="1" y="37"/>
                  </a:lnTo>
                  <a:lnTo>
                    <a:pt x="518" y="296"/>
                  </a:lnTo>
                  <a:lnTo>
                    <a:pt x="555" y="25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85" name="Google Shape;3785;p43"/>
            <p:cNvSpPr/>
            <p:nvPr/>
          </p:nvSpPr>
          <p:spPr>
            <a:xfrm>
              <a:off x="2711950" y="111062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86" name="Google Shape;3786;p43"/>
            <p:cNvSpPr/>
            <p:nvPr/>
          </p:nvSpPr>
          <p:spPr>
            <a:xfrm>
              <a:off x="2734150" y="1124475"/>
              <a:ext cx="2775" cy="24075"/>
            </a:xfrm>
            <a:custGeom>
              <a:avLst/>
              <a:gdLst/>
              <a:ahLst/>
              <a:cxnLst/>
              <a:rect l="l" t="t" r="r" b="b"/>
              <a:pathLst>
                <a:path w="111" h="963" extrusionOk="0">
                  <a:moveTo>
                    <a:pt x="0" y="1"/>
                  </a:moveTo>
                  <a:lnTo>
                    <a:pt x="0" y="925"/>
                  </a:lnTo>
                  <a:lnTo>
                    <a:pt x="111" y="96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87" name="Google Shape;3787;p43"/>
            <p:cNvSpPr/>
            <p:nvPr/>
          </p:nvSpPr>
          <p:spPr>
            <a:xfrm>
              <a:off x="2736925" y="1122625"/>
              <a:ext cx="925" cy="25925"/>
            </a:xfrm>
            <a:custGeom>
              <a:avLst/>
              <a:gdLst/>
              <a:ahLst/>
              <a:cxnLst/>
              <a:rect l="l" t="t" r="r" b="b"/>
              <a:pathLst>
                <a:path w="37" h="1037" extrusionOk="0">
                  <a:moveTo>
                    <a:pt x="0" y="1"/>
                  </a:move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88" name="Google Shape;3788;p43"/>
            <p:cNvSpPr/>
            <p:nvPr/>
          </p:nvSpPr>
          <p:spPr>
            <a:xfrm>
              <a:off x="2724900" y="11171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8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89" name="Google Shape;3789;p43"/>
            <p:cNvSpPr/>
            <p:nvPr/>
          </p:nvSpPr>
          <p:spPr>
            <a:xfrm>
              <a:off x="2723975" y="1116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1"/>
                  </a:lnTo>
                  <a:lnTo>
                    <a:pt x="37" y="1035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90" name="Google Shape;3790;p43"/>
            <p:cNvSpPr/>
            <p:nvPr/>
          </p:nvSpPr>
          <p:spPr>
            <a:xfrm>
              <a:off x="2723975" y="1115250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37" y="0"/>
                  </a:moveTo>
                  <a:lnTo>
                    <a:pt x="0" y="37"/>
                  </a:lnTo>
                  <a:lnTo>
                    <a:pt x="518" y="296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91" name="Google Shape;3791;p43"/>
            <p:cNvSpPr/>
            <p:nvPr/>
          </p:nvSpPr>
          <p:spPr>
            <a:xfrm>
              <a:off x="2723975" y="111617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0"/>
                  </a:moveTo>
                  <a:lnTo>
                    <a:pt x="0" y="111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92" name="Google Shape;3792;p43"/>
            <p:cNvSpPr/>
            <p:nvPr/>
          </p:nvSpPr>
          <p:spPr>
            <a:xfrm>
              <a:off x="2744300" y="11300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62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93" name="Google Shape;3793;p43"/>
            <p:cNvSpPr/>
            <p:nvPr/>
          </p:nvSpPr>
          <p:spPr>
            <a:xfrm>
              <a:off x="2747075" y="11291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94" name="Google Shape;3794;p43"/>
            <p:cNvSpPr/>
            <p:nvPr/>
          </p:nvSpPr>
          <p:spPr>
            <a:xfrm>
              <a:off x="2735075" y="1122625"/>
              <a:ext cx="2775" cy="25925"/>
            </a:xfrm>
            <a:custGeom>
              <a:avLst/>
              <a:gdLst/>
              <a:ahLst/>
              <a:cxnLst/>
              <a:rect l="l" t="t" r="r" b="b"/>
              <a:pathLst>
                <a:path w="111" h="1037" extrusionOk="0">
                  <a:moveTo>
                    <a:pt x="111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111" y="99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95" name="Google Shape;3795;p43"/>
            <p:cNvSpPr/>
            <p:nvPr/>
          </p:nvSpPr>
          <p:spPr>
            <a:xfrm>
              <a:off x="2734150" y="11226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96" name="Google Shape;3796;p43"/>
            <p:cNvSpPr/>
            <p:nvPr/>
          </p:nvSpPr>
          <p:spPr>
            <a:xfrm>
              <a:off x="2734150" y="1121725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37" y="0"/>
                  </a:moveTo>
                  <a:lnTo>
                    <a:pt x="0" y="37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97" name="Google Shape;3797;p43"/>
            <p:cNvSpPr/>
            <p:nvPr/>
          </p:nvSpPr>
          <p:spPr>
            <a:xfrm>
              <a:off x="2734150" y="11226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0" y="75"/>
                  </a:lnTo>
                  <a:lnTo>
                    <a:pt x="518" y="334"/>
                  </a:lnTo>
                  <a:lnTo>
                    <a:pt x="518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98" name="Google Shape;3798;p43"/>
            <p:cNvSpPr/>
            <p:nvPr/>
          </p:nvSpPr>
          <p:spPr>
            <a:xfrm>
              <a:off x="2756325" y="11374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1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799" name="Google Shape;3799;p43"/>
            <p:cNvSpPr/>
            <p:nvPr/>
          </p:nvSpPr>
          <p:spPr>
            <a:xfrm>
              <a:off x="2757250" y="11346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00" name="Google Shape;3800;p43"/>
            <p:cNvSpPr/>
            <p:nvPr/>
          </p:nvSpPr>
          <p:spPr>
            <a:xfrm>
              <a:off x="2747075" y="11300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01" name="Google Shape;3801;p43"/>
            <p:cNvSpPr/>
            <p:nvPr/>
          </p:nvSpPr>
          <p:spPr>
            <a:xfrm>
              <a:off x="2744300" y="11291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02" name="Google Shape;3802;p43"/>
            <p:cNvSpPr/>
            <p:nvPr/>
          </p:nvSpPr>
          <p:spPr>
            <a:xfrm>
              <a:off x="2744300" y="11281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12" y="1"/>
                  </a:moveTo>
                  <a:lnTo>
                    <a:pt x="1" y="38"/>
                  </a:lnTo>
                  <a:lnTo>
                    <a:pt x="518" y="297"/>
                  </a:lnTo>
                  <a:lnTo>
                    <a:pt x="555" y="260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03" name="Google Shape;3803;p43"/>
            <p:cNvSpPr/>
            <p:nvPr/>
          </p:nvSpPr>
          <p:spPr>
            <a:xfrm>
              <a:off x="2744300" y="11291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38"/>
                  </a:lnTo>
                  <a:lnTo>
                    <a:pt x="518" y="370"/>
                  </a:lnTo>
                  <a:lnTo>
                    <a:pt x="518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04" name="Google Shape;3804;p43"/>
            <p:cNvSpPr/>
            <p:nvPr/>
          </p:nvSpPr>
          <p:spPr>
            <a:xfrm>
              <a:off x="2766500" y="11429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05" name="Google Shape;3805;p43"/>
            <p:cNvSpPr/>
            <p:nvPr/>
          </p:nvSpPr>
          <p:spPr>
            <a:xfrm>
              <a:off x="2767425" y="1142050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111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06" name="Google Shape;3806;p43"/>
            <p:cNvSpPr/>
            <p:nvPr/>
          </p:nvSpPr>
          <p:spPr>
            <a:xfrm>
              <a:off x="2757250" y="11355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07" name="Google Shape;3807;p43"/>
            <p:cNvSpPr/>
            <p:nvPr/>
          </p:nvSpPr>
          <p:spPr>
            <a:xfrm>
              <a:off x="2756325" y="11346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08" name="Google Shape;3808;p43"/>
            <p:cNvSpPr/>
            <p:nvPr/>
          </p:nvSpPr>
          <p:spPr>
            <a:xfrm>
              <a:off x="2756325" y="11346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1"/>
                  </a:moveTo>
                  <a:lnTo>
                    <a:pt x="444" y="333"/>
                  </a:lnTo>
                  <a:lnTo>
                    <a:pt x="555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09" name="Google Shape;3809;p43"/>
            <p:cNvSpPr/>
            <p:nvPr/>
          </p:nvSpPr>
          <p:spPr>
            <a:xfrm>
              <a:off x="2756325" y="1134650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0" y="1"/>
                  </a:moveTo>
                  <a:lnTo>
                    <a:pt x="0" y="112"/>
                  </a:lnTo>
                  <a:lnTo>
                    <a:pt x="444" y="370"/>
                  </a:lnTo>
                  <a:lnTo>
                    <a:pt x="444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10" name="Google Shape;3810;p43"/>
            <p:cNvSpPr/>
            <p:nvPr/>
          </p:nvSpPr>
          <p:spPr>
            <a:xfrm>
              <a:off x="2776650" y="1149450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" y="0"/>
                  </a:moveTo>
                  <a:lnTo>
                    <a:pt x="1" y="887"/>
                  </a:lnTo>
                  <a:lnTo>
                    <a:pt x="112" y="92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11" name="Google Shape;3811;p43"/>
            <p:cNvSpPr/>
            <p:nvPr/>
          </p:nvSpPr>
          <p:spPr>
            <a:xfrm>
              <a:off x="2779425" y="11476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12" name="Google Shape;3812;p43"/>
            <p:cNvSpPr/>
            <p:nvPr/>
          </p:nvSpPr>
          <p:spPr>
            <a:xfrm>
              <a:off x="2767425" y="1142050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111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13" name="Google Shape;3813;p43"/>
            <p:cNvSpPr/>
            <p:nvPr/>
          </p:nvSpPr>
          <p:spPr>
            <a:xfrm>
              <a:off x="2766500" y="11420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14" name="Google Shape;3814;p43"/>
            <p:cNvSpPr/>
            <p:nvPr/>
          </p:nvSpPr>
          <p:spPr>
            <a:xfrm>
              <a:off x="2766500" y="11402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0"/>
                  </a:moveTo>
                  <a:lnTo>
                    <a:pt x="0" y="74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15" name="Google Shape;3815;p43"/>
            <p:cNvSpPr/>
            <p:nvPr/>
          </p:nvSpPr>
          <p:spPr>
            <a:xfrm>
              <a:off x="2766500" y="1142050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0" y="0"/>
                  </a:moveTo>
                  <a:lnTo>
                    <a:pt x="0" y="37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16" name="Google Shape;3816;p43"/>
            <p:cNvSpPr/>
            <p:nvPr/>
          </p:nvSpPr>
          <p:spPr>
            <a:xfrm>
              <a:off x="2788675" y="11559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17" name="Google Shape;3817;p43"/>
            <p:cNvSpPr/>
            <p:nvPr/>
          </p:nvSpPr>
          <p:spPr>
            <a:xfrm>
              <a:off x="2789600" y="11540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18" name="Google Shape;3818;p43"/>
            <p:cNvSpPr/>
            <p:nvPr/>
          </p:nvSpPr>
          <p:spPr>
            <a:xfrm>
              <a:off x="2779425" y="11485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19" name="Google Shape;3819;p43"/>
            <p:cNvSpPr/>
            <p:nvPr/>
          </p:nvSpPr>
          <p:spPr>
            <a:xfrm>
              <a:off x="2776650" y="11476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1"/>
                  </a:lnTo>
                  <a:lnTo>
                    <a:pt x="112" y="998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20" name="Google Shape;3820;p43"/>
            <p:cNvSpPr/>
            <p:nvPr/>
          </p:nvSpPr>
          <p:spPr>
            <a:xfrm>
              <a:off x="2776650" y="11457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75" y="0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55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21" name="Google Shape;3821;p43"/>
            <p:cNvSpPr/>
            <p:nvPr/>
          </p:nvSpPr>
          <p:spPr>
            <a:xfrm>
              <a:off x="2776650" y="1147600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74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22" name="Google Shape;3822;p43"/>
            <p:cNvSpPr/>
            <p:nvPr/>
          </p:nvSpPr>
          <p:spPr>
            <a:xfrm>
              <a:off x="2798850" y="11614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23" name="Google Shape;3823;p43"/>
            <p:cNvSpPr/>
            <p:nvPr/>
          </p:nvSpPr>
          <p:spPr>
            <a:xfrm>
              <a:off x="2799775" y="1160525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111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24" name="Google Shape;3824;p43"/>
            <p:cNvSpPr/>
            <p:nvPr/>
          </p:nvSpPr>
          <p:spPr>
            <a:xfrm>
              <a:off x="2789600" y="11540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25" name="Google Shape;3825;p43"/>
            <p:cNvSpPr/>
            <p:nvPr/>
          </p:nvSpPr>
          <p:spPr>
            <a:xfrm>
              <a:off x="2788675" y="11540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26" name="Google Shape;3826;p43"/>
            <p:cNvSpPr/>
            <p:nvPr/>
          </p:nvSpPr>
          <p:spPr>
            <a:xfrm>
              <a:off x="2788675" y="115315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37" y="0"/>
                  </a:moveTo>
                  <a:lnTo>
                    <a:pt x="0" y="37"/>
                  </a:lnTo>
                  <a:lnTo>
                    <a:pt x="444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27" name="Google Shape;3827;p43"/>
            <p:cNvSpPr/>
            <p:nvPr/>
          </p:nvSpPr>
          <p:spPr>
            <a:xfrm>
              <a:off x="2788675" y="1154050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0" y="1"/>
                  </a:moveTo>
                  <a:lnTo>
                    <a:pt x="0" y="75"/>
                  </a:lnTo>
                  <a:lnTo>
                    <a:pt x="444" y="334"/>
                  </a:lnTo>
                  <a:lnTo>
                    <a:pt x="444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28" name="Google Shape;3828;p43"/>
            <p:cNvSpPr/>
            <p:nvPr/>
          </p:nvSpPr>
          <p:spPr>
            <a:xfrm>
              <a:off x="2809000" y="11679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99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29" name="Google Shape;3829;p43"/>
            <p:cNvSpPr/>
            <p:nvPr/>
          </p:nvSpPr>
          <p:spPr>
            <a:xfrm>
              <a:off x="2811775" y="1166075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38" y="1"/>
                  </a:moveTo>
                  <a:lnTo>
                    <a:pt x="1" y="38"/>
                  </a:lnTo>
                  <a:lnTo>
                    <a:pt x="1" y="1073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30" name="Google Shape;3830;p43"/>
            <p:cNvSpPr/>
            <p:nvPr/>
          </p:nvSpPr>
          <p:spPr>
            <a:xfrm>
              <a:off x="2799775" y="1161450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0" y="1"/>
                  </a:moveTo>
                  <a:lnTo>
                    <a:pt x="0" y="962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31" name="Google Shape;3831;p43"/>
            <p:cNvSpPr/>
            <p:nvPr/>
          </p:nvSpPr>
          <p:spPr>
            <a:xfrm>
              <a:off x="2798850" y="11605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32" name="Google Shape;3832;p43"/>
            <p:cNvSpPr/>
            <p:nvPr/>
          </p:nvSpPr>
          <p:spPr>
            <a:xfrm>
              <a:off x="2798850" y="11586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1"/>
                  </a:moveTo>
                  <a:lnTo>
                    <a:pt x="0" y="75"/>
                  </a:lnTo>
                  <a:lnTo>
                    <a:pt x="518" y="334"/>
                  </a:lnTo>
                  <a:lnTo>
                    <a:pt x="555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33" name="Google Shape;3833;p43"/>
            <p:cNvSpPr/>
            <p:nvPr/>
          </p:nvSpPr>
          <p:spPr>
            <a:xfrm>
              <a:off x="2798850" y="11605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0" y="38"/>
                  </a:lnTo>
                  <a:lnTo>
                    <a:pt x="518" y="334"/>
                  </a:lnTo>
                  <a:lnTo>
                    <a:pt x="518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34" name="Google Shape;3834;p43"/>
            <p:cNvSpPr/>
            <p:nvPr/>
          </p:nvSpPr>
          <p:spPr>
            <a:xfrm>
              <a:off x="2821025" y="11744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35" name="Google Shape;3835;p43"/>
            <p:cNvSpPr/>
            <p:nvPr/>
          </p:nvSpPr>
          <p:spPr>
            <a:xfrm>
              <a:off x="2821950" y="11725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36" name="Google Shape;3836;p43"/>
            <p:cNvSpPr/>
            <p:nvPr/>
          </p:nvSpPr>
          <p:spPr>
            <a:xfrm>
              <a:off x="2811775" y="11670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37" name="Google Shape;3837;p43"/>
            <p:cNvSpPr/>
            <p:nvPr/>
          </p:nvSpPr>
          <p:spPr>
            <a:xfrm>
              <a:off x="2809000" y="11660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99"/>
                  </a:lnTo>
                  <a:lnTo>
                    <a:pt x="112" y="999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38" name="Google Shape;3838;p43"/>
            <p:cNvSpPr/>
            <p:nvPr/>
          </p:nvSpPr>
          <p:spPr>
            <a:xfrm>
              <a:off x="2809000" y="11660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1" y="1"/>
                  </a:moveTo>
                  <a:lnTo>
                    <a:pt x="518" y="333"/>
                  </a:lnTo>
                  <a:lnTo>
                    <a:pt x="55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39" name="Google Shape;3839;p43"/>
            <p:cNvSpPr/>
            <p:nvPr/>
          </p:nvSpPr>
          <p:spPr>
            <a:xfrm>
              <a:off x="2809000" y="11660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75"/>
                  </a:lnTo>
                  <a:lnTo>
                    <a:pt x="518" y="370"/>
                  </a:lnTo>
                  <a:lnTo>
                    <a:pt x="518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40" name="Google Shape;3840;p43"/>
            <p:cNvSpPr/>
            <p:nvPr/>
          </p:nvSpPr>
          <p:spPr>
            <a:xfrm>
              <a:off x="2831200" y="1180875"/>
              <a:ext cx="925" cy="23125"/>
            </a:xfrm>
            <a:custGeom>
              <a:avLst/>
              <a:gdLst/>
              <a:ahLst/>
              <a:cxnLst/>
              <a:rect l="l" t="t" r="r" b="b"/>
              <a:pathLst>
                <a:path w="37" h="925" extrusionOk="0">
                  <a:moveTo>
                    <a:pt x="0" y="0"/>
                  </a:moveTo>
                  <a:lnTo>
                    <a:pt x="0" y="924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41" name="Google Shape;3841;p43"/>
            <p:cNvSpPr/>
            <p:nvPr/>
          </p:nvSpPr>
          <p:spPr>
            <a:xfrm>
              <a:off x="2832100" y="11790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2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112" y="99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42" name="Google Shape;3842;p43"/>
            <p:cNvSpPr/>
            <p:nvPr/>
          </p:nvSpPr>
          <p:spPr>
            <a:xfrm>
              <a:off x="2821950" y="11725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43" name="Google Shape;3843;p43"/>
            <p:cNvSpPr/>
            <p:nvPr/>
          </p:nvSpPr>
          <p:spPr>
            <a:xfrm>
              <a:off x="2820100" y="11725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37" y="0"/>
                  </a:moveTo>
                  <a:lnTo>
                    <a:pt x="0" y="999"/>
                  </a:lnTo>
                  <a:lnTo>
                    <a:pt x="74" y="1036"/>
                  </a:lnTo>
                  <a:lnTo>
                    <a:pt x="74" y="7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44" name="Google Shape;3844;p43"/>
            <p:cNvSpPr/>
            <p:nvPr/>
          </p:nvSpPr>
          <p:spPr>
            <a:xfrm>
              <a:off x="2821025" y="11716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0"/>
                  </a:moveTo>
                  <a:lnTo>
                    <a:pt x="0" y="37"/>
                  </a:lnTo>
                  <a:lnTo>
                    <a:pt x="444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45" name="Google Shape;3845;p43"/>
            <p:cNvSpPr/>
            <p:nvPr/>
          </p:nvSpPr>
          <p:spPr>
            <a:xfrm>
              <a:off x="2821025" y="1172550"/>
              <a:ext cx="11100" cy="8350"/>
            </a:xfrm>
            <a:custGeom>
              <a:avLst/>
              <a:gdLst/>
              <a:ahLst/>
              <a:cxnLst/>
              <a:rect l="l" t="t" r="r" b="b"/>
              <a:pathLst>
                <a:path w="444" h="334" extrusionOk="0">
                  <a:moveTo>
                    <a:pt x="0" y="0"/>
                  </a:moveTo>
                  <a:lnTo>
                    <a:pt x="0" y="74"/>
                  </a:lnTo>
                  <a:lnTo>
                    <a:pt x="444" y="333"/>
                  </a:lnTo>
                  <a:lnTo>
                    <a:pt x="444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46" name="Google Shape;3846;p43"/>
            <p:cNvSpPr/>
            <p:nvPr/>
          </p:nvSpPr>
          <p:spPr>
            <a:xfrm>
              <a:off x="2841350" y="1186400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99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47" name="Google Shape;3847;p43"/>
            <p:cNvSpPr/>
            <p:nvPr/>
          </p:nvSpPr>
          <p:spPr>
            <a:xfrm>
              <a:off x="2844125" y="118547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1" y="1"/>
                  </a:move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48" name="Google Shape;3848;p43"/>
            <p:cNvSpPr/>
            <p:nvPr/>
          </p:nvSpPr>
          <p:spPr>
            <a:xfrm>
              <a:off x="2832100" y="11799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49" name="Google Shape;3849;p43"/>
            <p:cNvSpPr/>
            <p:nvPr/>
          </p:nvSpPr>
          <p:spPr>
            <a:xfrm>
              <a:off x="2831200" y="1179025"/>
              <a:ext cx="925" cy="24975"/>
            </a:xfrm>
            <a:custGeom>
              <a:avLst/>
              <a:gdLst/>
              <a:ahLst/>
              <a:cxnLst/>
              <a:rect l="l" t="t" r="r" b="b"/>
              <a:pathLst>
                <a:path w="37" h="999" extrusionOk="0">
                  <a:moveTo>
                    <a:pt x="0" y="0"/>
                  </a:moveTo>
                  <a:lnTo>
                    <a:pt x="0" y="961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50" name="Google Shape;3850;p43"/>
            <p:cNvSpPr/>
            <p:nvPr/>
          </p:nvSpPr>
          <p:spPr>
            <a:xfrm>
              <a:off x="2831200" y="1179025"/>
              <a:ext cx="13875" cy="6475"/>
            </a:xfrm>
            <a:custGeom>
              <a:avLst/>
              <a:gdLst/>
              <a:ahLst/>
              <a:cxnLst/>
              <a:rect l="l" t="t" r="r" b="b"/>
              <a:pathLst>
                <a:path w="555" h="259" extrusionOk="0">
                  <a:moveTo>
                    <a:pt x="0" y="0"/>
                  </a:moveTo>
                  <a:lnTo>
                    <a:pt x="518" y="259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51" name="Google Shape;3851;p43"/>
            <p:cNvSpPr/>
            <p:nvPr/>
          </p:nvSpPr>
          <p:spPr>
            <a:xfrm>
              <a:off x="2831200" y="11790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0"/>
                  </a:moveTo>
                  <a:lnTo>
                    <a:pt x="0" y="74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52" name="Google Shape;3852;p43"/>
            <p:cNvSpPr/>
            <p:nvPr/>
          </p:nvSpPr>
          <p:spPr>
            <a:xfrm>
              <a:off x="2853375" y="11928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53" name="Google Shape;3853;p43"/>
            <p:cNvSpPr/>
            <p:nvPr/>
          </p:nvSpPr>
          <p:spPr>
            <a:xfrm>
              <a:off x="2854300" y="11910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54" name="Google Shape;3854;p43"/>
            <p:cNvSpPr/>
            <p:nvPr/>
          </p:nvSpPr>
          <p:spPr>
            <a:xfrm>
              <a:off x="2844125" y="118547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55" name="Google Shape;3855;p43"/>
            <p:cNvSpPr/>
            <p:nvPr/>
          </p:nvSpPr>
          <p:spPr>
            <a:xfrm>
              <a:off x="2841350" y="1185475"/>
              <a:ext cx="2800" cy="25925"/>
            </a:xfrm>
            <a:custGeom>
              <a:avLst/>
              <a:gdLst/>
              <a:ahLst/>
              <a:cxnLst/>
              <a:rect l="l" t="t" r="r" b="b"/>
              <a:pathLst>
                <a:path w="112" h="1037" extrusionOk="0">
                  <a:moveTo>
                    <a:pt x="1" y="1"/>
                  </a:moveTo>
                  <a:lnTo>
                    <a:pt x="1" y="962"/>
                  </a:lnTo>
                  <a:lnTo>
                    <a:pt x="112" y="103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56" name="Google Shape;3856;p43"/>
            <p:cNvSpPr/>
            <p:nvPr/>
          </p:nvSpPr>
          <p:spPr>
            <a:xfrm>
              <a:off x="2841350" y="118457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75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57" name="Google Shape;3857;p43"/>
            <p:cNvSpPr/>
            <p:nvPr/>
          </p:nvSpPr>
          <p:spPr>
            <a:xfrm>
              <a:off x="2841350" y="11854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1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58" name="Google Shape;3858;p43"/>
            <p:cNvSpPr/>
            <p:nvPr/>
          </p:nvSpPr>
          <p:spPr>
            <a:xfrm>
              <a:off x="2863525" y="11993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59" name="Google Shape;3859;p43"/>
            <p:cNvSpPr/>
            <p:nvPr/>
          </p:nvSpPr>
          <p:spPr>
            <a:xfrm>
              <a:off x="2864450" y="11984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99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60" name="Google Shape;3860;p43"/>
            <p:cNvSpPr/>
            <p:nvPr/>
          </p:nvSpPr>
          <p:spPr>
            <a:xfrm>
              <a:off x="2854300" y="11928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61" name="Google Shape;3861;p43"/>
            <p:cNvSpPr/>
            <p:nvPr/>
          </p:nvSpPr>
          <p:spPr>
            <a:xfrm>
              <a:off x="2852450" y="11910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74" y="1036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62" name="Google Shape;3862;p43"/>
            <p:cNvSpPr/>
            <p:nvPr/>
          </p:nvSpPr>
          <p:spPr>
            <a:xfrm>
              <a:off x="2853375" y="11901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1"/>
                  </a:moveTo>
                  <a:lnTo>
                    <a:pt x="0" y="38"/>
                  </a:lnTo>
                  <a:lnTo>
                    <a:pt x="444" y="334"/>
                  </a:lnTo>
                  <a:lnTo>
                    <a:pt x="555" y="33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63" name="Google Shape;3863;p43"/>
            <p:cNvSpPr/>
            <p:nvPr/>
          </p:nvSpPr>
          <p:spPr>
            <a:xfrm>
              <a:off x="2852450" y="1191025"/>
              <a:ext cx="12025" cy="9275"/>
            </a:xfrm>
            <a:custGeom>
              <a:avLst/>
              <a:gdLst/>
              <a:ahLst/>
              <a:cxnLst/>
              <a:rect l="l" t="t" r="r" b="b"/>
              <a:pathLst>
                <a:path w="481" h="371" extrusionOk="0">
                  <a:moveTo>
                    <a:pt x="0" y="1"/>
                  </a:moveTo>
                  <a:lnTo>
                    <a:pt x="0" y="75"/>
                  </a:lnTo>
                  <a:lnTo>
                    <a:pt x="481" y="371"/>
                  </a:lnTo>
                  <a:lnTo>
                    <a:pt x="481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64" name="Google Shape;3864;p43"/>
            <p:cNvSpPr/>
            <p:nvPr/>
          </p:nvSpPr>
          <p:spPr>
            <a:xfrm>
              <a:off x="2873700" y="12049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25"/>
                  </a:lnTo>
                  <a:lnTo>
                    <a:pt x="112" y="999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65" name="Google Shape;3865;p43"/>
            <p:cNvSpPr/>
            <p:nvPr/>
          </p:nvSpPr>
          <p:spPr>
            <a:xfrm>
              <a:off x="2876475" y="12039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37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66" name="Google Shape;3866;p43"/>
            <p:cNvSpPr/>
            <p:nvPr/>
          </p:nvSpPr>
          <p:spPr>
            <a:xfrm>
              <a:off x="2864450" y="11984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67" name="Google Shape;3867;p43"/>
            <p:cNvSpPr/>
            <p:nvPr/>
          </p:nvSpPr>
          <p:spPr>
            <a:xfrm>
              <a:off x="2863525" y="11975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68" name="Google Shape;3868;p43"/>
            <p:cNvSpPr/>
            <p:nvPr/>
          </p:nvSpPr>
          <p:spPr>
            <a:xfrm>
              <a:off x="2863525" y="11975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519" y="296"/>
                  </a:lnTo>
                  <a:lnTo>
                    <a:pt x="556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69" name="Google Shape;3869;p43"/>
            <p:cNvSpPr/>
            <p:nvPr/>
          </p:nvSpPr>
          <p:spPr>
            <a:xfrm>
              <a:off x="2863525" y="11975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75"/>
                  </a:lnTo>
                  <a:lnTo>
                    <a:pt x="519" y="370"/>
                  </a:lnTo>
                  <a:lnTo>
                    <a:pt x="519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70" name="Google Shape;3870;p43"/>
            <p:cNvSpPr/>
            <p:nvPr/>
          </p:nvSpPr>
          <p:spPr>
            <a:xfrm>
              <a:off x="2885725" y="12123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924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71" name="Google Shape;3871;p43"/>
            <p:cNvSpPr/>
            <p:nvPr/>
          </p:nvSpPr>
          <p:spPr>
            <a:xfrm>
              <a:off x="2886650" y="12095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74"/>
                  </a:lnTo>
                  <a:lnTo>
                    <a:pt x="0" y="1035"/>
                  </a:lnTo>
                  <a:lnTo>
                    <a:pt x="37" y="10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72" name="Google Shape;3872;p43"/>
            <p:cNvSpPr/>
            <p:nvPr/>
          </p:nvSpPr>
          <p:spPr>
            <a:xfrm>
              <a:off x="2876475" y="12039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37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73" name="Google Shape;3873;p43"/>
            <p:cNvSpPr/>
            <p:nvPr/>
          </p:nvSpPr>
          <p:spPr>
            <a:xfrm>
              <a:off x="2873700" y="12039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962"/>
                  </a:lnTo>
                  <a:lnTo>
                    <a:pt x="112" y="1036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74" name="Google Shape;3874;p43"/>
            <p:cNvSpPr/>
            <p:nvPr/>
          </p:nvSpPr>
          <p:spPr>
            <a:xfrm>
              <a:off x="2873700" y="12030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5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75" name="Google Shape;3875;p43"/>
            <p:cNvSpPr/>
            <p:nvPr/>
          </p:nvSpPr>
          <p:spPr>
            <a:xfrm>
              <a:off x="2873700" y="12039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76" name="Google Shape;3876;p43"/>
            <p:cNvSpPr/>
            <p:nvPr/>
          </p:nvSpPr>
          <p:spPr>
            <a:xfrm>
              <a:off x="2908825" y="971975"/>
              <a:ext cx="8350" cy="253275"/>
            </a:xfrm>
            <a:custGeom>
              <a:avLst/>
              <a:gdLst/>
              <a:ahLst/>
              <a:cxnLst/>
              <a:rect l="l" t="t" r="r" b="b"/>
              <a:pathLst>
                <a:path w="334" h="10131" extrusionOk="0">
                  <a:moveTo>
                    <a:pt x="333" y="1"/>
                  </a:moveTo>
                  <a:lnTo>
                    <a:pt x="148" y="75"/>
                  </a:lnTo>
                  <a:lnTo>
                    <a:pt x="1" y="10020"/>
                  </a:lnTo>
                  <a:lnTo>
                    <a:pt x="148" y="10131"/>
                  </a:lnTo>
                  <a:lnTo>
                    <a:pt x="333" y="10020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77" name="Google Shape;3877;p43"/>
            <p:cNvSpPr/>
            <p:nvPr/>
          </p:nvSpPr>
          <p:spPr>
            <a:xfrm>
              <a:off x="2908825" y="971975"/>
              <a:ext cx="3725" cy="253275"/>
            </a:xfrm>
            <a:custGeom>
              <a:avLst/>
              <a:gdLst/>
              <a:ahLst/>
              <a:cxnLst/>
              <a:rect l="l" t="t" r="r" b="b"/>
              <a:pathLst>
                <a:path w="149" h="10131" extrusionOk="0">
                  <a:moveTo>
                    <a:pt x="1" y="1"/>
                  </a:moveTo>
                  <a:lnTo>
                    <a:pt x="1" y="10020"/>
                  </a:lnTo>
                  <a:lnTo>
                    <a:pt x="148" y="10131"/>
                  </a:lnTo>
                  <a:lnTo>
                    <a:pt x="14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78" name="Google Shape;3878;p43"/>
            <p:cNvSpPr/>
            <p:nvPr/>
          </p:nvSpPr>
          <p:spPr>
            <a:xfrm>
              <a:off x="2908825" y="96920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48" y="1"/>
                  </a:moveTo>
                  <a:lnTo>
                    <a:pt x="1" y="112"/>
                  </a:lnTo>
                  <a:lnTo>
                    <a:pt x="148" y="186"/>
                  </a:lnTo>
                  <a:lnTo>
                    <a:pt x="333" y="11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79" name="Google Shape;3879;p43"/>
            <p:cNvSpPr/>
            <p:nvPr/>
          </p:nvSpPr>
          <p:spPr>
            <a:xfrm>
              <a:off x="2929150" y="980300"/>
              <a:ext cx="6500" cy="2800"/>
            </a:xfrm>
            <a:custGeom>
              <a:avLst/>
              <a:gdLst/>
              <a:ahLst/>
              <a:cxnLst/>
              <a:rect l="l" t="t" r="r" b="b"/>
              <a:pathLst>
                <a:path w="260" h="112" extrusionOk="0">
                  <a:moveTo>
                    <a:pt x="112" y="0"/>
                  </a:moveTo>
                  <a:lnTo>
                    <a:pt x="1" y="37"/>
                  </a:lnTo>
                  <a:lnTo>
                    <a:pt x="186" y="111"/>
                  </a:lnTo>
                  <a:lnTo>
                    <a:pt x="260" y="7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80" name="Google Shape;3880;p43"/>
            <p:cNvSpPr/>
            <p:nvPr/>
          </p:nvSpPr>
          <p:spPr>
            <a:xfrm>
              <a:off x="2913450" y="10468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81" name="Google Shape;3881;p43"/>
            <p:cNvSpPr/>
            <p:nvPr/>
          </p:nvSpPr>
          <p:spPr>
            <a:xfrm>
              <a:off x="2913450" y="104777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40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82" name="Google Shape;3882;p43"/>
            <p:cNvSpPr/>
            <p:nvPr/>
          </p:nvSpPr>
          <p:spPr>
            <a:xfrm>
              <a:off x="2913450" y="10829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83" name="Google Shape;3883;p43"/>
            <p:cNvSpPr/>
            <p:nvPr/>
          </p:nvSpPr>
          <p:spPr>
            <a:xfrm>
              <a:off x="2914375" y="1058850"/>
              <a:ext cx="16650" cy="25925"/>
            </a:xfrm>
            <a:custGeom>
              <a:avLst/>
              <a:gdLst/>
              <a:ahLst/>
              <a:cxnLst/>
              <a:rect l="l" t="t" r="r" b="b"/>
              <a:pathLst>
                <a:path w="666" h="1037" extrusionOk="0">
                  <a:moveTo>
                    <a:pt x="666" y="1"/>
                  </a:moveTo>
                  <a:lnTo>
                    <a:pt x="592" y="38"/>
                  </a:lnTo>
                  <a:lnTo>
                    <a:pt x="518" y="38"/>
                  </a:lnTo>
                  <a:lnTo>
                    <a:pt x="0" y="1036"/>
                  </a:lnTo>
                  <a:lnTo>
                    <a:pt x="111" y="999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84" name="Google Shape;3884;p43"/>
            <p:cNvSpPr/>
            <p:nvPr/>
          </p:nvSpPr>
          <p:spPr>
            <a:xfrm>
              <a:off x="2913450" y="1057025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0"/>
                  </a:moveTo>
                  <a:lnTo>
                    <a:pt x="0" y="1072"/>
                  </a:lnTo>
                  <a:lnTo>
                    <a:pt x="37" y="1109"/>
                  </a:lnTo>
                  <a:lnTo>
                    <a:pt x="629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85" name="Google Shape;3885;p43"/>
            <p:cNvSpPr/>
            <p:nvPr/>
          </p:nvSpPr>
          <p:spPr>
            <a:xfrm>
              <a:off x="2915300" y="1084750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37" y="0"/>
                  </a:moveTo>
                  <a:lnTo>
                    <a:pt x="0" y="74"/>
                  </a:lnTo>
                  <a:lnTo>
                    <a:pt x="370" y="1035"/>
                  </a:lnTo>
                  <a:lnTo>
                    <a:pt x="666" y="1812"/>
                  </a:lnTo>
                  <a:lnTo>
                    <a:pt x="740" y="1775"/>
                  </a:lnTo>
                  <a:lnTo>
                    <a:pt x="370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86" name="Google Shape;3886;p43"/>
            <p:cNvSpPr/>
            <p:nvPr/>
          </p:nvSpPr>
          <p:spPr>
            <a:xfrm>
              <a:off x="2913450" y="11189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87" name="Google Shape;3887;p43"/>
            <p:cNvSpPr/>
            <p:nvPr/>
          </p:nvSpPr>
          <p:spPr>
            <a:xfrm>
              <a:off x="2913450" y="1086600"/>
              <a:ext cx="18500" cy="43450"/>
            </a:xfrm>
            <a:custGeom>
              <a:avLst/>
              <a:gdLst/>
              <a:ahLst/>
              <a:cxnLst/>
              <a:rect l="l" t="t" r="r" b="b"/>
              <a:pathLst>
                <a:path w="740" h="1738" extrusionOk="0">
                  <a:moveTo>
                    <a:pt x="0" y="0"/>
                  </a:moveTo>
                  <a:lnTo>
                    <a:pt x="629" y="1738"/>
                  </a:lnTo>
                  <a:lnTo>
                    <a:pt x="740" y="170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88" name="Google Shape;3888;p43"/>
            <p:cNvSpPr/>
            <p:nvPr/>
          </p:nvSpPr>
          <p:spPr>
            <a:xfrm>
              <a:off x="2913450" y="108382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40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89" name="Google Shape;3889;p43"/>
            <p:cNvSpPr/>
            <p:nvPr/>
          </p:nvSpPr>
          <p:spPr>
            <a:xfrm>
              <a:off x="2913450" y="1154050"/>
              <a:ext cx="19425" cy="14825"/>
            </a:xfrm>
            <a:custGeom>
              <a:avLst/>
              <a:gdLst/>
              <a:ahLst/>
              <a:cxnLst/>
              <a:rect l="l" t="t" r="r" b="b"/>
              <a:pathLst>
                <a:path w="777" h="593" extrusionOk="0">
                  <a:moveTo>
                    <a:pt x="37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593"/>
                  </a:lnTo>
                  <a:lnTo>
                    <a:pt x="777" y="48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90" name="Google Shape;3890;p43"/>
            <p:cNvSpPr/>
            <p:nvPr/>
          </p:nvSpPr>
          <p:spPr>
            <a:xfrm>
              <a:off x="2915300" y="115775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38"/>
                  </a:lnTo>
                  <a:lnTo>
                    <a:pt x="370" y="1036"/>
                  </a:lnTo>
                  <a:lnTo>
                    <a:pt x="666" y="1812"/>
                  </a:lnTo>
                  <a:lnTo>
                    <a:pt x="740" y="1775"/>
                  </a:lnTo>
                  <a:lnTo>
                    <a:pt x="370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91" name="Google Shape;3891;p43"/>
            <p:cNvSpPr/>
            <p:nvPr/>
          </p:nvSpPr>
          <p:spPr>
            <a:xfrm>
              <a:off x="2913450" y="11910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92" name="Google Shape;3892;p43"/>
            <p:cNvSpPr/>
            <p:nvPr/>
          </p:nvSpPr>
          <p:spPr>
            <a:xfrm>
              <a:off x="2914375" y="1218750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37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03" y="555"/>
                  </a:lnTo>
                  <a:lnTo>
                    <a:pt x="851" y="44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93" name="Google Shape;3893;p43"/>
            <p:cNvSpPr/>
            <p:nvPr/>
          </p:nvSpPr>
          <p:spPr>
            <a:xfrm>
              <a:off x="2913450" y="1220600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1"/>
                  </a:lnTo>
                  <a:lnTo>
                    <a:pt x="777" y="4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94" name="Google Shape;3894;p43"/>
            <p:cNvSpPr/>
            <p:nvPr/>
          </p:nvSpPr>
          <p:spPr>
            <a:xfrm>
              <a:off x="2914375" y="1203050"/>
              <a:ext cx="16650" cy="17575"/>
            </a:xfrm>
            <a:custGeom>
              <a:avLst/>
              <a:gdLst/>
              <a:ahLst/>
              <a:cxnLst/>
              <a:rect l="l" t="t" r="r" b="b"/>
              <a:pathLst>
                <a:path w="666" h="703" extrusionOk="0">
                  <a:moveTo>
                    <a:pt x="518" y="0"/>
                  </a:moveTo>
                  <a:lnTo>
                    <a:pt x="0" y="703"/>
                  </a:lnTo>
                  <a:lnTo>
                    <a:pt x="111" y="629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95" name="Google Shape;3895;p43"/>
            <p:cNvSpPr/>
            <p:nvPr/>
          </p:nvSpPr>
          <p:spPr>
            <a:xfrm>
              <a:off x="2913450" y="1202125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592" y="0"/>
                  </a:moveTo>
                  <a:lnTo>
                    <a:pt x="0" y="740"/>
                  </a:lnTo>
                  <a:lnTo>
                    <a:pt x="37" y="740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96" name="Google Shape;3896;p43"/>
            <p:cNvSpPr/>
            <p:nvPr/>
          </p:nvSpPr>
          <p:spPr>
            <a:xfrm>
              <a:off x="2913450" y="119287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1"/>
                  </a:lnTo>
                  <a:lnTo>
                    <a:pt x="740" y="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97" name="Google Shape;3897;p43"/>
            <p:cNvSpPr/>
            <p:nvPr/>
          </p:nvSpPr>
          <p:spPr>
            <a:xfrm>
              <a:off x="2913450" y="115775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0" y="1"/>
                  </a:moveTo>
                  <a:lnTo>
                    <a:pt x="629" y="1775"/>
                  </a:lnTo>
                  <a:lnTo>
                    <a:pt x="740" y="1702"/>
                  </a:lnTo>
                  <a:lnTo>
                    <a:pt x="74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98" name="Google Shape;3898;p43"/>
            <p:cNvSpPr/>
            <p:nvPr/>
          </p:nvSpPr>
          <p:spPr>
            <a:xfrm>
              <a:off x="2913450" y="115590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75"/>
                  </a:lnTo>
                  <a:lnTo>
                    <a:pt x="740" y="519"/>
                  </a:lnTo>
                  <a:lnTo>
                    <a:pt x="74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899" name="Google Shape;3899;p43"/>
            <p:cNvSpPr/>
            <p:nvPr/>
          </p:nvSpPr>
          <p:spPr>
            <a:xfrm>
              <a:off x="2914375" y="1130950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518" y="1"/>
                  </a:moveTo>
                  <a:lnTo>
                    <a:pt x="0" y="1036"/>
                  </a:lnTo>
                  <a:lnTo>
                    <a:pt x="111" y="999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00" name="Google Shape;3900;p43"/>
            <p:cNvSpPr/>
            <p:nvPr/>
          </p:nvSpPr>
          <p:spPr>
            <a:xfrm>
              <a:off x="2913450" y="111987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01" name="Google Shape;3901;p43"/>
            <p:cNvSpPr/>
            <p:nvPr/>
          </p:nvSpPr>
          <p:spPr>
            <a:xfrm>
              <a:off x="2913450" y="1129100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629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02" name="Google Shape;3902;p43"/>
            <p:cNvSpPr/>
            <p:nvPr/>
          </p:nvSpPr>
          <p:spPr>
            <a:xfrm>
              <a:off x="2915300" y="977525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38"/>
                  </a:lnTo>
                  <a:lnTo>
                    <a:pt x="370" y="1036"/>
                  </a:lnTo>
                  <a:lnTo>
                    <a:pt x="666" y="1812"/>
                  </a:lnTo>
                  <a:lnTo>
                    <a:pt x="740" y="1775"/>
                  </a:lnTo>
                  <a:lnTo>
                    <a:pt x="370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03" name="Google Shape;3903;p43"/>
            <p:cNvSpPr/>
            <p:nvPr/>
          </p:nvSpPr>
          <p:spPr>
            <a:xfrm>
              <a:off x="2913450" y="10108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04" name="Google Shape;3904;p43"/>
            <p:cNvSpPr/>
            <p:nvPr/>
          </p:nvSpPr>
          <p:spPr>
            <a:xfrm>
              <a:off x="2913450" y="97845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0" y="1"/>
                  </a:moveTo>
                  <a:lnTo>
                    <a:pt x="629" y="1775"/>
                  </a:lnTo>
                  <a:lnTo>
                    <a:pt x="740" y="1738"/>
                  </a:lnTo>
                  <a:lnTo>
                    <a:pt x="74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05" name="Google Shape;3905;p43"/>
            <p:cNvSpPr/>
            <p:nvPr/>
          </p:nvSpPr>
          <p:spPr>
            <a:xfrm>
              <a:off x="2914375" y="1022825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518" y="0"/>
                  </a:moveTo>
                  <a:lnTo>
                    <a:pt x="0" y="1072"/>
                  </a:lnTo>
                  <a:lnTo>
                    <a:pt x="111" y="998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06" name="Google Shape;3906;p43"/>
            <p:cNvSpPr/>
            <p:nvPr/>
          </p:nvSpPr>
          <p:spPr>
            <a:xfrm>
              <a:off x="2913450" y="1012650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0"/>
                  </a:moveTo>
                  <a:lnTo>
                    <a:pt x="0" y="74"/>
                  </a:lnTo>
                  <a:lnTo>
                    <a:pt x="740" y="481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07" name="Google Shape;3907;p43"/>
            <p:cNvSpPr/>
            <p:nvPr/>
          </p:nvSpPr>
          <p:spPr>
            <a:xfrm>
              <a:off x="2913450" y="1021900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0"/>
                  </a:moveTo>
                  <a:lnTo>
                    <a:pt x="0" y="1035"/>
                  </a:lnTo>
                  <a:lnTo>
                    <a:pt x="37" y="1109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08" name="Google Shape;3908;p43"/>
            <p:cNvSpPr/>
            <p:nvPr/>
          </p:nvSpPr>
          <p:spPr>
            <a:xfrm>
              <a:off x="2929150" y="982150"/>
              <a:ext cx="6500" cy="253275"/>
            </a:xfrm>
            <a:custGeom>
              <a:avLst/>
              <a:gdLst/>
              <a:ahLst/>
              <a:cxnLst/>
              <a:rect l="l" t="t" r="r" b="b"/>
              <a:pathLst>
                <a:path w="260" h="10131" extrusionOk="0">
                  <a:moveTo>
                    <a:pt x="260" y="0"/>
                  </a:moveTo>
                  <a:lnTo>
                    <a:pt x="186" y="37"/>
                  </a:lnTo>
                  <a:lnTo>
                    <a:pt x="1" y="10019"/>
                  </a:lnTo>
                  <a:lnTo>
                    <a:pt x="186" y="10130"/>
                  </a:lnTo>
                  <a:lnTo>
                    <a:pt x="260" y="1013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09" name="Google Shape;3909;p43"/>
            <p:cNvSpPr/>
            <p:nvPr/>
          </p:nvSpPr>
          <p:spPr>
            <a:xfrm>
              <a:off x="2929150" y="981225"/>
              <a:ext cx="4650" cy="254200"/>
            </a:xfrm>
            <a:custGeom>
              <a:avLst/>
              <a:gdLst/>
              <a:ahLst/>
              <a:cxnLst/>
              <a:rect l="l" t="t" r="r" b="b"/>
              <a:pathLst>
                <a:path w="186" h="10168" extrusionOk="0">
                  <a:moveTo>
                    <a:pt x="1" y="0"/>
                  </a:moveTo>
                  <a:lnTo>
                    <a:pt x="1" y="10056"/>
                  </a:lnTo>
                  <a:lnTo>
                    <a:pt x="186" y="10167"/>
                  </a:lnTo>
                  <a:lnTo>
                    <a:pt x="186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10" name="Google Shape;3910;p43"/>
            <p:cNvSpPr/>
            <p:nvPr/>
          </p:nvSpPr>
          <p:spPr>
            <a:xfrm>
              <a:off x="2906050" y="971975"/>
              <a:ext cx="7425" cy="254200"/>
            </a:xfrm>
            <a:custGeom>
              <a:avLst/>
              <a:gdLst/>
              <a:ahLst/>
              <a:cxnLst/>
              <a:rect l="l" t="t" r="r" b="b"/>
              <a:pathLst>
                <a:path w="297" h="10168" extrusionOk="0">
                  <a:moveTo>
                    <a:pt x="1" y="1"/>
                  </a:moveTo>
                  <a:lnTo>
                    <a:pt x="1" y="10057"/>
                  </a:lnTo>
                  <a:lnTo>
                    <a:pt x="149" y="10168"/>
                  </a:lnTo>
                  <a:lnTo>
                    <a:pt x="296" y="10057"/>
                  </a:lnTo>
                  <a:lnTo>
                    <a:pt x="149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11" name="Google Shape;3911;p43"/>
            <p:cNvSpPr/>
            <p:nvPr/>
          </p:nvSpPr>
          <p:spPr>
            <a:xfrm>
              <a:off x="2909750" y="971975"/>
              <a:ext cx="3725" cy="254200"/>
            </a:xfrm>
            <a:custGeom>
              <a:avLst/>
              <a:gdLst/>
              <a:ahLst/>
              <a:cxnLst/>
              <a:rect l="l" t="t" r="r" b="b"/>
              <a:pathLst>
                <a:path w="149" h="10168" extrusionOk="0">
                  <a:moveTo>
                    <a:pt x="148" y="1"/>
                  </a:moveTo>
                  <a:lnTo>
                    <a:pt x="1" y="75"/>
                  </a:lnTo>
                  <a:lnTo>
                    <a:pt x="1" y="10168"/>
                  </a:lnTo>
                  <a:lnTo>
                    <a:pt x="148" y="1005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12" name="Google Shape;3912;p43"/>
            <p:cNvSpPr/>
            <p:nvPr/>
          </p:nvSpPr>
          <p:spPr>
            <a:xfrm>
              <a:off x="2906050" y="971050"/>
              <a:ext cx="7425" cy="2800"/>
            </a:xfrm>
            <a:custGeom>
              <a:avLst/>
              <a:gdLst/>
              <a:ahLst/>
              <a:cxnLst/>
              <a:rect l="l" t="t" r="r" b="b"/>
              <a:pathLst>
                <a:path w="297" h="112" extrusionOk="0">
                  <a:moveTo>
                    <a:pt x="149" y="1"/>
                  </a:moveTo>
                  <a:lnTo>
                    <a:pt x="1" y="38"/>
                  </a:lnTo>
                  <a:lnTo>
                    <a:pt x="149" y="112"/>
                  </a:lnTo>
                  <a:lnTo>
                    <a:pt x="296" y="38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13" name="Google Shape;3913;p43"/>
            <p:cNvSpPr/>
            <p:nvPr/>
          </p:nvSpPr>
          <p:spPr>
            <a:xfrm>
              <a:off x="2886650" y="981225"/>
              <a:ext cx="5575" cy="2800"/>
            </a:xfrm>
            <a:custGeom>
              <a:avLst/>
              <a:gdLst/>
              <a:ahLst/>
              <a:cxnLst/>
              <a:rect l="l" t="t" r="r" b="b"/>
              <a:pathLst>
                <a:path w="223" h="112" extrusionOk="0">
                  <a:moveTo>
                    <a:pt x="185" y="0"/>
                  </a:moveTo>
                  <a:lnTo>
                    <a:pt x="0" y="74"/>
                  </a:lnTo>
                  <a:lnTo>
                    <a:pt x="111" y="111"/>
                  </a:lnTo>
                  <a:lnTo>
                    <a:pt x="222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14" name="Google Shape;3914;p43"/>
            <p:cNvSpPr/>
            <p:nvPr/>
          </p:nvSpPr>
          <p:spPr>
            <a:xfrm>
              <a:off x="2889425" y="104777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15" name="Google Shape;3915;p43"/>
            <p:cNvSpPr/>
            <p:nvPr/>
          </p:nvSpPr>
          <p:spPr>
            <a:xfrm>
              <a:off x="2890350" y="1049625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777" y="0"/>
                  </a:moveTo>
                  <a:lnTo>
                    <a:pt x="0" y="407"/>
                  </a:lnTo>
                  <a:lnTo>
                    <a:pt x="37" y="481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16" name="Google Shape;3916;p43"/>
            <p:cNvSpPr/>
            <p:nvPr/>
          </p:nvSpPr>
          <p:spPr>
            <a:xfrm>
              <a:off x="2889425" y="10838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17" name="Google Shape;3917;p43"/>
            <p:cNvSpPr/>
            <p:nvPr/>
          </p:nvSpPr>
          <p:spPr>
            <a:xfrm>
              <a:off x="2891275" y="1059775"/>
              <a:ext cx="16650" cy="26850"/>
            </a:xfrm>
            <a:custGeom>
              <a:avLst/>
              <a:gdLst/>
              <a:ahLst/>
              <a:cxnLst/>
              <a:rect l="l" t="t" r="r" b="b"/>
              <a:pathLst>
                <a:path w="666" h="1074" extrusionOk="0">
                  <a:moveTo>
                    <a:pt x="0" y="1"/>
                  </a:moveTo>
                  <a:lnTo>
                    <a:pt x="592" y="999"/>
                  </a:lnTo>
                  <a:lnTo>
                    <a:pt x="666" y="1073"/>
                  </a:lnTo>
                  <a:lnTo>
                    <a:pt x="666" y="1073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18" name="Google Shape;3918;p43"/>
            <p:cNvSpPr/>
            <p:nvPr/>
          </p:nvSpPr>
          <p:spPr>
            <a:xfrm>
              <a:off x="2892200" y="1058850"/>
              <a:ext cx="17575" cy="27775"/>
            </a:xfrm>
            <a:custGeom>
              <a:avLst/>
              <a:gdLst/>
              <a:ahLst/>
              <a:cxnLst/>
              <a:rect l="l" t="t" r="r" b="b"/>
              <a:pathLst>
                <a:path w="703" h="1111" extrusionOk="0">
                  <a:moveTo>
                    <a:pt x="74" y="1"/>
                  </a:moveTo>
                  <a:lnTo>
                    <a:pt x="0" y="38"/>
                  </a:lnTo>
                  <a:lnTo>
                    <a:pt x="629" y="1110"/>
                  </a:lnTo>
                  <a:lnTo>
                    <a:pt x="703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19" name="Google Shape;3919;p43"/>
            <p:cNvSpPr/>
            <p:nvPr/>
          </p:nvSpPr>
          <p:spPr>
            <a:xfrm>
              <a:off x="2889425" y="1086600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666" y="0"/>
                  </a:moveTo>
                  <a:lnTo>
                    <a:pt x="370" y="813"/>
                  </a:lnTo>
                  <a:lnTo>
                    <a:pt x="0" y="1738"/>
                  </a:lnTo>
                  <a:lnTo>
                    <a:pt x="74" y="1775"/>
                  </a:lnTo>
                  <a:lnTo>
                    <a:pt x="333" y="998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20" name="Google Shape;3920;p43"/>
            <p:cNvSpPr/>
            <p:nvPr/>
          </p:nvSpPr>
          <p:spPr>
            <a:xfrm>
              <a:off x="2889425" y="111987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11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21" name="Google Shape;3921;p43"/>
            <p:cNvSpPr/>
            <p:nvPr/>
          </p:nvSpPr>
          <p:spPr>
            <a:xfrm>
              <a:off x="2890350" y="1087525"/>
              <a:ext cx="19425" cy="43450"/>
            </a:xfrm>
            <a:custGeom>
              <a:avLst/>
              <a:gdLst/>
              <a:ahLst/>
              <a:cxnLst/>
              <a:rect l="l" t="t" r="r" b="b"/>
              <a:pathLst>
                <a:path w="777" h="1738" extrusionOk="0">
                  <a:moveTo>
                    <a:pt x="777" y="0"/>
                  </a:moveTo>
                  <a:lnTo>
                    <a:pt x="703" y="37"/>
                  </a:lnTo>
                  <a:lnTo>
                    <a:pt x="0" y="1701"/>
                  </a:lnTo>
                  <a:lnTo>
                    <a:pt x="74" y="1738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22" name="Google Shape;3922;p43"/>
            <p:cNvSpPr/>
            <p:nvPr/>
          </p:nvSpPr>
          <p:spPr>
            <a:xfrm>
              <a:off x="2890350" y="108475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23" name="Google Shape;3923;p43"/>
            <p:cNvSpPr/>
            <p:nvPr/>
          </p:nvSpPr>
          <p:spPr>
            <a:xfrm>
              <a:off x="2889425" y="1155900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740" y="1"/>
                  </a:moveTo>
                  <a:lnTo>
                    <a:pt x="0" y="408"/>
                  </a:lnTo>
                  <a:lnTo>
                    <a:pt x="74" y="592"/>
                  </a:lnTo>
                  <a:lnTo>
                    <a:pt x="814" y="112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24" name="Google Shape;3924;p43"/>
            <p:cNvSpPr/>
            <p:nvPr/>
          </p:nvSpPr>
          <p:spPr>
            <a:xfrm>
              <a:off x="2889425" y="1158675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666" y="1"/>
                  </a:moveTo>
                  <a:lnTo>
                    <a:pt x="370" y="851"/>
                  </a:lnTo>
                  <a:lnTo>
                    <a:pt x="0" y="1775"/>
                  </a:lnTo>
                  <a:lnTo>
                    <a:pt x="74" y="1812"/>
                  </a:lnTo>
                  <a:lnTo>
                    <a:pt x="333" y="1036"/>
                  </a:lnTo>
                  <a:lnTo>
                    <a:pt x="740" y="75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25" name="Google Shape;3925;p43"/>
            <p:cNvSpPr/>
            <p:nvPr/>
          </p:nvSpPr>
          <p:spPr>
            <a:xfrm>
              <a:off x="2889425" y="1191025"/>
              <a:ext cx="20350" cy="15750"/>
            </a:xfrm>
            <a:custGeom>
              <a:avLst/>
              <a:gdLst/>
              <a:ahLst/>
              <a:cxnLst/>
              <a:rect l="l" t="t" r="r" b="b"/>
              <a:pathLst>
                <a:path w="814" h="630" extrusionOk="0">
                  <a:moveTo>
                    <a:pt x="740" y="1"/>
                  </a:moveTo>
                  <a:lnTo>
                    <a:pt x="0" y="481"/>
                  </a:lnTo>
                  <a:lnTo>
                    <a:pt x="74" y="629"/>
                  </a:lnTo>
                  <a:lnTo>
                    <a:pt x="814" y="186"/>
                  </a:lnTo>
                  <a:lnTo>
                    <a:pt x="814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26" name="Google Shape;3926;p43"/>
            <p:cNvSpPr/>
            <p:nvPr/>
          </p:nvSpPr>
          <p:spPr>
            <a:xfrm>
              <a:off x="2890350" y="1220600"/>
              <a:ext cx="18500" cy="13900"/>
            </a:xfrm>
            <a:custGeom>
              <a:avLst/>
              <a:gdLst/>
              <a:ahLst/>
              <a:cxnLst/>
              <a:rect l="l" t="t" r="r" b="b"/>
              <a:pathLst>
                <a:path w="740" h="556" extrusionOk="0">
                  <a:moveTo>
                    <a:pt x="629" y="1"/>
                  </a:moveTo>
                  <a:lnTo>
                    <a:pt x="0" y="371"/>
                  </a:lnTo>
                  <a:lnTo>
                    <a:pt x="37" y="555"/>
                  </a:lnTo>
                  <a:lnTo>
                    <a:pt x="740" y="112"/>
                  </a:lnTo>
                  <a:lnTo>
                    <a:pt x="740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27" name="Google Shape;3927;p43"/>
            <p:cNvSpPr/>
            <p:nvPr/>
          </p:nvSpPr>
          <p:spPr>
            <a:xfrm>
              <a:off x="2890350" y="12206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77" y="1"/>
                  </a:moveTo>
                  <a:lnTo>
                    <a:pt x="0" y="445"/>
                  </a:lnTo>
                  <a:lnTo>
                    <a:pt x="37" y="555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28" name="Google Shape;3928;p43"/>
            <p:cNvSpPr/>
            <p:nvPr/>
          </p:nvSpPr>
          <p:spPr>
            <a:xfrm>
              <a:off x="2891275" y="1203975"/>
              <a:ext cx="16650" cy="17575"/>
            </a:xfrm>
            <a:custGeom>
              <a:avLst/>
              <a:gdLst/>
              <a:ahLst/>
              <a:cxnLst/>
              <a:rect l="l" t="t" r="r" b="b"/>
              <a:pathLst>
                <a:path w="666" h="703" extrusionOk="0">
                  <a:moveTo>
                    <a:pt x="0" y="0"/>
                  </a:moveTo>
                  <a:lnTo>
                    <a:pt x="592" y="666"/>
                  </a:lnTo>
                  <a:lnTo>
                    <a:pt x="666" y="70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29" name="Google Shape;3929;p43"/>
            <p:cNvSpPr/>
            <p:nvPr/>
          </p:nvSpPr>
          <p:spPr>
            <a:xfrm>
              <a:off x="2892200" y="1203050"/>
              <a:ext cx="17575" cy="18500"/>
            </a:xfrm>
            <a:custGeom>
              <a:avLst/>
              <a:gdLst/>
              <a:ahLst/>
              <a:cxnLst/>
              <a:rect l="l" t="t" r="r" b="b"/>
              <a:pathLst>
                <a:path w="703" h="740" extrusionOk="0">
                  <a:moveTo>
                    <a:pt x="74" y="0"/>
                  </a:moveTo>
                  <a:lnTo>
                    <a:pt x="0" y="37"/>
                  </a:lnTo>
                  <a:lnTo>
                    <a:pt x="629" y="740"/>
                  </a:lnTo>
                  <a:lnTo>
                    <a:pt x="703" y="70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30" name="Google Shape;3930;p43"/>
            <p:cNvSpPr/>
            <p:nvPr/>
          </p:nvSpPr>
          <p:spPr>
            <a:xfrm>
              <a:off x="2890350" y="11938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31" name="Google Shape;3931;p43"/>
            <p:cNvSpPr/>
            <p:nvPr/>
          </p:nvSpPr>
          <p:spPr>
            <a:xfrm>
              <a:off x="2890350" y="1158675"/>
              <a:ext cx="19425" cy="44400"/>
            </a:xfrm>
            <a:custGeom>
              <a:avLst/>
              <a:gdLst/>
              <a:ahLst/>
              <a:cxnLst/>
              <a:rect l="l" t="t" r="r" b="b"/>
              <a:pathLst>
                <a:path w="777" h="1776" extrusionOk="0">
                  <a:moveTo>
                    <a:pt x="777" y="1"/>
                  </a:moveTo>
                  <a:lnTo>
                    <a:pt x="703" y="112"/>
                  </a:lnTo>
                  <a:lnTo>
                    <a:pt x="0" y="1738"/>
                  </a:lnTo>
                  <a:lnTo>
                    <a:pt x="74" y="17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32" name="Google Shape;3932;p43"/>
            <p:cNvSpPr/>
            <p:nvPr/>
          </p:nvSpPr>
          <p:spPr>
            <a:xfrm>
              <a:off x="2890350" y="11568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77" y="1"/>
                  </a:moveTo>
                  <a:lnTo>
                    <a:pt x="0" y="445"/>
                  </a:lnTo>
                  <a:lnTo>
                    <a:pt x="37" y="555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33" name="Google Shape;3933;p43"/>
            <p:cNvSpPr/>
            <p:nvPr/>
          </p:nvSpPr>
          <p:spPr>
            <a:xfrm>
              <a:off x="2891275" y="113095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0" y="1"/>
                  </a:moveTo>
                  <a:lnTo>
                    <a:pt x="37" y="75"/>
                  </a:lnTo>
                  <a:lnTo>
                    <a:pt x="42" y="75"/>
                  </a:lnTo>
                  <a:lnTo>
                    <a:pt x="0" y="1"/>
                  </a:lnTo>
                  <a:close/>
                  <a:moveTo>
                    <a:pt x="42" y="75"/>
                  </a:moveTo>
                  <a:lnTo>
                    <a:pt x="592" y="1036"/>
                  </a:lnTo>
                  <a:lnTo>
                    <a:pt x="666" y="1073"/>
                  </a:lnTo>
                  <a:lnTo>
                    <a:pt x="148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34" name="Google Shape;3934;p43"/>
            <p:cNvSpPr/>
            <p:nvPr/>
          </p:nvSpPr>
          <p:spPr>
            <a:xfrm>
              <a:off x="2890350" y="11208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35" name="Google Shape;3935;p43"/>
            <p:cNvSpPr/>
            <p:nvPr/>
          </p:nvSpPr>
          <p:spPr>
            <a:xfrm>
              <a:off x="2892200" y="113002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74" y="1"/>
                  </a:moveTo>
                  <a:lnTo>
                    <a:pt x="0" y="112"/>
                  </a:lnTo>
                  <a:lnTo>
                    <a:pt x="629" y="1110"/>
                  </a:lnTo>
                  <a:lnTo>
                    <a:pt x="703" y="107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36" name="Google Shape;3936;p43"/>
            <p:cNvSpPr/>
            <p:nvPr/>
          </p:nvSpPr>
          <p:spPr>
            <a:xfrm>
              <a:off x="2889425" y="97845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666" y="1"/>
                  </a:moveTo>
                  <a:lnTo>
                    <a:pt x="370" y="851"/>
                  </a:lnTo>
                  <a:lnTo>
                    <a:pt x="0" y="1775"/>
                  </a:lnTo>
                  <a:lnTo>
                    <a:pt x="74" y="1812"/>
                  </a:lnTo>
                  <a:lnTo>
                    <a:pt x="333" y="1036"/>
                  </a:lnTo>
                  <a:lnTo>
                    <a:pt x="740" y="74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37" name="Google Shape;3937;p43"/>
            <p:cNvSpPr/>
            <p:nvPr/>
          </p:nvSpPr>
          <p:spPr>
            <a:xfrm>
              <a:off x="2889425" y="101265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11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38" name="Google Shape;3938;p43"/>
            <p:cNvSpPr/>
            <p:nvPr/>
          </p:nvSpPr>
          <p:spPr>
            <a:xfrm>
              <a:off x="2890350" y="980300"/>
              <a:ext cx="19425" cy="42550"/>
            </a:xfrm>
            <a:custGeom>
              <a:avLst/>
              <a:gdLst/>
              <a:ahLst/>
              <a:cxnLst/>
              <a:rect l="l" t="t" r="r" b="b"/>
              <a:pathLst>
                <a:path w="777" h="1702" extrusionOk="0">
                  <a:moveTo>
                    <a:pt x="777" y="0"/>
                  </a:moveTo>
                  <a:lnTo>
                    <a:pt x="703" y="37"/>
                  </a:lnTo>
                  <a:lnTo>
                    <a:pt x="0" y="1701"/>
                  </a:lnTo>
                  <a:lnTo>
                    <a:pt x="74" y="170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39" name="Google Shape;3939;p43"/>
            <p:cNvSpPr/>
            <p:nvPr/>
          </p:nvSpPr>
          <p:spPr>
            <a:xfrm>
              <a:off x="2891275" y="102375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0" y="0"/>
                  </a:moveTo>
                  <a:lnTo>
                    <a:pt x="592" y="1035"/>
                  </a:lnTo>
                  <a:lnTo>
                    <a:pt x="666" y="1072"/>
                  </a:lnTo>
                  <a:lnTo>
                    <a:pt x="666" y="107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40" name="Google Shape;3940;p43"/>
            <p:cNvSpPr/>
            <p:nvPr/>
          </p:nvSpPr>
          <p:spPr>
            <a:xfrm>
              <a:off x="2890350" y="10135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0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41" name="Google Shape;3941;p43"/>
            <p:cNvSpPr/>
            <p:nvPr/>
          </p:nvSpPr>
          <p:spPr>
            <a:xfrm>
              <a:off x="2892200" y="102282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74" y="0"/>
                  </a:moveTo>
                  <a:lnTo>
                    <a:pt x="0" y="37"/>
                  </a:lnTo>
                  <a:lnTo>
                    <a:pt x="629" y="1109"/>
                  </a:lnTo>
                  <a:lnTo>
                    <a:pt x="703" y="107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42" name="Google Shape;3942;p43"/>
            <p:cNvSpPr/>
            <p:nvPr/>
          </p:nvSpPr>
          <p:spPr>
            <a:xfrm>
              <a:off x="2889425" y="982150"/>
              <a:ext cx="2800" cy="254200"/>
            </a:xfrm>
            <a:custGeom>
              <a:avLst/>
              <a:gdLst/>
              <a:ahLst/>
              <a:cxnLst/>
              <a:rect l="l" t="t" r="r" b="b"/>
              <a:pathLst>
                <a:path w="112" h="10168" extrusionOk="0">
                  <a:moveTo>
                    <a:pt x="111" y="0"/>
                  </a:moveTo>
                  <a:lnTo>
                    <a:pt x="0" y="74"/>
                  </a:lnTo>
                  <a:lnTo>
                    <a:pt x="0" y="10167"/>
                  </a:lnTo>
                  <a:lnTo>
                    <a:pt x="111" y="1009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43" name="Google Shape;3943;p43"/>
            <p:cNvSpPr/>
            <p:nvPr/>
          </p:nvSpPr>
          <p:spPr>
            <a:xfrm>
              <a:off x="2886650" y="984000"/>
              <a:ext cx="8325" cy="253275"/>
            </a:xfrm>
            <a:custGeom>
              <a:avLst/>
              <a:gdLst/>
              <a:ahLst/>
              <a:cxnLst/>
              <a:rect l="l" t="t" r="r" b="b"/>
              <a:pathLst>
                <a:path w="333" h="10131" extrusionOk="0">
                  <a:moveTo>
                    <a:pt x="333" y="0"/>
                  </a:moveTo>
                  <a:lnTo>
                    <a:pt x="148" y="111"/>
                  </a:lnTo>
                  <a:lnTo>
                    <a:pt x="0" y="10056"/>
                  </a:lnTo>
                  <a:lnTo>
                    <a:pt x="148" y="10130"/>
                  </a:lnTo>
                  <a:lnTo>
                    <a:pt x="333" y="10056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44" name="Google Shape;3944;p43"/>
            <p:cNvSpPr/>
            <p:nvPr/>
          </p:nvSpPr>
          <p:spPr>
            <a:xfrm>
              <a:off x="2886650" y="984000"/>
              <a:ext cx="3725" cy="253275"/>
            </a:xfrm>
            <a:custGeom>
              <a:avLst/>
              <a:gdLst/>
              <a:ahLst/>
              <a:cxnLst/>
              <a:rect l="l" t="t" r="r" b="b"/>
              <a:pathLst>
                <a:path w="149" h="10131" extrusionOk="0">
                  <a:moveTo>
                    <a:pt x="0" y="0"/>
                  </a:moveTo>
                  <a:lnTo>
                    <a:pt x="0" y="10056"/>
                  </a:lnTo>
                  <a:lnTo>
                    <a:pt x="148" y="10130"/>
                  </a:lnTo>
                  <a:lnTo>
                    <a:pt x="148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45" name="Google Shape;3945;p43"/>
            <p:cNvSpPr/>
            <p:nvPr/>
          </p:nvSpPr>
          <p:spPr>
            <a:xfrm>
              <a:off x="2886650" y="982150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148" y="0"/>
                  </a:moveTo>
                  <a:lnTo>
                    <a:pt x="0" y="74"/>
                  </a:lnTo>
                  <a:lnTo>
                    <a:pt x="148" y="185"/>
                  </a:lnTo>
                  <a:lnTo>
                    <a:pt x="333" y="7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46" name="Google Shape;3946;p43"/>
            <p:cNvSpPr/>
            <p:nvPr/>
          </p:nvSpPr>
          <p:spPr>
            <a:xfrm>
              <a:off x="2907900" y="992325"/>
              <a:ext cx="5575" cy="3700"/>
            </a:xfrm>
            <a:custGeom>
              <a:avLst/>
              <a:gdLst/>
              <a:ahLst/>
              <a:cxnLst/>
              <a:rect l="l" t="t" r="r" b="b"/>
              <a:pathLst>
                <a:path w="223" h="148" extrusionOk="0">
                  <a:moveTo>
                    <a:pt x="75" y="0"/>
                  </a:moveTo>
                  <a:lnTo>
                    <a:pt x="1" y="74"/>
                  </a:lnTo>
                  <a:lnTo>
                    <a:pt x="185" y="148"/>
                  </a:lnTo>
                  <a:lnTo>
                    <a:pt x="222" y="11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47" name="Google Shape;3947;p43"/>
            <p:cNvSpPr/>
            <p:nvPr/>
          </p:nvSpPr>
          <p:spPr>
            <a:xfrm>
              <a:off x="2891275" y="10597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6"/>
                  </a:lnTo>
                  <a:lnTo>
                    <a:pt x="777" y="40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48" name="Google Shape;3948;p43"/>
            <p:cNvSpPr/>
            <p:nvPr/>
          </p:nvSpPr>
          <p:spPr>
            <a:xfrm>
              <a:off x="2891275" y="10607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9"/>
                  </a:lnTo>
                  <a:lnTo>
                    <a:pt x="777" y="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49" name="Google Shape;3949;p43"/>
            <p:cNvSpPr/>
            <p:nvPr/>
          </p:nvSpPr>
          <p:spPr>
            <a:xfrm>
              <a:off x="2891275" y="1095825"/>
              <a:ext cx="19425" cy="14825"/>
            </a:xfrm>
            <a:custGeom>
              <a:avLst/>
              <a:gdLst/>
              <a:ahLst/>
              <a:cxnLst/>
              <a:rect l="l" t="t" r="r" b="b"/>
              <a:pathLst>
                <a:path w="777" h="593" extrusionOk="0">
                  <a:moveTo>
                    <a:pt x="111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740" y="592"/>
                  </a:lnTo>
                  <a:lnTo>
                    <a:pt x="777" y="44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50" name="Google Shape;3950;p43"/>
            <p:cNvSpPr/>
            <p:nvPr/>
          </p:nvSpPr>
          <p:spPr>
            <a:xfrm>
              <a:off x="2892200" y="1070875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666" y="1"/>
                  </a:moveTo>
                  <a:lnTo>
                    <a:pt x="626" y="75"/>
                  </a:lnTo>
                  <a:lnTo>
                    <a:pt x="629" y="75"/>
                  </a:lnTo>
                  <a:lnTo>
                    <a:pt x="666" y="1"/>
                  </a:lnTo>
                  <a:close/>
                  <a:moveTo>
                    <a:pt x="518" y="75"/>
                  </a:moveTo>
                  <a:lnTo>
                    <a:pt x="0" y="1073"/>
                  </a:lnTo>
                  <a:lnTo>
                    <a:pt x="111" y="1036"/>
                  </a:lnTo>
                  <a:lnTo>
                    <a:pt x="626" y="75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51" name="Google Shape;3951;p43"/>
            <p:cNvSpPr/>
            <p:nvPr/>
          </p:nvSpPr>
          <p:spPr>
            <a:xfrm>
              <a:off x="2891275" y="1069950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666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52" name="Google Shape;3952;p43"/>
            <p:cNvSpPr/>
            <p:nvPr/>
          </p:nvSpPr>
          <p:spPr>
            <a:xfrm>
              <a:off x="2894050" y="109860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75"/>
                  </a:lnTo>
                  <a:lnTo>
                    <a:pt x="370" y="1036"/>
                  </a:lnTo>
                  <a:lnTo>
                    <a:pt x="629" y="1812"/>
                  </a:lnTo>
                  <a:lnTo>
                    <a:pt x="739" y="1775"/>
                  </a:lnTo>
                  <a:lnTo>
                    <a:pt x="333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53" name="Google Shape;3953;p43"/>
            <p:cNvSpPr/>
            <p:nvPr/>
          </p:nvSpPr>
          <p:spPr>
            <a:xfrm>
              <a:off x="2891275" y="11328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111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54" name="Google Shape;3954;p43"/>
            <p:cNvSpPr/>
            <p:nvPr/>
          </p:nvSpPr>
          <p:spPr>
            <a:xfrm>
              <a:off x="2891275" y="109860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0" y="1"/>
                  </a:moveTo>
                  <a:lnTo>
                    <a:pt x="666" y="1775"/>
                  </a:lnTo>
                  <a:lnTo>
                    <a:pt x="740" y="1738"/>
                  </a:lnTo>
                  <a:lnTo>
                    <a:pt x="111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55" name="Google Shape;3955;p43"/>
            <p:cNvSpPr/>
            <p:nvPr/>
          </p:nvSpPr>
          <p:spPr>
            <a:xfrm>
              <a:off x="2891275" y="10967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0" y="1"/>
                  </a:moveTo>
                  <a:lnTo>
                    <a:pt x="0" y="75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56" name="Google Shape;3956;p43"/>
            <p:cNvSpPr/>
            <p:nvPr/>
          </p:nvSpPr>
          <p:spPr>
            <a:xfrm>
              <a:off x="2891275" y="11679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57" name="Google Shape;3957;p43"/>
            <p:cNvSpPr/>
            <p:nvPr/>
          </p:nvSpPr>
          <p:spPr>
            <a:xfrm>
              <a:off x="2894050" y="117070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99"/>
                  </a:lnTo>
                  <a:lnTo>
                    <a:pt x="629" y="1812"/>
                  </a:lnTo>
                  <a:lnTo>
                    <a:pt x="739" y="1738"/>
                  </a:lnTo>
                  <a:lnTo>
                    <a:pt x="333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58" name="Google Shape;3958;p43"/>
            <p:cNvSpPr/>
            <p:nvPr/>
          </p:nvSpPr>
          <p:spPr>
            <a:xfrm>
              <a:off x="2891275" y="120397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59" name="Google Shape;3959;p43"/>
            <p:cNvSpPr/>
            <p:nvPr/>
          </p:nvSpPr>
          <p:spPr>
            <a:xfrm>
              <a:off x="2892200" y="1231700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111" y="1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03" y="555"/>
                  </a:lnTo>
                  <a:lnTo>
                    <a:pt x="850" y="48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60" name="Google Shape;3960;p43"/>
            <p:cNvSpPr/>
            <p:nvPr/>
          </p:nvSpPr>
          <p:spPr>
            <a:xfrm>
              <a:off x="2891275" y="12326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61" name="Google Shape;3961;p43"/>
            <p:cNvSpPr/>
            <p:nvPr/>
          </p:nvSpPr>
          <p:spPr>
            <a:xfrm>
              <a:off x="2892200" y="1216000"/>
              <a:ext cx="16650" cy="18500"/>
            </a:xfrm>
            <a:custGeom>
              <a:avLst/>
              <a:gdLst/>
              <a:ahLst/>
              <a:cxnLst/>
              <a:rect l="l" t="t" r="r" b="b"/>
              <a:pathLst>
                <a:path w="666" h="740" extrusionOk="0">
                  <a:moveTo>
                    <a:pt x="666" y="0"/>
                  </a:moveTo>
                  <a:lnTo>
                    <a:pt x="629" y="37"/>
                  </a:lnTo>
                  <a:lnTo>
                    <a:pt x="518" y="37"/>
                  </a:lnTo>
                  <a:lnTo>
                    <a:pt x="0" y="739"/>
                  </a:lnTo>
                  <a:lnTo>
                    <a:pt x="111" y="629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62" name="Google Shape;3962;p43"/>
            <p:cNvSpPr/>
            <p:nvPr/>
          </p:nvSpPr>
          <p:spPr>
            <a:xfrm>
              <a:off x="2891275" y="1214150"/>
              <a:ext cx="16650" cy="20350"/>
            </a:xfrm>
            <a:custGeom>
              <a:avLst/>
              <a:gdLst/>
              <a:ahLst/>
              <a:cxnLst/>
              <a:rect l="l" t="t" r="r" b="b"/>
              <a:pathLst>
                <a:path w="666" h="814" extrusionOk="0">
                  <a:moveTo>
                    <a:pt x="592" y="0"/>
                  </a:moveTo>
                  <a:lnTo>
                    <a:pt x="0" y="739"/>
                  </a:lnTo>
                  <a:lnTo>
                    <a:pt x="37" y="813"/>
                  </a:lnTo>
                  <a:lnTo>
                    <a:pt x="666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63" name="Google Shape;3963;p43"/>
            <p:cNvSpPr/>
            <p:nvPr/>
          </p:nvSpPr>
          <p:spPr>
            <a:xfrm>
              <a:off x="2891275" y="12049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64" name="Google Shape;3964;p43"/>
            <p:cNvSpPr/>
            <p:nvPr/>
          </p:nvSpPr>
          <p:spPr>
            <a:xfrm>
              <a:off x="2891275" y="1171625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0" y="0"/>
                  </a:moveTo>
                  <a:lnTo>
                    <a:pt x="666" y="1775"/>
                  </a:lnTo>
                  <a:lnTo>
                    <a:pt x="740" y="1701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65" name="Google Shape;3965;p43"/>
            <p:cNvSpPr/>
            <p:nvPr/>
          </p:nvSpPr>
          <p:spPr>
            <a:xfrm>
              <a:off x="2891275" y="11688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1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66" name="Google Shape;3966;p43"/>
            <p:cNvSpPr/>
            <p:nvPr/>
          </p:nvSpPr>
          <p:spPr>
            <a:xfrm>
              <a:off x="2892200" y="114390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518" y="0"/>
                  </a:moveTo>
                  <a:lnTo>
                    <a:pt x="0" y="1072"/>
                  </a:lnTo>
                  <a:lnTo>
                    <a:pt x="111" y="962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67" name="Google Shape;3967;p43"/>
            <p:cNvSpPr/>
            <p:nvPr/>
          </p:nvSpPr>
          <p:spPr>
            <a:xfrm>
              <a:off x="2891275" y="11337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1"/>
                  </a:lnTo>
                  <a:lnTo>
                    <a:pt x="777" y="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68" name="Google Shape;3968;p43"/>
            <p:cNvSpPr/>
            <p:nvPr/>
          </p:nvSpPr>
          <p:spPr>
            <a:xfrm>
              <a:off x="2891275" y="1142975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592" y="0"/>
                  </a:moveTo>
                  <a:lnTo>
                    <a:pt x="0" y="1036"/>
                  </a:lnTo>
                  <a:lnTo>
                    <a:pt x="37" y="1109"/>
                  </a:lnTo>
                  <a:lnTo>
                    <a:pt x="666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69" name="Google Shape;3969;p43"/>
            <p:cNvSpPr/>
            <p:nvPr/>
          </p:nvSpPr>
          <p:spPr>
            <a:xfrm>
              <a:off x="2894050" y="990475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98"/>
                  </a:lnTo>
                  <a:lnTo>
                    <a:pt x="629" y="1812"/>
                  </a:lnTo>
                  <a:lnTo>
                    <a:pt x="739" y="1738"/>
                  </a:lnTo>
                  <a:lnTo>
                    <a:pt x="333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70" name="Google Shape;3970;p43"/>
            <p:cNvSpPr/>
            <p:nvPr/>
          </p:nvSpPr>
          <p:spPr>
            <a:xfrm>
              <a:off x="2891275" y="10237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71" name="Google Shape;3971;p43"/>
            <p:cNvSpPr/>
            <p:nvPr/>
          </p:nvSpPr>
          <p:spPr>
            <a:xfrm>
              <a:off x="2891275" y="991400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0" y="0"/>
                  </a:moveTo>
                  <a:lnTo>
                    <a:pt x="666" y="1775"/>
                  </a:lnTo>
                  <a:lnTo>
                    <a:pt x="740" y="1701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72" name="Google Shape;3972;p43"/>
            <p:cNvSpPr/>
            <p:nvPr/>
          </p:nvSpPr>
          <p:spPr>
            <a:xfrm>
              <a:off x="2892200" y="1035750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666" y="1"/>
                  </a:moveTo>
                  <a:lnTo>
                    <a:pt x="629" y="38"/>
                  </a:lnTo>
                  <a:lnTo>
                    <a:pt x="518" y="38"/>
                  </a:lnTo>
                  <a:lnTo>
                    <a:pt x="0" y="1036"/>
                  </a:lnTo>
                  <a:lnTo>
                    <a:pt x="111" y="999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73" name="Google Shape;3973;p43"/>
            <p:cNvSpPr/>
            <p:nvPr/>
          </p:nvSpPr>
          <p:spPr>
            <a:xfrm>
              <a:off x="2891275" y="10246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74" name="Google Shape;3974;p43"/>
            <p:cNvSpPr/>
            <p:nvPr/>
          </p:nvSpPr>
          <p:spPr>
            <a:xfrm>
              <a:off x="2891275" y="1033900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666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75" name="Google Shape;3975;p43"/>
            <p:cNvSpPr/>
            <p:nvPr/>
          </p:nvSpPr>
          <p:spPr>
            <a:xfrm>
              <a:off x="2908825" y="995100"/>
              <a:ext cx="4650" cy="254175"/>
            </a:xfrm>
            <a:custGeom>
              <a:avLst/>
              <a:gdLst/>
              <a:ahLst/>
              <a:cxnLst/>
              <a:rect l="l" t="t" r="r" b="b"/>
              <a:pathLst>
                <a:path w="186" h="10167" extrusionOk="0">
                  <a:moveTo>
                    <a:pt x="185" y="0"/>
                  </a:moveTo>
                  <a:lnTo>
                    <a:pt x="148" y="37"/>
                  </a:lnTo>
                  <a:lnTo>
                    <a:pt x="1" y="10056"/>
                  </a:lnTo>
                  <a:lnTo>
                    <a:pt x="148" y="10167"/>
                  </a:lnTo>
                  <a:lnTo>
                    <a:pt x="185" y="1013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76" name="Google Shape;3976;p43"/>
            <p:cNvSpPr/>
            <p:nvPr/>
          </p:nvSpPr>
          <p:spPr>
            <a:xfrm>
              <a:off x="2907900" y="994175"/>
              <a:ext cx="4650" cy="255100"/>
            </a:xfrm>
            <a:custGeom>
              <a:avLst/>
              <a:gdLst/>
              <a:ahLst/>
              <a:cxnLst/>
              <a:rect l="l" t="t" r="r" b="b"/>
              <a:pathLst>
                <a:path w="186" h="10204" extrusionOk="0">
                  <a:moveTo>
                    <a:pt x="1" y="0"/>
                  </a:moveTo>
                  <a:lnTo>
                    <a:pt x="38" y="10093"/>
                  </a:lnTo>
                  <a:lnTo>
                    <a:pt x="185" y="10204"/>
                  </a:lnTo>
                  <a:lnTo>
                    <a:pt x="18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77" name="Google Shape;3977;p43"/>
            <p:cNvSpPr/>
            <p:nvPr/>
          </p:nvSpPr>
          <p:spPr>
            <a:xfrm>
              <a:off x="2929150" y="984000"/>
              <a:ext cx="8350" cy="253275"/>
            </a:xfrm>
            <a:custGeom>
              <a:avLst/>
              <a:gdLst/>
              <a:ahLst/>
              <a:cxnLst/>
              <a:rect l="l" t="t" r="r" b="b"/>
              <a:pathLst>
                <a:path w="334" h="10131" extrusionOk="0">
                  <a:moveTo>
                    <a:pt x="1" y="0"/>
                  </a:moveTo>
                  <a:lnTo>
                    <a:pt x="1" y="10056"/>
                  </a:lnTo>
                  <a:lnTo>
                    <a:pt x="149" y="10130"/>
                  </a:lnTo>
                  <a:lnTo>
                    <a:pt x="334" y="10056"/>
                  </a:lnTo>
                  <a:lnTo>
                    <a:pt x="149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78" name="Google Shape;3978;p43"/>
            <p:cNvSpPr/>
            <p:nvPr/>
          </p:nvSpPr>
          <p:spPr>
            <a:xfrm>
              <a:off x="2932850" y="984000"/>
              <a:ext cx="4650" cy="253275"/>
            </a:xfrm>
            <a:custGeom>
              <a:avLst/>
              <a:gdLst/>
              <a:ahLst/>
              <a:cxnLst/>
              <a:rect l="l" t="t" r="r" b="b"/>
              <a:pathLst>
                <a:path w="186" h="10131" extrusionOk="0">
                  <a:moveTo>
                    <a:pt x="186" y="0"/>
                  </a:moveTo>
                  <a:lnTo>
                    <a:pt x="1" y="111"/>
                  </a:lnTo>
                  <a:lnTo>
                    <a:pt x="1" y="10130"/>
                  </a:lnTo>
                  <a:lnTo>
                    <a:pt x="186" y="10056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79" name="Google Shape;3979;p43"/>
            <p:cNvSpPr/>
            <p:nvPr/>
          </p:nvSpPr>
          <p:spPr>
            <a:xfrm>
              <a:off x="2929150" y="98215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49" y="0"/>
                  </a:moveTo>
                  <a:lnTo>
                    <a:pt x="1" y="74"/>
                  </a:lnTo>
                  <a:lnTo>
                    <a:pt x="149" y="185"/>
                  </a:lnTo>
                  <a:lnTo>
                    <a:pt x="334" y="7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80" name="Google Shape;3980;p43"/>
            <p:cNvSpPr/>
            <p:nvPr/>
          </p:nvSpPr>
          <p:spPr>
            <a:xfrm>
              <a:off x="2910675" y="992325"/>
              <a:ext cx="4650" cy="3700"/>
            </a:xfrm>
            <a:custGeom>
              <a:avLst/>
              <a:gdLst/>
              <a:ahLst/>
              <a:cxnLst/>
              <a:rect l="l" t="t" r="r" b="b"/>
              <a:pathLst>
                <a:path w="186" h="148" extrusionOk="0">
                  <a:moveTo>
                    <a:pt x="148" y="0"/>
                  </a:moveTo>
                  <a:lnTo>
                    <a:pt x="1" y="111"/>
                  </a:lnTo>
                  <a:lnTo>
                    <a:pt x="74" y="148"/>
                  </a:lnTo>
                  <a:lnTo>
                    <a:pt x="185" y="7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81" name="Google Shape;3981;p43"/>
            <p:cNvSpPr/>
            <p:nvPr/>
          </p:nvSpPr>
          <p:spPr>
            <a:xfrm>
              <a:off x="2912525" y="10597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8"/>
                  </a:lnTo>
                  <a:lnTo>
                    <a:pt x="74" y="556"/>
                  </a:lnTo>
                  <a:lnTo>
                    <a:pt x="814" y="149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82" name="Google Shape;3982;p43"/>
            <p:cNvSpPr/>
            <p:nvPr/>
          </p:nvSpPr>
          <p:spPr>
            <a:xfrm>
              <a:off x="2913450" y="10607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82"/>
                  </a:lnTo>
                  <a:lnTo>
                    <a:pt x="37" y="519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83" name="Google Shape;3983;p43"/>
            <p:cNvSpPr/>
            <p:nvPr/>
          </p:nvSpPr>
          <p:spPr>
            <a:xfrm>
              <a:off x="2912525" y="109582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740" y="1"/>
                  </a:moveTo>
                  <a:lnTo>
                    <a:pt x="0" y="444"/>
                  </a:lnTo>
                  <a:lnTo>
                    <a:pt x="74" y="592"/>
                  </a:lnTo>
                  <a:lnTo>
                    <a:pt x="814" y="112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84" name="Google Shape;3984;p43"/>
            <p:cNvSpPr/>
            <p:nvPr/>
          </p:nvSpPr>
          <p:spPr>
            <a:xfrm>
              <a:off x="2914375" y="1070875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0" y="1"/>
                  </a:moveTo>
                  <a:lnTo>
                    <a:pt x="37" y="75"/>
                  </a:lnTo>
                  <a:lnTo>
                    <a:pt x="43" y="75"/>
                  </a:lnTo>
                  <a:lnTo>
                    <a:pt x="0" y="1"/>
                  </a:lnTo>
                  <a:close/>
                  <a:moveTo>
                    <a:pt x="43" y="75"/>
                  </a:moveTo>
                  <a:lnTo>
                    <a:pt x="592" y="1036"/>
                  </a:lnTo>
                  <a:lnTo>
                    <a:pt x="666" y="1073"/>
                  </a:lnTo>
                  <a:lnTo>
                    <a:pt x="148" y="75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85" name="Google Shape;3985;p43"/>
            <p:cNvSpPr/>
            <p:nvPr/>
          </p:nvSpPr>
          <p:spPr>
            <a:xfrm>
              <a:off x="2915300" y="106995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111" y="1"/>
                  </a:moveTo>
                  <a:lnTo>
                    <a:pt x="0" y="112"/>
                  </a:lnTo>
                  <a:lnTo>
                    <a:pt x="629" y="1110"/>
                  </a:lnTo>
                  <a:lnTo>
                    <a:pt x="703" y="107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86" name="Google Shape;3986;p43"/>
            <p:cNvSpPr/>
            <p:nvPr/>
          </p:nvSpPr>
          <p:spPr>
            <a:xfrm>
              <a:off x="2912525" y="109860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666" y="1"/>
                  </a:moveTo>
                  <a:lnTo>
                    <a:pt x="370" y="851"/>
                  </a:lnTo>
                  <a:lnTo>
                    <a:pt x="0" y="1775"/>
                  </a:lnTo>
                  <a:lnTo>
                    <a:pt x="74" y="1812"/>
                  </a:lnTo>
                  <a:lnTo>
                    <a:pt x="333" y="1036"/>
                  </a:lnTo>
                  <a:lnTo>
                    <a:pt x="740" y="75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87" name="Google Shape;3987;p43"/>
            <p:cNvSpPr/>
            <p:nvPr/>
          </p:nvSpPr>
          <p:spPr>
            <a:xfrm>
              <a:off x="2912525" y="1132800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740" y="1"/>
                  </a:moveTo>
                  <a:lnTo>
                    <a:pt x="0" y="407"/>
                  </a:lnTo>
                  <a:lnTo>
                    <a:pt x="74" y="518"/>
                  </a:lnTo>
                  <a:lnTo>
                    <a:pt x="814" y="112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88" name="Google Shape;3988;p43"/>
            <p:cNvSpPr/>
            <p:nvPr/>
          </p:nvSpPr>
          <p:spPr>
            <a:xfrm>
              <a:off x="2914375" y="109860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740" y="1"/>
                  </a:moveTo>
                  <a:lnTo>
                    <a:pt x="666" y="112"/>
                  </a:lnTo>
                  <a:lnTo>
                    <a:pt x="0" y="1738"/>
                  </a:lnTo>
                  <a:lnTo>
                    <a:pt x="37" y="17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89" name="Google Shape;3989;p43"/>
            <p:cNvSpPr/>
            <p:nvPr/>
          </p:nvSpPr>
          <p:spPr>
            <a:xfrm>
              <a:off x="2913450" y="10967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77" y="1"/>
                  </a:moveTo>
                  <a:lnTo>
                    <a:pt x="0" y="444"/>
                  </a:lnTo>
                  <a:lnTo>
                    <a:pt x="37" y="555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90" name="Google Shape;3990;p43"/>
            <p:cNvSpPr/>
            <p:nvPr/>
          </p:nvSpPr>
          <p:spPr>
            <a:xfrm>
              <a:off x="2912525" y="11679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91" name="Google Shape;3991;p43"/>
            <p:cNvSpPr/>
            <p:nvPr/>
          </p:nvSpPr>
          <p:spPr>
            <a:xfrm>
              <a:off x="2912525" y="117070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666" y="0"/>
                  </a:moveTo>
                  <a:lnTo>
                    <a:pt x="370" y="814"/>
                  </a:lnTo>
                  <a:lnTo>
                    <a:pt x="0" y="1738"/>
                  </a:lnTo>
                  <a:lnTo>
                    <a:pt x="74" y="1812"/>
                  </a:lnTo>
                  <a:lnTo>
                    <a:pt x="333" y="999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92" name="Google Shape;3992;p43"/>
            <p:cNvSpPr/>
            <p:nvPr/>
          </p:nvSpPr>
          <p:spPr>
            <a:xfrm>
              <a:off x="2912525" y="120397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93" name="Google Shape;3993;p43"/>
            <p:cNvSpPr/>
            <p:nvPr/>
          </p:nvSpPr>
          <p:spPr>
            <a:xfrm>
              <a:off x="2913450" y="1231700"/>
              <a:ext cx="18500" cy="13900"/>
            </a:xfrm>
            <a:custGeom>
              <a:avLst/>
              <a:gdLst/>
              <a:ahLst/>
              <a:cxnLst/>
              <a:rect l="l" t="t" r="r" b="b"/>
              <a:pathLst>
                <a:path w="740" h="556" extrusionOk="0">
                  <a:moveTo>
                    <a:pt x="629" y="1"/>
                  </a:moveTo>
                  <a:lnTo>
                    <a:pt x="0" y="370"/>
                  </a:lnTo>
                  <a:lnTo>
                    <a:pt x="37" y="555"/>
                  </a:lnTo>
                  <a:lnTo>
                    <a:pt x="740" y="148"/>
                  </a:lnTo>
                  <a:lnTo>
                    <a:pt x="740" y="37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94" name="Google Shape;3994;p43"/>
            <p:cNvSpPr/>
            <p:nvPr/>
          </p:nvSpPr>
          <p:spPr>
            <a:xfrm>
              <a:off x="2913450" y="12326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95" name="Google Shape;3995;p43"/>
            <p:cNvSpPr/>
            <p:nvPr/>
          </p:nvSpPr>
          <p:spPr>
            <a:xfrm>
              <a:off x="2914375" y="1216000"/>
              <a:ext cx="16650" cy="18500"/>
            </a:xfrm>
            <a:custGeom>
              <a:avLst/>
              <a:gdLst/>
              <a:ahLst/>
              <a:cxnLst/>
              <a:rect l="l" t="t" r="r" b="b"/>
              <a:pathLst>
                <a:path w="666" h="740" extrusionOk="0">
                  <a:moveTo>
                    <a:pt x="0" y="0"/>
                  </a:moveTo>
                  <a:lnTo>
                    <a:pt x="556" y="590"/>
                  </a:lnTo>
                  <a:lnTo>
                    <a:pt x="148" y="37"/>
                  </a:lnTo>
                  <a:lnTo>
                    <a:pt x="37" y="37"/>
                  </a:lnTo>
                  <a:lnTo>
                    <a:pt x="0" y="0"/>
                  </a:lnTo>
                  <a:close/>
                  <a:moveTo>
                    <a:pt x="556" y="590"/>
                  </a:moveTo>
                  <a:lnTo>
                    <a:pt x="666" y="739"/>
                  </a:lnTo>
                  <a:lnTo>
                    <a:pt x="666" y="739"/>
                  </a:lnTo>
                  <a:lnTo>
                    <a:pt x="592" y="629"/>
                  </a:lnTo>
                  <a:lnTo>
                    <a:pt x="556" y="59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96" name="Google Shape;3996;p43"/>
            <p:cNvSpPr/>
            <p:nvPr/>
          </p:nvSpPr>
          <p:spPr>
            <a:xfrm>
              <a:off x="2915300" y="1214150"/>
              <a:ext cx="17575" cy="20350"/>
            </a:xfrm>
            <a:custGeom>
              <a:avLst/>
              <a:gdLst/>
              <a:ahLst/>
              <a:cxnLst/>
              <a:rect l="l" t="t" r="r" b="b"/>
              <a:pathLst>
                <a:path w="703" h="814" extrusionOk="0">
                  <a:moveTo>
                    <a:pt x="111" y="0"/>
                  </a:moveTo>
                  <a:lnTo>
                    <a:pt x="0" y="111"/>
                  </a:lnTo>
                  <a:lnTo>
                    <a:pt x="629" y="813"/>
                  </a:lnTo>
                  <a:lnTo>
                    <a:pt x="703" y="73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97" name="Google Shape;3997;p43"/>
            <p:cNvSpPr/>
            <p:nvPr/>
          </p:nvSpPr>
          <p:spPr>
            <a:xfrm>
              <a:off x="2913450" y="12049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98" name="Google Shape;3998;p43"/>
            <p:cNvSpPr/>
            <p:nvPr/>
          </p:nvSpPr>
          <p:spPr>
            <a:xfrm>
              <a:off x="2914375" y="1171625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740" y="0"/>
                  </a:moveTo>
                  <a:lnTo>
                    <a:pt x="666" y="37"/>
                  </a:lnTo>
                  <a:lnTo>
                    <a:pt x="0" y="1701"/>
                  </a:lnTo>
                  <a:lnTo>
                    <a:pt x="37" y="177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3999" name="Google Shape;3999;p43"/>
            <p:cNvSpPr/>
            <p:nvPr/>
          </p:nvSpPr>
          <p:spPr>
            <a:xfrm>
              <a:off x="2913450" y="11688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00" name="Google Shape;4000;p43"/>
            <p:cNvSpPr/>
            <p:nvPr/>
          </p:nvSpPr>
          <p:spPr>
            <a:xfrm>
              <a:off x="2914375" y="114390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0" y="0"/>
                  </a:moveTo>
                  <a:lnTo>
                    <a:pt x="592" y="962"/>
                  </a:lnTo>
                  <a:lnTo>
                    <a:pt x="666" y="1072"/>
                  </a:lnTo>
                  <a:lnTo>
                    <a:pt x="666" y="107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01" name="Google Shape;4001;p43"/>
            <p:cNvSpPr/>
            <p:nvPr/>
          </p:nvSpPr>
          <p:spPr>
            <a:xfrm>
              <a:off x="2913450" y="11337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1"/>
                  </a:moveTo>
                  <a:lnTo>
                    <a:pt x="0" y="407"/>
                  </a:lnTo>
                  <a:lnTo>
                    <a:pt x="37" y="481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02" name="Google Shape;4002;p43"/>
            <p:cNvSpPr/>
            <p:nvPr/>
          </p:nvSpPr>
          <p:spPr>
            <a:xfrm>
              <a:off x="2915300" y="114297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111" y="0"/>
                  </a:moveTo>
                  <a:lnTo>
                    <a:pt x="0" y="37"/>
                  </a:lnTo>
                  <a:lnTo>
                    <a:pt x="629" y="1109"/>
                  </a:lnTo>
                  <a:lnTo>
                    <a:pt x="703" y="1036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03" name="Google Shape;4003;p43"/>
            <p:cNvSpPr/>
            <p:nvPr/>
          </p:nvSpPr>
          <p:spPr>
            <a:xfrm>
              <a:off x="2912525" y="990475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666" y="0"/>
                  </a:moveTo>
                  <a:lnTo>
                    <a:pt x="370" y="814"/>
                  </a:lnTo>
                  <a:lnTo>
                    <a:pt x="0" y="1738"/>
                  </a:lnTo>
                  <a:lnTo>
                    <a:pt x="74" y="1812"/>
                  </a:lnTo>
                  <a:lnTo>
                    <a:pt x="333" y="998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04" name="Google Shape;4004;p43"/>
            <p:cNvSpPr/>
            <p:nvPr/>
          </p:nvSpPr>
          <p:spPr>
            <a:xfrm>
              <a:off x="2912525" y="102375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05" name="Google Shape;4005;p43"/>
            <p:cNvSpPr/>
            <p:nvPr/>
          </p:nvSpPr>
          <p:spPr>
            <a:xfrm>
              <a:off x="2914375" y="991400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740" y="0"/>
                  </a:moveTo>
                  <a:lnTo>
                    <a:pt x="666" y="37"/>
                  </a:lnTo>
                  <a:lnTo>
                    <a:pt x="0" y="1701"/>
                  </a:lnTo>
                  <a:lnTo>
                    <a:pt x="37" y="177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06" name="Google Shape;4006;p43"/>
            <p:cNvSpPr/>
            <p:nvPr/>
          </p:nvSpPr>
          <p:spPr>
            <a:xfrm>
              <a:off x="2914375" y="1035750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0" y="1"/>
                  </a:moveTo>
                  <a:lnTo>
                    <a:pt x="592" y="999"/>
                  </a:lnTo>
                  <a:lnTo>
                    <a:pt x="666" y="1036"/>
                  </a:lnTo>
                  <a:lnTo>
                    <a:pt x="148" y="3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07" name="Google Shape;4007;p43"/>
            <p:cNvSpPr/>
            <p:nvPr/>
          </p:nvSpPr>
          <p:spPr>
            <a:xfrm>
              <a:off x="2913450" y="10246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08" name="Google Shape;4008;p43"/>
            <p:cNvSpPr/>
            <p:nvPr/>
          </p:nvSpPr>
          <p:spPr>
            <a:xfrm>
              <a:off x="2915300" y="103390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111" y="1"/>
                  </a:moveTo>
                  <a:lnTo>
                    <a:pt x="0" y="112"/>
                  </a:lnTo>
                  <a:lnTo>
                    <a:pt x="629" y="1110"/>
                  </a:lnTo>
                  <a:lnTo>
                    <a:pt x="703" y="107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09" name="Google Shape;4009;p43"/>
            <p:cNvSpPr/>
            <p:nvPr/>
          </p:nvSpPr>
          <p:spPr>
            <a:xfrm>
              <a:off x="2912525" y="994175"/>
              <a:ext cx="2800" cy="255100"/>
            </a:xfrm>
            <a:custGeom>
              <a:avLst/>
              <a:gdLst/>
              <a:ahLst/>
              <a:cxnLst/>
              <a:rect l="l" t="t" r="r" b="b"/>
              <a:pathLst>
                <a:path w="112" h="10204" extrusionOk="0">
                  <a:moveTo>
                    <a:pt x="111" y="0"/>
                  </a:moveTo>
                  <a:lnTo>
                    <a:pt x="0" y="74"/>
                  </a:lnTo>
                  <a:lnTo>
                    <a:pt x="0" y="10204"/>
                  </a:lnTo>
                  <a:lnTo>
                    <a:pt x="111" y="1009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10" name="Google Shape;4010;p43"/>
            <p:cNvSpPr/>
            <p:nvPr/>
          </p:nvSpPr>
          <p:spPr>
            <a:xfrm>
              <a:off x="2912525" y="812075"/>
              <a:ext cx="233875" cy="274550"/>
            </a:xfrm>
            <a:custGeom>
              <a:avLst/>
              <a:gdLst/>
              <a:ahLst/>
              <a:cxnLst/>
              <a:rect l="l" t="t" r="r" b="b"/>
              <a:pathLst>
                <a:path w="9355" h="10982" extrusionOk="0">
                  <a:moveTo>
                    <a:pt x="0" y="1"/>
                  </a:moveTo>
                  <a:lnTo>
                    <a:pt x="0" y="10981"/>
                  </a:lnTo>
                  <a:lnTo>
                    <a:pt x="9354" y="5509"/>
                  </a:lnTo>
                  <a:lnTo>
                    <a:pt x="9354" y="49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11" name="Google Shape;4011;p43"/>
            <p:cNvSpPr/>
            <p:nvPr/>
          </p:nvSpPr>
          <p:spPr>
            <a:xfrm>
              <a:off x="2676825" y="935000"/>
              <a:ext cx="235725" cy="151625"/>
            </a:xfrm>
            <a:custGeom>
              <a:avLst/>
              <a:gdLst/>
              <a:ahLst/>
              <a:cxnLst/>
              <a:rect l="l" t="t" r="r" b="b"/>
              <a:pathLst>
                <a:path w="9429" h="6065" extrusionOk="0">
                  <a:moveTo>
                    <a:pt x="1" y="1"/>
                  </a:moveTo>
                  <a:lnTo>
                    <a:pt x="1" y="592"/>
                  </a:lnTo>
                  <a:lnTo>
                    <a:pt x="9428" y="6064"/>
                  </a:lnTo>
                  <a:lnTo>
                    <a:pt x="9428" y="5436"/>
                  </a:lnTo>
                  <a:lnTo>
                    <a:pt x="1886" y="11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2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12" name="Google Shape;4012;p43"/>
            <p:cNvSpPr/>
            <p:nvPr/>
          </p:nvSpPr>
          <p:spPr>
            <a:xfrm>
              <a:off x="2676825" y="798225"/>
              <a:ext cx="469575" cy="272675"/>
            </a:xfrm>
            <a:custGeom>
              <a:avLst/>
              <a:gdLst/>
              <a:ahLst/>
              <a:cxnLst/>
              <a:rect l="l" t="t" r="r" b="b"/>
              <a:pathLst>
                <a:path w="18783" h="10907" extrusionOk="0">
                  <a:moveTo>
                    <a:pt x="9428" y="0"/>
                  </a:moveTo>
                  <a:lnTo>
                    <a:pt x="1" y="5472"/>
                  </a:lnTo>
                  <a:lnTo>
                    <a:pt x="9428" y="10907"/>
                  </a:lnTo>
                  <a:lnTo>
                    <a:pt x="18782" y="5472"/>
                  </a:lnTo>
                  <a:lnTo>
                    <a:pt x="9428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13" name="Google Shape;4013;p43"/>
            <p:cNvSpPr/>
            <p:nvPr/>
          </p:nvSpPr>
          <p:spPr>
            <a:xfrm>
              <a:off x="2676825" y="798225"/>
              <a:ext cx="369750" cy="215375"/>
            </a:xfrm>
            <a:custGeom>
              <a:avLst/>
              <a:gdLst/>
              <a:ahLst/>
              <a:cxnLst/>
              <a:rect l="l" t="t" r="r" b="b"/>
              <a:pathLst>
                <a:path w="14790" h="8615" extrusionOk="0">
                  <a:moveTo>
                    <a:pt x="9428" y="0"/>
                  </a:moveTo>
                  <a:lnTo>
                    <a:pt x="1" y="5472"/>
                  </a:lnTo>
                  <a:lnTo>
                    <a:pt x="5399" y="8614"/>
                  </a:lnTo>
                  <a:lnTo>
                    <a:pt x="14789" y="3143"/>
                  </a:lnTo>
                  <a:lnTo>
                    <a:pt x="9428" y="0"/>
                  </a:lnTo>
                  <a:close/>
                </a:path>
              </a:pathLst>
            </a:custGeom>
            <a:solidFill>
              <a:srgbClr val="D1D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14" name="Google Shape;4014;p43"/>
            <p:cNvSpPr/>
            <p:nvPr/>
          </p:nvSpPr>
          <p:spPr>
            <a:xfrm>
              <a:off x="2947650" y="7982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25"/>
                  </a:lnTo>
                  <a:lnTo>
                    <a:pt x="37" y="998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15" name="Google Shape;4015;p43"/>
            <p:cNvSpPr/>
            <p:nvPr/>
          </p:nvSpPr>
          <p:spPr>
            <a:xfrm>
              <a:off x="2948575" y="796375"/>
              <a:ext cx="1875" cy="26825"/>
            </a:xfrm>
            <a:custGeom>
              <a:avLst/>
              <a:gdLst/>
              <a:ahLst/>
              <a:cxnLst/>
              <a:rect l="l" t="t" r="r" b="b"/>
              <a:pathLst>
                <a:path w="75" h="1073" extrusionOk="0">
                  <a:moveTo>
                    <a:pt x="74" y="0"/>
                  </a:moveTo>
                  <a:lnTo>
                    <a:pt x="0" y="37"/>
                  </a:lnTo>
                  <a:lnTo>
                    <a:pt x="0" y="1072"/>
                  </a:lnTo>
                  <a:lnTo>
                    <a:pt x="74" y="99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16" name="Google Shape;4016;p43"/>
            <p:cNvSpPr/>
            <p:nvPr/>
          </p:nvSpPr>
          <p:spPr>
            <a:xfrm>
              <a:off x="2938400" y="7917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2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17" name="Google Shape;4017;p43"/>
            <p:cNvSpPr/>
            <p:nvPr/>
          </p:nvSpPr>
          <p:spPr>
            <a:xfrm>
              <a:off x="2936550" y="7908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18" name="Google Shape;4018;p43"/>
            <p:cNvSpPr/>
            <p:nvPr/>
          </p:nvSpPr>
          <p:spPr>
            <a:xfrm>
              <a:off x="2936550" y="7889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5" y="1"/>
                  </a:moveTo>
                  <a:lnTo>
                    <a:pt x="1" y="74"/>
                  </a:lnTo>
                  <a:lnTo>
                    <a:pt x="481" y="333"/>
                  </a:lnTo>
                  <a:lnTo>
                    <a:pt x="555" y="29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19" name="Google Shape;4019;p43"/>
            <p:cNvSpPr/>
            <p:nvPr/>
          </p:nvSpPr>
          <p:spPr>
            <a:xfrm>
              <a:off x="2936550" y="79082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0"/>
                  </a:moveTo>
                  <a:lnTo>
                    <a:pt x="1" y="37"/>
                  </a:lnTo>
                  <a:lnTo>
                    <a:pt x="481" y="370"/>
                  </a:lnTo>
                  <a:lnTo>
                    <a:pt x="481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20" name="Google Shape;4020;p43"/>
            <p:cNvSpPr/>
            <p:nvPr/>
          </p:nvSpPr>
          <p:spPr>
            <a:xfrm>
              <a:off x="2958725" y="8047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4"/>
                  </a:lnTo>
                  <a:lnTo>
                    <a:pt x="75" y="96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21" name="Google Shape;4021;p43"/>
            <p:cNvSpPr/>
            <p:nvPr/>
          </p:nvSpPr>
          <p:spPr>
            <a:xfrm>
              <a:off x="2960575" y="8028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22" name="Google Shape;4022;p43"/>
            <p:cNvSpPr/>
            <p:nvPr/>
          </p:nvSpPr>
          <p:spPr>
            <a:xfrm>
              <a:off x="2948575" y="7973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23" name="Google Shape;4023;p43"/>
            <p:cNvSpPr/>
            <p:nvPr/>
          </p:nvSpPr>
          <p:spPr>
            <a:xfrm>
              <a:off x="2947650" y="796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24" name="Google Shape;4024;p43"/>
            <p:cNvSpPr/>
            <p:nvPr/>
          </p:nvSpPr>
          <p:spPr>
            <a:xfrm>
              <a:off x="2947650" y="7963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0"/>
                  </a:moveTo>
                  <a:lnTo>
                    <a:pt x="518" y="333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25" name="Google Shape;4025;p43"/>
            <p:cNvSpPr/>
            <p:nvPr/>
          </p:nvSpPr>
          <p:spPr>
            <a:xfrm>
              <a:off x="2947650" y="79637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0"/>
                  </a:moveTo>
                  <a:lnTo>
                    <a:pt x="0" y="74"/>
                  </a:lnTo>
                  <a:lnTo>
                    <a:pt x="518" y="370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26" name="Google Shape;4026;p43"/>
            <p:cNvSpPr/>
            <p:nvPr/>
          </p:nvSpPr>
          <p:spPr>
            <a:xfrm>
              <a:off x="2968900" y="811150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1" y="1"/>
                  </a:moveTo>
                  <a:lnTo>
                    <a:pt x="1" y="925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27" name="Google Shape;4027;p43"/>
            <p:cNvSpPr/>
            <p:nvPr/>
          </p:nvSpPr>
          <p:spPr>
            <a:xfrm>
              <a:off x="2970750" y="80930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28" name="Google Shape;4028;p43"/>
            <p:cNvSpPr/>
            <p:nvPr/>
          </p:nvSpPr>
          <p:spPr>
            <a:xfrm>
              <a:off x="2959650" y="8028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75" y="99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29" name="Google Shape;4029;p43"/>
            <p:cNvSpPr/>
            <p:nvPr/>
          </p:nvSpPr>
          <p:spPr>
            <a:xfrm>
              <a:off x="2958725" y="8028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98"/>
                  </a:lnTo>
                  <a:lnTo>
                    <a:pt x="38" y="1035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30" name="Google Shape;4030;p43"/>
            <p:cNvSpPr/>
            <p:nvPr/>
          </p:nvSpPr>
          <p:spPr>
            <a:xfrm>
              <a:off x="2958725" y="801925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38" y="0"/>
                  </a:moveTo>
                  <a:lnTo>
                    <a:pt x="1" y="37"/>
                  </a:lnTo>
                  <a:lnTo>
                    <a:pt x="482" y="333"/>
                  </a:lnTo>
                  <a:lnTo>
                    <a:pt x="519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31" name="Google Shape;4031;p43"/>
            <p:cNvSpPr/>
            <p:nvPr/>
          </p:nvSpPr>
          <p:spPr>
            <a:xfrm>
              <a:off x="2958725" y="802850"/>
              <a:ext cx="12050" cy="8325"/>
            </a:xfrm>
            <a:custGeom>
              <a:avLst/>
              <a:gdLst/>
              <a:ahLst/>
              <a:cxnLst/>
              <a:rect l="l" t="t" r="r" b="b"/>
              <a:pathLst>
                <a:path w="482" h="333" extrusionOk="0">
                  <a:moveTo>
                    <a:pt x="1" y="0"/>
                  </a:moveTo>
                  <a:lnTo>
                    <a:pt x="1" y="74"/>
                  </a:lnTo>
                  <a:lnTo>
                    <a:pt x="482" y="333"/>
                  </a:lnTo>
                  <a:lnTo>
                    <a:pt x="482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32" name="Google Shape;4032;p43"/>
            <p:cNvSpPr/>
            <p:nvPr/>
          </p:nvSpPr>
          <p:spPr>
            <a:xfrm>
              <a:off x="2980000" y="8167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1"/>
                  </a:moveTo>
                  <a:lnTo>
                    <a:pt x="0" y="925"/>
                  </a:lnTo>
                  <a:lnTo>
                    <a:pt x="74" y="999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33" name="Google Shape;4033;p43"/>
            <p:cNvSpPr/>
            <p:nvPr/>
          </p:nvSpPr>
          <p:spPr>
            <a:xfrm>
              <a:off x="2981850" y="8157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34" name="Google Shape;4034;p43"/>
            <p:cNvSpPr/>
            <p:nvPr/>
          </p:nvSpPr>
          <p:spPr>
            <a:xfrm>
              <a:off x="2970750" y="81022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35" name="Google Shape;4035;p43"/>
            <p:cNvSpPr/>
            <p:nvPr/>
          </p:nvSpPr>
          <p:spPr>
            <a:xfrm>
              <a:off x="2968900" y="809300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36" name="Google Shape;4036;p43"/>
            <p:cNvSpPr/>
            <p:nvPr/>
          </p:nvSpPr>
          <p:spPr>
            <a:xfrm>
              <a:off x="2968900" y="809300"/>
              <a:ext cx="13900" cy="6500"/>
            </a:xfrm>
            <a:custGeom>
              <a:avLst/>
              <a:gdLst/>
              <a:ahLst/>
              <a:cxnLst/>
              <a:rect l="l" t="t" r="r" b="b"/>
              <a:pathLst>
                <a:path w="556" h="260" extrusionOk="0">
                  <a:moveTo>
                    <a:pt x="1" y="1"/>
                  </a:moveTo>
                  <a:lnTo>
                    <a:pt x="518" y="260"/>
                  </a:lnTo>
                  <a:lnTo>
                    <a:pt x="555" y="26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37" name="Google Shape;4037;p43"/>
            <p:cNvSpPr/>
            <p:nvPr/>
          </p:nvSpPr>
          <p:spPr>
            <a:xfrm>
              <a:off x="2968900" y="8093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75"/>
                  </a:lnTo>
                  <a:lnTo>
                    <a:pt x="518" y="371"/>
                  </a:lnTo>
                  <a:lnTo>
                    <a:pt x="518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38" name="Google Shape;4038;p43"/>
            <p:cNvSpPr/>
            <p:nvPr/>
          </p:nvSpPr>
          <p:spPr>
            <a:xfrm>
              <a:off x="2991075" y="8231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39" name="Google Shape;4039;p43"/>
            <p:cNvSpPr/>
            <p:nvPr/>
          </p:nvSpPr>
          <p:spPr>
            <a:xfrm>
              <a:off x="2992925" y="8213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1"/>
                  </a:moveTo>
                  <a:lnTo>
                    <a:pt x="1" y="74"/>
                  </a:lnTo>
                  <a:lnTo>
                    <a:pt x="1" y="1036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40" name="Google Shape;4040;p43"/>
            <p:cNvSpPr/>
            <p:nvPr/>
          </p:nvSpPr>
          <p:spPr>
            <a:xfrm>
              <a:off x="2981850" y="8157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41" name="Google Shape;4041;p43"/>
            <p:cNvSpPr/>
            <p:nvPr/>
          </p:nvSpPr>
          <p:spPr>
            <a:xfrm>
              <a:off x="2980000" y="8157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74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42" name="Google Shape;4042;p43"/>
            <p:cNvSpPr/>
            <p:nvPr/>
          </p:nvSpPr>
          <p:spPr>
            <a:xfrm>
              <a:off x="2980000" y="8148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74" y="1"/>
                  </a:moveTo>
                  <a:lnTo>
                    <a:pt x="0" y="38"/>
                  </a:lnTo>
                  <a:lnTo>
                    <a:pt x="518" y="333"/>
                  </a:lnTo>
                  <a:lnTo>
                    <a:pt x="555" y="26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43" name="Google Shape;4043;p43"/>
            <p:cNvSpPr/>
            <p:nvPr/>
          </p:nvSpPr>
          <p:spPr>
            <a:xfrm>
              <a:off x="2980000" y="8157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0" y="38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44" name="Google Shape;4044;p43"/>
            <p:cNvSpPr/>
            <p:nvPr/>
          </p:nvSpPr>
          <p:spPr>
            <a:xfrm>
              <a:off x="3001250" y="8296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5"/>
                  </a:lnTo>
                  <a:lnTo>
                    <a:pt x="75" y="96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45" name="Google Shape;4045;p43"/>
            <p:cNvSpPr/>
            <p:nvPr/>
          </p:nvSpPr>
          <p:spPr>
            <a:xfrm>
              <a:off x="3003100" y="8287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8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46" name="Google Shape;4046;p43"/>
            <p:cNvSpPr/>
            <p:nvPr/>
          </p:nvSpPr>
          <p:spPr>
            <a:xfrm>
              <a:off x="2992000" y="8231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2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47" name="Google Shape;4047;p43"/>
            <p:cNvSpPr/>
            <p:nvPr/>
          </p:nvSpPr>
          <p:spPr>
            <a:xfrm>
              <a:off x="2991075" y="8213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48" name="Google Shape;4048;p43"/>
            <p:cNvSpPr/>
            <p:nvPr/>
          </p:nvSpPr>
          <p:spPr>
            <a:xfrm>
              <a:off x="2991075" y="8204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38"/>
                  </a:lnTo>
                  <a:lnTo>
                    <a:pt x="482" y="333"/>
                  </a:lnTo>
                  <a:lnTo>
                    <a:pt x="556" y="33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49" name="Google Shape;4049;p43"/>
            <p:cNvSpPr/>
            <p:nvPr/>
          </p:nvSpPr>
          <p:spPr>
            <a:xfrm>
              <a:off x="2991075" y="82132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74"/>
                  </a:lnTo>
                  <a:lnTo>
                    <a:pt x="482" y="370"/>
                  </a:lnTo>
                  <a:lnTo>
                    <a:pt x="482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50" name="Google Shape;4050;p43"/>
            <p:cNvSpPr/>
            <p:nvPr/>
          </p:nvSpPr>
          <p:spPr>
            <a:xfrm>
              <a:off x="3012350" y="8352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24"/>
                  </a:lnTo>
                  <a:lnTo>
                    <a:pt x="74" y="998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51" name="Google Shape;4051;p43"/>
            <p:cNvSpPr/>
            <p:nvPr/>
          </p:nvSpPr>
          <p:spPr>
            <a:xfrm>
              <a:off x="3014200" y="8342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52" name="Google Shape;4052;p43"/>
            <p:cNvSpPr/>
            <p:nvPr/>
          </p:nvSpPr>
          <p:spPr>
            <a:xfrm>
              <a:off x="3003100" y="8287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53" name="Google Shape;4053;p43"/>
            <p:cNvSpPr/>
            <p:nvPr/>
          </p:nvSpPr>
          <p:spPr>
            <a:xfrm>
              <a:off x="3001250" y="8278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99"/>
                  </a:lnTo>
                  <a:lnTo>
                    <a:pt x="75" y="1035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54" name="Google Shape;4054;p43"/>
            <p:cNvSpPr/>
            <p:nvPr/>
          </p:nvSpPr>
          <p:spPr>
            <a:xfrm>
              <a:off x="3001250" y="8278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0"/>
                  </a:moveTo>
                  <a:lnTo>
                    <a:pt x="518" y="296"/>
                  </a:lnTo>
                  <a:lnTo>
                    <a:pt x="555" y="2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55" name="Google Shape;4055;p43"/>
            <p:cNvSpPr/>
            <p:nvPr/>
          </p:nvSpPr>
          <p:spPr>
            <a:xfrm>
              <a:off x="3001250" y="8278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0"/>
                  </a:moveTo>
                  <a:lnTo>
                    <a:pt x="1" y="74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56" name="Google Shape;4056;p43"/>
            <p:cNvSpPr/>
            <p:nvPr/>
          </p:nvSpPr>
          <p:spPr>
            <a:xfrm>
              <a:off x="3023425" y="84257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1" y="1"/>
                  </a:moveTo>
                  <a:lnTo>
                    <a:pt x="1" y="925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57" name="Google Shape;4057;p43"/>
            <p:cNvSpPr/>
            <p:nvPr/>
          </p:nvSpPr>
          <p:spPr>
            <a:xfrm>
              <a:off x="3024350" y="83980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75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58" name="Google Shape;4058;p43"/>
            <p:cNvSpPr/>
            <p:nvPr/>
          </p:nvSpPr>
          <p:spPr>
            <a:xfrm>
              <a:off x="3014200" y="8342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59" name="Google Shape;4059;p43"/>
            <p:cNvSpPr/>
            <p:nvPr/>
          </p:nvSpPr>
          <p:spPr>
            <a:xfrm>
              <a:off x="3012350" y="8342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0"/>
                  </a:moveTo>
                  <a:lnTo>
                    <a:pt x="0" y="961"/>
                  </a:lnTo>
                  <a:lnTo>
                    <a:pt x="74" y="1035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60" name="Google Shape;4060;p43"/>
            <p:cNvSpPr/>
            <p:nvPr/>
          </p:nvSpPr>
          <p:spPr>
            <a:xfrm>
              <a:off x="3012350" y="83335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74" y="0"/>
                  </a:moveTo>
                  <a:lnTo>
                    <a:pt x="0" y="37"/>
                  </a:lnTo>
                  <a:lnTo>
                    <a:pt x="481" y="333"/>
                  </a:lnTo>
                  <a:lnTo>
                    <a:pt x="555" y="25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61" name="Google Shape;4061;p43"/>
            <p:cNvSpPr/>
            <p:nvPr/>
          </p:nvSpPr>
          <p:spPr>
            <a:xfrm>
              <a:off x="3012350" y="834275"/>
              <a:ext cx="12025" cy="8325"/>
            </a:xfrm>
            <a:custGeom>
              <a:avLst/>
              <a:gdLst/>
              <a:ahLst/>
              <a:cxnLst/>
              <a:rect l="l" t="t" r="r" b="b"/>
              <a:pathLst>
                <a:path w="481" h="333" extrusionOk="0">
                  <a:moveTo>
                    <a:pt x="0" y="0"/>
                  </a:moveTo>
                  <a:lnTo>
                    <a:pt x="0" y="37"/>
                  </a:lnTo>
                  <a:lnTo>
                    <a:pt x="481" y="333"/>
                  </a:lnTo>
                  <a:lnTo>
                    <a:pt x="481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62" name="Google Shape;4062;p43"/>
            <p:cNvSpPr/>
            <p:nvPr/>
          </p:nvSpPr>
          <p:spPr>
            <a:xfrm>
              <a:off x="3033600" y="8481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63" name="Google Shape;4063;p43"/>
            <p:cNvSpPr/>
            <p:nvPr/>
          </p:nvSpPr>
          <p:spPr>
            <a:xfrm>
              <a:off x="3035450" y="8472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99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64" name="Google Shape;4064;p43"/>
            <p:cNvSpPr/>
            <p:nvPr/>
          </p:nvSpPr>
          <p:spPr>
            <a:xfrm>
              <a:off x="3024350" y="84165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65" name="Google Shape;4065;p43"/>
            <p:cNvSpPr/>
            <p:nvPr/>
          </p:nvSpPr>
          <p:spPr>
            <a:xfrm>
              <a:off x="3023425" y="83980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66" name="Google Shape;4066;p43"/>
            <p:cNvSpPr/>
            <p:nvPr/>
          </p:nvSpPr>
          <p:spPr>
            <a:xfrm>
              <a:off x="3023425" y="8398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482" y="297"/>
                  </a:lnTo>
                  <a:lnTo>
                    <a:pt x="555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67" name="Google Shape;4067;p43"/>
            <p:cNvSpPr/>
            <p:nvPr/>
          </p:nvSpPr>
          <p:spPr>
            <a:xfrm>
              <a:off x="3023425" y="83980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112"/>
                  </a:lnTo>
                  <a:lnTo>
                    <a:pt x="482" y="371"/>
                  </a:lnTo>
                  <a:lnTo>
                    <a:pt x="482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68" name="Google Shape;4068;p43"/>
            <p:cNvSpPr/>
            <p:nvPr/>
          </p:nvSpPr>
          <p:spPr>
            <a:xfrm>
              <a:off x="3044700" y="8536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25"/>
                  </a:lnTo>
                  <a:lnTo>
                    <a:pt x="74" y="999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69" name="Google Shape;4069;p43"/>
            <p:cNvSpPr/>
            <p:nvPr/>
          </p:nvSpPr>
          <p:spPr>
            <a:xfrm>
              <a:off x="3046550" y="8527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37"/>
                  </a:lnTo>
                  <a:lnTo>
                    <a:pt x="0" y="1036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70" name="Google Shape;4070;p43"/>
            <p:cNvSpPr/>
            <p:nvPr/>
          </p:nvSpPr>
          <p:spPr>
            <a:xfrm>
              <a:off x="3035450" y="8472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71" name="Google Shape;4071;p43"/>
            <p:cNvSpPr/>
            <p:nvPr/>
          </p:nvSpPr>
          <p:spPr>
            <a:xfrm>
              <a:off x="3033600" y="8472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72" name="Google Shape;4072;p43"/>
            <p:cNvSpPr/>
            <p:nvPr/>
          </p:nvSpPr>
          <p:spPr>
            <a:xfrm>
              <a:off x="3033600" y="8462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38" y="1"/>
                  </a:moveTo>
                  <a:lnTo>
                    <a:pt x="1" y="38"/>
                  </a:lnTo>
                  <a:lnTo>
                    <a:pt x="518" y="296"/>
                  </a:lnTo>
                  <a:lnTo>
                    <a:pt x="555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73" name="Google Shape;4073;p43"/>
            <p:cNvSpPr/>
            <p:nvPr/>
          </p:nvSpPr>
          <p:spPr>
            <a:xfrm>
              <a:off x="3033600" y="84720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3"/>
                  </a:lnTo>
                  <a:lnTo>
                    <a:pt x="51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74" name="Google Shape;4074;p43"/>
            <p:cNvSpPr/>
            <p:nvPr/>
          </p:nvSpPr>
          <p:spPr>
            <a:xfrm>
              <a:off x="3055775" y="8610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75" name="Google Shape;4075;p43"/>
            <p:cNvSpPr/>
            <p:nvPr/>
          </p:nvSpPr>
          <p:spPr>
            <a:xfrm>
              <a:off x="3056700" y="8601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9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76" name="Google Shape;4076;p43"/>
            <p:cNvSpPr/>
            <p:nvPr/>
          </p:nvSpPr>
          <p:spPr>
            <a:xfrm>
              <a:off x="3046550" y="8536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9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77" name="Google Shape;4077;p43"/>
            <p:cNvSpPr/>
            <p:nvPr/>
          </p:nvSpPr>
          <p:spPr>
            <a:xfrm>
              <a:off x="3044700" y="8527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74" y="1036"/>
                  </a:lnTo>
                  <a:lnTo>
                    <a:pt x="74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78" name="Google Shape;4078;p43"/>
            <p:cNvSpPr/>
            <p:nvPr/>
          </p:nvSpPr>
          <p:spPr>
            <a:xfrm>
              <a:off x="3044700" y="8518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74" y="1"/>
                  </a:moveTo>
                  <a:lnTo>
                    <a:pt x="0" y="38"/>
                  </a:lnTo>
                  <a:lnTo>
                    <a:pt x="481" y="333"/>
                  </a:lnTo>
                  <a:lnTo>
                    <a:pt x="555" y="33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79" name="Google Shape;4079;p43"/>
            <p:cNvSpPr/>
            <p:nvPr/>
          </p:nvSpPr>
          <p:spPr>
            <a:xfrm>
              <a:off x="3044700" y="852750"/>
              <a:ext cx="12025" cy="9275"/>
            </a:xfrm>
            <a:custGeom>
              <a:avLst/>
              <a:gdLst/>
              <a:ahLst/>
              <a:cxnLst/>
              <a:rect l="l" t="t" r="r" b="b"/>
              <a:pathLst>
                <a:path w="481" h="371" extrusionOk="0">
                  <a:moveTo>
                    <a:pt x="0" y="1"/>
                  </a:moveTo>
                  <a:lnTo>
                    <a:pt x="0" y="111"/>
                  </a:lnTo>
                  <a:lnTo>
                    <a:pt x="481" y="370"/>
                  </a:lnTo>
                  <a:lnTo>
                    <a:pt x="481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80" name="Google Shape;4080;p43"/>
            <p:cNvSpPr/>
            <p:nvPr/>
          </p:nvSpPr>
          <p:spPr>
            <a:xfrm>
              <a:off x="3065950" y="8666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4"/>
                  </a:lnTo>
                  <a:lnTo>
                    <a:pt x="75" y="96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81" name="Google Shape;4081;p43"/>
            <p:cNvSpPr/>
            <p:nvPr/>
          </p:nvSpPr>
          <p:spPr>
            <a:xfrm>
              <a:off x="3067800" y="8657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82" name="Google Shape;4082;p43"/>
            <p:cNvSpPr/>
            <p:nvPr/>
          </p:nvSpPr>
          <p:spPr>
            <a:xfrm>
              <a:off x="3056700" y="8601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83" name="Google Shape;4083;p43"/>
            <p:cNvSpPr/>
            <p:nvPr/>
          </p:nvSpPr>
          <p:spPr>
            <a:xfrm>
              <a:off x="3055775" y="8601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84" name="Google Shape;4084;p43"/>
            <p:cNvSpPr/>
            <p:nvPr/>
          </p:nvSpPr>
          <p:spPr>
            <a:xfrm>
              <a:off x="3055775" y="8583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74"/>
                  </a:lnTo>
                  <a:lnTo>
                    <a:pt x="482" y="333"/>
                  </a:lnTo>
                  <a:lnTo>
                    <a:pt x="555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85" name="Google Shape;4085;p43"/>
            <p:cNvSpPr/>
            <p:nvPr/>
          </p:nvSpPr>
          <p:spPr>
            <a:xfrm>
              <a:off x="3055775" y="86015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0"/>
                  </a:moveTo>
                  <a:lnTo>
                    <a:pt x="1" y="37"/>
                  </a:lnTo>
                  <a:lnTo>
                    <a:pt x="482" y="296"/>
                  </a:lnTo>
                  <a:lnTo>
                    <a:pt x="482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86" name="Google Shape;4086;p43"/>
            <p:cNvSpPr/>
            <p:nvPr/>
          </p:nvSpPr>
          <p:spPr>
            <a:xfrm>
              <a:off x="3077050" y="874000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0" y="1"/>
                  </a:moveTo>
                  <a:lnTo>
                    <a:pt x="0" y="925"/>
                  </a:lnTo>
                  <a:lnTo>
                    <a:pt x="74" y="925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87" name="Google Shape;4087;p43"/>
            <p:cNvSpPr/>
            <p:nvPr/>
          </p:nvSpPr>
          <p:spPr>
            <a:xfrm>
              <a:off x="3078900" y="8712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88" name="Google Shape;4088;p43"/>
            <p:cNvSpPr/>
            <p:nvPr/>
          </p:nvSpPr>
          <p:spPr>
            <a:xfrm>
              <a:off x="3067800" y="8657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89" name="Google Shape;4089;p43"/>
            <p:cNvSpPr/>
            <p:nvPr/>
          </p:nvSpPr>
          <p:spPr>
            <a:xfrm>
              <a:off x="3065950" y="8657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1"/>
                  </a:lnTo>
                  <a:lnTo>
                    <a:pt x="75" y="998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90" name="Google Shape;4090;p43"/>
            <p:cNvSpPr/>
            <p:nvPr/>
          </p:nvSpPr>
          <p:spPr>
            <a:xfrm>
              <a:off x="3065950" y="864775"/>
              <a:ext cx="13900" cy="7400"/>
            </a:xfrm>
            <a:custGeom>
              <a:avLst/>
              <a:gdLst/>
              <a:ahLst/>
              <a:cxnLst/>
              <a:rect l="l" t="t" r="r" b="b"/>
              <a:pathLst>
                <a:path w="556" h="296" extrusionOk="0">
                  <a:moveTo>
                    <a:pt x="38" y="0"/>
                  </a:moveTo>
                  <a:lnTo>
                    <a:pt x="1" y="37"/>
                  </a:lnTo>
                  <a:lnTo>
                    <a:pt x="518" y="296"/>
                  </a:lnTo>
                  <a:lnTo>
                    <a:pt x="55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91" name="Google Shape;4091;p43"/>
            <p:cNvSpPr/>
            <p:nvPr/>
          </p:nvSpPr>
          <p:spPr>
            <a:xfrm>
              <a:off x="3065950" y="865700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37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92" name="Google Shape;4092;p43"/>
            <p:cNvSpPr/>
            <p:nvPr/>
          </p:nvSpPr>
          <p:spPr>
            <a:xfrm>
              <a:off x="3088125" y="8795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93" name="Google Shape;4093;p43"/>
            <p:cNvSpPr/>
            <p:nvPr/>
          </p:nvSpPr>
          <p:spPr>
            <a:xfrm>
              <a:off x="3089050" y="8786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99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94" name="Google Shape;4094;p43"/>
            <p:cNvSpPr/>
            <p:nvPr/>
          </p:nvSpPr>
          <p:spPr>
            <a:xfrm>
              <a:off x="3078900" y="8721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95" name="Google Shape;4095;p43"/>
            <p:cNvSpPr/>
            <p:nvPr/>
          </p:nvSpPr>
          <p:spPr>
            <a:xfrm>
              <a:off x="3076125" y="871225"/>
              <a:ext cx="2800" cy="25925"/>
            </a:xfrm>
            <a:custGeom>
              <a:avLst/>
              <a:gdLst/>
              <a:ahLst/>
              <a:cxnLst/>
              <a:rect l="l" t="t" r="r" b="b"/>
              <a:pathLst>
                <a:path w="112" h="1037" extrusionOk="0">
                  <a:moveTo>
                    <a:pt x="37" y="1"/>
                  </a:moveTo>
                  <a:lnTo>
                    <a:pt x="0" y="1036"/>
                  </a:lnTo>
                  <a:lnTo>
                    <a:pt x="111" y="1036"/>
                  </a:lnTo>
                  <a:lnTo>
                    <a:pt x="111" y="3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96" name="Google Shape;4096;p43"/>
            <p:cNvSpPr/>
            <p:nvPr/>
          </p:nvSpPr>
          <p:spPr>
            <a:xfrm>
              <a:off x="3077050" y="8712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1"/>
                  </a:moveTo>
                  <a:lnTo>
                    <a:pt x="481" y="297"/>
                  </a:lnTo>
                  <a:lnTo>
                    <a:pt x="555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97" name="Google Shape;4097;p43"/>
            <p:cNvSpPr/>
            <p:nvPr/>
          </p:nvSpPr>
          <p:spPr>
            <a:xfrm>
              <a:off x="3077050" y="871225"/>
              <a:ext cx="12025" cy="9275"/>
            </a:xfrm>
            <a:custGeom>
              <a:avLst/>
              <a:gdLst/>
              <a:ahLst/>
              <a:cxnLst/>
              <a:rect l="l" t="t" r="r" b="b"/>
              <a:pathLst>
                <a:path w="481" h="371" extrusionOk="0">
                  <a:moveTo>
                    <a:pt x="0" y="1"/>
                  </a:moveTo>
                  <a:lnTo>
                    <a:pt x="0" y="112"/>
                  </a:lnTo>
                  <a:lnTo>
                    <a:pt x="481" y="371"/>
                  </a:lnTo>
                  <a:lnTo>
                    <a:pt x="481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98" name="Google Shape;4098;p43"/>
            <p:cNvSpPr/>
            <p:nvPr/>
          </p:nvSpPr>
          <p:spPr>
            <a:xfrm>
              <a:off x="3098300" y="8851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25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099" name="Google Shape;4099;p43"/>
            <p:cNvSpPr/>
            <p:nvPr/>
          </p:nvSpPr>
          <p:spPr>
            <a:xfrm>
              <a:off x="3100150" y="8841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00" name="Google Shape;4100;p43"/>
            <p:cNvSpPr/>
            <p:nvPr/>
          </p:nvSpPr>
          <p:spPr>
            <a:xfrm>
              <a:off x="3089050" y="8786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01" name="Google Shape;4101;p43"/>
            <p:cNvSpPr/>
            <p:nvPr/>
          </p:nvSpPr>
          <p:spPr>
            <a:xfrm>
              <a:off x="3088125" y="8786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02" name="Google Shape;4102;p43"/>
            <p:cNvSpPr/>
            <p:nvPr/>
          </p:nvSpPr>
          <p:spPr>
            <a:xfrm>
              <a:off x="3088125" y="8767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75"/>
                  </a:lnTo>
                  <a:lnTo>
                    <a:pt x="481" y="334"/>
                  </a:lnTo>
                  <a:lnTo>
                    <a:pt x="555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03" name="Google Shape;4103;p43"/>
            <p:cNvSpPr/>
            <p:nvPr/>
          </p:nvSpPr>
          <p:spPr>
            <a:xfrm>
              <a:off x="3088125" y="87862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1"/>
                  </a:moveTo>
                  <a:lnTo>
                    <a:pt x="1" y="38"/>
                  </a:lnTo>
                  <a:lnTo>
                    <a:pt x="481" y="296"/>
                  </a:lnTo>
                  <a:lnTo>
                    <a:pt x="481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04" name="Google Shape;4104;p43"/>
            <p:cNvSpPr/>
            <p:nvPr/>
          </p:nvSpPr>
          <p:spPr>
            <a:xfrm>
              <a:off x="3109400" y="8925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05" name="Google Shape;4105;p43"/>
            <p:cNvSpPr/>
            <p:nvPr/>
          </p:nvSpPr>
          <p:spPr>
            <a:xfrm>
              <a:off x="3111250" y="8906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06" name="Google Shape;4106;p43"/>
            <p:cNvSpPr/>
            <p:nvPr/>
          </p:nvSpPr>
          <p:spPr>
            <a:xfrm>
              <a:off x="3100150" y="8851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07" name="Google Shape;4107;p43"/>
            <p:cNvSpPr/>
            <p:nvPr/>
          </p:nvSpPr>
          <p:spPr>
            <a:xfrm>
              <a:off x="3098300" y="8841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62"/>
                  </a:lnTo>
                  <a:lnTo>
                    <a:pt x="74" y="999"/>
                  </a:lnTo>
                  <a:lnTo>
                    <a:pt x="7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08" name="Google Shape;4108;p43"/>
            <p:cNvSpPr/>
            <p:nvPr/>
          </p:nvSpPr>
          <p:spPr>
            <a:xfrm>
              <a:off x="3098300" y="8832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38" y="1"/>
                  </a:moveTo>
                  <a:lnTo>
                    <a:pt x="1" y="38"/>
                  </a:lnTo>
                  <a:lnTo>
                    <a:pt x="518" y="296"/>
                  </a:lnTo>
                  <a:lnTo>
                    <a:pt x="555" y="29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09" name="Google Shape;4109;p43"/>
            <p:cNvSpPr/>
            <p:nvPr/>
          </p:nvSpPr>
          <p:spPr>
            <a:xfrm>
              <a:off x="3098300" y="8841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74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10" name="Google Shape;4110;p43"/>
            <p:cNvSpPr/>
            <p:nvPr/>
          </p:nvSpPr>
          <p:spPr>
            <a:xfrm>
              <a:off x="3120475" y="8980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4"/>
                  </a:lnTo>
                  <a:lnTo>
                    <a:pt x="38" y="96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11" name="Google Shape;4111;p43"/>
            <p:cNvSpPr/>
            <p:nvPr/>
          </p:nvSpPr>
          <p:spPr>
            <a:xfrm>
              <a:off x="3121400" y="8971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12" name="Google Shape;4112;p43"/>
            <p:cNvSpPr/>
            <p:nvPr/>
          </p:nvSpPr>
          <p:spPr>
            <a:xfrm>
              <a:off x="3111250" y="8906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13" name="Google Shape;4113;p43"/>
            <p:cNvSpPr/>
            <p:nvPr/>
          </p:nvSpPr>
          <p:spPr>
            <a:xfrm>
              <a:off x="3108475" y="89065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0" y="0"/>
                  </a:moveTo>
                  <a:lnTo>
                    <a:pt x="0" y="999"/>
                  </a:lnTo>
                  <a:lnTo>
                    <a:pt x="111" y="1036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14" name="Google Shape;4114;p43"/>
            <p:cNvSpPr/>
            <p:nvPr/>
          </p:nvSpPr>
          <p:spPr>
            <a:xfrm>
              <a:off x="3109400" y="8897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74" y="0"/>
                  </a:moveTo>
                  <a:lnTo>
                    <a:pt x="0" y="37"/>
                  </a:lnTo>
                  <a:lnTo>
                    <a:pt x="481" y="333"/>
                  </a:lnTo>
                  <a:lnTo>
                    <a:pt x="555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15" name="Google Shape;4115;p43"/>
            <p:cNvSpPr/>
            <p:nvPr/>
          </p:nvSpPr>
          <p:spPr>
            <a:xfrm>
              <a:off x="3108475" y="8906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0"/>
                  </a:moveTo>
                  <a:lnTo>
                    <a:pt x="0" y="74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16" name="Google Shape;4116;p43"/>
            <p:cNvSpPr/>
            <p:nvPr/>
          </p:nvSpPr>
          <p:spPr>
            <a:xfrm>
              <a:off x="2875550" y="7973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17" name="Google Shape;4117;p43"/>
            <p:cNvSpPr/>
            <p:nvPr/>
          </p:nvSpPr>
          <p:spPr>
            <a:xfrm>
              <a:off x="2873700" y="7963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18" name="Google Shape;4118;p43"/>
            <p:cNvSpPr/>
            <p:nvPr/>
          </p:nvSpPr>
          <p:spPr>
            <a:xfrm>
              <a:off x="2885725" y="7908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19" name="Google Shape;4119;p43"/>
            <p:cNvSpPr/>
            <p:nvPr/>
          </p:nvSpPr>
          <p:spPr>
            <a:xfrm>
              <a:off x="2886650" y="7889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20" name="Google Shape;4120;p43"/>
            <p:cNvSpPr/>
            <p:nvPr/>
          </p:nvSpPr>
          <p:spPr>
            <a:xfrm>
              <a:off x="2873700" y="7889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1"/>
                  </a:moveTo>
                  <a:lnTo>
                    <a:pt x="1" y="296"/>
                  </a:lnTo>
                  <a:lnTo>
                    <a:pt x="75" y="29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21" name="Google Shape;4121;p43"/>
            <p:cNvSpPr/>
            <p:nvPr/>
          </p:nvSpPr>
          <p:spPr>
            <a:xfrm>
              <a:off x="2875550" y="78897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1" y="1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81" y="111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22" name="Google Shape;4122;p43"/>
            <p:cNvSpPr/>
            <p:nvPr/>
          </p:nvSpPr>
          <p:spPr>
            <a:xfrm>
              <a:off x="2864450" y="8028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74"/>
                  </a:lnTo>
                  <a:lnTo>
                    <a:pt x="1" y="998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23" name="Google Shape;4123;p43"/>
            <p:cNvSpPr/>
            <p:nvPr/>
          </p:nvSpPr>
          <p:spPr>
            <a:xfrm>
              <a:off x="2863525" y="8019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1035"/>
                  </a:lnTo>
                  <a:lnTo>
                    <a:pt x="38" y="1035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24" name="Google Shape;4124;p43"/>
            <p:cNvSpPr/>
            <p:nvPr/>
          </p:nvSpPr>
          <p:spPr>
            <a:xfrm>
              <a:off x="2873700" y="7963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25" name="Google Shape;4125;p43"/>
            <p:cNvSpPr/>
            <p:nvPr/>
          </p:nvSpPr>
          <p:spPr>
            <a:xfrm>
              <a:off x="2876475" y="796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26" name="Google Shape;4126;p43"/>
            <p:cNvSpPr/>
            <p:nvPr/>
          </p:nvSpPr>
          <p:spPr>
            <a:xfrm>
              <a:off x="2863525" y="7954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9" y="0"/>
                  </a:moveTo>
                  <a:lnTo>
                    <a:pt x="1" y="259"/>
                  </a:lnTo>
                  <a:lnTo>
                    <a:pt x="38" y="296"/>
                  </a:lnTo>
                  <a:lnTo>
                    <a:pt x="556" y="37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27" name="Google Shape;4127;p43"/>
            <p:cNvSpPr/>
            <p:nvPr/>
          </p:nvSpPr>
          <p:spPr>
            <a:xfrm>
              <a:off x="2864450" y="7963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9" y="0"/>
                  </a:moveTo>
                  <a:lnTo>
                    <a:pt x="1" y="259"/>
                  </a:lnTo>
                  <a:lnTo>
                    <a:pt x="1" y="333"/>
                  </a:lnTo>
                  <a:lnTo>
                    <a:pt x="519" y="37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28" name="Google Shape;4128;p43"/>
            <p:cNvSpPr/>
            <p:nvPr/>
          </p:nvSpPr>
          <p:spPr>
            <a:xfrm>
              <a:off x="2854300" y="81022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29" name="Google Shape;4129;p43"/>
            <p:cNvSpPr/>
            <p:nvPr/>
          </p:nvSpPr>
          <p:spPr>
            <a:xfrm>
              <a:off x="2853375" y="80930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30" name="Google Shape;4130;p43"/>
            <p:cNvSpPr/>
            <p:nvPr/>
          </p:nvSpPr>
          <p:spPr>
            <a:xfrm>
              <a:off x="2863525" y="8028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4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31" name="Google Shape;4131;p43"/>
            <p:cNvSpPr/>
            <p:nvPr/>
          </p:nvSpPr>
          <p:spPr>
            <a:xfrm>
              <a:off x="2864450" y="80192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2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112" y="96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32" name="Google Shape;4132;p43"/>
            <p:cNvSpPr/>
            <p:nvPr/>
          </p:nvSpPr>
          <p:spPr>
            <a:xfrm>
              <a:off x="2853375" y="80100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444" y="0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33" name="Google Shape;4133;p43"/>
            <p:cNvSpPr/>
            <p:nvPr/>
          </p:nvSpPr>
          <p:spPr>
            <a:xfrm>
              <a:off x="2854300" y="8019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18" y="111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34" name="Google Shape;4134;p43"/>
            <p:cNvSpPr/>
            <p:nvPr/>
          </p:nvSpPr>
          <p:spPr>
            <a:xfrm>
              <a:off x="2843200" y="8157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35" name="Google Shape;4135;p43"/>
            <p:cNvSpPr/>
            <p:nvPr/>
          </p:nvSpPr>
          <p:spPr>
            <a:xfrm>
              <a:off x="2841350" y="8148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36" name="Google Shape;4136;p43"/>
            <p:cNvSpPr/>
            <p:nvPr/>
          </p:nvSpPr>
          <p:spPr>
            <a:xfrm>
              <a:off x="2853375" y="80930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37" name="Google Shape;4137;p43"/>
            <p:cNvSpPr/>
            <p:nvPr/>
          </p:nvSpPr>
          <p:spPr>
            <a:xfrm>
              <a:off x="2854300" y="807450"/>
              <a:ext cx="950" cy="26850"/>
            </a:xfrm>
            <a:custGeom>
              <a:avLst/>
              <a:gdLst/>
              <a:ahLst/>
              <a:cxnLst/>
              <a:rect l="l" t="t" r="r" b="b"/>
              <a:pathLst>
                <a:path w="38" h="1074" extrusionOk="0">
                  <a:moveTo>
                    <a:pt x="37" y="1"/>
                  </a:moveTo>
                  <a:lnTo>
                    <a:pt x="0" y="75"/>
                  </a:lnTo>
                  <a:lnTo>
                    <a:pt x="0" y="1073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38" name="Google Shape;4138;p43"/>
            <p:cNvSpPr/>
            <p:nvPr/>
          </p:nvSpPr>
          <p:spPr>
            <a:xfrm>
              <a:off x="2841350" y="8074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97"/>
                  </a:lnTo>
                  <a:lnTo>
                    <a:pt x="75" y="334"/>
                  </a:lnTo>
                  <a:lnTo>
                    <a:pt x="555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39" name="Google Shape;4139;p43"/>
            <p:cNvSpPr/>
            <p:nvPr/>
          </p:nvSpPr>
          <p:spPr>
            <a:xfrm>
              <a:off x="2843200" y="80745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1" y="1"/>
                  </a:moveTo>
                  <a:lnTo>
                    <a:pt x="1" y="334"/>
                  </a:lnTo>
                  <a:lnTo>
                    <a:pt x="1" y="371"/>
                  </a:lnTo>
                  <a:lnTo>
                    <a:pt x="481" y="112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40" name="Google Shape;4140;p43"/>
            <p:cNvSpPr/>
            <p:nvPr/>
          </p:nvSpPr>
          <p:spPr>
            <a:xfrm>
              <a:off x="2832100" y="82317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12" y="0"/>
                  </a:moveTo>
                  <a:lnTo>
                    <a:pt x="1" y="37"/>
                  </a:lnTo>
                  <a:lnTo>
                    <a:pt x="1" y="925"/>
                  </a:lnTo>
                  <a:lnTo>
                    <a:pt x="112" y="92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41" name="Google Shape;4141;p43"/>
            <p:cNvSpPr/>
            <p:nvPr/>
          </p:nvSpPr>
          <p:spPr>
            <a:xfrm>
              <a:off x="2831200" y="820400"/>
              <a:ext cx="925" cy="25900"/>
            </a:xfrm>
            <a:custGeom>
              <a:avLst/>
              <a:gdLst/>
              <a:ahLst/>
              <a:cxnLst/>
              <a:rect l="l" t="t" r="r" b="b"/>
              <a:pathLst>
                <a:path w="37" h="1036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42" name="Google Shape;4142;p43"/>
            <p:cNvSpPr/>
            <p:nvPr/>
          </p:nvSpPr>
          <p:spPr>
            <a:xfrm>
              <a:off x="2841350" y="81485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43" name="Google Shape;4143;p43"/>
            <p:cNvSpPr/>
            <p:nvPr/>
          </p:nvSpPr>
          <p:spPr>
            <a:xfrm>
              <a:off x="2844125" y="8148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44" name="Google Shape;4144;p43"/>
            <p:cNvSpPr/>
            <p:nvPr/>
          </p:nvSpPr>
          <p:spPr>
            <a:xfrm>
              <a:off x="2831200" y="8139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1"/>
                  </a:moveTo>
                  <a:lnTo>
                    <a:pt x="0" y="260"/>
                  </a:lnTo>
                  <a:lnTo>
                    <a:pt x="37" y="297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45" name="Google Shape;4145;p43"/>
            <p:cNvSpPr/>
            <p:nvPr/>
          </p:nvSpPr>
          <p:spPr>
            <a:xfrm>
              <a:off x="2832100" y="81485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9" y="1"/>
                  </a:moveTo>
                  <a:lnTo>
                    <a:pt x="1" y="260"/>
                  </a:lnTo>
                  <a:lnTo>
                    <a:pt x="1" y="370"/>
                  </a:lnTo>
                  <a:lnTo>
                    <a:pt x="519" y="38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46" name="Google Shape;4146;p43"/>
            <p:cNvSpPr/>
            <p:nvPr/>
          </p:nvSpPr>
          <p:spPr>
            <a:xfrm>
              <a:off x="2821950" y="8287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47" name="Google Shape;4147;p43"/>
            <p:cNvSpPr/>
            <p:nvPr/>
          </p:nvSpPr>
          <p:spPr>
            <a:xfrm>
              <a:off x="2821025" y="8278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48" name="Google Shape;4148;p43"/>
            <p:cNvSpPr/>
            <p:nvPr/>
          </p:nvSpPr>
          <p:spPr>
            <a:xfrm>
              <a:off x="2831200" y="821325"/>
              <a:ext cx="925" cy="24975"/>
            </a:xfrm>
            <a:custGeom>
              <a:avLst/>
              <a:gdLst/>
              <a:ahLst/>
              <a:cxnLst/>
              <a:rect l="l" t="t" r="r" b="b"/>
              <a:pathLst>
                <a:path w="37" h="999" extrusionOk="0">
                  <a:moveTo>
                    <a:pt x="0" y="1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49" name="Google Shape;4149;p43"/>
            <p:cNvSpPr/>
            <p:nvPr/>
          </p:nvSpPr>
          <p:spPr>
            <a:xfrm>
              <a:off x="2832100" y="82040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112" y="103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50" name="Google Shape;4150;p43"/>
            <p:cNvSpPr/>
            <p:nvPr/>
          </p:nvSpPr>
          <p:spPr>
            <a:xfrm>
              <a:off x="2821025" y="8204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444" y="1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51" name="Google Shape;4151;p43"/>
            <p:cNvSpPr/>
            <p:nvPr/>
          </p:nvSpPr>
          <p:spPr>
            <a:xfrm>
              <a:off x="2821950" y="82040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18" y="111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52" name="Google Shape;4152;p43"/>
            <p:cNvSpPr/>
            <p:nvPr/>
          </p:nvSpPr>
          <p:spPr>
            <a:xfrm>
              <a:off x="2809925" y="8342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2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112" y="92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53" name="Google Shape;4153;p43"/>
            <p:cNvSpPr/>
            <p:nvPr/>
          </p:nvSpPr>
          <p:spPr>
            <a:xfrm>
              <a:off x="2809000" y="8333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8"/>
                  </a:lnTo>
                  <a:lnTo>
                    <a:pt x="38" y="998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54" name="Google Shape;4154;p43"/>
            <p:cNvSpPr/>
            <p:nvPr/>
          </p:nvSpPr>
          <p:spPr>
            <a:xfrm>
              <a:off x="2821025" y="8278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55" name="Google Shape;4155;p43"/>
            <p:cNvSpPr/>
            <p:nvPr/>
          </p:nvSpPr>
          <p:spPr>
            <a:xfrm>
              <a:off x="2821950" y="8278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56" name="Google Shape;4156;p43"/>
            <p:cNvSpPr/>
            <p:nvPr/>
          </p:nvSpPr>
          <p:spPr>
            <a:xfrm>
              <a:off x="2809000" y="8259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0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555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57" name="Google Shape;4157;p43"/>
            <p:cNvSpPr/>
            <p:nvPr/>
          </p:nvSpPr>
          <p:spPr>
            <a:xfrm>
              <a:off x="2809925" y="827800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518" y="0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58" name="Google Shape;4158;p43"/>
            <p:cNvSpPr/>
            <p:nvPr/>
          </p:nvSpPr>
          <p:spPr>
            <a:xfrm>
              <a:off x="2799775" y="841650"/>
              <a:ext cx="2775" cy="24075"/>
            </a:xfrm>
            <a:custGeom>
              <a:avLst/>
              <a:gdLst/>
              <a:ahLst/>
              <a:cxnLst/>
              <a:rect l="l" t="t" r="r" b="b"/>
              <a:pathLst>
                <a:path w="111" h="963" extrusionOk="0">
                  <a:moveTo>
                    <a:pt x="111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59" name="Google Shape;4159;p43"/>
            <p:cNvSpPr/>
            <p:nvPr/>
          </p:nvSpPr>
          <p:spPr>
            <a:xfrm>
              <a:off x="2798850" y="83980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60" name="Google Shape;4160;p43"/>
            <p:cNvSpPr/>
            <p:nvPr/>
          </p:nvSpPr>
          <p:spPr>
            <a:xfrm>
              <a:off x="2809000" y="8342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24"/>
                  </a:lnTo>
                  <a:lnTo>
                    <a:pt x="112" y="96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61" name="Google Shape;4161;p43"/>
            <p:cNvSpPr/>
            <p:nvPr/>
          </p:nvSpPr>
          <p:spPr>
            <a:xfrm>
              <a:off x="2811775" y="8333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62" name="Google Shape;4162;p43"/>
            <p:cNvSpPr/>
            <p:nvPr/>
          </p:nvSpPr>
          <p:spPr>
            <a:xfrm>
              <a:off x="2798850" y="83242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518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63" name="Google Shape;4163;p43"/>
            <p:cNvSpPr/>
            <p:nvPr/>
          </p:nvSpPr>
          <p:spPr>
            <a:xfrm>
              <a:off x="2799775" y="83335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518" y="0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64" name="Google Shape;4164;p43"/>
            <p:cNvSpPr/>
            <p:nvPr/>
          </p:nvSpPr>
          <p:spPr>
            <a:xfrm>
              <a:off x="2789600" y="8472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65" name="Google Shape;4165;p43"/>
            <p:cNvSpPr/>
            <p:nvPr/>
          </p:nvSpPr>
          <p:spPr>
            <a:xfrm>
              <a:off x="2788675" y="8462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66" name="Google Shape;4166;p43"/>
            <p:cNvSpPr/>
            <p:nvPr/>
          </p:nvSpPr>
          <p:spPr>
            <a:xfrm>
              <a:off x="2798850" y="83980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67" name="Google Shape;4167;p43"/>
            <p:cNvSpPr/>
            <p:nvPr/>
          </p:nvSpPr>
          <p:spPr>
            <a:xfrm>
              <a:off x="2799775" y="839800"/>
              <a:ext cx="2775" cy="25925"/>
            </a:xfrm>
            <a:custGeom>
              <a:avLst/>
              <a:gdLst/>
              <a:ahLst/>
              <a:cxnLst/>
              <a:rect l="l" t="t" r="r" b="b"/>
              <a:pathLst>
                <a:path w="111" h="1037" extrusionOk="0">
                  <a:moveTo>
                    <a:pt x="0" y="1"/>
                  </a:moveTo>
                  <a:lnTo>
                    <a:pt x="0" y="1036"/>
                  </a:lnTo>
                  <a:lnTo>
                    <a:pt x="111" y="99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68" name="Google Shape;4168;p43"/>
            <p:cNvSpPr/>
            <p:nvPr/>
          </p:nvSpPr>
          <p:spPr>
            <a:xfrm>
              <a:off x="2788675" y="8388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44" y="1"/>
                  </a:moveTo>
                  <a:lnTo>
                    <a:pt x="0" y="297"/>
                  </a:lnTo>
                  <a:lnTo>
                    <a:pt x="37" y="334"/>
                  </a:lnTo>
                  <a:lnTo>
                    <a:pt x="555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69" name="Google Shape;4169;p43"/>
            <p:cNvSpPr/>
            <p:nvPr/>
          </p:nvSpPr>
          <p:spPr>
            <a:xfrm>
              <a:off x="2789600" y="83980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70" name="Google Shape;4170;p43"/>
            <p:cNvSpPr/>
            <p:nvPr/>
          </p:nvSpPr>
          <p:spPr>
            <a:xfrm>
              <a:off x="2778500" y="8536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75" y="0"/>
                  </a:moveTo>
                  <a:lnTo>
                    <a:pt x="1" y="74"/>
                  </a:lnTo>
                  <a:lnTo>
                    <a:pt x="1" y="925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71" name="Google Shape;4171;p43"/>
            <p:cNvSpPr/>
            <p:nvPr/>
          </p:nvSpPr>
          <p:spPr>
            <a:xfrm>
              <a:off x="2776650" y="8518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99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72" name="Google Shape;4172;p43"/>
            <p:cNvSpPr/>
            <p:nvPr/>
          </p:nvSpPr>
          <p:spPr>
            <a:xfrm>
              <a:off x="2788675" y="8472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73" name="Google Shape;4173;p43"/>
            <p:cNvSpPr/>
            <p:nvPr/>
          </p:nvSpPr>
          <p:spPr>
            <a:xfrm>
              <a:off x="2789600" y="8462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74" name="Google Shape;4174;p43"/>
            <p:cNvSpPr/>
            <p:nvPr/>
          </p:nvSpPr>
          <p:spPr>
            <a:xfrm>
              <a:off x="2776650" y="8444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97"/>
                  </a:lnTo>
                  <a:lnTo>
                    <a:pt x="75" y="334"/>
                  </a:lnTo>
                  <a:lnTo>
                    <a:pt x="555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75" name="Google Shape;4175;p43"/>
            <p:cNvSpPr/>
            <p:nvPr/>
          </p:nvSpPr>
          <p:spPr>
            <a:xfrm>
              <a:off x="2778500" y="84627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1" y="1"/>
                  </a:moveTo>
                  <a:lnTo>
                    <a:pt x="1" y="260"/>
                  </a:lnTo>
                  <a:lnTo>
                    <a:pt x="1" y="370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76" name="Google Shape;4176;p43"/>
            <p:cNvSpPr/>
            <p:nvPr/>
          </p:nvSpPr>
          <p:spPr>
            <a:xfrm>
              <a:off x="2767425" y="860150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77" name="Google Shape;4177;p43"/>
            <p:cNvSpPr/>
            <p:nvPr/>
          </p:nvSpPr>
          <p:spPr>
            <a:xfrm>
              <a:off x="2766500" y="8583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78" name="Google Shape;4178;p43"/>
            <p:cNvSpPr/>
            <p:nvPr/>
          </p:nvSpPr>
          <p:spPr>
            <a:xfrm>
              <a:off x="2776650" y="8527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62"/>
                  </a:lnTo>
                  <a:lnTo>
                    <a:pt x="112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79" name="Google Shape;4179;p43"/>
            <p:cNvSpPr/>
            <p:nvPr/>
          </p:nvSpPr>
          <p:spPr>
            <a:xfrm>
              <a:off x="2779425" y="8518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80" name="Google Shape;4180;p43"/>
            <p:cNvSpPr/>
            <p:nvPr/>
          </p:nvSpPr>
          <p:spPr>
            <a:xfrm>
              <a:off x="2766500" y="8518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259"/>
                  </a:lnTo>
                  <a:lnTo>
                    <a:pt x="37" y="333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81" name="Google Shape;4181;p43"/>
            <p:cNvSpPr/>
            <p:nvPr/>
          </p:nvSpPr>
          <p:spPr>
            <a:xfrm>
              <a:off x="2767425" y="8518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333"/>
                  </a:lnTo>
                  <a:lnTo>
                    <a:pt x="0" y="370"/>
                  </a:lnTo>
                  <a:lnTo>
                    <a:pt x="518" y="74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82" name="Google Shape;4182;p43"/>
            <p:cNvSpPr/>
            <p:nvPr/>
          </p:nvSpPr>
          <p:spPr>
            <a:xfrm>
              <a:off x="2757250" y="8666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924"/>
                  </a:lnTo>
                  <a:lnTo>
                    <a:pt x="37" y="88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83" name="Google Shape;4183;p43"/>
            <p:cNvSpPr/>
            <p:nvPr/>
          </p:nvSpPr>
          <p:spPr>
            <a:xfrm>
              <a:off x="2756325" y="8647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8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84" name="Google Shape;4184;p43"/>
            <p:cNvSpPr/>
            <p:nvPr/>
          </p:nvSpPr>
          <p:spPr>
            <a:xfrm>
              <a:off x="2766500" y="8583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85" name="Google Shape;4185;p43"/>
            <p:cNvSpPr/>
            <p:nvPr/>
          </p:nvSpPr>
          <p:spPr>
            <a:xfrm>
              <a:off x="2767425" y="858300"/>
              <a:ext cx="2775" cy="25900"/>
            </a:xfrm>
            <a:custGeom>
              <a:avLst/>
              <a:gdLst/>
              <a:ahLst/>
              <a:cxnLst/>
              <a:rect l="l" t="t" r="r" b="b"/>
              <a:pathLst>
                <a:path w="111" h="1036" extrusionOk="0">
                  <a:moveTo>
                    <a:pt x="111" y="0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111" y="99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86" name="Google Shape;4186;p43"/>
            <p:cNvSpPr/>
            <p:nvPr/>
          </p:nvSpPr>
          <p:spPr>
            <a:xfrm>
              <a:off x="2756325" y="8573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44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87" name="Google Shape;4187;p43"/>
            <p:cNvSpPr/>
            <p:nvPr/>
          </p:nvSpPr>
          <p:spPr>
            <a:xfrm>
              <a:off x="2757250" y="85830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88" name="Google Shape;4188;p43"/>
            <p:cNvSpPr/>
            <p:nvPr/>
          </p:nvSpPr>
          <p:spPr>
            <a:xfrm>
              <a:off x="2747075" y="8721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89" name="Google Shape;4189;p43"/>
            <p:cNvSpPr/>
            <p:nvPr/>
          </p:nvSpPr>
          <p:spPr>
            <a:xfrm>
              <a:off x="2744300" y="871225"/>
              <a:ext cx="2800" cy="25925"/>
            </a:xfrm>
            <a:custGeom>
              <a:avLst/>
              <a:gdLst/>
              <a:ahLst/>
              <a:cxnLst/>
              <a:rect l="l" t="t" r="r" b="b"/>
              <a:pathLst>
                <a:path w="112" h="1037" extrusionOk="0">
                  <a:moveTo>
                    <a:pt x="1" y="1"/>
                  </a:moveTo>
                  <a:lnTo>
                    <a:pt x="1" y="962"/>
                  </a:lnTo>
                  <a:lnTo>
                    <a:pt x="112" y="103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90" name="Google Shape;4190;p43"/>
            <p:cNvSpPr/>
            <p:nvPr/>
          </p:nvSpPr>
          <p:spPr>
            <a:xfrm>
              <a:off x="2756325" y="8657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91" name="Google Shape;4191;p43"/>
            <p:cNvSpPr/>
            <p:nvPr/>
          </p:nvSpPr>
          <p:spPr>
            <a:xfrm>
              <a:off x="2757250" y="8647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92" name="Google Shape;4192;p43"/>
            <p:cNvSpPr/>
            <p:nvPr/>
          </p:nvSpPr>
          <p:spPr>
            <a:xfrm>
              <a:off x="2744300" y="86292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518" y="0"/>
                  </a:moveTo>
                  <a:lnTo>
                    <a:pt x="1" y="333"/>
                  </a:lnTo>
                  <a:lnTo>
                    <a:pt x="112" y="333"/>
                  </a:lnTo>
                  <a:lnTo>
                    <a:pt x="555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93" name="Google Shape;4193;p43"/>
            <p:cNvSpPr/>
            <p:nvPr/>
          </p:nvSpPr>
          <p:spPr>
            <a:xfrm>
              <a:off x="2747075" y="864775"/>
              <a:ext cx="11125" cy="9250"/>
            </a:xfrm>
            <a:custGeom>
              <a:avLst/>
              <a:gdLst/>
              <a:ahLst/>
              <a:cxnLst/>
              <a:rect l="l" t="t" r="r" b="b"/>
              <a:pathLst>
                <a:path w="445" h="370" extrusionOk="0">
                  <a:moveTo>
                    <a:pt x="444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444" y="7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94" name="Google Shape;4194;p43"/>
            <p:cNvSpPr/>
            <p:nvPr/>
          </p:nvSpPr>
          <p:spPr>
            <a:xfrm>
              <a:off x="2735075" y="878625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111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95" name="Google Shape;4195;p43"/>
            <p:cNvSpPr/>
            <p:nvPr/>
          </p:nvSpPr>
          <p:spPr>
            <a:xfrm>
              <a:off x="2734150" y="8767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96" name="Google Shape;4196;p43"/>
            <p:cNvSpPr/>
            <p:nvPr/>
          </p:nvSpPr>
          <p:spPr>
            <a:xfrm>
              <a:off x="2744300" y="871225"/>
              <a:ext cx="2800" cy="25925"/>
            </a:xfrm>
            <a:custGeom>
              <a:avLst/>
              <a:gdLst/>
              <a:ahLst/>
              <a:cxnLst/>
              <a:rect l="l" t="t" r="r" b="b"/>
              <a:pathLst>
                <a:path w="112" h="1037" extrusionOk="0">
                  <a:moveTo>
                    <a:pt x="1" y="1"/>
                  </a:moveTo>
                  <a:lnTo>
                    <a:pt x="1" y="962"/>
                  </a:lnTo>
                  <a:lnTo>
                    <a:pt x="112" y="1036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97" name="Google Shape;4197;p43"/>
            <p:cNvSpPr/>
            <p:nvPr/>
          </p:nvSpPr>
          <p:spPr>
            <a:xfrm>
              <a:off x="2747075" y="8712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1" y="1"/>
                  </a:move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98" name="Google Shape;4198;p43"/>
            <p:cNvSpPr/>
            <p:nvPr/>
          </p:nvSpPr>
          <p:spPr>
            <a:xfrm>
              <a:off x="2734150" y="8703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260"/>
                  </a:lnTo>
                  <a:lnTo>
                    <a:pt x="37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199" name="Google Shape;4199;p43"/>
            <p:cNvSpPr/>
            <p:nvPr/>
          </p:nvSpPr>
          <p:spPr>
            <a:xfrm>
              <a:off x="2735075" y="8712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00" name="Google Shape;4200;p43"/>
            <p:cNvSpPr/>
            <p:nvPr/>
          </p:nvSpPr>
          <p:spPr>
            <a:xfrm>
              <a:off x="2724900" y="8851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01" name="Google Shape;4201;p43"/>
            <p:cNvSpPr/>
            <p:nvPr/>
          </p:nvSpPr>
          <p:spPr>
            <a:xfrm>
              <a:off x="2723975" y="8832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02" name="Google Shape;4202;p43"/>
            <p:cNvSpPr/>
            <p:nvPr/>
          </p:nvSpPr>
          <p:spPr>
            <a:xfrm>
              <a:off x="2734150" y="8786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03" name="Google Shape;4203;p43"/>
            <p:cNvSpPr/>
            <p:nvPr/>
          </p:nvSpPr>
          <p:spPr>
            <a:xfrm>
              <a:off x="2735075" y="876775"/>
              <a:ext cx="2775" cy="25900"/>
            </a:xfrm>
            <a:custGeom>
              <a:avLst/>
              <a:gdLst/>
              <a:ahLst/>
              <a:cxnLst/>
              <a:rect l="l" t="t" r="r" b="b"/>
              <a:pathLst>
                <a:path w="111" h="1036" extrusionOk="0">
                  <a:moveTo>
                    <a:pt x="111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111" y="99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04" name="Google Shape;4204;p43"/>
            <p:cNvSpPr/>
            <p:nvPr/>
          </p:nvSpPr>
          <p:spPr>
            <a:xfrm>
              <a:off x="2723975" y="8758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297"/>
                  </a:lnTo>
                  <a:lnTo>
                    <a:pt x="37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05" name="Google Shape;4205;p43"/>
            <p:cNvSpPr/>
            <p:nvPr/>
          </p:nvSpPr>
          <p:spPr>
            <a:xfrm>
              <a:off x="2724900" y="87677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97"/>
                  </a:lnTo>
                  <a:lnTo>
                    <a:pt x="0" y="370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06" name="Google Shape;4206;p43"/>
            <p:cNvSpPr/>
            <p:nvPr/>
          </p:nvSpPr>
          <p:spPr>
            <a:xfrm>
              <a:off x="2714725" y="8906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74"/>
                  </a:lnTo>
                  <a:lnTo>
                    <a:pt x="1" y="999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07" name="Google Shape;4207;p43"/>
            <p:cNvSpPr/>
            <p:nvPr/>
          </p:nvSpPr>
          <p:spPr>
            <a:xfrm>
              <a:off x="2711950" y="88972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962"/>
                  </a:lnTo>
                  <a:lnTo>
                    <a:pt x="112" y="1036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08" name="Google Shape;4208;p43"/>
            <p:cNvSpPr/>
            <p:nvPr/>
          </p:nvSpPr>
          <p:spPr>
            <a:xfrm>
              <a:off x="2723975" y="8841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09" name="Google Shape;4209;p43"/>
            <p:cNvSpPr/>
            <p:nvPr/>
          </p:nvSpPr>
          <p:spPr>
            <a:xfrm>
              <a:off x="2724900" y="8832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10" name="Google Shape;4210;p43"/>
            <p:cNvSpPr/>
            <p:nvPr/>
          </p:nvSpPr>
          <p:spPr>
            <a:xfrm>
              <a:off x="2711950" y="8832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1"/>
                  </a:moveTo>
                  <a:lnTo>
                    <a:pt x="1" y="259"/>
                  </a:lnTo>
                  <a:lnTo>
                    <a:pt x="112" y="296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11" name="Google Shape;4211;p43"/>
            <p:cNvSpPr/>
            <p:nvPr/>
          </p:nvSpPr>
          <p:spPr>
            <a:xfrm>
              <a:off x="2714725" y="883250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444" y="1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44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12" name="Google Shape;4212;p43"/>
            <p:cNvSpPr/>
            <p:nvPr/>
          </p:nvSpPr>
          <p:spPr>
            <a:xfrm>
              <a:off x="2702725" y="898050"/>
              <a:ext cx="2775" cy="23125"/>
            </a:xfrm>
            <a:custGeom>
              <a:avLst/>
              <a:gdLst/>
              <a:ahLst/>
              <a:cxnLst/>
              <a:rect l="l" t="t" r="r" b="b"/>
              <a:pathLst>
                <a:path w="111" h="925" extrusionOk="0">
                  <a:moveTo>
                    <a:pt x="0" y="0"/>
                  </a:moveTo>
                  <a:lnTo>
                    <a:pt x="0" y="924"/>
                  </a:lnTo>
                  <a:lnTo>
                    <a:pt x="111" y="92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13" name="Google Shape;4213;p43"/>
            <p:cNvSpPr/>
            <p:nvPr/>
          </p:nvSpPr>
          <p:spPr>
            <a:xfrm>
              <a:off x="2701800" y="8952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1035"/>
                  </a:lnTo>
                  <a:lnTo>
                    <a:pt x="37" y="1035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14" name="Google Shape;4214;p43"/>
            <p:cNvSpPr/>
            <p:nvPr/>
          </p:nvSpPr>
          <p:spPr>
            <a:xfrm>
              <a:off x="2711950" y="88972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962"/>
                  </a:lnTo>
                  <a:lnTo>
                    <a:pt x="112" y="1036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15" name="Google Shape;4215;p43"/>
            <p:cNvSpPr/>
            <p:nvPr/>
          </p:nvSpPr>
          <p:spPr>
            <a:xfrm>
              <a:off x="2714725" y="8897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37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16" name="Google Shape;4216;p43"/>
            <p:cNvSpPr/>
            <p:nvPr/>
          </p:nvSpPr>
          <p:spPr>
            <a:xfrm>
              <a:off x="2701800" y="8888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0"/>
                  </a:moveTo>
                  <a:lnTo>
                    <a:pt x="0" y="259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17" name="Google Shape;4217;p43"/>
            <p:cNvSpPr/>
            <p:nvPr/>
          </p:nvSpPr>
          <p:spPr>
            <a:xfrm>
              <a:off x="2702725" y="8897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18" name="Google Shape;4218;p43"/>
            <p:cNvSpPr/>
            <p:nvPr/>
          </p:nvSpPr>
          <p:spPr>
            <a:xfrm>
              <a:off x="2861700" y="731675"/>
              <a:ext cx="97975" cy="244025"/>
            </a:xfrm>
            <a:custGeom>
              <a:avLst/>
              <a:gdLst/>
              <a:ahLst/>
              <a:cxnLst/>
              <a:rect l="l" t="t" r="r" b="b"/>
              <a:pathLst>
                <a:path w="3919" h="9761" extrusionOk="0">
                  <a:moveTo>
                    <a:pt x="3327" y="9391"/>
                  </a:moveTo>
                  <a:cubicBezTo>
                    <a:pt x="2810" y="9650"/>
                    <a:pt x="2107" y="9761"/>
                    <a:pt x="1479" y="9650"/>
                  </a:cubicBezTo>
                  <a:cubicBezTo>
                    <a:pt x="1146" y="9613"/>
                    <a:pt x="850" y="9502"/>
                    <a:pt x="592" y="9391"/>
                  </a:cubicBezTo>
                  <a:cubicBezTo>
                    <a:pt x="185" y="9132"/>
                    <a:pt x="0" y="8836"/>
                    <a:pt x="37" y="8504"/>
                  </a:cubicBezTo>
                  <a:lnTo>
                    <a:pt x="37" y="8504"/>
                  </a:lnTo>
                  <a:lnTo>
                    <a:pt x="37" y="0"/>
                  </a:lnTo>
                  <a:lnTo>
                    <a:pt x="3919" y="0"/>
                  </a:lnTo>
                  <a:lnTo>
                    <a:pt x="3919" y="8504"/>
                  </a:lnTo>
                  <a:cubicBezTo>
                    <a:pt x="3919" y="8762"/>
                    <a:pt x="3734" y="9132"/>
                    <a:pt x="3327" y="93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19" name="Google Shape;4219;p43"/>
            <p:cNvSpPr/>
            <p:nvPr/>
          </p:nvSpPr>
          <p:spPr>
            <a:xfrm>
              <a:off x="3117700" y="787125"/>
              <a:ext cx="7425" cy="137750"/>
            </a:xfrm>
            <a:custGeom>
              <a:avLst/>
              <a:gdLst/>
              <a:ahLst/>
              <a:cxnLst/>
              <a:rect l="l" t="t" r="r" b="b"/>
              <a:pathLst>
                <a:path w="297" h="5510" extrusionOk="0">
                  <a:moveTo>
                    <a:pt x="297" y="1"/>
                  </a:moveTo>
                  <a:cubicBezTo>
                    <a:pt x="297" y="1"/>
                    <a:pt x="186" y="38"/>
                    <a:pt x="112" y="38"/>
                  </a:cubicBezTo>
                  <a:lnTo>
                    <a:pt x="1" y="5398"/>
                  </a:lnTo>
                  <a:lnTo>
                    <a:pt x="149" y="5509"/>
                  </a:lnTo>
                  <a:lnTo>
                    <a:pt x="297" y="539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20" name="Google Shape;4220;p43"/>
            <p:cNvSpPr/>
            <p:nvPr/>
          </p:nvSpPr>
          <p:spPr>
            <a:xfrm>
              <a:off x="3118625" y="788050"/>
              <a:ext cx="3725" cy="136825"/>
            </a:xfrm>
            <a:custGeom>
              <a:avLst/>
              <a:gdLst/>
              <a:ahLst/>
              <a:cxnLst/>
              <a:rect l="l" t="t" r="r" b="b"/>
              <a:pathLst>
                <a:path w="149" h="5473" extrusionOk="0">
                  <a:moveTo>
                    <a:pt x="1" y="1"/>
                  </a:moveTo>
                  <a:lnTo>
                    <a:pt x="1" y="5361"/>
                  </a:lnTo>
                  <a:lnTo>
                    <a:pt x="149" y="547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21" name="Google Shape;4221;p43"/>
            <p:cNvSpPr/>
            <p:nvPr/>
          </p:nvSpPr>
          <p:spPr>
            <a:xfrm>
              <a:off x="3122325" y="818550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12"/>
                  </a:lnTo>
                  <a:lnTo>
                    <a:pt x="740" y="555"/>
                  </a:lnTo>
                  <a:lnTo>
                    <a:pt x="851" y="40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22" name="Google Shape;4222;p43"/>
            <p:cNvSpPr/>
            <p:nvPr/>
          </p:nvSpPr>
          <p:spPr>
            <a:xfrm>
              <a:off x="3122325" y="853675"/>
              <a:ext cx="21300" cy="15725"/>
            </a:xfrm>
            <a:custGeom>
              <a:avLst/>
              <a:gdLst/>
              <a:ahLst/>
              <a:cxnLst/>
              <a:rect l="l" t="t" r="r" b="b"/>
              <a:pathLst>
                <a:path w="852" h="629" extrusionOk="0">
                  <a:moveTo>
                    <a:pt x="112" y="0"/>
                  </a:moveTo>
                  <a:lnTo>
                    <a:pt x="1" y="74"/>
                  </a:lnTo>
                  <a:lnTo>
                    <a:pt x="1" y="148"/>
                  </a:lnTo>
                  <a:lnTo>
                    <a:pt x="740" y="629"/>
                  </a:lnTo>
                  <a:lnTo>
                    <a:pt x="851" y="48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23" name="Google Shape;4223;p43"/>
            <p:cNvSpPr/>
            <p:nvPr/>
          </p:nvSpPr>
          <p:spPr>
            <a:xfrm>
              <a:off x="3125100" y="857375"/>
              <a:ext cx="18525" cy="45300"/>
            </a:xfrm>
            <a:custGeom>
              <a:avLst/>
              <a:gdLst/>
              <a:ahLst/>
              <a:cxnLst/>
              <a:rect l="l" t="t" r="r" b="b"/>
              <a:pathLst>
                <a:path w="741" h="1812" extrusionOk="0">
                  <a:moveTo>
                    <a:pt x="38" y="0"/>
                  </a:moveTo>
                  <a:lnTo>
                    <a:pt x="1" y="37"/>
                  </a:lnTo>
                  <a:lnTo>
                    <a:pt x="370" y="1036"/>
                  </a:lnTo>
                  <a:lnTo>
                    <a:pt x="629" y="1812"/>
                  </a:lnTo>
                  <a:lnTo>
                    <a:pt x="740" y="1775"/>
                  </a:lnTo>
                  <a:lnTo>
                    <a:pt x="370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24" name="Google Shape;4224;p43"/>
            <p:cNvSpPr/>
            <p:nvPr/>
          </p:nvSpPr>
          <p:spPr>
            <a:xfrm>
              <a:off x="3122325" y="890650"/>
              <a:ext cx="21300" cy="13875"/>
            </a:xfrm>
            <a:custGeom>
              <a:avLst/>
              <a:gdLst/>
              <a:ahLst/>
              <a:cxnLst/>
              <a:rect l="l" t="t" r="r" b="b"/>
              <a:pathLst>
                <a:path w="852" h="555" extrusionOk="0">
                  <a:moveTo>
                    <a:pt x="112" y="0"/>
                  </a:moveTo>
                  <a:lnTo>
                    <a:pt x="1" y="74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51" y="44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25" name="Google Shape;4225;p43"/>
            <p:cNvSpPr/>
            <p:nvPr/>
          </p:nvSpPr>
          <p:spPr>
            <a:xfrm>
              <a:off x="3125100" y="91837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38" y="0"/>
                  </a:moveTo>
                  <a:lnTo>
                    <a:pt x="1" y="74"/>
                  </a:lnTo>
                  <a:lnTo>
                    <a:pt x="1" y="148"/>
                  </a:lnTo>
                  <a:lnTo>
                    <a:pt x="666" y="555"/>
                  </a:lnTo>
                  <a:lnTo>
                    <a:pt x="777" y="44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26" name="Google Shape;4226;p43"/>
            <p:cNvSpPr/>
            <p:nvPr/>
          </p:nvSpPr>
          <p:spPr>
            <a:xfrm>
              <a:off x="3122325" y="91837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1" y="0"/>
                  </a:moveTo>
                  <a:lnTo>
                    <a:pt x="1" y="111"/>
                  </a:lnTo>
                  <a:lnTo>
                    <a:pt x="777" y="555"/>
                  </a:lnTo>
                  <a:lnTo>
                    <a:pt x="777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27" name="Google Shape;4227;p43"/>
            <p:cNvSpPr/>
            <p:nvPr/>
          </p:nvSpPr>
          <p:spPr>
            <a:xfrm>
              <a:off x="3125100" y="902650"/>
              <a:ext cx="15750" cy="17600"/>
            </a:xfrm>
            <a:custGeom>
              <a:avLst/>
              <a:gdLst/>
              <a:ahLst/>
              <a:cxnLst/>
              <a:rect l="l" t="t" r="r" b="b"/>
              <a:pathLst>
                <a:path w="630" h="704" extrusionOk="0">
                  <a:moveTo>
                    <a:pt x="481" y="1"/>
                  </a:moveTo>
                  <a:lnTo>
                    <a:pt x="88" y="576"/>
                  </a:lnTo>
                  <a:lnTo>
                    <a:pt x="88" y="576"/>
                  </a:lnTo>
                  <a:lnTo>
                    <a:pt x="629" y="1"/>
                  </a:lnTo>
                  <a:close/>
                  <a:moveTo>
                    <a:pt x="88" y="576"/>
                  </a:moveTo>
                  <a:lnTo>
                    <a:pt x="38" y="629"/>
                  </a:lnTo>
                  <a:lnTo>
                    <a:pt x="1" y="703"/>
                  </a:lnTo>
                  <a:lnTo>
                    <a:pt x="88" y="576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28" name="Google Shape;4228;p43"/>
            <p:cNvSpPr/>
            <p:nvPr/>
          </p:nvSpPr>
          <p:spPr>
            <a:xfrm>
              <a:off x="3122325" y="901725"/>
              <a:ext cx="17600" cy="18525"/>
            </a:xfrm>
            <a:custGeom>
              <a:avLst/>
              <a:gdLst/>
              <a:ahLst/>
              <a:cxnLst/>
              <a:rect l="l" t="t" r="r" b="b"/>
              <a:pathLst>
                <a:path w="704" h="741" extrusionOk="0">
                  <a:moveTo>
                    <a:pt x="666" y="1"/>
                  </a:moveTo>
                  <a:lnTo>
                    <a:pt x="1" y="666"/>
                  </a:lnTo>
                  <a:lnTo>
                    <a:pt x="112" y="740"/>
                  </a:lnTo>
                  <a:lnTo>
                    <a:pt x="703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29" name="Google Shape;4229;p43"/>
            <p:cNvSpPr/>
            <p:nvPr/>
          </p:nvSpPr>
          <p:spPr>
            <a:xfrm>
              <a:off x="3122325" y="892500"/>
              <a:ext cx="19450" cy="12025"/>
            </a:xfrm>
            <a:custGeom>
              <a:avLst/>
              <a:gdLst/>
              <a:ahLst/>
              <a:cxnLst/>
              <a:rect l="l" t="t" r="r" b="b"/>
              <a:pathLst>
                <a:path w="778" h="481" extrusionOk="0">
                  <a:moveTo>
                    <a:pt x="1" y="0"/>
                  </a:moveTo>
                  <a:lnTo>
                    <a:pt x="1" y="74"/>
                  </a:lnTo>
                  <a:lnTo>
                    <a:pt x="740" y="481"/>
                  </a:lnTo>
                  <a:lnTo>
                    <a:pt x="777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30" name="Google Shape;4230;p43"/>
            <p:cNvSpPr/>
            <p:nvPr/>
          </p:nvSpPr>
          <p:spPr>
            <a:xfrm>
              <a:off x="3122325" y="857375"/>
              <a:ext cx="19450" cy="44375"/>
            </a:xfrm>
            <a:custGeom>
              <a:avLst/>
              <a:gdLst/>
              <a:ahLst/>
              <a:cxnLst/>
              <a:rect l="l" t="t" r="r" b="b"/>
              <a:pathLst>
                <a:path w="778" h="1775" extrusionOk="0">
                  <a:moveTo>
                    <a:pt x="1" y="0"/>
                  </a:moveTo>
                  <a:lnTo>
                    <a:pt x="703" y="1775"/>
                  </a:lnTo>
                  <a:lnTo>
                    <a:pt x="777" y="1701"/>
                  </a:lnTo>
                  <a:lnTo>
                    <a:pt x="149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31" name="Google Shape;4231;p43"/>
            <p:cNvSpPr/>
            <p:nvPr/>
          </p:nvSpPr>
          <p:spPr>
            <a:xfrm>
              <a:off x="3122325" y="85552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1" y="0"/>
                  </a:moveTo>
                  <a:lnTo>
                    <a:pt x="1" y="74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32" name="Google Shape;4232;p43"/>
            <p:cNvSpPr/>
            <p:nvPr/>
          </p:nvSpPr>
          <p:spPr>
            <a:xfrm>
              <a:off x="3125100" y="829650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629" y="0"/>
                  </a:moveTo>
                  <a:lnTo>
                    <a:pt x="592" y="37"/>
                  </a:lnTo>
                  <a:lnTo>
                    <a:pt x="481" y="37"/>
                  </a:lnTo>
                  <a:lnTo>
                    <a:pt x="1" y="1072"/>
                  </a:lnTo>
                  <a:lnTo>
                    <a:pt x="38" y="1035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33" name="Google Shape;4233;p43"/>
            <p:cNvSpPr/>
            <p:nvPr/>
          </p:nvSpPr>
          <p:spPr>
            <a:xfrm>
              <a:off x="3122325" y="819475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75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34" name="Google Shape;4234;p43"/>
            <p:cNvSpPr/>
            <p:nvPr/>
          </p:nvSpPr>
          <p:spPr>
            <a:xfrm>
              <a:off x="3122325" y="828725"/>
              <a:ext cx="17600" cy="27750"/>
            </a:xfrm>
            <a:custGeom>
              <a:avLst/>
              <a:gdLst/>
              <a:ahLst/>
              <a:cxnLst/>
              <a:rect l="l" t="t" r="r" b="b"/>
              <a:pathLst>
                <a:path w="704" h="1110" extrusionOk="0">
                  <a:moveTo>
                    <a:pt x="666" y="0"/>
                  </a:moveTo>
                  <a:lnTo>
                    <a:pt x="1" y="1072"/>
                  </a:lnTo>
                  <a:lnTo>
                    <a:pt x="112" y="1109"/>
                  </a:lnTo>
                  <a:lnTo>
                    <a:pt x="703" y="7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35" name="Google Shape;4235;p43"/>
            <p:cNvSpPr/>
            <p:nvPr/>
          </p:nvSpPr>
          <p:spPr>
            <a:xfrm>
              <a:off x="3139900" y="776025"/>
              <a:ext cx="4650" cy="159000"/>
            </a:xfrm>
            <a:custGeom>
              <a:avLst/>
              <a:gdLst/>
              <a:ahLst/>
              <a:cxnLst/>
              <a:rect l="l" t="t" r="r" b="b"/>
              <a:pathLst>
                <a:path w="186" h="6360" extrusionOk="0">
                  <a:moveTo>
                    <a:pt x="185" y="1"/>
                  </a:moveTo>
                  <a:cubicBezTo>
                    <a:pt x="185" y="75"/>
                    <a:pt x="148" y="112"/>
                    <a:pt x="74" y="112"/>
                  </a:cubicBezTo>
                  <a:lnTo>
                    <a:pt x="0" y="6249"/>
                  </a:lnTo>
                  <a:lnTo>
                    <a:pt x="148" y="6360"/>
                  </a:lnTo>
                  <a:lnTo>
                    <a:pt x="185" y="632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36" name="Google Shape;4236;p43"/>
            <p:cNvSpPr/>
            <p:nvPr/>
          </p:nvSpPr>
          <p:spPr>
            <a:xfrm>
              <a:off x="3139900" y="777875"/>
              <a:ext cx="3725" cy="157150"/>
            </a:xfrm>
            <a:custGeom>
              <a:avLst/>
              <a:gdLst/>
              <a:ahLst/>
              <a:cxnLst/>
              <a:rect l="l" t="t" r="r" b="b"/>
              <a:pathLst>
                <a:path w="149" h="6286" extrusionOk="0">
                  <a:moveTo>
                    <a:pt x="148" y="1"/>
                  </a:moveTo>
                  <a:cubicBezTo>
                    <a:pt x="74" y="38"/>
                    <a:pt x="37" y="75"/>
                    <a:pt x="0" y="75"/>
                  </a:cubicBezTo>
                  <a:lnTo>
                    <a:pt x="0" y="6175"/>
                  </a:lnTo>
                  <a:lnTo>
                    <a:pt x="148" y="628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37" name="Google Shape;4237;p43"/>
            <p:cNvSpPr/>
            <p:nvPr/>
          </p:nvSpPr>
          <p:spPr>
            <a:xfrm>
              <a:off x="3115850" y="787125"/>
              <a:ext cx="6500" cy="137750"/>
            </a:xfrm>
            <a:custGeom>
              <a:avLst/>
              <a:gdLst/>
              <a:ahLst/>
              <a:cxnLst/>
              <a:rect l="l" t="t" r="r" b="b"/>
              <a:pathLst>
                <a:path w="260" h="5510" extrusionOk="0">
                  <a:moveTo>
                    <a:pt x="186" y="1"/>
                  </a:moveTo>
                  <a:cubicBezTo>
                    <a:pt x="186" y="38"/>
                    <a:pt x="75" y="38"/>
                    <a:pt x="1" y="38"/>
                  </a:cubicBezTo>
                  <a:lnTo>
                    <a:pt x="1" y="5398"/>
                  </a:lnTo>
                  <a:lnTo>
                    <a:pt x="112" y="5509"/>
                  </a:lnTo>
                  <a:lnTo>
                    <a:pt x="260" y="539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38" name="Google Shape;4238;p43"/>
            <p:cNvSpPr/>
            <p:nvPr/>
          </p:nvSpPr>
          <p:spPr>
            <a:xfrm>
              <a:off x="3120475" y="787125"/>
              <a:ext cx="2800" cy="138675"/>
            </a:xfrm>
            <a:custGeom>
              <a:avLst/>
              <a:gdLst/>
              <a:ahLst/>
              <a:cxnLst/>
              <a:rect l="l" t="t" r="r" b="b"/>
              <a:pathLst>
                <a:path w="112" h="5547" extrusionOk="0">
                  <a:moveTo>
                    <a:pt x="112" y="1"/>
                  </a:moveTo>
                  <a:cubicBezTo>
                    <a:pt x="75" y="38"/>
                    <a:pt x="38" y="38"/>
                    <a:pt x="1" y="38"/>
                  </a:cubicBezTo>
                  <a:lnTo>
                    <a:pt x="1" y="5546"/>
                  </a:lnTo>
                  <a:lnTo>
                    <a:pt x="112" y="5435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39" name="Google Shape;4239;p43"/>
            <p:cNvSpPr/>
            <p:nvPr/>
          </p:nvSpPr>
          <p:spPr>
            <a:xfrm>
              <a:off x="3099225" y="8194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1" y="555"/>
                  </a:lnTo>
                  <a:lnTo>
                    <a:pt x="777" y="148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40" name="Google Shape;4240;p43"/>
            <p:cNvSpPr/>
            <p:nvPr/>
          </p:nvSpPr>
          <p:spPr>
            <a:xfrm>
              <a:off x="3099225" y="85552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111" y="555"/>
                  </a:lnTo>
                  <a:lnTo>
                    <a:pt x="777" y="111"/>
                  </a:lnTo>
                  <a:lnTo>
                    <a:pt x="777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41" name="Google Shape;4241;p43"/>
            <p:cNvSpPr/>
            <p:nvPr/>
          </p:nvSpPr>
          <p:spPr>
            <a:xfrm>
              <a:off x="3098300" y="857375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703" y="0"/>
                  </a:moveTo>
                  <a:lnTo>
                    <a:pt x="370" y="851"/>
                  </a:lnTo>
                  <a:lnTo>
                    <a:pt x="1" y="1775"/>
                  </a:lnTo>
                  <a:lnTo>
                    <a:pt x="74" y="1812"/>
                  </a:lnTo>
                  <a:lnTo>
                    <a:pt x="370" y="1036"/>
                  </a:lnTo>
                  <a:lnTo>
                    <a:pt x="740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42" name="Google Shape;4242;p43"/>
            <p:cNvSpPr/>
            <p:nvPr/>
          </p:nvSpPr>
          <p:spPr>
            <a:xfrm>
              <a:off x="3099225" y="890650"/>
              <a:ext cx="19425" cy="15725"/>
            </a:xfrm>
            <a:custGeom>
              <a:avLst/>
              <a:gdLst/>
              <a:ahLst/>
              <a:cxnLst/>
              <a:rect l="l" t="t" r="r" b="b"/>
              <a:pathLst>
                <a:path w="777" h="629" extrusionOk="0">
                  <a:moveTo>
                    <a:pt x="740" y="0"/>
                  </a:moveTo>
                  <a:lnTo>
                    <a:pt x="1" y="481"/>
                  </a:lnTo>
                  <a:lnTo>
                    <a:pt x="111" y="629"/>
                  </a:lnTo>
                  <a:lnTo>
                    <a:pt x="777" y="148"/>
                  </a:lnTo>
                  <a:lnTo>
                    <a:pt x="777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43" name="Google Shape;4243;p43"/>
            <p:cNvSpPr/>
            <p:nvPr/>
          </p:nvSpPr>
          <p:spPr>
            <a:xfrm>
              <a:off x="3100150" y="920225"/>
              <a:ext cx="17575" cy="13875"/>
            </a:xfrm>
            <a:custGeom>
              <a:avLst/>
              <a:gdLst/>
              <a:ahLst/>
              <a:cxnLst/>
              <a:rect l="l" t="t" r="r" b="b"/>
              <a:pathLst>
                <a:path w="703" h="555" extrusionOk="0">
                  <a:moveTo>
                    <a:pt x="666" y="0"/>
                  </a:moveTo>
                  <a:lnTo>
                    <a:pt x="0" y="370"/>
                  </a:lnTo>
                  <a:lnTo>
                    <a:pt x="0" y="555"/>
                  </a:lnTo>
                  <a:lnTo>
                    <a:pt x="703" y="111"/>
                  </a:lnTo>
                  <a:lnTo>
                    <a:pt x="703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44" name="Google Shape;4244;p43"/>
            <p:cNvSpPr/>
            <p:nvPr/>
          </p:nvSpPr>
          <p:spPr>
            <a:xfrm>
              <a:off x="3099225" y="92022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777" y="0"/>
                  </a:moveTo>
                  <a:lnTo>
                    <a:pt x="1" y="444"/>
                  </a:lnTo>
                  <a:lnTo>
                    <a:pt x="37" y="555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45" name="Google Shape;4245;p43"/>
            <p:cNvSpPr/>
            <p:nvPr/>
          </p:nvSpPr>
          <p:spPr>
            <a:xfrm>
              <a:off x="3102000" y="903575"/>
              <a:ext cx="15725" cy="17600"/>
            </a:xfrm>
            <a:custGeom>
              <a:avLst/>
              <a:gdLst/>
              <a:ahLst/>
              <a:cxnLst/>
              <a:rect l="l" t="t" r="r" b="b"/>
              <a:pathLst>
                <a:path w="629" h="704" extrusionOk="0">
                  <a:moveTo>
                    <a:pt x="0" y="1"/>
                  </a:moveTo>
                  <a:lnTo>
                    <a:pt x="555" y="666"/>
                  </a:lnTo>
                  <a:lnTo>
                    <a:pt x="629" y="703"/>
                  </a:lnTo>
                  <a:lnTo>
                    <a:pt x="629" y="70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46" name="Google Shape;4246;p43"/>
            <p:cNvSpPr/>
            <p:nvPr/>
          </p:nvSpPr>
          <p:spPr>
            <a:xfrm>
              <a:off x="3102925" y="901725"/>
              <a:ext cx="15725" cy="19450"/>
            </a:xfrm>
            <a:custGeom>
              <a:avLst/>
              <a:gdLst/>
              <a:ahLst/>
              <a:cxnLst/>
              <a:rect l="l" t="t" r="r" b="b"/>
              <a:pathLst>
                <a:path w="629" h="778" extrusionOk="0">
                  <a:moveTo>
                    <a:pt x="37" y="1"/>
                  </a:moveTo>
                  <a:lnTo>
                    <a:pt x="0" y="75"/>
                  </a:lnTo>
                  <a:lnTo>
                    <a:pt x="592" y="777"/>
                  </a:lnTo>
                  <a:lnTo>
                    <a:pt x="629" y="74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47" name="Google Shape;4247;p43"/>
            <p:cNvSpPr/>
            <p:nvPr/>
          </p:nvSpPr>
          <p:spPr>
            <a:xfrm>
              <a:off x="3100150" y="892500"/>
              <a:ext cx="18500" cy="13875"/>
            </a:xfrm>
            <a:custGeom>
              <a:avLst/>
              <a:gdLst/>
              <a:ahLst/>
              <a:cxnLst/>
              <a:rect l="l" t="t" r="r" b="b"/>
              <a:pathLst>
                <a:path w="740" h="555" extrusionOk="0">
                  <a:moveTo>
                    <a:pt x="740" y="0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48" name="Google Shape;4248;p43"/>
            <p:cNvSpPr/>
            <p:nvPr/>
          </p:nvSpPr>
          <p:spPr>
            <a:xfrm>
              <a:off x="3100150" y="858300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740" y="0"/>
                  </a:moveTo>
                  <a:lnTo>
                    <a:pt x="666" y="74"/>
                  </a:lnTo>
                  <a:lnTo>
                    <a:pt x="0" y="1738"/>
                  </a:lnTo>
                  <a:lnTo>
                    <a:pt x="111" y="177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49" name="Google Shape;4249;p43"/>
            <p:cNvSpPr/>
            <p:nvPr/>
          </p:nvSpPr>
          <p:spPr>
            <a:xfrm>
              <a:off x="3100150" y="856450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740" y="0"/>
                  </a:moveTo>
                  <a:lnTo>
                    <a:pt x="0" y="444"/>
                  </a:lnTo>
                  <a:lnTo>
                    <a:pt x="74" y="518"/>
                  </a:lnTo>
                  <a:lnTo>
                    <a:pt x="74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50" name="Google Shape;4250;p43"/>
            <p:cNvSpPr/>
            <p:nvPr/>
          </p:nvSpPr>
          <p:spPr>
            <a:xfrm>
              <a:off x="3102000" y="83057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0" y="0"/>
                  </a:moveTo>
                  <a:lnTo>
                    <a:pt x="37" y="74"/>
                  </a:lnTo>
                  <a:lnTo>
                    <a:pt x="40" y="74"/>
                  </a:lnTo>
                  <a:lnTo>
                    <a:pt x="0" y="0"/>
                  </a:lnTo>
                  <a:close/>
                  <a:moveTo>
                    <a:pt x="40" y="74"/>
                  </a:moveTo>
                  <a:lnTo>
                    <a:pt x="555" y="1035"/>
                  </a:lnTo>
                  <a:lnTo>
                    <a:pt x="629" y="1072"/>
                  </a:lnTo>
                  <a:lnTo>
                    <a:pt x="111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51" name="Google Shape;4251;p43"/>
            <p:cNvSpPr/>
            <p:nvPr/>
          </p:nvSpPr>
          <p:spPr>
            <a:xfrm>
              <a:off x="3100150" y="82040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1"/>
                  </a:moveTo>
                  <a:lnTo>
                    <a:pt x="0" y="481"/>
                  </a:lnTo>
                  <a:lnTo>
                    <a:pt x="74" y="518"/>
                  </a:lnTo>
                  <a:lnTo>
                    <a:pt x="740" y="111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52" name="Google Shape;4252;p43"/>
            <p:cNvSpPr/>
            <p:nvPr/>
          </p:nvSpPr>
          <p:spPr>
            <a:xfrm>
              <a:off x="3102925" y="829650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37" y="0"/>
                  </a:moveTo>
                  <a:lnTo>
                    <a:pt x="0" y="111"/>
                  </a:lnTo>
                  <a:lnTo>
                    <a:pt x="592" y="1109"/>
                  </a:lnTo>
                  <a:lnTo>
                    <a:pt x="629" y="107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53" name="Google Shape;4253;p43"/>
            <p:cNvSpPr/>
            <p:nvPr/>
          </p:nvSpPr>
          <p:spPr>
            <a:xfrm>
              <a:off x="3098300" y="788050"/>
              <a:ext cx="3725" cy="147900"/>
            </a:xfrm>
            <a:custGeom>
              <a:avLst/>
              <a:gdLst/>
              <a:ahLst/>
              <a:cxnLst/>
              <a:rect l="l" t="t" r="r" b="b"/>
              <a:pathLst>
                <a:path w="149" h="5916" extrusionOk="0">
                  <a:moveTo>
                    <a:pt x="1" y="1"/>
                  </a:moveTo>
                  <a:lnTo>
                    <a:pt x="1" y="5916"/>
                  </a:lnTo>
                  <a:lnTo>
                    <a:pt x="148" y="5842"/>
                  </a:lnTo>
                  <a:lnTo>
                    <a:pt x="148" y="38"/>
                  </a:lnTo>
                  <a:cubicBezTo>
                    <a:pt x="148" y="38"/>
                    <a:pt x="74" y="1"/>
                    <a:pt x="1" y="1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54" name="Google Shape;4254;p43"/>
            <p:cNvSpPr/>
            <p:nvPr/>
          </p:nvSpPr>
          <p:spPr>
            <a:xfrm>
              <a:off x="3097375" y="788050"/>
              <a:ext cx="6500" cy="148825"/>
            </a:xfrm>
            <a:custGeom>
              <a:avLst/>
              <a:gdLst/>
              <a:ahLst/>
              <a:cxnLst/>
              <a:rect l="l" t="t" r="r" b="b"/>
              <a:pathLst>
                <a:path w="260" h="5953" extrusionOk="0">
                  <a:moveTo>
                    <a:pt x="75" y="1"/>
                  </a:moveTo>
                  <a:lnTo>
                    <a:pt x="1" y="5879"/>
                  </a:lnTo>
                  <a:lnTo>
                    <a:pt x="111" y="5953"/>
                  </a:lnTo>
                  <a:lnTo>
                    <a:pt x="259" y="5879"/>
                  </a:lnTo>
                  <a:lnTo>
                    <a:pt x="259" y="38"/>
                  </a:lnTo>
                  <a:cubicBezTo>
                    <a:pt x="222" y="38"/>
                    <a:pt x="111" y="38"/>
                    <a:pt x="75" y="1"/>
                  </a:cubicBez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55" name="Google Shape;4255;p43"/>
            <p:cNvSpPr/>
            <p:nvPr/>
          </p:nvSpPr>
          <p:spPr>
            <a:xfrm>
              <a:off x="3097375" y="788050"/>
              <a:ext cx="2800" cy="148825"/>
            </a:xfrm>
            <a:custGeom>
              <a:avLst/>
              <a:gdLst/>
              <a:ahLst/>
              <a:cxnLst/>
              <a:rect l="l" t="t" r="r" b="b"/>
              <a:pathLst>
                <a:path w="112" h="5953" extrusionOk="0">
                  <a:moveTo>
                    <a:pt x="1" y="1"/>
                  </a:moveTo>
                  <a:lnTo>
                    <a:pt x="1" y="5879"/>
                  </a:lnTo>
                  <a:lnTo>
                    <a:pt x="111" y="595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56" name="Google Shape;4256;p43"/>
            <p:cNvSpPr/>
            <p:nvPr/>
          </p:nvSpPr>
          <p:spPr>
            <a:xfrm>
              <a:off x="3102000" y="7954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57" name="Google Shape;4257;p43"/>
            <p:cNvSpPr/>
            <p:nvPr/>
          </p:nvSpPr>
          <p:spPr>
            <a:xfrm>
              <a:off x="3103850" y="798225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37" y="0"/>
                  </a:moveTo>
                  <a:lnTo>
                    <a:pt x="0" y="74"/>
                  </a:lnTo>
                  <a:lnTo>
                    <a:pt x="370" y="1035"/>
                  </a:lnTo>
                  <a:lnTo>
                    <a:pt x="666" y="1812"/>
                  </a:lnTo>
                  <a:lnTo>
                    <a:pt x="740" y="1775"/>
                  </a:lnTo>
                  <a:lnTo>
                    <a:pt x="370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58" name="Google Shape;4258;p43"/>
            <p:cNvSpPr/>
            <p:nvPr/>
          </p:nvSpPr>
          <p:spPr>
            <a:xfrm>
              <a:off x="3102000" y="830575"/>
              <a:ext cx="19425" cy="15725"/>
            </a:xfrm>
            <a:custGeom>
              <a:avLst/>
              <a:gdLst/>
              <a:ahLst/>
              <a:cxnLst/>
              <a:rect l="l" t="t" r="r" b="b"/>
              <a:pathLst>
                <a:path w="777" h="629" extrusionOk="0">
                  <a:moveTo>
                    <a:pt x="37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666" y="629"/>
                  </a:lnTo>
                  <a:lnTo>
                    <a:pt x="777" y="48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59" name="Google Shape;4259;p43"/>
            <p:cNvSpPr/>
            <p:nvPr/>
          </p:nvSpPr>
          <p:spPr>
            <a:xfrm>
              <a:off x="3102000" y="79822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0" y="0"/>
                  </a:moveTo>
                  <a:lnTo>
                    <a:pt x="629" y="1775"/>
                  </a:lnTo>
                  <a:lnTo>
                    <a:pt x="740" y="1738"/>
                  </a:lnTo>
                  <a:lnTo>
                    <a:pt x="74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60" name="Google Shape;4260;p43"/>
            <p:cNvSpPr/>
            <p:nvPr/>
          </p:nvSpPr>
          <p:spPr>
            <a:xfrm>
              <a:off x="3102000" y="79637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666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61" name="Google Shape;4261;p43"/>
            <p:cNvSpPr/>
            <p:nvPr/>
          </p:nvSpPr>
          <p:spPr>
            <a:xfrm>
              <a:off x="3102000" y="8675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7" y="44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62" name="Google Shape;4262;p43"/>
            <p:cNvSpPr/>
            <p:nvPr/>
          </p:nvSpPr>
          <p:spPr>
            <a:xfrm>
              <a:off x="3103850" y="87030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38"/>
                  </a:lnTo>
                  <a:lnTo>
                    <a:pt x="370" y="999"/>
                  </a:lnTo>
                  <a:lnTo>
                    <a:pt x="666" y="1813"/>
                  </a:lnTo>
                  <a:lnTo>
                    <a:pt x="740" y="1739"/>
                  </a:lnTo>
                  <a:lnTo>
                    <a:pt x="370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63" name="Google Shape;4263;p43"/>
            <p:cNvSpPr/>
            <p:nvPr/>
          </p:nvSpPr>
          <p:spPr>
            <a:xfrm>
              <a:off x="3102000" y="9035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666" y="555"/>
                  </a:lnTo>
                  <a:lnTo>
                    <a:pt x="777" y="40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64" name="Google Shape;4264;p43"/>
            <p:cNvSpPr/>
            <p:nvPr/>
          </p:nvSpPr>
          <p:spPr>
            <a:xfrm>
              <a:off x="3102925" y="9313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03" y="555"/>
                  </a:lnTo>
                  <a:lnTo>
                    <a:pt x="814" y="48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65" name="Google Shape;4265;p43"/>
            <p:cNvSpPr/>
            <p:nvPr/>
          </p:nvSpPr>
          <p:spPr>
            <a:xfrm>
              <a:off x="3102000" y="93225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66" name="Google Shape;4266;p43"/>
            <p:cNvSpPr/>
            <p:nvPr/>
          </p:nvSpPr>
          <p:spPr>
            <a:xfrm>
              <a:off x="3102925" y="915600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518" y="1"/>
                  </a:moveTo>
                  <a:lnTo>
                    <a:pt x="92" y="609"/>
                  </a:lnTo>
                  <a:lnTo>
                    <a:pt x="629" y="1"/>
                  </a:lnTo>
                  <a:close/>
                  <a:moveTo>
                    <a:pt x="92" y="609"/>
                  </a:moveTo>
                  <a:lnTo>
                    <a:pt x="74" y="629"/>
                  </a:lnTo>
                  <a:lnTo>
                    <a:pt x="0" y="740"/>
                  </a:lnTo>
                  <a:lnTo>
                    <a:pt x="92" y="609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67" name="Google Shape;4267;p43"/>
            <p:cNvSpPr/>
            <p:nvPr/>
          </p:nvSpPr>
          <p:spPr>
            <a:xfrm>
              <a:off x="3102000" y="913750"/>
              <a:ext cx="15725" cy="20350"/>
            </a:xfrm>
            <a:custGeom>
              <a:avLst/>
              <a:gdLst/>
              <a:ahLst/>
              <a:cxnLst/>
              <a:rect l="l" t="t" r="r" b="b"/>
              <a:pathLst>
                <a:path w="629" h="814" extrusionOk="0">
                  <a:moveTo>
                    <a:pt x="592" y="1"/>
                  </a:moveTo>
                  <a:lnTo>
                    <a:pt x="0" y="740"/>
                  </a:lnTo>
                  <a:lnTo>
                    <a:pt x="37" y="814"/>
                  </a:lnTo>
                  <a:lnTo>
                    <a:pt x="629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68" name="Google Shape;4268;p43"/>
            <p:cNvSpPr/>
            <p:nvPr/>
          </p:nvSpPr>
          <p:spPr>
            <a:xfrm>
              <a:off x="3102000" y="90450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2"/>
                  </a:lnTo>
                  <a:lnTo>
                    <a:pt x="666" y="518"/>
                  </a:lnTo>
                  <a:lnTo>
                    <a:pt x="74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69" name="Google Shape;4269;p43"/>
            <p:cNvSpPr/>
            <p:nvPr/>
          </p:nvSpPr>
          <p:spPr>
            <a:xfrm>
              <a:off x="3102000" y="871225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0" y="1"/>
                  </a:moveTo>
                  <a:lnTo>
                    <a:pt x="629" y="1702"/>
                  </a:lnTo>
                  <a:lnTo>
                    <a:pt x="740" y="170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70" name="Google Shape;4270;p43"/>
            <p:cNvSpPr/>
            <p:nvPr/>
          </p:nvSpPr>
          <p:spPr>
            <a:xfrm>
              <a:off x="3102000" y="86937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666" y="482"/>
                  </a:lnTo>
                  <a:lnTo>
                    <a:pt x="740" y="4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71" name="Google Shape;4271;p43"/>
            <p:cNvSpPr/>
            <p:nvPr/>
          </p:nvSpPr>
          <p:spPr>
            <a:xfrm>
              <a:off x="3102925" y="84350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518" y="1"/>
                  </a:moveTo>
                  <a:lnTo>
                    <a:pt x="0" y="1036"/>
                  </a:lnTo>
                  <a:lnTo>
                    <a:pt x="74" y="96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72" name="Google Shape;4272;p43"/>
            <p:cNvSpPr/>
            <p:nvPr/>
          </p:nvSpPr>
          <p:spPr>
            <a:xfrm>
              <a:off x="3102000" y="832425"/>
              <a:ext cx="18500" cy="13875"/>
            </a:xfrm>
            <a:custGeom>
              <a:avLst/>
              <a:gdLst/>
              <a:ahLst/>
              <a:cxnLst/>
              <a:rect l="l" t="t" r="r" b="b"/>
              <a:pathLst>
                <a:path w="740" h="555" extrusionOk="0">
                  <a:moveTo>
                    <a:pt x="0" y="0"/>
                  </a:moveTo>
                  <a:lnTo>
                    <a:pt x="0" y="74"/>
                  </a:lnTo>
                  <a:lnTo>
                    <a:pt x="666" y="555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73" name="Google Shape;4273;p43"/>
            <p:cNvSpPr/>
            <p:nvPr/>
          </p:nvSpPr>
          <p:spPr>
            <a:xfrm>
              <a:off x="3102000" y="84257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073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74" name="Google Shape;4274;p43"/>
            <p:cNvSpPr/>
            <p:nvPr/>
          </p:nvSpPr>
          <p:spPr>
            <a:xfrm>
              <a:off x="3117700" y="787125"/>
              <a:ext cx="4650" cy="160850"/>
            </a:xfrm>
            <a:custGeom>
              <a:avLst/>
              <a:gdLst/>
              <a:ahLst/>
              <a:cxnLst/>
              <a:rect l="l" t="t" r="r" b="b"/>
              <a:pathLst>
                <a:path w="186" h="6434" extrusionOk="0">
                  <a:moveTo>
                    <a:pt x="186" y="1"/>
                  </a:moveTo>
                  <a:cubicBezTo>
                    <a:pt x="186" y="38"/>
                    <a:pt x="149" y="38"/>
                    <a:pt x="112" y="38"/>
                  </a:cubicBezTo>
                  <a:lnTo>
                    <a:pt x="1" y="6323"/>
                  </a:lnTo>
                  <a:lnTo>
                    <a:pt x="149" y="6434"/>
                  </a:lnTo>
                  <a:lnTo>
                    <a:pt x="186" y="63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75" name="Google Shape;4275;p43"/>
            <p:cNvSpPr/>
            <p:nvPr/>
          </p:nvSpPr>
          <p:spPr>
            <a:xfrm>
              <a:off x="3117700" y="787125"/>
              <a:ext cx="3725" cy="160850"/>
            </a:xfrm>
            <a:custGeom>
              <a:avLst/>
              <a:gdLst/>
              <a:ahLst/>
              <a:cxnLst/>
              <a:rect l="l" t="t" r="r" b="b"/>
              <a:pathLst>
                <a:path w="149" h="6434" extrusionOk="0">
                  <a:moveTo>
                    <a:pt x="149" y="1"/>
                  </a:moveTo>
                  <a:cubicBezTo>
                    <a:pt x="149" y="38"/>
                    <a:pt x="38" y="38"/>
                    <a:pt x="1" y="38"/>
                  </a:cubicBezTo>
                  <a:lnTo>
                    <a:pt x="1" y="6323"/>
                  </a:lnTo>
                  <a:lnTo>
                    <a:pt x="149" y="6434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76" name="Google Shape;4276;p43"/>
            <p:cNvSpPr/>
            <p:nvPr/>
          </p:nvSpPr>
          <p:spPr>
            <a:xfrm>
              <a:off x="3139900" y="777875"/>
              <a:ext cx="6500" cy="160850"/>
            </a:xfrm>
            <a:custGeom>
              <a:avLst/>
              <a:gdLst/>
              <a:ahLst/>
              <a:cxnLst/>
              <a:rect l="l" t="t" r="r" b="b"/>
              <a:pathLst>
                <a:path w="260" h="6434" extrusionOk="0">
                  <a:moveTo>
                    <a:pt x="185" y="1"/>
                  </a:moveTo>
                  <a:cubicBezTo>
                    <a:pt x="148" y="38"/>
                    <a:pt x="37" y="75"/>
                    <a:pt x="0" y="149"/>
                  </a:cubicBezTo>
                  <a:lnTo>
                    <a:pt x="0" y="6323"/>
                  </a:lnTo>
                  <a:lnTo>
                    <a:pt x="148" y="6434"/>
                  </a:lnTo>
                  <a:lnTo>
                    <a:pt x="259" y="632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77" name="Google Shape;4277;p43"/>
            <p:cNvSpPr/>
            <p:nvPr/>
          </p:nvSpPr>
          <p:spPr>
            <a:xfrm>
              <a:off x="3143600" y="775100"/>
              <a:ext cx="2800" cy="162700"/>
            </a:xfrm>
            <a:custGeom>
              <a:avLst/>
              <a:gdLst/>
              <a:ahLst/>
              <a:cxnLst/>
              <a:rect l="l" t="t" r="r" b="b"/>
              <a:pathLst>
                <a:path w="112" h="6508" extrusionOk="0">
                  <a:moveTo>
                    <a:pt x="111" y="1"/>
                  </a:moveTo>
                  <a:lnTo>
                    <a:pt x="0" y="149"/>
                  </a:lnTo>
                  <a:lnTo>
                    <a:pt x="0" y="6508"/>
                  </a:lnTo>
                  <a:lnTo>
                    <a:pt x="111" y="643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78" name="Google Shape;4278;p43"/>
            <p:cNvSpPr/>
            <p:nvPr/>
          </p:nvSpPr>
          <p:spPr>
            <a:xfrm>
              <a:off x="3122325" y="795450"/>
              <a:ext cx="21300" cy="13875"/>
            </a:xfrm>
            <a:custGeom>
              <a:avLst/>
              <a:gdLst/>
              <a:ahLst/>
              <a:cxnLst/>
              <a:rect l="l" t="t" r="r" b="b"/>
              <a:pathLst>
                <a:path w="852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11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79" name="Google Shape;4279;p43"/>
            <p:cNvSpPr/>
            <p:nvPr/>
          </p:nvSpPr>
          <p:spPr>
            <a:xfrm>
              <a:off x="3122325" y="798225"/>
              <a:ext cx="18525" cy="45300"/>
            </a:xfrm>
            <a:custGeom>
              <a:avLst/>
              <a:gdLst/>
              <a:ahLst/>
              <a:cxnLst/>
              <a:rect l="l" t="t" r="r" b="b"/>
              <a:pathLst>
                <a:path w="741" h="1812" extrusionOk="0">
                  <a:moveTo>
                    <a:pt x="703" y="0"/>
                  </a:moveTo>
                  <a:lnTo>
                    <a:pt x="371" y="851"/>
                  </a:lnTo>
                  <a:lnTo>
                    <a:pt x="1" y="1775"/>
                  </a:lnTo>
                  <a:lnTo>
                    <a:pt x="112" y="1812"/>
                  </a:lnTo>
                  <a:lnTo>
                    <a:pt x="371" y="1035"/>
                  </a:lnTo>
                  <a:lnTo>
                    <a:pt x="740" y="7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80" name="Google Shape;4280;p43"/>
            <p:cNvSpPr/>
            <p:nvPr/>
          </p:nvSpPr>
          <p:spPr>
            <a:xfrm>
              <a:off x="3122325" y="830575"/>
              <a:ext cx="21300" cy="15725"/>
            </a:xfrm>
            <a:custGeom>
              <a:avLst/>
              <a:gdLst/>
              <a:ahLst/>
              <a:cxnLst/>
              <a:rect l="l" t="t" r="r" b="b"/>
              <a:pathLst>
                <a:path w="852" h="629" extrusionOk="0">
                  <a:moveTo>
                    <a:pt x="740" y="0"/>
                  </a:moveTo>
                  <a:lnTo>
                    <a:pt x="1" y="481"/>
                  </a:lnTo>
                  <a:lnTo>
                    <a:pt x="112" y="629"/>
                  </a:lnTo>
                  <a:lnTo>
                    <a:pt x="851" y="148"/>
                  </a:lnTo>
                  <a:lnTo>
                    <a:pt x="851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81" name="Google Shape;4281;p43"/>
            <p:cNvSpPr/>
            <p:nvPr/>
          </p:nvSpPr>
          <p:spPr>
            <a:xfrm>
              <a:off x="3123250" y="798225"/>
              <a:ext cx="20375" cy="44375"/>
            </a:xfrm>
            <a:custGeom>
              <a:avLst/>
              <a:gdLst/>
              <a:ahLst/>
              <a:cxnLst/>
              <a:rect l="l" t="t" r="r" b="b"/>
              <a:pathLst>
                <a:path w="815" h="1775" extrusionOk="0">
                  <a:moveTo>
                    <a:pt x="814" y="0"/>
                  </a:moveTo>
                  <a:lnTo>
                    <a:pt x="666" y="111"/>
                  </a:lnTo>
                  <a:lnTo>
                    <a:pt x="1" y="1738"/>
                  </a:lnTo>
                  <a:lnTo>
                    <a:pt x="112" y="1775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82" name="Google Shape;4282;p43"/>
            <p:cNvSpPr/>
            <p:nvPr/>
          </p:nvSpPr>
          <p:spPr>
            <a:xfrm>
              <a:off x="3123250" y="796375"/>
              <a:ext cx="20375" cy="12950"/>
            </a:xfrm>
            <a:custGeom>
              <a:avLst/>
              <a:gdLst/>
              <a:ahLst/>
              <a:cxnLst/>
              <a:rect l="l" t="t" r="r" b="b"/>
              <a:pathLst>
                <a:path w="815" h="518" extrusionOk="0">
                  <a:moveTo>
                    <a:pt x="814" y="0"/>
                  </a:moveTo>
                  <a:lnTo>
                    <a:pt x="1" y="444"/>
                  </a:lnTo>
                  <a:lnTo>
                    <a:pt x="75" y="518"/>
                  </a:lnTo>
                  <a:lnTo>
                    <a:pt x="814" y="7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83" name="Google Shape;4283;p43"/>
            <p:cNvSpPr/>
            <p:nvPr/>
          </p:nvSpPr>
          <p:spPr>
            <a:xfrm>
              <a:off x="3122325" y="867550"/>
              <a:ext cx="21300" cy="13875"/>
            </a:xfrm>
            <a:custGeom>
              <a:avLst/>
              <a:gdLst/>
              <a:ahLst/>
              <a:cxnLst/>
              <a:rect l="l" t="t" r="r" b="b"/>
              <a:pathLst>
                <a:path w="852" h="555" extrusionOk="0">
                  <a:moveTo>
                    <a:pt x="740" y="0"/>
                  </a:moveTo>
                  <a:lnTo>
                    <a:pt x="1" y="444"/>
                  </a:lnTo>
                  <a:lnTo>
                    <a:pt x="112" y="555"/>
                  </a:lnTo>
                  <a:lnTo>
                    <a:pt x="851" y="148"/>
                  </a:lnTo>
                  <a:lnTo>
                    <a:pt x="851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84" name="Google Shape;4284;p43"/>
            <p:cNvSpPr/>
            <p:nvPr/>
          </p:nvSpPr>
          <p:spPr>
            <a:xfrm>
              <a:off x="3122325" y="870300"/>
              <a:ext cx="18525" cy="45325"/>
            </a:xfrm>
            <a:custGeom>
              <a:avLst/>
              <a:gdLst/>
              <a:ahLst/>
              <a:cxnLst/>
              <a:rect l="l" t="t" r="r" b="b"/>
              <a:pathLst>
                <a:path w="741" h="1813" extrusionOk="0">
                  <a:moveTo>
                    <a:pt x="703" y="1"/>
                  </a:moveTo>
                  <a:lnTo>
                    <a:pt x="371" y="814"/>
                  </a:lnTo>
                  <a:lnTo>
                    <a:pt x="1" y="1739"/>
                  </a:lnTo>
                  <a:lnTo>
                    <a:pt x="112" y="1813"/>
                  </a:lnTo>
                  <a:lnTo>
                    <a:pt x="371" y="999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85" name="Google Shape;4285;p43"/>
            <p:cNvSpPr/>
            <p:nvPr/>
          </p:nvSpPr>
          <p:spPr>
            <a:xfrm>
              <a:off x="3122325" y="90357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08"/>
                  </a:lnTo>
                  <a:lnTo>
                    <a:pt x="112" y="555"/>
                  </a:lnTo>
                  <a:lnTo>
                    <a:pt x="851" y="149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86" name="Google Shape;4286;p43"/>
            <p:cNvSpPr/>
            <p:nvPr/>
          </p:nvSpPr>
          <p:spPr>
            <a:xfrm>
              <a:off x="3123250" y="931325"/>
              <a:ext cx="18525" cy="13875"/>
            </a:xfrm>
            <a:custGeom>
              <a:avLst/>
              <a:gdLst/>
              <a:ahLst/>
              <a:cxnLst/>
              <a:rect l="l" t="t" r="r" b="b"/>
              <a:pathLst>
                <a:path w="741" h="555" extrusionOk="0">
                  <a:moveTo>
                    <a:pt x="666" y="0"/>
                  </a:moveTo>
                  <a:lnTo>
                    <a:pt x="1" y="370"/>
                  </a:lnTo>
                  <a:lnTo>
                    <a:pt x="75" y="555"/>
                  </a:lnTo>
                  <a:lnTo>
                    <a:pt x="740" y="148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87" name="Google Shape;4287;p43"/>
            <p:cNvSpPr/>
            <p:nvPr/>
          </p:nvSpPr>
          <p:spPr>
            <a:xfrm>
              <a:off x="3123250" y="932250"/>
              <a:ext cx="20375" cy="12950"/>
            </a:xfrm>
            <a:custGeom>
              <a:avLst/>
              <a:gdLst/>
              <a:ahLst/>
              <a:cxnLst/>
              <a:rect l="l" t="t" r="r" b="b"/>
              <a:pathLst>
                <a:path w="815" h="518" extrusionOk="0">
                  <a:moveTo>
                    <a:pt x="814" y="0"/>
                  </a:moveTo>
                  <a:lnTo>
                    <a:pt x="1" y="444"/>
                  </a:lnTo>
                  <a:lnTo>
                    <a:pt x="75" y="518"/>
                  </a:lnTo>
                  <a:lnTo>
                    <a:pt x="814" y="111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88" name="Google Shape;4288;p43"/>
            <p:cNvSpPr/>
            <p:nvPr/>
          </p:nvSpPr>
          <p:spPr>
            <a:xfrm>
              <a:off x="3125100" y="915600"/>
              <a:ext cx="15750" cy="18500"/>
            </a:xfrm>
            <a:custGeom>
              <a:avLst/>
              <a:gdLst/>
              <a:ahLst/>
              <a:cxnLst/>
              <a:rect l="l" t="t" r="r" b="b"/>
              <a:pathLst>
                <a:path w="630" h="740" extrusionOk="0">
                  <a:moveTo>
                    <a:pt x="1" y="1"/>
                  </a:moveTo>
                  <a:lnTo>
                    <a:pt x="434" y="460"/>
                  </a:lnTo>
                  <a:lnTo>
                    <a:pt x="112" y="1"/>
                  </a:lnTo>
                  <a:close/>
                  <a:moveTo>
                    <a:pt x="434" y="460"/>
                  </a:moveTo>
                  <a:lnTo>
                    <a:pt x="629" y="740"/>
                  </a:lnTo>
                  <a:lnTo>
                    <a:pt x="592" y="629"/>
                  </a:lnTo>
                  <a:lnTo>
                    <a:pt x="434" y="46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89" name="Google Shape;4289;p43"/>
            <p:cNvSpPr/>
            <p:nvPr/>
          </p:nvSpPr>
          <p:spPr>
            <a:xfrm>
              <a:off x="3126025" y="913750"/>
              <a:ext cx="17600" cy="20350"/>
            </a:xfrm>
            <a:custGeom>
              <a:avLst/>
              <a:gdLst/>
              <a:ahLst/>
              <a:cxnLst/>
              <a:rect l="l" t="t" r="r" b="b"/>
              <a:pathLst>
                <a:path w="704" h="814" extrusionOk="0">
                  <a:moveTo>
                    <a:pt x="38" y="1"/>
                  </a:moveTo>
                  <a:lnTo>
                    <a:pt x="1" y="75"/>
                  </a:lnTo>
                  <a:lnTo>
                    <a:pt x="592" y="814"/>
                  </a:lnTo>
                  <a:lnTo>
                    <a:pt x="703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90" name="Google Shape;4290;p43"/>
            <p:cNvSpPr/>
            <p:nvPr/>
          </p:nvSpPr>
          <p:spPr>
            <a:xfrm>
              <a:off x="3123250" y="904500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1"/>
                  </a:moveTo>
                  <a:lnTo>
                    <a:pt x="1" y="445"/>
                  </a:lnTo>
                  <a:lnTo>
                    <a:pt x="75" y="518"/>
                  </a:lnTo>
                  <a:lnTo>
                    <a:pt x="814" y="112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91" name="Google Shape;4291;p43"/>
            <p:cNvSpPr/>
            <p:nvPr/>
          </p:nvSpPr>
          <p:spPr>
            <a:xfrm>
              <a:off x="3123250" y="871225"/>
              <a:ext cx="20375" cy="42550"/>
            </a:xfrm>
            <a:custGeom>
              <a:avLst/>
              <a:gdLst/>
              <a:ahLst/>
              <a:cxnLst/>
              <a:rect l="l" t="t" r="r" b="b"/>
              <a:pathLst>
                <a:path w="815" h="1702" extrusionOk="0">
                  <a:moveTo>
                    <a:pt x="814" y="1"/>
                  </a:moveTo>
                  <a:lnTo>
                    <a:pt x="666" y="38"/>
                  </a:lnTo>
                  <a:lnTo>
                    <a:pt x="1" y="1702"/>
                  </a:lnTo>
                  <a:lnTo>
                    <a:pt x="112" y="1702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92" name="Google Shape;4292;p43"/>
            <p:cNvSpPr/>
            <p:nvPr/>
          </p:nvSpPr>
          <p:spPr>
            <a:xfrm>
              <a:off x="3123250" y="869375"/>
              <a:ext cx="20375" cy="12050"/>
            </a:xfrm>
            <a:custGeom>
              <a:avLst/>
              <a:gdLst/>
              <a:ahLst/>
              <a:cxnLst/>
              <a:rect l="l" t="t" r="r" b="b"/>
              <a:pathLst>
                <a:path w="815" h="482" extrusionOk="0">
                  <a:moveTo>
                    <a:pt x="814" y="1"/>
                  </a:moveTo>
                  <a:lnTo>
                    <a:pt x="1" y="408"/>
                  </a:lnTo>
                  <a:lnTo>
                    <a:pt x="75" y="482"/>
                  </a:lnTo>
                  <a:lnTo>
                    <a:pt x="814" y="75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93" name="Google Shape;4293;p43"/>
            <p:cNvSpPr/>
            <p:nvPr/>
          </p:nvSpPr>
          <p:spPr>
            <a:xfrm>
              <a:off x="3125100" y="843500"/>
              <a:ext cx="14825" cy="24075"/>
            </a:xfrm>
            <a:custGeom>
              <a:avLst/>
              <a:gdLst/>
              <a:ahLst/>
              <a:cxnLst/>
              <a:rect l="l" t="t" r="r" b="b"/>
              <a:pathLst>
                <a:path w="593" h="963" extrusionOk="0">
                  <a:moveTo>
                    <a:pt x="1" y="1"/>
                  </a:moveTo>
                  <a:lnTo>
                    <a:pt x="59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94" name="Google Shape;4294;p43"/>
            <p:cNvSpPr/>
            <p:nvPr/>
          </p:nvSpPr>
          <p:spPr>
            <a:xfrm>
              <a:off x="3123250" y="832425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814" y="0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814" y="7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95" name="Google Shape;4295;p43"/>
            <p:cNvSpPr/>
            <p:nvPr/>
          </p:nvSpPr>
          <p:spPr>
            <a:xfrm>
              <a:off x="3126025" y="842575"/>
              <a:ext cx="17600" cy="26825"/>
            </a:xfrm>
            <a:custGeom>
              <a:avLst/>
              <a:gdLst/>
              <a:ahLst/>
              <a:cxnLst/>
              <a:rect l="l" t="t" r="r" b="b"/>
              <a:pathLst>
                <a:path w="704" h="1073" extrusionOk="0">
                  <a:moveTo>
                    <a:pt x="38" y="1"/>
                  </a:moveTo>
                  <a:lnTo>
                    <a:pt x="1" y="38"/>
                  </a:lnTo>
                  <a:lnTo>
                    <a:pt x="592" y="1073"/>
                  </a:lnTo>
                  <a:lnTo>
                    <a:pt x="703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96" name="Google Shape;4296;p43"/>
            <p:cNvSpPr/>
            <p:nvPr/>
          </p:nvSpPr>
          <p:spPr>
            <a:xfrm>
              <a:off x="3122325" y="787125"/>
              <a:ext cx="3725" cy="161775"/>
            </a:xfrm>
            <a:custGeom>
              <a:avLst/>
              <a:gdLst/>
              <a:ahLst/>
              <a:cxnLst/>
              <a:rect l="l" t="t" r="r" b="b"/>
              <a:pathLst>
                <a:path w="149" h="6471" extrusionOk="0">
                  <a:moveTo>
                    <a:pt x="149" y="1"/>
                  </a:moveTo>
                  <a:cubicBezTo>
                    <a:pt x="112" y="1"/>
                    <a:pt x="38" y="38"/>
                    <a:pt x="1" y="38"/>
                  </a:cubicBezTo>
                  <a:lnTo>
                    <a:pt x="1" y="6470"/>
                  </a:lnTo>
                  <a:lnTo>
                    <a:pt x="149" y="6360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97" name="Google Shape;4297;p43"/>
            <p:cNvSpPr/>
            <p:nvPr/>
          </p:nvSpPr>
          <p:spPr>
            <a:xfrm>
              <a:off x="3109400" y="9322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74"/>
                  </a:lnTo>
                  <a:lnTo>
                    <a:pt x="0" y="998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98" name="Google Shape;4298;p43"/>
            <p:cNvSpPr/>
            <p:nvPr/>
          </p:nvSpPr>
          <p:spPr>
            <a:xfrm>
              <a:off x="3108475" y="9313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1"/>
                  </a:lnTo>
                  <a:lnTo>
                    <a:pt x="37" y="1035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299" name="Google Shape;4299;p43"/>
            <p:cNvSpPr/>
            <p:nvPr/>
          </p:nvSpPr>
          <p:spPr>
            <a:xfrm>
              <a:off x="3118625" y="9257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1"/>
                  </a:lnTo>
                  <a:lnTo>
                    <a:pt x="75" y="998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00" name="Google Shape;4300;p43"/>
            <p:cNvSpPr/>
            <p:nvPr/>
          </p:nvSpPr>
          <p:spPr>
            <a:xfrm>
              <a:off x="3120475" y="9257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8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01" name="Google Shape;4301;p43"/>
            <p:cNvSpPr/>
            <p:nvPr/>
          </p:nvSpPr>
          <p:spPr>
            <a:xfrm>
              <a:off x="3108475" y="9248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481" y="0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02" name="Google Shape;4302;p43"/>
            <p:cNvSpPr/>
            <p:nvPr/>
          </p:nvSpPr>
          <p:spPr>
            <a:xfrm>
              <a:off x="3109400" y="925775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518" y="0"/>
                  </a:moveTo>
                  <a:lnTo>
                    <a:pt x="0" y="259"/>
                  </a:lnTo>
                  <a:lnTo>
                    <a:pt x="0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03" name="Google Shape;4303;p43"/>
            <p:cNvSpPr/>
            <p:nvPr/>
          </p:nvSpPr>
          <p:spPr>
            <a:xfrm>
              <a:off x="3098300" y="93962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4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04" name="Google Shape;4304;p43"/>
            <p:cNvSpPr/>
            <p:nvPr/>
          </p:nvSpPr>
          <p:spPr>
            <a:xfrm>
              <a:off x="3097375" y="936850"/>
              <a:ext cx="950" cy="26850"/>
            </a:xfrm>
            <a:custGeom>
              <a:avLst/>
              <a:gdLst/>
              <a:ahLst/>
              <a:cxnLst/>
              <a:rect l="l" t="t" r="r" b="b"/>
              <a:pathLst>
                <a:path w="38" h="1074" extrusionOk="0">
                  <a:moveTo>
                    <a:pt x="1" y="1"/>
                  </a:moveTo>
                  <a:lnTo>
                    <a:pt x="1" y="1036"/>
                  </a:lnTo>
                  <a:lnTo>
                    <a:pt x="38" y="1073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05" name="Google Shape;4305;p43"/>
            <p:cNvSpPr/>
            <p:nvPr/>
          </p:nvSpPr>
          <p:spPr>
            <a:xfrm>
              <a:off x="3108475" y="9322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24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06" name="Google Shape;4306;p43"/>
            <p:cNvSpPr/>
            <p:nvPr/>
          </p:nvSpPr>
          <p:spPr>
            <a:xfrm>
              <a:off x="3109400" y="9313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07" name="Google Shape;4307;p43"/>
            <p:cNvSpPr/>
            <p:nvPr/>
          </p:nvSpPr>
          <p:spPr>
            <a:xfrm>
              <a:off x="3097375" y="9304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481" y="0"/>
                  </a:moveTo>
                  <a:lnTo>
                    <a:pt x="1" y="259"/>
                  </a:lnTo>
                  <a:lnTo>
                    <a:pt x="38" y="333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08" name="Google Shape;4308;p43"/>
            <p:cNvSpPr/>
            <p:nvPr/>
          </p:nvSpPr>
          <p:spPr>
            <a:xfrm>
              <a:off x="3098300" y="931325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09" name="Google Shape;4309;p43"/>
            <p:cNvSpPr/>
            <p:nvPr/>
          </p:nvSpPr>
          <p:spPr>
            <a:xfrm>
              <a:off x="3088125" y="9451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10" name="Google Shape;4310;p43"/>
            <p:cNvSpPr/>
            <p:nvPr/>
          </p:nvSpPr>
          <p:spPr>
            <a:xfrm>
              <a:off x="3086275" y="9442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11" name="Google Shape;4311;p43"/>
            <p:cNvSpPr/>
            <p:nvPr/>
          </p:nvSpPr>
          <p:spPr>
            <a:xfrm>
              <a:off x="3097375" y="93870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12" name="Google Shape;4312;p43"/>
            <p:cNvSpPr/>
            <p:nvPr/>
          </p:nvSpPr>
          <p:spPr>
            <a:xfrm>
              <a:off x="3099225" y="9368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13" name="Google Shape;4313;p43"/>
            <p:cNvSpPr/>
            <p:nvPr/>
          </p:nvSpPr>
          <p:spPr>
            <a:xfrm>
              <a:off x="3086275" y="9368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9" y="1"/>
                  </a:moveTo>
                  <a:lnTo>
                    <a:pt x="1" y="297"/>
                  </a:lnTo>
                  <a:lnTo>
                    <a:pt x="75" y="33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14" name="Google Shape;4314;p43"/>
            <p:cNvSpPr/>
            <p:nvPr/>
          </p:nvSpPr>
          <p:spPr>
            <a:xfrm>
              <a:off x="3088125" y="93685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1" y="1"/>
                  </a:moveTo>
                  <a:lnTo>
                    <a:pt x="1" y="334"/>
                  </a:lnTo>
                  <a:lnTo>
                    <a:pt x="1" y="371"/>
                  </a:lnTo>
                  <a:lnTo>
                    <a:pt x="481" y="112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15" name="Google Shape;4315;p43"/>
            <p:cNvSpPr/>
            <p:nvPr/>
          </p:nvSpPr>
          <p:spPr>
            <a:xfrm>
              <a:off x="3077050" y="9525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0" y="0"/>
                  </a:moveTo>
                  <a:lnTo>
                    <a:pt x="0" y="925"/>
                  </a:lnTo>
                  <a:lnTo>
                    <a:pt x="74" y="85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16" name="Google Shape;4316;p43"/>
            <p:cNvSpPr/>
            <p:nvPr/>
          </p:nvSpPr>
          <p:spPr>
            <a:xfrm>
              <a:off x="3076125" y="9498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37" y="103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17" name="Google Shape;4317;p43"/>
            <p:cNvSpPr/>
            <p:nvPr/>
          </p:nvSpPr>
          <p:spPr>
            <a:xfrm>
              <a:off x="3086275" y="9442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18" name="Google Shape;4318;p43"/>
            <p:cNvSpPr/>
            <p:nvPr/>
          </p:nvSpPr>
          <p:spPr>
            <a:xfrm>
              <a:off x="3088125" y="9442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19" name="Google Shape;4319;p43"/>
            <p:cNvSpPr/>
            <p:nvPr/>
          </p:nvSpPr>
          <p:spPr>
            <a:xfrm>
              <a:off x="3076125" y="9433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481" y="1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20" name="Google Shape;4320;p43"/>
            <p:cNvSpPr/>
            <p:nvPr/>
          </p:nvSpPr>
          <p:spPr>
            <a:xfrm>
              <a:off x="3077050" y="9442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59"/>
                  </a:lnTo>
                  <a:lnTo>
                    <a:pt x="0" y="333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21" name="Google Shape;4321;p43"/>
            <p:cNvSpPr/>
            <p:nvPr/>
          </p:nvSpPr>
          <p:spPr>
            <a:xfrm>
              <a:off x="3065950" y="9581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22" name="Google Shape;4322;p43"/>
            <p:cNvSpPr/>
            <p:nvPr/>
          </p:nvSpPr>
          <p:spPr>
            <a:xfrm>
              <a:off x="3064100" y="9572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1"/>
                  </a:lnTo>
                  <a:lnTo>
                    <a:pt x="75" y="99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23" name="Google Shape;4323;p43"/>
            <p:cNvSpPr/>
            <p:nvPr/>
          </p:nvSpPr>
          <p:spPr>
            <a:xfrm>
              <a:off x="3076125" y="950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24" name="Google Shape;4324;p43"/>
            <p:cNvSpPr/>
            <p:nvPr/>
          </p:nvSpPr>
          <p:spPr>
            <a:xfrm>
              <a:off x="3077050" y="9498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0" y="37"/>
                  </a:lnTo>
                  <a:lnTo>
                    <a:pt x="0" y="1036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25" name="Google Shape;4325;p43"/>
            <p:cNvSpPr/>
            <p:nvPr/>
          </p:nvSpPr>
          <p:spPr>
            <a:xfrm>
              <a:off x="3064100" y="949800"/>
              <a:ext cx="14825" cy="7425"/>
            </a:xfrm>
            <a:custGeom>
              <a:avLst/>
              <a:gdLst/>
              <a:ahLst/>
              <a:cxnLst/>
              <a:rect l="l" t="t" r="r" b="b"/>
              <a:pathLst>
                <a:path w="593" h="297" extrusionOk="0">
                  <a:moveTo>
                    <a:pt x="518" y="0"/>
                  </a:moveTo>
                  <a:lnTo>
                    <a:pt x="1" y="296"/>
                  </a:lnTo>
                  <a:lnTo>
                    <a:pt x="75" y="296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26" name="Google Shape;4326;p43"/>
            <p:cNvSpPr/>
            <p:nvPr/>
          </p:nvSpPr>
          <p:spPr>
            <a:xfrm>
              <a:off x="3065950" y="9498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518" y="111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27" name="Google Shape;4327;p43"/>
            <p:cNvSpPr/>
            <p:nvPr/>
          </p:nvSpPr>
          <p:spPr>
            <a:xfrm>
              <a:off x="3055775" y="9636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28" name="Google Shape;4328;p43"/>
            <p:cNvSpPr/>
            <p:nvPr/>
          </p:nvSpPr>
          <p:spPr>
            <a:xfrm>
              <a:off x="3053925" y="9627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1"/>
                  </a:lnTo>
                  <a:lnTo>
                    <a:pt x="75" y="998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29" name="Google Shape;4329;p43"/>
            <p:cNvSpPr/>
            <p:nvPr/>
          </p:nvSpPr>
          <p:spPr>
            <a:xfrm>
              <a:off x="3064100" y="9572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1"/>
                  </a:lnTo>
                  <a:lnTo>
                    <a:pt x="112" y="998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30" name="Google Shape;4330;p43"/>
            <p:cNvSpPr/>
            <p:nvPr/>
          </p:nvSpPr>
          <p:spPr>
            <a:xfrm>
              <a:off x="3066875" y="9572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8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31" name="Google Shape;4331;p43"/>
            <p:cNvSpPr/>
            <p:nvPr/>
          </p:nvSpPr>
          <p:spPr>
            <a:xfrm>
              <a:off x="3053925" y="9553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9" y="0"/>
                  </a:moveTo>
                  <a:lnTo>
                    <a:pt x="1" y="296"/>
                  </a:lnTo>
                  <a:lnTo>
                    <a:pt x="75" y="333"/>
                  </a:lnTo>
                  <a:lnTo>
                    <a:pt x="556" y="74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32" name="Google Shape;4332;p43"/>
            <p:cNvSpPr/>
            <p:nvPr/>
          </p:nvSpPr>
          <p:spPr>
            <a:xfrm>
              <a:off x="3055775" y="957200"/>
              <a:ext cx="12050" cy="7400"/>
            </a:xfrm>
            <a:custGeom>
              <a:avLst/>
              <a:gdLst/>
              <a:ahLst/>
              <a:cxnLst/>
              <a:rect l="l" t="t" r="r" b="b"/>
              <a:pathLst>
                <a:path w="482" h="296" extrusionOk="0">
                  <a:moveTo>
                    <a:pt x="482" y="0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482" y="3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33" name="Google Shape;4333;p43"/>
            <p:cNvSpPr/>
            <p:nvPr/>
          </p:nvSpPr>
          <p:spPr>
            <a:xfrm>
              <a:off x="3044700" y="97105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4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34" name="Google Shape;4334;p43"/>
            <p:cNvSpPr/>
            <p:nvPr/>
          </p:nvSpPr>
          <p:spPr>
            <a:xfrm>
              <a:off x="3043775" y="968275"/>
              <a:ext cx="950" cy="26850"/>
            </a:xfrm>
            <a:custGeom>
              <a:avLst/>
              <a:gdLst/>
              <a:ahLst/>
              <a:cxnLst/>
              <a:rect l="l" t="t" r="r" b="b"/>
              <a:pathLst>
                <a:path w="38" h="1074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073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35" name="Google Shape;4335;p43"/>
            <p:cNvSpPr/>
            <p:nvPr/>
          </p:nvSpPr>
          <p:spPr>
            <a:xfrm>
              <a:off x="3053925" y="9636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4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36" name="Google Shape;4336;p43"/>
            <p:cNvSpPr/>
            <p:nvPr/>
          </p:nvSpPr>
          <p:spPr>
            <a:xfrm>
              <a:off x="3055775" y="9627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37" name="Google Shape;4337;p43"/>
            <p:cNvSpPr/>
            <p:nvPr/>
          </p:nvSpPr>
          <p:spPr>
            <a:xfrm>
              <a:off x="3043775" y="96182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481" y="0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38" name="Google Shape;4338;p43"/>
            <p:cNvSpPr/>
            <p:nvPr/>
          </p:nvSpPr>
          <p:spPr>
            <a:xfrm>
              <a:off x="3044700" y="96275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518" y="0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39" name="Google Shape;4339;p43"/>
            <p:cNvSpPr/>
            <p:nvPr/>
          </p:nvSpPr>
          <p:spPr>
            <a:xfrm>
              <a:off x="3034525" y="9766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40" name="Google Shape;4340;p43"/>
            <p:cNvSpPr/>
            <p:nvPr/>
          </p:nvSpPr>
          <p:spPr>
            <a:xfrm>
              <a:off x="3032675" y="9756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41" name="Google Shape;4341;p43"/>
            <p:cNvSpPr/>
            <p:nvPr/>
          </p:nvSpPr>
          <p:spPr>
            <a:xfrm>
              <a:off x="3043775" y="96920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42" name="Google Shape;4342;p43"/>
            <p:cNvSpPr/>
            <p:nvPr/>
          </p:nvSpPr>
          <p:spPr>
            <a:xfrm>
              <a:off x="3044700" y="96827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74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74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43" name="Google Shape;4343;p43"/>
            <p:cNvSpPr/>
            <p:nvPr/>
          </p:nvSpPr>
          <p:spPr>
            <a:xfrm>
              <a:off x="3032675" y="9682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81" y="1"/>
                  </a:moveTo>
                  <a:lnTo>
                    <a:pt x="1" y="297"/>
                  </a:lnTo>
                  <a:lnTo>
                    <a:pt x="75" y="33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44" name="Google Shape;4344;p43"/>
            <p:cNvSpPr/>
            <p:nvPr/>
          </p:nvSpPr>
          <p:spPr>
            <a:xfrm>
              <a:off x="3034525" y="96827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1" y="1"/>
                  </a:moveTo>
                  <a:lnTo>
                    <a:pt x="1" y="334"/>
                  </a:lnTo>
                  <a:lnTo>
                    <a:pt x="1" y="371"/>
                  </a:lnTo>
                  <a:lnTo>
                    <a:pt x="481" y="112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45" name="Google Shape;4345;p43"/>
            <p:cNvSpPr/>
            <p:nvPr/>
          </p:nvSpPr>
          <p:spPr>
            <a:xfrm>
              <a:off x="3023425" y="9830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0"/>
                  </a:moveTo>
                  <a:lnTo>
                    <a:pt x="1" y="925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46" name="Google Shape;4346;p43"/>
            <p:cNvSpPr/>
            <p:nvPr/>
          </p:nvSpPr>
          <p:spPr>
            <a:xfrm>
              <a:off x="3021575" y="9812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9"/>
                  </a:lnTo>
                  <a:lnTo>
                    <a:pt x="75" y="999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47" name="Google Shape;4347;p43"/>
            <p:cNvSpPr/>
            <p:nvPr/>
          </p:nvSpPr>
          <p:spPr>
            <a:xfrm>
              <a:off x="3032675" y="9756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48" name="Google Shape;4348;p43"/>
            <p:cNvSpPr/>
            <p:nvPr/>
          </p:nvSpPr>
          <p:spPr>
            <a:xfrm>
              <a:off x="3034525" y="9756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49" name="Google Shape;4349;p43"/>
            <p:cNvSpPr/>
            <p:nvPr/>
          </p:nvSpPr>
          <p:spPr>
            <a:xfrm>
              <a:off x="3021575" y="9738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9" y="1"/>
                  </a:moveTo>
                  <a:lnTo>
                    <a:pt x="1" y="296"/>
                  </a:lnTo>
                  <a:lnTo>
                    <a:pt x="75" y="333"/>
                  </a:lnTo>
                  <a:lnTo>
                    <a:pt x="556" y="75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50" name="Google Shape;4350;p43"/>
            <p:cNvSpPr/>
            <p:nvPr/>
          </p:nvSpPr>
          <p:spPr>
            <a:xfrm>
              <a:off x="3023425" y="97567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482" y="1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482" y="38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51" name="Google Shape;4351;p43"/>
            <p:cNvSpPr/>
            <p:nvPr/>
          </p:nvSpPr>
          <p:spPr>
            <a:xfrm>
              <a:off x="3012350" y="9895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52" name="Google Shape;4352;p43"/>
            <p:cNvSpPr/>
            <p:nvPr/>
          </p:nvSpPr>
          <p:spPr>
            <a:xfrm>
              <a:off x="3011425" y="987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8"/>
                  </a:lnTo>
                  <a:lnTo>
                    <a:pt x="37" y="10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53" name="Google Shape;4353;p43"/>
            <p:cNvSpPr/>
            <p:nvPr/>
          </p:nvSpPr>
          <p:spPr>
            <a:xfrm>
              <a:off x="3021575" y="9821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2"/>
                  </a:lnTo>
                  <a:lnTo>
                    <a:pt x="75" y="962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54" name="Google Shape;4354;p43"/>
            <p:cNvSpPr/>
            <p:nvPr/>
          </p:nvSpPr>
          <p:spPr>
            <a:xfrm>
              <a:off x="3023425" y="9812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55" name="Google Shape;4355;p43"/>
            <p:cNvSpPr/>
            <p:nvPr/>
          </p:nvSpPr>
          <p:spPr>
            <a:xfrm>
              <a:off x="3011425" y="981225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518" y="0"/>
                  </a:moveTo>
                  <a:lnTo>
                    <a:pt x="0" y="259"/>
                  </a:lnTo>
                  <a:lnTo>
                    <a:pt x="37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56" name="Google Shape;4356;p43"/>
            <p:cNvSpPr/>
            <p:nvPr/>
          </p:nvSpPr>
          <p:spPr>
            <a:xfrm>
              <a:off x="3012350" y="9812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0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57" name="Google Shape;4357;p43"/>
            <p:cNvSpPr/>
            <p:nvPr/>
          </p:nvSpPr>
          <p:spPr>
            <a:xfrm>
              <a:off x="3002175" y="9951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58" name="Google Shape;4358;p43"/>
            <p:cNvSpPr/>
            <p:nvPr/>
          </p:nvSpPr>
          <p:spPr>
            <a:xfrm>
              <a:off x="3000325" y="9941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61"/>
                  </a:lnTo>
                  <a:lnTo>
                    <a:pt x="75" y="998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59" name="Google Shape;4359;p43"/>
            <p:cNvSpPr/>
            <p:nvPr/>
          </p:nvSpPr>
          <p:spPr>
            <a:xfrm>
              <a:off x="3011425" y="987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8"/>
                  </a:lnTo>
                  <a:lnTo>
                    <a:pt x="37" y="1035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60" name="Google Shape;4360;p43"/>
            <p:cNvSpPr/>
            <p:nvPr/>
          </p:nvSpPr>
          <p:spPr>
            <a:xfrm>
              <a:off x="3012350" y="9877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0"/>
                  </a:moveTo>
                  <a:lnTo>
                    <a:pt x="0" y="1035"/>
                  </a:lnTo>
                  <a:lnTo>
                    <a:pt x="74" y="99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61" name="Google Shape;4361;p43"/>
            <p:cNvSpPr/>
            <p:nvPr/>
          </p:nvSpPr>
          <p:spPr>
            <a:xfrm>
              <a:off x="3000325" y="9867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81" y="0"/>
                  </a:moveTo>
                  <a:lnTo>
                    <a:pt x="1" y="296"/>
                  </a:lnTo>
                  <a:lnTo>
                    <a:pt x="75" y="333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62" name="Google Shape;4362;p43"/>
            <p:cNvSpPr/>
            <p:nvPr/>
          </p:nvSpPr>
          <p:spPr>
            <a:xfrm>
              <a:off x="3002175" y="987700"/>
              <a:ext cx="12050" cy="8325"/>
            </a:xfrm>
            <a:custGeom>
              <a:avLst/>
              <a:gdLst/>
              <a:ahLst/>
              <a:cxnLst/>
              <a:rect l="l" t="t" r="r" b="b"/>
              <a:pathLst>
                <a:path w="482" h="333" extrusionOk="0">
                  <a:moveTo>
                    <a:pt x="481" y="0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481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63" name="Google Shape;4363;p43"/>
            <p:cNvSpPr/>
            <p:nvPr/>
          </p:nvSpPr>
          <p:spPr>
            <a:xfrm>
              <a:off x="2991075" y="1001550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75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64" name="Google Shape;4364;p43"/>
            <p:cNvSpPr/>
            <p:nvPr/>
          </p:nvSpPr>
          <p:spPr>
            <a:xfrm>
              <a:off x="2989250" y="1000625"/>
              <a:ext cx="1850" cy="25925"/>
            </a:xfrm>
            <a:custGeom>
              <a:avLst/>
              <a:gdLst/>
              <a:ahLst/>
              <a:cxnLst/>
              <a:rect l="l" t="t" r="r" b="b"/>
              <a:pathLst>
                <a:path w="74" h="1037" extrusionOk="0">
                  <a:moveTo>
                    <a:pt x="0" y="1"/>
                  </a:moveTo>
                  <a:lnTo>
                    <a:pt x="0" y="962"/>
                  </a:lnTo>
                  <a:lnTo>
                    <a:pt x="74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65" name="Google Shape;4365;p43"/>
            <p:cNvSpPr/>
            <p:nvPr/>
          </p:nvSpPr>
          <p:spPr>
            <a:xfrm>
              <a:off x="3000325" y="9951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4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66" name="Google Shape;4366;p43"/>
            <p:cNvSpPr/>
            <p:nvPr/>
          </p:nvSpPr>
          <p:spPr>
            <a:xfrm>
              <a:off x="3002175" y="9941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67" name="Google Shape;4367;p43"/>
            <p:cNvSpPr/>
            <p:nvPr/>
          </p:nvSpPr>
          <p:spPr>
            <a:xfrm>
              <a:off x="2989250" y="992325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518" y="0"/>
                  </a:moveTo>
                  <a:lnTo>
                    <a:pt x="0" y="333"/>
                  </a:lnTo>
                  <a:lnTo>
                    <a:pt x="74" y="333"/>
                  </a:lnTo>
                  <a:lnTo>
                    <a:pt x="555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68" name="Google Shape;4368;p43"/>
            <p:cNvSpPr/>
            <p:nvPr/>
          </p:nvSpPr>
          <p:spPr>
            <a:xfrm>
              <a:off x="2991075" y="994175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2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482" y="3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69" name="Google Shape;4369;p43"/>
            <p:cNvSpPr/>
            <p:nvPr/>
          </p:nvSpPr>
          <p:spPr>
            <a:xfrm>
              <a:off x="2980000" y="10071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70" name="Google Shape;4370;p43"/>
            <p:cNvSpPr/>
            <p:nvPr/>
          </p:nvSpPr>
          <p:spPr>
            <a:xfrm>
              <a:off x="2979075" y="1006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71" name="Google Shape;4371;p43"/>
            <p:cNvSpPr/>
            <p:nvPr/>
          </p:nvSpPr>
          <p:spPr>
            <a:xfrm>
              <a:off x="2989250" y="1000625"/>
              <a:ext cx="1850" cy="25925"/>
            </a:xfrm>
            <a:custGeom>
              <a:avLst/>
              <a:gdLst/>
              <a:ahLst/>
              <a:cxnLst/>
              <a:rect l="l" t="t" r="r" b="b"/>
              <a:pathLst>
                <a:path w="74" h="1037" extrusionOk="0">
                  <a:moveTo>
                    <a:pt x="0" y="1"/>
                  </a:moveTo>
                  <a:lnTo>
                    <a:pt x="0" y="962"/>
                  </a:lnTo>
                  <a:lnTo>
                    <a:pt x="74" y="1036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72" name="Google Shape;4372;p43"/>
            <p:cNvSpPr/>
            <p:nvPr/>
          </p:nvSpPr>
          <p:spPr>
            <a:xfrm>
              <a:off x="2991075" y="999700"/>
              <a:ext cx="1875" cy="26850"/>
            </a:xfrm>
            <a:custGeom>
              <a:avLst/>
              <a:gdLst/>
              <a:ahLst/>
              <a:cxnLst/>
              <a:rect l="l" t="t" r="r" b="b"/>
              <a:pathLst>
                <a:path w="75" h="1074" extrusionOk="0">
                  <a:moveTo>
                    <a:pt x="75" y="1"/>
                  </a:moveTo>
                  <a:lnTo>
                    <a:pt x="1" y="38"/>
                  </a:lnTo>
                  <a:lnTo>
                    <a:pt x="1" y="1073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73" name="Google Shape;4373;p43"/>
            <p:cNvSpPr/>
            <p:nvPr/>
          </p:nvSpPr>
          <p:spPr>
            <a:xfrm>
              <a:off x="2979075" y="9997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1"/>
                  </a:moveTo>
                  <a:lnTo>
                    <a:pt x="0" y="260"/>
                  </a:lnTo>
                  <a:lnTo>
                    <a:pt x="37" y="297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74" name="Google Shape;4374;p43"/>
            <p:cNvSpPr/>
            <p:nvPr/>
          </p:nvSpPr>
          <p:spPr>
            <a:xfrm>
              <a:off x="2980000" y="99970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97"/>
                  </a:lnTo>
                  <a:lnTo>
                    <a:pt x="0" y="371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75" name="Google Shape;4375;p43"/>
            <p:cNvSpPr/>
            <p:nvPr/>
          </p:nvSpPr>
          <p:spPr>
            <a:xfrm>
              <a:off x="2969825" y="10145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925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76" name="Google Shape;4376;p43"/>
            <p:cNvSpPr/>
            <p:nvPr/>
          </p:nvSpPr>
          <p:spPr>
            <a:xfrm>
              <a:off x="2967975" y="10126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9"/>
                  </a:lnTo>
                  <a:lnTo>
                    <a:pt x="75" y="999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77" name="Google Shape;4377;p43"/>
            <p:cNvSpPr/>
            <p:nvPr/>
          </p:nvSpPr>
          <p:spPr>
            <a:xfrm>
              <a:off x="2979075" y="1006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78" name="Google Shape;4378;p43"/>
            <p:cNvSpPr/>
            <p:nvPr/>
          </p:nvSpPr>
          <p:spPr>
            <a:xfrm>
              <a:off x="2980000" y="10061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74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111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79" name="Google Shape;4379;p43"/>
            <p:cNvSpPr/>
            <p:nvPr/>
          </p:nvSpPr>
          <p:spPr>
            <a:xfrm>
              <a:off x="2967975" y="10052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81" y="1"/>
                  </a:moveTo>
                  <a:lnTo>
                    <a:pt x="1" y="296"/>
                  </a:lnTo>
                  <a:lnTo>
                    <a:pt x="75" y="333"/>
                  </a:lnTo>
                  <a:lnTo>
                    <a:pt x="555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80" name="Google Shape;4380;p43"/>
            <p:cNvSpPr/>
            <p:nvPr/>
          </p:nvSpPr>
          <p:spPr>
            <a:xfrm>
              <a:off x="2969825" y="10061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1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81" name="Google Shape;4381;p43"/>
            <p:cNvSpPr/>
            <p:nvPr/>
          </p:nvSpPr>
          <p:spPr>
            <a:xfrm>
              <a:off x="2958725" y="10200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74"/>
                  </a:lnTo>
                  <a:lnTo>
                    <a:pt x="1" y="998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82" name="Google Shape;4382;p43"/>
            <p:cNvSpPr/>
            <p:nvPr/>
          </p:nvSpPr>
          <p:spPr>
            <a:xfrm>
              <a:off x="2956900" y="1019125"/>
              <a:ext cx="1850" cy="25900"/>
            </a:xfrm>
            <a:custGeom>
              <a:avLst/>
              <a:gdLst/>
              <a:ahLst/>
              <a:cxnLst/>
              <a:rect l="l" t="t" r="r" b="b"/>
              <a:pathLst>
                <a:path w="74" h="1036" extrusionOk="0">
                  <a:moveTo>
                    <a:pt x="0" y="0"/>
                  </a:moveTo>
                  <a:lnTo>
                    <a:pt x="0" y="961"/>
                  </a:lnTo>
                  <a:lnTo>
                    <a:pt x="74" y="103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83" name="Google Shape;4383;p43"/>
            <p:cNvSpPr/>
            <p:nvPr/>
          </p:nvSpPr>
          <p:spPr>
            <a:xfrm>
              <a:off x="2968900" y="10135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2"/>
                  </a:lnTo>
                  <a:lnTo>
                    <a:pt x="38" y="96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84" name="Google Shape;4384;p43"/>
            <p:cNvSpPr/>
            <p:nvPr/>
          </p:nvSpPr>
          <p:spPr>
            <a:xfrm>
              <a:off x="2969825" y="10126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85" name="Google Shape;4385;p43"/>
            <p:cNvSpPr/>
            <p:nvPr/>
          </p:nvSpPr>
          <p:spPr>
            <a:xfrm>
              <a:off x="2956900" y="1012650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518" y="0"/>
                  </a:moveTo>
                  <a:lnTo>
                    <a:pt x="0" y="259"/>
                  </a:lnTo>
                  <a:lnTo>
                    <a:pt x="74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86" name="Google Shape;4386;p43"/>
            <p:cNvSpPr/>
            <p:nvPr/>
          </p:nvSpPr>
          <p:spPr>
            <a:xfrm>
              <a:off x="2958725" y="101265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2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482" y="7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87" name="Google Shape;4387;p43"/>
            <p:cNvSpPr/>
            <p:nvPr/>
          </p:nvSpPr>
          <p:spPr>
            <a:xfrm>
              <a:off x="2947650" y="10265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88" name="Google Shape;4388;p43"/>
            <p:cNvSpPr/>
            <p:nvPr/>
          </p:nvSpPr>
          <p:spPr>
            <a:xfrm>
              <a:off x="2946725" y="10246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1035"/>
                  </a:lnTo>
                  <a:lnTo>
                    <a:pt x="37" y="1035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89" name="Google Shape;4389;p43"/>
            <p:cNvSpPr/>
            <p:nvPr/>
          </p:nvSpPr>
          <p:spPr>
            <a:xfrm>
              <a:off x="2956900" y="1019125"/>
              <a:ext cx="1850" cy="25900"/>
            </a:xfrm>
            <a:custGeom>
              <a:avLst/>
              <a:gdLst/>
              <a:ahLst/>
              <a:cxnLst/>
              <a:rect l="l" t="t" r="r" b="b"/>
              <a:pathLst>
                <a:path w="74" h="1036" extrusionOk="0">
                  <a:moveTo>
                    <a:pt x="0" y="0"/>
                  </a:moveTo>
                  <a:lnTo>
                    <a:pt x="0" y="961"/>
                  </a:lnTo>
                  <a:lnTo>
                    <a:pt x="74" y="1035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90" name="Google Shape;4390;p43"/>
            <p:cNvSpPr/>
            <p:nvPr/>
          </p:nvSpPr>
          <p:spPr>
            <a:xfrm>
              <a:off x="2958725" y="10191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91" name="Google Shape;4391;p43"/>
            <p:cNvSpPr/>
            <p:nvPr/>
          </p:nvSpPr>
          <p:spPr>
            <a:xfrm>
              <a:off x="2946725" y="10182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0"/>
                  </a:moveTo>
                  <a:lnTo>
                    <a:pt x="0" y="259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92" name="Google Shape;4392;p43"/>
            <p:cNvSpPr/>
            <p:nvPr/>
          </p:nvSpPr>
          <p:spPr>
            <a:xfrm>
              <a:off x="2947650" y="1019125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93" name="Google Shape;4393;p43"/>
            <p:cNvSpPr/>
            <p:nvPr/>
          </p:nvSpPr>
          <p:spPr>
            <a:xfrm>
              <a:off x="2937475" y="10329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8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94" name="Google Shape;4394;p43"/>
            <p:cNvSpPr/>
            <p:nvPr/>
          </p:nvSpPr>
          <p:spPr>
            <a:xfrm>
              <a:off x="2935625" y="1032050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95" name="Google Shape;4395;p43"/>
            <p:cNvSpPr/>
            <p:nvPr/>
          </p:nvSpPr>
          <p:spPr>
            <a:xfrm>
              <a:off x="2946725" y="10265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96" name="Google Shape;4396;p43"/>
            <p:cNvSpPr/>
            <p:nvPr/>
          </p:nvSpPr>
          <p:spPr>
            <a:xfrm>
              <a:off x="2947650" y="10246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1" y="0"/>
                  </a:moveTo>
                  <a:lnTo>
                    <a:pt x="0" y="74"/>
                  </a:lnTo>
                  <a:lnTo>
                    <a:pt x="0" y="1035"/>
                  </a:lnTo>
                  <a:lnTo>
                    <a:pt x="111" y="99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97" name="Google Shape;4397;p43"/>
            <p:cNvSpPr/>
            <p:nvPr/>
          </p:nvSpPr>
          <p:spPr>
            <a:xfrm>
              <a:off x="2935625" y="1023750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481" y="0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518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98" name="Google Shape;4398;p43"/>
            <p:cNvSpPr/>
            <p:nvPr/>
          </p:nvSpPr>
          <p:spPr>
            <a:xfrm>
              <a:off x="2937475" y="1024675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518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518" y="111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399" name="Google Shape;4399;p43"/>
            <p:cNvSpPr/>
            <p:nvPr/>
          </p:nvSpPr>
          <p:spPr>
            <a:xfrm>
              <a:off x="2698100" y="778800"/>
              <a:ext cx="7400" cy="146075"/>
            </a:xfrm>
            <a:custGeom>
              <a:avLst/>
              <a:gdLst/>
              <a:ahLst/>
              <a:cxnLst/>
              <a:rect l="l" t="t" r="r" b="b"/>
              <a:pathLst>
                <a:path w="296" h="5843" extrusionOk="0">
                  <a:moveTo>
                    <a:pt x="296" y="1"/>
                  </a:moveTo>
                  <a:cubicBezTo>
                    <a:pt x="259" y="1"/>
                    <a:pt x="185" y="1"/>
                    <a:pt x="111" y="38"/>
                  </a:cubicBezTo>
                  <a:lnTo>
                    <a:pt x="0" y="5731"/>
                  </a:lnTo>
                  <a:lnTo>
                    <a:pt x="148" y="5842"/>
                  </a:lnTo>
                  <a:lnTo>
                    <a:pt x="296" y="5731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00" name="Google Shape;4400;p43"/>
            <p:cNvSpPr/>
            <p:nvPr/>
          </p:nvSpPr>
          <p:spPr>
            <a:xfrm>
              <a:off x="2698100" y="778800"/>
              <a:ext cx="3725" cy="146075"/>
            </a:xfrm>
            <a:custGeom>
              <a:avLst/>
              <a:gdLst/>
              <a:ahLst/>
              <a:cxnLst/>
              <a:rect l="l" t="t" r="r" b="b"/>
              <a:pathLst>
                <a:path w="149" h="5843" extrusionOk="0">
                  <a:moveTo>
                    <a:pt x="148" y="1"/>
                  </a:moveTo>
                  <a:cubicBezTo>
                    <a:pt x="111" y="38"/>
                    <a:pt x="74" y="38"/>
                    <a:pt x="0" y="38"/>
                  </a:cubicBezTo>
                  <a:lnTo>
                    <a:pt x="0" y="5731"/>
                  </a:lnTo>
                  <a:lnTo>
                    <a:pt x="148" y="584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01" name="Google Shape;4401;p43"/>
            <p:cNvSpPr/>
            <p:nvPr/>
          </p:nvSpPr>
          <p:spPr>
            <a:xfrm>
              <a:off x="2702725" y="782500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850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02" name="Google Shape;4402;p43"/>
            <p:cNvSpPr/>
            <p:nvPr/>
          </p:nvSpPr>
          <p:spPr>
            <a:xfrm>
              <a:off x="2705500" y="78435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75"/>
                  </a:lnTo>
                  <a:lnTo>
                    <a:pt x="370" y="1036"/>
                  </a:lnTo>
                  <a:lnTo>
                    <a:pt x="629" y="1812"/>
                  </a:lnTo>
                  <a:lnTo>
                    <a:pt x="739" y="1775"/>
                  </a:lnTo>
                  <a:lnTo>
                    <a:pt x="370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03" name="Google Shape;4403;p43"/>
            <p:cNvSpPr/>
            <p:nvPr/>
          </p:nvSpPr>
          <p:spPr>
            <a:xfrm>
              <a:off x="2702725" y="818550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740" y="555"/>
                  </a:lnTo>
                  <a:lnTo>
                    <a:pt x="850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04" name="Google Shape;4404;p43"/>
            <p:cNvSpPr/>
            <p:nvPr/>
          </p:nvSpPr>
          <p:spPr>
            <a:xfrm>
              <a:off x="2702725" y="786200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0" y="1"/>
                  </a:moveTo>
                  <a:lnTo>
                    <a:pt x="703" y="1738"/>
                  </a:lnTo>
                  <a:lnTo>
                    <a:pt x="740" y="1701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05" name="Google Shape;4405;p43"/>
            <p:cNvSpPr/>
            <p:nvPr/>
          </p:nvSpPr>
          <p:spPr>
            <a:xfrm>
              <a:off x="2702725" y="783425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813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06" name="Google Shape;4406;p43"/>
            <p:cNvSpPr/>
            <p:nvPr/>
          </p:nvSpPr>
          <p:spPr>
            <a:xfrm>
              <a:off x="2702725" y="853675"/>
              <a:ext cx="21275" cy="15725"/>
            </a:xfrm>
            <a:custGeom>
              <a:avLst/>
              <a:gdLst/>
              <a:ahLst/>
              <a:cxnLst/>
              <a:rect l="l" t="t" r="r" b="b"/>
              <a:pathLst>
                <a:path w="851" h="629" extrusionOk="0">
                  <a:moveTo>
                    <a:pt x="111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740" y="629"/>
                  </a:lnTo>
                  <a:lnTo>
                    <a:pt x="850" y="48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07" name="Google Shape;4407;p43"/>
            <p:cNvSpPr/>
            <p:nvPr/>
          </p:nvSpPr>
          <p:spPr>
            <a:xfrm>
              <a:off x="2705500" y="857375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37" y="0"/>
                  </a:moveTo>
                  <a:lnTo>
                    <a:pt x="0" y="37"/>
                  </a:lnTo>
                  <a:lnTo>
                    <a:pt x="370" y="1036"/>
                  </a:lnTo>
                  <a:lnTo>
                    <a:pt x="629" y="1812"/>
                  </a:lnTo>
                  <a:lnTo>
                    <a:pt x="739" y="1775"/>
                  </a:lnTo>
                  <a:lnTo>
                    <a:pt x="370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08" name="Google Shape;4408;p43"/>
            <p:cNvSpPr/>
            <p:nvPr/>
          </p:nvSpPr>
          <p:spPr>
            <a:xfrm>
              <a:off x="2702725" y="890650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111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850" y="44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09" name="Google Shape;4409;p43"/>
            <p:cNvSpPr/>
            <p:nvPr/>
          </p:nvSpPr>
          <p:spPr>
            <a:xfrm>
              <a:off x="2704575" y="9183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813" y="44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10" name="Google Shape;4410;p43"/>
            <p:cNvSpPr/>
            <p:nvPr/>
          </p:nvSpPr>
          <p:spPr>
            <a:xfrm>
              <a:off x="2702725" y="9183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55"/>
                  </a:lnTo>
                  <a:lnTo>
                    <a:pt x="813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11" name="Google Shape;4411;p43"/>
            <p:cNvSpPr/>
            <p:nvPr/>
          </p:nvSpPr>
          <p:spPr>
            <a:xfrm>
              <a:off x="2704575" y="902650"/>
              <a:ext cx="15725" cy="17600"/>
            </a:xfrm>
            <a:custGeom>
              <a:avLst/>
              <a:gdLst/>
              <a:ahLst/>
              <a:cxnLst/>
              <a:rect l="l" t="t" r="r" b="b"/>
              <a:pathLst>
                <a:path w="629" h="704" extrusionOk="0">
                  <a:moveTo>
                    <a:pt x="481" y="1"/>
                  </a:moveTo>
                  <a:lnTo>
                    <a:pt x="0" y="703"/>
                  </a:lnTo>
                  <a:lnTo>
                    <a:pt x="74" y="629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12" name="Google Shape;4412;p43"/>
            <p:cNvSpPr/>
            <p:nvPr/>
          </p:nvSpPr>
          <p:spPr>
            <a:xfrm>
              <a:off x="2702725" y="901725"/>
              <a:ext cx="16650" cy="18525"/>
            </a:xfrm>
            <a:custGeom>
              <a:avLst/>
              <a:gdLst/>
              <a:ahLst/>
              <a:cxnLst/>
              <a:rect l="l" t="t" r="r" b="b"/>
              <a:pathLst>
                <a:path w="666" h="741" extrusionOk="0">
                  <a:moveTo>
                    <a:pt x="592" y="1"/>
                  </a:moveTo>
                  <a:lnTo>
                    <a:pt x="0" y="666"/>
                  </a:lnTo>
                  <a:lnTo>
                    <a:pt x="74" y="740"/>
                  </a:lnTo>
                  <a:lnTo>
                    <a:pt x="666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13" name="Google Shape;4413;p43"/>
            <p:cNvSpPr/>
            <p:nvPr/>
          </p:nvSpPr>
          <p:spPr>
            <a:xfrm>
              <a:off x="2702725" y="892500"/>
              <a:ext cx="20350" cy="12025"/>
            </a:xfrm>
            <a:custGeom>
              <a:avLst/>
              <a:gdLst/>
              <a:ahLst/>
              <a:cxnLst/>
              <a:rect l="l" t="t" r="r" b="b"/>
              <a:pathLst>
                <a:path w="814" h="481" extrusionOk="0">
                  <a:moveTo>
                    <a:pt x="0" y="0"/>
                  </a:moveTo>
                  <a:lnTo>
                    <a:pt x="0" y="74"/>
                  </a:lnTo>
                  <a:lnTo>
                    <a:pt x="740" y="481"/>
                  </a:lnTo>
                  <a:lnTo>
                    <a:pt x="813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14" name="Google Shape;4414;p43"/>
            <p:cNvSpPr/>
            <p:nvPr/>
          </p:nvSpPr>
          <p:spPr>
            <a:xfrm>
              <a:off x="2702725" y="85737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0" y="0"/>
                  </a:moveTo>
                  <a:lnTo>
                    <a:pt x="703" y="1775"/>
                  </a:lnTo>
                  <a:lnTo>
                    <a:pt x="740" y="1701"/>
                  </a:lnTo>
                  <a:lnTo>
                    <a:pt x="111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15" name="Google Shape;4415;p43"/>
            <p:cNvSpPr/>
            <p:nvPr/>
          </p:nvSpPr>
          <p:spPr>
            <a:xfrm>
              <a:off x="2702725" y="8555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0" y="0"/>
                  </a:moveTo>
                  <a:lnTo>
                    <a:pt x="0" y="74"/>
                  </a:lnTo>
                  <a:lnTo>
                    <a:pt x="740" y="555"/>
                  </a:lnTo>
                  <a:lnTo>
                    <a:pt x="813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16" name="Google Shape;4416;p43"/>
            <p:cNvSpPr/>
            <p:nvPr/>
          </p:nvSpPr>
          <p:spPr>
            <a:xfrm>
              <a:off x="2704575" y="829650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629" y="0"/>
                  </a:moveTo>
                  <a:lnTo>
                    <a:pt x="592" y="37"/>
                  </a:lnTo>
                  <a:lnTo>
                    <a:pt x="481" y="37"/>
                  </a:lnTo>
                  <a:lnTo>
                    <a:pt x="0" y="1072"/>
                  </a:lnTo>
                  <a:lnTo>
                    <a:pt x="0" y="1072"/>
                  </a:lnTo>
                  <a:lnTo>
                    <a:pt x="74" y="1035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17" name="Google Shape;4417;p43"/>
            <p:cNvSpPr/>
            <p:nvPr/>
          </p:nvSpPr>
          <p:spPr>
            <a:xfrm>
              <a:off x="2702725" y="819475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0" y="1"/>
                  </a:moveTo>
                  <a:lnTo>
                    <a:pt x="0" y="75"/>
                  </a:lnTo>
                  <a:lnTo>
                    <a:pt x="740" y="518"/>
                  </a:lnTo>
                  <a:lnTo>
                    <a:pt x="813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18" name="Google Shape;4418;p43"/>
            <p:cNvSpPr/>
            <p:nvPr/>
          </p:nvSpPr>
          <p:spPr>
            <a:xfrm>
              <a:off x="2702725" y="828725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592" y="0"/>
                  </a:moveTo>
                  <a:lnTo>
                    <a:pt x="0" y="1072"/>
                  </a:lnTo>
                  <a:lnTo>
                    <a:pt x="74" y="1109"/>
                  </a:lnTo>
                  <a:lnTo>
                    <a:pt x="666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19" name="Google Shape;4419;p43"/>
            <p:cNvSpPr/>
            <p:nvPr/>
          </p:nvSpPr>
          <p:spPr>
            <a:xfrm>
              <a:off x="2720275" y="772350"/>
              <a:ext cx="4650" cy="162675"/>
            </a:xfrm>
            <a:custGeom>
              <a:avLst/>
              <a:gdLst/>
              <a:ahLst/>
              <a:cxnLst/>
              <a:rect l="l" t="t" r="r" b="b"/>
              <a:pathLst>
                <a:path w="186" h="6507" extrusionOk="0">
                  <a:moveTo>
                    <a:pt x="185" y="0"/>
                  </a:moveTo>
                  <a:cubicBezTo>
                    <a:pt x="148" y="0"/>
                    <a:pt x="148" y="37"/>
                    <a:pt x="111" y="37"/>
                  </a:cubicBezTo>
                  <a:lnTo>
                    <a:pt x="1" y="6396"/>
                  </a:lnTo>
                  <a:lnTo>
                    <a:pt x="148" y="6507"/>
                  </a:lnTo>
                  <a:lnTo>
                    <a:pt x="185" y="647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20" name="Google Shape;4420;p43"/>
            <p:cNvSpPr/>
            <p:nvPr/>
          </p:nvSpPr>
          <p:spPr>
            <a:xfrm>
              <a:off x="2720275" y="773800"/>
              <a:ext cx="3725" cy="162150"/>
            </a:xfrm>
            <a:custGeom>
              <a:avLst/>
              <a:gdLst/>
              <a:ahLst/>
              <a:cxnLst/>
              <a:rect l="l" t="t" r="r" b="b"/>
              <a:pathLst>
                <a:path w="149" h="6486" extrusionOk="0">
                  <a:moveTo>
                    <a:pt x="108" y="1"/>
                  </a:moveTo>
                  <a:cubicBezTo>
                    <a:pt x="71" y="1"/>
                    <a:pt x="27" y="27"/>
                    <a:pt x="1" y="53"/>
                  </a:cubicBezTo>
                  <a:lnTo>
                    <a:pt x="1" y="6412"/>
                  </a:lnTo>
                  <a:lnTo>
                    <a:pt x="148" y="6486"/>
                  </a:lnTo>
                  <a:lnTo>
                    <a:pt x="148" y="16"/>
                  </a:lnTo>
                  <a:cubicBezTo>
                    <a:pt x="138" y="5"/>
                    <a:pt x="124" y="1"/>
                    <a:pt x="108" y="1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21" name="Google Shape;4421;p43"/>
            <p:cNvSpPr/>
            <p:nvPr/>
          </p:nvSpPr>
          <p:spPr>
            <a:xfrm>
              <a:off x="2696250" y="779725"/>
              <a:ext cx="6500" cy="146075"/>
            </a:xfrm>
            <a:custGeom>
              <a:avLst/>
              <a:gdLst/>
              <a:ahLst/>
              <a:cxnLst/>
              <a:rect l="l" t="t" r="r" b="b"/>
              <a:pathLst>
                <a:path w="260" h="5843" extrusionOk="0">
                  <a:moveTo>
                    <a:pt x="0" y="1"/>
                  </a:moveTo>
                  <a:lnTo>
                    <a:pt x="0" y="5731"/>
                  </a:lnTo>
                  <a:lnTo>
                    <a:pt x="148" y="5842"/>
                  </a:lnTo>
                  <a:lnTo>
                    <a:pt x="259" y="573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22" name="Google Shape;4422;p43"/>
            <p:cNvSpPr/>
            <p:nvPr/>
          </p:nvSpPr>
          <p:spPr>
            <a:xfrm>
              <a:off x="2699950" y="778800"/>
              <a:ext cx="2800" cy="147000"/>
            </a:xfrm>
            <a:custGeom>
              <a:avLst/>
              <a:gdLst/>
              <a:ahLst/>
              <a:cxnLst/>
              <a:rect l="l" t="t" r="r" b="b"/>
              <a:pathLst>
                <a:path w="112" h="5880" extrusionOk="0">
                  <a:moveTo>
                    <a:pt x="111" y="1"/>
                  </a:moveTo>
                  <a:cubicBezTo>
                    <a:pt x="111" y="1"/>
                    <a:pt x="37" y="38"/>
                    <a:pt x="0" y="38"/>
                  </a:cubicBezTo>
                  <a:lnTo>
                    <a:pt x="0" y="5879"/>
                  </a:lnTo>
                  <a:lnTo>
                    <a:pt x="111" y="576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23" name="Google Shape;4423;p43"/>
            <p:cNvSpPr/>
            <p:nvPr/>
          </p:nvSpPr>
          <p:spPr>
            <a:xfrm>
              <a:off x="2678675" y="78342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49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24" name="Google Shape;4424;p43"/>
            <p:cNvSpPr/>
            <p:nvPr/>
          </p:nvSpPr>
          <p:spPr>
            <a:xfrm>
              <a:off x="2678675" y="786200"/>
              <a:ext cx="18525" cy="44400"/>
            </a:xfrm>
            <a:custGeom>
              <a:avLst/>
              <a:gdLst/>
              <a:ahLst/>
              <a:cxnLst/>
              <a:rect l="l" t="t" r="r" b="b"/>
              <a:pathLst>
                <a:path w="741" h="1776" extrusionOk="0">
                  <a:moveTo>
                    <a:pt x="703" y="1"/>
                  </a:moveTo>
                  <a:lnTo>
                    <a:pt x="371" y="814"/>
                  </a:lnTo>
                  <a:lnTo>
                    <a:pt x="1" y="1738"/>
                  </a:lnTo>
                  <a:lnTo>
                    <a:pt x="112" y="1775"/>
                  </a:lnTo>
                  <a:lnTo>
                    <a:pt x="371" y="999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25" name="Google Shape;4425;p43"/>
            <p:cNvSpPr/>
            <p:nvPr/>
          </p:nvSpPr>
          <p:spPr>
            <a:xfrm>
              <a:off x="2678675" y="81947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48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26" name="Google Shape;4426;p43"/>
            <p:cNvSpPr/>
            <p:nvPr/>
          </p:nvSpPr>
          <p:spPr>
            <a:xfrm>
              <a:off x="2681450" y="787125"/>
              <a:ext cx="18525" cy="43475"/>
            </a:xfrm>
            <a:custGeom>
              <a:avLst/>
              <a:gdLst/>
              <a:ahLst/>
              <a:cxnLst/>
              <a:rect l="l" t="t" r="r" b="b"/>
              <a:pathLst>
                <a:path w="741" h="1739" extrusionOk="0">
                  <a:moveTo>
                    <a:pt x="740" y="1"/>
                  </a:moveTo>
                  <a:lnTo>
                    <a:pt x="629" y="38"/>
                  </a:lnTo>
                  <a:lnTo>
                    <a:pt x="1" y="1701"/>
                  </a:lnTo>
                  <a:lnTo>
                    <a:pt x="38" y="17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27" name="Google Shape;4427;p43"/>
            <p:cNvSpPr/>
            <p:nvPr/>
          </p:nvSpPr>
          <p:spPr>
            <a:xfrm>
              <a:off x="2679600" y="784350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1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814" y="112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28" name="Google Shape;4428;p43"/>
            <p:cNvSpPr/>
            <p:nvPr/>
          </p:nvSpPr>
          <p:spPr>
            <a:xfrm>
              <a:off x="2678675" y="855525"/>
              <a:ext cx="21300" cy="13875"/>
            </a:xfrm>
            <a:custGeom>
              <a:avLst/>
              <a:gdLst/>
              <a:ahLst/>
              <a:cxnLst/>
              <a:rect l="l" t="t" r="r" b="b"/>
              <a:pathLst>
                <a:path w="852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11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29" name="Google Shape;4429;p43"/>
            <p:cNvSpPr/>
            <p:nvPr/>
          </p:nvSpPr>
          <p:spPr>
            <a:xfrm>
              <a:off x="2678675" y="857375"/>
              <a:ext cx="18525" cy="45300"/>
            </a:xfrm>
            <a:custGeom>
              <a:avLst/>
              <a:gdLst/>
              <a:ahLst/>
              <a:cxnLst/>
              <a:rect l="l" t="t" r="r" b="b"/>
              <a:pathLst>
                <a:path w="741" h="1812" extrusionOk="0">
                  <a:moveTo>
                    <a:pt x="703" y="0"/>
                  </a:moveTo>
                  <a:lnTo>
                    <a:pt x="371" y="851"/>
                  </a:lnTo>
                  <a:lnTo>
                    <a:pt x="1" y="1775"/>
                  </a:lnTo>
                  <a:lnTo>
                    <a:pt x="112" y="1812"/>
                  </a:lnTo>
                  <a:lnTo>
                    <a:pt x="371" y="1036"/>
                  </a:lnTo>
                  <a:lnTo>
                    <a:pt x="740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30" name="Google Shape;4430;p43"/>
            <p:cNvSpPr/>
            <p:nvPr/>
          </p:nvSpPr>
          <p:spPr>
            <a:xfrm>
              <a:off x="2678675" y="890650"/>
              <a:ext cx="21300" cy="15725"/>
            </a:xfrm>
            <a:custGeom>
              <a:avLst/>
              <a:gdLst/>
              <a:ahLst/>
              <a:cxnLst/>
              <a:rect l="l" t="t" r="r" b="b"/>
              <a:pathLst>
                <a:path w="852" h="629" extrusionOk="0">
                  <a:moveTo>
                    <a:pt x="740" y="0"/>
                  </a:moveTo>
                  <a:lnTo>
                    <a:pt x="1" y="481"/>
                  </a:lnTo>
                  <a:lnTo>
                    <a:pt x="112" y="629"/>
                  </a:lnTo>
                  <a:lnTo>
                    <a:pt x="851" y="148"/>
                  </a:lnTo>
                  <a:lnTo>
                    <a:pt x="851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31" name="Google Shape;4431;p43"/>
            <p:cNvSpPr/>
            <p:nvPr/>
          </p:nvSpPr>
          <p:spPr>
            <a:xfrm>
              <a:off x="2679600" y="920225"/>
              <a:ext cx="18525" cy="13875"/>
            </a:xfrm>
            <a:custGeom>
              <a:avLst/>
              <a:gdLst/>
              <a:ahLst/>
              <a:cxnLst/>
              <a:rect l="l" t="t" r="r" b="b"/>
              <a:pathLst>
                <a:path w="741" h="555" extrusionOk="0">
                  <a:moveTo>
                    <a:pt x="666" y="0"/>
                  </a:moveTo>
                  <a:lnTo>
                    <a:pt x="1" y="370"/>
                  </a:lnTo>
                  <a:lnTo>
                    <a:pt x="75" y="555"/>
                  </a:lnTo>
                  <a:lnTo>
                    <a:pt x="740" y="111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32" name="Google Shape;4432;p43"/>
            <p:cNvSpPr/>
            <p:nvPr/>
          </p:nvSpPr>
          <p:spPr>
            <a:xfrm>
              <a:off x="2679600" y="920225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814" y="0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814" y="7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33" name="Google Shape;4433;p43"/>
            <p:cNvSpPr/>
            <p:nvPr/>
          </p:nvSpPr>
          <p:spPr>
            <a:xfrm>
              <a:off x="2682375" y="903575"/>
              <a:ext cx="14825" cy="17600"/>
            </a:xfrm>
            <a:custGeom>
              <a:avLst/>
              <a:gdLst/>
              <a:ahLst/>
              <a:cxnLst/>
              <a:rect l="l" t="t" r="r" b="b"/>
              <a:pathLst>
                <a:path w="593" h="704" extrusionOk="0">
                  <a:moveTo>
                    <a:pt x="1" y="1"/>
                  </a:moveTo>
                  <a:lnTo>
                    <a:pt x="555" y="666"/>
                  </a:lnTo>
                  <a:lnTo>
                    <a:pt x="592" y="703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34" name="Google Shape;4434;p43"/>
            <p:cNvSpPr/>
            <p:nvPr/>
          </p:nvSpPr>
          <p:spPr>
            <a:xfrm>
              <a:off x="2683300" y="901725"/>
              <a:ext cx="16675" cy="19450"/>
            </a:xfrm>
            <a:custGeom>
              <a:avLst/>
              <a:gdLst/>
              <a:ahLst/>
              <a:cxnLst/>
              <a:rect l="l" t="t" r="r" b="b"/>
              <a:pathLst>
                <a:path w="667" h="778" extrusionOk="0">
                  <a:moveTo>
                    <a:pt x="38" y="1"/>
                  </a:moveTo>
                  <a:lnTo>
                    <a:pt x="1" y="75"/>
                  </a:lnTo>
                  <a:lnTo>
                    <a:pt x="555" y="777"/>
                  </a:lnTo>
                  <a:lnTo>
                    <a:pt x="666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35" name="Google Shape;4435;p43"/>
            <p:cNvSpPr/>
            <p:nvPr/>
          </p:nvSpPr>
          <p:spPr>
            <a:xfrm>
              <a:off x="2679600" y="892500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814" y="0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814" y="7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36" name="Google Shape;4436;p43"/>
            <p:cNvSpPr/>
            <p:nvPr/>
          </p:nvSpPr>
          <p:spPr>
            <a:xfrm>
              <a:off x="2681450" y="858300"/>
              <a:ext cx="18525" cy="44375"/>
            </a:xfrm>
            <a:custGeom>
              <a:avLst/>
              <a:gdLst/>
              <a:ahLst/>
              <a:cxnLst/>
              <a:rect l="l" t="t" r="r" b="b"/>
              <a:pathLst>
                <a:path w="741" h="1775" extrusionOk="0">
                  <a:moveTo>
                    <a:pt x="740" y="0"/>
                  </a:moveTo>
                  <a:lnTo>
                    <a:pt x="629" y="74"/>
                  </a:lnTo>
                  <a:lnTo>
                    <a:pt x="1" y="1738"/>
                  </a:lnTo>
                  <a:lnTo>
                    <a:pt x="38" y="177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37" name="Google Shape;4437;p43"/>
            <p:cNvSpPr/>
            <p:nvPr/>
          </p:nvSpPr>
          <p:spPr>
            <a:xfrm>
              <a:off x="2679600" y="856450"/>
              <a:ext cx="20375" cy="12950"/>
            </a:xfrm>
            <a:custGeom>
              <a:avLst/>
              <a:gdLst/>
              <a:ahLst/>
              <a:cxnLst/>
              <a:rect l="l" t="t" r="r" b="b"/>
              <a:pathLst>
                <a:path w="815" h="518" extrusionOk="0">
                  <a:moveTo>
                    <a:pt x="814" y="0"/>
                  </a:moveTo>
                  <a:lnTo>
                    <a:pt x="1" y="444"/>
                  </a:lnTo>
                  <a:lnTo>
                    <a:pt x="75" y="518"/>
                  </a:lnTo>
                  <a:lnTo>
                    <a:pt x="814" y="7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38" name="Google Shape;4438;p43"/>
            <p:cNvSpPr/>
            <p:nvPr/>
          </p:nvSpPr>
          <p:spPr>
            <a:xfrm>
              <a:off x="2682375" y="830575"/>
              <a:ext cx="14825" cy="26825"/>
            </a:xfrm>
            <a:custGeom>
              <a:avLst/>
              <a:gdLst/>
              <a:ahLst/>
              <a:cxnLst/>
              <a:rect l="l" t="t" r="r" b="b"/>
              <a:pathLst>
                <a:path w="593" h="1073" extrusionOk="0">
                  <a:moveTo>
                    <a:pt x="1" y="0"/>
                  </a:moveTo>
                  <a:lnTo>
                    <a:pt x="38" y="74"/>
                  </a:lnTo>
                  <a:lnTo>
                    <a:pt x="40" y="74"/>
                  </a:lnTo>
                  <a:lnTo>
                    <a:pt x="1" y="0"/>
                  </a:lnTo>
                  <a:close/>
                  <a:moveTo>
                    <a:pt x="40" y="74"/>
                  </a:moveTo>
                  <a:lnTo>
                    <a:pt x="555" y="1035"/>
                  </a:lnTo>
                  <a:lnTo>
                    <a:pt x="592" y="1072"/>
                  </a:lnTo>
                  <a:lnTo>
                    <a:pt x="75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39" name="Google Shape;4439;p43"/>
            <p:cNvSpPr/>
            <p:nvPr/>
          </p:nvSpPr>
          <p:spPr>
            <a:xfrm>
              <a:off x="2679600" y="820400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1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814" y="111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40" name="Google Shape;4440;p43"/>
            <p:cNvSpPr/>
            <p:nvPr/>
          </p:nvSpPr>
          <p:spPr>
            <a:xfrm>
              <a:off x="2683300" y="829650"/>
              <a:ext cx="16675" cy="27750"/>
            </a:xfrm>
            <a:custGeom>
              <a:avLst/>
              <a:gdLst/>
              <a:ahLst/>
              <a:cxnLst/>
              <a:rect l="l" t="t" r="r" b="b"/>
              <a:pathLst>
                <a:path w="667" h="1110" extrusionOk="0">
                  <a:moveTo>
                    <a:pt x="38" y="0"/>
                  </a:moveTo>
                  <a:lnTo>
                    <a:pt x="1" y="111"/>
                  </a:lnTo>
                  <a:lnTo>
                    <a:pt x="555" y="1109"/>
                  </a:lnTo>
                  <a:lnTo>
                    <a:pt x="666" y="107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41" name="Google Shape;4441;p43"/>
            <p:cNvSpPr/>
            <p:nvPr/>
          </p:nvSpPr>
          <p:spPr>
            <a:xfrm>
              <a:off x="2678675" y="777875"/>
              <a:ext cx="3725" cy="158075"/>
            </a:xfrm>
            <a:custGeom>
              <a:avLst/>
              <a:gdLst/>
              <a:ahLst/>
              <a:cxnLst/>
              <a:rect l="l" t="t" r="r" b="b"/>
              <a:pathLst>
                <a:path w="149" h="6323" extrusionOk="0">
                  <a:moveTo>
                    <a:pt x="1" y="1"/>
                  </a:moveTo>
                  <a:lnTo>
                    <a:pt x="1" y="6323"/>
                  </a:lnTo>
                  <a:lnTo>
                    <a:pt x="149" y="6249"/>
                  </a:lnTo>
                  <a:lnTo>
                    <a:pt x="149" y="38"/>
                  </a:lnTo>
                  <a:cubicBezTo>
                    <a:pt x="112" y="38"/>
                    <a:pt x="38" y="38"/>
                    <a:pt x="1" y="1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42" name="Google Shape;4442;p43"/>
            <p:cNvSpPr/>
            <p:nvPr/>
          </p:nvSpPr>
          <p:spPr>
            <a:xfrm>
              <a:off x="2676825" y="778800"/>
              <a:ext cx="6500" cy="159925"/>
            </a:xfrm>
            <a:custGeom>
              <a:avLst/>
              <a:gdLst/>
              <a:ahLst/>
              <a:cxnLst/>
              <a:rect l="l" t="t" r="r" b="b"/>
              <a:pathLst>
                <a:path w="260" h="6397" extrusionOk="0">
                  <a:moveTo>
                    <a:pt x="75" y="1"/>
                  </a:moveTo>
                  <a:lnTo>
                    <a:pt x="1" y="6286"/>
                  </a:lnTo>
                  <a:lnTo>
                    <a:pt x="112" y="6397"/>
                  </a:lnTo>
                  <a:lnTo>
                    <a:pt x="260" y="6286"/>
                  </a:lnTo>
                  <a:lnTo>
                    <a:pt x="260" y="38"/>
                  </a:lnTo>
                  <a:cubicBezTo>
                    <a:pt x="223" y="1"/>
                    <a:pt x="186" y="1"/>
                    <a:pt x="75" y="1"/>
                  </a:cubicBez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43" name="Google Shape;4443;p43"/>
            <p:cNvSpPr/>
            <p:nvPr/>
          </p:nvSpPr>
          <p:spPr>
            <a:xfrm>
              <a:off x="2676825" y="777875"/>
              <a:ext cx="2800" cy="159000"/>
            </a:xfrm>
            <a:custGeom>
              <a:avLst/>
              <a:gdLst/>
              <a:ahLst/>
              <a:cxnLst/>
              <a:rect l="l" t="t" r="r" b="b"/>
              <a:pathLst>
                <a:path w="112" h="6360" extrusionOk="0">
                  <a:moveTo>
                    <a:pt x="1" y="1"/>
                  </a:moveTo>
                  <a:lnTo>
                    <a:pt x="1" y="6286"/>
                  </a:lnTo>
                  <a:lnTo>
                    <a:pt x="112" y="6360"/>
                  </a:lnTo>
                  <a:lnTo>
                    <a:pt x="112" y="38"/>
                  </a:lnTo>
                  <a:cubicBezTo>
                    <a:pt x="75" y="38"/>
                    <a:pt x="38" y="1"/>
                    <a:pt x="1" y="1"/>
                  </a:cubicBez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44" name="Google Shape;4444;p43"/>
            <p:cNvSpPr/>
            <p:nvPr/>
          </p:nvSpPr>
          <p:spPr>
            <a:xfrm>
              <a:off x="2681450" y="795450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11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45" name="Google Shape;4445;p43"/>
            <p:cNvSpPr/>
            <p:nvPr/>
          </p:nvSpPr>
          <p:spPr>
            <a:xfrm>
              <a:off x="2683300" y="798225"/>
              <a:ext cx="18525" cy="45300"/>
            </a:xfrm>
            <a:custGeom>
              <a:avLst/>
              <a:gdLst/>
              <a:ahLst/>
              <a:cxnLst/>
              <a:rect l="l" t="t" r="r" b="b"/>
              <a:pathLst>
                <a:path w="741" h="1812" extrusionOk="0">
                  <a:moveTo>
                    <a:pt x="38" y="0"/>
                  </a:moveTo>
                  <a:lnTo>
                    <a:pt x="1" y="74"/>
                  </a:lnTo>
                  <a:lnTo>
                    <a:pt x="370" y="1035"/>
                  </a:lnTo>
                  <a:lnTo>
                    <a:pt x="666" y="1812"/>
                  </a:lnTo>
                  <a:lnTo>
                    <a:pt x="740" y="1775"/>
                  </a:lnTo>
                  <a:lnTo>
                    <a:pt x="370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46" name="Google Shape;4446;p43"/>
            <p:cNvSpPr/>
            <p:nvPr/>
          </p:nvSpPr>
          <p:spPr>
            <a:xfrm>
              <a:off x="2681450" y="830575"/>
              <a:ext cx="20375" cy="15725"/>
            </a:xfrm>
            <a:custGeom>
              <a:avLst/>
              <a:gdLst/>
              <a:ahLst/>
              <a:cxnLst/>
              <a:rect l="l" t="t" r="r" b="b"/>
              <a:pathLst>
                <a:path w="815" h="629" extrusionOk="0">
                  <a:moveTo>
                    <a:pt x="75" y="0"/>
                  </a:moveTo>
                  <a:lnTo>
                    <a:pt x="1" y="74"/>
                  </a:lnTo>
                  <a:lnTo>
                    <a:pt x="1" y="148"/>
                  </a:lnTo>
                  <a:lnTo>
                    <a:pt x="740" y="629"/>
                  </a:lnTo>
                  <a:lnTo>
                    <a:pt x="814" y="48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47" name="Google Shape;4447;p43"/>
            <p:cNvSpPr/>
            <p:nvPr/>
          </p:nvSpPr>
          <p:spPr>
            <a:xfrm>
              <a:off x="2681450" y="798225"/>
              <a:ext cx="18525" cy="44375"/>
            </a:xfrm>
            <a:custGeom>
              <a:avLst/>
              <a:gdLst/>
              <a:ahLst/>
              <a:cxnLst/>
              <a:rect l="l" t="t" r="r" b="b"/>
              <a:pathLst>
                <a:path w="741" h="1775" extrusionOk="0">
                  <a:moveTo>
                    <a:pt x="1" y="0"/>
                  </a:moveTo>
                  <a:lnTo>
                    <a:pt x="666" y="1775"/>
                  </a:lnTo>
                  <a:lnTo>
                    <a:pt x="740" y="1738"/>
                  </a:lnTo>
                  <a:lnTo>
                    <a:pt x="75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48" name="Google Shape;4448;p43"/>
            <p:cNvSpPr/>
            <p:nvPr/>
          </p:nvSpPr>
          <p:spPr>
            <a:xfrm>
              <a:off x="2681450" y="796375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1" y="0"/>
                  </a:moveTo>
                  <a:lnTo>
                    <a:pt x="1" y="74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49" name="Google Shape;4449;p43"/>
            <p:cNvSpPr/>
            <p:nvPr/>
          </p:nvSpPr>
          <p:spPr>
            <a:xfrm>
              <a:off x="2681450" y="867550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74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4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50" name="Google Shape;4450;p43"/>
            <p:cNvSpPr/>
            <p:nvPr/>
          </p:nvSpPr>
          <p:spPr>
            <a:xfrm>
              <a:off x="2683300" y="870300"/>
              <a:ext cx="18525" cy="45325"/>
            </a:xfrm>
            <a:custGeom>
              <a:avLst/>
              <a:gdLst/>
              <a:ahLst/>
              <a:cxnLst/>
              <a:rect l="l" t="t" r="r" b="b"/>
              <a:pathLst>
                <a:path w="741" h="1813" extrusionOk="0">
                  <a:moveTo>
                    <a:pt x="38" y="1"/>
                  </a:moveTo>
                  <a:lnTo>
                    <a:pt x="1" y="38"/>
                  </a:lnTo>
                  <a:lnTo>
                    <a:pt x="370" y="999"/>
                  </a:lnTo>
                  <a:lnTo>
                    <a:pt x="666" y="1813"/>
                  </a:lnTo>
                  <a:lnTo>
                    <a:pt x="740" y="1739"/>
                  </a:lnTo>
                  <a:lnTo>
                    <a:pt x="370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51" name="Google Shape;4451;p43"/>
            <p:cNvSpPr/>
            <p:nvPr/>
          </p:nvSpPr>
          <p:spPr>
            <a:xfrm>
              <a:off x="2681450" y="903575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14" y="40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52" name="Google Shape;4452;p43"/>
            <p:cNvSpPr/>
            <p:nvPr/>
          </p:nvSpPr>
          <p:spPr>
            <a:xfrm>
              <a:off x="2682375" y="931325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03" y="555"/>
                  </a:lnTo>
                  <a:lnTo>
                    <a:pt x="814" y="48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53" name="Google Shape;4453;p43"/>
            <p:cNvSpPr/>
            <p:nvPr/>
          </p:nvSpPr>
          <p:spPr>
            <a:xfrm>
              <a:off x="2681450" y="932250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1" y="0"/>
                  </a:moveTo>
                  <a:lnTo>
                    <a:pt x="1" y="111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54" name="Google Shape;4454;p43"/>
            <p:cNvSpPr/>
            <p:nvPr/>
          </p:nvSpPr>
          <p:spPr>
            <a:xfrm>
              <a:off x="2683300" y="915600"/>
              <a:ext cx="14825" cy="18500"/>
            </a:xfrm>
            <a:custGeom>
              <a:avLst/>
              <a:gdLst/>
              <a:ahLst/>
              <a:cxnLst/>
              <a:rect l="l" t="t" r="r" b="b"/>
              <a:pathLst>
                <a:path w="593" h="740" extrusionOk="0">
                  <a:moveTo>
                    <a:pt x="518" y="1"/>
                  </a:moveTo>
                  <a:lnTo>
                    <a:pt x="234" y="406"/>
                  </a:lnTo>
                  <a:lnTo>
                    <a:pt x="592" y="1"/>
                  </a:lnTo>
                  <a:close/>
                  <a:moveTo>
                    <a:pt x="234" y="406"/>
                  </a:moveTo>
                  <a:lnTo>
                    <a:pt x="38" y="629"/>
                  </a:lnTo>
                  <a:lnTo>
                    <a:pt x="1" y="740"/>
                  </a:lnTo>
                  <a:lnTo>
                    <a:pt x="234" y="406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55" name="Google Shape;4455;p43"/>
            <p:cNvSpPr/>
            <p:nvPr/>
          </p:nvSpPr>
          <p:spPr>
            <a:xfrm>
              <a:off x="2681450" y="913750"/>
              <a:ext cx="15750" cy="20350"/>
            </a:xfrm>
            <a:custGeom>
              <a:avLst/>
              <a:gdLst/>
              <a:ahLst/>
              <a:cxnLst/>
              <a:rect l="l" t="t" r="r" b="b"/>
              <a:pathLst>
                <a:path w="630" h="814" extrusionOk="0">
                  <a:moveTo>
                    <a:pt x="592" y="1"/>
                  </a:moveTo>
                  <a:lnTo>
                    <a:pt x="1" y="740"/>
                  </a:lnTo>
                  <a:lnTo>
                    <a:pt x="75" y="814"/>
                  </a:lnTo>
                  <a:lnTo>
                    <a:pt x="629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56" name="Google Shape;4456;p43"/>
            <p:cNvSpPr/>
            <p:nvPr/>
          </p:nvSpPr>
          <p:spPr>
            <a:xfrm>
              <a:off x="2681450" y="90450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40" y="518"/>
                  </a:lnTo>
                  <a:lnTo>
                    <a:pt x="777" y="4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57" name="Google Shape;4457;p43"/>
            <p:cNvSpPr/>
            <p:nvPr/>
          </p:nvSpPr>
          <p:spPr>
            <a:xfrm>
              <a:off x="2681450" y="871225"/>
              <a:ext cx="18525" cy="42550"/>
            </a:xfrm>
            <a:custGeom>
              <a:avLst/>
              <a:gdLst/>
              <a:ahLst/>
              <a:cxnLst/>
              <a:rect l="l" t="t" r="r" b="b"/>
              <a:pathLst>
                <a:path w="741" h="1702" extrusionOk="0">
                  <a:moveTo>
                    <a:pt x="1" y="1"/>
                  </a:moveTo>
                  <a:lnTo>
                    <a:pt x="666" y="1702"/>
                  </a:lnTo>
                  <a:lnTo>
                    <a:pt x="740" y="170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58" name="Google Shape;4458;p43"/>
            <p:cNvSpPr/>
            <p:nvPr/>
          </p:nvSpPr>
          <p:spPr>
            <a:xfrm>
              <a:off x="2681450" y="869375"/>
              <a:ext cx="19450" cy="12050"/>
            </a:xfrm>
            <a:custGeom>
              <a:avLst/>
              <a:gdLst/>
              <a:ahLst/>
              <a:cxnLst/>
              <a:rect l="l" t="t" r="r" b="b"/>
              <a:pathLst>
                <a:path w="778" h="482" extrusionOk="0">
                  <a:moveTo>
                    <a:pt x="1" y="1"/>
                  </a:moveTo>
                  <a:lnTo>
                    <a:pt x="1" y="75"/>
                  </a:lnTo>
                  <a:lnTo>
                    <a:pt x="740" y="482"/>
                  </a:lnTo>
                  <a:lnTo>
                    <a:pt x="777" y="40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59" name="Google Shape;4459;p43"/>
            <p:cNvSpPr/>
            <p:nvPr/>
          </p:nvSpPr>
          <p:spPr>
            <a:xfrm>
              <a:off x="2683300" y="843500"/>
              <a:ext cx="14825" cy="25900"/>
            </a:xfrm>
            <a:custGeom>
              <a:avLst/>
              <a:gdLst/>
              <a:ahLst/>
              <a:cxnLst/>
              <a:rect l="l" t="t" r="r" b="b"/>
              <a:pathLst>
                <a:path w="593" h="1036" extrusionOk="0">
                  <a:moveTo>
                    <a:pt x="518" y="1"/>
                  </a:moveTo>
                  <a:lnTo>
                    <a:pt x="38" y="962"/>
                  </a:lnTo>
                  <a:lnTo>
                    <a:pt x="592" y="1"/>
                  </a:lnTo>
                  <a:close/>
                  <a:moveTo>
                    <a:pt x="38" y="962"/>
                  </a:moveTo>
                  <a:lnTo>
                    <a:pt x="38" y="962"/>
                  </a:lnTo>
                  <a:lnTo>
                    <a:pt x="1" y="1036"/>
                  </a:lnTo>
                  <a:lnTo>
                    <a:pt x="38" y="962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60" name="Google Shape;4460;p43"/>
            <p:cNvSpPr/>
            <p:nvPr/>
          </p:nvSpPr>
          <p:spPr>
            <a:xfrm>
              <a:off x="2681450" y="832425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1" y="0"/>
                  </a:moveTo>
                  <a:lnTo>
                    <a:pt x="1" y="74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61" name="Google Shape;4461;p43"/>
            <p:cNvSpPr/>
            <p:nvPr/>
          </p:nvSpPr>
          <p:spPr>
            <a:xfrm>
              <a:off x="2681450" y="842575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592" y="1"/>
                  </a:moveTo>
                  <a:lnTo>
                    <a:pt x="1" y="1073"/>
                  </a:lnTo>
                  <a:lnTo>
                    <a:pt x="75" y="1073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62" name="Google Shape;4462;p43"/>
            <p:cNvSpPr/>
            <p:nvPr/>
          </p:nvSpPr>
          <p:spPr>
            <a:xfrm>
              <a:off x="2698100" y="779050"/>
              <a:ext cx="4650" cy="169850"/>
            </a:xfrm>
            <a:custGeom>
              <a:avLst/>
              <a:gdLst/>
              <a:ahLst/>
              <a:cxnLst/>
              <a:rect l="l" t="t" r="r" b="b"/>
              <a:pathLst>
                <a:path w="186" h="6794" extrusionOk="0">
                  <a:moveTo>
                    <a:pt x="162" y="0"/>
                  </a:moveTo>
                  <a:cubicBezTo>
                    <a:pt x="148" y="0"/>
                    <a:pt x="130" y="9"/>
                    <a:pt x="111" y="28"/>
                  </a:cubicBezTo>
                  <a:lnTo>
                    <a:pt x="0" y="6683"/>
                  </a:lnTo>
                  <a:lnTo>
                    <a:pt x="148" y="6793"/>
                  </a:lnTo>
                  <a:lnTo>
                    <a:pt x="185" y="6757"/>
                  </a:lnTo>
                  <a:lnTo>
                    <a:pt x="185" y="28"/>
                  </a:lnTo>
                  <a:cubicBezTo>
                    <a:pt x="185" y="9"/>
                    <a:pt x="176" y="0"/>
                    <a:pt x="162" y="0"/>
                  </a:cubicBez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63" name="Google Shape;4463;p43"/>
            <p:cNvSpPr/>
            <p:nvPr/>
          </p:nvSpPr>
          <p:spPr>
            <a:xfrm>
              <a:off x="2698100" y="779725"/>
              <a:ext cx="3725" cy="169175"/>
            </a:xfrm>
            <a:custGeom>
              <a:avLst/>
              <a:gdLst/>
              <a:ahLst/>
              <a:cxnLst/>
              <a:rect l="l" t="t" r="r" b="b"/>
              <a:pathLst>
                <a:path w="149" h="6767" extrusionOk="0">
                  <a:moveTo>
                    <a:pt x="0" y="1"/>
                  </a:moveTo>
                  <a:lnTo>
                    <a:pt x="0" y="6656"/>
                  </a:lnTo>
                  <a:lnTo>
                    <a:pt x="148" y="676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64" name="Google Shape;4464;p43"/>
            <p:cNvSpPr/>
            <p:nvPr/>
          </p:nvSpPr>
          <p:spPr>
            <a:xfrm>
              <a:off x="2719350" y="772350"/>
              <a:ext cx="6500" cy="164525"/>
            </a:xfrm>
            <a:custGeom>
              <a:avLst/>
              <a:gdLst/>
              <a:ahLst/>
              <a:cxnLst/>
              <a:rect l="l" t="t" r="r" b="b"/>
              <a:pathLst>
                <a:path w="260" h="6581" extrusionOk="0">
                  <a:moveTo>
                    <a:pt x="185" y="0"/>
                  </a:moveTo>
                  <a:cubicBezTo>
                    <a:pt x="148" y="37"/>
                    <a:pt x="75" y="74"/>
                    <a:pt x="1" y="111"/>
                  </a:cubicBezTo>
                  <a:lnTo>
                    <a:pt x="1" y="6507"/>
                  </a:lnTo>
                  <a:lnTo>
                    <a:pt x="148" y="6581"/>
                  </a:lnTo>
                  <a:lnTo>
                    <a:pt x="259" y="650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65" name="Google Shape;4465;p43"/>
            <p:cNvSpPr/>
            <p:nvPr/>
          </p:nvSpPr>
          <p:spPr>
            <a:xfrm>
              <a:off x="2723050" y="770500"/>
              <a:ext cx="2800" cy="166375"/>
            </a:xfrm>
            <a:custGeom>
              <a:avLst/>
              <a:gdLst/>
              <a:ahLst/>
              <a:cxnLst/>
              <a:rect l="l" t="t" r="r" b="b"/>
              <a:pathLst>
                <a:path w="112" h="6655" extrusionOk="0">
                  <a:moveTo>
                    <a:pt x="111" y="0"/>
                  </a:moveTo>
                  <a:cubicBezTo>
                    <a:pt x="111" y="74"/>
                    <a:pt x="74" y="74"/>
                    <a:pt x="0" y="111"/>
                  </a:cubicBezTo>
                  <a:lnTo>
                    <a:pt x="0" y="6655"/>
                  </a:lnTo>
                  <a:lnTo>
                    <a:pt x="111" y="658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66" name="Google Shape;4466;p43"/>
            <p:cNvSpPr/>
            <p:nvPr/>
          </p:nvSpPr>
          <p:spPr>
            <a:xfrm>
              <a:off x="2701800" y="795450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0" y="111"/>
                  </a:lnTo>
                  <a:lnTo>
                    <a:pt x="850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67" name="Google Shape;4467;p43"/>
            <p:cNvSpPr/>
            <p:nvPr/>
          </p:nvSpPr>
          <p:spPr>
            <a:xfrm>
              <a:off x="2701800" y="798225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703" y="0"/>
                  </a:moveTo>
                  <a:lnTo>
                    <a:pt x="370" y="851"/>
                  </a:lnTo>
                  <a:lnTo>
                    <a:pt x="0" y="1775"/>
                  </a:lnTo>
                  <a:lnTo>
                    <a:pt x="111" y="1812"/>
                  </a:lnTo>
                  <a:lnTo>
                    <a:pt x="370" y="1035"/>
                  </a:lnTo>
                  <a:lnTo>
                    <a:pt x="740" y="7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68" name="Google Shape;4468;p43"/>
            <p:cNvSpPr/>
            <p:nvPr/>
          </p:nvSpPr>
          <p:spPr>
            <a:xfrm>
              <a:off x="2701800" y="830575"/>
              <a:ext cx="21275" cy="15725"/>
            </a:xfrm>
            <a:custGeom>
              <a:avLst/>
              <a:gdLst/>
              <a:ahLst/>
              <a:cxnLst/>
              <a:rect l="l" t="t" r="r" b="b"/>
              <a:pathLst>
                <a:path w="851" h="629" extrusionOk="0">
                  <a:moveTo>
                    <a:pt x="740" y="0"/>
                  </a:moveTo>
                  <a:lnTo>
                    <a:pt x="0" y="481"/>
                  </a:lnTo>
                  <a:lnTo>
                    <a:pt x="111" y="629"/>
                  </a:lnTo>
                  <a:lnTo>
                    <a:pt x="850" y="148"/>
                  </a:lnTo>
                  <a:lnTo>
                    <a:pt x="85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69" name="Google Shape;4469;p43"/>
            <p:cNvSpPr/>
            <p:nvPr/>
          </p:nvSpPr>
          <p:spPr>
            <a:xfrm>
              <a:off x="2704575" y="79822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739" y="0"/>
                  </a:moveTo>
                  <a:lnTo>
                    <a:pt x="629" y="111"/>
                  </a:lnTo>
                  <a:lnTo>
                    <a:pt x="0" y="1738"/>
                  </a:lnTo>
                  <a:lnTo>
                    <a:pt x="37" y="1775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70" name="Google Shape;4470;p43"/>
            <p:cNvSpPr/>
            <p:nvPr/>
          </p:nvSpPr>
          <p:spPr>
            <a:xfrm>
              <a:off x="2702725" y="796375"/>
              <a:ext cx="20350" cy="12950"/>
            </a:xfrm>
            <a:custGeom>
              <a:avLst/>
              <a:gdLst/>
              <a:ahLst/>
              <a:cxnLst/>
              <a:rect l="l" t="t" r="r" b="b"/>
              <a:pathLst>
                <a:path w="814" h="518" extrusionOk="0">
                  <a:moveTo>
                    <a:pt x="813" y="0"/>
                  </a:moveTo>
                  <a:lnTo>
                    <a:pt x="0" y="444"/>
                  </a:lnTo>
                  <a:lnTo>
                    <a:pt x="74" y="518"/>
                  </a:lnTo>
                  <a:lnTo>
                    <a:pt x="813" y="74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71" name="Google Shape;4471;p43"/>
            <p:cNvSpPr/>
            <p:nvPr/>
          </p:nvSpPr>
          <p:spPr>
            <a:xfrm>
              <a:off x="2701800" y="867550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44"/>
                  </a:lnTo>
                  <a:lnTo>
                    <a:pt x="111" y="555"/>
                  </a:lnTo>
                  <a:lnTo>
                    <a:pt x="850" y="148"/>
                  </a:lnTo>
                  <a:lnTo>
                    <a:pt x="850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72" name="Google Shape;4472;p43"/>
            <p:cNvSpPr/>
            <p:nvPr/>
          </p:nvSpPr>
          <p:spPr>
            <a:xfrm>
              <a:off x="2701800" y="87030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703" y="1"/>
                  </a:moveTo>
                  <a:lnTo>
                    <a:pt x="370" y="814"/>
                  </a:lnTo>
                  <a:lnTo>
                    <a:pt x="0" y="1739"/>
                  </a:lnTo>
                  <a:lnTo>
                    <a:pt x="111" y="1813"/>
                  </a:lnTo>
                  <a:lnTo>
                    <a:pt x="370" y="999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73" name="Google Shape;4473;p43"/>
            <p:cNvSpPr/>
            <p:nvPr/>
          </p:nvSpPr>
          <p:spPr>
            <a:xfrm>
              <a:off x="2701800" y="90357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740" y="1"/>
                  </a:moveTo>
                  <a:lnTo>
                    <a:pt x="0" y="408"/>
                  </a:lnTo>
                  <a:lnTo>
                    <a:pt x="111" y="555"/>
                  </a:lnTo>
                  <a:lnTo>
                    <a:pt x="850" y="149"/>
                  </a:lnTo>
                  <a:lnTo>
                    <a:pt x="850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74" name="Google Shape;4474;p43"/>
            <p:cNvSpPr/>
            <p:nvPr/>
          </p:nvSpPr>
          <p:spPr>
            <a:xfrm>
              <a:off x="2702725" y="931325"/>
              <a:ext cx="18500" cy="13875"/>
            </a:xfrm>
            <a:custGeom>
              <a:avLst/>
              <a:gdLst/>
              <a:ahLst/>
              <a:cxnLst/>
              <a:rect l="l" t="t" r="r" b="b"/>
              <a:pathLst>
                <a:path w="740" h="555" extrusionOk="0">
                  <a:moveTo>
                    <a:pt x="666" y="0"/>
                  </a:moveTo>
                  <a:lnTo>
                    <a:pt x="0" y="370"/>
                  </a:lnTo>
                  <a:lnTo>
                    <a:pt x="74" y="555"/>
                  </a:lnTo>
                  <a:lnTo>
                    <a:pt x="740" y="148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75" name="Google Shape;4475;p43"/>
            <p:cNvSpPr/>
            <p:nvPr/>
          </p:nvSpPr>
          <p:spPr>
            <a:xfrm>
              <a:off x="2702725" y="932250"/>
              <a:ext cx="20350" cy="12950"/>
            </a:xfrm>
            <a:custGeom>
              <a:avLst/>
              <a:gdLst/>
              <a:ahLst/>
              <a:cxnLst/>
              <a:rect l="l" t="t" r="r" b="b"/>
              <a:pathLst>
                <a:path w="814" h="518" extrusionOk="0">
                  <a:moveTo>
                    <a:pt x="813" y="0"/>
                  </a:moveTo>
                  <a:lnTo>
                    <a:pt x="0" y="444"/>
                  </a:lnTo>
                  <a:lnTo>
                    <a:pt x="74" y="518"/>
                  </a:lnTo>
                  <a:lnTo>
                    <a:pt x="813" y="111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76" name="Google Shape;4476;p43"/>
            <p:cNvSpPr/>
            <p:nvPr/>
          </p:nvSpPr>
          <p:spPr>
            <a:xfrm>
              <a:off x="2705500" y="915600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0" y="1"/>
                  </a:moveTo>
                  <a:lnTo>
                    <a:pt x="493" y="559"/>
                  </a:lnTo>
                  <a:lnTo>
                    <a:pt x="74" y="1"/>
                  </a:lnTo>
                  <a:close/>
                  <a:moveTo>
                    <a:pt x="493" y="559"/>
                  </a:moveTo>
                  <a:lnTo>
                    <a:pt x="629" y="740"/>
                  </a:lnTo>
                  <a:lnTo>
                    <a:pt x="555" y="629"/>
                  </a:lnTo>
                  <a:lnTo>
                    <a:pt x="493" y="559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77" name="Google Shape;4477;p43"/>
            <p:cNvSpPr/>
            <p:nvPr/>
          </p:nvSpPr>
          <p:spPr>
            <a:xfrm>
              <a:off x="2706400" y="913750"/>
              <a:ext cx="16675" cy="20350"/>
            </a:xfrm>
            <a:custGeom>
              <a:avLst/>
              <a:gdLst/>
              <a:ahLst/>
              <a:cxnLst/>
              <a:rect l="l" t="t" r="r" b="b"/>
              <a:pathLst>
                <a:path w="667" h="814" extrusionOk="0">
                  <a:moveTo>
                    <a:pt x="38" y="1"/>
                  </a:moveTo>
                  <a:lnTo>
                    <a:pt x="1" y="75"/>
                  </a:lnTo>
                  <a:lnTo>
                    <a:pt x="593" y="814"/>
                  </a:lnTo>
                  <a:lnTo>
                    <a:pt x="666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78" name="Google Shape;4478;p43"/>
            <p:cNvSpPr/>
            <p:nvPr/>
          </p:nvSpPr>
          <p:spPr>
            <a:xfrm>
              <a:off x="2702725" y="904500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813" y="1"/>
                  </a:moveTo>
                  <a:lnTo>
                    <a:pt x="0" y="445"/>
                  </a:lnTo>
                  <a:lnTo>
                    <a:pt x="74" y="518"/>
                  </a:lnTo>
                  <a:lnTo>
                    <a:pt x="813" y="112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79" name="Google Shape;4479;p43"/>
            <p:cNvSpPr/>
            <p:nvPr/>
          </p:nvSpPr>
          <p:spPr>
            <a:xfrm>
              <a:off x="2704575" y="871225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739" y="1"/>
                  </a:moveTo>
                  <a:lnTo>
                    <a:pt x="629" y="38"/>
                  </a:lnTo>
                  <a:lnTo>
                    <a:pt x="0" y="1702"/>
                  </a:lnTo>
                  <a:lnTo>
                    <a:pt x="37" y="1702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80" name="Google Shape;4480;p43"/>
            <p:cNvSpPr/>
            <p:nvPr/>
          </p:nvSpPr>
          <p:spPr>
            <a:xfrm>
              <a:off x="2702725" y="869375"/>
              <a:ext cx="20350" cy="12050"/>
            </a:xfrm>
            <a:custGeom>
              <a:avLst/>
              <a:gdLst/>
              <a:ahLst/>
              <a:cxnLst/>
              <a:rect l="l" t="t" r="r" b="b"/>
              <a:pathLst>
                <a:path w="814" h="482" extrusionOk="0">
                  <a:moveTo>
                    <a:pt x="813" y="1"/>
                  </a:moveTo>
                  <a:lnTo>
                    <a:pt x="0" y="408"/>
                  </a:lnTo>
                  <a:lnTo>
                    <a:pt x="74" y="482"/>
                  </a:lnTo>
                  <a:lnTo>
                    <a:pt x="813" y="75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81" name="Google Shape;4481;p43"/>
            <p:cNvSpPr/>
            <p:nvPr/>
          </p:nvSpPr>
          <p:spPr>
            <a:xfrm>
              <a:off x="2705500" y="84350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0" y="1"/>
                  </a:moveTo>
                  <a:lnTo>
                    <a:pt x="555" y="962"/>
                  </a:lnTo>
                  <a:lnTo>
                    <a:pt x="629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82" name="Google Shape;4482;p43"/>
            <p:cNvSpPr/>
            <p:nvPr/>
          </p:nvSpPr>
          <p:spPr>
            <a:xfrm>
              <a:off x="2702725" y="8324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813" y="0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813" y="74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83" name="Google Shape;4483;p43"/>
            <p:cNvSpPr/>
            <p:nvPr/>
          </p:nvSpPr>
          <p:spPr>
            <a:xfrm>
              <a:off x="2706400" y="842575"/>
              <a:ext cx="16675" cy="26825"/>
            </a:xfrm>
            <a:custGeom>
              <a:avLst/>
              <a:gdLst/>
              <a:ahLst/>
              <a:cxnLst/>
              <a:rect l="l" t="t" r="r" b="b"/>
              <a:pathLst>
                <a:path w="667" h="1073" extrusionOk="0">
                  <a:moveTo>
                    <a:pt x="38" y="1"/>
                  </a:moveTo>
                  <a:lnTo>
                    <a:pt x="1" y="38"/>
                  </a:lnTo>
                  <a:lnTo>
                    <a:pt x="593" y="1073"/>
                  </a:lnTo>
                  <a:lnTo>
                    <a:pt x="666" y="107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84" name="Google Shape;4484;p43"/>
            <p:cNvSpPr/>
            <p:nvPr/>
          </p:nvSpPr>
          <p:spPr>
            <a:xfrm>
              <a:off x="2701800" y="778800"/>
              <a:ext cx="3700" cy="169175"/>
            </a:xfrm>
            <a:custGeom>
              <a:avLst/>
              <a:gdLst/>
              <a:ahLst/>
              <a:cxnLst/>
              <a:rect l="l" t="t" r="r" b="b"/>
              <a:pathLst>
                <a:path w="148" h="6767" extrusionOk="0">
                  <a:moveTo>
                    <a:pt x="0" y="1"/>
                  </a:moveTo>
                  <a:lnTo>
                    <a:pt x="0" y="6767"/>
                  </a:lnTo>
                  <a:lnTo>
                    <a:pt x="148" y="6656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85" name="Google Shape;4485;p43"/>
            <p:cNvSpPr/>
            <p:nvPr/>
          </p:nvSpPr>
          <p:spPr>
            <a:xfrm>
              <a:off x="2711950" y="93225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24"/>
                  </a:lnTo>
                  <a:lnTo>
                    <a:pt x="112" y="998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86" name="Google Shape;4486;p43"/>
            <p:cNvSpPr/>
            <p:nvPr/>
          </p:nvSpPr>
          <p:spPr>
            <a:xfrm>
              <a:off x="2714725" y="9313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87" name="Google Shape;4487;p43"/>
            <p:cNvSpPr/>
            <p:nvPr/>
          </p:nvSpPr>
          <p:spPr>
            <a:xfrm>
              <a:off x="2702725" y="925775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111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111" y="96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88" name="Google Shape;4488;p43"/>
            <p:cNvSpPr/>
            <p:nvPr/>
          </p:nvSpPr>
          <p:spPr>
            <a:xfrm>
              <a:off x="2701800" y="9257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1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89" name="Google Shape;4489;p43"/>
            <p:cNvSpPr/>
            <p:nvPr/>
          </p:nvSpPr>
          <p:spPr>
            <a:xfrm>
              <a:off x="2701800" y="9248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37" y="0"/>
                  </a:moveTo>
                  <a:lnTo>
                    <a:pt x="0" y="37"/>
                  </a:lnTo>
                  <a:lnTo>
                    <a:pt x="518" y="296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90" name="Google Shape;4490;p43"/>
            <p:cNvSpPr/>
            <p:nvPr/>
          </p:nvSpPr>
          <p:spPr>
            <a:xfrm>
              <a:off x="2701800" y="925775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0" y="0"/>
                  </a:moveTo>
                  <a:lnTo>
                    <a:pt x="0" y="37"/>
                  </a:lnTo>
                  <a:lnTo>
                    <a:pt x="518" y="333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91" name="Google Shape;4491;p43"/>
            <p:cNvSpPr/>
            <p:nvPr/>
          </p:nvSpPr>
          <p:spPr>
            <a:xfrm>
              <a:off x="2723975" y="93962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92" name="Google Shape;4492;p43"/>
            <p:cNvSpPr/>
            <p:nvPr/>
          </p:nvSpPr>
          <p:spPr>
            <a:xfrm>
              <a:off x="2724900" y="936850"/>
              <a:ext cx="950" cy="26850"/>
            </a:xfrm>
            <a:custGeom>
              <a:avLst/>
              <a:gdLst/>
              <a:ahLst/>
              <a:cxnLst/>
              <a:rect l="l" t="t" r="r" b="b"/>
              <a:pathLst>
                <a:path w="38" h="1074" extrusionOk="0">
                  <a:moveTo>
                    <a:pt x="37" y="1"/>
                  </a:moveTo>
                  <a:lnTo>
                    <a:pt x="0" y="75"/>
                  </a:lnTo>
                  <a:lnTo>
                    <a:pt x="0" y="1073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93" name="Google Shape;4493;p43"/>
            <p:cNvSpPr/>
            <p:nvPr/>
          </p:nvSpPr>
          <p:spPr>
            <a:xfrm>
              <a:off x="2714725" y="9322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8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94" name="Google Shape;4494;p43"/>
            <p:cNvSpPr/>
            <p:nvPr/>
          </p:nvSpPr>
          <p:spPr>
            <a:xfrm>
              <a:off x="2711950" y="93132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112" y="1035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95" name="Google Shape;4495;p43"/>
            <p:cNvSpPr/>
            <p:nvPr/>
          </p:nvSpPr>
          <p:spPr>
            <a:xfrm>
              <a:off x="2711950" y="93040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112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5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96" name="Google Shape;4496;p43"/>
            <p:cNvSpPr/>
            <p:nvPr/>
          </p:nvSpPr>
          <p:spPr>
            <a:xfrm>
              <a:off x="2711950" y="931325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37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97" name="Google Shape;4497;p43"/>
            <p:cNvSpPr/>
            <p:nvPr/>
          </p:nvSpPr>
          <p:spPr>
            <a:xfrm>
              <a:off x="2734150" y="945175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0" y="1"/>
                  </a:moveTo>
                  <a:lnTo>
                    <a:pt x="0" y="925"/>
                  </a:lnTo>
                  <a:lnTo>
                    <a:pt x="111" y="96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98" name="Google Shape;4498;p43"/>
            <p:cNvSpPr/>
            <p:nvPr/>
          </p:nvSpPr>
          <p:spPr>
            <a:xfrm>
              <a:off x="2736925" y="944250"/>
              <a:ext cx="925" cy="24975"/>
            </a:xfrm>
            <a:custGeom>
              <a:avLst/>
              <a:gdLst/>
              <a:ahLst/>
              <a:cxnLst/>
              <a:rect l="l" t="t" r="r" b="b"/>
              <a:pathLst>
                <a:path w="37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499" name="Google Shape;4499;p43"/>
            <p:cNvSpPr/>
            <p:nvPr/>
          </p:nvSpPr>
          <p:spPr>
            <a:xfrm>
              <a:off x="2724900" y="938700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37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00" name="Google Shape;4500;p43"/>
            <p:cNvSpPr/>
            <p:nvPr/>
          </p:nvSpPr>
          <p:spPr>
            <a:xfrm>
              <a:off x="2723975" y="9368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036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01" name="Google Shape;4501;p43"/>
            <p:cNvSpPr/>
            <p:nvPr/>
          </p:nvSpPr>
          <p:spPr>
            <a:xfrm>
              <a:off x="2723975" y="9368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1"/>
                  </a:moveTo>
                  <a:lnTo>
                    <a:pt x="518" y="334"/>
                  </a:lnTo>
                  <a:lnTo>
                    <a:pt x="555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02" name="Google Shape;4502;p43"/>
            <p:cNvSpPr/>
            <p:nvPr/>
          </p:nvSpPr>
          <p:spPr>
            <a:xfrm>
              <a:off x="2723975" y="93685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112"/>
                  </a:lnTo>
                  <a:lnTo>
                    <a:pt x="518" y="371"/>
                  </a:lnTo>
                  <a:lnTo>
                    <a:pt x="518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03" name="Google Shape;4503;p43"/>
            <p:cNvSpPr/>
            <p:nvPr/>
          </p:nvSpPr>
          <p:spPr>
            <a:xfrm>
              <a:off x="2744300" y="952575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" y="0"/>
                  </a:moveTo>
                  <a:lnTo>
                    <a:pt x="1" y="851"/>
                  </a:lnTo>
                  <a:lnTo>
                    <a:pt x="112" y="92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04" name="Google Shape;4504;p43"/>
            <p:cNvSpPr/>
            <p:nvPr/>
          </p:nvSpPr>
          <p:spPr>
            <a:xfrm>
              <a:off x="2747075" y="9498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37"/>
                  </a:lnTo>
                  <a:lnTo>
                    <a:pt x="1" y="1036"/>
                  </a:lnTo>
                  <a:lnTo>
                    <a:pt x="38" y="10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05" name="Google Shape;4505;p43"/>
            <p:cNvSpPr/>
            <p:nvPr/>
          </p:nvSpPr>
          <p:spPr>
            <a:xfrm>
              <a:off x="2735075" y="944250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111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06" name="Google Shape;4506;p43"/>
            <p:cNvSpPr/>
            <p:nvPr/>
          </p:nvSpPr>
          <p:spPr>
            <a:xfrm>
              <a:off x="2734150" y="9442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07" name="Google Shape;4507;p43"/>
            <p:cNvSpPr/>
            <p:nvPr/>
          </p:nvSpPr>
          <p:spPr>
            <a:xfrm>
              <a:off x="2734150" y="9433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37" y="1"/>
                  </a:moveTo>
                  <a:lnTo>
                    <a:pt x="0" y="38"/>
                  </a:lnTo>
                  <a:lnTo>
                    <a:pt x="518" y="296"/>
                  </a:lnTo>
                  <a:lnTo>
                    <a:pt x="555" y="25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08" name="Google Shape;4508;p43"/>
            <p:cNvSpPr/>
            <p:nvPr/>
          </p:nvSpPr>
          <p:spPr>
            <a:xfrm>
              <a:off x="2734150" y="94425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0" y="38"/>
                  </a:lnTo>
                  <a:lnTo>
                    <a:pt x="518" y="333"/>
                  </a:lnTo>
                  <a:lnTo>
                    <a:pt x="518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09" name="Google Shape;4509;p43"/>
            <p:cNvSpPr/>
            <p:nvPr/>
          </p:nvSpPr>
          <p:spPr>
            <a:xfrm>
              <a:off x="2756325" y="958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10" name="Google Shape;4510;p43"/>
            <p:cNvSpPr/>
            <p:nvPr/>
          </p:nvSpPr>
          <p:spPr>
            <a:xfrm>
              <a:off x="2757250" y="9572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8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11" name="Google Shape;4511;p43"/>
            <p:cNvSpPr/>
            <p:nvPr/>
          </p:nvSpPr>
          <p:spPr>
            <a:xfrm>
              <a:off x="2747075" y="950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9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12" name="Google Shape;4512;p43"/>
            <p:cNvSpPr/>
            <p:nvPr/>
          </p:nvSpPr>
          <p:spPr>
            <a:xfrm>
              <a:off x="2744300" y="94980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962"/>
                  </a:lnTo>
                  <a:lnTo>
                    <a:pt x="112" y="1036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13" name="Google Shape;4513;p43"/>
            <p:cNvSpPr/>
            <p:nvPr/>
          </p:nvSpPr>
          <p:spPr>
            <a:xfrm>
              <a:off x="2744300" y="9498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0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14" name="Google Shape;4514;p43"/>
            <p:cNvSpPr/>
            <p:nvPr/>
          </p:nvSpPr>
          <p:spPr>
            <a:xfrm>
              <a:off x="2744300" y="9498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0"/>
                  </a:moveTo>
                  <a:lnTo>
                    <a:pt x="1" y="111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15" name="Google Shape;4515;p43"/>
            <p:cNvSpPr/>
            <p:nvPr/>
          </p:nvSpPr>
          <p:spPr>
            <a:xfrm>
              <a:off x="2766500" y="9636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16" name="Google Shape;4516;p43"/>
            <p:cNvSpPr/>
            <p:nvPr/>
          </p:nvSpPr>
          <p:spPr>
            <a:xfrm>
              <a:off x="2767425" y="962750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111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111" y="96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17" name="Google Shape;4517;p43"/>
            <p:cNvSpPr/>
            <p:nvPr/>
          </p:nvSpPr>
          <p:spPr>
            <a:xfrm>
              <a:off x="2757250" y="9572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18" name="Google Shape;4518;p43"/>
            <p:cNvSpPr/>
            <p:nvPr/>
          </p:nvSpPr>
          <p:spPr>
            <a:xfrm>
              <a:off x="2756325" y="9572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1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19" name="Google Shape;4519;p43"/>
            <p:cNvSpPr/>
            <p:nvPr/>
          </p:nvSpPr>
          <p:spPr>
            <a:xfrm>
              <a:off x="2756325" y="9553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0"/>
                  </a:moveTo>
                  <a:lnTo>
                    <a:pt x="0" y="74"/>
                  </a:lnTo>
                  <a:lnTo>
                    <a:pt x="444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20" name="Google Shape;4520;p43"/>
            <p:cNvSpPr/>
            <p:nvPr/>
          </p:nvSpPr>
          <p:spPr>
            <a:xfrm>
              <a:off x="2756325" y="957200"/>
              <a:ext cx="11125" cy="7400"/>
            </a:xfrm>
            <a:custGeom>
              <a:avLst/>
              <a:gdLst/>
              <a:ahLst/>
              <a:cxnLst/>
              <a:rect l="l" t="t" r="r" b="b"/>
              <a:pathLst>
                <a:path w="445" h="296" extrusionOk="0">
                  <a:moveTo>
                    <a:pt x="0" y="0"/>
                  </a:moveTo>
                  <a:lnTo>
                    <a:pt x="0" y="37"/>
                  </a:lnTo>
                  <a:lnTo>
                    <a:pt x="444" y="296"/>
                  </a:lnTo>
                  <a:lnTo>
                    <a:pt x="444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21" name="Google Shape;4521;p43"/>
            <p:cNvSpPr/>
            <p:nvPr/>
          </p:nvSpPr>
          <p:spPr>
            <a:xfrm>
              <a:off x="2776650" y="971050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62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22" name="Google Shape;4522;p43"/>
            <p:cNvSpPr/>
            <p:nvPr/>
          </p:nvSpPr>
          <p:spPr>
            <a:xfrm>
              <a:off x="2779425" y="968275"/>
              <a:ext cx="950" cy="26850"/>
            </a:xfrm>
            <a:custGeom>
              <a:avLst/>
              <a:gdLst/>
              <a:ahLst/>
              <a:cxnLst/>
              <a:rect l="l" t="t" r="r" b="b"/>
              <a:pathLst>
                <a:path w="38" h="1074" extrusionOk="0">
                  <a:moveTo>
                    <a:pt x="38" y="1"/>
                  </a:moveTo>
                  <a:lnTo>
                    <a:pt x="1" y="38"/>
                  </a:lnTo>
                  <a:lnTo>
                    <a:pt x="1" y="1073"/>
                  </a:lnTo>
                  <a:lnTo>
                    <a:pt x="38" y="10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23" name="Google Shape;4523;p43"/>
            <p:cNvSpPr/>
            <p:nvPr/>
          </p:nvSpPr>
          <p:spPr>
            <a:xfrm>
              <a:off x="2767425" y="963675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0" y="0"/>
                  </a:moveTo>
                  <a:lnTo>
                    <a:pt x="0" y="961"/>
                  </a:lnTo>
                  <a:lnTo>
                    <a:pt x="111" y="92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24" name="Google Shape;4524;p43"/>
            <p:cNvSpPr/>
            <p:nvPr/>
          </p:nvSpPr>
          <p:spPr>
            <a:xfrm>
              <a:off x="2766500" y="9627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1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25" name="Google Shape;4525;p43"/>
            <p:cNvSpPr/>
            <p:nvPr/>
          </p:nvSpPr>
          <p:spPr>
            <a:xfrm>
              <a:off x="2766500" y="96182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37" y="0"/>
                  </a:moveTo>
                  <a:lnTo>
                    <a:pt x="0" y="37"/>
                  </a:lnTo>
                  <a:lnTo>
                    <a:pt x="518" y="296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26" name="Google Shape;4526;p43"/>
            <p:cNvSpPr/>
            <p:nvPr/>
          </p:nvSpPr>
          <p:spPr>
            <a:xfrm>
              <a:off x="2766500" y="96275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0"/>
                  </a:moveTo>
                  <a:lnTo>
                    <a:pt x="0" y="37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27" name="Google Shape;4527;p43"/>
            <p:cNvSpPr/>
            <p:nvPr/>
          </p:nvSpPr>
          <p:spPr>
            <a:xfrm>
              <a:off x="2788675" y="9766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28" name="Google Shape;4528;p43"/>
            <p:cNvSpPr/>
            <p:nvPr/>
          </p:nvSpPr>
          <p:spPr>
            <a:xfrm>
              <a:off x="2789600" y="9756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29" name="Google Shape;4529;p43"/>
            <p:cNvSpPr/>
            <p:nvPr/>
          </p:nvSpPr>
          <p:spPr>
            <a:xfrm>
              <a:off x="2779425" y="96920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30" name="Google Shape;4530;p43"/>
            <p:cNvSpPr/>
            <p:nvPr/>
          </p:nvSpPr>
          <p:spPr>
            <a:xfrm>
              <a:off x="2776650" y="968275"/>
              <a:ext cx="2800" cy="25925"/>
            </a:xfrm>
            <a:custGeom>
              <a:avLst/>
              <a:gdLst/>
              <a:ahLst/>
              <a:cxnLst/>
              <a:rect l="l" t="t" r="r" b="b"/>
              <a:pathLst>
                <a:path w="112" h="1037" extrusionOk="0">
                  <a:moveTo>
                    <a:pt x="1" y="1"/>
                  </a:moveTo>
                  <a:lnTo>
                    <a:pt x="1" y="1036"/>
                  </a:lnTo>
                  <a:lnTo>
                    <a:pt x="112" y="1036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31" name="Google Shape;4531;p43"/>
            <p:cNvSpPr/>
            <p:nvPr/>
          </p:nvSpPr>
          <p:spPr>
            <a:xfrm>
              <a:off x="2776650" y="9682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1" y="1"/>
                  </a:moveTo>
                  <a:lnTo>
                    <a:pt x="518" y="334"/>
                  </a:lnTo>
                  <a:lnTo>
                    <a:pt x="555" y="29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32" name="Google Shape;4532;p43"/>
            <p:cNvSpPr/>
            <p:nvPr/>
          </p:nvSpPr>
          <p:spPr>
            <a:xfrm>
              <a:off x="2776650" y="9682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112"/>
                  </a:lnTo>
                  <a:lnTo>
                    <a:pt x="518" y="371"/>
                  </a:lnTo>
                  <a:lnTo>
                    <a:pt x="518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33" name="Google Shape;4533;p43"/>
            <p:cNvSpPr/>
            <p:nvPr/>
          </p:nvSpPr>
          <p:spPr>
            <a:xfrm>
              <a:off x="2798850" y="98307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34" name="Google Shape;4534;p43"/>
            <p:cNvSpPr/>
            <p:nvPr/>
          </p:nvSpPr>
          <p:spPr>
            <a:xfrm>
              <a:off x="2799775" y="981225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111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111" y="99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35" name="Google Shape;4535;p43"/>
            <p:cNvSpPr/>
            <p:nvPr/>
          </p:nvSpPr>
          <p:spPr>
            <a:xfrm>
              <a:off x="2789600" y="9756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36" name="Google Shape;4536;p43"/>
            <p:cNvSpPr/>
            <p:nvPr/>
          </p:nvSpPr>
          <p:spPr>
            <a:xfrm>
              <a:off x="2788675" y="9756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37" name="Google Shape;4537;p43"/>
            <p:cNvSpPr/>
            <p:nvPr/>
          </p:nvSpPr>
          <p:spPr>
            <a:xfrm>
              <a:off x="2788675" y="9738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1"/>
                  </a:moveTo>
                  <a:lnTo>
                    <a:pt x="0" y="75"/>
                  </a:lnTo>
                  <a:lnTo>
                    <a:pt x="444" y="333"/>
                  </a:lnTo>
                  <a:lnTo>
                    <a:pt x="555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38" name="Google Shape;4538;p43"/>
            <p:cNvSpPr/>
            <p:nvPr/>
          </p:nvSpPr>
          <p:spPr>
            <a:xfrm>
              <a:off x="2788675" y="975675"/>
              <a:ext cx="11125" cy="7425"/>
            </a:xfrm>
            <a:custGeom>
              <a:avLst/>
              <a:gdLst/>
              <a:ahLst/>
              <a:cxnLst/>
              <a:rect l="l" t="t" r="r" b="b"/>
              <a:pathLst>
                <a:path w="445" h="297" extrusionOk="0">
                  <a:moveTo>
                    <a:pt x="0" y="1"/>
                  </a:moveTo>
                  <a:lnTo>
                    <a:pt x="0" y="38"/>
                  </a:lnTo>
                  <a:lnTo>
                    <a:pt x="444" y="296"/>
                  </a:lnTo>
                  <a:lnTo>
                    <a:pt x="444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39" name="Google Shape;4539;p43"/>
            <p:cNvSpPr/>
            <p:nvPr/>
          </p:nvSpPr>
          <p:spPr>
            <a:xfrm>
              <a:off x="2809000" y="9895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24"/>
                  </a:lnTo>
                  <a:lnTo>
                    <a:pt x="112" y="961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40" name="Google Shape;4540;p43"/>
            <p:cNvSpPr/>
            <p:nvPr/>
          </p:nvSpPr>
          <p:spPr>
            <a:xfrm>
              <a:off x="2811775" y="987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1035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41" name="Google Shape;4541;p43"/>
            <p:cNvSpPr/>
            <p:nvPr/>
          </p:nvSpPr>
          <p:spPr>
            <a:xfrm>
              <a:off x="2799775" y="982150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111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42" name="Google Shape;4542;p43"/>
            <p:cNvSpPr/>
            <p:nvPr/>
          </p:nvSpPr>
          <p:spPr>
            <a:xfrm>
              <a:off x="2798850" y="9812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43" name="Google Shape;4543;p43"/>
            <p:cNvSpPr/>
            <p:nvPr/>
          </p:nvSpPr>
          <p:spPr>
            <a:xfrm>
              <a:off x="2798850" y="981225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0" y="0"/>
                  </a:moveTo>
                  <a:lnTo>
                    <a:pt x="518" y="259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44" name="Google Shape;4544;p43"/>
            <p:cNvSpPr/>
            <p:nvPr/>
          </p:nvSpPr>
          <p:spPr>
            <a:xfrm>
              <a:off x="2798850" y="9812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0"/>
                  </a:moveTo>
                  <a:lnTo>
                    <a:pt x="0" y="74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45" name="Google Shape;4545;p43"/>
            <p:cNvSpPr/>
            <p:nvPr/>
          </p:nvSpPr>
          <p:spPr>
            <a:xfrm>
              <a:off x="2821025" y="9951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46" name="Google Shape;4546;p43"/>
            <p:cNvSpPr/>
            <p:nvPr/>
          </p:nvSpPr>
          <p:spPr>
            <a:xfrm>
              <a:off x="2821950" y="9941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47" name="Google Shape;4547;p43"/>
            <p:cNvSpPr/>
            <p:nvPr/>
          </p:nvSpPr>
          <p:spPr>
            <a:xfrm>
              <a:off x="2811775" y="987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48" name="Google Shape;4548;p43"/>
            <p:cNvSpPr/>
            <p:nvPr/>
          </p:nvSpPr>
          <p:spPr>
            <a:xfrm>
              <a:off x="2809000" y="98770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998"/>
                  </a:lnTo>
                  <a:lnTo>
                    <a:pt x="112" y="103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49" name="Google Shape;4549;p43"/>
            <p:cNvSpPr/>
            <p:nvPr/>
          </p:nvSpPr>
          <p:spPr>
            <a:xfrm>
              <a:off x="2809000" y="9867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50" name="Google Shape;4550;p43"/>
            <p:cNvSpPr/>
            <p:nvPr/>
          </p:nvSpPr>
          <p:spPr>
            <a:xfrm>
              <a:off x="2809000" y="987700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1" y="0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51" name="Google Shape;4551;p43"/>
            <p:cNvSpPr/>
            <p:nvPr/>
          </p:nvSpPr>
          <p:spPr>
            <a:xfrm>
              <a:off x="2831200" y="1001550"/>
              <a:ext cx="925" cy="25000"/>
            </a:xfrm>
            <a:custGeom>
              <a:avLst/>
              <a:gdLst/>
              <a:ahLst/>
              <a:cxnLst/>
              <a:rect l="l" t="t" r="r" b="b"/>
              <a:pathLst>
                <a:path w="37" h="1000" extrusionOk="0">
                  <a:moveTo>
                    <a:pt x="0" y="1"/>
                  </a:moveTo>
                  <a:lnTo>
                    <a:pt x="0" y="925"/>
                  </a:lnTo>
                  <a:lnTo>
                    <a:pt x="37" y="999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52" name="Google Shape;4552;p43"/>
            <p:cNvSpPr/>
            <p:nvPr/>
          </p:nvSpPr>
          <p:spPr>
            <a:xfrm>
              <a:off x="2832100" y="1000625"/>
              <a:ext cx="2800" cy="25925"/>
            </a:xfrm>
            <a:custGeom>
              <a:avLst/>
              <a:gdLst/>
              <a:ahLst/>
              <a:cxnLst/>
              <a:rect l="l" t="t" r="r" b="b"/>
              <a:pathLst>
                <a:path w="112" h="1037" extrusionOk="0">
                  <a:moveTo>
                    <a:pt x="1" y="1"/>
                  </a:moveTo>
                  <a:lnTo>
                    <a:pt x="1" y="1036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53" name="Google Shape;4553;p43"/>
            <p:cNvSpPr/>
            <p:nvPr/>
          </p:nvSpPr>
          <p:spPr>
            <a:xfrm>
              <a:off x="2821950" y="9951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54" name="Google Shape;4554;p43"/>
            <p:cNvSpPr/>
            <p:nvPr/>
          </p:nvSpPr>
          <p:spPr>
            <a:xfrm>
              <a:off x="2820100" y="9941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37" y="0"/>
                  </a:moveTo>
                  <a:lnTo>
                    <a:pt x="0" y="961"/>
                  </a:lnTo>
                  <a:lnTo>
                    <a:pt x="74" y="998"/>
                  </a:lnTo>
                  <a:lnTo>
                    <a:pt x="74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55" name="Google Shape;4555;p43"/>
            <p:cNvSpPr/>
            <p:nvPr/>
          </p:nvSpPr>
          <p:spPr>
            <a:xfrm>
              <a:off x="2821025" y="992325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37" y="0"/>
                  </a:moveTo>
                  <a:lnTo>
                    <a:pt x="0" y="74"/>
                  </a:lnTo>
                  <a:lnTo>
                    <a:pt x="444" y="333"/>
                  </a:lnTo>
                  <a:lnTo>
                    <a:pt x="555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56" name="Google Shape;4556;p43"/>
            <p:cNvSpPr/>
            <p:nvPr/>
          </p:nvSpPr>
          <p:spPr>
            <a:xfrm>
              <a:off x="2821025" y="994175"/>
              <a:ext cx="11100" cy="9250"/>
            </a:xfrm>
            <a:custGeom>
              <a:avLst/>
              <a:gdLst/>
              <a:ahLst/>
              <a:cxnLst/>
              <a:rect l="l" t="t" r="r" b="b"/>
              <a:pathLst>
                <a:path w="444" h="370" extrusionOk="0">
                  <a:moveTo>
                    <a:pt x="0" y="0"/>
                  </a:moveTo>
                  <a:lnTo>
                    <a:pt x="0" y="37"/>
                  </a:lnTo>
                  <a:lnTo>
                    <a:pt x="444" y="370"/>
                  </a:lnTo>
                  <a:lnTo>
                    <a:pt x="444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57" name="Google Shape;4557;p43"/>
            <p:cNvSpPr/>
            <p:nvPr/>
          </p:nvSpPr>
          <p:spPr>
            <a:xfrm>
              <a:off x="2841350" y="10071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99"/>
                  </a:lnTo>
                  <a:lnTo>
                    <a:pt x="112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58" name="Google Shape;4558;p43"/>
            <p:cNvSpPr/>
            <p:nvPr/>
          </p:nvSpPr>
          <p:spPr>
            <a:xfrm>
              <a:off x="2844125" y="1006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59" name="Google Shape;4559;p43"/>
            <p:cNvSpPr/>
            <p:nvPr/>
          </p:nvSpPr>
          <p:spPr>
            <a:xfrm>
              <a:off x="2832100" y="10006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60" name="Google Shape;4560;p43"/>
            <p:cNvSpPr/>
            <p:nvPr/>
          </p:nvSpPr>
          <p:spPr>
            <a:xfrm>
              <a:off x="2831200" y="999700"/>
              <a:ext cx="925" cy="26850"/>
            </a:xfrm>
            <a:custGeom>
              <a:avLst/>
              <a:gdLst/>
              <a:ahLst/>
              <a:cxnLst/>
              <a:rect l="l" t="t" r="r" b="b"/>
              <a:pathLst>
                <a:path w="37" h="1074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73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61" name="Google Shape;4561;p43"/>
            <p:cNvSpPr/>
            <p:nvPr/>
          </p:nvSpPr>
          <p:spPr>
            <a:xfrm>
              <a:off x="2831200" y="9997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1"/>
                  </a:moveTo>
                  <a:lnTo>
                    <a:pt x="518" y="297"/>
                  </a:lnTo>
                  <a:lnTo>
                    <a:pt x="555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62" name="Google Shape;4562;p43"/>
            <p:cNvSpPr/>
            <p:nvPr/>
          </p:nvSpPr>
          <p:spPr>
            <a:xfrm>
              <a:off x="2831200" y="99970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75"/>
                  </a:lnTo>
                  <a:lnTo>
                    <a:pt x="518" y="371"/>
                  </a:lnTo>
                  <a:lnTo>
                    <a:pt x="518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63" name="Google Shape;4563;p43"/>
            <p:cNvSpPr/>
            <p:nvPr/>
          </p:nvSpPr>
          <p:spPr>
            <a:xfrm>
              <a:off x="2853375" y="10145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64" name="Google Shape;4564;p43"/>
            <p:cNvSpPr/>
            <p:nvPr/>
          </p:nvSpPr>
          <p:spPr>
            <a:xfrm>
              <a:off x="2854300" y="10126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65" name="Google Shape;4565;p43"/>
            <p:cNvSpPr/>
            <p:nvPr/>
          </p:nvSpPr>
          <p:spPr>
            <a:xfrm>
              <a:off x="2844125" y="10061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66" name="Google Shape;4566;p43"/>
            <p:cNvSpPr/>
            <p:nvPr/>
          </p:nvSpPr>
          <p:spPr>
            <a:xfrm>
              <a:off x="2841350" y="10061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1"/>
                  </a:moveTo>
                  <a:lnTo>
                    <a:pt x="1" y="962"/>
                  </a:lnTo>
                  <a:lnTo>
                    <a:pt x="112" y="1036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67" name="Google Shape;4567;p43"/>
            <p:cNvSpPr/>
            <p:nvPr/>
          </p:nvSpPr>
          <p:spPr>
            <a:xfrm>
              <a:off x="2841350" y="10052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5" y="1"/>
                  </a:moveTo>
                  <a:lnTo>
                    <a:pt x="1" y="38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68" name="Google Shape;4568;p43"/>
            <p:cNvSpPr/>
            <p:nvPr/>
          </p:nvSpPr>
          <p:spPr>
            <a:xfrm>
              <a:off x="2841350" y="10061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69" name="Google Shape;4569;p43"/>
            <p:cNvSpPr/>
            <p:nvPr/>
          </p:nvSpPr>
          <p:spPr>
            <a:xfrm>
              <a:off x="2863525" y="10200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4"/>
                  </a:lnTo>
                  <a:lnTo>
                    <a:pt x="38" y="998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70" name="Google Shape;4570;p43"/>
            <p:cNvSpPr/>
            <p:nvPr/>
          </p:nvSpPr>
          <p:spPr>
            <a:xfrm>
              <a:off x="2864450" y="101912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1035"/>
                  </a:lnTo>
                  <a:lnTo>
                    <a:pt x="112" y="96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71" name="Google Shape;4571;p43"/>
            <p:cNvSpPr/>
            <p:nvPr/>
          </p:nvSpPr>
          <p:spPr>
            <a:xfrm>
              <a:off x="2854300" y="10135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72" name="Google Shape;4572;p43"/>
            <p:cNvSpPr/>
            <p:nvPr/>
          </p:nvSpPr>
          <p:spPr>
            <a:xfrm>
              <a:off x="2852450" y="10126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99"/>
                  </a:lnTo>
                  <a:lnTo>
                    <a:pt x="74" y="999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73" name="Google Shape;4573;p43"/>
            <p:cNvSpPr/>
            <p:nvPr/>
          </p:nvSpPr>
          <p:spPr>
            <a:xfrm>
              <a:off x="2853375" y="1012650"/>
              <a:ext cx="13875" cy="6500"/>
            </a:xfrm>
            <a:custGeom>
              <a:avLst/>
              <a:gdLst/>
              <a:ahLst/>
              <a:cxnLst/>
              <a:rect l="l" t="t" r="r" b="b"/>
              <a:pathLst>
                <a:path w="555" h="260" extrusionOk="0">
                  <a:moveTo>
                    <a:pt x="0" y="0"/>
                  </a:moveTo>
                  <a:lnTo>
                    <a:pt x="444" y="259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74" name="Google Shape;4574;p43"/>
            <p:cNvSpPr/>
            <p:nvPr/>
          </p:nvSpPr>
          <p:spPr>
            <a:xfrm>
              <a:off x="2852450" y="1012650"/>
              <a:ext cx="12025" cy="9275"/>
            </a:xfrm>
            <a:custGeom>
              <a:avLst/>
              <a:gdLst/>
              <a:ahLst/>
              <a:cxnLst/>
              <a:rect l="l" t="t" r="r" b="b"/>
              <a:pathLst>
                <a:path w="481" h="371" extrusionOk="0">
                  <a:moveTo>
                    <a:pt x="0" y="0"/>
                  </a:moveTo>
                  <a:lnTo>
                    <a:pt x="0" y="74"/>
                  </a:lnTo>
                  <a:lnTo>
                    <a:pt x="481" y="370"/>
                  </a:lnTo>
                  <a:lnTo>
                    <a:pt x="481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75" name="Google Shape;4575;p43"/>
            <p:cNvSpPr/>
            <p:nvPr/>
          </p:nvSpPr>
          <p:spPr>
            <a:xfrm>
              <a:off x="2873700" y="10265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24"/>
                  </a:lnTo>
                  <a:lnTo>
                    <a:pt x="112" y="961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76" name="Google Shape;4576;p43"/>
            <p:cNvSpPr/>
            <p:nvPr/>
          </p:nvSpPr>
          <p:spPr>
            <a:xfrm>
              <a:off x="2876475" y="10246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38" y="103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77" name="Google Shape;4577;p43"/>
            <p:cNvSpPr/>
            <p:nvPr/>
          </p:nvSpPr>
          <p:spPr>
            <a:xfrm>
              <a:off x="2864450" y="10191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78" name="Google Shape;4578;p43"/>
            <p:cNvSpPr/>
            <p:nvPr/>
          </p:nvSpPr>
          <p:spPr>
            <a:xfrm>
              <a:off x="2863525" y="10191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38" y="1035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79" name="Google Shape;4579;p43"/>
            <p:cNvSpPr/>
            <p:nvPr/>
          </p:nvSpPr>
          <p:spPr>
            <a:xfrm>
              <a:off x="2863525" y="10182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37"/>
                  </a:lnTo>
                  <a:lnTo>
                    <a:pt x="519" y="333"/>
                  </a:lnTo>
                  <a:lnTo>
                    <a:pt x="556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80" name="Google Shape;4580;p43"/>
            <p:cNvSpPr/>
            <p:nvPr/>
          </p:nvSpPr>
          <p:spPr>
            <a:xfrm>
              <a:off x="2863525" y="1019125"/>
              <a:ext cx="12975" cy="8325"/>
            </a:xfrm>
            <a:custGeom>
              <a:avLst/>
              <a:gdLst/>
              <a:ahLst/>
              <a:cxnLst/>
              <a:rect l="l" t="t" r="r" b="b"/>
              <a:pathLst>
                <a:path w="519" h="333" extrusionOk="0">
                  <a:moveTo>
                    <a:pt x="1" y="0"/>
                  </a:moveTo>
                  <a:lnTo>
                    <a:pt x="1" y="37"/>
                  </a:lnTo>
                  <a:lnTo>
                    <a:pt x="519" y="333"/>
                  </a:lnTo>
                  <a:lnTo>
                    <a:pt x="519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81" name="Google Shape;4581;p43"/>
            <p:cNvSpPr/>
            <p:nvPr/>
          </p:nvSpPr>
          <p:spPr>
            <a:xfrm>
              <a:off x="2885725" y="1032975"/>
              <a:ext cx="950" cy="24075"/>
            </a:xfrm>
            <a:custGeom>
              <a:avLst/>
              <a:gdLst/>
              <a:ahLst/>
              <a:cxnLst/>
              <a:rect l="l" t="t" r="r" b="b"/>
              <a:pathLst>
                <a:path w="38" h="963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82" name="Google Shape;4582;p43"/>
            <p:cNvSpPr/>
            <p:nvPr/>
          </p:nvSpPr>
          <p:spPr>
            <a:xfrm>
              <a:off x="2886650" y="1032050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83" name="Google Shape;4583;p43"/>
            <p:cNvSpPr/>
            <p:nvPr/>
          </p:nvSpPr>
          <p:spPr>
            <a:xfrm>
              <a:off x="2876475" y="10265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84" name="Google Shape;4584;p43"/>
            <p:cNvSpPr/>
            <p:nvPr/>
          </p:nvSpPr>
          <p:spPr>
            <a:xfrm>
              <a:off x="2873700" y="10246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998"/>
                  </a:lnTo>
                  <a:lnTo>
                    <a:pt x="112" y="1035"/>
                  </a:lnTo>
                  <a:lnTo>
                    <a:pt x="112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85" name="Google Shape;4585;p43"/>
            <p:cNvSpPr/>
            <p:nvPr/>
          </p:nvSpPr>
          <p:spPr>
            <a:xfrm>
              <a:off x="2873700" y="1023750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75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33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86" name="Google Shape;4586;p43"/>
            <p:cNvSpPr/>
            <p:nvPr/>
          </p:nvSpPr>
          <p:spPr>
            <a:xfrm>
              <a:off x="2873700" y="1024675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111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87" name="Google Shape;4587;p43"/>
            <p:cNvSpPr/>
            <p:nvPr/>
          </p:nvSpPr>
          <p:spPr>
            <a:xfrm>
              <a:off x="2908825" y="792675"/>
              <a:ext cx="8350" cy="253275"/>
            </a:xfrm>
            <a:custGeom>
              <a:avLst/>
              <a:gdLst/>
              <a:ahLst/>
              <a:cxnLst/>
              <a:rect l="l" t="t" r="r" b="b"/>
              <a:pathLst>
                <a:path w="334" h="10131" extrusionOk="0">
                  <a:moveTo>
                    <a:pt x="333" y="0"/>
                  </a:moveTo>
                  <a:lnTo>
                    <a:pt x="148" y="111"/>
                  </a:lnTo>
                  <a:lnTo>
                    <a:pt x="1" y="10019"/>
                  </a:lnTo>
                  <a:lnTo>
                    <a:pt x="148" y="10130"/>
                  </a:lnTo>
                  <a:lnTo>
                    <a:pt x="333" y="10019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88" name="Google Shape;4588;p43"/>
            <p:cNvSpPr/>
            <p:nvPr/>
          </p:nvSpPr>
          <p:spPr>
            <a:xfrm>
              <a:off x="2908825" y="792675"/>
              <a:ext cx="3725" cy="253275"/>
            </a:xfrm>
            <a:custGeom>
              <a:avLst/>
              <a:gdLst/>
              <a:ahLst/>
              <a:cxnLst/>
              <a:rect l="l" t="t" r="r" b="b"/>
              <a:pathLst>
                <a:path w="149" h="10131" extrusionOk="0">
                  <a:moveTo>
                    <a:pt x="1" y="0"/>
                  </a:moveTo>
                  <a:lnTo>
                    <a:pt x="1" y="10019"/>
                  </a:lnTo>
                  <a:lnTo>
                    <a:pt x="148" y="10130"/>
                  </a:lnTo>
                  <a:lnTo>
                    <a:pt x="148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89" name="Google Shape;4589;p43"/>
            <p:cNvSpPr/>
            <p:nvPr/>
          </p:nvSpPr>
          <p:spPr>
            <a:xfrm>
              <a:off x="2908825" y="79082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48" y="0"/>
                  </a:moveTo>
                  <a:lnTo>
                    <a:pt x="1" y="74"/>
                  </a:lnTo>
                  <a:lnTo>
                    <a:pt x="148" y="185"/>
                  </a:lnTo>
                  <a:lnTo>
                    <a:pt x="333" y="7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90" name="Google Shape;4590;p43"/>
            <p:cNvSpPr/>
            <p:nvPr/>
          </p:nvSpPr>
          <p:spPr>
            <a:xfrm>
              <a:off x="2929150" y="801000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112" y="0"/>
                  </a:moveTo>
                  <a:lnTo>
                    <a:pt x="1" y="37"/>
                  </a:lnTo>
                  <a:lnTo>
                    <a:pt x="186" y="148"/>
                  </a:lnTo>
                  <a:lnTo>
                    <a:pt x="260" y="7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91" name="Google Shape;4591;p43"/>
            <p:cNvSpPr/>
            <p:nvPr/>
          </p:nvSpPr>
          <p:spPr>
            <a:xfrm>
              <a:off x="2913450" y="8675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92" name="Google Shape;4592;p43"/>
            <p:cNvSpPr/>
            <p:nvPr/>
          </p:nvSpPr>
          <p:spPr>
            <a:xfrm>
              <a:off x="2913450" y="86937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2"/>
                  </a:lnTo>
                  <a:lnTo>
                    <a:pt x="74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93" name="Google Shape;4593;p43"/>
            <p:cNvSpPr/>
            <p:nvPr/>
          </p:nvSpPr>
          <p:spPr>
            <a:xfrm>
              <a:off x="2913450" y="903575"/>
              <a:ext cx="19425" cy="14825"/>
            </a:xfrm>
            <a:custGeom>
              <a:avLst/>
              <a:gdLst/>
              <a:ahLst/>
              <a:cxnLst/>
              <a:rect l="l" t="t" r="r" b="b"/>
              <a:pathLst>
                <a:path w="777" h="593" extrusionOk="0">
                  <a:moveTo>
                    <a:pt x="37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92"/>
                  </a:lnTo>
                  <a:lnTo>
                    <a:pt x="777" y="48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94" name="Google Shape;4594;p43"/>
            <p:cNvSpPr/>
            <p:nvPr/>
          </p:nvSpPr>
          <p:spPr>
            <a:xfrm>
              <a:off x="2914375" y="87955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666" y="1"/>
                  </a:moveTo>
                  <a:lnTo>
                    <a:pt x="592" y="38"/>
                  </a:lnTo>
                  <a:lnTo>
                    <a:pt x="518" y="38"/>
                  </a:lnTo>
                  <a:lnTo>
                    <a:pt x="0" y="1073"/>
                  </a:lnTo>
                  <a:lnTo>
                    <a:pt x="111" y="999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95" name="Google Shape;4595;p43"/>
            <p:cNvSpPr/>
            <p:nvPr/>
          </p:nvSpPr>
          <p:spPr>
            <a:xfrm>
              <a:off x="2913450" y="878625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1"/>
                  </a:moveTo>
                  <a:lnTo>
                    <a:pt x="0" y="1036"/>
                  </a:lnTo>
                  <a:lnTo>
                    <a:pt x="37" y="1110"/>
                  </a:lnTo>
                  <a:lnTo>
                    <a:pt x="629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96" name="Google Shape;4596;p43"/>
            <p:cNvSpPr/>
            <p:nvPr/>
          </p:nvSpPr>
          <p:spPr>
            <a:xfrm>
              <a:off x="2915300" y="907275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38"/>
                  </a:lnTo>
                  <a:lnTo>
                    <a:pt x="333" y="962"/>
                  </a:lnTo>
                  <a:lnTo>
                    <a:pt x="666" y="1812"/>
                  </a:lnTo>
                  <a:lnTo>
                    <a:pt x="740" y="1738"/>
                  </a:lnTo>
                  <a:lnTo>
                    <a:pt x="370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97" name="Google Shape;4597;p43"/>
            <p:cNvSpPr/>
            <p:nvPr/>
          </p:nvSpPr>
          <p:spPr>
            <a:xfrm>
              <a:off x="2913450" y="9405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98" name="Google Shape;4598;p43"/>
            <p:cNvSpPr/>
            <p:nvPr/>
          </p:nvSpPr>
          <p:spPr>
            <a:xfrm>
              <a:off x="2913450" y="907275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0" y="1"/>
                  </a:moveTo>
                  <a:lnTo>
                    <a:pt x="629" y="1738"/>
                  </a:lnTo>
                  <a:lnTo>
                    <a:pt x="740" y="1701"/>
                  </a:lnTo>
                  <a:lnTo>
                    <a:pt x="74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599" name="Google Shape;4599;p43"/>
            <p:cNvSpPr/>
            <p:nvPr/>
          </p:nvSpPr>
          <p:spPr>
            <a:xfrm>
              <a:off x="2913450" y="904500"/>
              <a:ext cx="18500" cy="13900"/>
            </a:xfrm>
            <a:custGeom>
              <a:avLst/>
              <a:gdLst/>
              <a:ahLst/>
              <a:cxnLst/>
              <a:rect l="l" t="t" r="r" b="b"/>
              <a:pathLst>
                <a:path w="740" h="556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55"/>
                  </a:lnTo>
                  <a:lnTo>
                    <a:pt x="740" y="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00" name="Google Shape;4600;p43"/>
            <p:cNvSpPr/>
            <p:nvPr/>
          </p:nvSpPr>
          <p:spPr>
            <a:xfrm>
              <a:off x="2913450" y="9766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01" name="Google Shape;4601;p43"/>
            <p:cNvSpPr/>
            <p:nvPr/>
          </p:nvSpPr>
          <p:spPr>
            <a:xfrm>
              <a:off x="2915300" y="97845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74"/>
                  </a:lnTo>
                  <a:lnTo>
                    <a:pt x="370" y="1036"/>
                  </a:lnTo>
                  <a:lnTo>
                    <a:pt x="666" y="1812"/>
                  </a:lnTo>
                  <a:lnTo>
                    <a:pt x="740" y="1775"/>
                  </a:lnTo>
                  <a:lnTo>
                    <a:pt x="370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02" name="Google Shape;4602;p43"/>
            <p:cNvSpPr/>
            <p:nvPr/>
          </p:nvSpPr>
          <p:spPr>
            <a:xfrm>
              <a:off x="2913450" y="10126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03" name="Google Shape;4603;p43"/>
            <p:cNvSpPr/>
            <p:nvPr/>
          </p:nvSpPr>
          <p:spPr>
            <a:xfrm>
              <a:off x="2914375" y="1040375"/>
              <a:ext cx="21275" cy="12975"/>
            </a:xfrm>
            <a:custGeom>
              <a:avLst/>
              <a:gdLst/>
              <a:ahLst/>
              <a:cxnLst/>
              <a:rect l="l" t="t" r="r" b="b"/>
              <a:pathLst>
                <a:path w="851" h="519" extrusionOk="0">
                  <a:moveTo>
                    <a:pt x="37" y="1"/>
                  </a:moveTo>
                  <a:lnTo>
                    <a:pt x="0" y="38"/>
                  </a:lnTo>
                  <a:lnTo>
                    <a:pt x="0" y="111"/>
                  </a:lnTo>
                  <a:lnTo>
                    <a:pt x="703" y="518"/>
                  </a:lnTo>
                  <a:lnTo>
                    <a:pt x="851" y="44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04" name="Google Shape;4604;p43"/>
            <p:cNvSpPr/>
            <p:nvPr/>
          </p:nvSpPr>
          <p:spPr>
            <a:xfrm>
              <a:off x="2913450" y="1041300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0" y="1"/>
                  </a:moveTo>
                  <a:lnTo>
                    <a:pt x="0" y="74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05" name="Google Shape;4605;p43"/>
            <p:cNvSpPr/>
            <p:nvPr/>
          </p:nvSpPr>
          <p:spPr>
            <a:xfrm>
              <a:off x="2914375" y="1023750"/>
              <a:ext cx="16650" cy="18500"/>
            </a:xfrm>
            <a:custGeom>
              <a:avLst/>
              <a:gdLst/>
              <a:ahLst/>
              <a:cxnLst/>
              <a:rect l="l" t="t" r="r" b="b"/>
              <a:pathLst>
                <a:path w="666" h="740" extrusionOk="0">
                  <a:moveTo>
                    <a:pt x="518" y="0"/>
                  </a:moveTo>
                  <a:lnTo>
                    <a:pt x="0" y="740"/>
                  </a:lnTo>
                  <a:lnTo>
                    <a:pt x="111" y="666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06" name="Google Shape;4606;p43"/>
            <p:cNvSpPr/>
            <p:nvPr/>
          </p:nvSpPr>
          <p:spPr>
            <a:xfrm>
              <a:off x="2913450" y="1022825"/>
              <a:ext cx="15725" cy="19425"/>
            </a:xfrm>
            <a:custGeom>
              <a:avLst/>
              <a:gdLst/>
              <a:ahLst/>
              <a:cxnLst/>
              <a:rect l="l" t="t" r="r" b="b"/>
              <a:pathLst>
                <a:path w="629" h="777" extrusionOk="0">
                  <a:moveTo>
                    <a:pt x="592" y="0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629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07" name="Google Shape;4607;p43"/>
            <p:cNvSpPr/>
            <p:nvPr/>
          </p:nvSpPr>
          <p:spPr>
            <a:xfrm>
              <a:off x="2913450" y="10135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08" name="Google Shape;4608;p43"/>
            <p:cNvSpPr/>
            <p:nvPr/>
          </p:nvSpPr>
          <p:spPr>
            <a:xfrm>
              <a:off x="2913450" y="980300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0" y="0"/>
                  </a:moveTo>
                  <a:lnTo>
                    <a:pt x="629" y="1738"/>
                  </a:lnTo>
                  <a:lnTo>
                    <a:pt x="740" y="170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09" name="Google Shape;4609;p43"/>
            <p:cNvSpPr/>
            <p:nvPr/>
          </p:nvSpPr>
          <p:spPr>
            <a:xfrm>
              <a:off x="2913450" y="97752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40" y="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10" name="Google Shape;4610;p43"/>
            <p:cNvSpPr/>
            <p:nvPr/>
          </p:nvSpPr>
          <p:spPr>
            <a:xfrm>
              <a:off x="2914375" y="952575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518" y="0"/>
                  </a:moveTo>
                  <a:lnTo>
                    <a:pt x="0" y="1036"/>
                  </a:lnTo>
                  <a:lnTo>
                    <a:pt x="111" y="962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11" name="Google Shape;4611;p43"/>
            <p:cNvSpPr/>
            <p:nvPr/>
          </p:nvSpPr>
          <p:spPr>
            <a:xfrm>
              <a:off x="2913450" y="9414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12" name="Google Shape;4612;p43"/>
            <p:cNvSpPr/>
            <p:nvPr/>
          </p:nvSpPr>
          <p:spPr>
            <a:xfrm>
              <a:off x="2913450" y="950725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0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13" name="Google Shape;4613;p43"/>
            <p:cNvSpPr/>
            <p:nvPr/>
          </p:nvSpPr>
          <p:spPr>
            <a:xfrm>
              <a:off x="2915300" y="798225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37" y="0"/>
                  </a:moveTo>
                  <a:lnTo>
                    <a:pt x="0" y="74"/>
                  </a:lnTo>
                  <a:lnTo>
                    <a:pt x="370" y="1035"/>
                  </a:lnTo>
                  <a:lnTo>
                    <a:pt x="666" y="1812"/>
                  </a:lnTo>
                  <a:lnTo>
                    <a:pt x="740" y="1775"/>
                  </a:lnTo>
                  <a:lnTo>
                    <a:pt x="370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14" name="Google Shape;4614;p43"/>
            <p:cNvSpPr/>
            <p:nvPr/>
          </p:nvSpPr>
          <p:spPr>
            <a:xfrm>
              <a:off x="2913450" y="83242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15" name="Google Shape;4615;p43"/>
            <p:cNvSpPr/>
            <p:nvPr/>
          </p:nvSpPr>
          <p:spPr>
            <a:xfrm>
              <a:off x="2913450" y="800075"/>
              <a:ext cx="18500" cy="43450"/>
            </a:xfrm>
            <a:custGeom>
              <a:avLst/>
              <a:gdLst/>
              <a:ahLst/>
              <a:cxnLst/>
              <a:rect l="l" t="t" r="r" b="b"/>
              <a:pathLst>
                <a:path w="740" h="1738" extrusionOk="0">
                  <a:moveTo>
                    <a:pt x="0" y="0"/>
                  </a:moveTo>
                  <a:lnTo>
                    <a:pt x="629" y="1738"/>
                  </a:lnTo>
                  <a:lnTo>
                    <a:pt x="740" y="170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16" name="Google Shape;4616;p43"/>
            <p:cNvSpPr/>
            <p:nvPr/>
          </p:nvSpPr>
          <p:spPr>
            <a:xfrm>
              <a:off x="2914375" y="84350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666" y="1"/>
                  </a:moveTo>
                  <a:lnTo>
                    <a:pt x="592" y="38"/>
                  </a:lnTo>
                  <a:lnTo>
                    <a:pt x="518" y="38"/>
                  </a:lnTo>
                  <a:lnTo>
                    <a:pt x="0" y="1073"/>
                  </a:lnTo>
                  <a:lnTo>
                    <a:pt x="111" y="1036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17" name="Google Shape;4617;p43"/>
            <p:cNvSpPr/>
            <p:nvPr/>
          </p:nvSpPr>
          <p:spPr>
            <a:xfrm>
              <a:off x="2913450" y="833350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18" name="Google Shape;4618;p43"/>
            <p:cNvSpPr/>
            <p:nvPr/>
          </p:nvSpPr>
          <p:spPr>
            <a:xfrm>
              <a:off x="2913450" y="842575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629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19" name="Google Shape;4619;p43"/>
            <p:cNvSpPr/>
            <p:nvPr/>
          </p:nvSpPr>
          <p:spPr>
            <a:xfrm>
              <a:off x="2929150" y="802850"/>
              <a:ext cx="6500" cy="254200"/>
            </a:xfrm>
            <a:custGeom>
              <a:avLst/>
              <a:gdLst/>
              <a:ahLst/>
              <a:cxnLst/>
              <a:rect l="l" t="t" r="r" b="b"/>
              <a:pathLst>
                <a:path w="260" h="10168" extrusionOk="0">
                  <a:moveTo>
                    <a:pt x="260" y="0"/>
                  </a:moveTo>
                  <a:lnTo>
                    <a:pt x="186" y="74"/>
                  </a:lnTo>
                  <a:lnTo>
                    <a:pt x="1" y="10093"/>
                  </a:lnTo>
                  <a:lnTo>
                    <a:pt x="186" y="10167"/>
                  </a:lnTo>
                  <a:lnTo>
                    <a:pt x="260" y="1013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20" name="Google Shape;4620;p43"/>
            <p:cNvSpPr/>
            <p:nvPr/>
          </p:nvSpPr>
          <p:spPr>
            <a:xfrm>
              <a:off x="2929150" y="801925"/>
              <a:ext cx="4650" cy="255125"/>
            </a:xfrm>
            <a:custGeom>
              <a:avLst/>
              <a:gdLst/>
              <a:ahLst/>
              <a:cxnLst/>
              <a:rect l="l" t="t" r="r" b="b"/>
              <a:pathLst>
                <a:path w="186" h="10205" extrusionOk="0">
                  <a:moveTo>
                    <a:pt x="1" y="0"/>
                  </a:moveTo>
                  <a:lnTo>
                    <a:pt x="1" y="10130"/>
                  </a:lnTo>
                  <a:lnTo>
                    <a:pt x="186" y="10204"/>
                  </a:lnTo>
                  <a:lnTo>
                    <a:pt x="186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21" name="Google Shape;4621;p43"/>
            <p:cNvSpPr/>
            <p:nvPr/>
          </p:nvSpPr>
          <p:spPr>
            <a:xfrm>
              <a:off x="2906050" y="793600"/>
              <a:ext cx="7425" cy="253275"/>
            </a:xfrm>
            <a:custGeom>
              <a:avLst/>
              <a:gdLst/>
              <a:ahLst/>
              <a:cxnLst/>
              <a:rect l="l" t="t" r="r" b="b"/>
              <a:pathLst>
                <a:path w="297" h="10131" extrusionOk="0">
                  <a:moveTo>
                    <a:pt x="1" y="0"/>
                  </a:moveTo>
                  <a:lnTo>
                    <a:pt x="1" y="10056"/>
                  </a:lnTo>
                  <a:lnTo>
                    <a:pt x="149" y="10130"/>
                  </a:lnTo>
                  <a:lnTo>
                    <a:pt x="296" y="10056"/>
                  </a:lnTo>
                  <a:lnTo>
                    <a:pt x="149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22" name="Google Shape;4622;p43"/>
            <p:cNvSpPr/>
            <p:nvPr/>
          </p:nvSpPr>
          <p:spPr>
            <a:xfrm>
              <a:off x="2909750" y="793600"/>
              <a:ext cx="3725" cy="253275"/>
            </a:xfrm>
            <a:custGeom>
              <a:avLst/>
              <a:gdLst/>
              <a:ahLst/>
              <a:cxnLst/>
              <a:rect l="l" t="t" r="r" b="b"/>
              <a:pathLst>
                <a:path w="149" h="10131" extrusionOk="0">
                  <a:moveTo>
                    <a:pt x="148" y="0"/>
                  </a:moveTo>
                  <a:lnTo>
                    <a:pt x="1" y="111"/>
                  </a:lnTo>
                  <a:lnTo>
                    <a:pt x="1" y="10130"/>
                  </a:lnTo>
                  <a:lnTo>
                    <a:pt x="148" y="1005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23" name="Google Shape;4623;p43"/>
            <p:cNvSpPr/>
            <p:nvPr/>
          </p:nvSpPr>
          <p:spPr>
            <a:xfrm>
              <a:off x="2906050" y="7917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49" y="0"/>
                  </a:moveTo>
                  <a:lnTo>
                    <a:pt x="1" y="74"/>
                  </a:lnTo>
                  <a:lnTo>
                    <a:pt x="149" y="185"/>
                  </a:lnTo>
                  <a:lnTo>
                    <a:pt x="296" y="7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24" name="Google Shape;4624;p43"/>
            <p:cNvSpPr/>
            <p:nvPr/>
          </p:nvSpPr>
          <p:spPr>
            <a:xfrm>
              <a:off x="2886650" y="801925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185" y="0"/>
                  </a:moveTo>
                  <a:lnTo>
                    <a:pt x="0" y="111"/>
                  </a:lnTo>
                  <a:lnTo>
                    <a:pt x="111" y="148"/>
                  </a:lnTo>
                  <a:lnTo>
                    <a:pt x="222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25" name="Google Shape;4625;p43"/>
            <p:cNvSpPr/>
            <p:nvPr/>
          </p:nvSpPr>
          <p:spPr>
            <a:xfrm>
              <a:off x="2889425" y="8693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8"/>
                  </a:lnTo>
                  <a:lnTo>
                    <a:pt x="74" y="556"/>
                  </a:lnTo>
                  <a:lnTo>
                    <a:pt x="814" y="112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26" name="Google Shape;4626;p43"/>
            <p:cNvSpPr/>
            <p:nvPr/>
          </p:nvSpPr>
          <p:spPr>
            <a:xfrm>
              <a:off x="2890350" y="8703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45"/>
                  </a:lnTo>
                  <a:lnTo>
                    <a:pt x="37" y="519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27" name="Google Shape;4627;p43"/>
            <p:cNvSpPr/>
            <p:nvPr/>
          </p:nvSpPr>
          <p:spPr>
            <a:xfrm>
              <a:off x="2889425" y="90450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45"/>
                  </a:lnTo>
                  <a:lnTo>
                    <a:pt x="74" y="555"/>
                  </a:lnTo>
                  <a:lnTo>
                    <a:pt x="814" y="149"/>
                  </a:lnTo>
                  <a:lnTo>
                    <a:pt x="814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28" name="Google Shape;4628;p43"/>
            <p:cNvSpPr/>
            <p:nvPr/>
          </p:nvSpPr>
          <p:spPr>
            <a:xfrm>
              <a:off x="2891275" y="880475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0" y="1"/>
                  </a:moveTo>
                  <a:lnTo>
                    <a:pt x="592" y="1036"/>
                  </a:lnTo>
                  <a:lnTo>
                    <a:pt x="666" y="1073"/>
                  </a:lnTo>
                  <a:lnTo>
                    <a:pt x="148" y="3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29" name="Google Shape;4629;p43"/>
            <p:cNvSpPr/>
            <p:nvPr/>
          </p:nvSpPr>
          <p:spPr>
            <a:xfrm>
              <a:off x="2892200" y="87955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74" y="1"/>
                  </a:moveTo>
                  <a:lnTo>
                    <a:pt x="0" y="75"/>
                  </a:lnTo>
                  <a:lnTo>
                    <a:pt x="629" y="1110"/>
                  </a:lnTo>
                  <a:lnTo>
                    <a:pt x="703" y="107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30" name="Google Shape;4630;p43"/>
            <p:cNvSpPr/>
            <p:nvPr/>
          </p:nvSpPr>
          <p:spPr>
            <a:xfrm>
              <a:off x="2889425" y="907275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666" y="1"/>
                  </a:moveTo>
                  <a:lnTo>
                    <a:pt x="370" y="814"/>
                  </a:lnTo>
                  <a:lnTo>
                    <a:pt x="0" y="1738"/>
                  </a:lnTo>
                  <a:lnTo>
                    <a:pt x="74" y="1812"/>
                  </a:lnTo>
                  <a:lnTo>
                    <a:pt x="333" y="999"/>
                  </a:lnTo>
                  <a:lnTo>
                    <a:pt x="740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31" name="Google Shape;4631;p43"/>
            <p:cNvSpPr/>
            <p:nvPr/>
          </p:nvSpPr>
          <p:spPr>
            <a:xfrm>
              <a:off x="2889425" y="940550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740" y="1"/>
                  </a:moveTo>
                  <a:lnTo>
                    <a:pt x="0" y="481"/>
                  </a:lnTo>
                  <a:lnTo>
                    <a:pt x="74" y="592"/>
                  </a:lnTo>
                  <a:lnTo>
                    <a:pt x="814" y="149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32" name="Google Shape;4632;p43"/>
            <p:cNvSpPr/>
            <p:nvPr/>
          </p:nvSpPr>
          <p:spPr>
            <a:xfrm>
              <a:off x="2890350" y="908200"/>
              <a:ext cx="19425" cy="44400"/>
            </a:xfrm>
            <a:custGeom>
              <a:avLst/>
              <a:gdLst/>
              <a:ahLst/>
              <a:cxnLst/>
              <a:rect l="l" t="t" r="r" b="b"/>
              <a:pathLst>
                <a:path w="777" h="1776" extrusionOk="0">
                  <a:moveTo>
                    <a:pt x="777" y="1"/>
                  </a:moveTo>
                  <a:lnTo>
                    <a:pt x="703" y="38"/>
                  </a:lnTo>
                  <a:lnTo>
                    <a:pt x="0" y="1701"/>
                  </a:lnTo>
                  <a:lnTo>
                    <a:pt x="74" y="17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33" name="Google Shape;4633;p43"/>
            <p:cNvSpPr/>
            <p:nvPr/>
          </p:nvSpPr>
          <p:spPr>
            <a:xfrm>
              <a:off x="2890350" y="906350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1"/>
                  </a:moveTo>
                  <a:lnTo>
                    <a:pt x="0" y="444"/>
                  </a:lnTo>
                  <a:lnTo>
                    <a:pt x="37" y="481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34" name="Google Shape;4634;p43"/>
            <p:cNvSpPr/>
            <p:nvPr/>
          </p:nvSpPr>
          <p:spPr>
            <a:xfrm>
              <a:off x="2889425" y="9775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35" name="Google Shape;4635;p43"/>
            <p:cNvSpPr/>
            <p:nvPr/>
          </p:nvSpPr>
          <p:spPr>
            <a:xfrm>
              <a:off x="2889425" y="98030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666" y="0"/>
                  </a:moveTo>
                  <a:lnTo>
                    <a:pt x="370" y="814"/>
                  </a:lnTo>
                  <a:lnTo>
                    <a:pt x="0" y="1738"/>
                  </a:lnTo>
                  <a:lnTo>
                    <a:pt x="74" y="1775"/>
                  </a:lnTo>
                  <a:lnTo>
                    <a:pt x="333" y="999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36" name="Google Shape;4636;p43"/>
            <p:cNvSpPr/>
            <p:nvPr/>
          </p:nvSpPr>
          <p:spPr>
            <a:xfrm>
              <a:off x="2889425" y="101357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37" name="Google Shape;4637;p43"/>
            <p:cNvSpPr/>
            <p:nvPr/>
          </p:nvSpPr>
          <p:spPr>
            <a:xfrm>
              <a:off x="2890350" y="1041300"/>
              <a:ext cx="18500" cy="13900"/>
            </a:xfrm>
            <a:custGeom>
              <a:avLst/>
              <a:gdLst/>
              <a:ahLst/>
              <a:cxnLst/>
              <a:rect l="l" t="t" r="r" b="b"/>
              <a:pathLst>
                <a:path w="740" h="556" extrusionOk="0">
                  <a:moveTo>
                    <a:pt x="629" y="1"/>
                  </a:moveTo>
                  <a:lnTo>
                    <a:pt x="0" y="370"/>
                  </a:lnTo>
                  <a:lnTo>
                    <a:pt x="37" y="555"/>
                  </a:lnTo>
                  <a:lnTo>
                    <a:pt x="740" y="148"/>
                  </a:lnTo>
                  <a:lnTo>
                    <a:pt x="740" y="38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38" name="Google Shape;4638;p43"/>
            <p:cNvSpPr/>
            <p:nvPr/>
          </p:nvSpPr>
          <p:spPr>
            <a:xfrm>
              <a:off x="2890350" y="104222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39" name="Google Shape;4639;p43"/>
            <p:cNvSpPr/>
            <p:nvPr/>
          </p:nvSpPr>
          <p:spPr>
            <a:xfrm>
              <a:off x="2891275" y="1024675"/>
              <a:ext cx="16650" cy="18500"/>
            </a:xfrm>
            <a:custGeom>
              <a:avLst/>
              <a:gdLst/>
              <a:ahLst/>
              <a:cxnLst/>
              <a:rect l="l" t="t" r="r" b="b"/>
              <a:pathLst>
                <a:path w="666" h="740" extrusionOk="0">
                  <a:moveTo>
                    <a:pt x="0" y="0"/>
                  </a:moveTo>
                  <a:lnTo>
                    <a:pt x="592" y="666"/>
                  </a:lnTo>
                  <a:lnTo>
                    <a:pt x="666" y="739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40" name="Google Shape;4640;p43"/>
            <p:cNvSpPr/>
            <p:nvPr/>
          </p:nvSpPr>
          <p:spPr>
            <a:xfrm>
              <a:off x="2892200" y="1023750"/>
              <a:ext cx="17575" cy="19425"/>
            </a:xfrm>
            <a:custGeom>
              <a:avLst/>
              <a:gdLst/>
              <a:ahLst/>
              <a:cxnLst/>
              <a:rect l="l" t="t" r="r" b="b"/>
              <a:pathLst>
                <a:path w="703" h="777" extrusionOk="0">
                  <a:moveTo>
                    <a:pt x="74" y="0"/>
                  </a:moveTo>
                  <a:lnTo>
                    <a:pt x="0" y="37"/>
                  </a:lnTo>
                  <a:lnTo>
                    <a:pt x="629" y="776"/>
                  </a:lnTo>
                  <a:lnTo>
                    <a:pt x="703" y="74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41" name="Google Shape;4641;p43"/>
            <p:cNvSpPr/>
            <p:nvPr/>
          </p:nvSpPr>
          <p:spPr>
            <a:xfrm>
              <a:off x="2890350" y="10145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42" name="Google Shape;4642;p43"/>
            <p:cNvSpPr/>
            <p:nvPr/>
          </p:nvSpPr>
          <p:spPr>
            <a:xfrm>
              <a:off x="2890350" y="981225"/>
              <a:ext cx="19425" cy="42550"/>
            </a:xfrm>
            <a:custGeom>
              <a:avLst/>
              <a:gdLst/>
              <a:ahLst/>
              <a:cxnLst/>
              <a:rect l="l" t="t" r="r" b="b"/>
              <a:pathLst>
                <a:path w="777" h="1702" extrusionOk="0">
                  <a:moveTo>
                    <a:pt x="777" y="0"/>
                  </a:moveTo>
                  <a:lnTo>
                    <a:pt x="703" y="37"/>
                  </a:lnTo>
                  <a:lnTo>
                    <a:pt x="0" y="1701"/>
                  </a:lnTo>
                  <a:lnTo>
                    <a:pt x="74" y="170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43" name="Google Shape;4643;p43"/>
            <p:cNvSpPr/>
            <p:nvPr/>
          </p:nvSpPr>
          <p:spPr>
            <a:xfrm>
              <a:off x="2890350" y="9784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44" name="Google Shape;4644;p43"/>
            <p:cNvSpPr/>
            <p:nvPr/>
          </p:nvSpPr>
          <p:spPr>
            <a:xfrm>
              <a:off x="2891275" y="953500"/>
              <a:ext cx="16650" cy="24975"/>
            </a:xfrm>
            <a:custGeom>
              <a:avLst/>
              <a:gdLst/>
              <a:ahLst/>
              <a:cxnLst/>
              <a:rect l="l" t="t" r="r" b="b"/>
              <a:pathLst>
                <a:path w="666" h="999" extrusionOk="0">
                  <a:moveTo>
                    <a:pt x="0" y="0"/>
                  </a:moveTo>
                  <a:lnTo>
                    <a:pt x="592" y="962"/>
                  </a:lnTo>
                  <a:lnTo>
                    <a:pt x="666" y="999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45" name="Google Shape;4645;p43"/>
            <p:cNvSpPr/>
            <p:nvPr/>
          </p:nvSpPr>
          <p:spPr>
            <a:xfrm>
              <a:off x="2890350" y="9414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77" y="1"/>
                  </a:moveTo>
                  <a:lnTo>
                    <a:pt x="0" y="481"/>
                  </a:lnTo>
                  <a:lnTo>
                    <a:pt x="37" y="555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46" name="Google Shape;4646;p43"/>
            <p:cNvSpPr/>
            <p:nvPr/>
          </p:nvSpPr>
          <p:spPr>
            <a:xfrm>
              <a:off x="2892200" y="952575"/>
              <a:ext cx="17575" cy="25900"/>
            </a:xfrm>
            <a:custGeom>
              <a:avLst/>
              <a:gdLst/>
              <a:ahLst/>
              <a:cxnLst/>
              <a:rect l="l" t="t" r="r" b="b"/>
              <a:pathLst>
                <a:path w="703" h="1036" extrusionOk="0">
                  <a:moveTo>
                    <a:pt x="74" y="0"/>
                  </a:moveTo>
                  <a:lnTo>
                    <a:pt x="0" y="37"/>
                  </a:lnTo>
                  <a:lnTo>
                    <a:pt x="629" y="1036"/>
                  </a:lnTo>
                  <a:lnTo>
                    <a:pt x="703" y="103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47" name="Google Shape;4647;p43"/>
            <p:cNvSpPr/>
            <p:nvPr/>
          </p:nvSpPr>
          <p:spPr>
            <a:xfrm>
              <a:off x="2889425" y="80007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666" y="0"/>
                  </a:moveTo>
                  <a:lnTo>
                    <a:pt x="370" y="814"/>
                  </a:lnTo>
                  <a:lnTo>
                    <a:pt x="0" y="1738"/>
                  </a:lnTo>
                  <a:lnTo>
                    <a:pt x="74" y="1775"/>
                  </a:lnTo>
                  <a:lnTo>
                    <a:pt x="333" y="998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48" name="Google Shape;4648;p43"/>
            <p:cNvSpPr/>
            <p:nvPr/>
          </p:nvSpPr>
          <p:spPr>
            <a:xfrm>
              <a:off x="2889425" y="83335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49" name="Google Shape;4649;p43"/>
            <p:cNvSpPr/>
            <p:nvPr/>
          </p:nvSpPr>
          <p:spPr>
            <a:xfrm>
              <a:off x="2890350" y="801000"/>
              <a:ext cx="19425" cy="43450"/>
            </a:xfrm>
            <a:custGeom>
              <a:avLst/>
              <a:gdLst/>
              <a:ahLst/>
              <a:cxnLst/>
              <a:rect l="l" t="t" r="r" b="b"/>
              <a:pathLst>
                <a:path w="777" h="1738" extrusionOk="0">
                  <a:moveTo>
                    <a:pt x="777" y="0"/>
                  </a:moveTo>
                  <a:lnTo>
                    <a:pt x="703" y="37"/>
                  </a:lnTo>
                  <a:lnTo>
                    <a:pt x="0" y="1701"/>
                  </a:lnTo>
                  <a:lnTo>
                    <a:pt x="74" y="1738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50" name="Google Shape;4650;p43"/>
            <p:cNvSpPr/>
            <p:nvPr/>
          </p:nvSpPr>
          <p:spPr>
            <a:xfrm>
              <a:off x="2891275" y="844425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0" y="1"/>
                  </a:moveTo>
                  <a:lnTo>
                    <a:pt x="37" y="75"/>
                  </a:lnTo>
                  <a:lnTo>
                    <a:pt x="42" y="75"/>
                  </a:lnTo>
                  <a:lnTo>
                    <a:pt x="0" y="1"/>
                  </a:lnTo>
                  <a:close/>
                  <a:moveTo>
                    <a:pt x="42" y="75"/>
                  </a:moveTo>
                  <a:lnTo>
                    <a:pt x="592" y="1036"/>
                  </a:lnTo>
                  <a:lnTo>
                    <a:pt x="666" y="1073"/>
                  </a:lnTo>
                  <a:lnTo>
                    <a:pt x="148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51" name="Google Shape;4651;p43"/>
            <p:cNvSpPr/>
            <p:nvPr/>
          </p:nvSpPr>
          <p:spPr>
            <a:xfrm>
              <a:off x="2890350" y="8342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52" name="Google Shape;4652;p43"/>
            <p:cNvSpPr/>
            <p:nvPr/>
          </p:nvSpPr>
          <p:spPr>
            <a:xfrm>
              <a:off x="2892200" y="84350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74" y="1"/>
                  </a:moveTo>
                  <a:lnTo>
                    <a:pt x="0" y="112"/>
                  </a:lnTo>
                  <a:lnTo>
                    <a:pt x="629" y="1110"/>
                  </a:lnTo>
                  <a:lnTo>
                    <a:pt x="703" y="107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53" name="Google Shape;4653;p43"/>
            <p:cNvSpPr/>
            <p:nvPr/>
          </p:nvSpPr>
          <p:spPr>
            <a:xfrm>
              <a:off x="2889425" y="802850"/>
              <a:ext cx="2800" cy="254200"/>
            </a:xfrm>
            <a:custGeom>
              <a:avLst/>
              <a:gdLst/>
              <a:ahLst/>
              <a:cxnLst/>
              <a:rect l="l" t="t" r="r" b="b"/>
              <a:pathLst>
                <a:path w="112" h="10168" extrusionOk="0">
                  <a:moveTo>
                    <a:pt x="111" y="0"/>
                  </a:moveTo>
                  <a:lnTo>
                    <a:pt x="0" y="111"/>
                  </a:lnTo>
                  <a:lnTo>
                    <a:pt x="0" y="10167"/>
                  </a:lnTo>
                  <a:lnTo>
                    <a:pt x="111" y="1009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54" name="Google Shape;4654;p43"/>
            <p:cNvSpPr/>
            <p:nvPr/>
          </p:nvSpPr>
          <p:spPr>
            <a:xfrm>
              <a:off x="2886650" y="805625"/>
              <a:ext cx="8325" cy="254175"/>
            </a:xfrm>
            <a:custGeom>
              <a:avLst/>
              <a:gdLst/>
              <a:ahLst/>
              <a:cxnLst/>
              <a:rect l="l" t="t" r="r" b="b"/>
              <a:pathLst>
                <a:path w="333" h="10167" extrusionOk="0">
                  <a:moveTo>
                    <a:pt x="333" y="0"/>
                  </a:moveTo>
                  <a:lnTo>
                    <a:pt x="148" y="74"/>
                  </a:lnTo>
                  <a:lnTo>
                    <a:pt x="0" y="10056"/>
                  </a:lnTo>
                  <a:lnTo>
                    <a:pt x="148" y="10167"/>
                  </a:lnTo>
                  <a:lnTo>
                    <a:pt x="333" y="10056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55" name="Google Shape;4655;p43"/>
            <p:cNvSpPr/>
            <p:nvPr/>
          </p:nvSpPr>
          <p:spPr>
            <a:xfrm>
              <a:off x="2886650" y="805625"/>
              <a:ext cx="3725" cy="254175"/>
            </a:xfrm>
            <a:custGeom>
              <a:avLst/>
              <a:gdLst/>
              <a:ahLst/>
              <a:cxnLst/>
              <a:rect l="l" t="t" r="r" b="b"/>
              <a:pathLst>
                <a:path w="149" h="10167" extrusionOk="0">
                  <a:moveTo>
                    <a:pt x="0" y="0"/>
                  </a:moveTo>
                  <a:lnTo>
                    <a:pt x="0" y="10056"/>
                  </a:lnTo>
                  <a:lnTo>
                    <a:pt x="148" y="10167"/>
                  </a:lnTo>
                  <a:lnTo>
                    <a:pt x="148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56" name="Google Shape;4656;p43"/>
            <p:cNvSpPr/>
            <p:nvPr/>
          </p:nvSpPr>
          <p:spPr>
            <a:xfrm>
              <a:off x="2886650" y="802850"/>
              <a:ext cx="8325" cy="4625"/>
            </a:xfrm>
            <a:custGeom>
              <a:avLst/>
              <a:gdLst/>
              <a:ahLst/>
              <a:cxnLst/>
              <a:rect l="l" t="t" r="r" b="b"/>
              <a:pathLst>
                <a:path w="333" h="185" extrusionOk="0">
                  <a:moveTo>
                    <a:pt x="148" y="0"/>
                  </a:moveTo>
                  <a:lnTo>
                    <a:pt x="0" y="111"/>
                  </a:lnTo>
                  <a:lnTo>
                    <a:pt x="148" y="185"/>
                  </a:lnTo>
                  <a:lnTo>
                    <a:pt x="333" y="11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57" name="Google Shape;4657;p43"/>
            <p:cNvSpPr/>
            <p:nvPr/>
          </p:nvSpPr>
          <p:spPr>
            <a:xfrm>
              <a:off x="2907900" y="814850"/>
              <a:ext cx="5575" cy="1875"/>
            </a:xfrm>
            <a:custGeom>
              <a:avLst/>
              <a:gdLst/>
              <a:ahLst/>
              <a:cxnLst/>
              <a:rect l="l" t="t" r="r" b="b"/>
              <a:pathLst>
                <a:path w="223" h="75" extrusionOk="0">
                  <a:moveTo>
                    <a:pt x="1" y="1"/>
                  </a:moveTo>
                  <a:lnTo>
                    <a:pt x="185" y="75"/>
                  </a:lnTo>
                  <a:lnTo>
                    <a:pt x="222" y="3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58" name="Google Shape;4658;p43"/>
            <p:cNvSpPr/>
            <p:nvPr/>
          </p:nvSpPr>
          <p:spPr>
            <a:xfrm>
              <a:off x="2891275" y="880475"/>
              <a:ext cx="19425" cy="14825"/>
            </a:xfrm>
            <a:custGeom>
              <a:avLst/>
              <a:gdLst/>
              <a:ahLst/>
              <a:cxnLst/>
              <a:rect l="l" t="t" r="r" b="b"/>
              <a:pathLst>
                <a:path w="777" h="593" extrusionOk="0">
                  <a:moveTo>
                    <a:pt x="111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92"/>
                  </a:lnTo>
                  <a:lnTo>
                    <a:pt x="777" y="48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59" name="Google Shape;4659;p43"/>
            <p:cNvSpPr/>
            <p:nvPr/>
          </p:nvSpPr>
          <p:spPr>
            <a:xfrm>
              <a:off x="2891275" y="8814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55"/>
                  </a:lnTo>
                  <a:lnTo>
                    <a:pt x="777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60" name="Google Shape;4660;p43"/>
            <p:cNvSpPr/>
            <p:nvPr/>
          </p:nvSpPr>
          <p:spPr>
            <a:xfrm>
              <a:off x="2891275" y="9174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61" name="Google Shape;4661;p43"/>
            <p:cNvSpPr/>
            <p:nvPr/>
          </p:nvSpPr>
          <p:spPr>
            <a:xfrm>
              <a:off x="2892200" y="893425"/>
              <a:ext cx="16650" cy="24975"/>
            </a:xfrm>
            <a:custGeom>
              <a:avLst/>
              <a:gdLst/>
              <a:ahLst/>
              <a:cxnLst/>
              <a:rect l="l" t="t" r="r" b="b"/>
              <a:pathLst>
                <a:path w="666" h="999" extrusionOk="0">
                  <a:moveTo>
                    <a:pt x="518" y="0"/>
                  </a:moveTo>
                  <a:lnTo>
                    <a:pt x="0" y="998"/>
                  </a:lnTo>
                  <a:lnTo>
                    <a:pt x="111" y="961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62" name="Google Shape;4662;p43"/>
            <p:cNvSpPr/>
            <p:nvPr/>
          </p:nvSpPr>
          <p:spPr>
            <a:xfrm>
              <a:off x="2891275" y="892500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592" y="0"/>
                  </a:moveTo>
                  <a:lnTo>
                    <a:pt x="0" y="1035"/>
                  </a:lnTo>
                  <a:lnTo>
                    <a:pt x="37" y="1035"/>
                  </a:lnTo>
                  <a:lnTo>
                    <a:pt x="666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63" name="Google Shape;4663;p43"/>
            <p:cNvSpPr/>
            <p:nvPr/>
          </p:nvSpPr>
          <p:spPr>
            <a:xfrm>
              <a:off x="2894050" y="92022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99"/>
                  </a:lnTo>
                  <a:lnTo>
                    <a:pt x="629" y="1775"/>
                  </a:lnTo>
                  <a:lnTo>
                    <a:pt x="739" y="1738"/>
                  </a:lnTo>
                  <a:lnTo>
                    <a:pt x="333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64" name="Google Shape;4664;p43"/>
            <p:cNvSpPr/>
            <p:nvPr/>
          </p:nvSpPr>
          <p:spPr>
            <a:xfrm>
              <a:off x="2891275" y="9535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65" name="Google Shape;4665;p43"/>
            <p:cNvSpPr/>
            <p:nvPr/>
          </p:nvSpPr>
          <p:spPr>
            <a:xfrm>
              <a:off x="2891275" y="921150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0" y="0"/>
                  </a:moveTo>
                  <a:lnTo>
                    <a:pt x="666" y="1701"/>
                  </a:lnTo>
                  <a:lnTo>
                    <a:pt x="740" y="1701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66" name="Google Shape;4666;p43"/>
            <p:cNvSpPr/>
            <p:nvPr/>
          </p:nvSpPr>
          <p:spPr>
            <a:xfrm>
              <a:off x="2891275" y="9183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67" name="Google Shape;4667;p43"/>
            <p:cNvSpPr/>
            <p:nvPr/>
          </p:nvSpPr>
          <p:spPr>
            <a:xfrm>
              <a:off x="2891275" y="9895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68" name="Google Shape;4668;p43"/>
            <p:cNvSpPr/>
            <p:nvPr/>
          </p:nvSpPr>
          <p:spPr>
            <a:xfrm>
              <a:off x="2894050" y="991400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98"/>
                  </a:lnTo>
                  <a:lnTo>
                    <a:pt x="629" y="1812"/>
                  </a:lnTo>
                  <a:lnTo>
                    <a:pt x="739" y="1775"/>
                  </a:lnTo>
                  <a:lnTo>
                    <a:pt x="333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69" name="Google Shape;4669;p43"/>
            <p:cNvSpPr/>
            <p:nvPr/>
          </p:nvSpPr>
          <p:spPr>
            <a:xfrm>
              <a:off x="2891275" y="102467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111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70" name="Google Shape;4670;p43"/>
            <p:cNvSpPr/>
            <p:nvPr/>
          </p:nvSpPr>
          <p:spPr>
            <a:xfrm>
              <a:off x="2892200" y="1053325"/>
              <a:ext cx="21275" cy="12950"/>
            </a:xfrm>
            <a:custGeom>
              <a:avLst/>
              <a:gdLst/>
              <a:ahLst/>
              <a:cxnLst/>
              <a:rect l="l" t="t" r="r" b="b"/>
              <a:pathLst>
                <a:path w="851" h="518" extrusionOk="0">
                  <a:moveTo>
                    <a:pt x="111" y="0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703" y="518"/>
                  </a:lnTo>
                  <a:lnTo>
                    <a:pt x="850" y="44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71" name="Google Shape;4671;p43"/>
            <p:cNvSpPr/>
            <p:nvPr/>
          </p:nvSpPr>
          <p:spPr>
            <a:xfrm>
              <a:off x="2891275" y="10533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72" name="Google Shape;4672;p43"/>
            <p:cNvSpPr/>
            <p:nvPr/>
          </p:nvSpPr>
          <p:spPr>
            <a:xfrm>
              <a:off x="2892200" y="1036675"/>
              <a:ext cx="16650" cy="18525"/>
            </a:xfrm>
            <a:custGeom>
              <a:avLst/>
              <a:gdLst/>
              <a:ahLst/>
              <a:cxnLst/>
              <a:rect l="l" t="t" r="r" b="b"/>
              <a:pathLst>
                <a:path w="666" h="741" extrusionOk="0">
                  <a:moveTo>
                    <a:pt x="666" y="1"/>
                  </a:moveTo>
                  <a:lnTo>
                    <a:pt x="629" y="38"/>
                  </a:lnTo>
                  <a:lnTo>
                    <a:pt x="518" y="38"/>
                  </a:lnTo>
                  <a:lnTo>
                    <a:pt x="0" y="740"/>
                  </a:lnTo>
                  <a:lnTo>
                    <a:pt x="111" y="666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73" name="Google Shape;4673;p43"/>
            <p:cNvSpPr/>
            <p:nvPr/>
          </p:nvSpPr>
          <p:spPr>
            <a:xfrm>
              <a:off x="2891275" y="1035750"/>
              <a:ext cx="16650" cy="19450"/>
            </a:xfrm>
            <a:custGeom>
              <a:avLst/>
              <a:gdLst/>
              <a:ahLst/>
              <a:cxnLst/>
              <a:rect l="l" t="t" r="r" b="b"/>
              <a:pathLst>
                <a:path w="666" h="778" extrusionOk="0">
                  <a:moveTo>
                    <a:pt x="592" y="1"/>
                  </a:moveTo>
                  <a:lnTo>
                    <a:pt x="0" y="703"/>
                  </a:lnTo>
                  <a:lnTo>
                    <a:pt x="37" y="777"/>
                  </a:lnTo>
                  <a:lnTo>
                    <a:pt x="666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74" name="Google Shape;4674;p43"/>
            <p:cNvSpPr/>
            <p:nvPr/>
          </p:nvSpPr>
          <p:spPr>
            <a:xfrm>
              <a:off x="2891275" y="1026525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0" y="0"/>
                  </a:moveTo>
                  <a:lnTo>
                    <a:pt x="0" y="74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75" name="Google Shape;4675;p43"/>
            <p:cNvSpPr/>
            <p:nvPr/>
          </p:nvSpPr>
          <p:spPr>
            <a:xfrm>
              <a:off x="2891275" y="99232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0" y="0"/>
                  </a:moveTo>
                  <a:lnTo>
                    <a:pt x="666" y="1775"/>
                  </a:lnTo>
                  <a:lnTo>
                    <a:pt x="740" y="1738"/>
                  </a:lnTo>
                  <a:lnTo>
                    <a:pt x="111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76" name="Google Shape;4676;p43"/>
            <p:cNvSpPr/>
            <p:nvPr/>
          </p:nvSpPr>
          <p:spPr>
            <a:xfrm>
              <a:off x="2891275" y="9904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77" name="Google Shape;4677;p43"/>
            <p:cNvSpPr/>
            <p:nvPr/>
          </p:nvSpPr>
          <p:spPr>
            <a:xfrm>
              <a:off x="2892200" y="964575"/>
              <a:ext cx="16650" cy="26850"/>
            </a:xfrm>
            <a:custGeom>
              <a:avLst/>
              <a:gdLst/>
              <a:ahLst/>
              <a:cxnLst/>
              <a:rect l="l" t="t" r="r" b="b"/>
              <a:pathLst>
                <a:path w="666" h="1074" extrusionOk="0">
                  <a:moveTo>
                    <a:pt x="518" y="1"/>
                  </a:moveTo>
                  <a:lnTo>
                    <a:pt x="0" y="1073"/>
                  </a:lnTo>
                  <a:lnTo>
                    <a:pt x="111" y="1036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78" name="Google Shape;4678;p43"/>
            <p:cNvSpPr/>
            <p:nvPr/>
          </p:nvSpPr>
          <p:spPr>
            <a:xfrm>
              <a:off x="2891275" y="9544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79" name="Google Shape;4679;p43"/>
            <p:cNvSpPr/>
            <p:nvPr/>
          </p:nvSpPr>
          <p:spPr>
            <a:xfrm>
              <a:off x="2891275" y="963675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592" y="0"/>
                  </a:moveTo>
                  <a:lnTo>
                    <a:pt x="0" y="1072"/>
                  </a:lnTo>
                  <a:lnTo>
                    <a:pt x="37" y="1109"/>
                  </a:lnTo>
                  <a:lnTo>
                    <a:pt x="666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80" name="Google Shape;4680;p43"/>
            <p:cNvSpPr/>
            <p:nvPr/>
          </p:nvSpPr>
          <p:spPr>
            <a:xfrm>
              <a:off x="2894050" y="81115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38"/>
                  </a:lnTo>
                  <a:lnTo>
                    <a:pt x="370" y="1036"/>
                  </a:lnTo>
                  <a:lnTo>
                    <a:pt x="629" y="1812"/>
                  </a:lnTo>
                  <a:lnTo>
                    <a:pt x="739" y="1775"/>
                  </a:lnTo>
                  <a:lnTo>
                    <a:pt x="333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81" name="Google Shape;4681;p43"/>
            <p:cNvSpPr/>
            <p:nvPr/>
          </p:nvSpPr>
          <p:spPr>
            <a:xfrm>
              <a:off x="2891275" y="844425"/>
              <a:ext cx="19425" cy="15750"/>
            </a:xfrm>
            <a:custGeom>
              <a:avLst/>
              <a:gdLst/>
              <a:ahLst/>
              <a:cxnLst/>
              <a:rect l="l" t="t" r="r" b="b"/>
              <a:pathLst>
                <a:path w="777" h="630" extrusionOk="0">
                  <a:moveTo>
                    <a:pt x="111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629"/>
                  </a:lnTo>
                  <a:lnTo>
                    <a:pt x="777" y="48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82" name="Google Shape;4682;p43"/>
            <p:cNvSpPr/>
            <p:nvPr/>
          </p:nvSpPr>
          <p:spPr>
            <a:xfrm>
              <a:off x="2891275" y="812075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0" y="1"/>
                  </a:moveTo>
                  <a:lnTo>
                    <a:pt x="666" y="1775"/>
                  </a:lnTo>
                  <a:lnTo>
                    <a:pt x="740" y="1738"/>
                  </a:lnTo>
                  <a:lnTo>
                    <a:pt x="111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83" name="Google Shape;4683;p43"/>
            <p:cNvSpPr/>
            <p:nvPr/>
          </p:nvSpPr>
          <p:spPr>
            <a:xfrm>
              <a:off x="2892200" y="857375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518" y="0"/>
                  </a:moveTo>
                  <a:lnTo>
                    <a:pt x="0" y="1036"/>
                  </a:lnTo>
                  <a:lnTo>
                    <a:pt x="111" y="962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84" name="Google Shape;4684;p43"/>
            <p:cNvSpPr/>
            <p:nvPr/>
          </p:nvSpPr>
          <p:spPr>
            <a:xfrm>
              <a:off x="2891275" y="8462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0" y="1"/>
                  </a:moveTo>
                  <a:lnTo>
                    <a:pt x="0" y="75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85" name="Google Shape;4685;p43"/>
            <p:cNvSpPr/>
            <p:nvPr/>
          </p:nvSpPr>
          <p:spPr>
            <a:xfrm>
              <a:off x="2891275" y="855525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592" y="0"/>
                  </a:moveTo>
                  <a:lnTo>
                    <a:pt x="0" y="1110"/>
                  </a:lnTo>
                  <a:lnTo>
                    <a:pt x="37" y="1110"/>
                  </a:lnTo>
                  <a:lnTo>
                    <a:pt x="666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86" name="Google Shape;4686;p43"/>
            <p:cNvSpPr/>
            <p:nvPr/>
          </p:nvSpPr>
          <p:spPr>
            <a:xfrm>
              <a:off x="2908825" y="815775"/>
              <a:ext cx="4650" cy="254200"/>
            </a:xfrm>
            <a:custGeom>
              <a:avLst/>
              <a:gdLst/>
              <a:ahLst/>
              <a:cxnLst/>
              <a:rect l="l" t="t" r="r" b="b"/>
              <a:pathLst>
                <a:path w="186" h="10168" extrusionOk="0">
                  <a:moveTo>
                    <a:pt x="185" y="1"/>
                  </a:moveTo>
                  <a:lnTo>
                    <a:pt x="148" y="38"/>
                  </a:lnTo>
                  <a:lnTo>
                    <a:pt x="1" y="10094"/>
                  </a:lnTo>
                  <a:lnTo>
                    <a:pt x="148" y="10168"/>
                  </a:lnTo>
                  <a:lnTo>
                    <a:pt x="185" y="1013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87" name="Google Shape;4687;p43"/>
            <p:cNvSpPr/>
            <p:nvPr/>
          </p:nvSpPr>
          <p:spPr>
            <a:xfrm>
              <a:off x="2907900" y="814850"/>
              <a:ext cx="4650" cy="255125"/>
            </a:xfrm>
            <a:custGeom>
              <a:avLst/>
              <a:gdLst/>
              <a:ahLst/>
              <a:cxnLst/>
              <a:rect l="l" t="t" r="r" b="b"/>
              <a:pathLst>
                <a:path w="186" h="10205" extrusionOk="0">
                  <a:moveTo>
                    <a:pt x="1" y="1"/>
                  </a:moveTo>
                  <a:lnTo>
                    <a:pt x="38" y="10131"/>
                  </a:lnTo>
                  <a:lnTo>
                    <a:pt x="185" y="10205"/>
                  </a:lnTo>
                  <a:lnTo>
                    <a:pt x="18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88" name="Google Shape;4688;p43"/>
            <p:cNvSpPr/>
            <p:nvPr/>
          </p:nvSpPr>
          <p:spPr>
            <a:xfrm>
              <a:off x="2929150" y="805625"/>
              <a:ext cx="8350" cy="254175"/>
            </a:xfrm>
            <a:custGeom>
              <a:avLst/>
              <a:gdLst/>
              <a:ahLst/>
              <a:cxnLst/>
              <a:rect l="l" t="t" r="r" b="b"/>
              <a:pathLst>
                <a:path w="334" h="10167" extrusionOk="0">
                  <a:moveTo>
                    <a:pt x="1" y="0"/>
                  </a:moveTo>
                  <a:lnTo>
                    <a:pt x="1" y="10056"/>
                  </a:lnTo>
                  <a:lnTo>
                    <a:pt x="149" y="10167"/>
                  </a:lnTo>
                  <a:lnTo>
                    <a:pt x="334" y="10056"/>
                  </a:lnTo>
                  <a:lnTo>
                    <a:pt x="149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89" name="Google Shape;4689;p43"/>
            <p:cNvSpPr/>
            <p:nvPr/>
          </p:nvSpPr>
          <p:spPr>
            <a:xfrm>
              <a:off x="2932850" y="805625"/>
              <a:ext cx="4650" cy="254175"/>
            </a:xfrm>
            <a:custGeom>
              <a:avLst/>
              <a:gdLst/>
              <a:ahLst/>
              <a:cxnLst/>
              <a:rect l="l" t="t" r="r" b="b"/>
              <a:pathLst>
                <a:path w="186" h="10167" extrusionOk="0">
                  <a:moveTo>
                    <a:pt x="186" y="0"/>
                  </a:moveTo>
                  <a:lnTo>
                    <a:pt x="1" y="74"/>
                  </a:lnTo>
                  <a:lnTo>
                    <a:pt x="1" y="10167"/>
                  </a:lnTo>
                  <a:lnTo>
                    <a:pt x="186" y="10056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90" name="Google Shape;4690;p43"/>
            <p:cNvSpPr/>
            <p:nvPr/>
          </p:nvSpPr>
          <p:spPr>
            <a:xfrm>
              <a:off x="2929150" y="802850"/>
              <a:ext cx="8350" cy="4625"/>
            </a:xfrm>
            <a:custGeom>
              <a:avLst/>
              <a:gdLst/>
              <a:ahLst/>
              <a:cxnLst/>
              <a:rect l="l" t="t" r="r" b="b"/>
              <a:pathLst>
                <a:path w="334" h="185" extrusionOk="0">
                  <a:moveTo>
                    <a:pt x="149" y="0"/>
                  </a:moveTo>
                  <a:lnTo>
                    <a:pt x="1" y="111"/>
                  </a:lnTo>
                  <a:lnTo>
                    <a:pt x="149" y="185"/>
                  </a:lnTo>
                  <a:lnTo>
                    <a:pt x="334" y="111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91" name="Google Shape;4691;p43"/>
            <p:cNvSpPr/>
            <p:nvPr/>
          </p:nvSpPr>
          <p:spPr>
            <a:xfrm>
              <a:off x="2910675" y="814850"/>
              <a:ext cx="4650" cy="1875"/>
            </a:xfrm>
            <a:custGeom>
              <a:avLst/>
              <a:gdLst/>
              <a:ahLst/>
              <a:cxnLst/>
              <a:rect l="l" t="t" r="r" b="b"/>
              <a:pathLst>
                <a:path w="186" h="75" extrusionOk="0">
                  <a:moveTo>
                    <a:pt x="148" y="1"/>
                  </a:moveTo>
                  <a:lnTo>
                    <a:pt x="1" y="38"/>
                  </a:lnTo>
                  <a:lnTo>
                    <a:pt x="74" y="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92" name="Google Shape;4692;p43"/>
            <p:cNvSpPr/>
            <p:nvPr/>
          </p:nvSpPr>
          <p:spPr>
            <a:xfrm>
              <a:off x="2912525" y="880475"/>
              <a:ext cx="20350" cy="14825"/>
            </a:xfrm>
            <a:custGeom>
              <a:avLst/>
              <a:gdLst/>
              <a:ahLst/>
              <a:cxnLst/>
              <a:rect l="l" t="t" r="r" b="b"/>
              <a:pathLst>
                <a:path w="814" h="593" extrusionOk="0">
                  <a:moveTo>
                    <a:pt x="740" y="1"/>
                  </a:moveTo>
                  <a:lnTo>
                    <a:pt x="0" y="481"/>
                  </a:lnTo>
                  <a:lnTo>
                    <a:pt x="74" y="592"/>
                  </a:lnTo>
                  <a:lnTo>
                    <a:pt x="814" y="149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93" name="Google Shape;4693;p43"/>
            <p:cNvSpPr/>
            <p:nvPr/>
          </p:nvSpPr>
          <p:spPr>
            <a:xfrm>
              <a:off x="2913450" y="8814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77" y="1"/>
                  </a:moveTo>
                  <a:lnTo>
                    <a:pt x="0" y="481"/>
                  </a:lnTo>
                  <a:lnTo>
                    <a:pt x="37" y="555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94" name="Google Shape;4694;p43"/>
            <p:cNvSpPr/>
            <p:nvPr/>
          </p:nvSpPr>
          <p:spPr>
            <a:xfrm>
              <a:off x="2912525" y="91745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95" name="Google Shape;4695;p43"/>
            <p:cNvSpPr/>
            <p:nvPr/>
          </p:nvSpPr>
          <p:spPr>
            <a:xfrm>
              <a:off x="2914375" y="893425"/>
              <a:ext cx="16650" cy="24975"/>
            </a:xfrm>
            <a:custGeom>
              <a:avLst/>
              <a:gdLst/>
              <a:ahLst/>
              <a:cxnLst/>
              <a:rect l="l" t="t" r="r" b="b"/>
              <a:pathLst>
                <a:path w="666" h="999" extrusionOk="0">
                  <a:moveTo>
                    <a:pt x="0" y="0"/>
                  </a:moveTo>
                  <a:lnTo>
                    <a:pt x="592" y="961"/>
                  </a:lnTo>
                  <a:lnTo>
                    <a:pt x="666" y="99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96" name="Google Shape;4696;p43"/>
            <p:cNvSpPr/>
            <p:nvPr/>
          </p:nvSpPr>
          <p:spPr>
            <a:xfrm>
              <a:off x="2915300" y="892500"/>
              <a:ext cx="17575" cy="25900"/>
            </a:xfrm>
            <a:custGeom>
              <a:avLst/>
              <a:gdLst/>
              <a:ahLst/>
              <a:cxnLst/>
              <a:rect l="l" t="t" r="r" b="b"/>
              <a:pathLst>
                <a:path w="703" h="1036" extrusionOk="0">
                  <a:moveTo>
                    <a:pt x="111" y="0"/>
                  </a:moveTo>
                  <a:lnTo>
                    <a:pt x="0" y="37"/>
                  </a:lnTo>
                  <a:lnTo>
                    <a:pt x="629" y="1035"/>
                  </a:lnTo>
                  <a:lnTo>
                    <a:pt x="703" y="103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97" name="Google Shape;4697;p43"/>
            <p:cNvSpPr/>
            <p:nvPr/>
          </p:nvSpPr>
          <p:spPr>
            <a:xfrm>
              <a:off x="2912525" y="92022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666" y="0"/>
                  </a:moveTo>
                  <a:lnTo>
                    <a:pt x="370" y="814"/>
                  </a:lnTo>
                  <a:lnTo>
                    <a:pt x="0" y="1738"/>
                  </a:lnTo>
                  <a:lnTo>
                    <a:pt x="74" y="1775"/>
                  </a:lnTo>
                  <a:lnTo>
                    <a:pt x="333" y="999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98" name="Google Shape;4698;p43"/>
            <p:cNvSpPr/>
            <p:nvPr/>
          </p:nvSpPr>
          <p:spPr>
            <a:xfrm>
              <a:off x="2912525" y="95350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699" name="Google Shape;4699;p43"/>
            <p:cNvSpPr/>
            <p:nvPr/>
          </p:nvSpPr>
          <p:spPr>
            <a:xfrm>
              <a:off x="2914375" y="921150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740" y="0"/>
                  </a:moveTo>
                  <a:lnTo>
                    <a:pt x="666" y="37"/>
                  </a:lnTo>
                  <a:lnTo>
                    <a:pt x="0" y="1701"/>
                  </a:lnTo>
                  <a:lnTo>
                    <a:pt x="37" y="170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00" name="Google Shape;4700;p43"/>
            <p:cNvSpPr/>
            <p:nvPr/>
          </p:nvSpPr>
          <p:spPr>
            <a:xfrm>
              <a:off x="2913450" y="9183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0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01" name="Google Shape;4701;p43"/>
            <p:cNvSpPr/>
            <p:nvPr/>
          </p:nvSpPr>
          <p:spPr>
            <a:xfrm>
              <a:off x="2912525" y="98955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11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02" name="Google Shape;4702;p43"/>
            <p:cNvSpPr/>
            <p:nvPr/>
          </p:nvSpPr>
          <p:spPr>
            <a:xfrm>
              <a:off x="2912525" y="991400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666" y="0"/>
                  </a:moveTo>
                  <a:lnTo>
                    <a:pt x="370" y="850"/>
                  </a:lnTo>
                  <a:lnTo>
                    <a:pt x="0" y="1775"/>
                  </a:lnTo>
                  <a:lnTo>
                    <a:pt x="74" y="1812"/>
                  </a:lnTo>
                  <a:lnTo>
                    <a:pt x="333" y="998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03" name="Google Shape;4703;p43"/>
            <p:cNvSpPr/>
            <p:nvPr/>
          </p:nvSpPr>
          <p:spPr>
            <a:xfrm>
              <a:off x="2912525" y="102467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04" name="Google Shape;4704;p43"/>
            <p:cNvSpPr/>
            <p:nvPr/>
          </p:nvSpPr>
          <p:spPr>
            <a:xfrm>
              <a:off x="2913450" y="105332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629" y="0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40" y="148"/>
                  </a:lnTo>
                  <a:lnTo>
                    <a:pt x="740" y="74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05" name="Google Shape;4705;p43"/>
            <p:cNvSpPr/>
            <p:nvPr/>
          </p:nvSpPr>
          <p:spPr>
            <a:xfrm>
              <a:off x="2913450" y="10533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06" name="Google Shape;4706;p43"/>
            <p:cNvSpPr/>
            <p:nvPr/>
          </p:nvSpPr>
          <p:spPr>
            <a:xfrm>
              <a:off x="2914375" y="1036675"/>
              <a:ext cx="16650" cy="18525"/>
            </a:xfrm>
            <a:custGeom>
              <a:avLst/>
              <a:gdLst/>
              <a:ahLst/>
              <a:cxnLst/>
              <a:rect l="l" t="t" r="r" b="b"/>
              <a:pathLst>
                <a:path w="666" h="741" extrusionOk="0">
                  <a:moveTo>
                    <a:pt x="0" y="1"/>
                  </a:moveTo>
                  <a:lnTo>
                    <a:pt x="592" y="666"/>
                  </a:lnTo>
                  <a:lnTo>
                    <a:pt x="666" y="740"/>
                  </a:lnTo>
                  <a:lnTo>
                    <a:pt x="148" y="3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07" name="Google Shape;4707;p43"/>
            <p:cNvSpPr/>
            <p:nvPr/>
          </p:nvSpPr>
          <p:spPr>
            <a:xfrm>
              <a:off x="2915300" y="1035750"/>
              <a:ext cx="17575" cy="19450"/>
            </a:xfrm>
            <a:custGeom>
              <a:avLst/>
              <a:gdLst/>
              <a:ahLst/>
              <a:cxnLst/>
              <a:rect l="l" t="t" r="r" b="b"/>
              <a:pathLst>
                <a:path w="703" h="778" extrusionOk="0">
                  <a:moveTo>
                    <a:pt x="111" y="1"/>
                  </a:moveTo>
                  <a:lnTo>
                    <a:pt x="0" y="75"/>
                  </a:lnTo>
                  <a:lnTo>
                    <a:pt x="629" y="777"/>
                  </a:lnTo>
                  <a:lnTo>
                    <a:pt x="703" y="70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08" name="Google Shape;4708;p43"/>
            <p:cNvSpPr/>
            <p:nvPr/>
          </p:nvSpPr>
          <p:spPr>
            <a:xfrm>
              <a:off x="2913450" y="1026525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777" y="0"/>
                  </a:moveTo>
                  <a:lnTo>
                    <a:pt x="0" y="444"/>
                  </a:lnTo>
                  <a:lnTo>
                    <a:pt x="37" y="481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09" name="Google Shape;4709;p43"/>
            <p:cNvSpPr/>
            <p:nvPr/>
          </p:nvSpPr>
          <p:spPr>
            <a:xfrm>
              <a:off x="2914375" y="99232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740" y="0"/>
                  </a:moveTo>
                  <a:lnTo>
                    <a:pt x="666" y="74"/>
                  </a:lnTo>
                  <a:lnTo>
                    <a:pt x="0" y="1738"/>
                  </a:lnTo>
                  <a:lnTo>
                    <a:pt x="37" y="1775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10" name="Google Shape;4710;p43"/>
            <p:cNvSpPr/>
            <p:nvPr/>
          </p:nvSpPr>
          <p:spPr>
            <a:xfrm>
              <a:off x="2913450" y="99047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11" name="Google Shape;4711;p43"/>
            <p:cNvSpPr/>
            <p:nvPr/>
          </p:nvSpPr>
          <p:spPr>
            <a:xfrm>
              <a:off x="2914375" y="964575"/>
              <a:ext cx="16650" cy="26850"/>
            </a:xfrm>
            <a:custGeom>
              <a:avLst/>
              <a:gdLst/>
              <a:ahLst/>
              <a:cxnLst/>
              <a:rect l="l" t="t" r="r" b="b"/>
              <a:pathLst>
                <a:path w="666" h="1074" extrusionOk="0">
                  <a:moveTo>
                    <a:pt x="0" y="1"/>
                  </a:moveTo>
                  <a:lnTo>
                    <a:pt x="592" y="1036"/>
                  </a:lnTo>
                  <a:lnTo>
                    <a:pt x="666" y="1073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12" name="Google Shape;4712;p43"/>
            <p:cNvSpPr/>
            <p:nvPr/>
          </p:nvSpPr>
          <p:spPr>
            <a:xfrm>
              <a:off x="2913450" y="9544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07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13" name="Google Shape;4713;p43"/>
            <p:cNvSpPr/>
            <p:nvPr/>
          </p:nvSpPr>
          <p:spPr>
            <a:xfrm>
              <a:off x="2915300" y="96367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111" y="0"/>
                  </a:moveTo>
                  <a:lnTo>
                    <a:pt x="0" y="37"/>
                  </a:lnTo>
                  <a:lnTo>
                    <a:pt x="629" y="1109"/>
                  </a:lnTo>
                  <a:lnTo>
                    <a:pt x="703" y="107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14" name="Google Shape;4714;p43"/>
            <p:cNvSpPr/>
            <p:nvPr/>
          </p:nvSpPr>
          <p:spPr>
            <a:xfrm>
              <a:off x="2912525" y="81115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666" y="1"/>
                  </a:moveTo>
                  <a:lnTo>
                    <a:pt x="370" y="851"/>
                  </a:lnTo>
                  <a:lnTo>
                    <a:pt x="0" y="1775"/>
                  </a:lnTo>
                  <a:lnTo>
                    <a:pt x="74" y="1812"/>
                  </a:lnTo>
                  <a:lnTo>
                    <a:pt x="333" y="1036"/>
                  </a:lnTo>
                  <a:lnTo>
                    <a:pt x="740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15" name="Google Shape;4715;p43"/>
            <p:cNvSpPr/>
            <p:nvPr/>
          </p:nvSpPr>
          <p:spPr>
            <a:xfrm>
              <a:off x="2912525" y="844425"/>
              <a:ext cx="20350" cy="15750"/>
            </a:xfrm>
            <a:custGeom>
              <a:avLst/>
              <a:gdLst/>
              <a:ahLst/>
              <a:cxnLst/>
              <a:rect l="l" t="t" r="r" b="b"/>
              <a:pathLst>
                <a:path w="814" h="630" extrusionOk="0">
                  <a:moveTo>
                    <a:pt x="740" y="1"/>
                  </a:moveTo>
                  <a:lnTo>
                    <a:pt x="0" y="481"/>
                  </a:lnTo>
                  <a:lnTo>
                    <a:pt x="74" y="629"/>
                  </a:lnTo>
                  <a:lnTo>
                    <a:pt x="814" y="149"/>
                  </a:lnTo>
                  <a:lnTo>
                    <a:pt x="814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16" name="Google Shape;4716;p43"/>
            <p:cNvSpPr/>
            <p:nvPr/>
          </p:nvSpPr>
          <p:spPr>
            <a:xfrm>
              <a:off x="2914375" y="812075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740" y="1"/>
                  </a:moveTo>
                  <a:lnTo>
                    <a:pt x="666" y="75"/>
                  </a:lnTo>
                  <a:lnTo>
                    <a:pt x="0" y="1738"/>
                  </a:lnTo>
                  <a:lnTo>
                    <a:pt x="37" y="17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17" name="Google Shape;4717;p43"/>
            <p:cNvSpPr/>
            <p:nvPr/>
          </p:nvSpPr>
          <p:spPr>
            <a:xfrm>
              <a:off x="2914375" y="857375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0" y="0"/>
                  </a:moveTo>
                  <a:lnTo>
                    <a:pt x="592" y="962"/>
                  </a:lnTo>
                  <a:lnTo>
                    <a:pt x="666" y="103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18" name="Google Shape;4718;p43"/>
            <p:cNvSpPr/>
            <p:nvPr/>
          </p:nvSpPr>
          <p:spPr>
            <a:xfrm>
              <a:off x="2913450" y="8462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77" y="1"/>
                  </a:moveTo>
                  <a:lnTo>
                    <a:pt x="0" y="444"/>
                  </a:lnTo>
                  <a:lnTo>
                    <a:pt x="37" y="555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19" name="Google Shape;4719;p43"/>
            <p:cNvSpPr/>
            <p:nvPr/>
          </p:nvSpPr>
          <p:spPr>
            <a:xfrm>
              <a:off x="2915300" y="85552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111" y="0"/>
                  </a:moveTo>
                  <a:lnTo>
                    <a:pt x="0" y="74"/>
                  </a:lnTo>
                  <a:lnTo>
                    <a:pt x="629" y="1110"/>
                  </a:lnTo>
                  <a:lnTo>
                    <a:pt x="703" y="111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20" name="Google Shape;4720;p43"/>
            <p:cNvSpPr/>
            <p:nvPr/>
          </p:nvSpPr>
          <p:spPr>
            <a:xfrm>
              <a:off x="2912525" y="814850"/>
              <a:ext cx="2800" cy="255125"/>
            </a:xfrm>
            <a:custGeom>
              <a:avLst/>
              <a:gdLst/>
              <a:ahLst/>
              <a:cxnLst/>
              <a:rect l="l" t="t" r="r" b="b"/>
              <a:pathLst>
                <a:path w="112" h="10205" extrusionOk="0">
                  <a:moveTo>
                    <a:pt x="111" y="1"/>
                  </a:moveTo>
                  <a:lnTo>
                    <a:pt x="0" y="75"/>
                  </a:lnTo>
                  <a:lnTo>
                    <a:pt x="0" y="10205"/>
                  </a:lnTo>
                  <a:lnTo>
                    <a:pt x="111" y="1013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21" name="Google Shape;4721;p43"/>
            <p:cNvSpPr/>
            <p:nvPr/>
          </p:nvSpPr>
          <p:spPr>
            <a:xfrm>
              <a:off x="2912525" y="647575"/>
              <a:ext cx="233875" cy="274525"/>
            </a:xfrm>
            <a:custGeom>
              <a:avLst/>
              <a:gdLst/>
              <a:ahLst/>
              <a:cxnLst/>
              <a:rect l="l" t="t" r="r" b="b"/>
              <a:pathLst>
                <a:path w="9355" h="10981" extrusionOk="0">
                  <a:moveTo>
                    <a:pt x="0" y="0"/>
                  </a:moveTo>
                  <a:lnTo>
                    <a:pt x="0" y="10980"/>
                  </a:lnTo>
                  <a:lnTo>
                    <a:pt x="9354" y="5546"/>
                  </a:lnTo>
                  <a:lnTo>
                    <a:pt x="9354" y="49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22" name="Google Shape;4722;p43"/>
            <p:cNvSpPr/>
            <p:nvPr/>
          </p:nvSpPr>
          <p:spPr>
            <a:xfrm>
              <a:off x="2676825" y="770500"/>
              <a:ext cx="235725" cy="151600"/>
            </a:xfrm>
            <a:custGeom>
              <a:avLst/>
              <a:gdLst/>
              <a:ahLst/>
              <a:cxnLst/>
              <a:rect l="l" t="t" r="r" b="b"/>
              <a:pathLst>
                <a:path w="9429" h="6064" extrusionOk="0">
                  <a:moveTo>
                    <a:pt x="1" y="0"/>
                  </a:moveTo>
                  <a:lnTo>
                    <a:pt x="1" y="629"/>
                  </a:lnTo>
                  <a:lnTo>
                    <a:pt x="9428" y="6063"/>
                  </a:lnTo>
                  <a:lnTo>
                    <a:pt x="9428" y="5472"/>
                  </a:lnTo>
                  <a:lnTo>
                    <a:pt x="1886" y="110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27E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23" name="Google Shape;4723;p43"/>
            <p:cNvSpPr/>
            <p:nvPr/>
          </p:nvSpPr>
          <p:spPr>
            <a:xfrm>
              <a:off x="2676825" y="634625"/>
              <a:ext cx="469575" cy="272675"/>
            </a:xfrm>
            <a:custGeom>
              <a:avLst/>
              <a:gdLst/>
              <a:ahLst/>
              <a:cxnLst/>
              <a:rect l="l" t="t" r="r" b="b"/>
              <a:pathLst>
                <a:path w="18783" h="10907" extrusionOk="0">
                  <a:moveTo>
                    <a:pt x="9428" y="0"/>
                  </a:moveTo>
                  <a:lnTo>
                    <a:pt x="1" y="5435"/>
                  </a:lnTo>
                  <a:lnTo>
                    <a:pt x="9428" y="10907"/>
                  </a:lnTo>
                  <a:lnTo>
                    <a:pt x="18782" y="5435"/>
                  </a:lnTo>
                  <a:lnTo>
                    <a:pt x="9428" y="0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24" name="Google Shape;4724;p43"/>
            <p:cNvSpPr/>
            <p:nvPr/>
          </p:nvSpPr>
          <p:spPr>
            <a:xfrm>
              <a:off x="2676825" y="634625"/>
              <a:ext cx="369750" cy="214450"/>
            </a:xfrm>
            <a:custGeom>
              <a:avLst/>
              <a:gdLst/>
              <a:ahLst/>
              <a:cxnLst/>
              <a:rect l="l" t="t" r="r" b="b"/>
              <a:pathLst>
                <a:path w="14790" h="8578" extrusionOk="0">
                  <a:moveTo>
                    <a:pt x="9428" y="0"/>
                  </a:moveTo>
                  <a:lnTo>
                    <a:pt x="1" y="5435"/>
                  </a:lnTo>
                  <a:lnTo>
                    <a:pt x="5399" y="8578"/>
                  </a:lnTo>
                  <a:lnTo>
                    <a:pt x="14789" y="3143"/>
                  </a:lnTo>
                  <a:lnTo>
                    <a:pt x="9428" y="0"/>
                  </a:lnTo>
                  <a:close/>
                </a:path>
              </a:pathLst>
            </a:custGeom>
            <a:solidFill>
              <a:srgbClr val="D1D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25" name="Google Shape;4725;p43"/>
            <p:cNvSpPr/>
            <p:nvPr/>
          </p:nvSpPr>
          <p:spPr>
            <a:xfrm>
              <a:off x="2947650" y="6346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0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26" name="Google Shape;4726;p43"/>
            <p:cNvSpPr/>
            <p:nvPr/>
          </p:nvSpPr>
          <p:spPr>
            <a:xfrm>
              <a:off x="2948575" y="6318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1"/>
                  </a:moveTo>
                  <a:lnTo>
                    <a:pt x="0" y="74"/>
                  </a:lnTo>
                  <a:lnTo>
                    <a:pt x="0" y="1036"/>
                  </a:lnTo>
                  <a:lnTo>
                    <a:pt x="74" y="103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27" name="Google Shape;4727;p43"/>
            <p:cNvSpPr/>
            <p:nvPr/>
          </p:nvSpPr>
          <p:spPr>
            <a:xfrm>
              <a:off x="2938400" y="6263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28" name="Google Shape;4728;p43"/>
            <p:cNvSpPr/>
            <p:nvPr/>
          </p:nvSpPr>
          <p:spPr>
            <a:xfrm>
              <a:off x="2936550" y="6263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1"/>
                  </a:moveTo>
                  <a:lnTo>
                    <a:pt x="1" y="962"/>
                  </a:lnTo>
                  <a:lnTo>
                    <a:pt x="75" y="999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29" name="Google Shape;4729;p43"/>
            <p:cNvSpPr/>
            <p:nvPr/>
          </p:nvSpPr>
          <p:spPr>
            <a:xfrm>
              <a:off x="2936550" y="6253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75" y="1"/>
                  </a:moveTo>
                  <a:lnTo>
                    <a:pt x="1" y="38"/>
                  </a:lnTo>
                  <a:lnTo>
                    <a:pt x="481" y="333"/>
                  </a:lnTo>
                  <a:lnTo>
                    <a:pt x="555" y="26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30" name="Google Shape;4730;p43"/>
            <p:cNvSpPr/>
            <p:nvPr/>
          </p:nvSpPr>
          <p:spPr>
            <a:xfrm>
              <a:off x="2936550" y="6263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1" y="38"/>
                  </a:lnTo>
                  <a:lnTo>
                    <a:pt x="481" y="333"/>
                  </a:lnTo>
                  <a:lnTo>
                    <a:pt x="481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31" name="Google Shape;4731;p43"/>
            <p:cNvSpPr/>
            <p:nvPr/>
          </p:nvSpPr>
          <p:spPr>
            <a:xfrm>
              <a:off x="2958725" y="6401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5"/>
                  </a:lnTo>
                  <a:lnTo>
                    <a:pt x="75" y="96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32" name="Google Shape;4732;p43"/>
            <p:cNvSpPr/>
            <p:nvPr/>
          </p:nvSpPr>
          <p:spPr>
            <a:xfrm>
              <a:off x="2960575" y="6392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8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33" name="Google Shape;4733;p43"/>
            <p:cNvSpPr/>
            <p:nvPr/>
          </p:nvSpPr>
          <p:spPr>
            <a:xfrm>
              <a:off x="2948575" y="6337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34" name="Google Shape;4734;p43"/>
            <p:cNvSpPr/>
            <p:nvPr/>
          </p:nvSpPr>
          <p:spPr>
            <a:xfrm>
              <a:off x="2947650" y="6318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35" name="Google Shape;4735;p43"/>
            <p:cNvSpPr/>
            <p:nvPr/>
          </p:nvSpPr>
          <p:spPr>
            <a:xfrm>
              <a:off x="2947650" y="6318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1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36" name="Google Shape;4736;p43"/>
            <p:cNvSpPr/>
            <p:nvPr/>
          </p:nvSpPr>
          <p:spPr>
            <a:xfrm>
              <a:off x="2947650" y="63185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111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37" name="Google Shape;4737;p43"/>
            <p:cNvSpPr/>
            <p:nvPr/>
          </p:nvSpPr>
          <p:spPr>
            <a:xfrm>
              <a:off x="2968900" y="6457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24"/>
                  </a:lnTo>
                  <a:lnTo>
                    <a:pt x="75" y="998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38" name="Google Shape;4738;p43"/>
            <p:cNvSpPr/>
            <p:nvPr/>
          </p:nvSpPr>
          <p:spPr>
            <a:xfrm>
              <a:off x="2970750" y="6448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38" y="103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39" name="Google Shape;4739;p43"/>
            <p:cNvSpPr/>
            <p:nvPr/>
          </p:nvSpPr>
          <p:spPr>
            <a:xfrm>
              <a:off x="2959650" y="6392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40" name="Google Shape;4740;p43"/>
            <p:cNvSpPr/>
            <p:nvPr/>
          </p:nvSpPr>
          <p:spPr>
            <a:xfrm>
              <a:off x="2958725" y="6392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2"/>
                  </a:lnTo>
                  <a:lnTo>
                    <a:pt x="38" y="998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41" name="Google Shape;4741;p43"/>
            <p:cNvSpPr/>
            <p:nvPr/>
          </p:nvSpPr>
          <p:spPr>
            <a:xfrm>
              <a:off x="2958725" y="638325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38" y="0"/>
                  </a:moveTo>
                  <a:lnTo>
                    <a:pt x="1" y="37"/>
                  </a:lnTo>
                  <a:lnTo>
                    <a:pt x="482" y="296"/>
                  </a:lnTo>
                  <a:lnTo>
                    <a:pt x="519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42" name="Google Shape;4742;p43"/>
            <p:cNvSpPr/>
            <p:nvPr/>
          </p:nvSpPr>
          <p:spPr>
            <a:xfrm>
              <a:off x="2958725" y="6392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0"/>
                  </a:moveTo>
                  <a:lnTo>
                    <a:pt x="1" y="37"/>
                  </a:lnTo>
                  <a:lnTo>
                    <a:pt x="482" y="333"/>
                  </a:lnTo>
                  <a:lnTo>
                    <a:pt x="482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43" name="Google Shape;4743;p43"/>
            <p:cNvSpPr/>
            <p:nvPr/>
          </p:nvSpPr>
          <p:spPr>
            <a:xfrm>
              <a:off x="2980000" y="65310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44" name="Google Shape;4744;p43"/>
            <p:cNvSpPr/>
            <p:nvPr/>
          </p:nvSpPr>
          <p:spPr>
            <a:xfrm>
              <a:off x="2981850" y="6512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45" name="Google Shape;4745;p43"/>
            <p:cNvSpPr/>
            <p:nvPr/>
          </p:nvSpPr>
          <p:spPr>
            <a:xfrm>
              <a:off x="2970750" y="645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8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46" name="Google Shape;4746;p43"/>
            <p:cNvSpPr/>
            <p:nvPr/>
          </p:nvSpPr>
          <p:spPr>
            <a:xfrm>
              <a:off x="2968900" y="6448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75" y="1035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47" name="Google Shape;4747;p43"/>
            <p:cNvSpPr/>
            <p:nvPr/>
          </p:nvSpPr>
          <p:spPr>
            <a:xfrm>
              <a:off x="2968900" y="643875"/>
              <a:ext cx="13900" cy="7400"/>
            </a:xfrm>
            <a:custGeom>
              <a:avLst/>
              <a:gdLst/>
              <a:ahLst/>
              <a:cxnLst/>
              <a:rect l="l" t="t" r="r" b="b"/>
              <a:pathLst>
                <a:path w="556" h="296" extrusionOk="0">
                  <a:moveTo>
                    <a:pt x="75" y="0"/>
                  </a:moveTo>
                  <a:lnTo>
                    <a:pt x="1" y="37"/>
                  </a:lnTo>
                  <a:lnTo>
                    <a:pt x="518" y="296"/>
                  </a:lnTo>
                  <a:lnTo>
                    <a:pt x="555" y="29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48" name="Google Shape;4748;p43"/>
            <p:cNvSpPr/>
            <p:nvPr/>
          </p:nvSpPr>
          <p:spPr>
            <a:xfrm>
              <a:off x="2968900" y="644800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111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49" name="Google Shape;4749;p43"/>
            <p:cNvSpPr/>
            <p:nvPr/>
          </p:nvSpPr>
          <p:spPr>
            <a:xfrm>
              <a:off x="2991075" y="6586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50" name="Google Shape;4750;p43"/>
            <p:cNvSpPr/>
            <p:nvPr/>
          </p:nvSpPr>
          <p:spPr>
            <a:xfrm>
              <a:off x="2992925" y="657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51" name="Google Shape;4751;p43"/>
            <p:cNvSpPr/>
            <p:nvPr/>
          </p:nvSpPr>
          <p:spPr>
            <a:xfrm>
              <a:off x="2981850" y="6512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52" name="Google Shape;4752;p43"/>
            <p:cNvSpPr/>
            <p:nvPr/>
          </p:nvSpPr>
          <p:spPr>
            <a:xfrm>
              <a:off x="2980000" y="650325"/>
              <a:ext cx="1875" cy="26850"/>
            </a:xfrm>
            <a:custGeom>
              <a:avLst/>
              <a:gdLst/>
              <a:ahLst/>
              <a:cxnLst/>
              <a:rect l="l" t="t" r="r" b="b"/>
              <a:pathLst>
                <a:path w="75" h="1074" extrusionOk="0">
                  <a:moveTo>
                    <a:pt x="0" y="1"/>
                  </a:moveTo>
                  <a:lnTo>
                    <a:pt x="0" y="1036"/>
                  </a:lnTo>
                  <a:lnTo>
                    <a:pt x="74" y="1073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53" name="Google Shape;4753;p43"/>
            <p:cNvSpPr/>
            <p:nvPr/>
          </p:nvSpPr>
          <p:spPr>
            <a:xfrm>
              <a:off x="2980000" y="6503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74" y="1"/>
                  </a:moveTo>
                  <a:lnTo>
                    <a:pt x="0" y="38"/>
                  </a:lnTo>
                  <a:lnTo>
                    <a:pt x="518" y="334"/>
                  </a:lnTo>
                  <a:lnTo>
                    <a:pt x="555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54" name="Google Shape;4754;p43"/>
            <p:cNvSpPr/>
            <p:nvPr/>
          </p:nvSpPr>
          <p:spPr>
            <a:xfrm>
              <a:off x="2980000" y="6503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112"/>
                  </a:lnTo>
                  <a:lnTo>
                    <a:pt x="518" y="371"/>
                  </a:lnTo>
                  <a:lnTo>
                    <a:pt x="518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55" name="Google Shape;4755;p43"/>
            <p:cNvSpPr/>
            <p:nvPr/>
          </p:nvSpPr>
          <p:spPr>
            <a:xfrm>
              <a:off x="3001250" y="66605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0"/>
                  </a:moveTo>
                  <a:lnTo>
                    <a:pt x="1" y="925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56" name="Google Shape;4756;p43"/>
            <p:cNvSpPr/>
            <p:nvPr/>
          </p:nvSpPr>
          <p:spPr>
            <a:xfrm>
              <a:off x="3003100" y="6632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1"/>
                  </a:moveTo>
                  <a:lnTo>
                    <a:pt x="1" y="37"/>
                  </a:lnTo>
                  <a:lnTo>
                    <a:pt x="1" y="1036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57" name="Google Shape;4757;p43"/>
            <p:cNvSpPr/>
            <p:nvPr/>
          </p:nvSpPr>
          <p:spPr>
            <a:xfrm>
              <a:off x="2992000" y="6577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58" name="Google Shape;4758;p43"/>
            <p:cNvSpPr/>
            <p:nvPr/>
          </p:nvSpPr>
          <p:spPr>
            <a:xfrm>
              <a:off x="2991075" y="657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59" name="Google Shape;4759;p43"/>
            <p:cNvSpPr/>
            <p:nvPr/>
          </p:nvSpPr>
          <p:spPr>
            <a:xfrm>
              <a:off x="2991075" y="65680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38" y="1"/>
                  </a:moveTo>
                  <a:lnTo>
                    <a:pt x="1" y="38"/>
                  </a:lnTo>
                  <a:lnTo>
                    <a:pt x="482" y="296"/>
                  </a:lnTo>
                  <a:lnTo>
                    <a:pt x="556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60" name="Google Shape;4760;p43"/>
            <p:cNvSpPr/>
            <p:nvPr/>
          </p:nvSpPr>
          <p:spPr>
            <a:xfrm>
              <a:off x="2991075" y="65772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1" y="38"/>
                  </a:lnTo>
                  <a:lnTo>
                    <a:pt x="482" y="333"/>
                  </a:lnTo>
                  <a:lnTo>
                    <a:pt x="482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61" name="Google Shape;4761;p43"/>
            <p:cNvSpPr/>
            <p:nvPr/>
          </p:nvSpPr>
          <p:spPr>
            <a:xfrm>
              <a:off x="3012350" y="6716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62" name="Google Shape;4762;p43"/>
            <p:cNvSpPr/>
            <p:nvPr/>
          </p:nvSpPr>
          <p:spPr>
            <a:xfrm>
              <a:off x="3014200" y="6706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9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63" name="Google Shape;4763;p43"/>
            <p:cNvSpPr/>
            <p:nvPr/>
          </p:nvSpPr>
          <p:spPr>
            <a:xfrm>
              <a:off x="3003100" y="6642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74"/>
                  </a:lnTo>
                  <a:lnTo>
                    <a:pt x="1" y="999"/>
                  </a:lnTo>
                  <a:lnTo>
                    <a:pt x="75" y="99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64" name="Google Shape;4764;p43"/>
            <p:cNvSpPr/>
            <p:nvPr/>
          </p:nvSpPr>
          <p:spPr>
            <a:xfrm>
              <a:off x="3001250" y="6632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1036"/>
                  </a:lnTo>
                  <a:lnTo>
                    <a:pt x="75" y="1036"/>
                  </a:lnTo>
                  <a:lnTo>
                    <a:pt x="75" y="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65" name="Google Shape;4765;p43"/>
            <p:cNvSpPr/>
            <p:nvPr/>
          </p:nvSpPr>
          <p:spPr>
            <a:xfrm>
              <a:off x="3001250" y="6632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1" y="1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66" name="Google Shape;4766;p43"/>
            <p:cNvSpPr/>
            <p:nvPr/>
          </p:nvSpPr>
          <p:spPr>
            <a:xfrm>
              <a:off x="3001250" y="663275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111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67" name="Google Shape;4767;p43"/>
            <p:cNvSpPr/>
            <p:nvPr/>
          </p:nvSpPr>
          <p:spPr>
            <a:xfrm>
              <a:off x="3023425" y="6771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4"/>
                  </a:lnTo>
                  <a:lnTo>
                    <a:pt x="38" y="961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68" name="Google Shape;4768;p43"/>
            <p:cNvSpPr/>
            <p:nvPr/>
          </p:nvSpPr>
          <p:spPr>
            <a:xfrm>
              <a:off x="3024350" y="6762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75" y="99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69" name="Google Shape;4769;p43"/>
            <p:cNvSpPr/>
            <p:nvPr/>
          </p:nvSpPr>
          <p:spPr>
            <a:xfrm>
              <a:off x="3014200" y="6706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70" name="Google Shape;4770;p43"/>
            <p:cNvSpPr/>
            <p:nvPr/>
          </p:nvSpPr>
          <p:spPr>
            <a:xfrm>
              <a:off x="3012350" y="67067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71" name="Google Shape;4771;p43"/>
            <p:cNvSpPr/>
            <p:nvPr/>
          </p:nvSpPr>
          <p:spPr>
            <a:xfrm>
              <a:off x="3012350" y="6688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74" y="0"/>
                  </a:moveTo>
                  <a:lnTo>
                    <a:pt x="0" y="74"/>
                  </a:lnTo>
                  <a:lnTo>
                    <a:pt x="481" y="333"/>
                  </a:lnTo>
                  <a:lnTo>
                    <a:pt x="555" y="29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72" name="Google Shape;4772;p43"/>
            <p:cNvSpPr/>
            <p:nvPr/>
          </p:nvSpPr>
          <p:spPr>
            <a:xfrm>
              <a:off x="3012350" y="670675"/>
              <a:ext cx="12025" cy="7425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0" y="0"/>
                  </a:moveTo>
                  <a:lnTo>
                    <a:pt x="0" y="37"/>
                  </a:lnTo>
                  <a:lnTo>
                    <a:pt x="481" y="296"/>
                  </a:lnTo>
                  <a:lnTo>
                    <a:pt x="481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73" name="Google Shape;4773;p43"/>
            <p:cNvSpPr/>
            <p:nvPr/>
          </p:nvSpPr>
          <p:spPr>
            <a:xfrm>
              <a:off x="3033600" y="68452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74" name="Google Shape;4774;p43"/>
            <p:cNvSpPr/>
            <p:nvPr/>
          </p:nvSpPr>
          <p:spPr>
            <a:xfrm>
              <a:off x="3035450" y="68267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1036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75" name="Google Shape;4775;p43"/>
            <p:cNvSpPr/>
            <p:nvPr/>
          </p:nvSpPr>
          <p:spPr>
            <a:xfrm>
              <a:off x="3024350" y="6771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1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76" name="Google Shape;4776;p43"/>
            <p:cNvSpPr/>
            <p:nvPr/>
          </p:nvSpPr>
          <p:spPr>
            <a:xfrm>
              <a:off x="3023425" y="6762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1"/>
                  </a:lnTo>
                  <a:lnTo>
                    <a:pt x="38" y="998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77" name="Google Shape;4777;p43"/>
            <p:cNvSpPr/>
            <p:nvPr/>
          </p:nvSpPr>
          <p:spPr>
            <a:xfrm>
              <a:off x="3023425" y="674375"/>
              <a:ext cx="13900" cy="8325"/>
            </a:xfrm>
            <a:custGeom>
              <a:avLst/>
              <a:gdLst/>
              <a:ahLst/>
              <a:cxnLst/>
              <a:rect l="l" t="t" r="r" b="b"/>
              <a:pathLst>
                <a:path w="556" h="333" extrusionOk="0">
                  <a:moveTo>
                    <a:pt x="38" y="0"/>
                  </a:moveTo>
                  <a:lnTo>
                    <a:pt x="1" y="74"/>
                  </a:lnTo>
                  <a:lnTo>
                    <a:pt x="482" y="333"/>
                  </a:lnTo>
                  <a:lnTo>
                    <a:pt x="555" y="3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78" name="Google Shape;4778;p43"/>
            <p:cNvSpPr/>
            <p:nvPr/>
          </p:nvSpPr>
          <p:spPr>
            <a:xfrm>
              <a:off x="3023425" y="676225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1" y="0"/>
                  </a:moveTo>
                  <a:lnTo>
                    <a:pt x="1" y="74"/>
                  </a:lnTo>
                  <a:lnTo>
                    <a:pt x="482" y="370"/>
                  </a:lnTo>
                  <a:lnTo>
                    <a:pt x="482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79" name="Google Shape;4779;p43"/>
            <p:cNvSpPr/>
            <p:nvPr/>
          </p:nvSpPr>
          <p:spPr>
            <a:xfrm>
              <a:off x="3044700" y="6900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80" name="Google Shape;4780;p43"/>
            <p:cNvSpPr/>
            <p:nvPr/>
          </p:nvSpPr>
          <p:spPr>
            <a:xfrm>
              <a:off x="3046550" y="6891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81" name="Google Shape;4781;p43"/>
            <p:cNvSpPr/>
            <p:nvPr/>
          </p:nvSpPr>
          <p:spPr>
            <a:xfrm>
              <a:off x="3035450" y="68267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74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82" name="Google Shape;4782;p43"/>
            <p:cNvSpPr/>
            <p:nvPr/>
          </p:nvSpPr>
          <p:spPr>
            <a:xfrm>
              <a:off x="3033600" y="68267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83" name="Google Shape;4783;p43"/>
            <p:cNvSpPr/>
            <p:nvPr/>
          </p:nvSpPr>
          <p:spPr>
            <a:xfrm>
              <a:off x="3033600" y="6817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55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84" name="Google Shape;4784;p43"/>
            <p:cNvSpPr/>
            <p:nvPr/>
          </p:nvSpPr>
          <p:spPr>
            <a:xfrm>
              <a:off x="3033600" y="6826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75"/>
                  </a:lnTo>
                  <a:lnTo>
                    <a:pt x="518" y="334"/>
                  </a:lnTo>
                  <a:lnTo>
                    <a:pt x="51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85" name="Google Shape;4785;p43"/>
            <p:cNvSpPr/>
            <p:nvPr/>
          </p:nvSpPr>
          <p:spPr>
            <a:xfrm>
              <a:off x="3055775" y="69655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1" y="0"/>
                  </a:moveTo>
                  <a:lnTo>
                    <a:pt x="1" y="925"/>
                  </a:lnTo>
                  <a:lnTo>
                    <a:pt x="38" y="925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86" name="Google Shape;4786;p43"/>
            <p:cNvSpPr/>
            <p:nvPr/>
          </p:nvSpPr>
          <p:spPr>
            <a:xfrm>
              <a:off x="3056700" y="6947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87" name="Google Shape;4787;p43"/>
            <p:cNvSpPr/>
            <p:nvPr/>
          </p:nvSpPr>
          <p:spPr>
            <a:xfrm>
              <a:off x="3046550" y="6900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88" name="Google Shape;4788;p43"/>
            <p:cNvSpPr/>
            <p:nvPr/>
          </p:nvSpPr>
          <p:spPr>
            <a:xfrm>
              <a:off x="3044700" y="6891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1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89" name="Google Shape;4789;p43"/>
            <p:cNvSpPr/>
            <p:nvPr/>
          </p:nvSpPr>
          <p:spPr>
            <a:xfrm>
              <a:off x="3044700" y="6873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74" y="1"/>
                  </a:moveTo>
                  <a:lnTo>
                    <a:pt x="0" y="75"/>
                  </a:lnTo>
                  <a:lnTo>
                    <a:pt x="481" y="334"/>
                  </a:lnTo>
                  <a:lnTo>
                    <a:pt x="555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90" name="Google Shape;4790;p43"/>
            <p:cNvSpPr/>
            <p:nvPr/>
          </p:nvSpPr>
          <p:spPr>
            <a:xfrm>
              <a:off x="3044700" y="689150"/>
              <a:ext cx="12025" cy="8350"/>
            </a:xfrm>
            <a:custGeom>
              <a:avLst/>
              <a:gdLst/>
              <a:ahLst/>
              <a:cxnLst/>
              <a:rect l="l" t="t" r="r" b="b"/>
              <a:pathLst>
                <a:path w="481" h="334" extrusionOk="0">
                  <a:moveTo>
                    <a:pt x="0" y="1"/>
                  </a:moveTo>
                  <a:lnTo>
                    <a:pt x="0" y="38"/>
                  </a:lnTo>
                  <a:lnTo>
                    <a:pt x="481" y="333"/>
                  </a:lnTo>
                  <a:lnTo>
                    <a:pt x="481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91" name="Google Shape;4791;p43"/>
            <p:cNvSpPr/>
            <p:nvPr/>
          </p:nvSpPr>
          <p:spPr>
            <a:xfrm>
              <a:off x="3065950" y="7030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92" name="Google Shape;4792;p43"/>
            <p:cNvSpPr/>
            <p:nvPr/>
          </p:nvSpPr>
          <p:spPr>
            <a:xfrm>
              <a:off x="3067800" y="7011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1" y="74"/>
                  </a:lnTo>
                  <a:lnTo>
                    <a:pt x="1" y="1036"/>
                  </a:lnTo>
                  <a:lnTo>
                    <a:pt x="74" y="99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93" name="Google Shape;4793;p43"/>
            <p:cNvSpPr/>
            <p:nvPr/>
          </p:nvSpPr>
          <p:spPr>
            <a:xfrm>
              <a:off x="3056700" y="6956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1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94" name="Google Shape;4794;p43"/>
            <p:cNvSpPr/>
            <p:nvPr/>
          </p:nvSpPr>
          <p:spPr>
            <a:xfrm>
              <a:off x="3055775" y="6947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99"/>
                  </a:lnTo>
                  <a:lnTo>
                    <a:pt x="38" y="999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95" name="Google Shape;4795;p43"/>
            <p:cNvSpPr/>
            <p:nvPr/>
          </p:nvSpPr>
          <p:spPr>
            <a:xfrm>
              <a:off x="3055775" y="69470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1" y="1"/>
                  </a:moveTo>
                  <a:lnTo>
                    <a:pt x="482" y="333"/>
                  </a:lnTo>
                  <a:lnTo>
                    <a:pt x="555" y="25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96" name="Google Shape;4796;p43"/>
            <p:cNvSpPr/>
            <p:nvPr/>
          </p:nvSpPr>
          <p:spPr>
            <a:xfrm>
              <a:off x="3055775" y="69470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74"/>
                  </a:lnTo>
                  <a:lnTo>
                    <a:pt x="482" y="370"/>
                  </a:lnTo>
                  <a:lnTo>
                    <a:pt x="482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97" name="Google Shape;4797;p43"/>
            <p:cNvSpPr/>
            <p:nvPr/>
          </p:nvSpPr>
          <p:spPr>
            <a:xfrm>
              <a:off x="3077050" y="709500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0" y="0"/>
                  </a:moveTo>
                  <a:lnTo>
                    <a:pt x="0" y="887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98" name="Google Shape;4798;p43"/>
            <p:cNvSpPr/>
            <p:nvPr/>
          </p:nvSpPr>
          <p:spPr>
            <a:xfrm>
              <a:off x="3078900" y="7076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799" name="Google Shape;4799;p43"/>
            <p:cNvSpPr/>
            <p:nvPr/>
          </p:nvSpPr>
          <p:spPr>
            <a:xfrm>
              <a:off x="3067800" y="7011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0"/>
                  </a:moveTo>
                  <a:lnTo>
                    <a:pt x="1" y="74"/>
                  </a:lnTo>
                  <a:lnTo>
                    <a:pt x="1" y="1036"/>
                  </a:lnTo>
                  <a:lnTo>
                    <a:pt x="74" y="99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00" name="Google Shape;4800;p43"/>
            <p:cNvSpPr/>
            <p:nvPr/>
          </p:nvSpPr>
          <p:spPr>
            <a:xfrm>
              <a:off x="3065950" y="7011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01" name="Google Shape;4801;p43"/>
            <p:cNvSpPr/>
            <p:nvPr/>
          </p:nvSpPr>
          <p:spPr>
            <a:xfrm>
              <a:off x="3065950" y="7002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02" name="Google Shape;4802;p43"/>
            <p:cNvSpPr/>
            <p:nvPr/>
          </p:nvSpPr>
          <p:spPr>
            <a:xfrm>
              <a:off x="3065950" y="7011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0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03" name="Google Shape;4803;p43"/>
            <p:cNvSpPr/>
            <p:nvPr/>
          </p:nvSpPr>
          <p:spPr>
            <a:xfrm>
              <a:off x="3088125" y="71502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1" y="1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04" name="Google Shape;4804;p43"/>
            <p:cNvSpPr/>
            <p:nvPr/>
          </p:nvSpPr>
          <p:spPr>
            <a:xfrm>
              <a:off x="3089050" y="71410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1036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05" name="Google Shape;4805;p43"/>
            <p:cNvSpPr/>
            <p:nvPr/>
          </p:nvSpPr>
          <p:spPr>
            <a:xfrm>
              <a:off x="3078900" y="7085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06" name="Google Shape;4806;p43"/>
            <p:cNvSpPr/>
            <p:nvPr/>
          </p:nvSpPr>
          <p:spPr>
            <a:xfrm>
              <a:off x="3076125" y="70765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37" y="0"/>
                  </a:moveTo>
                  <a:lnTo>
                    <a:pt x="0" y="961"/>
                  </a:lnTo>
                  <a:lnTo>
                    <a:pt x="111" y="998"/>
                  </a:lnTo>
                  <a:lnTo>
                    <a:pt x="111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07" name="Google Shape;4807;p43"/>
            <p:cNvSpPr/>
            <p:nvPr/>
          </p:nvSpPr>
          <p:spPr>
            <a:xfrm>
              <a:off x="3077050" y="70580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74" y="0"/>
                  </a:moveTo>
                  <a:lnTo>
                    <a:pt x="0" y="74"/>
                  </a:lnTo>
                  <a:lnTo>
                    <a:pt x="481" y="333"/>
                  </a:lnTo>
                  <a:lnTo>
                    <a:pt x="555" y="33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08" name="Google Shape;4808;p43"/>
            <p:cNvSpPr/>
            <p:nvPr/>
          </p:nvSpPr>
          <p:spPr>
            <a:xfrm>
              <a:off x="3077050" y="707650"/>
              <a:ext cx="12025" cy="9250"/>
            </a:xfrm>
            <a:custGeom>
              <a:avLst/>
              <a:gdLst/>
              <a:ahLst/>
              <a:cxnLst/>
              <a:rect l="l" t="t" r="r" b="b"/>
              <a:pathLst>
                <a:path w="481" h="370" extrusionOk="0">
                  <a:moveTo>
                    <a:pt x="0" y="0"/>
                  </a:moveTo>
                  <a:lnTo>
                    <a:pt x="0" y="74"/>
                  </a:lnTo>
                  <a:lnTo>
                    <a:pt x="481" y="370"/>
                  </a:lnTo>
                  <a:lnTo>
                    <a:pt x="481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09" name="Google Shape;4809;p43"/>
            <p:cNvSpPr/>
            <p:nvPr/>
          </p:nvSpPr>
          <p:spPr>
            <a:xfrm>
              <a:off x="3098300" y="7215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25"/>
                  </a:lnTo>
                  <a:lnTo>
                    <a:pt x="74" y="962"/>
                  </a:lnTo>
                  <a:lnTo>
                    <a:pt x="7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10" name="Google Shape;4810;p43"/>
            <p:cNvSpPr/>
            <p:nvPr/>
          </p:nvSpPr>
          <p:spPr>
            <a:xfrm>
              <a:off x="3100150" y="7196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4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74" y="99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11" name="Google Shape;4811;p43"/>
            <p:cNvSpPr/>
            <p:nvPr/>
          </p:nvSpPr>
          <p:spPr>
            <a:xfrm>
              <a:off x="3089050" y="71410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12" name="Google Shape;4812;p43"/>
            <p:cNvSpPr/>
            <p:nvPr/>
          </p:nvSpPr>
          <p:spPr>
            <a:xfrm>
              <a:off x="3088125" y="71410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1" y="1"/>
                  </a:moveTo>
                  <a:lnTo>
                    <a:pt x="1" y="962"/>
                  </a:lnTo>
                  <a:lnTo>
                    <a:pt x="38" y="103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13" name="Google Shape;4813;p43"/>
            <p:cNvSpPr/>
            <p:nvPr/>
          </p:nvSpPr>
          <p:spPr>
            <a:xfrm>
              <a:off x="3088125" y="7131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555" y="26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14" name="Google Shape;4814;p43"/>
            <p:cNvSpPr/>
            <p:nvPr/>
          </p:nvSpPr>
          <p:spPr>
            <a:xfrm>
              <a:off x="3088125" y="7141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1" y="38"/>
                  </a:lnTo>
                  <a:lnTo>
                    <a:pt x="481" y="334"/>
                  </a:lnTo>
                  <a:lnTo>
                    <a:pt x="481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15" name="Google Shape;4815;p43"/>
            <p:cNvSpPr/>
            <p:nvPr/>
          </p:nvSpPr>
          <p:spPr>
            <a:xfrm>
              <a:off x="3109400" y="7279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0"/>
                  </a:moveTo>
                  <a:lnTo>
                    <a:pt x="0" y="925"/>
                  </a:lnTo>
                  <a:lnTo>
                    <a:pt x="74" y="962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16" name="Google Shape;4816;p43"/>
            <p:cNvSpPr/>
            <p:nvPr/>
          </p:nvSpPr>
          <p:spPr>
            <a:xfrm>
              <a:off x="3111250" y="7261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17" name="Google Shape;4817;p43"/>
            <p:cNvSpPr/>
            <p:nvPr/>
          </p:nvSpPr>
          <p:spPr>
            <a:xfrm>
              <a:off x="3100150" y="7215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0" y="1"/>
                  </a:moveTo>
                  <a:lnTo>
                    <a:pt x="0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18" name="Google Shape;4818;p43"/>
            <p:cNvSpPr/>
            <p:nvPr/>
          </p:nvSpPr>
          <p:spPr>
            <a:xfrm>
              <a:off x="3098300" y="7196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74" y="1036"/>
                  </a:lnTo>
                  <a:lnTo>
                    <a:pt x="74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19" name="Google Shape;4819;p43"/>
            <p:cNvSpPr/>
            <p:nvPr/>
          </p:nvSpPr>
          <p:spPr>
            <a:xfrm>
              <a:off x="3098300" y="7187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55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20" name="Google Shape;4820;p43"/>
            <p:cNvSpPr/>
            <p:nvPr/>
          </p:nvSpPr>
          <p:spPr>
            <a:xfrm>
              <a:off x="3098300" y="71965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75"/>
                  </a:lnTo>
                  <a:lnTo>
                    <a:pt x="518" y="370"/>
                  </a:lnTo>
                  <a:lnTo>
                    <a:pt x="518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21" name="Google Shape;4821;p43"/>
            <p:cNvSpPr/>
            <p:nvPr/>
          </p:nvSpPr>
          <p:spPr>
            <a:xfrm>
              <a:off x="3120475" y="7335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22" name="Google Shape;4822;p43"/>
            <p:cNvSpPr/>
            <p:nvPr/>
          </p:nvSpPr>
          <p:spPr>
            <a:xfrm>
              <a:off x="3121400" y="7326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0"/>
                  </a:moveTo>
                  <a:lnTo>
                    <a:pt x="1" y="37"/>
                  </a:lnTo>
                  <a:lnTo>
                    <a:pt x="1" y="1036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23" name="Google Shape;4823;p43"/>
            <p:cNvSpPr/>
            <p:nvPr/>
          </p:nvSpPr>
          <p:spPr>
            <a:xfrm>
              <a:off x="3111250" y="7270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1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24" name="Google Shape;4824;p43"/>
            <p:cNvSpPr/>
            <p:nvPr/>
          </p:nvSpPr>
          <p:spPr>
            <a:xfrm>
              <a:off x="3108475" y="7261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0" y="1"/>
                  </a:moveTo>
                  <a:lnTo>
                    <a:pt x="0" y="999"/>
                  </a:lnTo>
                  <a:lnTo>
                    <a:pt x="111" y="999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25" name="Google Shape;4825;p43"/>
            <p:cNvSpPr/>
            <p:nvPr/>
          </p:nvSpPr>
          <p:spPr>
            <a:xfrm>
              <a:off x="3109400" y="7261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1"/>
                  </a:moveTo>
                  <a:lnTo>
                    <a:pt x="481" y="296"/>
                  </a:lnTo>
                  <a:lnTo>
                    <a:pt x="555" y="25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26" name="Google Shape;4826;p43"/>
            <p:cNvSpPr/>
            <p:nvPr/>
          </p:nvSpPr>
          <p:spPr>
            <a:xfrm>
              <a:off x="3108475" y="7261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74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27" name="Google Shape;4827;p43"/>
            <p:cNvSpPr/>
            <p:nvPr/>
          </p:nvSpPr>
          <p:spPr>
            <a:xfrm>
              <a:off x="2875550" y="6337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28" name="Google Shape;4828;p43"/>
            <p:cNvSpPr/>
            <p:nvPr/>
          </p:nvSpPr>
          <p:spPr>
            <a:xfrm>
              <a:off x="2873700" y="6318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29" name="Google Shape;4829;p43"/>
            <p:cNvSpPr/>
            <p:nvPr/>
          </p:nvSpPr>
          <p:spPr>
            <a:xfrm>
              <a:off x="2885725" y="6263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30" name="Google Shape;4830;p43"/>
            <p:cNvSpPr/>
            <p:nvPr/>
          </p:nvSpPr>
          <p:spPr>
            <a:xfrm>
              <a:off x="2886650" y="6253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31" name="Google Shape;4831;p43"/>
            <p:cNvSpPr/>
            <p:nvPr/>
          </p:nvSpPr>
          <p:spPr>
            <a:xfrm>
              <a:off x="2873700" y="6244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1"/>
                  </a:moveTo>
                  <a:lnTo>
                    <a:pt x="1" y="297"/>
                  </a:lnTo>
                  <a:lnTo>
                    <a:pt x="75" y="297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32" name="Google Shape;4832;p43"/>
            <p:cNvSpPr/>
            <p:nvPr/>
          </p:nvSpPr>
          <p:spPr>
            <a:xfrm>
              <a:off x="2875550" y="62537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1" y="1"/>
                  </a:moveTo>
                  <a:lnTo>
                    <a:pt x="1" y="260"/>
                  </a:lnTo>
                  <a:lnTo>
                    <a:pt x="1" y="370"/>
                  </a:lnTo>
                  <a:lnTo>
                    <a:pt x="481" y="7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33" name="Google Shape;4833;p43"/>
            <p:cNvSpPr/>
            <p:nvPr/>
          </p:nvSpPr>
          <p:spPr>
            <a:xfrm>
              <a:off x="2864450" y="6392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34" name="Google Shape;4834;p43"/>
            <p:cNvSpPr/>
            <p:nvPr/>
          </p:nvSpPr>
          <p:spPr>
            <a:xfrm>
              <a:off x="2863525" y="6383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35" name="Google Shape;4835;p43"/>
            <p:cNvSpPr/>
            <p:nvPr/>
          </p:nvSpPr>
          <p:spPr>
            <a:xfrm>
              <a:off x="2873700" y="63185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1"/>
                  </a:moveTo>
                  <a:lnTo>
                    <a:pt x="1" y="999"/>
                  </a:lnTo>
                  <a:lnTo>
                    <a:pt x="112" y="1036"/>
                  </a:lnTo>
                  <a:lnTo>
                    <a:pt x="112" y="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36" name="Google Shape;4836;p43"/>
            <p:cNvSpPr/>
            <p:nvPr/>
          </p:nvSpPr>
          <p:spPr>
            <a:xfrm>
              <a:off x="2876475" y="6318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1"/>
                  </a:moveTo>
                  <a:lnTo>
                    <a:pt x="1" y="1036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37" name="Google Shape;4837;p43"/>
            <p:cNvSpPr/>
            <p:nvPr/>
          </p:nvSpPr>
          <p:spPr>
            <a:xfrm>
              <a:off x="2863525" y="6309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9" y="1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556" y="38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38" name="Google Shape;4838;p43"/>
            <p:cNvSpPr/>
            <p:nvPr/>
          </p:nvSpPr>
          <p:spPr>
            <a:xfrm>
              <a:off x="2864450" y="63185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9" y="1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519" y="74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39" name="Google Shape;4839;p43"/>
            <p:cNvSpPr/>
            <p:nvPr/>
          </p:nvSpPr>
          <p:spPr>
            <a:xfrm>
              <a:off x="2854300" y="645725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37" y="0"/>
                  </a:moveTo>
                  <a:lnTo>
                    <a:pt x="0" y="74"/>
                  </a:lnTo>
                  <a:lnTo>
                    <a:pt x="0" y="924"/>
                  </a:lnTo>
                  <a:lnTo>
                    <a:pt x="37" y="92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40" name="Google Shape;4840;p43"/>
            <p:cNvSpPr/>
            <p:nvPr/>
          </p:nvSpPr>
          <p:spPr>
            <a:xfrm>
              <a:off x="2853375" y="6438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8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41" name="Google Shape;4841;p43"/>
            <p:cNvSpPr/>
            <p:nvPr/>
          </p:nvSpPr>
          <p:spPr>
            <a:xfrm>
              <a:off x="2863525" y="6392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42" name="Google Shape;4842;p43"/>
            <p:cNvSpPr/>
            <p:nvPr/>
          </p:nvSpPr>
          <p:spPr>
            <a:xfrm>
              <a:off x="2864450" y="6383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2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112" y="96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43" name="Google Shape;4843;p43"/>
            <p:cNvSpPr/>
            <p:nvPr/>
          </p:nvSpPr>
          <p:spPr>
            <a:xfrm>
              <a:off x="2853375" y="6364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44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44" name="Google Shape;4844;p43"/>
            <p:cNvSpPr/>
            <p:nvPr/>
          </p:nvSpPr>
          <p:spPr>
            <a:xfrm>
              <a:off x="2854300" y="6383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0"/>
                  </a:moveTo>
                  <a:lnTo>
                    <a:pt x="0" y="259"/>
                  </a:lnTo>
                  <a:lnTo>
                    <a:pt x="0" y="370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45" name="Google Shape;4845;p43"/>
            <p:cNvSpPr/>
            <p:nvPr/>
          </p:nvSpPr>
          <p:spPr>
            <a:xfrm>
              <a:off x="2843200" y="651250"/>
              <a:ext cx="1875" cy="25000"/>
            </a:xfrm>
            <a:custGeom>
              <a:avLst/>
              <a:gdLst/>
              <a:ahLst/>
              <a:cxnLst/>
              <a:rect l="l" t="t" r="r" b="b"/>
              <a:pathLst>
                <a:path w="75" h="1000" extrusionOk="0">
                  <a:moveTo>
                    <a:pt x="75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46" name="Google Shape;4846;p43"/>
            <p:cNvSpPr/>
            <p:nvPr/>
          </p:nvSpPr>
          <p:spPr>
            <a:xfrm>
              <a:off x="2841350" y="6503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62"/>
                  </a:lnTo>
                  <a:lnTo>
                    <a:pt x="75" y="1036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47" name="Google Shape;4847;p43"/>
            <p:cNvSpPr/>
            <p:nvPr/>
          </p:nvSpPr>
          <p:spPr>
            <a:xfrm>
              <a:off x="2853375" y="6448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48" name="Google Shape;4848;p43"/>
            <p:cNvSpPr/>
            <p:nvPr/>
          </p:nvSpPr>
          <p:spPr>
            <a:xfrm>
              <a:off x="2854300" y="6438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49" name="Google Shape;4849;p43"/>
            <p:cNvSpPr/>
            <p:nvPr/>
          </p:nvSpPr>
          <p:spPr>
            <a:xfrm>
              <a:off x="2841350" y="643875"/>
              <a:ext cx="13900" cy="7400"/>
            </a:xfrm>
            <a:custGeom>
              <a:avLst/>
              <a:gdLst/>
              <a:ahLst/>
              <a:cxnLst/>
              <a:rect l="l" t="t" r="r" b="b"/>
              <a:pathLst>
                <a:path w="556" h="296" extrusionOk="0">
                  <a:moveTo>
                    <a:pt x="518" y="0"/>
                  </a:moveTo>
                  <a:lnTo>
                    <a:pt x="1" y="259"/>
                  </a:lnTo>
                  <a:lnTo>
                    <a:pt x="75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50" name="Google Shape;4850;p43"/>
            <p:cNvSpPr/>
            <p:nvPr/>
          </p:nvSpPr>
          <p:spPr>
            <a:xfrm>
              <a:off x="2843200" y="643875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81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51" name="Google Shape;4851;p43"/>
            <p:cNvSpPr/>
            <p:nvPr/>
          </p:nvSpPr>
          <p:spPr>
            <a:xfrm>
              <a:off x="2832100" y="658650"/>
              <a:ext cx="2800" cy="23125"/>
            </a:xfrm>
            <a:custGeom>
              <a:avLst/>
              <a:gdLst/>
              <a:ahLst/>
              <a:cxnLst/>
              <a:rect l="l" t="t" r="r" b="b"/>
              <a:pathLst>
                <a:path w="112" h="925" extrusionOk="0">
                  <a:moveTo>
                    <a:pt x="1" y="1"/>
                  </a:moveTo>
                  <a:lnTo>
                    <a:pt x="1" y="925"/>
                  </a:lnTo>
                  <a:lnTo>
                    <a:pt x="112" y="88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52" name="Google Shape;4852;p43"/>
            <p:cNvSpPr/>
            <p:nvPr/>
          </p:nvSpPr>
          <p:spPr>
            <a:xfrm>
              <a:off x="2831200" y="656800"/>
              <a:ext cx="925" cy="24975"/>
            </a:xfrm>
            <a:custGeom>
              <a:avLst/>
              <a:gdLst/>
              <a:ahLst/>
              <a:cxnLst/>
              <a:rect l="l" t="t" r="r" b="b"/>
              <a:pathLst>
                <a:path w="37" h="999" extrusionOk="0">
                  <a:moveTo>
                    <a:pt x="0" y="1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53" name="Google Shape;4853;p43"/>
            <p:cNvSpPr/>
            <p:nvPr/>
          </p:nvSpPr>
          <p:spPr>
            <a:xfrm>
              <a:off x="2841350" y="650325"/>
              <a:ext cx="2800" cy="25925"/>
            </a:xfrm>
            <a:custGeom>
              <a:avLst/>
              <a:gdLst/>
              <a:ahLst/>
              <a:cxnLst/>
              <a:rect l="l" t="t" r="r" b="b"/>
              <a:pathLst>
                <a:path w="112" h="1037" extrusionOk="0">
                  <a:moveTo>
                    <a:pt x="1" y="1"/>
                  </a:moveTo>
                  <a:lnTo>
                    <a:pt x="1" y="962"/>
                  </a:lnTo>
                  <a:lnTo>
                    <a:pt x="112" y="1036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54" name="Google Shape;4854;p43"/>
            <p:cNvSpPr/>
            <p:nvPr/>
          </p:nvSpPr>
          <p:spPr>
            <a:xfrm>
              <a:off x="2844125" y="6503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55" name="Google Shape;4855;p43"/>
            <p:cNvSpPr/>
            <p:nvPr/>
          </p:nvSpPr>
          <p:spPr>
            <a:xfrm>
              <a:off x="2831200" y="6494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297"/>
                  </a:lnTo>
                  <a:lnTo>
                    <a:pt x="37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56" name="Google Shape;4856;p43"/>
            <p:cNvSpPr/>
            <p:nvPr/>
          </p:nvSpPr>
          <p:spPr>
            <a:xfrm>
              <a:off x="2832100" y="65032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9" y="1"/>
                  </a:moveTo>
                  <a:lnTo>
                    <a:pt x="1" y="297"/>
                  </a:lnTo>
                  <a:lnTo>
                    <a:pt x="1" y="334"/>
                  </a:lnTo>
                  <a:lnTo>
                    <a:pt x="519" y="38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57" name="Google Shape;4857;p43"/>
            <p:cNvSpPr/>
            <p:nvPr/>
          </p:nvSpPr>
          <p:spPr>
            <a:xfrm>
              <a:off x="2821950" y="6642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74"/>
                  </a:lnTo>
                  <a:lnTo>
                    <a:pt x="0" y="999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58" name="Google Shape;4858;p43"/>
            <p:cNvSpPr/>
            <p:nvPr/>
          </p:nvSpPr>
          <p:spPr>
            <a:xfrm>
              <a:off x="2821025" y="6632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59" name="Google Shape;4859;p43"/>
            <p:cNvSpPr/>
            <p:nvPr/>
          </p:nvSpPr>
          <p:spPr>
            <a:xfrm>
              <a:off x="2831200" y="657725"/>
              <a:ext cx="925" cy="24050"/>
            </a:xfrm>
            <a:custGeom>
              <a:avLst/>
              <a:gdLst/>
              <a:ahLst/>
              <a:cxnLst/>
              <a:rect l="l" t="t" r="r" b="b"/>
              <a:pathLst>
                <a:path w="37" h="962" extrusionOk="0">
                  <a:moveTo>
                    <a:pt x="0" y="1"/>
                  </a:moveTo>
                  <a:lnTo>
                    <a:pt x="0" y="962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60" name="Google Shape;4860;p43"/>
            <p:cNvSpPr/>
            <p:nvPr/>
          </p:nvSpPr>
          <p:spPr>
            <a:xfrm>
              <a:off x="2832100" y="6568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2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61" name="Google Shape;4861;p43"/>
            <p:cNvSpPr/>
            <p:nvPr/>
          </p:nvSpPr>
          <p:spPr>
            <a:xfrm>
              <a:off x="2821025" y="6549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44" y="1"/>
                  </a:moveTo>
                  <a:lnTo>
                    <a:pt x="0" y="334"/>
                  </a:lnTo>
                  <a:lnTo>
                    <a:pt x="37" y="334"/>
                  </a:lnTo>
                  <a:lnTo>
                    <a:pt x="555" y="75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62" name="Google Shape;4862;p43"/>
            <p:cNvSpPr/>
            <p:nvPr/>
          </p:nvSpPr>
          <p:spPr>
            <a:xfrm>
              <a:off x="2821950" y="65680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60"/>
                  </a:lnTo>
                  <a:lnTo>
                    <a:pt x="0" y="370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63" name="Google Shape;4863;p43"/>
            <p:cNvSpPr/>
            <p:nvPr/>
          </p:nvSpPr>
          <p:spPr>
            <a:xfrm>
              <a:off x="2809925" y="6706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12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112" y="92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64" name="Google Shape;4864;p43"/>
            <p:cNvSpPr/>
            <p:nvPr/>
          </p:nvSpPr>
          <p:spPr>
            <a:xfrm>
              <a:off x="2809000" y="6688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1" y="0"/>
                  </a:moveTo>
                  <a:lnTo>
                    <a:pt x="1" y="999"/>
                  </a:lnTo>
                  <a:lnTo>
                    <a:pt x="38" y="1036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65" name="Google Shape;4865;p43"/>
            <p:cNvSpPr/>
            <p:nvPr/>
          </p:nvSpPr>
          <p:spPr>
            <a:xfrm>
              <a:off x="2821025" y="6632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66" name="Google Shape;4866;p43"/>
            <p:cNvSpPr/>
            <p:nvPr/>
          </p:nvSpPr>
          <p:spPr>
            <a:xfrm>
              <a:off x="2821950" y="6632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67" name="Google Shape;4867;p43"/>
            <p:cNvSpPr/>
            <p:nvPr/>
          </p:nvSpPr>
          <p:spPr>
            <a:xfrm>
              <a:off x="2809000" y="6623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59"/>
                  </a:lnTo>
                  <a:lnTo>
                    <a:pt x="38" y="333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68" name="Google Shape;4868;p43"/>
            <p:cNvSpPr/>
            <p:nvPr/>
          </p:nvSpPr>
          <p:spPr>
            <a:xfrm>
              <a:off x="2809925" y="6632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518" y="1"/>
                  </a:moveTo>
                  <a:lnTo>
                    <a:pt x="1" y="296"/>
                  </a:lnTo>
                  <a:lnTo>
                    <a:pt x="1" y="333"/>
                  </a:lnTo>
                  <a:lnTo>
                    <a:pt x="518" y="37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69" name="Google Shape;4869;p43"/>
            <p:cNvSpPr/>
            <p:nvPr/>
          </p:nvSpPr>
          <p:spPr>
            <a:xfrm>
              <a:off x="2799775" y="677150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111" y="92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70" name="Google Shape;4870;p43"/>
            <p:cNvSpPr/>
            <p:nvPr/>
          </p:nvSpPr>
          <p:spPr>
            <a:xfrm>
              <a:off x="2798850" y="674375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0" y="0"/>
                  </a:moveTo>
                  <a:lnTo>
                    <a:pt x="0" y="1035"/>
                  </a:lnTo>
                  <a:lnTo>
                    <a:pt x="37" y="1072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71" name="Google Shape;4871;p43"/>
            <p:cNvSpPr/>
            <p:nvPr/>
          </p:nvSpPr>
          <p:spPr>
            <a:xfrm>
              <a:off x="2809000" y="67067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25"/>
                  </a:lnTo>
                  <a:lnTo>
                    <a:pt x="112" y="96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72" name="Google Shape;4872;p43"/>
            <p:cNvSpPr/>
            <p:nvPr/>
          </p:nvSpPr>
          <p:spPr>
            <a:xfrm>
              <a:off x="2811775" y="6688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74"/>
                  </a:lnTo>
                  <a:lnTo>
                    <a:pt x="1" y="1036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73" name="Google Shape;4873;p43"/>
            <p:cNvSpPr/>
            <p:nvPr/>
          </p:nvSpPr>
          <p:spPr>
            <a:xfrm>
              <a:off x="2798850" y="6679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0"/>
                  </a:moveTo>
                  <a:lnTo>
                    <a:pt x="0" y="259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74" name="Google Shape;4874;p43"/>
            <p:cNvSpPr/>
            <p:nvPr/>
          </p:nvSpPr>
          <p:spPr>
            <a:xfrm>
              <a:off x="2799775" y="6688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75" name="Google Shape;4875;p43"/>
            <p:cNvSpPr/>
            <p:nvPr/>
          </p:nvSpPr>
          <p:spPr>
            <a:xfrm>
              <a:off x="2789600" y="6826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7" y="1"/>
                  </a:moveTo>
                  <a:lnTo>
                    <a:pt x="0" y="75"/>
                  </a:lnTo>
                  <a:lnTo>
                    <a:pt x="0" y="999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76" name="Google Shape;4876;p43"/>
            <p:cNvSpPr/>
            <p:nvPr/>
          </p:nvSpPr>
          <p:spPr>
            <a:xfrm>
              <a:off x="2788675" y="6817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77" name="Google Shape;4877;p43"/>
            <p:cNvSpPr/>
            <p:nvPr/>
          </p:nvSpPr>
          <p:spPr>
            <a:xfrm>
              <a:off x="2798850" y="6762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78" name="Google Shape;4878;p43"/>
            <p:cNvSpPr/>
            <p:nvPr/>
          </p:nvSpPr>
          <p:spPr>
            <a:xfrm>
              <a:off x="2799775" y="674375"/>
              <a:ext cx="2775" cy="25900"/>
            </a:xfrm>
            <a:custGeom>
              <a:avLst/>
              <a:gdLst/>
              <a:ahLst/>
              <a:cxnLst/>
              <a:rect l="l" t="t" r="r" b="b"/>
              <a:pathLst>
                <a:path w="111" h="1036" extrusionOk="0">
                  <a:moveTo>
                    <a:pt x="111" y="0"/>
                  </a:moveTo>
                  <a:lnTo>
                    <a:pt x="0" y="74"/>
                  </a:lnTo>
                  <a:lnTo>
                    <a:pt x="0" y="1035"/>
                  </a:lnTo>
                  <a:lnTo>
                    <a:pt x="111" y="103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79" name="Google Shape;4879;p43"/>
            <p:cNvSpPr/>
            <p:nvPr/>
          </p:nvSpPr>
          <p:spPr>
            <a:xfrm>
              <a:off x="2788675" y="674375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444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80" name="Google Shape;4880;p43"/>
            <p:cNvSpPr/>
            <p:nvPr/>
          </p:nvSpPr>
          <p:spPr>
            <a:xfrm>
              <a:off x="2789600" y="674375"/>
              <a:ext cx="12950" cy="10175"/>
            </a:xfrm>
            <a:custGeom>
              <a:avLst/>
              <a:gdLst/>
              <a:ahLst/>
              <a:cxnLst/>
              <a:rect l="l" t="t" r="r" b="b"/>
              <a:pathLst>
                <a:path w="518" h="407" extrusionOk="0">
                  <a:moveTo>
                    <a:pt x="518" y="0"/>
                  </a:moveTo>
                  <a:lnTo>
                    <a:pt x="0" y="333"/>
                  </a:lnTo>
                  <a:lnTo>
                    <a:pt x="0" y="407"/>
                  </a:lnTo>
                  <a:lnTo>
                    <a:pt x="518" y="111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81" name="Google Shape;4881;p43"/>
            <p:cNvSpPr/>
            <p:nvPr/>
          </p:nvSpPr>
          <p:spPr>
            <a:xfrm>
              <a:off x="2778500" y="690075"/>
              <a:ext cx="1875" cy="23125"/>
            </a:xfrm>
            <a:custGeom>
              <a:avLst/>
              <a:gdLst/>
              <a:ahLst/>
              <a:cxnLst/>
              <a:rect l="l" t="t" r="r" b="b"/>
              <a:pathLst>
                <a:path w="75" h="925" extrusionOk="0">
                  <a:moveTo>
                    <a:pt x="1" y="1"/>
                  </a:moveTo>
                  <a:lnTo>
                    <a:pt x="1" y="925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82" name="Google Shape;4882;p43"/>
            <p:cNvSpPr/>
            <p:nvPr/>
          </p:nvSpPr>
          <p:spPr>
            <a:xfrm>
              <a:off x="2776650" y="6873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1036"/>
                  </a:lnTo>
                  <a:lnTo>
                    <a:pt x="75" y="1036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83" name="Google Shape;4883;p43"/>
            <p:cNvSpPr/>
            <p:nvPr/>
          </p:nvSpPr>
          <p:spPr>
            <a:xfrm>
              <a:off x="2788675" y="6817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84" name="Google Shape;4884;p43"/>
            <p:cNvSpPr/>
            <p:nvPr/>
          </p:nvSpPr>
          <p:spPr>
            <a:xfrm>
              <a:off x="2789600" y="6817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85" name="Google Shape;4885;p43"/>
            <p:cNvSpPr/>
            <p:nvPr/>
          </p:nvSpPr>
          <p:spPr>
            <a:xfrm>
              <a:off x="2776650" y="6808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1"/>
                  </a:moveTo>
                  <a:lnTo>
                    <a:pt x="1" y="260"/>
                  </a:lnTo>
                  <a:lnTo>
                    <a:pt x="75" y="334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86" name="Google Shape;4886;p43"/>
            <p:cNvSpPr/>
            <p:nvPr/>
          </p:nvSpPr>
          <p:spPr>
            <a:xfrm>
              <a:off x="2778500" y="6817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1"/>
                  </a:moveTo>
                  <a:lnTo>
                    <a:pt x="1" y="297"/>
                  </a:lnTo>
                  <a:lnTo>
                    <a:pt x="1" y="334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87" name="Google Shape;4887;p43"/>
            <p:cNvSpPr/>
            <p:nvPr/>
          </p:nvSpPr>
          <p:spPr>
            <a:xfrm>
              <a:off x="2767425" y="695625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111" y="1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88" name="Google Shape;4888;p43"/>
            <p:cNvSpPr/>
            <p:nvPr/>
          </p:nvSpPr>
          <p:spPr>
            <a:xfrm>
              <a:off x="2766500" y="6947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89" name="Google Shape;4889;p43"/>
            <p:cNvSpPr/>
            <p:nvPr/>
          </p:nvSpPr>
          <p:spPr>
            <a:xfrm>
              <a:off x="2776650" y="6891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62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90" name="Google Shape;4890;p43"/>
            <p:cNvSpPr/>
            <p:nvPr/>
          </p:nvSpPr>
          <p:spPr>
            <a:xfrm>
              <a:off x="2779425" y="6873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91" name="Google Shape;4891;p43"/>
            <p:cNvSpPr/>
            <p:nvPr/>
          </p:nvSpPr>
          <p:spPr>
            <a:xfrm>
              <a:off x="2766500" y="6873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1"/>
                  </a:moveTo>
                  <a:lnTo>
                    <a:pt x="0" y="297"/>
                  </a:lnTo>
                  <a:lnTo>
                    <a:pt x="37" y="297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92" name="Google Shape;4892;p43"/>
            <p:cNvSpPr/>
            <p:nvPr/>
          </p:nvSpPr>
          <p:spPr>
            <a:xfrm>
              <a:off x="2767425" y="68730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97"/>
                  </a:lnTo>
                  <a:lnTo>
                    <a:pt x="0" y="370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93" name="Google Shape;4893;p43"/>
            <p:cNvSpPr/>
            <p:nvPr/>
          </p:nvSpPr>
          <p:spPr>
            <a:xfrm>
              <a:off x="2757250" y="7011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74"/>
                  </a:lnTo>
                  <a:lnTo>
                    <a:pt x="0" y="999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94" name="Google Shape;4894;p43"/>
            <p:cNvSpPr/>
            <p:nvPr/>
          </p:nvSpPr>
          <p:spPr>
            <a:xfrm>
              <a:off x="2756325" y="7002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95" name="Google Shape;4895;p43"/>
            <p:cNvSpPr/>
            <p:nvPr/>
          </p:nvSpPr>
          <p:spPr>
            <a:xfrm>
              <a:off x="2766500" y="6947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96" name="Google Shape;4896;p43"/>
            <p:cNvSpPr/>
            <p:nvPr/>
          </p:nvSpPr>
          <p:spPr>
            <a:xfrm>
              <a:off x="2767425" y="694700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0" y="1"/>
                  </a:moveTo>
                  <a:lnTo>
                    <a:pt x="0" y="999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97" name="Google Shape;4897;p43"/>
            <p:cNvSpPr/>
            <p:nvPr/>
          </p:nvSpPr>
          <p:spPr>
            <a:xfrm>
              <a:off x="2756325" y="69377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444" y="1"/>
                  </a:moveTo>
                  <a:lnTo>
                    <a:pt x="0" y="259"/>
                  </a:lnTo>
                  <a:lnTo>
                    <a:pt x="37" y="296"/>
                  </a:lnTo>
                  <a:lnTo>
                    <a:pt x="555" y="3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98" name="Google Shape;4898;p43"/>
            <p:cNvSpPr/>
            <p:nvPr/>
          </p:nvSpPr>
          <p:spPr>
            <a:xfrm>
              <a:off x="2757250" y="694700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59"/>
                  </a:lnTo>
                  <a:lnTo>
                    <a:pt x="0" y="333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899" name="Google Shape;4899;p43"/>
            <p:cNvSpPr/>
            <p:nvPr/>
          </p:nvSpPr>
          <p:spPr>
            <a:xfrm>
              <a:off x="2747075" y="7085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00" name="Google Shape;4900;p43"/>
            <p:cNvSpPr/>
            <p:nvPr/>
          </p:nvSpPr>
          <p:spPr>
            <a:xfrm>
              <a:off x="2744300" y="70765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1"/>
                  </a:lnTo>
                  <a:lnTo>
                    <a:pt x="112" y="99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01" name="Google Shape;4901;p43"/>
            <p:cNvSpPr/>
            <p:nvPr/>
          </p:nvSpPr>
          <p:spPr>
            <a:xfrm>
              <a:off x="2756325" y="7011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25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02" name="Google Shape;4902;p43"/>
            <p:cNvSpPr/>
            <p:nvPr/>
          </p:nvSpPr>
          <p:spPr>
            <a:xfrm>
              <a:off x="2757250" y="7002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03" name="Google Shape;4903;p43"/>
            <p:cNvSpPr/>
            <p:nvPr/>
          </p:nvSpPr>
          <p:spPr>
            <a:xfrm>
              <a:off x="2744300" y="6993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8" y="0"/>
                  </a:moveTo>
                  <a:lnTo>
                    <a:pt x="1" y="333"/>
                  </a:lnTo>
                  <a:lnTo>
                    <a:pt x="112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04" name="Google Shape;4904;p43"/>
            <p:cNvSpPr/>
            <p:nvPr/>
          </p:nvSpPr>
          <p:spPr>
            <a:xfrm>
              <a:off x="2747075" y="700250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444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44" y="3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05" name="Google Shape;4905;p43"/>
            <p:cNvSpPr/>
            <p:nvPr/>
          </p:nvSpPr>
          <p:spPr>
            <a:xfrm>
              <a:off x="2735075" y="714100"/>
              <a:ext cx="2775" cy="24075"/>
            </a:xfrm>
            <a:custGeom>
              <a:avLst/>
              <a:gdLst/>
              <a:ahLst/>
              <a:cxnLst/>
              <a:rect l="l" t="t" r="r" b="b"/>
              <a:pathLst>
                <a:path w="111" h="963" extrusionOk="0">
                  <a:moveTo>
                    <a:pt x="111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06" name="Google Shape;4906;p43"/>
            <p:cNvSpPr/>
            <p:nvPr/>
          </p:nvSpPr>
          <p:spPr>
            <a:xfrm>
              <a:off x="2734150" y="7131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07" name="Google Shape;4907;p43"/>
            <p:cNvSpPr/>
            <p:nvPr/>
          </p:nvSpPr>
          <p:spPr>
            <a:xfrm>
              <a:off x="2744300" y="7076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61"/>
                  </a:lnTo>
                  <a:lnTo>
                    <a:pt x="112" y="961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08" name="Google Shape;4908;p43"/>
            <p:cNvSpPr/>
            <p:nvPr/>
          </p:nvSpPr>
          <p:spPr>
            <a:xfrm>
              <a:off x="2747075" y="7058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38" y="103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09" name="Google Shape;4909;p43"/>
            <p:cNvSpPr/>
            <p:nvPr/>
          </p:nvSpPr>
          <p:spPr>
            <a:xfrm>
              <a:off x="2734150" y="705800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518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10" name="Google Shape;4910;p43"/>
            <p:cNvSpPr/>
            <p:nvPr/>
          </p:nvSpPr>
          <p:spPr>
            <a:xfrm>
              <a:off x="2735075" y="7058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518" y="0"/>
                  </a:moveTo>
                  <a:lnTo>
                    <a:pt x="0" y="333"/>
                  </a:lnTo>
                  <a:lnTo>
                    <a:pt x="0" y="370"/>
                  </a:lnTo>
                  <a:lnTo>
                    <a:pt x="518" y="111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11" name="Google Shape;4911;p43"/>
            <p:cNvSpPr/>
            <p:nvPr/>
          </p:nvSpPr>
          <p:spPr>
            <a:xfrm>
              <a:off x="2724900" y="721500"/>
              <a:ext cx="950" cy="23125"/>
            </a:xfrm>
            <a:custGeom>
              <a:avLst/>
              <a:gdLst/>
              <a:ahLst/>
              <a:cxnLst/>
              <a:rect l="l" t="t" r="r" b="b"/>
              <a:pathLst>
                <a:path w="38" h="925" extrusionOk="0">
                  <a:moveTo>
                    <a:pt x="0" y="1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12" name="Google Shape;4912;p43"/>
            <p:cNvSpPr/>
            <p:nvPr/>
          </p:nvSpPr>
          <p:spPr>
            <a:xfrm>
              <a:off x="2723975" y="7187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1036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13" name="Google Shape;4913;p43"/>
            <p:cNvSpPr/>
            <p:nvPr/>
          </p:nvSpPr>
          <p:spPr>
            <a:xfrm>
              <a:off x="2734150" y="7131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14" name="Google Shape;4914;p43"/>
            <p:cNvSpPr/>
            <p:nvPr/>
          </p:nvSpPr>
          <p:spPr>
            <a:xfrm>
              <a:off x="2735075" y="713175"/>
              <a:ext cx="2775" cy="25000"/>
            </a:xfrm>
            <a:custGeom>
              <a:avLst/>
              <a:gdLst/>
              <a:ahLst/>
              <a:cxnLst/>
              <a:rect l="l" t="t" r="r" b="b"/>
              <a:pathLst>
                <a:path w="111" h="1000" extrusionOk="0">
                  <a:moveTo>
                    <a:pt x="111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15" name="Google Shape;4915;p43"/>
            <p:cNvSpPr/>
            <p:nvPr/>
          </p:nvSpPr>
          <p:spPr>
            <a:xfrm>
              <a:off x="2723975" y="7122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518" y="1"/>
                  </a:moveTo>
                  <a:lnTo>
                    <a:pt x="0" y="260"/>
                  </a:lnTo>
                  <a:lnTo>
                    <a:pt x="37" y="297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16" name="Google Shape;4916;p43"/>
            <p:cNvSpPr/>
            <p:nvPr/>
          </p:nvSpPr>
          <p:spPr>
            <a:xfrm>
              <a:off x="2724900" y="71317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60"/>
                  </a:lnTo>
                  <a:lnTo>
                    <a:pt x="0" y="334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17" name="Google Shape;4917;p43"/>
            <p:cNvSpPr/>
            <p:nvPr/>
          </p:nvSpPr>
          <p:spPr>
            <a:xfrm>
              <a:off x="2714725" y="7270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1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18" name="Google Shape;4918;p43"/>
            <p:cNvSpPr/>
            <p:nvPr/>
          </p:nvSpPr>
          <p:spPr>
            <a:xfrm>
              <a:off x="2711950" y="7261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19" name="Google Shape;4919;p43"/>
            <p:cNvSpPr/>
            <p:nvPr/>
          </p:nvSpPr>
          <p:spPr>
            <a:xfrm>
              <a:off x="2723975" y="7196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20" name="Google Shape;4920;p43"/>
            <p:cNvSpPr/>
            <p:nvPr/>
          </p:nvSpPr>
          <p:spPr>
            <a:xfrm>
              <a:off x="2724900" y="7187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21" name="Google Shape;4921;p43"/>
            <p:cNvSpPr/>
            <p:nvPr/>
          </p:nvSpPr>
          <p:spPr>
            <a:xfrm>
              <a:off x="2711950" y="71872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518" y="1"/>
                  </a:moveTo>
                  <a:lnTo>
                    <a:pt x="1" y="297"/>
                  </a:lnTo>
                  <a:lnTo>
                    <a:pt x="112" y="297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22" name="Google Shape;4922;p43"/>
            <p:cNvSpPr/>
            <p:nvPr/>
          </p:nvSpPr>
          <p:spPr>
            <a:xfrm>
              <a:off x="2714725" y="718725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444" y="1"/>
                  </a:moveTo>
                  <a:lnTo>
                    <a:pt x="1" y="297"/>
                  </a:lnTo>
                  <a:lnTo>
                    <a:pt x="1" y="370"/>
                  </a:lnTo>
                  <a:lnTo>
                    <a:pt x="444" y="112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23" name="Google Shape;4923;p43"/>
            <p:cNvSpPr/>
            <p:nvPr/>
          </p:nvSpPr>
          <p:spPr>
            <a:xfrm>
              <a:off x="2702725" y="732600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111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111" y="92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24" name="Google Shape;4924;p43"/>
            <p:cNvSpPr/>
            <p:nvPr/>
          </p:nvSpPr>
          <p:spPr>
            <a:xfrm>
              <a:off x="2701800" y="7316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9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25" name="Google Shape;4925;p43"/>
            <p:cNvSpPr/>
            <p:nvPr/>
          </p:nvSpPr>
          <p:spPr>
            <a:xfrm>
              <a:off x="2711950" y="7261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26" name="Google Shape;4926;p43"/>
            <p:cNvSpPr/>
            <p:nvPr/>
          </p:nvSpPr>
          <p:spPr>
            <a:xfrm>
              <a:off x="2714725" y="7261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27" name="Google Shape;4927;p43"/>
            <p:cNvSpPr/>
            <p:nvPr/>
          </p:nvSpPr>
          <p:spPr>
            <a:xfrm>
              <a:off x="2701800" y="7242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28" name="Google Shape;4928;p43"/>
            <p:cNvSpPr/>
            <p:nvPr/>
          </p:nvSpPr>
          <p:spPr>
            <a:xfrm>
              <a:off x="2702725" y="726125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518" y="1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29" name="Google Shape;4929;p43"/>
            <p:cNvSpPr/>
            <p:nvPr/>
          </p:nvSpPr>
          <p:spPr>
            <a:xfrm>
              <a:off x="2861700" y="566225"/>
              <a:ext cx="97975" cy="244950"/>
            </a:xfrm>
            <a:custGeom>
              <a:avLst/>
              <a:gdLst/>
              <a:ahLst/>
              <a:cxnLst/>
              <a:rect l="l" t="t" r="r" b="b"/>
              <a:pathLst>
                <a:path w="3919" h="9798" extrusionOk="0">
                  <a:moveTo>
                    <a:pt x="3327" y="9428"/>
                  </a:moveTo>
                  <a:cubicBezTo>
                    <a:pt x="2810" y="9724"/>
                    <a:pt x="2107" y="9798"/>
                    <a:pt x="1479" y="9724"/>
                  </a:cubicBezTo>
                  <a:cubicBezTo>
                    <a:pt x="1146" y="9650"/>
                    <a:pt x="850" y="9576"/>
                    <a:pt x="592" y="9428"/>
                  </a:cubicBezTo>
                  <a:cubicBezTo>
                    <a:pt x="185" y="9206"/>
                    <a:pt x="0" y="8874"/>
                    <a:pt x="37" y="8541"/>
                  </a:cubicBezTo>
                  <a:lnTo>
                    <a:pt x="37" y="8541"/>
                  </a:lnTo>
                  <a:lnTo>
                    <a:pt x="37" y="1"/>
                  </a:lnTo>
                  <a:lnTo>
                    <a:pt x="3919" y="1"/>
                  </a:lnTo>
                  <a:lnTo>
                    <a:pt x="3919" y="8504"/>
                  </a:lnTo>
                  <a:cubicBezTo>
                    <a:pt x="3919" y="8837"/>
                    <a:pt x="3734" y="9169"/>
                    <a:pt x="3327" y="94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30" name="Google Shape;4930;p43"/>
            <p:cNvSpPr/>
            <p:nvPr/>
          </p:nvSpPr>
          <p:spPr>
            <a:xfrm>
              <a:off x="3118625" y="587475"/>
              <a:ext cx="7425" cy="172875"/>
            </a:xfrm>
            <a:custGeom>
              <a:avLst/>
              <a:gdLst/>
              <a:ahLst/>
              <a:cxnLst/>
              <a:rect l="l" t="t" r="r" b="b"/>
              <a:pathLst>
                <a:path w="297" h="6915" extrusionOk="0">
                  <a:moveTo>
                    <a:pt x="112" y="1"/>
                  </a:moveTo>
                  <a:lnTo>
                    <a:pt x="1" y="6841"/>
                  </a:lnTo>
                  <a:lnTo>
                    <a:pt x="149" y="6914"/>
                  </a:lnTo>
                  <a:lnTo>
                    <a:pt x="297" y="6841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31" name="Google Shape;4931;p43"/>
            <p:cNvSpPr/>
            <p:nvPr/>
          </p:nvSpPr>
          <p:spPr>
            <a:xfrm>
              <a:off x="3118625" y="585625"/>
              <a:ext cx="3725" cy="174725"/>
            </a:xfrm>
            <a:custGeom>
              <a:avLst/>
              <a:gdLst/>
              <a:ahLst/>
              <a:cxnLst/>
              <a:rect l="l" t="t" r="r" b="b"/>
              <a:pathLst>
                <a:path w="149" h="6989" extrusionOk="0">
                  <a:moveTo>
                    <a:pt x="1" y="1"/>
                  </a:moveTo>
                  <a:lnTo>
                    <a:pt x="1" y="6915"/>
                  </a:lnTo>
                  <a:lnTo>
                    <a:pt x="149" y="6988"/>
                  </a:lnTo>
                  <a:lnTo>
                    <a:pt x="149" y="75"/>
                  </a:lnTo>
                  <a:cubicBezTo>
                    <a:pt x="112" y="75"/>
                    <a:pt x="75" y="1"/>
                    <a:pt x="1" y="1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32" name="Google Shape;4932;p43"/>
            <p:cNvSpPr/>
            <p:nvPr/>
          </p:nvSpPr>
          <p:spPr>
            <a:xfrm>
              <a:off x="3122325" y="61797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112" y="1"/>
                  </a:moveTo>
                  <a:lnTo>
                    <a:pt x="1" y="75"/>
                  </a:lnTo>
                  <a:lnTo>
                    <a:pt x="1" y="149"/>
                  </a:lnTo>
                  <a:lnTo>
                    <a:pt x="740" y="556"/>
                  </a:lnTo>
                  <a:lnTo>
                    <a:pt x="851" y="40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33" name="Google Shape;4933;p43"/>
            <p:cNvSpPr/>
            <p:nvPr/>
          </p:nvSpPr>
          <p:spPr>
            <a:xfrm>
              <a:off x="3125100" y="593950"/>
              <a:ext cx="15750" cy="26825"/>
            </a:xfrm>
            <a:custGeom>
              <a:avLst/>
              <a:gdLst/>
              <a:ahLst/>
              <a:cxnLst/>
              <a:rect l="l" t="t" r="r" b="b"/>
              <a:pathLst>
                <a:path w="630" h="1073" extrusionOk="0">
                  <a:moveTo>
                    <a:pt x="481" y="1"/>
                  </a:moveTo>
                  <a:lnTo>
                    <a:pt x="85" y="886"/>
                  </a:lnTo>
                  <a:lnTo>
                    <a:pt x="629" y="1"/>
                  </a:lnTo>
                  <a:close/>
                  <a:moveTo>
                    <a:pt x="85" y="886"/>
                  </a:moveTo>
                  <a:lnTo>
                    <a:pt x="38" y="962"/>
                  </a:lnTo>
                  <a:lnTo>
                    <a:pt x="1" y="1073"/>
                  </a:lnTo>
                  <a:lnTo>
                    <a:pt x="85" y="886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34" name="Google Shape;4934;p43"/>
            <p:cNvSpPr/>
            <p:nvPr/>
          </p:nvSpPr>
          <p:spPr>
            <a:xfrm>
              <a:off x="3122325" y="593025"/>
              <a:ext cx="17600" cy="27750"/>
            </a:xfrm>
            <a:custGeom>
              <a:avLst/>
              <a:gdLst/>
              <a:ahLst/>
              <a:cxnLst/>
              <a:rect l="l" t="t" r="r" b="b"/>
              <a:pathLst>
                <a:path w="704" h="1110" extrusionOk="0">
                  <a:moveTo>
                    <a:pt x="666" y="1"/>
                  </a:moveTo>
                  <a:lnTo>
                    <a:pt x="1" y="1073"/>
                  </a:lnTo>
                  <a:lnTo>
                    <a:pt x="112" y="1110"/>
                  </a:lnTo>
                  <a:lnTo>
                    <a:pt x="703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35" name="Google Shape;4935;p43"/>
            <p:cNvSpPr/>
            <p:nvPr/>
          </p:nvSpPr>
          <p:spPr>
            <a:xfrm>
              <a:off x="3125100" y="620750"/>
              <a:ext cx="18525" cy="45325"/>
            </a:xfrm>
            <a:custGeom>
              <a:avLst/>
              <a:gdLst/>
              <a:ahLst/>
              <a:cxnLst/>
              <a:rect l="l" t="t" r="r" b="b"/>
              <a:pathLst>
                <a:path w="741" h="1813" extrusionOk="0">
                  <a:moveTo>
                    <a:pt x="38" y="1"/>
                  </a:moveTo>
                  <a:lnTo>
                    <a:pt x="1" y="38"/>
                  </a:lnTo>
                  <a:lnTo>
                    <a:pt x="370" y="999"/>
                  </a:lnTo>
                  <a:lnTo>
                    <a:pt x="629" y="1812"/>
                  </a:lnTo>
                  <a:lnTo>
                    <a:pt x="740" y="1738"/>
                  </a:lnTo>
                  <a:lnTo>
                    <a:pt x="370" y="81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36" name="Google Shape;4936;p43"/>
            <p:cNvSpPr/>
            <p:nvPr/>
          </p:nvSpPr>
          <p:spPr>
            <a:xfrm>
              <a:off x="3122325" y="65402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51" y="40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37" name="Google Shape;4937;p43"/>
            <p:cNvSpPr/>
            <p:nvPr/>
          </p:nvSpPr>
          <p:spPr>
            <a:xfrm>
              <a:off x="3122325" y="621675"/>
              <a:ext cx="19450" cy="44400"/>
            </a:xfrm>
            <a:custGeom>
              <a:avLst/>
              <a:gdLst/>
              <a:ahLst/>
              <a:cxnLst/>
              <a:rect l="l" t="t" r="r" b="b"/>
              <a:pathLst>
                <a:path w="778" h="1776" extrusionOk="0">
                  <a:moveTo>
                    <a:pt x="1" y="1"/>
                  </a:moveTo>
                  <a:lnTo>
                    <a:pt x="703" y="1775"/>
                  </a:lnTo>
                  <a:lnTo>
                    <a:pt x="777" y="1701"/>
                  </a:lnTo>
                  <a:lnTo>
                    <a:pt x="149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38" name="Google Shape;4938;p43"/>
            <p:cNvSpPr/>
            <p:nvPr/>
          </p:nvSpPr>
          <p:spPr>
            <a:xfrm>
              <a:off x="3122325" y="619825"/>
              <a:ext cx="19450" cy="12050"/>
            </a:xfrm>
            <a:custGeom>
              <a:avLst/>
              <a:gdLst/>
              <a:ahLst/>
              <a:cxnLst/>
              <a:rect l="l" t="t" r="r" b="b"/>
              <a:pathLst>
                <a:path w="778" h="482" extrusionOk="0">
                  <a:moveTo>
                    <a:pt x="1" y="1"/>
                  </a:moveTo>
                  <a:lnTo>
                    <a:pt x="1" y="75"/>
                  </a:lnTo>
                  <a:lnTo>
                    <a:pt x="740" y="482"/>
                  </a:lnTo>
                  <a:lnTo>
                    <a:pt x="777" y="4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39" name="Google Shape;4939;p43"/>
            <p:cNvSpPr/>
            <p:nvPr/>
          </p:nvSpPr>
          <p:spPr>
            <a:xfrm>
              <a:off x="3122325" y="69007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112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740" y="555"/>
                  </a:lnTo>
                  <a:lnTo>
                    <a:pt x="851" y="40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40" name="Google Shape;4940;p43"/>
            <p:cNvSpPr/>
            <p:nvPr/>
          </p:nvSpPr>
          <p:spPr>
            <a:xfrm>
              <a:off x="3125100" y="691925"/>
              <a:ext cx="18525" cy="45325"/>
            </a:xfrm>
            <a:custGeom>
              <a:avLst/>
              <a:gdLst/>
              <a:ahLst/>
              <a:cxnLst/>
              <a:rect l="l" t="t" r="r" b="b"/>
              <a:pathLst>
                <a:path w="741" h="1813" extrusionOk="0">
                  <a:moveTo>
                    <a:pt x="38" y="1"/>
                  </a:moveTo>
                  <a:lnTo>
                    <a:pt x="1" y="75"/>
                  </a:lnTo>
                  <a:lnTo>
                    <a:pt x="370" y="1036"/>
                  </a:lnTo>
                  <a:lnTo>
                    <a:pt x="629" y="1812"/>
                  </a:lnTo>
                  <a:lnTo>
                    <a:pt x="740" y="1775"/>
                  </a:lnTo>
                  <a:lnTo>
                    <a:pt x="370" y="85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41" name="Google Shape;4941;p43"/>
            <p:cNvSpPr/>
            <p:nvPr/>
          </p:nvSpPr>
          <p:spPr>
            <a:xfrm>
              <a:off x="3122325" y="726125"/>
              <a:ext cx="21300" cy="14825"/>
            </a:xfrm>
            <a:custGeom>
              <a:avLst/>
              <a:gdLst/>
              <a:ahLst/>
              <a:cxnLst/>
              <a:rect l="l" t="t" r="r" b="b"/>
              <a:pathLst>
                <a:path w="852" h="593" extrusionOk="0">
                  <a:moveTo>
                    <a:pt x="112" y="1"/>
                  </a:moveTo>
                  <a:lnTo>
                    <a:pt x="1" y="38"/>
                  </a:lnTo>
                  <a:lnTo>
                    <a:pt x="1" y="111"/>
                  </a:lnTo>
                  <a:lnTo>
                    <a:pt x="740" y="592"/>
                  </a:lnTo>
                  <a:lnTo>
                    <a:pt x="851" y="444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42" name="Google Shape;4942;p43"/>
            <p:cNvSpPr/>
            <p:nvPr/>
          </p:nvSpPr>
          <p:spPr>
            <a:xfrm>
              <a:off x="3125100" y="75477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38" y="1"/>
                  </a:moveTo>
                  <a:lnTo>
                    <a:pt x="1" y="38"/>
                  </a:lnTo>
                  <a:lnTo>
                    <a:pt x="1" y="149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43" name="Google Shape;4943;p43"/>
            <p:cNvSpPr/>
            <p:nvPr/>
          </p:nvSpPr>
          <p:spPr>
            <a:xfrm>
              <a:off x="3122325" y="754775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1" y="1"/>
                  </a:moveTo>
                  <a:lnTo>
                    <a:pt x="1" y="75"/>
                  </a:lnTo>
                  <a:lnTo>
                    <a:pt x="777" y="555"/>
                  </a:lnTo>
                  <a:lnTo>
                    <a:pt x="777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44" name="Google Shape;4944;p43"/>
            <p:cNvSpPr/>
            <p:nvPr/>
          </p:nvSpPr>
          <p:spPr>
            <a:xfrm>
              <a:off x="3125100" y="738150"/>
              <a:ext cx="15750" cy="17575"/>
            </a:xfrm>
            <a:custGeom>
              <a:avLst/>
              <a:gdLst/>
              <a:ahLst/>
              <a:cxnLst/>
              <a:rect l="l" t="t" r="r" b="b"/>
              <a:pathLst>
                <a:path w="630" h="703" extrusionOk="0">
                  <a:moveTo>
                    <a:pt x="481" y="0"/>
                  </a:moveTo>
                  <a:lnTo>
                    <a:pt x="1" y="703"/>
                  </a:lnTo>
                  <a:lnTo>
                    <a:pt x="38" y="66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45" name="Google Shape;4945;p43"/>
            <p:cNvSpPr/>
            <p:nvPr/>
          </p:nvSpPr>
          <p:spPr>
            <a:xfrm>
              <a:off x="3122325" y="736300"/>
              <a:ext cx="17600" cy="19425"/>
            </a:xfrm>
            <a:custGeom>
              <a:avLst/>
              <a:gdLst/>
              <a:ahLst/>
              <a:cxnLst/>
              <a:rect l="l" t="t" r="r" b="b"/>
              <a:pathLst>
                <a:path w="704" h="777" extrusionOk="0">
                  <a:moveTo>
                    <a:pt x="666" y="0"/>
                  </a:moveTo>
                  <a:lnTo>
                    <a:pt x="1" y="740"/>
                  </a:lnTo>
                  <a:lnTo>
                    <a:pt x="112" y="777"/>
                  </a:lnTo>
                  <a:lnTo>
                    <a:pt x="703" y="7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46" name="Google Shape;4946;p43"/>
            <p:cNvSpPr/>
            <p:nvPr/>
          </p:nvSpPr>
          <p:spPr>
            <a:xfrm>
              <a:off x="3122325" y="727050"/>
              <a:ext cx="19450" cy="13900"/>
            </a:xfrm>
            <a:custGeom>
              <a:avLst/>
              <a:gdLst/>
              <a:ahLst/>
              <a:cxnLst/>
              <a:rect l="l" t="t" r="r" b="b"/>
              <a:pathLst>
                <a:path w="778" h="556" extrusionOk="0">
                  <a:moveTo>
                    <a:pt x="1" y="1"/>
                  </a:moveTo>
                  <a:lnTo>
                    <a:pt x="1" y="74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47" name="Google Shape;4947;p43"/>
            <p:cNvSpPr/>
            <p:nvPr/>
          </p:nvSpPr>
          <p:spPr>
            <a:xfrm>
              <a:off x="3122325" y="693775"/>
              <a:ext cx="19450" cy="43475"/>
            </a:xfrm>
            <a:custGeom>
              <a:avLst/>
              <a:gdLst/>
              <a:ahLst/>
              <a:cxnLst/>
              <a:rect l="l" t="t" r="r" b="b"/>
              <a:pathLst>
                <a:path w="778" h="1739" extrusionOk="0">
                  <a:moveTo>
                    <a:pt x="1" y="1"/>
                  </a:moveTo>
                  <a:lnTo>
                    <a:pt x="703" y="1738"/>
                  </a:lnTo>
                  <a:lnTo>
                    <a:pt x="777" y="1701"/>
                  </a:lnTo>
                  <a:lnTo>
                    <a:pt x="149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48" name="Google Shape;4948;p43"/>
            <p:cNvSpPr/>
            <p:nvPr/>
          </p:nvSpPr>
          <p:spPr>
            <a:xfrm>
              <a:off x="3122325" y="69100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49" name="Google Shape;4949;p43"/>
            <p:cNvSpPr/>
            <p:nvPr/>
          </p:nvSpPr>
          <p:spPr>
            <a:xfrm>
              <a:off x="3125100" y="666050"/>
              <a:ext cx="15750" cy="25900"/>
            </a:xfrm>
            <a:custGeom>
              <a:avLst/>
              <a:gdLst/>
              <a:ahLst/>
              <a:cxnLst/>
              <a:rect l="l" t="t" r="r" b="b"/>
              <a:pathLst>
                <a:path w="630" h="1036" extrusionOk="0">
                  <a:moveTo>
                    <a:pt x="629" y="0"/>
                  </a:moveTo>
                  <a:lnTo>
                    <a:pt x="592" y="37"/>
                  </a:lnTo>
                  <a:lnTo>
                    <a:pt x="481" y="37"/>
                  </a:lnTo>
                  <a:lnTo>
                    <a:pt x="1" y="1036"/>
                  </a:lnTo>
                  <a:lnTo>
                    <a:pt x="38" y="999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50" name="Google Shape;4950;p43"/>
            <p:cNvSpPr/>
            <p:nvPr/>
          </p:nvSpPr>
          <p:spPr>
            <a:xfrm>
              <a:off x="3122325" y="65495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2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51" name="Google Shape;4951;p43"/>
            <p:cNvSpPr/>
            <p:nvPr/>
          </p:nvSpPr>
          <p:spPr>
            <a:xfrm>
              <a:off x="3122325" y="664200"/>
              <a:ext cx="17600" cy="27750"/>
            </a:xfrm>
            <a:custGeom>
              <a:avLst/>
              <a:gdLst/>
              <a:ahLst/>
              <a:cxnLst/>
              <a:rect l="l" t="t" r="r" b="b"/>
              <a:pathLst>
                <a:path w="704" h="1110" extrusionOk="0">
                  <a:moveTo>
                    <a:pt x="666" y="0"/>
                  </a:moveTo>
                  <a:lnTo>
                    <a:pt x="1" y="1073"/>
                  </a:lnTo>
                  <a:lnTo>
                    <a:pt x="112" y="1110"/>
                  </a:lnTo>
                  <a:lnTo>
                    <a:pt x="703" y="111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52" name="Google Shape;4952;p43"/>
            <p:cNvSpPr/>
            <p:nvPr/>
          </p:nvSpPr>
          <p:spPr>
            <a:xfrm>
              <a:off x="3140825" y="589325"/>
              <a:ext cx="4650" cy="181200"/>
            </a:xfrm>
            <a:custGeom>
              <a:avLst/>
              <a:gdLst/>
              <a:ahLst/>
              <a:cxnLst/>
              <a:rect l="l" t="t" r="r" b="b"/>
              <a:pathLst>
                <a:path w="186" h="7248" extrusionOk="0">
                  <a:moveTo>
                    <a:pt x="111" y="1"/>
                  </a:moveTo>
                  <a:lnTo>
                    <a:pt x="0" y="7173"/>
                  </a:lnTo>
                  <a:lnTo>
                    <a:pt x="148" y="7247"/>
                  </a:lnTo>
                  <a:lnTo>
                    <a:pt x="185" y="721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53" name="Google Shape;4953;p43"/>
            <p:cNvSpPr/>
            <p:nvPr/>
          </p:nvSpPr>
          <p:spPr>
            <a:xfrm>
              <a:off x="3139900" y="589325"/>
              <a:ext cx="3725" cy="181200"/>
            </a:xfrm>
            <a:custGeom>
              <a:avLst/>
              <a:gdLst/>
              <a:ahLst/>
              <a:cxnLst/>
              <a:rect l="l" t="t" r="r" b="b"/>
              <a:pathLst>
                <a:path w="149" h="7248" extrusionOk="0">
                  <a:moveTo>
                    <a:pt x="0" y="1"/>
                  </a:moveTo>
                  <a:lnTo>
                    <a:pt x="0" y="7173"/>
                  </a:lnTo>
                  <a:lnTo>
                    <a:pt x="148" y="724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54" name="Google Shape;4954;p43"/>
            <p:cNvSpPr/>
            <p:nvPr/>
          </p:nvSpPr>
          <p:spPr>
            <a:xfrm>
              <a:off x="3115850" y="585625"/>
              <a:ext cx="6500" cy="175650"/>
            </a:xfrm>
            <a:custGeom>
              <a:avLst/>
              <a:gdLst/>
              <a:ahLst/>
              <a:cxnLst/>
              <a:rect l="l" t="t" r="r" b="b"/>
              <a:pathLst>
                <a:path w="260" h="7026" extrusionOk="0">
                  <a:moveTo>
                    <a:pt x="1" y="1"/>
                  </a:moveTo>
                  <a:lnTo>
                    <a:pt x="1" y="6951"/>
                  </a:lnTo>
                  <a:lnTo>
                    <a:pt x="112" y="7025"/>
                  </a:lnTo>
                  <a:lnTo>
                    <a:pt x="260" y="6951"/>
                  </a:lnTo>
                  <a:lnTo>
                    <a:pt x="186" y="75"/>
                  </a:lnTo>
                  <a:cubicBezTo>
                    <a:pt x="112" y="1"/>
                    <a:pt x="75" y="1"/>
                    <a:pt x="1" y="1"/>
                  </a:cubicBez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55" name="Google Shape;4955;p43"/>
            <p:cNvSpPr/>
            <p:nvPr/>
          </p:nvSpPr>
          <p:spPr>
            <a:xfrm>
              <a:off x="3120475" y="585625"/>
              <a:ext cx="2800" cy="174725"/>
            </a:xfrm>
            <a:custGeom>
              <a:avLst/>
              <a:gdLst/>
              <a:ahLst/>
              <a:cxnLst/>
              <a:rect l="l" t="t" r="r" b="b"/>
              <a:pathLst>
                <a:path w="112" h="6989" extrusionOk="0">
                  <a:moveTo>
                    <a:pt x="1" y="1"/>
                  </a:moveTo>
                  <a:lnTo>
                    <a:pt x="1" y="6988"/>
                  </a:lnTo>
                  <a:lnTo>
                    <a:pt x="112" y="6915"/>
                  </a:lnTo>
                  <a:lnTo>
                    <a:pt x="112" y="1"/>
                  </a:lnTo>
                  <a:cubicBezTo>
                    <a:pt x="93" y="38"/>
                    <a:pt x="75" y="56"/>
                    <a:pt x="56" y="56"/>
                  </a:cubicBezTo>
                  <a:cubicBezTo>
                    <a:pt x="38" y="56"/>
                    <a:pt x="19" y="38"/>
                    <a:pt x="1" y="1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56" name="Google Shape;4956;p43"/>
            <p:cNvSpPr/>
            <p:nvPr/>
          </p:nvSpPr>
          <p:spPr>
            <a:xfrm>
              <a:off x="3099225" y="6198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0" y="1"/>
                  </a:moveTo>
                  <a:lnTo>
                    <a:pt x="1" y="408"/>
                  </a:lnTo>
                  <a:lnTo>
                    <a:pt x="111" y="555"/>
                  </a:lnTo>
                  <a:lnTo>
                    <a:pt x="777" y="112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57" name="Google Shape;4957;p43"/>
            <p:cNvSpPr/>
            <p:nvPr/>
          </p:nvSpPr>
          <p:spPr>
            <a:xfrm>
              <a:off x="3102000" y="59487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0" y="1"/>
                  </a:moveTo>
                  <a:lnTo>
                    <a:pt x="555" y="999"/>
                  </a:lnTo>
                  <a:lnTo>
                    <a:pt x="629" y="107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58" name="Google Shape;4958;p43"/>
            <p:cNvSpPr/>
            <p:nvPr/>
          </p:nvSpPr>
          <p:spPr>
            <a:xfrm>
              <a:off x="3102925" y="593950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37" y="1"/>
                  </a:moveTo>
                  <a:lnTo>
                    <a:pt x="0" y="38"/>
                  </a:lnTo>
                  <a:lnTo>
                    <a:pt x="592" y="1110"/>
                  </a:lnTo>
                  <a:lnTo>
                    <a:pt x="629" y="107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59" name="Google Shape;4959;p43"/>
            <p:cNvSpPr/>
            <p:nvPr/>
          </p:nvSpPr>
          <p:spPr>
            <a:xfrm>
              <a:off x="3098300" y="621675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703" y="1"/>
                  </a:moveTo>
                  <a:lnTo>
                    <a:pt x="370" y="851"/>
                  </a:lnTo>
                  <a:lnTo>
                    <a:pt x="1" y="1775"/>
                  </a:lnTo>
                  <a:lnTo>
                    <a:pt x="74" y="1812"/>
                  </a:lnTo>
                  <a:lnTo>
                    <a:pt x="370" y="1036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60" name="Google Shape;4960;p43"/>
            <p:cNvSpPr/>
            <p:nvPr/>
          </p:nvSpPr>
          <p:spPr>
            <a:xfrm>
              <a:off x="3099225" y="6549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0" y="1"/>
                  </a:moveTo>
                  <a:lnTo>
                    <a:pt x="1" y="444"/>
                  </a:lnTo>
                  <a:lnTo>
                    <a:pt x="111" y="555"/>
                  </a:lnTo>
                  <a:lnTo>
                    <a:pt x="777" y="149"/>
                  </a:lnTo>
                  <a:lnTo>
                    <a:pt x="777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61" name="Google Shape;4961;p43"/>
            <p:cNvSpPr/>
            <p:nvPr/>
          </p:nvSpPr>
          <p:spPr>
            <a:xfrm>
              <a:off x="3100150" y="62260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740" y="1"/>
                  </a:moveTo>
                  <a:lnTo>
                    <a:pt x="666" y="75"/>
                  </a:lnTo>
                  <a:lnTo>
                    <a:pt x="0" y="1738"/>
                  </a:lnTo>
                  <a:lnTo>
                    <a:pt x="111" y="17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62" name="Google Shape;4962;p43"/>
            <p:cNvSpPr/>
            <p:nvPr/>
          </p:nvSpPr>
          <p:spPr>
            <a:xfrm>
              <a:off x="3100150" y="62075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1"/>
                  </a:moveTo>
                  <a:lnTo>
                    <a:pt x="0" y="408"/>
                  </a:lnTo>
                  <a:lnTo>
                    <a:pt x="74" y="518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63" name="Google Shape;4963;p43"/>
            <p:cNvSpPr/>
            <p:nvPr/>
          </p:nvSpPr>
          <p:spPr>
            <a:xfrm>
              <a:off x="3099225" y="69100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1" y="555"/>
                  </a:lnTo>
                  <a:lnTo>
                    <a:pt x="777" y="149"/>
                  </a:lnTo>
                  <a:lnTo>
                    <a:pt x="777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64" name="Google Shape;4964;p43"/>
            <p:cNvSpPr/>
            <p:nvPr/>
          </p:nvSpPr>
          <p:spPr>
            <a:xfrm>
              <a:off x="3098300" y="693775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703" y="1"/>
                  </a:moveTo>
                  <a:lnTo>
                    <a:pt x="370" y="814"/>
                  </a:lnTo>
                  <a:lnTo>
                    <a:pt x="1" y="1738"/>
                  </a:lnTo>
                  <a:lnTo>
                    <a:pt x="74" y="1775"/>
                  </a:lnTo>
                  <a:lnTo>
                    <a:pt x="370" y="999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65" name="Google Shape;4965;p43"/>
            <p:cNvSpPr/>
            <p:nvPr/>
          </p:nvSpPr>
          <p:spPr>
            <a:xfrm>
              <a:off x="3099225" y="7270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1" y="555"/>
                  </a:lnTo>
                  <a:lnTo>
                    <a:pt x="777" y="148"/>
                  </a:lnTo>
                  <a:lnTo>
                    <a:pt x="777" y="37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66" name="Google Shape;4966;p43"/>
            <p:cNvSpPr/>
            <p:nvPr/>
          </p:nvSpPr>
          <p:spPr>
            <a:xfrm>
              <a:off x="3100150" y="755700"/>
              <a:ext cx="17575" cy="12975"/>
            </a:xfrm>
            <a:custGeom>
              <a:avLst/>
              <a:gdLst/>
              <a:ahLst/>
              <a:cxnLst/>
              <a:rect l="l" t="t" r="r" b="b"/>
              <a:pathLst>
                <a:path w="703" h="519" extrusionOk="0">
                  <a:moveTo>
                    <a:pt x="666" y="1"/>
                  </a:moveTo>
                  <a:lnTo>
                    <a:pt x="0" y="370"/>
                  </a:lnTo>
                  <a:lnTo>
                    <a:pt x="0" y="518"/>
                  </a:lnTo>
                  <a:lnTo>
                    <a:pt x="703" y="148"/>
                  </a:lnTo>
                  <a:lnTo>
                    <a:pt x="703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67" name="Google Shape;4967;p43"/>
            <p:cNvSpPr/>
            <p:nvPr/>
          </p:nvSpPr>
          <p:spPr>
            <a:xfrm>
              <a:off x="3099225" y="7557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1" y="481"/>
                  </a:lnTo>
                  <a:lnTo>
                    <a:pt x="37" y="518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68" name="Google Shape;4968;p43"/>
            <p:cNvSpPr/>
            <p:nvPr/>
          </p:nvSpPr>
          <p:spPr>
            <a:xfrm>
              <a:off x="3102000" y="738150"/>
              <a:ext cx="15725" cy="18500"/>
            </a:xfrm>
            <a:custGeom>
              <a:avLst/>
              <a:gdLst/>
              <a:ahLst/>
              <a:cxnLst/>
              <a:rect l="l" t="t" r="r" b="b"/>
              <a:pathLst>
                <a:path w="629" h="740" extrusionOk="0">
                  <a:moveTo>
                    <a:pt x="0" y="0"/>
                  </a:moveTo>
                  <a:lnTo>
                    <a:pt x="37" y="74"/>
                  </a:lnTo>
                  <a:lnTo>
                    <a:pt x="59" y="74"/>
                  </a:lnTo>
                  <a:lnTo>
                    <a:pt x="0" y="0"/>
                  </a:lnTo>
                  <a:close/>
                  <a:moveTo>
                    <a:pt x="59" y="74"/>
                  </a:moveTo>
                  <a:lnTo>
                    <a:pt x="555" y="703"/>
                  </a:lnTo>
                  <a:lnTo>
                    <a:pt x="629" y="740"/>
                  </a:lnTo>
                  <a:lnTo>
                    <a:pt x="111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69" name="Google Shape;4969;p43"/>
            <p:cNvSpPr/>
            <p:nvPr/>
          </p:nvSpPr>
          <p:spPr>
            <a:xfrm>
              <a:off x="3102925" y="737225"/>
              <a:ext cx="15725" cy="19425"/>
            </a:xfrm>
            <a:custGeom>
              <a:avLst/>
              <a:gdLst/>
              <a:ahLst/>
              <a:cxnLst/>
              <a:rect l="l" t="t" r="r" b="b"/>
              <a:pathLst>
                <a:path w="629" h="777" extrusionOk="0">
                  <a:moveTo>
                    <a:pt x="37" y="0"/>
                  </a:moveTo>
                  <a:lnTo>
                    <a:pt x="0" y="111"/>
                  </a:lnTo>
                  <a:lnTo>
                    <a:pt x="592" y="777"/>
                  </a:lnTo>
                  <a:lnTo>
                    <a:pt x="629" y="7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70" name="Google Shape;4970;p43"/>
            <p:cNvSpPr/>
            <p:nvPr/>
          </p:nvSpPr>
          <p:spPr>
            <a:xfrm>
              <a:off x="3100150" y="72797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0"/>
                  </a:moveTo>
                  <a:lnTo>
                    <a:pt x="0" y="481"/>
                  </a:lnTo>
                  <a:lnTo>
                    <a:pt x="74" y="518"/>
                  </a:lnTo>
                  <a:lnTo>
                    <a:pt x="740" y="111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71" name="Google Shape;4971;p43"/>
            <p:cNvSpPr/>
            <p:nvPr/>
          </p:nvSpPr>
          <p:spPr>
            <a:xfrm>
              <a:off x="3100150" y="694700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740" y="1"/>
                  </a:moveTo>
                  <a:lnTo>
                    <a:pt x="666" y="38"/>
                  </a:lnTo>
                  <a:lnTo>
                    <a:pt x="0" y="1701"/>
                  </a:lnTo>
                  <a:lnTo>
                    <a:pt x="111" y="17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72" name="Google Shape;4972;p43"/>
            <p:cNvSpPr/>
            <p:nvPr/>
          </p:nvSpPr>
          <p:spPr>
            <a:xfrm>
              <a:off x="3100150" y="691925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740" y="1"/>
                  </a:moveTo>
                  <a:lnTo>
                    <a:pt x="0" y="481"/>
                  </a:lnTo>
                  <a:lnTo>
                    <a:pt x="74" y="518"/>
                  </a:lnTo>
                  <a:lnTo>
                    <a:pt x="740" y="112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73" name="Google Shape;4973;p43"/>
            <p:cNvSpPr/>
            <p:nvPr/>
          </p:nvSpPr>
          <p:spPr>
            <a:xfrm>
              <a:off x="3102000" y="666975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0" y="0"/>
                  </a:moveTo>
                  <a:lnTo>
                    <a:pt x="555" y="999"/>
                  </a:lnTo>
                  <a:lnTo>
                    <a:pt x="629" y="107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74" name="Google Shape;4974;p43"/>
            <p:cNvSpPr/>
            <p:nvPr/>
          </p:nvSpPr>
          <p:spPr>
            <a:xfrm>
              <a:off x="3100150" y="656800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740" y="1"/>
                  </a:moveTo>
                  <a:lnTo>
                    <a:pt x="0" y="444"/>
                  </a:lnTo>
                  <a:lnTo>
                    <a:pt x="74" y="481"/>
                  </a:lnTo>
                  <a:lnTo>
                    <a:pt x="74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75" name="Google Shape;4975;p43"/>
            <p:cNvSpPr/>
            <p:nvPr/>
          </p:nvSpPr>
          <p:spPr>
            <a:xfrm>
              <a:off x="3102925" y="666050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37" y="0"/>
                  </a:moveTo>
                  <a:lnTo>
                    <a:pt x="0" y="37"/>
                  </a:lnTo>
                  <a:lnTo>
                    <a:pt x="592" y="1110"/>
                  </a:lnTo>
                  <a:lnTo>
                    <a:pt x="629" y="10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76" name="Google Shape;4976;p43"/>
            <p:cNvSpPr/>
            <p:nvPr/>
          </p:nvSpPr>
          <p:spPr>
            <a:xfrm>
              <a:off x="3098300" y="579175"/>
              <a:ext cx="3725" cy="193200"/>
            </a:xfrm>
            <a:custGeom>
              <a:avLst/>
              <a:gdLst/>
              <a:ahLst/>
              <a:cxnLst/>
              <a:rect l="l" t="t" r="r" b="b"/>
              <a:pathLst>
                <a:path w="149" h="7728" extrusionOk="0">
                  <a:moveTo>
                    <a:pt x="1" y="0"/>
                  </a:moveTo>
                  <a:lnTo>
                    <a:pt x="1" y="7727"/>
                  </a:lnTo>
                  <a:lnTo>
                    <a:pt x="148" y="7616"/>
                  </a:lnTo>
                  <a:lnTo>
                    <a:pt x="148" y="74"/>
                  </a:lnTo>
                  <a:cubicBezTo>
                    <a:pt x="148" y="37"/>
                    <a:pt x="74" y="0"/>
                    <a:pt x="1" y="0"/>
                  </a:cubicBez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77" name="Google Shape;4977;p43"/>
            <p:cNvSpPr/>
            <p:nvPr/>
          </p:nvSpPr>
          <p:spPr>
            <a:xfrm>
              <a:off x="3097375" y="579175"/>
              <a:ext cx="6500" cy="194125"/>
            </a:xfrm>
            <a:custGeom>
              <a:avLst/>
              <a:gdLst/>
              <a:ahLst/>
              <a:cxnLst/>
              <a:rect l="l" t="t" r="r" b="b"/>
              <a:pathLst>
                <a:path w="260" h="7765" extrusionOk="0">
                  <a:moveTo>
                    <a:pt x="75" y="0"/>
                  </a:moveTo>
                  <a:lnTo>
                    <a:pt x="1" y="7653"/>
                  </a:lnTo>
                  <a:lnTo>
                    <a:pt x="111" y="7764"/>
                  </a:lnTo>
                  <a:lnTo>
                    <a:pt x="259" y="7653"/>
                  </a:lnTo>
                  <a:lnTo>
                    <a:pt x="259" y="148"/>
                  </a:lnTo>
                  <a:cubicBezTo>
                    <a:pt x="222" y="74"/>
                    <a:pt x="185" y="37"/>
                    <a:pt x="75" y="0"/>
                  </a:cubicBez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78" name="Google Shape;4978;p43"/>
            <p:cNvSpPr/>
            <p:nvPr/>
          </p:nvSpPr>
          <p:spPr>
            <a:xfrm>
              <a:off x="3097375" y="576400"/>
              <a:ext cx="2800" cy="196900"/>
            </a:xfrm>
            <a:custGeom>
              <a:avLst/>
              <a:gdLst/>
              <a:ahLst/>
              <a:cxnLst/>
              <a:rect l="l" t="t" r="r" b="b"/>
              <a:pathLst>
                <a:path w="112" h="7876" extrusionOk="0">
                  <a:moveTo>
                    <a:pt x="1" y="0"/>
                  </a:moveTo>
                  <a:lnTo>
                    <a:pt x="1" y="7764"/>
                  </a:lnTo>
                  <a:lnTo>
                    <a:pt x="111" y="7875"/>
                  </a:lnTo>
                  <a:lnTo>
                    <a:pt x="111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79" name="Google Shape;4979;p43"/>
            <p:cNvSpPr/>
            <p:nvPr/>
          </p:nvSpPr>
          <p:spPr>
            <a:xfrm>
              <a:off x="3102000" y="5948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666" y="555"/>
                  </a:lnTo>
                  <a:lnTo>
                    <a:pt x="777" y="44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80" name="Google Shape;4980;p43"/>
            <p:cNvSpPr/>
            <p:nvPr/>
          </p:nvSpPr>
          <p:spPr>
            <a:xfrm>
              <a:off x="3102000" y="59672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666" y="481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81" name="Google Shape;4981;p43"/>
            <p:cNvSpPr/>
            <p:nvPr/>
          </p:nvSpPr>
          <p:spPr>
            <a:xfrm>
              <a:off x="3102000" y="6309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82" name="Google Shape;4982;p43"/>
            <p:cNvSpPr/>
            <p:nvPr/>
          </p:nvSpPr>
          <p:spPr>
            <a:xfrm>
              <a:off x="3102925" y="606900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629" y="0"/>
                  </a:moveTo>
                  <a:lnTo>
                    <a:pt x="592" y="37"/>
                  </a:lnTo>
                  <a:lnTo>
                    <a:pt x="518" y="37"/>
                  </a:lnTo>
                  <a:lnTo>
                    <a:pt x="0" y="1072"/>
                  </a:lnTo>
                  <a:lnTo>
                    <a:pt x="74" y="999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83" name="Google Shape;4983;p43"/>
            <p:cNvSpPr/>
            <p:nvPr/>
          </p:nvSpPr>
          <p:spPr>
            <a:xfrm>
              <a:off x="3102000" y="605975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0"/>
                  </a:moveTo>
                  <a:lnTo>
                    <a:pt x="0" y="1036"/>
                  </a:lnTo>
                  <a:lnTo>
                    <a:pt x="37" y="1109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84" name="Google Shape;4984;p43"/>
            <p:cNvSpPr/>
            <p:nvPr/>
          </p:nvSpPr>
          <p:spPr>
            <a:xfrm>
              <a:off x="3103850" y="63370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99"/>
                  </a:lnTo>
                  <a:lnTo>
                    <a:pt x="666" y="1775"/>
                  </a:lnTo>
                  <a:lnTo>
                    <a:pt x="740" y="1738"/>
                  </a:lnTo>
                  <a:lnTo>
                    <a:pt x="370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85" name="Google Shape;4985;p43"/>
            <p:cNvSpPr/>
            <p:nvPr/>
          </p:nvSpPr>
          <p:spPr>
            <a:xfrm>
              <a:off x="3102000" y="66697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86" name="Google Shape;4986;p43"/>
            <p:cNvSpPr/>
            <p:nvPr/>
          </p:nvSpPr>
          <p:spPr>
            <a:xfrm>
              <a:off x="3102000" y="634625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0" y="0"/>
                  </a:moveTo>
                  <a:lnTo>
                    <a:pt x="629" y="1738"/>
                  </a:lnTo>
                  <a:lnTo>
                    <a:pt x="740" y="170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87" name="Google Shape;4987;p43"/>
            <p:cNvSpPr/>
            <p:nvPr/>
          </p:nvSpPr>
          <p:spPr>
            <a:xfrm>
              <a:off x="3102000" y="63185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740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88" name="Google Shape;4988;p43"/>
            <p:cNvSpPr/>
            <p:nvPr/>
          </p:nvSpPr>
          <p:spPr>
            <a:xfrm>
              <a:off x="3102000" y="703025"/>
              <a:ext cx="19425" cy="14800"/>
            </a:xfrm>
            <a:custGeom>
              <a:avLst/>
              <a:gdLst/>
              <a:ahLst/>
              <a:cxnLst/>
              <a:rect l="l" t="t" r="r" b="b"/>
              <a:pathLst>
                <a:path w="777" h="592" extrusionOk="0">
                  <a:moveTo>
                    <a:pt x="37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666" y="592"/>
                  </a:lnTo>
                  <a:lnTo>
                    <a:pt x="777" y="44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89" name="Google Shape;4989;p43"/>
            <p:cNvSpPr/>
            <p:nvPr/>
          </p:nvSpPr>
          <p:spPr>
            <a:xfrm>
              <a:off x="3103850" y="705800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37" y="0"/>
                  </a:moveTo>
                  <a:lnTo>
                    <a:pt x="0" y="74"/>
                  </a:lnTo>
                  <a:lnTo>
                    <a:pt x="370" y="1035"/>
                  </a:lnTo>
                  <a:lnTo>
                    <a:pt x="666" y="1812"/>
                  </a:lnTo>
                  <a:lnTo>
                    <a:pt x="740" y="1775"/>
                  </a:lnTo>
                  <a:lnTo>
                    <a:pt x="370" y="85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90" name="Google Shape;4990;p43"/>
            <p:cNvSpPr/>
            <p:nvPr/>
          </p:nvSpPr>
          <p:spPr>
            <a:xfrm>
              <a:off x="3102000" y="7400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666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91" name="Google Shape;4991;p43"/>
            <p:cNvSpPr/>
            <p:nvPr/>
          </p:nvSpPr>
          <p:spPr>
            <a:xfrm>
              <a:off x="3102925" y="7677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92" name="Google Shape;4992;p43"/>
            <p:cNvSpPr/>
            <p:nvPr/>
          </p:nvSpPr>
          <p:spPr>
            <a:xfrm>
              <a:off x="3102000" y="76865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93" name="Google Shape;4993;p43"/>
            <p:cNvSpPr/>
            <p:nvPr/>
          </p:nvSpPr>
          <p:spPr>
            <a:xfrm>
              <a:off x="3102925" y="751075"/>
              <a:ext cx="15725" cy="17600"/>
            </a:xfrm>
            <a:custGeom>
              <a:avLst/>
              <a:gdLst/>
              <a:ahLst/>
              <a:cxnLst/>
              <a:rect l="l" t="t" r="r" b="b"/>
              <a:pathLst>
                <a:path w="629" h="704" extrusionOk="0">
                  <a:moveTo>
                    <a:pt x="518" y="1"/>
                  </a:moveTo>
                  <a:lnTo>
                    <a:pt x="0" y="703"/>
                  </a:lnTo>
                  <a:lnTo>
                    <a:pt x="0" y="703"/>
                  </a:lnTo>
                  <a:lnTo>
                    <a:pt x="74" y="666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94" name="Google Shape;4994;p43"/>
            <p:cNvSpPr/>
            <p:nvPr/>
          </p:nvSpPr>
          <p:spPr>
            <a:xfrm>
              <a:off x="3102000" y="750150"/>
              <a:ext cx="15725" cy="18525"/>
            </a:xfrm>
            <a:custGeom>
              <a:avLst/>
              <a:gdLst/>
              <a:ahLst/>
              <a:cxnLst/>
              <a:rect l="l" t="t" r="r" b="b"/>
              <a:pathLst>
                <a:path w="629" h="741" extrusionOk="0">
                  <a:moveTo>
                    <a:pt x="592" y="1"/>
                  </a:moveTo>
                  <a:lnTo>
                    <a:pt x="0" y="740"/>
                  </a:lnTo>
                  <a:lnTo>
                    <a:pt x="37" y="740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95" name="Google Shape;4995;p43"/>
            <p:cNvSpPr/>
            <p:nvPr/>
          </p:nvSpPr>
          <p:spPr>
            <a:xfrm>
              <a:off x="3102000" y="74092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666" y="518"/>
                  </a:lnTo>
                  <a:lnTo>
                    <a:pt x="740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96" name="Google Shape;4996;p43"/>
            <p:cNvSpPr/>
            <p:nvPr/>
          </p:nvSpPr>
          <p:spPr>
            <a:xfrm>
              <a:off x="3102000" y="705800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0" y="0"/>
                  </a:moveTo>
                  <a:lnTo>
                    <a:pt x="629" y="1775"/>
                  </a:lnTo>
                  <a:lnTo>
                    <a:pt x="740" y="1738"/>
                  </a:lnTo>
                  <a:lnTo>
                    <a:pt x="74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97" name="Google Shape;4997;p43"/>
            <p:cNvSpPr/>
            <p:nvPr/>
          </p:nvSpPr>
          <p:spPr>
            <a:xfrm>
              <a:off x="3102000" y="703950"/>
              <a:ext cx="18500" cy="13875"/>
            </a:xfrm>
            <a:custGeom>
              <a:avLst/>
              <a:gdLst/>
              <a:ahLst/>
              <a:cxnLst/>
              <a:rect l="l" t="t" r="r" b="b"/>
              <a:pathLst>
                <a:path w="740" h="555" extrusionOk="0">
                  <a:moveTo>
                    <a:pt x="0" y="0"/>
                  </a:moveTo>
                  <a:lnTo>
                    <a:pt x="0" y="74"/>
                  </a:lnTo>
                  <a:lnTo>
                    <a:pt x="666" y="555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98" name="Google Shape;4998;p43"/>
            <p:cNvSpPr/>
            <p:nvPr/>
          </p:nvSpPr>
          <p:spPr>
            <a:xfrm>
              <a:off x="3102925" y="679925"/>
              <a:ext cx="15725" cy="24975"/>
            </a:xfrm>
            <a:custGeom>
              <a:avLst/>
              <a:gdLst/>
              <a:ahLst/>
              <a:cxnLst/>
              <a:rect l="l" t="t" r="r" b="b"/>
              <a:pathLst>
                <a:path w="629" h="999" extrusionOk="0">
                  <a:moveTo>
                    <a:pt x="518" y="0"/>
                  </a:moveTo>
                  <a:lnTo>
                    <a:pt x="0" y="998"/>
                  </a:lnTo>
                  <a:lnTo>
                    <a:pt x="74" y="961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4999" name="Google Shape;4999;p43"/>
            <p:cNvSpPr/>
            <p:nvPr/>
          </p:nvSpPr>
          <p:spPr>
            <a:xfrm>
              <a:off x="3102000" y="667900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666" y="518"/>
                  </a:lnTo>
                  <a:lnTo>
                    <a:pt x="740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00" name="Google Shape;5000;p43"/>
            <p:cNvSpPr/>
            <p:nvPr/>
          </p:nvSpPr>
          <p:spPr>
            <a:xfrm>
              <a:off x="3102000" y="677150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0"/>
                  </a:moveTo>
                  <a:lnTo>
                    <a:pt x="0" y="1072"/>
                  </a:lnTo>
                  <a:lnTo>
                    <a:pt x="37" y="1109"/>
                  </a:lnTo>
                  <a:lnTo>
                    <a:pt x="629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01" name="Google Shape;5001;p43"/>
            <p:cNvSpPr/>
            <p:nvPr/>
          </p:nvSpPr>
          <p:spPr>
            <a:xfrm>
              <a:off x="3117700" y="585625"/>
              <a:ext cx="4650" cy="197825"/>
            </a:xfrm>
            <a:custGeom>
              <a:avLst/>
              <a:gdLst/>
              <a:ahLst/>
              <a:cxnLst/>
              <a:rect l="l" t="t" r="r" b="b"/>
              <a:pathLst>
                <a:path w="186" h="7913" extrusionOk="0">
                  <a:moveTo>
                    <a:pt x="186" y="1"/>
                  </a:moveTo>
                  <a:cubicBezTo>
                    <a:pt x="186" y="75"/>
                    <a:pt x="186" y="75"/>
                    <a:pt x="149" y="75"/>
                  </a:cubicBezTo>
                  <a:lnTo>
                    <a:pt x="1" y="7839"/>
                  </a:lnTo>
                  <a:lnTo>
                    <a:pt x="149" y="7913"/>
                  </a:lnTo>
                  <a:lnTo>
                    <a:pt x="186" y="7876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02" name="Google Shape;5002;p43"/>
            <p:cNvSpPr/>
            <p:nvPr/>
          </p:nvSpPr>
          <p:spPr>
            <a:xfrm>
              <a:off x="3117700" y="585625"/>
              <a:ext cx="3725" cy="197825"/>
            </a:xfrm>
            <a:custGeom>
              <a:avLst/>
              <a:gdLst/>
              <a:ahLst/>
              <a:cxnLst/>
              <a:rect l="l" t="t" r="r" b="b"/>
              <a:pathLst>
                <a:path w="149" h="7913" extrusionOk="0">
                  <a:moveTo>
                    <a:pt x="1" y="1"/>
                  </a:moveTo>
                  <a:lnTo>
                    <a:pt x="1" y="7839"/>
                  </a:lnTo>
                  <a:lnTo>
                    <a:pt x="149" y="7913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03" name="Google Shape;5003;p43"/>
            <p:cNvSpPr/>
            <p:nvPr/>
          </p:nvSpPr>
          <p:spPr>
            <a:xfrm>
              <a:off x="3139900" y="589325"/>
              <a:ext cx="6500" cy="184900"/>
            </a:xfrm>
            <a:custGeom>
              <a:avLst/>
              <a:gdLst/>
              <a:ahLst/>
              <a:cxnLst/>
              <a:rect l="l" t="t" r="r" b="b"/>
              <a:pathLst>
                <a:path w="260" h="7396" extrusionOk="0">
                  <a:moveTo>
                    <a:pt x="0" y="1"/>
                  </a:moveTo>
                  <a:lnTo>
                    <a:pt x="0" y="7321"/>
                  </a:lnTo>
                  <a:lnTo>
                    <a:pt x="148" y="7395"/>
                  </a:lnTo>
                  <a:lnTo>
                    <a:pt x="259" y="7321"/>
                  </a:lnTo>
                  <a:lnTo>
                    <a:pt x="185" y="38"/>
                  </a:lnTo>
                  <a:cubicBezTo>
                    <a:pt x="148" y="1"/>
                    <a:pt x="37" y="1"/>
                    <a:pt x="0" y="1"/>
                  </a:cubicBez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04" name="Google Shape;5004;p43"/>
            <p:cNvSpPr/>
            <p:nvPr/>
          </p:nvSpPr>
          <p:spPr>
            <a:xfrm>
              <a:off x="3143600" y="589325"/>
              <a:ext cx="2800" cy="183975"/>
            </a:xfrm>
            <a:custGeom>
              <a:avLst/>
              <a:gdLst/>
              <a:ahLst/>
              <a:cxnLst/>
              <a:rect l="l" t="t" r="r" b="b"/>
              <a:pathLst>
                <a:path w="112" h="7359" extrusionOk="0">
                  <a:moveTo>
                    <a:pt x="0" y="1"/>
                  </a:moveTo>
                  <a:lnTo>
                    <a:pt x="0" y="7358"/>
                  </a:lnTo>
                  <a:lnTo>
                    <a:pt x="111" y="724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05" name="Google Shape;5005;p43"/>
            <p:cNvSpPr/>
            <p:nvPr/>
          </p:nvSpPr>
          <p:spPr>
            <a:xfrm>
              <a:off x="3122325" y="59487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44"/>
                  </a:lnTo>
                  <a:lnTo>
                    <a:pt x="112" y="555"/>
                  </a:lnTo>
                  <a:lnTo>
                    <a:pt x="851" y="149"/>
                  </a:lnTo>
                  <a:lnTo>
                    <a:pt x="851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06" name="Google Shape;5006;p43"/>
            <p:cNvSpPr/>
            <p:nvPr/>
          </p:nvSpPr>
          <p:spPr>
            <a:xfrm>
              <a:off x="3123250" y="596725"/>
              <a:ext cx="20375" cy="12050"/>
            </a:xfrm>
            <a:custGeom>
              <a:avLst/>
              <a:gdLst/>
              <a:ahLst/>
              <a:cxnLst/>
              <a:rect l="l" t="t" r="r" b="b"/>
              <a:pathLst>
                <a:path w="815" h="482" extrusionOk="0">
                  <a:moveTo>
                    <a:pt x="814" y="1"/>
                  </a:moveTo>
                  <a:lnTo>
                    <a:pt x="1" y="444"/>
                  </a:lnTo>
                  <a:lnTo>
                    <a:pt x="75" y="481"/>
                  </a:lnTo>
                  <a:lnTo>
                    <a:pt x="814" y="75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07" name="Google Shape;5007;p43"/>
            <p:cNvSpPr/>
            <p:nvPr/>
          </p:nvSpPr>
          <p:spPr>
            <a:xfrm>
              <a:off x="3122325" y="63092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48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08" name="Google Shape;5008;p43"/>
            <p:cNvSpPr/>
            <p:nvPr/>
          </p:nvSpPr>
          <p:spPr>
            <a:xfrm>
              <a:off x="3125100" y="606900"/>
              <a:ext cx="14825" cy="24975"/>
            </a:xfrm>
            <a:custGeom>
              <a:avLst/>
              <a:gdLst/>
              <a:ahLst/>
              <a:cxnLst/>
              <a:rect l="l" t="t" r="r" b="b"/>
              <a:pathLst>
                <a:path w="593" h="999" extrusionOk="0">
                  <a:moveTo>
                    <a:pt x="1" y="0"/>
                  </a:moveTo>
                  <a:lnTo>
                    <a:pt x="592" y="999"/>
                  </a:lnTo>
                  <a:lnTo>
                    <a:pt x="112" y="37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09" name="Google Shape;5009;p43"/>
            <p:cNvSpPr/>
            <p:nvPr/>
          </p:nvSpPr>
          <p:spPr>
            <a:xfrm>
              <a:off x="3126025" y="605975"/>
              <a:ext cx="17600" cy="27750"/>
            </a:xfrm>
            <a:custGeom>
              <a:avLst/>
              <a:gdLst/>
              <a:ahLst/>
              <a:cxnLst/>
              <a:rect l="l" t="t" r="r" b="b"/>
              <a:pathLst>
                <a:path w="704" h="1110" extrusionOk="0">
                  <a:moveTo>
                    <a:pt x="38" y="0"/>
                  </a:moveTo>
                  <a:lnTo>
                    <a:pt x="1" y="74"/>
                  </a:lnTo>
                  <a:lnTo>
                    <a:pt x="592" y="1109"/>
                  </a:lnTo>
                  <a:lnTo>
                    <a:pt x="703" y="10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10" name="Google Shape;5010;p43"/>
            <p:cNvSpPr/>
            <p:nvPr/>
          </p:nvSpPr>
          <p:spPr>
            <a:xfrm>
              <a:off x="3122325" y="633700"/>
              <a:ext cx="18525" cy="44400"/>
            </a:xfrm>
            <a:custGeom>
              <a:avLst/>
              <a:gdLst/>
              <a:ahLst/>
              <a:cxnLst/>
              <a:rect l="l" t="t" r="r" b="b"/>
              <a:pathLst>
                <a:path w="741" h="1776" extrusionOk="0">
                  <a:moveTo>
                    <a:pt x="703" y="0"/>
                  </a:moveTo>
                  <a:lnTo>
                    <a:pt x="371" y="814"/>
                  </a:lnTo>
                  <a:lnTo>
                    <a:pt x="1" y="1738"/>
                  </a:lnTo>
                  <a:lnTo>
                    <a:pt x="112" y="1775"/>
                  </a:lnTo>
                  <a:lnTo>
                    <a:pt x="371" y="999"/>
                  </a:lnTo>
                  <a:lnTo>
                    <a:pt x="740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11" name="Google Shape;5011;p43"/>
            <p:cNvSpPr/>
            <p:nvPr/>
          </p:nvSpPr>
          <p:spPr>
            <a:xfrm>
              <a:off x="3122325" y="666975"/>
              <a:ext cx="21300" cy="13875"/>
            </a:xfrm>
            <a:custGeom>
              <a:avLst/>
              <a:gdLst/>
              <a:ahLst/>
              <a:cxnLst/>
              <a:rect l="l" t="t" r="r" b="b"/>
              <a:pathLst>
                <a:path w="852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48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12" name="Google Shape;5012;p43"/>
            <p:cNvSpPr/>
            <p:nvPr/>
          </p:nvSpPr>
          <p:spPr>
            <a:xfrm>
              <a:off x="3123250" y="634625"/>
              <a:ext cx="20375" cy="43475"/>
            </a:xfrm>
            <a:custGeom>
              <a:avLst/>
              <a:gdLst/>
              <a:ahLst/>
              <a:cxnLst/>
              <a:rect l="l" t="t" r="r" b="b"/>
              <a:pathLst>
                <a:path w="815" h="1739" extrusionOk="0">
                  <a:moveTo>
                    <a:pt x="814" y="0"/>
                  </a:moveTo>
                  <a:lnTo>
                    <a:pt x="666" y="37"/>
                  </a:lnTo>
                  <a:lnTo>
                    <a:pt x="1" y="1701"/>
                  </a:lnTo>
                  <a:lnTo>
                    <a:pt x="112" y="1738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13" name="Google Shape;5013;p43"/>
            <p:cNvSpPr/>
            <p:nvPr/>
          </p:nvSpPr>
          <p:spPr>
            <a:xfrm>
              <a:off x="3123250" y="631850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1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814" y="111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14" name="Google Shape;5014;p43"/>
            <p:cNvSpPr/>
            <p:nvPr/>
          </p:nvSpPr>
          <p:spPr>
            <a:xfrm>
              <a:off x="3122325" y="703025"/>
              <a:ext cx="21300" cy="14800"/>
            </a:xfrm>
            <a:custGeom>
              <a:avLst/>
              <a:gdLst/>
              <a:ahLst/>
              <a:cxnLst/>
              <a:rect l="l" t="t" r="r" b="b"/>
              <a:pathLst>
                <a:path w="852" h="592" extrusionOk="0">
                  <a:moveTo>
                    <a:pt x="740" y="0"/>
                  </a:moveTo>
                  <a:lnTo>
                    <a:pt x="1" y="444"/>
                  </a:lnTo>
                  <a:lnTo>
                    <a:pt x="112" y="592"/>
                  </a:lnTo>
                  <a:lnTo>
                    <a:pt x="851" y="111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15" name="Google Shape;5015;p43"/>
            <p:cNvSpPr/>
            <p:nvPr/>
          </p:nvSpPr>
          <p:spPr>
            <a:xfrm>
              <a:off x="3122325" y="705800"/>
              <a:ext cx="18525" cy="45300"/>
            </a:xfrm>
            <a:custGeom>
              <a:avLst/>
              <a:gdLst/>
              <a:ahLst/>
              <a:cxnLst/>
              <a:rect l="l" t="t" r="r" b="b"/>
              <a:pathLst>
                <a:path w="741" h="1812" extrusionOk="0">
                  <a:moveTo>
                    <a:pt x="703" y="0"/>
                  </a:moveTo>
                  <a:lnTo>
                    <a:pt x="371" y="851"/>
                  </a:lnTo>
                  <a:lnTo>
                    <a:pt x="1" y="1775"/>
                  </a:lnTo>
                  <a:lnTo>
                    <a:pt x="112" y="1812"/>
                  </a:lnTo>
                  <a:lnTo>
                    <a:pt x="371" y="1035"/>
                  </a:lnTo>
                  <a:lnTo>
                    <a:pt x="740" y="7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16" name="Google Shape;5016;p43"/>
            <p:cNvSpPr/>
            <p:nvPr/>
          </p:nvSpPr>
          <p:spPr>
            <a:xfrm>
              <a:off x="3122325" y="740000"/>
              <a:ext cx="21300" cy="13875"/>
            </a:xfrm>
            <a:custGeom>
              <a:avLst/>
              <a:gdLst/>
              <a:ahLst/>
              <a:cxnLst/>
              <a:rect l="l" t="t" r="r" b="b"/>
              <a:pathLst>
                <a:path w="852" h="555" extrusionOk="0">
                  <a:moveTo>
                    <a:pt x="740" y="0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11"/>
                  </a:lnTo>
                  <a:lnTo>
                    <a:pt x="851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17" name="Google Shape;5017;p43"/>
            <p:cNvSpPr/>
            <p:nvPr/>
          </p:nvSpPr>
          <p:spPr>
            <a:xfrm>
              <a:off x="3123250" y="767725"/>
              <a:ext cx="18525" cy="13875"/>
            </a:xfrm>
            <a:custGeom>
              <a:avLst/>
              <a:gdLst/>
              <a:ahLst/>
              <a:cxnLst/>
              <a:rect l="l" t="t" r="r" b="b"/>
              <a:pathLst>
                <a:path w="741" h="555" extrusionOk="0">
                  <a:moveTo>
                    <a:pt x="666" y="0"/>
                  </a:moveTo>
                  <a:lnTo>
                    <a:pt x="1" y="370"/>
                  </a:lnTo>
                  <a:lnTo>
                    <a:pt x="75" y="555"/>
                  </a:lnTo>
                  <a:lnTo>
                    <a:pt x="740" y="111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18" name="Google Shape;5018;p43"/>
            <p:cNvSpPr/>
            <p:nvPr/>
          </p:nvSpPr>
          <p:spPr>
            <a:xfrm>
              <a:off x="3123250" y="768650"/>
              <a:ext cx="20375" cy="12950"/>
            </a:xfrm>
            <a:custGeom>
              <a:avLst/>
              <a:gdLst/>
              <a:ahLst/>
              <a:cxnLst/>
              <a:rect l="l" t="t" r="r" b="b"/>
              <a:pathLst>
                <a:path w="815" h="518" extrusionOk="0">
                  <a:moveTo>
                    <a:pt x="814" y="0"/>
                  </a:moveTo>
                  <a:lnTo>
                    <a:pt x="1" y="407"/>
                  </a:lnTo>
                  <a:lnTo>
                    <a:pt x="75" y="518"/>
                  </a:lnTo>
                  <a:lnTo>
                    <a:pt x="814" y="7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19" name="Google Shape;5019;p43"/>
            <p:cNvSpPr/>
            <p:nvPr/>
          </p:nvSpPr>
          <p:spPr>
            <a:xfrm>
              <a:off x="3125100" y="751075"/>
              <a:ext cx="15750" cy="17600"/>
            </a:xfrm>
            <a:custGeom>
              <a:avLst/>
              <a:gdLst/>
              <a:ahLst/>
              <a:cxnLst/>
              <a:rect l="l" t="t" r="r" b="b"/>
              <a:pathLst>
                <a:path w="630" h="704" extrusionOk="0">
                  <a:moveTo>
                    <a:pt x="1" y="1"/>
                  </a:moveTo>
                  <a:lnTo>
                    <a:pt x="592" y="666"/>
                  </a:lnTo>
                  <a:lnTo>
                    <a:pt x="629" y="70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20" name="Google Shape;5020;p43"/>
            <p:cNvSpPr/>
            <p:nvPr/>
          </p:nvSpPr>
          <p:spPr>
            <a:xfrm>
              <a:off x="3126025" y="750150"/>
              <a:ext cx="17600" cy="18525"/>
            </a:xfrm>
            <a:custGeom>
              <a:avLst/>
              <a:gdLst/>
              <a:ahLst/>
              <a:cxnLst/>
              <a:rect l="l" t="t" r="r" b="b"/>
              <a:pathLst>
                <a:path w="704" h="741" extrusionOk="0">
                  <a:moveTo>
                    <a:pt x="38" y="1"/>
                  </a:moveTo>
                  <a:lnTo>
                    <a:pt x="1" y="38"/>
                  </a:lnTo>
                  <a:lnTo>
                    <a:pt x="592" y="740"/>
                  </a:lnTo>
                  <a:lnTo>
                    <a:pt x="703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21" name="Google Shape;5021;p43"/>
            <p:cNvSpPr/>
            <p:nvPr/>
          </p:nvSpPr>
          <p:spPr>
            <a:xfrm>
              <a:off x="3123250" y="740925"/>
              <a:ext cx="20375" cy="12950"/>
            </a:xfrm>
            <a:custGeom>
              <a:avLst/>
              <a:gdLst/>
              <a:ahLst/>
              <a:cxnLst/>
              <a:rect l="l" t="t" r="r" b="b"/>
              <a:pathLst>
                <a:path w="815" h="518" extrusionOk="0">
                  <a:moveTo>
                    <a:pt x="814" y="0"/>
                  </a:moveTo>
                  <a:lnTo>
                    <a:pt x="1" y="407"/>
                  </a:lnTo>
                  <a:lnTo>
                    <a:pt x="75" y="518"/>
                  </a:lnTo>
                  <a:lnTo>
                    <a:pt x="814" y="7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22" name="Google Shape;5022;p43"/>
            <p:cNvSpPr/>
            <p:nvPr/>
          </p:nvSpPr>
          <p:spPr>
            <a:xfrm>
              <a:off x="3123250" y="705800"/>
              <a:ext cx="20375" cy="44375"/>
            </a:xfrm>
            <a:custGeom>
              <a:avLst/>
              <a:gdLst/>
              <a:ahLst/>
              <a:cxnLst/>
              <a:rect l="l" t="t" r="r" b="b"/>
              <a:pathLst>
                <a:path w="815" h="1775" extrusionOk="0">
                  <a:moveTo>
                    <a:pt x="814" y="0"/>
                  </a:moveTo>
                  <a:lnTo>
                    <a:pt x="666" y="111"/>
                  </a:lnTo>
                  <a:lnTo>
                    <a:pt x="1" y="1738"/>
                  </a:lnTo>
                  <a:lnTo>
                    <a:pt x="112" y="1775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23" name="Google Shape;5023;p43"/>
            <p:cNvSpPr/>
            <p:nvPr/>
          </p:nvSpPr>
          <p:spPr>
            <a:xfrm>
              <a:off x="3123250" y="703950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814" y="0"/>
                  </a:moveTo>
                  <a:lnTo>
                    <a:pt x="1" y="444"/>
                  </a:lnTo>
                  <a:lnTo>
                    <a:pt x="75" y="555"/>
                  </a:lnTo>
                  <a:lnTo>
                    <a:pt x="814" y="74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24" name="Google Shape;5024;p43"/>
            <p:cNvSpPr/>
            <p:nvPr/>
          </p:nvSpPr>
          <p:spPr>
            <a:xfrm>
              <a:off x="3125100" y="679925"/>
              <a:ext cx="15750" cy="24975"/>
            </a:xfrm>
            <a:custGeom>
              <a:avLst/>
              <a:gdLst/>
              <a:ahLst/>
              <a:cxnLst/>
              <a:rect l="l" t="t" r="r" b="b"/>
              <a:pathLst>
                <a:path w="630" h="999" extrusionOk="0">
                  <a:moveTo>
                    <a:pt x="1" y="0"/>
                  </a:moveTo>
                  <a:lnTo>
                    <a:pt x="592" y="961"/>
                  </a:lnTo>
                  <a:lnTo>
                    <a:pt x="629" y="998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25" name="Google Shape;5025;p43"/>
            <p:cNvSpPr/>
            <p:nvPr/>
          </p:nvSpPr>
          <p:spPr>
            <a:xfrm>
              <a:off x="3123250" y="667900"/>
              <a:ext cx="20375" cy="12950"/>
            </a:xfrm>
            <a:custGeom>
              <a:avLst/>
              <a:gdLst/>
              <a:ahLst/>
              <a:cxnLst/>
              <a:rect l="l" t="t" r="r" b="b"/>
              <a:pathLst>
                <a:path w="815" h="518" extrusionOk="0">
                  <a:moveTo>
                    <a:pt x="814" y="0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814" y="111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26" name="Google Shape;5026;p43"/>
            <p:cNvSpPr/>
            <p:nvPr/>
          </p:nvSpPr>
          <p:spPr>
            <a:xfrm>
              <a:off x="3126025" y="677150"/>
              <a:ext cx="17600" cy="27750"/>
            </a:xfrm>
            <a:custGeom>
              <a:avLst/>
              <a:gdLst/>
              <a:ahLst/>
              <a:cxnLst/>
              <a:rect l="l" t="t" r="r" b="b"/>
              <a:pathLst>
                <a:path w="704" h="1110" extrusionOk="0">
                  <a:moveTo>
                    <a:pt x="38" y="0"/>
                  </a:moveTo>
                  <a:lnTo>
                    <a:pt x="1" y="111"/>
                  </a:lnTo>
                  <a:lnTo>
                    <a:pt x="592" y="1109"/>
                  </a:lnTo>
                  <a:lnTo>
                    <a:pt x="703" y="107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27" name="Google Shape;5027;p43"/>
            <p:cNvSpPr/>
            <p:nvPr/>
          </p:nvSpPr>
          <p:spPr>
            <a:xfrm>
              <a:off x="3122325" y="587475"/>
              <a:ext cx="3725" cy="196900"/>
            </a:xfrm>
            <a:custGeom>
              <a:avLst/>
              <a:gdLst/>
              <a:ahLst/>
              <a:cxnLst/>
              <a:rect l="l" t="t" r="r" b="b"/>
              <a:pathLst>
                <a:path w="149" h="7876" extrusionOk="0">
                  <a:moveTo>
                    <a:pt x="1" y="1"/>
                  </a:moveTo>
                  <a:lnTo>
                    <a:pt x="1" y="7876"/>
                  </a:lnTo>
                  <a:lnTo>
                    <a:pt x="149" y="7802"/>
                  </a:lnTo>
                  <a:lnTo>
                    <a:pt x="149" y="38"/>
                  </a:lnTo>
                  <a:cubicBezTo>
                    <a:pt x="112" y="1"/>
                    <a:pt x="38" y="1"/>
                    <a:pt x="1" y="1"/>
                  </a:cubicBez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28" name="Google Shape;5028;p43"/>
            <p:cNvSpPr/>
            <p:nvPr/>
          </p:nvSpPr>
          <p:spPr>
            <a:xfrm>
              <a:off x="3109400" y="7686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74" y="92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29" name="Google Shape;5029;p43"/>
            <p:cNvSpPr/>
            <p:nvPr/>
          </p:nvSpPr>
          <p:spPr>
            <a:xfrm>
              <a:off x="3108475" y="767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1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30" name="Google Shape;5030;p43"/>
            <p:cNvSpPr/>
            <p:nvPr/>
          </p:nvSpPr>
          <p:spPr>
            <a:xfrm>
              <a:off x="3118625" y="76125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9"/>
                  </a:lnTo>
                  <a:lnTo>
                    <a:pt x="75" y="999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31" name="Google Shape;5031;p43"/>
            <p:cNvSpPr/>
            <p:nvPr/>
          </p:nvSpPr>
          <p:spPr>
            <a:xfrm>
              <a:off x="3120475" y="7603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0"/>
                  </a:moveTo>
                  <a:lnTo>
                    <a:pt x="1" y="37"/>
                  </a:lnTo>
                  <a:lnTo>
                    <a:pt x="1" y="1036"/>
                  </a:lnTo>
                  <a:lnTo>
                    <a:pt x="75" y="103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32" name="Google Shape;5032;p43"/>
            <p:cNvSpPr/>
            <p:nvPr/>
          </p:nvSpPr>
          <p:spPr>
            <a:xfrm>
              <a:off x="3108475" y="7603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81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33" name="Google Shape;5033;p43"/>
            <p:cNvSpPr/>
            <p:nvPr/>
          </p:nvSpPr>
          <p:spPr>
            <a:xfrm>
              <a:off x="3109400" y="7603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0"/>
                  </a:moveTo>
                  <a:lnTo>
                    <a:pt x="0" y="333"/>
                  </a:lnTo>
                  <a:lnTo>
                    <a:pt x="0" y="370"/>
                  </a:lnTo>
                  <a:lnTo>
                    <a:pt x="518" y="111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34" name="Google Shape;5034;p43"/>
            <p:cNvSpPr/>
            <p:nvPr/>
          </p:nvSpPr>
          <p:spPr>
            <a:xfrm>
              <a:off x="3098300" y="775100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1" y="1"/>
                  </a:moveTo>
                  <a:lnTo>
                    <a:pt x="1" y="925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35" name="Google Shape;5035;p43"/>
            <p:cNvSpPr/>
            <p:nvPr/>
          </p:nvSpPr>
          <p:spPr>
            <a:xfrm>
              <a:off x="3097375" y="7732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8"/>
                  </a:lnTo>
                  <a:lnTo>
                    <a:pt x="38" y="998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36" name="Google Shape;5036;p43"/>
            <p:cNvSpPr/>
            <p:nvPr/>
          </p:nvSpPr>
          <p:spPr>
            <a:xfrm>
              <a:off x="3108475" y="767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1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37" name="Google Shape;5037;p43"/>
            <p:cNvSpPr/>
            <p:nvPr/>
          </p:nvSpPr>
          <p:spPr>
            <a:xfrm>
              <a:off x="3109400" y="7677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38" name="Google Shape;5038;p43"/>
            <p:cNvSpPr/>
            <p:nvPr/>
          </p:nvSpPr>
          <p:spPr>
            <a:xfrm>
              <a:off x="3097375" y="7658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481" y="0"/>
                  </a:moveTo>
                  <a:lnTo>
                    <a:pt x="1" y="296"/>
                  </a:lnTo>
                  <a:lnTo>
                    <a:pt x="38" y="333"/>
                  </a:lnTo>
                  <a:lnTo>
                    <a:pt x="555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39" name="Google Shape;5039;p43"/>
            <p:cNvSpPr/>
            <p:nvPr/>
          </p:nvSpPr>
          <p:spPr>
            <a:xfrm>
              <a:off x="3098300" y="767725"/>
              <a:ext cx="12975" cy="7400"/>
            </a:xfrm>
            <a:custGeom>
              <a:avLst/>
              <a:gdLst/>
              <a:ahLst/>
              <a:cxnLst/>
              <a:rect l="l" t="t" r="r" b="b"/>
              <a:pathLst>
                <a:path w="519" h="296" extrusionOk="0">
                  <a:moveTo>
                    <a:pt x="518" y="0"/>
                  </a:moveTo>
                  <a:lnTo>
                    <a:pt x="1" y="259"/>
                  </a:lnTo>
                  <a:lnTo>
                    <a:pt x="1" y="296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40" name="Google Shape;5040;p43"/>
            <p:cNvSpPr/>
            <p:nvPr/>
          </p:nvSpPr>
          <p:spPr>
            <a:xfrm>
              <a:off x="3088125" y="781575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41" name="Google Shape;5041;p43"/>
            <p:cNvSpPr/>
            <p:nvPr/>
          </p:nvSpPr>
          <p:spPr>
            <a:xfrm>
              <a:off x="3086275" y="7797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42" name="Google Shape;5042;p43"/>
            <p:cNvSpPr/>
            <p:nvPr/>
          </p:nvSpPr>
          <p:spPr>
            <a:xfrm>
              <a:off x="3097375" y="77420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0"/>
                  </a:moveTo>
                  <a:lnTo>
                    <a:pt x="1" y="961"/>
                  </a:lnTo>
                  <a:lnTo>
                    <a:pt x="75" y="96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43" name="Google Shape;5043;p43"/>
            <p:cNvSpPr/>
            <p:nvPr/>
          </p:nvSpPr>
          <p:spPr>
            <a:xfrm>
              <a:off x="3099225" y="7732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44" name="Google Shape;5044;p43"/>
            <p:cNvSpPr/>
            <p:nvPr/>
          </p:nvSpPr>
          <p:spPr>
            <a:xfrm>
              <a:off x="3086275" y="773275"/>
              <a:ext cx="13900" cy="6475"/>
            </a:xfrm>
            <a:custGeom>
              <a:avLst/>
              <a:gdLst/>
              <a:ahLst/>
              <a:cxnLst/>
              <a:rect l="l" t="t" r="r" b="b"/>
              <a:pathLst>
                <a:path w="556" h="259" extrusionOk="0">
                  <a:moveTo>
                    <a:pt x="519" y="0"/>
                  </a:moveTo>
                  <a:lnTo>
                    <a:pt x="1" y="259"/>
                  </a:lnTo>
                  <a:lnTo>
                    <a:pt x="75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45" name="Google Shape;5045;p43"/>
            <p:cNvSpPr/>
            <p:nvPr/>
          </p:nvSpPr>
          <p:spPr>
            <a:xfrm>
              <a:off x="3088125" y="773275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481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46" name="Google Shape;5046;p43"/>
            <p:cNvSpPr/>
            <p:nvPr/>
          </p:nvSpPr>
          <p:spPr>
            <a:xfrm>
              <a:off x="3077050" y="7871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47" name="Google Shape;5047;p43"/>
            <p:cNvSpPr/>
            <p:nvPr/>
          </p:nvSpPr>
          <p:spPr>
            <a:xfrm>
              <a:off x="3076125" y="7862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48" name="Google Shape;5048;p43"/>
            <p:cNvSpPr/>
            <p:nvPr/>
          </p:nvSpPr>
          <p:spPr>
            <a:xfrm>
              <a:off x="3086275" y="7797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99"/>
                  </a:lnTo>
                  <a:lnTo>
                    <a:pt x="75" y="1036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49" name="Google Shape;5049;p43"/>
            <p:cNvSpPr/>
            <p:nvPr/>
          </p:nvSpPr>
          <p:spPr>
            <a:xfrm>
              <a:off x="3088125" y="779725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1036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50" name="Google Shape;5050;p43"/>
            <p:cNvSpPr/>
            <p:nvPr/>
          </p:nvSpPr>
          <p:spPr>
            <a:xfrm>
              <a:off x="3076125" y="7788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81" y="1"/>
                  </a:moveTo>
                  <a:lnTo>
                    <a:pt x="0" y="297"/>
                  </a:lnTo>
                  <a:lnTo>
                    <a:pt x="37" y="334"/>
                  </a:lnTo>
                  <a:lnTo>
                    <a:pt x="555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51" name="Google Shape;5051;p43"/>
            <p:cNvSpPr/>
            <p:nvPr/>
          </p:nvSpPr>
          <p:spPr>
            <a:xfrm>
              <a:off x="3077050" y="7797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518" y="1"/>
                  </a:moveTo>
                  <a:lnTo>
                    <a:pt x="0" y="297"/>
                  </a:lnTo>
                  <a:lnTo>
                    <a:pt x="0" y="334"/>
                  </a:lnTo>
                  <a:lnTo>
                    <a:pt x="518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52" name="Google Shape;5052;p43"/>
            <p:cNvSpPr/>
            <p:nvPr/>
          </p:nvSpPr>
          <p:spPr>
            <a:xfrm>
              <a:off x="3065950" y="7936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74"/>
                  </a:lnTo>
                  <a:lnTo>
                    <a:pt x="1" y="999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53" name="Google Shape;5053;p43"/>
            <p:cNvSpPr/>
            <p:nvPr/>
          </p:nvSpPr>
          <p:spPr>
            <a:xfrm>
              <a:off x="3064100" y="79267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62"/>
                  </a:lnTo>
                  <a:lnTo>
                    <a:pt x="75" y="103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54" name="Google Shape;5054;p43"/>
            <p:cNvSpPr/>
            <p:nvPr/>
          </p:nvSpPr>
          <p:spPr>
            <a:xfrm>
              <a:off x="3076125" y="787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55" name="Google Shape;5055;p43"/>
            <p:cNvSpPr/>
            <p:nvPr/>
          </p:nvSpPr>
          <p:spPr>
            <a:xfrm>
              <a:off x="3077050" y="7862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74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56" name="Google Shape;5056;p43"/>
            <p:cNvSpPr/>
            <p:nvPr/>
          </p:nvSpPr>
          <p:spPr>
            <a:xfrm>
              <a:off x="3064100" y="784350"/>
              <a:ext cx="14825" cy="8350"/>
            </a:xfrm>
            <a:custGeom>
              <a:avLst/>
              <a:gdLst/>
              <a:ahLst/>
              <a:cxnLst/>
              <a:rect l="l" t="t" r="r" b="b"/>
              <a:pathLst>
                <a:path w="593" h="334" extrusionOk="0">
                  <a:moveTo>
                    <a:pt x="518" y="1"/>
                  </a:moveTo>
                  <a:lnTo>
                    <a:pt x="1" y="333"/>
                  </a:lnTo>
                  <a:lnTo>
                    <a:pt x="75" y="333"/>
                  </a:lnTo>
                  <a:lnTo>
                    <a:pt x="592" y="75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57" name="Google Shape;5057;p43"/>
            <p:cNvSpPr/>
            <p:nvPr/>
          </p:nvSpPr>
          <p:spPr>
            <a:xfrm>
              <a:off x="3065950" y="7862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518" y="1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518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58" name="Google Shape;5058;p43"/>
            <p:cNvSpPr/>
            <p:nvPr/>
          </p:nvSpPr>
          <p:spPr>
            <a:xfrm>
              <a:off x="3055775" y="80007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75" y="92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59" name="Google Shape;5059;p43"/>
            <p:cNvSpPr/>
            <p:nvPr/>
          </p:nvSpPr>
          <p:spPr>
            <a:xfrm>
              <a:off x="3053925" y="7982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98"/>
                  </a:lnTo>
                  <a:lnTo>
                    <a:pt x="75" y="1035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60" name="Google Shape;5060;p43"/>
            <p:cNvSpPr/>
            <p:nvPr/>
          </p:nvSpPr>
          <p:spPr>
            <a:xfrm>
              <a:off x="3064100" y="792675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" y="0"/>
                  </a:moveTo>
                  <a:lnTo>
                    <a:pt x="1" y="962"/>
                  </a:lnTo>
                  <a:lnTo>
                    <a:pt x="112" y="1036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61" name="Google Shape;5061;p43"/>
            <p:cNvSpPr/>
            <p:nvPr/>
          </p:nvSpPr>
          <p:spPr>
            <a:xfrm>
              <a:off x="3066875" y="7917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38" y="0"/>
                  </a:moveTo>
                  <a:lnTo>
                    <a:pt x="1" y="37"/>
                  </a:lnTo>
                  <a:lnTo>
                    <a:pt x="1" y="1073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62" name="Google Shape;5062;p43"/>
            <p:cNvSpPr/>
            <p:nvPr/>
          </p:nvSpPr>
          <p:spPr>
            <a:xfrm>
              <a:off x="3053925" y="7917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9" y="0"/>
                  </a:moveTo>
                  <a:lnTo>
                    <a:pt x="1" y="259"/>
                  </a:lnTo>
                  <a:lnTo>
                    <a:pt x="75" y="33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63" name="Google Shape;5063;p43"/>
            <p:cNvSpPr/>
            <p:nvPr/>
          </p:nvSpPr>
          <p:spPr>
            <a:xfrm>
              <a:off x="3055775" y="79175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2" y="0"/>
                  </a:moveTo>
                  <a:lnTo>
                    <a:pt x="1" y="333"/>
                  </a:lnTo>
                  <a:lnTo>
                    <a:pt x="1" y="370"/>
                  </a:lnTo>
                  <a:lnTo>
                    <a:pt x="482" y="7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64" name="Google Shape;5064;p43"/>
            <p:cNvSpPr/>
            <p:nvPr/>
          </p:nvSpPr>
          <p:spPr>
            <a:xfrm>
              <a:off x="3044700" y="806525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0" y="1"/>
                  </a:moveTo>
                  <a:lnTo>
                    <a:pt x="0" y="925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65" name="Google Shape;5065;p43"/>
            <p:cNvSpPr/>
            <p:nvPr/>
          </p:nvSpPr>
          <p:spPr>
            <a:xfrm>
              <a:off x="3043775" y="8047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98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66" name="Google Shape;5066;p43"/>
            <p:cNvSpPr/>
            <p:nvPr/>
          </p:nvSpPr>
          <p:spPr>
            <a:xfrm>
              <a:off x="3053925" y="7982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98"/>
                  </a:lnTo>
                  <a:lnTo>
                    <a:pt x="75" y="1035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67" name="Google Shape;5067;p43"/>
            <p:cNvSpPr/>
            <p:nvPr/>
          </p:nvSpPr>
          <p:spPr>
            <a:xfrm>
              <a:off x="3055775" y="7982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75" y="99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68" name="Google Shape;5068;p43"/>
            <p:cNvSpPr/>
            <p:nvPr/>
          </p:nvSpPr>
          <p:spPr>
            <a:xfrm>
              <a:off x="3043775" y="7973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481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69" name="Google Shape;5069;p43"/>
            <p:cNvSpPr/>
            <p:nvPr/>
          </p:nvSpPr>
          <p:spPr>
            <a:xfrm>
              <a:off x="3044700" y="798225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518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70" name="Google Shape;5070;p43"/>
            <p:cNvSpPr/>
            <p:nvPr/>
          </p:nvSpPr>
          <p:spPr>
            <a:xfrm>
              <a:off x="3034525" y="8120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71" name="Google Shape;5071;p43"/>
            <p:cNvSpPr/>
            <p:nvPr/>
          </p:nvSpPr>
          <p:spPr>
            <a:xfrm>
              <a:off x="3032675" y="81115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62"/>
                  </a:lnTo>
                  <a:lnTo>
                    <a:pt x="75" y="103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72" name="Google Shape;5072;p43"/>
            <p:cNvSpPr/>
            <p:nvPr/>
          </p:nvSpPr>
          <p:spPr>
            <a:xfrm>
              <a:off x="3043775" y="8056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73" name="Google Shape;5073;p43"/>
            <p:cNvSpPr/>
            <p:nvPr/>
          </p:nvSpPr>
          <p:spPr>
            <a:xfrm>
              <a:off x="3044700" y="8047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4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74" y="96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74" name="Google Shape;5074;p43"/>
            <p:cNvSpPr/>
            <p:nvPr/>
          </p:nvSpPr>
          <p:spPr>
            <a:xfrm>
              <a:off x="3032675" y="804700"/>
              <a:ext cx="13900" cy="6475"/>
            </a:xfrm>
            <a:custGeom>
              <a:avLst/>
              <a:gdLst/>
              <a:ahLst/>
              <a:cxnLst/>
              <a:rect l="l" t="t" r="r" b="b"/>
              <a:pathLst>
                <a:path w="556" h="259" extrusionOk="0">
                  <a:moveTo>
                    <a:pt x="481" y="0"/>
                  </a:moveTo>
                  <a:lnTo>
                    <a:pt x="1" y="259"/>
                  </a:lnTo>
                  <a:lnTo>
                    <a:pt x="75" y="259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75" name="Google Shape;5075;p43"/>
            <p:cNvSpPr/>
            <p:nvPr/>
          </p:nvSpPr>
          <p:spPr>
            <a:xfrm>
              <a:off x="3034525" y="80470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1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481" y="7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76" name="Google Shape;5076;p43"/>
            <p:cNvSpPr/>
            <p:nvPr/>
          </p:nvSpPr>
          <p:spPr>
            <a:xfrm>
              <a:off x="3023425" y="8185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1"/>
                  </a:moveTo>
                  <a:lnTo>
                    <a:pt x="1" y="38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77" name="Google Shape;5077;p43"/>
            <p:cNvSpPr/>
            <p:nvPr/>
          </p:nvSpPr>
          <p:spPr>
            <a:xfrm>
              <a:off x="3021575" y="8167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1036"/>
                  </a:lnTo>
                  <a:lnTo>
                    <a:pt x="75" y="1036"/>
                  </a:lnTo>
                  <a:lnTo>
                    <a:pt x="75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78" name="Google Shape;5078;p43"/>
            <p:cNvSpPr/>
            <p:nvPr/>
          </p:nvSpPr>
          <p:spPr>
            <a:xfrm>
              <a:off x="3032675" y="811150"/>
              <a:ext cx="1875" cy="25925"/>
            </a:xfrm>
            <a:custGeom>
              <a:avLst/>
              <a:gdLst/>
              <a:ahLst/>
              <a:cxnLst/>
              <a:rect l="l" t="t" r="r" b="b"/>
              <a:pathLst>
                <a:path w="75" h="1037" extrusionOk="0">
                  <a:moveTo>
                    <a:pt x="1" y="1"/>
                  </a:moveTo>
                  <a:lnTo>
                    <a:pt x="1" y="962"/>
                  </a:lnTo>
                  <a:lnTo>
                    <a:pt x="75" y="1036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79" name="Google Shape;5079;p43"/>
            <p:cNvSpPr/>
            <p:nvPr/>
          </p:nvSpPr>
          <p:spPr>
            <a:xfrm>
              <a:off x="3034525" y="8111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80" name="Google Shape;5080;p43"/>
            <p:cNvSpPr/>
            <p:nvPr/>
          </p:nvSpPr>
          <p:spPr>
            <a:xfrm>
              <a:off x="3021575" y="81022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519" y="1"/>
                  </a:moveTo>
                  <a:lnTo>
                    <a:pt x="1" y="260"/>
                  </a:lnTo>
                  <a:lnTo>
                    <a:pt x="75" y="334"/>
                  </a:lnTo>
                  <a:lnTo>
                    <a:pt x="556" y="38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81" name="Google Shape;5081;p43"/>
            <p:cNvSpPr/>
            <p:nvPr/>
          </p:nvSpPr>
          <p:spPr>
            <a:xfrm>
              <a:off x="3023425" y="8111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2" y="1"/>
                  </a:moveTo>
                  <a:lnTo>
                    <a:pt x="1" y="297"/>
                  </a:lnTo>
                  <a:lnTo>
                    <a:pt x="1" y="334"/>
                  </a:lnTo>
                  <a:lnTo>
                    <a:pt x="482" y="38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82" name="Google Shape;5082;p43"/>
            <p:cNvSpPr/>
            <p:nvPr/>
          </p:nvSpPr>
          <p:spPr>
            <a:xfrm>
              <a:off x="3012350" y="825025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4" y="0"/>
                  </a:moveTo>
                  <a:lnTo>
                    <a:pt x="0" y="37"/>
                  </a:lnTo>
                  <a:lnTo>
                    <a:pt x="0" y="962"/>
                  </a:lnTo>
                  <a:lnTo>
                    <a:pt x="74" y="92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83" name="Google Shape;5083;p43"/>
            <p:cNvSpPr/>
            <p:nvPr/>
          </p:nvSpPr>
          <p:spPr>
            <a:xfrm>
              <a:off x="3011425" y="8241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84" name="Google Shape;5084;p43"/>
            <p:cNvSpPr/>
            <p:nvPr/>
          </p:nvSpPr>
          <p:spPr>
            <a:xfrm>
              <a:off x="3021575" y="8185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1" y="1"/>
                  </a:moveTo>
                  <a:lnTo>
                    <a:pt x="1" y="925"/>
                  </a:lnTo>
                  <a:lnTo>
                    <a:pt x="75" y="96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85" name="Google Shape;5085;p43"/>
            <p:cNvSpPr/>
            <p:nvPr/>
          </p:nvSpPr>
          <p:spPr>
            <a:xfrm>
              <a:off x="3023425" y="8167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1"/>
                  </a:moveTo>
                  <a:lnTo>
                    <a:pt x="1" y="75"/>
                  </a:lnTo>
                  <a:lnTo>
                    <a:pt x="1" y="1036"/>
                  </a:lnTo>
                  <a:lnTo>
                    <a:pt x="75" y="99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86" name="Google Shape;5086;p43"/>
            <p:cNvSpPr/>
            <p:nvPr/>
          </p:nvSpPr>
          <p:spPr>
            <a:xfrm>
              <a:off x="3011425" y="8157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333"/>
                  </a:lnTo>
                  <a:lnTo>
                    <a:pt x="37" y="333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87" name="Google Shape;5087;p43"/>
            <p:cNvSpPr/>
            <p:nvPr/>
          </p:nvSpPr>
          <p:spPr>
            <a:xfrm>
              <a:off x="3012350" y="81670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518" y="1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18" y="11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88" name="Google Shape;5088;p43"/>
            <p:cNvSpPr/>
            <p:nvPr/>
          </p:nvSpPr>
          <p:spPr>
            <a:xfrm>
              <a:off x="3002175" y="8305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74"/>
                  </a:lnTo>
                  <a:lnTo>
                    <a:pt x="1" y="998"/>
                  </a:lnTo>
                  <a:lnTo>
                    <a:pt x="38" y="92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89" name="Google Shape;5089;p43"/>
            <p:cNvSpPr/>
            <p:nvPr/>
          </p:nvSpPr>
          <p:spPr>
            <a:xfrm>
              <a:off x="3000325" y="8296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75" y="1035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90" name="Google Shape;5090;p43"/>
            <p:cNvSpPr/>
            <p:nvPr/>
          </p:nvSpPr>
          <p:spPr>
            <a:xfrm>
              <a:off x="3011425" y="8241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91" name="Google Shape;5091;p43"/>
            <p:cNvSpPr/>
            <p:nvPr/>
          </p:nvSpPr>
          <p:spPr>
            <a:xfrm>
              <a:off x="3012350" y="824100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0" y="0"/>
                  </a:moveTo>
                  <a:lnTo>
                    <a:pt x="0" y="999"/>
                  </a:lnTo>
                  <a:lnTo>
                    <a:pt x="74" y="9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92" name="Google Shape;5092;p43"/>
            <p:cNvSpPr/>
            <p:nvPr/>
          </p:nvSpPr>
          <p:spPr>
            <a:xfrm>
              <a:off x="3000325" y="8231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481" y="0"/>
                  </a:moveTo>
                  <a:lnTo>
                    <a:pt x="1" y="259"/>
                  </a:lnTo>
                  <a:lnTo>
                    <a:pt x="75" y="296"/>
                  </a:lnTo>
                  <a:lnTo>
                    <a:pt x="555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93" name="Google Shape;5093;p43"/>
            <p:cNvSpPr/>
            <p:nvPr/>
          </p:nvSpPr>
          <p:spPr>
            <a:xfrm>
              <a:off x="3002175" y="8241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0"/>
                  </a:moveTo>
                  <a:lnTo>
                    <a:pt x="1" y="259"/>
                  </a:lnTo>
                  <a:lnTo>
                    <a:pt x="1" y="333"/>
                  </a:lnTo>
                  <a:lnTo>
                    <a:pt x="481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94" name="Google Shape;5094;p43"/>
            <p:cNvSpPr/>
            <p:nvPr/>
          </p:nvSpPr>
          <p:spPr>
            <a:xfrm>
              <a:off x="2991075" y="837950"/>
              <a:ext cx="1875" cy="23150"/>
            </a:xfrm>
            <a:custGeom>
              <a:avLst/>
              <a:gdLst/>
              <a:ahLst/>
              <a:cxnLst/>
              <a:rect l="l" t="t" r="r" b="b"/>
              <a:pathLst>
                <a:path w="75" h="926" extrusionOk="0">
                  <a:moveTo>
                    <a:pt x="75" y="1"/>
                  </a:moveTo>
                  <a:lnTo>
                    <a:pt x="1" y="38"/>
                  </a:lnTo>
                  <a:lnTo>
                    <a:pt x="1" y="925"/>
                  </a:lnTo>
                  <a:lnTo>
                    <a:pt x="75" y="9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95" name="Google Shape;5095;p43"/>
            <p:cNvSpPr/>
            <p:nvPr/>
          </p:nvSpPr>
          <p:spPr>
            <a:xfrm>
              <a:off x="2989250" y="835200"/>
              <a:ext cx="1850" cy="25900"/>
            </a:xfrm>
            <a:custGeom>
              <a:avLst/>
              <a:gdLst/>
              <a:ahLst/>
              <a:cxnLst/>
              <a:rect l="l" t="t" r="r" b="b"/>
              <a:pathLst>
                <a:path w="74" h="1036" extrusionOk="0">
                  <a:moveTo>
                    <a:pt x="0" y="0"/>
                  </a:moveTo>
                  <a:lnTo>
                    <a:pt x="0" y="1035"/>
                  </a:lnTo>
                  <a:lnTo>
                    <a:pt x="74" y="1035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96" name="Google Shape;5096;p43"/>
            <p:cNvSpPr/>
            <p:nvPr/>
          </p:nvSpPr>
          <p:spPr>
            <a:xfrm>
              <a:off x="3000325" y="8296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961"/>
                  </a:lnTo>
                  <a:lnTo>
                    <a:pt x="75" y="1035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97" name="Google Shape;5097;p43"/>
            <p:cNvSpPr/>
            <p:nvPr/>
          </p:nvSpPr>
          <p:spPr>
            <a:xfrm>
              <a:off x="3002175" y="8296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0"/>
                  </a:moveTo>
                  <a:lnTo>
                    <a:pt x="1" y="37"/>
                  </a:lnTo>
                  <a:lnTo>
                    <a:pt x="1" y="1035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98" name="Google Shape;5098;p43"/>
            <p:cNvSpPr/>
            <p:nvPr/>
          </p:nvSpPr>
          <p:spPr>
            <a:xfrm>
              <a:off x="2989250" y="8287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0"/>
                  </a:moveTo>
                  <a:lnTo>
                    <a:pt x="0" y="259"/>
                  </a:lnTo>
                  <a:lnTo>
                    <a:pt x="74" y="333"/>
                  </a:lnTo>
                  <a:lnTo>
                    <a:pt x="555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099" name="Google Shape;5099;p43"/>
            <p:cNvSpPr/>
            <p:nvPr/>
          </p:nvSpPr>
          <p:spPr>
            <a:xfrm>
              <a:off x="2991075" y="82965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482" y="0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82" y="3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00" name="Google Shape;5100;p43"/>
            <p:cNvSpPr/>
            <p:nvPr/>
          </p:nvSpPr>
          <p:spPr>
            <a:xfrm>
              <a:off x="2980000" y="843500"/>
              <a:ext cx="1875" cy="24075"/>
            </a:xfrm>
            <a:custGeom>
              <a:avLst/>
              <a:gdLst/>
              <a:ahLst/>
              <a:cxnLst/>
              <a:rect l="l" t="t" r="r" b="b"/>
              <a:pathLst>
                <a:path w="75" h="963" extrusionOk="0">
                  <a:moveTo>
                    <a:pt x="74" y="1"/>
                  </a:moveTo>
                  <a:lnTo>
                    <a:pt x="0" y="38"/>
                  </a:lnTo>
                  <a:lnTo>
                    <a:pt x="0" y="962"/>
                  </a:lnTo>
                  <a:lnTo>
                    <a:pt x="74" y="92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01" name="Google Shape;5101;p43"/>
            <p:cNvSpPr/>
            <p:nvPr/>
          </p:nvSpPr>
          <p:spPr>
            <a:xfrm>
              <a:off x="2979075" y="8425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02" name="Google Shape;5102;p43"/>
            <p:cNvSpPr/>
            <p:nvPr/>
          </p:nvSpPr>
          <p:spPr>
            <a:xfrm>
              <a:off x="2989250" y="837050"/>
              <a:ext cx="1850" cy="24050"/>
            </a:xfrm>
            <a:custGeom>
              <a:avLst/>
              <a:gdLst/>
              <a:ahLst/>
              <a:cxnLst/>
              <a:rect l="l" t="t" r="r" b="b"/>
              <a:pathLst>
                <a:path w="74" h="962" extrusionOk="0">
                  <a:moveTo>
                    <a:pt x="0" y="0"/>
                  </a:moveTo>
                  <a:lnTo>
                    <a:pt x="0" y="961"/>
                  </a:lnTo>
                  <a:lnTo>
                    <a:pt x="74" y="96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03" name="Google Shape;5103;p43"/>
            <p:cNvSpPr/>
            <p:nvPr/>
          </p:nvSpPr>
          <p:spPr>
            <a:xfrm>
              <a:off x="2991075" y="83520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75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75" y="103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04" name="Google Shape;5104;p43"/>
            <p:cNvSpPr/>
            <p:nvPr/>
          </p:nvSpPr>
          <p:spPr>
            <a:xfrm>
              <a:off x="2979075" y="835200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518" y="0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05" name="Google Shape;5105;p43"/>
            <p:cNvSpPr/>
            <p:nvPr/>
          </p:nvSpPr>
          <p:spPr>
            <a:xfrm>
              <a:off x="2980000" y="8352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518" y="0"/>
                  </a:moveTo>
                  <a:lnTo>
                    <a:pt x="0" y="296"/>
                  </a:lnTo>
                  <a:lnTo>
                    <a:pt x="0" y="370"/>
                  </a:lnTo>
                  <a:lnTo>
                    <a:pt x="518" y="111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06" name="Google Shape;5106;p43"/>
            <p:cNvSpPr/>
            <p:nvPr/>
          </p:nvSpPr>
          <p:spPr>
            <a:xfrm>
              <a:off x="2969825" y="8490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75"/>
                  </a:lnTo>
                  <a:lnTo>
                    <a:pt x="1" y="999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07" name="Google Shape;5107;p43"/>
            <p:cNvSpPr/>
            <p:nvPr/>
          </p:nvSpPr>
          <p:spPr>
            <a:xfrm>
              <a:off x="2967975" y="8481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1"/>
                  </a:moveTo>
                  <a:lnTo>
                    <a:pt x="1" y="1036"/>
                  </a:lnTo>
                  <a:lnTo>
                    <a:pt x="75" y="1036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08" name="Google Shape;5108;p43"/>
            <p:cNvSpPr/>
            <p:nvPr/>
          </p:nvSpPr>
          <p:spPr>
            <a:xfrm>
              <a:off x="2979075" y="8425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62"/>
                  </a:lnTo>
                  <a:lnTo>
                    <a:pt x="37" y="99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09" name="Google Shape;5109;p43"/>
            <p:cNvSpPr/>
            <p:nvPr/>
          </p:nvSpPr>
          <p:spPr>
            <a:xfrm>
              <a:off x="2980000" y="842575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74" y="1"/>
                  </a:moveTo>
                  <a:lnTo>
                    <a:pt x="0" y="38"/>
                  </a:lnTo>
                  <a:lnTo>
                    <a:pt x="0" y="999"/>
                  </a:lnTo>
                  <a:lnTo>
                    <a:pt x="111" y="96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10" name="Google Shape;5110;p43"/>
            <p:cNvSpPr/>
            <p:nvPr/>
          </p:nvSpPr>
          <p:spPr>
            <a:xfrm>
              <a:off x="2967975" y="8416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481" y="1"/>
                  </a:moveTo>
                  <a:lnTo>
                    <a:pt x="1" y="260"/>
                  </a:lnTo>
                  <a:lnTo>
                    <a:pt x="75" y="297"/>
                  </a:lnTo>
                  <a:lnTo>
                    <a:pt x="555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11" name="Google Shape;5111;p43"/>
            <p:cNvSpPr/>
            <p:nvPr/>
          </p:nvSpPr>
          <p:spPr>
            <a:xfrm>
              <a:off x="2969825" y="8425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481" y="1"/>
                  </a:moveTo>
                  <a:lnTo>
                    <a:pt x="1" y="260"/>
                  </a:lnTo>
                  <a:lnTo>
                    <a:pt x="1" y="334"/>
                  </a:lnTo>
                  <a:lnTo>
                    <a:pt x="481" y="38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12" name="Google Shape;5112;p43"/>
            <p:cNvSpPr/>
            <p:nvPr/>
          </p:nvSpPr>
          <p:spPr>
            <a:xfrm>
              <a:off x="2958725" y="856450"/>
              <a:ext cx="1875" cy="24050"/>
            </a:xfrm>
            <a:custGeom>
              <a:avLst/>
              <a:gdLst/>
              <a:ahLst/>
              <a:cxnLst/>
              <a:rect l="l" t="t" r="r" b="b"/>
              <a:pathLst>
                <a:path w="75" h="962" extrusionOk="0">
                  <a:moveTo>
                    <a:pt x="75" y="0"/>
                  </a:moveTo>
                  <a:lnTo>
                    <a:pt x="1" y="37"/>
                  </a:lnTo>
                  <a:lnTo>
                    <a:pt x="1" y="962"/>
                  </a:lnTo>
                  <a:lnTo>
                    <a:pt x="75" y="9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13" name="Google Shape;5113;p43"/>
            <p:cNvSpPr/>
            <p:nvPr/>
          </p:nvSpPr>
          <p:spPr>
            <a:xfrm>
              <a:off x="2956900" y="855525"/>
              <a:ext cx="1850" cy="24975"/>
            </a:xfrm>
            <a:custGeom>
              <a:avLst/>
              <a:gdLst/>
              <a:ahLst/>
              <a:cxnLst/>
              <a:rect l="l" t="t" r="r" b="b"/>
              <a:pathLst>
                <a:path w="74" h="999" extrusionOk="0">
                  <a:moveTo>
                    <a:pt x="0" y="0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14" name="Google Shape;5114;p43"/>
            <p:cNvSpPr/>
            <p:nvPr/>
          </p:nvSpPr>
          <p:spPr>
            <a:xfrm>
              <a:off x="2968900" y="8490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1"/>
                  </a:moveTo>
                  <a:lnTo>
                    <a:pt x="1" y="925"/>
                  </a:lnTo>
                  <a:lnTo>
                    <a:pt x="38" y="99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15" name="Google Shape;5115;p43"/>
            <p:cNvSpPr/>
            <p:nvPr/>
          </p:nvSpPr>
          <p:spPr>
            <a:xfrm>
              <a:off x="2969825" y="8481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8" y="1"/>
                  </a:moveTo>
                  <a:lnTo>
                    <a:pt x="1" y="38"/>
                  </a:lnTo>
                  <a:lnTo>
                    <a:pt x="1" y="1036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16" name="Google Shape;5116;p43"/>
            <p:cNvSpPr/>
            <p:nvPr/>
          </p:nvSpPr>
          <p:spPr>
            <a:xfrm>
              <a:off x="2956900" y="8472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1"/>
                  </a:moveTo>
                  <a:lnTo>
                    <a:pt x="0" y="333"/>
                  </a:lnTo>
                  <a:lnTo>
                    <a:pt x="74" y="333"/>
                  </a:lnTo>
                  <a:lnTo>
                    <a:pt x="555" y="38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17" name="Google Shape;5117;p43"/>
            <p:cNvSpPr/>
            <p:nvPr/>
          </p:nvSpPr>
          <p:spPr>
            <a:xfrm>
              <a:off x="2958725" y="848125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482" y="1"/>
                  </a:moveTo>
                  <a:lnTo>
                    <a:pt x="1" y="296"/>
                  </a:lnTo>
                  <a:lnTo>
                    <a:pt x="1" y="370"/>
                  </a:lnTo>
                  <a:lnTo>
                    <a:pt x="482" y="112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18" name="Google Shape;5118;p43"/>
            <p:cNvSpPr/>
            <p:nvPr/>
          </p:nvSpPr>
          <p:spPr>
            <a:xfrm>
              <a:off x="2947650" y="8620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7" y="0"/>
                  </a:moveTo>
                  <a:lnTo>
                    <a:pt x="0" y="37"/>
                  </a:lnTo>
                  <a:lnTo>
                    <a:pt x="0" y="961"/>
                  </a:lnTo>
                  <a:lnTo>
                    <a:pt x="37" y="92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19" name="Google Shape;5119;p43"/>
            <p:cNvSpPr/>
            <p:nvPr/>
          </p:nvSpPr>
          <p:spPr>
            <a:xfrm>
              <a:off x="2946725" y="8610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2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20" name="Google Shape;5120;p43"/>
            <p:cNvSpPr/>
            <p:nvPr/>
          </p:nvSpPr>
          <p:spPr>
            <a:xfrm>
              <a:off x="2956900" y="855525"/>
              <a:ext cx="1850" cy="24975"/>
            </a:xfrm>
            <a:custGeom>
              <a:avLst/>
              <a:gdLst/>
              <a:ahLst/>
              <a:cxnLst/>
              <a:rect l="l" t="t" r="r" b="b"/>
              <a:pathLst>
                <a:path w="74" h="999" extrusionOk="0">
                  <a:moveTo>
                    <a:pt x="0" y="0"/>
                  </a:moveTo>
                  <a:lnTo>
                    <a:pt x="0" y="962"/>
                  </a:lnTo>
                  <a:lnTo>
                    <a:pt x="74" y="999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21" name="Google Shape;5121;p43"/>
            <p:cNvSpPr/>
            <p:nvPr/>
          </p:nvSpPr>
          <p:spPr>
            <a:xfrm>
              <a:off x="2958725" y="8555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1" y="0"/>
                  </a:moveTo>
                  <a:lnTo>
                    <a:pt x="1" y="999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22" name="Google Shape;5122;p43"/>
            <p:cNvSpPr/>
            <p:nvPr/>
          </p:nvSpPr>
          <p:spPr>
            <a:xfrm>
              <a:off x="2946725" y="8536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518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555" y="74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23" name="Google Shape;5123;p43"/>
            <p:cNvSpPr/>
            <p:nvPr/>
          </p:nvSpPr>
          <p:spPr>
            <a:xfrm>
              <a:off x="2947650" y="855525"/>
              <a:ext cx="12950" cy="7425"/>
            </a:xfrm>
            <a:custGeom>
              <a:avLst/>
              <a:gdLst/>
              <a:ahLst/>
              <a:cxnLst/>
              <a:rect l="l" t="t" r="r" b="b"/>
              <a:pathLst>
                <a:path w="518" h="297" extrusionOk="0">
                  <a:moveTo>
                    <a:pt x="518" y="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24" name="Google Shape;5124;p43"/>
            <p:cNvSpPr/>
            <p:nvPr/>
          </p:nvSpPr>
          <p:spPr>
            <a:xfrm>
              <a:off x="2937475" y="86937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38" y="1"/>
                  </a:moveTo>
                  <a:lnTo>
                    <a:pt x="1" y="38"/>
                  </a:lnTo>
                  <a:lnTo>
                    <a:pt x="1" y="925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25" name="Google Shape;5125;p43"/>
            <p:cNvSpPr/>
            <p:nvPr/>
          </p:nvSpPr>
          <p:spPr>
            <a:xfrm>
              <a:off x="2935625" y="8666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1" y="0"/>
                  </a:moveTo>
                  <a:lnTo>
                    <a:pt x="1" y="1035"/>
                  </a:lnTo>
                  <a:lnTo>
                    <a:pt x="75" y="1035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26" name="Google Shape;5126;p43"/>
            <p:cNvSpPr/>
            <p:nvPr/>
          </p:nvSpPr>
          <p:spPr>
            <a:xfrm>
              <a:off x="2946725" y="8620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635B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27" name="Google Shape;5127;p43"/>
            <p:cNvSpPr/>
            <p:nvPr/>
          </p:nvSpPr>
          <p:spPr>
            <a:xfrm>
              <a:off x="2947650" y="8610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11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111" y="96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28" name="Google Shape;5128;p43"/>
            <p:cNvSpPr/>
            <p:nvPr/>
          </p:nvSpPr>
          <p:spPr>
            <a:xfrm>
              <a:off x="2935625" y="860150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481" y="0"/>
                  </a:moveTo>
                  <a:lnTo>
                    <a:pt x="1" y="259"/>
                  </a:lnTo>
                  <a:lnTo>
                    <a:pt x="75" y="296"/>
                  </a:lnTo>
                  <a:lnTo>
                    <a:pt x="518" y="3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29" name="Google Shape;5129;p43"/>
            <p:cNvSpPr/>
            <p:nvPr/>
          </p:nvSpPr>
          <p:spPr>
            <a:xfrm>
              <a:off x="2937475" y="861075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518" y="0"/>
                  </a:moveTo>
                  <a:lnTo>
                    <a:pt x="1" y="259"/>
                  </a:lnTo>
                  <a:lnTo>
                    <a:pt x="1" y="370"/>
                  </a:lnTo>
                  <a:lnTo>
                    <a:pt x="518" y="37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30" name="Google Shape;5130;p43"/>
            <p:cNvSpPr/>
            <p:nvPr/>
          </p:nvSpPr>
          <p:spPr>
            <a:xfrm>
              <a:off x="2698100" y="592100"/>
              <a:ext cx="7400" cy="168250"/>
            </a:xfrm>
            <a:custGeom>
              <a:avLst/>
              <a:gdLst/>
              <a:ahLst/>
              <a:cxnLst/>
              <a:rect l="l" t="t" r="r" b="b"/>
              <a:pathLst>
                <a:path w="296" h="6730" extrusionOk="0">
                  <a:moveTo>
                    <a:pt x="296" y="1"/>
                  </a:moveTo>
                  <a:cubicBezTo>
                    <a:pt x="259" y="38"/>
                    <a:pt x="185" y="38"/>
                    <a:pt x="111" y="75"/>
                  </a:cubicBezTo>
                  <a:lnTo>
                    <a:pt x="0" y="6656"/>
                  </a:lnTo>
                  <a:lnTo>
                    <a:pt x="148" y="6729"/>
                  </a:lnTo>
                  <a:lnTo>
                    <a:pt x="296" y="665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31" name="Google Shape;5131;p43"/>
            <p:cNvSpPr/>
            <p:nvPr/>
          </p:nvSpPr>
          <p:spPr>
            <a:xfrm>
              <a:off x="2698100" y="593025"/>
              <a:ext cx="3725" cy="167325"/>
            </a:xfrm>
            <a:custGeom>
              <a:avLst/>
              <a:gdLst/>
              <a:ahLst/>
              <a:cxnLst/>
              <a:rect l="l" t="t" r="r" b="b"/>
              <a:pathLst>
                <a:path w="149" h="6693" extrusionOk="0">
                  <a:moveTo>
                    <a:pt x="148" y="1"/>
                  </a:moveTo>
                  <a:cubicBezTo>
                    <a:pt x="111" y="38"/>
                    <a:pt x="74" y="38"/>
                    <a:pt x="0" y="38"/>
                  </a:cubicBezTo>
                  <a:lnTo>
                    <a:pt x="0" y="6619"/>
                  </a:lnTo>
                  <a:lnTo>
                    <a:pt x="148" y="669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32" name="Google Shape;5132;p43"/>
            <p:cNvSpPr/>
            <p:nvPr/>
          </p:nvSpPr>
          <p:spPr>
            <a:xfrm>
              <a:off x="2702725" y="61797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111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556"/>
                  </a:lnTo>
                  <a:lnTo>
                    <a:pt x="850" y="40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33" name="Google Shape;5133;p43"/>
            <p:cNvSpPr/>
            <p:nvPr/>
          </p:nvSpPr>
          <p:spPr>
            <a:xfrm>
              <a:off x="2704575" y="593950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481" y="1"/>
                  </a:moveTo>
                  <a:lnTo>
                    <a:pt x="0" y="1073"/>
                  </a:lnTo>
                  <a:lnTo>
                    <a:pt x="74" y="962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34" name="Google Shape;5134;p43"/>
            <p:cNvSpPr/>
            <p:nvPr/>
          </p:nvSpPr>
          <p:spPr>
            <a:xfrm>
              <a:off x="2702725" y="593025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592" y="1"/>
                  </a:moveTo>
                  <a:lnTo>
                    <a:pt x="0" y="1073"/>
                  </a:lnTo>
                  <a:lnTo>
                    <a:pt x="74" y="1110"/>
                  </a:lnTo>
                  <a:lnTo>
                    <a:pt x="666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35" name="Google Shape;5135;p43"/>
            <p:cNvSpPr/>
            <p:nvPr/>
          </p:nvSpPr>
          <p:spPr>
            <a:xfrm>
              <a:off x="2705500" y="62075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38"/>
                  </a:lnTo>
                  <a:lnTo>
                    <a:pt x="370" y="999"/>
                  </a:lnTo>
                  <a:lnTo>
                    <a:pt x="629" y="1812"/>
                  </a:lnTo>
                  <a:lnTo>
                    <a:pt x="739" y="1738"/>
                  </a:lnTo>
                  <a:lnTo>
                    <a:pt x="370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36" name="Google Shape;5136;p43"/>
            <p:cNvSpPr/>
            <p:nvPr/>
          </p:nvSpPr>
          <p:spPr>
            <a:xfrm>
              <a:off x="2702725" y="65402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850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37" name="Google Shape;5137;p43"/>
            <p:cNvSpPr/>
            <p:nvPr/>
          </p:nvSpPr>
          <p:spPr>
            <a:xfrm>
              <a:off x="2702725" y="621675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0" y="1"/>
                  </a:moveTo>
                  <a:lnTo>
                    <a:pt x="703" y="1775"/>
                  </a:lnTo>
                  <a:lnTo>
                    <a:pt x="740" y="1701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38" name="Google Shape;5138;p43"/>
            <p:cNvSpPr/>
            <p:nvPr/>
          </p:nvSpPr>
          <p:spPr>
            <a:xfrm>
              <a:off x="2702725" y="619825"/>
              <a:ext cx="20350" cy="12050"/>
            </a:xfrm>
            <a:custGeom>
              <a:avLst/>
              <a:gdLst/>
              <a:ahLst/>
              <a:cxnLst/>
              <a:rect l="l" t="t" r="r" b="b"/>
              <a:pathLst>
                <a:path w="814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2"/>
                  </a:lnTo>
                  <a:lnTo>
                    <a:pt x="813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39" name="Google Shape;5139;p43"/>
            <p:cNvSpPr/>
            <p:nvPr/>
          </p:nvSpPr>
          <p:spPr>
            <a:xfrm>
              <a:off x="2702725" y="69007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850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40" name="Google Shape;5140;p43"/>
            <p:cNvSpPr/>
            <p:nvPr/>
          </p:nvSpPr>
          <p:spPr>
            <a:xfrm>
              <a:off x="2705500" y="691925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75"/>
                  </a:lnTo>
                  <a:lnTo>
                    <a:pt x="370" y="1036"/>
                  </a:lnTo>
                  <a:lnTo>
                    <a:pt x="629" y="1812"/>
                  </a:lnTo>
                  <a:lnTo>
                    <a:pt x="739" y="1775"/>
                  </a:lnTo>
                  <a:lnTo>
                    <a:pt x="370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41" name="Google Shape;5141;p43"/>
            <p:cNvSpPr/>
            <p:nvPr/>
          </p:nvSpPr>
          <p:spPr>
            <a:xfrm>
              <a:off x="2702725" y="726125"/>
              <a:ext cx="21275" cy="14825"/>
            </a:xfrm>
            <a:custGeom>
              <a:avLst/>
              <a:gdLst/>
              <a:ahLst/>
              <a:cxnLst/>
              <a:rect l="l" t="t" r="r" b="b"/>
              <a:pathLst>
                <a:path w="851" h="593" extrusionOk="0">
                  <a:moveTo>
                    <a:pt x="111" y="1"/>
                  </a:moveTo>
                  <a:lnTo>
                    <a:pt x="0" y="38"/>
                  </a:lnTo>
                  <a:lnTo>
                    <a:pt x="0" y="111"/>
                  </a:lnTo>
                  <a:lnTo>
                    <a:pt x="740" y="592"/>
                  </a:lnTo>
                  <a:lnTo>
                    <a:pt x="850" y="44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42" name="Google Shape;5142;p43"/>
            <p:cNvSpPr/>
            <p:nvPr/>
          </p:nvSpPr>
          <p:spPr>
            <a:xfrm>
              <a:off x="2704575" y="7547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666" y="555"/>
                  </a:lnTo>
                  <a:lnTo>
                    <a:pt x="813" y="40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43" name="Google Shape;5143;p43"/>
            <p:cNvSpPr/>
            <p:nvPr/>
          </p:nvSpPr>
          <p:spPr>
            <a:xfrm>
              <a:off x="2702725" y="7547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0" y="1"/>
                  </a:moveTo>
                  <a:lnTo>
                    <a:pt x="0" y="75"/>
                  </a:lnTo>
                  <a:lnTo>
                    <a:pt x="740" y="555"/>
                  </a:lnTo>
                  <a:lnTo>
                    <a:pt x="813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44" name="Google Shape;5144;p43"/>
            <p:cNvSpPr/>
            <p:nvPr/>
          </p:nvSpPr>
          <p:spPr>
            <a:xfrm>
              <a:off x="2704575" y="738150"/>
              <a:ext cx="15725" cy="17575"/>
            </a:xfrm>
            <a:custGeom>
              <a:avLst/>
              <a:gdLst/>
              <a:ahLst/>
              <a:cxnLst/>
              <a:rect l="l" t="t" r="r" b="b"/>
              <a:pathLst>
                <a:path w="629" h="703" extrusionOk="0">
                  <a:moveTo>
                    <a:pt x="481" y="0"/>
                  </a:moveTo>
                  <a:lnTo>
                    <a:pt x="0" y="703"/>
                  </a:lnTo>
                  <a:lnTo>
                    <a:pt x="74" y="666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45" name="Google Shape;5145;p43"/>
            <p:cNvSpPr/>
            <p:nvPr/>
          </p:nvSpPr>
          <p:spPr>
            <a:xfrm>
              <a:off x="2702725" y="736300"/>
              <a:ext cx="16650" cy="19425"/>
            </a:xfrm>
            <a:custGeom>
              <a:avLst/>
              <a:gdLst/>
              <a:ahLst/>
              <a:cxnLst/>
              <a:rect l="l" t="t" r="r" b="b"/>
              <a:pathLst>
                <a:path w="666" h="777" extrusionOk="0">
                  <a:moveTo>
                    <a:pt x="592" y="0"/>
                  </a:moveTo>
                  <a:lnTo>
                    <a:pt x="0" y="740"/>
                  </a:lnTo>
                  <a:lnTo>
                    <a:pt x="74" y="777"/>
                  </a:lnTo>
                  <a:lnTo>
                    <a:pt x="666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46" name="Google Shape;5146;p43"/>
            <p:cNvSpPr/>
            <p:nvPr/>
          </p:nvSpPr>
          <p:spPr>
            <a:xfrm>
              <a:off x="2702725" y="72705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0" y="1"/>
                  </a:moveTo>
                  <a:lnTo>
                    <a:pt x="0" y="74"/>
                  </a:lnTo>
                  <a:lnTo>
                    <a:pt x="740" y="555"/>
                  </a:lnTo>
                  <a:lnTo>
                    <a:pt x="813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47" name="Google Shape;5147;p43"/>
            <p:cNvSpPr/>
            <p:nvPr/>
          </p:nvSpPr>
          <p:spPr>
            <a:xfrm>
              <a:off x="2702725" y="693775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0" y="1"/>
                  </a:moveTo>
                  <a:lnTo>
                    <a:pt x="703" y="1738"/>
                  </a:lnTo>
                  <a:lnTo>
                    <a:pt x="740" y="1701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48" name="Google Shape;5148;p43"/>
            <p:cNvSpPr/>
            <p:nvPr/>
          </p:nvSpPr>
          <p:spPr>
            <a:xfrm>
              <a:off x="2702725" y="691000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813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49" name="Google Shape;5149;p43"/>
            <p:cNvSpPr/>
            <p:nvPr/>
          </p:nvSpPr>
          <p:spPr>
            <a:xfrm>
              <a:off x="2704575" y="666050"/>
              <a:ext cx="15725" cy="25900"/>
            </a:xfrm>
            <a:custGeom>
              <a:avLst/>
              <a:gdLst/>
              <a:ahLst/>
              <a:cxnLst/>
              <a:rect l="l" t="t" r="r" b="b"/>
              <a:pathLst>
                <a:path w="629" h="1036" extrusionOk="0">
                  <a:moveTo>
                    <a:pt x="629" y="0"/>
                  </a:moveTo>
                  <a:lnTo>
                    <a:pt x="592" y="37"/>
                  </a:lnTo>
                  <a:lnTo>
                    <a:pt x="481" y="37"/>
                  </a:lnTo>
                  <a:lnTo>
                    <a:pt x="0" y="1036"/>
                  </a:lnTo>
                  <a:lnTo>
                    <a:pt x="74" y="999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50" name="Google Shape;5150;p43"/>
            <p:cNvSpPr/>
            <p:nvPr/>
          </p:nvSpPr>
          <p:spPr>
            <a:xfrm>
              <a:off x="2702725" y="654950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813" y="4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51" name="Google Shape;5151;p43"/>
            <p:cNvSpPr/>
            <p:nvPr/>
          </p:nvSpPr>
          <p:spPr>
            <a:xfrm>
              <a:off x="2702725" y="664200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592" y="0"/>
                  </a:moveTo>
                  <a:lnTo>
                    <a:pt x="0" y="1073"/>
                  </a:lnTo>
                  <a:lnTo>
                    <a:pt x="74" y="1110"/>
                  </a:lnTo>
                  <a:lnTo>
                    <a:pt x="666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52" name="Google Shape;5152;p43"/>
            <p:cNvSpPr/>
            <p:nvPr/>
          </p:nvSpPr>
          <p:spPr>
            <a:xfrm>
              <a:off x="2720275" y="580100"/>
              <a:ext cx="4650" cy="190425"/>
            </a:xfrm>
            <a:custGeom>
              <a:avLst/>
              <a:gdLst/>
              <a:ahLst/>
              <a:cxnLst/>
              <a:rect l="l" t="t" r="r" b="b"/>
              <a:pathLst>
                <a:path w="186" h="7617" extrusionOk="0">
                  <a:moveTo>
                    <a:pt x="185" y="0"/>
                  </a:moveTo>
                  <a:cubicBezTo>
                    <a:pt x="148" y="37"/>
                    <a:pt x="148" y="111"/>
                    <a:pt x="111" y="148"/>
                  </a:cubicBezTo>
                  <a:lnTo>
                    <a:pt x="1" y="7542"/>
                  </a:lnTo>
                  <a:lnTo>
                    <a:pt x="148" y="7616"/>
                  </a:lnTo>
                  <a:lnTo>
                    <a:pt x="185" y="757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53" name="Google Shape;5153;p43"/>
            <p:cNvSpPr/>
            <p:nvPr/>
          </p:nvSpPr>
          <p:spPr>
            <a:xfrm>
              <a:off x="2720275" y="582875"/>
              <a:ext cx="3725" cy="187650"/>
            </a:xfrm>
            <a:custGeom>
              <a:avLst/>
              <a:gdLst/>
              <a:ahLst/>
              <a:cxnLst/>
              <a:rect l="l" t="t" r="r" b="b"/>
              <a:pathLst>
                <a:path w="149" h="7506" extrusionOk="0">
                  <a:moveTo>
                    <a:pt x="148" y="0"/>
                  </a:moveTo>
                  <a:cubicBezTo>
                    <a:pt x="111" y="37"/>
                    <a:pt x="38" y="74"/>
                    <a:pt x="1" y="74"/>
                  </a:cubicBezTo>
                  <a:lnTo>
                    <a:pt x="1" y="7431"/>
                  </a:lnTo>
                  <a:lnTo>
                    <a:pt x="148" y="750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54" name="Google Shape;5154;p43"/>
            <p:cNvSpPr/>
            <p:nvPr/>
          </p:nvSpPr>
          <p:spPr>
            <a:xfrm>
              <a:off x="2696250" y="593025"/>
              <a:ext cx="6500" cy="167325"/>
            </a:xfrm>
            <a:custGeom>
              <a:avLst/>
              <a:gdLst/>
              <a:ahLst/>
              <a:cxnLst/>
              <a:rect l="l" t="t" r="r" b="b"/>
              <a:pathLst>
                <a:path w="260" h="6693" extrusionOk="0">
                  <a:moveTo>
                    <a:pt x="185" y="1"/>
                  </a:moveTo>
                  <a:cubicBezTo>
                    <a:pt x="148" y="38"/>
                    <a:pt x="37" y="38"/>
                    <a:pt x="0" y="38"/>
                  </a:cubicBezTo>
                  <a:lnTo>
                    <a:pt x="0" y="6619"/>
                  </a:lnTo>
                  <a:lnTo>
                    <a:pt x="148" y="6692"/>
                  </a:lnTo>
                  <a:lnTo>
                    <a:pt x="259" y="661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55" name="Google Shape;5155;p43"/>
            <p:cNvSpPr/>
            <p:nvPr/>
          </p:nvSpPr>
          <p:spPr>
            <a:xfrm>
              <a:off x="2699950" y="593025"/>
              <a:ext cx="2800" cy="168250"/>
            </a:xfrm>
            <a:custGeom>
              <a:avLst/>
              <a:gdLst/>
              <a:ahLst/>
              <a:cxnLst/>
              <a:rect l="l" t="t" r="r" b="b"/>
              <a:pathLst>
                <a:path w="112" h="6730" extrusionOk="0">
                  <a:moveTo>
                    <a:pt x="111" y="1"/>
                  </a:moveTo>
                  <a:cubicBezTo>
                    <a:pt x="111" y="1"/>
                    <a:pt x="74" y="38"/>
                    <a:pt x="0" y="38"/>
                  </a:cubicBezTo>
                  <a:lnTo>
                    <a:pt x="0" y="6729"/>
                  </a:lnTo>
                  <a:lnTo>
                    <a:pt x="111" y="665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56" name="Google Shape;5156;p43"/>
            <p:cNvSpPr/>
            <p:nvPr/>
          </p:nvSpPr>
          <p:spPr>
            <a:xfrm>
              <a:off x="2678675" y="619825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08"/>
                  </a:lnTo>
                  <a:lnTo>
                    <a:pt x="112" y="555"/>
                  </a:lnTo>
                  <a:lnTo>
                    <a:pt x="851" y="112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57" name="Google Shape;5157;p43"/>
            <p:cNvSpPr/>
            <p:nvPr/>
          </p:nvSpPr>
          <p:spPr>
            <a:xfrm>
              <a:off x="2678675" y="621675"/>
              <a:ext cx="18525" cy="45325"/>
            </a:xfrm>
            <a:custGeom>
              <a:avLst/>
              <a:gdLst/>
              <a:ahLst/>
              <a:cxnLst/>
              <a:rect l="l" t="t" r="r" b="b"/>
              <a:pathLst>
                <a:path w="741" h="1813" extrusionOk="0">
                  <a:moveTo>
                    <a:pt x="703" y="1"/>
                  </a:moveTo>
                  <a:lnTo>
                    <a:pt x="371" y="851"/>
                  </a:lnTo>
                  <a:lnTo>
                    <a:pt x="1" y="1775"/>
                  </a:lnTo>
                  <a:lnTo>
                    <a:pt x="112" y="1812"/>
                  </a:lnTo>
                  <a:lnTo>
                    <a:pt x="371" y="1036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58" name="Google Shape;5158;p43"/>
            <p:cNvSpPr/>
            <p:nvPr/>
          </p:nvSpPr>
          <p:spPr>
            <a:xfrm>
              <a:off x="2678675" y="654950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44"/>
                  </a:lnTo>
                  <a:lnTo>
                    <a:pt x="112" y="555"/>
                  </a:lnTo>
                  <a:lnTo>
                    <a:pt x="851" y="149"/>
                  </a:lnTo>
                  <a:lnTo>
                    <a:pt x="851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59" name="Google Shape;5159;p43"/>
            <p:cNvSpPr/>
            <p:nvPr/>
          </p:nvSpPr>
          <p:spPr>
            <a:xfrm>
              <a:off x="2681450" y="622600"/>
              <a:ext cx="18525" cy="44400"/>
            </a:xfrm>
            <a:custGeom>
              <a:avLst/>
              <a:gdLst/>
              <a:ahLst/>
              <a:cxnLst/>
              <a:rect l="l" t="t" r="r" b="b"/>
              <a:pathLst>
                <a:path w="741" h="1776" extrusionOk="0">
                  <a:moveTo>
                    <a:pt x="740" y="1"/>
                  </a:moveTo>
                  <a:lnTo>
                    <a:pt x="629" y="75"/>
                  </a:lnTo>
                  <a:lnTo>
                    <a:pt x="1" y="1738"/>
                  </a:lnTo>
                  <a:lnTo>
                    <a:pt x="38" y="17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60" name="Google Shape;5160;p43"/>
            <p:cNvSpPr/>
            <p:nvPr/>
          </p:nvSpPr>
          <p:spPr>
            <a:xfrm>
              <a:off x="2679600" y="620750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1"/>
                  </a:moveTo>
                  <a:lnTo>
                    <a:pt x="1" y="408"/>
                  </a:lnTo>
                  <a:lnTo>
                    <a:pt x="75" y="518"/>
                  </a:lnTo>
                  <a:lnTo>
                    <a:pt x="814" y="75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61" name="Google Shape;5161;p43"/>
            <p:cNvSpPr/>
            <p:nvPr/>
          </p:nvSpPr>
          <p:spPr>
            <a:xfrm>
              <a:off x="2678675" y="691000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49"/>
                  </a:lnTo>
                  <a:lnTo>
                    <a:pt x="851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62" name="Google Shape;5162;p43"/>
            <p:cNvSpPr/>
            <p:nvPr/>
          </p:nvSpPr>
          <p:spPr>
            <a:xfrm>
              <a:off x="2678675" y="693775"/>
              <a:ext cx="18525" cy="44400"/>
            </a:xfrm>
            <a:custGeom>
              <a:avLst/>
              <a:gdLst/>
              <a:ahLst/>
              <a:cxnLst/>
              <a:rect l="l" t="t" r="r" b="b"/>
              <a:pathLst>
                <a:path w="741" h="1776" extrusionOk="0">
                  <a:moveTo>
                    <a:pt x="703" y="1"/>
                  </a:moveTo>
                  <a:lnTo>
                    <a:pt x="371" y="814"/>
                  </a:lnTo>
                  <a:lnTo>
                    <a:pt x="1" y="1738"/>
                  </a:lnTo>
                  <a:lnTo>
                    <a:pt x="112" y="1775"/>
                  </a:lnTo>
                  <a:lnTo>
                    <a:pt x="371" y="999"/>
                  </a:lnTo>
                  <a:lnTo>
                    <a:pt x="740" y="38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63" name="Google Shape;5163;p43"/>
            <p:cNvSpPr/>
            <p:nvPr/>
          </p:nvSpPr>
          <p:spPr>
            <a:xfrm>
              <a:off x="2678675" y="727050"/>
              <a:ext cx="21300" cy="13900"/>
            </a:xfrm>
            <a:custGeom>
              <a:avLst/>
              <a:gdLst/>
              <a:ahLst/>
              <a:cxnLst/>
              <a:rect l="l" t="t" r="r" b="b"/>
              <a:pathLst>
                <a:path w="852" h="556" extrusionOk="0">
                  <a:moveTo>
                    <a:pt x="740" y="1"/>
                  </a:moveTo>
                  <a:lnTo>
                    <a:pt x="1" y="407"/>
                  </a:lnTo>
                  <a:lnTo>
                    <a:pt x="112" y="555"/>
                  </a:lnTo>
                  <a:lnTo>
                    <a:pt x="851" y="148"/>
                  </a:lnTo>
                  <a:lnTo>
                    <a:pt x="851" y="37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64" name="Google Shape;5164;p43"/>
            <p:cNvSpPr/>
            <p:nvPr/>
          </p:nvSpPr>
          <p:spPr>
            <a:xfrm>
              <a:off x="2679600" y="755700"/>
              <a:ext cx="18525" cy="12975"/>
            </a:xfrm>
            <a:custGeom>
              <a:avLst/>
              <a:gdLst/>
              <a:ahLst/>
              <a:cxnLst/>
              <a:rect l="l" t="t" r="r" b="b"/>
              <a:pathLst>
                <a:path w="741" h="519" extrusionOk="0">
                  <a:moveTo>
                    <a:pt x="666" y="1"/>
                  </a:moveTo>
                  <a:lnTo>
                    <a:pt x="1" y="370"/>
                  </a:lnTo>
                  <a:lnTo>
                    <a:pt x="75" y="518"/>
                  </a:lnTo>
                  <a:lnTo>
                    <a:pt x="740" y="148"/>
                  </a:lnTo>
                  <a:lnTo>
                    <a:pt x="740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65" name="Google Shape;5165;p43"/>
            <p:cNvSpPr/>
            <p:nvPr/>
          </p:nvSpPr>
          <p:spPr>
            <a:xfrm>
              <a:off x="2679600" y="755700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1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814" y="112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66" name="Google Shape;5166;p43"/>
            <p:cNvSpPr/>
            <p:nvPr/>
          </p:nvSpPr>
          <p:spPr>
            <a:xfrm>
              <a:off x="2682375" y="738150"/>
              <a:ext cx="14825" cy="18500"/>
            </a:xfrm>
            <a:custGeom>
              <a:avLst/>
              <a:gdLst/>
              <a:ahLst/>
              <a:cxnLst/>
              <a:rect l="l" t="t" r="r" b="b"/>
              <a:pathLst>
                <a:path w="593" h="740" extrusionOk="0">
                  <a:moveTo>
                    <a:pt x="1" y="0"/>
                  </a:moveTo>
                  <a:lnTo>
                    <a:pt x="38" y="74"/>
                  </a:lnTo>
                  <a:lnTo>
                    <a:pt x="59" y="74"/>
                  </a:lnTo>
                  <a:lnTo>
                    <a:pt x="1" y="0"/>
                  </a:lnTo>
                  <a:close/>
                  <a:moveTo>
                    <a:pt x="59" y="74"/>
                  </a:moveTo>
                  <a:lnTo>
                    <a:pt x="555" y="703"/>
                  </a:lnTo>
                  <a:lnTo>
                    <a:pt x="592" y="740"/>
                  </a:lnTo>
                  <a:lnTo>
                    <a:pt x="75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67" name="Google Shape;5167;p43"/>
            <p:cNvSpPr/>
            <p:nvPr/>
          </p:nvSpPr>
          <p:spPr>
            <a:xfrm>
              <a:off x="2683300" y="737225"/>
              <a:ext cx="16675" cy="19425"/>
            </a:xfrm>
            <a:custGeom>
              <a:avLst/>
              <a:gdLst/>
              <a:ahLst/>
              <a:cxnLst/>
              <a:rect l="l" t="t" r="r" b="b"/>
              <a:pathLst>
                <a:path w="667" h="777" extrusionOk="0">
                  <a:moveTo>
                    <a:pt x="38" y="0"/>
                  </a:moveTo>
                  <a:lnTo>
                    <a:pt x="1" y="111"/>
                  </a:lnTo>
                  <a:lnTo>
                    <a:pt x="555" y="777"/>
                  </a:lnTo>
                  <a:lnTo>
                    <a:pt x="666" y="74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68" name="Google Shape;5168;p43"/>
            <p:cNvSpPr/>
            <p:nvPr/>
          </p:nvSpPr>
          <p:spPr>
            <a:xfrm>
              <a:off x="2679600" y="727975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0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814" y="111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69" name="Google Shape;5169;p43"/>
            <p:cNvSpPr/>
            <p:nvPr/>
          </p:nvSpPr>
          <p:spPr>
            <a:xfrm>
              <a:off x="2681450" y="694700"/>
              <a:ext cx="18525" cy="43475"/>
            </a:xfrm>
            <a:custGeom>
              <a:avLst/>
              <a:gdLst/>
              <a:ahLst/>
              <a:cxnLst/>
              <a:rect l="l" t="t" r="r" b="b"/>
              <a:pathLst>
                <a:path w="741" h="1739" extrusionOk="0">
                  <a:moveTo>
                    <a:pt x="740" y="1"/>
                  </a:moveTo>
                  <a:lnTo>
                    <a:pt x="629" y="38"/>
                  </a:lnTo>
                  <a:lnTo>
                    <a:pt x="1" y="1701"/>
                  </a:lnTo>
                  <a:lnTo>
                    <a:pt x="38" y="17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70" name="Google Shape;5170;p43"/>
            <p:cNvSpPr/>
            <p:nvPr/>
          </p:nvSpPr>
          <p:spPr>
            <a:xfrm>
              <a:off x="2679600" y="691925"/>
              <a:ext cx="20375" cy="12975"/>
            </a:xfrm>
            <a:custGeom>
              <a:avLst/>
              <a:gdLst/>
              <a:ahLst/>
              <a:cxnLst/>
              <a:rect l="l" t="t" r="r" b="b"/>
              <a:pathLst>
                <a:path w="815" h="519" extrusionOk="0">
                  <a:moveTo>
                    <a:pt x="814" y="1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814" y="112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71" name="Google Shape;5171;p43"/>
            <p:cNvSpPr/>
            <p:nvPr/>
          </p:nvSpPr>
          <p:spPr>
            <a:xfrm>
              <a:off x="2682375" y="666975"/>
              <a:ext cx="14825" cy="26825"/>
            </a:xfrm>
            <a:custGeom>
              <a:avLst/>
              <a:gdLst/>
              <a:ahLst/>
              <a:cxnLst/>
              <a:rect l="l" t="t" r="r" b="b"/>
              <a:pathLst>
                <a:path w="593" h="1073" extrusionOk="0">
                  <a:moveTo>
                    <a:pt x="1" y="0"/>
                  </a:moveTo>
                  <a:lnTo>
                    <a:pt x="555" y="999"/>
                  </a:lnTo>
                  <a:lnTo>
                    <a:pt x="592" y="107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72" name="Google Shape;5172;p43"/>
            <p:cNvSpPr/>
            <p:nvPr/>
          </p:nvSpPr>
          <p:spPr>
            <a:xfrm>
              <a:off x="2679600" y="656800"/>
              <a:ext cx="20375" cy="12050"/>
            </a:xfrm>
            <a:custGeom>
              <a:avLst/>
              <a:gdLst/>
              <a:ahLst/>
              <a:cxnLst/>
              <a:rect l="l" t="t" r="r" b="b"/>
              <a:pathLst>
                <a:path w="815" h="482" extrusionOk="0">
                  <a:moveTo>
                    <a:pt x="814" y="1"/>
                  </a:moveTo>
                  <a:lnTo>
                    <a:pt x="1" y="444"/>
                  </a:lnTo>
                  <a:lnTo>
                    <a:pt x="75" y="481"/>
                  </a:lnTo>
                  <a:lnTo>
                    <a:pt x="814" y="75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73" name="Google Shape;5173;p43"/>
            <p:cNvSpPr/>
            <p:nvPr/>
          </p:nvSpPr>
          <p:spPr>
            <a:xfrm>
              <a:off x="2683300" y="666050"/>
              <a:ext cx="16675" cy="27750"/>
            </a:xfrm>
            <a:custGeom>
              <a:avLst/>
              <a:gdLst/>
              <a:ahLst/>
              <a:cxnLst/>
              <a:rect l="l" t="t" r="r" b="b"/>
              <a:pathLst>
                <a:path w="667" h="1110" extrusionOk="0">
                  <a:moveTo>
                    <a:pt x="38" y="0"/>
                  </a:moveTo>
                  <a:lnTo>
                    <a:pt x="1" y="37"/>
                  </a:lnTo>
                  <a:lnTo>
                    <a:pt x="555" y="1110"/>
                  </a:lnTo>
                  <a:lnTo>
                    <a:pt x="666" y="10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74" name="Google Shape;5174;p43"/>
            <p:cNvSpPr/>
            <p:nvPr/>
          </p:nvSpPr>
          <p:spPr>
            <a:xfrm>
              <a:off x="2678675" y="594875"/>
              <a:ext cx="3725" cy="177500"/>
            </a:xfrm>
            <a:custGeom>
              <a:avLst/>
              <a:gdLst/>
              <a:ahLst/>
              <a:cxnLst/>
              <a:rect l="l" t="t" r="r" b="b"/>
              <a:pathLst>
                <a:path w="149" h="7100" extrusionOk="0">
                  <a:moveTo>
                    <a:pt x="1" y="1"/>
                  </a:moveTo>
                  <a:lnTo>
                    <a:pt x="1" y="7099"/>
                  </a:lnTo>
                  <a:lnTo>
                    <a:pt x="149" y="6988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75" name="Google Shape;5175;p43"/>
            <p:cNvSpPr/>
            <p:nvPr/>
          </p:nvSpPr>
          <p:spPr>
            <a:xfrm>
              <a:off x="2677750" y="594875"/>
              <a:ext cx="6500" cy="179350"/>
            </a:xfrm>
            <a:custGeom>
              <a:avLst/>
              <a:gdLst/>
              <a:ahLst/>
              <a:cxnLst/>
              <a:rect l="l" t="t" r="r" b="b"/>
              <a:pathLst>
                <a:path w="260" h="7174" extrusionOk="0">
                  <a:moveTo>
                    <a:pt x="75" y="1"/>
                  </a:moveTo>
                  <a:lnTo>
                    <a:pt x="1" y="7099"/>
                  </a:lnTo>
                  <a:lnTo>
                    <a:pt x="149" y="7173"/>
                  </a:lnTo>
                  <a:lnTo>
                    <a:pt x="260" y="7099"/>
                  </a:lnTo>
                  <a:lnTo>
                    <a:pt x="260" y="75"/>
                  </a:lnTo>
                  <a:cubicBezTo>
                    <a:pt x="186" y="1"/>
                    <a:pt x="149" y="1"/>
                    <a:pt x="75" y="1"/>
                  </a:cubicBez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76" name="Google Shape;5176;p43"/>
            <p:cNvSpPr/>
            <p:nvPr/>
          </p:nvSpPr>
          <p:spPr>
            <a:xfrm>
              <a:off x="2676825" y="593950"/>
              <a:ext cx="2800" cy="179350"/>
            </a:xfrm>
            <a:custGeom>
              <a:avLst/>
              <a:gdLst/>
              <a:ahLst/>
              <a:cxnLst/>
              <a:rect l="l" t="t" r="r" b="b"/>
              <a:pathLst>
                <a:path w="112" h="7174" extrusionOk="0">
                  <a:moveTo>
                    <a:pt x="1" y="1"/>
                  </a:moveTo>
                  <a:lnTo>
                    <a:pt x="1" y="7062"/>
                  </a:lnTo>
                  <a:lnTo>
                    <a:pt x="112" y="7173"/>
                  </a:lnTo>
                  <a:lnTo>
                    <a:pt x="112" y="38"/>
                  </a:lnTo>
                  <a:cubicBezTo>
                    <a:pt x="75" y="38"/>
                    <a:pt x="38" y="38"/>
                    <a:pt x="1" y="1"/>
                  </a:cubicBez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77" name="Google Shape;5177;p43"/>
            <p:cNvSpPr/>
            <p:nvPr/>
          </p:nvSpPr>
          <p:spPr>
            <a:xfrm>
              <a:off x="2681450" y="596725"/>
              <a:ext cx="19450" cy="12050"/>
            </a:xfrm>
            <a:custGeom>
              <a:avLst/>
              <a:gdLst/>
              <a:ahLst/>
              <a:cxnLst/>
              <a:rect l="l" t="t" r="r" b="b"/>
              <a:pathLst>
                <a:path w="778" h="482" extrusionOk="0">
                  <a:moveTo>
                    <a:pt x="1" y="1"/>
                  </a:moveTo>
                  <a:lnTo>
                    <a:pt x="1" y="75"/>
                  </a:lnTo>
                  <a:lnTo>
                    <a:pt x="740" y="481"/>
                  </a:lnTo>
                  <a:lnTo>
                    <a:pt x="777" y="4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78" name="Google Shape;5178;p43"/>
            <p:cNvSpPr/>
            <p:nvPr/>
          </p:nvSpPr>
          <p:spPr>
            <a:xfrm>
              <a:off x="2681450" y="630925"/>
              <a:ext cx="20375" cy="13900"/>
            </a:xfrm>
            <a:custGeom>
              <a:avLst/>
              <a:gdLst/>
              <a:ahLst/>
              <a:cxnLst/>
              <a:rect l="l" t="t" r="r" b="b"/>
              <a:pathLst>
                <a:path w="815" h="556" extrusionOk="0">
                  <a:moveTo>
                    <a:pt x="75" y="1"/>
                  </a:moveTo>
                  <a:lnTo>
                    <a:pt x="1" y="38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79" name="Google Shape;5179;p43"/>
            <p:cNvSpPr/>
            <p:nvPr/>
          </p:nvSpPr>
          <p:spPr>
            <a:xfrm>
              <a:off x="2683300" y="606900"/>
              <a:ext cx="14825" cy="26825"/>
            </a:xfrm>
            <a:custGeom>
              <a:avLst/>
              <a:gdLst/>
              <a:ahLst/>
              <a:cxnLst/>
              <a:rect l="l" t="t" r="r" b="b"/>
              <a:pathLst>
                <a:path w="593" h="1073" extrusionOk="0">
                  <a:moveTo>
                    <a:pt x="592" y="0"/>
                  </a:moveTo>
                  <a:lnTo>
                    <a:pt x="555" y="37"/>
                  </a:lnTo>
                  <a:lnTo>
                    <a:pt x="444" y="37"/>
                  </a:lnTo>
                  <a:lnTo>
                    <a:pt x="1" y="1072"/>
                  </a:lnTo>
                  <a:lnTo>
                    <a:pt x="38" y="999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80" name="Google Shape;5180;p43"/>
            <p:cNvSpPr/>
            <p:nvPr/>
          </p:nvSpPr>
          <p:spPr>
            <a:xfrm>
              <a:off x="2681450" y="605975"/>
              <a:ext cx="15750" cy="27750"/>
            </a:xfrm>
            <a:custGeom>
              <a:avLst/>
              <a:gdLst/>
              <a:ahLst/>
              <a:cxnLst/>
              <a:rect l="l" t="t" r="r" b="b"/>
              <a:pathLst>
                <a:path w="630" h="1110" extrusionOk="0">
                  <a:moveTo>
                    <a:pt x="592" y="0"/>
                  </a:moveTo>
                  <a:lnTo>
                    <a:pt x="1" y="1036"/>
                  </a:lnTo>
                  <a:lnTo>
                    <a:pt x="75" y="1109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81" name="Google Shape;5181;p43"/>
            <p:cNvSpPr/>
            <p:nvPr/>
          </p:nvSpPr>
          <p:spPr>
            <a:xfrm>
              <a:off x="2683300" y="633700"/>
              <a:ext cx="18525" cy="44400"/>
            </a:xfrm>
            <a:custGeom>
              <a:avLst/>
              <a:gdLst/>
              <a:ahLst/>
              <a:cxnLst/>
              <a:rect l="l" t="t" r="r" b="b"/>
              <a:pathLst>
                <a:path w="741" h="1776" extrusionOk="0">
                  <a:moveTo>
                    <a:pt x="38" y="0"/>
                  </a:moveTo>
                  <a:lnTo>
                    <a:pt x="1" y="37"/>
                  </a:lnTo>
                  <a:lnTo>
                    <a:pt x="370" y="999"/>
                  </a:lnTo>
                  <a:lnTo>
                    <a:pt x="666" y="1775"/>
                  </a:lnTo>
                  <a:lnTo>
                    <a:pt x="740" y="1738"/>
                  </a:lnTo>
                  <a:lnTo>
                    <a:pt x="370" y="81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82" name="Google Shape;5182;p43"/>
            <p:cNvSpPr/>
            <p:nvPr/>
          </p:nvSpPr>
          <p:spPr>
            <a:xfrm>
              <a:off x="2681450" y="666975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48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83" name="Google Shape;5183;p43"/>
            <p:cNvSpPr/>
            <p:nvPr/>
          </p:nvSpPr>
          <p:spPr>
            <a:xfrm>
              <a:off x="2681450" y="634625"/>
              <a:ext cx="18525" cy="43475"/>
            </a:xfrm>
            <a:custGeom>
              <a:avLst/>
              <a:gdLst/>
              <a:ahLst/>
              <a:cxnLst/>
              <a:rect l="l" t="t" r="r" b="b"/>
              <a:pathLst>
                <a:path w="741" h="1739" extrusionOk="0">
                  <a:moveTo>
                    <a:pt x="1" y="0"/>
                  </a:moveTo>
                  <a:lnTo>
                    <a:pt x="666" y="1738"/>
                  </a:lnTo>
                  <a:lnTo>
                    <a:pt x="740" y="1701"/>
                  </a:lnTo>
                  <a:lnTo>
                    <a:pt x="75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84" name="Google Shape;5184;p43"/>
            <p:cNvSpPr/>
            <p:nvPr/>
          </p:nvSpPr>
          <p:spPr>
            <a:xfrm>
              <a:off x="2681450" y="631850"/>
              <a:ext cx="19450" cy="12975"/>
            </a:xfrm>
            <a:custGeom>
              <a:avLst/>
              <a:gdLst/>
              <a:ahLst/>
              <a:cxnLst/>
              <a:rect l="l" t="t" r="r" b="b"/>
              <a:pathLst>
                <a:path w="778" h="519" extrusionOk="0">
                  <a:moveTo>
                    <a:pt x="1" y="1"/>
                  </a:moveTo>
                  <a:lnTo>
                    <a:pt x="1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85" name="Google Shape;5185;p43"/>
            <p:cNvSpPr/>
            <p:nvPr/>
          </p:nvSpPr>
          <p:spPr>
            <a:xfrm>
              <a:off x="2681450" y="703025"/>
              <a:ext cx="20375" cy="14800"/>
            </a:xfrm>
            <a:custGeom>
              <a:avLst/>
              <a:gdLst/>
              <a:ahLst/>
              <a:cxnLst/>
              <a:rect l="l" t="t" r="r" b="b"/>
              <a:pathLst>
                <a:path w="815" h="592" extrusionOk="0">
                  <a:moveTo>
                    <a:pt x="75" y="0"/>
                  </a:moveTo>
                  <a:lnTo>
                    <a:pt x="1" y="37"/>
                  </a:lnTo>
                  <a:lnTo>
                    <a:pt x="1" y="111"/>
                  </a:lnTo>
                  <a:lnTo>
                    <a:pt x="740" y="592"/>
                  </a:lnTo>
                  <a:lnTo>
                    <a:pt x="814" y="44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86" name="Google Shape;5186;p43"/>
            <p:cNvSpPr/>
            <p:nvPr/>
          </p:nvSpPr>
          <p:spPr>
            <a:xfrm>
              <a:off x="2683300" y="705800"/>
              <a:ext cx="18525" cy="45300"/>
            </a:xfrm>
            <a:custGeom>
              <a:avLst/>
              <a:gdLst/>
              <a:ahLst/>
              <a:cxnLst/>
              <a:rect l="l" t="t" r="r" b="b"/>
              <a:pathLst>
                <a:path w="741" h="1812" extrusionOk="0">
                  <a:moveTo>
                    <a:pt x="38" y="0"/>
                  </a:moveTo>
                  <a:lnTo>
                    <a:pt x="1" y="74"/>
                  </a:lnTo>
                  <a:lnTo>
                    <a:pt x="370" y="1035"/>
                  </a:lnTo>
                  <a:lnTo>
                    <a:pt x="666" y="1812"/>
                  </a:lnTo>
                  <a:lnTo>
                    <a:pt x="740" y="1775"/>
                  </a:lnTo>
                  <a:lnTo>
                    <a:pt x="370" y="85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87" name="Google Shape;5187;p43"/>
            <p:cNvSpPr/>
            <p:nvPr/>
          </p:nvSpPr>
          <p:spPr>
            <a:xfrm>
              <a:off x="2681450" y="740000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11"/>
                  </a:lnTo>
                  <a:lnTo>
                    <a:pt x="740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88" name="Google Shape;5188;p43"/>
            <p:cNvSpPr/>
            <p:nvPr/>
          </p:nvSpPr>
          <p:spPr>
            <a:xfrm>
              <a:off x="2682375" y="767725"/>
              <a:ext cx="20375" cy="13875"/>
            </a:xfrm>
            <a:custGeom>
              <a:avLst/>
              <a:gdLst/>
              <a:ahLst/>
              <a:cxnLst/>
              <a:rect l="l" t="t" r="r" b="b"/>
              <a:pathLst>
                <a:path w="815" h="555" extrusionOk="0">
                  <a:moveTo>
                    <a:pt x="75" y="0"/>
                  </a:moveTo>
                  <a:lnTo>
                    <a:pt x="1" y="37"/>
                  </a:lnTo>
                  <a:lnTo>
                    <a:pt x="1" y="111"/>
                  </a:lnTo>
                  <a:lnTo>
                    <a:pt x="703" y="555"/>
                  </a:lnTo>
                  <a:lnTo>
                    <a:pt x="814" y="40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89" name="Google Shape;5189;p43"/>
            <p:cNvSpPr/>
            <p:nvPr/>
          </p:nvSpPr>
          <p:spPr>
            <a:xfrm>
              <a:off x="2681450" y="768650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1" y="0"/>
                  </a:moveTo>
                  <a:lnTo>
                    <a:pt x="1" y="74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90" name="Google Shape;5190;p43"/>
            <p:cNvSpPr/>
            <p:nvPr/>
          </p:nvSpPr>
          <p:spPr>
            <a:xfrm>
              <a:off x="2683300" y="751075"/>
              <a:ext cx="14825" cy="17600"/>
            </a:xfrm>
            <a:custGeom>
              <a:avLst/>
              <a:gdLst/>
              <a:ahLst/>
              <a:cxnLst/>
              <a:rect l="l" t="t" r="r" b="b"/>
              <a:pathLst>
                <a:path w="593" h="704" extrusionOk="0">
                  <a:moveTo>
                    <a:pt x="518" y="1"/>
                  </a:moveTo>
                  <a:lnTo>
                    <a:pt x="1" y="703"/>
                  </a:lnTo>
                  <a:lnTo>
                    <a:pt x="38" y="666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91" name="Google Shape;5191;p43"/>
            <p:cNvSpPr/>
            <p:nvPr/>
          </p:nvSpPr>
          <p:spPr>
            <a:xfrm>
              <a:off x="2681450" y="750150"/>
              <a:ext cx="15750" cy="18525"/>
            </a:xfrm>
            <a:custGeom>
              <a:avLst/>
              <a:gdLst/>
              <a:ahLst/>
              <a:cxnLst/>
              <a:rect l="l" t="t" r="r" b="b"/>
              <a:pathLst>
                <a:path w="630" h="741" extrusionOk="0">
                  <a:moveTo>
                    <a:pt x="592" y="1"/>
                  </a:moveTo>
                  <a:lnTo>
                    <a:pt x="1" y="740"/>
                  </a:lnTo>
                  <a:lnTo>
                    <a:pt x="75" y="740"/>
                  </a:lnTo>
                  <a:lnTo>
                    <a:pt x="629" y="38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92" name="Google Shape;5192;p43"/>
            <p:cNvSpPr/>
            <p:nvPr/>
          </p:nvSpPr>
          <p:spPr>
            <a:xfrm>
              <a:off x="2681450" y="740925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1" y="0"/>
                  </a:moveTo>
                  <a:lnTo>
                    <a:pt x="1" y="74"/>
                  </a:lnTo>
                  <a:lnTo>
                    <a:pt x="740" y="518"/>
                  </a:lnTo>
                  <a:lnTo>
                    <a:pt x="777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93" name="Google Shape;5193;p43"/>
            <p:cNvSpPr/>
            <p:nvPr/>
          </p:nvSpPr>
          <p:spPr>
            <a:xfrm>
              <a:off x="2681450" y="705800"/>
              <a:ext cx="18525" cy="44375"/>
            </a:xfrm>
            <a:custGeom>
              <a:avLst/>
              <a:gdLst/>
              <a:ahLst/>
              <a:cxnLst/>
              <a:rect l="l" t="t" r="r" b="b"/>
              <a:pathLst>
                <a:path w="741" h="1775" extrusionOk="0">
                  <a:moveTo>
                    <a:pt x="1" y="0"/>
                  </a:moveTo>
                  <a:lnTo>
                    <a:pt x="666" y="1775"/>
                  </a:lnTo>
                  <a:lnTo>
                    <a:pt x="740" y="1738"/>
                  </a:lnTo>
                  <a:lnTo>
                    <a:pt x="75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94" name="Google Shape;5194;p43"/>
            <p:cNvSpPr/>
            <p:nvPr/>
          </p:nvSpPr>
          <p:spPr>
            <a:xfrm>
              <a:off x="2681450" y="703950"/>
              <a:ext cx="19450" cy="13875"/>
            </a:xfrm>
            <a:custGeom>
              <a:avLst/>
              <a:gdLst/>
              <a:ahLst/>
              <a:cxnLst/>
              <a:rect l="l" t="t" r="r" b="b"/>
              <a:pathLst>
                <a:path w="778" h="555" extrusionOk="0">
                  <a:moveTo>
                    <a:pt x="1" y="0"/>
                  </a:moveTo>
                  <a:lnTo>
                    <a:pt x="1" y="74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95" name="Google Shape;5195;p43"/>
            <p:cNvSpPr/>
            <p:nvPr/>
          </p:nvSpPr>
          <p:spPr>
            <a:xfrm>
              <a:off x="2683300" y="679925"/>
              <a:ext cx="14825" cy="24975"/>
            </a:xfrm>
            <a:custGeom>
              <a:avLst/>
              <a:gdLst/>
              <a:ahLst/>
              <a:cxnLst/>
              <a:rect l="l" t="t" r="r" b="b"/>
              <a:pathLst>
                <a:path w="593" h="999" extrusionOk="0">
                  <a:moveTo>
                    <a:pt x="518" y="0"/>
                  </a:moveTo>
                  <a:lnTo>
                    <a:pt x="1" y="998"/>
                  </a:lnTo>
                  <a:lnTo>
                    <a:pt x="1" y="998"/>
                  </a:lnTo>
                  <a:lnTo>
                    <a:pt x="38" y="96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96" name="Google Shape;5196;p43"/>
            <p:cNvSpPr/>
            <p:nvPr/>
          </p:nvSpPr>
          <p:spPr>
            <a:xfrm>
              <a:off x="2681450" y="667900"/>
              <a:ext cx="19450" cy="12950"/>
            </a:xfrm>
            <a:custGeom>
              <a:avLst/>
              <a:gdLst/>
              <a:ahLst/>
              <a:cxnLst/>
              <a:rect l="l" t="t" r="r" b="b"/>
              <a:pathLst>
                <a:path w="778" h="518" extrusionOk="0">
                  <a:moveTo>
                    <a:pt x="1" y="0"/>
                  </a:moveTo>
                  <a:lnTo>
                    <a:pt x="1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97" name="Google Shape;5197;p43"/>
            <p:cNvSpPr/>
            <p:nvPr/>
          </p:nvSpPr>
          <p:spPr>
            <a:xfrm>
              <a:off x="2681450" y="677150"/>
              <a:ext cx="15750" cy="27750"/>
            </a:xfrm>
            <a:custGeom>
              <a:avLst/>
              <a:gdLst/>
              <a:ahLst/>
              <a:cxnLst/>
              <a:rect l="l" t="t" r="r" b="b"/>
              <a:pathLst>
                <a:path w="630" h="1110" extrusionOk="0">
                  <a:moveTo>
                    <a:pt x="592" y="0"/>
                  </a:moveTo>
                  <a:lnTo>
                    <a:pt x="1" y="1072"/>
                  </a:lnTo>
                  <a:lnTo>
                    <a:pt x="75" y="1109"/>
                  </a:lnTo>
                  <a:lnTo>
                    <a:pt x="629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98" name="Google Shape;5198;p43"/>
            <p:cNvSpPr/>
            <p:nvPr/>
          </p:nvSpPr>
          <p:spPr>
            <a:xfrm>
              <a:off x="2698100" y="592100"/>
              <a:ext cx="4650" cy="191350"/>
            </a:xfrm>
            <a:custGeom>
              <a:avLst/>
              <a:gdLst/>
              <a:ahLst/>
              <a:cxnLst/>
              <a:rect l="l" t="t" r="r" b="b"/>
              <a:pathLst>
                <a:path w="186" h="7654" extrusionOk="0">
                  <a:moveTo>
                    <a:pt x="185" y="1"/>
                  </a:moveTo>
                  <a:cubicBezTo>
                    <a:pt x="185" y="38"/>
                    <a:pt x="148" y="38"/>
                    <a:pt x="111" y="75"/>
                  </a:cubicBezTo>
                  <a:lnTo>
                    <a:pt x="0" y="7580"/>
                  </a:lnTo>
                  <a:lnTo>
                    <a:pt x="148" y="7654"/>
                  </a:lnTo>
                  <a:lnTo>
                    <a:pt x="185" y="7617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199" name="Google Shape;5199;p43"/>
            <p:cNvSpPr/>
            <p:nvPr/>
          </p:nvSpPr>
          <p:spPr>
            <a:xfrm>
              <a:off x="2698100" y="593025"/>
              <a:ext cx="3725" cy="190425"/>
            </a:xfrm>
            <a:custGeom>
              <a:avLst/>
              <a:gdLst/>
              <a:ahLst/>
              <a:cxnLst/>
              <a:rect l="l" t="t" r="r" b="b"/>
              <a:pathLst>
                <a:path w="149" h="7617" extrusionOk="0">
                  <a:moveTo>
                    <a:pt x="148" y="1"/>
                  </a:moveTo>
                  <a:cubicBezTo>
                    <a:pt x="111" y="38"/>
                    <a:pt x="74" y="38"/>
                    <a:pt x="0" y="38"/>
                  </a:cubicBezTo>
                  <a:lnTo>
                    <a:pt x="0" y="7543"/>
                  </a:lnTo>
                  <a:lnTo>
                    <a:pt x="148" y="761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00" name="Google Shape;5200;p43"/>
            <p:cNvSpPr/>
            <p:nvPr/>
          </p:nvSpPr>
          <p:spPr>
            <a:xfrm>
              <a:off x="2719350" y="581025"/>
              <a:ext cx="6500" cy="192275"/>
            </a:xfrm>
            <a:custGeom>
              <a:avLst/>
              <a:gdLst/>
              <a:ahLst/>
              <a:cxnLst/>
              <a:rect l="l" t="t" r="r" b="b"/>
              <a:pathLst>
                <a:path w="260" h="7691" extrusionOk="0">
                  <a:moveTo>
                    <a:pt x="148" y="0"/>
                  </a:moveTo>
                  <a:cubicBezTo>
                    <a:pt x="148" y="111"/>
                    <a:pt x="75" y="148"/>
                    <a:pt x="1" y="185"/>
                  </a:cubicBezTo>
                  <a:lnTo>
                    <a:pt x="1" y="7579"/>
                  </a:lnTo>
                  <a:lnTo>
                    <a:pt x="148" y="7690"/>
                  </a:lnTo>
                  <a:lnTo>
                    <a:pt x="259" y="7579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01" name="Google Shape;5201;p43"/>
            <p:cNvSpPr/>
            <p:nvPr/>
          </p:nvSpPr>
          <p:spPr>
            <a:xfrm>
              <a:off x="2723050" y="579175"/>
              <a:ext cx="2800" cy="194125"/>
            </a:xfrm>
            <a:custGeom>
              <a:avLst/>
              <a:gdLst/>
              <a:ahLst/>
              <a:cxnLst/>
              <a:rect l="l" t="t" r="r" b="b"/>
              <a:pathLst>
                <a:path w="112" h="7765" extrusionOk="0">
                  <a:moveTo>
                    <a:pt x="111" y="0"/>
                  </a:moveTo>
                  <a:cubicBezTo>
                    <a:pt x="111" y="37"/>
                    <a:pt x="74" y="74"/>
                    <a:pt x="0" y="148"/>
                  </a:cubicBezTo>
                  <a:lnTo>
                    <a:pt x="0" y="7764"/>
                  </a:lnTo>
                  <a:lnTo>
                    <a:pt x="111" y="765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02" name="Google Shape;5202;p43"/>
            <p:cNvSpPr/>
            <p:nvPr/>
          </p:nvSpPr>
          <p:spPr>
            <a:xfrm>
              <a:off x="2701800" y="59487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740" y="1"/>
                  </a:moveTo>
                  <a:lnTo>
                    <a:pt x="0" y="444"/>
                  </a:lnTo>
                  <a:lnTo>
                    <a:pt x="111" y="555"/>
                  </a:lnTo>
                  <a:lnTo>
                    <a:pt x="850" y="149"/>
                  </a:lnTo>
                  <a:lnTo>
                    <a:pt x="850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03" name="Google Shape;5203;p43"/>
            <p:cNvSpPr/>
            <p:nvPr/>
          </p:nvSpPr>
          <p:spPr>
            <a:xfrm>
              <a:off x="2702725" y="596725"/>
              <a:ext cx="20350" cy="12050"/>
            </a:xfrm>
            <a:custGeom>
              <a:avLst/>
              <a:gdLst/>
              <a:ahLst/>
              <a:cxnLst/>
              <a:rect l="l" t="t" r="r" b="b"/>
              <a:pathLst>
                <a:path w="814" h="482" extrusionOk="0">
                  <a:moveTo>
                    <a:pt x="813" y="1"/>
                  </a:moveTo>
                  <a:lnTo>
                    <a:pt x="0" y="444"/>
                  </a:lnTo>
                  <a:lnTo>
                    <a:pt x="74" y="481"/>
                  </a:lnTo>
                  <a:lnTo>
                    <a:pt x="813" y="75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04" name="Google Shape;5204;p43"/>
            <p:cNvSpPr/>
            <p:nvPr/>
          </p:nvSpPr>
          <p:spPr>
            <a:xfrm>
              <a:off x="2701800" y="630925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740" y="1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0" y="148"/>
                  </a:lnTo>
                  <a:lnTo>
                    <a:pt x="850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05" name="Google Shape;5205;p43"/>
            <p:cNvSpPr/>
            <p:nvPr/>
          </p:nvSpPr>
          <p:spPr>
            <a:xfrm>
              <a:off x="2705500" y="606900"/>
              <a:ext cx="15725" cy="26825"/>
            </a:xfrm>
            <a:custGeom>
              <a:avLst/>
              <a:gdLst/>
              <a:ahLst/>
              <a:cxnLst/>
              <a:rect l="l" t="t" r="r" b="b"/>
              <a:pathLst>
                <a:path w="629" h="1073" extrusionOk="0">
                  <a:moveTo>
                    <a:pt x="0" y="0"/>
                  </a:moveTo>
                  <a:lnTo>
                    <a:pt x="555" y="999"/>
                  </a:lnTo>
                  <a:lnTo>
                    <a:pt x="629" y="1072"/>
                  </a:lnTo>
                  <a:lnTo>
                    <a:pt x="148" y="37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06" name="Google Shape;5206;p43"/>
            <p:cNvSpPr/>
            <p:nvPr/>
          </p:nvSpPr>
          <p:spPr>
            <a:xfrm>
              <a:off x="2706400" y="605975"/>
              <a:ext cx="16675" cy="27750"/>
            </a:xfrm>
            <a:custGeom>
              <a:avLst/>
              <a:gdLst/>
              <a:ahLst/>
              <a:cxnLst/>
              <a:rect l="l" t="t" r="r" b="b"/>
              <a:pathLst>
                <a:path w="667" h="1110" extrusionOk="0">
                  <a:moveTo>
                    <a:pt x="38" y="0"/>
                  </a:moveTo>
                  <a:lnTo>
                    <a:pt x="1" y="74"/>
                  </a:lnTo>
                  <a:lnTo>
                    <a:pt x="593" y="1109"/>
                  </a:lnTo>
                  <a:lnTo>
                    <a:pt x="666" y="103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07" name="Google Shape;5207;p43"/>
            <p:cNvSpPr/>
            <p:nvPr/>
          </p:nvSpPr>
          <p:spPr>
            <a:xfrm>
              <a:off x="2701800" y="63370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703" y="0"/>
                  </a:moveTo>
                  <a:lnTo>
                    <a:pt x="370" y="814"/>
                  </a:lnTo>
                  <a:lnTo>
                    <a:pt x="0" y="1738"/>
                  </a:lnTo>
                  <a:lnTo>
                    <a:pt x="111" y="1775"/>
                  </a:lnTo>
                  <a:lnTo>
                    <a:pt x="370" y="999"/>
                  </a:lnTo>
                  <a:lnTo>
                    <a:pt x="740" y="37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08" name="Google Shape;5208;p43"/>
            <p:cNvSpPr/>
            <p:nvPr/>
          </p:nvSpPr>
          <p:spPr>
            <a:xfrm>
              <a:off x="2701800" y="666975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0" y="148"/>
                  </a:lnTo>
                  <a:lnTo>
                    <a:pt x="850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09" name="Google Shape;5209;p43"/>
            <p:cNvSpPr/>
            <p:nvPr/>
          </p:nvSpPr>
          <p:spPr>
            <a:xfrm>
              <a:off x="2704575" y="634625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739" y="0"/>
                  </a:moveTo>
                  <a:lnTo>
                    <a:pt x="629" y="37"/>
                  </a:lnTo>
                  <a:lnTo>
                    <a:pt x="0" y="1701"/>
                  </a:lnTo>
                  <a:lnTo>
                    <a:pt x="37" y="1738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10" name="Google Shape;5210;p43"/>
            <p:cNvSpPr/>
            <p:nvPr/>
          </p:nvSpPr>
          <p:spPr>
            <a:xfrm>
              <a:off x="2702725" y="631850"/>
              <a:ext cx="20350" cy="12975"/>
            </a:xfrm>
            <a:custGeom>
              <a:avLst/>
              <a:gdLst/>
              <a:ahLst/>
              <a:cxnLst/>
              <a:rect l="l" t="t" r="r" b="b"/>
              <a:pathLst>
                <a:path w="814" h="519" extrusionOk="0">
                  <a:moveTo>
                    <a:pt x="813" y="1"/>
                  </a:moveTo>
                  <a:lnTo>
                    <a:pt x="0" y="481"/>
                  </a:lnTo>
                  <a:lnTo>
                    <a:pt x="74" y="518"/>
                  </a:lnTo>
                  <a:lnTo>
                    <a:pt x="813" y="111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11" name="Google Shape;5211;p43"/>
            <p:cNvSpPr/>
            <p:nvPr/>
          </p:nvSpPr>
          <p:spPr>
            <a:xfrm>
              <a:off x="2701800" y="703025"/>
              <a:ext cx="21275" cy="14800"/>
            </a:xfrm>
            <a:custGeom>
              <a:avLst/>
              <a:gdLst/>
              <a:ahLst/>
              <a:cxnLst/>
              <a:rect l="l" t="t" r="r" b="b"/>
              <a:pathLst>
                <a:path w="851" h="592" extrusionOk="0">
                  <a:moveTo>
                    <a:pt x="740" y="0"/>
                  </a:moveTo>
                  <a:lnTo>
                    <a:pt x="0" y="444"/>
                  </a:lnTo>
                  <a:lnTo>
                    <a:pt x="111" y="592"/>
                  </a:lnTo>
                  <a:lnTo>
                    <a:pt x="850" y="111"/>
                  </a:lnTo>
                  <a:lnTo>
                    <a:pt x="850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12" name="Google Shape;5212;p43"/>
            <p:cNvSpPr/>
            <p:nvPr/>
          </p:nvSpPr>
          <p:spPr>
            <a:xfrm>
              <a:off x="2701800" y="705800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703" y="0"/>
                  </a:moveTo>
                  <a:lnTo>
                    <a:pt x="370" y="851"/>
                  </a:lnTo>
                  <a:lnTo>
                    <a:pt x="0" y="1775"/>
                  </a:lnTo>
                  <a:lnTo>
                    <a:pt x="111" y="1812"/>
                  </a:lnTo>
                  <a:lnTo>
                    <a:pt x="370" y="1035"/>
                  </a:lnTo>
                  <a:lnTo>
                    <a:pt x="740" y="7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13" name="Google Shape;5213;p43"/>
            <p:cNvSpPr/>
            <p:nvPr/>
          </p:nvSpPr>
          <p:spPr>
            <a:xfrm>
              <a:off x="2701800" y="740000"/>
              <a:ext cx="21275" cy="13875"/>
            </a:xfrm>
            <a:custGeom>
              <a:avLst/>
              <a:gdLst/>
              <a:ahLst/>
              <a:cxnLst/>
              <a:rect l="l" t="t" r="r" b="b"/>
              <a:pathLst>
                <a:path w="851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111" y="555"/>
                  </a:lnTo>
                  <a:lnTo>
                    <a:pt x="850" y="111"/>
                  </a:lnTo>
                  <a:lnTo>
                    <a:pt x="850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14" name="Google Shape;5214;p43"/>
            <p:cNvSpPr/>
            <p:nvPr/>
          </p:nvSpPr>
          <p:spPr>
            <a:xfrm>
              <a:off x="2702725" y="767725"/>
              <a:ext cx="18500" cy="13875"/>
            </a:xfrm>
            <a:custGeom>
              <a:avLst/>
              <a:gdLst/>
              <a:ahLst/>
              <a:cxnLst/>
              <a:rect l="l" t="t" r="r" b="b"/>
              <a:pathLst>
                <a:path w="740" h="555" extrusionOk="0">
                  <a:moveTo>
                    <a:pt x="666" y="0"/>
                  </a:moveTo>
                  <a:lnTo>
                    <a:pt x="0" y="370"/>
                  </a:lnTo>
                  <a:lnTo>
                    <a:pt x="74" y="555"/>
                  </a:lnTo>
                  <a:lnTo>
                    <a:pt x="740" y="111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15" name="Google Shape;5215;p43"/>
            <p:cNvSpPr/>
            <p:nvPr/>
          </p:nvSpPr>
          <p:spPr>
            <a:xfrm>
              <a:off x="2702725" y="768650"/>
              <a:ext cx="20350" cy="12950"/>
            </a:xfrm>
            <a:custGeom>
              <a:avLst/>
              <a:gdLst/>
              <a:ahLst/>
              <a:cxnLst/>
              <a:rect l="l" t="t" r="r" b="b"/>
              <a:pathLst>
                <a:path w="814" h="518" extrusionOk="0">
                  <a:moveTo>
                    <a:pt x="813" y="0"/>
                  </a:moveTo>
                  <a:lnTo>
                    <a:pt x="0" y="407"/>
                  </a:lnTo>
                  <a:lnTo>
                    <a:pt x="74" y="518"/>
                  </a:lnTo>
                  <a:lnTo>
                    <a:pt x="813" y="74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16" name="Google Shape;5216;p43"/>
            <p:cNvSpPr/>
            <p:nvPr/>
          </p:nvSpPr>
          <p:spPr>
            <a:xfrm>
              <a:off x="2705500" y="751075"/>
              <a:ext cx="15725" cy="17600"/>
            </a:xfrm>
            <a:custGeom>
              <a:avLst/>
              <a:gdLst/>
              <a:ahLst/>
              <a:cxnLst/>
              <a:rect l="l" t="t" r="r" b="b"/>
              <a:pathLst>
                <a:path w="629" h="704" extrusionOk="0">
                  <a:moveTo>
                    <a:pt x="0" y="1"/>
                  </a:moveTo>
                  <a:lnTo>
                    <a:pt x="555" y="666"/>
                  </a:lnTo>
                  <a:lnTo>
                    <a:pt x="629" y="70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17" name="Google Shape;5217;p43"/>
            <p:cNvSpPr/>
            <p:nvPr/>
          </p:nvSpPr>
          <p:spPr>
            <a:xfrm>
              <a:off x="2706400" y="750150"/>
              <a:ext cx="16675" cy="18525"/>
            </a:xfrm>
            <a:custGeom>
              <a:avLst/>
              <a:gdLst/>
              <a:ahLst/>
              <a:cxnLst/>
              <a:rect l="l" t="t" r="r" b="b"/>
              <a:pathLst>
                <a:path w="667" h="741" extrusionOk="0">
                  <a:moveTo>
                    <a:pt x="38" y="1"/>
                  </a:moveTo>
                  <a:lnTo>
                    <a:pt x="1" y="38"/>
                  </a:lnTo>
                  <a:lnTo>
                    <a:pt x="593" y="740"/>
                  </a:lnTo>
                  <a:lnTo>
                    <a:pt x="666" y="740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18" name="Google Shape;5218;p43"/>
            <p:cNvSpPr/>
            <p:nvPr/>
          </p:nvSpPr>
          <p:spPr>
            <a:xfrm>
              <a:off x="2702725" y="740925"/>
              <a:ext cx="20350" cy="12950"/>
            </a:xfrm>
            <a:custGeom>
              <a:avLst/>
              <a:gdLst/>
              <a:ahLst/>
              <a:cxnLst/>
              <a:rect l="l" t="t" r="r" b="b"/>
              <a:pathLst>
                <a:path w="814" h="518" extrusionOk="0">
                  <a:moveTo>
                    <a:pt x="813" y="0"/>
                  </a:moveTo>
                  <a:lnTo>
                    <a:pt x="0" y="407"/>
                  </a:lnTo>
                  <a:lnTo>
                    <a:pt x="74" y="518"/>
                  </a:lnTo>
                  <a:lnTo>
                    <a:pt x="813" y="74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19" name="Google Shape;5219;p43"/>
            <p:cNvSpPr/>
            <p:nvPr/>
          </p:nvSpPr>
          <p:spPr>
            <a:xfrm>
              <a:off x="2704575" y="705800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739" y="0"/>
                  </a:moveTo>
                  <a:lnTo>
                    <a:pt x="629" y="111"/>
                  </a:lnTo>
                  <a:lnTo>
                    <a:pt x="0" y="1738"/>
                  </a:lnTo>
                  <a:lnTo>
                    <a:pt x="37" y="1775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20" name="Google Shape;5220;p43"/>
            <p:cNvSpPr/>
            <p:nvPr/>
          </p:nvSpPr>
          <p:spPr>
            <a:xfrm>
              <a:off x="2702725" y="703950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813" y="0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813" y="74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21" name="Google Shape;5221;p43"/>
            <p:cNvSpPr/>
            <p:nvPr/>
          </p:nvSpPr>
          <p:spPr>
            <a:xfrm>
              <a:off x="2705500" y="679925"/>
              <a:ext cx="15725" cy="24975"/>
            </a:xfrm>
            <a:custGeom>
              <a:avLst/>
              <a:gdLst/>
              <a:ahLst/>
              <a:cxnLst/>
              <a:rect l="l" t="t" r="r" b="b"/>
              <a:pathLst>
                <a:path w="629" h="999" extrusionOk="0">
                  <a:moveTo>
                    <a:pt x="0" y="0"/>
                  </a:moveTo>
                  <a:lnTo>
                    <a:pt x="555" y="961"/>
                  </a:lnTo>
                  <a:lnTo>
                    <a:pt x="629" y="99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22" name="Google Shape;5222;p43"/>
            <p:cNvSpPr/>
            <p:nvPr/>
          </p:nvSpPr>
          <p:spPr>
            <a:xfrm>
              <a:off x="2702725" y="667900"/>
              <a:ext cx="20350" cy="12950"/>
            </a:xfrm>
            <a:custGeom>
              <a:avLst/>
              <a:gdLst/>
              <a:ahLst/>
              <a:cxnLst/>
              <a:rect l="l" t="t" r="r" b="b"/>
              <a:pathLst>
                <a:path w="814" h="518" extrusionOk="0">
                  <a:moveTo>
                    <a:pt x="813" y="0"/>
                  </a:moveTo>
                  <a:lnTo>
                    <a:pt x="0" y="481"/>
                  </a:lnTo>
                  <a:lnTo>
                    <a:pt x="74" y="518"/>
                  </a:lnTo>
                  <a:lnTo>
                    <a:pt x="813" y="111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23" name="Google Shape;5223;p43"/>
            <p:cNvSpPr/>
            <p:nvPr/>
          </p:nvSpPr>
          <p:spPr>
            <a:xfrm>
              <a:off x="2706400" y="677150"/>
              <a:ext cx="16675" cy="27750"/>
            </a:xfrm>
            <a:custGeom>
              <a:avLst/>
              <a:gdLst/>
              <a:ahLst/>
              <a:cxnLst/>
              <a:rect l="l" t="t" r="r" b="b"/>
              <a:pathLst>
                <a:path w="667" h="1110" extrusionOk="0">
                  <a:moveTo>
                    <a:pt x="38" y="0"/>
                  </a:moveTo>
                  <a:lnTo>
                    <a:pt x="1" y="111"/>
                  </a:lnTo>
                  <a:lnTo>
                    <a:pt x="593" y="1109"/>
                  </a:lnTo>
                  <a:lnTo>
                    <a:pt x="666" y="107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24" name="Google Shape;5224;p43"/>
            <p:cNvSpPr/>
            <p:nvPr/>
          </p:nvSpPr>
          <p:spPr>
            <a:xfrm>
              <a:off x="2701800" y="592100"/>
              <a:ext cx="3700" cy="191350"/>
            </a:xfrm>
            <a:custGeom>
              <a:avLst/>
              <a:gdLst/>
              <a:ahLst/>
              <a:cxnLst/>
              <a:rect l="l" t="t" r="r" b="b"/>
              <a:pathLst>
                <a:path w="148" h="7654" extrusionOk="0">
                  <a:moveTo>
                    <a:pt x="148" y="1"/>
                  </a:moveTo>
                  <a:cubicBezTo>
                    <a:pt x="111" y="38"/>
                    <a:pt x="37" y="38"/>
                    <a:pt x="0" y="38"/>
                  </a:cubicBezTo>
                  <a:lnTo>
                    <a:pt x="0" y="7654"/>
                  </a:lnTo>
                  <a:lnTo>
                    <a:pt x="148" y="758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25" name="Google Shape;5225;p43"/>
            <p:cNvSpPr/>
            <p:nvPr/>
          </p:nvSpPr>
          <p:spPr>
            <a:xfrm>
              <a:off x="2711950" y="76865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24"/>
                  </a:lnTo>
                  <a:lnTo>
                    <a:pt x="112" y="961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26" name="Google Shape;5226;p43"/>
            <p:cNvSpPr/>
            <p:nvPr/>
          </p:nvSpPr>
          <p:spPr>
            <a:xfrm>
              <a:off x="2714725" y="767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27" name="Google Shape;5227;p43"/>
            <p:cNvSpPr/>
            <p:nvPr/>
          </p:nvSpPr>
          <p:spPr>
            <a:xfrm>
              <a:off x="2702725" y="761250"/>
              <a:ext cx="2775" cy="24975"/>
            </a:xfrm>
            <a:custGeom>
              <a:avLst/>
              <a:gdLst/>
              <a:ahLst/>
              <a:cxnLst/>
              <a:rect l="l" t="t" r="r" b="b"/>
              <a:pathLst>
                <a:path w="111" h="999" extrusionOk="0">
                  <a:moveTo>
                    <a:pt x="111" y="0"/>
                  </a:moveTo>
                  <a:lnTo>
                    <a:pt x="0" y="74"/>
                  </a:lnTo>
                  <a:lnTo>
                    <a:pt x="0" y="999"/>
                  </a:lnTo>
                  <a:lnTo>
                    <a:pt x="111" y="99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28" name="Google Shape;5228;p43"/>
            <p:cNvSpPr/>
            <p:nvPr/>
          </p:nvSpPr>
          <p:spPr>
            <a:xfrm>
              <a:off x="2701800" y="7603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37" y="1036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29" name="Google Shape;5229;p43"/>
            <p:cNvSpPr/>
            <p:nvPr/>
          </p:nvSpPr>
          <p:spPr>
            <a:xfrm>
              <a:off x="2701800" y="7603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0"/>
                  </a:moveTo>
                  <a:lnTo>
                    <a:pt x="518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30" name="Google Shape;5230;p43"/>
            <p:cNvSpPr/>
            <p:nvPr/>
          </p:nvSpPr>
          <p:spPr>
            <a:xfrm>
              <a:off x="2701800" y="760325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0"/>
                  </a:moveTo>
                  <a:lnTo>
                    <a:pt x="0" y="111"/>
                  </a:lnTo>
                  <a:lnTo>
                    <a:pt x="518" y="370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31" name="Google Shape;5231;p43"/>
            <p:cNvSpPr/>
            <p:nvPr/>
          </p:nvSpPr>
          <p:spPr>
            <a:xfrm>
              <a:off x="2723975" y="775100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0" y="1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32" name="Google Shape;5232;p43"/>
            <p:cNvSpPr/>
            <p:nvPr/>
          </p:nvSpPr>
          <p:spPr>
            <a:xfrm>
              <a:off x="2724900" y="7732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7" y="0"/>
                  </a:moveTo>
                  <a:lnTo>
                    <a:pt x="0" y="37"/>
                  </a:lnTo>
                  <a:lnTo>
                    <a:pt x="0" y="998"/>
                  </a:lnTo>
                  <a:lnTo>
                    <a:pt x="37" y="99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33" name="Google Shape;5233;p43"/>
            <p:cNvSpPr/>
            <p:nvPr/>
          </p:nvSpPr>
          <p:spPr>
            <a:xfrm>
              <a:off x="2714725" y="7677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34" name="Google Shape;5234;p43"/>
            <p:cNvSpPr/>
            <p:nvPr/>
          </p:nvSpPr>
          <p:spPr>
            <a:xfrm>
              <a:off x="2711950" y="7677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1"/>
                  </a:lnTo>
                  <a:lnTo>
                    <a:pt x="112" y="998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35" name="Google Shape;5235;p43"/>
            <p:cNvSpPr/>
            <p:nvPr/>
          </p:nvSpPr>
          <p:spPr>
            <a:xfrm>
              <a:off x="2711950" y="7658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112" y="0"/>
                  </a:moveTo>
                  <a:lnTo>
                    <a:pt x="1" y="74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36" name="Google Shape;5236;p43"/>
            <p:cNvSpPr/>
            <p:nvPr/>
          </p:nvSpPr>
          <p:spPr>
            <a:xfrm>
              <a:off x="2711950" y="767725"/>
              <a:ext cx="12975" cy="7400"/>
            </a:xfrm>
            <a:custGeom>
              <a:avLst/>
              <a:gdLst/>
              <a:ahLst/>
              <a:cxnLst/>
              <a:rect l="l" t="t" r="r" b="b"/>
              <a:pathLst>
                <a:path w="519" h="296" extrusionOk="0">
                  <a:moveTo>
                    <a:pt x="1" y="0"/>
                  </a:moveTo>
                  <a:lnTo>
                    <a:pt x="1" y="37"/>
                  </a:lnTo>
                  <a:lnTo>
                    <a:pt x="518" y="296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37" name="Google Shape;5237;p43"/>
            <p:cNvSpPr/>
            <p:nvPr/>
          </p:nvSpPr>
          <p:spPr>
            <a:xfrm>
              <a:off x="2734150" y="781575"/>
              <a:ext cx="2775" cy="24075"/>
            </a:xfrm>
            <a:custGeom>
              <a:avLst/>
              <a:gdLst/>
              <a:ahLst/>
              <a:cxnLst/>
              <a:rect l="l" t="t" r="r" b="b"/>
              <a:pathLst>
                <a:path w="111" h="963" extrusionOk="0">
                  <a:moveTo>
                    <a:pt x="0" y="1"/>
                  </a:moveTo>
                  <a:lnTo>
                    <a:pt x="0" y="925"/>
                  </a:lnTo>
                  <a:lnTo>
                    <a:pt x="111" y="96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38" name="Google Shape;5238;p43"/>
            <p:cNvSpPr/>
            <p:nvPr/>
          </p:nvSpPr>
          <p:spPr>
            <a:xfrm>
              <a:off x="2736925" y="779725"/>
              <a:ext cx="925" cy="25925"/>
            </a:xfrm>
            <a:custGeom>
              <a:avLst/>
              <a:gdLst/>
              <a:ahLst/>
              <a:cxnLst/>
              <a:rect l="l" t="t" r="r" b="b"/>
              <a:pathLst>
                <a:path w="37" h="1037" extrusionOk="0">
                  <a:moveTo>
                    <a:pt x="0" y="1"/>
                  </a:moveTo>
                  <a:lnTo>
                    <a:pt x="0" y="1036"/>
                  </a:lnTo>
                  <a:lnTo>
                    <a:pt x="37" y="99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39" name="Google Shape;5239;p43"/>
            <p:cNvSpPr/>
            <p:nvPr/>
          </p:nvSpPr>
          <p:spPr>
            <a:xfrm>
              <a:off x="2724900" y="7742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61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40" name="Google Shape;5240;p43"/>
            <p:cNvSpPr/>
            <p:nvPr/>
          </p:nvSpPr>
          <p:spPr>
            <a:xfrm>
              <a:off x="2723975" y="7732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61"/>
                  </a:lnTo>
                  <a:lnTo>
                    <a:pt x="37" y="998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41" name="Google Shape;5241;p43"/>
            <p:cNvSpPr/>
            <p:nvPr/>
          </p:nvSpPr>
          <p:spPr>
            <a:xfrm>
              <a:off x="2723975" y="773275"/>
              <a:ext cx="13875" cy="6475"/>
            </a:xfrm>
            <a:custGeom>
              <a:avLst/>
              <a:gdLst/>
              <a:ahLst/>
              <a:cxnLst/>
              <a:rect l="l" t="t" r="r" b="b"/>
              <a:pathLst>
                <a:path w="555" h="259" extrusionOk="0">
                  <a:moveTo>
                    <a:pt x="0" y="0"/>
                  </a:moveTo>
                  <a:lnTo>
                    <a:pt x="518" y="259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42" name="Google Shape;5242;p43"/>
            <p:cNvSpPr/>
            <p:nvPr/>
          </p:nvSpPr>
          <p:spPr>
            <a:xfrm>
              <a:off x="2723975" y="77327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0"/>
                  </a:moveTo>
                  <a:lnTo>
                    <a:pt x="0" y="74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43" name="Google Shape;5243;p43"/>
            <p:cNvSpPr/>
            <p:nvPr/>
          </p:nvSpPr>
          <p:spPr>
            <a:xfrm>
              <a:off x="2744300" y="7871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62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44" name="Google Shape;5244;p43"/>
            <p:cNvSpPr/>
            <p:nvPr/>
          </p:nvSpPr>
          <p:spPr>
            <a:xfrm>
              <a:off x="2747075" y="7862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45" name="Google Shape;5245;p43"/>
            <p:cNvSpPr/>
            <p:nvPr/>
          </p:nvSpPr>
          <p:spPr>
            <a:xfrm>
              <a:off x="2735075" y="779725"/>
              <a:ext cx="2775" cy="25925"/>
            </a:xfrm>
            <a:custGeom>
              <a:avLst/>
              <a:gdLst/>
              <a:ahLst/>
              <a:cxnLst/>
              <a:rect l="l" t="t" r="r" b="b"/>
              <a:pathLst>
                <a:path w="111" h="1037" extrusionOk="0">
                  <a:moveTo>
                    <a:pt x="111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111" y="99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46" name="Google Shape;5246;p43"/>
            <p:cNvSpPr/>
            <p:nvPr/>
          </p:nvSpPr>
          <p:spPr>
            <a:xfrm>
              <a:off x="2734150" y="779725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47" name="Google Shape;5247;p43"/>
            <p:cNvSpPr/>
            <p:nvPr/>
          </p:nvSpPr>
          <p:spPr>
            <a:xfrm>
              <a:off x="2734150" y="7788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1"/>
                  </a:moveTo>
                  <a:lnTo>
                    <a:pt x="0" y="38"/>
                  </a:lnTo>
                  <a:lnTo>
                    <a:pt x="518" y="334"/>
                  </a:lnTo>
                  <a:lnTo>
                    <a:pt x="555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48" name="Google Shape;5248;p43"/>
            <p:cNvSpPr/>
            <p:nvPr/>
          </p:nvSpPr>
          <p:spPr>
            <a:xfrm>
              <a:off x="2734150" y="779725"/>
              <a:ext cx="12950" cy="8350"/>
            </a:xfrm>
            <a:custGeom>
              <a:avLst/>
              <a:gdLst/>
              <a:ahLst/>
              <a:cxnLst/>
              <a:rect l="l" t="t" r="r" b="b"/>
              <a:pathLst>
                <a:path w="518" h="334" extrusionOk="0">
                  <a:moveTo>
                    <a:pt x="0" y="1"/>
                  </a:moveTo>
                  <a:lnTo>
                    <a:pt x="0" y="75"/>
                  </a:lnTo>
                  <a:lnTo>
                    <a:pt x="518" y="334"/>
                  </a:lnTo>
                  <a:lnTo>
                    <a:pt x="518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49" name="Google Shape;5249;p43"/>
            <p:cNvSpPr/>
            <p:nvPr/>
          </p:nvSpPr>
          <p:spPr>
            <a:xfrm>
              <a:off x="2756325" y="7936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25"/>
                  </a:lnTo>
                  <a:lnTo>
                    <a:pt x="37" y="999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50" name="Google Shape;5250;p43"/>
            <p:cNvSpPr/>
            <p:nvPr/>
          </p:nvSpPr>
          <p:spPr>
            <a:xfrm>
              <a:off x="2757250" y="7926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1036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51" name="Google Shape;5251;p43"/>
            <p:cNvSpPr/>
            <p:nvPr/>
          </p:nvSpPr>
          <p:spPr>
            <a:xfrm>
              <a:off x="2747075" y="7871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1"/>
                  </a:moveTo>
                  <a:lnTo>
                    <a:pt x="1" y="962"/>
                  </a:lnTo>
                  <a:lnTo>
                    <a:pt x="38" y="92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52" name="Google Shape;5252;p43"/>
            <p:cNvSpPr/>
            <p:nvPr/>
          </p:nvSpPr>
          <p:spPr>
            <a:xfrm>
              <a:off x="2744300" y="7862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53" name="Google Shape;5253;p43"/>
            <p:cNvSpPr/>
            <p:nvPr/>
          </p:nvSpPr>
          <p:spPr>
            <a:xfrm>
              <a:off x="2744300" y="784350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112" y="1"/>
                  </a:moveTo>
                  <a:lnTo>
                    <a:pt x="1" y="75"/>
                  </a:lnTo>
                  <a:lnTo>
                    <a:pt x="518" y="333"/>
                  </a:lnTo>
                  <a:lnTo>
                    <a:pt x="555" y="33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54" name="Google Shape;5254;p43"/>
            <p:cNvSpPr/>
            <p:nvPr/>
          </p:nvSpPr>
          <p:spPr>
            <a:xfrm>
              <a:off x="2744300" y="786200"/>
              <a:ext cx="12975" cy="9275"/>
            </a:xfrm>
            <a:custGeom>
              <a:avLst/>
              <a:gdLst/>
              <a:ahLst/>
              <a:cxnLst/>
              <a:rect l="l" t="t" r="r" b="b"/>
              <a:pathLst>
                <a:path w="519" h="371" extrusionOk="0">
                  <a:moveTo>
                    <a:pt x="1" y="1"/>
                  </a:moveTo>
                  <a:lnTo>
                    <a:pt x="1" y="38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55" name="Google Shape;5255;p43"/>
            <p:cNvSpPr/>
            <p:nvPr/>
          </p:nvSpPr>
          <p:spPr>
            <a:xfrm>
              <a:off x="2766500" y="80007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0"/>
                  </a:moveTo>
                  <a:lnTo>
                    <a:pt x="0" y="924"/>
                  </a:lnTo>
                  <a:lnTo>
                    <a:pt x="37" y="961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56" name="Google Shape;5256;p43"/>
            <p:cNvSpPr/>
            <p:nvPr/>
          </p:nvSpPr>
          <p:spPr>
            <a:xfrm>
              <a:off x="2767425" y="798225"/>
              <a:ext cx="2775" cy="25900"/>
            </a:xfrm>
            <a:custGeom>
              <a:avLst/>
              <a:gdLst/>
              <a:ahLst/>
              <a:cxnLst/>
              <a:rect l="l" t="t" r="r" b="b"/>
              <a:pathLst>
                <a:path w="111" h="1036" extrusionOk="0">
                  <a:moveTo>
                    <a:pt x="111" y="0"/>
                  </a:moveTo>
                  <a:lnTo>
                    <a:pt x="0" y="74"/>
                  </a:lnTo>
                  <a:lnTo>
                    <a:pt x="0" y="1035"/>
                  </a:lnTo>
                  <a:lnTo>
                    <a:pt x="111" y="99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57" name="Google Shape;5257;p43"/>
            <p:cNvSpPr/>
            <p:nvPr/>
          </p:nvSpPr>
          <p:spPr>
            <a:xfrm>
              <a:off x="2757250" y="79267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58" name="Google Shape;5258;p43"/>
            <p:cNvSpPr/>
            <p:nvPr/>
          </p:nvSpPr>
          <p:spPr>
            <a:xfrm>
              <a:off x="2756325" y="791750"/>
              <a:ext cx="950" cy="26825"/>
            </a:xfrm>
            <a:custGeom>
              <a:avLst/>
              <a:gdLst/>
              <a:ahLst/>
              <a:cxnLst/>
              <a:rect l="l" t="t" r="r" b="b"/>
              <a:pathLst>
                <a:path w="38" h="1073" extrusionOk="0">
                  <a:moveTo>
                    <a:pt x="0" y="0"/>
                  </a:moveTo>
                  <a:lnTo>
                    <a:pt x="0" y="999"/>
                  </a:lnTo>
                  <a:lnTo>
                    <a:pt x="37" y="1073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59" name="Google Shape;5259;p43"/>
            <p:cNvSpPr/>
            <p:nvPr/>
          </p:nvSpPr>
          <p:spPr>
            <a:xfrm>
              <a:off x="2756325" y="7917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0"/>
                  </a:moveTo>
                  <a:lnTo>
                    <a:pt x="444" y="333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60" name="Google Shape;5260;p43"/>
            <p:cNvSpPr/>
            <p:nvPr/>
          </p:nvSpPr>
          <p:spPr>
            <a:xfrm>
              <a:off x="2756325" y="791750"/>
              <a:ext cx="11125" cy="9275"/>
            </a:xfrm>
            <a:custGeom>
              <a:avLst/>
              <a:gdLst/>
              <a:ahLst/>
              <a:cxnLst/>
              <a:rect l="l" t="t" r="r" b="b"/>
              <a:pathLst>
                <a:path w="445" h="371" extrusionOk="0">
                  <a:moveTo>
                    <a:pt x="0" y="0"/>
                  </a:moveTo>
                  <a:lnTo>
                    <a:pt x="0" y="74"/>
                  </a:lnTo>
                  <a:lnTo>
                    <a:pt x="444" y="370"/>
                  </a:lnTo>
                  <a:lnTo>
                    <a:pt x="444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61" name="Google Shape;5261;p43"/>
            <p:cNvSpPr/>
            <p:nvPr/>
          </p:nvSpPr>
          <p:spPr>
            <a:xfrm>
              <a:off x="2776650" y="806525"/>
              <a:ext cx="2800" cy="23150"/>
            </a:xfrm>
            <a:custGeom>
              <a:avLst/>
              <a:gdLst/>
              <a:ahLst/>
              <a:cxnLst/>
              <a:rect l="l" t="t" r="r" b="b"/>
              <a:pathLst>
                <a:path w="112" h="926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25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62" name="Google Shape;5262;p43"/>
            <p:cNvSpPr/>
            <p:nvPr/>
          </p:nvSpPr>
          <p:spPr>
            <a:xfrm>
              <a:off x="2779425" y="8047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8" y="99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63" name="Google Shape;5263;p43"/>
            <p:cNvSpPr/>
            <p:nvPr/>
          </p:nvSpPr>
          <p:spPr>
            <a:xfrm>
              <a:off x="2767425" y="798225"/>
              <a:ext cx="2775" cy="25900"/>
            </a:xfrm>
            <a:custGeom>
              <a:avLst/>
              <a:gdLst/>
              <a:ahLst/>
              <a:cxnLst/>
              <a:rect l="l" t="t" r="r" b="b"/>
              <a:pathLst>
                <a:path w="111" h="1036" extrusionOk="0">
                  <a:moveTo>
                    <a:pt x="111" y="0"/>
                  </a:moveTo>
                  <a:lnTo>
                    <a:pt x="0" y="74"/>
                  </a:lnTo>
                  <a:lnTo>
                    <a:pt x="0" y="1035"/>
                  </a:lnTo>
                  <a:lnTo>
                    <a:pt x="111" y="99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64" name="Google Shape;5264;p43"/>
            <p:cNvSpPr/>
            <p:nvPr/>
          </p:nvSpPr>
          <p:spPr>
            <a:xfrm>
              <a:off x="2766500" y="7982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0"/>
                  </a:moveTo>
                  <a:lnTo>
                    <a:pt x="0" y="998"/>
                  </a:lnTo>
                  <a:lnTo>
                    <a:pt x="37" y="1035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65" name="Google Shape;5265;p43"/>
            <p:cNvSpPr/>
            <p:nvPr/>
          </p:nvSpPr>
          <p:spPr>
            <a:xfrm>
              <a:off x="2766500" y="7973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0"/>
                  </a:moveTo>
                  <a:lnTo>
                    <a:pt x="0" y="37"/>
                  </a:lnTo>
                  <a:lnTo>
                    <a:pt x="518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66" name="Google Shape;5266;p43"/>
            <p:cNvSpPr/>
            <p:nvPr/>
          </p:nvSpPr>
          <p:spPr>
            <a:xfrm>
              <a:off x="2766500" y="798225"/>
              <a:ext cx="12950" cy="8325"/>
            </a:xfrm>
            <a:custGeom>
              <a:avLst/>
              <a:gdLst/>
              <a:ahLst/>
              <a:cxnLst/>
              <a:rect l="l" t="t" r="r" b="b"/>
              <a:pathLst>
                <a:path w="518" h="333" extrusionOk="0">
                  <a:moveTo>
                    <a:pt x="0" y="0"/>
                  </a:moveTo>
                  <a:lnTo>
                    <a:pt x="0" y="74"/>
                  </a:lnTo>
                  <a:lnTo>
                    <a:pt x="518" y="333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67" name="Google Shape;5267;p43"/>
            <p:cNvSpPr/>
            <p:nvPr/>
          </p:nvSpPr>
          <p:spPr>
            <a:xfrm>
              <a:off x="2788675" y="8120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0" y="1"/>
                  </a:moveTo>
                  <a:lnTo>
                    <a:pt x="0" y="925"/>
                  </a:lnTo>
                  <a:lnTo>
                    <a:pt x="37" y="999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68" name="Google Shape;5268;p43"/>
            <p:cNvSpPr/>
            <p:nvPr/>
          </p:nvSpPr>
          <p:spPr>
            <a:xfrm>
              <a:off x="2789600" y="8111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69" name="Google Shape;5269;p43"/>
            <p:cNvSpPr/>
            <p:nvPr/>
          </p:nvSpPr>
          <p:spPr>
            <a:xfrm>
              <a:off x="2779425" y="805625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70" name="Google Shape;5270;p43"/>
            <p:cNvSpPr/>
            <p:nvPr/>
          </p:nvSpPr>
          <p:spPr>
            <a:xfrm>
              <a:off x="2776650" y="8047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1"/>
                  </a:lnTo>
                  <a:lnTo>
                    <a:pt x="112" y="998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71" name="Google Shape;5271;p43"/>
            <p:cNvSpPr/>
            <p:nvPr/>
          </p:nvSpPr>
          <p:spPr>
            <a:xfrm>
              <a:off x="2776650" y="804700"/>
              <a:ext cx="13900" cy="6475"/>
            </a:xfrm>
            <a:custGeom>
              <a:avLst/>
              <a:gdLst/>
              <a:ahLst/>
              <a:cxnLst/>
              <a:rect l="l" t="t" r="r" b="b"/>
              <a:pathLst>
                <a:path w="556" h="259" extrusionOk="0">
                  <a:moveTo>
                    <a:pt x="1" y="0"/>
                  </a:moveTo>
                  <a:lnTo>
                    <a:pt x="518" y="259"/>
                  </a:lnTo>
                  <a:lnTo>
                    <a:pt x="555" y="2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72" name="Google Shape;5272;p43"/>
            <p:cNvSpPr/>
            <p:nvPr/>
          </p:nvSpPr>
          <p:spPr>
            <a:xfrm>
              <a:off x="2776650" y="804700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74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73" name="Google Shape;5273;p43"/>
            <p:cNvSpPr/>
            <p:nvPr/>
          </p:nvSpPr>
          <p:spPr>
            <a:xfrm>
              <a:off x="2798850" y="8185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0" y="1"/>
                  </a:moveTo>
                  <a:lnTo>
                    <a:pt x="0" y="925"/>
                  </a:lnTo>
                  <a:lnTo>
                    <a:pt x="37" y="962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74" name="Google Shape;5274;p43"/>
            <p:cNvSpPr/>
            <p:nvPr/>
          </p:nvSpPr>
          <p:spPr>
            <a:xfrm>
              <a:off x="2799775" y="816700"/>
              <a:ext cx="2775" cy="25900"/>
            </a:xfrm>
            <a:custGeom>
              <a:avLst/>
              <a:gdLst/>
              <a:ahLst/>
              <a:cxnLst/>
              <a:rect l="l" t="t" r="r" b="b"/>
              <a:pathLst>
                <a:path w="111" h="1036" extrusionOk="0">
                  <a:moveTo>
                    <a:pt x="111" y="1"/>
                  </a:moveTo>
                  <a:lnTo>
                    <a:pt x="0" y="75"/>
                  </a:lnTo>
                  <a:lnTo>
                    <a:pt x="0" y="1036"/>
                  </a:lnTo>
                  <a:lnTo>
                    <a:pt x="111" y="103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75" name="Google Shape;5275;p43"/>
            <p:cNvSpPr/>
            <p:nvPr/>
          </p:nvSpPr>
          <p:spPr>
            <a:xfrm>
              <a:off x="2789600" y="8111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96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76" name="Google Shape;5276;p43"/>
            <p:cNvSpPr/>
            <p:nvPr/>
          </p:nvSpPr>
          <p:spPr>
            <a:xfrm>
              <a:off x="2788675" y="811150"/>
              <a:ext cx="950" cy="25925"/>
            </a:xfrm>
            <a:custGeom>
              <a:avLst/>
              <a:gdLst/>
              <a:ahLst/>
              <a:cxnLst/>
              <a:rect l="l" t="t" r="r" b="b"/>
              <a:pathLst>
                <a:path w="38" h="1037" extrusionOk="0">
                  <a:moveTo>
                    <a:pt x="0" y="1"/>
                  </a:moveTo>
                  <a:lnTo>
                    <a:pt x="0" y="962"/>
                  </a:lnTo>
                  <a:lnTo>
                    <a:pt x="37" y="103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77" name="Google Shape;5277;p43"/>
            <p:cNvSpPr/>
            <p:nvPr/>
          </p:nvSpPr>
          <p:spPr>
            <a:xfrm>
              <a:off x="2788675" y="8102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1"/>
                  </a:moveTo>
                  <a:lnTo>
                    <a:pt x="0" y="38"/>
                  </a:lnTo>
                  <a:lnTo>
                    <a:pt x="444" y="334"/>
                  </a:lnTo>
                  <a:lnTo>
                    <a:pt x="555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78" name="Google Shape;5278;p43"/>
            <p:cNvSpPr/>
            <p:nvPr/>
          </p:nvSpPr>
          <p:spPr>
            <a:xfrm>
              <a:off x="2788675" y="811150"/>
              <a:ext cx="11125" cy="8350"/>
            </a:xfrm>
            <a:custGeom>
              <a:avLst/>
              <a:gdLst/>
              <a:ahLst/>
              <a:cxnLst/>
              <a:rect l="l" t="t" r="r" b="b"/>
              <a:pathLst>
                <a:path w="445" h="334" extrusionOk="0">
                  <a:moveTo>
                    <a:pt x="0" y="1"/>
                  </a:moveTo>
                  <a:lnTo>
                    <a:pt x="0" y="38"/>
                  </a:lnTo>
                  <a:lnTo>
                    <a:pt x="444" y="334"/>
                  </a:lnTo>
                  <a:lnTo>
                    <a:pt x="444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79" name="Google Shape;5279;p43"/>
            <p:cNvSpPr/>
            <p:nvPr/>
          </p:nvSpPr>
          <p:spPr>
            <a:xfrm>
              <a:off x="2809000" y="825025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25"/>
                  </a:lnTo>
                  <a:lnTo>
                    <a:pt x="112" y="962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80" name="Google Shape;5280;p43"/>
            <p:cNvSpPr/>
            <p:nvPr/>
          </p:nvSpPr>
          <p:spPr>
            <a:xfrm>
              <a:off x="2811775" y="8241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99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81" name="Google Shape;5281;p43"/>
            <p:cNvSpPr/>
            <p:nvPr/>
          </p:nvSpPr>
          <p:spPr>
            <a:xfrm>
              <a:off x="2799775" y="818550"/>
              <a:ext cx="2775" cy="24050"/>
            </a:xfrm>
            <a:custGeom>
              <a:avLst/>
              <a:gdLst/>
              <a:ahLst/>
              <a:cxnLst/>
              <a:rect l="l" t="t" r="r" b="b"/>
              <a:pathLst>
                <a:path w="111" h="962" extrusionOk="0">
                  <a:moveTo>
                    <a:pt x="0" y="1"/>
                  </a:moveTo>
                  <a:lnTo>
                    <a:pt x="0" y="962"/>
                  </a:lnTo>
                  <a:lnTo>
                    <a:pt x="111" y="92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82" name="Google Shape;5282;p43"/>
            <p:cNvSpPr/>
            <p:nvPr/>
          </p:nvSpPr>
          <p:spPr>
            <a:xfrm>
              <a:off x="2798850" y="81670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0" y="1"/>
                  </a:moveTo>
                  <a:lnTo>
                    <a:pt x="0" y="999"/>
                  </a:lnTo>
                  <a:lnTo>
                    <a:pt x="37" y="1036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83" name="Google Shape;5283;p43"/>
            <p:cNvSpPr/>
            <p:nvPr/>
          </p:nvSpPr>
          <p:spPr>
            <a:xfrm>
              <a:off x="2798850" y="8157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1"/>
                  </a:moveTo>
                  <a:lnTo>
                    <a:pt x="0" y="38"/>
                  </a:lnTo>
                  <a:lnTo>
                    <a:pt x="518" y="333"/>
                  </a:lnTo>
                  <a:lnTo>
                    <a:pt x="555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84" name="Google Shape;5284;p43"/>
            <p:cNvSpPr/>
            <p:nvPr/>
          </p:nvSpPr>
          <p:spPr>
            <a:xfrm>
              <a:off x="2798850" y="816700"/>
              <a:ext cx="12950" cy="9275"/>
            </a:xfrm>
            <a:custGeom>
              <a:avLst/>
              <a:gdLst/>
              <a:ahLst/>
              <a:cxnLst/>
              <a:rect l="l" t="t" r="r" b="b"/>
              <a:pathLst>
                <a:path w="518" h="371" extrusionOk="0">
                  <a:moveTo>
                    <a:pt x="0" y="1"/>
                  </a:moveTo>
                  <a:lnTo>
                    <a:pt x="0" y="112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85" name="Google Shape;5285;p43"/>
            <p:cNvSpPr/>
            <p:nvPr/>
          </p:nvSpPr>
          <p:spPr>
            <a:xfrm>
              <a:off x="2821025" y="8305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0"/>
                  </a:moveTo>
                  <a:lnTo>
                    <a:pt x="0" y="924"/>
                  </a:lnTo>
                  <a:lnTo>
                    <a:pt x="37" y="998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86" name="Google Shape;5286;p43"/>
            <p:cNvSpPr/>
            <p:nvPr/>
          </p:nvSpPr>
          <p:spPr>
            <a:xfrm>
              <a:off x="2821950" y="8296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87" name="Google Shape;5287;p43"/>
            <p:cNvSpPr/>
            <p:nvPr/>
          </p:nvSpPr>
          <p:spPr>
            <a:xfrm>
              <a:off x="2811775" y="82410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88" name="Google Shape;5288;p43"/>
            <p:cNvSpPr/>
            <p:nvPr/>
          </p:nvSpPr>
          <p:spPr>
            <a:xfrm>
              <a:off x="2809000" y="824100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89" name="Google Shape;5289;p43"/>
            <p:cNvSpPr/>
            <p:nvPr/>
          </p:nvSpPr>
          <p:spPr>
            <a:xfrm>
              <a:off x="2809000" y="823175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38" y="0"/>
                  </a:moveTo>
                  <a:lnTo>
                    <a:pt x="1" y="37"/>
                  </a:lnTo>
                  <a:lnTo>
                    <a:pt x="518" y="296"/>
                  </a:lnTo>
                  <a:lnTo>
                    <a:pt x="555" y="25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90" name="Google Shape;5290;p43"/>
            <p:cNvSpPr/>
            <p:nvPr/>
          </p:nvSpPr>
          <p:spPr>
            <a:xfrm>
              <a:off x="2809000" y="824100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0"/>
                  </a:moveTo>
                  <a:lnTo>
                    <a:pt x="1" y="37"/>
                  </a:lnTo>
                  <a:lnTo>
                    <a:pt x="518" y="333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91" name="Google Shape;5291;p43"/>
            <p:cNvSpPr/>
            <p:nvPr/>
          </p:nvSpPr>
          <p:spPr>
            <a:xfrm>
              <a:off x="2831200" y="837950"/>
              <a:ext cx="925" cy="23150"/>
            </a:xfrm>
            <a:custGeom>
              <a:avLst/>
              <a:gdLst/>
              <a:ahLst/>
              <a:cxnLst/>
              <a:rect l="l" t="t" r="r" b="b"/>
              <a:pathLst>
                <a:path w="37" h="926" extrusionOk="0">
                  <a:moveTo>
                    <a:pt x="0" y="1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92" name="Google Shape;5292;p43"/>
            <p:cNvSpPr/>
            <p:nvPr/>
          </p:nvSpPr>
          <p:spPr>
            <a:xfrm>
              <a:off x="2832100" y="835200"/>
              <a:ext cx="2800" cy="25900"/>
            </a:xfrm>
            <a:custGeom>
              <a:avLst/>
              <a:gdLst/>
              <a:ahLst/>
              <a:cxnLst/>
              <a:rect l="l" t="t" r="r" b="b"/>
              <a:pathLst>
                <a:path w="112" h="1036" extrusionOk="0">
                  <a:moveTo>
                    <a:pt x="112" y="0"/>
                  </a:moveTo>
                  <a:lnTo>
                    <a:pt x="1" y="74"/>
                  </a:lnTo>
                  <a:lnTo>
                    <a:pt x="1" y="1035"/>
                  </a:lnTo>
                  <a:lnTo>
                    <a:pt x="112" y="103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93" name="Google Shape;5293;p43"/>
            <p:cNvSpPr/>
            <p:nvPr/>
          </p:nvSpPr>
          <p:spPr>
            <a:xfrm>
              <a:off x="2821950" y="829650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96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94" name="Google Shape;5294;p43"/>
            <p:cNvSpPr/>
            <p:nvPr/>
          </p:nvSpPr>
          <p:spPr>
            <a:xfrm>
              <a:off x="2820100" y="829650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37" y="0"/>
                  </a:moveTo>
                  <a:lnTo>
                    <a:pt x="0" y="961"/>
                  </a:lnTo>
                  <a:lnTo>
                    <a:pt x="74" y="1035"/>
                  </a:lnTo>
                  <a:lnTo>
                    <a:pt x="74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95" name="Google Shape;5295;p43"/>
            <p:cNvSpPr/>
            <p:nvPr/>
          </p:nvSpPr>
          <p:spPr>
            <a:xfrm>
              <a:off x="2821025" y="8287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0"/>
                  </a:moveTo>
                  <a:lnTo>
                    <a:pt x="0" y="37"/>
                  </a:lnTo>
                  <a:lnTo>
                    <a:pt x="444" y="333"/>
                  </a:lnTo>
                  <a:lnTo>
                    <a:pt x="555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96" name="Google Shape;5296;p43"/>
            <p:cNvSpPr/>
            <p:nvPr/>
          </p:nvSpPr>
          <p:spPr>
            <a:xfrm>
              <a:off x="2821025" y="829650"/>
              <a:ext cx="11100" cy="9250"/>
            </a:xfrm>
            <a:custGeom>
              <a:avLst/>
              <a:gdLst/>
              <a:ahLst/>
              <a:cxnLst/>
              <a:rect l="l" t="t" r="r" b="b"/>
              <a:pathLst>
                <a:path w="444" h="370" extrusionOk="0">
                  <a:moveTo>
                    <a:pt x="0" y="0"/>
                  </a:moveTo>
                  <a:lnTo>
                    <a:pt x="0" y="37"/>
                  </a:lnTo>
                  <a:lnTo>
                    <a:pt x="444" y="370"/>
                  </a:lnTo>
                  <a:lnTo>
                    <a:pt x="444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97" name="Google Shape;5297;p43"/>
            <p:cNvSpPr/>
            <p:nvPr/>
          </p:nvSpPr>
          <p:spPr>
            <a:xfrm>
              <a:off x="2841350" y="843500"/>
              <a:ext cx="2800" cy="24075"/>
            </a:xfrm>
            <a:custGeom>
              <a:avLst/>
              <a:gdLst/>
              <a:ahLst/>
              <a:cxnLst/>
              <a:rect l="l" t="t" r="r" b="b"/>
              <a:pathLst>
                <a:path w="112" h="963" extrusionOk="0">
                  <a:moveTo>
                    <a:pt x="1" y="1"/>
                  </a:moveTo>
                  <a:lnTo>
                    <a:pt x="1" y="925"/>
                  </a:lnTo>
                  <a:lnTo>
                    <a:pt x="112" y="962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98" name="Google Shape;5298;p43"/>
            <p:cNvSpPr/>
            <p:nvPr/>
          </p:nvSpPr>
          <p:spPr>
            <a:xfrm>
              <a:off x="2844125" y="8425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1" y="1"/>
                  </a:move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299" name="Google Shape;5299;p43"/>
            <p:cNvSpPr/>
            <p:nvPr/>
          </p:nvSpPr>
          <p:spPr>
            <a:xfrm>
              <a:off x="2832100" y="8370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38" y="0"/>
                  </a:moveTo>
                  <a:lnTo>
                    <a:pt x="1" y="37"/>
                  </a:lnTo>
                  <a:lnTo>
                    <a:pt x="1" y="961"/>
                  </a:lnTo>
                  <a:lnTo>
                    <a:pt x="38" y="96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00" name="Google Shape;5300;p43"/>
            <p:cNvSpPr/>
            <p:nvPr/>
          </p:nvSpPr>
          <p:spPr>
            <a:xfrm>
              <a:off x="2831200" y="835200"/>
              <a:ext cx="925" cy="25900"/>
            </a:xfrm>
            <a:custGeom>
              <a:avLst/>
              <a:gdLst/>
              <a:ahLst/>
              <a:cxnLst/>
              <a:rect l="l" t="t" r="r" b="b"/>
              <a:pathLst>
                <a:path w="37" h="1036" extrusionOk="0">
                  <a:moveTo>
                    <a:pt x="0" y="0"/>
                  </a:moveTo>
                  <a:lnTo>
                    <a:pt x="0" y="1035"/>
                  </a:lnTo>
                  <a:lnTo>
                    <a:pt x="37" y="1035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01" name="Google Shape;5301;p43"/>
            <p:cNvSpPr/>
            <p:nvPr/>
          </p:nvSpPr>
          <p:spPr>
            <a:xfrm>
              <a:off x="2831200" y="835200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0" y="0"/>
                  </a:moveTo>
                  <a:lnTo>
                    <a:pt x="518" y="296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02" name="Google Shape;5302;p43"/>
            <p:cNvSpPr/>
            <p:nvPr/>
          </p:nvSpPr>
          <p:spPr>
            <a:xfrm>
              <a:off x="2831200" y="8352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0"/>
                  </a:moveTo>
                  <a:lnTo>
                    <a:pt x="0" y="111"/>
                  </a:lnTo>
                  <a:lnTo>
                    <a:pt x="518" y="370"/>
                  </a:lnTo>
                  <a:lnTo>
                    <a:pt x="51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03" name="Google Shape;5303;p43"/>
            <p:cNvSpPr/>
            <p:nvPr/>
          </p:nvSpPr>
          <p:spPr>
            <a:xfrm>
              <a:off x="2853375" y="8490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25"/>
                  </a:lnTo>
                  <a:lnTo>
                    <a:pt x="37" y="999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04" name="Google Shape;5304;p43"/>
            <p:cNvSpPr/>
            <p:nvPr/>
          </p:nvSpPr>
          <p:spPr>
            <a:xfrm>
              <a:off x="2854300" y="8481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1"/>
                  </a:moveTo>
                  <a:lnTo>
                    <a:pt x="0" y="38"/>
                  </a:lnTo>
                  <a:lnTo>
                    <a:pt x="0" y="1036"/>
                  </a:lnTo>
                  <a:lnTo>
                    <a:pt x="37" y="103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05" name="Google Shape;5305;p43"/>
            <p:cNvSpPr/>
            <p:nvPr/>
          </p:nvSpPr>
          <p:spPr>
            <a:xfrm>
              <a:off x="2844125" y="842575"/>
              <a:ext cx="950" cy="25000"/>
            </a:xfrm>
            <a:custGeom>
              <a:avLst/>
              <a:gdLst/>
              <a:ahLst/>
              <a:cxnLst/>
              <a:rect l="l" t="t" r="r" b="b"/>
              <a:pathLst>
                <a:path w="38" h="1000" extrusionOk="0">
                  <a:moveTo>
                    <a:pt x="38" y="1"/>
                  </a:moveTo>
                  <a:lnTo>
                    <a:pt x="1" y="38"/>
                  </a:lnTo>
                  <a:lnTo>
                    <a:pt x="1" y="999"/>
                  </a:lnTo>
                  <a:lnTo>
                    <a:pt x="38" y="96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06" name="Google Shape;5306;p43"/>
            <p:cNvSpPr/>
            <p:nvPr/>
          </p:nvSpPr>
          <p:spPr>
            <a:xfrm>
              <a:off x="2841350" y="842575"/>
              <a:ext cx="2800" cy="25000"/>
            </a:xfrm>
            <a:custGeom>
              <a:avLst/>
              <a:gdLst/>
              <a:ahLst/>
              <a:cxnLst/>
              <a:rect l="l" t="t" r="r" b="b"/>
              <a:pathLst>
                <a:path w="112" h="1000" extrusionOk="0">
                  <a:moveTo>
                    <a:pt x="1" y="1"/>
                  </a:moveTo>
                  <a:lnTo>
                    <a:pt x="1" y="962"/>
                  </a:lnTo>
                  <a:lnTo>
                    <a:pt x="112" y="999"/>
                  </a:lnTo>
                  <a:lnTo>
                    <a:pt x="112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07" name="Google Shape;5307;p43"/>
            <p:cNvSpPr/>
            <p:nvPr/>
          </p:nvSpPr>
          <p:spPr>
            <a:xfrm>
              <a:off x="2841350" y="8416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75" y="1"/>
                  </a:moveTo>
                  <a:lnTo>
                    <a:pt x="1" y="38"/>
                  </a:lnTo>
                  <a:lnTo>
                    <a:pt x="518" y="297"/>
                  </a:lnTo>
                  <a:lnTo>
                    <a:pt x="555" y="26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08" name="Google Shape;5308;p43"/>
            <p:cNvSpPr/>
            <p:nvPr/>
          </p:nvSpPr>
          <p:spPr>
            <a:xfrm>
              <a:off x="2841350" y="842575"/>
              <a:ext cx="12975" cy="8350"/>
            </a:xfrm>
            <a:custGeom>
              <a:avLst/>
              <a:gdLst/>
              <a:ahLst/>
              <a:cxnLst/>
              <a:rect l="l" t="t" r="r" b="b"/>
              <a:pathLst>
                <a:path w="519" h="334" extrusionOk="0">
                  <a:moveTo>
                    <a:pt x="1" y="1"/>
                  </a:moveTo>
                  <a:lnTo>
                    <a:pt x="1" y="38"/>
                  </a:lnTo>
                  <a:lnTo>
                    <a:pt x="518" y="334"/>
                  </a:lnTo>
                  <a:lnTo>
                    <a:pt x="518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09" name="Google Shape;5309;p43"/>
            <p:cNvSpPr/>
            <p:nvPr/>
          </p:nvSpPr>
          <p:spPr>
            <a:xfrm>
              <a:off x="2863525" y="85645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25"/>
                  </a:lnTo>
                  <a:lnTo>
                    <a:pt x="38" y="962"/>
                  </a:ln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10" name="Google Shape;5310;p43"/>
            <p:cNvSpPr/>
            <p:nvPr/>
          </p:nvSpPr>
          <p:spPr>
            <a:xfrm>
              <a:off x="2864450" y="85552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99"/>
                  </a:lnTo>
                  <a:lnTo>
                    <a:pt x="112" y="96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11" name="Google Shape;5311;p43"/>
            <p:cNvSpPr/>
            <p:nvPr/>
          </p:nvSpPr>
          <p:spPr>
            <a:xfrm>
              <a:off x="2854300" y="849050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0" y="1"/>
                  </a:moveTo>
                  <a:lnTo>
                    <a:pt x="0" y="999"/>
                  </a:lnTo>
                  <a:lnTo>
                    <a:pt x="37" y="92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12" name="Google Shape;5312;p43"/>
            <p:cNvSpPr/>
            <p:nvPr/>
          </p:nvSpPr>
          <p:spPr>
            <a:xfrm>
              <a:off x="2852450" y="848125"/>
              <a:ext cx="1875" cy="25900"/>
            </a:xfrm>
            <a:custGeom>
              <a:avLst/>
              <a:gdLst/>
              <a:ahLst/>
              <a:cxnLst/>
              <a:rect l="l" t="t" r="r" b="b"/>
              <a:pathLst>
                <a:path w="75" h="1036" extrusionOk="0">
                  <a:moveTo>
                    <a:pt x="0" y="1"/>
                  </a:moveTo>
                  <a:lnTo>
                    <a:pt x="0" y="962"/>
                  </a:lnTo>
                  <a:lnTo>
                    <a:pt x="74" y="1036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13" name="Google Shape;5313;p43"/>
            <p:cNvSpPr/>
            <p:nvPr/>
          </p:nvSpPr>
          <p:spPr>
            <a:xfrm>
              <a:off x="2853375" y="8472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1"/>
                  </a:moveTo>
                  <a:lnTo>
                    <a:pt x="0" y="38"/>
                  </a:lnTo>
                  <a:lnTo>
                    <a:pt x="444" y="333"/>
                  </a:lnTo>
                  <a:lnTo>
                    <a:pt x="555" y="333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14" name="Google Shape;5314;p43"/>
            <p:cNvSpPr/>
            <p:nvPr/>
          </p:nvSpPr>
          <p:spPr>
            <a:xfrm>
              <a:off x="2852450" y="848125"/>
              <a:ext cx="12025" cy="9275"/>
            </a:xfrm>
            <a:custGeom>
              <a:avLst/>
              <a:gdLst/>
              <a:ahLst/>
              <a:cxnLst/>
              <a:rect l="l" t="t" r="r" b="b"/>
              <a:pathLst>
                <a:path w="481" h="371" extrusionOk="0">
                  <a:moveTo>
                    <a:pt x="0" y="1"/>
                  </a:moveTo>
                  <a:lnTo>
                    <a:pt x="0" y="112"/>
                  </a:lnTo>
                  <a:lnTo>
                    <a:pt x="481" y="370"/>
                  </a:lnTo>
                  <a:lnTo>
                    <a:pt x="481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15" name="Google Shape;5315;p43"/>
            <p:cNvSpPr/>
            <p:nvPr/>
          </p:nvSpPr>
          <p:spPr>
            <a:xfrm>
              <a:off x="2873700" y="862000"/>
              <a:ext cx="2800" cy="24050"/>
            </a:xfrm>
            <a:custGeom>
              <a:avLst/>
              <a:gdLst/>
              <a:ahLst/>
              <a:cxnLst/>
              <a:rect l="l" t="t" r="r" b="b"/>
              <a:pathLst>
                <a:path w="112" h="962" extrusionOk="0">
                  <a:moveTo>
                    <a:pt x="1" y="0"/>
                  </a:moveTo>
                  <a:lnTo>
                    <a:pt x="1" y="925"/>
                  </a:lnTo>
                  <a:lnTo>
                    <a:pt x="112" y="961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16" name="Google Shape;5316;p43"/>
            <p:cNvSpPr/>
            <p:nvPr/>
          </p:nvSpPr>
          <p:spPr>
            <a:xfrm>
              <a:off x="2876475" y="86107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38" y="0"/>
                  </a:moveTo>
                  <a:lnTo>
                    <a:pt x="1" y="37"/>
                  </a:lnTo>
                  <a:lnTo>
                    <a:pt x="1" y="998"/>
                  </a:lnTo>
                  <a:lnTo>
                    <a:pt x="38" y="96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17" name="Google Shape;5317;p43"/>
            <p:cNvSpPr/>
            <p:nvPr/>
          </p:nvSpPr>
          <p:spPr>
            <a:xfrm>
              <a:off x="2864450" y="855525"/>
              <a:ext cx="1875" cy="24975"/>
            </a:xfrm>
            <a:custGeom>
              <a:avLst/>
              <a:gdLst/>
              <a:ahLst/>
              <a:cxnLst/>
              <a:rect l="l" t="t" r="r" b="b"/>
              <a:pathLst>
                <a:path w="75" h="999" extrusionOk="0">
                  <a:moveTo>
                    <a:pt x="75" y="0"/>
                  </a:moveTo>
                  <a:lnTo>
                    <a:pt x="1" y="37"/>
                  </a:lnTo>
                  <a:lnTo>
                    <a:pt x="1" y="999"/>
                  </a:lnTo>
                  <a:lnTo>
                    <a:pt x="75" y="96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18" name="Google Shape;5318;p43"/>
            <p:cNvSpPr/>
            <p:nvPr/>
          </p:nvSpPr>
          <p:spPr>
            <a:xfrm>
              <a:off x="2863525" y="855525"/>
              <a:ext cx="950" cy="24975"/>
            </a:xfrm>
            <a:custGeom>
              <a:avLst/>
              <a:gdLst/>
              <a:ahLst/>
              <a:cxnLst/>
              <a:rect l="l" t="t" r="r" b="b"/>
              <a:pathLst>
                <a:path w="38" h="999" extrusionOk="0">
                  <a:moveTo>
                    <a:pt x="1" y="0"/>
                  </a:moveTo>
                  <a:lnTo>
                    <a:pt x="1" y="962"/>
                  </a:lnTo>
                  <a:lnTo>
                    <a:pt x="38" y="99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19" name="Google Shape;5319;p43"/>
            <p:cNvSpPr/>
            <p:nvPr/>
          </p:nvSpPr>
          <p:spPr>
            <a:xfrm>
              <a:off x="2863525" y="853675"/>
              <a:ext cx="13900" cy="8350"/>
            </a:xfrm>
            <a:custGeom>
              <a:avLst/>
              <a:gdLst/>
              <a:ahLst/>
              <a:cxnLst/>
              <a:rect l="l" t="t" r="r" b="b"/>
              <a:pathLst>
                <a:path w="556" h="334" extrusionOk="0">
                  <a:moveTo>
                    <a:pt x="38" y="0"/>
                  </a:moveTo>
                  <a:lnTo>
                    <a:pt x="1" y="74"/>
                  </a:lnTo>
                  <a:lnTo>
                    <a:pt x="519" y="333"/>
                  </a:lnTo>
                  <a:lnTo>
                    <a:pt x="556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20" name="Google Shape;5320;p43"/>
            <p:cNvSpPr/>
            <p:nvPr/>
          </p:nvSpPr>
          <p:spPr>
            <a:xfrm>
              <a:off x="2863525" y="855525"/>
              <a:ext cx="12975" cy="7425"/>
            </a:xfrm>
            <a:custGeom>
              <a:avLst/>
              <a:gdLst/>
              <a:ahLst/>
              <a:cxnLst/>
              <a:rect l="l" t="t" r="r" b="b"/>
              <a:pathLst>
                <a:path w="519" h="297" extrusionOk="0">
                  <a:moveTo>
                    <a:pt x="1" y="0"/>
                  </a:moveTo>
                  <a:lnTo>
                    <a:pt x="1" y="37"/>
                  </a:lnTo>
                  <a:lnTo>
                    <a:pt x="519" y="296"/>
                  </a:lnTo>
                  <a:lnTo>
                    <a:pt x="519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21" name="Google Shape;5321;p43"/>
            <p:cNvSpPr/>
            <p:nvPr/>
          </p:nvSpPr>
          <p:spPr>
            <a:xfrm>
              <a:off x="2885725" y="869375"/>
              <a:ext cx="950" cy="23150"/>
            </a:xfrm>
            <a:custGeom>
              <a:avLst/>
              <a:gdLst/>
              <a:ahLst/>
              <a:cxnLst/>
              <a:rect l="l" t="t" r="r" b="b"/>
              <a:pathLst>
                <a:path w="38" h="926" extrusionOk="0">
                  <a:moveTo>
                    <a:pt x="0" y="1"/>
                  </a:moveTo>
                  <a:lnTo>
                    <a:pt x="0" y="925"/>
                  </a:lnTo>
                  <a:lnTo>
                    <a:pt x="37" y="925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22" name="Google Shape;5322;p43"/>
            <p:cNvSpPr/>
            <p:nvPr/>
          </p:nvSpPr>
          <p:spPr>
            <a:xfrm>
              <a:off x="2886650" y="866625"/>
              <a:ext cx="950" cy="25900"/>
            </a:xfrm>
            <a:custGeom>
              <a:avLst/>
              <a:gdLst/>
              <a:ahLst/>
              <a:cxnLst/>
              <a:rect l="l" t="t" r="r" b="b"/>
              <a:pathLst>
                <a:path w="38" h="1036" extrusionOk="0">
                  <a:moveTo>
                    <a:pt x="37" y="0"/>
                  </a:moveTo>
                  <a:lnTo>
                    <a:pt x="0" y="37"/>
                  </a:lnTo>
                  <a:lnTo>
                    <a:pt x="0" y="1035"/>
                  </a:lnTo>
                  <a:lnTo>
                    <a:pt x="37" y="103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23" name="Google Shape;5323;p43"/>
            <p:cNvSpPr/>
            <p:nvPr/>
          </p:nvSpPr>
          <p:spPr>
            <a:xfrm>
              <a:off x="2876475" y="862000"/>
              <a:ext cx="950" cy="24050"/>
            </a:xfrm>
            <a:custGeom>
              <a:avLst/>
              <a:gdLst/>
              <a:ahLst/>
              <a:cxnLst/>
              <a:rect l="l" t="t" r="r" b="b"/>
              <a:pathLst>
                <a:path w="38" h="962" extrusionOk="0">
                  <a:moveTo>
                    <a:pt x="1" y="0"/>
                  </a:moveTo>
                  <a:lnTo>
                    <a:pt x="1" y="961"/>
                  </a:lnTo>
                  <a:lnTo>
                    <a:pt x="38" y="92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24" name="Google Shape;5324;p43"/>
            <p:cNvSpPr/>
            <p:nvPr/>
          </p:nvSpPr>
          <p:spPr>
            <a:xfrm>
              <a:off x="2873700" y="861075"/>
              <a:ext cx="2800" cy="24975"/>
            </a:xfrm>
            <a:custGeom>
              <a:avLst/>
              <a:gdLst/>
              <a:ahLst/>
              <a:cxnLst/>
              <a:rect l="l" t="t" r="r" b="b"/>
              <a:pathLst>
                <a:path w="112" h="999" extrusionOk="0">
                  <a:moveTo>
                    <a:pt x="1" y="0"/>
                  </a:moveTo>
                  <a:lnTo>
                    <a:pt x="1" y="962"/>
                  </a:lnTo>
                  <a:lnTo>
                    <a:pt x="112" y="998"/>
                  </a:lnTo>
                  <a:lnTo>
                    <a:pt x="112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25" name="Google Shape;5325;p43"/>
            <p:cNvSpPr/>
            <p:nvPr/>
          </p:nvSpPr>
          <p:spPr>
            <a:xfrm>
              <a:off x="2873700" y="860150"/>
              <a:ext cx="13900" cy="7425"/>
            </a:xfrm>
            <a:custGeom>
              <a:avLst/>
              <a:gdLst/>
              <a:ahLst/>
              <a:cxnLst/>
              <a:rect l="l" t="t" r="r" b="b"/>
              <a:pathLst>
                <a:path w="556" h="297" extrusionOk="0">
                  <a:moveTo>
                    <a:pt x="75" y="0"/>
                  </a:moveTo>
                  <a:lnTo>
                    <a:pt x="1" y="37"/>
                  </a:lnTo>
                  <a:lnTo>
                    <a:pt x="518" y="296"/>
                  </a:lnTo>
                  <a:lnTo>
                    <a:pt x="555" y="25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26" name="Google Shape;5326;p43"/>
            <p:cNvSpPr/>
            <p:nvPr/>
          </p:nvSpPr>
          <p:spPr>
            <a:xfrm>
              <a:off x="2873700" y="861075"/>
              <a:ext cx="12975" cy="9250"/>
            </a:xfrm>
            <a:custGeom>
              <a:avLst/>
              <a:gdLst/>
              <a:ahLst/>
              <a:cxnLst/>
              <a:rect l="l" t="t" r="r" b="b"/>
              <a:pathLst>
                <a:path w="519" h="370" extrusionOk="0">
                  <a:moveTo>
                    <a:pt x="1" y="0"/>
                  </a:moveTo>
                  <a:lnTo>
                    <a:pt x="1" y="37"/>
                  </a:lnTo>
                  <a:lnTo>
                    <a:pt x="518" y="370"/>
                  </a:lnTo>
                  <a:lnTo>
                    <a:pt x="518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57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27" name="Google Shape;5327;p43"/>
            <p:cNvSpPr/>
            <p:nvPr/>
          </p:nvSpPr>
          <p:spPr>
            <a:xfrm>
              <a:off x="2908825" y="628150"/>
              <a:ext cx="8350" cy="253275"/>
            </a:xfrm>
            <a:custGeom>
              <a:avLst/>
              <a:gdLst/>
              <a:ahLst/>
              <a:cxnLst/>
              <a:rect l="l" t="t" r="r" b="b"/>
              <a:pathLst>
                <a:path w="334" h="10131" extrusionOk="0">
                  <a:moveTo>
                    <a:pt x="333" y="1"/>
                  </a:moveTo>
                  <a:lnTo>
                    <a:pt x="148" y="112"/>
                  </a:lnTo>
                  <a:lnTo>
                    <a:pt x="1" y="10057"/>
                  </a:lnTo>
                  <a:lnTo>
                    <a:pt x="148" y="10131"/>
                  </a:lnTo>
                  <a:lnTo>
                    <a:pt x="333" y="10057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1412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28" name="Google Shape;5328;p43"/>
            <p:cNvSpPr/>
            <p:nvPr/>
          </p:nvSpPr>
          <p:spPr>
            <a:xfrm>
              <a:off x="2908825" y="628150"/>
              <a:ext cx="3725" cy="253275"/>
            </a:xfrm>
            <a:custGeom>
              <a:avLst/>
              <a:gdLst/>
              <a:ahLst/>
              <a:cxnLst/>
              <a:rect l="l" t="t" r="r" b="b"/>
              <a:pathLst>
                <a:path w="149" h="10131" extrusionOk="0">
                  <a:moveTo>
                    <a:pt x="1" y="1"/>
                  </a:moveTo>
                  <a:lnTo>
                    <a:pt x="1" y="10057"/>
                  </a:lnTo>
                  <a:lnTo>
                    <a:pt x="148" y="10131"/>
                  </a:lnTo>
                  <a:lnTo>
                    <a:pt x="148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29" name="Google Shape;5329;p43"/>
            <p:cNvSpPr/>
            <p:nvPr/>
          </p:nvSpPr>
          <p:spPr>
            <a:xfrm>
              <a:off x="2908825" y="62630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48" y="1"/>
                  </a:moveTo>
                  <a:lnTo>
                    <a:pt x="1" y="75"/>
                  </a:lnTo>
                  <a:lnTo>
                    <a:pt x="148" y="186"/>
                  </a:lnTo>
                  <a:lnTo>
                    <a:pt x="333" y="7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30" name="Google Shape;5330;p43"/>
            <p:cNvSpPr/>
            <p:nvPr/>
          </p:nvSpPr>
          <p:spPr>
            <a:xfrm>
              <a:off x="2929150" y="636475"/>
              <a:ext cx="6500" cy="3725"/>
            </a:xfrm>
            <a:custGeom>
              <a:avLst/>
              <a:gdLst/>
              <a:ahLst/>
              <a:cxnLst/>
              <a:rect l="l" t="t" r="r" b="b"/>
              <a:pathLst>
                <a:path w="260" h="149" extrusionOk="0">
                  <a:moveTo>
                    <a:pt x="112" y="0"/>
                  </a:moveTo>
                  <a:lnTo>
                    <a:pt x="1" y="74"/>
                  </a:lnTo>
                  <a:lnTo>
                    <a:pt x="186" y="148"/>
                  </a:lnTo>
                  <a:lnTo>
                    <a:pt x="260" y="11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D0C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31" name="Google Shape;5331;p43"/>
            <p:cNvSpPr/>
            <p:nvPr/>
          </p:nvSpPr>
          <p:spPr>
            <a:xfrm>
              <a:off x="2913450" y="70395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32" name="Google Shape;5332;p43"/>
            <p:cNvSpPr/>
            <p:nvPr/>
          </p:nvSpPr>
          <p:spPr>
            <a:xfrm>
              <a:off x="2913450" y="70487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40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33" name="Google Shape;5333;p43"/>
            <p:cNvSpPr/>
            <p:nvPr/>
          </p:nvSpPr>
          <p:spPr>
            <a:xfrm>
              <a:off x="2913450" y="7400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11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34" name="Google Shape;5334;p43"/>
            <p:cNvSpPr/>
            <p:nvPr/>
          </p:nvSpPr>
          <p:spPr>
            <a:xfrm>
              <a:off x="2914375" y="715025"/>
              <a:ext cx="16650" cy="26850"/>
            </a:xfrm>
            <a:custGeom>
              <a:avLst/>
              <a:gdLst/>
              <a:ahLst/>
              <a:cxnLst/>
              <a:rect l="l" t="t" r="r" b="b"/>
              <a:pathLst>
                <a:path w="666" h="1074" extrusionOk="0">
                  <a:moveTo>
                    <a:pt x="666" y="1"/>
                  </a:moveTo>
                  <a:lnTo>
                    <a:pt x="592" y="75"/>
                  </a:lnTo>
                  <a:lnTo>
                    <a:pt x="518" y="75"/>
                  </a:lnTo>
                  <a:lnTo>
                    <a:pt x="0" y="1073"/>
                  </a:lnTo>
                  <a:lnTo>
                    <a:pt x="111" y="1036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35" name="Google Shape;5335;p43"/>
            <p:cNvSpPr/>
            <p:nvPr/>
          </p:nvSpPr>
          <p:spPr>
            <a:xfrm>
              <a:off x="2913450" y="714100"/>
              <a:ext cx="15725" cy="27775"/>
            </a:xfrm>
            <a:custGeom>
              <a:avLst/>
              <a:gdLst/>
              <a:ahLst/>
              <a:cxnLst/>
              <a:rect l="l" t="t" r="r" b="b"/>
              <a:pathLst>
                <a:path w="629" h="1111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629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36" name="Google Shape;5336;p43"/>
            <p:cNvSpPr/>
            <p:nvPr/>
          </p:nvSpPr>
          <p:spPr>
            <a:xfrm>
              <a:off x="2915300" y="741850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37" y="0"/>
                  </a:moveTo>
                  <a:lnTo>
                    <a:pt x="0" y="37"/>
                  </a:lnTo>
                  <a:lnTo>
                    <a:pt x="370" y="1035"/>
                  </a:lnTo>
                  <a:lnTo>
                    <a:pt x="666" y="1812"/>
                  </a:lnTo>
                  <a:lnTo>
                    <a:pt x="740" y="1775"/>
                  </a:lnTo>
                  <a:lnTo>
                    <a:pt x="370" y="85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37" name="Google Shape;5337;p43"/>
            <p:cNvSpPr/>
            <p:nvPr/>
          </p:nvSpPr>
          <p:spPr>
            <a:xfrm>
              <a:off x="2913450" y="775100"/>
              <a:ext cx="19425" cy="15750"/>
            </a:xfrm>
            <a:custGeom>
              <a:avLst/>
              <a:gdLst/>
              <a:ahLst/>
              <a:cxnLst/>
              <a:rect l="l" t="t" r="r" b="b"/>
              <a:pathLst>
                <a:path w="777" h="630" extrusionOk="0">
                  <a:moveTo>
                    <a:pt x="37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629"/>
                  </a:lnTo>
                  <a:lnTo>
                    <a:pt x="777" y="48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38" name="Google Shape;5338;p43"/>
            <p:cNvSpPr/>
            <p:nvPr/>
          </p:nvSpPr>
          <p:spPr>
            <a:xfrm>
              <a:off x="2913450" y="74277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0" y="0"/>
                  </a:moveTo>
                  <a:lnTo>
                    <a:pt x="629" y="1775"/>
                  </a:lnTo>
                  <a:lnTo>
                    <a:pt x="740" y="1738"/>
                  </a:lnTo>
                  <a:lnTo>
                    <a:pt x="74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39" name="Google Shape;5339;p43"/>
            <p:cNvSpPr/>
            <p:nvPr/>
          </p:nvSpPr>
          <p:spPr>
            <a:xfrm>
              <a:off x="2913450" y="74092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74"/>
                  </a:lnTo>
                  <a:lnTo>
                    <a:pt x="740" y="518"/>
                  </a:lnTo>
                  <a:lnTo>
                    <a:pt x="740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40" name="Google Shape;5340;p43"/>
            <p:cNvSpPr/>
            <p:nvPr/>
          </p:nvSpPr>
          <p:spPr>
            <a:xfrm>
              <a:off x="2913450" y="8120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41" name="Google Shape;5341;p43"/>
            <p:cNvSpPr/>
            <p:nvPr/>
          </p:nvSpPr>
          <p:spPr>
            <a:xfrm>
              <a:off x="2915300" y="81485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38"/>
                  </a:lnTo>
                  <a:lnTo>
                    <a:pt x="370" y="999"/>
                  </a:lnTo>
                  <a:lnTo>
                    <a:pt x="666" y="1812"/>
                  </a:lnTo>
                  <a:lnTo>
                    <a:pt x="740" y="1738"/>
                  </a:lnTo>
                  <a:lnTo>
                    <a:pt x="370" y="814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42" name="Google Shape;5342;p43"/>
            <p:cNvSpPr/>
            <p:nvPr/>
          </p:nvSpPr>
          <p:spPr>
            <a:xfrm>
              <a:off x="2913450" y="8481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43" name="Google Shape;5343;p43"/>
            <p:cNvSpPr/>
            <p:nvPr/>
          </p:nvSpPr>
          <p:spPr>
            <a:xfrm>
              <a:off x="2914375" y="875850"/>
              <a:ext cx="21275" cy="13900"/>
            </a:xfrm>
            <a:custGeom>
              <a:avLst/>
              <a:gdLst/>
              <a:ahLst/>
              <a:cxnLst/>
              <a:rect l="l" t="t" r="r" b="b"/>
              <a:pathLst>
                <a:path w="851" h="556" extrusionOk="0">
                  <a:moveTo>
                    <a:pt x="37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03" y="555"/>
                  </a:lnTo>
                  <a:lnTo>
                    <a:pt x="851" y="48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44" name="Google Shape;5344;p43"/>
            <p:cNvSpPr/>
            <p:nvPr/>
          </p:nvSpPr>
          <p:spPr>
            <a:xfrm>
              <a:off x="2913450" y="8767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45" name="Google Shape;5345;p43"/>
            <p:cNvSpPr/>
            <p:nvPr/>
          </p:nvSpPr>
          <p:spPr>
            <a:xfrm>
              <a:off x="2914375" y="860150"/>
              <a:ext cx="16650" cy="18500"/>
            </a:xfrm>
            <a:custGeom>
              <a:avLst/>
              <a:gdLst/>
              <a:ahLst/>
              <a:cxnLst/>
              <a:rect l="l" t="t" r="r" b="b"/>
              <a:pathLst>
                <a:path w="666" h="740" extrusionOk="0">
                  <a:moveTo>
                    <a:pt x="518" y="0"/>
                  </a:moveTo>
                  <a:lnTo>
                    <a:pt x="0" y="740"/>
                  </a:lnTo>
                  <a:lnTo>
                    <a:pt x="111" y="629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46" name="Google Shape;5346;p43"/>
            <p:cNvSpPr/>
            <p:nvPr/>
          </p:nvSpPr>
          <p:spPr>
            <a:xfrm>
              <a:off x="2913450" y="858300"/>
              <a:ext cx="15725" cy="20350"/>
            </a:xfrm>
            <a:custGeom>
              <a:avLst/>
              <a:gdLst/>
              <a:ahLst/>
              <a:cxnLst/>
              <a:rect l="l" t="t" r="r" b="b"/>
              <a:pathLst>
                <a:path w="629" h="814" extrusionOk="0">
                  <a:moveTo>
                    <a:pt x="592" y="0"/>
                  </a:moveTo>
                  <a:lnTo>
                    <a:pt x="0" y="740"/>
                  </a:lnTo>
                  <a:lnTo>
                    <a:pt x="37" y="814"/>
                  </a:lnTo>
                  <a:lnTo>
                    <a:pt x="629" y="74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47" name="Google Shape;5347;p43"/>
            <p:cNvSpPr/>
            <p:nvPr/>
          </p:nvSpPr>
          <p:spPr>
            <a:xfrm>
              <a:off x="2913450" y="849050"/>
              <a:ext cx="18500" cy="12975"/>
            </a:xfrm>
            <a:custGeom>
              <a:avLst/>
              <a:gdLst/>
              <a:ahLst/>
              <a:cxnLst/>
              <a:rect l="l" t="t" r="r" b="b"/>
              <a:pathLst>
                <a:path w="740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8"/>
                  </a:lnTo>
                  <a:lnTo>
                    <a:pt x="740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48" name="Google Shape;5348;p43"/>
            <p:cNvSpPr/>
            <p:nvPr/>
          </p:nvSpPr>
          <p:spPr>
            <a:xfrm>
              <a:off x="2913450" y="815775"/>
              <a:ext cx="18500" cy="42550"/>
            </a:xfrm>
            <a:custGeom>
              <a:avLst/>
              <a:gdLst/>
              <a:ahLst/>
              <a:cxnLst/>
              <a:rect l="l" t="t" r="r" b="b"/>
              <a:pathLst>
                <a:path w="740" h="1702" extrusionOk="0">
                  <a:moveTo>
                    <a:pt x="0" y="1"/>
                  </a:moveTo>
                  <a:lnTo>
                    <a:pt x="629" y="1701"/>
                  </a:lnTo>
                  <a:lnTo>
                    <a:pt x="740" y="1701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49" name="Google Shape;5349;p43"/>
            <p:cNvSpPr/>
            <p:nvPr/>
          </p:nvSpPr>
          <p:spPr>
            <a:xfrm>
              <a:off x="2913450" y="813925"/>
              <a:ext cx="18500" cy="12050"/>
            </a:xfrm>
            <a:custGeom>
              <a:avLst/>
              <a:gdLst/>
              <a:ahLst/>
              <a:cxnLst/>
              <a:rect l="l" t="t" r="r" b="b"/>
              <a:pathLst>
                <a:path w="740" h="482" extrusionOk="0">
                  <a:moveTo>
                    <a:pt x="0" y="1"/>
                  </a:moveTo>
                  <a:lnTo>
                    <a:pt x="0" y="75"/>
                  </a:lnTo>
                  <a:lnTo>
                    <a:pt x="740" y="481"/>
                  </a:lnTo>
                  <a:lnTo>
                    <a:pt x="740" y="4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50" name="Google Shape;5350;p43"/>
            <p:cNvSpPr/>
            <p:nvPr/>
          </p:nvSpPr>
          <p:spPr>
            <a:xfrm>
              <a:off x="2914375" y="788050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518" y="1"/>
                  </a:moveTo>
                  <a:lnTo>
                    <a:pt x="0" y="1036"/>
                  </a:lnTo>
                  <a:lnTo>
                    <a:pt x="111" y="962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51" name="Google Shape;5351;p43"/>
            <p:cNvSpPr/>
            <p:nvPr/>
          </p:nvSpPr>
          <p:spPr>
            <a:xfrm>
              <a:off x="2913450" y="776950"/>
              <a:ext cx="18500" cy="13900"/>
            </a:xfrm>
            <a:custGeom>
              <a:avLst/>
              <a:gdLst/>
              <a:ahLst/>
              <a:cxnLst/>
              <a:rect l="l" t="t" r="r" b="b"/>
              <a:pathLst>
                <a:path w="740" h="556" extrusionOk="0">
                  <a:moveTo>
                    <a:pt x="0" y="1"/>
                  </a:moveTo>
                  <a:lnTo>
                    <a:pt x="0" y="75"/>
                  </a:lnTo>
                  <a:lnTo>
                    <a:pt x="740" y="555"/>
                  </a:lnTo>
                  <a:lnTo>
                    <a:pt x="740" y="4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52" name="Google Shape;5352;p43"/>
            <p:cNvSpPr/>
            <p:nvPr/>
          </p:nvSpPr>
          <p:spPr>
            <a:xfrm>
              <a:off x="2913450" y="786200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1"/>
                  </a:moveTo>
                  <a:lnTo>
                    <a:pt x="0" y="1110"/>
                  </a:lnTo>
                  <a:lnTo>
                    <a:pt x="37" y="1110"/>
                  </a:lnTo>
                  <a:lnTo>
                    <a:pt x="629" y="75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53" name="Google Shape;5353;p43"/>
            <p:cNvSpPr/>
            <p:nvPr/>
          </p:nvSpPr>
          <p:spPr>
            <a:xfrm>
              <a:off x="2915300" y="634625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99"/>
                  </a:lnTo>
                  <a:lnTo>
                    <a:pt x="666" y="1812"/>
                  </a:lnTo>
                  <a:lnTo>
                    <a:pt x="740" y="1738"/>
                  </a:lnTo>
                  <a:lnTo>
                    <a:pt x="370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54" name="Google Shape;5354;p43"/>
            <p:cNvSpPr/>
            <p:nvPr/>
          </p:nvSpPr>
          <p:spPr>
            <a:xfrm>
              <a:off x="2913450" y="667900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37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55" name="Google Shape;5355;p43"/>
            <p:cNvSpPr/>
            <p:nvPr/>
          </p:nvSpPr>
          <p:spPr>
            <a:xfrm>
              <a:off x="2913450" y="635550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0" y="0"/>
                  </a:moveTo>
                  <a:lnTo>
                    <a:pt x="629" y="1775"/>
                  </a:lnTo>
                  <a:lnTo>
                    <a:pt x="740" y="1701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56" name="Google Shape;5356;p43"/>
            <p:cNvSpPr/>
            <p:nvPr/>
          </p:nvSpPr>
          <p:spPr>
            <a:xfrm>
              <a:off x="2914375" y="679925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666" y="0"/>
                  </a:moveTo>
                  <a:lnTo>
                    <a:pt x="592" y="37"/>
                  </a:lnTo>
                  <a:lnTo>
                    <a:pt x="518" y="37"/>
                  </a:lnTo>
                  <a:lnTo>
                    <a:pt x="0" y="1035"/>
                  </a:lnTo>
                  <a:lnTo>
                    <a:pt x="0" y="1035"/>
                  </a:lnTo>
                  <a:lnTo>
                    <a:pt x="111" y="998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706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57" name="Google Shape;5357;p43"/>
            <p:cNvSpPr/>
            <p:nvPr/>
          </p:nvSpPr>
          <p:spPr>
            <a:xfrm>
              <a:off x="2913450" y="66882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40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58" name="Google Shape;5358;p43"/>
            <p:cNvSpPr/>
            <p:nvPr/>
          </p:nvSpPr>
          <p:spPr>
            <a:xfrm>
              <a:off x="2913450" y="678075"/>
              <a:ext cx="15725" cy="27750"/>
            </a:xfrm>
            <a:custGeom>
              <a:avLst/>
              <a:gdLst/>
              <a:ahLst/>
              <a:cxnLst/>
              <a:rect l="l" t="t" r="r" b="b"/>
              <a:pathLst>
                <a:path w="629" h="1110" extrusionOk="0">
                  <a:moveTo>
                    <a:pt x="592" y="0"/>
                  </a:moveTo>
                  <a:lnTo>
                    <a:pt x="0" y="1072"/>
                  </a:lnTo>
                  <a:lnTo>
                    <a:pt x="37" y="1109"/>
                  </a:lnTo>
                  <a:lnTo>
                    <a:pt x="629" y="11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59" name="Google Shape;5359;p43"/>
            <p:cNvSpPr/>
            <p:nvPr/>
          </p:nvSpPr>
          <p:spPr>
            <a:xfrm>
              <a:off x="2929150" y="639250"/>
              <a:ext cx="6500" cy="253275"/>
            </a:xfrm>
            <a:custGeom>
              <a:avLst/>
              <a:gdLst/>
              <a:ahLst/>
              <a:cxnLst/>
              <a:rect l="l" t="t" r="r" b="b"/>
              <a:pathLst>
                <a:path w="260" h="10131" extrusionOk="0">
                  <a:moveTo>
                    <a:pt x="260" y="0"/>
                  </a:moveTo>
                  <a:lnTo>
                    <a:pt x="186" y="37"/>
                  </a:lnTo>
                  <a:lnTo>
                    <a:pt x="1" y="10019"/>
                  </a:lnTo>
                  <a:lnTo>
                    <a:pt x="186" y="10130"/>
                  </a:lnTo>
                  <a:lnTo>
                    <a:pt x="260" y="1013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14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60" name="Google Shape;5360;p43"/>
            <p:cNvSpPr/>
            <p:nvPr/>
          </p:nvSpPr>
          <p:spPr>
            <a:xfrm>
              <a:off x="2929150" y="638325"/>
              <a:ext cx="4650" cy="254200"/>
            </a:xfrm>
            <a:custGeom>
              <a:avLst/>
              <a:gdLst/>
              <a:ahLst/>
              <a:cxnLst/>
              <a:rect l="l" t="t" r="r" b="b"/>
              <a:pathLst>
                <a:path w="186" h="10168" extrusionOk="0">
                  <a:moveTo>
                    <a:pt x="1" y="0"/>
                  </a:moveTo>
                  <a:lnTo>
                    <a:pt x="1" y="10056"/>
                  </a:lnTo>
                  <a:lnTo>
                    <a:pt x="186" y="10167"/>
                  </a:lnTo>
                  <a:lnTo>
                    <a:pt x="186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61" name="Google Shape;5361;p43"/>
            <p:cNvSpPr/>
            <p:nvPr/>
          </p:nvSpPr>
          <p:spPr>
            <a:xfrm>
              <a:off x="2906050" y="630000"/>
              <a:ext cx="7425" cy="253275"/>
            </a:xfrm>
            <a:custGeom>
              <a:avLst/>
              <a:gdLst/>
              <a:ahLst/>
              <a:cxnLst/>
              <a:rect l="l" t="t" r="r" b="b"/>
              <a:pathLst>
                <a:path w="297" h="10131" extrusionOk="0">
                  <a:moveTo>
                    <a:pt x="1" y="1"/>
                  </a:moveTo>
                  <a:lnTo>
                    <a:pt x="1" y="10020"/>
                  </a:lnTo>
                  <a:lnTo>
                    <a:pt x="149" y="10131"/>
                  </a:lnTo>
                  <a:lnTo>
                    <a:pt x="296" y="10020"/>
                  </a:lnTo>
                  <a:lnTo>
                    <a:pt x="149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17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62" name="Google Shape;5362;p43"/>
            <p:cNvSpPr/>
            <p:nvPr/>
          </p:nvSpPr>
          <p:spPr>
            <a:xfrm>
              <a:off x="2909750" y="630000"/>
              <a:ext cx="3725" cy="253275"/>
            </a:xfrm>
            <a:custGeom>
              <a:avLst/>
              <a:gdLst/>
              <a:ahLst/>
              <a:cxnLst/>
              <a:rect l="l" t="t" r="r" b="b"/>
              <a:pathLst>
                <a:path w="149" h="10131" extrusionOk="0">
                  <a:moveTo>
                    <a:pt x="148" y="1"/>
                  </a:moveTo>
                  <a:lnTo>
                    <a:pt x="1" y="38"/>
                  </a:lnTo>
                  <a:lnTo>
                    <a:pt x="1" y="10131"/>
                  </a:lnTo>
                  <a:lnTo>
                    <a:pt x="148" y="1002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63" name="Google Shape;5363;p43"/>
            <p:cNvSpPr/>
            <p:nvPr/>
          </p:nvSpPr>
          <p:spPr>
            <a:xfrm>
              <a:off x="2906050" y="627225"/>
              <a:ext cx="7425" cy="3725"/>
            </a:xfrm>
            <a:custGeom>
              <a:avLst/>
              <a:gdLst/>
              <a:ahLst/>
              <a:cxnLst/>
              <a:rect l="l" t="t" r="r" b="b"/>
              <a:pathLst>
                <a:path w="297" h="149" extrusionOk="0">
                  <a:moveTo>
                    <a:pt x="149" y="1"/>
                  </a:moveTo>
                  <a:lnTo>
                    <a:pt x="1" y="112"/>
                  </a:lnTo>
                  <a:lnTo>
                    <a:pt x="149" y="149"/>
                  </a:lnTo>
                  <a:lnTo>
                    <a:pt x="296" y="11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64" name="Google Shape;5364;p43"/>
            <p:cNvSpPr/>
            <p:nvPr/>
          </p:nvSpPr>
          <p:spPr>
            <a:xfrm>
              <a:off x="2886650" y="638325"/>
              <a:ext cx="5575" cy="2800"/>
            </a:xfrm>
            <a:custGeom>
              <a:avLst/>
              <a:gdLst/>
              <a:ahLst/>
              <a:cxnLst/>
              <a:rect l="l" t="t" r="r" b="b"/>
              <a:pathLst>
                <a:path w="223" h="112" extrusionOk="0">
                  <a:moveTo>
                    <a:pt x="185" y="0"/>
                  </a:moveTo>
                  <a:lnTo>
                    <a:pt x="0" y="74"/>
                  </a:lnTo>
                  <a:lnTo>
                    <a:pt x="111" y="111"/>
                  </a:lnTo>
                  <a:lnTo>
                    <a:pt x="222" y="3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0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65" name="Google Shape;5365;p43"/>
            <p:cNvSpPr/>
            <p:nvPr/>
          </p:nvSpPr>
          <p:spPr>
            <a:xfrm>
              <a:off x="2889425" y="70487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66" name="Google Shape;5366;p43"/>
            <p:cNvSpPr/>
            <p:nvPr/>
          </p:nvSpPr>
          <p:spPr>
            <a:xfrm>
              <a:off x="2890350" y="7058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67" name="Google Shape;5367;p43"/>
            <p:cNvSpPr/>
            <p:nvPr/>
          </p:nvSpPr>
          <p:spPr>
            <a:xfrm>
              <a:off x="2889425" y="7409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68" name="Google Shape;5368;p43"/>
            <p:cNvSpPr/>
            <p:nvPr/>
          </p:nvSpPr>
          <p:spPr>
            <a:xfrm>
              <a:off x="2891275" y="716875"/>
              <a:ext cx="16650" cy="25925"/>
            </a:xfrm>
            <a:custGeom>
              <a:avLst/>
              <a:gdLst/>
              <a:ahLst/>
              <a:cxnLst/>
              <a:rect l="l" t="t" r="r" b="b"/>
              <a:pathLst>
                <a:path w="666" h="1037" extrusionOk="0">
                  <a:moveTo>
                    <a:pt x="0" y="1"/>
                  </a:moveTo>
                  <a:lnTo>
                    <a:pt x="592" y="999"/>
                  </a:lnTo>
                  <a:lnTo>
                    <a:pt x="666" y="1036"/>
                  </a:lnTo>
                  <a:lnTo>
                    <a:pt x="148" y="3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69" name="Google Shape;5369;p43"/>
            <p:cNvSpPr/>
            <p:nvPr/>
          </p:nvSpPr>
          <p:spPr>
            <a:xfrm>
              <a:off x="2892200" y="715025"/>
              <a:ext cx="17575" cy="27775"/>
            </a:xfrm>
            <a:custGeom>
              <a:avLst/>
              <a:gdLst/>
              <a:ahLst/>
              <a:cxnLst/>
              <a:rect l="l" t="t" r="r" b="b"/>
              <a:pathLst>
                <a:path w="703" h="1111" extrusionOk="0">
                  <a:moveTo>
                    <a:pt x="74" y="1"/>
                  </a:moveTo>
                  <a:lnTo>
                    <a:pt x="0" y="112"/>
                  </a:lnTo>
                  <a:lnTo>
                    <a:pt x="629" y="1110"/>
                  </a:lnTo>
                  <a:lnTo>
                    <a:pt x="703" y="107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70" name="Google Shape;5370;p43"/>
            <p:cNvSpPr/>
            <p:nvPr/>
          </p:nvSpPr>
          <p:spPr>
            <a:xfrm>
              <a:off x="2889425" y="742775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666" y="0"/>
                  </a:moveTo>
                  <a:lnTo>
                    <a:pt x="370" y="850"/>
                  </a:lnTo>
                  <a:lnTo>
                    <a:pt x="0" y="1775"/>
                  </a:lnTo>
                  <a:lnTo>
                    <a:pt x="74" y="1812"/>
                  </a:lnTo>
                  <a:lnTo>
                    <a:pt x="333" y="1035"/>
                  </a:lnTo>
                  <a:lnTo>
                    <a:pt x="740" y="74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71" name="Google Shape;5371;p43"/>
            <p:cNvSpPr/>
            <p:nvPr/>
          </p:nvSpPr>
          <p:spPr>
            <a:xfrm>
              <a:off x="2889425" y="77695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8"/>
                  </a:lnTo>
                  <a:lnTo>
                    <a:pt x="74" y="555"/>
                  </a:lnTo>
                  <a:lnTo>
                    <a:pt x="814" y="112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72" name="Google Shape;5372;p43"/>
            <p:cNvSpPr/>
            <p:nvPr/>
          </p:nvSpPr>
          <p:spPr>
            <a:xfrm>
              <a:off x="2890350" y="744600"/>
              <a:ext cx="19425" cy="43475"/>
            </a:xfrm>
            <a:custGeom>
              <a:avLst/>
              <a:gdLst/>
              <a:ahLst/>
              <a:cxnLst/>
              <a:rect l="l" t="t" r="r" b="b"/>
              <a:pathLst>
                <a:path w="777" h="1739" extrusionOk="0">
                  <a:moveTo>
                    <a:pt x="777" y="1"/>
                  </a:moveTo>
                  <a:lnTo>
                    <a:pt x="703" y="38"/>
                  </a:lnTo>
                  <a:lnTo>
                    <a:pt x="0" y="1702"/>
                  </a:lnTo>
                  <a:lnTo>
                    <a:pt x="74" y="1739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73" name="Google Shape;5373;p43"/>
            <p:cNvSpPr/>
            <p:nvPr/>
          </p:nvSpPr>
          <p:spPr>
            <a:xfrm>
              <a:off x="2890350" y="74185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74" name="Google Shape;5374;p43"/>
            <p:cNvSpPr/>
            <p:nvPr/>
          </p:nvSpPr>
          <p:spPr>
            <a:xfrm>
              <a:off x="2889425" y="812075"/>
              <a:ext cx="20350" cy="15750"/>
            </a:xfrm>
            <a:custGeom>
              <a:avLst/>
              <a:gdLst/>
              <a:ahLst/>
              <a:cxnLst/>
              <a:rect l="l" t="t" r="r" b="b"/>
              <a:pathLst>
                <a:path w="814" h="630" extrusionOk="0">
                  <a:moveTo>
                    <a:pt x="740" y="1"/>
                  </a:moveTo>
                  <a:lnTo>
                    <a:pt x="0" y="481"/>
                  </a:lnTo>
                  <a:lnTo>
                    <a:pt x="74" y="629"/>
                  </a:lnTo>
                  <a:lnTo>
                    <a:pt x="814" y="149"/>
                  </a:lnTo>
                  <a:lnTo>
                    <a:pt x="814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75" name="Google Shape;5375;p43"/>
            <p:cNvSpPr/>
            <p:nvPr/>
          </p:nvSpPr>
          <p:spPr>
            <a:xfrm>
              <a:off x="2889425" y="815775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666" y="1"/>
                  </a:moveTo>
                  <a:lnTo>
                    <a:pt x="370" y="851"/>
                  </a:lnTo>
                  <a:lnTo>
                    <a:pt x="0" y="1775"/>
                  </a:lnTo>
                  <a:lnTo>
                    <a:pt x="74" y="1812"/>
                  </a:lnTo>
                  <a:lnTo>
                    <a:pt x="333" y="1036"/>
                  </a:lnTo>
                  <a:lnTo>
                    <a:pt x="740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76" name="Google Shape;5376;p43"/>
            <p:cNvSpPr/>
            <p:nvPr/>
          </p:nvSpPr>
          <p:spPr>
            <a:xfrm>
              <a:off x="2889425" y="849050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814" y="149"/>
                  </a:lnTo>
                  <a:lnTo>
                    <a:pt x="814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77" name="Google Shape;5377;p43"/>
            <p:cNvSpPr/>
            <p:nvPr/>
          </p:nvSpPr>
          <p:spPr>
            <a:xfrm>
              <a:off x="2890350" y="876775"/>
              <a:ext cx="18500" cy="13900"/>
            </a:xfrm>
            <a:custGeom>
              <a:avLst/>
              <a:gdLst/>
              <a:ahLst/>
              <a:cxnLst/>
              <a:rect l="l" t="t" r="r" b="b"/>
              <a:pathLst>
                <a:path w="740" h="556" extrusionOk="0">
                  <a:moveTo>
                    <a:pt x="629" y="1"/>
                  </a:moveTo>
                  <a:lnTo>
                    <a:pt x="0" y="370"/>
                  </a:lnTo>
                  <a:lnTo>
                    <a:pt x="37" y="555"/>
                  </a:lnTo>
                  <a:lnTo>
                    <a:pt x="740" y="149"/>
                  </a:lnTo>
                  <a:lnTo>
                    <a:pt x="740" y="75"/>
                  </a:lnTo>
                  <a:lnTo>
                    <a:pt x="629" y="1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78" name="Google Shape;5378;p43"/>
            <p:cNvSpPr/>
            <p:nvPr/>
          </p:nvSpPr>
          <p:spPr>
            <a:xfrm>
              <a:off x="2890350" y="8767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77" y="1"/>
                  </a:moveTo>
                  <a:lnTo>
                    <a:pt x="0" y="481"/>
                  </a:lnTo>
                  <a:lnTo>
                    <a:pt x="37" y="555"/>
                  </a:lnTo>
                  <a:lnTo>
                    <a:pt x="777" y="149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79" name="Google Shape;5379;p43"/>
            <p:cNvSpPr/>
            <p:nvPr/>
          </p:nvSpPr>
          <p:spPr>
            <a:xfrm>
              <a:off x="2891275" y="861075"/>
              <a:ext cx="16650" cy="17575"/>
            </a:xfrm>
            <a:custGeom>
              <a:avLst/>
              <a:gdLst/>
              <a:ahLst/>
              <a:cxnLst/>
              <a:rect l="l" t="t" r="r" b="b"/>
              <a:pathLst>
                <a:path w="666" h="703" extrusionOk="0">
                  <a:moveTo>
                    <a:pt x="0" y="0"/>
                  </a:moveTo>
                  <a:lnTo>
                    <a:pt x="592" y="629"/>
                  </a:lnTo>
                  <a:lnTo>
                    <a:pt x="666" y="703"/>
                  </a:lnTo>
                  <a:lnTo>
                    <a:pt x="666" y="70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80" name="Google Shape;5380;p43"/>
            <p:cNvSpPr/>
            <p:nvPr/>
          </p:nvSpPr>
          <p:spPr>
            <a:xfrm>
              <a:off x="2892200" y="860150"/>
              <a:ext cx="17575" cy="18500"/>
            </a:xfrm>
            <a:custGeom>
              <a:avLst/>
              <a:gdLst/>
              <a:ahLst/>
              <a:cxnLst/>
              <a:rect l="l" t="t" r="r" b="b"/>
              <a:pathLst>
                <a:path w="703" h="740" extrusionOk="0">
                  <a:moveTo>
                    <a:pt x="74" y="0"/>
                  </a:moveTo>
                  <a:lnTo>
                    <a:pt x="0" y="37"/>
                  </a:lnTo>
                  <a:lnTo>
                    <a:pt x="629" y="740"/>
                  </a:lnTo>
                  <a:lnTo>
                    <a:pt x="703" y="66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81" name="Google Shape;5381;p43"/>
            <p:cNvSpPr/>
            <p:nvPr/>
          </p:nvSpPr>
          <p:spPr>
            <a:xfrm>
              <a:off x="2890350" y="850900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1"/>
                  </a:moveTo>
                  <a:lnTo>
                    <a:pt x="0" y="407"/>
                  </a:lnTo>
                  <a:lnTo>
                    <a:pt x="37" y="481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82" name="Google Shape;5382;p43"/>
            <p:cNvSpPr/>
            <p:nvPr/>
          </p:nvSpPr>
          <p:spPr>
            <a:xfrm>
              <a:off x="2890350" y="815775"/>
              <a:ext cx="19425" cy="44400"/>
            </a:xfrm>
            <a:custGeom>
              <a:avLst/>
              <a:gdLst/>
              <a:ahLst/>
              <a:cxnLst/>
              <a:rect l="l" t="t" r="r" b="b"/>
              <a:pathLst>
                <a:path w="777" h="1776" extrusionOk="0">
                  <a:moveTo>
                    <a:pt x="777" y="1"/>
                  </a:moveTo>
                  <a:lnTo>
                    <a:pt x="703" y="112"/>
                  </a:lnTo>
                  <a:lnTo>
                    <a:pt x="0" y="1701"/>
                  </a:lnTo>
                  <a:lnTo>
                    <a:pt x="74" y="17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83" name="Google Shape;5383;p43"/>
            <p:cNvSpPr/>
            <p:nvPr/>
          </p:nvSpPr>
          <p:spPr>
            <a:xfrm>
              <a:off x="2890350" y="8139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77" y="1"/>
                  </a:moveTo>
                  <a:lnTo>
                    <a:pt x="0" y="444"/>
                  </a:lnTo>
                  <a:lnTo>
                    <a:pt x="37" y="555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84" name="Google Shape;5384;p43"/>
            <p:cNvSpPr/>
            <p:nvPr/>
          </p:nvSpPr>
          <p:spPr>
            <a:xfrm>
              <a:off x="2891275" y="78805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0" y="1"/>
                  </a:moveTo>
                  <a:lnTo>
                    <a:pt x="592" y="1036"/>
                  </a:lnTo>
                  <a:lnTo>
                    <a:pt x="666" y="1073"/>
                  </a:lnTo>
                  <a:lnTo>
                    <a:pt x="666" y="1073"/>
                  </a:lnTo>
                  <a:lnTo>
                    <a:pt x="148" y="38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85" name="Google Shape;5385;p43"/>
            <p:cNvSpPr/>
            <p:nvPr/>
          </p:nvSpPr>
          <p:spPr>
            <a:xfrm>
              <a:off x="2890350" y="777875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45"/>
                  </a:lnTo>
                  <a:lnTo>
                    <a:pt x="37" y="518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86" name="Google Shape;5386;p43"/>
            <p:cNvSpPr/>
            <p:nvPr/>
          </p:nvSpPr>
          <p:spPr>
            <a:xfrm>
              <a:off x="2892200" y="78712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74" y="1"/>
                  </a:moveTo>
                  <a:lnTo>
                    <a:pt x="0" y="75"/>
                  </a:lnTo>
                  <a:lnTo>
                    <a:pt x="629" y="1110"/>
                  </a:lnTo>
                  <a:lnTo>
                    <a:pt x="703" y="1073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87" name="Google Shape;5387;p43"/>
            <p:cNvSpPr/>
            <p:nvPr/>
          </p:nvSpPr>
          <p:spPr>
            <a:xfrm>
              <a:off x="2889425" y="635550"/>
              <a:ext cx="18500" cy="45300"/>
            </a:xfrm>
            <a:custGeom>
              <a:avLst/>
              <a:gdLst/>
              <a:ahLst/>
              <a:cxnLst/>
              <a:rect l="l" t="t" r="r" b="b"/>
              <a:pathLst>
                <a:path w="740" h="1812" extrusionOk="0">
                  <a:moveTo>
                    <a:pt x="666" y="0"/>
                  </a:moveTo>
                  <a:lnTo>
                    <a:pt x="370" y="814"/>
                  </a:lnTo>
                  <a:lnTo>
                    <a:pt x="0" y="1738"/>
                  </a:lnTo>
                  <a:lnTo>
                    <a:pt x="74" y="1812"/>
                  </a:lnTo>
                  <a:lnTo>
                    <a:pt x="333" y="1036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88" name="Google Shape;5388;p43"/>
            <p:cNvSpPr/>
            <p:nvPr/>
          </p:nvSpPr>
          <p:spPr>
            <a:xfrm>
              <a:off x="2889425" y="6688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74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26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89" name="Google Shape;5389;p43"/>
            <p:cNvSpPr/>
            <p:nvPr/>
          </p:nvSpPr>
          <p:spPr>
            <a:xfrm>
              <a:off x="2890350" y="636475"/>
              <a:ext cx="19425" cy="44375"/>
            </a:xfrm>
            <a:custGeom>
              <a:avLst/>
              <a:gdLst/>
              <a:ahLst/>
              <a:cxnLst/>
              <a:rect l="l" t="t" r="r" b="b"/>
              <a:pathLst>
                <a:path w="777" h="1775" extrusionOk="0">
                  <a:moveTo>
                    <a:pt x="777" y="0"/>
                  </a:moveTo>
                  <a:lnTo>
                    <a:pt x="703" y="74"/>
                  </a:lnTo>
                  <a:lnTo>
                    <a:pt x="0" y="1738"/>
                  </a:lnTo>
                  <a:lnTo>
                    <a:pt x="74" y="1775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90" name="Google Shape;5390;p43"/>
            <p:cNvSpPr/>
            <p:nvPr/>
          </p:nvSpPr>
          <p:spPr>
            <a:xfrm>
              <a:off x="2891275" y="680825"/>
              <a:ext cx="16650" cy="26850"/>
            </a:xfrm>
            <a:custGeom>
              <a:avLst/>
              <a:gdLst/>
              <a:ahLst/>
              <a:cxnLst/>
              <a:rect l="l" t="t" r="r" b="b"/>
              <a:pathLst>
                <a:path w="666" h="1074" extrusionOk="0">
                  <a:moveTo>
                    <a:pt x="0" y="1"/>
                  </a:moveTo>
                  <a:lnTo>
                    <a:pt x="592" y="999"/>
                  </a:lnTo>
                  <a:lnTo>
                    <a:pt x="666" y="1073"/>
                  </a:lnTo>
                  <a:lnTo>
                    <a:pt x="666" y="1073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91" name="Google Shape;5391;p43"/>
            <p:cNvSpPr/>
            <p:nvPr/>
          </p:nvSpPr>
          <p:spPr>
            <a:xfrm>
              <a:off x="2890350" y="670675"/>
              <a:ext cx="19425" cy="12025"/>
            </a:xfrm>
            <a:custGeom>
              <a:avLst/>
              <a:gdLst/>
              <a:ahLst/>
              <a:cxnLst/>
              <a:rect l="l" t="t" r="r" b="b"/>
              <a:pathLst>
                <a:path w="777" h="481" extrusionOk="0">
                  <a:moveTo>
                    <a:pt x="777" y="0"/>
                  </a:moveTo>
                  <a:lnTo>
                    <a:pt x="0" y="407"/>
                  </a:lnTo>
                  <a:lnTo>
                    <a:pt x="37" y="481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92" name="Google Shape;5392;p43"/>
            <p:cNvSpPr/>
            <p:nvPr/>
          </p:nvSpPr>
          <p:spPr>
            <a:xfrm>
              <a:off x="2892200" y="67992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74" y="0"/>
                  </a:moveTo>
                  <a:lnTo>
                    <a:pt x="0" y="37"/>
                  </a:lnTo>
                  <a:lnTo>
                    <a:pt x="629" y="1109"/>
                  </a:lnTo>
                  <a:lnTo>
                    <a:pt x="703" y="103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93" name="Google Shape;5393;p43"/>
            <p:cNvSpPr/>
            <p:nvPr/>
          </p:nvSpPr>
          <p:spPr>
            <a:xfrm>
              <a:off x="2889425" y="639250"/>
              <a:ext cx="2800" cy="254200"/>
            </a:xfrm>
            <a:custGeom>
              <a:avLst/>
              <a:gdLst/>
              <a:ahLst/>
              <a:cxnLst/>
              <a:rect l="l" t="t" r="r" b="b"/>
              <a:pathLst>
                <a:path w="112" h="10168" extrusionOk="0">
                  <a:moveTo>
                    <a:pt x="111" y="0"/>
                  </a:moveTo>
                  <a:lnTo>
                    <a:pt x="0" y="74"/>
                  </a:lnTo>
                  <a:lnTo>
                    <a:pt x="0" y="10167"/>
                  </a:lnTo>
                  <a:lnTo>
                    <a:pt x="111" y="10056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412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94" name="Google Shape;5394;p43"/>
            <p:cNvSpPr/>
            <p:nvPr/>
          </p:nvSpPr>
          <p:spPr>
            <a:xfrm>
              <a:off x="2886650" y="641100"/>
              <a:ext cx="8325" cy="253275"/>
            </a:xfrm>
            <a:custGeom>
              <a:avLst/>
              <a:gdLst/>
              <a:ahLst/>
              <a:cxnLst/>
              <a:rect l="l" t="t" r="r" b="b"/>
              <a:pathLst>
                <a:path w="333" h="10131" extrusionOk="0">
                  <a:moveTo>
                    <a:pt x="333" y="0"/>
                  </a:moveTo>
                  <a:lnTo>
                    <a:pt x="148" y="111"/>
                  </a:lnTo>
                  <a:lnTo>
                    <a:pt x="0" y="10056"/>
                  </a:lnTo>
                  <a:lnTo>
                    <a:pt x="148" y="10130"/>
                  </a:lnTo>
                  <a:lnTo>
                    <a:pt x="333" y="10056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4642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95" name="Google Shape;5395;p43"/>
            <p:cNvSpPr/>
            <p:nvPr/>
          </p:nvSpPr>
          <p:spPr>
            <a:xfrm>
              <a:off x="2886650" y="641100"/>
              <a:ext cx="3725" cy="253275"/>
            </a:xfrm>
            <a:custGeom>
              <a:avLst/>
              <a:gdLst/>
              <a:ahLst/>
              <a:cxnLst/>
              <a:rect l="l" t="t" r="r" b="b"/>
              <a:pathLst>
                <a:path w="149" h="10131" extrusionOk="0">
                  <a:moveTo>
                    <a:pt x="0" y="0"/>
                  </a:moveTo>
                  <a:lnTo>
                    <a:pt x="0" y="10056"/>
                  </a:lnTo>
                  <a:lnTo>
                    <a:pt x="148" y="10130"/>
                  </a:lnTo>
                  <a:lnTo>
                    <a:pt x="148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96" name="Google Shape;5396;p43"/>
            <p:cNvSpPr/>
            <p:nvPr/>
          </p:nvSpPr>
          <p:spPr>
            <a:xfrm>
              <a:off x="2886650" y="639250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148" y="0"/>
                  </a:moveTo>
                  <a:lnTo>
                    <a:pt x="0" y="74"/>
                  </a:lnTo>
                  <a:lnTo>
                    <a:pt x="148" y="185"/>
                  </a:lnTo>
                  <a:lnTo>
                    <a:pt x="333" y="74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97" name="Google Shape;5397;p43"/>
            <p:cNvSpPr/>
            <p:nvPr/>
          </p:nvSpPr>
          <p:spPr>
            <a:xfrm>
              <a:off x="2907900" y="64940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75" y="1"/>
                  </a:moveTo>
                  <a:lnTo>
                    <a:pt x="1" y="38"/>
                  </a:lnTo>
                  <a:lnTo>
                    <a:pt x="185" y="149"/>
                  </a:lnTo>
                  <a:lnTo>
                    <a:pt x="222" y="7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98" name="Google Shape;5398;p43"/>
            <p:cNvSpPr/>
            <p:nvPr/>
          </p:nvSpPr>
          <p:spPr>
            <a:xfrm>
              <a:off x="2891275" y="7168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12"/>
                  </a:lnTo>
                  <a:lnTo>
                    <a:pt x="740" y="555"/>
                  </a:lnTo>
                  <a:lnTo>
                    <a:pt x="777" y="40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399" name="Google Shape;5399;p43"/>
            <p:cNvSpPr/>
            <p:nvPr/>
          </p:nvSpPr>
          <p:spPr>
            <a:xfrm>
              <a:off x="2891275" y="7178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1"/>
                  </a:moveTo>
                  <a:lnTo>
                    <a:pt x="0" y="75"/>
                  </a:lnTo>
                  <a:lnTo>
                    <a:pt x="740" y="518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00" name="Google Shape;5400;p43"/>
            <p:cNvSpPr/>
            <p:nvPr/>
          </p:nvSpPr>
          <p:spPr>
            <a:xfrm>
              <a:off x="2891275" y="752000"/>
              <a:ext cx="19425" cy="15750"/>
            </a:xfrm>
            <a:custGeom>
              <a:avLst/>
              <a:gdLst/>
              <a:ahLst/>
              <a:cxnLst/>
              <a:rect l="l" t="t" r="r" b="b"/>
              <a:pathLst>
                <a:path w="777" h="630" extrusionOk="0">
                  <a:moveTo>
                    <a:pt x="111" y="1"/>
                  </a:moveTo>
                  <a:lnTo>
                    <a:pt x="0" y="75"/>
                  </a:lnTo>
                  <a:lnTo>
                    <a:pt x="0" y="149"/>
                  </a:lnTo>
                  <a:lnTo>
                    <a:pt x="740" y="629"/>
                  </a:lnTo>
                  <a:lnTo>
                    <a:pt x="777" y="48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01" name="Google Shape;5401;p43"/>
            <p:cNvSpPr/>
            <p:nvPr/>
          </p:nvSpPr>
          <p:spPr>
            <a:xfrm>
              <a:off x="2892200" y="728900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518" y="0"/>
                  </a:moveTo>
                  <a:lnTo>
                    <a:pt x="0" y="1036"/>
                  </a:lnTo>
                  <a:lnTo>
                    <a:pt x="111" y="999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02" name="Google Shape;5402;p43"/>
            <p:cNvSpPr/>
            <p:nvPr/>
          </p:nvSpPr>
          <p:spPr>
            <a:xfrm>
              <a:off x="2891275" y="727050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666" y="74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03" name="Google Shape;5403;p43"/>
            <p:cNvSpPr/>
            <p:nvPr/>
          </p:nvSpPr>
          <p:spPr>
            <a:xfrm>
              <a:off x="2894050" y="75570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37" y="1"/>
                  </a:moveTo>
                  <a:lnTo>
                    <a:pt x="0" y="38"/>
                  </a:lnTo>
                  <a:lnTo>
                    <a:pt x="370" y="1036"/>
                  </a:lnTo>
                  <a:lnTo>
                    <a:pt x="629" y="1812"/>
                  </a:lnTo>
                  <a:lnTo>
                    <a:pt x="739" y="1775"/>
                  </a:lnTo>
                  <a:lnTo>
                    <a:pt x="333" y="8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04" name="Google Shape;5404;p43"/>
            <p:cNvSpPr/>
            <p:nvPr/>
          </p:nvSpPr>
          <p:spPr>
            <a:xfrm>
              <a:off x="2891275" y="78897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111" y="1"/>
                  </a:moveTo>
                  <a:lnTo>
                    <a:pt x="0" y="74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05" name="Google Shape;5405;p43"/>
            <p:cNvSpPr/>
            <p:nvPr/>
          </p:nvSpPr>
          <p:spPr>
            <a:xfrm>
              <a:off x="2891275" y="75570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0" y="1"/>
                  </a:moveTo>
                  <a:lnTo>
                    <a:pt x="666" y="1775"/>
                  </a:lnTo>
                  <a:lnTo>
                    <a:pt x="740" y="1701"/>
                  </a:lnTo>
                  <a:lnTo>
                    <a:pt x="111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06" name="Google Shape;5406;p43"/>
            <p:cNvSpPr/>
            <p:nvPr/>
          </p:nvSpPr>
          <p:spPr>
            <a:xfrm>
              <a:off x="2891275" y="7538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0" y="1"/>
                  </a:moveTo>
                  <a:lnTo>
                    <a:pt x="0" y="75"/>
                  </a:lnTo>
                  <a:lnTo>
                    <a:pt x="740" y="555"/>
                  </a:lnTo>
                  <a:lnTo>
                    <a:pt x="777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07" name="Google Shape;5407;p43"/>
            <p:cNvSpPr/>
            <p:nvPr/>
          </p:nvSpPr>
          <p:spPr>
            <a:xfrm>
              <a:off x="2891275" y="82502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08" name="Google Shape;5408;p43"/>
            <p:cNvSpPr/>
            <p:nvPr/>
          </p:nvSpPr>
          <p:spPr>
            <a:xfrm>
              <a:off x="2894050" y="827800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99"/>
                  </a:lnTo>
                  <a:lnTo>
                    <a:pt x="629" y="1775"/>
                  </a:lnTo>
                  <a:lnTo>
                    <a:pt x="739" y="1738"/>
                  </a:lnTo>
                  <a:lnTo>
                    <a:pt x="333" y="8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09" name="Google Shape;5409;p43"/>
            <p:cNvSpPr/>
            <p:nvPr/>
          </p:nvSpPr>
          <p:spPr>
            <a:xfrm>
              <a:off x="2891275" y="861075"/>
              <a:ext cx="19425" cy="13875"/>
            </a:xfrm>
            <a:custGeom>
              <a:avLst/>
              <a:gdLst/>
              <a:ahLst/>
              <a:cxnLst/>
              <a:rect l="l" t="t" r="r" b="b"/>
              <a:pathLst>
                <a:path w="777" h="555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40" y="555"/>
                  </a:lnTo>
                  <a:lnTo>
                    <a:pt x="777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10" name="Google Shape;5410;p43"/>
            <p:cNvSpPr/>
            <p:nvPr/>
          </p:nvSpPr>
          <p:spPr>
            <a:xfrm>
              <a:off x="2892200" y="889725"/>
              <a:ext cx="21275" cy="12950"/>
            </a:xfrm>
            <a:custGeom>
              <a:avLst/>
              <a:gdLst/>
              <a:ahLst/>
              <a:cxnLst/>
              <a:rect l="l" t="t" r="r" b="b"/>
              <a:pathLst>
                <a:path w="851" h="518" extrusionOk="0">
                  <a:moveTo>
                    <a:pt x="111" y="0"/>
                  </a:moveTo>
                  <a:lnTo>
                    <a:pt x="0" y="37"/>
                  </a:lnTo>
                  <a:lnTo>
                    <a:pt x="0" y="148"/>
                  </a:lnTo>
                  <a:lnTo>
                    <a:pt x="703" y="518"/>
                  </a:lnTo>
                  <a:lnTo>
                    <a:pt x="850" y="40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11" name="Google Shape;5411;p43"/>
            <p:cNvSpPr/>
            <p:nvPr/>
          </p:nvSpPr>
          <p:spPr>
            <a:xfrm>
              <a:off x="2891275" y="8897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12" name="Google Shape;5412;p43"/>
            <p:cNvSpPr/>
            <p:nvPr/>
          </p:nvSpPr>
          <p:spPr>
            <a:xfrm>
              <a:off x="2892200" y="872150"/>
              <a:ext cx="16650" cy="18525"/>
            </a:xfrm>
            <a:custGeom>
              <a:avLst/>
              <a:gdLst/>
              <a:ahLst/>
              <a:cxnLst/>
              <a:rect l="l" t="t" r="r" b="b"/>
              <a:pathLst>
                <a:path w="666" h="741" extrusionOk="0">
                  <a:moveTo>
                    <a:pt x="666" y="1"/>
                  </a:moveTo>
                  <a:lnTo>
                    <a:pt x="607" y="75"/>
                  </a:lnTo>
                  <a:lnTo>
                    <a:pt x="629" y="75"/>
                  </a:lnTo>
                  <a:lnTo>
                    <a:pt x="666" y="1"/>
                  </a:lnTo>
                  <a:close/>
                  <a:moveTo>
                    <a:pt x="518" y="75"/>
                  </a:moveTo>
                  <a:lnTo>
                    <a:pt x="0" y="740"/>
                  </a:lnTo>
                  <a:lnTo>
                    <a:pt x="111" y="703"/>
                  </a:lnTo>
                  <a:lnTo>
                    <a:pt x="607" y="75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13" name="Google Shape;5413;p43"/>
            <p:cNvSpPr/>
            <p:nvPr/>
          </p:nvSpPr>
          <p:spPr>
            <a:xfrm>
              <a:off x="2891275" y="871225"/>
              <a:ext cx="16650" cy="19450"/>
            </a:xfrm>
            <a:custGeom>
              <a:avLst/>
              <a:gdLst/>
              <a:ahLst/>
              <a:cxnLst/>
              <a:rect l="l" t="t" r="r" b="b"/>
              <a:pathLst>
                <a:path w="666" h="778" extrusionOk="0">
                  <a:moveTo>
                    <a:pt x="592" y="1"/>
                  </a:moveTo>
                  <a:lnTo>
                    <a:pt x="0" y="740"/>
                  </a:lnTo>
                  <a:lnTo>
                    <a:pt x="37" y="777"/>
                  </a:lnTo>
                  <a:lnTo>
                    <a:pt x="666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14" name="Google Shape;5414;p43"/>
            <p:cNvSpPr/>
            <p:nvPr/>
          </p:nvSpPr>
          <p:spPr>
            <a:xfrm>
              <a:off x="2891275" y="8620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15" name="Google Shape;5415;p43"/>
            <p:cNvSpPr/>
            <p:nvPr/>
          </p:nvSpPr>
          <p:spPr>
            <a:xfrm>
              <a:off x="2891275" y="828725"/>
              <a:ext cx="18500" cy="43450"/>
            </a:xfrm>
            <a:custGeom>
              <a:avLst/>
              <a:gdLst/>
              <a:ahLst/>
              <a:cxnLst/>
              <a:rect l="l" t="t" r="r" b="b"/>
              <a:pathLst>
                <a:path w="740" h="1738" extrusionOk="0">
                  <a:moveTo>
                    <a:pt x="0" y="0"/>
                  </a:moveTo>
                  <a:lnTo>
                    <a:pt x="666" y="1738"/>
                  </a:lnTo>
                  <a:lnTo>
                    <a:pt x="740" y="1701"/>
                  </a:lnTo>
                  <a:lnTo>
                    <a:pt x="111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16" name="Google Shape;5416;p43"/>
            <p:cNvSpPr/>
            <p:nvPr/>
          </p:nvSpPr>
          <p:spPr>
            <a:xfrm>
              <a:off x="2891275" y="82595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0" y="0"/>
                  </a:moveTo>
                  <a:lnTo>
                    <a:pt x="0" y="111"/>
                  </a:lnTo>
                  <a:lnTo>
                    <a:pt x="740" y="518"/>
                  </a:lnTo>
                  <a:lnTo>
                    <a:pt x="777" y="4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17" name="Google Shape;5417;p43"/>
            <p:cNvSpPr/>
            <p:nvPr/>
          </p:nvSpPr>
          <p:spPr>
            <a:xfrm>
              <a:off x="2892200" y="80100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518" y="0"/>
                  </a:moveTo>
                  <a:lnTo>
                    <a:pt x="0" y="1072"/>
                  </a:lnTo>
                  <a:lnTo>
                    <a:pt x="111" y="961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18" name="Google Shape;5418;p43"/>
            <p:cNvSpPr/>
            <p:nvPr/>
          </p:nvSpPr>
          <p:spPr>
            <a:xfrm>
              <a:off x="2891275" y="7908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0" y="0"/>
                  </a:moveTo>
                  <a:lnTo>
                    <a:pt x="0" y="74"/>
                  </a:lnTo>
                  <a:lnTo>
                    <a:pt x="740" y="481"/>
                  </a:lnTo>
                  <a:lnTo>
                    <a:pt x="777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19" name="Google Shape;5419;p43"/>
            <p:cNvSpPr/>
            <p:nvPr/>
          </p:nvSpPr>
          <p:spPr>
            <a:xfrm>
              <a:off x="2891275" y="800075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592" y="0"/>
                  </a:moveTo>
                  <a:lnTo>
                    <a:pt x="0" y="1035"/>
                  </a:lnTo>
                  <a:lnTo>
                    <a:pt x="37" y="1109"/>
                  </a:lnTo>
                  <a:lnTo>
                    <a:pt x="666" y="37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20" name="Google Shape;5420;p43"/>
            <p:cNvSpPr/>
            <p:nvPr/>
          </p:nvSpPr>
          <p:spPr>
            <a:xfrm>
              <a:off x="2894050" y="64757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37" y="0"/>
                  </a:moveTo>
                  <a:lnTo>
                    <a:pt x="0" y="37"/>
                  </a:lnTo>
                  <a:lnTo>
                    <a:pt x="370" y="998"/>
                  </a:lnTo>
                  <a:lnTo>
                    <a:pt x="629" y="1775"/>
                  </a:lnTo>
                  <a:lnTo>
                    <a:pt x="739" y="1738"/>
                  </a:lnTo>
                  <a:lnTo>
                    <a:pt x="333" y="81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21" name="Google Shape;5421;p43"/>
            <p:cNvSpPr/>
            <p:nvPr/>
          </p:nvSpPr>
          <p:spPr>
            <a:xfrm>
              <a:off x="2891275" y="680825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111" y="1"/>
                  </a:moveTo>
                  <a:lnTo>
                    <a:pt x="0" y="38"/>
                  </a:lnTo>
                  <a:lnTo>
                    <a:pt x="0" y="149"/>
                  </a:lnTo>
                  <a:lnTo>
                    <a:pt x="740" y="556"/>
                  </a:lnTo>
                  <a:lnTo>
                    <a:pt x="777" y="408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22" name="Google Shape;5422;p43"/>
            <p:cNvSpPr/>
            <p:nvPr/>
          </p:nvSpPr>
          <p:spPr>
            <a:xfrm>
              <a:off x="2891275" y="648475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0" y="1"/>
                  </a:moveTo>
                  <a:lnTo>
                    <a:pt x="666" y="1739"/>
                  </a:lnTo>
                  <a:lnTo>
                    <a:pt x="740" y="1702"/>
                  </a:lnTo>
                  <a:lnTo>
                    <a:pt x="111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23" name="Google Shape;5423;p43"/>
            <p:cNvSpPr/>
            <p:nvPr/>
          </p:nvSpPr>
          <p:spPr>
            <a:xfrm>
              <a:off x="2892200" y="691925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666" y="1"/>
                  </a:moveTo>
                  <a:lnTo>
                    <a:pt x="626" y="75"/>
                  </a:lnTo>
                  <a:lnTo>
                    <a:pt x="629" y="75"/>
                  </a:lnTo>
                  <a:lnTo>
                    <a:pt x="666" y="1"/>
                  </a:lnTo>
                  <a:close/>
                  <a:moveTo>
                    <a:pt x="518" y="75"/>
                  </a:moveTo>
                  <a:lnTo>
                    <a:pt x="0" y="1073"/>
                  </a:lnTo>
                  <a:lnTo>
                    <a:pt x="111" y="1036"/>
                  </a:lnTo>
                  <a:lnTo>
                    <a:pt x="626" y="75"/>
                  </a:lnTo>
                  <a:close/>
                </a:path>
              </a:pathLst>
            </a:custGeom>
            <a:solidFill>
              <a:srgbClr val="332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24" name="Google Shape;5424;p43"/>
            <p:cNvSpPr/>
            <p:nvPr/>
          </p:nvSpPr>
          <p:spPr>
            <a:xfrm>
              <a:off x="2891275" y="6817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0" y="1"/>
                  </a:moveTo>
                  <a:lnTo>
                    <a:pt x="0" y="112"/>
                  </a:lnTo>
                  <a:lnTo>
                    <a:pt x="740" y="519"/>
                  </a:lnTo>
                  <a:lnTo>
                    <a:pt x="777" y="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25" name="Google Shape;5425;p43"/>
            <p:cNvSpPr/>
            <p:nvPr/>
          </p:nvSpPr>
          <p:spPr>
            <a:xfrm>
              <a:off x="2891275" y="691000"/>
              <a:ext cx="16650" cy="27750"/>
            </a:xfrm>
            <a:custGeom>
              <a:avLst/>
              <a:gdLst/>
              <a:ahLst/>
              <a:cxnLst/>
              <a:rect l="l" t="t" r="r" b="b"/>
              <a:pathLst>
                <a:path w="666" h="1110" extrusionOk="0">
                  <a:moveTo>
                    <a:pt x="592" y="1"/>
                  </a:moveTo>
                  <a:lnTo>
                    <a:pt x="0" y="1073"/>
                  </a:lnTo>
                  <a:lnTo>
                    <a:pt x="37" y="1110"/>
                  </a:lnTo>
                  <a:lnTo>
                    <a:pt x="666" y="112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26" name="Google Shape;5426;p43"/>
            <p:cNvSpPr/>
            <p:nvPr/>
          </p:nvSpPr>
          <p:spPr>
            <a:xfrm>
              <a:off x="2908825" y="651250"/>
              <a:ext cx="4650" cy="255125"/>
            </a:xfrm>
            <a:custGeom>
              <a:avLst/>
              <a:gdLst/>
              <a:ahLst/>
              <a:cxnLst/>
              <a:rect l="l" t="t" r="r" b="b"/>
              <a:pathLst>
                <a:path w="186" h="10205" extrusionOk="0">
                  <a:moveTo>
                    <a:pt x="185" y="1"/>
                  </a:moveTo>
                  <a:lnTo>
                    <a:pt x="148" y="75"/>
                  </a:lnTo>
                  <a:lnTo>
                    <a:pt x="1" y="10094"/>
                  </a:lnTo>
                  <a:lnTo>
                    <a:pt x="148" y="10205"/>
                  </a:lnTo>
                  <a:lnTo>
                    <a:pt x="185" y="1013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433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27" name="Google Shape;5427;p43"/>
            <p:cNvSpPr/>
            <p:nvPr/>
          </p:nvSpPr>
          <p:spPr>
            <a:xfrm>
              <a:off x="2907900" y="650325"/>
              <a:ext cx="4650" cy="256050"/>
            </a:xfrm>
            <a:custGeom>
              <a:avLst/>
              <a:gdLst/>
              <a:ahLst/>
              <a:cxnLst/>
              <a:rect l="l" t="t" r="r" b="b"/>
              <a:pathLst>
                <a:path w="186" h="10242" extrusionOk="0">
                  <a:moveTo>
                    <a:pt x="1" y="1"/>
                  </a:moveTo>
                  <a:lnTo>
                    <a:pt x="38" y="10131"/>
                  </a:lnTo>
                  <a:lnTo>
                    <a:pt x="185" y="10242"/>
                  </a:lnTo>
                  <a:lnTo>
                    <a:pt x="185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3D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28" name="Google Shape;5428;p43"/>
            <p:cNvSpPr/>
            <p:nvPr/>
          </p:nvSpPr>
          <p:spPr>
            <a:xfrm>
              <a:off x="2929150" y="641100"/>
              <a:ext cx="8350" cy="253275"/>
            </a:xfrm>
            <a:custGeom>
              <a:avLst/>
              <a:gdLst/>
              <a:ahLst/>
              <a:cxnLst/>
              <a:rect l="l" t="t" r="r" b="b"/>
              <a:pathLst>
                <a:path w="334" h="10131" extrusionOk="0">
                  <a:moveTo>
                    <a:pt x="1" y="0"/>
                  </a:moveTo>
                  <a:lnTo>
                    <a:pt x="1" y="10056"/>
                  </a:lnTo>
                  <a:lnTo>
                    <a:pt x="149" y="10130"/>
                  </a:lnTo>
                  <a:lnTo>
                    <a:pt x="334" y="10056"/>
                  </a:lnTo>
                  <a:lnTo>
                    <a:pt x="149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94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29" name="Google Shape;5429;p43"/>
            <p:cNvSpPr/>
            <p:nvPr/>
          </p:nvSpPr>
          <p:spPr>
            <a:xfrm>
              <a:off x="2932850" y="641100"/>
              <a:ext cx="4650" cy="253275"/>
            </a:xfrm>
            <a:custGeom>
              <a:avLst/>
              <a:gdLst/>
              <a:ahLst/>
              <a:cxnLst/>
              <a:rect l="l" t="t" r="r" b="b"/>
              <a:pathLst>
                <a:path w="186" h="10131" extrusionOk="0">
                  <a:moveTo>
                    <a:pt x="186" y="0"/>
                  </a:moveTo>
                  <a:lnTo>
                    <a:pt x="1" y="111"/>
                  </a:lnTo>
                  <a:lnTo>
                    <a:pt x="1" y="10130"/>
                  </a:lnTo>
                  <a:lnTo>
                    <a:pt x="186" y="10056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30" name="Google Shape;5430;p43"/>
            <p:cNvSpPr/>
            <p:nvPr/>
          </p:nvSpPr>
          <p:spPr>
            <a:xfrm>
              <a:off x="2929150" y="63925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49" y="0"/>
                  </a:moveTo>
                  <a:lnTo>
                    <a:pt x="1" y="74"/>
                  </a:lnTo>
                  <a:lnTo>
                    <a:pt x="149" y="185"/>
                  </a:lnTo>
                  <a:lnTo>
                    <a:pt x="334" y="7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31" name="Google Shape;5431;p43"/>
            <p:cNvSpPr/>
            <p:nvPr/>
          </p:nvSpPr>
          <p:spPr>
            <a:xfrm>
              <a:off x="2910675" y="649400"/>
              <a:ext cx="4650" cy="372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48" y="1"/>
                  </a:moveTo>
                  <a:lnTo>
                    <a:pt x="1" y="75"/>
                  </a:lnTo>
                  <a:lnTo>
                    <a:pt x="74" y="149"/>
                  </a:lnTo>
                  <a:lnTo>
                    <a:pt x="185" y="38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2F2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32" name="Google Shape;5432;p43"/>
            <p:cNvSpPr/>
            <p:nvPr/>
          </p:nvSpPr>
          <p:spPr>
            <a:xfrm>
              <a:off x="2912525" y="7168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8"/>
                  </a:lnTo>
                  <a:lnTo>
                    <a:pt x="74" y="555"/>
                  </a:lnTo>
                  <a:lnTo>
                    <a:pt x="814" y="112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33" name="Google Shape;5433;p43"/>
            <p:cNvSpPr/>
            <p:nvPr/>
          </p:nvSpPr>
          <p:spPr>
            <a:xfrm>
              <a:off x="2913450" y="71780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44"/>
                  </a:lnTo>
                  <a:lnTo>
                    <a:pt x="37" y="518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34" name="Google Shape;5434;p43"/>
            <p:cNvSpPr/>
            <p:nvPr/>
          </p:nvSpPr>
          <p:spPr>
            <a:xfrm>
              <a:off x="2912525" y="752000"/>
              <a:ext cx="20350" cy="15750"/>
            </a:xfrm>
            <a:custGeom>
              <a:avLst/>
              <a:gdLst/>
              <a:ahLst/>
              <a:cxnLst/>
              <a:rect l="l" t="t" r="r" b="b"/>
              <a:pathLst>
                <a:path w="814" h="630" extrusionOk="0">
                  <a:moveTo>
                    <a:pt x="740" y="1"/>
                  </a:moveTo>
                  <a:lnTo>
                    <a:pt x="0" y="481"/>
                  </a:lnTo>
                  <a:lnTo>
                    <a:pt x="74" y="629"/>
                  </a:lnTo>
                  <a:lnTo>
                    <a:pt x="814" y="149"/>
                  </a:lnTo>
                  <a:lnTo>
                    <a:pt x="814" y="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35" name="Google Shape;5435;p43"/>
            <p:cNvSpPr/>
            <p:nvPr/>
          </p:nvSpPr>
          <p:spPr>
            <a:xfrm>
              <a:off x="2914375" y="728900"/>
              <a:ext cx="16650" cy="25900"/>
            </a:xfrm>
            <a:custGeom>
              <a:avLst/>
              <a:gdLst/>
              <a:ahLst/>
              <a:cxnLst/>
              <a:rect l="l" t="t" r="r" b="b"/>
              <a:pathLst>
                <a:path w="666" h="1036" extrusionOk="0">
                  <a:moveTo>
                    <a:pt x="0" y="0"/>
                  </a:moveTo>
                  <a:lnTo>
                    <a:pt x="592" y="999"/>
                  </a:lnTo>
                  <a:lnTo>
                    <a:pt x="666" y="103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36" name="Google Shape;5436;p43"/>
            <p:cNvSpPr/>
            <p:nvPr/>
          </p:nvSpPr>
          <p:spPr>
            <a:xfrm>
              <a:off x="2915300" y="72705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111" y="1"/>
                  </a:moveTo>
                  <a:lnTo>
                    <a:pt x="0" y="74"/>
                  </a:lnTo>
                  <a:lnTo>
                    <a:pt x="629" y="1110"/>
                  </a:lnTo>
                  <a:lnTo>
                    <a:pt x="703" y="107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37" name="Google Shape;5437;p43"/>
            <p:cNvSpPr/>
            <p:nvPr/>
          </p:nvSpPr>
          <p:spPr>
            <a:xfrm>
              <a:off x="2912525" y="755700"/>
              <a:ext cx="18500" cy="45325"/>
            </a:xfrm>
            <a:custGeom>
              <a:avLst/>
              <a:gdLst/>
              <a:ahLst/>
              <a:cxnLst/>
              <a:rect l="l" t="t" r="r" b="b"/>
              <a:pathLst>
                <a:path w="740" h="1813" extrusionOk="0">
                  <a:moveTo>
                    <a:pt x="666" y="1"/>
                  </a:moveTo>
                  <a:lnTo>
                    <a:pt x="370" y="851"/>
                  </a:lnTo>
                  <a:lnTo>
                    <a:pt x="0" y="1775"/>
                  </a:lnTo>
                  <a:lnTo>
                    <a:pt x="74" y="1812"/>
                  </a:lnTo>
                  <a:lnTo>
                    <a:pt x="333" y="1036"/>
                  </a:lnTo>
                  <a:lnTo>
                    <a:pt x="740" y="38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38" name="Google Shape;5438;p43"/>
            <p:cNvSpPr/>
            <p:nvPr/>
          </p:nvSpPr>
          <p:spPr>
            <a:xfrm>
              <a:off x="2912525" y="78897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44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74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39" name="Google Shape;5439;p43"/>
            <p:cNvSpPr/>
            <p:nvPr/>
          </p:nvSpPr>
          <p:spPr>
            <a:xfrm>
              <a:off x="2914375" y="755700"/>
              <a:ext cx="18500" cy="44400"/>
            </a:xfrm>
            <a:custGeom>
              <a:avLst/>
              <a:gdLst/>
              <a:ahLst/>
              <a:cxnLst/>
              <a:rect l="l" t="t" r="r" b="b"/>
              <a:pathLst>
                <a:path w="740" h="1776" extrusionOk="0">
                  <a:moveTo>
                    <a:pt x="740" y="1"/>
                  </a:moveTo>
                  <a:lnTo>
                    <a:pt x="666" y="112"/>
                  </a:lnTo>
                  <a:lnTo>
                    <a:pt x="0" y="1701"/>
                  </a:lnTo>
                  <a:lnTo>
                    <a:pt x="37" y="1775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40" name="Google Shape;5440;p43"/>
            <p:cNvSpPr/>
            <p:nvPr/>
          </p:nvSpPr>
          <p:spPr>
            <a:xfrm>
              <a:off x="2913450" y="753850"/>
              <a:ext cx="19425" cy="13900"/>
            </a:xfrm>
            <a:custGeom>
              <a:avLst/>
              <a:gdLst/>
              <a:ahLst/>
              <a:cxnLst/>
              <a:rect l="l" t="t" r="r" b="b"/>
              <a:pathLst>
                <a:path w="777" h="556" extrusionOk="0">
                  <a:moveTo>
                    <a:pt x="777" y="1"/>
                  </a:moveTo>
                  <a:lnTo>
                    <a:pt x="0" y="444"/>
                  </a:lnTo>
                  <a:lnTo>
                    <a:pt x="37" y="555"/>
                  </a:lnTo>
                  <a:lnTo>
                    <a:pt x="777" y="7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41" name="Google Shape;5441;p43"/>
            <p:cNvSpPr/>
            <p:nvPr/>
          </p:nvSpPr>
          <p:spPr>
            <a:xfrm>
              <a:off x="2912525" y="82502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42" name="Google Shape;5442;p43"/>
            <p:cNvSpPr/>
            <p:nvPr/>
          </p:nvSpPr>
          <p:spPr>
            <a:xfrm>
              <a:off x="2912525" y="827800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666" y="0"/>
                  </a:moveTo>
                  <a:lnTo>
                    <a:pt x="370" y="814"/>
                  </a:lnTo>
                  <a:lnTo>
                    <a:pt x="0" y="1738"/>
                  </a:lnTo>
                  <a:lnTo>
                    <a:pt x="74" y="1775"/>
                  </a:lnTo>
                  <a:lnTo>
                    <a:pt x="333" y="999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43" name="Google Shape;5443;p43"/>
            <p:cNvSpPr/>
            <p:nvPr/>
          </p:nvSpPr>
          <p:spPr>
            <a:xfrm>
              <a:off x="2912525" y="861075"/>
              <a:ext cx="20350" cy="13875"/>
            </a:xfrm>
            <a:custGeom>
              <a:avLst/>
              <a:gdLst/>
              <a:ahLst/>
              <a:cxnLst/>
              <a:rect l="l" t="t" r="r" b="b"/>
              <a:pathLst>
                <a:path w="814" h="555" extrusionOk="0">
                  <a:moveTo>
                    <a:pt x="740" y="0"/>
                  </a:moveTo>
                  <a:lnTo>
                    <a:pt x="0" y="407"/>
                  </a:lnTo>
                  <a:lnTo>
                    <a:pt x="74" y="555"/>
                  </a:lnTo>
                  <a:lnTo>
                    <a:pt x="814" y="148"/>
                  </a:lnTo>
                  <a:lnTo>
                    <a:pt x="814" y="3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44" name="Google Shape;5444;p43"/>
            <p:cNvSpPr/>
            <p:nvPr/>
          </p:nvSpPr>
          <p:spPr>
            <a:xfrm>
              <a:off x="2913450" y="889725"/>
              <a:ext cx="18500" cy="12950"/>
            </a:xfrm>
            <a:custGeom>
              <a:avLst/>
              <a:gdLst/>
              <a:ahLst/>
              <a:cxnLst/>
              <a:rect l="l" t="t" r="r" b="b"/>
              <a:pathLst>
                <a:path w="740" h="518" extrusionOk="0">
                  <a:moveTo>
                    <a:pt x="629" y="0"/>
                  </a:moveTo>
                  <a:lnTo>
                    <a:pt x="0" y="370"/>
                  </a:lnTo>
                  <a:lnTo>
                    <a:pt x="37" y="518"/>
                  </a:lnTo>
                  <a:lnTo>
                    <a:pt x="740" y="148"/>
                  </a:lnTo>
                  <a:lnTo>
                    <a:pt x="740" y="37"/>
                  </a:lnTo>
                  <a:lnTo>
                    <a:pt x="629" y="0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45" name="Google Shape;5445;p43"/>
            <p:cNvSpPr/>
            <p:nvPr/>
          </p:nvSpPr>
          <p:spPr>
            <a:xfrm>
              <a:off x="2913450" y="889725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46" name="Google Shape;5446;p43"/>
            <p:cNvSpPr/>
            <p:nvPr/>
          </p:nvSpPr>
          <p:spPr>
            <a:xfrm>
              <a:off x="2914375" y="872150"/>
              <a:ext cx="16650" cy="18525"/>
            </a:xfrm>
            <a:custGeom>
              <a:avLst/>
              <a:gdLst/>
              <a:ahLst/>
              <a:cxnLst/>
              <a:rect l="l" t="t" r="r" b="b"/>
              <a:pathLst>
                <a:path w="666" h="741" extrusionOk="0">
                  <a:moveTo>
                    <a:pt x="0" y="1"/>
                  </a:moveTo>
                  <a:lnTo>
                    <a:pt x="37" y="75"/>
                  </a:lnTo>
                  <a:lnTo>
                    <a:pt x="63" y="75"/>
                  </a:lnTo>
                  <a:lnTo>
                    <a:pt x="0" y="1"/>
                  </a:lnTo>
                  <a:close/>
                  <a:moveTo>
                    <a:pt x="63" y="75"/>
                  </a:moveTo>
                  <a:lnTo>
                    <a:pt x="592" y="703"/>
                  </a:lnTo>
                  <a:lnTo>
                    <a:pt x="666" y="740"/>
                  </a:lnTo>
                  <a:lnTo>
                    <a:pt x="148" y="75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47" name="Google Shape;5447;p43"/>
            <p:cNvSpPr/>
            <p:nvPr/>
          </p:nvSpPr>
          <p:spPr>
            <a:xfrm>
              <a:off x="2915300" y="871225"/>
              <a:ext cx="17575" cy="19450"/>
            </a:xfrm>
            <a:custGeom>
              <a:avLst/>
              <a:gdLst/>
              <a:ahLst/>
              <a:cxnLst/>
              <a:rect l="l" t="t" r="r" b="b"/>
              <a:pathLst>
                <a:path w="703" h="778" extrusionOk="0">
                  <a:moveTo>
                    <a:pt x="111" y="1"/>
                  </a:moveTo>
                  <a:lnTo>
                    <a:pt x="0" y="112"/>
                  </a:lnTo>
                  <a:lnTo>
                    <a:pt x="629" y="777"/>
                  </a:lnTo>
                  <a:lnTo>
                    <a:pt x="703" y="740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48" name="Google Shape;5448;p43"/>
            <p:cNvSpPr/>
            <p:nvPr/>
          </p:nvSpPr>
          <p:spPr>
            <a:xfrm>
              <a:off x="2913450" y="86200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49" name="Google Shape;5449;p43"/>
            <p:cNvSpPr/>
            <p:nvPr/>
          </p:nvSpPr>
          <p:spPr>
            <a:xfrm>
              <a:off x="2914375" y="828725"/>
              <a:ext cx="18500" cy="43450"/>
            </a:xfrm>
            <a:custGeom>
              <a:avLst/>
              <a:gdLst/>
              <a:ahLst/>
              <a:cxnLst/>
              <a:rect l="l" t="t" r="r" b="b"/>
              <a:pathLst>
                <a:path w="740" h="1738" extrusionOk="0">
                  <a:moveTo>
                    <a:pt x="740" y="0"/>
                  </a:moveTo>
                  <a:lnTo>
                    <a:pt x="666" y="37"/>
                  </a:lnTo>
                  <a:lnTo>
                    <a:pt x="0" y="1701"/>
                  </a:lnTo>
                  <a:lnTo>
                    <a:pt x="37" y="1738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50" name="Google Shape;5450;p43"/>
            <p:cNvSpPr/>
            <p:nvPr/>
          </p:nvSpPr>
          <p:spPr>
            <a:xfrm>
              <a:off x="2913450" y="825950"/>
              <a:ext cx="19425" cy="12950"/>
            </a:xfrm>
            <a:custGeom>
              <a:avLst/>
              <a:gdLst/>
              <a:ahLst/>
              <a:cxnLst/>
              <a:rect l="l" t="t" r="r" b="b"/>
              <a:pathLst>
                <a:path w="777" h="518" extrusionOk="0">
                  <a:moveTo>
                    <a:pt x="777" y="0"/>
                  </a:moveTo>
                  <a:lnTo>
                    <a:pt x="0" y="481"/>
                  </a:lnTo>
                  <a:lnTo>
                    <a:pt x="37" y="518"/>
                  </a:lnTo>
                  <a:lnTo>
                    <a:pt x="777" y="111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51" name="Google Shape;5451;p43"/>
            <p:cNvSpPr/>
            <p:nvPr/>
          </p:nvSpPr>
          <p:spPr>
            <a:xfrm>
              <a:off x="2914375" y="801000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0" y="0"/>
                  </a:moveTo>
                  <a:lnTo>
                    <a:pt x="592" y="961"/>
                  </a:lnTo>
                  <a:lnTo>
                    <a:pt x="666" y="107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52" name="Google Shape;5452;p43"/>
            <p:cNvSpPr/>
            <p:nvPr/>
          </p:nvSpPr>
          <p:spPr>
            <a:xfrm>
              <a:off x="2913450" y="790825"/>
              <a:ext cx="19425" cy="12050"/>
            </a:xfrm>
            <a:custGeom>
              <a:avLst/>
              <a:gdLst/>
              <a:ahLst/>
              <a:cxnLst/>
              <a:rect l="l" t="t" r="r" b="b"/>
              <a:pathLst>
                <a:path w="777" h="482" extrusionOk="0">
                  <a:moveTo>
                    <a:pt x="777" y="0"/>
                  </a:moveTo>
                  <a:lnTo>
                    <a:pt x="0" y="407"/>
                  </a:lnTo>
                  <a:lnTo>
                    <a:pt x="37" y="481"/>
                  </a:lnTo>
                  <a:lnTo>
                    <a:pt x="777" y="74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53" name="Google Shape;5453;p43"/>
            <p:cNvSpPr/>
            <p:nvPr/>
          </p:nvSpPr>
          <p:spPr>
            <a:xfrm>
              <a:off x="2915300" y="800075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111" y="0"/>
                  </a:moveTo>
                  <a:lnTo>
                    <a:pt x="0" y="37"/>
                  </a:lnTo>
                  <a:lnTo>
                    <a:pt x="629" y="1109"/>
                  </a:lnTo>
                  <a:lnTo>
                    <a:pt x="703" y="103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54" name="Google Shape;5454;p43"/>
            <p:cNvSpPr/>
            <p:nvPr/>
          </p:nvSpPr>
          <p:spPr>
            <a:xfrm>
              <a:off x="2912525" y="647575"/>
              <a:ext cx="18500" cy="44375"/>
            </a:xfrm>
            <a:custGeom>
              <a:avLst/>
              <a:gdLst/>
              <a:ahLst/>
              <a:cxnLst/>
              <a:rect l="l" t="t" r="r" b="b"/>
              <a:pathLst>
                <a:path w="740" h="1775" extrusionOk="0">
                  <a:moveTo>
                    <a:pt x="666" y="0"/>
                  </a:moveTo>
                  <a:lnTo>
                    <a:pt x="370" y="813"/>
                  </a:lnTo>
                  <a:lnTo>
                    <a:pt x="0" y="1738"/>
                  </a:lnTo>
                  <a:lnTo>
                    <a:pt x="74" y="1775"/>
                  </a:lnTo>
                  <a:lnTo>
                    <a:pt x="333" y="998"/>
                  </a:lnTo>
                  <a:lnTo>
                    <a:pt x="740" y="37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55" name="Google Shape;5455;p43"/>
            <p:cNvSpPr/>
            <p:nvPr/>
          </p:nvSpPr>
          <p:spPr>
            <a:xfrm>
              <a:off x="2912525" y="680825"/>
              <a:ext cx="20350" cy="13900"/>
            </a:xfrm>
            <a:custGeom>
              <a:avLst/>
              <a:gdLst/>
              <a:ahLst/>
              <a:cxnLst/>
              <a:rect l="l" t="t" r="r" b="b"/>
              <a:pathLst>
                <a:path w="814" h="556" extrusionOk="0">
                  <a:moveTo>
                    <a:pt x="740" y="1"/>
                  </a:moveTo>
                  <a:lnTo>
                    <a:pt x="0" y="408"/>
                  </a:lnTo>
                  <a:lnTo>
                    <a:pt x="74" y="556"/>
                  </a:lnTo>
                  <a:lnTo>
                    <a:pt x="814" y="149"/>
                  </a:lnTo>
                  <a:lnTo>
                    <a:pt x="814" y="38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56" name="Google Shape;5456;p43"/>
            <p:cNvSpPr/>
            <p:nvPr/>
          </p:nvSpPr>
          <p:spPr>
            <a:xfrm>
              <a:off x="2914375" y="648475"/>
              <a:ext cx="18500" cy="43475"/>
            </a:xfrm>
            <a:custGeom>
              <a:avLst/>
              <a:gdLst/>
              <a:ahLst/>
              <a:cxnLst/>
              <a:rect l="l" t="t" r="r" b="b"/>
              <a:pathLst>
                <a:path w="740" h="1739" extrusionOk="0">
                  <a:moveTo>
                    <a:pt x="740" y="1"/>
                  </a:moveTo>
                  <a:lnTo>
                    <a:pt x="666" y="38"/>
                  </a:lnTo>
                  <a:lnTo>
                    <a:pt x="0" y="1702"/>
                  </a:lnTo>
                  <a:lnTo>
                    <a:pt x="37" y="1739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57" name="Google Shape;5457;p43"/>
            <p:cNvSpPr/>
            <p:nvPr/>
          </p:nvSpPr>
          <p:spPr>
            <a:xfrm>
              <a:off x="2914375" y="691925"/>
              <a:ext cx="16650" cy="26825"/>
            </a:xfrm>
            <a:custGeom>
              <a:avLst/>
              <a:gdLst/>
              <a:ahLst/>
              <a:cxnLst/>
              <a:rect l="l" t="t" r="r" b="b"/>
              <a:pathLst>
                <a:path w="666" h="1073" extrusionOk="0">
                  <a:moveTo>
                    <a:pt x="0" y="1"/>
                  </a:moveTo>
                  <a:lnTo>
                    <a:pt x="37" y="75"/>
                  </a:lnTo>
                  <a:lnTo>
                    <a:pt x="43" y="75"/>
                  </a:lnTo>
                  <a:lnTo>
                    <a:pt x="0" y="1"/>
                  </a:lnTo>
                  <a:close/>
                  <a:moveTo>
                    <a:pt x="43" y="75"/>
                  </a:moveTo>
                  <a:lnTo>
                    <a:pt x="592" y="1036"/>
                  </a:lnTo>
                  <a:lnTo>
                    <a:pt x="666" y="1073"/>
                  </a:lnTo>
                  <a:lnTo>
                    <a:pt x="148" y="75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58" name="Google Shape;5458;p43"/>
            <p:cNvSpPr/>
            <p:nvPr/>
          </p:nvSpPr>
          <p:spPr>
            <a:xfrm>
              <a:off x="2913450" y="681750"/>
              <a:ext cx="19425" cy="12975"/>
            </a:xfrm>
            <a:custGeom>
              <a:avLst/>
              <a:gdLst/>
              <a:ahLst/>
              <a:cxnLst/>
              <a:rect l="l" t="t" r="r" b="b"/>
              <a:pathLst>
                <a:path w="777" h="519" extrusionOk="0">
                  <a:moveTo>
                    <a:pt x="777" y="1"/>
                  </a:moveTo>
                  <a:lnTo>
                    <a:pt x="0" y="482"/>
                  </a:lnTo>
                  <a:lnTo>
                    <a:pt x="37" y="519"/>
                  </a:lnTo>
                  <a:lnTo>
                    <a:pt x="777" y="112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59" name="Google Shape;5459;p43"/>
            <p:cNvSpPr/>
            <p:nvPr/>
          </p:nvSpPr>
          <p:spPr>
            <a:xfrm>
              <a:off x="2915300" y="691000"/>
              <a:ext cx="17575" cy="27750"/>
            </a:xfrm>
            <a:custGeom>
              <a:avLst/>
              <a:gdLst/>
              <a:ahLst/>
              <a:cxnLst/>
              <a:rect l="l" t="t" r="r" b="b"/>
              <a:pathLst>
                <a:path w="703" h="1110" extrusionOk="0">
                  <a:moveTo>
                    <a:pt x="111" y="1"/>
                  </a:moveTo>
                  <a:lnTo>
                    <a:pt x="0" y="112"/>
                  </a:lnTo>
                  <a:lnTo>
                    <a:pt x="629" y="1110"/>
                  </a:lnTo>
                  <a:lnTo>
                    <a:pt x="703" y="107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60" name="Google Shape;5460;p43"/>
            <p:cNvSpPr/>
            <p:nvPr/>
          </p:nvSpPr>
          <p:spPr>
            <a:xfrm>
              <a:off x="2912525" y="650325"/>
              <a:ext cx="2800" cy="256050"/>
            </a:xfrm>
            <a:custGeom>
              <a:avLst/>
              <a:gdLst/>
              <a:ahLst/>
              <a:cxnLst/>
              <a:rect l="l" t="t" r="r" b="b"/>
              <a:pathLst>
                <a:path w="112" h="10242" extrusionOk="0">
                  <a:moveTo>
                    <a:pt x="111" y="1"/>
                  </a:moveTo>
                  <a:lnTo>
                    <a:pt x="0" y="112"/>
                  </a:lnTo>
                  <a:lnTo>
                    <a:pt x="0" y="10242"/>
                  </a:lnTo>
                  <a:lnTo>
                    <a:pt x="111" y="1013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440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61" name="Google Shape;5461;p43"/>
            <p:cNvSpPr/>
            <p:nvPr/>
          </p:nvSpPr>
          <p:spPr>
            <a:xfrm>
              <a:off x="2912525" y="500600"/>
              <a:ext cx="258825" cy="269000"/>
            </a:xfrm>
            <a:custGeom>
              <a:avLst/>
              <a:gdLst/>
              <a:ahLst/>
              <a:cxnLst/>
              <a:rect l="l" t="t" r="r" b="b"/>
              <a:pathLst>
                <a:path w="10353" h="10760" extrusionOk="0">
                  <a:moveTo>
                    <a:pt x="0" y="1"/>
                  </a:moveTo>
                  <a:lnTo>
                    <a:pt x="0" y="10759"/>
                  </a:lnTo>
                  <a:lnTo>
                    <a:pt x="10352" y="4770"/>
                  </a:lnTo>
                  <a:lnTo>
                    <a:pt x="10352" y="4289"/>
                  </a:lnTo>
                  <a:lnTo>
                    <a:pt x="8245" y="35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62" name="Google Shape;5462;p43"/>
            <p:cNvSpPr/>
            <p:nvPr/>
          </p:nvSpPr>
          <p:spPr>
            <a:xfrm>
              <a:off x="2651875" y="590250"/>
              <a:ext cx="260675" cy="179350"/>
            </a:xfrm>
            <a:custGeom>
              <a:avLst/>
              <a:gdLst/>
              <a:ahLst/>
              <a:cxnLst/>
              <a:rect l="l" t="t" r="r" b="b"/>
              <a:pathLst>
                <a:path w="10427" h="7174" extrusionOk="0">
                  <a:moveTo>
                    <a:pt x="2108" y="1"/>
                  </a:moveTo>
                  <a:lnTo>
                    <a:pt x="1" y="703"/>
                  </a:lnTo>
                  <a:lnTo>
                    <a:pt x="1" y="1184"/>
                  </a:lnTo>
                  <a:lnTo>
                    <a:pt x="10426" y="7173"/>
                  </a:lnTo>
                  <a:lnTo>
                    <a:pt x="10426" y="6766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rgbClr val="2929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63" name="Google Shape;5463;p43"/>
            <p:cNvSpPr/>
            <p:nvPr/>
          </p:nvSpPr>
          <p:spPr>
            <a:xfrm>
              <a:off x="2651875" y="460850"/>
              <a:ext cx="519475" cy="298575"/>
            </a:xfrm>
            <a:custGeom>
              <a:avLst/>
              <a:gdLst/>
              <a:ahLst/>
              <a:cxnLst/>
              <a:rect l="l" t="t" r="r" b="b"/>
              <a:pathLst>
                <a:path w="20779" h="11943" extrusionOk="0">
                  <a:moveTo>
                    <a:pt x="10426" y="1"/>
                  </a:moveTo>
                  <a:lnTo>
                    <a:pt x="1" y="5879"/>
                  </a:lnTo>
                  <a:lnTo>
                    <a:pt x="10426" y="11942"/>
                  </a:lnTo>
                  <a:lnTo>
                    <a:pt x="20778" y="5879"/>
                  </a:lnTo>
                  <a:lnTo>
                    <a:pt x="10426" y="1"/>
                  </a:lnTo>
                  <a:close/>
                </a:path>
              </a:pathLst>
            </a:custGeom>
            <a:solidFill>
              <a:srgbClr val="7D79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64" name="Google Shape;5464;p43"/>
            <p:cNvSpPr/>
            <p:nvPr/>
          </p:nvSpPr>
          <p:spPr>
            <a:xfrm>
              <a:off x="2662975" y="449775"/>
              <a:ext cx="258825" cy="163625"/>
            </a:xfrm>
            <a:custGeom>
              <a:avLst/>
              <a:gdLst/>
              <a:ahLst/>
              <a:cxnLst/>
              <a:rect l="l" t="t" r="r" b="b"/>
              <a:pathLst>
                <a:path w="10353" h="6545" extrusionOk="0">
                  <a:moveTo>
                    <a:pt x="10352" y="0"/>
                  </a:moveTo>
                  <a:lnTo>
                    <a:pt x="0" y="5990"/>
                  </a:lnTo>
                  <a:lnTo>
                    <a:pt x="0" y="6544"/>
                  </a:lnTo>
                  <a:lnTo>
                    <a:pt x="10352" y="555"/>
                  </a:lnTo>
                  <a:lnTo>
                    <a:pt x="103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65" name="Google Shape;5465;p43"/>
            <p:cNvSpPr/>
            <p:nvPr/>
          </p:nvSpPr>
          <p:spPr>
            <a:xfrm>
              <a:off x="2651875" y="593950"/>
              <a:ext cx="11125" cy="19450"/>
            </a:xfrm>
            <a:custGeom>
              <a:avLst/>
              <a:gdLst/>
              <a:ahLst/>
              <a:cxnLst/>
              <a:rect l="l" t="t" r="r" b="b"/>
              <a:pathLst>
                <a:path w="445" h="778" extrusionOk="0">
                  <a:moveTo>
                    <a:pt x="1" y="1"/>
                  </a:moveTo>
                  <a:lnTo>
                    <a:pt x="1" y="555"/>
                  </a:lnTo>
                  <a:lnTo>
                    <a:pt x="444" y="777"/>
                  </a:lnTo>
                  <a:lnTo>
                    <a:pt x="444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2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66" name="Google Shape;5466;p43"/>
            <p:cNvSpPr/>
            <p:nvPr/>
          </p:nvSpPr>
          <p:spPr>
            <a:xfrm>
              <a:off x="2651875" y="444225"/>
              <a:ext cx="269925" cy="155300"/>
            </a:xfrm>
            <a:custGeom>
              <a:avLst/>
              <a:gdLst/>
              <a:ahLst/>
              <a:cxnLst/>
              <a:rect l="l" t="t" r="r" b="b"/>
              <a:pathLst>
                <a:path w="10797" h="6212" extrusionOk="0">
                  <a:moveTo>
                    <a:pt x="10426" y="0"/>
                  </a:moveTo>
                  <a:lnTo>
                    <a:pt x="1" y="5990"/>
                  </a:lnTo>
                  <a:lnTo>
                    <a:pt x="444" y="6212"/>
                  </a:lnTo>
                  <a:lnTo>
                    <a:pt x="10796" y="222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67" name="Google Shape;5467;p43"/>
            <p:cNvSpPr/>
            <p:nvPr/>
          </p:nvSpPr>
          <p:spPr>
            <a:xfrm>
              <a:off x="2653725" y="593950"/>
              <a:ext cx="258825" cy="165475"/>
            </a:xfrm>
            <a:custGeom>
              <a:avLst/>
              <a:gdLst/>
              <a:ahLst/>
              <a:cxnLst/>
              <a:rect l="l" t="t" r="r" b="b"/>
              <a:pathLst>
                <a:path w="10353" h="6619" extrusionOk="0">
                  <a:moveTo>
                    <a:pt x="1" y="1"/>
                  </a:moveTo>
                  <a:lnTo>
                    <a:pt x="1" y="555"/>
                  </a:lnTo>
                  <a:lnTo>
                    <a:pt x="10352" y="6618"/>
                  </a:lnTo>
                  <a:lnTo>
                    <a:pt x="10352" y="60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68" name="Google Shape;5468;p43"/>
            <p:cNvSpPr/>
            <p:nvPr/>
          </p:nvSpPr>
          <p:spPr>
            <a:xfrm>
              <a:off x="2912525" y="740000"/>
              <a:ext cx="9275" cy="19425"/>
            </a:xfrm>
            <a:custGeom>
              <a:avLst/>
              <a:gdLst/>
              <a:ahLst/>
              <a:cxnLst/>
              <a:rect l="l" t="t" r="r" b="b"/>
              <a:pathLst>
                <a:path w="371" h="777" extrusionOk="0">
                  <a:moveTo>
                    <a:pt x="370" y="0"/>
                  </a:moveTo>
                  <a:lnTo>
                    <a:pt x="0" y="222"/>
                  </a:lnTo>
                  <a:lnTo>
                    <a:pt x="0" y="776"/>
                  </a:lnTo>
                  <a:lnTo>
                    <a:pt x="370" y="555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912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69" name="Google Shape;5469;p43"/>
            <p:cNvSpPr/>
            <p:nvPr/>
          </p:nvSpPr>
          <p:spPr>
            <a:xfrm>
              <a:off x="2653725" y="588400"/>
              <a:ext cx="268075" cy="157150"/>
            </a:xfrm>
            <a:custGeom>
              <a:avLst/>
              <a:gdLst/>
              <a:ahLst/>
              <a:cxnLst/>
              <a:rect l="l" t="t" r="r" b="b"/>
              <a:pathLst>
                <a:path w="10723" h="6286" extrusionOk="0">
                  <a:moveTo>
                    <a:pt x="370" y="1"/>
                  </a:moveTo>
                  <a:lnTo>
                    <a:pt x="1" y="223"/>
                  </a:lnTo>
                  <a:lnTo>
                    <a:pt x="10352" y="6286"/>
                  </a:lnTo>
                  <a:lnTo>
                    <a:pt x="10722" y="606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70" name="Google Shape;5470;p43"/>
            <p:cNvSpPr/>
            <p:nvPr/>
          </p:nvSpPr>
          <p:spPr>
            <a:xfrm>
              <a:off x="2912525" y="455325"/>
              <a:ext cx="249575" cy="158075"/>
            </a:xfrm>
            <a:custGeom>
              <a:avLst/>
              <a:gdLst/>
              <a:ahLst/>
              <a:cxnLst/>
              <a:rect l="l" t="t" r="r" b="b"/>
              <a:pathLst>
                <a:path w="9983" h="6323" extrusionOk="0">
                  <a:moveTo>
                    <a:pt x="0" y="0"/>
                  </a:moveTo>
                  <a:lnTo>
                    <a:pt x="0" y="555"/>
                  </a:lnTo>
                  <a:lnTo>
                    <a:pt x="9983" y="6322"/>
                  </a:lnTo>
                  <a:lnTo>
                    <a:pt x="9983" y="57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71" name="Google Shape;5471;p43"/>
            <p:cNvSpPr/>
            <p:nvPr/>
          </p:nvSpPr>
          <p:spPr>
            <a:xfrm>
              <a:off x="3162075" y="593950"/>
              <a:ext cx="9275" cy="19450"/>
            </a:xfrm>
            <a:custGeom>
              <a:avLst/>
              <a:gdLst/>
              <a:ahLst/>
              <a:cxnLst/>
              <a:rect l="l" t="t" r="r" b="b"/>
              <a:pathLst>
                <a:path w="371" h="778" extrusionOk="0">
                  <a:moveTo>
                    <a:pt x="370" y="1"/>
                  </a:moveTo>
                  <a:lnTo>
                    <a:pt x="1" y="223"/>
                  </a:lnTo>
                  <a:lnTo>
                    <a:pt x="1" y="777"/>
                  </a:lnTo>
                  <a:lnTo>
                    <a:pt x="370" y="555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912A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72" name="Google Shape;5472;p43"/>
            <p:cNvSpPr/>
            <p:nvPr/>
          </p:nvSpPr>
          <p:spPr>
            <a:xfrm>
              <a:off x="2902350" y="444225"/>
              <a:ext cx="269000" cy="155300"/>
            </a:xfrm>
            <a:custGeom>
              <a:avLst/>
              <a:gdLst/>
              <a:ahLst/>
              <a:cxnLst/>
              <a:rect l="l" t="t" r="r" b="b"/>
              <a:pathLst>
                <a:path w="10760" h="6212" extrusionOk="0">
                  <a:moveTo>
                    <a:pt x="407" y="0"/>
                  </a:moveTo>
                  <a:lnTo>
                    <a:pt x="1" y="222"/>
                  </a:lnTo>
                  <a:lnTo>
                    <a:pt x="10390" y="6212"/>
                  </a:lnTo>
                  <a:lnTo>
                    <a:pt x="10759" y="599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73" name="Google Shape;5473;p43"/>
            <p:cNvSpPr/>
            <p:nvPr/>
          </p:nvSpPr>
          <p:spPr>
            <a:xfrm>
              <a:off x="2912525" y="593950"/>
              <a:ext cx="258825" cy="165475"/>
            </a:xfrm>
            <a:custGeom>
              <a:avLst/>
              <a:gdLst/>
              <a:ahLst/>
              <a:cxnLst/>
              <a:rect l="l" t="t" r="r" b="b"/>
              <a:pathLst>
                <a:path w="10353" h="6619" extrusionOk="0">
                  <a:moveTo>
                    <a:pt x="10352" y="1"/>
                  </a:moveTo>
                  <a:lnTo>
                    <a:pt x="0" y="6064"/>
                  </a:lnTo>
                  <a:lnTo>
                    <a:pt x="0" y="6618"/>
                  </a:lnTo>
                  <a:lnTo>
                    <a:pt x="10352" y="555"/>
                  </a:lnTo>
                  <a:lnTo>
                    <a:pt x="103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74" name="Google Shape;5474;p43"/>
            <p:cNvSpPr/>
            <p:nvPr/>
          </p:nvSpPr>
          <p:spPr>
            <a:xfrm>
              <a:off x="2902350" y="740000"/>
              <a:ext cx="10200" cy="19425"/>
            </a:xfrm>
            <a:custGeom>
              <a:avLst/>
              <a:gdLst/>
              <a:ahLst/>
              <a:cxnLst/>
              <a:rect l="l" t="t" r="r" b="b"/>
              <a:pathLst>
                <a:path w="408" h="777" extrusionOk="0">
                  <a:moveTo>
                    <a:pt x="1" y="0"/>
                  </a:moveTo>
                  <a:lnTo>
                    <a:pt x="1" y="555"/>
                  </a:lnTo>
                  <a:lnTo>
                    <a:pt x="407" y="776"/>
                  </a:lnTo>
                  <a:lnTo>
                    <a:pt x="407" y="2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75" name="Google Shape;5475;p43"/>
            <p:cNvSpPr/>
            <p:nvPr/>
          </p:nvSpPr>
          <p:spPr>
            <a:xfrm>
              <a:off x="2902350" y="589325"/>
              <a:ext cx="269000" cy="156225"/>
            </a:xfrm>
            <a:custGeom>
              <a:avLst/>
              <a:gdLst/>
              <a:ahLst/>
              <a:cxnLst/>
              <a:rect l="l" t="t" r="r" b="b"/>
              <a:pathLst>
                <a:path w="10760" h="6249" extrusionOk="0">
                  <a:moveTo>
                    <a:pt x="10390" y="1"/>
                  </a:moveTo>
                  <a:lnTo>
                    <a:pt x="1" y="6027"/>
                  </a:lnTo>
                  <a:lnTo>
                    <a:pt x="407" y="6249"/>
                  </a:lnTo>
                  <a:lnTo>
                    <a:pt x="10759" y="186"/>
                  </a:lnTo>
                  <a:lnTo>
                    <a:pt x="103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76" name="Google Shape;5476;p43"/>
            <p:cNvSpPr/>
            <p:nvPr/>
          </p:nvSpPr>
          <p:spPr>
            <a:xfrm>
              <a:off x="3235100" y="971050"/>
              <a:ext cx="187650" cy="173800"/>
            </a:xfrm>
            <a:custGeom>
              <a:avLst/>
              <a:gdLst/>
              <a:ahLst/>
              <a:cxnLst/>
              <a:rect l="l" t="t" r="r" b="b"/>
              <a:pathLst>
                <a:path w="7506" h="6952" extrusionOk="0">
                  <a:moveTo>
                    <a:pt x="7505" y="1"/>
                  </a:moveTo>
                  <a:lnTo>
                    <a:pt x="7505" y="4881"/>
                  </a:lnTo>
                  <a:cubicBezTo>
                    <a:pt x="7505" y="5066"/>
                    <a:pt x="7468" y="5288"/>
                    <a:pt x="7357" y="5472"/>
                  </a:cubicBezTo>
                  <a:cubicBezTo>
                    <a:pt x="7283" y="5657"/>
                    <a:pt x="7136" y="5842"/>
                    <a:pt x="6914" y="6027"/>
                  </a:cubicBezTo>
                  <a:cubicBezTo>
                    <a:pt x="6544" y="6360"/>
                    <a:pt x="6026" y="6582"/>
                    <a:pt x="5435" y="6766"/>
                  </a:cubicBezTo>
                  <a:cubicBezTo>
                    <a:pt x="5287" y="6803"/>
                    <a:pt x="5139" y="6803"/>
                    <a:pt x="5028" y="6877"/>
                  </a:cubicBezTo>
                  <a:cubicBezTo>
                    <a:pt x="4954" y="6877"/>
                    <a:pt x="4917" y="6877"/>
                    <a:pt x="4806" y="6914"/>
                  </a:cubicBezTo>
                  <a:lnTo>
                    <a:pt x="4696" y="6914"/>
                  </a:lnTo>
                  <a:lnTo>
                    <a:pt x="4548" y="6914"/>
                  </a:lnTo>
                  <a:cubicBezTo>
                    <a:pt x="4437" y="6914"/>
                    <a:pt x="4326" y="6951"/>
                    <a:pt x="4178" y="6951"/>
                  </a:cubicBezTo>
                  <a:lnTo>
                    <a:pt x="4030" y="6951"/>
                  </a:lnTo>
                  <a:lnTo>
                    <a:pt x="3771" y="6951"/>
                  </a:lnTo>
                  <a:lnTo>
                    <a:pt x="3475" y="6951"/>
                  </a:lnTo>
                  <a:lnTo>
                    <a:pt x="3328" y="6951"/>
                  </a:lnTo>
                  <a:cubicBezTo>
                    <a:pt x="3217" y="6951"/>
                    <a:pt x="3106" y="6951"/>
                    <a:pt x="2958" y="6914"/>
                  </a:cubicBezTo>
                  <a:lnTo>
                    <a:pt x="2847" y="6914"/>
                  </a:lnTo>
                  <a:lnTo>
                    <a:pt x="2699" y="6914"/>
                  </a:lnTo>
                  <a:cubicBezTo>
                    <a:pt x="2662" y="6914"/>
                    <a:pt x="2588" y="6914"/>
                    <a:pt x="2514" y="6877"/>
                  </a:cubicBezTo>
                  <a:cubicBezTo>
                    <a:pt x="2366" y="6840"/>
                    <a:pt x="2218" y="6840"/>
                    <a:pt x="2108" y="6766"/>
                  </a:cubicBezTo>
                  <a:cubicBezTo>
                    <a:pt x="1997" y="6766"/>
                    <a:pt x="1960" y="6729"/>
                    <a:pt x="1923" y="6729"/>
                  </a:cubicBezTo>
                  <a:cubicBezTo>
                    <a:pt x="1775" y="6692"/>
                    <a:pt x="1664" y="6656"/>
                    <a:pt x="1553" y="6582"/>
                  </a:cubicBezTo>
                  <a:cubicBezTo>
                    <a:pt x="1479" y="6582"/>
                    <a:pt x="1442" y="6545"/>
                    <a:pt x="1405" y="6545"/>
                  </a:cubicBezTo>
                  <a:lnTo>
                    <a:pt x="1109" y="6397"/>
                  </a:lnTo>
                  <a:cubicBezTo>
                    <a:pt x="1072" y="6397"/>
                    <a:pt x="1035" y="6360"/>
                    <a:pt x="998" y="6323"/>
                  </a:cubicBezTo>
                  <a:cubicBezTo>
                    <a:pt x="851" y="6212"/>
                    <a:pt x="740" y="6175"/>
                    <a:pt x="666" y="6101"/>
                  </a:cubicBezTo>
                  <a:cubicBezTo>
                    <a:pt x="629" y="6101"/>
                    <a:pt x="629" y="6027"/>
                    <a:pt x="555" y="5990"/>
                  </a:cubicBezTo>
                  <a:lnTo>
                    <a:pt x="370" y="5805"/>
                  </a:lnTo>
                  <a:cubicBezTo>
                    <a:pt x="333" y="5768"/>
                    <a:pt x="296" y="5657"/>
                    <a:pt x="259" y="5620"/>
                  </a:cubicBezTo>
                  <a:cubicBezTo>
                    <a:pt x="185" y="5583"/>
                    <a:pt x="185" y="5509"/>
                    <a:pt x="148" y="5472"/>
                  </a:cubicBezTo>
                  <a:cubicBezTo>
                    <a:pt x="111" y="5435"/>
                    <a:pt x="111" y="5399"/>
                    <a:pt x="111" y="5362"/>
                  </a:cubicBezTo>
                  <a:lnTo>
                    <a:pt x="111" y="5288"/>
                  </a:lnTo>
                  <a:cubicBezTo>
                    <a:pt x="111" y="5251"/>
                    <a:pt x="111" y="5251"/>
                    <a:pt x="74" y="5214"/>
                  </a:cubicBezTo>
                  <a:lnTo>
                    <a:pt x="74" y="5177"/>
                  </a:lnTo>
                  <a:cubicBezTo>
                    <a:pt x="0" y="5066"/>
                    <a:pt x="0" y="4992"/>
                    <a:pt x="0" y="488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77" name="Google Shape;5477;p43"/>
            <p:cNvSpPr/>
            <p:nvPr/>
          </p:nvSpPr>
          <p:spPr>
            <a:xfrm>
              <a:off x="3238800" y="917450"/>
              <a:ext cx="183025" cy="105400"/>
            </a:xfrm>
            <a:custGeom>
              <a:avLst/>
              <a:gdLst/>
              <a:ahLst/>
              <a:cxnLst/>
              <a:rect l="l" t="t" r="r" b="b"/>
              <a:pathLst>
                <a:path w="7321" h="4216" extrusionOk="0">
                  <a:moveTo>
                    <a:pt x="3623" y="0"/>
                  </a:moveTo>
                  <a:cubicBezTo>
                    <a:pt x="3032" y="0"/>
                    <a:pt x="2514" y="111"/>
                    <a:pt x="1997" y="222"/>
                  </a:cubicBezTo>
                  <a:cubicBezTo>
                    <a:pt x="850" y="592"/>
                    <a:pt x="0" y="1331"/>
                    <a:pt x="0" y="2145"/>
                  </a:cubicBezTo>
                  <a:cubicBezTo>
                    <a:pt x="0" y="2958"/>
                    <a:pt x="850" y="3661"/>
                    <a:pt x="2033" y="3993"/>
                  </a:cubicBezTo>
                  <a:cubicBezTo>
                    <a:pt x="2551" y="4104"/>
                    <a:pt x="3069" y="4215"/>
                    <a:pt x="3660" y="4215"/>
                  </a:cubicBezTo>
                  <a:cubicBezTo>
                    <a:pt x="4252" y="4215"/>
                    <a:pt x="4769" y="4104"/>
                    <a:pt x="5287" y="3993"/>
                  </a:cubicBezTo>
                  <a:cubicBezTo>
                    <a:pt x="6470" y="3661"/>
                    <a:pt x="7320" y="2921"/>
                    <a:pt x="7320" y="2145"/>
                  </a:cubicBezTo>
                  <a:cubicBezTo>
                    <a:pt x="7320" y="1442"/>
                    <a:pt x="6729" y="851"/>
                    <a:pt x="5731" y="407"/>
                  </a:cubicBezTo>
                  <a:cubicBezTo>
                    <a:pt x="5657" y="370"/>
                    <a:pt x="5509" y="333"/>
                    <a:pt x="5435" y="296"/>
                  </a:cubicBezTo>
                  <a:cubicBezTo>
                    <a:pt x="5361" y="296"/>
                    <a:pt x="5324" y="222"/>
                    <a:pt x="5250" y="222"/>
                  </a:cubicBezTo>
                  <a:cubicBezTo>
                    <a:pt x="4732" y="111"/>
                    <a:pt x="4215" y="0"/>
                    <a:pt x="3623" y="0"/>
                  </a:cubicBez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78" name="Google Shape;5478;p43"/>
            <p:cNvSpPr/>
            <p:nvPr/>
          </p:nvSpPr>
          <p:spPr>
            <a:xfrm>
              <a:off x="3234175" y="966425"/>
              <a:ext cx="191350" cy="58275"/>
            </a:xfrm>
            <a:custGeom>
              <a:avLst/>
              <a:gdLst/>
              <a:ahLst/>
              <a:cxnLst/>
              <a:rect l="l" t="t" r="r" b="b"/>
              <a:pathLst>
                <a:path w="7654" h="2331" extrusionOk="0">
                  <a:moveTo>
                    <a:pt x="0" y="1"/>
                  </a:moveTo>
                  <a:lnTo>
                    <a:pt x="0" y="186"/>
                  </a:lnTo>
                  <a:cubicBezTo>
                    <a:pt x="0" y="297"/>
                    <a:pt x="0" y="408"/>
                    <a:pt x="37" y="482"/>
                  </a:cubicBezTo>
                  <a:lnTo>
                    <a:pt x="37" y="555"/>
                  </a:lnTo>
                  <a:cubicBezTo>
                    <a:pt x="111" y="592"/>
                    <a:pt x="111" y="592"/>
                    <a:pt x="111" y="629"/>
                  </a:cubicBezTo>
                  <a:lnTo>
                    <a:pt x="111" y="666"/>
                  </a:lnTo>
                  <a:cubicBezTo>
                    <a:pt x="111" y="740"/>
                    <a:pt x="111" y="777"/>
                    <a:pt x="148" y="814"/>
                  </a:cubicBezTo>
                  <a:cubicBezTo>
                    <a:pt x="185" y="851"/>
                    <a:pt x="185" y="925"/>
                    <a:pt x="222" y="962"/>
                  </a:cubicBezTo>
                  <a:cubicBezTo>
                    <a:pt x="296" y="999"/>
                    <a:pt x="333" y="1110"/>
                    <a:pt x="370" y="1147"/>
                  </a:cubicBezTo>
                  <a:lnTo>
                    <a:pt x="555" y="1332"/>
                  </a:lnTo>
                  <a:lnTo>
                    <a:pt x="666" y="1406"/>
                  </a:lnTo>
                  <a:cubicBezTo>
                    <a:pt x="777" y="1517"/>
                    <a:pt x="888" y="1591"/>
                    <a:pt x="1035" y="1702"/>
                  </a:cubicBezTo>
                  <a:cubicBezTo>
                    <a:pt x="1072" y="1739"/>
                    <a:pt x="1109" y="1739"/>
                    <a:pt x="1146" y="1776"/>
                  </a:cubicBezTo>
                  <a:lnTo>
                    <a:pt x="1442" y="1923"/>
                  </a:lnTo>
                  <a:cubicBezTo>
                    <a:pt x="1479" y="1923"/>
                    <a:pt x="1516" y="1960"/>
                    <a:pt x="1590" y="1960"/>
                  </a:cubicBezTo>
                  <a:cubicBezTo>
                    <a:pt x="1664" y="2034"/>
                    <a:pt x="1812" y="2071"/>
                    <a:pt x="1960" y="2108"/>
                  </a:cubicBezTo>
                  <a:cubicBezTo>
                    <a:pt x="2034" y="2108"/>
                    <a:pt x="2071" y="2145"/>
                    <a:pt x="2182" y="2145"/>
                  </a:cubicBezTo>
                  <a:cubicBezTo>
                    <a:pt x="2329" y="2219"/>
                    <a:pt x="2440" y="2219"/>
                    <a:pt x="2588" y="2256"/>
                  </a:cubicBezTo>
                  <a:cubicBezTo>
                    <a:pt x="2699" y="2293"/>
                    <a:pt x="2736" y="2293"/>
                    <a:pt x="2773" y="2293"/>
                  </a:cubicBezTo>
                  <a:lnTo>
                    <a:pt x="3069" y="2293"/>
                  </a:lnTo>
                  <a:cubicBezTo>
                    <a:pt x="3180" y="2330"/>
                    <a:pt x="3291" y="2330"/>
                    <a:pt x="3439" y="2330"/>
                  </a:cubicBezTo>
                  <a:lnTo>
                    <a:pt x="4252" y="2330"/>
                  </a:lnTo>
                  <a:cubicBezTo>
                    <a:pt x="4400" y="2330"/>
                    <a:pt x="4474" y="2293"/>
                    <a:pt x="4622" y="2293"/>
                  </a:cubicBezTo>
                  <a:lnTo>
                    <a:pt x="4917" y="2293"/>
                  </a:lnTo>
                  <a:cubicBezTo>
                    <a:pt x="4954" y="2256"/>
                    <a:pt x="5065" y="2256"/>
                    <a:pt x="5102" y="2256"/>
                  </a:cubicBezTo>
                  <a:cubicBezTo>
                    <a:pt x="5250" y="2256"/>
                    <a:pt x="5361" y="2219"/>
                    <a:pt x="5509" y="2145"/>
                  </a:cubicBezTo>
                  <a:cubicBezTo>
                    <a:pt x="6766" y="1849"/>
                    <a:pt x="7653" y="1110"/>
                    <a:pt x="7653" y="260"/>
                  </a:cubicBezTo>
                  <a:lnTo>
                    <a:pt x="7653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79" name="Google Shape;5479;p43"/>
            <p:cNvSpPr/>
            <p:nvPr/>
          </p:nvSpPr>
          <p:spPr>
            <a:xfrm>
              <a:off x="3288700" y="966425"/>
              <a:ext cx="83200" cy="59200"/>
            </a:xfrm>
            <a:custGeom>
              <a:avLst/>
              <a:gdLst/>
              <a:ahLst/>
              <a:cxnLst/>
              <a:rect l="l" t="t" r="r" b="b"/>
              <a:pathLst>
                <a:path w="3328" h="2368" extrusionOk="0">
                  <a:moveTo>
                    <a:pt x="1" y="1"/>
                  </a:moveTo>
                  <a:lnTo>
                    <a:pt x="1" y="2219"/>
                  </a:lnTo>
                  <a:cubicBezTo>
                    <a:pt x="148" y="2256"/>
                    <a:pt x="259" y="2256"/>
                    <a:pt x="407" y="2293"/>
                  </a:cubicBezTo>
                  <a:cubicBezTo>
                    <a:pt x="518" y="2330"/>
                    <a:pt x="555" y="2330"/>
                    <a:pt x="592" y="2330"/>
                  </a:cubicBezTo>
                  <a:lnTo>
                    <a:pt x="888" y="2330"/>
                  </a:lnTo>
                  <a:cubicBezTo>
                    <a:pt x="999" y="2367"/>
                    <a:pt x="1110" y="2367"/>
                    <a:pt x="1258" y="2367"/>
                  </a:cubicBezTo>
                  <a:lnTo>
                    <a:pt x="2071" y="2367"/>
                  </a:lnTo>
                  <a:cubicBezTo>
                    <a:pt x="2219" y="2367"/>
                    <a:pt x="2293" y="2330"/>
                    <a:pt x="2441" y="2330"/>
                  </a:cubicBezTo>
                  <a:lnTo>
                    <a:pt x="2736" y="2330"/>
                  </a:lnTo>
                  <a:cubicBezTo>
                    <a:pt x="2773" y="2293"/>
                    <a:pt x="2884" y="2293"/>
                    <a:pt x="2921" y="2293"/>
                  </a:cubicBezTo>
                  <a:cubicBezTo>
                    <a:pt x="3069" y="2293"/>
                    <a:pt x="3180" y="2256"/>
                    <a:pt x="3328" y="2219"/>
                  </a:cubicBezTo>
                  <a:lnTo>
                    <a:pt x="3328" y="1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80" name="Google Shape;5480;p43"/>
            <p:cNvSpPr/>
            <p:nvPr/>
          </p:nvSpPr>
          <p:spPr>
            <a:xfrm>
              <a:off x="3234175" y="966425"/>
              <a:ext cx="54550" cy="55500"/>
            </a:xfrm>
            <a:custGeom>
              <a:avLst/>
              <a:gdLst/>
              <a:ahLst/>
              <a:cxnLst/>
              <a:rect l="l" t="t" r="r" b="b"/>
              <a:pathLst>
                <a:path w="2182" h="2220" extrusionOk="0">
                  <a:moveTo>
                    <a:pt x="0" y="1"/>
                  </a:moveTo>
                  <a:lnTo>
                    <a:pt x="0" y="223"/>
                  </a:lnTo>
                  <a:cubicBezTo>
                    <a:pt x="0" y="371"/>
                    <a:pt x="0" y="445"/>
                    <a:pt x="37" y="555"/>
                  </a:cubicBezTo>
                  <a:lnTo>
                    <a:pt x="37" y="592"/>
                  </a:lnTo>
                  <a:cubicBezTo>
                    <a:pt x="111" y="629"/>
                    <a:pt x="111" y="629"/>
                    <a:pt x="111" y="666"/>
                  </a:cubicBezTo>
                  <a:lnTo>
                    <a:pt x="111" y="740"/>
                  </a:lnTo>
                  <a:cubicBezTo>
                    <a:pt x="111" y="777"/>
                    <a:pt x="111" y="814"/>
                    <a:pt x="148" y="851"/>
                  </a:cubicBezTo>
                  <a:cubicBezTo>
                    <a:pt x="185" y="925"/>
                    <a:pt x="185" y="962"/>
                    <a:pt x="222" y="999"/>
                  </a:cubicBezTo>
                  <a:cubicBezTo>
                    <a:pt x="296" y="1036"/>
                    <a:pt x="333" y="1147"/>
                    <a:pt x="370" y="1184"/>
                  </a:cubicBezTo>
                  <a:lnTo>
                    <a:pt x="555" y="1369"/>
                  </a:lnTo>
                  <a:lnTo>
                    <a:pt x="666" y="1480"/>
                  </a:lnTo>
                  <a:cubicBezTo>
                    <a:pt x="777" y="1554"/>
                    <a:pt x="888" y="1665"/>
                    <a:pt x="1035" y="1739"/>
                  </a:cubicBezTo>
                  <a:cubicBezTo>
                    <a:pt x="1072" y="1776"/>
                    <a:pt x="1109" y="1776"/>
                    <a:pt x="1146" y="1849"/>
                  </a:cubicBezTo>
                  <a:lnTo>
                    <a:pt x="1442" y="1960"/>
                  </a:lnTo>
                  <a:cubicBezTo>
                    <a:pt x="1479" y="1960"/>
                    <a:pt x="1553" y="2034"/>
                    <a:pt x="1590" y="2034"/>
                  </a:cubicBezTo>
                  <a:cubicBezTo>
                    <a:pt x="1664" y="2071"/>
                    <a:pt x="1812" y="2108"/>
                    <a:pt x="1960" y="2145"/>
                  </a:cubicBezTo>
                  <a:cubicBezTo>
                    <a:pt x="2034" y="2145"/>
                    <a:pt x="2108" y="2219"/>
                    <a:pt x="2182" y="2219"/>
                  </a:cubicBezTo>
                  <a:lnTo>
                    <a:pt x="2182" y="1"/>
                  </a:ln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81" name="Google Shape;5481;p43"/>
            <p:cNvSpPr/>
            <p:nvPr/>
          </p:nvSpPr>
          <p:spPr>
            <a:xfrm>
              <a:off x="3236950" y="911900"/>
              <a:ext cx="189500" cy="107250"/>
            </a:xfrm>
            <a:custGeom>
              <a:avLst/>
              <a:gdLst/>
              <a:ahLst/>
              <a:cxnLst/>
              <a:rect l="l" t="t" r="r" b="b"/>
              <a:pathLst>
                <a:path w="7580" h="4290" extrusionOk="0">
                  <a:moveTo>
                    <a:pt x="3734" y="1"/>
                  </a:moveTo>
                  <a:cubicBezTo>
                    <a:pt x="3143" y="1"/>
                    <a:pt x="2588" y="75"/>
                    <a:pt x="2071" y="222"/>
                  </a:cubicBezTo>
                  <a:cubicBezTo>
                    <a:pt x="814" y="592"/>
                    <a:pt x="0" y="1332"/>
                    <a:pt x="0" y="2182"/>
                  </a:cubicBezTo>
                  <a:cubicBezTo>
                    <a:pt x="0" y="2995"/>
                    <a:pt x="887" y="3735"/>
                    <a:pt x="2107" y="4067"/>
                  </a:cubicBezTo>
                  <a:cubicBezTo>
                    <a:pt x="2625" y="4178"/>
                    <a:pt x="3180" y="4289"/>
                    <a:pt x="3771" y="4289"/>
                  </a:cubicBezTo>
                  <a:cubicBezTo>
                    <a:pt x="4400" y="4289"/>
                    <a:pt x="4954" y="4178"/>
                    <a:pt x="5435" y="4067"/>
                  </a:cubicBezTo>
                  <a:cubicBezTo>
                    <a:pt x="6692" y="3698"/>
                    <a:pt x="7579" y="2995"/>
                    <a:pt x="7579" y="2145"/>
                  </a:cubicBezTo>
                  <a:cubicBezTo>
                    <a:pt x="7579" y="1406"/>
                    <a:pt x="6914" y="814"/>
                    <a:pt x="5952" y="407"/>
                  </a:cubicBezTo>
                  <a:cubicBezTo>
                    <a:pt x="5879" y="370"/>
                    <a:pt x="5731" y="296"/>
                    <a:pt x="5583" y="259"/>
                  </a:cubicBezTo>
                  <a:cubicBezTo>
                    <a:pt x="5546" y="259"/>
                    <a:pt x="5472" y="222"/>
                    <a:pt x="5398" y="222"/>
                  </a:cubicBezTo>
                  <a:cubicBezTo>
                    <a:pt x="4880" y="75"/>
                    <a:pt x="4326" y="1"/>
                    <a:pt x="3734" y="1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82" name="Google Shape;5482;p43"/>
            <p:cNvSpPr/>
            <p:nvPr/>
          </p:nvSpPr>
          <p:spPr>
            <a:xfrm>
              <a:off x="3241575" y="916525"/>
              <a:ext cx="179325" cy="98000"/>
            </a:xfrm>
            <a:custGeom>
              <a:avLst/>
              <a:gdLst/>
              <a:ahLst/>
              <a:cxnLst/>
              <a:rect l="l" t="t" r="r" b="b"/>
              <a:pathLst>
                <a:path w="7173" h="3920" extrusionOk="0">
                  <a:moveTo>
                    <a:pt x="3586" y="1"/>
                  </a:moveTo>
                  <a:cubicBezTo>
                    <a:pt x="3032" y="1"/>
                    <a:pt x="2477" y="74"/>
                    <a:pt x="1996" y="222"/>
                  </a:cubicBezTo>
                  <a:cubicBezTo>
                    <a:pt x="776" y="555"/>
                    <a:pt x="0" y="1258"/>
                    <a:pt x="0" y="1923"/>
                  </a:cubicBezTo>
                  <a:cubicBezTo>
                    <a:pt x="0" y="2662"/>
                    <a:pt x="776" y="3328"/>
                    <a:pt x="1996" y="3661"/>
                  </a:cubicBezTo>
                  <a:cubicBezTo>
                    <a:pt x="2440" y="3845"/>
                    <a:pt x="2995" y="3919"/>
                    <a:pt x="3549" y="3919"/>
                  </a:cubicBezTo>
                  <a:cubicBezTo>
                    <a:pt x="4104" y="3919"/>
                    <a:pt x="4658" y="3845"/>
                    <a:pt x="5176" y="3698"/>
                  </a:cubicBezTo>
                  <a:cubicBezTo>
                    <a:pt x="6359" y="3365"/>
                    <a:pt x="7172" y="2662"/>
                    <a:pt x="7172" y="1997"/>
                  </a:cubicBezTo>
                  <a:cubicBezTo>
                    <a:pt x="7172" y="1368"/>
                    <a:pt x="6618" y="777"/>
                    <a:pt x="5694" y="407"/>
                  </a:cubicBezTo>
                  <a:cubicBezTo>
                    <a:pt x="5546" y="370"/>
                    <a:pt x="5435" y="333"/>
                    <a:pt x="5361" y="259"/>
                  </a:cubicBezTo>
                  <a:cubicBezTo>
                    <a:pt x="5324" y="259"/>
                    <a:pt x="5250" y="222"/>
                    <a:pt x="5213" y="222"/>
                  </a:cubicBezTo>
                  <a:cubicBezTo>
                    <a:pt x="4695" y="74"/>
                    <a:pt x="4141" y="1"/>
                    <a:pt x="3586" y="1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83" name="Google Shape;5483;p43"/>
            <p:cNvSpPr/>
            <p:nvPr/>
          </p:nvSpPr>
          <p:spPr>
            <a:xfrm>
              <a:off x="3250800" y="920450"/>
              <a:ext cx="161775" cy="84375"/>
            </a:xfrm>
            <a:custGeom>
              <a:avLst/>
              <a:gdLst/>
              <a:ahLst/>
              <a:cxnLst/>
              <a:rect l="l" t="t" r="r" b="b"/>
              <a:pathLst>
                <a:path w="6471" h="3375" extrusionOk="0">
                  <a:moveTo>
                    <a:pt x="3222" y="1"/>
                  </a:moveTo>
                  <a:cubicBezTo>
                    <a:pt x="2469" y="1"/>
                    <a:pt x="1720" y="158"/>
                    <a:pt x="1147" y="472"/>
                  </a:cubicBezTo>
                  <a:cubicBezTo>
                    <a:pt x="1" y="1137"/>
                    <a:pt x="1" y="2247"/>
                    <a:pt x="1110" y="2875"/>
                  </a:cubicBezTo>
                  <a:cubicBezTo>
                    <a:pt x="1683" y="3208"/>
                    <a:pt x="2432" y="3374"/>
                    <a:pt x="3180" y="3374"/>
                  </a:cubicBezTo>
                  <a:cubicBezTo>
                    <a:pt x="3929" y="3374"/>
                    <a:pt x="4678" y="3208"/>
                    <a:pt x="5251" y="2875"/>
                  </a:cubicBezTo>
                  <a:cubicBezTo>
                    <a:pt x="6434" y="2210"/>
                    <a:pt x="6471" y="1137"/>
                    <a:pt x="5325" y="472"/>
                  </a:cubicBezTo>
                  <a:cubicBezTo>
                    <a:pt x="4733" y="158"/>
                    <a:pt x="3975" y="1"/>
                    <a:pt x="3222" y="1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84" name="Google Shape;5484;p43"/>
            <p:cNvSpPr/>
            <p:nvPr/>
          </p:nvSpPr>
          <p:spPr>
            <a:xfrm>
              <a:off x="3311800" y="931875"/>
              <a:ext cx="39775" cy="21075"/>
            </a:xfrm>
            <a:custGeom>
              <a:avLst/>
              <a:gdLst/>
              <a:ahLst/>
              <a:cxnLst/>
              <a:rect l="l" t="t" r="r" b="b"/>
              <a:pathLst>
                <a:path w="1591" h="843" extrusionOk="0">
                  <a:moveTo>
                    <a:pt x="826" y="1"/>
                  </a:moveTo>
                  <a:cubicBezTo>
                    <a:pt x="631" y="1"/>
                    <a:pt x="433" y="48"/>
                    <a:pt x="297" y="126"/>
                  </a:cubicBezTo>
                  <a:cubicBezTo>
                    <a:pt x="1" y="311"/>
                    <a:pt x="1" y="533"/>
                    <a:pt x="297" y="717"/>
                  </a:cubicBezTo>
                  <a:cubicBezTo>
                    <a:pt x="419" y="805"/>
                    <a:pt x="591" y="843"/>
                    <a:pt x="765" y="843"/>
                  </a:cubicBezTo>
                  <a:cubicBezTo>
                    <a:pt x="960" y="843"/>
                    <a:pt x="1158" y="795"/>
                    <a:pt x="1295" y="717"/>
                  </a:cubicBezTo>
                  <a:cubicBezTo>
                    <a:pt x="1591" y="533"/>
                    <a:pt x="1591" y="311"/>
                    <a:pt x="1295" y="126"/>
                  </a:cubicBezTo>
                  <a:cubicBezTo>
                    <a:pt x="1172" y="39"/>
                    <a:pt x="1001" y="1"/>
                    <a:pt x="826" y="1"/>
                  </a:cubicBezTo>
                  <a:close/>
                </a:path>
              </a:pathLst>
            </a:custGeom>
            <a:solidFill>
              <a:srgbClr val="F1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85" name="Google Shape;5485;p43"/>
            <p:cNvSpPr/>
            <p:nvPr/>
          </p:nvSpPr>
          <p:spPr>
            <a:xfrm>
              <a:off x="3319200" y="936850"/>
              <a:ext cx="24050" cy="17600"/>
            </a:xfrm>
            <a:custGeom>
              <a:avLst/>
              <a:gdLst/>
              <a:ahLst/>
              <a:cxnLst/>
              <a:rect l="l" t="t" r="r" b="b"/>
              <a:pathLst>
                <a:path w="962" h="704" extrusionOk="0">
                  <a:moveTo>
                    <a:pt x="38" y="371"/>
                  </a:moveTo>
                  <a:lnTo>
                    <a:pt x="38" y="371"/>
                  </a:lnTo>
                  <a:lnTo>
                    <a:pt x="38" y="1"/>
                  </a:lnTo>
                  <a:lnTo>
                    <a:pt x="962" y="1"/>
                  </a:lnTo>
                  <a:lnTo>
                    <a:pt x="962" y="371"/>
                  </a:lnTo>
                  <a:lnTo>
                    <a:pt x="962" y="371"/>
                  </a:lnTo>
                  <a:cubicBezTo>
                    <a:pt x="962" y="481"/>
                    <a:pt x="925" y="518"/>
                    <a:pt x="814" y="629"/>
                  </a:cubicBezTo>
                  <a:cubicBezTo>
                    <a:pt x="629" y="703"/>
                    <a:pt x="296" y="703"/>
                    <a:pt x="185" y="629"/>
                  </a:cubicBezTo>
                  <a:cubicBezTo>
                    <a:pt x="38" y="555"/>
                    <a:pt x="1" y="481"/>
                    <a:pt x="38" y="371"/>
                  </a:cubicBezTo>
                  <a:close/>
                </a:path>
              </a:pathLst>
            </a:custGeom>
            <a:solidFill>
              <a:srgbClr val="B2BB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86" name="Google Shape;5486;p43"/>
            <p:cNvSpPr/>
            <p:nvPr/>
          </p:nvSpPr>
          <p:spPr>
            <a:xfrm>
              <a:off x="3319200" y="930850"/>
              <a:ext cx="24975" cy="12725"/>
            </a:xfrm>
            <a:custGeom>
              <a:avLst/>
              <a:gdLst/>
              <a:ahLst/>
              <a:cxnLst/>
              <a:rect l="l" t="t" r="r" b="b"/>
              <a:pathLst>
                <a:path w="999" h="509" extrusionOk="0">
                  <a:moveTo>
                    <a:pt x="500" y="1"/>
                  </a:moveTo>
                  <a:cubicBezTo>
                    <a:pt x="389" y="1"/>
                    <a:pt x="278" y="19"/>
                    <a:pt x="185" y="56"/>
                  </a:cubicBezTo>
                  <a:cubicBezTo>
                    <a:pt x="1" y="167"/>
                    <a:pt x="1" y="352"/>
                    <a:pt x="185" y="426"/>
                  </a:cubicBezTo>
                  <a:cubicBezTo>
                    <a:pt x="278" y="481"/>
                    <a:pt x="389" y="509"/>
                    <a:pt x="500" y="509"/>
                  </a:cubicBezTo>
                  <a:cubicBezTo>
                    <a:pt x="611" y="509"/>
                    <a:pt x="721" y="481"/>
                    <a:pt x="814" y="426"/>
                  </a:cubicBezTo>
                  <a:cubicBezTo>
                    <a:pt x="999" y="352"/>
                    <a:pt x="999" y="167"/>
                    <a:pt x="814" y="56"/>
                  </a:cubicBezTo>
                  <a:cubicBezTo>
                    <a:pt x="721" y="19"/>
                    <a:pt x="611" y="1"/>
                    <a:pt x="500" y="1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87" name="Google Shape;5487;p43"/>
            <p:cNvSpPr/>
            <p:nvPr/>
          </p:nvSpPr>
          <p:spPr>
            <a:xfrm>
              <a:off x="3321050" y="929925"/>
              <a:ext cx="19425" cy="10200"/>
            </a:xfrm>
            <a:custGeom>
              <a:avLst/>
              <a:gdLst/>
              <a:ahLst/>
              <a:cxnLst/>
              <a:rect l="l" t="t" r="r" b="b"/>
              <a:pathLst>
                <a:path w="777" h="408" extrusionOk="0">
                  <a:moveTo>
                    <a:pt x="407" y="1"/>
                  </a:moveTo>
                  <a:cubicBezTo>
                    <a:pt x="315" y="1"/>
                    <a:pt x="222" y="19"/>
                    <a:pt x="148" y="56"/>
                  </a:cubicBezTo>
                  <a:cubicBezTo>
                    <a:pt x="1" y="167"/>
                    <a:pt x="1" y="241"/>
                    <a:pt x="148" y="352"/>
                  </a:cubicBezTo>
                  <a:cubicBezTo>
                    <a:pt x="222" y="389"/>
                    <a:pt x="315" y="407"/>
                    <a:pt x="407" y="407"/>
                  </a:cubicBezTo>
                  <a:cubicBezTo>
                    <a:pt x="500" y="407"/>
                    <a:pt x="592" y="389"/>
                    <a:pt x="666" y="352"/>
                  </a:cubicBezTo>
                  <a:cubicBezTo>
                    <a:pt x="777" y="241"/>
                    <a:pt x="777" y="93"/>
                    <a:pt x="666" y="56"/>
                  </a:cubicBezTo>
                  <a:cubicBezTo>
                    <a:pt x="592" y="19"/>
                    <a:pt x="500" y="1"/>
                    <a:pt x="407" y="1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88" name="Google Shape;5488;p43"/>
            <p:cNvSpPr/>
            <p:nvPr/>
          </p:nvSpPr>
          <p:spPr>
            <a:xfrm>
              <a:off x="3330300" y="942400"/>
              <a:ext cx="87825" cy="179325"/>
            </a:xfrm>
            <a:custGeom>
              <a:avLst/>
              <a:gdLst/>
              <a:ahLst/>
              <a:cxnLst/>
              <a:rect l="l" t="t" r="r" b="b"/>
              <a:pathLst>
                <a:path w="3513" h="7173" extrusionOk="0">
                  <a:moveTo>
                    <a:pt x="222" y="1"/>
                  </a:moveTo>
                  <a:cubicBezTo>
                    <a:pt x="185" y="1"/>
                    <a:pt x="148" y="75"/>
                    <a:pt x="111" y="112"/>
                  </a:cubicBezTo>
                  <a:cubicBezTo>
                    <a:pt x="37" y="112"/>
                    <a:pt x="37" y="149"/>
                    <a:pt x="37" y="149"/>
                  </a:cubicBezTo>
                  <a:lnTo>
                    <a:pt x="37" y="259"/>
                  </a:lnTo>
                  <a:cubicBezTo>
                    <a:pt x="0" y="296"/>
                    <a:pt x="37" y="407"/>
                    <a:pt x="111" y="444"/>
                  </a:cubicBezTo>
                  <a:lnTo>
                    <a:pt x="1294" y="1147"/>
                  </a:lnTo>
                  <a:lnTo>
                    <a:pt x="2921" y="2108"/>
                  </a:lnTo>
                  <a:cubicBezTo>
                    <a:pt x="2995" y="2145"/>
                    <a:pt x="3069" y="2256"/>
                    <a:pt x="3069" y="2330"/>
                  </a:cubicBezTo>
                  <a:lnTo>
                    <a:pt x="3069" y="7173"/>
                  </a:lnTo>
                  <a:cubicBezTo>
                    <a:pt x="3291" y="6988"/>
                    <a:pt x="3438" y="6803"/>
                    <a:pt x="3512" y="6618"/>
                  </a:cubicBezTo>
                  <a:lnTo>
                    <a:pt x="3512" y="2182"/>
                  </a:lnTo>
                  <a:cubicBezTo>
                    <a:pt x="3512" y="1997"/>
                    <a:pt x="3438" y="1886"/>
                    <a:pt x="3291" y="1775"/>
                  </a:cubicBezTo>
                  <a:lnTo>
                    <a:pt x="2181" y="1110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89" name="Google Shape;5489;p43"/>
            <p:cNvSpPr/>
            <p:nvPr/>
          </p:nvSpPr>
          <p:spPr>
            <a:xfrm>
              <a:off x="3335850" y="940550"/>
              <a:ext cx="86900" cy="194125"/>
            </a:xfrm>
            <a:custGeom>
              <a:avLst/>
              <a:gdLst/>
              <a:ahLst/>
              <a:cxnLst/>
              <a:rect l="l" t="t" r="r" b="b"/>
              <a:pathLst>
                <a:path w="3476" h="7765" extrusionOk="0">
                  <a:moveTo>
                    <a:pt x="185" y="1"/>
                  </a:moveTo>
                  <a:cubicBezTo>
                    <a:pt x="148" y="1"/>
                    <a:pt x="111" y="38"/>
                    <a:pt x="74" y="112"/>
                  </a:cubicBezTo>
                  <a:cubicBezTo>
                    <a:pt x="74" y="112"/>
                    <a:pt x="74" y="149"/>
                    <a:pt x="0" y="149"/>
                  </a:cubicBezTo>
                  <a:lnTo>
                    <a:pt x="0" y="297"/>
                  </a:lnTo>
                  <a:cubicBezTo>
                    <a:pt x="0" y="333"/>
                    <a:pt x="0" y="407"/>
                    <a:pt x="74" y="481"/>
                  </a:cubicBezTo>
                  <a:lnTo>
                    <a:pt x="2884" y="2108"/>
                  </a:lnTo>
                  <a:cubicBezTo>
                    <a:pt x="2958" y="2182"/>
                    <a:pt x="3032" y="2256"/>
                    <a:pt x="3032" y="2367"/>
                  </a:cubicBezTo>
                  <a:lnTo>
                    <a:pt x="3032" y="7654"/>
                  </a:lnTo>
                  <a:lnTo>
                    <a:pt x="3032" y="7728"/>
                  </a:lnTo>
                  <a:lnTo>
                    <a:pt x="3069" y="7765"/>
                  </a:lnTo>
                  <a:lnTo>
                    <a:pt x="3253" y="7765"/>
                  </a:lnTo>
                  <a:cubicBezTo>
                    <a:pt x="3290" y="7765"/>
                    <a:pt x="3327" y="7765"/>
                    <a:pt x="3401" y="7728"/>
                  </a:cubicBezTo>
                  <a:cubicBezTo>
                    <a:pt x="3401" y="7728"/>
                    <a:pt x="3438" y="7728"/>
                    <a:pt x="3438" y="7654"/>
                  </a:cubicBezTo>
                  <a:lnTo>
                    <a:pt x="3475" y="7617"/>
                  </a:lnTo>
                  <a:lnTo>
                    <a:pt x="3475" y="2182"/>
                  </a:lnTo>
                  <a:cubicBezTo>
                    <a:pt x="3475" y="1997"/>
                    <a:pt x="3401" y="1849"/>
                    <a:pt x="3253" y="173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90" name="Google Shape;5490;p43"/>
            <p:cNvSpPr/>
            <p:nvPr/>
          </p:nvSpPr>
          <p:spPr>
            <a:xfrm>
              <a:off x="3340450" y="941475"/>
              <a:ext cx="82300" cy="192275"/>
            </a:xfrm>
            <a:custGeom>
              <a:avLst/>
              <a:gdLst/>
              <a:ahLst/>
              <a:cxnLst/>
              <a:rect l="l" t="t" r="r" b="b"/>
              <a:pathLst>
                <a:path w="3292" h="7691" extrusionOk="0">
                  <a:moveTo>
                    <a:pt x="1" y="1"/>
                  </a:moveTo>
                  <a:lnTo>
                    <a:pt x="3032" y="1775"/>
                  </a:lnTo>
                  <a:cubicBezTo>
                    <a:pt x="3143" y="1849"/>
                    <a:pt x="3254" y="1997"/>
                    <a:pt x="3254" y="2182"/>
                  </a:cubicBezTo>
                  <a:lnTo>
                    <a:pt x="3254" y="7543"/>
                  </a:lnTo>
                  <a:lnTo>
                    <a:pt x="3254" y="7691"/>
                  </a:lnTo>
                  <a:lnTo>
                    <a:pt x="3291" y="7654"/>
                  </a:lnTo>
                  <a:lnTo>
                    <a:pt x="3291" y="2182"/>
                  </a:lnTo>
                  <a:cubicBezTo>
                    <a:pt x="3291" y="1997"/>
                    <a:pt x="3217" y="1849"/>
                    <a:pt x="3069" y="1775"/>
                  </a:cubicBezTo>
                  <a:lnTo>
                    <a:pt x="75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91" name="Google Shape;5491;p43"/>
            <p:cNvSpPr/>
            <p:nvPr/>
          </p:nvSpPr>
          <p:spPr>
            <a:xfrm>
              <a:off x="3334925" y="944250"/>
              <a:ext cx="82275" cy="190425"/>
            </a:xfrm>
            <a:custGeom>
              <a:avLst/>
              <a:gdLst/>
              <a:ahLst/>
              <a:cxnLst/>
              <a:rect l="l" t="t" r="r" b="b"/>
              <a:pathLst>
                <a:path w="3291" h="7617" extrusionOk="0">
                  <a:moveTo>
                    <a:pt x="37" y="1"/>
                  </a:moveTo>
                  <a:cubicBezTo>
                    <a:pt x="37" y="1"/>
                    <a:pt x="37" y="38"/>
                    <a:pt x="0" y="38"/>
                  </a:cubicBezTo>
                  <a:cubicBezTo>
                    <a:pt x="37" y="38"/>
                    <a:pt x="37" y="75"/>
                    <a:pt x="37" y="149"/>
                  </a:cubicBezTo>
                  <a:cubicBezTo>
                    <a:pt x="37" y="185"/>
                    <a:pt x="37" y="259"/>
                    <a:pt x="111" y="333"/>
                  </a:cubicBezTo>
                  <a:lnTo>
                    <a:pt x="2921" y="1960"/>
                  </a:lnTo>
                  <a:cubicBezTo>
                    <a:pt x="2995" y="2034"/>
                    <a:pt x="3069" y="2108"/>
                    <a:pt x="3069" y="2219"/>
                  </a:cubicBezTo>
                  <a:lnTo>
                    <a:pt x="3069" y="7506"/>
                  </a:lnTo>
                  <a:lnTo>
                    <a:pt x="3069" y="7580"/>
                  </a:lnTo>
                  <a:lnTo>
                    <a:pt x="3106" y="7617"/>
                  </a:lnTo>
                  <a:lnTo>
                    <a:pt x="3290" y="7617"/>
                  </a:lnTo>
                  <a:lnTo>
                    <a:pt x="3290" y="7321"/>
                  </a:lnTo>
                  <a:lnTo>
                    <a:pt x="3290" y="2108"/>
                  </a:lnTo>
                  <a:cubicBezTo>
                    <a:pt x="3290" y="1923"/>
                    <a:pt x="3180" y="1775"/>
                    <a:pt x="3069" y="1701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92" name="Google Shape;5492;p43"/>
            <p:cNvSpPr/>
            <p:nvPr/>
          </p:nvSpPr>
          <p:spPr>
            <a:xfrm>
              <a:off x="3335850" y="947950"/>
              <a:ext cx="77650" cy="186725"/>
            </a:xfrm>
            <a:custGeom>
              <a:avLst/>
              <a:gdLst/>
              <a:ahLst/>
              <a:cxnLst/>
              <a:rect l="l" t="t" r="r" b="b"/>
              <a:pathLst>
                <a:path w="3106" h="7469" extrusionOk="0">
                  <a:moveTo>
                    <a:pt x="0" y="1"/>
                  </a:moveTo>
                  <a:cubicBezTo>
                    <a:pt x="0" y="37"/>
                    <a:pt x="0" y="111"/>
                    <a:pt x="74" y="185"/>
                  </a:cubicBezTo>
                  <a:lnTo>
                    <a:pt x="2884" y="1812"/>
                  </a:lnTo>
                  <a:cubicBezTo>
                    <a:pt x="2958" y="1886"/>
                    <a:pt x="3032" y="1960"/>
                    <a:pt x="3032" y="2071"/>
                  </a:cubicBezTo>
                  <a:lnTo>
                    <a:pt x="3032" y="7358"/>
                  </a:lnTo>
                  <a:lnTo>
                    <a:pt x="3032" y="7432"/>
                  </a:lnTo>
                  <a:lnTo>
                    <a:pt x="3069" y="7469"/>
                  </a:lnTo>
                  <a:lnTo>
                    <a:pt x="3106" y="7469"/>
                  </a:lnTo>
                  <a:lnTo>
                    <a:pt x="3106" y="7247"/>
                  </a:lnTo>
                  <a:lnTo>
                    <a:pt x="3106" y="2071"/>
                  </a:lnTo>
                  <a:cubicBezTo>
                    <a:pt x="3106" y="1886"/>
                    <a:pt x="3032" y="1738"/>
                    <a:pt x="2884" y="16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93" name="Google Shape;5493;p43"/>
            <p:cNvSpPr/>
            <p:nvPr/>
          </p:nvSpPr>
          <p:spPr>
            <a:xfrm>
              <a:off x="3070575" y="1064400"/>
              <a:ext cx="185800" cy="173800"/>
            </a:xfrm>
            <a:custGeom>
              <a:avLst/>
              <a:gdLst/>
              <a:ahLst/>
              <a:cxnLst/>
              <a:rect l="l" t="t" r="r" b="b"/>
              <a:pathLst>
                <a:path w="7432" h="6952" extrusionOk="0">
                  <a:moveTo>
                    <a:pt x="7432" y="1"/>
                  </a:moveTo>
                  <a:lnTo>
                    <a:pt x="7432" y="4881"/>
                  </a:lnTo>
                  <a:cubicBezTo>
                    <a:pt x="7432" y="5066"/>
                    <a:pt x="7395" y="5325"/>
                    <a:pt x="7284" y="5509"/>
                  </a:cubicBezTo>
                  <a:cubicBezTo>
                    <a:pt x="7210" y="5694"/>
                    <a:pt x="7062" y="5842"/>
                    <a:pt x="6877" y="6064"/>
                  </a:cubicBezTo>
                  <a:cubicBezTo>
                    <a:pt x="6507" y="6360"/>
                    <a:pt x="5990" y="6619"/>
                    <a:pt x="5398" y="6766"/>
                  </a:cubicBezTo>
                  <a:cubicBezTo>
                    <a:pt x="5250" y="6840"/>
                    <a:pt x="5139" y="6840"/>
                    <a:pt x="4991" y="6877"/>
                  </a:cubicBezTo>
                  <a:cubicBezTo>
                    <a:pt x="4955" y="6877"/>
                    <a:pt x="4881" y="6877"/>
                    <a:pt x="4807" y="6914"/>
                  </a:cubicBezTo>
                  <a:lnTo>
                    <a:pt x="4659" y="6914"/>
                  </a:lnTo>
                  <a:lnTo>
                    <a:pt x="4511" y="6914"/>
                  </a:lnTo>
                  <a:cubicBezTo>
                    <a:pt x="4437" y="6914"/>
                    <a:pt x="4289" y="6951"/>
                    <a:pt x="4141" y="6951"/>
                  </a:cubicBezTo>
                  <a:lnTo>
                    <a:pt x="3993" y="6951"/>
                  </a:lnTo>
                  <a:lnTo>
                    <a:pt x="3734" y="6951"/>
                  </a:lnTo>
                  <a:lnTo>
                    <a:pt x="3439" y="6951"/>
                  </a:lnTo>
                  <a:lnTo>
                    <a:pt x="3328" y="6951"/>
                  </a:lnTo>
                  <a:cubicBezTo>
                    <a:pt x="3180" y="6951"/>
                    <a:pt x="3069" y="6951"/>
                    <a:pt x="2958" y="6914"/>
                  </a:cubicBezTo>
                  <a:lnTo>
                    <a:pt x="2810" y="6914"/>
                  </a:lnTo>
                  <a:lnTo>
                    <a:pt x="2662" y="6914"/>
                  </a:lnTo>
                  <a:cubicBezTo>
                    <a:pt x="2625" y="6914"/>
                    <a:pt x="2588" y="6914"/>
                    <a:pt x="2477" y="6877"/>
                  </a:cubicBezTo>
                  <a:cubicBezTo>
                    <a:pt x="2330" y="6840"/>
                    <a:pt x="2219" y="6840"/>
                    <a:pt x="2071" y="6766"/>
                  </a:cubicBezTo>
                  <a:cubicBezTo>
                    <a:pt x="1960" y="6766"/>
                    <a:pt x="1923" y="6729"/>
                    <a:pt x="1886" y="6729"/>
                  </a:cubicBezTo>
                  <a:cubicBezTo>
                    <a:pt x="1738" y="6693"/>
                    <a:pt x="1664" y="6656"/>
                    <a:pt x="1516" y="6619"/>
                  </a:cubicBezTo>
                  <a:cubicBezTo>
                    <a:pt x="1479" y="6619"/>
                    <a:pt x="1405" y="6545"/>
                    <a:pt x="1368" y="6545"/>
                  </a:cubicBezTo>
                  <a:lnTo>
                    <a:pt x="1110" y="6434"/>
                  </a:lnTo>
                  <a:cubicBezTo>
                    <a:pt x="1036" y="6434"/>
                    <a:pt x="999" y="6360"/>
                    <a:pt x="962" y="6323"/>
                  </a:cubicBezTo>
                  <a:cubicBezTo>
                    <a:pt x="814" y="6249"/>
                    <a:pt x="740" y="6175"/>
                    <a:pt x="629" y="6101"/>
                  </a:cubicBezTo>
                  <a:cubicBezTo>
                    <a:pt x="592" y="6101"/>
                    <a:pt x="592" y="6064"/>
                    <a:pt x="555" y="5990"/>
                  </a:cubicBezTo>
                  <a:lnTo>
                    <a:pt x="370" y="5805"/>
                  </a:lnTo>
                  <a:cubicBezTo>
                    <a:pt x="296" y="5768"/>
                    <a:pt x="259" y="5694"/>
                    <a:pt x="222" y="5620"/>
                  </a:cubicBezTo>
                  <a:cubicBezTo>
                    <a:pt x="185" y="5583"/>
                    <a:pt x="185" y="5546"/>
                    <a:pt x="111" y="5509"/>
                  </a:cubicBezTo>
                  <a:cubicBezTo>
                    <a:pt x="74" y="5436"/>
                    <a:pt x="74" y="5399"/>
                    <a:pt x="74" y="5362"/>
                  </a:cubicBezTo>
                  <a:lnTo>
                    <a:pt x="74" y="5325"/>
                  </a:lnTo>
                  <a:cubicBezTo>
                    <a:pt x="74" y="5251"/>
                    <a:pt x="74" y="5251"/>
                    <a:pt x="37" y="5214"/>
                  </a:cubicBezTo>
                  <a:lnTo>
                    <a:pt x="37" y="5177"/>
                  </a:lnTo>
                  <a:cubicBezTo>
                    <a:pt x="0" y="5066"/>
                    <a:pt x="0" y="4992"/>
                    <a:pt x="0" y="488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94" name="Google Shape;5494;p43"/>
            <p:cNvSpPr/>
            <p:nvPr/>
          </p:nvSpPr>
          <p:spPr>
            <a:xfrm>
              <a:off x="3072425" y="1010800"/>
              <a:ext cx="183025" cy="105400"/>
            </a:xfrm>
            <a:custGeom>
              <a:avLst/>
              <a:gdLst/>
              <a:ahLst/>
              <a:cxnLst/>
              <a:rect l="l" t="t" r="r" b="b"/>
              <a:pathLst>
                <a:path w="7321" h="4216" extrusionOk="0">
                  <a:moveTo>
                    <a:pt x="3624" y="1"/>
                  </a:moveTo>
                  <a:cubicBezTo>
                    <a:pt x="3032" y="1"/>
                    <a:pt x="2514" y="111"/>
                    <a:pt x="1997" y="259"/>
                  </a:cubicBezTo>
                  <a:cubicBezTo>
                    <a:pt x="888" y="629"/>
                    <a:pt x="0" y="1294"/>
                    <a:pt x="0" y="2145"/>
                  </a:cubicBezTo>
                  <a:cubicBezTo>
                    <a:pt x="0" y="2958"/>
                    <a:pt x="851" y="3661"/>
                    <a:pt x="2034" y="3993"/>
                  </a:cubicBezTo>
                  <a:cubicBezTo>
                    <a:pt x="2551" y="4141"/>
                    <a:pt x="3069" y="4215"/>
                    <a:pt x="3660" y="4215"/>
                  </a:cubicBezTo>
                  <a:cubicBezTo>
                    <a:pt x="4252" y="4215"/>
                    <a:pt x="4770" y="4141"/>
                    <a:pt x="5287" y="3993"/>
                  </a:cubicBezTo>
                  <a:cubicBezTo>
                    <a:pt x="6470" y="3661"/>
                    <a:pt x="7321" y="2921"/>
                    <a:pt x="7321" y="2145"/>
                  </a:cubicBezTo>
                  <a:cubicBezTo>
                    <a:pt x="7321" y="1442"/>
                    <a:pt x="6729" y="851"/>
                    <a:pt x="5731" y="444"/>
                  </a:cubicBezTo>
                  <a:cubicBezTo>
                    <a:pt x="5657" y="370"/>
                    <a:pt x="5509" y="333"/>
                    <a:pt x="5435" y="296"/>
                  </a:cubicBezTo>
                  <a:cubicBezTo>
                    <a:pt x="5361" y="296"/>
                    <a:pt x="5324" y="259"/>
                    <a:pt x="5250" y="259"/>
                  </a:cubicBezTo>
                  <a:cubicBezTo>
                    <a:pt x="4733" y="111"/>
                    <a:pt x="4215" y="1"/>
                    <a:pt x="3624" y="1"/>
                  </a:cubicBez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95" name="Google Shape;5495;p43"/>
            <p:cNvSpPr/>
            <p:nvPr/>
          </p:nvSpPr>
          <p:spPr>
            <a:xfrm>
              <a:off x="3067800" y="1058850"/>
              <a:ext cx="191350" cy="58275"/>
            </a:xfrm>
            <a:custGeom>
              <a:avLst/>
              <a:gdLst/>
              <a:ahLst/>
              <a:cxnLst/>
              <a:rect l="l" t="t" r="r" b="b"/>
              <a:pathLst>
                <a:path w="7654" h="2331" extrusionOk="0">
                  <a:moveTo>
                    <a:pt x="1" y="1"/>
                  </a:moveTo>
                  <a:lnTo>
                    <a:pt x="1" y="186"/>
                  </a:lnTo>
                  <a:cubicBezTo>
                    <a:pt x="1" y="297"/>
                    <a:pt x="1" y="408"/>
                    <a:pt x="37" y="482"/>
                  </a:cubicBezTo>
                  <a:lnTo>
                    <a:pt x="37" y="556"/>
                  </a:lnTo>
                  <a:cubicBezTo>
                    <a:pt x="111" y="593"/>
                    <a:pt x="111" y="593"/>
                    <a:pt x="111" y="629"/>
                  </a:cubicBezTo>
                  <a:lnTo>
                    <a:pt x="111" y="666"/>
                  </a:lnTo>
                  <a:cubicBezTo>
                    <a:pt x="111" y="703"/>
                    <a:pt x="111" y="777"/>
                    <a:pt x="148" y="814"/>
                  </a:cubicBezTo>
                  <a:cubicBezTo>
                    <a:pt x="185" y="851"/>
                    <a:pt x="185" y="925"/>
                    <a:pt x="222" y="962"/>
                  </a:cubicBezTo>
                  <a:cubicBezTo>
                    <a:pt x="296" y="999"/>
                    <a:pt x="333" y="1110"/>
                    <a:pt x="370" y="1147"/>
                  </a:cubicBezTo>
                  <a:lnTo>
                    <a:pt x="555" y="1332"/>
                  </a:lnTo>
                  <a:lnTo>
                    <a:pt x="666" y="1406"/>
                  </a:lnTo>
                  <a:cubicBezTo>
                    <a:pt x="777" y="1517"/>
                    <a:pt x="888" y="1591"/>
                    <a:pt x="1036" y="1702"/>
                  </a:cubicBezTo>
                  <a:cubicBezTo>
                    <a:pt x="1073" y="1739"/>
                    <a:pt x="1110" y="1739"/>
                    <a:pt x="1147" y="1776"/>
                  </a:cubicBezTo>
                  <a:lnTo>
                    <a:pt x="1442" y="1923"/>
                  </a:lnTo>
                  <a:cubicBezTo>
                    <a:pt x="1479" y="1923"/>
                    <a:pt x="1516" y="1960"/>
                    <a:pt x="1590" y="1960"/>
                  </a:cubicBezTo>
                  <a:cubicBezTo>
                    <a:pt x="1664" y="1997"/>
                    <a:pt x="1812" y="2071"/>
                    <a:pt x="1960" y="2108"/>
                  </a:cubicBezTo>
                  <a:cubicBezTo>
                    <a:pt x="2034" y="2108"/>
                    <a:pt x="2071" y="2145"/>
                    <a:pt x="2182" y="2145"/>
                  </a:cubicBezTo>
                  <a:cubicBezTo>
                    <a:pt x="2330" y="2219"/>
                    <a:pt x="2441" y="2219"/>
                    <a:pt x="2588" y="2256"/>
                  </a:cubicBezTo>
                  <a:cubicBezTo>
                    <a:pt x="2699" y="2293"/>
                    <a:pt x="2736" y="2293"/>
                    <a:pt x="2773" y="2293"/>
                  </a:cubicBezTo>
                  <a:lnTo>
                    <a:pt x="3069" y="2293"/>
                  </a:lnTo>
                  <a:cubicBezTo>
                    <a:pt x="3180" y="2330"/>
                    <a:pt x="3291" y="2330"/>
                    <a:pt x="3439" y="2330"/>
                  </a:cubicBezTo>
                  <a:lnTo>
                    <a:pt x="4252" y="2330"/>
                  </a:lnTo>
                  <a:cubicBezTo>
                    <a:pt x="4400" y="2330"/>
                    <a:pt x="4474" y="2293"/>
                    <a:pt x="4622" y="2293"/>
                  </a:cubicBezTo>
                  <a:lnTo>
                    <a:pt x="4918" y="2293"/>
                  </a:lnTo>
                  <a:cubicBezTo>
                    <a:pt x="4955" y="2256"/>
                    <a:pt x="5066" y="2256"/>
                    <a:pt x="5102" y="2256"/>
                  </a:cubicBezTo>
                  <a:cubicBezTo>
                    <a:pt x="5250" y="2256"/>
                    <a:pt x="5361" y="2182"/>
                    <a:pt x="5509" y="2145"/>
                  </a:cubicBezTo>
                  <a:cubicBezTo>
                    <a:pt x="6766" y="1850"/>
                    <a:pt x="7653" y="1073"/>
                    <a:pt x="7653" y="260"/>
                  </a:cubicBezTo>
                  <a:lnTo>
                    <a:pt x="7653" y="1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96" name="Google Shape;5496;p43"/>
            <p:cNvSpPr/>
            <p:nvPr/>
          </p:nvSpPr>
          <p:spPr>
            <a:xfrm>
              <a:off x="3123250" y="1058850"/>
              <a:ext cx="83225" cy="59200"/>
            </a:xfrm>
            <a:custGeom>
              <a:avLst/>
              <a:gdLst/>
              <a:ahLst/>
              <a:cxnLst/>
              <a:rect l="l" t="t" r="r" b="b"/>
              <a:pathLst>
                <a:path w="3329" h="2368" extrusionOk="0">
                  <a:moveTo>
                    <a:pt x="1" y="1"/>
                  </a:moveTo>
                  <a:lnTo>
                    <a:pt x="1" y="2219"/>
                  </a:lnTo>
                  <a:cubicBezTo>
                    <a:pt x="149" y="2256"/>
                    <a:pt x="297" y="2256"/>
                    <a:pt x="407" y="2293"/>
                  </a:cubicBezTo>
                  <a:cubicBezTo>
                    <a:pt x="518" y="2330"/>
                    <a:pt x="555" y="2330"/>
                    <a:pt x="592" y="2330"/>
                  </a:cubicBezTo>
                  <a:lnTo>
                    <a:pt x="888" y="2330"/>
                  </a:lnTo>
                  <a:cubicBezTo>
                    <a:pt x="1036" y="2367"/>
                    <a:pt x="1110" y="2367"/>
                    <a:pt x="1258" y="2367"/>
                  </a:cubicBezTo>
                  <a:lnTo>
                    <a:pt x="2071" y="2367"/>
                  </a:lnTo>
                  <a:cubicBezTo>
                    <a:pt x="2219" y="2367"/>
                    <a:pt x="2330" y="2330"/>
                    <a:pt x="2441" y="2330"/>
                  </a:cubicBezTo>
                  <a:lnTo>
                    <a:pt x="2737" y="2330"/>
                  </a:lnTo>
                  <a:cubicBezTo>
                    <a:pt x="2774" y="2293"/>
                    <a:pt x="2884" y="2293"/>
                    <a:pt x="2921" y="2293"/>
                  </a:cubicBezTo>
                  <a:cubicBezTo>
                    <a:pt x="3069" y="2293"/>
                    <a:pt x="3217" y="2256"/>
                    <a:pt x="3328" y="2219"/>
                  </a:cubicBezTo>
                  <a:lnTo>
                    <a:pt x="3328" y="1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97" name="Google Shape;5497;p43"/>
            <p:cNvSpPr/>
            <p:nvPr/>
          </p:nvSpPr>
          <p:spPr>
            <a:xfrm>
              <a:off x="3069650" y="1058850"/>
              <a:ext cx="53625" cy="55500"/>
            </a:xfrm>
            <a:custGeom>
              <a:avLst/>
              <a:gdLst/>
              <a:ahLst/>
              <a:cxnLst/>
              <a:rect l="l" t="t" r="r" b="b"/>
              <a:pathLst>
                <a:path w="2145" h="2220" extrusionOk="0">
                  <a:moveTo>
                    <a:pt x="0" y="1"/>
                  </a:moveTo>
                  <a:lnTo>
                    <a:pt x="0" y="223"/>
                  </a:lnTo>
                  <a:cubicBezTo>
                    <a:pt x="0" y="371"/>
                    <a:pt x="0" y="445"/>
                    <a:pt x="37" y="556"/>
                  </a:cubicBezTo>
                  <a:lnTo>
                    <a:pt x="37" y="593"/>
                  </a:lnTo>
                  <a:cubicBezTo>
                    <a:pt x="74" y="629"/>
                    <a:pt x="74" y="629"/>
                    <a:pt x="74" y="666"/>
                  </a:cubicBezTo>
                  <a:lnTo>
                    <a:pt x="74" y="740"/>
                  </a:lnTo>
                  <a:cubicBezTo>
                    <a:pt x="74" y="777"/>
                    <a:pt x="74" y="814"/>
                    <a:pt x="111" y="851"/>
                  </a:cubicBezTo>
                  <a:cubicBezTo>
                    <a:pt x="148" y="925"/>
                    <a:pt x="148" y="962"/>
                    <a:pt x="222" y="999"/>
                  </a:cubicBezTo>
                  <a:cubicBezTo>
                    <a:pt x="259" y="1036"/>
                    <a:pt x="296" y="1147"/>
                    <a:pt x="333" y="1184"/>
                  </a:cubicBezTo>
                  <a:lnTo>
                    <a:pt x="518" y="1369"/>
                  </a:lnTo>
                  <a:lnTo>
                    <a:pt x="629" y="1480"/>
                  </a:lnTo>
                  <a:cubicBezTo>
                    <a:pt x="777" y="1554"/>
                    <a:pt x="851" y="1665"/>
                    <a:pt x="999" y="1739"/>
                  </a:cubicBezTo>
                  <a:cubicBezTo>
                    <a:pt x="1036" y="1776"/>
                    <a:pt x="1110" y="1776"/>
                    <a:pt x="1147" y="1850"/>
                  </a:cubicBezTo>
                  <a:lnTo>
                    <a:pt x="1405" y="1960"/>
                  </a:lnTo>
                  <a:cubicBezTo>
                    <a:pt x="1479" y="1960"/>
                    <a:pt x="1516" y="2034"/>
                    <a:pt x="1553" y="2034"/>
                  </a:cubicBezTo>
                  <a:cubicBezTo>
                    <a:pt x="1664" y="2071"/>
                    <a:pt x="1775" y="2108"/>
                    <a:pt x="1923" y="2145"/>
                  </a:cubicBezTo>
                  <a:cubicBezTo>
                    <a:pt x="2034" y="2145"/>
                    <a:pt x="2071" y="2219"/>
                    <a:pt x="2145" y="2219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98" name="Google Shape;5498;p43"/>
            <p:cNvSpPr/>
            <p:nvPr/>
          </p:nvSpPr>
          <p:spPr>
            <a:xfrm>
              <a:off x="3070575" y="1004325"/>
              <a:ext cx="189500" cy="107250"/>
            </a:xfrm>
            <a:custGeom>
              <a:avLst/>
              <a:gdLst/>
              <a:ahLst/>
              <a:cxnLst/>
              <a:rect l="l" t="t" r="r" b="b"/>
              <a:pathLst>
                <a:path w="7580" h="4290" extrusionOk="0">
                  <a:moveTo>
                    <a:pt x="3734" y="1"/>
                  </a:moveTo>
                  <a:cubicBezTo>
                    <a:pt x="3143" y="1"/>
                    <a:pt x="2588" y="75"/>
                    <a:pt x="2071" y="223"/>
                  </a:cubicBezTo>
                  <a:cubicBezTo>
                    <a:pt x="888" y="592"/>
                    <a:pt x="0" y="1332"/>
                    <a:pt x="0" y="2182"/>
                  </a:cubicBezTo>
                  <a:cubicBezTo>
                    <a:pt x="0" y="2995"/>
                    <a:pt x="888" y="3735"/>
                    <a:pt x="2108" y="4068"/>
                  </a:cubicBezTo>
                  <a:cubicBezTo>
                    <a:pt x="2625" y="4178"/>
                    <a:pt x="3180" y="4289"/>
                    <a:pt x="3771" y="4289"/>
                  </a:cubicBezTo>
                  <a:cubicBezTo>
                    <a:pt x="4400" y="4289"/>
                    <a:pt x="4918" y="4178"/>
                    <a:pt x="5435" y="4068"/>
                  </a:cubicBezTo>
                  <a:cubicBezTo>
                    <a:pt x="6692" y="3698"/>
                    <a:pt x="7579" y="2995"/>
                    <a:pt x="7579" y="2182"/>
                  </a:cubicBezTo>
                  <a:cubicBezTo>
                    <a:pt x="7579" y="1443"/>
                    <a:pt x="6914" y="814"/>
                    <a:pt x="5953" y="407"/>
                  </a:cubicBezTo>
                  <a:cubicBezTo>
                    <a:pt x="5842" y="370"/>
                    <a:pt x="5731" y="333"/>
                    <a:pt x="5583" y="260"/>
                  </a:cubicBezTo>
                  <a:cubicBezTo>
                    <a:pt x="5546" y="260"/>
                    <a:pt x="5472" y="223"/>
                    <a:pt x="5398" y="223"/>
                  </a:cubicBezTo>
                  <a:cubicBezTo>
                    <a:pt x="4881" y="75"/>
                    <a:pt x="4326" y="1"/>
                    <a:pt x="3734" y="1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499" name="Google Shape;5499;p43"/>
            <p:cNvSpPr/>
            <p:nvPr/>
          </p:nvSpPr>
          <p:spPr>
            <a:xfrm>
              <a:off x="3076125" y="1008950"/>
              <a:ext cx="179325" cy="98000"/>
            </a:xfrm>
            <a:custGeom>
              <a:avLst/>
              <a:gdLst/>
              <a:ahLst/>
              <a:cxnLst/>
              <a:rect l="l" t="t" r="r" b="b"/>
              <a:pathLst>
                <a:path w="7173" h="3920" extrusionOk="0">
                  <a:moveTo>
                    <a:pt x="3623" y="1"/>
                  </a:moveTo>
                  <a:cubicBezTo>
                    <a:pt x="3069" y="1"/>
                    <a:pt x="2514" y="75"/>
                    <a:pt x="1997" y="222"/>
                  </a:cubicBezTo>
                  <a:cubicBezTo>
                    <a:pt x="777" y="555"/>
                    <a:pt x="0" y="1258"/>
                    <a:pt x="0" y="1923"/>
                  </a:cubicBezTo>
                  <a:cubicBezTo>
                    <a:pt x="0" y="2662"/>
                    <a:pt x="777" y="3328"/>
                    <a:pt x="1997" y="3661"/>
                  </a:cubicBezTo>
                  <a:cubicBezTo>
                    <a:pt x="2440" y="3883"/>
                    <a:pt x="2958" y="3919"/>
                    <a:pt x="3549" y="3919"/>
                  </a:cubicBezTo>
                  <a:cubicBezTo>
                    <a:pt x="4104" y="3919"/>
                    <a:pt x="4659" y="3846"/>
                    <a:pt x="5176" y="3698"/>
                  </a:cubicBezTo>
                  <a:cubicBezTo>
                    <a:pt x="6396" y="3365"/>
                    <a:pt x="7173" y="2662"/>
                    <a:pt x="7173" y="1997"/>
                  </a:cubicBezTo>
                  <a:cubicBezTo>
                    <a:pt x="7173" y="1368"/>
                    <a:pt x="6618" y="777"/>
                    <a:pt x="5694" y="407"/>
                  </a:cubicBezTo>
                  <a:cubicBezTo>
                    <a:pt x="5546" y="370"/>
                    <a:pt x="5472" y="296"/>
                    <a:pt x="5361" y="259"/>
                  </a:cubicBezTo>
                  <a:cubicBezTo>
                    <a:pt x="5324" y="259"/>
                    <a:pt x="5287" y="222"/>
                    <a:pt x="5213" y="222"/>
                  </a:cubicBezTo>
                  <a:cubicBezTo>
                    <a:pt x="4733" y="75"/>
                    <a:pt x="4178" y="1"/>
                    <a:pt x="3623" y="1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00" name="Google Shape;5500;p43"/>
            <p:cNvSpPr/>
            <p:nvPr/>
          </p:nvSpPr>
          <p:spPr>
            <a:xfrm>
              <a:off x="3084425" y="1012875"/>
              <a:ext cx="161775" cy="84375"/>
            </a:xfrm>
            <a:custGeom>
              <a:avLst/>
              <a:gdLst/>
              <a:ahLst/>
              <a:cxnLst/>
              <a:rect l="l" t="t" r="r" b="b"/>
              <a:pathLst>
                <a:path w="6471" h="3375" extrusionOk="0">
                  <a:moveTo>
                    <a:pt x="3222" y="1"/>
                  </a:moveTo>
                  <a:cubicBezTo>
                    <a:pt x="2469" y="1"/>
                    <a:pt x="1720" y="158"/>
                    <a:pt x="1147" y="472"/>
                  </a:cubicBezTo>
                  <a:cubicBezTo>
                    <a:pt x="1" y="1138"/>
                    <a:pt x="1" y="2247"/>
                    <a:pt x="1110" y="2875"/>
                  </a:cubicBezTo>
                  <a:cubicBezTo>
                    <a:pt x="1683" y="3208"/>
                    <a:pt x="2432" y="3374"/>
                    <a:pt x="3180" y="3374"/>
                  </a:cubicBezTo>
                  <a:cubicBezTo>
                    <a:pt x="3929" y="3374"/>
                    <a:pt x="4678" y="3208"/>
                    <a:pt x="5251" y="2875"/>
                  </a:cubicBezTo>
                  <a:cubicBezTo>
                    <a:pt x="6471" y="2247"/>
                    <a:pt x="6471" y="1138"/>
                    <a:pt x="5325" y="472"/>
                  </a:cubicBezTo>
                  <a:cubicBezTo>
                    <a:pt x="4733" y="158"/>
                    <a:pt x="3975" y="1"/>
                    <a:pt x="3222" y="1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01" name="Google Shape;5501;p43"/>
            <p:cNvSpPr/>
            <p:nvPr/>
          </p:nvSpPr>
          <p:spPr>
            <a:xfrm>
              <a:off x="3145450" y="1025225"/>
              <a:ext cx="39750" cy="21075"/>
            </a:xfrm>
            <a:custGeom>
              <a:avLst/>
              <a:gdLst/>
              <a:ahLst/>
              <a:cxnLst/>
              <a:rect l="l" t="t" r="r" b="b"/>
              <a:pathLst>
                <a:path w="1590" h="843" extrusionOk="0">
                  <a:moveTo>
                    <a:pt x="825" y="1"/>
                  </a:moveTo>
                  <a:cubicBezTo>
                    <a:pt x="631" y="1"/>
                    <a:pt x="432" y="48"/>
                    <a:pt x="296" y="126"/>
                  </a:cubicBezTo>
                  <a:cubicBezTo>
                    <a:pt x="0" y="311"/>
                    <a:pt x="0" y="533"/>
                    <a:pt x="296" y="717"/>
                  </a:cubicBezTo>
                  <a:cubicBezTo>
                    <a:pt x="418" y="805"/>
                    <a:pt x="590" y="843"/>
                    <a:pt x="764" y="843"/>
                  </a:cubicBezTo>
                  <a:cubicBezTo>
                    <a:pt x="959" y="843"/>
                    <a:pt x="1158" y="796"/>
                    <a:pt x="1294" y="717"/>
                  </a:cubicBezTo>
                  <a:cubicBezTo>
                    <a:pt x="1590" y="533"/>
                    <a:pt x="1590" y="274"/>
                    <a:pt x="1294" y="126"/>
                  </a:cubicBezTo>
                  <a:cubicBezTo>
                    <a:pt x="1172" y="39"/>
                    <a:pt x="1000" y="1"/>
                    <a:pt x="825" y="1"/>
                  </a:cubicBezTo>
                  <a:close/>
                </a:path>
              </a:pathLst>
            </a:custGeom>
            <a:solidFill>
              <a:srgbClr val="F1EF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02" name="Google Shape;5502;p43"/>
            <p:cNvSpPr/>
            <p:nvPr/>
          </p:nvSpPr>
          <p:spPr>
            <a:xfrm>
              <a:off x="3153750" y="1031125"/>
              <a:ext cx="23150" cy="16675"/>
            </a:xfrm>
            <a:custGeom>
              <a:avLst/>
              <a:gdLst/>
              <a:ahLst/>
              <a:cxnLst/>
              <a:rect l="l" t="t" r="r" b="b"/>
              <a:pathLst>
                <a:path w="926" h="667" extrusionOk="0">
                  <a:moveTo>
                    <a:pt x="1" y="371"/>
                  </a:moveTo>
                  <a:lnTo>
                    <a:pt x="1" y="371"/>
                  </a:lnTo>
                  <a:lnTo>
                    <a:pt x="1" y="1"/>
                  </a:lnTo>
                  <a:lnTo>
                    <a:pt x="925" y="1"/>
                  </a:lnTo>
                  <a:lnTo>
                    <a:pt x="925" y="371"/>
                  </a:lnTo>
                  <a:lnTo>
                    <a:pt x="925" y="371"/>
                  </a:lnTo>
                  <a:cubicBezTo>
                    <a:pt x="925" y="445"/>
                    <a:pt x="888" y="481"/>
                    <a:pt x="777" y="592"/>
                  </a:cubicBezTo>
                  <a:cubicBezTo>
                    <a:pt x="592" y="666"/>
                    <a:pt x="260" y="666"/>
                    <a:pt x="149" y="592"/>
                  </a:cubicBezTo>
                  <a:cubicBezTo>
                    <a:pt x="38" y="481"/>
                    <a:pt x="1" y="408"/>
                    <a:pt x="1" y="371"/>
                  </a:cubicBezTo>
                  <a:close/>
                </a:path>
              </a:pathLst>
            </a:custGeom>
            <a:solidFill>
              <a:srgbClr val="B2BB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03" name="Google Shape;5503;p43"/>
            <p:cNvSpPr/>
            <p:nvPr/>
          </p:nvSpPr>
          <p:spPr>
            <a:xfrm>
              <a:off x="3152825" y="1023275"/>
              <a:ext cx="25000" cy="12725"/>
            </a:xfrm>
            <a:custGeom>
              <a:avLst/>
              <a:gdLst/>
              <a:ahLst/>
              <a:cxnLst/>
              <a:rect l="l" t="t" r="r" b="b"/>
              <a:pathLst>
                <a:path w="1000" h="509" extrusionOk="0">
                  <a:moveTo>
                    <a:pt x="500" y="1"/>
                  </a:moveTo>
                  <a:cubicBezTo>
                    <a:pt x="389" y="1"/>
                    <a:pt x="278" y="19"/>
                    <a:pt x="186" y="56"/>
                  </a:cubicBezTo>
                  <a:cubicBezTo>
                    <a:pt x="1" y="167"/>
                    <a:pt x="1" y="352"/>
                    <a:pt x="186" y="426"/>
                  </a:cubicBezTo>
                  <a:cubicBezTo>
                    <a:pt x="278" y="481"/>
                    <a:pt x="389" y="509"/>
                    <a:pt x="500" y="509"/>
                  </a:cubicBezTo>
                  <a:cubicBezTo>
                    <a:pt x="611" y="509"/>
                    <a:pt x="722" y="481"/>
                    <a:pt x="814" y="426"/>
                  </a:cubicBezTo>
                  <a:cubicBezTo>
                    <a:pt x="999" y="352"/>
                    <a:pt x="999" y="167"/>
                    <a:pt x="814" y="56"/>
                  </a:cubicBezTo>
                  <a:cubicBezTo>
                    <a:pt x="722" y="19"/>
                    <a:pt x="611" y="1"/>
                    <a:pt x="500" y="1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04" name="Google Shape;5504;p43"/>
            <p:cNvSpPr/>
            <p:nvPr/>
          </p:nvSpPr>
          <p:spPr>
            <a:xfrm>
              <a:off x="3154675" y="1022350"/>
              <a:ext cx="19450" cy="9975"/>
            </a:xfrm>
            <a:custGeom>
              <a:avLst/>
              <a:gdLst/>
              <a:ahLst/>
              <a:cxnLst/>
              <a:rect l="l" t="t" r="r" b="b"/>
              <a:pathLst>
                <a:path w="778" h="399" extrusionOk="0">
                  <a:moveTo>
                    <a:pt x="407" y="1"/>
                  </a:moveTo>
                  <a:cubicBezTo>
                    <a:pt x="315" y="1"/>
                    <a:pt x="223" y="19"/>
                    <a:pt x="149" y="56"/>
                  </a:cubicBezTo>
                  <a:cubicBezTo>
                    <a:pt x="1" y="167"/>
                    <a:pt x="1" y="241"/>
                    <a:pt x="149" y="315"/>
                  </a:cubicBezTo>
                  <a:cubicBezTo>
                    <a:pt x="223" y="370"/>
                    <a:pt x="315" y="398"/>
                    <a:pt x="407" y="398"/>
                  </a:cubicBezTo>
                  <a:cubicBezTo>
                    <a:pt x="500" y="398"/>
                    <a:pt x="592" y="370"/>
                    <a:pt x="666" y="315"/>
                  </a:cubicBezTo>
                  <a:cubicBezTo>
                    <a:pt x="777" y="278"/>
                    <a:pt x="777" y="167"/>
                    <a:pt x="666" y="56"/>
                  </a:cubicBezTo>
                  <a:cubicBezTo>
                    <a:pt x="592" y="19"/>
                    <a:pt x="500" y="1"/>
                    <a:pt x="407" y="1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05" name="Google Shape;5505;p43"/>
            <p:cNvSpPr/>
            <p:nvPr/>
          </p:nvSpPr>
          <p:spPr>
            <a:xfrm>
              <a:off x="3166700" y="1036675"/>
              <a:ext cx="87825" cy="179350"/>
            </a:xfrm>
            <a:custGeom>
              <a:avLst/>
              <a:gdLst/>
              <a:ahLst/>
              <a:cxnLst/>
              <a:rect l="l" t="t" r="r" b="b"/>
              <a:pathLst>
                <a:path w="3513" h="7174" extrusionOk="0">
                  <a:moveTo>
                    <a:pt x="222" y="1"/>
                  </a:moveTo>
                  <a:cubicBezTo>
                    <a:pt x="148" y="1"/>
                    <a:pt x="111" y="38"/>
                    <a:pt x="74" y="75"/>
                  </a:cubicBezTo>
                  <a:cubicBezTo>
                    <a:pt x="37" y="75"/>
                    <a:pt x="37" y="149"/>
                    <a:pt x="37" y="149"/>
                  </a:cubicBezTo>
                  <a:lnTo>
                    <a:pt x="37" y="223"/>
                  </a:lnTo>
                  <a:cubicBezTo>
                    <a:pt x="0" y="259"/>
                    <a:pt x="37" y="370"/>
                    <a:pt x="74" y="407"/>
                  </a:cubicBezTo>
                  <a:lnTo>
                    <a:pt x="1294" y="1110"/>
                  </a:lnTo>
                  <a:lnTo>
                    <a:pt x="2884" y="2071"/>
                  </a:lnTo>
                  <a:cubicBezTo>
                    <a:pt x="2995" y="2108"/>
                    <a:pt x="3032" y="2219"/>
                    <a:pt x="3032" y="2293"/>
                  </a:cubicBezTo>
                  <a:lnTo>
                    <a:pt x="3032" y="7173"/>
                  </a:lnTo>
                  <a:cubicBezTo>
                    <a:pt x="3217" y="6988"/>
                    <a:pt x="3365" y="6803"/>
                    <a:pt x="3439" y="6618"/>
                  </a:cubicBezTo>
                  <a:lnTo>
                    <a:pt x="3513" y="2182"/>
                  </a:lnTo>
                  <a:cubicBezTo>
                    <a:pt x="3513" y="1997"/>
                    <a:pt x="3402" y="1849"/>
                    <a:pt x="3254" y="1738"/>
                  </a:cubicBezTo>
                  <a:lnTo>
                    <a:pt x="2145" y="111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06" name="Google Shape;5506;p43"/>
            <p:cNvSpPr/>
            <p:nvPr/>
          </p:nvSpPr>
          <p:spPr>
            <a:xfrm>
              <a:off x="3169475" y="1032975"/>
              <a:ext cx="86900" cy="194125"/>
            </a:xfrm>
            <a:custGeom>
              <a:avLst/>
              <a:gdLst/>
              <a:ahLst/>
              <a:cxnLst/>
              <a:rect l="l" t="t" r="r" b="b"/>
              <a:pathLst>
                <a:path w="3476" h="7765" extrusionOk="0">
                  <a:moveTo>
                    <a:pt x="185" y="1"/>
                  </a:moveTo>
                  <a:cubicBezTo>
                    <a:pt x="148" y="1"/>
                    <a:pt x="111" y="38"/>
                    <a:pt x="74" y="112"/>
                  </a:cubicBezTo>
                  <a:cubicBezTo>
                    <a:pt x="74" y="112"/>
                    <a:pt x="74" y="149"/>
                    <a:pt x="0" y="149"/>
                  </a:cubicBezTo>
                  <a:lnTo>
                    <a:pt x="0" y="297"/>
                  </a:lnTo>
                  <a:cubicBezTo>
                    <a:pt x="0" y="334"/>
                    <a:pt x="0" y="407"/>
                    <a:pt x="74" y="481"/>
                  </a:cubicBezTo>
                  <a:lnTo>
                    <a:pt x="2884" y="2145"/>
                  </a:lnTo>
                  <a:cubicBezTo>
                    <a:pt x="2958" y="2182"/>
                    <a:pt x="3032" y="2256"/>
                    <a:pt x="3032" y="2367"/>
                  </a:cubicBezTo>
                  <a:lnTo>
                    <a:pt x="3032" y="7691"/>
                  </a:lnTo>
                  <a:lnTo>
                    <a:pt x="3032" y="7728"/>
                  </a:lnTo>
                  <a:lnTo>
                    <a:pt x="3069" y="7765"/>
                  </a:lnTo>
                  <a:lnTo>
                    <a:pt x="3254" y="7765"/>
                  </a:lnTo>
                  <a:cubicBezTo>
                    <a:pt x="3291" y="7765"/>
                    <a:pt x="3328" y="7765"/>
                    <a:pt x="3402" y="7728"/>
                  </a:cubicBezTo>
                  <a:cubicBezTo>
                    <a:pt x="3402" y="7728"/>
                    <a:pt x="3439" y="7728"/>
                    <a:pt x="3439" y="7691"/>
                  </a:cubicBezTo>
                  <a:lnTo>
                    <a:pt x="3476" y="7617"/>
                  </a:lnTo>
                  <a:lnTo>
                    <a:pt x="3476" y="2182"/>
                  </a:lnTo>
                  <a:cubicBezTo>
                    <a:pt x="3476" y="1997"/>
                    <a:pt x="3402" y="1849"/>
                    <a:pt x="3254" y="177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07" name="Google Shape;5507;p43"/>
            <p:cNvSpPr/>
            <p:nvPr/>
          </p:nvSpPr>
          <p:spPr>
            <a:xfrm>
              <a:off x="3174100" y="1035750"/>
              <a:ext cx="82275" cy="191350"/>
            </a:xfrm>
            <a:custGeom>
              <a:avLst/>
              <a:gdLst/>
              <a:ahLst/>
              <a:cxnLst/>
              <a:rect l="l" t="t" r="r" b="b"/>
              <a:pathLst>
                <a:path w="3291" h="7654" extrusionOk="0">
                  <a:moveTo>
                    <a:pt x="0" y="1"/>
                  </a:moveTo>
                  <a:lnTo>
                    <a:pt x="3032" y="1738"/>
                  </a:lnTo>
                  <a:cubicBezTo>
                    <a:pt x="3143" y="1849"/>
                    <a:pt x="3254" y="1960"/>
                    <a:pt x="3254" y="2145"/>
                  </a:cubicBezTo>
                  <a:lnTo>
                    <a:pt x="3254" y="7506"/>
                  </a:lnTo>
                  <a:lnTo>
                    <a:pt x="3254" y="7654"/>
                  </a:lnTo>
                  <a:lnTo>
                    <a:pt x="3291" y="7617"/>
                  </a:lnTo>
                  <a:lnTo>
                    <a:pt x="3291" y="2145"/>
                  </a:lnTo>
                  <a:cubicBezTo>
                    <a:pt x="3291" y="1960"/>
                    <a:pt x="3217" y="1849"/>
                    <a:pt x="3069" y="1738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08" name="Google Shape;5508;p43"/>
            <p:cNvSpPr/>
            <p:nvPr/>
          </p:nvSpPr>
          <p:spPr>
            <a:xfrm>
              <a:off x="3168550" y="1036675"/>
              <a:ext cx="82275" cy="190425"/>
            </a:xfrm>
            <a:custGeom>
              <a:avLst/>
              <a:gdLst/>
              <a:ahLst/>
              <a:cxnLst/>
              <a:rect l="l" t="t" r="r" b="b"/>
              <a:pathLst>
                <a:path w="3291" h="7617" extrusionOk="0">
                  <a:moveTo>
                    <a:pt x="37" y="1"/>
                  </a:moveTo>
                  <a:cubicBezTo>
                    <a:pt x="37" y="1"/>
                    <a:pt x="37" y="38"/>
                    <a:pt x="0" y="38"/>
                  </a:cubicBezTo>
                  <a:cubicBezTo>
                    <a:pt x="37" y="75"/>
                    <a:pt x="37" y="149"/>
                    <a:pt x="37" y="149"/>
                  </a:cubicBezTo>
                  <a:cubicBezTo>
                    <a:pt x="37" y="186"/>
                    <a:pt x="37" y="259"/>
                    <a:pt x="111" y="333"/>
                  </a:cubicBezTo>
                  <a:lnTo>
                    <a:pt x="2921" y="1997"/>
                  </a:lnTo>
                  <a:cubicBezTo>
                    <a:pt x="2995" y="2034"/>
                    <a:pt x="3069" y="2108"/>
                    <a:pt x="3069" y="2219"/>
                  </a:cubicBezTo>
                  <a:lnTo>
                    <a:pt x="3069" y="7543"/>
                  </a:lnTo>
                  <a:lnTo>
                    <a:pt x="3069" y="7580"/>
                  </a:lnTo>
                  <a:lnTo>
                    <a:pt x="3106" y="7617"/>
                  </a:lnTo>
                  <a:lnTo>
                    <a:pt x="3291" y="7617"/>
                  </a:lnTo>
                  <a:lnTo>
                    <a:pt x="3291" y="7358"/>
                  </a:lnTo>
                  <a:lnTo>
                    <a:pt x="3291" y="2108"/>
                  </a:lnTo>
                  <a:cubicBezTo>
                    <a:pt x="3291" y="1923"/>
                    <a:pt x="3180" y="1812"/>
                    <a:pt x="3069" y="1701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09" name="Google Shape;5509;p43"/>
            <p:cNvSpPr/>
            <p:nvPr/>
          </p:nvSpPr>
          <p:spPr>
            <a:xfrm>
              <a:off x="3169475" y="1040375"/>
              <a:ext cx="77650" cy="186725"/>
            </a:xfrm>
            <a:custGeom>
              <a:avLst/>
              <a:gdLst/>
              <a:ahLst/>
              <a:cxnLst/>
              <a:rect l="l" t="t" r="r" b="b"/>
              <a:pathLst>
                <a:path w="3106" h="7469" extrusionOk="0">
                  <a:moveTo>
                    <a:pt x="0" y="1"/>
                  </a:moveTo>
                  <a:cubicBezTo>
                    <a:pt x="0" y="38"/>
                    <a:pt x="0" y="111"/>
                    <a:pt x="74" y="185"/>
                  </a:cubicBezTo>
                  <a:lnTo>
                    <a:pt x="2884" y="1849"/>
                  </a:lnTo>
                  <a:cubicBezTo>
                    <a:pt x="2958" y="1886"/>
                    <a:pt x="3032" y="1960"/>
                    <a:pt x="3032" y="2071"/>
                  </a:cubicBezTo>
                  <a:lnTo>
                    <a:pt x="3032" y="7395"/>
                  </a:lnTo>
                  <a:lnTo>
                    <a:pt x="3032" y="7432"/>
                  </a:lnTo>
                  <a:lnTo>
                    <a:pt x="3069" y="7469"/>
                  </a:lnTo>
                  <a:lnTo>
                    <a:pt x="3106" y="7469"/>
                  </a:lnTo>
                  <a:lnTo>
                    <a:pt x="3106" y="7247"/>
                  </a:lnTo>
                  <a:lnTo>
                    <a:pt x="3106" y="2071"/>
                  </a:lnTo>
                  <a:cubicBezTo>
                    <a:pt x="3106" y="1886"/>
                    <a:pt x="3032" y="1738"/>
                    <a:pt x="2884" y="16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10" name="Google Shape;5510;p43"/>
            <p:cNvSpPr/>
            <p:nvPr/>
          </p:nvSpPr>
          <p:spPr>
            <a:xfrm>
              <a:off x="2868150" y="1155900"/>
              <a:ext cx="3725" cy="95225"/>
            </a:xfrm>
            <a:custGeom>
              <a:avLst/>
              <a:gdLst/>
              <a:ahLst/>
              <a:cxnLst/>
              <a:rect l="l" t="t" r="r" b="b"/>
              <a:pathLst>
                <a:path w="149" h="3809" extrusionOk="0">
                  <a:moveTo>
                    <a:pt x="38" y="1"/>
                  </a:moveTo>
                  <a:lnTo>
                    <a:pt x="1" y="3772"/>
                  </a:lnTo>
                  <a:lnTo>
                    <a:pt x="38" y="3809"/>
                  </a:lnTo>
                  <a:lnTo>
                    <a:pt x="149" y="3772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171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11" name="Google Shape;5511;p43"/>
            <p:cNvSpPr/>
            <p:nvPr/>
          </p:nvSpPr>
          <p:spPr>
            <a:xfrm>
              <a:off x="2868150" y="1155900"/>
              <a:ext cx="950" cy="95225"/>
            </a:xfrm>
            <a:custGeom>
              <a:avLst/>
              <a:gdLst/>
              <a:ahLst/>
              <a:cxnLst/>
              <a:rect l="l" t="t" r="r" b="b"/>
              <a:pathLst>
                <a:path w="38" h="3809" extrusionOk="0">
                  <a:moveTo>
                    <a:pt x="1" y="1"/>
                  </a:moveTo>
                  <a:lnTo>
                    <a:pt x="1" y="3772"/>
                  </a:lnTo>
                  <a:lnTo>
                    <a:pt x="38" y="380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12" name="Google Shape;5512;p43"/>
            <p:cNvSpPr/>
            <p:nvPr/>
          </p:nvSpPr>
          <p:spPr>
            <a:xfrm>
              <a:off x="2868150" y="1154050"/>
              <a:ext cx="3725" cy="1875"/>
            </a:xfrm>
            <a:custGeom>
              <a:avLst/>
              <a:gdLst/>
              <a:ahLst/>
              <a:cxnLst/>
              <a:rect l="l" t="t" r="r" b="b"/>
              <a:pathLst>
                <a:path w="149" h="75" extrusionOk="0">
                  <a:moveTo>
                    <a:pt x="38" y="1"/>
                  </a:moveTo>
                  <a:lnTo>
                    <a:pt x="1" y="75"/>
                  </a:lnTo>
                  <a:lnTo>
                    <a:pt x="149" y="7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13" name="Google Shape;5513;p43"/>
            <p:cNvSpPr/>
            <p:nvPr/>
          </p:nvSpPr>
          <p:spPr>
            <a:xfrm>
              <a:off x="2876475" y="1157750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38" y="1"/>
                  </a:moveTo>
                  <a:lnTo>
                    <a:pt x="1" y="38"/>
                  </a:lnTo>
                  <a:lnTo>
                    <a:pt x="75" y="3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14" name="Google Shape;5514;p43"/>
            <p:cNvSpPr/>
            <p:nvPr/>
          </p:nvSpPr>
          <p:spPr>
            <a:xfrm>
              <a:off x="2870925" y="1183650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" y="0"/>
                  </a:moveTo>
                  <a:lnTo>
                    <a:pt x="1" y="37"/>
                  </a:lnTo>
                  <a:lnTo>
                    <a:pt x="260" y="222"/>
                  </a:lnTo>
                  <a:lnTo>
                    <a:pt x="26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15" name="Google Shape;5515;p43"/>
            <p:cNvSpPr/>
            <p:nvPr/>
          </p:nvSpPr>
          <p:spPr>
            <a:xfrm>
              <a:off x="2870925" y="1184575"/>
              <a:ext cx="6500" cy="4625"/>
            </a:xfrm>
            <a:custGeom>
              <a:avLst/>
              <a:gdLst/>
              <a:ahLst/>
              <a:cxnLst/>
              <a:rect l="l" t="t" r="r" b="b"/>
              <a:pathLst>
                <a:path w="260" h="185" extrusionOk="0">
                  <a:moveTo>
                    <a:pt x="1" y="0"/>
                  </a:moveTo>
                  <a:lnTo>
                    <a:pt x="260" y="185"/>
                  </a:lnTo>
                  <a:lnTo>
                    <a:pt x="260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16" name="Google Shape;5516;p43"/>
            <p:cNvSpPr/>
            <p:nvPr/>
          </p:nvSpPr>
          <p:spPr>
            <a:xfrm>
              <a:off x="2870925" y="1197500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" y="1"/>
                  </a:moveTo>
                  <a:lnTo>
                    <a:pt x="1" y="38"/>
                  </a:lnTo>
                  <a:lnTo>
                    <a:pt x="260" y="222"/>
                  </a:lnTo>
                  <a:lnTo>
                    <a:pt x="260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17" name="Google Shape;5517;p43"/>
            <p:cNvSpPr/>
            <p:nvPr/>
          </p:nvSpPr>
          <p:spPr>
            <a:xfrm>
              <a:off x="2870925" y="118825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86" y="1"/>
                  </a:moveTo>
                  <a:lnTo>
                    <a:pt x="1" y="408"/>
                  </a:lnTo>
                  <a:lnTo>
                    <a:pt x="38" y="371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18" name="Google Shape;5518;p43"/>
            <p:cNvSpPr/>
            <p:nvPr/>
          </p:nvSpPr>
          <p:spPr>
            <a:xfrm>
              <a:off x="2870925" y="118825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223" y="1"/>
                  </a:moveTo>
                  <a:lnTo>
                    <a:pt x="223" y="1"/>
                  </a:lnTo>
                  <a:lnTo>
                    <a:pt x="1" y="408"/>
                  </a:lnTo>
                  <a:lnTo>
                    <a:pt x="1" y="408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19" name="Google Shape;5519;p43"/>
            <p:cNvSpPr/>
            <p:nvPr/>
          </p:nvSpPr>
          <p:spPr>
            <a:xfrm>
              <a:off x="2870925" y="1198425"/>
              <a:ext cx="6500" cy="17600"/>
            </a:xfrm>
            <a:custGeom>
              <a:avLst/>
              <a:gdLst/>
              <a:ahLst/>
              <a:cxnLst/>
              <a:rect l="l" t="t" r="r" b="b"/>
              <a:pathLst>
                <a:path w="260" h="704" extrusionOk="0">
                  <a:moveTo>
                    <a:pt x="1" y="1"/>
                  </a:moveTo>
                  <a:lnTo>
                    <a:pt x="112" y="370"/>
                  </a:lnTo>
                  <a:lnTo>
                    <a:pt x="260" y="703"/>
                  </a:lnTo>
                  <a:lnTo>
                    <a:pt x="260" y="629"/>
                  </a:lnTo>
                  <a:lnTo>
                    <a:pt x="112" y="33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20" name="Google Shape;5520;p43"/>
            <p:cNvSpPr/>
            <p:nvPr/>
          </p:nvSpPr>
          <p:spPr>
            <a:xfrm>
              <a:off x="2870925" y="121137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" y="0"/>
                  </a:moveTo>
                  <a:lnTo>
                    <a:pt x="1" y="37"/>
                  </a:lnTo>
                  <a:lnTo>
                    <a:pt x="260" y="222"/>
                  </a:lnTo>
                  <a:lnTo>
                    <a:pt x="260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21" name="Google Shape;5521;p43"/>
            <p:cNvSpPr/>
            <p:nvPr/>
          </p:nvSpPr>
          <p:spPr>
            <a:xfrm>
              <a:off x="2870925" y="1198425"/>
              <a:ext cx="6500" cy="17600"/>
            </a:xfrm>
            <a:custGeom>
              <a:avLst/>
              <a:gdLst/>
              <a:ahLst/>
              <a:cxnLst/>
              <a:rect l="l" t="t" r="r" b="b"/>
              <a:pathLst>
                <a:path w="260" h="704" extrusionOk="0">
                  <a:moveTo>
                    <a:pt x="1" y="1"/>
                  </a:moveTo>
                  <a:lnTo>
                    <a:pt x="1" y="38"/>
                  </a:lnTo>
                  <a:lnTo>
                    <a:pt x="43" y="133"/>
                  </a:lnTo>
                  <a:lnTo>
                    <a:pt x="1" y="1"/>
                  </a:lnTo>
                  <a:close/>
                  <a:moveTo>
                    <a:pt x="43" y="133"/>
                  </a:moveTo>
                  <a:lnTo>
                    <a:pt x="223" y="703"/>
                  </a:lnTo>
                  <a:lnTo>
                    <a:pt x="260" y="629"/>
                  </a:lnTo>
                  <a:lnTo>
                    <a:pt x="43" y="133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22" name="Google Shape;5522;p43"/>
            <p:cNvSpPr/>
            <p:nvPr/>
          </p:nvSpPr>
          <p:spPr>
            <a:xfrm>
              <a:off x="2870925" y="11984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1"/>
                  </a:moveTo>
                  <a:lnTo>
                    <a:pt x="260" y="185"/>
                  </a:lnTo>
                  <a:lnTo>
                    <a:pt x="260" y="1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23" name="Google Shape;5523;p43"/>
            <p:cNvSpPr/>
            <p:nvPr/>
          </p:nvSpPr>
          <p:spPr>
            <a:xfrm>
              <a:off x="2870925" y="12252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1"/>
                  </a:moveTo>
                  <a:lnTo>
                    <a:pt x="1" y="38"/>
                  </a:lnTo>
                  <a:lnTo>
                    <a:pt x="260" y="186"/>
                  </a:lnTo>
                  <a:lnTo>
                    <a:pt x="260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24" name="Google Shape;5524;p43"/>
            <p:cNvSpPr/>
            <p:nvPr/>
          </p:nvSpPr>
          <p:spPr>
            <a:xfrm>
              <a:off x="2870925" y="1226150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1" y="1"/>
                  </a:moveTo>
                  <a:lnTo>
                    <a:pt x="112" y="370"/>
                  </a:lnTo>
                  <a:lnTo>
                    <a:pt x="260" y="629"/>
                  </a:lnTo>
                  <a:lnTo>
                    <a:pt x="112" y="33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25" name="Google Shape;5525;p43"/>
            <p:cNvSpPr/>
            <p:nvPr/>
          </p:nvSpPr>
          <p:spPr>
            <a:xfrm>
              <a:off x="2870925" y="12391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0"/>
                  </a:moveTo>
                  <a:lnTo>
                    <a:pt x="1" y="37"/>
                  </a:lnTo>
                  <a:lnTo>
                    <a:pt x="260" y="185"/>
                  </a:lnTo>
                  <a:lnTo>
                    <a:pt x="260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26" name="Google Shape;5526;p43"/>
            <p:cNvSpPr/>
            <p:nvPr/>
          </p:nvSpPr>
          <p:spPr>
            <a:xfrm>
              <a:off x="2870925" y="12492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1" y="38"/>
                  </a:lnTo>
                  <a:lnTo>
                    <a:pt x="260" y="186"/>
                  </a:lnTo>
                  <a:lnTo>
                    <a:pt x="297" y="14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27" name="Google Shape;5527;p43"/>
            <p:cNvSpPr/>
            <p:nvPr/>
          </p:nvSpPr>
          <p:spPr>
            <a:xfrm>
              <a:off x="2870925" y="124925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1"/>
                  </a:moveTo>
                  <a:lnTo>
                    <a:pt x="1" y="38"/>
                  </a:lnTo>
                  <a:lnTo>
                    <a:pt x="260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28" name="Google Shape;5528;p43"/>
            <p:cNvSpPr/>
            <p:nvPr/>
          </p:nvSpPr>
          <p:spPr>
            <a:xfrm>
              <a:off x="2870925" y="1241875"/>
              <a:ext cx="5575" cy="7400"/>
            </a:xfrm>
            <a:custGeom>
              <a:avLst/>
              <a:gdLst/>
              <a:ahLst/>
              <a:cxnLst/>
              <a:rect l="l" t="t" r="r" b="b"/>
              <a:pathLst>
                <a:path w="223" h="296" extrusionOk="0">
                  <a:moveTo>
                    <a:pt x="223" y="0"/>
                  </a:moveTo>
                  <a:lnTo>
                    <a:pt x="149" y="119"/>
                  </a:lnTo>
                  <a:lnTo>
                    <a:pt x="149" y="119"/>
                  </a:lnTo>
                  <a:lnTo>
                    <a:pt x="186" y="74"/>
                  </a:lnTo>
                  <a:lnTo>
                    <a:pt x="223" y="74"/>
                  </a:lnTo>
                  <a:lnTo>
                    <a:pt x="223" y="0"/>
                  </a:lnTo>
                  <a:close/>
                  <a:moveTo>
                    <a:pt x="149" y="119"/>
                  </a:moveTo>
                  <a:lnTo>
                    <a:pt x="1" y="296"/>
                  </a:lnTo>
                  <a:lnTo>
                    <a:pt x="38" y="296"/>
                  </a:lnTo>
                  <a:lnTo>
                    <a:pt x="149" y="119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29" name="Google Shape;5529;p43"/>
            <p:cNvSpPr/>
            <p:nvPr/>
          </p:nvSpPr>
          <p:spPr>
            <a:xfrm>
              <a:off x="2870925" y="1241875"/>
              <a:ext cx="5575" cy="7400"/>
            </a:xfrm>
            <a:custGeom>
              <a:avLst/>
              <a:gdLst/>
              <a:ahLst/>
              <a:cxnLst/>
              <a:rect l="l" t="t" r="r" b="b"/>
              <a:pathLst>
                <a:path w="223" h="296" extrusionOk="0">
                  <a:moveTo>
                    <a:pt x="223" y="0"/>
                  </a:moveTo>
                  <a:lnTo>
                    <a:pt x="1" y="296"/>
                  </a:lnTo>
                  <a:lnTo>
                    <a:pt x="223" y="7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30" name="Google Shape;5530;p43"/>
            <p:cNvSpPr/>
            <p:nvPr/>
          </p:nvSpPr>
          <p:spPr>
            <a:xfrm>
              <a:off x="2870925" y="12391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0"/>
                  </a:moveTo>
                  <a:lnTo>
                    <a:pt x="1" y="37"/>
                  </a:lnTo>
                  <a:lnTo>
                    <a:pt x="26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31" name="Google Shape;5531;p43"/>
            <p:cNvSpPr/>
            <p:nvPr/>
          </p:nvSpPr>
          <p:spPr>
            <a:xfrm>
              <a:off x="2870925" y="1226150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1" y="1"/>
                  </a:moveTo>
                  <a:lnTo>
                    <a:pt x="223" y="629"/>
                  </a:lnTo>
                  <a:lnTo>
                    <a:pt x="260" y="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32" name="Google Shape;5532;p43"/>
            <p:cNvSpPr/>
            <p:nvPr/>
          </p:nvSpPr>
          <p:spPr>
            <a:xfrm>
              <a:off x="2870925" y="12252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1"/>
                  </a:moveTo>
                  <a:lnTo>
                    <a:pt x="1" y="38"/>
                  </a:lnTo>
                  <a:lnTo>
                    <a:pt x="260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33" name="Google Shape;5533;p43"/>
            <p:cNvSpPr/>
            <p:nvPr/>
          </p:nvSpPr>
          <p:spPr>
            <a:xfrm>
              <a:off x="2870925" y="1216000"/>
              <a:ext cx="5575" cy="9250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86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34" name="Google Shape;5534;p43"/>
            <p:cNvSpPr/>
            <p:nvPr/>
          </p:nvSpPr>
          <p:spPr>
            <a:xfrm>
              <a:off x="2870925" y="121137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" y="0"/>
                  </a:moveTo>
                  <a:lnTo>
                    <a:pt x="1" y="37"/>
                  </a:lnTo>
                  <a:lnTo>
                    <a:pt x="260" y="222"/>
                  </a:lnTo>
                  <a:lnTo>
                    <a:pt x="26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35" name="Google Shape;5535;p43"/>
            <p:cNvSpPr/>
            <p:nvPr/>
          </p:nvSpPr>
          <p:spPr>
            <a:xfrm>
              <a:off x="2870925" y="1214150"/>
              <a:ext cx="5575" cy="11100"/>
            </a:xfrm>
            <a:custGeom>
              <a:avLst/>
              <a:gdLst/>
              <a:ahLst/>
              <a:cxnLst/>
              <a:rect l="l" t="t" r="r" b="b"/>
              <a:pathLst>
                <a:path w="223" h="444" extrusionOk="0">
                  <a:moveTo>
                    <a:pt x="223" y="0"/>
                  </a:moveTo>
                  <a:lnTo>
                    <a:pt x="1" y="444"/>
                  </a:lnTo>
                  <a:lnTo>
                    <a:pt x="223" y="7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36" name="Google Shape;5536;p43"/>
            <p:cNvSpPr/>
            <p:nvPr/>
          </p:nvSpPr>
          <p:spPr>
            <a:xfrm>
              <a:off x="2870925" y="1157750"/>
              <a:ext cx="6500" cy="16675"/>
            </a:xfrm>
            <a:custGeom>
              <a:avLst/>
              <a:gdLst/>
              <a:ahLst/>
              <a:cxnLst/>
              <a:rect l="l" t="t" r="r" b="b"/>
              <a:pathLst>
                <a:path w="260" h="667" extrusionOk="0">
                  <a:moveTo>
                    <a:pt x="1" y="1"/>
                  </a:moveTo>
                  <a:lnTo>
                    <a:pt x="112" y="371"/>
                  </a:lnTo>
                  <a:lnTo>
                    <a:pt x="260" y="666"/>
                  </a:lnTo>
                  <a:lnTo>
                    <a:pt x="112" y="334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37" name="Google Shape;5537;p43"/>
            <p:cNvSpPr/>
            <p:nvPr/>
          </p:nvSpPr>
          <p:spPr>
            <a:xfrm>
              <a:off x="2870925" y="11707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0"/>
                  </a:moveTo>
                  <a:lnTo>
                    <a:pt x="1" y="37"/>
                  </a:lnTo>
                  <a:lnTo>
                    <a:pt x="260" y="185"/>
                  </a:lnTo>
                  <a:lnTo>
                    <a:pt x="260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38" name="Google Shape;5538;p43"/>
            <p:cNvSpPr/>
            <p:nvPr/>
          </p:nvSpPr>
          <p:spPr>
            <a:xfrm>
              <a:off x="2870925" y="1157750"/>
              <a:ext cx="6500" cy="16675"/>
            </a:xfrm>
            <a:custGeom>
              <a:avLst/>
              <a:gdLst/>
              <a:ahLst/>
              <a:cxnLst/>
              <a:rect l="l" t="t" r="r" b="b"/>
              <a:pathLst>
                <a:path w="260" h="667" extrusionOk="0">
                  <a:moveTo>
                    <a:pt x="1" y="1"/>
                  </a:moveTo>
                  <a:lnTo>
                    <a:pt x="223" y="666"/>
                  </a:lnTo>
                  <a:lnTo>
                    <a:pt x="260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39" name="Google Shape;5539;p43"/>
            <p:cNvSpPr/>
            <p:nvPr/>
          </p:nvSpPr>
          <p:spPr>
            <a:xfrm>
              <a:off x="2870925" y="117440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223" y="0"/>
                  </a:moveTo>
                  <a:lnTo>
                    <a:pt x="206" y="37"/>
                  </a:lnTo>
                  <a:lnTo>
                    <a:pt x="223" y="37"/>
                  </a:lnTo>
                  <a:lnTo>
                    <a:pt x="223" y="0"/>
                  </a:lnTo>
                  <a:close/>
                  <a:moveTo>
                    <a:pt x="186" y="37"/>
                  </a:moveTo>
                  <a:lnTo>
                    <a:pt x="1" y="407"/>
                  </a:lnTo>
                  <a:lnTo>
                    <a:pt x="38" y="407"/>
                  </a:lnTo>
                  <a:lnTo>
                    <a:pt x="206" y="37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40" name="Google Shape;5540;p43"/>
            <p:cNvSpPr/>
            <p:nvPr/>
          </p:nvSpPr>
          <p:spPr>
            <a:xfrm>
              <a:off x="2870925" y="11707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" y="0"/>
                  </a:moveTo>
                  <a:lnTo>
                    <a:pt x="1" y="37"/>
                  </a:lnTo>
                  <a:lnTo>
                    <a:pt x="260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41" name="Google Shape;5541;p43"/>
            <p:cNvSpPr/>
            <p:nvPr/>
          </p:nvSpPr>
          <p:spPr>
            <a:xfrm>
              <a:off x="2870925" y="117440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223" y="0"/>
                  </a:moveTo>
                  <a:lnTo>
                    <a:pt x="1" y="407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42" name="Google Shape;5542;p43"/>
            <p:cNvSpPr/>
            <p:nvPr/>
          </p:nvSpPr>
          <p:spPr>
            <a:xfrm>
              <a:off x="2876475" y="1158675"/>
              <a:ext cx="1875" cy="96150"/>
            </a:xfrm>
            <a:custGeom>
              <a:avLst/>
              <a:gdLst/>
              <a:ahLst/>
              <a:cxnLst/>
              <a:rect l="l" t="t" r="r" b="b"/>
              <a:pathLst>
                <a:path w="75" h="3846" extrusionOk="0">
                  <a:moveTo>
                    <a:pt x="38" y="1"/>
                  </a:moveTo>
                  <a:lnTo>
                    <a:pt x="1" y="3846"/>
                  </a:lnTo>
                  <a:lnTo>
                    <a:pt x="75" y="384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61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43" name="Google Shape;5543;p43"/>
            <p:cNvSpPr/>
            <p:nvPr/>
          </p:nvSpPr>
          <p:spPr>
            <a:xfrm>
              <a:off x="2876475" y="1158675"/>
              <a:ext cx="950" cy="96150"/>
            </a:xfrm>
            <a:custGeom>
              <a:avLst/>
              <a:gdLst/>
              <a:ahLst/>
              <a:cxnLst/>
              <a:rect l="l" t="t" r="r" b="b"/>
              <a:pathLst>
                <a:path w="38" h="3846" extrusionOk="0">
                  <a:moveTo>
                    <a:pt x="1" y="1"/>
                  </a:moveTo>
                  <a:lnTo>
                    <a:pt x="1" y="3846"/>
                  </a:lnTo>
                  <a:lnTo>
                    <a:pt x="38" y="384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44" name="Google Shape;5544;p43"/>
            <p:cNvSpPr/>
            <p:nvPr/>
          </p:nvSpPr>
          <p:spPr>
            <a:xfrm>
              <a:off x="2867225" y="1155900"/>
              <a:ext cx="3725" cy="95225"/>
            </a:xfrm>
            <a:custGeom>
              <a:avLst/>
              <a:gdLst/>
              <a:ahLst/>
              <a:cxnLst/>
              <a:rect l="l" t="t" r="r" b="b"/>
              <a:pathLst>
                <a:path w="149" h="3809" extrusionOk="0">
                  <a:moveTo>
                    <a:pt x="1" y="1"/>
                  </a:moveTo>
                  <a:lnTo>
                    <a:pt x="1" y="3772"/>
                  </a:lnTo>
                  <a:lnTo>
                    <a:pt x="75" y="3809"/>
                  </a:lnTo>
                  <a:lnTo>
                    <a:pt x="149" y="3772"/>
                  </a:lnTo>
                  <a:lnTo>
                    <a:pt x="75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45" name="Google Shape;5545;p43"/>
            <p:cNvSpPr/>
            <p:nvPr/>
          </p:nvSpPr>
          <p:spPr>
            <a:xfrm>
              <a:off x="2869075" y="1155900"/>
              <a:ext cx="1875" cy="95225"/>
            </a:xfrm>
            <a:custGeom>
              <a:avLst/>
              <a:gdLst/>
              <a:ahLst/>
              <a:cxnLst/>
              <a:rect l="l" t="t" r="r" b="b"/>
              <a:pathLst>
                <a:path w="75" h="3809" extrusionOk="0">
                  <a:moveTo>
                    <a:pt x="75" y="1"/>
                  </a:moveTo>
                  <a:lnTo>
                    <a:pt x="1" y="38"/>
                  </a:lnTo>
                  <a:lnTo>
                    <a:pt x="1" y="3809"/>
                  </a:lnTo>
                  <a:lnTo>
                    <a:pt x="75" y="377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46" name="Google Shape;5546;p43"/>
            <p:cNvSpPr/>
            <p:nvPr/>
          </p:nvSpPr>
          <p:spPr>
            <a:xfrm>
              <a:off x="2867225" y="1154050"/>
              <a:ext cx="3725" cy="2800"/>
            </a:xfrm>
            <a:custGeom>
              <a:avLst/>
              <a:gdLst/>
              <a:ahLst/>
              <a:cxnLst/>
              <a:rect l="l" t="t" r="r" b="b"/>
              <a:pathLst>
                <a:path w="149" h="112" extrusionOk="0">
                  <a:moveTo>
                    <a:pt x="75" y="1"/>
                  </a:moveTo>
                  <a:lnTo>
                    <a:pt x="1" y="75"/>
                  </a:lnTo>
                  <a:lnTo>
                    <a:pt x="75" y="112"/>
                  </a:lnTo>
                  <a:lnTo>
                    <a:pt x="149" y="7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47" name="Google Shape;5547;p43"/>
            <p:cNvSpPr/>
            <p:nvPr/>
          </p:nvSpPr>
          <p:spPr>
            <a:xfrm>
              <a:off x="2859850" y="1158675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0" y="1"/>
                  </a:moveTo>
                  <a:lnTo>
                    <a:pt x="74" y="75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48" name="Google Shape;5548;p43"/>
            <p:cNvSpPr/>
            <p:nvPr/>
          </p:nvSpPr>
          <p:spPr>
            <a:xfrm>
              <a:off x="2861700" y="1184575"/>
              <a:ext cx="6475" cy="4625"/>
            </a:xfrm>
            <a:custGeom>
              <a:avLst/>
              <a:gdLst/>
              <a:ahLst/>
              <a:cxnLst/>
              <a:rect l="l" t="t" r="r" b="b"/>
              <a:pathLst>
                <a:path w="259" h="185" extrusionOk="0">
                  <a:moveTo>
                    <a:pt x="259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49" name="Google Shape;5549;p43"/>
            <p:cNvSpPr/>
            <p:nvPr/>
          </p:nvSpPr>
          <p:spPr>
            <a:xfrm>
              <a:off x="2861700" y="1184575"/>
              <a:ext cx="6475" cy="4625"/>
            </a:xfrm>
            <a:custGeom>
              <a:avLst/>
              <a:gdLst/>
              <a:ahLst/>
              <a:cxnLst/>
              <a:rect l="l" t="t" r="r" b="b"/>
              <a:pathLst>
                <a:path w="259" h="185" extrusionOk="0">
                  <a:moveTo>
                    <a:pt x="259" y="0"/>
                  </a:moveTo>
                  <a:lnTo>
                    <a:pt x="0" y="185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50" name="Google Shape;5550;p43"/>
            <p:cNvSpPr/>
            <p:nvPr/>
          </p:nvSpPr>
          <p:spPr>
            <a:xfrm>
              <a:off x="2861700" y="11975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259" y="1"/>
                  </a:moveTo>
                  <a:lnTo>
                    <a:pt x="0" y="185"/>
                  </a:lnTo>
                  <a:lnTo>
                    <a:pt x="0" y="222"/>
                  </a:lnTo>
                  <a:lnTo>
                    <a:pt x="259" y="75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51" name="Google Shape;5551;p43"/>
            <p:cNvSpPr/>
            <p:nvPr/>
          </p:nvSpPr>
          <p:spPr>
            <a:xfrm>
              <a:off x="2862625" y="1189175"/>
              <a:ext cx="5550" cy="9275"/>
            </a:xfrm>
            <a:custGeom>
              <a:avLst/>
              <a:gdLst/>
              <a:ahLst/>
              <a:cxnLst/>
              <a:rect l="l" t="t" r="r" b="b"/>
              <a:pathLst>
                <a:path w="222" h="371" extrusionOk="0">
                  <a:moveTo>
                    <a:pt x="0" y="1"/>
                  </a:moveTo>
                  <a:lnTo>
                    <a:pt x="185" y="371"/>
                  </a:lnTo>
                  <a:lnTo>
                    <a:pt x="222" y="37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52" name="Google Shape;5552;p43"/>
            <p:cNvSpPr/>
            <p:nvPr/>
          </p:nvSpPr>
          <p:spPr>
            <a:xfrm>
              <a:off x="2862625" y="1188250"/>
              <a:ext cx="5550" cy="10200"/>
            </a:xfrm>
            <a:custGeom>
              <a:avLst/>
              <a:gdLst/>
              <a:ahLst/>
              <a:cxnLst/>
              <a:rect l="l" t="t" r="r" b="b"/>
              <a:pathLst>
                <a:path w="222" h="408" extrusionOk="0">
                  <a:moveTo>
                    <a:pt x="0" y="1"/>
                  </a:moveTo>
                  <a:lnTo>
                    <a:pt x="0" y="38"/>
                  </a:lnTo>
                  <a:lnTo>
                    <a:pt x="222" y="4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53" name="Google Shape;5553;p43"/>
            <p:cNvSpPr/>
            <p:nvPr/>
          </p:nvSpPr>
          <p:spPr>
            <a:xfrm>
              <a:off x="2861700" y="1198425"/>
              <a:ext cx="6475" cy="17600"/>
            </a:xfrm>
            <a:custGeom>
              <a:avLst/>
              <a:gdLst/>
              <a:ahLst/>
              <a:cxnLst/>
              <a:rect l="l" t="t" r="r" b="b"/>
              <a:pathLst>
                <a:path w="259" h="704" extrusionOk="0">
                  <a:moveTo>
                    <a:pt x="222" y="1"/>
                  </a:moveTo>
                  <a:lnTo>
                    <a:pt x="111" y="333"/>
                  </a:lnTo>
                  <a:lnTo>
                    <a:pt x="0" y="703"/>
                  </a:lnTo>
                  <a:lnTo>
                    <a:pt x="111" y="407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54" name="Google Shape;5554;p43"/>
            <p:cNvSpPr/>
            <p:nvPr/>
          </p:nvSpPr>
          <p:spPr>
            <a:xfrm>
              <a:off x="2861700" y="1211375"/>
              <a:ext cx="6475" cy="5550"/>
            </a:xfrm>
            <a:custGeom>
              <a:avLst/>
              <a:gdLst/>
              <a:ahLst/>
              <a:cxnLst/>
              <a:rect l="l" t="t" r="r" b="b"/>
              <a:pathLst>
                <a:path w="259" h="222" extrusionOk="0">
                  <a:moveTo>
                    <a:pt x="259" y="0"/>
                  </a:moveTo>
                  <a:lnTo>
                    <a:pt x="0" y="185"/>
                  </a:lnTo>
                  <a:lnTo>
                    <a:pt x="0" y="222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55" name="Google Shape;5555;p43"/>
            <p:cNvSpPr/>
            <p:nvPr/>
          </p:nvSpPr>
          <p:spPr>
            <a:xfrm>
              <a:off x="2861700" y="1199350"/>
              <a:ext cx="6475" cy="16675"/>
            </a:xfrm>
            <a:custGeom>
              <a:avLst/>
              <a:gdLst/>
              <a:ahLst/>
              <a:cxnLst/>
              <a:rect l="l" t="t" r="r" b="b"/>
              <a:pathLst>
                <a:path w="259" h="667" extrusionOk="0">
                  <a:moveTo>
                    <a:pt x="259" y="1"/>
                  </a:moveTo>
                  <a:lnTo>
                    <a:pt x="0" y="666"/>
                  </a:lnTo>
                  <a:lnTo>
                    <a:pt x="37" y="666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56" name="Google Shape;5556;p43"/>
            <p:cNvSpPr/>
            <p:nvPr/>
          </p:nvSpPr>
          <p:spPr>
            <a:xfrm>
              <a:off x="2861700" y="1198425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59" y="1"/>
                  </a:moveTo>
                  <a:lnTo>
                    <a:pt x="0" y="185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57" name="Google Shape;5557;p43"/>
            <p:cNvSpPr/>
            <p:nvPr/>
          </p:nvSpPr>
          <p:spPr>
            <a:xfrm>
              <a:off x="2861700" y="1225225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259" y="1"/>
                  </a:moveTo>
                  <a:lnTo>
                    <a:pt x="0" y="186"/>
                  </a:lnTo>
                  <a:lnTo>
                    <a:pt x="0" y="223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58" name="Google Shape;5558;p43"/>
            <p:cNvSpPr/>
            <p:nvPr/>
          </p:nvSpPr>
          <p:spPr>
            <a:xfrm>
              <a:off x="2861700" y="1226150"/>
              <a:ext cx="6475" cy="17600"/>
            </a:xfrm>
            <a:custGeom>
              <a:avLst/>
              <a:gdLst/>
              <a:ahLst/>
              <a:cxnLst/>
              <a:rect l="l" t="t" r="r" b="b"/>
              <a:pathLst>
                <a:path w="259" h="704" extrusionOk="0">
                  <a:moveTo>
                    <a:pt x="222" y="1"/>
                  </a:moveTo>
                  <a:lnTo>
                    <a:pt x="111" y="333"/>
                  </a:lnTo>
                  <a:lnTo>
                    <a:pt x="0" y="629"/>
                  </a:lnTo>
                  <a:lnTo>
                    <a:pt x="0" y="703"/>
                  </a:lnTo>
                  <a:lnTo>
                    <a:pt x="111" y="37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59" name="Google Shape;5559;p43"/>
            <p:cNvSpPr/>
            <p:nvPr/>
          </p:nvSpPr>
          <p:spPr>
            <a:xfrm>
              <a:off x="2861700" y="12391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259" y="0"/>
                  </a:moveTo>
                  <a:lnTo>
                    <a:pt x="0" y="111"/>
                  </a:lnTo>
                  <a:lnTo>
                    <a:pt x="0" y="222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60" name="Google Shape;5560;p43"/>
            <p:cNvSpPr/>
            <p:nvPr/>
          </p:nvSpPr>
          <p:spPr>
            <a:xfrm>
              <a:off x="2861700" y="124925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222" y="1"/>
                  </a:moveTo>
                  <a:lnTo>
                    <a:pt x="0" y="149"/>
                  </a:lnTo>
                  <a:lnTo>
                    <a:pt x="0" y="223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61" name="Google Shape;5561;p43"/>
            <p:cNvSpPr/>
            <p:nvPr/>
          </p:nvSpPr>
          <p:spPr>
            <a:xfrm>
              <a:off x="2861700" y="124925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259" y="1"/>
                  </a:moveTo>
                  <a:lnTo>
                    <a:pt x="0" y="186"/>
                  </a:lnTo>
                  <a:lnTo>
                    <a:pt x="0" y="223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62" name="Google Shape;5562;p43"/>
            <p:cNvSpPr/>
            <p:nvPr/>
          </p:nvSpPr>
          <p:spPr>
            <a:xfrm>
              <a:off x="2862625" y="1243725"/>
              <a:ext cx="5550" cy="6475"/>
            </a:xfrm>
            <a:custGeom>
              <a:avLst/>
              <a:gdLst/>
              <a:ahLst/>
              <a:cxnLst/>
              <a:rect l="l" t="t" r="r" b="b"/>
              <a:pathLst>
                <a:path w="222" h="259" extrusionOk="0">
                  <a:moveTo>
                    <a:pt x="0" y="0"/>
                  </a:moveTo>
                  <a:lnTo>
                    <a:pt x="185" y="222"/>
                  </a:lnTo>
                  <a:lnTo>
                    <a:pt x="222" y="25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63" name="Google Shape;5563;p43"/>
            <p:cNvSpPr/>
            <p:nvPr/>
          </p:nvSpPr>
          <p:spPr>
            <a:xfrm>
              <a:off x="2862625" y="1241875"/>
              <a:ext cx="5550" cy="8325"/>
            </a:xfrm>
            <a:custGeom>
              <a:avLst/>
              <a:gdLst/>
              <a:ahLst/>
              <a:cxnLst/>
              <a:rect l="l" t="t" r="r" b="b"/>
              <a:pathLst>
                <a:path w="222" h="333" extrusionOk="0">
                  <a:moveTo>
                    <a:pt x="0" y="0"/>
                  </a:moveTo>
                  <a:lnTo>
                    <a:pt x="0" y="74"/>
                  </a:lnTo>
                  <a:lnTo>
                    <a:pt x="222" y="333"/>
                  </a:lnTo>
                  <a:lnTo>
                    <a:pt x="222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64" name="Google Shape;5564;p43"/>
            <p:cNvSpPr/>
            <p:nvPr/>
          </p:nvSpPr>
          <p:spPr>
            <a:xfrm>
              <a:off x="2861700" y="12391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259" y="0"/>
                  </a:moveTo>
                  <a:lnTo>
                    <a:pt x="0" y="185"/>
                  </a:lnTo>
                  <a:lnTo>
                    <a:pt x="0" y="222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65" name="Google Shape;5565;p43"/>
            <p:cNvSpPr/>
            <p:nvPr/>
          </p:nvSpPr>
          <p:spPr>
            <a:xfrm>
              <a:off x="2861700" y="1226150"/>
              <a:ext cx="6475" cy="17600"/>
            </a:xfrm>
            <a:custGeom>
              <a:avLst/>
              <a:gdLst/>
              <a:ahLst/>
              <a:cxnLst/>
              <a:rect l="l" t="t" r="r" b="b"/>
              <a:pathLst>
                <a:path w="259" h="704" extrusionOk="0">
                  <a:moveTo>
                    <a:pt x="259" y="1"/>
                  </a:moveTo>
                  <a:lnTo>
                    <a:pt x="217" y="134"/>
                  </a:lnTo>
                  <a:lnTo>
                    <a:pt x="217" y="134"/>
                  </a:lnTo>
                  <a:lnTo>
                    <a:pt x="259" y="38"/>
                  </a:lnTo>
                  <a:lnTo>
                    <a:pt x="259" y="1"/>
                  </a:lnTo>
                  <a:close/>
                  <a:moveTo>
                    <a:pt x="217" y="134"/>
                  </a:moveTo>
                  <a:lnTo>
                    <a:pt x="0" y="629"/>
                  </a:lnTo>
                  <a:lnTo>
                    <a:pt x="37" y="703"/>
                  </a:lnTo>
                  <a:lnTo>
                    <a:pt x="217" y="134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66" name="Google Shape;5566;p43"/>
            <p:cNvSpPr/>
            <p:nvPr/>
          </p:nvSpPr>
          <p:spPr>
            <a:xfrm>
              <a:off x="2861700" y="1225225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259" y="1"/>
                  </a:moveTo>
                  <a:lnTo>
                    <a:pt x="0" y="186"/>
                  </a:lnTo>
                  <a:lnTo>
                    <a:pt x="0" y="223"/>
                  </a:lnTo>
                  <a:lnTo>
                    <a:pt x="259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67" name="Google Shape;5567;p43"/>
            <p:cNvSpPr/>
            <p:nvPr/>
          </p:nvSpPr>
          <p:spPr>
            <a:xfrm>
              <a:off x="2862625" y="1216000"/>
              <a:ext cx="5550" cy="10175"/>
            </a:xfrm>
            <a:custGeom>
              <a:avLst/>
              <a:gdLst/>
              <a:ahLst/>
              <a:cxnLst/>
              <a:rect l="l" t="t" r="r" b="b"/>
              <a:pathLst>
                <a:path w="222" h="407" extrusionOk="0">
                  <a:moveTo>
                    <a:pt x="0" y="0"/>
                  </a:moveTo>
                  <a:lnTo>
                    <a:pt x="185" y="370"/>
                  </a:lnTo>
                  <a:lnTo>
                    <a:pt x="222" y="40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68" name="Google Shape;5568;p43"/>
            <p:cNvSpPr/>
            <p:nvPr/>
          </p:nvSpPr>
          <p:spPr>
            <a:xfrm>
              <a:off x="2861700" y="1212300"/>
              <a:ext cx="6475" cy="4625"/>
            </a:xfrm>
            <a:custGeom>
              <a:avLst/>
              <a:gdLst/>
              <a:ahLst/>
              <a:cxnLst/>
              <a:rect l="l" t="t" r="r" b="b"/>
              <a:pathLst>
                <a:path w="259" h="185" extrusionOk="0">
                  <a:moveTo>
                    <a:pt x="259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69" name="Google Shape;5569;p43"/>
            <p:cNvSpPr/>
            <p:nvPr/>
          </p:nvSpPr>
          <p:spPr>
            <a:xfrm>
              <a:off x="2862625" y="1216000"/>
              <a:ext cx="5550" cy="10175"/>
            </a:xfrm>
            <a:custGeom>
              <a:avLst/>
              <a:gdLst/>
              <a:ahLst/>
              <a:cxnLst/>
              <a:rect l="l" t="t" r="r" b="b"/>
              <a:pathLst>
                <a:path w="222" h="407" extrusionOk="0">
                  <a:moveTo>
                    <a:pt x="0" y="0"/>
                  </a:moveTo>
                  <a:lnTo>
                    <a:pt x="222" y="407"/>
                  </a:lnTo>
                  <a:lnTo>
                    <a:pt x="222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70" name="Google Shape;5570;p43"/>
            <p:cNvSpPr/>
            <p:nvPr/>
          </p:nvSpPr>
          <p:spPr>
            <a:xfrm>
              <a:off x="2861700" y="1157750"/>
              <a:ext cx="6475" cy="17600"/>
            </a:xfrm>
            <a:custGeom>
              <a:avLst/>
              <a:gdLst/>
              <a:ahLst/>
              <a:cxnLst/>
              <a:rect l="l" t="t" r="r" b="b"/>
              <a:pathLst>
                <a:path w="259" h="704" extrusionOk="0">
                  <a:moveTo>
                    <a:pt x="222" y="1"/>
                  </a:moveTo>
                  <a:lnTo>
                    <a:pt x="111" y="334"/>
                  </a:lnTo>
                  <a:lnTo>
                    <a:pt x="0" y="666"/>
                  </a:lnTo>
                  <a:lnTo>
                    <a:pt x="0" y="703"/>
                  </a:lnTo>
                  <a:lnTo>
                    <a:pt x="111" y="37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71" name="Google Shape;5571;p43"/>
            <p:cNvSpPr/>
            <p:nvPr/>
          </p:nvSpPr>
          <p:spPr>
            <a:xfrm>
              <a:off x="2861700" y="117070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59" y="0"/>
                  </a:moveTo>
                  <a:lnTo>
                    <a:pt x="0" y="148"/>
                  </a:lnTo>
                  <a:lnTo>
                    <a:pt x="0" y="185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72" name="Google Shape;5572;p43"/>
            <p:cNvSpPr/>
            <p:nvPr/>
          </p:nvSpPr>
          <p:spPr>
            <a:xfrm>
              <a:off x="2861700" y="1157750"/>
              <a:ext cx="6475" cy="17600"/>
            </a:xfrm>
            <a:custGeom>
              <a:avLst/>
              <a:gdLst/>
              <a:ahLst/>
              <a:cxnLst/>
              <a:rect l="l" t="t" r="r" b="b"/>
              <a:pathLst>
                <a:path w="259" h="704" extrusionOk="0">
                  <a:moveTo>
                    <a:pt x="259" y="1"/>
                  </a:moveTo>
                  <a:lnTo>
                    <a:pt x="209" y="159"/>
                  </a:lnTo>
                  <a:lnTo>
                    <a:pt x="259" y="38"/>
                  </a:lnTo>
                  <a:lnTo>
                    <a:pt x="259" y="1"/>
                  </a:lnTo>
                  <a:close/>
                  <a:moveTo>
                    <a:pt x="209" y="159"/>
                  </a:moveTo>
                  <a:lnTo>
                    <a:pt x="0" y="666"/>
                  </a:lnTo>
                  <a:lnTo>
                    <a:pt x="37" y="703"/>
                  </a:lnTo>
                  <a:lnTo>
                    <a:pt x="209" y="159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73" name="Google Shape;5573;p43"/>
            <p:cNvSpPr/>
            <p:nvPr/>
          </p:nvSpPr>
          <p:spPr>
            <a:xfrm>
              <a:off x="2862625" y="1175325"/>
              <a:ext cx="5550" cy="9275"/>
            </a:xfrm>
            <a:custGeom>
              <a:avLst/>
              <a:gdLst/>
              <a:ahLst/>
              <a:cxnLst/>
              <a:rect l="l" t="t" r="r" b="b"/>
              <a:pathLst>
                <a:path w="222" h="371" extrusionOk="0">
                  <a:moveTo>
                    <a:pt x="0" y="0"/>
                  </a:moveTo>
                  <a:lnTo>
                    <a:pt x="185" y="370"/>
                  </a:lnTo>
                  <a:lnTo>
                    <a:pt x="222" y="37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74" name="Google Shape;5574;p43"/>
            <p:cNvSpPr/>
            <p:nvPr/>
          </p:nvSpPr>
          <p:spPr>
            <a:xfrm>
              <a:off x="2861700" y="1170700"/>
              <a:ext cx="6475" cy="4650"/>
            </a:xfrm>
            <a:custGeom>
              <a:avLst/>
              <a:gdLst/>
              <a:ahLst/>
              <a:cxnLst/>
              <a:rect l="l" t="t" r="r" b="b"/>
              <a:pathLst>
                <a:path w="259" h="186" extrusionOk="0">
                  <a:moveTo>
                    <a:pt x="259" y="0"/>
                  </a:moveTo>
                  <a:lnTo>
                    <a:pt x="0" y="185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75" name="Google Shape;5575;p43"/>
            <p:cNvSpPr/>
            <p:nvPr/>
          </p:nvSpPr>
          <p:spPr>
            <a:xfrm>
              <a:off x="2862625" y="1174400"/>
              <a:ext cx="5550" cy="10200"/>
            </a:xfrm>
            <a:custGeom>
              <a:avLst/>
              <a:gdLst/>
              <a:ahLst/>
              <a:cxnLst/>
              <a:rect l="l" t="t" r="r" b="b"/>
              <a:pathLst>
                <a:path w="222" h="408" extrusionOk="0">
                  <a:moveTo>
                    <a:pt x="0" y="0"/>
                  </a:moveTo>
                  <a:lnTo>
                    <a:pt x="0" y="37"/>
                  </a:lnTo>
                  <a:lnTo>
                    <a:pt x="222" y="4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76" name="Google Shape;5576;p43"/>
            <p:cNvSpPr/>
            <p:nvPr/>
          </p:nvSpPr>
          <p:spPr>
            <a:xfrm>
              <a:off x="2861700" y="1158675"/>
              <a:ext cx="950" cy="97075"/>
            </a:xfrm>
            <a:custGeom>
              <a:avLst/>
              <a:gdLst/>
              <a:ahLst/>
              <a:cxnLst/>
              <a:rect l="l" t="t" r="r" b="b"/>
              <a:pathLst>
                <a:path w="38" h="3883" extrusionOk="0">
                  <a:moveTo>
                    <a:pt x="37" y="1"/>
                  </a:moveTo>
                  <a:lnTo>
                    <a:pt x="0" y="75"/>
                  </a:lnTo>
                  <a:lnTo>
                    <a:pt x="0" y="3883"/>
                  </a:lnTo>
                  <a:lnTo>
                    <a:pt x="37" y="3846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77" name="Google Shape;5577;p43"/>
            <p:cNvSpPr/>
            <p:nvPr/>
          </p:nvSpPr>
          <p:spPr>
            <a:xfrm>
              <a:off x="2859850" y="1160525"/>
              <a:ext cx="3700" cy="95225"/>
            </a:xfrm>
            <a:custGeom>
              <a:avLst/>
              <a:gdLst/>
              <a:ahLst/>
              <a:cxnLst/>
              <a:rect l="l" t="t" r="r" b="b"/>
              <a:pathLst>
                <a:path w="148" h="3809" extrusionOk="0">
                  <a:moveTo>
                    <a:pt x="148" y="1"/>
                  </a:moveTo>
                  <a:lnTo>
                    <a:pt x="74" y="38"/>
                  </a:lnTo>
                  <a:lnTo>
                    <a:pt x="0" y="3772"/>
                  </a:lnTo>
                  <a:lnTo>
                    <a:pt x="74" y="3809"/>
                  </a:lnTo>
                  <a:lnTo>
                    <a:pt x="148" y="3772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323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78" name="Google Shape;5578;p43"/>
            <p:cNvSpPr/>
            <p:nvPr/>
          </p:nvSpPr>
          <p:spPr>
            <a:xfrm>
              <a:off x="2859850" y="1160525"/>
              <a:ext cx="1875" cy="95225"/>
            </a:xfrm>
            <a:custGeom>
              <a:avLst/>
              <a:gdLst/>
              <a:ahLst/>
              <a:cxnLst/>
              <a:rect l="l" t="t" r="r" b="b"/>
              <a:pathLst>
                <a:path w="75" h="3809" extrusionOk="0">
                  <a:moveTo>
                    <a:pt x="0" y="1"/>
                  </a:moveTo>
                  <a:lnTo>
                    <a:pt x="0" y="3772"/>
                  </a:lnTo>
                  <a:lnTo>
                    <a:pt x="74" y="3809"/>
                  </a:lnTo>
                  <a:lnTo>
                    <a:pt x="74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79" name="Google Shape;5579;p43"/>
            <p:cNvSpPr/>
            <p:nvPr/>
          </p:nvSpPr>
          <p:spPr>
            <a:xfrm>
              <a:off x="2859850" y="1158675"/>
              <a:ext cx="3700" cy="2800"/>
            </a:xfrm>
            <a:custGeom>
              <a:avLst/>
              <a:gdLst/>
              <a:ahLst/>
              <a:cxnLst/>
              <a:rect l="l" t="t" r="r" b="b"/>
              <a:pathLst>
                <a:path w="148" h="112" extrusionOk="0">
                  <a:moveTo>
                    <a:pt x="74" y="1"/>
                  </a:moveTo>
                  <a:lnTo>
                    <a:pt x="0" y="75"/>
                  </a:lnTo>
                  <a:lnTo>
                    <a:pt x="74" y="112"/>
                  </a:lnTo>
                  <a:lnTo>
                    <a:pt x="148" y="7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80" name="Google Shape;5580;p43"/>
            <p:cNvSpPr/>
            <p:nvPr/>
          </p:nvSpPr>
          <p:spPr>
            <a:xfrm>
              <a:off x="2868150" y="1163300"/>
              <a:ext cx="2800" cy="1875"/>
            </a:xfrm>
            <a:custGeom>
              <a:avLst/>
              <a:gdLst/>
              <a:ahLst/>
              <a:cxnLst/>
              <a:rect l="l" t="t" r="r" b="b"/>
              <a:pathLst>
                <a:path w="112" h="75" extrusionOk="0">
                  <a:moveTo>
                    <a:pt x="1" y="1"/>
                  </a:moveTo>
                  <a:lnTo>
                    <a:pt x="38" y="75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81" name="Google Shape;5581;p43"/>
            <p:cNvSpPr/>
            <p:nvPr/>
          </p:nvSpPr>
          <p:spPr>
            <a:xfrm>
              <a:off x="2861700" y="11891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38"/>
                  </a:lnTo>
                  <a:lnTo>
                    <a:pt x="259" y="186"/>
                  </a:lnTo>
                  <a:lnTo>
                    <a:pt x="296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82" name="Google Shape;5582;p43"/>
            <p:cNvSpPr/>
            <p:nvPr/>
          </p:nvSpPr>
          <p:spPr>
            <a:xfrm>
              <a:off x="2861700" y="11891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38"/>
                  </a:lnTo>
                  <a:lnTo>
                    <a:pt x="259" y="186"/>
                  </a:lnTo>
                  <a:lnTo>
                    <a:pt x="296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83" name="Google Shape;5583;p43"/>
            <p:cNvSpPr/>
            <p:nvPr/>
          </p:nvSpPr>
          <p:spPr>
            <a:xfrm>
              <a:off x="2861700" y="1202125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37" y="0"/>
                  </a:moveTo>
                  <a:lnTo>
                    <a:pt x="0" y="37"/>
                  </a:lnTo>
                  <a:lnTo>
                    <a:pt x="0" y="74"/>
                  </a:lnTo>
                  <a:lnTo>
                    <a:pt x="259" y="222"/>
                  </a:lnTo>
                  <a:lnTo>
                    <a:pt x="296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84" name="Google Shape;5584;p43"/>
            <p:cNvSpPr/>
            <p:nvPr/>
          </p:nvSpPr>
          <p:spPr>
            <a:xfrm>
              <a:off x="2862625" y="1192875"/>
              <a:ext cx="5550" cy="10200"/>
            </a:xfrm>
            <a:custGeom>
              <a:avLst/>
              <a:gdLst/>
              <a:ahLst/>
              <a:cxnLst/>
              <a:rect l="l" t="t" r="r" b="b"/>
              <a:pathLst>
                <a:path w="222" h="408" extrusionOk="0">
                  <a:moveTo>
                    <a:pt x="222" y="1"/>
                  </a:moveTo>
                  <a:lnTo>
                    <a:pt x="205" y="38"/>
                  </a:lnTo>
                  <a:lnTo>
                    <a:pt x="222" y="38"/>
                  </a:lnTo>
                  <a:lnTo>
                    <a:pt x="222" y="1"/>
                  </a:lnTo>
                  <a:close/>
                  <a:moveTo>
                    <a:pt x="185" y="38"/>
                  </a:moveTo>
                  <a:lnTo>
                    <a:pt x="0" y="407"/>
                  </a:lnTo>
                  <a:lnTo>
                    <a:pt x="37" y="407"/>
                  </a:lnTo>
                  <a:lnTo>
                    <a:pt x="205" y="38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85" name="Google Shape;5585;p43"/>
            <p:cNvSpPr/>
            <p:nvPr/>
          </p:nvSpPr>
          <p:spPr>
            <a:xfrm>
              <a:off x="2861700" y="1192875"/>
              <a:ext cx="6475" cy="10200"/>
            </a:xfrm>
            <a:custGeom>
              <a:avLst/>
              <a:gdLst/>
              <a:ahLst/>
              <a:cxnLst/>
              <a:rect l="l" t="t" r="r" b="b"/>
              <a:pathLst>
                <a:path w="259" h="408" extrusionOk="0">
                  <a:moveTo>
                    <a:pt x="222" y="1"/>
                  </a:moveTo>
                  <a:lnTo>
                    <a:pt x="0" y="407"/>
                  </a:lnTo>
                  <a:lnTo>
                    <a:pt x="37" y="407"/>
                  </a:lnTo>
                  <a:lnTo>
                    <a:pt x="259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86" name="Google Shape;5586;p43"/>
            <p:cNvSpPr/>
            <p:nvPr/>
          </p:nvSpPr>
          <p:spPr>
            <a:xfrm>
              <a:off x="2862625" y="1203050"/>
              <a:ext cx="6475" cy="17575"/>
            </a:xfrm>
            <a:custGeom>
              <a:avLst/>
              <a:gdLst/>
              <a:ahLst/>
              <a:cxnLst/>
              <a:rect l="l" t="t" r="r" b="b"/>
              <a:pathLst>
                <a:path w="259" h="703" extrusionOk="0">
                  <a:moveTo>
                    <a:pt x="0" y="0"/>
                  </a:moveTo>
                  <a:lnTo>
                    <a:pt x="0" y="37"/>
                  </a:lnTo>
                  <a:lnTo>
                    <a:pt x="148" y="407"/>
                  </a:lnTo>
                  <a:lnTo>
                    <a:pt x="148" y="370"/>
                  </a:lnTo>
                  <a:lnTo>
                    <a:pt x="222" y="703"/>
                  </a:lnTo>
                  <a:lnTo>
                    <a:pt x="259" y="703"/>
                  </a:lnTo>
                  <a:lnTo>
                    <a:pt x="14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87" name="Google Shape;5587;p43"/>
            <p:cNvSpPr/>
            <p:nvPr/>
          </p:nvSpPr>
          <p:spPr>
            <a:xfrm>
              <a:off x="2861700" y="1216000"/>
              <a:ext cx="7400" cy="5550"/>
            </a:xfrm>
            <a:custGeom>
              <a:avLst/>
              <a:gdLst/>
              <a:ahLst/>
              <a:cxnLst/>
              <a:rect l="l" t="t" r="r" b="b"/>
              <a:pathLst>
                <a:path w="296" h="222" extrusionOk="0">
                  <a:moveTo>
                    <a:pt x="37" y="0"/>
                  </a:moveTo>
                  <a:lnTo>
                    <a:pt x="0" y="37"/>
                  </a:lnTo>
                  <a:lnTo>
                    <a:pt x="259" y="222"/>
                  </a:lnTo>
                  <a:lnTo>
                    <a:pt x="296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88" name="Google Shape;5588;p43"/>
            <p:cNvSpPr/>
            <p:nvPr/>
          </p:nvSpPr>
          <p:spPr>
            <a:xfrm>
              <a:off x="2861700" y="1203975"/>
              <a:ext cx="7400" cy="16650"/>
            </a:xfrm>
            <a:custGeom>
              <a:avLst/>
              <a:gdLst/>
              <a:ahLst/>
              <a:cxnLst/>
              <a:rect l="l" t="t" r="r" b="b"/>
              <a:pathLst>
                <a:path w="296" h="666" extrusionOk="0">
                  <a:moveTo>
                    <a:pt x="0" y="0"/>
                  </a:moveTo>
                  <a:lnTo>
                    <a:pt x="259" y="666"/>
                  </a:lnTo>
                  <a:lnTo>
                    <a:pt x="296" y="66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89" name="Google Shape;5589;p43"/>
            <p:cNvSpPr/>
            <p:nvPr/>
          </p:nvSpPr>
          <p:spPr>
            <a:xfrm>
              <a:off x="2861700" y="120305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0"/>
                  </a:moveTo>
                  <a:lnTo>
                    <a:pt x="0" y="37"/>
                  </a:lnTo>
                  <a:lnTo>
                    <a:pt x="259" y="185"/>
                  </a:lnTo>
                  <a:lnTo>
                    <a:pt x="296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90" name="Google Shape;5590;p43"/>
            <p:cNvSpPr/>
            <p:nvPr/>
          </p:nvSpPr>
          <p:spPr>
            <a:xfrm>
              <a:off x="2861700" y="1229850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0" y="1"/>
                  </a:moveTo>
                  <a:lnTo>
                    <a:pt x="0" y="38"/>
                  </a:lnTo>
                  <a:lnTo>
                    <a:pt x="259" y="222"/>
                  </a:lnTo>
                  <a:lnTo>
                    <a:pt x="296" y="18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91" name="Google Shape;5591;p43"/>
            <p:cNvSpPr/>
            <p:nvPr/>
          </p:nvSpPr>
          <p:spPr>
            <a:xfrm>
              <a:off x="2862625" y="1230775"/>
              <a:ext cx="6475" cy="17575"/>
            </a:xfrm>
            <a:custGeom>
              <a:avLst/>
              <a:gdLst/>
              <a:ahLst/>
              <a:cxnLst/>
              <a:rect l="l" t="t" r="r" b="b"/>
              <a:pathLst>
                <a:path w="259" h="703" extrusionOk="0">
                  <a:moveTo>
                    <a:pt x="0" y="1"/>
                  </a:moveTo>
                  <a:lnTo>
                    <a:pt x="148" y="370"/>
                  </a:lnTo>
                  <a:lnTo>
                    <a:pt x="222" y="703"/>
                  </a:lnTo>
                  <a:lnTo>
                    <a:pt x="259" y="629"/>
                  </a:lnTo>
                  <a:lnTo>
                    <a:pt x="148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92" name="Google Shape;5592;p43"/>
            <p:cNvSpPr/>
            <p:nvPr/>
          </p:nvSpPr>
          <p:spPr>
            <a:xfrm>
              <a:off x="2861700" y="1243725"/>
              <a:ext cx="7400" cy="5550"/>
            </a:xfrm>
            <a:custGeom>
              <a:avLst/>
              <a:gdLst/>
              <a:ahLst/>
              <a:cxnLst/>
              <a:rect l="l" t="t" r="r" b="b"/>
              <a:pathLst>
                <a:path w="296" h="222" extrusionOk="0">
                  <a:moveTo>
                    <a:pt x="0" y="0"/>
                  </a:moveTo>
                  <a:lnTo>
                    <a:pt x="0" y="37"/>
                  </a:lnTo>
                  <a:lnTo>
                    <a:pt x="259" y="222"/>
                  </a:lnTo>
                  <a:lnTo>
                    <a:pt x="296" y="11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93" name="Google Shape;5593;p43"/>
            <p:cNvSpPr/>
            <p:nvPr/>
          </p:nvSpPr>
          <p:spPr>
            <a:xfrm>
              <a:off x="2862625" y="1253875"/>
              <a:ext cx="8325" cy="5575"/>
            </a:xfrm>
            <a:custGeom>
              <a:avLst/>
              <a:gdLst/>
              <a:ahLst/>
              <a:cxnLst/>
              <a:rect l="l" t="t" r="r" b="b"/>
              <a:pathLst>
                <a:path w="333" h="223" extrusionOk="0">
                  <a:moveTo>
                    <a:pt x="0" y="1"/>
                  </a:moveTo>
                  <a:lnTo>
                    <a:pt x="0" y="38"/>
                  </a:lnTo>
                  <a:lnTo>
                    <a:pt x="222" y="223"/>
                  </a:lnTo>
                  <a:lnTo>
                    <a:pt x="333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94" name="Google Shape;5594;p43"/>
            <p:cNvSpPr/>
            <p:nvPr/>
          </p:nvSpPr>
          <p:spPr>
            <a:xfrm>
              <a:off x="2861700" y="1253875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0" y="1"/>
                  </a:moveTo>
                  <a:lnTo>
                    <a:pt x="0" y="38"/>
                  </a:lnTo>
                  <a:lnTo>
                    <a:pt x="259" y="223"/>
                  </a:lnTo>
                  <a:lnTo>
                    <a:pt x="296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95" name="Google Shape;5595;p43"/>
            <p:cNvSpPr/>
            <p:nvPr/>
          </p:nvSpPr>
          <p:spPr>
            <a:xfrm>
              <a:off x="2862625" y="1248325"/>
              <a:ext cx="5550" cy="6500"/>
            </a:xfrm>
            <a:custGeom>
              <a:avLst/>
              <a:gdLst/>
              <a:ahLst/>
              <a:cxnLst/>
              <a:rect l="l" t="t" r="r" b="b"/>
              <a:pathLst>
                <a:path w="222" h="260" extrusionOk="0">
                  <a:moveTo>
                    <a:pt x="185" y="1"/>
                  </a:moveTo>
                  <a:lnTo>
                    <a:pt x="0" y="260"/>
                  </a:lnTo>
                  <a:lnTo>
                    <a:pt x="37" y="223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96" name="Google Shape;5596;p43"/>
            <p:cNvSpPr/>
            <p:nvPr/>
          </p:nvSpPr>
          <p:spPr>
            <a:xfrm>
              <a:off x="2861700" y="1246500"/>
              <a:ext cx="6475" cy="8325"/>
            </a:xfrm>
            <a:custGeom>
              <a:avLst/>
              <a:gdLst/>
              <a:ahLst/>
              <a:cxnLst/>
              <a:rect l="l" t="t" r="r" b="b"/>
              <a:pathLst>
                <a:path w="259" h="333" extrusionOk="0">
                  <a:moveTo>
                    <a:pt x="222" y="0"/>
                  </a:moveTo>
                  <a:lnTo>
                    <a:pt x="0" y="296"/>
                  </a:lnTo>
                  <a:lnTo>
                    <a:pt x="37" y="333"/>
                  </a:lnTo>
                  <a:lnTo>
                    <a:pt x="259" y="74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97" name="Google Shape;5597;p43"/>
            <p:cNvSpPr/>
            <p:nvPr/>
          </p:nvSpPr>
          <p:spPr>
            <a:xfrm>
              <a:off x="2861700" y="1243725"/>
              <a:ext cx="7400" cy="5550"/>
            </a:xfrm>
            <a:custGeom>
              <a:avLst/>
              <a:gdLst/>
              <a:ahLst/>
              <a:cxnLst/>
              <a:rect l="l" t="t" r="r" b="b"/>
              <a:pathLst>
                <a:path w="296" h="222" extrusionOk="0">
                  <a:moveTo>
                    <a:pt x="0" y="0"/>
                  </a:moveTo>
                  <a:lnTo>
                    <a:pt x="0" y="37"/>
                  </a:lnTo>
                  <a:lnTo>
                    <a:pt x="259" y="222"/>
                  </a:lnTo>
                  <a:lnTo>
                    <a:pt x="296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98" name="Google Shape;5598;p43"/>
            <p:cNvSpPr/>
            <p:nvPr/>
          </p:nvSpPr>
          <p:spPr>
            <a:xfrm>
              <a:off x="2861700" y="1230775"/>
              <a:ext cx="7400" cy="17575"/>
            </a:xfrm>
            <a:custGeom>
              <a:avLst/>
              <a:gdLst/>
              <a:ahLst/>
              <a:cxnLst/>
              <a:rect l="l" t="t" r="r" b="b"/>
              <a:pathLst>
                <a:path w="296" h="703" extrusionOk="0">
                  <a:moveTo>
                    <a:pt x="0" y="1"/>
                  </a:moveTo>
                  <a:lnTo>
                    <a:pt x="259" y="703"/>
                  </a:lnTo>
                  <a:lnTo>
                    <a:pt x="296" y="62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599" name="Google Shape;5599;p43"/>
            <p:cNvSpPr/>
            <p:nvPr/>
          </p:nvSpPr>
          <p:spPr>
            <a:xfrm>
              <a:off x="2861700" y="1229850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0" y="1"/>
                  </a:moveTo>
                  <a:lnTo>
                    <a:pt x="0" y="38"/>
                  </a:lnTo>
                  <a:lnTo>
                    <a:pt x="259" y="222"/>
                  </a:lnTo>
                  <a:lnTo>
                    <a:pt x="296" y="1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00" name="Google Shape;5600;p43"/>
            <p:cNvSpPr/>
            <p:nvPr/>
          </p:nvSpPr>
          <p:spPr>
            <a:xfrm>
              <a:off x="2862625" y="1220600"/>
              <a:ext cx="5550" cy="10200"/>
            </a:xfrm>
            <a:custGeom>
              <a:avLst/>
              <a:gdLst/>
              <a:ahLst/>
              <a:cxnLst/>
              <a:rect l="l" t="t" r="r" b="b"/>
              <a:pathLst>
                <a:path w="222" h="408" extrusionOk="0">
                  <a:moveTo>
                    <a:pt x="185" y="1"/>
                  </a:moveTo>
                  <a:lnTo>
                    <a:pt x="0" y="408"/>
                  </a:lnTo>
                  <a:lnTo>
                    <a:pt x="37" y="37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01" name="Google Shape;5601;p43"/>
            <p:cNvSpPr/>
            <p:nvPr/>
          </p:nvSpPr>
          <p:spPr>
            <a:xfrm>
              <a:off x="2861700" y="121690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259" y="186"/>
                  </a:lnTo>
                  <a:lnTo>
                    <a:pt x="296" y="1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02" name="Google Shape;5602;p43"/>
            <p:cNvSpPr/>
            <p:nvPr/>
          </p:nvSpPr>
          <p:spPr>
            <a:xfrm>
              <a:off x="2861700" y="1220600"/>
              <a:ext cx="6475" cy="10200"/>
            </a:xfrm>
            <a:custGeom>
              <a:avLst/>
              <a:gdLst/>
              <a:ahLst/>
              <a:cxnLst/>
              <a:rect l="l" t="t" r="r" b="b"/>
              <a:pathLst>
                <a:path w="259" h="408" extrusionOk="0">
                  <a:moveTo>
                    <a:pt x="222" y="1"/>
                  </a:moveTo>
                  <a:lnTo>
                    <a:pt x="0" y="371"/>
                  </a:lnTo>
                  <a:lnTo>
                    <a:pt x="37" y="40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03" name="Google Shape;5603;p43"/>
            <p:cNvSpPr/>
            <p:nvPr/>
          </p:nvSpPr>
          <p:spPr>
            <a:xfrm>
              <a:off x="2862625" y="1162375"/>
              <a:ext cx="6475" cy="17600"/>
            </a:xfrm>
            <a:custGeom>
              <a:avLst/>
              <a:gdLst/>
              <a:ahLst/>
              <a:cxnLst/>
              <a:rect l="l" t="t" r="r" b="b"/>
              <a:pathLst>
                <a:path w="259" h="704" extrusionOk="0">
                  <a:moveTo>
                    <a:pt x="0" y="1"/>
                  </a:moveTo>
                  <a:lnTo>
                    <a:pt x="148" y="370"/>
                  </a:lnTo>
                  <a:lnTo>
                    <a:pt x="222" y="703"/>
                  </a:lnTo>
                  <a:lnTo>
                    <a:pt x="259" y="666"/>
                  </a:lnTo>
                  <a:lnTo>
                    <a:pt x="148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04" name="Google Shape;5604;p43"/>
            <p:cNvSpPr/>
            <p:nvPr/>
          </p:nvSpPr>
          <p:spPr>
            <a:xfrm>
              <a:off x="2861700" y="117532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0"/>
                  </a:moveTo>
                  <a:lnTo>
                    <a:pt x="0" y="37"/>
                  </a:lnTo>
                  <a:lnTo>
                    <a:pt x="259" y="185"/>
                  </a:lnTo>
                  <a:lnTo>
                    <a:pt x="296" y="14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05" name="Google Shape;5605;p43"/>
            <p:cNvSpPr/>
            <p:nvPr/>
          </p:nvSpPr>
          <p:spPr>
            <a:xfrm>
              <a:off x="2861700" y="1162375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0" y="1"/>
                  </a:moveTo>
                  <a:lnTo>
                    <a:pt x="259" y="666"/>
                  </a:lnTo>
                  <a:lnTo>
                    <a:pt x="296" y="666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06" name="Google Shape;5606;p43"/>
            <p:cNvSpPr/>
            <p:nvPr/>
          </p:nvSpPr>
          <p:spPr>
            <a:xfrm>
              <a:off x="2862625" y="1179950"/>
              <a:ext cx="5550" cy="9250"/>
            </a:xfrm>
            <a:custGeom>
              <a:avLst/>
              <a:gdLst/>
              <a:ahLst/>
              <a:cxnLst/>
              <a:rect l="l" t="t" r="r" b="b"/>
              <a:pathLst>
                <a:path w="222" h="370" extrusionOk="0">
                  <a:moveTo>
                    <a:pt x="185" y="0"/>
                  </a:moveTo>
                  <a:lnTo>
                    <a:pt x="0" y="370"/>
                  </a:lnTo>
                  <a:lnTo>
                    <a:pt x="37" y="37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07" name="Google Shape;5607;p43"/>
            <p:cNvSpPr/>
            <p:nvPr/>
          </p:nvSpPr>
          <p:spPr>
            <a:xfrm>
              <a:off x="2861700" y="117532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0"/>
                  </a:moveTo>
                  <a:lnTo>
                    <a:pt x="0" y="37"/>
                  </a:lnTo>
                  <a:lnTo>
                    <a:pt x="259" y="185"/>
                  </a:lnTo>
                  <a:lnTo>
                    <a:pt x="296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08" name="Google Shape;5608;p43"/>
            <p:cNvSpPr/>
            <p:nvPr/>
          </p:nvSpPr>
          <p:spPr>
            <a:xfrm>
              <a:off x="2861700" y="1179025"/>
              <a:ext cx="6475" cy="10175"/>
            </a:xfrm>
            <a:custGeom>
              <a:avLst/>
              <a:gdLst/>
              <a:ahLst/>
              <a:cxnLst/>
              <a:rect l="l" t="t" r="r" b="b"/>
              <a:pathLst>
                <a:path w="259" h="407" extrusionOk="0">
                  <a:moveTo>
                    <a:pt x="222" y="0"/>
                  </a:moveTo>
                  <a:lnTo>
                    <a:pt x="0" y="407"/>
                  </a:lnTo>
                  <a:lnTo>
                    <a:pt x="37" y="407"/>
                  </a:lnTo>
                  <a:lnTo>
                    <a:pt x="259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09" name="Google Shape;5609;p43"/>
            <p:cNvSpPr/>
            <p:nvPr/>
          </p:nvSpPr>
          <p:spPr>
            <a:xfrm>
              <a:off x="2868150" y="1163300"/>
              <a:ext cx="2800" cy="97075"/>
            </a:xfrm>
            <a:custGeom>
              <a:avLst/>
              <a:gdLst/>
              <a:ahLst/>
              <a:cxnLst/>
              <a:rect l="l" t="t" r="r" b="b"/>
              <a:pathLst>
                <a:path w="112" h="3883" extrusionOk="0">
                  <a:moveTo>
                    <a:pt x="112" y="1"/>
                  </a:moveTo>
                  <a:lnTo>
                    <a:pt x="38" y="75"/>
                  </a:lnTo>
                  <a:lnTo>
                    <a:pt x="1" y="3846"/>
                  </a:lnTo>
                  <a:lnTo>
                    <a:pt x="38" y="3883"/>
                  </a:lnTo>
                  <a:lnTo>
                    <a:pt x="112" y="384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30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10" name="Google Shape;5610;p43"/>
            <p:cNvSpPr/>
            <p:nvPr/>
          </p:nvSpPr>
          <p:spPr>
            <a:xfrm>
              <a:off x="2868150" y="1163300"/>
              <a:ext cx="950" cy="97075"/>
            </a:xfrm>
            <a:custGeom>
              <a:avLst/>
              <a:gdLst/>
              <a:ahLst/>
              <a:cxnLst/>
              <a:rect l="l" t="t" r="r" b="b"/>
              <a:pathLst>
                <a:path w="38" h="3883" extrusionOk="0">
                  <a:moveTo>
                    <a:pt x="1" y="1"/>
                  </a:moveTo>
                  <a:lnTo>
                    <a:pt x="1" y="3846"/>
                  </a:lnTo>
                  <a:lnTo>
                    <a:pt x="38" y="3883"/>
                  </a:lnTo>
                  <a:lnTo>
                    <a:pt x="38" y="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11" name="Google Shape;5611;p43"/>
            <p:cNvSpPr/>
            <p:nvPr/>
          </p:nvSpPr>
          <p:spPr>
            <a:xfrm>
              <a:off x="2876475" y="1160525"/>
              <a:ext cx="1875" cy="95225"/>
            </a:xfrm>
            <a:custGeom>
              <a:avLst/>
              <a:gdLst/>
              <a:ahLst/>
              <a:cxnLst/>
              <a:rect l="l" t="t" r="r" b="b"/>
              <a:pathLst>
                <a:path w="75" h="3809" extrusionOk="0">
                  <a:moveTo>
                    <a:pt x="1" y="1"/>
                  </a:moveTo>
                  <a:lnTo>
                    <a:pt x="1" y="3772"/>
                  </a:lnTo>
                  <a:lnTo>
                    <a:pt x="38" y="3809"/>
                  </a:lnTo>
                  <a:lnTo>
                    <a:pt x="75" y="3772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33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12" name="Google Shape;5612;p43"/>
            <p:cNvSpPr/>
            <p:nvPr/>
          </p:nvSpPr>
          <p:spPr>
            <a:xfrm>
              <a:off x="2877400" y="1160525"/>
              <a:ext cx="950" cy="95225"/>
            </a:xfrm>
            <a:custGeom>
              <a:avLst/>
              <a:gdLst/>
              <a:ahLst/>
              <a:cxnLst/>
              <a:rect l="l" t="t" r="r" b="b"/>
              <a:pathLst>
                <a:path w="38" h="3809" extrusionOk="0">
                  <a:moveTo>
                    <a:pt x="38" y="1"/>
                  </a:moveTo>
                  <a:lnTo>
                    <a:pt x="1" y="38"/>
                  </a:lnTo>
                  <a:lnTo>
                    <a:pt x="1" y="3809"/>
                  </a:lnTo>
                  <a:lnTo>
                    <a:pt x="38" y="3772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13" name="Google Shape;5613;p43"/>
            <p:cNvSpPr/>
            <p:nvPr/>
          </p:nvSpPr>
          <p:spPr>
            <a:xfrm>
              <a:off x="2876475" y="1158675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38" y="1"/>
                  </a:moveTo>
                  <a:lnTo>
                    <a:pt x="1" y="75"/>
                  </a:lnTo>
                  <a:lnTo>
                    <a:pt x="38" y="112"/>
                  </a:lnTo>
                  <a:lnTo>
                    <a:pt x="75" y="75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14" name="Google Shape;5614;p43"/>
            <p:cNvSpPr/>
            <p:nvPr/>
          </p:nvSpPr>
          <p:spPr>
            <a:xfrm>
              <a:off x="2869075" y="1163300"/>
              <a:ext cx="1875" cy="1875"/>
            </a:xfrm>
            <a:custGeom>
              <a:avLst/>
              <a:gdLst/>
              <a:ahLst/>
              <a:cxnLst/>
              <a:rect l="l" t="t" r="r" b="b"/>
              <a:pathLst>
                <a:path w="75" h="75" extrusionOk="0">
                  <a:moveTo>
                    <a:pt x="1" y="1"/>
                  </a:moveTo>
                  <a:lnTo>
                    <a:pt x="1" y="7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15" name="Google Shape;5615;p43"/>
            <p:cNvSpPr/>
            <p:nvPr/>
          </p:nvSpPr>
          <p:spPr>
            <a:xfrm>
              <a:off x="2869075" y="118917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297" y="1"/>
                  </a:moveTo>
                  <a:lnTo>
                    <a:pt x="1" y="149"/>
                  </a:lnTo>
                  <a:lnTo>
                    <a:pt x="75" y="186"/>
                  </a:lnTo>
                  <a:lnTo>
                    <a:pt x="334" y="38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16" name="Google Shape;5616;p43"/>
            <p:cNvSpPr/>
            <p:nvPr/>
          </p:nvSpPr>
          <p:spPr>
            <a:xfrm>
              <a:off x="2870925" y="118917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60" y="1"/>
                  </a:moveTo>
                  <a:lnTo>
                    <a:pt x="1" y="186"/>
                  </a:lnTo>
                  <a:lnTo>
                    <a:pt x="1" y="186"/>
                  </a:lnTo>
                  <a:lnTo>
                    <a:pt x="260" y="38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17" name="Google Shape;5617;p43"/>
            <p:cNvSpPr/>
            <p:nvPr/>
          </p:nvSpPr>
          <p:spPr>
            <a:xfrm>
              <a:off x="2869075" y="120212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297" y="0"/>
                  </a:moveTo>
                  <a:lnTo>
                    <a:pt x="1" y="185"/>
                  </a:lnTo>
                  <a:lnTo>
                    <a:pt x="75" y="222"/>
                  </a:lnTo>
                  <a:lnTo>
                    <a:pt x="334" y="74"/>
                  </a:lnTo>
                  <a:lnTo>
                    <a:pt x="334" y="3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18" name="Google Shape;5618;p43"/>
            <p:cNvSpPr/>
            <p:nvPr/>
          </p:nvSpPr>
          <p:spPr>
            <a:xfrm>
              <a:off x="2870925" y="119287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" y="1"/>
                  </a:moveTo>
                  <a:lnTo>
                    <a:pt x="223" y="407"/>
                  </a:lnTo>
                  <a:lnTo>
                    <a:pt x="223" y="407"/>
                  </a:ln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19" name="Google Shape;5619;p43"/>
            <p:cNvSpPr/>
            <p:nvPr/>
          </p:nvSpPr>
          <p:spPr>
            <a:xfrm>
              <a:off x="2871850" y="119287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" y="1"/>
                  </a:moveTo>
                  <a:lnTo>
                    <a:pt x="1" y="38"/>
                  </a:lnTo>
                  <a:lnTo>
                    <a:pt x="186" y="407"/>
                  </a:lnTo>
                  <a:lnTo>
                    <a:pt x="223" y="4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20" name="Google Shape;5620;p43"/>
            <p:cNvSpPr/>
            <p:nvPr/>
          </p:nvSpPr>
          <p:spPr>
            <a:xfrm>
              <a:off x="2869075" y="1203050"/>
              <a:ext cx="8350" cy="17575"/>
            </a:xfrm>
            <a:custGeom>
              <a:avLst/>
              <a:gdLst/>
              <a:ahLst/>
              <a:cxnLst/>
              <a:rect l="l" t="t" r="r" b="b"/>
              <a:pathLst>
                <a:path w="334" h="703" extrusionOk="0">
                  <a:moveTo>
                    <a:pt x="297" y="0"/>
                  </a:moveTo>
                  <a:lnTo>
                    <a:pt x="149" y="333"/>
                  </a:lnTo>
                  <a:lnTo>
                    <a:pt x="1" y="703"/>
                  </a:lnTo>
                  <a:lnTo>
                    <a:pt x="75" y="703"/>
                  </a:lnTo>
                  <a:lnTo>
                    <a:pt x="186" y="370"/>
                  </a:lnTo>
                  <a:lnTo>
                    <a:pt x="186" y="407"/>
                  </a:lnTo>
                  <a:lnTo>
                    <a:pt x="334" y="3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21" name="Google Shape;5621;p43"/>
            <p:cNvSpPr/>
            <p:nvPr/>
          </p:nvSpPr>
          <p:spPr>
            <a:xfrm>
              <a:off x="2869075" y="1216000"/>
              <a:ext cx="8350" cy="5550"/>
            </a:xfrm>
            <a:custGeom>
              <a:avLst/>
              <a:gdLst/>
              <a:ahLst/>
              <a:cxnLst/>
              <a:rect l="l" t="t" r="r" b="b"/>
              <a:pathLst>
                <a:path w="334" h="222" extrusionOk="0">
                  <a:moveTo>
                    <a:pt x="297" y="0"/>
                  </a:moveTo>
                  <a:lnTo>
                    <a:pt x="1" y="185"/>
                  </a:lnTo>
                  <a:lnTo>
                    <a:pt x="75" y="222"/>
                  </a:lnTo>
                  <a:lnTo>
                    <a:pt x="334" y="3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22" name="Google Shape;5622;p43"/>
            <p:cNvSpPr/>
            <p:nvPr/>
          </p:nvSpPr>
          <p:spPr>
            <a:xfrm>
              <a:off x="2870925" y="1203975"/>
              <a:ext cx="6500" cy="16650"/>
            </a:xfrm>
            <a:custGeom>
              <a:avLst/>
              <a:gdLst/>
              <a:ahLst/>
              <a:cxnLst/>
              <a:rect l="l" t="t" r="r" b="b"/>
              <a:pathLst>
                <a:path w="260" h="666" extrusionOk="0">
                  <a:moveTo>
                    <a:pt x="223" y="0"/>
                  </a:moveTo>
                  <a:lnTo>
                    <a:pt x="1" y="66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23" name="Google Shape;5623;p43"/>
            <p:cNvSpPr/>
            <p:nvPr/>
          </p:nvSpPr>
          <p:spPr>
            <a:xfrm>
              <a:off x="2870925" y="120305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60" y="0"/>
                  </a:moveTo>
                  <a:lnTo>
                    <a:pt x="1" y="148"/>
                  </a:lnTo>
                  <a:lnTo>
                    <a:pt x="1" y="185"/>
                  </a:lnTo>
                  <a:lnTo>
                    <a:pt x="260" y="37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24" name="Google Shape;5624;p43"/>
            <p:cNvSpPr/>
            <p:nvPr/>
          </p:nvSpPr>
          <p:spPr>
            <a:xfrm>
              <a:off x="2869075" y="122985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297" y="1"/>
                  </a:moveTo>
                  <a:lnTo>
                    <a:pt x="1" y="185"/>
                  </a:lnTo>
                  <a:lnTo>
                    <a:pt x="75" y="222"/>
                  </a:lnTo>
                  <a:lnTo>
                    <a:pt x="334" y="38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25" name="Google Shape;5625;p43"/>
            <p:cNvSpPr/>
            <p:nvPr/>
          </p:nvSpPr>
          <p:spPr>
            <a:xfrm>
              <a:off x="2869075" y="1230775"/>
              <a:ext cx="8350" cy="17575"/>
            </a:xfrm>
            <a:custGeom>
              <a:avLst/>
              <a:gdLst/>
              <a:ahLst/>
              <a:cxnLst/>
              <a:rect l="l" t="t" r="r" b="b"/>
              <a:pathLst>
                <a:path w="334" h="703" extrusionOk="0">
                  <a:moveTo>
                    <a:pt x="297" y="1"/>
                  </a:moveTo>
                  <a:lnTo>
                    <a:pt x="149" y="333"/>
                  </a:lnTo>
                  <a:lnTo>
                    <a:pt x="1" y="629"/>
                  </a:lnTo>
                  <a:lnTo>
                    <a:pt x="75" y="703"/>
                  </a:lnTo>
                  <a:lnTo>
                    <a:pt x="186" y="370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26" name="Google Shape;5626;p43"/>
            <p:cNvSpPr/>
            <p:nvPr/>
          </p:nvSpPr>
          <p:spPr>
            <a:xfrm>
              <a:off x="2869075" y="1243725"/>
              <a:ext cx="8350" cy="5550"/>
            </a:xfrm>
            <a:custGeom>
              <a:avLst/>
              <a:gdLst/>
              <a:ahLst/>
              <a:cxnLst/>
              <a:rect l="l" t="t" r="r" b="b"/>
              <a:pathLst>
                <a:path w="334" h="222" extrusionOk="0">
                  <a:moveTo>
                    <a:pt x="297" y="0"/>
                  </a:moveTo>
                  <a:lnTo>
                    <a:pt x="1" y="111"/>
                  </a:lnTo>
                  <a:lnTo>
                    <a:pt x="75" y="222"/>
                  </a:lnTo>
                  <a:lnTo>
                    <a:pt x="334" y="37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27" name="Google Shape;5627;p43"/>
            <p:cNvSpPr/>
            <p:nvPr/>
          </p:nvSpPr>
          <p:spPr>
            <a:xfrm>
              <a:off x="2870925" y="12538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23" y="1"/>
                  </a:moveTo>
                  <a:lnTo>
                    <a:pt x="1" y="149"/>
                  </a:lnTo>
                  <a:lnTo>
                    <a:pt x="1" y="223"/>
                  </a:lnTo>
                  <a:lnTo>
                    <a:pt x="260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28" name="Google Shape;5628;p43"/>
            <p:cNvSpPr/>
            <p:nvPr/>
          </p:nvSpPr>
          <p:spPr>
            <a:xfrm>
              <a:off x="2870925" y="12538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60" y="1"/>
                  </a:moveTo>
                  <a:lnTo>
                    <a:pt x="1" y="186"/>
                  </a:lnTo>
                  <a:lnTo>
                    <a:pt x="1" y="223"/>
                  </a:lnTo>
                  <a:lnTo>
                    <a:pt x="260" y="38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29" name="Google Shape;5629;p43"/>
            <p:cNvSpPr/>
            <p:nvPr/>
          </p:nvSpPr>
          <p:spPr>
            <a:xfrm>
              <a:off x="2870925" y="12483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" y="1"/>
                  </a:moveTo>
                  <a:lnTo>
                    <a:pt x="130" y="130"/>
                  </a:lnTo>
                  <a:lnTo>
                    <a:pt x="130" y="130"/>
                  </a:lnTo>
                  <a:lnTo>
                    <a:pt x="38" y="1"/>
                  </a:lnTo>
                  <a:close/>
                  <a:moveTo>
                    <a:pt x="130" y="130"/>
                  </a:moveTo>
                  <a:lnTo>
                    <a:pt x="223" y="260"/>
                  </a:lnTo>
                  <a:lnTo>
                    <a:pt x="223" y="223"/>
                  </a:lnTo>
                  <a:lnTo>
                    <a:pt x="130" y="13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30" name="Google Shape;5630;p43"/>
            <p:cNvSpPr/>
            <p:nvPr/>
          </p:nvSpPr>
          <p:spPr>
            <a:xfrm>
              <a:off x="2871850" y="1246500"/>
              <a:ext cx="5575" cy="8325"/>
            </a:xfrm>
            <a:custGeom>
              <a:avLst/>
              <a:gdLst/>
              <a:ahLst/>
              <a:cxnLst/>
              <a:rect l="l" t="t" r="r" b="b"/>
              <a:pathLst>
                <a:path w="223" h="333" extrusionOk="0">
                  <a:moveTo>
                    <a:pt x="1" y="0"/>
                  </a:moveTo>
                  <a:lnTo>
                    <a:pt x="1" y="74"/>
                  </a:lnTo>
                  <a:lnTo>
                    <a:pt x="186" y="333"/>
                  </a:lnTo>
                  <a:lnTo>
                    <a:pt x="223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31" name="Google Shape;5631;p43"/>
            <p:cNvSpPr/>
            <p:nvPr/>
          </p:nvSpPr>
          <p:spPr>
            <a:xfrm>
              <a:off x="2870925" y="124372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260" y="0"/>
                  </a:moveTo>
                  <a:lnTo>
                    <a:pt x="1" y="185"/>
                  </a:lnTo>
                  <a:lnTo>
                    <a:pt x="1" y="222"/>
                  </a:lnTo>
                  <a:lnTo>
                    <a:pt x="260" y="37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32" name="Google Shape;5632;p43"/>
            <p:cNvSpPr/>
            <p:nvPr/>
          </p:nvSpPr>
          <p:spPr>
            <a:xfrm>
              <a:off x="2870925" y="1230775"/>
              <a:ext cx="6500" cy="17575"/>
            </a:xfrm>
            <a:custGeom>
              <a:avLst/>
              <a:gdLst/>
              <a:ahLst/>
              <a:cxnLst/>
              <a:rect l="l" t="t" r="r" b="b"/>
              <a:pathLst>
                <a:path w="260" h="703" extrusionOk="0">
                  <a:moveTo>
                    <a:pt x="260" y="1"/>
                  </a:moveTo>
                  <a:lnTo>
                    <a:pt x="223" y="38"/>
                  </a:lnTo>
                  <a:lnTo>
                    <a:pt x="1" y="629"/>
                  </a:lnTo>
                  <a:lnTo>
                    <a:pt x="1" y="703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33" name="Google Shape;5633;p43"/>
            <p:cNvSpPr/>
            <p:nvPr/>
          </p:nvSpPr>
          <p:spPr>
            <a:xfrm>
              <a:off x="2870925" y="1229850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260" y="1"/>
                  </a:moveTo>
                  <a:lnTo>
                    <a:pt x="1" y="185"/>
                  </a:lnTo>
                  <a:lnTo>
                    <a:pt x="1" y="222"/>
                  </a:lnTo>
                  <a:lnTo>
                    <a:pt x="260" y="38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34" name="Google Shape;5634;p43"/>
            <p:cNvSpPr/>
            <p:nvPr/>
          </p:nvSpPr>
          <p:spPr>
            <a:xfrm>
              <a:off x="2870925" y="122060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" y="1"/>
                  </a:moveTo>
                  <a:lnTo>
                    <a:pt x="153" y="255"/>
                  </a:lnTo>
                  <a:lnTo>
                    <a:pt x="38" y="1"/>
                  </a:lnTo>
                  <a:close/>
                  <a:moveTo>
                    <a:pt x="153" y="255"/>
                  </a:moveTo>
                  <a:lnTo>
                    <a:pt x="223" y="408"/>
                  </a:lnTo>
                  <a:lnTo>
                    <a:pt x="223" y="371"/>
                  </a:lnTo>
                  <a:lnTo>
                    <a:pt x="153" y="255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35" name="Google Shape;5635;p43"/>
            <p:cNvSpPr/>
            <p:nvPr/>
          </p:nvSpPr>
          <p:spPr>
            <a:xfrm>
              <a:off x="2870925" y="12169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60" y="1"/>
                  </a:moveTo>
                  <a:lnTo>
                    <a:pt x="1" y="149"/>
                  </a:lnTo>
                  <a:lnTo>
                    <a:pt x="1" y="186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36" name="Google Shape;5636;p43"/>
            <p:cNvSpPr/>
            <p:nvPr/>
          </p:nvSpPr>
          <p:spPr>
            <a:xfrm>
              <a:off x="2871850" y="1220600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" y="1"/>
                  </a:moveTo>
                  <a:lnTo>
                    <a:pt x="186" y="408"/>
                  </a:lnTo>
                  <a:lnTo>
                    <a:pt x="223" y="3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37" name="Google Shape;5637;p43"/>
            <p:cNvSpPr/>
            <p:nvPr/>
          </p:nvSpPr>
          <p:spPr>
            <a:xfrm>
              <a:off x="2869075" y="1162375"/>
              <a:ext cx="8350" cy="17600"/>
            </a:xfrm>
            <a:custGeom>
              <a:avLst/>
              <a:gdLst/>
              <a:ahLst/>
              <a:cxnLst/>
              <a:rect l="l" t="t" r="r" b="b"/>
              <a:pathLst>
                <a:path w="334" h="704" extrusionOk="0">
                  <a:moveTo>
                    <a:pt x="297" y="1"/>
                  </a:moveTo>
                  <a:lnTo>
                    <a:pt x="149" y="333"/>
                  </a:lnTo>
                  <a:lnTo>
                    <a:pt x="1" y="666"/>
                  </a:lnTo>
                  <a:lnTo>
                    <a:pt x="75" y="703"/>
                  </a:lnTo>
                  <a:lnTo>
                    <a:pt x="186" y="370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38" name="Google Shape;5638;p43"/>
            <p:cNvSpPr/>
            <p:nvPr/>
          </p:nvSpPr>
          <p:spPr>
            <a:xfrm>
              <a:off x="2869075" y="117532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297" y="0"/>
                  </a:moveTo>
                  <a:lnTo>
                    <a:pt x="1" y="148"/>
                  </a:lnTo>
                  <a:lnTo>
                    <a:pt x="75" y="185"/>
                  </a:lnTo>
                  <a:lnTo>
                    <a:pt x="334" y="37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39" name="Google Shape;5639;p43"/>
            <p:cNvSpPr/>
            <p:nvPr/>
          </p:nvSpPr>
          <p:spPr>
            <a:xfrm>
              <a:off x="2870925" y="1162375"/>
              <a:ext cx="6500" cy="16675"/>
            </a:xfrm>
            <a:custGeom>
              <a:avLst/>
              <a:gdLst/>
              <a:ahLst/>
              <a:cxnLst/>
              <a:rect l="l" t="t" r="r" b="b"/>
              <a:pathLst>
                <a:path w="260" h="667" extrusionOk="0">
                  <a:moveTo>
                    <a:pt x="260" y="1"/>
                  </a:moveTo>
                  <a:lnTo>
                    <a:pt x="223" y="38"/>
                  </a:lnTo>
                  <a:lnTo>
                    <a:pt x="1" y="666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40" name="Google Shape;5640;p43"/>
            <p:cNvSpPr/>
            <p:nvPr/>
          </p:nvSpPr>
          <p:spPr>
            <a:xfrm>
              <a:off x="2870925" y="1179950"/>
              <a:ext cx="5575" cy="9250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" y="0"/>
                  </a:moveTo>
                  <a:lnTo>
                    <a:pt x="223" y="37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41" name="Google Shape;5641;p43"/>
            <p:cNvSpPr/>
            <p:nvPr/>
          </p:nvSpPr>
          <p:spPr>
            <a:xfrm>
              <a:off x="2870925" y="11753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260" y="0"/>
                  </a:moveTo>
                  <a:lnTo>
                    <a:pt x="1" y="185"/>
                  </a:lnTo>
                  <a:lnTo>
                    <a:pt x="260" y="37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42" name="Google Shape;5642;p43"/>
            <p:cNvSpPr/>
            <p:nvPr/>
          </p:nvSpPr>
          <p:spPr>
            <a:xfrm>
              <a:off x="2871850" y="1179025"/>
              <a:ext cx="5575" cy="10175"/>
            </a:xfrm>
            <a:custGeom>
              <a:avLst/>
              <a:gdLst/>
              <a:ahLst/>
              <a:cxnLst/>
              <a:rect l="l" t="t" r="r" b="b"/>
              <a:pathLst>
                <a:path w="223" h="407" extrusionOk="0">
                  <a:moveTo>
                    <a:pt x="1" y="0"/>
                  </a:moveTo>
                  <a:lnTo>
                    <a:pt x="1" y="37"/>
                  </a:lnTo>
                  <a:lnTo>
                    <a:pt x="186" y="407"/>
                  </a:lnTo>
                  <a:lnTo>
                    <a:pt x="223" y="4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43" name="Google Shape;5643;p43"/>
            <p:cNvSpPr/>
            <p:nvPr/>
          </p:nvSpPr>
          <p:spPr>
            <a:xfrm>
              <a:off x="2869075" y="1163300"/>
              <a:ext cx="1875" cy="97075"/>
            </a:xfrm>
            <a:custGeom>
              <a:avLst/>
              <a:gdLst/>
              <a:ahLst/>
              <a:cxnLst/>
              <a:rect l="l" t="t" r="r" b="b"/>
              <a:pathLst>
                <a:path w="75" h="3883" extrusionOk="0">
                  <a:moveTo>
                    <a:pt x="75" y="1"/>
                  </a:moveTo>
                  <a:lnTo>
                    <a:pt x="1" y="75"/>
                  </a:lnTo>
                  <a:lnTo>
                    <a:pt x="1" y="3883"/>
                  </a:lnTo>
                  <a:lnTo>
                    <a:pt x="75" y="3846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44" name="Google Shape;5644;p43"/>
            <p:cNvSpPr/>
            <p:nvPr/>
          </p:nvSpPr>
          <p:spPr>
            <a:xfrm>
              <a:off x="2515100" y="1112475"/>
              <a:ext cx="2775" cy="96150"/>
            </a:xfrm>
            <a:custGeom>
              <a:avLst/>
              <a:gdLst/>
              <a:ahLst/>
              <a:cxnLst/>
              <a:rect l="l" t="t" r="r" b="b"/>
              <a:pathLst>
                <a:path w="111" h="3846" extrusionOk="0">
                  <a:moveTo>
                    <a:pt x="74" y="0"/>
                  </a:moveTo>
                  <a:lnTo>
                    <a:pt x="0" y="3808"/>
                  </a:lnTo>
                  <a:lnTo>
                    <a:pt x="74" y="3845"/>
                  </a:lnTo>
                  <a:lnTo>
                    <a:pt x="111" y="38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71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45" name="Google Shape;5645;p43"/>
            <p:cNvSpPr/>
            <p:nvPr/>
          </p:nvSpPr>
          <p:spPr>
            <a:xfrm>
              <a:off x="2515100" y="1112475"/>
              <a:ext cx="1850" cy="96150"/>
            </a:xfrm>
            <a:custGeom>
              <a:avLst/>
              <a:gdLst/>
              <a:ahLst/>
              <a:cxnLst/>
              <a:rect l="l" t="t" r="r" b="b"/>
              <a:pathLst>
                <a:path w="74" h="3846" extrusionOk="0">
                  <a:moveTo>
                    <a:pt x="0" y="0"/>
                  </a:moveTo>
                  <a:lnTo>
                    <a:pt x="0" y="3808"/>
                  </a:lnTo>
                  <a:lnTo>
                    <a:pt x="74" y="384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46" name="Google Shape;5646;p43"/>
            <p:cNvSpPr/>
            <p:nvPr/>
          </p:nvSpPr>
          <p:spPr>
            <a:xfrm>
              <a:off x="2515100" y="1111550"/>
              <a:ext cx="2775" cy="950"/>
            </a:xfrm>
            <a:custGeom>
              <a:avLst/>
              <a:gdLst/>
              <a:ahLst/>
              <a:cxnLst/>
              <a:rect l="l" t="t" r="r" b="b"/>
              <a:pathLst>
                <a:path w="111" h="38" extrusionOk="0">
                  <a:moveTo>
                    <a:pt x="74" y="0"/>
                  </a:moveTo>
                  <a:lnTo>
                    <a:pt x="0" y="37"/>
                  </a:lnTo>
                  <a:lnTo>
                    <a:pt x="111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47" name="Google Shape;5647;p43"/>
            <p:cNvSpPr/>
            <p:nvPr/>
          </p:nvSpPr>
          <p:spPr>
            <a:xfrm>
              <a:off x="2522475" y="111525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75" y="0"/>
                  </a:moveTo>
                  <a:lnTo>
                    <a:pt x="1" y="37"/>
                  </a:lnTo>
                  <a:lnTo>
                    <a:pt x="112" y="3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48" name="Google Shape;5648;p43"/>
            <p:cNvSpPr/>
            <p:nvPr/>
          </p:nvSpPr>
          <p:spPr>
            <a:xfrm>
              <a:off x="2516925" y="114020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1" y="0"/>
                  </a:moveTo>
                  <a:lnTo>
                    <a:pt x="1" y="74"/>
                  </a:lnTo>
                  <a:lnTo>
                    <a:pt x="297" y="222"/>
                  </a:lnTo>
                  <a:lnTo>
                    <a:pt x="297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49" name="Google Shape;5649;p43"/>
            <p:cNvSpPr/>
            <p:nvPr/>
          </p:nvSpPr>
          <p:spPr>
            <a:xfrm>
              <a:off x="2516925" y="1142050"/>
              <a:ext cx="7425" cy="3725"/>
            </a:xfrm>
            <a:custGeom>
              <a:avLst/>
              <a:gdLst/>
              <a:ahLst/>
              <a:cxnLst/>
              <a:rect l="l" t="t" r="r" b="b"/>
              <a:pathLst>
                <a:path w="297" h="149" extrusionOk="0">
                  <a:moveTo>
                    <a:pt x="1" y="0"/>
                  </a:moveTo>
                  <a:lnTo>
                    <a:pt x="297" y="148"/>
                  </a:lnTo>
                  <a:lnTo>
                    <a:pt x="297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50" name="Google Shape;5650;p43"/>
            <p:cNvSpPr/>
            <p:nvPr/>
          </p:nvSpPr>
          <p:spPr>
            <a:xfrm>
              <a:off x="2516925" y="1154050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1" y="1"/>
                  </a:moveTo>
                  <a:lnTo>
                    <a:pt x="1" y="75"/>
                  </a:lnTo>
                  <a:lnTo>
                    <a:pt x="297" y="260"/>
                  </a:lnTo>
                  <a:lnTo>
                    <a:pt x="297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51" name="Google Shape;5651;p43"/>
            <p:cNvSpPr/>
            <p:nvPr/>
          </p:nvSpPr>
          <p:spPr>
            <a:xfrm>
              <a:off x="2516925" y="1144825"/>
              <a:ext cx="7425" cy="11100"/>
            </a:xfrm>
            <a:custGeom>
              <a:avLst/>
              <a:gdLst/>
              <a:ahLst/>
              <a:cxnLst/>
              <a:rect l="l" t="t" r="r" b="b"/>
              <a:pathLst>
                <a:path w="297" h="444" extrusionOk="0">
                  <a:moveTo>
                    <a:pt x="186" y="0"/>
                  </a:moveTo>
                  <a:lnTo>
                    <a:pt x="1" y="444"/>
                  </a:lnTo>
                  <a:lnTo>
                    <a:pt x="38" y="370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52" name="Google Shape;5652;p43"/>
            <p:cNvSpPr/>
            <p:nvPr/>
          </p:nvSpPr>
          <p:spPr>
            <a:xfrm>
              <a:off x="2516925" y="1144825"/>
              <a:ext cx="5575" cy="11100"/>
            </a:xfrm>
            <a:custGeom>
              <a:avLst/>
              <a:gdLst/>
              <a:ahLst/>
              <a:cxnLst/>
              <a:rect l="l" t="t" r="r" b="b"/>
              <a:pathLst>
                <a:path w="223" h="444" extrusionOk="0">
                  <a:moveTo>
                    <a:pt x="223" y="0"/>
                  </a:moveTo>
                  <a:lnTo>
                    <a:pt x="1" y="370"/>
                  </a:lnTo>
                  <a:lnTo>
                    <a:pt x="1" y="44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53" name="Google Shape;5653;p43"/>
            <p:cNvSpPr/>
            <p:nvPr/>
          </p:nvSpPr>
          <p:spPr>
            <a:xfrm>
              <a:off x="2516925" y="115590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1" y="1"/>
                  </a:moveTo>
                  <a:lnTo>
                    <a:pt x="149" y="371"/>
                  </a:lnTo>
                  <a:lnTo>
                    <a:pt x="297" y="666"/>
                  </a:lnTo>
                  <a:lnTo>
                    <a:pt x="297" y="629"/>
                  </a:lnTo>
                  <a:lnTo>
                    <a:pt x="149" y="297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54" name="Google Shape;5654;p43"/>
            <p:cNvSpPr/>
            <p:nvPr/>
          </p:nvSpPr>
          <p:spPr>
            <a:xfrm>
              <a:off x="2516925" y="1167925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1" y="1"/>
                  </a:moveTo>
                  <a:lnTo>
                    <a:pt x="1" y="38"/>
                  </a:lnTo>
                  <a:lnTo>
                    <a:pt x="297" y="259"/>
                  </a:lnTo>
                  <a:lnTo>
                    <a:pt x="297" y="1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55" name="Google Shape;5655;p43"/>
            <p:cNvSpPr/>
            <p:nvPr/>
          </p:nvSpPr>
          <p:spPr>
            <a:xfrm>
              <a:off x="2516925" y="115590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1" y="1"/>
                  </a:moveTo>
                  <a:lnTo>
                    <a:pt x="1" y="38"/>
                  </a:lnTo>
                  <a:lnTo>
                    <a:pt x="38" y="112"/>
                  </a:lnTo>
                  <a:lnTo>
                    <a:pt x="1" y="1"/>
                  </a:lnTo>
                  <a:close/>
                  <a:moveTo>
                    <a:pt x="38" y="112"/>
                  </a:moveTo>
                  <a:lnTo>
                    <a:pt x="223" y="666"/>
                  </a:lnTo>
                  <a:lnTo>
                    <a:pt x="297" y="629"/>
                  </a:lnTo>
                  <a:lnTo>
                    <a:pt x="38" y="112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56" name="Google Shape;5656;p43"/>
            <p:cNvSpPr/>
            <p:nvPr/>
          </p:nvSpPr>
          <p:spPr>
            <a:xfrm>
              <a:off x="2516925" y="1154050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1" y="1"/>
                  </a:moveTo>
                  <a:lnTo>
                    <a:pt x="1" y="75"/>
                  </a:lnTo>
                  <a:lnTo>
                    <a:pt x="297" y="260"/>
                  </a:lnTo>
                  <a:lnTo>
                    <a:pt x="297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57" name="Google Shape;5657;p43"/>
            <p:cNvSpPr/>
            <p:nvPr/>
          </p:nvSpPr>
          <p:spPr>
            <a:xfrm>
              <a:off x="2516925" y="1181800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1" y="0"/>
                  </a:moveTo>
                  <a:lnTo>
                    <a:pt x="1" y="74"/>
                  </a:lnTo>
                  <a:lnTo>
                    <a:pt x="297" y="185"/>
                  </a:lnTo>
                  <a:lnTo>
                    <a:pt x="297" y="14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58" name="Google Shape;5658;p43"/>
            <p:cNvSpPr/>
            <p:nvPr/>
          </p:nvSpPr>
          <p:spPr>
            <a:xfrm>
              <a:off x="2516925" y="1183650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1" y="0"/>
                  </a:moveTo>
                  <a:lnTo>
                    <a:pt x="149" y="370"/>
                  </a:lnTo>
                  <a:lnTo>
                    <a:pt x="297" y="629"/>
                  </a:lnTo>
                  <a:lnTo>
                    <a:pt x="149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59" name="Google Shape;5659;p43"/>
            <p:cNvSpPr/>
            <p:nvPr/>
          </p:nvSpPr>
          <p:spPr>
            <a:xfrm>
              <a:off x="2516925" y="11956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1" y="75"/>
                  </a:lnTo>
                  <a:lnTo>
                    <a:pt x="297" y="186"/>
                  </a:lnTo>
                  <a:lnTo>
                    <a:pt x="297" y="1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60" name="Google Shape;5660;p43"/>
            <p:cNvSpPr/>
            <p:nvPr/>
          </p:nvSpPr>
          <p:spPr>
            <a:xfrm>
              <a:off x="2516925" y="120675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0"/>
                  </a:moveTo>
                  <a:lnTo>
                    <a:pt x="1" y="37"/>
                  </a:lnTo>
                  <a:lnTo>
                    <a:pt x="297" y="185"/>
                  </a:lnTo>
                  <a:lnTo>
                    <a:pt x="334" y="1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61" name="Google Shape;5661;p43"/>
            <p:cNvSpPr/>
            <p:nvPr/>
          </p:nvSpPr>
          <p:spPr>
            <a:xfrm>
              <a:off x="2516925" y="12067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0"/>
                  </a:moveTo>
                  <a:lnTo>
                    <a:pt x="1" y="37"/>
                  </a:lnTo>
                  <a:lnTo>
                    <a:pt x="297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62" name="Google Shape;5662;p43"/>
            <p:cNvSpPr/>
            <p:nvPr/>
          </p:nvSpPr>
          <p:spPr>
            <a:xfrm>
              <a:off x="2516925" y="1199350"/>
              <a:ext cx="7425" cy="7425"/>
            </a:xfrm>
            <a:custGeom>
              <a:avLst/>
              <a:gdLst/>
              <a:ahLst/>
              <a:cxnLst/>
              <a:rect l="l" t="t" r="r" b="b"/>
              <a:pathLst>
                <a:path w="297" h="297" extrusionOk="0">
                  <a:moveTo>
                    <a:pt x="297" y="1"/>
                  </a:moveTo>
                  <a:lnTo>
                    <a:pt x="223" y="38"/>
                  </a:lnTo>
                  <a:lnTo>
                    <a:pt x="186" y="38"/>
                  </a:lnTo>
                  <a:lnTo>
                    <a:pt x="1" y="296"/>
                  </a:lnTo>
                  <a:lnTo>
                    <a:pt x="38" y="296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63" name="Google Shape;5663;p43"/>
            <p:cNvSpPr/>
            <p:nvPr/>
          </p:nvSpPr>
          <p:spPr>
            <a:xfrm>
              <a:off x="2516925" y="1199350"/>
              <a:ext cx="5575" cy="7425"/>
            </a:xfrm>
            <a:custGeom>
              <a:avLst/>
              <a:gdLst/>
              <a:ahLst/>
              <a:cxnLst/>
              <a:rect l="l" t="t" r="r" b="b"/>
              <a:pathLst>
                <a:path w="223" h="297" extrusionOk="0">
                  <a:moveTo>
                    <a:pt x="223" y="1"/>
                  </a:moveTo>
                  <a:lnTo>
                    <a:pt x="1" y="296"/>
                  </a:lnTo>
                  <a:lnTo>
                    <a:pt x="223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64" name="Google Shape;5664;p43"/>
            <p:cNvSpPr/>
            <p:nvPr/>
          </p:nvSpPr>
          <p:spPr>
            <a:xfrm>
              <a:off x="2516925" y="11956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1" y="75"/>
                  </a:lnTo>
                  <a:lnTo>
                    <a:pt x="297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65" name="Google Shape;5665;p43"/>
            <p:cNvSpPr/>
            <p:nvPr/>
          </p:nvSpPr>
          <p:spPr>
            <a:xfrm>
              <a:off x="2516925" y="1183650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1" y="0"/>
                  </a:moveTo>
                  <a:lnTo>
                    <a:pt x="223" y="629"/>
                  </a:lnTo>
                  <a:lnTo>
                    <a:pt x="297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66" name="Google Shape;5666;p43"/>
            <p:cNvSpPr/>
            <p:nvPr/>
          </p:nvSpPr>
          <p:spPr>
            <a:xfrm>
              <a:off x="2516925" y="1181800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1" y="0"/>
                  </a:moveTo>
                  <a:lnTo>
                    <a:pt x="1" y="74"/>
                  </a:lnTo>
                  <a:lnTo>
                    <a:pt x="297" y="185"/>
                  </a:lnTo>
                  <a:lnTo>
                    <a:pt x="297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67" name="Google Shape;5667;p43"/>
            <p:cNvSpPr/>
            <p:nvPr/>
          </p:nvSpPr>
          <p:spPr>
            <a:xfrm>
              <a:off x="2516925" y="1172550"/>
              <a:ext cx="7425" cy="9275"/>
            </a:xfrm>
            <a:custGeom>
              <a:avLst/>
              <a:gdLst/>
              <a:ahLst/>
              <a:cxnLst/>
              <a:rect l="l" t="t" r="r" b="b"/>
              <a:pathLst>
                <a:path w="297" h="371" extrusionOk="0">
                  <a:moveTo>
                    <a:pt x="186" y="0"/>
                  </a:moveTo>
                  <a:lnTo>
                    <a:pt x="1" y="370"/>
                  </a:lnTo>
                  <a:lnTo>
                    <a:pt x="38" y="370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68" name="Google Shape;5668;p43"/>
            <p:cNvSpPr/>
            <p:nvPr/>
          </p:nvSpPr>
          <p:spPr>
            <a:xfrm>
              <a:off x="2516925" y="1167925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1" y="1"/>
                  </a:moveTo>
                  <a:lnTo>
                    <a:pt x="1" y="38"/>
                  </a:lnTo>
                  <a:lnTo>
                    <a:pt x="297" y="259"/>
                  </a:lnTo>
                  <a:lnTo>
                    <a:pt x="297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69" name="Google Shape;5669;p43"/>
            <p:cNvSpPr/>
            <p:nvPr/>
          </p:nvSpPr>
          <p:spPr>
            <a:xfrm>
              <a:off x="2516925" y="117162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223" y="0"/>
                  </a:moveTo>
                  <a:lnTo>
                    <a:pt x="1" y="407"/>
                  </a:lnTo>
                  <a:lnTo>
                    <a:pt x="223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70" name="Google Shape;5670;p43"/>
            <p:cNvSpPr/>
            <p:nvPr/>
          </p:nvSpPr>
          <p:spPr>
            <a:xfrm>
              <a:off x="2516925" y="1115250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1" y="0"/>
                  </a:moveTo>
                  <a:lnTo>
                    <a:pt x="149" y="370"/>
                  </a:lnTo>
                  <a:lnTo>
                    <a:pt x="297" y="629"/>
                  </a:lnTo>
                  <a:lnTo>
                    <a:pt x="149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71" name="Google Shape;5671;p43"/>
            <p:cNvSpPr/>
            <p:nvPr/>
          </p:nvSpPr>
          <p:spPr>
            <a:xfrm>
              <a:off x="2516925" y="11281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1" y="38"/>
                  </a:lnTo>
                  <a:lnTo>
                    <a:pt x="297" y="186"/>
                  </a:lnTo>
                  <a:lnTo>
                    <a:pt x="297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72" name="Google Shape;5672;p43"/>
            <p:cNvSpPr/>
            <p:nvPr/>
          </p:nvSpPr>
          <p:spPr>
            <a:xfrm>
              <a:off x="2516925" y="1115250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1" y="0"/>
                  </a:moveTo>
                  <a:lnTo>
                    <a:pt x="223" y="629"/>
                  </a:lnTo>
                  <a:lnTo>
                    <a:pt x="297" y="6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73" name="Google Shape;5673;p43"/>
            <p:cNvSpPr/>
            <p:nvPr/>
          </p:nvSpPr>
          <p:spPr>
            <a:xfrm>
              <a:off x="2516925" y="1130950"/>
              <a:ext cx="7425" cy="11125"/>
            </a:xfrm>
            <a:custGeom>
              <a:avLst/>
              <a:gdLst/>
              <a:ahLst/>
              <a:cxnLst/>
              <a:rect l="l" t="t" r="r" b="b"/>
              <a:pathLst>
                <a:path w="297" h="445" extrusionOk="0">
                  <a:moveTo>
                    <a:pt x="297" y="1"/>
                  </a:moveTo>
                  <a:lnTo>
                    <a:pt x="223" y="75"/>
                  </a:lnTo>
                  <a:lnTo>
                    <a:pt x="186" y="75"/>
                  </a:lnTo>
                  <a:lnTo>
                    <a:pt x="1" y="444"/>
                  </a:lnTo>
                  <a:lnTo>
                    <a:pt x="38" y="444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74" name="Google Shape;5674;p43"/>
            <p:cNvSpPr/>
            <p:nvPr/>
          </p:nvSpPr>
          <p:spPr>
            <a:xfrm>
              <a:off x="2516925" y="11281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1" y="1"/>
                  </a:moveTo>
                  <a:lnTo>
                    <a:pt x="1" y="38"/>
                  </a:lnTo>
                  <a:lnTo>
                    <a:pt x="297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75" name="Google Shape;5675;p43"/>
            <p:cNvSpPr/>
            <p:nvPr/>
          </p:nvSpPr>
          <p:spPr>
            <a:xfrm>
              <a:off x="2516925" y="1130950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223" y="1"/>
                  </a:moveTo>
                  <a:lnTo>
                    <a:pt x="1" y="444"/>
                  </a:lnTo>
                  <a:lnTo>
                    <a:pt x="1" y="444"/>
                  </a:lnTo>
                  <a:lnTo>
                    <a:pt x="223" y="75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76" name="Google Shape;5676;p43"/>
            <p:cNvSpPr/>
            <p:nvPr/>
          </p:nvSpPr>
          <p:spPr>
            <a:xfrm>
              <a:off x="2522475" y="1116175"/>
              <a:ext cx="2800" cy="96150"/>
            </a:xfrm>
            <a:custGeom>
              <a:avLst/>
              <a:gdLst/>
              <a:ahLst/>
              <a:cxnLst/>
              <a:rect l="l" t="t" r="r" b="b"/>
              <a:pathLst>
                <a:path w="112" h="3846" extrusionOk="0">
                  <a:moveTo>
                    <a:pt x="112" y="0"/>
                  </a:moveTo>
                  <a:lnTo>
                    <a:pt x="1" y="3808"/>
                  </a:lnTo>
                  <a:lnTo>
                    <a:pt x="112" y="384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161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77" name="Google Shape;5677;p43"/>
            <p:cNvSpPr/>
            <p:nvPr/>
          </p:nvSpPr>
          <p:spPr>
            <a:xfrm>
              <a:off x="2522475" y="1116175"/>
              <a:ext cx="2800" cy="96150"/>
            </a:xfrm>
            <a:custGeom>
              <a:avLst/>
              <a:gdLst/>
              <a:ahLst/>
              <a:cxnLst/>
              <a:rect l="l" t="t" r="r" b="b"/>
              <a:pathLst>
                <a:path w="112" h="3846" extrusionOk="0">
                  <a:moveTo>
                    <a:pt x="1" y="0"/>
                  </a:moveTo>
                  <a:lnTo>
                    <a:pt x="1" y="3808"/>
                  </a:lnTo>
                  <a:lnTo>
                    <a:pt x="112" y="384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78" name="Google Shape;5678;p43"/>
            <p:cNvSpPr/>
            <p:nvPr/>
          </p:nvSpPr>
          <p:spPr>
            <a:xfrm>
              <a:off x="2513250" y="1112475"/>
              <a:ext cx="3700" cy="96150"/>
            </a:xfrm>
            <a:custGeom>
              <a:avLst/>
              <a:gdLst/>
              <a:ahLst/>
              <a:cxnLst/>
              <a:rect l="l" t="t" r="r" b="b"/>
              <a:pathLst>
                <a:path w="148" h="3846" extrusionOk="0">
                  <a:moveTo>
                    <a:pt x="0" y="0"/>
                  </a:moveTo>
                  <a:lnTo>
                    <a:pt x="0" y="3808"/>
                  </a:lnTo>
                  <a:lnTo>
                    <a:pt x="111" y="3845"/>
                  </a:lnTo>
                  <a:lnTo>
                    <a:pt x="148" y="3808"/>
                  </a:lnTo>
                  <a:lnTo>
                    <a:pt x="111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79" name="Google Shape;5679;p43"/>
            <p:cNvSpPr/>
            <p:nvPr/>
          </p:nvSpPr>
          <p:spPr>
            <a:xfrm>
              <a:off x="2516025" y="1112475"/>
              <a:ext cx="925" cy="96150"/>
            </a:xfrm>
            <a:custGeom>
              <a:avLst/>
              <a:gdLst/>
              <a:ahLst/>
              <a:cxnLst/>
              <a:rect l="l" t="t" r="r" b="b"/>
              <a:pathLst>
                <a:path w="37" h="3846" extrusionOk="0">
                  <a:moveTo>
                    <a:pt x="37" y="0"/>
                  </a:moveTo>
                  <a:lnTo>
                    <a:pt x="0" y="74"/>
                  </a:lnTo>
                  <a:lnTo>
                    <a:pt x="0" y="3845"/>
                  </a:lnTo>
                  <a:lnTo>
                    <a:pt x="37" y="380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80" name="Google Shape;5680;p43"/>
            <p:cNvSpPr/>
            <p:nvPr/>
          </p:nvSpPr>
          <p:spPr>
            <a:xfrm>
              <a:off x="2513250" y="1111550"/>
              <a:ext cx="3700" cy="2800"/>
            </a:xfrm>
            <a:custGeom>
              <a:avLst/>
              <a:gdLst/>
              <a:ahLst/>
              <a:cxnLst/>
              <a:rect l="l" t="t" r="r" b="b"/>
              <a:pathLst>
                <a:path w="148" h="112" extrusionOk="0">
                  <a:moveTo>
                    <a:pt x="111" y="0"/>
                  </a:moveTo>
                  <a:lnTo>
                    <a:pt x="0" y="37"/>
                  </a:lnTo>
                  <a:lnTo>
                    <a:pt x="111" y="111"/>
                  </a:lnTo>
                  <a:lnTo>
                    <a:pt x="148" y="3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81" name="Google Shape;5681;p43"/>
            <p:cNvSpPr/>
            <p:nvPr/>
          </p:nvSpPr>
          <p:spPr>
            <a:xfrm>
              <a:off x="2506775" y="111617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0" y="0"/>
                  </a:moveTo>
                  <a:lnTo>
                    <a:pt x="37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82" name="Google Shape;5682;p43"/>
            <p:cNvSpPr/>
            <p:nvPr/>
          </p:nvSpPr>
          <p:spPr>
            <a:xfrm>
              <a:off x="2507700" y="1142050"/>
              <a:ext cx="8325" cy="3725"/>
            </a:xfrm>
            <a:custGeom>
              <a:avLst/>
              <a:gdLst/>
              <a:ahLst/>
              <a:cxnLst/>
              <a:rect l="l" t="t" r="r" b="b"/>
              <a:pathLst>
                <a:path w="333" h="149" extrusionOk="0">
                  <a:moveTo>
                    <a:pt x="296" y="0"/>
                  </a:moveTo>
                  <a:lnTo>
                    <a:pt x="0" y="111"/>
                  </a:lnTo>
                  <a:lnTo>
                    <a:pt x="37" y="148"/>
                  </a:lnTo>
                  <a:lnTo>
                    <a:pt x="333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83" name="Google Shape;5683;p43"/>
            <p:cNvSpPr/>
            <p:nvPr/>
          </p:nvSpPr>
          <p:spPr>
            <a:xfrm>
              <a:off x="2507700" y="1142050"/>
              <a:ext cx="8325" cy="3725"/>
            </a:xfrm>
            <a:custGeom>
              <a:avLst/>
              <a:gdLst/>
              <a:ahLst/>
              <a:cxnLst/>
              <a:rect l="l" t="t" r="r" b="b"/>
              <a:pathLst>
                <a:path w="333" h="149" extrusionOk="0">
                  <a:moveTo>
                    <a:pt x="333" y="0"/>
                  </a:moveTo>
                  <a:lnTo>
                    <a:pt x="0" y="148"/>
                  </a:lnTo>
                  <a:lnTo>
                    <a:pt x="37" y="148"/>
                  </a:lnTo>
                  <a:lnTo>
                    <a:pt x="333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84" name="Google Shape;5684;p43"/>
            <p:cNvSpPr/>
            <p:nvPr/>
          </p:nvSpPr>
          <p:spPr>
            <a:xfrm>
              <a:off x="2507700" y="1154050"/>
              <a:ext cx="8325" cy="6500"/>
            </a:xfrm>
            <a:custGeom>
              <a:avLst/>
              <a:gdLst/>
              <a:ahLst/>
              <a:cxnLst/>
              <a:rect l="l" t="t" r="r" b="b"/>
              <a:pathLst>
                <a:path w="333" h="260" extrusionOk="0">
                  <a:moveTo>
                    <a:pt x="296" y="1"/>
                  </a:moveTo>
                  <a:lnTo>
                    <a:pt x="0" y="186"/>
                  </a:lnTo>
                  <a:lnTo>
                    <a:pt x="37" y="260"/>
                  </a:lnTo>
                  <a:lnTo>
                    <a:pt x="333" y="112"/>
                  </a:lnTo>
                  <a:lnTo>
                    <a:pt x="333" y="7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85" name="Google Shape;5685;p43"/>
            <p:cNvSpPr/>
            <p:nvPr/>
          </p:nvSpPr>
          <p:spPr>
            <a:xfrm>
              <a:off x="2508625" y="1145750"/>
              <a:ext cx="6500" cy="10175"/>
            </a:xfrm>
            <a:custGeom>
              <a:avLst/>
              <a:gdLst/>
              <a:ahLst/>
              <a:cxnLst/>
              <a:rect l="l" t="t" r="r" b="b"/>
              <a:pathLst>
                <a:path w="260" h="407" extrusionOk="0">
                  <a:moveTo>
                    <a:pt x="0" y="0"/>
                  </a:moveTo>
                  <a:lnTo>
                    <a:pt x="185" y="407"/>
                  </a:lnTo>
                  <a:lnTo>
                    <a:pt x="259" y="40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86" name="Google Shape;5686;p43"/>
            <p:cNvSpPr/>
            <p:nvPr/>
          </p:nvSpPr>
          <p:spPr>
            <a:xfrm>
              <a:off x="2508625" y="1144825"/>
              <a:ext cx="7400" cy="11100"/>
            </a:xfrm>
            <a:custGeom>
              <a:avLst/>
              <a:gdLst/>
              <a:ahLst/>
              <a:cxnLst/>
              <a:rect l="l" t="t" r="r" b="b"/>
              <a:pathLst>
                <a:path w="296" h="444" extrusionOk="0">
                  <a:moveTo>
                    <a:pt x="74" y="0"/>
                  </a:moveTo>
                  <a:lnTo>
                    <a:pt x="0" y="37"/>
                  </a:lnTo>
                  <a:lnTo>
                    <a:pt x="259" y="444"/>
                  </a:lnTo>
                  <a:lnTo>
                    <a:pt x="296" y="44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87" name="Google Shape;5687;p43"/>
            <p:cNvSpPr/>
            <p:nvPr/>
          </p:nvSpPr>
          <p:spPr>
            <a:xfrm>
              <a:off x="2507700" y="115590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296" y="1"/>
                  </a:moveTo>
                  <a:lnTo>
                    <a:pt x="148" y="297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148" y="408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88" name="Google Shape;5688;p43"/>
            <p:cNvSpPr/>
            <p:nvPr/>
          </p:nvSpPr>
          <p:spPr>
            <a:xfrm>
              <a:off x="2507700" y="1167925"/>
              <a:ext cx="8325" cy="6500"/>
            </a:xfrm>
            <a:custGeom>
              <a:avLst/>
              <a:gdLst/>
              <a:ahLst/>
              <a:cxnLst/>
              <a:rect l="l" t="t" r="r" b="b"/>
              <a:pathLst>
                <a:path w="333" h="260" extrusionOk="0">
                  <a:moveTo>
                    <a:pt x="296" y="1"/>
                  </a:moveTo>
                  <a:lnTo>
                    <a:pt x="0" y="185"/>
                  </a:lnTo>
                  <a:lnTo>
                    <a:pt x="37" y="259"/>
                  </a:lnTo>
                  <a:lnTo>
                    <a:pt x="333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89" name="Google Shape;5689;p43"/>
            <p:cNvSpPr/>
            <p:nvPr/>
          </p:nvSpPr>
          <p:spPr>
            <a:xfrm>
              <a:off x="2507700" y="1156825"/>
              <a:ext cx="8325" cy="15750"/>
            </a:xfrm>
            <a:custGeom>
              <a:avLst/>
              <a:gdLst/>
              <a:ahLst/>
              <a:cxnLst/>
              <a:rect l="l" t="t" r="r" b="b"/>
              <a:pathLst>
                <a:path w="333" h="630" extrusionOk="0">
                  <a:moveTo>
                    <a:pt x="296" y="1"/>
                  </a:moveTo>
                  <a:lnTo>
                    <a:pt x="0" y="629"/>
                  </a:lnTo>
                  <a:lnTo>
                    <a:pt x="37" y="62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90" name="Google Shape;5690;p43"/>
            <p:cNvSpPr/>
            <p:nvPr/>
          </p:nvSpPr>
          <p:spPr>
            <a:xfrm>
              <a:off x="2507700" y="1155900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333" y="1"/>
                  </a:moveTo>
                  <a:lnTo>
                    <a:pt x="0" y="112"/>
                  </a:lnTo>
                  <a:lnTo>
                    <a:pt x="37" y="186"/>
                  </a:lnTo>
                  <a:lnTo>
                    <a:pt x="333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91" name="Google Shape;5691;p43"/>
            <p:cNvSpPr/>
            <p:nvPr/>
          </p:nvSpPr>
          <p:spPr>
            <a:xfrm>
              <a:off x="2507700" y="1181800"/>
              <a:ext cx="8325" cy="6475"/>
            </a:xfrm>
            <a:custGeom>
              <a:avLst/>
              <a:gdLst/>
              <a:ahLst/>
              <a:cxnLst/>
              <a:rect l="l" t="t" r="r" b="b"/>
              <a:pathLst>
                <a:path w="333" h="259" extrusionOk="0">
                  <a:moveTo>
                    <a:pt x="296" y="0"/>
                  </a:moveTo>
                  <a:lnTo>
                    <a:pt x="0" y="185"/>
                  </a:lnTo>
                  <a:lnTo>
                    <a:pt x="37" y="259"/>
                  </a:lnTo>
                  <a:lnTo>
                    <a:pt x="333" y="74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92" name="Google Shape;5692;p43"/>
            <p:cNvSpPr/>
            <p:nvPr/>
          </p:nvSpPr>
          <p:spPr>
            <a:xfrm>
              <a:off x="2507700" y="1183650"/>
              <a:ext cx="7425" cy="16650"/>
            </a:xfrm>
            <a:custGeom>
              <a:avLst/>
              <a:gdLst/>
              <a:ahLst/>
              <a:cxnLst/>
              <a:rect l="l" t="t" r="r" b="b"/>
              <a:pathLst>
                <a:path w="297" h="666" extrusionOk="0">
                  <a:moveTo>
                    <a:pt x="296" y="0"/>
                  </a:moveTo>
                  <a:lnTo>
                    <a:pt x="148" y="296"/>
                  </a:lnTo>
                  <a:lnTo>
                    <a:pt x="0" y="629"/>
                  </a:lnTo>
                  <a:lnTo>
                    <a:pt x="0" y="666"/>
                  </a:lnTo>
                  <a:lnTo>
                    <a:pt x="148" y="37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93" name="Google Shape;5693;p43"/>
            <p:cNvSpPr/>
            <p:nvPr/>
          </p:nvSpPr>
          <p:spPr>
            <a:xfrm>
              <a:off x="2507700" y="1195650"/>
              <a:ext cx="8325" cy="6500"/>
            </a:xfrm>
            <a:custGeom>
              <a:avLst/>
              <a:gdLst/>
              <a:ahLst/>
              <a:cxnLst/>
              <a:rect l="l" t="t" r="r" b="b"/>
              <a:pathLst>
                <a:path w="333" h="260" extrusionOk="0">
                  <a:moveTo>
                    <a:pt x="296" y="1"/>
                  </a:moveTo>
                  <a:lnTo>
                    <a:pt x="0" y="149"/>
                  </a:lnTo>
                  <a:lnTo>
                    <a:pt x="37" y="259"/>
                  </a:lnTo>
                  <a:lnTo>
                    <a:pt x="333" y="75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94" name="Google Shape;5694;p43"/>
            <p:cNvSpPr/>
            <p:nvPr/>
          </p:nvSpPr>
          <p:spPr>
            <a:xfrm>
              <a:off x="2507700" y="120675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22" y="0"/>
                  </a:moveTo>
                  <a:lnTo>
                    <a:pt x="0" y="111"/>
                  </a:lnTo>
                  <a:lnTo>
                    <a:pt x="0" y="222"/>
                  </a:lnTo>
                  <a:lnTo>
                    <a:pt x="296" y="3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95" name="Google Shape;5695;p43"/>
            <p:cNvSpPr/>
            <p:nvPr/>
          </p:nvSpPr>
          <p:spPr>
            <a:xfrm>
              <a:off x="2507700" y="1206750"/>
              <a:ext cx="8325" cy="5575"/>
            </a:xfrm>
            <a:custGeom>
              <a:avLst/>
              <a:gdLst/>
              <a:ahLst/>
              <a:cxnLst/>
              <a:rect l="l" t="t" r="r" b="b"/>
              <a:pathLst>
                <a:path w="333" h="223" extrusionOk="0">
                  <a:moveTo>
                    <a:pt x="333" y="0"/>
                  </a:moveTo>
                  <a:lnTo>
                    <a:pt x="0" y="185"/>
                  </a:lnTo>
                  <a:lnTo>
                    <a:pt x="0" y="222"/>
                  </a:lnTo>
                  <a:lnTo>
                    <a:pt x="333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96" name="Google Shape;5696;p43"/>
            <p:cNvSpPr/>
            <p:nvPr/>
          </p:nvSpPr>
          <p:spPr>
            <a:xfrm>
              <a:off x="2508625" y="1200275"/>
              <a:ext cx="6500" cy="7425"/>
            </a:xfrm>
            <a:custGeom>
              <a:avLst/>
              <a:gdLst/>
              <a:ahLst/>
              <a:cxnLst/>
              <a:rect l="l" t="t" r="r" b="b"/>
              <a:pathLst>
                <a:path w="260" h="297" extrusionOk="0">
                  <a:moveTo>
                    <a:pt x="0" y="1"/>
                  </a:moveTo>
                  <a:lnTo>
                    <a:pt x="185" y="259"/>
                  </a:lnTo>
                  <a:lnTo>
                    <a:pt x="259" y="29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97" name="Google Shape;5697;p43"/>
            <p:cNvSpPr/>
            <p:nvPr/>
          </p:nvSpPr>
          <p:spPr>
            <a:xfrm>
              <a:off x="2508625" y="1199350"/>
              <a:ext cx="7400" cy="8350"/>
            </a:xfrm>
            <a:custGeom>
              <a:avLst/>
              <a:gdLst/>
              <a:ahLst/>
              <a:cxnLst/>
              <a:rect l="l" t="t" r="r" b="b"/>
              <a:pathLst>
                <a:path w="296" h="334" extrusionOk="0">
                  <a:moveTo>
                    <a:pt x="74" y="1"/>
                  </a:moveTo>
                  <a:lnTo>
                    <a:pt x="0" y="38"/>
                  </a:lnTo>
                  <a:lnTo>
                    <a:pt x="259" y="333"/>
                  </a:lnTo>
                  <a:lnTo>
                    <a:pt x="296" y="29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98" name="Google Shape;5698;p43"/>
            <p:cNvSpPr/>
            <p:nvPr/>
          </p:nvSpPr>
          <p:spPr>
            <a:xfrm>
              <a:off x="2507700" y="1195650"/>
              <a:ext cx="8325" cy="6500"/>
            </a:xfrm>
            <a:custGeom>
              <a:avLst/>
              <a:gdLst/>
              <a:ahLst/>
              <a:cxnLst/>
              <a:rect l="l" t="t" r="r" b="b"/>
              <a:pathLst>
                <a:path w="333" h="260" extrusionOk="0">
                  <a:moveTo>
                    <a:pt x="333" y="1"/>
                  </a:moveTo>
                  <a:lnTo>
                    <a:pt x="0" y="186"/>
                  </a:lnTo>
                  <a:lnTo>
                    <a:pt x="37" y="259"/>
                  </a:lnTo>
                  <a:lnTo>
                    <a:pt x="333" y="75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699" name="Google Shape;5699;p43"/>
            <p:cNvSpPr/>
            <p:nvPr/>
          </p:nvSpPr>
          <p:spPr>
            <a:xfrm>
              <a:off x="2507700" y="1183650"/>
              <a:ext cx="8325" cy="16650"/>
            </a:xfrm>
            <a:custGeom>
              <a:avLst/>
              <a:gdLst/>
              <a:ahLst/>
              <a:cxnLst/>
              <a:rect l="l" t="t" r="r" b="b"/>
              <a:pathLst>
                <a:path w="333" h="666" extrusionOk="0">
                  <a:moveTo>
                    <a:pt x="333" y="0"/>
                  </a:moveTo>
                  <a:lnTo>
                    <a:pt x="296" y="37"/>
                  </a:lnTo>
                  <a:lnTo>
                    <a:pt x="0" y="629"/>
                  </a:lnTo>
                  <a:lnTo>
                    <a:pt x="37" y="666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00" name="Google Shape;5700;p43"/>
            <p:cNvSpPr/>
            <p:nvPr/>
          </p:nvSpPr>
          <p:spPr>
            <a:xfrm>
              <a:off x="2507700" y="1181800"/>
              <a:ext cx="8325" cy="6475"/>
            </a:xfrm>
            <a:custGeom>
              <a:avLst/>
              <a:gdLst/>
              <a:ahLst/>
              <a:cxnLst/>
              <a:rect l="l" t="t" r="r" b="b"/>
              <a:pathLst>
                <a:path w="333" h="259" extrusionOk="0">
                  <a:moveTo>
                    <a:pt x="333" y="0"/>
                  </a:moveTo>
                  <a:lnTo>
                    <a:pt x="0" y="185"/>
                  </a:lnTo>
                  <a:lnTo>
                    <a:pt x="37" y="259"/>
                  </a:lnTo>
                  <a:lnTo>
                    <a:pt x="333" y="74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01" name="Google Shape;5701;p43"/>
            <p:cNvSpPr/>
            <p:nvPr/>
          </p:nvSpPr>
          <p:spPr>
            <a:xfrm>
              <a:off x="2508625" y="1172550"/>
              <a:ext cx="6500" cy="11125"/>
            </a:xfrm>
            <a:custGeom>
              <a:avLst/>
              <a:gdLst/>
              <a:ahLst/>
              <a:cxnLst/>
              <a:rect l="l" t="t" r="r" b="b"/>
              <a:pathLst>
                <a:path w="260" h="445" extrusionOk="0">
                  <a:moveTo>
                    <a:pt x="0" y="0"/>
                  </a:moveTo>
                  <a:lnTo>
                    <a:pt x="185" y="370"/>
                  </a:lnTo>
                  <a:lnTo>
                    <a:pt x="259" y="44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02" name="Google Shape;5702;p43"/>
            <p:cNvSpPr/>
            <p:nvPr/>
          </p:nvSpPr>
          <p:spPr>
            <a:xfrm>
              <a:off x="2507700" y="1168850"/>
              <a:ext cx="8325" cy="5575"/>
            </a:xfrm>
            <a:custGeom>
              <a:avLst/>
              <a:gdLst/>
              <a:ahLst/>
              <a:cxnLst/>
              <a:rect l="l" t="t" r="r" b="b"/>
              <a:pathLst>
                <a:path w="333" h="223" extrusionOk="0">
                  <a:moveTo>
                    <a:pt x="333" y="1"/>
                  </a:moveTo>
                  <a:lnTo>
                    <a:pt x="0" y="148"/>
                  </a:lnTo>
                  <a:lnTo>
                    <a:pt x="37" y="222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03" name="Google Shape;5703;p43"/>
            <p:cNvSpPr/>
            <p:nvPr/>
          </p:nvSpPr>
          <p:spPr>
            <a:xfrm>
              <a:off x="2508625" y="1172550"/>
              <a:ext cx="7400" cy="11125"/>
            </a:xfrm>
            <a:custGeom>
              <a:avLst/>
              <a:gdLst/>
              <a:ahLst/>
              <a:cxnLst/>
              <a:rect l="l" t="t" r="r" b="b"/>
              <a:pathLst>
                <a:path w="296" h="445" extrusionOk="0">
                  <a:moveTo>
                    <a:pt x="0" y="0"/>
                  </a:moveTo>
                  <a:lnTo>
                    <a:pt x="259" y="444"/>
                  </a:lnTo>
                  <a:lnTo>
                    <a:pt x="296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04" name="Google Shape;5704;p43"/>
            <p:cNvSpPr/>
            <p:nvPr/>
          </p:nvSpPr>
          <p:spPr>
            <a:xfrm>
              <a:off x="2507700" y="1115250"/>
              <a:ext cx="7425" cy="17575"/>
            </a:xfrm>
            <a:custGeom>
              <a:avLst/>
              <a:gdLst/>
              <a:ahLst/>
              <a:cxnLst/>
              <a:rect l="l" t="t" r="r" b="b"/>
              <a:pathLst>
                <a:path w="297" h="703" extrusionOk="0">
                  <a:moveTo>
                    <a:pt x="296" y="0"/>
                  </a:moveTo>
                  <a:lnTo>
                    <a:pt x="148" y="296"/>
                  </a:lnTo>
                  <a:lnTo>
                    <a:pt x="0" y="629"/>
                  </a:lnTo>
                  <a:lnTo>
                    <a:pt x="0" y="703"/>
                  </a:lnTo>
                  <a:lnTo>
                    <a:pt x="148" y="37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05" name="Google Shape;5705;p43"/>
            <p:cNvSpPr/>
            <p:nvPr/>
          </p:nvSpPr>
          <p:spPr>
            <a:xfrm>
              <a:off x="2507700" y="112817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296" y="1"/>
                  </a:moveTo>
                  <a:lnTo>
                    <a:pt x="0" y="112"/>
                  </a:lnTo>
                  <a:lnTo>
                    <a:pt x="37" y="186"/>
                  </a:lnTo>
                  <a:lnTo>
                    <a:pt x="333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06" name="Google Shape;5706;p43"/>
            <p:cNvSpPr/>
            <p:nvPr/>
          </p:nvSpPr>
          <p:spPr>
            <a:xfrm>
              <a:off x="2507700" y="1115250"/>
              <a:ext cx="8325" cy="17575"/>
            </a:xfrm>
            <a:custGeom>
              <a:avLst/>
              <a:gdLst/>
              <a:ahLst/>
              <a:cxnLst/>
              <a:rect l="l" t="t" r="r" b="b"/>
              <a:pathLst>
                <a:path w="333" h="703" extrusionOk="0">
                  <a:moveTo>
                    <a:pt x="333" y="0"/>
                  </a:moveTo>
                  <a:lnTo>
                    <a:pt x="296" y="37"/>
                  </a:lnTo>
                  <a:lnTo>
                    <a:pt x="0" y="629"/>
                  </a:lnTo>
                  <a:lnTo>
                    <a:pt x="37" y="703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07" name="Google Shape;5707;p43"/>
            <p:cNvSpPr/>
            <p:nvPr/>
          </p:nvSpPr>
          <p:spPr>
            <a:xfrm>
              <a:off x="2508625" y="1132800"/>
              <a:ext cx="6500" cy="9275"/>
            </a:xfrm>
            <a:custGeom>
              <a:avLst/>
              <a:gdLst/>
              <a:ahLst/>
              <a:cxnLst/>
              <a:rect l="l" t="t" r="r" b="b"/>
              <a:pathLst>
                <a:path w="260" h="371" extrusionOk="0">
                  <a:moveTo>
                    <a:pt x="0" y="1"/>
                  </a:moveTo>
                  <a:lnTo>
                    <a:pt x="185" y="370"/>
                  </a:lnTo>
                  <a:lnTo>
                    <a:pt x="259" y="37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08" name="Google Shape;5708;p43"/>
            <p:cNvSpPr/>
            <p:nvPr/>
          </p:nvSpPr>
          <p:spPr>
            <a:xfrm>
              <a:off x="2507700" y="112817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333" y="1"/>
                  </a:moveTo>
                  <a:lnTo>
                    <a:pt x="0" y="186"/>
                  </a:lnTo>
                  <a:lnTo>
                    <a:pt x="37" y="186"/>
                  </a:lnTo>
                  <a:lnTo>
                    <a:pt x="333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09" name="Google Shape;5709;p43"/>
            <p:cNvSpPr/>
            <p:nvPr/>
          </p:nvSpPr>
          <p:spPr>
            <a:xfrm>
              <a:off x="2508625" y="1130950"/>
              <a:ext cx="7400" cy="11125"/>
            </a:xfrm>
            <a:custGeom>
              <a:avLst/>
              <a:gdLst/>
              <a:ahLst/>
              <a:cxnLst/>
              <a:rect l="l" t="t" r="r" b="b"/>
              <a:pathLst>
                <a:path w="296" h="445" extrusionOk="0">
                  <a:moveTo>
                    <a:pt x="74" y="1"/>
                  </a:moveTo>
                  <a:lnTo>
                    <a:pt x="0" y="75"/>
                  </a:lnTo>
                  <a:lnTo>
                    <a:pt x="259" y="444"/>
                  </a:lnTo>
                  <a:lnTo>
                    <a:pt x="296" y="44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10" name="Google Shape;5710;p43"/>
            <p:cNvSpPr/>
            <p:nvPr/>
          </p:nvSpPr>
          <p:spPr>
            <a:xfrm>
              <a:off x="2507700" y="1116175"/>
              <a:ext cx="950" cy="97075"/>
            </a:xfrm>
            <a:custGeom>
              <a:avLst/>
              <a:gdLst/>
              <a:ahLst/>
              <a:cxnLst/>
              <a:rect l="l" t="t" r="r" b="b"/>
              <a:pathLst>
                <a:path w="38" h="3883" extrusionOk="0">
                  <a:moveTo>
                    <a:pt x="37" y="0"/>
                  </a:moveTo>
                  <a:lnTo>
                    <a:pt x="0" y="37"/>
                  </a:lnTo>
                  <a:lnTo>
                    <a:pt x="0" y="3882"/>
                  </a:lnTo>
                  <a:lnTo>
                    <a:pt x="37" y="384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11" name="Google Shape;5711;p43"/>
            <p:cNvSpPr/>
            <p:nvPr/>
          </p:nvSpPr>
          <p:spPr>
            <a:xfrm>
              <a:off x="2506775" y="1117100"/>
              <a:ext cx="3725" cy="96150"/>
            </a:xfrm>
            <a:custGeom>
              <a:avLst/>
              <a:gdLst/>
              <a:ahLst/>
              <a:cxnLst/>
              <a:rect l="l" t="t" r="r" b="b"/>
              <a:pathLst>
                <a:path w="149" h="3846" extrusionOk="0">
                  <a:moveTo>
                    <a:pt x="148" y="0"/>
                  </a:moveTo>
                  <a:lnTo>
                    <a:pt x="37" y="74"/>
                  </a:lnTo>
                  <a:lnTo>
                    <a:pt x="0" y="3808"/>
                  </a:lnTo>
                  <a:lnTo>
                    <a:pt x="37" y="3845"/>
                  </a:lnTo>
                  <a:lnTo>
                    <a:pt x="148" y="380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323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12" name="Google Shape;5712;p43"/>
            <p:cNvSpPr/>
            <p:nvPr/>
          </p:nvSpPr>
          <p:spPr>
            <a:xfrm>
              <a:off x="2506775" y="1117100"/>
              <a:ext cx="950" cy="96150"/>
            </a:xfrm>
            <a:custGeom>
              <a:avLst/>
              <a:gdLst/>
              <a:ahLst/>
              <a:cxnLst/>
              <a:rect l="l" t="t" r="r" b="b"/>
              <a:pathLst>
                <a:path w="38" h="3846" extrusionOk="0">
                  <a:moveTo>
                    <a:pt x="0" y="0"/>
                  </a:moveTo>
                  <a:lnTo>
                    <a:pt x="0" y="3808"/>
                  </a:lnTo>
                  <a:lnTo>
                    <a:pt x="37" y="3845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13" name="Google Shape;5713;p43"/>
            <p:cNvSpPr/>
            <p:nvPr/>
          </p:nvSpPr>
          <p:spPr>
            <a:xfrm>
              <a:off x="2506775" y="1116175"/>
              <a:ext cx="3725" cy="2800"/>
            </a:xfrm>
            <a:custGeom>
              <a:avLst/>
              <a:gdLst/>
              <a:ahLst/>
              <a:cxnLst/>
              <a:rect l="l" t="t" r="r" b="b"/>
              <a:pathLst>
                <a:path w="149" h="112" extrusionOk="0">
                  <a:moveTo>
                    <a:pt x="37" y="0"/>
                  </a:moveTo>
                  <a:lnTo>
                    <a:pt x="0" y="37"/>
                  </a:lnTo>
                  <a:lnTo>
                    <a:pt x="37" y="111"/>
                  </a:lnTo>
                  <a:lnTo>
                    <a:pt x="148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14" name="Google Shape;5714;p43"/>
            <p:cNvSpPr/>
            <p:nvPr/>
          </p:nvSpPr>
          <p:spPr>
            <a:xfrm>
              <a:off x="2515100" y="1120800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0" y="0"/>
                  </a:moveTo>
                  <a:lnTo>
                    <a:pt x="37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15" name="Google Shape;5715;p43"/>
            <p:cNvSpPr/>
            <p:nvPr/>
          </p:nvSpPr>
          <p:spPr>
            <a:xfrm>
              <a:off x="2508625" y="1145750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0" y="0"/>
                  </a:moveTo>
                  <a:lnTo>
                    <a:pt x="0" y="74"/>
                  </a:lnTo>
                  <a:lnTo>
                    <a:pt x="296" y="222"/>
                  </a:lnTo>
                  <a:lnTo>
                    <a:pt x="296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16" name="Google Shape;5716;p43"/>
            <p:cNvSpPr/>
            <p:nvPr/>
          </p:nvSpPr>
          <p:spPr>
            <a:xfrm>
              <a:off x="2508625" y="1145750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0" y="0"/>
                  </a:moveTo>
                  <a:lnTo>
                    <a:pt x="0" y="74"/>
                  </a:lnTo>
                  <a:lnTo>
                    <a:pt x="296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17" name="Google Shape;5717;p43"/>
            <p:cNvSpPr/>
            <p:nvPr/>
          </p:nvSpPr>
          <p:spPr>
            <a:xfrm>
              <a:off x="2508625" y="1158675"/>
              <a:ext cx="7400" cy="6500"/>
            </a:xfrm>
            <a:custGeom>
              <a:avLst/>
              <a:gdLst/>
              <a:ahLst/>
              <a:cxnLst/>
              <a:rect l="l" t="t" r="r" b="b"/>
              <a:pathLst>
                <a:path w="296" h="260" extrusionOk="0">
                  <a:moveTo>
                    <a:pt x="0" y="1"/>
                  </a:moveTo>
                  <a:lnTo>
                    <a:pt x="0" y="75"/>
                  </a:lnTo>
                  <a:lnTo>
                    <a:pt x="0" y="112"/>
                  </a:lnTo>
                  <a:lnTo>
                    <a:pt x="296" y="260"/>
                  </a:lnTo>
                  <a:lnTo>
                    <a:pt x="296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18" name="Google Shape;5718;p43"/>
            <p:cNvSpPr/>
            <p:nvPr/>
          </p:nvSpPr>
          <p:spPr>
            <a:xfrm>
              <a:off x="2508625" y="1149450"/>
              <a:ext cx="6500" cy="11100"/>
            </a:xfrm>
            <a:custGeom>
              <a:avLst/>
              <a:gdLst/>
              <a:ahLst/>
              <a:cxnLst/>
              <a:rect l="l" t="t" r="r" b="b"/>
              <a:pathLst>
                <a:path w="260" h="444" extrusionOk="0">
                  <a:moveTo>
                    <a:pt x="259" y="0"/>
                  </a:moveTo>
                  <a:lnTo>
                    <a:pt x="228" y="74"/>
                  </a:lnTo>
                  <a:lnTo>
                    <a:pt x="259" y="74"/>
                  </a:lnTo>
                  <a:lnTo>
                    <a:pt x="259" y="0"/>
                  </a:lnTo>
                  <a:close/>
                  <a:moveTo>
                    <a:pt x="185" y="74"/>
                  </a:moveTo>
                  <a:lnTo>
                    <a:pt x="0" y="444"/>
                  </a:lnTo>
                  <a:lnTo>
                    <a:pt x="74" y="444"/>
                  </a:lnTo>
                  <a:lnTo>
                    <a:pt x="228" y="74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19" name="Google Shape;5719;p43"/>
            <p:cNvSpPr/>
            <p:nvPr/>
          </p:nvSpPr>
          <p:spPr>
            <a:xfrm>
              <a:off x="2508625" y="1149450"/>
              <a:ext cx="6500" cy="11100"/>
            </a:xfrm>
            <a:custGeom>
              <a:avLst/>
              <a:gdLst/>
              <a:ahLst/>
              <a:cxnLst/>
              <a:rect l="l" t="t" r="r" b="b"/>
              <a:pathLst>
                <a:path w="260" h="444" extrusionOk="0">
                  <a:moveTo>
                    <a:pt x="259" y="0"/>
                  </a:moveTo>
                  <a:lnTo>
                    <a:pt x="0" y="444"/>
                  </a:lnTo>
                  <a:lnTo>
                    <a:pt x="259" y="74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20" name="Google Shape;5720;p43"/>
            <p:cNvSpPr/>
            <p:nvPr/>
          </p:nvSpPr>
          <p:spPr>
            <a:xfrm>
              <a:off x="2508625" y="1160525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74" y="1"/>
                  </a:moveTo>
                  <a:lnTo>
                    <a:pt x="0" y="38"/>
                  </a:lnTo>
                  <a:lnTo>
                    <a:pt x="148" y="407"/>
                  </a:lnTo>
                  <a:lnTo>
                    <a:pt x="148" y="334"/>
                  </a:lnTo>
                  <a:lnTo>
                    <a:pt x="296" y="666"/>
                  </a:lnTo>
                  <a:lnTo>
                    <a:pt x="148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21" name="Google Shape;5721;p43"/>
            <p:cNvSpPr/>
            <p:nvPr/>
          </p:nvSpPr>
          <p:spPr>
            <a:xfrm>
              <a:off x="2508625" y="1172550"/>
              <a:ext cx="7400" cy="6500"/>
            </a:xfrm>
            <a:custGeom>
              <a:avLst/>
              <a:gdLst/>
              <a:ahLst/>
              <a:cxnLst/>
              <a:rect l="l" t="t" r="r" b="b"/>
              <a:pathLst>
                <a:path w="296" h="260" extrusionOk="0">
                  <a:moveTo>
                    <a:pt x="0" y="0"/>
                  </a:moveTo>
                  <a:lnTo>
                    <a:pt x="0" y="74"/>
                  </a:lnTo>
                  <a:lnTo>
                    <a:pt x="296" y="259"/>
                  </a:lnTo>
                  <a:lnTo>
                    <a:pt x="296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22" name="Google Shape;5722;p43"/>
            <p:cNvSpPr/>
            <p:nvPr/>
          </p:nvSpPr>
          <p:spPr>
            <a:xfrm>
              <a:off x="2508625" y="1161450"/>
              <a:ext cx="7400" cy="15750"/>
            </a:xfrm>
            <a:custGeom>
              <a:avLst/>
              <a:gdLst/>
              <a:ahLst/>
              <a:cxnLst/>
              <a:rect l="l" t="t" r="r" b="b"/>
              <a:pathLst>
                <a:path w="296" h="630" extrusionOk="0">
                  <a:moveTo>
                    <a:pt x="0" y="1"/>
                  </a:moveTo>
                  <a:lnTo>
                    <a:pt x="259" y="629"/>
                  </a:lnTo>
                  <a:lnTo>
                    <a:pt x="296" y="6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23" name="Google Shape;5723;p43"/>
            <p:cNvSpPr/>
            <p:nvPr/>
          </p:nvSpPr>
          <p:spPr>
            <a:xfrm>
              <a:off x="2508625" y="116052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6"/>
                  </a:lnTo>
                  <a:lnTo>
                    <a:pt x="296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24" name="Google Shape;5724;p43"/>
            <p:cNvSpPr/>
            <p:nvPr/>
          </p:nvSpPr>
          <p:spPr>
            <a:xfrm>
              <a:off x="2508625" y="1186400"/>
              <a:ext cx="7400" cy="6500"/>
            </a:xfrm>
            <a:custGeom>
              <a:avLst/>
              <a:gdLst/>
              <a:ahLst/>
              <a:cxnLst/>
              <a:rect l="l" t="t" r="r" b="b"/>
              <a:pathLst>
                <a:path w="296" h="260" extrusionOk="0">
                  <a:moveTo>
                    <a:pt x="0" y="1"/>
                  </a:moveTo>
                  <a:lnTo>
                    <a:pt x="0" y="75"/>
                  </a:lnTo>
                  <a:lnTo>
                    <a:pt x="296" y="260"/>
                  </a:lnTo>
                  <a:lnTo>
                    <a:pt x="296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25" name="Google Shape;5725;p43"/>
            <p:cNvSpPr/>
            <p:nvPr/>
          </p:nvSpPr>
          <p:spPr>
            <a:xfrm>
              <a:off x="2508625" y="1188250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0" y="1"/>
                  </a:moveTo>
                  <a:lnTo>
                    <a:pt x="148" y="371"/>
                  </a:lnTo>
                  <a:lnTo>
                    <a:pt x="296" y="666"/>
                  </a:lnTo>
                  <a:lnTo>
                    <a:pt x="296" y="629"/>
                  </a:lnTo>
                  <a:lnTo>
                    <a:pt x="148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26" name="Google Shape;5726;p43"/>
            <p:cNvSpPr/>
            <p:nvPr/>
          </p:nvSpPr>
          <p:spPr>
            <a:xfrm>
              <a:off x="2508625" y="12002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74"/>
                  </a:lnTo>
                  <a:lnTo>
                    <a:pt x="296" y="185"/>
                  </a:lnTo>
                  <a:lnTo>
                    <a:pt x="296" y="1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27" name="Google Shape;5727;p43"/>
            <p:cNvSpPr/>
            <p:nvPr/>
          </p:nvSpPr>
          <p:spPr>
            <a:xfrm>
              <a:off x="2508625" y="1211375"/>
              <a:ext cx="8325" cy="5550"/>
            </a:xfrm>
            <a:custGeom>
              <a:avLst/>
              <a:gdLst/>
              <a:ahLst/>
              <a:cxnLst/>
              <a:rect l="l" t="t" r="r" b="b"/>
              <a:pathLst>
                <a:path w="333" h="222" extrusionOk="0">
                  <a:moveTo>
                    <a:pt x="74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333" y="18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28" name="Google Shape;5728;p43"/>
            <p:cNvSpPr/>
            <p:nvPr/>
          </p:nvSpPr>
          <p:spPr>
            <a:xfrm>
              <a:off x="2508625" y="1211375"/>
              <a:ext cx="7400" cy="5550"/>
            </a:xfrm>
            <a:custGeom>
              <a:avLst/>
              <a:gdLst/>
              <a:ahLst/>
              <a:cxnLst/>
              <a:rect l="l" t="t" r="r" b="b"/>
              <a:pathLst>
                <a:path w="296" h="222" extrusionOk="0">
                  <a:moveTo>
                    <a:pt x="0" y="0"/>
                  </a:moveTo>
                  <a:lnTo>
                    <a:pt x="0" y="37"/>
                  </a:lnTo>
                  <a:lnTo>
                    <a:pt x="296" y="222"/>
                  </a:lnTo>
                  <a:lnTo>
                    <a:pt x="296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29" name="Google Shape;5729;p43"/>
            <p:cNvSpPr/>
            <p:nvPr/>
          </p:nvSpPr>
          <p:spPr>
            <a:xfrm>
              <a:off x="2508625" y="1204900"/>
              <a:ext cx="6500" cy="7425"/>
            </a:xfrm>
            <a:custGeom>
              <a:avLst/>
              <a:gdLst/>
              <a:ahLst/>
              <a:cxnLst/>
              <a:rect l="l" t="t" r="r" b="b"/>
              <a:pathLst>
                <a:path w="260" h="297" extrusionOk="0">
                  <a:moveTo>
                    <a:pt x="185" y="0"/>
                  </a:moveTo>
                  <a:lnTo>
                    <a:pt x="0" y="296"/>
                  </a:lnTo>
                  <a:lnTo>
                    <a:pt x="74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30" name="Google Shape;5730;p43"/>
            <p:cNvSpPr/>
            <p:nvPr/>
          </p:nvSpPr>
          <p:spPr>
            <a:xfrm>
              <a:off x="2508625" y="1203975"/>
              <a:ext cx="6500" cy="8350"/>
            </a:xfrm>
            <a:custGeom>
              <a:avLst/>
              <a:gdLst/>
              <a:ahLst/>
              <a:cxnLst/>
              <a:rect l="l" t="t" r="r" b="b"/>
              <a:pathLst>
                <a:path w="260" h="334" extrusionOk="0">
                  <a:moveTo>
                    <a:pt x="259" y="0"/>
                  </a:moveTo>
                  <a:lnTo>
                    <a:pt x="0" y="296"/>
                  </a:lnTo>
                  <a:lnTo>
                    <a:pt x="0" y="333"/>
                  </a:lnTo>
                  <a:lnTo>
                    <a:pt x="259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31" name="Google Shape;5731;p43"/>
            <p:cNvSpPr/>
            <p:nvPr/>
          </p:nvSpPr>
          <p:spPr>
            <a:xfrm>
              <a:off x="2508625" y="12002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74"/>
                  </a:lnTo>
                  <a:lnTo>
                    <a:pt x="296" y="1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32" name="Google Shape;5732;p43"/>
            <p:cNvSpPr/>
            <p:nvPr/>
          </p:nvSpPr>
          <p:spPr>
            <a:xfrm>
              <a:off x="2508625" y="1188250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0" y="1"/>
                  </a:moveTo>
                  <a:lnTo>
                    <a:pt x="0" y="38"/>
                  </a:lnTo>
                  <a:lnTo>
                    <a:pt x="65" y="167"/>
                  </a:lnTo>
                  <a:lnTo>
                    <a:pt x="0" y="1"/>
                  </a:lnTo>
                  <a:close/>
                  <a:moveTo>
                    <a:pt x="65" y="167"/>
                  </a:moveTo>
                  <a:lnTo>
                    <a:pt x="259" y="666"/>
                  </a:lnTo>
                  <a:lnTo>
                    <a:pt x="296" y="629"/>
                  </a:lnTo>
                  <a:lnTo>
                    <a:pt x="65" y="167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33" name="Google Shape;5733;p43"/>
            <p:cNvSpPr/>
            <p:nvPr/>
          </p:nvSpPr>
          <p:spPr>
            <a:xfrm>
              <a:off x="2508625" y="1186400"/>
              <a:ext cx="7400" cy="6500"/>
            </a:xfrm>
            <a:custGeom>
              <a:avLst/>
              <a:gdLst/>
              <a:ahLst/>
              <a:cxnLst/>
              <a:rect l="l" t="t" r="r" b="b"/>
              <a:pathLst>
                <a:path w="296" h="260" extrusionOk="0">
                  <a:moveTo>
                    <a:pt x="0" y="1"/>
                  </a:moveTo>
                  <a:lnTo>
                    <a:pt x="0" y="75"/>
                  </a:lnTo>
                  <a:lnTo>
                    <a:pt x="296" y="260"/>
                  </a:lnTo>
                  <a:lnTo>
                    <a:pt x="296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34" name="Google Shape;5734;p43"/>
            <p:cNvSpPr/>
            <p:nvPr/>
          </p:nvSpPr>
          <p:spPr>
            <a:xfrm>
              <a:off x="2508625" y="1177175"/>
              <a:ext cx="6500" cy="11100"/>
            </a:xfrm>
            <a:custGeom>
              <a:avLst/>
              <a:gdLst/>
              <a:ahLst/>
              <a:cxnLst/>
              <a:rect l="l" t="t" r="r" b="b"/>
              <a:pathLst>
                <a:path w="260" h="444" extrusionOk="0">
                  <a:moveTo>
                    <a:pt x="185" y="0"/>
                  </a:moveTo>
                  <a:lnTo>
                    <a:pt x="0" y="444"/>
                  </a:lnTo>
                  <a:lnTo>
                    <a:pt x="74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35" name="Google Shape;5735;p43"/>
            <p:cNvSpPr/>
            <p:nvPr/>
          </p:nvSpPr>
          <p:spPr>
            <a:xfrm>
              <a:off x="2508625" y="117440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0"/>
                  </a:moveTo>
                  <a:lnTo>
                    <a:pt x="296" y="185"/>
                  </a:lnTo>
                  <a:lnTo>
                    <a:pt x="296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36" name="Google Shape;5736;p43"/>
            <p:cNvSpPr/>
            <p:nvPr/>
          </p:nvSpPr>
          <p:spPr>
            <a:xfrm>
              <a:off x="2508625" y="1177175"/>
              <a:ext cx="6500" cy="11100"/>
            </a:xfrm>
            <a:custGeom>
              <a:avLst/>
              <a:gdLst/>
              <a:ahLst/>
              <a:cxnLst/>
              <a:rect l="l" t="t" r="r" b="b"/>
              <a:pathLst>
                <a:path w="260" h="444" extrusionOk="0">
                  <a:moveTo>
                    <a:pt x="259" y="0"/>
                  </a:moveTo>
                  <a:lnTo>
                    <a:pt x="0" y="370"/>
                  </a:lnTo>
                  <a:lnTo>
                    <a:pt x="0" y="444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37" name="Google Shape;5737;p43"/>
            <p:cNvSpPr/>
            <p:nvPr/>
          </p:nvSpPr>
          <p:spPr>
            <a:xfrm>
              <a:off x="2508625" y="1119875"/>
              <a:ext cx="7400" cy="17575"/>
            </a:xfrm>
            <a:custGeom>
              <a:avLst/>
              <a:gdLst/>
              <a:ahLst/>
              <a:cxnLst/>
              <a:rect l="l" t="t" r="r" b="b"/>
              <a:pathLst>
                <a:path w="296" h="703" extrusionOk="0">
                  <a:moveTo>
                    <a:pt x="0" y="0"/>
                  </a:moveTo>
                  <a:lnTo>
                    <a:pt x="148" y="370"/>
                  </a:lnTo>
                  <a:lnTo>
                    <a:pt x="296" y="703"/>
                  </a:lnTo>
                  <a:lnTo>
                    <a:pt x="296" y="629"/>
                  </a:lnTo>
                  <a:lnTo>
                    <a:pt x="148" y="33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38" name="Google Shape;5738;p43"/>
            <p:cNvSpPr/>
            <p:nvPr/>
          </p:nvSpPr>
          <p:spPr>
            <a:xfrm>
              <a:off x="2508625" y="113280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6"/>
                  </a:lnTo>
                  <a:lnTo>
                    <a:pt x="296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39" name="Google Shape;5739;p43"/>
            <p:cNvSpPr/>
            <p:nvPr/>
          </p:nvSpPr>
          <p:spPr>
            <a:xfrm>
              <a:off x="2508625" y="1119875"/>
              <a:ext cx="7400" cy="15725"/>
            </a:xfrm>
            <a:custGeom>
              <a:avLst/>
              <a:gdLst/>
              <a:ahLst/>
              <a:cxnLst/>
              <a:rect l="l" t="t" r="r" b="b"/>
              <a:pathLst>
                <a:path w="296" h="629" extrusionOk="0">
                  <a:moveTo>
                    <a:pt x="0" y="0"/>
                  </a:moveTo>
                  <a:lnTo>
                    <a:pt x="0" y="37"/>
                  </a:lnTo>
                  <a:lnTo>
                    <a:pt x="87" y="210"/>
                  </a:lnTo>
                  <a:lnTo>
                    <a:pt x="0" y="0"/>
                  </a:lnTo>
                  <a:close/>
                  <a:moveTo>
                    <a:pt x="87" y="210"/>
                  </a:moveTo>
                  <a:lnTo>
                    <a:pt x="259" y="629"/>
                  </a:lnTo>
                  <a:lnTo>
                    <a:pt x="296" y="629"/>
                  </a:lnTo>
                  <a:lnTo>
                    <a:pt x="87" y="21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40" name="Google Shape;5740;p43"/>
            <p:cNvSpPr/>
            <p:nvPr/>
          </p:nvSpPr>
          <p:spPr>
            <a:xfrm>
              <a:off x="2508625" y="1137425"/>
              <a:ext cx="6500" cy="8350"/>
            </a:xfrm>
            <a:custGeom>
              <a:avLst/>
              <a:gdLst/>
              <a:ahLst/>
              <a:cxnLst/>
              <a:rect l="l" t="t" r="r" b="b"/>
              <a:pathLst>
                <a:path w="260" h="334" extrusionOk="0">
                  <a:moveTo>
                    <a:pt x="185" y="1"/>
                  </a:moveTo>
                  <a:lnTo>
                    <a:pt x="0" y="333"/>
                  </a:lnTo>
                  <a:lnTo>
                    <a:pt x="74" y="333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41" name="Google Shape;5741;p43"/>
            <p:cNvSpPr/>
            <p:nvPr/>
          </p:nvSpPr>
          <p:spPr>
            <a:xfrm>
              <a:off x="2508625" y="113280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42" name="Google Shape;5742;p43"/>
            <p:cNvSpPr/>
            <p:nvPr/>
          </p:nvSpPr>
          <p:spPr>
            <a:xfrm>
              <a:off x="2508625" y="1135575"/>
              <a:ext cx="6500" cy="10200"/>
            </a:xfrm>
            <a:custGeom>
              <a:avLst/>
              <a:gdLst/>
              <a:ahLst/>
              <a:cxnLst/>
              <a:rect l="l" t="t" r="r" b="b"/>
              <a:pathLst>
                <a:path w="260" h="408" extrusionOk="0">
                  <a:moveTo>
                    <a:pt x="259" y="1"/>
                  </a:moveTo>
                  <a:lnTo>
                    <a:pt x="0" y="407"/>
                  </a:lnTo>
                  <a:lnTo>
                    <a:pt x="259" y="75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43" name="Google Shape;5743;p43"/>
            <p:cNvSpPr/>
            <p:nvPr/>
          </p:nvSpPr>
          <p:spPr>
            <a:xfrm>
              <a:off x="2515100" y="1120800"/>
              <a:ext cx="1850" cy="97050"/>
            </a:xfrm>
            <a:custGeom>
              <a:avLst/>
              <a:gdLst/>
              <a:ahLst/>
              <a:cxnLst/>
              <a:rect l="l" t="t" r="r" b="b"/>
              <a:pathLst>
                <a:path w="74" h="3882" extrusionOk="0">
                  <a:moveTo>
                    <a:pt x="74" y="0"/>
                  </a:moveTo>
                  <a:lnTo>
                    <a:pt x="37" y="37"/>
                  </a:lnTo>
                  <a:lnTo>
                    <a:pt x="0" y="3845"/>
                  </a:lnTo>
                  <a:lnTo>
                    <a:pt x="37" y="3882"/>
                  </a:lnTo>
                  <a:lnTo>
                    <a:pt x="74" y="384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0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44" name="Google Shape;5744;p43"/>
            <p:cNvSpPr/>
            <p:nvPr/>
          </p:nvSpPr>
          <p:spPr>
            <a:xfrm>
              <a:off x="2515100" y="1120800"/>
              <a:ext cx="925" cy="97050"/>
            </a:xfrm>
            <a:custGeom>
              <a:avLst/>
              <a:gdLst/>
              <a:ahLst/>
              <a:cxnLst/>
              <a:rect l="l" t="t" r="r" b="b"/>
              <a:pathLst>
                <a:path w="37" h="3882" extrusionOk="0">
                  <a:moveTo>
                    <a:pt x="0" y="0"/>
                  </a:moveTo>
                  <a:lnTo>
                    <a:pt x="0" y="3845"/>
                  </a:lnTo>
                  <a:lnTo>
                    <a:pt x="37" y="388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45" name="Google Shape;5745;p43"/>
            <p:cNvSpPr/>
            <p:nvPr/>
          </p:nvSpPr>
          <p:spPr>
            <a:xfrm>
              <a:off x="2522475" y="1117100"/>
              <a:ext cx="3725" cy="96150"/>
            </a:xfrm>
            <a:custGeom>
              <a:avLst/>
              <a:gdLst/>
              <a:ahLst/>
              <a:cxnLst/>
              <a:rect l="l" t="t" r="r" b="b"/>
              <a:pathLst>
                <a:path w="149" h="3846" extrusionOk="0">
                  <a:moveTo>
                    <a:pt x="1" y="0"/>
                  </a:moveTo>
                  <a:lnTo>
                    <a:pt x="1" y="3808"/>
                  </a:lnTo>
                  <a:lnTo>
                    <a:pt x="75" y="3845"/>
                  </a:lnTo>
                  <a:lnTo>
                    <a:pt x="149" y="3808"/>
                  </a:lnTo>
                  <a:lnTo>
                    <a:pt x="75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33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46" name="Google Shape;5746;p43"/>
            <p:cNvSpPr/>
            <p:nvPr/>
          </p:nvSpPr>
          <p:spPr>
            <a:xfrm>
              <a:off x="2524325" y="1117100"/>
              <a:ext cx="1875" cy="96150"/>
            </a:xfrm>
            <a:custGeom>
              <a:avLst/>
              <a:gdLst/>
              <a:ahLst/>
              <a:cxnLst/>
              <a:rect l="l" t="t" r="r" b="b"/>
              <a:pathLst>
                <a:path w="75" h="3846" extrusionOk="0">
                  <a:moveTo>
                    <a:pt x="75" y="0"/>
                  </a:moveTo>
                  <a:lnTo>
                    <a:pt x="1" y="74"/>
                  </a:lnTo>
                  <a:lnTo>
                    <a:pt x="1" y="3845"/>
                  </a:lnTo>
                  <a:lnTo>
                    <a:pt x="75" y="380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47" name="Google Shape;5747;p43"/>
            <p:cNvSpPr/>
            <p:nvPr/>
          </p:nvSpPr>
          <p:spPr>
            <a:xfrm>
              <a:off x="2522475" y="1116175"/>
              <a:ext cx="3725" cy="2800"/>
            </a:xfrm>
            <a:custGeom>
              <a:avLst/>
              <a:gdLst/>
              <a:ahLst/>
              <a:cxnLst/>
              <a:rect l="l" t="t" r="r" b="b"/>
              <a:pathLst>
                <a:path w="149" h="112" extrusionOk="0">
                  <a:moveTo>
                    <a:pt x="75" y="0"/>
                  </a:moveTo>
                  <a:lnTo>
                    <a:pt x="1" y="37"/>
                  </a:lnTo>
                  <a:lnTo>
                    <a:pt x="75" y="111"/>
                  </a:lnTo>
                  <a:lnTo>
                    <a:pt x="149" y="3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48" name="Google Shape;5748;p43"/>
            <p:cNvSpPr/>
            <p:nvPr/>
          </p:nvSpPr>
          <p:spPr>
            <a:xfrm>
              <a:off x="2516025" y="1120800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0" y="0"/>
                  </a:moveTo>
                  <a:lnTo>
                    <a:pt x="0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49" name="Google Shape;5749;p43"/>
            <p:cNvSpPr/>
            <p:nvPr/>
          </p:nvSpPr>
          <p:spPr>
            <a:xfrm>
              <a:off x="2516925" y="114575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7" y="0"/>
                  </a:moveTo>
                  <a:lnTo>
                    <a:pt x="1" y="148"/>
                  </a:lnTo>
                  <a:lnTo>
                    <a:pt x="1" y="222"/>
                  </a:lnTo>
                  <a:lnTo>
                    <a:pt x="297" y="7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50" name="Google Shape;5750;p43"/>
            <p:cNvSpPr/>
            <p:nvPr/>
          </p:nvSpPr>
          <p:spPr>
            <a:xfrm>
              <a:off x="2516925" y="114575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7" y="0"/>
                  </a:moveTo>
                  <a:lnTo>
                    <a:pt x="1" y="222"/>
                  </a:lnTo>
                  <a:lnTo>
                    <a:pt x="297" y="7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51" name="Google Shape;5751;p43"/>
            <p:cNvSpPr/>
            <p:nvPr/>
          </p:nvSpPr>
          <p:spPr>
            <a:xfrm>
              <a:off x="2516925" y="1158675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297" y="1"/>
                  </a:moveTo>
                  <a:lnTo>
                    <a:pt x="1" y="186"/>
                  </a:lnTo>
                  <a:lnTo>
                    <a:pt x="1" y="260"/>
                  </a:lnTo>
                  <a:lnTo>
                    <a:pt x="297" y="112"/>
                  </a:lnTo>
                  <a:lnTo>
                    <a:pt x="297" y="75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52" name="Google Shape;5752;p43"/>
            <p:cNvSpPr/>
            <p:nvPr/>
          </p:nvSpPr>
          <p:spPr>
            <a:xfrm>
              <a:off x="2517850" y="1151300"/>
              <a:ext cx="6500" cy="9250"/>
            </a:xfrm>
            <a:custGeom>
              <a:avLst/>
              <a:gdLst/>
              <a:ahLst/>
              <a:cxnLst/>
              <a:rect l="l" t="t" r="r" b="b"/>
              <a:pathLst>
                <a:path w="260" h="370" extrusionOk="0">
                  <a:moveTo>
                    <a:pt x="1" y="0"/>
                  </a:moveTo>
                  <a:lnTo>
                    <a:pt x="186" y="370"/>
                  </a:lnTo>
                  <a:lnTo>
                    <a:pt x="260" y="37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53" name="Google Shape;5753;p43"/>
            <p:cNvSpPr/>
            <p:nvPr/>
          </p:nvSpPr>
          <p:spPr>
            <a:xfrm>
              <a:off x="2517850" y="1149450"/>
              <a:ext cx="6500" cy="11100"/>
            </a:xfrm>
            <a:custGeom>
              <a:avLst/>
              <a:gdLst/>
              <a:ahLst/>
              <a:cxnLst/>
              <a:rect l="l" t="t" r="r" b="b"/>
              <a:pathLst>
                <a:path w="260" h="444" extrusionOk="0">
                  <a:moveTo>
                    <a:pt x="1" y="0"/>
                  </a:moveTo>
                  <a:lnTo>
                    <a:pt x="1" y="74"/>
                  </a:lnTo>
                  <a:lnTo>
                    <a:pt x="260" y="4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54" name="Google Shape;5754;p43"/>
            <p:cNvSpPr/>
            <p:nvPr/>
          </p:nvSpPr>
          <p:spPr>
            <a:xfrm>
              <a:off x="2516925" y="1160525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223" y="1"/>
                  </a:moveTo>
                  <a:lnTo>
                    <a:pt x="112" y="297"/>
                  </a:lnTo>
                  <a:lnTo>
                    <a:pt x="1" y="666"/>
                  </a:lnTo>
                  <a:lnTo>
                    <a:pt x="1" y="666"/>
                  </a:lnTo>
                  <a:lnTo>
                    <a:pt x="149" y="334"/>
                  </a:lnTo>
                  <a:lnTo>
                    <a:pt x="149" y="407"/>
                  </a:lnTo>
                  <a:lnTo>
                    <a:pt x="297" y="3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55" name="Google Shape;5755;p43"/>
            <p:cNvSpPr/>
            <p:nvPr/>
          </p:nvSpPr>
          <p:spPr>
            <a:xfrm>
              <a:off x="2516925" y="1172550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297" y="0"/>
                  </a:moveTo>
                  <a:lnTo>
                    <a:pt x="1" y="185"/>
                  </a:lnTo>
                  <a:lnTo>
                    <a:pt x="1" y="259"/>
                  </a:lnTo>
                  <a:lnTo>
                    <a:pt x="297" y="74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56" name="Google Shape;5756;p43"/>
            <p:cNvSpPr/>
            <p:nvPr/>
          </p:nvSpPr>
          <p:spPr>
            <a:xfrm>
              <a:off x="2516925" y="1161450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223" y="1"/>
                  </a:moveTo>
                  <a:lnTo>
                    <a:pt x="1" y="629"/>
                  </a:lnTo>
                  <a:lnTo>
                    <a:pt x="38" y="629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57" name="Google Shape;5757;p43"/>
            <p:cNvSpPr/>
            <p:nvPr/>
          </p:nvSpPr>
          <p:spPr>
            <a:xfrm>
              <a:off x="2516925" y="11605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12"/>
                  </a:lnTo>
                  <a:lnTo>
                    <a:pt x="1" y="186"/>
                  </a:lnTo>
                  <a:lnTo>
                    <a:pt x="297" y="3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58" name="Google Shape;5758;p43"/>
            <p:cNvSpPr/>
            <p:nvPr/>
          </p:nvSpPr>
          <p:spPr>
            <a:xfrm>
              <a:off x="2516925" y="1186400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297" y="1"/>
                  </a:moveTo>
                  <a:lnTo>
                    <a:pt x="1" y="186"/>
                  </a:lnTo>
                  <a:lnTo>
                    <a:pt x="1" y="260"/>
                  </a:lnTo>
                  <a:lnTo>
                    <a:pt x="297" y="75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59" name="Google Shape;5759;p43"/>
            <p:cNvSpPr/>
            <p:nvPr/>
          </p:nvSpPr>
          <p:spPr>
            <a:xfrm>
              <a:off x="2516925" y="118825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223" y="1"/>
                  </a:moveTo>
                  <a:lnTo>
                    <a:pt x="112" y="297"/>
                  </a:lnTo>
                  <a:lnTo>
                    <a:pt x="1" y="629"/>
                  </a:lnTo>
                  <a:lnTo>
                    <a:pt x="1" y="666"/>
                  </a:lnTo>
                  <a:lnTo>
                    <a:pt x="149" y="371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60" name="Google Shape;5760;p43"/>
            <p:cNvSpPr/>
            <p:nvPr/>
          </p:nvSpPr>
          <p:spPr>
            <a:xfrm>
              <a:off x="2516925" y="12002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48"/>
                  </a:lnTo>
                  <a:lnTo>
                    <a:pt x="1" y="185"/>
                  </a:lnTo>
                  <a:lnTo>
                    <a:pt x="297" y="74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61" name="Google Shape;5761;p43"/>
            <p:cNvSpPr/>
            <p:nvPr/>
          </p:nvSpPr>
          <p:spPr>
            <a:xfrm>
              <a:off x="2516925" y="1211375"/>
              <a:ext cx="7425" cy="5550"/>
            </a:xfrm>
            <a:custGeom>
              <a:avLst/>
              <a:gdLst/>
              <a:ahLst/>
              <a:cxnLst/>
              <a:rect l="l" t="t" r="r" b="b"/>
              <a:pathLst>
                <a:path w="297" h="222" extrusionOk="0">
                  <a:moveTo>
                    <a:pt x="223" y="0"/>
                  </a:moveTo>
                  <a:lnTo>
                    <a:pt x="1" y="111"/>
                  </a:lnTo>
                  <a:lnTo>
                    <a:pt x="1" y="222"/>
                  </a:lnTo>
                  <a:lnTo>
                    <a:pt x="297" y="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62" name="Google Shape;5762;p43"/>
            <p:cNvSpPr/>
            <p:nvPr/>
          </p:nvSpPr>
          <p:spPr>
            <a:xfrm>
              <a:off x="2516925" y="1211375"/>
              <a:ext cx="7425" cy="5550"/>
            </a:xfrm>
            <a:custGeom>
              <a:avLst/>
              <a:gdLst/>
              <a:ahLst/>
              <a:cxnLst/>
              <a:rect l="l" t="t" r="r" b="b"/>
              <a:pathLst>
                <a:path w="297" h="222" extrusionOk="0">
                  <a:moveTo>
                    <a:pt x="297" y="0"/>
                  </a:moveTo>
                  <a:lnTo>
                    <a:pt x="1" y="185"/>
                  </a:lnTo>
                  <a:lnTo>
                    <a:pt x="1" y="222"/>
                  </a:lnTo>
                  <a:lnTo>
                    <a:pt x="297" y="37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63" name="Google Shape;5763;p43"/>
            <p:cNvSpPr/>
            <p:nvPr/>
          </p:nvSpPr>
          <p:spPr>
            <a:xfrm>
              <a:off x="2516925" y="1204900"/>
              <a:ext cx="7425" cy="7425"/>
            </a:xfrm>
            <a:custGeom>
              <a:avLst/>
              <a:gdLst/>
              <a:ahLst/>
              <a:cxnLst/>
              <a:rect l="l" t="t" r="r" b="b"/>
              <a:pathLst>
                <a:path w="297" h="297" extrusionOk="0">
                  <a:moveTo>
                    <a:pt x="1" y="0"/>
                  </a:moveTo>
                  <a:lnTo>
                    <a:pt x="223" y="259"/>
                  </a:lnTo>
                  <a:lnTo>
                    <a:pt x="297" y="29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64" name="Google Shape;5764;p43"/>
            <p:cNvSpPr/>
            <p:nvPr/>
          </p:nvSpPr>
          <p:spPr>
            <a:xfrm>
              <a:off x="2517850" y="1203975"/>
              <a:ext cx="6500" cy="8350"/>
            </a:xfrm>
            <a:custGeom>
              <a:avLst/>
              <a:gdLst/>
              <a:ahLst/>
              <a:cxnLst/>
              <a:rect l="l" t="t" r="r" b="b"/>
              <a:pathLst>
                <a:path w="260" h="334" extrusionOk="0">
                  <a:moveTo>
                    <a:pt x="1" y="0"/>
                  </a:moveTo>
                  <a:lnTo>
                    <a:pt x="1" y="37"/>
                  </a:lnTo>
                  <a:lnTo>
                    <a:pt x="260" y="333"/>
                  </a:lnTo>
                  <a:lnTo>
                    <a:pt x="260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65" name="Google Shape;5765;p43"/>
            <p:cNvSpPr/>
            <p:nvPr/>
          </p:nvSpPr>
          <p:spPr>
            <a:xfrm>
              <a:off x="2516925" y="12002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85"/>
                  </a:lnTo>
                  <a:lnTo>
                    <a:pt x="297" y="74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66" name="Google Shape;5766;p43"/>
            <p:cNvSpPr/>
            <p:nvPr/>
          </p:nvSpPr>
          <p:spPr>
            <a:xfrm>
              <a:off x="2516925" y="1188250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297" y="1"/>
                  </a:moveTo>
                  <a:lnTo>
                    <a:pt x="223" y="38"/>
                  </a:lnTo>
                  <a:lnTo>
                    <a:pt x="1" y="629"/>
                  </a:lnTo>
                  <a:lnTo>
                    <a:pt x="38" y="666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67" name="Google Shape;5767;p43"/>
            <p:cNvSpPr/>
            <p:nvPr/>
          </p:nvSpPr>
          <p:spPr>
            <a:xfrm>
              <a:off x="2516925" y="1186400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297" y="1"/>
                  </a:moveTo>
                  <a:lnTo>
                    <a:pt x="1" y="186"/>
                  </a:lnTo>
                  <a:lnTo>
                    <a:pt x="1" y="260"/>
                  </a:lnTo>
                  <a:lnTo>
                    <a:pt x="297" y="75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68" name="Google Shape;5768;p43"/>
            <p:cNvSpPr/>
            <p:nvPr/>
          </p:nvSpPr>
          <p:spPr>
            <a:xfrm>
              <a:off x="2516925" y="1177175"/>
              <a:ext cx="7425" cy="11100"/>
            </a:xfrm>
            <a:custGeom>
              <a:avLst/>
              <a:gdLst/>
              <a:ahLst/>
              <a:cxnLst/>
              <a:rect l="l" t="t" r="r" b="b"/>
              <a:pathLst>
                <a:path w="297" h="444" extrusionOk="0">
                  <a:moveTo>
                    <a:pt x="1" y="0"/>
                  </a:moveTo>
                  <a:lnTo>
                    <a:pt x="223" y="370"/>
                  </a:lnTo>
                  <a:lnTo>
                    <a:pt x="297" y="444"/>
                  </a:lnTo>
                  <a:lnTo>
                    <a:pt x="38" y="0"/>
                  </a:lnTo>
                  <a:close/>
                  <a:moveTo>
                    <a:pt x="297" y="444"/>
                  </a:moveTo>
                  <a:lnTo>
                    <a:pt x="297" y="444"/>
                  </a:lnTo>
                  <a:lnTo>
                    <a:pt x="297" y="444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69" name="Google Shape;5769;p43"/>
            <p:cNvSpPr/>
            <p:nvPr/>
          </p:nvSpPr>
          <p:spPr>
            <a:xfrm>
              <a:off x="2516925" y="11744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0"/>
                  </a:moveTo>
                  <a:lnTo>
                    <a:pt x="1" y="111"/>
                  </a:lnTo>
                  <a:lnTo>
                    <a:pt x="1" y="185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70" name="Google Shape;5770;p43"/>
            <p:cNvSpPr/>
            <p:nvPr/>
          </p:nvSpPr>
          <p:spPr>
            <a:xfrm>
              <a:off x="2517850" y="1177175"/>
              <a:ext cx="6500" cy="11100"/>
            </a:xfrm>
            <a:custGeom>
              <a:avLst/>
              <a:gdLst/>
              <a:ahLst/>
              <a:cxnLst/>
              <a:rect l="l" t="t" r="r" b="b"/>
              <a:pathLst>
                <a:path w="260" h="444" extrusionOk="0">
                  <a:moveTo>
                    <a:pt x="1" y="0"/>
                  </a:moveTo>
                  <a:lnTo>
                    <a:pt x="260" y="444"/>
                  </a:lnTo>
                  <a:lnTo>
                    <a:pt x="260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71" name="Google Shape;5771;p43"/>
            <p:cNvSpPr/>
            <p:nvPr/>
          </p:nvSpPr>
          <p:spPr>
            <a:xfrm>
              <a:off x="2516925" y="1119875"/>
              <a:ext cx="7425" cy="17575"/>
            </a:xfrm>
            <a:custGeom>
              <a:avLst/>
              <a:gdLst/>
              <a:ahLst/>
              <a:cxnLst/>
              <a:rect l="l" t="t" r="r" b="b"/>
              <a:pathLst>
                <a:path w="297" h="703" extrusionOk="0">
                  <a:moveTo>
                    <a:pt x="223" y="0"/>
                  </a:moveTo>
                  <a:lnTo>
                    <a:pt x="112" y="333"/>
                  </a:lnTo>
                  <a:lnTo>
                    <a:pt x="1" y="629"/>
                  </a:lnTo>
                  <a:lnTo>
                    <a:pt x="1" y="703"/>
                  </a:lnTo>
                  <a:lnTo>
                    <a:pt x="149" y="370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72" name="Google Shape;5772;p43"/>
            <p:cNvSpPr/>
            <p:nvPr/>
          </p:nvSpPr>
          <p:spPr>
            <a:xfrm>
              <a:off x="2516925" y="11328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12"/>
                  </a:lnTo>
                  <a:lnTo>
                    <a:pt x="1" y="186"/>
                  </a:lnTo>
                  <a:lnTo>
                    <a:pt x="297" y="3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73" name="Google Shape;5773;p43"/>
            <p:cNvSpPr/>
            <p:nvPr/>
          </p:nvSpPr>
          <p:spPr>
            <a:xfrm>
              <a:off x="2516925" y="1119875"/>
              <a:ext cx="7425" cy="15725"/>
            </a:xfrm>
            <a:custGeom>
              <a:avLst/>
              <a:gdLst/>
              <a:ahLst/>
              <a:cxnLst/>
              <a:rect l="l" t="t" r="r" b="b"/>
              <a:pathLst>
                <a:path w="297" h="629" extrusionOk="0">
                  <a:moveTo>
                    <a:pt x="297" y="0"/>
                  </a:moveTo>
                  <a:lnTo>
                    <a:pt x="223" y="37"/>
                  </a:lnTo>
                  <a:lnTo>
                    <a:pt x="1" y="629"/>
                  </a:lnTo>
                  <a:lnTo>
                    <a:pt x="38" y="629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74" name="Google Shape;5774;p43"/>
            <p:cNvSpPr/>
            <p:nvPr/>
          </p:nvSpPr>
          <p:spPr>
            <a:xfrm>
              <a:off x="2516925" y="1137425"/>
              <a:ext cx="7425" cy="8350"/>
            </a:xfrm>
            <a:custGeom>
              <a:avLst/>
              <a:gdLst/>
              <a:ahLst/>
              <a:cxnLst/>
              <a:rect l="l" t="t" r="r" b="b"/>
              <a:pathLst>
                <a:path w="297" h="334" extrusionOk="0">
                  <a:moveTo>
                    <a:pt x="1" y="1"/>
                  </a:moveTo>
                  <a:lnTo>
                    <a:pt x="223" y="333"/>
                  </a:lnTo>
                  <a:lnTo>
                    <a:pt x="297" y="333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75" name="Google Shape;5775;p43"/>
            <p:cNvSpPr/>
            <p:nvPr/>
          </p:nvSpPr>
          <p:spPr>
            <a:xfrm>
              <a:off x="2516925" y="113280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7" y="1"/>
                  </a:moveTo>
                  <a:lnTo>
                    <a:pt x="1" y="186"/>
                  </a:lnTo>
                  <a:lnTo>
                    <a:pt x="297" y="38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76" name="Google Shape;5776;p43"/>
            <p:cNvSpPr/>
            <p:nvPr/>
          </p:nvSpPr>
          <p:spPr>
            <a:xfrm>
              <a:off x="2517850" y="1135575"/>
              <a:ext cx="6500" cy="10200"/>
            </a:xfrm>
            <a:custGeom>
              <a:avLst/>
              <a:gdLst/>
              <a:ahLst/>
              <a:cxnLst/>
              <a:rect l="l" t="t" r="r" b="b"/>
              <a:pathLst>
                <a:path w="260" h="408" extrusionOk="0">
                  <a:moveTo>
                    <a:pt x="1" y="1"/>
                  </a:moveTo>
                  <a:lnTo>
                    <a:pt x="1" y="75"/>
                  </a:lnTo>
                  <a:lnTo>
                    <a:pt x="260" y="4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77" name="Google Shape;5777;p43"/>
            <p:cNvSpPr/>
            <p:nvPr/>
          </p:nvSpPr>
          <p:spPr>
            <a:xfrm>
              <a:off x="2516025" y="1120800"/>
              <a:ext cx="1850" cy="97050"/>
            </a:xfrm>
            <a:custGeom>
              <a:avLst/>
              <a:gdLst/>
              <a:ahLst/>
              <a:cxnLst/>
              <a:rect l="l" t="t" r="r" b="b"/>
              <a:pathLst>
                <a:path w="74" h="3882" extrusionOk="0">
                  <a:moveTo>
                    <a:pt x="74" y="0"/>
                  </a:moveTo>
                  <a:lnTo>
                    <a:pt x="0" y="37"/>
                  </a:lnTo>
                  <a:lnTo>
                    <a:pt x="0" y="3882"/>
                  </a:lnTo>
                  <a:lnTo>
                    <a:pt x="74" y="384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78" name="Google Shape;5778;p43"/>
            <p:cNvSpPr/>
            <p:nvPr/>
          </p:nvSpPr>
          <p:spPr>
            <a:xfrm>
              <a:off x="2728600" y="1237250"/>
              <a:ext cx="3725" cy="96150"/>
            </a:xfrm>
            <a:custGeom>
              <a:avLst/>
              <a:gdLst/>
              <a:ahLst/>
              <a:cxnLst/>
              <a:rect l="l" t="t" r="r" b="b"/>
              <a:pathLst>
                <a:path w="149" h="3846" extrusionOk="0">
                  <a:moveTo>
                    <a:pt x="37" y="0"/>
                  </a:moveTo>
                  <a:lnTo>
                    <a:pt x="0" y="3808"/>
                  </a:lnTo>
                  <a:lnTo>
                    <a:pt x="37" y="3845"/>
                  </a:lnTo>
                  <a:lnTo>
                    <a:pt x="148" y="380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171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79" name="Google Shape;5779;p43"/>
            <p:cNvSpPr/>
            <p:nvPr/>
          </p:nvSpPr>
          <p:spPr>
            <a:xfrm>
              <a:off x="2728600" y="1237250"/>
              <a:ext cx="950" cy="96150"/>
            </a:xfrm>
            <a:custGeom>
              <a:avLst/>
              <a:gdLst/>
              <a:ahLst/>
              <a:cxnLst/>
              <a:rect l="l" t="t" r="r" b="b"/>
              <a:pathLst>
                <a:path w="38" h="3846" extrusionOk="0">
                  <a:moveTo>
                    <a:pt x="0" y="0"/>
                  </a:moveTo>
                  <a:lnTo>
                    <a:pt x="0" y="3808"/>
                  </a:lnTo>
                  <a:lnTo>
                    <a:pt x="37" y="384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80" name="Google Shape;5780;p43"/>
            <p:cNvSpPr/>
            <p:nvPr/>
          </p:nvSpPr>
          <p:spPr>
            <a:xfrm>
              <a:off x="2728600" y="1236325"/>
              <a:ext cx="3725" cy="950"/>
            </a:xfrm>
            <a:custGeom>
              <a:avLst/>
              <a:gdLst/>
              <a:ahLst/>
              <a:cxnLst/>
              <a:rect l="l" t="t" r="r" b="b"/>
              <a:pathLst>
                <a:path w="149" h="38" extrusionOk="0">
                  <a:moveTo>
                    <a:pt x="37" y="0"/>
                  </a:moveTo>
                  <a:lnTo>
                    <a:pt x="0" y="37"/>
                  </a:lnTo>
                  <a:lnTo>
                    <a:pt x="148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81" name="Google Shape;5781;p43"/>
            <p:cNvSpPr/>
            <p:nvPr/>
          </p:nvSpPr>
          <p:spPr>
            <a:xfrm>
              <a:off x="2736925" y="1240025"/>
              <a:ext cx="1850" cy="950"/>
            </a:xfrm>
            <a:custGeom>
              <a:avLst/>
              <a:gdLst/>
              <a:ahLst/>
              <a:cxnLst/>
              <a:rect l="l" t="t" r="r" b="b"/>
              <a:pathLst>
                <a:path w="74" h="38" extrusionOk="0">
                  <a:moveTo>
                    <a:pt x="0" y="0"/>
                  </a:moveTo>
                  <a:lnTo>
                    <a:pt x="0" y="37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E10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82" name="Google Shape;5782;p43"/>
            <p:cNvSpPr/>
            <p:nvPr/>
          </p:nvSpPr>
          <p:spPr>
            <a:xfrm>
              <a:off x="2729525" y="1264975"/>
              <a:ext cx="8325" cy="6500"/>
            </a:xfrm>
            <a:custGeom>
              <a:avLst/>
              <a:gdLst/>
              <a:ahLst/>
              <a:cxnLst/>
              <a:rect l="l" t="t" r="r" b="b"/>
              <a:pathLst>
                <a:path w="333" h="260" extrusionOk="0">
                  <a:moveTo>
                    <a:pt x="37" y="0"/>
                  </a:moveTo>
                  <a:lnTo>
                    <a:pt x="0" y="74"/>
                  </a:lnTo>
                  <a:lnTo>
                    <a:pt x="0" y="111"/>
                  </a:lnTo>
                  <a:lnTo>
                    <a:pt x="296" y="259"/>
                  </a:lnTo>
                  <a:lnTo>
                    <a:pt x="333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83" name="Google Shape;5783;p43"/>
            <p:cNvSpPr/>
            <p:nvPr/>
          </p:nvSpPr>
          <p:spPr>
            <a:xfrm>
              <a:off x="2729525" y="126682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0"/>
                  </a:moveTo>
                  <a:lnTo>
                    <a:pt x="0" y="37"/>
                  </a:lnTo>
                  <a:lnTo>
                    <a:pt x="296" y="185"/>
                  </a:lnTo>
                  <a:lnTo>
                    <a:pt x="333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84" name="Google Shape;5784;p43"/>
            <p:cNvSpPr/>
            <p:nvPr/>
          </p:nvSpPr>
          <p:spPr>
            <a:xfrm>
              <a:off x="2729525" y="1278850"/>
              <a:ext cx="8325" cy="6475"/>
            </a:xfrm>
            <a:custGeom>
              <a:avLst/>
              <a:gdLst/>
              <a:ahLst/>
              <a:cxnLst/>
              <a:rect l="l" t="t" r="r" b="b"/>
              <a:pathLst>
                <a:path w="333" h="259" extrusionOk="0">
                  <a:moveTo>
                    <a:pt x="37" y="0"/>
                  </a:moveTo>
                  <a:lnTo>
                    <a:pt x="0" y="74"/>
                  </a:lnTo>
                  <a:lnTo>
                    <a:pt x="296" y="259"/>
                  </a:lnTo>
                  <a:lnTo>
                    <a:pt x="333" y="18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85" name="Google Shape;5785;p43"/>
            <p:cNvSpPr/>
            <p:nvPr/>
          </p:nvSpPr>
          <p:spPr>
            <a:xfrm>
              <a:off x="2730450" y="1269600"/>
              <a:ext cx="6475" cy="11100"/>
            </a:xfrm>
            <a:custGeom>
              <a:avLst/>
              <a:gdLst/>
              <a:ahLst/>
              <a:cxnLst/>
              <a:rect l="l" t="t" r="r" b="b"/>
              <a:pathLst>
                <a:path w="259" h="444" extrusionOk="0">
                  <a:moveTo>
                    <a:pt x="185" y="0"/>
                  </a:moveTo>
                  <a:lnTo>
                    <a:pt x="0" y="444"/>
                  </a:lnTo>
                  <a:lnTo>
                    <a:pt x="74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86" name="Google Shape;5786;p43"/>
            <p:cNvSpPr/>
            <p:nvPr/>
          </p:nvSpPr>
          <p:spPr>
            <a:xfrm>
              <a:off x="2729525" y="1269600"/>
              <a:ext cx="7400" cy="11100"/>
            </a:xfrm>
            <a:custGeom>
              <a:avLst/>
              <a:gdLst/>
              <a:ahLst/>
              <a:cxnLst/>
              <a:rect l="l" t="t" r="r" b="b"/>
              <a:pathLst>
                <a:path w="296" h="444" extrusionOk="0">
                  <a:moveTo>
                    <a:pt x="222" y="0"/>
                  </a:moveTo>
                  <a:lnTo>
                    <a:pt x="0" y="444"/>
                  </a:lnTo>
                  <a:lnTo>
                    <a:pt x="37" y="44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87" name="Google Shape;5787;p43"/>
            <p:cNvSpPr/>
            <p:nvPr/>
          </p:nvSpPr>
          <p:spPr>
            <a:xfrm>
              <a:off x="2730450" y="1280675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0" y="1"/>
                  </a:moveTo>
                  <a:lnTo>
                    <a:pt x="148" y="371"/>
                  </a:lnTo>
                  <a:lnTo>
                    <a:pt x="296" y="666"/>
                  </a:lnTo>
                  <a:lnTo>
                    <a:pt x="148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88" name="Google Shape;5788;p43"/>
            <p:cNvSpPr/>
            <p:nvPr/>
          </p:nvSpPr>
          <p:spPr>
            <a:xfrm>
              <a:off x="2729525" y="1292700"/>
              <a:ext cx="8325" cy="6500"/>
            </a:xfrm>
            <a:custGeom>
              <a:avLst/>
              <a:gdLst/>
              <a:ahLst/>
              <a:cxnLst/>
              <a:rect l="l" t="t" r="r" b="b"/>
              <a:pathLst>
                <a:path w="333" h="260" extrusionOk="0">
                  <a:moveTo>
                    <a:pt x="0" y="1"/>
                  </a:moveTo>
                  <a:lnTo>
                    <a:pt x="0" y="75"/>
                  </a:lnTo>
                  <a:lnTo>
                    <a:pt x="296" y="259"/>
                  </a:lnTo>
                  <a:lnTo>
                    <a:pt x="333" y="185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89" name="Google Shape;5789;p43"/>
            <p:cNvSpPr/>
            <p:nvPr/>
          </p:nvSpPr>
          <p:spPr>
            <a:xfrm>
              <a:off x="2729525" y="1280675"/>
              <a:ext cx="8325" cy="16675"/>
            </a:xfrm>
            <a:custGeom>
              <a:avLst/>
              <a:gdLst/>
              <a:ahLst/>
              <a:cxnLst/>
              <a:rect l="l" t="t" r="r" b="b"/>
              <a:pathLst>
                <a:path w="333" h="667" extrusionOk="0">
                  <a:moveTo>
                    <a:pt x="0" y="1"/>
                  </a:moveTo>
                  <a:lnTo>
                    <a:pt x="296" y="666"/>
                  </a:lnTo>
                  <a:lnTo>
                    <a:pt x="333" y="62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90" name="Google Shape;5790;p43"/>
            <p:cNvSpPr/>
            <p:nvPr/>
          </p:nvSpPr>
          <p:spPr>
            <a:xfrm>
              <a:off x="2729525" y="128067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1"/>
                  </a:moveTo>
                  <a:lnTo>
                    <a:pt x="296" y="186"/>
                  </a:lnTo>
                  <a:lnTo>
                    <a:pt x="333" y="1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91" name="Google Shape;5791;p43"/>
            <p:cNvSpPr/>
            <p:nvPr/>
          </p:nvSpPr>
          <p:spPr>
            <a:xfrm>
              <a:off x="2729525" y="1306575"/>
              <a:ext cx="8325" cy="6475"/>
            </a:xfrm>
            <a:custGeom>
              <a:avLst/>
              <a:gdLst/>
              <a:ahLst/>
              <a:cxnLst/>
              <a:rect l="l" t="t" r="r" b="b"/>
              <a:pathLst>
                <a:path w="333" h="259" extrusionOk="0">
                  <a:moveTo>
                    <a:pt x="0" y="0"/>
                  </a:moveTo>
                  <a:lnTo>
                    <a:pt x="0" y="74"/>
                  </a:lnTo>
                  <a:lnTo>
                    <a:pt x="296" y="259"/>
                  </a:lnTo>
                  <a:lnTo>
                    <a:pt x="333" y="14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92" name="Google Shape;5792;p43"/>
            <p:cNvSpPr/>
            <p:nvPr/>
          </p:nvSpPr>
          <p:spPr>
            <a:xfrm>
              <a:off x="2730450" y="1308425"/>
              <a:ext cx="7400" cy="16650"/>
            </a:xfrm>
            <a:custGeom>
              <a:avLst/>
              <a:gdLst/>
              <a:ahLst/>
              <a:cxnLst/>
              <a:rect l="l" t="t" r="r" b="b"/>
              <a:pathLst>
                <a:path w="296" h="666" extrusionOk="0">
                  <a:moveTo>
                    <a:pt x="0" y="0"/>
                  </a:moveTo>
                  <a:lnTo>
                    <a:pt x="148" y="370"/>
                  </a:lnTo>
                  <a:lnTo>
                    <a:pt x="296" y="666"/>
                  </a:lnTo>
                  <a:lnTo>
                    <a:pt x="296" y="629"/>
                  </a:lnTo>
                  <a:lnTo>
                    <a:pt x="148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93" name="Google Shape;5793;p43"/>
            <p:cNvSpPr/>
            <p:nvPr/>
          </p:nvSpPr>
          <p:spPr>
            <a:xfrm>
              <a:off x="2729525" y="132042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1"/>
                  </a:moveTo>
                  <a:lnTo>
                    <a:pt x="0" y="75"/>
                  </a:lnTo>
                  <a:lnTo>
                    <a:pt x="296" y="186"/>
                  </a:lnTo>
                  <a:lnTo>
                    <a:pt x="333" y="14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94" name="Google Shape;5794;p43"/>
            <p:cNvSpPr/>
            <p:nvPr/>
          </p:nvSpPr>
          <p:spPr>
            <a:xfrm>
              <a:off x="2730450" y="133152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0"/>
                  </a:moveTo>
                  <a:lnTo>
                    <a:pt x="0" y="37"/>
                  </a:lnTo>
                  <a:lnTo>
                    <a:pt x="296" y="185"/>
                  </a:lnTo>
                  <a:lnTo>
                    <a:pt x="333" y="18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95" name="Google Shape;5795;p43"/>
            <p:cNvSpPr/>
            <p:nvPr/>
          </p:nvSpPr>
          <p:spPr>
            <a:xfrm>
              <a:off x="2729525" y="133152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0"/>
                  </a:moveTo>
                  <a:lnTo>
                    <a:pt x="0" y="37"/>
                  </a:lnTo>
                  <a:lnTo>
                    <a:pt x="333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96" name="Google Shape;5796;p43"/>
            <p:cNvSpPr/>
            <p:nvPr/>
          </p:nvSpPr>
          <p:spPr>
            <a:xfrm>
              <a:off x="2730450" y="1325050"/>
              <a:ext cx="6475" cy="6500"/>
            </a:xfrm>
            <a:custGeom>
              <a:avLst/>
              <a:gdLst/>
              <a:ahLst/>
              <a:cxnLst/>
              <a:rect l="l" t="t" r="r" b="b"/>
              <a:pathLst>
                <a:path w="259" h="260" extrusionOk="0">
                  <a:moveTo>
                    <a:pt x="185" y="1"/>
                  </a:moveTo>
                  <a:lnTo>
                    <a:pt x="0" y="259"/>
                  </a:lnTo>
                  <a:lnTo>
                    <a:pt x="74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97" name="Google Shape;5797;p43"/>
            <p:cNvSpPr/>
            <p:nvPr/>
          </p:nvSpPr>
          <p:spPr>
            <a:xfrm>
              <a:off x="2729525" y="1324125"/>
              <a:ext cx="7400" cy="7425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222" y="1"/>
                  </a:moveTo>
                  <a:lnTo>
                    <a:pt x="0" y="296"/>
                  </a:lnTo>
                  <a:lnTo>
                    <a:pt x="37" y="296"/>
                  </a:lnTo>
                  <a:lnTo>
                    <a:pt x="296" y="3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98" name="Google Shape;5798;p43"/>
            <p:cNvSpPr/>
            <p:nvPr/>
          </p:nvSpPr>
          <p:spPr>
            <a:xfrm>
              <a:off x="2729525" y="1320425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1"/>
                  </a:moveTo>
                  <a:lnTo>
                    <a:pt x="0" y="75"/>
                  </a:lnTo>
                  <a:lnTo>
                    <a:pt x="296" y="186"/>
                  </a:lnTo>
                  <a:lnTo>
                    <a:pt x="333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799" name="Google Shape;5799;p43"/>
            <p:cNvSpPr/>
            <p:nvPr/>
          </p:nvSpPr>
          <p:spPr>
            <a:xfrm>
              <a:off x="2729525" y="1308425"/>
              <a:ext cx="8325" cy="15725"/>
            </a:xfrm>
            <a:custGeom>
              <a:avLst/>
              <a:gdLst/>
              <a:ahLst/>
              <a:cxnLst/>
              <a:rect l="l" t="t" r="r" b="b"/>
              <a:pathLst>
                <a:path w="333" h="629" extrusionOk="0">
                  <a:moveTo>
                    <a:pt x="0" y="0"/>
                  </a:moveTo>
                  <a:lnTo>
                    <a:pt x="296" y="629"/>
                  </a:lnTo>
                  <a:lnTo>
                    <a:pt x="333" y="629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00" name="Google Shape;5800;p43"/>
            <p:cNvSpPr/>
            <p:nvPr/>
          </p:nvSpPr>
          <p:spPr>
            <a:xfrm>
              <a:off x="2729525" y="1306575"/>
              <a:ext cx="8325" cy="6475"/>
            </a:xfrm>
            <a:custGeom>
              <a:avLst/>
              <a:gdLst/>
              <a:ahLst/>
              <a:cxnLst/>
              <a:rect l="l" t="t" r="r" b="b"/>
              <a:pathLst>
                <a:path w="333" h="259" extrusionOk="0">
                  <a:moveTo>
                    <a:pt x="0" y="0"/>
                  </a:moveTo>
                  <a:lnTo>
                    <a:pt x="0" y="74"/>
                  </a:lnTo>
                  <a:lnTo>
                    <a:pt x="296" y="259"/>
                  </a:lnTo>
                  <a:lnTo>
                    <a:pt x="333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01" name="Google Shape;5801;p43"/>
            <p:cNvSpPr/>
            <p:nvPr/>
          </p:nvSpPr>
          <p:spPr>
            <a:xfrm>
              <a:off x="2730450" y="1297325"/>
              <a:ext cx="6475" cy="11125"/>
            </a:xfrm>
            <a:custGeom>
              <a:avLst/>
              <a:gdLst/>
              <a:ahLst/>
              <a:cxnLst/>
              <a:rect l="l" t="t" r="r" b="b"/>
              <a:pathLst>
                <a:path w="259" h="445" extrusionOk="0">
                  <a:moveTo>
                    <a:pt x="185" y="0"/>
                  </a:moveTo>
                  <a:lnTo>
                    <a:pt x="0" y="444"/>
                  </a:lnTo>
                  <a:lnTo>
                    <a:pt x="74" y="37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02" name="Google Shape;5802;p43"/>
            <p:cNvSpPr/>
            <p:nvPr/>
          </p:nvSpPr>
          <p:spPr>
            <a:xfrm>
              <a:off x="2729525" y="1292700"/>
              <a:ext cx="8325" cy="6500"/>
            </a:xfrm>
            <a:custGeom>
              <a:avLst/>
              <a:gdLst/>
              <a:ahLst/>
              <a:cxnLst/>
              <a:rect l="l" t="t" r="r" b="b"/>
              <a:pathLst>
                <a:path w="333" h="260" extrusionOk="0">
                  <a:moveTo>
                    <a:pt x="0" y="1"/>
                  </a:moveTo>
                  <a:lnTo>
                    <a:pt x="0" y="75"/>
                  </a:lnTo>
                  <a:lnTo>
                    <a:pt x="296" y="259"/>
                  </a:lnTo>
                  <a:lnTo>
                    <a:pt x="333" y="1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03" name="Google Shape;5803;p43"/>
            <p:cNvSpPr/>
            <p:nvPr/>
          </p:nvSpPr>
          <p:spPr>
            <a:xfrm>
              <a:off x="2729525" y="1297325"/>
              <a:ext cx="7400" cy="11125"/>
            </a:xfrm>
            <a:custGeom>
              <a:avLst/>
              <a:gdLst/>
              <a:ahLst/>
              <a:cxnLst/>
              <a:rect l="l" t="t" r="r" b="b"/>
              <a:pathLst>
                <a:path w="296" h="445" extrusionOk="0">
                  <a:moveTo>
                    <a:pt x="222" y="0"/>
                  </a:moveTo>
                  <a:lnTo>
                    <a:pt x="0" y="370"/>
                  </a:lnTo>
                  <a:lnTo>
                    <a:pt x="37" y="44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04" name="Google Shape;5804;p43"/>
            <p:cNvSpPr/>
            <p:nvPr/>
          </p:nvSpPr>
          <p:spPr>
            <a:xfrm>
              <a:off x="2730450" y="1240025"/>
              <a:ext cx="7400" cy="15725"/>
            </a:xfrm>
            <a:custGeom>
              <a:avLst/>
              <a:gdLst/>
              <a:ahLst/>
              <a:cxnLst/>
              <a:rect l="l" t="t" r="r" b="b"/>
              <a:pathLst>
                <a:path w="296" h="629" extrusionOk="0">
                  <a:moveTo>
                    <a:pt x="0" y="0"/>
                  </a:moveTo>
                  <a:lnTo>
                    <a:pt x="148" y="370"/>
                  </a:lnTo>
                  <a:lnTo>
                    <a:pt x="296" y="629"/>
                  </a:lnTo>
                  <a:lnTo>
                    <a:pt x="14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05" name="Google Shape;5805;p43"/>
            <p:cNvSpPr/>
            <p:nvPr/>
          </p:nvSpPr>
          <p:spPr>
            <a:xfrm>
              <a:off x="2729525" y="1252950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6"/>
                  </a:lnTo>
                  <a:lnTo>
                    <a:pt x="333" y="11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06" name="Google Shape;5806;p43"/>
            <p:cNvSpPr/>
            <p:nvPr/>
          </p:nvSpPr>
          <p:spPr>
            <a:xfrm>
              <a:off x="2729525" y="1240025"/>
              <a:ext cx="8325" cy="15725"/>
            </a:xfrm>
            <a:custGeom>
              <a:avLst/>
              <a:gdLst/>
              <a:ahLst/>
              <a:cxnLst/>
              <a:rect l="l" t="t" r="r" b="b"/>
              <a:pathLst>
                <a:path w="333" h="629" extrusionOk="0">
                  <a:moveTo>
                    <a:pt x="0" y="0"/>
                  </a:moveTo>
                  <a:lnTo>
                    <a:pt x="296" y="629"/>
                  </a:lnTo>
                  <a:lnTo>
                    <a:pt x="333" y="62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07" name="Google Shape;5807;p43"/>
            <p:cNvSpPr/>
            <p:nvPr/>
          </p:nvSpPr>
          <p:spPr>
            <a:xfrm>
              <a:off x="2730450" y="1257575"/>
              <a:ext cx="6475" cy="9275"/>
            </a:xfrm>
            <a:custGeom>
              <a:avLst/>
              <a:gdLst/>
              <a:ahLst/>
              <a:cxnLst/>
              <a:rect l="l" t="t" r="r" b="b"/>
              <a:pathLst>
                <a:path w="259" h="371" extrusionOk="0">
                  <a:moveTo>
                    <a:pt x="185" y="1"/>
                  </a:moveTo>
                  <a:lnTo>
                    <a:pt x="0" y="370"/>
                  </a:lnTo>
                  <a:lnTo>
                    <a:pt x="74" y="37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07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08" name="Google Shape;5808;p43"/>
            <p:cNvSpPr/>
            <p:nvPr/>
          </p:nvSpPr>
          <p:spPr>
            <a:xfrm>
              <a:off x="2729525" y="1252950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0" y="1"/>
                  </a:moveTo>
                  <a:lnTo>
                    <a:pt x="0" y="38"/>
                  </a:lnTo>
                  <a:lnTo>
                    <a:pt x="296" y="186"/>
                  </a:lnTo>
                  <a:lnTo>
                    <a:pt x="333" y="18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09" name="Google Shape;5809;p43"/>
            <p:cNvSpPr/>
            <p:nvPr/>
          </p:nvSpPr>
          <p:spPr>
            <a:xfrm>
              <a:off x="2729525" y="1255725"/>
              <a:ext cx="7400" cy="11125"/>
            </a:xfrm>
            <a:custGeom>
              <a:avLst/>
              <a:gdLst/>
              <a:ahLst/>
              <a:cxnLst/>
              <a:rect l="l" t="t" r="r" b="b"/>
              <a:pathLst>
                <a:path w="296" h="445" extrusionOk="0">
                  <a:moveTo>
                    <a:pt x="222" y="1"/>
                  </a:moveTo>
                  <a:lnTo>
                    <a:pt x="0" y="444"/>
                  </a:lnTo>
                  <a:lnTo>
                    <a:pt x="37" y="444"/>
                  </a:lnTo>
                  <a:lnTo>
                    <a:pt x="296" y="75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10" name="Google Shape;5810;p43"/>
            <p:cNvSpPr/>
            <p:nvPr/>
          </p:nvSpPr>
          <p:spPr>
            <a:xfrm>
              <a:off x="2736925" y="1240950"/>
              <a:ext cx="1850" cy="96150"/>
            </a:xfrm>
            <a:custGeom>
              <a:avLst/>
              <a:gdLst/>
              <a:ahLst/>
              <a:cxnLst/>
              <a:rect l="l" t="t" r="r" b="b"/>
              <a:pathLst>
                <a:path w="74" h="3846" extrusionOk="0">
                  <a:moveTo>
                    <a:pt x="37" y="0"/>
                  </a:moveTo>
                  <a:lnTo>
                    <a:pt x="0" y="3845"/>
                  </a:lnTo>
                  <a:lnTo>
                    <a:pt x="74" y="384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617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11" name="Google Shape;5811;p43"/>
            <p:cNvSpPr/>
            <p:nvPr/>
          </p:nvSpPr>
          <p:spPr>
            <a:xfrm>
              <a:off x="2736925" y="1240950"/>
              <a:ext cx="925" cy="96150"/>
            </a:xfrm>
            <a:custGeom>
              <a:avLst/>
              <a:gdLst/>
              <a:ahLst/>
              <a:cxnLst/>
              <a:rect l="l" t="t" r="r" b="b"/>
              <a:pathLst>
                <a:path w="37" h="3846" extrusionOk="0">
                  <a:moveTo>
                    <a:pt x="0" y="0"/>
                  </a:moveTo>
                  <a:lnTo>
                    <a:pt x="0" y="3845"/>
                  </a:lnTo>
                  <a:lnTo>
                    <a:pt x="37" y="384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12" name="Google Shape;5812;p43"/>
            <p:cNvSpPr/>
            <p:nvPr/>
          </p:nvSpPr>
          <p:spPr>
            <a:xfrm>
              <a:off x="2727675" y="1237250"/>
              <a:ext cx="2800" cy="96150"/>
            </a:xfrm>
            <a:custGeom>
              <a:avLst/>
              <a:gdLst/>
              <a:ahLst/>
              <a:cxnLst/>
              <a:rect l="l" t="t" r="r" b="b"/>
              <a:pathLst>
                <a:path w="112" h="3846" extrusionOk="0">
                  <a:moveTo>
                    <a:pt x="0" y="0"/>
                  </a:moveTo>
                  <a:lnTo>
                    <a:pt x="0" y="3808"/>
                  </a:lnTo>
                  <a:lnTo>
                    <a:pt x="37" y="3845"/>
                  </a:lnTo>
                  <a:lnTo>
                    <a:pt x="111" y="3808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13" name="Google Shape;5813;p43"/>
            <p:cNvSpPr/>
            <p:nvPr/>
          </p:nvSpPr>
          <p:spPr>
            <a:xfrm>
              <a:off x="2728600" y="1237250"/>
              <a:ext cx="1875" cy="96150"/>
            </a:xfrm>
            <a:custGeom>
              <a:avLst/>
              <a:gdLst/>
              <a:ahLst/>
              <a:cxnLst/>
              <a:rect l="l" t="t" r="r" b="b"/>
              <a:pathLst>
                <a:path w="75" h="3846" extrusionOk="0">
                  <a:moveTo>
                    <a:pt x="74" y="0"/>
                  </a:moveTo>
                  <a:lnTo>
                    <a:pt x="0" y="74"/>
                  </a:lnTo>
                  <a:lnTo>
                    <a:pt x="0" y="3845"/>
                  </a:lnTo>
                  <a:lnTo>
                    <a:pt x="74" y="380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14" name="Google Shape;5814;p43"/>
            <p:cNvSpPr/>
            <p:nvPr/>
          </p:nvSpPr>
          <p:spPr>
            <a:xfrm>
              <a:off x="2727675" y="1236325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37" y="0"/>
                  </a:moveTo>
                  <a:lnTo>
                    <a:pt x="0" y="37"/>
                  </a:lnTo>
                  <a:lnTo>
                    <a:pt x="37" y="111"/>
                  </a:lnTo>
                  <a:lnTo>
                    <a:pt x="111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15" name="Google Shape;5815;p43"/>
            <p:cNvSpPr/>
            <p:nvPr/>
          </p:nvSpPr>
          <p:spPr>
            <a:xfrm>
              <a:off x="2720275" y="1240950"/>
              <a:ext cx="2800" cy="950"/>
            </a:xfrm>
            <a:custGeom>
              <a:avLst/>
              <a:gdLst/>
              <a:ahLst/>
              <a:cxnLst/>
              <a:rect l="l" t="t" r="r" b="b"/>
              <a:pathLst>
                <a:path w="112" h="38" extrusionOk="0">
                  <a:moveTo>
                    <a:pt x="38" y="0"/>
                  </a:moveTo>
                  <a:lnTo>
                    <a:pt x="1" y="3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C0D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16" name="Google Shape;5816;p43"/>
            <p:cNvSpPr/>
            <p:nvPr/>
          </p:nvSpPr>
          <p:spPr>
            <a:xfrm>
              <a:off x="2721200" y="12668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0"/>
                  </a:moveTo>
                  <a:lnTo>
                    <a:pt x="1" y="111"/>
                  </a:lnTo>
                  <a:lnTo>
                    <a:pt x="1" y="185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17" name="Google Shape;5817;p43"/>
            <p:cNvSpPr/>
            <p:nvPr/>
          </p:nvSpPr>
          <p:spPr>
            <a:xfrm>
              <a:off x="2721200" y="126682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0"/>
                  </a:moveTo>
                  <a:lnTo>
                    <a:pt x="1" y="185"/>
                  </a:lnTo>
                  <a:lnTo>
                    <a:pt x="1" y="185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18" name="Google Shape;5818;p43"/>
            <p:cNvSpPr/>
            <p:nvPr/>
          </p:nvSpPr>
          <p:spPr>
            <a:xfrm>
              <a:off x="2721200" y="12806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1" y="112"/>
                  </a:lnTo>
                  <a:lnTo>
                    <a:pt x="1" y="186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19" name="Google Shape;5819;p43"/>
            <p:cNvSpPr/>
            <p:nvPr/>
          </p:nvSpPr>
          <p:spPr>
            <a:xfrm>
              <a:off x="2721200" y="1271450"/>
              <a:ext cx="7425" cy="9250"/>
            </a:xfrm>
            <a:custGeom>
              <a:avLst/>
              <a:gdLst/>
              <a:ahLst/>
              <a:cxnLst/>
              <a:rect l="l" t="t" r="r" b="b"/>
              <a:pathLst>
                <a:path w="297" h="370" extrusionOk="0">
                  <a:moveTo>
                    <a:pt x="1" y="0"/>
                  </a:moveTo>
                  <a:lnTo>
                    <a:pt x="259" y="370"/>
                  </a:lnTo>
                  <a:lnTo>
                    <a:pt x="296" y="37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20" name="Google Shape;5820;p43"/>
            <p:cNvSpPr/>
            <p:nvPr/>
          </p:nvSpPr>
          <p:spPr>
            <a:xfrm>
              <a:off x="2723050" y="1269600"/>
              <a:ext cx="5575" cy="11100"/>
            </a:xfrm>
            <a:custGeom>
              <a:avLst/>
              <a:gdLst/>
              <a:ahLst/>
              <a:cxnLst/>
              <a:rect l="l" t="t" r="r" b="b"/>
              <a:pathLst>
                <a:path w="223" h="444" extrusionOk="0">
                  <a:moveTo>
                    <a:pt x="0" y="0"/>
                  </a:moveTo>
                  <a:lnTo>
                    <a:pt x="0" y="74"/>
                  </a:lnTo>
                  <a:lnTo>
                    <a:pt x="222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21" name="Google Shape;5821;p43"/>
            <p:cNvSpPr/>
            <p:nvPr/>
          </p:nvSpPr>
          <p:spPr>
            <a:xfrm>
              <a:off x="2721200" y="1280675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259" y="1"/>
                  </a:moveTo>
                  <a:lnTo>
                    <a:pt x="148" y="297"/>
                  </a:lnTo>
                  <a:lnTo>
                    <a:pt x="1" y="666"/>
                  </a:lnTo>
                  <a:lnTo>
                    <a:pt x="148" y="408"/>
                  </a:lnTo>
                  <a:lnTo>
                    <a:pt x="296" y="38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22" name="Google Shape;5822;p43"/>
            <p:cNvSpPr/>
            <p:nvPr/>
          </p:nvSpPr>
          <p:spPr>
            <a:xfrm>
              <a:off x="2721200" y="1292700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296" y="1"/>
                  </a:moveTo>
                  <a:lnTo>
                    <a:pt x="1" y="185"/>
                  </a:lnTo>
                  <a:lnTo>
                    <a:pt x="1" y="259"/>
                  </a:lnTo>
                  <a:lnTo>
                    <a:pt x="296" y="111"/>
                  </a:lnTo>
                  <a:lnTo>
                    <a:pt x="296" y="7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23" name="Google Shape;5823;p43"/>
            <p:cNvSpPr/>
            <p:nvPr/>
          </p:nvSpPr>
          <p:spPr>
            <a:xfrm>
              <a:off x="2721200" y="1281600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259" y="1"/>
                  </a:moveTo>
                  <a:lnTo>
                    <a:pt x="1" y="629"/>
                  </a:lnTo>
                  <a:lnTo>
                    <a:pt x="74" y="629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24" name="Google Shape;5824;p43"/>
            <p:cNvSpPr/>
            <p:nvPr/>
          </p:nvSpPr>
          <p:spPr>
            <a:xfrm>
              <a:off x="2721200" y="1280675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1" y="186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25" name="Google Shape;5825;p43"/>
            <p:cNvSpPr/>
            <p:nvPr/>
          </p:nvSpPr>
          <p:spPr>
            <a:xfrm>
              <a:off x="2721200" y="1306575"/>
              <a:ext cx="7425" cy="6475"/>
            </a:xfrm>
            <a:custGeom>
              <a:avLst/>
              <a:gdLst/>
              <a:ahLst/>
              <a:cxnLst/>
              <a:rect l="l" t="t" r="r" b="b"/>
              <a:pathLst>
                <a:path w="297" h="259" extrusionOk="0">
                  <a:moveTo>
                    <a:pt x="296" y="0"/>
                  </a:moveTo>
                  <a:lnTo>
                    <a:pt x="1" y="185"/>
                  </a:lnTo>
                  <a:lnTo>
                    <a:pt x="1" y="259"/>
                  </a:lnTo>
                  <a:lnTo>
                    <a:pt x="296" y="7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26" name="Google Shape;5826;p43"/>
            <p:cNvSpPr/>
            <p:nvPr/>
          </p:nvSpPr>
          <p:spPr>
            <a:xfrm>
              <a:off x="2721200" y="1308425"/>
              <a:ext cx="7425" cy="16650"/>
            </a:xfrm>
            <a:custGeom>
              <a:avLst/>
              <a:gdLst/>
              <a:ahLst/>
              <a:cxnLst/>
              <a:rect l="l" t="t" r="r" b="b"/>
              <a:pathLst>
                <a:path w="297" h="666" extrusionOk="0">
                  <a:moveTo>
                    <a:pt x="259" y="0"/>
                  </a:moveTo>
                  <a:lnTo>
                    <a:pt x="148" y="296"/>
                  </a:lnTo>
                  <a:lnTo>
                    <a:pt x="1" y="666"/>
                  </a:lnTo>
                  <a:lnTo>
                    <a:pt x="148" y="37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27" name="Google Shape;5827;p43"/>
            <p:cNvSpPr/>
            <p:nvPr/>
          </p:nvSpPr>
          <p:spPr>
            <a:xfrm>
              <a:off x="2721200" y="1320425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296" y="1"/>
                  </a:moveTo>
                  <a:lnTo>
                    <a:pt x="1" y="186"/>
                  </a:lnTo>
                  <a:lnTo>
                    <a:pt x="1" y="260"/>
                  </a:lnTo>
                  <a:lnTo>
                    <a:pt x="296" y="7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28" name="Google Shape;5828;p43"/>
            <p:cNvSpPr/>
            <p:nvPr/>
          </p:nvSpPr>
          <p:spPr>
            <a:xfrm>
              <a:off x="2721200" y="1331525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59" y="0"/>
                  </a:moveTo>
                  <a:lnTo>
                    <a:pt x="1" y="111"/>
                  </a:lnTo>
                  <a:lnTo>
                    <a:pt x="1" y="222"/>
                  </a:lnTo>
                  <a:lnTo>
                    <a:pt x="296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29" name="Google Shape;5829;p43"/>
            <p:cNvSpPr/>
            <p:nvPr/>
          </p:nvSpPr>
          <p:spPr>
            <a:xfrm>
              <a:off x="2721200" y="1331525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6" y="0"/>
                  </a:moveTo>
                  <a:lnTo>
                    <a:pt x="1" y="185"/>
                  </a:lnTo>
                  <a:lnTo>
                    <a:pt x="1" y="222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30" name="Google Shape;5830;p43"/>
            <p:cNvSpPr/>
            <p:nvPr/>
          </p:nvSpPr>
          <p:spPr>
            <a:xfrm>
              <a:off x="2721200" y="1325050"/>
              <a:ext cx="7425" cy="7425"/>
            </a:xfrm>
            <a:custGeom>
              <a:avLst/>
              <a:gdLst/>
              <a:ahLst/>
              <a:cxnLst/>
              <a:rect l="l" t="t" r="r" b="b"/>
              <a:pathLst>
                <a:path w="297" h="297" extrusionOk="0">
                  <a:moveTo>
                    <a:pt x="1" y="1"/>
                  </a:moveTo>
                  <a:lnTo>
                    <a:pt x="259" y="259"/>
                  </a:lnTo>
                  <a:lnTo>
                    <a:pt x="296" y="296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31" name="Google Shape;5831;p43"/>
            <p:cNvSpPr/>
            <p:nvPr/>
          </p:nvSpPr>
          <p:spPr>
            <a:xfrm>
              <a:off x="2723050" y="1324125"/>
              <a:ext cx="5575" cy="8350"/>
            </a:xfrm>
            <a:custGeom>
              <a:avLst/>
              <a:gdLst/>
              <a:ahLst/>
              <a:cxnLst/>
              <a:rect l="l" t="t" r="r" b="b"/>
              <a:pathLst>
                <a:path w="223" h="334" extrusionOk="0">
                  <a:moveTo>
                    <a:pt x="0" y="1"/>
                  </a:moveTo>
                  <a:lnTo>
                    <a:pt x="0" y="38"/>
                  </a:lnTo>
                  <a:lnTo>
                    <a:pt x="222" y="333"/>
                  </a:lnTo>
                  <a:lnTo>
                    <a:pt x="222" y="29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32" name="Google Shape;5832;p43"/>
            <p:cNvSpPr/>
            <p:nvPr/>
          </p:nvSpPr>
          <p:spPr>
            <a:xfrm>
              <a:off x="2721200" y="1320425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296" y="1"/>
                  </a:moveTo>
                  <a:lnTo>
                    <a:pt x="1" y="186"/>
                  </a:lnTo>
                  <a:lnTo>
                    <a:pt x="1" y="260"/>
                  </a:lnTo>
                  <a:lnTo>
                    <a:pt x="296" y="7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33" name="Google Shape;5833;p43"/>
            <p:cNvSpPr/>
            <p:nvPr/>
          </p:nvSpPr>
          <p:spPr>
            <a:xfrm>
              <a:off x="2721200" y="1308425"/>
              <a:ext cx="7425" cy="16650"/>
            </a:xfrm>
            <a:custGeom>
              <a:avLst/>
              <a:gdLst/>
              <a:ahLst/>
              <a:cxnLst/>
              <a:rect l="l" t="t" r="r" b="b"/>
              <a:pathLst>
                <a:path w="297" h="666" extrusionOk="0">
                  <a:moveTo>
                    <a:pt x="296" y="0"/>
                  </a:moveTo>
                  <a:lnTo>
                    <a:pt x="259" y="37"/>
                  </a:lnTo>
                  <a:lnTo>
                    <a:pt x="1" y="629"/>
                  </a:lnTo>
                  <a:lnTo>
                    <a:pt x="74" y="666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34" name="Google Shape;5834;p43"/>
            <p:cNvSpPr/>
            <p:nvPr/>
          </p:nvSpPr>
          <p:spPr>
            <a:xfrm>
              <a:off x="2721200" y="1308425"/>
              <a:ext cx="7425" cy="4625"/>
            </a:xfrm>
            <a:custGeom>
              <a:avLst/>
              <a:gdLst/>
              <a:ahLst/>
              <a:cxnLst/>
              <a:rect l="l" t="t" r="r" b="b"/>
              <a:pathLst>
                <a:path w="297" h="185" extrusionOk="0">
                  <a:moveTo>
                    <a:pt x="296" y="0"/>
                  </a:moveTo>
                  <a:lnTo>
                    <a:pt x="1" y="111"/>
                  </a:lnTo>
                  <a:lnTo>
                    <a:pt x="1" y="185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35" name="Google Shape;5835;p43"/>
            <p:cNvSpPr/>
            <p:nvPr/>
          </p:nvSpPr>
          <p:spPr>
            <a:xfrm>
              <a:off x="2721200" y="1297325"/>
              <a:ext cx="7425" cy="11125"/>
            </a:xfrm>
            <a:custGeom>
              <a:avLst/>
              <a:gdLst/>
              <a:ahLst/>
              <a:cxnLst/>
              <a:rect l="l" t="t" r="r" b="b"/>
              <a:pathLst>
                <a:path w="297" h="445" extrusionOk="0">
                  <a:moveTo>
                    <a:pt x="1" y="0"/>
                  </a:moveTo>
                  <a:lnTo>
                    <a:pt x="259" y="370"/>
                  </a:lnTo>
                  <a:lnTo>
                    <a:pt x="296" y="44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36" name="Google Shape;5836;p43"/>
            <p:cNvSpPr/>
            <p:nvPr/>
          </p:nvSpPr>
          <p:spPr>
            <a:xfrm>
              <a:off x="2721200" y="1294550"/>
              <a:ext cx="7425" cy="4650"/>
            </a:xfrm>
            <a:custGeom>
              <a:avLst/>
              <a:gdLst/>
              <a:ahLst/>
              <a:cxnLst/>
              <a:rect l="l" t="t" r="r" b="b"/>
              <a:pathLst>
                <a:path w="297" h="186" extrusionOk="0">
                  <a:moveTo>
                    <a:pt x="296" y="1"/>
                  </a:moveTo>
                  <a:lnTo>
                    <a:pt x="1" y="111"/>
                  </a:lnTo>
                  <a:lnTo>
                    <a:pt x="1" y="185"/>
                  </a:lnTo>
                  <a:lnTo>
                    <a:pt x="296" y="3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37" name="Google Shape;5837;p43"/>
            <p:cNvSpPr/>
            <p:nvPr/>
          </p:nvSpPr>
          <p:spPr>
            <a:xfrm>
              <a:off x="2723050" y="1297325"/>
              <a:ext cx="5575" cy="11125"/>
            </a:xfrm>
            <a:custGeom>
              <a:avLst/>
              <a:gdLst/>
              <a:ahLst/>
              <a:cxnLst/>
              <a:rect l="l" t="t" r="r" b="b"/>
              <a:pathLst>
                <a:path w="223" h="445" extrusionOk="0">
                  <a:moveTo>
                    <a:pt x="0" y="0"/>
                  </a:moveTo>
                  <a:lnTo>
                    <a:pt x="0" y="0"/>
                  </a:lnTo>
                  <a:lnTo>
                    <a:pt x="222" y="444"/>
                  </a:lnTo>
                  <a:lnTo>
                    <a:pt x="222" y="444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38" name="Google Shape;5838;p43"/>
            <p:cNvSpPr/>
            <p:nvPr/>
          </p:nvSpPr>
          <p:spPr>
            <a:xfrm>
              <a:off x="2721200" y="1240025"/>
              <a:ext cx="7425" cy="17575"/>
            </a:xfrm>
            <a:custGeom>
              <a:avLst/>
              <a:gdLst/>
              <a:ahLst/>
              <a:cxnLst/>
              <a:rect l="l" t="t" r="r" b="b"/>
              <a:pathLst>
                <a:path w="297" h="703" extrusionOk="0">
                  <a:moveTo>
                    <a:pt x="259" y="0"/>
                  </a:moveTo>
                  <a:lnTo>
                    <a:pt x="148" y="333"/>
                  </a:lnTo>
                  <a:lnTo>
                    <a:pt x="1" y="629"/>
                  </a:lnTo>
                  <a:lnTo>
                    <a:pt x="1" y="703"/>
                  </a:lnTo>
                  <a:lnTo>
                    <a:pt x="148" y="37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39" name="Google Shape;5839;p43"/>
            <p:cNvSpPr/>
            <p:nvPr/>
          </p:nvSpPr>
          <p:spPr>
            <a:xfrm>
              <a:off x="2721200" y="125295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6" y="1"/>
                  </a:moveTo>
                  <a:lnTo>
                    <a:pt x="1" y="112"/>
                  </a:lnTo>
                  <a:lnTo>
                    <a:pt x="1" y="223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2023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40" name="Google Shape;5840;p43"/>
            <p:cNvSpPr/>
            <p:nvPr/>
          </p:nvSpPr>
          <p:spPr>
            <a:xfrm>
              <a:off x="2721200" y="1240025"/>
              <a:ext cx="7425" cy="17575"/>
            </a:xfrm>
            <a:custGeom>
              <a:avLst/>
              <a:gdLst/>
              <a:ahLst/>
              <a:cxnLst/>
              <a:rect l="l" t="t" r="r" b="b"/>
              <a:pathLst>
                <a:path w="297" h="703" extrusionOk="0">
                  <a:moveTo>
                    <a:pt x="296" y="0"/>
                  </a:moveTo>
                  <a:lnTo>
                    <a:pt x="259" y="37"/>
                  </a:lnTo>
                  <a:lnTo>
                    <a:pt x="1" y="629"/>
                  </a:lnTo>
                  <a:lnTo>
                    <a:pt x="74" y="70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41" name="Google Shape;5841;p43"/>
            <p:cNvSpPr/>
            <p:nvPr/>
          </p:nvSpPr>
          <p:spPr>
            <a:xfrm>
              <a:off x="2721200" y="1257575"/>
              <a:ext cx="7425" cy="10200"/>
            </a:xfrm>
            <a:custGeom>
              <a:avLst/>
              <a:gdLst/>
              <a:ahLst/>
              <a:cxnLst/>
              <a:rect l="l" t="t" r="r" b="b"/>
              <a:pathLst>
                <a:path w="297" h="408" extrusionOk="0">
                  <a:moveTo>
                    <a:pt x="1" y="1"/>
                  </a:moveTo>
                  <a:lnTo>
                    <a:pt x="259" y="370"/>
                  </a:lnTo>
                  <a:lnTo>
                    <a:pt x="296" y="407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42" name="Google Shape;5842;p43"/>
            <p:cNvSpPr/>
            <p:nvPr/>
          </p:nvSpPr>
          <p:spPr>
            <a:xfrm>
              <a:off x="2721200" y="1252950"/>
              <a:ext cx="7425" cy="5575"/>
            </a:xfrm>
            <a:custGeom>
              <a:avLst/>
              <a:gdLst/>
              <a:ahLst/>
              <a:cxnLst/>
              <a:rect l="l" t="t" r="r" b="b"/>
              <a:pathLst>
                <a:path w="297" h="223" extrusionOk="0">
                  <a:moveTo>
                    <a:pt x="296" y="1"/>
                  </a:moveTo>
                  <a:lnTo>
                    <a:pt x="1" y="186"/>
                  </a:lnTo>
                  <a:lnTo>
                    <a:pt x="1" y="223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43" name="Google Shape;5843;p43"/>
            <p:cNvSpPr/>
            <p:nvPr/>
          </p:nvSpPr>
          <p:spPr>
            <a:xfrm>
              <a:off x="2723050" y="1255725"/>
              <a:ext cx="5575" cy="12050"/>
            </a:xfrm>
            <a:custGeom>
              <a:avLst/>
              <a:gdLst/>
              <a:ahLst/>
              <a:cxnLst/>
              <a:rect l="l" t="t" r="r" b="b"/>
              <a:pathLst>
                <a:path w="223" h="482" extrusionOk="0">
                  <a:moveTo>
                    <a:pt x="0" y="1"/>
                  </a:moveTo>
                  <a:lnTo>
                    <a:pt x="0" y="75"/>
                  </a:lnTo>
                  <a:lnTo>
                    <a:pt x="222" y="481"/>
                  </a:lnTo>
                  <a:lnTo>
                    <a:pt x="222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44" name="Google Shape;5844;p43"/>
            <p:cNvSpPr/>
            <p:nvPr/>
          </p:nvSpPr>
          <p:spPr>
            <a:xfrm>
              <a:off x="2720275" y="1240950"/>
              <a:ext cx="2800" cy="97075"/>
            </a:xfrm>
            <a:custGeom>
              <a:avLst/>
              <a:gdLst/>
              <a:ahLst/>
              <a:cxnLst/>
              <a:rect l="l" t="t" r="r" b="b"/>
              <a:pathLst>
                <a:path w="112" h="3883" extrusionOk="0">
                  <a:moveTo>
                    <a:pt x="111" y="0"/>
                  </a:moveTo>
                  <a:lnTo>
                    <a:pt x="1" y="37"/>
                  </a:lnTo>
                  <a:lnTo>
                    <a:pt x="38" y="3882"/>
                  </a:lnTo>
                  <a:lnTo>
                    <a:pt x="111" y="3845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618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45" name="Google Shape;5845;p43"/>
            <p:cNvSpPr/>
            <p:nvPr/>
          </p:nvSpPr>
          <p:spPr>
            <a:xfrm>
              <a:off x="2720275" y="1241875"/>
              <a:ext cx="2800" cy="96150"/>
            </a:xfrm>
            <a:custGeom>
              <a:avLst/>
              <a:gdLst/>
              <a:ahLst/>
              <a:cxnLst/>
              <a:rect l="l" t="t" r="r" b="b"/>
              <a:pathLst>
                <a:path w="112" h="3846" extrusionOk="0">
                  <a:moveTo>
                    <a:pt x="111" y="0"/>
                  </a:moveTo>
                  <a:lnTo>
                    <a:pt x="38" y="74"/>
                  </a:lnTo>
                  <a:lnTo>
                    <a:pt x="1" y="3808"/>
                  </a:lnTo>
                  <a:lnTo>
                    <a:pt x="38" y="3845"/>
                  </a:lnTo>
                  <a:lnTo>
                    <a:pt x="111" y="3808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23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46" name="Google Shape;5846;p43"/>
            <p:cNvSpPr/>
            <p:nvPr/>
          </p:nvSpPr>
          <p:spPr>
            <a:xfrm>
              <a:off x="2720275" y="1241875"/>
              <a:ext cx="950" cy="96150"/>
            </a:xfrm>
            <a:custGeom>
              <a:avLst/>
              <a:gdLst/>
              <a:ahLst/>
              <a:cxnLst/>
              <a:rect l="l" t="t" r="r" b="b"/>
              <a:pathLst>
                <a:path w="38" h="3846" extrusionOk="0">
                  <a:moveTo>
                    <a:pt x="1" y="0"/>
                  </a:moveTo>
                  <a:lnTo>
                    <a:pt x="1" y="3808"/>
                  </a:lnTo>
                  <a:lnTo>
                    <a:pt x="38" y="3845"/>
                  </a:lnTo>
                  <a:lnTo>
                    <a:pt x="38" y="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47" name="Google Shape;5847;p43"/>
            <p:cNvSpPr/>
            <p:nvPr/>
          </p:nvSpPr>
          <p:spPr>
            <a:xfrm>
              <a:off x="2720275" y="1240950"/>
              <a:ext cx="2800" cy="2800"/>
            </a:xfrm>
            <a:custGeom>
              <a:avLst/>
              <a:gdLst/>
              <a:ahLst/>
              <a:cxnLst/>
              <a:rect l="l" t="t" r="r" b="b"/>
              <a:pathLst>
                <a:path w="112" h="112" extrusionOk="0">
                  <a:moveTo>
                    <a:pt x="38" y="0"/>
                  </a:moveTo>
                  <a:lnTo>
                    <a:pt x="1" y="37"/>
                  </a:lnTo>
                  <a:lnTo>
                    <a:pt x="38" y="111"/>
                  </a:lnTo>
                  <a:lnTo>
                    <a:pt x="111" y="3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48" name="Google Shape;5848;p43"/>
            <p:cNvSpPr/>
            <p:nvPr/>
          </p:nvSpPr>
          <p:spPr>
            <a:xfrm>
              <a:off x="2728600" y="1245575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0" y="0"/>
                  </a:moveTo>
                  <a:lnTo>
                    <a:pt x="37" y="3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49" name="Google Shape;5849;p43"/>
            <p:cNvSpPr/>
            <p:nvPr/>
          </p:nvSpPr>
          <p:spPr>
            <a:xfrm>
              <a:off x="2721200" y="127145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0"/>
                  </a:moveTo>
                  <a:lnTo>
                    <a:pt x="1" y="37"/>
                  </a:lnTo>
                  <a:lnTo>
                    <a:pt x="296" y="185"/>
                  </a:lnTo>
                  <a:lnTo>
                    <a:pt x="333" y="1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50" name="Google Shape;5850;p43"/>
            <p:cNvSpPr/>
            <p:nvPr/>
          </p:nvSpPr>
          <p:spPr>
            <a:xfrm>
              <a:off x="2721200" y="127145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0"/>
                  </a:moveTo>
                  <a:lnTo>
                    <a:pt x="1" y="37"/>
                  </a:lnTo>
                  <a:lnTo>
                    <a:pt x="296" y="185"/>
                  </a:lnTo>
                  <a:lnTo>
                    <a:pt x="333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51" name="Google Shape;5851;p43"/>
            <p:cNvSpPr/>
            <p:nvPr/>
          </p:nvSpPr>
          <p:spPr>
            <a:xfrm>
              <a:off x="2721200" y="128530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1"/>
                  </a:moveTo>
                  <a:lnTo>
                    <a:pt x="1" y="38"/>
                  </a:lnTo>
                  <a:lnTo>
                    <a:pt x="296" y="186"/>
                  </a:lnTo>
                  <a:lnTo>
                    <a:pt x="333" y="11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52" name="Google Shape;5852;p43"/>
            <p:cNvSpPr/>
            <p:nvPr/>
          </p:nvSpPr>
          <p:spPr>
            <a:xfrm>
              <a:off x="2723050" y="1276075"/>
              <a:ext cx="5575" cy="9250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85" y="0"/>
                  </a:moveTo>
                  <a:lnTo>
                    <a:pt x="0" y="37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53" name="Google Shape;5853;p43"/>
            <p:cNvSpPr/>
            <p:nvPr/>
          </p:nvSpPr>
          <p:spPr>
            <a:xfrm>
              <a:off x="2721200" y="1274225"/>
              <a:ext cx="7425" cy="11100"/>
            </a:xfrm>
            <a:custGeom>
              <a:avLst/>
              <a:gdLst/>
              <a:ahLst/>
              <a:cxnLst/>
              <a:rect l="l" t="t" r="r" b="b"/>
              <a:pathLst>
                <a:path w="297" h="444" extrusionOk="0">
                  <a:moveTo>
                    <a:pt x="259" y="0"/>
                  </a:moveTo>
                  <a:lnTo>
                    <a:pt x="1" y="444"/>
                  </a:lnTo>
                  <a:lnTo>
                    <a:pt x="74" y="444"/>
                  </a:lnTo>
                  <a:lnTo>
                    <a:pt x="296" y="74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54" name="Google Shape;5854;p43"/>
            <p:cNvSpPr/>
            <p:nvPr/>
          </p:nvSpPr>
          <p:spPr>
            <a:xfrm>
              <a:off x="2723050" y="1285300"/>
              <a:ext cx="6500" cy="16675"/>
            </a:xfrm>
            <a:custGeom>
              <a:avLst/>
              <a:gdLst/>
              <a:ahLst/>
              <a:cxnLst/>
              <a:rect l="l" t="t" r="r" b="b"/>
              <a:pathLst>
                <a:path w="260" h="667" extrusionOk="0">
                  <a:moveTo>
                    <a:pt x="0" y="1"/>
                  </a:moveTo>
                  <a:lnTo>
                    <a:pt x="0" y="38"/>
                  </a:lnTo>
                  <a:lnTo>
                    <a:pt x="111" y="407"/>
                  </a:lnTo>
                  <a:lnTo>
                    <a:pt x="222" y="666"/>
                  </a:lnTo>
                  <a:lnTo>
                    <a:pt x="259" y="666"/>
                  </a:lnTo>
                  <a:lnTo>
                    <a:pt x="111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55" name="Google Shape;5855;p43"/>
            <p:cNvSpPr/>
            <p:nvPr/>
          </p:nvSpPr>
          <p:spPr>
            <a:xfrm>
              <a:off x="2721200" y="1297325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74" y="0"/>
                  </a:moveTo>
                  <a:lnTo>
                    <a:pt x="1" y="74"/>
                  </a:lnTo>
                  <a:lnTo>
                    <a:pt x="296" y="259"/>
                  </a:lnTo>
                  <a:lnTo>
                    <a:pt x="333" y="18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56" name="Google Shape;5856;p43"/>
            <p:cNvSpPr/>
            <p:nvPr/>
          </p:nvSpPr>
          <p:spPr>
            <a:xfrm>
              <a:off x="2721200" y="1286225"/>
              <a:ext cx="7425" cy="15750"/>
            </a:xfrm>
            <a:custGeom>
              <a:avLst/>
              <a:gdLst/>
              <a:ahLst/>
              <a:cxnLst/>
              <a:rect l="l" t="t" r="r" b="b"/>
              <a:pathLst>
                <a:path w="297" h="630" extrusionOk="0">
                  <a:moveTo>
                    <a:pt x="1" y="1"/>
                  </a:moveTo>
                  <a:lnTo>
                    <a:pt x="296" y="62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57" name="Google Shape;5857;p43"/>
            <p:cNvSpPr/>
            <p:nvPr/>
          </p:nvSpPr>
          <p:spPr>
            <a:xfrm>
              <a:off x="2721200" y="1285300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1"/>
                  </a:moveTo>
                  <a:lnTo>
                    <a:pt x="1" y="38"/>
                  </a:lnTo>
                  <a:lnTo>
                    <a:pt x="296" y="186"/>
                  </a:lnTo>
                  <a:lnTo>
                    <a:pt x="333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58" name="Google Shape;5858;p43"/>
            <p:cNvSpPr/>
            <p:nvPr/>
          </p:nvSpPr>
          <p:spPr>
            <a:xfrm>
              <a:off x="2721200" y="1311175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74" y="1"/>
                  </a:moveTo>
                  <a:lnTo>
                    <a:pt x="1" y="75"/>
                  </a:lnTo>
                  <a:lnTo>
                    <a:pt x="296" y="260"/>
                  </a:lnTo>
                  <a:lnTo>
                    <a:pt x="333" y="18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59" name="Google Shape;5859;p43"/>
            <p:cNvSpPr/>
            <p:nvPr/>
          </p:nvSpPr>
          <p:spPr>
            <a:xfrm>
              <a:off x="2723050" y="1313025"/>
              <a:ext cx="6500" cy="16675"/>
            </a:xfrm>
            <a:custGeom>
              <a:avLst/>
              <a:gdLst/>
              <a:ahLst/>
              <a:cxnLst/>
              <a:rect l="l" t="t" r="r" b="b"/>
              <a:pathLst>
                <a:path w="260" h="667" extrusionOk="0">
                  <a:moveTo>
                    <a:pt x="0" y="1"/>
                  </a:moveTo>
                  <a:lnTo>
                    <a:pt x="111" y="371"/>
                  </a:lnTo>
                  <a:lnTo>
                    <a:pt x="222" y="666"/>
                  </a:lnTo>
                  <a:lnTo>
                    <a:pt x="259" y="629"/>
                  </a:lnTo>
                  <a:lnTo>
                    <a:pt x="111" y="2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60" name="Google Shape;5860;p43"/>
            <p:cNvSpPr/>
            <p:nvPr/>
          </p:nvSpPr>
          <p:spPr>
            <a:xfrm>
              <a:off x="2721200" y="1325050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1" y="1"/>
                  </a:moveTo>
                  <a:lnTo>
                    <a:pt x="1" y="75"/>
                  </a:lnTo>
                  <a:lnTo>
                    <a:pt x="296" y="259"/>
                  </a:lnTo>
                  <a:lnTo>
                    <a:pt x="333" y="14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61" name="Google Shape;5861;p43"/>
            <p:cNvSpPr/>
            <p:nvPr/>
          </p:nvSpPr>
          <p:spPr>
            <a:xfrm>
              <a:off x="2723050" y="1336150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0" y="0"/>
                  </a:moveTo>
                  <a:lnTo>
                    <a:pt x="0" y="37"/>
                  </a:lnTo>
                  <a:lnTo>
                    <a:pt x="222" y="222"/>
                  </a:lnTo>
                  <a:lnTo>
                    <a:pt x="259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62" name="Google Shape;5862;p43"/>
            <p:cNvSpPr/>
            <p:nvPr/>
          </p:nvSpPr>
          <p:spPr>
            <a:xfrm>
              <a:off x="2721200" y="1336150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1" y="0"/>
                  </a:moveTo>
                  <a:lnTo>
                    <a:pt x="1" y="37"/>
                  </a:lnTo>
                  <a:lnTo>
                    <a:pt x="296" y="222"/>
                  </a:lnTo>
                  <a:lnTo>
                    <a:pt x="333" y="1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63" name="Google Shape;5863;p43"/>
            <p:cNvSpPr/>
            <p:nvPr/>
          </p:nvSpPr>
          <p:spPr>
            <a:xfrm>
              <a:off x="2723050" y="1329675"/>
              <a:ext cx="5575" cy="7425"/>
            </a:xfrm>
            <a:custGeom>
              <a:avLst/>
              <a:gdLst/>
              <a:ahLst/>
              <a:cxnLst/>
              <a:rect l="l" t="t" r="r" b="b"/>
              <a:pathLst>
                <a:path w="223" h="297" extrusionOk="0">
                  <a:moveTo>
                    <a:pt x="185" y="0"/>
                  </a:moveTo>
                  <a:lnTo>
                    <a:pt x="86" y="160"/>
                  </a:lnTo>
                  <a:lnTo>
                    <a:pt x="222" y="0"/>
                  </a:lnTo>
                  <a:close/>
                  <a:moveTo>
                    <a:pt x="86" y="160"/>
                  </a:moveTo>
                  <a:lnTo>
                    <a:pt x="0" y="259"/>
                  </a:lnTo>
                  <a:lnTo>
                    <a:pt x="0" y="296"/>
                  </a:lnTo>
                  <a:lnTo>
                    <a:pt x="86" y="16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64" name="Google Shape;5864;p43"/>
            <p:cNvSpPr/>
            <p:nvPr/>
          </p:nvSpPr>
          <p:spPr>
            <a:xfrm>
              <a:off x="2721200" y="1328750"/>
              <a:ext cx="7425" cy="8350"/>
            </a:xfrm>
            <a:custGeom>
              <a:avLst/>
              <a:gdLst/>
              <a:ahLst/>
              <a:cxnLst/>
              <a:rect l="l" t="t" r="r" b="b"/>
              <a:pathLst>
                <a:path w="297" h="334" extrusionOk="0">
                  <a:moveTo>
                    <a:pt x="259" y="0"/>
                  </a:moveTo>
                  <a:lnTo>
                    <a:pt x="1" y="296"/>
                  </a:lnTo>
                  <a:lnTo>
                    <a:pt x="74" y="333"/>
                  </a:lnTo>
                  <a:lnTo>
                    <a:pt x="296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65" name="Google Shape;5865;p43"/>
            <p:cNvSpPr/>
            <p:nvPr/>
          </p:nvSpPr>
          <p:spPr>
            <a:xfrm>
              <a:off x="2721200" y="1325050"/>
              <a:ext cx="8350" cy="6500"/>
            </a:xfrm>
            <a:custGeom>
              <a:avLst/>
              <a:gdLst/>
              <a:ahLst/>
              <a:cxnLst/>
              <a:rect l="l" t="t" r="r" b="b"/>
              <a:pathLst>
                <a:path w="334" h="260" extrusionOk="0">
                  <a:moveTo>
                    <a:pt x="1" y="1"/>
                  </a:moveTo>
                  <a:lnTo>
                    <a:pt x="1" y="75"/>
                  </a:lnTo>
                  <a:lnTo>
                    <a:pt x="296" y="259"/>
                  </a:lnTo>
                  <a:lnTo>
                    <a:pt x="333" y="1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66" name="Google Shape;5866;p43"/>
            <p:cNvSpPr/>
            <p:nvPr/>
          </p:nvSpPr>
          <p:spPr>
            <a:xfrm>
              <a:off x="2721200" y="1313025"/>
              <a:ext cx="7425" cy="16675"/>
            </a:xfrm>
            <a:custGeom>
              <a:avLst/>
              <a:gdLst/>
              <a:ahLst/>
              <a:cxnLst/>
              <a:rect l="l" t="t" r="r" b="b"/>
              <a:pathLst>
                <a:path w="297" h="667" extrusionOk="0">
                  <a:moveTo>
                    <a:pt x="1" y="1"/>
                  </a:moveTo>
                  <a:lnTo>
                    <a:pt x="296" y="666"/>
                  </a:lnTo>
                  <a:lnTo>
                    <a:pt x="296" y="629"/>
                  </a:lnTo>
                  <a:lnTo>
                    <a:pt x="7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67" name="Google Shape;5867;p43"/>
            <p:cNvSpPr/>
            <p:nvPr/>
          </p:nvSpPr>
          <p:spPr>
            <a:xfrm>
              <a:off x="2721200" y="131302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1"/>
                  </a:moveTo>
                  <a:lnTo>
                    <a:pt x="296" y="186"/>
                  </a:lnTo>
                  <a:lnTo>
                    <a:pt x="333" y="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68" name="Google Shape;5868;p43"/>
            <p:cNvSpPr/>
            <p:nvPr/>
          </p:nvSpPr>
          <p:spPr>
            <a:xfrm>
              <a:off x="2723050" y="1301950"/>
              <a:ext cx="5575" cy="11100"/>
            </a:xfrm>
            <a:custGeom>
              <a:avLst/>
              <a:gdLst/>
              <a:ahLst/>
              <a:cxnLst/>
              <a:rect l="l" t="t" r="r" b="b"/>
              <a:pathLst>
                <a:path w="223" h="444" extrusionOk="0">
                  <a:moveTo>
                    <a:pt x="185" y="0"/>
                  </a:moveTo>
                  <a:lnTo>
                    <a:pt x="101" y="202"/>
                  </a:lnTo>
                  <a:lnTo>
                    <a:pt x="101" y="202"/>
                  </a:lnTo>
                  <a:lnTo>
                    <a:pt x="222" y="0"/>
                  </a:lnTo>
                  <a:close/>
                  <a:moveTo>
                    <a:pt x="101" y="202"/>
                  </a:moveTo>
                  <a:lnTo>
                    <a:pt x="0" y="370"/>
                  </a:lnTo>
                  <a:lnTo>
                    <a:pt x="0" y="444"/>
                  </a:lnTo>
                  <a:lnTo>
                    <a:pt x="101" y="202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69" name="Google Shape;5869;p43"/>
            <p:cNvSpPr/>
            <p:nvPr/>
          </p:nvSpPr>
          <p:spPr>
            <a:xfrm>
              <a:off x="2721200" y="1299175"/>
              <a:ext cx="8350" cy="4650"/>
            </a:xfrm>
            <a:custGeom>
              <a:avLst/>
              <a:gdLst/>
              <a:ahLst/>
              <a:cxnLst/>
              <a:rect l="l" t="t" r="r" b="b"/>
              <a:pathLst>
                <a:path w="334" h="186" extrusionOk="0">
                  <a:moveTo>
                    <a:pt x="1" y="0"/>
                  </a:moveTo>
                  <a:lnTo>
                    <a:pt x="296" y="185"/>
                  </a:lnTo>
                  <a:lnTo>
                    <a:pt x="333" y="1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70" name="Google Shape;5870;p43"/>
            <p:cNvSpPr/>
            <p:nvPr/>
          </p:nvSpPr>
          <p:spPr>
            <a:xfrm>
              <a:off x="2721200" y="1301950"/>
              <a:ext cx="7425" cy="11100"/>
            </a:xfrm>
            <a:custGeom>
              <a:avLst/>
              <a:gdLst/>
              <a:ahLst/>
              <a:cxnLst/>
              <a:rect l="l" t="t" r="r" b="b"/>
              <a:pathLst>
                <a:path w="297" h="444" extrusionOk="0">
                  <a:moveTo>
                    <a:pt x="259" y="0"/>
                  </a:moveTo>
                  <a:lnTo>
                    <a:pt x="1" y="444"/>
                  </a:lnTo>
                  <a:lnTo>
                    <a:pt x="74" y="44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71" name="Google Shape;5871;p43"/>
            <p:cNvSpPr/>
            <p:nvPr/>
          </p:nvSpPr>
          <p:spPr>
            <a:xfrm>
              <a:off x="2723050" y="1244650"/>
              <a:ext cx="6500" cy="17575"/>
            </a:xfrm>
            <a:custGeom>
              <a:avLst/>
              <a:gdLst/>
              <a:ahLst/>
              <a:cxnLst/>
              <a:rect l="l" t="t" r="r" b="b"/>
              <a:pathLst>
                <a:path w="260" h="703" extrusionOk="0">
                  <a:moveTo>
                    <a:pt x="0" y="0"/>
                  </a:moveTo>
                  <a:lnTo>
                    <a:pt x="111" y="370"/>
                  </a:lnTo>
                  <a:lnTo>
                    <a:pt x="222" y="703"/>
                  </a:lnTo>
                  <a:lnTo>
                    <a:pt x="259" y="629"/>
                  </a:lnTo>
                  <a:lnTo>
                    <a:pt x="111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72" name="Google Shape;5872;p43"/>
            <p:cNvSpPr/>
            <p:nvPr/>
          </p:nvSpPr>
          <p:spPr>
            <a:xfrm>
              <a:off x="2721200" y="125757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1" y="1"/>
                  </a:moveTo>
                  <a:lnTo>
                    <a:pt x="1" y="38"/>
                  </a:lnTo>
                  <a:lnTo>
                    <a:pt x="296" y="223"/>
                  </a:lnTo>
                  <a:lnTo>
                    <a:pt x="333" y="11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D4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73" name="Google Shape;5873;p43"/>
            <p:cNvSpPr/>
            <p:nvPr/>
          </p:nvSpPr>
          <p:spPr>
            <a:xfrm>
              <a:off x="2721200" y="1244650"/>
              <a:ext cx="7425" cy="17575"/>
            </a:xfrm>
            <a:custGeom>
              <a:avLst/>
              <a:gdLst/>
              <a:ahLst/>
              <a:cxnLst/>
              <a:rect l="l" t="t" r="r" b="b"/>
              <a:pathLst>
                <a:path w="297" h="703" extrusionOk="0">
                  <a:moveTo>
                    <a:pt x="1" y="0"/>
                  </a:moveTo>
                  <a:lnTo>
                    <a:pt x="296" y="703"/>
                  </a:lnTo>
                  <a:lnTo>
                    <a:pt x="296" y="629"/>
                  </a:lnTo>
                  <a:lnTo>
                    <a:pt x="74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74" name="Google Shape;5874;p43"/>
            <p:cNvSpPr/>
            <p:nvPr/>
          </p:nvSpPr>
          <p:spPr>
            <a:xfrm>
              <a:off x="2723050" y="1262200"/>
              <a:ext cx="5575" cy="9275"/>
            </a:xfrm>
            <a:custGeom>
              <a:avLst/>
              <a:gdLst/>
              <a:ahLst/>
              <a:cxnLst/>
              <a:rect l="l" t="t" r="r" b="b"/>
              <a:pathLst>
                <a:path w="223" h="371" extrusionOk="0">
                  <a:moveTo>
                    <a:pt x="185" y="1"/>
                  </a:moveTo>
                  <a:lnTo>
                    <a:pt x="0" y="370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72A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75" name="Google Shape;5875;p43"/>
            <p:cNvSpPr/>
            <p:nvPr/>
          </p:nvSpPr>
          <p:spPr>
            <a:xfrm>
              <a:off x="2721200" y="1257575"/>
              <a:ext cx="8350" cy="5575"/>
            </a:xfrm>
            <a:custGeom>
              <a:avLst/>
              <a:gdLst/>
              <a:ahLst/>
              <a:cxnLst/>
              <a:rect l="l" t="t" r="r" b="b"/>
              <a:pathLst>
                <a:path w="334" h="223" extrusionOk="0">
                  <a:moveTo>
                    <a:pt x="1" y="1"/>
                  </a:moveTo>
                  <a:lnTo>
                    <a:pt x="1" y="38"/>
                  </a:lnTo>
                  <a:lnTo>
                    <a:pt x="296" y="223"/>
                  </a:lnTo>
                  <a:lnTo>
                    <a:pt x="333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76" name="Google Shape;5876;p43"/>
            <p:cNvSpPr/>
            <p:nvPr/>
          </p:nvSpPr>
          <p:spPr>
            <a:xfrm>
              <a:off x="2721200" y="1260350"/>
              <a:ext cx="7425" cy="11125"/>
            </a:xfrm>
            <a:custGeom>
              <a:avLst/>
              <a:gdLst/>
              <a:ahLst/>
              <a:cxnLst/>
              <a:rect l="l" t="t" r="r" b="b"/>
              <a:pathLst>
                <a:path w="297" h="445" extrusionOk="0">
                  <a:moveTo>
                    <a:pt x="259" y="1"/>
                  </a:moveTo>
                  <a:lnTo>
                    <a:pt x="1" y="444"/>
                  </a:lnTo>
                  <a:lnTo>
                    <a:pt x="74" y="444"/>
                  </a:lnTo>
                  <a:lnTo>
                    <a:pt x="296" y="75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77" name="Google Shape;5877;p43"/>
            <p:cNvSpPr/>
            <p:nvPr/>
          </p:nvSpPr>
          <p:spPr>
            <a:xfrm>
              <a:off x="2728600" y="1245575"/>
              <a:ext cx="1875" cy="97050"/>
            </a:xfrm>
            <a:custGeom>
              <a:avLst/>
              <a:gdLst/>
              <a:ahLst/>
              <a:cxnLst/>
              <a:rect l="l" t="t" r="r" b="b"/>
              <a:pathLst>
                <a:path w="75" h="3882" extrusionOk="0">
                  <a:moveTo>
                    <a:pt x="74" y="0"/>
                  </a:moveTo>
                  <a:lnTo>
                    <a:pt x="37" y="37"/>
                  </a:lnTo>
                  <a:lnTo>
                    <a:pt x="0" y="3845"/>
                  </a:lnTo>
                  <a:lnTo>
                    <a:pt x="37" y="3882"/>
                  </a:lnTo>
                  <a:lnTo>
                    <a:pt x="74" y="384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0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78" name="Google Shape;5878;p43"/>
            <p:cNvSpPr/>
            <p:nvPr/>
          </p:nvSpPr>
          <p:spPr>
            <a:xfrm>
              <a:off x="2728600" y="1245575"/>
              <a:ext cx="950" cy="97050"/>
            </a:xfrm>
            <a:custGeom>
              <a:avLst/>
              <a:gdLst/>
              <a:ahLst/>
              <a:cxnLst/>
              <a:rect l="l" t="t" r="r" b="b"/>
              <a:pathLst>
                <a:path w="38" h="3882" extrusionOk="0">
                  <a:moveTo>
                    <a:pt x="0" y="0"/>
                  </a:moveTo>
                  <a:lnTo>
                    <a:pt x="0" y="3845"/>
                  </a:lnTo>
                  <a:lnTo>
                    <a:pt x="37" y="3882"/>
                  </a:ln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32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79" name="Google Shape;5879;p43"/>
            <p:cNvSpPr/>
            <p:nvPr/>
          </p:nvSpPr>
          <p:spPr>
            <a:xfrm>
              <a:off x="2736925" y="1241875"/>
              <a:ext cx="1850" cy="96150"/>
            </a:xfrm>
            <a:custGeom>
              <a:avLst/>
              <a:gdLst/>
              <a:ahLst/>
              <a:cxnLst/>
              <a:rect l="l" t="t" r="r" b="b"/>
              <a:pathLst>
                <a:path w="74" h="3846" extrusionOk="0">
                  <a:moveTo>
                    <a:pt x="0" y="0"/>
                  </a:moveTo>
                  <a:lnTo>
                    <a:pt x="0" y="3808"/>
                  </a:lnTo>
                  <a:lnTo>
                    <a:pt x="37" y="3845"/>
                  </a:lnTo>
                  <a:lnTo>
                    <a:pt x="74" y="3808"/>
                  </a:lnTo>
                  <a:lnTo>
                    <a:pt x="37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7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80" name="Google Shape;5880;p43"/>
            <p:cNvSpPr/>
            <p:nvPr/>
          </p:nvSpPr>
          <p:spPr>
            <a:xfrm>
              <a:off x="2737825" y="1241875"/>
              <a:ext cx="950" cy="96150"/>
            </a:xfrm>
            <a:custGeom>
              <a:avLst/>
              <a:gdLst/>
              <a:ahLst/>
              <a:cxnLst/>
              <a:rect l="l" t="t" r="r" b="b"/>
              <a:pathLst>
                <a:path w="38" h="3846" extrusionOk="0">
                  <a:moveTo>
                    <a:pt x="38" y="0"/>
                  </a:moveTo>
                  <a:lnTo>
                    <a:pt x="1" y="74"/>
                  </a:lnTo>
                  <a:lnTo>
                    <a:pt x="1" y="3845"/>
                  </a:lnTo>
                  <a:lnTo>
                    <a:pt x="38" y="380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81" name="Google Shape;5881;p43"/>
            <p:cNvSpPr/>
            <p:nvPr/>
          </p:nvSpPr>
          <p:spPr>
            <a:xfrm>
              <a:off x="2736925" y="1240950"/>
              <a:ext cx="1850" cy="2800"/>
            </a:xfrm>
            <a:custGeom>
              <a:avLst/>
              <a:gdLst/>
              <a:ahLst/>
              <a:cxnLst/>
              <a:rect l="l" t="t" r="r" b="b"/>
              <a:pathLst>
                <a:path w="74" h="112" extrusionOk="0">
                  <a:moveTo>
                    <a:pt x="37" y="0"/>
                  </a:moveTo>
                  <a:lnTo>
                    <a:pt x="0" y="37"/>
                  </a:lnTo>
                  <a:lnTo>
                    <a:pt x="37" y="111"/>
                  </a:lnTo>
                  <a:lnTo>
                    <a:pt x="74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82" name="Google Shape;5882;p43"/>
            <p:cNvSpPr/>
            <p:nvPr/>
          </p:nvSpPr>
          <p:spPr>
            <a:xfrm>
              <a:off x="2729525" y="12455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0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528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83" name="Google Shape;5883;p43"/>
            <p:cNvSpPr/>
            <p:nvPr/>
          </p:nvSpPr>
          <p:spPr>
            <a:xfrm>
              <a:off x="2729525" y="1271450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296" y="0"/>
                  </a:moveTo>
                  <a:lnTo>
                    <a:pt x="0" y="111"/>
                  </a:lnTo>
                  <a:lnTo>
                    <a:pt x="37" y="185"/>
                  </a:lnTo>
                  <a:lnTo>
                    <a:pt x="333" y="37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84" name="Google Shape;5884;p43"/>
            <p:cNvSpPr/>
            <p:nvPr/>
          </p:nvSpPr>
          <p:spPr>
            <a:xfrm>
              <a:off x="2730450" y="127145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0"/>
                  </a:moveTo>
                  <a:lnTo>
                    <a:pt x="0" y="185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85" name="Google Shape;5885;p43"/>
            <p:cNvSpPr/>
            <p:nvPr/>
          </p:nvSpPr>
          <p:spPr>
            <a:xfrm>
              <a:off x="2729525" y="1285300"/>
              <a:ext cx="8325" cy="4650"/>
            </a:xfrm>
            <a:custGeom>
              <a:avLst/>
              <a:gdLst/>
              <a:ahLst/>
              <a:cxnLst/>
              <a:rect l="l" t="t" r="r" b="b"/>
              <a:pathLst>
                <a:path w="333" h="186" extrusionOk="0">
                  <a:moveTo>
                    <a:pt x="296" y="1"/>
                  </a:moveTo>
                  <a:lnTo>
                    <a:pt x="0" y="112"/>
                  </a:lnTo>
                  <a:lnTo>
                    <a:pt x="37" y="186"/>
                  </a:lnTo>
                  <a:lnTo>
                    <a:pt x="333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86" name="Google Shape;5886;p43"/>
            <p:cNvSpPr/>
            <p:nvPr/>
          </p:nvSpPr>
          <p:spPr>
            <a:xfrm>
              <a:off x="2730450" y="1276075"/>
              <a:ext cx="6475" cy="9250"/>
            </a:xfrm>
            <a:custGeom>
              <a:avLst/>
              <a:gdLst/>
              <a:ahLst/>
              <a:cxnLst/>
              <a:rect l="l" t="t" r="r" b="b"/>
              <a:pathLst>
                <a:path w="259" h="370" extrusionOk="0">
                  <a:moveTo>
                    <a:pt x="0" y="0"/>
                  </a:moveTo>
                  <a:lnTo>
                    <a:pt x="259" y="37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87" name="Google Shape;5887;p43"/>
            <p:cNvSpPr/>
            <p:nvPr/>
          </p:nvSpPr>
          <p:spPr>
            <a:xfrm>
              <a:off x="2732300" y="1274225"/>
              <a:ext cx="5550" cy="11100"/>
            </a:xfrm>
            <a:custGeom>
              <a:avLst/>
              <a:gdLst/>
              <a:ahLst/>
              <a:cxnLst/>
              <a:rect l="l" t="t" r="r" b="b"/>
              <a:pathLst>
                <a:path w="222" h="444" extrusionOk="0">
                  <a:moveTo>
                    <a:pt x="0" y="0"/>
                  </a:moveTo>
                  <a:lnTo>
                    <a:pt x="0" y="74"/>
                  </a:lnTo>
                  <a:lnTo>
                    <a:pt x="185" y="444"/>
                  </a:lnTo>
                  <a:lnTo>
                    <a:pt x="222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88" name="Google Shape;5888;p43"/>
            <p:cNvSpPr/>
            <p:nvPr/>
          </p:nvSpPr>
          <p:spPr>
            <a:xfrm>
              <a:off x="2729525" y="1285300"/>
              <a:ext cx="8325" cy="16675"/>
            </a:xfrm>
            <a:custGeom>
              <a:avLst/>
              <a:gdLst/>
              <a:ahLst/>
              <a:cxnLst/>
              <a:rect l="l" t="t" r="r" b="b"/>
              <a:pathLst>
                <a:path w="333" h="667" extrusionOk="0">
                  <a:moveTo>
                    <a:pt x="296" y="1"/>
                  </a:moveTo>
                  <a:lnTo>
                    <a:pt x="148" y="297"/>
                  </a:lnTo>
                  <a:lnTo>
                    <a:pt x="0" y="666"/>
                  </a:lnTo>
                  <a:lnTo>
                    <a:pt x="37" y="666"/>
                  </a:lnTo>
                  <a:lnTo>
                    <a:pt x="148" y="407"/>
                  </a:lnTo>
                  <a:lnTo>
                    <a:pt x="333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89" name="Google Shape;5889;p43"/>
            <p:cNvSpPr/>
            <p:nvPr/>
          </p:nvSpPr>
          <p:spPr>
            <a:xfrm>
              <a:off x="2729525" y="1297325"/>
              <a:ext cx="8325" cy="6500"/>
            </a:xfrm>
            <a:custGeom>
              <a:avLst/>
              <a:gdLst/>
              <a:ahLst/>
              <a:cxnLst/>
              <a:rect l="l" t="t" r="r" b="b"/>
              <a:pathLst>
                <a:path w="333" h="260" extrusionOk="0">
                  <a:moveTo>
                    <a:pt x="296" y="0"/>
                  </a:moveTo>
                  <a:lnTo>
                    <a:pt x="0" y="185"/>
                  </a:lnTo>
                  <a:lnTo>
                    <a:pt x="37" y="259"/>
                  </a:lnTo>
                  <a:lnTo>
                    <a:pt x="333" y="74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90" name="Google Shape;5890;p43"/>
            <p:cNvSpPr/>
            <p:nvPr/>
          </p:nvSpPr>
          <p:spPr>
            <a:xfrm>
              <a:off x="2730450" y="1286225"/>
              <a:ext cx="7400" cy="15750"/>
            </a:xfrm>
            <a:custGeom>
              <a:avLst/>
              <a:gdLst/>
              <a:ahLst/>
              <a:cxnLst/>
              <a:rect l="l" t="t" r="r" b="b"/>
              <a:pathLst>
                <a:path w="296" h="630" extrusionOk="0">
                  <a:moveTo>
                    <a:pt x="259" y="1"/>
                  </a:moveTo>
                  <a:lnTo>
                    <a:pt x="0" y="629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91" name="Google Shape;5891;p43"/>
            <p:cNvSpPr/>
            <p:nvPr/>
          </p:nvSpPr>
          <p:spPr>
            <a:xfrm>
              <a:off x="2730450" y="1285300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1"/>
                  </a:moveTo>
                  <a:lnTo>
                    <a:pt x="0" y="186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92" name="Google Shape;5892;p43"/>
            <p:cNvSpPr/>
            <p:nvPr/>
          </p:nvSpPr>
          <p:spPr>
            <a:xfrm>
              <a:off x="2729525" y="1311175"/>
              <a:ext cx="8325" cy="6500"/>
            </a:xfrm>
            <a:custGeom>
              <a:avLst/>
              <a:gdLst/>
              <a:ahLst/>
              <a:cxnLst/>
              <a:rect l="l" t="t" r="r" b="b"/>
              <a:pathLst>
                <a:path w="333" h="260" extrusionOk="0">
                  <a:moveTo>
                    <a:pt x="296" y="1"/>
                  </a:moveTo>
                  <a:lnTo>
                    <a:pt x="0" y="186"/>
                  </a:lnTo>
                  <a:lnTo>
                    <a:pt x="37" y="260"/>
                  </a:lnTo>
                  <a:lnTo>
                    <a:pt x="333" y="7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93" name="Google Shape;5893;p43"/>
            <p:cNvSpPr/>
            <p:nvPr/>
          </p:nvSpPr>
          <p:spPr>
            <a:xfrm>
              <a:off x="2729525" y="1313025"/>
              <a:ext cx="8325" cy="16675"/>
            </a:xfrm>
            <a:custGeom>
              <a:avLst/>
              <a:gdLst/>
              <a:ahLst/>
              <a:cxnLst/>
              <a:rect l="l" t="t" r="r" b="b"/>
              <a:pathLst>
                <a:path w="333" h="667" extrusionOk="0">
                  <a:moveTo>
                    <a:pt x="296" y="1"/>
                  </a:moveTo>
                  <a:lnTo>
                    <a:pt x="148" y="297"/>
                  </a:lnTo>
                  <a:lnTo>
                    <a:pt x="0" y="629"/>
                  </a:lnTo>
                  <a:lnTo>
                    <a:pt x="37" y="666"/>
                  </a:lnTo>
                  <a:lnTo>
                    <a:pt x="148" y="371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94" name="Google Shape;5894;p43"/>
            <p:cNvSpPr/>
            <p:nvPr/>
          </p:nvSpPr>
          <p:spPr>
            <a:xfrm>
              <a:off x="2729525" y="1325050"/>
              <a:ext cx="8325" cy="6500"/>
            </a:xfrm>
            <a:custGeom>
              <a:avLst/>
              <a:gdLst/>
              <a:ahLst/>
              <a:cxnLst/>
              <a:rect l="l" t="t" r="r" b="b"/>
              <a:pathLst>
                <a:path w="333" h="260" extrusionOk="0">
                  <a:moveTo>
                    <a:pt x="296" y="1"/>
                  </a:moveTo>
                  <a:lnTo>
                    <a:pt x="0" y="148"/>
                  </a:lnTo>
                  <a:lnTo>
                    <a:pt x="37" y="259"/>
                  </a:lnTo>
                  <a:lnTo>
                    <a:pt x="333" y="75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95" name="Google Shape;5895;p43"/>
            <p:cNvSpPr/>
            <p:nvPr/>
          </p:nvSpPr>
          <p:spPr>
            <a:xfrm>
              <a:off x="2730450" y="1336150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259" y="0"/>
                  </a:moveTo>
                  <a:lnTo>
                    <a:pt x="0" y="111"/>
                  </a:lnTo>
                  <a:lnTo>
                    <a:pt x="0" y="222"/>
                  </a:lnTo>
                  <a:lnTo>
                    <a:pt x="296" y="37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96" name="Google Shape;5896;p43"/>
            <p:cNvSpPr/>
            <p:nvPr/>
          </p:nvSpPr>
          <p:spPr>
            <a:xfrm>
              <a:off x="2730450" y="1336150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296" y="0"/>
                  </a:moveTo>
                  <a:lnTo>
                    <a:pt x="0" y="185"/>
                  </a:lnTo>
                  <a:lnTo>
                    <a:pt x="0" y="222"/>
                  </a:lnTo>
                  <a:lnTo>
                    <a:pt x="296" y="3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97" name="Google Shape;5897;p43"/>
            <p:cNvSpPr/>
            <p:nvPr/>
          </p:nvSpPr>
          <p:spPr>
            <a:xfrm>
              <a:off x="2730450" y="1329675"/>
              <a:ext cx="6475" cy="7425"/>
            </a:xfrm>
            <a:custGeom>
              <a:avLst/>
              <a:gdLst/>
              <a:ahLst/>
              <a:cxnLst/>
              <a:rect l="l" t="t" r="r" b="b"/>
              <a:pathLst>
                <a:path w="259" h="297" extrusionOk="0">
                  <a:moveTo>
                    <a:pt x="0" y="0"/>
                  </a:moveTo>
                  <a:lnTo>
                    <a:pt x="197" y="198"/>
                  </a:lnTo>
                  <a:lnTo>
                    <a:pt x="197" y="198"/>
                  </a:lnTo>
                  <a:lnTo>
                    <a:pt x="74" y="0"/>
                  </a:lnTo>
                  <a:close/>
                  <a:moveTo>
                    <a:pt x="197" y="198"/>
                  </a:moveTo>
                  <a:lnTo>
                    <a:pt x="259" y="296"/>
                  </a:lnTo>
                  <a:lnTo>
                    <a:pt x="259" y="259"/>
                  </a:lnTo>
                  <a:lnTo>
                    <a:pt x="197" y="198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98" name="Google Shape;5898;p43"/>
            <p:cNvSpPr/>
            <p:nvPr/>
          </p:nvSpPr>
          <p:spPr>
            <a:xfrm>
              <a:off x="2732300" y="1328750"/>
              <a:ext cx="5550" cy="8350"/>
            </a:xfrm>
            <a:custGeom>
              <a:avLst/>
              <a:gdLst/>
              <a:ahLst/>
              <a:cxnLst/>
              <a:rect l="l" t="t" r="r" b="b"/>
              <a:pathLst>
                <a:path w="222" h="334" extrusionOk="0">
                  <a:moveTo>
                    <a:pt x="0" y="0"/>
                  </a:moveTo>
                  <a:lnTo>
                    <a:pt x="0" y="37"/>
                  </a:lnTo>
                  <a:lnTo>
                    <a:pt x="185" y="333"/>
                  </a:lnTo>
                  <a:lnTo>
                    <a:pt x="222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899" name="Google Shape;5899;p43"/>
            <p:cNvSpPr/>
            <p:nvPr/>
          </p:nvSpPr>
          <p:spPr>
            <a:xfrm>
              <a:off x="2730450" y="1325050"/>
              <a:ext cx="7400" cy="6500"/>
            </a:xfrm>
            <a:custGeom>
              <a:avLst/>
              <a:gdLst/>
              <a:ahLst/>
              <a:cxnLst/>
              <a:rect l="l" t="t" r="r" b="b"/>
              <a:pathLst>
                <a:path w="296" h="260" extrusionOk="0">
                  <a:moveTo>
                    <a:pt x="296" y="1"/>
                  </a:moveTo>
                  <a:lnTo>
                    <a:pt x="0" y="185"/>
                  </a:lnTo>
                  <a:lnTo>
                    <a:pt x="0" y="259"/>
                  </a:lnTo>
                  <a:lnTo>
                    <a:pt x="296" y="75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00" name="Google Shape;5900;p43"/>
            <p:cNvSpPr/>
            <p:nvPr/>
          </p:nvSpPr>
          <p:spPr>
            <a:xfrm>
              <a:off x="2730450" y="1313025"/>
              <a:ext cx="7400" cy="16675"/>
            </a:xfrm>
            <a:custGeom>
              <a:avLst/>
              <a:gdLst/>
              <a:ahLst/>
              <a:cxnLst/>
              <a:rect l="l" t="t" r="r" b="b"/>
              <a:pathLst>
                <a:path w="296" h="667" extrusionOk="0">
                  <a:moveTo>
                    <a:pt x="296" y="1"/>
                  </a:moveTo>
                  <a:lnTo>
                    <a:pt x="259" y="38"/>
                  </a:lnTo>
                  <a:lnTo>
                    <a:pt x="0" y="629"/>
                  </a:lnTo>
                  <a:lnTo>
                    <a:pt x="0" y="66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01" name="Google Shape;5901;p43"/>
            <p:cNvSpPr/>
            <p:nvPr/>
          </p:nvSpPr>
          <p:spPr>
            <a:xfrm>
              <a:off x="2730450" y="131302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1"/>
                  </a:moveTo>
                  <a:lnTo>
                    <a:pt x="0" y="112"/>
                  </a:lnTo>
                  <a:lnTo>
                    <a:pt x="0" y="186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02" name="Google Shape;5902;p43"/>
            <p:cNvSpPr/>
            <p:nvPr/>
          </p:nvSpPr>
          <p:spPr>
            <a:xfrm>
              <a:off x="2730450" y="1301950"/>
              <a:ext cx="6475" cy="11100"/>
            </a:xfrm>
            <a:custGeom>
              <a:avLst/>
              <a:gdLst/>
              <a:ahLst/>
              <a:cxnLst/>
              <a:rect l="l" t="t" r="r" b="b"/>
              <a:pathLst>
                <a:path w="259" h="444" extrusionOk="0">
                  <a:moveTo>
                    <a:pt x="0" y="0"/>
                  </a:moveTo>
                  <a:lnTo>
                    <a:pt x="183" y="261"/>
                  </a:lnTo>
                  <a:lnTo>
                    <a:pt x="74" y="0"/>
                  </a:lnTo>
                  <a:close/>
                  <a:moveTo>
                    <a:pt x="183" y="261"/>
                  </a:moveTo>
                  <a:lnTo>
                    <a:pt x="259" y="444"/>
                  </a:lnTo>
                  <a:lnTo>
                    <a:pt x="259" y="370"/>
                  </a:lnTo>
                  <a:lnTo>
                    <a:pt x="183" y="26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03" name="Google Shape;5903;p43"/>
            <p:cNvSpPr/>
            <p:nvPr/>
          </p:nvSpPr>
          <p:spPr>
            <a:xfrm>
              <a:off x="2730450" y="1299175"/>
              <a:ext cx="7400" cy="4650"/>
            </a:xfrm>
            <a:custGeom>
              <a:avLst/>
              <a:gdLst/>
              <a:ahLst/>
              <a:cxnLst/>
              <a:rect l="l" t="t" r="r" b="b"/>
              <a:pathLst>
                <a:path w="296" h="186" extrusionOk="0">
                  <a:moveTo>
                    <a:pt x="296" y="0"/>
                  </a:moveTo>
                  <a:lnTo>
                    <a:pt x="0" y="111"/>
                  </a:lnTo>
                  <a:lnTo>
                    <a:pt x="0" y="185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04" name="Google Shape;5904;p43"/>
            <p:cNvSpPr/>
            <p:nvPr/>
          </p:nvSpPr>
          <p:spPr>
            <a:xfrm>
              <a:off x="2732300" y="1301950"/>
              <a:ext cx="5550" cy="11100"/>
            </a:xfrm>
            <a:custGeom>
              <a:avLst/>
              <a:gdLst/>
              <a:ahLst/>
              <a:cxnLst/>
              <a:rect l="l" t="t" r="r" b="b"/>
              <a:pathLst>
                <a:path w="222" h="444" extrusionOk="0">
                  <a:moveTo>
                    <a:pt x="0" y="0"/>
                  </a:moveTo>
                  <a:lnTo>
                    <a:pt x="185" y="444"/>
                  </a:lnTo>
                  <a:lnTo>
                    <a:pt x="222" y="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05" name="Google Shape;5905;p43"/>
            <p:cNvSpPr/>
            <p:nvPr/>
          </p:nvSpPr>
          <p:spPr>
            <a:xfrm>
              <a:off x="2729525" y="1244650"/>
              <a:ext cx="8325" cy="17575"/>
            </a:xfrm>
            <a:custGeom>
              <a:avLst/>
              <a:gdLst/>
              <a:ahLst/>
              <a:cxnLst/>
              <a:rect l="l" t="t" r="r" b="b"/>
              <a:pathLst>
                <a:path w="333" h="703" extrusionOk="0">
                  <a:moveTo>
                    <a:pt x="296" y="0"/>
                  </a:moveTo>
                  <a:lnTo>
                    <a:pt x="148" y="333"/>
                  </a:lnTo>
                  <a:lnTo>
                    <a:pt x="0" y="629"/>
                  </a:lnTo>
                  <a:lnTo>
                    <a:pt x="37" y="703"/>
                  </a:lnTo>
                  <a:lnTo>
                    <a:pt x="148" y="370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06" name="Google Shape;5906;p43"/>
            <p:cNvSpPr/>
            <p:nvPr/>
          </p:nvSpPr>
          <p:spPr>
            <a:xfrm>
              <a:off x="2729525" y="1257575"/>
              <a:ext cx="8325" cy="5575"/>
            </a:xfrm>
            <a:custGeom>
              <a:avLst/>
              <a:gdLst/>
              <a:ahLst/>
              <a:cxnLst/>
              <a:rect l="l" t="t" r="r" b="b"/>
              <a:pathLst>
                <a:path w="333" h="223" extrusionOk="0">
                  <a:moveTo>
                    <a:pt x="296" y="1"/>
                  </a:moveTo>
                  <a:lnTo>
                    <a:pt x="0" y="112"/>
                  </a:lnTo>
                  <a:lnTo>
                    <a:pt x="37" y="223"/>
                  </a:lnTo>
                  <a:lnTo>
                    <a:pt x="333" y="38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3E41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07" name="Google Shape;5907;p43"/>
            <p:cNvSpPr/>
            <p:nvPr/>
          </p:nvSpPr>
          <p:spPr>
            <a:xfrm>
              <a:off x="2730450" y="1244650"/>
              <a:ext cx="7400" cy="17575"/>
            </a:xfrm>
            <a:custGeom>
              <a:avLst/>
              <a:gdLst/>
              <a:ahLst/>
              <a:cxnLst/>
              <a:rect l="l" t="t" r="r" b="b"/>
              <a:pathLst>
                <a:path w="296" h="703" extrusionOk="0">
                  <a:moveTo>
                    <a:pt x="296" y="0"/>
                  </a:moveTo>
                  <a:lnTo>
                    <a:pt x="259" y="37"/>
                  </a:lnTo>
                  <a:lnTo>
                    <a:pt x="0" y="629"/>
                  </a:lnTo>
                  <a:lnTo>
                    <a:pt x="0" y="703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08" name="Google Shape;5908;p43"/>
            <p:cNvSpPr/>
            <p:nvPr/>
          </p:nvSpPr>
          <p:spPr>
            <a:xfrm>
              <a:off x="2730450" y="1262200"/>
              <a:ext cx="6475" cy="9275"/>
            </a:xfrm>
            <a:custGeom>
              <a:avLst/>
              <a:gdLst/>
              <a:ahLst/>
              <a:cxnLst/>
              <a:rect l="l" t="t" r="r" b="b"/>
              <a:pathLst>
                <a:path w="259" h="371" extrusionOk="0">
                  <a:moveTo>
                    <a:pt x="0" y="1"/>
                  </a:moveTo>
                  <a:lnTo>
                    <a:pt x="259" y="37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1E20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09" name="Google Shape;5909;p43"/>
            <p:cNvSpPr/>
            <p:nvPr/>
          </p:nvSpPr>
          <p:spPr>
            <a:xfrm>
              <a:off x="2730450" y="1257575"/>
              <a:ext cx="7400" cy="557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296" y="1"/>
                  </a:moveTo>
                  <a:lnTo>
                    <a:pt x="0" y="186"/>
                  </a:lnTo>
                  <a:lnTo>
                    <a:pt x="0" y="223"/>
                  </a:lnTo>
                  <a:lnTo>
                    <a:pt x="296" y="38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10" name="Google Shape;5910;p43"/>
            <p:cNvSpPr/>
            <p:nvPr/>
          </p:nvSpPr>
          <p:spPr>
            <a:xfrm>
              <a:off x="2732300" y="1260350"/>
              <a:ext cx="5550" cy="11125"/>
            </a:xfrm>
            <a:custGeom>
              <a:avLst/>
              <a:gdLst/>
              <a:ahLst/>
              <a:cxnLst/>
              <a:rect l="l" t="t" r="r" b="b"/>
              <a:pathLst>
                <a:path w="222" h="445" extrusionOk="0">
                  <a:moveTo>
                    <a:pt x="0" y="1"/>
                  </a:moveTo>
                  <a:lnTo>
                    <a:pt x="0" y="75"/>
                  </a:lnTo>
                  <a:lnTo>
                    <a:pt x="185" y="444"/>
                  </a:lnTo>
                  <a:lnTo>
                    <a:pt x="222" y="4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11" name="Google Shape;5911;p43"/>
            <p:cNvSpPr/>
            <p:nvPr/>
          </p:nvSpPr>
          <p:spPr>
            <a:xfrm>
              <a:off x="2729525" y="1245575"/>
              <a:ext cx="950" cy="97050"/>
            </a:xfrm>
            <a:custGeom>
              <a:avLst/>
              <a:gdLst/>
              <a:ahLst/>
              <a:cxnLst/>
              <a:rect l="l" t="t" r="r" b="b"/>
              <a:pathLst>
                <a:path w="38" h="3882" extrusionOk="0">
                  <a:moveTo>
                    <a:pt x="37" y="0"/>
                  </a:moveTo>
                  <a:lnTo>
                    <a:pt x="0" y="37"/>
                  </a:lnTo>
                  <a:lnTo>
                    <a:pt x="0" y="3882"/>
                  </a:lnTo>
                  <a:lnTo>
                    <a:pt x="37" y="384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134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12" name="Google Shape;5912;p43"/>
            <p:cNvSpPr/>
            <p:nvPr/>
          </p:nvSpPr>
          <p:spPr>
            <a:xfrm>
              <a:off x="2416200" y="1033900"/>
              <a:ext cx="90600" cy="50875"/>
            </a:xfrm>
            <a:custGeom>
              <a:avLst/>
              <a:gdLst/>
              <a:ahLst/>
              <a:cxnLst/>
              <a:rect l="l" t="t" r="r" b="b"/>
              <a:pathLst>
                <a:path w="3624" h="2035" extrusionOk="0">
                  <a:moveTo>
                    <a:pt x="1775" y="1"/>
                  </a:moveTo>
                  <a:lnTo>
                    <a:pt x="0" y="999"/>
                  </a:lnTo>
                  <a:lnTo>
                    <a:pt x="1812" y="2034"/>
                  </a:lnTo>
                  <a:lnTo>
                    <a:pt x="3623" y="1036"/>
                  </a:lnTo>
                  <a:lnTo>
                    <a:pt x="1775" y="1"/>
                  </a:lnTo>
                  <a:close/>
                </a:path>
              </a:pathLst>
            </a:custGeom>
            <a:solidFill>
              <a:srgbClr val="D4D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13" name="Google Shape;5913;p43"/>
            <p:cNvSpPr/>
            <p:nvPr/>
          </p:nvSpPr>
          <p:spPr>
            <a:xfrm>
              <a:off x="2439300" y="1049625"/>
              <a:ext cx="92450" cy="51775"/>
            </a:xfrm>
            <a:custGeom>
              <a:avLst/>
              <a:gdLst/>
              <a:ahLst/>
              <a:cxnLst/>
              <a:rect l="l" t="t" r="r" b="b"/>
              <a:pathLst>
                <a:path w="3698" h="2071" extrusionOk="0">
                  <a:moveTo>
                    <a:pt x="1812" y="0"/>
                  </a:moveTo>
                  <a:cubicBezTo>
                    <a:pt x="1294" y="0"/>
                    <a:pt x="851" y="74"/>
                    <a:pt x="518" y="296"/>
                  </a:cubicBezTo>
                  <a:cubicBezTo>
                    <a:pt x="185" y="481"/>
                    <a:pt x="0" y="777"/>
                    <a:pt x="0" y="998"/>
                  </a:cubicBezTo>
                  <a:lnTo>
                    <a:pt x="0" y="1109"/>
                  </a:lnTo>
                  <a:cubicBezTo>
                    <a:pt x="74" y="1331"/>
                    <a:pt x="259" y="1553"/>
                    <a:pt x="518" y="1738"/>
                  </a:cubicBezTo>
                  <a:cubicBezTo>
                    <a:pt x="888" y="1960"/>
                    <a:pt x="1368" y="2071"/>
                    <a:pt x="1849" y="2071"/>
                  </a:cubicBezTo>
                  <a:cubicBezTo>
                    <a:pt x="2219" y="2071"/>
                    <a:pt x="2588" y="2034"/>
                    <a:pt x="2884" y="1886"/>
                  </a:cubicBezTo>
                  <a:lnTo>
                    <a:pt x="3143" y="1738"/>
                  </a:lnTo>
                  <a:cubicBezTo>
                    <a:pt x="3476" y="1553"/>
                    <a:pt x="3624" y="1331"/>
                    <a:pt x="3661" y="1109"/>
                  </a:cubicBezTo>
                  <a:cubicBezTo>
                    <a:pt x="3698" y="998"/>
                    <a:pt x="3661" y="962"/>
                    <a:pt x="3624" y="851"/>
                  </a:cubicBezTo>
                  <a:lnTo>
                    <a:pt x="3698" y="851"/>
                  </a:lnTo>
                  <a:cubicBezTo>
                    <a:pt x="3661" y="629"/>
                    <a:pt x="3476" y="444"/>
                    <a:pt x="3217" y="296"/>
                  </a:cubicBezTo>
                  <a:cubicBezTo>
                    <a:pt x="3143" y="296"/>
                    <a:pt x="3143" y="259"/>
                    <a:pt x="3106" y="259"/>
                  </a:cubicBezTo>
                  <a:cubicBezTo>
                    <a:pt x="2736" y="74"/>
                    <a:pt x="2330" y="0"/>
                    <a:pt x="1812" y="0"/>
                  </a:cubicBezTo>
                  <a:close/>
                </a:path>
              </a:pathLst>
            </a:custGeom>
            <a:solidFill>
              <a:srgbClr val="7E7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14" name="Google Shape;5914;p43"/>
            <p:cNvSpPr/>
            <p:nvPr/>
          </p:nvSpPr>
          <p:spPr>
            <a:xfrm>
              <a:off x="2439300" y="1049025"/>
              <a:ext cx="53625" cy="37725"/>
            </a:xfrm>
            <a:custGeom>
              <a:avLst/>
              <a:gdLst/>
              <a:ahLst/>
              <a:cxnLst/>
              <a:rect l="l" t="t" r="r" b="b"/>
              <a:pathLst>
                <a:path w="2145" h="1509" extrusionOk="0">
                  <a:moveTo>
                    <a:pt x="1984" y="0"/>
                  </a:moveTo>
                  <a:cubicBezTo>
                    <a:pt x="1921" y="0"/>
                    <a:pt x="1854" y="24"/>
                    <a:pt x="1812" y="24"/>
                  </a:cubicBezTo>
                  <a:cubicBezTo>
                    <a:pt x="1294" y="24"/>
                    <a:pt x="851" y="98"/>
                    <a:pt x="518" y="320"/>
                  </a:cubicBezTo>
                  <a:cubicBezTo>
                    <a:pt x="259" y="505"/>
                    <a:pt x="74" y="690"/>
                    <a:pt x="0" y="949"/>
                  </a:cubicBezTo>
                  <a:cubicBezTo>
                    <a:pt x="259" y="1059"/>
                    <a:pt x="518" y="1244"/>
                    <a:pt x="740" y="1392"/>
                  </a:cubicBezTo>
                  <a:cubicBezTo>
                    <a:pt x="839" y="1471"/>
                    <a:pt x="959" y="1508"/>
                    <a:pt x="1084" y="1508"/>
                  </a:cubicBezTo>
                  <a:cubicBezTo>
                    <a:pt x="1191" y="1508"/>
                    <a:pt x="1302" y="1481"/>
                    <a:pt x="1405" y="1429"/>
                  </a:cubicBezTo>
                  <a:cubicBezTo>
                    <a:pt x="1553" y="1355"/>
                    <a:pt x="1664" y="1244"/>
                    <a:pt x="1775" y="1096"/>
                  </a:cubicBezTo>
                  <a:cubicBezTo>
                    <a:pt x="1849" y="1022"/>
                    <a:pt x="1960" y="912"/>
                    <a:pt x="1997" y="838"/>
                  </a:cubicBezTo>
                  <a:cubicBezTo>
                    <a:pt x="2034" y="690"/>
                    <a:pt x="2108" y="616"/>
                    <a:pt x="2108" y="579"/>
                  </a:cubicBezTo>
                  <a:cubicBezTo>
                    <a:pt x="2108" y="468"/>
                    <a:pt x="2145" y="320"/>
                    <a:pt x="2145" y="246"/>
                  </a:cubicBezTo>
                  <a:cubicBezTo>
                    <a:pt x="2145" y="209"/>
                    <a:pt x="2145" y="98"/>
                    <a:pt x="2108" y="61"/>
                  </a:cubicBezTo>
                  <a:cubicBezTo>
                    <a:pt x="2076" y="14"/>
                    <a:pt x="2031" y="0"/>
                    <a:pt x="1984" y="0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15" name="Google Shape;5915;p43"/>
            <p:cNvSpPr/>
            <p:nvPr/>
          </p:nvSpPr>
          <p:spPr>
            <a:xfrm>
              <a:off x="2443000" y="1059775"/>
              <a:ext cx="88750" cy="42550"/>
            </a:xfrm>
            <a:custGeom>
              <a:avLst/>
              <a:gdLst/>
              <a:ahLst/>
              <a:cxnLst/>
              <a:rect l="l" t="t" r="r" b="b"/>
              <a:pathLst>
                <a:path w="3550" h="1702" extrusionOk="0">
                  <a:moveTo>
                    <a:pt x="3180" y="1"/>
                  </a:moveTo>
                  <a:cubicBezTo>
                    <a:pt x="3190" y="7"/>
                    <a:pt x="3201" y="14"/>
                    <a:pt x="3211" y="20"/>
                  </a:cubicBezTo>
                  <a:lnTo>
                    <a:pt x="3211" y="20"/>
                  </a:lnTo>
                  <a:cubicBezTo>
                    <a:pt x="3201" y="13"/>
                    <a:pt x="3191" y="7"/>
                    <a:pt x="3180" y="1"/>
                  </a:cubicBezTo>
                  <a:close/>
                  <a:moveTo>
                    <a:pt x="0" y="999"/>
                  </a:moveTo>
                  <a:cubicBezTo>
                    <a:pt x="9" y="1016"/>
                    <a:pt x="19" y="1030"/>
                    <a:pt x="31" y="1040"/>
                  </a:cubicBezTo>
                  <a:lnTo>
                    <a:pt x="31" y="1040"/>
                  </a:lnTo>
                  <a:cubicBezTo>
                    <a:pt x="21" y="1026"/>
                    <a:pt x="11" y="1013"/>
                    <a:pt x="0" y="999"/>
                  </a:cubicBezTo>
                  <a:close/>
                  <a:moveTo>
                    <a:pt x="3211" y="20"/>
                  </a:moveTo>
                  <a:cubicBezTo>
                    <a:pt x="3264" y="60"/>
                    <a:pt x="3291" y="123"/>
                    <a:pt x="3291" y="186"/>
                  </a:cubicBezTo>
                  <a:lnTo>
                    <a:pt x="3180" y="186"/>
                  </a:lnTo>
                  <a:cubicBezTo>
                    <a:pt x="3254" y="260"/>
                    <a:pt x="3291" y="371"/>
                    <a:pt x="3291" y="445"/>
                  </a:cubicBezTo>
                  <a:cubicBezTo>
                    <a:pt x="3254" y="666"/>
                    <a:pt x="3069" y="925"/>
                    <a:pt x="2773" y="1110"/>
                  </a:cubicBezTo>
                  <a:lnTo>
                    <a:pt x="2514" y="1258"/>
                  </a:lnTo>
                  <a:cubicBezTo>
                    <a:pt x="2219" y="1332"/>
                    <a:pt x="1849" y="1443"/>
                    <a:pt x="1479" y="1443"/>
                  </a:cubicBezTo>
                  <a:cubicBezTo>
                    <a:pt x="962" y="1443"/>
                    <a:pt x="518" y="1332"/>
                    <a:pt x="148" y="1110"/>
                  </a:cubicBezTo>
                  <a:cubicBezTo>
                    <a:pt x="120" y="1082"/>
                    <a:pt x="70" y="1075"/>
                    <a:pt x="31" y="1040"/>
                  </a:cubicBezTo>
                  <a:lnTo>
                    <a:pt x="31" y="1040"/>
                  </a:lnTo>
                  <a:cubicBezTo>
                    <a:pt x="132" y="1174"/>
                    <a:pt x="239" y="1302"/>
                    <a:pt x="407" y="1369"/>
                  </a:cubicBezTo>
                  <a:cubicBezTo>
                    <a:pt x="777" y="1591"/>
                    <a:pt x="1257" y="1702"/>
                    <a:pt x="1775" y="1702"/>
                  </a:cubicBezTo>
                  <a:cubicBezTo>
                    <a:pt x="2145" y="1702"/>
                    <a:pt x="2514" y="1665"/>
                    <a:pt x="2773" y="1517"/>
                  </a:cubicBezTo>
                  <a:lnTo>
                    <a:pt x="3069" y="1369"/>
                  </a:lnTo>
                  <a:cubicBezTo>
                    <a:pt x="3365" y="1184"/>
                    <a:pt x="3513" y="962"/>
                    <a:pt x="3550" y="740"/>
                  </a:cubicBezTo>
                  <a:cubicBezTo>
                    <a:pt x="3550" y="592"/>
                    <a:pt x="3513" y="556"/>
                    <a:pt x="3476" y="445"/>
                  </a:cubicBezTo>
                  <a:lnTo>
                    <a:pt x="3550" y="445"/>
                  </a:lnTo>
                  <a:cubicBezTo>
                    <a:pt x="3515" y="270"/>
                    <a:pt x="3381" y="129"/>
                    <a:pt x="3211" y="20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16" name="Google Shape;5916;p43"/>
            <p:cNvSpPr/>
            <p:nvPr/>
          </p:nvSpPr>
          <p:spPr>
            <a:xfrm>
              <a:off x="2439300" y="1049625"/>
              <a:ext cx="92450" cy="28675"/>
            </a:xfrm>
            <a:custGeom>
              <a:avLst/>
              <a:gdLst/>
              <a:ahLst/>
              <a:cxnLst/>
              <a:rect l="l" t="t" r="r" b="b"/>
              <a:pathLst>
                <a:path w="3698" h="1147" extrusionOk="0">
                  <a:moveTo>
                    <a:pt x="1812" y="0"/>
                  </a:moveTo>
                  <a:cubicBezTo>
                    <a:pt x="1294" y="0"/>
                    <a:pt x="851" y="74"/>
                    <a:pt x="518" y="296"/>
                  </a:cubicBezTo>
                  <a:cubicBezTo>
                    <a:pt x="185" y="481"/>
                    <a:pt x="0" y="777"/>
                    <a:pt x="0" y="998"/>
                  </a:cubicBezTo>
                  <a:lnTo>
                    <a:pt x="0" y="1109"/>
                  </a:lnTo>
                  <a:cubicBezTo>
                    <a:pt x="74" y="851"/>
                    <a:pt x="259" y="629"/>
                    <a:pt x="518" y="444"/>
                  </a:cubicBezTo>
                  <a:cubicBezTo>
                    <a:pt x="851" y="259"/>
                    <a:pt x="1294" y="111"/>
                    <a:pt x="1812" y="111"/>
                  </a:cubicBezTo>
                  <a:cubicBezTo>
                    <a:pt x="2293" y="111"/>
                    <a:pt x="2736" y="222"/>
                    <a:pt x="3106" y="407"/>
                  </a:cubicBezTo>
                  <a:cubicBezTo>
                    <a:pt x="3143" y="407"/>
                    <a:pt x="3143" y="444"/>
                    <a:pt x="3217" y="444"/>
                  </a:cubicBezTo>
                  <a:cubicBezTo>
                    <a:pt x="3402" y="592"/>
                    <a:pt x="3587" y="666"/>
                    <a:pt x="3624" y="851"/>
                  </a:cubicBezTo>
                  <a:cubicBezTo>
                    <a:pt x="3661" y="962"/>
                    <a:pt x="3698" y="1035"/>
                    <a:pt x="3698" y="1146"/>
                  </a:cubicBezTo>
                  <a:lnTo>
                    <a:pt x="3698" y="1072"/>
                  </a:lnTo>
                  <a:lnTo>
                    <a:pt x="3698" y="1035"/>
                  </a:lnTo>
                  <a:lnTo>
                    <a:pt x="3698" y="851"/>
                  </a:lnTo>
                  <a:cubicBezTo>
                    <a:pt x="3661" y="629"/>
                    <a:pt x="3476" y="444"/>
                    <a:pt x="3217" y="296"/>
                  </a:cubicBezTo>
                  <a:cubicBezTo>
                    <a:pt x="3143" y="296"/>
                    <a:pt x="3143" y="259"/>
                    <a:pt x="3106" y="259"/>
                  </a:cubicBezTo>
                  <a:cubicBezTo>
                    <a:pt x="2736" y="74"/>
                    <a:pt x="2330" y="0"/>
                    <a:pt x="1812" y="0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17" name="Google Shape;5917;p43"/>
            <p:cNvSpPr/>
            <p:nvPr/>
          </p:nvSpPr>
          <p:spPr>
            <a:xfrm>
              <a:off x="2451325" y="1018200"/>
              <a:ext cx="66550" cy="73950"/>
            </a:xfrm>
            <a:custGeom>
              <a:avLst/>
              <a:gdLst/>
              <a:ahLst/>
              <a:cxnLst/>
              <a:rect l="l" t="t" r="r" b="b"/>
              <a:pathLst>
                <a:path w="2662" h="2958" extrusionOk="0">
                  <a:moveTo>
                    <a:pt x="2255" y="2662"/>
                  </a:moveTo>
                  <a:cubicBezTo>
                    <a:pt x="1923" y="2847"/>
                    <a:pt x="1442" y="2958"/>
                    <a:pt x="998" y="2847"/>
                  </a:cubicBezTo>
                  <a:cubicBezTo>
                    <a:pt x="776" y="2810"/>
                    <a:pt x="592" y="2773"/>
                    <a:pt x="407" y="2662"/>
                  </a:cubicBezTo>
                  <a:cubicBezTo>
                    <a:pt x="148" y="2551"/>
                    <a:pt x="0" y="2292"/>
                    <a:pt x="37" y="2071"/>
                  </a:cubicBezTo>
                  <a:lnTo>
                    <a:pt x="37" y="2071"/>
                  </a:lnTo>
                  <a:lnTo>
                    <a:pt x="37" y="0"/>
                  </a:lnTo>
                  <a:lnTo>
                    <a:pt x="2625" y="0"/>
                  </a:lnTo>
                  <a:lnTo>
                    <a:pt x="2625" y="2071"/>
                  </a:lnTo>
                  <a:cubicBezTo>
                    <a:pt x="2662" y="2292"/>
                    <a:pt x="2551" y="2477"/>
                    <a:pt x="2255" y="2662"/>
                  </a:cubicBezTo>
                  <a:close/>
                </a:path>
              </a:pathLst>
            </a:custGeom>
            <a:solidFill>
              <a:srgbClr val="D2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18" name="Google Shape;5918;p43"/>
            <p:cNvSpPr/>
            <p:nvPr/>
          </p:nvSpPr>
          <p:spPr>
            <a:xfrm>
              <a:off x="2448550" y="998775"/>
              <a:ext cx="72100" cy="37000"/>
            </a:xfrm>
            <a:custGeom>
              <a:avLst/>
              <a:gdLst/>
              <a:ahLst/>
              <a:cxnLst/>
              <a:rect l="l" t="t" r="r" b="b"/>
              <a:pathLst>
                <a:path w="2884" h="1480" extrusionOk="0">
                  <a:moveTo>
                    <a:pt x="1442" y="1"/>
                  </a:moveTo>
                  <a:cubicBezTo>
                    <a:pt x="1109" y="1"/>
                    <a:pt x="777" y="75"/>
                    <a:pt x="518" y="223"/>
                  </a:cubicBezTo>
                  <a:cubicBezTo>
                    <a:pt x="0" y="482"/>
                    <a:pt x="0" y="999"/>
                    <a:pt x="518" y="1258"/>
                  </a:cubicBezTo>
                  <a:cubicBezTo>
                    <a:pt x="777" y="1406"/>
                    <a:pt x="1109" y="1480"/>
                    <a:pt x="1442" y="1480"/>
                  </a:cubicBezTo>
                  <a:cubicBezTo>
                    <a:pt x="1775" y="1480"/>
                    <a:pt x="2107" y="1406"/>
                    <a:pt x="2366" y="1258"/>
                  </a:cubicBezTo>
                  <a:cubicBezTo>
                    <a:pt x="2884" y="999"/>
                    <a:pt x="2884" y="482"/>
                    <a:pt x="2366" y="223"/>
                  </a:cubicBezTo>
                  <a:cubicBezTo>
                    <a:pt x="2107" y="75"/>
                    <a:pt x="1775" y="1"/>
                    <a:pt x="1442" y="1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19" name="Google Shape;5919;p43"/>
            <p:cNvSpPr/>
            <p:nvPr/>
          </p:nvSpPr>
          <p:spPr>
            <a:xfrm>
              <a:off x="2459625" y="997400"/>
              <a:ext cx="50875" cy="28675"/>
            </a:xfrm>
            <a:custGeom>
              <a:avLst/>
              <a:gdLst/>
              <a:ahLst/>
              <a:cxnLst/>
              <a:rect l="l" t="t" r="r" b="b"/>
              <a:pathLst>
                <a:path w="2035" h="1147" extrusionOk="0">
                  <a:moveTo>
                    <a:pt x="981" y="0"/>
                  </a:moveTo>
                  <a:cubicBezTo>
                    <a:pt x="731" y="0"/>
                    <a:pt x="481" y="56"/>
                    <a:pt x="297" y="167"/>
                  </a:cubicBezTo>
                  <a:cubicBezTo>
                    <a:pt x="1" y="352"/>
                    <a:pt x="1" y="721"/>
                    <a:pt x="297" y="980"/>
                  </a:cubicBezTo>
                  <a:cubicBezTo>
                    <a:pt x="481" y="1091"/>
                    <a:pt x="731" y="1147"/>
                    <a:pt x="981" y="1147"/>
                  </a:cubicBezTo>
                  <a:cubicBezTo>
                    <a:pt x="1230" y="1147"/>
                    <a:pt x="1480" y="1091"/>
                    <a:pt x="1664" y="980"/>
                  </a:cubicBezTo>
                  <a:cubicBezTo>
                    <a:pt x="2034" y="721"/>
                    <a:pt x="2034" y="389"/>
                    <a:pt x="1664" y="167"/>
                  </a:cubicBezTo>
                  <a:cubicBezTo>
                    <a:pt x="1480" y="56"/>
                    <a:pt x="1230" y="0"/>
                    <a:pt x="981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20" name="Google Shape;5920;p43"/>
            <p:cNvSpPr/>
            <p:nvPr/>
          </p:nvSpPr>
          <p:spPr>
            <a:xfrm>
              <a:off x="2340400" y="1078275"/>
              <a:ext cx="91525" cy="50850"/>
            </a:xfrm>
            <a:custGeom>
              <a:avLst/>
              <a:gdLst/>
              <a:ahLst/>
              <a:cxnLst/>
              <a:rect l="l" t="t" r="r" b="b"/>
              <a:pathLst>
                <a:path w="3661" h="2034" extrusionOk="0">
                  <a:moveTo>
                    <a:pt x="1812" y="0"/>
                  </a:moveTo>
                  <a:lnTo>
                    <a:pt x="1" y="962"/>
                  </a:lnTo>
                  <a:lnTo>
                    <a:pt x="1849" y="2034"/>
                  </a:lnTo>
                  <a:lnTo>
                    <a:pt x="3661" y="999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D4D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21" name="Google Shape;5921;p43"/>
            <p:cNvSpPr/>
            <p:nvPr/>
          </p:nvSpPr>
          <p:spPr>
            <a:xfrm>
              <a:off x="2364425" y="1093050"/>
              <a:ext cx="92450" cy="51800"/>
            </a:xfrm>
            <a:custGeom>
              <a:avLst/>
              <a:gdLst/>
              <a:ahLst/>
              <a:cxnLst/>
              <a:rect l="l" t="t" r="r" b="b"/>
              <a:pathLst>
                <a:path w="3698" h="2072" extrusionOk="0">
                  <a:moveTo>
                    <a:pt x="1812" y="1"/>
                  </a:moveTo>
                  <a:cubicBezTo>
                    <a:pt x="1295" y="1"/>
                    <a:pt x="851" y="112"/>
                    <a:pt x="518" y="334"/>
                  </a:cubicBezTo>
                  <a:cubicBezTo>
                    <a:pt x="186" y="519"/>
                    <a:pt x="1" y="777"/>
                    <a:pt x="1" y="1036"/>
                  </a:cubicBezTo>
                  <a:lnTo>
                    <a:pt x="1" y="1110"/>
                  </a:lnTo>
                  <a:cubicBezTo>
                    <a:pt x="38" y="1332"/>
                    <a:pt x="223" y="1591"/>
                    <a:pt x="518" y="1776"/>
                  </a:cubicBezTo>
                  <a:cubicBezTo>
                    <a:pt x="888" y="1997"/>
                    <a:pt x="1332" y="2071"/>
                    <a:pt x="1849" y="2071"/>
                  </a:cubicBezTo>
                  <a:cubicBezTo>
                    <a:pt x="2219" y="2071"/>
                    <a:pt x="2589" y="2034"/>
                    <a:pt x="2885" y="1886"/>
                  </a:cubicBezTo>
                  <a:lnTo>
                    <a:pt x="3143" y="1776"/>
                  </a:lnTo>
                  <a:cubicBezTo>
                    <a:pt x="3476" y="1591"/>
                    <a:pt x="3624" y="1332"/>
                    <a:pt x="3661" y="1110"/>
                  </a:cubicBezTo>
                  <a:cubicBezTo>
                    <a:pt x="3661" y="1036"/>
                    <a:pt x="3661" y="925"/>
                    <a:pt x="3624" y="888"/>
                  </a:cubicBezTo>
                  <a:lnTo>
                    <a:pt x="3698" y="888"/>
                  </a:lnTo>
                  <a:cubicBezTo>
                    <a:pt x="3661" y="666"/>
                    <a:pt x="3476" y="482"/>
                    <a:pt x="3180" y="334"/>
                  </a:cubicBezTo>
                  <a:cubicBezTo>
                    <a:pt x="3143" y="334"/>
                    <a:pt x="3143" y="297"/>
                    <a:pt x="3106" y="297"/>
                  </a:cubicBezTo>
                  <a:cubicBezTo>
                    <a:pt x="2737" y="112"/>
                    <a:pt x="2330" y="1"/>
                    <a:pt x="1812" y="1"/>
                  </a:cubicBezTo>
                  <a:close/>
                </a:path>
              </a:pathLst>
            </a:custGeom>
            <a:solidFill>
              <a:srgbClr val="7E7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22" name="Google Shape;5922;p43"/>
            <p:cNvSpPr/>
            <p:nvPr/>
          </p:nvSpPr>
          <p:spPr>
            <a:xfrm>
              <a:off x="2364425" y="1092825"/>
              <a:ext cx="52725" cy="37600"/>
            </a:xfrm>
            <a:custGeom>
              <a:avLst/>
              <a:gdLst/>
              <a:ahLst/>
              <a:cxnLst/>
              <a:rect l="l" t="t" r="r" b="b"/>
              <a:pathLst>
                <a:path w="2109" h="1504" extrusionOk="0">
                  <a:moveTo>
                    <a:pt x="1956" y="1"/>
                  </a:moveTo>
                  <a:cubicBezTo>
                    <a:pt x="1905" y="1"/>
                    <a:pt x="1849" y="10"/>
                    <a:pt x="1812" y="10"/>
                  </a:cubicBezTo>
                  <a:cubicBezTo>
                    <a:pt x="1295" y="10"/>
                    <a:pt x="851" y="121"/>
                    <a:pt x="518" y="343"/>
                  </a:cubicBezTo>
                  <a:cubicBezTo>
                    <a:pt x="223" y="528"/>
                    <a:pt x="38" y="712"/>
                    <a:pt x="1" y="934"/>
                  </a:cubicBezTo>
                  <a:cubicBezTo>
                    <a:pt x="223" y="1082"/>
                    <a:pt x="518" y="1267"/>
                    <a:pt x="740" y="1415"/>
                  </a:cubicBezTo>
                  <a:cubicBezTo>
                    <a:pt x="842" y="1476"/>
                    <a:pt x="955" y="1503"/>
                    <a:pt x="1079" y="1503"/>
                  </a:cubicBezTo>
                  <a:cubicBezTo>
                    <a:pt x="1181" y="1503"/>
                    <a:pt x="1289" y="1485"/>
                    <a:pt x="1406" y="1452"/>
                  </a:cubicBezTo>
                  <a:cubicBezTo>
                    <a:pt x="1517" y="1341"/>
                    <a:pt x="1664" y="1267"/>
                    <a:pt x="1775" y="1119"/>
                  </a:cubicBezTo>
                  <a:cubicBezTo>
                    <a:pt x="1849" y="1008"/>
                    <a:pt x="1960" y="934"/>
                    <a:pt x="1997" y="860"/>
                  </a:cubicBezTo>
                  <a:cubicBezTo>
                    <a:pt x="2034" y="712"/>
                    <a:pt x="2034" y="601"/>
                    <a:pt x="2071" y="564"/>
                  </a:cubicBezTo>
                  <a:cubicBezTo>
                    <a:pt x="2071" y="491"/>
                    <a:pt x="2108" y="343"/>
                    <a:pt x="2108" y="232"/>
                  </a:cubicBezTo>
                  <a:cubicBezTo>
                    <a:pt x="2108" y="195"/>
                    <a:pt x="2108" y="121"/>
                    <a:pt x="2071" y="47"/>
                  </a:cubicBezTo>
                  <a:cubicBezTo>
                    <a:pt x="2053" y="10"/>
                    <a:pt x="2006" y="1"/>
                    <a:pt x="1956" y="1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23" name="Google Shape;5923;p43"/>
            <p:cNvSpPr/>
            <p:nvPr/>
          </p:nvSpPr>
          <p:spPr>
            <a:xfrm>
              <a:off x="2368125" y="1103225"/>
              <a:ext cx="88750" cy="43475"/>
            </a:xfrm>
            <a:custGeom>
              <a:avLst/>
              <a:gdLst/>
              <a:ahLst/>
              <a:cxnLst/>
              <a:rect l="l" t="t" r="r" b="b"/>
              <a:pathLst>
                <a:path w="3550" h="1739" extrusionOk="0">
                  <a:moveTo>
                    <a:pt x="3180" y="1"/>
                  </a:moveTo>
                  <a:cubicBezTo>
                    <a:pt x="3217" y="75"/>
                    <a:pt x="3291" y="148"/>
                    <a:pt x="3291" y="185"/>
                  </a:cubicBezTo>
                  <a:lnTo>
                    <a:pt x="3180" y="185"/>
                  </a:lnTo>
                  <a:cubicBezTo>
                    <a:pt x="3217" y="296"/>
                    <a:pt x="3291" y="370"/>
                    <a:pt x="3291" y="481"/>
                  </a:cubicBezTo>
                  <a:cubicBezTo>
                    <a:pt x="3217" y="703"/>
                    <a:pt x="3032" y="925"/>
                    <a:pt x="2773" y="1110"/>
                  </a:cubicBezTo>
                  <a:lnTo>
                    <a:pt x="2478" y="1258"/>
                  </a:lnTo>
                  <a:cubicBezTo>
                    <a:pt x="2219" y="1369"/>
                    <a:pt x="1849" y="1442"/>
                    <a:pt x="1480" y="1442"/>
                  </a:cubicBezTo>
                  <a:cubicBezTo>
                    <a:pt x="962" y="1442"/>
                    <a:pt x="518" y="1369"/>
                    <a:pt x="149" y="1110"/>
                  </a:cubicBezTo>
                  <a:cubicBezTo>
                    <a:pt x="75" y="1073"/>
                    <a:pt x="38" y="1073"/>
                    <a:pt x="1" y="1036"/>
                  </a:cubicBezTo>
                  <a:lnTo>
                    <a:pt x="1" y="1036"/>
                  </a:lnTo>
                  <a:cubicBezTo>
                    <a:pt x="75" y="1184"/>
                    <a:pt x="223" y="1295"/>
                    <a:pt x="407" y="1405"/>
                  </a:cubicBezTo>
                  <a:cubicBezTo>
                    <a:pt x="777" y="1627"/>
                    <a:pt x="1258" y="1738"/>
                    <a:pt x="1738" y="1738"/>
                  </a:cubicBezTo>
                  <a:cubicBezTo>
                    <a:pt x="2108" y="1738"/>
                    <a:pt x="2478" y="1664"/>
                    <a:pt x="2773" y="1553"/>
                  </a:cubicBezTo>
                  <a:lnTo>
                    <a:pt x="3032" y="1405"/>
                  </a:lnTo>
                  <a:cubicBezTo>
                    <a:pt x="3365" y="1221"/>
                    <a:pt x="3513" y="999"/>
                    <a:pt x="3550" y="740"/>
                  </a:cubicBezTo>
                  <a:cubicBezTo>
                    <a:pt x="3513" y="629"/>
                    <a:pt x="3513" y="518"/>
                    <a:pt x="3476" y="481"/>
                  </a:cubicBezTo>
                  <a:lnTo>
                    <a:pt x="3550" y="481"/>
                  </a:lnTo>
                  <a:cubicBezTo>
                    <a:pt x="3513" y="296"/>
                    <a:pt x="3365" y="148"/>
                    <a:pt x="3180" y="1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24" name="Google Shape;5924;p43"/>
            <p:cNvSpPr/>
            <p:nvPr/>
          </p:nvSpPr>
          <p:spPr>
            <a:xfrm>
              <a:off x="2363500" y="1093050"/>
              <a:ext cx="93375" cy="28675"/>
            </a:xfrm>
            <a:custGeom>
              <a:avLst/>
              <a:gdLst/>
              <a:ahLst/>
              <a:cxnLst/>
              <a:rect l="l" t="t" r="r" b="b"/>
              <a:pathLst>
                <a:path w="3735" h="1147" extrusionOk="0">
                  <a:moveTo>
                    <a:pt x="1812" y="1"/>
                  </a:moveTo>
                  <a:cubicBezTo>
                    <a:pt x="1295" y="1"/>
                    <a:pt x="814" y="112"/>
                    <a:pt x="518" y="334"/>
                  </a:cubicBezTo>
                  <a:cubicBezTo>
                    <a:pt x="186" y="519"/>
                    <a:pt x="1" y="777"/>
                    <a:pt x="1" y="1036"/>
                  </a:cubicBezTo>
                  <a:lnTo>
                    <a:pt x="1" y="1110"/>
                  </a:lnTo>
                  <a:cubicBezTo>
                    <a:pt x="38" y="888"/>
                    <a:pt x="223" y="666"/>
                    <a:pt x="518" y="482"/>
                  </a:cubicBezTo>
                  <a:cubicBezTo>
                    <a:pt x="814" y="297"/>
                    <a:pt x="1295" y="149"/>
                    <a:pt x="1812" y="149"/>
                  </a:cubicBezTo>
                  <a:cubicBezTo>
                    <a:pt x="2256" y="149"/>
                    <a:pt x="2737" y="223"/>
                    <a:pt x="3106" y="408"/>
                  </a:cubicBezTo>
                  <a:cubicBezTo>
                    <a:pt x="3143" y="408"/>
                    <a:pt x="3143" y="482"/>
                    <a:pt x="3180" y="482"/>
                  </a:cubicBezTo>
                  <a:cubicBezTo>
                    <a:pt x="3365" y="592"/>
                    <a:pt x="3550" y="703"/>
                    <a:pt x="3587" y="888"/>
                  </a:cubicBezTo>
                  <a:cubicBezTo>
                    <a:pt x="3661" y="962"/>
                    <a:pt x="3698" y="1073"/>
                    <a:pt x="3698" y="1147"/>
                  </a:cubicBezTo>
                  <a:lnTo>
                    <a:pt x="3698" y="1110"/>
                  </a:lnTo>
                  <a:lnTo>
                    <a:pt x="3698" y="1073"/>
                  </a:lnTo>
                  <a:cubicBezTo>
                    <a:pt x="3735" y="962"/>
                    <a:pt x="3735" y="925"/>
                    <a:pt x="3698" y="888"/>
                  </a:cubicBezTo>
                  <a:cubicBezTo>
                    <a:pt x="3661" y="666"/>
                    <a:pt x="3476" y="482"/>
                    <a:pt x="3180" y="334"/>
                  </a:cubicBezTo>
                  <a:cubicBezTo>
                    <a:pt x="3143" y="334"/>
                    <a:pt x="3143" y="297"/>
                    <a:pt x="3106" y="297"/>
                  </a:cubicBezTo>
                  <a:cubicBezTo>
                    <a:pt x="2737" y="112"/>
                    <a:pt x="2293" y="1"/>
                    <a:pt x="1812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25" name="Google Shape;5925;p43"/>
            <p:cNvSpPr/>
            <p:nvPr/>
          </p:nvSpPr>
          <p:spPr>
            <a:xfrm>
              <a:off x="2376450" y="1061625"/>
              <a:ext cx="65650" cy="73975"/>
            </a:xfrm>
            <a:custGeom>
              <a:avLst/>
              <a:gdLst/>
              <a:ahLst/>
              <a:cxnLst/>
              <a:rect l="l" t="t" r="r" b="b"/>
              <a:pathLst>
                <a:path w="2626" h="2959" extrusionOk="0">
                  <a:moveTo>
                    <a:pt x="2256" y="2700"/>
                  </a:moveTo>
                  <a:cubicBezTo>
                    <a:pt x="1923" y="2885"/>
                    <a:pt x="1405" y="2959"/>
                    <a:pt x="999" y="2885"/>
                  </a:cubicBezTo>
                  <a:cubicBezTo>
                    <a:pt x="777" y="2848"/>
                    <a:pt x="592" y="2774"/>
                    <a:pt x="407" y="2700"/>
                  </a:cubicBezTo>
                  <a:cubicBezTo>
                    <a:pt x="111" y="2552"/>
                    <a:pt x="0" y="2330"/>
                    <a:pt x="37" y="2108"/>
                  </a:cubicBezTo>
                  <a:lnTo>
                    <a:pt x="37" y="2108"/>
                  </a:lnTo>
                  <a:lnTo>
                    <a:pt x="37" y="1"/>
                  </a:lnTo>
                  <a:lnTo>
                    <a:pt x="2625" y="1"/>
                  </a:lnTo>
                  <a:lnTo>
                    <a:pt x="2625" y="2108"/>
                  </a:lnTo>
                  <a:cubicBezTo>
                    <a:pt x="2625" y="2330"/>
                    <a:pt x="2514" y="2515"/>
                    <a:pt x="2256" y="2700"/>
                  </a:cubicBezTo>
                  <a:close/>
                </a:path>
              </a:pathLst>
            </a:custGeom>
            <a:solidFill>
              <a:srgbClr val="D2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26" name="Google Shape;5926;p43"/>
            <p:cNvSpPr/>
            <p:nvPr/>
          </p:nvSpPr>
          <p:spPr>
            <a:xfrm>
              <a:off x="2373675" y="1042925"/>
              <a:ext cx="72125" cy="36525"/>
            </a:xfrm>
            <a:custGeom>
              <a:avLst/>
              <a:gdLst/>
              <a:ahLst/>
              <a:cxnLst/>
              <a:rect l="l" t="t" r="r" b="b"/>
              <a:pathLst>
                <a:path w="2885" h="1461" extrusionOk="0">
                  <a:moveTo>
                    <a:pt x="1442" y="0"/>
                  </a:moveTo>
                  <a:cubicBezTo>
                    <a:pt x="1110" y="0"/>
                    <a:pt x="777" y="65"/>
                    <a:pt x="518" y="194"/>
                  </a:cubicBezTo>
                  <a:cubicBezTo>
                    <a:pt x="1" y="490"/>
                    <a:pt x="1" y="1008"/>
                    <a:pt x="518" y="1266"/>
                  </a:cubicBezTo>
                  <a:cubicBezTo>
                    <a:pt x="777" y="1396"/>
                    <a:pt x="1110" y="1461"/>
                    <a:pt x="1442" y="1461"/>
                  </a:cubicBezTo>
                  <a:cubicBezTo>
                    <a:pt x="1775" y="1461"/>
                    <a:pt x="2108" y="1396"/>
                    <a:pt x="2367" y="1266"/>
                  </a:cubicBezTo>
                  <a:cubicBezTo>
                    <a:pt x="2884" y="1008"/>
                    <a:pt x="2884" y="490"/>
                    <a:pt x="2367" y="194"/>
                  </a:cubicBezTo>
                  <a:cubicBezTo>
                    <a:pt x="2108" y="65"/>
                    <a:pt x="1775" y="0"/>
                    <a:pt x="1442" y="0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27" name="Google Shape;5927;p43"/>
            <p:cNvSpPr/>
            <p:nvPr/>
          </p:nvSpPr>
          <p:spPr>
            <a:xfrm>
              <a:off x="2382925" y="1041775"/>
              <a:ext cx="51775" cy="27750"/>
            </a:xfrm>
            <a:custGeom>
              <a:avLst/>
              <a:gdLst/>
              <a:ahLst/>
              <a:cxnLst/>
              <a:rect l="l" t="t" r="r" b="b"/>
              <a:pathLst>
                <a:path w="2071" h="1110" extrusionOk="0">
                  <a:moveTo>
                    <a:pt x="1035" y="0"/>
                  </a:moveTo>
                  <a:cubicBezTo>
                    <a:pt x="795" y="0"/>
                    <a:pt x="555" y="55"/>
                    <a:pt x="370" y="166"/>
                  </a:cubicBezTo>
                  <a:cubicBezTo>
                    <a:pt x="0" y="351"/>
                    <a:pt x="0" y="721"/>
                    <a:pt x="370" y="943"/>
                  </a:cubicBezTo>
                  <a:cubicBezTo>
                    <a:pt x="555" y="1054"/>
                    <a:pt x="795" y="1109"/>
                    <a:pt x="1035" y="1109"/>
                  </a:cubicBezTo>
                  <a:cubicBezTo>
                    <a:pt x="1276" y="1109"/>
                    <a:pt x="1516" y="1054"/>
                    <a:pt x="1701" y="943"/>
                  </a:cubicBezTo>
                  <a:cubicBezTo>
                    <a:pt x="2071" y="721"/>
                    <a:pt x="2071" y="388"/>
                    <a:pt x="1701" y="166"/>
                  </a:cubicBezTo>
                  <a:cubicBezTo>
                    <a:pt x="1516" y="55"/>
                    <a:pt x="1276" y="0"/>
                    <a:pt x="1035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28" name="Google Shape;5928;p43"/>
            <p:cNvSpPr/>
            <p:nvPr/>
          </p:nvSpPr>
          <p:spPr>
            <a:xfrm>
              <a:off x="2733225" y="1144825"/>
              <a:ext cx="163600" cy="165475"/>
            </a:xfrm>
            <a:custGeom>
              <a:avLst/>
              <a:gdLst/>
              <a:ahLst/>
              <a:cxnLst/>
              <a:rect l="l" t="t" r="r" b="b"/>
              <a:pathLst>
                <a:path w="6544" h="6619" extrusionOk="0">
                  <a:moveTo>
                    <a:pt x="6544" y="0"/>
                  </a:moveTo>
                  <a:lnTo>
                    <a:pt x="0" y="3808"/>
                  </a:lnTo>
                  <a:lnTo>
                    <a:pt x="0" y="6618"/>
                  </a:lnTo>
                  <a:lnTo>
                    <a:pt x="6544" y="2847"/>
                  </a:lnTo>
                  <a:lnTo>
                    <a:pt x="65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29" name="Google Shape;5929;p43"/>
            <p:cNvSpPr/>
            <p:nvPr/>
          </p:nvSpPr>
          <p:spPr>
            <a:xfrm>
              <a:off x="2489200" y="1098600"/>
              <a:ext cx="244050" cy="211700"/>
            </a:xfrm>
            <a:custGeom>
              <a:avLst/>
              <a:gdLst/>
              <a:ahLst/>
              <a:cxnLst/>
              <a:rect l="l" t="t" r="r" b="b"/>
              <a:pathLst>
                <a:path w="9762" h="8468" extrusionOk="0">
                  <a:moveTo>
                    <a:pt x="1" y="1"/>
                  </a:moveTo>
                  <a:lnTo>
                    <a:pt x="1" y="2811"/>
                  </a:lnTo>
                  <a:lnTo>
                    <a:pt x="9761" y="8467"/>
                  </a:lnTo>
                  <a:lnTo>
                    <a:pt x="9761" y="56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30" name="Google Shape;5930;p43"/>
            <p:cNvSpPr/>
            <p:nvPr/>
          </p:nvSpPr>
          <p:spPr>
            <a:xfrm>
              <a:off x="2735075" y="1133725"/>
              <a:ext cx="172850" cy="111875"/>
            </a:xfrm>
            <a:custGeom>
              <a:avLst/>
              <a:gdLst/>
              <a:ahLst/>
              <a:cxnLst/>
              <a:rect l="l" t="t" r="r" b="b"/>
              <a:pathLst>
                <a:path w="6914" h="4475" extrusionOk="0">
                  <a:moveTo>
                    <a:pt x="6914" y="1"/>
                  </a:moveTo>
                  <a:lnTo>
                    <a:pt x="0" y="3956"/>
                  </a:lnTo>
                  <a:lnTo>
                    <a:pt x="0" y="4474"/>
                  </a:lnTo>
                  <a:lnTo>
                    <a:pt x="6914" y="481"/>
                  </a:lnTo>
                  <a:lnTo>
                    <a:pt x="6914" y="1"/>
                  </a:lnTo>
                  <a:close/>
                </a:path>
              </a:pathLst>
            </a:custGeom>
            <a:solidFill>
              <a:srgbClr val="BD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31" name="Google Shape;5931;p43"/>
            <p:cNvSpPr/>
            <p:nvPr/>
          </p:nvSpPr>
          <p:spPr>
            <a:xfrm>
              <a:off x="2478125" y="984000"/>
              <a:ext cx="429800" cy="248650"/>
            </a:xfrm>
            <a:custGeom>
              <a:avLst/>
              <a:gdLst/>
              <a:ahLst/>
              <a:cxnLst/>
              <a:rect l="l" t="t" r="r" b="b"/>
              <a:pathLst>
                <a:path w="17192" h="9946" extrusionOk="0">
                  <a:moveTo>
                    <a:pt x="6877" y="0"/>
                  </a:moveTo>
                  <a:lnTo>
                    <a:pt x="0" y="3993"/>
                  </a:lnTo>
                  <a:lnTo>
                    <a:pt x="10278" y="9945"/>
                  </a:lnTo>
                  <a:lnTo>
                    <a:pt x="17192" y="5990"/>
                  </a:lnTo>
                  <a:lnTo>
                    <a:pt x="6877" y="0"/>
                  </a:ln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32" name="Google Shape;5932;p43"/>
            <p:cNvSpPr/>
            <p:nvPr/>
          </p:nvSpPr>
          <p:spPr>
            <a:xfrm>
              <a:off x="2504000" y="999700"/>
              <a:ext cx="378050" cy="218150"/>
            </a:xfrm>
            <a:custGeom>
              <a:avLst/>
              <a:gdLst/>
              <a:ahLst/>
              <a:cxnLst/>
              <a:rect l="l" t="t" r="r" b="b"/>
              <a:pathLst>
                <a:path w="15122" h="8726" extrusionOk="0">
                  <a:moveTo>
                    <a:pt x="5731" y="1"/>
                  </a:moveTo>
                  <a:lnTo>
                    <a:pt x="0" y="3328"/>
                  </a:lnTo>
                  <a:lnTo>
                    <a:pt x="9354" y="8726"/>
                  </a:lnTo>
                  <a:lnTo>
                    <a:pt x="15121" y="5399"/>
                  </a:lnTo>
                  <a:lnTo>
                    <a:pt x="5731" y="1"/>
                  </a:lnTo>
                  <a:close/>
                </a:path>
              </a:pathLst>
            </a:custGeom>
            <a:solidFill>
              <a:srgbClr val="D3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33" name="Google Shape;5933;p43"/>
            <p:cNvSpPr/>
            <p:nvPr/>
          </p:nvSpPr>
          <p:spPr>
            <a:xfrm>
              <a:off x="2504000" y="999700"/>
              <a:ext cx="378050" cy="140525"/>
            </a:xfrm>
            <a:custGeom>
              <a:avLst/>
              <a:gdLst/>
              <a:ahLst/>
              <a:cxnLst/>
              <a:rect l="l" t="t" r="r" b="b"/>
              <a:pathLst>
                <a:path w="15122" h="5621" extrusionOk="0">
                  <a:moveTo>
                    <a:pt x="5731" y="1"/>
                  </a:moveTo>
                  <a:lnTo>
                    <a:pt x="0" y="3328"/>
                  </a:lnTo>
                  <a:lnTo>
                    <a:pt x="370" y="3550"/>
                  </a:lnTo>
                  <a:lnTo>
                    <a:pt x="5731" y="445"/>
                  </a:lnTo>
                  <a:lnTo>
                    <a:pt x="14715" y="5620"/>
                  </a:lnTo>
                  <a:lnTo>
                    <a:pt x="15121" y="5399"/>
                  </a:lnTo>
                  <a:lnTo>
                    <a:pt x="5731" y="1"/>
                  </a:lnTo>
                  <a:close/>
                </a:path>
              </a:pathLst>
            </a:custGeom>
            <a:solidFill>
              <a:srgbClr val="9FA7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34" name="Google Shape;5934;p43"/>
            <p:cNvSpPr/>
            <p:nvPr/>
          </p:nvSpPr>
          <p:spPr>
            <a:xfrm>
              <a:off x="2478125" y="1083825"/>
              <a:ext cx="256975" cy="161775"/>
            </a:xfrm>
            <a:custGeom>
              <a:avLst/>
              <a:gdLst/>
              <a:ahLst/>
              <a:cxnLst/>
              <a:rect l="l" t="t" r="r" b="b"/>
              <a:pathLst>
                <a:path w="10279" h="6471" extrusionOk="0">
                  <a:moveTo>
                    <a:pt x="0" y="0"/>
                  </a:moveTo>
                  <a:lnTo>
                    <a:pt x="0" y="518"/>
                  </a:lnTo>
                  <a:lnTo>
                    <a:pt x="10278" y="6470"/>
                  </a:lnTo>
                  <a:lnTo>
                    <a:pt x="10278" y="5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A7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35" name="Google Shape;5935;p43"/>
            <p:cNvSpPr/>
            <p:nvPr/>
          </p:nvSpPr>
          <p:spPr>
            <a:xfrm>
              <a:off x="2504000" y="999700"/>
              <a:ext cx="143275" cy="88775"/>
            </a:xfrm>
            <a:custGeom>
              <a:avLst/>
              <a:gdLst/>
              <a:ahLst/>
              <a:cxnLst/>
              <a:rect l="l" t="t" r="r" b="b"/>
              <a:pathLst>
                <a:path w="5731" h="3551" extrusionOk="0">
                  <a:moveTo>
                    <a:pt x="5731" y="1"/>
                  </a:moveTo>
                  <a:lnTo>
                    <a:pt x="0" y="3328"/>
                  </a:lnTo>
                  <a:lnTo>
                    <a:pt x="370" y="3550"/>
                  </a:lnTo>
                  <a:lnTo>
                    <a:pt x="5731" y="445"/>
                  </a:lnTo>
                  <a:lnTo>
                    <a:pt x="5731" y="1"/>
                  </a:lnTo>
                  <a:close/>
                </a:path>
              </a:pathLst>
            </a:custGeom>
            <a:solidFill>
              <a:srgbClr val="BD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36" name="Google Shape;5936;p43"/>
            <p:cNvSpPr/>
            <p:nvPr/>
          </p:nvSpPr>
          <p:spPr>
            <a:xfrm>
              <a:off x="2558525" y="1004325"/>
              <a:ext cx="305025" cy="227400"/>
            </a:xfrm>
            <a:custGeom>
              <a:avLst/>
              <a:gdLst/>
              <a:ahLst/>
              <a:cxnLst/>
              <a:rect l="l" t="t" r="r" b="b"/>
              <a:pathLst>
                <a:path w="12201" h="9096" extrusionOk="0">
                  <a:moveTo>
                    <a:pt x="1" y="1"/>
                  </a:moveTo>
                  <a:lnTo>
                    <a:pt x="1" y="4992"/>
                  </a:lnTo>
                  <a:lnTo>
                    <a:pt x="6988" y="9096"/>
                  </a:lnTo>
                  <a:lnTo>
                    <a:pt x="12201" y="6064"/>
                  </a:lnTo>
                  <a:lnTo>
                    <a:pt x="12201" y="1036"/>
                  </a:lnTo>
                  <a:lnTo>
                    <a:pt x="5214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37" name="Google Shape;5937;p43"/>
            <p:cNvSpPr/>
            <p:nvPr/>
          </p:nvSpPr>
          <p:spPr>
            <a:xfrm>
              <a:off x="2558525" y="927625"/>
              <a:ext cx="305025" cy="179325"/>
            </a:xfrm>
            <a:custGeom>
              <a:avLst/>
              <a:gdLst/>
              <a:ahLst/>
              <a:cxnLst/>
              <a:rect l="l" t="t" r="r" b="b"/>
              <a:pathLst>
                <a:path w="12201" h="7173" extrusionOk="0">
                  <a:moveTo>
                    <a:pt x="5214" y="0"/>
                  </a:moveTo>
                  <a:lnTo>
                    <a:pt x="1" y="3069"/>
                  </a:lnTo>
                  <a:lnTo>
                    <a:pt x="6988" y="7172"/>
                  </a:lnTo>
                  <a:lnTo>
                    <a:pt x="12201" y="4104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38" name="Google Shape;5938;p43"/>
            <p:cNvSpPr/>
            <p:nvPr/>
          </p:nvSpPr>
          <p:spPr>
            <a:xfrm>
              <a:off x="2572400" y="936850"/>
              <a:ext cx="277300" cy="160850"/>
            </a:xfrm>
            <a:custGeom>
              <a:avLst/>
              <a:gdLst/>
              <a:ahLst/>
              <a:cxnLst/>
              <a:rect l="l" t="t" r="r" b="b"/>
              <a:pathLst>
                <a:path w="11092" h="6434" extrusionOk="0">
                  <a:moveTo>
                    <a:pt x="4659" y="1"/>
                  </a:moveTo>
                  <a:lnTo>
                    <a:pt x="0" y="2700"/>
                  </a:lnTo>
                  <a:lnTo>
                    <a:pt x="6433" y="6434"/>
                  </a:lnTo>
                  <a:lnTo>
                    <a:pt x="11091" y="3735"/>
                  </a:lnTo>
                  <a:lnTo>
                    <a:pt x="4659" y="1"/>
                  </a:ln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39" name="Google Shape;5939;p43"/>
            <p:cNvSpPr/>
            <p:nvPr/>
          </p:nvSpPr>
          <p:spPr>
            <a:xfrm>
              <a:off x="2580700" y="945175"/>
              <a:ext cx="260675" cy="152525"/>
            </a:xfrm>
            <a:custGeom>
              <a:avLst/>
              <a:gdLst/>
              <a:ahLst/>
              <a:cxnLst/>
              <a:rect l="l" t="t" r="r" b="b"/>
              <a:pathLst>
                <a:path w="10427" h="6101" extrusionOk="0">
                  <a:moveTo>
                    <a:pt x="4327" y="1"/>
                  </a:moveTo>
                  <a:lnTo>
                    <a:pt x="1" y="2478"/>
                  </a:lnTo>
                  <a:lnTo>
                    <a:pt x="6101" y="6101"/>
                  </a:lnTo>
                  <a:lnTo>
                    <a:pt x="10427" y="3624"/>
                  </a:lnTo>
                  <a:lnTo>
                    <a:pt x="4327" y="1"/>
                  </a:lnTo>
                  <a:close/>
                </a:path>
              </a:pathLst>
            </a:custGeom>
            <a:solidFill>
              <a:srgbClr val="DBD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40" name="Google Shape;5940;p43"/>
            <p:cNvSpPr/>
            <p:nvPr/>
          </p:nvSpPr>
          <p:spPr>
            <a:xfrm>
              <a:off x="2558525" y="1004325"/>
              <a:ext cx="174725" cy="227400"/>
            </a:xfrm>
            <a:custGeom>
              <a:avLst/>
              <a:gdLst/>
              <a:ahLst/>
              <a:cxnLst/>
              <a:rect l="l" t="t" r="r" b="b"/>
              <a:pathLst>
                <a:path w="6989" h="9096" extrusionOk="0">
                  <a:moveTo>
                    <a:pt x="1" y="1"/>
                  </a:moveTo>
                  <a:lnTo>
                    <a:pt x="1" y="4992"/>
                  </a:lnTo>
                  <a:lnTo>
                    <a:pt x="6988" y="9096"/>
                  </a:lnTo>
                  <a:lnTo>
                    <a:pt x="6988" y="41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41" name="Google Shape;5941;p43"/>
            <p:cNvSpPr/>
            <p:nvPr/>
          </p:nvSpPr>
          <p:spPr>
            <a:xfrm>
              <a:off x="2601050" y="1121725"/>
              <a:ext cx="120175" cy="189475"/>
            </a:xfrm>
            <a:custGeom>
              <a:avLst/>
              <a:gdLst/>
              <a:ahLst/>
              <a:cxnLst/>
              <a:rect l="l" t="t" r="r" b="b"/>
              <a:pathLst>
                <a:path w="4807" h="7579" extrusionOk="0">
                  <a:moveTo>
                    <a:pt x="0" y="0"/>
                  </a:moveTo>
                  <a:lnTo>
                    <a:pt x="0" y="4991"/>
                  </a:lnTo>
                  <a:lnTo>
                    <a:pt x="4252" y="7579"/>
                  </a:lnTo>
                  <a:lnTo>
                    <a:pt x="4807" y="7320"/>
                  </a:lnTo>
                  <a:lnTo>
                    <a:pt x="4807" y="23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70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42" name="Google Shape;5942;p43"/>
            <p:cNvSpPr/>
            <p:nvPr/>
          </p:nvSpPr>
          <p:spPr>
            <a:xfrm>
              <a:off x="2601050" y="1116175"/>
              <a:ext cx="120175" cy="70250"/>
            </a:xfrm>
            <a:custGeom>
              <a:avLst/>
              <a:gdLst/>
              <a:ahLst/>
              <a:cxnLst/>
              <a:rect l="l" t="t" r="r" b="b"/>
              <a:pathLst>
                <a:path w="4807" h="2810" extrusionOk="0">
                  <a:moveTo>
                    <a:pt x="481" y="0"/>
                  </a:moveTo>
                  <a:lnTo>
                    <a:pt x="0" y="222"/>
                  </a:lnTo>
                  <a:lnTo>
                    <a:pt x="4252" y="2810"/>
                  </a:lnTo>
                  <a:lnTo>
                    <a:pt x="4807" y="255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9F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43" name="Google Shape;5943;p43"/>
            <p:cNvSpPr/>
            <p:nvPr/>
          </p:nvSpPr>
          <p:spPr>
            <a:xfrm>
              <a:off x="2601050" y="1121725"/>
              <a:ext cx="106300" cy="189475"/>
            </a:xfrm>
            <a:custGeom>
              <a:avLst/>
              <a:gdLst/>
              <a:ahLst/>
              <a:cxnLst/>
              <a:rect l="l" t="t" r="r" b="b"/>
              <a:pathLst>
                <a:path w="4252" h="7579" extrusionOk="0">
                  <a:moveTo>
                    <a:pt x="0" y="0"/>
                  </a:moveTo>
                  <a:lnTo>
                    <a:pt x="0" y="4991"/>
                  </a:lnTo>
                  <a:lnTo>
                    <a:pt x="4252" y="7579"/>
                  </a:lnTo>
                  <a:lnTo>
                    <a:pt x="4252" y="25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44" name="Google Shape;5944;p43"/>
            <p:cNvSpPr/>
            <p:nvPr/>
          </p:nvSpPr>
          <p:spPr>
            <a:xfrm>
              <a:off x="2601050" y="1042225"/>
              <a:ext cx="120175" cy="174700"/>
            </a:xfrm>
            <a:custGeom>
              <a:avLst/>
              <a:gdLst/>
              <a:ahLst/>
              <a:cxnLst/>
              <a:rect l="l" t="t" r="r" b="b"/>
              <a:pathLst>
                <a:path w="4807" h="6988" extrusionOk="0">
                  <a:moveTo>
                    <a:pt x="0" y="1"/>
                  </a:moveTo>
                  <a:lnTo>
                    <a:pt x="0" y="4400"/>
                  </a:lnTo>
                  <a:lnTo>
                    <a:pt x="4252" y="6988"/>
                  </a:lnTo>
                  <a:lnTo>
                    <a:pt x="4807" y="6655"/>
                  </a:lnTo>
                  <a:lnTo>
                    <a:pt x="4807" y="229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070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45" name="Google Shape;5945;p43"/>
            <p:cNvSpPr/>
            <p:nvPr/>
          </p:nvSpPr>
          <p:spPr>
            <a:xfrm>
              <a:off x="2601050" y="1036675"/>
              <a:ext cx="120175" cy="70275"/>
            </a:xfrm>
            <a:custGeom>
              <a:avLst/>
              <a:gdLst/>
              <a:ahLst/>
              <a:cxnLst/>
              <a:rect l="l" t="t" r="r" b="b"/>
              <a:pathLst>
                <a:path w="4807" h="2811" extrusionOk="0">
                  <a:moveTo>
                    <a:pt x="481" y="1"/>
                  </a:moveTo>
                  <a:lnTo>
                    <a:pt x="0" y="223"/>
                  </a:lnTo>
                  <a:lnTo>
                    <a:pt x="4252" y="2810"/>
                  </a:lnTo>
                  <a:lnTo>
                    <a:pt x="4807" y="2515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9F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46" name="Google Shape;5946;p43"/>
            <p:cNvSpPr/>
            <p:nvPr/>
          </p:nvSpPr>
          <p:spPr>
            <a:xfrm>
              <a:off x="2601050" y="1042225"/>
              <a:ext cx="106300" cy="174700"/>
            </a:xfrm>
            <a:custGeom>
              <a:avLst/>
              <a:gdLst/>
              <a:ahLst/>
              <a:cxnLst/>
              <a:rect l="l" t="t" r="r" b="b"/>
              <a:pathLst>
                <a:path w="4252" h="6988" extrusionOk="0">
                  <a:moveTo>
                    <a:pt x="0" y="1"/>
                  </a:moveTo>
                  <a:lnTo>
                    <a:pt x="0" y="4400"/>
                  </a:lnTo>
                  <a:lnTo>
                    <a:pt x="4252" y="6988"/>
                  </a:lnTo>
                  <a:lnTo>
                    <a:pt x="4252" y="25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47" name="Google Shape;5947;p43"/>
            <p:cNvSpPr/>
            <p:nvPr/>
          </p:nvSpPr>
          <p:spPr>
            <a:xfrm>
              <a:off x="2674975" y="1192875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3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48" name="Google Shape;5948;p43"/>
            <p:cNvSpPr/>
            <p:nvPr/>
          </p:nvSpPr>
          <p:spPr>
            <a:xfrm>
              <a:off x="2676825" y="1193800"/>
              <a:ext cx="12050" cy="11125"/>
            </a:xfrm>
            <a:custGeom>
              <a:avLst/>
              <a:gdLst/>
              <a:ahLst/>
              <a:cxnLst/>
              <a:rect l="l" t="t" r="r" b="b"/>
              <a:pathLst>
                <a:path w="482" h="445" extrusionOk="0">
                  <a:moveTo>
                    <a:pt x="1" y="1"/>
                  </a:moveTo>
                  <a:lnTo>
                    <a:pt x="1" y="149"/>
                  </a:lnTo>
                  <a:lnTo>
                    <a:pt x="482" y="444"/>
                  </a:lnTo>
                  <a:lnTo>
                    <a:pt x="482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49" name="Google Shape;5949;p43"/>
            <p:cNvSpPr/>
            <p:nvPr/>
          </p:nvSpPr>
          <p:spPr>
            <a:xfrm>
              <a:off x="2676825" y="11975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1"/>
                  </a:moveTo>
                  <a:lnTo>
                    <a:pt x="482" y="296"/>
                  </a:lnTo>
                  <a:lnTo>
                    <a:pt x="482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50" name="Google Shape;5950;p43"/>
            <p:cNvSpPr/>
            <p:nvPr/>
          </p:nvSpPr>
          <p:spPr>
            <a:xfrm>
              <a:off x="2676825" y="11975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1"/>
                  </a:moveTo>
                  <a:lnTo>
                    <a:pt x="482" y="296"/>
                  </a:lnTo>
                  <a:lnTo>
                    <a:pt x="482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51" name="Google Shape;5951;p43"/>
            <p:cNvSpPr/>
            <p:nvPr/>
          </p:nvSpPr>
          <p:spPr>
            <a:xfrm>
              <a:off x="2674975" y="1197500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52" name="Google Shape;5952;p43"/>
            <p:cNvSpPr/>
            <p:nvPr/>
          </p:nvSpPr>
          <p:spPr>
            <a:xfrm>
              <a:off x="2676825" y="1198425"/>
              <a:ext cx="12050" cy="11125"/>
            </a:xfrm>
            <a:custGeom>
              <a:avLst/>
              <a:gdLst/>
              <a:ahLst/>
              <a:cxnLst/>
              <a:rect l="l" t="t" r="r" b="b"/>
              <a:pathLst>
                <a:path w="482" h="445" extrusionOk="0">
                  <a:moveTo>
                    <a:pt x="1" y="1"/>
                  </a:moveTo>
                  <a:lnTo>
                    <a:pt x="1" y="148"/>
                  </a:lnTo>
                  <a:lnTo>
                    <a:pt x="482" y="444"/>
                  </a:lnTo>
                  <a:lnTo>
                    <a:pt x="482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53" name="Google Shape;5953;p43"/>
            <p:cNvSpPr/>
            <p:nvPr/>
          </p:nvSpPr>
          <p:spPr>
            <a:xfrm>
              <a:off x="2676825" y="120212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0"/>
                  </a:moveTo>
                  <a:lnTo>
                    <a:pt x="482" y="296"/>
                  </a:lnTo>
                  <a:lnTo>
                    <a:pt x="482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54" name="Google Shape;5954;p43"/>
            <p:cNvSpPr/>
            <p:nvPr/>
          </p:nvSpPr>
          <p:spPr>
            <a:xfrm>
              <a:off x="2676825" y="120212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0"/>
                  </a:moveTo>
                  <a:lnTo>
                    <a:pt x="482" y="296"/>
                  </a:lnTo>
                  <a:lnTo>
                    <a:pt x="482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55" name="Google Shape;5955;p43"/>
            <p:cNvSpPr/>
            <p:nvPr/>
          </p:nvSpPr>
          <p:spPr>
            <a:xfrm>
              <a:off x="2674975" y="1202125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56" name="Google Shape;5956;p43"/>
            <p:cNvSpPr/>
            <p:nvPr/>
          </p:nvSpPr>
          <p:spPr>
            <a:xfrm>
              <a:off x="2676825" y="12039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1" y="0"/>
                  </a:moveTo>
                  <a:lnTo>
                    <a:pt x="1" y="111"/>
                  </a:lnTo>
                  <a:lnTo>
                    <a:pt x="482" y="407"/>
                  </a:lnTo>
                  <a:lnTo>
                    <a:pt x="482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57" name="Google Shape;5957;p43"/>
            <p:cNvSpPr/>
            <p:nvPr/>
          </p:nvSpPr>
          <p:spPr>
            <a:xfrm>
              <a:off x="2676825" y="1203975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1" y="11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111"/>
                  </a:lnTo>
                  <a:lnTo>
                    <a:pt x="482" y="407"/>
                  </a:lnTo>
                  <a:lnTo>
                    <a:pt x="482" y="407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58" name="Google Shape;5958;p43"/>
            <p:cNvSpPr/>
            <p:nvPr/>
          </p:nvSpPr>
          <p:spPr>
            <a:xfrm>
              <a:off x="2676825" y="120675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0"/>
                  </a:moveTo>
                  <a:lnTo>
                    <a:pt x="1" y="0"/>
                  </a:lnTo>
                  <a:lnTo>
                    <a:pt x="482" y="296"/>
                  </a:lnTo>
                  <a:lnTo>
                    <a:pt x="482" y="296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59" name="Google Shape;5959;p43"/>
            <p:cNvSpPr/>
            <p:nvPr/>
          </p:nvSpPr>
          <p:spPr>
            <a:xfrm>
              <a:off x="2674975" y="1206750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60" name="Google Shape;5960;p43"/>
            <p:cNvSpPr/>
            <p:nvPr/>
          </p:nvSpPr>
          <p:spPr>
            <a:xfrm>
              <a:off x="2676825" y="1208600"/>
              <a:ext cx="12050" cy="10175"/>
            </a:xfrm>
            <a:custGeom>
              <a:avLst/>
              <a:gdLst/>
              <a:ahLst/>
              <a:cxnLst/>
              <a:rect l="l" t="t" r="r" b="b"/>
              <a:pathLst>
                <a:path w="482" h="407" extrusionOk="0">
                  <a:moveTo>
                    <a:pt x="1" y="0"/>
                  </a:moveTo>
                  <a:lnTo>
                    <a:pt x="1" y="148"/>
                  </a:lnTo>
                  <a:lnTo>
                    <a:pt x="482" y="407"/>
                  </a:lnTo>
                  <a:lnTo>
                    <a:pt x="482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61" name="Google Shape;5961;p43"/>
            <p:cNvSpPr/>
            <p:nvPr/>
          </p:nvSpPr>
          <p:spPr>
            <a:xfrm>
              <a:off x="2676825" y="1211375"/>
              <a:ext cx="12050" cy="7400"/>
            </a:xfrm>
            <a:custGeom>
              <a:avLst/>
              <a:gdLst/>
              <a:ahLst/>
              <a:cxnLst/>
              <a:rect l="l" t="t" r="r" b="b"/>
              <a:pathLst>
                <a:path w="482" h="296" extrusionOk="0">
                  <a:moveTo>
                    <a:pt x="1" y="0"/>
                  </a:moveTo>
                  <a:lnTo>
                    <a:pt x="1" y="37"/>
                  </a:lnTo>
                  <a:lnTo>
                    <a:pt x="482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62" name="Google Shape;5962;p43"/>
            <p:cNvSpPr/>
            <p:nvPr/>
          </p:nvSpPr>
          <p:spPr>
            <a:xfrm>
              <a:off x="2676825" y="1211375"/>
              <a:ext cx="12050" cy="7400"/>
            </a:xfrm>
            <a:custGeom>
              <a:avLst/>
              <a:gdLst/>
              <a:ahLst/>
              <a:cxnLst/>
              <a:rect l="l" t="t" r="r" b="b"/>
              <a:pathLst>
                <a:path w="482" h="296" extrusionOk="0">
                  <a:moveTo>
                    <a:pt x="1" y="0"/>
                  </a:moveTo>
                  <a:lnTo>
                    <a:pt x="1" y="37"/>
                  </a:lnTo>
                  <a:lnTo>
                    <a:pt x="482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63" name="Google Shape;5963;p43"/>
            <p:cNvSpPr/>
            <p:nvPr/>
          </p:nvSpPr>
          <p:spPr>
            <a:xfrm>
              <a:off x="2674975" y="1211375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64" name="Google Shape;5964;p43"/>
            <p:cNvSpPr/>
            <p:nvPr/>
          </p:nvSpPr>
          <p:spPr>
            <a:xfrm>
              <a:off x="2676825" y="1213225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1" y="0"/>
                  </a:moveTo>
                  <a:lnTo>
                    <a:pt x="1" y="148"/>
                  </a:lnTo>
                  <a:lnTo>
                    <a:pt x="482" y="481"/>
                  </a:lnTo>
                  <a:lnTo>
                    <a:pt x="482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65" name="Google Shape;5965;p43"/>
            <p:cNvSpPr/>
            <p:nvPr/>
          </p:nvSpPr>
          <p:spPr>
            <a:xfrm>
              <a:off x="2676825" y="121600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1" y="0"/>
                  </a:moveTo>
                  <a:lnTo>
                    <a:pt x="1" y="37"/>
                  </a:lnTo>
                  <a:lnTo>
                    <a:pt x="482" y="370"/>
                  </a:lnTo>
                  <a:lnTo>
                    <a:pt x="482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66" name="Google Shape;5966;p43"/>
            <p:cNvSpPr/>
            <p:nvPr/>
          </p:nvSpPr>
          <p:spPr>
            <a:xfrm>
              <a:off x="2676825" y="121600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1" y="0"/>
                  </a:moveTo>
                  <a:lnTo>
                    <a:pt x="1" y="37"/>
                  </a:lnTo>
                  <a:lnTo>
                    <a:pt x="482" y="370"/>
                  </a:lnTo>
                  <a:lnTo>
                    <a:pt x="482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67" name="Google Shape;5967;p43"/>
            <p:cNvSpPr/>
            <p:nvPr/>
          </p:nvSpPr>
          <p:spPr>
            <a:xfrm>
              <a:off x="2660200" y="1183650"/>
              <a:ext cx="16650" cy="14800"/>
            </a:xfrm>
            <a:custGeom>
              <a:avLst/>
              <a:gdLst/>
              <a:ahLst/>
              <a:cxnLst/>
              <a:rect l="l" t="t" r="r" b="b"/>
              <a:pathLst>
                <a:path w="666" h="592" extrusionOk="0">
                  <a:moveTo>
                    <a:pt x="0" y="0"/>
                  </a:moveTo>
                  <a:lnTo>
                    <a:pt x="0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68" name="Google Shape;5968;p43"/>
            <p:cNvSpPr/>
            <p:nvPr/>
          </p:nvSpPr>
          <p:spPr>
            <a:xfrm>
              <a:off x="2661125" y="118547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2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69" name="Google Shape;5969;p43"/>
            <p:cNvSpPr/>
            <p:nvPr/>
          </p:nvSpPr>
          <p:spPr>
            <a:xfrm>
              <a:off x="2661125" y="118547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2"/>
                  </a:lnTo>
                  <a:lnTo>
                    <a:pt x="555" y="408"/>
                  </a:lnTo>
                  <a:lnTo>
                    <a:pt x="74" y="11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70" name="Google Shape;5970;p43"/>
            <p:cNvSpPr/>
            <p:nvPr/>
          </p:nvSpPr>
          <p:spPr>
            <a:xfrm>
              <a:off x="2661125" y="1188250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555" y="371"/>
                  </a:lnTo>
                  <a:lnTo>
                    <a:pt x="555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71" name="Google Shape;5971;p43"/>
            <p:cNvSpPr/>
            <p:nvPr/>
          </p:nvSpPr>
          <p:spPr>
            <a:xfrm>
              <a:off x="2660200" y="1188250"/>
              <a:ext cx="16650" cy="14825"/>
            </a:xfrm>
            <a:custGeom>
              <a:avLst/>
              <a:gdLst/>
              <a:ahLst/>
              <a:cxnLst/>
              <a:rect l="l" t="t" r="r" b="b"/>
              <a:pathLst>
                <a:path w="666" h="593" extrusionOk="0">
                  <a:moveTo>
                    <a:pt x="0" y="1"/>
                  </a:moveTo>
                  <a:lnTo>
                    <a:pt x="0" y="223"/>
                  </a:lnTo>
                  <a:lnTo>
                    <a:pt x="666" y="592"/>
                  </a:lnTo>
                  <a:lnTo>
                    <a:pt x="666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72" name="Google Shape;5972;p43"/>
            <p:cNvSpPr/>
            <p:nvPr/>
          </p:nvSpPr>
          <p:spPr>
            <a:xfrm>
              <a:off x="2661125" y="119010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1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73" name="Google Shape;5973;p43"/>
            <p:cNvSpPr/>
            <p:nvPr/>
          </p:nvSpPr>
          <p:spPr>
            <a:xfrm>
              <a:off x="2661125" y="119010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1"/>
                  </a:lnTo>
                  <a:lnTo>
                    <a:pt x="555" y="408"/>
                  </a:lnTo>
                  <a:lnTo>
                    <a:pt x="74" y="11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74" name="Google Shape;5974;p43"/>
            <p:cNvSpPr/>
            <p:nvPr/>
          </p:nvSpPr>
          <p:spPr>
            <a:xfrm>
              <a:off x="2661125" y="1192875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555" y="370"/>
                  </a:lnTo>
                  <a:lnTo>
                    <a:pt x="555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75" name="Google Shape;5975;p43"/>
            <p:cNvSpPr/>
            <p:nvPr/>
          </p:nvSpPr>
          <p:spPr>
            <a:xfrm>
              <a:off x="2660200" y="1192875"/>
              <a:ext cx="16650" cy="15750"/>
            </a:xfrm>
            <a:custGeom>
              <a:avLst/>
              <a:gdLst/>
              <a:ahLst/>
              <a:cxnLst/>
              <a:rect l="l" t="t" r="r" b="b"/>
              <a:pathLst>
                <a:path w="666" h="630" extrusionOk="0">
                  <a:moveTo>
                    <a:pt x="0" y="1"/>
                  </a:moveTo>
                  <a:lnTo>
                    <a:pt x="0" y="260"/>
                  </a:lnTo>
                  <a:lnTo>
                    <a:pt x="666" y="629"/>
                  </a:lnTo>
                  <a:lnTo>
                    <a:pt x="666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76" name="Google Shape;5976;p43"/>
            <p:cNvSpPr/>
            <p:nvPr/>
          </p:nvSpPr>
          <p:spPr>
            <a:xfrm>
              <a:off x="2661125" y="119472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1"/>
                  </a:lnTo>
                  <a:lnTo>
                    <a:pt x="555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77" name="Google Shape;5977;p43"/>
            <p:cNvSpPr/>
            <p:nvPr/>
          </p:nvSpPr>
          <p:spPr>
            <a:xfrm>
              <a:off x="2661125" y="119472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1"/>
                  </a:lnTo>
                  <a:lnTo>
                    <a:pt x="555" y="407"/>
                  </a:lnTo>
                  <a:lnTo>
                    <a:pt x="74" y="14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78" name="Google Shape;5978;p43"/>
            <p:cNvSpPr/>
            <p:nvPr/>
          </p:nvSpPr>
          <p:spPr>
            <a:xfrm>
              <a:off x="2661125" y="11984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1"/>
                  </a:moveTo>
                  <a:lnTo>
                    <a:pt x="555" y="333"/>
                  </a:lnTo>
                  <a:lnTo>
                    <a:pt x="555" y="259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79" name="Google Shape;5979;p43"/>
            <p:cNvSpPr/>
            <p:nvPr/>
          </p:nvSpPr>
          <p:spPr>
            <a:xfrm>
              <a:off x="2660200" y="1197500"/>
              <a:ext cx="16650" cy="15750"/>
            </a:xfrm>
            <a:custGeom>
              <a:avLst/>
              <a:gdLst/>
              <a:ahLst/>
              <a:cxnLst/>
              <a:rect l="l" t="t" r="r" b="b"/>
              <a:pathLst>
                <a:path w="666" h="630" extrusionOk="0">
                  <a:moveTo>
                    <a:pt x="0" y="1"/>
                  </a:moveTo>
                  <a:lnTo>
                    <a:pt x="0" y="259"/>
                  </a:lnTo>
                  <a:lnTo>
                    <a:pt x="666" y="629"/>
                  </a:lnTo>
                  <a:lnTo>
                    <a:pt x="666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80" name="Google Shape;5980;p43"/>
            <p:cNvSpPr/>
            <p:nvPr/>
          </p:nvSpPr>
          <p:spPr>
            <a:xfrm>
              <a:off x="2661125" y="119935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81" name="Google Shape;5981;p43"/>
            <p:cNvSpPr/>
            <p:nvPr/>
          </p:nvSpPr>
          <p:spPr>
            <a:xfrm>
              <a:off x="2661125" y="119935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407"/>
                  </a:lnTo>
                  <a:lnTo>
                    <a:pt x="74" y="14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82" name="Google Shape;5982;p43"/>
            <p:cNvSpPr/>
            <p:nvPr/>
          </p:nvSpPr>
          <p:spPr>
            <a:xfrm>
              <a:off x="2661125" y="12030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0"/>
                  </a:moveTo>
                  <a:lnTo>
                    <a:pt x="555" y="333"/>
                  </a:lnTo>
                  <a:lnTo>
                    <a:pt x="555" y="25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83" name="Google Shape;5983;p43"/>
            <p:cNvSpPr/>
            <p:nvPr/>
          </p:nvSpPr>
          <p:spPr>
            <a:xfrm>
              <a:off x="2660200" y="1203050"/>
              <a:ext cx="16650" cy="14800"/>
            </a:xfrm>
            <a:custGeom>
              <a:avLst/>
              <a:gdLst/>
              <a:ahLst/>
              <a:cxnLst/>
              <a:rect l="l" t="t" r="r" b="b"/>
              <a:pathLst>
                <a:path w="666" h="592" extrusionOk="0">
                  <a:moveTo>
                    <a:pt x="0" y="0"/>
                  </a:moveTo>
                  <a:lnTo>
                    <a:pt x="0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84" name="Google Shape;5984;p43"/>
            <p:cNvSpPr/>
            <p:nvPr/>
          </p:nvSpPr>
          <p:spPr>
            <a:xfrm>
              <a:off x="2661125" y="120397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85" name="Google Shape;5985;p43"/>
            <p:cNvSpPr/>
            <p:nvPr/>
          </p:nvSpPr>
          <p:spPr>
            <a:xfrm>
              <a:off x="2661125" y="120397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407"/>
                  </a:lnTo>
                  <a:lnTo>
                    <a:pt x="74" y="14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86" name="Google Shape;5986;p43"/>
            <p:cNvSpPr/>
            <p:nvPr/>
          </p:nvSpPr>
          <p:spPr>
            <a:xfrm>
              <a:off x="2661125" y="12076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0"/>
                  </a:moveTo>
                  <a:lnTo>
                    <a:pt x="555" y="333"/>
                  </a:lnTo>
                  <a:lnTo>
                    <a:pt x="555" y="25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87" name="Google Shape;5987;p43"/>
            <p:cNvSpPr/>
            <p:nvPr/>
          </p:nvSpPr>
          <p:spPr>
            <a:xfrm>
              <a:off x="2628775" y="1166075"/>
              <a:ext cx="16650" cy="14825"/>
            </a:xfrm>
            <a:custGeom>
              <a:avLst/>
              <a:gdLst/>
              <a:ahLst/>
              <a:cxnLst/>
              <a:rect l="l" t="t" r="r" b="b"/>
              <a:pathLst>
                <a:path w="666" h="593" extrusionOk="0">
                  <a:moveTo>
                    <a:pt x="0" y="1"/>
                  </a:moveTo>
                  <a:lnTo>
                    <a:pt x="0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88" name="Google Shape;5988;p43"/>
            <p:cNvSpPr/>
            <p:nvPr/>
          </p:nvSpPr>
          <p:spPr>
            <a:xfrm>
              <a:off x="2630625" y="116792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89" name="Google Shape;5989;p43"/>
            <p:cNvSpPr/>
            <p:nvPr/>
          </p:nvSpPr>
          <p:spPr>
            <a:xfrm>
              <a:off x="2630625" y="116792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444"/>
                  </a:lnTo>
                  <a:lnTo>
                    <a:pt x="37" y="11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90" name="Google Shape;5990;p43"/>
            <p:cNvSpPr/>
            <p:nvPr/>
          </p:nvSpPr>
          <p:spPr>
            <a:xfrm>
              <a:off x="2630625" y="1170700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37" y="0"/>
                  </a:moveTo>
                  <a:lnTo>
                    <a:pt x="0" y="37"/>
                  </a:lnTo>
                  <a:lnTo>
                    <a:pt x="555" y="370"/>
                  </a:lnTo>
                  <a:lnTo>
                    <a:pt x="555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91" name="Google Shape;5991;p43"/>
            <p:cNvSpPr/>
            <p:nvPr/>
          </p:nvSpPr>
          <p:spPr>
            <a:xfrm>
              <a:off x="2628775" y="1170700"/>
              <a:ext cx="16650" cy="14800"/>
            </a:xfrm>
            <a:custGeom>
              <a:avLst/>
              <a:gdLst/>
              <a:ahLst/>
              <a:cxnLst/>
              <a:rect l="l" t="t" r="r" b="b"/>
              <a:pathLst>
                <a:path w="666" h="592" extrusionOk="0">
                  <a:moveTo>
                    <a:pt x="0" y="0"/>
                  </a:moveTo>
                  <a:lnTo>
                    <a:pt x="0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92" name="Google Shape;5992;p43"/>
            <p:cNvSpPr/>
            <p:nvPr/>
          </p:nvSpPr>
          <p:spPr>
            <a:xfrm>
              <a:off x="2630625" y="117255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93" name="Google Shape;5993;p43"/>
            <p:cNvSpPr/>
            <p:nvPr/>
          </p:nvSpPr>
          <p:spPr>
            <a:xfrm>
              <a:off x="2630625" y="117255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444"/>
                  </a:lnTo>
                  <a:lnTo>
                    <a:pt x="37" y="11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94" name="Google Shape;5994;p43"/>
            <p:cNvSpPr/>
            <p:nvPr/>
          </p:nvSpPr>
          <p:spPr>
            <a:xfrm>
              <a:off x="2630625" y="1175325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37" y="0"/>
                  </a:moveTo>
                  <a:lnTo>
                    <a:pt x="0" y="37"/>
                  </a:lnTo>
                  <a:lnTo>
                    <a:pt x="555" y="370"/>
                  </a:lnTo>
                  <a:lnTo>
                    <a:pt x="555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95" name="Google Shape;5995;p43"/>
            <p:cNvSpPr/>
            <p:nvPr/>
          </p:nvSpPr>
          <p:spPr>
            <a:xfrm>
              <a:off x="2628775" y="1175325"/>
              <a:ext cx="16650" cy="14800"/>
            </a:xfrm>
            <a:custGeom>
              <a:avLst/>
              <a:gdLst/>
              <a:ahLst/>
              <a:cxnLst/>
              <a:rect l="l" t="t" r="r" b="b"/>
              <a:pathLst>
                <a:path w="666" h="592" extrusionOk="0">
                  <a:moveTo>
                    <a:pt x="0" y="0"/>
                  </a:moveTo>
                  <a:lnTo>
                    <a:pt x="0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96" name="Google Shape;5996;p43"/>
            <p:cNvSpPr/>
            <p:nvPr/>
          </p:nvSpPr>
          <p:spPr>
            <a:xfrm>
              <a:off x="2630625" y="1177175"/>
              <a:ext cx="13875" cy="12025"/>
            </a:xfrm>
            <a:custGeom>
              <a:avLst/>
              <a:gdLst/>
              <a:ahLst/>
              <a:cxnLst/>
              <a:rect l="l" t="t" r="r" b="b"/>
              <a:pathLst>
                <a:path w="555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97" name="Google Shape;5997;p43"/>
            <p:cNvSpPr/>
            <p:nvPr/>
          </p:nvSpPr>
          <p:spPr>
            <a:xfrm>
              <a:off x="2630625" y="1177175"/>
              <a:ext cx="13875" cy="12025"/>
            </a:xfrm>
            <a:custGeom>
              <a:avLst/>
              <a:gdLst/>
              <a:ahLst/>
              <a:cxnLst/>
              <a:rect l="l" t="t" r="r" b="b"/>
              <a:pathLst>
                <a:path w="555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444"/>
                  </a:lnTo>
                  <a:lnTo>
                    <a:pt x="37" y="14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98" name="Google Shape;5998;p43"/>
            <p:cNvSpPr/>
            <p:nvPr/>
          </p:nvSpPr>
          <p:spPr>
            <a:xfrm>
              <a:off x="2630625" y="1180875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0" y="0"/>
                  </a:moveTo>
                  <a:lnTo>
                    <a:pt x="555" y="333"/>
                  </a:lnTo>
                  <a:lnTo>
                    <a:pt x="555" y="29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5999" name="Google Shape;5999;p43"/>
            <p:cNvSpPr/>
            <p:nvPr/>
          </p:nvSpPr>
          <p:spPr>
            <a:xfrm>
              <a:off x="2628775" y="1179950"/>
              <a:ext cx="16650" cy="15725"/>
            </a:xfrm>
            <a:custGeom>
              <a:avLst/>
              <a:gdLst/>
              <a:ahLst/>
              <a:cxnLst/>
              <a:rect l="l" t="t" r="r" b="b"/>
              <a:pathLst>
                <a:path w="666" h="629" extrusionOk="0">
                  <a:moveTo>
                    <a:pt x="0" y="0"/>
                  </a:moveTo>
                  <a:lnTo>
                    <a:pt x="0" y="259"/>
                  </a:lnTo>
                  <a:lnTo>
                    <a:pt x="666" y="629"/>
                  </a:lnTo>
                  <a:lnTo>
                    <a:pt x="666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00" name="Google Shape;6000;p43"/>
            <p:cNvSpPr/>
            <p:nvPr/>
          </p:nvSpPr>
          <p:spPr>
            <a:xfrm>
              <a:off x="2630625" y="1181800"/>
              <a:ext cx="13875" cy="12025"/>
            </a:xfrm>
            <a:custGeom>
              <a:avLst/>
              <a:gdLst/>
              <a:ahLst/>
              <a:cxnLst/>
              <a:rect l="l" t="t" r="r" b="b"/>
              <a:pathLst>
                <a:path w="555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01" name="Google Shape;6001;p43"/>
            <p:cNvSpPr/>
            <p:nvPr/>
          </p:nvSpPr>
          <p:spPr>
            <a:xfrm>
              <a:off x="2630625" y="1181800"/>
              <a:ext cx="13875" cy="12025"/>
            </a:xfrm>
            <a:custGeom>
              <a:avLst/>
              <a:gdLst/>
              <a:ahLst/>
              <a:cxnLst/>
              <a:rect l="l" t="t" r="r" b="b"/>
              <a:pathLst>
                <a:path w="555" h="481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81"/>
                  </a:lnTo>
                  <a:lnTo>
                    <a:pt x="555" y="444"/>
                  </a:lnTo>
                  <a:lnTo>
                    <a:pt x="37" y="14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02" name="Google Shape;6002;p43"/>
            <p:cNvSpPr/>
            <p:nvPr/>
          </p:nvSpPr>
          <p:spPr>
            <a:xfrm>
              <a:off x="2630625" y="11854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1"/>
                  </a:moveTo>
                  <a:lnTo>
                    <a:pt x="555" y="334"/>
                  </a:lnTo>
                  <a:lnTo>
                    <a:pt x="555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03" name="Google Shape;6003;p43"/>
            <p:cNvSpPr/>
            <p:nvPr/>
          </p:nvSpPr>
          <p:spPr>
            <a:xfrm>
              <a:off x="2628775" y="1185475"/>
              <a:ext cx="16650" cy="14825"/>
            </a:xfrm>
            <a:custGeom>
              <a:avLst/>
              <a:gdLst/>
              <a:ahLst/>
              <a:cxnLst/>
              <a:rect l="l" t="t" r="r" b="b"/>
              <a:pathLst>
                <a:path w="666" h="593" extrusionOk="0">
                  <a:moveTo>
                    <a:pt x="0" y="1"/>
                  </a:moveTo>
                  <a:lnTo>
                    <a:pt x="0" y="223"/>
                  </a:lnTo>
                  <a:lnTo>
                    <a:pt x="666" y="593"/>
                  </a:lnTo>
                  <a:lnTo>
                    <a:pt x="666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04" name="Google Shape;6004;p43"/>
            <p:cNvSpPr/>
            <p:nvPr/>
          </p:nvSpPr>
          <p:spPr>
            <a:xfrm>
              <a:off x="2630625" y="118640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2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05" name="Google Shape;6005;p43"/>
            <p:cNvSpPr/>
            <p:nvPr/>
          </p:nvSpPr>
          <p:spPr>
            <a:xfrm>
              <a:off x="2630625" y="118640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2"/>
                  </a:lnTo>
                  <a:lnTo>
                    <a:pt x="555" y="445"/>
                  </a:lnTo>
                  <a:lnTo>
                    <a:pt x="37" y="149"/>
                  </a:lnTo>
                  <a:lnTo>
                    <a:pt x="37" y="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06" name="Google Shape;6006;p43"/>
            <p:cNvSpPr/>
            <p:nvPr/>
          </p:nvSpPr>
          <p:spPr>
            <a:xfrm>
              <a:off x="2630625" y="11901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1"/>
                  </a:moveTo>
                  <a:lnTo>
                    <a:pt x="555" y="334"/>
                  </a:lnTo>
                  <a:lnTo>
                    <a:pt x="555" y="297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07" name="Google Shape;6007;p43"/>
            <p:cNvSpPr/>
            <p:nvPr/>
          </p:nvSpPr>
          <p:spPr>
            <a:xfrm>
              <a:off x="2614900" y="1157750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3"/>
                  </a:lnTo>
                  <a:lnTo>
                    <a:pt x="629" y="592"/>
                  </a:lnTo>
                  <a:lnTo>
                    <a:pt x="629" y="3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08" name="Google Shape;6008;p43"/>
            <p:cNvSpPr/>
            <p:nvPr/>
          </p:nvSpPr>
          <p:spPr>
            <a:xfrm>
              <a:off x="2616750" y="11586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1" y="1"/>
                  </a:moveTo>
                  <a:lnTo>
                    <a:pt x="1" y="149"/>
                  </a:lnTo>
                  <a:lnTo>
                    <a:pt x="481" y="481"/>
                  </a:lnTo>
                  <a:lnTo>
                    <a:pt x="481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09" name="Google Shape;6009;p43"/>
            <p:cNvSpPr/>
            <p:nvPr/>
          </p:nvSpPr>
          <p:spPr>
            <a:xfrm>
              <a:off x="2616750" y="11623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481" y="333"/>
                  </a:lnTo>
                  <a:lnTo>
                    <a:pt x="481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10" name="Google Shape;6010;p43"/>
            <p:cNvSpPr/>
            <p:nvPr/>
          </p:nvSpPr>
          <p:spPr>
            <a:xfrm>
              <a:off x="2616750" y="11623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481" y="333"/>
                  </a:lnTo>
                  <a:lnTo>
                    <a:pt x="481" y="2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11" name="Google Shape;6011;p43"/>
            <p:cNvSpPr/>
            <p:nvPr/>
          </p:nvSpPr>
          <p:spPr>
            <a:xfrm>
              <a:off x="2614900" y="1162375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3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12" name="Google Shape;6012;p43"/>
            <p:cNvSpPr/>
            <p:nvPr/>
          </p:nvSpPr>
          <p:spPr>
            <a:xfrm>
              <a:off x="2616750" y="1163300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1" y="1"/>
                  </a:moveTo>
                  <a:lnTo>
                    <a:pt x="1" y="149"/>
                  </a:lnTo>
                  <a:lnTo>
                    <a:pt x="481" y="481"/>
                  </a:lnTo>
                  <a:lnTo>
                    <a:pt x="481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13" name="Google Shape;6013;p43"/>
            <p:cNvSpPr/>
            <p:nvPr/>
          </p:nvSpPr>
          <p:spPr>
            <a:xfrm>
              <a:off x="2616750" y="11670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481" y="333"/>
                  </a:lnTo>
                  <a:lnTo>
                    <a:pt x="481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14" name="Google Shape;6014;p43"/>
            <p:cNvSpPr/>
            <p:nvPr/>
          </p:nvSpPr>
          <p:spPr>
            <a:xfrm>
              <a:off x="2616750" y="11670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481" y="333"/>
                  </a:lnTo>
                  <a:lnTo>
                    <a:pt x="481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15" name="Google Shape;6015;p43"/>
            <p:cNvSpPr/>
            <p:nvPr/>
          </p:nvSpPr>
          <p:spPr>
            <a:xfrm>
              <a:off x="2614900" y="1167000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16" name="Google Shape;6016;p43"/>
            <p:cNvSpPr/>
            <p:nvPr/>
          </p:nvSpPr>
          <p:spPr>
            <a:xfrm>
              <a:off x="2616750" y="1168850"/>
              <a:ext cx="12050" cy="11125"/>
            </a:xfrm>
            <a:custGeom>
              <a:avLst/>
              <a:gdLst/>
              <a:ahLst/>
              <a:cxnLst/>
              <a:rect l="l" t="t" r="r" b="b"/>
              <a:pathLst>
                <a:path w="482" h="445" extrusionOk="0">
                  <a:moveTo>
                    <a:pt x="1" y="1"/>
                  </a:moveTo>
                  <a:lnTo>
                    <a:pt x="1" y="111"/>
                  </a:lnTo>
                  <a:lnTo>
                    <a:pt x="481" y="444"/>
                  </a:lnTo>
                  <a:lnTo>
                    <a:pt x="481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17" name="Google Shape;6017;p43"/>
            <p:cNvSpPr/>
            <p:nvPr/>
          </p:nvSpPr>
          <p:spPr>
            <a:xfrm>
              <a:off x="2616750" y="1168850"/>
              <a:ext cx="12050" cy="11125"/>
            </a:xfrm>
            <a:custGeom>
              <a:avLst/>
              <a:gdLst/>
              <a:ahLst/>
              <a:cxnLst/>
              <a:rect l="l" t="t" r="r" b="b"/>
              <a:pathLst>
                <a:path w="482" h="445" extrusionOk="0">
                  <a:moveTo>
                    <a:pt x="1" y="11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11"/>
                  </a:lnTo>
                  <a:lnTo>
                    <a:pt x="481" y="444"/>
                  </a:lnTo>
                  <a:lnTo>
                    <a:pt x="481" y="444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18" name="Google Shape;6018;p43"/>
            <p:cNvSpPr/>
            <p:nvPr/>
          </p:nvSpPr>
          <p:spPr>
            <a:xfrm>
              <a:off x="2616750" y="117162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0"/>
                  </a:moveTo>
                  <a:lnTo>
                    <a:pt x="1" y="0"/>
                  </a:lnTo>
                  <a:lnTo>
                    <a:pt x="481" y="333"/>
                  </a:lnTo>
                  <a:lnTo>
                    <a:pt x="481" y="333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19" name="Google Shape;6019;p43"/>
            <p:cNvSpPr/>
            <p:nvPr/>
          </p:nvSpPr>
          <p:spPr>
            <a:xfrm>
              <a:off x="2614900" y="1171625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20" name="Google Shape;6020;p43"/>
            <p:cNvSpPr/>
            <p:nvPr/>
          </p:nvSpPr>
          <p:spPr>
            <a:xfrm>
              <a:off x="2616750" y="1174400"/>
              <a:ext cx="12050" cy="10200"/>
            </a:xfrm>
            <a:custGeom>
              <a:avLst/>
              <a:gdLst/>
              <a:ahLst/>
              <a:cxnLst/>
              <a:rect l="l" t="t" r="r" b="b"/>
              <a:pathLst>
                <a:path w="482" h="408" extrusionOk="0">
                  <a:moveTo>
                    <a:pt x="1" y="0"/>
                  </a:moveTo>
                  <a:lnTo>
                    <a:pt x="1" y="111"/>
                  </a:lnTo>
                  <a:lnTo>
                    <a:pt x="481" y="407"/>
                  </a:lnTo>
                  <a:lnTo>
                    <a:pt x="481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21" name="Google Shape;6021;p43"/>
            <p:cNvSpPr/>
            <p:nvPr/>
          </p:nvSpPr>
          <p:spPr>
            <a:xfrm>
              <a:off x="2616750" y="11762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0"/>
                  </a:moveTo>
                  <a:lnTo>
                    <a:pt x="1" y="37"/>
                  </a:lnTo>
                  <a:lnTo>
                    <a:pt x="481" y="333"/>
                  </a:lnTo>
                  <a:lnTo>
                    <a:pt x="481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22" name="Google Shape;6022;p43"/>
            <p:cNvSpPr/>
            <p:nvPr/>
          </p:nvSpPr>
          <p:spPr>
            <a:xfrm>
              <a:off x="2616750" y="11762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0"/>
                  </a:moveTo>
                  <a:lnTo>
                    <a:pt x="1" y="37"/>
                  </a:lnTo>
                  <a:lnTo>
                    <a:pt x="481" y="333"/>
                  </a:lnTo>
                  <a:lnTo>
                    <a:pt x="481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23" name="Google Shape;6023;p43"/>
            <p:cNvSpPr/>
            <p:nvPr/>
          </p:nvSpPr>
          <p:spPr>
            <a:xfrm>
              <a:off x="2614900" y="1176250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24" name="Google Shape;6024;p43"/>
            <p:cNvSpPr/>
            <p:nvPr/>
          </p:nvSpPr>
          <p:spPr>
            <a:xfrm>
              <a:off x="2616750" y="1179025"/>
              <a:ext cx="12050" cy="11100"/>
            </a:xfrm>
            <a:custGeom>
              <a:avLst/>
              <a:gdLst/>
              <a:ahLst/>
              <a:cxnLst/>
              <a:rect l="l" t="t" r="r" b="b"/>
              <a:pathLst>
                <a:path w="482" h="444" extrusionOk="0">
                  <a:moveTo>
                    <a:pt x="1" y="0"/>
                  </a:moveTo>
                  <a:lnTo>
                    <a:pt x="1" y="111"/>
                  </a:lnTo>
                  <a:lnTo>
                    <a:pt x="481" y="444"/>
                  </a:lnTo>
                  <a:lnTo>
                    <a:pt x="481" y="2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25" name="Google Shape;6025;p43"/>
            <p:cNvSpPr/>
            <p:nvPr/>
          </p:nvSpPr>
          <p:spPr>
            <a:xfrm>
              <a:off x="2616750" y="1180875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1" y="0"/>
                  </a:moveTo>
                  <a:lnTo>
                    <a:pt x="1" y="37"/>
                  </a:lnTo>
                  <a:lnTo>
                    <a:pt x="481" y="370"/>
                  </a:lnTo>
                  <a:lnTo>
                    <a:pt x="481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26" name="Google Shape;6026;p43"/>
            <p:cNvSpPr/>
            <p:nvPr/>
          </p:nvSpPr>
          <p:spPr>
            <a:xfrm>
              <a:off x="2616750" y="1180875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1" y="0"/>
                  </a:moveTo>
                  <a:lnTo>
                    <a:pt x="1" y="37"/>
                  </a:lnTo>
                  <a:lnTo>
                    <a:pt x="481" y="370"/>
                  </a:lnTo>
                  <a:lnTo>
                    <a:pt x="481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27" name="Google Shape;6027;p43"/>
            <p:cNvSpPr/>
            <p:nvPr/>
          </p:nvSpPr>
          <p:spPr>
            <a:xfrm>
              <a:off x="2674975" y="1241875"/>
              <a:ext cx="15750" cy="15725"/>
            </a:xfrm>
            <a:custGeom>
              <a:avLst/>
              <a:gdLst/>
              <a:ahLst/>
              <a:cxnLst/>
              <a:rect l="l" t="t" r="r" b="b"/>
              <a:pathLst>
                <a:path w="630" h="629" extrusionOk="0">
                  <a:moveTo>
                    <a:pt x="1" y="0"/>
                  </a:moveTo>
                  <a:lnTo>
                    <a:pt x="1" y="259"/>
                  </a:lnTo>
                  <a:lnTo>
                    <a:pt x="629" y="629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28" name="Google Shape;6028;p43"/>
            <p:cNvSpPr/>
            <p:nvPr/>
          </p:nvSpPr>
          <p:spPr>
            <a:xfrm>
              <a:off x="2676825" y="1244650"/>
              <a:ext cx="12050" cy="11100"/>
            </a:xfrm>
            <a:custGeom>
              <a:avLst/>
              <a:gdLst/>
              <a:ahLst/>
              <a:cxnLst/>
              <a:rect l="l" t="t" r="r" b="b"/>
              <a:pathLst>
                <a:path w="482" h="444" extrusionOk="0">
                  <a:moveTo>
                    <a:pt x="1" y="0"/>
                  </a:moveTo>
                  <a:lnTo>
                    <a:pt x="1" y="148"/>
                  </a:lnTo>
                  <a:lnTo>
                    <a:pt x="482" y="444"/>
                  </a:lnTo>
                  <a:lnTo>
                    <a:pt x="482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29" name="Google Shape;6029;p43"/>
            <p:cNvSpPr/>
            <p:nvPr/>
          </p:nvSpPr>
          <p:spPr>
            <a:xfrm>
              <a:off x="2676825" y="124650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1" y="0"/>
                  </a:moveTo>
                  <a:lnTo>
                    <a:pt x="1" y="74"/>
                  </a:lnTo>
                  <a:lnTo>
                    <a:pt x="482" y="370"/>
                  </a:lnTo>
                  <a:lnTo>
                    <a:pt x="482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30" name="Google Shape;6030;p43"/>
            <p:cNvSpPr/>
            <p:nvPr/>
          </p:nvSpPr>
          <p:spPr>
            <a:xfrm>
              <a:off x="2676825" y="124650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1" y="0"/>
                  </a:moveTo>
                  <a:lnTo>
                    <a:pt x="1" y="74"/>
                  </a:lnTo>
                  <a:lnTo>
                    <a:pt x="482" y="370"/>
                  </a:lnTo>
                  <a:lnTo>
                    <a:pt x="482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31" name="Google Shape;6031;p43"/>
            <p:cNvSpPr/>
            <p:nvPr/>
          </p:nvSpPr>
          <p:spPr>
            <a:xfrm>
              <a:off x="2674975" y="1246500"/>
              <a:ext cx="15750" cy="15725"/>
            </a:xfrm>
            <a:custGeom>
              <a:avLst/>
              <a:gdLst/>
              <a:ahLst/>
              <a:cxnLst/>
              <a:rect l="l" t="t" r="r" b="b"/>
              <a:pathLst>
                <a:path w="630" h="629" extrusionOk="0">
                  <a:moveTo>
                    <a:pt x="1" y="0"/>
                  </a:moveTo>
                  <a:lnTo>
                    <a:pt x="1" y="259"/>
                  </a:lnTo>
                  <a:lnTo>
                    <a:pt x="629" y="629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32" name="Google Shape;6032;p43"/>
            <p:cNvSpPr/>
            <p:nvPr/>
          </p:nvSpPr>
          <p:spPr>
            <a:xfrm>
              <a:off x="2676825" y="1249250"/>
              <a:ext cx="12050" cy="11125"/>
            </a:xfrm>
            <a:custGeom>
              <a:avLst/>
              <a:gdLst/>
              <a:ahLst/>
              <a:cxnLst/>
              <a:rect l="l" t="t" r="r" b="b"/>
              <a:pathLst>
                <a:path w="482" h="445" extrusionOk="0">
                  <a:moveTo>
                    <a:pt x="1" y="1"/>
                  </a:moveTo>
                  <a:lnTo>
                    <a:pt x="1" y="149"/>
                  </a:lnTo>
                  <a:lnTo>
                    <a:pt x="482" y="445"/>
                  </a:lnTo>
                  <a:lnTo>
                    <a:pt x="482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33" name="Google Shape;6033;p43"/>
            <p:cNvSpPr/>
            <p:nvPr/>
          </p:nvSpPr>
          <p:spPr>
            <a:xfrm>
              <a:off x="2676825" y="125110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75"/>
                  </a:lnTo>
                  <a:lnTo>
                    <a:pt x="482" y="371"/>
                  </a:lnTo>
                  <a:lnTo>
                    <a:pt x="482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34" name="Google Shape;6034;p43"/>
            <p:cNvSpPr/>
            <p:nvPr/>
          </p:nvSpPr>
          <p:spPr>
            <a:xfrm>
              <a:off x="2676825" y="125110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75"/>
                  </a:lnTo>
                  <a:lnTo>
                    <a:pt x="482" y="371"/>
                  </a:lnTo>
                  <a:lnTo>
                    <a:pt x="482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35" name="Google Shape;6035;p43"/>
            <p:cNvSpPr/>
            <p:nvPr/>
          </p:nvSpPr>
          <p:spPr>
            <a:xfrm>
              <a:off x="2674975" y="12511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1" y="1"/>
                  </a:moveTo>
                  <a:lnTo>
                    <a:pt x="1" y="297"/>
                  </a:lnTo>
                  <a:lnTo>
                    <a:pt x="629" y="629"/>
                  </a:lnTo>
                  <a:lnTo>
                    <a:pt x="629" y="3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36" name="Google Shape;6036;p43"/>
            <p:cNvSpPr/>
            <p:nvPr/>
          </p:nvSpPr>
          <p:spPr>
            <a:xfrm>
              <a:off x="2676825" y="1253875"/>
              <a:ext cx="12050" cy="11125"/>
            </a:xfrm>
            <a:custGeom>
              <a:avLst/>
              <a:gdLst/>
              <a:ahLst/>
              <a:cxnLst/>
              <a:rect l="l" t="t" r="r" b="b"/>
              <a:pathLst>
                <a:path w="482" h="445" extrusionOk="0">
                  <a:moveTo>
                    <a:pt x="1" y="1"/>
                  </a:moveTo>
                  <a:lnTo>
                    <a:pt x="1" y="149"/>
                  </a:lnTo>
                  <a:lnTo>
                    <a:pt x="482" y="444"/>
                  </a:lnTo>
                  <a:lnTo>
                    <a:pt x="482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37" name="Google Shape;6037;p43"/>
            <p:cNvSpPr/>
            <p:nvPr/>
          </p:nvSpPr>
          <p:spPr>
            <a:xfrm>
              <a:off x="2676825" y="125757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1"/>
                  </a:moveTo>
                  <a:lnTo>
                    <a:pt x="482" y="296"/>
                  </a:lnTo>
                  <a:lnTo>
                    <a:pt x="482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38" name="Google Shape;6038;p43"/>
            <p:cNvSpPr/>
            <p:nvPr/>
          </p:nvSpPr>
          <p:spPr>
            <a:xfrm>
              <a:off x="2676825" y="125757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1"/>
                  </a:moveTo>
                  <a:lnTo>
                    <a:pt x="482" y="296"/>
                  </a:lnTo>
                  <a:lnTo>
                    <a:pt x="482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39" name="Google Shape;6039;p43"/>
            <p:cNvSpPr/>
            <p:nvPr/>
          </p:nvSpPr>
          <p:spPr>
            <a:xfrm>
              <a:off x="2674975" y="1255725"/>
              <a:ext cx="15750" cy="16675"/>
            </a:xfrm>
            <a:custGeom>
              <a:avLst/>
              <a:gdLst/>
              <a:ahLst/>
              <a:cxnLst/>
              <a:rect l="l" t="t" r="r" b="b"/>
              <a:pathLst>
                <a:path w="630" h="667" extrusionOk="0">
                  <a:moveTo>
                    <a:pt x="1" y="1"/>
                  </a:moveTo>
                  <a:lnTo>
                    <a:pt x="1" y="297"/>
                  </a:lnTo>
                  <a:lnTo>
                    <a:pt x="629" y="666"/>
                  </a:lnTo>
                  <a:lnTo>
                    <a:pt x="62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40" name="Google Shape;6040;p43"/>
            <p:cNvSpPr/>
            <p:nvPr/>
          </p:nvSpPr>
          <p:spPr>
            <a:xfrm>
              <a:off x="2676825" y="1258500"/>
              <a:ext cx="12050" cy="11125"/>
            </a:xfrm>
            <a:custGeom>
              <a:avLst/>
              <a:gdLst/>
              <a:ahLst/>
              <a:cxnLst/>
              <a:rect l="l" t="t" r="r" b="b"/>
              <a:pathLst>
                <a:path w="482" h="445" extrusionOk="0">
                  <a:moveTo>
                    <a:pt x="1" y="1"/>
                  </a:moveTo>
                  <a:lnTo>
                    <a:pt x="1" y="149"/>
                  </a:lnTo>
                  <a:lnTo>
                    <a:pt x="482" y="444"/>
                  </a:lnTo>
                  <a:lnTo>
                    <a:pt x="482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41" name="Google Shape;6041;p43"/>
            <p:cNvSpPr/>
            <p:nvPr/>
          </p:nvSpPr>
          <p:spPr>
            <a:xfrm>
              <a:off x="2676825" y="12622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1"/>
                  </a:moveTo>
                  <a:lnTo>
                    <a:pt x="482" y="296"/>
                  </a:lnTo>
                  <a:lnTo>
                    <a:pt x="482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42" name="Google Shape;6042;p43"/>
            <p:cNvSpPr/>
            <p:nvPr/>
          </p:nvSpPr>
          <p:spPr>
            <a:xfrm>
              <a:off x="2676825" y="1262200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1"/>
                  </a:moveTo>
                  <a:lnTo>
                    <a:pt x="482" y="296"/>
                  </a:lnTo>
                  <a:lnTo>
                    <a:pt x="482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43" name="Google Shape;6043;p43"/>
            <p:cNvSpPr/>
            <p:nvPr/>
          </p:nvSpPr>
          <p:spPr>
            <a:xfrm>
              <a:off x="2674975" y="1262200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44" name="Google Shape;6044;p43"/>
            <p:cNvSpPr/>
            <p:nvPr/>
          </p:nvSpPr>
          <p:spPr>
            <a:xfrm>
              <a:off x="2676825" y="1263125"/>
              <a:ext cx="12050" cy="11125"/>
            </a:xfrm>
            <a:custGeom>
              <a:avLst/>
              <a:gdLst/>
              <a:ahLst/>
              <a:cxnLst/>
              <a:rect l="l" t="t" r="r" b="b"/>
              <a:pathLst>
                <a:path w="482" h="445" extrusionOk="0">
                  <a:moveTo>
                    <a:pt x="1" y="1"/>
                  </a:moveTo>
                  <a:lnTo>
                    <a:pt x="1" y="148"/>
                  </a:lnTo>
                  <a:lnTo>
                    <a:pt x="482" y="444"/>
                  </a:lnTo>
                  <a:lnTo>
                    <a:pt x="482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45" name="Google Shape;6045;p43"/>
            <p:cNvSpPr/>
            <p:nvPr/>
          </p:nvSpPr>
          <p:spPr>
            <a:xfrm>
              <a:off x="2676825" y="126682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0"/>
                  </a:moveTo>
                  <a:lnTo>
                    <a:pt x="482" y="296"/>
                  </a:lnTo>
                  <a:lnTo>
                    <a:pt x="482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46" name="Google Shape;6046;p43"/>
            <p:cNvSpPr/>
            <p:nvPr/>
          </p:nvSpPr>
          <p:spPr>
            <a:xfrm>
              <a:off x="2676825" y="1266825"/>
              <a:ext cx="12050" cy="7425"/>
            </a:xfrm>
            <a:custGeom>
              <a:avLst/>
              <a:gdLst/>
              <a:ahLst/>
              <a:cxnLst/>
              <a:rect l="l" t="t" r="r" b="b"/>
              <a:pathLst>
                <a:path w="482" h="297" extrusionOk="0">
                  <a:moveTo>
                    <a:pt x="1" y="0"/>
                  </a:moveTo>
                  <a:lnTo>
                    <a:pt x="482" y="296"/>
                  </a:lnTo>
                  <a:lnTo>
                    <a:pt x="482" y="2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47" name="Google Shape;6047;p43"/>
            <p:cNvSpPr/>
            <p:nvPr/>
          </p:nvSpPr>
          <p:spPr>
            <a:xfrm>
              <a:off x="2660200" y="1234475"/>
              <a:ext cx="16650" cy="14800"/>
            </a:xfrm>
            <a:custGeom>
              <a:avLst/>
              <a:gdLst/>
              <a:ahLst/>
              <a:cxnLst/>
              <a:rect l="l" t="t" r="r" b="b"/>
              <a:pathLst>
                <a:path w="666" h="592" extrusionOk="0">
                  <a:moveTo>
                    <a:pt x="0" y="0"/>
                  </a:moveTo>
                  <a:lnTo>
                    <a:pt x="0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48" name="Google Shape;6048;p43"/>
            <p:cNvSpPr/>
            <p:nvPr/>
          </p:nvSpPr>
          <p:spPr>
            <a:xfrm>
              <a:off x="2661125" y="1235400"/>
              <a:ext cx="13875" cy="11125"/>
            </a:xfrm>
            <a:custGeom>
              <a:avLst/>
              <a:gdLst/>
              <a:ahLst/>
              <a:cxnLst/>
              <a:rect l="l" t="t" r="r" b="b"/>
              <a:pathLst>
                <a:path w="555" h="445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44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49" name="Google Shape;6049;p43"/>
            <p:cNvSpPr/>
            <p:nvPr/>
          </p:nvSpPr>
          <p:spPr>
            <a:xfrm>
              <a:off x="2661125" y="1235400"/>
              <a:ext cx="13875" cy="11125"/>
            </a:xfrm>
            <a:custGeom>
              <a:avLst/>
              <a:gdLst/>
              <a:ahLst/>
              <a:cxnLst/>
              <a:rect l="l" t="t" r="r" b="b"/>
              <a:pathLst>
                <a:path w="555" h="445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44"/>
                  </a:lnTo>
                  <a:lnTo>
                    <a:pt x="555" y="407"/>
                  </a:lnTo>
                  <a:lnTo>
                    <a:pt x="74" y="14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50" name="Google Shape;6050;p43"/>
            <p:cNvSpPr/>
            <p:nvPr/>
          </p:nvSpPr>
          <p:spPr>
            <a:xfrm>
              <a:off x="2661125" y="123910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0"/>
                  </a:moveTo>
                  <a:lnTo>
                    <a:pt x="555" y="296"/>
                  </a:lnTo>
                  <a:lnTo>
                    <a:pt x="555" y="25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51" name="Google Shape;6051;p43"/>
            <p:cNvSpPr/>
            <p:nvPr/>
          </p:nvSpPr>
          <p:spPr>
            <a:xfrm>
              <a:off x="2660200" y="1239100"/>
              <a:ext cx="16650" cy="14800"/>
            </a:xfrm>
            <a:custGeom>
              <a:avLst/>
              <a:gdLst/>
              <a:ahLst/>
              <a:cxnLst/>
              <a:rect l="l" t="t" r="r" b="b"/>
              <a:pathLst>
                <a:path w="666" h="592" extrusionOk="0">
                  <a:moveTo>
                    <a:pt x="0" y="0"/>
                  </a:moveTo>
                  <a:lnTo>
                    <a:pt x="0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52" name="Google Shape;6052;p43"/>
            <p:cNvSpPr/>
            <p:nvPr/>
          </p:nvSpPr>
          <p:spPr>
            <a:xfrm>
              <a:off x="2661125" y="1240025"/>
              <a:ext cx="13875" cy="11100"/>
            </a:xfrm>
            <a:custGeom>
              <a:avLst/>
              <a:gdLst/>
              <a:ahLst/>
              <a:cxnLst/>
              <a:rect l="l" t="t" r="r" b="b"/>
              <a:pathLst>
                <a:path w="555" h="444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44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53" name="Google Shape;6053;p43"/>
            <p:cNvSpPr/>
            <p:nvPr/>
          </p:nvSpPr>
          <p:spPr>
            <a:xfrm>
              <a:off x="2661125" y="1240025"/>
              <a:ext cx="13875" cy="11100"/>
            </a:xfrm>
            <a:custGeom>
              <a:avLst/>
              <a:gdLst/>
              <a:ahLst/>
              <a:cxnLst/>
              <a:rect l="l" t="t" r="r" b="b"/>
              <a:pathLst>
                <a:path w="555" h="444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44"/>
                  </a:lnTo>
                  <a:lnTo>
                    <a:pt x="555" y="407"/>
                  </a:lnTo>
                  <a:lnTo>
                    <a:pt x="74" y="148"/>
                  </a:lnTo>
                  <a:lnTo>
                    <a:pt x="74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54" name="Google Shape;6054;p43"/>
            <p:cNvSpPr/>
            <p:nvPr/>
          </p:nvSpPr>
          <p:spPr>
            <a:xfrm>
              <a:off x="2661125" y="1243725"/>
              <a:ext cx="13875" cy="7400"/>
            </a:xfrm>
            <a:custGeom>
              <a:avLst/>
              <a:gdLst/>
              <a:ahLst/>
              <a:cxnLst/>
              <a:rect l="l" t="t" r="r" b="b"/>
              <a:pathLst>
                <a:path w="555" h="296" extrusionOk="0">
                  <a:moveTo>
                    <a:pt x="0" y="0"/>
                  </a:moveTo>
                  <a:lnTo>
                    <a:pt x="555" y="296"/>
                  </a:lnTo>
                  <a:lnTo>
                    <a:pt x="555" y="259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55" name="Google Shape;6055;p43"/>
            <p:cNvSpPr/>
            <p:nvPr/>
          </p:nvSpPr>
          <p:spPr>
            <a:xfrm>
              <a:off x="2660200" y="1243725"/>
              <a:ext cx="16650" cy="14800"/>
            </a:xfrm>
            <a:custGeom>
              <a:avLst/>
              <a:gdLst/>
              <a:ahLst/>
              <a:cxnLst/>
              <a:rect l="l" t="t" r="r" b="b"/>
              <a:pathLst>
                <a:path w="666" h="592" extrusionOk="0">
                  <a:moveTo>
                    <a:pt x="0" y="0"/>
                  </a:moveTo>
                  <a:lnTo>
                    <a:pt x="0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56" name="Google Shape;6056;p43"/>
            <p:cNvSpPr/>
            <p:nvPr/>
          </p:nvSpPr>
          <p:spPr>
            <a:xfrm>
              <a:off x="2661125" y="1245575"/>
              <a:ext cx="13875" cy="10175"/>
            </a:xfrm>
            <a:custGeom>
              <a:avLst/>
              <a:gdLst/>
              <a:ahLst/>
              <a:cxnLst/>
              <a:rect l="l" t="t" r="r" b="b"/>
              <a:pathLst>
                <a:path w="555" h="407" extrusionOk="0">
                  <a:moveTo>
                    <a:pt x="0" y="0"/>
                  </a:moveTo>
                  <a:lnTo>
                    <a:pt x="0" y="111"/>
                  </a:lnTo>
                  <a:lnTo>
                    <a:pt x="555" y="407"/>
                  </a:lnTo>
                  <a:lnTo>
                    <a:pt x="555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57" name="Google Shape;6057;p43"/>
            <p:cNvSpPr/>
            <p:nvPr/>
          </p:nvSpPr>
          <p:spPr>
            <a:xfrm>
              <a:off x="2661125" y="1245575"/>
              <a:ext cx="13875" cy="10175"/>
            </a:xfrm>
            <a:custGeom>
              <a:avLst/>
              <a:gdLst/>
              <a:ahLst/>
              <a:cxnLst/>
              <a:rect l="l" t="t" r="r" b="b"/>
              <a:pathLst>
                <a:path w="555" h="407" extrusionOk="0">
                  <a:moveTo>
                    <a:pt x="0" y="0"/>
                  </a:moveTo>
                  <a:lnTo>
                    <a:pt x="0" y="111"/>
                  </a:lnTo>
                  <a:lnTo>
                    <a:pt x="555" y="407"/>
                  </a:lnTo>
                  <a:lnTo>
                    <a:pt x="74" y="1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58" name="Google Shape;6058;p43"/>
            <p:cNvSpPr/>
            <p:nvPr/>
          </p:nvSpPr>
          <p:spPr>
            <a:xfrm>
              <a:off x="2661125" y="1248325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0" y="1"/>
                  </a:moveTo>
                  <a:lnTo>
                    <a:pt x="555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59" name="Google Shape;6059;p43"/>
            <p:cNvSpPr/>
            <p:nvPr/>
          </p:nvSpPr>
          <p:spPr>
            <a:xfrm>
              <a:off x="2660200" y="1248325"/>
              <a:ext cx="16650" cy="14825"/>
            </a:xfrm>
            <a:custGeom>
              <a:avLst/>
              <a:gdLst/>
              <a:ahLst/>
              <a:cxnLst/>
              <a:rect l="l" t="t" r="r" b="b"/>
              <a:pathLst>
                <a:path w="666" h="593" extrusionOk="0">
                  <a:moveTo>
                    <a:pt x="0" y="1"/>
                  </a:moveTo>
                  <a:lnTo>
                    <a:pt x="0" y="223"/>
                  </a:lnTo>
                  <a:lnTo>
                    <a:pt x="666" y="593"/>
                  </a:lnTo>
                  <a:lnTo>
                    <a:pt x="666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60" name="Google Shape;6060;p43"/>
            <p:cNvSpPr/>
            <p:nvPr/>
          </p:nvSpPr>
          <p:spPr>
            <a:xfrm>
              <a:off x="2661125" y="1250175"/>
              <a:ext cx="13875" cy="10200"/>
            </a:xfrm>
            <a:custGeom>
              <a:avLst/>
              <a:gdLst/>
              <a:ahLst/>
              <a:cxnLst/>
              <a:rect l="l" t="t" r="r" b="b"/>
              <a:pathLst>
                <a:path w="555" h="408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08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61" name="Google Shape;6061;p43"/>
            <p:cNvSpPr/>
            <p:nvPr/>
          </p:nvSpPr>
          <p:spPr>
            <a:xfrm>
              <a:off x="2661125" y="1250175"/>
              <a:ext cx="13875" cy="10200"/>
            </a:xfrm>
            <a:custGeom>
              <a:avLst/>
              <a:gdLst/>
              <a:ahLst/>
              <a:cxnLst/>
              <a:rect l="l" t="t" r="r" b="b"/>
              <a:pathLst>
                <a:path w="555" h="408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08"/>
                  </a:lnTo>
                  <a:lnTo>
                    <a:pt x="74" y="11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62" name="Google Shape;6062;p43"/>
            <p:cNvSpPr/>
            <p:nvPr/>
          </p:nvSpPr>
          <p:spPr>
            <a:xfrm>
              <a:off x="2661125" y="1252950"/>
              <a:ext cx="13875" cy="7425"/>
            </a:xfrm>
            <a:custGeom>
              <a:avLst/>
              <a:gdLst/>
              <a:ahLst/>
              <a:cxnLst/>
              <a:rect l="l" t="t" r="r" b="b"/>
              <a:pathLst>
                <a:path w="555" h="297" extrusionOk="0">
                  <a:moveTo>
                    <a:pt x="74" y="1"/>
                  </a:moveTo>
                  <a:lnTo>
                    <a:pt x="0" y="38"/>
                  </a:lnTo>
                  <a:lnTo>
                    <a:pt x="555" y="29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63" name="Google Shape;6063;p43"/>
            <p:cNvSpPr/>
            <p:nvPr/>
          </p:nvSpPr>
          <p:spPr>
            <a:xfrm>
              <a:off x="2660200" y="1252950"/>
              <a:ext cx="16650" cy="14825"/>
            </a:xfrm>
            <a:custGeom>
              <a:avLst/>
              <a:gdLst/>
              <a:ahLst/>
              <a:cxnLst/>
              <a:rect l="l" t="t" r="r" b="b"/>
              <a:pathLst>
                <a:path w="666" h="593" extrusionOk="0">
                  <a:moveTo>
                    <a:pt x="0" y="1"/>
                  </a:moveTo>
                  <a:lnTo>
                    <a:pt x="0" y="223"/>
                  </a:lnTo>
                  <a:lnTo>
                    <a:pt x="666" y="592"/>
                  </a:lnTo>
                  <a:lnTo>
                    <a:pt x="666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64" name="Google Shape;6064;p43"/>
            <p:cNvSpPr/>
            <p:nvPr/>
          </p:nvSpPr>
          <p:spPr>
            <a:xfrm>
              <a:off x="2661125" y="125480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1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65" name="Google Shape;6065;p43"/>
            <p:cNvSpPr/>
            <p:nvPr/>
          </p:nvSpPr>
          <p:spPr>
            <a:xfrm>
              <a:off x="2661125" y="125480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1"/>
                  </a:lnTo>
                  <a:lnTo>
                    <a:pt x="555" y="407"/>
                  </a:lnTo>
                  <a:lnTo>
                    <a:pt x="74" y="11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66" name="Google Shape;6066;p43"/>
            <p:cNvSpPr/>
            <p:nvPr/>
          </p:nvSpPr>
          <p:spPr>
            <a:xfrm>
              <a:off x="2661125" y="1257575"/>
              <a:ext cx="13875" cy="9275"/>
            </a:xfrm>
            <a:custGeom>
              <a:avLst/>
              <a:gdLst/>
              <a:ahLst/>
              <a:cxnLst/>
              <a:rect l="l" t="t" r="r" b="b"/>
              <a:pathLst>
                <a:path w="555" h="371" extrusionOk="0">
                  <a:moveTo>
                    <a:pt x="74" y="1"/>
                  </a:moveTo>
                  <a:lnTo>
                    <a:pt x="0" y="38"/>
                  </a:lnTo>
                  <a:lnTo>
                    <a:pt x="555" y="370"/>
                  </a:lnTo>
                  <a:lnTo>
                    <a:pt x="555" y="296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67" name="Google Shape;6067;p43"/>
            <p:cNvSpPr/>
            <p:nvPr/>
          </p:nvSpPr>
          <p:spPr>
            <a:xfrm>
              <a:off x="2628775" y="1216900"/>
              <a:ext cx="16650" cy="14825"/>
            </a:xfrm>
            <a:custGeom>
              <a:avLst/>
              <a:gdLst/>
              <a:ahLst/>
              <a:cxnLst/>
              <a:rect l="l" t="t" r="r" b="b"/>
              <a:pathLst>
                <a:path w="666" h="593" extrusionOk="0">
                  <a:moveTo>
                    <a:pt x="0" y="1"/>
                  </a:moveTo>
                  <a:lnTo>
                    <a:pt x="0" y="223"/>
                  </a:lnTo>
                  <a:lnTo>
                    <a:pt x="666" y="593"/>
                  </a:lnTo>
                  <a:lnTo>
                    <a:pt x="666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68" name="Google Shape;6068;p43"/>
            <p:cNvSpPr/>
            <p:nvPr/>
          </p:nvSpPr>
          <p:spPr>
            <a:xfrm>
              <a:off x="2630625" y="121782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2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69" name="Google Shape;6069;p43"/>
            <p:cNvSpPr/>
            <p:nvPr/>
          </p:nvSpPr>
          <p:spPr>
            <a:xfrm>
              <a:off x="2630625" y="121782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2"/>
                  </a:lnTo>
                  <a:lnTo>
                    <a:pt x="555" y="408"/>
                  </a:lnTo>
                  <a:lnTo>
                    <a:pt x="37" y="14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70" name="Google Shape;6070;p43"/>
            <p:cNvSpPr/>
            <p:nvPr/>
          </p:nvSpPr>
          <p:spPr>
            <a:xfrm>
              <a:off x="2630625" y="122152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1"/>
                  </a:moveTo>
                  <a:lnTo>
                    <a:pt x="555" y="334"/>
                  </a:lnTo>
                  <a:lnTo>
                    <a:pt x="555" y="26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71" name="Google Shape;6071;p43"/>
            <p:cNvSpPr/>
            <p:nvPr/>
          </p:nvSpPr>
          <p:spPr>
            <a:xfrm>
              <a:off x="2628775" y="1221525"/>
              <a:ext cx="16650" cy="14825"/>
            </a:xfrm>
            <a:custGeom>
              <a:avLst/>
              <a:gdLst/>
              <a:ahLst/>
              <a:cxnLst/>
              <a:rect l="l" t="t" r="r" b="b"/>
              <a:pathLst>
                <a:path w="666" h="593" extrusionOk="0">
                  <a:moveTo>
                    <a:pt x="0" y="1"/>
                  </a:moveTo>
                  <a:lnTo>
                    <a:pt x="0" y="223"/>
                  </a:lnTo>
                  <a:lnTo>
                    <a:pt x="666" y="592"/>
                  </a:lnTo>
                  <a:lnTo>
                    <a:pt x="666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72" name="Google Shape;6072;p43"/>
            <p:cNvSpPr/>
            <p:nvPr/>
          </p:nvSpPr>
          <p:spPr>
            <a:xfrm>
              <a:off x="2630625" y="122245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1"/>
                  </a:lnTo>
                  <a:lnTo>
                    <a:pt x="555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73" name="Google Shape;6073;p43"/>
            <p:cNvSpPr/>
            <p:nvPr/>
          </p:nvSpPr>
          <p:spPr>
            <a:xfrm>
              <a:off x="2630625" y="1222450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1"/>
                  </a:lnTo>
                  <a:lnTo>
                    <a:pt x="555" y="407"/>
                  </a:lnTo>
                  <a:lnTo>
                    <a:pt x="37" y="14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74" name="Google Shape;6074;p43"/>
            <p:cNvSpPr/>
            <p:nvPr/>
          </p:nvSpPr>
          <p:spPr>
            <a:xfrm>
              <a:off x="2630625" y="122615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1"/>
                  </a:moveTo>
                  <a:lnTo>
                    <a:pt x="555" y="333"/>
                  </a:lnTo>
                  <a:lnTo>
                    <a:pt x="555" y="25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75" name="Google Shape;6075;p43"/>
            <p:cNvSpPr/>
            <p:nvPr/>
          </p:nvSpPr>
          <p:spPr>
            <a:xfrm>
              <a:off x="2628775" y="1226150"/>
              <a:ext cx="16650" cy="14825"/>
            </a:xfrm>
            <a:custGeom>
              <a:avLst/>
              <a:gdLst/>
              <a:ahLst/>
              <a:cxnLst/>
              <a:rect l="l" t="t" r="r" b="b"/>
              <a:pathLst>
                <a:path w="666" h="593" extrusionOk="0">
                  <a:moveTo>
                    <a:pt x="0" y="1"/>
                  </a:moveTo>
                  <a:lnTo>
                    <a:pt x="0" y="223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76" name="Google Shape;6076;p43"/>
            <p:cNvSpPr/>
            <p:nvPr/>
          </p:nvSpPr>
          <p:spPr>
            <a:xfrm>
              <a:off x="2630625" y="122707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1"/>
                  </a:lnTo>
                  <a:lnTo>
                    <a:pt x="555" y="3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77" name="Google Shape;6077;p43"/>
            <p:cNvSpPr/>
            <p:nvPr/>
          </p:nvSpPr>
          <p:spPr>
            <a:xfrm>
              <a:off x="2630625" y="1227075"/>
              <a:ext cx="13875" cy="12050"/>
            </a:xfrm>
            <a:custGeom>
              <a:avLst/>
              <a:gdLst/>
              <a:ahLst/>
              <a:cxnLst/>
              <a:rect l="l" t="t" r="r" b="b"/>
              <a:pathLst>
                <a:path w="555" h="482" extrusionOk="0">
                  <a:moveTo>
                    <a:pt x="0" y="1"/>
                  </a:moveTo>
                  <a:lnTo>
                    <a:pt x="0" y="149"/>
                  </a:lnTo>
                  <a:lnTo>
                    <a:pt x="555" y="481"/>
                  </a:lnTo>
                  <a:lnTo>
                    <a:pt x="555" y="407"/>
                  </a:lnTo>
                  <a:lnTo>
                    <a:pt x="37" y="149"/>
                  </a:lnTo>
                  <a:lnTo>
                    <a:pt x="37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78" name="Google Shape;6078;p43"/>
            <p:cNvSpPr/>
            <p:nvPr/>
          </p:nvSpPr>
          <p:spPr>
            <a:xfrm>
              <a:off x="2630625" y="1230775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0" y="1"/>
                  </a:moveTo>
                  <a:lnTo>
                    <a:pt x="555" y="333"/>
                  </a:lnTo>
                  <a:lnTo>
                    <a:pt x="555" y="25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79" name="Google Shape;6079;p43"/>
            <p:cNvSpPr/>
            <p:nvPr/>
          </p:nvSpPr>
          <p:spPr>
            <a:xfrm>
              <a:off x="2628775" y="1230775"/>
              <a:ext cx="16650" cy="14825"/>
            </a:xfrm>
            <a:custGeom>
              <a:avLst/>
              <a:gdLst/>
              <a:ahLst/>
              <a:cxnLst/>
              <a:rect l="l" t="t" r="r" b="b"/>
              <a:pathLst>
                <a:path w="666" h="593" extrusionOk="0">
                  <a:moveTo>
                    <a:pt x="0" y="1"/>
                  </a:moveTo>
                  <a:lnTo>
                    <a:pt x="0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80" name="Google Shape;6080;p43"/>
            <p:cNvSpPr/>
            <p:nvPr/>
          </p:nvSpPr>
          <p:spPr>
            <a:xfrm>
              <a:off x="2630625" y="1232625"/>
              <a:ext cx="13875" cy="11125"/>
            </a:xfrm>
            <a:custGeom>
              <a:avLst/>
              <a:gdLst/>
              <a:ahLst/>
              <a:cxnLst/>
              <a:rect l="l" t="t" r="r" b="b"/>
              <a:pathLst>
                <a:path w="555" h="445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44"/>
                  </a:lnTo>
                  <a:lnTo>
                    <a:pt x="555" y="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81" name="Google Shape;6081;p43"/>
            <p:cNvSpPr/>
            <p:nvPr/>
          </p:nvSpPr>
          <p:spPr>
            <a:xfrm>
              <a:off x="2630625" y="1232625"/>
              <a:ext cx="13875" cy="11125"/>
            </a:xfrm>
            <a:custGeom>
              <a:avLst/>
              <a:gdLst/>
              <a:ahLst/>
              <a:cxnLst/>
              <a:rect l="l" t="t" r="r" b="b"/>
              <a:pathLst>
                <a:path w="555" h="445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44"/>
                  </a:lnTo>
                  <a:lnTo>
                    <a:pt x="37" y="11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82" name="Google Shape;6082;p43"/>
            <p:cNvSpPr/>
            <p:nvPr/>
          </p:nvSpPr>
          <p:spPr>
            <a:xfrm>
              <a:off x="2630625" y="1235400"/>
              <a:ext cx="13875" cy="8350"/>
            </a:xfrm>
            <a:custGeom>
              <a:avLst/>
              <a:gdLst/>
              <a:ahLst/>
              <a:cxnLst/>
              <a:rect l="l" t="t" r="r" b="b"/>
              <a:pathLst>
                <a:path w="555" h="334" extrusionOk="0">
                  <a:moveTo>
                    <a:pt x="37" y="0"/>
                  </a:moveTo>
                  <a:lnTo>
                    <a:pt x="0" y="37"/>
                  </a:lnTo>
                  <a:lnTo>
                    <a:pt x="555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83" name="Google Shape;6083;p43"/>
            <p:cNvSpPr/>
            <p:nvPr/>
          </p:nvSpPr>
          <p:spPr>
            <a:xfrm>
              <a:off x="2628775" y="1235400"/>
              <a:ext cx="16650" cy="14800"/>
            </a:xfrm>
            <a:custGeom>
              <a:avLst/>
              <a:gdLst/>
              <a:ahLst/>
              <a:cxnLst/>
              <a:rect l="l" t="t" r="r" b="b"/>
              <a:pathLst>
                <a:path w="666" h="592" extrusionOk="0">
                  <a:moveTo>
                    <a:pt x="0" y="0"/>
                  </a:moveTo>
                  <a:lnTo>
                    <a:pt x="0" y="222"/>
                  </a:lnTo>
                  <a:lnTo>
                    <a:pt x="666" y="592"/>
                  </a:lnTo>
                  <a:lnTo>
                    <a:pt x="666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84" name="Google Shape;6084;p43"/>
            <p:cNvSpPr/>
            <p:nvPr/>
          </p:nvSpPr>
          <p:spPr>
            <a:xfrm>
              <a:off x="2630625" y="1237250"/>
              <a:ext cx="13875" cy="11100"/>
            </a:xfrm>
            <a:custGeom>
              <a:avLst/>
              <a:gdLst/>
              <a:ahLst/>
              <a:cxnLst/>
              <a:rect l="l" t="t" r="r" b="b"/>
              <a:pathLst>
                <a:path w="555" h="444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44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85" name="Google Shape;6085;p43"/>
            <p:cNvSpPr/>
            <p:nvPr/>
          </p:nvSpPr>
          <p:spPr>
            <a:xfrm>
              <a:off x="2630625" y="1237250"/>
              <a:ext cx="13875" cy="11100"/>
            </a:xfrm>
            <a:custGeom>
              <a:avLst/>
              <a:gdLst/>
              <a:ahLst/>
              <a:cxnLst/>
              <a:rect l="l" t="t" r="r" b="b"/>
              <a:pathLst>
                <a:path w="555" h="444" extrusionOk="0">
                  <a:moveTo>
                    <a:pt x="0" y="0"/>
                  </a:moveTo>
                  <a:lnTo>
                    <a:pt x="0" y="148"/>
                  </a:lnTo>
                  <a:lnTo>
                    <a:pt x="555" y="444"/>
                  </a:lnTo>
                  <a:lnTo>
                    <a:pt x="37" y="11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86" name="Google Shape;6086;p43"/>
            <p:cNvSpPr/>
            <p:nvPr/>
          </p:nvSpPr>
          <p:spPr>
            <a:xfrm>
              <a:off x="2630625" y="1240025"/>
              <a:ext cx="13875" cy="8325"/>
            </a:xfrm>
            <a:custGeom>
              <a:avLst/>
              <a:gdLst/>
              <a:ahLst/>
              <a:cxnLst/>
              <a:rect l="l" t="t" r="r" b="b"/>
              <a:pathLst>
                <a:path w="555" h="333" extrusionOk="0">
                  <a:moveTo>
                    <a:pt x="37" y="0"/>
                  </a:moveTo>
                  <a:lnTo>
                    <a:pt x="0" y="37"/>
                  </a:lnTo>
                  <a:lnTo>
                    <a:pt x="555" y="33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87" name="Google Shape;6087;p43"/>
            <p:cNvSpPr/>
            <p:nvPr/>
          </p:nvSpPr>
          <p:spPr>
            <a:xfrm>
              <a:off x="2614900" y="1207675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88" name="Google Shape;6088;p43"/>
            <p:cNvSpPr/>
            <p:nvPr/>
          </p:nvSpPr>
          <p:spPr>
            <a:xfrm>
              <a:off x="2616750" y="1209525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1" y="0"/>
                  </a:moveTo>
                  <a:lnTo>
                    <a:pt x="1" y="148"/>
                  </a:lnTo>
                  <a:lnTo>
                    <a:pt x="481" y="481"/>
                  </a:lnTo>
                  <a:lnTo>
                    <a:pt x="481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89" name="Google Shape;6089;p43"/>
            <p:cNvSpPr/>
            <p:nvPr/>
          </p:nvSpPr>
          <p:spPr>
            <a:xfrm>
              <a:off x="2616750" y="121230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1" y="0"/>
                  </a:moveTo>
                  <a:lnTo>
                    <a:pt x="1" y="37"/>
                  </a:lnTo>
                  <a:lnTo>
                    <a:pt x="481" y="370"/>
                  </a:lnTo>
                  <a:lnTo>
                    <a:pt x="481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90" name="Google Shape;6090;p43"/>
            <p:cNvSpPr/>
            <p:nvPr/>
          </p:nvSpPr>
          <p:spPr>
            <a:xfrm>
              <a:off x="2616750" y="1212300"/>
              <a:ext cx="12050" cy="9250"/>
            </a:xfrm>
            <a:custGeom>
              <a:avLst/>
              <a:gdLst/>
              <a:ahLst/>
              <a:cxnLst/>
              <a:rect l="l" t="t" r="r" b="b"/>
              <a:pathLst>
                <a:path w="482" h="370" extrusionOk="0">
                  <a:moveTo>
                    <a:pt x="1" y="0"/>
                  </a:moveTo>
                  <a:lnTo>
                    <a:pt x="1" y="37"/>
                  </a:lnTo>
                  <a:lnTo>
                    <a:pt x="481" y="370"/>
                  </a:lnTo>
                  <a:lnTo>
                    <a:pt x="481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91" name="Google Shape;6091;p43"/>
            <p:cNvSpPr/>
            <p:nvPr/>
          </p:nvSpPr>
          <p:spPr>
            <a:xfrm>
              <a:off x="2614900" y="1212300"/>
              <a:ext cx="15750" cy="14800"/>
            </a:xfrm>
            <a:custGeom>
              <a:avLst/>
              <a:gdLst/>
              <a:ahLst/>
              <a:cxnLst/>
              <a:rect l="l" t="t" r="r" b="b"/>
              <a:pathLst>
                <a:path w="630" h="592" extrusionOk="0">
                  <a:moveTo>
                    <a:pt x="1" y="0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92" name="Google Shape;6092;p43"/>
            <p:cNvSpPr/>
            <p:nvPr/>
          </p:nvSpPr>
          <p:spPr>
            <a:xfrm>
              <a:off x="2616750" y="1214150"/>
              <a:ext cx="12050" cy="12025"/>
            </a:xfrm>
            <a:custGeom>
              <a:avLst/>
              <a:gdLst/>
              <a:ahLst/>
              <a:cxnLst/>
              <a:rect l="l" t="t" r="r" b="b"/>
              <a:pathLst>
                <a:path w="482" h="481" extrusionOk="0">
                  <a:moveTo>
                    <a:pt x="1" y="0"/>
                  </a:moveTo>
                  <a:lnTo>
                    <a:pt x="1" y="148"/>
                  </a:lnTo>
                  <a:lnTo>
                    <a:pt x="481" y="481"/>
                  </a:lnTo>
                  <a:lnTo>
                    <a:pt x="481" y="3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93" name="Google Shape;6093;p43"/>
            <p:cNvSpPr/>
            <p:nvPr/>
          </p:nvSpPr>
          <p:spPr>
            <a:xfrm>
              <a:off x="2616750" y="121690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38"/>
                  </a:lnTo>
                  <a:lnTo>
                    <a:pt x="481" y="371"/>
                  </a:lnTo>
                  <a:lnTo>
                    <a:pt x="481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94" name="Google Shape;6094;p43"/>
            <p:cNvSpPr/>
            <p:nvPr/>
          </p:nvSpPr>
          <p:spPr>
            <a:xfrm>
              <a:off x="2616750" y="1216900"/>
              <a:ext cx="12050" cy="9275"/>
            </a:xfrm>
            <a:custGeom>
              <a:avLst/>
              <a:gdLst/>
              <a:ahLst/>
              <a:cxnLst/>
              <a:rect l="l" t="t" r="r" b="b"/>
              <a:pathLst>
                <a:path w="482" h="371" extrusionOk="0">
                  <a:moveTo>
                    <a:pt x="1" y="1"/>
                  </a:moveTo>
                  <a:lnTo>
                    <a:pt x="1" y="38"/>
                  </a:lnTo>
                  <a:lnTo>
                    <a:pt x="481" y="371"/>
                  </a:lnTo>
                  <a:lnTo>
                    <a:pt x="481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95" name="Google Shape;6095;p43"/>
            <p:cNvSpPr/>
            <p:nvPr/>
          </p:nvSpPr>
          <p:spPr>
            <a:xfrm>
              <a:off x="2614900" y="1216900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1" y="1"/>
                  </a:moveTo>
                  <a:lnTo>
                    <a:pt x="1" y="260"/>
                  </a:lnTo>
                  <a:lnTo>
                    <a:pt x="629" y="629"/>
                  </a:lnTo>
                  <a:lnTo>
                    <a:pt x="629" y="3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96" name="Google Shape;6096;p43"/>
            <p:cNvSpPr/>
            <p:nvPr/>
          </p:nvSpPr>
          <p:spPr>
            <a:xfrm>
              <a:off x="2616750" y="1218750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1" y="1"/>
                  </a:moveTo>
                  <a:lnTo>
                    <a:pt x="1" y="149"/>
                  </a:lnTo>
                  <a:lnTo>
                    <a:pt x="481" y="482"/>
                  </a:lnTo>
                  <a:lnTo>
                    <a:pt x="481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97" name="Google Shape;6097;p43"/>
            <p:cNvSpPr/>
            <p:nvPr/>
          </p:nvSpPr>
          <p:spPr>
            <a:xfrm>
              <a:off x="2616750" y="12224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481" y="334"/>
                  </a:lnTo>
                  <a:lnTo>
                    <a:pt x="481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98" name="Google Shape;6098;p43"/>
            <p:cNvSpPr/>
            <p:nvPr/>
          </p:nvSpPr>
          <p:spPr>
            <a:xfrm>
              <a:off x="2616750" y="122245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481" y="334"/>
                  </a:lnTo>
                  <a:lnTo>
                    <a:pt x="481" y="2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099" name="Google Shape;6099;p43"/>
            <p:cNvSpPr/>
            <p:nvPr/>
          </p:nvSpPr>
          <p:spPr>
            <a:xfrm>
              <a:off x="2614900" y="1221525"/>
              <a:ext cx="15750" cy="15750"/>
            </a:xfrm>
            <a:custGeom>
              <a:avLst/>
              <a:gdLst/>
              <a:ahLst/>
              <a:cxnLst/>
              <a:rect l="l" t="t" r="r" b="b"/>
              <a:pathLst>
                <a:path w="630" h="630" extrusionOk="0">
                  <a:moveTo>
                    <a:pt x="1" y="1"/>
                  </a:moveTo>
                  <a:lnTo>
                    <a:pt x="1" y="260"/>
                  </a:lnTo>
                  <a:lnTo>
                    <a:pt x="629" y="629"/>
                  </a:lnTo>
                  <a:lnTo>
                    <a:pt x="629" y="37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00" name="Google Shape;6100;p43"/>
            <p:cNvSpPr/>
            <p:nvPr/>
          </p:nvSpPr>
          <p:spPr>
            <a:xfrm>
              <a:off x="2616750" y="1223375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1" y="1"/>
                  </a:moveTo>
                  <a:lnTo>
                    <a:pt x="1" y="149"/>
                  </a:lnTo>
                  <a:lnTo>
                    <a:pt x="481" y="481"/>
                  </a:lnTo>
                  <a:lnTo>
                    <a:pt x="481" y="3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01" name="Google Shape;6101;p43"/>
            <p:cNvSpPr/>
            <p:nvPr/>
          </p:nvSpPr>
          <p:spPr>
            <a:xfrm>
              <a:off x="2616750" y="12270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481" y="333"/>
                  </a:lnTo>
                  <a:lnTo>
                    <a:pt x="481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02" name="Google Shape;6102;p43"/>
            <p:cNvSpPr/>
            <p:nvPr/>
          </p:nvSpPr>
          <p:spPr>
            <a:xfrm>
              <a:off x="2616750" y="1227075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481" y="333"/>
                  </a:lnTo>
                  <a:lnTo>
                    <a:pt x="481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03" name="Google Shape;6103;p43"/>
            <p:cNvSpPr/>
            <p:nvPr/>
          </p:nvSpPr>
          <p:spPr>
            <a:xfrm>
              <a:off x="2614900" y="1227075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222"/>
                  </a:lnTo>
                  <a:lnTo>
                    <a:pt x="629" y="592"/>
                  </a:lnTo>
                  <a:lnTo>
                    <a:pt x="629" y="3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04" name="Google Shape;6104;p43"/>
            <p:cNvSpPr/>
            <p:nvPr/>
          </p:nvSpPr>
          <p:spPr>
            <a:xfrm>
              <a:off x="2616750" y="1228000"/>
              <a:ext cx="12050" cy="12050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1" y="1"/>
                  </a:moveTo>
                  <a:lnTo>
                    <a:pt x="1" y="149"/>
                  </a:lnTo>
                  <a:lnTo>
                    <a:pt x="481" y="481"/>
                  </a:lnTo>
                  <a:lnTo>
                    <a:pt x="481" y="3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5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05" name="Google Shape;6105;p43"/>
            <p:cNvSpPr/>
            <p:nvPr/>
          </p:nvSpPr>
          <p:spPr>
            <a:xfrm>
              <a:off x="2616750" y="12317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481" y="333"/>
                  </a:lnTo>
                  <a:lnTo>
                    <a:pt x="481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D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06" name="Google Shape;6106;p43"/>
            <p:cNvSpPr/>
            <p:nvPr/>
          </p:nvSpPr>
          <p:spPr>
            <a:xfrm>
              <a:off x="2616750" y="1231700"/>
              <a:ext cx="12050" cy="8350"/>
            </a:xfrm>
            <a:custGeom>
              <a:avLst/>
              <a:gdLst/>
              <a:ahLst/>
              <a:cxnLst/>
              <a:rect l="l" t="t" r="r" b="b"/>
              <a:pathLst>
                <a:path w="482" h="334" extrusionOk="0">
                  <a:moveTo>
                    <a:pt x="1" y="1"/>
                  </a:moveTo>
                  <a:lnTo>
                    <a:pt x="481" y="333"/>
                  </a:lnTo>
                  <a:lnTo>
                    <a:pt x="481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07" name="Google Shape;6107;p43"/>
            <p:cNvSpPr/>
            <p:nvPr/>
          </p:nvSpPr>
          <p:spPr>
            <a:xfrm>
              <a:off x="2661125" y="1105075"/>
              <a:ext cx="29600" cy="27750"/>
            </a:xfrm>
            <a:custGeom>
              <a:avLst/>
              <a:gdLst/>
              <a:ahLst/>
              <a:cxnLst/>
              <a:rect l="l" t="t" r="r" b="b"/>
              <a:pathLst>
                <a:path w="1184" h="1110" extrusionOk="0">
                  <a:moveTo>
                    <a:pt x="0" y="1"/>
                  </a:moveTo>
                  <a:lnTo>
                    <a:pt x="0" y="444"/>
                  </a:lnTo>
                  <a:lnTo>
                    <a:pt x="1183" y="1110"/>
                  </a:lnTo>
                  <a:lnTo>
                    <a:pt x="1183" y="6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08" name="Google Shape;6108;p43"/>
            <p:cNvSpPr/>
            <p:nvPr/>
          </p:nvSpPr>
          <p:spPr>
            <a:xfrm>
              <a:off x="2662975" y="1107850"/>
              <a:ext cx="24975" cy="21275"/>
            </a:xfrm>
            <a:custGeom>
              <a:avLst/>
              <a:gdLst/>
              <a:ahLst/>
              <a:cxnLst/>
              <a:rect l="l" t="t" r="r" b="b"/>
              <a:pathLst>
                <a:path w="999" h="851" extrusionOk="0">
                  <a:moveTo>
                    <a:pt x="0" y="296"/>
                  </a:moveTo>
                  <a:lnTo>
                    <a:pt x="0" y="0"/>
                  </a:lnTo>
                  <a:lnTo>
                    <a:pt x="999" y="592"/>
                  </a:lnTo>
                  <a:lnTo>
                    <a:pt x="999" y="851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09" name="Google Shape;6109;p43"/>
            <p:cNvSpPr/>
            <p:nvPr/>
          </p:nvSpPr>
          <p:spPr>
            <a:xfrm>
              <a:off x="2662975" y="111432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74" y="0"/>
                  </a:moveTo>
                  <a:lnTo>
                    <a:pt x="0" y="37"/>
                  </a:lnTo>
                  <a:lnTo>
                    <a:pt x="999" y="592"/>
                  </a:lnTo>
                  <a:lnTo>
                    <a:pt x="999" y="55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10" name="Google Shape;6110;p43"/>
            <p:cNvSpPr/>
            <p:nvPr/>
          </p:nvSpPr>
          <p:spPr>
            <a:xfrm>
              <a:off x="2614900" y="1078275"/>
              <a:ext cx="29600" cy="27750"/>
            </a:xfrm>
            <a:custGeom>
              <a:avLst/>
              <a:gdLst/>
              <a:ahLst/>
              <a:cxnLst/>
              <a:rect l="l" t="t" r="r" b="b"/>
              <a:pathLst>
                <a:path w="1184" h="1110" extrusionOk="0">
                  <a:moveTo>
                    <a:pt x="1" y="0"/>
                  </a:moveTo>
                  <a:lnTo>
                    <a:pt x="1" y="444"/>
                  </a:lnTo>
                  <a:lnTo>
                    <a:pt x="1184" y="1110"/>
                  </a:lnTo>
                  <a:lnTo>
                    <a:pt x="1184" y="7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11" name="Google Shape;6111;p43"/>
            <p:cNvSpPr/>
            <p:nvPr/>
          </p:nvSpPr>
          <p:spPr>
            <a:xfrm>
              <a:off x="2617675" y="1082900"/>
              <a:ext cx="24975" cy="19425"/>
            </a:xfrm>
            <a:custGeom>
              <a:avLst/>
              <a:gdLst/>
              <a:ahLst/>
              <a:cxnLst/>
              <a:rect l="l" t="t" r="r" b="b"/>
              <a:pathLst>
                <a:path w="999" h="777" extrusionOk="0">
                  <a:moveTo>
                    <a:pt x="1" y="222"/>
                  </a:moveTo>
                  <a:lnTo>
                    <a:pt x="1" y="0"/>
                  </a:lnTo>
                  <a:lnTo>
                    <a:pt x="999" y="555"/>
                  </a:lnTo>
                  <a:lnTo>
                    <a:pt x="999" y="777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12" name="Google Shape;6112;p43"/>
            <p:cNvSpPr/>
            <p:nvPr/>
          </p:nvSpPr>
          <p:spPr>
            <a:xfrm>
              <a:off x="2617675" y="1087525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38" y="0"/>
                  </a:moveTo>
                  <a:lnTo>
                    <a:pt x="1" y="37"/>
                  </a:lnTo>
                  <a:lnTo>
                    <a:pt x="999" y="592"/>
                  </a:lnTo>
                  <a:lnTo>
                    <a:pt x="999" y="55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13" name="Google Shape;6113;p43"/>
            <p:cNvSpPr/>
            <p:nvPr/>
          </p:nvSpPr>
          <p:spPr>
            <a:xfrm>
              <a:off x="2661125" y="1126325"/>
              <a:ext cx="29600" cy="27750"/>
            </a:xfrm>
            <a:custGeom>
              <a:avLst/>
              <a:gdLst/>
              <a:ahLst/>
              <a:cxnLst/>
              <a:rect l="l" t="t" r="r" b="b"/>
              <a:pathLst>
                <a:path w="1184" h="1110" extrusionOk="0">
                  <a:moveTo>
                    <a:pt x="0" y="1"/>
                  </a:moveTo>
                  <a:lnTo>
                    <a:pt x="0" y="445"/>
                  </a:lnTo>
                  <a:lnTo>
                    <a:pt x="1183" y="1110"/>
                  </a:lnTo>
                  <a:lnTo>
                    <a:pt x="1183" y="6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14" name="Google Shape;6114;p43"/>
            <p:cNvSpPr/>
            <p:nvPr/>
          </p:nvSpPr>
          <p:spPr>
            <a:xfrm>
              <a:off x="2662975" y="1130025"/>
              <a:ext cx="24975" cy="21300"/>
            </a:xfrm>
            <a:custGeom>
              <a:avLst/>
              <a:gdLst/>
              <a:ahLst/>
              <a:cxnLst/>
              <a:rect l="l" t="t" r="r" b="b"/>
              <a:pathLst>
                <a:path w="999" h="852" extrusionOk="0">
                  <a:moveTo>
                    <a:pt x="0" y="223"/>
                  </a:moveTo>
                  <a:lnTo>
                    <a:pt x="0" y="1"/>
                  </a:lnTo>
                  <a:lnTo>
                    <a:pt x="999" y="592"/>
                  </a:lnTo>
                  <a:lnTo>
                    <a:pt x="999" y="851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15" name="Google Shape;6115;p43"/>
            <p:cNvSpPr/>
            <p:nvPr/>
          </p:nvSpPr>
          <p:spPr>
            <a:xfrm>
              <a:off x="2662975" y="1135575"/>
              <a:ext cx="24975" cy="15750"/>
            </a:xfrm>
            <a:custGeom>
              <a:avLst/>
              <a:gdLst/>
              <a:ahLst/>
              <a:cxnLst/>
              <a:rect l="l" t="t" r="r" b="b"/>
              <a:pathLst>
                <a:path w="999" h="630" extrusionOk="0">
                  <a:moveTo>
                    <a:pt x="0" y="1"/>
                  </a:moveTo>
                  <a:lnTo>
                    <a:pt x="999" y="629"/>
                  </a:lnTo>
                  <a:lnTo>
                    <a:pt x="999" y="51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16" name="Google Shape;6116;p43"/>
            <p:cNvSpPr/>
            <p:nvPr/>
          </p:nvSpPr>
          <p:spPr>
            <a:xfrm>
              <a:off x="2614900" y="1099525"/>
              <a:ext cx="29600" cy="28675"/>
            </a:xfrm>
            <a:custGeom>
              <a:avLst/>
              <a:gdLst/>
              <a:ahLst/>
              <a:cxnLst/>
              <a:rect l="l" t="t" r="r" b="b"/>
              <a:pathLst>
                <a:path w="1184" h="1147" extrusionOk="0">
                  <a:moveTo>
                    <a:pt x="1" y="1"/>
                  </a:moveTo>
                  <a:lnTo>
                    <a:pt x="1" y="481"/>
                  </a:lnTo>
                  <a:lnTo>
                    <a:pt x="1184" y="1147"/>
                  </a:lnTo>
                  <a:lnTo>
                    <a:pt x="1184" y="7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17" name="Google Shape;6117;p43"/>
            <p:cNvSpPr/>
            <p:nvPr/>
          </p:nvSpPr>
          <p:spPr>
            <a:xfrm>
              <a:off x="2617675" y="1103225"/>
              <a:ext cx="24975" cy="21275"/>
            </a:xfrm>
            <a:custGeom>
              <a:avLst/>
              <a:gdLst/>
              <a:ahLst/>
              <a:cxnLst/>
              <a:rect l="l" t="t" r="r" b="b"/>
              <a:pathLst>
                <a:path w="999" h="851" extrusionOk="0">
                  <a:moveTo>
                    <a:pt x="1" y="296"/>
                  </a:moveTo>
                  <a:lnTo>
                    <a:pt x="1" y="1"/>
                  </a:lnTo>
                  <a:lnTo>
                    <a:pt x="999" y="629"/>
                  </a:lnTo>
                  <a:lnTo>
                    <a:pt x="999" y="851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18" name="Google Shape;6118;p43"/>
            <p:cNvSpPr/>
            <p:nvPr/>
          </p:nvSpPr>
          <p:spPr>
            <a:xfrm>
              <a:off x="2617675" y="1109700"/>
              <a:ext cx="24975" cy="14800"/>
            </a:xfrm>
            <a:custGeom>
              <a:avLst/>
              <a:gdLst/>
              <a:ahLst/>
              <a:cxnLst/>
              <a:rect l="l" t="t" r="r" b="b"/>
              <a:pathLst>
                <a:path w="999" h="592" extrusionOk="0">
                  <a:moveTo>
                    <a:pt x="38" y="0"/>
                  </a:moveTo>
                  <a:lnTo>
                    <a:pt x="1" y="37"/>
                  </a:lnTo>
                  <a:lnTo>
                    <a:pt x="999" y="592"/>
                  </a:lnTo>
                  <a:lnTo>
                    <a:pt x="999" y="51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19" name="Google Shape;6119;p43"/>
            <p:cNvSpPr/>
            <p:nvPr/>
          </p:nvSpPr>
          <p:spPr>
            <a:xfrm>
              <a:off x="2661125" y="1149450"/>
              <a:ext cx="29600" cy="27750"/>
            </a:xfrm>
            <a:custGeom>
              <a:avLst/>
              <a:gdLst/>
              <a:ahLst/>
              <a:cxnLst/>
              <a:rect l="l" t="t" r="r" b="b"/>
              <a:pathLst>
                <a:path w="1184" h="1110" extrusionOk="0">
                  <a:moveTo>
                    <a:pt x="0" y="0"/>
                  </a:moveTo>
                  <a:lnTo>
                    <a:pt x="0" y="444"/>
                  </a:lnTo>
                  <a:lnTo>
                    <a:pt x="1183" y="1109"/>
                  </a:lnTo>
                  <a:lnTo>
                    <a:pt x="1183" y="6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20" name="Google Shape;6120;p43"/>
            <p:cNvSpPr/>
            <p:nvPr/>
          </p:nvSpPr>
          <p:spPr>
            <a:xfrm>
              <a:off x="2662975" y="1153150"/>
              <a:ext cx="24975" cy="19425"/>
            </a:xfrm>
            <a:custGeom>
              <a:avLst/>
              <a:gdLst/>
              <a:ahLst/>
              <a:cxnLst/>
              <a:rect l="l" t="t" r="r" b="b"/>
              <a:pathLst>
                <a:path w="999" h="777" extrusionOk="0">
                  <a:moveTo>
                    <a:pt x="0" y="222"/>
                  </a:moveTo>
                  <a:lnTo>
                    <a:pt x="0" y="0"/>
                  </a:lnTo>
                  <a:lnTo>
                    <a:pt x="999" y="555"/>
                  </a:lnTo>
                  <a:lnTo>
                    <a:pt x="999" y="77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21" name="Google Shape;6121;p43"/>
            <p:cNvSpPr/>
            <p:nvPr/>
          </p:nvSpPr>
          <p:spPr>
            <a:xfrm>
              <a:off x="2662975" y="1157750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74" y="1"/>
                  </a:moveTo>
                  <a:lnTo>
                    <a:pt x="0" y="38"/>
                  </a:lnTo>
                  <a:lnTo>
                    <a:pt x="999" y="592"/>
                  </a:lnTo>
                  <a:lnTo>
                    <a:pt x="999" y="55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22" name="Google Shape;6122;p43"/>
            <p:cNvSpPr/>
            <p:nvPr/>
          </p:nvSpPr>
          <p:spPr>
            <a:xfrm>
              <a:off x="2614900" y="1122625"/>
              <a:ext cx="29600" cy="28700"/>
            </a:xfrm>
            <a:custGeom>
              <a:avLst/>
              <a:gdLst/>
              <a:ahLst/>
              <a:cxnLst/>
              <a:rect l="l" t="t" r="r" b="b"/>
              <a:pathLst>
                <a:path w="1184" h="1148" extrusionOk="0">
                  <a:moveTo>
                    <a:pt x="1" y="1"/>
                  </a:moveTo>
                  <a:lnTo>
                    <a:pt x="1" y="445"/>
                  </a:lnTo>
                  <a:lnTo>
                    <a:pt x="1184" y="1147"/>
                  </a:lnTo>
                  <a:lnTo>
                    <a:pt x="1184" y="6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23" name="Google Shape;6123;p43"/>
            <p:cNvSpPr/>
            <p:nvPr/>
          </p:nvSpPr>
          <p:spPr>
            <a:xfrm>
              <a:off x="2617675" y="1126325"/>
              <a:ext cx="24975" cy="21300"/>
            </a:xfrm>
            <a:custGeom>
              <a:avLst/>
              <a:gdLst/>
              <a:ahLst/>
              <a:cxnLst/>
              <a:rect l="l" t="t" r="r" b="b"/>
              <a:pathLst>
                <a:path w="999" h="852" extrusionOk="0">
                  <a:moveTo>
                    <a:pt x="1" y="260"/>
                  </a:moveTo>
                  <a:lnTo>
                    <a:pt x="1" y="1"/>
                  </a:lnTo>
                  <a:lnTo>
                    <a:pt x="999" y="555"/>
                  </a:lnTo>
                  <a:lnTo>
                    <a:pt x="999" y="851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24" name="Google Shape;6124;p43"/>
            <p:cNvSpPr/>
            <p:nvPr/>
          </p:nvSpPr>
          <p:spPr>
            <a:xfrm>
              <a:off x="2617675" y="1132800"/>
              <a:ext cx="24975" cy="14825"/>
            </a:xfrm>
            <a:custGeom>
              <a:avLst/>
              <a:gdLst/>
              <a:ahLst/>
              <a:cxnLst/>
              <a:rect l="l" t="t" r="r" b="b"/>
              <a:pathLst>
                <a:path w="999" h="593" extrusionOk="0">
                  <a:moveTo>
                    <a:pt x="1" y="1"/>
                  </a:moveTo>
                  <a:lnTo>
                    <a:pt x="999" y="592"/>
                  </a:lnTo>
                  <a:lnTo>
                    <a:pt x="999" y="481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25" name="Google Shape;6125;p43"/>
            <p:cNvSpPr/>
            <p:nvPr/>
          </p:nvSpPr>
          <p:spPr>
            <a:xfrm>
              <a:off x="2841350" y="1263125"/>
              <a:ext cx="90600" cy="50850"/>
            </a:xfrm>
            <a:custGeom>
              <a:avLst/>
              <a:gdLst/>
              <a:ahLst/>
              <a:cxnLst/>
              <a:rect l="l" t="t" r="r" b="b"/>
              <a:pathLst>
                <a:path w="3624" h="2034" extrusionOk="0">
                  <a:moveTo>
                    <a:pt x="1775" y="1"/>
                  </a:moveTo>
                  <a:lnTo>
                    <a:pt x="1" y="962"/>
                  </a:lnTo>
                  <a:lnTo>
                    <a:pt x="1849" y="2034"/>
                  </a:lnTo>
                  <a:lnTo>
                    <a:pt x="3624" y="1073"/>
                  </a:lnTo>
                  <a:lnTo>
                    <a:pt x="1775" y="1"/>
                  </a:lnTo>
                  <a:close/>
                </a:path>
              </a:pathLst>
            </a:custGeom>
            <a:solidFill>
              <a:srgbClr val="D4D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26" name="Google Shape;6126;p43"/>
            <p:cNvSpPr/>
            <p:nvPr/>
          </p:nvSpPr>
          <p:spPr>
            <a:xfrm>
              <a:off x="2863525" y="1277925"/>
              <a:ext cx="92475" cy="51775"/>
            </a:xfrm>
            <a:custGeom>
              <a:avLst/>
              <a:gdLst/>
              <a:ahLst/>
              <a:cxnLst/>
              <a:rect l="l" t="t" r="r" b="b"/>
              <a:pathLst>
                <a:path w="3699" h="2071" extrusionOk="0">
                  <a:moveTo>
                    <a:pt x="1813" y="0"/>
                  </a:moveTo>
                  <a:cubicBezTo>
                    <a:pt x="1295" y="0"/>
                    <a:pt x="851" y="111"/>
                    <a:pt x="519" y="333"/>
                  </a:cubicBezTo>
                  <a:cubicBezTo>
                    <a:pt x="186" y="518"/>
                    <a:pt x="1" y="776"/>
                    <a:pt x="1" y="1035"/>
                  </a:cubicBezTo>
                  <a:lnTo>
                    <a:pt x="1" y="1109"/>
                  </a:lnTo>
                  <a:cubicBezTo>
                    <a:pt x="38" y="1331"/>
                    <a:pt x="223" y="1590"/>
                    <a:pt x="519" y="1775"/>
                  </a:cubicBezTo>
                  <a:cubicBezTo>
                    <a:pt x="888" y="1996"/>
                    <a:pt x="1332" y="2070"/>
                    <a:pt x="1850" y="2070"/>
                  </a:cubicBezTo>
                  <a:cubicBezTo>
                    <a:pt x="2219" y="2070"/>
                    <a:pt x="2589" y="2033"/>
                    <a:pt x="2848" y="1886"/>
                  </a:cubicBezTo>
                  <a:lnTo>
                    <a:pt x="3144" y="1775"/>
                  </a:lnTo>
                  <a:cubicBezTo>
                    <a:pt x="3476" y="1590"/>
                    <a:pt x="3587" y="1331"/>
                    <a:pt x="3661" y="1109"/>
                  </a:cubicBezTo>
                  <a:cubicBezTo>
                    <a:pt x="3698" y="1072"/>
                    <a:pt x="3661" y="961"/>
                    <a:pt x="3624" y="887"/>
                  </a:cubicBezTo>
                  <a:lnTo>
                    <a:pt x="3698" y="887"/>
                  </a:lnTo>
                  <a:cubicBezTo>
                    <a:pt x="3661" y="666"/>
                    <a:pt x="3476" y="481"/>
                    <a:pt x="3180" y="333"/>
                  </a:cubicBezTo>
                  <a:cubicBezTo>
                    <a:pt x="3144" y="333"/>
                    <a:pt x="3144" y="296"/>
                    <a:pt x="3107" y="296"/>
                  </a:cubicBezTo>
                  <a:cubicBezTo>
                    <a:pt x="2737" y="111"/>
                    <a:pt x="2330" y="0"/>
                    <a:pt x="1813" y="0"/>
                  </a:cubicBezTo>
                  <a:close/>
                </a:path>
              </a:pathLst>
            </a:custGeom>
            <a:solidFill>
              <a:srgbClr val="7E7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27" name="Google Shape;6127;p43"/>
            <p:cNvSpPr/>
            <p:nvPr/>
          </p:nvSpPr>
          <p:spPr>
            <a:xfrm>
              <a:off x="2863525" y="1277675"/>
              <a:ext cx="53650" cy="37600"/>
            </a:xfrm>
            <a:custGeom>
              <a:avLst/>
              <a:gdLst/>
              <a:ahLst/>
              <a:cxnLst/>
              <a:rect l="l" t="t" r="r" b="b"/>
              <a:pathLst>
                <a:path w="2146" h="1504" extrusionOk="0">
                  <a:moveTo>
                    <a:pt x="1956" y="1"/>
                  </a:moveTo>
                  <a:cubicBezTo>
                    <a:pt x="1905" y="1"/>
                    <a:pt x="1850" y="10"/>
                    <a:pt x="1813" y="10"/>
                  </a:cubicBezTo>
                  <a:cubicBezTo>
                    <a:pt x="1295" y="10"/>
                    <a:pt x="851" y="121"/>
                    <a:pt x="519" y="343"/>
                  </a:cubicBezTo>
                  <a:cubicBezTo>
                    <a:pt x="223" y="528"/>
                    <a:pt x="38" y="712"/>
                    <a:pt x="1" y="934"/>
                  </a:cubicBezTo>
                  <a:cubicBezTo>
                    <a:pt x="223" y="1082"/>
                    <a:pt x="519" y="1267"/>
                    <a:pt x="740" y="1415"/>
                  </a:cubicBezTo>
                  <a:cubicBezTo>
                    <a:pt x="842" y="1476"/>
                    <a:pt x="955" y="1503"/>
                    <a:pt x="1079" y="1503"/>
                  </a:cubicBezTo>
                  <a:cubicBezTo>
                    <a:pt x="1181" y="1503"/>
                    <a:pt x="1290" y="1485"/>
                    <a:pt x="1406" y="1452"/>
                  </a:cubicBezTo>
                  <a:cubicBezTo>
                    <a:pt x="1517" y="1341"/>
                    <a:pt x="1665" y="1267"/>
                    <a:pt x="1776" y="1119"/>
                  </a:cubicBezTo>
                  <a:cubicBezTo>
                    <a:pt x="1850" y="1008"/>
                    <a:pt x="1960" y="934"/>
                    <a:pt x="1997" y="860"/>
                  </a:cubicBezTo>
                  <a:cubicBezTo>
                    <a:pt x="2034" y="712"/>
                    <a:pt x="2071" y="676"/>
                    <a:pt x="2071" y="565"/>
                  </a:cubicBezTo>
                  <a:cubicBezTo>
                    <a:pt x="2071" y="491"/>
                    <a:pt x="2145" y="343"/>
                    <a:pt x="2145" y="232"/>
                  </a:cubicBezTo>
                  <a:cubicBezTo>
                    <a:pt x="2145" y="195"/>
                    <a:pt x="2145" y="121"/>
                    <a:pt x="2071" y="47"/>
                  </a:cubicBezTo>
                  <a:cubicBezTo>
                    <a:pt x="2053" y="10"/>
                    <a:pt x="2007" y="1"/>
                    <a:pt x="1956" y="1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28" name="Google Shape;6128;p43"/>
            <p:cNvSpPr/>
            <p:nvPr/>
          </p:nvSpPr>
          <p:spPr>
            <a:xfrm>
              <a:off x="2867225" y="1288075"/>
              <a:ext cx="88775" cy="43475"/>
            </a:xfrm>
            <a:custGeom>
              <a:avLst/>
              <a:gdLst/>
              <a:ahLst/>
              <a:cxnLst/>
              <a:rect l="l" t="t" r="r" b="b"/>
              <a:pathLst>
                <a:path w="3551" h="1739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3217" y="75"/>
                    <a:pt x="3254" y="149"/>
                    <a:pt x="3254" y="186"/>
                  </a:cubicBezTo>
                  <a:lnTo>
                    <a:pt x="3180" y="186"/>
                  </a:lnTo>
                  <a:cubicBezTo>
                    <a:pt x="3217" y="296"/>
                    <a:pt x="3254" y="370"/>
                    <a:pt x="3254" y="481"/>
                  </a:cubicBezTo>
                  <a:cubicBezTo>
                    <a:pt x="3217" y="703"/>
                    <a:pt x="3032" y="925"/>
                    <a:pt x="2774" y="1110"/>
                  </a:cubicBezTo>
                  <a:lnTo>
                    <a:pt x="2478" y="1258"/>
                  </a:lnTo>
                  <a:cubicBezTo>
                    <a:pt x="2219" y="1369"/>
                    <a:pt x="1849" y="1443"/>
                    <a:pt x="1480" y="1443"/>
                  </a:cubicBezTo>
                  <a:cubicBezTo>
                    <a:pt x="962" y="1443"/>
                    <a:pt x="481" y="1369"/>
                    <a:pt x="112" y="1110"/>
                  </a:cubicBezTo>
                  <a:cubicBezTo>
                    <a:pt x="75" y="1073"/>
                    <a:pt x="38" y="1073"/>
                    <a:pt x="1" y="1036"/>
                  </a:cubicBezTo>
                  <a:lnTo>
                    <a:pt x="1" y="1036"/>
                  </a:lnTo>
                  <a:cubicBezTo>
                    <a:pt x="75" y="1184"/>
                    <a:pt x="223" y="1295"/>
                    <a:pt x="408" y="1406"/>
                  </a:cubicBezTo>
                  <a:cubicBezTo>
                    <a:pt x="777" y="1627"/>
                    <a:pt x="1221" y="1738"/>
                    <a:pt x="1739" y="1738"/>
                  </a:cubicBezTo>
                  <a:cubicBezTo>
                    <a:pt x="2108" y="1738"/>
                    <a:pt x="2478" y="1664"/>
                    <a:pt x="2774" y="1554"/>
                  </a:cubicBezTo>
                  <a:lnTo>
                    <a:pt x="3032" y="1406"/>
                  </a:lnTo>
                  <a:cubicBezTo>
                    <a:pt x="3365" y="1221"/>
                    <a:pt x="3513" y="999"/>
                    <a:pt x="3550" y="740"/>
                  </a:cubicBezTo>
                  <a:cubicBezTo>
                    <a:pt x="3550" y="666"/>
                    <a:pt x="3513" y="555"/>
                    <a:pt x="3476" y="481"/>
                  </a:cubicBezTo>
                  <a:lnTo>
                    <a:pt x="3550" y="481"/>
                  </a:lnTo>
                  <a:cubicBezTo>
                    <a:pt x="3513" y="296"/>
                    <a:pt x="3365" y="149"/>
                    <a:pt x="3180" y="1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29" name="Google Shape;6129;p43"/>
            <p:cNvSpPr/>
            <p:nvPr/>
          </p:nvSpPr>
          <p:spPr>
            <a:xfrm>
              <a:off x="2863525" y="1277925"/>
              <a:ext cx="92475" cy="28675"/>
            </a:xfrm>
            <a:custGeom>
              <a:avLst/>
              <a:gdLst/>
              <a:ahLst/>
              <a:cxnLst/>
              <a:rect l="l" t="t" r="r" b="b"/>
              <a:pathLst>
                <a:path w="3699" h="1147" extrusionOk="0">
                  <a:moveTo>
                    <a:pt x="1813" y="0"/>
                  </a:moveTo>
                  <a:cubicBezTo>
                    <a:pt x="1295" y="0"/>
                    <a:pt x="851" y="111"/>
                    <a:pt x="519" y="333"/>
                  </a:cubicBezTo>
                  <a:cubicBezTo>
                    <a:pt x="186" y="518"/>
                    <a:pt x="1" y="776"/>
                    <a:pt x="1" y="1035"/>
                  </a:cubicBezTo>
                  <a:lnTo>
                    <a:pt x="1" y="1109"/>
                  </a:lnTo>
                  <a:cubicBezTo>
                    <a:pt x="38" y="887"/>
                    <a:pt x="223" y="666"/>
                    <a:pt x="519" y="481"/>
                  </a:cubicBezTo>
                  <a:cubicBezTo>
                    <a:pt x="851" y="296"/>
                    <a:pt x="1295" y="148"/>
                    <a:pt x="1813" y="148"/>
                  </a:cubicBezTo>
                  <a:cubicBezTo>
                    <a:pt x="2256" y="148"/>
                    <a:pt x="2737" y="222"/>
                    <a:pt x="3107" y="407"/>
                  </a:cubicBezTo>
                  <a:cubicBezTo>
                    <a:pt x="3144" y="407"/>
                    <a:pt x="3144" y="481"/>
                    <a:pt x="3180" y="481"/>
                  </a:cubicBezTo>
                  <a:cubicBezTo>
                    <a:pt x="3365" y="592"/>
                    <a:pt x="3550" y="702"/>
                    <a:pt x="3624" y="887"/>
                  </a:cubicBezTo>
                  <a:cubicBezTo>
                    <a:pt x="3661" y="961"/>
                    <a:pt x="3698" y="1072"/>
                    <a:pt x="3698" y="1146"/>
                  </a:cubicBezTo>
                  <a:lnTo>
                    <a:pt x="3698" y="1109"/>
                  </a:lnTo>
                  <a:lnTo>
                    <a:pt x="3698" y="1072"/>
                  </a:lnTo>
                  <a:lnTo>
                    <a:pt x="3698" y="887"/>
                  </a:lnTo>
                  <a:cubicBezTo>
                    <a:pt x="3661" y="666"/>
                    <a:pt x="3476" y="481"/>
                    <a:pt x="3180" y="333"/>
                  </a:cubicBezTo>
                  <a:cubicBezTo>
                    <a:pt x="3144" y="333"/>
                    <a:pt x="3144" y="296"/>
                    <a:pt x="3107" y="296"/>
                  </a:cubicBezTo>
                  <a:cubicBezTo>
                    <a:pt x="2737" y="111"/>
                    <a:pt x="2330" y="0"/>
                    <a:pt x="1813" y="0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30" name="Google Shape;6130;p43"/>
            <p:cNvSpPr/>
            <p:nvPr/>
          </p:nvSpPr>
          <p:spPr>
            <a:xfrm>
              <a:off x="2874625" y="1246500"/>
              <a:ext cx="67500" cy="73950"/>
            </a:xfrm>
            <a:custGeom>
              <a:avLst/>
              <a:gdLst/>
              <a:ahLst/>
              <a:cxnLst/>
              <a:rect l="l" t="t" r="r" b="b"/>
              <a:pathLst>
                <a:path w="2700" h="2958" extrusionOk="0">
                  <a:moveTo>
                    <a:pt x="2293" y="2699"/>
                  </a:moveTo>
                  <a:cubicBezTo>
                    <a:pt x="1960" y="2884"/>
                    <a:pt x="1443" y="2958"/>
                    <a:pt x="1036" y="2884"/>
                  </a:cubicBezTo>
                  <a:cubicBezTo>
                    <a:pt x="814" y="2847"/>
                    <a:pt x="629" y="2773"/>
                    <a:pt x="444" y="2699"/>
                  </a:cubicBezTo>
                  <a:cubicBezTo>
                    <a:pt x="149" y="2551"/>
                    <a:pt x="1" y="2329"/>
                    <a:pt x="75" y="2107"/>
                  </a:cubicBezTo>
                  <a:lnTo>
                    <a:pt x="75" y="2107"/>
                  </a:lnTo>
                  <a:lnTo>
                    <a:pt x="75" y="0"/>
                  </a:lnTo>
                  <a:lnTo>
                    <a:pt x="2663" y="0"/>
                  </a:lnTo>
                  <a:lnTo>
                    <a:pt x="2663" y="2107"/>
                  </a:lnTo>
                  <a:cubicBezTo>
                    <a:pt x="2700" y="2329"/>
                    <a:pt x="2552" y="2551"/>
                    <a:pt x="2293" y="2699"/>
                  </a:cubicBezTo>
                  <a:close/>
                </a:path>
              </a:pathLst>
            </a:custGeom>
            <a:solidFill>
              <a:srgbClr val="D2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31" name="Google Shape;6131;p43"/>
            <p:cNvSpPr/>
            <p:nvPr/>
          </p:nvSpPr>
          <p:spPr>
            <a:xfrm>
              <a:off x="2872775" y="1227775"/>
              <a:ext cx="71200" cy="36525"/>
            </a:xfrm>
            <a:custGeom>
              <a:avLst/>
              <a:gdLst/>
              <a:ahLst/>
              <a:cxnLst/>
              <a:rect l="l" t="t" r="r" b="b"/>
              <a:pathLst>
                <a:path w="2848" h="1461" extrusionOk="0">
                  <a:moveTo>
                    <a:pt x="1429" y="0"/>
                  </a:moveTo>
                  <a:cubicBezTo>
                    <a:pt x="1091" y="0"/>
                    <a:pt x="759" y="65"/>
                    <a:pt x="518" y="194"/>
                  </a:cubicBezTo>
                  <a:cubicBezTo>
                    <a:pt x="1" y="527"/>
                    <a:pt x="1" y="1008"/>
                    <a:pt x="518" y="1267"/>
                  </a:cubicBezTo>
                  <a:cubicBezTo>
                    <a:pt x="759" y="1396"/>
                    <a:pt x="1091" y="1461"/>
                    <a:pt x="1429" y="1461"/>
                  </a:cubicBezTo>
                  <a:cubicBezTo>
                    <a:pt x="1766" y="1461"/>
                    <a:pt x="2108" y="1396"/>
                    <a:pt x="2367" y="1267"/>
                  </a:cubicBezTo>
                  <a:cubicBezTo>
                    <a:pt x="2847" y="1008"/>
                    <a:pt x="2847" y="490"/>
                    <a:pt x="2367" y="194"/>
                  </a:cubicBezTo>
                  <a:cubicBezTo>
                    <a:pt x="2108" y="65"/>
                    <a:pt x="1766" y="0"/>
                    <a:pt x="1429" y="0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32" name="Google Shape;6132;p43"/>
            <p:cNvSpPr/>
            <p:nvPr/>
          </p:nvSpPr>
          <p:spPr>
            <a:xfrm>
              <a:off x="2882950" y="1226625"/>
              <a:ext cx="52700" cy="27750"/>
            </a:xfrm>
            <a:custGeom>
              <a:avLst/>
              <a:gdLst/>
              <a:ahLst/>
              <a:cxnLst/>
              <a:rect l="l" t="t" r="r" b="b"/>
              <a:pathLst>
                <a:path w="2108" h="1110" extrusionOk="0">
                  <a:moveTo>
                    <a:pt x="1054" y="0"/>
                  </a:moveTo>
                  <a:cubicBezTo>
                    <a:pt x="804" y="0"/>
                    <a:pt x="555" y="56"/>
                    <a:pt x="370" y="167"/>
                  </a:cubicBezTo>
                  <a:cubicBezTo>
                    <a:pt x="0" y="388"/>
                    <a:pt x="0" y="721"/>
                    <a:pt x="370" y="943"/>
                  </a:cubicBezTo>
                  <a:cubicBezTo>
                    <a:pt x="555" y="1054"/>
                    <a:pt x="804" y="1109"/>
                    <a:pt x="1054" y="1109"/>
                  </a:cubicBezTo>
                  <a:cubicBezTo>
                    <a:pt x="1304" y="1109"/>
                    <a:pt x="1553" y="1054"/>
                    <a:pt x="1738" y="943"/>
                  </a:cubicBezTo>
                  <a:cubicBezTo>
                    <a:pt x="2108" y="721"/>
                    <a:pt x="2108" y="388"/>
                    <a:pt x="1738" y="167"/>
                  </a:cubicBezTo>
                  <a:cubicBezTo>
                    <a:pt x="1553" y="56"/>
                    <a:pt x="1304" y="0"/>
                    <a:pt x="1054" y="0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33" name="Google Shape;6133;p43"/>
            <p:cNvSpPr/>
            <p:nvPr/>
          </p:nvSpPr>
          <p:spPr>
            <a:xfrm>
              <a:off x="2766500" y="1306575"/>
              <a:ext cx="89675" cy="50850"/>
            </a:xfrm>
            <a:custGeom>
              <a:avLst/>
              <a:gdLst/>
              <a:ahLst/>
              <a:cxnLst/>
              <a:rect l="l" t="t" r="r" b="b"/>
              <a:pathLst>
                <a:path w="3587" h="2034" extrusionOk="0">
                  <a:moveTo>
                    <a:pt x="1701" y="0"/>
                  </a:moveTo>
                  <a:lnTo>
                    <a:pt x="0" y="998"/>
                  </a:lnTo>
                  <a:lnTo>
                    <a:pt x="1849" y="2034"/>
                  </a:lnTo>
                  <a:lnTo>
                    <a:pt x="3586" y="1072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4D4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34" name="Google Shape;6134;p43"/>
            <p:cNvSpPr/>
            <p:nvPr/>
          </p:nvSpPr>
          <p:spPr>
            <a:xfrm>
              <a:off x="2788675" y="1322275"/>
              <a:ext cx="92450" cy="51800"/>
            </a:xfrm>
            <a:custGeom>
              <a:avLst/>
              <a:gdLst/>
              <a:ahLst/>
              <a:cxnLst/>
              <a:rect l="l" t="t" r="r" b="b"/>
              <a:pathLst>
                <a:path w="3698" h="2072" extrusionOk="0">
                  <a:moveTo>
                    <a:pt x="1775" y="1"/>
                  </a:moveTo>
                  <a:cubicBezTo>
                    <a:pt x="1294" y="1"/>
                    <a:pt x="814" y="75"/>
                    <a:pt x="481" y="296"/>
                  </a:cubicBezTo>
                  <a:cubicBezTo>
                    <a:pt x="185" y="481"/>
                    <a:pt x="0" y="777"/>
                    <a:pt x="0" y="999"/>
                  </a:cubicBezTo>
                  <a:lnTo>
                    <a:pt x="0" y="1110"/>
                  </a:lnTo>
                  <a:cubicBezTo>
                    <a:pt x="37" y="1332"/>
                    <a:pt x="222" y="1553"/>
                    <a:pt x="481" y="1738"/>
                  </a:cubicBezTo>
                  <a:cubicBezTo>
                    <a:pt x="851" y="1960"/>
                    <a:pt x="1331" y="2071"/>
                    <a:pt x="1849" y="2071"/>
                  </a:cubicBezTo>
                  <a:cubicBezTo>
                    <a:pt x="2219" y="2071"/>
                    <a:pt x="2588" y="2034"/>
                    <a:pt x="2847" y="1886"/>
                  </a:cubicBezTo>
                  <a:lnTo>
                    <a:pt x="3143" y="1738"/>
                  </a:lnTo>
                  <a:cubicBezTo>
                    <a:pt x="3439" y="1553"/>
                    <a:pt x="3587" y="1332"/>
                    <a:pt x="3623" y="1110"/>
                  </a:cubicBezTo>
                  <a:cubicBezTo>
                    <a:pt x="3623" y="1036"/>
                    <a:pt x="3623" y="962"/>
                    <a:pt x="3587" y="851"/>
                  </a:cubicBezTo>
                  <a:lnTo>
                    <a:pt x="3697" y="851"/>
                  </a:lnTo>
                  <a:cubicBezTo>
                    <a:pt x="3623" y="629"/>
                    <a:pt x="3439" y="444"/>
                    <a:pt x="3180" y="296"/>
                  </a:cubicBezTo>
                  <a:cubicBezTo>
                    <a:pt x="3143" y="296"/>
                    <a:pt x="3143" y="259"/>
                    <a:pt x="3106" y="259"/>
                  </a:cubicBezTo>
                  <a:cubicBezTo>
                    <a:pt x="2699" y="75"/>
                    <a:pt x="2293" y="1"/>
                    <a:pt x="1775" y="1"/>
                  </a:cubicBezTo>
                  <a:close/>
                </a:path>
              </a:pathLst>
            </a:custGeom>
            <a:solidFill>
              <a:srgbClr val="7E7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35" name="Google Shape;6135;p43"/>
            <p:cNvSpPr/>
            <p:nvPr/>
          </p:nvSpPr>
          <p:spPr>
            <a:xfrm>
              <a:off x="2788675" y="1321675"/>
              <a:ext cx="52700" cy="37725"/>
            </a:xfrm>
            <a:custGeom>
              <a:avLst/>
              <a:gdLst/>
              <a:ahLst/>
              <a:cxnLst/>
              <a:rect l="l" t="t" r="r" b="b"/>
              <a:pathLst>
                <a:path w="2108" h="1509" extrusionOk="0">
                  <a:moveTo>
                    <a:pt x="1977" y="1"/>
                  </a:moveTo>
                  <a:cubicBezTo>
                    <a:pt x="1921" y="1"/>
                    <a:pt x="1854" y="25"/>
                    <a:pt x="1812" y="25"/>
                  </a:cubicBezTo>
                  <a:cubicBezTo>
                    <a:pt x="1294" y="25"/>
                    <a:pt x="814" y="99"/>
                    <a:pt x="518" y="320"/>
                  </a:cubicBezTo>
                  <a:cubicBezTo>
                    <a:pt x="222" y="505"/>
                    <a:pt x="37" y="690"/>
                    <a:pt x="0" y="949"/>
                  </a:cubicBezTo>
                  <a:cubicBezTo>
                    <a:pt x="222" y="1060"/>
                    <a:pt x="518" y="1245"/>
                    <a:pt x="740" y="1393"/>
                  </a:cubicBezTo>
                  <a:cubicBezTo>
                    <a:pt x="839" y="1472"/>
                    <a:pt x="949" y="1509"/>
                    <a:pt x="1063" y="1509"/>
                  </a:cubicBezTo>
                  <a:cubicBezTo>
                    <a:pt x="1162" y="1509"/>
                    <a:pt x="1265" y="1481"/>
                    <a:pt x="1368" y="1430"/>
                  </a:cubicBezTo>
                  <a:cubicBezTo>
                    <a:pt x="1516" y="1356"/>
                    <a:pt x="1664" y="1245"/>
                    <a:pt x="1738" y="1097"/>
                  </a:cubicBezTo>
                  <a:cubicBezTo>
                    <a:pt x="1849" y="1023"/>
                    <a:pt x="1923" y="912"/>
                    <a:pt x="1997" y="838"/>
                  </a:cubicBezTo>
                  <a:cubicBezTo>
                    <a:pt x="2034" y="690"/>
                    <a:pt x="2071" y="653"/>
                    <a:pt x="2071" y="579"/>
                  </a:cubicBezTo>
                  <a:cubicBezTo>
                    <a:pt x="2071" y="468"/>
                    <a:pt x="2108" y="320"/>
                    <a:pt x="2108" y="246"/>
                  </a:cubicBezTo>
                  <a:cubicBezTo>
                    <a:pt x="2108" y="210"/>
                    <a:pt x="2108" y="99"/>
                    <a:pt x="2071" y="62"/>
                  </a:cubicBezTo>
                  <a:cubicBezTo>
                    <a:pt x="2055" y="14"/>
                    <a:pt x="2019" y="1"/>
                    <a:pt x="1977" y="1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36" name="Google Shape;6136;p43"/>
            <p:cNvSpPr/>
            <p:nvPr/>
          </p:nvSpPr>
          <p:spPr>
            <a:xfrm>
              <a:off x="2791450" y="1332450"/>
              <a:ext cx="89675" cy="42525"/>
            </a:xfrm>
            <a:custGeom>
              <a:avLst/>
              <a:gdLst/>
              <a:ahLst/>
              <a:cxnLst/>
              <a:rect l="l" t="t" r="r" b="b"/>
              <a:pathLst>
                <a:path w="3587" h="1701" extrusionOk="0">
                  <a:moveTo>
                    <a:pt x="3217" y="0"/>
                  </a:moveTo>
                  <a:cubicBezTo>
                    <a:pt x="3254" y="37"/>
                    <a:pt x="3291" y="148"/>
                    <a:pt x="3291" y="185"/>
                  </a:cubicBezTo>
                  <a:lnTo>
                    <a:pt x="3217" y="185"/>
                  </a:lnTo>
                  <a:cubicBezTo>
                    <a:pt x="3254" y="259"/>
                    <a:pt x="3291" y="370"/>
                    <a:pt x="3291" y="444"/>
                  </a:cubicBezTo>
                  <a:cubicBezTo>
                    <a:pt x="3254" y="703"/>
                    <a:pt x="3069" y="925"/>
                    <a:pt x="2773" y="1109"/>
                  </a:cubicBezTo>
                  <a:lnTo>
                    <a:pt x="2514" y="1257"/>
                  </a:lnTo>
                  <a:cubicBezTo>
                    <a:pt x="2219" y="1331"/>
                    <a:pt x="1849" y="1442"/>
                    <a:pt x="1479" y="1442"/>
                  </a:cubicBezTo>
                  <a:cubicBezTo>
                    <a:pt x="998" y="1442"/>
                    <a:pt x="518" y="1331"/>
                    <a:pt x="148" y="1109"/>
                  </a:cubicBezTo>
                  <a:cubicBezTo>
                    <a:pt x="111" y="1072"/>
                    <a:pt x="74" y="1072"/>
                    <a:pt x="0" y="999"/>
                  </a:cubicBezTo>
                  <a:lnTo>
                    <a:pt x="0" y="999"/>
                  </a:lnTo>
                  <a:cubicBezTo>
                    <a:pt x="111" y="1146"/>
                    <a:pt x="259" y="1294"/>
                    <a:pt x="444" y="1368"/>
                  </a:cubicBezTo>
                  <a:cubicBezTo>
                    <a:pt x="814" y="1627"/>
                    <a:pt x="1257" y="1701"/>
                    <a:pt x="1775" y="1701"/>
                  </a:cubicBezTo>
                  <a:cubicBezTo>
                    <a:pt x="2145" y="1701"/>
                    <a:pt x="2514" y="1664"/>
                    <a:pt x="2773" y="1516"/>
                  </a:cubicBezTo>
                  <a:lnTo>
                    <a:pt x="3069" y="1368"/>
                  </a:lnTo>
                  <a:cubicBezTo>
                    <a:pt x="3402" y="1183"/>
                    <a:pt x="3512" y="962"/>
                    <a:pt x="3586" y="740"/>
                  </a:cubicBezTo>
                  <a:cubicBezTo>
                    <a:pt x="3512" y="629"/>
                    <a:pt x="3512" y="555"/>
                    <a:pt x="3476" y="444"/>
                  </a:cubicBezTo>
                  <a:lnTo>
                    <a:pt x="3586" y="444"/>
                  </a:lnTo>
                  <a:cubicBezTo>
                    <a:pt x="3512" y="259"/>
                    <a:pt x="3402" y="148"/>
                    <a:pt x="3217" y="0"/>
                  </a:cubicBezTo>
                  <a:close/>
                </a:path>
              </a:pathLst>
            </a:custGeom>
            <a:solidFill>
              <a:srgbClr val="55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37" name="Google Shape;6137;p43"/>
            <p:cNvSpPr/>
            <p:nvPr/>
          </p:nvSpPr>
          <p:spPr>
            <a:xfrm>
              <a:off x="2786825" y="1322275"/>
              <a:ext cx="94300" cy="28675"/>
            </a:xfrm>
            <a:custGeom>
              <a:avLst/>
              <a:gdLst/>
              <a:ahLst/>
              <a:cxnLst/>
              <a:rect l="l" t="t" r="r" b="b"/>
              <a:pathLst>
                <a:path w="3772" h="1147" extrusionOk="0">
                  <a:moveTo>
                    <a:pt x="1812" y="1"/>
                  </a:moveTo>
                  <a:cubicBezTo>
                    <a:pt x="1331" y="1"/>
                    <a:pt x="851" y="75"/>
                    <a:pt x="518" y="296"/>
                  </a:cubicBezTo>
                  <a:cubicBezTo>
                    <a:pt x="222" y="481"/>
                    <a:pt x="0" y="777"/>
                    <a:pt x="0" y="999"/>
                  </a:cubicBezTo>
                  <a:lnTo>
                    <a:pt x="0" y="1110"/>
                  </a:lnTo>
                  <a:cubicBezTo>
                    <a:pt x="74" y="851"/>
                    <a:pt x="259" y="629"/>
                    <a:pt x="518" y="444"/>
                  </a:cubicBezTo>
                  <a:cubicBezTo>
                    <a:pt x="851" y="259"/>
                    <a:pt x="1294" y="112"/>
                    <a:pt x="1812" y="112"/>
                  </a:cubicBezTo>
                  <a:cubicBezTo>
                    <a:pt x="2293" y="112"/>
                    <a:pt x="2736" y="222"/>
                    <a:pt x="3106" y="407"/>
                  </a:cubicBezTo>
                  <a:cubicBezTo>
                    <a:pt x="3180" y="407"/>
                    <a:pt x="3180" y="444"/>
                    <a:pt x="3217" y="444"/>
                  </a:cubicBezTo>
                  <a:cubicBezTo>
                    <a:pt x="3402" y="592"/>
                    <a:pt x="3587" y="666"/>
                    <a:pt x="3624" y="851"/>
                  </a:cubicBezTo>
                  <a:cubicBezTo>
                    <a:pt x="3661" y="962"/>
                    <a:pt x="3697" y="1036"/>
                    <a:pt x="3697" y="1147"/>
                  </a:cubicBezTo>
                  <a:lnTo>
                    <a:pt x="3697" y="1110"/>
                  </a:lnTo>
                  <a:lnTo>
                    <a:pt x="3697" y="1036"/>
                  </a:lnTo>
                  <a:cubicBezTo>
                    <a:pt x="3771" y="999"/>
                    <a:pt x="3771" y="925"/>
                    <a:pt x="3697" y="851"/>
                  </a:cubicBezTo>
                  <a:cubicBezTo>
                    <a:pt x="3661" y="629"/>
                    <a:pt x="3476" y="444"/>
                    <a:pt x="3217" y="296"/>
                  </a:cubicBezTo>
                  <a:cubicBezTo>
                    <a:pt x="3180" y="296"/>
                    <a:pt x="3180" y="259"/>
                    <a:pt x="3106" y="259"/>
                  </a:cubicBezTo>
                  <a:cubicBezTo>
                    <a:pt x="2736" y="75"/>
                    <a:pt x="2330" y="1"/>
                    <a:pt x="1812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38" name="Google Shape;6138;p43"/>
            <p:cNvSpPr/>
            <p:nvPr/>
          </p:nvSpPr>
          <p:spPr>
            <a:xfrm>
              <a:off x="2799775" y="1290850"/>
              <a:ext cx="66550" cy="73975"/>
            </a:xfrm>
            <a:custGeom>
              <a:avLst/>
              <a:gdLst/>
              <a:ahLst/>
              <a:cxnLst/>
              <a:rect l="l" t="t" r="r" b="b"/>
              <a:pathLst>
                <a:path w="2662" h="2959" extrusionOk="0">
                  <a:moveTo>
                    <a:pt x="2255" y="2663"/>
                  </a:moveTo>
                  <a:cubicBezTo>
                    <a:pt x="1959" y="2847"/>
                    <a:pt x="1442" y="2958"/>
                    <a:pt x="1035" y="2847"/>
                  </a:cubicBezTo>
                  <a:cubicBezTo>
                    <a:pt x="813" y="2810"/>
                    <a:pt x="629" y="2773"/>
                    <a:pt x="407" y="2663"/>
                  </a:cubicBezTo>
                  <a:cubicBezTo>
                    <a:pt x="148" y="2552"/>
                    <a:pt x="0" y="2293"/>
                    <a:pt x="37" y="2071"/>
                  </a:cubicBezTo>
                  <a:lnTo>
                    <a:pt x="37" y="2071"/>
                  </a:lnTo>
                  <a:lnTo>
                    <a:pt x="37" y="1"/>
                  </a:lnTo>
                  <a:lnTo>
                    <a:pt x="2625" y="1"/>
                  </a:lnTo>
                  <a:lnTo>
                    <a:pt x="2625" y="2071"/>
                  </a:lnTo>
                  <a:cubicBezTo>
                    <a:pt x="2662" y="2293"/>
                    <a:pt x="2551" y="2552"/>
                    <a:pt x="2255" y="2663"/>
                  </a:cubicBezTo>
                  <a:close/>
                </a:path>
              </a:pathLst>
            </a:custGeom>
            <a:solidFill>
              <a:srgbClr val="D2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39" name="Google Shape;6139;p43"/>
            <p:cNvSpPr/>
            <p:nvPr/>
          </p:nvSpPr>
          <p:spPr>
            <a:xfrm>
              <a:off x="2797925" y="1271450"/>
              <a:ext cx="71175" cy="37225"/>
            </a:xfrm>
            <a:custGeom>
              <a:avLst/>
              <a:gdLst/>
              <a:ahLst/>
              <a:cxnLst/>
              <a:rect l="l" t="t" r="r" b="b"/>
              <a:pathLst>
                <a:path w="2847" h="1489" extrusionOk="0">
                  <a:moveTo>
                    <a:pt x="1419" y="0"/>
                  </a:moveTo>
                  <a:cubicBezTo>
                    <a:pt x="1081" y="0"/>
                    <a:pt x="739" y="74"/>
                    <a:pt x="481" y="222"/>
                  </a:cubicBezTo>
                  <a:cubicBezTo>
                    <a:pt x="0" y="555"/>
                    <a:pt x="0" y="998"/>
                    <a:pt x="481" y="1294"/>
                  </a:cubicBezTo>
                  <a:cubicBezTo>
                    <a:pt x="739" y="1424"/>
                    <a:pt x="1081" y="1488"/>
                    <a:pt x="1419" y="1488"/>
                  </a:cubicBezTo>
                  <a:cubicBezTo>
                    <a:pt x="1756" y="1488"/>
                    <a:pt x="2089" y="1424"/>
                    <a:pt x="2329" y="1294"/>
                  </a:cubicBezTo>
                  <a:cubicBezTo>
                    <a:pt x="2847" y="998"/>
                    <a:pt x="2847" y="481"/>
                    <a:pt x="2329" y="222"/>
                  </a:cubicBezTo>
                  <a:cubicBezTo>
                    <a:pt x="2089" y="74"/>
                    <a:pt x="1756" y="0"/>
                    <a:pt x="1419" y="0"/>
                  </a:cubicBezTo>
                  <a:close/>
                </a:path>
              </a:pathLst>
            </a:custGeom>
            <a:solidFill>
              <a:srgbClr val="DFE1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40" name="Google Shape;6140;p43"/>
            <p:cNvSpPr/>
            <p:nvPr/>
          </p:nvSpPr>
          <p:spPr>
            <a:xfrm>
              <a:off x="2807150" y="1270050"/>
              <a:ext cx="51800" cy="28675"/>
            </a:xfrm>
            <a:custGeom>
              <a:avLst/>
              <a:gdLst/>
              <a:ahLst/>
              <a:cxnLst/>
              <a:rect l="l" t="t" r="r" b="b"/>
              <a:pathLst>
                <a:path w="2072" h="1147" extrusionOk="0">
                  <a:moveTo>
                    <a:pt x="1036" y="1"/>
                  </a:moveTo>
                  <a:cubicBezTo>
                    <a:pt x="796" y="1"/>
                    <a:pt x="555" y="56"/>
                    <a:pt x="370" y="167"/>
                  </a:cubicBezTo>
                  <a:cubicBezTo>
                    <a:pt x="1" y="426"/>
                    <a:pt x="1" y="722"/>
                    <a:pt x="370" y="981"/>
                  </a:cubicBezTo>
                  <a:cubicBezTo>
                    <a:pt x="555" y="1091"/>
                    <a:pt x="796" y="1147"/>
                    <a:pt x="1036" y="1147"/>
                  </a:cubicBezTo>
                  <a:cubicBezTo>
                    <a:pt x="1276" y="1147"/>
                    <a:pt x="1517" y="1091"/>
                    <a:pt x="1701" y="981"/>
                  </a:cubicBezTo>
                  <a:cubicBezTo>
                    <a:pt x="2071" y="722"/>
                    <a:pt x="2071" y="426"/>
                    <a:pt x="1701" y="167"/>
                  </a:cubicBezTo>
                  <a:cubicBezTo>
                    <a:pt x="1517" y="56"/>
                    <a:pt x="1276" y="1"/>
                    <a:pt x="1036" y="1"/>
                  </a:cubicBezTo>
                  <a:close/>
                </a:path>
              </a:pathLst>
            </a:custGeom>
            <a:solidFill>
              <a:srgbClr val="F2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41" name="Google Shape;6141;p43"/>
            <p:cNvSpPr/>
            <p:nvPr/>
          </p:nvSpPr>
          <p:spPr>
            <a:xfrm>
              <a:off x="2836725" y="1059775"/>
              <a:ext cx="9275" cy="23150"/>
            </a:xfrm>
            <a:custGeom>
              <a:avLst/>
              <a:gdLst/>
              <a:ahLst/>
              <a:cxnLst/>
              <a:rect l="l" t="t" r="r" b="b"/>
              <a:pathLst>
                <a:path w="371" h="926" extrusionOk="0">
                  <a:moveTo>
                    <a:pt x="371" y="1"/>
                  </a:moveTo>
                  <a:lnTo>
                    <a:pt x="1" y="223"/>
                  </a:lnTo>
                  <a:lnTo>
                    <a:pt x="1" y="925"/>
                  </a:lnTo>
                  <a:lnTo>
                    <a:pt x="371" y="666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42" name="Google Shape;6142;p43"/>
            <p:cNvSpPr/>
            <p:nvPr/>
          </p:nvSpPr>
          <p:spPr>
            <a:xfrm>
              <a:off x="2838575" y="1063475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260" y="481"/>
                  </a:moveTo>
                  <a:lnTo>
                    <a:pt x="260" y="1"/>
                  </a:lnTo>
                  <a:lnTo>
                    <a:pt x="1" y="112"/>
                  </a:lnTo>
                  <a:lnTo>
                    <a:pt x="1" y="629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43" name="Google Shape;6143;p43"/>
            <p:cNvSpPr/>
            <p:nvPr/>
          </p:nvSpPr>
          <p:spPr>
            <a:xfrm>
              <a:off x="2838575" y="107457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86" y="0"/>
                  </a:moveTo>
                  <a:lnTo>
                    <a:pt x="1" y="148"/>
                  </a:lnTo>
                  <a:lnTo>
                    <a:pt x="1" y="185"/>
                  </a:lnTo>
                  <a:lnTo>
                    <a:pt x="260" y="3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44" name="Google Shape;6144;p43"/>
            <p:cNvSpPr/>
            <p:nvPr/>
          </p:nvSpPr>
          <p:spPr>
            <a:xfrm>
              <a:off x="2843200" y="1063475"/>
              <a:ext cx="1875" cy="12050"/>
            </a:xfrm>
            <a:custGeom>
              <a:avLst/>
              <a:gdLst/>
              <a:ahLst/>
              <a:cxnLst/>
              <a:rect l="l" t="t" r="r" b="b"/>
              <a:pathLst>
                <a:path w="75" h="482" extrusionOk="0">
                  <a:moveTo>
                    <a:pt x="75" y="1"/>
                  </a:moveTo>
                  <a:lnTo>
                    <a:pt x="1" y="38"/>
                  </a:lnTo>
                  <a:lnTo>
                    <a:pt x="1" y="444"/>
                  </a:lnTo>
                  <a:lnTo>
                    <a:pt x="75" y="481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45" name="Google Shape;6145;p43"/>
            <p:cNvSpPr/>
            <p:nvPr/>
          </p:nvSpPr>
          <p:spPr>
            <a:xfrm>
              <a:off x="2806225" y="1076425"/>
              <a:ext cx="10200" cy="24975"/>
            </a:xfrm>
            <a:custGeom>
              <a:avLst/>
              <a:gdLst/>
              <a:ahLst/>
              <a:cxnLst/>
              <a:rect l="l" t="t" r="r" b="b"/>
              <a:pathLst>
                <a:path w="408" h="999" extrusionOk="0">
                  <a:moveTo>
                    <a:pt x="407" y="0"/>
                  </a:moveTo>
                  <a:lnTo>
                    <a:pt x="1" y="259"/>
                  </a:lnTo>
                  <a:lnTo>
                    <a:pt x="1" y="999"/>
                  </a:lnTo>
                  <a:lnTo>
                    <a:pt x="407" y="777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46" name="Google Shape;6146;p43"/>
            <p:cNvSpPr/>
            <p:nvPr/>
          </p:nvSpPr>
          <p:spPr>
            <a:xfrm>
              <a:off x="2808075" y="1080125"/>
              <a:ext cx="5575" cy="17575"/>
            </a:xfrm>
            <a:custGeom>
              <a:avLst/>
              <a:gdLst/>
              <a:ahLst/>
              <a:cxnLst/>
              <a:rect l="l" t="t" r="r" b="b"/>
              <a:pathLst>
                <a:path w="223" h="703" extrusionOk="0">
                  <a:moveTo>
                    <a:pt x="223" y="555"/>
                  </a:moveTo>
                  <a:lnTo>
                    <a:pt x="223" y="0"/>
                  </a:lnTo>
                  <a:lnTo>
                    <a:pt x="1" y="148"/>
                  </a:lnTo>
                  <a:lnTo>
                    <a:pt x="1" y="703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47" name="Google Shape;6147;p43"/>
            <p:cNvSpPr/>
            <p:nvPr/>
          </p:nvSpPr>
          <p:spPr>
            <a:xfrm>
              <a:off x="2808075" y="109305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186" y="1"/>
                  </a:moveTo>
                  <a:lnTo>
                    <a:pt x="1" y="112"/>
                  </a:lnTo>
                  <a:lnTo>
                    <a:pt x="1" y="186"/>
                  </a:lnTo>
                  <a:lnTo>
                    <a:pt x="223" y="3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48" name="Google Shape;6148;p43"/>
            <p:cNvSpPr/>
            <p:nvPr/>
          </p:nvSpPr>
          <p:spPr>
            <a:xfrm>
              <a:off x="2812700" y="1080125"/>
              <a:ext cx="950" cy="13875"/>
            </a:xfrm>
            <a:custGeom>
              <a:avLst/>
              <a:gdLst/>
              <a:ahLst/>
              <a:cxnLst/>
              <a:rect l="l" t="t" r="r" b="b"/>
              <a:pathLst>
                <a:path w="38" h="555" extrusionOk="0">
                  <a:moveTo>
                    <a:pt x="38" y="0"/>
                  </a:moveTo>
                  <a:lnTo>
                    <a:pt x="1" y="74"/>
                  </a:lnTo>
                  <a:lnTo>
                    <a:pt x="1" y="518"/>
                  </a:lnTo>
                  <a:lnTo>
                    <a:pt x="38" y="55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49" name="Google Shape;6149;p43"/>
            <p:cNvSpPr/>
            <p:nvPr/>
          </p:nvSpPr>
          <p:spPr>
            <a:xfrm>
              <a:off x="2775725" y="1095825"/>
              <a:ext cx="10200" cy="23150"/>
            </a:xfrm>
            <a:custGeom>
              <a:avLst/>
              <a:gdLst/>
              <a:ahLst/>
              <a:cxnLst/>
              <a:rect l="l" t="t" r="r" b="b"/>
              <a:pathLst>
                <a:path w="408" h="926" extrusionOk="0">
                  <a:moveTo>
                    <a:pt x="407" y="1"/>
                  </a:moveTo>
                  <a:lnTo>
                    <a:pt x="1" y="223"/>
                  </a:lnTo>
                  <a:lnTo>
                    <a:pt x="1" y="925"/>
                  </a:lnTo>
                  <a:lnTo>
                    <a:pt x="407" y="666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50" name="Google Shape;6150;p43"/>
            <p:cNvSpPr/>
            <p:nvPr/>
          </p:nvSpPr>
          <p:spPr>
            <a:xfrm>
              <a:off x="2778500" y="1098600"/>
              <a:ext cx="5575" cy="16675"/>
            </a:xfrm>
            <a:custGeom>
              <a:avLst/>
              <a:gdLst/>
              <a:ahLst/>
              <a:cxnLst/>
              <a:rect l="l" t="t" r="r" b="b"/>
              <a:pathLst>
                <a:path w="223" h="667" extrusionOk="0">
                  <a:moveTo>
                    <a:pt x="223" y="518"/>
                  </a:moveTo>
                  <a:lnTo>
                    <a:pt x="223" y="1"/>
                  </a:lnTo>
                  <a:lnTo>
                    <a:pt x="1" y="149"/>
                  </a:lnTo>
                  <a:lnTo>
                    <a:pt x="1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51" name="Google Shape;6151;p43"/>
            <p:cNvSpPr/>
            <p:nvPr/>
          </p:nvSpPr>
          <p:spPr>
            <a:xfrm>
              <a:off x="2778500" y="1111550"/>
              <a:ext cx="5575" cy="3725"/>
            </a:xfrm>
            <a:custGeom>
              <a:avLst/>
              <a:gdLst/>
              <a:ahLst/>
              <a:cxnLst/>
              <a:rect l="l" t="t" r="r" b="b"/>
              <a:pathLst>
                <a:path w="223" h="149" extrusionOk="0">
                  <a:moveTo>
                    <a:pt x="186" y="0"/>
                  </a:moveTo>
                  <a:lnTo>
                    <a:pt x="1" y="111"/>
                  </a:lnTo>
                  <a:lnTo>
                    <a:pt x="1" y="148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52" name="Google Shape;6152;p43"/>
            <p:cNvSpPr/>
            <p:nvPr/>
          </p:nvSpPr>
          <p:spPr>
            <a:xfrm>
              <a:off x="2783125" y="1098600"/>
              <a:ext cx="950" cy="12975"/>
            </a:xfrm>
            <a:custGeom>
              <a:avLst/>
              <a:gdLst/>
              <a:ahLst/>
              <a:cxnLst/>
              <a:rect l="l" t="t" r="r" b="b"/>
              <a:pathLst>
                <a:path w="38" h="519" extrusionOk="0">
                  <a:moveTo>
                    <a:pt x="38" y="1"/>
                  </a:moveTo>
                  <a:lnTo>
                    <a:pt x="1" y="38"/>
                  </a:lnTo>
                  <a:lnTo>
                    <a:pt x="1" y="518"/>
                  </a:lnTo>
                  <a:lnTo>
                    <a:pt x="38" y="51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53" name="Google Shape;6153;p43"/>
            <p:cNvSpPr/>
            <p:nvPr/>
          </p:nvSpPr>
          <p:spPr>
            <a:xfrm>
              <a:off x="2746150" y="1114325"/>
              <a:ext cx="9275" cy="23125"/>
            </a:xfrm>
            <a:custGeom>
              <a:avLst/>
              <a:gdLst/>
              <a:ahLst/>
              <a:cxnLst/>
              <a:rect l="l" t="t" r="r" b="b"/>
              <a:pathLst>
                <a:path w="371" h="925" extrusionOk="0">
                  <a:moveTo>
                    <a:pt x="370" y="0"/>
                  </a:moveTo>
                  <a:lnTo>
                    <a:pt x="1" y="222"/>
                  </a:lnTo>
                  <a:lnTo>
                    <a:pt x="1" y="925"/>
                  </a:lnTo>
                  <a:lnTo>
                    <a:pt x="370" y="666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54" name="Google Shape;6154;p43"/>
            <p:cNvSpPr/>
            <p:nvPr/>
          </p:nvSpPr>
          <p:spPr>
            <a:xfrm>
              <a:off x="2747075" y="1117100"/>
              <a:ext cx="6500" cy="16650"/>
            </a:xfrm>
            <a:custGeom>
              <a:avLst/>
              <a:gdLst/>
              <a:ahLst/>
              <a:cxnLst/>
              <a:rect l="l" t="t" r="r" b="b"/>
              <a:pathLst>
                <a:path w="260" h="666" extrusionOk="0">
                  <a:moveTo>
                    <a:pt x="259" y="518"/>
                  </a:moveTo>
                  <a:lnTo>
                    <a:pt x="259" y="0"/>
                  </a:lnTo>
                  <a:lnTo>
                    <a:pt x="1" y="148"/>
                  </a:lnTo>
                  <a:lnTo>
                    <a:pt x="1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55" name="Google Shape;6155;p43"/>
            <p:cNvSpPr/>
            <p:nvPr/>
          </p:nvSpPr>
          <p:spPr>
            <a:xfrm>
              <a:off x="2747075" y="11291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86" y="1"/>
                  </a:moveTo>
                  <a:lnTo>
                    <a:pt x="1" y="75"/>
                  </a:lnTo>
                  <a:lnTo>
                    <a:pt x="1" y="186"/>
                  </a:lnTo>
                  <a:lnTo>
                    <a:pt x="259" y="3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56" name="Google Shape;6156;p43"/>
            <p:cNvSpPr/>
            <p:nvPr/>
          </p:nvSpPr>
          <p:spPr>
            <a:xfrm>
              <a:off x="2751700" y="1117100"/>
              <a:ext cx="1875" cy="12950"/>
            </a:xfrm>
            <a:custGeom>
              <a:avLst/>
              <a:gdLst/>
              <a:ahLst/>
              <a:cxnLst/>
              <a:rect l="l" t="t" r="r" b="b"/>
              <a:pathLst>
                <a:path w="75" h="518" extrusionOk="0">
                  <a:moveTo>
                    <a:pt x="1" y="0"/>
                  </a:moveTo>
                  <a:lnTo>
                    <a:pt x="1" y="481"/>
                  </a:lnTo>
                  <a:lnTo>
                    <a:pt x="74" y="5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57" name="Google Shape;6157;p43"/>
            <p:cNvSpPr/>
            <p:nvPr/>
          </p:nvSpPr>
          <p:spPr>
            <a:xfrm>
              <a:off x="2836725" y="1103225"/>
              <a:ext cx="9275" cy="23125"/>
            </a:xfrm>
            <a:custGeom>
              <a:avLst/>
              <a:gdLst/>
              <a:ahLst/>
              <a:cxnLst/>
              <a:rect l="l" t="t" r="r" b="b"/>
              <a:pathLst>
                <a:path w="371" h="925" extrusionOk="0">
                  <a:moveTo>
                    <a:pt x="371" y="1"/>
                  </a:moveTo>
                  <a:lnTo>
                    <a:pt x="1" y="259"/>
                  </a:lnTo>
                  <a:lnTo>
                    <a:pt x="1" y="925"/>
                  </a:lnTo>
                  <a:lnTo>
                    <a:pt x="371" y="703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58" name="Google Shape;6158;p43"/>
            <p:cNvSpPr/>
            <p:nvPr/>
          </p:nvSpPr>
          <p:spPr>
            <a:xfrm>
              <a:off x="2838575" y="1106925"/>
              <a:ext cx="6500" cy="15725"/>
            </a:xfrm>
            <a:custGeom>
              <a:avLst/>
              <a:gdLst/>
              <a:ahLst/>
              <a:cxnLst/>
              <a:rect l="l" t="t" r="r" b="b"/>
              <a:pathLst>
                <a:path w="260" h="629" extrusionOk="0">
                  <a:moveTo>
                    <a:pt x="260" y="518"/>
                  </a:moveTo>
                  <a:lnTo>
                    <a:pt x="260" y="0"/>
                  </a:lnTo>
                  <a:lnTo>
                    <a:pt x="1" y="148"/>
                  </a:lnTo>
                  <a:lnTo>
                    <a:pt x="1" y="629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59" name="Google Shape;6159;p43"/>
            <p:cNvSpPr/>
            <p:nvPr/>
          </p:nvSpPr>
          <p:spPr>
            <a:xfrm>
              <a:off x="2838575" y="1119875"/>
              <a:ext cx="6500" cy="2775"/>
            </a:xfrm>
            <a:custGeom>
              <a:avLst/>
              <a:gdLst/>
              <a:ahLst/>
              <a:cxnLst/>
              <a:rect l="l" t="t" r="r" b="b"/>
              <a:pathLst>
                <a:path w="260" h="111" extrusionOk="0">
                  <a:moveTo>
                    <a:pt x="186" y="0"/>
                  </a:moveTo>
                  <a:lnTo>
                    <a:pt x="1" y="74"/>
                  </a:lnTo>
                  <a:lnTo>
                    <a:pt x="1" y="111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60" name="Google Shape;6160;p43"/>
            <p:cNvSpPr/>
            <p:nvPr/>
          </p:nvSpPr>
          <p:spPr>
            <a:xfrm>
              <a:off x="2843200" y="1106925"/>
              <a:ext cx="1875" cy="12975"/>
            </a:xfrm>
            <a:custGeom>
              <a:avLst/>
              <a:gdLst/>
              <a:ahLst/>
              <a:cxnLst/>
              <a:rect l="l" t="t" r="r" b="b"/>
              <a:pathLst>
                <a:path w="75" h="519" extrusionOk="0">
                  <a:moveTo>
                    <a:pt x="75" y="0"/>
                  </a:moveTo>
                  <a:lnTo>
                    <a:pt x="1" y="37"/>
                  </a:lnTo>
                  <a:lnTo>
                    <a:pt x="1" y="518"/>
                  </a:lnTo>
                  <a:lnTo>
                    <a:pt x="75" y="51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61" name="Google Shape;6161;p43"/>
            <p:cNvSpPr/>
            <p:nvPr/>
          </p:nvSpPr>
          <p:spPr>
            <a:xfrm>
              <a:off x="2806225" y="1121725"/>
              <a:ext cx="10200" cy="23125"/>
            </a:xfrm>
            <a:custGeom>
              <a:avLst/>
              <a:gdLst/>
              <a:ahLst/>
              <a:cxnLst/>
              <a:rect l="l" t="t" r="r" b="b"/>
              <a:pathLst>
                <a:path w="408" h="925" extrusionOk="0">
                  <a:moveTo>
                    <a:pt x="407" y="0"/>
                  </a:moveTo>
                  <a:lnTo>
                    <a:pt x="1" y="259"/>
                  </a:lnTo>
                  <a:lnTo>
                    <a:pt x="1" y="924"/>
                  </a:lnTo>
                  <a:lnTo>
                    <a:pt x="407" y="702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62" name="Google Shape;6162;p43"/>
            <p:cNvSpPr/>
            <p:nvPr/>
          </p:nvSpPr>
          <p:spPr>
            <a:xfrm>
              <a:off x="2808075" y="1125400"/>
              <a:ext cx="5575" cy="16675"/>
            </a:xfrm>
            <a:custGeom>
              <a:avLst/>
              <a:gdLst/>
              <a:ahLst/>
              <a:cxnLst/>
              <a:rect l="l" t="t" r="r" b="b"/>
              <a:pathLst>
                <a:path w="223" h="667" extrusionOk="0">
                  <a:moveTo>
                    <a:pt x="223" y="518"/>
                  </a:moveTo>
                  <a:lnTo>
                    <a:pt x="223" y="1"/>
                  </a:lnTo>
                  <a:lnTo>
                    <a:pt x="1" y="149"/>
                  </a:lnTo>
                  <a:lnTo>
                    <a:pt x="1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63" name="Google Shape;6163;p43"/>
            <p:cNvSpPr/>
            <p:nvPr/>
          </p:nvSpPr>
          <p:spPr>
            <a:xfrm>
              <a:off x="2808075" y="11374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186" y="1"/>
                  </a:moveTo>
                  <a:lnTo>
                    <a:pt x="1" y="111"/>
                  </a:lnTo>
                  <a:lnTo>
                    <a:pt x="1" y="185"/>
                  </a:lnTo>
                  <a:lnTo>
                    <a:pt x="223" y="37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64" name="Google Shape;6164;p43"/>
            <p:cNvSpPr/>
            <p:nvPr/>
          </p:nvSpPr>
          <p:spPr>
            <a:xfrm>
              <a:off x="2812700" y="1125400"/>
              <a:ext cx="950" cy="12975"/>
            </a:xfrm>
            <a:custGeom>
              <a:avLst/>
              <a:gdLst/>
              <a:ahLst/>
              <a:cxnLst/>
              <a:rect l="l" t="t" r="r" b="b"/>
              <a:pathLst>
                <a:path w="38" h="519" extrusionOk="0">
                  <a:moveTo>
                    <a:pt x="1" y="1"/>
                  </a:moveTo>
                  <a:lnTo>
                    <a:pt x="1" y="482"/>
                  </a:lnTo>
                  <a:lnTo>
                    <a:pt x="38" y="51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65" name="Google Shape;6165;p43"/>
            <p:cNvSpPr/>
            <p:nvPr/>
          </p:nvSpPr>
          <p:spPr>
            <a:xfrm>
              <a:off x="2775725" y="1139275"/>
              <a:ext cx="10200" cy="24050"/>
            </a:xfrm>
            <a:custGeom>
              <a:avLst/>
              <a:gdLst/>
              <a:ahLst/>
              <a:cxnLst/>
              <a:rect l="l" t="t" r="r" b="b"/>
              <a:pathLst>
                <a:path w="408" h="962" extrusionOk="0">
                  <a:moveTo>
                    <a:pt x="407" y="0"/>
                  </a:moveTo>
                  <a:lnTo>
                    <a:pt x="1" y="222"/>
                  </a:lnTo>
                  <a:lnTo>
                    <a:pt x="1" y="962"/>
                  </a:lnTo>
                  <a:lnTo>
                    <a:pt x="407" y="74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66" name="Google Shape;6166;p43"/>
            <p:cNvSpPr/>
            <p:nvPr/>
          </p:nvSpPr>
          <p:spPr>
            <a:xfrm>
              <a:off x="2778500" y="1142975"/>
              <a:ext cx="5575" cy="17575"/>
            </a:xfrm>
            <a:custGeom>
              <a:avLst/>
              <a:gdLst/>
              <a:ahLst/>
              <a:cxnLst/>
              <a:rect l="l" t="t" r="r" b="b"/>
              <a:pathLst>
                <a:path w="223" h="703" extrusionOk="0">
                  <a:moveTo>
                    <a:pt x="223" y="555"/>
                  </a:moveTo>
                  <a:lnTo>
                    <a:pt x="223" y="0"/>
                  </a:lnTo>
                  <a:lnTo>
                    <a:pt x="1" y="111"/>
                  </a:lnTo>
                  <a:lnTo>
                    <a:pt x="1" y="703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67" name="Google Shape;6167;p43"/>
            <p:cNvSpPr/>
            <p:nvPr/>
          </p:nvSpPr>
          <p:spPr>
            <a:xfrm>
              <a:off x="2778500" y="115590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186" y="1"/>
                  </a:moveTo>
                  <a:lnTo>
                    <a:pt x="1" y="75"/>
                  </a:lnTo>
                  <a:lnTo>
                    <a:pt x="1" y="186"/>
                  </a:lnTo>
                  <a:lnTo>
                    <a:pt x="223" y="38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68" name="Google Shape;6168;p43"/>
            <p:cNvSpPr/>
            <p:nvPr/>
          </p:nvSpPr>
          <p:spPr>
            <a:xfrm>
              <a:off x="2783125" y="1142975"/>
              <a:ext cx="950" cy="13875"/>
            </a:xfrm>
            <a:custGeom>
              <a:avLst/>
              <a:gdLst/>
              <a:ahLst/>
              <a:cxnLst/>
              <a:rect l="l" t="t" r="r" b="b"/>
              <a:pathLst>
                <a:path w="38" h="555" extrusionOk="0">
                  <a:moveTo>
                    <a:pt x="38" y="0"/>
                  </a:moveTo>
                  <a:lnTo>
                    <a:pt x="1" y="37"/>
                  </a:lnTo>
                  <a:lnTo>
                    <a:pt x="1" y="518"/>
                  </a:lnTo>
                  <a:lnTo>
                    <a:pt x="38" y="55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69" name="Google Shape;6169;p43"/>
            <p:cNvSpPr/>
            <p:nvPr/>
          </p:nvSpPr>
          <p:spPr>
            <a:xfrm>
              <a:off x="2746150" y="1157750"/>
              <a:ext cx="9275" cy="23150"/>
            </a:xfrm>
            <a:custGeom>
              <a:avLst/>
              <a:gdLst/>
              <a:ahLst/>
              <a:cxnLst/>
              <a:rect l="l" t="t" r="r" b="b"/>
              <a:pathLst>
                <a:path w="371" h="926" extrusionOk="0">
                  <a:moveTo>
                    <a:pt x="370" y="1"/>
                  </a:moveTo>
                  <a:lnTo>
                    <a:pt x="1" y="223"/>
                  </a:lnTo>
                  <a:lnTo>
                    <a:pt x="1" y="925"/>
                  </a:lnTo>
                  <a:lnTo>
                    <a:pt x="370" y="70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70" name="Google Shape;6170;p43"/>
            <p:cNvSpPr/>
            <p:nvPr/>
          </p:nvSpPr>
          <p:spPr>
            <a:xfrm>
              <a:off x="2747075" y="1161450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259" y="518"/>
                  </a:moveTo>
                  <a:lnTo>
                    <a:pt x="259" y="1"/>
                  </a:lnTo>
                  <a:lnTo>
                    <a:pt x="1" y="149"/>
                  </a:lnTo>
                  <a:lnTo>
                    <a:pt x="1" y="629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71" name="Google Shape;6171;p43"/>
            <p:cNvSpPr/>
            <p:nvPr/>
          </p:nvSpPr>
          <p:spPr>
            <a:xfrm>
              <a:off x="2747075" y="117255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86" y="0"/>
                  </a:moveTo>
                  <a:lnTo>
                    <a:pt x="1" y="148"/>
                  </a:lnTo>
                  <a:lnTo>
                    <a:pt x="1" y="185"/>
                  </a:lnTo>
                  <a:lnTo>
                    <a:pt x="259" y="74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72" name="Google Shape;6172;p43"/>
            <p:cNvSpPr/>
            <p:nvPr/>
          </p:nvSpPr>
          <p:spPr>
            <a:xfrm>
              <a:off x="2751700" y="1161450"/>
              <a:ext cx="1875" cy="12975"/>
            </a:xfrm>
            <a:custGeom>
              <a:avLst/>
              <a:gdLst/>
              <a:ahLst/>
              <a:cxnLst/>
              <a:rect l="l" t="t" r="r" b="b"/>
              <a:pathLst>
                <a:path w="75" h="519" extrusionOk="0">
                  <a:moveTo>
                    <a:pt x="74" y="1"/>
                  </a:moveTo>
                  <a:lnTo>
                    <a:pt x="1" y="38"/>
                  </a:lnTo>
                  <a:lnTo>
                    <a:pt x="1" y="444"/>
                  </a:lnTo>
                  <a:lnTo>
                    <a:pt x="74" y="518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73" name="Google Shape;6173;p43"/>
            <p:cNvSpPr/>
            <p:nvPr/>
          </p:nvSpPr>
          <p:spPr>
            <a:xfrm>
              <a:off x="2836725" y="1203975"/>
              <a:ext cx="9275" cy="24050"/>
            </a:xfrm>
            <a:custGeom>
              <a:avLst/>
              <a:gdLst/>
              <a:ahLst/>
              <a:cxnLst/>
              <a:rect l="l" t="t" r="r" b="b"/>
              <a:pathLst>
                <a:path w="371" h="962" extrusionOk="0">
                  <a:moveTo>
                    <a:pt x="371" y="0"/>
                  </a:moveTo>
                  <a:lnTo>
                    <a:pt x="1" y="222"/>
                  </a:lnTo>
                  <a:lnTo>
                    <a:pt x="1" y="962"/>
                  </a:lnTo>
                  <a:lnTo>
                    <a:pt x="371" y="74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74" name="Google Shape;6174;p43"/>
            <p:cNvSpPr/>
            <p:nvPr/>
          </p:nvSpPr>
          <p:spPr>
            <a:xfrm>
              <a:off x="2838575" y="1207675"/>
              <a:ext cx="6500" cy="15725"/>
            </a:xfrm>
            <a:custGeom>
              <a:avLst/>
              <a:gdLst/>
              <a:ahLst/>
              <a:cxnLst/>
              <a:rect l="l" t="t" r="r" b="b"/>
              <a:pathLst>
                <a:path w="260" h="629" extrusionOk="0">
                  <a:moveTo>
                    <a:pt x="260" y="518"/>
                  </a:moveTo>
                  <a:lnTo>
                    <a:pt x="260" y="0"/>
                  </a:lnTo>
                  <a:lnTo>
                    <a:pt x="1" y="148"/>
                  </a:lnTo>
                  <a:lnTo>
                    <a:pt x="1" y="629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75" name="Google Shape;6175;p43"/>
            <p:cNvSpPr/>
            <p:nvPr/>
          </p:nvSpPr>
          <p:spPr>
            <a:xfrm>
              <a:off x="2838575" y="1220600"/>
              <a:ext cx="6500" cy="2800"/>
            </a:xfrm>
            <a:custGeom>
              <a:avLst/>
              <a:gdLst/>
              <a:ahLst/>
              <a:cxnLst/>
              <a:rect l="l" t="t" r="r" b="b"/>
              <a:pathLst>
                <a:path w="260" h="112" extrusionOk="0">
                  <a:moveTo>
                    <a:pt x="186" y="1"/>
                  </a:moveTo>
                  <a:lnTo>
                    <a:pt x="1" y="75"/>
                  </a:lnTo>
                  <a:lnTo>
                    <a:pt x="1" y="112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76" name="Google Shape;6176;p43"/>
            <p:cNvSpPr/>
            <p:nvPr/>
          </p:nvSpPr>
          <p:spPr>
            <a:xfrm>
              <a:off x="2843200" y="1207675"/>
              <a:ext cx="1875" cy="12950"/>
            </a:xfrm>
            <a:custGeom>
              <a:avLst/>
              <a:gdLst/>
              <a:ahLst/>
              <a:cxnLst/>
              <a:rect l="l" t="t" r="r" b="b"/>
              <a:pathLst>
                <a:path w="75" h="518" extrusionOk="0">
                  <a:moveTo>
                    <a:pt x="75" y="0"/>
                  </a:moveTo>
                  <a:lnTo>
                    <a:pt x="1" y="37"/>
                  </a:lnTo>
                  <a:lnTo>
                    <a:pt x="1" y="518"/>
                  </a:lnTo>
                  <a:lnTo>
                    <a:pt x="75" y="51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77" name="Google Shape;6177;p43"/>
            <p:cNvSpPr/>
            <p:nvPr/>
          </p:nvSpPr>
          <p:spPr>
            <a:xfrm>
              <a:off x="2806225" y="1222450"/>
              <a:ext cx="10200" cy="23150"/>
            </a:xfrm>
            <a:custGeom>
              <a:avLst/>
              <a:gdLst/>
              <a:ahLst/>
              <a:cxnLst/>
              <a:rect l="l" t="t" r="r" b="b"/>
              <a:pathLst>
                <a:path w="408" h="926" extrusionOk="0">
                  <a:moveTo>
                    <a:pt x="407" y="1"/>
                  </a:moveTo>
                  <a:lnTo>
                    <a:pt x="1" y="223"/>
                  </a:lnTo>
                  <a:lnTo>
                    <a:pt x="1" y="925"/>
                  </a:lnTo>
                  <a:lnTo>
                    <a:pt x="407" y="703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78" name="Google Shape;6178;p43"/>
            <p:cNvSpPr/>
            <p:nvPr/>
          </p:nvSpPr>
          <p:spPr>
            <a:xfrm>
              <a:off x="2808075" y="1226150"/>
              <a:ext cx="5575" cy="15750"/>
            </a:xfrm>
            <a:custGeom>
              <a:avLst/>
              <a:gdLst/>
              <a:ahLst/>
              <a:cxnLst/>
              <a:rect l="l" t="t" r="r" b="b"/>
              <a:pathLst>
                <a:path w="223" h="630" extrusionOk="0">
                  <a:moveTo>
                    <a:pt x="223" y="518"/>
                  </a:moveTo>
                  <a:lnTo>
                    <a:pt x="223" y="1"/>
                  </a:lnTo>
                  <a:lnTo>
                    <a:pt x="1" y="149"/>
                  </a:lnTo>
                  <a:lnTo>
                    <a:pt x="1" y="629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79" name="Google Shape;6179;p43"/>
            <p:cNvSpPr/>
            <p:nvPr/>
          </p:nvSpPr>
          <p:spPr>
            <a:xfrm>
              <a:off x="2808075" y="123725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186" y="0"/>
                  </a:moveTo>
                  <a:lnTo>
                    <a:pt x="1" y="148"/>
                  </a:lnTo>
                  <a:lnTo>
                    <a:pt x="1" y="185"/>
                  </a:lnTo>
                  <a:lnTo>
                    <a:pt x="223" y="74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80" name="Google Shape;6180;p43"/>
            <p:cNvSpPr/>
            <p:nvPr/>
          </p:nvSpPr>
          <p:spPr>
            <a:xfrm>
              <a:off x="2812700" y="1226150"/>
              <a:ext cx="950" cy="12975"/>
            </a:xfrm>
            <a:custGeom>
              <a:avLst/>
              <a:gdLst/>
              <a:ahLst/>
              <a:cxnLst/>
              <a:rect l="l" t="t" r="r" b="b"/>
              <a:pathLst>
                <a:path w="38" h="519" extrusionOk="0">
                  <a:moveTo>
                    <a:pt x="38" y="1"/>
                  </a:moveTo>
                  <a:lnTo>
                    <a:pt x="1" y="38"/>
                  </a:lnTo>
                  <a:lnTo>
                    <a:pt x="1" y="444"/>
                  </a:lnTo>
                  <a:lnTo>
                    <a:pt x="38" y="518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81" name="Google Shape;6181;p43"/>
            <p:cNvSpPr/>
            <p:nvPr/>
          </p:nvSpPr>
          <p:spPr>
            <a:xfrm>
              <a:off x="2867225" y="1186400"/>
              <a:ext cx="10200" cy="23150"/>
            </a:xfrm>
            <a:custGeom>
              <a:avLst/>
              <a:gdLst/>
              <a:ahLst/>
              <a:cxnLst/>
              <a:rect l="l" t="t" r="r" b="b"/>
              <a:pathLst>
                <a:path w="408" h="926" extrusionOk="0">
                  <a:moveTo>
                    <a:pt x="408" y="1"/>
                  </a:moveTo>
                  <a:lnTo>
                    <a:pt x="1" y="260"/>
                  </a:lnTo>
                  <a:lnTo>
                    <a:pt x="1" y="925"/>
                  </a:lnTo>
                  <a:lnTo>
                    <a:pt x="408" y="703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82" name="Google Shape;6182;p43"/>
            <p:cNvSpPr/>
            <p:nvPr/>
          </p:nvSpPr>
          <p:spPr>
            <a:xfrm>
              <a:off x="2869075" y="1190100"/>
              <a:ext cx="6500" cy="16675"/>
            </a:xfrm>
            <a:custGeom>
              <a:avLst/>
              <a:gdLst/>
              <a:ahLst/>
              <a:cxnLst/>
              <a:rect l="l" t="t" r="r" b="b"/>
              <a:pathLst>
                <a:path w="260" h="667" extrusionOk="0">
                  <a:moveTo>
                    <a:pt x="260" y="518"/>
                  </a:moveTo>
                  <a:lnTo>
                    <a:pt x="260" y="1"/>
                  </a:lnTo>
                  <a:lnTo>
                    <a:pt x="1" y="149"/>
                  </a:lnTo>
                  <a:lnTo>
                    <a:pt x="1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83" name="Google Shape;6183;p43"/>
            <p:cNvSpPr/>
            <p:nvPr/>
          </p:nvSpPr>
          <p:spPr>
            <a:xfrm>
              <a:off x="2869075" y="1202125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86" y="0"/>
                  </a:moveTo>
                  <a:lnTo>
                    <a:pt x="1" y="74"/>
                  </a:lnTo>
                  <a:lnTo>
                    <a:pt x="1" y="185"/>
                  </a:lnTo>
                  <a:lnTo>
                    <a:pt x="260" y="3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84" name="Google Shape;6184;p43"/>
            <p:cNvSpPr/>
            <p:nvPr/>
          </p:nvSpPr>
          <p:spPr>
            <a:xfrm>
              <a:off x="2873700" y="1190100"/>
              <a:ext cx="1875" cy="12975"/>
            </a:xfrm>
            <a:custGeom>
              <a:avLst/>
              <a:gdLst/>
              <a:ahLst/>
              <a:cxnLst/>
              <a:rect l="l" t="t" r="r" b="b"/>
              <a:pathLst>
                <a:path w="75" h="519" extrusionOk="0">
                  <a:moveTo>
                    <a:pt x="1" y="1"/>
                  </a:moveTo>
                  <a:lnTo>
                    <a:pt x="1" y="481"/>
                  </a:lnTo>
                  <a:lnTo>
                    <a:pt x="75" y="51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85" name="Google Shape;6185;p43"/>
            <p:cNvSpPr/>
            <p:nvPr/>
          </p:nvSpPr>
          <p:spPr>
            <a:xfrm>
              <a:off x="2775725" y="1240025"/>
              <a:ext cx="10200" cy="24050"/>
            </a:xfrm>
            <a:custGeom>
              <a:avLst/>
              <a:gdLst/>
              <a:ahLst/>
              <a:cxnLst/>
              <a:rect l="l" t="t" r="r" b="b"/>
              <a:pathLst>
                <a:path w="408" h="962" extrusionOk="0">
                  <a:moveTo>
                    <a:pt x="407" y="0"/>
                  </a:moveTo>
                  <a:lnTo>
                    <a:pt x="1" y="222"/>
                  </a:lnTo>
                  <a:lnTo>
                    <a:pt x="1" y="961"/>
                  </a:lnTo>
                  <a:lnTo>
                    <a:pt x="407" y="74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86" name="Google Shape;6186;p43"/>
            <p:cNvSpPr/>
            <p:nvPr/>
          </p:nvSpPr>
          <p:spPr>
            <a:xfrm>
              <a:off x="2778500" y="1243725"/>
              <a:ext cx="5575" cy="16650"/>
            </a:xfrm>
            <a:custGeom>
              <a:avLst/>
              <a:gdLst/>
              <a:ahLst/>
              <a:cxnLst/>
              <a:rect l="l" t="t" r="r" b="b"/>
              <a:pathLst>
                <a:path w="223" h="666" extrusionOk="0">
                  <a:moveTo>
                    <a:pt x="223" y="555"/>
                  </a:moveTo>
                  <a:lnTo>
                    <a:pt x="223" y="0"/>
                  </a:lnTo>
                  <a:lnTo>
                    <a:pt x="1" y="111"/>
                  </a:lnTo>
                  <a:lnTo>
                    <a:pt x="1" y="666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87" name="Google Shape;6187;p43"/>
            <p:cNvSpPr/>
            <p:nvPr/>
          </p:nvSpPr>
          <p:spPr>
            <a:xfrm>
              <a:off x="2778500" y="1255725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186" y="1"/>
                  </a:moveTo>
                  <a:lnTo>
                    <a:pt x="1" y="112"/>
                  </a:lnTo>
                  <a:lnTo>
                    <a:pt x="1" y="186"/>
                  </a:lnTo>
                  <a:lnTo>
                    <a:pt x="223" y="75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88" name="Google Shape;6188;p43"/>
            <p:cNvSpPr/>
            <p:nvPr/>
          </p:nvSpPr>
          <p:spPr>
            <a:xfrm>
              <a:off x="2783125" y="1243725"/>
              <a:ext cx="950" cy="13875"/>
            </a:xfrm>
            <a:custGeom>
              <a:avLst/>
              <a:gdLst/>
              <a:ahLst/>
              <a:cxnLst/>
              <a:rect l="l" t="t" r="r" b="b"/>
              <a:pathLst>
                <a:path w="38" h="555" extrusionOk="0">
                  <a:moveTo>
                    <a:pt x="38" y="0"/>
                  </a:moveTo>
                  <a:lnTo>
                    <a:pt x="1" y="37"/>
                  </a:lnTo>
                  <a:lnTo>
                    <a:pt x="1" y="481"/>
                  </a:lnTo>
                  <a:lnTo>
                    <a:pt x="38" y="55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89" name="Google Shape;6189;p43"/>
            <p:cNvSpPr/>
            <p:nvPr/>
          </p:nvSpPr>
          <p:spPr>
            <a:xfrm>
              <a:off x="2746150" y="1258500"/>
              <a:ext cx="9275" cy="23125"/>
            </a:xfrm>
            <a:custGeom>
              <a:avLst/>
              <a:gdLst/>
              <a:ahLst/>
              <a:cxnLst/>
              <a:rect l="l" t="t" r="r" b="b"/>
              <a:pathLst>
                <a:path w="371" h="925" extrusionOk="0">
                  <a:moveTo>
                    <a:pt x="370" y="1"/>
                  </a:moveTo>
                  <a:lnTo>
                    <a:pt x="1" y="222"/>
                  </a:lnTo>
                  <a:lnTo>
                    <a:pt x="1" y="925"/>
                  </a:lnTo>
                  <a:lnTo>
                    <a:pt x="370" y="70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90" name="Google Shape;6190;p43"/>
            <p:cNvSpPr/>
            <p:nvPr/>
          </p:nvSpPr>
          <p:spPr>
            <a:xfrm>
              <a:off x="2747075" y="1262200"/>
              <a:ext cx="6500" cy="15750"/>
            </a:xfrm>
            <a:custGeom>
              <a:avLst/>
              <a:gdLst/>
              <a:ahLst/>
              <a:cxnLst/>
              <a:rect l="l" t="t" r="r" b="b"/>
              <a:pathLst>
                <a:path w="260" h="630" extrusionOk="0">
                  <a:moveTo>
                    <a:pt x="259" y="481"/>
                  </a:moveTo>
                  <a:lnTo>
                    <a:pt x="259" y="1"/>
                  </a:lnTo>
                  <a:lnTo>
                    <a:pt x="1" y="111"/>
                  </a:lnTo>
                  <a:lnTo>
                    <a:pt x="1" y="629"/>
                  </a:lnTo>
                  <a:close/>
                </a:path>
              </a:pathLst>
            </a:custGeom>
            <a:solidFill>
              <a:srgbClr val="487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91" name="Google Shape;6191;p43"/>
            <p:cNvSpPr/>
            <p:nvPr/>
          </p:nvSpPr>
          <p:spPr>
            <a:xfrm>
              <a:off x="2747075" y="1273300"/>
              <a:ext cx="6500" cy="4650"/>
            </a:xfrm>
            <a:custGeom>
              <a:avLst/>
              <a:gdLst/>
              <a:ahLst/>
              <a:cxnLst/>
              <a:rect l="l" t="t" r="r" b="b"/>
              <a:pathLst>
                <a:path w="260" h="186" extrusionOk="0">
                  <a:moveTo>
                    <a:pt x="186" y="0"/>
                  </a:moveTo>
                  <a:lnTo>
                    <a:pt x="1" y="148"/>
                  </a:lnTo>
                  <a:lnTo>
                    <a:pt x="1" y="185"/>
                  </a:lnTo>
                  <a:lnTo>
                    <a:pt x="259" y="3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6F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92" name="Google Shape;6192;p43"/>
            <p:cNvSpPr/>
            <p:nvPr/>
          </p:nvSpPr>
          <p:spPr>
            <a:xfrm>
              <a:off x="2751700" y="1262200"/>
              <a:ext cx="1875" cy="12050"/>
            </a:xfrm>
            <a:custGeom>
              <a:avLst/>
              <a:gdLst/>
              <a:ahLst/>
              <a:cxnLst/>
              <a:rect l="l" t="t" r="r" b="b"/>
              <a:pathLst>
                <a:path w="75" h="482" extrusionOk="0">
                  <a:moveTo>
                    <a:pt x="74" y="1"/>
                  </a:moveTo>
                  <a:lnTo>
                    <a:pt x="1" y="38"/>
                  </a:lnTo>
                  <a:lnTo>
                    <a:pt x="1" y="444"/>
                  </a:lnTo>
                  <a:lnTo>
                    <a:pt x="74" y="481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93" name="Google Shape;6193;p43"/>
            <p:cNvSpPr/>
            <p:nvPr/>
          </p:nvSpPr>
          <p:spPr>
            <a:xfrm>
              <a:off x="2820100" y="481200"/>
              <a:ext cx="12025" cy="136800"/>
            </a:xfrm>
            <a:custGeom>
              <a:avLst/>
              <a:gdLst/>
              <a:ahLst/>
              <a:cxnLst/>
              <a:rect l="l" t="t" r="r" b="b"/>
              <a:pathLst>
                <a:path w="481" h="5472" extrusionOk="0">
                  <a:moveTo>
                    <a:pt x="0" y="0"/>
                  </a:moveTo>
                  <a:lnTo>
                    <a:pt x="0" y="5213"/>
                  </a:lnTo>
                  <a:lnTo>
                    <a:pt x="481" y="5472"/>
                  </a:lnTo>
                  <a:lnTo>
                    <a:pt x="481" y="2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94" name="Google Shape;6194;p43"/>
            <p:cNvSpPr/>
            <p:nvPr/>
          </p:nvSpPr>
          <p:spPr>
            <a:xfrm>
              <a:off x="2832100" y="481200"/>
              <a:ext cx="13900" cy="136800"/>
            </a:xfrm>
            <a:custGeom>
              <a:avLst/>
              <a:gdLst/>
              <a:ahLst/>
              <a:cxnLst/>
              <a:rect l="l" t="t" r="r" b="b"/>
              <a:pathLst>
                <a:path w="556" h="5472" extrusionOk="0">
                  <a:moveTo>
                    <a:pt x="556" y="0"/>
                  </a:moveTo>
                  <a:lnTo>
                    <a:pt x="1" y="259"/>
                  </a:lnTo>
                  <a:lnTo>
                    <a:pt x="1" y="5472"/>
                  </a:lnTo>
                  <a:lnTo>
                    <a:pt x="556" y="521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95" name="Google Shape;6195;p43"/>
            <p:cNvSpPr/>
            <p:nvPr/>
          </p:nvSpPr>
          <p:spPr>
            <a:xfrm>
              <a:off x="2820100" y="473800"/>
              <a:ext cx="25900" cy="14825"/>
            </a:xfrm>
            <a:custGeom>
              <a:avLst/>
              <a:gdLst/>
              <a:ahLst/>
              <a:cxnLst/>
              <a:rect l="l" t="t" r="r" b="b"/>
              <a:pathLst>
                <a:path w="1036" h="593" extrusionOk="0">
                  <a:moveTo>
                    <a:pt x="481" y="1"/>
                  </a:moveTo>
                  <a:lnTo>
                    <a:pt x="0" y="296"/>
                  </a:lnTo>
                  <a:lnTo>
                    <a:pt x="481" y="592"/>
                  </a:lnTo>
                  <a:lnTo>
                    <a:pt x="1036" y="296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96" name="Google Shape;6196;p43"/>
            <p:cNvSpPr/>
            <p:nvPr/>
          </p:nvSpPr>
          <p:spPr>
            <a:xfrm>
              <a:off x="2915300" y="426675"/>
              <a:ext cx="12950" cy="137725"/>
            </a:xfrm>
            <a:custGeom>
              <a:avLst/>
              <a:gdLst/>
              <a:ahLst/>
              <a:cxnLst/>
              <a:rect l="l" t="t" r="r" b="b"/>
              <a:pathLst>
                <a:path w="518" h="5509" extrusionOk="0">
                  <a:moveTo>
                    <a:pt x="0" y="0"/>
                  </a:moveTo>
                  <a:lnTo>
                    <a:pt x="0" y="5213"/>
                  </a:lnTo>
                  <a:lnTo>
                    <a:pt x="518" y="5509"/>
                  </a:lnTo>
                  <a:lnTo>
                    <a:pt x="518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97" name="Google Shape;6197;p43"/>
            <p:cNvSpPr/>
            <p:nvPr/>
          </p:nvSpPr>
          <p:spPr>
            <a:xfrm>
              <a:off x="2928225" y="426675"/>
              <a:ext cx="13900" cy="137725"/>
            </a:xfrm>
            <a:custGeom>
              <a:avLst/>
              <a:gdLst/>
              <a:ahLst/>
              <a:cxnLst/>
              <a:rect l="l" t="t" r="r" b="b"/>
              <a:pathLst>
                <a:path w="556" h="5509" extrusionOk="0">
                  <a:moveTo>
                    <a:pt x="556" y="0"/>
                  </a:moveTo>
                  <a:lnTo>
                    <a:pt x="1" y="333"/>
                  </a:lnTo>
                  <a:lnTo>
                    <a:pt x="1" y="5509"/>
                  </a:lnTo>
                  <a:lnTo>
                    <a:pt x="556" y="521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98" name="Google Shape;6198;p43"/>
            <p:cNvSpPr/>
            <p:nvPr/>
          </p:nvSpPr>
          <p:spPr>
            <a:xfrm>
              <a:off x="2885725" y="460850"/>
              <a:ext cx="49925" cy="144225"/>
            </a:xfrm>
            <a:custGeom>
              <a:avLst/>
              <a:gdLst/>
              <a:ahLst/>
              <a:cxnLst/>
              <a:rect l="l" t="t" r="r" b="b"/>
              <a:pathLst>
                <a:path w="1997" h="5769" extrusionOk="0">
                  <a:moveTo>
                    <a:pt x="1664" y="5620"/>
                  </a:moveTo>
                  <a:cubicBezTo>
                    <a:pt x="1442" y="5731"/>
                    <a:pt x="1072" y="5768"/>
                    <a:pt x="740" y="5731"/>
                  </a:cubicBezTo>
                  <a:cubicBezTo>
                    <a:pt x="592" y="5694"/>
                    <a:pt x="407" y="5657"/>
                    <a:pt x="333" y="5620"/>
                  </a:cubicBezTo>
                  <a:cubicBezTo>
                    <a:pt x="74" y="5473"/>
                    <a:pt x="0" y="5325"/>
                    <a:pt x="37" y="5177"/>
                  </a:cubicBezTo>
                  <a:lnTo>
                    <a:pt x="37" y="5177"/>
                  </a:lnTo>
                  <a:lnTo>
                    <a:pt x="37" y="1"/>
                  </a:lnTo>
                  <a:lnTo>
                    <a:pt x="1997" y="519"/>
                  </a:lnTo>
                  <a:lnTo>
                    <a:pt x="1997" y="5140"/>
                  </a:lnTo>
                  <a:cubicBezTo>
                    <a:pt x="1997" y="5325"/>
                    <a:pt x="1886" y="5473"/>
                    <a:pt x="1664" y="56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199" name="Google Shape;6199;p43"/>
            <p:cNvSpPr/>
            <p:nvPr/>
          </p:nvSpPr>
          <p:spPr>
            <a:xfrm>
              <a:off x="2915300" y="419275"/>
              <a:ext cx="26825" cy="15725"/>
            </a:xfrm>
            <a:custGeom>
              <a:avLst/>
              <a:gdLst/>
              <a:ahLst/>
              <a:cxnLst/>
              <a:rect l="l" t="t" r="r" b="b"/>
              <a:pathLst>
                <a:path w="1073" h="629" extrusionOk="0">
                  <a:moveTo>
                    <a:pt x="518" y="0"/>
                  </a:moveTo>
                  <a:lnTo>
                    <a:pt x="0" y="296"/>
                  </a:lnTo>
                  <a:lnTo>
                    <a:pt x="518" y="629"/>
                  </a:lnTo>
                  <a:lnTo>
                    <a:pt x="1073" y="29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00" name="Google Shape;6200;p43"/>
            <p:cNvSpPr/>
            <p:nvPr/>
          </p:nvSpPr>
          <p:spPr>
            <a:xfrm>
              <a:off x="2832100" y="412800"/>
              <a:ext cx="110025" cy="75825"/>
            </a:xfrm>
            <a:custGeom>
              <a:avLst/>
              <a:gdLst/>
              <a:ahLst/>
              <a:cxnLst/>
              <a:rect l="l" t="t" r="r" b="b"/>
              <a:pathLst>
                <a:path w="4401" h="3033" extrusionOk="0">
                  <a:moveTo>
                    <a:pt x="4364" y="0"/>
                  </a:moveTo>
                  <a:lnTo>
                    <a:pt x="1" y="2441"/>
                  </a:lnTo>
                  <a:lnTo>
                    <a:pt x="1" y="3032"/>
                  </a:lnTo>
                  <a:lnTo>
                    <a:pt x="4401" y="555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01" name="Google Shape;6201;p43"/>
            <p:cNvSpPr/>
            <p:nvPr/>
          </p:nvSpPr>
          <p:spPr>
            <a:xfrm>
              <a:off x="2820100" y="404475"/>
              <a:ext cx="121100" cy="69350"/>
            </a:xfrm>
            <a:custGeom>
              <a:avLst/>
              <a:gdLst/>
              <a:ahLst/>
              <a:cxnLst/>
              <a:rect l="l" t="t" r="r" b="b"/>
              <a:pathLst>
                <a:path w="4844" h="2774" extrusionOk="0">
                  <a:moveTo>
                    <a:pt x="4326" y="1"/>
                  </a:moveTo>
                  <a:lnTo>
                    <a:pt x="0" y="2441"/>
                  </a:lnTo>
                  <a:lnTo>
                    <a:pt x="481" y="2774"/>
                  </a:lnTo>
                  <a:lnTo>
                    <a:pt x="4844" y="333"/>
                  </a:lnTo>
                  <a:lnTo>
                    <a:pt x="4326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02" name="Google Shape;6202;p43"/>
            <p:cNvSpPr/>
            <p:nvPr/>
          </p:nvSpPr>
          <p:spPr>
            <a:xfrm>
              <a:off x="2820100" y="465475"/>
              <a:ext cx="12025" cy="23150"/>
            </a:xfrm>
            <a:custGeom>
              <a:avLst/>
              <a:gdLst/>
              <a:ahLst/>
              <a:cxnLst/>
              <a:rect l="l" t="t" r="r" b="b"/>
              <a:pathLst>
                <a:path w="481" h="926" extrusionOk="0">
                  <a:moveTo>
                    <a:pt x="0" y="1"/>
                  </a:moveTo>
                  <a:lnTo>
                    <a:pt x="0" y="629"/>
                  </a:lnTo>
                  <a:lnTo>
                    <a:pt x="481" y="925"/>
                  </a:lnTo>
                  <a:lnTo>
                    <a:pt x="481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03" name="Google Shape;6203;p43"/>
            <p:cNvSpPr/>
            <p:nvPr/>
          </p:nvSpPr>
          <p:spPr>
            <a:xfrm>
              <a:off x="2820100" y="404475"/>
              <a:ext cx="121100" cy="69350"/>
            </a:xfrm>
            <a:custGeom>
              <a:avLst/>
              <a:gdLst/>
              <a:ahLst/>
              <a:cxnLst/>
              <a:rect l="l" t="t" r="r" b="b"/>
              <a:pathLst>
                <a:path w="4844" h="2774" extrusionOk="0">
                  <a:moveTo>
                    <a:pt x="4326" y="1"/>
                  </a:moveTo>
                  <a:lnTo>
                    <a:pt x="0" y="2441"/>
                  </a:lnTo>
                  <a:lnTo>
                    <a:pt x="481" y="2774"/>
                  </a:lnTo>
                  <a:lnTo>
                    <a:pt x="4844" y="333"/>
                  </a:lnTo>
                  <a:lnTo>
                    <a:pt x="4326" y="1"/>
                  </a:lnTo>
                  <a:close/>
                </a:path>
              </a:pathLst>
            </a:custGeom>
            <a:solidFill>
              <a:srgbClr val="6B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04" name="Google Shape;6204;p43"/>
            <p:cNvSpPr/>
            <p:nvPr/>
          </p:nvSpPr>
          <p:spPr>
            <a:xfrm>
              <a:off x="2878325" y="447000"/>
              <a:ext cx="63800" cy="50850"/>
            </a:xfrm>
            <a:custGeom>
              <a:avLst/>
              <a:gdLst/>
              <a:ahLst/>
              <a:cxnLst/>
              <a:rect l="l" t="t" r="r" b="b"/>
              <a:pathLst>
                <a:path w="2552" h="2034" extrusionOk="0">
                  <a:moveTo>
                    <a:pt x="1" y="0"/>
                  </a:moveTo>
                  <a:lnTo>
                    <a:pt x="1" y="592"/>
                  </a:lnTo>
                  <a:lnTo>
                    <a:pt x="2515" y="2034"/>
                  </a:lnTo>
                  <a:lnTo>
                    <a:pt x="2552" y="14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05" name="Google Shape;6205;p43"/>
            <p:cNvSpPr/>
            <p:nvPr/>
          </p:nvSpPr>
          <p:spPr>
            <a:xfrm>
              <a:off x="2878325" y="440525"/>
              <a:ext cx="76750" cy="43475"/>
            </a:xfrm>
            <a:custGeom>
              <a:avLst/>
              <a:gdLst/>
              <a:ahLst/>
              <a:cxnLst/>
              <a:rect l="l" t="t" r="r" b="b"/>
              <a:pathLst>
                <a:path w="3070" h="1739" extrusionOk="0">
                  <a:moveTo>
                    <a:pt x="518" y="1"/>
                  </a:moveTo>
                  <a:lnTo>
                    <a:pt x="1" y="259"/>
                  </a:lnTo>
                  <a:lnTo>
                    <a:pt x="2552" y="1738"/>
                  </a:lnTo>
                  <a:lnTo>
                    <a:pt x="3069" y="144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06" name="Google Shape;6206;p43"/>
            <p:cNvSpPr/>
            <p:nvPr/>
          </p:nvSpPr>
          <p:spPr>
            <a:xfrm>
              <a:off x="2941175" y="476575"/>
              <a:ext cx="13900" cy="21275"/>
            </a:xfrm>
            <a:custGeom>
              <a:avLst/>
              <a:gdLst/>
              <a:ahLst/>
              <a:cxnLst/>
              <a:rect l="l" t="t" r="r" b="b"/>
              <a:pathLst>
                <a:path w="556" h="851" extrusionOk="0">
                  <a:moveTo>
                    <a:pt x="555" y="0"/>
                  </a:moveTo>
                  <a:lnTo>
                    <a:pt x="38" y="296"/>
                  </a:lnTo>
                  <a:lnTo>
                    <a:pt x="1" y="851"/>
                  </a:lnTo>
                  <a:lnTo>
                    <a:pt x="518" y="592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07" name="Google Shape;6207;p43"/>
            <p:cNvSpPr/>
            <p:nvPr/>
          </p:nvSpPr>
          <p:spPr>
            <a:xfrm>
              <a:off x="2931925" y="460850"/>
              <a:ext cx="3725" cy="17600"/>
            </a:xfrm>
            <a:custGeom>
              <a:avLst/>
              <a:gdLst/>
              <a:ahLst/>
              <a:cxnLst/>
              <a:rect l="l" t="t" r="r" b="b"/>
              <a:pathLst>
                <a:path w="149" h="704" extrusionOk="0">
                  <a:moveTo>
                    <a:pt x="149" y="1"/>
                  </a:moveTo>
                  <a:lnTo>
                    <a:pt x="38" y="112"/>
                  </a:lnTo>
                  <a:lnTo>
                    <a:pt x="1" y="703"/>
                  </a:lnTo>
                  <a:lnTo>
                    <a:pt x="149" y="629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33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08" name="Google Shape;6208;p43"/>
            <p:cNvSpPr/>
            <p:nvPr/>
          </p:nvSpPr>
          <p:spPr>
            <a:xfrm>
              <a:off x="2889425" y="458100"/>
              <a:ext cx="27750" cy="29600"/>
            </a:xfrm>
            <a:custGeom>
              <a:avLst/>
              <a:gdLst/>
              <a:ahLst/>
              <a:cxnLst/>
              <a:rect l="l" t="t" r="r" b="b"/>
              <a:pathLst>
                <a:path w="1110" h="1184" extrusionOk="0">
                  <a:moveTo>
                    <a:pt x="37" y="0"/>
                  </a:moveTo>
                  <a:lnTo>
                    <a:pt x="0" y="592"/>
                  </a:lnTo>
                  <a:lnTo>
                    <a:pt x="1109" y="1183"/>
                  </a:lnTo>
                  <a:lnTo>
                    <a:pt x="1109" y="59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09" name="Google Shape;6209;p43"/>
            <p:cNvSpPr/>
            <p:nvPr/>
          </p:nvSpPr>
          <p:spPr>
            <a:xfrm>
              <a:off x="2917150" y="471950"/>
              <a:ext cx="1875" cy="950"/>
            </a:xfrm>
            <a:custGeom>
              <a:avLst/>
              <a:gdLst/>
              <a:ahLst/>
              <a:cxnLst/>
              <a:rect l="l" t="t" r="r" b="b"/>
              <a:pathLst>
                <a:path w="75" h="38" extrusionOk="0">
                  <a:moveTo>
                    <a:pt x="74" y="1"/>
                  </a:move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6B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10" name="Google Shape;6210;p43"/>
            <p:cNvSpPr/>
            <p:nvPr/>
          </p:nvSpPr>
          <p:spPr>
            <a:xfrm>
              <a:off x="2931925" y="460850"/>
              <a:ext cx="3725" cy="2800"/>
            </a:xfrm>
            <a:custGeom>
              <a:avLst/>
              <a:gdLst/>
              <a:ahLst/>
              <a:cxnLst/>
              <a:rect l="l" t="t" r="r" b="b"/>
              <a:pathLst>
                <a:path w="149" h="112" extrusionOk="0">
                  <a:moveTo>
                    <a:pt x="149" y="1"/>
                  </a:moveTo>
                  <a:lnTo>
                    <a:pt x="1" y="112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6B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11" name="Google Shape;6211;p43"/>
            <p:cNvSpPr/>
            <p:nvPr/>
          </p:nvSpPr>
          <p:spPr>
            <a:xfrm>
              <a:off x="2878325" y="440525"/>
              <a:ext cx="76750" cy="43475"/>
            </a:xfrm>
            <a:custGeom>
              <a:avLst/>
              <a:gdLst/>
              <a:ahLst/>
              <a:cxnLst/>
              <a:rect l="l" t="t" r="r" b="b"/>
              <a:pathLst>
                <a:path w="3070" h="1739" extrusionOk="0">
                  <a:moveTo>
                    <a:pt x="518" y="1"/>
                  </a:moveTo>
                  <a:lnTo>
                    <a:pt x="1" y="259"/>
                  </a:lnTo>
                  <a:lnTo>
                    <a:pt x="555" y="592"/>
                  </a:lnTo>
                  <a:lnTo>
                    <a:pt x="481" y="703"/>
                  </a:lnTo>
                  <a:lnTo>
                    <a:pt x="1553" y="1295"/>
                  </a:lnTo>
                  <a:lnTo>
                    <a:pt x="1627" y="1258"/>
                  </a:lnTo>
                  <a:lnTo>
                    <a:pt x="2552" y="1738"/>
                  </a:lnTo>
                  <a:lnTo>
                    <a:pt x="3069" y="1442"/>
                  </a:lnTo>
                  <a:lnTo>
                    <a:pt x="2145" y="925"/>
                  </a:lnTo>
                  <a:lnTo>
                    <a:pt x="2293" y="814"/>
                  </a:lnTo>
                  <a:lnTo>
                    <a:pt x="1221" y="222"/>
                  </a:lnTo>
                  <a:lnTo>
                    <a:pt x="1073" y="333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6B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12" name="Google Shape;6212;p43"/>
            <p:cNvSpPr/>
            <p:nvPr/>
          </p:nvSpPr>
          <p:spPr>
            <a:xfrm>
              <a:off x="2886650" y="519100"/>
              <a:ext cx="13875" cy="137725"/>
            </a:xfrm>
            <a:custGeom>
              <a:avLst/>
              <a:gdLst/>
              <a:ahLst/>
              <a:cxnLst/>
              <a:rect l="l" t="t" r="r" b="b"/>
              <a:pathLst>
                <a:path w="555" h="5509" extrusionOk="0">
                  <a:moveTo>
                    <a:pt x="0" y="0"/>
                  </a:moveTo>
                  <a:lnTo>
                    <a:pt x="0" y="5213"/>
                  </a:lnTo>
                  <a:lnTo>
                    <a:pt x="555" y="5509"/>
                  </a:lnTo>
                  <a:lnTo>
                    <a:pt x="555" y="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13" name="Google Shape;6213;p43"/>
            <p:cNvSpPr/>
            <p:nvPr/>
          </p:nvSpPr>
          <p:spPr>
            <a:xfrm>
              <a:off x="2900500" y="519100"/>
              <a:ext cx="12975" cy="137725"/>
            </a:xfrm>
            <a:custGeom>
              <a:avLst/>
              <a:gdLst/>
              <a:ahLst/>
              <a:cxnLst/>
              <a:rect l="l" t="t" r="r" b="b"/>
              <a:pathLst>
                <a:path w="519" h="5509" extrusionOk="0">
                  <a:moveTo>
                    <a:pt x="518" y="0"/>
                  </a:moveTo>
                  <a:lnTo>
                    <a:pt x="1" y="333"/>
                  </a:lnTo>
                  <a:lnTo>
                    <a:pt x="1" y="5509"/>
                  </a:lnTo>
                  <a:lnTo>
                    <a:pt x="518" y="5213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14" name="Google Shape;6214;p43"/>
            <p:cNvSpPr/>
            <p:nvPr/>
          </p:nvSpPr>
          <p:spPr>
            <a:xfrm>
              <a:off x="2886650" y="511700"/>
              <a:ext cx="26825" cy="15725"/>
            </a:xfrm>
            <a:custGeom>
              <a:avLst/>
              <a:gdLst/>
              <a:ahLst/>
              <a:cxnLst/>
              <a:rect l="l" t="t" r="r" b="b"/>
              <a:pathLst>
                <a:path w="1073" h="629" extrusionOk="0">
                  <a:moveTo>
                    <a:pt x="555" y="0"/>
                  </a:moveTo>
                  <a:lnTo>
                    <a:pt x="0" y="296"/>
                  </a:lnTo>
                  <a:lnTo>
                    <a:pt x="555" y="629"/>
                  </a:lnTo>
                  <a:lnTo>
                    <a:pt x="1072" y="296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15" name="Google Shape;6215;p43"/>
            <p:cNvSpPr/>
            <p:nvPr/>
          </p:nvSpPr>
          <p:spPr>
            <a:xfrm>
              <a:off x="2982775" y="464550"/>
              <a:ext cx="12025" cy="137750"/>
            </a:xfrm>
            <a:custGeom>
              <a:avLst/>
              <a:gdLst/>
              <a:ahLst/>
              <a:cxnLst/>
              <a:rect l="l" t="t" r="r" b="b"/>
              <a:pathLst>
                <a:path w="481" h="5510" extrusionOk="0">
                  <a:moveTo>
                    <a:pt x="0" y="1"/>
                  </a:moveTo>
                  <a:lnTo>
                    <a:pt x="0" y="5214"/>
                  </a:lnTo>
                  <a:lnTo>
                    <a:pt x="481" y="5509"/>
                  </a:lnTo>
                  <a:lnTo>
                    <a:pt x="481" y="3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16" name="Google Shape;6216;p43"/>
            <p:cNvSpPr/>
            <p:nvPr/>
          </p:nvSpPr>
          <p:spPr>
            <a:xfrm>
              <a:off x="2994775" y="464550"/>
              <a:ext cx="14825" cy="137750"/>
            </a:xfrm>
            <a:custGeom>
              <a:avLst/>
              <a:gdLst/>
              <a:ahLst/>
              <a:cxnLst/>
              <a:rect l="l" t="t" r="r" b="b"/>
              <a:pathLst>
                <a:path w="593" h="5510" extrusionOk="0">
                  <a:moveTo>
                    <a:pt x="592" y="1"/>
                  </a:moveTo>
                  <a:lnTo>
                    <a:pt x="1" y="334"/>
                  </a:lnTo>
                  <a:lnTo>
                    <a:pt x="1" y="5509"/>
                  </a:lnTo>
                  <a:lnTo>
                    <a:pt x="592" y="5214"/>
                  </a:lnTo>
                  <a:lnTo>
                    <a:pt x="592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17" name="Google Shape;6217;p43"/>
            <p:cNvSpPr/>
            <p:nvPr/>
          </p:nvSpPr>
          <p:spPr>
            <a:xfrm>
              <a:off x="2982775" y="458100"/>
              <a:ext cx="26825" cy="14800"/>
            </a:xfrm>
            <a:custGeom>
              <a:avLst/>
              <a:gdLst/>
              <a:ahLst/>
              <a:cxnLst/>
              <a:rect l="l" t="t" r="r" b="b"/>
              <a:pathLst>
                <a:path w="1073" h="592" extrusionOk="0">
                  <a:moveTo>
                    <a:pt x="481" y="0"/>
                  </a:moveTo>
                  <a:lnTo>
                    <a:pt x="0" y="259"/>
                  </a:lnTo>
                  <a:lnTo>
                    <a:pt x="481" y="592"/>
                  </a:lnTo>
                  <a:lnTo>
                    <a:pt x="1072" y="296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18" name="Google Shape;6218;p43"/>
            <p:cNvSpPr/>
            <p:nvPr/>
          </p:nvSpPr>
          <p:spPr>
            <a:xfrm>
              <a:off x="2899575" y="450700"/>
              <a:ext cx="110025" cy="76725"/>
            </a:xfrm>
            <a:custGeom>
              <a:avLst/>
              <a:gdLst/>
              <a:ahLst/>
              <a:cxnLst/>
              <a:rect l="l" t="t" r="r" b="b"/>
              <a:pathLst>
                <a:path w="4401" h="3069" extrusionOk="0">
                  <a:moveTo>
                    <a:pt x="4326" y="0"/>
                  </a:moveTo>
                  <a:lnTo>
                    <a:pt x="1" y="2440"/>
                  </a:lnTo>
                  <a:lnTo>
                    <a:pt x="1" y="3069"/>
                  </a:lnTo>
                  <a:lnTo>
                    <a:pt x="4400" y="555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19" name="Google Shape;6219;p43"/>
            <p:cNvSpPr/>
            <p:nvPr/>
          </p:nvSpPr>
          <p:spPr>
            <a:xfrm>
              <a:off x="2886650" y="442375"/>
              <a:ext cx="121100" cy="69350"/>
            </a:xfrm>
            <a:custGeom>
              <a:avLst/>
              <a:gdLst/>
              <a:ahLst/>
              <a:cxnLst/>
              <a:rect l="l" t="t" r="r" b="b"/>
              <a:pathLst>
                <a:path w="4844" h="2774" extrusionOk="0">
                  <a:moveTo>
                    <a:pt x="4326" y="1"/>
                  </a:moveTo>
                  <a:lnTo>
                    <a:pt x="0" y="2515"/>
                  </a:lnTo>
                  <a:lnTo>
                    <a:pt x="518" y="2773"/>
                  </a:lnTo>
                  <a:lnTo>
                    <a:pt x="4843" y="333"/>
                  </a:lnTo>
                  <a:lnTo>
                    <a:pt x="4326" y="1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20" name="Google Shape;6220;p43"/>
            <p:cNvSpPr/>
            <p:nvPr/>
          </p:nvSpPr>
          <p:spPr>
            <a:xfrm>
              <a:off x="2886650" y="505225"/>
              <a:ext cx="12950" cy="22200"/>
            </a:xfrm>
            <a:custGeom>
              <a:avLst/>
              <a:gdLst/>
              <a:ahLst/>
              <a:cxnLst/>
              <a:rect l="l" t="t" r="r" b="b"/>
              <a:pathLst>
                <a:path w="518" h="888" extrusionOk="0">
                  <a:moveTo>
                    <a:pt x="0" y="1"/>
                  </a:moveTo>
                  <a:lnTo>
                    <a:pt x="0" y="555"/>
                  </a:lnTo>
                  <a:lnTo>
                    <a:pt x="518" y="888"/>
                  </a:lnTo>
                  <a:lnTo>
                    <a:pt x="518" y="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21" name="Google Shape;6221;p43"/>
            <p:cNvSpPr/>
            <p:nvPr/>
          </p:nvSpPr>
          <p:spPr>
            <a:xfrm>
              <a:off x="2886650" y="442375"/>
              <a:ext cx="121100" cy="69350"/>
            </a:xfrm>
            <a:custGeom>
              <a:avLst/>
              <a:gdLst/>
              <a:ahLst/>
              <a:cxnLst/>
              <a:rect l="l" t="t" r="r" b="b"/>
              <a:pathLst>
                <a:path w="4844" h="2774" extrusionOk="0">
                  <a:moveTo>
                    <a:pt x="4326" y="1"/>
                  </a:moveTo>
                  <a:lnTo>
                    <a:pt x="0" y="2515"/>
                  </a:lnTo>
                  <a:lnTo>
                    <a:pt x="518" y="2773"/>
                  </a:lnTo>
                  <a:lnTo>
                    <a:pt x="4843" y="333"/>
                  </a:lnTo>
                  <a:lnTo>
                    <a:pt x="4326" y="1"/>
                  </a:lnTo>
                  <a:close/>
                </a:path>
              </a:pathLst>
            </a:custGeom>
            <a:solidFill>
              <a:srgbClr val="6B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22" name="Google Shape;6222;p43"/>
            <p:cNvSpPr/>
            <p:nvPr/>
          </p:nvSpPr>
          <p:spPr>
            <a:xfrm>
              <a:off x="2917150" y="471950"/>
              <a:ext cx="1875" cy="15750"/>
            </a:xfrm>
            <a:custGeom>
              <a:avLst/>
              <a:gdLst/>
              <a:ahLst/>
              <a:cxnLst/>
              <a:rect l="l" t="t" r="r" b="b"/>
              <a:pathLst>
                <a:path w="75" h="630" extrusionOk="0">
                  <a:moveTo>
                    <a:pt x="74" y="1"/>
                  </a:moveTo>
                  <a:lnTo>
                    <a:pt x="0" y="38"/>
                  </a:lnTo>
                  <a:lnTo>
                    <a:pt x="0" y="629"/>
                  </a:lnTo>
                  <a:lnTo>
                    <a:pt x="74" y="555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33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23" name="Google Shape;6223;p43"/>
            <p:cNvSpPr/>
            <p:nvPr/>
          </p:nvSpPr>
          <p:spPr>
            <a:xfrm>
              <a:off x="2905125" y="455325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" y="0"/>
                  </a:moveTo>
                  <a:lnTo>
                    <a:pt x="1" y="333"/>
                  </a:lnTo>
                  <a:lnTo>
                    <a:pt x="1" y="370"/>
                  </a:lnTo>
                  <a:cubicBezTo>
                    <a:pt x="1" y="407"/>
                    <a:pt x="38" y="407"/>
                    <a:pt x="38" y="407"/>
                  </a:cubicBezTo>
                  <a:lnTo>
                    <a:pt x="481" y="407"/>
                  </a:lnTo>
                  <a:cubicBezTo>
                    <a:pt x="592" y="370"/>
                    <a:pt x="703" y="259"/>
                    <a:pt x="703" y="185"/>
                  </a:cubicBezTo>
                  <a:lnTo>
                    <a:pt x="703" y="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24" name="Google Shape;6224;p43"/>
            <p:cNvSpPr/>
            <p:nvPr/>
          </p:nvSpPr>
          <p:spPr>
            <a:xfrm>
              <a:off x="2909750" y="451625"/>
              <a:ext cx="7425" cy="13875"/>
            </a:xfrm>
            <a:custGeom>
              <a:avLst/>
              <a:gdLst/>
              <a:ahLst/>
              <a:cxnLst/>
              <a:rect l="l" t="t" r="r" b="b"/>
              <a:pathLst>
                <a:path w="297" h="555" extrusionOk="0">
                  <a:moveTo>
                    <a:pt x="1" y="0"/>
                  </a:moveTo>
                  <a:lnTo>
                    <a:pt x="1" y="555"/>
                  </a:lnTo>
                  <a:lnTo>
                    <a:pt x="296" y="555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25" name="Google Shape;6225;p43"/>
            <p:cNvSpPr/>
            <p:nvPr/>
          </p:nvSpPr>
          <p:spPr>
            <a:xfrm>
              <a:off x="2903275" y="455325"/>
              <a:ext cx="4650" cy="10175"/>
            </a:xfrm>
            <a:custGeom>
              <a:avLst/>
              <a:gdLst/>
              <a:ahLst/>
              <a:cxnLst/>
              <a:rect l="l" t="t" r="r" b="b"/>
              <a:pathLst>
                <a:path w="186" h="407" extrusionOk="0">
                  <a:moveTo>
                    <a:pt x="1" y="0"/>
                  </a:moveTo>
                  <a:lnTo>
                    <a:pt x="1" y="333"/>
                  </a:lnTo>
                  <a:lnTo>
                    <a:pt x="1" y="370"/>
                  </a:lnTo>
                  <a:cubicBezTo>
                    <a:pt x="1" y="407"/>
                    <a:pt x="38" y="407"/>
                    <a:pt x="38" y="407"/>
                  </a:cubicBezTo>
                  <a:lnTo>
                    <a:pt x="186" y="407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26" name="Google Shape;6226;p43"/>
            <p:cNvSpPr/>
            <p:nvPr/>
          </p:nvSpPr>
          <p:spPr>
            <a:xfrm>
              <a:off x="2901425" y="446075"/>
              <a:ext cx="21300" cy="12950"/>
            </a:xfrm>
            <a:custGeom>
              <a:avLst/>
              <a:gdLst/>
              <a:ahLst/>
              <a:cxnLst/>
              <a:rect l="l" t="t" r="r" b="b"/>
              <a:pathLst>
                <a:path w="852" h="518" extrusionOk="0">
                  <a:moveTo>
                    <a:pt x="444" y="0"/>
                  </a:moveTo>
                  <a:cubicBezTo>
                    <a:pt x="371" y="0"/>
                    <a:pt x="297" y="37"/>
                    <a:pt x="260" y="37"/>
                  </a:cubicBezTo>
                  <a:lnTo>
                    <a:pt x="186" y="37"/>
                  </a:lnTo>
                  <a:cubicBezTo>
                    <a:pt x="112" y="111"/>
                    <a:pt x="1" y="148"/>
                    <a:pt x="1" y="222"/>
                  </a:cubicBezTo>
                  <a:cubicBezTo>
                    <a:pt x="1" y="333"/>
                    <a:pt x="112" y="407"/>
                    <a:pt x="260" y="481"/>
                  </a:cubicBezTo>
                  <a:cubicBezTo>
                    <a:pt x="297" y="518"/>
                    <a:pt x="371" y="518"/>
                    <a:pt x="444" y="518"/>
                  </a:cubicBezTo>
                  <a:cubicBezTo>
                    <a:pt x="481" y="518"/>
                    <a:pt x="555" y="481"/>
                    <a:pt x="629" y="481"/>
                  </a:cubicBezTo>
                  <a:cubicBezTo>
                    <a:pt x="740" y="407"/>
                    <a:pt x="851" y="333"/>
                    <a:pt x="851" y="222"/>
                  </a:cubicBezTo>
                  <a:cubicBezTo>
                    <a:pt x="851" y="148"/>
                    <a:pt x="740" y="37"/>
                    <a:pt x="629" y="37"/>
                  </a:cubicBezTo>
                  <a:cubicBezTo>
                    <a:pt x="555" y="0"/>
                    <a:pt x="481" y="0"/>
                    <a:pt x="444" y="0"/>
                  </a:cubicBezTo>
                  <a:close/>
                </a:path>
              </a:pathLst>
            </a:custGeom>
            <a:solidFill>
              <a:srgbClr val="67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27" name="Google Shape;6227;p43"/>
            <p:cNvSpPr/>
            <p:nvPr/>
          </p:nvSpPr>
          <p:spPr>
            <a:xfrm>
              <a:off x="2906050" y="451625"/>
              <a:ext cx="16675" cy="6500"/>
            </a:xfrm>
            <a:custGeom>
              <a:avLst/>
              <a:gdLst/>
              <a:ahLst/>
              <a:cxnLst/>
              <a:rect l="l" t="t" r="r" b="b"/>
              <a:pathLst>
                <a:path w="667" h="260" extrusionOk="0">
                  <a:moveTo>
                    <a:pt x="666" y="0"/>
                  </a:moveTo>
                  <a:cubicBezTo>
                    <a:pt x="666" y="47"/>
                    <a:pt x="655" y="82"/>
                    <a:pt x="637" y="111"/>
                  </a:cubicBezTo>
                  <a:lnTo>
                    <a:pt x="666" y="111"/>
                  </a:lnTo>
                  <a:lnTo>
                    <a:pt x="666" y="0"/>
                  </a:lnTo>
                  <a:close/>
                  <a:moveTo>
                    <a:pt x="1" y="111"/>
                  </a:moveTo>
                  <a:lnTo>
                    <a:pt x="1" y="148"/>
                  </a:lnTo>
                  <a:lnTo>
                    <a:pt x="1" y="185"/>
                  </a:lnTo>
                  <a:cubicBezTo>
                    <a:pt x="1" y="259"/>
                    <a:pt x="75" y="259"/>
                    <a:pt x="75" y="259"/>
                  </a:cubicBezTo>
                  <a:lnTo>
                    <a:pt x="444" y="259"/>
                  </a:lnTo>
                  <a:cubicBezTo>
                    <a:pt x="520" y="208"/>
                    <a:pt x="597" y="175"/>
                    <a:pt x="637" y="11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28" name="Google Shape;6228;p43"/>
            <p:cNvSpPr/>
            <p:nvPr/>
          </p:nvSpPr>
          <p:spPr>
            <a:xfrm>
              <a:off x="2909750" y="451625"/>
              <a:ext cx="7425" cy="6500"/>
            </a:xfrm>
            <a:custGeom>
              <a:avLst/>
              <a:gdLst/>
              <a:ahLst/>
              <a:cxnLst/>
              <a:rect l="l" t="t" r="r" b="b"/>
              <a:pathLst>
                <a:path w="297" h="260" extrusionOk="0">
                  <a:moveTo>
                    <a:pt x="1" y="0"/>
                  </a:moveTo>
                  <a:lnTo>
                    <a:pt x="1" y="259"/>
                  </a:lnTo>
                  <a:lnTo>
                    <a:pt x="296" y="25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29" name="Google Shape;6229;p43"/>
            <p:cNvSpPr/>
            <p:nvPr/>
          </p:nvSpPr>
          <p:spPr>
            <a:xfrm>
              <a:off x="2904200" y="454400"/>
              <a:ext cx="3725" cy="3725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1" y="0"/>
                  </a:moveTo>
                  <a:lnTo>
                    <a:pt x="1" y="37"/>
                  </a:lnTo>
                  <a:lnTo>
                    <a:pt x="1" y="74"/>
                  </a:lnTo>
                  <a:cubicBezTo>
                    <a:pt x="1" y="148"/>
                    <a:pt x="38" y="148"/>
                    <a:pt x="38" y="148"/>
                  </a:cubicBezTo>
                  <a:lnTo>
                    <a:pt x="149" y="14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505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30" name="Google Shape;6230;p43"/>
            <p:cNvSpPr/>
            <p:nvPr/>
          </p:nvSpPr>
          <p:spPr>
            <a:xfrm>
              <a:off x="2901425" y="446075"/>
              <a:ext cx="21300" cy="12950"/>
            </a:xfrm>
            <a:custGeom>
              <a:avLst/>
              <a:gdLst/>
              <a:ahLst/>
              <a:cxnLst/>
              <a:rect l="l" t="t" r="r" b="b"/>
              <a:pathLst>
                <a:path w="852" h="518" extrusionOk="0">
                  <a:moveTo>
                    <a:pt x="444" y="0"/>
                  </a:moveTo>
                  <a:cubicBezTo>
                    <a:pt x="371" y="0"/>
                    <a:pt x="297" y="37"/>
                    <a:pt x="260" y="37"/>
                  </a:cubicBezTo>
                  <a:lnTo>
                    <a:pt x="186" y="37"/>
                  </a:lnTo>
                  <a:cubicBezTo>
                    <a:pt x="38" y="111"/>
                    <a:pt x="1" y="148"/>
                    <a:pt x="1" y="222"/>
                  </a:cubicBezTo>
                  <a:cubicBezTo>
                    <a:pt x="1" y="333"/>
                    <a:pt x="112" y="407"/>
                    <a:pt x="260" y="481"/>
                  </a:cubicBezTo>
                  <a:cubicBezTo>
                    <a:pt x="297" y="518"/>
                    <a:pt x="371" y="518"/>
                    <a:pt x="444" y="518"/>
                  </a:cubicBezTo>
                  <a:cubicBezTo>
                    <a:pt x="481" y="518"/>
                    <a:pt x="555" y="481"/>
                    <a:pt x="629" y="481"/>
                  </a:cubicBezTo>
                  <a:cubicBezTo>
                    <a:pt x="740" y="407"/>
                    <a:pt x="851" y="333"/>
                    <a:pt x="851" y="222"/>
                  </a:cubicBezTo>
                  <a:cubicBezTo>
                    <a:pt x="851" y="148"/>
                    <a:pt x="740" y="37"/>
                    <a:pt x="629" y="37"/>
                  </a:cubicBezTo>
                  <a:cubicBezTo>
                    <a:pt x="555" y="0"/>
                    <a:pt x="481" y="0"/>
                    <a:pt x="444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31" name="Google Shape;6231;p43"/>
            <p:cNvSpPr/>
            <p:nvPr/>
          </p:nvSpPr>
          <p:spPr>
            <a:xfrm>
              <a:off x="2904200" y="437750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112" y="1"/>
                  </a:moveTo>
                  <a:cubicBezTo>
                    <a:pt x="38" y="75"/>
                    <a:pt x="1" y="112"/>
                    <a:pt x="1" y="149"/>
                  </a:cubicBezTo>
                  <a:cubicBezTo>
                    <a:pt x="1" y="259"/>
                    <a:pt x="75" y="296"/>
                    <a:pt x="186" y="333"/>
                  </a:cubicBezTo>
                  <a:lnTo>
                    <a:pt x="444" y="333"/>
                  </a:lnTo>
                  <a:cubicBezTo>
                    <a:pt x="555" y="296"/>
                    <a:pt x="629" y="259"/>
                    <a:pt x="629" y="149"/>
                  </a:cubicBezTo>
                  <a:cubicBezTo>
                    <a:pt x="629" y="38"/>
                    <a:pt x="555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32" name="Google Shape;6232;p43"/>
            <p:cNvSpPr/>
            <p:nvPr/>
          </p:nvSpPr>
          <p:spPr>
            <a:xfrm>
              <a:off x="2904200" y="437750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112" y="1"/>
                  </a:moveTo>
                  <a:cubicBezTo>
                    <a:pt x="38" y="75"/>
                    <a:pt x="1" y="112"/>
                    <a:pt x="1" y="149"/>
                  </a:cubicBezTo>
                  <a:cubicBezTo>
                    <a:pt x="1" y="259"/>
                    <a:pt x="75" y="296"/>
                    <a:pt x="186" y="333"/>
                  </a:cubicBezTo>
                  <a:lnTo>
                    <a:pt x="444" y="333"/>
                  </a:lnTo>
                  <a:cubicBezTo>
                    <a:pt x="555" y="296"/>
                    <a:pt x="629" y="259"/>
                    <a:pt x="629" y="149"/>
                  </a:cubicBezTo>
                  <a:cubicBezTo>
                    <a:pt x="629" y="38"/>
                    <a:pt x="555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33" name="Google Shape;6233;p43"/>
            <p:cNvSpPr/>
            <p:nvPr/>
          </p:nvSpPr>
          <p:spPr>
            <a:xfrm>
              <a:off x="2904200" y="437750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112" y="1"/>
                  </a:moveTo>
                  <a:cubicBezTo>
                    <a:pt x="38" y="75"/>
                    <a:pt x="1" y="112"/>
                    <a:pt x="1" y="149"/>
                  </a:cubicBezTo>
                  <a:cubicBezTo>
                    <a:pt x="1" y="259"/>
                    <a:pt x="75" y="296"/>
                    <a:pt x="186" y="333"/>
                  </a:cubicBezTo>
                  <a:lnTo>
                    <a:pt x="444" y="333"/>
                  </a:lnTo>
                  <a:cubicBezTo>
                    <a:pt x="555" y="296"/>
                    <a:pt x="629" y="259"/>
                    <a:pt x="629" y="149"/>
                  </a:cubicBezTo>
                  <a:cubicBezTo>
                    <a:pt x="629" y="38"/>
                    <a:pt x="555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34" name="Google Shape;6234;p43"/>
            <p:cNvSpPr/>
            <p:nvPr/>
          </p:nvSpPr>
          <p:spPr>
            <a:xfrm>
              <a:off x="2904200" y="441450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407"/>
                  </a:lnTo>
                  <a:cubicBezTo>
                    <a:pt x="1" y="518"/>
                    <a:pt x="75" y="555"/>
                    <a:pt x="186" y="592"/>
                  </a:cubicBezTo>
                  <a:lnTo>
                    <a:pt x="444" y="592"/>
                  </a:lnTo>
                  <a:cubicBezTo>
                    <a:pt x="555" y="555"/>
                    <a:pt x="629" y="518"/>
                    <a:pt x="629" y="407"/>
                  </a:cubicBezTo>
                  <a:lnTo>
                    <a:pt x="629" y="1"/>
                  </a:lnTo>
                  <a:cubicBezTo>
                    <a:pt x="629" y="111"/>
                    <a:pt x="555" y="148"/>
                    <a:pt x="444" y="185"/>
                  </a:cubicBezTo>
                  <a:lnTo>
                    <a:pt x="186" y="185"/>
                  </a:lnTo>
                  <a:cubicBezTo>
                    <a:pt x="75" y="148"/>
                    <a:pt x="1" y="111"/>
                    <a:pt x="1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35" name="Google Shape;6235;p43"/>
            <p:cNvSpPr/>
            <p:nvPr/>
          </p:nvSpPr>
          <p:spPr>
            <a:xfrm>
              <a:off x="2904200" y="441450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407"/>
                  </a:lnTo>
                  <a:cubicBezTo>
                    <a:pt x="1" y="518"/>
                    <a:pt x="75" y="555"/>
                    <a:pt x="186" y="592"/>
                  </a:cubicBezTo>
                  <a:lnTo>
                    <a:pt x="444" y="592"/>
                  </a:lnTo>
                  <a:cubicBezTo>
                    <a:pt x="555" y="555"/>
                    <a:pt x="629" y="518"/>
                    <a:pt x="629" y="407"/>
                  </a:cubicBezTo>
                  <a:lnTo>
                    <a:pt x="629" y="1"/>
                  </a:lnTo>
                  <a:cubicBezTo>
                    <a:pt x="629" y="111"/>
                    <a:pt x="555" y="148"/>
                    <a:pt x="444" y="185"/>
                  </a:cubicBezTo>
                  <a:lnTo>
                    <a:pt x="186" y="185"/>
                  </a:lnTo>
                  <a:cubicBezTo>
                    <a:pt x="75" y="148"/>
                    <a:pt x="1" y="111"/>
                    <a:pt x="1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36" name="Google Shape;6236;p43"/>
            <p:cNvSpPr/>
            <p:nvPr/>
          </p:nvSpPr>
          <p:spPr>
            <a:xfrm>
              <a:off x="2904200" y="441450"/>
              <a:ext cx="15750" cy="14825"/>
            </a:xfrm>
            <a:custGeom>
              <a:avLst/>
              <a:gdLst/>
              <a:ahLst/>
              <a:cxnLst/>
              <a:rect l="l" t="t" r="r" b="b"/>
              <a:pathLst>
                <a:path w="630" h="593" extrusionOk="0">
                  <a:moveTo>
                    <a:pt x="1" y="1"/>
                  </a:moveTo>
                  <a:lnTo>
                    <a:pt x="1" y="407"/>
                  </a:lnTo>
                  <a:cubicBezTo>
                    <a:pt x="1" y="518"/>
                    <a:pt x="75" y="555"/>
                    <a:pt x="186" y="592"/>
                  </a:cubicBezTo>
                  <a:lnTo>
                    <a:pt x="444" y="592"/>
                  </a:lnTo>
                  <a:cubicBezTo>
                    <a:pt x="555" y="555"/>
                    <a:pt x="629" y="518"/>
                    <a:pt x="629" y="407"/>
                  </a:cubicBezTo>
                  <a:lnTo>
                    <a:pt x="629" y="1"/>
                  </a:lnTo>
                  <a:cubicBezTo>
                    <a:pt x="629" y="111"/>
                    <a:pt x="555" y="148"/>
                    <a:pt x="444" y="185"/>
                  </a:cubicBezTo>
                  <a:lnTo>
                    <a:pt x="186" y="185"/>
                  </a:lnTo>
                  <a:cubicBezTo>
                    <a:pt x="75" y="148"/>
                    <a:pt x="1" y="111"/>
                    <a:pt x="1" y="1"/>
                  </a:cubicBezTo>
                  <a:close/>
                </a:path>
              </a:pathLst>
            </a:custGeom>
            <a:solidFill>
              <a:srgbClr val="6B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37" name="Google Shape;6237;p43"/>
            <p:cNvSpPr/>
            <p:nvPr/>
          </p:nvSpPr>
          <p:spPr>
            <a:xfrm>
              <a:off x="2904200" y="437750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112" y="1"/>
                  </a:moveTo>
                  <a:cubicBezTo>
                    <a:pt x="38" y="75"/>
                    <a:pt x="1" y="112"/>
                    <a:pt x="1" y="149"/>
                  </a:cubicBezTo>
                  <a:cubicBezTo>
                    <a:pt x="1" y="259"/>
                    <a:pt x="75" y="296"/>
                    <a:pt x="186" y="333"/>
                  </a:cubicBezTo>
                  <a:lnTo>
                    <a:pt x="444" y="333"/>
                  </a:lnTo>
                  <a:cubicBezTo>
                    <a:pt x="555" y="296"/>
                    <a:pt x="629" y="259"/>
                    <a:pt x="629" y="149"/>
                  </a:cubicBezTo>
                  <a:cubicBezTo>
                    <a:pt x="629" y="38"/>
                    <a:pt x="555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38" name="Google Shape;6238;p43"/>
            <p:cNvSpPr/>
            <p:nvPr/>
          </p:nvSpPr>
          <p:spPr>
            <a:xfrm>
              <a:off x="2904200" y="437750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112" y="1"/>
                  </a:moveTo>
                  <a:cubicBezTo>
                    <a:pt x="38" y="75"/>
                    <a:pt x="1" y="112"/>
                    <a:pt x="1" y="149"/>
                  </a:cubicBezTo>
                  <a:cubicBezTo>
                    <a:pt x="1" y="259"/>
                    <a:pt x="75" y="296"/>
                    <a:pt x="186" y="333"/>
                  </a:cubicBezTo>
                  <a:lnTo>
                    <a:pt x="444" y="333"/>
                  </a:lnTo>
                  <a:cubicBezTo>
                    <a:pt x="555" y="296"/>
                    <a:pt x="629" y="259"/>
                    <a:pt x="629" y="149"/>
                  </a:cubicBezTo>
                  <a:cubicBezTo>
                    <a:pt x="629" y="38"/>
                    <a:pt x="555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39" name="Google Shape;6239;p43"/>
            <p:cNvSpPr/>
            <p:nvPr/>
          </p:nvSpPr>
          <p:spPr>
            <a:xfrm>
              <a:off x="2904200" y="437750"/>
              <a:ext cx="15750" cy="8350"/>
            </a:xfrm>
            <a:custGeom>
              <a:avLst/>
              <a:gdLst/>
              <a:ahLst/>
              <a:cxnLst/>
              <a:rect l="l" t="t" r="r" b="b"/>
              <a:pathLst>
                <a:path w="630" h="334" extrusionOk="0">
                  <a:moveTo>
                    <a:pt x="112" y="1"/>
                  </a:moveTo>
                  <a:cubicBezTo>
                    <a:pt x="38" y="75"/>
                    <a:pt x="1" y="112"/>
                    <a:pt x="1" y="149"/>
                  </a:cubicBezTo>
                  <a:cubicBezTo>
                    <a:pt x="1" y="259"/>
                    <a:pt x="75" y="296"/>
                    <a:pt x="186" y="333"/>
                  </a:cubicBezTo>
                  <a:lnTo>
                    <a:pt x="444" y="333"/>
                  </a:lnTo>
                  <a:cubicBezTo>
                    <a:pt x="555" y="296"/>
                    <a:pt x="629" y="259"/>
                    <a:pt x="629" y="149"/>
                  </a:cubicBezTo>
                  <a:cubicBezTo>
                    <a:pt x="629" y="38"/>
                    <a:pt x="555" y="1"/>
                    <a:pt x="444" y="1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40" name="Google Shape;6240;p43"/>
            <p:cNvSpPr/>
            <p:nvPr/>
          </p:nvSpPr>
          <p:spPr>
            <a:xfrm>
              <a:off x="2909750" y="44607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" y="0"/>
                  </a:moveTo>
                  <a:lnTo>
                    <a:pt x="1" y="407"/>
                  </a:lnTo>
                  <a:lnTo>
                    <a:pt x="222" y="40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41" name="Google Shape;6241;p43"/>
            <p:cNvSpPr/>
            <p:nvPr/>
          </p:nvSpPr>
          <p:spPr>
            <a:xfrm>
              <a:off x="2909750" y="44607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" y="0"/>
                  </a:moveTo>
                  <a:lnTo>
                    <a:pt x="1" y="407"/>
                  </a:lnTo>
                  <a:lnTo>
                    <a:pt x="222" y="40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42" name="Google Shape;6242;p43"/>
            <p:cNvSpPr/>
            <p:nvPr/>
          </p:nvSpPr>
          <p:spPr>
            <a:xfrm>
              <a:off x="2909750" y="446075"/>
              <a:ext cx="5575" cy="10200"/>
            </a:xfrm>
            <a:custGeom>
              <a:avLst/>
              <a:gdLst/>
              <a:ahLst/>
              <a:cxnLst/>
              <a:rect l="l" t="t" r="r" b="b"/>
              <a:pathLst>
                <a:path w="223" h="408" extrusionOk="0">
                  <a:moveTo>
                    <a:pt x="1" y="0"/>
                  </a:moveTo>
                  <a:lnTo>
                    <a:pt x="1" y="407"/>
                  </a:lnTo>
                  <a:lnTo>
                    <a:pt x="222" y="407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43" name="Google Shape;6243;p43"/>
            <p:cNvSpPr/>
            <p:nvPr/>
          </p:nvSpPr>
          <p:spPr>
            <a:xfrm>
              <a:off x="2904200" y="441450"/>
              <a:ext cx="5575" cy="14825"/>
            </a:xfrm>
            <a:custGeom>
              <a:avLst/>
              <a:gdLst/>
              <a:ahLst/>
              <a:cxnLst/>
              <a:rect l="l" t="t" r="r" b="b"/>
              <a:pathLst>
                <a:path w="223" h="593" extrusionOk="0">
                  <a:moveTo>
                    <a:pt x="1" y="1"/>
                  </a:moveTo>
                  <a:lnTo>
                    <a:pt x="1" y="407"/>
                  </a:lnTo>
                  <a:cubicBezTo>
                    <a:pt x="1" y="518"/>
                    <a:pt x="75" y="555"/>
                    <a:pt x="186" y="592"/>
                  </a:cubicBezTo>
                  <a:lnTo>
                    <a:pt x="223" y="592"/>
                  </a:lnTo>
                  <a:lnTo>
                    <a:pt x="223" y="185"/>
                  </a:lnTo>
                  <a:cubicBezTo>
                    <a:pt x="75" y="148"/>
                    <a:pt x="1" y="111"/>
                    <a:pt x="1" y="1"/>
                  </a:cubicBez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44" name="Google Shape;6244;p43"/>
            <p:cNvSpPr/>
            <p:nvPr/>
          </p:nvSpPr>
          <p:spPr>
            <a:xfrm>
              <a:off x="2904200" y="441450"/>
              <a:ext cx="5575" cy="14825"/>
            </a:xfrm>
            <a:custGeom>
              <a:avLst/>
              <a:gdLst/>
              <a:ahLst/>
              <a:cxnLst/>
              <a:rect l="l" t="t" r="r" b="b"/>
              <a:pathLst>
                <a:path w="223" h="593" extrusionOk="0">
                  <a:moveTo>
                    <a:pt x="1" y="1"/>
                  </a:moveTo>
                  <a:lnTo>
                    <a:pt x="1" y="407"/>
                  </a:lnTo>
                  <a:cubicBezTo>
                    <a:pt x="1" y="518"/>
                    <a:pt x="75" y="555"/>
                    <a:pt x="186" y="592"/>
                  </a:cubicBezTo>
                  <a:lnTo>
                    <a:pt x="223" y="592"/>
                  </a:lnTo>
                  <a:lnTo>
                    <a:pt x="223" y="185"/>
                  </a:lnTo>
                  <a:cubicBezTo>
                    <a:pt x="75" y="148"/>
                    <a:pt x="1" y="111"/>
                    <a:pt x="1" y="1"/>
                  </a:cubicBez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45" name="Google Shape;6245;p43"/>
            <p:cNvSpPr/>
            <p:nvPr/>
          </p:nvSpPr>
          <p:spPr>
            <a:xfrm>
              <a:off x="2904200" y="441450"/>
              <a:ext cx="5575" cy="14825"/>
            </a:xfrm>
            <a:custGeom>
              <a:avLst/>
              <a:gdLst/>
              <a:ahLst/>
              <a:cxnLst/>
              <a:rect l="l" t="t" r="r" b="b"/>
              <a:pathLst>
                <a:path w="223" h="593" extrusionOk="0">
                  <a:moveTo>
                    <a:pt x="1" y="1"/>
                  </a:moveTo>
                  <a:lnTo>
                    <a:pt x="1" y="407"/>
                  </a:lnTo>
                  <a:cubicBezTo>
                    <a:pt x="1" y="518"/>
                    <a:pt x="75" y="555"/>
                    <a:pt x="186" y="592"/>
                  </a:cubicBezTo>
                  <a:lnTo>
                    <a:pt x="223" y="592"/>
                  </a:lnTo>
                  <a:lnTo>
                    <a:pt x="223" y="185"/>
                  </a:lnTo>
                  <a:cubicBezTo>
                    <a:pt x="75" y="148"/>
                    <a:pt x="1" y="111"/>
                    <a:pt x="1" y="1"/>
                  </a:cubicBez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46" name="Google Shape;6246;p43"/>
            <p:cNvSpPr/>
            <p:nvPr/>
          </p:nvSpPr>
          <p:spPr>
            <a:xfrm>
              <a:off x="2915300" y="441450"/>
              <a:ext cx="4650" cy="14825"/>
            </a:xfrm>
            <a:custGeom>
              <a:avLst/>
              <a:gdLst/>
              <a:ahLst/>
              <a:cxnLst/>
              <a:rect l="l" t="t" r="r" b="b"/>
              <a:pathLst>
                <a:path w="186" h="593" extrusionOk="0">
                  <a:moveTo>
                    <a:pt x="185" y="1"/>
                  </a:moveTo>
                  <a:cubicBezTo>
                    <a:pt x="185" y="111"/>
                    <a:pt x="111" y="148"/>
                    <a:pt x="0" y="185"/>
                  </a:cubicBezTo>
                  <a:lnTo>
                    <a:pt x="0" y="592"/>
                  </a:lnTo>
                  <a:cubicBezTo>
                    <a:pt x="111" y="555"/>
                    <a:pt x="185" y="518"/>
                    <a:pt x="185" y="407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47" name="Google Shape;6247;p43"/>
            <p:cNvSpPr/>
            <p:nvPr/>
          </p:nvSpPr>
          <p:spPr>
            <a:xfrm>
              <a:off x="2915300" y="441450"/>
              <a:ext cx="4650" cy="14825"/>
            </a:xfrm>
            <a:custGeom>
              <a:avLst/>
              <a:gdLst/>
              <a:ahLst/>
              <a:cxnLst/>
              <a:rect l="l" t="t" r="r" b="b"/>
              <a:pathLst>
                <a:path w="186" h="593" extrusionOk="0">
                  <a:moveTo>
                    <a:pt x="185" y="1"/>
                  </a:moveTo>
                  <a:cubicBezTo>
                    <a:pt x="185" y="111"/>
                    <a:pt x="111" y="148"/>
                    <a:pt x="0" y="185"/>
                  </a:cubicBezTo>
                  <a:lnTo>
                    <a:pt x="0" y="592"/>
                  </a:lnTo>
                  <a:cubicBezTo>
                    <a:pt x="111" y="555"/>
                    <a:pt x="185" y="518"/>
                    <a:pt x="185" y="407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48" name="Google Shape;6248;p43"/>
            <p:cNvSpPr/>
            <p:nvPr/>
          </p:nvSpPr>
          <p:spPr>
            <a:xfrm>
              <a:off x="2915300" y="441450"/>
              <a:ext cx="4650" cy="14825"/>
            </a:xfrm>
            <a:custGeom>
              <a:avLst/>
              <a:gdLst/>
              <a:ahLst/>
              <a:cxnLst/>
              <a:rect l="l" t="t" r="r" b="b"/>
              <a:pathLst>
                <a:path w="186" h="593" extrusionOk="0">
                  <a:moveTo>
                    <a:pt x="185" y="1"/>
                  </a:moveTo>
                  <a:cubicBezTo>
                    <a:pt x="185" y="111"/>
                    <a:pt x="111" y="148"/>
                    <a:pt x="0" y="185"/>
                  </a:cubicBezTo>
                  <a:lnTo>
                    <a:pt x="0" y="592"/>
                  </a:lnTo>
                  <a:cubicBezTo>
                    <a:pt x="111" y="555"/>
                    <a:pt x="185" y="518"/>
                    <a:pt x="185" y="407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49" name="Google Shape;6249;p43"/>
            <p:cNvSpPr/>
            <p:nvPr/>
          </p:nvSpPr>
          <p:spPr>
            <a:xfrm>
              <a:off x="2971675" y="1237250"/>
              <a:ext cx="276375" cy="160850"/>
            </a:xfrm>
            <a:custGeom>
              <a:avLst/>
              <a:gdLst/>
              <a:ahLst/>
              <a:cxnLst/>
              <a:rect l="l" t="t" r="r" b="b"/>
              <a:pathLst>
                <a:path w="11055" h="6434" extrusionOk="0">
                  <a:moveTo>
                    <a:pt x="4585" y="0"/>
                  </a:moveTo>
                  <a:lnTo>
                    <a:pt x="1" y="2182"/>
                  </a:lnTo>
                  <a:lnTo>
                    <a:pt x="1" y="2662"/>
                  </a:lnTo>
                  <a:lnTo>
                    <a:pt x="925" y="5879"/>
                  </a:lnTo>
                  <a:lnTo>
                    <a:pt x="6507" y="6433"/>
                  </a:lnTo>
                  <a:lnTo>
                    <a:pt x="11055" y="3771"/>
                  </a:lnTo>
                  <a:lnTo>
                    <a:pt x="11055" y="3254"/>
                  </a:lnTo>
                  <a:lnTo>
                    <a:pt x="10131" y="555"/>
                  </a:lnTo>
                  <a:lnTo>
                    <a:pt x="4585" y="0"/>
                  </a:lnTo>
                  <a:close/>
                </a:path>
              </a:pathLst>
            </a:custGeom>
            <a:solidFill>
              <a:srgbClr val="877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50" name="Google Shape;6250;p43"/>
            <p:cNvSpPr/>
            <p:nvPr/>
          </p:nvSpPr>
          <p:spPr>
            <a:xfrm>
              <a:off x="2992000" y="1230775"/>
              <a:ext cx="276400" cy="160850"/>
            </a:xfrm>
            <a:custGeom>
              <a:avLst/>
              <a:gdLst/>
              <a:ahLst/>
              <a:cxnLst/>
              <a:rect l="l" t="t" r="r" b="b"/>
              <a:pathLst>
                <a:path w="11056" h="6434" extrusionOk="0">
                  <a:moveTo>
                    <a:pt x="4585" y="1"/>
                  </a:moveTo>
                  <a:lnTo>
                    <a:pt x="1" y="2182"/>
                  </a:lnTo>
                  <a:lnTo>
                    <a:pt x="1" y="2625"/>
                  </a:lnTo>
                  <a:lnTo>
                    <a:pt x="925" y="5879"/>
                  </a:lnTo>
                  <a:lnTo>
                    <a:pt x="6471" y="6433"/>
                  </a:lnTo>
                  <a:lnTo>
                    <a:pt x="11055" y="3735"/>
                  </a:lnTo>
                  <a:lnTo>
                    <a:pt x="11055" y="3291"/>
                  </a:lnTo>
                  <a:lnTo>
                    <a:pt x="10131" y="555"/>
                  </a:lnTo>
                  <a:lnTo>
                    <a:pt x="4585" y="1"/>
                  </a:lnTo>
                  <a:close/>
                </a:path>
              </a:pathLst>
            </a:custGeom>
            <a:solidFill>
              <a:srgbClr val="ADA6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51" name="Google Shape;6251;p43"/>
            <p:cNvSpPr/>
            <p:nvPr/>
          </p:nvSpPr>
          <p:spPr>
            <a:xfrm>
              <a:off x="2992000" y="1217825"/>
              <a:ext cx="276400" cy="160850"/>
            </a:xfrm>
            <a:custGeom>
              <a:avLst/>
              <a:gdLst/>
              <a:ahLst/>
              <a:cxnLst/>
              <a:rect l="l" t="t" r="r" b="b"/>
              <a:pathLst>
                <a:path w="11056" h="6434" extrusionOk="0">
                  <a:moveTo>
                    <a:pt x="4585" y="1"/>
                  </a:moveTo>
                  <a:lnTo>
                    <a:pt x="1" y="2700"/>
                  </a:lnTo>
                  <a:lnTo>
                    <a:pt x="925" y="5879"/>
                  </a:lnTo>
                  <a:lnTo>
                    <a:pt x="6471" y="6434"/>
                  </a:lnTo>
                  <a:lnTo>
                    <a:pt x="11055" y="3809"/>
                  </a:lnTo>
                  <a:lnTo>
                    <a:pt x="10131" y="556"/>
                  </a:lnTo>
                  <a:lnTo>
                    <a:pt x="4585" y="1"/>
                  </a:lnTo>
                  <a:close/>
                </a:path>
              </a:pathLst>
            </a:custGeom>
            <a:solidFill>
              <a:srgbClr val="E7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52" name="Google Shape;6252;p43"/>
            <p:cNvSpPr/>
            <p:nvPr/>
          </p:nvSpPr>
          <p:spPr>
            <a:xfrm>
              <a:off x="3000325" y="1226150"/>
              <a:ext cx="259750" cy="145150"/>
            </a:xfrm>
            <a:custGeom>
              <a:avLst/>
              <a:gdLst/>
              <a:ahLst/>
              <a:cxnLst/>
              <a:rect l="l" t="t" r="r" b="b"/>
              <a:pathLst>
                <a:path w="10390" h="5806" extrusionOk="0">
                  <a:moveTo>
                    <a:pt x="4326" y="1"/>
                  </a:moveTo>
                  <a:lnTo>
                    <a:pt x="1" y="2478"/>
                  </a:lnTo>
                  <a:lnTo>
                    <a:pt x="814" y="5324"/>
                  </a:lnTo>
                  <a:lnTo>
                    <a:pt x="6027" y="5805"/>
                  </a:lnTo>
                  <a:lnTo>
                    <a:pt x="10389" y="3328"/>
                  </a:lnTo>
                  <a:lnTo>
                    <a:pt x="9539" y="518"/>
                  </a:lnTo>
                  <a:lnTo>
                    <a:pt x="4326" y="1"/>
                  </a:lnTo>
                  <a:close/>
                </a:path>
              </a:pathLst>
            </a:custGeom>
            <a:solidFill>
              <a:srgbClr val="D1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53" name="Google Shape;6253;p43"/>
            <p:cNvSpPr/>
            <p:nvPr/>
          </p:nvSpPr>
          <p:spPr>
            <a:xfrm>
              <a:off x="3038225" y="1240925"/>
              <a:ext cx="184875" cy="110950"/>
            </a:xfrm>
            <a:custGeom>
              <a:avLst/>
              <a:gdLst/>
              <a:ahLst/>
              <a:cxnLst/>
              <a:rect l="l" t="t" r="r" b="b"/>
              <a:pathLst>
                <a:path w="7395" h="4438" extrusionOk="0">
                  <a:moveTo>
                    <a:pt x="3587" y="334"/>
                  </a:moveTo>
                  <a:cubicBezTo>
                    <a:pt x="4511" y="334"/>
                    <a:pt x="5398" y="519"/>
                    <a:pt x="6101" y="925"/>
                  </a:cubicBezTo>
                  <a:cubicBezTo>
                    <a:pt x="6692" y="1295"/>
                    <a:pt x="7062" y="1776"/>
                    <a:pt x="7062" y="2256"/>
                  </a:cubicBezTo>
                  <a:cubicBezTo>
                    <a:pt x="7062" y="2737"/>
                    <a:pt x="6692" y="3181"/>
                    <a:pt x="6101" y="3550"/>
                  </a:cubicBezTo>
                  <a:cubicBezTo>
                    <a:pt x="5443" y="3916"/>
                    <a:pt x="4569" y="4100"/>
                    <a:pt x="3689" y="4100"/>
                  </a:cubicBezTo>
                  <a:cubicBezTo>
                    <a:pt x="2786" y="4100"/>
                    <a:pt x="1876" y="3906"/>
                    <a:pt x="1184" y="3513"/>
                  </a:cubicBezTo>
                  <a:cubicBezTo>
                    <a:pt x="592" y="3144"/>
                    <a:pt x="222" y="2700"/>
                    <a:pt x="222" y="2182"/>
                  </a:cubicBezTo>
                  <a:cubicBezTo>
                    <a:pt x="222" y="1702"/>
                    <a:pt x="592" y="1258"/>
                    <a:pt x="1184" y="889"/>
                  </a:cubicBezTo>
                  <a:cubicBezTo>
                    <a:pt x="1849" y="519"/>
                    <a:pt x="2736" y="334"/>
                    <a:pt x="3587" y="334"/>
                  </a:cubicBezTo>
                  <a:close/>
                  <a:moveTo>
                    <a:pt x="3634" y="1"/>
                  </a:moveTo>
                  <a:cubicBezTo>
                    <a:pt x="2722" y="1"/>
                    <a:pt x="1814" y="195"/>
                    <a:pt x="1110" y="593"/>
                  </a:cubicBezTo>
                  <a:cubicBezTo>
                    <a:pt x="370" y="1036"/>
                    <a:pt x="0" y="1591"/>
                    <a:pt x="0" y="2182"/>
                  </a:cubicBezTo>
                  <a:cubicBezTo>
                    <a:pt x="0" y="2811"/>
                    <a:pt x="370" y="3366"/>
                    <a:pt x="1110" y="3809"/>
                  </a:cubicBezTo>
                  <a:cubicBezTo>
                    <a:pt x="1849" y="4216"/>
                    <a:pt x="2810" y="4438"/>
                    <a:pt x="3735" y="4438"/>
                  </a:cubicBezTo>
                  <a:cubicBezTo>
                    <a:pt x="4659" y="4438"/>
                    <a:pt x="5583" y="4253"/>
                    <a:pt x="6285" y="3846"/>
                  </a:cubicBezTo>
                  <a:cubicBezTo>
                    <a:pt x="7025" y="3403"/>
                    <a:pt x="7395" y="2848"/>
                    <a:pt x="7395" y="2256"/>
                  </a:cubicBezTo>
                  <a:cubicBezTo>
                    <a:pt x="7395" y="1628"/>
                    <a:pt x="7025" y="1073"/>
                    <a:pt x="6285" y="630"/>
                  </a:cubicBezTo>
                  <a:cubicBezTo>
                    <a:pt x="5548" y="214"/>
                    <a:pt x="4589" y="1"/>
                    <a:pt x="36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54" name="Google Shape;6254;p43"/>
            <p:cNvSpPr/>
            <p:nvPr/>
          </p:nvSpPr>
          <p:spPr>
            <a:xfrm>
              <a:off x="3065950" y="1258500"/>
              <a:ext cx="123875" cy="71200"/>
            </a:xfrm>
            <a:custGeom>
              <a:avLst/>
              <a:gdLst/>
              <a:ahLst/>
              <a:cxnLst/>
              <a:rect l="l" t="t" r="r" b="b"/>
              <a:pathLst>
                <a:path w="4955" h="2848" extrusionOk="0">
                  <a:moveTo>
                    <a:pt x="3328" y="1"/>
                  </a:moveTo>
                  <a:lnTo>
                    <a:pt x="1" y="1886"/>
                  </a:lnTo>
                  <a:lnTo>
                    <a:pt x="370" y="2108"/>
                  </a:lnTo>
                  <a:lnTo>
                    <a:pt x="1812" y="1295"/>
                  </a:lnTo>
                  <a:lnTo>
                    <a:pt x="2662" y="1812"/>
                  </a:lnTo>
                  <a:lnTo>
                    <a:pt x="1258" y="2626"/>
                  </a:lnTo>
                  <a:lnTo>
                    <a:pt x="1627" y="2847"/>
                  </a:lnTo>
                  <a:lnTo>
                    <a:pt x="4955" y="962"/>
                  </a:lnTo>
                  <a:lnTo>
                    <a:pt x="4585" y="740"/>
                  </a:lnTo>
                  <a:lnTo>
                    <a:pt x="2995" y="1627"/>
                  </a:lnTo>
                  <a:lnTo>
                    <a:pt x="2108" y="1110"/>
                  </a:lnTo>
                  <a:lnTo>
                    <a:pt x="3698" y="222"/>
                  </a:lnTo>
                  <a:lnTo>
                    <a:pt x="33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55" name="Google Shape;6255;p43"/>
            <p:cNvSpPr/>
            <p:nvPr/>
          </p:nvSpPr>
          <p:spPr>
            <a:xfrm>
              <a:off x="2900500" y="365675"/>
              <a:ext cx="49950" cy="80000"/>
            </a:xfrm>
            <a:custGeom>
              <a:avLst/>
              <a:gdLst/>
              <a:ahLst/>
              <a:cxnLst/>
              <a:rect l="l" t="t" r="r" b="b"/>
              <a:pathLst>
                <a:path w="1998" h="3200" extrusionOk="0">
                  <a:moveTo>
                    <a:pt x="1997" y="1294"/>
                  </a:moveTo>
                  <a:lnTo>
                    <a:pt x="1997" y="1294"/>
                  </a:lnTo>
                  <a:cubicBezTo>
                    <a:pt x="1994" y="1306"/>
                    <a:pt x="1991" y="1318"/>
                    <a:pt x="1988" y="1331"/>
                  </a:cubicBezTo>
                  <a:lnTo>
                    <a:pt x="1988" y="1331"/>
                  </a:lnTo>
                  <a:cubicBezTo>
                    <a:pt x="1994" y="1319"/>
                    <a:pt x="1997" y="1306"/>
                    <a:pt x="1997" y="1294"/>
                  </a:cubicBezTo>
                  <a:close/>
                  <a:moveTo>
                    <a:pt x="1702" y="0"/>
                  </a:moveTo>
                  <a:cubicBezTo>
                    <a:pt x="1775" y="185"/>
                    <a:pt x="1628" y="370"/>
                    <a:pt x="1517" y="444"/>
                  </a:cubicBezTo>
                  <a:lnTo>
                    <a:pt x="1332" y="628"/>
                  </a:lnTo>
                  <a:cubicBezTo>
                    <a:pt x="1332" y="628"/>
                    <a:pt x="1179" y="781"/>
                    <a:pt x="1151" y="781"/>
                  </a:cubicBezTo>
                  <a:cubicBezTo>
                    <a:pt x="1148" y="781"/>
                    <a:pt x="1147" y="780"/>
                    <a:pt x="1147" y="776"/>
                  </a:cubicBezTo>
                  <a:cubicBezTo>
                    <a:pt x="1147" y="628"/>
                    <a:pt x="1110" y="444"/>
                    <a:pt x="1073" y="296"/>
                  </a:cubicBezTo>
                  <a:cubicBezTo>
                    <a:pt x="925" y="555"/>
                    <a:pt x="851" y="776"/>
                    <a:pt x="703" y="961"/>
                  </a:cubicBezTo>
                  <a:cubicBezTo>
                    <a:pt x="408" y="1368"/>
                    <a:pt x="1" y="1738"/>
                    <a:pt x="1" y="2329"/>
                  </a:cubicBezTo>
                  <a:cubicBezTo>
                    <a:pt x="1" y="2514"/>
                    <a:pt x="38" y="2662"/>
                    <a:pt x="38" y="2810"/>
                  </a:cubicBezTo>
                  <a:cubicBezTo>
                    <a:pt x="38" y="2958"/>
                    <a:pt x="112" y="3032"/>
                    <a:pt x="186" y="3069"/>
                  </a:cubicBezTo>
                  <a:cubicBezTo>
                    <a:pt x="284" y="3167"/>
                    <a:pt x="399" y="3200"/>
                    <a:pt x="520" y="3200"/>
                  </a:cubicBezTo>
                  <a:cubicBezTo>
                    <a:pt x="580" y="3200"/>
                    <a:pt x="642" y="3192"/>
                    <a:pt x="703" y="3179"/>
                  </a:cubicBezTo>
                  <a:cubicBezTo>
                    <a:pt x="888" y="3142"/>
                    <a:pt x="962" y="2995"/>
                    <a:pt x="1110" y="2884"/>
                  </a:cubicBezTo>
                  <a:cubicBezTo>
                    <a:pt x="1221" y="2810"/>
                    <a:pt x="1295" y="2662"/>
                    <a:pt x="1443" y="2588"/>
                  </a:cubicBezTo>
                  <a:cubicBezTo>
                    <a:pt x="1554" y="2477"/>
                    <a:pt x="1628" y="2403"/>
                    <a:pt x="1701" y="2255"/>
                  </a:cubicBezTo>
                  <a:cubicBezTo>
                    <a:pt x="1879" y="1936"/>
                    <a:pt x="1920" y="1617"/>
                    <a:pt x="1988" y="1331"/>
                  </a:cubicBezTo>
                  <a:lnTo>
                    <a:pt x="1988" y="1331"/>
                  </a:lnTo>
                  <a:cubicBezTo>
                    <a:pt x="1942" y="1428"/>
                    <a:pt x="1730" y="1516"/>
                    <a:pt x="1665" y="1516"/>
                  </a:cubicBezTo>
                  <a:cubicBezTo>
                    <a:pt x="1701" y="1479"/>
                    <a:pt x="1701" y="1294"/>
                    <a:pt x="1775" y="1146"/>
                  </a:cubicBezTo>
                  <a:cubicBezTo>
                    <a:pt x="1812" y="961"/>
                    <a:pt x="1812" y="813"/>
                    <a:pt x="1812" y="628"/>
                  </a:cubicBezTo>
                  <a:cubicBezTo>
                    <a:pt x="1775" y="407"/>
                    <a:pt x="1775" y="185"/>
                    <a:pt x="1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6256" name="Google Shape;6256;p43"/>
          <p:cNvGrpSpPr/>
          <p:nvPr/>
        </p:nvGrpSpPr>
        <p:grpSpPr>
          <a:xfrm flipH="1">
            <a:off x="5854693" y="4043690"/>
            <a:ext cx="393517" cy="756041"/>
            <a:chOff x="-2861003" y="3442849"/>
            <a:chExt cx="252692" cy="485482"/>
          </a:xfrm>
        </p:grpSpPr>
        <p:sp>
          <p:nvSpPr>
            <p:cNvPr id="6257" name="Google Shape;6257;p43"/>
            <p:cNvSpPr/>
            <p:nvPr/>
          </p:nvSpPr>
          <p:spPr>
            <a:xfrm>
              <a:off x="-2861003" y="3834420"/>
              <a:ext cx="252692" cy="93911"/>
            </a:xfrm>
            <a:custGeom>
              <a:avLst/>
              <a:gdLst/>
              <a:ahLst/>
              <a:cxnLst/>
              <a:rect l="l" t="t" r="r" b="b"/>
              <a:pathLst>
                <a:path w="8266" h="3072" extrusionOk="0">
                  <a:moveTo>
                    <a:pt x="6094" y="0"/>
                  </a:moveTo>
                  <a:cubicBezTo>
                    <a:pt x="4400" y="0"/>
                    <a:pt x="1704" y="521"/>
                    <a:pt x="985" y="920"/>
                  </a:cubicBezTo>
                  <a:cubicBezTo>
                    <a:pt x="0" y="1448"/>
                    <a:pt x="0" y="2362"/>
                    <a:pt x="985" y="2890"/>
                  </a:cubicBezTo>
                  <a:cubicBezTo>
                    <a:pt x="1216" y="3018"/>
                    <a:pt x="1649" y="3071"/>
                    <a:pt x="2187" y="3071"/>
                  </a:cubicBezTo>
                  <a:cubicBezTo>
                    <a:pt x="3868" y="3071"/>
                    <a:pt x="6570" y="2551"/>
                    <a:pt x="7316" y="2151"/>
                  </a:cubicBezTo>
                  <a:cubicBezTo>
                    <a:pt x="8265" y="1588"/>
                    <a:pt x="8265" y="709"/>
                    <a:pt x="7316" y="182"/>
                  </a:cubicBezTo>
                  <a:cubicBezTo>
                    <a:pt x="7077" y="53"/>
                    <a:pt x="6637" y="0"/>
                    <a:pt x="6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58" name="Google Shape;6258;p43"/>
            <p:cNvSpPr/>
            <p:nvPr/>
          </p:nvSpPr>
          <p:spPr>
            <a:xfrm>
              <a:off x="-2701886" y="3522789"/>
              <a:ext cx="59153" cy="168838"/>
            </a:xfrm>
            <a:custGeom>
              <a:avLst/>
              <a:gdLst/>
              <a:ahLst/>
              <a:cxnLst/>
              <a:rect l="l" t="t" r="r" b="b"/>
              <a:pathLst>
                <a:path w="1935" h="5523" extrusionOk="0">
                  <a:moveTo>
                    <a:pt x="1935" y="1"/>
                  </a:moveTo>
                  <a:lnTo>
                    <a:pt x="1020" y="36"/>
                  </a:lnTo>
                  <a:lnTo>
                    <a:pt x="0" y="5522"/>
                  </a:lnTo>
                  <a:lnTo>
                    <a:pt x="809" y="4889"/>
                  </a:lnTo>
                  <a:lnTo>
                    <a:pt x="1935" y="1"/>
                  </a:lnTo>
                  <a:close/>
                </a:path>
              </a:pathLst>
            </a:custGeom>
            <a:solidFill>
              <a:srgbClr val="F9C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59" name="Google Shape;6259;p43"/>
            <p:cNvSpPr/>
            <p:nvPr/>
          </p:nvSpPr>
          <p:spPr>
            <a:xfrm>
              <a:off x="-2772839" y="3537830"/>
              <a:ext cx="89264" cy="102196"/>
            </a:xfrm>
            <a:custGeom>
              <a:avLst/>
              <a:gdLst/>
              <a:ahLst/>
              <a:cxnLst/>
              <a:rect l="l" t="t" r="r" b="b"/>
              <a:pathLst>
                <a:path w="2920" h="3343" extrusionOk="0">
                  <a:moveTo>
                    <a:pt x="985" y="1"/>
                  </a:moveTo>
                  <a:lnTo>
                    <a:pt x="985" y="1"/>
                  </a:lnTo>
                  <a:cubicBezTo>
                    <a:pt x="0" y="564"/>
                    <a:pt x="1372" y="2568"/>
                    <a:pt x="1829" y="3026"/>
                  </a:cubicBezTo>
                  <a:cubicBezTo>
                    <a:pt x="2110" y="3272"/>
                    <a:pt x="2919" y="3342"/>
                    <a:pt x="2919" y="3342"/>
                  </a:cubicBezTo>
                  <a:cubicBezTo>
                    <a:pt x="2919" y="3342"/>
                    <a:pt x="2638" y="2392"/>
                    <a:pt x="2181" y="1408"/>
                  </a:cubicBezTo>
                  <a:cubicBezTo>
                    <a:pt x="1653" y="177"/>
                    <a:pt x="1266" y="177"/>
                    <a:pt x="1266" y="177"/>
                  </a:cubicBezTo>
                  <a:lnTo>
                    <a:pt x="985" y="1"/>
                  </a:ln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60" name="Google Shape;6260;p43"/>
            <p:cNvSpPr/>
            <p:nvPr/>
          </p:nvSpPr>
          <p:spPr>
            <a:xfrm>
              <a:off x="-2762109" y="3862544"/>
              <a:ext cx="10791" cy="8621"/>
            </a:xfrm>
            <a:custGeom>
              <a:avLst/>
              <a:gdLst/>
              <a:ahLst/>
              <a:cxnLst/>
              <a:rect l="l" t="t" r="r" b="b"/>
              <a:pathLst>
                <a:path w="353" h="282" extrusionOk="0">
                  <a:moveTo>
                    <a:pt x="353" y="0"/>
                  </a:moveTo>
                  <a:lnTo>
                    <a:pt x="1" y="141"/>
                  </a:lnTo>
                  <a:lnTo>
                    <a:pt x="1" y="281"/>
                  </a:lnTo>
                  <a:lnTo>
                    <a:pt x="353" y="35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61" name="Google Shape;6261;p43"/>
            <p:cNvSpPr/>
            <p:nvPr/>
          </p:nvSpPr>
          <p:spPr>
            <a:xfrm>
              <a:off x="-2770699" y="3859854"/>
              <a:ext cx="7551" cy="11311"/>
            </a:xfrm>
            <a:custGeom>
              <a:avLst/>
              <a:gdLst/>
              <a:ahLst/>
              <a:cxnLst/>
              <a:rect l="l" t="t" r="r" b="b"/>
              <a:pathLst>
                <a:path w="247" h="370" extrusionOk="0">
                  <a:moveTo>
                    <a:pt x="53" y="1"/>
                  </a:moveTo>
                  <a:cubicBezTo>
                    <a:pt x="28" y="1"/>
                    <a:pt x="6" y="93"/>
                    <a:pt x="1" y="93"/>
                  </a:cubicBezTo>
                  <a:cubicBezTo>
                    <a:pt x="1" y="93"/>
                    <a:pt x="1" y="91"/>
                    <a:pt x="1" y="88"/>
                  </a:cubicBezTo>
                  <a:lnTo>
                    <a:pt x="1" y="194"/>
                  </a:lnTo>
                  <a:cubicBezTo>
                    <a:pt x="1" y="229"/>
                    <a:pt x="36" y="229"/>
                    <a:pt x="71" y="264"/>
                  </a:cubicBezTo>
                  <a:lnTo>
                    <a:pt x="247" y="369"/>
                  </a:lnTo>
                  <a:lnTo>
                    <a:pt x="247" y="229"/>
                  </a:lnTo>
                  <a:lnTo>
                    <a:pt x="71" y="18"/>
                  </a:lnTo>
                  <a:cubicBezTo>
                    <a:pt x="65" y="6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CCE8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62" name="Google Shape;6262;p43"/>
            <p:cNvSpPr/>
            <p:nvPr/>
          </p:nvSpPr>
          <p:spPr>
            <a:xfrm>
              <a:off x="-2770699" y="3845334"/>
              <a:ext cx="58083" cy="44571"/>
            </a:xfrm>
            <a:custGeom>
              <a:avLst/>
              <a:gdLst/>
              <a:ahLst/>
              <a:cxnLst/>
              <a:rect l="l" t="t" r="r" b="b"/>
              <a:pathLst>
                <a:path w="1900" h="1458" extrusionOk="0">
                  <a:moveTo>
                    <a:pt x="106" y="0"/>
                  </a:moveTo>
                  <a:cubicBezTo>
                    <a:pt x="106" y="0"/>
                    <a:pt x="1" y="211"/>
                    <a:pt x="1" y="387"/>
                  </a:cubicBezTo>
                  <a:lnTo>
                    <a:pt x="1" y="563"/>
                  </a:lnTo>
                  <a:cubicBezTo>
                    <a:pt x="1" y="563"/>
                    <a:pt x="176" y="704"/>
                    <a:pt x="317" y="704"/>
                  </a:cubicBezTo>
                  <a:cubicBezTo>
                    <a:pt x="423" y="739"/>
                    <a:pt x="880" y="1231"/>
                    <a:pt x="1091" y="1302"/>
                  </a:cubicBezTo>
                  <a:cubicBezTo>
                    <a:pt x="1325" y="1419"/>
                    <a:pt x="1493" y="1458"/>
                    <a:pt x="1613" y="1458"/>
                  </a:cubicBezTo>
                  <a:cubicBezTo>
                    <a:pt x="1853" y="1458"/>
                    <a:pt x="1900" y="1302"/>
                    <a:pt x="1900" y="1302"/>
                  </a:cubicBezTo>
                  <a:cubicBezTo>
                    <a:pt x="1900" y="1161"/>
                    <a:pt x="1724" y="1055"/>
                    <a:pt x="1583" y="950"/>
                  </a:cubicBezTo>
                  <a:cubicBezTo>
                    <a:pt x="1442" y="880"/>
                    <a:pt x="1302" y="598"/>
                    <a:pt x="1231" y="528"/>
                  </a:cubicBezTo>
                  <a:cubicBezTo>
                    <a:pt x="1199" y="430"/>
                    <a:pt x="1046" y="243"/>
                    <a:pt x="940" y="243"/>
                  </a:cubicBezTo>
                  <a:cubicBezTo>
                    <a:pt x="931" y="243"/>
                    <a:pt x="923" y="244"/>
                    <a:pt x="915" y="247"/>
                  </a:cubicBezTo>
                  <a:cubicBezTo>
                    <a:pt x="845" y="282"/>
                    <a:pt x="563" y="528"/>
                    <a:pt x="563" y="528"/>
                  </a:cubicBezTo>
                  <a:cubicBezTo>
                    <a:pt x="563" y="528"/>
                    <a:pt x="212" y="352"/>
                    <a:pt x="176" y="211"/>
                  </a:cubicBezTo>
                  <a:cubicBezTo>
                    <a:pt x="141" y="141"/>
                    <a:pt x="106" y="0"/>
                    <a:pt x="106" y="0"/>
                  </a:cubicBezTo>
                  <a:close/>
                </a:path>
              </a:pathLst>
            </a:custGeom>
            <a:solidFill>
              <a:srgbClr val="CCE8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63" name="Google Shape;6263;p43"/>
            <p:cNvSpPr/>
            <p:nvPr/>
          </p:nvSpPr>
          <p:spPr>
            <a:xfrm>
              <a:off x="-2769629" y="3844478"/>
              <a:ext cx="23692" cy="18097"/>
            </a:xfrm>
            <a:custGeom>
              <a:avLst/>
              <a:gdLst/>
              <a:ahLst/>
              <a:cxnLst/>
              <a:rect l="l" t="t" r="r" b="b"/>
              <a:pathLst>
                <a:path w="775" h="592" extrusionOk="0">
                  <a:moveTo>
                    <a:pt x="212" y="1"/>
                  </a:moveTo>
                  <a:cubicBezTo>
                    <a:pt x="179" y="1"/>
                    <a:pt x="144" y="10"/>
                    <a:pt x="106" y="28"/>
                  </a:cubicBezTo>
                  <a:cubicBezTo>
                    <a:pt x="71" y="28"/>
                    <a:pt x="1" y="64"/>
                    <a:pt x="1" y="64"/>
                  </a:cubicBezTo>
                  <a:cubicBezTo>
                    <a:pt x="1" y="99"/>
                    <a:pt x="36" y="204"/>
                    <a:pt x="106" y="275"/>
                  </a:cubicBezTo>
                  <a:cubicBezTo>
                    <a:pt x="177" y="380"/>
                    <a:pt x="493" y="591"/>
                    <a:pt x="493" y="591"/>
                  </a:cubicBezTo>
                  <a:cubicBezTo>
                    <a:pt x="493" y="591"/>
                    <a:pt x="634" y="450"/>
                    <a:pt x="774" y="380"/>
                  </a:cubicBezTo>
                  <a:cubicBezTo>
                    <a:pt x="669" y="310"/>
                    <a:pt x="493" y="204"/>
                    <a:pt x="458" y="169"/>
                  </a:cubicBezTo>
                  <a:cubicBezTo>
                    <a:pt x="381" y="66"/>
                    <a:pt x="303" y="1"/>
                    <a:pt x="212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64" name="Google Shape;6264;p43"/>
            <p:cNvSpPr/>
            <p:nvPr/>
          </p:nvSpPr>
          <p:spPr>
            <a:xfrm>
              <a:off x="-2770699" y="3845334"/>
              <a:ext cx="59153" cy="43562"/>
            </a:xfrm>
            <a:custGeom>
              <a:avLst/>
              <a:gdLst/>
              <a:ahLst/>
              <a:cxnLst/>
              <a:rect l="l" t="t" r="r" b="b"/>
              <a:pathLst>
                <a:path w="1935" h="1425" extrusionOk="0">
                  <a:moveTo>
                    <a:pt x="141" y="0"/>
                  </a:moveTo>
                  <a:cubicBezTo>
                    <a:pt x="141" y="0"/>
                    <a:pt x="71" y="71"/>
                    <a:pt x="36" y="211"/>
                  </a:cubicBezTo>
                  <a:cubicBezTo>
                    <a:pt x="1" y="247"/>
                    <a:pt x="1" y="352"/>
                    <a:pt x="1" y="387"/>
                  </a:cubicBezTo>
                  <a:lnTo>
                    <a:pt x="1" y="528"/>
                  </a:lnTo>
                  <a:lnTo>
                    <a:pt x="176" y="598"/>
                  </a:lnTo>
                  <a:cubicBezTo>
                    <a:pt x="212" y="633"/>
                    <a:pt x="256" y="633"/>
                    <a:pt x="299" y="633"/>
                  </a:cubicBezTo>
                  <a:cubicBezTo>
                    <a:pt x="343" y="633"/>
                    <a:pt x="387" y="633"/>
                    <a:pt x="423" y="669"/>
                  </a:cubicBezTo>
                  <a:cubicBezTo>
                    <a:pt x="493" y="704"/>
                    <a:pt x="528" y="774"/>
                    <a:pt x="598" y="844"/>
                  </a:cubicBezTo>
                  <a:cubicBezTo>
                    <a:pt x="774" y="1020"/>
                    <a:pt x="950" y="1196"/>
                    <a:pt x="1126" y="1266"/>
                  </a:cubicBezTo>
                  <a:cubicBezTo>
                    <a:pt x="1390" y="1372"/>
                    <a:pt x="1566" y="1425"/>
                    <a:pt x="1684" y="1425"/>
                  </a:cubicBezTo>
                  <a:cubicBezTo>
                    <a:pt x="1803" y="1425"/>
                    <a:pt x="1865" y="1372"/>
                    <a:pt x="1900" y="1266"/>
                  </a:cubicBezTo>
                  <a:cubicBezTo>
                    <a:pt x="1935" y="1126"/>
                    <a:pt x="1724" y="915"/>
                    <a:pt x="1583" y="880"/>
                  </a:cubicBezTo>
                  <a:cubicBezTo>
                    <a:pt x="1478" y="844"/>
                    <a:pt x="1478" y="844"/>
                    <a:pt x="1407" y="704"/>
                  </a:cubicBezTo>
                  <a:cubicBezTo>
                    <a:pt x="1302" y="598"/>
                    <a:pt x="1302" y="563"/>
                    <a:pt x="1267" y="528"/>
                  </a:cubicBezTo>
                  <a:cubicBezTo>
                    <a:pt x="1231" y="422"/>
                    <a:pt x="1126" y="352"/>
                    <a:pt x="1091" y="317"/>
                  </a:cubicBezTo>
                  <a:cubicBezTo>
                    <a:pt x="1056" y="247"/>
                    <a:pt x="1020" y="247"/>
                    <a:pt x="950" y="247"/>
                  </a:cubicBezTo>
                  <a:cubicBezTo>
                    <a:pt x="950" y="247"/>
                    <a:pt x="915" y="247"/>
                    <a:pt x="915" y="317"/>
                  </a:cubicBezTo>
                  <a:cubicBezTo>
                    <a:pt x="774" y="387"/>
                    <a:pt x="598" y="528"/>
                    <a:pt x="598" y="528"/>
                  </a:cubicBezTo>
                  <a:cubicBezTo>
                    <a:pt x="598" y="528"/>
                    <a:pt x="247" y="352"/>
                    <a:pt x="212" y="211"/>
                  </a:cubicBezTo>
                  <a:cubicBezTo>
                    <a:pt x="176" y="141"/>
                    <a:pt x="141" y="36"/>
                    <a:pt x="141" y="0"/>
                  </a:cubicBezTo>
                  <a:close/>
                </a:path>
              </a:pathLst>
            </a:custGeom>
            <a:solidFill>
              <a:srgbClr val="128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65" name="Google Shape;6265;p43"/>
            <p:cNvSpPr/>
            <p:nvPr/>
          </p:nvSpPr>
          <p:spPr>
            <a:xfrm>
              <a:off x="-2810471" y="3646445"/>
              <a:ext cx="75294" cy="215274"/>
            </a:xfrm>
            <a:custGeom>
              <a:avLst/>
              <a:gdLst/>
              <a:ahLst/>
              <a:cxnLst/>
              <a:rect l="l" t="t" r="r" b="b"/>
              <a:pathLst>
                <a:path w="2463" h="7042" extrusionOk="0">
                  <a:moveTo>
                    <a:pt x="1935" y="0"/>
                  </a:moveTo>
                  <a:cubicBezTo>
                    <a:pt x="1935" y="0"/>
                    <a:pt x="633" y="563"/>
                    <a:pt x="633" y="1020"/>
                  </a:cubicBezTo>
                  <a:cubicBezTo>
                    <a:pt x="633" y="2005"/>
                    <a:pt x="0" y="1090"/>
                    <a:pt x="598" y="2778"/>
                  </a:cubicBezTo>
                  <a:cubicBezTo>
                    <a:pt x="774" y="3236"/>
                    <a:pt x="880" y="4080"/>
                    <a:pt x="809" y="4291"/>
                  </a:cubicBezTo>
                  <a:cubicBezTo>
                    <a:pt x="633" y="4959"/>
                    <a:pt x="1337" y="6366"/>
                    <a:pt x="1337" y="6366"/>
                  </a:cubicBezTo>
                  <a:cubicBezTo>
                    <a:pt x="1337" y="6366"/>
                    <a:pt x="1231" y="6682"/>
                    <a:pt x="1794" y="6999"/>
                  </a:cubicBezTo>
                  <a:cubicBezTo>
                    <a:pt x="1848" y="7029"/>
                    <a:pt x="1904" y="7042"/>
                    <a:pt x="1959" y="7042"/>
                  </a:cubicBezTo>
                  <a:cubicBezTo>
                    <a:pt x="2221" y="7042"/>
                    <a:pt x="2462" y="6753"/>
                    <a:pt x="2462" y="6753"/>
                  </a:cubicBezTo>
                  <a:cubicBezTo>
                    <a:pt x="2462" y="6753"/>
                    <a:pt x="2286" y="3728"/>
                    <a:pt x="2286" y="2251"/>
                  </a:cubicBezTo>
                  <a:cubicBezTo>
                    <a:pt x="2286" y="0"/>
                    <a:pt x="1935" y="0"/>
                    <a:pt x="1935" y="0"/>
                  </a:cubicBezTo>
                  <a:close/>
                </a:path>
              </a:pathLst>
            </a:custGeom>
            <a:solidFill>
              <a:srgbClr val="F54E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66" name="Google Shape;6266;p43"/>
            <p:cNvSpPr/>
            <p:nvPr/>
          </p:nvSpPr>
          <p:spPr>
            <a:xfrm>
              <a:off x="-2841652" y="3872205"/>
              <a:ext cx="49493" cy="45519"/>
            </a:xfrm>
            <a:custGeom>
              <a:avLst/>
              <a:gdLst/>
              <a:ahLst/>
              <a:cxnLst/>
              <a:rect l="l" t="t" r="r" b="b"/>
              <a:pathLst>
                <a:path w="1619" h="1489" extrusionOk="0">
                  <a:moveTo>
                    <a:pt x="36" y="1"/>
                  </a:moveTo>
                  <a:cubicBezTo>
                    <a:pt x="36" y="1"/>
                    <a:pt x="0" y="71"/>
                    <a:pt x="0" y="247"/>
                  </a:cubicBezTo>
                  <a:cubicBezTo>
                    <a:pt x="0" y="423"/>
                    <a:pt x="211" y="669"/>
                    <a:pt x="282" y="845"/>
                  </a:cubicBezTo>
                  <a:cubicBezTo>
                    <a:pt x="387" y="1021"/>
                    <a:pt x="633" y="1267"/>
                    <a:pt x="985" y="1407"/>
                  </a:cubicBezTo>
                  <a:cubicBezTo>
                    <a:pt x="1208" y="1448"/>
                    <a:pt x="1338" y="1489"/>
                    <a:pt x="1414" y="1489"/>
                  </a:cubicBezTo>
                  <a:cubicBezTo>
                    <a:pt x="1470" y="1489"/>
                    <a:pt x="1498" y="1467"/>
                    <a:pt x="1513" y="1407"/>
                  </a:cubicBezTo>
                  <a:cubicBezTo>
                    <a:pt x="1618" y="1232"/>
                    <a:pt x="1442" y="915"/>
                    <a:pt x="1266" y="739"/>
                  </a:cubicBezTo>
                  <a:cubicBezTo>
                    <a:pt x="1055" y="528"/>
                    <a:pt x="739" y="176"/>
                    <a:pt x="739" y="17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128A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67" name="Google Shape;6267;p43"/>
            <p:cNvSpPr/>
            <p:nvPr/>
          </p:nvSpPr>
          <p:spPr>
            <a:xfrm>
              <a:off x="-2845963" y="3677932"/>
              <a:ext cx="69914" cy="200631"/>
            </a:xfrm>
            <a:custGeom>
              <a:avLst/>
              <a:gdLst/>
              <a:ahLst/>
              <a:cxnLst/>
              <a:rect l="l" t="t" r="r" b="b"/>
              <a:pathLst>
                <a:path w="2287" h="6563" extrusionOk="0">
                  <a:moveTo>
                    <a:pt x="1275" y="0"/>
                  </a:moveTo>
                  <a:cubicBezTo>
                    <a:pt x="859" y="0"/>
                    <a:pt x="494" y="316"/>
                    <a:pt x="352" y="553"/>
                  </a:cubicBezTo>
                  <a:cubicBezTo>
                    <a:pt x="141" y="904"/>
                    <a:pt x="247" y="4140"/>
                    <a:pt x="141" y="4456"/>
                  </a:cubicBezTo>
                  <a:cubicBezTo>
                    <a:pt x="1" y="4773"/>
                    <a:pt x="1" y="6285"/>
                    <a:pt x="1" y="6285"/>
                  </a:cubicBezTo>
                  <a:cubicBezTo>
                    <a:pt x="1" y="6285"/>
                    <a:pt x="227" y="6562"/>
                    <a:pt x="702" y="6562"/>
                  </a:cubicBezTo>
                  <a:cubicBezTo>
                    <a:pt x="788" y="6562"/>
                    <a:pt x="883" y="6553"/>
                    <a:pt x="985" y="6531"/>
                  </a:cubicBezTo>
                  <a:cubicBezTo>
                    <a:pt x="985" y="6531"/>
                    <a:pt x="1267" y="5793"/>
                    <a:pt x="1407" y="5090"/>
                  </a:cubicBezTo>
                  <a:cubicBezTo>
                    <a:pt x="1513" y="4421"/>
                    <a:pt x="1372" y="4667"/>
                    <a:pt x="1513" y="4351"/>
                  </a:cubicBezTo>
                  <a:cubicBezTo>
                    <a:pt x="1935" y="3542"/>
                    <a:pt x="2287" y="2030"/>
                    <a:pt x="2146" y="1256"/>
                  </a:cubicBezTo>
                  <a:cubicBezTo>
                    <a:pt x="2005" y="447"/>
                    <a:pt x="1900" y="271"/>
                    <a:pt x="1900" y="271"/>
                  </a:cubicBezTo>
                  <a:cubicBezTo>
                    <a:pt x="1692" y="75"/>
                    <a:pt x="1477" y="0"/>
                    <a:pt x="1275" y="0"/>
                  </a:cubicBez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68" name="Google Shape;6268;p43"/>
            <p:cNvSpPr/>
            <p:nvPr/>
          </p:nvSpPr>
          <p:spPr>
            <a:xfrm>
              <a:off x="-2797570" y="3543210"/>
              <a:ext cx="30142" cy="28002"/>
            </a:xfrm>
            <a:custGeom>
              <a:avLst/>
              <a:gdLst/>
              <a:ahLst/>
              <a:cxnLst/>
              <a:rect l="l" t="t" r="r" b="b"/>
              <a:pathLst>
                <a:path w="986" h="916" extrusionOk="0">
                  <a:moveTo>
                    <a:pt x="176" y="1"/>
                  </a:moveTo>
                  <a:lnTo>
                    <a:pt x="35" y="212"/>
                  </a:lnTo>
                  <a:cubicBezTo>
                    <a:pt x="35" y="212"/>
                    <a:pt x="0" y="353"/>
                    <a:pt x="282" y="599"/>
                  </a:cubicBezTo>
                  <a:cubicBezTo>
                    <a:pt x="563" y="915"/>
                    <a:pt x="880" y="915"/>
                    <a:pt x="880" y="915"/>
                  </a:cubicBezTo>
                  <a:lnTo>
                    <a:pt x="985" y="564"/>
                  </a:lnTo>
                  <a:cubicBezTo>
                    <a:pt x="985" y="564"/>
                    <a:pt x="915" y="458"/>
                    <a:pt x="704" y="458"/>
                  </a:cubicBezTo>
                  <a:cubicBezTo>
                    <a:pt x="528" y="458"/>
                    <a:pt x="176" y="1"/>
                    <a:pt x="176" y="1"/>
                  </a:cubicBezTo>
                  <a:close/>
                </a:path>
              </a:pathLst>
            </a:custGeom>
            <a:solidFill>
              <a:srgbClr val="244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69" name="Google Shape;6269;p43"/>
            <p:cNvSpPr/>
            <p:nvPr/>
          </p:nvSpPr>
          <p:spPr>
            <a:xfrm>
              <a:off x="-2768559" y="3542140"/>
              <a:ext cx="10791" cy="20451"/>
            </a:xfrm>
            <a:custGeom>
              <a:avLst/>
              <a:gdLst/>
              <a:ahLst/>
              <a:cxnLst/>
              <a:rect l="l" t="t" r="r" b="b"/>
              <a:pathLst>
                <a:path w="353" h="669" extrusionOk="0">
                  <a:moveTo>
                    <a:pt x="1" y="1"/>
                  </a:moveTo>
                  <a:cubicBezTo>
                    <a:pt x="1" y="1"/>
                    <a:pt x="142" y="106"/>
                    <a:pt x="71" y="282"/>
                  </a:cubicBezTo>
                  <a:cubicBezTo>
                    <a:pt x="36" y="458"/>
                    <a:pt x="71" y="599"/>
                    <a:pt x="71" y="599"/>
                  </a:cubicBezTo>
                  <a:lnTo>
                    <a:pt x="353" y="669"/>
                  </a:lnTo>
                  <a:cubicBezTo>
                    <a:pt x="353" y="528"/>
                    <a:pt x="317" y="282"/>
                    <a:pt x="282" y="177"/>
                  </a:cubicBezTo>
                  <a:cubicBezTo>
                    <a:pt x="177" y="7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44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70" name="Google Shape;6270;p43"/>
            <p:cNvSpPr/>
            <p:nvPr/>
          </p:nvSpPr>
          <p:spPr>
            <a:xfrm>
              <a:off x="-2757799" y="3564732"/>
              <a:ext cx="31" cy="1101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3F4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71" name="Google Shape;6271;p43"/>
            <p:cNvSpPr/>
            <p:nvPr/>
          </p:nvSpPr>
          <p:spPr>
            <a:xfrm>
              <a:off x="-2799741" y="3534620"/>
              <a:ext cx="3271" cy="1101"/>
            </a:xfrm>
            <a:custGeom>
              <a:avLst/>
              <a:gdLst/>
              <a:ahLst/>
              <a:cxnLst/>
              <a:rect l="l" t="t" r="r" b="b"/>
              <a:pathLst>
                <a:path w="107" h="36" extrusionOk="0">
                  <a:moveTo>
                    <a:pt x="1" y="36"/>
                  </a:moveTo>
                  <a:cubicBezTo>
                    <a:pt x="36" y="36"/>
                    <a:pt x="71" y="0"/>
                    <a:pt x="106" y="0"/>
                  </a:cubicBezTo>
                  <a:cubicBezTo>
                    <a:pt x="71" y="0"/>
                    <a:pt x="36" y="36"/>
                    <a:pt x="1" y="36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72" name="Google Shape;6272;p43"/>
            <p:cNvSpPr/>
            <p:nvPr/>
          </p:nvSpPr>
          <p:spPr>
            <a:xfrm>
              <a:off x="-2815698" y="3531074"/>
              <a:ext cx="99872" cy="175594"/>
            </a:xfrm>
            <a:custGeom>
              <a:avLst/>
              <a:gdLst/>
              <a:ahLst/>
              <a:cxnLst/>
              <a:rect l="l" t="t" r="r" b="b"/>
              <a:pathLst>
                <a:path w="3267" h="5744" extrusionOk="0">
                  <a:moveTo>
                    <a:pt x="1627" y="0"/>
                  </a:moveTo>
                  <a:cubicBezTo>
                    <a:pt x="1265" y="0"/>
                    <a:pt x="901" y="76"/>
                    <a:pt x="628" y="152"/>
                  </a:cubicBezTo>
                  <a:cubicBezTo>
                    <a:pt x="637" y="151"/>
                    <a:pt x="645" y="150"/>
                    <a:pt x="651" y="150"/>
                  </a:cubicBezTo>
                  <a:cubicBezTo>
                    <a:pt x="894" y="150"/>
                    <a:pt x="1" y="757"/>
                    <a:pt x="1473" y="1031"/>
                  </a:cubicBezTo>
                  <a:cubicBezTo>
                    <a:pt x="1473" y="1031"/>
                    <a:pt x="1543" y="1207"/>
                    <a:pt x="1684" y="1523"/>
                  </a:cubicBezTo>
                  <a:cubicBezTo>
                    <a:pt x="1859" y="1840"/>
                    <a:pt x="1262" y="2227"/>
                    <a:pt x="1262" y="2227"/>
                  </a:cubicBezTo>
                  <a:lnTo>
                    <a:pt x="136" y="2508"/>
                  </a:lnTo>
                  <a:lnTo>
                    <a:pt x="453" y="3282"/>
                  </a:lnTo>
                  <a:lnTo>
                    <a:pt x="628" y="3669"/>
                  </a:lnTo>
                  <a:lnTo>
                    <a:pt x="1473" y="5744"/>
                  </a:lnTo>
                  <a:cubicBezTo>
                    <a:pt x="1473" y="5744"/>
                    <a:pt x="2668" y="5357"/>
                    <a:pt x="2422" y="3915"/>
                  </a:cubicBezTo>
                  <a:cubicBezTo>
                    <a:pt x="2352" y="3422"/>
                    <a:pt x="2387" y="3071"/>
                    <a:pt x="2492" y="2789"/>
                  </a:cubicBezTo>
                  <a:cubicBezTo>
                    <a:pt x="2598" y="2332"/>
                    <a:pt x="2914" y="2156"/>
                    <a:pt x="3020" y="1664"/>
                  </a:cubicBezTo>
                  <a:cubicBezTo>
                    <a:pt x="3090" y="1277"/>
                    <a:pt x="3266" y="1277"/>
                    <a:pt x="2844" y="574"/>
                  </a:cubicBezTo>
                  <a:cubicBezTo>
                    <a:pt x="2584" y="133"/>
                    <a:pt x="2106" y="0"/>
                    <a:pt x="1627" y="0"/>
                  </a:cubicBezTo>
                  <a:close/>
                </a:path>
              </a:pathLst>
            </a:custGeom>
            <a:solidFill>
              <a:srgbClr val="EB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73" name="Google Shape;6273;p43"/>
            <p:cNvSpPr/>
            <p:nvPr/>
          </p:nvSpPr>
          <p:spPr>
            <a:xfrm>
              <a:off x="-2852413" y="3532480"/>
              <a:ext cx="112926" cy="182044"/>
            </a:xfrm>
            <a:custGeom>
              <a:avLst/>
              <a:gdLst/>
              <a:ahLst/>
              <a:cxnLst/>
              <a:rect l="l" t="t" r="r" b="b"/>
              <a:pathLst>
                <a:path w="3694" h="5955" extrusionOk="0">
                  <a:moveTo>
                    <a:pt x="1724" y="0"/>
                  </a:moveTo>
                  <a:cubicBezTo>
                    <a:pt x="1724" y="0"/>
                    <a:pt x="423" y="774"/>
                    <a:pt x="352" y="1934"/>
                  </a:cubicBezTo>
                  <a:cubicBezTo>
                    <a:pt x="212" y="3939"/>
                    <a:pt x="177" y="4080"/>
                    <a:pt x="71" y="4291"/>
                  </a:cubicBezTo>
                  <a:cubicBezTo>
                    <a:pt x="1" y="4572"/>
                    <a:pt x="1" y="5346"/>
                    <a:pt x="1" y="5346"/>
                  </a:cubicBezTo>
                  <a:cubicBezTo>
                    <a:pt x="1" y="5346"/>
                    <a:pt x="285" y="5954"/>
                    <a:pt x="1269" y="5954"/>
                  </a:cubicBezTo>
                  <a:cubicBezTo>
                    <a:pt x="1580" y="5954"/>
                    <a:pt x="1962" y="5893"/>
                    <a:pt x="2427" y="5733"/>
                  </a:cubicBezTo>
                  <a:cubicBezTo>
                    <a:pt x="3060" y="5522"/>
                    <a:pt x="2990" y="5170"/>
                    <a:pt x="2990" y="5170"/>
                  </a:cubicBezTo>
                  <a:lnTo>
                    <a:pt x="3412" y="3552"/>
                  </a:lnTo>
                  <a:lnTo>
                    <a:pt x="3693" y="1231"/>
                  </a:lnTo>
                  <a:lnTo>
                    <a:pt x="2767" y="1099"/>
                  </a:lnTo>
                  <a:lnTo>
                    <a:pt x="2767" y="1099"/>
                  </a:lnTo>
                  <a:cubicBezTo>
                    <a:pt x="2784" y="1093"/>
                    <a:pt x="2744" y="1055"/>
                    <a:pt x="2463" y="915"/>
                  </a:cubicBezTo>
                  <a:cubicBezTo>
                    <a:pt x="1970" y="633"/>
                    <a:pt x="1724" y="0"/>
                    <a:pt x="1724" y="0"/>
                  </a:cubicBezTo>
                  <a:close/>
                </a:path>
              </a:pathLst>
            </a:custGeom>
            <a:solidFill>
              <a:srgbClr val="EB48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74" name="Google Shape;6274;p43"/>
            <p:cNvSpPr/>
            <p:nvPr/>
          </p:nvSpPr>
          <p:spPr>
            <a:xfrm>
              <a:off x="-2799741" y="3520680"/>
              <a:ext cx="40903" cy="47597"/>
            </a:xfrm>
            <a:custGeom>
              <a:avLst/>
              <a:gdLst/>
              <a:ahLst/>
              <a:cxnLst/>
              <a:rect l="l" t="t" r="r" b="b"/>
              <a:pathLst>
                <a:path w="1338" h="1557" extrusionOk="0">
                  <a:moveTo>
                    <a:pt x="335" y="0"/>
                  </a:moveTo>
                  <a:cubicBezTo>
                    <a:pt x="280" y="0"/>
                    <a:pt x="247" y="21"/>
                    <a:pt x="247" y="70"/>
                  </a:cubicBezTo>
                  <a:cubicBezTo>
                    <a:pt x="247" y="316"/>
                    <a:pt x="1" y="421"/>
                    <a:pt x="1" y="421"/>
                  </a:cubicBezTo>
                  <a:cubicBezTo>
                    <a:pt x="1" y="421"/>
                    <a:pt x="106" y="1019"/>
                    <a:pt x="458" y="1301"/>
                  </a:cubicBezTo>
                  <a:cubicBezTo>
                    <a:pt x="674" y="1445"/>
                    <a:pt x="891" y="1556"/>
                    <a:pt x="1017" y="1556"/>
                  </a:cubicBezTo>
                  <a:cubicBezTo>
                    <a:pt x="1076" y="1556"/>
                    <a:pt x="1115" y="1532"/>
                    <a:pt x="1126" y="1476"/>
                  </a:cubicBezTo>
                  <a:cubicBezTo>
                    <a:pt x="1232" y="1301"/>
                    <a:pt x="1091" y="1125"/>
                    <a:pt x="1091" y="984"/>
                  </a:cubicBezTo>
                  <a:cubicBezTo>
                    <a:pt x="1091" y="843"/>
                    <a:pt x="1337" y="456"/>
                    <a:pt x="1337" y="456"/>
                  </a:cubicBezTo>
                  <a:cubicBezTo>
                    <a:pt x="1337" y="456"/>
                    <a:pt x="593" y="0"/>
                    <a:pt x="335" y="0"/>
                  </a:cubicBezTo>
                  <a:close/>
                </a:path>
              </a:pathLst>
            </a:custGeom>
            <a:solidFill>
              <a:srgbClr val="FAB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75" name="Google Shape;6275;p43"/>
            <p:cNvSpPr/>
            <p:nvPr/>
          </p:nvSpPr>
          <p:spPr>
            <a:xfrm>
              <a:off x="-2820162" y="3448443"/>
              <a:ext cx="81744" cy="52886"/>
            </a:xfrm>
            <a:custGeom>
              <a:avLst/>
              <a:gdLst/>
              <a:ahLst/>
              <a:cxnLst/>
              <a:rect l="l" t="t" r="r" b="b"/>
              <a:pathLst>
                <a:path w="2674" h="1730" extrusionOk="0">
                  <a:moveTo>
                    <a:pt x="1297" y="1"/>
                  </a:moveTo>
                  <a:cubicBezTo>
                    <a:pt x="972" y="1"/>
                    <a:pt x="640" y="127"/>
                    <a:pt x="388" y="498"/>
                  </a:cubicBezTo>
                  <a:cubicBezTo>
                    <a:pt x="1" y="1096"/>
                    <a:pt x="1970" y="1729"/>
                    <a:pt x="1970" y="1729"/>
                  </a:cubicBezTo>
                  <a:cubicBezTo>
                    <a:pt x="1970" y="1729"/>
                    <a:pt x="2146" y="1202"/>
                    <a:pt x="2427" y="1202"/>
                  </a:cubicBezTo>
                  <a:cubicBezTo>
                    <a:pt x="2674" y="1202"/>
                    <a:pt x="2533" y="674"/>
                    <a:pt x="2463" y="498"/>
                  </a:cubicBezTo>
                  <a:cubicBezTo>
                    <a:pt x="2353" y="345"/>
                    <a:pt x="1834" y="1"/>
                    <a:pt x="1297" y="1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76" name="Google Shape;6276;p43"/>
            <p:cNvSpPr/>
            <p:nvPr/>
          </p:nvSpPr>
          <p:spPr>
            <a:xfrm>
              <a:off x="-2808331" y="3459357"/>
              <a:ext cx="70984" cy="80521"/>
            </a:xfrm>
            <a:custGeom>
              <a:avLst/>
              <a:gdLst/>
              <a:ahLst/>
              <a:cxnLst/>
              <a:rect l="l" t="t" r="r" b="b"/>
              <a:pathLst>
                <a:path w="2322" h="2634" extrusionOk="0">
                  <a:moveTo>
                    <a:pt x="1056" y="1"/>
                  </a:moveTo>
                  <a:cubicBezTo>
                    <a:pt x="493" y="1"/>
                    <a:pt x="1" y="493"/>
                    <a:pt x="1" y="1056"/>
                  </a:cubicBezTo>
                  <a:cubicBezTo>
                    <a:pt x="1" y="1337"/>
                    <a:pt x="106" y="1548"/>
                    <a:pt x="176" y="1724"/>
                  </a:cubicBezTo>
                  <a:cubicBezTo>
                    <a:pt x="212" y="1865"/>
                    <a:pt x="317" y="1970"/>
                    <a:pt x="387" y="2076"/>
                  </a:cubicBezTo>
                  <a:cubicBezTo>
                    <a:pt x="563" y="2251"/>
                    <a:pt x="915" y="2498"/>
                    <a:pt x="1443" y="2603"/>
                  </a:cubicBezTo>
                  <a:cubicBezTo>
                    <a:pt x="1606" y="2625"/>
                    <a:pt x="1712" y="2633"/>
                    <a:pt x="1782" y="2633"/>
                  </a:cubicBezTo>
                  <a:cubicBezTo>
                    <a:pt x="1937" y="2633"/>
                    <a:pt x="1911" y="2592"/>
                    <a:pt x="1935" y="2568"/>
                  </a:cubicBezTo>
                  <a:cubicBezTo>
                    <a:pt x="1970" y="2568"/>
                    <a:pt x="2005" y="2287"/>
                    <a:pt x="2146" y="1970"/>
                  </a:cubicBezTo>
                  <a:cubicBezTo>
                    <a:pt x="2322" y="1689"/>
                    <a:pt x="2181" y="1583"/>
                    <a:pt x="2146" y="1407"/>
                  </a:cubicBezTo>
                  <a:cubicBezTo>
                    <a:pt x="2111" y="1232"/>
                    <a:pt x="2181" y="1337"/>
                    <a:pt x="2181" y="1161"/>
                  </a:cubicBezTo>
                  <a:cubicBezTo>
                    <a:pt x="2181" y="985"/>
                    <a:pt x="2040" y="634"/>
                    <a:pt x="2040" y="634"/>
                  </a:cubicBezTo>
                  <a:cubicBezTo>
                    <a:pt x="1865" y="282"/>
                    <a:pt x="1513" y="1"/>
                    <a:pt x="1056" y="1"/>
                  </a:cubicBezTo>
                  <a:close/>
                </a:path>
              </a:pathLst>
            </a:custGeom>
            <a:solidFill>
              <a:srgbClr val="FCD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77" name="Google Shape;6277;p43"/>
            <p:cNvSpPr/>
            <p:nvPr/>
          </p:nvSpPr>
          <p:spPr>
            <a:xfrm>
              <a:off x="-2817991" y="3471310"/>
              <a:ext cx="45182" cy="53650"/>
            </a:xfrm>
            <a:custGeom>
              <a:avLst/>
              <a:gdLst/>
              <a:ahLst/>
              <a:cxnLst/>
              <a:rect l="l" t="t" r="r" b="b"/>
              <a:pathLst>
                <a:path w="1478" h="1755" extrusionOk="0">
                  <a:moveTo>
                    <a:pt x="574" y="0"/>
                  </a:moveTo>
                  <a:cubicBezTo>
                    <a:pt x="456" y="0"/>
                    <a:pt x="350" y="84"/>
                    <a:pt x="281" y="313"/>
                  </a:cubicBezTo>
                  <a:cubicBezTo>
                    <a:pt x="0" y="1016"/>
                    <a:pt x="774" y="1755"/>
                    <a:pt x="774" y="1755"/>
                  </a:cubicBezTo>
                  <a:cubicBezTo>
                    <a:pt x="774" y="1755"/>
                    <a:pt x="950" y="1227"/>
                    <a:pt x="1196" y="1227"/>
                  </a:cubicBezTo>
                  <a:cubicBezTo>
                    <a:pt x="1477" y="1227"/>
                    <a:pt x="1337" y="700"/>
                    <a:pt x="1231" y="524"/>
                  </a:cubicBezTo>
                  <a:cubicBezTo>
                    <a:pt x="1112" y="358"/>
                    <a:pt x="818" y="0"/>
                    <a:pt x="574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78" name="Google Shape;6278;p43"/>
            <p:cNvSpPr/>
            <p:nvPr/>
          </p:nvSpPr>
          <p:spPr>
            <a:xfrm>
              <a:off x="-2796500" y="3503286"/>
              <a:ext cx="15071" cy="19534"/>
            </a:xfrm>
            <a:custGeom>
              <a:avLst/>
              <a:gdLst/>
              <a:ahLst/>
              <a:cxnLst/>
              <a:rect l="l" t="t" r="r" b="b"/>
              <a:pathLst>
                <a:path w="493" h="639" extrusionOk="0">
                  <a:moveTo>
                    <a:pt x="169" y="1"/>
                  </a:moveTo>
                  <a:cubicBezTo>
                    <a:pt x="160" y="1"/>
                    <a:pt x="151" y="2"/>
                    <a:pt x="141" y="6"/>
                  </a:cubicBezTo>
                  <a:cubicBezTo>
                    <a:pt x="71" y="76"/>
                    <a:pt x="0" y="181"/>
                    <a:pt x="71" y="322"/>
                  </a:cubicBezTo>
                  <a:cubicBezTo>
                    <a:pt x="106" y="463"/>
                    <a:pt x="141" y="639"/>
                    <a:pt x="282" y="639"/>
                  </a:cubicBezTo>
                  <a:cubicBezTo>
                    <a:pt x="352" y="639"/>
                    <a:pt x="423" y="639"/>
                    <a:pt x="458" y="533"/>
                  </a:cubicBezTo>
                  <a:cubicBezTo>
                    <a:pt x="493" y="463"/>
                    <a:pt x="458" y="357"/>
                    <a:pt x="458" y="357"/>
                  </a:cubicBezTo>
                  <a:lnTo>
                    <a:pt x="317" y="146"/>
                  </a:lnTo>
                  <a:cubicBezTo>
                    <a:pt x="317" y="146"/>
                    <a:pt x="259" y="1"/>
                    <a:pt x="169" y="1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79" name="Google Shape;6279;p43"/>
            <p:cNvSpPr/>
            <p:nvPr/>
          </p:nvSpPr>
          <p:spPr>
            <a:xfrm>
              <a:off x="-2794361" y="3503286"/>
              <a:ext cx="14032" cy="19534"/>
            </a:xfrm>
            <a:custGeom>
              <a:avLst/>
              <a:gdLst/>
              <a:ahLst/>
              <a:cxnLst/>
              <a:rect l="l" t="t" r="r" b="b"/>
              <a:pathLst>
                <a:path w="459" h="639" extrusionOk="0">
                  <a:moveTo>
                    <a:pt x="134" y="1"/>
                  </a:moveTo>
                  <a:cubicBezTo>
                    <a:pt x="125" y="1"/>
                    <a:pt x="116" y="2"/>
                    <a:pt x="106" y="6"/>
                  </a:cubicBezTo>
                  <a:cubicBezTo>
                    <a:pt x="36" y="76"/>
                    <a:pt x="1" y="181"/>
                    <a:pt x="36" y="322"/>
                  </a:cubicBezTo>
                  <a:cubicBezTo>
                    <a:pt x="71" y="463"/>
                    <a:pt x="106" y="639"/>
                    <a:pt x="247" y="639"/>
                  </a:cubicBezTo>
                  <a:cubicBezTo>
                    <a:pt x="353" y="639"/>
                    <a:pt x="388" y="639"/>
                    <a:pt x="423" y="533"/>
                  </a:cubicBezTo>
                  <a:cubicBezTo>
                    <a:pt x="458" y="463"/>
                    <a:pt x="423" y="357"/>
                    <a:pt x="423" y="357"/>
                  </a:cubicBezTo>
                  <a:lnTo>
                    <a:pt x="282" y="146"/>
                  </a:lnTo>
                  <a:cubicBezTo>
                    <a:pt x="282" y="146"/>
                    <a:pt x="224" y="1"/>
                    <a:pt x="134" y="1"/>
                  </a:cubicBezTo>
                  <a:close/>
                </a:path>
              </a:pathLst>
            </a:custGeom>
            <a:solidFill>
              <a:srgbClr val="FCD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80" name="Google Shape;6280;p43"/>
            <p:cNvSpPr/>
            <p:nvPr/>
          </p:nvSpPr>
          <p:spPr>
            <a:xfrm>
              <a:off x="-2793291" y="3506221"/>
              <a:ext cx="6481" cy="15530"/>
            </a:xfrm>
            <a:custGeom>
              <a:avLst/>
              <a:gdLst/>
              <a:ahLst/>
              <a:cxnLst/>
              <a:rect l="l" t="t" r="r" b="b"/>
              <a:pathLst>
                <a:path w="212" h="508" extrusionOk="0">
                  <a:moveTo>
                    <a:pt x="118" y="1"/>
                  </a:moveTo>
                  <a:cubicBezTo>
                    <a:pt x="107" y="1"/>
                    <a:pt x="92" y="5"/>
                    <a:pt x="71" y="15"/>
                  </a:cubicBezTo>
                  <a:cubicBezTo>
                    <a:pt x="36" y="50"/>
                    <a:pt x="1" y="85"/>
                    <a:pt x="36" y="226"/>
                  </a:cubicBezTo>
                  <a:cubicBezTo>
                    <a:pt x="36" y="287"/>
                    <a:pt x="48" y="337"/>
                    <a:pt x="72" y="375"/>
                  </a:cubicBezTo>
                  <a:lnTo>
                    <a:pt x="72" y="375"/>
                  </a:lnTo>
                  <a:cubicBezTo>
                    <a:pt x="72" y="372"/>
                    <a:pt x="71" y="369"/>
                    <a:pt x="71" y="367"/>
                  </a:cubicBezTo>
                  <a:cubicBezTo>
                    <a:pt x="36" y="261"/>
                    <a:pt x="36" y="85"/>
                    <a:pt x="71" y="50"/>
                  </a:cubicBezTo>
                  <a:cubicBezTo>
                    <a:pt x="107" y="33"/>
                    <a:pt x="124" y="24"/>
                    <a:pt x="133" y="24"/>
                  </a:cubicBezTo>
                  <a:cubicBezTo>
                    <a:pt x="142" y="24"/>
                    <a:pt x="142" y="33"/>
                    <a:pt x="142" y="50"/>
                  </a:cubicBezTo>
                  <a:lnTo>
                    <a:pt x="142" y="156"/>
                  </a:lnTo>
                  <a:cubicBezTo>
                    <a:pt x="142" y="104"/>
                    <a:pt x="142" y="72"/>
                    <a:pt x="155" y="72"/>
                  </a:cubicBezTo>
                  <a:cubicBezTo>
                    <a:pt x="161" y="72"/>
                    <a:pt x="167" y="76"/>
                    <a:pt x="177" y="85"/>
                  </a:cubicBezTo>
                  <a:lnTo>
                    <a:pt x="177" y="50"/>
                  </a:lnTo>
                  <a:cubicBezTo>
                    <a:pt x="152" y="25"/>
                    <a:pt x="145" y="1"/>
                    <a:pt x="118" y="1"/>
                  </a:cubicBezTo>
                  <a:close/>
                  <a:moveTo>
                    <a:pt x="177" y="85"/>
                  </a:moveTo>
                  <a:cubicBezTo>
                    <a:pt x="177" y="85"/>
                    <a:pt x="142" y="191"/>
                    <a:pt x="142" y="226"/>
                  </a:cubicBezTo>
                  <a:cubicBezTo>
                    <a:pt x="142" y="261"/>
                    <a:pt x="71" y="332"/>
                    <a:pt x="142" y="367"/>
                  </a:cubicBezTo>
                  <a:cubicBezTo>
                    <a:pt x="142" y="402"/>
                    <a:pt x="177" y="402"/>
                    <a:pt x="177" y="402"/>
                  </a:cubicBezTo>
                  <a:lnTo>
                    <a:pt x="177" y="191"/>
                  </a:lnTo>
                  <a:lnTo>
                    <a:pt x="177" y="85"/>
                  </a:lnTo>
                  <a:close/>
                  <a:moveTo>
                    <a:pt x="72" y="375"/>
                  </a:moveTo>
                  <a:lnTo>
                    <a:pt x="72" y="375"/>
                  </a:lnTo>
                  <a:cubicBezTo>
                    <a:pt x="78" y="419"/>
                    <a:pt x="136" y="462"/>
                    <a:pt x="176" y="487"/>
                  </a:cubicBezTo>
                  <a:lnTo>
                    <a:pt x="176" y="487"/>
                  </a:lnTo>
                  <a:cubicBezTo>
                    <a:pt x="165" y="476"/>
                    <a:pt x="153" y="461"/>
                    <a:pt x="142" y="437"/>
                  </a:cubicBezTo>
                  <a:cubicBezTo>
                    <a:pt x="112" y="422"/>
                    <a:pt x="89" y="402"/>
                    <a:pt x="72" y="375"/>
                  </a:cubicBezTo>
                  <a:close/>
                  <a:moveTo>
                    <a:pt x="176" y="487"/>
                  </a:moveTo>
                  <a:cubicBezTo>
                    <a:pt x="196" y="507"/>
                    <a:pt x="212" y="507"/>
                    <a:pt x="212" y="507"/>
                  </a:cubicBezTo>
                  <a:cubicBezTo>
                    <a:pt x="212" y="507"/>
                    <a:pt x="196" y="500"/>
                    <a:pt x="176" y="487"/>
                  </a:cubicBez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81" name="Google Shape;6281;p43"/>
            <p:cNvSpPr/>
            <p:nvPr/>
          </p:nvSpPr>
          <p:spPr>
            <a:xfrm>
              <a:off x="-2787910" y="3512029"/>
              <a:ext cx="5411" cy="6481"/>
            </a:xfrm>
            <a:custGeom>
              <a:avLst/>
              <a:gdLst/>
              <a:ahLst/>
              <a:cxnLst/>
              <a:rect l="l" t="t" r="r" b="b"/>
              <a:pathLst>
                <a:path w="177" h="212" extrusionOk="0">
                  <a:moveTo>
                    <a:pt x="36" y="1"/>
                  </a:moveTo>
                  <a:cubicBezTo>
                    <a:pt x="1" y="1"/>
                    <a:pt x="1" y="71"/>
                    <a:pt x="1" y="71"/>
                  </a:cubicBezTo>
                  <a:cubicBezTo>
                    <a:pt x="1" y="71"/>
                    <a:pt x="1" y="177"/>
                    <a:pt x="36" y="212"/>
                  </a:cubicBezTo>
                  <a:cubicBezTo>
                    <a:pt x="36" y="177"/>
                    <a:pt x="36" y="177"/>
                    <a:pt x="71" y="142"/>
                  </a:cubicBezTo>
                  <a:cubicBezTo>
                    <a:pt x="106" y="106"/>
                    <a:pt x="124" y="106"/>
                    <a:pt x="137" y="106"/>
                  </a:cubicBezTo>
                  <a:cubicBezTo>
                    <a:pt x="150" y="106"/>
                    <a:pt x="159" y="106"/>
                    <a:pt x="177" y="71"/>
                  </a:cubicBezTo>
                  <a:cubicBezTo>
                    <a:pt x="177" y="60"/>
                    <a:pt x="177" y="56"/>
                    <a:pt x="175" y="56"/>
                  </a:cubicBezTo>
                  <a:cubicBezTo>
                    <a:pt x="173" y="56"/>
                    <a:pt x="165" y="71"/>
                    <a:pt x="142" y="71"/>
                  </a:cubicBezTo>
                  <a:cubicBezTo>
                    <a:pt x="71" y="71"/>
                    <a:pt x="71" y="71"/>
                    <a:pt x="71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F56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82" name="Google Shape;6282;p43"/>
            <p:cNvSpPr/>
            <p:nvPr/>
          </p:nvSpPr>
          <p:spPr>
            <a:xfrm>
              <a:off x="-2811419" y="3529179"/>
              <a:ext cx="45060" cy="48484"/>
            </a:xfrm>
            <a:custGeom>
              <a:avLst/>
              <a:gdLst/>
              <a:ahLst/>
              <a:cxnLst/>
              <a:rect l="l" t="t" r="r" b="b"/>
              <a:pathLst>
                <a:path w="1474" h="1586" extrusionOk="0">
                  <a:moveTo>
                    <a:pt x="445" y="0"/>
                  </a:moveTo>
                  <a:cubicBezTo>
                    <a:pt x="125" y="0"/>
                    <a:pt x="1" y="368"/>
                    <a:pt x="102" y="671"/>
                  </a:cubicBezTo>
                  <a:cubicBezTo>
                    <a:pt x="137" y="917"/>
                    <a:pt x="1262" y="1585"/>
                    <a:pt x="1262" y="1585"/>
                  </a:cubicBezTo>
                  <a:lnTo>
                    <a:pt x="1473" y="1234"/>
                  </a:lnTo>
                  <a:cubicBezTo>
                    <a:pt x="1473" y="1234"/>
                    <a:pt x="1122" y="1023"/>
                    <a:pt x="946" y="882"/>
                  </a:cubicBezTo>
                  <a:cubicBezTo>
                    <a:pt x="66" y="319"/>
                    <a:pt x="488" y="3"/>
                    <a:pt x="488" y="3"/>
                  </a:cubicBezTo>
                  <a:cubicBezTo>
                    <a:pt x="473" y="1"/>
                    <a:pt x="459" y="0"/>
                    <a:pt x="445" y="0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83" name="Google Shape;6283;p43"/>
            <p:cNvSpPr/>
            <p:nvPr/>
          </p:nvSpPr>
          <p:spPr>
            <a:xfrm>
              <a:off x="-2765686" y="3546206"/>
              <a:ext cx="14368" cy="23936"/>
            </a:xfrm>
            <a:custGeom>
              <a:avLst/>
              <a:gdLst/>
              <a:ahLst/>
              <a:cxnLst/>
              <a:rect l="l" t="t" r="r" b="b"/>
              <a:pathLst>
                <a:path w="470" h="783" extrusionOk="0">
                  <a:moveTo>
                    <a:pt x="70" y="1"/>
                  </a:moveTo>
                  <a:cubicBezTo>
                    <a:pt x="28" y="1"/>
                    <a:pt x="1" y="20"/>
                    <a:pt x="12" y="79"/>
                  </a:cubicBezTo>
                  <a:cubicBezTo>
                    <a:pt x="48" y="255"/>
                    <a:pt x="12" y="677"/>
                    <a:pt x="12" y="677"/>
                  </a:cubicBezTo>
                  <a:lnTo>
                    <a:pt x="470" y="782"/>
                  </a:lnTo>
                  <a:lnTo>
                    <a:pt x="294" y="79"/>
                  </a:lnTo>
                  <a:cubicBezTo>
                    <a:pt x="294" y="79"/>
                    <a:pt x="153" y="1"/>
                    <a:pt x="70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84" name="Google Shape;6284;p43"/>
            <p:cNvSpPr/>
            <p:nvPr/>
          </p:nvSpPr>
          <p:spPr>
            <a:xfrm>
              <a:off x="-2776080" y="3526978"/>
              <a:ext cx="30142" cy="26810"/>
            </a:xfrm>
            <a:custGeom>
              <a:avLst/>
              <a:gdLst/>
              <a:ahLst/>
              <a:cxnLst/>
              <a:rect l="l" t="t" r="r" b="b"/>
              <a:pathLst>
                <a:path w="986" h="877" extrusionOk="0">
                  <a:moveTo>
                    <a:pt x="708" y="0"/>
                  </a:moveTo>
                  <a:cubicBezTo>
                    <a:pt x="661" y="0"/>
                    <a:pt x="610" y="28"/>
                    <a:pt x="563" y="110"/>
                  </a:cubicBezTo>
                  <a:cubicBezTo>
                    <a:pt x="483" y="272"/>
                    <a:pt x="357" y="299"/>
                    <a:pt x="245" y="299"/>
                  </a:cubicBezTo>
                  <a:cubicBezTo>
                    <a:pt x="186" y="299"/>
                    <a:pt x="131" y="292"/>
                    <a:pt x="88" y="292"/>
                  </a:cubicBezTo>
                  <a:cubicBezTo>
                    <a:pt x="35" y="292"/>
                    <a:pt x="1" y="303"/>
                    <a:pt x="1" y="356"/>
                  </a:cubicBezTo>
                  <a:cubicBezTo>
                    <a:pt x="1" y="461"/>
                    <a:pt x="282" y="708"/>
                    <a:pt x="458" y="813"/>
                  </a:cubicBezTo>
                  <a:cubicBezTo>
                    <a:pt x="487" y="857"/>
                    <a:pt x="529" y="877"/>
                    <a:pt x="573" y="877"/>
                  </a:cubicBezTo>
                  <a:cubicBezTo>
                    <a:pt x="634" y="877"/>
                    <a:pt x="698" y="839"/>
                    <a:pt x="739" y="778"/>
                  </a:cubicBezTo>
                  <a:cubicBezTo>
                    <a:pt x="810" y="602"/>
                    <a:pt x="985" y="356"/>
                    <a:pt x="880" y="110"/>
                  </a:cubicBezTo>
                  <a:cubicBezTo>
                    <a:pt x="880" y="110"/>
                    <a:pt x="802" y="0"/>
                    <a:pt x="708" y="0"/>
                  </a:cubicBezTo>
                  <a:close/>
                </a:path>
              </a:pathLst>
            </a:custGeom>
            <a:solidFill>
              <a:srgbClr val="0839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85" name="Google Shape;6285;p43"/>
            <p:cNvSpPr/>
            <p:nvPr/>
          </p:nvSpPr>
          <p:spPr>
            <a:xfrm>
              <a:off x="-2764249" y="3564732"/>
              <a:ext cx="10791" cy="136556"/>
            </a:xfrm>
            <a:custGeom>
              <a:avLst/>
              <a:gdLst/>
              <a:ahLst/>
              <a:cxnLst/>
              <a:rect l="l" t="t" r="r" b="b"/>
              <a:pathLst>
                <a:path w="353" h="4467" extrusionOk="0">
                  <a:moveTo>
                    <a:pt x="1" y="0"/>
                  </a:moveTo>
                  <a:lnTo>
                    <a:pt x="106" y="176"/>
                  </a:lnTo>
                  <a:cubicBezTo>
                    <a:pt x="106" y="71"/>
                    <a:pt x="36" y="35"/>
                    <a:pt x="1" y="0"/>
                  </a:cubicBezTo>
                  <a:close/>
                  <a:moveTo>
                    <a:pt x="141" y="283"/>
                  </a:moveTo>
                  <a:cubicBezTo>
                    <a:pt x="142" y="353"/>
                    <a:pt x="176" y="422"/>
                    <a:pt x="176" y="457"/>
                  </a:cubicBezTo>
                  <a:cubicBezTo>
                    <a:pt x="176" y="387"/>
                    <a:pt x="142" y="352"/>
                    <a:pt x="141" y="283"/>
                  </a:cubicBezTo>
                  <a:close/>
                  <a:moveTo>
                    <a:pt x="317" y="1337"/>
                  </a:moveTo>
                  <a:lnTo>
                    <a:pt x="317" y="1864"/>
                  </a:lnTo>
                  <a:cubicBezTo>
                    <a:pt x="352" y="1688"/>
                    <a:pt x="317" y="1512"/>
                    <a:pt x="317" y="1337"/>
                  </a:cubicBezTo>
                  <a:close/>
                  <a:moveTo>
                    <a:pt x="317" y="1864"/>
                  </a:moveTo>
                  <a:cubicBezTo>
                    <a:pt x="282" y="2040"/>
                    <a:pt x="282" y="2286"/>
                    <a:pt x="282" y="2462"/>
                  </a:cubicBezTo>
                  <a:cubicBezTo>
                    <a:pt x="247" y="2638"/>
                    <a:pt x="247" y="2849"/>
                    <a:pt x="176" y="3025"/>
                  </a:cubicBezTo>
                  <a:cubicBezTo>
                    <a:pt x="176" y="3201"/>
                    <a:pt x="141" y="3412"/>
                    <a:pt x="141" y="3587"/>
                  </a:cubicBezTo>
                  <a:cubicBezTo>
                    <a:pt x="106" y="3798"/>
                    <a:pt x="106" y="3974"/>
                    <a:pt x="106" y="4150"/>
                  </a:cubicBezTo>
                  <a:lnTo>
                    <a:pt x="106" y="4467"/>
                  </a:lnTo>
                  <a:lnTo>
                    <a:pt x="141" y="4432"/>
                  </a:lnTo>
                  <a:lnTo>
                    <a:pt x="141" y="4221"/>
                  </a:lnTo>
                  <a:cubicBezTo>
                    <a:pt x="141" y="4045"/>
                    <a:pt x="176" y="3798"/>
                    <a:pt x="176" y="3623"/>
                  </a:cubicBezTo>
                  <a:cubicBezTo>
                    <a:pt x="212" y="3447"/>
                    <a:pt x="212" y="3236"/>
                    <a:pt x="282" y="3060"/>
                  </a:cubicBezTo>
                  <a:cubicBezTo>
                    <a:pt x="282" y="2884"/>
                    <a:pt x="317" y="2673"/>
                    <a:pt x="317" y="2497"/>
                  </a:cubicBezTo>
                  <a:lnTo>
                    <a:pt x="317" y="1864"/>
                  </a:ln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86" name="Google Shape;6286;p43"/>
            <p:cNvSpPr/>
            <p:nvPr/>
          </p:nvSpPr>
          <p:spPr>
            <a:xfrm>
              <a:off x="-2799741" y="3607713"/>
              <a:ext cx="21552" cy="35522"/>
            </a:xfrm>
            <a:custGeom>
              <a:avLst/>
              <a:gdLst/>
              <a:ahLst/>
              <a:cxnLst/>
              <a:rect l="l" t="t" r="r" b="b"/>
              <a:pathLst>
                <a:path w="705" h="1162" extrusionOk="0">
                  <a:moveTo>
                    <a:pt x="704" y="1"/>
                  </a:moveTo>
                  <a:lnTo>
                    <a:pt x="1" y="388"/>
                  </a:lnTo>
                  <a:lnTo>
                    <a:pt x="1" y="1162"/>
                  </a:lnTo>
                  <a:lnTo>
                    <a:pt x="353" y="1126"/>
                  </a:lnTo>
                  <a:lnTo>
                    <a:pt x="704" y="775"/>
                  </a:lnTo>
                  <a:lnTo>
                    <a:pt x="704" y="1"/>
                  </a:ln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87" name="Google Shape;6287;p43"/>
            <p:cNvSpPr/>
            <p:nvPr/>
          </p:nvSpPr>
          <p:spPr>
            <a:xfrm>
              <a:off x="-2743828" y="3581851"/>
              <a:ext cx="20451" cy="34514"/>
            </a:xfrm>
            <a:custGeom>
              <a:avLst/>
              <a:gdLst/>
              <a:ahLst/>
              <a:cxnLst/>
              <a:rect l="l" t="t" r="r" b="b"/>
              <a:pathLst>
                <a:path w="669" h="1129" extrusionOk="0">
                  <a:moveTo>
                    <a:pt x="665" y="1"/>
                  </a:moveTo>
                  <a:cubicBezTo>
                    <a:pt x="612" y="1"/>
                    <a:pt x="1" y="355"/>
                    <a:pt x="1" y="355"/>
                  </a:cubicBezTo>
                  <a:lnTo>
                    <a:pt x="1" y="1128"/>
                  </a:lnTo>
                  <a:lnTo>
                    <a:pt x="141" y="1128"/>
                  </a:lnTo>
                  <a:cubicBezTo>
                    <a:pt x="282" y="671"/>
                    <a:pt x="563" y="495"/>
                    <a:pt x="669" y="3"/>
                  </a:cubicBezTo>
                  <a:cubicBezTo>
                    <a:pt x="669" y="1"/>
                    <a:pt x="668" y="1"/>
                    <a:pt x="665" y="1"/>
                  </a:cubicBezTo>
                  <a:close/>
                </a:path>
              </a:pathLst>
            </a:custGeom>
            <a:solidFill>
              <a:srgbClr val="FF50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88" name="Google Shape;6288;p43"/>
            <p:cNvSpPr/>
            <p:nvPr/>
          </p:nvSpPr>
          <p:spPr>
            <a:xfrm>
              <a:off x="-2761009" y="3522789"/>
              <a:ext cx="118275" cy="217200"/>
            </a:xfrm>
            <a:custGeom>
              <a:avLst/>
              <a:gdLst/>
              <a:ahLst/>
              <a:cxnLst/>
              <a:rect l="l" t="t" r="r" b="b"/>
              <a:pathLst>
                <a:path w="3869" h="7105" extrusionOk="0">
                  <a:moveTo>
                    <a:pt x="3869" y="1"/>
                  </a:moveTo>
                  <a:lnTo>
                    <a:pt x="1055" y="1618"/>
                  </a:lnTo>
                  <a:lnTo>
                    <a:pt x="0" y="7105"/>
                  </a:lnTo>
                  <a:lnTo>
                    <a:pt x="2849" y="5487"/>
                  </a:lnTo>
                  <a:lnTo>
                    <a:pt x="3869" y="1"/>
                  </a:lnTo>
                  <a:close/>
                </a:path>
              </a:pathLst>
            </a:custGeom>
            <a:solidFill>
              <a:srgbClr val="FDE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89" name="Google Shape;6289;p43"/>
            <p:cNvSpPr/>
            <p:nvPr/>
          </p:nvSpPr>
          <p:spPr>
            <a:xfrm>
              <a:off x="-2766389" y="3664695"/>
              <a:ext cx="62393" cy="42920"/>
            </a:xfrm>
            <a:custGeom>
              <a:avLst/>
              <a:gdLst/>
              <a:ahLst/>
              <a:cxnLst/>
              <a:rect l="l" t="t" r="r" b="b"/>
              <a:pathLst>
                <a:path w="2041" h="1404" extrusionOk="0">
                  <a:moveTo>
                    <a:pt x="598" y="1"/>
                  </a:moveTo>
                  <a:cubicBezTo>
                    <a:pt x="598" y="1"/>
                    <a:pt x="457" y="177"/>
                    <a:pt x="387" y="353"/>
                  </a:cubicBezTo>
                  <a:cubicBezTo>
                    <a:pt x="282" y="528"/>
                    <a:pt x="0" y="880"/>
                    <a:pt x="0" y="880"/>
                  </a:cubicBezTo>
                  <a:lnTo>
                    <a:pt x="0" y="1373"/>
                  </a:lnTo>
                  <a:cubicBezTo>
                    <a:pt x="0" y="1373"/>
                    <a:pt x="110" y="1404"/>
                    <a:pt x="193" y="1404"/>
                  </a:cubicBezTo>
                  <a:cubicBezTo>
                    <a:pt x="235" y="1404"/>
                    <a:pt x="270" y="1396"/>
                    <a:pt x="282" y="1373"/>
                  </a:cubicBezTo>
                  <a:cubicBezTo>
                    <a:pt x="352" y="1267"/>
                    <a:pt x="1126" y="1232"/>
                    <a:pt x="1301" y="1162"/>
                  </a:cubicBezTo>
                  <a:cubicBezTo>
                    <a:pt x="1442" y="1021"/>
                    <a:pt x="1477" y="845"/>
                    <a:pt x="1477" y="845"/>
                  </a:cubicBezTo>
                  <a:cubicBezTo>
                    <a:pt x="1477" y="845"/>
                    <a:pt x="1829" y="599"/>
                    <a:pt x="1794" y="458"/>
                  </a:cubicBezTo>
                  <a:cubicBezTo>
                    <a:pt x="1776" y="388"/>
                    <a:pt x="1741" y="370"/>
                    <a:pt x="1710" y="370"/>
                  </a:cubicBezTo>
                  <a:cubicBezTo>
                    <a:pt x="1700" y="370"/>
                    <a:pt x="1690" y="372"/>
                    <a:pt x="1681" y="375"/>
                  </a:cubicBezTo>
                  <a:lnTo>
                    <a:pt x="1681" y="375"/>
                  </a:lnTo>
                  <a:cubicBezTo>
                    <a:pt x="1760" y="339"/>
                    <a:pt x="1976" y="234"/>
                    <a:pt x="2005" y="177"/>
                  </a:cubicBezTo>
                  <a:cubicBezTo>
                    <a:pt x="2040" y="142"/>
                    <a:pt x="1864" y="142"/>
                    <a:pt x="1688" y="142"/>
                  </a:cubicBezTo>
                  <a:cubicBezTo>
                    <a:pt x="1548" y="142"/>
                    <a:pt x="1337" y="282"/>
                    <a:pt x="1161" y="388"/>
                  </a:cubicBezTo>
                  <a:cubicBezTo>
                    <a:pt x="1034" y="451"/>
                    <a:pt x="908" y="464"/>
                    <a:pt x="827" y="464"/>
                  </a:cubicBezTo>
                  <a:cubicBezTo>
                    <a:pt x="773" y="464"/>
                    <a:pt x="739" y="458"/>
                    <a:pt x="739" y="458"/>
                  </a:cubicBezTo>
                  <a:lnTo>
                    <a:pt x="598" y="1"/>
                  </a:ln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90" name="Google Shape;6290;p43"/>
            <p:cNvSpPr/>
            <p:nvPr/>
          </p:nvSpPr>
          <p:spPr>
            <a:xfrm>
              <a:off x="-2842722" y="3578091"/>
              <a:ext cx="83884" cy="131818"/>
            </a:xfrm>
            <a:custGeom>
              <a:avLst/>
              <a:gdLst/>
              <a:ahLst/>
              <a:cxnLst/>
              <a:rect l="l" t="t" r="r" b="b"/>
              <a:pathLst>
                <a:path w="2744" h="4312" extrusionOk="0">
                  <a:moveTo>
                    <a:pt x="581" y="1"/>
                  </a:moveTo>
                  <a:cubicBezTo>
                    <a:pt x="531" y="1"/>
                    <a:pt x="479" y="7"/>
                    <a:pt x="422" y="20"/>
                  </a:cubicBezTo>
                  <a:cubicBezTo>
                    <a:pt x="422" y="20"/>
                    <a:pt x="0" y="478"/>
                    <a:pt x="0" y="1427"/>
                  </a:cubicBezTo>
                  <a:cubicBezTo>
                    <a:pt x="35" y="2412"/>
                    <a:pt x="422" y="3467"/>
                    <a:pt x="422" y="3467"/>
                  </a:cubicBezTo>
                  <a:cubicBezTo>
                    <a:pt x="422" y="3467"/>
                    <a:pt x="1090" y="4065"/>
                    <a:pt x="1759" y="4170"/>
                  </a:cubicBezTo>
                  <a:cubicBezTo>
                    <a:pt x="2392" y="4241"/>
                    <a:pt x="2462" y="4311"/>
                    <a:pt x="2462" y="4311"/>
                  </a:cubicBezTo>
                  <a:cubicBezTo>
                    <a:pt x="2462" y="4311"/>
                    <a:pt x="2743" y="4030"/>
                    <a:pt x="2708" y="3678"/>
                  </a:cubicBezTo>
                  <a:cubicBezTo>
                    <a:pt x="2673" y="3291"/>
                    <a:pt x="2568" y="3256"/>
                    <a:pt x="2568" y="3256"/>
                  </a:cubicBezTo>
                  <a:cubicBezTo>
                    <a:pt x="2568" y="3256"/>
                    <a:pt x="2535" y="3261"/>
                    <a:pt x="2481" y="3261"/>
                  </a:cubicBezTo>
                  <a:cubicBezTo>
                    <a:pt x="2334" y="3261"/>
                    <a:pt x="2026" y="3223"/>
                    <a:pt x="1794" y="2939"/>
                  </a:cubicBezTo>
                  <a:cubicBezTo>
                    <a:pt x="1526" y="2612"/>
                    <a:pt x="1334" y="2587"/>
                    <a:pt x="1281" y="2587"/>
                  </a:cubicBezTo>
                  <a:cubicBezTo>
                    <a:pt x="1271" y="2587"/>
                    <a:pt x="1266" y="2588"/>
                    <a:pt x="1266" y="2588"/>
                  </a:cubicBezTo>
                  <a:cubicBezTo>
                    <a:pt x="1266" y="2588"/>
                    <a:pt x="1586" y="1"/>
                    <a:pt x="581" y="1"/>
                  </a:cubicBezTo>
                  <a:close/>
                </a:path>
              </a:pathLst>
            </a:custGeom>
            <a:solidFill>
              <a:srgbClr val="FF54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91" name="Google Shape;6291;p43"/>
            <p:cNvSpPr/>
            <p:nvPr/>
          </p:nvSpPr>
          <p:spPr>
            <a:xfrm>
              <a:off x="-2677155" y="3517287"/>
              <a:ext cx="38793" cy="14307"/>
            </a:xfrm>
            <a:custGeom>
              <a:avLst/>
              <a:gdLst/>
              <a:ahLst/>
              <a:cxnLst/>
              <a:rect l="l" t="t" r="r" b="b"/>
              <a:pathLst>
                <a:path w="1269" h="468" extrusionOk="0">
                  <a:moveTo>
                    <a:pt x="799" y="1"/>
                  </a:moveTo>
                  <a:cubicBezTo>
                    <a:pt x="612" y="1"/>
                    <a:pt x="400" y="42"/>
                    <a:pt x="282" y="145"/>
                  </a:cubicBezTo>
                  <a:cubicBezTo>
                    <a:pt x="0" y="356"/>
                    <a:pt x="387" y="427"/>
                    <a:pt x="387" y="427"/>
                  </a:cubicBezTo>
                  <a:cubicBezTo>
                    <a:pt x="433" y="454"/>
                    <a:pt x="484" y="468"/>
                    <a:pt x="539" y="468"/>
                  </a:cubicBezTo>
                  <a:cubicBezTo>
                    <a:pt x="696" y="468"/>
                    <a:pt x="892" y="362"/>
                    <a:pt x="1126" y="181"/>
                  </a:cubicBezTo>
                  <a:cubicBezTo>
                    <a:pt x="1268" y="79"/>
                    <a:pt x="1057" y="1"/>
                    <a:pt x="799" y="1"/>
                  </a:cubicBezTo>
                  <a:close/>
                </a:path>
              </a:pathLst>
            </a:custGeom>
            <a:solidFill>
              <a:srgbClr val="BF8F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92" name="Google Shape;6292;p43"/>
            <p:cNvSpPr/>
            <p:nvPr/>
          </p:nvSpPr>
          <p:spPr>
            <a:xfrm>
              <a:off x="-2778220" y="3486228"/>
              <a:ext cx="53773" cy="32221"/>
            </a:xfrm>
            <a:custGeom>
              <a:avLst/>
              <a:gdLst/>
              <a:ahLst/>
              <a:cxnLst/>
              <a:rect l="l" t="t" r="r" b="b"/>
              <a:pathLst>
                <a:path w="1759" h="1054" extrusionOk="0">
                  <a:moveTo>
                    <a:pt x="1266" y="1"/>
                  </a:moveTo>
                  <a:lnTo>
                    <a:pt x="0" y="845"/>
                  </a:lnTo>
                  <a:cubicBezTo>
                    <a:pt x="0" y="845"/>
                    <a:pt x="229" y="1053"/>
                    <a:pt x="591" y="1053"/>
                  </a:cubicBezTo>
                  <a:cubicBezTo>
                    <a:pt x="700" y="1053"/>
                    <a:pt x="820" y="1034"/>
                    <a:pt x="950" y="986"/>
                  </a:cubicBezTo>
                  <a:cubicBezTo>
                    <a:pt x="1302" y="845"/>
                    <a:pt x="1759" y="564"/>
                    <a:pt x="1548" y="388"/>
                  </a:cubicBezTo>
                  <a:cubicBezTo>
                    <a:pt x="1513" y="353"/>
                    <a:pt x="1266" y="1"/>
                    <a:pt x="1266" y="1"/>
                  </a:cubicBezTo>
                  <a:close/>
                </a:path>
              </a:pathLst>
            </a:custGeom>
            <a:solidFill>
              <a:srgbClr val="F8B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93" name="Google Shape;6293;p43"/>
            <p:cNvSpPr/>
            <p:nvPr/>
          </p:nvSpPr>
          <p:spPr>
            <a:xfrm>
              <a:off x="-2815851" y="3445784"/>
              <a:ext cx="83884" cy="66184"/>
            </a:xfrm>
            <a:custGeom>
              <a:avLst/>
              <a:gdLst/>
              <a:ahLst/>
              <a:cxnLst/>
              <a:rect l="l" t="t" r="r" b="b"/>
              <a:pathLst>
                <a:path w="2744" h="2165" extrusionOk="0">
                  <a:moveTo>
                    <a:pt x="1364" y="1"/>
                  </a:moveTo>
                  <a:cubicBezTo>
                    <a:pt x="1143" y="1"/>
                    <a:pt x="908" y="70"/>
                    <a:pt x="669" y="234"/>
                  </a:cubicBezTo>
                  <a:cubicBezTo>
                    <a:pt x="211" y="550"/>
                    <a:pt x="71" y="656"/>
                    <a:pt x="0" y="1289"/>
                  </a:cubicBezTo>
                  <a:cubicBezTo>
                    <a:pt x="0" y="1289"/>
                    <a:pt x="357" y="1678"/>
                    <a:pt x="666" y="1678"/>
                  </a:cubicBezTo>
                  <a:cubicBezTo>
                    <a:pt x="678" y="1678"/>
                    <a:pt x="691" y="1677"/>
                    <a:pt x="704" y="1676"/>
                  </a:cubicBezTo>
                  <a:cubicBezTo>
                    <a:pt x="985" y="1676"/>
                    <a:pt x="1231" y="2133"/>
                    <a:pt x="1231" y="2133"/>
                  </a:cubicBezTo>
                  <a:cubicBezTo>
                    <a:pt x="1231" y="2133"/>
                    <a:pt x="1315" y="2164"/>
                    <a:pt x="1448" y="2164"/>
                  </a:cubicBezTo>
                  <a:cubicBezTo>
                    <a:pt x="1559" y="2164"/>
                    <a:pt x="1705" y="2142"/>
                    <a:pt x="1864" y="2062"/>
                  </a:cubicBezTo>
                  <a:cubicBezTo>
                    <a:pt x="2216" y="1922"/>
                    <a:pt x="2708" y="1781"/>
                    <a:pt x="2708" y="1781"/>
                  </a:cubicBezTo>
                  <a:cubicBezTo>
                    <a:pt x="2708" y="1781"/>
                    <a:pt x="2744" y="972"/>
                    <a:pt x="2357" y="515"/>
                  </a:cubicBezTo>
                  <a:cubicBezTo>
                    <a:pt x="2109" y="222"/>
                    <a:pt x="1759" y="1"/>
                    <a:pt x="1364" y="1"/>
                  </a:cubicBezTo>
                  <a:close/>
                </a:path>
              </a:pathLst>
            </a:custGeom>
            <a:solidFill>
              <a:srgbClr val="F395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94" name="Google Shape;6294;p43"/>
            <p:cNvSpPr/>
            <p:nvPr/>
          </p:nvSpPr>
          <p:spPr>
            <a:xfrm>
              <a:off x="-2807261" y="3447159"/>
              <a:ext cx="75294" cy="60620"/>
            </a:xfrm>
            <a:custGeom>
              <a:avLst/>
              <a:gdLst/>
              <a:ahLst/>
              <a:cxnLst/>
              <a:rect l="l" t="t" r="r" b="b"/>
              <a:pathLst>
                <a:path w="2463" h="1983" extrusionOk="0">
                  <a:moveTo>
                    <a:pt x="1063" y="0"/>
                  </a:moveTo>
                  <a:cubicBezTo>
                    <a:pt x="986" y="0"/>
                    <a:pt x="911" y="15"/>
                    <a:pt x="845" y="48"/>
                  </a:cubicBezTo>
                  <a:cubicBezTo>
                    <a:pt x="423" y="189"/>
                    <a:pt x="141" y="224"/>
                    <a:pt x="1" y="540"/>
                  </a:cubicBezTo>
                  <a:cubicBezTo>
                    <a:pt x="1" y="540"/>
                    <a:pt x="289" y="273"/>
                    <a:pt x="676" y="273"/>
                  </a:cubicBezTo>
                  <a:cubicBezTo>
                    <a:pt x="795" y="273"/>
                    <a:pt x="923" y="298"/>
                    <a:pt x="1056" y="364"/>
                  </a:cubicBezTo>
                  <a:cubicBezTo>
                    <a:pt x="1619" y="611"/>
                    <a:pt x="2005" y="1842"/>
                    <a:pt x="2005" y="1842"/>
                  </a:cubicBezTo>
                  <a:lnTo>
                    <a:pt x="2111" y="1982"/>
                  </a:lnTo>
                  <a:lnTo>
                    <a:pt x="2463" y="1771"/>
                  </a:lnTo>
                  <a:cubicBezTo>
                    <a:pt x="2463" y="1771"/>
                    <a:pt x="2111" y="681"/>
                    <a:pt x="1935" y="435"/>
                  </a:cubicBezTo>
                  <a:cubicBezTo>
                    <a:pt x="1793" y="264"/>
                    <a:pt x="1396" y="0"/>
                    <a:pt x="1063" y="0"/>
                  </a:cubicBezTo>
                  <a:close/>
                </a:path>
              </a:pathLst>
            </a:custGeom>
            <a:solidFill>
              <a:srgbClr val="FF7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295" name="Google Shape;6295;p43"/>
            <p:cNvSpPr/>
            <p:nvPr/>
          </p:nvSpPr>
          <p:spPr>
            <a:xfrm>
              <a:off x="-2804021" y="3442849"/>
              <a:ext cx="70984" cy="64931"/>
            </a:xfrm>
            <a:custGeom>
              <a:avLst/>
              <a:gdLst/>
              <a:ahLst/>
              <a:cxnLst/>
              <a:rect l="l" t="t" r="r" b="b"/>
              <a:pathLst>
                <a:path w="2322" h="2124" extrusionOk="0">
                  <a:moveTo>
                    <a:pt x="996" y="1"/>
                  </a:moveTo>
                  <a:cubicBezTo>
                    <a:pt x="916" y="1"/>
                    <a:pt x="841" y="15"/>
                    <a:pt x="774" y="48"/>
                  </a:cubicBezTo>
                  <a:cubicBezTo>
                    <a:pt x="387" y="224"/>
                    <a:pt x="141" y="224"/>
                    <a:pt x="0" y="576"/>
                  </a:cubicBezTo>
                  <a:cubicBezTo>
                    <a:pt x="0" y="576"/>
                    <a:pt x="295" y="323"/>
                    <a:pt x="690" y="323"/>
                  </a:cubicBezTo>
                  <a:cubicBezTo>
                    <a:pt x="805" y="323"/>
                    <a:pt x="928" y="344"/>
                    <a:pt x="1055" y="400"/>
                  </a:cubicBezTo>
                  <a:cubicBezTo>
                    <a:pt x="1618" y="681"/>
                    <a:pt x="1970" y="2123"/>
                    <a:pt x="1970" y="2123"/>
                  </a:cubicBezTo>
                  <a:lnTo>
                    <a:pt x="2321" y="1912"/>
                  </a:lnTo>
                  <a:cubicBezTo>
                    <a:pt x="2321" y="1912"/>
                    <a:pt x="2040" y="681"/>
                    <a:pt x="1899" y="435"/>
                  </a:cubicBezTo>
                  <a:cubicBezTo>
                    <a:pt x="1757" y="264"/>
                    <a:pt x="1337" y="1"/>
                    <a:pt x="996" y="1"/>
                  </a:cubicBezTo>
                  <a:close/>
                </a:path>
              </a:pathLst>
            </a:custGeom>
            <a:solidFill>
              <a:srgbClr val="FC93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6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0" name="Google Shape;6300;p4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ar-SA" dirty="0">
                <a:cs typeface="B Nazanin" pitchFamily="2" charset="-78"/>
              </a:rPr>
              <a:t>اسلاید متنی </a:t>
            </a:r>
            <a:endParaRPr b="1" i="1">
              <a:cs typeface="B Nazanin" pitchFamily="2" charset="-78"/>
            </a:endParaRPr>
          </a:p>
        </p:txBody>
      </p:sp>
      <p:sp>
        <p:nvSpPr>
          <p:cNvPr id="6301" name="Google Shape;6301;p44"/>
          <p:cNvSpPr txBox="1">
            <a:spLocks noGrp="1"/>
          </p:cNvSpPr>
          <p:nvPr>
            <p:ph type="subTitle" idx="1"/>
          </p:nvPr>
        </p:nvSpPr>
        <p:spPr>
          <a:xfrm>
            <a:off x="4985149" y="1247982"/>
            <a:ext cx="3977875" cy="24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ar-SA" dirty="0">
                <a:cs typeface="B Nazanin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  <p:sp>
        <p:nvSpPr>
          <p:cNvPr id="6302" name="Google Shape;6302;p44"/>
          <p:cNvSpPr txBox="1">
            <a:spLocks noGrp="1"/>
          </p:cNvSpPr>
          <p:nvPr>
            <p:ph type="subTitle" idx="2"/>
          </p:nvPr>
        </p:nvSpPr>
        <p:spPr>
          <a:xfrm>
            <a:off x="364511" y="1220209"/>
            <a:ext cx="3794341" cy="24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ar-SA" dirty="0">
                <a:cs typeface="B Nazanin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  <p:grpSp>
        <p:nvGrpSpPr>
          <p:cNvPr id="6303" name="Google Shape;6303;p44"/>
          <p:cNvGrpSpPr/>
          <p:nvPr/>
        </p:nvGrpSpPr>
        <p:grpSpPr>
          <a:xfrm>
            <a:off x="182802" y="3171722"/>
            <a:ext cx="806846" cy="1736273"/>
            <a:chOff x="4397825" y="1462325"/>
            <a:chExt cx="410400" cy="883150"/>
          </a:xfrm>
        </p:grpSpPr>
        <p:sp>
          <p:nvSpPr>
            <p:cNvPr id="6304" name="Google Shape;6304;p44"/>
            <p:cNvSpPr/>
            <p:nvPr/>
          </p:nvSpPr>
          <p:spPr>
            <a:xfrm>
              <a:off x="4397825" y="2109750"/>
              <a:ext cx="410400" cy="235725"/>
            </a:xfrm>
            <a:custGeom>
              <a:avLst/>
              <a:gdLst/>
              <a:ahLst/>
              <a:cxnLst/>
              <a:rect l="l" t="t" r="r" b="b"/>
              <a:pathLst>
                <a:path w="16416" h="9429" extrusionOk="0">
                  <a:moveTo>
                    <a:pt x="8171" y="1"/>
                  </a:moveTo>
                  <a:lnTo>
                    <a:pt x="0" y="4733"/>
                  </a:lnTo>
                  <a:lnTo>
                    <a:pt x="8171" y="9428"/>
                  </a:lnTo>
                  <a:lnTo>
                    <a:pt x="16415" y="4733"/>
                  </a:lnTo>
                  <a:lnTo>
                    <a:pt x="817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05" name="Google Shape;6305;p44"/>
            <p:cNvSpPr/>
            <p:nvPr/>
          </p:nvSpPr>
          <p:spPr>
            <a:xfrm>
              <a:off x="4411675" y="2206800"/>
              <a:ext cx="382675" cy="130350"/>
            </a:xfrm>
            <a:custGeom>
              <a:avLst/>
              <a:gdLst/>
              <a:ahLst/>
              <a:cxnLst/>
              <a:rect l="l" t="t" r="r" b="b"/>
              <a:pathLst>
                <a:path w="15307" h="5214" extrusionOk="0">
                  <a:moveTo>
                    <a:pt x="1" y="1"/>
                  </a:moveTo>
                  <a:lnTo>
                    <a:pt x="7617" y="5213"/>
                  </a:lnTo>
                  <a:lnTo>
                    <a:pt x="15307" y="777"/>
                  </a:lnTo>
                  <a:lnTo>
                    <a:pt x="15307" y="1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06" name="Google Shape;6306;p44"/>
            <p:cNvSpPr/>
            <p:nvPr/>
          </p:nvSpPr>
          <p:spPr>
            <a:xfrm>
              <a:off x="4411675" y="2206800"/>
              <a:ext cx="190425" cy="130350"/>
            </a:xfrm>
            <a:custGeom>
              <a:avLst/>
              <a:gdLst/>
              <a:ahLst/>
              <a:cxnLst/>
              <a:rect l="l" t="t" r="r" b="b"/>
              <a:pathLst>
                <a:path w="7617" h="5214" extrusionOk="0">
                  <a:moveTo>
                    <a:pt x="1" y="1"/>
                  </a:moveTo>
                  <a:lnTo>
                    <a:pt x="1" y="777"/>
                  </a:lnTo>
                  <a:lnTo>
                    <a:pt x="7617" y="5213"/>
                  </a:lnTo>
                  <a:lnTo>
                    <a:pt x="7617" y="440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07" name="Google Shape;6307;p44"/>
            <p:cNvSpPr/>
            <p:nvPr/>
          </p:nvSpPr>
          <p:spPr>
            <a:xfrm>
              <a:off x="4411675" y="2095900"/>
              <a:ext cx="382675" cy="220925"/>
            </a:xfrm>
            <a:custGeom>
              <a:avLst/>
              <a:gdLst/>
              <a:ahLst/>
              <a:cxnLst/>
              <a:rect l="l" t="t" r="r" b="b"/>
              <a:pathLst>
                <a:path w="15307" h="8837" extrusionOk="0">
                  <a:moveTo>
                    <a:pt x="7617" y="0"/>
                  </a:moveTo>
                  <a:lnTo>
                    <a:pt x="1" y="4437"/>
                  </a:lnTo>
                  <a:lnTo>
                    <a:pt x="7617" y="8836"/>
                  </a:lnTo>
                  <a:lnTo>
                    <a:pt x="15307" y="4437"/>
                  </a:lnTo>
                  <a:lnTo>
                    <a:pt x="7617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08" name="Google Shape;6308;p44"/>
            <p:cNvSpPr/>
            <p:nvPr/>
          </p:nvSpPr>
          <p:spPr>
            <a:xfrm>
              <a:off x="4428325" y="2105125"/>
              <a:ext cx="348475" cy="201525"/>
            </a:xfrm>
            <a:custGeom>
              <a:avLst/>
              <a:gdLst/>
              <a:ahLst/>
              <a:cxnLst/>
              <a:rect l="l" t="t" r="r" b="b"/>
              <a:pathLst>
                <a:path w="13939" h="8061" extrusionOk="0">
                  <a:moveTo>
                    <a:pt x="6951" y="1"/>
                  </a:moveTo>
                  <a:lnTo>
                    <a:pt x="0" y="4031"/>
                  </a:lnTo>
                  <a:lnTo>
                    <a:pt x="6951" y="8060"/>
                  </a:lnTo>
                  <a:lnTo>
                    <a:pt x="13938" y="4031"/>
                  </a:lnTo>
                  <a:lnTo>
                    <a:pt x="695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09" name="Google Shape;6309;p44"/>
            <p:cNvSpPr/>
            <p:nvPr/>
          </p:nvSpPr>
          <p:spPr>
            <a:xfrm>
              <a:off x="4447725" y="1975725"/>
              <a:ext cx="148850" cy="220925"/>
            </a:xfrm>
            <a:custGeom>
              <a:avLst/>
              <a:gdLst/>
              <a:ahLst/>
              <a:cxnLst/>
              <a:rect l="l" t="t" r="r" b="b"/>
              <a:pathLst>
                <a:path w="5954" h="8837" extrusionOk="0">
                  <a:moveTo>
                    <a:pt x="5583" y="1"/>
                  </a:moveTo>
                  <a:lnTo>
                    <a:pt x="1" y="8837"/>
                  </a:lnTo>
                  <a:lnTo>
                    <a:pt x="592" y="8837"/>
                  </a:lnTo>
                  <a:lnTo>
                    <a:pt x="5768" y="962"/>
                  </a:lnTo>
                  <a:lnTo>
                    <a:pt x="5953" y="223"/>
                  </a:lnTo>
                  <a:lnTo>
                    <a:pt x="558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10" name="Google Shape;6310;p44"/>
            <p:cNvSpPr/>
            <p:nvPr/>
          </p:nvSpPr>
          <p:spPr>
            <a:xfrm>
              <a:off x="4456975" y="1981275"/>
              <a:ext cx="143275" cy="220925"/>
            </a:xfrm>
            <a:custGeom>
              <a:avLst/>
              <a:gdLst/>
              <a:ahLst/>
              <a:cxnLst/>
              <a:rect l="l" t="t" r="r" b="b"/>
              <a:pathLst>
                <a:path w="5731" h="8837" extrusionOk="0">
                  <a:moveTo>
                    <a:pt x="5583" y="1"/>
                  </a:moveTo>
                  <a:lnTo>
                    <a:pt x="1" y="8837"/>
                  </a:lnTo>
                  <a:lnTo>
                    <a:pt x="629" y="8467"/>
                  </a:lnTo>
                  <a:lnTo>
                    <a:pt x="5731" y="888"/>
                  </a:lnTo>
                  <a:lnTo>
                    <a:pt x="5583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11" name="Google Shape;6311;p44"/>
            <p:cNvSpPr/>
            <p:nvPr/>
          </p:nvSpPr>
          <p:spPr>
            <a:xfrm>
              <a:off x="4609475" y="1975725"/>
              <a:ext cx="148825" cy="220925"/>
            </a:xfrm>
            <a:custGeom>
              <a:avLst/>
              <a:gdLst/>
              <a:ahLst/>
              <a:cxnLst/>
              <a:rect l="l" t="t" r="r" b="b"/>
              <a:pathLst>
                <a:path w="5953" h="8837" extrusionOk="0">
                  <a:moveTo>
                    <a:pt x="333" y="1"/>
                  </a:moveTo>
                  <a:lnTo>
                    <a:pt x="1" y="223"/>
                  </a:lnTo>
                  <a:lnTo>
                    <a:pt x="149" y="962"/>
                  </a:lnTo>
                  <a:lnTo>
                    <a:pt x="5287" y="8837"/>
                  </a:lnTo>
                  <a:lnTo>
                    <a:pt x="5953" y="8837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12" name="Google Shape;6312;p44"/>
            <p:cNvSpPr/>
            <p:nvPr/>
          </p:nvSpPr>
          <p:spPr>
            <a:xfrm>
              <a:off x="4605775" y="1981275"/>
              <a:ext cx="143300" cy="220925"/>
            </a:xfrm>
            <a:custGeom>
              <a:avLst/>
              <a:gdLst/>
              <a:ahLst/>
              <a:cxnLst/>
              <a:rect l="l" t="t" r="r" b="b"/>
              <a:pathLst>
                <a:path w="5732" h="8837" extrusionOk="0">
                  <a:moveTo>
                    <a:pt x="149" y="1"/>
                  </a:moveTo>
                  <a:lnTo>
                    <a:pt x="1" y="888"/>
                  </a:lnTo>
                  <a:lnTo>
                    <a:pt x="5103" y="8467"/>
                  </a:lnTo>
                  <a:lnTo>
                    <a:pt x="5731" y="8837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13" name="Google Shape;6313;p44"/>
            <p:cNvSpPr/>
            <p:nvPr/>
          </p:nvSpPr>
          <p:spPr>
            <a:xfrm>
              <a:off x="4475450" y="1956325"/>
              <a:ext cx="121125" cy="78600"/>
            </a:xfrm>
            <a:custGeom>
              <a:avLst/>
              <a:gdLst/>
              <a:ahLst/>
              <a:cxnLst/>
              <a:rect l="l" t="t" r="r" b="b"/>
              <a:pathLst>
                <a:path w="4845" h="3144" extrusionOk="0">
                  <a:moveTo>
                    <a:pt x="4437" y="1"/>
                  </a:moveTo>
                  <a:lnTo>
                    <a:pt x="1" y="2589"/>
                  </a:lnTo>
                  <a:lnTo>
                    <a:pt x="1" y="3143"/>
                  </a:lnTo>
                  <a:lnTo>
                    <a:pt x="4770" y="444"/>
                  </a:lnTo>
                  <a:lnTo>
                    <a:pt x="4844" y="222"/>
                  </a:lnTo>
                  <a:lnTo>
                    <a:pt x="443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14" name="Google Shape;6314;p44"/>
            <p:cNvSpPr/>
            <p:nvPr/>
          </p:nvSpPr>
          <p:spPr>
            <a:xfrm>
              <a:off x="4484700" y="1961875"/>
              <a:ext cx="114625" cy="78575"/>
            </a:xfrm>
            <a:custGeom>
              <a:avLst/>
              <a:gdLst/>
              <a:ahLst/>
              <a:cxnLst/>
              <a:rect l="l" t="t" r="r" b="b"/>
              <a:pathLst>
                <a:path w="4585" h="3143" extrusionOk="0">
                  <a:moveTo>
                    <a:pt x="4474" y="0"/>
                  </a:moveTo>
                  <a:lnTo>
                    <a:pt x="1" y="2588"/>
                  </a:lnTo>
                  <a:lnTo>
                    <a:pt x="1" y="3143"/>
                  </a:lnTo>
                  <a:lnTo>
                    <a:pt x="4585" y="518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15" name="Google Shape;6315;p44"/>
            <p:cNvSpPr/>
            <p:nvPr/>
          </p:nvSpPr>
          <p:spPr>
            <a:xfrm>
              <a:off x="4471775" y="1836175"/>
              <a:ext cx="122950" cy="184875"/>
            </a:xfrm>
            <a:custGeom>
              <a:avLst/>
              <a:gdLst/>
              <a:ahLst/>
              <a:cxnLst/>
              <a:rect l="l" t="t" r="r" b="b"/>
              <a:pathLst>
                <a:path w="4918" h="7395" extrusionOk="0">
                  <a:moveTo>
                    <a:pt x="4547" y="0"/>
                  </a:moveTo>
                  <a:lnTo>
                    <a:pt x="0" y="7395"/>
                  </a:lnTo>
                  <a:lnTo>
                    <a:pt x="629" y="7395"/>
                  </a:lnTo>
                  <a:lnTo>
                    <a:pt x="4769" y="962"/>
                  </a:lnTo>
                  <a:lnTo>
                    <a:pt x="4917" y="222"/>
                  </a:lnTo>
                  <a:lnTo>
                    <a:pt x="4547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16" name="Google Shape;6316;p44"/>
            <p:cNvSpPr/>
            <p:nvPr/>
          </p:nvSpPr>
          <p:spPr>
            <a:xfrm>
              <a:off x="4481000" y="1841725"/>
              <a:ext cx="116500" cy="184875"/>
            </a:xfrm>
            <a:custGeom>
              <a:avLst/>
              <a:gdLst/>
              <a:ahLst/>
              <a:cxnLst/>
              <a:rect l="l" t="t" r="r" b="b"/>
              <a:pathLst>
                <a:path w="4660" h="7395" extrusionOk="0">
                  <a:moveTo>
                    <a:pt x="4548" y="0"/>
                  </a:moveTo>
                  <a:lnTo>
                    <a:pt x="1" y="7394"/>
                  </a:lnTo>
                  <a:lnTo>
                    <a:pt x="666" y="6988"/>
                  </a:lnTo>
                  <a:lnTo>
                    <a:pt x="4659" y="887"/>
                  </a:lnTo>
                  <a:lnTo>
                    <a:pt x="4548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17" name="Google Shape;6317;p44"/>
            <p:cNvSpPr/>
            <p:nvPr/>
          </p:nvSpPr>
          <p:spPr>
            <a:xfrm>
              <a:off x="4608550" y="1957250"/>
              <a:ext cx="121100" cy="78600"/>
            </a:xfrm>
            <a:custGeom>
              <a:avLst/>
              <a:gdLst/>
              <a:ahLst/>
              <a:cxnLst/>
              <a:rect l="l" t="t" r="r" b="b"/>
              <a:pathLst>
                <a:path w="4844" h="3144" extrusionOk="0">
                  <a:moveTo>
                    <a:pt x="407" y="1"/>
                  </a:moveTo>
                  <a:lnTo>
                    <a:pt x="1" y="222"/>
                  </a:lnTo>
                  <a:lnTo>
                    <a:pt x="112" y="481"/>
                  </a:lnTo>
                  <a:lnTo>
                    <a:pt x="4844" y="3143"/>
                  </a:lnTo>
                  <a:lnTo>
                    <a:pt x="4844" y="2552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18" name="Google Shape;6318;p44"/>
            <p:cNvSpPr/>
            <p:nvPr/>
          </p:nvSpPr>
          <p:spPr>
            <a:xfrm>
              <a:off x="4606700" y="1962800"/>
              <a:ext cx="113725" cy="77650"/>
            </a:xfrm>
            <a:custGeom>
              <a:avLst/>
              <a:gdLst/>
              <a:ahLst/>
              <a:cxnLst/>
              <a:rect l="l" t="t" r="r" b="b"/>
              <a:pathLst>
                <a:path w="4549" h="3106" extrusionOk="0">
                  <a:moveTo>
                    <a:pt x="75" y="0"/>
                  </a:moveTo>
                  <a:lnTo>
                    <a:pt x="1" y="518"/>
                  </a:lnTo>
                  <a:lnTo>
                    <a:pt x="4548" y="3106"/>
                  </a:lnTo>
                  <a:lnTo>
                    <a:pt x="4548" y="255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19" name="Google Shape;6319;p44"/>
            <p:cNvSpPr/>
            <p:nvPr/>
          </p:nvSpPr>
          <p:spPr>
            <a:xfrm>
              <a:off x="4609475" y="1836175"/>
              <a:ext cx="122025" cy="184875"/>
            </a:xfrm>
            <a:custGeom>
              <a:avLst/>
              <a:gdLst/>
              <a:ahLst/>
              <a:cxnLst/>
              <a:rect l="l" t="t" r="r" b="b"/>
              <a:pathLst>
                <a:path w="4881" h="7395" extrusionOk="0">
                  <a:moveTo>
                    <a:pt x="370" y="0"/>
                  </a:moveTo>
                  <a:lnTo>
                    <a:pt x="1" y="222"/>
                  </a:lnTo>
                  <a:lnTo>
                    <a:pt x="186" y="962"/>
                  </a:lnTo>
                  <a:lnTo>
                    <a:pt x="4289" y="7395"/>
                  </a:lnTo>
                  <a:lnTo>
                    <a:pt x="4881" y="7395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20" name="Google Shape;6320;p44"/>
            <p:cNvSpPr/>
            <p:nvPr/>
          </p:nvSpPr>
          <p:spPr>
            <a:xfrm>
              <a:off x="4605775" y="1841725"/>
              <a:ext cx="118350" cy="184875"/>
            </a:xfrm>
            <a:custGeom>
              <a:avLst/>
              <a:gdLst/>
              <a:ahLst/>
              <a:cxnLst/>
              <a:rect l="l" t="t" r="r" b="b"/>
              <a:pathLst>
                <a:path w="4734" h="7395" extrusionOk="0">
                  <a:moveTo>
                    <a:pt x="149" y="0"/>
                  </a:moveTo>
                  <a:lnTo>
                    <a:pt x="1" y="887"/>
                  </a:lnTo>
                  <a:lnTo>
                    <a:pt x="4031" y="6988"/>
                  </a:lnTo>
                  <a:lnTo>
                    <a:pt x="4733" y="739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21" name="Google Shape;6321;p44"/>
            <p:cNvSpPr/>
            <p:nvPr/>
          </p:nvSpPr>
          <p:spPr>
            <a:xfrm>
              <a:off x="4441275" y="1849100"/>
              <a:ext cx="69325" cy="367900"/>
            </a:xfrm>
            <a:custGeom>
              <a:avLst/>
              <a:gdLst/>
              <a:ahLst/>
              <a:cxnLst/>
              <a:rect l="l" t="t" r="r" b="b"/>
              <a:pathLst>
                <a:path w="2773" h="14716" extrusionOk="0">
                  <a:moveTo>
                    <a:pt x="2144" y="1"/>
                  </a:moveTo>
                  <a:lnTo>
                    <a:pt x="0" y="14050"/>
                  </a:lnTo>
                  <a:lnTo>
                    <a:pt x="259" y="14715"/>
                  </a:lnTo>
                  <a:lnTo>
                    <a:pt x="813" y="14420"/>
                  </a:lnTo>
                  <a:lnTo>
                    <a:pt x="2773" y="1221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22" name="Google Shape;6322;p44"/>
            <p:cNvSpPr/>
            <p:nvPr/>
          </p:nvSpPr>
          <p:spPr>
            <a:xfrm>
              <a:off x="4694500" y="1849100"/>
              <a:ext cx="69350" cy="367900"/>
            </a:xfrm>
            <a:custGeom>
              <a:avLst/>
              <a:gdLst/>
              <a:ahLst/>
              <a:cxnLst/>
              <a:rect l="l" t="t" r="r" b="b"/>
              <a:pathLst>
                <a:path w="2774" h="14716" extrusionOk="0">
                  <a:moveTo>
                    <a:pt x="666" y="1"/>
                  </a:moveTo>
                  <a:lnTo>
                    <a:pt x="1" y="1221"/>
                  </a:lnTo>
                  <a:lnTo>
                    <a:pt x="1997" y="14420"/>
                  </a:lnTo>
                  <a:lnTo>
                    <a:pt x="2552" y="14715"/>
                  </a:lnTo>
                  <a:lnTo>
                    <a:pt x="2774" y="14050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23" name="Google Shape;6323;p44"/>
            <p:cNvSpPr/>
            <p:nvPr/>
          </p:nvSpPr>
          <p:spPr>
            <a:xfrm>
              <a:off x="4554950" y="2158750"/>
              <a:ext cx="94300" cy="74875"/>
            </a:xfrm>
            <a:custGeom>
              <a:avLst/>
              <a:gdLst/>
              <a:ahLst/>
              <a:cxnLst/>
              <a:rect l="l" t="t" r="r" b="b"/>
              <a:pathLst>
                <a:path w="3772" h="2995" extrusionOk="0">
                  <a:moveTo>
                    <a:pt x="0" y="0"/>
                  </a:moveTo>
                  <a:lnTo>
                    <a:pt x="1886" y="2995"/>
                  </a:lnTo>
                  <a:lnTo>
                    <a:pt x="3771" y="1886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24" name="Google Shape;6324;p44"/>
            <p:cNvSpPr/>
            <p:nvPr/>
          </p:nvSpPr>
          <p:spPr>
            <a:xfrm>
              <a:off x="4554950" y="2158750"/>
              <a:ext cx="47150" cy="74875"/>
            </a:xfrm>
            <a:custGeom>
              <a:avLst/>
              <a:gdLst/>
              <a:ahLst/>
              <a:cxnLst/>
              <a:rect l="l" t="t" r="r" b="b"/>
              <a:pathLst>
                <a:path w="1886" h="2995" extrusionOk="0">
                  <a:moveTo>
                    <a:pt x="0" y="0"/>
                  </a:moveTo>
                  <a:lnTo>
                    <a:pt x="0" y="1886"/>
                  </a:lnTo>
                  <a:lnTo>
                    <a:pt x="1886" y="2995"/>
                  </a:lnTo>
                  <a:lnTo>
                    <a:pt x="1886" y="1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25" name="Google Shape;6325;p44"/>
            <p:cNvSpPr/>
            <p:nvPr/>
          </p:nvSpPr>
          <p:spPr>
            <a:xfrm>
              <a:off x="4554950" y="2131025"/>
              <a:ext cx="94300" cy="53625"/>
            </a:xfrm>
            <a:custGeom>
              <a:avLst/>
              <a:gdLst/>
              <a:ahLst/>
              <a:cxnLst/>
              <a:rect l="l" t="t" r="r" b="b"/>
              <a:pathLst>
                <a:path w="3772" h="2145" extrusionOk="0">
                  <a:moveTo>
                    <a:pt x="1886" y="0"/>
                  </a:moveTo>
                  <a:lnTo>
                    <a:pt x="0" y="1109"/>
                  </a:lnTo>
                  <a:lnTo>
                    <a:pt x="1886" y="2144"/>
                  </a:lnTo>
                  <a:lnTo>
                    <a:pt x="3771" y="1109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26" name="Google Shape;6326;p44"/>
            <p:cNvSpPr/>
            <p:nvPr/>
          </p:nvSpPr>
          <p:spPr>
            <a:xfrm>
              <a:off x="4606700" y="2045975"/>
              <a:ext cx="123875" cy="243125"/>
            </a:xfrm>
            <a:custGeom>
              <a:avLst/>
              <a:gdLst/>
              <a:ahLst/>
              <a:cxnLst/>
              <a:rect l="l" t="t" r="r" b="b"/>
              <a:pathLst>
                <a:path w="4955" h="9725" extrusionOk="0">
                  <a:moveTo>
                    <a:pt x="4585" y="1"/>
                  </a:moveTo>
                  <a:lnTo>
                    <a:pt x="1" y="9724"/>
                  </a:lnTo>
                  <a:lnTo>
                    <a:pt x="629" y="9724"/>
                  </a:lnTo>
                  <a:lnTo>
                    <a:pt x="4770" y="999"/>
                  </a:lnTo>
                  <a:lnTo>
                    <a:pt x="4955" y="186"/>
                  </a:lnTo>
                  <a:lnTo>
                    <a:pt x="4585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27" name="Google Shape;6327;p44"/>
            <p:cNvSpPr/>
            <p:nvPr/>
          </p:nvSpPr>
          <p:spPr>
            <a:xfrm>
              <a:off x="4615950" y="2050600"/>
              <a:ext cx="118325" cy="244025"/>
            </a:xfrm>
            <a:custGeom>
              <a:avLst/>
              <a:gdLst/>
              <a:ahLst/>
              <a:cxnLst/>
              <a:rect l="l" t="t" r="r" b="b"/>
              <a:pathLst>
                <a:path w="4733" h="9761" extrusionOk="0">
                  <a:moveTo>
                    <a:pt x="4585" y="1"/>
                  </a:moveTo>
                  <a:lnTo>
                    <a:pt x="0" y="9761"/>
                  </a:lnTo>
                  <a:lnTo>
                    <a:pt x="666" y="9391"/>
                  </a:lnTo>
                  <a:lnTo>
                    <a:pt x="4733" y="888"/>
                  </a:lnTo>
                  <a:lnTo>
                    <a:pt x="4585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28" name="Google Shape;6328;p44"/>
            <p:cNvSpPr/>
            <p:nvPr/>
          </p:nvSpPr>
          <p:spPr>
            <a:xfrm>
              <a:off x="4475450" y="2045975"/>
              <a:ext cx="123875" cy="243125"/>
            </a:xfrm>
            <a:custGeom>
              <a:avLst/>
              <a:gdLst/>
              <a:ahLst/>
              <a:cxnLst/>
              <a:rect l="l" t="t" r="r" b="b"/>
              <a:pathLst>
                <a:path w="4955" h="9725" extrusionOk="0">
                  <a:moveTo>
                    <a:pt x="334" y="1"/>
                  </a:moveTo>
                  <a:lnTo>
                    <a:pt x="1" y="260"/>
                  </a:lnTo>
                  <a:lnTo>
                    <a:pt x="149" y="999"/>
                  </a:lnTo>
                  <a:lnTo>
                    <a:pt x="4290" y="9724"/>
                  </a:lnTo>
                  <a:lnTo>
                    <a:pt x="4955" y="9724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29" name="Google Shape;6329;p44"/>
            <p:cNvSpPr/>
            <p:nvPr/>
          </p:nvSpPr>
          <p:spPr>
            <a:xfrm>
              <a:off x="4471775" y="2052450"/>
              <a:ext cx="118325" cy="242175"/>
            </a:xfrm>
            <a:custGeom>
              <a:avLst/>
              <a:gdLst/>
              <a:ahLst/>
              <a:cxnLst/>
              <a:rect l="l" t="t" r="r" b="b"/>
              <a:pathLst>
                <a:path w="4733" h="9687" extrusionOk="0">
                  <a:moveTo>
                    <a:pt x="148" y="1"/>
                  </a:moveTo>
                  <a:lnTo>
                    <a:pt x="0" y="814"/>
                  </a:lnTo>
                  <a:lnTo>
                    <a:pt x="4067" y="9317"/>
                  </a:lnTo>
                  <a:lnTo>
                    <a:pt x="4732" y="968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30" name="Google Shape;6330;p44"/>
            <p:cNvSpPr/>
            <p:nvPr/>
          </p:nvSpPr>
          <p:spPr>
            <a:xfrm>
              <a:off x="4606700" y="2032125"/>
              <a:ext cx="122025" cy="78575"/>
            </a:xfrm>
            <a:custGeom>
              <a:avLst/>
              <a:gdLst/>
              <a:ahLst/>
              <a:cxnLst/>
              <a:rect l="l" t="t" r="r" b="b"/>
              <a:pathLst>
                <a:path w="4881" h="3143" extrusionOk="0">
                  <a:moveTo>
                    <a:pt x="4474" y="0"/>
                  </a:moveTo>
                  <a:lnTo>
                    <a:pt x="1" y="2588"/>
                  </a:lnTo>
                  <a:lnTo>
                    <a:pt x="1" y="3143"/>
                  </a:lnTo>
                  <a:lnTo>
                    <a:pt x="4770" y="481"/>
                  </a:lnTo>
                  <a:lnTo>
                    <a:pt x="4881" y="259"/>
                  </a:lnTo>
                  <a:lnTo>
                    <a:pt x="447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31" name="Google Shape;6331;p44"/>
            <p:cNvSpPr/>
            <p:nvPr/>
          </p:nvSpPr>
          <p:spPr>
            <a:xfrm>
              <a:off x="4617800" y="2038575"/>
              <a:ext cx="112775" cy="78600"/>
            </a:xfrm>
            <a:custGeom>
              <a:avLst/>
              <a:gdLst/>
              <a:ahLst/>
              <a:cxnLst/>
              <a:rect l="l" t="t" r="r" b="b"/>
              <a:pathLst>
                <a:path w="4511" h="3144" extrusionOk="0">
                  <a:moveTo>
                    <a:pt x="4437" y="1"/>
                  </a:moveTo>
                  <a:lnTo>
                    <a:pt x="0" y="2589"/>
                  </a:lnTo>
                  <a:lnTo>
                    <a:pt x="0" y="3143"/>
                  </a:lnTo>
                  <a:lnTo>
                    <a:pt x="4511" y="556"/>
                  </a:lnTo>
                  <a:lnTo>
                    <a:pt x="4437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32" name="Google Shape;6332;p44"/>
            <p:cNvSpPr/>
            <p:nvPr/>
          </p:nvSpPr>
          <p:spPr>
            <a:xfrm>
              <a:off x="4604850" y="1877775"/>
              <a:ext cx="100775" cy="219075"/>
            </a:xfrm>
            <a:custGeom>
              <a:avLst/>
              <a:gdLst/>
              <a:ahLst/>
              <a:cxnLst/>
              <a:rect l="l" t="t" r="r" b="b"/>
              <a:pathLst>
                <a:path w="4031" h="8763" extrusionOk="0">
                  <a:moveTo>
                    <a:pt x="3624" y="0"/>
                  </a:moveTo>
                  <a:lnTo>
                    <a:pt x="1" y="8762"/>
                  </a:lnTo>
                  <a:lnTo>
                    <a:pt x="592" y="8762"/>
                  </a:lnTo>
                  <a:lnTo>
                    <a:pt x="3846" y="961"/>
                  </a:lnTo>
                  <a:lnTo>
                    <a:pt x="4031" y="222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33" name="Google Shape;6333;p44"/>
            <p:cNvSpPr/>
            <p:nvPr/>
          </p:nvSpPr>
          <p:spPr>
            <a:xfrm>
              <a:off x="4614100" y="1883300"/>
              <a:ext cx="94300" cy="220000"/>
            </a:xfrm>
            <a:custGeom>
              <a:avLst/>
              <a:gdLst/>
              <a:ahLst/>
              <a:cxnLst/>
              <a:rect l="l" t="t" r="r" b="b"/>
              <a:pathLst>
                <a:path w="3772" h="8800" extrusionOk="0">
                  <a:moveTo>
                    <a:pt x="3661" y="1"/>
                  </a:moveTo>
                  <a:lnTo>
                    <a:pt x="1" y="8800"/>
                  </a:lnTo>
                  <a:lnTo>
                    <a:pt x="629" y="8430"/>
                  </a:lnTo>
                  <a:lnTo>
                    <a:pt x="3772" y="888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34" name="Google Shape;6334;p44"/>
            <p:cNvSpPr/>
            <p:nvPr/>
          </p:nvSpPr>
          <p:spPr>
            <a:xfrm>
              <a:off x="4476375" y="2032125"/>
              <a:ext cx="121125" cy="78575"/>
            </a:xfrm>
            <a:custGeom>
              <a:avLst/>
              <a:gdLst/>
              <a:ahLst/>
              <a:cxnLst/>
              <a:rect l="l" t="t" r="r" b="b"/>
              <a:pathLst>
                <a:path w="4845" h="3143" extrusionOk="0">
                  <a:moveTo>
                    <a:pt x="408" y="0"/>
                  </a:moveTo>
                  <a:lnTo>
                    <a:pt x="1" y="259"/>
                  </a:lnTo>
                  <a:lnTo>
                    <a:pt x="112" y="481"/>
                  </a:lnTo>
                  <a:lnTo>
                    <a:pt x="4844" y="3143"/>
                  </a:lnTo>
                  <a:lnTo>
                    <a:pt x="4844" y="2588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35" name="Google Shape;6335;p44"/>
            <p:cNvSpPr/>
            <p:nvPr/>
          </p:nvSpPr>
          <p:spPr>
            <a:xfrm>
              <a:off x="4475450" y="2038575"/>
              <a:ext cx="112800" cy="78600"/>
            </a:xfrm>
            <a:custGeom>
              <a:avLst/>
              <a:gdLst/>
              <a:ahLst/>
              <a:cxnLst/>
              <a:rect l="l" t="t" r="r" b="b"/>
              <a:pathLst>
                <a:path w="4512" h="3144" extrusionOk="0">
                  <a:moveTo>
                    <a:pt x="38" y="1"/>
                  </a:moveTo>
                  <a:lnTo>
                    <a:pt x="1" y="556"/>
                  </a:lnTo>
                  <a:lnTo>
                    <a:pt x="4511" y="3143"/>
                  </a:lnTo>
                  <a:lnTo>
                    <a:pt x="4511" y="2589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36" name="Google Shape;6336;p44"/>
            <p:cNvSpPr/>
            <p:nvPr/>
          </p:nvSpPr>
          <p:spPr>
            <a:xfrm>
              <a:off x="4502275" y="1877775"/>
              <a:ext cx="99825" cy="219075"/>
            </a:xfrm>
            <a:custGeom>
              <a:avLst/>
              <a:gdLst/>
              <a:ahLst/>
              <a:cxnLst/>
              <a:rect l="l" t="t" r="r" b="b"/>
              <a:pathLst>
                <a:path w="3993" h="8763" extrusionOk="0">
                  <a:moveTo>
                    <a:pt x="333" y="0"/>
                  </a:moveTo>
                  <a:lnTo>
                    <a:pt x="0" y="222"/>
                  </a:lnTo>
                  <a:lnTo>
                    <a:pt x="185" y="961"/>
                  </a:lnTo>
                  <a:lnTo>
                    <a:pt x="3401" y="8762"/>
                  </a:lnTo>
                  <a:lnTo>
                    <a:pt x="3993" y="8762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37" name="Google Shape;6337;p44"/>
            <p:cNvSpPr/>
            <p:nvPr/>
          </p:nvSpPr>
          <p:spPr>
            <a:xfrm>
              <a:off x="4498575" y="1883300"/>
              <a:ext cx="94300" cy="220000"/>
            </a:xfrm>
            <a:custGeom>
              <a:avLst/>
              <a:gdLst/>
              <a:ahLst/>
              <a:cxnLst/>
              <a:rect l="l" t="t" r="r" b="b"/>
              <a:pathLst>
                <a:path w="3772" h="8800" extrusionOk="0">
                  <a:moveTo>
                    <a:pt x="148" y="1"/>
                  </a:moveTo>
                  <a:lnTo>
                    <a:pt x="0" y="888"/>
                  </a:lnTo>
                  <a:lnTo>
                    <a:pt x="3143" y="8430"/>
                  </a:lnTo>
                  <a:lnTo>
                    <a:pt x="3771" y="8800"/>
                  </a:lnTo>
                  <a:lnTo>
                    <a:pt x="3771" y="880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38" name="Google Shape;6338;p44"/>
            <p:cNvSpPr/>
            <p:nvPr/>
          </p:nvSpPr>
          <p:spPr>
            <a:xfrm>
              <a:off x="4602075" y="1855575"/>
              <a:ext cx="174725" cy="451075"/>
            </a:xfrm>
            <a:custGeom>
              <a:avLst/>
              <a:gdLst/>
              <a:ahLst/>
              <a:cxnLst/>
              <a:rect l="l" t="t" r="r" b="b"/>
              <a:pathLst>
                <a:path w="6989" h="18043" extrusionOk="0">
                  <a:moveTo>
                    <a:pt x="4881" y="1"/>
                  </a:moveTo>
                  <a:lnTo>
                    <a:pt x="1" y="2811"/>
                  </a:lnTo>
                  <a:lnTo>
                    <a:pt x="1" y="18042"/>
                  </a:lnTo>
                  <a:lnTo>
                    <a:pt x="703" y="17673"/>
                  </a:lnTo>
                  <a:lnTo>
                    <a:pt x="666" y="3328"/>
                  </a:lnTo>
                  <a:lnTo>
                    <a:pt x="4253" y="1258"/>
                  </a:lnTo>
                  <a:lnTo>
                    <a:pt x="6249" y="14456"/>
                  </a:lnTo>
                  <a:lnTo>
                    <a:pt x="6988" y="14013"/>
                  </a:lnTo>
                  <a:lnTo>
                    <a:pt x="4881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39" name="Google Shape;6339;p44"/>
            <p:cNvSpPr/>
            <p:nvPr/>
          </p:nvSpPr>
          <p:spPr>
            <a:xfrm>
              <a:off x="4428325" y="1855575"/>
              <a:ext cx="173775" cy="451075"/>
            </a:xfrm>
            <a:custGeom>
              <a:avLst/>
              <a:gdLst/>
              <a:ahLst/>
              <a:cxnLst/>
              <a:rect l="l" t="t" r="r" b="b"/>
              <a:pathLst>
                <a:path w="6951" h="18043" extrusionOk="0">
                  <a:moveTo>
                    <a:pt x="2108" y="1"/>
                  </a:moveTo>
                  <a:lnTo>
                    <a:pt x="0" y="14013"/>
                  </a:lnTo>
                  <a:lnTo>
                    <a:pt x="777" y="14456"/>
                  </a:lnTo>
                  <a:lnTo>
                    <a:pt x="2773" y="1258"/>
                  </a:lnTo>
                  <a:lnTo>
                    <a:pt x="6322" y="3328"/>
                  </a:lnTo>
                  <a:lnTo>
                    <a:pt x="6322" y="17673"/>
                  </a:lnTo>
                  <a:lnTo>
                    <a:pt x="6951" y="18042"/>
                  </a:lnTo>
                  <a:lnTo>
                    <a:pt x="6951" y="2811"/>
                  </a:lnTo>
                  <a:lnTo>
                    <a:pt x="2108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40" name="Google Shape;6340;p44"/>
            <p:cNvSpPr/>
            <p:nvPr/>
          </p:nvSpPr>
          <p:spPr>
            <a:xfrm>
              <a:off x="4470850" y="1844500"/>
              <a:ext cx="263425" cy="89675"/>
            </a:xfrm>
            <a:custGeom>
              <a:avLst/>
              <a:gdLst/>
              <a:ahLst/>
              <a:cxnLst/>
              <a:rect l="l" t="t" r="r" b="b"/>
              <a:pathLst>
                <a:path w="10537" h="3587" extrusionOk="0">
                  <a:moveTo>
                    <a:pt x="0" y="0"/>
                  </a:moveTo>
                  <a:lnTo>
                    <a:pt x="5250" y="3586"/>
                  </a:lnTo>
                  <a:lnTo>
                    <a:pt x="10537" y="518"/>
                  </a:lnTo>
                  <a:lnTo>
                    <a:pt x="10537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41" name="Google Shape;6341;p44"/>
            <p:cNvSpPr/>
            <p:nvPr/>
          </p:nvSpPr>
          <p:spPr>
            <a:xfrm>
              <a:off x="4470850" y="1844500"/>
              <a:ext cx="131250" cy="89675"/>
            </a:xfrm>
            <a:custGeom>
              <a:avLst/>
              <a:gdLst/>
              <a:ahLst/>
              <a:cxnLst/>
              <a:rect l="l" t="t" r="r" b="b"/>
              <a:pathLst>
                <a:path w="5250" h="3587" extrusionOk="0">
                  <a:moveTo>
                    <a:pt x="0" y="0"/>
                  </a:moveTo>
                  <a:lnTo>
                    <a:pt x="0" y="518"/>
                  </a:lnTo>
                  <a:lnTo>
                    <a:pt x="5250" y="3586"/>
                  </a:lnTo>
                  <a:lnTo>
                    <a:pt x="5250" y="3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42" name="Google Shape;6342;p44"/>
            <p:cNvSpPr/>
            <p:nvPr/>
          </p:nvSpPr>
          <p:spPr>
            <a:xfrm>
              <a:off x="4470850" y="1767775"/>
              <a:ext cx="263425" cy="152525"/>
            </a:xfrm>
            <a:custGeom>
              <a:avLst/>
              <a:gdLst/>
              <a:ahLst/>
              <a:cxnLst/>
              <a:rect l="l" t="t" r="r" b="b"/>
              <a:pathLst>
                <a:path w="10537" h="6101" extrusionOk="0">
                  <a:moveTo>
                    <a:pt x="5250" y="1"/>
                  </a:moveTo>
                  <a:lnTo>
                    <a:pt x="0" y="3069"/>
                  </a:lnTo>
                  <a:lnTo>
                    <a:pt x="5250" y="6101"/>
                  </a:lnTo>
                  <a:lnTo>
                    <a:pt x="10537" y="3069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43" name="Google Shape;6343;p44"/>
            <p:cNvSpPr/>
            <p:nvPr/>
          </p:nvSpPr>
          <p:spPr>
            <a:xfrm>
              <a:off x="4483775" y="1773325"/>
              <a:ext cx="238500" cy="140500"/>
            </a:xfrm>
            <a:custGeom>
              <a:avLst/>
              <a:gdLst/>
              <a:ahLst/>
              <a:cxnLst/>
              <a:rect l="l" t="t" r="r" b="b"/>
              <a:pathLst>
                <a:path w="9540" h="5620" extrusionOk="0">
                  <a:moveTo>
                    <a:pt x="4733" y="0"/>
                  </a:moveTo>
                  <a:lnTo>
                    <a:pt x="1" y="2847"/>
                  </a:lnTo>
                  <a:lnTo>
                    <a:pt x="4733" y="5620"/>
                  </a:lnTo>
                  <a:lnTo>
                    <a:pt x="9539" y="2847"/>
                  </a:lnTo>
                  <a:lnTo>
                    <a:pt x="47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44" name="Google Shape;6344;p44"/>
            <p:cNvSpPr/>
            <p:nvPr/>
          </p:nvSpPr>
          <p:spPr>
            <a:xfrm>
              <a:off x="4495800" y="1685525"/>
              <a:ext cx="103525" cy="151600"/>
            </a:xfrm>
            <a:custGeom>
              <a:avLst/>
              <a:gdLst/>
              <a:ahLst/>
              <a:cxnLst/>
              <a:rect l="l" t="t" r="r" b="b"/>
              <a:pathLst>
                <a:path w="4141" h="6064" extrusionOk="0">
                  <a:moveTo>
                    <a:pt x="3845" y="0"/>
                  </a:moveTo>
                  <a:lnTo>
                    <a:pt x="0" y="6063"/>
                  </a:lnTo>
                  <a:lnTo>
                    <a:pt x="444" y="6063"/>
                  </a:lnTo>
                  <a:lnTo>
                    <a:pt x="3993" y="666"/>
                  </a:lnTo>
                  <a:lnTo>
                    <a:pt x="4141" y="148"/>
                  </a:lnTo>
                  <a:lnTo>
                    <a:pt x="3845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45" name="Google Shape;6345;p44"/>
            <p:cNvSpPr/>
            <p:nvPr/>
          </p:nvSpPr>
          <p:spPr>
            <a:xfrm>
              <a:off x="4502275" y="1689225"/>
              <a:ext cx="98900" cy="151600"/>
            </a:xfrm>
            <a:custGeom>
              <a:avLst/>
              <a:gdLst/>
              <a:ahLst/>
              <a:cxnLst/>
              <a:rect l="l" t="t" r="r" b="b"/>
              <a:pathLst>
                <a:path w="3956" h="6064" extrusionOk="0">
                  <a:moveTo>
                    <a:pt x="3882" y="0"/>
                  </a:moveTo>
                  <a:lnTo>
                    <a:pt x="0" y="6063"/>
                  </a:lnTo>
                  <a:lnTo>
                    <a:pt x="0" y="6063"/>
                  </a:lnTo>
                  <a:lnTo>
                    <a:pt x="444" y="5804"/>
                  </a:lnTo>
                  <a:lnTo>
                    <a:pt x="3956" y="592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46" name="Google Shape;6346;p44"/>
            <p:cNvSpPr/>
            <p:nvPr/>
          </p:nvSpPr>
          <p:spPr>
            <a:xfrm>
              <a:off x="4606700" y="1685525"/>
              <a:ext cx="103550" cy="151600"/>
            </a:xfrm>
            <a:custGeom>
              <a:avLst/>
              <a:gdLst/>
              <a:ahLst/>
              <a:cxnLst/>
              <a:rect l="l" t="t" r="r" b="b"/>
              <a:pathLst>
                <a:path w="4142" h="6064" extrusionOk="0">
                  <a:moveTo>
                    <a:pt x="260" y="0"/>
                  </a:moveTo>
                  <a:lnTo>
                    <a:pt x="1" y="148"/>
                  </a:lnTo>
                  <a:lnTo>
                    <a:pt x="112" y="666"/>
                  </a:lnTo>
                  <a:lnTo>
                    <a:pt x="3661" y="6063"/>
                  </a:lnTo>
                  <a:lnTo>
                    <a:pt x="4141" y="606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47" name="Google Shape;6347;p44"/>
            <p:cNvSpPr/>
            <p:nvPr/>
          </p:nvSpPr>
          <p:spPr>
            <a:xfrm>
              <a:off x="4604850" y="1689225"/>
              <a:ext cx="98000" cy="151600"/>
            </a:xfrm>
            <a:custGeom>
              <a:avLst/>
              <a:gdLst/>
              <a:ahLst/>
              <a:cxnLst/>
              <a:rect l="l" t="t" r="r" b="b"/>
              <a:pathLst>
                <a:path w="3920" h="6064" extrusionOk="0">
                  <a:moveTo>
                    <a:pt x="75" y="0"/>
                  </a:moveTo>
                  <a:lnTo>
                    <a:pt x="1" y="592"/>
                  </a:lnTo>
                  <a:lnTo>
                    <a:pt x="3513" y="5804"/>
                  </a:lnTo>
                  <a:lnTo>
                    <a:pt x="3920" y="606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48" name="Google Shape;6348;p44"/>
            <p:cNvSpPr/>
            <p:nvPr/>
          </p:nvSpPr>
          <p:spPr>
            <a:xfrm>
              <a:off x="4514275" y="1671650"/>
              <a:ext cx="85050" cy="54550"/>
            </a:xfrm>
            <a:custGeom>
              <a:avLst/>
              <a:gdLst/>
              <a:ahLst/>
              <a:cxnLst/>
              <a:rect l="l" t="t" r="r" b="b"/>
              <a:pathLst>
                <a:path w="3402" h="2182" extrusionOk="0">
                  <a:moveTo>
                    <a:pt x="3106" y="1"/>
                  </a:moveTo>
                  <a:lnTo>
                    <a:pt x="1" y="1775"/>
                  </a:lnTo>
                  <a:lnTo>
                    <a:pt x="1" y="2182"/>
                  </a:lnTo>
                  <a:lnTo>
                    <a:pt x="3291" y="333"/>
                  </a:lnTo>
                  <a:lnTo>
                    <a:pt x="3402" y="185"/>
                  </a:lnTo>
                  <a:lnTo>
                    <a:pt x="310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49" name="Google Shape;6349;p44"/>
            <p:cNvSpPr/>
            <p:nvPr/>
          </p:nvSpPr>
          <p:spPr>
            <a:xfrm>
              <a:off x="4521675" y="1676275"/>
              <a:ext cx="78575" cy="53625"/>
            </a:xfrm>
            <a:custGeom>
              <a:avLst/>
              <a:gdLst/>
              <a:ahLst/>
              <a:cxnLst/>
              <a:rect l="l" t="t" r="r" b="b"/>
              <a:pathLst>
                <a:path w="3143" h="2145" extrusionOk="0">
                  <a:moveTo>
                    <a:pt x="3106" y="0"/>
                  </a:moveTo>
                  <a:lnTo>
                    <a:pt x="0" y="1775"/>
                  </a:lnTo>
                  <a:lnTo>
                    <a:pt x="0" y="2145"/>
                  </a:lnTo>
                  <a:lnTo>
                    <a:pt x="3143" y="333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50" name="Google Shape;6350;p44"/>
            <p:cNvSpPr/>
            <p:nvPr/>
          </p:nvSpPr>
          <p:spPr>
            <a:xfrm>
              <a:off x="4513350" y="1588475"/>
              <a:ext cx="84150" cy="128500"/>
            </a:xfrm>
            <a:custGeom>
              <a:avLst/>
              <a:gdLst/>
              <a:ahLst/>
              <a:cxnLst/>
              <a:rect l="l" t="t" r="r" b="b"/>
              <a:pathLst>
                <a:path w="3366" h="5140" extrusionOk="0">
                  <a:moveTo>
                    <a:pt x="3106" y="0"/>
                  </a:moveTo>
                  <a:lnTo>
                    <a:pt x="1" y="5139"/>
                  </a:lnTo>
                  <a:lnTo>
                    <a:pt x="407" y="5139"/>
                  </a:lnTo>
                  <a:lnTo>
                    <a:pt x="3254" y="703"/>
                  </a:lnTo>
                  <a:lnTo>
                    <a:pt x="3365" y="185"/>
                  </a:lnTo>
                  <a:lnTo>
                    <a:pt x="3106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51" name="Google Shape;6351;p44"/>
            <p:cNvSpPr/>
            <p:nvPr/>
          </p:nvSpPr>
          <p:spPr>
            <a:xfrm>
              <a:off x="4518900" y="1593100"/>
              <a:ext cx="81350" cy="127575"/>
            </a:xfrm>
            <a:custGeom>
              <a:avLst/>
              <a:gdLst/>
              <a:ahLst/>
              <a:cxnLst/>
              <a:rect l="l" t="t" r="r" b="b"/>
              <a:pathLst>
                <a:path w="3254" h="5103" extrusionOk="0">
                  <a:moveTo>
                    <a:pt x="3143" y="0"/>
                  </a:moveTo>
                  <a:lnTo>
                    <a:pt x="1" y="5102"/>
                  </a:lnTo>
                  <a:lnTo>
                    <a:pt x="481" y="4806"/>
                  </a:lnTo>
                  <a:lnTo>
                    <a:pt x="3254" y="629"/>
                  </a:lnTo>
                  <a:lnTo>
                    <a:pt x="3143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52" name="Google Shape;6352;p44"/>
            <p:cNvSpPr/>
            <p:nvPr/>
          </p:nvSpPr>
          <p:spPr>
            <a:xfrm>
              <a:off x="4606700" y="1671650"/>
              <a:ext cx="83225" cy="54550"/>
            </a:xfrm>
            <a:custGeom>
              <a:avLst/>
              <a:gdLst/>
              <a:ahLst/>
              <a:cxnLst/>
              <a:rect l="l" t="t" r="r" b="b"/>
              <a:pathLst>
                <a:path w="3329" h="2182" extrusionOk="0">
                  <a:moveTo>
                    <a:pt x="297" y="1"/>
                  </a:moveTo>
                  <a:lnTo>
                    <a:pt x="1" y="185"/>
                  </a:lnTo>
                  <a:lnTo>
                    <a:pt x="75" y="333"/>
                  </a:lnTo>
                  <a:lnTo>
                    <a:pt x="3328" y="2182"/>
                  </a:lnTo>
                  <a:lnTo>
                    <a:pt x="3328" y="1812"/>
                  </a:lnTo>
                  <a:lnTo>
                    <a:pt x="297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53" name="Google Shape;6353;p44"/>
            <p:cNvSpPr/>
            <p:nvPr/>
          </p:nvSpPr>
          <p:spPr>
            <a:xfrm>
              <a:off x="4605775" y="1676275"/>
              <a:ext cx="77675" cy="53625"/>
            </a:xfrm>
            <a:custGeom>
              <a:avLst/>
              <a:gdLst/>
              <a:ahLst/>
              <a:cxnLst/>
              <a:rect l="l" t="t" r="r" b="b"/>
              <a:pathLst>
                <a:path w="3107" h="2145" extrusionOk="0">
                  <a:moveTo>
                    <a:pt x="38" y="0"/>
                  </a:moveTo>
                  <a:lnTo>
                    <a:pt x="1" y="333"/>
                  </a:lnTo>
                  <a:lnTo>
                    <a:pt x="3106" y="2145"/>
                  </a:lnTo>
                  <a:lnTo>
                    <a:pt x="3106" y="177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54" name="Google Shape;6354;p44"/>
            <p:cNvSpPr/>
            <p:nvPr/>
          </p:nvSpPr>
          <p:spPr>
            <a:xfrm>
              <a:off x="4606700" y="1588475"/>
              <a:ext cx="85075" cy="128500"/>
            </a:xfrm>
            <a:custGeom>
              <a:avLst/>
              <a:gdLst/>
              <a:ahLst/>
              <a:cxnLst/>
              <a:rect l="l" t="t" r="r" b="b"/>
              <a:pathLst>
                <a:path w="3403" h="5140" extrusionOk="0">
                  <a:moveTo>
                    <a:pt x="297" y="0"/>
                  </a:moveTo>
                  <a:lnTo>
                    <a:pt x="1" y="185"/>
                  </a:lnTo>
                  <a:lnTo>
                    <a:pt x="149" y="703"/>
                  </a:lnTo>
                  <a:lnTo>
                    <a:pt x="2958" y="5139"/>
                  </a:lnTo>
                  <a:lnTo>
                    <a:pt x="3402" y="5139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55" name="Google Shape;6355;p44"/>
            <p:cNvSpPr/>
            <p:nvPr/>
          </p:nvSpPr>
          <p:spPr>
            <a:xfrm>
              <a:off x="4604850" y="1593100"/>
              <a:ext cx="80450" cy="127575"/>
            </a:xfrm>
            <a:custGeom>
              <a:avLst/>
              <a:gdLst/>
              <a:ahLst/>
              <a:cxnLst/>
              <a:rect l="l" t="t" r="r" b="b"/>
              <a:pathLst>
                <a:path w="3218" h="5103" extrusionOk="0">
                  <a:moveTo>
                    <a:pt x="75" y="0"/>
                  </a:moveTo>
                  <a:lnTo>
                    <a:pt x="1" y="629"/>
                  </a:lnTo>
                  <a:lnTo>
                    <a:pt x="2774" y="4806"/>
                  </a:lnTo>
                  <a:lnTo>
                    <a:pt x="3217" y="510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56" name="Google Shape;6356;p44"/>
            <p:cNvSpPr/>
            <p:nvPr/>
          </p:nvSpPr>
          <p:spPr>
            <a:xfrm>
              <a:off x="4491175" y="1597700"/>
              <a:ext cx="49000" cy="253275"/>
            </a:xfrm>
            <a:custGeom>
              <a:avLst/>
              <a:gdLst/>
              <a:ahLst/>
              <a:cxnLst/>
              <a:rect l="l" t="t" r="r" b="b"/>
              <a:pathLst>
                <a:path w="1960" h="10131" extrusionOk="0">
                  <a:moveTo>
                    <a:pt x="1479" y="1"/>
                  </a:moveTo>
                  <a:lnTo>
                    <a:pt x="0" y="9687"/>
                  </a:lnTo>
                  <a:lnTo>
                    <a:pt x="185" y="10131"/>
                  </a:lnTo>
                  <a:lnTo>
                    <a:pt x="555" y="9946"/>
                  </a:lnTo>
                  <a:lnTo>
                    <a:pt x="1960" y="851"/>
                  </a:lnTo>
                  <a:lnTo>
                    <a:pt x="1479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57" name="Google Shape;6357;p44"/>
            <p:cNvSpPr/>
            <p:nvPr/>
          </p:nvSpPr>
          <p:spPr>
            <a:xfrm>
              <a:off x="4665850" y="1597700"/>
              <a:ext cx="47175" cy="253275"/>
            </a:xfrm>
            <a:custGeom>
              <a:avLst/>
              <a:gdLst/>
              <a:ahLst/>
              <a:cxnLst/>
              <a:rect l="l" t="t" r="r" b="b"/>
              <a:pathLst>
                <a:path w="1887" h="10131" extrusionOk="0">
                  <a:moveTo>
                    <a:pt x="482" y="1"/>
                  </a:moveTo>
                  <a:lnTo>
                    <a:pt x="1" y="851"/>
                  </a:lnTo>
                  <a:lnTo>
                    <a:pt x="1406" y="9946"/>
                  </a:lnTo>
                  <a:lnTo>
                    <a:pt x="1775" y="10131"/>
                  </a:lnTo>
                  <a:lnTo>
                    <a:pt x="1886" y="9687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58" name="Google Shape;6358;p44"/>
            <p:cNvSpPr/>
            <p:nvPr/>
          </p:nvSpPr>
          <p:spPr>
            <a:xfrm>
              <a:off x="4554950" y="1795500"/>
              <a:ext cx="94300" cy="74900"/>
            </a:xfrm>
            <a:custGeom>
              <a:avLst/>
              <a:gdLst/>
              <a:ahLst/>
              <a:cxnLst/>
              <a:rect l="l" t="t" r="r" b="b"/>
              <a:pathLst>
                <a:path w="3772" h="2996" extrusionOk="0">
                  <a:moveTo>
                    <a:pt x="0" y="1"/>
                  </a:moveTo>
                  <a:lnTo>
                    <a:pt x="1886" y="2995"/>
                  </a:lnTo>
                  <a:lnTo>
                    <a:pt x="3771" y="1960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59" name="Google Shape;6359;p44"/>
            <p:cNvSpPr/>
            <p:nvPr/>
          </p:nvSpPr>
          <p:spPr>
            <a:xfrm>
              <a:off x="4554950" y="1795500"/>
              <a:ext cx="47150" cy="74900"/>
            </a:xfrm>
            <a:custGeom>
              <a:avLst/>
              <a:gdLst/>
              <a:ahLst/>
              <a:cxnLst/>
              <a:rect l="l" t="t" r="r" b="b"/>
              <a:pathLst>
                <a:path w="1886" h="2996" extrusionOk="0">
                  <a:moveTo>
                    <a:pt x="0" y="1"/>
                  </a:moveTo>
                  <a:lnTo>
                    <a:pt x="0" y="1960"/>
                  </a:lnTo>
                  <a:lnTo>
                    <a:pt x="1886" y="2995"/>
                  </a:lnTo>
                  <a:lnTo>
                    <a:pt x="1886" y="11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60" name="Google Shape;6360;p44"/>
            <p:cNvSpPr/>
            <p:nvPr/>
          </p:nvSpPr>
          <p:spPr>
            <a:xfrm>
              <a:off x="4554950" y="1767775"/>
              <a:ext cx="94300" cy="55475"/>
            </a:xfrm>
            <a:custGeom>
              <a:avLst/>
              <a:gdLst/>
              <a:ahLst/>
              <a:cxnLst/>
              <a:rect l="l" t="t" r="r" b="b"/>
              <a:pathLst>
                <a:path w="3772" h="2219" extrusionOk="0">
                  <a:moveTo>
                    <a:pt x="1886" y="1"/>
                  </a:moveTo>
                  <a:lnTo>
                    <a:pt x="0" y="1110"/>
                  </a:lnTo>
                  <a:lnTo>
                    <a:pt x="1886" y="2219"/>
                  </a:lnTo>
                  <a:lnTo>
                    <a:pt x="3771" y="1110"/>
                  </a:lnTo>
                  <a:lnTo>
                    <a:pt x="1886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61" name="Google Shape;6361;p44"/>
            <p:cNvSpPr/>
            <p:nvPr/>
          </p:nvSpPr>
          <p:spPr>
            <a:xfrm>
              <a:off x="4588225" y="1646700"/>
              <a:ext cx="29600" cy="158300"/>
            </a:xfrm>
            <a:custGeom>
              <a:avLst/>
              <a:gdLst/>
              <a:ahLst/>
              <a:cxnLst/>
              <a:rect l="l" t="t" r="r" b="b"/>
              <a:pathLst>
                <a:path w="1184" h="6332" extrusionOk="0">
                  <a:moveTo>
                    <a:pt x="0" y="0"/>
                  </a:moveTo>
                  <a:lnTo>
                    <a:pt x="0" y="5990"/>
                  </a:lnTo>
                  <a:cubicBezTo>
                    <a:pt x="0" y="6101"/>
                    <a:pt x="74" y="6174"/>
                    <a:pt x="185" y="6248"/>
                  </a:cubicBezTo>
                  <a:cubicBezTo>
                    <a:pt x="315" y="6304"/>
                    <a:pt x="472" y="6332"/>
                    <a:pt x="624" y="6332"/>
                  </a:cubicBezTo>
                  <a:cubicBezTo>
                    <a:pt x="777" y="6332"/>
                    <a:pt x="925" y="6304"/>
                    <a:pt x="1036" y="6248"/>
                  </a:cubicBezTo>
                  <a:cubicBezTo>
                    <a:pt x="1109" y="6174"/>
                    <a:pt x="1183" y="6101"/>
                    <a:pt x="1183" y="5990"/>
                  </a:cubicBezTo>
                  <a:lnTo>
                    <a:pt x="1183" y="0"/>
                  </a:lnTo>
                  <a:close/>
                </a:path>
              </a:pathLst>
            </a:custGeom>
            <a:solidFill>
              <a:srgbClr val="9C25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62" name="Google Shape;6362;p44"/>
            <p:cNvSpPr/>
            <p:nvPr/>
          </p:nvSpPr>
          <p:spPr>
            <a:xfrm>
              <a:off x="4586375" y="1638375"/>
              <a:ext cx="32375" cy="16675"/>
            </a:xfrm>
            <a:custGeom>
              <a:avLst/>
              <a:gdLst/>
              <a:ahLst/>
              <a:cxnLst/>
              <a:rect l="l" t="t" r="r" b="b"/>
              <a:pathLst>
                <a:path w="1295" h="667" extrusionOk="0">
                  <a:moveTo>
                    <a:pt x="634" y="1"/>
                  </a:moveTo>
                  <a:cubicBezTo>
                    <a:pt x="481" y="1"/>
                    <a:pt x="333" y="38"/>
                    <a:pt x="222" y="112"/>
                  </a:cubicBezTo>
                  <a:cubicBezTo>
                    <a:pt x="0" y="222"/>
                    <a:pt x="0" y="407"/>
                    <a:pt x="222" y="555"/>
                  </a:cubicBezTo>
                  <a:cubicBezTo>
                    <a:pt x="333" y="629"/>
                    <a:pt x="481" y="666"/>
                    <a:pt x="634" y="666"/>
                  </a:cubicBezTo>
                  <a:cubicBezTo>
                    <a:pt x="786" y="666"/>
                    <a:pt x="943" y="629"/>
                    <a:pt x="1073" y="555"/>
                  </a:cubicBezTo>
                  <a:cubicBezTo>
                    <a:pt x="1294" y="407"/>
                    <a:pt x="1294" y="222"/>
                    <a:pt x="1073" y="112"/>
                  </a:cubicBezTo>
                  <a:cubicBezTo>
                    <a:pt x="943" y="38"/>
                    <a:pt x="786" y="1"/>
                    <a:pt x="634" y="1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63" name="Google Shape;6363;p44"/>
            <p:cNvSpPr/>
            <p:nvPr/>
          </p:nvSpPr>
          <p:spPr>
            <a:xfrm>
              <a:off x="4605775" y="1733575"/>
              <a:ext cx="86000" cy="167325"/>
            </a:xfrm>
            <a:custGeom>
              <a:avLst/>
              <a:gdLst/>
              <a:ahLst/>
              <a:cxnLst/>
              <a:rect l="l" t="t" r="r" b="b"/>
              <a:pathLst>
                <a:path w="3440" h="6693" extrusionOk="0">
                  <a:moveTo>
                    <a:pt x="3143" y="1"/>
                  </a:moveTo>
                  <a:lnTo>
                    <a:pt x="1" y="6692"/>
                  </a:lnTo>
                  <a:lnTo>
                    <a:pt x="407" y="6692"/>
                  </a:lnTo>
                  <a:lnTo>
                    <a:pt x="3291" y="666"/>
                  </a:lnTo>
                  <a:lnTo>
                    <a:pt x="3439" y="185"/>
                  </a:lnTo>
                  <a:lnTo>
                    <a:pt x="3143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64" name="Google Shape;6364;p44"/>
            <p:cNvSpPr/>
            <p:nvPr/>
          </p:nvSpPr>
          <p:spPr>
            <a:xfrm>
              <a:off x="4611325" y="1738200"/>
              <a:ext cx="82275" cy="165475"/>
            </a:xfrm>
            <a:custGeom>
              <a:avLst/>
              <a:gdLst/>
              <a:ahLst/>
              <a:cxnLst/>
              <a:rect l="l" t="t" r="r" b="b"/>
              <a:pathLst>
                <a:path w="3291" h="6619" extrusionOk="0">
                  <a:moveTo>
                    <a:pt x="3217" y="0"/>
                  </a:moveTo>
                  <a:lnTo>
                    <a:pt x="1" y="6618"/>
                  </a:lnTo>
                  <a:lnTo>
                    <a:pt x="481" y="6396"/>
                  </a:lnTo>
                  <a:lnTo>
                    <a:pt x="3291" y="592"/>
                  </a:lnTo>
                  <a:lnTo>
                    <a:pt x="3217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65" name="Google Shape;6365;p44"/>
            <p:cNvSpPr/>
            <p:nvPr/>
          </p:nvSpPr>
          <p:spPr>
            <a:xfrm>
              <a:off x="4514275" y="1733575"/>
              <a:ext cx="85975" cy="167325"/>
            </a:xfrm>
            <a:custGeom>
              <a:avLst/>
              <a:gdLst/>
              <a:ahLst/>
              <a:cxnLst/>
              <a:rect l="l" t="t" r="r" b="b"/>
              <a:pathLst>
                <a:path w="3439" h="6693" extrusionOk="0">
                  <a:moveTo>
                    <a:pt x="296" y="1"/>
                  </a:moveTo>
                  <a:lnTo>
                    <a:pt x="1" y="185"/>
                  </a:lnTo>
                  <a:lnTo>
                    <a:pt x="149" y="666"/>
                  </a:lnTo>
                  <a:lnTo>
                    <a:pt x="3032" y="6692"/>
                  </a:lnTo>
                  <a:lnTo>
                    <a:pt x="3439" y="6692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66" name="Google Shape;6366;p44"/>
            <p:cNvSpPr/>
            <p:nvPr/>
          </p:nvSpPr>
          <p:spPr>
            <a:xfrm>
              <a:off x="4512425" y="1738200"/>
              <a:ext cx="80450" cy="165475"/>
            </a:xfrm>
            <a:custGeom>
              <a:avLst/>
              <a:gdLst/>
              <a:ahLst/>
              <a:cxnLst/>
              <a:rect l="l" t="t" r="r" b="b"/>
              <a:pathLst>
                <a:path w="3218" h="6619" extrusionOk="0">
                  <a:moveTo>
                    <a:pt x="75" y="0"/>
                  </a:moveTo>
                  <a:lnTo>
                    <a:pt x="1" y="592"/>
                  </a:lnTo>
                  <a:lnTo>
                    <a:pt x="2811" y="6396"/>
                  </a:lnTo>
                  <a:lnTo>
                    <a:pt x="3217" y="661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67" name="Google Shape;6367;p44"/>
            <p:cNvSpPr/>
            <p:nvPr/>
          </p:nvSpPr>
          <p:spPr>
            <a:xfrm>
              <a:off x="4605775" y="1725250"/>
              <a:ext cx="83225" cy="52725"/>
            </a:xfrm>
            <a:custGeom>
              <a:avLst/>
              <a:gdLst/>
              <a:ahLst/>
              <a:cxnLst/>
              <a:rect l="l" t="t" r="r" b="b"/>
              <a:pathLst>
                <a:path w="3329" h="2109" extrusionOk="0">
                  <a:moveTo>
                    <a:pt x="3069" y="1"/>
                  </a:moveTo>
                  <a:lnTo>
                    <a:pt x="1" y="1739"/>
                  </a:lnTo>
                  <a:lnTo>
                    <a:pt x="1" y="2108"/>
                  </a:lnTo>
                  <a:lnTo>
                    <a:pt x="3291" y="260"/>
                  </a:lnTo>
                  <a:lnTo>
                    <a:pt x="3328" y="149"/>
                  </a:lnTo>
                  <a:lnTo>
                    <a:pt x="3069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68" name="Google Shape;6368;p44"/>
            <p:cNvSpPr/>
            <p:nvPr/>
          </p:nvSpPr>
          <p:spPr>
            <a:xfrm>
              <a:off x="4613175" y="1728950"/>
              <a:ext cx="78600" cy="53650"/>
            </a:xfrm>
            <a:custGeom>
              <a:avLst/>
              <a:gdLst/>
              <a:ahLst/>
              <a:cxnLst/>
              <a:rect l="l" t="t" r="r" b="b"/>
              <a:pathLst>
                <a:path w="3144" h="2146" extrusionOk="0">
                  <a:moveTo>
                    <a:pt x="3032" y="1"/>
                  </a:moveTo>
                  <a:lnTo>
                    <a:pt x="1" y="1738"/>
                  </a:lnTo>
                  <a:lnTo>
                    <a:pt x="1" y="2145"/>
                  </a:lnTo>
                  <a:lnTo>
                    <a:pt x="3143" y="370"/>
                  </a:lnTo>
                  <a:lnTo>
                    <a:pt x="3032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69" name="Google Shape;6369;p44"/>
            <p:cNvSpPr/>
            <p:nvPr/>
          </p:nvSpPr>
          <p:spPr>
            <a:xfrm>
              <a:off x="4603000" y="1618050"/>
              <a:ext cx="69350" cy="150675"/>
            </a:xfrm>
            <a:custGeom>
              <a:avLst/>
              <a:gdLst/>
              <a:ahLst/>
              <a:cxnLst/>
              <a:rect l="l" t="t" r="r" b="b"/>
              <a:pathLst>
                <a:path w="2774" h="6027" extrusionOk="0">
                  <a:moveTo>
                    <a:pt x="2552" y="0"/>
                  </a:moveTo>
                  <a:lnTo>
                    <a:pt x="1" y="6027"/>
                  </a:lnTo>
                  <a:lnTo>
                    <a:pt x="481" y="6027"/>
                  </a:lnTo>
                  <a:lnTo>
                    <a:pt x="2700" y="629"/>
                  </a:lnTo>
                  <a:lnTo>
                    <a:pt x="2774" y="111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70" name="Google Shape;6370;p44"/>
            <p:cNvSpPr/>
            <p:nvPr/>
          </p:nvSpPr>
          <p:spPr>
            <a:xfrm>
              <a:off x="4610400" y="1620825"/>
              <a:ext cx="64725" cy="151600"/>
            </a:xfrm>
            <a:custGeom>
              <a:avLst/>
              <a:gdLst/>
              <a:ahLst/>
              <a:cxnLst/>
              <a:rect l="l" t="t" r="r" b="b"/>
              <a:pathLst>
                <a:path w="2589" h="6064" extrusionOk="0">
                  <a:moveTo>
                    <a:pt x="2478" y="0"/>
                  </a:moveTo>
                  <a:lnTo>
                    <a:pt x="1" y="6063"/>
                  </a:lnTo>
                  <a:lnTo>
                    <a:pt x="481" y="5768"/>
                  </a:lnTo>
                  <a:lnTo>
                    <a:pt x="2589" y="629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71" name="Google Shape;6371;p44"/>
            <p:cNvSpPr/>
            <p:nvPr/>
          </p:nvSpPr>
          <p:spPr>
            <a:xfrm>
              <a:off x="4516125" y="1725250"/>
              <a:ext cx="84125" cy="52725"/>
            </a:xfrm>
            <a:custGeom>
              <a:avLst/>
              <a:gdLst/>
              <a:ahLst/>
              <a:cxnLst/>
              <a:rect l="l" t="t" r="r" b="b"/>
              <a:pathLst>
                <a:path w="3365" h="2109" extrusionOk="0">
                  <a:moveTo>
                    <a:pt x="259" y="1"/>
                  </a:moveTo>
                  <a:lnTo>
                    <a:pt x="1" y="149"/>
                  </a:lnTo>
                  <a:lnTo>
                    <a:pt x="75" y="260"/>
                  </a:lnTo>
                  <a:lnTo>
                    <a:pt x="3365" y="2108"/>
                  </a:lnTo>
                  <a:lnTo>
                    <a:pt x="3365" y="173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72" name="Google Shape;6372;p44"/>
            <p:cNvSpPr/>
            <p:nvPr/>
          </p:nvSpPr>
          <p:spPr>
            <a:xfrm>
              <a:off x="4514275" y="1728950"/>
              <a:ext cx="78600" cy="53650"/>
            </a:xfrm>
            <a:custGeom>
              <a:avLst/>
              <a:gdLst/>
              <a:ahLst/>
              <a:cxnLst/>
              <a:rect l="l" t="t" r="r" b="b"/>
              <a:pathLst>
                <a:path w="3144" h="2146" extrusionOk="0">
                  <a:moveTo>
                    <a:pt x="75" y="1"/>
                  </a:moveTo>
                  <a:lnTo>
                    <a:pt x="1" y="370"/>
                  </a:lnTo>
                  <a:lnTo>
                    <a:pt x="3143" y="2145"/>
                  </a:lnTo>
                  <a:lnTo>
                    <a:pt x="3143" y="173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73" name="Google Shape;6373;p44"/>
            <p:cNvSpPr/>
            <p:nvPr/>
          </p:nvSpPr>
          <p:spPr>
            <a:xfrm>
              <a:off x="4532775" y="1618050"/>
              <a:ext cx="69325" cy="150675"/>
            </a:xfrm>
            <a:custGeom>
              <a:avLst/>
              <a:gdLst/>
              <a:ahLst/>
              <a:cxnLst/>
              <a:rect l="l" t="t" r="r" b="b"/>
              <a:pathLst>
                <a:path w="2773" h="6027" extrusionOk="0">
                  <a:moveTo>
                    <a:pt x="296" y="0"/>
                  </a:moveTo>
                  <a:lnTo>
                    <a:pt x="0" y="111"/>
                  </a:lnTo>
                  <a:lnTo>
                    <a:pt x="148" y="629"/>
                  </a:lnTo>
                  <a:lnTo>
                    <a:pt x="2366" y="6027"/>
                  </a:lnTo>
                  <a:lnTo>
                    <a:pt x="2773" y="6027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F9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74" name="Google Shape;6374;p44"/>
            <p:cNvSpPr/>
            <p:nvPr/>
          </p:nvSpPr>
          <p:spPr>
            <a:xfrm>
              <a:off x="4530925" y="1620825"/>
              <a:ext cx="65650" cy="151600"/>
            </a:xfrm>
            <a:custGeom>
              <a:avLst/>
              <a:gdLst/>
              <a:ahLst/>
              <a:cxnLst/>
              <a:rect l="l" t="t" r="r" b="b"/>
              <a:pathLst>
                <a:path w="2626" h="6064" extrusionOk="0">
                  <a:moveTo>
                    <a:pt x="74" y="0"/>
                  </a:moveTo>
                  <a:lnTo>
                    <a:pt x="0" y="629"/>
                  </a:lnTo>
                  <a:lnTo>
                    <a:pt x="2181" y="5768"/>
                  </a:lnTo>
                  <a:lnTo>
                    <a:pt x="2625" y="6063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75" name="Google Shape;6375;p44"/>
            <p:cNvSpPr/>
            <p:nvPr/>
          </p:nvSpPr>
          <p:spPr>
            <a:xfrm>
              <a:off x="4518900" y="1587550"/>
              <a:ext cx="168250" cy="63800"/>
            </a:xfrm>
            <a:custGeom>
              <a:avLst/>
              <a:gdLst/>
              <a:ahLst/>
              <a:cxnLst/>
              <a:rect l="l" t="t" r="r" b="b"/>
              <a:pathLst>
                <a:path w="6730" h="2552" extrusionOk="0">
                  <a:moveTo>
                    <a:pt x="1" y="0"/>
                  </a:moveTo>
                  <a:lnTo>
                    <a:pt x="3328" y="2551"/>
                  </a:lnTo>
                  <a:lnTo>
                    <a:pt x="6729" y="592"/>
                  </a:lnTo>
                  <a:lnTo>
                    <a:pt x="6729" y="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76" name="Google Shape;6376;p44"/>
            <p:cNvSpPr/>
            <p:nvPr/>
          </p:nvSpPr>
          <p:spPr>
            <a:xfrm>
              <a:off x="4518900" y="1587550"/>
              <a:ext cx="83200" cy="63800"/>
            </a:xfrm>
            <a:custGeom>
              <a:avLst/>
              <a:gdLst/>
              <a:ahLst/>
              <a:cxnLst/>
              <a:rect l="l" t="t" r="r" b="b"/>
              <a:pathLst>
                <a:path w="3328" h="2552" extrusionOk="0">
                  <a:moveTo>
                    <a:pt x="1" y="0"/>
                  </a:moveTo>
                  <a:lnTo>
                    <a:pt x="1" y="592"/>
                  </a:lnTo>
                  <a:lnTo>
                    <a:pt x="3328" y="2551"/>
                  </a:lnTo>
                  <a:lnTo>
                    <a:pt x="3328" y="196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77" name="Google Shape;6377;p44"/>
            <p:cNvSpPr/>
            <p:nvPr/>
          </p:nvSpPr>
          <p:spPr>
            <a:xfrm>
              <a:off x="4518900" y="1540400"/>
              <a:ext cx="168250" cy="96150"/>
            </a:xfrm>
            <a:custGeom>
              <a:avLst/>
              <a:gdLst/>
              <a:ahLst/>
              <a:cxnLst/>
              <a:rect l="l" t="t" r="r" b="b"/>
              <a:pathLst>
                <a:path w="6730" h="3846" extrusionOk="0">
                  <a:moveTo>
                    <a:pt x="3328" y="1"/>
                  </a:moveTo>
                  <a:lnTo>
                    <a:pt x="1" y="1886"/>
                  </a:lnTo>
                  <a:lnTo>
                    <a:pt x="3328" y="3846"/>
                  </a:lnTo>
                  <a:lnTo>
                    <a:pt x="6729" y="1886"/>
                  </a:lnTo>
                  <a:lnTo>
                    <a:pt x="3328" y="1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78" name="Google Shape;6378;p44"/>
            <p:cNvSpPr/>
            <p:nvPr/>
          </p:nvSpPr>
          <p:spPr>
            <a:xfrm>
              <a:off x="4544775" y="1556125"/>
              <a:ext cx="115575" cy="64725"/>
            </a:xfrm>
            <a:custGeom>
              <a:avLst/>
              <a:gdLst/>
              <a:ahLst/>
              <a:cxnLst/>
              <a:rect l="l" t="t" r="r" b="b"/>
              <a:pathLst>
                <a:path w="4623" h="2589" extrusionOk="0">
                  <a:moveTo>
                    <a:pt x="1" y="0"/>
                  </a:moveTo>
                  <a:lnTo>
                    <a:pt x="2293" y="2588"/>
                  </a:lnTo>
                  <a:lnTo>
                    <a:pt x="4622" y="1257"/>
                  </a:lnTo>
                  <a:lnTo>
                    <a:pt x="4622" y="0"/>
                  </a:lnTo>
                  <a:close/>
                </a:path>
              </a:pathLst>
            </a:custGeom>
            <a:solidFill>
              <a:srgbClr val="944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79" name="Google Shape;6379;p44"/>
            <p:cNvSpPr/>
            <p:nvPr/>
          </p:nvSpPr>
          <p:spPr>
            <a:xfrm>
              <a:off x="4544775" y="1556125"/>
              <a:ext cx="57325" cy="64725"/>
            </a:xfrm>
            <a:custGeom>
              <a:avLst/>
              <a:gdLst/>
              <a:ahLst/>
              <a:cxnLst/>
              <a:rect l="l" t="t" r="r" b="b"/>
              <a:pathLst>
                <a:path w="2293" h="2589" extrusionOk="0">
                  <a:moveTo>
                    <a:pt x="1" y="0"/>
                  </a:moveTo>
                  <a:lnTo>
                    <a:pt x="1" y="1257"/>
                  </a:lnTo>
                  <a:lnTo>
                    <a:pt x="2293" y="2588"/>
                  </a:lnTo>
                  <a:lnTo>
                    <a:pt x="2293" y="12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80" name="Google Shape;6380;p44"/>
            <p:cNvSpPr/>
            <p:nvPr/>
          </p:nvSpPr>
          <p:spPr>
            <a:xfrm>
              <a:off x="4544775" y="1522850"/>
              <a:ext cx="115575" cy="65650"/>
            </a:xfrm>
            <a:custGeom>
              <a:avLst/>
              <a:gdLst/>
              <a:ahLst/>
              <a:cxnLst/>
              <a:rect l="l" t="t" r="r" b="b"/>
              <a:pathLst>
                <a:path w="4623" h="2626" extrusionOk="0">
                  <a:moveTo>
                    <a:pt x="2293" y="0"/>
                  </a:moveTo>
                  <a:lnTo>
                    <a:pt x="1" y="1331"/>
                  </a:lnTo>
                  <a:lnTo>
                    <a:pt x="2293" y="2625"/>
                  </a:lnTo>
                  <a:lnTo>
                    <a:pt x="4622" y="1331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81" name="Google Shape;6381;p44"/>
            <p:cNvSpPr/>
            <p:nvPr/>
          </p:nvSpPr>
          <p:spPr>
            <a:xfrm>
              <a:off x="4602075" y="1602325"/>
              <a:ext cx="120200" cy="311500"/>
            </a:xfrm>
            <a:custGeom>
              <a:avLst/>
              <a:gdLst/>
              <a:ahLst/>
              <a:cxnLst/>
              <a:rect l="l" t="t" r="r" b="b"/>
              <a:pathLst>
                <a:path w="4808" h="12460" extrusionOk="0">
                  <a:moveTo>
                    <a:pt x="3402" y="1"/>
                  </a:moveTo>
                  <a:lnTo>
                    <a:pt x="1" y="1960"/>
                  </a:lnTo>
                  <a:lnTo>
                    <a:pt x="1" y="12460"/>
                  </a:lnTo>
                  <a:lnTo>
                    <a:pt x="482" y="12164"/>
                  </a:lnTo>
                  <a:lnTo>
                    <a:pt x="482" y="2330"/>
                  </a:lnTo>
                  <a:lnTo>
                    <a:pt x="2922" y="888"/>
                  </a:lnTo>
                  <a:lnTo>
                    <a:pt x="4326" y="9946"/>
                  </a:lnTo>
                  <a:lnTo>
                    <a:pt x="4807" y="9687"/>
                  </a:lnTo>
                  <a:lnTo>
                    <a:pt x="3402" y="1"/>
                  </a:lnTo>
                  <a:close/>
                </a:path>
              </a:pathLst>
            </a:custGeom>
            <a:solidFill>
              <a:srgbClr val="BA6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82" name="Google Shape;6382;p44"/>
            <p:cNvSpPr/>
            <p:nvPr/>
          </p:nvSpPr>
          <p:spPr>
            <a:xfrm>
              <a:off x="4483775" y="1602325"/>
              <a:ext cx="118325" cy="311500"/>
            </a:xfrm>
            <a:custGeom>
              <a:avLst/>
              <a:gdLst/>
              <a:ahLst/>
              <a:cxnLst/>
              <a:rect l="l" t="t" r="r" b="b"/>
              <a:pathLst>
                <a:path w="4733" h="12460" extrusionOk="0">
                  <a:moveTo>
                    <a:pt x="1406" y="1"/>
                  </a:moveTo>
                  <a:lnTo>
                    <a:pt x="1" y="9687"/>
                  </a:lnTo>
                  <a:lnTo>
                    <a:pt x="481" y="9946"/>
                  </a:lnTo>
                  <a:lnTo>
                    <a:pt x="1849" y="888"/>
                  </a:lnTo>
                  <a:lnTo>
                    <a:pt x="4326" y="2330"/>
                  </a:lnTo>
                  <a:lnTo>
                    <a:pt x="4289" y="12164"/>
                  </a:lnTo>
                  <a:lnTo>
                    <a:pt x="4733" y="12460"/>
                  </a:lnTo>
                  <a:lnTo>
                    <a:pt x="4733" y="1960"/>
                  </a:lnTo>
                  <a:lnTo>
                    <a:pt x="1406" y="1"/>
                  </a:lnTo>
                  <a:close/>
                </a:path>
              </a:pathLst>
            </a:custGeom>
            <a:solidFill>
              <a:srgbClr val="FF8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83" name="Google Shape;6383;p44"/>
            <p:cNvSpPr/>
            <p:nvPr/>
          </p:nvSpPr>
          <p:spPr>
            <a:xfrm>
              <a:off x="4587300" y="1497900"/>
              <a:ext cx="30525" cy="66800"/>
            </a:xfrm>
            <a:custGeom>
              <a:avLst/>
              <a:gdLst/>
              <a:ahLst/>
              <a:cxnLst/>
              <a:rect l="l" t="t" r="r" b="b"/>
              <a:pathLst>
                <a:path w="1221" h="2672" extrusionOk="0">
                  <a:moveTo>
                    <a:pt x="0" y="0"/>
                  </a:moveTo>
                  <a:lnTo>
                    <a:pt x="0" y="2329"/>
                  </a:lnTo>
                  <a:cubicBezTo>
                    <a:pt x="0" y="2440"/>
                    <a:pt x="37" y="2514"/>
                    <a:pt x="185" y="2588"/>
                  </a:cubicBezTo>
                  <a:cubicBezTo>
                    <a:pt x="296" y="2643"/>
                    <a:pt x="444" y="2671"/>
                    <a:pt x="597" y="2671"/>
                  </a:cubicBezTo>
                  <a:cubicBezTo>
                    <a:pt x="749" y="2671"/>
                    <a:pt x="906" y="2643"/>
                    <a:pt x="1036" y="2588"/>
                  </a:cubicBezTo>
                  <a:cubicBezTo>
                    <a:pt x="1146" y="2477"/>
                    <a:pt x="1220" y="2440"/>
                    <a:pt x="1220" y="2329"/>
                  </a:cubicBezTo>
                  <a:lnTo>
                    <a:pt x="12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84" name="Google Shape;6384;p44"/>
            <p:cNvSpPr/>
            <p:nvPr/>
          </p:nvSpPr>
          <p:spPr>
            <a:xfrm>
              <a:off x="4586375" y="1487725"/>
              <a:ext cx="33300" cy="18500"/>
            </a:xfrm>
            <a:custGeom>
              <a:avLst/>
              <a:gdLst/>
              <a:ahLst/>
              <a:cxnLst/>
              <a:rect l="l" t="t" r="r" b="b"/>
              <a:pathLst>
                <a:path w="1332" h="740" extrusionOk="0">
                  <a:moveTo>
                    <a:pt x="634" y="0"/>
                  </a:moveTo>
                  <a:cubicBezTo>
                    <a:pt x="481" y="0"/>
                    <a:pt x="333" y="37"/>
                    <a:pt x="222" y="111"/>
                  </a:cubicBezTo>
                  <a:cubicBezTo>
                    <a:pt x="0" y="259"/>
                    <a:pt x="0" y="481"/>
                    <a:pt x="222" y="629"/>
                  </a:cubicBezTo>
                  <a:cubicBezTo>
                    <a:pt x="333" y="703"/>
                    <a:pt x="481" y="740"/>
                    <a:pt x="634" y="740"/>
                  </a:cubicBezTo>
                  <a:cubicBezTo>
                    <a:pt x="786" y="740"/>
                    <a:pt x="943" y="703"/>
                    <a:pt x="1073" y="629"/>
                  </a:cubicBezTo>
                  <a:cubicBezTo>
                    <a:pt x="1331" y="481"/>
                    <a:pt x="1331" y="259"/>
                    <a:pt x="1073" y="111"/>
                  </a:cubicBezTo>
                  <a:cubicBezTo>
                    <a:pt x="943" y="37"/>
                    <a:pt x="786" y="0"/>
                    <a:pt x="634" y="0"/>
                  </a:cubicBezTo>
                  <a:close/>
                </a:path>
              </a:pathLst>
            </a:custGeom>
            <a:solidFill>
              <a:srgbClr val="FF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85" name="Google Shape;6385;p44"/>
            <p:cNvSpPr/>
            <p:nvPr/>
          </p:nvSpPr>
          <p:spPr>
            <a:xfrm>
              <a:off x="4588225" y="1489350"/>
              <a:ext cx="27750" cy="15275"/>
            </a:xfrm>
            <a:custGeom>
              <a:avLst/>
              <a:gdLst/>
              <a:ahLst/>
              <a:cxnLst/>
              <a:rect l="l" t="t" r="r" b="b"/>
              <a:pathLst>
                <a:path w="1110" h="611" extrusionOk="0">
                  <a:moveTo>
                    <a:pt x="541" y="0"/>
                  </a:moveTo>
                  <a:cubicBezTo>
                    <a:pt x="407" y="0"/>
                    <a:pt x="278" y="28"/>
                    <a:pt x="185" y="83"/>
                  </a:cubicBezTo>
                  <a:cubicBezTo>
                    <a:pt x="0" y="194"/>
                    <a:pt x="0" y="379"/>
                    <a:pt x="185" y="527"/>
                  </a:cubicBezTo>
                  <a:cubicBezTo>
                    <a:pt x="315" y="582"/>
                    <a:pt x="453" y="610"/>
                    <a:pt x="583" y="610"/>
                  </a:cubicBezTo>
                  <a:cubicBezTo>
                    <a:pt x="712" y="610"/>
                    <a:pt x="832" y="582"/>
                    <a:pt x="925" y="527"/>
                  </a:cubicBezTo>
                  <a:cubicBezTo>
                    <a:pt x="1109" y="416"/>
                    <a:pt x="1109" y="231"/>
                    <a:pt x="925" y="83"/>
                  </a:cubicBezTo>
                  <a:cubicBezTo>
                    <a:pt x="814" y="28"/>
                    <a:pt x="675" y="0"/>
                    <a:pt x="541" y="0"/>
                  </a:cubicBezTo>
                  <a:close/>
                </a:path>
              </a:pathLst>
            </a:custGeom>
            <a:solidFill>
              <a:srgbClr val="1212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86" name="Google Shape;6386;p44"/>
            <p:cNvSpPr/>
            <p:nvPr/>
          </p:nvSpPr>
          <p:spPr>
            <a:xfrm>
              <a:off x="4588225" y="1462325"/>
              <a:ext cx="105375" cy="42050"/>
            </a:xfrm>
            <a:custGeom>
              <a:avLst/>
              <a:gdLst/>
              <a:ahLst/>
              <a:cxnLst/>
              <a:rect l="l" t="t" r="r" b="b"/>
              <a:pathLst>
                <a:path w="4215" h="1682" extrusionOk="0">
                  <a:moveTo>
                    <a:pt x="2018" y="1"/>
                  </a:moveTo>
                  <a:cubicBezTo>
                    <a:pt x="992" y="1"/>
                    <a:pt x="74" y="318"/>
                    <a:pt x="74" y="1423"/>
                  </a:cubicBezTo>
                  <a:cubicBezTo>
                    <a:pt x="74" y="1460"/>
                    <a:pt x="0" y="1682"/>
                    <a:pt x="555" y="1682"/>
                  </a:cubicBezTo>
                  <a:cubicBezTo>
                    <a:pt x="2071" y="1682"/>
                    <a:pt x="2330" y="721"/>
                    <a:pt x="4215" y="351"/>
                  </a:cubicBezTo>
                  <a:cubicBezTo>
                    <a:pt x="3667" y="190"/>
                    <a:pt x="2810" y="1"/>
                    <a:pt x="20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87" name="Google Shape;6387;p44"/>
            <p:cNvSpPr/>
            <p:nvPr/>
          </p:nvSpPr>
          <p:spPr>
            <a:xfrm>
              <a:off x="4588225" y="1469225"/>
              <a:ext cx="77650" cy="35150"/>
            </a:xfrm>
            <a:custGeom>
              <a:avLst/>
              <a:gdLst/>
              <a:ahLst/>
              <a:cxnLst/>
              <a:rect l="l" t="t" r="r" b="b"/>
              <a:pathLst>
                <a:path w="3106" h="1406" extrusionOk="0">
                  <a:moveTo>
                    <a:pt x="1885" y="1"/>
                  </a:moveTo>
                  <a:cubicBezTo>
                    <a:pt x="1001" y="1"/>
                    <a:pt x="254" y="379"/>
                    <a:pt x="74" y="1147"/>
                  </a:cubicBezTo>
                  <a:cubicBezTo>
                    <a:pt x="74" y="1184"/>
                    <a:pt x="0" y="1406"/>
                    <a:pt x="555" y="1406"/>
                  </a:cubicBezTo>
                  <a:cubicBezTo>
                    <a:pt x="1590" y="1332"/>
                    <a:pt x="1220" y="593"/>
                    <a:pt x="3106" y="223"/>
                  </a:cubicBezTo>
                  <a:cubicBezTo>
                    <a:pt x="2697" y="75"/>
                    <a:pt x="2277" y="1"/>
                    <a:pt x="18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6388" name="Google Shape;6388;p44"/>
            <p:cNvSpPr/>
            <p:nvPr/>
          </p:nvSpPr>
          <p:spPr>
            <a:xfrm>
              <a:off x="4588225" y="1474550"/>
              <a:ext cx="57325" cy="29825"/>
            </a:xfrm>
            <a:custGeom>
              <a:avLst/>
              <a:gdLst/>
              <a:ahLst/>
              <a:cxnLst/>
              <a:rect l="l" t="t" r="r" b="b"/>
              <a:pathLst>
                <a:path w="2293" h="1193" extrusionOk="0">
                  <a:moveTo>
                    <a:pt x="1618" y="0"/>
                  </a:moveTo>
                  <a:cubicBezTo>
                    <a:pt x="678" y="0"/>
                    <a:pt x="288" y="568"/>
                    <a:pt x="74" y="934"/>
                  </a:cubicBezTo>
                  <a:cubicBezTo>
                    <a:pt x="74" y="971"/>
                    <a:pt x="0" y="1193"/>
                    <a:pt x="555" y="1193"/>
                  </a:cubicBezTo>
                  <a:cubicBezTo>
                    <a:pt x="1368" y="1045"/>
                    <a:pt x="1072" y="306"/>
                    <a:pt x="2293" y="84"/>
                  </a:cubicBezTo>
                  <a:cubicBezTo>
                    <a:pt x="2041" y="26"/>
                    <a:pt x="1817" y="0"/>
                    <a:pt x="16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6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3" name="Google Shape;6393;p45"/>
          <p:cNvSpPr txBox="1">
            <a:spLocks noGrp="1"/>
          </p:cNvSpPr>
          <p:nvPr>
            <p:ph type="subTitle" idx="1"/>
          </p:nvPr>
        </p:nvSpPr>
        <p:spPr>
          <a:xfrm>
            <a:off x="426489" y="2078500"/>
            <a:ext cx="4294800" cy="229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Clr>
                <a:schemeClr val="dk1"/>
              </a:buClr>
              <a:buSzPts val="1100"/>
              <a:buNone/>
            </a:pPr>
            <a:r>
              <a:rPr lang="fa-IR" dirty="0">
                <a:cs typeface="B Nazanin" pitchFamily="2" charset="-78"/>
              </a:rPr>
              <a:t>آیا می دانید چه چیزی به شما کمک می کند تا نظر خود را روشن کنید؟ لیست هایی مانند این:</a:t>
            </a:r>
          </a:p>
          <a:p>
            <a:pPr marL="0" lvl="0" indent="0" algn="r" rtl="1">
              <a:buClr>
                <a:schemeClr val="dk1"/>
              </a:buClr>
              <a:buSzPts val="1100"/>
              <a:buNone/>
            </a:pPr>
            <a:endParaRPr lang="fa-IR" dirty="0">
              <a:cs typeface="B Nazanin" pitchFamily="2" charset="-78"/>
            </a:endParaRPr>
          </a:p>
          <a:p>
            <a:pPr marL="0" indent="0" algn="r" rtl="1">
              <a:buClr>
                <a:schemeClr val="dk1"/>
              </a:buClr>
              <a:buSzPts val="1100"/>
            </a:pPr>
            <a:r>
              <a:rPr lang="fa-IR" dirty="0">
                <a:cs typeface="B Nazanin" pitchFamily="2" charset="-78"/>
              </a:rPr>
              <a:t>آنها ساده هستند</a:t>
            </a:r>
          </a:p>
          <a:p>
            <a:pPr marL="0" indent="0" algn="r" rtl="1">
              <a:buClr>
                <a:schemeClr val="dk1"/>
              </a:buClr>
              <a:buSzPts val="1100"/>
            </a:pPr>
            <a:r>
              <a:rPr lang="fa-IR" dirty="0">
                <a:cs typeface="B Nazanin" pitchFamily="2" charset="-78"/>
              </a:rPr>
              <a:t>شما می توانید ایده های خود را به وضوح سازماندهی کنید</a:t>
            </a:r>
          </a:p>
          <a:p>
            <a:pPr marL="0" lvl="0" indent="0" algn="r" rtl="1">
              <a:buClr>
                <a:schemeClr val="dk1"/>
              </a:buClr>
              <a:buSzPts val="1100"/>
              <a:buNone/>
            </a:pPr>
            <a:r>
              <a:rPr lang="fa-IR" dirty="0">
                <a:cs typeface="B Nazanin" pitchFamily="2" charset="-78"/>
              </a:rPr>
              <a:t> </a:t>
            </a:r>
          </a:p>
          <a:p>
            <a:pPr marL="0" lvl="0" indent="0" algn="r" rtl="1">
              <a:buClr>
                <a:schemeClr val="dk1"/>
              </a:buClr>
              <a:buSzPts val="1100"/>
              <a:buNone/>
            </a:pPr>
            <a:r>
              <a:rPr lang="fa-IR" dirty="0">
                <a:cs typeface="B Nazanin" pitchFamily="2" charset="-78"/>
              </a:rPr>
              <a:t>و مهمترین چیز: مخاطب از ارائه شما غافل نخواهد شد</a:t>
            </a:r>
            <a:endParaRPr>
              <a:cs typeface="B Nazanin" pitchFamily="2" charset="-78"/>
            </a:endParaRPr>
          </a:p>
        </p:txBody>
      </p:sp>
      <p:sp>
        <p:nvSpPr>
          <p:cNvPr id="6394" name="Google Shape;6394;p4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10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نکات مهم در مورد نفت</a:t>
            </a:r>
            <a:endParaRPr b="1" i="1">
              <a:cs typeface="B Nazanin" pitchFamily="2" charset="-78"/>
            </a:endParaRPr>
          </a:p>
        </p:txBody>
      </p:sp>
      <p:grpSp>
        <p:nvGrpSpPr>
          <p:cNvPr id="6395" name="Google Shape;6395;p45"/>
          <p:cNvGrpSpPr/>
          <p:nvPr/>
        </p:nvGrpSpPr>
        <p:grpSpPr>
          <a:xfrm>
            <a:off x="5268478" y="1727833"/>
            <a:ext cx="3476263" cy="2397534"/>
            <a:chOff x="5268478" y="1727833"/>
            <a:chExt cx="3476263" cy="2397534"/>
          </a:xfrm>
        </p:grpSpPr>
        <p:grpSp>
          <p:nvGrpSpPr>
            <p:cNvPr id="6396" name="Google Shape;6396;p45"/>
            <p:cNvGrpSpPr/>
            <p:nvPr/>
          </p:nvGrpSpPr>
          <p:grpSpPr>
            <a:xfrm>
              <a:off x="5268478" y="1749365"/>
              <a:ext cx="3476263" cy="2376002"/>
              <a:chOff x="3790575" y="1212300"/>
              <a:chExt cx="2599075" cy="1776450"/>
            </a:xfrm>
          </p:grpSpPr>
          <p:sp>
            <p:nvSpPr>
              <p:cNvPr id="6397" name="Google Shape;6397;p45"/>
              <p:cNvSpPr/>
              <p:nvPr/>
            </p:nvSpPr>
            <p:spPr>
              <a:xfrm>
                <a:off x="3790575" y="2057075"/>
                <a:ext cx="598025" cy="480650"/>
              </a:xfrm>
              <a:custGeom>
                <a:avLst/>
                <a:gdLst/>
                <a:ahLst/>
                <a:cxnLst/>
                <a:rect l="l" t="t" r="r" b="b"/>
                <a:pathLst>
                  <a:path w="23921" h="19226" extrusionOk="0">
                    <a:moveTo>
                      <a:pt x="7321" y="0"/>
                    </a:moveTo>
                    <a:lnTo>
                      <a:pt x="1" y="4252"/>
                    </a:lnTo>
                    <a:lnTo>
                      <a:pt x="1" y="15010"/>
                    </a:lnTo>
                    <a:lnTo>
                      <a:pt x="7321" y="19225"/>
                    </a:lnTo>
                    <a:lnTo>
                      <a:pt x="23921" y="9613"/>
                    </a:lnTo>
                    <a:lnTo>
                      <a:pt x="15196" y="4548"/>
                    </a:lnTo>
                    <a:lnTo>
                      <a:pt x="732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398" name="Google Shape;6398;p45"/>
              <p:cNvSpPr/>
              <p:nvPr/>
            </p:nvSpPr>
            <p:spPr>
              <a:xfrm>
                <a:off x="4035500" y="2331575"/>
                <a:ext cx="829100" cy="481575"/>
              </a:xfrm>
              <a:custGeom>
                <a:avLst/>
                <a:gdLst/>
                <a:ahLst/>
                <a:cxnLst/>
                <a:rect l="l" t="t" r="r" b="b"/>
                <a:pathLst>
                  <a:path w="33164" h="19263" extrusionOk="0">
                    <a:moveTo>
                      <a:pt x="16564" y="1"/>
                    </a:moveTo>
                    <a:lnTo>
                      <a:pt x="1" y="9650"/>
                    </a:lnTo>
                    <a:lnTo>
                      <a:pt x="16564" y="19262"/>
                    </a:lnTo>
                    <a:lnTo>
                      <a:pt x="33164" y="9650"/>
                    </a:lnTo>
                    <a:lnTo>
                      <a:pt x="1656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399" name="Google Shape;6399;p45"/>
              <p:cNvSpPr/>
              <p:nvPr/>
            </p:nvSpPr>
            <p:spPr>
              <a:xfrm>
                <a:off x="4411675" y="1841725"/>
                <a:ext cx="663650" cy="384500"/>
              </a:xfrm>
              <a:custGeom>
                <a:avLst/>
                <a:gdLst/>
                <a:ahLst/>
                <a:cxnLst/>
                <a:rect l="l" t="t" r="r" b="b"/>
                <a:pathLst>
                  <a:path w="26546" h="15380" extrusionOk="0">
                    <a:moveTo>
                      <a:pt x="13273" y="0"/>
                    </a:moveTo>
                    <a:lnTo>
                      <a:pt x="1" y="7690"/>
                    </a:lnTo>
                    <a:lnTo>
                      <a:pt x="13273" y="15380"/>
                    </a:lnTo>
                    <a:lnTo>
                      <a:pt x="26546" y="7690"/>
                    </a:lnTo>
                    <a:lnTo>
                      <a:pt x="1327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00" name="Google Shape;6400;p45"/>
              <p:cNvSpPr/>
              <p:nvPr/>
            </p:nvSpPr>
            <p:spPr>
              <a:xfrm>
                <a:off x="5050350" y="2220675"/>
                <a:ext cx="663650" cy="384500"/>
              </a:xfrm>
              <a:custGeom>
                <a:avLst/>
                <a:gdLst/>
                <a:ahLst/>
                <a:cxnLst/>
                <a:rect l="l" t="t" r="r" b="b"/>
                <a:pathLst>
                  <a:path w="26546" h="15380" extrusionOk="0">
                    <a:moveTo>
                      <a:pt x="13273" y="0"/>
                    </a:moveTo>
                    <a:lnTo>
                      <a:pt x="1" y="7727"/>
                    </a:lnTo>
                    <a:lnTo>
                      <a:pt x="13273" y="15380"/>
                    </a:lnTo>
                    <a:lnTo>
                      <a:pt x="26546" y="7727"/>
                    </a:lnTo>
                    <a:lnTo>
                      <a:pt x="13273" y="0"/>
                    </a:lnTo>
                    <a:close/>
                  </a:path>
                </a:pathLst>
              </a:custGeom>
              <a:solidFill>
                <a:srgbClr val="BCB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01" name="Google Shape;6401;p45"/>
              <p:cNvSpPr/>
              <p:nvPr/>
            </p:nvSpPr>
            <p:spPr>
              <a:xfrm>
                <a:off x="4814675" y="2397200"/>
                <a:ext cx="662725" cy="383600"/>
              </a:xfrm>
              <a:custGeom>
                <a:avLst/>
                <a:gdLst/>
                <a:ahLst/>
                <a:cxnLst/>
                <a:rect l="l" t="t" r="r" b="b"/>
                <a:pathLst>
                  <a:path w="26509" h="15344" extrusionOk="0">
                    <a:moveTo>
                      <a:pt x="13236" y="1"/>
                    </a:moveTo>
                    <a:lnTo>
                      <a:pt x="0" y="7690"/>
                    </a:lnTo>
                    <a:lnTo>
                      <a:pt x="13236" y="15343"/>
                    </a:lnTo>
                    <a:lnTo>
                      <a:pt x="26508" y="7690"/>
                    </a:lnTo>
                    <a:lnTo>
                      <a:pt x="13236" y="1"/>
                    </a:lnTo>
                    <a:close/>
                  </a:path>
                </a:pathLst>
              </a:custGeom>
              <a:solidFill>
                <a:srgbClr val="BCBC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02" name="Google Shape;6402;p45"/>
              <p:cNvSpPr/>
              <p:nvPr/>
            </p:nvSpPr>
            <p:spPr>
              <a:xfrm>
                <a:off x="5054975" y="2021025"/>
                <a:ext cx="331850" cy="385450"/>
              </a:xfrm>
              <a:custGeom>
                <a:avLst/>
                <a:gdLst/>
                <a:ahLst/>
                <a:cxnLst/>
                <a:rect l="l" t="t" r="r" b="b"/>
                <a:pathLst>
                  <a:path w="13274" h="15418" extrusionOk="0">
                    <a:moveTo>
                      <a:pt x="1" y="1"/>
                    </a:moveTo>
                    <a:lnTo>
                      <a:pt x="1" y="15417"/>
                    </a:lnTo>
                    <a:lnTo>
                      <a:pt x="13273" y="7764"/>
                    </a:lnTo>
                    <a:lnTo>
                      <a:pt x="13273" y="691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03" name="Google Shape;6403;p45"/>
              <p:cNvSpPr/>
              <p:nvPr/>
            </p:nvSpPr>
            <p:spPr>
              <a:xfrm>
                <a:off x="4724100" y="2193875"/>
                <a:ext cx="330900" cy="212600"/>
              </a:xfrm>
              <a:custGeom>
                <a:avLst/>
                <a:gdLst/>
                <a:ahLst/>
                <a:cxnLst/>
                <a:rect l="l" t="t" r="r" b="b"/>
                <a:pathLst>
                  <a:path w="13236" h="8504" extrusionOk="0">
                    <a:moveTo>
                      <a:pt x="0" y="0"/>
                    </a:moveTo>
                    <a:lnTo>
                      <a:pt x="0" y="850"/>
                    </a:lnTo>
                    <a:lnTo>
                      <a:pt x="13236" y="8503"/>
                    </a:lnTo>
                    <a:lnTo>
                      <a:pt x="13236" y="7727"/>
                    </a:lnTo>
                    <a:lnTo>
                      <a:pt x="2662" y="15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08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04" name="Google Shape;6404;p45"/>
              <p:cNvSpPr/>
              <p:nvPr/>
            </p:nvSpPr>
            <p:spPr>
              <a:xfrm>
                <a:off x="4724100" y="2002550"/>
                <a:ext cx="662725" cy="384500"/>
              </a:xfrm>
              <a:custGeom>
                <a:avLst/>
                <a:gdLst/>
                <a:ahLst/>
                <a:cxnLst/>
                <a:rect l="l" t="t" r="r" b="b"/>
                <a:pathLst>
                  <a:path w="26509" h="15380" extrusionOk="0">
                    <a:moveTo>
                      <a:pt x="13236" y="0"/>
                    </a:moveTo>
                    <a:lnTo>
                      <a:pt x="0" y="7653"/>
                    </a:lnTo>
                    <a:lnTo>
                      <a:pt x="13236" y="15380"/>
                    </a:lnTo>
                    <a:lnTo>
                      <a:pt x="26508" y="7653"/>
                    </a:lnTo>
                    <a:lnTo>
                      <a:pt x="13236" y="0"/>
                    </a:lnTo>
                    <a:close/>
                  </a:path>
                </a:pathLst>
              </a:custGeom>
              <a:solidFill>
                <a:srgbClr val="C4C4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05" name="Google Shape;6405;p45"/>
              <p:cNvSpPr/>
              <p:nvPr/>
            </p:nvSpPr>
            <p:spPr>
              <a:xfrm>
                <a:off x="4724100" y="2002550"/>
                <a:ext cx="520375" cy="301325"/>
              </a:xfrm>
              <a:custGeom>
                <a:avLst/>
                <a:gdLst/>
                <a:ahLst/>
                <a:cxnLst/>
                <a:rect l="l" t="t" r="r" b="b"/>
                <a:pathLst>
                  <a:path w="20815" h="12053" extrusionOk="0">
                    <a:moveTo>
                      <a:pt x="13236" y="0"/>
                    </a:moveTo>
                    <a:lnTo>
                      <a:pt x="0" y="7653"/>
                    </a:lnTo>
                    <a:lnTo>
                      <a:pt x="7579" y="12053"/>
                    </a:lnTo>
                    <a:lnTo>
                      <a:pt x="20815" y="4363"/>
                    </a:lnTo>
                    <a:lnTo>
                      <a:pt x="13236" y="0"/>
                    </a:lnTo>
                    <a:close/>
                  </a:path>
                </a:pathLst>
              </a:custGeom>
              <a:solidFill>
                <a:srgbClr val="D1D1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06" name="Google Shape;6406;p45"/>
              <p:cNvSpPr/>
              <p:nvPr/>
            </p:nvSpPr>
            <p:spPr>
              <a:xfrm>
                <a:off x="5105800" y="200162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112" y="1331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07" name="Google Shape;6407;p45"/>
              <p:cNvSpPr/>
              <p:nvPr/>
            </p:nvSpPr>
            <p:spPr>
              <a:xfrm>
                <a:off x="5108575" y="199885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38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38" y="140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08" name="Google Shape;6408;p45"/>
              <p:cNvSpPr/>
              <p:nvPr/>
            </p:nvSpPr>
            <p:spPr>
              <a:xfrm>
                <a:off x="5091950" y="19905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09" name="Google Shape;6409;p45"/>
              <p:cNvSpPr/>
              <p:nvPr/>
            </p:nvSpPr>
            <p:spPr>
              <a:xfrm>
                <a:off x="5090100" y="19905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74" y="1442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10" name="Google Shape;6410;p45"/>
              <p:cNvSpPr/>
              <p:nvPr/>
            </p:nvSpPr>
            <p:spPr>
              <a:xfrm>
                <a:off x="5090100" y="1989600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74" y="1"/>
                    </a:moveTo>
                    <a:lnTo>
                      <a:pt x="0" y="37"/>
                    </a:lnTo>
                    <a:lnTo>
                      <a:pt x="740" y="407"/>
                    </a:lnTo>
                    <a:lnTo>
                      <a:pt x="777" y="370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11" name="Google Shape;6411;p45"/>
              <p:cNvSpPr/>
              <p:nvPr/>
            </p:nvSpPr>
            <p:spPr>
              <a:xfrm>
                <a:off x="5090100" y="1990525"/>
                <a:ext cx="185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82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740" y="481"/>
                    </a:lnTo>
                    <a:lnTo>
                      <a:pt x="740" y="3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12" name="Google Shape;6412;p45"/>
              <p:cNvSpPr/>
              <p:nvPr/>
            </p:nvSpPr>
            <p:spPr>
              <a:xfrm>
                <a:off x="5121525" y="201085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0" y="1"/>
                    </a:moveTo>
                    <a:lnTo>
                      <a:pt x="0" y="1258"/>
                    </a:lnTo>
                    <a:lnTo>
                      <a:pt x="74" y="1332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13" name="Google Shape;6413;p45"/>
              <p:cNvSpPr/>
              <p:nvPr/>
            </p:nvSpPr>
            <p:spPr>
              <a:xfrm>
                <a:off x="5123375" y="20080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111" y="136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14" name="Google Shape;6414;p45"/>
              <p:cNvSpPr/>
              <p:nvPr/>
            </p:nvSpPr>
            <p:spPr>
              <a:xfrm>
                <a:off x="5107650" y="19997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0"/>
                    </a:moveTo>
                    <a:lnTo>
                      <a:pt x="1" y="74"/>
                    </a:lnTo>
                    <a:lnTo>
                      <a:pt x="1" y="1405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15" name="Google Shape;6415;p45"/>
              <p:cNvSpPr/>
              <p:nvPr/>
            </p:nvSpPr>
            <p:spPr>
              <a:xfrm>
                <a:off x="5104875" y="19988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16" name="Google Shape;6416;p45"/>
              <p:cNvSpPr/>
              <p:nvPr/>
            </p:nvSpPr>
            <p:spPr>
              <a:xfrm>
                <a:off x="5105800" y="1997925"/>
                <a:ext cx="203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44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703" y="444"/>
                    </a:lnTo>
                    <a:lnTo>
                      <a:pt x="814" y="40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17" name="Google Shape;6417;p45"/>
              <p:cNvSpPr/>
              <p:nvPr/>
            </p:nvSpPr>
            <p:spPr>
              <a:xfrm>
                <a:off x="5104875" y="1998850"/>
                <a:ext cx="185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518" extrusionOk="0">
                    <a:moveTo>
                      <a:pt x="1" y="0"/>
                    </a:moveTo>
                    <a:lnTo>
                      <a:pt x="1" y="111"/>
                    </a:lnTo>
                    <a:lnTo>
                      <a:pt x="740" y="518"/>
                    </a:lnTo>
                    <a:lnTo>
                      <a:pt x="740" y="40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18" name="Google Shape;6418;p45"/>
              <p:cNvSpPr/>
              <p:nvPr/>
            </p:nvSpPr>
            <p:spPr>
              <a:xfrm>
                <a:off x="5136300" y="20182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05"/>
                    </a:lnTo>
                    <a:lnTo>
                      <a:pt x="75" y="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19" name="Google Shape;6419;p45"/>
              <p:cNvSpPr/>
              <p:nvPr/>
            </p:nvSpPr>
            <p:spPr>
              <a:xfrm>
                <a:off x="5138150" y="20173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42"/>
                    </a:lnTo>
                    <a:lnTo>
                      <a:pt x="112" y="1406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20" name="Google Shape;6420;p45"/>
              <p:cNvSpPr/>
              <p:nvPr/>
            </p:nvSpPr>
            <p:spPr>
              <a:xfrm>
                <a:off x="5123375" y="2009000"/>
                <a:ext cx="9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6" extrusionOk="0">
                    <a:moveTo>
                      <a:pt x="37" y="1"/>
                    </a:moveTo>
                    <a:lnTo>
                      <a:pt x="0" y="75"/>
                    </a:lnTo>
                    <a:lnTo>
                      <a:pt x="0" y="1406"/>
                    </a:lnTo>
                    <a:lnTo>
                      <a:pt x="37" y="1332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21" name="Google Shape;6421;p45"/>
              <p:cNvSpPr/>
              <p:nvPr/>
            </p:nvSpPr>
            <p:spPr>
              <a:xfrm>
                <a:off x="5121525" y="200807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74" y="1443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22" name="Google Shape;6422;p45"/>
              <p:cNvSpPr/>
              <p:nvPr/>
            </p:nvSpPr>
            <p:spPr>
              <a:xfrm>
                <a:off x="5121525" y="2007150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37" y="1"/>
                    </a:moveTo>
                    <a:lnTo>
                      <a:pt x="0" y="38"/>
                    </a:lnTo>
                    <a:lnTo>
                      <a:pt x="666" y="445"/>
                    </a:lnTo>
                    <a:lnTo>
                      <a:pt x="777" y="408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23" name="Google Shape;6423;p45"/>
              <p:cNvSpPr/>
              <p:nvPr/>
            </p:nvSpPr>
            <p:spPr>
              <a:xfrm>
                <a:off x="5121525" y="2008075"/>
                <a:ext cx="1665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666" h="519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666" y="519"/>
                    </a:lnTo>
                    <a:lnTo>
                      <a:pt x="666" y="40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24" name="Google Shape;6424;p45"/>
              <p:cNvSpPr/>
              <p:nvPr/>
            </p:nvSpPr>
            <p:spPr>
              <a:xfrm>
                <a:off x="5151100" y="202750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111" y="1368"/>
                    </a:lnTo>
                    <a:lnTo>
                      <a:pt x="111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25" name="Google Shape;6425;p45"/>
              <p:cNvSpPr/>
              <p:nvPr/>
            </p:nvSpPr>
            <p:spPr>
              <a:xfrm>
                <a:off x="5153875" y="20256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74" y="136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26" name="Google Shape;6426;p45"/>
              <p:cNvSpPr/>
              <p:nvPr/>
            </p:nvSpPr>
            <p:spPr>
              <a:xfrm>
                <a:off x="5138150" y="20173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42"/>
                    </a:lnTo>
                    <a:lnTo>
                      <a:pt x="75" y="1406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27" name="Google Shape;6427;p45"/>
              <p:cNvSpPr/>
              <p:nvPr/>
            </p:nvSpPr>
            <p:spPr>
              <a:xfrm>
                <a:off x="5136300" y="20173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332"/>
                    </a:lnTo>
                    <a:lnTo>
                      <a:pt x="75" y="1442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28" name="Google Shape;6428;p45"/>
              <p:cNvSpPr/>
              <p:nvPr/>
            </p:nvSpPr>
            <p:spPr>
              <a:xfrm>
                <a:off x="5136300" y="2016400"/>
                <a:ext cx="194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08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703" y="407"/>
                    </a:lnTo>
                    <a:lnTo>
                      <a:pt x="777" y="370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29" name="Google Shape;6429;p45"/>
              <p:cNvSpPr/>
              <p:nvPr/>
            </p:nvSpPr>
            <p:spPr>
              <a:xfrm>
                <a:off x="5136300" y="2017325"/>
                <a:ext cx="176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482" extrusionOk="0">
                    <a:moveTo>
                      <a:pt x="1" y="1"/>
                    </a:moveTo>
                    <a:lnTo>
                      <a:pt x="1" y="75"/>
                    </a:lnTo>
                    <a:lnTo>
                      <a:pt x="703" y="481"/>
                    </a:lnTo>
                    <a:lnTo>
                      <a:pt x="703" y="37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30" name="Google Shape;6430;p45"/>
              <p:cNvSpPr/>
              <p:nvPr/>
            </p:nvSpPr>
            <p:spPr>
              <a:xfrm>
                <a:off x="5165900" y="2036750"/>
                <a:ext cx="27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68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111" y="1368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31" name="Google Shape;6431;p45"/>
              <p:cNvSpPr/>
              <p:nvPr/>
            </p:nvSpPr>
            <p:spPr>
              <a:xfrm>
                <a:off x="5168650" y="2034900"/>
                <a:ext cx="18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2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32" name="Google Shape;6432;p45"/>
              <p:cNvSpPr/>
              <p:nvPr/>
            </p:nvSpPr>
            <p:spPr>
              <a:xfrm>
                <a:off x="5153875" y="20265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74" y="1331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33" name="Google Shape;6433;p45"/>
              <p:cNvSpPr/>
              <p:nvPr/>
            </p:nvSpPr>
            <p:spPr>
              <a:xfrm>
                <a:off x="5151100" y="20256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111" y="1442"/>
                    </a:lnTo>
                    <a:lnTo>
                      <a:pt x="111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34" name="Google Shape;6434;p45"/>
              <p:cNvSpPr/>
              <p:nvPr/>
            </p:nvSpPr>
            <p:spPr>
              <a:xfrm>
                <a:off x="5151100" y="2024725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111" y="0"/>
                    </a:moveTo>
                    <a:lnTo>
                      <a:pt x="1" y="37"/>
                    </a:lnTo>
                    <a:lnTo>
                      <a:pt x="703" y="444"/>
                    </a:lnTo>
                    <a:lnTo>
                      <a:pt x="777" y="407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35" name="Google Shape;6435;p45"/>
              <p:cNvSpPr/>
              <p:nvPr/>
            </p:nvSpPr>
            <p:spPr>
              <a:xfrm>
                <a:off x="5151100" y="2025650"/>
                <a:ext cx="175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8" extrusionOk="0">
                    <a:moveTo>
                      <a:pt x="1" y="0"/>
                    </a:moveTo>
                    <a:lnTo>
                      <a:pt x="1" y="74"/>
                    </a:lnTo>
                    <a:lnTo>
                      <a:pt x="703" y="518"/>
                    </a:lnTo>
                    <a:lnTo>
                      <a:pt x="703" y="40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36" name="Google Shape;6436;p45"/>
              <p:cNvSpPr/>
              <p:nvPr/>
            </p:nvSpPr>
            <p:spPr>
              <a:xfrm>
                <a:off x="5181600" y="20450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74" y="1406"/>
                    </a:lnTo>
                    <a:lnTo>
                      <a:pt x="74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37" name="Google Shape;6437;p45"/>
              <p:cNvSpPr/>
              <p:nvPr/>
            </p:nvSpPr>
            <p:spPr>
              <a:xfrm>
                <a:off x="5183450" y="2042275"/>
                <a:ext cx="2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517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517"/>
                    </a:lnTo>
                    <a:lnTo>
                      <a:pt x="111" y="1443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38" name="Google Shape;6438;p45"/>
              <p:cNvSpPr/>
              <p:nvPr/>
            </p:nvSpPr>
            <p:spPr>
              <a:xfrm>
                <a:off x="5168650" y="2035825"/>
                <a:ext cx="18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5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75" y="133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39" name="Google Shape;6439;p45"/>
              <p:cNvSpPr/>
              <p:nvPr/>
            </p:nvSpPr>
            <p:spPr>
              <a:xfrm>
                <a:off x="5165900" y="2034900"/>
                <a:ext cx="27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2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111" y="1442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40" name="Google Shape;6440;p45"/>
              <p:cNvSpPr/>
              <p:nvPr/>
            </p:nvSpPr>
            <p:spPr>
              <a:xfrm>
                <a:off x="5165900" y="2033975"/>
                <a:ext cx="203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07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702" y="407"/>
                    </a:lnTo>
                    <a:lnTo>
                      <a:pt x="813" y="333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41" name="Google Shape;6441;p45"/>
              <p:cNvSpPr/>
              <p:nvPr/>
            </p:nvSpPr>
            <p:spPr>
              <a:xfrm>
                <a:off x="5165900" y="2034900"/>
                <a:ext cx="175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44" extrusionOk="0">
                    <a:moveTo>
                      <a:pt x="0" y="0"/>
                    </a:moveTo>
                    <a:lnTo>
                      <a:pt x="0" y="74"/>
                    </a:lnTo>
                    <a:lnTo>
                      <a:pt x="702" y="444"/>
                    </a:lnTo>
                    <a:lnTo>
                      <a:pt x="702" y="3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42" name="Google Shape;6442;p45"/>
              <p:cNvSpPr/>
              <p:nvPr/>
            </p:nvSpPr>
            <p:spPr>
              <a:xfrm>
                <a:off x="5197325" y="2054300"/>
                <a:ext cx="27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32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111" y="1331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43" name="Google Shape;6443;p45"/>
              <p:cNvSpPr/>
              <p:nvPr/>
            </p:nvSpPr>
            <p:spPr>
              <a:xfrm>
                <a:off x="5200075" y="2052450"/>
                <a:ext cx="9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6" extrusionOk="0">
                    <a:moveTo>
                      <a:pt x="38" y="1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38" y="1368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44" name="Google Shape;6444;p45"/>
              <p:cNvSpPr/>
              <p:nvPr/>
            </p:nvSpPr>
            <p:spPr>
              <a:xfrm>
                <a:off x="5183450" y="204412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369"/>
                    </a:lnTo>
                    <a:lnTo>
                      <a:pt x="111" y="133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45" name="Google Shape;6445;p45"/>
              <p:cNvSpPr/>
              <p:nvPr/>
            </p:nvSpPr>
            <p:spPr>
              <a:xfrm>
                <a:off x="5181600" y="204227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74" y="1443"/>
                    </a:lnTo>
                    <a:lnTo>
                      <a:pt x="74" y="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46" name="Google Shape;6446;p45"/>
              <p:cNvSpPr/>
              <p:nvPr/>
            </p:nvSpPr>
            <p:spPr>
              <a:xfrm>
                <a:off x="5181600" y="2041350"/>
                <a:ext cx="194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2" extrusionOk="0">
                    <a:moveTo>
                      <a:pt x="74" y="1"/>
                    </a:moveTo>
                    <a:lnTo>
                      <a:pt x="1" y="38"/>
                    </a:lnTo>
                    <a:lnTo>
                      <a:pt x="740" y="481"/>
                    </a:lnTo>
                    <a:lnTo>
                      <a:pt x="777" y="445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47" name="Google Shape;6447;p45"/>
              <p:cNvSpPr/>
              <p:nvPr/>
            </p:nvSpPr>
            <p:spPr>
              <a:xfrm>
                <a:off x="5181600" y="2042275"/>
                <a:ext cx="185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9" extrusionOk="0">
                    <a:moveTo>
                      <a:pt x="1" y="1"/>
                    </a:moveTo>
                    <a:lnTo>
                      <a:pt x="1" y="112"/>
                    </a:lnTo>
                    <a:lnTo>
                      <a:pt x="740" y="518"/>
                    </a:lnTo>
                    <a:lnTo>
                      <a:pt x="740" y="44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48" name="Google Shape;6448;p45"/>
              <p:cNvSpPr/>
              <p:nvPr/>
            </p:nvSpPr>
            <p:spPr>
              <a:xfrm>
                <a:off x="5212100" y="2063550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111" y="1331"/>
                    </a:lnTo>
                    <a:lnTo>
                      <a:pt x="111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49" name="Google Shape;6449;p45"/>
              <p:cNvSpPr/>
              <p:nvPr/>
            </p:nvSpPr>
            <p:spPr>
              <a:xfrm>
                <a:off x="5214875" y="2061700"/>
                <a:ext cx="9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6" extrusionOk="0">
                    <a:moveTo>
                      <a:pt x="37" y="0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37" y="136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50" name="Google Shape;6450;p45"/>
              <p:cNvSpPr/>
              <p:nvPr/>
            </p:nvSpPr>
            <p:spPr>
              <a:xfrm>
                <a:off x="5198250" y="2053375"/>
                <a:ext cx="27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69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368"/>
                    </a:lnTo>
                    <a:lnTo>
                      <a:pt x="111" y="133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51" name="Google Shape;6451;p45"/>
              <p:cNvSpPr/>
              <p:nvPr/>
            </p:nvSpPr>
            <p:spPr>
              <a:xfrm>
                <a:off x="5196400" y="20524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1"/>
                    </a:moveTo>
                    <a:lnTo>
                      <a:pt x="0" y="1368"/>
                    </a:lnTo>
                    <a:lnTo>
                      <a:pt x="74" y="1405"/>
                    </a:lnTo>
                    <a:lnTo>
                      <a:pt x="74" y="3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52" name="Google Shape;6452;p45"/>
              <p:cNvSpPr/>
              <p:nvPr/>
            </p:nvSpPr>
            <p:spPr>
              <a:xfrm>
                <a:off x="5196400" y="2050600"/>
                <a:ext cx="194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2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739" y="481"/>
                    </a:lnTo>
                    <a:lnTo>
                      <a:pt x="776" y="444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53" name="Google Shape;6453;p45"/>
              <p:cNvSpPr/>
              <p:nvPr/>
            </p:nvSpPr>
            <p:spPr>
              <a:xfrm>
                <a:off x="5196400" y="2052450"/>
                <a:ext cx="185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82" extrusionOk="0">
                    <a:moveTo>
                      <a:pt x="0" y="1"/>
                    </a:moveTo>
                    <a:lnTo>
                      <a:pt x="0" y="74"/>
                    </a:lnTo>
                    <a:lnTo>
                      <a:pt x="739" y="481"/>
                    </a:lnTo>
                    <a:lnTo>
                      <a:pt x="739" y="40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54" name="Google Shape;6454;p45"/>
              <p:cNvSpPr/>
              <p:nvPr/>
            </p:nvSpPr>
            <p:spPr>
              <a:xfrm>
                <a:off x="5227825" y="207185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74" y="1332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55" name="Google Shape;6455;p45"/>
              <p:cNvSpPr/>
              <p:nvPr/>
            </p:nvSpPr>
            <p:spPr>
              <a:xfrm>
                <a:off x="5229675" y="2069075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443"/>
                    </a:lnTo>
                    <a:lnTo>
                      <a:pt x="111" y="1406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56" name="Google Shape;6456;p45"/>
              <p:cNvSpPr/>
              <p:nvPr/>
            </p:nvSpPr>
            <p:spPr>
              <a:xfrm>
                <a:off x="5213950" y="20617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4" y="0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74" y="136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57" name="Google Shape;6457;p45"/>
              <p:cNvSpPr/>
              <p:nvPr/>
            </p:nvSpPr>
            <p:spPr>
              <a:xfrm>
                <a:off x="5211175" y="206170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112" y="1405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58" name="Google Shape;6458;p45"/>
              <p:cNvSpPr/>
              <p:nvPr/>
            </p:nvSpPr>
            <p:spPr>
              <a:xfrm>
                <a:off x="5211175" y="2059850"/>
                <a:ext cx="212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444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740" y="444"/>
                    </a:lnTo>
                    <a:lnTo>
                      <a:pt x="851" y="37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59" name="Google Shape;6459;p45"/>
              <p:cNvSpPr/>
              <p:nvPr/>
            </p:nvSpPr>
            <p:spPr>
              <a:xfrm>
                <a:off x="5211175" y="2061700"/>
                <a:ext cx="185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44" extrusionOk="0">
                    <a:moveTo>
                      <a:pt x="1" y="0"/>
                    </a:moveTo>
                    <a:lnTo>
                      <a:pt x="1" y="74"/>
                    </a:lnTo>
                    <a:lnTo>
                      <a:pt x="740" y="444"/>
                    </a:lnTo>
                    <a:lnTo>
                      <a:pt x="740" y="37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60" name="Google Shape;6460;p45"/>
              <p:cNvSpPr/>
              <p:nvPr/>
            </p:nvSpPr>
            <p:spPr>
              <a:xfrm>
                <a:off x="5242600" y="208110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75" y="1332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61" name="Google Shape;6461;p45"/>
              <p:cNvSpPr/>
              <p:nvPr/>
            </p:nvSpPr>
            <p:spPr>
              <a:xfrm>
                <a:off x="5244450" y="20783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1"/>
                    </a:moveTo>
                    <a:lnTo>
                      <a:pt x="1" y="75"/>
                    </a:lnTo>
                    <a:lnTo>
                      <a:pt x="1" y="1443"/>
                    </a:lnTo>
                    <a:lnTo>
                      <a:pt x="111" y="1406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62" name="Google Shape;6462;p45"/>
              <p:cNvSpPr/>
              <p:nvPr/>
            </p:nvSpPr>
            <p:spPr>
              <a:xfrm>
                <a:off x="5229675" y="2070925"/>
                <a:ext cx="92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7" h="1369" extrusionOk="0">
                    <a:moveTo>
                      <a:pt x="37" y="1"/>
                    </a:moveTo>
                    <a:lnTo>
                      <a:pt x="0" y="38"/>
                    </a:lnTo>
                    <a:lnTo>
                      <a:pt x="0" y="1369"/>
                    </a:lnTo>
                    <a:lnTo>
                      <a:pt x="37" y="1332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63" name="Google Shape;6463;p45"/>
              <p:cNvSpPr/>
              <p:nvPr/>
            </p:nvSpPr>
            <p:spPr>
              <a:xfrm>
                <a:off x="5227825" y="206907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74" y="1443"/>
                    </a:lnTo>
                    <a:lnTo>
                      <a:pt x="74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64" name="Google Shape;6464;p45"/>
              <p:cNvSpPr/>
              <p:nvPr/>
            </p:nvSpPr>
            <p:spPr>
              <a:xfrm>
                <a:off x="5227825" y="2068175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37" y="0"/>
                    </a:moveTo>
                    <a:lnTo>
                      <a:pt x="0" y="37"/>
                    </a:lnTo>
                    <a:lnTo>
                      <a:pt x="666" y="481"/>
                    </a:lnTo>
                    <a:lnTo>
                      <a:pt x="776" y="407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65" name="Google Shape;6465;p45"/>
              <p:cNvSpPr/>
              <p:nvPr/>
            </p:nvSpPr>
            <p:spPr>
              <a:xfrm>
                <a:off x="5227825" y="2069075"/>
                <a:ext cx="1665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666" h="519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666" y="519"/>
                    </a:lnTo>
                    <a:lnTo>
                      <a:pt x="666" y="44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66" name="Google Shape;6466;p45"/>
              <p:cNvSpPr/>
              <p:nvPr/>
            </p:nvSpPr>
            <p:spPr>
              <a:xfrm>
                <a:off x="5257400" y="208850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111" y="1405"/>
                    </a:lnTo>
                    <a:lnTo>
                      <a:pt x="111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67" name="Google Shape;6467;p45"/>
              <p:cNvSpPr/>
              <p:nvPr/>
            </p:nvSpPr>
            <p:spPr>
              <a:xfrm>
                <a:off x="5260175" y="2087575"/>
                <a:ext cx="18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43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74" y="1405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68" name="Google Shape;6468;p45"/>
              <p:cNvSpPr/>
              <p:nvPr/>
            </p:nvSpPr>
            <p:spPr>
              <a:xfrm>
                <a:off x="5244450" y="208017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4" y="1"/>
                    </a:moveTo>
                    <a:lnTo>
                      <a:pt x="1" y="38"/>
                    </a:lnTo>
                    <a:lnTo>
                      <a:pt x="1" y="1369"/>
                    </a:lnTo>
                    <a:lnTo>
                      <a:pt x="74" y="1332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69" name="Google Shape;6469;p45"/>
              <p:cNvSpPr/>
              <p:nvPr/>
            </p:nvSpPr>
            <p:spPr>
              <a:xfrm>
                <a:off x="5242600" y="20783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75" y="1443"/>
                    </a:lnTo>
                    <a:lnTo>
                      <a:pt x="75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70" name="Google Shape;6470;p45"/>
              <p:cNvSpPr/>
              <p:nvPr/>
            </p:nvSpPr>
            <p:spPr>
              <a:xfrm>
                <a:off x="5242600" y="2077400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38" y="1"/>
                    </a:moveTo>
                    <a:lnTo>
                      <a:pt x="1" y="38"/>
                    </a:lnTo>
                    <a:lnTo>
                      <a:pt x="703" y="444"/>
                    </a:lnTo>
                    <a:lnTo>
                      <a:pt x="777" y="407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71" name="Google Shape;6471;p45"/>
              <p:cNvSpPr/>
              <p:nvPr/>
            </p:nvSpPr>
            <p:spPr>
              <a:xfrm>
                <a:off x="5242600" y="2078325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1" y="1"/>
                    </a:moveTo>
                    <a:lnTo>
                      <a:pt x="1" y="112"/>
                    </a:lnTo>
                    <a:lnTo>
                      <a:pt x="703" y="518"/>
                    </a:lnTo>
                    <a:lnTo>
                      <a:pt x="703" y="40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72" name="Google Shape;6472;p45"/>
              <p:cNvSpPr/>
              <p:nvPr/>
            </p:nvSpPr>
            <p:spPr>
              <a:xfrm>
                <a:off x="5272175" y="2098675"/>
                <a:ext cx="2800" cy="332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1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112" y="1331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73" name="Google Shape;6473;p45"/>
              <p:cNvSpPr/>
              <p:nvPr/>
            </p:nvSpPr>
            <p:spPr>
              <a:xfrm>
                <a:off x="5274950" y="2095900"/>
                <a:ext cx="18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2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75" y="1405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74" name="Google Shape;6474;p45"/>
              <p:cNvSpPr/>
              <p:nvPr/>
            </p:nvSpPr>
            <p:spPr>
              <a:xfrm>
                <a:off x="5260175" y="2087575"/>
                <a:ext cx="18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43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74" y="1405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75" name="Google Shape;6475;p45"/>
              <p:cNvSpPr/>
              <p:nvPr/>
            </p:nvSpPr>
            <p:spPr>
              <a:xfrm>
                <a:off x="5257400" y="2086650"/>
                <a:ext cx="28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80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111" y="1479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76" name="Google Shape;6476;p45"/>
              <p:cNvSpPr/>
              <p:nvPr/>
            </p:nvSpPr>
            <p:spPr>
              <a:xfrm>
                <a:off x="5257400" y="2086650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0" y="0"/>
                    </a:moveTo>
                    <a:lnTo>
                      <a:pt x="703" y="407"/>
                    </a:lnTo>
                    <a:lnTo>
                      <a:pt x="777" y="37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77" name="Google Shape;6477;p45"/>
              <p:cNvSpPr/>
              <p:nvPr/>
            </p:nvSpPr>
            <p:spPr>
              <a:xfrm>
                <a:off x="5257400" y="208665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0" y="0"/>
                    </a:moveTo>
                    <a:lnTo>
                      <a:pt x="0" y="74"/>
                    </a:lnTo>
                    <a:lnTo>
                      <a:pt x="703" y="518"/>
                    </a:lnTo>
                    <a:lnTo>
                      <a:pt x="703" y="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78" name="Google Shape;6478;p45"/>
              <p:cNvSpPr/>
              <p:nvPr/>
            </p:nvSpPr>
            <p:spPr>
              <a:xfrm>
                <a:off x="5287900" y="210790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74" y="1332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79" name="Google Shape;6479;p45"/>
              <p:cNvSpPr/>
              <p:nvPr/>
            </p:nvSpPr>
            <p:spPr>
              <a:xfrm>
                <a:off x="5289750" y="21051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111" y="1406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80" name="Google Shape;6480;p45"/>
              <p:cNvSpPr/>
              <p:nvPr/>
            </p:nvSpPr>
            <p:spPr>
              <a:xfrm>
                <a:off x="5274950" y="2096825"/>
                <a:ext cx="18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5" extrusionOk="0">
                    <a:moveTo>
                      <a:pt x="75" y="0"/>
                    </a:moveTo>
                    <a:lnTo>
                      <a:pt x="1" y="74"/>
                    </a:lnTo>
                    <a:lnTo>
                      <a:pt x="1" y="1405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81" name="Google Shape;6481;p45"/>
              <p:cNvSpPr/>
              <p:nvPr/>
            </p:nvSpPr>
            <p:spPr>
              <a:xfrm>
                <a:off x="5272175" y="2095900"/>
                <a:ext cx="2800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2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82" name="Google Shape;6482;p45"/>
              <p:cNvSpPr/>
              <p:nvPr/>
            </p:nvSpPr>
            <p:spPr>
              <a:xfrm>
                <a:off x="5272175" y="2094975"/>
                <a:ext cx="203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44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703" y="444"/>
                    </a:lnTo>
                    <a:lnTo>
                      <a:pt x="814" y="40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83" name="Google Shape;6483;p45"/>
              <p:cNvSpPr/>
              <p:nvPr/>
            </p:nvSpPr>
            <p:spPr>
              <a:xfrm>
                <a:off x="5272175" y="2095900"/>
                <a:ext cx="176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8" extrusionOk="0">
                    <a:moveTo>
                      <a:pt x="1" y="0"/>
                    </a:moveTo>
                    <a:lnTo>
                      <a:pt x="1" y="111"/>
                    </a:lnTo>
                    <a:lnTo>
                      <a:pt x="703" y="518"/>
                    </a:lnTo>
                    <a:lnTo>
                      <a:pt x="703" y="40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84" name="Google Shape;6484;p45"/>
              <p:cNvSpPr/>
              <p:nvPr/>
            </p:nvSpPr>
            <p:spPr>
              <a:xfrm>
                <a:off x="5302675" y="21153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294"/>
                    </a:lnTo>
                    <a:lnTo>
                      <a:pt x="75" y="1405"/>
                    </a:lnTo>
                    <a:lnTo>
                      <a:pt x="75" y="7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85" name="Google Shape;6485;p45"/>
              <p:cNvSpPr/>
              <p:nvPr/>
            </p:nvSpPr>
            <p:spPr>
              <a:xfrm>
                <a:off x="5304525" y="2113450"/>
                <a:ext cx="28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80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79"/>
                    </a:lnTo>
                    <a:lnTo>
                      <a:pt x="112" y="1442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86" name="Google Shape;6486;p45"/>
              <p:cNvSpPr/>
              <p:nvPr/>
            </p:nvSpPr>
            <p:spPr>
              <a:xfrm>
                <a:off x="5289750" y="210605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406"/>
                    </a:lnTo>
                    <a:lnTo>
                      <a:pt x="111" y="136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87" name="Google Shape;6487;p45"/>
              <p:cNvSpPr/>
              <p:nvPr/>
            </p:nvSpPr>
            <p:spPr>
              <a:xfrm>
                <a:off x="5287900" y="21051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74" y="1443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88" name="Google Shape;6488;p45"/>
              <p:cNvSpPr/>
              <p:nvPr/>
            </p:nvSpPr>
            <p:spPr>
              <a:xfrm>
                <a:off x="5287900" y="2104200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666" y="408"/>
                    </a:lnTo>
                    <a:lnTo>
                      <a:pt x="777" y="371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89" name="Google Shape;6489;p45"/>
              <p:cNvSpPr/>
              <p:nvPr/>
            </p:nvSpPr>
            <p:spPr>
              <a:xfrm>
                <a:off x="5287900" y="2105125"/>
                <a:ext cx="166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666" h="482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666" y="481"/>
                    </a:lnTo>
                    <a:lnTo>
                      <a:pt x="666" y="37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90" name="Google Shape;6490;p45"/>
              <p:cNvSpPr/>
              <p:nvPr/>
            </p:nvSpPr>
            <p:spPr>
              <a:xfrm>
                <a:off x="5318400" y="212455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111" y="1368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91" name="Google Shape;6491;p45"/>
              <p:cNvSpPr/>
              <p:nvPr/>
            </p:nvSpPr>
            <p:spPr>
              <a:xfrm>
                <a:off x="5321175" y="212270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37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37" y="136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92" name="Google Shape;6492;p45"/>
              <p:cNvSpPr/>
              <p:nvPr/>
            </p:nvSpPr>
            <p:spPr>
              <a:xfrm>
                <a:off x="5304525" y="211437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05"/>
                    </a:lnTo>
                    <a:lnTo>
                      <a:pt x="112" y="1331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93" name="Google Shape;6493;p45"/>
              <p:cNvSpPr/>
              <p:nvPr/>
            </p:nvSpPr>
            <p:spPr>
              <a:xfrm>
                <a:off x="5302675" y="21134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368"/>
                    </a:lnTo>
                    <a:lnTo>
                      <a:pt x="75" y="1442"/>
                    </a:lnTo>
                    <a:lnTo>
                      <a:pt x="75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94" name="Google Shape;6494;p45"/>
              <p:cNvSpPr/>
              <p:nvPr/>
            </p:nvSpPr>
            <p:spPr>
              <a:xfrm>
                <a:off x="5302675" y="2111600"/>
                <a:ext cx="194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82" extrusionOk="0">
                    <a:moveTo>
                      <a:pt x="75" y="1"/>
                    </a:moveTo>
                    <a:lnTo>
                      <a:pt x="1" y="75"/>
                    </a:lnTo>
                    <a:lnTo>
                      <a:pt x="740" y="481"/>
                    </a:lnTo>
                    <a:lnTo>
                      <a:pt x="777" y="444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95" name="Google Shape;6495;p45"/>
              <p:cNvSpPr/>
              <p:nvPr/>
            </p:nvSpPr>
            <p:spPr>
              <a:xfrm>
                <a:off x="5302675" y="2113450"/>
                <a:ext cx="1852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519" extrusionOk="0">
                    <a:moveTo>
                      <a:pt x="1" y="1"/>
                    </a:moveTo>
                    <a:lnTo>
                      <a:pt x="1" y="75"/>
                    </a:lnTo>
                    <a:lnTo>
                      <a:pt x="740" y="518"/>
                    </a:lnTo>
                    <a:lnTo>
                      <a:pt x="740" y="40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96" name="Google Shape;6496;p45"/>
              <p:cNvSpPr/>
              <p:nvPr/>
            </p:nvSpPr>
            <p:spPr>
              <a:xfrm>
                <a:off x="5334100" y="21328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32"/>
                    </a:lnTo>
                    <a:lnTo>
                      <a:pt x="75" y="1406"/>
                    </a:lnTo>
                    <a:lnTo>
                      <a:pt x="75" y="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97" name="Google Shape;6497;p45"/>
              <p:cNvSpPr/>
              <p:nvPr/>
            </p:nvSpPr>
            <p:spPr>
              <a:xfrm>
                <a:off x="5335950" y="2131925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38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38" y="1369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98" name="Google Shape;6498;p45"/>
              <p:cNvSpPr/>
              <p:nvPr/>
            </p:nvSpPr>
            <p:spPr>
              <a:xfrm>
                <a:off x="5320250" y="21236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74" y="1331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499" name="Google Shape;6499;p45"/>
              <p:cNvSpPr/>
              <p:nvPr/>
            </p:nvSpPr>
            <p:spPr>
              <a:xfrm>
                <a:off x="5317475" y="21227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111" y="1442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00" name="Google Shape;6500;p45"/>
              <p:cNvSpPr/>
              <p:nvPr/>
            </p:nvSpPr>
            <p:spPr>
              <a:xfrm>
                <a:off x="5317475" y="2121775"/>
                <a:ext cx="194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4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740" y="444"/>
                    </a:lnTo>
                    <a:lnTo>
                      <a:pt x="777" y="407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01" name="Google Shape;6501;p45"/>
              <p:cNvSpPr/>
              <p:nvPr/>
            </p:nvSpPr>
            <p:spPr>
              <a:xfrm>
                <a:off x="5317475" y="2122700"/>
                <a:ext cx="185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8" extrusionOk="0">
                    <a:moveTo>
                      <a:pt x="0" y="0"/>
                    </a:moveTo>
                    <a:lnTo>
                      <a:pt x="0" y="74"/>
                    </a:lnTo>
                    <a:lnTo>
                      <a:pt x="740" y="518"/>
                    </a:lnTo>
                    <a:lnTo>
                      <a:pt x="740" y="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02" name="Google Shape;6502;p45"/>
              <p:cNvSpPr/>
              <p:nvPr/>
            </p:nvSpPr>
            <p:spPr>
              <a:xfrm>
                <a:off x="5348900" y="214210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74" y="1332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03" name="Google Shape;6503;p45"/>
              <p:cNvSpPr/>
              <p:nvPr/>
            </p:nvSpPr>
            <p:spPr>
              <a:xfrm>
                <a:off x="5350750" y="214025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406"/>
                    </a:lnTo>
                    <a:lnTo>
                      <a:pt x="111" y="136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04" name="Google Shape;6504;p45"/>
              <p:cNvSpPr/>
              <p:nvPr/>
            </p:nvSpPr>
            <p:spPr>
              <a:xfrm>
                <a:off x="5335025" y="21319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38" y="38"/>
                    </a:lnTo>
                    <a:lnTo>
                      <a:pt x="1" y="1443"/>
                    </a:lnTo>
                    <a:lnTo>
                      <a:pt x="75" y="1369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05" name="Google Shape;6505;p45"/>
              <p:cNvSpPr/>
              <p:nvPr/>
            </p:nvSpPr>
            <p:spPr>
              <a:xfrm>
                <a:off x="5332250" y="2131925"/>
                <a:ext cx="37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443" extrusionOk="0">
                    <a:moveTo>
                      <a:pt x="1" y="1"/>
                    </a:moveTo>
                    <a:lnTo>
                      <a:pt x="1" y="1332"/>
                    </a:lnTo>
                    <a:lnTo>
                      <a:pt x="112" y="1443"/>
                    </a:lnTo>
                    <a:lnTo>
                      <a:pt x="149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06" name="Google Shape;6506;p45"/>
              <p:cNvSpPr/>
              <p:nvPr/>
            </p:nvSpPr>
            <p:spPr>
              <a:xfrm>
                <a:off x="5334100" y="2131025"/>
                <a:ext cx="194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07" extrusionOk="0">
                    <a:moveTo>
                      <a:pt x="38" y="0"/>
                    </a:moveTo>
                    <a:lnTo>
                      <a:pt x="1" y="37"/>
                    </a:lnTo>
                    <a:lnTo>
                      <a:pt x="666" y="407"/>
                    </a:lnTo>
                    <a:lnTo>
                      <a:pt x="777" y="37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07" name="Google Shape;6507;p45"/>
              <p:cNvSpPr/>
              <p:nvPr/>
            </p:nvSpPr>
            <p:spPr>
              <a:xfrm>
                <a:off x="5332250" y="2131925"/>
                <a:ext cx="185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45" extrusionOk="0">
                    <a:moveTo>
                      <a:pt x="1" y="1"/>
                    </a:moveTo>
                    <a:lnTo>
                      <a:pt x="1" y="75"/>
                    </a:lnTo>
                    <a:lnTo>
                      <a:pt x="740" y="445"/>
                    </a:lnTo>
                    <a:lnTo>
                      <a:pt x="740" y="37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08" name="Google Shape;6508;p45"/>
              <p:cNvSpPr/>
              <p:nvPr/>
            </p:nvSpPr>
            <p:spPr>
              <a:xfrm>
                <a:off x="5004150" y="199977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368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09" name="Google Shape;6509;p45"/>
              <p:cNvSpPr/>
              <p:nvPr/>
            </p:nvSpPr>
            <p:spPr>
              <a:xfrm>
                <a:off x="5002300" y="19979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74" y="1442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10" name="Google Shape;6510;p45"/>
              <p:cNvSpPr/>
              <p:nvPr/>
            </p:nvSpPr>
            <p:spPr>
              <a:xfrm>
                <a:off x="5017075" y="19896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11" name="Google Shape;6511;p45"/>
              <p:cNvSpPr/>
              <p:nvPr/>
            </p:nvSpPr>
            <p:spPr>
              <a:xfrm>
                <a:off x="5019850" y="19896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75" y="1405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12" name="Google Shape;6512;p45"/>
              <p:cNvSpPr/>
              <p:nvPr/>
            </p:nvSpPr>
            <p:spPr>
              <a:xfrm>
                <a:off x="5002300" y="1988675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703" y="1"/>
                    </a:moveTo>
                    <a:lnTo>
                      <a:pt x="0" y="370"/>
                    </a:lnTo>
                    <a:lnTo>
                      <a:pt x="74" y="407"/>
                    </a:lnTo>
                    <a:lnTo>
                      <a:pt x="777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13" name="Google Shape;6513;p45"/>
              <p:cNvSpPr/>
              <p:nvPr/>
            </p:nvSpPr>
            <p:spPr>
              <a:xfrm>
                <a:off x="5004150" y="1989600"/>
                <a:ext cx="175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2" extrusionOk="0">
                    <a:moveTo>
                      <a:pt x="703" y="1"/>
                    </a:moveTo>
                    <a:lnTo>
                      <a:pt x="0" y="370"/>
                    </a:lnTo>
                    <a:lnTo>
                      <a:pt x="0" y="481"/>
                    </a:lnTo>
                    <a:lnTo>
                      <a:pt x="703" y="111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14" name="Google Shape;6514;p45"/>
              <p:cNvSpPr/>
              <p:nvPr/>
            </p:nvSpPr>
            <p:spPr>
              <a:xfrm>
                <a:off x="4989350" y="2009000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2" y="1"/>
                    </a:moveTo>
                    <a:lnTo>
                      <a:pt x="1" y="75"/>
                    </a:lnTo>
                    <a:lnTo>
                      <a:pt x="1" y="1332"/>
                    </a:lnTo>
                    <a:lnTo>
                      <a:pt x="112" y="1295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15" name="Google Shape;6515;p45"/>
              <p:cNvSpPr/>
              <p:nvPr/>
            </p:nvSpPr>
            <p:spPr>
              <a:xfrm>
                <a:off x="4987500" y="20071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06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16" name="Google Shape;6516;p45"/>
              <p:cNvSpPr/>
              <p:nvPr/>
            </p:nvSpPr>
            <p:spPr>
              <a:xfrm>
                <a:off x="5002300" y="19988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74" y="1405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17" name="Google Shape;6517;p45"/>
              <p:cNvSpPr/>
              <p:nvPr/>
            </p:nvSpPr>
            <p:spPr>
              <a:xfrm>
                <a:off x="5004150" y="19979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111" y="136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18" name="Google Shape;6518;p45"/>
              <p:cNvSpPr/>
              <p:nvPr/>
            </p:nvSpPr>
            <p:spPr>
              <a:xfrm>
                <a:off x="4987500" y="1996075"/>
                <a:ext cx="1945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81" extrusionOk="0">
                    <a:moveTo>
                      <a:pt x="666" y="0"/>
                    </a:moveTo>
                    <a:lnTo>
                      <a:pt x="1" y="444"/>
                    </a:lnTo>
                    <a:lnTo>
                      <a:pt x="75" y="481"/>
                    </a:lnTo>
                    <a:lnTo>
                      <a:pt x="777" y="74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19" name="Google Shape;6519;p45"/>
              <p:cNvSpPr/>
              <p:nvPr/>
            </p:nvSpPr>
            <p:spPr>
              <a:xfrm>
                <a:off x="4989350" y="1997925"/>
                <a:ext cx="176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8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1" y="518"/>
                    </a:lnTo>
                    <a:lnTo>
                      <a:pt x="703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20" name="Google Shape;6520;p45"/>
              <p:cNvSpPr/>
              <p:nvPr/>
            </p:nvSpPr>
            <p:spPr>
              <a:xfrm>
                <a:off x="4972725" y="201732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406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21" name="Google Shape;6521;p45"/>
              <p:cNvSpPr/>
              <p:nvPr/>
            </p:nvSpPr>
            <p:spPr>
              <a:xfrm>
                <a:off x="4971800" y="201640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37" y="1443"/>
                    </a:lnTo>
                    <a:lnTo>
                      <a:pt x="37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22" name="Google Shape;6522;p45"/>
              <p:cNvSpPr/>
              <p:nvPr/>
            </p:nvSpPr>
            <p:spPr>
              <a:xfrm>
                <a:off x="4987500" y="200807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1" y="1"/>
                    </a:moveTo>
                    <a:lnTo>
                      <a:pt x="1" y="1332"/>
                    </a:lnTo>
                    <a:lnTo>
                      <a:pt x="75" y="1369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23" name="Google Shape;6523;p45"/>
              <p:cNvSpPr/>
              <p:nvPr/>
            </p:nvSpPr>
            <p:spPr>
              <a:xfrm>
                <a:off x="4989350" y="200715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06"/>
                    </a:lnTo>
                    <a:lnTo>
                      <a:pt x="112" y="136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24" name="Google Shape;6524;p45"/>
              <p:cNvSpPr/>
              <p:nvPr/>
            </p:nvSpPr>
            <p:spPr>
              <a:xfrm>
                <a:off x="4971800" y="2006225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703" y="1"/>
                    </a:moveTo>
                    <a:lnTo>
                      <a:pt x="0" y="408"/>
                    </a:lnTo>
                    <a:lnTo>
                      <a:pt x="37" y="445"/>
                    </a:lnTo>
                    <a:lnTo>
                      <a:pt x="814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25" name="Google Shape;6525;p45"/>
              <p:cNvSpPr/>
              <p:nvPr/>
            </p:nvSpPr>
            <p:spPr>
              <a:xfrm>
                <a:off x="4972725" y="2007150"/>
                <a:ext cx="194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2" extrusionOk="0">
                    <a:moveTo>
                      <a:pt x="777" y="1"/>
                    </a:moveTo>
                    <a:lnTo>
                      <a:pt x="0" y="408"/>
                    </a:lnTo>
                    <a:lnTo>
                      <a:pt x="0" y="482"/>
                    </a:lnTo>
                    <a:lnTo>
                      <a:pt x="777" y="75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26" name="Google Shape;6526;p45"/>
              <p:cNvSpPr/>
              <p:nvPr/>
            </p:nvSpPr>
            <p:spPr>
              <a:xfrm>
                <a:off x="4957925" y="20265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1" y="1331"/>
                    </a:lnTo>
                    <a:lnTo>
                      <a:pt x="112" y="1294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27" name="Google Shape;6527;p45"/>
              <p:cNvSpPr/>
              <p:nvPr/>
            </p:nvSpPr>
            <p:spPr>
              <a:xfrm>
                <a:off x="4957000" y="2024725"/>
                <a:ext cx="9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6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38" y="1405"/>
                    </a:lnTo>
                    <a:lnTo>
                      <a:pt x="38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28" name="Google Shape;6528;p45"/>
              <p:cNvSpPr/>
              <p:nvPr/>
            </p:nvSpPr>
            <p:spPr>
              <a:xfrm>
                <a:off x="4971800" y="20164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111" y="1443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29" name="Google Shape;6529;p45"/>
              <p:cNvSpPr/>
              <p:nvPr/>
            </p:nvSpPr>
            <p:spPr>
              <a:xfrm>
                <a:off x="4974575" y="2015475"/>
                <a:ext cx="18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80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0" y="1480"/>
                    </a:lnTo>
                    <a:lnTo>
                      <a:pt x="74" y="136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30" name="Google Shape;6530;p45"/>
              <p:cNvSpPr/>
              <p:nvPr/>
            </p:nvSpPr>
            <p:spPr>
              <a:xfrm>
                <a:off x="4957000" y="2015475"/>
                <a:ext cx="194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08" extrusionOk="0">
                    <a:moveTo>
                      <a:pt x="703" y="1"/>
                    </a:moveTo>
                    <a:lnTo>
                      <a:pt x="1" y="370"/>
                    </a:lnTo>
                    <a:lnTo>
                      <a:pt x="38" y="407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31" name="Google Shape;6531;p45"/>
              <p:cNvSpPr/>
              <p:nvPr/>
            </p:nvSpPr>
            <p:spPr>
              <a:xfrm>
                <a:off x="4957925" y="2015475"/>
                <a:ext cx="185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82" extrusionOk="0">
                    <a:moveTo>
                      <a:pt x="740" y="1"/>
                    </a:moveTo>
                    <a:lnTo>
                      <a:pt x="1" y="407"/>
                    </a:lnTo>
                    <a:lnTo>
                      <a:pt x="1" y="481"/>
                    </a:lnTo>
                    <a:lnTo>
                      <a:pt x="740" y="75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32" name="Google Shape;6532;p45"/>
              <p:cNvSpPr/>
              <p:nvPr/>
            </p:nvSpPr>
            <p:spPr>
              <a:xfrm>
                <a:off x="4943150" y="2035825"/>
                <a:ext cx="2775" cy="332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31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331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33" name="Google Shape;6533;p45"/>
              <p:cNvSpPr/>
              <p:nvPr/>
            </p:nvSpPr>
            <p:spPr>
              <a:xfrm>
                <a:off x="4941300" y="2033975"/>
                <a:ext cx="18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5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74" y="1405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34" name="Google Shape;6534;p45"/>
              <p:cNvSpPr/>
              <p:nvPr/>
            </p:nvSpPr>
            <p:spPr>
              <a:xfrm>
                <a:off x="4957000" y="202565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" y="0"/>
                    </a:moveTo>
                    <a:lnTo>
                      <a:pt x="1" y="1331"/>
                    </a:lnTo>
                    <a:lnTo>
                      <a:pt x="112" y="1368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35" name="Google Shape;6535;p45"/>
              <p:cNvSpPr/>
              <p:nvPr/>
            </p:nvSpPr>
            <p:spPr>
              <a:xfrm>
                <a:off x="4959775" y="20247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36" name="Google Shape;6536;p45"/>
              <p:cNvSpPr/>
              <p:nvPr/>
            </p:nvSpPr>
            <p:spPr>
              <a:xfrm>
                <a:off x="4941300" y="2022875"/>
                <a:ext cx="203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82" extrusionOk="0">
                    <a:moveTo>
                      <a:pt x="740" y="0"/>
                    </a:moveTo>
                    <a:lnTo>
                      <a:pt x="0" y="444"/>
                    </a:lnTo>
                    <a:lnTo>
                      <a:pt x="74" y="481"/>
                    </a:lnTo>
                    <a:lnTo>
                      <a:pt x="814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37" name="Google Shape;6537;p45"/>
              <p:cNvSpPr/>
              <p:nvPr/>
            </p:nvSpPr>
            <p:spPr>
              <a:xfrm>
                <a:off x="4943150" y="2024725"/>
                <a:ext cx="185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82" extrusionOk="0">
                    <a:moveTo>
                      <a:pt x="740" y="0"/>
                    </a:moveTo>
                    <a:lnTo>
                      <a:pt x="0" y="407"/>
                    </a:lnTo>
                    <a:lnTo>
                      <a:pt x="0" y="481"/>
                    </a:lnTo>
                    <a:lnTo>
                      <a:pt x="740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38" name="Google Shape;6538;p45"/>
              <p:cNvSpPr/>
              <p:nvPr/>
            </p:nvSpPr>
            <p:spPr>
              <a:xfrm>
                <a:off x="4928350" y="204412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369"/>
                    </a:lnTo>
                    <a:lnTo>
                      <a:pt x="75" y="1295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39" name="Google Shape;6539;p45"/>
              <p:cNvSpPr/>
              <p:nvPr/>
            </p:nvSpPr>
            <p:spPr>
              <a:xfrm>
                <a:off x="4925575" y="2041350"/>
                <a:ext cx="28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80" extrusionOk="0">
                    <a:moveTo>
                      <a:pt x="1" y="1"/>
                    </a:moveTo>
                    <a:lnTo>
                      <a:pt x="1" y="1443"/>
                    </a:lnTo>
                    <a:lnTo>
                      <a:pt x="112" y="1480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40" name="Google Shape;6540;p45"/>
              <p:cNvSpPr/>
              <p:nvPr/>
            </p:nvSpPr>
            <p:spPr>
              <a:xfrm>
                <a:off x="4942225" y="2034900"/>
                <a:ext cx="95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368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37" y="1368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41" name="Google Shape;6541;p45"/>
              <p:cNvSpPr/>
              <p:nvPr/>
            </p:nvSpPr>
            <p:spPr>
              <a:xfrm>
                <a:off x="4943150" y="2033975"/>
                <a:ext cx="27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5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111" y="136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42" name="Google Shape;6542;p45"/>
              <p:cNvSpPr/>
              <p:nvPr/>
            </p:nvSpPr>
            <p:spPr>
              <a:xfrm>
                <a:off x="4925575" y="2032125"/>
                <a:ext cx="203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07" extrusionOk="0">
                    <a:moveTo>
                      <a:pt x="740" y="0"/>
                    </a:moveTo>
                    <a:lnTo>
                      <a:pt x="1" y="370"/>
                    </a:lnTo>
                    <a:lnTo>
                      <a:pt x="112" y="407"/>
                    </a:lnTo>
                    <a:lnTo>
                      <a:pt x="814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43" name="Google Shape;6543;p45"/>
              <p:cNvSpPr/>
              <p:nvPr/>
            </p:nvSpPr>
            <p:spPr>
              <a:xfrm>
                <a:off x="4928350" y="2033975"/>
                <a:ext cx="175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44" extrusionOk="0">
                    <a:moveTo>
                      <a:pt x="703" y="0"/>
                    </a:moveTo>
                    <a:lnTo>
                      <a:pt x="1" y="333"/>
                    </a:lnTo>
                    <a:lnTo>
                      <a:pt x="1" y="444"/>
                    </a:lnTo>
                    <a:lnTo>
                      <a:pt x="703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44" name="Google Shape;6544;p45"/>
              <p:cNvSpPr/>
              <p:nvPr/>
            </p:nvSpPr>
            <p:spPr>
              <a:xfrm>
                <a:off x="4913575" y="2053375"/>
                <a:ext cx="185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4" h="1332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331"/>
                    </a:lnTo>
                    <a:lnTo>
                      <a:pt x="74" y="129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45" name="Google Shape;6545;p45"/>
              <p:cNvSpPr/>
              <p:nvPr/>
            </p:nvSpPr>
            <p:spPr>
              <a:xfrm>
                <a:off x="4910800" y="20506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405"/>
                    </a:lnTo>
                    <a:lnTo>
                      <a:pt x="111" y="1442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46" name="Google Shape;6546;p45"/>
              <p:cNvSpPr/>
              <p:nvPr/>
            </p:nvSpPr>
            <p:spPr>
              <a:xfrm>
                <a:off x="4926500" y="20422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06"/>
                    </a:lnTo>
                    <a:lnTo>
                      <a:pt x="75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47" name="Google Shape;6547;p45"/>
              <p:cNvSpPr/>
              <p:nvPr/>
            </p:nvSpPr>
            <p:spPr>
              <a:xfrm>
                <a:off x="4928350" y="20413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112"/>
                    </a:lnTo>
                    <a:lnTo>
                      <a:pt x="1" y="1443"/>
                    </a:lnTo>
                    <a:lnTo>
                      <a:pt x="75" y="1406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48" name="Google Shape;6548;p45"/>
              <p:cNvSpPr/>
              <p:nvPr/>
            </p:nvSpPr>
            <p:spPr>
              <a:xfrm>
                <a:off x="4910800" y="2040425"/>
                <a:ext cx="194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2" extrusionOk="0">
                    <a:moveTo>
                      <a:pt x="740" y="1"/>
                    </a:moveTo>
                    <a:lnTo>
                      <a:pt x="0" y="408"/>
                    </a:lnTo>
                    <a:lnTo>
                      <a:pt x="111" y="482"/>
                    </a:lnTo>
                    <a:lnTo>
                      <a:pt x="777" y="38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49" name="Google Shape;6549;p45"/>
              <p:cNvSpPr/>
              <p:nvPr/>
            </p:nvSpPr>
            <p:spPr>
              <a:xfrm>
                <a:off x="4913575" y="2041350"/>
                <a:ext cx="1665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666" h="519" extrusionOk="0">
                    <a:moveTo>
                      <a:pt x="666" y="1"/>
                    </a:moveTo>
                    <a:lnTo>
                      <a:pt x="0" y="445"/>
                    </a:lnTo>
                    <a:lnTo>
                      <a:pt x="0" y="518"/>
                    </a:lnTo>
                    <a:lnTo>
                      <a:pt x="666" y="112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50" name="Google Shape;6550;p45"/>
              <p:cNvSpPr/>
              <p:nvPr/>
            </p:nvSpPr>
            <p:spPr>
              <a:xfrm>
                <a:off x="4897850" y="206170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1" y="0"/>
                    </a:moveTo>
                    <a:lnTo>
                      <a:pt x="1" y="74"/>
                    </a:lnTo>
                    <a:lnTo>
                      <a:pt x="1" y="1368"/>
                    </a:lnTo>
                    <a:lnTo>
                      <a:pt x="111" y="133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51" name="Google Shape;6551;p45"/>
              <p:cNvSpPr/>
              <p:nvPr/>
            </p:nvSpPr>
            <p:spPr>
              <a:xfrm>
                <a:off x="4896000" y="20598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75" y="1442"/>
                    </a:lnTo>
                    <a:lnTo>
                      <a:pt x="75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52" name="Google Shape;6552;p45"/>
              <p:cNvSpPr/>
              <p:nvPr/>
            </p:nvSpPr>
            <p:spPr>
              <a:xfrm>
                <a:off x="4910800" y="205245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0" y="1"/>
                    </a:moveTo>
                    <a:lnTo>
                      <a:pt x="0" y="1331"/>
                    </a:lnTo>
                    <a:lnTo>
                      <a:pt x="111" y="1368"/>
                    </a:lnTo>
                    <a:lnTo>
                      <a:pt x="111" y="3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53" name="Google Shape;6553;p45"/>
              <p:cNvSpPr/>
              <p:nvPr/>
            </p:nvSpPr>
            <p:spPr>
              <a:xfrm>
                <a:off x="4913575" y="2050600"/>
                <a:ext cx="18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43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0" y="1442"/>
                    </a:lnTo>
                    <a:lnTo>
                      <a:pt x="74" y="1405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54" name="Google Shape;6554;p45"/>
              <p:cNvSpPr/>
              <p:nvPr/>
            </p:nvSpPr>
            <p:spPr>
              <a:xfrm>
                <a:off x="4896000" y="2049675"/>
                <a:ext cx="194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2" extrusionOk="0">
                    <a:moveTo>
                      <a:pt x="703" y="1"/>
                    </a:moveTo>
                    <a:lnTo>
                      <a:pt x="1" y="407"/>
                    </a:lnTo>
                    <a:lnTo>
                      <a:pt x="75" y="481"/>
                    </a:lnTo>
                    <a:lnTo>
                      <a:pt x="777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55" name="Google Shape;6555;p45"/>
              <p:cNvSpPr/>
              <p:nvPr/>
            </p:nvSpPr>
            <p:spPr>
              <a:xfrm>
                <a:off x="4897850" y="205060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703" y="1"/>
                    </a:moveTo>
                    <a:lnTo>
                      <a:pt x="1" y="444"/>
                    </a:lnTo>
                    <a:lnTo>
                      <a:pt x="1" y="518"/>
                    </a:lnTo>
                    <a:lnTo>
                      <a:pt x="703" y="111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56" name="Google Shape;6556;p45"/>
              <p:cNvSpPr/>
              <p:nvPr/>
            </p:nvSpPr>
            <p:spPr>
              <a:xfrm>
                <a:off x="4883075" y="2070925"/>
                <a:ext cx="27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32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332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57" name="Google Shape;6557;p45"/>
              <p:cNvSpPr/>
              <p:nvPr/>
            </p:nvSpPr>
            <p:spPr>
              <a:xfrm>
                <a:off x="4880300" y="2068175"/>
                <a:ext cx="27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2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111" y="1442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58" name="Google Shape;6558;p45"/>
              <p:cNvSpPr/>
              <p:nvPr/>
            </p:nvSpPr>
            <p:spPr>
              <a:xfrm>
                <a:off x="4896000" y="20598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75" y="1442"/>
                    </a:lnTo>
                    <a:lnTo>
                      <a:pt x="75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59" name="Google Shape;6559;p45"/>
              <p:cNvSpPr/>
              <p:nvPr/>
            </p:nvSpPr>
            <p:spPr>
              <a:xfrm>
                <a:off x="4897850" y="20598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1" y="74"/>
                    </a:lnTo>
                    <a:lnTo>
                      <a:pt x="1" y="1442"/>
                    </a:lnTo>
                    <a:lnTo>
                      <a:pt x="111" y="136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60" name="Google Shape;6560;p45"/>
              <p:cNvSpPr/>
              <p:nvPr/>
            </p:nvSpPr>
            <p:spPr>
              <a:xfrm>
                <a:off x="4880300" y="2058925"/>
                <a:ext cx="203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07" extrusionOk="0">
                    <a:moveTo>
                      <a:pt x="703" y="0"/>
                    </a:moveTo>
                    <a:lnTo>
                      <a:pt x="0" y="370"/>
                    </a:lnTo>
                    <a:lnTo>
                      <a:pt x="111" y="407"/>
                    </a:lnTo>
                    <a:lnTo>
                      <a:pt x="813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61" name="Google Shape;6561;p45"/>
              <p:cNvSpPr/>
              <p:nvPr/>
            </p:nvSpPr>
            <p:spPr>
              <a:xfrm>
                <a:off x="4883075" y="2059850"/>
                <a:ext cx="175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1" extrusionOk="0">
                    <a:moveTo>
                      <a:pt x="702" y="0"/>
                    </a:moveTo>
                    <a:lnTo>
                      <a:pt x="0" y="370"/>
                    </a:lnTo>
                    <a:lnTo>
                      <a:pt x="0" y="481"/>
                    </a:lnTo>
                    <a:lnTo>
                      <a:pt x="702" y="111"/>
                    </a:lnTo>
                    <a:lnTo>
                      <a:pt x="70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62" name="Google Shape;6562;p45"/>
              <p:cNvSpPr/>
              <p:nvPr/>
            </p:nvSpPr>
            <p:spPr>
              <a:xfrm>
                <a:off x="4868275" y="208017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332"/>
                    </a:lnTo>
                    <a:lnTo>
                      <a:pt x="74" y="1258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63" name="Google Shape;6563;p45"/>
              <p:cNvSpPr/>
              <p:nvPr/>
            </p:nvSpPr>
            <p:spPr>
              <a:xfrm>
                <a:off x="4865500" y="20774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111" y="1443"/>
                    </a:lnTo>
                    <a:lnTo>
                      <a:pt x="111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64" name="Google Shape;6564;p45"/>
              <p:cNvSpPr/>
              <p:nvPr/>
            </p:nvSpPr>
            <p:spPr>
              <a:xfrm>
                <a:off x="4880300" y="2069075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111" y="1406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65" name="Google Shape;6565;p45"/>
              <p:cNvSpPr/>
              <p:nvPr/>
            </p:nvSpPr>
            <p:spPr>
              <a:xfrm>
                <a:off x="4883075" y="2068175"/>
                <a:ext cx="27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2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66" name="Google Shape;6566;p45"/>
              <p:cNvSpPr/>
              <p:nvPr/>
            </p:nvSpPr>
            <p:spPr>
              <a:xfrm>
                <a:off x="4865500" y="2067250"/>
                <a:ext cx="2035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4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111" y="444"/>
                    </a:lnTo>
                    <a:lnTo>
                      <a:pt x="814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67" name="Google Shape;6567;p45"/>
              <p:cNvSpPr/>
              <p:nvPr/>
            </p:nvSpPr>
            <p:spPr>
              <a:xfrm>
                <a:off x="4868275" y="2068175"/>
                <a:ext cx="175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8" extrusionOk="0">
                    <a:moveTo>
                      <a:pt x="703" y="0"/>
                    </a:moveTo>
                    <a:lnTo>
                      <a:pt x="0" y="407"/>
                    </a:lnTo>
                    <a:lnTo>
                      <a:pt x="0" y="518"/>
                    </a:lnTo>
                    <a:lnTo>
                      <a:pt x="703" y="11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68" name="Google Shape;6568;p45"/>
              <p:cNvSpPr/>
              <p:nvPr/>
            </p:nvSpPr>
            <p:spPr>
              <a:xfrm>
                <a:off x="4851650" y="2087575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111" y="0"/>
                    </a:moveTo>
                    <a:lnTo>
                      <a:pt x="0" y="111"/>
                    </a:lnTo>
                    <a:lnTo>
                      <a:pt x="0" y="1405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69" name="Google Shape;6569;p45"/>
              <p:cNvSpPr/>
              <p:nvPr/>
            </p:nvSpPr>
            <p:spPr>
              <a:xfrm>
                <a:off x="4850725" y="2086650"/>
                <a:ext cx="9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1443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37" y="1442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70" name="Google Shape;6570;p45"/>
              <p:cNvSpPr/>
              <p:nvPr/>
            </p:nvSpPr>
            <p:spPr>
              <a:xfrm>
                <a:off x="4865500" y="207832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" y="1"/>
                    </a:moveTo>
                    <a:lnTo>
                      <a:pt x="1" y="1332"/>
                    </a:lnTo>
                    <a:lnTo>
                      <a:pt x="111" y="1406"/>
                    </a:lnTo>
                    <a:lnTo>
                      <a:pt x="111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71" name="Google Shape;6571;p45"/>
              <p:cNvSpPr/>
              <p:nvPr/>
            </p:nvSpPr>
            <p:spPr>
              <a:xfrm>
                <a:off x="4868275" y="20774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74" y="136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72" name="Google Shape;6572;p45"/>
              <p:cNvSpPr/>
              <p:nvPr/>
            </p:nvSpPr>
            <p:spPr>
              <a:xfrm>
                <a:off x="4850725" y="2076475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02" y="1"/>
                    </a:moveTo>
                    <a:lnTo>
                      <a:pt x="0" y="407"/>
                    </a:lnTo>
                    <a:lnTo>
                      <a:pt x="37" y="444"/>
                    </a:lnTo>
                    <a:lnTo>
                      <a:pt x="776" y="38"/>
                    </a:lnTo>
                    <a:lnTo>
                      <a:pt x="70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73" name="Google Shape;6573;p45"/>
              <p:cNvSpPr/>
              <p:nvPr/>
            </p:nvSpPr>
            <p:spPr>
              <a:xfrm>
                <a:off x="4851650" y="2077400"/>
                <a:ext cx="185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9" extrusionOk="0">
                    <a:moveTo>
                      <a:pt x="739" y="1"/>
                    </a:moveTo>
                    <a:lnTo>
                      <a:pt x="0" y="407"/>
                    </a:lnTo>
                    <a:lnTo>
                      <a:pt x="0" y="518"/>
                    </a:lnTo>
                    <a:lnTo>
                      <a:pt x="739" y="112"/>
                    </a:lnTo>
                    <a:lnTo>
                      <a:pt x="73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74" name="Google Shape;6574;p45"/>
              <p:cNvSpPr/>
              <p:nvPr/>
            </p:nvSpPr>
            <p:spPr>
              <a:xfrm>
                <a:off x="4836850" y="209682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368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75" name="Google Shape;6575;p45"/>
              <p:cNvSpPr/>
              <p:nvPr/>
            </p:nvSpPr>
            <p:spPr>
              <a:xfrm>
                <a:off x="4835925" y="2094975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37" y="1442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76" name="Google Shape;6576;p45"/>
              <p:cNvSpPr/>
              <p:nvPr/>
            </p:nvSpPr>
            <p:spPr>
              <a:xfrm>
                <a:off x="4850725" y="2086650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111" y="1442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77" name="Google Shape;6577;p45"/>
              <p:cNvSpPr/>
              <p:nvPr/>
            </p:nvSpPr>
            <p:spPr>
              <a:xfrm>
                <a:off x="4853475" y="2085725"/>
                <a:ext cx="18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80" extrusionOk="0">
                    <a:moveTo>
                      <a:pt x="75" y="0"/>
                    </a:moveTo>
                    <a:lnTo>
                      <a:pt x="1" y="74"/>
                    </a:lnTo>
                    <a:lnTo>
                      <a:pt x="1" y="1479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78" name="Google Shape;6578;p45"/>
              <p:cNvSpPr/>
              <p:nvPr/>
            </p:nvSpPr>
            <p:spPr>
              <a:xfrm>
                <a:off x="4835925" y="2084800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03" y="0"/>
                    </a:moveTo>
                    <a:lnTo>
                      <a:pt x="0" y="407"/>
                    </a:lnTo>
                    <a:lnTo>
                      <a:pt x="37" y="444"/>
                    </a:lnTo>
                    <a:lnTo>
                      <a:pt x="777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79" name="Google Shape;6579;p45"/>
              <p:cNvSpPr/>
              <p:nvPr/>
            </p:nvSpPr>
            <p:spPr>
              <a:xfrm>
                <a:off x="4836850" y="2085725"/>
                <a:ext cx="185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9" extrusionOk="0">
                    <a:moveTo>
                      <a:pt x="740" y="0"/>
                    </a:moveTo>
                    <a:lnTo>
                      <a:pt x="0" y="407"/>
                    </a:lnTo>
                    <a:lnTo>
                      <a:pt x="0" y="518"/>
                    </a:lnTo>
                    <a:lnTo>
                      <a:pt x="740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80" name="Google Shape;6580;p45"/>
              <p:cNvSpPr/>
              <p:nvPr/>
            </p:nvSpPr>
            <p:spPr>
              <a:xfrm>
                <a:off x="4822050" y="210605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5" y="1"/>
                    </a:moveTo>
                    <a:lnTo>
                      <a:pt x="1" y="75"/>
                    </a:lnTo>
                    <a:lnTo>
                      <a:pt x="1" y="1369"/>
                    </a:lnTo>
                    <a:lnTo>
                      <a:pt x="75" y="1295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81" name="Google Shape;6581;p45"/>
              <p:cNvSpPr/>
              <p:nvPr/>
            </p:nvSpPr>
            <p:spPr>
              <a:xfrm>
                <a:off x="4819300" y="2104200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111" y="1443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82" name="Google Shape;6582;p45"/>
              <p:cNvSpPr/>
              <p:nvPr/>
            </p:nvSpPr>
            <p:spPr>
              <a:xfrm>
                <a:off x="4835925" y="20959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74" y="1405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  <a:moveTo>
                      <a:pt x="74" y="1405"/>
                    </a:moveTo>
                    <a:lnTo>
                      <a:pt x="74" y="1405"/>
                    </a:lnTo>
                    <a:lnTo>
                      <a:pt x="74" y="1405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83" name="Google Shape;6583;p45"/>
              <p:cNvSpPr/>
              <p:nvPr/>
            </p:nvSpPr>
            <p:spPr>
              <a:xfrm>
                <a:off x="4836850" y="2094975"/>
                <a:ext cx="37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443" extrusionOk="0">
                    <a:moveTo>
                      <a:pt x="148" y="0"/>
                    </a:moveTo>
                    <a:lnTo>
                      <a:pt x="0" y="37"/>
                    </a:lnTo>
                    <a:lnTo>
                      <a:pt x="37" y="1442"/>
                    </a:lnTo>
                    <a:lnTo>
                      <a:pt x="148" y="1368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84" name="Google Shape;6584;p45"/>
              <p:cNvSpPr/>
              <p:nvPr/>
            </p:nvSpPr>
            <p:spPr>
              <a:xfrm>
                <a:off x="4819300" y="2094050"/>
                <a:ext cx="2035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4" extrusionOk="0">
                    <a:moveTo>
                      <a:pt x="739" y="0"/>
                    </a:moveTo>
                    <a:lnTo>
                      <a:pt x="0" y="407"/>
                    </a:lnTo>
                    <a:lnTo>
                      <a:pt x="111" y="444"/>
                    </a:lnTo>
                    <a:lnTo>
                      <a:pt x="813" y="37"/>
                    </a:lnTo>
                    <a:lnTo>
                      <a:pt x="73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85" name="Google Shape;6585;p45"/>
              <p:cNvSpPr/>
              <p:nvPr/>
            </p:nvSpPr>
            <p:spPr>
              <a:xfrm>
                <a:off x="4822050" y="2094975"/>
                <a:ext cx="185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518" extrusionOk="0">
                    <a:moveTo>
                      <a:pt x="740" y="0"/>
                    </a:moveTo>
                    <a:lnTo>
                      <a:pt x="1" y="407"/>
                    </a:lnTo>
                    <a:lnTo>
                      <a:pt x="1" y="518"/>
                    </a:lnTo>
                    <a:lnTo>
                      <a:pt x="703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86" name="Google Shape;6586;p45"/>
              <p:cNvSpPr/>
              <p:nvPr/>
            </p:nvSpPr>
            <p:spPr>
              <a:xfrm>
                <a:off x="4807275" y="211437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331"/>
                    </a:lnTo>
                    <a:lnTo>
                      <a:pt x="74" y="1295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87" name="Google Shape;6587;p45"/>
              <p:cNvSpPr/>
              <p:nvPr/>
            </p:nvSpPr>
            <p:spPr>
              <a:xfrm>
                <a:off x="4804500" y="21116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442"/>
                    </a:lnTo>
                    <a:lnTo>
                      <a:pt x="111" y="1442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88" name="Google Shape;6588;p45"/>
              <p:cNvSpPr/>
              <p:nvPr/>
            </p:nvSpPr>
            <p:spPr>
              <a:xfrm>
                <a:off x="4821125" y="210420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38" y="1443"/>
                    </a:lnTo>
                    <a:lnTo>
                      <a:pt x="38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89" name="Google Shape;6589;p45"/>
              <p:cNvSpPr/>
              <p:nvPr/>
            </p:nvSpPr>
            <p:spPr>
              <a:xfrm>
                <a:off x="4822050" y="21042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75" y="1369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90" name="Google Shape;6590;p45"/>
              <p:cNvSpPr/>
              <p:nvPr/>
            </p:nvSpPr>
            <p:spPr>
              <a:xfrm>
                <a:off x="4804500" y="2103275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740" y="1"/>
                    </a:moveTo>
                    <a:lnTo>
                      <a:pt x="0" y="334"/>
                    </a:lnTo>
                    <a:lnTo>
                      <a:pt x="111" y="408"/>
                    </a:lnTo>
                    <a:lnTo>
                      <a:pt x="777" y="38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91" name="Google Shape;6591;p45"/>
              <p:cNvSpPr/>
              <p:nvPr/>
            </p:nvSpPr>
            <p:spPr>
              <a:xfrm>
                <a:off x="4807275" y="2104200"/>
                <a:ext cx="166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666" h="445" extrusionOk="0">
                    <a:moveTo>
                      <a:pt x="666" y="1"/>
                    </a:moveTo>
                    <a:lnTo>
                      <a:pt x="0" y="371"/>
                    </a:lnTo>
                    <a:lnTo>
                      <a:pt x="0" y="445"/>
                    </a:lnTo>
                    <a:lnTo>
                      <a:pt x="666" y="75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92" name="Google Shape;6592;p45"/>
              <p:cNvSpPr/>
              <p:nvPr/>
            </p:nvSpPr>
            <p:spPr>
              <a:xfrm>
                <a:off x="4791550" y="212362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1" y="1331"/>
                    </a:lnTo>
                    <a:lnTo>
                      <a:pt x="112" y="1294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93" name="Google Shape;6593;p45"/>
              <p:cNvSpPr/>
              <p:nvPr/>
            </p:nvSpPr>
            <p:spPr>
              <a:xfrm>
                <a:off x="4789700" y="21217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75" y="1405"/>
                    </a:lnTo>
                    <a:lnTo>
                      <a:pt x="75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94" name="Google Shape;6594;p45"/>
              <p:cNvSpPr/>
              <p:nvPr/>
            </p:nvSpPr>
            <p:spPr>
              <a:xfrm>
                <a:off x="4804500" y="211345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0" y="1"/>
                    </a:moveTo>
                    <a:lnTo>
                      <a:pt x="37" y="1332"/>
                    </a:lnTo>
                    <a:lnTo>
                      <a:pt x="111" y="1368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95" name="Google Shape;6595;p45"/>
              <p:cNvSpPr/>
              <p:nvPr/>
            </p:nvSpPr>
            <p:spPr>
              <a:xfrm>
                <a:off x="4807275" y="21116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0" y="1442"/>
                    </a:lnTo>
                    <a:lnTo>
                      <a:pt x="74" y="140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96" name="Google Shape;6596;p45"/>
              <p:cNvSpPr/>
              <p:nvPr/>
            </p:nvSpPr>
            <p:spPr>
              <a:xfrm>
                <a:off x="4789700" y="2110675"/>
                <a:ext cx="194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82" extrusionOk="0">
                    <a:moveTo>
                      <a:pt x="703" y="1"/>
                    </a:moveTo>
                    <a:lnTo>
                      <a:pt x="1" y="444"/>
                    </a:lnTo>
                    <a:lnTo>
                      <a:pt x="75" y="481"/>
                    </a:lnTo>
                    <a:lnTo>
                      <a:pt x="777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97" name="Google Shape;6597;p45"/>
              <p:cNvSpPr/>
              <p:nvPr/>
            </p:nvSpPr>
            <p:spPr>
              <a:xfrm>
                <a:off x="4791550" y="2111600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703" y="1"/>
                    </a:moveTo>
                    <a:lnTo>
                      <a:pt x="1" y="444"/>
                    </a:lnTo>
                    <a:lnTo>
                      <a:pt x="1" y="518"/>
                    </a:lnTo>
                    <a:lnTo>
                      <a:pt x="703" y="112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98" name="Google Shape;6598;p45"/>
              <p:cNvSpPr/>
              <p:nvPr/>
            </p:nvSpPr>
            <p:spPr>
              <a:xfrm>
                <a:off x="4776775" y="213192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369"/>
                    </a:lnTo>
                    <a:lnTo>
                      <a:pt x="111" y="133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599" name="Google Shape;6599;p45"/>
              <p:cNvSpPr/>
              <p:nvPr/>
            </p:nvSpPr>
            <p:spPr>
              <a:xfrm>
                <a:off x="4774925" y="2131025"/>
                <a:ext cx="18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5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74" y="1405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00" name="Google Shape;6600;p45"/>
              <p:cNvSpPr/>
              <p:nvPr/>
            </p:nvSpPr>
            <p:spPr>
              <a:xfrm>
                <a:off x="4789700" y="212270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1" y="0"/>
                    </a:moveTo>
                    <a:lnTo>
                      <a:pt x="1" y="1331"/>
                    </a:lnTo>
                    <a:lnTo>
                      <a:pt x="75" y="1368"/>
                    </a:lnTo>
                    <a:lnTo>
                      <a:pt x="75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01" name="Google Shape;6601;p45"/>
              <p:cNvSpPr/>
              <p:nvPr/>
            </p:nvSpPr>
            <p:spPr>
              <a:xfrm>
                <a:off x="4791550" y="212177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112" y="1368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02" name="Google Shape;6602;p45"/>
              <p:cNvSpPr/>
              <p:nvPr/>
            </p:nvSpPr>
            <p:spPr>
              <a:xfrm>
                <a:off x="4774925" y="2119925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666" y="0"/>
                    </a:moveTo>
                    <a:lnTo>
                      <a:pt x="0" y="444"/>
                    </a:lnTo>
                    <a:lnTo>
                      <a:pt x="74" y="481"/>
                    </a:lnTo>
                    <a:lnTo>
                      <a:pt x="777" y="74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03" name="Google Shape;6603;p45"/>
              <p:cNvSpPr/>
              <p:nvPr/>
            </p:nvSpPr>
            <p:spPr>
              <a:xfrm>
                <a:off x="4776775" y="2121775"/>
                <a:ext cx="175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1" extrusionOk="0">
                    <a:moveTo>
                      <a:pt x="703" y="0"/>
                    </a:moveTo>
                    <a:lnTo>
                      <a:pt x="0" y="407"/>
                    </a:lnTo>
                    <a:lnTo>
                      <a:pt x="0" y="481"/>
                    </a:lnTo>
                    <a:lnTo>
                      <a:pt x="703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04" name="Google Shape;6604;p45"/>
              <p:cNvSpPr/>
              <p:nvPr/>
            </p:nvSpPr>
            <p:spPr>
              <a:xfrm>
                <a:off x="4761975" y="214117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332"/>
                    </a:lnTo>
                    <a:lnTo>
                      <a:pt x="75" y="1295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05" name="Google Shape;6605;p45"/>
              <p:cNvSpPr/>
              <p:nvPr/>
            </p:nvSpPr>
            <p:spPr>
              <a:xfrm>
                <a:off x="4759200" y="21384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112" y="1443"/>
                    </a:lnTo>
                    <a:lnTo>
                      <a:pt x="112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06" name="Google Shape;6606;p45"/>
              <p:cNvSpPr/>
              <p:nvPr/>
            </p:nvSpPr>
            <p:spPr>
              <a:xfrm>
                <a:off x="4774925" y="2131025"/>
                <a:ext cx="18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5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74" y="1405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07" name="Google Shape;6607;p45"/>
              <p:cNvSpPr/>
              <p:nvPr/>
            </p:nvSpPr>
            <p:spPr>
              <a:xfrm>
                <a:off x="4776775" y="2131025"/>
                <a:ext cx="2800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5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111" y="133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08" name="Google Shape;6608;p45"/>
              <p:cNvSpPr/>
              <p:nvPr/>
            </p:nvSpPr>
            <p:spPr>
              <a:xfrm>
                <a:off x="4759200" y="2129175"/>
                <a:ext cx="203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44" extrusionOk="0">
                    <a:moveTo>
                      <a:pt x="703" y="0"/>
                    </a:moveTo>
                    <a:lnTo>
                      <a:pt x="1" y="370"/>
                    </a:lnTo>
                    <a:lnTo>
                      <a:pt x="112" y="444"/>
                    </a:lnTo>
                    <a:lnTo>
                      <a:pt x="814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09" name="Google Shape;6609;p45"/>
              <p:cNvSpPr/>
              <p:nvPr/>
            </p:nvSpPr>
            <p:spPr>
              <a:xfrm>
                <a:off x="4761975" y="2131025"/>
                <a:ext cx="176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444" extrusionOk="0">
                    <a:moveTo>
                      <a:pt x="703" y="0"/>
                    </a:moveTo>
                    <a:lnTo>
                      <a:pt x="1" y="370"/>
                    </a:lnTo>
                    <a:lnTo>
                      <a:pt x="1" y="444"/>
                    </a:lnTo>
                    <a:lnTo>
                      <a:pt x="703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10" name="Google Shape;6610;p45"/>
              <p:cNvSpPr/>
              <p:nvPr/>
            </p:nvSpPr>
            <p:spPr>
              <a:xfrm>
                <a:off x="4983800" y="1907350"/>
                <a:ext cx="138675" cy="344775"/>
              </a:xfrm>
              <a:custGeom>
                <a:avLst/>
                <a:gdLst/>
                <a:ahLst/>
                <a:cxnLst/>
                <a:rect l="l" t="t" r="r" b="b"/>
                <a:pathLst>
                  <a:path w="5547" h="13791" extrusionOk="0">
                    <a:moveTo>
                      <a:pt x="4696" y="13236"/>
                    </a:moveTo>
                    <a:cubicBezTo>
                      <a:pt x="4031" y="13642"/>
                      <a:pt x="2995" y="13790"/>
                      <a:pt x="2071" y="13642"/>
                    </a:cubicBezTo>
                    <a:cubicBezTo>
                      <a:pt x="1628" y="13568"/>
                      <a:pt x="1184" y="13420"/>
                      <a:pt x="814" y="13236"/>
                    </a:cubicBezTo>
                    <a:cubicBezTo>
                      <a:pt x="223" y="12903"/>
                      <a:pt x="1" y="12459"/>
                      <a:pt x="38" y="11979"/>
                    </a:cubicBezTo>
                    <a:lnTo>
                      <a:pt x="38" y="11979"/>
                    </a:lnTo>
                    <a:lnTo>
                      <a:pt x="38" y="0"/>
                    </a:lnTo>
                    <a:lnTo>
                      <a:pt x="5509" y="0"/>
                    </a:lnTo>
                    <a:lnTo>
                      <a:pt x="5509" y="11979"/>
                    </a:lnTo>
                    <a:cubicBezTo>
                      <a:pt x="5546" y="12385"/>
                      <a:pt x="5325" y="12866"/>
                      <a:pt x="4696" y="1323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11" name="Google Shape;6611;p45"/>
              <p:cNvSpPr/>
              <p:nvPr/>
            </p:nvSpPr>
            <p:spPr>
              <a:xfrm>
                <a:off x="5346125" y="1984975"/>
                <a:ext cx="12025" cy="1941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7765" extrusionOk="0">
                    <a:moveTo>
                      <a:pt x="481" y="1"/>
                    </a:moveTo>
                    <a:cubicBezTo>
                      <a:pt x="333" y="38"/>
                      <a:pt x="259" y="38"/>
                      <a:pt x="148" y="112"/>
                    </a:cubicBezTo>
                    <a:lnTo>
                      <a:pt x="0" y="7617"/>
                    </a:lnTo>
                    <a:lnTo>
                      <a:pt x="259" y="7765"/>
                    </a:lnTo>
                    <a:lnTo>
                      <a:pt x="481" y="7617"/>
                    </a:lnTo>
                    <a:lnTo>
                      <a:pt x="481" y="1"/>
                    </a:lnTo>
                    <a:close/>
                  </a:path>
                </a:pathLst>
              </a:custGeom>
              <a:solidFill>
                <a:srgbClr val="9EB3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12" name="Google Shape;6612;p45"/>
              <p:cNvSpPr/>
              <p:nvPr/>
            </p:nvSpPr>
            <p:spPr>
              <a:xfrm>
                <a:off x="5346125" y="1985900"/>
                <a:ext cx="6500" cy="1932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7728" extrusionOk="0">
                    <a:moveTo>
                      <a:pt x="259" y="1"/>
                    </a:moveTo>
                    <a:cubicBezTo>
                      <a:pt x="148" y="75"/>
                      <a:pt x="111" y="75"/>
                      <a:pt x="0" y="75"/>
                    </a:cubicBezTo>
                    <a:lnTo>
                      <a:pt x="0" y="7580"/>
                    </a:lnTo>
                    <a:lnTo>
                      <a:pt x="259" y="7728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13" name="Google Shape;6613;p45"/>
              <p:cNvSpPr/>
              <p:nvPr/>
            </p:nvSpPr>
            <p:spPr>
              <a:xfrm>
                <a:off x="5352600" y="203027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85"/>
                    </a:lnTo>
                    <a:lnTo>
                      <a:pt x="1035" y="777"/>
                    </a:lnTo>
                    <a:lnTo>
                      <a:pt x="1146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14" name="Google Shape;6614;p45"/>
              <p:cNvSpPr/>
              <p:nvPr/>
            </p:nvSpPr>
            <p:spPr>
              <a:xfrm>
                <a:off x="5352600" y="208110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85"/>
                    </a:lnTo>
                    <a:lnTo>
                      <a:pt x="1035" y="777"/>
                    </a:lnTo>
                    <a:lnTo>
                      <a:pt x="1146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15" name="Google Shape;6615;p45"/>
              <p:cNvSpPr/>
              <p:nvPr/>
            </p:nvSpPr>
            <p:spPr>
              <a:xfrm>
                <a:off x="5354450" y="2084800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518" y="1368"/>
                    </a:lnTo>
                    <a:lnTo>
                      <a:pt x="961" y="2514"/>
                    </a:lnTo>
                    <a:lnTo>
                      <a:pt x="1072" y="2478"/>
                    </a:lnTo>
                    <a:lnTo>
                      <a:pt x="555" y="118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16" name="Google Shape;6616;p45"/>
              <p:cNvSpPr/>
              <p:nvPr/>
            </p:nvSpPr>
            <p:spPr>
              <a:xfrm>
                <a:off x="5352600" y="2131925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86"/>
                    </a:lnTo>
                    <a:lnTo>
                      <a:pt x="1035" y="777"/>
                    </a:lnTo>
                    <a:lnTo>
                      <a:pt x="1146" y="556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17" name="Google Shape;6617;p45"/>
              <p:cNvSpPr/>
              <p:nvPr/>
            </p:nvSpPr>
            <p:spPr>
              <a:xfrm>
                <a:off x="5354450" y="2170750"/>
                <a:ext cx="28675" cy="203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5" extrusionOk="0">
                    <a:moveTo>
                      <a:pt x="111" y="1"/>
                    </a:moveTo>
                    <a:lnTo>
                      <a:pt x="0" y="112"/>
                    </a:lnTo>
                    <a:lnTo>
                      <a:pt x="0" y="186"/>
                    </a:lnTo>
                    <a:lnTo>
                      <a:pt x="961" y="814"/>
                    </a:lnTo>
                    <a:lnTo>
                      <a:pt x="1146" y="62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18" name="Google Shape;6618;p45"/>
              <p:cNvSpPr/>
              <p:nvPr/>
            </p:nvSpPr>
            <p:spPr>
              <a:xfrm>
                <a:off x="5352600" y="2172600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0" y="1"/>
                    </a:moveTo>
                    <a:lnTo>
                      <a:pt x="0" y="75"/>
                    </a:lnTo>
                    <a:lnTo>
                      <a:pt x="1035" y="740"/>
                    </a:lnTo>
                    <a:lnTo>
                      <a:pt x="1109" y="59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19" name="Google Shape;6619;p45"/>
              <p:cNvSpPr/>
              <p:nvPr/>
            </p:nvSpPr>
            <p:spPr>
              <a:xfrm>
                <a:off x="5354450" y="2147650"/>
                <a:ext cx="2312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36" extrusionOk="0">
                    <a:moveTo>
                      <a:pt x="739" y="0"/>
                    </a:moveTo>
                    <a:lnTo>
                      <a:pt x="0" y="1036"/>
                    </a:lnTo>
                    <a:lnTo>
                      <a:pt x="148" y="925"/>
                    </a:lnTo>
                    <a:lnTo>
                      <a:pt x="924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20" name="Google Shape;6620;p45"/>
              <p:cNvSpPr/>
              <p:nvPr/>
            </p:nvSpPr>
            <p:spPr>
              <a:xfrm>
                <a:off x="5352600" y="2145800"/>
                <a:ext cx="2405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110" extrusionOk="0">
                    <a:moveTo>
                      <a:pt x="850" y="1"/>
                    </a:moveTo>
                    <a:lnTo>
                      <a:pt x="0" y="1073"/>
                    </a:lnTo>
                    <a:lnTo>
                      <a:pt x="74" y="1110"/>
                    </a:lnTo>
                    <a:lnTo>
                      <a:pt x="961" y="74"/>
                    </a:lnTo>
                    <a:lnTo>
                      <a:pt x="85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21" name="Google Shape;6621;p45"/>
              <p:cNvSpPr/>
              <p:nvPr/>
            </p:nvSpPr>
            <p:spPr>
              <a:xfrm>
                <a:off x="5352600" y="2132850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0" y="1"/>
                    </a:moveTo>
                    <a:lnTo>
                      <a:pt x="0" y="149"/>
                    </a:lnTo>
                    <a:lnTo>
                      <a:pt x="1035" y="740"/>
                    </a:lnTo>
                    <a:lnTo>
                      <a:pt x="1109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22" name="Google Shape;6622;p45"/>
              <p:cNvSpPr/>
              <p:nvPr/>
            </p:nvSpPr>
            <p:spPr>
              <a:xfrm>
                <a:off x="5352600" y="2085725"/>
                <a:ext cx="2590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1" extrusionOk="0">
                    <a:moveTo>
                      <a:pt x="0" y="0"/>
                    </a:moveTo>
                    <a:lnTo>
                      <a:pt x="961" y="2441"/>
                    </a:lnTo>
                    <a:lnTo>
                      <a:pt x="1035" y="2404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23" name="Google Shape;6623;p45"/>
              <p:cNvSpPr/>
              <p:nvPr/>
            </p:nvSpPr>
            <p:spPr>
              <a:xfrm>
                <a:off x="5352600" y="2082025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1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109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24" name="Google Shape;6624;p45"/>
              <p:cNvSpPr/>
              <p:nvPr/>
            </p:nvSpPr>
            <p:spPr>
              <a:xfrm>
                <a:off x="5354450" y="2045975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924" y="1"/>
                    </a:moveTo>
                    <a:lnTo>
                      <a:pt x="883" y="75"/>
                    </a:lnTo>
                    <a:lnTo>
                      <a:pt x="887" y="75"/>
                    </a:lnTo>
                    <a:lnTo>
                      <a:pt x="924" y="1"/>
                    </a:lnTo>
                    <a:close/>
                    <a:moveTo>
                      <a:pt x="739" y="75"/>
                    </a:moveTo>
                    <a:lnTo>
                      <a:pt x="0" y="1480"/>
                    </a:lnTo>
                    <a:lnTo>
                      <a:pt x="148" y="1406"/>
                    </a:lnTo>
                    <a:lnTo>
                      <a:pt x="883" y="75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25" name="Google Shape;6625;p45"/>
              <p:cNvSpPr/>
              <p:nvPr/>
            </p:nvSpPr>
            <p:spPr>
              <a:xfrm>
                <a:off x="5352600" y="203120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109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26" name="Google Shape;6626;p45"/>
              <p:cNvSpPr/>
              <p:nvPr/>
            </p:nvSpPr>
            <p:spPr>
              <a:xfrm>
                <a:off x="5352600" y="2045050"/>
                <a:ext cx="2405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517" extrusionOk="0">
                    <a:moveTo>
                      <a:pt x="850" y="1"/>
                    </a:moveTo>
                    <a:lnTo>
                      <a:pt x="0" y="1480"/>
                    </a:lnTo>
                    <a:lnTo>
                      <a:pt x="74" y="1517"/>
                    </a:lnTo>
                    <a:lnTo>
                      <a:pt x="961" y="112"/>
                    </a:lnTo>
                    <a:lnTo>
                      <a:pt x="85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27" name="Google Shape;6627;p45"/>
              <p:cNvSpPr/>
              <p:nvPr/>
            </p:nvSpPr>
            <p:spPr>
              <a:xfrm>
                <a:off x="5376625" y="1971125"/>
                <a:ext cx="8350" cy="22277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8911" extrusionOk="0">
                    <a:moveTo>
                      <a:pt x="333" y="0"/>
                    </a:moveTo>
                    <a:cubicBezTo>
                      <a:pt x="222" y="37"/>
                      <a:pt x="185" y="74"/>
                      <a:pt x="148" y="148"/>
                    </a:cubicBezTo>
                    <a:lnTo>
                      <a:pt x="0" y="8799"/>
                    </a:lnTo>
                    <a:lnTo>
                      <a:pt x="222" y="8910"/>
                    </a:lnTo>
                    <a:lnTo>
                      <a:pt x="333" y="8873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9EB2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28" name="Google Shape;6628;p45"/>
              <p:cNvSpPr/>
              <p:nvPr/>
            </p:nvSpPr>
            <p:spPr>
              <a:xfrm>
                <a:off x="5376625" y="1974800"/>
                <a:ext cx="5575" cy="2209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837" extrusionOk="0">
                    <a:moveTo>
                      <a:pt x="222" y="1"/>
                    </a:moveTo>
                    <a:cubicBezTo>
                      <a:pt x="148" y="1"/>
                      <a:pt x="74" y="38"/>
                      <a:pt x="0" y="75"/>
                    </a:cubicBezTo>
                    <a:lnTo>
                      <a:pt x="0" y="8689"/>
                    </a:lnTo>
                    <a:lnTo>
                      <a:pt x="222" y="8837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29" name="Google Shape;6629;p45"/>
              <p:cNvSpPr/>
              <p:nvPr/>
            </p:nvSpPr>
            <p:spPr>
              <a:xfrm>
                <a:off x="5343350" y="1985900"/>
                <a:ext cx="11125" cy="1941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765" extrusionOk="0">
                    <a:moveTo>
                      <a:pt x="296" y="1"/>
                    </a:moveTo>
                    <a:cubicBezTo>
                      <a:pt x="222" y="75"/>
                      <a:pt x="74" y="75"/>
                      <a:pt x="0" y="75"/>
                    </a:cubicBezTo>
                    <a:lnTo>
                      <a:pt x="0" y="7654"/>
                    </a:lnTo>
                    <a:lnTo>
                      <a:pt x="222" y="7764"/>
                    </a:lnTo>
                    <a:lnTo>
                      <a:pt x="444" y="7654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A3B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30" name="Google Shape;6630;p45"/>
              <p:cNvSpPr/>
              <p:nvPr/>
            </p:nvSpPr>
            <p:spPr>
              <a:xfrm>
                <a:off x="5348900" y="1984975"/>
                <a:ext cx="5575" cy="1950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802" extrusionOk="0">
                    <a:moveTo>
                      <a:pt x="222" y="1"/>
                    </a:moveTo>
                    <a:cubicBezTo>
                      <a:pt x="148" y="38"/>
                      <a:pt x="37" y="112"/>
                      <a:pt x="0" y="112"/>
                    </a:cubicBezTo>
                    <a:lnTo>
                      <a:pt x="0" y="7801"/>
                    </a:lnTo>
                    <a:lnTo>
                      <a:pt x="222" y="7691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31" name="Google Shape;6631;p45"/>
              <p:cNvSpPr/>
              <p:nvPr/>
            </p:nvSpPr>
            <p:spPr>
              <a:xfrm>
                <a:off x="5318400" y="2031200"/>
                <a:ext cx="296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7" extrusionOk="0">
                    <a:moveTo>
                      <a:pt x="1072" y="0"/>
                    </a:moveTo>
                    <a:lnTo>
                      <a:pt x="0" y="592"/>
                    </a:lnTo>
                    <a:lnTo>
                      <a:pt x="148" y="777"/>
                    </a:lnTo>
                    <a:lnTo>
                      <a:pt x="1183" y="185"/>
                    </a:lnTo>
                    <a:lnTo>
                      <a:pt x="1183" y="37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32" name="Google Shape;6632;p45"/>
              <p:cNvSpPr/>
              <p:nvPr/>
            </p:nvSpPr>
            <p:spPr>
              <a:xfrm>
                <a:off x="5318400" y="2082025"/>
                <a:ext cx="296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7" extrusionOk="0">
                    <a:moveTo>
                      <a:pt x="1072" y="1"/>
                    </a:moveTo>
                    <a:lnTo>
                      <a:pt x="0" y="592"/>
                    </a:lnTo>
                    <a:lnTo>
                      <a:pt x="148" y="777"/>
                    </a:lnTo>
                    <a:lnTo>
                      <a:pt x="1183" y="185"/>
                    </a:lnTo>
                    <a:lnTo>
                      <a:pt x="1183" y="38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33" name="Google Shape;6633;p45"/>
              <p:cNvSpPr/>
              <p:nvPr/>
            </p:nvSpPr>
            <p:spPr>
              <a:xfrm>
                <a:off x="5320250" y="2085725"/>
                <a:ext cx="25900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52" extrusionOk="0">
                    <a:moveTo>
                      <a:pt x="961" y="0"/>
                    </a:moveTo>
                    <a:lnTo>
                      <a:pt x="481" y="1184"/>
                    </a:lnTo>
                    <a:lnTo>
                      <a:pt x="0" y="2477"/>
                    </a:lnTo>
                    <a:lnTo>
                      <a:pt x="74" y="2551"/>
                    </a:lnTo>
                    <a:lnTo>
                      <a:pt x="555" y="1368"/>
                    </a:lnTo>
                    <a:lnTo>
                      <a:pt x="1035" y="37"/>
                    </a:ln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34" name="Google Shape;6634;p45"/>
              <p:cNvSpPr/>
              <p:nvPr/>
            </p:nvSpPr>
            <p:spPr>
              <a:xfrm>
                <a:off x="5318400" y="2132850"/>
                <a:ext cx="2960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8" extrusionOk="0">
                    <a:moveTo>
                      <a:pt x="1072" y="1"/>
                    </a:moveTo>
                    <a:lnTo>
                      <a:pt x="0" y="592"/>
                    </a:lnTo>
                    <a:lnTo>
                      <a:pt x="148" y="777"/>
                    </a:lnTo>
                    <a:lnTo>
                      <a:pt x="1183" y="186"/>
                    </a:lnTo>
                    <a:lnTo>
                      <a:pt x="1183" y="38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35" name="Google Shape;6635;p45"/>
              <p:cNvSpPr/>
              <p:nvPr/>
            </p:nvSpPr>
            <p:spPr>
              <a:xfrm>
                <a:off x="5321175" y="2172600"/>
                <a:ext cx="249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778" extrusionOk="0">
                    <a:moveTo>
                      <a:pt x="887" y="1"/>
                    </a:moveTo>
                    <a:lnTo>
                      <a:pt x="0" y="555"/>
                    </a:lnTo>
                    <a:lnTo>
                      <a:pt x="0" y="777"/>
                    </a:lnTo>
                    <a:lnTo>
                      <a:pt x="998" y="223"/>
                    </a:lnTo>
                    <a:lnTo>
                      <a:pt x="998" y="75"/>
                    </a:lnTo>
                    <a:lnTo>
                      <a:pt x="887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36" name="Google Shape;6636;p45"/>
              <p:cNvSpPr/>
              <p:nvPr/>
            </p:nvSpPr>
            <p:spPr>
              <a:xfrm>
                <a:off x="5320250" y="2173525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1109" y="1"/>
                    </a:moveTo>
                    <a:lnTo>
                      <a:pt x="0" y="629"/>
                    </a:lnTo>
                    <a:lnTo>
                      <a:pt x="37" y="740"/>
                    </a:lnTo>
                    <a:lnTo>
                      <a:pt x="1109" y="149"/>
                    </a:lnTo>
                    <a:lnTo>
                      <a:pt x="1109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37" name="Google Shape;6637;p45"/>
              <p:cNvSpPr/>
              <p:nvPr/>
            </p:nvSpPr>
            <p:spPr>
              <a:xfrm>
                <a:off x="5322100" y="2149500"/>
                <a:ext cx="2312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99" extrusionOk="0">
                    <a:moveTo>
                      <a:pt x="0" y="0"/>
                    </a:moveTo>
                    <a:lnTo>
                      <a:pt x="850" y="925"/>
                    </a:lnTo>
                    <a:lnTo>
                      <a:pt x="924" y="999"/>
                    </a:lnTo>
                    <a:lnTo>
                      <a:pt x="185" y="37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38" name="Google Shape;6638;p45"/>
              <p:cNvSpPr/>
              <p:nvPr/>
            </p:nvSpPr>
            <p:spPr>
              <a:xfrm>
                <a:off x="5324875" y="2147650"/>
                <a:ext cx="231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73" extrusionOk="0">
                    <a:moveTo>
                      <a:pt x="37" y="0"/>
                    </a:moveTo>
                    <a:lnTo>
                      <a:pt x="0" y="111"/>
                    </a:lnTo>
                    <a:lnTo>
                      <a:pt x="813" y="1073"/>
                    </a:lnTo>
                    <a:lnTo>
                      <a:pt x="924" y="103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39" name="Google Shape;6639;p45"/>
              <p:cNvSpPr/>
              <p:nvPr/>
            </p:nvSpPr>
            <p:spPr>
              <a:xfrm>
                <a:off x="5321175" y="213377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1072" y="1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2" y="149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40" name="Google Shape;6640;p45"/>
              <p:cNvSpPr/>
              <p:nvPr/>
            </p:nvSpPr>
            <p:spPr>
              <a:xfrm>
                <a:off x="5321175" y="2086650"/>
                <a:ext cx="268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41" extrusionOk="0">
                    <a:moveTo>
                      <a:pt x="1072" y="0"/>
                    </a:moveTo>
                    <a:lnTo>
                      <a:pt x="924" y="74"/>
                    </a:lnTo>
                    <a:lnTo>
                      <a:pt x="0" y="2404"/>
                    </a:lnTo>
                    <a:lnTo>
                      <a:pt x="74" y="2440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41" name="Google Shape;6641;p45"/>
              <p:cNvSpPr/>
              <p:nvPr/>
            </p:nvSpPr>
            <p:spPr>
              <a:xfrm>
                <a:off x="5321175" y="208295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2" y="1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2" y="148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42" name="Google Shape;6642;p45"/>
              <p:cNvSpPr/>
              <p:nvPr/>
            </p:nvSpPr>
            <p:spPr>
              <a:xfrm>
                <a:off x="5322100" y="2047825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0" y="1"/>
                    </a:moveTo>
                    <a:lnTo>
                      <a:pt x="850" y="1406"/>
                    </a:lnTo>
                    <a:lnTo>
                      <a:pt x="924" y="1479"/>
                    </a:lnTo>
                    <a:lnTo>
                      <a:pt x="924" y="1479"/>
                    </a:lnTo>
                    <a:lnTo>
                      <a:pt x="185" y="38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43" name="Google Shape;6643;p45"/>
              <p:cNvSpPr/>
              <p:nvPr/>
            </p:nvSpPr>
            <p:spPr>
              <a:xfrm>
                <a:off x="5321175" y="203212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2" y="0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2" y="148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44" name="Google Shape;6644;p45"/>
              <p:cNvSpPr/>
              <p:nvPr/>
            </p:nvSpPr>
            <p:spPr>
              <a:xfrm>
                <a:off x="5324875" y="2045975"/>
                <a:ext cx="2312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54" extrusionOk="0">
                    <a:moveTo>
                      <a:pt x="37" y="1"/>
                    </a:moveTo>
                    <a:lnTo>
                      <a:pt x="0" y="112"/>
                    </a:lnTo>
                    <a:lnTo>
                      <a:pt x="813" y="1553"/>
                    </a:lnTo>
                    <a:lnTo>
                      <a:pt x="924" y="1480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45" name="Google Shape;6645;p45"/>
              <p:cNvSpPr/>
              <p:nvPr/>
            </p:nvSpPr>
            <p:spPr>
              <a:xfrm>
                <a:off x="5318400" y="1987750"/>
                <a:ext cx="4650" cy="20797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8319" extrusionOk="0">
                    <a:moveTo>
                      <a:pt x="0" y="1"/>
                    </a:moveTo>
                    <a:lnTo>
                      <a:pt x="0" y="8319"/>
                    </a:lnTo>
                    <a:lnTo>
                      <a:pt x="185" y="8171"/>
                    </a:lnTo>
                    <a:lnTo>
                      <a:pt x="185" y="1"/>
                    </a:lnTo>
                    <a:cubicBezTo>
                      <a:pt x="173" y="13"/>
                      <a:pt x="156" y="17"/>
                      <a:pt x="137" y="17"/>
                    </a:cubicBezTo>
                    <a:cubicBezTo>
                      <a:pt x="99" y="17"/>
                      <a:pt x="50" y="1"/>
                      <a:pt x="0" y="1"/>
                    </a:cubicBez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46" name="Google Shape;6646;p45"/>
              <p:cNvSpPr/>
              <p:nvPr/>
            </p:nvSpPr>
            <p:spPr>
              <a:xfrm>
                <a:off x="5315625" y="1987750"/>
                <a:ext cx="11100" cy="2098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8393" extrusionOk="0">
                    <a:moveTo>
                      <a:pt x="111" y="1"/>
                    </a:moveTo>
                    <a:lnTo>
                      <a:pt x="0" y="8245"/>
                    </a:lnTo>
                    <a:lnTo>
                      <a:pt x="222" y="8393"/>
                    </a:lnTo>
                    <a:lnTo>
                      <a:pt x="444" y="8245"/>
                    </a:lnTo>
                    <a:lnTo>
                      <a:pt x="444" y="38"/>
                    </a:lnTo>
                    <a:cubicBezTo>
                      <a:pt x="370" y="38"/>
                      <a:pt x="222" y="38"/>
                      <a:pt x="111" y="1"/>
                    </a:cubicBezTo>
                    <a:close/>
                  </a:path>
                </a:pathLst>
              </a:custGeom>
              <a:solidFill>
                <a:srgbClr val="D0E3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47" name="Google Shape;6647;p45"/>
              <p:cNvSpPr/>
              <p:nvPr/>
            </p:nvSpPr>
            <p:spPr>
              <a:xfrm>
                <a:off x="5315625" y="1987750"/>
                <a:ext cx="5575" cy="2098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393" extrusionOk="0">
                    <a:moveTo>
                      <a:pt x="0" y="1"/>
                    </a:moveTo>
                    <a:lnTo>
                      <a:pt x="0" y="8245"/>
                    </a:lnTo>
                    <a:lnTo>
                      <a:pt x="222" y="8393"/>
                    </a:lnTo>
                    <a:lnTo>
                      <a:pt x="222" y="38"/>
                    </a:lnTo>
                    <a:cubicBezTo>
                      <a:pt x="185" y="1"/>
                      <a:pt x="74" y="1"/>
                      <a:pt x="0" y="1"/>
                    </a:cubicBez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48" name="Google Shape;6648;p45"/>
              <p:cNvSpPr/>
              <p:nvPr/>
            </p:nvSpPr>
            <p:spPr>
              <a:xfrm>
                <a:off x="5322100" y="199792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85"/>
                    </a:lnTo>
                    <a:lnTo>
                      <a:pt x="1035" y="777"/>
                    </a:lnTo>
                    <a:lnTo>
                      <a:pt x="1146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49" name="Google Shape;6649;p45"/>
              <p:cNvSpPr/>
              <p:nvPr/>
            </p:nvSpPr>
            <p:spPr>
              <a:xfrm>
                <a:off x="5323025" y="2001625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518" y="1368"/>
                    </a:lnTo>
                    <a:lnTo>
                      <a:pt x="998" y="2514"/>
                    </a:lnTo>
                    <a:lnTo>
                      <a:pt x="1072" y="2477"/>
                    </a:lnTo>
                    <a:lnTo>
                      <a:pt x="555" y="1183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50" name="Google Shape;6650;p45"/>
              <p:cNvSpPr/>
              <p:nvPr/>
            </p:nvSpPr>
            <p:spPr>
              <a:xfrm>
                <a:off x="5322100" y="204875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85"/>
                    </a:lnTo>
                    <a:lnTo>
                      <a:pt x="1035" y="777"/>
                    </a:lnTo>
                    <a:lnTo>
                      <a:pt x="1146" y="55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51" name="Google Shape;6651;p45"/>
              <p:cNvSpPr/>
              <p:nvPr/>
            </p:nvSpPr>
            <p:spPr>
              <a:xfrm>
                <a:off x="5322100" y="2002550"/>
                <a:ext cx="268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41" extrusionOk="0">
                    <a:moveTo>
                      <a:pt x="0" y="0"/>
                    </a:moveTo>
                    <a:lnTo>
                      <a:pt x="924" y="2440"/>
                    </a:lnTo>
                    <a:lnTo>
                      <a:pt x="1072" y="2403"/>
                    </a:lnTo>
                    <a:lnTo>
                      <a:pt x="148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52" name="Google Shape;6652;p45"/>
              <p:cNvSpPr/>
              <p:nvPr/>
            </p:nvSpPr>
            <p:spPr>
              <a:xfrm>
                <a:off x="5322100" y="199885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072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53" name="Google Shape;6653;p45"/>
              <p:cNvSpPr/>
              <p:nvPr/>
            </p:nvSpPr>
            <p:spPr>
              <a:xfrm>
                <a:off x="5322100" y="2098675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222"/>
                    </a:lnTo>
                    <a:lnTo>
                      <a:pt x="1035" y="813"/>
                    </a:lnTo>
                    <a:lnTo>
                      <a:pt x="1146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54" name="Google Shape;6654;p45"/>
              <p:cNvSpPr/>
              <p:nvPr/>
            </p:nvSpPr>
            <p:spPr>
              <a:xfrm>
                <a:off x="5324875" y="2103275"/>
                <a:ext cx="2497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515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481" y="1369"/>
                    </a:lnTo>
                    <a:lnTo>
                      <a:pt x="924" y="2515"/>
                    </a:lnTo>
                    <a:lnTo>
                      <a:pt x="998" y="2478"/>
                    </a:lnTo>
                    <a:lnTo>
                      <a:pt x="555" y="1184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55" name="Google Shape;6655;p45"/>
              <p:cNvSpPr/>
              <p:nvPr/>
            </p:nvSpPr>
            <p:spPr>
              <a:xfrm>
                <a:off x="5322100" y="2149500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222"/>
                    </a:lnTo>
                    <a:lnTo>
                      <a:pt x="1035" y="814"/>
                    </a:lnTo>
                    <a:lnTo>
                      <a:pt x="1146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56" name="Google Shape;6656;p45"/>
              <p:cNvSpPr/>
              <p:nvPr/>
            </p:nvSpPr>
            <p:spPr>
              <a:xfrm>
                <a:off x="5323025" y="2189250"/>
                <a:ext cx="305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740" extrusionOk="0">
                    <a:moveTo>
                      <a:pt x="148" y="0"/>
                    </a:moveTo>
                    <a:lnTo>
                      <a:pt x="0" y="74"/>
                    </a:lnTo>
                    <a:lnTo>
                      <a:pt x="0" y="185"/>
                    </a:lnTo>
                    <a:lnTo>
                      <a:pt x="998" y="740"/>
                    </a:lnTo>
                    <a:lnTo>
                      <a:pt x="1220" y="629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57" name="Google Shape;6657;p45"/>
              <p:cNvSpPr/>
              <p:nvPr/>
            </p:nvSpPr>
            <p:spPr>
              <a:xfrm>
                <a:off x="5322100" y="218925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109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58" name="Google Shape;6658;p45"/>
              <p:cNvSpPr/>
              <p:nvPr/>
            </p:nvSpPr>
            <p:spPr>
              <a:xfrm>
                <a:off x="5324875" y="2166125"/>
                <a:ext cx="2127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37" extrusionOk="0">
                    <a:moveTo>
                      <a:pt x="739" y="1"/>
                    </a:moveTo>
                    <a:lnTo>
                      <a:pt x="109" y="883"/>
                    </a:lnTo>
                    <a:lnTo>
                      <a:pt x="850" y="1"/>
                    </a:lnTo>
                    <a:close/>
                    <a:moveTo>
                      <a:pt x="109" y="883"/>
                    </a:moveTo>
                    <a:lnTo>
                      <a:pt x="74" y="925"/>
                    </a:lnTo>
                    <a:lnTo>
                      <a:pt x="0" y="1036"/>
                    </a:lnTo>
                    <a:lnTo>
                      <a:pt x="109" y="883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59" name="Google Shape;6659;p45"/>
              <p:cNvSpPr/>
              <p:nvPr/>
            </p:nvSpPr>
            <p:spPr>
              <a:xfrm>
                <a:off x="5322100" y="2164275"/>
                <a:ext cx="23125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111" extrusionOk="0">
                    <a:moveTo>
                      <a:pt x="887" y="1"/>
                    </a:moveTo>
                    <a:lnTo>
                      <a:pt x="0" y="999"/>
                    </a:lnTo>
                    <a:lnTo>
                      <a:pt x="111" y="1110"/>
                    </a:lnTo>
                    <a:lnTo>
                      <a:pt x="924" y="75"/>
                    </a:lnTo>
                    <a:lnTo>
                      <a:pt x="887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60" name="Google Shape;6660;p45"/>
              <p:cNvSpPr/>
              <p:nvPr/>
            </p:nvSpPr>
            <p:spPr>
              <a:xfrm>
                <a:off x="5322100" y="215135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072" y="5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61" name="Google Shape;6661;p45"/>
              <p:cNvSpPr/>
              <p:nvPr/>
            </p:nvSpPr>
            <p:spPr>
              <a:xfrm>
                <a:off x="5322100" y="2104200"/>
                <a:ext cx="268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41" extrusionOk="0">
                    <a:moveTo>
                      <a:pt x="0" y="1"/>
                    </a:moveTo>
                    <a:lnTo>
                      <a:pt x="924" y="2441"/>
                    </a:lnTo>
                    <a:lnTo>
                      <a:pt x="1072" y="2404"/>
                    </a:lnTo>
                    <a:lnTo>
                      <a:pt x="148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62" name="Google Shape;6662;p45"/>
              <p:cNvSpPr/>
              <p:nvPr/>
            </p:nvSpPr>
            <p:spPr>
              <a:xfrm>
                <a:off x="5322100" y="2100500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0" y="1"/>
                    </a:moveTo>
                    <a:lnTo>
                      <a:pt x="0" y="149"/>
                    </a:lnTo>
                    <a:lnTo>
                      <a:pt x="1035" y="740"/>
                    </a:lnTo>
                    <a:lnTo>
                      <a:pt x="1072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63" name="Google Shape;6663;p45"/>
              <p:cNvSpPr/>
              <p:nvPr/>
            </p:nvSpPr>
            <p:spPr>
              <a:xfrm>
                <a:off x="5324875" y="2064475"/>
                <a:ext cx="21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479" extrusionOk="0">
                    <a:moveTo>
                      <a:pt x="739" y="0"/>
                    </a:moveTo>
                    <a:lnTo>
                      <a:pt x="0" y="1479"/>
                    </a:lnTo>
                    <a:lnTo>
                      <a:pt x="0" y="1479"/>
                    </a:lnTo>
                    <a:lnTo>
                      <a:pt x="74" y="1405"/>
                    </a:lnTo>
                    <a:lnTo>
                      <a:pt x="850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64" name="Google Shape;6664;p45"/>
              <p:cNvSpPr/>
              <p:nvPr/>
            </p:nvSpPr>
            <p:spPr>
              <a:xfrm>
                <a:off x="5322100" y="204967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0" y="1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072" y="62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65" name="Google Shape;6665;p45"/>
              <p:cNvSpPr/>
              <p:nvPr/>
            </p:nvSpPr>
            <p:spPr>
              <a:xfrm>
                <a:off x="5322100" y="2062625"/>
                <a:ext cx="2312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53" extrusionOk="0">
                    <a:moveTo>
                      <a:pt x="887" y="0"/>
                    </a:moveTo>
                    <a:lnTo>
                      <a:pt x="0" y="1516"/>
                    </a:lnTo>
                    <a:lnTo>
                      <a:pt x="111" y="1553"/>
                    </a:lnTo>
                    <a:lnTo>
                      <a:pt x="924" y="74"/>
                    </a:lnTo>
                    <a:lnTo>
                      <a:pt x="887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66" name="Google Shape;6666;p45"/>
              <p:cNvSpPr/>
              <p:nvPr/>
            </p:nvSpPr>
            <p:spPr>
              <a:xfrm>
                <a:off x="5345200" y="1985900"/>
                <a:ext cx="8350" cy="22647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9059" extrusionOk="0">
                    <a:moveTo>
                      <a:pt x="333" y="1"/>
                    </a:moveTo>
                    <a:cubicBezTo>
                      <a:pt x="296" y="1"/>
                      <a:pt x="222" y="75"/>
                      <a:pt x="148" y="75"/>
                    </a:cubicBezTo>
                    <a:lnTo>
                      <a:pt x="0" y="8948"/>
                    </a:lnTo>
                    <a:lnTo>
                      <a:pt x="222" y="9058"/>
                    </a:lnTo>
                    <a:lnTo>
                      <a:pt x="333" y="9021"/>
                    </a:lnTo>
                    <a:lnTo>
                      <a:pt x="333" y="1"/>
                    </a:lnTo>
                    <a:close/>
                  </a:path>
                </a:pathLst>
              </a:custGeom>
              <a:solidFill>
                <a:srgbClr val="CDE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67" name="Google Shape;6667;p45"/>
              <p:cNvSpPr/>
              <p:nvPr/>
            </p:nvSpPr>
            <p:spPr>
              <a:xfrm>
                <a:off x="5345200" y="1987750"/>
                <a:ext cx="5575" cy="22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985" extrusionOk="0">
                    <a:moveTo>
                      <a:pt x="0" y="1"/>
                    </a:moveTo>
                    <a:lnTo>
                      <a:pt x="0" y="8874"/>
                    </a:lnTo>
                    <a:lnTo>
                      <a:pt x="222" y="8984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68" name="Google Shape;6668;p45"/>
              <p:cNvSpPr/>
              <p:nvPr/>
            </p:nvSpPr>
            <p:spPr>
              <a:xfrm>
                <a:off x="5375700" y="1972050"/>
                <a:ext cx="11125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9021" extrusionOk="0">
                    <a:moveTo>
                      <a:pt x="296" y="0"/>
                    </a:moveTo>
                    <a:cubicBezTo>
                      <a:pt x="222" y="37"/>
                      <a:pt x="111" y="148"/>
                      <a:pt x="0" y="185"/>
                    </a:cubicBezTo>
                    <a:lnTo>
                      <a:pt x="0" y="8873"/>
                    </a:lnTo>
                    <a:lnTo>
                      <a:pt x="222" y="9021"/>
                    </a:lnTo>
                    <a:lnTo>
                      <a:pt x="444" y="8873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D3E6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69" name="Google Shape;6669;p45"/>
              <p:cNvSpPr/>
              <p:nvPr/>
            </p:nvSpPr>
            <p:spPr>
              <a:xfrm>
                <a:off x="5381250" y="1968350"/>
                <a:ext cx="557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9169" extrusionOk="0">
                    <a:moveTo>
                      <a:pt x="222" y="0"/>
                    </a:moveTo>
                    <a:cubicBezTo>
                      <a:pt x="148" y="74"/>
                      <a:pt x="74" y="148"/>
                      <a:pt x="0" y="185"/>
                    </a:cubicBezTo>
                    <a:lnTo>
                      <a:pt x="0" y="9169"/>
                    </a:lnTo>
                    <a:lnTo>
                      <a:pt x="222" y="9021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70" name="Google Shape;6670;p45"/>
              <p:cNvSpPr/>
              <p:nvPr/>
            </p:nvSpPr>
            <p:spPr>
              <a:xfrm>
                <a:off x="5352600" y="199792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998" y="0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46" y="185"/>
                    </a:lnTo>
                    <a:lnTo>
                      <a:pt x="1146" y="37"/>
                    </a:lnTo>
                    <a:lnTo>
                      <a:pt x="998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71" name="Google Shape;6671;p45"/>
              <p:cNvSpPr/>
              <p:nvPr/>
            </p:nvSpPr>
            <p:spPr>
              <a:xfrm>
                <a:off x="5352600" y="2001625"/>
                <a:ext cx="259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15" extrusionOk="0">
                    <a:moveTo>
                      <a:pt x="961" y="0"/>
                    </a:moveTo>
                    <a:lnTo>
                      <a:pt x="481" y="1183"/>
                    </a:lnTo>
                    <a:lnTo>
                      <a:pt x="0" y="2477"/>
                    </a:lnTo>
                    <a:lnTo>
                      <a:pt x="74" y="2514"/>
                    </a:lnTo>
                    <a:lnTo>
                      <a:pt x="555" y="1368"/>
                    </a:lnTo>
                    <a:lnTo>
                      <a:pt x="1035" y="37"/>
                    </a:ln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72" name="Google Shape;6672;p45"/>
              <p:cNvSpPr/>
              <p:nvPr/>
            </p:nvSpPr>
            <p:spPr>
              <a:xfrm>
                <a:off x="5352600" y="204875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998" y="1"/>
                    </a:moveTo>
                    <a:lnTo>
                      <a:pt x="0" y="555"/>
                    </a:lnTo>
                    <a:lnTo>
                      <a:pt x="74" y="777"/>
                    </a:lnTo>
                    <a:lnTo>
                      <a:pt x="1146" y="185"/>
                    </a:lnTo>
                    <a:lnTo>
                      <a:pt x="1146" y="38"/>
                    </a:lnTo>
                    <a:lnTo>
                      <a:pt x="998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73" name="Google Shape;6673;p45"/>
              <p:cNvSpPr/>
              <p:nvPr/>
            </p:nvSpPr>
            <p:spPr>
              <a:xfrm>
                <a:off x="5354450" y="2002550"/>
                <a:ext cx="268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41" extrusionOk="0">
                    <a:moveTo>
                      <a:pt x="1072" y="0"/>
                    </a:moveTo>
                    <a:lnTo>
                      <a:pt x="924" y="74"/>
                    </a:lnTo>
                    <a:lnTo>
                      <a:pt x="0" y="2403"/>
                    </a:lnTo>
                    <a:lnTo>
                      <a:pt x="111" y="2440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74" name="Google Shape;6674;p45"/>
              <p:cNvSpPr/>
              <p:nvPr/>
            </p:nvSpPr>
            <p:spPr>
              <a:xfrm>
                <a:off x="5353525" y="199885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09" y="0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109" y="148"/>
                    </a:lnTo>
                    <a:lnTo>
                      <a:pt x="1109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75" name="Google Shape;6675;p45"/>
              <p:cNvSpPr/>
              <p:nvPr/>
            </p:nvSpPr>
            <p:spPr>
              <a:xfrm>
                <a:off x="5352600" y="2098675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998" y="0"/>
                    </a:moveTo>
                    <a:lnTo>
                      <a:pt x="0" y="592"/>
                    </a:lnTo>
                    <a:lnTo>
                      <a:pt x="74" y="813"/>
                    </a:lnTo>
                    <a:lnTo>
                      <a:pt x="1146" y="222"/>
                    </a:lnTo>
                    <a:lnTo>
                      <a:pt x="1146" y="74"/>
                    </a:lnTo>
                    <a:lnTo>
                      <a:pt x="998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76" name="Google Shape;6676;p45"/>
              <p:cNvSpPr/>
              <p:nvPr/>
            </p:nvSpPr>
            <p:spPr>
              <a:xfrm>
                <a:off x="5352600" y="2103275"/>
                <a:ext cx="259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15" extrusionOk="0">
                    <a:moveTo>
                      <a:pt x="961" y="1"/>
                    </a:moveTo>
                    <a:lnTo>
                      <a:pt x="481" y="1184"/>
                    </a:lnTo>
                    <a:lnTo>
                      <a:pt x="0" y="2478"/>
                    </a:lnTo>
                    <a:lnTo>
                      <a:pt x="74" y="2515"/>
                    </a:lnTo>
                    <a:lnTo>
                      <a:pt x="555" y="1369"/>
                    </a:lnTo>
                    <a:lnTo>
                      <a:pt x="1035" y="38"/>
                    </a:lnTo>
                    <a:lnTo>
                      <a:pt x="96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77" name="Google Shape;6677;p45"/>
              <p:cNvSpPr/>
              <p:nvPr/>
            </p:nvSpPr>
            <p:spPr>
              <a:xfrm>
                <a:off x="5352600" y="2149500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998" y="0"/>
                    </a:moveTo>
                    <a:lnTo>
                      <a:pt x="0" y="592"/>
                    </a:lnTo>
                    <a:lnTo>
                      <a:pt x="74" y="814"/>
                    </a:lnTo>
                    <a:lnTo>
                      <a:pt x="1146" y="222"/>
                    </a:lnTo>
                    <a:lnTo>
                      <a:pt x="1146" y="74"/>
                    </a:lnTo>
                    <a:lnTo>
                      <a:pt x="998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78" name="Google Shape;6678;p45"/>
              <p:cNvSpPr/>
              <p:nvPr/>
            </p:nvSpPr>
            <p:spPr>
              <a:xfrm>
                <a:off x="5353525" y="2189250"/>
                <a:ext cx="249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740" extrusionOk="0">
                    <a:moveTo>
                      <a:pt x="924" y="0"/>
                    </a:moveTo>
                    <a:lnTo>
                      <a:pt x="0" y="518"/>
                    </a:lnTo>
                    <a:lnTo>
                      <a:pt x="37" y="740"/>
                    </a:lnTo>
                    <a:lnTo>
                      <a:pt x="998" y="185"/>
                    </a:lnTo>
                    <a:lnTo>
                      <a:pt x="998" y="74"/>
                    </a:lnTo>
                    <a:lnTo>
                      <a:pt x="924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79" name="Google Shape;6679;p45"/>
              <p:cNvSpPr/>
              <p:nvPr/>
            </p:nvSpPr>
            <p:spPr>
              <a:xfrm>
                <a:off x="5353525" y="218925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09" y="0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109" y="148"/>
                    </a:lnTo>
                    <a:lnTo>
                      <a:pt x="1109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80" name="Google Shape;6680;p45"/>
              <p:cNvSpPr/>
              <p:nvPr/>
            </p:nvSpPr>
            <p:spPr>
              <a:xfrm>
                <a:off x="5355375" y="2166125"/>
                <a:ext cx="22200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037" extrusionOk="0">
                    <a:moveTo>
                      <a:pt x="0" y="1"/>
                    </a:moveTo>
                    <a:lnTo>
                      <a:pt x="808" y="919"/>
                    </a:lnTo>
                    <a:lnTo>
                      <a:pt x="185" y="1"/>
                    </a:lnTo>
                    <a:close/>
                    <a:moveTo>
                      <a:pt x="808" y="919"/>
                    </a:moveTo>
                    <a:lnTo>
                      <a:pt x="887" y="1036"/>
                    </a:lnTo>
                    <a:lnTo>
                      <a:pt x="813" y="925"/>
                    </a:lnTo>
                    <a:lnTo>
                      <a:pt x="808" y="919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81" name="Google Shape;6681;p45"/>
              <p:cNvSpPr/>
              <p:nvPr/>
            </p:nvSpPr>
            <p:spPr>
              <a:xfrm>
                <a:off x="5357200" y="2164275"/>
                <a:ext cx="24075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111" extrusionOk="0">
                    <a:moveTo>
                      <a:pt x="75" y="1"/>
                    </a:moveTo>
                    <a:lnTo>
                      <a:pt x="1" y="75"/>
                    </a:lnTo>
                    <a:lnTo>
                      <a:pt x="814" y="1110"/>
                    </a:lnTo>
                    <a:lnTo>
                      <a:pt x="962" y="999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82" name="Google Shape;6682;p45"/>
              <p:cNvSpPr/>
              <p:nvPr/>
            </p:nvSpPr>
            <p:spPr>
              <a:xfrm>
                <a:off x="5353525" y="215135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09" y="0"/>
                    </a:moveTo>
                    <a:lnTo>
                      <a:pt x="0" y="592"/>
                    </a:lnTo>
                    <a:lnTo>
                      <a:pt x="37" y="740"/>
                    </a:lnTo>
                    <a:lnTo>
                      <a:pt x="1109" y="148"/>
                    </a:lnTo>
                    <a:lnTo>
                      <a:pt x="1109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83" name="Google Shape;6683;p45"/>
              <p:cNvSpPr/>
              <p:nvPr/>
            </p:nvSpPr>
            <p:spPr>
              <a:xfrm>
                <a:off x="5354450" y="2104200"/>
                <a:ext cx="268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41" extrusionOk="0">
                    <a:moveTo>
                      <a:pt x="1072" y="1"/>
                    </a:moveTo>
                    <a:lnTo>
                      <a:pt x="924" y="38"/>
                    </a:lnTo>
                    <a:lnTo>
                      <a:pt x="0" y="2404"/>
                    </a:lnTo>
                    <a:lnTo>
                      <a:pt x="111" y="2441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84" name="Google Shape;6684;p45"/>
              <p:cNvSpPr/>
              <p:nvPr/>
            </p:nvSpPr>
            <p:spPr>
              <a:xfrm>
                <a:off x="5353525" y="2100500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1109" y="1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109" y="149"/>
                    </a:lnTo>
                    <a:lnTo>
                      <a:pt x="1109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85" name="Google Shape;6685;p45"/>
              <p:cNvSpPr/>
              <p:nvPr/>
            </p:nvSpPr>
            <p:spPr>
              <a:xfrm>
                <a:off x="5355375" y="2064475"/>
                <a:ext cx="222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479" extrusionOk="0">
                    <a:moveTo>
                      <a:pt x="0" y="0"/>
                    </a:moveTo>
                    <a:lnTo>
                      <a:pt x="813" y="1405"/>
                    </a:lnTo>
                    <a:lnTo>
                      <a:pt x="887" y="1479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86" name="Google Shape;6686;p45"/>
              <p:cNvSpPr/>
              <p:nvPr/>
            </p:nvSpPr>
            <p:spPr>
              <a:xfrm>
                <a:off x="5353525" y="2049675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1109" y="1"/>
                    </a:moveTo>
                    <a:lnTo>
                      <a:pt x="0" y="629"/>
                    </a:lnTo>
                    <a:lnTo>
                      <a:pt x="37" y="740"/>
                    </a:lnTo>
                    <a:lnTo>
                      <a:pt x="1109" y="148"/>
                    </a:lnTo>
                    <a:lnTo>
                      <a:pt x="1109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87" name="Google Shape;6687;p45"/>
              <p:cNvSpPr/>
              <p:nvPr/>
            </p:nvSpPr>
            <p:spPr>
              <a:xfrm>
                <a:off x="5357200" y="2062625"/>
                <a:ext cx="240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53" extrusionOk="0">
                    <a:moveTo>
                      <a:pt x="75" y="0"/>
                    </a:moveTo>
                    <a:lnTo>
                      <a:pt x="1" y="74"/>
                    </a:lnTo>
                    <a:lnTo>
                      <a:pt x="814" y="1553"/>
                    </a:lnTo>
                    <a:lnTo>
                      <a:pt x="962" y="1516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88" name="Google Shape;6688;p45"/>
              <p:cNvSpPr/>
              <p:nvPr/>
            </p:nvSpPr>
            <p:spPr>
              <a:xfrm>
                <a:off x="5350750" y="1984975"/>
                <a:ext cx="4650" cy="2274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9096" extrusionOk="0">
                    <a:moveTo>
                      <a:pt x="185" y="1"/>
                    </a:moveTo>
                    <a:cubicBezTo>
                      <a:pt x="148" y="38"/>
                      <a:pt x="111" y="38"/>
                      <a:pt x="0" y="112"/>
                    </a:cubicBezTo>
                    <a:lnTo>
                      <a:pt x="0" y="9095"/>
                    </a:lnTo>
                    <a:lnTo>
                      <a:pt x="185" y="8985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89" name="Google Shape;6689;p45"/>
              <p:cNvSpPr/>
              <p:nvPr/>
            </p:nvSpPr>
            <p:spPr>
              <a:xfrm>
                <a:off x="5334100" y="219110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5" y="0"/>
                    </a:moveTo>
                    <a:lnTo>
                      <a:pt x="1" y="74"/>
                    </a:lnTo>
                    <a:lnTo>
                      <a:pt x="1" y="1368"/>
                    </a:lnTo>
                    <a:lnTo>
                      <a:pt x="75" y="129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90" name="Google Shape;6690;p45"/>
              <p:cNvSpPr/>
              <p:nvPr/>
            </p:nvSpPr>
            <p:spPr>
              <a:xfrm>
                <a:off x="5331325" y="21892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91" name="Google Shape;6691;p45"/>
              <p:cNvSpPr/>
              <p:nvPr/>
            </p:nvSpPr>
            <p:spPr>
              <a:xfrm>
                <a:off x="5347975" y="2181850"/>
                <a:ext cx="9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369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37" y="1368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92" name="Google Shape;6692;p45"/>
              <p:cNvSpPr/>
              <p:nvPr/>
            </p:nvSpPr>
            <p:spPr>
              <a:xfrm>
                <a:off x="5348900" y="21800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0"/>
                    </a:moveTo>
                    <a:lnTo>
                      <a:pt x="0" y="74"/>
                    </a:lnTo>
                    <a:lnTo>
                      <a:pt x="0" y="1442"/>
                    </a:lnTo>
                    <a:lnTo>
                      <a:pt x="74" y="1405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93" name="Google Shape;6693;p45"/>
              <p:cNvSpPr/>
              <p:nvPr/>
            </p:nvSpPr>
            <p:spPr>
              <a:xfrm>
                <a:off x="5331325" y="2179075"/>
                <a:ext cx="194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82" extrusionOk="0">
                    <a:moveTo>
                      <a:pt x="740" y="1"/>
                    </a:moveTo>
                    <a:lnTo>
                      <a:pt x="1" y="407"/>
                    </a:lnTo>
                    <a:lnTo>
                      <a:pt x="112" y="481"/>
                    </a:lnTo>
                    <a:lnTo>
                      <a:pt x="777" y="37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94" name="Google Shape;6694;p45"/>
              <p:cNvSpPr/>
              <p:nvPr/>
            </p:nvSpPr>
            <p:spPr>
              <a:xfrm>
                <a:off x="5334100" y="2180000"/>
                <a:ext cx="166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19" extrusionOk="0">
                    <a:moveTo>
                      <a:pt x="666" y="0"/>
                    </a:moveTo>
                    <a:lnTo>
                      <a:pt x="1" y="444"/>
                    </a:lnTo>
                    <a:lnTo>
                      <a:pt x="1" y="518"/>
                    </a:lnTo>
                    <a:lnTo>
                      <a:pt x="666" y="111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95" name="Google Shape;6695;p45"/>
              <p:cNvSpPr/>
              <p:nvPr/>
            </p:nvSpPr>
            <p:spPr>
              <a:xfrm>
                <a:off x="5318400" y="220032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332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96" name="Google Shape;6696;p45"/>
              <p:cNvSpPr/>
              <p:nvPr/>
            </p:nvSpPr>
            <p:spPr>
              <a:xfrm>
                <a:off x="5316550" y="21975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74" y="1443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97" name="Google Shape;6697;p45"/>
              <p:cNvSpPr/>
              <p:nvPr/>
            </p:nvSpPr>
            <p:spPr>
              <a:xfrm>
                <a:off x="5331325" y="21892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98" name="Google Shape;6698;p45"/>
              <p:cNvSpPr/>
              <p:nvPr/>
            </p:nvSpPr>
            <p:spPr>
              <a:xfrm>
                <a:off x="5334100" y="2188325"/>
                <a:ext cx="18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80" extrusionOk="0">
                    <a:moveTo>
                      <a:pt x="75" y="0"/>
                    </a:moveTo>
                    <a:lnTo>
                      <a:pt x="1" y="111"/>
                    </a:lnTo>
                    <a:lnTo>
                      <a:pt x="1" y="1479"/>
                    </a:lnTo>
                    <a:lnTo>
                      <a:pt x="75" y="1405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699" name="Google Shape;6699;p45"/>
              <p:cNvSpPr/>
              <p:nvPr/>
            </p:nvSpPr>
            <p:spPr>
              <a:xfrm>
                <a:off x="5316550" y="2188325"/>
                <a:ext cx="1942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7" extrusionOk="0">
                    <a:moveTo>
                      <a:pt x="703" y="0"/>
                    </a:moveTo>
                    <a:lnTo>
                      <a:pt x="0" y="370"/>
                    </a:lnTo>
                    <a:lnTo>
                      <a:pt x="74" y="407"/>
                    </a:lnTo>
                    <a:lnTo>
                      <a:pt x="777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00" name="Google Shape;6700;p45"/>
              <p:cNvSpPr/>
              <p:nvPr/>
            </p:nvSpPr>
            <p:spPr>
              <a:xfrm>
                <a:off x="5318400" y="2188325"/>
                <a:ext cx="175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8" extrusionOk="0">
                    <a:moveTo>
                      <a:pt x="703" y="0"/>
                    </a:moveTo>
                    <a:lnTo>
                      <a:pt x="0" y="407"/>
                    </a:lnTo>
                    <a:lnTo>
                      <a:pt x="0" y="518"/>
                    </a:lnTo>
                    <a:lnTo>
                      <a:pt x="703" y="11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01" name="Google Shape;6701;p45"/>
              <p:cNvSpPr/>
              <p:nvPr/>
            </p:nvSpPr>
            <p:spPr>
              <a:xfrm>
                <a:off x="5303600" y="22095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331"/>
                    </a:lnTo>
                    <a:lnTo>
                      <a:pt x="112" y="1295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02" name="Google Shape;6702;p45"/>
              <p:cNvSpPr/>
              <p:nvPr/>
            </p:nvSpPr>
            <p:spPr>
              <a:xfrm>
                <a:off x="5301750" y="22068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75" y="1442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03" name="Google Shape;6703;p45"/>
              <p:cNvSpPr/>
              <p:nvPr/>
            </p:nvSpPr>
            <p:spPr>
              <a:xfrm>
                <a:off x="5316550" y="21984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74" y="1406"/>
                    </a:lnTo>
                    <a:lnTo>
                      <a:pt x="74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04" name="Google Shape;6704;p45"/>
              <p:cNvSpPr/>
              <p:nvPr/>
            </p:nvSpPr>
            <p:spPr>
              <a:xfrm>
                <a:off x="5318400" y="21975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111" y="1406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05" name="Google Shape;6705;p45"/>
              <p:cNvSpPr/>
              <p:nvPr/>
            </p:nvSpPr>
            <p:spPr>
              <a:xfrm>
                <a:off x="5301750" y="2196625"/>
                <a:ext cx="194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45" extrusionOk="0">
                    <a:moveTo>
                      <a:pt x="666" y="1"/>
                    </a:moveTo>
                    <a:lnTo>
                      <a:pt x="1" y="408"/>
                    </a:lnTo>
                    <a:lnTo>
                      <a:pt x="75" y="445"/>
                    </a:lnTo>
                    <a:lnTo>
                      <a:pt x="777" y="38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06" name="Google Shape;6706;p45"/>
              <p:cNvSpPr/>
              <p:nvPr/>
            </p:nvSpPr>
            <p:spPr>
              <a:xfrm>
                <a:off x="5303600" y="2197550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703" y="1"/>
                    </a:moveTo>
                    <a:lnTo>
                      <a:pt x="1" y="408"/>
                    </a:lnTo>
                    <a:lnTo>
                      <a:pt x="1" y="519"/>
                    </a:lnTo>
                    <a:lnTo>
                      <a:pt x="703" y="112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07" name="Google Shape;6707;p45"/>
              <p:cNvSpPr/>
              <p:nvPr/>
            </p:nvSpPr>
            <p:spPr>
              <a:xfrm>
                <a:off x="5288825" y="22169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4" y="0"/>
                    </a:moveTo>
                    <a:lnTo>
                      <a:pt x="0" y="74"/>
                    </a:lnTo>
                    <a:lnTo>
                      <a:pt x="0" y="1405"/>
                    </a:lnTo>
                    <a:lnTo>
                      <a:pt x="74" y="129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08" name="Google Shape;6708;p45"/>
              <p:cNvSpPr/>
              <p:nvPr/>
            </p:nvSpPr>
            <p:spPr>
              <a:xfrm>
                <a:off x="5286050" y="2215125"/>
                <a:ext cx="28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80" extrusionOk="0">
                    <a:moveTo>
                      <a:pt x="0" y="0"/>
                    </a:moveTo>
                    <a:lnTo>
                      <a:pt x="0" y="1442"/>
                    </a:lnTo>
                    <a:lnTo>
                      <a:pt x="111" y="1479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09" name="Google Shape;6709;p45"/>
              <p:cNvSpPr/>
              <p:nvPr/>
            </p:nvSpPr>
            <p:spPr>
              <a:xfrm>
                <a:off x="5301750" y="22077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05"/>
                    </a:lnTo>
                    <a:lnTo>
                      <a:pt x="75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10" name="Google Shape;6710;p45"/>
              <p:cNvSpPr/>
              <p:nvPr/>
            </p:nvSpPr>
            <p:spPr>
              <a:xfrm>
                <a:off x="5303600" y="22068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42"/>
                    </a:lnTo>
                    <a:lnTo>
                      <a:pt x="112" y="1406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11" name="Google Shape;6711;p45"/>
              <p:cNvSpPr/>
              <p:nvPr/>
            </p:nvSpPr>
            <p:spPr>
              <a:xfrm>
                <a:off x="5286050" y="2205875"/>
                <a:ext cx="203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08" extrusionOk="0">
                    <a:moveTo>
                      <a:pt x="703" y="1"/>
                    </a:moveTo>
                    <a:lnTo>
                      <a:pt x="0" y="370"/>
                    </a:lnTo>
                    <a:lnTo>
                      <a:pt x="111" y="407"/>
                    </a:lnTo>
                    <a:lnTo>
                      <a:pt x="814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12" name="Google Shape;6712;p45"/>
              <p:cNvSpPr/>
              <p:nvPr/>
            </p:nvSpPr>
            <p:spPr>
              <a:xfrm>
                <a:off x="5288825" y="2206800"/>
                <a:ext cx="175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2" extrusionOk="0">
                    <a:moveTo>
                      <a:pt x="703" y="1"/>
                    </a:moveTo>
                    <a:lnTo>
                      <a:pt x="0" y="370"/>
                    </a:lnTo>
                    <a:lnTo>
                      <a:pt x="0" y="481"/>
                    </a:lnTo>
                    <a:lnTo>
                      <a:pt x="703" y="112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13" name="Google Shape;6713;p45"/>
              <p:cNvSpPr/>
              <p:nvPr/>
            </p:nvSpPr>
            <p:spPr>
              <a:xfrm>
                <a:off x="5272175" y="2226225"/>
                <a:ext cx="280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8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1" y="1368"/>
                    </a:lnTo>
                    <a:lnTo>
                      <a:pt x="112" y="1294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14" name="Google Shape;6714;p45"/>
              <p:cNvSpPr/>
              <p:nvPr/>
            </p:nvSpPr>
            <p:spPr>
              <a:xfrm>
                <a:off x="5271250" y="2224375"/>
                <a:ext cx="950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2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38" y="1442"/>
                    </a:lnTo>
                    <a:lnTo>
                      <a:pt x="38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15" name="Google Shape;6715;p45"/>
              <p:cNvSpPr/>
              <p:nvPr/>
            </p:nvSpPr>
            <p:spPr>
              <a:xfrm>
                <a:off x="5286050" y="221605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111" y="1405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16" name="Google Shape;6716;p45"/>
              <p:cNvSpPr/>
              <p:nvPr/>
            </p:nvSpPr>
            <p:spPr>
              <a:xfrm>
                <a:off x="5288825" y="22151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0"/>
                    </a:moveTo>
                    <a:lnTo>
                      <a:pt x="0" y="74"/>
                    </a:lnTo>
                    <a:lnTo>
                      <a:pt x="0" y="1442"/>
                    </a:lnTo>
                    <a:lnTo>
                      <a:pt x="74" y="136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17" name="Google Shape;6717;p45"/>
              <p:cNvSpPr/>
              <p:nvPr/>
            </p:nvSpPr>
            <p:spPr>
              <a:xfrm>
                <a:off x="5271250" y="2214200"/>
                <a:ext cx="194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45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38" y="444"/>
                    </a:lnTo>
                    <a:lnTo>
                      <a:pt x="777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18" name="Google Shape;6718;p45"/>
              <p:cNvSpPr/>
              <p:nvPr/>
            </p:nvSpPr>
            <p:spPr>
              <a:xfrm>
                <a:off x="5272175" y="2215125"/>
                <a:ext cx="185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518" extrusionOk="0">
                    <a:moveTo>
                      <a:pt x="740" y="0"/>
                    </a:moveTo>
                    <a:lnTo>
                      <a:pt x="1" y="407"/>
                    </a:lnTo>
                    <a:lnTo>
                      <a:pt x="1" y="518"/>
                    </a:lnTo>
                    <a:lnTo>
                      <a:pt x="740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19" name="Google Shape;6719;p45"/>
              <p:cNvSpPr/>
              <p:nvPr/>
            </p:nvSpPr>
            <p:spPr>
              <a:xfrm>
                <a:off x="5257400" y="223452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1" y="1"/>
                    </a:moveTo>
                    <a:lnTo>
                      <a:pt x="0" y="112"/>
                    </a:lnTo>
                    <a:lnTo>
                      <a:pt x="0" y="1406"/>
                    </a:lnTo>
                    <a:lnTo>
                      <a:pt x="111" y="133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20" name="Google Shape;6720;p45"/>
              <p:cNvSpPr/>
              <p:nvPr/>
            </p:nvSpPr>
            <p:spPr>
              <a:xfrm>
                <a:off x="5255550" y="22336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1"/>
                    </a:moveTo>
                    <a:lnTo>
                      <a:pt x="37" y="1369"/>
                    </a:lnTo>
                    <a:lnTo>
                      <a:pt x="74" y="1443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21" name="Google Shape;6721;p45"/>
              <p:cNvSpPr/>
              <p:nvPr/>
            </p:nvSpPr>
            <p:spPr>
              <a:xfrm>
                <a:off x="5271250" y="2225300"/>
                <a:ext cx="2800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5" extrusionOk="0">
                    <a:moveTo>
                      <a:pt x="1" y="0"/>
                    </a:moveTo>
                    <a:lnTo>
                      <a:pt x="1" y="1331"/>
                    </a:lnTo>
                    <a:lnTo>
                      <a:pt x="112" y="1405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22" name="Google Shape;6722;p45"/>
              <p:cNvSpPr/>
              <p:nvPr/>
            </p:nvSpPr>
            <p:spPr>
              <a:xfrm>
                <a:off x="5274025" y="2224375"/>
                <a:ext cx="18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2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23" name="Google Shape;6723;p45"/>
              <p:cNvSpPr/>
              <p:nvPr/>
            </p:nvSpPr>
            <p:spPr>
              <a:xfrm>
                <a:off x="5255550" y="2223450"/>
                <a:ext cx="2035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4" extrusionOk="0">
                    <a:moveTo>
                      <a:pt x="740" y="0"/>
                    </a:moveTo>
                    <a:lnTo>
                      <a:pt x="0" y="407"/>
                    </a:lnTo>
                    <a:lnTo>
                      <a:pt x="74" y="444"/>
                    </a:lnTo>
                    <a:lnTo>
                      <a:pt x="814" y="37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24" name="Google Shape;6724;p45"/>
              <p:cNvSpPr/>
              <p:nvPr/>
            </p:nvSpPr>
            <p:spPr>
              <a:xfrm>
                <a:off x="5257400" y="2224375"/>
                <a:ext cx="185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8" extrusionOk="0">
                    <a:moveTo>
                      <a:pt x="740" y="0"/>
                    </a:moveTo>
                    <a:lnTo>
                      <a:pt x="0" y="407"/>
                    </a:lnTo>
                    <a:lnTo>
                      <a:pt x="0" y="518"/>
                    </a:lnTo>
                    <a:lnTo>
                      <a:pt x="740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25" name="Google Shape;6725;p45"/>
              <p:cNvSpPr/>
              <p:nvPr/>
            </p:nvSpPr>
            <p:spPr>
              <a:xfrm>
                <a:off x="5242600" y="224377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331"/>
                    </a:lnTo>
                    <a:lnTo>
                      <a:pt x="75" y="129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26" name="Google Shape;6726;p45"/>
              <p:cNvSpPr/>
              <p:nvPr/>
            </p:nvSpPr>
            <p:spPr>
              <a:xfrm>
                <a:off x="5239825" y="224192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" y="1"/>
                    </a:moveTo>
                    <a:lnTo>
                      <a:pt x="1" y="1368"/>
                    </a:lnTo>
                    <a:lnTo>
                      <a:pt x="112" y="1405"/>
                    </a:lnTo>
                    <a:lnTo>
                      <a:pt x="112" y="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27" name="Google Shape;6727;p45"/>
              <p:cNvSpPr/>
              <p:nvPr/>
            </p:nvSpPr>
            <p:spPr>
              <a:xfrm>
                <a:off x="5256475" y="223360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37" y="1443"/>
                    </a:lnTo>
                    <a:lnTo>
                      <a:pt x="37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28" name="Google Shape;6728;p45"/>
              <p:cNvSpPr/>
              <p:nvPr/>
            </p:nvSpPr>
            <p:spPr>
              <a:xfrm>
                <a:off x="5257400" y="2233600"/>
                <a:ext cx="37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443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148" y="133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29" name="Google Shape;6729;p45"/>
              <p:cNvSpPr/>
              <p:nvPr/>
            </p:nvSpPr>
            <p:spPr>
              <a:xfrm>
                <a:off x="5239825" y="2232675"/>
                <a:ext cx="2037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08" extrusionOk="0">
                    <a:moveTo>
                      <a:pt x="740" y="1"/>
                    </a:moveTo>
                    <a:lnTo>
                      <a:pt x="1" y="371"/>
                    </a:lnTo>
                    <a:lnTo>
                      <a:pt x="112" y="407"/>
                    </a:lnTo>
                    <a:lnTo>
                      <a:pt x="814" y="38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30" name="Google Shape;6730;p45"/>
              <p:cNvSpPr/>
              <p:nvPr/>
            </p:nvSpPr>
            <p:spPr>
              <a:xfrm>
                <a:off x="5242600" y="2233600"/>
                <a:ext cx="1760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445" extrusionOk="0">
                    <a:moveTo>
                      <a:pt x="703" y="1"/>
                    </a:moveTo>
                    <a:lnTo>
                      <a:pt x="1" y="370"/>
                    </a:lnTo>
                    <a:lnTo>
                      <a:pt x="1" y="444"/>
                    </a:lnTo>
                    <a:lnTo>
                      <a:pt x="703" y="75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31" name="Google Shape;6731;p45"/>
              <p:cNvSpPr/>
              <p:nvPr/>
            </p:nvSpPr>
            <p:spPr>
              <a:xfrm>
                <a:off x="5227825" y="225302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331"/>
                    </a:lnTo>
                    <a:lnTo>
                      <a:pt x="74" y="129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32" name="Google Shape;6732;p45"/>
              <p:cNvSpPr/>
              <p:nvPr/>
            </p:nvSpPr>
            <p:spPr>
              <a:xfrm>
                <a:off x="5225050" y="225117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111" y="1405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33" name="Google Shape;6733;p45"/>
              <p:cNvSpPr/>
              <p:nvPr/>
            </p:nvSpPr>
            <p:spPr>
              <a:xfrm>
                <a:off x="5241675" y="2242850"/>
                <a:ext cx="9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369" extrusionOk="0">
                    <a:moveTo>
                      <a:pt x="1" y="0"/>
                    </a:moveTo>
                    <a:lnTo>
                      <a:pt x="1" y="1331"/>
                    </a:lnTo>
                    <a:lnTo>
                      <a:pt x="38" y="1368"/>
                    </a:lnTo>
                    <a:lnTo>
                      <a:pt x="38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34" name="Google Shape;6734;p45"/>
              <p:cNvSpPr/>
              <p:nvPr/>
            </p:nvSpPr>
            <p:spPr>
              <a:xfrm>
                <a:off x="5242600" y="22419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1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75" y="1368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35" name="Google Shape;6735;p45"/>
              <p:cNvSpPr/>
              <p:nvPr/>
            </p:nvSpPr>
            <p:spPr>
              <a:xfrm>
                <a:off x="5225050" y="2240075"/>
                <a:ext cx="194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2" extrusionOk="0">
                    <a:moveTo>
                      <a:pt x="740" y="1"/>
                    </a:moveTo>
                    <a:lnTo>
                      <a:pt x="0" y="444"/>
                    </a:lnTo>
                    <a:lnTo>
                      <a:pt x="111" y="481"/>
                    </a:lnTo>
                    <a:lnTo>
                      <a:pt x="777" y="75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36" name="Google Shape;6736;p45"/>
              <p:cNvSpPr/>
              <p:nvPr/>
            </p:nvSpPr>
            <p:spPr>
              <a:xfrm>
                <a:off x="5227825" y="2241925"/>
                <a:ext cx="166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666" h="482" extrusionOk="0">
                    <a:moveTo>
                      <a:pt x="666" y="1"/>
                    </a:moveTo>
                    <a:lnTo>
                      <a:pt x="0" y="407"/>
                    </a:lnTo>
                    <a:lnTo>
                      <a:pt x="0" y="481"/>
                    </a:lnTo>
                    <a:lnTo>
                      <a:pt x="666" y="74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37" name="Google Shape;6737;p45"/>
              <p:cNvSpPr/>
              <p:nvPr/>
            </p:nvSpPr>
            <p:spPr>
              <a:xfrm>
                <a:off x="5212100" y="226132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1" y="1"/>
                    </a:moveTo>
                    <a:lnTo>
                      <a:pt x="1" y="75"/>
                    </a:lnTo>
                    <a:lnTo>
                      <a:pt x="1" y="1369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38" name="Google Shape;6738;p45"/>
              <p:cNvSpPr/>
              <p:nvPr/>
            </p:nvSpPr>
            <p:spPr>
              <a:xfrm>
                <a:off x="5210250" y="22604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06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39" name="Google Shape;6739;p45"/>
              <p:cNvSpPr/>
              <p:nvPr/>
            </p:nvSpPr>
            <p:spPr>
              <a:xfrm>
                <a:off x="5225050" y="225210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111" y="1368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40" name="Google Shape;6740;p45"/>
              <p:cNvSpPr/>
              <p:nvPr/>
            </p:nvSpPr>
            <p:spPr>
              <a:xfrm>
                <a:off x="5227825" y="22511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74" y="136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41" name="Google Shape;6741;p45"/>
              <p:cNvSpPr/>
              <p:nvPr/>
            </p:nvSpPr>
            <p:spPr>
              <a:xfrm>
                <a:off x="5210250" y="2249325"/>
                <a:ext cx="1945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81" extrusionOk="0">
                    <a:moveTo>
                      <a:pt x="703" y="0"/>
                    </a:moveTo>
                    <a:lnTo>
                      <a:pt x="1" y="444"/>
                    </a:lnTo>
                    <a:lnTo>
                      <a:pt x="75" y="481"/>
                    </a:lnTo>
                    <a:lnTo>
                      <a:pt x="777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42" name="Google Shape;6742;p45"/>
              <p:cNvSpPr/>
              <p:nvPr/>
            </p:nvSpPr>
            <p:spPr>
              <a:xfrm>
                <a:off x="5212100" y="2251175"/>
                <a:ext cx="176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481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1" y="481"/>
                    </a:lnTo>
                    <a:lnTo>
                      <a:pt x="703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43" name="Google Shape;6743;p45"/>
              <p:cNvSpPr/>
              <p:nvPr/>
            </p:nvSpPr>
            <p:spPr>
              <a:xfrm>
                <a:off x="5197325" y="2270575"/>
                <a:ext cx="27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32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332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44" name="Google Shape;6744;p45"/>
              <p:cNvSpPr/>
              <p:nvPr/>
            </p:nvSpPr>
            <p:spPr>
              <a:xfrm>
                <a:off x="5195475" y="22678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74" y="1443"/>
                    </a:lnTo>
                    <a:lnTo>
                      <a:pt x="74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45" name="Google Shape;6745;p45"/>
              <p:cNvSpPr/>
              <p:nvPr/>
            </p:nvSpPr>
            <p:spPr>
              <a:xfrm>
                <a:off x="5210250" y="22604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06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46" name="Google Shape;6746;p45"/>
              <p:cNvSpPr/>
              <p:nvPr/>
            </p:nvSpPr>
            <p:spPr>
              <a:xfrm>
                <a:off x="5212100" y="2258550"/>
                <a:ext cx="28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80" extrusionOk="0">
                    <a:moveTo>
                      <a:pt x="111" y="1"/>
                    </a:moveTo>
                    <a:lnTo>
                      <a:pt x="1" y="112"/>
                    </a:lnTo>
                    <a:lnTo>
                      <a:pt x="1" y="1480"/>
                    </a:lnTo>
                    <a:lnTo>
                      <a:pt x="111" y="1406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47" name="Google Shape;6747;p45"/>
              <p:cNvSpPr/>
              <p:nvPr/>
            </p:nvSpPr>
            <p:spPr>
              <a:xfrm>
                <a:off x="5195475" y="2257650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666" y="0"/>
                    </a:moveTo>
                    <a:lnTo>
                      <a:pt x="0" y="407"/>
                    </a:lnTo>
                    <a:lnTo>
                      <a:pt x="74" y="481"/>
                    </a:lnTo>
                    <a:lnTo>
                      <a:pt x="776" y="37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48" name="Google Shape;6748;p45"/>
              <p:cNvSpPr/>
              <p:nvPr/>
            </p:nvSpPr>
            <p:spPr>
              <a:xfrm>
                <a:off x="5197325" y="225855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702" y="1"/>
                    </a:moveTo>
                    <a:lnTo>
                      <a:pt x="0" y="445"/>
                    </a:lnTo>
                    <a:lnTo>
                      <a:pt x="0" y="519"/>
                    </a:lnTo>
                    <a:lnTo>
                      <a:pt x="702" y="112"/>
                    </a:lnTo>
                    <a:lnTo>
                      <a:pt x="70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49" name="Google Shape;6749;p45"/>
              <p:cNvSpPr/>
              <p:nvPr/>
            </p:nvSpPr>
            <p:spPr>
              <a:xfrm>
                <a:off x="5182525" y="227982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74" y="0"/>
                    </a:moveTo>
                    <a:lnTo>
                      <a:pt x="1" y="37"/>
                    </a:lnTo>
                    <a:lnTo>
                      <a:pt x="1" y="1331"/>
                    </a:lnTo>
                    <a:lnTo>
                      <a:pt x="74" y="129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50" name="Google Shape;6750;p45"/>
              <p:cNvSpPr/>
              <p:nvPr/>
            </p:nvSpPr>
            <p:spPr>
              <a:xfrm>
                <a:off x="5179750" y="22770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51" name="Google Shape;6751;p45"/>
              <p:cNvSpPr/>
              <p:nvPr/>
            </p:nvSpPr>
            <p:spPr>
              <a:xfrm>
                <a:off x="5195475" y="226965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0" y="1"/>
                    </a:moveTo>
                    <a:lnTo>
                      <a:pt x="0" y="1332"/>
                    </a:lnTo>
                    <a:lnTo>
                      <a:pt x="74" y="1369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52" name="Google Shape;6752;p45"/>
              <p:cNvSpPr/>
              <p:nvPr/>
            </p:nvSpPr>
            <p:spPr>
              <a:xfrm>
                <a:off x="5197325" y="2267800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443"/>
                    </a:lnTo>
                    <a:lnTo>
                      <a:pt x="111" y="1406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53" name="Google Shape;6753;p45"/>
              <p:cNvSpPr/>
              <p:nvPr/>
            </p:nvSpPr>
            <p:spPr>
              <a:xfrm>
                <a:off x="5179750" y="2266875"/>
                <a:ext cx="203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82" extrusionOk="0">
                    <a:moveTo>
                      <a:pt x="703" y="1"/>
                    </a:moveTo>
                    <a:lnTo>
                      <a:pt x="1" y="407"/>
                    </a:lnTo>
                    <a:lnTo>
                      <a:pt x="112" y="481"/>
                    </a:lnTo>
                    <a:lnTo>
                      <a:pt x="814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54" name="Google Shape;6754;p45"/>
              <p:cNvSpPr/>
              <p:nvPr/>
            </p:nvSpPr>
            <p:spPr>
              <a:xfrm>
                <a:off x="5182525" y="226780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703" y="1"/>
                    </a:moveTo>
                    <a:lnTo>
                      <a:pt x="1" y="444"/>
                    </a:lnTo>
                    <a:lnTo>
                      <a:pt x="1" y="518"/>
                    </a:lnTo>
                    <a:lnTo>
                      <a:pt x="703" y="112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55" name="Google Shape;6755;p45"/>
              <p:cNvSpPr/>
              <p:nvPr/>
            </p:nvSpPr>
            <p:spPr>
              <a:xfrm>
                <a:off x="5165900" y="2288150"/>
                <a:ext cx="27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68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368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56" name="Google Shape;6756;p45"/>
              <p:cNvSpPr/>
              <p:nvPr/>
            </p:nvSpPr>
            <p:spPr>
              <a:xfrm>
                <a:off x="5164975" y="2285375"/>
                <a:ext cx="9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79" extrusionOk="0">
                    <a:moveTo>
                      <a:pt x="0" y="0"/>
                    </a:moveTo>
                    <a:lnTo>
                      <a:pt x="0" y="1442"/>
                    </a:lnTo>
                    <a:lnTo>
                      <a:pt x="37" y="1479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57" name="Google Shape;6757;p45"/>
              <p:cNvSpPr/>
              <p:nvPr/>
            </p:nvSpPr>
            <p:spPr>
              <a:xfrm>
                <a:off x="5179750" y="227890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" y="0"/>
                    </a:moveTo>
                    <a:lnTo>
                      <a:pt x="1" y="1331"/>
                    </a:lnTo>
                    <a:lnTo>
                      <a:pt x="112" y="1368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58" name="Google Shape;6758;p45"/>
              <p:cNvSpPr/>
              <p:nvPr/>
            </p:nvSpPr>
            <p:spPr>
              <a:xfrm>
                <a:off x="5182525" y="22770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0"/>
                    </a:moveTo>
                    <a:lnTo>
                      <a:pt x="1" y="74"/>
                    </a:lnTo>
                    <a:lnTo>
                      <a:pt x="1" y="1442"/>
                    </a:lnTo>
                    <a:lnTo>
                      <a:pt x="74" y="1405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59" name="Google Shape;6759;p45"/>
              <p:cNvSpPr/>
              <p:nvPr/>
            </p:nvSpPr>
            <p:spPr>
              <a:xfrm>
                <a:off x="5164975" y="2276125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703" y="0"/>
                    </a:moveTo>
                    <a:lnTo>
                      <a:pt x="0" y="370"/>
                    </a:lnTo>
                    <a:lnTo>
                      <a:pt x="37" y="407"/>
                    </a:lnTo>
                    <a:lnTo>
                      <a:pt x="776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60" name="Google Shape;6760;p45"/>
              <p:cNvSpPr/>
              <p:nvPr/>
            </p:nvSpPr>
            <p:spPr>
              <a:xfrm>
                <a:off x="5165900" y="2277050"/>
                <a:ext cx="185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82" extrusionOk="0">
                    <a:moveTo>
                      <a:pt x="739" y="0"/>
                    </a:moveTo>
                    <a:lnTo>
                      <a:pt x="0" y="370"/>
                    </a:lnTo>
                    <a:lnTo>
                      <a:pt x="0" y="481"/>
                    </a:lnTo>
                    <a:lnTo>
                      <a:pt x="739" y="111"/>
                    </a:lnTo>
                    <a:lnTo>
                      <a:pt x="73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61" name="Google Shape;6761;p45"/>
              <p:cNvSpPr/>
              <p:nvPr/>
            </p:nvSpPr>
            <p:spPr>
              <a:xfrm>
                <a:off x="5151100" y="22973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1" y="1"/>
                    </a:moveTo>
                    <a:lnTo>
                      <a:pt x="1" y="38"/>
                    </a:lnTo>
                    <a:lnTo>
                      <a:pt x="1" y="1332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62" name="Google Shape;6762;p45"/>
              <p:cNvSpPr/>
              <p:nvPr/>
            </p:nvSpPr>
            <p:spPr>
              <a:xfrm>
                <a:off x="5150175" y="229460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38" y="1443"/>
                    </a:lnTo>
                    <a:lnTo>
                      <a:pt x="38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63" name="Google Shape;6763;p45"/>
              <p:cNvSpPr/>
              <p:nvPr/>
            </p:nvSpPr>
            <p:spPr>
              <a:xfrm>
                <a:off x="5164975" y="2286300"/>
                <a:ext cx="27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5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111" y="1405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64" name="Google Shape;6764;p45"/>
              <p:cNvSpPr/>
              <p:nvPr/>
            </p:nvSpPr>
            <p:spPr>
              <a:xfrm>
                <a:off x="5167725" y="2285375"/>
                <a:ext cx="18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2" extrusionOk="0">
                    <a:moveTo>
                      <a:pt x="75" y="0"/>
                    </a:moveTo>
                    <a:lnTo>
                      <a:pt x="1" y="111"/>
                    </a:lnTo>
                    <a:lnTo>
                      <a:pt x="1" y="1442"/>
                    </a:lnTo>
                    <a:lnTo>
                      <a:pt x="75" y="1405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65" name="Google Shape;6765;p45"/>
              <p:cNvSpPr/>
              <p:nvPr/>
            </p:nvSpPr>
            <p:spPr>
              <a:xfrm>
                <a:off x="5150175" y="2284450"/>
                <a:ext cx="194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4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38" y="444"/>
                    </a:lnTo>
                    <a:lnTo>
                      <a:pt x="777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66" name="Google Shape;6766;p45"/>
              <p:cNvSpPr/>
              <p:nvPr/>
            </p:nvSpPr>
            <p:spPr>
              <a:xfrm>
                <a:off x="5151100" y="2285375"/>
                <a:ext cx="185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8" extrusionOk="0">
                    <a:moveTo>
                      <a:pt x="740" y="0"/>
                    </a:moveTo>
                    <a:lnTo>
                      <a:pt x="1" y="407"/>
                    </a:lnTo>
                    <a:lnTo>
                      <a:pt x="1" y="518"/>
                    </a:lnTo>
                    <a:lnTo>
                      <a:pt x="740" y="111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67" name="Google Shape;6767;p45"/>
              <p:cNvSpPr/>
              <p:nvPr/>
            </p:nvSpPr>
            <p:spPr>
              <a:xfrm>
                <a:off x="5136300" y="23047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1"/>
                    </a:moveTo>
                    <a:lnTo>
                      <a:pt x="1" y="111"/>
                    </a:lnTo>
                    <a:lnTo>
                      <a:pt x="1" y="1405"/>
                    </a:lnTo>
                    <a:lnTo>
                      <a:pt x="75" y="1368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68" name="Google Shape;6768;p45"/>
              <p:cNvSpPr/>
              <p:nvPr/>
            </p:nvSpPr>
            <p:spPr>
              <a:xfrm>
                <a:off x="5133550" y="2303850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0" y="1"/>
                    </a:moveTo>
                    <a:lnTo>
                      <a:pt x="0" y="1405"/>
                    </a:lnTo>
                    <a:lnTo>
                      <a:pt x="111" y="1442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69" name="Google Shape;6769;p45"/>
              <p:cNvSpPr/>
              <p:nvPr/>
            </p:nvSpPr>
            <p:spPr>
              <a:xfrm>
                <a:off x="5150175" y="22955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4" y="1406"/>
                    </a:lnTo>
                    <a:lnTo>
                      <a:pt x="74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70" name="Google Shape;6770;p45"/>
              <p:cNvSpPr/>
              <p:nvPr/>
            </p:nvSpPr>
            <p:spPr>
              <a:xfrm>
                <a:off x="5152025" y="22946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111" y="1406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71" name="Google Shape;6771;p45"/>
              <p:cNvSpPr/>
              <p:nvPr/>
            </p:nvSpPr>
            <p:spPr>
              <a:xfrm>
                <a:off x="5133550" y="2293675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739" y="1"/>
                    </a:moveTo>
                    <a:lnTo>
                      <a:pt x="0" y="408"/>
                    </a:lnTo>
                    <a:lnTo>
                      <a:pt x="111" y="445"/>
                    </a:lnTo>
                    <a:lnTo>
                      <a:pt x="813" y="38"/>
                    </a:lnTo>
                    <a:lnTo>
                      <a:pt x="73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72" name="Google Shape;6772;p45"/>
              <p:cNvSpPr/>
              <p:nvPr/>
            </p:nvSpPr>
            <p:spPr>
              <a:xfrm>
                <a:off x="5136300" y="2294600"/>
                <a:ext cx="1852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519" extrusionOk="0">
                    <a:moveTo>
                      <a:pt x="740" y="1"/>
                    </a:moveTo>
                    <a:lnTo>
                      <a:pt x="1" y="408"/>
                    </a:lnTo>
                    <a:lnTo>
                      <a:pt x="1" y="518"/>
                    </a:lnTo>
                    <a:lnTo>
                      <a:pt x="740" y="112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73" name="Google Shape;6773;p45"/>
              <p:cNvSpPr/>
              <p:nvPr/>
            </p:nvSpPr>
            <p:spPr>
              <a:xfrm>
                <a:off x="5121525" y="231402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4" y="0"/>
                    </a:moveTo>
                    <a:lnTo>
                      <a:pt x="0" y="74"/>
                    </a:lnTo>
                    <a:lnTo>
                      <a:pt x="0" y="1368"/>
                    </a:lnTo>
                    <a:lnTo>
                      <a:pt x="74" y="129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74" name="Google Shape;6774;p45"/>
              <p:cNvSpPr/>
              <p:nvPr/>
            </p:nvSpPr>
            <p:spPr>
              <a:xfrm>
                <a:off x="5118750" y="23121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111" y="1442"/>
                    </a:lnTo>
                    <a:lnTo>
                      <a:pt x="111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75" name="Google Shape;6775;p45"/>
              <p:cNvSpPr/>
              <p:nvPr/>
            </p:nvSpPr>
            <p:spPr>
              <a:xfrm>
                <a:off x="5135400" y="2303850"/>
                <a:ext cx="9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1443" extrusionOk="0">
                    <a:moveTo>
                      <a:pt x="0" y="1"/>
                    </a:moveTo>
                    <a:lnTo>
                      <a:pt x="0" y="1405"/>
                    </a:lnTo>
                    <a:lnTo>
                      <a:pt x="37" y="1442"/>
                    </a:lnTo>
                    <a:lnTo>
                      <a:pt x="37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76" name="Google Shape;6776;p45"/>
              <p:cNvSpPr/>
              <p:nvPr/>
            </p:nvSpPr>
            <p:spPr>
              <a:xfrm>
                <a:off x="5136300" y="23038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42"/>
                    </a:lnTo>
                    <a:lnTo>
                      <a:pt x="75" y="1331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77" name="Google Shape;6777;p45"/>
              <p:cNvSpPr/>
              <p:nvPr/>
            </p:nvSpPr>
            <p:spPr>
              <a:xfrm>
                <a:off x="5118750" y="2302925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740" y="1"/>
                    </a:moveTo>
                    <a:lnTo>
                      <a:pt x="1" y="370"/>
                    </a:lnTo>
                    <a:lnTo>
                      <a:pt x="111" y="407"/>
                    </a:lnTo>
                    <a:lnTo>
                      <a:pt x="777" y="38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78" name="Google Shape;6778;p45"/>
              <p:cNvSpPr/>
              <p:nvPr/>
            </p:nvSpPr>
            <p:spPr>
              <a:xfrm>
                <a:off x="5121525" y="2303850"/>
                <a:ext cx="166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666" h="482" extrusionOk="0">
                    <a:moveTo>
                      <a:pt x="666" y="1"/>
                    </a:moveTo>
                    <a:lnTo>
                      <a:pt x="0" y="370"/>
                    </a:lnTo>
                    <a:lnTo>
                      <a:pt x="0" y="481"/>
                    </a:lnTo>
                    <a:lnTo>
                      <a:pt x="666" y="111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79" name="Google Shape;6779;p45"/>
              <p:cNvSpPr/>
              <p:nvPr/>
            </p:nvSpPr>
            <p:spPr>
              <a:xfrm>
                <a:off x="5105800" y="232325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2" y="1"/>
                    </a:moveTo>
                    <a:lnTo>
                      <a:pt x="1" y="75"/>
                    </a:lnTo>
                    <a:lnTo>
                      <a:pt x="1" y="1369"/>
                    </a:lnTo>
                    <a:lnTo>
                      <a:pt x="112" y="1295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80" name="Google Shape;6780;p45"/>
              <p:cNvSpPr/>
              <p:nvPr/>
            </p:nvSpPr>
            <p:spPr>
              <a:xfrm>
                <a:off x="5103975" y="2321400"/>
                <a:ext cx="18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43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74" y="1443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81" name="Google Shape;6781;p45"/>
              <p:cNvSpPr/>
              <p:nvPr/>
            </p:nvSpPr>
            <p:spPr>
              <a:xfrm>
                <a:off x="5119675" y="23131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0"/>
                    </a:moveTo>
                    <a:lnTo>
                      <a:pt x="1" y="1331"/>
                    </a:lnTo>
                    <a:lnTo>
                      <a:pt x="74" y="1405"/>
                    </a:lnTo>
                    <a:lnTo>
                      <a:pt x="74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82" name="Google Shape;6782;p45"/>
              <p:cNvSpPr/>
              <p:nvPr/>
            </p:nvSpPr>
            <p:spPr>
              <a:xfrm>
                <a:off x="5121525" y="231217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74" y="136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83" name="Google Shape;6783;p45"/>
              <p:cNvSpPr/>
              <p:nvPr/>
            </p:nvSpPr>
            <p:spPr>
              <a:xfrm>
                <a:off x="5103975" y="2311250"/>
                <a:ext cx="194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4" extrusionOk="0">
                    <a:moveTo>
                      <a:pt x="702" y="0"/>
                    </a:moveTo>
                    <a:lnTo>
                      <a:pt x="0" y="407"/>
                    </a:lnTo>
                    <a:lnTo>
                      <a:pt x="74" y="444"/>
                    </a:lnTo>
                    <a:lnTo>
                      <a:pt x="776" y="37"/>
                    </a:lnTo>
                    <a:lnTo>
                      <a:pt x="70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84" name="Google Shape;6784;p45"/>
              <p:cNvSpPr/>
              <p:nvPr/>
            </p:nvSpPr>
            <p:spPr>
              <a:xfrm>
                <a:off x="5105800" y="2312175"/>
                <a:ext cx="176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8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1" y="518"/>
                    </a:lnTo>
                    <a:lnTo>
                      <a:pt x="703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85" name="Google Shape;6785;p45"/>
              <p:cNvSpPr/>
              <p:nvPr/>
            </p:nvSpPr>
            <p:spPr>
              <a:xfrm>
                <a:off x="5091025" y="233157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1" y="1"/>
                    </a:moveTo>
                    <a:lnTo>
                      <a:pt x="0" y="112"/>
                    </a:lnTo>
                    <a:lnTo>
                      <a:pt x="0" y="1406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86" name="Google Shape;6786;p45"/>
              <p:cNvSpPr/>
              <p:nvPr/>
            </p:nvSpPr>
            <p:spPr>
              <a:xfrm>
                <a:off x="5089175" y="23306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74" y="1443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87" name="Google Shape;6787;p45"/>
              <p:cNvSpPr/>
              <p:nvPr/>
            </p:nvSpPr>
            <p:spPr>
              <a:xfrm>
                <a:off x="5103975" y="2322325"/>
                <a:ext cx="18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06" extrusionOk="0">
                    <a:moveTo>
                      <a:pt x="0" y="1"/>
                    </a:moveTo>
                    <a:lnTo>
                      <a:pt x="0" y="1332"/>
                    </a:lnTo>
                    <a:lnTo>
                      <a:pt x="74" y="1406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88" name="Google Shape;6788;p45"/>
              <p:cNvSpPr/>
              <p:nvPr/>
            </p:nvSpPr>
            <p:spPr>
              <a:xfrm>
                <a:off x="5105800" y="23214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112" y="136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89" name="Google Shape;6789;p45"/>
              <p:cNvSpPr/>
              <p:nvPr/>
            </p:nvSpPr>
            <p:spPr>
              <a:xfrm>
                <a:off x="5089175" y="2320500"/>
                <a:ext cx="194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4" extrusionOk="0">
                    <a:moveTo>
                      <a:pt x="666" y="0"/>
                    </a:moveTo>
                    <a:lnTo>
                      <a:pt x="0" y="407"/>
                    </a:lnTo>
                    <a:lnTo>
                      <a:pt x="74" y="444"/>
                    </a:lnTo>
                    <a:lnTo>
                      <a:pt x="777" y="37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90" name="Google Shape;6790;p45"/>
              <p:cNvSpPr/>
              <p:nvPr/>
            </p:nvSpPr>
            <p:spPr>
              <a:xfrm>
                <a:off x="5091025" y="232140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703" y="1"/>
                    </a:moveTo>
                    <a:lnTo>
                      <a:pt x="0" y="408"/>
                    </a:lnTo>
                    <a:lnTo>
                      <a:pt x="0" y="519"/>
                    </a:lnTo>
                    <a:lnTo>
                      <a:pt x="703" y="75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91" name="Google Shape;6791;p45"/>
              <p:cNvSpPr/>
              <p:nvPr/>
            </p:nvSpPr>
            <p:spPr>
              <a:xfrm>
                <a:off x="4753675" y="1973900"/>
                <a:ext cx="111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8208" extrusionOk="0">
                    <a:moveTo>
                      <a:pt x="444" y="0"/>
                    </a:moveTo>
                    <a:cubicBezTo>
                      <a:pt x="370" y="37"/>
                      <a:pt x="296" y="37"/>
                      <a:pt x="148" y="37"/>
                    </a:cubicBezTo>
                    <a:lnTo>
                      <a:pt x="0" y="8060"/>
                    </a:lnTo>
                    <a:lnTo>
                      <a:pt x="222" y="8208"/>
                    </a:lnTo>
                    <a:lnTo>
                      <a:pt x="444" y="8060"/>
                    </a:lnTo>
                    <a:lnTo>
                      <a:pt x="444" y="0"/>
                    </a:lnTo>
                    <a:close/>
                  </a:path>
                </a:pathLst>
              </a:custGeom>
              <a:solidFill>
                <a:srgbClr val="9EB3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92" name="Google Shape;6792;p45"/>
              <p:cNvSpPr/>
              <p:nvPr/>
            </p:nvSpPr>
            <p:spPr>
              <a:xfrm>
                <a:off x="4754600" y="1975050"/>
                <a:ext cx="6475" cy="20497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8199" extrusionOk="0">
                    <a:moveTo>
                      <a:pt x="116" y="0"/>
                    </a:moveTo>
                    <a:cubicBezTo>
                      <a:pt x="74" y="0"/>
                      <a:pt x="37" y="9"/>
                      <a:pt x="0" y="28"/>
                    </a:cubicBezTo>
                    <a:lnTo>
                      <a:pt x="0" y="8088"/>
                    </a:lnTo>
                    <a:lnTo>
                      <a:pt x="259" y="8198"/>
                    </a:lnTo>
                    <a:lnTo>
                      <a:pt x="259" y="28"/>
                    </a:lnTo>
                    <a:cubicBezTo>
                      <a:pt x="203" y="9"/>
                      <a:pt x="157" y="0"/>
                      <a:pt x="116" y="0"/>
                    </a:cubicBez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93" name="Google Shape;6793;p45"/>
              <p:cNvSpPr/>
              <p:nvPr/>
            </p:nvSpPr>
            <p:spPr>
              <a:xfrm>
                <a:off x="4761050" y="1979425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86"/>
                    </a:lnTo>
                    <a:lnTo>
                      <a:pt x="999" y="777"/>
                    </a:lnTo>
                    <a:lnTo>
                      <a:pt x="1147" y="592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94" name="Google Shape;6794;p45"/>
              <p:cNvSpPr/>
              <p:nvPr/>
            </p:nvSpPr>
            <p:spPr>
              <a:xfrm>
                <a:off x="4762900" y="1983125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518" y="1369"/>
                    </a:lnTo>
                    <a:lnTo>
                      <a:pt x="962" y="2515"/>
                    </a:lnTo>
                    <a:lnTo>
                      <a:pt x="1073" y="2478"/>
                    </a:lnTo>
                    <a:lnTo>
                      <a:pt x="555" y="1184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95" name="Google Shape;6795;p45"/>
              <p:cNvSpPr/>
              <p:nvPr/>
            </p:nvSpPr>
            <p:spPr>
              <a:xfrm>
                <a:off x="4761050" y="203027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1" y="185"/>
                    </a:lnTo>
                    <a:lnTo>
                      <a:pt x="999" y="777"/>
                    </a:lnTo>
                    <a:lnTo>
                      <a:pt x="1147" y="592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96" name="Google Shape;6796;p45"/>
              <p:cNvSpPr/>
              <p:nvPr/>
            </p:nvSpPr>
            <p:spPr>
              <a:xfrm>
                <a:off x="4761050" y="1984050"/>
                <a:ext cx="259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41" extrusionOk="0">
                    <a:moveTo>
                      <a:pt x="1" y="1"/>
                    </a:moveTo>
                    <a:lnTo>
                      <a:pt x="962" y="2441"/>
                    </a:lnTo>
                    <a:lnTo>
                      <a:pt x="1036" y="2404"/>
                    </a:lnTo>
                    <a:lnTo>
                      <a:pt x="112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97" name="Google Shape;6797;p45"/>
              <p:cNvSpPr/>
              <p:nvPr/>
            </p:nvSpPr>
            <p:spPr>
              <a:xfrm>
                <a:off x="4761050" y="1980350"/>
                <a:ext cx="268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41" extrusionOk="0">
                    <a:moveTo>
                      <a:pt x="1" y="1"/>
                    </a:moveTo>
                    <a:lnTo>
                      <a:pt x="1" y="149"/>
                    </a:lnTo>
                    <a:lnTo>
                      <a:pt x="999" y="740"/>
                    </a:lnTo>
                    <a:lnTo>
                      <a:pt x="1073" y="62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98" name="Google Shape;6798;p45"/>
              <p:cNvSpPr/>
              <p:nvPr/>
            </p:nvSpPr>
            <p:spPr>
              <a:xfrm>
                <a:off x="4761050" y="208110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85"/>
                    </a:lnTo>
                    <a:lnTo>
                      <a:pt x="999" y="777"/>
                    </a:lnTo>
                    <a:lnTo>
                      <a:pt x="1147" y="592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799" name="Google Shape;6799;p45"/>
              <p:cNvSpPr/>
              <p:nvPr/>
            </p:nvSpPr>
            <p:spPr>
              <a:xfrm>
                <a:off x="4762900" y="2084800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518" y="1368"/>
                    </a:lnTo>
                    <a:lnTo>
                      <a:pt x="962" y="2514"/>
                    </a:lnTo>
                    <a:lnTo>
                      <a:pt x="1073" y="2478"/>
                    </a:lnTo>
                    <a:lnTo>
                      <a:pt x="555" y="118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00" name="Google Shape;6800;p45"/>
              <p:cNvSpPr/>
              <p:nvPr/>
            </p:nvSpPr>
            <p:spPr>
              <a:xfrm>
                <a:off x="4761050" y="2131925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86"/>
                    </a:lnTo>
                    <a:lnTo>
                      <a:pt x="999" y="777"/>
                    </a:lnTo>
                    <a:lnTo>
                      <a:pt x="1147" y="556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01" name="Google Shape;6801;p45"/>
              <p:cNvSpPr/>
              <p:nvPr/>
            </p:nvSpPr>
            <p:spPr>
              <a:xfrm>
                <a:off x="4762900" y="2170750"/>
                <a:ext cx="28675" cy="203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5" extrusionOk="0">
                    <a:moveTo>
                      <a:pt x="75" y="1"/>
                    </a:moveTo>
                    <a:lnTo>
                      <a:pt x="1" y="112"/>
                    </a:lnTo>
                    <a:lnTo>
                      <a:pt x="1" y="186"/>
                    </a:lnTo>
                    <a:lnTo>
                      <a:pt x="962" y="814"/>
                    </a:lnTo>
                    <a:lnTo>
                      <a:pt x="1147" y="629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02" name="Google Shape;6802;p45"/>
              <p:cNvSpPr/>
              <p:nvPr/>
            </p:nvSpPr>
            <p:spPr>
              <a:xfrm>
                <a:off x="4761050" y="2172600"/>
                <a:ext cx="268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41" extrusionOk="0">
                    <a:moveTo>
                      <a:pt x="1" y="1"/>
                    </a:moveTo>
                    <a:lnTo>
                      <a:pt x="1" y="75"/>
                    </a:lnTo>
                    <a:lnTo>
                      <a:pt x="1036" y="740"/>
                    </a:lnTo>
                    <a:lnTo>
                      <a:pt x="1073" y="59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03" name="Google Shape;6803;p45"/>
              <p:cNvSpPr/>
              <p:nvPr/>
            </p:nvSpPr>
            <p:spPr>
              <a:xfrm>
                <a:off x="4762900" y="2147650"/>
                <a:ext cx="231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036" extrusionOk="0">
                    <a:moveTo>
                      <a:pt x="740" y="0"/>
                    </a:moveTo>
                    <a:lnTo>
                      <a:pt x="98" y="899"/>
                    </a:lnTo>
                    <a:lnTo>
                      <a:pt x="925" y="0"/>
                    </a:lnTo>
                    <a:close/>
                    <a:moveTo>
                      <a:pt x="98" y="899"/>
                    </a:moveTo>
                    <a:lnTo>
                      <a:pt x="75" y="925"/>
                    </a:lnTo>
                    <a:lnTo>
                      <a:pt x="1" y="1036"/>
                    </a:lnTo>
                    <a:lnTo>
                      <a:pt x="98" y="899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04" name="Google Shape;6804;p45"/>
              <p:cNvSpPr/>
              <p:nvPr/>
            </p:nvSpPr>
            <p:spPr>
              <a:xfrm>
                <a:off x="4761050" y="2145800"/>
                <a:ext cx="2315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110" extrusionOk="0">
                    <a:moveTo>
                      <a:pt x="851" y="1"/>
                    </a:moveTo>
                    <a:lnTo>
                      <a:pt x="1" y="1073"/>
                    </a:lnTo>
                    <a:lnTo>
                      <a:pt x="75" y="1110"/>
                    </a:lnTo>
                    <a:lnTo>
                      <a:pt x="925" y="74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05" name="Google Shape;6805;p45"/>
              <p:cNvSpPr/>
              <p:nvPr/>
            </p:nvSpPr>
            <p:spPr>
              <a:xfrm>
                <a:off x="4761050" y="2132850"/>
                <a:ext cx="268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41" extrusionOk="0">
                    <a:moveTo>
                      <a:pt x="1" y="1"/>
                    </a:moveTo>
                    <a:lnTo>
                      <a:pt x="1" y="149"/>
                    </a:lnTo>
                    <a:lnTo>
                      <a:pt x="999" y="740"/>
                    </a:lnTo>
                    <a:lnTo>
                      <a:pt x="1073" y="6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06" name="Google Shape;6806;p45"/>
              <p:cNvSpPr/>
              <p:nvPr/>
            </p:nvSpPr>
            <p:spPr>
              <a:xfrm>
                <a:off x="4761050" y="2085725"/>
                <a:ext cx="259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41" extrusionOk="0">
                    <a:moveTo>
                      <a:pt x="1" y="0"/>
                    </a:moveTo>
                    <a:lnTo>
                      <a:pt x="962" y="2441"/>
                    </a:lnTo>
                    <a:lnTo>
                      <a:pt x="1036" y="2404"/>
                    </a:lnTo>
                    <a:lnTo>
                      <a:pt x="112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07" name="Google Shape;6807;p45"/>
              <p:cNvSpPr/>
              <p:nvPr/>
            </p:nvSpPr>
            <p:spPr>
              <a:xfrm>
                <a:off x="4761050" y="2082025"/>
                <a:ext cx="268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40" extrusionOk="0">
                    <a:moveTo>
                      <a:pt x="1" y="1"/>
                    </a:moveTo>
                    <a:lnTo>
                      <a:pt x="1" y="148"/>
                    </a:lnTo>
                    <a:lnTo>
                      <a:pt x="999" y="740"/>
                    </a:lnTo>
                    <a:lnTo>
                      <a:pt x="1073" y="6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08" name="Google Shape;6808;p45"/>
              <p:cNvSpPr/>
              <p:nvPr/>
            </p:nvSpPr>
            <p:spPr>
              <a:xfrm>
                <a:off x="4762900" y="2045975"/>
                <a:ext cx="231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480" extrusionOk="0">
                    <a:moveTo>
                      <a:pt x="925" y="1"/>
                    </a:moveTo>
                    <a:lnTo>
                      <a:pt x="851" y="75"/>
                    </a:lnTo>
                    <a:lnTo>
                      <a:pt x="740" y="75"/>
                    </a:lnTo>
                    <a:lnTo>
                      <a:pt x="1" y="1480"/>
                    </a:lnTo>
                    <a:lnTo>
                      <a:pt x="75" y="1406"/>
                    </a:lnTo>
                    <a:lnTo>
                      <a:pt x="925" y="1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09" name="Google Shape;6809;p45"/>
              <p:cNvSpPr/>
              <p:nvPr/>
            </p:nvSpPr>
            <p:spPr>
              <a:xfrm>
                <a:off x="4761050" y="2031200"/>
                <a:ext cx="268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40" extrusionOk="0">
                    <a:moveTo>
                      <a:pt x="1" y="0"/>
                    </a:moveTo>
                    <a:lnTo>
                      <a:pt x="1" y="148"/>
                    </a:lnTo>
                    <a:lnTo>
                      <a:pt x="999" y="740"/>
                    </a:lnTo>
                    <a:lnTo>
                      <a:pt x="1073" y="66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10" name="Google Shape;6810;p45"/>
              <p:cNvSpPr/>
              <p:nvPr/>
            </p:nvSpPr>
            <p:spPr>
              <a:xfrm>
                <a:off x="4761050" y="2045050"/>
                <a:ext cx="2315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517" extrusionOk="0">
                    <a:moveTo>
                      <a:pt x="851" y="1"/>
                    </a:moveTo>
                    <a:lnTo>
                      <a:pt x="1" y="1480"/>
                    </a:lnTo>
                    <a:lnTo>
                      <a:pt x="75" y="1517"/>
                    </a:lnTo>
                    <a:lnTo>
                      <a:pt x="925" y="112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11" name="Google Shape;6811;p45"/>
              <p:cNvSpPr/>
              <p:nvPr/>
            </p:nvSpPr>
            <p:spPr>
              <a:xfrm>
                <a:off x="4785100" y="1964650"/>
                <a:ext cx="7400" cy="22925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9170" extrusionOk="0">
                    <a:moveTo>
                      <a:pt x="296" y="0"/>
                    </a:moveTo>
                    <a:cubicBezTo>
                      <a:pt x="222" y="37"/>
                      <a:pt x="185" y="37"/>
                      <a:pt x="111" y="74"/>
                    </a:cubicBezTo>
                    <a:lnTo>
                      <a:pt x="0" y="9058"/>
                    </a:lnTo>
                    <a:lnTo>
                      <a:pt x="222" y="9169"/>
                    </a:lnTo>
                    <a:lnTo>
                      <a:pt x="296" y="9132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9EB2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12" name="Google Shape;6812;p45"/>
              <p:cNvSpPr/>
              <p:nvPr/>
            </p:nvSpPr>
            <p:spPr>
              <a:xfrm>
                <a:off x="4785100" y="1965575"/>
                <a:ext cx="5550" cy="2283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9133" extrusionOk="0">
                    <a:moveTo>
                      <a:pt x="222" y="0"/>
                    </a:moveTo>
                    <a:cubicBezTo>
                      <a:pt x="111" y="37"/>
                      <a:pt x="37" y="74"/>
                      <a:pt x="0" y="148"/>
                    </a:cubicBezTo>
                    <a:lnTo>
                      <a:pt x="0" y="9021"/>
                    </a:lnTo>
                    <a:lnTo>
                      <a:pt x="222" y="9132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13" name="Google Shape;6813;p45"/>
              <p:cNvSpPr/>
              <p:nvPr/>
            </p:nvSpPr>
            <p:spPr>
              <a:xfrm>
                <a:off x="4751825" y="1975325"/>
                <a:ext cx="11100" cy="2065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8262" extrusionOk="0">
                    <a:moveTo>
                      <a:pt x="186" y="1"/>
                    </a:moveTo>
                    <a:cubicBezTo>
                      <a:pt x="115" y="1"/>
                      <a:pt x="49" y="17"/>
                      <a:pt x="0" y="17"/>
                    </a:cubicBezTo>
                    <a:lnTo>
                      <a:pt x="0" y="8114"/>
                    </a:lnTo>
                    <a:lnTo>
                      <a:pt x="222" y="8261"/>
                    </a:lnTo>
                    <a:lnTo>
                      <a:pt x="444" y="8114"/>
                    </a:lnTo>
                    <a:lnTo>
                      <a:pt x="296" y="17"/>
                    </a:lnTo>
                    <a:cubicBezTo>
                      <a:pt x="259" y="5"/>
                      <a:pt x="222" y="1"/>
                      <a:pt x="186" y="1"/>
                    </a:cubicBezTo>
                    <a:close/>
                  </a:path>
                </a:pathLst>
              </a:custGeom>
              <a:solidFill>
                <a:srgbClr val="A3B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14" name="Google Shape;6814;p45"/>
              <p:cNvSpPr/>
              <p:nvPr/>
            </p:nvSpPr>
            <p:spPr>
              <a:xfrm>
                <a:off x="4756450" y="1973900"/>
                <a:ext cx="5550" cy="2061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8245" extrusionOk="0">
                    <a:moveTo>
                      <a:pt x="222" y="0"/>
                    </a:moveTo>
                    <a:cubicBezTo>
                      <a:pt x="185" y="37"/>
                      <a:pt x="74" y="37"/>
                      <a:pt x="0" y="37"/>
                    </a:cubicBezTo>
                    <a:lnTo>
                      <a:pt x="0" y="8244"/>
                    </a:lnTo>
                    <a:lnTo>
                      <a:pt x="222" y="8134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15" name="Google Shape;6815;p45"/>
              <p:cNvSpPr/>
              <p:nvPr/>
            </p:nvSpPr>
            <p:spPr>
              <a:xfrm>
                <a:off x="4726850" y="1980350"/>
                <a:ext cx="2962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778" extrusionOk="0">
                    <a:moveTo>
                      <a:pt x="1036" y="1"/>
                    </a:moveTo>
                    <a:lnTo>
                      <a:pt x="1" y="592"/>
                    </a:lnTo>
                    <a:lnTo>
                      <a:pt x="112" y="777"/>
                    </a:lnTo>
                    <a:lnTo>
                      <a:pt x="1184" y="186"/>
                    </a:lnTo>
                    <a:lnTo>
                      <a:pt x="1184" y="38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16" name="Google Shape;6816;p45"/>
              <p:cNvSpPr/>
              <p:nvPr/>
            </p:nvSpPr>
            <p:spPr>
              <a:xfrm>
                <a:off x="4726850" y="1984050"/>
                <a:ext cx="26850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2552" extrusionOk="0">
                    <a:moveTo>
                      <a:pt x="999" y="1"/>
                    </a:moveTo>
                    <a:lnTo>
                      <a:pt x="519" y="1184"/>
                    </a:lnTo>
                    <a:lnTo>
                      <a:pt x="1" y="2478"/>
                    </a:lnTo>
                    <a:lnTo>
                      <a:pt x="112" y="2552"/>
                    </a:lnTo>
                    <a:lnTo>
                      <a:pt x="556" y="1369"/>
                    </a:lnTo>
                    <a:lnTo>
                      <a:pt x="1073" y="38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17" name="Google Shape;6817;p45"/>
              <p:cNvSpPr/>
              <p:nvPr/>
            </p:nvSpPr>
            <p:spPr>
              <a:xfrm>
                <a:off x="4726850" y="2031200"/>
                <a:ext cx="2962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777" extrusionOk="0">
                    <a:moveTo>
                      <a:pt x="1036" y="0"/>
                    </a:moveTo>
                    <a:lnTo>
                      <a:pt x="1" y="592"/>
                    </a:lnTo>
                    <a:lnTo>
                      <a:pt x="112" y="777"/>
                    </a:lnTo>
                    <a:lnTo>
                      <a:pt x="1184" y="185"/>
                    </a:lnTo>
                    <a:lnTo>
                      <a:pt x="1184" y="37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18" name="Google Shape;6818;p45"/>
              <p:cNvSpPr/>
              <p:nvPr/>
            </p:nvSpPr>
            <p:spPr>
              <a:xfrm>
                <a:off x="4729625" y="1984975"/>
                <a:ext cx="2685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2515" extrusionOk="0">
                    <a:moveTo>
                      <a:pt x="1073" y="1"/>
                    </a:moveTo>
                    <a:lnTo>
                      <a:pt x="925" y="112"/>
                    </a:lnTo>
                    <a:lnTo>
                      <a:pt x="1" y="2404"/>
                    </a:lnTo>
                    <a:lnTo>
                      <a:pt x="75" y="2515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19" name="Google Shape;6819;p45"/>
              <p:cNvSpPr/>
              <p:nvPr/>
            </p:nvSpPr>
            <p:spPr>
              <a:xfrm>
                <a:off x="4728700" y="1981275"/>
                <a:ext cx="27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741" extrusionOk="0">
                    <a:moveTo>
                      <a:pt x="1110" y="1"/>
                    </a:moveTo>
                    <a:lnTo>
                      <a:pt x="1" y="666"/>
                    </a:lnTo>
                    <a:lnTo>
                      <a:pt x="38" y="740"/>
                    </a:lnTo>
                    <a:lnTo>
                      <a:pt x="1110" y="149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20" name="Google Shape;6820;p45"/>
              <p:cNvSpPr/>
              <p:nvPr/>
            </p:nvSpPr>
            <p:spPr>
              <a:xfrm>
                <a:off x="4726850" y="2082025"/>
                <a:ext cx="2962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777" extrusionOk="0">
                    <a:moveTo>
                      <a:pt x="1036" y="1"/>
                    </a:moveTo>
                    <a:lnTo>
                      <a:pt x="1" y="592"/>
                    </a:lnTo>
                    <a:lnTo>
                      <a:pt x="112" y="777"/>
                    </a:lnTo>
                    <a:lnTo>
                      <a:pt x="1184" y="185"/>
                    </a:lnTo>
                    <a:lnTo>
                      <a:pt x="1184" y="38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21" name="Google Shape;6821;p45"/>
              <p:cNvSpPr/>
              <p:nvPr/>
            </p:nvSpPr>
            <p:spPr>
              <a:xfrm>
                <a:off x="4726850" y="2085725"/>
                <a:ext cx="26850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2552" extrusionOk="0">
                    <a:moveTo>
                      <a:pt x="999" y="0"/>
                    </a:moveTo>
                    <a:lnTo>
                      <a:pt x="519" y="1184"/>
                    </a:lnTo>
                    <a:lnTo>
                      <a:pt x="1" y="2477"/>
                    </a:lnTo>
                    <a:lnTo>
                      <a:pt x="112" y="2551"/>
                    </a:lnTo>
                    <a:lnTo>
                      <a:pt x="556" y="1368"/>
                    </a:lnTo>
                    <a:lnTo>
                      <a:pt x="1073" y="3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22" name="Google Shape;6822;p45"/>
              <p:cNvSpPr/>
              <p:nvPr/>
            </p:nvSpPr>
            <p:spPr>
              <a:xfrm>
                <a:off x="4726850" y="2132850"/>
                <a:ext cx="2962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778" extrusionOk="0">
                    <a:moveTo>
                      <a:pt x="1036" y="1"/>
                    </a:moveTo>
                    <a:lnTo>
                      <a:pt x="1" y="592"/>
                    </a:lnTo>
                    <a:lnTo>
                      <a:pt x="112" y="777"/>
                    </a:lnTo>
                    <a:lnTo>
                      <a:pt x="1184" y="186"/>
                    </a:lnTo>
                    <a:lnTo>
                      <a:pt x="1184" y="38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23" name="Google Shape;6823;p45"/>
              <p:cNvSpPr/>
              <p:nvPr/>
            </p:nvSpPr>
            <p:spPr>
              <a:xfrm>
                <a:off x="4728700" y="2172600"/>
                <a:ext cx="2500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778" extrusionOk="0">
                    <a:moveTo>
                      <a:pt x="925" y="1"/>
                    </a:moveTo>
                    <a:lnTo>
                      <a:pt x="1" y="555"/>
                    </a:lnTo>
                    <a:lnTo>
                      <a:pt x="38" y="777"/>
                    </a:lnTo>
                    <a:lnTo>
                      <a:pt x="999" y="223"/>
                    </a:lnTo>
                    <a:lnTo>
                      <a:pt x="999" y="75"/>
                    </a:lnTo>
                    <a:lnTo>
                      <a:pt x="925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24" name="Google Shape;6824;p45"/>
              <p:cNvSpPr/>
              <p:nvPr/>
            </p:nvSpPr>
            <p:spPr>
              <a:xfrm>
                <a:off x="4728700" y="2173525"/>
                <a:ext cx="27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741" extrusionOk="0">
                    <a:moveTo>
                      <a:pt x="1110" y="1"/>
                    </a:moveTo>
                    <a:lnTo>
                      <a:pt x="1" y="629"/>
                    </a:lnTo>
                    <a:lnTo>
                      <a:pt x="38" y="740"/>
                    </a:lnTo>
                    <a:lnTo>
                      <a:pt x="1110" y="149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25" name="Google Shape;6825;p45"/>
              <p:cNvSpPr/>
              <p:nvPr/>
            </p:nvSpPr>
            <p:spPr>
              <a:xfrm>
                <a:off x="4730550" y="2149500"/>
                <a:ext cx="2315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99" extrusionOk="0">
                    <a:moveTo>
                      <a:pt x="1" y="0"/>
                    </a:moveTo>
                    <a:lnTo>
                      <a:pt x="851" y="925"/>
                    </a:lnTo>
                    <a:lnTo>
                      <a:pt x="925" y="999"/>
                    </a:lnTo>
                    <a:lnTo>
                      <a:pt x="186" y="37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26" name="Google Shape;6826;p45"/>
              <p:cNvSpPr/>
              <p:nvPr/>
            </p:nvSpPr>
            <p:spPr>
              <a:xfrm>
                <a:off x="4733325" y="2147650"/>
                <a:ext cx="231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073" extrusionOk="0">
                    <a:moveTo>
                      <a:pt x="38" y="0"/>
                    </a:moveTo>
                    <a:lnTo>
                      <a:pt x="1" y="111"/>
                    </a:lnTo>
                    <a:lnTo>
                      <a:pt x="814" y="1073"/>
                    </a:lnTo>
                    <a:lnTo>
                      <a:pt x="925" y="103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27" name="Google Shape;6827;p45"/>
              <p:cNvSpPr/>
              <p:nvPr/>
            </p:nvSpPr>
            <p:spPr>
              <a:xfrm>
                <a:off x="4728700" y="2133775"/>
                <a:ext cx="27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741" extrusionOk="0">
                    <a:moveTo>
                      <a:pt x="1110" y="1"/>
                    </a:moveTo>
                    <a:lnTo>
                      <a:pt x="1" y="666"/>
                    </a:lnTo>
                    <a:lnTo>
                      <a:pt x="38" y="740"/>
                    </a:lnTo>
                    <a:lnTo>
                      <a:pt x="1110" y="149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28" name="Google Shape;6828;p45"/>
              <p:cNvSpPr/>
              <p:nvPr/>
            </p:nvSpPr>
            <p:spPr>
              <a:xfrm>
                <a:off x="4729625" y="2086650"/>
                <a:ext cx="2685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2441" extrusionOk="0">
                    <a:moveTo>
                      <a:pt x="1073" y="0"/>
                    </a:moveTo>
                    <a:lnTo>
                      <a:pt x="925" y="74"/>
                    </a:lnTo>
                    <a:lnTo>
                      <a:pt x="1" y="2404"/>
                    </a:lnTo>
                    <a:lnTo>
                      <a:pt x="75" y="2440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29" name="Google Shape;6829;p45"/>
              <p:cNvSpPr/>
              <p:nvPr/>
            </p:nvSpPr>
            <p:spPr>
              <a:xfrm>
                <a:off x="4728700" y="2082950"/>
                <a:ext cx="27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740" extrusionOk="0">
                    <a:moveTo>
                      <a:pt x="1110" y="1"/>
                    </a:moveTo>
                    <a:lnTo>
                      <a:pt x="1" y="666"/>
                    </a:lnTo>
                    <a:lnTo>
                      <a:pt x="38" y="740"/>
                    </a:lnTo>
                    <a:lnTo>
                      <a:pt x="1110" y="148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30" name="Google Shape;6830;p45"/>
              <p:cNvSpPr/>
              <p:nvPr/>
            </p:nvSpPr>
            <p:spPr>
              <a:xfrm>
                <a:off x="4730550" y="2047825"/>
                <a:ext cx="231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480" extrusionOk="0">
                    <a:moveTo>
                      <a:pt x="1" y="1"/>
                    </a:moveTo>
                    <a:lnTo>
                      <a:pt x="851" y="1406"/>
                    </a:lnTo>
                    <a:lnTo>
                      <a:pt x="925" y="1479"/>
                    </a:lnTo>
                    <a:lnTo>
                      <a:pt x="186" y="38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31" name="Google Shape;6831;p45"/>
              <p:cNvSpPr/>
              <p:nvPr/>
            </p:nvSpPr>
            <p:spPr>
              <a:xfrm>
                <a:off x="4728700" y="2032125"/>
                <a:ext cx="27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740" extrusionOk="0">
                    <a:moveTo>
                      <a:pt x="1110" y="0"/>
                    </a:moveTo>
                    <a:lnTo>
                      <a:pt x="1" y="666"/>
                    </a:lnTo>
                    <a:lnTo>
                      <a:pt x="38" y="740"/>
                    </a:lnTo>
                    <a:lnTo>
                      <a:pt x="1110" y="148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32" name="Google Shape;6832;p45"/>
              <p:cNvSpPr/>
              <p:nvPr/>
            </p:nvSpPr>
            <p:spPr>
              <a:xfrm>
                <a:off x="4733325" y="2045975"/>
                <a:ext cx="23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554" extrusionOk="0">
                    <a:moveTo>
                      <a:pt x="38" y="1"/>
                    </a:moveTo>
                    <a:lnTo>
                      <a:pt x="1" y="112"/>
                    </a:lnTo>
                    <a:lnTo>
                      <a:pt x="814" y="1553"/>
                    </a:lnTo>
                    <a:lnTo>
                      <a:pt x="925" y="1480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33" name="Google Shape;6833;p45"/>
              <p:cNvSpPr/>
              <p:nvPr/>
            </p:nvSpPr>
            <p:spPr>
              <a:xfrm>
                <a:off x="4726850" y="1972975"/>
                <a:ext cx="4650" cy="22182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8873" extrusionOk="0">
                    <a:moveTo>
                      <a:pt x="1" y="0"/>
                    </a:moveTo>
                    <a:lnTo>
                      <a:pt x="1" y="8873"/>
                    </a:lnTo>
                    <a:lnTo>
                      <a:pt x="186" y="8762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34" name="Google Shape;6834;p45"/>
              <p:cNvSpPr/>
              <p:nvPr/>
            </p:nvSpPr>
            <p:spPr>
              <a:xfrm>
                <a:off x="4724100" y="1972975"/>
                <a:ext cx="11100" cy="2246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8984" extrusionOk="0">
                    <a:moveTo>
                      <a:pt x="111" y="0"/>
                    </a:moveTo>
                    <a:lnTo>
                      <a:pt x="0" y="8836"/>
                    </a:lnTo>
                    <a:lnTo>
                      <a:pt x="222" y="8984"/>
                    </a:lnTo>
                    <a:lnTo>
                      <a:pt x="444" y="8836"/>
                    </a:lnTo>
                    <a:lnTo>
                      <a:pt x="444" y="74"/>
                    </a:lnTo>
                    <a:cubicBezTo>
                      <a:pt x="370" y="74"/>
                      <a:pt x="222" y="0"/>
                      <a:pt x="111" y="0"/>
                    </a:cubicBezTo>
                    <a:close/>
                  </a:path>
                </a:pathLst>
              </a:custGeom>
              <a:solidFill>
                <a:srgbClr val="D0E3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35" name="Google Shape;6835;p45"/>
              <p:cNvSpPr/>
              <p:nvPr/>
            </p:nvSpPr>
            <p:spPr>
              <a:xfrm>
                <a:off x="4724100" y="1972050"/>
                <a:ext cx="55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9021" extrusionOk="0">
                    <a:moveTo>
                      <a:pt x="0" y="0"/>
                    </a:moveTo>
                    <a:lnTo>
                      <a:pt x="0" y="8873"/>
                    </a:lnTo>
                    <a:lnTo>
                      <a:pt x="222" y="9021"/>
                    </a:lnTo>
                    <a:lnTo>
                      <a:pt x="222" y="111"/>
                    </a:lnTo>
                    <a:cubicBezTo>
                      <a:pt x="111" y="37"/>
                      <a:pt x="74" y="0"/>
                      <a:pt x="0" y="0"/>
                    </a:cubicBez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36" name="Google Shape;6836;p45"/>
              <p:cNvSpPr/>
              <p:nvPr/>
            </p:nvSpPr>
            <p:spPr>
              <a:xfrm>
                <a:off x="4730550" y="1997925"/>
                <a:ext cx="2775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7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1" y="185"/>
                    </a:lnTo>
                    <a:lnTo>
                      <a:pt x="1036" y="777"/>
                    </a:lnTo>
                    <a:lnTo>
                      <a:pt x="1110" y="592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37" name="Google Shape;6837;p45"/>
              <p:cNvSpPr/>
              <p:nvPr/>
            </p:nvSpPr>
            <p:spPr>
              <a:xfrm>
                <a:off x="4731475" y="2001625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518" y="1368"/>
                    </a:lnTo>
                    <a:lnTo>
                      <a:pt x="999" y="2514"/>
                    </a:lnTo>
                    <a:lnTo>
                      <a:pt x="1073" y="2477"/>
                    </a:lnTo>
                    <a:lnTo>
                      <a:pt x="555" y="1183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38" name="Google Shape;6838;p45"/>
              <p:cNvSpPr/>
              <p:nvPr/>
            </p:nvSpPr>
            <p:spPr>
              <a:xfrm>
                <a:off x="4730550" y="2048750"/>
                <a:ext cx="277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8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85"/>
                    </a:lnTo>
                    <a:lnTo>
                      <a:pt x="1036" y="777"/>
                    </a:lnTo>
                    <a:lnTo>
                      <a:pt x="1110" y="555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39" name="Google Shape;6839;p45"/>
              <p:cNvSpPr/>
              <p:nvPr/>
            </p:nvSpPr>
            <p:spPr>
              <a:xfrm>
                <a:off x="4730550" y="2002550"/>
                <a:ext cx="259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41" extrusionOk="0">
                    <a:moveTo>
                      <a:pt x="1" y="0"/>
                    </a:moveTo>
                    <a:lnTo>
                      <a:pt x="925" y="2440"/>
                    </a:lnTo>
                    <a:lnTo>
                      <a:pt x="1036" y="2403"/>
                    </a:lnTo>
                    <a:lnTo>
                      <a:pt x="149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40" name="Google Shape;6840;p45"/>
              <p:cNvSpPr/>
              <p:nvPr/>
            </p:nvSpPr>
            <p:spPr>
              <a:xfrm>
                <a:off x="4730550" y="199885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" y="0"/>
                    </a:moveTo>
                    <a:lnTo>
                      <a:pt x="1" y="148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41" name="Google Shape;6841;p45"/>
              <p:cNvSpPr/>
              <p:nvPr/>
            </p:nvSpPr>
            <p:spPr>
              <a:xfrm>
                <a:off x="4730550" y="2098675"/>
                <a:ext cx="277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814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1" y="222"/>
                    </a:lnTo>
                    <a:lnTo>
                      <a:pt x="1036" y="813"/>
                    </a:lnTo>
                    <a:lnTo>
                      <a:pt x="1110" y="592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42" name="Google Shape;6842;p45"/>
              <p:cNvSpPr/>
              <p:nvPr/>
            </p:nvSpPr>
            <p:spPr>
              <a:xfrm>
                <a:off x="4731475" y="2103275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518" y="1369"/>
                    </a:lnTo>
                    <a:lnTo>
                      <a:pt x="999" y="2515"/>
                    </a:lnTo>
                    <a:lnTo>
                      <a:pt x="1073" y="2478"/>
                    </a:lnTo>
                    <a:lnTo>
                      <a:pt x="555" y="1184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43" name="Google Shape;6843;p45"/>
              <p:cNvSpPr/>
              <p:nvPr/>
            </p:nvSpPr>
            <p:spPr>
              <a:xfrm>
                <a:off x="4730550" y="2149500"/>
                <a:ext cx="277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814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1" y="222"/>
                    </a:lnTo>
                    <a:lnTo>
                      <a:pt x="1036" y="814"/>
                    </a:lnTo>
                    <a:lnTo>
                      <a:pt x="1110" y="592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44" name="Google Shape;6844;p45"/>
              <p:cNvSpPr/>
              <p:nvPr/>
            </p:nvSpPr>
            <p:spPr>
              <a:xfrm>
                <a:off x="4731475" y="2189250"/>
                <a:ext cx="296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40" extrusionOk="0">
                    <a:moveTo>
                      <a:pt x="149" y="0"/>
                    </a:moveTo>
                    <a:lnTo>
                      <a:pt x="1" y="74"/>
                    </a:lnTo>
                    <a:lnTo>
                      <a:pt x="1" y="185"/>
                    </a:lnTo>
                    <a:lnTo>
                      <a:pt x="999" y="740"/>
                    </a:lnTo>
                    <a:lnTo>
                      <a:pt x="1184" y="62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45" name="Google Shape;6845;p45"/>
              <p:cNvSpPr/>
              <p:nvPr/>
            </p:nvSpPr>
            <p:spPr>
              <a:xfrm>
                <a:off x="4730550" y="218925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" y="0"/>
                    </a:moveTo>
                    <a:lnTo>
                      <a:pt x="1" y="148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46" name="Google Shape;6846;p45"/>
              <p:cNvSpPr/>
              <p:nvPr/>
            </p:nvSpPr>
            <p:spPr>
              <a:xfrm>
                <a:off x="4733325" y="2166125"/>
                <a:ext cx="21300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037" extrusionOk="0">
                    <a:moveTo>
                      <a:pt x="666" y="1"/>
                    </a:moveTo>
                    <a:lnTo>
                      <a:pt x="1" y="1036"/>
                    </a:lnTo>
                    <a:lnTo>
                      <a:pt x="75" y="925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47" name="Google Shape;6847;p45"/>
              <p:cNvSpPr/>
              <p:nvPr/>
            </p:nvSpPr>
            <p:spPr>
              <a:xfrm>
                <a:off x="4730550" y="2164275"/>
                <a:ext cx="23150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111" extrusionOk="0">
                    <a:moveTo>
                      <a:pt x="851" y="1"/>
                    </a:moveTo>
                    <a:lnTo>
                      <a:pt x="1" y="999"/>
                    </a:lnTo>
                    <a:lnTo>
                      <a:pt x="112" y="1110"/>
                    </a:lnTo>
                    <a:lnTo>
                      <a:pt x="925" y="75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48" name="Google Shape;6848;p45"/>
              <p:cNvSpPr/>
              <p:nvPr/>
            </p:nvSpPr>
            <p:spPr>
              <a:xfrm>
                <a:off x="4730550" y="215135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" y="0"/>
                    </a:moveTo>
                    <a:lnTo>
                      <a:pt x="1" y="148"/>
                    </a:lnTo>
                    <a:lnTo>
                      <a:pt x="1036" y="740"/>
                    </a:lnTo>
                    <a:lnTo>
                      <a:pt x="1073" y="59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49" name="Google Shape;6849;p45"/>
              <p:cNvSpPr/>
              <p:nvPr/>
            </p:nvSpPr>
            <p:spPr>
              <a:xfrm>
                <a:off x="4730550" y="2104200"/>
                <a:ext cx="259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41" extrusionOk="0">
                    <a:moveTo>
                      <a:pt x="1" y="1"/>
                    </a:moveTo>
                    <a:lnTo>
                      <a:pt x="925" y="2441"/>
                    </a:lnTo>
                    <a:lnTo>
                      <a:pt x="1036" y="2404"/>
                    </a:lnTo>
                    <a:lnTo>
                      <a:pt x="149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50" name="Google Shape;6850;p45"/>
              <p:cNvSpPr/>
              <p:nvPr/>
            </p:nvSpPr>
            <p:spPr>
              <a:xfrm>
                <a:off x="4730550" y="2100500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1" y="1"/>
                    </a:moveTo>
                    <a:lnTo>
                      <a:pt x="1" y="149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51" name="Google Shape;6851;p45"/>
              <p:cNvSpPr/>
              <p:nvPr/>
            </p:nvSpPr>
            <p:spPr>
              <a:xfrm>
                <a:off x="4733325" y="2064475"/>
                <a:ext cx="213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479" extrusionOk="0">
                    <a:moveTo>
                      <a:pt x="666" y="0"/>
                    </a:moveTo>
                    <a:lnTo>
                      <a:pt x="1" y="1479"/>
                    </a:lnTo>
                    <a:lnTo>
                      <a:pt x="75" y="1405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52" name="Google Shape;6852;p45"/>
              <p:cNvSpPr/>
              <p:nvPr/>
            </p:nvSpPr>
            <p:spPr>
              <a:xfrm>
                <a:off x="4730550" y="204967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1" y="1"/>
                    </a:moveTo>
                    <a:lnTo>
                      <a:pt x="1" y="148"/>
                    </a:lnTo>
                    <a:lnTo>
                      <a:pt x="1036" y="740"/>
                    </a:lnTo>
                    <a:lnTo>
                      <a:pt x="1073" y="62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53" name="Google Shape;6853;p45"/>
              <p:cNvSpPr/>
              <p:nvPr/>
            </p:nvSpPr>
            <p:spPr>
              <a:xfrm>
                <a:off x="4730550" y="2062625"/>
                <a:ext cx="23150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553" extrusionOk="0">
                    <a:moveTo>
                      <a:pt x="851" y="0"/>
                    </a:moveTo>
                    <a:lnTo>
                      <a:pt x="1" y="1516"/>
                    </a:lnTo>
                    <a:lnTo>
                      <a:pt x="112" y="1553"/>
                    </a:lnTo>
                    <a:lnTo>
                      <a:pt x="925" y="74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54" name="Google Shape;6854;p45"/>
              <p:cNvSpPr/>
              <p:nvPr/>
            </p:nvSpPr>
            <p:spPr>
              <a:xfrm>
                <a:off x="4753675" y="1974800"/>
                <a:ext cx="8325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9503" extrusionOk="0">
                    <a:moveTo>
                      <a:pt x="148" y="1"/>
                    </a:moveTo>
                    <a:lnTo>
                      <a:pt x="0" y="9392"/>
                    </a:lnTo>
                    <a:lnTo>
                      <a:pt x="222" y="9502"/>
                    </a:lnTo>
                    <a:lnTo>
                      <a:pt x="333" y="9465"/>
                    </a:lnTo>
                    <a:lnTo>
                      <a:pt x="333" y="1"/>
                    </a:lnTo>
                    <a:close/>
                  </a:path>
                </a:pathLst>
              </a:custGeom>
              <a:solidFill>
                <a:srgbClr val="CDE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55" name="Google Shape;6855;p45"/>
              <p:cNvSpPr/>
              <p:nvPr/>
            </p:nvSpPr>
            <p:spPr>
              <a:xfrm>
                <a:off x="4753675" y="1974800"/>
                <a:ext cx="5550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9503" extrusionOk="0">
                    <a:moveTo>
                      <a:pt x="222" y="1"/>
                    </a:moveTo>
                    <a:cubicBezTo>
                      <a:pt x="148" y="1"/>
                      <a:pt x="111" y="38"/>
                      <a:pt x="0" y="38"/>
                    </a:cubicBezTo>
                    <a:lnTo>
                      <a:pt x="0" y="9392"/>
                    </a:lnTo>
                    <a:lnTo>
                      <a:pt x="222" y="9502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56" name="Google Shape;6856;p45"/>
              <p:cNvSpPr/>
              <p:nvPr/>
            </p:nvSpPr>
            <p:spPr>
              <a:xfrm>
                <a:off x="4784175" y="1964650"/>
                <a:ext cx="11100" cy="2329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9317" extrusionOk="0">
                    <a:moveTo>
                      <a:pt x="296" y="0"/>
                    </a:moveTo>
                    <a:cubicBezTo>
                      <a:pt x="148" y="74"/>
                      <a:pt x="74" y="111"/>
                      <a:pt x="0" y="185"/>
                    </a:cubicBezTo>
                    <a:lnTo>
                      <a:pt x="0" y="9169"/>
                    </a:lnTo>
                    <a:lnTo>
                      <a:pt x="222" y="9317"/>
                    </a:lnTo>
                    <a:lnTo>
                      <a:pt x="444" y="9169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D3E6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57" name="Google Shape;6857;p45"/>
              <p:cNvSpPr/>
              <p:nvPr/>
            </p:nvSpPr>
            <p:spPr>
              <a:xfrm>
                <a:off x="4789700" y="1960950"/>
                <a:ext cx="5575" cy="2357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9428" extrusionOk="0">
                    <a:moveTo>
                      <a:pt x="223" y="0"/>
                    </a:moveTo>
                    <a:cubicBezTo>
                      <a:pt x="149" y="148"/>
                      <a:pt x="75" y="185"/>
                      <a:pt x="1" y="185"/>
                    </a:cubicBezTo>
                    <a:lnTo>
                      <a:pt x="1" y="9428"/>
                    </a:lnTo>
                    <a:lnTo>
                      <a:pt x="223" y="928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58" name="Google Shape;6858;p45"/>
              <p:cNvSpPr/>
              <p:nvPr/>
            </p:nvSpPr>
            <p:spPr>
              <a:xfrm>
                <a:off x="4759200" y="1997925"/>
                <a:ext cx="287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77" extrusionOk="0">
                    <a:moveTo>
                      <a:pt x="1073" y="0"/>
                    </a:moveTo>
                    <a:lnTo>
                      <a:pt x="1" y="592"/>
                    </a:lnTo>
                    <a:lnTo>
                      <a:pt x="149" y="777"/>
                    </a:lnTo>
                    <a:lnTo>
                      <a:pt x="1147" y="185"/>
                    </a:lnTo>
                    <a:lnTo>
                      <a:pt x="1147" y="37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59" name="Google Shape;6859;p45"/>
              <p:cNvSpPr/>
              <p:nvPr/>
            </p:nvSpPr>
            <p:spPr>
              <a:xfrm>
                <a:off x="4761050" y="2001625"/>
                <a:ext cx="259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515" extrusionOk="0">
                    <a:moveTo>
                      <a:pt x="962" y="0"/>
                    </a:moveTo>
                    <a:lnTo>
                      <a:pt x="481" y="1183"/>
                    </a:lnTo>
                    <a:lnTo>
                      <a:pt x="1" y="2477"/>
                    </a:lnTo>
                    <a:lnTo>
                      <a:pt x="75" y="2514"/>
                    </a:lnTo>
                    <a:lnTo>
                      <a:pt x="555" y="1368"/>
                    </a:lnTo>
                    <a:lnTo>
                      <a:pt x="1036" y="37"/>
                    </a:lnTo>
                    <a:lnTo>
                      <a:pt x="962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60" name="Google Shape;6860;p45"/>
              <p:cNvSpPr/>
              <p:nvPr/>
            </p:nvSpPr>
            <p:spPr>
              <a:xfrm>
                <a:off x="4759200" y="2048750"/>
                <a:ext cx="2870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78" extrusionOk="0">
                    <a:moveTo>
                      <a:pt x="1073" y="1"/>
                    </a:moveTo>
                    <a:lnTo>
                      <a:pt x="1" y="555"/>
                    </a:lnTo>
                    <a:lnTo>
                      <a:pt x="149" y="777"/>
                    </a:lnTo>
                    <a:lnTo>
                      <a:pt x="1147" y="185"/>
                    </a:lnTo>
                    <a:lnTo>
                      <a:pt x="1147" y="38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61" name="Google Shape;6861;p45"/>
              <p:cNvSpPr/>
              <p:nvPr/>
            </p:nvSpPr>
            <p:spPr>
              <a:xfrm>
                <a:off x="4761975" y="2002550"/>
                <a:ext cx="259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41" extrusionOk="0">
                    <a:moveTo>
                      <a:pt x="1036" y="0"/>
                    </a:moveTo>
                    <a:lnTo>
                      <a:pt x="925" y="74"/>
                    </a:lnTo>
                    <a:lnTo>
                      <a:pt x="1" y="2403"/>
                    </a:lnTo>
                    <a:lnTo>
                      <a:pt x="112" y="2440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62" name="Google Shape;6862;p45"/>
              <p:cNvSpPr/>
              <p:nvPr/>
            </p:nvSpPr>
            <p:spPr>
              <a:xfrm>
                <a:off x="4761975" y="1998850"/>
                <a:ext cx="259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40" extrusionOk="0">
                    <a:moveTo>
                      <a:pt x="1036" y="0"/>
                    </a:moveTo>
                    <a:lnTo>
                      <a:pt x="1" y="666"/>
                    </a:lnTo>
                    <a:lnTo>
                      <a:pt x="38" y="740"/>
                    </a:lnTo>
                    <a:lnTo>
                      <a:pt x="1036" y="148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63" name="Google Shape;6863;p45"/>
              <p:cNvSpPr/>
              <p:nvPr/>
            </p:nvSpPr>
            <p:spPr>
              <a:xfrm>
                <a:off x="4759200" y="2098675"/>
                <a:ext cx="287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814" extrusionOk="0">
                    <a:moveTo>
                      <a:pt x="1073" y="0"/>
                    </a:moveTo>
                    <a:lnTo>
                      <a:pt x="1" y="592"/>
                    </a:lnTo>
                    <a:lnTo>
                      <a:pt x="149" y="813"/>
                    </a:lnTo>
                    <a:lnTo>
                      <a:pt x="1147" y="222"/>
                    </a:lnTo>
                    <a:lnTo>
                      <a:pt x="1147" y="74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64" name="Google Shape;6864;p45"/>
              <p:cNvSpPr/>
              <p:nvPr/>
            </p:nvSpPr>
            <p:spPr>
              <a:xfrm>
                <a:off x="4761050" y="2103275"/>
                <a:ext cx="259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515" extrusionOk="0">
                    <a:moveTo>
                      <a:pt x="962" y="1"/>
                    </a:moveTo>
                    <a:lnTo>
                      <a:pt x="481" y="1184"/>
                    </a:lnTo>
                    <a:lnTo>
                      <a:pt x="1" y="2478"/>
                    </a:lnTo>
                    <a:lnTo>
                      <a:pt x="75" y="2515"/>
                    </a:lnTo>
                    <a:lnTo>
                      <a:pt x="555" y="1369"/>
                    </a:lnTo>
                    <a:lnTo>
                      <a:pt x="1036" y="38"/>
                    </a:ln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65" name="Google Shape;6865;p45"/>
              <p:cNvSpPr/>
              <p:nvPr/>
            </p:nvSpPr>
            <p:spPr>
              <a:xfrm>
                <a:off x="4759200" y="2149500"/>
                <a:ext cx="287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814" extrusionOk="0">
                    <a:moveTo>
                      <a:pt x="1073" y="0"/>
                    </a:moveTo>
                    <a:lnTo>
                      <a:pt x="1" y="592"/>
                    </a:lnTo>
                    <a:lnTo>
                      <a:pt x="149" y="814"/>
                    </a:lnTo>
                    <a:lnTo>
                      <a:pt x="1147" y="222"/>
                    </a:lnTo>
                    <a:lnTo>
                      <a:pt x="1147" y="74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66" name="Google Shape;6866;p45"/>
              <p:cNvSpPr/>
              <p:nvPr/>
            </p:nvSpPr>
            <p:spPr>
              <a:xfrm>
                <a:off x="4761975" y="2189250"/>
                <a:ext cx="250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740" extrusionOk="0">
                    <a:moveTo>
                      <a:pt x="888" y="0"/>
                    </a:moveTo>
                    <a:lnTo>
                      <a:pt x="1" y="518"/>
                    </a:lnTo>
                    <a:lnTo>
                      <a:pt x="38" y="740"/>
                    </a:lnTo>
                    <a:lnTo>
                      <a:pt x="999" y="185"/>
                    </a:lnTo>
                    <a:lnTo>
                      <a:pt x="999" y="74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67" name="Google Shape;6867;p45"/>
              <p:cNvSpPr/>
              <p:nvPr/>
            </p:nvSpPr>
            <p:spPr>
              <a:xfrm>
                <a:off x="4761050" y="2189250"/>
                <a:ext cx="268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40" extrusionOk="0">
                    <a:moveTo>
                      <a:pt x="1073" y="0"/>
                    </a:moveTo>
                    <a:lnTo>
                      <a:pt x="1" y="666"/>
                    </a:lnTo>
                    <a:lnTo>
                      <a:pt x="75" y="740"/>
                    </a:lnTo>
                    <a:lnTo>
                      <a:pt x="1073" y="148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68" name="Google Shape;6868;p45"/>
              <p:cNvSpPr/>
              <p:nvPr/>
            </p:nvSpPr>
            <p:spPr>
              <a:xfrm>
                <a:off x="4763825" y="2166125"/>
                <a:ext cx="222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1037" extrusionOk="0">
                    <a:moveTo>
                      <a:pt x="1" y="1"/>
                    </a:moveTo>
                    <a:lnTo>
                      <a:pt x="808" y="919"/>
                    </a:lnTo>
                    <a:lnTo>
                      <a:pt x="186" y="1"/>
                    </a:lnTo>
                    <a:close/>
                    <a:moveTo>
                      <a:pt x="808" y="919"/>
                    </a:moveTo>
                    <a:lnTo>
                      <a:pt x="888" y="1036"/>
                    </a:lnTo>
                    <a:lnTo>
                      <a:pt x="814" y="925"/>
                    </a:lnTo>
                    <a:lnTo>
                      <a:pt x="808" y="919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69" name="Google Shape;6869;p45"/>
              <p:cNvSpPr/>
              <p:nvPr/>
            </p:nvSpPr>
            <p:spPr>
              <a:xfrm>
                <a:off x="4764750" y="2164275"/>
                <a:ext cx="23150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111" extrusionOk="0">
                    <a:moveTo>
                      <a:pt x="112" y="1"/>
                    </a:moveTo>
                    <a:lnTo>
                      <a:pt x="1" y="75"/>
                    </a:lnTo>
                    <a:lnTo>
                      <a:pt x="851" y="1110"/>
                    </a:lnTo>
                    <a:lnTo>
                      <a:pt x="925" y="99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70" name="Google Shape;6870;p45"/>
              <p:cNvSpPr/>
              <p:nvPr/>
            </p:nvSpPr>
            <p:spPr>
              <a:xfrm>
                <a:off x="4761975" y="2151350"/>
                <a:ext cx="259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40" extrusionOk="0">
                    <a:moveTo>
                      <a:pt x="1036" y="0"/>
                    </a:moveTo>
                    <a:lnTo>
                      <a:pt x="1" y="592"/>
                    </a:lnTo>
                    <a:lnTo>
                      <a:pt x="38" y="740"/>
                    </a:lnTo>
                    <a:lnTo>
                      <a:pt x="1036" y="148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71" name="Google Shape;6871;p45"/>
              <p:cNvSpPr/>
              <p:nvPr/>
            </p:nvSpPr>
            <p:spPr>
              <a:xfrm>
                <a:off x="4761975" y="2104200"/>
                <a:ext cx="259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41" extrusionOk="0">
                    <a:moveTo>
                      <a:pt x="1036" y="1"/>
                    </a:moveTo>
                    <a:lnTo>
                      <a:pt x="925" y="38"/>
                    </a:lnTo>
                    <a:lnTo>
                      <a:pt x="1" y="2404"/>
                    </a:lnTo>
                    <a:lnTo>
                      <a:pt x="112" y="2441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72" name="Google Shape;6872;p45"/>
              <p:cNvSpPr/>
              <p:nvPr/>
            </p:nvSpPr>
            <p:spPr>
              <a:xfrm>
                <a:off x="4761975" y="2100500"/>
                <a:ext cx="259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41" extrusionOk="0">
                    <a:moveTo>
                      <a:pt x="1036" y="1"/>
                    </a:moveTo>
                    <a:lnTo>
                      <a:pt x="1" y="666"/>
                    </a:lnTo>
                    <a:lnTo>
                      <a:pt x="38" y="740"/>
                    </a:lnTo>
                    <a:lnTo>
                      <a:pt x="1036" y="149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73" name="Google Shape;6873;p45"/>
              <p:cNvSpPr/>
              <p:nvPr/>
            </p:nvSpPr>
            <p:spPr>
              <a:xfrm>
                <a:off x="4763825" y="2064475"/>
                <a:ext cx="2222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1479" extrusionOk="0">
                    <a:moveTo>
                      <a:pt x="1" y="0"/>
                    </a:moveTo>
                    <a:lnTo>
                      <a:pt x="814" y="1405"/>
                    </a:lnTo>
                    <a:lnTo>
                      <a:pt x="888" y="1479"/>
                    </a:lnTo>
                    <a:lnTo>
                      <a:pt x="888" y="147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74" name="Google Shape;6874;p45"/>
              <p:cNvSpPr/>
              <p:nvPr/>
            </p:nvSpPr>
            <p:spPr>
              <a:xfrm>
                <a:off x="4761975" y="2049675"/>
                <a:ext cx="259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41" extrusionOk="0">
                    <a:moveTo>
                      <a:pt x="1036" y="1"/>
                    </a:moveTo>
                    <a:lnTo>
                      <a:pt x="1" y="629"/>
                    </a:lnTo>
                    <a:lnTo>
                      <a:pt x="38" y="740"/>
                    </a:lnTo>
                    <a:lnTo>
                      <a:pt x="1036" y="148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75" name="Google Shape;6875;p45"/>
              <p:cNvSpPr/>
              <p:nvPr/>
            </p:nvSpPr>
            <p:spPr>
              <a:xfrm>
                <a:off x="4764750" y="2062625"/>
                <a:ext cx="23150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553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851" y="1553"/>
                    </a:lnTo>
                    <a:lnTo>
                      <a:pt x="925" y="1516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76" name="Google Shape;6876;p45"/>
              <p:cNvSpPr/>
              <p:nvPr/>
            </p:nvSpPr>
            <p:spPr>
              <a:xfrm>
                <a:off x="4759200" y="1974800"/>
                <a:ext cx="4650" cy="23757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9503" extrusionOk="0">
                    <a:moveTo>
                      <a:pt x="1" y="1"/>
                    </a:moveTo>
                    <a:lnTo>
                      <a:pt x="1" y="9502"/>
                    </a:lnTo>
                    <a:lnTo>
                      <a:pt x="186" y="9392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77" name="Google Shape;6877;p45"/>
              <p:cNvSpPr/>
              <p:nvPr/>
            </p:nvSpPr>
            <p:spPr>
              <a:xfrm>
                <a:off x="4774925" y="219110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74" y="1368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78" name="Google Shape;6878;p45"/>
              <p:cNvSpPr/>
              <p:nvPr/>
            </p:nvSpPr>
            <p:spPr>
              <a:xfrm>
                <a:off x="4776775" y="21892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79" name="Google Shape;6879;p45"/>
              <p:cNvSpPr/>
              <p:nvPr/>
            </p:nvSpPr>
            <p:spPr>
              <a:xfrm>
                <a:off x="4761975" y="218185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368"/>
                    </a:lnTo>
                    <a:lnTo>
                      <a:pt x="75" y="133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80" name="Google Shape;6880;p45"/>
              <p:cNvSpPr/>
              <p:nvPr/>
            </p:nvSpPr>
            <p:spPr>
              <a:xfrm>
                <a:off x="4759200" y="21800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81" name="Google Shape;6881;p45"/>
              <p:cNvSpPr/>
              <p:nvPr/>
            </p:nvSpPr>
            <p:spPr>
              <a:xfrm>
                <a:off x="4759200" y="2179075"/>
                <a:ext cx="203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82" extrusionOk="0">
                    <a:moveTo>
                      <a:pt x="112" y="1"/>
                    </a:moveTo>
                    <a:lnTo>
                      <a:pt x="1" y="37"/>
                    </a:lnTo>
                    <a:lnTo>
                      <a:pt x="703" y="481"/>
                    </a:lnTo>
                    <a:lnTo>
                      <a:pt x="814" y="40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82" name="Google Shape;6882;p45"/>
              <p:cNvSpPr/>
              <p:nvPr/>
            </p:nvSpPr>
            <p:spPr>
              <a:xfrm>
                <a:off x="4759200" y="2180000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1" y="0"/>
                    </a:moveTo>
                    <a:lnTo>
                      <a:pt x="1" y="111"/>
                    </a:lnTo>
                    <a:lnTo>
                      <a:pt x="703" y="518"/>
                    </a:lnTo>
                    <a:lnTo>
                      <a:pt x="703" y="44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83" name="Google Shape;6883;p45"/>
              <p:cNvSpPr/>
              <p:nvPr/>
            </p:nvSpPr>
            <p:spPr>
              <a:xfrm>
                <a:off x="4789700" y="220032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75" y="1332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84" name="Google Shape;6884;p45"/>
              <p:cNvSpPr/>
              <p:nvPr/>
            </p:nvSpPr>
            <p:spPr>
              <a:xfrm>
                <a:off x="4791550" y="21975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112" y="1406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85" name="Google Shape;6885;p45"/>
              <p:cNvSpPr/>
              <p:nvPr/>
            </p:nvSpPr>
            <p:spPr>
              <a:xfrm>
                <a:off x="4776775" y="21892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86" name="Google Shape;6886;p45"/>
              <p:cNvSpPr/>
              <p:nvPr/>
            </p:nvSpPr>
            <p:spPr>
              <a:xfrm>
                <a:off x="4774925" y="2188325"/>
                <a:ext cx="18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80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74" y="1479"/>
                    </a:lnTo>
                    <a:lnTo>
                      <a:pt x="7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87" name="Google Shape;6887;p45"/>
              <p:cNvSpPr/>
              <p:nvPr/>
            </p:nvSpPr>
            <p:spPr>
              <a:xfrm>
                <a:off x="4774925" y="2188325"/>
                <a:ext cx="1942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7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666" y="407"/>
                    </a:lnTo>
                    <a:lnTo>
                      <a:pt x="777" y="37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88" name="Google Shape;6888;p45"/>
              <p:cNvSpPr/>
              <p:nvPr/>
            </p:nvSpPr>
            <p:spPr>
              <a:xfrm>
                <a:off x="4774925" y="2188325"/>
                <a:ext cx="166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66" h="518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666" y="518"/>
                    </a:lnTo>
                    <a:lnTo>
                      <a:pt x="666" y="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89" name="Google Shape;6889;p45"/>
              <p:cNvSpPr/>
              <p:nvPr/>
            </p:nvSpPr>
            <p:spPr>
              <a:xfrm>
                <a:off x="4804500" y="22095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111" y="1331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90" name="Google Shape;6890;p45"/>
              <p:cNvSpPr/>
              <p:nvPr/>
            </p:nvSpPr>
            <p:spPr>
              <a:xfrm>
                <a:off x="4807275" y="22068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42"/>
                    </a:lnTo>
                    <a:lnTo>
                      <a:pt x="74" y="140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91" name="Google Shape;6891;p45"/>
              <p:cNvSpPr/>
              <p:nvPr/>
            </p:nvSpPr>
            <p:spPr>
              <a:xfrm>
                <a:off x="4791550" y="219847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1"/>
                    </a:moveTo>
                    <a:lnTo>
                      <a:pt x="1" y="75"/>
                    </a:lnTo>
                    <a:lnTo>
                      <a:pt x="1" y="1406"/>
                    </a:lnTo>
                    <a:lnTo>
                      <a:pt x="112" y="136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92" name="Google Shape;6892;p45"/>
              <p:cNvSpPr/>
              <p:nvPr/>
            </p:nvSpPr>
            <p:spPr>
              <a:xfrm>
                <a:off x="4789700" y="21975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75" y="1443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93" name="Google Shape;6893;p45"/>
              <p:cNvSpPr/>
              <p:nvPr/>
            </p:nvSpPr>
            <p:spPr>
              <a:xfrm>
                <a:off x="4789700" y="2196625"/>
                <a:ext cx="194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45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703" y="445"/>
                    </a:lnTo>
                    <a:lnTo>
                      <a:pt x="777" y="408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94" name="Google Shape;6894;p45"/>
              <p:cNvSpPr/>
              <p:nvPr/>
            </p:nvSpPr>
            <p:spPr>
              <a:xfrm>
                <a:off x="4789700" y="2197550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1" y="1"/>
                    </a:moveTo>
                    <a:lnTo>
                      <a:pt x="1" y="112"/>
                    </a:lnTo>
                    <a:lnTo>
                      <a:pt x="703" y="519"/>
                    </a:lnTo>
                    <a:lnTo>
                      <a:pt x="703" y="40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95" name="Google Shape;6895;p45"/>
              <p:cNvSpPr/>
              <p:nvPr/>
            </p:nvSpPr>
            <p:spPr>
              <a:xfrm>
                <a:off x="4821125" y="22169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75" y="1405"/>
                    </a:lnTo>
                    <a:lnTo>
                      <a:pt x="75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96" name="Google Shape;6896;p45"/>
              <p:cNvSpPr/>
              <p:nvPr/>
            </p:nvSpPr>
            <p:spPr>
              <a:xfrm>
                <a:off x="4822975" y="2215125"/>
                <a:ext cx="9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80" extrusionOk="0">
                    <a:moveTo>
                      <a:pt x="38" y="0"/>
                    </a:moveTo>
                    <a:lnTo>
                      <a:pt x="1" y="37"/>
                    </a:lnTo>
                    <a:lnTo>
                      <a:pt x="1" y="1479"/>
                    </a:lnTo>
                    <a:lnTo>
                      <a:pt x="38" y="144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97" name="Google Shape;6897;p45"/>
              <p:cNvSpPr/>
              <p:nvPr/>
            </p:nvSpPr>
            <p:spPr>
              <a:xfrm>
                <a:off x="4807275" y="22077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0" y="1405"/>
                    </a:lnTo>
                    <a:lnTo>
                      <a:pt x="74" y="136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98" name="Google Shape;6898;p45"/>
              <p:cNvSpPr/>
              <p:nvPr/>
            </p:nvSpPr>
            <p:spPr>
              <a:xfrm>
                <a:off x="4804500" y="22068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111" y="1442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899" name="Google Shape;6899;p45"/>
              <p:cNvSpPr/>
              <p:nvPr/>
            </p:nvSpPr>
            <p:spPr>
              <a:xfrm>
                <a:off x="4804500" y="2205875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740" y="407"/>
                    </a:lnTo>
                    <a:lnTo>
                      <a:pt x="777" y="370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00" name="Google Shape;6900;p45"/>
              <p:cNvSpPr/>
              <p:nvPr/>
            </p:nvSpPr>
            <p:spPr>
              <a:xfrm>
                <a:off x="4804500" y="2206800"/>
                <a:ext cx="185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82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740" y="481"/>
                    </a:lnTo>
                    <a:lnTo>
                      <a:pt x="740" y="37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01" name="Google Shape;6901;p45"/>
              <p:cNvSpPr/>
              <p:nvPr/>
            </p:nvSpPr>
            <p:spPr>
              <a:xfrm>
                <a:off x="4835925" y="2226225"/>
                <a:ext cx="18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8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74" y="1368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02" name="Google Shape;6902;p45"/>
              <p:cNvSpPr/>
              <p:nvPr/>
            </p:nvSpPr>
            <p:spPr>
              <a:xfrm>
                <a:off x="4837775" y="2224375"/>
                <a:ext cx="18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2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74" y="136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03" name="Google Shape;6903;p45"/>
              <p:cNvSpPr/>
              <p:nvPr/>
            </p:nvSpPr>
            <p:spPr>
              <a:xfrm>
                <a:off x="4822050" y="22160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75" y="133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04" name="Google Shape;6904;p45"/>
              <p:cNvSpPr/>
              <p:nvPr/>
            </p:nvSpPr>
            <p:spPr>
              <a:xfrm>
                <a:off x="4819300" y="2215125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111" y="1442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05" name="Google Shape;6905;p45"/>
              <p:cNvSpPr/>
              <p:nvPr/>
            </p:nvSpPr>
            <p:spPr>
              <a:xfrm>
                <a:off x="4819300" y="2214200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739" y="444"/>
                    </a:lnTo>
                    <a:lnTo>
                      <a:pt x="813" y="407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06" name="Google Shape;6906;p45"/>
              <p:cNvSpPr/>
              <p:nvPr/>
            </p:nvSpPr>
            <p:spPr>
              <a:xfrm>
                <a:off x="4819300" y="2215125"/>
                <a:ext cx="185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8" extrusionOk="0">
                    <a:moveTo>
                      <a:pt x="0" y="0"/>
                    </a:moveTo>
                    <a:lnTo>
                      <a:pt x="0" y="74"/>
                    </a:lnTo>
                    <a:lnTo>
                      <a:pt x="739" y="518"/>
                    </a:lnTo>
                    <a:lnTo>
                      <a:pt x="739" y="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07" name="Google Shape;6907;p45"/>
              <p:cNvSpPr/>
              <p:nvPr/>
            </p:nvSpPr>
            <p:spPr>
              <a:xfrm>
                <a:off x="4850725" y="2234525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0" y="1"/>
                    </a:moveTo>
                    <a:lnTo>
                      <a:pt x="0" y="1332"/>
                    </a:lnTo>
                    <a:lnTo>
                      <a:pt x="111" y="1406"/>
                    </a:lnTo>
                    <a:lnTo>
                      <a:pt x="111" y="1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08" name="Google Shape;6908;p45"/>
              <p:cNvSpPr/>
              <p:nvPr/>
            </p:nvSpPr>
            <p:spPr>
              <a:xfrm>
                <a:off x="4853475" y="22336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75" y="1369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09" name="Google Shape;6909;p45"/>
              <p:cNvSpPr/>
              <p:nvPr/>
            </p:nvSpPr>
            <p:spPr>
              <a:xfrm>
                <a:off x="4836850" y="2225300"/>
                <a:ext cx="2800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5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111" y="133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10" name="Google Shape;6910;p45"/>
              <p:cNvSpPr/>
              <p:nvPr/>
            </p:nvSpPr>
            <p:spPr>
              <a:xfrm>
                <a:off x="4834075" y="2224375"/>
                <a:ext cx="2800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2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111" y="1442"/>
                    </a:lnTo>
                    <a:lnTo>
                      <a:pt x="111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11" name="Google Shape;6911;p45"/>
              <p:cNvSpPr/>
              <p:nvPr/>
            </p:nvSpPr>
            <p:spPr>
              <a:xfrm>
                <a:off x="4835925" y="2223450"/>
                <a:ext cx="194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4" extrusionOk="0">
                    <a:moveTo>
                      <a:pt x="37" y="0"/>
                    </a:moveTo>
                    <a:lnTo>
                      <a:pt x="0" y="37"/>
                    </a:lnTo>
                    <a:lnTo>
                      <a:pt x="703" y="444"/>
                    </a:lnTo>
                    <a:lnTo>
                      <a:pt x="777" y="407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12" name="Google Shape;6912;p45"/>
              <p:cNvSpPr/>
              <p:nvPr/>
            </p:nvSpPr>
            <p:spPr>
              <a:xfrm>
                <a:off x="4834075" y="2224375"/>
                <a:ext cx="19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18" extrusionOk="0">
                    <a:moveTo>
                      <a:pt x="1" y="0"/>
                    </a:moveTo>
                    <a:lnTo>
                      <a:pt x="1" y="74"/>
                    </a:lnTo>
                    <a:lnTo>
                      <a:pt x="777" y="518"/>
                    </a:lnTo>
                    <a:lnTo>
                      <a:pt x="777" y="40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13" name="Google Shape;6913;p45"/>
              <p:cNvSpPr/>
              <p:nvPr/>
            </p:nvSpPr>
            <p:spPr>
              <a:xfrm>
                <a:off x="4865500" y="22437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111" y="1331"/>
                    </a:lnTo>
                    <a:lnTo>
                      <a:pt x="111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14" name="Google Shape;6914;p45"/>
              <p:cNvSpPr/>
              <p:nvPr/>
            </p:nvSpPr>
            <p:spPr>
              <a:xfrm>
                <a:off x="4868275" y="22419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4" y="1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74" y="1368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15" name="Google Shape;6915;p45"/>
              <p:cNvSpPr/>
              <p:nvPr/>
            </p:nvSpPr>
            <p:spPr>
              <a:xfrm>
                <a:off x="4853475" y="223360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38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38" y="1369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16" name="Google Shape;6916;p45"/>
              <p:cNvSpPr/>
              <p:nvPr/>
            </p:nvSpPr>
            <p:spPr>
              <a:xfrm>
                <a:off x="4850725" y="2233600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0" y="1"/>
                    </a:moveTo>
                    <a:lnTo>
                      <a:pt x="0" y="1332"/>
                    </a:lnTo>
                    <a:lnTo>
                      <a:pt x="111" y="1443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17" name="Google Shape;6917;p45"/>
              <p:cNvSpPr/>
              <p:nvPr/>
            </p:nvSpPr>
            <p:spPr>
              <a:xfrm>
                <a:off x="4850725" y="2232675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37" y="1"/>
                    </a:moveTo>
                    <a:lnTo>
                      <a:pt x="0" y="38"/>
                    </a:lnTo>
                    <a:lnTo>
                      <a:pt x="702" y="407"/>
                    </a:lnTo>
                    <a:lnTo>
                      <a:pt x="776" y="371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18" name="Google Shape;6918;p45"/>
              <p:cNvSpPr/>
              <p:nvPr/>
            </p:nvSpPr>
            <p:spPr>
              <a:xfrm>
                <a:off x="4850725" y="2233600"/>
                <a:ext cx="1757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45" extrusionOk="0">
                    <a:moveTo>
                      <a:pt x="0" y="1"/>
                    </a:moveTo>
                    <a:lnTo>
                      <a:pt x="0" y="75"/>
                    </a:lnTo>
                    <a:lnTo>
                      <a:pt x="702" y="444"/>
                    </a:lnTo>
                    <a:lnTo>
                      <a:pt x="702" y="37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19" name="Google Shape;6919;p45"/>
              <p:cNvSpPr/>
              <p:nvPr/>
            </p:nvSpPr>
            <p:spPr>
              <a:xfrm>
                <a:off x="4880300" y="2253025"/>
                <a:ext cx="27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32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111" y="1331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20" name="Google Shape;6920;p45"/>
              <p:cNvSpPr/>
              <p:nvPr/>
            </p:nvSpPr>
            <p:spPr>
              <a:xfrm>
                <a:off x="4883075" y="2251175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111" y="136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21" name="Google Shape;6921;p45"/>
              <p:cNvSpPr/>
              <p:nvPr/>
            </p:nvSpPr>
            <p:spPr>
              <a:xfrm>
                <a:off x="4868275" y="2242850"/>
                <a:ext cx="9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369" extrusionOk="0">
                    <a:moveTo>
                      <a:pt x="37" y="0"/>
                    </a:moveTo>
                    <a:lnTo>
                      <a:pt x="0" y="37"/>
                    </a:lnTo>
                    <a:lnTo>
                      <a:pt x="0" y="1368"/>
                    </a:lnTo>
                    <a:lnTo>
                      <a:pt x="37" y="133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22" name="Google Shape;6922;p45"/>
              <p:cNvSpPr/>
              <p:nvPr/>
            </p:nvSpPr>
            <p:spPr>
              <a:xfrm>
                <a:off x="4865500" y="224192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" y="1"/>
                    </a:moveTo>
                    <a:lnTo>
                      <a:pt x="1" y="1368"/>
                    </a:lnTo>
                    <a:lnTo>
                      <a:pt x="111" y="1405"/>
                    </a:lnTo>
                    <a:lnTo>
                      <a:pt x="111" y="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23" name="Google Shape;6923;p45"/>
              <p:cNvSpPr/>
              <p:nvPr/>
            </p:nvSpPr>
            <p:spPr>
              <a:xfrm>
                <a:off x="4865500" y="2240075"/>
                <a:ext cx="203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82" extrusionOk="0">
                    <a:moveTo>
                      <a:pt x="111" y="1"/>
                    </a:moveTo>
                    <a:lnTo>
                      <a:pt x="1" y="75"/>
                    </a:lnTo>
                    <a:lnTo>
                      <a:pt x="703" y="481"/>
                    </a:lnTo>
                    <a:lnTo>
                      <a:pt x="814" y="444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24" name="Google Shape;6924;p45"/>
              <p:cNvSpPr/>
              <p:nvPr/>
            </p:nvSpPr>
            <p:spPr>
              <a:xfrm>
                <a:off x="4865500" y="2241925"/>
                <a:ext cx="175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2" extrusionOk="0">
                    <a:moveTo>
                      <a:pt x="1" y="1"/>
                    </a:moveTo>
                    <a:lnTo>
                      <a:pt x="1" y="74"/>
                    </a:lnTo>
                    <a:lnTo>
                      <a:pt x="703" y="481"/>
                    </a:lnTo>
                    <a:lnTo>
                      <a:pt x="703" y="40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25" name="Google Shape;6925;p45"/>
              <p:cNvSpPr/>
              <p:nvPr/>
            </p:nvSpPr>
            <p:spPr>
              <a:xfrm>
                <a:off x="4896000" y="226132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75" y="1369"/>
                    </a:lnTo>
                    <a:lnTo>
                      <a:pt x="75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26" name="Google Shape;6926;p45"/>
              <p:cNvSpPr/>
              <p:nvPr/>
            </p:nvSpPr>
            <p:spPr>
              <a:xfrm>
                <a:off x="4897850" y="226040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1" y="1"/>
                    </a:moveTo>
                    <a:lnTo>
                      <a:pt x="1" y="38"/>
                    </a:lnTo>
                    <a:lnTo>
                      <a:pt x="1" y="1406"/>
                    </a:lnTo>
                    <a:lnTo>
                      <a:pt x="111" y="136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27" name="Google Shape;6927;p45"/>
              <p:cNvSpPr/>
              <p:nvPr/>
            </p:nvSpPr>
            <p:spPr>
              <a:xfrm>
                <a:off x="4883075" y="2252100"/>
                <a:ext cx="27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69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368"/>
                    </a:lnTo>
                    <a:lnTo>
                      <a:pt x="111" y="133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28" name="Google Shape;6928;p45"/>
              <p:cNvSpPr/>
              <p:nvPr/>
            </p:nvSpPr>
            <p:spPr>
              <a:xfrm>
                <a:off x="4880300" y="2251175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111" y="1405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29" name="Google Shape;6929;p45"/>
              <p:cNvSpPr/>
              <p:nvPr/>
            </p:nvSpPr>
            <p:spPr>
              <a:xfrm>
                <a:off x="4880300" y="2249325"/>
                <a:ext cx="2035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81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703" y="481"/>
                    </a:lnTo>
                    <a:lnTo>
                      <a:pt x="813" y="44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30" name="Google Shape;6930;p45"/>
              <p:cNvSpPr/>
              <p:nvPr/>
            </p:nvSpPr>
            <p:spPr>
              <a:xfrm>
                <a:off x="4880300" y="2251175"/>
                <a:ext cx="175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1" extrusionOk="0">
                    <a:moveTo>
                      <a:pt x="0" y="0"/>
                    </a:moveTo>
                    <a:lnTo>
                      <a:pt x="0" y="74"/>
                    </a:lnTo>
                    <a:lnTo>
                      <a:pt x="703" y="481"/>
                    </a:lnTo>
                    <a:lnTo>
                      <a:pt x="703" y="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31" name="Google Shape;6931;p45"/>
              <p:cNvSpPr/>
              <p:nvPr/>
            </p:nvSpPr>
            <p:spPr>
              <a:xfrm>
                <a:off x="4910800" y="22705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111" y="1332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32" name="Google Shape;6932;p45"/>
              <p:cNvSpPr/>
              <p:nvPr/>
            </p:nvSpPr>
            <p:spPr>
              <a:xfrm>
                <a:off x="4913575" y="2267800"/>
                <a:ext cx="18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43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0" y="1443"/>
                    </a:lnTo>
                    <a:lnTo>
                      <a:pt x="74" y="140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33" name="Google Shape;6933;p45"/>
              <p:cNvSpPr/>
              <p:nvPr/>
            </p:nvSpPr>
            <p:spPr>
              <a:xfrm>
                <a:off x="4897850" y="226040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1" y="1"/>
                    </a:moveTo>
                    <a:lnTo>
                      <a:pt x="1" y="38"/>
                    </a:lnTo>
                    <a:lnTo>
                      <a:pt x="1" y="1406"/>
                    </a:lnTo>
                    <a:lnTo>
                      <a:pt x="111" y="136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34" name="Google Shape;6934;p45"/>
              <p:cNvSpPr/>
              <p:nvPr/>
            </p:nvSpPr>
            <p:spPr>
              <a:xfrm>
                <a:off x="4896000" y="2258550"/>
                <a:ext cx="18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80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75" y="1480"/>
                    </a:lnTo>
                    <a:lnTo>
                      <a:pt x="75" y="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35" name="Google Shape;6935;p45"/>
              <p:cNvSpPr/>
              <p:nvPr/>
            </p:nvSpPr>
            <p:spPr>
              <a:xfrm>
                <a:off x="4896000" y="2257650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703" y="481"/>
                    </a:lnTo>
                    <a:lnTo>
                      <a:pt x="777" y="40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36" name="Google Shape;6936;p45"/>
              <p:cNvSpPr/>
              <p:nvPr/>
            </p:nvSpPr>
            <p:spPr>
              <a:xfrm>
                <a:off x="4896000" y="2258550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1" y="1"/>
                    </a:moveTo>
                    <a:lnTo>
                      <a:pt x="1" y="112"/>
                    </a:lnTo>
                    <a:lnTo>
                      <a:pt x="703" y="519"/>
                    </a:lnTo>
                    <a:lnTo>
                      <a:pt x="703" y="44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37" name="Google Shape;6937;p45"/>
              <p:cNvSpPr/>
              <p:nvPr/>
            </p:nvSpPr>
            <p:spPr>
              <a:xfrm>
                <a:off x="4926500" y="227982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112" y="1331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38" name="Google Shape;6938;p45"/>
              <p:cNvSpPr/>
              <p:nvPr/>
            </p:nvSpPr>
            <p:spPr>
              <a:xfrm>
                <a:off x="4929275" y="227705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38" y="0"/>
                    </a:moveTo>
                    <a:lnTo>
                      <a:pt x="1" y="74"/>
                    </a:lnTo>
                    <a:lnTo>
                      <a:pt x="1" y="1442"/>
                    </a:lnTo>
                    <a:lnTo>
                      <a:pt x="38" y="140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39" name="Google Shape;6939;p45"/>
              <p:cNvSpPr/>
              <p:nvPr/>
            </p:nvSpPr>
            <p:spPr>
              <a:xfrm>
                <a:off x="4913575" y="2269650"/>
                <a:ext cx="18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369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369"/>
                    </a:lnTo>
                    <a:lnTo>
                      <a:pt x="74" y="1332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40" name="Google Shape;6940;p45"/>
              <p:cNvSpPr/>
              <p:nvPr/>
            </p:nvSpPr>
            <p:spPr>
              <a:xfrm>
                <a:off x="4910800" y="22678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111" y="1443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41" name="Google Shape;6941;p45"/>
              <p:cNvSpPr/>
              <p:nvPr/>
            </p:nvSpPr>
            <p:spPr>
              <a:xfrm>
                <a:off x="4910800" y="2266875"/>
                <a:ext cx="194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2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740" y="481"/>
                    </a:lnTo>
                    <a:lnTo>
                      <a:pt x="777" y="407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42" name="Google Shape;6942;p45"/>
              <p:cNvSpPr/>
              <p:nvPr/>
            </p:nvSpPr>
            <p:spPr>
              <a:xfrm>
                <a:off x="4910800" y="2267800"/>
                <a:ext cx="185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9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740" y="518"/>
                    </a:lnTo>
                    <a:lnTo>
                      <a:pt x="740" y="44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43" name="Google Shape;6943;p45"/>
              <p:cNvSpPr/>
              <p:nvPr/>
            </p:nvSpPr>
            <p:spPr>
              <a:xfrm>
                <a:off x="4942225" y="2288150"/>
                <a:ext cx="1875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8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74" y="1368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44" name="Google Shape;6944;p45"/>
              <p:cNvSpPr/>
              <p:nvPr/>
            </p:nvSpPr>
            <p:spPr>
              <a:xfrm>
                <a:off x="4944075" y="2285375"/>
                <a:ext cx="18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79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79"/>
                    </a:lnTo>
                    <a:lnTo>
                      <a:pt x="74" y="144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45" name="Google Shape;6945;p45"/>
              <p:cNvSpPr/>
              <p:nvPr/>
            </p:nvSpPr>
            <p:spPr>
              <a:xfrm>
                <a:off x="4928350" y="227890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75" y="133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46" name="Google Shape;6946;p45"/>
              <p:cNvSpPr/>
              <p:nvPr/>
            </p:nvSpPr>
            <p:spPr>
              <a:xfrm>
                <a:off x="4925575" y="22770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47" name="Google Shape;6947;p45"/>
              <p:cNvSpPr/>
              <p:nvPr/>
            </p:nvSpPr>
            <p:spPr>
              <a:xfrm>
                <a:off x="4925575" y="2276125"/>
                <a:ext cx="203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08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740" y="407"/>
                    </a:lnTo>
                    <a:lnTo>
                      <a:pt x="814" y="37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48" name="Google Shape;6948;p45"/>
              <p:cNvSpPr/>
              <p:nvPr/>
            </p:nvSpPr>
            <p:spPr>
              <a:xfrm>
                <a:off x="4925575" y="2277050"/>
                <a:ext cx="185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82" extrusionOk="0">
                    <a:moveTo>
                      <a:pt x="1" y="0"/>
                    </a:moveTo>
                    <a:lnTo>
                      <a:pt x="1" y="111"/>
                    </a:lnTo>
                    <a:lnTo>
                      <a:pt x="740" y="481"/>
                    </a:lnTo>
                    <a:lnTo>
                      <a:pt x="740" y="37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49" name="Google Shape;6949;p45"/>
              <p:cNvSpPr/>
              <p:nvPr/>
            </p:nvSpPr>
            <p:spPr>
              <a:xfrm>
                <a:off x="4957000" y="22973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112" y="1332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50" name="Google Shape;6950;p45"/>
              <p:cNvSpPr/>
              <p:nvPr/>
            </p:nvSpPr>
            <p:spPr>
              <a:xfrm>
                <a:off x="4959775" y="22946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75" y="1406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51" name="Google Shape;6951;p45"/>
              <p:cNvSpPr/>
              <p:nvPr/>
            </p:nvSpPr>
            <p:spPr>
              <a:xfrm>
                <a:off x="4943150" y="2286300"/>
                <a:ext cx="27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5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405"/>
                    </a:lnTo>
                    <a:lnTo>
                      <a:pt x="111" y="136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52" name="Google Shape;6952;p45"/>
              <p:cNvSpPr/>
              <p:nvPr/>
            </p:nvSpPr>
            <p:spPr>
              <a:xfrm>
                <a:off x="4941300" y="2285375"/>
                <a:ext cx="18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2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74" y="1442"/>
                    </a:lnTo>
                    <a:lnTo>
                      <a:pt x="7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53" name="Google Shape;6953;p45"/>
              <p:cNvSpPr/>
              <p:nvPr/>
            </p:nvSpPr>
            <p:spPr>
              <a:xfrm>
                <a:off x="4941300" y="2284450"/>
                <a:ext cx="2035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4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740" y="444"/>
                    </a:lnTo>
                    <a:lnTo>
                      <a:pt x="814" y="407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54" name="Google Shape;6954;p45"/>
              <p:cNvSpPr/>
              <p:nvPr/>
            </p:nvSpPr>
            <p:spPr>
              <a:xfrm>
                <a:off x="4941300" y="2285375"/>
                <a:ext cx="185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8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740" y="518"/>
                    </a:lnTo>
                    <a:lnTo>
                      <a:pt x="740" y="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55" name="Google Shape;6955;p45"/>
              <p:cNvSpPr/>
              <p:nvPr/>
            </p:nvSpPr>
            <p:spPr>
              <a:xfrm>
                <a:off x="4971800" y="230477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0" y="1"/>
                    </a:moveTo>
                    <a:lnTo>
                      <a:pt x="0" y="1368"/>
                    </a:lnTo>
                    <a:lnTo>
                      <a:pt x="111" y="1405"/>
                    </a:lnTo>
                    <a:lnTo>
                      <a:pt x="111" y="11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56" name="Google Shape;6956;p45"/>
              <p:cNvSpPr/>
              <p:nvPr/>
            </p:nvSpPr>
            <p:spPr>
              <a:xfrm>
                <a:off x="4974575" y="23038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42"/>
                    </a:lnTo>
                    <a:lnTo>
                      <a:pt x="74" y="1405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57" name="Google Shape;6957;p45"/>
              <p:cNvSpPr/>
              <p:nvPr/>
            </p:nvSpPr>
            <p:spPr>
              <a:xfrm>
                <a:off x="4959775" y="2295525"/>
                <a:ext cx="9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6" extrusionOk="0">
                    <a:moveTo>
                      <a:pt x="38" y="1"/>
                    </a:moveTo>
                    <a:lnTo>
                      <a:pt x="1" y="75"/>
                    </a:lnTo>
                    <a:lnTo>
                      <a:pt x="1" y="1406"/>
                    </a:lnTo>
                    <a:lnTo>
                      <a:pt x="38" y="1369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58" name="Google Shape;6958;p45"/>
              <p:cNvSpPr/>
              <p:nvPr/>
            </p:nvSpPr>
            <p:spPr>
              <a:xfrm>
                <a:off x="4957000" y="22946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112" y="1443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59" name="Google Shape;6959;p45"/>
              <p:cNvSpPr/>
              <p:nvPr/>
            </p:nvSpPr>
            <p:spPr>
              <a:xfrm>
                <a:off x="4957000" y="2293675"/>
                <a:ext cx="194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45" extrusionOk="0">
                    <a:moveTo>
                      <a:pt x="38" y="1"/>
                    </a:moveTo>
                    <a:lnTo>
                      <a:pt x="1" y="38"/>
                    </a:lnTo>
                    <a:lnTo>
                      <a:pt x="703" y="445"/>
                    </a:lnTo>
                    <a:lnTo>
                      <a:pt x="777" y="408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60" name="Google Shape;6960;p45"/>
              <p:cNvSpPr/>
              <p:nvPr/>
            </p:nvSpPr>
            <p:spPr>
              <a:xfrm>
                <a:off x="4957000" y="2294600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1" y="1"/>
                    </a:moveTo>
                    <a:lnTo>
                      <a:pt x="1" y="112"/>
                    </a:lnTo>
                    <a:lnTo>
                      <a:pt x="703" y="518"/>
                    </a:lnTo>
                    <a:lnTo>
                      <a:pt x="703" y="40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61" name="Google Shape;6961;p45"/>
              <p:cNvSpPr/>
              <p:nvPr/>
            </p:nvSpPr>
            <p:spPr>
              <a:xfrm>
                <a:off x="4987500" y="231402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75" y="1368"/>
                    </a:lnTo>
                    <a:lnTo>
                      <a:pt x="75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62" name="Google Shape;6962;p45"/>
              <p:cNvSpPr/>
              <p:nvPr/>
            </p:nvSpPr>
            <p:spPr>
              <a:xfrm>
                <a:off x="4989350" y="23121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112" y="1368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63" name="Google Shape;6963;p45"/>
              <p:cNvSpPr/>
              <p:nvPr/>
            </p:nvSpPr>
            <p:spPr>
              <a:xfrm>
                <a:off x="4974575" y="230385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37" y="1"/>
                    </a:moveTo>
                    <a:lnTo>
                      <a:pt x="0" y="38"/>
                    </a:lnTo>
                    <a:lnTo>
                      <a:pt x="0" y="1442"/>
                    </a:lnTo>
                    <a:lnTo>
                      <a:pt x="37" y="1405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64" name="Google Shape;6964;p45"/>
              <p:cNvSpPr/>
              <p:nvPr/>
            </p:nvSpPr>
            <p:spPr>
              <a:xfrm>
                <a:off x="4971800" y="23038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331"/>
                    </a:lnTo>
                    <a:lnTo>
                      <a:pt x="111" y="1442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65" name="Google Shape;6965;p45"/>
              <p:cNvSpPr/>
              <p:nvPr/>
            </p:nvSpPr>
            <p:spPr>
              <a:xfrm>
                <a:off x="4971800" y="2302925"/>
                <a:ext cx="203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08" extrusionOk="0">
                    <a:moveTo>
                      <a:pt x="37" y="1"/>
                    </a:moveTo>
                    <a:lnTo>
                      <a:pt x="0" y="38"/>
                    </a:lnTo>
                    <a:lnTo>
                      <a:pt x="703" y="407"/>
                    </a:lnTo>
                    <a:lnTo>
                      <a:pt x="814" y="370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66" name="Google Shape;6966;p45"/>
              <p:cNvSpPr/>
              <p:nvPr/>
            </p:nvSpPr>
            <p:spPr>
              <a:xfrm>
                <a:off x="4971800" y="2303850"/>
                <a:ext cx="175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2" extrusionOk="0">
                    <a:moveTo>
                      <a:pt x="0" y="1"/>
                    </a:moveTo>
                    <a:lnTo>
                      <a:pt x="0" y="111"/>
                    </a:lnTo>
                    <a:lnTo>
                      <a:pt x="703" y="481"/>
                    </a:lnTo>
                    <a:lnTo>
                      <a:pt x="703" y="37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67" name="Google Shape;6967;p45"/>
              <p:cNvSpPr/>
              <p:nvPr/>
            </p:nvSpPr>
            <p:spPr>
              <a:xfrm>
                <a:off x="5002300" y="232325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74" y="1369"/>
                    </a:lnTo>
                    <a:lnTo>
                      <a:pt x="74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68" name="Google Shape;6968;p45"/>
              <p:cNvSpPr/>
              <p:nvPr/>
            </p:nvSpPr>
            <p:spPr>
              <a:xfrm>
                <a:off x="5004150" y="23214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111" y="136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69" name="Google Shape;6969;p45"/>
              <p:cNvSpPr/>
              <p:nvPr/>
            </p:nvSpPr>
            <p:spPr>
              <a:xfrm>
                <a:off x="4989350" y="231310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112" y="1331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70" name="Google Shape;6970;p45"/>
              <p:cNvSpPr/>
              <p:nvPr/>
            </p:nvSpPr>
            <p:spPr>
              <a:xfrm>
                <a:off x="4987500" y="231217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75" y="1442"/>
                    </a:lnTo>
                    <a:lnTo>
                      <a:pt x="75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71" name="Google Shape;6971;p45"/>
              <p:cNvSpPr/>
              <p:nvPr/>
            </p:nvSpPr>
            <p:spPr>
              <a:xfrm>
                <a:off x="4987500" y="2311250"/>
                <a:ext cx="1945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44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666" y="444"/>
                    </a:lnTo>
                    <a:lnTo>
                      <a:pt x="777" y="40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72" name="Google Shape;6972;p45"/>
              <p:cNvSpPr/>
              <p:nvPr/>
            </p:nvSpPr>
            <p:spPr>
              <a:xfrm>
                <a:off x="4987500" y="2312175"/>
                <a:ext cx="166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18" extrusionOk="0">
                    <a:moveTo>
                      <a:pt x="1" y="0"/>
                    </a:moveTo>
                    <a:lnTo>
                      <a:pt x="1" y="74"/>
                    </a:lnTo>
                    <a:lnTo>
                      <a:pt x="666" y="518"/>
                    </a:lnTo>
                    <a:lnTo>
                      <a:pt x="666" y="40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73" name="Google Shape;6973;p45"/>
              <p:cNvSpPr/>
              <p:nvPr/>
            </p:nvSpPr>
            <p:spPr>
              <a:xfrm>
                <a:off x="5017075" y="233157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112" y="1406"/>
                    </a:lnTo>
                    <a:lnTo>
                      <a:pt x="112" y="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74" name="Google Shape;6974;p45"/>
              <p:cNvSpPr/>
              <p:nvPr/>
            </p:nvSpPr>
            <p:spPr>
              <a:xfrm>
                <a:off x="5019850" y="23306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75" y="1369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75" name="Google Shape;6975;p45"/>
              <p:cNvSpPr/>
              <p:nvPr/>
            </p:nvSpPr>
            <p:spPr>
              <a:xfrm>
                <a:off x="5004150" y="232232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406"/>
                    </a:lnTo>
                    <a:lnTo>
                      <a:pt x="111" y="133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76" name="Google Shape;6976;p45"/>
              <p:cNvSpPr/>
              <p:nvPr/>
            </p:nvSpPr>
            <p:spPr>
              <a:xfrm>
                <a:off x="5002300" y="23214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74" y="1443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77" name="Google Shape;6977;p45"/>
              <p:cNvSpPr/>
              <p:nvPr/>
            </p:nvSpPr>
            <p:spPr>
              <a:xfrm>
                <a:off x="5002300" y="2320500"/>
                <a:ext cx="194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4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703" y="444"/>
                    </a:lnTo>
                    <a:lnTo>
                      <a:pt x="777" y="407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78" name="Google Shape;6978;p45"/>
              <p:cNvSpPr/>
              <p:nvPr/>
            </p:nvSpPr>
            <p:spPr>
              <a:xfrm>
                <a:off x="5002300" y="232140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0" y="1"/>
                    </a:moveTo>
                    <a:lnTo>
                      <a:pt x="0" y="75"/>
                    </a:lnTo>
                    <a:lnTo>
                      <a:pt x="703" y="519"/>
                    </a:lnTo>
                    <a:lnTo>
                      <a:pt x="703" y="40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79" name="Google Shape;6979;p45"/>
              <p:cNvSpPr/>
              <p:nvPr/>
            </p:nvSpPr>
            <p:spPr>
              <a:xfrm>
                <a:off x="5050350" y="1993300"/>
                <a:ext cx="11125" cy="3577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4309" extrusionOk="0">
                    <a:moveTo>
                      <a:pt x="444" y="0"/>
                    </a:moveTo>
                    <a:lnTo>
                      <a:pt x="259" y="111"/>
                    </a:lnTo>
                    <a:lnTo>
                      <a:pt x="1" y="14197"/>
                    </a:lnTo>
                    <a:lnTo>
                      <a:pt x="259" y="14308"/>
                    </a:lnTo>
                    <a:lnTo>
                      <a:pt x="444" y="14197"/>
                    </a:lnTo>
                    <a:lnTo>
                      <a:pt x="444" y="0"/>
                    </a:lnTo>
                    <a:close/>
                  </a:path>
                </a:pathLst>
              </a:custGeom>
              <a:solidFill>
                <a:srgbClr val="9EB3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80" name="Google Shape;6980;p45"/>
              <p:cNvSpPr/>
              <p:nvPr/>
            </p:nvSpPr>
            <p:spPr>
              <a:xfrm>
                <a:off x="5050350" y="1993300"/>
                <a:ext cx="6500" cy="357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4309" extrusionOk="0">
                    <a:moveTo>
                      <a:pt x="1" y="0"/>
                    </a:moveTo>
                    <a:lnTo>
                      <a:pt x="1" y="14197"/>
                    </a:lnTo>
                    <a:lnTo>
                      <a:pt x="259" y="14308"/>
                    </a:lnTo>
                    <a:lnTo>
                      <a:pt x="259" y="11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81" name="Google Shape;6981;p45"/>
              <p:cNvSpPr/>
              <p:nvPr/>
            </p:nvSpPr>
            <p:spPr>
              <a:xfrm>
                <a:off x="5050350" y="1989600"/>
                <a:ext cx="111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60" extrusionOk="0">
                    <a:moveTo>
                      <a:pt x="259" y="1"/>
                    </a:moveTo>
                    <a:lnTo>
                      <a:pt x="1" y="148"/>
                    </a:lnTo>
                    <a:lnTo>
                      <a:pt x="259" y="259"/>
                    </a:lnTo>
                    <a:lnTo>
                      <a:pt x="444" y="148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97A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82" name="Google Shape;6982;p45"/>
              <p:cNvSpPr/>
              <p:nvPr/>
            </p:nvSpPr>
            <p:spPr>
              <a:xfrm>
                <a:off x="5080850" y="2006225"/>
                <a:ext cx="650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12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223" y="112"/>
                    </a:lnTo>
                    <a:lnTo>
                      <a:pt x="260" y="75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97A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83" name="Google Shape;6983;p45"/>
              <p:cNvSpPr/>
              <p:nvPr/>
            </p:nvSpPr>
            <p:spPr>
              <a:xfrm>
                <a:off x="5056825" y="209960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222"/>
                    </a:lnTo>
                    <a:lnTo>
                      <a:pt x="1036" y="776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84" name="Google Shape;6984;p45"/>
              <p:cNvSpPr/>
              <p:nvPr/>
            </p:nvSpPr>
            <p:spPr>
              <a:xfrm>
                <a:off x="5056825" y="2101425"/>
                <a:ext cx="277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04" extrusionOk="0">
                    <a:moveTo>
                      <a:pt x="0" y="1"/>
                    </a:moveTo>
                    <a:lnTo>
                      <a:pt x="0" y="149"/>
                    </a:lnTo>
                    <a:lnTo>
                      <a:pt x="1036" y="703"/>
                    </a:lnTo>
                    <a:lnTo>
                      <a:pt x="1110" y="62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85" name="Google Shape;6985;p45"/>
              <p:cNvSpPr/>
              <p:nvPr/>
            </p:nvSpPr>
            <p:spPr>
              <a:xfrm>
                <a:off x="5056825" y="215042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86" name="Google Shape;6986;p45"/>
              <p:cNvSpPr/>
              <p:nvPr/>
            </p:nvSpPr>
            <p:spPr>
              <a:xfrm>
                <a:off x="5058675" y="2117150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740" y="0"/>
                    </a:moveTo>
                    <a:lnTo>
                      <a:pt x="0" y="1479"/>
                    </a:lnTo>
                    <a:lnTo>
                      <a:pt x="111" y="1368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87" name="Google Shape;6987;p45"/>
              <p:cNvSpPr/>
              <p:nvPr/>
            </p:nvSpPr>
            <p:spPr>
              <a:xfrm>
                <a:off x="5056825" y="2114375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851" y="1"/>
                    </a:moveTo>
                    <a:lnTo>
                      <a:pt x="0" y="1516"/>
                    </a:lnTo>
                    <a:lnTo>
                      <a:pt x="74" y="1590"/>
                    </a:lnTo>
                    <a:lnTo>
                      <a:pt x="925" y="111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88" name="Google Shape;6988;p45"/>
              <p:cNvSpPr/>
              <p:nvPr/>
            </p:nvSpPr>
            <p:spPr>
              <a:xfrm>
                <a:off x="5058675" y="2154125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518" y="1368"/>
                    </a:lnTo>
                    <a:lnTo>
                      <a:pt x="962" y="2514"/>
                    </a:lnTo>
                    <a:lnTo>
                      <a:pt x="1073" y="2477"/>
                    </a:lnTo>
                    <a:lnTo>
                      <a:pt x="555" y="1183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89" name="Google Shape;6989;p45"/>
              <p:cNvSpPr/>
              <p:nvPr/>
            </p:nvSpPr>
            <p:spPr>
              <a:xfrm>
                <a:off x="5056825" y="220125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86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90" name="Google Shape;6990;p45"/>
              <p:cNvSpPr/>
              <p:nvPr/>
            </p:nvSpPr>
            <p:spPr>
              <a:xfrm>
                <a:off x="5056825" y="2155050"/>
                <a:ext cx="2590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78" extrusionOk="0">
                    <a:moveTo>
                      <a:pt x="0" y="0"/>
                    </a:moveTo>
                    <a:lnTo>
                      <a:pt x="962" y="2477"/>
                    </a:lnTo>
                    <a:lnTo>
                      <a:pt x="1036" y="2440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91" name="Google Shape;6991;p45"/>
              <p:cNvSpPr/>
              <p:nvPr/>
            </p:nvSpPr>
            <p:spPr>
              <a:xfrm>
                <a:off x="5056825" y="2152275"/>
                <a:ext cx="2775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03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1036" y="703"/>
                    </a:lnTo>
                    <a:lnTo>
                      <a:pt x="1110" y="6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92" name="Google Shape;6992;p45"/>
              <p:cNvSpPr/>
              <p:nvPr/>
            </p:nvSpPr>
            <p:spPr>
              <a:xfrm>
                <a:off x="5056825" y="225210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93" name="Google Shape;6993;p45"/>
              <p:cNvSpPr/>
              <p:nvPr/>
            </p:nvSpPr>
            <p:spPr>
              <a:xfrm>
                <a:off x="5058675" y="2255800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518" y="1368"/>
                    </a:lnTo>
                    <a:lnTo>
                      <a:pt x="962" y="2514"/>
                    </a:lnTo>
                    <a:lnTo>
                      <a:pt x="1073" y="2477"/>
                    </a:lnTo>
                    <a:lnTo>
                      <a:pt x="555" y="1183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94" name="Google Shape;6994;p45"/>
              <p:cNvSpPr/>
              <p:nvPr/>
            </p:nvSpPr>
            <p:spPr>
              <a:xfrm>
                <a:off x="5056825" y="230292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95" name="Google Shape;6995;p45"/>
              <p:cNvSpPr/>
              <p:nvPr/>
            </p:nvSpPr>
            <p:spPr>
              <a:xfrm>
                <a:off x="5058675" y="2343600"/>
                <a:ext cx="286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40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85"/>
                    </a:lnTo>
                    <a:lnTo>
                      <a:pt x="962" y="740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96" name="Google Shape;6996;p45"/>
              <p:cNvSpPr/>
              <p:nvPr/>
            </p:nvSpPr>
            <p:spPr>
              <a:xfrm>
                <a:off x="5056825" y="234360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1036" y="740"/>
                    </a:lnTo>
                    <a:lnTo>
                      <a:pt x="1110" y="6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97" name="Google Shape;6997;p45"/>
              <p:cNvSpPr/>
              <p:nvPr/>
            </p:nvSpPr>
            <p:spPr>
              <a:xfrm>
                <a:off x="5058675" y="2318650"/>
                <a:ext cx="2312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36" extrusionOk="0">
                    <a:moveTo>
                      <a:pt x="925" y="0"/>
                    </a:moveTo>
                    <a:lnTo>
                      <a:pt x="851" y="74"/>
                    </a:lnTo>
                    <a:lnTo>
                      <a:pt x="740" y="74"/>
                    </a:lnTo>
                    <a:lnTo>
                      <a:pt x="0" y="1035"/>
                    </a:lnTo>
                    <a:lnTo>
                      <a:pt x="111" y="998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98" name="Google Shape;6998;p45"/>
              <p:cNvSpPr/>
              <p:nvPr/>
            </p:nvSpPr>
            <p:spPr>
              <a:xfrm>
                <a:off x="5056825" y="2317725"/>
                <a:ext cx="231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73" extrusionOk="0">
                    <a:moveTo>
                      <a:pt x="851" y="0"/>
                    </a:moveTo>
                    <a:lnTo>
                      <a:pt x="0" y="1035"/>
                    </a:lnTo>
                    <a:lnTo>
                      <a:pt x="74" y="1072"/>
                    </a:lnTo>
                    <a:lnTo>
                      <a:pt x="925" y="111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6999" name="Google Shape;6999;p45"/>
              <p:cNvSpPr/>
              <p:nvPr/>
            </p:nvSpPr>
            <p:spPr>
              <a:xfrm>
                <a:off x="5056825" y="230385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1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110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00" name="Google Shape;7000;p45"/>
              <p:cNvSpPr/>
              <p:nvPr/>
            </p:nvSpPr>
            <p:spPr>
              <a:xfrm>
                <a:off x="5056825" y="2256725"/>
                <a:ext cx="2590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78" extrusionOk="0">
                    <a:moveTo>
                      <a:pt x="0" y="0"/>
                    </a:moveTo>
                    <a:lnTo>
                      <a:pt x="962" y="2477"/>
                    </a:lnTo>
                    <a:lnTo>
                      <a:pt x="1036" y="2403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01" name="Google Shape;7001;p45"/>
              <p:cNvSpPr/>
              <p:nvPr/>
            </p:nvSpPr>
            <p:spPr>
              <a:xfrm>
                <a:off x="5056825" y="2253025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110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02" name="Google Shape;7002;p45"/>
              <p:cNvSpPr/>
              <p:nvPr/>
            </p:nvSpPr>
            <p:spPr>
              <a:xfrm>
                <a:off x="5058675" y="2218825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740" y="0"/>
                    </a:moveTo>
                    <a:lnTo>
                      <a:pt x="0" y="1479"/>
                    </a:lnTo>
                    <a:lnTo>
                      <a:pt x="111" y="1368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03" name="Google Shape;7003;p45"/>
              <p:cNvSpPr/>
              <p:nvPr/>
            </p:nvSpPr>
            <p:spPr>
              <a:xfrm>
                <a:off x="5056825" y="2203100"/>
                <a:ext cx="277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04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1036" y="703"/>
                    </a:lnTo>
                    <a:lnTo>
                      <a:pt x="1110" y="62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04" name="Google Shape;7004;p45"/>
              <p:cNvSpPr/>
              <p:nvPr/>
            </p:nvSpPr>
            <p:spPr>
              <a:xfrm>
                <a:off x="5056825" y="2216050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851" y="0"/>
                    </a:moveTo>
                    <a:lnTo>
                      <a:pt x="0" y="1479"/>
                    </a:lnTo>
                    <a:lnTo>
                      <a:pt x="74" y="1590"/>
                    </a:lnTo>
                    <a:lnTo>
                      <a:pt x="925" y="111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05" name="Google Shape;7005;p45"/>
              <p:cNvSpPr/>
              <p:nvPr/>
            </p:nvSpPr>
            <p:spPr>
              <a:xfrm>
                <a:off x="5058675" y="2002550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518" y="1368"/>
                    </a:lnTo>
                    <a:lnTo>
                      <a:pt x="962" y="2514"/>
                    </a:lnTo>
                    <a:lnTo>
                      <a:pt x="1073" y="2477"/>
                    </a:lnTo>
                    <a:lnTo>
                      <a:pt x="555" y="1183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06" name="Google Shape;7006;p45"/>
              <p:cNvSpPr/>
              <p:nvPr/>
            </p:nvSpPr>
            <p:spPr>
              <a:xfrm>
                <a:off x="5056825" y="2048750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222"/>
                    </a:lnTo>
                    <a:lnTo>
                      <a:pt x="1036" y="814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07" name="Google Shape;7007;p45"/>
              <p:cNvSpPr/>
              <p:nvPr/>
            </p:nvSpPr>
            <p:spPr>
              <a:xfrm>
                <a:off x="5056825" y="2003475"/>
                <a:ext cx="2590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1" extrusionOk="0">
                    <a:moveTo>
                      <a:pt x="0" y="0"/>
                    </a:moveTo>
                    <a:lnTo>
                      <a:pt x="962" y="2440"/>
                    </a:lnTo>
                    <a:lnTo>
                      <a:pt x="1036" y="2403"/>
                    </a:lnTo>
                    <a:lnTo>
                      <a:pt x="111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08" name="Google Shape;7008;p45"/>
              <p:cNvSpPr/>
              <p:nvPr/>
            </p:nvSpPr>
            <p:spPr>
              <a:xfrm>
                <a:off x="5058675" y="2065400"/>
                <a:ext cx="231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16" extrusionOk="0">
                    <a:moveTo>
                      <a:pt x="740" y="0"/>
                    </a:moveTo>
                    <a:lnTo>
                      <a:pt x="0" y="1516"/>
                    </a:lnTo>
                    <a:lnTo>
                      <a:pt x="0" y="1516"/>
                    </a:lnTo>
                    <a:lnTo>
                      <a:pt x="111" y="1405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09" name="Google Shape;7009;p45"/>
              <p:cNvSpPr/>
              <p:nvPr/>
            </p:nvSpPr>
            <p:spPr>
              <a:xfrm>
                <a:off x="5056825" y="205060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1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110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10" name="Google Shape;7010;p45"/>
              <p:cNvSpPr/>
              <p:nvPr/>
            </p:nvSpPr>
            <p:spPr>
              <a:xfrm>
                <a:off x="5056825" y="2063550"/>
                <a:ext cx="2312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0" extrusionOk="0">
                    <a:moveTo>
                      <a:pt x="851" y="0"/>
                    </a:moveTo>
                    <a:lnTo>
                      <a:pt x="0" y="1516"/>
                    </a:lnTo>
                    <a:lnTo>
                      <a:pt x="74" y="1590"/>
                    </a:lnTo>
                    <a:lnTo>
                      <a:pt x="925" y="74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11" name="Google Shape;7011;p45"/>
              <p:cNvSpPr/>
              <p:nvPr/>
            </p:nvSpPr>
            <p:spPr>
              <a:xfrm>
                <a:off x="5080850" y="2008075"/>
                <a:ext cx="8350" cy="3568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4272" extrusionOk="0">
                    <a:moveTo>
                      <a:pt x="260" y="1"/>
                    </a:moveTo>
                    <a:lnTo>
                      <a:pt x="223" y="38"/>
                    </a:lnTo>
                    <a:lnTo>
                      <a:pt x="1" y="14198"/>
                    </a:lnTo>
                    <a:lnTo>
                      <a:pt x="223" y="14272"/>
                    </a:lnTo>
                    <a:lnTo>
                      <a:pt x="333" y="14235"/>
                    </a:lnTo>
                    <a:lnTo>
                      <a:pt x="260" y="1"/>
                    </a:lnTo>
                    <a:close/>
                  </a:path>
                </a:pathLst>
              </a:custGeom>
              <a:solidFill>
                <a:srgbClr val="9EB2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12" name="Google Shape;7012;p45"/>
              <p:cNvSpPr/>
              <p:nvPr/>
            </p:nvSpPr>
            <p:spPr>
              <a:xfrm>
                <a:off x="5080850" y="2007150"/>
                <a:ext cx="5575" cy="3577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309" extrusionOk="0">
                    <a:moveTo>
                      <a:pt x="1" y="1"/>
                    </a:moveTo>
                    <a:lnTo>
                      <a:pt x="1" y="14235"/>
                    </a:lnTo>
                    <a:lnTo>
                      <a:pt x="223" y="14309"/>
                    </a:lnTo>
                    <a:lnTo>
                      <a:pt x="223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13" name="Google Shape;7013;p45"/>
              <p:cNvSpPr/>
              <p:nvPr/>
            </p:nvSpPr>
            <p:spPr>
              <a:xfrm>
                <a:off x="5047575" y="1994225"/>
                <a:ext cx="10200" cy="35862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4345" extrusionOk="0">
                    <a:moveTo>
                      <a:pt x="1" y="0"/>
                    </a:moveTo>
                    <a:lnTo>
                      <a:pt x="1" y="14197"/>
                    </a:lnTo>
                    <a:lnTo>
                      <a:pt x="223" y="14345"/>
                    </a:lnTo>
                    <a:lnTo>
                      <a:pt x="407" y="14197"/>
                    </a:lnTo>
                    <a:lnTo>
                      <a:pt x="223" y="14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B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14" name="Google Shape;7014;p45"/>
              <p:cNvSpPr/>
              <p:nvPr/>
            </p:nvSpPr>
            <p:spPr>
              <a:xfrm>
                <a:off x="5053125" y="1994225"/>
                <a:ext cx="4650" cy="35862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4345" extrusionOk="0">
                    <a:moveTo>
                      <a:pt x="185" y="0"/>
                    </a:moveTo>
                    <a:lnTo>
                      <a:pt x="1" y="148"/>
                    </a:lnTo>
                    <a:lnTo>
                      <a:pt x="1" y="14345"/>
                    </a:lnTo>
                    <a:lnTo>
                      <a:pt x="185" y="14197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15" name="Google Shape;7015;p45"/>
              <p:cNvSpPr/>
              <p:nvPr/>
            </p:nvSpPr>
            <p:spPr>
              <a:xfrm>
                <a:off x="5047575" y="1992375"/>
                <a:ext cx="1020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23" extrusionOk="0">
                    <a:moveTo>
                      <a:pt x="223" y="0"/>
                    </a:moveTo>
                    <a:lnTo>
                      <a:pt x="1" y="74"/>
                    </a:lnTo>
                    <a:lnTo>
                      <a:pt x="223" y="222"/>
                    </a:lnTo>
                    <a:lnTo>
                      <a:pt x="407" y="74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95AA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16" name="Google Shape;7016;p45"/>
              <p:cNvSpPr/>
              <p:nvPr/>
            </p:nvSpPr>
            <p:spPr>
              <a:xfrm>
                <a:off x="5020775" y="2007150"/>
                <a:ext cx="650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86" extrusionOk="0">
                    <a:moveTo>
                      <a:pt x="222" y="1"/>
                    </a:moveTo>
                    <a:lnTo>
                      <a:pt x="1" y="149"/>
                    </a:lnTo>
                    <a:lnTo>
                      <a:pt x="75" y="186"/>
                    </a:lnTo>
                    <a:lnTo>
                      <a:pt x="259" y="38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95AA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17" name="Google Shape;7017;p45"/>
              <p:cNvSpPr/>
              <p:nvPr/>
            </p:nvSpPr>
            <p:spPr>
              <a:xfrm>
                <a:off x="5022625" y="2100500"/>
                <a:ext cx="2960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52" extrusionOk="0">
                    <a:moveTo>
                      <a:pt x="1073" y="1"/>
                    </a:moveTo>
                    <a:lnTo>
                      <a:pt x="1" y="593"/>
                    </a:lnTo>
                    <a:lnTo>
                      <a:pt x="148" y="851"/>
                    </a:lnTo>
                    <a:lnTo>
                      <a:pt x="1184" y="223"/>
                    </a:lnTo>
                    <a:lnTo>
                      <a:pt x="1184" y="112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18" name="Google Shape;7018;p45"/>
              <p:cNvSpPr/>
              <p:nvPr/>
            </p:nvSpPr>
            <p:spPr>
              <a:xfrm>
                <a:off x="5024475" y="2103275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1110" y="1"/>
                    </a:moveTo>
                    <a:lnTo>
                      <a:pt x="1" y="629"/>
                    </a:lnTo>
                    <a:lnTo>
                      <a:pt x="74" y="740"/>
                    </a:lnTo>
                    <a:lnTo>
                      <a:pt x="1110" y="112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19" name="Google Shape;7019;p45"/>
              <p:cNvSpPr/>
              <p:nvPr/>
            </p:nvSpPr>
            <p:spPr>
              <a:xfrm>
                <a:off x="5022625" y="2151350"/>
                <a:ext cx="29600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51" extrusionOk="0">
                    <a:moveTo>
                      <a:pt x="1073" y="0"/>
                    </a:moveTo>
                    <a:lnTo>
                      <a:pt x="1" y="592"/>
                    </a:lnTo>
                    <a:lnTo>
                      <a:pt x="148" y="851"/>
                    </a:lnTo>
                    <a:lnTo>
                      <a:pt x="1184" y="222"/>
                    </a:lnTo>
                    <a:lnTo>
                      <a:pt x="1184" y="111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20" name="Google Shape;7020;p45"/>
              <p:cNvSpPr/>
              <p:nvPr/>
            </p:nvSpPr>
            <p:spPr>
              <a:xfrm>
                <a:off x="5026325" y="2118075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0" y="0"/>
                    </a:moveTo>
                    <a:lnTo>
                      <a:pt x="851" y="1368"/>
                    </a:lnTo>
                    <a:lnTo>
                      <a:pt x="925" y="1479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21" name="Google Shape;7021;p45"/>
              <p:cNvSpPr/>
              <p:nvPr/>
            </p:nvSpPr>
            <p:spPr>
              <a:xfrm>
                <a:off x="5029100" y="2115300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37" y="1"/>
                    </a:moveTo>
                    <a:lnTo>
                      <a:pt x="0" y="111"/>
                    </a:lnTo>
                    <a:lnTo>
                      <a:pt x="814" y="1590"/>
                    </a:lnTo>
                    <a:lnTo>
                      <a:pt x="925" y="1553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22" name="Google Shape;7022;p45"/>
              <p:cNvSpPr/>
              <p:nvPr/>
            </p:nvSpPr>
            <p:spPr>
              <a:xfrm>
                <a:off x="5022625" y="2155975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999" y="0"/>
                    </a:moveTo>
                    <a:lnTo>
                      <a:pt x="518" y="1220"/>
                    </a:lnTo>
                    <a:lnTo>
                      <a:pt x="1" y="2514"/>
                    </a:lnTo>
                    <a:lnTo>
                      <a:pt x="111" y="2551"/>
                    </a:lnTo>
                    <a:lnTo>
                      <a:pt x="555" y="1405"/>
                    </a:lnTo>
                    <a:lnTo>
                      <a:pt x="1073" y="3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23" name="Google Shape;7023;p45"/>
              <p:cNvSpPr/>
              <p:nvPr/>
            </p:nvSpPr>
            <p:spPr>
              <a:xfrm>
                <a:off x="5022625" y="2202175"/>
                <a:ext cx="2960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52" extrusionOk="0">
                    <a:moveTo>
                      <a:pt x="1073" y="1"/>
                    </a:moveTo>
                    <a:lnTo>
                      <a:pt x="1" y="592"/>
                    </a:lnTo>
                    <a:lnTo>
                      <a:pt x="148" y="851"/>
                    </a:lnTo>
                    <a:lnTo>
                      <a:pt x="1184" y="223"/>
                    </a:lnTo>
                    <a:lnTo>
                      <a:pt x="1184" y="112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24" name="Google Shape;7024;p45"/>
              <p:cNvSpPr/>
              <p:nvPr/>
            </p:nvSpPr>
            <p:spPr>
              <a:xfrm>
                <a:off x="5025400" y="2156900"/>
                <a:ext cx="2682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78" extrusionOk="0">
                    <a:moveTo>
                      <a:pt x="1073" y="0"/>
                    </a:moveTo>
                    <a:lnTo>
                      <a:pt x="925" y="74"/>
                    </a:lnTo>
                    <a:lnTo>
                      <a:pt x="0" y="2403"/>
                    </a:lnTo>
                    <a:lnTo>
                      <a:pt x="74" y="2477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25" name="Google Shape;7025;p45"/>
              <p:cNvSpPr/>
              <p:nvPr/>
            </p:nvSpPr>
            <p:spPr>
              <a:xfrm>
                <a:off x="5024475" y="2154125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10" y="0"/>
                    </a:moveTo>
                    <a:lnTo>
                      <a:pt x="1" y="592"/>
                    </a:lnTo>
                    <a:lnTo>
                      <a:pt x="74" y="740"/>
                    </a:lnTo>
                    <a:lnTo>
                      <a:pt x="1110" y="111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26" name="Google Shape;7026;p45"/>
              <p:cNvSpPr/>
              <p:nvPr/>
            </p:nvSpPr>
            <p:spPr>
              <a:xfrm>
                <a:off x="5022625" y="2253025"/>
                <a:ext cx="296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7" extrusionOk="0">
                    <a:moveTo>
                      <a:pt x="1073" y="0"/>
                    </a:moveTo>
                    <a:lnTo>
                      <a:pt x="1" y="592"/>
                    </a:lnTo>
                    <a:lnTo>
                      <a:pt x="148" y="777"/>
                    </a:lnTo>
                    <a:lnTo>
                      <a:pt x="1184" y="222"/>
                    </a:lnTo>
                    <a:lnTo>
                      <a:pt x="1184" y="111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27" name="Google Shape;7027;p45"/>
              <p:cNvSpPr/>
              <p:nvPr/>
            </p:nvSpPr>
            <p:spPr>
              <a:xfrm>
                <a:off x="5022625" y="2256725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999" y="0"/>
                    </a:moveTo>
                    <a:lnTo>
                      <a:pt x="518" y="1183"/>
                    </a:lnTo>
                    <a:lnTo>
                      <a:pt x="1" y="2477"/>
                    </a:lnTo>
                    <a:lnTo>
                      <a:pt x="111" y="2551"/>
                    </a:lnTo>
                    <a:lnTo>
                      <a:pt x="555" y="1368"/>
                    </a:lnTo>
                    <a:lnTo>
                      <a:pt x="1073" y="3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28" name="Google Shape;7028;p45"/>
              <p:cNvSpPr/>
              <p:nvPr/>
            </p:nvSpPr>
            <p:spPr>
              <a:xfrm>
                <a:off x="5022625" y="2303850"/>
                <a:ext cx="296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7" extrusionOk="0">
                    <a:moveTo>
                      <a:pt x="1073" y="1"/>
                    </a:moveTo>
                    <a:lnTo>
                      <a:pt x="1" y="592"/>
                    </a:lnTo>
                    <a:lnTo>
                      <a:pt x="148" y="777"/>
                    </a:lnTo>
                    <a:lnTo>
                      <a:pt x="1184" y="185"/>
                    </a:lnTo>
                    <a:lnTo>
                      <a:pt x="1184" y="111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29" name="Google Shape;7029;p45"/>
              <p:cNvSpPr/>
              <p:nvPr/>
            </p:nvSpPr>
            <p:spPr>
              <a:xfrm>
                <a:off x="5024475" y="2344525"/>
                <a:ext cx="249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740" extrusionOk="0">
                    <a:moveTo>
                      <a:pt x="925" y="0"/>
                    </a:moveTo>
                    <a:lnTo>
                      <a:pt x="1" y="518"/>
                    </a:lnTo>
                    <a:lnTo>
                      <a:pt x="37" y="740"/>
                    </a:lnTo>
                    <a:lnTo>
                      <a:pt x="999" y="185"/>
                    </a:lnTo>
                    <a:lnTo>
                      <a:pt x="999" y="37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30" name="Google Shape;7030;p45"/>
              <p:cNvSpPr/>
              <p:nvPr/>
            </p:nvSpPr>
            <p:spPr>
              <a:xfrm>
                <a:off x="5024475" y="2344525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10" y="0"/>
                    </a:moveTo>
                    <a:lnTo>
                      <a:pt x="1" y="629"/>
                    </a:lnTo>
                    <a:lnTo>
                      <a:pt x="37" y="740"/>
                    </a:lnTo>
                    <a:lnTo>
                      <a:pt x="1110" y="148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31" name="Google Shape;7031;p45"/>
              <p:cNvSpPr/>
              <p:nvPr/>
            </p:nvSpPr>
            <p:spPr>
              <a:xfrm>
                <a:off x="5026325" y="2321400"/>
                <a:ext cx="23125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00" extrusionOk="0">
                    <a:moveTo>
                      <a:pt x="0" y="1"/>
                    </a:moveTo>
                    <a:lnTo>
                      <a:pt x="851" y="925"/>
                    </a:lnTo>
                    <a:lnTo>
                      <a:pt x="925" y="999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32" name="Google Shape;7032;p45"/>
              <p:cNvSpPr/>
              <p:nvPr/>
            </p:nvSpPr>
            <p:spPr>
              <a:xfrm>
                <a:off x="5029100" y="2318650"/>
                <a:ext cx="2312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110" extrusionOk="0">
                    <a:moveTo>
                      <a:pt x="37" y="0"/>
                    </a:moveTo>
                    <a:lnTo>
                      <a:pt x="0" y="111"/>
                    </a:lnTo>
                    <a:lnTo>
                      <a:pt x="814" y="1109"/>
                    </a:lnTo>
                    <a:lnTo>
                      <a:pt x="925" y="103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33" name="Google Shape;7033;p45"/>
              <p:cNvSpPr/>
              <p:nvPr/>
            </p:nvSpPr>
            <p:spPr>
              <a:xfrm>
                <a:off x="5024475" y="2306625"/>
                <a:ext cx="277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666" extrusionOk="0">
                    <a:moveTo>
                      <a:pt x="1110" y="0"/>
                    </a:moveTo>
                    <a:lnTo>
                      <a:pt x="1" y="592"/>
                    </a:lnTo>
                    <a:lnTo>
                      <a:pt x="74" y="666"/>
                    </a:lnTo>
                    <a:lnTo>
                      <a:pt x="1110" y="74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34" name="Google Shape;7034;p45"/>
              <p:cNvSpPr/>
              <p:nvPr/>
            </p:nvSpPr>
            <p:spPr>
              <a:xfrm>
                <a:off x="5025400" y="2258550"/>
                <a:ext cx="26825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79" extrusionOk="0">
                    <a:moveTo>
                      <a:pt x="1073" y="1"/>
                    </a:moveTo>
                    <a:lnTo>
                      <a:pt x="925" y="75"/>
                    </a:lnTo>
                    <a:lnTo>
                      <a:pt x="0" y="2404"/>
                    </a:lnTo>
                    <a:lnTo>
                      <a:pt x="74" y="2478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35" name="Google Shape;7035;p45"/>
              <p:cNvSpPr/>
              <p:nvPr/>
            </p:nvSpPr>
            <p:spPr>
              <a:xfrm>
                <a:off x="5024475" y="2255800"/>
                <a:ext cx="277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666" extrusionOk="0">
                    <a:moveTo>
                      <a:pt x="1110" y="0"/>
                    </a:moveTo>
                    <a:lnTo>
                      <a:pt x="1" y="592"/>
                    </a:lnTo>
                    <a:lnTo>
                      <a:pt x="74" y="666"/>
                    </a:lnTo>
                    <a:lnTo>
                      <a:pt x="1110" y="111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36" name="Google Shape;7036;p45"/>
              <p:cNvSpPr/>
              <p:nvPr/>
            </p:nvSpPr>
            <p:spPr>
              <a:xfrm>
                <a:off x="5026325" y="2219750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0" y="0"/>
                    </a:moveTo>
                    <a:lnTo>
                      <a:pt x="851" y="1368"/>
                    </a:lnTo>
                    <a:lnTo>
                      <a:pt x="925" y="1479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37" name="Google Shape;7037;p45"/>
              <p:cNvSpPr/>
              <p:nvPr/>
            </p:nvSpPr>
            <p:spPr>
              <a:xfrm>
                <a:off x="5024475" y="2204950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1110" y="1"/>
                    </a:moveTo>
                    <a:lnTo>
                      <a:pt x="1" y="592"/>
                    </a:lnTo>
                    <a:lnTo>
                      <a:pt x="74" y="740"/>
                    </a:lnTo>
                    <a:lnTo>
                      <a:pt x="1110" y="112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38" name="Google Shape;7038;p45"/>
              <p:cNvSpPr/>
              <p:nvPr/>
            </p:nvSpPr>
            <p:spPr>
              <a:xfrm>
                <a:off x="5029100" y="2216975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37" y="0"/>
                    </a:moveTo>
                    <a:lnTo>
                      <a:pt x="0" y="111"/>
                    </a:lnTo>
                    <a:lnTo>
                      <a:pt x="814" y="1590"/>
                    </a:lnTo>
                    <a:lnTo>
                      <a:pt x="925" y="155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39" name="Google Shape;7039;p45"/>
              <p:cNvSpPr/>
              <p:nvPr/>
            </p:nvSpPr>
            <p:spPr>
              <a:xfrm>
                <a:off x="5022625" y="2003475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999" y="0"/>
                    </a:moveTo>
                    <a:lnTo>
                      <a:pt x="518" y="1220"/>
                    </a:lnTo>
                    <a:lnTo>
                      <a:pt x="1" y="2514"/>
                    </a:lnTo>
                    <a:lnTo>
                      <a:pt x="111" y="2551"/>
                    </a:lnTo>
                    <a:lnTo>
                      <a:pt x="555" y="1405"/>
                    </a:lnTo>
                    <a:lnTo>
                      <a:pt x="1073" y="3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40" name="Google Shape;7040;p45"/>
              <p:cNvSpPr/>
              <p:nvPr/>
            </p:nvSpPr>
            <p:spPr>
              <a:xfrm>
                <a:off x="5022625" y="2050600"/>
                <a:ext cx="296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14" extrusionOk="0">
                    <a:moveTo>
                      <a:pt x="1073" y="1"/>
                    </a:moveTo>
                    <a:lnTo>
                      <a:pt x="1" y="592"/>
                    </a:lnTo>
                    <a:lnTo>
                      <a:pt x="148" y="814"/>
                    </a:lnTo>
                    <a:lnTo>
                      <a:pt x="1184" y="185"/>
                    </a:lnTo>
                    <a:lnTo>
                      <a:pt x="1184" y="75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41" name="Google Shape;7041;p45"/>
              <p:cNvSpPr/>
              <p:nvPr/>
            </p:nvSpPr>
            <p:spPr>
              <a:xfrm>
                <a:off x="5025400" y="2004400"/>
                <a:ext cx="268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41" extrusionOk="0">
                    <a:moveTo>
                      <a:pt x="1073" y="0"/>
                    </a:moveTo>
                    <a:lnTo>
                      <a:pt x="925" y="111"/>
                    </a:lnTo>
                    <a:lnTo>
                      <a:pt x="0" y="2403"/>
                    </a:lnTo>
                    <a:lnTo>
                      <a:pt x="74" y="2440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42" name="Google Shape;7042;p45"/>
              <p:cNvSpPr/>
              <p:nvPr/>
            </p:nvSpPr>
            <p:spPr>
              <a:xfrm>
                <a:off x="5026325" y="2067250"/>
                <a:ext cx="2312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79" extrusionOk="0">
                    <a:moveTo>
                      <a:pt x="0" y="0"/>
                    </a:moveTo>
                    <a:lnTo>
                      <a:pt x="851" y="1442"/>
                    </a:lnTo>
                    <a:lnTo>
                      <a:pt x="925" y="1479"/>
                    </a:lnTo>
                    <a:lnTo>
                      <a:pt x="185" y="37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43" name="Google Shape;7043;p45"/>
              <p:cNvSpPr/>
              <p:nvPr/>
            </p:nvSpPr>
            <p:spPr>
              <a:xfrm>
                <a:off x="5024475" y="205245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10" y="1"/>
                    </a:moveTo>
                    <a:lnTo>
                      <a:pt x="1" y="629"/>
                    </a:lnTo>
                    <a:lnTo>
                      <a:pt x="74" y="740"/>
                    </a:lnTo>
                    <a:lnTo>
                      <a:pt x="1110" y="111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44" name="Google Shape;7044;p45"/>
              <p:cNvSpPr/>
              <p:nvPr/>
            </p:nvSpPr>
            <p:spPr>
              <a:xfrm>
                <a:off x="5029100" y="2065400"/>
                <a:ext cx="2312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53" extrusionOk="0">
                    <a:moveTo>
                      <a:pt x="37" y="0"/>
                    </a:moveTo>
                    <a:lnTo>
                      <a:pt x="0" y="111"/>
                    </a:lnTo>
                    <a:lnTo>
                      <a:pt x="814" y="1553"/>
                    </a:lnTo>
                    <a:lnTo>
                      <a:pt x="925" y="151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45" name="Google Shape;7045;p45"/>
              <p:cNvSpPr/>
              <p:nvPr/>
            </p:nvSpPr>
            <p:spPr>
              <a:xfrm>
                <a:off x="5022625" y="2008075"/>
                <a:ext cx="4650" cy="35957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4383" extrusionOk="0">
                    <a:moveTo>
                      <a:pt x="185" y="1"/>
                    </a:moveTo>
                    <a:lnTo>
                      <a:pt x="1" y="149"/>
                    </a:lnTo>
                    <a:lnTo>
                      <a:pt x="1" y="14383"/>
                    </a:lnTo>
                    <a:lnTo>
                      <a:pt x="185" y="14235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46" name="Google Shape;7046;p45"/>
              <p:cNvSpPr/>
              <p:nvPr/>
            </p:nvSpPr>
            <p:spPr>
              <a:xfrm>
                <a:off x="5019850" y="2011775"/>
                <a:ext cx="11125" cy="35680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4272" extrusionOk="0">
                    <a:moveTo>
                      <a:pt x="444" y="1"/>
                    </a:moveTo>
                    <a:lnTo>
                      <a:pt x="222" y="149"/>
                    </a:lnTo>
                    <a:lnTo>
                      <a:pt x="1" y="14198"/>
                    </a:lnTo>
                    <a:lnTo>
                      <a:pt x="222" y="14271"/>
                    </a:lnTo>
                    <a:lnTo>
                      <a:pt x="444" y="14198"/>
                    </a:lnTo>
                    <a:lnTo>
                      <a:pt x="444" y="1"/>
                    </a:lnTo>
                    <a:close/>
                  </a:path>
                </a:pathLst>
              </a:custGeom>
              <a:solidFill>
                <a:srgbClr val="D0E3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47" name="Google Shape;7047;p45"/>
              <p:cNvSpPr/>
              <p:nvPr/>
            </p:nvSpPr>
            <p:spPr>
              <a:xfrm>
                <a:off x="5019850" y="2011775"/>
                <a:ext cx="5575" cy="3568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272" extrusionOk="0">
                    <a:moveTo>
                      <a:pt x="1" y="1"/>
                    </a:moveTo>
                    <a:lnTo>
                      <a:pt x="1" y="14198"/>
                    </a:lnTo>
                    <a:lnTo>
                      <a:pt x="222" y="14271"/>
                    </a:lnTo>
                    <a:lnTo>
                      <a:pt x="222" y="14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48" name="Google Shape;7048;p45"/>
              <p:cNvSpPr/>
              <p:nvPr/>
            </p:nvSpPr>
            <p:spPr>
              <a:xfrm>
                <a:off x="5019850" y="2008075"/>
                <a:ext cx="111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97" extrusionOk="0">
                    <a:moveTo>
                      <a:pt x="222" y="1"/>
                    </a:moveTo>
                    <a:lnTo>
                      <a:pt x="1" y="149"/>
                    </a:lnTo>
                    <a:lnTo>
                      <a:pt x="222" y="297"/>
                    </a:lnTo>
                    <a:lnTo>
                      <a:pt x="444" y="149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49" name="Google Shape;7049;p45"/>
              <p:cNvSpPr/>
              <p:nvPr/>
            </p:nvSpPr>
            <p:spPr>
              <a:xfrm>
                <a:off x="5049425" y="2024725"/>
                <a:ext cx="835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12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223" y="111"/>
                    </a:lnTo>
                    <a:lnTo>
                      <a:pt x="333" y="74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50" name="Google Shape;7050;p45"/>
              <p:cNvSpPr/>
              <p:nvPr/>
            </p:nvSpPr>
            <p:spPr>
              <a:xfrm>
                <a:off x="5026325" y="211807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51" name="Google Shape;7051;p45"/>
              <p:cNvSpPr/>
              <p:nvPr/>
            </p:nvSpPr>
            <p:spPr>
              <a:xfrm>
                <a:off x="5026325" y="2119925"/>
                <a:ext cx="2682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03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1036" y="703"/>
                    </a:lnTo>
                    <a:lnTo>
                      <a:pt x="1073" y="6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52" name="Google Shape;7052;p45"/>
              <p:cNvSpPr/>
              <p:nvPr/>
            </p:nvSpPr>
            <p:spPr>
              <a:xfrm>
                <a:off x="5026325" y="216890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86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53" name="Google Shape;7053;p45"/>
              <p:cNvSpPr/>
              <p:nvPr/>
            </p:nvSpPr>
            <p:spPr>
              <a:xfrm>
                <a:off x="5029100" y="2135625"/>
                <a:ext cx="21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480" extrusionOk="0">
                    <a:moveTo>
                      <a:pt x="666" y="1"/>
                    </a:moveTo>
                    <a:lnTo>
                      <a:pt x="0" y="1480"/>
                    </a:lnTo>
                    <a:lnTo>
                      <a:pt x="74" y="1369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54" name="Google Shape;7054;p45"/>
              <p:cNvSpPr/>
              <p:nvPr/>
            </p:nvSpPr>
            <p:spPr>
              <a:xfrm>
                <a:off x="5026325" y="2132850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851" y="1"/>
                    </a:moveTo>
                    <a:lnTo>
                      <a:pt x="0" y="1517"/>
                    </a:lnTo>
                    <a:lnTo>
                      <a:pt x="111" y="1591"/>
                    </a:lnTo>
                    <a:lnTo>
                      <a:pt x="925" y="112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55" name="Google Shape;7055;p45"/>
              <p:cNvSpPr/>
              <p:nvPr/>
            </p:nvSpPr>
            <p:spPr>
              <a:xfrm>
                <a:off x="5027250" y="2172600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518" y="1369"/>
                    </a:lnTo>
                    <a:lnTo>
                      <a:pt x="999" y="2515"/>
                    </a:lnTo>
                    <a:lnTo>
                      <a:pt x="1073" y="2478"/>
                    </a:lnTo>
                    <a:lnTo>
                      <a:pt x="555" y="1184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56" name="Google Shape;7056;p45"/>
              <p:cNvSpPr/>
              <p:nvPr/>
            </p:nvSpPr>
            <p:spPr>
              <a:xfrm>
                <a:off x="5026325" y="221975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57" name="Google Shape;7057;p45"/>
              <p:cNvSpPr/>
              <p:nvPr/>
            </p:nvSpPr>
            <p:spPr>
              <a:xfrm>
                <a:off x="5026325" y="2173525"/>
                <a:ext cx="2590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78" extrusionOk="0">
                    <a:moveTo>
                      <a:pt x="0" y="1"/>
                    </a:moveTo>
                    <a:lnTo>
                      <a:pt x="925" y="2478"/>
                    </a:lnTo>
                    <a:lnTo>
                      <a:pt x="1036" y="2404"/>
                    </a:lnTo>
                    <a:lnTo>
                      <a:pt x="148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58" name="Google Shape;7058;p45"/>
              <p:cNvSpPr/>
              <p:nvPr/>
            </p:nvSpPr>
            <p:spPr>
              <a:xfrm>
                <a:off x="5026325" y="2170750"/>
                <a:ext cx="2682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04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1036" y="703"/>
                    </a:lnTo>
                    <a:lnTo>
                      <a:pt x="1073" y="62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59" name="Google Shape;7059;p45"/>
              <p:cNvSpPr/>
              <p:nvPr/>
            </p:nvSpPr>
            <p:spPr>
              <a:xfrm>
                <a:off x="5026325" y="227057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60" name="Google Shape;7060;p45"/>
              <p:cNvSpPr/>
              <p:nvPr/>
            </p:nvSpPr>
            <p:spPr>
              <a:xfrm>
                <a:off x="5027250" y="2274275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518" y="1368"/>
                    </a:lnTo>
                    <a:lnTo>
                      <a:pt x="999" y="2514"/>
                    </a:lnTo>
                    <a:lnTo>
                      <a:pt x="1073" y="2478"/>
                    </a:lnTo>
                    <a:lnTo>
                      <a:pt x="555" y="118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61" name="Google Shape;7061;p45"/>
              <p:cNvSpPr/>
              <p:nvPr/>
            </p:nvSpPr>
            <p:spPr>
              <a:xfrm>
                <a:off x="5026325" y="232140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86"/>
                    </a:lnTo>
                    <a:lnTo>
                      <a:pt x="1036" y="777"/>
                    </a:lnTo>
                    <a:lnTo>
                      <a:pt x="1147" y="593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62" name="Google Shape;7062;p45"/>
              <p:cNvSpPr/>
              <p:nvPr/>
            </p:nvSpPr>
            <p:spPr>
              <a:xfrm>
                <a:off x="5027250" y="2360225"/>
                <a:ext cx="29600" cy="2037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15" extrusionOk="0">
                    <a:moveTo>
                      <a:pt x="148" y="1"/>
                    </a:moveTo>
                    <a:lnTo>
                      <a:pt x="0" y="112"/>
                    </a:lnTo>
                    <a:lnTo>
                      <a:pt x="0" y="260"/>
                    </a:lnTo>
                    <a:lnTo>
                      <a:pt x="999" y="814"/>
                    </a:lnTo>
                    <a:lnTo>
                      <a:pt x="1183" y="666"/>
                    </a:lnTo>
                    <a:lnTo>
                      <a:pt x="148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63" name="Google Shape;7063;p45"/>
              <p:cNvSpPr/>
              <p:nvPr/>
            </p:nvSpPr>
            <p:spPr>
              <a:xfrm>
                <a:off x="5026325" y="2362075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1036" y="740"/>
                    </a:lnTo>
                    <a:lnTo>
                      <a:pt x="1110" y="62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64" name="Google Shape;7064;p45"/>
              <p:cNvSpPr/>
              <p:nvPr/>
            </p:nvSpPr>
            <p:spPr>
              <a:xfrm>
                <a:off x="5029100" y="2337125"/>
                <a:ext cx="212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36" extrusionOk="0">
                    <a:moveTo>
                      <a:pt x="851" y="0"/>
                    </a:moveTo>
                    <a:lnTo>
                      <a:pt x="789" y="74"/>
                    </a:lnTo>
                    <a:lnTo>
                      <a:pt x="814" y="74"/>
                    </a:lnTo>
                    <a:lnTo>
                      <a:pt x="851" y="0"/>
                    </a:lnTo>
                    <a:close/>
                    <a:moveTo>
                      <a:pt x="666" y="74"/>
                    </a:moveTo>
                    <a:lnTo>
                      <a:pt x="90" y="906"/>
                    </a:lnTo>
                    <a:lnTo>
                      <a:pt x="789" y="74"/>
                    </a:lnTo>
                    <a:close/>
                    <a:moveTo>
                      <a:pt x="90" y="906"/>
                    </a:moveTo>
                    <a:lnTo>
                      <a:pt x="74" y="925"/>
                    </a:lnTo>
                    <a:lnTo>
                      <a:pt x="0" y="1036"/>
                    </a:lnTo>
                    <a:lnTo>
                      <a:pt x="90" y="906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65" name="Google Shape;7065;p45"/>
              <p:cNvSpPr/>
              <p:nvPr/>
            </p:nvSpPr>
            <p:spPr>
              <a:xfrm>
                <a:off x="5026325" y="2336200"/>
                <a:ext cx="231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73" extrusionOk="0">
                    <a:moveTo>
                      <a:pt x="851" y="1"/>
                    </a:moveTo>
                    <a:lnTo>
                      <a:pt x="0" y="1036"/>
                    </a:lnTo>
                    <a:lnTo>
                      <a:pt x="111" y="1073"/>
                    </a:lnTo>
                    <a:lnTo>
                      <a:pt x="925" y="111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66" name="Google Shape;7066;p45"/>
              <p:cNvSpPr/>
              <p:nvPr/>
            </p:nvSpPr>
            <p:spPr>
              <a:xfrm>
                <a:off x="5026325" y="232232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0" y="1"/>
                    </a:moveTo>
                    <a:lnTo>
                      <a:pt x="0" y="149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67" name="Google Shape;7067;p45"/>
              <p:cNvSpPr/>
              <p:nvPr/>
            </p:nvSpPr>
            <p:spPr>
              <a:xfrm>
                <a:off x="5026325" y="2275200"/>
                <a:ext cx="2590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78" extrusionOk="0">
                    <a:moveTo>
                      <a:pt x="0" y="0"/>
                    </a:moveTo>
                    <a:lnTo>
                      <a:pt x="925" y="2477"/>
                    </a:lnTo>
                    <a:lnTo>
                      <a:pt x="1036" y="2404"/>
                    </a:lnTo>
                    <a:lnTo>
                      <a:pt x="148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68" name="Google Shape;7068;p45"/>
              <p:cNvSpPr/>
              <p:nvPr/>
            </p:nvSpPr>
            <p:spPr>
              <a:xfrm>
                <a:off x="5026325" y="227150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0" y="1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69" name="Google Shape;7069;p45"/>
              <p:cNvSpPr/>
              <p:nvPr/>
            </p:nvSpPr>
            <p:spPr>
              <a:xfrm>
                <a:off x="5029100" y="2235450"/>
                <a:ext cx="212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554" extrusionOk="0">
                    <a:moveTo>
                      <a:pt x="851" y="1"/>
                    </a:moveTo>
                    <a:lnTo>
                      <a:pt x="811" y="75"/>
                    </a:lnTo>
                    <a:lnTo>
                      <a:pt x="814" y="75"/>
                    </a:lnTo>
                    <a:lnTo>
                      <a:pt x="851" y="1"/>
                    </a:lnTo>
                    <a:close/>
                    <a:moveTo>
                      <a:pt x="666" y="75"/>
                    </a:moveTo>
                    <a:lnTo>
                      <a:pt x="0" y="1553"/>
                    </a:lnTo>
                    <a:lnTo>
                      <a:pt x="74" y="1443"/>
                    </a:lnTo>
                    <a:lnTo>
                      <a:pt x="811" y="75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70" name="Google Shape;7070;p45"/>
              <p:cNvSpPr/>
              <p:nvPr/>
            </p:nvSpPr>
            <p:spPr>
              <a:xfrm>
                <a:off x="5026325" y="222067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71" name="Google Shape;7071;p45"/>
              <p:cNvSpPr/>
              <p:nvPr/>
            </p:nvSpPr>
            <p:spPr>
              <a:xfrm>
                <a:off x="5026325" y="2234525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851" y="1"/>
                    </a:moveTo>
                    <a:lnTo>
                      <a:pt x="0" y="1480"/>
                    </a:lnTo>
                    <a:lnTo>
                      <a:pt x="111" y="1590"/>
                    </a:lnTo>
                    <a:lnTo>
                      <a:pt x="925" y="112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72" name="Google Shape;7072;p45"/>
              <p:cNvSpPr/>
              <p:nvPr/>
            </p:nvSpPr>
            <p:spPr>
              <a:xfrm>
                <a:off x="5027250" y="2021025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111" y="1"/>
                    </a:moveTo>
                    <a:lnTo>
                      <a:pt x="0" y="37"/>
                    </a:lnTo>
                    <a:lnTo>
                      <a:pt x="518" y="1368"/>
                    </a:lnTo>
                    <a:lnTo>
                      <a:pt x="999" y="2551"/>
                    </a:lnTo>
                    <a:lnTo>
                      <a:pt x="1073" y="2478"/>
                    </a:lnTo>
                    <a:lnTo>
                      <a:pt x="555" y="1184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73" name="Google Shape;7073;p45"/>
              <p:cNvSpPr/>
              <p:nvPr/>
            </p:nvSpPr>
            <p:spPr>
              <a:xfrm>
                <a:off x="5026325" y="2067250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222"/>
                    </a:lnTo>
                    <a:lnTo>
                      <a:pt x="1036" y="813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74" name="Google Shape;7074;p45"/>
              <p:cNvSpPr/>
              <p:nvPr/>
            </p:nvSpPr>
            <p:spPr>
              <a:xfrm>
                <a:off x="5026325" y="2021950"/>
                <a:ext cx="2590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1" extrusionOk="0">
                    <a:moveTo>
                      <a:pt x="0" y="0"/>
                    </a:moveTo>
                    <a:lnTo>
                      <a:pt x="925" y="2441"/>
                    </a:lnTo>
                    <a:lnTo>
                      <a:pt x="1036" y="2404"/>
                    </a:lnTo>
                    <a:lnTo>
                      <a:pt x="148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75" name="Google Shape;7075;p45"/>
              <p:cNvSpPr/>
              <p:nvPr/>
            </p:nvSpPr>
            <p:spPr>
              <a:xfrm>
                <a:off x="5029100" y="2084800"/>
                <a:ext cx="21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480" extrusionOk="0">
                    <a:moveTo>
                      <a:pt x="666" y="0"/>
                    </a:moveTo>
                    <a:lnTo>
                      <a:pt x="0" y="1479"/>
                    </a:lnTo>
                    <a:lnTo>
                      <a:pt x="74" y="1368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76" name="Google Shape;7076;p45"/>
              <p:cNvSpPr/>
              <p:nvPr/>
            </p:nvSpPr>
            <p:spPr>
              <a:xfrm>
                <a:off x="5026325" y="206907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0" y="1"/>
                    </a:moveTo>
                    <a:lnTo>
                      <a:pt x="0" y="149"/>
                    </a:lnTo>
                    <a:lnTo>
                      <a:pt x="1036" y="740"/>
                    </a:lnTo>
                    <a:lnTo>
                      <a:pt x="1073" y="62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77" name="Google Shape;7077;p45"/>
              <p:cNvSpPr/>
              <p:nvPr/>
            </p:nvSpPr>
            <p:spPr>
              <a:xfrm>
                <a:off x="5026325" y="2082025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851" y="1"/>
                    </a:moveTo>
                    <a:lnTo>
                      <a:pt x="0" y="1516"/>
                    </a:lnTo>
                    <a:lnTo>
                      <a:pt x="111" y="1590"/>
                    </a:lnTo>
                    <a:lnTo>
                      <a:pt x="925" y="111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78" name="Google Shape;7078;p45"/>
              <p:cNvSpPr/>
              <p:nvPr/>
            </p:nvSpPr>
            <p:spPr>
              <a:xfrm>
                <a:off x="5049425" y="2026575"/>
                <a:ext cx="8350" cy="3568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4272" extrusionOk="0">
                    <a:moveTo>
                      <a:pt x="333" y="0"/>
                    </a:moveTo>
                    <a:lnTo>
                      <a:pt x="223" y="37"/>
                    </a:lnTo>
                    <a:lnTo>
                      <a:pt x="1" y="14197"/>
                    </a:lnTo>
                    <a:lnTo>
                      <a:pt x="223" y="14271"/>
                    </a:lnTo>
                    <a:lnTo>
                      <a:pt x="333" y="14234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CDE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79" name="Google Shape;7079;p45"/>
              <p:cNvSpPr/>
              <p:nvPr/>
            </p:nvSpPr>
            <p:spPr>
              <a:xfrm>
                <a:off x="5049425" y="2025650"/>
                <a:ext cx="5575" cy="3577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309" extrusionOk="0">
                    <a:moveTo>
                      <a:pt x="1" y="0"/>
                    </a:moveTo>
                    <a:lnTo>
                      <a:pt x="1" y="14234"/>
                    </a:lnTo>
                    <a:lnTo>
                      <a:pt x="223" y="14308"/>
                    </a:lnTo>
                    <a:lnTo>
                      <a:pt x="223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80" name="Google Shape;7080;p45"/>
              <p:cNvSpPr/>
              <p:nvPr/>
            </p:nvSpPr>
            <p:spPr>
              <a:xfrm>
                <a:off x="5079925" y="2011775"/>
                <a:ext cx="11125" cy="35680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4272" extrusionOk="0">
                    <a:moveTo>
                      <a:pt x="1" y="1"/>
                    </a:moveTo>
                    <a:lnTo>
                      <a:pt x="1" y="14198"/>
                    </a:lnTo>
                    <a:lnTo>
                      <a:pt x="223" y="14271"/>
                    </a:lnTo>
                    <a:lnTo>
                      <a:pt x="444" y="14198"/>
                    </a:lnTo>
                    <a:lnTo>
                      <a:pt x="223" y="14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3E6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81" name="Google Shape;7081;p45"/>
              <p:cNvSpPr/>
              <p:nvPr/>
            </p:nvSpPr>
            <p:spPr>
              <a:xfrm>
                <a:off x="5085475" y="2011775"/>
                <a:ext cx="5575" cy="3568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272" extrusionOk="0">
                    <a:moveTo>
                      <a:pt x="222" y="1"/>
                    </a:moveTo>
                    <a:lnTo>
                      <a:pt x="1" y="149"/>
                    </a:lnTo>
                    <a:lnTo>
                      <a:pt x="1" y="14271"/>
                    </a:lnTo>
                    <a:lnTo>
                      <a:pt x="222" y="14198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82" name="Google Shape;7082;p45"/>
              <p:cNvSpPr/>
              <p:nvPr/>
            </p:nvSpPr>
            <p:spPr>
              <a:xfrm>
                <a:off x="5079925" y="2008075"/>
                <a:ext cx="11125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97" extrusionOk="0">
                    <a:moveTo>
                      <a:pt x="223" y="1"/>
                    </a:moveTo>
                    <a:lnTo>
                      <a:pt x="1" y="149"/>
                    </a:lnTo>
                    <a:lnTo>
                      <a:pt x="223" y="297"/>
                    </a:lnTo>
                    <a:lnTo>
                      <a:pt x="444" y="149"/>
                    </a:lnTo>
                    <a:lnTo>
                      <a:pt x="223" y="1"/>
                    </a:lnTo>
                    <a:close/>
                  </a:path>
                </a:pathLst>
              </a:custGeom>
              <a:solidFill>
                <a:srgbClr val="B9CC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83" name="Google Shape;7083;p45"/>
              <p:cNvSpPr/>
              <p:nvPr/>
            </p:nvSpPr>
            <p:spPr>
              <a:xfrm>
                <a:off x="5053125" y="2024725"/>
                <a:ext cx="8350" cy="28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12" extrusionOk="0">
                    <a:moveTo>
                      <a:pt x="222" y="0"/>
                    </a:moveTo>
                    <a:lnTo>
                      <a:pt x="1" y="74"/>
                    </a:lnTo>
                    <a:lnTo>
                      <a:pt x="75" y="111"/>
                    </a:lnTo>
                    <a:lnTo>
                      <a:pt x="333" y="37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B9CC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84" name="Google Shape;7084;p45"/>
              <p:cNvSpPr/>
              <p:nvPr/>
            </p:nvSpPr>
            <p:spPr>
              <a:xfrm>
                <a:off x="5056825" y="2118075"/>
                <a:ext cx="2775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7" extrusionOk="0">
                    <a:moveTo>
                      <a:pt x="999" y="0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10" y="185"/>
                    </a:lnTo>
                    <a:lnTo>
                      <a:pt x="1110" y="74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85" name="Google Shape;7085;p45"/>
              <p:cNvSpPr/>
              <p:nvPr/>
            </p:nvSpPr>
            <p:spPr>
              <a:xfrm>
                <a:off x="5057750" y="2119925"/>
                <a:ext cx="2682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03" extrusionOk="0">
                    <a:moveTo>
                      <a:pt x="1073" y="0"/>
                    </a:moveTo>
                    <a:lnTo>
                      <a:pt x="0" y="629"/>
                    </a:lnTo>
                    <a:lnTo>
                      <a:pt x="37" y="703"/>
                    </a:lnTo>
                    <a:lnTo>
                      <a:pt x="1073" y="111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86" name="Google Shape;7086;p45"/>
              <p:cNvSpPr/>
              <p:nvPr/>
            </p:nvSpPr>
            <p:spPr>
              <a:xfrm>
                <a:off x="5056825" y="2168900"/>
                <a:ext cx="277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8" extrusionOk="0">
                    <a:moveTo>
                      <a:pt x="999" y="1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10" y="186"/>
                    </a:lnTo>
                    <a:lnTo>
                      <a:pt x="1110" y="75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87" name="Google Shape;7087;p45"/>
              <p:cNvSpPr/>
              <p:nvPr/>
            </p:nvSpPr>
            <p:spPr>
              <a:xfrm>
                <a:off x="5059600" y="2135625"/>
                <a:ext cx="222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480" extrusionOk="0">
                    <a:moveTo>
                      <a:pt x="0" y="1"/>
                    </a:moveTo>
                    <a:lnTo>
                      <a:pt x="814" y="1369"/>
                    </a:lnTo>
                    <a:lnTo>
                      <a:pt x="888" y="1480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88" name="Google Shape;7088;p45"/>
              <p:cNvSpPr/>
              <p:nvPr/>
            </p:nvSpPr>
            <p:spPr>
              <a:xfrm>
                <a:off x="5061450" y="2132850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74" y="1"/>
                    </a:moveTo>
                    <a:lnTo>
                      <a:pt x="0" y="112"/>
                    </a:lnTo>
                    <a:lnTo>
                      <a:pt x="814" y="1591"/>
                    </a:lnTo>
                    <a:lnTo>
                      <a:pt x="925" y="1517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89" name="Google Shape;7089;p45"/>
              <p:cNvSpPr/>
              <p:nvPr/>
            </p:nvSpPr>
            <p:spPr>
              <a:xfrm>
                <a:off x="5056825" y="2172600"/>
                <a:ext cx="259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15" extrusionOk="0">
                    <a:moveTo>
                      <a:pt x="962" y="1"/>
                    </a:moveTo>
                    <a:lnTo>
                      <a:pt x="481" y="1184"/>
                    </a:lnTo>
                    <a:lnTo>
                      <a:pt x="0" y="2478"/>
                    </a:lnTo>
                    <a:lnTo>
                      <a:pt x="74" y="2515"/>
                    </a:lnTo>
                    <a:lnTo>
                      <a:pt x="555" y="1369"/>
                    </a:lnTo>
                    <a:lnTo>
                      <a:pt x="1036" y="38"/>
                    </a:ln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90" name="Google Shape;7090;p45"/>
              <p:cNvSpPr/>
              <p:nvPr/>
            </p:nvSpPr>
            <p:spPr>
              <a:xfrm>
                <a:off x="5056825" y="2219750"/>
                <a:ext cx="2775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7" extrusionOk="0">
                    <a:moveTo>
                      <a:pt x="999" y="0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10" y="185"/>
                    </a:lnTo>
                    <a:lnTo>
                      <a:pt x="1110" y="3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91" name="Google Shape;7091;p45"/>
              <p:cNvSpPr/>
              <p:nvPr/>
            </p:nvSpPr>
            <p:spPr>
              <a:xfrm>
                <a:off x="5058675" y="2173525"/>
                <a:ext cx="2590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78" extrusionOk="0">
                    <a:moveTo>
                      <a:pt x="1036" y="1"/>
                    </a:moveTo>
                    <a:lnTo>
                      <a:pt x="888" y="75"/>
                    </a:lnTo>
                    <a:lnTo>
                      <a:pt x="0" y="2404"/>
                    </a:lnTo>
                    <a:lnTo>
                      <a:pt x="111" y="2478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92" name="Google Shape;7092;p45"/>
              <p:cNvSpPr/>
              <p:nvPr/>
            </p:nvSpPr>
            <p:spPr>
              <a:xfrm>
                <a:off x="5057750" y="2170750"/>
                <a:ext cx="2682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04" extrusionOk="0">
                    <a:moveTo>
                      <a:pt x="1073" y="1"/>
                    </a:moveTo>
                    <a:lnTo>
                      <a:pt x="0" y="629"/>
                    </a:lnTo>
                    <a:lnTo>
                      <a:pt x="37" y="703"/>
                    </a:lnTo>
                    <a:lnTo>
                      <a:pt x="1073" y="112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93" name="Google Shape;7093;p45"/>
              <p:cNvSpPr/>
              <p:nvPr/>
            </p:nvSpPr>
            <p:spPr>
              <a:xfrm>
                <a:off x="5056825" y="2270575"/>
                <a:ext cx="2775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7" extrusionOk="0">
                    <a:moveTo>
                      <a:pt x="999" y="1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10" y="185"/>
                    </a:lnTo>
                    <a:lnTo>
                      <a:pt x="1110" y="38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94" name="Google Shape;7094;p45"/>
              <p:cNvSpPr/>
              <p:nvPr/>
            </p:nvSpPr>
            <p:spPr>
              <a:xfrm>
                <a:off x="5056825" y="2274275"/>
                <a:ext cx="259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15" extrusionOk="0">
                    <a:moveTo>
                      <a:pt x="962" y="0"/>
                    </a:moveTo>
                    <a:lnTo>
                      <a:pt x="481" y="1184"/>
                    </a:lnTo>
                    <a:lnTo>
                      <a:pt x="0" y="2478"/>
                    </a:lnTo>
                    <a:lnTo>
                      <a:pt x="74" y="2514"/>
                    </a:lnTo>
                    <a:lnTo>
                      <a:pt x="555" y="1368"/>
                    </a:lnTo>
                    <a:lnTo>
                      <a:pt x="1036" y="37"/>
                    </a:lnTo>
                    <a:lnTo>
                      <a:pt x="962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95" name="Google Shape;7095;p45"/>
              <p:cNvSpPr/>
              <p:nvPr/>
            </p:nvSpPr>
            <p:spPr>
              <a:xfrm>
                <a:off x="5056825" y="2321400"/>
                <a:ext cx="277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8" extrusionOk="0">
                    <a:moveTo>
                      <a:pt x="999" y="1"/>
                    </a:moveTo>
                    <a:lnTo>
                      <a:pt x="0" y="593"/>
                    </a:lnTo>
                    <a:lnTo>
                      <a:pt x="74" y="777"/>
                    </a:lnTo>
                    <a:lnTo>
                      <a:pt x="1110" y="186"/>
                    </a:lnTo>
                    <a:lnTo>
                      <a:pt x="1110" y="38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96" name="Google Shape;7096;p45"/>
              <p:cNvSpPr/>
              <p:nvPr/>
            </p:nvSpPr>
            <p:spPr>
              <a:xfrm>
                <a:off x="5057750" y="2360225"/>
                <a:ext cx="24975" cy="20375"/>
              </a:xfrm>
              <a:custGeom>
                <a:avLst/>
                <a:gdLst/>
                <a:ahLst/>
                <a:cxnLst/>
                <a:rect l="l" t="t" r="r" b="b"/>
                <a:pathLst>
                  <a:path w="999" h="815" extrusionOk="0">
                    <a:moveTo>
                      <a:pt x="888" y="1"/>
                    </a:moveTo>
                    <a:lnTo>
                      <a:pt x="0" y="555"/>
                    </a:lnTo>
                    <a:lnTo>
                      <a:pt x="37" y="814"/>
                    </a:lnTo>
                    <a:lnTo>
                      <a:pt x="999" y="260"/>
                    </a:lnTo>
                    <a:lnTo>
                      <a:pt x="999" y="112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97" name="Google Shape;7097;p45"/>
              <p:cNvSpPr/>
              <p:nvPr/>
            </p:nvSpPr>
            <p:spPr>
              <a:xfrm>
                <a:off x="5057750" y="236207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1073" y="1"/>
                    </a:moveTo>
                    <a:lnTo>
                      <a:pt x="0" y="629"/>
                    </a:lnTo>
                    <a:lnTo>
                      <a:pt x="37" y="740"/>
                    </a:lnTo>
                    <a:lnTo>
                      <a:pt x="1073" y="112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98" name="Google Shape;7098;p45"/>
              <p:cNvSpPr/>
              <p:nvPr/>
            </p:nvSpPr>
            <p:spPr>
              <a:xfrm>
                <a:off x="5059600" y="2337125"/>
                <a:ext cx="222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036" extrusionOk="0">
                    <a:moveTo>
                      <a:pt x="0" y="0"/>
                    </a:moveTo>
                    <a:lnTo>
                      <a:pt x="772" y="877"/>
                    </a:lnTo>
                    <a:lnTo>
                      <a:pt x="772" y="877"/>
                    </a:lnTo>
                    <a:lnTo>
                      <a:pt x="185" y="74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  <a:moveTo>
                      <a:pt x="772" y="877"/>
                    </a:moveTo>
                    <a:lnTo>
                      <a:pt x="888" y="1036"/>
                    </a:lnTo>
                    <a:lnTo>
                      <a:pt x="814" y="925"/>
                    </a:lnTo>
                    <a:lnTo>
                      <a:pt x="772" y="877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099" name="Google Shape;7099;p45"/>
              <p:cNvSpPr/>
              <p:nvPr/>
            </p:nvSpPr>
            <p:spPr>
              <a:xfrm>
                <a:off x="5061450" y="2336200"/>
                <a:ext cx="231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73" extrusionOk="0">
                    <a:moveTo>
                      <a:pt x="74" y="1"/>
                    </a:moveTo>
                    <a:lnTo>
                      <a:pt x="0" y="111"/>
                    </a:lnTo>
                    <a:lnTo>
                      <a:pt x="814" y="1073"/>
                    </a:lnTo>
                    <a:lnTo>
                      <a:pt x="925" y="103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00" name="Google Shape;7100;p45"/>
              <p:cNvSpPr/>
              <p:nvPr/>
            </p:nvSpPr>
            <p:spPr>
              <a:xfrm>
                <a:off x="5057750" y="232232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1073" y="1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3" y="149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01" name="Google Shape;7101;p45"/>
              <p:cNvSpPr/>
              <p:nvPr/>
            </p:nvSpPr>
            <p:spPr>
              <a:xfrm>
                <a:off x="5058675" y="2275200"/>
                <a:ext cx="2590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78" extrusionOk="0">
                    <a:moveTo>
                      <a:pt x="1036" y="0"/>
                    </a:moveTo>
                    <a:lnTo>
                      <a:pt x="888" y="74"/>
                    </a:lnTo>
                    <a:lnTo>
                      <a:pt x="0" y="2404"/>
                    </a:lnTo>
                    <a:lnTo>
                      <a:pt x="111" y="2477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02" name="Google Shape;7102;p45"/>
              <p:cNvSpPr/>
              <p:nvPr/>
            </p:nvSpPr>
            <p:spPr>
              <a:xfrm>
                <a:off x="5057750" y="227150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3" y="1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3" y="148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03" name="Google Shape;7103;p45"/>
              <p:cNvSpPr/>
              <p:nvPr/>
            </p:nvSpPr>
            <p:spPr>
              <a:xfrm>
                <a:off x="5059600" y="2235450"/>
                <a:ext cx="2220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554" extrusionOk="0">
                    <a:moveTo>
                      <a:pt x="0" y="1"/>
                    </a:moveTo>
                    <a:lnTo>
                      <a:pt x="814" y="1443"/>
                    </a:lnTo>
                    <a:lnTo>
                      <a:pt x="888" y="1553"/>
                    </a:lnTo>
                    <a:lnTo>
                      <a:pt x="185" y="75"/>
                    </a:lnTo>
                    <a:lnTo>
                      <a:pt x="74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04" name="Google Shape;7104;p45"/>
              <p:cNvSpPr/>
              <p:nvPr/>
            </p:nvSpPr>
            <p:spPr>
              <a:xfrm>
                <a:off x="5057750" y="222067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3" y="0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3" y="148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05" name="Google Shape;7105;p45"/>
              <p:cNvSpPr/>
              <p:nvPr/>
            </p:nvSpPr>
            <p:spPr>
              <a:xfrm>
                <a:off x="5061450" y="2234525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74" y="1"/>
                    </a:moveTo>
                    <a:lnTo>
                      <a:pt x="0" y="112"/>
                    </a:lnTo>
                    <a:lnTo>
                      <a:pt x="814" y="1590"/>
                    </a:lnTo>
                    <a:lnTo>
                      <a:pt x="925" y="1480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06" name="Google Shape;7106;p45"/>
              <p:cNvSpPr/>
              <p:nvPr/>
            </p:nvSpPr>
            <p:spPr>
              <a:xfrm>
                <a:off x="5056825" y="2021025"/>
                <a:ext cx="25900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52" extrusionOk="0">
                    <a:moveTo>
                      <a:pt x="962" y="1"/>
                    </a:moveTo>
                    <a:lnTo>
                      <a:pt x="481" y="1184"/>
                    </a:lnTo>
                    <a:lnTo>
                      <a:pt x="0" y="2478"/>
                    </a:lnTo>
                    <a:lnTo>
                      <a:pt x="74" y="2551"/>
                    </a:lnTo>
                    <a:lnTo>
                      <a:pt x="555" y="1368"/>
                    </a:lnTo>
                    <a:lnTo>
                      <a:pt x="1036" y="37"/>
                    </a:ln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07" name="Google Shape;7107;p45"/>
              <p:cNvSpPr/>
              <p:nvPr/>
            </p:nvSpPr>
            <p:spPr>
              <a:xfrm>
                <a:off x="5056825" y="2067250"/>
                <a:ext cx="277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814" extrusionOk="0">
                    <a:moveTo>
                      <a:pt x="999" y="0"/>
                    </a:moveTo>
                    <a:lnTo>
                      <a:pt x="0" y="592"/>
                    </a:lnTo>
                    <a:lnTo>
                      <a:pt x="74" y="813"/>
                    </a:lnTo>
                    <a:lnTo>
                      <a:pt x="1110" y="222"/>
                    </a:lnTo>
                    <a:lnTo>
                      <a:pt x="1110" y="74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08" name="Google Shape;7108;p45"/>
              <p:cNvSpPr/>
              <p:nvPr/>
            </p:nvSpPr>
            <p:spPr>
              <a:xfrm>
                <a:off x="5058675" y="2021950"/>
                <a:ext cx="2590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1" extrusionOk="0">
                    <a:moveTo>
                      <a:pt x="1036" y="0"/>
                    </a:moveTo>
                    <a:lnTo>
                      <a:pt x="888" y="37"/>
                    </a:lnTo>
                    <a:lnTo>
                      <a:pt x="0" y="2404"/>
                    </a:lnTo>
                    <a:lnTo>
                      <a:pt x="111" y="2441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09" name="Google Shape;7109;p45"/>
              <p:cNvSpPr/>
              <p:nvPr/>
            </p:nvSpPr>
            <p:spPr>
              <a:xfrm>
                <a:off x="5059600" y="2084800"/>
                <a:ext cx="222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480" extrusionOk="0">
                    <a:moveTo>
                      <a:pt x="0" y="0"/>
                    </a:moveTo>
                    <a:lnTo>
                      <a:pt x="814" y="1368"/>
                    </a:lnTo>
                    <a:lnTo>
                      <a:pt x="888" y="1479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10" name="Google Shape;7110;p45"/>
              <p:cNvSpPr/>
              <p:nvPr/>
            </p:nvSpPr>
            <p:spPr>
              <a:xfrm>
                <a:off x="5057750" y="206907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1073" y="1"/>
                    </a:moveTo>
                    <a:lnTo>
                      <a:pt x="0" y="629"/>
                    </a:lnTo>
                    <a:lnTo>
                      <a:pt x="37" y="740"/>
                    </a:lnTo>
                    <a:lnTo>
                      <a:pt x="1073" y="149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11" name="Google Shape;7111;p45"/>
              <p:cNvSpPr/>
              <p:nvPr/>
            </p:nvSpPr>
            <p:spPr>
              <a:xfrm>
                <a:off x="5061450" y="2082025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74" y="1"/>
                    </a:moveTo>
                    <a:lnTo>
                      <a:pt x="0" y="111"/>
                    </a:lnTo>
                    <a:lnTo>
                      <a:pt x="814" y="1590"/>
                    </a:lnTo>
                    <a:lnTo>
                      <a:pt x="925" y="151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12" name="Google Shape;7112;p45"/>
              <p:cNvSpPr/>
              <p:nvPr/>
            </p:nvSpPr>
            <p:spPr>
              <a:xfrm>
                <a:off x="5054975" y="2025650"/>
                <a:ext cx="6500" cy="357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4309" extrusionOk="0">
                    <a:moveTo>
                      <a:pt x="259" y="0"/>
                    </a:moveTo>
                    <a:lnTo>
                      <a:pt x="1" y="74"/>
                    </a:lnTo>
                    <a:lnTo>
                      <a:pt x="1" y="14308"/>
                    </a:lnTo>
                    <a:lnTo>
                      <a:pt x="259" y="14234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13" name="Google Shape;7113;p45"/>
              <p:cNvSpPr/>
              <p:nvPr/>
            </p:nvSpPr>
            <p:spPr>
              <a:xfrm>
                <a:off x="5054975" y="1788100"/>
                <a:ext cx="331850" cy="387300"/>
              </a:xfrm>
              <a:custGeom>
                <a:avLst/>
                <a:gdLst/>
                <a:ahLst/>
                <a:cxnLst/>
                <a:rect l="l" t="t" r="r" b="b"/>
                <a:pathLst>
                  <a:path w="13274" h="15492" extrusionOk="0">
                    <a:moveTo>
                      <a:pt x="1" y="1"/>
                    </a:moveTo>
                    <a:lnTo>
                      <a:pt x="1" y="15492"/>
                    </a:lnTo>
                    <a:lnTo>
                      <a:pt x="13273" y="7839"/>
                    </a:lnTo>
                    <a:lnTo>
                      <a:pt x="13273" y="69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0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14" name="Google Shape;7114;p45"/>
              <p:cNvSpPr/>
              <p:nvPr/>
            </p:nvSpPr>
            <p:spPr>
              <a:xfrm>
                <a:off x="4724100" y="1962800"/>
                <a:ext cx="330900" cy="212600"/>
              </a:xfrm>
              <a:custGeom>
                <a:avLst/>
                <a:gdLst/>
                <a:ahLst/>
                <a:cxnLst/>
                <a:rect l="l" t="t" r="r" b="b"/>
                <a:pathLst>
                  <a:path w="13236" h="8504" extrusionOk="0">
                    <a:moveTo>
                      <a:pt x="0" y="0"/>
                    </a:moveTo>
                    <a:lnTo>
                      <a:pt x="0" y="851"/>
                    </a:lnTo>
                    <a:lnTo>
                      <a:pt x="13236" y="8504"/>
                    </a:lnTo>
                    <a:lnTo>
                      <a:pt x="13236" y="7690"/>
                    </a:lnTo>
                    <a:lnTo>
                      <a:pt x="2662" y="15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08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15" name="Google Shape;7115;p45"/>
              <p:cNvSpPr/>
              <p:nvPr/>
            </p:nvSpPr>
            <p:spPr>
              <a:xfrm>
                <a:off x="4724100" y="1771475"/>
                <a:ext cx="662725" cy="383600"/>
              </a:xfrm>
              <a:custGeom>
                <a:avLst/>
                <a:gdLst/>
                <a:ahLst/>
                <a:cxnLst/>
                <a:rect l="l" t="t" r="r" b="b"/>
                <a:pathLst>
                  <a:path w="26509" h="15344" extrusionOk="0">
                    <a:moveTo>
                      <a:pt x="13236" y="0"/>
                    </a:moveTo>
                    <a:lnTo>
                      <a:pt x="0" y="7653"/>
                    </a:lnTo>
                    <a:lnTo>
                      <a:pt x="13236" y="15343"/>
                    </a:lnTo>
                    <a:lnTo>
                      <a:pt x="26508" y="7653"/>
                    </a:lnTo>
                    <a:lnTo>
                      <a:pt x="13236" y="0"/>
                    </a:lnTo>
                    <a:close/>
                  </a:path>
                </a:pathLst>
              </a:custGeom>
              <a:solidFill>
                <a:srgbClr val="C4C4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16" name="Google Shape;7116;p45"/>
              <p:cNvSpPr/>
              <p:nvPr/>
            </p:nvSpPr>
            <p:spPr>
              <a:xfrm>
                <a:off x="4724100" y="1771475"/>
                <a:ext cx="520375" cy="301325"/>
              </a:xfrm>
              <a:custGeom>
                <a:avLst/>
                <a:gdLst/>
                <a:ahLst/>
                <a:cxnLst/>
                <a:rect l="l" t="t" r="r" b="b"/>
                <a:pathLst>
                  <a:path w="20815" h="12053" extrusionOk="0">
                    <a:moveTo>
                      <a:pt x="13236" y="0"/>
                    </a:moveTo>
                    <a:lnTo>
                      <a:pt x="0" y="7653"/>
                    </a:lnTo>
                    <a:lnTo>
                      <a:pt x="7579" y="12053"/>
                    </a:lnTo>
                    <a:lnTo>
                      <a:pt x="20815" y="4363"/>
                    </a:lnTo>
                    <a:lnTo>
                      <a:pt x="13236" y="0"/>
                    </a:lnTo>
                    <a:close/>
                  </a:path>
                </a:pathLst>
              </a:custGeom>
              <a:solidFill>
                <a:srgbClr val="D1D1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17" name="Google Shape;7117;p45"/>
              <p:cNvSpPr/>
              <p:nvPr/>
            </p:nvSpPr>
            <p:spPr>
              <a:xfrm>
                <a:off x="5105800" y="1770550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112" y="1331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18" name="Google Shape;7118;p45"/>
              <p:cNvSpPr/>
              <p:nvPr/>
            </p:nvSpPr>
            <p:spPr>
              <a:xfrm>
                <a:off x="5108575" y="1767775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38" y="1"/>
                    </a:moveTo>
                    <a:lnTo>
                      <a:pt x="1" y="38"/>
                    </a:lnTo>
                    <a:lnTo>
                      <a:pt x="1" y="1442"/>
                    </a:lnTo>
                    <a:lnTo>
                      <a:pt x="38" y="1405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19" name="Google Shape;7119;p45"/>
              <p:cNvSpPr/>
              <p:nvPr/>
            </p:nvSpPr>
            <p:spPr>
              <a:xfrm>
                <a:off x="5091950" y="175945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406"/>
                    </a:lnTo>
                    <a:lnTo>
                      <a:pt x="111" y="136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20" name="Google Shape;7120;p45"/>
              <p:cNvSpPr/>
              <p:nvPr/>
            </p:nvSpPr>
            <p:spPr>
              <a:xfrm>
                <a:off x="5090100" y="17585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74" y="1443"/>
                    </a:lnTo>
                    <a:lnTo>
                      <a:pt x="74" y="1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21" name="Google Shape;7121;p45"/>
              <p:cNvSpPr/>
              <p:nvPr/>
            </p:nvSpPr>
            <p:spPr>
              <a:xfrm>
                <a:off x="5090100" y="1757600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740" y="445"/>
                    </a:lnTo>
                    <a:lnTo>
                      <a:pt x="777" y="408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22" name="Google Shape;7122;p45"/>
              <p:cNvSpPr/>
              <p:nvPr/>
            </p:nvSpPr>
            <p:spPr>
              <a:xfrm>
                <a:off x="5090100" y="1758525"/>
                <a:ext cx="185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9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740" y="518"/>
                    </a:lnTo>
                    <a:lnTo>
                      <a:pt x="740" y="40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23" name="Google Shape;7123;p45"/>
              <p:cNvSpPr/>
              <p:nvPr/>
            </p:nvSpPr>
            <p:spPr>
              <a:xfrm>
                <a:off x="5121525" y="17779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74" y="1405"/>
                    </a:lnTo>
                    <a:lnTo>
                      <a:pt x="7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24" name="Google Shape;7124;p45"/>
              <p:cNvSpPr/>
              <p:nvPr/>
            </p:nvSpPr>
            <p:spPr>
              <a:xfrm>
                <a:off x="5123375" y="17770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111" y="136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25" name="Google Shape;7125;p45"/>
              <p:cNvSpPr/>
              <p:nvPr/>
            </p:nvSpPr>
            <p:spPr>
              <a:xfrm>
                <a:off x="5107650" y="17687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1"/>
                    </a:moveTo>
                    <a:lnTo>
                      <a:pt x="1" y="74"/>
                    </a:lnTo>
                    <a:lnTo>
                      <a:pt x="1" y="1405"/>
                    </a:lnTo>
                    <a:lnTo>
                      <a:pt x="75" y="1368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26" name="Google Shape;7126;p45"/>
              <p:cNvSpPr/>
              <p:nvPr/>
            </p:nvSpPr>
            <p:spPr>
              <a:xfrm>
                <a:off x="5104875" y="17677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27" name="Google Shape;7127;p45"/>
              <p:cNvSpPr/>
              <p:nvPr/>
            </p:nvSpPr>
            <p:spPr>
              <a:xfrm>
                <a:off x="5105800" y="1766850"/>
                <a:ext cx="2037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45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703" y="444"/>
                    </a:lnTo>
                    <a:lnTo>
                      <a:pt x="814" y="407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28" name="Google Shape;7128;p45"/>
              <p:cNvSpPr/>
              <p:nvPr/>
            </p:nvSpPr>
            <p:spPr>
              <a:xfrm>
                <a:off x="5104875" y="1767775"/>
                <a:ext cx="1852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519" extrusionOk="0">
                    <a:moveTo>
                      <a:pt x="1" y="1"/>
                    </a:moveTo>
                    <a:lnTo>
                      <a:pt x="1" y="111"/>
                    </a:lnTo>
                    <a:lnTo>
                      <a:pt x="740" y="518"/>
                    </a:lnTo>
                    <a:lnTo>
                      <a:pt x="740" y="40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29" name="Google Shape;7129;p45"/>
              <p:cNvSpPr/>
              <p:nvPr/>
            </p:nvSpPr>
            <p:spPr>
              <a:xfrm>
                <a:off x="5136300" y="178717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75" y="1369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30" name="Google Shape;7130;p45"/>
              <p:cNvSpPr/>
              <p:nvPr/>
            </p:nvSpPr>
            <p:spPr>
              <a:xfrm>
                <a:off x="5138150" y="17853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112" y="136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31" name="Google Shape;7131;p45"/>
              <p:cNvSpPr/>
              <p:nvPr/>
            </p:nvSpPr>
            <p:spPr>
              <a:xfrm>
                <a:off x="5123375" y="1777025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37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37" y="136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32" name="Google Shape;7132;p45"/>
              <p:cNvSpPr/>
              <p:nvPr/>
            </p:nvSpPr>
            <p:spPr>
              <a:xfrm>
                <a:off x="5121525" y="17770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74" y="1442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33" name="Google Shape;7133;p45"/>
              <p:cNvSpPr/>
              <p:nvPr/>
            </p:nvSpPr>
            <p:spPr>
              <a:xfrm>
                <a:off x="5121525" y="1776100"/>
                <a:ext cx="1942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7" extrusionOk="0">
                    <a:moveTo>
                      <a:pt x="37" y="0"/>
                    </a:moveTo>
                    <a:lnTo>
                      <a:pt x="0" y="37"/>
                    </a:lnTo>
                    <a:lnTo>
                      <a:pt x="666" y="407"/>
                    </a:lnTo>
                    <a:lnTo>
                      <a:pt x="777" y="37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34" name="Google Shape;7134;p45"/>
              <p:cNvSpPr/>
              <p:nvPr/>
            </p:nvSpPr>
            <p:spPr>
              <a:xfrm>
                <a:off x="5121525" y="1777025"/>
                <a:ext cx="1665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666" h="444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666" y="444"/>
                    </a:lnTo>
                    <a:lnTo>
                      <a:pt x="666" y="3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35" name="Google Shape;7135;p45"/>
              <p:cNvSpPr/>
              <p:nvPr/>
            </p:nvSpPr>
            <p:spPr>
              <a:xfrm>
                <a:off x="5151100" y="179642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111" y="1369"/>
                    </a:lnTo>
                    <a:lnTo>
                      <a:pt x="111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36" name="Google Shape;7136;p45"/>
              <p:cNvSpPr/>
              <p:nvPr/>
            </p:nvSpPr>
            <p:spPr>
              <a:xfrm>
                <a:off x="5153875" y="179457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74" y="136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37" name="Google Shape;7137;p45"/>
              <p:cNvSpPr/>
              <p:nvPr/>
            </p:nvSpPr>
            <p:spPr>
              <a:xfrm>
                <a:off x="5138150" y="17862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06"/>
                    </a:lnTo>
                    <a:lnTo>
                      <a:pt x="75" y="1332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38" name="Google Shape;7138;p45"/>
              <p:cNvSpPr/>
              <p:nvPr/>
            </p:nvSpPr>
            <p:spPr>
              <a:xfrm>
                <a:off x="5136300" y="17853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43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39" name="Google Shape;7139;p45"/>
              <p:cNvSpPr/>
              <p:nvPr/>
            </p:nvSpPr>
            <p:spPr>
              <a:xfrm>
                <a:off x="5136300" y="1784425"/>
                <a:ext cx="1945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44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703" y="444"/>
                    </a:lnTo>
                    <a:lnTo>
                      <a:pt x="777" y="40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40" name="Google Shape;7140;p45"/>
              <p:cNvSpPr/>
              <p:nvPr/>
            </p:nvSpPr>
            <p:spPr>
              <a:xfrm>
                <a:off x="5136300" y="1785325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1" y="1"/>
                    </a:moveTo>
                    <a:lnTo>
                      <a:pt x="1" y="75"/>
                    </a:lnTo>
                    <a:lnTo>
                      <a:pt x="703" y="519"/>
                    </a:lnTo>
                    <a:lnTo>
                      <a:pt x="703" y="40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41" name="Google Shape;7141;p45"/>
              <p:cNvSpPr/>
              <p:nvPr/>
            </p:nvSpPr>
            <p:spPr>
              <a:xfrm>
                <a:off x="5165900" y="1804750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111" y="1405"/>
                    </a:lnTo>
                    <a:lnTo>
                      <a:pt x="111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42" name="Google Shape;7142;p45"/>
              <p:cNvSpPr/>
              <p:nvPr/>
            </p:nvSpPr>
            <p:spPr>
              <a:xfrm>
                <a:off x="5168650" y="18038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43" name="Google Shape;7143;p45"/>
              <p:cNvSpPr/>
              <p:nvPr/>
            </p:nvSpPr>
            <p:spPr>
              <a:xfrm>
                <a:off x="5153875" y="17955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06"/>
                    </a:lnTo>
                    <a:lnTo>
                      <a:pt x="74" y="1332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44" name="Google Shape;7144;p45"/>
              <p:cNvSpPr/>
              <p:nvPr/>
            </p:nvSpPr>
            <p:spPr>
              <a:xfrm>
                <a:off x="5151100" y="17945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111" y="1443"/>
                    </a:lnTo>
                    <a:lnTo>
                      <a:pt x="111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45" name="Google Shape;7145;p45"/>
              <p:cNvSpPr/>
              <p:nvPr/>
            </p:nvSpPr>
            <p:spPr>
              <a:xfrm>
                <a:off x="5151100" y="1793650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111" y="1"/>
                    </a:moveTo>
                    <a:lnTo>
                      <a:pt x="1" y="38"/>
                    </a:lnTo>
                    <a:lnTo>
                      <a:pt x="703" y="444"/>
                    </a:lnTo>
                    <a:lnTo>
                      <a:pt x="777" y="407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46" name="Google Shape;7146;p45"/>
              <p:cNvSpPr/>
              <p:nvPr/>
            </p:nvSpPr>
            <p:spPr>
              <a:xfrm>
                <a:off x="5151100" y="1794575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1" y="1"/>
                    </a:moveTo>
                    <a:lnTo>
                      <a:pt x="1" y="75"/>
                    </a:lnTo>
                    <a:lnTo>
                      <a:pt x="703" y="518"/>
                    </a:lnTo>
                    <a:lnTo>
                      <a:pt x="703" y="40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47" name="Google Shape;7147;p45"/>
              <p:cNvSpPr/>
              <p:nvPr/>
            </p:nvSpPr>
            <p:spPr>
              <a:xfrm>
                <a:off x="5181600" y="181400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74" y="1331"/>
                    </a:lnTo>
                    <a:lnTo>
                      <a:pt x="74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48" name="Google Shape;7148;p45"/>
              <p:cNvSpPr/>
              <p:nvPr/>
            </p:nvSpPr>
            <p:spPr>
              <a:xfrm>
                <a:off x="5183450" y="18112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49" name="Google Shape;7149;p45"/>
              <p:cNvSpPr/>
              <p:nvPr/>
            </p:nvSpPr>
            <p:spPr>
              <a:xfrm>
                <a:off x="5168650" y="18038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50" name="Google Shape;7150;p45"/>
              <p:cNvSpPr/>
              <p:nvPr/>
            </p:nvSpPr>
            <p:spPr>
              <a:xfrm>
                <a:off x="5165900" y="1802900"/>
                <a:ext cx="27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80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111" y="1479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51" name="Google Shape;7151;p45"/>
              <p:cNvSpPr/>
              <p:nvPr/>
            </p:nvSpPr>
            <p:spPr>
              <a:xfrm>
                <a:off x="5165900" y="1801050"/>
                <a:ext cx="203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82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702" y="481"/>
                    </a:lnTo>
                    <a:lnTo>
                      <a:pt x="813" y="407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52" name="Google Shape;7152;p45"/>
              <p:cNvSpPr/>
              <p:nvPr/>
            </p:nvSpPr>
            <p:spPr>
              <a:xfrm>
                <a:off x="5165900" y="1802900"/>
                <a:ext cx="175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2" extrusionOk="0">
                    <a:moveTo>
                      <a:pt x="0" y="0"/>
                    </a:moveTo>
                    <a:lnTo>
                      <a:pt x="0" y="74"/>
                    </a:lnTo>
                    <a:lnTo>
                      <a:pt x="702" y="481"/>
                    </a:lnTo>
                    <a:lnTo>
                      <a:pt x="702" y="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53" name="Google Shape;7153;p45"/>
              <p:cNvSpPr/>
              <p:nvPr/>
            </p:nvSpPr>
            <p:spPr>
              <a:xfrm>
                <a:off x="5197325" y="1823225"/>
                <a:ext cx="27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32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111" y="1332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54" name="Google Shape;7154;p45"/>
              <p:cNvSpPr/>
              <p:nvPr/>
            </p:nvSpPr>
            <p:spPr>
              <a:xfrm>
                <a:off x="5200075" y="1821375"/>
                <a:ext cx="9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6" extrusionOk="0">
                    <a:moveTo>
                      <a:pt x="38" y="1"/>
                    </a:moveTo>
                    <a:lnTo>
                      <a:pt x="1" y="38"/>
                    </a:lnTo>
                    <a:lnTo>
                      <a:pt x="1" y="1406"/>
                    </a:lnTo>
                    <a:lnTo>
                      <a:pt x="38" y="1369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55" name="Google Shape;7155;p45"/>
              <p:cNvSpPr/>
              <p:nvPr/>
            </p:nvSpPr>
            <p:spPr>
              <a:xfrm>
                <a:off x="5183450" y="181307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368"/>
                    </a:lnTo>
                    <a:lnTo>
                      <a:pt x="111" y="133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56" name="Google Shape;7156;p45"/>
              <p:cNvSpPr/>
              <p:nvPr/>
            </p:nvSpPr>
            <p:spPr>
              <a:xfrm>
                <a:off x="5181600" y="18112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74" y="1442"/>
                    </a:lnTo>
                    <a:lnTo>
                      <a:pt x="74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57" name="Google Shape;7157;p45"/>
              <p:cNvSpPr/>
              <p:nvPr/>
            </p:nvSpPr>
            <p:spPr>
              <a:xfrm>
                <a:off x="5181600" y="1810300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74" y="0"/>
                    </a:moveTo>
                    <a:lnTo>
                      <a:pt x="1" y="37"/>
                    </a:lnTo>
                    <a:lnTo>
                      <a:pt x="740" y="481"/>
                    </a:lnTo>
                    <a:lnTo>
                      <a:pt x="777" y="44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58" name="Google Shape;7158;p45"/>
              <p:cNvSpPr/>
              <p:nvPr/>
            </p:nvSpPr>
            <p:spPr>
              <a:xfrm>
                <a:off x="5181600" y="1811225"/>
                <a:ext cx="185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8" extrusionOk="0">
                    <a:moveTo>
                      <a:pt x="1" y="0"/>
                    </a:moveTo>
                    <a:lnTo>
                      <a:pt x="1" y="111"/>
                    </a:lnTo>
                    <a:lnTo>
                      <a:pt x="740" y="518"/>
                    </a:lnTo>
                    <a:lnTo>
                      <a:pt x="740" y="44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59" name="Google Shape;7159;p45"/>
              <p:cNvSpPr/>
              <p:nvPr/>
            </p:nvSpPr>
            <p:spPr>
              <a:xfrm>
                <a:off x="5212100" y="183155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" y="1"/>
                    </a:moveTo>
                    <a:lnTo>
                      <a:pt x="1" y="1294"/>
                    </a:lnTo>
                    <a:lnTo>
                      <a:pt x="111" y="1368"/>
                    </a:lnTo>
                    <a:lnTo>
                      <a:pt x="111" y="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60" name="Google Shape;7160;p45"/>
              <p:cNvSpPr/>
              <p:nvPr/>
            </p:nvSpPr>
            <p:spPr>
              <a:xfrm>
                <a:off x="5214875" y="1828775"/>
                <a:ext cx="9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80" extrusionOk="0">
                    <a:moveTo>
                      <a:pt x="37" y="1"/>
                    </a:moveTo>
                    <a:lnTo>
                      <a:pt x="0" y="75"/>
                    </a:lnTo>
                    <a:lnTo>
                      <a:pt x="0" y="1479"/>
                    </a:lnTo>
                    <a:lnTo>
                      <a:pt x="37" y="1442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61" name="Google Shape;7161;p45"/>
              <p:cNvSpPr/>
              <p:nvPr/>
            </p:nvSpPr>
            <p:spPr>
              <a:xfrm>
                <a:off x="5198250" y="1822300"/>
                <a:ext cx="27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69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111" y="133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62" name="Google Shape;7162;p45"/>
              <p:cNvSpPr/>
              <p:nvPr/>
            </p:nvSpPr>
            <p:spPr>
              <a:xfrm>
                <a:off x="5196400" y="18213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74" y="1406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63" name="Google Shape;7163;p45"/>
              <p:cNvSpPr/>
              <p:nvPr/>
            </p:nvSpPr>
            <p:spPr>
              <a:xfrm>
                <a:off x="5196400" y="1819525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739" y="445"/>
                    </a:lnTo>
                    <a:lnTo>
                      <a:pt x="776" y="371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64" name="Google Shape;7164;p45"/>
              <p:cNvSpPr/>
              <p:nvPr/>
            </p:nvSpPr>
            <p:spPr>
              <a:xfrm>
                <a:off x="5196400" y="1821375"/>
                <a:ext cx="1850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45" extrusionOk="0">
                    <a:moveTo>
                      <a:pt x="0" y="1"/>
                    </a:moveTo>
                    <a:lnTo>
                      <a:pt x="0" y="75"/>
                    </a:lnTo>
                    <a:lnTo>
                      <a:pt x="739" y="444"/>
                    </a:lnTo>
                    <a:lnTo>
                      <a:pt x="739" y="37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65" name="Google Shape;7165;p45"/>
              <p:cNvSpPr/>
              <p:nvPr/>
            </p:nvSpPr>
            <p:spPr>
              <a:xfrm>
                <a:off x="5227825" y="184080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74" y="1331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66" name="Google Shape;7166;p45"/>
              <p:cNvSpPr/>
              <p:nvPr/>
            </p:nvSpPr>
            <p:spPr>
              <a:xfrm>
                <a:off x="5229675" y="1838025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67" name="Google Shape;7167;p45"/>
              <p:cNvSpPr/>
              <p:nvPr/>
            </p:nvSpPr>
            <p:spPr>
              <a:xfrm>
                <a:off x="5213950" y="183062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4" y="1"/>
                    </a:moveTo>
                    <a:lnTo>
                      <a:pt x="1" y="38"/>
                    </a:lnTo>
                    <a:lnTo>
                      <a:pt x="1" y="1368"/>
                    </a:lnTo>
                    <a:lnTo>
                      <a:pt x="74" y="1331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68" name="Google Shape;7168;p45"/>
              <p:cNvSpPr/>
              <p:nvPr/>
            </p:nvSpPr>
            <p:spPr>
              <a:xfrm>
                <a:off x="5211175" y="18287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69" name="Google Shape;7169;p45"/>
              <p:cNvSpPr/>
              <p:nvPr/>
            </p:nvSpPr>
            <p:spPr>
              <a:xfrm>
                <a:off x="5211175" y="1827850"/>
                <a:ext cx="212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482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740" y="481"/>
                    </a:lnTo>
                    <a:lnTo>
                      <a:pt x="851" y="40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70" name="Google Shape;7170;p45"/>
              <p:cNvSpPr/>
              <p:nvPr/>
            </p:nvSpPr>
            <p:spPr>
              <a:xfrm>
                <a:off x="5211175" y="1828775"/>
                <a:ext cx="1852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519" extrusionOk="0">
                    <a:moveTo>
                      <a:pt x="1" y="1"/>
                    </a:moveTo>
                    <a:lnTo>
                      <a:pt x="1" y="112"/>
                    </a:lnTo>
                    <a:lnTo>
                      <a:pt x="740" y="518"/>
                    </a:lnTo>
                    <a:lnTo>
                      <a:pt x="740" y="44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71" name="Google Shape;7171;p45"/>
              <p:cNvSpPr/>
              <p:nvPr/>
            </p:nvSpPr>
            <p:spPr>
              <a:xfrm>
                <a:off x="5242600" y="184910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1" y="1"/>
                    </a:moveTo>
                    <a:lnTo>
                      <a:pt x="1" y="1332"/>
                    </a:lnTo>
                    <a:lnTo>
                      <a:pt x="75" y="1369"/>
                    </a:lnTo>
                    <a:lnTo>
                      <a:pt x="75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72" name="Google Shape;7172;p45"/>
              <p:cNvSpPr/>
              <p:nvPr/>
            </p:nvSpPr>
            <p:spPr>
              <a:xfrm>
                <a:off x="5244450" y="1847275"/>
                <a:ext cx="2800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2" extrusionOk="0">
                    <a:moveTo>
                      <a:pt x="111" y="0"/>
                    </a:moveTo>
                    <a:lnTo>
                      <a:pt x="1" y="74"/>
                    </a:lnTo>
                    <a:lnTo>
                      <a:pt x="1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73" name="Google Shape;7173;p45"/>
              <p:cNvSpPr/>
              <p:nvPr/>
            </p:nvSpPr>
            <p:spPr>
              <a:xfrm>
                <a:off x="5229675" y="1839875"/>
                <a:ext cx="92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7" h="1369" extrusionOk="0">
                    <a:moveTo>
                      <a:pt x="37" y="0"/>
                    </a:moveTo>
                    <a:lnTo>
                      <a:pt x="0" y="37"/>
                    </a:lnTo>
                    <a:lnTo>
                      <a:pt x="0" y="1368"/>
                    </a:lnTo>
                    <a:lnTo>
                      <a:pt x="37" y="133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74" name="Google Shape;7174;p45"/>
              <p:cNvSpPr/>
              <p:nvPr/>
            </p:nvSpPr>
            <p:spPr>
              <a:xfrm>
                <a:off x="5227825" y="18380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74" y="1442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75" name="Google Shape;7175;p45"/>
              <p:cNvSpPr/>
              <p:nvPr/>
            </p:nvSpPr>
            <p:spPr>
              <a:xfrm>
                <a:off x="5227825" y="1837100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37" y="0"/>
                    </a:moveTo>
                    <a:lnTo>
                      <a:pt x="0" y="37"/>
                    </a:lnTo>
                    <a:lnTo>
                      <a:pt x="666" y="481"/>
                    </a:lnTo>
                    <a:lnTo>
                      <a:pt x="776" y="407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76" name="Google Shape;7176;p45"/>
              <p:cNvSpPr/>
              <p:nvPr/>
            </p:nvSpPr>
            <p:spPr>
              <a:xfrm>
                <a:off x="5227825" y="1838025"/>
                <a:ext cx="166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66" h="518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666" y="518"/>
                    </a:lnTo>
                    <a:lnTo>
                      <a:pt x="666" y="4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77" name="Google Shape;7177;p45"/>
              <p:cNvSpPr/>
              <p:nvPr/>
            </p:nvSpPr>
            <p:spPr>
              <a:xfrm>
                <a:off x="5257400" y="185742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0" y="1"/>
                    </a:moveTo>
                    <a:lnTo>
                      <a:pt x="0" y="1332"/>
                    </a:lnTo>
                    <a:lnTo>
                      <a:pt x="111" y="1369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78" name="Google Shape;7178;p45"/>
              <p:cNvSpPr/>
              <p:nvPr/>
            </p:nvSpPr>
            <p:spPr>
              <a:xfrm>
                <a:off x="5260175" y="1855575"/>
                <a:ext cx="18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43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74" y="140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79" name="Google Shape;7179;p45"/>
              <p:cNvSpPr/>
              <p:nvPr/>
            </p:nvSpPr>
            <p:spPr>
              <a:xfrm>
                <a:off x="5244450" y="1847275"/>
                <a:ext cx="18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2" extrusionOk="0">
                    <a:moveTo>
                      <a:pt x="74" y="0"/>
                    </a:moveTo>
                    <a:lnTo>
                      <a:pt x="1" y="74"/>
                    </a:lnTo>
                    <a:lnTo>
                      <a:pt x="1" y="1442"/>
                    </a:lnTo>
                    <a:lnTo>
                      <a:pt x="74" y="1405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80" name="Google Shape;7180;p45"/>
              <p:cNvSpPr/>
              <p:nvPr/>
            </p:nvSpPr>
            <p:spPr>
              <a:xfrm>
                <a:off x="5242600" y="1847275"/>
                <a:ext cx="18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2" extrusionOk="0">
                    <a:moveTo>
                      <a:pt x="1" y="0"/>
                    </a:moveTo>
                    <a:lnTo>
                      <a:pt x="1" y="1331"/>
                    </a:lnTo>
                    <a:lnTo>
                      <a:pt x="75" y="1442"/>
                    </a:lnTo>
                    <a:lnTo>
                      <a:pt x="75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81" name="Google Shape;7181;p45"/>
              <p:cNvSpPr/>
              <p:nvPr/>
            </p:nvSpPr>
            <p:spPr>
              <a:xfrm>
                <a:off x="5242600" y="1846350"/>
                <a:ext cx="1942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7" extrusionOk="0">
                    <a:moveTo>
                      <a:pt x="38" y="0"/>
                    </a:moveTo>
                    <a:lnTo>
                      <a:pt x="1" y="37"/>
                    </a:lnTo>
                    <a:lnTo>
                      <a:pt x="703" y="407"/>
                    </a:lnTo>
                    <a:lnTo>
                      <a:pt x="777" y="37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82" name="Google Shape;7182;p45"/>
              <p:cNvSpPr/>
              <p:nvPr/>
            </p:nvSpPr>
            <p:spPr>
              <a:xfrm>
                <a:off x="5242600" y="1847275"/>
                <a:ext cx="176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481" extrusionOk="0">
                    <a:moveTo>
                      <a:pt x="1" y="0"/>
                    </a:moveTo>
                    <a:lnTo>
                      <a:pt x="1" y="111"/>
                    </a:lnTo>
                    <a:lnTo>
                      <a:pt x="703" y="481"/>
                    </a:lnTo>
                    <a:lnTo>
                      <a:pt x="703" y="37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83" name="Google Shape;7183;p45"/>
              <p:cNvSpPr/>
              <p:nvPr/>
            </p:nvSpPr>
            <p:spPr>
              <a:xfrm>
                <a:off x="5272175" y="1867600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112" y="1331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84" name="Google Shape;7184;p45"/>
              <p:cNvSpPr/>
              <p:nvPr/>
            </p:nvSpPr>
            <p:spPr>
              <a:xfrm>
                <a:off x="5274950" y="18648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75" y="1405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85" name="Google Shape;7185;p45"/>
              <p:cNvSpPr/>
              <p:nvPr/>
            </p:nvSpPr>
            <p:spPr>
              <a:xfrm>
                <a:off x="5260175" y="1856500"/>
                <a:ext cx="18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06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06"/>
                    </a:lnTo>
                    <a:lnTo>
                      <a:pt x="74" y="136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86" name="Google Shape;7186;p45"/>
              <p:cNvSpPr/>
              <p:nvPr/>
            </p:nvSpPr>
            <p:spPr>
              <a:xfrm>
                <a:off x="5257400" y="18555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111" y="1443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87" name="Google Shape;7187;p45"/>
              <p:cNvSpPr/>
              <p:nvPr/>
            </p:nvSpPr>
            <p:spPr>
              <a:xfrm>
                <a:off x="5257400" y="1854650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703" y="444"/>
                    </a:lnTo>
                    <a:lnTo>
                      <a:pt x="777" y="407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88" name="Google Shape;7188;p45"/>
              <p:cNvSpPr/>
              <p:nvPr/>
            </p:nvSpPr>
            <p:spPr>
              <a:xfrm>
                <a:off x="5257400" y="1855575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0" y="1"/>
                    </a:moveTo>
                    <a:lnTo>
                      <a:pt x="0" y="75"/>
                    </a:lnTo>
                    <a:lnTo>
                      <a:pt x="703" y="518"/>
                    </a:lnTo>
                    <a:lnTo>
                      <a:pt x="703" y="40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89" name="Google Shape;7189;p45"/>
              <p:cNvSpPr/>
              <p:nvPr/>
            </p:nvSpPr>
            <p:spPr>
              <a:xfrm>
                <a:off x="5287900" y="18750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74" y="1405"/>
                    </a:lnTo>
                    <a:lnTo>
                      <a:pt x="7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90" name="Google Shape;7190;p45"/>
              <p:cNvSpPr/>
              <p:nvPr/>
            </p:nvSpPr>
            <p:spPr>
              <a:xfrm>
                <a:off x="5289750" y="18740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91" name="Google Shape;7191;p45"/>
              <p:cNvSpPr/>
              <p:nvPr/>
            </p:nvSpPr>
            <p:spPr>
              <a:xfrm>
                <a:off x="5274950" y="18657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0"/>
                    </a:moveTo>
                    <a:lnTo>
                      <a:pt x="1" y="74"/>
                    </a:lnTo>
                    <a:lnTo>
                      <a:pt x="1" y="1405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92" name="Google Shape;7192;p45"/>
              <p:cNvSpPr/>
              <p:nvPr/>
            </p:nvSpPr>
            <p:spPr>
              <a:xfrm>
                <a:off x="5272175" y="18648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93" name="Google Shape;7193;p45"/>
              <p:cNvSpPr/>
              <p:nvPr/>
            </p:nvSpPr>
            <p:spPr>
              <a:xfrm>
                <a:off x="5272175" y="1863900"/>
                <a:ext cx="2037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45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703" y="444"/>
                    </a:lnTo>
                    <a:lnTo>
                      <a:pt x="814" y="40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94" name="Google Shape;7194;p45"/>
              <p:cNvSpPr/>
              <p:nvPr/>
            </p:nvSpPr>
            <p:spPr>
              <a:xfrm>
                <a:off x="5272175" y="1864825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1" y="0"/>
                    </a:moveTo>
                    <a:lnTo>
                      <a:pt x="1" y="111"/>
                    </a:lnTo>
                    <a:lnTo>
                      <a:pt x="703" y="518"/>
                    </a:lnTo>
                    <a:lnTo>
                      <a:pt x="703" y="40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95" name="Google Shape;7195;p45"/>
              <p:cNvSpPr/>
              <p:nvPr/>
            </p:nvSpPr>
            <p:spPr>
              <a:xfrm>
                <a:off x="5302675" y="188422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75" y="1369"/>
                    </a:lnTo>
                    <a:lnTo>
                      <a:pt x="75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96" name="Google Shape;7196;p45"/>
              <p:cNvSpPr/>
              <p:nvPr/>
            </p:nvSpPr>
            <p:spPr>
              <a:xfrm>
                <a:off x="5304525" y="18823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112" y="136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97" name="Google Shape;7197;p45"/>
              <p:cNvSpPr/>
              <p:nvPr/>
            </p:nvSpPr>
            <p:spPr>
              <a:xfrm>
                <a:off x="5289750" y="18740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98" name="Google Shape;7198;p45"/>
              <p:cNvSpPr/>
              <p:nvPr/>
            </p:nvSpPr>
            <p:spPr>
              <a:xfrm>
                <a:off x="5287900" y="1873150"/>
                <a:ext cx="18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80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74" y="1479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199" name="Google Shape;7199;p45"/>
              <p:cNvSpPr/>
              <p:nvPr/>
            </p:nvSpPr>
            <p:spPr>
              <a:xfrm>
                <a:off x="5287900" y="1872225"/>
                <a:ext cx="194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4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666" y="444"/>
                    </a:lnTo>
                    <a:lnTo>
                      <a:pt x="777" y="407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00" name="Google Shape;7200;p45"/>
              <p:cNvSpPr/>
              <p:nvPr/>
            </p:nvSpPr>
            <p:spPr>
              <a:xfrm>
                <a:off x="5287900" y="1873150"/>
                <a:ext cx="166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66" h="518" extrusionOk="0">
                    <a:moveTo>
                      <a:pt x="0" y="0"/>
                    </a:moveTo>
                    <a:lnTo>
                      <a:pt x="0" y="74"/>
                    </a:lnTo>
                    <a:lnTo>
                      <a:pt x="666" y="518"/>
                    </a:lnTo>
                    <a:lnTo>
                      <a:pt x="666" y="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01" name="Google Shape;7201;p45"/>
              <p:cNvSpPr/>
              <p:nvPr/>
            </p:nvSpPr>
            <p:spPr>
              <a:xfrm>
                <a:off x="5318400" y="18934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111" y="1331"/>
                    </a:lnTo>
                    <a:lnTo>
                      <a:pt x="111" y="7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02" name="Google Shape;7202;p45"/>
              <p:cNvSpPr/>
              <p:nvPr/>
            </p:nvSpPr>
            <p:spPr>
              <a:xfrm>
                <a:off x="5321175" y="1891625"/>
                <a:ext cx="9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6" extrusionOk="0">
                    <a:moveTo>
                      <a:pt x="37" y="1"/>
                    </a:moveTo>
                    <a:lnTo>
                      <a:pt x="0" y="38"/>
                    </a:lnTo>
                    <a:lnTo>
                      <a:pt x="0" y="1405"/>
                    </a:lnTo>
                    <a:lnTo>
                      <a:pt x="37" y="1369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03" name="Google Shape;7203;p45"/>
              <p:cNvSpPr/>
              <p:nvPr/>
            </p:nvSpPr>
            <p:spPr>
              <a:xfrm>
                <a:off x="5304525" y="188330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06"/>
                    </a:lnTo>
                    <a:lnTo>
                      <a:pt x="112" y="1332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04" name="Google Shape;7204;p45"/>
              <p:cNvSpPr/>
              <p:nvPr/>
            </p:nvSpPr>
            <p:spPr>
              <a:xfrm>
                <a:off x="5302675" y="188237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43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05" name="Google Shape;7205;p45"/>
              <p:cNvSpPr/>
              <p:nvPr/>
            </p:nvSpPr>
            <p:spPr>
              <a:xfrm>
                <a:off x="5302675" y="1880525"/>
                <a:ext cx="194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82" extrusionOk="0">
                    <a:moveTo>
                      <a:pt x="75" y="1"/>
                    </a:moveTo>
                    <a:lnTo>
                      <a:pt x="1" y="75"/>
                    </a:lnTo>
                    <a:lnTo>
                      <a:pt x="740" y="482"/>
                    </a:lnTo>
                    <a:lnTo>
                      <a:pt x="777" y="445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06" name="Google Shape;7206;p45"/>
              <p:cNvSpPr/>
              <p:nvPr/>
            </p:nvSpPr>
            <p:spPr>
              <a:xfrm>
                <a:off x="5302675" y="1882375"/>
                <a:ext cx="1852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519" extrusionOk="0">
                    <a:moveTo>
                      <a:pt x="1" y="1"/>
                    </a:moveTo>
                    <a:lnTo>
                      <a:pt x="1" y="75"/>
                    </a:lnTo>
                    <a:lnTo>
                      <a:pt x="740" y="518"/>
                    </a:lnTo>
                    <a:lnTo>
                      <a:pt x="740" y="40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07" name="Google Shape;7207;p45"/>
              <p:cNvSpPr/>
              <p:nvPr/>
            </p:nvSpPr>
            <p:spPr>
              <a:xfrm>
                <a:off x="5334100" y="190180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75" y="1331"/>
                    </a:lnTo>
                    <a:lnTo>
                      <a:pt x="75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08" name="Google Shape;7208;p45"/>
              <p:cNvSpPr/>
              <p:nvPr/>
            </p:nvSpPr>
            <p:spPr>
              <a:xfrm>
                <a:off x="5335950" y="1899950"/>
                <a:ext cx="9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6" extrusionOk="0">
                    <a:moveTo>
                      <a:pt x="38" y="0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38" y="136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09" name="Google Shape;7209;p45"/>
              <p:cNvSpPr/>
              <p:nvPr/>
            </p:nvSpPr>
            <p:spPr>
              <a:xfrm>
                <a:off x="5320250" y="18916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05"/>
                    </a:lnTo>
                    <a:lnTo>
                      <a:pt x="74" y="136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10" name="Google Shape;7210;p45"/>
              <p:cNvSpPr/>
              <p:nvPr/>
            </p:nvSpPr>
            <p:spPr>
              <a:xfrm>
                <a:off x="5317475" y="189162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111" y="1405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11" name="Google Shape;7211;p45"/>
              <p:cNvSpPr/>
              <p:nvPr/>
            </p:nvSpPr>
            <p:spPr>
              <a:xfrm>
                <a:off x="5317475" y="1890700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740" y="407"/>
                    </a:lnTo>
                    <a:lnTo>
                      <a:pt x="777" y="370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12" name="Google Shape;7212;p45"/>
              <p:cNvSpPr/>
              <p:nvPr/>
            </p:nvSpPr>
            <p:spPr>
              <a:xfrm>
                <a:off x="5317475" y="1891625"/>
                <a:ext cx="1850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45" extrusionOk="0">
                    <a:moveTo>
                      <a:pt x="0" y="1"/>
                    </a:moveTo>
                    <a:lnTo>
                      <a:pt x="0" y="75"/>
                    </a:lnTo>
                    <a:lnTo>
                      <a:pt x="740" y="444"/>
                    </a:lnTo>
                    <a:lnTo>
                      <a:pt x="740" y="37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13" name="Google Shape;7213;p45"/>
              <p:cNvSpPr/>
              <p:nvPr/>
            </p:nvSpPr>
            <p:spPr>
              <a:xfrm>
                <a:off x="5348900" y="191102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74" y="1332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14" name="Google Shape;7214;p45"/>
              <p:cNvSpPr/>
              <p:nvPr/>
            </p:nvSpPr>
            <p:spPr>
              <a:xfrm>
                <a:off x="5350750" y="1909200"/>
                <a:ext cx="2800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5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111" y="136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15" name="Google Shape;7215;p45"/>
              <p:cNvSpPr/>
              <p:nvPr/>
            </p:nvSpPr>
            <p:spPr>
              <a:xfrm>
                <a:off x="5335025" y="190087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5" y="0"/>
                    </a:moveTo>
                    <a:lnTo>
                      <a:pt x="38" y="37"/>
                    </a:lnTo>
                    <a:lnTo>
                      <a:pt x="1" y="1368"/>
                    </a:lnTo>
                    <a:lnTo>
                      <a:pt x="75" y="133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16" name="Google Shape;7216;p45"/>
              <p:cNvSpPr/>
              <p:nvPr/>
            </p:nvSpPr>
            <p:spPr>
              <a:xfrm>
                <a:off x="5332250" y="1899950"/>
                <a:ext cx="37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406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112" y="1405"/>
                    </a:lnTo>
                    <a:lnTo>
                      <a:pt x="149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17" name="Google Shape;7217;p45"/>
              <p:cNvSpPr/>
              <p:nvPr/>
            </p:nvSpPr>
            <p:spPr>
              <a:xfrm>
                <a:off x="5334100" y="1898100"/>
                <a:ext cx="194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82" extrusionOk="0">
                    <a:moveTo>
                      <a:pt x="38" y="0"/>
                    </a:moveTo>
                    <a:lnTo>
                      <a:pt x="1" y="74"/>
                    </a:lnTo>
                    <a:lnTo>
                      <a:pt x="666" y="481"/>
                    </a:lnTo>
                    <a:lnTo>
                      <a:pt x="777" y="44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18" name="Google Shape;7218;p45"/>
              <p:cNvSpPr/>
              <p:nvPr/>
            </p:nvSpPr>
            <p:spPr>
              <a:xfrm>
                <a:off x="5332250" y="1899950"/>
                <a:ext cx="185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81" extrusionOk="0">
                    <a:moveTo>
                      <a:pt x="1" y="0"/>
                    </a:moveTo>
                    <a:lnTo>
                      <a:pt x="1" y="74"/>
                    </a:lnTo>
                    <a:lnTo>
                      <a:pt x="740" y="481"/>
                    </a:lnTo>
                    <a:lnTo>
                      <a:pt x="740" y="40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19" name="Google Shape;7219;p45"/>
              <p:cNvSpPr/>
              <p:nvPr/>
            </p:nvSpPr>
            <p:spPr>
              <a:xfrm>
                <a:off x="5004150" y="176870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1" y="1"/>
                    </a:moveTo>
                    <a:lnTo>
                      <a:pt x="0" y="74"/>
                    </a:lnTo>
                    <a:lnTo>
                      <a:pt x="0" y="1368"/>
                    </a:lnTo>
                    <a:lnTo>
                      <a:pt x="111" y="1294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20" name="Google Shape;7220;p45"/>
              <p:cNvSpPr/>
              <p:nvPr/>
            </p:nvSpPr>
            <p:spPr>
              <a:xfrm>
                <a:off x="5002300" y="17668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1"/>
                    </a:moveTo>
                    <a:lnTo>
                      <a:pt x="0" y="1368"/>
                    </a:lnTo>
                    <a:lnTo>
                      <a:pt x="74" y="1442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21" name="Google Shape;7221;p45"/>
              <p:cNvSpPr/>
              <p:nvPr/>
            </p:nvSpPr>
            <p:spPr>
              <a:xfrm>
                <a:off x="5017075" y="175852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" y="1"/>
                    </a:moveTo>
                    <a:lnTo>
                      <a:pt x="1" y="1332"/>
                    </a:lnTo>
                    <a:lnTo>
                      <a:pt x="112" y="1406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22" name="Google Shape;7222;p45"/>
              <p:cNvSpPr/>
              <p:nvPr/>
            </p:nvSpPr>
            <p:spPr>
              <a:xfrm>
                <a:off x="5019850" y="17576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75"/>
                    </a:lnTo>
                    <a:lnTo>
                      <a:pt x="1" y="1443"/>
                    </a:lnTo>
                    <a:lnTo>
                      <a:pt x="75" y="1369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23" name="Google Shape;7223;p45"/>
              <p:cNvSpPr/>
              <p:nvPr/>
            </p:nvSpPr>
            <p:spPr>
              <a:xfrm>
                <a:off x="5002300" y="1756675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03" y="1"/>
                    </a:moveTo>
                    <a:lnTo>
                      <a:pt x="0" y="408"/>
                    </a:lnTo>
                    <a:lnTo>
                      <a:pt x="74" y="445"/>
                    </a:lnTo>
                    <a:lnTo>
                      <a:pt x="777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24" name="Google Shape;7224;p45"/>
              <p:cNvSpPr/>
              <p:nvPr/>
            </p:nvSpPr>
            <p:spPr>
              <a:xfrm>
                <a:off x="5004150" y="175760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703" y="1"/>
                    </a:moveTo>
                    <a:lnTo>
                      <a:pt x="0" y="408"/>
                    </a:lnTo>
                    <a:lnTo>
                      <a:pt x="0" y="518"/>
                    </a:lnTo>
                    <a:lnTo>
                      <a:pt x="703" y="75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25" name="Google Shape;7225;p45"/>
              <p:cNvSpPr/>
              <p:nvPr/>
            </p:nvSpPr>
            <p:spPr>
              <a:xfrm>
                <a:off x="4989350" y="177702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2" y="0"/>
                    </a:moveTo>
                    <a:lnTo>
                      <a:pt x="1" y="111"/>
                    </a:lnTo>
                    <a:lnTo>
                      <a:pt x="1" y="1368"/>
                    </a:lnTo>
                    <a:lnTo>
                      <a:pt x="112" y="1331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26" name="Google Shape;7226;p45"/>
              <p:cNvSpPr/>
              <p:nvPr/>
            </p:nvSpPr>
            <p:spPr>
              <a:xfrm>
                <a:off x="4987500" y="17761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75" y="1405"/>
                    </a:lnTo>
                    <a:lnTo>
                      <a:pt x="75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27" name="Google Shape;7227;p45"/>
              <p:cNvSpPr/>
              <p:nvPr/>
            </p:nvSpPr>
            <p:spPr>
              <a:xfrm>
                <a:off x="5002300" y="17677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1"/>
                    </a:moveTo>
                    <a:lnTo>
                      <a:pt x="0" y="1331"/>
                    </a:lnTo>
                    <a:lnTo>
                      <a:pt x="74" y="1405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28" name="Google Shape;7228;p45"/>
              <p:cNvSpPr/>
              <p:nvPr/>
            </p:nvSpPr>
            <p:spPr>
              <a:xfrm>
                <a:off x="5004150" y="17668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442"/>
                    </a:lnTo>
                    <a:lnTo>
                      <a:pt x="111" y="1368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29" name="Google Shape;7229;p45"/>
              <p:cNvSpPr/>
              <p:nvPr/>
            </p:nvSpPr>
            <p:spPr>
              <a:xfrm>
                <a:off x="4987500" y="1765000"/>
                <a:ext cx="194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82" extrusionOk="0">
                    <a:moveTo>
                      <a:pt x="666" y="1"/>
                    </a:moveTo>
                    <a:lnTo>
                      <a:pt x="1" y="444"/>
                    </a:lnTo>
                    <a:lnTo>
                      <a:pt x="75" y="481"/>
                    </a:lnTo>
                    <a:lnTo>
                      <a:pt x="777" y="75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30" name="Google Shape;7230;p45"/>
              <p:cNvSpPr/>
              <p:nvPr/>
            </p:nvSpPr>
            <p:spPr>
              <a:xfrm>
                <a:off x="4989350" y="1766850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703" y="1"/>
                    </a:moveTo>
                    <a:lnTo>
                      <a:pt x="1" y="407"/>
                    </a:lnTo>
                    <a:lnTo>
                      <a:pt x="1" y="518"/>
                    </a:lnTo>
                    <a:lnTo>
                      <a:pt x="703" y="75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31" name="Google Shape;7231;p45"/>
              <p:cNvSpPr/>
              <p:nvPr/>
            </p:nvSpPr>
            <p:spPr>
              <a:xfrm>
                <a:off x="4972725" y="1786250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332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32" name="Google Shape;7232;p45"/>
              <p:cNvSpPr/>
              <p:nvPr/>
            </p:nvSpPr>
            <p:spPr>
              <a:xfrm>
                <a:off x="4971800" y="1784425"/>
                <a:ext cx="950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5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37" y="1405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33" name="Google Shape;7233;p45"/>
              <p:cNvSpPr/>
              <p:nvPr/>
            </p:nvSpPr>
            <p:spPr>
              <a:xfrm>
                <a:off x="4987500" y="17761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75" y="1405"/>
                    </a:lnTo>
                    <a:lnTo>
                      <a:pt x="75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34" name="Google Shape;7234;p45"/>
              <p:cNvSpPr/>
              <p:nvPr/>
            </p:nvSpPr>
            <p:spPr>
              <a:xfrm>
                <a:off x="4989350" y="177610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112" y="1331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35" name="Google Shape;7235;p45"/>
              <p:cNvSpPr/>
              <p:nvPr/>
            </p:nvSpPr>
            <p:spPr>
              <a:xfrm>
                <a:off x="4971800" y="1775175"/>
                <a:ext cx="203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07" extrusionOk="0">
                    <a:moveTo>
                      <a:pt x="703" y="0"/>
                    </a:moveTo>
                    <a:lnTo>
                      <a:pt x="0" y="370"/>
                    </a:lnTo>
                    <a:lnTo>
                      <a:pt x="37" y="407"/>
                    </a:lnTo>
                    <a:lnTo>
                      <a:pt x="814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36" name="Google Shape;7236;p45"/>
              <p:cNvSpPr/>
              <p:nvPr/>
            </p:nvSpPr>
            <p:spPr>
              <a:xfrm>
                <a:off x="4972725" y="1776100"/>
                <a:ext cx="194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4" extrusionOk="0">
                    <a:moveTo>
                      <a:pt x="777" y="0"/>
                    </a:moveTo>
                    <a:lnTo>
                      <a:pt x="0" y="370"/>
                    </a:lnTo>
                    <a:lnTo>
                      <a:pt x="0" y="444"/>
                    </a:lnTo>
                    <a:lnTo>
                      <a:pt x="777" y="74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37" name="Google Shape;7237;p45"/>
              <p:cNvSpPr/>
              <p:nvPr/>
            </p:nvSpPr>
            <p:spPr>
              <a:xfrm>
                <a:off x="4957925" y="1795500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332"/>
                    </a:lnTo>
                    <a:lnTo>
                      <a:pt x="112" y="1295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38" name="Google Shape;7238;p45"/>
              <p:cNvSpPr/>
              <p:nvPr/>
            </p:nvSpPr>
            <p:spPr>
              <a:xfrm>
                <a:off x="4957000" y="1793650"/>
                <a:ext cx="9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38" y="1406"/>
                    </a:lnTo>
                    <a:lnTo>
                      <a:pt x="38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39" name="Google Shape;7239;p45"/>
              <p:cNvSpPr/>
              <p:nvPr/>
            </p:nvSpPr>
            <p:spPr>
              <a:xfrm>
                <a:off x="4971800" y="178532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0" y="1"/>
                    </a:moveTo>
                    <a:lnTo>
                      <a:pt x="0" y="1332"/>
                    </a:lnTo>
                    <a:lnTo>
                      <a:pt x="111" y="1369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40" name="Google Shape;7240;p45"/>
              <p:cNvSpPr/>
              <p:nvPr/>
            </p:nvSpPr>
            <p:spPr>
              <a:xfrm>
                <a:off x="4974575" y="1784425"/>
                <a:ext cx="18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5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74" y="136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41" name="Google Shape;7241;p45"/>
              <p:cNvSpPr/>
              <p:nvPr/>
            </p:nvSpPr>
            <p:spPr>
              <a:xfrm>
                <a:off x="4957000" y="1782575"/>
                <a:ext cx="1945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81" extrusionOk="0">
                    <a:moveTo>
                      <a:pt x="703" y="0"/>
                    </a:moveTo>
                    <a:lnTo>
                      <a:pt x="1" y="444"/>
                    </a:lnTo>
                    <a:lnTo>
                      <a:pt x="38" y="481"/>
                    </a:lnTo>
                    <a:lnTo>
                      <a:pt x="777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42" name="Google Shape;7242;p45"/>
              <p:cNvSpPr/>
              <p:nvPr/>
            </p:nvSpPr>
            <p:spPr>
              <a:xfrm>
                <a:off x="4957925" y="1784425"/>
                <a:ext cx="185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81" extrusionOk="0">
                    <a:moveTo>
                      <a:pt x="740" y="0"/>
                    </a:moveTo>
                    <a:lnTo>
                      <a:pt x="1" y="407"/>
                    </a:lnTo>
                    <a:lnTo>
                      <a:pt x="1" y="481"/>
                    </a:lnTo>
                    <a:lnTo>
                      <a:pt x="740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43" name="Google Shape;7243;p45"/>
              <p:cNvSpPr/>
              <p:nvPr/>
            </p:nvSpPr>
            <p:spPr>
              <a:xfrm>
                <a:off x="4943150" y="1803825"/>
                <a:ext cx="27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69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368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44" name="Google Shape;7244;p45"/>
              <p:cNvSpPr/>
              <p:nvPr/>
            </p:nvSpPr>
            <p:spPr>
              <a:xfrm>
                <a:off x="4941300" y="18029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74" y="1405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45" name="Google Shape;7245;p45"/>
              <p:cNvSpPr/>
              <p:nvPr/>
            </p:nvSpPr>
            <p:spPr>
              <a:xfrm>
                <a:off x="4957000" y="179457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" y="1"/>
                    </a:moveTo>
                    <a:lnTo>
                      <a:pt x="1" y="1332"/>
                    </a:lnTo>
                    <a:lnTo>
                      <a:pt x="112" y="1369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46" name="Google Shape;7246;p45"/>
              <p:cNvSpPr/>
              <p:nvPr/>
            </p:nvSpPr>
            <p:spPr>
              <a:xfrm>
                <a:off x="4959775" y="17936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06"/>
                    </a:lnTo>
                    <a:lnTo>
                      <a:pt x="75" y="1369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47" name="Google Shape;7247;p45"/>
              <p:cNvSpPr/>
              <p:nvPr/>
            </p:nvSpPr>
            <p:spPr>
              <a:xfrm>
                <a:off x="4941300" y="1791800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740" y="1"/>
                    </a:moveTo>
                    <a:lnTo>
                      <a:pt x="0" y="444"/>
                    </a:lnTo>
                    <a:lnTo>
                      <a:pt x="74" y="444"/>
                    </a:lnTo>
                    <a:lnTo>
                      <a:pt x="814" y="75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48" name="Google Shape;7248;p45"/>
              <p:cNvSpPr/>
              <p:nvPr/>
            </p:nvSpPr>
            <p:spPr>
              <a:xfrm>
                <a:off x="4943150" y="1793650"/>
                <a:ext cx="1850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45" extrusionOk="0">
                    <a:moveTo>
                      <a:pt x="740" y="1"/>
                    </a:moveTo>
                    <a:lnTo>
                      <a:pt x="0" y="370"/>
                    </a:lnTo>
                    <a:lnTo>
                      <a:pt x="0" y="444"/>
                    </a:lnTo>
                    <a:lnTo>
                      <a:pt x="740" y="75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49" name="Google Shape;7249;p45"/>
              <p:cNvSpPr/>
              <p:nvPr/>
            </p:nvSpPr>
            <p:spPr>
              <a:xfrm>
                <a:off x="4928350" y="181307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331"/>
                    </a:lnTo>
                    <a:lnTo>
                      <a:pt x="75" y="129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50" name="Google Shape;7250;p45"/>
              <p:cNvSpPr/>
              <p:nvPr/>
            </p:nvSpPr>
            <p:spPr>
              <a:xfrm>
                <a:off x="4925575" y="18103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51" name="Google Shape;7251;p45"/>
              <p:cNvSpPr/>
              <p:nvPr/>
            </p:nvSpPr>
            <p:spPr>
              <a:xfrm>
                <a:off x="4942225" y="1802900"/>
                <a:ext cx="9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369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37" y="1368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52" name="Google Shape;7252;p45"/>
              <p:cNvSpPr/>
              <p:nvPr/>
            </p:nvSpPr>
            <p:spPr>
              <a:xfrm>
                <a:off x="4943150" y="1801050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111" y="0"/>
                    </a:moveTo>
                    <a:lnTo>
                      <a:pt x="0" y="111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53" name="Google Shape;7253;p45"/>
              <p:cNvSpPr/>
              <p:nvPr/>
            </p:nvSpPr>
            <p:spPr>
              <a:xfrm>
                <a:off x="4925575" y="1800125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740" y="1"/>
                    </a:moveTo>
                    <a:lnTo>
                      <a:pt x="1" y="407"/>
                    </a:lnTo>
                    <a:lnTo>
                      <a:pt x="112" y="444"/>
                    </a:lnTo>
                    <a:lnTo>
                      <a:pt x="814" y="37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54" name="Google Shape;7254;p45"/>
              <p:cNvSpPr/>
              <p:nvPr/>
            </p:nvSpPr>
            <p:spPr>
              <a:xfrm>
                <a:off x="4928350" y="180105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1" y="518"/>
                    </a:lnTo>
                    <a:lnTo>
                      <a:pt x="703" y="11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55" name="Google Shape;7255;p45"/>
              <p:cNvSpPr/>
              <p:nvPr/>
            </p:nvSpPr>
            <p:spPr>
              <a:xfrm>
                <a:off x="4913575" y="1822300"/>
                <a:ext cx="185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4" h="1332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332"/>
                    </a:lnTo>
                    <a:lnTo>
                      <a:pt x="74" y="1295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56" name="Google Shape;7256;p45"/>
              <p:cNvSpPr/>
              <p:nvPr/>
            </p:nvSpPr>
            <p:spPr>
              <a:xfrm>
                <a:off x="4910800" y="18195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111" y="1443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57" name="Google Shape;7257;p45"/>
              <p:cNvSpPr/>
              <p:nvPr/>
            </p:nvSpPr>
            <p:spPr>
              <a:xfrm>
                <a:off x="4926500" y="18112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75" y="1405"/>
                    </a:lnTo>
                    <a:lnTo>
                      <a:pt x="75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58" name="Google Shape;7258;p45"/>
              <p:cNvSpPr/>
              <p:nvPr/>
            </p:nvSpPr>
            <p:spPr>
              <a:xfrm>
                <a:off x="4928350" y="18103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75" y="1405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59" name="Google Shape;7259;p45"/>
              <p:cNvSpPr/>
              <p:nvPr/>
            </p:nvSpPr>
            <p:spPr>
              <a:xfrm>
                <a:off x="4910800" y="1809375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740" y="0"/>
                    </a:moveTo>
                    <a:lnTo>
                      <a:pt x="0" y="407"/>
                    </a:lnTo>
                    <a:lnTo>
                      <a:pt x="111" y="481"/>
                    </a:lnTo>
                    <a:lnTo>
                      <a:pt x="777" y="37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60" name="Google Shape;7260;p45"/>
              <p:cNvSpPr/>
              <p:nvPr/>
            </p:nvSpPr>
            <p:spPr>
              <a:xfrm>
                <a:off x="4913575" y="1810300"/>
                <a:ext cx="166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66" h="518" extrusionOk="0">
                    <a:moveTo>
                      <a:pt x="666" y="0"/>
                    </a:moveTo>
                    <a:lnTo>
                      <a:pt x="0" y="444"/>
                    </a:lnTo>
                    <a:lnTo>
                      <a:pt x="0" y="518"/>
                    </a:lnTo>
                    <a:lnTo>
                      <a:pt x="666" y="111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61" name="Google Shape;7261;p45"/>
              <p:cNvSpPr/>
              <p:nvPr/>
            </p:nvSpPr>
            <p:spPr>
              <a:xfrm>
                <a:off x="4897850" y="183062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1" y="1"/>
                    </a:moveTo>
                    <a:lnTo>
                      <a:pt x="1" y="38"/>
                    </a:lnTo>
                    <a:lnTo>
                      <a:pt x="1" y="1331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62" name="Google Shape;7262;p45"/>
              <p:cNvSpPr/>
              <p:nvPr/>
            </p:nvSpPr>
            <p:spPr>
              <a:xfrm>
                <a:off x="4896000" y="18278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75" y="1442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63" name="Google Shape;7263;p45"/>
              <p:cNvSpPr/>
              <p:nvPr/>
            </p:nvSpPr>
            <p:spPr>
              <a:xfrm>
                <a:off x="4910800" y="18195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111" y="1443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64" name="Google Shape;7264;p45"/>
              <p:cNvSpPr/>
              <p:nvPr/>
            </p:nvSpPr>
            <p:spPr>
              <a:xfrm>
                <a:off x="4913575" y="1819525"/>
                <a:ext cx="18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43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0" y="1443"/>
                    </a:lnTo>
                    <a:lnTo>
                      <a:pt x="74" y="140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65" name="Google Shape;7265;p45"/>
              <p:cNvSpPr/>
              <p:nvPr/>
            </p:nvSpPr>
            <p:spPr>
              <a:xfrm>
                <a:off x="4896000" y="1818600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703" y="1"/>
                    </a:moveTo>
                    <a:lnTo>
                      <a:pt x="1" y="371"/>
                    </a:lnTo>
                    <a:lnTo>
                      <a:pt x="75" y="408"/>
                    </a:lnTo>
                    <a:lnTo>
                      <a:pt x="777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66" name="Google Shape;7266;p45"/>
              <p:cNvSpPr/>
              <p:nvPr/>
            </p:nvSpPr>
            <p:spPr>
              <a:xfrm>
                <a:off x="4897850" y="1819525"/>
                <a:ext cx="175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2" extrusionOk="0">
                    <a:moveTo>
                      <a:pt x="703" y="1"/>
                    </a:moveTo>
                    <a:lnTo>
                      <a:pt x="1" y="371"/>
                    </a:lnTo>
                    <a:lnTo>
                      <a:pt x="1" y="482"/>
                    </a:lnTo>
                    <a:lnTo>
                      <a:pt x="703" y="112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67" name="Google Shape;7267;p45"/>
              <p:cNvSpPr/>
              <p:nvPr/>
            </p:nvSpPr>
            <p:spPr>
              <a:xfrm>
                <a:off x="4883075" y="1839875"/>
                <a:ext cx="27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32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331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68" name="Google Shape;7268;p45"/>
              <p:cNvSpPr/>
              <p:nvPr/>
            </p:nvSpPr>
            <p:spPr>
              <a:xfrm>
                <a:off x="4880300" y="1837100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111" y="1442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69" name="Google Shape;7269;p45"/>
              <p:cNvSpPr/>
              <p:nvPr/>
            </p:nvSpPr>
            <p:spPr>
              <a:xfrm>
                <a:off x="4896000" y="18287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05"/>
                    </a:lnTo>
                    <a:lnTo>
                      <a:pt x="75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70" name="Google Shape;7270;p45"/>
              <p:cNvSpPr/>
              <p:nvPr/>
            </p:nvSpPr>
            <p:spPr>
              <a:xfrm>
                <a:off x="4897850" y="18278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1"/>
                    </a:moveTo>
                    <a:lnTo>
                      <a:pt x="1" y="38"/>
                    </a:lnTo>
                    <a:lnTo>
                      <a:pt x="1" y="1442"/>
                    </a:lnTo>
                    <a:lnTo>
                      <a:pt x="111" y="1406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71" name="Google Shape;7271;p45"/>
              <p:cNvSpPr/>
              <p:nvPr/>
            </p:nvSpPr>
            <p:spPr>
              <a:xfrm>
                <a:off x="4880300" y="1826925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703" y="1"/>
                    </a:moveTo>
                    <a:lnTo>
                      <a:pt x="0" y="407"/>
                    </a:lnTo>
                    <a:lnTo>
                      <a:pt x="111" y="444"/>
                    </a:lnTo>
                    <a:lnTo>
                      <a:pt x="813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72" name="Google Shape;7272;p45"/>
              <p:cNvSpPr/>
              <p:nvPr/>
            </p:nvSpPr>
            <p:spPr>
              <a:xfrm>
                <a:off x="4883075" y="182785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702" y="1"/>
                    </a:moveTo>
                    <a:lnTo>
                      <a:pt x="0" y="407"/>
                    </a:lnTo>
                    <a:lnTo>
                      <a:pt x="0" y="518"/>
                    </a:lnTo>
                    <a:lnTo>
                      <a:pt x="702" y="112"/>
                    </a:lnTo>
                    <a:lnTo>
                      <a:pt x="70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73" name="Google Shape;7273;p45"/>
              <p:cNvSpPr/>
              <p:nvPr/>
            </p:nvSpPr>
            <p:spPr>
              <a:xfrm>
                <a:off x="4868275" y="1847275"/>
                <a:ext cx="18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5" extrusionOk="0">
                    <a:moveTo>
                      <a:pt x="74" y="0"/>
                    </a:moveTo>
                    <a:lnTo>
                      <a:pt x="0" y="111"/>
                    </a:lnTo>
                    <a:lnTo>
                      <a:pt x="0" y="1405"/>
                    </a:lnTo>
                    <a:lnTo>
                      <a:pt x="74" y="1331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74" name="Google Shape;7274;p45"/>
              <p:cNvSpPr/>
              <p:nvPr/>
            </p:nvSpPr>
            <p:spPr>
              <a:xfrm>
                <a:off x="4865500" y="1846350"/>
                <a:ext cx="2800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2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111" y="1442"/>
                    </a:lnTo>
                    <a:lnTo>
                      <a:pt x="111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75" name="Google Shape;7275;p45"/>
              <p:cNvSpPr/>
              <p:nvPr/>
            </p:nvSpPr>
            <p:spPr>
              <a:xfrm>
                <a:off x="4880300" y="1838025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111" y="1405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76" name="Google Shape;7276;p45"/>
              <p:cNvSpPr/>
              <p:nvPr/>
            </p:nvSpPr>
            <p:spPr>
              <a:xfrm>
                <a:off x="4883075" y="1837100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77" name="Google Shape;7277;p45"/>
              <p:cNvSpPr/>
              <p:nvPr/>
            </p:nvSpPr>
            <p:spPr>
              <a:xfrm>
                <a:off x="4865500" y="1836175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111" y="444"/>
                    </a:lnTo>
                    <a:lnTo>
                      <a:pt x="814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78" name="Google Shape;7278;p45"/>
              <p:cNvSpPr/>
              <p:nvPr/>
            </p:nvSpPr>
            <p:spPr>
              <a:xfrm>
                <a:off x="4868275" y="1837100"/>
                <a:ext cx="175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8" extrusionOk="0">
                    <a:moveTo>
                      <a:pt x="703" y="0"/>
                    </a:moveTo>
                    <a:lnTo>
                      <a:pt x="0" y="407"/>
                    </a:lnTo>
                    <a:lnTo>
                      <a:pt x="0" y="518"/>
                    </a:lnTo>
                    <a:lnTo>
                      <a:pt x="703" y="11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79" name="Google Shape;7279;p45"/>
              <p:cNvSpPr/>
              <p:nvPr/>
            </p:nvSpPr>
            <p:spPr>
              <a:xfrm>
                <a:off x="4851650" y="1856500"/>
                <a:ext cx="27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69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369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80" name="Google Shape;7280;p45"/>
              <p:cNvSpPr/>
              <p:nvPr/>
            </p:nvSpPr>
            <p:spPr>
              <a:xfrm>
                <a:off x="4850725" y="1854650"/>
                <a:ext cx="9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1443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37" y="1443"/>
                    </a:lnTo>
                    <a:lnTo>
                      <a:pt x="37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81" name="Google Shape;7281;p45"/>
              <p:cNvSpPr/>
              <p:nvPr/>
            </p:nvSpPr>
            <p:spPr>
              <a:xfrm>
                <a:off x="4865500" y="1846350"/>
                <a:ext cx="2800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2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111" y="1442"/>
                    </a:lnTo>
                    <a:lnTo>
                      <a:pt x="111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82" name="Google Shape;7282;p45"/>
              <p:cNvSpPr/>
              <p:nvPr/>
            </p:nvSpPr>
            <p:spPr>
              <a:xfrm>
                <a:off x="4868275" y="1846350"/>
                <a:ext cx="18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2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74" y="1331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83" name="Google Shape;7283;p45"/>
              <p:cNvSpPr/>
              <p:nvPr/>
            </p:nvSpPr>
            <p:spPr>
              <a:xfrm>
                <a:off x="4850725" y="1845425"/>
                <a:ext cx="1942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7" extrusionOk="0">
                    <a:moveTo>
                      <a:pt x="702" y="0"/>
                    </a:moveTo>
                    <a:lnTo>
                      <a:pt x="0" y="370"/>
                    </a:lnTo>
                    <a:lnTo>
                      <a:pt x="37" y="407"/>
                    </a:lnTo>
                    <a:lnTo>
                      <a:pt x="776" y="37"/>
                    </a:lnTo>
                    <a:lnTo>
                      <a:pt x="70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84" name="Google Shape;7284;p45"/>
              <p:cNvSpPr/>
              <p:nvPr/>
            </p:nvSpPr>
            <p:spPr>
              <a:xfrm>
                <a:off x="4851650" y="1846350"/>
                <a:ext cx="185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44" extrusionOk="0">
                    <a:moveTo>
                      <a:pt x="739" y="0"/>
                    </a:moveTo>
                    <a:lnTo>
                      <a:pt x="0" y="370"/>
                    </a:lnTo>
                    <a:lnTo>
                      <a:pt x="0" y="444"/>
                    </a:lnTo>
                    <a:lnTo>
                      <a:pt x="739" y="111"/>
                    </a:lnTo>
                    <a:lnTo>
                      <a:pt x="73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85" name="Google Shape;7285;p45"/>
              <p:cNvSpPr/>
              <p:nvPr/>
            </p:nvSpPr>
            <p:spPr>
              <a:xfrm>
                <a:off x="4836850" y="186575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368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86" name="Google Shape;7286;p45"/>
              <p:cNvSpPr/>
              <p:nvPr/>
            </p:nvSpPr>
            <p:spPr>
              <a:xfrm>
                <a:off x="4835925" y="186390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37" y="1442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87" name="Google Shape;7287;p45"/>
              <p:cNvSpPr/>
              <p:nvPr/>
            </p:nvSpPr>
            <p:spPr>
              <a:xfrm>
                <a:off x="4850725" y="1855575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0" y="1"/>
                    </a:moveTo>
                    <a:lnTo>
                      <a:pt x="0" y="1332"/>
                    </a:lnTo>
                    <a:lnTo>
                      <a:pt x="111" y="1406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88" name="Google Shape;7288;p45"/>
              <p:cNvSpPr/>
              <p:nvPr/>
            </p:nvSpPr>
            <p:spPr>
              <a:xfrm>
                <a:off x="4853475" y="18546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75" y="1369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89" name="Google Shape;7289;p45"/>
              <p:cNvSpPr/>
              <p:nvPr/>
            </p:nvSpPr>
            <p:spPr>
              <a:xfrm>
                <a:off x="4835925" y="1853725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03" y="1"/>
                    </a:moveTo>
                    <a:lnTo>
                      <a:pt x="0" y="407"/>
                    </a:lnTo>
                    <a:lnTo>
                      <a:pt x="37" y="444"/>
                    </a:lnTo>
                    <a:lnTo>
                      <a:pt x="777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90" name="Google Shape;7290;p45"/>
              <p:cNvSpPr/>
              <p:nvPr/>
            </p:nvSpPr>
            <p:spPr>
              <a:xfrm>
                <a:off x="4836850" y="1854650"/>
                <a:ext cx="185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9" extrusionOk="0">
                    <a:moveTo>
                      <a:pt x="740" y="1"/>
                    </a:moveTo>
                    <a:lnTo>
                      <a:pt x="0" y="407"/>
                    </a:lnTo>
                    <a:lnTo>
                      <a:pt x="0" y="518"/>
                    </a:lnTo>
                    <a:lnTo>
                      <a:pt x="740" y="75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91" name="Google Shape;7291;p45"/>
              <p:cNvSpPr/>
              <p:nvPr/>
            </p:nvSpPr>
            <p:spPr>
              <a:xfrm>
                <a:off x="4822050" y="18740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75" y="129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92" name="Google Shape;7292;p45"/>
              <p:cNvSpPr/>
              <p:nvPr/>
            </p:nvSpPr>
            <p:spPr>
              <a:xfrm>
                <a:off x="4819300" y="1872225"/>
                <a:ext cx="27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80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111" y="1479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93" name="Google Shape;7293;p45"/>
              <p:cNvSpPr/>
              <p:nvPr/>
            </p:nvSpPr>
            <p:spPr>
              <a:xfrm>
                <a:off x="4835925" y="18648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74" y="1405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94" name="Google Shape;7294;p45"/>
              <p:cNvSpPr/>
              <p:nvPr/>
            </p:nvSpPr>
            <p:spPr>
              <a:xfrm>
                <a:off x="4836850" y="1863900"/>
                <a:ext cx="37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443" extrusionOk="0">
                    <a:moveTo>
                      <a:pt x="148" y="0"/>
                    </a:moveTo>
                    <a:lnTo>
                      <a:pt x="0" y="37"/>
                    </a:lnTo>
                    <a:lnTo>
                      <a:pt x="37" y="1442"/>
                    </a:lnTo>
                    <a:lnTo>
                      <a:pt x="148" y="1368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95" name="Google Shape;7295;p45"/>
              <p:cNvSpPr/>
              <p:nvPr/>
            </p:nvSpPr>
            <p:spPr>
              <a:xfrm>
                <a:off x="4819300" y="1862975"/>
                <a:ext cx="203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08" extrusionOk="0">
                    <a:moveTo>
                      <a:pt x="739" y="1"/>
                    </a:moveTo>
                    <a:lnTo>
                      <a:pt x="0" y="370"/>
                    </a:lnTo>
                    <a:lnTo>
                      <a:pt x="111" y="407"/>
                    </a:lnTo>
                    <a:lnTo>
                      <a:pt x="813" y="37"/>
                    </a:lnTo>
                    <a:lnTo>
                      <a:pt x="73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96" name="Google Shape;7296;p45"/>
              <p:cNvSpPr/>
              <p:nvPr/>
            </p:nvSpPr>
            <p:spPr>
              <a:xfrm>
                <a:off x="4822050" y="1863900"/>
                <a:ext cx="185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45" extrusionOk="0">
                    <a:moveTo>
                      <a:pt x="740" y="0"/>
                    </a:moveTo>
                    <a:lnTo>
                      <a:pt x="1" y="370"/>
                    </a:lnTo>
                    <a:lnTo>
                      <a:pt x="1" y="444"/>
                    </a:lnTo>
                    <a:lnTo>
                      <a:pt x="703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97" name="Google Shape;7297;p45"/>
              <p:cNvSpPr/>
              <p:nvPr/>
            </p:nvSpPr>
            <p:spPr>
              <a:xfrm>
                <a:off x="4807275" y="188330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332"/>
                    </a:lnTo>
                    <a:lnTo>
                      <a:pt x="74" y="1295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98" name="Google Shape;7298;p45"/>
              <p:cNvSpPr/>
              <p:nvPr/>
            </p:nvSpPr>
            <p:spPr>
              <a:xfrm>
                <a:off x="4804500" y="18805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111" y="1443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299" name="Google Shape;7299;p45"/>
              <p:cNvSpPr/>
              <p:nvPr/>
            </p:nvSpPr>
            <p:spPr>
              <a:xfrm>
                <a:off x="4821125" y="1873150"/>
                <a:ext cx="9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369" extrusionOk="0">
                    <a:moveTo>
                      <a:pt x="1" y="0"/>
                    </a:moveTo>
                    <a:lnTo>
                      <a:pt x="1" y="1331"/>
                    </a:lnTo>
                    <a:lnTo>
                      <a:pt x="38" y="1368"/>
                    </a:lnTo>
                    <a:lnTo>
                      <a:pt x="38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00" name="Google Shape;7300;p45"/>
              <p:cNvSpPr/>
              <p:nvPr/>
            </p:nvSpPr>
            <p:spPr>
              <a:xfrm>
                <a:off x="4822050" y="18722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0"/>
                    </a:moveTo>
                    <a:lnTo>
                      <a:pt x="1" y="74"/>
                    </a:lnTo>
                    <a:lnTo>
                      <a:pt x="1" y="1405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01" name="Google Shape;7301;p45"/>
              <p:cNvSpPr/>
              <p:nvPr/>
            </p:nvSpPr>
            <p:spPr>
              <a:xfrm>
                <a:off x="4804500" y="1870375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740" y="0"/>
                    </a:moveTo>
                    <a:lnTo>
                      <a:pt x="0" y="407"/>
                    </a:lnTo>
                    <a:lnTo>
                      <a:pt x="111" y="481"/>
                    </a:lnTo>
                    <a:lnTo>
                      <a:pt x="777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02" name="Google Shape;7302;p45"/>
              <p:cNvSpPr/>
              <p:nvPr/>
            </p:nvSpPr>
            <p:spPr>
              <a:xfrm>
                <a:off x="4807275" y="1872225"/>
                <a:ext cx="1665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66" h="481" extrusionOk="0">
                    <a:moveTo>
                      <a:pt x="666" y="0"/>
                    </a:moveTo>
                    <a:lnTo>
                      <a:pt x="0" y="407"/>
                    </a:lnTo>
                    <a:lnTo>
                      <a:pt x="0" y="481"/>
                    </a:lnTo>
                    <a:lnTo>
                      <a:pt x="666" y="74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03" name="Google Shape;7303;p45"/>
              <p:cNvSpPr/>
              <p:nvPr/>
            </p:nvSpPr>
            <p:spPr>
              <a:xfrm>
                <a:off x="4791550" y="1892550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332"/>
                    </a:lnTo>
                    <a:lnTo>
                      <a:pt x="112" y="1295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04" name="Google Shape;7304;p45"/>
              <p:cNvSpPr/>
              <p:nvPr/>
            </p:nvSpPr>
            <p:spPr>
              <a:xfrm>
                <a:off x="4789700" y="18907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06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05" name="Google Shape;7305;p45"/>
              <p:cNvSpPr/>
              <p:nvPr/>
            </p:nvSpPr>
            <p:spPr>
              <a:xfrm>
                <a:off x="4804500" y="188237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0" y="1"/>
                    </a:moveTo>
                    <a:lnTo>
                      <a:pt x="37" y="1332"/>
                    </a:lnTo>
                    <a:lnTo>
                      <a:pt x="111" y="1369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06" name="Google Shape;7306;p45"/>
              <p:cNvSpPr/>
              <p:nvPr/>
            </p:nvSpPr>
            <p:spPr>
              <a:xfrm>
                <a:off x="4807275" y="18805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0" y="1443"/>
                    </a:lnTo>
                    <a:lnTo>
                      <a:pt x="74" y="140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07" name="Google Shape;7307;p45"/>
              <p:cNvSpPr/>
              <p:nvPr/>
            </p:nvSpPr>
            <p:spPr>
              <a:xfrm>
                <a:off x="4789700" y="1879600"/>
                <a:ext cx="194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82" extrusionOk="0">
                    <a:moveTo>
                      <a:pt x="703" y="1"/>
                    </a:moveTo>
                    <a:lnTo>
                      <a:pt x="1" y="445"/>
                    </a:lnTo>
                    <a:lnTo>
                      <a:pt x="75" y="482"/>
                    </a:lnTo>
                    <a:lnTo>
                      <a:pt x="777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08" name="Google Shape;7308;p45"/>
              <p:cNvSpPr/>
              <p:nvPr/>
            </p:nvSpPr>
            <p:spPr>
              <a:xfrm>
                <a:off x="4791550" y="1880525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703" y="1"/>
                    </a:moveTo>
                    <a:lnTo>
                      <a:pt x="1" y="445"/>
                    </a:lnTo>
                    <a:lnTo>
                      <a:pt x="1" y="519"/>
                    </a:lnTo>
                    <a:lnTo>
                      <a:pt x="703" y="112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09" name="Google Shape;7309;p45"/>
              <p:cNvSpPr/>
              <p:nvPr/>
            </p:nvSpPr>
            <p:spPr>
              <a:xfrm>
                <a:off x="4776775" y="19008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331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10" name="Google Shape;7310;p45"/>
              <p:cNvSpPr/>
              <p:nvPr/>
            </p:nvSpPr>
            <p:spPr>
              <a:xfrm>
                <a:off x="4774925" y="18981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74" y="1442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11" name="Google Shape;7311;p45"/>
              <p:cNvSpPr/>
              <p:nvPr/>
            </p:nvSpPr>
            <p:spPr>
              <a:xfrm>
                <a:off x="4789700" y="189070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06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12" name="Google Shape;7312;p45"/>
              <p:cNvSpPr/>
              <p:nvPr/>
            </p:nvSpPr>
            <p:spPr>
              <a:xfrm>
                <a:off x="4791550" y="189070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06"/>
                    </a:lnTo>
                    <a:lnTo>
                      <a:pt x="112" y="136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13" name="Google Shape;7313;p45"/>
              <p:cNvSpPr/>
              <p:nvPr/>
            </p:nvSpPr>
            <p:spPr>
              <a:xfrm>
                <a:off x="4774925" y="1888850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666" y="1"/>
                    </a:moveTo>
                    <a:lnTo>
                      <a:pt x="0" y="370"/>
                    </a:lnTo>
                    <a:lnTo>
                      <a:pt x="74" y="444"/>
                    </a:lnTo>
                    <a:lnTo>
                      <a:pt x="777" y="75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14" name="Google Shape;7314;p45"/>
              <p:cNvSpPr/>
              <p:nvPr/>
            </p:nvSpPr>
            <p:spPr>
              <a:xfrm>
                <a:off x="4776775" y="1890700"/>
                <a:ext cx="1757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45" extrusionOk="0">
                    <a:moveTo>
                      <a:pt x="703" y="1"/>
                    </a:moveTo>
                    <a:lnTo>
                      <a:pt x="0" y="370"/>
                    </a:lnTo>
                    <a:lnTo>
                      <a:pt x="0" y="444"/>
                    </a:lnTo>
                    <a:lnTo>
                      <a:pt x="703" y="75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15" name="Google Shape;7315;p45"/>
              <p:cNvSpPr/>
              <p:nvPr/>
            </p:nvSpPr>
            <p:spPr>
              <a:xfrm>
                <a:off x="4761975" y="1910125"/>
                <a:ext cx="1875" cy="332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1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331"/>
                    </a:lnTo>
                    <a:lnTo>
                      <a:pt x="75" y="129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16" name="Google Shape;7316;p45"/>
              <p:cNvSpPr/>
              <p:nvPr/>
            </p:nvSpPr>
            <p:spPr>
              <a:xfrm>
                <a:off x="4759200" y="1907350"/>
                <a:ext cx="2800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2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17" name="Google Shape;7317;p45"/>
              <p:cNvSpPr/>
              <p:nvPr/>
            </p:nvSpPr>
            <p:spPr>
              <a:xfrm>
                <a:off x="4774925" y="189995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74" y="1368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18" name="Google Shape;7318;p45"/>
              <p:cNvSpPr/>
              <p:nvPr/>
            </p:nvSpPr>
            <p:spPr>
              <a:xfrm>
                <a:off x="4776775" y="18981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19" name="Google Shape;7319;p45"/>
              <p:cNvSpPr/>
              <p:nvPr/>
            </p:nvSpPr>
            <p:spPr>
              <a:xfrm>
                <a:off x="4759200" y="1897175"/>
                <a:ext cx="203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82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112" y="481"/>
                    </a:lnTo>
                    <a:lnTo>
                      <a:pt x="814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20" name="Google Shape;7320;p45"/>
              <p:cNvSpPr/>
              <p:nvPr/>
            </p:nvSpPr>
            <p:spPr>
              <a:xfrm>
                <a:off x="4761975" y="1898100"/>
                <a:ext cx="176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8" extrusionOk="0">
                    <a:moveTo>
                      <a:pt x="703" y="0"/>
                    </a:moveTo>
                    <a:lnTo>
                      <a:pt x="1" y="444"/>
                    </a:lnTo>
                    <a:lnTo>
                      <a:pt x="1" y="518"/>
                    </a:lnTo>
                    <a:lnTo>
                      <a:pt x="703" y="11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21" name="Google Shape;7321;p45"/>
              <p:cNvSpPr/>
              <p:nvPr/>
            </p:nvSpPr>
            <p:spPr>
              <a:xfrm>
                <a:off x="4983800" y="1675350"/>
                <a:ext cx="138675" cy="343850"/>
              </a:xfrm>
              <a:custGeom>
                <a:avLst/>
                <a:gdLst/>
                <a:ahLst/>
                <a:cxnLst/>
                <a:rect l="l" t="t" r="r" b="b"/>
                <a:pathLst>
                  <a:path w="5547" h="13754" extrusionOk="0">
                    <a:moveTo>
                      <a:pt x="4696" y="13236"/>
                    </a:moveTo>
                    <a:cubicBezTo>
                      <a:pt x="4031" y="13643"/>
                      <a:pt x="2995" y="13754"/>
                      <a:pt x="2071" y="13643"/>
                    </a:cubicBezTo>
                    <a:cubicBezTo>
                      <a:pt x="1628" y="13532"/>
                      <a:pt x="1184" y="13421"/>
                      <a:pt x="814" y="13236"/>
                    </a:cubicBezTo>
                    <a:cubicBezTo>
                      <a:pt x="223" y="12903"/>
                      <a:pt x="1" y="12423"/>
                      <a:pt x="38" y="11979"/>
                    </a:cubicBezTo>
                    <a:lnTo>
                      <a:pt x="38" y="11979"/>
                    </a:lnTo>
                    <a:lnTo>
                      <a:pt x="38" y="0"/>
                    </a:lnTo>
                    <a:lnTo>
                      <a:pt x="5509" y="0"/>
                    </a:lnTo>
                    <a:lnTo>
                      <a:pt x="5509" y="11979"/>
                    </a:lnTo>
                    <a:cubicBezTo>
                      <a:pt x="5546" y="12423"/>
                      <a:pt x="5325" y="12903"/>
                      <a:pt x="4696" y="1323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22" name="Google Shape;7322;p45"/>
              <p:cNvSpPr/>
              <p:nvPr/>
            </p:nvSpPr>
            <p:spPr>
              <a:xfrm>
                <a:off x="5346125" y="1703075"/>
                <a:ext cx="12025" cy="2449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9798" extrusionOk="0">
                    <a:moveTo>
                      <a:pt x="148" y="1"/>
                    </a:moveTo>
                    <a:lnTo>
                      <a:pt x="0" y="9650"/>
                    </a:lnTo>
                    <a:lnTo>
                      <a:pt x="259" y="9798"/>
                    </a:lnTo>
                    <a:lnTo>
                      <a:pt x="481" y="9650"/>
                    </a:lnTo>
                    <a:lnTo>
                      <a:pt x="481" y="38"/>
                    </a:lnTo>
                    <a:cubicBezTo>
                      <a:pt x="333" y="38"/>
                      <a:pt x="259" y="1"/>
                      <a:pt x="148" y="1"/>
                    </a:cubicBezTo>
                    <a:close/>
                  </a:path>
                </a:pathLst>
              </a:custGeom>
              <a:solidFill>
                <a:srgbClr val="9EB3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23" name="Google Shape;7323;p45"/>
              <p:cNvSpPr/>
              <p:nvPr/>
            </p:nvSpPr>
            <p:spPr>
              <a:xfrm>
                <a:off x="5346125" y="1703075"/>
                <a:ext cx="6500" cy="24495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9798" extrusionOk="0">
                    <a:moveTo>
                      <a:pt x="0" y="1"/>
                    </a:moveTo>
                    <a:lnTo>
                      <a:pt x="0" y="9650"/>
                    </a:lnTo>
                    <a:lnTo>
                      <a:pt x="259" y="9798"/>
                    </a:lnTo>
                    <a:lnTo>
                      <a:pt x="259" y="38"/>
                    </a:lnTo>
                    <a:cubicBezTo>
                      <a:pt x="148" y="1"/>
                      <a:pt x="111" y="1"/>
                      <a:pt x="0" y="1"/>
                    </a:cubicBez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24" name="Google Shape;7324;p45"/>
              <p:cNvSpPr/>
              <p:nvPr/>
            </p:nvSpPr>
            <p:spPr>
              <a:xfrm>
                <a:off x="5352600" y="1747450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222"/>
                    </a:lnTo>
                    <a:lnTo>
                      <a:pt x="1035" y="814"/>
                    </a:lnTo>
                    <a:lnTo>
                      <a:pt x="1146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25" name="Google Shape;7325;p45"/>
              <p:cNvSpPr/>
              <p:nvPr/>
            </p:nvSpPr>
            <p:spPr>
              <a:xfrm>
                <a:off x="5354450" y="1713250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739" y="0"/>
                    </a:moveTo>
                    <a:lnTo>
                      <a:pt x="0" y="1479"/>
                    </a:lnTo>
                    <a:lnTo>
                      <a:pt x="148" y="1405"/>
                    </a:lnTo>
                    <a:lnTo>
                      <a:pt x="924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26" name="Google Shape;7326;p45"/>
              <p:cNvSpPr/>
              <p:nvPr/>
            </p:nvSpPr>
            <p:spPr>
              <a:xfrm>
                <a:off x="5352600" y="1711400"/>
                <a:ext cx="240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554" extrusionOk="0">
                    <a:moveTo>
                      <a:pt x="850" y="0"/>
                    </a:moveTo>
                    <a:lnTo>
                      <a:pt x="0" y="1516"/>
                    </a:lnTo>
                    <a:lnTo>
                      <a:pt x="74" y="1553"/>
                    </a:lnTo>
                    <a:lnTo>
                      <a:pt x="961" y="74"/>
                    </a:lnTo>
                    <a:lnTo>
                      <a:pt x="85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27" name="Google Shape;7327;p45"/>
              <p:cNvSpPr/>
              <p:nvPr/>
            </p:nvSpPr>
            <p:spPr>
              <a:xfrm>
                <a:off x="5354450" y="1752075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518" y="1368"/>
                    </a:lnTo>
                    <a:lnTo>
                      <a:pt x="961" y="2514"/>
                    </a:lnTo>
                    <a:lnTo>
                      <a:pt x="1072" y="2477"/>
                    </a:lnTo>
                    <a:lnTo>
                      <a:pt x="555" y="1183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28" name="Google Shape;7328;p45"/>
              <p:cNvSpPr/>
              <p:nvPr/>
            </p:nvSpPr>
            <p:spPr>
              <a:xfrm>
                <a:off x="5352600" y="1798275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222"/>
                    </a:lnTo>
                    <a:lnTo>
                      <a:pt x="1035" y="814"/>
                    </a:lnTo>
                    <a:lnTo>
                      <a:pt x="1146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29" name="Google Shape;7329;p45"/>
              <p:cNvSpPr/>
              <p:nvPr/>
            </p:nvSpPr>
            <p:spPr>
              <a:xfrm>
                <a:off x="5352600" y="1753000"/>
                <a:ext cx="2590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1" extrusionOk="0">
                    <a:moveTo>
                      <a:pt x="0" y="0"/>
                    </a:moveTo>
                    <a:lnTo>
                      <a:pt x="961" y="2440"/>
                    </a:lnTo>
                    <a:lnTo>
                      <a:pt x="1035" y="2403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30" name="Google Shape;7330;p45"/>
              <p:cNvSpPr/>
              <p:nvPr/>
            </p:nvSpPr>
            <p:spPr>
              <a:xfrm>
                <a:off x="5352600" y="174930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109" y="5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31" name="Google Shape;7331;p45"/>
              <p:cNvSpPr/>
              <p:nvPr/>
            </p:nvSpPr>
            <p:spPr>
              <a:xfrm>
                <a:off x="5352600" y="184910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223"/>
                    </a:lnTo>
                    <a:lnTo>
                      <a:pt x="1035" y="777"/>
                    </a:lnTo>
                    <a:lnTo>
                      <a:pt x="1146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32" name="Google Shape;7332;p45"/>
              <p:cNvSpPr/>
              <p:nvPr/>
            </p:nvSpPr>
            <p:spPr>
              <a:xfrm>
                <a:off x="5354450" y="1851875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518" y="1406"/>
                    </a:lnTo>
                    <a:lnTo>
                      <a:pt x="961" y="2552"/>
                    </a:lnTo>
                    <a:lnTo>
                      <a:pt x="1072" y="2515"/>
                    </a:lnTo>
                    <a:lnTo>
                      <a:pt x="555" y="1221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33" name="Google Shape;7333;p45"/>
              <p:cNvSpPr/>
              <p:nvPr/>
            </p:nvSpPr>
            <p:spPr>
              <a:xfrm>
                <a:off x="5352600" y="189995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48"/>
                    </a:lnTo>
                    <a:lnTo>
                      <a:pt x="1035" y="777"/>
                    </a:lnTo>
                    <a:lnTo>
                      <a:pt x="1146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34" name="Google Shape;7334;p45"/>
              <p:cNvSpPr/>
              <p:nvPr/>
            </p:nvSpPr>
            <p:spPr>
              <a:xfrm>
                <a:off x="5354450" y="1939700"/>
                <a:ext cx="286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40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85"/>
                    </a:lnTo>
                    <a:lnTo>
                      <a:pt x="961" y="740"/>
                    </a:lnTo>
                    <a:lnTo>
                      <a:pt x="1146" y="629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35" name="Google Shape;7335;p45"/>
              <p:cNvSpPr/>
              <p:nvPr/>
            </p:nvSpPr>
            <p:spPr>
              <a:xfrm>
                <a:off x="5352600" y="193970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109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36" name="Google Shape;7336;p45"/>
              <p:cNvSpPr/>
              <p:nvPr/>
            </p:nvSpPr>
            <p:spPr>
              <a:xfrm>
                <a:off x="5354450" y="1916575"/>
                <a:ext cx="2312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36" extrusionOk="0">
                    <a:moveTo>
                      <a:pt x="739" y="1"/>
                    </a:moveTo>
                    <a:lnTo>
                      <a:pt x="0" y="1036"/>
                    </a:lnTo>
                    <a:lnTo>
                      <a:pt x="148" y="925"/>
                    </a:ln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37" name="Google Shape;7337;p45"/>
              <p:cNvSpPr/>
              <p:nvPr/>
            </p:nvSpPr>
            <p:spPr>
              <a:xfrm>
                <a:off x="5352600" y="1914725"/>
                <a:ext cx="2405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110" extrusionOk="0">
                    <a:moveTo>
                      <a:pt x="850" y="1"/>
                    </a:moveTo>
                    <a:lnTo>
                      <a:pt x="0" y="999"/>
                    </a:lnTo>
                    <a:lnTo>
                      <a:pt x="74" y="1110"/>
                    </a:lnTo>
                    <a:lnTo>
                      <a:pt x="961" y="75"/>
                    </a:lnTo>
                    <a:lnTo>
                      <a:pt x="85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38" name="Google Shape;7338;p45"/>
              <p:cNvSpPr/>
              <p:nvPr/>
            </p:nvSpPr>
            <p:spPr>
              <a:xfrm>
                <a:off x="5352600" y="1901800"/>
                <a:ext cx="2775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03" extrusionOk="0">
                    <a:moveTo>
                      <a:pt x="0" y="0"/>
                    </a:moveTo>
                    <a:lnTo>
                      <a:pt x="0" y="74"/>
                    </a:lnTo>
                    <a:lnTo>
                      <a:pt x="1035" y="703"/>
                    </a:lnTo>
                    <a:lnTo>
                      <a:pt x="1109" y="5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39" name="Google Shape;7339;p45"/>
              <p:cNvSpPr/>
              <p:nvPr/>
            </p:nvSpPr>
            <p:spPr>
              <a:xfrm>
                <a:off x="5352600" y="1854650"/>
                <a:ext cx="2590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1" extrusionOk="0">
                    <a:moveTo>
                      <a:pt x="0" y="1"/>
                    </a:moveTo>
                    <a:lnTo>
                      <a:pt x="961" y="2441"/>
                    </a:lnTo>
                    <a:lnTo>
                      <a:pt x="1035" y="2404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40" name="Google Shape;7340;p45"/>
              <p:cNvSpPr/>
              <p:nvPr/>
            </p:nvSpPr>
            <p:spPr>
              <a:xfrm>
                <a:off x="5352600" y="1850950"/>
                <a:ext cx="277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04" extrusionOk="0">
                    <a:moveTo>
                      <a:pt x="0" y="1"/>
                    </a:moveTo>
                    <a:lnTo>
                      <a:pt x="0" y="149"/>
                    </a:lnTo>
                    <a:lnTo>
                      <a:pt x="1035" y="703"/>
                    </a:lnTo>
                    <a:lnTo>
                      <a:pt x="1109" y="59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41" name="Google Shape;7341;p45"/>
              <p:cNvSpPr/>
              <p:nvPr/>
            </p:nvSpPr>
            <p:spPr>
              <a:xfrm>
                <a:off x="5354450" y="1814925"/>
                <a:ext cx="2312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79" extrusionOk="0">
                    <a:moveTo>
                      <a:pt x="739" y="0"/>
                    </a:moveTo>
                    <a:lnTo>
                      <a:pt x="0" y="1479"/>
                    </a:lnTo>
                    <a:lnTo>
                      <a:pt x="0" y="1479"/>
                    </a:lnTo>
                    <a:lnTo>
                      <a:pt x="148" y="1405"/>
                    </a:lnTo>
                    <a:lnTo>
                      <a:pt x="924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42" name="Google Shape;7342;p45"/>
              <p:cNvSpPr/>
              <p:nvPr/>
            </p:nvSpPr>
            <p:spPr>
              <a:xfrm>
                <a:off x="5352600" y="1800125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1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109" y="59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43" name="Google Shape;7343;p45"/>
              <p:cNvSpPr/>
              <p:nvPr/>
            </p:nvSpPr>
            <p:spPr>
              <a:xfrm>
                <a:off x="5352600" y="1813075"/>
                <a:ext cx="24050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553" extrusionOk="0">
                    <a:moveTo>
                      <a:pt x="850" y="0"/>
                    </a:moveTo>
                    <a:lnTo>
                      <a:pt x="0" y="1516"/>
                    </a:lnTo>
                    <a:lnTo>
                      <a:pt x="74" y="1553"/>
                    </a:lnTo>
                    <a:lnTo>
                      <a:pt x="961" y="74"/>
                    </a:lnTo>
                    <a:lnTo>
                      <a:pt x="85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44" name="Google Shape;7344;p45"/>
              <p:cNvSpPr/>
              <p:nvPr/>
            </p:nvSpPr>
            <p:spPr>
              <a:xfrm>
                <a:off x="5376625" y="1706775"/>
                <a:ext cx="8350" cy="2551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0205" extrusionOk="0">
                    <a:moveTo>
                      <a:pt x="148" y="0"/>
                    </a:moveTo>
                    <a:lnTo>
                      <a:pt x="0" y="10057"/>
                    </a:lnTo>
                    <a:lnTo>
                      <a:pt x="222" y="10204"/>
                    </a:lnTo>
                    <a:lnTo>
                      <a:pt x="333" y="10167"/>
                    </a:lnTo>
                    <a:lnTo>
                      <a:pt x="333" y="0"/>
                    </a:lnTo>
                    <a:cubicBezTo>
                      <a:pt x="296" y="19"/>
                      <a:pt x="259" y="28"/>
                      <a:pt x="227" y="28"/>
                    </a:cubicBezTo>
                    <a:cubicBezTo>
                      <a:pt x="194" y="28"/>
                      <a:pt x="167" y="19"/>
                      <a:pt x="148" y="0"/>
                    </a:cubicBezTo>
                    <a:close/>
                  </a:path>
                </a:pathLst>
              </a:custGeom>
              <a:solidFill>
                <a:srgbClr val="9EB2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45" name="Google Shape;7345;p45"/>
              <p:cNvSpPr/>
              <p:nvPr/>
            </p:nvSpPr>
            <p:spPr>
              <a:xfrm>
                <a:off x="5376625" y="1706775"/>
                <a:ext cx="5575" cy="2560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0242" extrusionOk="0">
                    <a:moveTo>
                      <a:pt x="0" y="0"/>
                    </a:moveTo>
                    <a:lnTo>
                      <a:pt x="0" y="10130"/>
                    </a:lnTo>
                    <a:lnTo>
                      <a:pt x="222" y="10241"/>
                    </a:lnTo>
                    <a:lnTo>
                      <a:pt x="222" y="37"/>
                    </a:lnTo>
                    <a:cubicBezTo>
                      <a:pt x="148" y="37"/>
                      <a:pt x="74" y="0"/>
                      <a:pt x="0" y="0"/>
                    </a:cubicBez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46" name="Google Shape;7346;p45"/>
              <p:cNvSpPr/>
              <p:nvPr/>
            </p:nvSpPr>
            <p:spPr>
              <a:xfrm>
                <a:off x="5343350" y="1702150"/>
                <a:ext cx="11125" cy="24680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9872" extrusionOk="0">
                    <a:moveTo>
                      <a:pt x="0" y="1"/>
                    </a:moveTo>
                    <a:lnTo>
                      <a:pt x="0" y="9761"/>
                    </a:lnTo>
                    <a:lnTo>
                      <a:pt x="222" y="9872"/>
                    </a:lnTo>
                    <a:lnTo>
                      <a:pt x="444" y="9761"/>
                    </a:lnTo>
                    <a:lnTo>
                      <a:pt x="296" y="38"/>
                    </a:lnTo>
                    <a:cubicBezTo>
                      <a:pt x="185" y="38"/>
                      <a:pt x="74" y="38"/>
                      <a:pt x="0" y="1"/>
                    </a:cubicBezTo>
                    <a:close/>
                  </a:path>
                </a:pathLst>
              </a:custGeom>
              <a:solidFill>
                <a:srgbClr val="A3B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47" name="Google Shape;7347;p45"/>
              <p:cNvSpPr/>
              <p:nvPr/>
            </p:nvSpPr>
            <p:spPr>
              <a:xfrm>
                <a:off x="5348900" y="1703075"/>
                <a:ext cx="5575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9835" extrusionOk="0">
                    <a:moveTo>
                      <a:pt x="0" y="1"/>
                    </a:moveTo>
                    <a:lnTo>
                      <a:pt x="0" y="9835"/>
                    </a:lnTo>
                    <a:lnTo>
                      <a:pt x="222" y="9687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48" name="Google Shape;7348;p45"/>
              <p:cNvSpPr/>
              <p:nvPr/>
            </p:nvSpPr>
            <p:spPr>
              <a:xfrm>
                <a:off x="5318400" y="1749300"/>
                <a:ext cx="296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7" extrusionOk="0">
                    <a:moveTo>
                      <a:pt x="1072" y="0"/>
                    </a:moveTo>
                    <a:lnTo>
                      <a:pt x="0" y="592"/>
                    </a:lnTo>
                    <a:lnTo>
                      <a:pt x="148" y="777"/>
                    </a:lnTo>
                    <a:lnTo>
                      <a:pt x="1183" y="185"/>
                    </a:lnTo>
                    <a:lnTo>
                      <a:pt x="1183" y="37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49" name="Google Shape;7349;p45"/>
              <p:cNvSpPr/>
              <p:nvPr/>
            </p:nvSpPr>
            <p:spPr>
              <a:xfrm>
                <a:off x="5322100" y="1715100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0" y="0"/>
                    </a:moveTo>
                    <a:lnTo>
                      <a:pt x="850" y="1405"/>
                    </a:lnTo>
                    <a:lnTo>
                      <a:pt x="924" y="1479"/>
                    </a:lnTo>
                    <a:lnTo>
                      <a:pt x="222" y="37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50" name="Google Shape;7350;p45"/>
              <p:cNvSpPr/>
              <p:nvPr/>
            </p:nvSpPr>
            <p:spPr>
              <a:xfrm>
                <a:off x="5324875" y="1713250"/>
                <a:ext cx="2312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54" extrusionOk="0">
                    <a:moveTo>
                      <a:pt x="37" y="0"/>
                    </a:moveTo>
                    <a:lnTo>
                      <a:pt x="0" y="111"/>
                    </a:lnTo>
                    <a:lnTo>
                      <a:pt x="813" y="1553"/>
                    </a:lnTo>
                    <a:lnTo>
                      <a:pt x="924" y="1479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51" name="Google Shape;7351;p45"/>
              <p:cNvSpPr/>
              <p:nvPr/>
            </p:nvSpPr>
            <p:spPr>
              <a:xfrm>
                <a:off x="5320250" y="1753000"/>
                <a:ext cx="25900" cy="637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51" extrusionOk="0">
                    <a:moveTo>
                      <a:pt x="961" y="0"/>
                    </a:moveTo>
                    <a:lnTo>
                      <a:pt x="481" y="1183"/>
                    </a:lnTo>
                    <a:lnTo>
                      <a:pt x="0" y="2477"/>
                    </a:lnTo>
                    <a:lnTo>
                      <a:pt x="74" y="2551"/>
                    </a:lnTo>
                    <a:lnTo>
                      <a:pt x="555" y="1368"/>
                    </a:lnTo>
                    <a:lnTo>
                      <a:pt x="1035" y="37"/>
                    </a:ln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52" name="Google Shape;7352;p45"/>
              <p:cNvSpPr/>
              <p:nvPr/>
            </p:nvSpPr>
            <p:spPr>
              <a:xfrm>
                <a:off x="5318400" y="1800125"/>
                <a:ext cx="296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7" extrusionOk="0">
                    <a:moveTo>
                      <a:pt x="1072" y="1"/>
                    </a:moveTo>
                    <a:lnTo>
                      <a:pt x="0" y="592"/>
                    </a:lnTo>
                    <a:lnTo>
                      <a:pt x="148" y="777"/>
                    </a:lnTo>
                    <a:lnTo>
                      <a:pt x="1183" y="185"/>
                    </a:lnTo>
                    <a:lnTo>
                      <a:pt x="1183" y="37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53" name="Google Shape;7353;p45"/>
              <p:cNvSpPr/>
              <p:nvPr/>
            </p:nvSpPr>
            <p:spPr>
              <a:xfrm>
                <a:off x="5321175" y="1753900"/>
                <a:ext cx="26825" cy="610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42" extrusionOk="0">
                    <a:moveTo>
                      <a:pt x="1072" y="1"/>
                    </a:moveTo>
                    <a:lnTo>
                      <a:pt x="924" y="112"/>
                    </a:lnTo>
                    <a:lnTo>
                      <a:pt x="0" y="2404"/>
                    </a:lnTo>
                    <a:lnTo>
                      <a:pt x="74" y="2441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54" name="Google Shape;7354;p45"/>
              <p:cNvSpPr/>
              <p:nvPr/>
            </p:nvSpPr>
            <p:spPr>
              <a:xfrm>
                <a:off x="5321175" y="175022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2" y="0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2" y="148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55" name="Google Shape;7355;p45"/>
              <p:cNvSpPr/>
              <p:nvPr/>
            </p:nvSpPr>
            <p:spPr>
              <a:xfrm>
                <a:off x="5318400" y="1850950"/>
                <a:ext cx="2960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8" extrusionOk="0">
                    <a:moveTo>
                      <a:pt x="1072" y="1"/>
                    </a:moveTo>
                    <a:lnTo>
                      <a:pt x="0" y="555"/>
                    </a:lnTo>
                    <a:lnTo>
                      <a:pt x="148" y="777"/>
                    </a:lnTo>
                    <a:lnTo>
                      <a:pt x="1183" y="186"/>
                    </a:lnTo>
                    <a:lnTo>
                      <a:pt x="1183" y="38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56" name="Google Shape;7356;p45"/>
              <p:cNvSpPr/>
              <p:nvPr/>
            </p:nvSpPr>
            <p:spPr>
              <a:xfrm>
                <a:off x="5320250" y="1854650"/>
                <a:ext cx="25900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52" extrusionOk="0">
                    <a:moveTo>
                      <a:pt x="961" y="1"/>
                    </a:moveTo>
                    <a:lnTo>
                      <a:pt x="481" y="1184"/>
                    </a:lnTo>
                    <a:lnTo>
                      <a:pt x="0" y="2478"/>
                    </a:lnTo>
                    <a:lnTo>
                      <a:pt x="74" y="2552"/>
                    </a:lnTo>
                    <a:lnTo>
                      <a:pt x="555" y="1369"/>
                    </a:lnTo>
                    <a:lnTo>
                      <a:pt x="1035" y="38"/>
                    </a:lnTo>
                    <a:lnTo>
                      <a:pt x="961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57" name="Google Shape;7357;p45"/>
              <p:cNvSpPr/>
              <p:nvPr/>
            </p:nvSpPr>
            <p:spPr>
              <a:xfrm>
                <a:off x="5318400" y="1900875"/>
                <a:ext cx="296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14" extrusionOk="0">
                    <a:moveTo>
                      <a:pt x="1072" y="0"/>
                    </a:moveTo>
                    <a:lnTo>
                      <a:pt x="0" y="592"/>
                    </a:lnTo>
                    <a:lnTo>
                      <a:pt x="148" y="814"/>
                    </a:lnTo>
                    <a:lnTo>
                      <a:pt x="1183" y="222"/>
                    </a:lnTo>
                    <a:lnTo>
                      <a:pt x="1183" y="74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58" name="Google Shape;7358;p45"/>
              <p:cNvSpPr/>
              <p:nvPr/>
            </p:nvSpPr>
            <p:spPr>
              <a:xfrm>
                <a:off x="5321175" y="1941550"/>
                <a:ext cx="249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740" extrusionOk="0">
                    <a:moveTo>
                      <a:pt x="887" y="0"/>
                    </a:moveTo>
                    <a:lnTo>
                      <a:pt x="0" y="481"/>
                    </a:lnTo>
                    <a:lnTo>
                      <a:pt x="0" y="739"/>
                    </a:lnTo>
                    <a:lnTo>
                      <a:pt x="998" y="185"/>
                    </a:lnTo>
                    <a:lnTo>
                      <a:pt x="998" y="37"/>
                    </a:lnTo>
                    <a:lnTo>
                      <a:pt x="887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59" name="Google Shape;7359;p45"/>
              <p:cNvSpPr/>
              <p:nvPr/>
            </p:nvSpPr>
            <p:spPr>
              <a:xfrm>
                <a:off x="5320250" y="1942450"/>
                <a:ext cx="277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04" extrusionOk="0">
                    <a:moveTo>
                      <a:pt x="1109" y="1"/>
                    </a:moveTo>
                    <a:lnTo>
                      <a:pt x="0" y="593"/>
                    </a:lnTo>
                    <a:lnTo>
                      <a:pt x="37" y="703"/>
                    </a:lnTo>
                    <a:lnTo>
                      <a:pt x="1109" y="75"/>
                    </a:lnTo>
                    <a:lnTo>
                      <a:pt x="1109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60" name="Google Shape;7360;p45"/>
              <p:cNvSpPr/>
              <p:nvPr/>
            </p:nvSpPr>
            <p:spPr>
              <a:xfrm>
                <a:off x="5322100" y="1918425"/>
                <a:ext cx="2312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99" extrusionOk="0">
                    <a:moveTo>
                      <a:pt x="0" y="1"/>
                    </a:moveTo>
                    <a:lnTo>
                      <a:pt x="850" y="925"/>
                    </a:lnTo>
                    <a:lnTo>
                      <a:pt x="924" y="999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61" name="Google Shape;7361;p45"/>
              <p:cNvSpPr/>
              <p:nvPr/>
            </p:nvSpPr>
            <p:spPr>
              <a:xfrm>
                <a:off x="5324875" y="1915650"/>
                <a:ext cx="2312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110" extrusionOk="0">
                    <a:moveTo>
                      <a:pt x="37" y="1"/>
                    </a:moveTo>
                    <a:lnTo>
                      <a:pt x="0" y="112"/>
                    </a:lnTo>
                    <a:lnTo>
                      <a:pt x="813" y="1110"/>
                    </a:lnTo>
                    <a:lnTo>
                      <a:pt x="924" y="1073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62" name="Google Shape;7362;p45"/>
              <p:cNvSpPr/>
              <p:nvPr/>
            </p:nvSpPr>
            <p:spPr>
              <a:xfrm>
                <a:off x="5321175" y="190272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2" y="0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2" y="148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63" name="Google Shape;7363;p45"/>
              <p:cNvSpPr/>
              <p:nvPr/>
            </p:nvSpPr>
            <p:spPr>
              <a:xfrm>
                <a:off x="5321175" y="1855575"/>
                <a:ext cx="268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41" extrusionOk="0">
                    <a:moveTo>
                      <a:pt x="1072" y="1"/>
                    </a:moveTo>
                    <a:lnTo>
                      <a:pt x="924" y="75"/>
                    </a:lnTo>
                    <a:lnTo>
                      <a:pt x="0" y="2404"/>
                    </a:lnTo>
                    <a:lnTo>
                      <a:pt x="74" y="2441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64" name="Google Shape;7364;p45"/>
              <p:cNvSpPr/>
              <p:nvPr/>
            </p:nvSpPr>
            <p:spPr>
              <a:xfrm>
                <a:off x="5321175" y="185187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1072" y="1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2" y="149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65" name="Google Shape;7365;p45"/>
              <p:cNvSpPr/>
              <p:nvPr/>
            </p:nvSpPr>
            <p:spPr>
              <a:xfrm>
                <a:off x="5322100" y="1816750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0" y="1"/>
                    </a:moveTo>
                    <a:lnTo>
                      <a:pt x="850" y="1369"/>
                    </a:lnTo>
                    <a:lnTo>
                      <a:pt x="924" y="1480"/>
                    </a:lnTo>
                    <a:lnTo>
                      <a:pt x="185" y="38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66" name="Google Shape;7366;p45"/>
              <p:cNvSpPr/>
              <p:nvPr/>
            </p:nvSpPr>
            <p:spPr>
              <a:xfrm>
                <a:off x="5321175" y="180105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2" y="0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2" y="148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67" name="Google Shape;7367;p45"/>
              <p:cNvSpPr/>
              <p:nvPr/>
            </p:nvSpPr>
            <p:spPr>
              <a:xfrm>
                <a:off x="5324875" y="1814000"/>
                <a:ext cx="2312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0" extrusionOk="0">
                    <a:moveTo>
                      <a:pt x="37" y="0"/>
                    </a:moveTo>
                    <a:lnTo>
                      <a:pt x="0" y="148"/>
                    </a:lnTo>
                    <a:lnTo>
                      <a:pt x="813" y="1590"/>
                    </a:lnTo>
                    <a:lnTo>
                      <a:pt x="924" y="151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68" name="Google Shape;7368;p45"/>
              <p:cNvSpPr/>
              <p:nvPr/>
            </p:nvSpPr>
            <p:spPr>
              <a:xfrm>
                <a:off x="5318400" y="1691975"/>
                <a:ext cx="4650" cy="2727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0908" extrusionOk="0">
                    <a:moveTo>
                      <a:pt x="0" y="1"/>
                    </a:moveTo>
                    <a:lnTo>
                      <a:pt x="0" y="10907"/>
                    </a:lnTo>
                    <a:lnTo>
                      <a:pt x="185" y="10759"/>
                    </a:lnTo>
                    <a:lnTo>
                      <a:pt x="185" y="112"/>
                    </a:lnTo>
                    <a:cubicBezTo>
                      <a:pt x="148" y="75"/>
                      <a:pt x="74" y="38"/>
                      <a:pt x="0" y="1"/>
                    </a:cubicBez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69" name="Google Shape;7369;p45"/>
              <p:cNvSpPr/>
              <p:nvPr/>
            </p:nvSpPr>
            <p:spPr>
              <a:xfrm>
                <a:off x="5315625" y="1692900"/>
                <a:ext cx="11100" cy="2736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0945" extrusionOk="0">
                    <a:moveTo>
                      <a:pt x="185" y="1"/>
                    </a:moveTo>
                    <a:lnTo>
                      <a:pt x="0" y="10796"/>
                    </a:lnTo>
                    <a:lnTo>
                      <a:pt x="222" y="10944"/>
                    </a:lnTo>
                    <a:lnTo>
                      <a:pt x="444" y="10796"/>
                    </a:lnTo>
                    <a:lnTo>
                      <a:pt x="444" y="186"/>
                    </a:lnTo>
                    <a:cubicBezTo>
                      <a:pt x="370" y="149"/>
                      <a:pt x="259" y="38"/>
                      <a:pt x="185" y="1"/>
                    </a:cubicBezTo>
                    <a:close/>
                  </a:path>
                </a:pathLst>
              </a:custGeom>
              <a:solidFill>
                <a:srgbClr val="D0E3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70" name="Google Shape;7370;p45"/>
              <p:cNvSpPr/>
              <p:nvPr/>
            </p:nvSpPr>
            <p:spPr>
              <a:xfrm>
                <a:off x="5315625" y="1690125"/>
                <a:ext cx="5575" cy="2764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1056" extrusionOk="0">
                    <a:moveTo>
                      <a:pt x="0" y="1"/>
                    </a:moveTo>
                    <a:lnTo>
                      <a:pt x="0" y="10907"/>
                    </a:lnTo>
                    <a:lnTo>
                      <a:pt x="222" y="11055"/>
                    </a:lnTo>
                    <a:lnTo>
                      <a:pt x="222" y="149"/>
                    </a:lnTo>
                    <a:cubicBezTo>
                      <a:pt x="185" y="112"/>
                      <a:pt x="74" y="75"/>
                      <a:pt x="0" y="1"/>
                    </a:cubicBez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71" name="Google Shape;7371;p45"/>
              <p:cNvSpPr/>
              <p:nvPr/>
            </p:nvSpPr>
            <p:spPr>
              <a:xfrm>
                <a:off x="5322100" y="1715100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222"/>
                    </a:lnTo>
                    <a:lnTo>
                      <a:pt x="1035" y="814"/>
                    </a:lnTo>
                    <a:lnTo>
                      <a:pt x="1146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72" name="Google Shape;7372;p45"/>
              <p:cNvSpPr/>
              <p:nvPr/>
            </p:nvSpPr>
            <p:spPr>
              <a:xfrm>
                <a:off x="5322100" y="171695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072" y="5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73" name="Google Shape;7373;p45"/>
              <p:cNvSpPr/>
              <p:nvPr/>
            </p:nvSpPr>
            <p:spPr>
              <a:xfrm>
                <a:off x="5322100" y="1765000"/>
                <a:ext cx="286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51" extrusionOk="0">
                    <a:moveTo>
                      <a:pt x="111" y="1"/>
                    </a:moveTo>
                    <a:lnTo>
                      <a:pt x="0" y="112"/>
                    </a:lnTo>
                    <a:lnTo>
                      <a:pt x="0" y="259"/>
                    </a:lnTo>
                    <a:lnTo>
                      <a:pt x="1035" y="851"/>
                    </a:lnTo>
                    <a:lnTo>
                      <a:pt x="1146" y="62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74" name="Google Shape;7374;p45"/>
              <p:cNvSpPr/>
              <p:nvPr/>
            </p:nvSpPr>
            <p:spPr>
              <a:xfrm>
                <a:off x="5324875" y="1731725"/>
                <a:ext cx="21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480" extrusionOk="0">
                    <a:moveTo>
                      <a:pt x="665" y="1"/>
                    </a:moveTo>
                    <a:lnTo>
                      <a:pt x="0" y="1480"/>
                    </a:lnTo>
                    <a:lnTo>
                      <a:pt x="74" y="1406"/>
                    </a:lnTo>
                    <a:lnTo>
                      <a:pt x="850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75" name="Google Shape;7375;p45"/>
              <p:cNvSpPr/>
              <p:nvPr/>
            </p:nvSpPr>
            <p:spPr>
              <a:xfrm>
                <a:off x="5322100" y="1729875"/>
                <a:ext cx="2312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54" extrusionOk="0">
                    <a:moveTo>
                      <a:pt x="887" y="1"/>
                    </a:moveTo>
                    <a:lnTo>
                      <a:pt x="0" y="1517"/>
                    </a:lnTo>
                    <a:lnTo>
                      <a:pt x="111" y="1554"/>
                    </a:lnTo>
                    <a:lnTo>
                      <a:pt x="924" y="75"/>
                    </a:lnTo>
                    <a:lnTo>
                      <a:pt x="887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76" name="Google Shape;7376;p45"/>
              <p:cNvSpPr/>
              <p:nvPr/>
            </p:nvSpPr>
            <p:spPr>
              <a:xfrm>
                <a:off x="5323025" y="1768700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111" y="1"/>
                    </a:moveTo>
                    <a:lnTo>
                      <a:pt x="0" y="74"/>
                    </a:lnTo>
                    <a:lnTo>
                      <a:pt x="518" y="1405"/>
                    </a:lnTo>
                    <a:lnTo>
                      <a:pt x="998" y="2551"/>
                    </a:lnTo>
                    <a:lnTo>
                      <a:pt x="1072" y="2515"/>
                    </a:lnTo>
                    <a:lnTo>
                      <a:pt x="555" y="1221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77" name="Google Shape;7377;p45"/>
              <p:cNvSpPr/>
              <p:nvPr/>
            </p:nvSpPr>
            <p:spPr>
              <a:xfrm>
                <a:off x="5322100" y="181675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86"/>
                    </a:lnTo>
                    <a:lnTo>
                      <a:pt x="1035" y="777"/>
                    </a:lnTo>
                    <a:lnTo>
                      <a:pt x="1146" y="593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78" name="Google Shape;7378;p45"/>
              <p:cNvSpPr/>
              <p:nvPr/>
            </p:nvSpPr>
            <p:spPr>
              <a:xfrm>
                <a:off x="5322100" y="1771475"/>
                <a:ext cx="268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41" extrusionOk="0">
                    <a:moveTo>
                      <a:pt x="0" y="0"/>
                    </a:moveTo>
                    <a:lnTo>
                      <a:pt x="924" y="2440"/>
                    </a:lnTo>
                    <a:lnTo>
                      <a:pt x="1072" y="2404"/>
                    </a:lnTo>
                    <a:lnTo>
                      <a:pt x="148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79" name="Google Shape;7379;p45"/>
              <p:cNvSpPr/>
              <p:nvPr/>
            </p:nvSpPr>
            <p:spPr>
              <a:xfrm>
                <a:off x="5322100" y="176777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0" y="1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072" y="59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80" name="Google Shape;7380;p45"/>
              <p:cNvSpPr/>
              <p:nvPr/>
            </p:nvSpPr>
            <p:spPr>
              <a:xfrm>
                <a:off x="5322100" y="186760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85"/>
                    </a:lnTo>
                    <a:lnTo>
                      <a:pt x="1035" y="777"/>
                    </a:lnTo>
                    <a:lnTo>
                      <a:pt x="1146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81" name="Google Shape;7381;p45"/>
              <p:cNvSpPr/>
              <p:nvPr/>
            </p:nvSpPr>
            <p:spPr>
              <a:xfrm>
                <a:off x="5323025" y="1870375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518" y="1405"/>
                    </a:lnTo>
                    <a:lnTo>
                      <a:pt x="998" y="2551"/>
                    </a:lnTo>
                    <a:lnTo>
                      <a:pt x="1072" y="2514"/>
                    </a:lnTo>
                    <a:lnTo>
                      <a:pt x="555" y="1220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82" name="Google Shape;7382;p45"/>
              <p:cNvSpPr/>
              <p:nvPr/>
            </p:nvSpPr>
            <p:spPr>
              <a:xfrm>
                <a:off x="5322100" y="1918425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86"/>
                    </a:lnTo>
                    <a:lnTo>
                      <a:pt x="1035" y="777"/>
                    </a:lnTo>
                    <a:lnTo>
                      <a:pt x="1146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83" name="Google Shape;7383;p45"/>
              <p:cNvSpPr/>
              <p:nvPr/>
            </p:nvSpPr>
            <p:spPr>
              <a:xfrm>
                <a:off x="5323025" y="1958175"/>
                <a:ext cx="305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740" extrusionOk="0">
                    <a:moveTo>
                      <a:pt x="148" y="1"/>
                    </a:moveTo>
                    <a:lnTo>
                      <a:pt x="0" y="74"/>
                    </a:lnTo>
                    <a:lnTo>
                      <a:pt x="0" y="185"/>
                    </a:lnTo>
                    <a:lnTo>
                      <a:pt x="998" y="740"/>
                    </a:lnTo>
                    <a:lnTo>
                      <a:pt x="1220" y="592"/>
                    </a:lnTo>
                    <a:lnTo>
                      <a:pt x="148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84" name="Google Shape;7384;p45"/>
              <p:cNvSpPr/>
              <p:nvPr/>
            </p:nvSpPr>
            <p:spPr>
              <a:xfrm>
                <a:off x="5322100" y="1958175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1"/>
                    </a:moveTo>
                    <a:lnTo>
                      <a:pt x="0" y="148"/>
                    </a:lnTo>
                    <a:lnTo>
                      <a:pt x="1035" y="740"/>
                    </a:lnTo>
                    <a:lnTo>
                      <a:pt x="1109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85" name="Google Shape;7385;p45"/>
              <p:cNvSpPr/>
              <p:nvPr/>
            </p:nvSpPr>
            <p:spPr>
              <a:xfrm>
                <a:off x="5324875" y="1935075"/>
                <a:ext cx="2127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999" extrusionOk="0">
                    <a:moveTo>
                      <a:pt x="739" y="0"/>
                    </a:moveTo>
                    <a:lnTo>
                      <a:pt x="0" y="998"/>
                    </a:lnTo>
                    <a:lnTo>
                      <a:pt x="74" y="925"/>
                    </a:lnTo>
                    <a:lnTo>
                      <a:pt x="850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86" name="Google Shape;7386;p45"/>
              <p:cNvSpPr/>
              <p:nvPr/>
            </p:nvSpPr>
            <p:spPr>
              <a:xfrm>
                <a:off x="5322100" y="1933225"/>
                <a:ext cx="231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73" extrusionOk="0">
                    <a:moveTo>
                      <a:pt x="887" y="0"/>
                    </a:moveTo>
                    <a:lnTo>
                      <a:pt x="0" y="999"/>
                    </a:lnTo>
                    <a:lnTo>
                      <a:pt x="111" y="1072"/>
                    </a:lnTo>
                    <a:lnTo>
                      <a:pt x="924" y="74"/>
                    </a:lnTo>
                    <a:lnTo>
                      <a:pt x="887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87" name="Google Shape;7387;p45"/>
              <p:cNvSpPr/>
              <p:nvPr/>
            </p:nvSpPr>
            <p:spPr>
              <a:xfrm>
                <a:off x="5322100" y="1920275"/>
                <a:ext cx="2682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04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1035" y="703"/>
                    </a:lnTo>
                    <a:lnTo>
                      <a:pt x="1072" y="59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88" name="Google Shape;7388;p45"/>
              <p:cNvSpPr/>
              <p:nvPr/>
            </p:nvSpPr>
            <p:spPr>
              <a:xfrm>
                <a:off x="5322100" y="1872225"/>
                <a:ext cx="2682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78" extrusionOk="0">
                    <a:moveTo>
                      <a:pt x="0" y="0"/>
                    </a:moveTo>
                    <a:lnTo>
                      <a:pt x="924" y="2477"/>
                    </a:lnTo>
                    <a:lnTo>
                      <a:pt x="1072" y="2440"/>
                    </a:lnTo>
                    <a:lnTo>
                      <a:pt x="148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89" name="Google Shape;7389;p45"/>
              <p:cNvSpPr/>
              <p:nvPr/>
            </p:nvSpPr>
            <p:spPr>
              <a:xfrm>
                <a:off x="5322100" y="1869450"/>
                <a:ext cx="2682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03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1035" y="703"/>
                    </a:lnTo>
                    <a:lnTo>
                      <a:pt x="1072" y="5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90" name="Google Shape;7390;p45"/>
              <p:cNvSpPr/>
              <p:nvPr/>
            </p:nvSpPr>
            <p:spPr>
              <a:xfrm>
                <a:off x="5324875" y="1833400"/>
                <a:ext cx="21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480" extrusionOk="0">
                    <a:moveTo>
                      <a:pt x="739" y="0"/>
                    </a:moveTo>
                    <a:lnTo>
                      <a:pt x="0" y="1479"/>
                    </a:lnTo>
                    <a:lnTo>
                      <a:pt x="74" y="1405"/>
                    </a:lnTo>
                    <a:lnTo>
                      <a:pt x="850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91" name="Google Shape;7391;p45"/>
              <p:cNvSpPr/>
              <p:nvPr/>
            </p:nvSpPr>
            <p:spPr>
              <a:xfrm>
                <a:off x="5322100" y="1818600"/>
                <a:ext cx="2682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04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1035" y="703"/>
                    </a:lnTo>
                    <a:lnTo>
                      <a:pt x="1072" y="59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92" name="Google Shape;7392;p45"/>
              <p:cNvSpPr/>
              <p:nvPr/>
            </p:nvSpPr>
            <p:spPr>
              <a:xfrm>
                <a:off x="5322100" y="1831550"/>
                <a:ext cx="2312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54" extrusionOk="0">
                    <a:moveTo>
                      <a:pt x="887" y="1"/>
                    </a:moveTo>
                    <a:lnTo>
                      <a:pt x="0" y="1516"/>
                    </a:lnTo>
                    <a:lnTo>
                      <a:pt x="111" y="1553"/>
                    </a:lnTo>
                    <a:lnTo>
                      <a:pt x="924" y="74"/>
                    </a:lnTo>
                    <a:lnTo>
                      <a:pt x="887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93" name="Google Shape;7393;p45"/>
              <p:cNvSpPr/>
              <p:nvPr/>
            </p:nvSpPr>
            <p:spPr>
              <a:xfrm>
                <a:off x="5345200" y="1703075"/>
                <a:ext cx="8350" cy="2782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1129" extrusionOk="0">
                    <a:moveTo>
                      <a:pt x="185" y="1"/>
                    </a:moveTo>
                    <a:lnTo>
                      <a:pt x="0" y="11018"/>
                    </a:lnTo>
                    <a:lnTo>
                      <a:pt x="222" y="11129"/>
                    </a:lnTo>
                    <a:lnTo>
                      <a:pt x="333" y="11092"/>
                    </a:lnTo>
                    <a:lnTo>
                      <a:pt x="333" y="38"/>
                    </a:lnTo>
                    <a:cubicBezTo>
                      <a:pt x="296" y="1"/>
                      <a:pt x="222" y="1"/>
                      <a:pt x="185" y="1"/>
                    </a:cubicBezTo>
                    <a:close/>
                  </a:path>
                </a:pathLst>
              </a:custGeom>
              <a:solidFill>
                <a:srgbClr val="CDE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94" name="Google Shape;7394;p45"/>
              <p:cNvSpPr/>
              <p:nvPr/>
            </p:nvSpPr>
            <p:spPr>
              <a:xfrm>
                <a:off x="5345200" y="1703075"/>
                <a:ext cx="5575" cy="2782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1129" extrusionOk="0">
                    <a:moveTo>
                      <a:pt x="0" y="1"/>
                    </a:moveTo>
                    <a:lnTo>
                      <a:pt x="0" y="11018"/>
                    </a:lnTo>
                    <a:lnTo>
                      <a:pt x="222" y="11129"/>
                    </a:lnTo>
                    <a:lnTo>
                      <a:pt x="222" y="38"/>
                    </a:lnTo>
                    <a:cubicBezTo>
                      <a:pt x="185" y="1"/>
                      <a:pt x="111" y="1"/>
                      <a:pt x="0" y="1"/>
                    </a:cubicBez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95" name="Google Shape;7395;p45"/>
              <p:cNvSpPr/>
              <p:nvPr/>
            </p:nvSpPr>
            <p:spPr>
              <a:xfrm>
                <a:off x="5375700" y="1706775"/>
                <a:ext cx="11125" cy="2597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0390" extrusionOk="0">
                    <a:moveTo>
                      <a:pt x="0" y="0"/>
                    </a:moveTo>
                    <a:lnTo>
                      <a:pt x="0" y="10241"/>
                    </a:lnTo>
                    <a:lnTo>
                      <a:pt x="222" y="10389"/>
                    </a:lnTo>
                    <a:lnTo>
                      <a:pt x="444" y="10241"/>
                    </a:lnTo>
                    <a:lnTo>
                      <a:pt x="296" y="37"/>
                    </a:lnTo>
                    <a:cubicBezTo>
                      <a:pt x="185" y="37"/>
                      <a:pt x="74" y="0"/>
                      <a:pt x="0" y="0"/>
                    </a:cubicBezTo>
                    <a:close/>
                  </a:path>
                </a:pathLst>
              </a:custGeom>
              <a:solidFill>
                <a:srgbClr val="D3E6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96" name="Google Shape;7396;p45"/>
              <p:cNvSpPr/>
              <p:nvPr/>
            </p:nvSpPr>
            <p:spPr>
              <a:xfrm>
                <a:off x="5381250" y="1707700"/>
                <a:ext cx="5575" cy="2588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0353" extrusionOk="0">
                    <a:moveTo>
                      <a:pt x="0" y="0"/>
                    </a:moveTo>
                    <a:lnTo>
                      <a:pt x="0" y="10352"/>
                    </a:lnTo>
                    <a:lnTo>
                      <a:pt x="222" y="10204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97" name="Google Shape;7397;p45"/>
              <p:cNvSpPr/>
              <p:nvPr/>
            </p:nvSpPr>
            <p:spPr>
              <a:xfrm>
                <a:off x="5352600" y="1715100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998" y="0"/>
                    </a:moveTo>
                    <a:lnTo>
                      <a:pt x="0" y="592"/>
                    </a:lnTo>
                    <a:lnTo>
                      <a:pt x="74" y="814"/>
                    </a:lnTo>
                    <a:lnTo>
                      <a:pt x="1146" y="222"/>
                    </a:lnTo>
                    <a:lnTo>
                      <a:pt x="1146" y="74"/>
                    </a:lnTo>
                    <a:lnTo>
                      <a:pt x="998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98" name="Google Shape;7398;p45"/>
              <p:cNvSpPr/>
              <p:nvPr/>
            </p:nvSpPr>
            <p:spPr>
              <a:xfrm>
                <a:off x="5353525" y="171695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09" y="0"/>
                    </a:moveTo>
                    <a:lnTo>
                      <a:pt x="0" y="592"/>
                    </a:lnTo>
                    <a:lnTo>
                      <a:pt x="37" y="740"/>
                    </a:lnTo>
                    <a:lnTo>
                      <a:pt x="1109" y="148"/>
                    </a:lnTo>
                    <a:lnTo>
                      <a:pt x="1109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399" name="Google Shape;7399;p45"/>
              <p:cNvSpPr/>
              <p:nvPr/>
            </p:nvSpPr>
            <p:spPr>
              <a:xfrm>
                <a:off x="5352600" y="1765000"/>
                <a:ext cx="286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51" extrusionOk="0">
                    <a:moveTo>
                      <a:pt x="998" y="1"/>
                    </a:moveTo>
                    <a:lnTo>
                      <a:pt x="0" y="629"/>
                    </a:lnTo>
                    <a:lnTo>
                      <a:pt x="74" y="851"/>
                    </a:lnTo>
                    <a:lnTo>
                      <a:pt x="1146" y="259"/>
                    </a:lnTo>
                    <a:lnTo>
                      <a:pt x="1146" y="112"/>
                    </a:lnTo>
                    <a:lnTo>
                      <a:pt x="998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00" name="Google Shape;7400;p45"/>
              <p:cNvSpPr/>
              <p:nvPr/>
            </p:nvSpPr>
            <p:spPr>
              <a:xfrm>
                <a:off x="5355375" y="1731725"/>
                <a:ext cx="222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480" extrusionOk="0">
                    <a:moveTo>
                      <a:pt x="0" y="1"/>
                    </a:moveTo>
                    <a:lnTo>
                      <a:pt x="813" y="1406"/>
                    </a:lnTo>
                    <a:lnTo>
                      <a:pt x="887" y="1480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01" name="Google Shape;7401;p45"/>
              <p:cNvSpPr/>
              <p:nvPr/>
            </p:nvSpPr>
            <p:spPr>
              <a:xfrm>
                <a:off x="5357200" y="1729875"/>
                <a:ext cx="240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54" extrusionOk="0">
                    <a:moveTo>
                      <a:pt x="75" y="1"/>
                    </a:moveTo>
                    <a:lnTo>
                      <a:pt x="1" y="75"/>
                    </a:lnTo>
                    <a:lnTo>
                      <a:pt x="814" y="1554"/>
                    </a:lnTo>
                    <a:lnTo>
                      <a:pt x="962" y="1517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02" name="Google Shape;7402;p45"/>
              <p:cNvSpPr/>
              <p:nvPr/>
            </p:nvSpPr>
            <p:spPr>
              <a:xfrm>
                <a:off x="5352600" y="1768700"/>
                <a:ext cx="25900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52" extrusionOk="0">
                    <a:moveTo>
                      <a:pt x="961" y="1"/>
                    </a:moveTo>
                    <a:lnTo>
                      <a:pt x="481" y="1221"/>
                    </a:lnTo>
                    <a:lnTo>
                      <a:pt x="0" y="2515"/>
                    </a:lnTo>
                    <a:lnTo>
                      <a:pt x="74" y="2551"/>
                    </a:lnTo>
                    <a:lnTo>
                      <a:pt x="555" y="1405"/>
                    </a:lnTo>
                    <a:lnTo>
                      <a:pt x="1035" y="74"/>
                    </a:lnTo>
                    <a:lnTo>
                      <a:pt x="96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03" name="Google Shape;7403;p45"/>
              <p:cNvSpPr/>
              <p:nvPr/>
            </p:nvSpPr>
            <p:spPr>
              <a:xfrm>
                <a:off x="5352600" y="181675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998" y="1"/>
                    </a:moveTo>
                    <a:lnTo>
                      <a:pt x="0" y="593"/>
                    </a:lnTo>
                    <a:lnTo>
                      <a:pt x="74" y="777"/>
                    </a:lnTo>
                    <a:lnTo>
                      <a:pt x="1146" y="186"/>
                    </a:lnTo>
                    <a:lnTo>
                      <a:pt x="1146" y="75"/>
                    </a:lnTo>
                    <a:lnTo>
                      <a:pt x="998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04" name="Google Shape;7404;p45"/>
              <p:cNvSpPr/>
              <p:nvPr/>
            </p:nvSpPr>
            <p:spPr>
              <a:xfrm>
                <a:off x="5354450" y="1771475"/>
                <a:ext cx="268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41" extrusionOk="0">
                    <a:moveTo>
                      <a:pt x="1072" y="0"/>
                    </a:moveTo>
                    <a:lnTo>
                      <a:pt x="924" y="37"/>
                    </a:lnTo>
                    <a:lnTo>
                      <a:pt x="0" y="2404"/>
                    </a:lnTo>
                    <a:lnTo>
                      <a:pt x="111" y="2440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05" name="Google Shape;7405;p45"/>
              <p:cNvSpPr/>
              <p:nvPr/>
            </p:nvSpPr>
            <p:spPr>
              <a:xfrm>
                <a:off x="5353525" y="1767775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09" y="1"/>
                    </a:moveTo>
                    <a:lnTo>
                      <a:pt x="0" y="592"/>
                    </a:lnTo>
                    <a:lnTo>
                      <a:pt x="37" y="740"/>
                    </a:lnTo>
                    <a:lnTo>
                      <a:pt x="1109" y="148"/>
                    </a:lnTo>
                    <a:lnTo>
                      <a:pt x="1109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06" name="Google Shape;7406;p45"/>
              <p:cNvSpPr/>
              <p:nvPr/>
            </p:nvSpPr>
            <p:spPr>
              <a:xfrm>
                <a:off x="5352600" y="186760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998" y="0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46" y="185"/>
                    </a:lnTo>
                    <a:lnTo>
                      <a:pt x="1146" y="74"/>
                    </a:lnTo>
                    <a:lnTo>
                      <a:pt x="998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07" name="Google Shape;7407;p45"/>
              <p:cNvSpPr/>
              <p:nvPr/>
            </p:nvSpPr>
            <p:spPr>
              <a:xfrm>
                <a:off x="5352600" y="1870375"/>
                <a:ext cx="25900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52" extrusionOk="0">
                    <a:moveTo>
                      <a:pt x="961" y="0"/>
                    </a:moveTo>
                    <a:lnTo>
                      <a:pt x="481" y="1220"/>
                    </a:lnTo>
                    <a:lnTo>
                      <a:pt x="0" y="2514"/>
                    </a:lnTo>
                    <a:lnTo>
                      <a:pt x="74" y="2551"/>
                    </a:lnTo>
                    <a:lnTo>
                      <a:pt x="555" y="1405"/>
                    </a:lnTo>
                    <a:lnTo>
                      <a:pt x="1035" y="74"/>
                    </a:lnTo>
                    <a:lnTo>
                      <a:pt x="96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08" name="Google Shape;7408;p45"/>
              <p:cNvSpPr/>
              <p:nvPr/>
            </p:nvSpPr>
            <p:spPr>
              <a:xfrm>
                <a:off x="5352600" y="1918425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998" y="1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46" y="186"/>
                    </a:lnTo>
                    <a:lnTo>
                      <a:pt x="1146" y="75"/>
                    </a:lnTo>
                    <a:lnTo>
                      <a:pt x="998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09" name="Google Shape;7409;p45"/>
              <p:cNvSpPr/>
              <p:nvPr/>
            </p:nvSpPr>
            <p:spPr>
              <a:xfrm>
                <a:off x="5353525" y="1958175"/>
                <a:ext cx="249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740" extrusionOk="0">
                    <a:moveTo>
                      <a:pt x="924" y="1"/>
                    </a:moveTo>
                    <a:lnTo>
                      <a:pt x="0" y="518"/>
                    </a:lnTo>
                    <a:lnTo>
                      <a:pt x="37" y="740"/>
                    </a:lnTo>
                    <a:lnTo>
                      <a:pt x="998" y="185"/>
                    </a:lnTo>
                    <a:lnTo>
                      <a:pt x="998" y="74"/>
                    </a:ln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10" name="Google Shape;7410;p45"/>
              <p:cNvSpPr/>
              <p:nvPr/>
            </p:nvSpPr>
            <p:spPr>
              <a:xfrm>
                <a:off x="5353525" y="1958175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09" y="1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109" y="148"/>
                    </a:lnTo>
                    <a:lnTo>
                      <a:pt x="1109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11" name="Google Shape;7411;p45"/>
              <p:cNvSpPr/>
              <p:nvPr/>
            </p:nvSpPr>
            <p:spPr>
              <a:xfrm>
                <a:off x="5355375" y="1935075"/>
                <a:ext cx="222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888" h="999" extrusionOk="0">
                    <a:moveTo>
                      <a:pt x="0" y="0"/>
                    </a:moveTo>
                    <a:lnTo>
                      <a:pt x="813" y="925"/>
                    </a:lnTo>
                    <a:lnTo>
                      <a:pt x="887" y="998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12" name="Google Shape;7412;p45"/>
              <p:cNvSpPr/>
              <p:nvPr/>
            </p:nvSpPr>
            <p:spPr>
              <a:xfrm>
                <a:off x="5357200" y="1933225"/>
                <a:ext cx="2407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073" extrusionOk="0">
                    <a:moveTo>
                      <a:pt x="75" y="0"/>
                    </a:moveTo>
                    <a:lnTo>
                      <a:pt x="1" y="74"/>
                    </a:lnTo>
                    <a:lnTo>
                      <a:pt x="814" y="1072"/>
                    </a:lnTo>
                    <a:lnTo>
                      <a:pt x="962" y="999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13" name="Google Shape;7413;p45"/>
              <p:cNvSpPr/>
              <p:nvPr/>
            </p:nvSpPr>
            <p:spPr>
              <a:xfrm>
                <a:off x="5353525" y="1920275"/>
                <a:ext cx="277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04" extrusionOk="0">
                    <a:moveTo>
                      <a:pt x="1109" y="1"/>
                    </a:moveTo>
                    <a:lnTo>
                      <a:pt x="0" y="592"/>
                    </a:lnTo>
                    <a:lnTo>
                      <a:pt x="37" y="703"/>
                    </a:lnTo>
                    <a:lnTo>
                      <a:pt x="1109" y="112"/>
                    </a:lnTo>
                    <a:lnTo>
                      <a:pt x="1109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14" name="Google Shape;7414;p45"/>
              <p:cNvSpPr/>
              <p:nvPr/>
            </p:nvSpPr>
            <p:spPr>
              <a:xfrm>
                <a:off x="5354450" y="1872225"/>
                <a:ext cx="2682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78" extrusionOk="0">
                    <a:moveTo>
                      <a:pt x="1072" y="0"/>
                    </a:moveTo>
                    <a:lnTo>
                      <a:pt x="924" y="74"/>
                    </a:lnTo>
                    <a:lnTo>
                      <a:pt x="0" y="2440"/>
                    </a:lnTo>
                    <a:lnTo>
                      <a:pt x="111" y="2477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15" name="Google Shape;7415;p45"/>
              <p:cNvSpPr/>
              <p:nvPr/>
            </p:nvSpPr>
            <p:spPr>
              <a:xfrm>
                <a:off x="5353525" y="1869450"/>
                <a:ext cx="2775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03" extrusionOk="0">
                    <a:moveTo>
                      <a:pt x="1109" y="0"/>
                    </a:moveTo>
                    <a:lnTo>
                      <a:pt x="0" y="592"/>
                    </a:lnTo>
                    <a:lnTo>
                      <a:pt x="37" y="703"/>
                    </a:lnTo>
                    <a:lnTo>
                      <a:pt x="1109" y="111"/>
                    </a:lnTo>
                    <a:lnTo>
                      <a:pt x="1109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16" name="Google Shape;7416;p45"/>
              <p:cNvSpPr/>
              <p:nvPr/>
            </p:nvSpPr>
            <p:spPr>
              <a:xfrm>
                <a:off x="5355375" y="1833400"/>
                <a:ext cx="222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480" extrusionOk="0">
                    <a:moveTo>
                      <a:pt x="0" y="0"/>
                    </a:moveTo>
                    <a:lnTo>
                      <a:pt x="813" y="1405"/>
                    </a:lnTo>
                    <a:lnTo>
                      <a:pt x="887" y="1479"/>
                    </a:lnTo>
                    <a:lnTo>
                      <a:pt x="887" y="1479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17" name="Google Shape;7417;p45"/>
              <p:cNvSpPr/>
              <p:nvPr/>
            </p:nvSpPr>
            <p:spPr>
              <a:xfrm>
                <a:off x="5353525" y="1818600"/>
                <a:ext cx="277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04" extrusionOk="0">
                    <a:moveTo>
                      <a:pt x="1109" y="1"/>
                    </a:moveTo>
                    <a:lnTo>
                      <a:pt x="0" y="592"/>
                    </a:lnTo>
                    <a:lnTo>
                      <a:pt x="37" y="703"/>
                    </a:lnTo>
                    <a:lnTo>
                      <a:pt x="1109" y="112"/>
                    </a:lnTo>
                    <a:lnTo>
                      <a:pt x="1109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18" name="Google Shape;7418;p45"/>
              <p:cNvSpPr/>
              <p:nvPr/>
            </p:nvSpPr>
            <p:spPr>
              <a:xfrm>
                <a:off x="5357200" y="1831550"/>
                <a:ext cx="240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63" h="1554" extrusionOk="0">
                    <a:moveTo>
                      <a:pt x="75" y="1"/>
                    </a:moveTo>
                    <a:lnTo>
                      <a:pt x="1" y="74"/>
                    </a:lnTo>
                    <a:lnTo>
                      <a:pt x="814" y="1553"/>
                    </a:lnTo>
                    <a:lnTo>
                      <a:pt x="962" y="1516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19" name="Google Shape;7419;p45"/>
              <p:cNvSpPr/>
              <p:nvPr/>
            </p:nvSpPr>
            <p:spPr>
              <a:xfrm>
                <a:off x="5350750" y="1703075"/>
                <a:ext cx="4650" cy="2773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1092" extrusionOk="0">
                    <a:moveTo>
                      <a:pt x="0" y="1"/>
                    </a:moveTo>
                    <a:lnTo>
                      <a:pt x="0" y="11092"/>
                    </a:lnTo>
                    <a:lnTo>
                      <a:pt x="185" y="10944"/>
                    </a:lnTo>
                    <a:lnTo>
                      <a:pt x="185" y="1"/>
                    </a:lnTo>
                    <a:cubicBezTo>
                      <a:pt x="173" y="13"/>
                      <a:pt x="160" y="17"/>
                      <a:pt x="145" y="17"/>
                    </a:cubicBezTo>
                    <a:cubicBezTo>
                      <a:pt x="115" y="17"/>
                      <a:pt x="74" y="1"/>
                      <a:pt x="0" y="1"/>
                    </a:cubicBez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20" name="Google Shape;7420;p45"/>
              <p:cNvSpPr/>
              <p:nvPr/>
            </p:nvSpPr>
            <p:spPr>
              <a:xfrm>
                <a:off x="5334100" y="196002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331"/>
                    </a:lnTo>
                    <a:lnTo>
                      <a:pt x="75" y="129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21" name="Google Shape;7421;p45"/>
              <p:cNvSpPr/>
              <p:nvPr/>
            </p:nvSpPr>
            <p:spPr>
              <a:xfrm>
                <a:off x="5331325" y="19572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22" name="Google Shape;7422;p45"/>
              <p:cNvSpPr/>
              <p:nvPr/>
            </p:nvSpPr>
            <p:spPr>
              <a:xfrm>
                <a:off x="5347975" y="1948925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0" y="1"/>
                    </a:moveTo>
                    <a:lnTo>
                      <a:pt x="0" y="1406"/>
                    </a:lnTo>
                    <a:lnTo>
                      <a:pt x="37" y="1443"/>
                    </a:lnTo>
                    <a:lnTo>
                      <a:pt x="37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23" name="Google Shape;7423;p45"/>
              <p:cNvSpPr/>
              <p:nvPr/>
            </p:nvSpPr>
            <p:spPr>
              <a:xfrm>
                <a:off x="5348900" y="19489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74" y="136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24" name="Google Shape;7424;p45"/>
              <p:cNvSpPr/>
              <p:nvPr/>
            </p:nvSpPr>
            <p:spPr>
              <a:xfrm>
                <a:off x="5331325" y="1948000"/>
                <a:ext cx="194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08" extrusionOk="0">
                    <a:moveTo>
                      <a:pt x="740" y="1"/>
                    </a:moveTo>
                    <a:lnTo>
                      <a:pt x="1" y="371"/>
                    </a:lnTo>
                    <a:lnTo>
                      <a:pt x="112" y="408"/>
                    </a:lnTo>
                    <a:lnTo>
                      <a:pt x="777" y="38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25" name="Google Shape;7425;p45"/>
              <p:cNvSpPr/>
              <p:nvPr/>
            </p:nvSpPr>
            <p:spPr>
              <a:xfrm>
                <a:off x="5334100" y="1948925"/>
                <a:ext cx="166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82" extrusionOk="0">
                    <a:moveTo>
                      <a:pt x="666" y="1"/>
                    </a:moveTo>
                    <a:lnTo>
                      <a:pt x="1" y="371"/>
                    </a:lnTo>
                    <a:lnTo>
                      <a:pt x="1" y="481"/>
                    </a:lnTo>
                    <a:lnTo>
                      <a:pt x="666" y="112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26" name="Google Shape;7426;p45"/>
              <p:cNvSpPr/>
              <p:nvPr/>
            </p:nvSpPr>
            <p:spPr>
              <a:xfrm>
                <a:off x="5318400" y="19692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331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27" name="Google Shape;7427;p45"/>
              <p:cNvSpPr/>
              <p:nvPr/>
            </p:nvSpPr>
            <p:spPr>
              <a:xfrm>
                <a:off x="5316550" y="19665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74" y="1442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28" name="Google Shape;7428;p45"/>
              <p:cNvSpPr/>
              <p:nvPr/>
            </p:nvSpPr>
            <p:spPr>
              <a:xfrm>
                <a:off x="5331325" y="195817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" y="1"/>
                    </a:moveTo>
                    <a:lnTo>
                      <a:pt x="1" y="1368"/>
                    </a:lnTo>
                    <a:lnTo>
                      <a:pt x="112" y="1405"/>
                    </a:lnTo>
                    <a:lnTo>
                      <a:pt x="112" y="7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29" name="Google Shape;7429;p45"/>
              <p:cNvSpPr/>
              <p:nvPr/>
            </p:nvSpPr>
            <p:spPr>
              <a:xfrm>
                <a:off x="5334100" y="19572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42"/>
                    </a:lnTo>
                    <a:lnTo>
                      <a:pt x="75" y="1405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30" name="Google Shape;7430;p45"/>
              <p:cNvSpPr/>
              <p:nvPr/>
            </p:nvSpPr>
            <p:spPr>
              <a:xfrm>
                <a:off x="5316550" y="1956325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03" y="1"/>
                    </a:moveTo>
                    <a:lnTo>
                      <a:pt x="0" y="407"/>
                    </a:lnTo>
                    <a:lnTo>
                      <a:pt x="74" y="444"/>
                    </a:lnTo>
                    <a:lnTo>
                      <a:pt x="777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31" name="Google Shape;7431;p45"/>
              <p:cNvSpPr/>
              <p:nvPr/>
            </p:nvSpPr>
            <p:spPr>
              <a:xfrm>
                <a:off x="5318400" y="195725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703" y="1"/>
                    </a:moveTo>
                    <a:lnTo>
                      <a:pt x="0" y="407"/>
                    </a:lnTo>
                    <a:lnTo>
                      <a:pt x="0" y="518"/>
                    </a:lnTo>
                    <a:lnTo>
                      <a:pt x="703" y="111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32" name="Google Shape;7432;p45"/>
              <p:cNvSpPr/>
              <p:nvPr/>
            </p:nvSpPr>
            <p:spPr>
              <a:xfrm>
                <a:off x="5303600" y="197665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1"/>
                    </a:moveTo>
                    <a:lnTo>
                      <a:pt x="1" y="112"/>
                    </a:lnTo>
                    <a:lnTo>
                      <a:pt x="1" y="1406"/>
                    </a:lnTo>
                    <a:lnTo>
                      <a:pt x="112" y="1295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33" name="Google Shape;7433;p45"/>
              <p:cNvSpPr/>
              <p:nvPr/>
            </p:nvSpPr>
            <p:spPr>
              <a:xfrm>
                <a:off x="5301750" y="19757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75" y="1443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34" name="Google Shape;7434;p45"/>
              <p:cNvSpPr/>
              <p:nvPr/>
            </p:nvSpPr>
            <p:spPr>
              <a:xfrm>
                <a:off x="5316550" y="19674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74" y="1405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35" name="Google Shape;7435;p45"/>
              <p:cNvSpPr/>
              <p:nvPr/>
            </p:nvSpPr>
            <p:spPr>
              <a:xfrm>
                <a:off x="5318400" y="19665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36" name="Google Shape;7436;p45"/>
              <p:cNvSpPr/>
              <p:nvPr/>
            </p:nvSpPr>
            <p:spPr>
              <a:xfrm>
                <a:off x="5301750" y="1965575"/>
                <a:ext cx="1945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44" extrusionOk="0">
                    <a:moveTo>
                      <a:pt x="666" y="0"/>
                    </a:moveTo>
                    <a:lnTo>
                      <a:pt x="1" y="407"/>
                    </a:lnTo>
                    <a:lnTo>
                      <a:pt x="75" y="444"/>
                    </a:lnTo>
                    <a:lnTo>
                      <a:pt x="777" y="37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37" name="Google Shape;7437;p45"/>
              <p:cNvSpPr/>
              <p:nvPr/>
            </p:nvSpPr>
            <p:spPr>
              <a:xfrm>
                <a:off x="5303600" y="1966500"/>
                <a:ext cx="176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8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1" y="518"/>
                    </a:lnTo>
                    <a:lnTo>
                      <a:pt x="703" y="11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38" name="Google Shape;7438;p45"/>
              <p:cNvSpPr/>
              <p:nvPr/>
            </p:nvSpPr>
            <p:spPr>
              <a:xfrm>
                <a:off x="5288825" y="198590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0" y="1332"/>
                    </a:lnTo>
                    <a:lnTo>
                      <a:pt x="74" y="1295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39" name="Google Shape;7439;p45"/>
              <p:cNvSpPr/>
              <p:nvPr/>
            </p:nvSpPr>
            <p:spPr>
              <a:xfrm>
                <a:off x="5286050" y="198405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111" y="1406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40" name="Google Shape;7440;p45"/>
              <p:cNvSpPr/>
              <p:nvPr/>
            </p:nvSpPr>
            <p:spPr>
              <a:xfrm>
                <a:off x="5301750" y="19757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75" y="1443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41" name="Google Shape;7441;p45"/>
              <p:cNvSpPr/>
              <p:nvPr/>
            </p:nvSpPr>
            <p:spPr>
              <a:xfrm>
                <a:off x="5303600" y="1974800"/>
                <a:ext cx="28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80" extrusionOk="0">
                    <a:moveTo>
                      <a:pt x="112" y="1"/>
                    </a:moveTo>
                    <a:lnTo>
                      <a:pt x="1" y="75"/>
                    </a:lnTo>
                    <a:lnTo>
                      <a:pt x="1" y="1480"/>
                    </a:lnTo>
                    <a:lnTo>
                      <a:pt x="112" y="136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42" name="Google Shape;7442;p45"/>
              <p:cNvSpPr/>
              <p:nvPr/>
            </p:nvSpPr>
            <p:spPr>
              <a:xfrm>
                <a:off x="5286050" y="1972975"/>
                <a:ext cx="2035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81" extrusionOk="0">
                    <a:moveTo>
                      <a:pt x="703" y="0"/>
                    </a:moveTo>
                    <a:lnTo>
                      <a:pt x="0" y="444"/>
                    </a:lnTo>
                    <a:lnTo>
                      <a:pt x="111" y="481"/>
                    </a:lnTo>
                    <a:lnTo>
                      <a:pt x="814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43" name="Google Shape;7443;p45"/>
              <p:cNvSpPr/>
              <p:nvPr/>
            </p:nvSpPr>
            <p:spPr>
              <a:xfrm>
                <a:off x="5288825" y="197480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703" y="1"/>
                    </a:moveTo>
                    <a:lnTo>
                      <a:pt x="0" y="408"/>
                    </a:lnTo>
                    <a:lnTo>
                      <a:pt x="0" y="519"/>
                    </a:lnTo>
                    <a:lnTo>
                      <a:pt x="703" y="75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44" name="Google Shape;7444;p45"/>
              <p:cNvSpPr/>
              <p:nvPr/>
            </p:nvSpPr>
            <p:spPr>
              <a:xfrm>
                <a:off x="5272175" y="199515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1" y="1368"/>
                    </a:lnTo>
                    <a:lnTo>
                      <a:pt x="112" y="1294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45" name="Google Shape;7445;p45"/>
              <p:cNvSpPr/>
              <p:nvPr/>
            </p:nvSpPr>
            <p:spPr>
              <a:xfrm>
                <a:off x="5271250" y="199330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38" y="1442"/>
                    </a:lnTo>
                    <a:lnTo>
                      <a:pt x="38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46" name="Google Shape;7446;p45"/>
              <p:cNvSpPr/>
              <p:nvPr/>
            </p:nvSpPr>
            <p:spPr>
              <a:xfrm>
                <a:off x="5286050" y="198497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0" y="1"/>
                    </a:moveTo>
                    <a:lnTo>
                      <a:pt x="0" y="1332"/>
                    </a:lnTo>
                    <a:lnTo>
                      <a:pt x="111" y="1369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47" name="Google Shape;7447;p45"/>
              <p:cNvSpPr/>
              <p:nvPr/>
            </p:nvSpPr>
            <p:spPr>
              <a:xfrm>
                <a:off x="5288825" y="19840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06"/>
                    </a:lnTo>
                    <a:lnTo>
                      <a:pt x="74" y="136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48" name="Google Shape;7448;p45"/>
              <p:cNvSpPr/>
              <p:nvPr/>
            </p:nvSpPr>
            <p:spPr>
              <a:xfrm>
                <a:off x="5271250" y="1983125"/>
                <a:ext cx="194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45" extrusionOk="0">
                    <a:moveTo>
                      <a:pt x="703" y="1"/>
                    </a:moveTo>
                    <a:lnTo>
                      <a:pt x="1" y="407"/>
                    </a:lnTo>
                    <a:lnTo>
                      <a:pt x="38" y="444"/>
                    </a:lnTo>
                    <a:lnTo>
                      <a:pt x="777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49" name="Google Shape;7449;p45"/>
              <p:cNvSpPr/>
              <p:nvPr/>
            </p:nvSpPr>
            <p:spPr>
              <a:xfrm>
                <a:off x="5272175" y="1984050"/>
                <a:ext cx="185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82" extrusionOk="0">
                    <a:moveTo>
                      <a:pt x="740" y="1"/>
                    </a:moveTo>
                    <a:lnTo>
                      <a:pt x="1" y="407"/>
                    </a:lnTo>
                    <a:lnTo>
                      <a:pt x="1" y="481"/>
                    </a:lnTo>
                    <a:lnTo>
                      <a:pt x="740" y="75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50" name="Google Shape;7450;p45"/>
              <p:cNvSpPr/>
              <p:nvPr/>
            </p:nvSpPr>
            <p:spPr>
              <a:xfrm>
                <a:off x="5257400" y="20034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331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51" name="Google Shape;7451;p45"/>
              <p:cNvSpPr/>
              <p:nvPr/>
            </p:nvSpPr>
            <p:spPr>
              <a:xfrm>
                <a:off x="5255550" y="20016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0"/>
                    </a:moveTo>
                    <a:lnTo>
                      <a:pt x="37" y="1405"/>
                    </a:lnTo>
                    <a:lnTo>
                      <a:pt x="74" y="1405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52" name="Google Shape;7452;p45"/>
              <p:cNvSpPr/>
              <p:nvPr/>
            </p:nvSpPr>
            <p:spPr>
              <a:xfrm>
                <a:off x="5271250" y="19933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112" y="1442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53" name="Google Shape;7453;p45"/>
              <p:cNvSpPr/>
              <p:nvPr/>
            </p:nvSpPr>
            <p:spPr>
              <a:xfrm>
                <a:off x="5274025" y="19933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54" name="Google Shape;7454;p45"/>
              <p:cNvSpPr/>
              <p:nvPr/>
            </p:nvSpPr>
            <p:spPr>
              <a:xfrm>
                <a:off x="5255550" y="1992375"/>
                <a:ext cx="20350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08" extrusionOk="0">
                    <a:moveTo>
                      <a:pt x="740" y="0"/>
                    </a:moveTo>
                    <a:lnTo>
                      <a:pt x="0" y="370"/>
                    </a:lnTo>
                    <a:lnTo>
                      <a:pt x="74" y="407"/>
                    </a:lnTo>
                    <a:lnTo>
                      <a:pt x="814" y="37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55" name="Google Shape;7455;p45"/>
              <p:cNvSpPr/>
              <p:nvPr/>
            </p:nvSpPr>
            <p:spPr>
              <a:xfrm>
                <a:off x="5257400" y="1993300"/>
                <a:ext cx="1850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45" extrusionOk="0">
                    <a:moveTo>
                      <a:pt x="740" y="0"/>
                    </a:moveTo>
                    <a:lnTo>
                      <a:pt x="0" y="370"/>
                    </a:lnTo>
                    <a:lnTo>
                      <a:pt x="0" y="444"/>
                    </a:lnTo>
                    <a:lnTo>
                      <a:pt x="740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56" name="Google Shape;7456;p45"/>
              <p:cNvSpPr/>
              <p:nvPr/>
            </p:nvSpPr>
            <p:spPr>
              <a:xfrm>
                <a:off x="5242600" y="201270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332"/>
                    </a:lnTo>
                    <a:lnTo>
                      <a:pt x="75" y="1295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57" name="Google Shape;7457;p45"/>
              <p:cNvSpPr/>
              <p:nvPr/>
            </p:nvSpPr>
            <p:spPr>
              <a:xfrm>
                <a:off x="5239825" y="201085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112" y="1406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58" name="Google Shape;7458;p45"/>
              <p:cNvSpPr/>
              <p:nvPr/>
            </p:nvSpPr>
            <p:spPr>
              <a:xfrm>
                <a:off x="5256475" y="2002550"/>
                <a:ext cx="9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369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37" y="1368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59" name="Google Shape;7459;p45"/>
              <p:cNvSpPr/>
              <p:nvPr/>
            </p:nvSpPr>
            <p:spPr>
              <a:xfrm>
                <a:off x="5257400" y="2001625"/>
                <a:ext cx="37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406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05"/>
                    </a:lnTo>
                    <a:lnTo>
                      <a:pt x="148" y="136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60" name="Google Shape;7460;p45"/>
              <p:cNvSpPr/>
              <p:nvPr/>
            </p:nvSpPr>
            <p:spPr>
              <a:xfrm>
                <a:off x="5239825" y="1999775"/>
                <a:ext cx="203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81" extrusionOk="0">
                    <a:moveTo>
                      <a:pt x="740" y="0"/>
                    </a:moveTo>
                    <a:lnTo>
                      <a:pt x="1" y="444"/>
                    </a:lnTo>
                    <a:lnTo>
                      <a:pt x="112" y="481"/>
                    </a:lnTo>
                    <a:lnTo>
                      <a:pt x="814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61" name="Google Shape;7461;p45"/>
              <p:cNvSpPr/>
              <p:nvPr/>
            </p:nvSpPr>
            <p:spPr>
              <a:xfrm>
                <a:off x="5242600" y="2001625"/>
                <a:ext cx="176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481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1" y="481"/>
                    </a:lnTo>
                    <a:lnTo>
                      <a:pt x="703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62" name="Google Shape;7462;p45"/>
              <p:cNvSpPr/>
              <p:nvPr/>
            </p:nvSpPr>
            <p:spPr>
              <a:xfrm>
                <a:off x="5227825" y="202102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4" y="1"/>
                    </a:moveTo>
                    <a:lnTo>
                      <a:pt x="0" y="74"/>
                    </a:lnTo>
                    <a:lnTo>
                      <a:pt x="0" y="1368"/>
                    </a:lnTo>
                    <a:lnTo>
                      <a:pt x="74" y="1331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63" name="Google Shape;7463;p45"/>
              <p:cNvSpPr/>
              <p:nvPr/>
            </p:nvSpPr>
            <p:spPr>
              <a:xfrm>
                <a:off x="5225050" y="20191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405"/>
                    </a:lnTo>
                    <a:lnTo>
                      <a:pt x="111" y="1442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64" name="Google Shape;7464;p45"/>
              <p:cNvSpPr/>
              <p:nvPr/>
            </p:nvSpPr>
            <p:spPr>
              <a:xfrm>
                <a:off x="5241675" y="2011775"/>
                <a:ext cx="9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369" extrusionOk="0">
                    <a:moveTo>
                      <a:pt x="1" y="1"/>
                    </a:moveTo>
                    <a:lnTo>
                      <a:pt x="1" y="1332"/>
                    </a:lnTo>
                    <a:lnTo>
                      <a:pt x="38" y="1369"/>
                    </a:lnTo>
                    <a:lnTo>
                      <a:pt x="38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65" name="Google Shape;7465;p45"/>
              <p:cNvSpPr/>
              <p:nvPr/>
            </p:nvSpPr>
            <p:spPr>
              <a:xfrm>
                <a:off x="5242600" y="20108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06"/>
                    </a:lnTo>
                    <a:lnTo>
                      <a:pt x="75" y="1369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66" name="Google Shape;7466;p45"/>
              <p:cNvSpPr/>
              <p:nvPr/>
            </p:nvSpPr>
            <p:spPr>
              <a:xfrm>
                <a:off x="5225050" y="2009000"/>
                <a:ext cx="194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2" extrusionOk="0">
                    <a:moveTo>
                      <a:pt x="740" y="1"/>
                    </a:moveTo>
                    <a:lnTo>
                      <a:pt x="0" y="408"/>
                    </a:lnTo>
                    <a:lnTo>
                      <a:pt x="111" y="482"/>
                    </a:lnTo>
                    <a:lnTo>
                      <a:pt x="777" y="75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67" name="Google Shape;7467;p45"/>
              <p:cNvSpPr/>
              <p:nvPr/>
            </p:nvSpPr>
            <p:spPr>
              <a:xfrm>
                <a:off x="5227825" y="2010850"/>
                <a:ext cx="166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666" h="482" extrusionOk="0">
                    <a:moveTo>
                      <a:pt x="666" y="1"/>
                    </a:moveTo>
                    <a:lnTo>
                      <a:pt x="0" y="408"/>
                    </a:lnTo>
                    <a:lnTo>
                      <a:pt x="0" y="481"/>
                    </a:lnTo>
                    <a:lnTo>
                      <a:pt x="666" y="75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68" name="Google Shape;7468;p45"/>
              <p:cNvSpPr/>
              <p:nvPr/>
            </p:nvSpPr>
            <p:spPr>
              <a:xfrm>
                <a:off x="5212100" y="2030275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1" y="0"/>
                    </a:moveTo>
                    <a:lnTo>
                      <a:pt x="1" y="37"/>
                    </a:lnTo>
                    <a:lnTo>
                      <a:pt x="1" y="1331"/>
                    </a:lnTo>
                    <a:lnTo>
                      <a:pt x="111" y="129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69" name="Google Shape;7469;p45"/>
              <p:cNvSpPr/>
              <p:nvPr/>
            </p:nvSpPr>
            <p:spPr>
              <a:xfrm>
                <a:off x="5210250" y="20275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75" y="1442"/>
                    </a:lnTo>
                    <a:lnTo>
                      <a:pt x="75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70" name="Google Shape;7470;p45"/>
              <p:cNvSpPr/>
              <p:nvPr/>
            </p:nvSpPr>
            <p:spPr>
              <a:xfrm>
                <a:off x="5225050" y="20191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405"/>
                    </a:lnTo>
                    <a:lnTo>
                      <a:pt x="111" y="1442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71" name="Google Shape;7471;p45"/>
              <p:cNvSpPr/>
              <p:nvPr/>
            </p:nvSpPr>
            <p:spPr>
              <a:xfrm>
                <a:off x="5227825" y="201917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0" y="1442"/>
                    </a:lnTo>
                    <a:lnTo>
                      <a:pt x="74" y="1368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72" name="Google Shape;7472;p45"/>
              <p:cNvSpPr/>
              <p:nvPr/>
            </p:nvSpPr>
            <p:spPr>
              <a:xfrm>
                <a:off x="5210250" y="2018250"/>
                <a:ext cx="194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45" extrusionOk="0">
                    <a:moveTo>
                      <a:pt x="703" y="1"/>
                    </a:moveTo>
                    <a:lnTo>
                      <a:pt x="1" y="370"/>
                    </a:lnTo>
                    <a:lnTo>
                      <a:pt x="75" y="444"/>
                    </a:lnTo>
                    <a:lnTo>
                      <a:pt x="777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73" name="Google Shape;7473;p45"/>
              <p:cNvSpPr/>
              <p:nvPr/>
            </p:nvSpPr>
            <p:spPr>
              <a:xfrm>
                <a:off x="5212100" y="2019175"/>
                <a:ext cx="176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482" extrusionOk="0">
                    <a:moveTo>
                      <a:pt x="703" y="1"/>
                    </a:moveTo>
                    <a:lnTo>
                      <a:pt x="1" y="407"/>
                    </a:lnTo>
                    <a:lnTo>
                      <a:pt x="1" y="481"/>
                    </a:lnTo>
                    <a:lnTo>
                      <a:pt x="703" y="111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74" name="Google Shape;7474;p45"/>
              <p:cNvSpPr/>
              <p:nvPr/>
            </p:nvSpPr>
            <p:spPr>
              <a:xfrm>
                <a:off x="5197325" y="2039500"/>
                <a:ext cx="27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32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332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75" name="Google Shape;7475;p45"/>
              <p:cNvSpPr/>
              <p:nvPr/>
            </p:nvSpPr>
            <p:spPr>
              <a:xfrm>
                <a:off x="5195475" y="2036750"/>
                <a:ext cx="18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2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74" y="1442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76" name="Google Shape;7476;p45"/>
              <p:cNvSpPr/>
              <p:nvPr/>
            </p:nvSpPr>
            <p:spPr>
              <a:xfrm>
                <a:off x="5210250" y="202935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1" y="0"/>
                    </a:moveTo>
                    <a:lnTo>
                      <a:pt x="1" y="1331"/>
                    </a:lnTo>
                    <a:lnTo>
                      <a:pt x="75" y="1368"/>
                    </a:lnTo>
                    <a:lnTo>
                      <a:pt x="75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77" name="Google Shape;7477;p45"/>
              <p:cNvSpPr/>
              <p:nvPr/>
            </p:nvSpPr>
            <p:spPr>
              <a:xfrm>
                <a:off x="5212100" y="20275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1" y="74"/>
                    </a:lnTo>
                    <a:lnTo>
                      <a:pt x="1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78" name="Google Shape;7478;p45"/>
              <p:cNvSpPr/>
              <p:nvPr/>
            </p:nvSpPr>
            <p:spPr>
              <a:xfrm>
                <a:off x="5195475" y="2026575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666" y="0"/>
                    </a:moveTo>
                    <a:lnTo>
                      <a:pt x="0" y="407"/>
                    </a:lnTo>
                    <a:lnTo>
                      <a:pt x="74" y="481"/>
                    </a:lnTo>
                    <a:lnTo>
                      <a:pt x="776" y="37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79" name="Google Shape;7479;p45"/>
              <p:cNvSpPr/>
              <p:nvPr/>
            </p:nvSpPr>
            <p:spPr>
              <a:xfrm>
                <a:off x="5197325" y="2027500"/>
                <a:ext cx="175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8" extrusionOk="0">
                    <a:moveTo>
                      <a:pt x="702" y="0"/>
                    </a:moveTo>
                    <a:lnTo>
                      <a:pt x="0" y="444"/>
                    </a:lnTo>
                    <a:lnTo>
                      <a:pt x="0" y="518"/>
                    </a:lnTo>
                    <a:lnTo>
                      <a:pt x="702" y="111"/>
                    </a:lnTo>
                    <a:lnTo>
                      <a:pt x="70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80" name="Google Shape;7480;p45"/>
              <p:cNvSpPr/>
              <p:nvPr/>
            </p:nvSpPr>
            <p:spPr>
              <a:xfrm>
                <a:off x="5182525" y="204782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4" y="1"/>
                    </a:moveTo>
                    <a:lnTo>
                      <a:pt x="1" y="38"/>
                    </a:lnTo>
                    <a:lnTo>
                      <a:pt x="1" y="1369"/>
                    </a:lnTo>
                    <a:lnTo>
                      <a:pt x="74" y="1295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81" name="Google Shape;7481;p45"/>
              <p:cNvSpPr/>
              <p:nvPr/>
            </p:nvSpPr>
            <p:spPr>
              <a:xfrm>
                <a:off x="5179750" y="204597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112" y="1443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82" name="Google Shape;7482;p45"/>
              <p:cNvSpPr/>
              <p:nvPr/>
            </p:nvSpPr>
            <p:spPr>
              <a:xfrm>
                <a:off x="5195475" y="203857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0" y="1"/>
                    </a:moveTo>
                    <a:lnTo>
                      <a:pt x="0" y="1332"/>
                    </a:lnTo>
                    <a:lnTo>
                      <a:pt x="74" y="1369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83" name="Google Shape;7483;p45"/>
              <p:cNvSpPr/>
              <p:nvPr/>
            </p:nvSpPr>
            <p:spPr>
              <a:xfrm>
                <a:off x="5197325" y="2036750"/>
                <a:ext cx="277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2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84" name="Google Shape;7484;p45"/>
              <p:cNvSpPr/>
              <p:nvPr/>
            </p:nvSpPr>
            <p:spPr>
              <a:xfrm>
                <a:off x="5179750" y="2035825"/>
                <a:ext cx="203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07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112" y="407"/>
                    </a:lnTo>
                    <a:lnTo>
                      <a:pt x="814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85" name="Google Shape;7485;p45"/>
              <p:cNvSpPr/>
              <p:nvPr/>
            </p:nvSpPr>
            <p:spPr>
              <a:xfrm>
                <a:off x="5182525" y="2036750"/>
                <a:ext cx="175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1" extrusionOk="0">
                    <a:moveTo>
                      <a:pt x="703" y="0"/>
                    </a:moveTo>
                    <a:lnTo>
                      <a:pt x="1" y="370"/>
                    </a:lnTo>
                    <a:lnTo>
                      <a:pt x="1" y="481"/>
                    </a:lnTo>
                    <a:lnTo>
                      <a:pt x="703" y="11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86" name="Google Shape;7486;p45"/>
              <p:cNvSpPr/>
              <p:nvPr/>
            </p:nvSpPr>
            <p:spPr>
              <a:xfrm>
                <a:off x="5165900" y="2057075"/>
                <a:ext cx="27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32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331"/>
                    </a:lnTo>
                    <a:lnTo>
                      <a:pt x="111" y="1257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87" name="Google Shape;7487;p45"/>
              <p:cNvSpPr/>
              <p:nvPr/>
            </p:nvSpPr>
            <p:spPr>
              <a:xfrm>
                <a:off x="5164975" y="205430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37" y="1442"/>
                    </a:lnTo>
                    <a:lnTo>
                      <a:pt x="37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88" name="Google Shape;7488;p45"/>
              <p:cNvSpPr/>
              <p:nvPr/>
            </p:nvSpPr>
            <p:spPr>
              <a:xfrm>
                <a:off x="5179750" y="204597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112" y="1406"/>
                    </a:lnTo>
                    <a:lnTo>
                      <a:pt x="112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89" name="Google Shape;7489;p45"/>
              <p:cNvSpPr/>
              <p:nvPr/>
            </p:nvSpPr>
            <p:spPr>
              <a:xfrm>
                <a:off x="5182525" y="20450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1" y="112"/>
                    </a:lnTo>
                    <a:lnTo>
                      <a:pt x="1" y="1443"/>
                    </a:lnTo>
                    <a:lnTo>
                      <a:pt x="74" y="140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90" name="Google Shape;7490;p45"/>
              <p:cNvSpPr/>
              <p:nvPr/>
            </p:nvSpPr>
            <p:spPr>
              <a:xfrm>
                <a:off x="5164975" y="2044125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03" y="1"/>
                    </a:moveTo>
                    <a:lnTo>
                      <a:pt x="0" y="407"/>
                    </a:lnTo>
                    <a:lnTo>
                      <a:pt x="37" y="444"/>
                    </a:lnTo>
                    <a:lnTo>
                      <a:pt x="776" y="38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91" name="Google Shape;7491;p45"/>
              <p:cNvSpPr/>
              <p:nvPr/>
            </p:nvSpPr>
            <p:spPr>
              <a:xfrm>
                <a:off x="5165900" y="2045050"/>
                <a:ext cx="185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9" extrusionOk="0">
                    <a:moveTo>
                      <a:pt x="739" y="1"/>
                    </a:moveTo>
                    <a:lnTo>
                      <a:pt x="0" y="407"/>
                    </a:lnTo>
                    <a:lnTo>
                      <a:pt x="0" y="518"/>
                    </a:lnTo>
                    <a:lnTo>
                      <a:pt x="739" y="112"/>
                    </a:lnTo>
                    <a:lnTo>
                      <a:pt x="73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92" name="Google Shape;7492;p45"/>
              <p:cNvSpPr/>
              <p:nvPr/>
            </p:nvSpPr>
            <p:spPr>
              <a:xfrm>
                <a:off x="5151100" y="206540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1" y="0"/>
                    </a:moveTo>
                    <a:lnTo>
                      <a:pt x="1" y="74"/>
                    </a:lnTo>
                    <a:lnTo>
                      <a:pt x="1" y="1368"/>
                    </a:lnTo>
                    <a:lnTo>
                      <a:pt x="111" y="133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93" name="Google Shape;7493;p45"/>
              <p:cNvSpPr/>
              <p:nvPr/>
            </p:nvSpPr>
            <p:spPr>
              <a:xfrm>
                <a:off x="5150175" y="206355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38" y="1442"/>
                    </a:lnTo>
                    <a:lnTo>
                      <a:pt x="38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94" name="Google Shape;7494;p45"/>
              <p:cNvSpPr/>
              <p:nvPr/>
            </p:nvSpPr>
            <p:spPr>
              <a:xfrm>
                <a:off x="5164975" y="2055225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111" y="1405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95" name="Google Shape;7495;p45"/>
              <p:cNvSpPr/>
              <p:nvPr/>
            </p:nvSpPr>
            <p:spPr>
              <a:xfrm>
                <a:off x="5167725" y="20543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96" name="Google Shape;7496;p45"/>
              <p:cNvSpPr/>
              <p:nvPr/>
            </p:nvSpPr>
            <p:spPr>
              <a:xfrm>
                <a:off x="5150175" y="2053375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03" y="0"/>
                    </a:moveTo>
                    <a:lnTo>
                      <a:pt x="1" y="407"/>
                    </a:lnTo>
                    <a:lnTo>
                      <a:pt x="38" y="444"/>
                    </a:lnTo>
                    <a:lnTo>
                      <a:pt x="777" y="3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97" name="Google Shape;7497;p45"/>
              <p:cNvSpPr/>
              <p:nvPr/>
            </p:nvSpPr>
            <p:spPr>
              <a:xfrm>
                <a:off x="5151100" y="2054300"/>
                <a:ext cx="185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9" extrusionOk="0">
                    <a:moveTo>
                      <a:pt x="740" y="0"/>
                    </a:moveTo>
                    <a:lnTo>
                      <a:pt x="1" y="407"/>
                    </a:lnTo>
                    <a:lnTo>
                      <a:pt x="1" y="518"/>
                    </a:lnTo>
                    <a:lnTo>
                      <a:pt x="740" y="111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98" name="Google Shape;7498;p45"/>
              <p:cNvSpPr/>
              <p:nvPr/>
            </p:nvSpPr>
            <p:spPr>
              <a:xfrm>
                <a:off x="5136300" y="207370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5" y="1"/>
                    </a:moveTo>
                    <a:lnTo>
                      <a:pt x="1" y="75"/>
                    </a:lnTo>
                    <a:lnTo>
                      <a:pt x="1" y="1369"/>
                    </a:lnTo>
                    <a:lnTo>
                      <a:pt x="75" y="1295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499" name="Google Shape;7499;p45"/>
              <p:cNvSpPr/>
              <p:nvPr/>
            </p:nvSpPr>
            <p:spPr>
              <a:xfrm>
                <a:off x="5133550" y="2071850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111" y="1443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00" name="Google Shape;7500;p45"/>
              <p:cNvSpPr/>
              <p:nvPr/>
            </p:nvSpPr>
            <p:spPr>
              <a:xfrm>
                <a:off x="5150175" y="20635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74" y="1442"/>
                    </a:lnTo>
                    <a:lnTo>
                      <a:pt x="74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01" name="Google Shape;7501;p45"/>
              <p:cNvSpPr/>
              <p:nvPr/>
            </p:nvSpPr>
            <p:spPr>
              <a:xfrm>
                <a:off x="5152025" y="20635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02" name="Google Shape;7502;p45"/>
              <p:cNvSpPr/>
              <p:nvPr/>
            </p:nvSpPr>
            <p:spPr>
              <a:xfrm>
                <a:off x="5133550" y="2062625"/>
                <a:ext cx="203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07" extrusionOk="0">
                    <a:moveTo>
                      <a:pt x="739" y="0"/>
                    </a:moveTo>
                    <a:lnTo>
                      <a:pt x="0" y="370"/>
                    </a:lnTo>
                    <a:lnTo>
                      <a:pt x="111" y="407"/>
                    </a:lnTo>
                    <a:lnTo>
                      <a:pt x="813" y="37"/>
                    </a:lnTo>
                    <a:lnTo>
                      <a:pt x="73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03" name="Google Shape;7503;p45"/>
              <p:cNvSpPr/>
              <p:nvPr/>
            </p:nvSpPr>
            <p:spPr>
              <a:xfrm>
                <a:off x="5136300" y="2063550"/>
                <a:ext cx="185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81" extrusionOk="0">
                    <a:moveTo>
                      <a:pt x="740" y="0"/>
                    </a:moveTo>
                    <a:lnTo>
                      <a:pt x="1" y="370"/>
                    </a:lnTo>
                    <a:lnTo>
                      <a:pt x="1" y="481"/>
                    </a:lnTo>
                    <a:lnTo>
                      <a:pt x="740" y="74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04" name="Google Shape;7504;p45"/>
              <p:cNvSpPr/>
              <p:nvPr/>
            </p:nvSpPr>
            <p:spPr>
              <a:xfrm>
                <a:off x="5121525" y="208295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4" y="1"/>
                    </a:moveTo>
                    <a:lnTo>
                      <a:pt x="0" y="74"/>
                    </a:lnTo>
                    <a:lnTo>
                      <a:pt x="0" y="1368"/>
                    </a:lnTo>
                    <a:lnTo>
                      <a:pt x="74" y="1295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05" name="Google Shape;7505;p45"/>
              <p:cNvSpPr/>
              <p:nvPr/>
            </p:nvSpPr>
            <p:spPr>
              <a:xfrm>
                <a:off x="5118750" y="20811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111" y="1442"/>
                    </a:lnTo>
                    <a:lnTo>
                      <a:pt x="111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06" name="Google Shape;7506;p45"/>
              <p:cNvSpPr/>
              <p:nvPr/>
            </p:nvSpPr>
            <p:spPr>
              <a:xfrm>
                <a:off x="5135400" y="2072775"/>
                <a:ext cx="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7" h="1406" extrusionOk="0">
                    <a:moveTo>
                      <a:pt x="0" y="1"/>
                    </a:moveTo>
                    <a:lnTo>
                      <a:pt x="0" y="1332"/>
                    </a:lnTo>
                    <a:lnTo>
                      <a:pt x="37" y="1406"/>
                    </a:lnTo>
                    <a:lnTo>
                      <a:pt x="37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07" name="Google Shape;7507;p45"/>
              <p:cNvSpPr/>
              <p:nvPr/>
            </p:nvSpPr>
            <p:spPr>
              <a:xfrm>
                <a:off x="5136300" y="20718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75" y="1369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08" name="Google Shape;7508;p45"/>
              <p:cNvSpPr/>
              <p:nvPr/>
            </p:nvSpPr>
            <p:spPr>
              <a:xfrm>
                <a:off x="5118750" y="2070925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40" y="1"/>
                    </a:moveTo>
                    <a:lnTo>
                      <a:pt x="1" y="408"/>
                    </a:lnTo>
                    <a:lnTo>
                      <a:pt x="111" y="445"/>
                    </a:lnTo>
                    <a:lnTo>
                      <a:pt x="777" y="38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09" name="Google Shape;7509;p45"/>
              <p:cNvSpPr/>
              <p:nvPr/>
            </p:nvSpPr>
            <p:spPr>
              <a:xfrm>
                <a:off x="5121525" y="2071850"/>
                <a:ext cx="1665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666" h="519" extrusionOk="0">
                    <a:moveTo>
                      <a:pt x="666" y="1"/>
                    </a:moveTo>
                    <a:lnTo>
                      <a:pt x="0" y="408"/>
                    </a:lnTo>
                    <a:lnTo>
                      <a:pt x="0" y="518"/>
                    </a:lnTo>
                    <a:lnTo>
                      <a:pt x="666" y="75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10" name="Google Shape;7510;p45"/>
              <p:cNvSpPr/>
              <p:nvPr/>
            </p:nvSpPr>
            <p:spPr>
              <a:xfrm>
                <a:off x="5105800" y="209127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0"/>
                    </a:moveTo>
                    <a:lnTo>
                      <a:pt x="1" y="111"/>
                    </a:lnTo>
                    <a:lnTo>
                      <a:pt x="1" y="1405"/>
                    </a:lnTo>
                    <a:lnTo>
                      <a:pt x="112" y="1331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11" name="Google Shape;7511;p45"/>
              <p:cNvSpPr/>
              <p:nvPr/>
            </p:nvSpPr>
            <p:spPr>
              <a:xfrm>
                <a:off x="5103975" y="2090350"/>
                <a:ext cx="18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43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74" y="1442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12" name="Google Shape;7512;p45"/>
              <p:cNvSpPr/>
              <p:nvPr/>
            </p:nvSpPr>
            <p:spPr>
              <a:xfrm>
                <a:off x="5119675" y="20820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1" y="1"/>
                    </a:moveTo>
                    <a:lnTo>
                      <a:pt x="1" y="1332"/>
                    </a:lnTo>
                    <a:lnTo>
                      <a:pt x="74" y="1405"/>
                    </a:lnTo>
                    <a:lnTo>
                      <a:pt x="74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13" name="Google Shape;7513;p45"/>
              <p:cNvSpPr/>
              <p:nvPr/>
            </p:nvSpPr>
            <p:spPr>
              <a:xfrm>
                <a:off x="5121525" y="20811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42"/>
                    </a:lnTo>
                    <a:lnTo>
                      <a:pt x="74" y="136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14" name="Google Shape;7514;p45"/>
              <p:cNvSpPr/>
              <p:nvPr/>
            </p:nvSpPr>
            <p:spPr>
              <a:xfrm>
                <a:off x="5103975" y="2080175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02" y="1"/>
                    </a:moveTo>
                    <a:lnTo>
                      <a:pt x="0" y="407"/>
                    </a:lnTo>
                    <a:lnTo>
                      <a:pt x="74" y="444"/>
                    </a:lnTo>
                    <a:lnTo>
                      <a:pt x="776" y="38"/>
                    </a:lnTo>
                    <a:lnTo>
                      <a:pt x="70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15" name="Google Shape;7515;p45"/>
              <p:cNvSpPr/>
              <p:nvPr/>
            </p:nvSpPr>
            <p:spPr>
              <a:xfrm>
                <a:off x="5105800" y="2081100"/>
                <a:ext cx="176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9" extrusionOk="0">
                    <a:moveTo>
                      <a:pt x="703" y="1"/>
                    </a:moveTo>
                    <a:lnTo>
                      <a:pt x="1" y="407"/>
                    </a:lnTo>
                    <a:lnTo>
                      <a:pt x="1" y="518"/>
                    </a:lnTo>
                    <a:lnTo>
                      <a:pt x="703" y="75"/>
                    </a:ln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16" name="Google Shape;7516;p45"/>
              <p:cNvSpPr/>
              <p:nvPr/>
            </p:nvSpPr>
            <p:spPr>
              <a:xfrm>
                <a:off x="5091025" y="2100500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332"/>
                    </a:lnTo>
                    <a:lnTo>
                      <a:pt x="111" y="129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17" name="Google Shape;7517;p45"/>
              <p:cNvSpPr/>
              <p:nvPr/>
            </p:nvSpPr>
            <p:spPr>
              <a:xfrm>
                <a:off x="5089175" y="2098675"/>
                <a:ext cx="18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5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74" y="1405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18" name="Google Shape;7518;p45"/>
              <p:cNvSpPr/>
              <p:nvPr/>
            </p:nvSpPr>
            <p:spPr>
              <a:xfrm>
                <a:off x="5103975" y="2090350"/>
                <a:ext cx="18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43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74" y="1442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35B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19" name="Google Shape;7519;p45"/>
              <p:cNvSpPr/>
              <p:nvPr/>
            </p:nvSpPr>
            <p:spPr>
              <a:xfrm>
                <a:off x="5105800" y="20903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112" y="1331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20" name="Google Shape;7520;p45"/>
              <p:cNvSpPr/>
              <p:nvPr/>
            </p:nvSpPr>
            <p:spPr>
              <a:xfrm>
                <a:off x="5089175" y="2088500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666" y="0"/>
                    </a:moveTo>
                    <a:lnTo>
                      <a:pt x="0" y="407"/>
                    </a:lnTo>
                    <a:lnTo>
                      <a:pt x="74" y="444"/>
                    </a:lnTo>
                    <a:lnTo>
                      <a:pt x="777" y="74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21" name="Google Shape;7521;p45"/>
              <p:cNvSpPr/>
              <p:nvPr/>
            </p:nvSpPr>
            <p:spPr>
              <a:xfrm>
                <a:off x="5091025" y="2090350"/>
                <a:ext cx="175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44" extrusionOk="0">
                    <a:moveTo>
                      <a:pt x="703" y="0"/>
                    </a:moveTo>
                    <a:lnTo>
                      <a:pt x="0" y="370"/>
                    </a:lnTo>
                    <a:lnTo>
                      <a:pt x="0" y="444"/>
                    </a:lnTo>
                    <a:lnTo>
                      <a:pt x="703" y="74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22" name="Google Shape;7522;p45"/>
              <p:cNvSpPr/>
              <p:nvPr/>
            </p:nvSpPr>
            <p:spPr>
              <a:xfrm>
                <a:off x="4754600" y="1711400"/>
                <a:ext cx="12025" cy="23662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9465" extrusionOk="0">
                    <a:moveTo>
                      <a:pt x="481" y="0"/>
                    </a:moveTo>
                    <a:cubicBezTo>
                      <a:pt x="333" y="0"/>
                      <a:pt x="259" y="37"/>
                      <a:pt x="148" y="74"/>
                    </a:cubicBezTo>
                    <a:lnTo>
                      <a:pt x="0" y="9317"/>
                    </a:lnTo>
                    <a:lnTo>
                      <a:pt x="259" y="9465"/>
                    </a:lnTo>
                    <a:lnTo>
                      <a:pt x="481" y="9317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9EB3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23" name="Google Shape;7523;p45"/>
              <p:cNvSpPr/>
              <p:nvPr/>
            </p:nvSpPr>
            <p:spPr>
              <a:xfrm>
                <a:off x="4754600" y="1712325"/>
                <a:ext cx="6475" cy="235700"/>
              </a:xfrm>
              <a:custGeom>
                <a:avLst/>
                <a:gdLst/>
                <a:ahLst/>
                <a:cxnLst/>
                <a:rect l="l" t="t" r="r" b="b"/>
                <a:pathLst>
                  <a:path w="259" h="9428" extrusionOk="0">
                    <a:moveTo>
                      <a:pt x="259" y="0"/>
                    </a:moveTo>
                    <a:cubicBezTo>
                      <a:pt x="148" y="0"/>
                      <a:pt x="74" y="37"/>
                      <a:pt x="0" y="37"/>
                    </a:cubicBezTo>
                    <a:lnTo>
                      <a:pt x="0" y="9280"/>
                    </a:lnTo>
                    <a:lnTo>
                      <a:pt x="259" y="9428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24" name="Google Shape;7524;p45"/>
              <p:cNvSpPr/>
              <p:nvPr/>
            </p:nvSpPr>
            <p:spPr>
              <a:xfrm>
                <a:off x="4761050" y="1747450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1" y="222"/>
                    </a:lnTo>
                    <a:lnTo>
                      <a:pt x="999" y="814"/>
                    </a:lnTo>
                    <a:lnTo>
                      <a:pt x="1147" y="592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25" name="Google Shape;7525;p45"/>
              <p:cNvSpPr/>
              <p:nvPr/>
            </p:nvSpPr>
            <p:spPr>
              <a:xfrm>
                <a:off x="4762900" y="1713250"/>
                <a:ext cx="231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480" extrusionOk="0">
                    <a:moveTo>
                      <a:pt x="740" y="0"/>
                    </a:moveTo>
                    <a:lnTo>
                      <a:pt x="1" y="1479"/>
                    </a:lnTo>
                    <a:lnTo>
                      <a:pt x="75" y="1405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26" name="Google Shape;7526;p45"/>
              <p:cNvSpPr/>
              <p:nvPr/>
            </p:nvSpPr>
            <p:spPr>
              <a:xfrm>
                <a:off x="4761050" y="1711400"/>
                <a:ext cx="23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554" extrusionOk="0">
                    <a:moveTo>
                      <a:pt x="851" y="0"/>
                    </a:moveTo>
                    <a:lnTo>
                      <a:pt x="1" y="1516"/>
                    </a:lnTo>
                    <a:lnTo>
                      <a:pt x="75" y="1553"/>
                    </a:lnTo>
                    <a:lnTo>
                      <a:pt x="925" y="74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27" name="Google Shape;7527;p45"/>
              <p:cNvSpPr/>
              <p:nvPr/>
            </p:nvSpPr>
            <p:spPr>
              <a:xfrm>
                <a:off x="4762900" y="1752075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518" y="1368"/>
                    </a:lnTo>
                    <a:lnTo>
                      <a:pt x="962" y="2514"/>
                    </a:lnTo>
                    <a:lnTo>
                      <a:pt x="1073" y="2477"/>
                    </a:lnTo>
                    <a:lnTo>
                      <a:pt x="555" y="1183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28" name="Google Shape;7528;p45"/>
              <p:cNvSpPr/>
              <p:nvPr/>
            </p:nvSpPr>
            <p:spPr>
              <a:xfrm>
                <a:off x="4761050" y="1798275"/>
                <a:ext cx="286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4" extrusionOk="0">
                    <a:moveTo>
                      <a:pt x="112" y="1"/>
                    </a:moveTo>
                    <a:lnTo>
                      <a:pt x="1" y="75"/>
                    </a:lnTo>
                    <a:lnTo>
                      <a:pt x="1" y="222"/>
                    </a:lnTo>
                    <a:lnTo>
                      <a:pt x="999" y="814"/>
                    </a:lnTo>
                    <a:lnTo>
                      <a:pt x="1147" y="592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29" name="Google Shape;7529;p45"/>
              <p:cNvSpPr/>
              <p:nvPr/>
            </p:nvSpPr>
            <p:spPr>
              <a:xfrm>
                <a:off x="4761050" y="1753000"/>
                <a:ext cx="259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41" extrusionOk="0">
                    <a:moveTo>
                      <a:pt x="1" y="0"/>
                    </a:moveTo>
                    <a:lnTo>
                      <a:pt x="962" y="2440"/>
                    </a:lnTo>
                    <a:lnTo>
                      <a:pt x="1036" y="2403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30" name="Google Shape;7530;p45"/>
              <p:cNvSpPr/>
              <p:nvPr/>
            </p:nvSpPr>
            <p:spPr>
              <a:xfrm>
                <a:off x="4761050" y="1749300"/>
                <a:ext cx="268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40" extrusionOk="0">
                    <a:moveTo>
                      <a:pt x="1" y="0"/>
                    </a:moveTo>
                    <a:lnTo>
                      <a:pt x="1" y="148"/>
                    </a:lnTo>
                    <a:lnTo>
                      <a:pt x="999" y="740"/>
                    </a:lnTo>
                    <a:lnTo>
                      <a:pt x="1073" y="59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31" name="Google Shape;7531;p45"/>
              <p:cNvSpPr/>
              <p:nvPr/>
            </p:nvSpPr>
            <p:spPr>
              <a:xfrm>
                <a:off x="4761050" y="184910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2" y="1"/>
                    </a:moveTo>
                    <a:lnTo>
                      <a:pt x="1" y="75"/>
                    </a:lnTo>
                    <a:lnTo>
                      <a:pt x="1" y="223"/>
                    </a:lnTo>
                    <a:lnTo>
                      <a:pt x="999" y="777"/>
                    </a:lnTo>
                    <a:lnTo>
                      <a:pt x="1147" y="592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32" name="Google Shape;7532;p45"/>
              <p:cNvSpPr/>
              <p:nvPr/>
            </p:nvSpPr>
            <p:spPr>
              <a:xfrm>
                <a:off x="4762900" y="1851875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518" y="1406"/>
                    </a:lnTo>
                    <a:lnTo>
                      <a:pt x="962" y="2552"/>
                    </a:lnTo>
                    <a:lnTo>
                      <a:pt x="1073" y="2515"/>
                    </a:lnTo>
                    <a:lnTo>
                      <a:pt x="555" y="1221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33" name="Google Shape;7533;p45"/>
              <p:cNvSpPr/>
              <p:nvPr/>
            </p:nvSpPr>
            <p:spPr>
              <a:xfrm>
                <a:off x="4761050" y="189995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1" y="148"/>
                    </a:lnTo>
                    <a:lnTo>
                      <a:pt x="999" y="777"/>
                    </a:lnTo>
                    <a:lnTo>
                      <a:pt x="1147" y="592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34" name="Google Shape;7534;p45"/>
              <p:cNvSpPr/>
              <p:nvPr/>
            </p:nvSpPr>
            <p:spPr>
              <a:xfrm>
                <a:off x="4762900" y="1939700"/>
                <a:ext cx="286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40" extrusionOk="0">
                    <a:moveTo>
                      <a:pt x="75" y="0"/>
                    </a:moveTo>
                    <a:lnTo>
                      <a:pt x="1" y="74"/>
                    </a:lnTo>
                    <a:lnTo>
                      <a:pt x="1" y="185"/>
                    </a:lnTo>
                    <a:lnTo>
                      <a:pt x="962" y="740"/>
                    </a:lnTo>
                    <a:lnTo>
                      <a:pt x="1147" y="629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35" name="Google Shape;7535;p45"/>
              <p:cNvSpPr/>
              <p:nvPr/>
            </p:nvSpPr>
            <p:spPr>
              <a:xfrm>
                <a:off x="4761050" y="1939700"/>
                <a:ext cx="268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40" extrusionOk="0">
                    <a:moveTo>
                      <a:pt x="1" y="0"/>
                    </a:moveTo>
                    <a:lnTo>
                      <a:pt x="1" y="148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36" name="Google Shape;7536;p45"/>
              <p:cNvSpPr/>
              <p:nvPr/>
            </p:nvSpPr>
            <p:spPr>
              <a:xfrm>
                <a:off x="4762900" y="1916575"/>
                <a:ext cx="231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036" extrusionOk="0">
                    <a:moveTo>
                      <a:pt x="740" y="1"/>
                    </a:moveTo>
                    <a:lnTo>
                      <a:pt x="98" y="899"/>
                    </a:lnTo>
                    <a:lnTo>
                      <a:pt x="925" y="1"/>
                    </a:lnTo>
                    <a:close/>
                    <a:moveTo>
                      <a:pt x="98" y="899"/>
                    </a:moveTo>
                    <a:lnTo>
                      <a:pt x="75" y="925"/>
                    </a:lnTo>
                    <a:lnTo>
                      <a:pt x="1" y="1036"/>
                    </a:lnTo>
                    <a:lnTo>
                      <a:pt x="98" y="899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37" name="Google Shape;7537;p45"/>
              <p:cNvSpPr/>
              <p:nvPr/>
            </p:nvSpPr>
            <p:spPr>
              <a:xfrm>
                <a:off x="4761050" y="1914725"/>
                <a:ext cx="2315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110" extrusionOk="0">
                    <a:moveTo>
                      <a:pt x="851" y="1"/>
                    </a:moveTo>
                    <a:lnTo>
                      <a:pt x="1" y="999"/>
                    </a:lnTo>
                    <a:lnTo>
                      <a:pt x="75" y="1110"/>
                    </a:lnTo>
                    <a:lnTo>
                      <a:pt x="925" y="75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38" name="Google Shape;7538;p45"/>
              <p:cNvSpPr/>
              <p:nvPr/>
            </p:nvSpPr>
            <p:spPr>
              <a:xfrm>
                <a:off x="4761050" y="1901800"/>
                <a:ext cx="2685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03" extrusionOk="0">
                    <a:moveTo>
                      <a:pt x="1" y="0"/>
                    </a:moveTo>
                    <a:lnTo>
                      <a:pt x="1" y="74"/>
                    </a:lnTo>
                    <a:lnTo>
                      <a:pt x="999" y="703"/>
                    </a:lnTo>
                    <a:lnTo>
                      <a:pt x="1073" y="59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39" name="Google Shape;7539;p45"/>
              <p:cNvSpPr/>
              <p:nvPr/>
            </p:nvSpPr>
            <p:spPr>
              <a:xfrm>
                <a:off x="4761050" y="1854650"/>
                <a:ext cx="259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41" extrusionOk="0">
                    <a:moveTo>
                      <a:pt x="1" y="1"/>
                    </a:moveTo>
                    <a:lnTo>
                      <a:pt x="962" y="2441"/>
                    </a:lnTo>
                    <a:lnTo>
                      <a:pt x="1036" y="2404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40" name="Google Shape;7540;p45"/>
              <p:cNvSpPr/>
              <p:nvPr/>
            </p:nvSpPr>
            <p:spPr>
              <a:xfrm>
                <a:off x="4761050" y="1850950"/>
                <a:ext cx="268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04" extrusionOk="0">
                    <a:moveTo>
                      <a:pt x="1" y="1"/>
                    </a:moveTo>
                    <a:lnTo>
                      <a:pt x="1" y="149"/>
                    </a:lnTo>
                    <a:lnTo>
                      <a:pt x="999" y="703"/>
                    </a:lnTo>
                    <a:lnTo>
                      <a:pt x="1073" y="59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41" name="Google Shape;7541;p45"/>
              <p:cNvSpPr/>
              <p:nvPr/>
            </p:nvSpPr>
            <p:spPr>
              <a:xfrm>
                <a:off x="4762900" y="1814925"/>
                <a:ext cx="231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479" extrusionOk="0">
                    <a:moveTo>
                      <a:pt x="740" y="0"/>
                    </a:moveTo>
                    <a:lnTo>
                      <a:pt x="1" y="1479"/>
                    </a:lnTo>
                    <a:lnTo>
                      <a:pt x="75" y="1405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42" name="Google Shape;7542;p45"/>
              <p:cNvSpPr/>
              <p:nvPr/>
            </p:nvSpPr>
            <p:spPr>
              <a:xfrm>
                <a:off x="4761050" y="1800125"/>
                <a:ext cx="268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40" extrusionOk="0">
                    <a:moveTo>
                      <a:pt x="1" y="1"/>
                    </a:moveTo>
                    <a:lnTo>
                      <a:pt x="1" y="148"/>
                    </a:lnTo>
                    <a:lnTo>
                      <a:pt x="999" y="740"/>
                    </a:lnTo>
                    <a:lnTo>
                      <a:pt x="1073" y="59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43" name="Google Shape;7543;p45"/>
              <p:cNvSpPr/>
              <p:nvPr/>
            </p:nvSpPr>
            <p:spPr>
              <a:xfrm>
                <a:off x="4761050" y="1813075"/>
                <a:ext cx="23150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553" extrusionOk="0">
                    <a:moveTo>
                      <a:pt x="851" y="0"/>
                    </a:moveTo>
                    <a:lnTo>
                      <a:pt x="1" y="1516"/>
                    </a:lnTo>
                    <a:lnTo>
                      <a:pt x="75" y="1553"/>
                    </a:lnTo>
                    <a:lnTo>
                      <a:pt x="925" y="74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44" name="Google Shape;7544;p45"/>
              <p:cNvSpPr/>
              <p:nvPr/>
            </p:nvSpPr>
            <p:spPr>
              <a:xfrm>
                <a:off x="4785100" y="1696600"/>
                <a:ext cx="7400" cy="2662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0649" extrusionOk="0">
                    <a:moveTo>
                      <a:pt x="296" y="1"/>
                    </a:moveTo>
                    <a:cubicBezTo>
                      <a:pt x="222" y="1"/>
                      <a:pt x="185" y="38"/>
                      <a:pt x="111" y="75"/>
                    </a:cubicBezTo>
                    <a:lnTo>
                      <a:pt x="0" y="10537"/>
                    </a:lnTo>
                    <a:lnTo>
                      <a:pt x="222" y="10648"/>
                    </a:lnTo>
                    <a:lnTo>
                      <a:pt x="296" y="10611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9EB2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45" name="Google Shape;7545;p45"/>
              <p:cNvSpPr/>
              <p:nvPr/>
            </p:nvSpPr>
            <p:spPr>
              <a:xfrm>
                <a:off x="4785100" y="1697525"/>
                <a:ext cx="5550" cy="26530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0612" extrusionOk="0">
                    <a:moveTo>
                      <a:pt x="222" y="1"/>
                    </a:moveTo>
                    <a:cubicBezTo>
                      <a:pt x="111" y="38"/>
                      <a:pt x="37" y="75"/>
                      <a:pt x="0" y="186"/>
                    </a:cubicBezTo>
                    <a:lnTo>
                      <a:pt x="0" y="10500"/>
                    </a:lnTo>
                    <a:lnTo>
                      <a:pt x="222" y="10611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46" name="Google Shape;7546;p45"/>
              <p:cNvSpPr/>
              <p:nvPr/>
            </p:nvSpPr>
            <p:spPr>
              <a:xfrm>
                <a:off x="4751825" y="1713250"/>
                <a:ext cx="1110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9502" extrusionOk="0">
                    <a:moveTo>
                      <a:pt x="296" y="0"/>
                    </a:moveTo>
                    <a:cubicBezTo>
                      <a:pt x="185" y="0"/>
                      <a:pt x="74" y="0"/>
                      <a:pt x="0" y="74"/>
                    </a:cubicBezTo>
                    <a:lnTo>
                      <a:pt x="0" y="9354"/>
                    </a:lnTo>
                    <a:lnTo>
                      <a:pt x="222" y="9502"/>
                    </a:lnTo>
                    <a:lnTo>
                      <a:pt x="444" y="9354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A3B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47" name="Google Shape;7547;p45"/>
              <p:cNvSpPr/>
              <p:nvPr/>
            </p:nvSpPr>
            <p:spPr>
              <a:xfrm>
                <a:off x="4756450" y="1711400"/>
                <a:ext cx="55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9502" extrusionOk="0">
                    <a:moveTo>
                      <a:pt x="222" y="0"/>
                    </a:moveTo>
                    <a:cubicBezTo>
                      <a:pt x="185" y="37"/>
                      <a:pt x="74" y="74"/>
                      <a:pt x="0" y="74"/>
                    </a:cubicBezTo>
                    <a:lnTo>
                      <a:pt x="0" y="9502"/>
                    </a:lnTo>
                    <a:lnTo>
                      <a:pt x="222" y="9354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48" name="Google Shape;7548;p45"/>
              <p:cNvSpPr/>
              <p:nvPr/>
            </p:nvSpPr>
            <p:spPr>
              <a:xfrm>
                <a:off x="4726850" y="1749300"/>
                <a:ext cx="2962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777" extrusionOk="0">
                    <a:moveTo>
                      <a:pt x="1036" y="0"/>
                    </a:moveTo>
                    <a:lnTo>
                      <a:pt x="1" y="592"/>
                    </a:lnTo>
                    <a:lnTo>
                      <a:pt x="112" y="777"/>
                    </a:lnTo>
                    <a:lnTo>
                      <a:pt x="1184" y="185"/>
                    </a:lnTo>
                    <a:lnTo>
                      <a:pt x="1184" y="37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49" name="Google Shape;7549;p45"/>
              <p:cNvSpPr/>
              <p:nvPr/>
            </p:nvSpPr>
            <p:spPr>
              <a:xfrm>
                <a:off x="4726850" y="1753000"/>
                <a:ext cx="26850" cy="6377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2551" extrusionOk="0">
                    <a:moveTo>
                      <a:pt x="999" y="0"/>
                    </a:moveTo>
                    <a:lnTo>
                      <a:pt x="519" y="1183"/>
                    </a:lnTo>
                    <a:lnTo>
                      <a:pt x="1" y="2477"/>
                    </a:lnTo>
                    <a:lnTo>
                      <a:pt x="112" y="2551"/>
                    </a:lnTo>
                    <a:lnTo>
                      <a:pt x="556" y="1368"/>
                    </a:lnTo>
                    <a:lnTo>
                      <a:pt x="1073" y="3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50" name="Google Shape;7550;p45"/>
              <p:cNvSpPr/>
              <p:nvPr/>
            </p:nvSpPr>
            <p:spPr>
              <a:xfrm>
                <a:off x="4726850" y="1800125"/>
                <a:ext cx="2962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777" extrusionOk="0">
                    <a:moveTo>
                      <a:pt x="1036" y="1"/>
                    </a:moveTo>
                    <a:lnTo>
                      <a:pt x="1" y="592"/>
                    </a:lnTo>
                    <a:lnTo>
                      <a:pt x="112" y="777"/>
                    </a:lnTo>
                    <a:lnTo>
                      <a:pt x="1184" y="185"/>
                    </a:lnTo>
                    <a:lnTo>
                      <a:pt x="1184" y="37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51" name="Google Shape;7551;p45"/>
              <p:cNvSpPr/>
              <p:nvPr/>
            </p:nvSpPr>
            <p:spPr>
              <a:xfrm>
                <a:off x="4729625" y="1753900"/>
                <a:ext cx="26850" cy="6105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2442" extrusionOk="0">
                    <a:moveTo>
                      <a:pt x="1073" y="1"/>
                    </a:moveTo>
                    <a:lnTo>
                      <a:pt x="925" y="112"/>
                    </a:lnTo>
                    <a:lnTo>
                      <a:pt x="1" y="2404"/>
                    </a:lnTo>
                    <a:lnTo>
                      <a:pt x="75" y="2441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52" name="Google Shape;7552;p45"/>
              <p:cNvSpPr/>
              <p:nvPr/>
            </p:nvSpPr>
            <p:spPr>
              <a:xfrm>
                <a:off x="4728700" y="1750225"/>
                <a:ext cx="27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740" extrusionOk="0">
                    <a:moveTo>
                      <a:pt x="1110" y="0"/>
                    </a:moveTo>
                    <a:lnTo>
                      <a:pt x="1" y="666"/>
                    </a:lnTo>
                    <a:lnTo>
                      <a:pt x="38" y="740"/>
                    </a:lnTo>
                    <a:lnTo>
                      <a:pt x="1110" y="148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53" name="Google Shape;7553;p45"/>
              <p:cNvSpPr/>
              <p:nvPr/>
            </p:nvSpPr>
            <p:spPr>
              <a:xfrm>
                <a:off x="4726850" y="1850950"/>
                <a:ext cx="2962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778" extrusionOk="0">
                    <a:moveTo>
                      <a:pt x="1036" y="1"/>
                    </a:moveTo>
                    <a:lnTo>
                      <a:pt x="1" y="555"/>
                    </a:lnTo>
                    <a:lnTo>
                      <a:pt x="112" y="777"/>
                    </a:lnTo>
                    <a:lnTo>
                      <a:pt x="1184" y="186"/>
                    </a:lnTo>
                    <a:lnTo>
                      <a:pt x="1184" y="38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54" name="Google Shape;7554;p45"/>
              <p:cNvSpPr/>
              <p:nvPr/>
            </p:nvSpPr>
            <p:spPr>
              <a:xfrm>
                <a:off x="4726850" y="1854650"/>
                <a:ext cx="26850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2552" extrusionOk="0">
                    <a:moveTo>
                      <a:pt x="999" y="1"/>
                    </a:moveTo>
                    <a:lnTo>
                      <a:pt x="519" y="1184"/>
                    </a:lnTo>
                    <a:lnTo>
                      <a:pt x="1" y="2478"/>
                    </a:lnTo>
                    <a:lnTo>
                      <a:pt x="112" y="2552"/>
                    </a:lnTo>
                    <a:lnTo>
                      <a:pt x="556" y="1369"/>
                    </a:lnTo>
                    <a:lnTo>
                      <a:pt x="1073" y="38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55" name="Google Shape;7555;p45"/>
              <p:cNvSpPr/>
              <p:nvPr/>
            </p:nvSpPr>
            <p:spPr>
              <a:xfrm>
                <a:off x="4726850" y="1900875"/>
                <a:ext cx="2962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814" extrusionOk="0">
                    <a:moveTo>
                      <a:pt x="1036" y="0"/>
                    </a:moveTo>
                    <a:lnTo>
                      <a:pt x="1" y="592"/>
                    </a:lnTo>
                    <a:lnTo>
                      <a:pt x="112" y="814"/>
                    </a:lnTo>
                    <a:lnTo>
                      <a:pt x="1184" y="222"/>
                    </a:lnTo>
                    <a:lnTo>
                      <a:pt x="1184" y="74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56" name="Google Shape;7556;p45"/>
              <p:cNvSpPr/>
              <p:nvPr/>
            </p:nvSpPr>
            <p:spPr>
              <a:xfrm>
                <a:off x="4728700" y="1941550"/>
                <a:ext cx="250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740" extrusionOk="0">
                    <a:moveTo>
                      <a:pt x="925" y="0"/>
                    </a:moveTo>
                    <a:lnTo>
                      <a:pt x="1" y="481"/>
                    </a:lnTo>
                    <a:lnTo>
                      <a:pt x="38" y="739"/>
                    </a:lnTo>
                    <a:lnTo>
                      <a:pt x="999" y="185"/>
                    </a:lnTo>
                    <a:lnTo>
                      <a:pt x="999" y="37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57" name="Google Shape;7557;p45"/>
              <p:cNvSpPr/>
              <p:nvPr/>
            </p:nvSpPr>
            <p:spPr>
              <a:xfrm>
                <a:off x="4728700" y="1942450"/>
                <a:ext cx="2777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704" extrusionOk="0">
                    <a:moveTo>
                      <a:pt x="1110" y="1"/>
                    </a:moveTo>
                    <a:lnTo>
                      <a:pt x="1" y="593"/>
                    </a:lnTo>
                    <a:lnTo>
                      <a:pt x="38" y="703"/>
                    </a:lnTo>
                    <a:lnTo>
                      <a:pt x="1110" y="75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58" name="Google Shape;7558;p45"/>
              <p:cNvSpPr/>
              <p:nvPr/>
            </p:nvSpPr>
            <p:spPr>
              <a:xfrm>
                <a:off x="4730550" y="1918425"/>
                <a:ext cx="2315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99" extrusionOk="0">
                    <a:moveTo>
                      <a:pt x="1" y="1"/>
                    </a:moveTo>
                    <a:lnTo>
                      <a:pt x="851" y="925"/>
                    </a:lnTo>
                    <a:lnTo>
                      <a:pt x="925" y="999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59" name="Google Shape;7559;p45"/>
              <p:cNvSpPr/>
              <p:nvPr/>
            </p:nvSpPr>
            <p:spPr>
              <a:xfrm>
                <a:off x="4733325" y="1915650"/>
                <a:ext cx="2315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110" extrusionOk="0">
                    <a:moveTo>
                      <a:pt x="38" y="1"/>
                    </a:moveTo>
                    <a:lnTo>
                      <a:pt x="1" y="112"/>
                    </a:lnTo>
                    <a:lnTo>
                      <a:pt x="814" y="1110"/>
                    </a:lnTo>
                    <a:lnTo>
                      <a:pt x="925" y="1073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60" name="Google Shape;7560;p45"/>
              <p:cNvSpPr/>
              <p:nvPr/>
            </p:nvSpPr>
            <p:spPr>
              <a:xfrm>
                <a:off x="4728700" y="1902725"/>
                <a:ext cx="27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740" extrusionOk="0">
                    <a:moveTo>
                      <a:pt x="1110" y="0"/>
                    </a:moveTo>
                    <a:lnTo>
                      <a:pt x="1" y="666"/>
                    </a:lnTo>
                    <a:lnTo>
                      <a:pt x="38" y="740"/>
                    </a:lnTo>
                    <a:lnTo>
                      <a:pt x="1110" y="148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61" name="Google Shape;7561;p45"/>
              <p:cNvSpPr/>
              <p:nvPr/>
            </p:nvSpPr>
            <p:spPr>
              <a:xfrm>
                <a:off x="4729625" y="1855575"/>
                <a:ext cx="2685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2441" extrusionOk="0">
                    <a:moveTo>
                      <a:pt x="1073" y="1"/>
                    </a:moveTo>
                    <a:lnTo>
                      <a:pt x="925" y="75"/>
                    </a:lnTo>
                    <a:lnTo>
                      <a:pt x="1" y="2404"/>
                    </a:lnTo>
                    <a:lnTo>
                      <a:pt x="75" y="2441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62" name="Google Shape;7562;p45"/>
              <p:cNvSpPr/>
              <p:nvPr/>
            </p:nvSpPr>
            <p:spPr>
              <a:xfrm>
                <a:off x="4728700" y="1851875"/>
                <a:ext cx="27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741" extrusionOk="0">
                    <a:moveTo>
                      <a:pt x="1110" y="1"/>
                    </a:moveTo>
                    <a:lnTo>
                      <a:pt x="1" y="666"/>
                    </a:lnTo>
                    <a:lnTo>
                      <a:pt x="38" y="740"/>
                    </a:lnTo>
                    <a:lnTo>
                      <a:pt x="1110" y="149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63" name="Google Shape;7563;p45"/>
              <p:cNvSpPr/>
              <p:nvPr/>
            </p:nvSpPr>
            <p:spPr>
              <a:xfrm>
                <a:off x="4730550" y="1816750"/>
                <a:ext cx="231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480" extrusionOk="0">
                    <a:moveTo>
                      <a:pt x="1" y="1"/>
                    </a:moveTo>
                    <a:lnTo>
                      <a:pt x="851" y="1369"/>
                    </a:lnTo>
                    <a:lnTo>
                      <a:pt x="925" y="1480"/>
                    </a:lnTo>
                    <a:lnTo>
                      <a:pt x="186" y="38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64" name="Google Shape;7564;p45"/>
              <p:cNvSpPr/>
              <p:nvPr/>
            </p:nvSpPr>
            <p:spPr>
              <a:xfrm>
                <a:off x="4728700" y="1801050"/>
                <a:ext cx="27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1" h="740" extrusionOk="0">
                    <a:moveTo>
                      <a:pt x="1110" y="0"/>
                    </a:moveTo>
                    <a:lnTo>
                      <a:pt x="1" y="666"/>
                    </a:lnTo>
                    <a:lnTo>
                      <a:pt x="38" y="740"/>
                    </a:lnTo>
                    <a:lnTo>
                      <a:pt x="1110" y="148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65" name="Google Shape;7565;p45"/>
              <p:cNvSpPr/>
              <p:nvPr/>
            </p:nvSpPr>
            <p:spPr>
              <a:xfrm>
                <a:off x="4733325" y="1814000"/>
                <a:ext cx="231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590" extrusionOk="0">
                    <a:moveTo>
                      <a:pt x="38" y="0"/>
                    </a:moveTo>
                    <a:lnTo>
                      <a:pt x="1" y="148"/>
                    </a:lnTo>
                    <a:lnTo>
                      <a:pt x="814" y="1590"/>
                    </a:lnTo>
                    <a:lnTo>
                      <a:pt x="925" y="151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66" name="Google Shape;7566;p45"/>
              <p:cNvSpPr/>
              <p:nvPr/>
            </p:nvSpPr>
            <p:spPr>
              <a:xfrm>
                <a:off x="4726850" y="1715100"/>
                <a:ext cx="4650" cy="24957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9983" extrusionOk="0">
                    <a:moveTo>
                      <a:pt x="1" y="0"/>
                    </a:moveTo>
                    <a:lnTo>
                      <a:pt x="1" y="9982"/>
                    </a:lnTo>
                    <a:lnTo>
                      <a:pt x="186" y="983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67" name="Google Shape;7567;p45"/>
              <p:cNvSpPr/>
              <p:nvPr/>
            </p:nvSpPr>
            <p:spPr>
              <a:xfrm>
                <a:off x="4725025" y="1715100"/>
                <a:ext cx="11100" cy="251425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0057" extrusionOk="0">
                    <a:moveTo>
                      <a:pt x="148" y="0"/>
                    </a:moveTo>
                    <a:lnTo>
                      <a:pt x="0" y="9908"/>
                    </a:lnTo>
                    <a:lnTo>
                      <a:pt x="222" y="10056"/>
                    </a:lnTo>
                    <a:lnTo>
                      <a:pt x="444" y="9908"/>
                    </a:lnTo>
                    <a:lnTo>
                      <a:pt x="444" y="37"/>
                    </a:lnTo>
                    <a:cubicBezTo>
                      <a:pt x="333" y="37"/>
                      <a:pt x="222" y="0"/>
                      <a:pt x="148" y="0"/>
                    </a:cubicBezTo>
                    <a:close/>
                  </a:path>
                </a:pathLst>
              </a:custGeom>
              <a:solidFill>
                <a:srgbClr val="D0E3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68" name="Google Shape;7568;p45"/>
              <p:cNvSpPr/>
              <p:nvPr/>
            </p:nvSpPr>
            <p:spPr>
              <a:xfrm>
                <a:off x="4724100" y="1715100"/>
                <a:ext cx="5550" cy="2514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0057" extrusionOk="0">
                    <a:moveTo>
                      <a:pt x="0" y="0"/>
                    </a:moveTo>
                    <a:lnTo>
                      <a:pt x="0" y="9908"/>
                    </a:lnTo>
                    <a:lnTo>
                      <a:pt x="222" y="10056"/>
                    </a:lnTo>
                    <a:lnTo>
                      <a:pt x="222" y="37"/>
                    </a:lnTo>
                    <a:cubicBezTo>
                      <a:pt x="111" y="0"/>
                      <a:pt x="74" y="0"/>
                      <a:pt x="0" y="0"/>
                    </a:cubicBez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69" name="Google Shape;7569;p45"/>
              <p:cNvSpPr/>
              <p:nvPr/>
            </p:nvSpPr>
            <p:spPr>
              <a:xfrm>
                <a:off x="4730550" y="171695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" y="0"/>
                    </a:moveTo>
                    <a:lnTo>
                      <a:pt x="1" y="148"/>
                    </a:lnTo>
                    <a:lnTo>
                      <a:pt x="1036" y="740"/>
                    </a:lnTo>
                    <a:lnTo>
                      <a:pt x="1073" y="59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70" name="Google Shape;7570;p45"/>
              <p:cNvSpPr/>
              <p:nvPr/>
            </p:nvSpPr>
            <p:spPr>
              <a:xfrm>
                <a:off x="4730550" y="1765000"/>
                <a:ext cx="27750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851" extrusionOk="0">
                    <a:moveTo>
                      <a:pt x="112" y="1"/>
                    </a:moveTo>
                    <a:lnTo>
                      <a:pt x="1" y="112"/>
                    </a:lnTo>
                    <a:lnTo>
                      <a:pt x="1" y="259"/>
                    </a:lnTo>
                    <a:lnTo>
                      <a:pt x="1036" y="851"/>
                    </a:lnTo>
                    <a:lnTo>
                      <a:pt x="1110" y="62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71" name="Google Shape;7571;p45"/>
              <p:cNvSpPr/>
              <p:nvPr/>
            </p:nvSpPr>
            <p:spPr>
              <a:xfrm>
                <a:off x="4733325" y="1731725"/>
                <a:ext cx="21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480" extrusionOk="0">
                    <a:moveTo>
                      <a:pt x="666" y="1"/>
                    </a:moveTo>
                    <a:lnTo>
                      <a:pt x="1" y="1480"/>
                    </a:lnTo>
                    <a:lnTo>
                      <a:pt x="75" y="1406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72" name="Google Shape;7572;p45"/>
              <p:cNvSpPr/>
              <p:nvPr/>
            </p:nvSpPr>
            <p:spPr>
              <a:xfrm>
                <a:off x="4730550" y="1729875"/>
                <a:ext cx="23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554" extrusionOk="0">
                    <a:moveTo>
                      <a:pt x="851" y="1"/>
                    </a:moveTo>
                    <a:lnTo>
                      <a:pt x="1" y="1517"/>
                    </a:lnTo>
                    <a:lnTo>
                      <a:pt x="112" y="1554"/>
                    </a:lnTo>
                    <a:lnTo>
                      <a:pt x="925" y="75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73" name="Google Shape;7573;p45"/>
              <p:cNvSpPr/>
              <p:nvPr/>
            </p:nvSpPr>
            <p:spPr>
              <a:xfrm>
                <a:off x="4731475" y="1768700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112" y="1"/>
                    </a:moveTo>
                    <a:lnTo>
                      <a:pt x="1" y="74"/>
                    </a:lnTo>
                    <a:lnTo>
                      <a:pt x="518" y="1405"/>
                    </a:lnTo>
                    <a:lnTo>
                      <a:pt x="999" y="2551"/>
                    </a:lnTo>
                    <a:lnTo>
                      <a:pt x="1073" y="2515"/>
                    </a:lnTo>
                    <a:lnTo>
                      <a:pt x="555" y="1221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74" name="Google Shape;7574;p45"/>
              <p:cNvSpPr/>
              <p:nvPr/>
            </p:nvSpPr>
            <p:spPr>
              <a:xfrm>
                <a:off x="4730550" y="1816750"/>
                <a:ext cx="277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8" extrusionOk="0">
                    <a:moveTo>
                      <a:pt x="112" y="1"/>
                    </a:moveTo>
                    <a:lnTo>
                      <a:pt x="1" y="75"/>
                    </a:lnTo>
                    <a:lnTo>
                      <a:pt x="1" y="186"/>
                    </a:lnTo>
                    <a:lnTo>
                      <a:pt x="1036" y="777"/>
                    </a:lnTo>
                    <a:lnTo>
                      <a:pt x="1110" y="593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75" name="Google Shape;7575;p45"/>
              <p:cNvSpPr/>
              <p:nvPr/>
            </p:nvSpPr>
            <p:spPr>
              <a:xfrm>
                <a:off x="4730550" y="1771475"/>
                <a:ext cx="259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41" extrusionOk="0">
                    <a:moveTo>
                      <a:pt x="1" y="0"/>
                    </a:moveTo>
                    <a:lnTo>
                      <a:pt x="925" y="2440"/>
                    </a:lnTo>
                    <a:lnTo>
                      <a:pt x="1036" y="2404"/>
                    </a:lnTo>
                    <a:lnTo>
                      <a:pt x="149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76" name="Google Shape;7576;p45"/>
              <p:cNvSpPr/>
              <p:nvPr/>
            </p:nvSpPr>
            <p:spPr>
              <a:xfrm>
                <a:off x="4730550" y="176777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" y="1"/>
                    </a:moveTo>
                    <a:lnTo>
                      <a:pt x="1" y="148"/>
                    </a:lnTo>
                    <a:lnTo>
                      <a:pt x="1036" y="740"/>
                    </a:lnTo>
                    <a:lnTo>
                      <a:pt x="1073" y="59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77" name="Google Shape;7577;p45"/>
              <p:cNvSpPr/>
              <p:nvPr/>
            </p:nvSpPr>
            <p:spPr>
              <a:xfrm>
                <a:off x="4730550" y="1867600"/>
                <a:ext cx="2775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7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1" y="185"/>
                    </a:lnTo>
                    <a:lnTo>
                      <a:pt x="1036" y="777"/>
                    </a:lnTo>
                    <a:lnTo>
                      <a:pt x="1110" y="592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78" name="Google Shape;7578;p45"/>
              <p:cNvSpPr/>
              <p:nvPr/>
            </p:nvSpPr>
            <p:spPr>
              <a:xfrm>
                <a:off x="4731475" y="1870375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518" y="1405"/>
                    </a:lnTo>
                    <a:lnTo>
                      <a:pt x="999" y="2551"/>
                    </a:lnTo>
                    <a:lnTo>
                      <a:pt x="1073" y="2514"/>
                    </a:lnTo>
                    <a:lnTo>
                      <a:pt x="555" y="122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79" name="Google Shape;7579;p45"/>
              <p:cNvSpPr/>
              <p:nvPr/>
            </p:nvSpPr>
            <p:spPr>
              <a:xfrm>
                <a:off x="4730550" y="1918425"/>
                <a:ext cx="277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8" extrusionOk="0">
                    <a:moveTo>
                      <a:pt x="112" y="1"/>
                    </a:moveTo>
                    <a:lnTo>
                      <a:pt x="1" y="75"/>
                    </a:lnTo>
                    <a:lnTo>
                      <a:pt x="1" y="186"/>
                    </a:lnTo>
                    <a:lnTo>
                      <a:pt x="1036" y="777"/>
                    </a:lnTo>
                    <a:lnTo>
                      <a:pt x="1110" y="592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80" name="Google Shape;7580;p45"/>
              <p:cNvSpPr/>
              <p:nvPr/>
            </p:nvSpPr>
            <p:spPr>
              <a:xfrm>
                <a:off x="4731475" y="1958175"/>
                <a:ext cx="296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40" extrusionOk="0">
                    <a:moveTo>
                      <a:pt x="149" y="1"/>
                    </a:moveTo>
                    <a:lnTo>
                      <a:pt x="1" y="74"/>
                    </a:lnTo>
                    <a:lnTo>
                      <a:pt x="1" y="185"/>
                    </a:lnTo>
                    <a:lnTo>
                      <a:pt x="999" y="740"/>
                    </a:lnTo>
                    <a:lnTo>
                      <a:pt x="1184" y="59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81" name="Google Shape;7581;p45"/>
              <p:cNvSpPr/>
              <p:nvPr/>
            </p:nvSpPr>
            <p:spPr>
              <a:xfrm>
                <a:off x="4730550" y="195817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" y="1"/>
                    </a:moveTo>
                    <a:lnTo>
                      <a:pt x="1" y="148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82" name="Google Shape;7582;p45"/>
              <p:cNvSpPr/>
              <p:nvPr/>
            </p:nvSpPr>
            <p:spPr>
              <a:xfrm>
                <a:off x="4733325" y="1935075"/>
                <a:ext cx="21300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999" extrusionOk="0">
                    <a:moveTo>
                      <a:pt x="666" y="0"/>
                    </a:moveTo>
                    <a:lnTo>
                      <a:pt x="1" y="998"/>
                    </a:lnTo>
                    <a:lnTo>
                      <a:pt x="1" y="998"/>
                    </a:lnTo>
                    <a:lnTo>
                      <a:pt x="75" y="925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83" name="Google Shape;7583;p45"/>
              <p:cNvSpPr/>
              <p:nvPr/>
            </p:nvSpPr>
            <p:spPr>
              <a:xfrm>
                <a:off x="4730550" y="1933225"/>
                <a:ext cx="231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073" extrusionOk="0">
                    <a:moveTo>
                      <a:pt x="851" y="0"/>
                    </a:moveTo>
                    <a:lnTo>
                      <a:pt x="1" y="999"/>
                    </a:lnTo>
                    <a:lnTo>
                      <a:pt x="112" y="1072"/>
                    </a:lnTo>
                    <a:lnTo>
                      <a:pt x="925" y="74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84" name="Google Shape;7584;p45"/>
              <p:cNvSpPr/>
              <p:nvPr/>
            </p:nvSpPr>
            <p:spPr>
              <a:xfrm>
                <a:off x="4730550" y="1920275"/>
                <a:ext cx="2682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04" extrusionOk="0">
                    <a:moveTo>
                      <a:pt x="1" y="1"/>
                    </a:moveTo>
                    <a:lnTo>
                      <a:pt x="1" y="112"/>
                    </a:lnTo>
                    <a:lnTo>
                      <a:pt x="1036" y="703"/>
                    </a:lnTo>
                    <a:lnTo>
                      <a:pt x="1073" y="59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85" name="Google Shape;7585;p45"/>
              <p:cNvSpPr/>
              <p:nvPr/>
            </p:nvSpPr>
            <p:spPr>
              <a:xfrm>
                <a:off x="4730550" y="1872225"/>
                <a:ext cx="2592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78" extrusionOk="0">
                    <a:moveTo>
                      <a:pt x="1" y="0"/>
                    </a:moveTo>
                    <a:lnTo>
                      <a:pt x="925" y="2477"/>
                    </a:lnTo>
                    <a:lnTo>
                      <a:pt x="1036" y="2440"/>
                    </a:lnTo>
                    <a:lnTo>
                      <a:pt x="149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86" name="Google Shape;7586;p45"/>
              <p:cNvSpPr/>
              <p:nvPr/>
            </p:nvSpPr>
            <p:spPr>
              <a:xfrm>
                <a:off x="4730550" y="1869450"/>
                <a:ext cx="2682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03" extrusionOk="0">
                    <a:moveTo>
                      <a:pt x="1" y="0"/>
                    </a:moveTo>
                    <a:lnTo>
                      <a:pt x="1" y="111"/>
                    </a:lnTo>
                    <a:lnTo>
                      <a:pt x="1036" y="703"/>
                    </a:lnTo>
                    <a:lnTo>
                      <a:pt x="1073" y="59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87" name="Google Shape;7587;p45"/>
              <p:cNvSpPr/>
              <p:nvPr/>
            </p:nvSpPr>
            <p:spPr>
              <a:xfrm>
                <a:off x="4733325" y="1833400"/>
                <a:ext cx="21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480" extrusionOk="0">
                    <a:moveTo>
                      <a:pt x="666" y="0"/>
                    </a:moveTo>
                    <a:lnTo>
                      <a:pt x="1" y="1479"/>
                    </a:lnTo>
                    <a:lnTo>
                      <a:pt x="1" y="1479"/>
                    </a:lnTo>
                    <a:lnTo>
                      <a:pt x="75" y="1405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88" name="Google Shape;7588;p45"/>
              <p:cNvSpPr/>
              <p:nvPr/>
            </p:nvSpPr>
            <p:spPr>
              <a:xfrm>
                <a:off x="4730550" y="1818600"/>
                <a:ext cx="2682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04" extrusionOk="0">
                    <a:moveTo>
                      <a:pt x="1" y="1"/>
                    </a:moveTo>
                    <a:lnTo>
                      <a:pt x="1" y="112"/>
                    </a:lnTo>
                    <a:lnTo>
                      <a:pt x="1036" y="703"/>
                    </a:lnTo>
                    <a:lnTo>
                      <a:pt x="1073" y="59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89" name="Google Shape;7589;p45"/>
              <p:cNvSpPr/>
              <p:nvPr/>
            </p:nvSpPr>
            <p:spPr>
              <a:xfrm>
                <a:off x="4730550" y="1831550"/>
                <a:ext cx="23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554" extrusionOk="0">
                    <a:moveTo>
                      <a:pt x="851" y="1"/>
                    </a:moveTo>
                    <a:lnTo>
                      <a:pt x="1" y="1516"/>
                    </a:lnTo>
                    <a:lnTo>
                      <a:pt x="112" y="1553"/>
                    </a:lnTo>
                    <a:lnTo>
                      <a:pt x="925" y="74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90" name="Google Shape;7590;p45"/>
              <p:cNvSpPr/>
              <p:nvPr/>
            </p:nvSpPr>
            <p:spPr>
              <a:xfrm>
                <a:off x="4754600" y="1712325"/>
                <a:ext cx="832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333" h="10759" extrusionOk="0">
                    <a:moveTo>
                      <a:pt x="333" y="0"/>
                    </a:moveTo>
                    <a:cubicBezTo>
                      <a:pt x="259" y="0"/>
                      <a:pt x="185" y="0"/>
                      <a:pt x="148" y="37"/>
                    </a:cubicBezTo>
                    <a:lnTo>
                      <a:pt x="0" y="10648"/>
                    </a:lnTo>
                    <a:lnTo>
                      <a:pt x="259" y="10759"/>
                    </a:lnTo>
                    <a:lnTo>
                      <a:pt x="333" y="10722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CDE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91" name="Google Shape;7591;p45"/>
              <p:cNvSpPr/>
              <p:nvPr/>
            </p:nvSpPr>
            <p:spPr>
              <a:xfrm>
                <a:off x="4753675" y="1713250"/>
                <a:ext cx="5550" cy="2680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0722" extrusionOk="0">
                    <a:moveTo>
                      <a:pt x="0" y="0"/>
                    </a:moveTo>
                    <a:lnTo>
                      <a:pt x="0" y="10611"/>
                    </a:lnTo>
                    <a:lnTo>
                      <a:pt x="222" y="10722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92" name="Google Shape;7592;p45"/>
              <p:cNvSpPr/>
              <p:nvPr/>
            </p:nvSpPr>
            <p:spPr>
              <a:xfrm>
                <a:off x="4784175" y="1697525"/>
                <a:ext cx="11100" cy="269000"/>
              </a:xfrm>
              <a:custGeom>
                <a:avLst/>
                <a:gdLst/>
                <a:ahLst/>
                <a:cxnLst/>
                <a:rect l="l" t="t" r="r" b="b"/>
                <a:pathLst>
                  <a:path w="444" h="10760" extrusionOk="0">
                    <a:moveTo>
                      <a:pt x="259" y="1"/>
                    </a:moveTo>
                    <a:cubicBezTo>
                      <a:pt x="148" y="38"/>
                      <a:pt x="74" y="149"/>
                      <a:pt x="0" y="186"/>
                    </a:cubicBezTo>
                    <a:lnTo>
                      <a:pt x="0" y="10611"/>
                    </a:lnTo>
                    <a:lnTo>
                      <a:pt x="222" y="10759"/>
                    </a:lnTo>
                    <a:lnTo>
                      <a:pt x="444" y="10611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D3E6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93" name="Google Shape;7593;p45"/>
              <p:cNvSpPr/>
              <p:nvPr/>
            </p:nvSpPr>
            <p:spPr>
              <a:xfrm>
                <a:off x="4789700" y="1692900"/>
                <a:ext cx="5575" cy="273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0945" extrusionOk="0">
                    <a:moveTo>
                      <a:pt x="223" y="1"/>
                    </a:moveTo>
                    <a:lnTo>
                      <a:pt x="1" y="223"/>
                    </a:lnTo>
                    <a:lnTo>
                      <a:pt x="1" y="10944"/>
                    </a:lnTo>
                    <a:lnTo>
                      <a:pt x="223" y="10796"/>
                    </a:lnTo>
                    <a:lnTo>
                      <a:pt x="223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94" name="Google Shape;7594;p45"/>
              <p:cNvSpPr/>
              <p:nvPr/>
            </p:nvSpPr>
            <p:spPr>
              <a:xfrm>
                <a:off x="4759200" y="1715100"/>
                <a:ext cx="287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814" extrusionOk="0">
                    <a:moveTo>
                      <a:pt x="1073" y="0"/>
                    </a:moveTo>
                    <a:lnTo>
                      <a:pt x="1" y="592"/>
                    </a:lnTo>
                    <a:lnTo>
                      <a:pt x="149" y="814"/>
                    </a:lnTo>
                    <a:lnTo>
                      <a:pt x="1147" y="222"/>
                    </a:lnTo>
                    <a:lnTo>
                      <a:pt x="1147" y="74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95" name="Google Shape;7595;p45"/>
              <p:cNvSpPr/>
              <p:nvPr/>
            </p:nvSpPr>
            <p:spPr>
              <a:xfrm>
                <a:off x="4761975" y="1716950"/>
                <a:ext cx="259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40" extrusionOk="0">
                    <a:moveTo>
                      <a:pt x="1036" y="0"/>
                    </a:moveTo>
                    <a:lnTo>
                      <a:pt x="1" y="592"/>
                    </a:lnTo>
                    <a:lnTo>
                      <a:pt x="38" y="740"/>
                    </a:lnTo>
                    <a:lnTo>
                      <a:pt x="1036" y="148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96" name="Google Shape;7596;p45"/>
              <p:cNvSpPr/>
              <p:nvPr/>
            </p:nvSpPr>
            <p:spPr>
              <a:xfrm>
                <a:off x="4759200" y="1765000"/>
                <a:ext cx="28700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851" extrusionOk="0">
                    <a:moveTo>
                      <a:pt x="1073" y="1"/>
                    </a:moveTo>
                    <a:lnTo>
                      <a:pt x="1" y="629"/>
                    </a:lnTo>
                    <a:lnTo>
                      <a:pt x="149" y="851"/>
                    </a:lnTo>
                    <a:lnTo>
                      <a:pt x="1147" y="259"/>
                    </a:lnTo>
                    <a:lnTo>
                      <a:pt x="1147" y="112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97" name="Google Shape;7597;p45"/>
              <p:cNvSpPr/>
              <p:nvPr/>
            </p:nvSpPr>
            <p:spPr>
              <a:xfrm>
                <a:off x="4763825" y="1731725"/>
                <a:ext cx="222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89" h="1480" extrusionOk="0">
                    <a:moveTo>
                      <a:pt x="1" y="1"/>
                    </a:moveTo>
                    <a:lnTo>
                      <a:pt x="814" y="1406"/>
                    </a:lnTo>
                    <a:lnTo>
                      <a:pt x="888" y="1480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98" name="Google Shape;7598;p45"/>
              <p:cNvSpPr/>
              <p:nvPr/>
            </p:nvSpPr>
            <p:spPr>
              <a:xfrm>
                <a:off x="4764750" y="1729875"/>
                <a:ext cx="23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554" extrusionOk="0">
                    <a:moveTo>
                      <a:pt x="112" y="1"/>
                    </a:moveTo>
                    <a:lnTo>
                      <a:pt x="1" y="75"/>
                    </a:lnTo>
                    <a:lnTo>
                      <a:pt x="851" y="1554"/>
                    </a:lnTo>
                    <a:lnTo>
                      <a:pt x="925" y="151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599" name="Google Shape;7599;p45"/>
              <p:cNvSpPr/>
              <p:nvPr/>
            </p:nvSpPr>
            <p:spPr>
              <a:xfrm>
                <a:off x="4761050" y="1768700"/>
                <a:ext cx="259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552" extrusionOk="0">
                    <a:moveTo>
                      <a:pt x="962" y="1"/>
                    </a:moveTo>
                    <a:lnTo>
                      <a:pt x="481" y="1221"/>
                    </a:lnTo>
                    <a:lnTo>
                      <a:pt x="1" y="2515"/>
                    </a:lnTo>
                    <a:lnTo>
                      <a:pt x="75" y="2551"/>
                    </a:lnTo>
                    <a:lnTo>
                      <a:pt x="555" y="1405"/>
                    </a:lnTo>
                    <a:lnTo>
                      <a:pt x="1036" y="74"/>
                    </a:ln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00" name="Google Shape;7600;p45"/>
              <p:cNvSpPr/>
              <p:nvPr/>
            </p:nvSpPr>
            <p:spPr>
              <a:xfrm>
                <a:off x="4759200" y="1816750"/>
                <a:ext cx="2870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78" extrusionOk="0">
                    <a:moveTo>
                      <a:pt x="1073" y="1"/>
                    </a:moveTo>
                    <a:lnTo>
                      <a:pt x="1" y="593"/>
                    </a:lnTo>
                    <a:lnTo>
                      <a:pt x="149" y="777"/>
                    </a:lnTo>
                    <a:lnTo>
                      <a:pt x="1147" y="186"/>
                    </a:lnTo>
                    <a:lnTo>
                      <a:pt x="1147" y="75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01" name="Google Shape;7601;p45"/>
              <p:cNvSpPr/>
              <p:nvPr/>
            </p:nvSpPr>
            <p:spPr>
              <a:xfrm>
                <a:off x="4761975" y="1771475"/>
                <a:ext cx="259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41" extrusionOk="0">
                    <a:moveTo>
                      <a:pt x="1036" y="0"/>
                    </a:moveTo>
                    <a:lnTo>
                      <a:pt x="925" y="37"/>
                    </a:lnTo>
                    <a:lnTo>
                      <a:pt x="1" y="2404"/>
                    </a:lnTo>
                    <a:lnTo>
                      <a:pt x="112" y="2440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02" name="Google Shape;7602;p45"/>
              <p:cNvSpPr/>
              <p:nvPr/>
            </p:nvSpPr>
            <p:spPr>
              <a:xfrm>
                <a:off x="4761975" y="1767775"/>
                <a:ext cx="259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40" extrusionOk="0">
                    <a:moveTo>
                      <a:pt x="1036" y="1"/>
                    </a:moveTo>
                    <a:lnTo>
                      <a:pt x="1" y="592"/>
                    </a:lnTo>
                    <a:lnTo>
                      <a:pt x="38" y="740"/>
                    </a:lnTo>
                    <a:lnTo>
                      <a:pt x="1036" y="148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03" name="Google Shape;7603;p45"/>
              <p:cNvSpPr/>
              <p:nvPr/>
            </p:nvSpPr>
            <p:spPr>
              <a:xfrm>
                <a:off x="4759200" y="1867600"/>
                <a:ext cx="287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77" extrusionOk="0">
                    <a:moveTo>
                      <a:pt x="1073" y="0"/>
                    </a:moveTo>
                    <a:lnTo>
                      <a:pt x="1" y="592"/>
                    </a:lnTo>
                    <a:lnTo>
                      <a:pt x="149" y="777"/>
                    </a:lnTo>
                    <a:lnTo>
                      <a:pt x="1147" y="185"/>
                    </a:lnTo>
                    <a:lnTo>
                      <a:pt x="1147" y="74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04" name="Google Shape;7604;p45"/>
              <p:cNvSpPr/>
              <p:nvPr/>
            </p:nvSpPr>
            <p:spPr>
              <a:xfrm>
                <a:off x="4761050" y="1870375"/>
                <a:ext cx="259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552" extrusionOk="0">
                    <a:moveTo>
                      <a:pt x="962" y="0"/>
                    </a:moveTo>
                    <a:lnTo>
                      <a:pt x="481" y="1220"/>
                    </a:lnTo>
                    <a:lnTo>
                      <a:pt x="1" y="2514"/>
                    </a:lnTo>
                    <a:lnTo>
                      <a:pt x="75" y="2551"/>
                    </a:lnTo>
                    <a:lnTo>
                      <a:pt x="555" y="1405"/>
                    </a:lnTo>
                    <a:lnTo>
                      <a:pt x="1036" y="74"/>
                    </a:lnTo>
                    <a:lnTo>
                      <a:pt x="962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05" name="Google Shape;7605;p45"/>
              <p:cNvSpPr/>
              <p:nvPr/>
            </p:nvSpPr>
            <p:spPr>
              <a:xfrm>
                <a:off x="4759200" y="1918425"/>
                <a:ext cx="2870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778" extrusionOk="0">
                    <a:moveTo>
                      <a:pt x="1073" y="1"/>
                    </a:moveTo>
                    <a:lnTo>
                      <a:pt x="1" y="592"/>
                    </a:lnTo>
                    <a:lnTo>
                      <a:pt x="149" y="777"/>
                    </a:lnTo>
                    <a:lnTo>
                      <a:pt x="1147" y="186"/>
                    </a:lnTo>
                    <a:lnTo>
                      <a:pt x="1147" y="75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06" name="Google Shape;7606;p45"/>
              <p:cNvSpPr/>
              <p:nvPr/>
            </p:nvSpPr>
            <p:spPr>
              <a:xfrm>
                <a:off x="4761975" y="1958175"/>
                <a:ext cx="2500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740" extrusionOk="0">
                    <a:moveTo>
                      <a:pt x="888" y="1"/>
                    </a:moveTo>
                    <a:lnTo>
                      <a:pt x="1" y="518"/>
                    </a:lnTo>
                    <a:lnTo>
                      <a:pt x="38" y="740"/>
                    </a:lnTo>
                    <a:lnTo>
                      <a:pt x="999" y="185"/>
                    </a:lnTo>
                    <a:lnTo>
                      <a:pt x="999" y="74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07" name="Google Shape;7607;p45"/>
              <p:cNvSpPr/>
              <p:nvPr/>
            </p:nvSpPr>
            <p:spPr>
              <a:xfrm>
                <a:off x="4761050" y="1958175"/>
                <a:ext cx="268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740" extrusionOk="0">
                    <a:moveTo>
                      <a:pt x="1073" y="1"/>
                    </a:moveTo>
                    <a:lnTo>
                      <a:pt x="1" y="666"/>
                    </a:lnTo>
                    <a:lnTo>
                      <a:pt x="75" y="740"/>
                    </a:lnTo>
                    <a:lnTo>
                      <a:pt x="1073" y="148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08" name="Google Shape;7608;p45"/>
              <p:cNvSpPr/>
              <p:nvPr/>
            </p:nvSpPr>
            <p:spPr>
              <a:xfrm>
                <a:off x="4763825" y="1935075"/>
                <a:ext cx="22225" cy="2497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999" extrusionOk="0">
                    <a:moveTo>
                      <a:pt x="1" y="0"/>
                    </a:moveTo>
                    <a:lnTo>
                      <a:pt x="814" y="925"/>
                    </a:lnTo>
                    <a:lnTo>
                      <a:pt x="888" y="998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09" name="Google Shape;7609;p45"/>
              <p:cNvSpPr/>
              <p:nvPr/>
            </p:nvSpPr>
            <p:spPr>
              <a:xfrm>
                <a:off x="4764750" y="1933225"/>
                <a:ext cx="231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073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851" y="1072"/>
                    </a:lnTo>
                    <a:lnTo>
                      <a:pt x="925" y="99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10" name="Google Shape;7610;p45"/>
              <p:cNvSpPr/>
              <p:nvPr/>
            </p:nvSpPr>
            <p:spPr>
              <a:xfrm>
                <a:off x="4761975" y="1920275"/>
                <a:ext cx="2592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04" extrusionOk="0">
                    <a:moveTo>
                      <a:pt x="1036" y="1"/>
                    </a:moveTo>
                    <a:lnTo>
                      <a:pt x="1" y="592"/>
                    </a:lnTo>
                    <a:lnTo>
                      <a:pt x="38" y="703"/>
                    </a:lnTo>
                    <a:lnTo>
                      <a:pt x="1036" y="112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11" name="Google Shape;7611;p45"/>
              <p:cNvSpPr/>
              <p:nvPr/>
            </p:nvSpPr>
            <p:spPr>
              <a:xfrm>
                <a:off x="4761975" y="1872225"/>
                <a:ext cx="2592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2478" extrusionOk="0">
                    <a:moveTo>
                      <a:pt x="1036" y="0"/>
                    </a:moveTo>
                    <a:lnTo>
                      <a:pt x="925" y="74"/>
                    </a:lnTo>
                    <a:lnTo>
                      <a:pt x="1" y="2440"/>
                    </a:lnTo>
                    <a:lnTo>
                      <a:pt x="112" y="2477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12" name="Google Shape;7612;p45"/>
              <p:cNvSpPr/>
              <p:nvPr/>
            </p:nvSpPr>
            <p:spPr>
              <a:xfrm>
                <a:off x="4761975" y="1869450"/>
                <a:ext cx="2592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03" extrusionOk="0">
                    <a:moveTo>
                      <a:pt x="1036" y="0"/>
                    </a:moveTo>
                    <a:lnTo>
                      <a:pt x="1" y="592"/>
                    </a:lnTo>
                    <a:lnTo>
                      <a:pt x="38" y="703"/>
                    </a:lnTo>
                    <a:lnTo>
                      <a:pt x="1036" y="111"/>
                    </a:lnTo>
                    <a:lnTo>
                      <a:pt x="1036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13" name="Google Shape;7613;p45"/>
              <p:cNvSpPr/>
              <p:nvPr/>
            </p:nvSpPr>
            <p:spPr>
              <a:xfrm>
                <a:off x="4763825" y="1833400"/>
                <a:ext cx="222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89" h="1480" extrusionOk="0">
                    <a:moveTo>
                      <a:pt x="1" y="0"/>
                    </a:moveTo>
                    <a:lnTo>
                      <a:pt x="814" y="1405"/>
                    </a:lnTo>
                    <a:lnTo>
                      <a:pt x="888" y="1479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14" name="Google Shape;7614;p45"/>
              <p:cNvSpPr/>
              <p:nvPr/>
            </p:nvSpPr>
            <p:spPr>
              <a:xfrm>
                <a:off x="4761975" y="1818600"/>
                <a:ext cx="25925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04" extrusionOk="0">
                    <a:moveTo>
                      <a:pt x="1036" y="1"/>
                    </a:moveTo>
                    <a:lnTo>
                      <a:pt x="1" y="592"/>
                    </a:lnTo>
                    <a:lnTo>
                      <a:pt x="38" y="703"/>
                    </a:lnTo>
                    <a:lnTo>
                      <a:pt x="1036" y="112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15" name="Google Shape;7615;p45"/>
              <p:cNvSpPr/>
              <p:nvPr/>
            </p:nvSpPr>
            <p:spPr>
              <a:xfrm>
                <a:off x="4764750" y="1831550"/>
                <a:ext cx="231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1554" extrusionOk="0">
                    <a:moveTo>
                      <a:pt x="112" y="1"/>
                    </a:moveTo>
                    <a:lnTo>
                      <a:pt x="1" y="74"/>
                    </a:lnTo>
                    <a:lnTo>
                      <a:pt x="851" y="1553"/>
                    </a:lnTo>
                    <a:lnTo>
                      <a:pt x="925" y="1516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16" name="Google Shape;7616;p45"/>
              <p:cNvSpPr/>
              <p:nvPr/>
            </p:nvSpPr>
            <p:spPr>
              <a:xfrm>
                <a:off x="4759200" y="1709550"/>
                <a:ext cx="4650" cy="27082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0833" extrusionOk="0">
                    <a:moveTo>
                      <a:pt x="186" y="0"/>
                    </a:moveTo>
                    <a:cubicBezTo>
                      <a:pt x="149" y="74"/>
                      <a:pt x="112" y="111"/>
                      <a:pt x="1" y="111"/>
                    </a:cubicBezTo>
                    <a:lnTo>
                      <a:pt x="1" y="10833"/>
                    </a:lnTo>
                    <a:lnTo>
                      <a:pt x="186" y="10685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17" name="Google Shape;7617;p45"/>
              <p:cNvSpPr/>
              <p:nvPr/>
            </p:nvSpPr>
            <p:spPr>
              <a:xfrm>
                <a:off x="4774925" y="196002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74" y="1331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18" name="Google Shape;7618;p45"/>
              <p:cNvSpPr/>
              <p:nvPr/>
            </p:nvSpPr>
            <p:spPr>
              <a:xfrm>
                <a:off x="4776775" y="19572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19" name="Google Shape;7619;p45"/>
              <p:cNvSpPr/>
              <p:nvPr/>
            </p:nvSpPr>
            <p:spPr>
              <a:xfrm>
                <a:off x="4761975" y="19489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443"/>
                    </a:lnTo>
                    <a:lnTo>
                      <a:pt x="75" y="1406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20" name="Google Shape;7620;p45"/>
              <p:cNvSpPr/>
              <p:nvPr/>
            </p:nvSpPr>
            <p:spPr>
              <a:xfrm>
                <a:off x="4759200" y="1948925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112" y="1443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21" name="Google Shape;7621;p45"/>
              <p:cNvSpPr/>
              <p:nvPr/>
            </p:nvSpPr>
            <p:spPr>
              <a:xfrm>
                <a:off x="4759200" y="1948000"/>
                <a:ext cx="2037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08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703" y="408"/>
                    </a:lnTo>
                    <a:lnTo>
                      <a:pt x="814" y="371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22" name="Google Shape;7622;p45"/>
              <p:cNvSpPr/>
              <p:nvPr/>
            </p:nvSpPr>
            <p:spPr>
              <a:xfrm>
                <a:off x="4759200" y="1948925"/>
                <a:ext cx="176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482" extrusionOk="0">
                    <a:moveTo>
                      <a:pt x="1" y="1"/>
                    </a:moveTo>
                    <a:lnTo>
                      <a:pt x="1" y="112"/>
                    </a:lnTo>
                    <a:lnTo>
                      <a:pt x="703" y="481"/>
                    </a:lnTo>
                    <a:lnTo>
                      <a:pt x="703" y="37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23" name="Google Shape;7623;p45"/>
              <p:cNvSpPr/>
              <p:nvPr/>
            </p:nvSpPr>
            <p:spPr>
              <a:xfrm>
                <a:off x="4789700" y="196927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75" y="1331"/>
                    </a:lnTo>
                    <a:lnTo>
                      <a:pt x="75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24" name="Google Shape;7624;p45"/>
              <p:cNvSpPr/>
              <p:nvPr/>
            </p:nvSpPr>
            <p:spPr>
              <a:xfrm>
                <a:off x="4791550" y="19665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2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112" y="1405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25" name="Google Shape;7625;p45"/>
              <p:cNvSpPr/>
              <p:nvPr/>
            </p:nvSpPr>
            <p:spPr>
              <a:xfrm>
                <a:off x="4776775" y="195817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1" y="1"/>
                    </a:moveTo>
                    <a:lnTo>
                      <a:pt x="0" y="74"/>
                    </a:lnTo>
                    <a:lnTo>
                      <a:pt x="0" y="1405"/>
                    </a:lnTo>
                    <a:lnTo>
                      <a:pt x="111" y="1368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26" name="Google Shape;7626;p45"/>
              <p:cNvSpPr/>
              <p:nvPr/>
            </p:nvSpPr>
            <p:spPr>
              <a:xfrm>
                <a:off x="4774925" y="19572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1"/>
                    </a:moveTo>
                    <a:lnTo>
                      <a:pt x="0" y="1405"/>
                    </a:lnTo>
                    <a:lnTo>
                      <a:pt x="74" y="1442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27" name="Google Shape;7627;p45"/>
              <p:cNvSpPr/>
              <p:nvPr/>
            </p:nvSpPr>
            <p:spPr>
              <a:xfrm>
                <a:off x="4774925" y="1956325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666" y="444"/>
                    </a:lnTo>
                    <a:lnTo>
                      <a:pt x="777" y="407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28" name="Google Shape;7628;p45"/>
              <p:cNvSpPr/>
              <p:nvPr/>
            </p:nvSpPr>
            <p:spPr>
              <a:xfrm>
                <a:off x="4774925" y="1957250"/>
                <a:ext cx="1665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666" h="519" extrusionOk="0">
                    <a:moveTo>
                      <a:pt x="0" y="1"/>
                    </a:moveTo>
                    <a:lnTo>
                      <a:pt x="0" y="111"/>
                    </a:lnTo>
                    <a:lnTo>
                      <a:pt x="666" y="518"/>
                    </a:lnTo>
                    <a:lnTo>
                      <a:pt x="666" y="40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29" name="Google Shape;7629;p45"/>
              <p:cNvSpPr/>
              <p:nvPr/>
            </p:nvSpPr>
            <p:spPr>
              <a:xfrm>
                <a:off x="4804500" y="197665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111" y="1406"/>
                    </a:lnTo>
                    <a:lnTo>
                      <a:pt x="111" y="1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30" name="Google Shape;7630;p45"/>
              <p:cNvSpPr/>
              <p:nvPr/>
            </p:nvSpPr>
            <p:spPr>
              <a:xfrm>
                <a:off x="4807275" y="19757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74" y="140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31" name="Google Shape;7631;p45"/>
              <p:cNvSpPr/>
              <p:nvPr/>
            </p:nvSpPr>
            <p:spPr>
              <a:xfrm>
                <a:off x="4791550" y="196742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1" y="1405"/>
                    </a:lnTo>
                    <a:lnTo>
                      <a:pt x="112" y="1368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32" name="Google Shape;7632;p45"/>
              <p:cNvSpPr/>
              <p:nvPr/>
            </p:nvSpPr>
            <p:spPr>
              <a:xfrm>
                <a:off x="4789700" y="19665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75" y="1442"/>
                    </a:lnTo>
                    <a:lnTo>
                      <a:pt x="75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33" name="Google Shape;7633;p45"/>
              <p:cNvSpPr/>
              <p:nvPr/>
            </p:nvSpPr>
            <p:spPr>
              <a:xfrm>
                <a:off x="4789700" y="1965575"/>
                <a:ext cx="1945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44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703" y="444"/>
                    </a:lnTo>
                    <a:lnTo>
                      <a:pt x="777" y="40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34" name="Google Shape;7634;p45"/>
              <p:cNvSpPr/>
              <p:nvPr/>
            </p:nvSpPr>
            <p:spPr>
              <a:xfrm>
                <a:off x="4789700" y="1966500"/>
                <a:ext cx="176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8" extrusionOk="0">
                    <a:moveTo>
                      <a:pt x="1" y="0"/>
                    </a:moveTo>
                    <a:lnTo>
                      <a:pt x="1" y="111"/>
                    </a:lnTo>
                    <a:lnTo>
                      <a:pt x="703" y="518"/>
                    </a:lnTo>
                    <a:lnTo>
                      <a:pt x="703" y="40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35" name="Google Shape;7635;p45"/>
              <p:cNvSpPr/>
              <p:nvPr/>
            </p:nvSpPr>
            <p:spPr>
              <a:xfrm>
                <a:off x="4821125" y="1985900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75" y="1332"/>
                    </a:lnTo>
                    <a:lnTo>
                      <a:pt x="75" y="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36" name="Google Shape;7636;p45"/>
              <p:cNvSpPr/>
              <p:nvPr/>
            </p:nvSpPr>
            <p:spPr>
              <a:xfrm>
                <a:off x="4822975" y="1984050"/>
                <a:ext cx="9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6" extrusionOk="0">
                    <a:moveTo>
                      <a:pt x="38" y="1"/>
                    </a:moveTo>
                    <a:lnTo>
                      <a:pt x="1" y="38"/>
                    </a:lnTo>
                    <a:lnTo>
                      <a:pt x="1" y="1406"/>
                    </a:lnTo>
                    <a:lnTo>
                      <a:pt x="38" y="1369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37" name="Google Shape;7637;p45"/>
              <p:cNvSpPr/>
              <p:nvPr/>
            </p:nvSpPr>
            <p:spPr>
              <a:xfrm>
                <a:off x="4807275" y="1975725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74" y="140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38" name="Google Shape;7638;p45"/>
              <p:cNvSpPr/>
              <p:nvPr/>
            </p:nvSpPr>
            <p:spPr>
              <a:xfrm>
                <a:off x="4804500" y="1974800"/>
                <a:ext cx="28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80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111" y="1480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39" name="Google Shape;7639;p45"/>
              <p:cNvSpPr/>
              <p:nvPr/>
            </p:nvSpPr>
            <p:spPr>
              <a:xfrm>
                <a:off x="4804500" y="1972975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740" y="481"/>
                    </a:lnTo>
                    <a:lnTo>
                      <a:pt x="777" y="444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40" name="Google Shape;7640;p45"/>
              <p:cNvSpPr/>
              <p:nvPr/>
            </p:nvSpPr>
            <p:spPr>
              <a:xfrm>
                <a:off x="4804500" y="1974800"/>
                <a:ext cx="185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9" extrusionOk="0">
                    <a:moveTo>
                      <a:pt x="0" y="1"/>
                    </a:moveTo>
                    <a:lnTo>
                      <a:pt x="0" y="75"/>
                    </a:lnTo>
                    <a:lnTo>
                      <a:pt x="740" y="519"/>
                    </a:lnTo>
                    <a:lnTo>
                      <a:pt x="740" y="40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41" name="Google Shape;7641;p45"/>
              <p:cNvSpPr/>
              <p:nvPr/>
            </p:nvSpPr>
            <p:spPr>
              <a:xfrm>
                <a:off x="4835925" y="199515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74" y="1368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42" name="Google Shape;7642;p45"/>
              <p:cNvSpPr/>
              <p:nvPr/>
            </p:nvSpPr>
            <p:spPr>
              <a:xfrm>
                <a:off x="4837775" y="19933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74" y="136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43" name="Google Shape;7643;p45"/>
              <p:cNvSpPr/>
              <p:nvPr/>
            </p:nvSpPr>
            <p:spPr>
              <a:xfrm>
                <a:off x="4822050" y="1984975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1" y="1369"/>
                    </a:lnTo>
                    <a:lnTo>
                      <a:pt x="75" y="1332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44" name="Google Shape;7644;p45"/>
              <p:cNvSpPr/>
              <p:nvPr/>
            </p:nvSpPr>
            <p:spPr>
              <a:xfrm>
                <a:off x="4819300" y="1984050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111" y="1406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45" name="Google Shape;7645;p45"/>
              <p:cNvSpPr/>
              <p:nvPr/>
            </p:nvSpPr>
            <p:spPr>
              <a:xfrm>
                <a:off x="4819300" y="1983125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739" y="444"/>
                    </a:lnTo>
                    <a:lnTo>
                      <a:pt x="813" y="407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46" name="Google Shape;7646;p45"/>
              <p:cNvSpPr/>
              <p:nvPr/>
            </p:nvSpPr>
            <p:spPr>
              <a:xfrm>
                <a:off x="4819300" y="1984050"/>
                <a:ext cx="1850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82" extrusionOk="0">
                    <a:moveTo>
                      <a:pt x="0" y="1"/>
                    </a:moveTo>
                    <a:lnTo>
                      <a:pt x="0" y="75"/>
                    </a:lnTo>
                    <a:lnTo>
                      <a:pt x="739" y="481"/>
                    </a:lnTo>
                    <a:lnTo>
                      <a:pt x="739" y="40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47" name="Google Shape;7647;p45"/>
              <p:cNvSpPr/>
              <p:nvPr/>
            </p:nvSpPr>
            <p:spPr>
              <a:xfrm>
                <a:off x="4850725" y="2003475"/>
                <a:ext cx="27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32" extrusionOk="0">
                    <a:moveTo>
                      <a:pt x="0" y="0"/>
                    </a:moveTo>
                    <a:lnTo>
                      <a:pt x="0" y="1294"/>
                    </a:lnTo>
                    <a:lnTo>
                      <a:pt x="111" y="1331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48" name="Google Shape;7648;p45"/>
              <p:cNvSpPr/>
              <p:nvPr/>
            </p:nvSpPr>
            <p:spPr>
              <a:xfrm>
                <a:off x="4853475" y="200162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75" y="1405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49" name="Google Shape;7649;p45"/>
              <p:cNvSpPr/>
              <p:nvPr/>
            </p:nvSpPr>
            <p:spPr>
              <a:xfrm>
                <a:off x="4836850" y="19933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111" y="136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50" name="Google Shape;7650;p45"/>
              <p:cNvSpPr/>
              <p:nvPr/>
            </p:nvSpPr>
            <p:spPr>
              <a:xfrm>
                <a:off x="4834075" y="19933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368"/>
                    </a:lnTo>
                    <a:lnTo>
                      <a:pt x="111" y="1442"/>
                    </a:lnTo>
                    <a:lnTo>
                      <a:pt x="111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51" name="Google Shape;7651;p45"/>
              <p:cNvSpPr/>
              <p:nvPr/>
            </p:nvSpPr>
            <p:spPr>
              <a:xfrm>
                <a:off x="4835925" y="1992375"/>
                <a:ext cx="194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8" extrusionOk="0">
                    <a:moveTo>
                      <a:pt x="37" y="0"/>
                    </a:moveTo>
                    <a:lnTo>
                      <a:pt x="0" y="37"/>
                    </a:lnTo>
                    <a:lnTo>
                      <a:pt x="703" y="407"/>
                    </a:lnTo>
                    <a:lnTo>
                      <a:pt x="777" y="37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52" name="Google Shape;7652;p45"/>
              <p:cNvSpPr/>
              <p:nvPr/>
            </p:nvSpPr>
            <p:spPr>
              <a:xfrm>
                <a:off x="4834075" y="1993300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1" y="0"/>
                    </a:moveTo>
                    <a:lnTo>
                      <a:pt x="1" y="74"/>
                    </a:lnTo>
                    <a:lnTo>
                      <a:pt x="777" y="444"/>
                    </a:lnTo>
                    <a:lnTo>
                      <a:pt x="777" y="37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53" name="Google Shape;7653;p45"/>
              <p:cNvSpPr/>
              <p:nvPr/>
            </p:nvSpPr>
            <p:spPr>
              <a:xfrm>
                <a:off x="4865500" y="2012700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111" y="1332"/>
                    </a:lnTo>
                    <a:lnTo>
                      <a:pt x="111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54" name="Google Shape;7654;p45"/>
              <p:cNvSpPr/>
              <p:nvPr/>
            </p:nvSpPr>
            <p:spPr>
              <a:xfrm>
                <a:off x="4868275" y="2010850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06"/>
                    </a:lnTo>
                    <a:lnTo>
                      <a:pt x="74" y="136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55" name="Google Shape;7655;p45"/>
              <p:cNvSpPr/>
              <p:nvPr/>
            </p:nvSpPr>
            <p:spPr>
              <a:xfrm>
                <a:off x="4853475" y="2002550"/>
                <a:ext cx="9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369" extrusionOk="0">
                    <a:moveTo>
                      <a:pt x="38" y="0"/>
                    </a:moveTo>
                    <a:lnTo>
                      <a:pt x="1" y="37"/>
                    </a:lnTo>
                    <a:lnTo>
                      <a:pt x="1" y="1368"/>
                    </a:lnTo>
                    <a:lnTo>
                      <a:pt x="38" y="133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56" name="Google Shape;7656;p45"/>
              <p:cNvSpPr/>
              <p:nvPr/>
            </p:nvSpPr>
            <p:spPr>
              <a:xfrm>
                <a:off x="4850725" y="2001625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111" y="1405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57" name="Google Shape;7657;p45"/>
              <p:cNvSpPr/>
              <p:nvPr/>
            </p:nvSpPr>
            <p:spPr>
              <a:xfrm>
                <a:off x="4850725" y="1999775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37" y="0"/>
                    </a:moveTo>
                    <a:lnTo>
                      <a:pt x="0" y="74"/>
                    </a:lnTo>
                    <a:lnTo>
                      <a:pt x="702" y="481"/>
                    </a:lnTo>
                    <a:lnTo>
                      <a:pt x="776" y="444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58" name="Google Shape;7658;p45"/>
              <p:cNvSpPr/>
              <p:nvPr/>
            </p:nvSpPr>
            <p:spPr>
              <a:xfrm>
                <a:off x="4850725" y="2001625"/>
                <a:ext cx="175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1" extrusionOk="0">
                    <a:moveTo>
                      <a:pt x="0" y="0"/>
                    </a:moveTo>
                    <a:lnTo>
                      <a:pt x="0" y="74"/>
                    </a:lnTo>
                    <a:lnTo>
                      <a:pt x="702" y="481"/>
                    </a:lnTo>
                    <a:lnTo>
                      <a:pt x="702" y="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59" name="Google Shape;7659;p45"/>
              <p:cNvSpPr/>
              <p:nvPr/>
            </p:nvSpPr>
            <p:spPr>
              <a:xfrm>
                <a:off x="4880300" y="2021025"/>
                <a:ext cx="27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369" extrusionOk="0">
                    <a:moveTo>
                      <a:pt x="0" y="1"/>
                    </a:moveTo>
                    <a:lnTo>
                      <a:pt x="0" y="1331"/>
                    </a:lnTo>
                    <a:lnTo>
                      <a:pt x="111" y="1368"/>
                    </a:lnTo>
                    <a:lnTo>
                      <a:pt x="111" y="7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60" name="Google Shape;7660;p45"/>
              <p:cNvSpPr/>
              <p:nvPr/>
            </p:nvSpPr>
            <p:spPr>
              <a:xfrm>
                <a:off x="4883075" y="2019175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61" name="Google Shape;7661;p45"/>
              <p:cNvSpPr/>
              <p:nvPr/>
            </p:nvSpPr>
            <p:spPr>
              <a:xfrm>
                <a:off x="4868275" y="2011775"/>
                <a:ext cx="9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369" extrusionOk="0">
                    <a:moveTo>
                      <a:pt x="37" y="1"/>
                    </a:moveTo>
                    <a:lnTo>
                      <a:pt x="0" y="38"/>
                    </a:lnTo>
                    <a:lnTo>
                      <a:pt x="0" y="1369"/>
                    </a:lnTo>
                    <a:lnTo>
                      <a:pt x="37" y="1332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62" name="Google Shape;7662;p45"/>
              <p:cNvSpPr/>
              <p:nvPr/>
            </p:nvSpPr>
            <p:spPr>
              <a:xfrm>
                <a:off x="4865500" y="2010850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111" y="1406"/>
                    </a:lnTo>
                    <a:lnTo>
                      <a:pt x="111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63" name="Google Shape;7663;p45"/>
              <p:cNvSpPr/>
              <p:nvPr/>
            </p:nvSpPr>
            <p:spPr>
              <a:xfrm>
                <a:off x="4865500" y="2009000"/>
                <a:ext cx="203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82" extrusionOk="0">
                    <a:moveTo>
                      <a:pt x="111" y="1"/>
                    </a:moveTo>
                    <a:lnTo>
                      <a:pt x="1" y="75"/>
                    </a:lnTo>
                    <a:lnTo>
                      <a:pt x="703" y="482"/>
                    </a:lnTo>
                    <a:lnTo>
                      <a:pt x="814" y="408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64" name="Google Shape;7664;p45"/>
              <p:cNvSpPr/>
              <p:nvPr/>
            </p:nvSpPr>
            <p:spPr>
              <a:xfrm>
                <a:off x="4865500" y="2010850"/>
                <a:ext cx="175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2" extrusionOk="0">
                    <a:moveTo>
                      <a:pt x="1" y="1"/>
                    </a:moveTo>
                    <a:lnTo>
                      <a:pt x="1" y="75"/>
                    </a:lnTo>
                    <a:lnTo>
                      <a:pt x="703" y="481"/>
                    </a:lnTo>
                    <a:lnTo>
                      <a:pt x="703" y="40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65" name="Google Shape;7665;p45"/>
              <p:cNvSpPr/>
              <p:nvPr/>
            </p:nvSpPr>
            <p:spPr>
              <a:xfrm>
                <a:off x="4896000" y="203027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1" y="0"/>
                    </a:moveTo>
                    <a:lnTo>
                      <a:pt x="1" y="1294"/>
                    </a:lnTo>
                    <a:lnTo>
                      <a:pt x="75" y="1331"/>
                    </a:lnTo>
                    <a:lnTo>
                      <a:pt x="75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66" name="Google Shape;7666;p45"/>
              <p:cNvSpPr/>
              <p:nvPr/>
            </p:nvSpPr>
            <p:spPr>
              <a:xfrm>
                <a:off x="4897850" y="20275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1" y="74"/>
                    </a:lnTo>
                    <a:lnTo>
                      <a:pt x="1" y="1442"/>
                    </a:lnTo>
                    <a:lnTo>
                      <a:pt x="111" y="140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67" name="Google Shape;7667;p45"/>
              <p:cNvSpPr/>
              <p:nvPr/>
            </p:nvSpPr>
            <p:spPr>
              <a:xfrm>
                <a:off x="4883075" y="2019175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442"/>
                    </a:lnTo>
                    <a:lnTo>
                      <a:pt x="111" y="140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68" name="Google Shape;7668;p45"/>
              <p:cNvSpPr/>
              <p:nvPr/>
            </p:nvSpPr>
            <p:spPr>
              <a:xfrm>
                <a:off x="4880300" y="2019175"/>
                <a:ext cx="27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43" extrusionOk="0">
                    <a:moveTo>
                      <a:pt x="0" y="1"/>
                    </a:moveTo>
                    <a:lnTo>
                      <a:pt x="0" y="1368"/>
                    </a:lnTo>
                    <a:lnTo>
                      <a:pt x="111" y="1442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69" name="Google Shape;7669;p45"/>
              <p:cNvSpPr/>
              <p:nvPr/>
            </p:nvSpPr>
            <p:spPr>
              <a:xfrm>
                <a:off x="4880300" y="2018250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703" y="444"/>
                    </a:lnTo>
                    <a:lnTo>
                      <a:pt x="813" y="370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70" name="Google Shape;7670;p45"/>
              <p:cNvSpPr/>
              <p:nvPr/>
            </p:nvSpPr>
            <p:spPr>
              <a:xfrm>
                <a:off x="4880300" y="2019175"/>
                <a:ext cx="175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82" extrusionOk="0">
                    <a:moveTo>
                      <a:pt x="0" y="1"/>
                    </a:moveTo>
                    <a:lnTo>
                      <a:pt x="0" y="111"/>
                    </a:lnTo>
                    <a:lnTo>
                      <a:pt x="703" y="481"/>
                    </a:lnTo>
                    <a:lnTo>
                      <a:pt x="703" y="40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71" name="Google Shape;7671;p45"/>
              <p:cNvSpPr/>
              <p:nvPr/>
            </p:nvSpPr>
            <p:spPr>
              <a:xfrm>
                <a:off x="4910800" y="2039500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111" y="1332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72" name="Google Shape;7672;p45"/>
              <p:cNvSpPr/>
              <p:nvPr/>
            </p:nvSpPr>
            <p:spPr>
              <a:xfrm>
                <a:off x="4913575" y="2036750"/>
                <a:ext cx="1850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42" extrusionOk="0">
                    <a:moveTo>
                      <a:pt x="74" y="0"/>
                    </a:moveTo>
                    <a:lnTo>
                      <a:pt x="0" y="74"/>
                    </a:lnTo>
                    <a:lnTo>
                      <a:pt x="0" y="1442"/>
                    </a:lnTo>
                    <a:lnTo>
                      <a:pt x="74" y="1405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73" name="Google Shape;7673;p45"/>
              <p:cNvSpPr/>
              <p:nvPr/>
            </p:nvSpPr>
            <p:spPr>
              <a:xfrm>
                <a:off x="4897850" y="202935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11" y="0"/>
                    </a:moveTo>
                    <a:lnTo>
                      <a:pt x="1" y="37"/>
                    </a:lnTo>
                    <a:lnTo>
                      <a:pt x="1" y="1368"/>
                    </a:lnTo>
                    <a:lnTo>
                      <a:pt x="111" y="133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74" name="Google Shape;7674;p45"/>
              <p:cNvSpPr/>
              <p:nvPr/>
            </p:nvSpPr>
            <p:spPr>
              <a:xfrm>
                <a:off x="4896000" y="20275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75" y="1442"/>
                    </a:lnTo>
                    <a:lnTo>
                      <a:pt x="75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75" name="Google Shape;7675;p45"/>
              <p:cNvSpPr/>
              <p:nvPr/>
            </p:nvSpPr>
            <p:spPr>
              <a:xfrm>
                <a:off x="4896000" y="2026575"/>
                <a:ext cx="19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81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703" y="481"/>
                    </a:lnTo>
                    <a:lnTo>
                      <a:pt x="777" y="40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76" name="Google Shape;7676;p45"/>
              <p:cNvSpPr/>
              <p:nvPr/>
            </p:nvSpPr>
            <p:spPr>
              <a:xfrm>
                <a:off x="4896000" y="2027500"/>
                <a:ext cx="176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18" extrusionOk="0">
                    <a:moveTo>
                      <a:pt x="1" y="0"/>
                    </a:moveTo>
                    <a:lnTo>
                      <a:pt x="1" y="111"/>
                    </a:lnTo>
                    <a:lnTo>
                      <a:pt x="703" y="518"/>
                    </a:lnTo>
                    <a:lnTo>
                      <a:pt x="703" y="44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77" name="Google Shape;7677;p45"/>
              <p:cNvSpPr/>
              <p:nvPr/>
            </p:nvSpPr>
            <p:spPr>
              <a:xfrm>
                <a:off x="4926500" y="2047825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112" y="1369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78" name="Google Shape;7678;p45"/>
              <p:cNvSpPr/>
              <p:nvPr/>
            </p:nvSpPr>
            <p:spPr>
              <a:xfrm>
                <a:off x="4929275" y="2045975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1" y="1"/>
                    </a:moveTo>
                    <a:lnTo>
                      <a:pt x="1" y="1443"/>
                    </a:lnTo>
                    <a:lnTo>
                      <a:pt x="38" y="1406"/>
                    </a:lnTo>
                    <a:lnTo>
                      <a:pt x="38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79" name="Google Shape;7679;p45"/>
              <p:cNvSpPr/>
              <p:nvPr/>
            </p:nvSpPr>
            <p:spPr>
              <a:xfrm>
                <a:off x="4913575" y="2038575"/>
                <a:ext cx="185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369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369"/>
                    </a:lnTo>
                    <a:lnTo>
                      <a:pt x="74" y="1332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80" name="Google Shape;7680;p45"/>
              <p:cNvSpPr/>
              <p:nvPr/>
            </p:nvSpPr>
            <p:spPr>
              <a:xfrm>
                <a:off x="4910800" y="2036750"/>
                <a:ext cx="2800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2" extrusionOk="0">
                    <a:moveTo>
                      <a:pt x="0" y="0"/>
                    </a:moveTo>
                    <a:lnTo>
                      <a:pt x="0" y="1405"/>
                    </a:lnTo>
                    <a:lnTo>
                      <a:pt x="111" y="1442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81" name="Google Shape;7681;p45"/>
              <p:cNvSpPr/>
              <p:nvPr/>
            </p:nvSpPr>
            <p:spPr>
              <a:xfrm>
                <a:off x="4910800" y="2035825"/>
                <a:ext cx="1942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07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740" y="407"/>
                    </a:lnTo>
                    <a:lnTo>
                      <a:pt x="777" y="407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82" name="Google Shape;7682;p45"/>
              <p:cNvSpPr/>
              <p:nvPr/>
            </p:nvSpPr>
            <p:spPr>
              <a:xfrm>
                <a:off x="4910800" y="2036750"/>
                <a:ext cx="185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481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740" y="481"/>
                    </a:lnTo>
                    <a:lnTo>
                      <a:pt x="740" y="3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83" name="Google Shape;7683;p45"/>
              <p:cNvSpPr/>
              <p:nvPr/>
            </p:nvSpPr>
            <p:spPr>
              <a:xfrm>
                <a:off x="4942225" y="2057075"/>
                <a:ext cx="1875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32" extrusionOk="0">
                    <a:moveTo>
                      <a:pt x="0" y="0"/>
                    </a:moveTo>
                    <a:lnTo>
                      <a:pt x="0" y="1257"/>
                    </a:lnTo>
                    <a:lnTo>
                      <a:pt x="74" y="1331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84" name="Google Shape;7684;p45"/>
              <p:cNvSpPr/>
              <p:nvPr/>
            </p:nvSpPr>
            <p:spPr>
              <a:xfrm>
                <a:off x="4944075" y="2054300"/>
                <a:ext cx="18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4" h="1443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74" y="136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85" name="Google Shape;7685;p45"/>
              <p:cNvSpPr/>
              <p:nvPr/>
            </p:nvSpPr>
            <p:spPr>
              <a:xfrm>
                <a:off x="4928350" y="20459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75" y="1"/>
                    </a:moveTo>
                    <a:lnTo>
                      <a:pt x="1" y="75"/>
                    </a:lnTo>
                    <a:lnTo>
                      <a:pt x="1" y="1406"/>
                    </a:lnTo>
                    <a:lnTo>
                      <a:pt x="75" y="1406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86" name="Google Shape;7686;p45"/>
              <p:cNvSpPr/>
              <p:nvPr/>
            </p:nvSpPr>
            <p:spPr>
              <a:xfrm>
                <a:off x="4925575" y="20450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1"/>
                    </a:moveTo>
                    <a:lnTo>
                      <a:pt x="1" y="1406"/>
                    </a:lnTo>
                    <a:lnTo>
                      <a:pt x="112" y="1443"/>
                    </a:lnTo>
                    <a:lnTo>
                      <a:pt x="112" y="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87" name="Google Shape;7687;p45"/>
              <p:cNvSpPr/>
              <p:nvPr/>
            </p:nvSpPr>
            <p:spPr>
              <a:xfrm>
                <a:off x="4925575" y="2044125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740" y="444"/>
                    </a:lnTo>
                    <a:lnTo>
                      <a:pt x="814" y="407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88" name="Google Shape;7688;p45"/>
              <p:cNvSpPr/>
              <p:nvPr/>
            </p:nvSpPr>
            <p:spPr>
              <a:xfrm>
                <a:off x="4925575" y="2045050"/>
                <a:ext cx="1852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519" extrusionOk="0">
                    <a:moveTo>
                      <a:pt x="1" y="1"/>
                    </a:moveTo>
                    <a:lnTo>
                      <a:pt x="1" y="112"/>
                    </a:lnTo>
                    <a:lnTo>
                      <a:pt x="740" y="518"/>
                    </a:lnTo>
                    <a:lnTo>
                      <a:pt x="740" y="40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89" name="Google Shape;7689;p45"/>
              <p:cNvSpPr/>
              <p:nvPr/>
            </p:nvSpPr>
            <p:spPr>
              <a:xfrm>
                <a:off x="4957000" y="206540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1" y="0"/>
                    </a:moveTo>
                    <a:lnTo>
                      <a:pt x="1" y="1331"/>
                    </a:lnTo>
                    <a:lnTo>
                      <a:pt x="112" y="1368"/>
                    </a:lnTo>
                    <a:lnTo>
                      <a:pt x="112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90" name="Google Shape;7690;p45"/>
              <p:cNvSpPr/>
              <p:nvPr/>
            </p:nvSpPr>
            <p:spPr>
              <a:xfrm>
                <a:off x="4959775" y="20635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75" y="1405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91" name="Google Shape;7691;p45"/>
              <p:cNvSpPr/>
              <p:nvPr/>
            </p:nvSpPr>
            <p:spPr>
              <a:xfrm>
                <a:off x="4943150" y="2055225"/>
                <a:ext cx="2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406" extrusionOk="0">
                    <a:moveTo>
                      <a:pt x="111" y="0"/>
                    </a:moveTo>
                    <a:lnTo>
                      <a:pt x="0" y="74"/>
                    </a:lnTo>
                    <a:lnTo>
                      <a:pt x="0" y="1405"/>
                    </a:lnTo>
                    <a:lnTo>
                      <a:pt x="111" y="133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92" name="Google Shape;7692;p45"/>
              <p:cNvSpPr/>
              <p:nvPr/>
            </p:nvSpPr>
            <p:spPr>
              <a:xfrm>
                <a:off x="4941300" y="20543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0"/>
                    </a:moveTo>
                    <a:lnTo>
                      <a:pt x="0" y="1368"/>
                    </a:lnTo>
                    <a:lnTo>
                      <a:pt x="74" y="1442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93" name="Google Shape;7693;p45"/>
              <p:cNvSpPr/>
              <p:nvPr/>
            </p:nvSpPr>
            <p:spPr>
              <a:xfrm>
                <a:off x="4941300" y="2053375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740" y="444"/>
                    </a:lnTo>
                    <a:lnTo>
                      <a:pt x="814" y="407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94" name="Google Shape;7694;p45"/>
              <p:cNvSpPr/>
              <p:nvPr/>
            </p:nvSpPr>
            <p:spPr>
              <a:xfrm>
                <a:off x="4941300" y="2054300"/>
                <a:ext cx="185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519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740" y="518"/>
                    </a:lnTo>
                    <a:lnTo>
                      <a:pt x="740" y="4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95" name="Google Shape;7695;p45"/>
              <p:cNvSpPr/>
              <p:nvPr/>
            </p:nvSpPr>
            <p:spPr>
              <a:xfrm>
                <a:off x="4971800" y="2073700"/>
                <a:ext cx="28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69" extrusionOk="0">
                    <a:moveTo>
                      <a:pt x="0" y="1"/>
                    </a:moveTo>
                    <a:lnTo>
                      <a:pt x="0" y="1295"/>
                    </a:lnTo>
                    <a:lnTo>
                      <a:pt x="111" y="1369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96" name="Google Shape;7696;p45"/>
              <p:cNvSpPr/>
              <p:nvPr/>
            </p:nvSpPr>
            <p:spPr>
              <a:xfrm>
                <a:off x="4974575" y="20718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0" y="1443"/>
                    </a:lnTo>
                    <a:lnTo>
                      <a:pt x="74" y="136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97" name="Google Shape;7697;p45"/>
              <p:cNvSpPr/>
              <p:nvPr/>
            </p:nvSpPr>
            <p:spPr>
              <a:xfrm>
                <a:off x="4959775" y="2063550"/>
                <a:ext cx="95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43" extrusionOk="0">
                    <a:moveTo>
                      <a:pt x="38" y="0"/>
                    </a:moveTo>
                    <a:lnTo>
                      <a:pt x="1" y="37"/>
                    </a:lnTo>
                    <a:lnTo>
                      <a:pt x="1" y="1442"/>
                    </a:lnTo>
                    <a:lnTo>
                      <a:pt x="38" y="140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98" name="Google Shape;7698;p45"/>
              <p:cNvSpPr/>
              <p:nvPr/>
            </p:nvSpPr>
            <p:spPr>
              <a:xfrm>
                <a:off x="4957000" y="20635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" y="0"/>
                    </a:moveTo>
                    <a:lnTo>
                      <a:pt x="1" y="1405"/>
                    </a:lnTo>
                    <a:lnTo>
                      <a:pt x="112" y="1442"/>
                    </a:lnTo>
                    <a:lnTo>
                      <a:pt x="112" y="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699" name="Google Shape;7699;p45"/>
              <p:cNvSpPr/>
              <p:nvPr/>
            </p:nvSpPr>
            <p:spPr>
              <a:xfrm>
                <a:off x="4957000" y="2062625"/>
                <a:ext cx="194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07" extrusionOk="0">
                    <a:moveTo>
                      <a:pt x="38" y="0"/>
                    </a:moveTo>
                    <a:lnTo>
                      <a:pt x="1" y="37"/>
                    </a:lnTo>
                    <a:lnTo>
                      <a:pt x="703" y="407"/>
                    </a:lnTo>
                    <a:lnTo>
                      <a:pt x="777" y="37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00" name="Google Shape;7700;p45"/>
              <p:cNvSpPr/>
              <p:nvPr/>
            </p:nvSpPr>
            <p:spPr>
              <a:xfrm>
                <a:off x="4957000" y="2063550"/>
                <a:ext cx="176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704" h="481" extrusionOk="0">
                    <a:moveTo>
                      <a:pt x="1" y="0"/>
                    </a:moveTo>
                    <a:lnTo>
                      <a:pt x="1" y="74"/>
                    </a:lnTo>
                    <a:lnTo>
                      <a:pt x="703" y="481"/>
                    </a:lnTo>
                    <a:lnTo>
                      <a:pt x="703" y="37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01" name="Google Shape;7701;p45"/>
              <p:cNvSpPr/>
              <p:nvPr/>
            </p:nvSpPr>
            <p:spPr>
              <a:xfrm>
                <a:off x="4987500" y="2082950"/>
                <a:ext cx="1875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369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75" y="1368"/>
                    </a:lnTo>
                    <a:lnTo>
                      <a:pt x="75" y="7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02" name="Google Shape;7702;p45"/>
              <p:cNvSpPr/>
              <p:nvPr/>
            </p:nvSpPr>
            <p:spPr>
              <a:xfrm>
                <a:off x="4989350" y="208110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42"/>
                    </a:lnTo>
                    <a:lnTo>
                      <a:pt x="112" y="136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03" name="Google Shape;7703;p45"/>
              <p:cNvSpPr/>
              <p:nvPr/>
            </p:nvSpPr>
            <p:spPr>
              <a:xfrm>
                <a:off x="4974575" y="2072775"/>
                <a:ext cx="9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38" h="1406" extrusionOk="0">
                    <a:moveTo>
                      <a:pt x="37" y="1"/>
                    </a:moveTo>
                    <a:lnTo>
                      <a:pt x="0" y="38"/>
                    </a:lnTo>
                    <a:lnTo>
                      <a:pt x="0" y="1406"/>
                    </a:lnTo>
                    <a:lnTo>
                      <a:pt x="37" y="1332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04" name="Google Shape;7704;p45"/>
              <p:cNvSpPr/>
              <p:nvPr/>
            </p:nvSpPr>
            <p:spPr>
              <a:xfrm>
                <a:off x="4971800" y="20718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0" y="1"/>
                    </a:moveTo>
                    <a:lnTo>
                      <a:pt x="0" y="1369"/>
                    </a:lnTo>
                    <a:lnTo>
                      <a:pt x="111" y="1443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05" name="Google Shape;7705;p45"/>
              <p:cNvSpPr/>
              <p:nvPr/>
            </p:nvSpPr>
            <p:spPr>
              <a:xfrm>
                <a:off x="4971800" y="2070925"/>
                <a:ext cx="203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5" extrusionOk="0">
                    <a:moveTo>
                      <a:pt x="37" y="1"/>
                    </a:moveTo>
                    <a:lnTo>
                      <a:pt x="0" y="38"/>
                    </a:lnTo>
                    <a:lnTo>
                      <a:pt x="703" y="445"/>
                    </a:lnTo>
                    <a:lnTo>
                      <a:pt x="814" y="408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06" name="Google Shape;7706;p45"/>
              <p:cNvSpPr/>
              <p:nvPr/>
            </p:nvSpPr>
            <p:spPr>
              <a:xfrm>
                <a:off x="4971800" y="2071850"/>
                <a:ext cx="175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19" extrusionOk="0">
                    <a:moveTo>
                      <a:pt x="0" y="1"/>
                    </a:moveTo>
                    <a:lnTo>
                      <a:pt x="0" y="75"/>
                    </a:lnTo>
                    <a:lnTo>
                      <a:pt x="703" y="518"/>
                    </a:lnTo>
                    <a:lnTo>
                      <a:pt x="703" y="40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07" name="Google Shape;7707;p45"/>
              <p:cNvSpPr/>
              <p:nvPr/>
            </p:nvSpPr>
            <p:spPr>
              <a:xfrm>
                <a:off x="5002300" y="2091275"/>
                <a:ext cx="18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6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74" y="1405"/>
                    </a:lnTo>
                    <a:lnTo>
                      <a:pt x="74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08" name="Google Shape;7708;p45"/>
              <p:cNvSpPr/>
              <p:nvPr/>
            </p:nvSpPr>
            <p:spPr>
              <a:xfrm>
                <a:off x="5004150" y="20903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111" y="136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09" name="Google Shape;7709;p45"/>
              <p:cNvSpPr/>
              <p:nvPr/>
            </p:nvSpPr>
            <p:spPr>
              <a:xfrm>
                <a:off x="4989350" y="2082025"/>
                <a:ext cx="28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06" extrusionOk="0">
                    <a:moveTo>
                      <a:pt x="112" y="1"/>
                    </a:moveTo>
                    <a:lnTo>
                      <a:pt x="1" y="38"/>
                    </a:lnTo>
                    <a:lnTo>
                      <a:pt x="1" y="1405"/>
                    </a:lnTo>
                    <a:lnTo>
                      <a:pt x="112" y="1332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10" name="Google Shape;7710;p45"/>
              <p:cNvSpPr/>
              <p:nvPr/>
            </p:nvSpPr>
            <p:spPr>
              <a:xfrm>
                <a:off x="4987500" y="208110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1" y="1"/>
                    </a:moveTo>
                    <a:lnTo>
                      <a:pt x="1" y="1369"/>
                    </a:lnTo>
                    <a:lnTo>
                      <a:pt x="75" y="1442"/>
                    </a:lnTo>
                    <a:lnTo>
                      <a:pt x="75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11" name="Google Shape;7711;p45"/>
              <p:cNvSpPr/>
              <p:nvPr/>
            </p:nvSpPr>
            <p:spPr>
              <a:xfrm>
                <a:off x="4987500" y="2080175"/>
                <a:ext cx="194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45" extrusionOk="0">
                    <a:moveTo>
                      <a:pt x="75" y="1"/>
                    </a:moveTo>
                    <a:lnTo>
                      <a:pt x="1" y="38"/>
                    </a:lnTo>
                    <a:lnTo>
                      <a:pt x="666" y="444"/>
                    </a:lnTo>
                    <a:lnTo>
                      <a:pt x="777" y="407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12" name="Google Shape;7712;p45"/>
              <p:cNvSpPr/>
              <p:nvPr/>
            </p:nvSpPr>
            <p:spPr>
              <a:xfrm>
                <a:off x="4987500" y="2081100"/>
                <a:ext cx="1667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19" extrusionOk="0">
                    <a:moveTo>
                      <a:pt x="1" y="1"/>
                    </a:moveTo>
                    <a:lnTo>
                      <a:pt x="1" y="75"/>
                    </a:lnTo>
                    <a:lnTo>
                      <a:pt x="666" y="518"/>
                    </a:lnTo>
                    <a:lnTo>
                      <a:pt x="666" y="40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13" name="Google Shape;7713;p45"/>
              <p:cNvSpPr/>
              <p:nvPr/>
            </p:nvSpPr>
            <p:spPr>
              <a:xfrm>
                <a:off x="5017075" y="2100500"/>
                <a:ext cx="2800" cy="3330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332" extrusionOk="0">
                    <a:moveTo>
                      <a:pt x="1" y="1"/>
                    </a:moveTo>
                    <a:lnTo>
                      <a:pt x="1" y="1295"/>
                    </a:lnTo>
                    <a:lnTo>
                      <a:pt x="112" y="1332"/>
                    </a:lnTo>
                    <a:lnTo>
                      <a:pt x="112" y="3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14" name="Google Shape;7714;p45"/>
              <p:cNvSpPr/>
              <p:nvPr/>
            </p:nvSpPr>
            <p:spPr>
              <a:xfrm>
                <a:off x="5019850" y="2098675"/>
                <a:ext cx="1875" cy="3512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05" extrusionOk="0">
                    <a:moveTo>
                      <a:pt x="75" y="0"/>
                    </a:moveTo>
                    <a:lnTo>
                      <a:pt x="1" y="37"/>
                    </a:lnTo>
                    <a:lnTo>
                      <a:pt x="1" y="1405"/>
                    </a:lnTo>
                    <a:lnTo>
                      <a:pt x="75" y="136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15" name="Google Shape;7715;p45"/>
              <p:cNvSpPr/>
              <p:nvPr/>
            </p:nvSpPr>
            <p:spPr>
              <a:xfrm>
                <a:off x="5004150" y="2090350"/>
                <a:ext cx="28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443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442"/>
                    </a:lnTo>
                    <a:lnTo>
                      <a:pt x="111" y="1368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16" name="Google Shape;7716;p45"/>
              <p:cNvSpPr/>
              <p:nvPr/>
            </p:nvSpPr>
            <p:spPr>
              <a:xfrm>
                <a:off x="5002300" y="2090350"/>
                <a:ext cx="187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75" h="1443" extrusionOk="0">
                    <a:moveTo>
                      <a:pt x="0" y="0"/>
                    </a:moveTo>
                    <a:lnTo>
                      <a:pt x="0" y="1331"/>
                    </a:lnTo>
                    <a:lnTo>
                      <a:pt x="74" y="1442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17" name="Google Shape;7717;p45"/>
              <p:cNvSpPr/>
              <p:nvPr/>
            </p:nvSpPr>
            <p:spPr>
              <a:xfrm>
                <a:off x="5002300" y="2088500"/>
                <a:ext cx="19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5" extrusionOk="0">
                    <a:moveTo>
                      <a:pt x="74" y="0"/>
                    </a:moveTo>
                    <a:lnTo>
                      <a:pt x="0" y="74"/>
                    </a:lnTo>
                    <a:lnTo>
                      <a:pt x="703" y="444"/>
                    </a:lnTo>
                    <a:lnTo>
                      <a:pt x="777" y="407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18" name="Google Shape;7718;p45"/>
              <p:cNvSpPr/>
              <p:nvPr/>
            </p:nvSpPr>
            <p:spPr>
              <a:xfrm>
                <a:off x="5002300" y="2090350"/>
                <a:ext cx="1757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44" extrusionOk="0">
                    <a:moveTo>
                      <a:pt x="0" y="0"/>
                    </a:moveTo>
                    <a:lnTo>
                      <a:pt x="0" y="74"/>
                    </a:lnTo>
                    <a:lnTo>
                      <a:pt x="703" y="444"/>
                    </a:lnTo>
                    <a:lnTo>
                      <a:pt x="703" y="3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57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19" name="Google Shape;7719;p45"/>
              <p:cNvSpPr/>
              <p:nvPr/>
            </p:nvSpPr>
            <p:spPr>
              <a:xfrm>
                <a:off x="5050350" y="1762225"/>
                <a:ext cx="11125" cy="35680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4272" extrusionOk="0">
                    <a:moveTo>
                      <a:pt x="444" y="1"/>
                    </a:moveTo>
                    <a:lnTo>
                      <a:pt x="259" y="112"/>
                    </a:lnTo>
                    <a:lnTo>
                      <a:pt x="1" y="14124"/>
                    </a:lnTo>
                    <a:lnTo>
                      <a:pt x="259" y="14271"/>
                    </a:lnTo>
                    <a:lnTo>
                      <a:pt x="444" y="14124"/>
                    </a:lnTo>
                    <a:lnTo>
                      <a:pt x="444" y="1"/>
                    </a:lnTo>
                    <a:close/>
                  </a:path>
                </a:pathLst>
              </a:custGeom>
              <a:solidFill>
                <a:srgbClr val="9EB3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20" name="Google Shape;7720;p45"/>
              <p:cNvSpPr/>
              <p:nvPr/>
            </p:nvSpPr>
            <p:spPr>
              <a:xfrm>
                <a:off x="5050350" y="1762225"/>
                <a:ext cx="6500" cy="3568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4272" extrusionOk="0">
                    <a:moveTo>
                      <a:pt x="1" y="1"/>
                    </a:moveTo>
                    <a:lnTo>
                      <a:pt x="1" y="14124"/>
                    </a:lnTo>
                    <a:lnTo>
                      <a:pt x="259" y="14271"/>
                    </a:lnTo>
                    <a:lnTo>
                      <a:pt x="259" y="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21" name="Google Shape;7721;p45"/>
              <p:cNvSpPr/>
              <p:nvPr/>
            </p:nvSpPr>
            <p:spPr>
              <a:xfrm>
                <a:off x="5050350" y="1758525"/>
                <a:ext cx="111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60" extrusionOk="0">
                    <a:moveTo>
                      <a:pt x="259" y="1"/>
                    </a:moveTo>
                    <a:lnTo>
                      <a:pt x="1" y="149"/>
                    </a:lnTo>
                    <a:lnTo>
                      <a:pt x="259" y="260"/>
                    </a:lnTo>
                    <a:lnTo>
                      <a:pt x="444" y="149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97A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22" name="Google Shape;7722;p45"/>
              <p:cNvSpPr/>
              <p:nvPr/>
            </p:nvSpPr>
            <p:spPr>
              <a:xfrm>
                <a:off x="5080850" y="1773325"/>
                <a:ext cx="650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86" extrusionOk="0">
                    <a:moveTo>
                      <a:pt x="75" y="0"/>
                    </a:moveTo>
                    <a:lnTo>
                      <a:pt x="1" y="74"/>
                    </a:lnTo>
                    <a:lnTo>
                      <a:pt x="223" y="185"/>
                    </a:lnTo>
                    <a:lnTo>
                      <a:pt x="260" y="148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97AD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23" name="Google Shape;7723;p45"/>
              <p:cNvSpPr/>
              <p:nvPr/>
            </p:nvSpPr>
            <p:spPr>
              <a:xfrm>
                <a:off x="5056825" y="186852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24" name="Google Shape;7724;p45"/>
              <p:cNvSpPr/>
              <p:nvPr/>
            </p:nvSpPr>
            <p:spPr>
              <a:xfrm>
                <a:off x="5056825" y="186945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110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25" name="Google Shape;7725;p45"/>
              <p:cNvSpPr/>
              <p:nvPr/>
            </p:nvSpPr>
            <p:spPr>
              <a:xfrm>
                <a:off x="5056825" y="191935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86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26" name="Google Shape;7726;p45"/>
              <p:cNvSpPr/>
              <p:nvPr/>
            </p:nvSpPr>
            <p:spPr>
              <a:xfrm>
                <a:off x="5058675" y="1884225"/>
                <a:ext cx="2312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54" extrusionOk="0">
                    <a:moveTo>
                      <a:pt x="925" y="1"/>
                    </a:moveTo>
                    <a:lnTo>
                      <a:pt x="851" y="75"/>
                    </a:lnTo>
                    <a:lnTo>
                      <a:pt x="740" y="75"/>
                    </a:lnTo>
                    <a:lnTo>
                      <a:pt x="0" y="1554"/>
                    </a:lnTo>
                    <a:lnTo>
                      <a:pt x="111" y="1443"/>
                    </a:lnTo>
                    <a:lnTo>
                      <a:pt x="925" y="1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27" name="Google Shape;7727;p45"/>
              <p:cNvSpPr/>
              <p:nvPr/>
            </p:nvSpPr>
            <p:spPr>
              <a:xfrm>
                <a:off x="5056825" y="1883300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851" y="1"/>
                    </a:moveTo>
                    <a:lnTo>
                      <a:pt x="0" y="1480"/>
                    </a:lnTo>
                    <a:lnTo>
                      <a:pt x="74" y="1591"/>
                    </a:lnTo>
                    <a:lnTo>
                      <a:pt x="925" y="112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28" name="Google Shape;7728;p45"/>
              <p:cNvSpPr/>
              <p:nvPr/>
            </p:nvSpPr>
            <p:spPr>
              <a:xfrm>
                <a:off x="5058675" y="1923050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518" y="1369"/>
                    </a:lnTo>
                    <a:lnTo>
                      <a:pt x="962" y="2515"/>
                    </a:lnTo>
                    <a:lnTo>
                      <a:pt x="1073" y="2478"/>
                    </a:lnTo>
                    <a:lnTo>
                      <a:pt x="555" y="1184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29" name="Google Shape;7729;p45"/>
              <p:cNvSpPr/>
              <p:nvPr/>
            </p:nvSpPr>
            <p:spPr>
              <a:xfrm>
                <a:off x="5056825" y="197020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30" name="Google Shape;7730;p45"/>
              <p:cNvSpPr/>
              <p:nvPr/>
            </p:nvSpPr>
            <p:spPr>
              <a:xfrm>
                <a:off x="5056825" y="1923975"/>
                <a:ext cx="2590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78" extrusionOk="0">
                    <a:moveTo>
                      <a:pt x="0" y="1"/>
                    </a:moveTo>
                    <a:lnTo>
                      <a:pt x="962" y="2478"/>
                    </a:lnTo>
                    <a:lnTo>
                      <a:pt x="1036" y="2404"/>
                    </a:lnTo>
                    <a:lnTo>
                      <a:pt x="111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31" name="Google Shape;7731;p45"/>
              <p:cNvSpPr/>
              <p:nvPr/>
            </p:nvSpPr>
            <p:spPr>
              <a:xfrm>
                <a:off x="5056825" y="1920275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0" y="1"/>
                    </a:moveTo>
                    <a:lnTo>
                      <a:pt x="0" y="149"/>
                    </a:lnTo>
                    <a:lnTo>
                      <a:pt x="1036" y="740"/>
                    </a:lnTo>
                    <a:lnTo>
                      <a:pt x="1110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32" name="Google Shape;7732;p45"/>
              <p:cNvSpPr/>
              <p:nvPr/>
            </p:nvSpPr>
            <p:spPr>
              <a:xfrm>
                <a:off x="5056825" y="202102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1"/>
                    </a:moveTo>
                    <a:lnTo>
                      <a:pt x="0" y="37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33" name="Google Shape;7733;p45"/>
              <p:cNvSpPr/>
              <p:nvPr/>
            </p:nvSpPr>
            <p:spPr>
              <a:xfrm>
                <a:off x="5058675" y="2024725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518" y="1368"/>
                    </a:lnTo>
                    <a:lnTo>
                      <a:pt x="962" y="2514"/>
                    </a:lnTo>
                    <a:lnTo>
                      <a:pt x="1073" y="2477"/>
                    </a:lnTo>
                    <a:lnTo>
                      <a:pt x="555" y="1183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34" name="Google Shape;7734;p45"/>
              <p:cNvSpPr/>
              <p:nvPr/>
            </p:nvSpPr>
            <p:spPr>
              <a:xfrm>
                <a:off x="5056825" y="207185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86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35" name="Google Shape;7735;p45"/>
              <p:cNvSpPr/>
              <p:nvPr/>
            </p:nvSpPr>
            <p:spPr>
              <a:xfrm>
                <a:off x="5058675" y="2110675"/>
                <a:ext cx="28675" cy="203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815" extrusionOk="0">
                    <a:moveTo>
                      <a:pt x="111" y="1"/>
                    </a:moveTo>
                    <a:lnTo>
                      <a:pt x="0" y="112"/>
                    </a:lnTo>
                    <a:lnTo>
                      <a:pt x="0" y="259"/>
                    </a:lnTo>
                    <a:lnTo>
                      <a:pt x="962" y="814"/>
                    </a:lnTo>
                    <a:lnTo>
                      <a:pt x="1147" y="62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36" name="Google Shape;7736;p45"/>
              <p:cNvSpPr/>
              <p:nvPr/>
            </p:nvSpPr>
            <p:spPr>
              <a:xfrm>
                <a:off x="5056825" y="2111600"/>
                <a:ext cx="277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8" extrusionOk="0">
                    <a:moveTo>
                      <a:pt x="0" y="1"/>
                    </a:moveTo>
                    <a:lnTo>
                      <a:pt x="0" y="149"/>
                    </a:lnTo>
                    <a:lnTo>
                      <a:pt x="1036" y="777"/>
                    </a:lnTo>
                    <a:lnTo>
                      <a:pt x="1110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37" name="Google Shape;7737;p45"/>
              <p:cNvSpPr/>
              <p:nvPr/>
            </p:nvSpPr>
            <p:spPr>
              <a:xfrm>
                <a:off x="5058675" y="2087575"/>
                <a:ext cx="2312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36" extrusionOk="0">
                    <a:moveTo>
                      <a:pt x="925" y="0"/>
                    </a:moveTo>
                    <a:lnTo>
                      <a:pt x="851" y="37"/>
                    </a:lnTo>
                    <a:lnTo>
                      <a:pt x="740" y="37"/>
                    </a:lnTo>
                    <a:lnTo>
                      <a:pt x="0" y="1036"/>
                    </a:lnTo>
                    <a:lnTo>
                      <a:pt x="111" y="925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38" name="Google Shape;7738;p45"/>
              <p:cNvSpPr/>
              <p:nvPr/>
            </p:nvSpPr>
            <p:spPr>
              <a:xfrm>
                <a:off x="5056825" y="2086650"/>
                <a:ext cx="231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73" extrusionOk="0">
                    <a:moveTo>
                      <a:pt x="851" y="0"/>
                    </a:moveTo>
                    <a:lnTo>
                      <a:pt x="0" y="999"/>
                    </a:lnTo>
                    <a:lnTo>
                      <a:pt x="74" y="1073"/>
                    </a:lnTo>
                    <a:lnTo>
                      <a:pt x="925" y="74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39" name="Google Shape;7739;p45"/>
              <p:cNvSpPr/>
              <p:nvPr/>
            </p:nvSpPr>
            <p:spPr>
              <a:xfrm>
                <a:off x="5056825" y="2072775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0" y="1"/>
                    </a:moveTo>
                    <a:lnTo>
                      <a:pt x="0" y="149"/>
                    </a:lnTo>
                    <a:lnTo>
                      <a:pt x="1036" y="740"/>
                    </a:lnTo>
                    <a:lnTo>
                      <a:pt x="1110" y="62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40" name="Google Shape;7740;p45"/>
              <p:cNvSpPr/>
              <p:nvPr/>
            </p:nvSpPr>
            <p:spPr>
              <a:xfrm>
                <a:off x="5056825" y="2025650"/>
                <a:ext cx="2590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1" extrusionOk="0">
                    <a:moveTo>
                      <a:pt x="0" y="0"/>
                    </a:moveTo>
                    <a:lnTo>
                      <a:pt x="962" y="2440"/>
                    </a:lnTo>
                    <a:lnTo>
                      <a:pt x="1036" y="2403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41" name="Google Shape;7741;p45"/>
              <p:cNvSpPr/>
              <p:nvPr/>
            </p:nvSpPr>
            <p:spPr>
              <a:xfrm>
                <a:off x="5056825" y="202195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110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42" name="Google Shape;7742;p45"/>
              <p:cNvSpPr/>
              <p:nvPr/>
            </p:nvSpPr>
            <p:spPr>
              <a:xfrm>
                <a:off x="5058675" y="1985900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925" y="1"/>
                    </a:moveTo>
                    <a:lnTo>
                      <a:pt x="851" y="75"/>
                    </a:lnTo>
                    <a:lnTo>
                      <a:pt x="740" y="75"/>
                    </a:lnTo>
                    <a:lnTo>
                      <a:pt x="0" y="1479"/>
                    </a:lnTo>
                    <a:lnTo>
                      <a:pt x="111" y="1442"/>
                    </a:lnTo>
                    <a:lnTo>
                      <a:pt x="925" y="1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43" name="Google Shape;7743;p45"/>
              <p:cNvSpPr/>
              <p:nvPr/>
            </p:nvSpPr>
            <p:spPr>
              <a:xfrm>
                <a:off x="5056825" y="1971125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110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44" name="Google Shape;7744;p45"/>
              <p:cNvSpPr/>
              <p:nvPr/>
            </p:nvSpPr>
            <p:spPr>
              <a:xfrm>
                <a:off x="5056825" y="1984975"/>
                <a:ext cx="23125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17" extrusionOk="0">
                    <a:moveTo>
                      <a:pt x="851" y="1"/>
                    </a:moveTo>
                    <a:lnTo>
                      <a:pt x="0" y="1479"/>
                    </a:lnTo>
                    <a:lnTo>
                      <a:pt x="74" y="1516"/>
                    </a:lnTo>
                    <a:lnTo>
                      <a:pt x="925" y="112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45" name="Google Shape;7745;p45"/>
              <p:cNvSpPr/>
              <p:nvPr/>
            </p:nvSpPr>
            <p:spPr>
              <a:xfrm>
                <a:off x="5058675" y="1770550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518" y="1368"/>
                    </a:lnTo>
                    <a:lnTo>
                      <a:pt x="962" y="2514"/>
                    </a:lnTo>
                    <a:lnTo>
                      <a:pt x="1073" y="2477"/>
                    </a:lnTo>
                    <a:lnTo>
                      <a:pt x="555" y="118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46" name="Google Shape;7746;p45"/>
              <p:cNvSpPr/>
              <p:nvPr/>
            </p:nvSpPr>
            <p:spPr>
              <a:xfrm>
                <a:off x="5056825" y="1817675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0" y="186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47" name="Google Shape;7747;p45"/>
              <p:cNvSpPr/>
              <p:nvPr/>
            </p:nvSpPr>
            <p:spPr>
              <a:xfrm>
                <a:off x="5056825" y="1772400"/>
                <a:ext cx="2590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1" extrusionOk="0">
                    <a:moveTo>
                      <a:pt x="0" y="0"/>
                    </a:moveTo>
                    <a:lnTo>
                      <a:pt x="962" y="2440"/>
                    </a:lnTo>
                    <a:lnTo>
                      <a:pt x="1036" y="2403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48" name="Google Shape;7748;p45"/>
              <p:cNvSpPr/>
              <p:nvPr/>
            </p:nvSpPr>
            <p:spPr>
              <a:xfrm>
                <a:off x="5058675" y="1834325"/>
                <a:ext cx="23125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17" extrusionOk="0">
                    <a:moveTo>
                      <a:pt x="740" y="0"/>
                    </a:moveTo>
                    <a:lnTo>
                      <a:pt x="0" y="1516"/>
                    </a:lnTo>
                    <a:lnTo>
                      <a:pt x="111" y="1405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91A7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49" name="Google Shape;7749;p45"/>
              <p:cNvSpPr/>
              <p:nvPr/>
            </p:nvSpPr>
            <p:spPr>
              <a:xfrm>
                <a:off x="5056825" y="1819525"/>
                <a:ext cx="27750" cy="176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04" extrusionOk="0">
                    <a:moveTo>
                      <a:pt x="0" y="1"/>
                    </a:moveTo>
                    <a:lnTo>
                      <a:pt x="0" y="112"/>
                    </a:lnTo>
                    <a:lnTo>
                      <a:pt x="1036" y="703"/>
                    </a:lnTo>
                    <a:lnTo>
                      <a:pt x="1110" y="59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50" name="Google Shape;7750;p45"/>
              <p:cNvSpPr/>
              <p:nvPr/>
            </p:nvSpPr>
            <p:spPr>
              <a:xfrm>
                <a:off x="5056825" y="1832475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851" y="0"/>
                    </a:moveTo>
                    <a:lnTo>
                      <a:pt x="0" y="1516"/>
                    </a:lnTo>
                    <a:lnTo>
                      <a:pt x="74" y="1590"/>
                    </a:lnTo>
                    <a:lnTo>
                      <a:pt x="925" y="74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51" name="Google Shape;7751;p45"/>
              <p:cNvSpPr/>
              <p:nvPr/>
            </p:nvSpPr>
            <p:spPr>
              <a:xfrm>
                <a:off x="5080850" y="1777025"/>
                <a:ext cx="8350" cy="35677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4271" extrusionOk="0">
                    <a:moveTo>
                      <a:pt x="260" y="0"/>
                    </a:moveTo>
                    <a:lnTo>
                      <a:pt x="223" y="37"/>
                    </a:lnTo>
                    <a:lnTo>
                      <a:pt x="1" y="14160"/>
                    </a:lnTo>
                    <a:lnTo>
                      <a:pt x="223" y="14271"/>
                    </a:lnTo>
                    <a:lnTo>
                      <a:pt x="333" y="14234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9EB2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52" name="Google Shape;7752;p45"/>
              <p:cNvSpPr/>
              <p:nvPr/>
            </p:nvSpPr>
            <p:spPr>
              <a:xfrm>
                <a:off x="5080850" y="1775175"/>
                <a:ext cx="5575" cy="358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345" extrusionOk="0">
                    <a:moveTo>
                      <a:pt x="1" y="0"/>
                    </a:moveTo>
                    <a:lnTo>
                      <a:pt x="1" y="14234"/>
                    </a:lnTo>
                    <a:lnTo>
                      <a:pt x="223" y="14345"/>
                    </a:lnTo>
                    <a:lnTo>
                      <a:pt x="223" y="11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53" name="Google Shape;7753;p45"/>
              <p:cNvSpPr/>
              <p:nvPr/>
            </p:nvSpPr>
            <p:spPr>
              <a:xfrm>
                <a:off x="5047575" y="1763150"/>
                <a:ext cx="10200" cy="35680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4272" extrusionOk="0">
                    <a:moveTo>
                      <a:pt x="1" y="1"/>
                    </a:moveTo>
                    <a:lnTo>
                      <a:pt x="1" y="14197"/>
                    </a:lnTo>
                    <a:lnTo>
                      <a:pt x="223" y="14271"/>
                    </a:lnTo>
                    <a:lnTo>
                      <a:pt x="407" y="14197"/>
                    </a:lnTo>
                    <a:lnTo>
                      <a:pt x="223" y="14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B8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54" name="Google Shape;7754;p45"/>
              <p:cNvSpPr/>
              <p:nvPr/>
            </p:nvSpPr>
            <p:spPr>
              <a:xfrm>
                <a:off x="5053125" y="1763150"/>
                <a:ext cx="4650" cy="3568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4272" extrusionOk="0">
                    <a:moveTo>
                      <a:pt x="185" y="1"/>
                    </a:moveTo>
                    <a:lnTo>
                      <a:pt x="1" y="149"/>
                    </a:lnTo>
                    <a:lnTo>
                      <a:pt x="1" y="14271"/>
                    </a:lnTo>
                    <a:lnTo>
                      <a:pt x="185" y="14197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55" name="Google Shape;7755;p45"/>
              <p:cNvSpPr/>
              <p:nvPr/>
            </p:nvSpPr>
            <p:spPr>
              <a:xfrm>
                <a:off x="5047575" y="1759450"/>
                <a:ext cx="102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297" extrusionOk="0">
                    <a:moveTo>
                      <a:pt x="223" y="1"/>
                    </a:moveTo>
                    <a:lnTo>
                      <a:pt x="1" y="149"/>
                    </a:lnTo>
                    <a:lnTo>
                      <a:pt x="223" y="297"/>
                    </a:lnTo>
                    <a:lnTo>
                      <a:pt x="407" y="149"/>
                    </a:lnTo>
                    <a:lnTo>
                      <a:pt x="223" y="1"/>
                    </a:lnTo>
                    <a:close/>
                  </a:path>
                </a:pathLst>
              </a:custGeom>
              <a:solidFill>
                <a:srgbClr val="95AA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56" name="Google Shape;7756;p45"/>
              <p:cNvSpPr/>
              <p:nvPr/>
            </p:nvSpPr>
            <p:spPr>
              <a:xfrm>
                <a:off x="5020775" y="1776100"/>
                <a:ext cx="650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49" extrusionOk="0">
                    <a:moveTo>
                      <a:pt x="222" y="0"/>
                    </a:moveTo>
                    <a:lnTo>
                      <a:pt x="1" y="74"/>
                    </a:lnTo>
                    <a:lnTo>
                      <a:pt x="75" y="148"/>
                    </a:lnTo>
                    <a:lnTo>
                      <a:pt x="259" y="37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95AA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57" name="Google Shape;7757;p45"/>
              <p:cNvSpPr/>
              <p:nvPr/>
            </p:nvSpPr>
            <p:spPr>
              <a:xfrm>
                <a:off x="5022625" y="1869450"/>
                <a:ext cx="296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7" extrusionOk="0">
                    <a:moveTo>
                      <a:pt x="1073" y="0"/>
                    </a:moveTo>
                    <a:lnTo>
                      <a:pt x="1" y="592"/>
                    </a:lnTo>
                    <a:lnTo>
                      <a:pt x="148" y="777"/>
                    </a:lnTo>
                    <a:lnTo>
                      <a:pt x="1184" y="185"/>
                    </a:lnTo>
                    <a:lnTo>
                      <a:pt x="1184" y="111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58" name="Google Shape;7758;p45"/>
              <p:cNvSpPr/>
              <p:nvPr/>
            </p:nvSpPr>
            <p:spPr>
              <a:xfrm>
                <a:off x="5024475" y="1872225"/>
                <a:ext cx="277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666" extrusionOk="0">
                    <a:moveTo>
                      <a:pt x="1110" y="0"/>
                    </a:moveTo>
                    <a:lnTo>
                      <a:pt x="1" y="592"/>
                    </a:lnTo>
                    <a:lnTo>
                      <a:pt x="74" y="666"/>
                    </a:lnTo>
                    <a:lnTo>
                      <a:pt x="1110" y="74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59" name="Google Shape;7759;p45"/>
              <p:cNvSpPr/>
              <p:nvPr/>
            </p:nvSpPr>
            <p:spPr>
              <a:xfrm>
                <a:off x="5022625" y="1920275"/>
                <a:ext cx="2960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8" extrusionOk="0">
                    <a:moveTo>
                      <a:pt x="1073" y="1"/>
                    </a:moveTo>
                    <a:lnTo>
                      <a:pt x="1" y="592"/>
                    </a:lnTo>
                    <a:lnTo>
                      <a:pt x="148" y="777"/>
                    </a:lnTo>
                    <a:lnTo>
                      <a:pt x="1184" y="186"/>
                    </a:lnTo>
                    <a:lnTo>
                      <a:pt x="1184" y="112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60" name="Google Shape;7760;p45"/>
              <p:cNvSpPr/>
              <p:nvPr/>
            </p:nvSpPr>
            <p:spPr>
              <a:xfrm>
                <a:off x="5026325" y="1887000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0" y="1"/>
                    </a:moveTo>
                    <a:lnTo>
                      <a:pt x="851" y="1369"/>
                    </a:lnTo>
                    <a:lnTo>
                      <a:pt x="925" y="1480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61" name="Google Shape;7761;p45"/>
              <p:cNvSpPr/>
              <p:nvPr/>
            </p:nvSpPr>
            <p:spPr>
              <a:xfrm>
                <a:off x="5029100" y="1884225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37" y="1"/>
                    </a:moveTo>
                    <a:lnTo>
                      <a:pt x="0" y="112"/>
                    </a:lnTo>
                    <a:lnTo>
                      <a:pt x="814" y="1591"/>
                    </a:lnTo>
                    <a:lnTo>
                      <a:pt x="925" y="1554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62" name="Google Shape;7762;p45"/>
              <p:cNvSpPr/>
              <p:nvPr/>
            </p:nvSpPr>
            <p:spPr>
              <a:xfrm>
                <a:off x="5022625" y="1923975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999" y="1"/>
                    </a:moveTo>
                    <a:lnTo>
                      <a:pt x="518" y="1184"/>
                    </a:lnTo>
                    <a:lnTo>
                      <a:pt x="1" y="2478"/>
                    </a:lnTo>
                    <a:lnTo>
                      <a:pt x="111" y="2552"/>
                    </a:lnTo>
                    <a:lnTo>
                      <a:pt x="555" y="1369"/>
                    </a:lnTo>
                    <a:lnTo>
                      <a:pt x="1073" y="38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63" name="Google Shape;7763;p45"/>
              <p:cNvSpPr/>
              <p:nvPr/>
            </p:nvSpPr>
            <p:spPr>
              <a:xfrm>
                <a:off x="5022625" y="1971125"/>
                <a:ext cx="296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7" extrusionOk="0">
                    <a:moveTo>
                      <a:pt x="1073" y="0"/>
                    </a:moveTo>
                    <a:lnTo>
                      <a:pt x="1" y="592"/>
                    </a:lnTo>
                    <a:lnTo>
                      <a:pt x="148" y="776"/>
                    </a:lnTo>
                    <a:lnTo>
                      <a:pt x="1184" y="185"/>
                    </a:lnTo>
                    <a:lnTo>
                      <a:pt x="1184" y="37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64" name="Google Shape;7764;p45"/>
              <p:cNvSpPr/>
              <p:nvPr/>
            </p:nvSpPr>
            <p:spPr>
              <a:xfrm>
                <a:off x="5025400" y="1924900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1073" y="1"/>
                    </a:moveTo>
                    <a:lnTo>
                      <a:pt x="925" y="74"/>
                    </a:lnTo>
                    <a:lnTo>
                      <a:pt x="0" y="2441"/>
                    </a:lnTo>
                    <a:lnTo>
                      <a:pt x="74" y="2515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65" name="Google Shape;7765;p45"/>
              <p:cNvSpPr/>
              <p:nvPr/>
            </p:nvSpPr>
            <p:spPr>
              <a:xfrm>
                <a:off x="5024475" y="1923050"/>
                <a:ext cx="2775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667" extrusionOk="0">
                    <a:moveTo>
                      <a:pt x="1110" y="1"/>
                    </a:moveTo>
                    <a:lnTo>
                      <a:pt x="1" y="592"/>
                    </a:lnTo>
                    <a:lnTo>
                      <a:pt x="74" y="666"/>
                    </a:lnTo>
                    <a:lnTo>
                      <a:pt x="1110" y="75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66" name="Google Shape;7766;p45"/>
              <p:cNvSpPr/>
              <p:nvPr/>
            </p:nvSpPr>
            <p:spPr>
              <a:xfrm>
                <a:off x="5022625" y="2021950"/>
                <a:ext cx="296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7" extrusionOk="0">
                    <a:moveTo>
                      <a:pt x="1073" y="0"/>
                    </a:moveTo>
                    <a:lnTo>
                      <a:pt x="1" y="592"/>
                    </a:lnTo>
                    <a:lnTo>
                      <a:pt x="148" y="777"/>
                    </a:lnTo>
                    <a:lnTo>
                      <a:pt x="1184" y="185"/>
                    </a:lnTo>
                    <a:lnTo>
                      <a:pt x="1184" y="37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67" name="Google Shape;7767;p45"/>
              <p:cNvSpPr/>
              <p:nvPr/>
            </p:nvSpPr>
            <p:spPr>
              <a:xfrm>
                <a:off x="5022625" y="2025650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999" y="0"/>
                    </a:moveTo>
                    <a:lnTo>
                      <a:pt x="518" y="1183"/>
                    </a:lnTo>
                    <a:lnTo>
                      <a:pt x="1" y="2477"/>
                    </a:lnTo>
                    <a:lnTo>
                      <a:pt x="111" y="2514"/>
                    </a:lnTo>
                    <a:lnTo>
                      <a:pt x="555" y="1368"/>
                    </a:lnTo>
                    <a:lnTo>
                      <a:pt x="1073" y="3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68" name="Google Shape;7768;p45"/>
              <p:cNvSpPr/>
              <p:nvPr/>
            </p:nvSpPr>
            <p:spPr>
              <a:xfrm>
                <a:off x="5022625" y="2072775"/>
                <a:ext cx="2960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778" extrusionOk="0">
                    <a:moveTo>
                      <a:pt x="1073" y="1"/>
                    </a:moveTo>
                    <a:lnTo>
                      <a:pt x="1" y="592"/>
                    </a:lnTo>
                    <a:lnTo>
                      <a:pt x="148" y="777"/>
                    </a:lnTo>
                    <a:lnTo>
                      <a:pt x="1184" y="186"/>
                    </a:lnTo>
                    <a:lnTo>
                      <a:pt x="1184" y="38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69" name="Google Shape;7769;p45"/>
              <p:cNvSpPr/>
              <p:nvPr/>
            </p:nvSpPr>
            <p:spPr>
              <a:xfrm>
                <a:off x="5024475" y="2113450"/>
                <a:ext cx="249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740" extrusionOk="0">
                    <a:moveTo>
                      <a:pt x="925" y="1"/>
                    </a:moveTo>
                    <a:lnTo>
                      <a:pt x="1" y="518"/>
                    </a:lnTo>
                    <a:lnTo>
                      <a:pt x="37" y="740"/>
                    </a:lnTo>
                    <a:lnTo>
                      <a:pt x="999" y="185"/>
                    </a:lnTo>
                    <a:lnTo>
                      <a:pt x="999" y="38"/>
                    </a:lnTo>
                    <a:lnTo>
                      <a:pt x="925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70" name="Google Shape;7770;p45"/>
              <p:cNvSpPr/>
              <p:nvPr/>
            </p:nvSpPr>
            <p:spPr>
              <a:xfrm>
                <a:off x="5024475" y="211345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10" y="1"/>
                    </a:moveTo>
                    <a:lnTo>
                      <a:pt x="1" y="629"/>
                    </a:lnTo>
                    <a:lnTo>
                      <a:pt x="37" y="740"/>
                    </a:lnTo>
                    <a:lnTo>
                      <a:pt x="1110" y="148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71" name="Google Shape;7771;p45"/>
              <p:cNvSpPr/>
              <p:nvPr/>
            </p:nvSpPr>
            <p:spPr>
              <a:xfrm>
                <a:off x="5026325" y="2088500"/>
                <a:ext cx="2312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36" extrusionOk="0">
                    <a:moveTo>
                      <a:pt x="0" y="0"/>
                    </a:moveTo>
                    <a:lnTo>
                      <a:pt x="781" y="849"/>
                    </a:lnTo>
                    <a:lnTo>
                      <a:pt x="185" y="74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  <a:moveTo>
                      <a:pt x="781" y="849"/>
                    </a:moveTo>
                    <a:lnTo>
                      <a:pt x="925" y="1036"/>
                    </a:lnTo>
                    <a:lnTo>
                      <a:pt x="851" y="925"/>
                    </a:lnTo>
                    <a:lnTo>
                      <a:pt x="781" y="849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72" name="Google Shape;7772;p45"/>
              <p:cNvSpPr/>
              <p:nvPr/>
            </p:nvSpPr>
            <p:spPr>
              <a:xfrm>
                <a:off x="5029100" y="2087575"/>
                <a:ext cx="2312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073" extrusionOk="0">
                    <a:moveTo>
                      <a:pt x="37" y="0"/>
                    </a:moveTo>
                    <a:lnTo>
                      <a:pt x="0" y="111"/>
                    </a:lnTo>
                    <a:lnTo>
                      <a:pt x="814" y="1073"/>
                    </a:lnTo>
                    <a:lnTo>
                      <a:pt x="925" y="103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73" name="Google Shape;7773;p45"/>
              <p:cNvSpPr/>
              <p:nvPr/>
            </p:nvSpPr>
            <p:spPr>
              <a:xfrm>
                <a:off x="5024475" y="2073700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1110" y="1"/>
                    </a:moveTo>
                    <a:lnTo>
                      <a:pt x="1" y="666"/>
                    </a:lnTo>
                    <a:lnTo>
                      <a:pt x="74" y="740"/>
                    </a:lnTo>
                    <a:lnTo>
                      <a:pt x="1110" y="149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74" name="Google Shape;7774;p45"/>
              <p:cNvSpPr/>
              <p:nvPr/>
            </p:nvSpPr>
            <p:spPr>
              <a:xfrm>
                <a:off x="5025400" y="2026575"/>
                <a:ext cx="26825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78" extrusionOk="0">
                    <a:moveTo>
                      <a:pt x="1073" y="0"/>
                    </a:moveTo>
                    <a:lnTo>
                      <a:pt x="925" y="111"/>
                    </a:lnTo>
                    <a:lnTo>
                      <a:pt x="0" y="2403"/>
                    </a:lnTo>
                    <a:lnTo>
                      <a:pt x="74" y="2477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75" name="Google Shape;7775;p45"/>
              <p:cNvSpPr/>
              <p:nvPr/>
            </p:nvSpPr>
            <p:spPr>
              <a:xfrm>
                <a:off x="5024475" y="2022875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10" y="0"/>
                    </a:moveTo>
                    <a:lnTo>
                      <a:pt x="1" y="666"/>
                    </a:lnTo>
                    <a:lnTo>
                      <a:pt x="74" y="740"/>
                    </a:lnTo>
                    <a:lnTo>
                      <a:pt x="1110" y="148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76" name="Google Shape;7776;p45"/>
              <p:cNvSpPr/>
              <p:nvPr/>
            </p:nvSpPr>
            <p:spPr>
              <a:xfrm>
                <a:off x="5026325" y="1987750"/>
                <a:ext cx="23125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17" extrusionOk="0">
                    <a:moveTo>
                      <a:pt x="0" y="1"/>
                    </a:moveTo>
                    <a:lnTo>
                      <a:pt x="851" y="1405"/>
                    </a:lnTo>
                    <a:lnTo>
                      <a:pt x="925" y="1516"/>
                    </a:lnTo>
                    <a:lnTo>
                      <a:pt x="185" y="38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77" name="Google Shape;7777;p45"/>
              <p:cNvSpPr/>
              <p:nvPr/>
            </p:nvSpPr>
            <p:spPr>
              <a:xfrm>
                <a:off x="5024475" y="1972050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1110" y="0"/>
                    </a:moveTo>
                    <a:lnTo>
                      <a:pt x="1" y="666"/>
                    </a:lnTo>
                    <a:lnTo>
                      <a:pt x="74" y="739"/>
                    </a:lnTo>
                    <a:lnTo>
                      <a:pt x="1110" y="148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78" name="Google Shape;7778;p45"/>
              <p:cNvSpPr/>
              <p:nvPr/>
            </p:nvSpPr>
            <p:spPr>
              <a:xfrm>
                <a:off x="5029100" y="1985900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37" y="1"/>
                    </a:moveTo>
                    <a:lnTo>
                      <a:pt x="0" y="112"/>
                    </a:lnTo>
                    <a:lnTo>
                      <a:pt x="814" y="1590"/>
                    </a:lnTo>
                    <a:lnTo>
                      <a:pt x="925" y="1479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79" name="Google Shape;7779;p45"/>
              <p:cNvSpPr/>
              <p:nvPr/>
            </p:nvSpPr>
            <p:spPr>
              <a:xfrm>
                <a:off x="5022625" y="1772400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999" y="0"/>
                    </a:moveTo>
                    <a:lnTo>
                      <a:pt x="518" y="1220"/>
                    </a:lnTo>
                    <a:lnTo>
                      <a:pt x="1" y="2514"/>
                    </a:lnTo>
                    <a:lnTo>
                      <a:pt x="111" y="2551"/>
                    </a:lnTo>
                    <a:lnTo>
                      <a:pt x="555" y="1405"/>
                    </a:lnTo>
                    <a:lnTo>
                      <a:pt x="1073" y="3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80" name="Google Shape;7780;p45"/>
              <p:cNvSpPr/>
              <p:nvPr/>
            </p:nvSpPr>
            <p:spPr>
              <a:xfrm>
                <a:off x="5022625" y="1818600"/>
                <a:ext cx="29600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52" extrusionOk="0">
                    <a:moveTo>
                      <a:pt x="1073" y="1"/>
                    </a:moveTo>
                    <a:lnTo>
                      <a:pt x="1" y="592"/>
                    </a:lnTo>
                    <a:lnTo>
                      <a:pt x="148" y="851"/>
                    </a:lnTo>
                    <a:lnTo>
                      <a:pt x="1184" y="223"/>
                    </a:lnTo>
                    <a:lnTo>
                      <a:pt x="1184" y="112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B0C4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81" name="Google Shape;7781;p45"/>
              <p:cNvSpPr/>
              <p:nvPr/>
            </p:nvSpPr>
            <p:spPr>
              <a:xfrm>
                <a:off x="5025400" y="1773325"/>
                <a:ext cx="26825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441" extrusionOk="0">
                    <a:moveTo>
                      <a:pt x="1073" y="0"/>
                    </a:moveTo>
                    <a:lnTo>
                      <a:pt x="925" y="111"/>
                    </a:lnTo>
                    <a:lnTo>
                      <a:pt x="0" y="2403"/>
                    </a:lnTo>
                    <a:lnTo>
                      <a:pt x="74" y="2440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82" name="Google Shape;7782;p45"/>
              <p:cNvSpPr/>
              <p:nvPr/>
            </p:nvSpPr>
            <p:spPr>
              <a:xfrm>
                <a:off x="5026325" y="1836175"/>
                <a:ext cx="231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480" extrusionOk="0">
                    <a:moveTo>
                      <a:pt x="0" y="0"/>
                    </a:moveTo>
                    <a:lnTo>
                      <a:pt x="851" y="1368"/>
                    </a:lnTo>
                    <a:lnTo>
                      <a:pt x="925" y="1479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8AA1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83" name="Google Shape;7783;p45"/>
              <p:cNvSpPr/>
              <p:nvPr/>
            </p:nvSpPr>
            <p:spPr>
              <a:xfrm>
                <a:off x="5024475" y="1821375"/>
                <a:ext cx="27750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1" extrusionOk="0">
                    <a:moveTo>
                      <a:pt x="1110" y="1"/>
                    </a:moveTo>
                    <a:lnTo>
                      <a:pt x="1" y="592"/>
                    </a:lnTo>
                    <a:lnTo>
                      <a:pt x="74" y="740"/>
                    </a:lnTo>
                    <a:lnTo>
                      <a:pt x="1110" y="112"/>
                    </a:lnTo>
                    <a:lnTo>
                      <a:pt x="1110" y="1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84" name="Google Shape;7784;p45"/>
              <p:cNvSpPr/>
              <p:nvPr/>
            </p:nvSpPr>
            <p:spPr>
              <a:xfrm>
                <a:off x="5029100" y="1833400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37" y="0"/>
                    </a:moveTo>
                    <a:lnTo>
                      <a:pt x="0" y="111"/>
                    </a:lnTo>
                    <a:lnTo>
                      <a:pt x="814" y="1590"/>
                    </a:lnTo>
                    <a:lnTo>
                      <a:pt x="925" y="1553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85" name="Google Shape;7785;p45"/>
              <p:cNvSpPr/>
              <p:nvPr/>
            </p:nvSpPr>
            <p:spPr>
              <a:xfrm>
                <a:off x="5022625" y="1777025"/>
                <a:ext cx="4650" cy="35862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4345" extrusionOk="0">
                    <a:moveTo>
                      <a:pt x="185" y="0"/>
                    </a:moveTo>
                    <a:lnTo>
                      <a:pt x="1" y="111"/>
                    </a:lnTo>
                    <a:lnTo>
                      <a:pt x="1" y="14345"/>
                    </a:lnTo>
                    <a:lnTo>
                      <a:pt x="185" y="14234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9EB3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86" name="Google Shape;7786;p45"/>
              <p:cNvSpPr/>
              <p:nvPr/>
            </p:nvSpPr>
            <p:spPr>
              <a:xfrm>
                <a:off x="5019850" y="1780725"/>
                <a:ext cx="11125" cy="35677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4271" extrusionOk="0">
                    <a:moveTo>
                      <a:pt x="444" y="0"/>
                    </a:moveTo>
                    <a:lnTo>
                      <a:pt x="222" y="148"/>
                    </a:lnTo>
                    <a:lnTo>
                      <a:pt x="1" y="14123"/>
                    </a:lnTo>
                    <a:lnTo>
                      <a:pt x="222" y="14271"/>
                    </a:lnTo>
                    <a:lnTo>
                      <a:pt x="444" y="14123"/>
                    </a:lnTo>
                    <a:lnTo>
                      <a:pt x="444" y="0"/>
                    </a:lnTo>
                    <a:close/>
                  </a:path>
                </a:pathLst>
              </a:custGeom>
              <a:solidFill>
                <a:srgbClr val="D0E3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87" name="Google Shape;7787;p45"/>
              <p:cNvSpPr/>
              <p:nvPr/>
            </p:nvSpPr>
            <p:spPr>
              <a:xfrm>
                <a:off x="5019850" y="1780725"/>
                <a:ext cx="5575" cy="3567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271" extrusionOk="0">
                    <a:moveTo>
                      <a:pt x="1" y="0"/>
                    </a:moveTo>
                    <a:lnTo>
                      <a:pt x="1" y="14123"/>
                    </a:lnTo>
                    <a:lnTo>
                      <a:pt x="222" y="14271"/>
                    </a:lnTo>
                    <a:lnTo>
                      <a:pt x="222" y="14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88" name="Google Shape;7788;p45"/>
              <p:cNvSpPr/>
              <p:nvPr/>
            </p:nvSpPr>
            <p:spPr>
              <a:xfrm>
                <a:off x="5019850" y="1777025"/>
                <a:ext cx="111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96" extrusionOk="0">
                    <a:moveTo>
                      <a:pt x="222" y="0"/>
                    </a:moveTo>
                    <a:lnTo>
                      <a:pt x="1" y="148"/>
                    </a:lnTo>
                    <a:lnTo>
                      <a:pt x="222" y="296"/>
                    </a:lnTo>
                    <a:lnTo>
                      <a:pt x="444" y="148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89" name="Google Shape;7789;p45"/>
              <p:cNvSpPr/>
              <p:nvPr/>
            </p:nvSpPr>
            <p:spPr>
              <a:xfrm>
                <a:off x="5049425" y="1791800"/>
                <a:ext cx="83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6" extrusionOk="0">
                    <a:moveTo>
                      <a:pt x="112" y="1"/>
                    </a:moveTo>
                    <a:lnTo>
                      <a:pt x="1" y="75"/>
                    </a:lnTo>
                    <a:lnTo>
                      <a:pt x="223" y="186"/>
                    </a:lnTo>
                    <a:lnTo>
                      <a:pt x="333" y="14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90" name="Google Shape;7790;p45"/>
              <p:cNvSpPr/>
              <p:nvPr/>
            </p:nvSpPr>
            <p:spPr>
              <a:xfrm>
                <a:off x="5026325" y="188700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86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91" name="Google Shape;7791;p45"/>
              <p:cNvSpPr/>
              <p:nvPr/>
            </p:nvSpPr>
            <p:spPr>
              <a:xfrm>
                <a:off x="5026325" y="188792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0" y="1"/>
                    </a:moveTo>
                    <a:lnTo>
                      <a:pt x="0" y="149"/>
                    </a:lnTo>
                    <a:lnTo>
                      <a:pt x="1036" y="740"/>
                    </a:lnTo>
                    <a:lnTo>
                      <a:pt x="1073" y="62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92" name="Google Shape;7792;p45"/>
              <p:cNvSpPr/>
              <p:nvPr/>
            </p:nvSpPr>
            <p:spPr>
              <a:xfrm>
                <a:off x="5026325" y="193785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93" name="Google Shape;7793;p45"/>
              <p:cNvSpPr/>
              <p:nvPr/>
            </p:nvSpPr>
            <p:spPr>
              <a:xfrm>
                <a:off x="5029100" y="1902725"/>
                <a:ext cx="21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480" extrusionOk="0">
                    <a:moveTo>
                      <a:pt x="851" y="0"/>
                    </a:moveTo>
                    <a:lnTo>
                      <a:pt x="814" y="37"/>
                    </a:lnTo>
                    <a:lnTo>
                      <a:pt x="666" y="37"/>
                    </a:lnTo>
                    <a:lnTo>
                      <a:pt x="0" y="1479"/>
                    </a:lnTo>
                    <a:lnTo>
                      <a:pt x="74" y="1442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94" name="Google Shape;7794;p45"/>
              <p:cNvSpPr/>
              <p:nvPr/>
            </p:nvSpPr>
            <p:spPr>
              <a:xfrm>
                <a:off x="5026325" y="1901800"/>
                <a:ext cx="23125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17" extrusionOk="0">
                    <a:moveTo>
                      <a:pt x="851" y="0"/>
                    </a:moveTo>
                    <a:lnTo>
                      <a:pt x="0" y="1479"/>
                    </a:lnTo>
                    <a:lnTo>
                      <a:pt x="111" y="1516"/>
                    </a:lnTo>
                    <a:lnTo>
                      <a:pt x="925" y="74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95" name="Google Shape;7795;p45"/>
              <p:cNvSpPr/>
              <p:nvPr/>
            </p:nvSpPr>
            <p:spPr>
              <a:xfrm>
                <a:off x="5027250" y="1941550"/>
                <a:ext cx="268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15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518" y="1368"/>
                    </a:lnTo>
                    <a:lnTo>
                      <a:pt x="999" y="2514"/>
                    </a:lnTo>
                    <a:lnTo>
                      <a:pt x="1073" y="2477"/>
                    </a:lnTo>
                    <a:lnTo>
                      <a:pt x="555" y="1183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96" name="Google Shape;7796;p45"/>
              <p:cNvSpPr/>
              <p:nvPr/>
            </p:nvSpPr>
            <p:spPr>
              <a:xfrm>
                <a:off x="5026325" y="198867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97" name="Google Shape;7797;p45"/>
              <p:cNvSpPr/>
              <p:nvPr/>
            </p:nvSpPr>
            <p:spPr>
              <a:xfrm>
                <a:off x="5026325" y="1942450"/>
                <a:ext cx="25900" cy="61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2" extrusionOk="0">
                    <a:moveTo>
                      <a:pt x="0" y="1"/>
                    </a:moveTo>
                    <a:lnTo>
                      <a:pt x="925" y="2441"/>
                    </a:lnTo>
                    <a:lnTo>
                      <a:pt x="1036" y="2404"/>
                    </a:lnTo>
                    <a:lnTo>
                      <a:pt x="148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98" name="Google Shape;7798;p45"/>
              <p:cNvSpPr/>
              <p:nvPr/>
            </p:nvSpPr>
            <p:spPr>
              <a:xfrm>
                <a:off x="5026325" y="193877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799" name="Google Shape;7799;p45"/>
              <p:cNvSpPr/>
              <p:nvPr/>
            </p:nvSpPr>
            <p:spPr>
              <a:xfrm>
                <a:off x="5026325" y="2039500"/>
                <a:ext cx="28675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8" extrusionOk="0">
                    <a:moveTo>
                      <a:pt x="111" y="1"/>
                    </a:moveTo>
                    <a:lnTo>
                      <a:pt x="0" y="38"/>
                    </a:lnTo>
                    <a:lnTo>
                      <a:pt x="0" y="186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00" name="Google Shape;7800;p45"/>
              <p:cNvSpPr/>
              <p:nvPr/>
            </p:nvSpPr>
            <p:spPr>
              <a:xfrm>
                <a:off x="5027250" y="2042275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518" y="1406"/>
                    </a:lnTo>
                    <a:lnTo>
                      <a:pt x="999" y="2552"/>
                    </a:lnTo>
                    <a:lnTo>
                      <a:pt x="1073" y="2515"/>
                    </a:lnTo>
                    <a:lnTo>
                      <a:pt x="555" y="1221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01" name="Google Shape;7801;p45"/>
              <p:cNvSpPr/>
              <p:nvPr/>
            </p:nvSpPr>
            <p:spPr>
              <a:xfrm>
                <a:off x="5026325" y="2090350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02" name="Google Shape;7802;p45"/>
              <p:cNvSpPr/>
              <p:nvPr/>
            </p:nvSpPr>
            <p:spPr>
              <a:xfrm>
                <a:off x="5027250" y="2129175"/>
                <a:ext cx="296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14" extrusionOk="0">
                    <a:moveTo>
                      <a:pt x="148" y="0"/>
                    </a:moveTo>
                    <a:lnTo>
                      <a:pt x="0" y="111"/>
                    </a:lnTo>
                    <a:lnTo>
                      <a:pt x="0" y="185"/>
                    </a:lnTo>
                    <a:lnTo>
                      <a:pt x="999" y="813"/>
                    </a:lnTo>
                    <a:lnTo>
                      <a:pt x="1183" y="629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03" name="Google Shape;7803;p45"/>
              <p:cNvSpPr/>
              <p:nvPr/>
            </p:nvSpPr>
            <p:spPr>
              <a:xfrm>
                <a:off x="5026325" y="2131025"/>
                <a:ext cx="27750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40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1036" y="739"/>
                    </a:lnTo>
                    <a:lnTo>
                      <a:pt x="1110" y="5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04" name="Google Shape;7804;p45"/>
              <p:cNvSpPr/>
              <p:nvPr/>
            </p:nvSpPr>
            <p:spPr>
              <a:xfrm>
                <a:off x="5029100" y="2106050"/>
                <a:ext cx="212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036" extrusionOk="0">
                    <a:moveTo>
                      <a:pt x="851" y="1"/>
                    </a:moveTo>
                    <a:lnTo>
                      <a:pt x="789" y="75"/>
                    </a:lnTo>
                    <a:lnTo>
                      <a:pt x="814" y="75"/>
                    </a:lnTo>
                    <a:lnTo>
                      <a:pt x="851" y="1"/>
                    </a:lnTo>
                    <a:close/>
                    <a:moveTo>
                      <a:pt x="666" y="75"/>
                    </a:moveTo>
                    <a:lnTo>
                      <a:pt x="90" y="906"/>
                    </a:lnTo>
                    <a:lnTo>
                      <a:pt x="789" y="75"/>
                    </a:lnTo>
                    <a:close/>
                    <a:moveTo>
                      <a:pt x="90" y="906"/>
                    </a:moveTo>
                    <a:lnTo>
                      <a:pt x="74" y="925"/>
                    </a:lnTo>
                    <a:lnTo>
                      <a:pt x="0" y="1036"/>
                    </a:lnTo>
                    <a:lnTo>
                      <a:pt x="90" y="906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05" name="Google Shape;7805;p45"/>
              <p:cNvSpPr/>
              <p:nvPr/>
            </p:nvSpPr>
            <p:spPr>
              <a:xfrm>
                <a:off x="5026325" y="2104200"/>
                <a:ext cx="2312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110" extrusionOk="0">
                    <a:moveTo>
                      <a:pt x="851" y="1"/>
                    </a:moveTo>
                    <a:lnTo>
                      <a:pt x="0" y="1073"/>
                    </a:lnTo>
                    <a:lnTo>
                      <a:pt x="111" y="1110"/>
                    </a:lnTo>
                    <a:lnTo>
                      <a:pt x="925" y="149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06" name="Google Shape;7806;p45"/>
              <p:cNvSpPr/>
              <p:nvPr/>
            </p:nvSpPr>
            <p:spPr>
              <a:xfrm>
                <a:off x="5026325" y="209127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07" name="Google Shape;7807;p45"/>
              <p:cNvSpPr/>
              <p:nvPr/>
            </p:nvSpPr>
            <p:spPr>
              <a:xfrm>
                <a:off x="5026325" y="2044125"/>
                <a:ext cx="2590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1" extrusionOk="0">
                    <a:moveTo>
                      <a:pt x="0" y="1"/>
                    </a:moveTo>
                    <a:lnTo>
                      <a:pt x="925" y="2441"/>
                    </a:lnTo>
                    <a:lnTo>
                      <a:pt x="1036" y="2404"/>
                    </a:lnTo>
                    <a:lnTo>
                      <a:pt x="148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08" name="Google Shape;7808;p45"/>
              <p:cNvSpPr/>
              <p:nvPr/>
            </p:nvSpPr>
            <p:spPr>
              <a:xfrm>
                <a:off x="5026325" y="204042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0" y="1"/>
                    </a:moveTo>
                    <a:lnTo>
                      <a:pt x="0" y="149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09" name="Google Shape;7809;p45"/>
              <p:cNvSpPr/>
              <p:nvPr/>
            </p:nvSpPr>
            <p:spPr>
              <a:xfrm>
                <a:off x="5029100" y="2004400"/>
                <a:ext cx="21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479" extrusionOk="0">
                    <a:moveTo>
                      <a:pt x="851" y="0"/>
                    </a:moveTo>
                    <a:lnTo>
                      <a:pt x="811" y="74"/>
                    </a:lnTo>
                    <a:lnTo>
                      <a:pt x="814" y="74"/>
                    </a:lnTo>
                    <a:lnTo>
                      <a:pt x="851" y="0"/>
                    </a:lnTo>
                    <a:close/>
                    <a:moveTo>
                      <a:pt x="666" y="74"/>
                    </a:moveTo>
                    <a:lnTo>
                      <a:pt x="0" y="1479"/>
                    </a:lnTo>
                    <a:lnTo>
                      <a:pt x="74" y="1442"/>
                    </a:lnTo>
                    <a:lnTo>
                      <a:pt x="811" y="74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10" name="Google Shape;7810;p45"/>
              <p:cNvSpPr/>
              <p:nvPr/>
            </p:nvSpPr>
            <p:spPr>
              <a:xfrm>
                <a:off x="5026325" y="198960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0" y="1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11" name="Google Shape;7811;p45"/>
              <p:cNvSpPr/>
              <p:nvPr/>
            </p:nvSpPr>
            <p:spPr>
              <a:xfrm>
                <a:off x="5026325" y="2003475"/>
                <a:ext cx="231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16" extrusionOk="0">
                    <a:moveTo>
                      <a:pt x="851" y="0"/>
                    </a:moveTo>
                    <a:lnTo>
                      <a:pt x="0" y="1479"/>
                    </a:lnTo>
                    <a:lnTo>
                      <a:pt x="111" y="1516"/>
                    </a:lnTo>
                    <a:lnTo>
                      <a:pt x="925" y="111"/>
                    </a:lnTo>
                    <a:lnTo>
                      <a:pt x="851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12" name="Google Shape;7812;p45"/>
              <p:cNvSpPr/>
              <p:nvPr/>
            </p:nvSpPr>
            <p:spPr>
              <a:xfrm>
                <a:off x="5027250" y="1788100"/>
                <a:ext cx="26825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2552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518" y="1406"/>
                    </a:lnTo>
                    <a:lnTo>
                      <a:pt x="999" y="2552"/>
                    </a:lnTo>
                    <a:lnTo>
                      <a:pt x="1073" y="2515"/>
                    </a:lnTo>
                    <a:lnTo>
                      <a:pt x="555" y="1221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13" name="Google Shape;7813;p45"/>
              <p:cNvSpPr/>
              <p:nvPr/>
            </p:nvSpPr>
            <p:spPr>
              <a:xfrm>
                <a:off x="5026325" y="1836175"/>
                <a:ext cx="286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777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0" y="185"/>
                    </a:lnTo>
                    <a:lnTo>
                      <a:pt x="1036" y="777"/>
                    </a:lnTo>
                    <a:lnTo>
                      <a:pt x="1147" y="59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14" name="Google Shape;7814;p45"/>
              <p:cNvSpPr/>
              <p:nvPr/>
            </p:nvSpPr>
            <p:spPr>
              <a:xfrm>
                <a:off x="5026325" y="1789950"/>
                <a:ext cx="2590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78" extrusionOk="0">
                    <a:moveTo>
                      <a:pt x="0" y="1"/>
                    </a:moveTo>
                    <a:lnTo>
                      <a:pt x="925" y="2478"/>
                    </a:lnTo>
                    <a:lnTo>
                      <a:pt x="1036" y="2441"/>
                    </a:lnTo>
                    <a:lnTo>
                      <a:pt x="148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15" name="Google Shape;7815;p45"/>
              <p:cNvSpPr/>
              <p:nvPr/>
            </p:nvSpPr>
            <p:spPr>
              <a:xfrm>
                <a:off x="5029100" y="1851875"/>
                <a:ext cx="212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851" h="1554" extrusionOk="0">
                    <a:moveTo>
                      <a:pt x="851" y="1"/>
                    </a:moveTo>
                    <a:lnTo>
                      <a:pt x="811" y="75"/>
                    </a:lnTo>
                    <a:lnTo>
                      <a:pt x="814" y="75"/>
                    </a:lnTo>
                    <a:lnTo>
                      <a:pt x="851" y="1"/>
                    </a:lnTo>
                    <a:close/>
                    <a:moveTo>
                      <a:pt x="666" y="75"/>
                    </a:moveTo>
                    <a:lnTo>
                      <a:pt x="0" y="1554"/>
                    </a:lnTo>
                    <a:lnTo>
                      <a:pt x="74" y="1443"/>
                    </a:lnTo>
                    <a:lnTo>
                      <a:pt x="811" y="75"/>
                    </a:lnTo>
                    <a:close/>
                  </a:path>
                </a:pathLst>
              </a:custGeom>
              <a:solidFill>
                <a:srgbClr val="BDD0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16" name="Google Shape;7816;p45"/>
              <p:cNvSpPr/>
              <p:nvPr/>
            </p:nvSpPr>
            <p:spPr>
              <a:xfrm>
                <a:off x="5026325" y="183710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0" y="0"/>
                    </a:moveTo>
                    <a:lnTo>
                      <a:pt x="0" y="148"/>
                    </a:lnTo>
                    <a:lnTo>
                      <a:pt x="1036" y="740"/>
                    </a:lnTo>
                    <a:lnTo>
                      <a:pt x="1073" y="6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17" name="Google Shape;7817;p45"/>
              <p:cNvSpPr/>
              <p:nvPr/>
            </p:nvSpPr>
            <p:spPr>
              <a:xfrm>
                <a:off x="5026325" y="1850950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851" y="1"/>
                    </a:moveTo>
                    <a:lnTo>
                      <a:pt x="0" y="1480"/>
                    </a:lnTo>
                    <a:lnTo>
                      <a:pt x="111" y="1591"/>
                    </a:lnTo>
                    <a:lnTo>
                      <a:pt x="925" y="112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18" name="Google Shape;7818;p45"/>
              <p:cNvSpPr/>
              <p:nvPr/>
            </p:nvSpPr>
            <p:spPr>
              <a:xfrm>
                <a:off x="5049425" y="1795500"/>
                <a:ext cx="8350" cy="3568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4272" extrusionOk="0">
                    <a:moveTo>
                      <a:pt x="333" y="1"/>
                    </a:moveTo>
                    <a:lnTo>
                      <a:pt x="223" y="38"/>
                    </a:lnTo>
                    <a:lnTo>
                      <a:pt x="1" y="14160"/>
                    </a:lnTo>
                    <a:lnTo>
                      <a:pt x="223" y="14271"/>
                    </a:lnTo>
                    <a:lnTo>
                      <a:pt x="333" y="14234"/>
                    </a:lnTo>
                    <a:lnTo>
                      <a:pt x="333" y="1"/>
                    </a:lnTo>
                    <a:close/>
                  </a:path>
                </a:pathLst>
              </a:custGeom>
              <a:solidFill>
                <a:srgbClr val="CDE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19" name="Google Shape;7819;p45"/>
              <p:cNvSpPr/>
              <p:nvPr/>
            </p:nvSpPr>
            <p:spPr>
              <a:xfrm>
                <a:off x="5049425" y="1793650"/>
                <a:ext cx="5575" cy="3586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346" extrusionOk="0">
                    <a:moveTo>
                      <a:pt x="1" y="1"/>
                    </a:moveTo>
                    <a:lnTo>
                      <a:pt x="1" y="14234"/>
                    </a:lnTo>
                    <a:lnTo>
                      <a:pt x="223" y="14345"/>
                    </a:lnTo>
                    <a:lnTo>
                      <a:pt x="223" y="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BD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20" name="Google Shape;7820;p45"/>
              <p:cNvSpPr/>
              <p:nvPr/>
            </p:nvSpPr>
            <p:spPr>
              <a:xfrm>
                <a:off x="5079925" y="1780725"/>
                <a:ext cx="11125" cy="35677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4271" extrusionOk="0">
                    <a:moveTo>
                      <a:pt x="1" y="0"/>
                    </a:moveTo>
                    <a:lnTo>
                      <a:pt x="1" y="14123"/>
                    </a:lnTo>
                    <a:lnTo>
                      <a:pt x="223" y="14271"/>
                    </a:lnTo>
                    <a:lnTo>
                      <a:pt x="444" y="14123"/>
                    </a:lnTo>
                    <a:lnTo>
                      <a:pt x="223" y="14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E6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21" name="Google Shape;7821;p45"/>
              <p:cNvSpPr/>
              <p:nvPr/>
            </p:nvSpPr>
            <p:spPr>
              <a:xfrm>
                <a:off x="5085475" y="1780725"/>
                <a:ext cx="5575" cy="3567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271" extrusionOk="0">
                    <a:moveTo>
                      <a:pt x="222" y="0"/>
                    </a:moveTo>
                    <a:lnTo>
                      <a:pt x="1" y="148"/>
                    </a:lnTo>
                    <a:lnTo>
                      <a:pt x="1" y="14271"/>
                    </a:lnTo>
                    <a:lnTo>
                      <a:pt x="222" y="1412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22" name="Google Shape;7822;p45"/>
              <p:cNvSpPr/>
              <p:nvPr/>
            </p:nvSpPr>
            <p:spPr>
              <a:xfrm>
                <a:off x="5079925" y="1777025"/>
                <a:ext cx="11125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96" extrusionOk="0">
                    <a:moveTo>
                      <a:pt x="223" y="0"/>
                    </a:moveTo>
                    <a:lnTo>
                      <a:pt x="1" y="148"/>
                    </a:lnTo>
                    <a:lnTo>
                      <a:pt x="223" y="296"/>
                    </a:lnTo>
                    <a:lnTo>
                      <a:pt x="444" y="148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B9CC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23" name="Google Shape;7823;p45"/>
              <p:cNvSpPr/>
              <p:nvPr/>
            </p:nvSpPr>
            <p:spPr>
              <a:xfrm>
                <a:off x="5053125" y="1791800"/>
                <a:ext cx="835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6" extrusionOk="0">
                    <a:moveTo>
                      <a:pt x="222" y="1"/>
                    </a:moveTo>
                    <a:lnTo>
                      <a:pt x="1" y="149"/>
                    </a:lnTo>
                    <a:lnTo>
                      <a:pt x="75" y="186"/>
                    </a:lnTo>
                    <a:lnTo>
                      <a:pt x="333" y="75"/>
                    </a:lnTo>
                    <a:lnTo>
                      <a:pt x="222" y="1"/>
                    </a:lnTo>
                    <a:close/>
                  </a:path>
                </a:pathLst>
              </a:custGeom>
              <a:solidFill>
                <a:srgbClr val="B9CC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24" name="Google Shape;7824;p45"/>
              <p:cNvSpPr/>
              <p:nvPr/>
            </p:nvSpPr>
            <p:spPr>
              <a:xfrm>
                <a:off x="5056825" y="1887000"/>
                <a:ext cx="277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8" extrusionOk="0">
                    <a:moveTo>
                      <a:pt x="999" y="1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10" y="186"/>
                    </a:lnTo>
                    <a:lnTo>
                      <a:pt x="1110" y="38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25" name="Google Shape;7825;p45"/>
              <p:cNvSpPr/>
              <p:nvPr/>
            </p:nvSpPr>
            <p:spPr>
              <a:xfrm>
                <a:off x="5057750" y="188792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1073" y="1"/>
                    </a:moveTo>
                    <a:lnTo>
                      <a:pt x="0" y="629"/>
                    </a:lnTo>
                    <a:lnTo>
                      <a:pt x="37" y="740"/>
                    </a:lnTo>
                    <a:lnTo>
                      <a:pt x="1073" y="149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26" name="Google Shape;7826;p45"/>
              <p:cNvSpPr/>
              <p:nvPr/>
            </p:nvSpPr>
            <p:spPr>
              <a:xfrm>
                <a:off x="5056825" y="1937850"/>
                <a:ext cx="2775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7" extrusionOk="0">
                    <a:moveTo>
                      <a:pt x="999" y="0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10" y="185"/>
                    </a:lnTo>
                    <a:lnTo>
                      <a:pt x="1110" y="3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27" name="Google Shape;7827;p45"/>
              <p:cNvSpPr/>
              <p:nvPr/>
            </p:nvSpPr>
            <p:spPr>
              <a:xfrm>
                <a:off x="5059600" y="1902725"/>
                <a:ext cx="222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480" extrusionOk="0">
                    <a:moveTo>
                      <a:pt x="0" y="0"/>
                    </a:moveTo>
                    <a:lnTo>
                      <a:pt x="814" y="1442"/>
                    </a:lnTo>
                    <a:lnTo>
                      <a:pt x="888" y="1479"/>
                    </a:lnTo>
                    <a:lnTo>
                      <a:pt x="185" y="37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28" name="Google Shape;7828;p45"/>
              <p:cNvSpPr/>
              <p:nvPr/>
            </p:nvSpPr>
            <p:spPr>
              <a:xfrm>
                <a:off x="5061450" y="1901800"/>
                <a:ext cx="23125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17" extrusionOk="0">
                    <a:moveTo>
                      <a:pt x="74" y="0"/>
                    </a:moveTo>
                    <a:lnTo>
                      <a:pt x="0" y="74"/>
                    </a:lnTo>
                    <a:lnTo>
                      <a:pt x="814" y="1516"/>
                    </a:lnTo>
                    <a:lnTo>
                      <a:pt x="925" y="1479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29" name="Google Shape;7829;p45"/>
              <p:cNvSpPr/>
              <p:nvPr/>
            </p:nvSpPr>
            <p:spPr>
              <a:xfrm>
                <a:off x="5056825" y="1941550"/>
                <a:ext cx="2590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15" extrusionOk="0">
                    <a:moveTo>
                      <a:pt x="962" y="0"/>
                    </a:moveTo>
                    <a:lnTo>
                      <a:pt x="481" y="1183"/>
                    </a:lnTo>
                    <a:lnTo>
                      <a:pt x="0" y="2477"/>
                    </a:lnTo>
                    <a:lnTo>
                      <a:pt x="74" y="2514"/>
                    </a:lnTo>
                    <a:lnTo>
                      <a:pt x="555" y="1368"/>
                    </a:lnTo>
                    <a:lnTo>
                      <a:pt x="1036" y="37"/>
                    </a:lnTo>
                    <a:lnTo>
                      <a:pt x="962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30" name="Google Shape;7830;p45"/>
              <p:cNvSpPr/>
              <p:nvPr/>
            </p:nvSpPr>
            <p:spPr>
              <a:xfrm>
                <a:off x="5056825" y="1988675"/>
                <a:ext cx="2775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7" extrusionOk="0">
                    <a:moveTo>
                      <a:pt x="999" y="1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10" y="185"/>
                    </a:lnTo>
                    <a:lnTo>
                      <a:pt x="1110" y="38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31" name="Google Shape;7831;p45"/>
              <p:cNvSpPr/>
              <p:nvPr/>
            </p:nvSpPr>
            <p:spPr>
              <a:xfrm>
                <a:off x="5058675" y="1942450"/>
                <a:ext cx="25900" cy="61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2" extrusionOk="0">
                    <a:moveTo>
                      <a:pt x="1036" y="1"/>
                    </a:moveTo>
                    <a:lnTo>
                      <a:pt x="888" y="75"/>
                    </a:lnTo>
                    <a:lnTo>
                      <a:pt x="0" y="2404"/>
                    </a:lnTo>
                    <a:lnTo>
                      <a:pt x="111" y="2441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32" name="Google Shape;7832;p45"/>
              <p:cNvSpPr/>
              <p:nvPr/>
            </p:nvSpPr>
            <p:spPr>
              <a:xfrm>
                <a:off x="5057750" y="193877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3" y="0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3" y="148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33" name="Google Shape;7833;p45"/>
              <p:cNvSpPr/>
              <p:nvPr/>
            </p:nvSpPr>
            <p:spPr>
              <a:xfrm>
                <a:off x="5056825" y="2039500"/>
                <a:ext cx="277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8" extrusionOk="0">
                    <a:moveTo>
                      <a:pt x="999" y="1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10" y="186"/>
                    </a:lnTo>
                    <a:lnTo>
                      <a:pt x="1110" y="38"/>
                    </a:lnTo>
                    <a:lnTo>
                      <a:pt x="999" y="1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34" name="Google Shape;7834;p45"/>
              <p:cNvSpPr/>
              <p:nvPr/>
            </p:nvSpPr>
            <p:spPr>
              <a:xfrm>
                <a:off x="5056825" y="2042275"/>
                <a:ext cx="25900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52" extrusionOk="0">
                    <a:moveTo>
                      <a:pt x="962" y="1"/>
                    </a:moveTo>
                    <a:lnTo>
                      <a:pt x="481" y="1221"/>
                    </a:lnTo>
                    <a:lnTo>
                      <a:pt x="0" y="2515"/>
                    </a:lnTo>
                    <a:lnTo>
                      <a:pt x="74" y="2552"/>
                    </a:lnTo>
                    <a:lnTo>
                      <a:pt x="555" y="1406"/>
                    </a:lnTo>
                    <a:lnTo>
                      <a:pt x="1036" y="75"/>
                    </a:ln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35" name="Google Shape;7835;p45"/>
              <p:cNvSpPr/>
              <p:nvPr/>
            </p:nvSpPr>
            <p:spPr>
              <a:xfrm>
                <a:off x="5056825" y="2090350"/>
                <a:ext cx="2775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7" extrusionOk="0">
                    <a:moveTo>
                      <a:pt x="999" y="0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10" y="185"/>
                    </a:lnTo>
                    <a:lnTo>
                      <a:pt x="1110" y="3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36" name="Google Shape;7836;p45"/>
              <p:cNvSpPr/>
              <p:nvPr/>
            </p:nvSpPr>
            <p:spPr>
              <a:xfrm>
                <a:off x="5057750" y="2129175"/>
                <a:ext cx="249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814" extrusionOk="0">
                    <a:moveTo>
                      <a:pt x="888" y="0"/>
                    </a:moveTo>
                    <a:lnTo>
                      <a:pt x="0" y="518"/>
                    </a:lnTo>
                    <a:lnTo>
                      <a:pt x="37" y="813"/>
                    </a:lnTo>
                    <a:lnTo>
                      <a:pt x="999" y="185"/>
                    </a:lnTo>
                    <a:lnTo>
                      <a:pt x="999" y="111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37" name="Google Shape;7837;p45"/>
              <p:cNvSpPr/>
              <p:nvPr/>
            </p:nvSpPr>
            <p:spPr>
              <a:xfrm>
                <a:off x="5057750" y="213102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3" y="0"/>
                    </a:moveTo>
                    <a:lnTo>
                      <a:pt x="0" y="592"/>
                    </a:lnTo>
                    <a:lnTo>
                      <a:pt x="37" y="739"/>
                    </a:lnTo>
                    <a:lnTo>
                      <a:pt x="1073" y="111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38" name="Google Shape;7838;p45"/>
              <p:cNvSpPr/>
              <p:nvPr/>
            </p:nvSpPr>
            <p:spPr>
              <a:xfrm>
                <a:off x="5059600" y="2106050"/>
                <a:ext cx="2220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036" extrusionOk="0">
                    <a:moveTo>
                      <a:pt x="0" y="1"/>
                    </a:moveTo>
                    <a:lnTo>
                      <a:pt x="772" y="877"/>
                    </a:lnTo>
                    <a:lnTo>
                      <a:pt x="185" y="75"/>
                    </a:lnTo>
                    <a:lnTo>
                      <a:pt x="74" y="75"/>
                    </a:lnTo>
                    <a:lnTo>
                      <a:pt x="0" y="1"/>
                    </a:lnTo>
                    <a:close/>
                    <a:moveTo>
                      <a:pt x="772" y="877"/>
                    </a:moveTo>
                    <a:lnTo>
                      <a:pt x="888" y="1036"/>
                    </a:lnTo>
                    <a:lnTo>
                      <a:pt x="814" y="925"/>
                    </a:lnTo>
                    <a:lnTo>
                      <a:pt x="772" y="877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39" name="Google Shape;7839;p45"/>
              <p:cNvSpPr/>
              <p:nvPr/>
            </p:nvSpPr>
            <p:spPr>
              <a:xfrm>
                <a:off x="5061450" y="2104200"/>
                <a:ext cx="23125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110" extrusionOk="0">
                    <a:moveTo>
                      <a:pt x="74" y="1"/>
                    </a:moveTo>
                    <a:lnTo>
                      <a:pt x="0" y="149"/>
                    </a:lnTo>
                    <a:lnTo>
                      <a:pt x="814" y="1110"/>
                    </a:lnTo>
                    <a:lnTo>
                      <a:pt x="925" y="1073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40" name="Google Shape;7840;p45"/>
              <p:cNvSpPr/>
              <p:nvPr/>
            </p:nvSpPr>
            <p:spPr>
              <a:xfrm>
                <a:off x="5057750" y="2091275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3" y="0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3" y="148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41" name="Google Shape;7841;p45"/>
              <p:cNvSpPr/>
              <p:nvPr/>
            </p:nvSpPr>
            <p:spPr>
              <a:xfrm>
                <a:off x="5058675" y="2044125"/>
                <a:ext cx="2590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41" extrusionOk="0">
                    <a:moveTo>
                      <a:pt x="1036" y="1"/>
                    </a:moveTo>
                    <a:lnTo>
                      <a:pt x="888" y="75"/>
                    </a:lnTo>
                    <a:lnTo>
                      <a:pt x="0" y="2404"/>
                    </a:lnTo>
                    <a:lnTo>
                      <a:pt x="111" y="2441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42" name="Google Shape;7842;p45"/>
              <p:cNvSpPr/>
              <p:nvPr/>
            </p:nvSpPr>
            <p:spPr>
              <a:xfrm>
                <a:off x="5057750" y="2040425"/>
                <a:ext cx="26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1" extrusionOk="0">
                    <a:moveTo>
                      <a:pt x="1073" y="1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3" y="149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43" name="Google Shape;7843;p45"/>
              <p:cNvSpPr/>
              <p:nvPr/>
            </p:nvSpPr>
            <p:spPr>
              <a:xfrm>
                <a:off x="5059600" y="2004400"/>
                <a:ext cx="222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479" extrusionOk="0">
                    <a:moveTo>
                      <a:pt x="0" y="0"/>
                    </a:moveTo>
                    <a:lnTo>
                      <a:pt x="814" y="1442"/>
                    </a:lnTo>
                    <a:lnTo>
                      <a:pt x="888" y="1479"/>
                    </a:lnTo>
                    <a:lnTo>
                      <a:pt x="185" y="74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44" name="Google Shape;7844;p45"/>
              <p:cNvSpPr/>
              <p:nvPr/>
            </p:nvSpPr>
            <p:spPr>
              <a:xfrm>
                <a:off x="5057750" y="198960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3" y="1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3" y="148"/>
                    </a:lnTo>
                    <a:lnTo>
                      <a:pt x="1073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45" name="Google Shape;7845;p45"/>
              <p:cNvSpPr/>
              <p:nvPr/>
            </p:nvSpPr>
            <p:spPr>
              <a:xfrm>
                <a:off x="5061450" y="2003475"/>
                <a:ext cx="2312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16" extrusionOk="0">
                    <a:moveTo>
                      <a:pt x="74" y="0"/>
                    </a:moveTo>
                    <a:lnTo>
                      <a:pt x="0" y="111"/>
                    </a:lnTo>
                    <a:lnTo>
                      <a:pt x="814" y="1516"/>
                    </a:lnTo>
                    <a:lnTo>
                      <a:pt x="925" y="1479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46" name="Google Shape;7846;p45"/>
              <p:cNvSpPr/>
              <p:nvPr/>
            </p:nvSpPr>
            <p:spPr>
              <a:xfrm>
                <a:off x="5056825" y="1788100"/>
                <a:ext cx="25900" cy="638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552" extrusionOk="0">
                    <a:moveTo>
                      <a:pt x="962" y="1"/>
                    </a:moveTo>
                    <a:lnTo>
                      <a:pt x="481" y="1221"/>
                    </a:lnTo>
                    <a:lnTo>
                      <a:pt x="0" y="2515"/>
                    </a:lnTo>
                    <a:lnTo>
                      <a:pt x="74" y="2552"/>
                    </a:lnTo>
                    <a:lnTo>
                      <a:pt x="555" y="1406"/>
                    </a:lnTo>
                    <a:lnTo>
                      <a:pt x="1036" y="75"/>
                    </a:lnTo>
                    <a:lnTo>
                      <a:pt x="962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47" name="Google Shape;7847;p45"/>
              <p:cNvSpPr/>
              <p:nvPr/>
            </p:nvSpPr>
            <p:spPr>
              <a:xfrm>
                <a:off x="5056825" y="1836175"/>
                <a:ext cx="2775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110" h="777" extrusionOk="0">
                    <a:moveTo>
                      <a:pt x="999" y="0"/>
                    </a:moveTo>
                    <a:lnTo>
                      <a:pt x="0" y="592"/>
                    </a:lnTo>
                    <a:lnTo>
                      <a:pt x="74" y="777"/>
                    </a:lnTo>
                    <a:lnTo>
                      <a:pt x="1110" y="185"/>
                    </a:lnTo>
                    <a:lnTo>
                      <a:pt x="1110" y="37"/>
                    </a:lnTo>
                    <a:lnTo>
                      <a:pt x="999" y="0"/>
                    </a:lnTo>
                    <a:close/>
                  </a:path>
                </a:pathLst>
              </a:custGeom>
              <a:solidFill>
                <a:srgbClr val="DD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48" name="Google Shape;7848;p45"/>
              <p:cNvSpPr/>
              <p:nvPr/>
            </p:nvSpPr>
            <p:spPr>
              <a:xfrm>
                <a:off x="5058675" y="1789950"/>
                <a:ext cx="2590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78" extrusionOk="0">
                    <a:moveTo>
                      <a:pt x="1036" y="1"/>
                    </a:moveTo>
                    <a:lnTo>
                      <a:pt x="888" y="75"/>
                    </a:lnTo>
                    <a:lnTo>
                      <a:pt x="0" y="2441"/>
                    </a:lnTo>
                    <a:lnTo>
                      <a:pt x="111" y="2478"/>
                    </a:lnTo>
                    <a:lnTo>
                      <a:pt x="1036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49" name="Google Shape;7849;p45"/>
              <p:cNvSpPr/>
              <p:nvPr/>
            </p:nvSpPr>
            <p:spPr>
              <a:xfrm>
                <a:off x="5059600" y="1851875"/>
                <a:ext cx="2220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888" h="1554" extrusionOk="0">
                    <a:moveTo>
                      <a:pt x="0" y="1"/>
                    </a:moveTo>
                    <a:lnTo>
                      <a:pt x="814" y="1443"/>
                    </a:lnTo>
                    <a:lnTo>
                      <a:pt x="888" y="1554"/>
                    </a:lnTo>
                    <a:lnTo>
                      <a:pt x="185" y="75"/>
                    </a:lnTo>
                    <a:lnTo>
                      <a:pt x="74" y="7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CC0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50" name="Google Shape;7850;p45"/>
              <p:cNvSpPr/>
              <p:nvPr/>
            </p:nvSpPr>
            <p:spPr>
              <a:xfrm>
                <a:off x="5057750" y="1837100"/>
                <a:ext cx="268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40" extrusionOk="0">
                    <a:moveTo>
                      <a:pt x="1073" y="0"/>
                    </a:moveTo>
                    <a:lnTo>
                      <a:pt x="0" y="666"/>
                    </a:lnTo>
                    <a:lnTo>
                      <a:pt x="37" y="740"/>
                    </a:lnTo>
                    <a:lnTo>
                      <a:pt x="1073" y="148"/>
                    </a:lnTo>
                    <a:lnTo>
                      <a:pt x="1073" y="0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51" name="Google Shape;7851;p45"/>
              <p:cNvSpPr/>
              <p:nvPr/>
            </p:nvSpPr>
            <p:spPr>
              <a:xfrm>
                <a:off x="5061450" y="1850950"/>
                <a:ext cx="231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925" h="1591" extrusionOk="0">
                    <a:moveTo>
                      <a:pt x="74" y="1"/>
                    </a:moveTo>
                    <a:lnTo>
                      <a:pt x="0" y="112"/>
                    </a:lnTo>
                    <a:lnTo>
                      <a:pt x="814" y="1591"/>
                    </a:lnTo>
                    <a:lnTo>
                      <a:pt x="925" y="1480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52" name="Google Shape;7852;p45"/>
              <p:cNvSpPr/>
              <p:nvPr/>
            </p:nvSpPr>
            <p:spPr>
              <a:xfrm>
                <a:off x="5054975" y="1793650"/>
                <a:ext cx="6500" cy="35865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4346" extrusionOk="0">
                    <a:moveTo>
                      <a:pt x="259" y="1"/>
                    </a:moveTo>
                    <a:lnTo>
                      <a:pt x="1" y="112"/>
                    </a:lnTo>
                    <a:lnTo>
                      <a:pt x="1" y="14345"/>
                    </a:lnTo>
                    <a:lnTo>
                      <a:pt x="259" y="14234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CEE1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53" name="Google Shape;7853;p45"/>
              <p:cNvSpPr/>
              <p:nvPr/>
            </p:nvSpPr>
            <p:spPr>
              <a:xfrm>
                <a:off x="5054975" y="1581075"/>
                <a:ext cx="366950" cy="380825"/>
              </a:xfrm>
              <a:custGeom>
                <a:avLst/>
                <a:gdLst/>
                <a:ahLst/>
                <a:cxnLst/>
                <a:rect l="l" t="t" r="r" b="b"/>
                <a:pathLst>
                  <a:path w="14678" h="15233" extrusionOk="0">
                    <a:moveTo>
                      <a:pt x="1" y="0"/>
                    </a:moveTo>
                    <a:lnTo>
                      <a:pt x="1" y="15232"/>
                    </a:lnTo>
                    <a:lnTo>
                      <a:pt x="14678" y="6729"/>
                    </a:lnTo>
                    <a:lnTo>
                      <a:pt x="14678" y="6138"/>
                    </a:lnTo>
                    <a:lnTo>
                      <a:pt x="11720" y="510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54" name="Google Shape;7854;p45"/>
              <p:cNvSpPr/>
              <p:nvPr/>
            </p:nvSpPr>
            <p:spPr>
              <a:xfrm>
                <a:off x="4689900" y="1708625"/>
                <a:ext cx="365100" cy="253275"/>
              </a:xfrm>
              <a:custGeom>
                <a:avLst/>
                <a:gdLst/>
                <a:ahLst/>
                <a:cxnLst/>
                <a:rect l="l" t="t" r="r" b="b"/>
                <a:pathLst>
                  <a:path w="14604" h="10131" extrusionOk="0">
                    <a:moveTo>
                      <a:pt x="2921" y="0"/>
                    </a:moveTo>
                    <a:lnTo>
                      <a:pt x="0" y="1036"/>
                    </a:lnTo>
                    <a:lnTo>
                      <a:pt x="0" y="1627"/>
                    </a:lnTo>
                    <a:lnTo>
                      <a:pt x="14604" y="10130"/>
                    </a:lnTo>
                    <a:lnTo>
                      <a:pt x="14604" y="9502"/>
                    </a:lnTo>
                    <a:lnTo>
                      <a:pt x="29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55" name="Google Shape;7855;p45"/>
              <p:cNvSpPr/>
              <p:nvPr/>
            </p:nvSpPr>
            <p:spPr>
              <a:xfrm>
                <a:off x="4689900" y="1526550"/>
                <a:ext cx="732025" cy="419625"/>
              </a:xfrm>
              <a:custGeom>
                <a:avLst/>
                <a:gdLst/>
                <a:ahLst/>
                <a:cxnLst/>
                <a:rect l="l" t="t" r="r" b="b"/>
                <a:pathLst>
                  <a:path w="29281" h="16785" extrusionOk="0">
                    <a:moveTo>
                      <a:pt x="14604" y="0"/>
                    </a:moveTo>
                    <a:lnTo>
                      <a:pt x="0" y="8319"/>
                    </a:lnTo>
                    <a:lnTo>
                      <a:pt x="14604" y="16785"/>
                    </a:lnTo>
                    <a:lnTo>
                      <a:pt x="29281" y="8319"/>
                    </a:lnTo>
                    <a:lnTo>
                      <a:pt x="14604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56" name="Google Shape;7856;p45"/>
              <p:cNvSpPr/>
              <p:nvPr/>
            </p:nvSpPr>
            <p:spPr>
              <a:xfrm>
                <a:off x="4816525" y="1664250"/>
                <a:ext cx="22460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8984" h="5103" extrusionOk="0">
                    <a:moveTo>
                      <a:pt x="666" y="1"/>
                    </a:moveTo>
                    <a:lnTo>
                      <a:pt x="0" y="407"/>
                    </a:lnTo>
                    <a:lnTo>
                      <a:pt x="8245" y="5103"/>
                    </a:lnTo>
                    <a:lnTo>
                      <a:pt x="8984" y="4696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rgbClr val="D1D1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57" name="Google Shape;7857;p45"/>
              <p:cNvSpPr/>
              <p:nvPr/>
            </p:nvSpPr>
            <p:spPr>
              <a:xfrm>
                <a:off x="4885825" y="1614350"/>
                <a:ext cx="191350" cy="110000"/>
              </a:xfrm>
              <a:custGeom>
                <a:avLst/>
                <a:gdLst/>
                <a:ahLst/>
                <a:cxnLst/>
                <a:rect l="l" t="t" r="r" b="b"/>
                <a:pathLst>
                  <a:path w="7654" h="4400" extrusionOk="0">
                    <a:moveTo>
                      <a:pt x="1554" y="0"/>
                    </a:moveTo>
                    <a:lnTo>
                      <a:pt x="1" y="888"/>
                    </a:lnTo>
                    <a:lnTo>
                      <a:pt x="6175" y="4400"/>
                    </a:lnTo>
                    <a:lnTo>
                      <a:pt x="7654" y="3476"/>
                    </a:lnTo>
                    <a:lnTo>
                      <a:pt x="1554" y="0"/>
                    </a:lnTo>
                    <a:close/>
                  </a:path>
                </a:pathLst>
              </a:custGeom>
              <a:solidFill>
                <a:srgbClr val="D1D1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58" name="Google Shape;7858;p45"/>
              <p:cNvSpPr/>
              <p:nvPr/>
            </p:nvSpPr>
            <p:spPr>
              <a:xfrm>
                <a:off x="4946825" y="1585700"/>
                <a:ext cx="225550" cy="129425"/>
              </a:xfrm>
              <a:custGeom>
                <a:avLst/>
                <a:gdLst/>
                <a:ahLst/>
                <a:cxnLst/>
                <a:rect l="l" t="t" r="r" b="b"/>
                <a:pathLst>
                  <a:path w="9022" h="5177" extrusionOk="0">
                    <a:moveTo>
                      <a:pt x="740" y="0"/>
                    </a:moveTo>
                    <a:lnTo>
                      <a:pt x="1" y="407"/>
                    </a:lnTo>
                    <a:lnTo>
                      <a:pt x="8319" y="5176"/>
                    </a:lnTo>
                    <a:lnTo>
                      <a:pt x="9022" y="4696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D1D1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59" name="Google Shape;7859;p45"/>
              <p:cNvSpPr/>
              <p:nvPr/>
            </p:nvSpPr>
            <p:spPr>
              <a:xfrm>
                <a:off x="4702825" y="1509900"/>
                <a:ext cx="365125" cy="231100"/>
              </a:xfrm>
              <a:custGeom>
                <a:avLst/>
                <a:gdLst/>
                <a:ahLst/>
                <a:cxnLst/>
                <a:rect l="l" t="t" r="r" b="b"/>
                <a:pathLst>
                  <a:path w="14605" h="9244" extrusionOk="0">
                    <a:moveTo>
                      <a:pt x="14604" y="1"/>
                    </a:moveTo>
                    <a:lnTo>
                      <a:pt x="1" y="8467"/>
                    </a:lnTo>
                    <a:lnTo>
                      <a:pt x="1" y="9243"/>
                    </a:lnTo>
                    <a:lnTo>
                      <a:pt x="14604" y="814"/>
                    </a:lnTo>
                    <a:lnTo>
                      <a:pt x="1460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60" name="Google Shape;7860;p45"/>
              <p:cNvSpPr/>
              <p:nvPr/>
            </p:nvSpPr>
            <p:spPr>
              <a:xfrm>
                <a:off x="4689900" y="1715100"/>
                <a:ext cx="129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1036" extrusionOk="0">
                    <a:moveTo>
                      <a:pt x="0" y="0"/>
                    </a:moveTo>
                    <a:lnTo>
                      <a:pt x="0" y="777"/>
                    </a:lnTo>
                    <a:lnTo>
                      <a:pt x="518" y="1035"/>
                    </a:lnTo>
                    <a:lnTo>
                      <a:pt x="518" y="2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2A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61" name="Google Shape;7861;p45"/>
              <p:cNvSpPr/>
              <p:nvPr/>
            </p:nvSpPr>
            <p:spPr>
              <a:xfrm>
                <a:off x="4689900" y="1502500"/>
                <a:ext cx="378050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5122" h="8763" extrusionOk="0">
                    <a:moveTo>
                      <a:pt x="14604" y="1"/>
                    </a:moveTo>
                    <a:lnTo>
                      <a:pt x="0" y="8504"/>
                    </a:lnTo>
                    <a:lnTo>
                      <a:pt x="518" y="8763"/>
                    </a:lnTo>
                    <a:lnTo>
                      <a:pt x="15121" y="297"/>
                    </a:lnTo>
                    <a:lnTo>
                      <a:pt x="1460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62" name="Google Shape;7862;p45"/>
              <p:cNvSpPr/>
              <p:nvPr/>
            </p:nvSpPr>
            <p:spPr>
              <a:xfrm>
                <a:off x="4689900" y="1713250"/>
                <a:ext cx="365100" cy="232925"/>
              </a:xfrm>
              <a:custGeom>
                <a:avLst/>
                <a:gdLst/>
                <a:ahLst/>
                <a:cxnLst/>
                <a:rect l="l" t="t" r="r" b="b"/>
                <a:pathLst>
                  <a:path w="14604" h="9317" extrusionOk="0">
                    <a:moveTo>
                      <a:pt x="0" y="0"/>
                    </a:moveTo>
                    <a:lnTo>
                      <a:pt x="0" y="851"/>
                    </a:lnTo>
                    <a:lnTo>
                      <a:pt x="14604" y="9317"/>
                    </a:lnTo>
                    <a:lnTo>
                      <a:pt x="14604" y="85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63" name="Google Shape;7863;p45"/>
              <p:cNvSpPr/>
              <p:nvPr/>
            </p:nvSpPr>
            <p:spPr>
              <a:xfrm>
                <a:off x="5054975" y="1918425"/>
                <a:ext cx="1390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110" extrusionOk="0">
                    <a:moveTo>
                      <a:pt x="555" y="1"/>
                    </a:moveTo>
                    <a:lnTo>
                      <a:pt x="1" y="297"/>
                    </a:lnTo>
                    <a:lnTo>
                      <a:pt x="1" y="1110"/>
                    </a:lnTo>
                    <a:lnTo>
                      <a:pt x="555" y="777"/>
                    </a:lnTo>
                    <a:lnTo>
                      <a:pt x="555" y="1"/>
                    </a:lnTo>
                    <a:close/>
                  </a:path>
                </a:pathLst>
              </a:custGeom>
              <a:solidFill>
                <a:srgbClr val="912A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64" name="Google Shape;7864;p45"/>
              <p:cNvSpPr/>
              <p:nvPr/>
            </p:nvSpPr>
            <p:spPr>
              <a:xfrm>
                <a:off x="4689900" y="1706775"/>
                <a:ext cx="378975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5159" h="8763" extrusionOk="0">
                    <a:moveTo>
                      <a:pt x="555" y="0"/>
                    </a:moveTo>
                    <a:lnTo>
                      <a:pt x="0" y="259"/>
                    </a:lnTo>
                    <a:lnTo>
                      <a:pt x="14604" y="8763"/>
                    </a:lnTo>
                    <a:lnTo>
                      <a:pt x="15158" y="8467"/>
                    </a:lnTo>
                    <a:lnTo>
                      <a:pt x="55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65" name="Google Shape;7865;p45"/>
              <p:cNvSpPr/>
              <p:nvPr/>
            </p:nvSpPr>
            <p:spPr>
              <a:xfrm>
                <a:off x="5054975" y="1517300"/>
                <a:ext cx="353100" cy="223700"/>
              </a:xfrm>
              <a:custGeom>
                <a:avLst/>
                <a:gdLst/>
                <a:ahLst/>
                <a:cxnLst/>
                <a:rect l="l" t="t" r="r" b="b"/>
                <a:pathLst>
                  <a:path w="14124" h="8948" extrusionOk="0">
                    <a:moveTo>
                      <a:pt x="1" y="0"/>
                    </a:moveTo>
                    <a:lnTo>
                      <a:pt x="1" y="814"/>
                    </a:lnTo>
                    <a:lnTo>
                      <a:pt x="14123" y="8947"/>
                    </a:lnTo>
                    <a:lnTo>
                      <a:pt x="14123" y="817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66" name="Google Shape;7866;p45"/>
              <p:cNvSpPr/>
              <p:nvPr/>
            </p:nvSpPr>
            <p:spPr>
              <a:xfrm>
                <a:off x="5408050" y="1715100"/>
                <a:ext cx="138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036" extrusionOk="0">
                    <a:moveTo>
                      <a:pt x="555" y="0"/>
                    </a:moveTo>
                    <a:lnTo>
                      <a:pt x="0" y="259"/>
                    </a:lnTo>
                    <a:lnTo>
                      <a:pt x="0" y="1035"/>
                    </a:lnTo>
                    <a:lnTo>
                      <a:pt x="555" y="777"/>
                    </a:lnTo>
                    <a:lnTo>
                      <a:pt x="555" y="0"/>
                    </a:lnTo>
                    <a:close/>
                  </a:path>
                </a:pathLst>
              </a:custGeom>
              <a:solidFill>
                <a:srgbClr val="912A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67" name="Google Shape;7867;p45"/>
              <p:cNvSpPr/>
              <p:nvPr/>
            </p:nvSpPr>
            <p:spPr>
              <a:xfrm>
                <a:off x="5042950" y="1502500"/>
                <a:ext cx="378975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5159" h="8763" extrusionOk="0">
                    <a:moveTo>
                      <a:pt x="482" y="1"/>
                    </a:moveTo>
                    <a:lnTo>
                      <a:pt x="1" y="297"/>
                    </a:lnTo>
                    <a:lnTo>
                      <a:pt x="14604" y="8763"/>
                    </a:lnTo>
                    <a:lnTo>
                      <a:pt x="15159" y="8504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68" name="Google Shape;7868;p45"/>
              <p:cNvSpPr/>
              <p:nvPr/>
            </p:nvSpPr>
            <p:spPr>
              <a:xfrm>
                <a:off x="5054975" y="1715100"/>
                <a:ext cx="366950" cy="231075"/>
              </a:xfrm>
              <a:custGeom>
                <a:avLst/>
                <a:gdLst/>
                <a:ahLst/>
                <a:cxnLst/>
                <a:rect l="l" t="t" r="r" b="b"/>
                <a:pathLst>
                  <a:path w="14678" h="9243" extrusionOk="0">
                    <a:moveTo>
                      <a:pt x="14678" y="0"/>
                    </a:moveTo>
                    <a:lnTo>
                      <a:pt x="1" y="8430"/>
                    </a:lnTo>
                    <a:lnTo>
                      <a:pt x="1" y="9243"/>
                    </a:lnTo>
                    <a:lnTo>
                      <a:pt x="14678" y="777"/>
                    </a:lnTo>
                    <a:lnTo>
                      <a:pt x="146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69" name="Google Shape;7869;p45"/>
              <p:cNvSpPr/>
              <p:nvPr/>
            </p:nvSpPr>
            <p:spPr>
              <a:xfrm>
                <a:off x="5042950" y="1919350"/>
                <a:ext cx="120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073" extrusionOk="0">
                    <a:moveTo>
                      <a:pt x="1" y="1"/>
                    </a:moveTo>
                    <a:lnTo>
                      <a:pt x="1" y="777"/>
                    </a:lnTo>
                    <a:lnTo>
                      <a:pt x="482" y="1073"/>
                    </a:lnTo>
                    <a:lnTo>
                      <a:pt x="482" y="26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70" name="Google Shape;7870;p45"/>
              <p:cNvSpPr/>
              <p:nvPr/>
            </p:nvSpPr>
            <p:spPr>
              <a:xfrm>
                <a:off x="5042950" y="1706775"/>
                <a:ext cx="378975" cy="219075"/>
              </a:xfrm>
              <a:custGeom>
                <a:avLst/>
                <a:gdLst/>
                <a:ahLst/>
                <a:cxnLst/>
                <a:rect l="l" t="t" r="r" b="b"/>
                <a:pathLst>
                  <a:path w="15159" h="8763" extrusionOk="0">
                    <a:moveTo>
                      <a:pt x="14604" y="0"/>
                    </a:moveTo>
                    <a:lnTo>
                      <a:pt x="1" y="8504"/>
                    </a:lnTo>
                    <a:lnTo>
                      <a:pt x="482" y="8763"/>
                    </a:lnTo>
                    <a:lnTo>
                      <a:pt x="15159" y="333"/>
                    </a:lnTo>
                    <a:lnTo>
                      <a:pt x="1460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71" name="Google Shape;7871;p45"/>
              <p:cNvSpPr/>
              <p:nvPr/>
            </p:nvSpPr>
            <p:spPr>
              <a:xfrm>
                <a:off x="4925575" y="1554275"/>
                <a:ext cx="18525" cy="1932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7728" extrusionOk="0">
                    <a:moveTo>
                      <a:pt x="1" y="0"/>
                    </a:moveTo>
                    <a:lnTo>
                      <a:pt x="1" y="7357"/>
                    </a:lnTo>
                    <a:lnTo>
                      <a:pt x="740" y="7727"/>
                    </a:lnTo>
                    <a:lnTo>
                      <a:pt x="740" y="40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72" name="Google Shape;7872;p45"/>
              <p:cNvSpPr/>
              <p:nvPr/>
            </p:nvSpPr>
            <p:spPr>
              <a:xfrm>
                <a:off x="4944075" y="1554275"/>
                <a:ext cx="17575" cy="19320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728" extrusionOk="0">
                    <a:moveTo>
                      <a:pt x="703" y="0"/>
                    </a:moveTo>
                    <a:lnTo>
                      <a:pt x="0" y="407"/>
                    </a:lnTo>
                    <a:lnTo>
                      <a:pt x="0" y="7727"/>
                    </a:lnTo>
                    <a:lnTo>
                      <a:pt x="703" y="735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73" name="Google Shape;7873;p45"/>
              <p:cNvSpPr/>
              <p:nvPr/>
            </p:nvSpPr>
            <p:spPr>
              <a:xfrm>
                <a:off x="4925575" y="1545025"/>
                <a:ext cx="360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777" extrusionOk="0">
                    <a:moveTo>
                      <a:pt x="740" y="1"/>
                    </a:moveTo>
                    <a:lnTo>
                      <a:pt x="1" y="370"/>
                    </a:lnTo>
                    <a:lnTo>
                      <a:pt x="740" y="777"/>
                    </a:lnTo>
                    <a:lnTo>
                      <a:pt x="1443" y="370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5453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74" name="Google Shape;7874;p45"/>
              <p:cNvSpPr/>
              <p:nvPr/>
            </p:nvSpPr>
            <p:spPr>
              <a:xfrm>
                <a:off x="5061450" y="1477550"/>
                <a:ext cx="18500" cy="1932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728" extrusionOk="0">
                    <a:moveTo>
                      <a:pt x="0" y="1"/>
                    </a:moveTo>
                    <a:lnTo>
                      <a:pt x="0" y="7358"/>
                    </a:lnTo>
                    <a:lnTo>
                      <a:pt x="740" y="7728"/>
                    </a:lnTo>
                    <a:lnTo>
                      <a:pt x="740" y="44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75" name="Google Shape;7875;p45"/>
              <p:cNvSpPr/>
              <p:nvPr/>
            </p:nvSpPr>
            <p:spPr>
              <a:xfrm>
                <a:off x="5079925" y="1477550"/>
                <a:ext cx="16675" cy="1932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7728" extrusionOk="0">
                    <a:moveTo>
                      <a:pt x="666" y="1"/>
                    </a:moveTo>
                    <a:lnTo>
                      <a:pt x="1" y="444"/>
                    </a:lnTo>
                    <a:lnTo>
                      <a:pt x="1" y="7728"/>
                    </a:lnTo>
                    <a:lnTo>
                      <a:pt x="666" y="7358"/>
                    </a:lnTo>
                    <a:lnTo>
                      <a:pt x="6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76" name="Google Shape;7876;p45"/>
              <p:cNvSpPr/>
              <p:nvPr/>
            </p:nvSpPr>
            <p:spPr>
              <a:xfrm>
                <a:off x="5019850" y="1527475"/>
                <a:ext cx="675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8097" extrusionOk="0">
                    <a:moveTo>
                      <a:pt x="2293" y="7801"/>
                    </a:moveTo>
                    <a:cubicBezTo>
                      <a:pt x="1923" y="7986"/>
                      <a:pt x="1406" y="8097"/>
                      <a:pt x="999" y="7986"/>
                    </a:cubicBezTo>
                    <a:cubicBezTo>
                      <a:pt x="777" y="7949"/>
                      <a:pt x="555" y="7912"/>
                      <a:pt x="407" y="7801"/>
                    </a:cubicBezTo>
                    <a:cubicBezTo>
                      <a:pt x="112" y="7616"/>
                      <a:pt x="1" y="7394"/>
                      <a:pt x="1" y="7209"/>
                    </a:cubicBezTo>
                    <a:lnTo>
                      <a:pt x="1" y="7209"/>
                    </a:lnTo>
                    <a:lnTo>
                      <a:pt x="1" y="0"/>
                    </a:lnTo>
                    <a:lnTo>
                      <a:pt x="2700" y="703"/>
                    </a:lnTo>
                    <a:lnTo>
                      <a:pt x="2700" y="7209"/>
                    </a:lnTo>
                    <a:cubicBezTo>
                      <a:pt x="2700" y="7394"/>
                      <a:pt x="2589" y="7616"/>
                      <a:pt x="2293" y="78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77" name="Google Shape;7877;p45"/>
              <p:cNvSpPr/>
              <p:nvPr/>
            </p:nvSpPr>
            <p:spPr>
              <a:xfrm>
                <a:off x="5061450" y="1468325"/>
                <a:ext cx="3515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814" extrusionOk="0">
                    <a:moveTo>
                      <a:pt x="740" y="0"/>
                    </a:moveTo>
                    <a:lnTo>
                      <a:pt x="0" y="370"/>
                    </a:lnTo>
                    <a:lnTo>
                      <a:pt x="740" y="813"/>
                    </a:lnTo>
                    <a:lnTo>
                      <a:pt x="1405" y="370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5453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78" name="Google Shape;7878;p45"/>
              <p:cNvSpPr/>
              <p:nvPr/>
            </p:nvSpPr>
            <p:spPr>
              <a:xfrm>
                <a:off x="4943150" y="1457225"/>
                <a:ext cx="153450" cy="108150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4326" extrusionOk="0">
                    <a:moveTo>
                      <a:pt x="6137" y="0"/>
                    </a:moveTo>
                    <a:lnTo>
                      <a:pt x="0" y="3513"/>
                    </a:lnTo>
                    <a:lnTo>
                      <a:pt x="37" y="4326"/>
                    </a:lnTo>
                    <a:lnTo>
                      <a:pt x="6137" y="814"/>
                    </a:lnTo>
                    <a:lnTo>
                      <a:pt x="61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79" name="Google Shape;7879;p45"/>
              <p:cNvSpPr/>
              <p:nvPr/>
            </p:nvSpPr>
            <p:spPr>
              <a:xfrm>
                <a:off x="4925575" y="1447050"/>
                <a:ext cx="171025" cy="98000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3920" extrusionOk="0">
                    <a:moveTo>
                      <a:pt x="6175" y="1"/>
                    </a:moveTo>
                    <a:lnTo>
                      <a:pt x="1" y="3439"/>
                    </a:lnTo>
                    <a:lnTo>
                      <a:pt x="703" y="3920"/>
                    </a:lnTo>
                    <a:lnTo>
                      <a:pt x="6840" y="407"/>
                    </a:lnTo>
                    <a:lnTo>
                      <a:pt x="6175" y="1"/>
                    </a:lnTo>
                    <a:close/>
                  </a:path>
                </a:pathLst>
              </a:custGeom>
              <a:solidFill>
                <a:srgbClr val="5453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80" name="Google Shape;7880;p45"/>
              <p:cNvSpPr/>
              <p:nvPr/>
            </p:nvSpPr>
            <p:spPr>
              <a:xfrm>
                <a:off x="4925575" y="1533000"/>
                <a:ext cx="18525" cy="323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295" extrusionOk="0">
                    <a:moveTo>
                      <a:pt x="1" y="1"/>
                    </a:moveTo>
                    <a:lnTo>
                      <a:pt x="1" y="851"/>
                    </a:lnTo>
                    <a:lnTo>
                      <a:pt x="740" y="1295"/>
                    </a:lnTo>
                    <a:lnTo>
                      <a:pt x="703" y="48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81" name="Google Shape;7881;p45"/>
              <p:cNvSpPr/>
              <p:nvPr/>
            </p:nvSpPr>
            <p:spPr>
              <a:xfrm>
                <a:off x="4925575" y="1447050"/>
                <a:ext cx="171025" cy="98000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3920" extrusionOk="0">
                    <a:moveTo>
                      <a:pt x="6175" y="1"/>
                    </a:moveTo>
                    <a:lnTo>
                      <a:pt x="1" y="3439"/>
                    </a:lnTo>
                    <a:lnTo>
                      <a:pt x="703" y="3920"/>
                    </a:lnTo>
                    <a:lnTo>
                      <a:pt x="6840" y="407"/>
                    </a:lnTo>
                    <a:lnTo>
                      <a:pt x="617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82" name="Google Shape;7882;p45"/>
              <p:cNvSpPr/>
              <p:nvPr/>
            </p:nvSpPr>
            <p:spPr>
              <a:xfrm>
                <a:off x="5007850" y="1507125"/>
                <a:ext cx="88750" cy="72125"/>
              </a:xfrm>
              <a:custGeom>
                <a:avLst/>
                <a:gdLst/>
                <a:ahLst/>
                <a:cxnLst/>
                <a:rect l="l" t="t" r="r" b="b"/>
                <a:pathLst>
                  <a:path w="3550" h="2885" extrusionOk="0">
                    <a:moveTo>
                      <a:pt x="0" y="1"/>
                    </a:moveTo>
                    <a:lnTo>
                      <a:pt x="0" y="851"/>
                    </a:lnTo>
                    <a:lnTo>
                      <a:pt x="3549" y="2885"/>
                    </a:lnTo>
                    <a:lnTo>
                      <a:pt x="3549" y="207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13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83" name="Google Shape;7883;p45"/>
              <p:cNvSpPr/>
              <p:nvPr/>
            </p:nvSpPr>
            <p:spPr>
              <a:xfrm>
                <a:off x="5007850" y="1496050"/>
                <a:ext cx="1072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4289" h="2515" extrusionOk="0">
                    <a:moveTo>
                      <a:pt x="739" y="0"/>
                    </a:moveTo>
                    <a:lnTo>
                      <a:pt x="0" y="444"/>
                    </a:lnTo>
                    <a:lnTo>
                      <a:pt x="3549" y="2514"/>
                    </a:lnTo>
                    <a:lnTo>
                      <a:pt x="4289" y="2107"/>
                    </a:lnTo>
                    <a:lnTo>
                      <a:pt x="739" y="0"/>
                    </a:lnTo>
                    <a:close/>
                  </a:path>
                </a:pathLst>
              </a:custGeom>
              <a:solidFill>
                <a:srgbClr val="5453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84" name="Google Shape;7884;p45"/>
              <p:cNvSpPr/>
              <p:nvPr/>
            </p:nvSpPr>
            <p:spPr>
              <a:xfrm>
                <a:off x="5096575" y="1546875"/>
                <a:ext cx="18500" cy="323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1295" extrusionOk="0">
                    <a:moveTo>
                      <a:pt x="740" y="1"/>
                    </a:moveTo>
                    <a:lnTo>
                      <a:pt x="0" y="481"/>
                    </a:lnTo>
                    <a:lnTo>
                      <a:pt x="0" y="1295"/>
                    </a:lnTo>
                    <a:lnTo>
                      <a:pt x="740" y="888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5453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85" name="Google Shape;7885;p45"/>
              <p:cNvSpPr/>
              <p:nvPr/>
            </p:nvSpPr>
            <p:spPr>
              <a:xfrm>
                <a:off x="5084550" y="1526550"/>
                <a:ext cx="2800" cy="240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62" extrusionOk="0">
                    <a:moveTo>
                      <a:pt x="112" y="0"/>
                    </a:moveTo>
                    <a:lnTo>
                      <a:pt x="1" y="74"/>
                    </a:lnTo>
                    <a:lnTo>
                      <a:pt x="1" y="961"/>
                    </a:lnTo>
                    <a:lnTo>
                      <a:pt x="112" y="887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AB3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86" name="Google Shape;7886;p45"/>
              <p:cNvSpPr/>
              <p:nvPr/>
            </p:nvSpPr>
            <p:spPr>
              <a:xfrm>
                <a:off x="5024475" y="1521925"/>
                <a:ext cx="3792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665" extrusionOk="0">
                    <a:moveTo>
                      <a:pt x="1" y="0"/>
                    </a:moveTo>
                    <a:lnTo>
                      <a:pt x="1" y="814"/>
                    </a:lnTo>
                    <a:lnTo>
                      <a:pt x="1516" y="1664"/>
                    </a:lnTo>
                    <a:lnTo>
                      <a:pt x="1516" y="8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C3D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87" name="Google Shape;7887;p45"/>
              <p:cNvSpPr/>
              <p:nvPr/>
            </p:nvSpPr>
            <p:spPr>
              <a:xfrm>
                <a:off x="5062375" y="1540400"/>
                <a:ext cx="372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75" extrusionOk="0">
                    <a:moveTo>
                      <a:pt x="148" y="1"/>
                    </a:moveTo>
                    <a:lnTo>
                      <a:pt x="0" y="75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6B6A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88" name="Google Shape;7888;p45"/>
              <p:cNvSpPr/>
              <p:nvPr/>
            </p:nvSpPr>
            <p:spPr>
              <a:xfrm>
                <a:off x="5082700" y="1526550"/>
                <a:ext cx="4650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49" extrusionOk="0">
                    <a:moveTo>
                      <a:pt x="186" y="0"/>
                    </a:moveTo>
                    <a:lnTo>
                      <a:pt x="1" y="148"/>
                    </a:lnTo>
                    <a:lnTo>
                      <a:pt x="75" y="148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6B6A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89" name="Google Shape;7889;p45"/>
              <p:cNvSpPr/>
              <p:nvPr/>
            </p:nvSpPr>
            <p:spPr>
              <a:xfrm>
                <a:off x="5007850" y="1496050"/>
                <a:ext cx="107225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4289" h="2515" extrusionOk="0">
                    <a:moveTo>
                      <a:pt x="739" y="0"/>
                    </a:moveTo>
                    <a:lnTo>
                      <a:pt x="0" y="444"/>
                    </a:lnTo>
                    <a:lnTo>
                      <a:pt x="850" y="924"/>
                    </a:lnTo>
                    <a:lnTo>
                      <a:pt x="666" y="1035"/>
                    </a:lnTo>
                    <a:lnTo>
                      <a:pt x="2181" y="1849"/>
                    </a:lnTo>
                    <a:lnTo>
                      <a:pt x="2329" y="1775"/>
                    </a:lnTo>
                    <a:lnTo>
                      <a:pt x="3549" y="2514"/>
                    </a:lnTo>
                    <a:lnTo>
                      <a:pt x="4289" y="2107"/>
                    </a:lnTo>
                    <a:lnTo>
                      <a:pt x="3069" y="1368"/>
                    </a:lnTo>
                    <a:lnTo>
                      <a:pt x="2995" y="1368"/>
                    </a:lnTo>
                    <a:lnTo>
                      <a:pt x="3180" y="1220"/>
                    </a:lnTo>
                    <a:lnTo>
                      <a:pt x="1701" y="370"/>
                    </a:lnTo>
                    <a:lnTo>
                      <a:pt x="1516" y="481"/>
                    </a:lnTo>
                    <a:lnTo>
                      <a:pt x="73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90" name="Google Shape;7890;p45"/>
              <p:cNvSpPr/>
              <p:nvPr/>
            </p:nvSpPr>
            <p:spPr>
              <a:xfrm>
                <a:off x="5020775" y="1608800"/>
                <a:ext cx="185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7691" extrusionOk="0">
                    <a:moveTo>
                      <a:pt x="1" y="1"/>
                    </a:moveTo>
                    <a:lnTo>
                      <a:pt x="1" y="7284"/>
                    </a:lnTo>
                    <a:lnTo>
                      <a:pt x="740" y="7690"/>
                    </a:lnTo>
                    <a:lnTo>
                      <a:pt x="740" y="40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91" name="Google Shape;7891;p45"/>
              <p:cNvSpPr/>
              <p:nvPr/>
            </p:nvSpPr>
            <p:spPr>
              <a:xfrm>
                <a:off x="5039275" y="1608800"/>
                <a:ext cx="1757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691" extrusionOk="0">
                    <a:moveTo>
                      <a:pt x="702" y="1"/>
                    </a:moveTo>
                    <a:lnTo>
                      <a:pt x="0" y="407"/>
                    </a:lnTo>
                    <a:lnTo>
                      <a:pt x="0" y="7690"/>
                    </a:lnTo>
                    <a:lnTo>
                      <a:pt x="702" y="7284"/>
                    </a:lnTo>
                    <a:lnTo>
                      <a:pt x="7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92" name="Google Shape;7892;p45"/>
              <p:cNvSpPr/>
              <p:nvPr/>
            </p:nvSpPr>
            <p:spPr>
              <a:xfrm>
                <a:off x="5020775" y="1597700"/>
                <a:ext cx="36075" cy="21300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852" extrusionOk="0">
                    <a:moveTo>
                      <a:pt x="740" y="1"/>
                    </a:moveTo>
                    <a:lnTo>
                      <a:pt x="1" y="445"/>
                    </a:lnTo>
                    <a:lnTo>
                      <a:pt x="740" y="851"/>
                    </a:lnTo>
                    <a:lnTo>
                      <a:pt x="1442" y="445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5453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93" name="Google Shape;7893;p45"/>
              <p:cNvSpPr/>
              <p:nvPr/>
            </p:nvSpPr>
            <p:spPr>
              <a:xfrm>
                <a:off x="5155725" y="1532075"/>
                <a:ext cx="17575" cy="19320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728" extrusionOk="0">
                    <a:moveTo>
                      <a:pt x="0" y="1"/>
                    </a:moveTo>
                    <a:lnTo>
                      <a:pt x="0" y="7321"/>
                    </a:lnTo>
                    <a:lnTo>
                      <a:pt x="703" y="7728"/>
                    </a:lnTo>
                    <a:lnTo>
                      <a:pt x="703" y="40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94" name="Google Shape;7894;p45"/>
              <p:cNvSpPr/>
              <p:nvPr/>
            </p:nvSpPr>
            <p:spPr>
              <a:xfrm>
                <a:off x="5173275" y="1532075"/>
                <a:ext cx="18525" cy="193200"/>
              </a:xfrm>
              <a:custGeom>
                <a:avLst/>
                <a:gdLst/>
                <a:ahLst/>
                <a:cxnLst/>
                <a:rect l="l" t="t" r="r" b="b"/>
                <a:pathLst>
                  <a:path w="741" h="7728" extrusionOk="0">
                    <a:moveTo>
                      <a:pt x="740" y="1"/>
                    </a:moveTo>
                    <a:lnTo>
                      <a:pt x="1" y="408"/>
                    </a:lnTo>
                    <a:lnTo>
                      <a:pt x="1" y="7728"/>
                    </a:lnTo>
                    <a:lnTo>
                      <a:pt x="740" y="7321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95" name="Google Shape;7895;p45"/>
              <p:cNvSpPr/>
              <p:nvPr/>
            </p:nvSpPr>
            <p:spPr>
              <a:xfrm>
                <a:off x="5155725" y="1521925"/>
                <a:ext cx="360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814" extrusionOk="0">
                    <a:moveTo>
                      <a:pt x="703" y="0"/>
                    </a:moveTo>
                    <a:lnTo>
                      <a:pt x="0" y="407"/>
                    </a:lnTo>
                    <a:lnTo>
                      <a:pt x="703" y="814"/>
                    </a:lnTo>
                    <a:lnTo>
                      <a:pt x="1442" y="407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5453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96" name="Google Shape;7896;p45"/>
              <p:cNvSpPr/>
              <p:nvPr/>
            </p:nvSpPr>
            <p:spPr>
              <a:xfrm>
                <a:off x="5038350" y="1511750"/>
                <a:ext cx="153450" cy="107250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4290" extrusionOk="0">
                    <a:moveTo>
                      <a:pt x="6137" y="1"/>
                    </a:moveTo>
                    <a:lnTo>
                      <a:pt x="0" y="3439"/>
                    </a:lnTo>
                    <a:lnTo>
                      <a:pt x="0" y="4289"/>
                    </a:lnTo>
                    <a:lnTo>
                      <a:pt x="6137" y="814"/>
                    </a:lnTo>
                    <a:lnTo>
                      <a:pt x="613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97" name="Google Shape;7897;p45"/>
              <p:cNvSpPr/>
              <p:nvPr/>
            </p:nvSpPr>
            <p:spPr>
              <a:xfrm>
                <a:off x="5020775" y="1500650"/>
                <a:ext cx="171025" cy="97075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3883" extrusionOk="0">
                    <a:moveTo>
                      <a:pt x="6101" y="1"/>
                    </a:moveTo>
                    <a:lnTo>
                      <a:pt x="1" y="3476"/>
                    </a:lnTo>
                    <a:lnTo>
                      <a:pt x="703" y="3883"/>
                    </a:lnTo>
                    <a:lnTo>
                      <a:pt x="6840" y="445"/>
                    </a:lnTo>
                    <a:lnTo>
                      <a:pt x="6101" y="1"/>
                    </a:lnTo>
                    <a:close/>
                  </a:path>
                </a:pathLst>
              </a:custGeom>
              <a:solidFill>
                <a:srgbClr val="5453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98" name="Google Shape;7898;p45"/>
              <p:cNvSpPr/>
              <p:nvPr/>
            </p:nvSpPr>
            <p:spPr>
              <a:xfrm>
                <a:off x="5020775" y="1587550"/>
                <a:ext cx="17600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1258" extrusionOk="0">
                    <a:moveTo>
                      <a:pt x="1" y="0"/>
                    </a:moveTo>
                    <a:lnTo>
                      <a:pt x="1" y="851"/>
                    </a:lnTo>
                    <a:lnTo>
                      <a:pt x="703" y="1257"/>
                    </a:lnTo>
                    <a:lnTo>
                      <a:pt x="703" y="40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899" name="Google Shape;7899;p45"/>
              <p:cNvSpPr/>
              <p:nvPr/>
            </p:nvSpPr>
            <p:spPr>
              <a:xfrm>
                <a:off x="5020775" y="1500650"/>
                <a:ext cx="171025" cy="97075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3883" extrusionOk="0">
                    <a:moveTo>
                      <a:pt x="6101" y="1"/>
                    </a:moveTo>
                    <a:lnTo>
                      <a:pt x="1" y="3476"/>
                    </a:lnTo>
                    <a:lnTo>
                      <a:pt x="703" y="3883"/>
                    </a:lnTo>
                    <a:lnTo>
                      <a:pt x="6840" y="445"/>
                    </a:lnTo>
                    <a:lnTo>
                      <a:pt x="610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00" name="Google Shape;7900;p45"/>
              <p:cNvSpPr/>
              <p:nvPr/>
            </p:nvSpPr>
            <p:spPr>
              <a:xfrm>
                <a:off x="5062375" y="1540400"/>
                <a:ext cx="3725" cy="231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926" extrusionOk="0">
                    <a:moveTo>
                      <a:pt x="148" y="1"/>
                    </a:moveTo>
                    <a:lnTo>
                      <a:pt x="0" y="75"/>
                    </a:lnTo>
                    <a:lnTo>
                      <a:pt x="0" y="925"/>
                    </a:lnTo>
                    <a:lnTo>
                      <a:pt x="148" y="814"/>
                    </a:lnTo>
                    <a:lnTo>
                      <a:pt x="148" y="1"/>
                    </a:lnTo>
                    <a:close/>
                  </a:path>
                </a:pathLst>
              </a:custGeom>
              <a:solidFill>
                <a:srgbClr val="AB3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01" name="Google Shape;7901;p45"/>
              <p:cNvSpPr/>
              <p:nvPr/>
            </p:nvSpPr>
            <p:spPr>
              <a:xfrm>
                <a:off x="5044800" y="1513600"/>
                <a:ext cx="2592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740" extrusionOk="0">
                    <a:moveTo>
                      <a:pt x="1036" y="1"/>
                    </a:moveTo>
                    <a:lnTo>
                      <a:pt x="1036" y="481"/>
                    </a:lnTo>
                    <a:cubicBezTo>
                      <a:pt x="1036" y="592"/>
                      <a:pt x="888" y="703"/>
                      <a:pt x="703" y="740"/>
                    </a:cubicBezTo>
                    <a:lnTo>
                      <a:pt x="666" y="740"/>
                    </a:lnTo>
                    <a:lnTo>
                      <a:pt x="592" y="740"/>
                    </a:lnTo>
                    <a:lnTo>
                      <a:pt x="592" y="740"/>
                    </a:lnTo>
                    <a:lnTo>
                      <a:pt x="592" y="740"/>
                    </a:lnTo>
                    <a:lnTo>
                      <a:pt x="555" y="740"/>
                    </a:lnTo>
                    <a:lnTo>
                      <a:pt x="518" y="740"/>
                    </a:lnTo>
                    <a:lnTo>
                      <a:pt x="445" y="740"/>
                    </a:lnTo>
                    <a:lnTo>
                      <a:pt x="408" y="740"/>
                    </a:lnTo>
                    <a:lnTo>
                      <a:pt x="371" y="740"/>
                    </a:lnTo>
                    <a:lnTo>
                      <a:pt x="334" y="740"/>
                    </a:lnTo>
                    <a:lnTo>
                      <a:pt x="334" y="740"/>
                    </a:lnTo>
                    <a:lnTo>
                      <a:pt x="334" y="740"/>
                    </a:lnTo>
                    <a:lnTo>
                      <a:pt x="260" y="740"/>
                    </a:lnTo>
                    <a:lnTo>
                      <a:pt x="223" y="740"/>
                    </a:lnTo>
                    <a:lnTo>
                      <a:pt x="186" y="740"/>
                    </a:lnTo>
                    <a:lnTo>
                      <a:pt x="149" y="740"/>
                    </a:lnTo>
                    <a:lnTo>
                      <a:pt x="149" y="740"/>
                    </a:lnTo>
                    <a:lnTo>
                      <a:pt x="75" y="740"/>
                    </a:lnTo>
                    <a:lnTo>
                      <a:pt x="75" y="740"/>
                    </a:lnTo>
                    <a:lnTo>
                      <a:pt x="38" y="703"/>
                    </a:lnTo>
                    <a:lnTo>
                      <a:pt x="38" y="703"/>
                    </a:lnTo>
                    <a:lnTo>
                      <a:pt x="1" y="666"/>
                    </a:lnTo>
                    <a:lnTo>
                      <a:pt x="1" y="592"/>
                    </a:lnTo>
                    <a:lnTo>
                      <a:pt x="1" y="592"/>
                    </a:lnTo>
                    <a:lnTo>
                      <a:pt x="1" y="592"/>
                    </a:lnTo>
                    <a:lnTo>
                      <a:pt x="1" y="592"/>
                    </a:lnTo>
                    <a:lnTo>
                      <a:pt x="1" y="592"/>
                    </a:lnTo>
                    <a:lnTo>
                      <a:pt x="1" y="592"/>
                    </a:lnTo>
                    <a:lnTo>
                      <a:pt x="1" y="555"/>
                    </a:lnTo>
                    <a:lnTo>
                      <a:pt x="1" y="111"/>
                    </a:lnTo>
                    <a:lnTo>
                      <a:pt x="1036" y="11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02" name="Google Shape;7902;p45"/>
              <p:cNvSpPr/>
              <p:nvPr/>
            </p:nvSpPr>
            <p:spPr>
              <a:xfrm>
                <a:off x="5040200" y="1504350"/>
                <a:ext cx="3052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630" extrusionOk="0">
                    <a:moveTo>
                      <a:pt x="592" y="1"/>
                    </a:moveTo>
                    <a:cubicBezTo>
                      <a:pt x="518" y="1"/>
                      <a:pt x="407" y="38"/>
                      <a:pt x="333" y="38"/>
                    </a:cubicBezTo>
                    <a:lnTo>
                      <a:pt x="222" y="38"/>
                    </a:lnTo>
                    <a:cubicBezTo>
                      <a:pt x="111" y="112"/>
                      <a:pt x="0" y="223"/>
                      <a:pt x="0" y="334"/>
                    </a:cubicBezTo>
                    <a:cubicBezTo>
                      <a:pt x="0" y="408"/>
                      <a:pt x="148" y="555"/>
                      <a:pt x="333" y="592"/>
                    </a:cubicBezTo>
                    <a:cubicBezTo>
                      <a:pt x="407" y="629"/>
                      <a:pt x="518" y="629"/>
                      <a:pt x="592" y="629"/>
                    </a:cubicBezTo>
                    <a:cubicBezTo>
                      <a:pt x="702" y="629"/>
                      <a:pt x="776" y="592"/>
                      <a:pt x="887" y="592"/>
                    </a:cubicBezTo>
                    <a:cubicBezTo>
                      <a:pt x="1072" y="555"/>
                      <a:pt x="1220" y="481"/>
                      <a:pt x="1220" y="334"/>
                    </a:cubicBezTo>
                    <a:cubicBezTo>
                      <a:pt x="1220" y="223"/>
                      <a:pt x="1072" y="112"/>
                      <a:pt x="887" y="38"/>
                    </a:cubicBezTo>
                    <a:cubicBezTo>
                      <a:pt x="776" y="1"/>
                      <a:pt x="702" y="1"/>
                      <a:pt x="59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03" name="Google Shape;7903;p45"/>
              <p:cNvSpPr/>
              <p:nvPr/>
            </p:nvSpPr>
            <p:spPr>
              <a:xfrm>
                <a:off x="5045725" y="1493275"/>
                <a:ext cx="213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481" extrusionOk="0">
                    <a:moveTo>
                      <a:pt x="444" y="0"/>
                    </a:moveTo>
                    <a:cubicBezTo>
                      <a:pt x="371" y="0"/>
                      <a:pt x="297" y="37"/>
                      <a:pt x="260" y="37"/>
                    </a:cubicBezTo>
                    <a:lnTo>
                      <a:pt x="186" y="37"/>
                    </a:lnTo>
                    <a:cubicBezTo>
                      <a:pt x="112" y="37"/>
                      <a:pt x="1" y="111"/>
                      <a:pt x="1" y="222"/>
                    </a:cubicBezTo>
                    <a:cubicBezTo>
                      <a:pt x="1" y="296"/>
                      <a:pt x="112" y="407"/>
                      <a:pt x="260" y="444"/>
                    </a:cubicBezTo>
                    <a:cubicBezTo>
                      <a:pt x="297" y="481"/>
                      <a:pt x="334" y="481"/>
                      <a:pt x="444" y="481"/>
                    </a:cubicBezTo>
                    <a:cubicBezTo>
                      <a:pt x="481" y="481"/>
                      <a:pt x="555" y="444"/>
                      <a:pt x="629" y="444"/>
                    </a:cubicBezTo>
                    <a:cubicBezTo>
                      <a:pt x="740" y="407"/>
                      <a:pt x="851" y="296"/>
                      <a:pt x="851" y="222"/>
                    </a:cubicBezTo>
                    <a:cubicBezTo>
                      <a:pt x="851" y="111"/>
                      <a:pt x="740" y="37"/>
                      <a:pt x="629" y="37"/>
                    </a:cubicBezTo>
                    <a:cubicBezTo>
                      <a:pt x="555" y="0"/>
                      <a:pt x="518" y="0"/>
                      <a:pt x="444" y="0"/>
                    </a:cubicBezTo>
                    <a:close/>
                  </a:path>
                </a:pathLst>
              </a:custGeom>
              <a:solidFill>
                <a:srgbClr val="DEB0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04" name="Google Shape;7904;p45"/>
              <p:cNvSpPr/>
              <p:nvPr/>
            </p:nvSpPr>
            <p:spPr>
              <a:xfrm>
                <a:off x="5048500" y="1495125"/>
                <a:ext cx="157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630" h="333" extrusionOk="0">
                    <a:moveTo>
                      <a:pt x="149" y="0"/>
                    </a:moveTo>
                    <a:cubicBezTo>
                      <a:pt x="38" y="0"/>
                      <a:pt x="1" y="111"/>
                      <a:pt x="1" y="148"/>
                    </a:cubicBezTo>
                    <a:cubicBezTo>
                      <a:pt x="1" y="222"/>
                      <a:pt x="75" y="296"/>
                      <a:pt x="186" y="333"/>
                    </a:cubicBezTo>
                    <a:lnTo>
                      <a:pt x="444" y="333"/>
                    </a:lnTo>
                    <a:cubicBezTo>
                      <a:pt x="555" y="296"/>
                      <a:pt x="629" y="222"/>
                      <a:pt x="629" y="148"/>
                    </a:cubicBezTo>
                    <a:cubicBezTo>
                      <a:pt x="629" y="111"/>
                      <a:pt x="555" y="0"/>
                      <a:pt x="4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05" name="Google Shape;7905;p45"/>
              <p:cNvSpPr/>
              <p:nvPr/>
            </p:nvSpPr>
            <p:spPr>
              <a:xfrm>
                <a:off x="5043875" y="1498825"/>
                <a:ext cx="2315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777" extrusionOk="0">
                    <a:moveTo>
                      <a:pt x="925" y="0"/>
                    </a:moveTo>
                    <a:lnTo>
                      <a:pt x="925" y="555"/>
                    </a:lnTo>
                    <a:cubicBezTo>
                      <a:pt x="925" y="629"/>
                      <a:pt x="814" y="739"/>
                      <a:pt x="703" y="776"/>
                    </a:cubicBezTo>
                    <a:lnTo>
                      <a:pt x="629" y="776"/>
                    </a:lnTo>
                    <a:lnTo>
                      <a:pt x="445" y="776"/>
                    </a:lnTo>
                    <a:lnTo>
                      <a:pt x="260" y="776"/>
                    </a:lnTo>
                    <a:lnTo>
                      <a:pt x="223" y="776"/>
                    </a:lnTo>
                    <a:cubicBezTo>
                      <a:pt x="75" y="739"/>
                      <a:pt x="1" y="629"/>
                      <a:pt x="1" y="555"/>
                    </a:cubicBezTo>
                    <a:lnTo>
                      <a:pt x="1" y="0"/>
                    </a:lnTo>
                    <a:cubicBezTo>
                      <a:pt x="1" y="74"/>
                      <a:pt x="75" y="185"/>
                      <a:pt x="223" y="222"/>
                    </a:cubicBezTo>
                    <a:lnTo>
                      <a:pt x="260" y="222"/>
                    </a:lnTo>
                    <a:lnTo>
                      <a:pt x="445" y="222"/>
                    </a:lnTo>
                    <a:lnTo>
                      <a:pt x="629" y="222"/>
                    </a:lnTo>
                    <a:lnTo>
                      <a:pt x="703" y="222"/>
                    </a:lnTo>
                    <a:cubicBezTo>
                      <a:pt x="814" y="185"/>
                      <a:pt x="925" y="74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06" name="Google Shape;7906;p45"/>
              <p:cNvSpPr/>
              <p:nvPr/>
            </p:nvSpPr>
            <p:spPr>
              <a:xfrm>
                <a:off x="3866375" y="2049675"/>
                <a:ext cx="551800" cy="525925"/>
              </a:xfrm>
              <a:custGeom>
                <a:avLst/>
                <a:gdLst/>
                <a:ahLst/>
                <a:cxnLst/>
                <a:rect l="l" t="t" r="r" b="b"/>
                <a:pathLst>
                  <a:path w="22072" h="21037" extrusionOk="0">
                    <a:moveTo>
                      <a:pt x="22072" y="1"/>
                    </a:moveTo>
                    <a:lnTo>
                      <a:pt x="22072" y="14789"/>
                    </a:lnTo>
                    <a:cubicBezTo>
                      <a:pt x="22072" y="15454"/>
                      <a:pt x="21924" y="16046"/>
                      <a:pt x="21628" y="16600"/>
                    </a:cubicBezTo>
                    <a:cubicBezTo>
                      <a:pt x="21295" y="17155"/>
                      <a:pt x="20889" y="17710"/>
                      <a:pt x="20297" y="18227"/>
                    </a:cubicBezTo>
                    <a:cubicBezTo>
                      <a:pt x="19225" y="19151"/>
                      <a:pt x="17709" y="19928"/>
                      <a:pt x="15898" y="20445"/>
                    </a:cubicBezTo>
                    <a:cubicBezTo>
                      <a:pt x="15491" y="20556"/>
                      <a:pt x="15121" y="20630"/>
                      <a:pt x="14641" y="20704"/>
                    </a:cubicBezTo>
                    <a:cubicBezTo>
                      <a:pt x="14530" y="20741"/>
                      <a:pt x="14345" y="20741"/>
                      <a:pt x="14160" y="20815"/>
                    </a:cubicBezTo>
                    <a:cubicBezTo>
                      <a:pt x="14012" y="20852"/>
                      <a:pt x="13901" y="20852"/>
                      <a:pt x="13753" y="20852"/>
                    </a:cubicBezTo>
                    <a:cubicBezTo>
                      <a:pt x="13642" y="20889"/>
                      <a:pt x="13495" y="20889"/>
                      <a:pt x="13347" y="20889"/>
                    </a:cubicBezTo>
                    <a:cubicBezTo>
                      <a:pt x="13051" y="20926"/>
                      <a:pt x="12681" y="21000"/>
                      <a:pt x="12311" y="21000"/>
                    </a:cubicBezTo>
                    <a:cubicBezTo>
                      <a:pt x="12164" y="21000"/>
                      <a:pt x="11979" y="21000"/>
                      <a:pt x="11831" y="21037"/>
                    </a:cubicBezTo>
                    <a:lnTo>
                      <a:pt x="10981" y="21037"/>
                    </a:lnTo>
                    <a:lnTo>
                      <a:pt x="10167" y="21037"/>
                    </a:lnTo>
                    <a:cubicBezTo>
                      <a:pt x="10019" y="21037"/>
                      <a:pt x="9834" y="21000"/>
                      <a:pt x="9687" y="21000"/>
                    </a:cubicBezTo>
                    <a:cubicBezTo>
                      <a:pt x="9317" y="21000"/>
                      <a:pt x="9021" y="20926"/>
                      <a:pt x="8651" y="20889"/>
                    </a:cubicBezTo>
                    <a:cubicBezTo>
                      <a:pt x="8503" y="20889"/>
                      <a:pt x="8356" y="20852"/>
                      <a:pt x="8208" y="20852"/>
                    </a:cubicBezTo>
                    <a:cubicBezTo>
                      <a:pt x="8097" y="20852"/>
                      <a:pt x="7986" y="20815"/>
                      <a:pt x="7838" y="20815"/>
                    </a:cubicBezTo>
                    <a:cubicBezTo>
                      <a:pt x="7653" y="20741"/>
                      <a:pt x="7542" y="20741"/>
                      <a:pt x="7357" y="20704"/>
                    </a:cubicBezTo>
                    <a:lnTo>
                      <a:pt x="6100" y="20445"/>
                    </a:lnTo>
                    <a:cubicBezTo>
                      <a:pt x="5879" y="20371"/>
                      <a:pt x="5694" y="20298"/>
                      <a:pt x="5509" y="20261"/>
                    </a:cubicBezTo>
                    <a:cubicBezTo>
                      <a:pt x="5065" y="20113"/>
                      <a:pt x="4769" y="20002"/>
                      <a:pt x="4400" y="19817"/>
                    </a:cubicBezTo>
                    <a:cubicBezTo>
                      <a:pt x="4252" y="19780"/>
                      <a:pt x="4141" y="19743"/>
                      <a:pt x="4030" y="19706"/>
                    </a:cubicBezTo>
                    <a:cubicBezTo>
                      <a:pt x="3734" y="19558"/>
                      <a:pt x="3402" y="19410"/>
                      <a:pt x="3180" y="19262"/>
                    </a:cubicBezTo>
                    <a:cubicBezTo>
                      <a:pt x="3032" y="19225"/>
                      <a:pt x="2958" y="19151"/>
                      <a:pt x="2810" y="19041"/>
                    </a:cubicBezTo>
                    <a:cubicBezTo>
                      <a:pt x="2440" y="18819"/>
                      <a:pt x="2108" y="18597"/>
                      <a:pt x="1812" y="18301"/>
                    </a:cubicBezTo>
                    <a:cubicBezTo>
                      <a:pt x="1701" y="18264"/>
                      <a:pt x="1627" y="18153"/>
                      <a:pt x="1553" y="18079"/>
                    </a:cubicBezTo>
                    <a:lnTo>
                      <a:pt x="1072" y="17562"/>
                    </a:lnTo>
                    <a:cubicBezTo>
                      <a:pt x="924" y="17377"/>
                      <a:pt x="777" y="17192"/>
                      <a:pt x="703" y="17044"/>
                    </a:cubicBezTo>
                    <a:cubicBezTo>
                      <a:pt x="592" y="16933"/>
                      <a:pt x="518" y="16785"/>
                      <a:pt x="444" y="16637"/>
                    </a:cubicBezTo>
                    <a:cubicBezTo>
                      <a:pt x="370" y="16490"/>
                      <a:pt x="333" y="16379"/>
                      <a:pt x="259" y="16231"/>
                    </a:cubicBezTo>
                    <a:lnTo>
                      <a:pt x="259" y="16120"/>
                    </a:lnTo>
                    <a:cubicBezTo>
                      <a:pt x="222" y="16046"/>
                      <a:pt x="222" y="16009"/>
                      <a:pt x="185" y="15898"/>
                    </a:cubicBezTo>
                    <a:cubicBezTo>
                      <a:pt x="185" y="15861"/>
                      <a:pt x="185" y="15824"/>
                      <a:pt x="148" y="15750"/>
                    </a:cubicBezTo>
                    <a:cubicBezTo>
                      <a:pt x="37" y="15491"/>
                      <a:pt x="0" y="15159"/>
                      <a:pt x="0" y="14900"/>
                    </a:cubicBezTo>
                    <a:lnTo>
                      <a:pt x="0" y="112"/>
                    </a:lnTo>
                    <a:lnTo>
                      <a:pt x="22072" y="1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07" name="Google Shape;7907;p45"/>
              <p:cNvSpPr/>
              <p:nvPr/>
            </p:nvSpPr>
            <p:spPr>
              <a:xfrm>
                <a:off x="3866375" y="1893475"/>
                <a:ext cx="551800" cy="312425"/>
              </a:xfrm>
              <a:custGeom>
                <a:avLst/>
                <a:gdLst/>
                <a:ahLst/>
                <a:cxnLst/>
                <a:rect l="l" t="t" r="r" b="b"/>
                <a:pathLst>
                  <a:path w="22072" h="12497" extrusionOk="0">
                    <a:moveTo>
                      <a:pt x="11054" y="1"/>
                    </a:moveTo>
                    <a:cubicBezTo>
                      <a:pt x="9280" y="1"/>
                      <a:pt x="7653" y="222"/>
                      <a:pt x="6174" y="666"/>
                    </a:cubicBezTo>
                    <a:cubicBezTo>
                      <a:pt x="2514" y="1664"/>
                      <a:pt x="0" y="3809"/>
                      <a:pt x="0" y="6249"/>
                    </a:cubicBezTo>
                    <a:cubicBezTo>
                      <a:pt x="0" y="8689"/>
                      <a:pt x="2551" y="10833"/>
                      <a:pt x="6211" y="11831"/>
                    </a:cubicBezTo>
                    <a:cubicBezTo>
                      <a:pt x="7690" y="12275"/>
                      <a:pt x="9280" y="12497"/>
                      <a:pt x="11054" y="12497"/>
                    </a:cubicBezTo>
                    <a:cubicBezTo>
                      <a:pt x="12792" y="12497"/>
                      <a:pt x="14419" y="12275"/>
                      <a:pt x="15898" y="11831"/>
                    </a:cubicBezTo>
                    <a:cubicBezTo>
                      <a:pt x="19558" y="10833"/>
                      <a:pt x="22072" y="8689"/>
                      <a:pt x="22072" y="6249"/>
                    </a:cubicBezTo>
                    <a:cubicBezTo>
                      <a:pt x="22072" y="4141"/>
                      <a:pt x="20223" y="2293"/>
                      <a:pt x="17413" y="1184"/>
                    </a:cubicBezTo>
                    <a:cubicBezTo>
                      <a:pt x="17081" y="1036"/>
                      <a:pt x="16785" y="888"/>
                      <a:pt x="16415" y="814"/>
                    </a:cubicBezTo>
                    <a:cubicBezTo>
                      <a:pt x="16267" y="740"/>
                      <a:pt x="16082" y="703"/>
                      <a:pt x="15898" y="666"/>
                    </a:cubicBezTo>
                    <a:cubicBezTo>
                      <a:pt x="14419" y="222"/>
                      <a:pt x="12792" y="1"/>
                      <a:pt x="11054" y="1"/>
                    </a:cubicBez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08" name="Google Shape;7908;p45"/>
              <p:cNvSpPr/>
              <p:nvPr/>
            </p:nvSpPr>
            <p:spPr>
              <a:xfrm>
                <a:off x="3858975" y="2032125"/>
                <a:ext cx="567525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22701" h="7321" extrusionOk="0">
                    <a:moveTo>
                      <a:pt x="0" y="0"/>
                    </a:moveTo>
                    <a:lnTo>
                      <a:pt x="0" y="887"/>
                    </a:lnTo>
                    <a:cubicBezTo>
                      <a:pt x="0" y="1220"/>
                      <a:pt x="74" y="1553"/>
                      <a:pt x="148" y="1812"/>
                    </a:cubicBezTo>
                    <a:cubicBezTo>
                      <a:pt x="148" y="1849"/>
                      <a:pt x="185" y="1923"/>
                      <a:pt x="185" y="1960"/>
                    </a:cubicBezTo>
                    <a:cubicBezTo>
                      <a:pt x="259" y="2034"/>
                      <a:pt x="259" y="2107"/>
                      <a:pt x="296" y="2181"/>
                    </a:cubicBezTo>
                    <a:cubicBezTo>
                      <a:pt x="296" y="2218"/>
                      <a:pt x="333" y="2218"/>
                      <a:pt x="333" y="2292"/>
                    </a:cubicBezTo>
                    <a:cubicBezTo>
                      <a:pt x="370" y="2477"/>
                      <a:pt x="444" y="2588"/>
                      <a:pt x="518" y="2736"/>
                    </a:cubicBezTo>
                    <a:cubicBezTo>
                      <a:pt x="555" y="2884"/>
                      <a:pt x="666" y="3032"/>
                      <a:pt x="740" y="3143"/>
                    </a:cubicBezTo>
                    <a:lnTo>
                      <a:pt x="1184" y="3697"/>
                    </a:lnTo>
                    <a:cubicBezTo>
                      <a:pt x="1294" y="3882"/>
                      <a:pt x="1479" y="4067"/>
                      <a:pt x="1664" y="4252"/>
                    </a:cubicBezTo>
                    <a:cubicBezTo>
                      <a:pt x="1775" y="4363"/>
                      <a:pt x="1849" y="4400"/>
                      <a:pt x="1960" y="4511"/>
                    </a:cubicBezTo>
                    <a:cubicBezTo>
                      <a:pt x="2293" y="4769"/>
                      <a:pt x="2662" y="5065"/>
                      <a:pt x="3032" y="5287"/>
                    </a:cubicBezTo>
                    <a:cubicBezTo>
                      <a:pt x="3106" y="5361"/>
                      <a:pt x="3254" y="5435"/>
                      <a:pt x="3402" y="5509"/>
                    </a:cubicBezTo>
                    <a:cubicBezTo>
                      <a:pt x="3661" y="5694"/>
                      <a:pt x="3993" y="5842"/>
                      <a:pt x="4252" y="5989"/>
                    </a:cubicBezTo>
                    <a:cubicBezTo>
                      <a:pt x="4400" y="6026"/>
                      <a:pt x="4511" y="6063"/>
                      <a:pt x="4622" y="6100"/>
                    </a:cubicBezTo>
                    <a:cubicBezTo>
                      <a:pt x="4992" y="6248"/>
                      <a:pt x="5361" y="6396"/>
                      <a:pt x="5805" y="6544"/>
                    </a:cubicBezTo>
                    <a:cubicBezTo>
                      <a:pt x="6027" y="6581"/>
                      <a:pt x="6212" y="6655"/>
                      <a:pt x="6433" y="6729"/>
                    </a:cubicBezTo>
                    <a:cubicBezTo>
                      <a:pt x="6840" y="6803"/>
                      <a:pt x="7321" y="6914"/>
                      <a:pt x="7727" y="6988"/>
                    </a:cubicBezTo>
                    <a:cubicBezTo>
                      <a:pt x="7912" y="7025"/>
                      <a:pt x="8060" y="7025"/>
                      <a:pt x="8245" y="7099"/>
                    </a:cubicBezTo>
                    <a:cubicBezTo>
                      <a:pt x="8319" y="7099"/>
                      <a:pt x="8467" y="7136"/>
                      <a:pt x="8615" y="7136"/>
                    </a:cubicBezTo>
                    <a:cubicBezTo>
                      <a:pt x="8799" y="7136"/>
                      <a:pt x="8947" y="7136"/>
                      <a:pt x="9058" y="7172"/>
                    </a:cubicBezTo>
                    <a:cubicBezTo>
                      <a:pt x="9391" y="7209"/>
                      <a:pt x="9761" y="7209"/>
                      <a:pt x="10130" y="7246"/>
                    </a:cubicBezTo>
                    <a:cubicBezTo>
                      <a:pt x="10278" y="7246"/>
                      <a:pt x="10463" y="7320"/>
                      <a:pt x="10611" y="7320"/>
                    </a:cubicBezTo>
                    <a:lnTo>
                      <a:pt x="12275" y="7320"/>
                    </a:lnTo>
                    <a:cubicBezTo>
                      <a:pt x="12423" y="7320"/>
                      <a:pt x="12607" y="7246"/>
                      <a:pt x="12718" y="7246"/>
                    </a:cubicBezTo>
                    <a:cubicBezTo>
                      <a:pt x="13051" y="7246"/>
                      <a:pt x="13421" y="7209"/>
                      <a:pt x="13791" y="7172"/>
                    </a:cubicBezTo>
                    <a:cubicBezTo>
                      <a:pt x="13938" y="7172"/>
                      <a:pt x="14049" y="7172"/>
                      <a:pt x="14197" y="7136"/>
                    </a:cubicBezTo>
                    <a:cubicBezTo>
                      <a:pt x="14345" y="7136"/>
                      <a:pt x="14456" y="7136"/>
                      <a:pt x="14567" y="7099"/>
                    </a:cubicBezTo>
                    <a:cubicBezTo>
                      <a:pt x="14715" y="7025"/>
                      <a:pt x="14900" y="7025"/>
                      <a:pt x="15085" y="6988"/>
                    </a:cubicBezTo>
                    <a:cubicBezTo>
                      <a:pt x="15491" y="6951"/>
                      <a:pt x="15935" y="6840"/>
                      <a:pt x="16342" y="6729"/>
                    </a:cubicBezTo>
                    <a:cubicBezTo>
                      <a:pt x="20113" y="5657"/>
                      <a:pt x="22700" y="3475"/>
                      <a:pt x="22700" y="924"/>
                    </a:cubicBezTo>
                    <a:lnTo>
                      <a:pt x="22700" y="74"/>
                    </a:lnTo>
                    <a:lnTo>
                      <a:pt x="22700" y="0"/>
                    </a:lnTo>
                    <a:close/>
                  </a:path>
                </a:pathLst>
              </a:custGeom>
              <a:solidFill>
                <a:srgbClr val="CB7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09" name="Google Shape;7909;p45"/>
              <p:cNvSpPr/>
              <p:nvPr/>
            </p:nvSpPr>
            <p:spPr>
              <a:xfrm>
                <a:off x="4019800" y="2033975"/>
                <a:ext cx="247725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9909" h="7247" extrusionOk="0">
                    <a:moveTo>
                      <a:pt x="0" y="0"/>
                    </a:moveTo>
                    <a:lnTo>
                      <a:pt x="0" y="6655"/>
                    </a:lnTo>
                    <a:cubicBezTo>
                      <a:pt x="407" y="6729"/>
                      <a:pt x="888" y="6840"/>
                      <a:pt x="1294" y="6914"/>
                    </a:cubicBezTo>
                    <a:cubicBezTo>
                      <a:pt x="1479" y="6951"/>
                      <a:pt x="1627" y="6951"/>
                      <a:pt x="1812" y="7025"/>
                    </a:cubicBezTo>
                    <a:cubicBezTo>
                      <a:pt x="1886" y="7025"/>
                      <a:pt x="2034" y="7062"/>
                      <a:pt x="2182" y="7062"/>
                    </a:cubicBezTo>
                    <a:cubicBezTo>
                      <a:pt x="2366" y="7062"/>
                      <a:pt x="2514" y="7062"/>
                      <a:pt x="2625" y="7098"/>
                    </a:cubicBezTo>
                    <a:cubicBezTo>
                      <a:pt x="2958" y="7135"/>
                      <a:pt x="3328" y="7135"/>
                      <a:pt x="3697" y="7172"/>
                    </a:cubicBezTo>
                    <a:cubicBezTo>
                      <a:pt x="3845" y="7172"/>
                      <a:pt x="4030" y="7246"/>
                      <a:pt x="4178" y="7246"/>
                    </a:cubicBezTo>
                    <a:lnTo>
                      <a:pt x="5842" y="7246"/>
                    </a:lnTo>
                    <a:cubicBezTo>
                      <a:pt x="5990" y="7246"/>
                      <a:pt x="6174" y="7172"/>
                      <a:pt x="6285" y="7172"/>
                    </a:cubicBezTo>
                    <a:cubicBezTo>
                      <a:pt x="6618" y="7172"/>
                      <a:pt x="6988" y="7135"/>
                      <a:pt x="7358" y="7098"/>
                    </a:cubicBezTo>
                    <a:cubicBezTo>
                      <a:pt x="7505" y="7098"/>
                      <a:pt x="7616" y="7098"/>
                      <a:pt x="7764" y="7062"/>
                    </a:cubicBezTo>
                    <a:cubicBezTo>
                      <a:pt x="7912" y="7062"/>
                      <a:pt x="8023" y="7062"/>
                      <a:pt x="8134" y="7025"/>
                    </a:cubicBezTo>
                    <a:cubicBezTo>
                      <a:pt x="8282" y="6951"/>
                      <a:pt x="8467" y="6951"/>
                      <a:pt x="8652" y="6914"/>
                    </a:cubicBezTo>
                    <a:cubicBezTo>
                      <a:pt x="9058" y="6877"/>
                      <a:pt x="9502" y="6766"/>
                      <a:pt x="9909" y="6655"/>
                    </a:cubicBezTo>
                    <a:lnTo>
                      <a:pt x="9909" y="0"/>
                    </a:lnTo>
                    <a:close/>
                  </a:path>
                </a:pathLst>
              </a:custGeom>
              <a:solidFill>
                <a:srgbClr val="BA54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10" name="Google Shape;7910;p45"/>
              <p:cNvSpPr/>
              <p:nvPr/>
            </p:nvSpPr>
            <p:spPr>
              <a:xfrm>
                <a:off x="3856200" y="2032125"/>
                <a:ext cx="160850" cy="168225"/>
              </a:xfrm>
              <a:custGeom>
                <a:avLst/>
                <a:gdLst/>
                <a:ahLst/>
                <a:cxnLst/>
                <a:rect l="l" t="t" r="r" b="b"/>
                <a:pathLst>
                  <a:path w="6434" h="6729" extrusionOk="0">
                    <a:moveTo>
                      <a:pt x="1" y="0"/>
                    </a:moveTo>
                    <a:lnTo>
                      <a:pt x="1" y="887"/>
                    </a:lnTo>
                    <a:cubicBezTo>
                      <a:pt x="1" y="1220"/>
                      <a:pt x="38" y="1553"/>
                      <a:pt x="111" y="1812"/>
                    </a:cubicBezTo>
                    <a:cubicBezTo>
                      <a:pt x="111" y="1849"/>
                      <a:pt x="185" y="1923"/>
                      <a:pt x="185" y="1960"/>
                    </a:cubicBezTo>
                    <a:cubicBezTo>
                      <a:pt x="222" y="2034"/>
                      <a:pt x="222" y="2107"/>
                      <a:pt x="259" y="2181"/>
                    </a:cubicBezTo>
                    <a:cubicBezTo>
                      <a:pt x="259" y="2218"/>
                      <a:pt x="296" y="2218"/>
                      <a:pt x="296" y="2292"/>
                    </a:cubicBezTo>
                    <a:cubicBezTo>
                      <a:pt x="370" y="2477"/>
                      <a:pt x="407" y="2588"/>
                      <a:pt x="481" y="2736"/>
                    </a:cubicBezTo>
                    <a:cubicBezTo>
                      <a:pt x="555" y="2884"/>
                      <a:pt x="629" y="3032"/>
                      <a:pt x="740" y="3143"/>
                    </a:cubicBezTo>
                    <a:lnTo>
                      <a:pt x="1147" y="3697"/>
                    </a:lnTo>
                    <a:cubicBezTo>
                      <a:pt x="1295" y="3882"/>
                      <a:pt x="1479" y="4067"/>
                      <a:pt x="1664" y="4252"/>
                    </a:cubicBezTo>
                    <a:cubicBezTo>
                      <a:pt x="1738" y="4363"/>
                      <a:pt x="1849" y="4400"/>
                      <a:pt x="1923" y="4511"/>
                    </a:cubicBezTo>
                    <a:cubicBezTo>
                      <a:pt x="2256" y="4769"/>
                      <a:pt x="2625" y="5065"/>
                      <a:pt x="2995" y="5287"/>
                    </a:cubicBezTo>
                    <a:cubicBezTo>
                      <a:pt x="3069" y="5361"/>
                      <a:pt x="3217" y="5435"/>
                      <a:pt x="3365" y="5509"/>
                    </a:cubicBezTo>
                    <a:cubicBezTo>
                      <a:pt x="3624" y="5694"/>
                      <a:pt x="3956" y="5842"/>
                      <a:pt x="4252" y="5989"/>
                    </a:cubicBezTo>
                    <a:cubicBezTo>
                      <a:pt x="4400" y="6026"/>
                      <a:pt x="4474" y="6063"/>
                      <a:pt x="4622" y="6100"/>
                    </a:cubicBezTo>
                    <a:cubicBezTo>
                      <a:pt x="4992" y="6248"/>
                      <a:pt x="5361" y="6396"/>
                      <a:pt x="5768" y="6544"/>
                    </a:cubicBezTo>
                    <a:cubicBezTo>
                      <a:pt x="5990" y="6581"/>
                      <a:pt x="6175" y="6655"/>
                      <a:pt x="6433" y="6729"/>
                    </a:cubicBezTo>
                    <a:lnTo>
                      <a:pt x="6433" y="74"/>
                    </a:lnTo>
                    <a:lnTo>
                      <a:pt x="6433" y="0"/>
                    </a:lnTo>
                    <a:close/>
                  </a:path>
                </a:pathLst>
              </a:custGeom>
              <a:solidFill>
                <a:srgbClr val="A13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11" name="Google Shape;7911;p45"/>
              <p:cNvSpPr/>
              <p:nvPr/>
            </p:nvSpPr>
            <p:spPr>
              <a:xfrm>
                <a:off x="3858050" y="1874075"/>
                <a:ext cx="568450" cy="319825"/>
              </a:xfrm>
              <a:custGeom>
                <a:avLst/>
                <a:gdLst/>
                <a:ahLst/>
                <a:cxnLst/>
                <a:rect l="l" t="t" r="r" b="b"/>
                <a:pathLst>
                  <a:path w="22738" h="12793" extrusionOk="0">
                    <a:moveTo>
                      <a:pt x="11387" y="0"/>
                    </a:moveTo>
                    <a:cubicBezTo>
                      <a:pt x="9576" y="0"/>
                      <a:pt x="7875" y="222"/>
                      <a:pt x="6396" y="629"/>
                    </a:cubicBezTo>
                    <a:cubicBezTo>
                      <a:pt x="2588" y="1664"/>
                      <a:pt x="0" y="3845"/>
                      <a:pt x="0" y="6396"/>
                    </a:cubicBezTo>
                    <a:cubicBezTo>
                      <a:pt x="0" y="8910"/>
                      <a:pt x="2588" y="11091"/>
                      <a:pt x="6396" y="12164"/>
                    </a:cubicBezTo>
                    <a:cubicBezTo>
                      <a:pt x="7912" y="12570"/>
                      <a:pt x="9576" y="12792"/>
                      <a:pt x="11387" y="12792"/>
                    </a:cubicBezTo>
                    <a:cubicBezTo>
                      <a:pt x="13199" y="12792"/>
                      <a:pt x="14863" y="12570"/>
                      <a:pt x="16379" y="12164"/>
                    </a:cubicBezTo>
                    <a:cubicBezTo>
                      <a:pt x="20150" y="11091"/>
                      <a:pt x="22737" y="8910"/>
                      <a:pt x="22737" y="6396"/>
                    </a:cubicBezTo>
                    <a:cubicBezTo>
                      <a:pt x="22737" y="4215"/>
                      <a:pt x="20852" y="2329"/>
                      <a:pt x="17931" y="1146"/>
                    </a:cubicBezTo>
                    <a:cubicBezTo>
                      <a:pt x="17636" y="998"/>
                      <a:pt x="17266" y="887"/>
                      <a:pt x="16896" y="777"/>
                    </a:cubicBezTo>
                    <a:cubicBezTo>
                      <a:pt x="16711" y="740"/>
                      <a:pt x="16563" y="703"/>
                      <a:pt x="16379" y="629"/>
                    </a:cubicBezTo>
                    <a:cubicBezTo>
                      <a:pt x="14863" y="222"/>
                      <a:pt x="13199" y="0"/>
                      <a:pt x="11387" y="0"/>
                    </a:cubicBezTo>
                    <a:close/>
                  </a:path>
                </a:pathLst>
              </a:custGeom>
              <a:solidFill>
                <a:srgbClr val="DEB0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12" name="Google Shape;7912;p45"/>
              <p:cNvSpPr/>
              <p:nvPr/>
            </p:nvSpPr>
            <p:spPr>
              <a:xfrm>
                <a:off x="3872850" y="1885150"/>
                <a:ext cx="539775" cy="293950"/>
              </a:xfrm>
              <a:custGeom>
                <a:avLst/>
                <a:gdLst/>
                <a:ahLst/>
                <a:cxnLst/>
                <a:rect l="l" t="t" r="r" b="b"/>
                <a:pathLst>
                  <a:path w="21591" h="11758" extrusionOk="0">
                    <a:moveTo>
                      <a:pt x="10832" y="1"/>
                    </a:moveTo>
                    <a:cubicBezTo>
                      <a:pt x="9132" y="1"/>
                      <a:pt x="7505" y="260"/>
                      <a:pt x="5989" y="666"/>
                    </a:cubicBezTo>
                    <a:cubicBezTo>
                      <a:pt x="2366" y="1664"/>
                      <a:pt x="0" y="3698"/>
                      <a:pt x="0" y="5879"/>
                    </a:cubicBezTo>
                    <a:cubicBezTo>
                      <a:pt x="0" y="8060"/>
                      <a:pt x="2329" y="10094"/>
                      <a:pt x="5989" y="11129"/>
                    </a:cubicBezTo>
                    <a:cubicBezTo>
                      <a:pt x="7431" y="11573"/>
                      <a:pt x="9095" y="11758"/>
                      <a:pt x="10795" y="11758"/>
                    </a:cubicBezTo>
                    <a:cubicBezTo>
                      <a:pt x="12496" y="11758"/>
                      <a:pt x="14123" y="11536"/>
                      <a:pt x="15639" y="11129"/>
                    </a:cubicBezTo>
                    <a:cubicBezTo>
                      <a:pt x="19262" y="10094"/>
                      <a:pt x="21591" y="8060"/>
                      <a:pt x="21591" y="5879"/>
                    </a:cubicBezTo>
                    <a:cubicBezTo>
                      <a:pt x="21591" y="4031"/>
                      <a:pt x="19927" y="2293"/>
                      <a:pt x="17154" y="1184"/>
                    </a:cubicBezTo>
                    <a:cubicBezTo>
                      <a:pt x="16785" y="1036"/>
                      <a:pt x="16452" y="888"/>
                      <a:pt x="16156" y="814"/>
                    </a:cubicBezTo>
                    <a:cubicBezTo>
                      <a:pt x="15971" y="740"/>
                      <a:pt x="15823" y="703"/>
                      <a:pt x="15676" y="666"/>
                    </a:cubicBezTo>
                    <a:cubicBezTo>
                      <a:pt x="14160" y="260"/>
                      <a:pt x="12533" y="1"/>
                      <a:pt x="10832" y="1"/>
                    </a:cubicBez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13" name="Google Shape;7913;p45"/>
              <p:cNvSpPr/>
              <p:nvPr/>
            </p:nvSpPr>
            <p:spPr>
              <a:xfrm>
                <a:off x="3901500" y="1896250"/>
                <a:ext cx="485250" cy="254775"/>
              </a:xfrm>
              <a:custGeom>
                <a:avLst/>
                <a:gdLst/>
                <a:ahLst/>
                <a:cxnLst/>
                <a:rect l="l" t="t" r="r" b="b"/>
                <a:pathLst>
                  <a:path w="19410" h="10191" extrusionOk="0">
                    <a:moveTo>
                      <a:pt x="9819" y="0"/>
                    </a:moveTo>
                    <a:cubicBezTo>
                      <a:pt x="7538" y="0"/>
                      <a:pt x="5247" y="509"/>
                      <a:pt x="3512" y="1516"/>
                    </a:cubicBezTo>
                    <a:cubicBezTo>
                      <a:pt x="37" y="3513"/>
                      <a:pt x="0" y="6729"/>
                      <a:pt x="3401" y="8726"/>
                    </a:cubicBezTo>
                    <a:cubicBezTo>
                      <a:pt x="5096" y="9710"/>
                      <a:pt x="7313" y="10191"/>
                      <a:pt x="9541" y="10191"/>
                    </a:cubicBezTo>
                    <a:cubicBezTo>
                      <a:pt x="11832" y="10191"/>
                      <a:pt x="14136" y="9682"/>
                      <a:pt x="15898" y="8689"/>
                    </a:cubicBezTo>
                    <a:cubicBezTo>
                      <a:pt x="19336" y="6655"/>
                      <a:pt x="19410" y="3402"/>
                      <a:pt x="15971" y="1479"/>
                    </a:cubicBezTo>
                    <a:cubicBezTo>
                      <a:pt x="14287" y="490"/>
                      <a:pt x="12057" y="0"/>
                      <a:pt x="9819" y="0"/>
                    </a:cubicBezTo>
                    <a:close/>
                  </a:path>
                </a:pathLst>
              </a:custGeom>
              <a:solidFill>
                <a:srgbClr val="F2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14" name="Google Shape;7914;p45"/>
              <p:cNvSpPr/>
              <p:nvPr/>
            </p:nvSpPr>
            <p:spPr>
              <a:xfrm>
                <a:off x="4083575" y="1931025"/>
                <a:ext cx="120175" cy="63350"/>
              </a:xfrm>
              <a:custGeom>
                <a:avLst/>
                <a:gdLst/>
                <a:ahLst/>
                <a:cxnLst/>
                <a:rect l="l" t="t" r="r" b="b"/>
                <a:pathLst>
                  <a:path w="4807" h="2534" extrusionOk="0">
                    <a:moveTo>
                      <a:pt x="2488" y="0"/>
                    </a:moveTo>
                    <a:cubicBezTo>
                      <a:pt x="1918" y="0"/>
                      <a:pt x="1340" y="121"/>
                      <a:pt x="888" y="347"/>
                    </a:cubicBezTo>
                    <a:cubicBezTo>
                      <a:pt x="0" y="865"/>
                      <a:pt x="0" y="1641"/>
                      <a:pt x="851" y="2159"/>
                    </a:cubicBezTo>
                    <a:cubicBezTo>
                      <a:pt x="1250" y="2413"/>
                      <a:pt x="1791" y="2533"/>
                      <a:pt x="2340" y="2533"/>
                    </a:cubicBezTo>
                    <a:cubicBezTo>
                      <a:pt x="2909" y="2533"/>
                      <a:pt x="3486" y="2403"/>
                      <a:pt x="3919" y="2159"/>
                    </a:cubicBezTo>
                    <a:cubicBezTo>
                      <a:pt x="4807" y="1641"/>
                      <a:pt x="4807" y="865"/>
                      <a:pt x="3993" y="347"/>
                    </a:cubicBezTo>
                    <a:cubicBezTo>
                      <a:pt x="3577" y="112"/>
                      <a:pt x="3036" y="0"/>
                      <a:pt x="2488" y="0"/>
                    </a:cubicBezTo>
                    <a:close/>
                  </a:path>
                </a:pathLst>
              </a:custGeom>
              <a:solidFill>
                <a:srgbClr val="F1EF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15" name="Google Shape;7915;p45"/>
              <p:cNvSpPr/>
              <p:nvPr/>
            </p:nvSpPr>
            <p:spPr>
              <a:xfrm>
                <a:off x="4107600" y="1947075"/>
                <a:ext cx="72125" cy="52725"/>
              </a:xfrm>
              <a:custGeom>
                <a:avLst/>
                <a:gdLst/>
                <a:ahLst/>
                <a:cxnLst/>
                <a:rect l="l" t="t" r="r" b="b"/>
                <a:pathLst>
                  <a:path w="2885" h="2109" extrusionOk="0">
                    <a:moveTo>
                      <a:pt x="1" y="1147"/>
                    </a:moveTo>
                    <a:lnTo>
                      <a:pt x="1" y="1147"/>
                    </a:lnTo>
                    <a:lnTo>
                      <a:pt x="1" y="1"/>
                    </a:lnTo>
                    <a:lnTo>
                      <a:pt x="2847" y="1"/>
                    </a:lnTo>
                    <a:lnTo>
                      <a:pt x="2847" y="1147"/>
                    </a:lnTo>
                    <a:lnTo>
                      <a:pt x="2847" y="1147"/>
                    </a:lnTo>
                    <a:cubicBezTo>
                      <a:pt x="2884" y="1369"/>
                      <a:pt x="2736" y="1628"/>
                      <a:pt x="2404" y="1812"/>
                    </a:cubicBezTo>
                    <a:cubicBezTo>
                      <a:pt x="1849" y="2108"/>
                      <a:pt x="925" y="2108"/>
                      <a:pt x="370" y="1812"/>
                    </a:cubicBezTo>
                    <a:cubicBezTo>
                      <a:pt x="111" y="1628"/>
                      <a:pt x="1" y="1369"/>
                      <a:pt x="1" y="1147"/>
                    </a:cubicBezTo>
                    <a:close/>
                  </a:path>
                </a:pathLst>
              </a:custGeom>
              <a:solidFill>
                <a:srgbClr val="B2BB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16" name="Google Shape;7916;p45"/>
              <p:cNvSpPr/>
              <p:nvPr/>
            </p:nvSpPr>
            <p:spPr>
              <a:xfrm>
                <a:off x="4104825" y="1926050"/>
                <a:ext cx="78600" cy="40475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1619" extrusionOk="0">
                    <a:moveTo>
                      <a:pt x="1586" y="1"/>
                    </a:moveTo>
                    <a:cubicBezTo>
                      <a:pt x="1221" y="1"/>
                      <a:pt x="851" y="84"/>
                      <a:pt x="555" y="250"/>
                    </a:cubicBezTo>
                    <a:cubicBezTo>
                      <a:pt x="1" y="546"/>
                      <a:pt x="1" y="1064"/>
                      <a:pt x="555" y="1396"/>
                    </a:cubicBezTo>
                    <a:cubicBezTo>
                      <a:pt x="833" y="1544"/>
                      <a:pt x="1184" y="1618"/>
                      <a:pt x="1544" y="1618"/>
                    </a:cubicBezTo>
                    <a:cubicBezTo>
                      <a:pt x="1905" y="1618"/>
                      <a:pt x="2274" y="1544"/>
                      <a:pt x="2589" y="1396"/>
                    </a:cubicBezTo>
                    <a:cubicBezTo>
                      <a:pt x="3143" y="1064"/>
                      <a:pt x="3143" y="546"/>
                      <a:pt x="2589" y="250"/>
                    </a:cubicBezTo>
                    <a:cubicBezTo>
                      <a:pt x="2311" y="84"/>
                      <a:pt x="1951" y="1"/>
                      <a:pt x="1586" y="1"/>
                    </a:cubicBezTo>
                    <a:close/>
                  </a:path>
                </a:pathLst>
              </a:custGeom>
              <a:solidFill>
                <a:srgbClr val="DFE1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17" name="Google Shape;7917;p45"/>
              <p:cNvSpPr/>
              <p:nvPr/>
            </p:nvSpPr>
            <p:spPr>
              <a:xfrm>
                <a:off x="4115000" y="1924450"/>
                <a:ext cx="57325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174" extrusionOk="0">
                    <a:moveTo>
                      <a:pt x="1146" y="0"/>
                    </a:moveTo>
                    <a:cubicBezTo>
                      <a:pt x="878" y="0"/>
                      <a:pt x="610" y="56"/>
                      <a:pt x="407" y="166"/>
                    </a:cubicBezTo>
                    <a:cubicBezTo>
                      <a:pt x="0" y="388"/>
                      <a:pt x="0" y="758"/>
                      <a:pt x="407" y="980"/>
                    </a:cubicBezTo>
                    <a:cubicBezTo>
                      <a:pt x="610" y="1109"/>
                      <a:pt x="878" y="1174"/>
                      <a:pt x="1146" y="1174"/>
                    </a:cubicBezTo>
                    <a:cubicBezTo>
                      <a:pt x="1414" y="1174"/>
                      <a:pt x="1683" y="1109"/>
                      <a:pt x="1886" y="980"/>
                    </a:cubicBezTo>
                    <a:cubicBezTo>
                      <a:pt x="2293" y="795"/>
                      <a:pt x="2293" y="425"/>
                      <a:pt x="1886" y="166"/>
                    </a:cubicBezTo>
                    <a:cubicBezTo>
                      <a:pt x="1683" y="56"/>
                      <a:pt x="1414" y="0"/>
                      <a:pt x="1146" y="0"/>
                    </a:cubicBezTo>
                    <a:close/>
                  </a:path>
                </a:pathLst>
              </a:custGeom>
              <a:solidFill>
                <a:srgbClr val="F2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18" name="Google Shape;7918;p45"/>
              <p:cNvSpPr/>
              <p:nvPr/>
            </p:nvSpPr>
            <p:spPr>
              <a:xfrm>
                <a:off x="4144575" y="1967425"/>
                <a:ext cx="262525" cy="537950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21518" extrusionOk="0">
                    <a:moveTo>
                      <a:pt x="592" y="0"/>
                    </a:moveTo>
                    <a:cubicBezTo>
                      <a:pt x="518" y="0"/>
                      <a:pt x="333" y="111"/>
                      <a:pt x="185" y="259"/>
                    </a:cubicBezTo>
                    <a:cubicBezTo>
                      <a:pt x="148" y="296"/>
                      <a:pt x="111" y="333"/>
                      <a:pt x="111" y="370"/>
                    </a:cubicBezTo>
                    <a:cubicBezTo>
                      <a:pt x="111" y="481"/>
                      <a:pt x="74" y="555"/>
                      <a:pt x="74" y="666"/>
                    </a:cubicBezTo>
                    <a:cubicBezTo>
                      <a:pt x="0" y="851"/>
                      <a:pt x="111" y="1035"/>
                      <a:pt x="259" y="1220"/>
                    </a:cubicBezTo>
                    <a:lnTo>
                      <a:pt x="3845" y="3291"/>
                    </a:lnTo>
                    <a:lnTo>
                      <a:pt x="8799" y="6174"/>
                    </a:lnTo>
                    <a:cubicBezTo>
                      <a:pt x="9021" y="6285"/>
                      <a:pt x="9169" y="6581"/>
                      <a:pt x="9169" y="6840"/>
                    </a:cubicBezTo>
                    <a:lnTo>
                      <a:pt x="9169" y="21517"/>
                    </a:lnTo>
                    <a:cubicBezTo>
                      <a:pt x="9761" y="21000"/>
                      <a:pt x="10167" y="20445"/>
                      <a:pt x="10500" y="19890"/>
                    </a:cubicBezTo>
                    <a:lnTo>
                      <a:pt x="10463" y="6470"/>
                    </a:lnTo>
                    <a:cubicBezTo>
                      <a:pt x="10463" y="5989"/>
                      <a:pt x="10204" y="5472"/>
                      <a:pt x="9761" y="5250"/>
                    </a:cubicBezTo>
                    <a:lnTo>
                      <a:pt x="6470" y="3328"/>
                    </a:ln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BDA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19" name="Google Shape;7919;p45"/>
              <p:cNvSpPr/>
              <p:nvPr/>
            </p:nvSpPr>
            <p:spPr>
              <a:xfrm>
                <a:off x="4157500" y="1960950"/>
                <a:ext cx="260675" cy="5804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3219" extrusionOk="0">
                    <a:moveTo>
                      <a:pt x="593" y="0"/>
                    </a:moveTo>
                    <a:cubicBezTo>
                      <a:pt x="445" y="37"/>
                      <a:pt x="260" y="74"/>
                      <a:pt x="186" y="222"/>
                    </a:cubicBezTo>
                    <a:cubicBezTo>
                      <a:pt x="149" y="259"/>
                      <a:pt x="149" y="296"/>
                      <a:pt x="75" y="370"/>
                    </a:cubicBezTo>
                    <a:cubicBezTo>
                      <a:pt x="38" y="481"/>
                      <a:pt x="1" y="592"/>
                      <a:pt x="1" y="703"/>
                    </a:cubicBezTo>
                    <a:cubicBezTo>
                      <a:pt x="1" y="888"/>
                      <a:pt x="38" y="1110"/>
                      <a:pt x="186" y="1220"/>
                    </a:cubicBezTo>
                    <a:lnTo>
                      <a:pt x="8726" y="6175"/>
                    </a:lnTo>
                    <a:cubicBezTo>
                      <a:pt x="8985" y="6322"/>
                      <a:pt x="9096" y="6581"/>
                      <a:pt x="9096" y="6877"/>
                    </a:cubicBezTo>
                    <a:lnTo>
                      <a:pt x="9096" y="22811"/>
                    </a:lnTo>
                    <a:lnTo>
                      <a:pt x="9096" y="22959"/>
                    </a:lnTo>
                    <a:cubicBezTo>
                      <a:pt x="9170" y="22996"/>
                      <a:pt x="9207" y="23107"/>
                      <a:pt x="9281" y="23144"/>
                    </a:cubicBezTo>
                    <a:cubicBezTo>
                      <a:pt x="9355" y="23144"/>
                      <a:pt x="9392" y="23181"/>
                      <a:pt x="9429" y="23181"/>
                    </a:cubicBezTo>
                    <a:cubicBezTo>
                      <a:pt x="9576" y="23218"/>
                      <a:pt x="9724" y="23218"/>
                      <a:pt x="9835" y="23218"/>
                    </a:cubicBezTo>
                    <a:cubicBezTo>
                      <a:pt x="9983" y="23218"/>
                      <a:pt x="10131" y="23181"/>
                      <a:pt x="10242" y="23144"/>
                    </a:cubicBezTo>
                    <a:cubicBezTo>
                      <a:pt x="10316" y="23144"/>
                      <a:pt x="10353" y="23107"/>
                      <a:pt x="10353" y="23070"/>
                    </a:cubicBezTo>
                    <a:cubicBezTo>
                      <a:pt x="10390" y="22996"/>
                      <a:pt x="10427" y="22922"/>
                      <a:pt x="10427" y="22885"/>
                    </a:cubicBezTo>
                    <a:lnTo>
                      <a:pt x="10427" y="6470"/>
                    </a:lnTo>
                    <a:cubicBezTo>
                      <a:pt x="10427" y="5953"/>
                      <a:pt x="10168" y="5509"/>
                      <a:pt x="9761" y="5213"/>
                    </a:cubicBezTo>
                    <a:lnTo>
                      <a:pt x="740" y="0"/>
                    </a:lnTo>
                    <a:close/>
                  </a:path>
                </a:pathLst>
              </a:custGeom>
              <a:solidFill>
                <a:srgbClr val="FDD6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20" name="Google Shape;7920;p45"/>
              <p:cNvSpPr/>
              <p:nvPr/>
            </p:nvSpPr>
            <p:spPr>
              <a:xfrm>
                <a:off x="4172300" y="1961875"/>
                <a:ext cx="247725" cy="576775"/>
              </a:xfrm>
              <a:custGeom>
                <a:avLst/>
                <a:gdLst/>
                <a:ahLst/>
                <a:cxnLst/>
                <a:rect l="l" t="t" r="r" b="b"/>
                <a:pathLst>
                  <a:path w="9909" h="23071" extrusionOk="0">
                    <a:moveTo>
                      <a:pt x="1" y="0"/>
                    </a:moveTo>
                    <a:lnTo>
                      <a:pt x="9132" y="5287"/>
                    </a:lnTo>
                    <a:cubicBezTo>
                      <a:pt x="9576" y="5546"/>
                      <a:pt x="9798" y="5990"/>
                      <a:pt x="9798" y="6507"/>
                    </a:cubicBezTo>
                    <a:lnTo>
                      <a:pt x="9798" y="22663"/>
                    </a:lnTo>
                    <a:lnTo>
                      <a:pt x="9798" y="23070"/>
                    </a:lnTo>
                    <a:cubicBezTo>
                      <a:pt x="9872" y="23033"/>
                      <a:pt x="9909" y="22922"/>
                      <a:pt x="9909" y="22885"/>
                    </a:cubicBezTo>
                    <a:lnTo>
                      <a:pt x="9909" y="6470"/>
                    </a:lnTo>
                    <a:cubicBezTo>
                      <a:pt x="9909" y="5953"/>
                      <a:pt x="9613" y="5509"/>
                      <a:pt x="9206" y="5213"/>
                    </a:cubicBez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FFAB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21" name="Google Shape;7921;p45"/>
              <p:cNvSpPr/>
              <p:nvPr/>
            </p:nvSpPr>
            <p:spPr>
              <a:xfrm>
                <a:off x="4157500" y="1966500"/>
                <a:ext cx="245900" cy="574925"/>
              </a:xfrm>
              <a:custGeom>
                <a:avLst/>
                <a:gdLst/>
                <a:ahLst/>
                <a:cxnLst/>
                <a:rect l="l" t="t" r="r" b="b"/>
                <a:pathLst>
                  <a:path w="9836" h="22997" extrusionOk="0">
                    <a:moveTo>
                      <a:pt x="149" y="0"/>
                    </a:moveTo>
                    <a:cubicBezTo>
                      <a:pt x="75" y="37"/>
                      <a:pt x="75" y="74"/>
                      <a:pt x="38" y="148"/>
                    </a:cubicBezTo>
                    <a:cubicBezTo>
                      <a:pt x="38" y="259"/>
                      <a:pt x="1" y="370"/>
                      <a:pt x="1" y="481"/>
                    </a:cubicBezTo>
                    <a:cubicBezTo>
                      <a:pt x="1" y="666"/>
                      <a:pt x="38" y="888"/>
                      <a:pt x="186" y="998"/>
                    </a:cubicBezTo>
                    <a:lnTo>
                      <a:pt x="8726" y="5953"/>
                    </a:lnTo>
                    <a:cubicBezTo>
                      <a:pt x="8985" y="6100"/>
                      <a:pt x="9096" y="6359"/>
                      <a:pt x="9096" y="6655"/>
                    </a:cubicBezTo>
                    <a:lnTo>
                      <a:pt x="9096" y="22589"/>
                    </a:lnTo>
                    <a:lnTo>
                      <a:pt x="9096" y="22737"/>
                    </a:lnTo>
                    <a:cubicBezTo>
                      <a:pt x="9170" y="22774"/>
                      <a:pt x="9207" y="22885"/>
                      <a:pt x="9281" y="22922"/>
                    </a:cubicBezTo>
                    <a:cubicBezTo>
                      <a:pt x="9355" y="22922"/>
                      <a:pt x="9392" y="22959"/>
                      <a:pt x="9429" y="22959"/>
                    </a:cubicBezTo>
                    <a:cubicBezTo>
                      <a:pt x="9576" y="22996"/>
                      <a:pt x="9724" y="22996"/>
                      <a:pt x="9835" y="22996"/>
                    </a:cubicBezTo>
                    <a:lnTo>
                      <a:pt x="9835" y="22220"/>
                    </a:lnTo>
                    <a:lnTo>
                      <a:pt x="9835" y="6470"/>
                    </a:lnTo>
                    <a:cubicBezTo>
                      <a:pt x="9835" y="5953"/>
                      <a:pt x="9576" y="5509"/>
                      <a:pt x="9133" y="5213"/>
                    </a:cubicBez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FFAB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22" name="Google Shape;7922;p45"/>
              <p:cNvSpPr/>
              <p:nvPr/>
            </p:nvSpPr>
            <p:spPr>
              <a:xfrm>
                <a:off x="4157500" y="1978500"/>
                <a:ext cx="235725" cy="562000"/>
              </a:xfrm>
              <a:custGeom>
                <a:avLst/>
                <a:gdLst/>
                <a:ahLst/>
                <a:cxnLst/>
                <a:rect l="l" t="t" r="r" b="b"/>
                <a:pathLst>
                  <a:path w="9429" h="22480" extrusionOk="0">
                    <a:moveTo>
                      <a:pt x="1" y="1"/>
                    </a:moveTo>
                    <a:cubicBezTo>
                      <a:pt x="1" y="186"/>
                      <a:pt x="38" y="408"/>
                      <a:pt x="186" y="518"/>
                    </a:cubicBezTo>
                    <a:lnTo>
                      <a:pt x="8726" y="5473"/>
                    </a:lnTo>
                    <a:cubicBezTo>
                      <a:pt x="8985" y="5620"/>
                      <a:pt x="9096" y="5879"/>
                      <a:pt x="9096" y="6175"/>
                    </a:cubicBezTo>
                    <a:lnTo>
                      <a:pt x="9096" y="22109"/>
                    </a:lnTo>
                    <a:lnTo>
                      <a:pt x="9096" y="22257"/>
                    </a:lnTo>
                    <a:cubicBezTo>
                      <a:pt x="9170" y="22294"/>
                      <a:pt x="9207" y="22405"/>
                      <a:pt x="9281" y="22442"/>
                    </a:cubicBezTo>
                    <a:cubicBezTo>
                      <a:pt x="9355" y="22442"/>
                      <a:pt x="9392" y="22479"/>
                      <a:pt x="9429" y="22479"/>
                    </a:cubicBezTo>
                    <a:lnTo>
                      <a:pt x="9429" y="21888"/>
                    </a:lnTo>
                    <a:lnTo>
                      <a:pt x="9429" y="6286"/>
                    </a:lnTo>
                    <a:cubicBezTo>
                      <a:pt x="9429" y="5768"/>
                      <a:pt x="9133" y="5288"/>
                      <a:pt x="8726" y="502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7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23" name="Google Shape;7923;p45"/>
              <p:cNvSpPr/>
              <p:nvPr/>
            </p:nvSpPr>
            <p:spPr>
              <a:xfrm>
                <a:off x="3982825" y="2024725"/>
                <a:ext cx="114625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4585" h="2293" extrusionOk="0">
                    <a:moveTo>
                      <a:pt x="2145" y="0"/>
                    </a:moveTo>
                    <a:lnTo>
                      <a:pt x="1" y="592"/>
                    </a:lnTo>
                    <a:lnTo>
                      <a:pt x="1" y="851"/>
                    </a:lnTo>
                    <a:lnTo>
                      <a:pt x="2478" y="2293"/>
                    </a:lnTo>
                    <a:lnTo>
                      <a:pt x="4585" y="1110"/>
                    </a:lnTo>
                    <a:lnTo>
                      <a:pt x="4585" y="777"/>
                    </a:lnTo>
                    <a:lnTo>
                      <a:pt x="2145" y="0"/>
                    </a:lnTo>
                    <a:close/>
                  </a:path>
                </a:pathLst>
              </a:custGeom>
              <a:solidFill>
                <a:srgbClr val="B6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24" name="Google Shape;7924;p45"/>
              <p:cNvSpPr/>
              <p:nvPr/>
            </p:nvSpPr>
            <p:spPr>
              <a:xfrm>
                <a:off x="3982825" y="2008075"/>
                <a:ext cx="114625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4585" h="2626" extrusionOk="0">
                    <a:moveTo>
                      <a:pt x="2145" y="1"/>
                    </a:moveTo>
                    <a:lnTo>
                      <a:pt x="1" y="1258"/>
                    </a:lnTo>
                    <a:lnTo>
                      <a:pt x="2478" y="2626"/>
                    </a:lnTo>
                    <a:lnTo>
                      <a:pt x="4585" y="1443"/>
                    </a:lnTo>
                    <a:lnTo>
                      <a:pt x="2145" y="1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25" name="Google Shape;7925;p45"/>
              <p:cNvSpPr/>
              <p:nvPr/>
            </p:nvSpPr>
            <p:spPr>
              <a:xfrm>
                <a:off x="4004075" y="2019175"/>
                <a:ext cx="73050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1739" extrusionOk="0">
                    <a:moveTo>
                      <a:pt x="1295" y="1"/>
                    </a:moveTo>
                    <a:lnTo>
                      <a:pt x="1" y="814"/>
                    </a:lnTo>
                    <a:lnTo>
                      <a:pt x="1628" y="1738"/>
                    </a:lnTo>
                    <a:lnTo>
                      <a:pt x="2922" y="999"/>
                    </a:lnTo>
                    <a:lnTo>
                      <a:pt x="1295" y="1"/>
                    </a:ln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26" name="Google Shape;7926;p45"/>
              <p:cNvSpPr/>
              <p:nvPr/>
            </p:nvSpPr>
            <p:spPr>
              <a:xfrm>
                <a:off x="4014250" y="2031200"/>
                <a:ext cx="51775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258" extrusionOk="0">
                    <a:moveTo>
                      <a:pt x="888" y="0"/>
                    </a:moveTo>
                    <a:lnTo>
                      <a:pt x="1" y="555"/>
                    </a:lnTo>
                    <a:lnTo>
                      <a:pt x="1221" y="1257"/>
                    </a:lnTo>
                    <a:lnTo>
                      <a:pt x="2071" y="740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rgbClr val="5C5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27" name="Google Shape;7927;p45"/>
              <p:cNvSpPr/>
              <p:nvPr/>
            </p:nvSpPr>
            <p:spPr>
              <a:xfrm>
                <a:off x="3982825" y="2039500"/>
                <a:ext cx="61950" cy="4255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1702" extrusionOk="0">
                    <a:moveTo>
                      <a:pt x="1" y="1"/>
                    </a:moveTo>
                    <a:lnTo>
                      <a:pt x="1" y="260"/>
                    </a:lnTo>
                    <a:lnTo>
                      <a:pt x="2478" y="1702"/>
                    </a:lnTo>
                    <a:lnTo>
                      <a:pt x="2478" y="13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28" name="Google Shape;7928;p45"/>
              <p:cNvSpPr/>
              <p:nvPr/>
            </p:nvSpPr>
            <p:spPr>
              <a:xfrm>
                <a:off x="3889475" y="2112525"/>
                <a:ext cx="73050" cy="445525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17821" extrusionOk="0">
                    <a:moveTo>
                      <a:pt x="888" y="1849"/>
                    </a:moveTo>
                    <a:lnTo>
                      <a:pt x="2514" y="2810"/>
                    </a:lnTo>
                    <a:lnTo>
                      <a:pt x="2514" y="3624"/>
                    </a:lnTo>
                    <a:lnTo>
                      <a:pt x="888" y="2663"/>
                    </a:lnTo>
                    <a:lnTo>
                      <a:pt x="888" y="1849"/>
                    </a:lnTo>
                    <a:close/>
                    <a:moveTo>
                      <a:pt x="888" y="2995"/>
                    </a:moveTo>
                    <a:lnTo>
                      <a:pt x="2514" y="3956"/>
                    </a:lnTo>
                    <a:lnTo>
                      <a:pt x="2514" y="4807"/>
                    </a:lnTo>
                    <a:lnTo>
                      <a:pt x="888" y="3809"/>
                    </a:lnTo>
                    <a:lnTo>
                      <a:pt x="888" y="2995"/>
                    </a:lnTo>
                    <a:close/>
                    <a:moveTo>
                      <a:pt x="888" y="4104"/>
                    </a:moveTo>
                    <a:lnTo>
                      <a:pt x="2514" y="5066"/>
                    </a:lnTo>
                    <a:lnTo>
                      <a:pt x="2514" y="5916"/>
                    </a:lnTo>
                    <a:lnTo>
                      <a:pt x="888" y="4918"/>
                    </a:lnTo>
                    <a:lnTo>
                      <a:pt x="888" y="4104"/>
                    </a:lnTo>
                    <a:close/>
                    <a:moveTo>
                      <a:pt x="888" y="5250"/>
                    </a:moveTo>
                    <a:lnTo>
                      <a:pt x="2514" y="6212"/>
                    </a:lnTo>
                    <a:lnTo>
                      <a:pt x="2514" y="7062"/>
                    </a:lnTo>
                    <a:lnTo>
                      <a:pt x="888" y="6101"/>
                    </a:lnTo>
                    <a:lnTo>
                      <a:pt x="888" y="5250"/>
                    </a:lnTo>
                    <a:close/>
                    <a:moveTo>
                      <a:pt x="888" y="6397"/>
                    </a:moveTo>
                    <a:lnTo>
                      <a:pt x="2514" y="7395"/>
                    </a:lnTo>
                    <a:lnTo>
                      <a:pt x="2514" y="8208"/>
                    </a:lnTo>
                    <a:lnTo>
                      <a:pt x="888" y="7247"/>
                    </a:lnTo>
                    <a:lnTo>
                      <a:pt x="888" y="6397"/>
                    </a:lnTo>
                    <a:close/>
                    <a:moveTo>
                      <a:pt x="888" y="7580"/>
                    </a:moveTo>
                    <a:lnTo>
                      <a:pt x="2514" y="8541"/>
                    </a:lnTo>
                    <a:lnTo>
                      <a:pt x="2514" y="9354"/>
                    </a:lnTo>
                    <a:lnTo>
                      <a:pt x="888" y="8393"/>
                    </a:lnTo>
                    <a:lnTo>
                      <a:pt x="888" y="7580"/>
                    </a:lnTo>
                    <a:close/>
                    <a:moveTo>
                      <a:pt x="888" y="8726"/>
                    </a:moveTo>
                    <a:lnTo>
                      <a:pt x="2514" y="9687"/>
                    </a:lnTo>
                    <a:lnTo>
                      <a:pt x="2514" y="10537"/>
                    </a:lnTo>
                    <a:lnTo>
                      <a:pt x="888" y="9539"/>
                    </a:lnTo>
                    <a:lnTo>
                      <a:pt x="888" y="8726"/>
                    </a:lnTo>
                    <a:close/>
                    <a:moveTo>
                      <a:pt x="888" y="9835"/>
                    </a:moveTo>
                    <a:lnTo>
                      <a:pt x="2514" y="10796"/>
                    </a:lnTo>
                    <a:lnTo>
                      <a:pt x="2514" y="11646"/>
                    </a:lnTo>
                    <a:lnTo>
                      <a:pt x="888" y="10648"/>
                    </a:lnTo>
                    <a:lnTo>
                      <a:pt x="888" y="9835"/>
                    </a:lnTo>
                    <a:close/>
                    <a:moveTo>
                      <a:pt x="888" y="10981"/>
                    </a:moveTo>
                    <a:lnTo>
                      <a:pt x="2514" y="11942"/>
                    </a:lnTo>
                    <a:lnTo>
                      <a:pt x="2514" y="12792"/>
                    </a:lnTo>
                    <a:lnTo>
                      <a:pt x="888" y="11831"/>
                    </a:lnTo>
                    <a:lnTo>
                      <a:pt x="888" y="10981"/>
                    </a:lnTo>
                    <a:close/>
                    <a:moveTo>
                      <a:pt x="888" y="12127"/>
                    </a:moveTo>
                    <a:lnTo>
                      <a:pt x="2514" y="13125"/>
                    </a:lnTo>
                    <a:lnTo>
                      <a:pt x="2514" y="13939"/>
                    </a:lnTo>
                    <a:lnTo>
                      <a:pt x="888" y="12977"/>
                    </a:lnTo>
                    <a:lnTo>
                      <a:pt x="888" y="12127"/>
                    </a:lnTo>
                    <a:close/>
                    <a:moveTo>
                      <a:pt x="888" y="13310"/>
                    </a:moveTo>
                    <a:lnTo>
                      <a:pt x="2514" y="14271"/>
                    </a:lnTo>
                    <a:lnTo>
                      <a:pt x="2514" y="15085"/>
                    </a:lnTo>
                    <a:lnTo>
                      <a:pt x="888" y="14123"/>
                    </a:lnTo>
                    <a:lnTo>
                      <a:pt x="888" y="13310"/>
                    </a:lnTo>
                    <a:close/>
                    <a:moveTo>
                      <a:pt x="888" y="14456"/>
                    </a:moveTo>
                    <a:lnTo>
                      <a:pt x="2514" y="15417"/>
                    </a:lnTo>
                    <a:lnTo>
                      <a:pt x="2514" y="16268"/>
                    </a:lnTo>
                    <a:lnTo>
                      <a:pt x="888" y="15270"/>
                    </a:lnTo>
                    <a:lnTo>
                      <a:pt x="888" y="14456"/>
                    </a:lnTo>
                    <a:close/>
                    <a:moveTo>
                      <a:pt x="37" y="1"/>
                    </a:moveTo>
                    <a:lnTo>
                      <a:pt x="37" y="14789"/>
                    </a:lnTo>
                    <a:lnTo>
                      <a:pt x="333" y="15048"/>
                    </a:lnTo>
                    <a:lnTo>
                      <a:pt x="296" y="16083"/>
                    </a:lnTo>
                    <a:lnTo>
                      <a:pt x="0" y="16194"/>
                    </a:lnTo>
                    <a:lnTo>
                      <a:pt x="296" y="16379"/>
                    </a:lnTo>
                    <a:lnTo>
                      <a:pt x="888" y="15528"/>
                    </a:lnTo>
                    <a:lnTo>
                      <a:pt x="2514" y="16490"/>
                    </a:lnTo>
                    <a:lnTo>
                      <a:pt x="2884" y="17451"/>
                    </a:lnTo>
                    <a:lnTo>
                      <a:pt x="2551" y="17673"/>
                    </a:lnTo>
                    <a:lnTo>
                      <a:pt x="2736" y="17820"/>
                    </a:lnTo>
                    <a:lnTo>
                      <a:pt x="2921" y="17451"/>
                    </a:lnTo>
                    <a:lnTo>
                      <a:pt x="2921" y="1738"/>
                    </a:lnTo>
                    <a:lnTo>
                      <a:pt x="2514" y="1516"/>
                    </a:lnTo>
                    <a:lnTo>
                      <a:pt x="2514" y="2478"/>
                    </a:lnTo>
                    <a:lnTo>
                      <a:pt x="888" y="1516"/>
                    </a:lnTo>
                    <a:lnTo>
                      <a:pt x="888" y="555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BDA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29" name="Google Shape;7929;p45"/>
              <p:cNvSpPr/>
              <p:nvPr/>
            </p:nvSpPr>
            <p:spPr>
              <a:xfrm>
                <a:off x="3896875" y="2129175"/>
                <a:ext cx="10175" cy="40115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6046" extrusionOk="0">
                    <a:moveTo>
                      <a:pt x="0" y="0"/>
                    </a:moveTo>
                    <a:lnTo>
                      <a:pt x="0" y="15787"/>
                    </a:lnTo>
                    <a:lnTo>
                      <a:pt x="407" y="16045"/>
                    </a:lnTo>
                    <a:lnTo>
                      <a:pt x="407" y="2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F2F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30" name="Google Shape;7930;p45"/>
              <p:cNvSpPr/>
              <p:nvPr/>
            </p:nvSpPr>
            <p:spPr>
              <a:xfrm>
                <a:off x="3907025" y="2129175"/>
                <a:ext cx="10200" cy="4011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6046" extrusionOk="0">
                    <a:moveTo>
                      <a:pt x="408" y="0"/>
                    </a:moveTo>
                    <a:lnTo>
                      <a:pt x="1" y="296"/>
                    </a:lnTo>
                    <a:lnTo>
                      <a:pt x="1" y="16045"/>
                    </a:lnTo>
                    <a:lnTo>
                      <a:pt x="408" y="15787"/>
                    </a:lnTo>
                    <a:lnTo>
                      <a:pt x="408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31" name="Google Shape;7931;p45"/>
              <p:cNvSpPr/>
              <p:nvPr/>
            </p:nvSpPr>
            <p:spPr>
              <a:xfrm>
                <a:off x="3896875" y="2123625"/>
                <a:ext cx="203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518" extrusionOk="0">
                    <a:moveTo>
                      <a:pt x="407" y="0"/>
                    </a:moveTo>
                    <a:lnTo>
                      <a:pt x="0" y="222"/>
                    </a:lnTo>
                    <a:lnTo>
                      <a:pt x="407" y="518"/>
                    </a:lnTo>
                    <a:lnTo>
                      <a:pt x="814" y="222"/>
                    </a:ln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32" name="Google Shape;7932;p45"/>
              <p:cNvSpPr/>
              <p:nvPr/>
            </p:nvSpPr>
            <p:spPr>
              <a:xfrm>
                <a:off x="3907950" y="2500725"/>
                <a:ext cx="601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06" extrusionOk="0">
                    <a:moveTo>
                      <a:pt x="297" y="0"/>
                    </a:moveTo>
                    <a:lnTo>
                      <a:pt x="1" y="111"/>
                    </a:lnTo>
                    <a:lnTo>
                      <a:pt x="2145" y="1405"/>
                    </a:lnTo>
                    <a:lnTo>
                      <a:pt x="2404" y="1220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33" name="Google Shape;7933;p45"/>
              <p:cNvSpPr/>
              <p:nvPr/>
            </p:nvSpPr>
            <p:spPr>
              <a:xfrm>
                <a:off x="3907950" y="2503500"/>
                <a:ext cx="536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90" extrusionOk="0">
                    <a:moveTo>
                      <a:pt x="1" y="0"/>
                    </a:moveTo>
                    <a:lnTo>
                      <a:pt x="1" y="333"/>
                    </a:lnTo>
                    <a:lnTo>
                      <a:pt x="2145" y="1590"/>
                    </a:lnTo>
                    <a:lnTo>
                      <a:pt x="2145" y="129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34" name="Google Shape;7934;p45"/>
              <p:cNvSpPr/>
              <p:nvPr/>
            </p:nvSpPr>
            <p:spPr>
              <a:xfrm>
                <a:off x="3907950" y="2471150"/>
                <a:ext cx="601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43" extrusionOk="0">
                    <a:moveTo>
                      <a:pt x="297" y="0"/>
                    </a:moveTo>
                    <a:lnTo>
                      <a:pt x="1" y="185"/>
                    </a:lnTo>
                    <a:lnTo>
                      <a:pt x="2145" y="1442"/>
                    </a:lnTo>
                    <a:lnTo>
                      <a:pt x="2404" y="1257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35" name="Google Shape;7935;p45"/>
              <p:cNvSpPr/>
              <p:nvPr/>
            </p:nvSpPr>
            <p:spPr>
              <a:xfrm>
                <a:off x="3907950" y="2475775"/>
                <a:ext cx="536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90" extrusionOk="0">
                    <a:moveTo>
                      <a:pt x="1" y="0"/>
                    </a:moveTo>
                    <a:lnTo>
                      <a:pt x="1" y="333"/>
                    </a:lnTo>
                    <a:lnTo>
                      <a:pt x="2145" y="1590"/>
                    </a:lnTo>
                    <a:lnTo>
                      <a:pt x="2145" y="12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36" name="Google Shape;7936;p45"/>
              <p:cNvSpPr/>
              <p:nvPr/>
            </p:nvSpPr>
            <p:spPr>
              <a:xfrm>
                <a:off x="3907950" y="2442500"/>
                <a:ext cx="601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43" extrusionOk="0">
                    <a:moveTo>
                      <a:pt x="297" y="0"/>
                    </a:moveTo>
                    <a:lnTo>
                      <a:pt x="1" y="185"/>
                    </a:lnTo>
                    <a:lnTo>
                      <a:pt x="2145" y="1442"/>
                    </a:lnTo>
                    <a:lnTo>
                      <a:pt x="2404" y="1257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37" name="Google Shape;7937;p45"/>
              <p:cNvSpPr/>
              <p:nvPr/>
            </p:nvSpPr>
            <p:spPr>
              <a:xfrm>
                <a:off x="3907950" y="2447125"/>
                <a:ext cx="536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90" extrusionOk="0">
                    <a:moveTo>
                      <a:pt x="1" y="0"/>
                    </a:moveTo>
                    <a:lnTo>
                      <a:pt x="1" y="333"/>
                    </a:lnTo>
                    <a:lnTo>
                      <a:pt x="2145" y="1590"/>
                    </a:lnTo>
                    <a:lnTo>
                      <a:pt x="2145" y="12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38" name="Google Shape;7938;p45"/>
              <p:cNvSpPr/>
              <p:nvPr/>
            </p:nvSpPr>
            <p:spPr>
              <a:xfrm>
                <a:off x="3907950" y="2413850"/>
                <a:ext cx="60100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42" extrusionOk="0">
                    <a:moveTo>
                      <a:pt x="297" y="0"/>
                    </a:moveTo>
                    <a:lnTo>
                      <a:pt x="1" y="185"/>
                    </a:lnTo>
                    <a:lnTo>
                      <a:pt x="2145" y="1442"/>
                    </a:lnTo>
                    <a:lnTo>
                      <a:pt x="2404" y="1294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39" name="Google Shape;7939;p45"/>
              <p:cNvSpPr/>
              <p:nvPr/>
            </p:nvSpPr>
            <p:spPr>
              <a:xfrm>
                <a:off x="3907950" y="2418450"/>
                <a:ext cx="536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54" extrusionOk="0">
                    <a:moveTo>
                      <a:pt x="1" y="1"/>
                    </a:moveTo>
                    <a:lnTo>
                      <a:pt x="1" y="334"/>
                    </a:lnTo>
                    <a:lnTo>
                      <a:pt x="2145" y="1554"/>
                    </a:lnTo>
                    <a:lnTo>
                      <a:pt x="2145" y="125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40" name="Google Shape;7940;p45"/>
              <p:cNvSpPr/>
              <p:nvPr/>
            </p:nvSpPr>
            <p:spPr>
              <a:xfrm>
                <a:off x="3907950" y="2386100"/>
                <a:ext cx="601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369" extrusionOk="0">
                    <a:moveTo>
                      <a:pt x="297" y="1"/>
                    </a:moveTo>
                    <a:lnTo>
                      <a:pt x="1" y="149"/>
                    </a:lnTo>
                    <a:lnTo>
                      <a:pt x="2145" y="1369"/>
                    </a:lnTo>
                    <a:lnTo>
                      <a:pt x="2404" y="125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41" name="Google Shape;7941;p45"/>
              <p:cNvSpPr/>
              <p:nvPr/>
            </p:nvSpPr>
            <p:spPr>
              <a:xfrm>
                <a:off x="3907950" y="2389800"/>
                <a:ext cx="536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54" extrusionOk="0">
                    <a:moveTo>
                      <a:pt x="1" y="1"/>
                    </a:moveTo>
                    <a:lnTo>
                      <a:pt x="1" y="297"/>
                    </a:lnTo>
                    <a:lnTo>
                      <a:pt x="2145" y="1554"/>
                    </a:lnTo>
                    <a:lnTo>
                      <a:pt x="2145" y="122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42" name="Google Shape;7942;p45"/>
              <p:cNvSpPr/>
              <p:nvPr/>
            </p:nvSpPr>
            <p:spPr>
              <a:xfrm>
                <a:off x="3907950" y="2357450"/>
                <a:ext cx="601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06" extrusionOk="0">
                    <a:moveTo>
                      <a:pt x="297" y="1"/>
                    </a:moveTo>
                    <a:lnTo>
                      <a:pt x="1" y="186"/>
                    </a:lnTo>
                    <a:lnTo>
                      <a:pt x="2145" y="1406"/>
                    </a:lnTo>
                    <a:lnTo>
                      <a:pt x="2404" y="1221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43" name="Google Shape;7943;p45"/>
              <p:cNvSpPr/>
              <p:nvPr/>
            </p:nvSpPr>
            <p:spPr>
              <a:xfrm>
                <a:off x="3907950" y="2362075"/>
                <a:ext cx="5365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17" extrusionOk="0">
                    <a:moveTo>
                      <a:pt x="1" y="1"/>
                    </a:moveTo>
                    <a:lnTo>
                      <a:pt x="1" y="259"/>
                    </a:lnTo>
                    <a:lnTo>
                      <a:pt x="2145" y="1517"/>
                    </a:lnTo>
                    <a:lnTo>
                      <a:pt x="2145" y="122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44" name="Google Shape;7944;p45"/>
              <p:cNvSpPr/>
              <p:nvPr/>
            </p:nvSpPr>
            <p:spPr>
              <a:xfrm>
                <a:off x="3907950" y="2327875"/>
                <a:ext cx="601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43" extrusionOk="0">
                    <a:moveTo>
                      <a:pt x="297" y="1"/>
                    </a:moveTo>
                    <a:lnTo>
                      <a:pt x="1" y="186"/>
                    </a:lnTo>
                    <a:lnTo>
                      <a:pt x="2145" y="1443"/>
                    </a:lnTo>
                    <a:lnTo>
                      <a:pt x="2404" y="125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45" name="Google Shape;7945;p45"/>
              <p:cNvSpPr/>
              <p:nvPr/>
            </p:nvSpPr>
            <p:spPr>
              <a:xfrm>
                <a:off x="3907950" y="2332500"/>
                <a:ext cx="53650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91" extrusionOk="0">
                    <a:moveTo>
                      <a:pt x="1" y="1"/>
                    </a:moveTo>
                    <a:lnTo>
                      <a:pt x="1" y="333"/>
                    </a:lnTo>
                    <a:lnTo>
                      <a:pt x="2145" y="1590"/>
                    </a:lnTo>
                    <a:lnTo>
                      <a:pt x="2145" y="125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46" name="Google Shape;7946;p45"/>
              <p:cNvSpPr/>
              <p:nvPr/>
            </p:nvSpPr>
            <p:spPr>
              <a:xfrm>
                <a:off x="3907950" y="2299225"/>
                <a:ext cx="601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43" extrusionOk="0">
                    <a:moveTo>
                      <a:pt x="297" y="1"/>
                    </a:moveTo>
                    <a:lnTo>
                      <a:pt x="1" y="186"/>
                    </a:lnTo>
                    <a:lnTo>
                      <a:pt x="2145" y="1443"/>
                    </a:lnTo>
                    <a:lnTo>
                      <a:pt x="2404" y="125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47" name="Google Shape;7947;p45"/>
              <p:cNvSpPr/>
              <p:nvPr/>
            </p:nvSpPr>
            <p:spPr>
              <a:xfrm>
                <a:off x="3907950" y="2303850"/>
                <a:ext cx="53650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91" extrusionOk="0">
                    <a:moveTo>
                      <a:pt x="1" y="1"/>
                    </a:moveTo>
                    <a:lnTo>
                      <a:pt x="1" y="333"/>
                    </a:lnTo>
                    <a:lnTo>
                      <a:pt x="2145" y="1590"/>
                    </a:lnTo>
                    <a:lnTo>
                      <a:pt x="2145" y="125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48" name="Google Shape;7948;p45"/>
              <p:cNvSpPr/>
              <p:nvPr/>
            </p:nvSpPr>
            <p:spPr>
              <a:xfrm>
                <a:off x="3907950" y="2271500"/>
                <a:ext cx="601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06" extrusionOk="0">
                    <a:moveTo>
                      <a:pt x="297" y="1"/>
                    </a:moveTo>
                    <a:lnTo>
                      <a:pt x="1" y="148"/>
                    </a:lnTo>
                    <a:lnTo>
                      <a:pt x="2145" y="1405"/>
                    </a:lnTo>
                    <a:lnTo>
                      <a:pt x="2404" y="1258"/>
                    </a:lnTo>
                    <a:lnTo>
                      <a:pt x="297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49" name="Google Shape;7949;p45"/>
              <p:cNvSpPr/>
              <p:nvPr/>
            </p:nvSpPr>
            <p:spPr>
              <a:xfrm>
                <a:off x="3907950" y="2275200"/>
                <a:ext cx="536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54" extrusionOk="0">
                    <a:moveTo>
                      <a:pt x="1" y="0"/>
                    </a:moveTo>
                    <a:lnTo>
                      <a:pt x="1" y="333"/>
                    </a:lnTo>
                    <a:lnTo>
                      <a:pt x="2145" y="1553"/>
                    </a:lnTo>
                    <a:lnTo>
                      <a:pt x="2145" y="12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50" name="Google Shape;7950;p45"/>
              <p:cNvSpPr/>
              <p:nvPr/>
            </p:nvSpPr>
            <p:spPr>
              <a:xfrm>
                <a:off x="3907950" y="2242850"/>
                <a:ext cx="60100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369" extrusionOk="0">
                    <a:moveTo>
                      <a:pt x="297" y="0"/>
                    </a:moveTo>
                    <a:lnTo>
                      <a:pt x="1" y="148"/>
                    </a:lnTo>
                    <a:lnTo>
                      <a:pt x="2145" y="1368"/>
                    </a:lnTo>
                    <a:lnTo>
                      <a:pt x="2404" y="1257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51" name="Google Shape;7951;p45"/>
              <p:cNvSpPr/>
              <p:nvPr/>
            </p:nvSpPr>
            <p:spPr>
              <a:xfrm>
                <a:off x="3907950" y="2246550"/>
                <a:ext cx="536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54" extrusionOk="0">
                    <a:moveTo>
                      <a:pt x="1" y="0"/>
                    </a:moveTo>
                    <a:lnTo>
                      <a:pt x="1" y="296"/>
                    </a:lnTo>
                    <a:lnTo>
                      <a:pt x="2145" y="1553"/>
                    </a:lnTo>
                    <a:lnTo>
                      <a:pt x="2145" y="122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52" name="Google Shape;7952;p45"/>
              <p:cNvSpPr/>
              <p:nvPr/>
            </p:nvSpPr>
            <p:spPr>
              <a:xfrm>
                <a:off x="3907950" y="2214200"/>
                <a:ext cx="6010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06" extrusionOk="0">
                    <a:moveTo>
                      <a:pt x="297" y="0"/>
                    </a:moveTo>
                    <a:lnTo>
                      <a:pt x="1" y="185"/>
                    </a:lnTo>
                    <a:lnTo>
                      <a:pt x="2145" y="1405"/>
                    </a:lnTo>
                    <a:lnTo>
                      <a:pt x="2404" y="1220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53" name="Google Shape;7953;p45"/>
              <p:cNvSpPr/>
              <p:nvPr/>
            </p:nvSpPr>
            <p:spPr>
              <a:xfrm>
                <a:off x="3907950" y="2218825"/>
                <a:ext cx="536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54" extrusionOk="0">
                    <a:moveTo>
                      <a:pt x="1" y="0"/>
                    </a:moveTo>
                    <a:lnTo>
                      <a:pt x="1" y="296"/>
                    </a:lnTo>
                    <a:lnTo>
                      <a:pt x="2145" y="1553"/>
                    </a:lnTo>
                    <a:lnTo>
                      <a:pt x="2145" y="122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54" name="Google Shape;7954;p45"/>
              <p:cNvSpPr/>
              <p:nvPr/>
            </p:nvSpPr>
            <p:spPr>
              <a:xfrm>
                <a:off x="3907950" y="2184625"/>
                <a:ext cx="601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43" extrusionOk="0">
                    <a:moveTo>
                      <a:pt x="297" y="0"/>
                    </a:moveTo>
                    <a:lnTo>
                      <a:pt x="1" y="185"/>
                    </a:lnTo>
                    <a:lnTo>
                      <a:pt x="2145" y="1442"/>
                    </a:lnTo>
                    <a:lnTo>
                      <a:pt x="2404" y="1257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55" name="Google Shape;7955;p45"/>
              <p:cNvSpPr/>
              <p:nvPr/>
            </p:nvSpPr>
            <p:spPr>
              <a:xfrm>
                <a:off x="3907950" y="2189250"/>
                <a:ext cx="536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90" extrusionOk="0">
                    <a:moveTo>
                      <a:pt x="1" y="0"/>
                    </a:moveTo>
                    <a:lnTo>
                      <a:pt x="1" y="333"/>
                    </a:lnTo>
                    <a:lnTo>
                      <a:pt x="2145" y="1590"/>
                    </a:lnTo>
                    <a:lnTo>
                      <a:pt x="2145" y="12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56" name="Google Shape;7956;p45"/>
              <p:cNvSpPr/>
              <p:nvPr/>
            </p:nvSpPr>
            <p:spPr>
              <a:xfrm>
                <a:off x="3907950" y="2155975"/>
                <a:ext cx="60100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1443" extrusionOk="0">
                    <a:moveTo>
                      <a:pt x="297" y="0"/>
                    </a:moveTo>
                    <a:lnTo>
                      <a:pt x="1" y="185"/>
                    </a:lnTo>
                    <a:lnTo>
                      <a:pt x="2145" y="1442"/>
                    </a:lnTo>
                    <a:lnTo>
                      <a:pt x="2404" y="1257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57" name="Google Shape;7957;p45"/>
              <p:cNvSpPr/>
              <p:nvPr/>
            </p:nvSpPr>
            <p:spPr>
              <a:xfrm>
                <a:off x="3907950" y="2160600"/>
                <a:ext cx="5365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590" extrusionOk="0">
                    <a:moveTo>
                      <a:pt x="1" y="0"/>
                    </a:moveTo>
                    <a:lnTo>
                      <a:pt x="1" y="333"/>
                    </a:lnTo>
                    <a:lnTo>
                      <a:pt x="2145" y="1590"/>
                    </a:lnTo>
                    <a:lnTo>
                      <a:pt x="2145" y="12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58" name="Google Shape;7958;p45"/>
              <p:cNvSpPr/>
              <p:nvPr/>
            </p:nvSpPr>
            <p:spPr>
              <a:xfrm>
                <a:off x="3961575" y="2531225"/>
                <a:ext cx="74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481" extrusionOk="0">
                    <a:moveTo>
                      <a:pt x="259" y="0"/>
                    </a:moveTo>
                    <a:lnTo>
                      <a:pt x="0" y="185"/>
                    </a:lnTo>
                    <a:lnTo>
                      <a:pt x="0" y="481"/>
                    </a:lnTo>
                    <a:lnTo>
                      <a:pt x="296" y="333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59" name="Google Shape;7959;p45"/>
              <p:cNvSpPr/>
              <p:nvPr/>
            </p:nvSpPr>
            <p:spPr>
              <a:xfrm>
                <a:off x="3961575" y="2502575"/>
                <a:ext cx="74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518" extrusionOk="0">
                    <a:moveTo>
                      <a:pt x="259" y="0"/>
                    </a:moveTo>
                    <a:lnTo>
                      <a:pt x="0" y="185"/>
                    </a:lnTo>
                    <a:lnTo>
                      <a:pt x="0" y="518"/>
                    </a:lnTo>
                    <a:lnTo>
                      <a:pt x="296" y="333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60" name="Google Shape;7960;p45"/>
              <p:cNvSpPr/>
              <p:nvPr/>
            </p:nvSpPr>
            <p:spPr>
              <a:xfrm>
                <a:off x="3961575" y="2473925"/>
                <a:ext cx="74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518" extrusionOk="0">
                    <a:moveTo>
                      <a:pt x="259" y="0"/>
                    </a:moveTo>
                    <a:lnTo>
                      <a:pt x="0" y="185"/>
                    </a:lnTo>
                    <a:lnTo>
                      <a:pt x="0" y="518"/>
                    </a:lnTo>
                    <a:lnTo>
                      <a:pt x="296" y="333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61" name="Google Shape;7961;p45"/>
              <p:cNvSpPr/>
              <p:nvPr/>
            </p:nvSpPr>
            <p:spPr>
              <a:xfrm>
                <a:off x="3961575" y="2446200"/>
                <a:ext cx="74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444" extrusionOk="0">
                    <a:moveTo>
                      <a:pt x="259" y="0"/>
                    </a:moveTo>
                    <a:lnTo>
                      <a:pt x="0" y="148"/>
                    </a:lnTo>
                    <a:lnTo>
                      <a:pt x="0" y="444"/>
                    </a:lnTo>
                    <a:lnTo>
                      <a:pt x="296" y="259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62" name="Google Shape;7962;p45"/>
              <p:cNvSpPr/>
              <p:nvPr/>
            </p:nvSpPr>
            <p:spPr>
              <a:xfrm>
                <a:off x="3961575" y="2417525"/>
                <a:ext cx="740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445" extrusionOk="0">
                    <a:moveTo>
                      <a:pt x="259" y="1"/>
                    </a:moveTo>
                    <a:lnTo>
                      <a:pt x="0" y="112"/>
                    </a:lnTo>
                    <a:lnTo>
                      <a:pt x="0" y="445"/>
                    </a:lnTo>
                    <a:lnTo>
                      <a:pt x="296" y="297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63" name="Google Shape;7963;p45"/>
              <p:cNvSpPr/>
              <p:nvPr/>
            </p:nvSpPr>
            <p:spPr>
              <a:xfrm>
                <a:off x="3961575" y="2387950"/>
                <a:ext cx="7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519" extrusionOk="0">
                    <a:moveTo>
                      <a:pt x="259" y="1"/>
                    </a:moveTo>
                    <a:lnTo>
                      <a:pt x="0" y="186"/>
                    </a:lnTo>
                    <a:lnTo>
                      <a:pt x="0" y="518"/>
                    </a:lnTo>
                    <a:lnTo>
                      <a:pt x="296" y="334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64" name="Google Shape;7964;p45"/>
              <p:cNvSpPr/>
              <p:nvPr/>
            </p:nvSpPr>
            <p:spPr>
              <a:xfrm>
                <a:off x="3961575" y="2359300"/>
                <a:ext cx="7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519" extrusionOk="0">
                    <a:moveTo>
                      <a:pt x="259" y="1"/>
                    </a:moveTo>
                    <a:lnTo>
                      <a:pt x="0" y="186"/>
                    </a:lnTo>
                    <a:lnTo>
                      <a:pt x="0" y="518"/>
                    </a:lnTo>
                    <a:lnTo>
                      <a:pt x="296" y="334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65" name="Google Shape;7965;p45"/>
              <p:cNvSpPr/>
              <p:nvPr/>
            </p:nvSpPr>
            <p:spPr>
              <a:xfrm>
                <a:off x="3961575" y="2330650"/>
                <a:ext cx="7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519" extrusionOk="0">
                    <a:moveTo>
                      <a:pt x="259" y="1"/>
                    </a:moveTo>
                    <a:lnTo>
                      <a:pt x="0" y="186"/>
                    </a:lnTo>
                    <a:lnTo>
                      <a:pt x="0" y="518"/>
                    </a:lnTo>
                    <a:lnTo>
                      <a:pt x="296" y="333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66" name="Google Shape;7966;p45"/>
              <p:cNvSpPr/>
              <p:nvPr/>
            </p:nvSpPr>
            <p:spPr>
              <a:xfrm>
                <a:off x="3961575" y="2302925"/>
                <a:ext cx="740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445" extrusionOk="0">
                    <a:moveTo>
                      <a:pt x="259" y="1"/>
                    </a:moveTo>
                    <a:lnTo>
                      <a:pt x="0" y="148"/>
                    </a:lnTo>
                    <a:lnTo>
                      <a:pt x="0" y="444"/>
                    </a:lnTo>
                    <a:lnTo>
                      <a:pt x="296" y="259"/>
                    </a:lnTo>
                    <a:lnTo>
                      <a:pt x="259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67" name="Google Shape;7967;p45"/>
              <p:cNvSpPr/>
              <p:nvPr/>
            </p:nvSpPr>
            <p:spPr>
              <a:xfrm>
                <a:off x="3961575" y="2274275"/>
                <a:ext cx="740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445" extrusionOk="0">
                    <a:moveTo>
                      <a:pt x="259" y="0"/>
                    </a:moveTo>
                    <a:lnTo>
                      <a:pt x="0" y="185"/>
                    </a:lnTo>
                    <a:lnTo>
                      <a:pt x="0" y="444"/>
                    </a:lnTo>
                    <a:lnTo>
                      <a:pt x="296" y="296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68" name="Google Shape;7968;p45"/>
              <p:cNvSpPr/>
              <p:nvPr/>
            </p:nvSpPr>
            <p:spPr>
              <a:xfrm>
                <a:off x="3961575" y="2244700"/>
                <a:ext cx="74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296" h="519" extrusionOk="0">
                    <a:moveTo>
                      <a:pt x="259" y="0"/>
                    </a:moveTo>
                    <a:lnTo>
                      <a:pt x="0" y="185"/>
                    </a:lnTo>
                    <a:lnTo>
                      <a:pt x="0" y="518"/>
                    </a:lnTo>
                    <a:lnTo>
                      <a:pt x="296" y="333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69" name="Google Shape;7969;p45"/>
              <p:cNvSpPr/>
              <p:nvPr/>
            </p:nvSpPr>
            <p:spPr>
              <a:xfrm>
                <a:off x="3961575" y="2216050"/>
                <a:ext cx="74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518" extrusionOk="0">
                    <a:moveTo>
                      <a:pt x="259" y="0"/>
                    </a:moveTo>
                    <a:lnTo>
                      <a:pt x="0" y="185"/>
                    </a:lnTo>
                    <a:lnTo>
                      <a:pt x="0" y="518"/>
                    </a:lnTo>
                    <a:lnTo>
                      <a:pt x="296" y="333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70" name="Google Shape;7970;p45"/>
              <p:cNvSpPr/>
              <p:nvPr/>
            </p:nvSpPr>
            <p:spPr>
              <a:xfrm>
                <a:off x="3961575" y="2187400"/>
                <a:ext cx="740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518" extrusionOk="0">
                    <a:moveTo>
                      <a:pt x="259" y="0"/>
                    </a:moveTo>
                    <a:lnTo>
                      <a:pt x="0" y="185"/>
                    </a:lnTo>
                    <a:lnTo>
                      <a:pt x="0" y="518"/>
                    </a:lnTo>
                    <a:lnTo>
                      <a:pt x="296" y="333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71" name="Google Shape;7971;p45"/>
              <p:cNvSpPr/>
              <p:nvPr/>
            </p:nvSpPr>
            <p:spPr>
              <a:xfrm>
                <a:off x="3957875" y="2165200"/>
                <a:ext cx="10175" cy="40025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6010" extrusionOk="0">
                    <a:moveTo>
                      <a:pt x="0" y="1"/>
                    </a:moveTo>
                    <a:lnTo>
                      <a:pt x="0" y="15750"/>
                    </a:lnTo>
                    <a:lnTo>
                      <a:pt x="407" y="16009"/>
                    </a:lnTo>
                    <a:lnTo>
                      <a:pt x="407" y="22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F2F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72" name="Google Shape;7972;p45"/>
              <p:cNvSpPr/>
              <p:nvPr/>
            </p:nvSpPr>
            <p:spPr>
              <a:xfrm>
                <a:off x="3968025" y="2165200"/>
                <a:ext cx="10200" cy="40025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6010" extrusionOk="0">
                    <a:moveTo>
                      <a:pt x="408" y="1"/>
                    </a:moveTo>
                    <a:lnTo>
                      <a:pt x="1" y="223"/>
                    </a:lnTo>
                    <a:lnTo>
                      <a:pt x="1" y="16009"/>
                    </a:lnTo>
                    <a:lnTo>
                      <a:pt x="408" y="15750"/>
                    </a:lnTo>
                    <a:lnTo>
                      <a:pt x="408" y="1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73" name="Google Shape;7973;p45"/>
              <p:cNvSpPr/>
              <p:nvPr/>
            </p:nvSpPr>
            <p:spPr>
              <a:xfrm>
                <a:off x="3957875" y="2159675"/>
                <a:ext cx="2035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44" extrusionOk="0">
                    <a:moveTo>
                      <a:pt x="407" y="0"/>
                    </a:moveTo>
                    <a:lnTo>
                      <a:pt x="0" y="222"/>
                    </a:lnTo>
                    <a:lnTo>
                      <a:pt x="407" y="444"/>
                    </a:lnTo>
                    <a:lnTo>
                      <a:pt x="814" y="222"/>
                    </a:ln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74" name="Google Shape;7974;p45"/>
              <p:cNvSpPr/>
              <p:nvPr/>
            </p:nvSpPr>
            <p:spPr>
              <a:xfrm>
                <a:off x="4346975" y="2450800"/>
                <a:ext cx="5575" cy="850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403" extrusionOk="0">
                    <a:moveTo>
                      <a:pt x="223" y="1"/>
                    </a:moveTo>
                    <a:lnTo>
                      <a:pt x="1" y="149"/>
                    </a:lnTo>
                    <a:lnTo>
                      <a:pt x="38" y="3402"/>
                    </a:lnTo>
                    <a:lnTo>
                      <a:pt x="223" y="3328"/>
                    </a:lnTo>
                    <a:lnTo>
                      <a:pt x="223" y="1"/>
                    </a:ln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75" name="Google Shape;7975;p45"/>
              <p:cNvSpPr/>
              <p:nvPr/>
            </p:nvSpPr>
            <p:spPr>
              <a:xfrm>
                <a:off x="4343300" y="2450800"/>
                <a:ext cx="4625" cy="850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3403" extrusionOk="0">
                    <a:moveTo>
                      <a:pt x="0" y="1"/>
                    </a:moveTo>
                    <a:lnTo>
                      <a:pt x="0" y="3328"/>
                    </a:lnTo>
                    <a:lnTo>
                      <a:pt x="185" y="3402"/>
                    </a:lnTo>
                    <a:lnTo>
                      <a:pt x="185" y="14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76" name="Google Shape;7976;p45"/>
              <p:cNvSpPr/>
              <p:nvPr/>
            </p:nvSpPr>
            <p:spPr>
              <a:xfrm>
                <a:off x="4343300" y="2448025"/>
                <a:ext cx="92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60" extrusionOk="0">
                    <a:moveTo>
                      <a:pt x="185" y="1"/>
                    </a:moveTo>
                    <a:lnTo>
                      <a:pt x="0" y="112"/>
                    </a:lnTo>
                    <a:lnTo>
                      <a:pt x="185" y="260"/>
                    </a:lnTo>
                    <a:lnTo>
                      <a:pt x="370" y="149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77" name="Google Shape;7977;p45"/>
              <p:cNvSpPr/>
              <p:nvPr/>
            </p:nvSpPr>
            <p:spPr>
              <a:xfrm>
                <a:off x="4328500" y="2413850"/>
                <a:ext cx="35150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2293" extrusionOk="0">
                    <a:moveTo>
                      <a:pt x="1147" y="0"/>
                    </a:moveTo>
                    <a:lnTo>
                      <a:pt x="1" y="629"/>
                    </a:lnTo>
                    <a:lnTo>
                      <a:pt x="1" y="2218"/>
                    </a:lnTo>
                    <a:lnTo>
                      <a:pt x="222" y="2292"/>
                    </a:lnTo>
                    <a:lnTo>
                      <a:pt x="1073" y="1479"/>
                    </a:lnTo>
                    <a:lnTo>
                      <a:pt x="1405" y="74"/>
                    </a:lnTo>
                    <a:lnTo>
                      <a:pt x="1147" y="0"/>
                    </a:lnTo>
                    <a:close/>
                  </a:path>
                </a:pathLst>
              </a:custGeom>
              <a:solidFill>
                <a:srgbClr val="C4C4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78" name="Google Shape;7978;p45"/>
              <p:cNvSpPr/>
              <p:nvPr/>
            </p:nvSpPr>
            <p:spPr>
              <a:xfrm>
                <a:off x="4334050" y="2415700"/>
                <a:ext cx="29600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2219" extrusionOk="0">
                    <a:moveTo>
                      <a:pt x="1183" y="0"/>
                    </a:moveTo>
                    <a:lnTo>
                      <a:pt x="0" y="702"/>
                    </a:lnTo>
                    <a:lnTo>
                      <a:pt x="0" y="2218"/>
                    </a:lnTo>
                    <a:lnTo>
                      <a:pt x="1183" y="1590"/>
                    </a:lnTo>
                    <a:lnTo>
                      <a:pt x="1183" y="0"/>
                    </a:ln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79" name="Google Shape;7979;p45"/>
              <p:cNvSpPr/>
              <p:nvPr/>
            </p:nvSpPr>
            <p:spPr>
              <a:xfrm>
                <a:off x="4328500" y="2429550"/>
                <a:ext cx="557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65" extrusionOk="0">
                    <a:moveTo>
                      <a:pt x="1" y="1"/>
                    </a:moveTo>
                    <a:lnTo>
                      <a:pt x="1" y="1590"/>
                    </a:lnTo>
                    <a:lnTo>
                      <a:pt x="222" y="1664"/>
                    </a:lnTo>
                    <a:lnTo>
                      <a:pt x="222" y="14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80" name="Google Shape;7980;p45"/>
              <p:cNvSpPr/>
              <p:nvPr/>
            </p:nvSpPr>
            <p:spPr>
              <a:xfrm>
                <a:off x="4004075" y="2019175"/>
                <a:ext cx="32375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1036" extrusionOk="0">
                    <a:moveTo>
                      <a:pt x="1295" y="1"/>
                    </a:moveTo>
                    <a:lnTo>
                      <a:pt x="1" y="814"/>
                    </a:lnTo>
                    <a:lnTo>
                      <a:pt x="408" y="1036"/>
                    </a:lnTo>
                    <a:lnTo>
                      <a:pt x="1295" y="481"/>
                    </a:lnTo>
                    <a:lnTo>
                      <a:pt x="1295" y="1"/>
                    </a:lnTo>
                    <a:close/>
                  </a:path>
                </a:pathLst>
              </a:custGeom>
              <a:solidFill>
                <a:srgbClr val="B6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81" name="Google Shape;7981;p45"/>
              <p:cNvSpPr/>
              <p:nvPr/>
            </p:nvSpPr>
            <p:spPr>
              <a:xfrm>
                <a:off x="5288825" y="2075550"/>
                <a:ext cx="1009325" cy="751450"/>
              </a:xfrm>
              <a:custGeom>
                <a:avLst/>
                <a:gdLst/>
                <a:ahLst/>
                <a:cxnLst/>
                <a:rect l="l" t="t" r="r" b="b"/>
                <a:pathLst>
                  <a:path w="40373" h="30058" extrusionOk="0">
                    <a:moveTo>
                      <a:pt x="40372" y="1"/>
                    </a:moveTo>
                    <a:lnTo>
                      <a:pt x="23107" y="6508"/>
                    </a:lnTo>
                    <a:lnTo>
                      <a:pt x="0" y="3587"/>
                    </a:lnTo>
                    <a:lnTo>
                      <a:pt x="0" y="20076"/>
                    </a:lnTo>
                    <a:lnTo>
                      <a:pt x="17265" y="30058"/>
                    </a:lnTo>
                    <a:lnTo>
                      <a:pt x="40372" y="16490"/>
                    </a:lnTo>
                    <a:lnTo>
                      <a:pt x="4037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82" name="Google Shape;7982;p45"/>
              <p:cNvSpPr/>
              <p:nvPr/>
            </p:nvSpPr>
            <p:spPr>
              <a:xfrm>
                <a:off x="5288825" y="1826000"/>
                <a:ext cx="1009325" cy="588800"/>
              </a:xfrm>
              <a:custGeom>
                <a:avLst/>
                <a:gdLst/>
                <a:ahLst/>
                <a:cxnLst/>
                <a:rect l="l" t="t" r="r" b="b"/>
                <a:pathLst>
                  <a:path w="40373" h="23552" extrusionOk="0">
                    <a:moveTo>
                      <a:pt x="23107" y="1"/>
                    </a:moveTo>
                    <a:lnTo>
                      <a:pt x="0" y="13569"/>
                    </a:lnTo>
                    <a:lnTo>
                      <a:pt x="17265" y="23551"/>
                    </a:lnTo>
                    <a:lnTo>
                      <a:pt x="40372" y="9983"/>
                    </a:lnTo>
                    <a:lnTo>
                      <a:pt x="23107" y="1"/>
                    </a:lnTo>
                    <a:close/>
                  </a:path>
                </a:pathLst>
              </a:custGeom>
              <a:solidFill>
                <a:srgbClr val="F1F1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83" name="Google Shape;7983;p45"/>
              <p:cNvSpPr/>
              <p:nvPr/>
            </p:nvSpPr>
            <p:spPr>
              <a:xfrm>
                <a:off x="5415450" y="1956325"/>
                <a:ext cx="365100" cy="217225"/>
              </a:xfrm>
              <a:custGeom>
                <a:avLst/>
                <a:gdLst/>
                <a:ahLst/>
                <a:cxnLst/>
                <a:rect l="l" t="t" r="r" b="b"/>
                <a:pathLst>
                  <a:path w="14604" h="8689" extrusionOk="0">
                    <a:moveTo>
                      <a:pt x="9169" y="1"/>
                    </a:moveTo>
                    <a:lnTo>
                      <a:pt x="0" y="5398"/>
                    </a:lnTo>
                    <a:lnTo>
                      <a:pt x="3882" y="7653"/>
                    </a:lnTo>
                    <a:lnTo>
                      <a:pt x="5620" y="8689"/>
                    </a:lnTo>
                    <a:lnTo>
                      <a:pt x="14604" y="3180"/>
                    </a:lnTo>
                    <a:lnTo>
                      <a:pt x="9169" y="1"/>
                    </a:lnTo>
                    <a:close/>
                  </a:path>
                </a:pathLst>
              </a:custGeom>
              <a:solidFill>
                <a:srgbClr val="B6B6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84" name="Google Shape;7984;p45"/>
              <p:cNvSpPr/>
              <p:nvPr/>
            </p:nvSpPr>
            <p:spPr>
              <a:xfrm>
                <a:off x="5338725" y="1854650"/>
                <a:ext cx="911350" cy="532400"/>
              </a:xfrm>
              <a:custGeom>
                <a:avLst/>
                <a:gdLst/>
                <a:ahLst/>
                <a:cxnLst/>
                <a:rect l="l" t="t" r="r" b="b"/>
                <a:pathLst>
                  <a:path w="36454" h="21296" extrusionOk="0">
                    <a:moveTo>
                      <a:pt x="21111" y="1"/>
                    </a:moveTo>
                    <a:lnTo>
                      <a:pt x="1" y="12423"/>
                    </a:lnTo>
                    <a:lnTo>
                      <a:pt x="15269" y="21296"/>
                    </a:lnTo>
                    <a:lnTo>
                      <a:pt x="36454" y="8874"/>
                    </a:lnTo>
                    <a:lnTo>
                      <a:pt x="21111" y="1"/>
                    </a:ln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85" name="Google Shape;7985;p45"/>
              <p:cNvSpPr/>
              <p:nvPr/>
            </p:nvSpPr>
            <p:spPr>
              <a:xfrm>
                <a:off x="5362750" y="1883300"/>
                <a:ext cx="863300" cy="502825"/>
              </a:xfrm>
              <a:custGeom>
                <a:avLst/>
                <a:gdLst/>
                <a:ahLst/>
                <a:cxnLst/>
                <a:rect l="l" t="t" r="r" b="b"/>
                <a:pathLst>
                  <a:path w="34532" h="20113" extrusionOk="0">
                    <a:moveTo>
                      <a:pt x="20150" y="1"/>
                    </a:moveTo>
                    <a:lnTo>
                      <a:pt x="1" y="11832"/>
                    </a:lnTo>
                    <a:lnTo>
                      <a:pt x="14382" y="20113"/>
                    </a:lnTo>
                    <a:lnTo>
                      <a:pt x="34531" y="8282"/>
                    </a:lnTo>
                    <a:lnTo>
                      <a:pt x="20150" y="1"/>
                    </a:lnTo>
                    <a:close/>
                  </a:path>
                </a:pathLst>
              </a:custGeom>
              <a:solidFill>
                <a:srgbClr val="DBDB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86" name="Google Shape;7986;p45"/>
              <p:cNvSpPr/>
              <p:nvPr/>
            </p:nvSpPr>
            <p:spPr>
              <a:xfrm>
                <a:off x="5441325" y="1998850"/>
                <a:ext cx="3891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15565" h="9169" extrusionOk="0">
                    <a:moveTo>
                      <a:pt x="9132" y="0"/>
                    </a:moveTo>
                    <a:lnTo>
                      <a:pt x="0" y="5361"/>
                    </a:lnTo>
                    <a:lnTo>
                      <a:pt x="4807" y="8171"/>
                    </a:lnTo>
                    <a:lnTo>
                      <a:pt x="6507" y="9169"/>
                    </a:lnTo>
                    <a:lnTo>
                      <a:pt x="15565" y="3697"/>
                    </a:lnTo>
                    <a:lnTo>
                      <a:pt x="9132" y="0"/>
                    </a:lnTo>
                    <a:close/>
                  </a:path>
                </a:pathLst>
              </a:custGeom>
              <a:solidFill>
                <a:srgbClr val="B6B6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87" name="Google Shape;7987;p45"/>
              <p:cNvSpPr/>
              <p:nvPr/>
            </p:nvSpPr>
            <p:spPr>
              <a:xfrm>
                <a:off x="5720450" y="2075550"/>
                <a:ext cx="577700" cy="751450"/>
              </a:xfrm>
              <a:custGeom>
                <a:avLst/>
                <a:gdLst/>
                <a:ahLst/>
                <a:cxnLst/>
                <a:rect l="l" t="t" r="r" b="b"/>
                <a:pathLst>
                  <a:path w="23108" h="30058" extrusionOk="0">
                    <a:moveTo>
                      <a:pt x="23107" y="1"/>
                    </a:moveTo>
                    <a:lnTo>
                      <a:pt x="0" y="13569"/>
                    </a:lnTo>
                    <a:lnTo>
                      <a:pt x="0" y="30058"/>
                    </a:lnTo>
                    <a:lnTo>
                      <a:pt x="23107" y="16490"/>
                    </a:lnTo>
                    <a:lnTo>
                      <a:pt x="2310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88" name="Google Shape;7988;p45"/>
              <p:cNvSpPr/>
              <p:nvPr/>
            </p:nvSpPr>
            <p:spPr>
              <a:xfrm>
                <a:off x="5438550" y="2010850"/>
                <a:ext cx="159925" cy="122025"/>
              </a:xfrm>
              <a:custGeom>
                <a:avLst/>
                <a:gdLst/>
                <a:ahLst/>
                <a:cxnLst/>
                <a:rect l="l" t="t" r="r" b="b"/>
                <a:pathLst>
                  <a:path w="6397" h="4881" extrusionOk="0">
                    <a:moveTo>
                      <a:pt x="6396" y="1"/>
                    </a:moveTo>
                    <a:lnTo>
                      <a:pt x="0" y="3772"/>
                    </a:lnTo>
                    <a:lnTo>
                      <a:pt x="0" y="4881"/>
                    </a:lnTo>
                    <a:lnTo>
                      <a:pt x="6396" y="1184"/>
                    </a:lnTo>
                    <a:lnTo>
                      <a:pt x="6396" y="1"/>
                    </a:lnTo>
                    <a:close/>
                  </a:path>
                </a:pathLst>
              </a:custGeom>
              <a:solidFill>
                <a:srgbClr val="6868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89" name="Google Shape;7989;p45"/>
              <p:cNvSpPr/>
              <p:nvPr/>
            </p:nvSpPr>
            <p:spPr>
              <a:xfrm>
                <a:off x="5540225" y="2034900"/>
                <a:ext cx="492650" cy="240325"/>
              </a:xfrm>
              <a:custGeom>
                <a:avLst/>
                <a:gdLst/>
                <a:ahLst/>
                <a:cxnLst/>
                <a:rect l="l" t="t" r="r" b="b"/>
                <a:pathLst>
                  <a:path w="19706" h="9613" extrusionOk="0">
                    <a:moveTo>
                      <a:pt x="19706" y="0"/>
                    </a:moveTo>
                    <a:lnTo>
                      <a:pt x="19706" y="4030"/>
                    </a:lnTo>
                    <a:cubicBezTo>
                      <a:pt x="19706" y="6174"/>
                      <a:pt x="17450" y="8097"/>
                      <a:pt x="14197" y="9021"/>
                    </a:cubicBezTo>
                    <a:lnTo>
                      <a:pt x="13088" y="9280"/>
                    </a:lnTo>
                    <a:cubicBezTo>
                      <a:pt x="12940" y="9317"/>
                      <a:pt x="12755" y="9317"/>
                      <a:pt x="12644" y="9391"/>
                    </a:cubicBezTo>
                    <a:cubicBezTo>
                      <a:pt x="12533" y="9391"/>
                      <a:pt x="12385" y="9428"/>
                      <a:pt x="12311" y="9428"/>
                    </a:cubicBezTo>
                    <a:cubicBezTo>
                      <a:pt x="12164" y="9428"/>
                      <a:pt x="12090" y="9465"/>
                      <a:pt x="11942" y="9465"/>
                    </a:cubicBezTo>
                    <a:cubicBezTo>
                      <a:pt x="11609" y="9502"/>
                      <a:pt x="11350" y="9502"/>
                      <a:pt x="11017" y="9539"/>
                    </a:cubicBezTo>
                    <a:cubicBezTo>
                      <a:pt x="10870" y="9539"/>
                      <a:pt x="10722" y="9539"/>
                      <a:pt x="10611" y="9612"/>
                    </a:cubicBezTo>
                    <a:lnTo>
                      <a:pt x="9871" y="9612"/>
                    </a:lnTo>
                    <a:lnTo>
                      <a:pt x="9132" y="9612"/>
                    </a:lnTo>
                    <a:cubicBezTo>
                      <a:pt x="8984" y="9612"/>
                      <a:pt x="8836" y="9612"/>
                      <a:pt x="8688" y="9539"/>
                    </a:cubicBezTo>
                    <a:cubicBezTo>
                      <a:pt x="8393" y="9539"/>
                      <a:pt x="8097" y="9502"/>
                      <a:pt x="7764" y="9465"/>
                    </a:cubicBezTo>
                    <a:cubicBezTo>
                      <a:pt x="7653" y="9465"/>
                      <a:pt x="7542" y="9428"/>
                      <a:pt x="7394" y="9428"/>
                    </a:cubicBezTo>
                    <a:cubicBezTo>
                      <a:pt x="7320" y="9428"/>
                      <a:pt x="7173" y="9391"/>
                      <a:pt x="7099" y="9391"/>
                    </a:cubicBezTo>
                    <a:cubicBezTo>
                      <a:pt x="6951" y="9317"/>
                      <a:pt x="6803" y="9317"/>
                      <a:pt x="6655" y="9280"/>
                    </a:cubicBezTo>
                    <a:cubicBezTo>
                      <a:pt x="6285" y="9243"/>
                      <a:pt x="5915" y="9132"/>
                      <a:pt x="5546" y="9021"/>
                    </a:cubicBezTo>
                    <a:cubicBezTo>
                      <a:pt x="5361" y="8947"/>
                      <a:pt x="5176" y="8910"/>
                      <a:pt x="4991" y="8836"/>
                    </a:cubicBezTo>
                    <a:cubicBezTo>
                      <a:pt x="4622" y="8725"/>
                      <a:pt x="4326" y="8577"/>
                      <a:pt x="3993" y="8466"/>
                    </a:cubicBezTo>
                    <a:cubicBezTo>
                      <a:pt x="3882" y="8392"/>
                      <a:pt x="3771" y="8355"/>
                      <a:pt x="3660" y="8318"/>
                    </a:cubicBezTo>
                    <a:cubicBezTo>
                      <a:pt x="3401" y="8171"/>
                      <a:pt x="3143" y="8060"/>
                      <a:pt x="2921" y="7949"/>
                    </a:cubicBezTo>
                    <a:cubicBezTo>
                      <a:pt x="2847" y="7875"/>
                      <a:pt x="2699" y="7801"/>
                      <a:pt x="2588" y="7764"/>
                    </a:cubicBezTo>
                    <a:cubicBezTo>
                      <a:pt x="2292" y="7579"/>
                      <a:pt x="1960" y="7320"/>
                      <a:pt x="1664" y="7098"/>
                    </a:cubicBezTo>
                    <a:cubicBezTo>
                      <a:pt x="1590" y="7061"/>
                      <a:pt x="1553" y="6951"/>
                      <a:pt x="1442" y="6914"/>
                    </a:cubicBezTo>
                    <a:lnTo>
                      <a:pt x="998" y="6470"/>
                    </a:lnTo>
                    <a:cubicBezTo>
                      <a:pt x="851" y="6322"/>
                      <a:pt x="740" y="6137"/>
                      <a:pt x="666" y="5989"/>
                    </a:cubicBezTo>
                    <a:cubicBezTo>
                      <a:pt x="555" y="5841"/>
                      <a:pt x="518" y="5768"/>
                      <a:pt x="444" y="5620"/>
                    </a:cubicBezTo>
                    <a:cubicBezTo>
                      <a:pt x="333" y="5472"/>
                      <a:pt x="296" y="5361"/>
                      <a:pt x="259" y="5250"/>
                    </a:cubicBezTo>
                    <a:lnTo>
                      <a:pt x="259" y="5176"/>
                    </a:lnTo>
                    <a:cubicBezTo>
                      <a:pt x="185" y="5102"/>
                      <a:pt x="185" y="5028"/>
                      <a:pt x="148" y="4991"/>
                    </a:cubicBezTo>
                    <a:cubicBezTo>
                      <a:pt x="148" y="4917"/>
                      <a:pt x="148" y="4880"/>
                      <a:pt x="111" y="4880"/>
                    </a:cubicBezTo>
                    <a:cubicBezTo>
                      <a:pt x="0" y="4621"/>
                      <a:pt x="0" y="4363"/>
                      <a:pt x="0" y="4104"/>
                    </a:cubicBezTo>
                    <a:lnTo>
                      <a:pt x="0" y="74"/>
                    </a:lnTo>
                    <a:lnTo>
                      <a:pt x="19706" y="7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90" name="Google Shape;7990;p45"/>
              <p:cNvSpPr/>
              <p:nvPr/>
            </p:nvSpPr>
            <p:spPr>
              <a:xfrm>
                <a:off x="5540225" y="1896250"/>
                <a:ext cx="492650" cy="277300"/>
              </a:xfrm>
              <a:custGeom>
                <a:avLst/>
                <a:gdLst/>
                <a:ahLst/>
                <a:cxnLst/>
                <a:rect l="l" t="t" r="r" b="b"/>
                <a:pathLst>
                  <a:path w="19706" h="11092" extrusionOk="0">
                    <a:moveTo>
                      <a:pt x="9871" y="0"/>
                    </a:moveTo>
                    <a:cubicBezTo>
                      <a:pt x="8282" y="0"/>
                      <a:pt x="6803" y="185"/>
                      <a:pt x="5509" y="555"/>
                    </a:cubicBezTo>
                    <a:lnTo>
                      <a:pt x="5102" y="703"/>
                    </a:lnTo>
                    <a:cubicBezTo>
                      <a:pt x="4769" y="777"/>
                      <a:pt x="4437" y="851"/>
                      <a:pt x="4178" y="999"/>
                    </a:cubicBezTo>
                    <a:cubicBezTo>
                      <a:pt x="1627" y="2034"/>
                      <a:pt x="0" y="3661"/>
                      <a:pt x="0" y="5546"/>
                    </a:cubicBezTo>
                    <a:cubicBezTo>
                      <a:pt x="0" y="7727"/>
                      <a:pt x="2218" y="9613"/>
                      <a:pt x="5509" y="10537"/>
                    </a:cubicBezTo>
                    <a:cubicBezTo>
                      <a:pt x="6840" y="10907"/>
                      <a:pt x="8282" y="11092"/>
                      <a:pt x="9871" y="11092"/>
                    </a:cubicBezTo>
                    <a:cubicBezTo>
                      <a:pt x="11424" y="11092"/>
                      <a:pt x="12903" y="10907"/>
                      <a:pt x="14197" y="10537"/>
                    </a:cubicBezTo>
                    <a:cubicBezTo>
                      <a:pt x="17450" y="9613"/>
                      <a:pt x="19706" y="7690"/>
                      <a:pt x="19706" y="5546"/>
                    </a:cubicBezTo>
                    <a:cubicBezTo>
                      <a:pt x="19706" y="3328"/>
                      <a:pt x="17450" y="1442"/>
                      <a:pt x="14197" y="555"/>
                    </a:cubicBezTo>
                    <a:cubicBezTo>
                      <a:pt x="12866" y="185"/>
                      <a:pt x="11424" y="0"/>
                      <a:pt x="9871" y="0"/>
                    </a:cubicBez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91" name="Google Shape;7991;p45"/>
              <p:cNvSpPr/>
              <p:nvPr/>
            </p:nvSpPr>
            <p:spPr>
              <a:xfrm>
                <a:off x="5534675" y="2018250"/>
                <a:ext cx="504675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20187" h="6582" extrusionOk="0">
                    <a:moveTo>
                      <a:pt x="0" y="1"/>
                    </a:moveTo>
                    <a:lnTo>
                      <a:pt x="0" y="777"/>
                    </a:lnTo>
                    <a:cubicBezTo>
                      <a:pt x="0" y="1073"/>
                      <a:pt x="0" y="1332"/>
                      <a:pt x="111" y="1627"/>
                    </a:cubicBezTo>
                    <a:cubicBezTo>
                      <a:pt x="148" y="1664"/>
                      <a:pt x="148" y="1701"/>
                      <a:pt x="148" y="1775"/>
                    </a:cubicBezTo>
                    <a:cubicBezTo>
                      <a:pt x="185" y="1849"/>
                      <a:pt x="185" y="1960"/>
                      <a:pt x="222" y="1997"/>
                    </a:cubicBezTo>
                    <a:lnTo>
                      <a:pt x="222" y="2071"/>
                    </a:lnTo>
                    <a:cubicBezTo>
                      <a:pt x="296" y="2219"/>
                      <a:pt x="333" y="2367"/>
                      <a:pt x="407" y="2515"/>
                    </a:cubicBezTo>
                    <a:cubicBezTo>
                      <a:pt x="518" y="2626"/>
                      <a:pt x="555" y="2736"/>
                      <a:pt x="666" y="2884"/>
                    </a:cubicBezTo>
                    <a:cubicBezTo>
                      <a:pt x="777" y="2995"/>
                      <a:pt x="888" y="3180"/>
                      <a:pt x="1036" y="3328"/>
                    </a:cubicBezTo>
                    <a:lnTo>
                      <a:pt x="1479" y="3809"/>
                    </a:lnTo>
                    <a:cubicBezTo>
                      <a:pt x="1590" y="3846"/>
                      <a:pt x="1627" y="3919"/>
                      <a:pt x="1701" y="3993"/>
                    </a:cubicBezTo>
                    <a:cubicBezTo>
                      <a:pt x="1997" y="4252"/>
                      <a:pt x="2330" y="4437"/>
                      <a:pt x="2625" y="4659"/>
                    </a:cubicBezTo>
                    <a:cubicBezTo>
                      <a:pt x="2736" y="4733"/>
                      <a:pt x="2810" y="4807"/>
                      <a:pt x="2958" y="4844"/>
                    </a:cubicBezTo>
                    <a:cubicBezTo>
                      <a:pt x="3180" y="4992"/>
                      <a:pt x="3476" y="5140"/>
                      <a:pt x="3734" y="5287"/>
                    </a:cubicBezTo>
                    <a:cubicBezTo>
                      <a:pt x="3845" y="5324"/>
                      <a:pt x="3919" y="5361"/>
                      <a:pt x="4067" y="5398"/>
                    </a:cubicBezTo>
                    <a:cubicBezTo>
                      <a:pt x="4400" y="5546"/>
                      <a:pt x="4733" y="5657"/>
                      <a:pt x="5102" y="5768"/>
                    </a:cubicBezTo>
                    <a:cubicBezTo>
                      <a:pt x="5287" y="5879"/>
                      <a:pt x="5472" y="5916"/>
                      <a:pt x="5657" y="5953"/>
                    </a:cubicBezTo>
                    <a:cubicBezTo>
                      <a:pt x="6027" y="6101"/>
                      <a:pt x="6433" y="6212"/>
                      <a:pt x="6803" y="6249"/>
                    </a:cubicBezTo>
                    <a:cubicBezTo>
                      <a:pt x="6988" y="6286"/>
                      <a:pt x="7136" y="6286"/>
                      <a:pt x="7247" y="6323"/>
                    </a:cubicBezTo>
                    <a:cubicBezTo>
                      <a:pt x="7358" y="6323"/>
                      <a:pt x="7505" y="6397"/>
                      <a:pt x="7579" y="6397"/>
                    </a:cubicBezTo>
                    <a:cubicBezTo>
                      <a:pt x="7727" y="6397"/>
                      <a:pt x="7838" y="6434"/>
                      <a:pt x="7986" y="6434"/>
                    </a:cubicBezTo>
                    <a:cubicBezTo>
                      <a:pt x="8319" y="6470"/>
                      <a:pt x="8652" y="6507"/>
                      <a:pt x="8984" y="6507"/>
                    </a:cubicBezTo>
                    <a:cubicBezTo>
                      <a:pt x="9095" y="6581"/>
                      <a:pt x="9243" y="6581"/>
                      <a:pt x="9391" y="6581"/>
                    </a:cubicBezTo>
                    <a:lnTo>
                      <a:pt x="10870" y="6581"/>
                    </a:lnTo>
                    <a:cubicBezTo>
                      <a:pt x="10981" y="6507"/>
                      <a:pt x="11129" y="6507"/>
                      <a:pt x="11276" y="6507"/>
                    </a:cubicBezTo>
                    <a:cubicBezTo>
                      <a:pt x="11609" y="6470"/>
                      <a:pt x="11942" y="6470"/>
                      <a:pt x="12238" y="6434"/>
                    </a:cubicBezTo>
                    <a:cubicBezTo>
                      <a:pt x="12349" y="6434"/>
                      <a:pt x="12496" y="6397"/>
                      <a:pt x="12607" y="6397"/>
                    </a:cubicBezTo>
                    <a:cubicBezTo>
                      <a:pt x="12718" y="6397"/>
                      <a:pt x="12792" y="6323"/>
                      <a:pt x="12940" y="6323"/>
                    </a:cubicBezTo>
                    <a:cubicBezTo>
                      <a:pt x="13088" y="6286"/>
                      <a:pt x="13273" y="6286"/>
                      <a:pt x="13421" y="6249"/>
                    </a:cubicBezTo>
                    <a:lnTo>
                      <a:pt x="14530" y="5953"/>
                    </a:lnTo>
                    <a:cubicBezTo>
                      <a:pt x="17894" y="5029"/>
                      <a:pt x="20186" y="3106"/>
                      <a:pt x="20186" y="851"/>
                    </a:cubicBezTo>
                    <a:lnTo>
                      <a:pt x="20186" y="38"/>
                    </a:lnTo>
                    <a:lnTo>
                      <a:pt x="20186" y="1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92" name="Google Shape;7992;p45"/>
              <p:cNvSpPr/>
              <p:nvPr/>
            </p:nvSpPr>
            <p:spPr>
              <a:xfrm>
                <a:off x="5677000" y="2019175"/>
                <a:ext cx="221850" cy="16362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6545" extrusionOk="0">
                    <a:moveTo>
                      <a:pt x="1" y="1"/>
                    </a:moveTo>
                    <a:lnTo>
                      <a:pt x="1" y="5953"/>
                    </a:lnTo>
                    <a:cubicBezTo>
                      <a:pt x="371" y="6064"/>
                      <a:pt x="777" y="6175"/>
                      <a:pt x="1147" y="6212"/>
                    </a:cubicBezTo>
                    <a:cubicBezTo>
                      <a:pt x="1332" y="6249"/>
                      <a:pt x="1480" y="6249"/>
                      <a:pt x="1628" y="6323"/>
                    </a:cubicBezTo>
                    <a:cubicBezTo>
                      <a:pt x="1702" y="6323"/>
                      <a:pt x="1849" y="6360"/>
                      <a:pt x="1923" y="6360"/>
                    </a:cubicBezTo>
                    <a:cubicBezTo>
                      <a:pt x="2071" y="6360"/>
                      <a:pt x="2219" y="6397"/>
                      <a:pt x="2367" y="6397"/>
                    </a:cubicBezTo>
                    <a:cubicBezTo>
                      <a:pt x="2663" y="6433"/>
                      <a:pt x="2995" y="6470"/>
                      <a:pt x="3328" y="6470"/>
                    </a:cubicBezTo>
                    <a:cubicBezTo>
                      <a:pt x="3439" y="6544"/>
                      <a:pt x="3587" y="6544"/>
                      <a:pt x="3735" y="6544"/>
                    </a:cubicBezTo>
                    <a:lnTo>
                      <a:pt x="5214" y="6544"/>
                    </a:lnTo>
                    <a:cubicBezTo>
                      <a:pt x="5362" y="6470"/>
                      <a:pt x="5509" y="6470"/>
                      <a:pt x="5620" y="6470"/>
                    </a:cubicBezTo>
                    <a:cubicBezTo>
                      <a:pt x="5953" y="6433"/>
                      <a:pt x="6286" y="6433"/>
                      <a:pt x="6619" y="6397"/>
                    </a:cubicBezTo>
                    <a:cubicBezTo>
                      <a:pt x="6693" y="6397"/>
                      <a:pt x="6840" y="6360"/>
                      <a:pt x="6988" y="6360"/>
                    </a:cubicBezTo>
                    <a:cubicBezTo>
                      <a:pt x="7062" y="6360"/>
                      <a:pt x="7173" y="6323"/>
                      <a:pt x="7284" y="6323"/>
                    </a:cubicBezTo>
                    <a:cubicBezTo>
                      <a:pt x="7432" y="6249"/>
                      <a:pt x="7617" y="6249"/>
                      <a:pt x="7765" y="6212"/>
                    </a:cubicBezTo>
                    <a:lnTo>
                      <a:pt x="8874" y="5953"/>
                    </a:lnTo>
                    <a:lnTo>
                      <a:pt x="8874" y="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93" name="Google Shape;7993;p45"/>
              <p:cNvSpPr/>
              <p:nvPr/>
            </p:nvSpPr>
            <p:spPr>
              <a:xfrm>
                <a:off x="5534675" y="2018250"/>
                <a:ext cx="141425" cy="149750"/>
              </a:xfrm>
              <a:custGeom>
                <a:avLst/>
                <a:gdLst/>
                <a:ahLst/>
                <a:cxnLst/>
                <a:rect l="l" t="t" r="r" b="b"/>
                <a:pathLst>
                  <a:path w="5657" h="5990" extrusionOk="0">
                    <a:moveTo>
                      <a:pt x="0" y="1"/>
                    </a:moveTo>
                    <a:lnTo>
                      <a:pt x="0" y="777"/>
                    </a:lnTo>
                    <a:cubicBezTo>
                      <a:pt x="0" y="1073"/>
                      <a:pt x="0" y="1332"/>
                      <a:pt x="111" y="1627"/>
                    </a:cubicBezTo>
                    <a:cubicBezTo>
                      <a:pt x="148" y="1664"/>
                      <a:pt x="148" y="1701"/>
                      <a:pt x="148" y="1775"/>
                    </a:cubicBezTo>
                    <a:cubicBezTo>
                      <a:pt x="185" y="1849"/>
                      <a:pt x="185" y="1960"/>
                      <a:pt x="222" y="1997"/>
                    </a:cubicBezTo>
                    <a:lnTo>
                      <a:pt x="222" y="2071"/>
                    </a:lnTo>
                    <a:cubicBezTo>
                      <a:pt x="296" y="2219"/>
                      <a:pt x="333" y="2367"/>
                      <a:pt x="407" y="2515"/>
                    </a:cubicBezTo>
                    <a:cubicBezTo>
                      <a:pt x="518" y="2626"/>
                      <a:pt x="555" y="2736"/>
                      <a:pt x="666" y="2884"/>
                    </a:cubicBezTo>
                    <a:cubicBezTo>
                      <a:pt x="777" y="2995"/>
                      <a:pt x="888" y="3180"/>
                      <a:pt x="1036" y="3328"/>
                    </a:cubicBezTo>
                    <a:lnTo>
                      <a:pt x="1479" y="3809"/>
                    </a:lnTo>
                    <a:cubicBezTo>
                      <a:pt x="1590" y="3846"/>
                      <a:pt x="1627" y="3919"/>
                      <a:pt x="1701" y="3993"/>
                    </a:cubicBezTo>
                    <a:cubicBezTo>
                      <a:pt x="1997" y="4252"/>
                      <a:pt x="2330" y="4437"/>
                      <a:pt x="2625" y="4659"/>
                    </a:cubicBezTo>
                    <a:cubicBezTo>
                      <a:pt x="2736" y="4733"/>
                      <a:pt x="2810" y="4807"/>
                      <a:pt x="2958" y="4844"/>
                    </a:cubicBezTo>
                    <a:cubicBezTo>
                      <a:pt x="3180" y="4992"/>
                      <a:pt x="3476" y="5140"/>
                      <a:pt x="3734" y="5287"/>
                    </a:cubicBezTo>
                    <a:cubicBezTo>
                      <a:pt x="3845" y="5324"/>
                      <a:pt x="3919" y="5361"/>
                      <a:pt x="4067" y="5435"/>
                    </a:cubicBezTo>
                    <a:cubicBezTo>
                      <a:pt x="4400" y="5546"/>
                      <a:pt x="4733" y="5657"/>
                      <a:pt x="5102" y="5805"/>
                    </a:cubicBezTo>
                    <a:cubicBezTo>
                      <a:pt x="5287" y="5879"/>
                      <a:pt x="5472" y="5916"/>
                      <a:pt x="5657" y="5990"/>
                    </a:cubicBezTo>
                    <a:lnTo>
                      <a:pt x="5657" y="38"/>
                    </a:lnTo>
                    <a:lnTo>
                      <a:pt x="5657" y="1"/>
                    </a:lnTo>
                    <a:close/>
                  </a:path>
                </a:pathLst>
              </a:custGeom>
              <a:solidFill>
                <a:srgbClr val="BDBD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94" name="Google Shape;7994;p45"/>
              <p:cNvSpPr/>
              <p:nvPr/>
            </p:nvSpPr>
            <p:spPr>
              <a:xfrm>
                <a:off x="5531900" y="1875925"/>
                <a:ext cx="507450" cy="287450"/>
              </a:xfrm>
              <a:custGeom>
                <a:avLst/>
                <a:gdLst/>
                <a:ahLst/>
                <a:cxnLst/>
                <a:rect l="l" t="t" r="r" b="b"/>
                <a:pathLst>
                  <a:path w="20298" h="11498" extrusionOk="0">
                    <a:moveTo>
                      <a:pt x="10130" y="0"/>
                    </a:moveTo>
                    <a:cubicBezTo>
                      <a:pt x="8578" y="0"/>
                      <a:pt x="7025" y="259"/>
                      <a:pt x="5694" y="629"/>
                    </a:cubicBezTo>
                    <a:cubicBezTo>
                      <a:pt x="5509" y="666"/>
                      <a:pt x="5398" y="703"/>
                      <a:pt x="5250" y="776"/>
                    </a:cubicBezTo>
                    <a:cubicBezTo>
                      <a:pt x="4918" y="850"/>
                      <a:pt x="4622" y="924"/>
                      <a:pt x="4326" y="1072"/>
                    </a:cubicBezTo>
                    <a:cubicBezTo>
                      <a:pt x="1738" y="2107"/>
                      <a:pt x="0" y="3808"/>
                      <a:pt x="0" y="5731"/>
                    </a:cubicBezTo>
                    <a:cubicBezTo>
                      <a:pt x="0" y="8023"/>
                      <a:pt x="2330" y="9945"/>
                      <a:pt x="5694" y="10869"/>
                    </a:cubicBezTo>
                    <a:cubicBezTo>
                      <a:pt x="7062" y="11313"/>
                      <a:pt x="8541" y="11498"/>
                      <a:pt x="10130" y="11498"/>
                    </a:cubicBezTo>
                    <a:cubicBezTo>
                      <a:pt x="11757" y="11498"/>
                      <a:pt x="13273" y="11239"/>
                      <a:pt x="14641" y="10869"/>
                    </a:cubicBezTo>
                    <a:cubicBezTo>
                      <a:pt x="18005" y="9945"/>
                      <a:pt x="20297" y="8023"/>
                      <a:pt x="20297" y="5731"/>
                    </a:cubicBezTo>
                    <a:cubicBezTo>
                      <a:pt x="20297" y="3475"/>
                      <a:pt x="18005" y="1553"/>
                      <a:pt x="14641" y="629"/>
                    </a:cubicBezTo>
                    <a:cubicBezTo>
                      <a:pt x="13236" y="185"/>
                      <a:pt x="11757" y="0"/>
                      <a:pt x="10130" y="0"/>
                    </a:cubicBezTo>
                    <a:close/>
                  </a:path>
                </a:pathLst>
              </a:custGeom>
              <a:solidFill>
                <a:srgbClr val="F5FF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95" name="Google Shape;7995;p45"/>
              <p:cNvSpPr/>
              <p:nvPr/>
            </p:nvSpPr>
            <p:spPr>
              <a:xfrm>
                <a:off x="5546675" y="1890700"/>
                <a:ext cx="481575" cy="259750"/>
              </a:xfrm>
              <a:custGeom>
                <a:avLst/>
                <a:gdLst/>
                <a:ahLst/>
                <a:cxnLst/>
                <a:rect l="l" t="t" r="r" b="b"/>
                <a:pathLst>
                  <a:path w="19263" h="10390" extrusionOk="0">
                    <a:moveTo>
                      <a:pt x="9576" y="1"/>
                    </a:moveTo>
                    <a:cubicBezTo>
                      <a:pt x="8061" y="1"/>
                      <a:pt x="6582" y="185"/>
                      <a:pt x="5251" y="555"/>
                    </a:cubicBezTo>
                    <a:lnTo>
                      <a:pt x="4844" y="666"/>
                    </a:lnTo>
                    <a:cubicBezTo>
                      <a:pt x="4548" y="777"/>
                      <a:pt x="4290" y="851"/>
                      <a:pt x="3957" y="999"/>
                    </a:cubicBezTo>
                    <a:cubicBezTo>
                      <a:pt x="1480" y="2034"/>
                      <a:pt x="1" y="3587"/>
                      <a:pt x="1" y="5214"/>
                    </a:cubicBezTo>
                    <a:cubicBezTo>
                      <a:pt x="1" y="7099"/>
                      <a:pt x="2071" y="8948"/>
                      <a:pt x="5288" y="9835"/>
                    </a:cubicBezTo>
                    <a:cubicBezTo>
                      <a:pt x="6656" y="10205"/>
                      <a:pt x="8061" y="10389"/>
                      <a:pt x="9613" y="10389"/>
                    </a:cubicBezTo>
                    <a:cubicBezTo>
                      <a:pt x="11129" y="10389"/>
                      <a:pt x="12608" y="10205"/>
                      <a:pt x="13939" y="9798"/>
                    </a:cubicBezTo>
                    <a:cubicBezTo>
                      <a:pt x="17155" y="8911"/>
                      <a:pt x="19263" y="7099"/>
                      <a:pt x="19263" y="5177"/>
                    </a:cubicBezTo>
                    <a:cubicBezTo>
                      <a:pt x="19263" y="3254"/>
                      <a:pt x="17155" y="1406"/>
                      <a:pt x="13939" y="555"/>
                    </a:cubicBezTo>
                    <a:cubicBezTo>
                      <a:pt x="12534" y="185"/>
                      <a:pt x="11129" y="1"/>
                      <a:pt x="9576" y="1"/>
                    </a:cubicBezTo>
                    <a:close/>
                  </a:path>
                </a:pathLst>
              </a:custGeom>
              <a:solidFill>
                <a:srgbClr val="DBDB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96" name="Google Shape;7996;p45"/>
              <p:cNvSpPr/>
              <p:nvPr/>
            </p:nvSpPr>
            <p:spPr>
              <a:xfrm>
                <a:off x="5544850" y="1877775"/>
                <a:ext cx="321650" cy="194100"/>
              </a:xfrm>
              <a:custGeom>
                <a:avLst/>
                <a:gdLst/>
                <a:ahLst/>
                <a:cxnLst/>
                <a:rect l="l" t="t" r="r" b="b"/>
                <a:pathLst>
                  <a:path w="12866" h="7764" extrusionOk="0">
                    <a:moveTo>
                      <a:pt x="8392" y="0"/>
                    </a:moveTo>
                    <a:cubicBezTo>
                      <a:pt x="7283" y="74"/>
                      <a:pt x="6211" y="259"/>
                      <a:pt x="5176" y="555"/>
                    </a:cubicBezTo>
                    <a:cubicBezTo>
                      <a:pt x="5065" y="592"/>
                      <a:pt x="4880" y="629"/>
                      <a:pt x="4732" y="702"/>
                    </a:cubicBezTo>
                    <a:cubicBezTo>
                      <a:pt x="4400" y="776"/>
                      <a:pt x="4067" y="924"/>
                      <a:pt x="3808" y="998"/>
                    </a:cubicBezTo>
                    <a:cubicBezTo>
                      <a:pt x="2033" y="1701"/>
                      <a:pt x="702" y="2699"/>
                      <a:pt x="0" y="3919"/>
                    </a:cubicBezTo>
                    <a:lnTo>
                      <a:pt x="6766" y="7764"/>
                    </a:lnTo>
                    <a:lnTo>
                      <a:pt x="12866" y="2588"/>
                    </a:lnTo>
                    <a:lnTo>
                      <a:pt x="8392" y="0"/>
                    </a:lnTo>
                    <a:close/>
                  </a:path>
                </a:pathLst>
              </a:custGeom>
              <a:solidFill>
                <a:srgbClr val="B6B6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97" name="Google Shape;7997;p45"/>
              <p:cNvSpPr/>
              <p:nvPr/>
            </p:nvSpPr>
            <p:spPr>
              <a:xfrm>
                <a:off x="5652975" y="2397200"/>
                <a:ext cx="35150" cy="4233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6934" extrusionOk="0">
                    <a:moveTo>
                      <a:pt x="1405" y="1"/>
                    </a:moveTo>
                    <a:lnTo>
                      <a:pt x="1" y="185"/>
                    </a:lnTo>
                    <a:lnTo>
                      <a:pt x="1" y="16600"/>
                    </a:lnTo>
                    <a:lnTo>
                      <a:pt x="555" y="16933"/>
                    </a:lnTo>
                    <a:lnTo>
                      <a:pt x="1369" y="16416"/>
                    </a:lnTo>
                    <a:lnTo>
                      <a:pt x="1405" y="1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98" name="Google Shape;7998;p45"/>
              <p:cNvSpPr/>
              <p:nvPr/>
            </p:nvSpPr>
            <p:spPr>
              <a:xfrm>
                <a:off x="5652975" y="2389800"/>
                <a:ext cx="351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778" extrusionOk="0">
                    <a:moveTo>
                      <a:pt x="851" y="1"/>
                    </a:moveTo>
                    <a:lnTo>
                      <a:pt x="1" y="481"/>
                    </a:lnTo>
                    <a:lnTo>
                      <a:pt x="555" y="777"/>
                    </a:lnTo>
                    <a:lnTo>
                      <a:pt x="1405" y="297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7999" name="Google Shape;7999;p45"/>
              <p:cNvSpPr/>
              <p:nvPr/>
            </p:nvSpPr>
            <p:spPr>
              <a:xfrm>
                <a:off x="5652975" y="2401825"/>
                <a:ext cx="13900" cy="418725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6749" extrusionOk="0">
                    <a:moveTo>
                      <a:pt x="1" y="0"/>
                    </a:moveTo>
                    <a:lnTo>
                      <a:pt x="1" y="16415"/>
                    </a:lnTo>
                    <a:lnTo>
                      <a:pt x="555" y="16748"/>
                    </a:lnTo>
                    <a:lnTo>
                      <a:pt x="555" y="29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4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00" name="Google Shape;8000;p45"/>
              <p:cNvSpPr/>
              <p:nvPr/>
            </p:nvSpPr>
            <p:spPr>
              <a:xfrm>
                <a:off x="5594750" y="2363925"/>
                <a:ext cx="36075" cy="423350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16934" extrusionOk="0">
                    <a:moveTo>
                      <a:pt x="1442" y="1"/>
                    </a:moveTo>
                    <a:lnTo>
                      <a:pt x="0" y="185"/>
                    </a:lnTo>
                    <a:lnTo>
                      <a:pt x="0" y="16600"/>
                    </a:lnTo>
                    <a:lnTo>
                      <a:pt x="555" y="16933"/>
                    </a:lnTo>
                    <a:lnTo>
                      <a:pt x="1405" y="16416"/>
                    </a:lnTo>
                    <a:lnTo>
                      <a:pt x="1442" y="1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01" name="Google Shape;8001;p45"/>
              <p:cNvSpPr/>
              <p:nvPr/>
            </p:nvSpPr>
            <p:spPr>
              <a:xfrm>
                <a:off x="5594750" y="2355600"/>
                <a:ext cx="36075" cy="2037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815" extrusionOk="0">
                    <a:moveTo>
                      <a:pt x="888" y="1"/>
                    </a:moveTo>
                    <a:lnTo>
                      <a:pt x="0" y="518"/>
                    </a:lnTo>
                    <a:lnTo>
                      <a:pt x="555" y="814"/>
                    </a:lnTo>
                    <a:lnTo>
                      <a:pt x="1442" y="334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02" name="Google Shape;8002;p45"/>
              <p:cNvSpPr/>
              <p:nvPr/>
            </p:nvSpPr>
            <p:spPr>
              <a:xfrm>
                <a:off x="5594750" y="2368550"/>
                <a:ext cx="13875" cy="418725"/>
              </a:xfrm>
              <a:custGeom>
                <a:avLst/>
                <a:gdLst/>
                <a:ahLst/>
                <a:cxnLst/>
                <a:rect l="l" t="t" r="r" b="b"/>
                <a:pathLst>
                  <a:path w="555" h="16749" extrusionOk="0">
                    <a:moveTo>
                      <a:pt x="0" y="0"/>
                    </a:moveTo>
                    <a:lnTo>
                      <a:pt x="0" y="16415"/>
                    </a:lnTo>
                    <a:lnTo>
                      <a:pt x="555" y="16748"/>
                    </a:lnTo>
                    <a:lnTo>
                      <a:pt x="555" y="2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64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03" name="Google Shape;8003;p45"/>
              <p:cNvSpPr/>
              <p:nvPr/>
            </p:nvSpPr>
            <p:spPr>
              <a:xfrm>
                <a:off x="5535600" y="2330650"/>
                <a:ext cx="37000" cy="4215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6860" extrusionOk="0">
                    <a:moveTo>
                      <a:pt x="1479" y="1"/>
                    </a:moveTo>
                    <a:lnTo>
                      <a:pt x="74" y="149"/>
                    </a:lnTo>
                    <a:lnTo>
                      <a:pt x="0" y="16601"/>
                    </a:lnTo>
                    <a:lnTo>
                      <a:pt x="555" y="16859"/>
                    </a:lnTo>
                    <a:lnTo>
                      <a:pt x="1442" y="16416"/>
                    </a:lnTo>
                    <a:lnTo>
                      <a:pt x="1479" y="1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04" name="Google Shape;8004;p45"/>
              <p:cNvSpPr/>
              <p:nvPr/>
            </p:nvSpPr>
            <p:spPr>
              <a:xfrm>
                <a:off x="5537450" y="2322325"/>
                <a:ext cx="35150" cy="19450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778" extrusionOk="0">
                    <a:moveTo>
                      <a:pt x="851" y="1"/>
                    </a:moveTo>
                    <a:lnTo>
                      <a:pt x="0" y="482"/>
                    </a:lnTo>
                    <a:lnTo>
                      <a:pt x="555" y="777"/>
                    </a:lnTo>
                    <a:lnTo>
                      <a:pt x="1405" y="334"/>
                    </a:lnTo>
                    <a:lnTo>
                      <a:pt x="851" y="1"/>
                    </a:ln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05" name="Google Shape;8005;p45"/>
              <p:cNvSpPr/>
              <p:nvPr/>
            </p:nvSpPr>
            <p:spPr>
              <a:xfrm>
                <a:off x="5535600" y="2334350"/>
                <a:ext cx="15725" cy="417800"/>
              </a:xfrm>
              <a:custGeom>
                <a:avLst/>
                <a:gdLst/>
                <a:ahLst/>
                <a:cxnLst/>
                <a:rect l="l" t="t" r="r" b="b"/>
                <a:pathLst>
                  <a:path w="629" h="16712" extrusionOk="0">
                    <a:moveTo>
                      <a:pt x="74" y="1"/>
                    </a:moveTo>
                    <a:lnTo>
                      <a:pt x="0" y="16453"/>
                    </a:lnTo>
                    <a:lnTo>
                      <a:pt x="555" y="16711"/>
                    </a:lnTo>
                    <a:lnTo>
                      <a:pt x="629" y="296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464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06" name="Google Shape;8006;p45"/>
              <p:cNvSpPr/>
              <p:nvPr/>
            </p:nvSpPr>
            <p:spPr>
              <a:xfrm>
                <a:off x="5478300" y="2297375"/>
                <a:ext cx="36050" cy="421500"/>
              </a:xfrm>
              <a:custGeom>
                <a:avLst/>
                <a:gdLst/>
                <a:ahLst/>
                <a:cxnLst/>
                <a:rect l="l" t="t" r="r" b="b"/>
                <a:pathLst>
                  <a:path w="1442" h="16860" extrusionOk="0">
                    <a:moveTo>
                      <a:pt x="1442" y="1"/>
                    </a:moveTo>
                    <a:lnTo>
                      <a:pt x="37" y="112"/>
                    </a:lnTo>
                    <a:lnTo>
                      <a:pt x="0" y="16527"/>
                    </a:lnTo>
                    <a:lnTo>
                      <a:pt x="555" y="16859"/>
                    </a:lnTo>
                    <a:lnTo>
                      <a:pt x="1442" y="16379"/>
                    </a:lnTo>
                    <a:lnTo>
                      <a:pt x="1442" y="1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07" name="Google Shape;8007;p45"/>
              <p:cNvSpPr/>
              <p:nvPr/>
            </p:nvSpPr>
            <p:spPr>
              <a:xfrm>
                <a:off x="5479225" y="2289075"/>
                <a:ext cx="3512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777" extrusionOk="0">
                    <a:moveTo>
                      <a:pt x="850" y="0"/>
                    </a:moveTo>
                    <a:lnTo>
                      <a:pt x="0" y="444"/>
                    </a:lnTo>
                    <a:lnTo>
                      <a:pt x="555" y="776"/>
                    </a:lnTo>
                    <a:lnTo>
                      <a:pt x="1405" y="333"/>
                    </a:lnTo>
                    <a:lnTo>
                      <a:pt x="850" y="0"/>
                    </a:ln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08" name="Google Shape;8008;p45"/>
              <p:cNvSpPr/>
              <p:nvPr/>
            </p:nvSpPr>
            <p:spPr>
              <a:xfrm>
                <a:off x="5478300" y="2300150"/>
                <a:ext cx="14800" cy="4187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6749" extrusionOk="0">
                    <a:moveTo>
                      <a:pt x="37" y="1"/>
                    </a:moveTo>
                    <a:lnTo>
                      <a:pt x="0" y="16416"/>
                    </a:lnTo>
                    <a:lnTo>
                      <a:pt x="555" y="16748"/>
                    </a:lnTo>
                    <a:lnTo>
                      <a:pt x="592" y="333"/>
                    </a:ln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464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09" name="Google Shape;8009;p45"/>
              <p:cNvSpPr/>
              <p:nvPr/>
            </p:nvSpPr>
            <p:spPr>
              <a:xfrm>
                <a:off x="5420050" y="2263175"/>
                <a:ext cx="36075" cy="42242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16897" extrusionOk="0">
                    <a:moveTo>
                      <a:pt x="1443" y="1"/>
                    </a:moveTo>
                    <a:lnTo>
                      <a:pt x="75" y="149"/>
                    </a:lnTo>
                    <a:lnTo>
                      <a:pt x="1" y="16564"/>
                    </a:lnTo>
                    <a:lnTo>
                      <a:pt x="556" y="16896"/>
                    </a:lnTo>
                    <a:lnTo>
                      <a:pt x="1443" y="16416"/>
                    </a:lnTo>
                    <a:lnTo>
                      <a:pt x="1443" y="1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10" name="Google Shape;8010;p45"/>
              <p:cNvSpPr/>
              <p:nvPr/>
            </p:nvSpPr>
            <p:spPr>
              <a:xfrm>
                <a:off x="5421900" y="2255800"/>
                <a:ext cx="3422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777" extrusionOk="0">
                    <a:moveTo>
                      <a:pt x="814" y="0"/>
                    </a:moveTo>
                    <a:lnTo>
                      <a:pt x="1" y="444"/>
                    </a:lnTo>
                    <a:lnTo>
                      <a:pt x="555" y="776"/>
                    </a:lnTo>
                    <a:lnTo>
                      <a:pt x="1369" y="296"/>
                    </a:lnTo>
                    <a:lnTo>
                      <a:pt x="814" y="0"/>
                    </a:ln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11" name="Google Shape;8011;p45"/>
              <p:cNvSpPr/>
              <p:nvPr/>
            </p:nvSpPr>
            <p:spPr>
              <a:xfrm>
                <a:off x="5420050" y="2266875"/>
                <a:ext cx="15750" cy="418725"/>
              </a:xfrm>
              <a:custGeom>
                <a:avLst/>
                <a:gdLst/>
                <a:ahLst/>
                <a:cxnLst/>
                <a:rect l="l" t="t" r="r" b="b"/>
                <a:pathLst>
                  <a:path w="630" h="16749" extrusionOk="0">
                    <a:moveTo>
                      <a:pt x="75" y="1"/>
                    </a:moveTo>
                    <a:lnTo>
                      <a:pt x="1" y="16416"/>
                    </a:lnTo>
                    <a:lnTo>
                      <a:pt x="556" y="16748"/>
                    </a:lnTo>
                    <a:lnTo>
                      <a:pt x="629" y="333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464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12" name="Google Shape;8012;p45"/>
              <p:cNvSpPr/>
              <p:nvPr/>
            </p:nvSpPr>
            <p:spPr>
              <a:xfrm>
                <a:off x="5362750" y="2229900"/>
                <a:ext cx="36075" cy="421500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16860" extrusionOk="0">
                    <a:moveTo>
                      <a:pt x="1443" y="1"/>
                    </a:moveTo>
                    <a:lnTo>
                      <a:pt x="1" y="149"/>
                    </a:lnTo>
                    <a:lnTo>
                      <a:pt x="1" y="16564"/>
                    </a:lnTo>
                    <a:lnTo>
                      <a:pt x="555" y="16860"/>
                    </a:lnTo>
                    <a:lnTo>
                      <a:pt x="1443" y="16416"/>
                    </a:lnTo>
                    <a:lnTo>
                      <a:pt x="1443" y="1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13" name="Google Shape;8013;p45"/>
              <p:cNvSpPr/>
              <p:nvPr/>
            </p:nvSpPr>
            <p:spPr>
              <a:xfrm>
                <a:off x="5362750" y="2221600"/>
                <a:ext cx="36075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814" extrusionOk="0">
                    <a:moveTo>
                      <a:pt x="888" y="0"/>
                    </a:moveTo>
                    <a:lnTo>
                      <a:pt x="1" y="481"/>
                    </a:lnTo>
                    <a:lnTo>
                      <a:pt x="555" y="814"/>
                    </a:lnTo>
                    <a:lnTo>
                      <a:pt x="1443" y="333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14" name="Google Shape;8014;p45"/>
              <p:cNvSpPr/>
              <p:nvPr/>
            </p:nvSpPr>
            <p:spPr>
              <a:xfrm>
                <a:off x="5362750" y="2233600"/>
                <a:ext cx="13900" cy="41780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6712" extrusionOk="0">
                    <a:moveTo>
                      <a:pt x="1" y="1"/>
                    </a:moveTo>
                    <a:lnTo>
                      <a:pt x="1" y="16416"/>
                    </a:lnTo>
                    <a:lnTo>
                      <a:pt x="555" y="16712"/>
                    </a:lnTo>
                    <a:lnTo>
                      <a:pt x="555" y="33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4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15" name="Google Shape;8015;p45"/>
              <p:cNvSpPr/>
              <p:nvPr/>
            </p:nvSpPr>
            <p:spPr>
              <a:xfrm>
                <a:off x="5304525" y="2196625"/>
                <a:ext cx="36075" cy="421500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16860" extrusionOk="0">
                    <a:moveTo>
                      <a:pt x="1443" y="1"/>
                    </a:moveTo>
                    <a:lnTo>
                      <a:pt x="1" y="149"/>
                    </a:lnTo>
                    <a:lnTo>
                      <a:pt x="1" y="16527"/>
                    </a:lnTo>
                    <a:lnTo>
                      <a:pt x="555" y="16860"/>
                    </a:lnTo>
                    <a:lnTo>
                      <a:pt x="1406" y="16416"/>
                    </a:lnTo>
                    <a:lnTo>
                      <a:pt x="1443" y="1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16" name="Google Shape;8016;p45"/>
              <p:cNvSpPr/>
              <p:nvPr/>
            </p:nvSpPr>
            <p:spPr>
              <a:xfrm>
                <a:off x="5304525" y="2188325"/>
                <a:ext cx="360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443" h="777" extrusionOk="0">
                    <a:moveTo>
                      <a:pt x="888" y="0"/>
                    </a:moveTo>
                    <a:lnTo>
                      <a:pt x="1" y="481"/>
                    </a:lnTo>
                    <a:lnTo>
                      <a:pt x="555" y="777"/>
                    </a:lnTo>
                    <a:lnTo>
                      <a:pt x="1443" y="333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17" name="Google Shape;8017;p45"/>
              <p:cNvSpPr/>
              <p:nvPr/>
            </p:nvSpPr>
            <p:spPr>
              <a:xfrm>
                <a:off x="5304525" y="2200325"/>
                <a:ext cx="13900" cy="41780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16712" extrusionOk="0">
                    <a:moveTo>
                      <a:pt x="1" y="1"/>
                    </a:moveTo>
                    <a:lnTo>
                      <a:pt x="1" y="16379"/>
                    </a:lnTo>
                    <a:lnTo>
                      <a:pt x="555" y="16712"/>
                    </a:lnTo>
                    <a:lnTo>
                      <a:pt x="555" y="29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64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18" name="Google Shape;8018;p45"/>
              <p:cNvSpPr/>
              <p:nvPr/>
            </p:nvSpPr>
            <p:spPr>
              <a:xfrm>
                <a:off x="6111425" y="2406450"/>
                <a:ext cx="268050" cy="368800"/>
              </a:xfrm>
              <a:custGeom>
                <a:avLst/>
                <a:gdLst/>
                <a:ahLst/>
                <a:cxnLst/>
                <a:rect l="l" t="t" r="r" b="b"/>
                <a:pathLst>
                  <a:path w="10722" h="14752" extrusionOk="0">
                    <a:moveTo>
                      <a:pt x="3364" y="0"/>
                    </a:moveTo>
                    <a:lnTo>
                      <a:pt x="0" y="74"/>
                    </a:lnTo>
                    <a:lnTo>
                      <a:pt x="0" y="9502"/>
                    </a:lnTo>
                    <a:lnTo>
                      <a:pt x="1701" y="10500"/>
                    </a:lnTo>
                    <a:lnTo>
                      <a:pt x="3401" y="11461"/>
                    </a:lnTo>
                    <a:lnTo>
                      <a:pt x="9058" y="14752"/>
                    </a:lnTo>
                    <a:lnTo>
                      <a:pt x="10722" y="13753"/>
                    </a:lnTo>
                    <a:lnTo>
                      <a:pt x="10722" y="4326"/>
                    </a:lnTo>
                    <a:lnTo>
                      <a:pt x="3364" y="0"/>
                    </a:ln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19" name="Google Shape;8019;p45"/>
              <p:cNvSpPr/>
              <p:nvPr/>
            </p:nvSpPr>
            <p:spPr>
              <a:xfrm>
                <a:off x="5815650" y="2172600"/>
                <a:ext cx="394675" cy="623900"/>
              </a:xfrm>
              <a:custGeom>
                <a:avLst/>
                <a:gdLst/>
                <a:ahLst/>
                <a:cxnLst/>
                <a:rect l="l" t="t" r="r" b="b"/>
                <a:pathLst>
                  <a:path w="15787" h="24956" extrusionOk="0">
                    <a:moveTo>
                      <a:pt x="15787" y="1"/>
                    </a:moveTo>
                    <a:lnTo>
                      <a:pt x="0" y="7469"/>
                    </a:lnTo>
                    <a:lnTo>
                      <a:pt x="0" y="23958"/>
                    </a:lnTo>
                    <a:lnTo>
                      <a:pt x="1701" y="24956"/>
                    </a:lnTo>
                    <a:lnTo>
                      <a:pt x="15787" y="16453"/>
                    </a:lnTo>
                    <a:lnTo>
                      <a:pt x="15787" y="1"/>
                    </a:ln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20" name="Google Shape;8020;p45"/>
              <p:cNvSpPr/>
              <p:nvPr/>
            </p:nvSpPr>
            <p:spPr>
              <a:xfrm>
                <a:off x="5815650" y="2150425"/>
                <a:ext cx="394675" cy="234775"/>
              </a:xfrm>
              <a:custGeom>
                <a:avLst/>
                <a:gdLst/>
                <a:ahLst/>
                <a:cxnLst/>
                <a:rect l="l" t="t" r="r" b="b"/>
                <a:pathLst>
                  <a:path w="15787" h="9391" extrusionOk="0">
                    <a:moveTo>
                      <a:pt x="14271" y="0"/>
                    </a:moveTo>
                    <a:lnTo>
                      <a:pt x="0" y="8356"/>
                    </a:lnTo>
                    <a:lnTo>
                      <a:pt x="1701" y="9391"/>
                    </a:lnTo>
                    <a:lnTo>
                      <a:pt x="15787" y="888"/>
                    </a:lnTo>
                    <a:lnTo>
                      <a:pt x="14271" y="0"/>
                    </a:lnTo>
                    <a:close/>
                  </a:path>
                </a:pathLst>
              </a:custGeom>
              <a:solidFill>
                <a:srgbClr val="9F9F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21" name="Google Shape;8021;p45"/>
              <p:cNvSpPr/>
              <p:nvPr/>
            </p:nvSpPr>
            <p:spPr>
              <a:xfrm>
                <a:off x="5858175" y="2172600"/>
                <a:ext cx="352150" cy="623900"/>
              </a:xfrm>
              <a:custGeom>
                <a:avLst/>
                <a:gdLst/>
                <a:ahLst/>
                <a:cxnLst/>
                <a:rect l="l" t="t" r="r" b="b"/>
                <a:pathLst>
                  <a:path w="14086" h="24956" extrusionOk="0">
                    <a:moveTo>
                      <a:pt x="14086" y="1"/>
                    </a:moveTo>
                    <a:lnTo>
                      <a:pt x="0" y="8504"/>
                    </a:lnTo>
                    <a:lnTo>
                      <a:pt x="0" y="24956"/>
                    </a:lnTo>
                    <a:lnTo>
                      <a:pt x="14086" y="16453"/>
                    </a:lnTo>
                    <a:lnTo>
                      <a:pt x="14086" y="1"/>
                    </a:lnTo>
                    <a:close/>
                  </a:path>
                </a:pathLst>
              </a:custGeom>
              <a:solidFill>
                <a:srgbClr val="707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22" name="Google Shape;8022;p45"/>
              <p:cNvSpPr/>
              <p:nvPr/>
            </p:nvSpPr>
            <p:spPr>
              <a:xfrm>
                <a:off x="5928400" y="2514575"/>
                <a:ext cx="451075" cy="371600"/>
              </a:xfrm>
              <a:custGeom>
                <a:avLst/>
                <a:gdLst/>
                <a:ahLst/>
                <a:cxnLst/>
                <a:rect l="l" t="t" r="r" b="b"/>
                <a:pathLst>
                  <a:path w="18043" h="14864" extrusionOk="0">
                    <a:moveTo>
                      <a:pt x="18043" y="1"/>
                    </a:moveTo>
                    <a:lnTo>
                      <a:pt x="11277" y="38"/>
                    </a:lnTo>
                    <a:lnTo>
                      <a:pt x="1" y="186"/>
                    </a:lnTo>
                    <a:lnTo>
                      <a:pt x="1" y="9613"/>
                    </a:lnTo>
                    <a:lnTo>
                      <a:pt x="9022" y="14863"/>
                    </a:lnTo>
                    <a:lnTo>
                      <a:pt x="10722" y="13865"/>
                    </a:lnTo>
                    <a:lnTo>
                      <a:pt x="10722" y="6360"/>
                    </a:lnTo>
                    <a:lnTo>
                      <a:pt x="16379" y="2995"/>
                    </a:lnTo>
                    <a:lnTo>
                      <a:pt x="16379" y="10427"/>
                    </a:lnTo>
                    <a:lnTo>
                      <a:pt x="18043" y="9428"/>
                    </a:lnTo>
                    <a:lnTo>
                      <a:pt x="1804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23" name="Google Shape;8023;p45"/>
              <p:cNvSpPr/>
              <p:nvPr/>
            </p:nvSpPr>
            <p:spPr>
              <a:xfrm>
                <a:off x="6153925" y="2514575"/>
                <a:ext cx="225550" cy="371600"/>
              </a:xfrm>
              <a:custGeom>
                <a:avLst/>
                <a:gdLst/>
                <a:ahLst/>
                <a:cxnLst/>
                <a:rect l="l" t="t" r="r" b="b"/>
                <a:pathLst>
                  <a:path w="9022" h="14864" extrusionOk="0">
                    <a:moveTo>
                      <a:pt x="9022" y="1"/>
                    </a:moveTo>
                    <a:lnTo>
                      <a:pt x="1" y="5436"/>
                    </a:lnTo>
                    <a:lnTo>
                      <a:pt x="1" y="14863"/>
                    </a:lnTo>
                    <a:lnTo>
                      <a:pt x="1701" y="13865"/>
                    </a:lnTo>
                    <a:lnTo>
                      <a:pt x="1701" y="6360"/>
                    </a:lnTo>
                    <a:lnTo>
                      <a:pt x="7358" y="2995"/>
                    </a:lnTo>
                    <a:lnTo>
                      <a:pt x="7358" y="10427"/>
                    </a:lnTo>
                    <a:lnTo>
                      <a:pt x="9022" y="9428"/>
                    </a:lnTo>
                    <a:lnTo>
                      <a:pt x="902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24" name="Google Shape;8024;p45"/>
              <p:cNvSpPr/>
              <p:nvPr/>
            </p:nvSpPr>
            <p:spPr>
              <a:xfrm>
                <a:off x="5667775" y="1909200"/>
                <a:ext cx="235700" cy="177475"/>
              </a:xfrm>
              <a:custGeom>
                <a:avLst/>
                <a:gdLst/>
                <a:ahLst/>
                <a:cxnLst/>
                <a:rect l="l" t="t" r="r" b="b"/>
                <a:pathLst>
                  <a:path w="9428" h="7099" extrusionOk="0">
                    <a:moveTo>
                      <a:pt x="4695" y="0"/>
                    </a:moveTo>
                    <a:cubicBezTo>
                      <a:pt x="3956" y="0"/>
                      <a:pt x="3291" y="74"/>
                      <a:pt x="2625" y="259"/>
                    </a:cubicBezTo>
                    <a:cubicBezTo>
                      <a:pt x="1109" y="666"/>
                      <a:pt x="0" y="1553"/>
                      <a:pt x="0" y="2625"/>
                    </a:cubicBezTo>
                    <a:lnTo>
                      <a:pt x="0" y="4363"/>
                    </a:lnTo>
                    <a:cubicBezTo>
                      <a:pt x="0" y="5435"/>
                      <a:pt x="1072" y="6359"/>
                      <a:pt x="2625" y="6766"/>
                    </a:cubicBezTo>
                    <a:cubicBezTo>
                      <a:pt x="2810" y="6840"/>
                      <a:pt x="2958" y="6877"/>
                      <a:pt x="3143" y="6914"/>
                    </a:cubicBezTo>
                    <a:cubicBezTo>
                      <a:pt x="3180" y="6914"/>
                      <a:pt x="3291" y="6951"/>
                      <a:pt x="3364" y="6951"/>
                    </a:cubicBezTo>
                    <a:cubicBezTo>
                      <a:pt x="3401" y="6951"/>
                      <a:pt x="3475" y="6951"/>
                      <a:pt x="3549" y="7024"/>
                    </a:cubicBezTo>
                    <a:cubicBezTo>
                      <a:pt x="3586" y="7024"/>
                      <a:pt x="3697" y="7024"/>
                      <a:pt x="3734" y="7061"/>
                    </a:cubicBezTo>
                    <a:cubicBezTo>
                      <a:pt x="3882" y="7061"/>
                      <a:pt x="4067" y="7098"/>
                      <a:pt x="4215" y="7098"/>
                    </a:cubicBezTo>
                    <a:lnTo>
                      <a:pt x="5287" y="7098"/>
                    </a:lnTo>
                    <a:cubicBezTo>
                      <a:pt x="5435" y="7098"/>
                      <a:pt x="5620" y="7098"/>
                      <a:pt x="5768" y="7061"/>
                    </a:cubicBezTo>
                    <a:cubicBezTo>
                      <a:pt x="5805" y="7061"/>
                      <a:pt x="5915" y="7061"/>
                      <a:pt x="5952" y="7024"/>
                    </a:cubicBezTo>
                    <a:cubicBezTo>
                      <a:pt x="5989" y="7024"/>
                      <a:pt x="6026" y="7024"/>
                      <a:pt x="6100" y="6951"/>
                    </a:cubicBezTo>
                    <a:cubicBezTo>
                      <a:pt x="6174" y="6951"/>
                      <a:pt x="6211" y="6914"/>
                      <a:pt x="6322" y="6914"/>
                    </a:cubicBezTo>
                    <a:cubicBezTo>
                      <a:pt x="6507" y="6877"/>
                      <a:pt x="6692" y="6840"/>
                      <a:pt x="6840" y="6766"/>
                    </a:cubicBezTo>
                    <a:cubicBezTo>
                      <a:pt x="6914" y="6729"/>
                      <a:pt x="7025" y="6729"/>
                      <a:pt x="7099" y="6692"/>
                    </a:cubicBezTo>
                    <a:cubicBezTo>
                      <a:pt x="7283" y="6655"/>
                      <a:pt x="7431" y="6581"/>
                      <a:pt x="7579" y="6507"/>
                    </a:cubicBezTo>
                    <a:cubicBezTo>
                      <a:pt x="7616" y="6507"/>
                      <a:pt x="7653" y="6470"/>
                      <a:pt x="7727" y="6470"/>
                    </a:cubicBezTo>
                    <a:cubicBezTo>
                      <a:pt x="7838" y="6396"/>
                      <a:pt x="7949" y="6322"/>
                      <a:pt x="8097" y="6285"/>
                    </a:cubicBezTo>
                    <a:cubicBezTo>
                      <a:pt x="8134" y="6211"/>
                      <a:pt x="8171" y="6211"/>
                      <a:pt x="8208" y="6174"/>
                    </a:cubicBezTo>
                    <a:cubicBezTo>
                      <a:pt x="8356" y="6100"/>
                      <a:pt x="8540" y="5989"/>
                      <a:pt x="8651" y="5841"/>
                    </a:cubicBezTo>
                    <a:cubicBezTo>
                      <a:pt x="8688" y="5804"/>
                      <a:pt x="8725" y="5804"/>
                      <a:pt x="8725" y="5767"/>
                    </a:cubicBezTo>
                    <a:lnTo>
                      <a:pt x="8947" y="5546"/>
                    </a:lnTo>
                    <a:cubicBezTo>
                      <a:pt x="9021" y="5435"/>
                      <a:pt x="9095" y="5398"/>
                      <a:pt x="9132" y="5287"/>
                    </a:cubicBezTo>
                    <a:cubicBezTo>
                      <a:pt x="9206" y="5250"/>
                      <a:pt x="9243" y="5176"/>
                      <a:pt x="9243" y="5102"/>
                    </a:cubicBezTo>
                    <a:cubicBezTo>
                      <a:pt x="9280" y="5065"/>
                      <a:pt x="9280" y="4991"/>
                      <a:pt x="9317" y="4917"/>
                    </a:cubicBezTo>
                    <a:lnTo>
                      <a:pt x="9317" y="4880"/>
                    </a:lnTo>
                    <a:cubicBezTo>
                      <a:pt x="9317" y="4843"/>
                      <a:pt x="9317" y="4843"/>
                      <a:pt x="9354" y="4806"/>
                    </a:cubicBezTo>
                    <a:lnTo>
                      <a:pt x="9354" y="4732"/>
                    </a:lnTo>
                    <a:cubicBezTo>
                      <a:pt x="9428" y="4621"/>
                      <a:pt x="9428" y="4474"/>
                      <a:pt x="9428" y="4363"/>
                    </a:cubicBezTo>
                    <a:lnTo>
                      <a:pt x="9428" y="2625"/>
                    </a:lnTo>
                    <a:cubicBezTo>
                      <a:pt x="9428" y="1738"/>
                      <a:pt x="8651" y="924"/>
                      <a:pt x="7431" y="444"/>
                    </a:cubicBezTo>
                    <a:lnTo>
                      <a:pt x="7025" y="296"/>
                    </a:lnTo>
                    <a:cubicBezTo>
                      <a:pt x="6914" y="259"/>
                      <a:pt x="6877" y="259"/>
                      <a:pt x="6803" y="259"/>
                    </a:cubicBezTo>
                    <a:cubicBezTo>
                      <a:pt x="6137" y="74"/>
                      <a:pt x="5435" y="0"/>
                      <a:pt x="4695" y="0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25" name="Google Shape;8025;p45"/>
              <p:cNvSpPr/>
              <p:nvPr/>
            </p:nvSpPr>
            <p:spPr>
              <a:xfrm>
                <a:off x="5667775" y="1914725"/>
                <a:ext cx="69325" cy="165475"/>
              </a:xfrm>
              <a:custGeom>
                <a:avLst/>
                <a:gdLst/>
                <a:ahLst/>
                <a:cxnLst/>
                <a:rect l="l" t="t" r="r" b="b"/>
                <a:pathLst>
                  <a:path w="2773" h="6619" extrusionOk="0">
                    <a:moveTo>
                      <a:pt x="2662" y="1"/>
                    </a:moveTo>
                    <a:cubicBezTo>
                      <a:pt x="1109" y="445"/>
                      <a:pt x="0" y="1332"/>
                      <a:pt x="37" y="2441"/>
                    </a:cubicBezTo>
                    <a:lnTo>
                      <a:pt x="37" y="4216"/>
                    </a:lnTo>
                    <a:cubicBezTo>
                      <a:pt x="37" y="5251"/>
                      <a:pt x="1109" y="6175"/>
                      <a:pt x="2662" y="6619"/>
                    </a:cubicBezTo>
                    <a:lnTo>
                      <a:pt x="2773" y="6619"/>
                    </a:lnTo>
                    <a:lnTo>
                      <a:pt x="2773" y="1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26" name="Google Shape;8026;p45"/>
              <p:cNvSpPr/>
              <p:nvPr/>
            </p:nvSpPr>
            <p:spPr>
              <a:xfrm>
                <a:off x="5803625" y="1910125"/>
                <a:ext cx="99850" cy="175625"/>
              </a:xfrm>
              <a:custGeom>
                <a:avLst/>
                <a:gdLst/>
                <a:ahLst/>
                <a:cxnLst/>
                <a:rect l="l" t="t" r="r" b="b"/>
                <a:pathLst>
                  <a:path w="3994" h="7025" extrusionOk="0">
                    <a:moveTo>
                      <a:pt x="1" y="0"/>
                    </a:moveTo>
                    <a:lnTo>
                      <a:pt x="1" y="7024"/>
                    </a:lnTo>
                    <a:cubicBezTo>
                      <a:pt x="112" y="6951"/>
                      <a:pt x="186" y="6951"/>
                      <a:pt x="297" y="6951"/>
                    </a:cubicBezTo>
                    <a:cubicBezTo>
                      <a:pt x="334" y="6914"/>
                      <a:pt x="408" y="6914"/>
                      <a:pt x="481" y="6914"/>
                    </a:cubicBezTo>
                    <a:cubicBezTo>
                      <a:pt x="518" y="6877"/>
                      <a:pt x="555" y="6877"/>
                      <a:pt x="592" y="6877"/>
                    </a:cubicBezTo>
                    <a:cubicBezTo>
                      <a:pt x="703" y="6877"/>
                      <a:pt x="740" y="6840"/>
                      <a:pt x="851" y="6840"/>
                    </a:cubicBezTo>
                    <a:cubicBezTo>
                      <a:pt x="962" y="6766"/>
                      <a:pt x="1147" y="6729"/>
                      <a:pt x="1332" y="6692"/>
                    </a:cubicBezTo>
                    <a:cubicBezTo>
                      <a:pt x="1443" y="6655"/>
                      <a:pt x="1554" y="6655"/>
                      <a:pt x="1628" y="6581"/>
                    </a:cubicBezTo>
                    <a:cubicBezTo>
                      <a:pt x="1775" y="6544"/>
                      <a:pt x="1960" y="6470"/>
                      <a:pt x="2071" y="6396"/>
                    </a:cubicBezTo>
                    <a:cubicBezTo>
                      <a:pt x="2145" y="6396"/>
                      <a:pt x="2182" y="6396"/>
                      <a:pt x="2219" y="6359"/>
                    </a:cubicBezTo>
                    <a:cubicBezTo>
                      <a:pt x="2367" y="6322"/>
                      <a:pt x="2515" y="6211"/>
                      <a:pt x="2589" y="6174"/>
                    </a:cubicBezTo>
                    <a:cubicBezTo>
                      <a:pt x="2663" y="6137"/>
                      <a:pt x="2700" y="6137"/>
                      <a:pt x="2737" y="6100"/>
                    </a:cubicBezTo>
                    <a:cubicBezTo>
                      <a:pt x="2922" y="5989"/>
                      <a:pt x="3069" y="5841"/>
                      <a:pt x="3217" y="5767"/>
                    </a:cubicBezTo>
                    <a:cubicBezTo>
                      <a:pt x="3217" y="5730"/>
                      <a:pt x="3254" y="5730"/>
                      <a:pt x="3291" y="5694"/>
                    </a:cubicBezTo>
                    <a:cubicBezTo>
                      <a:pt x="3402" y="5583"/>
                      <a:pt x="3476" y="5546"/>
                      <a:pt x="3513" y="5435"/>
                    </a:cubicBezTo>
                    <a:cubicBezTo>
                      <a:pt x="3624" y="5361"/>
                      <a:pt x="3661" y="5287"/>
                      <a:pt x="3698" y="5213"/>
                    </a:cubicBezTo>
                    <a:cubicBezTo>
                      <a:pt x="3735" y="5176"/>
                      <a:pt x="3735" y="5065"/>
                      <a:pt x="3809" y="5028"/>
                    </a:cubicBezTo>
                    <a:cubicBezTo>
                      <a:pt x="3846" y="4991"/>
                      <a:pt x="3846" y="4917"/>
                      <a:pt x="3883" y="4843"/>
                    </a:cubicBezTo>
                    <a:lnTo>
                      <a:pt x="3883" y="4806"/>
                    </a:lnTo>
                    <a:cubicBezTo>
                      <a:pt x="3883" y="4806"/>
                      <a:pt x="3920" y="4769"/>
                      <a:pt x="3920" y="4695"/>
                    </a:cubicBezTo>
                    <a:lnTo>
                      <a:pt x="3920" y="4658"/>
                    </a:lnTo>
                    <a:cubicBezTo>
                      <a:pt x="3994" y="4584"/>
                      <a:pt x="3994" y="4437"/>
                      <a:pt x="3994" y="4289"/>
                    </a:cubicBezTo>
                    <a:lnTo>
                      <a:pt x="3994" y="2514"/>
                    </a:lnTo>
                    <a:cubicBezTo>
                      <a:pt x="3994" y="1664"/>
                      <a:pt x="3217" y="813"/>
                      <a:pt x="1997" y="370"/>
                    </a:cubicBezTo>
                    <a:lnTo>
                      <a:pt x="1591" y="222"/>
                    </a:lnTo>
                    <a:cubicBezTo>
                      <a:pt x="1480" y="222"/>
                      <a:pt x="1443" y="185"/>
                      <a:pt x="1369" y="185"/>
                    </a:cubicBezTo>
                    <a:cubicBezTo>
                      <a:pt x="999" y="37"/>
                      <a:pt x="481" y="37"/>
                      <a:pt x="1" y="0"/>
                    </a:cubicBezTo>
                    <a:close/>
                  </a:path>
                </a:pathLst>
              </a:custGeom>
              <a:solidFill>
                <a:srgbClr val="BDBD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27" name="Google Shape;8027;p45"/>
              <p:cNvSpPr/>
              <p:nvPr/>
            </p:nvSpPr>
            <p:spPr>
              <a:xfrm>
                <a:off x="5867400" y="1929525"/>
                <a:ext cx="37000" cy="13867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5547" extrusionOk="0">
                    <a:moveTo>
                      <a:pt x="1" y="0"/>
                    </a:moveTo>
                    <a:lnTo>
                      <a:pt x="1" y="5546"/>
                    </a:lnTo>
                    <a:cubicBezTo>
                      <a:pt x="38" y="5509"/>
                      <a:pt x="112" y="5509"/>
                      <a:pt x="112" y="5509"/>
                    </a:cubicBezTo>
                    <a:cubicBezTo>
                      <a:pt x="149" y="5435"/>
                      <a:pt x="186" y="5435"/>
                      <a:pt x="223" y="5398"/>
                    </a:cubicBezTo>
                    <a:cubicBezTo>
                      <a:pt x="407" y="5324"/>
                      <a:pt x="555" y="5176"/>
                      <a:pt x="703" y="5102"/>
                    </a:cubicBezTo>
                    <a:cubicBezTo>
                      <a:pt x="703" y="5028"/>
                      <a:pt x="740" y="5028"/>
                      <a:pt x="777" y="4991"/>
                    </a:cubicBezTo>
                    <a:cubicBezTo>
                      <a:pt x="888" y="4918"/>
                      <a:pt x="962" y="4844"/>
                      <a:pt x="1036" y="4770"/>
                    </a:cubicBezTo>
                    <a:cubicBezTo>
                      <a:pt x="1110" y="4659"/>
                      <a:pt x="1147" y="4622"/>
                      <a:pt x="1221" y="4548"/>
                    </a:cubicBezTo>
                    <a:cubicBezTo>
                      <a:pt x="1258" y="4474"/>
                      <a:pt x="1258" y="4400"/>
                      <a:pt x="1295" y="4363"/>
                    </a:cubicBezTo>
                    <a:cubicBezTo>
                      <a:pt x="1332" y="4289"/>
                      <a:pt x="1332" y="4252"/>
                      <a:pt x="1369" y="4178"/>
                    </a:cubicBezTo>
                    <a:lnTo>
                      <a:pt x="1369" y="4104"/>
                    </a:lnTo>
                    <a:cubicBezTo>
                      <a:pt x="1369" y="4104"/>
                      <a:pt x="1443" y="4067"/>
                      <a:pt x="1443" y="4030"/>
                    </a:cubicBezTo>
                    <a:lnTo>
                      <a:pt x="1443" y="3993"/>
                    </a:lnTo>
                    <a:cubicBezTo>
                      <a:pt x="1480" y="3882"/>
                      <a:pt x="1480" y="3734"/>
                      <a:pt x="1480" y="3624"/>
                    </a:cubicBezTo>
                    <a:lnTo>
                      <a:pt x="1480" y="1849"/>
                    </a:lnTo>
                    <a:cubicBezTo>
                      <a:pt x="1480" y="1110"/>
                      <a:pt x="888" y="481"/>
                      <a:pt x="38" y="0"/>
                    </a:cubicBez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28" name="Google Shape;8028;p45"/>
              <p:cNvSpPr/>
              <p:nvPr/>
            </p:nvSpPr>
            <p:spPr>
              <a:xfrm>
                <a:off x="5668700" y="1901800"/>
                <a:ext cx="236625" cy="134050"/>
              </a:xfrm>
              <a:custGeom>
                <a:avLst/>
                <a:gdLst/>
                <a:ahLst/>
                <a:cxnLst/>
                <a:rect l="l" t="t" r="r" b="b"/>
                <a:pathLst>
                  <a:path w="9465" h="5362" extrusionOk="0">
                    <a:moveTo>
                      <a:pt x="4769" y="0"/>
                    </a:moveTo>
                    <a:cubicBezTo>
                      <a:pt x="2144" y="0"/>
                      <a:pt x="0" y="1220"/>
                      <a:pt x="0" y="2699"/>
                    </a:cubicBezTo>
                    <a:cubicBezTo>
                      <a:pt x="0" y="4178"/>
                      <a:pt x="2144" y="5361"/>
                      <a:pt x="4769" y="5361"/>
                    </a:cubicBezTo>
                    <a:cubicBezTo>
                      <a:pt x="7394" y="5361"/>
                      <a:pt x="9465" y="4178"/>
                      <a:pt x="9465" y="2699"/>
                    </a:cubicBezTo>
                    <a:cubicBezTo>
                      <a:pt x="9465" y="1220"/>
                      <a:pt x="7394" y="0"/>
                      <a:pt x="4769" y="0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29" name="Google Shape;8029;p45"/>
              <p:cNvSpPr/>
              <p:nvPr/>
            </p:nvSpPr>
            <p:spPr>
              <a:xfrm>
                <a:off x="5701050" y="1673500"/>
                <a:ext cx="175625" cy="335525"/>
              </a:xfrm>
              <a:custGeom>
                <a:avLst/>
                <a:gdLst/>
                <a:ahLst/>
                <a:cxnLst/>
                <a:rect l="l" t="t" r="r" b="b"/>
                <a:pathLst>
                  <a:path w="7025" h="13421" extrusionOk="0">
                    <a:moveTo>
                      <a:pt x="5952" y="12866"/>
                    </a:moveTo>
                    <a:cubicBezTo>
                      <a:pt x="5731" y="13014"/>
                      <a:pt x="5509" y="13125"/>
                      <a:pt x="5287" y="13199"/>
                    </a:cubicBezTo>
                    <a:lnTo>
                      <a:pt x="5213" y="13199"/>
                    </a:lnTo>
                    <a:cubicBezTo>
                      <a:pt x="4991" y="13273"/>
                      <a:pt x="4732" y="13347"/>
                      <a:pt x="4437" y="13384"/>
                    </a:cubicBezTo>
                    <a:cubicBezTo>
                      <a:pt x="4289" y="13384"/>
                      <a:pt x="4178" y="13421"/>
                      <a:pt x="3993" y="13421"/>
                    </a:cubicBezTo>
                    <a:lnTo>
                      <a:pt x="3512" y="13421"/>
                    </a:lnTo>
                    <a:lnTo>
                      <a:pt x="3254" y="13421"/>
                    </a:lnTo>
                    <a:lnTo>
                      <a:pt x="3106" y="13421"/>
                    </a:lnTo>
                    <a:lnTo>
                      <a:pt x="3032" y="13421"/>
                    </a:lnTo>
                    <a:lnTo>
                      <a:pt x="2884" y="13421"/>
                    </a:lnTo>
                    <a:lnTo>
                      <a:pt x="2699" y="13421"/>
                    </a:lnTo>
                    <a:lnTo>
                      <a:pt x="2514" y="13421"/>
                    </a:lnTo>
                    <a:cubicBezTo>
                      <a:pt x="2403" y="13421"/>
                      <a:pt x="2329" y="13384"/>
                      <a:pt x="2255" y="13384"/>
                    </a:cubicBezTo>
                    <a:lnTo>
                      <a:pt x="2181" y="13384"/>
                    </a:lnTo>
                    <a:lnTo>
                      <a:pt x="2144" y="13384"/>
                    </a:lnTo>
                    <a:lnTo>
                      <a:pt x="2070" y="13384"/>
                    </a:lnTo>
                    <a:cubicBezTo>
                      <a:pt x="1997" y="13384"/>
                      <a:pt x="1960" y="13347"/>
                      <a:pt x="1849" y="13347"/>
                    </a:cubicBezTo>
                    <a:cubicBezTo>
                      <a:pt x="1775" y="13310"/>
                      <a:pt x="1701" y="13310"/>
                      <a:pt x="1627" y="13236"/>
                    </a:cubicBezTo>
                    <a:cubicBezTo>
                      <a:pt x="1405" y="13162"/>
                      <a:pt x="1220" y="13051"/>
                      <a:pt x="961" y="12977"/>
                    </a:cubicBezTo>
                    <a:cubicBezTo>
                      <a:pt x="924" y="12977"/>
                      <a:pt x="887" y="12940"/>
                      <a:pt x="887" y="12940"/>
                    </a:cubicBezTo>
                    <a:cubicBezTo>
                      <a:pt x="850" y="12940"/>
                      <a:pt x="776" y="12866"/>
                      <a:pt x="776" y="12866"/>
                    </a:cubicBezTo>
                    <a:lnTo>
                      <a:pt x="740" y="12866"/>
                    </a:lnTo>
                    <a:lnTo>
                      <a:pt x="703" y="12829"/>
                    </a:lnTo>
                    <a:lnTo>
                      <a:pt x="703" y="12829"/>
                    </a:lnTo>
                    <a:lnTo>
                      <a:pt x="703" y="12829"/>
                    </a:lnTo>
                    <a:cubicBezTo>
                      <a:pt x="629" y="12792"/>
                      <a:pt x="592" y="12792"/>
                      <a:pt x="592" y="12755"/>
                    </a:cubicBezTo>
                    <a:cubicBezTo>
                      <a:pt x="555" y="12681"/>
                      <a:pt x="518" y="12681"/>
                      <a:pt x="481" y="12645"/>
                    </a:cubicBezTo>
                    <a:cubicBezTo>
                      <a:pt x="333" y="12497"/>
                      <a:pt x="222" y="12423"/>
                      <a:pt x="185" y="12275"/>
                    </a:cubicBezTo>
                    <a:cubicBezTo>
                      <a:pt x="185" y="12238"/>
                      <a:pt x="148" y="12238"/>
                      <a:pt x="148" y="12201"/>
                    </a:cubicBezTo>
                    <a:cubicBezTo>
                      <a:pt x="37" y="12016"/>
                      <a:pt x="0" y="11757"/>
                      <a:pt x="0" y="11572"/>
                    </a:cubicBezTo>
                    <a:lnTo>
                      <a:pt x="0" y="11461"/>
                    </a:lnTo>
                    <a:lnTo>
                      <a:pt x="0" y="11461"/>
                    </a:lnTo>
                    <a:lnTo>
                      <a:pt x="0" y="1"/>
                    </a:lnTo>
                    <a:cubicBezTo>
                      <a:pt x="0" y="185"/>
                      <a:pt x="37" y="407"/>
                      <a:pt x="185" y="592"/>
                    </a:cubicBezTo>
                    <a:cubicBezTo>
                      <a:pt x="333" y="814"/>
                      <a:pt x="518" y="1036"/>
                      <a:pt x="740" y="1221"/>
                    </a:cubicBezTo>
                    <a:cubicBezTo>
                      <a:pt x="813" y="1331"/>
                      <a:pt x="924" y="1368"/>
                      <a:pt x="1072" y="1479"/>
                    </a:cubicBezTo>
                    <a:cubicBezTo>
                      <a:pt x="1516" y="1738"/>
                      <a:pt x="2033" y="1923"/>
                      <a:pt x="2625" y="2034"/>
                    </a:cubicBezTo>
                    <a:cubicBezTo>
                      <a:pt x="3549" y="2145"/>
                      <a:pt x="4511" y="2108"/>
                      <a:pt x="5361" y="1849"/>
                    </a:cubicBezTo>
                    <a:cubicBezTo>
                      <a:pt x="5583" y="1738"/>
                      <a:pt x="5878" y="1664"/>
                      <a:pt x="6063" y="1516"/>
                    </a:cubicBezTo>
                    <a:cubicBezTo>
                      <a:pt x="6618" y="1184"/>
                      <a:pt x="6914" y="777"/>
                      <a:pt x="7025" y="370"/>
                    </a:cubicBezTo>
                    <a:lnTo>
                      <a:pt x="7025" y="11535"/>
                    </a:lnTo>
                    <a:cubicBezTo>
                      <a:pt x="7025" y="11868"/>
                      <a:pt x="6766" y="12460"/>
                      <a:pt x="5952" y="12866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30" name="Google Shape;8030;p45"/>
              <p:cNvSpPr/>
              <p:nvPr/>
            </p:nvSpPr>
            <p:spPr>
              <a:xfrm>
                <a:off x="5699200" y="1545950"/>
                <a:ext cx="175625" cy="188575"/>
              </a:xfrm>
              <a:custGeom>
                <a:avLst/>
                <a:gdLst/>
                <a:ahLst/>
                <a:cxnLst/>
                <a:rect l="l" t="t" r="r" b="b"/>
                <a:pathLst>
                  <a:path w="7025" h="7543" extrusionOk="0">
                    <a:moveTo>
                      <a:pt x="37" y="5694"/>
                    </a:moveTo>
                    <a:lnTo>
                      <a:pt x="37" y="5694"/>
                    </a:lnTo>
                    <a:lnTo>
                      <a:pt x="0" y="1"/>
                    </a:lnTo>
                    <a:lnTo>
                      <a:pt x="7025" y="1"/>
                    </a:lnTo>
                    <a:lnTo>
                      <a:pt x="7025" y="5731"/>
                    </a:lnTo>
                    <a:cubicBezTo>
                      <a:pt x="6914" y="6138"/>
                      <a:pt x="6581" y="6581"/>
                      <a:pt x="6026" y="6877"/>
                    </a:cubicBezTo>
                    <a:cubicBezTo>
                      <a:pt x="5805" y="7025"/>
                      <a:pt x="5583" y="7136"/>
                      <a:pt x="5324" y="7210"/>
                    </a:cubicBezTo>
                    <a:cubicBezTo>
                      <a:pt x="4511" y="7506"/>
                      <a:pt x="3549" y="7543"/>
                      <a:pt x="2625" y="7395"/>
                    </a:cubicBezTo>
                    <a:cubicBezTo>
                      <a:pt x="2071" y="7321"/>
                      <a:pt x="1516" y="7136"/>
                      <a:pt x="1035" y="6877"/>
                    </a:cubicBezTo>
                    <a:cubicBezTo>
                      <a:pt x="924" y="6840"/>
                      <a:pt x="814" y="6766"/>
                      <a:pt x="740" y="6655"/>
                    </a:cubicBezTo>
                    <a:cubicBezTo>
                      <a:pt x="444" y="6470"/>
                      <a:pt x="259" y="6249"/>
                      <a:pt x="185" y="6027"/>
                    </a:cubicBezTo>
                    <a:cubicBezTo>
                      <a:pt x="74" y="5916"/>
                      <a:pt x="37" y="5842"/>
                      <a:pt x="37" y="569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31" name="Google Shape;8031;p45"/>
              <p:cNvSpPr/>
              <p:nvPr/>
            </p:nvSpPr>
            <p:spPr>
              <a:xfrm>
                <a:off x="5700125" y="1631900"/>
                <a:ext cx="175625" cy="106325"/>
              </a:xfrm>
              <a:custGeom>
                <a:avLst/>
                <a:gdLst/>
                <a:ahLst/>
                <a:cxnLst/>
                <a:rect l="l" t="t" r="r" b="b"/>
                <a:pathLst>
                  <a:path w="7025" h="4253" extrusionOk="0">
                    <a:moveTo>
                      <a:pt x="6840" y="408"/>
                    </a:moveTo>
                    <a:cubicBezTo>
                      <a:pt x="6692" y="629"/>
                      <a:pt x="6507" y="851"/>
                      <a:pt x="6285" y="1036"/>
                    </a:cubicBezTo>
                    <a:cubicBezTo>
                      <a:pt x="6174" y="1147"/>
                      <a:pt x="6100" y="1184"/>
                      <a:pt x="5952" y="1295"/>
                    </a:cubicBezTo>
                    <a:cubicBezTo>
                      <a:pt x="5509" y="1554"/>
                      <a:pt x="4991" y="1701"/>
                      <a:pt x="4400" y="1775"/>
                    </a:cubicBezTo>
                    <a:cubicBezTo>
                      <a:pt x="3475" y="1923"/>
                      <a:pt x="2477" y="1886"/>
                      <a:pt x="1664" y="1591"/>
                    </a:cubicBezTo>
                    <a:cubicBezTo>
                      <a:pt x="1442" y="1517"/>
                      <a:pt x="1146" y="1406"/>
                      <a:pt x="961" y="1295"/>
                    </a:cubicBezTo>
                    <a:cubicBezTo>
                      <a:pt x="407" y="962"/>
                      <a:pt x="74" y="555"/>
                      <a:pt x="0" y="112"/>
                    </a:cubicBezTo>
                    <a:lnTo>
                      <a:pt x="0" y="2404"/>
                    </a:lnTo>
                    <a:cubicBezTo>
                      <a:pt x="74" y="2811"/>
                      <a:pt x="407" y="3217"/>
                      <a:pt x="961" y="3550"/>
                    </a:cubicBezTo>
                    <a:cubicBezTo>
                      <a:pt x="1183" y="3698"/>
                      <a:pt x="1442" y="3772"/>
                      <a:pt x="1664" y="3883"/>
                    </a:cubicBezTo>
                    <a:cubicBezTo>
                      <a:pt x="2477" y="4142"/>
                      <a:pt x="3475" y="4252"/>
                      <a:pt x="4400" y="4068"/>
                    </a:cubicBezTo>
                    <a:cubicBezTo>
                      <a:pt x="4954" y="3957"/>
                      <a:pt x="5509" y="3772"/>
                      <a:pt x="5952" y="3513"/>
                    </a:cubicBezTo>
                    <a:cubicBezTo>
                      <a:pt x="6100" y="3439"/>
                      <a:pt x="6174" y="3365"/>
                      <a:pt x="6285" y="3254"/>
                    </a:cubicBezTo>
                    <a:cubicBezTo>
                      <a:pt x="6544" y="3069"/>
                      <a:pt x="6729" y="2848"/>
                      <a:pt x="6840" y="2626"/>
                    </a:cubicBezTo>
                    <a:cubicBezTo>
                      <a:pt x="6914" y="2441"/>
                      <a:pt x="6988" y="2256"/>
                      <a:pt x="7025" y="2034"/>
                    </a:cubicBezTo>
                    <a:lnTo>
                      <a:pt x="7025" y="1"/>
                    </a:lnTo>
                    <a:lnTo>
                      <a:pt x="6988" y="1"/>
                    </a:lnTo>
                    <a:cubicBezTo>
                      <a:pt x="6914" y="186"/>
                      <a:pt x="6877" y="297"/>
                      <a:pt x="6840" y="4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32" name="Google Shape;8032;p45"/>
              <p:cNvSpPr/>
              <p:nvPr/>
            </p:nvSpPr>
            <p:spPr>
              <a:xfrm>
                <a:off x="5700125" y="1734500"/>
                <a:ext cx="175625" cy="106325"/>
              </a:xfrm>
              <a:custGeom>
                <a:avLst/>
                <a:gdLst/>
                <a:ahLst/>
                <a:cxnLst/>
                <a:rect l="l" t="t" r="r" b="b"/>
                <a:pathLst>
                  <a:path w="7025" h="4253" extrusionOk="0">
                    <a:moveTo>
                      <a:pt x="6840" y="407"/>
                    </a:moveTo>
                    <a:cubicBezTo>
                      <a:pt x="6692" y="629"/>
                      <a:pt x="6507" y="888"/>
                      <a:pt x="6285" y="1073"/>
                    </a:cubicBezTo>
                    <a:cubicBezTo>
                      <a:pt x="6174" y="1147"/>
                      <a:pt x="6100" y="1184"/>
                      <a:pt x="5952" y="1295"/>
                    </a:cubicBezTo>
                    <a:cubicBezTo>
                      <a:pt x="5509" y="1553"/>
                      <a:pt x="4991" y="1701"/>
                      <a:pt x="4400" y="1812"/>
                    </a:cubicBezTo>
                    <a:cubicBezTo>
                      <a:pt x="3475" y="1923"/>
                      <a:pt x="2477" y="1886"/>
                      <a:pt x="1664" y="1627"/>
                    </a:cubicBezTo>
                    <a:cubicBezTo>
                      <a:pt x="1442" y="1516"/>
                      <a:pt x="1146" y="1442"/>
                      <a:pt x="961" y="1295"/>
                    </a:cubicBezTo>
                    <a:cubicBezTo>
                      <a:pt x="407" y="962"/>
                      <a:pt x="74" y="555"/>
                      <a:pt x="0" y="148"/>
                    </a:cubicBezTo>
                    <a:lnTo>
                      <a:pt x="0" y="2404"/>
                    </a:lnTo>
                    <a:cubicBezTo>
                      <a:pt x="74" y="2810"/>
                      <a:pt x="407" y="3217"/>
                      <a:pt x="961" y="3550"/>
                    </a:cubicBezTo>
                    <a:cubicBezTo>
                      <a:pt x="1183" y="3698"/>
                      <a:pt x="1442" y="3772"/>
                      <a:pt x="1664" y="3883"/>
                    </a:cubicBezTo>
                    <a:cubicBezTo>
                      <a:pt x="2477" y="4141"/>
                      <a:pt x="3475" y="4252"/>
                      <a:pt x="4400" y="4067"/>
                    </a:cubicBezTo>
                    <a:cubicBezTo>
                      <a:pt x="4954" y="3956"/>
                      <a:pt x="5509" y="3772"/>
                      <a:pt x="5952" y="3513"/>
                    </a:cubicBezTo>
                    <a:cubicBezTo>
                      <a:pt x="6100" y="3476"/>
                      <a:pt x="6174" y="3365"/>
                      <a:pt x="6285" y="3291"/>
                    </a:cubicBezTo>
                    <a:cubicBezTo>
                      <a:pt x="6544" y="3106"/>
                      <a:pt x="6729" y="2847"/>
                      <a:pt x="6840" y="2626"/>
                    </a:cubicBezTo>
                    <a:cubicBezTo>
                      <a:pt x="6914" y="2441"/>
                      <a:pt x="6988" y="2256"/>
                      <a:pt x="7025" y="2034"/>
                    </a:cubicBezTo>
                    <a:lnTo>
                      <a:pt x="7025" y="1"/>
                    </a:lnTo>
                    <a:lnTo>
                      <a:pt x="6988" y="1"/>
                    </a:lnTo>
                    <a:cubicBezTo>
                      <a:pt x="6914" y="185"/>
                      <a:pt x="6877" y="259"/>
                      <a:pt x="6840" y="40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33" name="Google Shape;8033;p45"/>
              <p:cNvSpPr/>
              <p:nvPr/>
            </p:nvSpPr>
            <p:spPr>
              <a:xfrm>
                <a:off x="5874800" y="1597700"/>
                <a:ext cx="950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445" extrusionOk="0">
                    <a:moveTo>
                      <a:pt x="1" y="1"/>
                    </a:moveTo>
                    <a:lnTo>
                      <a:pt x="1" y="445"/>
                    </a:lnTo>
                    <a:cubicBezTo>
                      <a:pt x="38" y="297"/>
                      <a:pt x="38" y="112"/>
                      <a:pt x="1" y="1"/>
                    </a:cubicBezTo>
                    <a:close/>
                  </a:path>
                </a:pathLst>
              </a:custGeom>
              <a:solidFill>
                <a:srgbClr val="B5B5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34" name="Google Shape;8034;p45"/>
              <p:cNvSpPr/>
              <p:nvPr/>
            </p:nvSpPr>
            <p:spPr>
              <a:xfrm>
                <a:off x="5840600" y="1267750"/>
                <a:ext cx="9275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186" extrusionOk="0">
                    <a:moveTo>
                      <a:pt x="186" y="0"/>
                    </a:moveTo>
                    <a:lnTo>
                      <a:pt x="1" y="74"/>
                    </a:lnTo>
                    <a:lnTo>
                      <a:pt x="186" y="185"/>
                    </a:lnTo>
                    <a:lnTo>
                      <a:pt x="370" y="74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8D8B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35" name="Google Shape;8035;p45"/>
              <p:cNvSpPr/>
              <p:nvPr/>
            </p:nvSpPr>
            <p:spPr>
              <a:xfrm>
                <a:off x="5650200" y="1509900"/>
                <a:ext cx="271775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3809" extrusionOk="0">
                    <a:moveTo>
                      <a:pt x="1" y="888"/>
                    </a:moveTo>
                    <a:lnTo>
                      <a:pt x="1" y="1"/>
                    </a:lnTo>
                    <a:lnTo>
                      <a:pt x="10870" y="1"/>
                    </a:lnTo>
                    <a:lnTo>
                      <a:pt x="10870" y="962"/>
                    </a:lnTo>
                    <a:cubicBezTo>
                      <a:pt x="10722" y="1627"/>
                      <a:pt x="10205" y="2256"/>
                      <a:pt x="9354" y="2774"/>
                    </a:cubicBezTo>
                    <a:cubicBezTo>
                      <a:pt x="9022" y="2958"/>
                      <a:pt x="8652" y="3143"/>
                      <a:pt x="8245" y="3291"/>
                    </a:cubicBezTo>
                    <a:cubicBezTo>
                      <a:pt x="6951" y="3698"/>
                      <a:pt x="5398" y="3809"/>
                      <a:pt x="4031" y="3550"/>
                    </a:cubicBezTo>
                    <a:cubicBezTo>
                      <a:pt x="3143" y="3439"/>
                      <a:pt x="2330" y="3143"/>
                      <a:pt x="1627" y="2737"/>
                    </a:cubicBezTo>
                    <a:cubicBezTo>
                      <a:pt x="1443" y="2626"/>
                      <a:pt x="1258" y="2515"/>
                      <a:pt x="1110" y="2404"/>
                    </a:cubicBezTo>
                    <a:cubicBezTo>
                      <a:pt x="703" y="2145"/>
                      <a:pt x="407" y="1775"/>
                      <a:pt x="223" y="1443"/>
                    </a:cubicBezTo>
                    <a:cubicBezTo>
                      <a:pt x="186" y="1258"/>
                      <a:pt x="1" y="888"/>
                      <a:pt x="1" y="888"/>
                    </a:cubicBezTo>
                    <a:close/>
                  </a:path>
                </a:pathLst>
              </a:custGeom>
              <a:solidFill>
                <a:srgbClr val="8D90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36" name="Google Shape;8036;p45"/>
              <p:cNvSpPr/>
              <p:nvPr/>
            </p:nvSpPr>
            <p:spPr>
              <a:xfrm>
                <a:off x="5636350" y="1431450"/>
                <a:ext cx="300400" cy="156700"/>
              </a:xfrm>
              <a:custGeom>
                <a:avLst/>
                <a:gdLst/>
                <a:ahLst/>
                <a:cxnLst/>
                <a:rect l="l" t="t" r="r" b="b"/>
                <a:pathLst>
                  <a:path w="12016" h="6268" extrusionOk="0">
                    <a:moveTo>
                      <a:pt x="5943" y="1"/>
                    </a:moveTo>
                    <a:cubicBezTo>
                      <a:pt x="4563" y="1"/>
                      <a:pt x="3190" y="297"/>
                      <a:pt x="2144" y="883"/>
                    </a:cubicBezTo>
                    <a:cubicBezTo>
                      <a:pt x="0" y="2140"/>
                      <a:pt x="37" y="4137"/>
                      <a:pt x="2181" y="5320"/>
                    </a:cubicBezTo>
                    <a:cubicBezTo>
                      <a:pt x="3280" y="5953"/>
                      <a:pt x="4689" y="6267"/>
                      <a:pt x="6090" y="6267"/>
                    </a:cubicBezTo>
                    <a:cubicBezTo>
                      <a:pt x="7470" y="6267"/>
                      <a:pt x="8844" y="5962"/>
                      <a:pt x="9908" y="5357"/>
                    </a:cubicBezTo>
                    <a:cubicBezTo>
                      <a:pt x="12016" y="4174"/>
                      <a:pt x="11979" y="2177"/>
                      <a:pt x="9834" y="920"/>
                    </a:cubicBezTo>
                    <a:cubicBezTo>
                      <a:pt x="8754" y="306"/>
                      <a:pt x="7345" y="1"/>
                      <a:pt x="5943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37" name="Google Shape;8037;p45"/>
              <p:cNvSpPr/>
              <p:nvPr/>
            </p:nvSpPr>
            <p:spPr>
              <a:xfrm>
                <a:off x="5699200" y="1363875"/>
                <a:ext cx="175625" cy="187650"/>
              </a:xfrm>
              <a:custGeom>
                <a:avLst/>
                <a:gdLst/>
                <a:ahLst/>
                <a:cxnLst/>
                <a:rect l="l" t="t" r="r" b="b"/>
                <a:pathLst>
                  <a:path w="7025" h="7506" extrusionOk="0">
                    <a:moveTo>
                      <a:pt x="37" y="5657"/>
                    </a:moveTo>
                    <a:lnTo>
                      <a:pt x="37" y="5657"/>
                    </a:lnTo>
                    <a:lnTo>
                      <a:pt x="0" y="0"/>
                    </a:lnTo>
                    <a:lnTo>
                      <a:pt x="7025" y="0"/>
                    </a:lnTo>
                    <a:lnTo>
                      <a:pt x="7025" y="5731"/>
                    </a:lnTo>
                    <a:cubicBezTo>
                      <a:pt x="6914" y="6137"/>
                      <a:pt x="6581" y="6544"/>
                      <a:pt x="6026" y="6877"/>
                    </a:cubicBezTo>
                    <a:cubicBezTo>
                      <a:pt x="5805" y="7025"/>
                      <a:pt x="5583" y="7099"/>
                      <a:pt x="5324" y="7210"/>
                    </a:cubicBezTo>
                    <a:cubicBezTo>
                      <a:pt x="4511" y="7468"/>
                      <a:pt x="3549" y="7505"/>
                      <a:pt x="2625" y="7394"/>
                    </a:cubicBezTo>
                    <a:cubicBezTo>
                      <a:pt x="2071" y="7284"/>
                      <a:pt x="1516" y="7099"/>
                      <a:pt x="1035" y="6877"/>
                    </a:cubicBezTo>
                    <a:cubicBezTo>
                      <a:pt x="924" y="6840"/>
                      <a:pt x="814" y="6729"/>
                      <a:pt x="740" y="6655"/>
                    </a:cubicBezTo>
                    <a:cubicBezTo>
                      <a:pt x="444" y="6470"/>
                      <a:pt x="259" y="6211"/>
                      <a:pt x="185" y="5990"/>
                    </a:cubicBezTo>
                    <a:cubicBezTo>
                      <a:pt x="74" y="5916"/>
                      <a:pt x="37" y="5805"/>
                      <a:pt x="37" y="5657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38" name="Google Shape;8038;p45"/>
              <p:cNvSpPr/>
              <p:nvPr/>
            </p:nvSpPr>
            <p:spPr>
              <a:xfrm>
                <a:off x="5689950" y="1313375"/>
                <a:ext cx="194125" cy="102850"/>
              </a:xfrm>
              <a:custGeom>
                <a:avLst/>
                <a:gdLst/>
                <a:ahLst/>
                <a:cxnLst/>
                <a:rect l="l" t="t" r="r" b="b"/>
                <a:pathLst>
                  <a:path w="7765" h="4114" extrusionOk="0">
                    <a:moveTo>
                      <a:pt x="3846" y="1"/>
                    </a:moveTo>
                    <a:cubicBezTo>
                      <a:pt x="2956" y="1"/>
                      <a:pt x="2063" y="195"/>
                      <a:pt x="1368" y="578"/>
                    </a:cubicBezTo>
                    <a:cubicBezTo>
                      <a:pt x="0" y="1355"/>
                      <a:pt x="37" y="2649"/>
                      <a:pt x="1405" y="3499"/>
                    </a:cubicBezTo>
                    <a:cubicBezTo>
                      <a:pt x="2116" y="3911"/>
                      <a:pt x="3035" y="4114"/>
                      <a:pt x="3946" y="4114"/>
                    </a:cubicBezTo>
                    <a:cubicBezTo>
                      <a:pt x="4837" y="4114"/>
                      <a:pt x="5720" y="3920"/>
                      <a:pt x="6396" y="3536"/>
                    </a:cubicBezTo>
                    <a:cubicBezTo>
                      <a:pt x="7764" y="2686"/>
                      <a:pt x="7764" y="1392"/>
                      <a:pt x="6359" y="615"/>
                    </a:cubicBezTo>
                    <a:cubicBezTo>
                      <a:pt x="5667" y="204"/>
                      <a:pt x="4758" y="1"/>
                      <a:pt x="3846" y="1"/>
                    </a:cubicBez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39" name="Google Shape;8039;p45"/>
              <p:cNvSpPr/>
              <p:nvPr/>
            </p:nvSpPr>
            <p:spPr>
              <a:xfrm>
                <a:off x="5700125" y="1318350"/>
                <a:ext cx="174700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6988" h="3532" extrusionOk="0">
                    <a:moveTo>
                      <a:pt x="3494" y="1"/>
                    </a:moveTo>
                    <a:cubicBezTo>
                      <a:pt x="2680" y="1"/>
                      <a:pt x="1867" y="176"/>
                      <a:pt x="1257" y="527"/>
                    </a:cubicBezTo>
                    <a:cubicBezTo>
                      <a:pt x="0" y="1193"/>
                      <a:pt x="0" y="2302"/>
                      <a:pt x="1183" y="3004"/>
                    </a:cubicBezTo>
                    <a:cubicBezTo>
                      <a:pt x="1793" y="3356"/>
                      <a:pt x="2607" y="3531"/>
                      <a:pt x="3425" y="3531"/>
                    </a:cubicBezTo>
                    <a:cubicBezTo>
                      <a:pt x="4243" y="3531"/>
                      <a:pt x="5065" y="3356"/>
                      <a:pt x="5694" y="3004"/>
                    </a:cubicBezTo>
                    <a:cubicBezTo>
                      <a:pt x="6914" y="2302"/>
                      <a:pt x="6988" y="1156"/>
                      <a:pt x="5731" y="527"/>
                    </a:cubicBezTo>
                    <a:cubicBezTo>
                      <a:pt x="5121" y="176"/>
                      <a:pt x="4307" y="1"/>
                      <a:pt x="3494" y="1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40" name="Google Shape;8040;p45"/>
              <p:cNvSpPr/>
              <p:nvPr/>
            </p:nvSpPr>
            <p:spPr>
              <a:xfrm>
                <a:off x="5700125" y="1317875"/>
                <a:ext cx="135875" cy="83000"/>
              </a:xfrm>
              <a:custGeom>
                <a:avLst/>
                <a:gdLst/>
                <a:ahLst/>
                <a:cxnLst/>
                <a:rect l="l" t="t" r="r" b="b"/>
                <a:pathLst>
                  <a:path w="5435" h="3320" extrusionOk="0">
                    <a:moveTo>
                      <a:pt x="3589" y="0"/>
                    </a:moveTo>
                    <a:cubicBezTo>
                      <a:pt x="2765" y="0"/>
                      <a:pt x="1932" y="176"/>
                      <a:pt x="1294" y="546"/>
                    </a:cubicBezTo>
                    <a:cubicBezTo>
                      <a:pt x="37" y="1212"/>
                      <a:pt x="0" y="2395"/>
                      <a:pt x="1294" y="3023"/>
                    </a:cubicBezTo>
                    <a:cubicBezTo>
                      <a:pt x="1516" y="3097"/>
                      <a:pt x="1738" y="3208"/>
                      <a:pt x="2034" y="3319"/>
                    </a:cubicBezTo>
                    <a:lnTo>
                      <a:pt x="5435" y="325"/>
                    </a:lnTo>
                    <a:cubicBezTo>
                      <a:pt x="4894" y="112"/>
                      <a:pt x="4244" y="0"/>
                      <a:pt x="3589" y="0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41" name="Google Shape;8041;p45"/>
              <p:cNvSpPr/>
              <p:nvPr/>
            </p:nvSpPr>
            <p:spPr>
              <a:xfrm>
                <a:off x="5845225" y="1277925"/>
                <a:ext cx="4650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4918" extrusionOk="0">
                    <a:moveTo>
                      <a:pt x="185" y="0"/>
                    </a:moveTo>
                    <a:lnTo>
                      <a:pt x="1" y="148"/>
                    </a:lnTo>
                    <a:lnTo>
                      <a:pt x="1" y="4917"/>
                    </a:lnTo>
                    <a:lnTo>
                      <a:pt x="185" y="4806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7272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42" name="Google Shape;8042;p45"/>
              <p:cNvSpPr/>
              <p:nvPr/>
            </p:nvSpPr>
            <p:spPr>
              <a:xfrm>
                <a:off x="5840600" y="1277925"/>
                <a:ext cx="4650" cy="12295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4918" extrusionOk="0">
                    <a:moveTo>
                      <a:pt x="1" y="0"/>
                    </a:moveTo>
                    <a:lnTo>
                      <a:pt x="1" y="4806"/>
                    </a:lnTo>
                    <a:lnTo>
                      <a:pt x="186" y="4917"/>
                    </a:lnTo>
                    <a:lnTo>
                      <a:pt x="186" y="14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44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43" name="Google Shape;8043;p45"/>
              <p:cNvSpPr/>
              <p:nvPr/>
            </p:nvSpPr>
            <p:spPr>
              <a:xfrm>
                <a:off x="5725075" y="1212300"/>
                <a:ext cx="4650" cy="1211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4844" extrusionOk="0">
                    <a:moveTo>
                      <a:pt x="185" y="0"/>
                    </a:moveTo>
                    <a:lnTo>
                      <a:pt x="0" y="74"/>
                    </a:lnTo>
                    <a:lnTo>
                      <a:pt x="0" y="4843"/>
                    </a:lnTo>
                    <a:lnTo>
                      <a:pt x="185" y="4769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7272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44" name="Google Shape;8044;p45"/>
              <p:cNvSpPr/>
              <p:nvPr/>
            </p:nvSpPr>
            <p:spPr>
              <a:xfrm>
                <a:off x="5720450" y="1212300"/>
                <a:ext cx="4650" cy="1211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4844" extrusionOk="0">
                    <a:moveTo>
                      <a:pt x="0" y="0"/>
                    </a:moveTo>
                    <a:lnTo>
                      <a:pt x="0" y="4769"/>
                    </a:lnTo>
                    <a:lnTo>
                      <a:pt x="185" y="4843"/>
                    </a:lnTo>
                    <a:lnTo>
                      <a:pt x="185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44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45" name="Google Shape;8045;p45"/>
              <p:cNvSpPr/>
              <p:nvPr/>
            </p:nvSpPr>
            <p:spPr>
              <a:xfrm>
                <a:off x="5700125" y="1406375"/>
                <a:ext cx="17562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7025" h="4179" extrusionOk="0">
                    <a:moveTo>
                      <a:pt x="6988" y="1"/>
                    </a:moveTo>
                    <a:cubicBezTo>
                      <a:pt x="6914" y="149"/>
                      <a:pt x="6914" y="223"/>
                      <a:pt x="6840" y="371"/>
                    </a:cubicBezTo>
                    <a:cubicBezTo>
                      <a:pt x="6692" y="593"/>
                      <a:pt x="6507" y="814"/>
                      <a:pt x="6285" y="999"/>
                    </a:cubicBezTo>
                    <a:cubicBezTo>
                      <a:pt x="6174" y="1110"/>
                      <a:pt x="6100" y="1147"/>
                      <a:pt x="5952" y="1258"/>
                    </a:cubicBezTo>
                    <a:cubicBezTo>
                      <a:pt x="5509" y="1517"/>
                      <a:pt x="4991" y="1665"/>
                      <a:pt x="4400" y="1739"/>
                    </a:cubicBezTo>
                    <a:cubicBezTo>
                      <a:pt x="3475" y="1886"/>
                      <a:pt x="2477" y="1850"/>
                      <a:pt x="1664" y="1554"/>
                    </a:cubicBezTo>
                    <a:cubicBezTo>
                      <a:pt x="1442" y="1480"/>
                      <a:pt x="1146" y="1369"/>
                      <a:pt x="961" y="1221"/>
                    </a:cubicBezTo>
                    <a:cubicBezTo>
                      <a:pt x="407" y="925"/>
                      <a:pt x="74" y="482"/>
                      <a:pt x="0" y="75"/>
                    </a:cubicBezTo>
                    <a:lnTo>
                      <a:pt x="0" y="2330"/>
                    </a:lnTo>
                    <a:cubicBezTo>
                      <a:pt x="74" y="2774"/>
                      <a:pt x="407" y="3180"/>
                      <a:pt x="961" y="3513"/>
                    </a:cubicBezTo>
                    <a:cubicBezTo>
                      <a:pt x="1183" y="3624"/>
                      <a:pt x="1442" y="3735"/>
                      <a:pt x="1664" y="3846"/>
                    </a:cubicBezTo>
                    <a:cubicBezTo>
                      <a:pt x="2477" y="4105"/>
                      <a:pt x="3475" y="4179"/>
                      <a:pt x="4400" y="4031"/>
                    </a:cubicBezTo>
                    <a:cubicBezTo>
                      <a:pt x="4954" y="3920"/>
                      <a:pt x="5509" y="3735"/>
                      <a:pt x="5952" y="3476"/>
                    </a:cubicBezTo>
                    <a:cubicBezTo>
                      <a:pt x="6100" y="3402"/>
                      <a:pt x="6174" y="3328"/>
                      <a:pt x="6285" y="3217"/>
                    </a:cubicBezTo>
                    <a:cubicBezTo>
                      <a:pt x="6544" y="3033"/>
                      <a:pt x="6729" y="2811"/>
                      <a:pt x="6840" y="2589"/>
                    </a:cubicBezTo>
                    <a:cubicBezTo>
                      <a:pt x="6914" y="2404"/>
                      <a:pt x="6988" y="2219"/>
                      <a:pt x="7025" y="1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46" name="Google Shape;8046;p45"/>
              <p:cNvSpPr/>
              <p:nvPr/>
            </p:nvSpPr>
            <p:spPr>
              <a:xfrm>
                <a:off x="5845225" y="1251100"/>
                <a:ext cx="7425" cy="323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95" extrusionOk="0">
                    <a:moveTo>
                      <a:pt x="296" y="1"/>
                    </a:moveTo>
                    <a:lnTo>
                      <a:pt x="1" y="149"/>
                    </a:lnTo>
                    <a:lnTo>
                      <a:pt x="1" y="1295"/>
                    </a:lnTo>
                    <a:lnTo>
                      <a:pt x="296" y="1184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CC49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47" name="Google Shape;8047;p45"/>
              <p:cNvSpPr/>
              <p:nvPr/>
            </p:nvSpPr>
            <p:spPr>
              <a:xfrm>
                <a:off x="5839675" y="1251100"/>
                <a:ext cx="5575" cy="323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5" extrusionOk="0">
                    <a:moveTo>
                      <a:pt x="1" y="1"/>
                    </a:moveTo>
                    <a:lnTo>
                      <a:pt x="1" y="1184"/>
                    </a:lnTo>
                    <a:lnTo>
                      <a:pt x="223" y="1295"/>
                    </a:lnTo>
                    <a:lnTo>
                      <a:pt x="223" y="14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A22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48" name="Google Shape;8048;p45"/>
              <p:cNvSpPr/>
              <p:nvPr/>
            </p:nvSpPr>
            <p:spPr>
              <a:xfrm>
                <a:off x="5839675" y="1246500"/>
                <a:ext cx="129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519" h="333" extrusionOk="0">
                    <a:moveTo>
                      <a:pt x="223" y="0"/>
                    </a:moveTo>
                    <a:lnTo>
                      <a:pt x="1" y="185"/>
                    </a:lnTo>
                    <a:lnTo>
                      <a:pt x="223" y="333"/>
                    </a:lnTo>
                    <a:lnTo>
                      <a:pt x="518" y="185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49" name="Google Shape;8049;p45"/>
              <p:cNvSpPr/>
              <p:nvPr/>
            </p:nvSpPr>
            <p:spPr>
              <a:xfrm>
                <a:off x="5816575" y="1545950"/>
                <a:ext cx="46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65" extrusionOk="0">
                    <a:moveTo>
                      <a:pt x="185" y="1"/>
                    </a:moveTo>
                    <a:lnTo>
                      <a:pt x="0" y="148"/>
                    </a:lnTo>
                    <a:lnTo>
                      <a:pt x="0" y="1664"/>
                    </a:lnTo>
                    <a:lnTo>
                      <a:pt x="185" y="1590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B41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50" name="Google Shape;8050;p45"/>
              <p:cNvSpPr/>
              <p:nvPr/>
            </p:nvSpPr>
            <p:spPr>
              <a:xfrm>
                <a:off x="5811950" y="1545950"/>
                <a:ext cx="46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65" extrusionOk="0">
                    <a:moveTo>
                      <a:pt x="1" y="1"/>
                    </a:moveTo>
                    <a:lnTo>
                      <a:pt x="1" y="1590"/>
                    </a:lnTo>
                    <a:lnTo>
                      <a:pt x="185" y="1664"/>
                    </a:lnTo>
                    <a:lnTo>
                      <a:pt x="185" y="14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51" name="Google Shape;8051;p45"/>
              <p:cNvSpPr/>
              <p:nvPr/>
            </p:nvSpPr>
            <p:spPr>
              <a:xfrm>
                <a:off x="5885900" y="1522850"/>
                <a:ext cx="46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64" extrusionOk="0">
                    <a:moveTo>
                      <a:pt x="185" y="0"/>
                    </a:moveTo>
                    <a:lnTo>
                      <a:pt x="0" y="111"/>
                    </a:lnTo>
                    <a:lnTo>
                      <a:pt x="0" y="1664"/>
                    </a:lnTo>
                    <a:lnTo>
                      <a:pt x="185" y="1516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B41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52" name="Google Shape;8052;p45"/>
              <p:cNvSpPr/>
              <p:nvPr/>
            </p:nvSpPr>
            <p:spPr>
              <a:xfrm>
                <a:off x="5881275" y="1522850"/>
                <a:ext cx="46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64" extrusionOk="0">
                    <a:moveTo>
                      <a:pt x="0" y="0"/>
                    </a:moveTo>
                    <a:lnTo>
                      <a:pt x="0" y="1516"/>
                    </a:lnTo>
                    <a:lnTo>
                      <a:pt x="185" y="1664"/>
                    </a:lnTo>
                    <a:lnTo>
                      <a:pt x="185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53" name="Google Shape;8053;p45"/>
              <p:cNvSpPr/>
              <p:nvPr/>
            </p:nvSpPr>
            <p:spPr>
              <a:xfrm>
                <a:off x="5917325" y="1476625"/>
                <a:ext cx="4650" cy="407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28" extrusionOk="0">
                    <a:moveTo>
                      <a:pt x="185" y="1"/>
                    </a:moveTo>
                    <a:lnTo>
                      <a:pt x="0" y="112"/>
                    </a:lnTo>
                    <a:lnTo>
                      <a:pt x="0" y="1627"/>
                    </a:lnTo>
                    <a:lnTo>
                      <a:pt x="185" y="1517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B41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54" name="Google Shape;8054;p45"/>
              <p:cNvSpPr/>
              <p:nvPr/>
            </p:nvSpPr>
            <p:spPr>
              <a:xfrm>
                <a:off x="5912700" y="1476625"/>
                <a:ext cx="4650" cy="407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28" extrusionOk="0">
                    <a:moveTo>
                      <a:pt x="0" y="1"/>
                    </a:moveTo>
                    <a:lnTo>
                      <a:pt x="0" y="1517"/>
                    </a:lnTo>
                    <a:lnTo>
                      <a:pt x="185" y="1627"/>
                    </a:lnTo>
                    <a:lnTo>
                      <a:pt x="185" y="1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7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55" name="Google Shape;8055;p45"/>
              <p:cNvSpPr/>
              <p:nvPr/>
            </p:nvSpPr>
            <p:spPr>
              <a:xfrm>
                <a:off x="5888675" y="1428575"/>
                <a:ext cx="46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591" extrusionOk="0">
                    <a:moveTo>
                      <a:pt x="185" y="0"/>
                    </a:moveTo>
                    <a:lnTo>
                      <a:pt x="0" y="74"/>
                    </a:lnTo>
                    <a:lnTo>
                      <a:pt x="0" y="1590"/>
                    </a:lnTo>
                    <a:lnTo>
                      <a:pt x="185" y="1516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B41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56" name="Google Shape;8056;p45"/>
              <p:cNvSpPr/>
              <p:nvPr/>
            </p:nvSpPr>
            <p:spPr>
              <a:xfrm>
                <a:off x="5884050" y="1428575"/>
                <a:ext cx="4650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591" extrusionOk="0">
                    <a:moveTo>
                      <a:pt x="0" y="0"/>
                    </a:moveTo>
                    <a:lnTo>
                      <a:pt x="0" y="1516"/>
                    </a:lnTo>
                    <a:lnTo>
                      <a:pt x="185" y="1590"/>
                    </a:lnTo>
                    <a:lnTo>
                      <a:pt x="185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57" name="Google Shape;8057;p45"/>
              <p:cNvSpPr/>
              <p:nvPr/>
            </p:nvSpPr>
            <p:spPr>
              <a:xfrm>
                <a:off x="5755575" y="1545950"/>
                <a:ext cx="46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65" extrusionOk="0">
                    <a:moveTo>
                      <a:pt x="0" y="1"/>
                    </a:moveTo>
                    <a:lnTo>
                      <a:pt x="0" y="1590"/>
                    </a:lnTo>
                    <a:lnTo>
                      <a:pt x="185" y="1664"/>
                    </a:lnTo>
                    <a:lnTo>
                      <a:pt x="185" y="1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41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58" name="Google Shape;8058;p45"/>
              <p:cNvSpPr/>
              <p:nvPr/>
            </p:nvSpPr>
            <p:spPr>
              <a:xfrm>
                <a:off x="5760200" y="1545950"/>
                <a:ext cx="46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65" extrusionOk="0">
                    <a:moveTo>
                      <a:pt x="185" y="1"/>
                    </a:moveTo>
                    <a:lnTo>
                      <a:pt x="0" y="148"/>
                    </a:lnTo>
                    <a:lnTo>
                      <a:pt x="0" y="1664"/>
                    </a:lnTo>
                    <a:lnTo>
                      <a:pt x="185" y="1590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87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59" name="Google Shape;8059;p45"/>
              <p:cNvSpPr/>
              <p:nvPr/>
            </p:nvSpPr>
            <p:spPr>
              <a:xfrm>
                <a:off x="5682550" y="1522850"/>
                <a:ext cx="46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64" extrusionOk="0">
                    <a:moveTo>
                      <a:pt x="1" y="0"/>
                    </a:moveTo>
                    <a:lnTo>
                      <a:pt x="1" y="1516"/>
                    </a:lnTo>
                    <a:lnTo>
                      <a:pt x="186" y="1664"/>
                    </a:lnTo>
                    <a:lnTo>
                      <a:pt x="186" y="11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41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60" name="Google Shape;8060;p45"/>
              <p:cNvSpPr/>
              <p:nvPr/>
            </p:nvSpPr>
            <p:spPr>
              <a:xfrm>
                <a:off x="5687175" y="1522850"/>
                <a:ext cx="4650" cy="416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64" extrusionOk="0">
                    <a:moveTo>
                      <a:pt x="185" y="0"/>
                    </a:moveTo>
                    <a:lnTo>
                      <a:pt x="1" y="111"/>
                    </a:lnTo>
                    <a:lnTo>
                      <a:pt x="1" y="1664"/>
                    </a:lnTo>
                    <a:lnTo>
                      <a:pt x="185" y="1516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87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61" name="Google Shape;8061;p45"/>
              <p:cNvSpPr/>
              <p:nvPr/>
            </p:nvSpPr>
            <p:spPr>
              <a:xfrm>
                <a:off x="5651125" y="1476625"/>
                <a:ext cx="4650" cy="407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28" extrusionOk="0">
                    <a:moveTo>
                      <a:pt x="1" y="1"/>
                    </a:moveTo>
                    <a:lnTo>
                      <a:pt x="1" y="1517"/>
                    </a:lnTo>
                    <a:lnTo>
                      <a:pt x="186" y="1627"/>
                    </a:lnTo>
                    <a:lnTo>
                      <a:pt x="186" y="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41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62" name="Google Shape;8062;p45"/>
              <p:cNvSpPr/>
              <p:nvPr/>
            </p:nvSpPr>
            <p:spPr>
              <a:xfrm>
                <a:off x="5655750" y="1476625"/>
                <a:ext cx="4650" cy="407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628" extrusionOk="0">
                    <a:moveTo>
                      <a:pt x="185" y="1"/>
                    </a:moveTo>
                    <a:lnTo>
                      <a:pt x="1" y="112"/>
                    </a:lnTo>
                    <a:lnTo>
                      <a:pt x="1" y="1627"/>
                    </a:lnTo>
                    <a:lnTo>
                      <a:pt x="185" y="1517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rgbClr val="87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63" name="Google Shape;8063;p45"/>
              <p:cNvSpPr/>
              <p:nvPr/>
            </p:nvSpPr>
            <p:spPr>
              <a:xfrm>
                <a:off x="5680700" y="1428575"/>
                <a:ext cx="4650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591" extrusionOk="0">
                    <a:moveTo>
                      <a:pt x="1" y="0"/>
                    </a:moveTo>
                    <a:lnTo>
                      <a:pt x="1" y="1516"/>
                    </a:lnTo>
                    <a:lnTo>
                      <a:pt x="186" y="1590"/>
                    </a:lnTo>
                    <a:lnTo>
                      <a:pt x="186" y="7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41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64" name="Google Shape;8064;p45"/>
              <p:cNvSpPr/>
              <p:nvPr/>
            </p:nvSpPr>
            <p:spPr>
              <a:xfrm>
                <a:off x="5685325" y="1428575"/>
                <a:ext cx="4650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591" extrusionOk="0">
                    <a:moveTo>
                      <a:pt x="185" y="0"/>
                    </a:moveTo>
                    <a:lnTo>
                      <a:pt x="1" y="74"/>
                    </a:lnTo>
                    <a:lnTo>
                      <a:pt x="1" y="1590"/>
                    </a:lnTo>
                    <a:lnTo>
                      <a:pt x="185" y="1516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87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65" name="Google Shape;8065;p45"/>
              <p:cNvSpPr/>
              <p:nvPr/>
            </p:nvSpPr>
            <p:spPr>
              <a:xfrm>
                <a:off x="5651125" y="1416550"/>
                <a:ext cx="272700" cy="147900"/>
              </a:xfrm>
              <a:custGeom>
                <a:avLst/>
                <a:gdLst/>
                <a:ahLst/>
                <a:cxnLst/>
                <a:rect l="l" t="t" r="r" b="b"/>
                <a:pathLst>
                  <a:path w="10908" h="5916" extrusionOk="0">
                    <a:moveTo>
                      <a:pt x="10833" y="2034"/>
                    </a:moveTo>
                    <a:lnTo>
                      <a:pt x="10833" y="2034"/>
                    </a:lnTo>
                    <a:cubicBezTo>
                      <a:pt x="10685" y="1332"/>
                      <a:pt x="10131" y="703"/>
                      <a:pt x="9243" y="186"/>
                    </a:cubicBezTo>
                    <a:cubicBezTo>
                      <a:pt x="9169" y="149"/>
                      <a:pt x="9058" y="112"/>
                      <a:pt x="8948" y="38"/>
                    </a:cubicBezTo>
                    <a:lnTo>
                      <a:pt x="8948" y="481"/>
                    </a:lnTo>
                    <a:cubicBezTo>
                      <a:pt x="8985" y="518"/>
                      <a:pt x="9022" y="518"/>
                      <a:pt x="9022" y="518"/>
                    </a:cubicBezTo>
                    <a:cubicBezTo>
                      <a:pt x="9909" y="962"/>
                      <a:pt x="10352" y="1627"/>
                      <a:pt x="10463" y="2256"/>
                    </a:cubicBezTo>
                    <a:lnTo>
                      <a:pt x="10463" y="2404"/>
                    </a:lnTo>
                    <a:lnTo>
                      <a:pt x="10463" y="2441"/>
                    </a:lnTo>
                    <a:cubicBezTo>
                      <a:pt x="10463" y="3143"/>
                      <a:pt x="9946" y="3809"/>
                      <a:pt x="9058" y="4363"/>
                    </a:cubicBezTo>
                    <a:cubicBezTo>
                      <a:pt x="8615" y="4622"/>
                      <a:pt x="8060" y="4807"/>
                      <a:pt x="7506" y="4955"/>
                    </a:cubicBezTo>
                    <a:cubicBezTo>
                      <a:pt x="7469" y="4955"/>
                      <a:pt x="7469" y="4955"/>
                      <a:pt x="7395" y="4992"/>
                    </a:cubicBezTo>
                    <a:cubicBezTo>
                      <a:pt x="7284" y="5029"/>
                      <a:pt x="7136" y="5029"/>
                      <a:pt x="6988" y="5066"/>
                    </a:cubicBezTo>
                    <a:cubicBezTo>
                      <a:pt x="6027" y="5214"/>
                      <a:pt x="4955" y="5214"/>
                      <a:pt x="3994" y="5066"/>
                    </a:cubicBezTo>
                    <a:cubicBezTo>
                      <a:pt x="3772" y="5029"/>
                      <a:pt x="3587" y="4992"/>
                      <a:pt x="3402" y="4955"/>
                    </a:cubicBezTo>
                    <a:cubicBezTo>
                      <a:pt x="2773" y="4807"/>
                      <a:pt x="2293" y="4585"/>
                      <a:pt x="1812" y="4289"/>
                    </a:cubicBezTo>
                    <a:cubicBezTo>
                      <a:pt x="888" y="3772"/>
                      <a:pt x="444" y="3106"/>
                      <a:pt x="370" y="2404"/>
                    </a:cubicBezTo>
                    <a:lnTo>
                      <a:pt x="370" y="2367"/>
                    </a:lnTo>
                    <a:lnTo>
                      <a:pt x="370" y="2182"/>
                    </a:lnTo>
                    <a:cubicBezTo>
                      <a:pt x="481" y="1590"/>
                      <a:pt x="925" y="962"/>
                      <a:pt x="1775" y="518"/>
                    </a:cubicBezTo>
                    <a:cubicBezTo>
                      <a:pt x="1812" y="481"/>
                      <a:pt x="1849" y="481"/>
                      <a:pt x="1960" y="407"/>
                    </a:cubicBezTo>
                    <a:lnTo>
                      <a:pt x="1960" y="1"/>
                    </a:lnTo>
                    <a:cubicBezTo>
                      <a:pt x="1812" y="38"/>
                      <a:pt x="1738" y="149"/>
                      <a:pt x="1590" y="186"/>
                    </a:cubicBezTo>
                    <a:cubicBezTo>
                      <a:pt x="666" y="703"/>
                      <a:pt x="186" y="1332"/>
                      <a:pt x="75" y="2034"/>
                    </a:cubicBezTo>
                    <a:cubicBezTo>
                      <a:pt x="75" y="2071"/>
                      <a:pt x="1" y="2182"/>
                      <a:pt x="1" y="2219"/>
                    </a:cubicBezTo>
                    <a:lnTo>
                      <a:pt x="1" y="2404"/>
                    </a:lnTo>
                    <a:lnTo>
                      <a:pt x="1" y="2441"/>
                    </a:lnTo>
                    <a:cubicBezTo>
                      <a:pt x="1" y="3254"/>
                      <a:pt x="555" y="4067"/>
                      <a:pt x="1627" y="4659"/>
                    </a:cubicBezTo>
                    <a:cubicBezTo>
                      <a:pt x="3809" y="5916"/>
                      <a:pt x="7210" y="5916"/>
                      <a:pt x="9354" y="4696"/>
                    </a:cubicBezTo>
                    <a:cubicBezTo>
                      <a:pt x="10242" y="4215"/>
                      <a:pt x="10722" y="3550"/>
                      <a:pt x="10870" y="2921"/>
                    </a:cubicBezTo>
                    <a:cubicBezTo>
                      <a:pt x="10907" y="2736"/>
                      <a:pt x="10907" y="2552"/>
                      <a:pt x="10907" y="2367"/>
                    </a:cubicBezTo>
                    <a:lnTo>
                      <a:pt x="10907" y="2367"/>
                    </a:lnTo>
                    <a:cubicBezTo>
                      <a:pt x="10870" y="2182"/>
                      <a:pt x="10833" y="2145"/>
                      <a:pt x="10833" y="2034"/>
                    </a:cubicBezTo>
                    <a:close/>
                  </a:path>
                </a:pathLst>
              </a:custGeom>
              <a:solidFill>
                <a:srgbClr val="CF40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66" name="Google Shape;8066;p45"/>
              <p:cNvSpPr/>
              <p:nvPr/>
            </p:nvSpPr>
            <p:spPr>
              <a:xfrm>
                <a:off x="5649275" y="1406375"/>
                <a:ext cx="276375" cy="139375"/>
              </a:xfrm>
              <a:custGeom>
                <a:avLst/>
                <a:gdLst/>
                <a:ahLst/>
                <a:cxnLst/>
                <a:rect l="l" t="t" r="r" b="b"/>
                <a:pathLst>
                  <a:path w="11055" h="5575" extrusionOk="0">
                    <a:moveTo>
                      <a:pt x="1923" y="1"/>
                    </a:moveTo>
                    <a:cubicBezTo>
                      <a:pt x="1775" y="38"/>
                      <a:pt x="1701" y="149"/>
                      <a:pt x="1553" y="186"/>
                    </a:cubicBezTo>
                    <a:cubicBezTo>
                      <a:pt x="481" y="777"/>
                      <a:pt x="1" y="1628"/>
                      <a:pt x="1" y="2404"/>
                    </a:cubicBezTo>
                    <a:lnTo>
                      <a:pt x="1" y="2589"/>
                    </a:lnTo>
                    <a:cubicBezTo>
                      <a:pt x="75" y="3328"/>
                      <a:pt x="592" y="4068"/>
                      <a:pt x="1627" y="4622"/>
                    </a:cubicBezTo>
                    <a:cubicBezTo>
                      <a:pt x="2108" y="4881"/>
                      <a:pt x="2700" y="5177"/>
                      <a:pt x="3365" y="5325"/>
                    </a:cubicBezTo>
                    <a:cubicBezTo>
                      <a:pt x="3550" y="5362"/>
                      <a:pt x="3772" y="5399"/>
                      <a:pt x="3957" y="5436"/>
                    </a:cubicBezTo>
                    <a:cubicBezTo>
                      <a:pt x="4456" y="5528"/>
                      <a:pt x="4964" y="5574"/>
                      <a:pt x="5472" y="5574"/>
                    </a:cubicBezTo>
                    <a:cubicBezTo>
                      <a:pt x="5981" y="5574"/>
                      <a:pt x="6489" y="5528"/>
                      <a:pt x="6988" y="5436"/>
                    </a:cubicBezTo>
                    <a:cubicBezTo>
                      <a:pt x="7099" y="5399"/>
                      <a:pt x="7247" y="5399"/>
                      <a:pt x="7395" y="5362"/>
                    </a:cubicBezTo>
                    <a:cubicBezTo>
                      <a:pt x="7432" y="5362"/>
                      <a:pt x="7469" y="5362"/>
                      <a:pt x="7469" y="5325"/>
                    </a:cubicBezTo>
                    <a:cubicBezTo>
                      <a:pt x="8134" y="5177"/>
                      <a:pt x="8726" y="4955"/>
                      <a:pt x="9243" y="4622"/>
                    </a:cubicBezTo>
                    <a:cubicBezTo>
                      <a:pt x="10094" y="4105"/>
                      <a:pt x="10611" y="3476"/>
                      <a:pt x="10759" y="2811"/>
                    </a:cubicBezTo>
                    <a:cubicBezTo>
                      <a:pt x="10759" y="2774"/>
                      <a:pt x="10796" y="2663"/>
                      <a:pt x="10796" y="2626"/>
                    </a:cubicBezTo>
                    <a:cubicBezTo>
                      <a:pt x="11055" y="1850"/>
                      <a:pt x="10500" y="925"/>
                      <a:pt x="9317" y="223"/>
                    </a:cubicBezTo>
                    <a:cubicBezTo>
                      <a:pt x="9243" y="186"/>
                      <a:pt x="9132" y="149"/>
                      <a:pt x="9022" y="75"/>
                    </a:cubicBezTo>
                    <a:lnTo>
                      <a:pt x="9022" y="519"/>
                    </a:lnTo>
                    <a:cubicBezTo>
                      <a:pt x="9059" y="556"/>
                      <a:pt x="9096" y="556"/>
                      <a:pt x="9096" y="556"/>
                    </a:cubicBezTo>
                    <a:cubicBezTo>
                      <a:pt x="10020" y="1073"/>
                      <a:pt x="10537" y="1739"/>
                      <a:pt x="10537" y="2441"/>
                    </a:cubicBezTo>
                    <a:lnTo>
                      <a:pt x="10537" y="2478"/>
                    </a:lnTo>
                    <a:lnTo>
                      <a:pt x="10537" y="2663"/>
                    </a:lnTo>
                    <a:cubicBezTo>
                      <a:pt x="10426" y="3328"/>
                      <a:pt x="9983" y="3883"/>
                      <a:pt x="9132" y="4400"/>
                    </a:cubicBezTo>
                    <a:cubicBezTo>
                      <a:pt x="8171" y="4955"/>
                      <a:pt x="6914" y="5214"/>
                      <a:pt x="5546" y="5214"/>
                    </a:cubicBezTo>
                    <a:cubicBezTo>
                      <a:pt x="4141" y="5214"/>
                      <a:pt x="2811" y="4881"/>
                      <a:pt x="1812" y="4290"/>
                    </a:cubicBezTo>
                    <a:cubicBezTo>
                      <a:pt x="962" y="3772"/>
                      <a:pt x="444" y="3180"/>
                      <a:pt x="370" y="2552"/>
                    </a:cubicBezTo>
                    <a:lnTo>
                      <a:pt x="370" y="2404"/>
                    </a:lnTo>
                    <a:lnTo>
                      <a:pt x="370" y="2367"/>
                    </a:lnTo>
                    <a:cubicBezTo>
                      <a:pt x="370" y="1665"/>
                      <a:pt x="814" y="999"/>
                      <a:pt x="1738" y="519"/>
                    </a:cubicBezTo>
                    <a:cubicBezTo>
                      <a:pt x="1812" y="445"/>
                      <a:pt x="1849" y="445"/>
                      <a:pt x="1923" y="408"/>
                    </a:cubicBezTo>
                    <a:lnTo>
                      <a:pt x="1923" y="1"/>
                    </a:lnTo>
                    <a:close/>
                  </a:path>
                </a:pathLst>
              </a:custGeom>
              <a:solidFill>
                <a:srgbClr val="FF6D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67" name="Google Shape;8067;p45"/>
              <p:cNvSpPr/>
              <p:nvPr/>
            </p:nvSpPr>
            <p:spPr>
              <a:xfrm>
                <a:off x="6196450" y="2618100"/>
                <a:ext cx="131275" cy="229250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9170" extrusionOk="0">
                    <a:moveTo>
                      <a:pt x="5250" y="1"/>
                    </a:moveTo>
                    <a:lnTo>
                      <a:pt x="0" y="2995"/>
                    </a:lnTo>
                    <a:lnTo>
                      <a:pt x="0" y="9169"/>
                    </a:lnTo>
                    <a:lnTo>
                      <a:pt x="5250" y="6101"/>
                    </a:lnTo>
                    <a:lnTo>
                      <a:pt x="5250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68" name="Google Shape;8068;p45"/>
              <p:cNvSpPr/>
              <p:nvPr/>
            </p:nvSpPr>
            <p:spPr>
              <a:xfrm>
                <a:off x="6196450" y="2621800"/>
                <a:ext cx="132200" cy="77675"/>
              </a:xfrm>
              <a:custGeom>
                <a:avLst/>
                <a:gdLst/>
                <a:ahLst/>
                <a:cxnLst/>
                <a:rect l="l" t="t" r="r" b="b"/>
                <a:pathLst>
                  <a:path w="5288" h="3107" extrusionOk="0">
                    <a:moveTo>
                      <a:pt x="5250" y="0"/>
                    </a:moveTo>
                    <a:lnTo>
                      <a:pt x="0" y="2995"/>
                    </a:lnTo>
                    <a:lnTo>
                      <a:pt x="0" y="3106"/>
                    </a:lnTo>
                    <a:lnTo>
                      <a:pt x="5287" y="37"/>
                    </a:lnTo>
                    <a:lnTo>
                      <a:pt x="5250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69" name="Google Shape;8069;p45"/>
              <p:cNvSpPr/>
              <p:nvPr/>
            </p:nvSpPr>
            <p:spPr>
              <a:xfrm>
                <a:off x="6195525" y="2636600"/>
                <a:ext cx="13220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5288" h="3106" extrusionOk="0">
                    <a:moveTo>
                      <a:pt x="5250" y="0"/>
                    </a:moveTo>
                    <a:lnTo>
                      <a:pt x="0" y="3032"/>
                    </a:lnTo>
                    <a:lnTo>
                      <a:pt x="37" y="3106"/>
                    </a:lnTo>
                    <a:lnTo>
                      <a:pt x="5287" y="111"/>
                    </a:lnTo>
                    <a:lnTo>
                      <a:pt x="5250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70" name="Google Shape;8070;p45"/>
              <p:cNvSpPr/>
              <p:nvPr/>
            </p:nvSpPr>
            <p:spPr>
              <a:xfrm>
                <a:off x="6196450" y="2654150"/>
                <a:ext cx="13220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5288" h="3106" extrusionOk="0">
                    <a:moveTo>
                      <a:pt x="5213" y="0"/>
                    </a:moveTo>
                    <a:lnTo>
                      <a:pt x="0" y="3032"/>
                    </a:lnTo>
                    <a:lnTo>
                      <a:pt x="37" y="3106"/>
                    </a:lnTo>
                    <a:lnTo>
                      <a:pt x="5287" y="74"/>
                    </a:lnTo>
                    <a:lnTo>
                      <a:pt x="5213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71" name="Google Shape;8071;p45"/>
              <p:cNvSpPr/>
              <p:nvPr/>
            </p:nvSpPr>
            <p:spPr>
              <a:xfrm>
                <a:off x="6196450" y="2670775"/>
                <a:ext cx="132200" cy="77675"/>
              </a:xfrm>
              <a:custGeom>
                <a:avLst/>
                <a:gdLst/>
                <a:ahLst/>
                <a:cxnLst/>
                <a:rect l="l" t="t" r="r" b="b"/>
                <a:pathLst>
                  <a:path w="5288" h="3107" extrusionOk="0">
                    <a:moveTo>
                      <a:pt x="5213" y="1"/>
                    </a:moveTo>
                    <a:lnTo>
                      <a:pt x="0" y="3033"/>
                    </a:lnTo>
                    <a:lnTo>
                      <a:pt x="37" y="3106"/>
                    </a:lnTo>
                    <a:lnTo>
                      <a:pt x="5287" y="75"/>
                    </a:lnTo>
                    <a:lnTo>
                      <a:pt x="5213" y="1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72" name="Google Shape;8072;p45"/>
              <p:cNvSpPr/>
              <p:nvPr/>
            </p:nvSpPr>
            <p:spPr>
              <a:xfrm>
                <a:off x="6196450" y="2686500"/>
                <a:ext cx="131275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3106" extrusionOk="0">
                    <a:moveTo>
                      <a:pt x="5213" y="0"/>
                    </a:moveTo>
                    <a:lnTo>
                      <a:pt x="0" y="3032"/>
                    </a:lnTo>
                    <a:lnTo>
                      <a:pt x="37" y="3106"/>
                    </a:lnTo>
                    <a:lnTo>
                      <a:pt x="5250" y="74"/>
                    </a:lnTo>
                    <a:lnTo>
                      <a:pt x="5213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73" name="Google Shape;8073;p45"/>
              <p:cNvSpPr/>
              <p:nvPr/>
            </p:nvSpPr>
            <p:spPr>
              <a:xfrm>
                <a:off x="6195525" y="2703125"/>
                <a:ext cx="132200" cy="77675"/>
              </a:xfrm>
              <a:custGeom>
                <a:avLst/>
                <a:gdLst/>
                <a:ahLst/>
                <a:cxnLst/>
                <a:rect l="l" t="t" r="r" b="b"/>
                <a:pathLst>
                  <a:path w="5288" h="3107" extrusionOk="0">
                    <a:moveTo>
                      <a:pt x="5250" y="1"/>
                    </a:moveTo>
                    <a:lnTo>
                      <a:pt x="0" y="2996"/>
                    </a:lnTo>
                    <a:lnTo>
                      <a:pt x="74" y="3106"/>
                    </a:lnTo>
                    <a:lnTo>
                      <a:pt x="5287" y="75"/>
                    </a:lnTo>
                    <a:lnTo>
                      <a:pt x="5250" y="1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74" name="Google Shape;8074;p45"/>
              <p:cNvSpPr/>
              <p:nvPr/>
            </p:nvSpPr>
            <p:spPr>
              <a:xfrm>
                <a:off x="6195525" y="2718850"/>
                <a:ext cx="13220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5288" h="3106" extrusionOk="0">
                    <a:moveTo>
                      <a:pt x="5250" y="0"/>
                    </a:moveTo>
                    <a:lnTo>
                      <a:pt x="0" y="3032"/>
                    </a:lnTo>
                    <a:lnTo>
                      <a:pt x="74" y="3106"/>
                    </a:lnTo>
                    <a:lnTo>
                      <a:pt x="5287" y="74"/>
                    </a:lnTo>
                    <a:lnTo>
                      <a:pt x="5250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75" name="Google Shape;8075;p45"/>
              <p:cNvSpPr/>
              <p:nvPr/>
            </p:nvSpPr>
            <p:spPr>
              <a:xfrm>
                <a:off x="6195525" y="2735475"/>
                <a:ext cx="132200" cy="77675"/>
              </a:xfrm>
              <a:custGeom>
                <a:avLst/>
                <a:gdLst/>
                <a:ahLst/>
                <a:cxnLst/>
                <a:rect l="l" t="t" r="r" b="b"/>
                <a:pathLst>
                  <a:path w="5288" h="3107" extrusionOk="0">
                    <a:moveTo>
                      <a:pt x="5250" y="1"/>
                    </a:moveTo>
                    <a:lnTo>
                      <a:pt x="0" y="3032"/>
                    </a:lnTo>
                    <a:lnTo>
                      <a:pt x="74" y="3106"/>
                    </a:lnTo>
                    <a:lnTo>
                      <a:pt x="5287" y="75"/>
                    </a:lnTo>
                    <a:lnTo>
                      <a:pt x="5250" y="1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76" name="Google Shape;8076;p45"/>
              <p:cNvSpPr/>
              <p:nvPr/>
            </p:nvSpPr>
            <p:spPr>
              <a:xfrm>
                <a:off x="6195525" y="2751200"/>
                <a:ext cx="132200" cy="77650"/>
              </a:xfrm>
              <a:custGeom>
                <a:avLst/>
                <a:gdLst/>
                <a:ahLst/>
                <a:cxnLst/>
                <a:rect l="l" t="t" r="r" b="b"/>
                <a:pathLst>
                  <a:path w="5288" h="3106" extrusionOk="0">
                    <a:moveTo>
                      <a:pt x="5250" y="0"/>
                    </a:moveTo>
                    <a:lnTo>
                      <a:pt x="0" y="3032"/>
                    </a:lnTo>
                    <a:lnTo>
                      <a:pt x="37" y="3106"/>
                    </a:lnTo>
                    <a:lnTo>
                      <a:pt x="5287" y="74"/>
                    </a:lnTo>
                    <a:lnTo>
                      <a:pt x="5250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77" name="Google Shape;8077;p45"/>
              <p:cNvSpPr/>
              <p:nvPr/>
            </p:nvSpPr>
            <p:spPr>
              <a:xfrm>
                <a:off x="6196450" y="2756750"/>
                <a:ext cx="131275" cy="92450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3698" extrusionOk="0">
                    <a:moveTo>
                      <a:pt x="5250" y="0"/>
                    </a:moveTo>
                    <a:lnTo>
                      <a:pt x="0" y="3069"/>
                    </a:lnTo>
                    <a:lnTo>
                      <a:pt x="0" y="3697"/>
                    </a:lnTo>
                    <a:lnTo>
                      <a:pt x="5250" y="666"/>
                    </a:lnTo>
                    <a:lnTo>
                      <a:pt x="5250" y="0"/>
                    </a:ln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78" name="Google Shape;8078;p45"/>
              <p:cNvSpPr/>
              <p:nvPr/>
            </p:nvSpPr>
            <p:spPr>
              <a:xfrm>
                <a:off x="6181650" y="2669850"/>
                <a:ext cx="4650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185" extrusionOk="0">
                    <a:moveTo>
                      <a:pt x="1" y="1"/>
                    </a:moveTo>
                    <a:lnTo>
                      <a:pt x="1" y="1036"/>
                    </a:lnTo>
                    <a:lnTo>
                      <a:pt x="186" y="1184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79" name="Google Shape;8079;p45"/>
              <p:cNvSpPr/>
              <p:nvPr/>
            </p:nvSpPr>
            <p:spPr>
              <a:xfrm>
                <a:off x="6181650" y="2580200"/>
                <a:ext cx="162700" cy="101700"/>
              </a:xfrm>
              <a:custGeom>
                <a:avLst/>
                <a:gdLst/>
                <a:ahLst/>
                <a:cxnLst/>
                <a:rect l="l" t="t" r="r" b="b"/>
                <a:pathLst>
                  <a:path w="6508" h="4068" extrusionOk="0">
                    <a:moveTo>
                      <a:pt x="6249" y="1"/>
                    </a:moveTo>
                    <a:lnTo>
                      <a:pt x="1" y="3587"/>
                    </a:lnTo>
                    <a:lnTo>
                      <a:pt x="186" y="4068"/>
                    </a:lnTo>
                    <a:lnTo>
                      <a:pt x="6508" y="407"/>
                    </a:lnTo>
                    <a:lnTo>
                      <a:pt x="6249" y="1"/>
                    </a:ln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80" name="Google Shape;8080;p45"/>
              <p:cNvSpPr/>
              <p:nvPr/>
            </p:nvSpPr>
            <p:spPr>
              <a:xfrm>
                <a:off x="6186275" y="2590375"/>
                <a:ext cx="158075" cy="10910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364" extrusionOk="0">
                    <a:moveTo>
                      <a:pt x="6323" y="0"/>
                    </a:moveTo>
                    <a:lnTo>
                      <a:pt x="1" y="3661"/>
                    </a:lnTo>
                    <a:lnTo>
                      <a:pt x="1" y="4363"/>
                    </a:lnTo>
                    <a:lnTo>
                      <a:pt x="6323" y="703"/>
                    </a:lnTo>
                    <a:lnTo>
                      <a:pt x="6323" y="0"/>
                    </a:lnTo>
                    <a:close/>
                  </a:path>
                </a:pathLst>
              </a:custGeom>
              <a:solidFill>
                <a:srgbClr val="6363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81" name="Google Shape;8081;p45"/>
              <p:cNvSpPr/>
              <p:nvPr/>
            </p:nvSpPr>
            <p:spPr>
              <a:xfrm>
                <a:off x="6032850" y="2650450"/>
                <a:ext cx="51775" cy="49925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997" extrusionOk="0">
                    <a:moveTo>
                      <a:pt x="1" y="1"/>
                    </a:moveTo>
                    <a:lnTo>
                      <a:pt x="1" y="777"/>
                    </a:lnTo>
                    <a:lnTo>
                      <a:pt x="2071" y="1997"/>
                    </a:lnTo>
                    <a:lnTo>
                      <a:pt x="2071" y="122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82" name="Google Shape;8082;p45"/>
              <p:cNvSpPr/>
              <p:nvPr/>
            </p:nvSpPr>
            <p:spPr>
              <a:xfrm>
                <a:off x="6036550" y="2656000"/>
                <a:ext cx="4440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554" extrusionOk="0">
                    <a:moveTo>
                      <a:pt x="0" y="0"/>
                    </a:moveTo>
                    <a:lnTo>
                      <a:pt x="0" y="481"/>
                    </a:lnTo>
                    <a:lnTo>
                      <a:pt x="1775" y="1553"/>
                    </a:lnTo>
                    <a:lnTo>
                      <a:pt x="1775" y="10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5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83" name="Google Shape;8083;p45"/>
              <p:cNvSpPr/>
              <p:nvPr/>
            </p:nvSpPr>
            <p:spPr>
              <a:xfrm>
                <a:off x="6036550" y="2656000"/>
                <a:ext cx="4440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554" extrusionOk="0">
                    <a:moveTo>
                      <a:pt x="0" y="0"/>
                    </a:moveTo>
                    <a:lnTo>
                      <a:pt x="0" y="481"/>
                    </a:lnTo>
                    <a:lnTo>
                      <a:pt x="1775" y="1553"/>
                    </a:lnTo>
                    <a:lnTo>
                      <a:pt x="1775" y="1405"/>
                    </a:lnTo>
                    <a:lnTo>
                      <a:pt x="74" y="444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9D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84" name="Google Shape;8084;p45"/>
              <p:cNvSpPr/>
              <p:nvPr/>
            </p:nvSpPr>
            <p:spPr>
              <a:xfrm>
                <a:off x="6036550" y="2667100"/>
                <a:ext cx="4440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10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1775" y="1109"/>
                    </a:lnTo>
                    <a:lnTo>
                      <a:pt x="1775" y="961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85" name="Google Shape;8085;p45"/>
              <p:cNvSpPr/>
              <p:nvPr/>
            </p:nvSpPr>
            <p:spPr>
              <a:xfrm>
                <a:off x="6032850" y="2665250"/>
                <a:ext cx="51775" cy="50850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34" extrusionOk="0">
                    <a:moveTo>
                      <a:pt x="1" y="0"/>
                    </a:moveTo>
                    <a:lnTo>
                      <a:pt x="1" y="850"/>
                    </a:lnTo>
                    <a:lnTo>
                      <a:pt x="2071" y="2033"/>
                    </a:lnTo>
                    <a:lnTo>
                      <a:pt x="2071" y="12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86" name="Google Shape;8086;p45"/>
              <p:cNvSpPr/>
              <p:nvPr/>
            </p:nvSpPr>
            <p:spPr>
              <a:xfrm>
                <a:off x="6036550" y="2672625"/>
                <a:ext cx="444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480" extrusionOk="0">
                    <a:moveTo>
                      <a:pt x="0" y="1"/>
                    </a:moveTo>
                    <a:lnTo>
                      <a:pt x="0" y="445"/>
                    </a:lnTo>
                    <a:lnTo>
                      <a:pt x="1775" y="1480"/>
                    </a:lnTo>
                    <a:lnTo>
                      <a:pt x="1775" y="107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55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87" name="Google Shape;8087;p45"/>
              <p:cNvSpPr/>
              <p:nvPr/>
            </p:nvSpPr>
            <p:spPr>
              <a:xfrm>
                <a:off x="6036550" y="2672625"/>
                <a:ext cx="444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480" extrusionOk="0">
                    <a:moveTo>
                      <a:pt x="0" y="1"/>
                    </a:moveTo>
                    <a:lnTo>
                      <a:pt x="0" y="445"/>
                    </a:lnTo>
                    <a:lnTo>
                      <a:pt x="1775" y="1480"/>
                    </a:lnTo>
                    <a:lnTo>
                      <a:pt x="1775" y="1369"/>
                    </a:lnTo>
                    <a:lnTo>
                      <a:pt x="74" y="371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D9D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88" name="Google Shape;8088;p45"/>
              <p:cNvSpPr/>
              <p:nvPr/>
            </p:nvSpPr>
            <p:spPr>
              <a:xfrm>
                <a:off x="6036550" y="2681875"/>
                <a:ext cx="4440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10" extrusionOk="0">
                    <a:moveTo>
                      <a:pt x="74" y="1"/>
                    </a:moveTo>
                    <a:lnTo>
                      <a:pt x="0" y="75"/>
                    </a:lnTo>
                    <a:lnTo>
                      <a:pt x="1775" y="1110"/>
                    </a:lnTo>
                    <a:lnTo>
                      <a:pt x="1775" y="999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89" name="Google Shape;8089;p45"/>
              <p:cNvSpPr/>
              <p:nvPr/>
            </p:nvSpPr>
            <p:spPr>
              <a:xfrm>
                <a:off x="6032850" y="2681875"/>
                <a:ext cx="51775" cy="50850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34" extrusionOk="0">
                    <a:moveTo>
                      <a:pt x="1" y="1"/>
                    </a:moveTo>
                    <a:lnTo>
                      <a:pt x="1" y="777"/>
                    </a:lnTo>
                    <a:lnTo>
                      <a:pt x="2071" y="2034"/>
                    </a:lnTo>
                    <a:lnTo>
                      <a:pt x="2071" y="118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90" name="Google Shape;8090;p45"/>
              <p:cNvSpPr/>
              <p:nvPr/>
            </p:nvSpPr>
            <p:spPr>
              <a:xfrm>
                <a:off x="6036550" y="2688350"/>
                <a:ext cx="444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480" extrusionOk="0">
                    <a:moveTo>
                      <a:pt x="0" y="0"/>
                    </a:moveTo>
                    <a:lnTo>
                      <a:pt x="0" y="444"/>
                    </a:lnTo>
                    <a:lnTo>
                      <a:pt x="1775" y="1479"/>
                    </a:lnTo>
                    <a:lnTo>
                      <a:pt x="1775" y="10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5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91" name="Google Shape;8091;p45"/>
              <p:cNvSpPr/>
              <p:nvPr/>
            </p:nvSpPr>
            <p:spPr>
              <a:xfrm>
                <a:off x="6036550" y="2688350"/>
                <a:ext cx="444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480" extrusionOk="0">
                    <a:moveTo>
                      <a:pt x="0" y="0"/>
                    </a:moveTo>
                    <a:lnTo>
                      <a:pt x="0" y="444"/>
                    </a:lnTo>
                    <a:lnTo>
                      <a:pt x="1775" y="1479"/>
                    </a:lnTo>
                    <a:lnTo>
                      <a:pt x="1775" y="1368"/>
                    </a:lnTo>
                    <a:lnTo>
                      <a:pt x="74" y="370"/>
                    </a:lnTo>
                    <a:lnTo>
                      <a:pt x="74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9D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92" name="Google Shape;8092;p45"/>
              <p:cNvSpPr/>
              <p:nvPr/>
            </p:nvSpPr>
            <p:spPr>
              <a:xfrm>
                <a:off x="6036550" y="2697600"/>
                <a:ext cx="4440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10" extrusionOk="0">
                    <a:moveTo>
                      <a:pt x="74" y="0"/>
                    </a:moveTo>
                    <a:lnTo>
                      <a:pt x="0" y="74"/>
                    </a:lnTo>
                    <a:lnTo>
                      <a:pt x="1775" y="1109"/>
                    </a:lnTo>
                    <a:lnTo>
                      <a:pt x="1775" y="99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93" name="Google Shape;8093;p45"/>
              <p:cNvSpPr/>
              <p:nvPr/>
            </p:nvSpPr>
            <p:spPr>
              <a:xfrm>
                <a:off x="6032850" y="2697600"/>
                <a:ext cx="51775" cy="49925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1997" extrusionOk="0">
                    <a:moveTo>
                      <a:pt x="1" y="0"/>
                    </a:moveTo>
                    <a:lnTo>
                      <a:pt x="1" y="813"/>
                    </a:lnTo>
                    <a:lnTo>
                      <a:pt x="2071" y="1996"/>
                    </a:lnTo>
                    <a:lnTo>
                      <a:pt x="2071" y="122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94" name="Google Shape;8094;p45"/>
              <p:cNvSpPr/>
              <p:nvPr/>
            </p:nvSpPr>
            <p:spPr>
              <a:xfrm>
                <a:off x="6036550" y="2704050"/>
                <a:ext cx="444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480" extrusionOk="0">
                    <a:moveTo>
                      <a:pt x="0" y="1"/>
                    </a:moveTo>
                    <a:lnTo>
                      <a:pt x="0" y="445"/>
                    </a:lnTo>
                    <a:lnTo>
                      <a:pt x="1775" y="1480"/>
                    </a:lnTo>
                    <a:lnTo>
                      <a:pt x="1775" y="10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55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95" name="Google Shape;8095;p45"/>
              <p:cNvSpPr/>
              <p:nvPr/>
            </p:nvSpPr>
            <p:spPr>
              <a:xfrm>
                <a:off x="6036550" y="2704050"/>
                <a:ext cx="444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480" extrusionOk="0">
                    <a:moveTo>
                      <a:pt x="0" y="1"/>
                    </a:moveTo>
                    <a:lnTo>
                      <a:pt x="0" y="445"/>
                    </a:lnTo>
                    <a:lnTo>
                      <a:pt x="1775" y="1480"/>
                    </a:lnTo>
                    <a:lnTo>
                      <a:pt x="1775" y="1369"/>
                    </a:lnTo>
                    <a:lnTo>
                      <a:pt x="74" y="408"/>
                    </a:lnTo>
                    <a:lnTo>
                      <a:pt x="74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D9D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96" name="Google Shape;8096;p45"/>
              <p:cNvSpPr/>
              <p:nvPr/>
            </p:nvSpPr>
            <p:spPr>
              <a:xfrm>
                <a:off x="6036550" y="2714225"/>
                <a:ext cx="4440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073" extrusionOk="0">
                    <a:moveTo>
                      <a:pt x="74" y="1"/>
                    </a:moveTo>
                    <a:lnTo>
                      <a:pt x="0" y="38"/>
                    </a:lnTo>
                    <a:lnTo>
                      <a:pt x="1775" y="1073"/>
                    </a:lnTo>
                    <a:lnTo>
                      <a:pt x="1775" y="962"/>
                    </a:lnTo>
                    <a:lnTo>
                      <a:pt x="74" y="1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97" name="Google Shape;8097;p45"/>
              <p:cNvSpPr/>
              <p:nvPr/>
            </p:nvSpPr>
            <p:spPr>
              <a:xfrm>
                <a:off x="6032850" y="2713300"/>
                <a:ext cx="51775" cy="50850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34" extrusionOk="0">
                    <a:moveTo>
                      <a:pt x="1" y="1"/>
                    </a:moveTo>
                    <a:lnTo>
                      <a:pt x="1" y="777"/>
                    </a:lnTo>
                    <a:lnTo>
                      <a:pt x="2071" y="2034"/>
                    </a:lnTo>
                    <a:lnTo>
                      <a:pt x="2071" y="118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98" name="Google Shape;8098;p45"/>
              <p:cNvSpPr/>
              <p:nvPr/>
            </p:nvSpPr>
            <p:spPr>
              <a:xfrm>
                <a:off x="6036550" y="2719775"/>
                <a:ext cx="444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480" extrusionOk="0">
                    <a:moveTo>
                      <a:pt x="0" y="0"/>
                    </a:moveTo>
                    <a:lnTo>
                      <a:pt x="0" y="407"/>
                    </a:lnTo>
                    <a:lnTo>
                      <a:pt x="1775" y="1479"/>
                    </a:lnTo>
                    <a:lnTo>
                      <a:pt x="1775" y="10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5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099" name="Google Shape;8099;p45"/>
              <p:cNvSpPr/>
              <p:nvPr/>
            </p:nvSpPr>
            <p:spPr>
              <a:xfrm>
                <a:off x="6036550" y="2719775"/>
                <a:ext cx="444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480" extrusionOk="0">
                    <a:moveTo>
                      <a:pt x="0" y="0"/>
                    </a:moveTo>
                    <a:lnTo>
                      <a:pt x="0" y="407"/>
                    </a:lnTo>
                    <a:lnTo>
                      <a:pt x="1775" y="1479"/>
                    </a:lnTo>
                    <a:lnTo>
                      <a:pt x="1775" y="1331"/>
                    </a:lnTo>
                    <a:lnTo>
                      <a:pt x="74" y="370"/>
                    </a:lnTo>
                    <a:lnTo>
                      <a:pt x="74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9D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00" name="Google Shape;8100;p45"/>
              <p:cNvSpPr/>
              <p:nvPr/>
            </p:nvSpPr>
            <p:spPr>
              <a:xfrm>
                <a:off x="6036550" y="2729025"/>
                <a:ext cx="4440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10" extrusionOk="0">
                    <a:moveTo>
                      <a:pt x="74" y="0"/>
                    </a:moveTo>
                    <a:lnTo>
                      <a:pt x="0" y="37"/>
                    </a:lnTo>
                    <a:lnTo>
                      <a:pt x="1775" y="1109"/>
                    </a:lnTo>
                    <a:lnTo>
                      <a:pt x="1775" y="961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01" name="Google Shape;8101;p45"/>
              <p:cNvSpPr/>
              <p:nvPr/>
            </p:nvSpPr>
            <p:spPr>
              <a:xfrm>
                <a:off x="5983875" y="2621800"/>
                <a:ext cx="52700" cy="508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034" extrusionOk="0">
                    <a:moveTo>
                      <a:pt x="0" y="0"/>
                    </a:moveTo>
                    <a:lnTo>
                      <a:pt x="0" y="777"/>
                    </a:lnTo>
                    <a:lnTo>
                      <a:pt x="2107" y="2034"/>
                    </a:lnTo>
                    <a:lnTo>
                      <a:pt x="2107" y="12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02" name="Google Shape;8102;p45"/>
              <p:cNvSpPr/>
              <p:nvPr/>
            </p:nvSpPr>
            <p:spPr>
              <a:xfrm>
                <a:off x="5987575" y="2628275"/>
                <a:ext cx="45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480" extrusionOk="0">
                    <a:moveTo>
                      <a:pt x="0" y="0"/>
                    </a:moveTo>
                    <a:lnTo>
                      <a:pt x="0" y="481"/>
                    </a:lnTo>
                    <a:lnTo>
                      <a:pt x="1812" y="1479"/>
                    </a:lnTo>
                    <a:lnTo>
                      <a:pt x="1812" y="10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5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03" name="Google Shape;8103;p45"/>
              <p:cNvSpPr/>
              <p:nvPr/>
            </p:nvSpPr>
            <p:spPr>
              <a:xfrm>
                <a:off x="5987575" y="2628275"/>
                <a:ext cx="45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480" extrusionOk="0">
                    <a:moveTo>
                      <a:pt x="0" y="0"/>
                    </a:moveTo>
                    <a:lnTo>
                      <a:pt x="0" y="481"/>
                    </a:lnTo>
                    <a:lnTo>
                      <a:pt x="1812" y="1479"/>
                    </a:lnTo>
                    <a:lnTo>
                      <a:pt x="1812" y="1405"/>
                    </a:lnTo>
                    <a:lnTo>
                      <a:pt x="111" y="370"/>
                    </a:lnTo>
                    <a:lnTo>
                      <a:pt x="111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9D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04" name="Google Shape;8104;p45"/>
              <p:cNvSpPr/>
              <p:nvPr/>
            </p:nvSpPr>
            <p:spPr>
              <a:xfrm>
                <a:off x="5987575" y="2637500"/>
                <a:ext cx="45300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111" extrusionOk="0">
                    <a:moveTo>
                      <a:pt x="111" y="1"/>
                    </a:moveTo>
                    <a:lnTo>
                      <a:pt x="0" y="112"/>
                    </a:lnTo>
                    <a:lnTo>
                      <a:pt x="1812" y="1110"/>
                    </a:lnTo>
                    <a:lnTo>
                      <a:pt x="1812" y="1036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05" name="Google Shape;8105;p45"/>
              <p:cNvSpPr/>
              <p:nvPr/>
            </p:nvSpPr>
            <p:spPr>
              <a:xfrm>
                <a:off x="5983875" y="2637500"/>
                <a:ext cx="52700" cy="499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1998" extrusionOk="0">
                    <a:moveTo>
                      <a:pt x="0" y="1"/>
                    </a:moveTo>
                    <a:lnTo>
                      <a:pt x="0" y="814"/>
                    </a:lnTo>
                    <a:lnTo>
                      <a:pt x="2107" y="1997"/>
                    </a:lnTo>
                    <a:lnTo>
                      <a:pt x="2107" y="122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06" name="Google Shape;8106;p45"/>
              <p:cNvSpPr/>
              <p:nvPr/>
            </p:nvSpPr>
            <p:spPr>
              <a:xfrm>
                <a:off x="5987575" y="2643975"/>
                <a:ext cx="453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517" extrusionOk="0">
                    <a:moveTo>
                      <a:pt x="0" y="1"/>
                    </a:moveTo>
                    <a:lnTo>
                      <a:pt x="0" y="444"/>
                    </a:lnTo>
                    <a:lnTo>
                      <a:pt x="1812" y="1517"/>
                    </a:lnTo>
                    <a:lnTo>
                      <a:pt x="1812" y="10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55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07" name="Google Shape;8107;p45"/>
              <p:cNvSpPr/>
              <p:nvPr/>
            </p:nvSpPr>
            <p:spPr>
              <a:xfrm>
                <a:off x="5987575" y="2643975"/>
                <a:ext cx="453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517" extrusionOk="0">
                    <a:moveTo>
                      <a:pt x="0" y="1"/>
                    </a:moveTo>
                    <a:lnTo>
                      <a:pt x="0" y="444"/>
                    </a:lnTo>
                    <a:lnTo>
                      <a:pt x="1812" y="1517"/>
                    </a:lnTo>
                    <a:lnTo>
                      <a:pt x="1812" y="1369"/>
                    </a:lnTo>
                    <a:lnTo>
                      <a:pt x="111" y="407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D9D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08" name="Google Shape;8108;p45"/>
              <p:cNvSpPr/>
              <p:nvPr/>
            </p:nvSpPr>
            <p:spPr>
              <a:xfrm>
                <a:off x="5987575" y="2654150"/>
                <a:ext cx="4530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110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1812" y="1110"/>
                    </a:lnTo>
                    <a:lnTo>
                      <a:pt x="1812" y="96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09" name="Google Shape;8109;p45"/>
              <p:cNvSpPr/>
              <p:nvPr/>
            </p:nvSpPr>
            <p:spPr>
              <a:xfrm>
                <a:off x="5983875" y="2653225"/>
                <a:ext cx="52700" cy="508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034" extrusionOk="0">
                    <a:moveTo>
                      <a:pt x="0" y="0"/>
                    </a:moveTo>
                    <a:lnTo>
                      <a:pt x="0" y="814"/>
                    </a:lnTo>
                    <a:lnTo>
                      <a:pt x="2107" y="2034"/>
                    </a:lnTo>
                    <a:lnTo>
                      <a:pt x="2107" y="12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10" name="Google Shape;8110;p45"/>
              <p:cNvSpPr/>
              <p:nvPr/>
            </p:nvSpPr>
            <p:spPr>
              <a:xfrm>
                <a:off x="5987575" y="2659700"/>
                <a:ext cx="45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480" extrusionOk="0">
                    <a:moveTo>
                      <a:pt x="0" y="0"/>
                    </a:moveTo>
                    <a:lnTo>
                      <a:pt x="0" y="481"/>
                    </a:lnTo>
                    <a:lnTo>
                      <a:pt x="1812" y="1479"/>
                    </a:lnTo>
                    <a:lnTo>
                      <a:pt x="1812" y="10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5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11" name="Google Shape;8111;p45"/>
              <p:cNvSpPr/>
              <p:nvPr/>
            </p:nvSpPr>
            <p:spPr>
              <a:xfrm>
                <a:off x="5987575" y="2659700"/>
                <a:ext cx="45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480" extrusionOk="0">
                    <a:moveTo>
                      <a:pt x="0" y="0"/>
                    </a:moveTo>
                    <a:lnTo>
                      <a:pt x="0" y="481"/>
                    </a:lnTo>
                    <a:lnTo>
                      <a:pt x="1812" y="1479"/>
                    </a:lnTo>
                    <a:lnTo>
                      <a:pt x="1812" y="1405"/>
                    </a:lnTo>
                    <a:lnTo>
                      <a:pt x="111" y="370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9D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12" name="Google Shape;8112;p45"/>
              <p:cNvSpPr/>
              <p:nvPr/>
            </p:nvSpPr>
            <p:spPr>
              <a:xfrm>
                <a:off x="5987575" y="2668925"/>
                <a:ext cx="45300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111" extrusionOk="0">
                    <a:moveTo>
                      <a:pt x="111" y="1"/>
                    </a:moveTo>
                    <a:lnTo>
                      <a:pt x="0" y="112"/>
                    </a:lnTo>
                    <a:lnTo>
                      <a:pt x="1812" y="1110"/>
                    </a:lnTo>
                    <a:lnTo>
                      <a:pt x="1812" y="1036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13" name="Google Shape;8113;p45"/>
              <p:cNvSpPr/>
              <p:nvPr/>
            </p:nvSpPr>
            <p:spPr>
              <a:xfrm>
                <a:off x="5983875" y="2668925"/>
                <a:ext cx="52700" cy="499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1998" extrusionOk="0">
                    <a:moveTo>
                      <a:pt x="0" y="1"/>
                    </a:moveTo>
                    <a:lnTo>
                      <a:pt x="0" y="777"/>
                    </a:lnTo>
                    <a:lnTo>
                      <a:pt x="2107" y="1997"/>
                    </a:lnTo>
                    <a:lnTo>
                      <a:pt x="2107" y="122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14" name="Google Shape;8114;p45"/>
              <p:cNvSpPr/>
              <p:nvPr/>
            </p:nvSpPr>
            <p:spPr>
              <a:xfrm>
                <a:off x="5987575" y="2676325"/>
                <a:ext cx="45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480" extrusionOk="0">
                    <a:moveTo>
                      <a:pt x="0" y="1"/>
                    </a:moveTo>
                    <a:lnTo>
                      <a:pt x="0" y="407"/>
                    </a:lnTo>
                    <a:lnTo>
                      <a:pt x="1812" y="1480"/>
                    </a:lnTo>
                    <a:lnTo>
                      <a:pt x="1812" y="9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55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15" name="Google Shape;8115;p45"/>
              <p:cNvSpPr/>
              <p:nvPr/>
            </p:nvSpPr>
            <p:spPr>
              <a:xfrm>
                <a:off x="5987575" y="2676325"/>
                <a:ext cx="45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480" extrusionOk="0">
                    <a:moveTo>
                      <a:pt x="0" y="1"/>
                    </a:moveTo>
                    <a:lnTo>
                      <a:pt x="0" y="407"/>
                    </a:lnTo>
                    <a:lnTo>
                      <a:pt x="1812" y="1480"/>
                    </a:lnTo>
                    <a:lnTo>
                      <a:pt x="1812" y="1332"/>
                    </a:lnTo>
                    <a:lnTo>
                      <a:pt x="111" y="370"/>
                    </a:lnTo>
                    <a:lnTo>
                      <a:pt x="111" y="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D9D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16" name="Google Shape;8116;p45"/>
              <p:cNvSpPr/>
              <p:nvPr/>
            </p:nvSpPr>
            <p:spPr>
              <a:xfrm>
                <a:off x="5987575" y="2685575"/>
                <a:ext cx="45300" cy="2775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110" extrusionOk="0">
                    <a:moveTo>
                      <a:pt x="111" y="0"/>
                    </a:moveTo>
                    <a:lnTo>
                      <a:pt x="0" y="37"/>
                    </a:lnTo>
                    <a:lnTo>
                      <a:pt x="1812" y="1110"/>
                    </a:lnTo>
                    <a:lnTo>
                      <a:pt x="1812" y="962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17" name="Google Shape;8117;p45"/>
              <p:cNvSpPr/>
              <p:nvPr/>
            </p:nvSpPr>
            <p:spPr>
              <a:xfrm>
                <a:off x="5983875" y="2683725"/>
                <a:ext cx="52700" cy="50850"/>
              </a:xfrm>
              <a:custGeom>
                <a:avLst/>
                <a:gdLst/>
                <a:ahLst/>
                <a:cxnLst/>
                <a:rect l="l" t="t" r="r" b="b"/>
                <a:pathLst>
                  <a:path w="2108" h="2034" extrusionOk="0">
                    <a:moveTo>
                      <a:pt x="0" y="1"/>
                    </a:moveTo>
                    <a:lnTo>
                      <a:pt x="0" y="851"/>
                    </a:lnTo>
                    <a:lnTo>
                      <a:pt x="2107" y="2034"/>
                    </a:lnTo>
                    <a:lnTo>
                      <a:pt x="2107" y="125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18" name="Google Shape;8118;p45"/>
              <p:cNvSpPr/>
              <p:nvPr/>
            </p:nvSpPr>
            <p:spPr>
              <a:xfrm>
                <a:off x="5987575" y="2691125"/>
                <a:ext cx="45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480" extrusionOk="0">
                    <a:moveTo>
                      <a:pt x="0" y="0"/>
                    </a:moveTo>
                    <a:lnTo>
                      <a:pt x="0" y="444"/>
                    </a:lnTo>
                    <a:lnTo>
                      <a:pt x="1812" y="1479"/>
                    </a:lnTo>
                    <a:lnTo>
                      <a:pt x="1812" y="10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5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19" name="Google Shape;8119;p45"/>
              <p:cNvSpPr/>
              <p:nvPr/>
            </p:nvSpPr>
            <p:spPr>
              <a:xfrm>
                <a:off x="5987575" y="2691125"/>
                <a:ext cx="45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480" extrusionOk="0">
                    <a:moveTo>
                      <a:pt x="0" y="0"/>
                    </a:moveTo>
                    <a:lnTo>
                      <a:pt x="0" y="444"/>
                    </a:lnTo>
                    <a:lnTo>
                      <a:pt x="1812" y="1479"/>
                    </a:lnTo>
                    <a:lnTo>
                      <a:pt x="1812" y="1368"/>
                    </a:lnTo>
                    <a:lnTo>
                      <a:pt x="111" y="370"/>
                    </a:lnTo>
                    <a:lnTo>
                      <a:pt x="111" y="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D9D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20" name="Google Shape;8120;p45"/>
              <p:cNvSpPr/>
              <p:nvPr/>
            </p:nvSpPr>
            <p:spPr>
              <a:xfrm>
                <a:off x="5987575" y="2700350"/>
                <a:ext cx="45300" cy="27775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111" extrusionOk="0">
                    <a:moveTo>
                      <a:pt x="111" y="1"/>
                    </a:moveTo>
                    <a:lnTo>
                      <a:pt x="0" y="75"/>
                    </a:lnTo>
                    <a:lnTo>
                      <a:pt x="1812" y="1110"/>
                    </a:lnTo>
                    <a:lnTo>
                      <a:pt x="1812" y="99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21" name="Google Shape;8121;p45"/>
              <p:cNvSpPr/>
              <p:nvPr/>
            </p:nvSpPr>
            <p:spPr>
              <a:xfrm>
                <a:off x="5918250" y="2303850"/>
                <a:ext cx="95225" cy="91525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3661" extrusionOk="0">
                    <a:moveTo>
                      <a:pt x="3808" y="1"/>
                    </a:moveTo>
                    <a:lnTo>
                      <a:pt x="0" y="2182"/>
                    </a:lnTo>
                    <a:lnTo>
                      <a:pt x="0" y="3661"/>
                    </a:lnTo>
                    <a:lnTo>
                      <a:pt x="3808" y="1442"/>
                    </a:lnTo>
                    <a:lnTo>
                      <a:pt x="3808" y="1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22" name="Google Shape;8122;p45"/>
              <p:cNvSpPr/>
              <p:nvPr/>
            </p:nvSpPr>
            <p:spPr>
              <a:xfrm>
                <a:off x="5925625" y="2315875"/>
                <a:ext cx="81375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663" extrusionOk="0">
                    <a:moveTo>
                      <a:pt x="3254" y="777"/>
                    </a:moveTo>
                    <a:lnTo>
                      <a:pt x="3254" y="0"/>
                    </a:lnTo>
                    <a:lnTo>
                      <a:pt x="1" y="1886"/>
                    </a:lnTo>
                    <a:lnTo>
                      <a:pt x="1" y="2662"/>
                    </a:lnTo>
                    <a:close/>
                  </a:path>
                </a:pathLst>
              </a:custGeom>
              <a:solidFill>
                <a:srgbClr val="4875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23" name="Google Shape;8123;p45"/>
              <p:cNvSpPr/>
              <p:nvPr/>
            </p:nvSpPr>
            <p:spPr>
              <a:xfrm>
                <a:off x="5925625" y="2332500"/>
                <a:ext cx="81375" cy="49950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1998" extrusionOk="0">
                    <a:moveTo>
                      <a:pt x="3070" y="1"/>
                    </a:moveTo>
                    <a:lnTo>
                      <a:pt x="1" y="1812"/>
                    </a:lnTo>
                    <a:lnTo>
                      <a:pt x="1" y="1997"/>
                    </a:lnTo>
                    <a:lnTo>
                      <a:pt x="3254" y="112"/>
                    </a:lnTo>
                    <a:lnTo>
                      <a:pt x="3070" y="1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24" name="Google Shape;8124;p45"/>
              <p:cNvSpPr/>
              <p:nvPr/>
            </p:nvSpPr>
            <p:spPr>
              <a:xfrm>
                <a:off x="6068900" y="2216975"/>
                <a:ext cx="94300" cy="91525"/>
              </a:xfrm>
              <a:custGeom>
                <a:avLst/>
                <a:gdLst/>
                <a:ahLst/>
                <a:cxnLst/>
                <a:rect l="l" t="t" r="r" b="b"/>
                <a:pathLst>
                  <a:path w="3772" h="3661" extrusionOk="0">
                    <a:moveTo>
                      <a:pt x="3771" y="0"/>
                    </a:moveTo>
                    <a:lnTo>
                      <a:pt x="0" y="2182"/>
                    </a:lnTo>
                    <a:lnTo>
                      <a:pt x="0" y="3660"/>
                    </a:lnTo>
                    <a:lnTo>
                      <a:pt x="3771" y="1442"/>
                    </a:lnTo>
                    <a:lnTo>
                      <a:pt x="3771" y="0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25" name="Google Shape;8125;p45"/>
              <p:cNvSpPr/>
              <p:nvPr/>
            </p:nvSpPr>
            <p:spPr>
              <a:xfrm>
                <a:off x="6075375" y="2228975"/>
                <a:ext cx="81350" cy="6657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2663" extrusionOk="0">
                    <a:moveTo>
                      <a:pt x="3254" y="777"/>
                    </a:moveTo>
                    <a:lnTo>
                      <a:pt x="3254" y="1"/>
                    </a:lnTo>
                    <a:lnTo>
                      <a:pt x="0" y="1886"/>
                    </a:lnTo>
                    <a:lnTo>
                      <a:pt x="0" y="2663"/>
                    </a:lnTo>
                    <a:close/>
                  </a:path>
                </a:pathLst>
              </a:custGeom>
              <a:solidFill>
                <a:srgbClr val="4875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26" name="Google Shape;8126;p45"/>
              <p:cNvSpPr/>
              <p:nvPr/>
            </p:nvSpPr>
            <p:spPr>
              <a:xfrm>
                <a:off x="6075375" y="2246550"/>
                <a:ext cx="81350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1960" extrusionOk="0">
                    <a:moveTo>
                      <a:pt x="3069" y="0"/>
                    </a:moveTo>
                    <a:lnTo>
                      <a:pt x="0" y="1775"/>
                    </a:lnTo>
                    <a:lnTo>
                      <a:pt x="0" y="1960"/>
                    </a:lnTo>
                    <a:lnTo>
                      <a:pt x="3254" y="74"/>
                    </a:lnTo>
                    <a:lnTo>
                      <a:pt x="3069" y="0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27" name="Google Shape;8127;p45"/>
              <p:cNvSpPr/>
              <p:nvPr/>
            </p:nvSpPr>
            <p:spPr>
              <a:xfrm>
                <a:off x="5918250" y="2343600"/>
                <a:ext cx="9522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3624" extrusionOk="0">
                    <a:moveTo>
                      <a:pt x="3808" y="0"/>
                    </a:moveTo>
                    <a:lnTo>
                      <a:pt x="0" y="2219"/>
                    </a:lnTo>
                    <a:lnTo>
                      <a:pt x="0" y="3623"/>
                    </a:lnTo>
                    <a:lnTo>
                      <a:pt x="3808" y="1405"/>
                    </a:lnTo>
                    <a:lnTo>
                      <a:pt x="3808" y="0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28" name="Google Shape;8128;p45"/>
              <p:cNvSpPr/>
              <p:nvPr/>
            </p:nvSpPr>
            <p:spPr>
              <a:xfrm>
                <a:off x="5925625" y="2354675"/>
                <a:ext cx="81375" cy="6842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737" extrusionOk="0">
                    <a:moveTo>
                      <a:pt x="3254" y="851"/>
                    </a:moveTo>
                    <a:lnTo>
                      <a:pt x="3254" y="1"/>
                    </a:lnTo>
                    <a:lnTo>
                      <a:pt x="1" y="1886"/>
                    </a:lnTo>
                    <a:lnTo>
                      <a:pt x="1" y="2737"/>
                    </a:lnTo>
                    <a:close/>
                  </a:path>
                </a:pathLst>
              </a:custGeom>
              <a:solidFill>
                <a:srgbClr val="4875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29" name="Google Shape;8129;p45"/>
              <p:cNvSpPr/>
              <p:nvPr/>
            </p:nvSpPr>
            <p:spPr>
              <a:xfrm>
                <a:off x="5925625" y="2372250"/>
                <a:ext cx="81375" cy="50850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34" extrusionOk="0">
                    <a:moveTo>
                      <a:pt x="3070" y="0"/>
                    </a:moveTo>
                    <a:lnTo>
                      <a:pt x="1" y="1812"/>
                    </a:lnTo>
                    <a:lnTo>
                      <a:pt x="1" y="2034"/>
                    </a:lnTo>
                    <a:lnTo>
                      <a:pt x="3254" y="148"/>
                    </a:lnTo>
                    <a:lnTo>
                      <a:pt x="3070" y="0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30" name="Google Shape;8130;p45"/>
              <p:cNvSpPr/>
              <p:nvPr/>
            </p:nvSpPr>
            <p:spPr>
              <a:xfrm>
                <a:off x="6068900" y="2256725"/>
                <a:ext cx="94300" cy="91525"/>
              </a:xfrm>
              <a:custGeom>
                <a:avLst/>
                <a:gdLst/>
                <a:ahLst/>
                <a:cxnLst/>
                <a:rect l="l" t="t" r="r" b="b"/>
                <a:pathLst>
                  <a:path w="3772" h="3661" extrusionOk="0">
                    <a:moveTo>
                      <a:pt x="3771" y="0"/>
                    </a:moveTo>
                    <a:lnTo>
                      <a:pt x="0" y="2218"/>
                    </a:lnTo>
                    <a:lnTo>
                      <a:pt x="0" y="3660"/>
                    </a:lnTo>
                    <a:lnTo>
                      <a:pt x="3771" y="1442"/>
                    </a:lnTo>
                    <a:lnTo>
                      <a:pt x="3771" y="0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31" name="Google Shape;8131;p45"/>
              <p:cNvSpPr/>
              <p:nvPr/>
            </p:nvSpPr>
            <p:spPr>
              <a:xfrm>
                <a:off x="6075375" y="2267800"/>
                <a:ext cx="81350" cy="684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2737" extrusionOk="0">
                    <a:moveTo>
                      <a:pt x="3254" y="851"/>
                    </a:moveTo>
                    <a:lnTo>
                      <a:pt x="3254" y="1"/>
                    </a:lnTo>
                    <a:lnTo>
                      <a:pt x="0" y="1923"/>
                    </a:lnTo>
                    <a:lnTo>
                      <a:pt x="0" y="2737"/>
                    </a:lnTo>
                    <a:close/>
                  </a:path>
                </a:pathLst>
              </a:custGeom>
              <a:solidFill>
                <a:srgbClr val="4875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32" name="Google Shape;8132;p45"/>
              <p:cNvSpPr/>
              <p:nvPr/>
            </p:nvSpPr>
            <p:spPr>
              <a:xfrm>
                <a:off x="6075375" y="2285375"/>
                <a:ext cx="81350" cy="50850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2034" extrusionOk="0">
                    <a:moveTo>
                      <a:pt x="3069" y="0"/>
                    </a:moveTo>
                    <a:lnTo>
                      <a:pt x="0" y="1812"/>
                    </a:lnTo>
                    <a:lnTo>
                      <a:pt x="0" y="2034"/>
                    </a:lnTo>
                    <a:lnTo>
                      <a:pt x="3254" y="148"/>
                    </a:lnTo>
                    <a:lnTo>
                      <a:pt x="3069" y="0"/>
                    </a:lnTo>
                    <a:close/>
                  </a:path>
                </a:pathLst>
              </a:custGeom>
              <a:solidFill>
                <a:srgbClr val="E6F5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33" name="Google Shape;8133;p45"/>
              <p:cNvSpPr/>
              <p:nvPr/>
            </p:nvSpPr>
            <p:spPr>
              <a:xfrm>
                <a:off x="6036550" y="2372250"/>
                <a:ext cx="353100" cy="285625"/>
              </a:xfrm>
              <a:custGeom>
                <a:avLst/>
                <a:gdLst/>
                <a:ahLst/>
                <a:cxnLst/>
                <a:rect l="l" t="t" r="r" b="b"/>
                <a:pathLst>
                  <a:path w="14124" h="11425" extrusionOk="0">
                    <a:moveTo>
                      <a:pt x="9502" y="0"/>
                    </a:moveTo>
                    <a:lnTo>
                      <a:pt x="0" y="5768"/>
                    </a:lnTo>
                    <a:lnTo>
                      <a:pt x="4659" y="11424"/>
                    </a:lnTo>
                    <a:lnTo>
                      <a:pt x="14123" y="5620"/>
                    </a:lnTo>
                    <a:lnTo>
                      <a:pt x="14123" y="5546"/>
                    </a:lnTo>
                    <a:lnTo>
                      <a:pt x="9502" y="0"/>
                    </a:lnTo>
                    <a:close/>
                  </a:path>
                </a:pathLst>
              </a:custGeom>
              <a:solidFill>
                <a:srgbClr val="7070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34" name="Google Shape;8134;p45"/>
              <p:cNvSpPr/>
              <p:nvPr/>
            </p:nvSpPr>
            <p:spPr>
              <a:xfrm>
                <a:off x="5918250" y="2451725"/>
                <a:ext cx="234775" cy="206150"/>
              </a:xfrm>
              <a:custGeom>
                <a:avLst/>
                <a:gdLst/>
                <a:ahLst/>
                <a:cxnLst/>
                <a:rect l="l" t="t" r="r" b="b"/>
                <a:pathLst>
                  <a:path w="9391" h="8246" extrusionOk="0">
                    <a:moveTo>
                      <a:pt x="0" y="1"/>
                    </a:moveTo>
                    <a:lnTo>
                      <a:pt x="0" y="2737"/>
                    </a:lnTo>
                    <a:lnTo>
                      <a:pt x="9391" y="8245"/>
                    </a:lnTo>
                    <a:lnTo>
                      <a:pt x="4732" y="25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2227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35" name="Google Shape;8135;p45"/>
              <p:cNvSpPr/>
              <p:nvPr/>
            </p:nvSpPr>
            <p:spPr>
              <a:xfrm>
                <a:off x="5918250" y="2307550"/>
                <a:ext cx="355850" cy="208900"/>
              </a:xfrm>
              <a:custGeom>
                <a:avLst/>
                <a:gdLst/>
                <a:ahLst/>
                <a:cxnLst/>
                <a:rect l="l" t="t" r="r" b="b"/>
                <a:pathLst>
                  <a:path w="14234" h="8356" extrusionOk="0">
                    <a:moveTo>
                      <a:pt x="9539" y="0"/>
                    </a:moveTo>
                    <a:lnTo>
                      <a:pt x="0" y="5768"/>
                    </a:lnTo>
                    <a:lnTo>
                      <a:pt x="4732" y="8356"/>
                    </a:lnTo>
                    <a:lnTo>
                      <a:pt x="14234" y="2588"/>
                    </a:lnTo>
                    <a:lnTo>
                      <a:pt x="9539" y="0"/>
                    </a:ln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36" name="Google Shape;8136;p45"/>
              <p:cNvSpPr/>
              <p:nvPr/>
            </p:nvSpPr>
            <p:spPr>
              <a:xfrm>
                <a:off x="4397825" y="2352825"/>
                <a:ext cx="551800" cy="525025"/>
              </a:xfrm>
              <a:custGeom>
                <a:avLst/>
                <a:gdLst/>
                <a:ahLst/>
                <a:cxnLst/>
                <a:rect l="l" t="t" r="r" b="b"/>
                <a:pathLst>
                  <a:path w="22072" h="21001" extrusionOk="0">
                    <a:moveTo>
                      <a:pt x="22072" y="1"/>
                    </a:moveTo>
                    <a:lnTo>
                      <a:pt x="22072" y="14789"/>
                    </a:lnTo>
                    <a:cubicBezTo>
                      <a:pt x="22072" y="15418"/>
                      <a:pt x="21924" y="16009"/>
                      <a:pt x="21628" y="16564"/>
                    </a:cubicBezTo>
                    <a:cubicBezTo>
                      <a:pt x="21296" y="17118"/>
                      <a:pt x="20889" y="17673"/>
                      <a:pt x="20297" y="18191"/>
                    </a:cubicBezTo>
                    <a:cubicBezTo>
                      <a:pt x="19225" y="19115"/>
                      <a:pt x="17709" y="19891"/>
                      <a:pt x="15898" y="20409"/>
                    </a:cubicBezTo>
                    <a:cubicBezTo>
                      <a:pt x="15491" y="20557"/>
                      <a:pt x="15121" y="20594"/>
                      <a:pt x="14641" y="20705"/>
                    </a:cubicBezTo>
                    <a:cubicBezTo>
                      <a:pt x="14530" y="20742"/>
                      <a:pt x="14345" y="20742"/>
                      <a:pt x="14160" y="20779"/>
                    </a:cubicBezTo>
                    <a:cubicBezTo>
                      <a:pt x="14012" y="20816"/>
                      <a:pt x="13901" y="20816"/>
                      <a:pt x="13753" y="20816"/>
                    </a:cubicBezTo>
                    <a:cubicBezTo>
                      <a:pt x="13643" y="20889"/>
                      <a:pt x="13495" y="20889"/>
                      <a:pt x="13347" y="20889"/>
                    </a:cubicBezTo>
                    <a:cubicBezTo>
                      <a:pt x="13051" y="20926"/>
                      <a:pt x="12681" y="20963"/>
                      <a:pt x="12312" y="20963"/>
                    </a:cubicBezTo>
                    <a:cubicBezTo>
                      <a:pt x="12164" y="20963"/>
                      <a:pt x="11979" y="20963"/>
                      <a:pt x="11831" y="21000"/>
                    </a:cubicBezTo>
                    <a:lnTo>
                      <a:pt x="10981" y="21000"/>
                    </a:lnTo>
                    <a:lnTo>
                      <a:pt x="10167" y="21000"/>
                    </a:lnTo>
                    <a:cubicBezTo>
                      <a:pt x="10019" y="21000"/>
                      <a:pt x="9835" y="20963"/>
                      <a:pt x="9687" y="20963"/>
                    </a:cubicBezTo>
                    <a:cubicBezTo>
                      <a:pt x="9317" y="20963"/>
                      <a:pt x="9021" y="20926"/>
                      <a:pt x="8652" y="20889"/>
                    </a:cubicBezTo>
                    <a:cubicBezTo>
                      <a:pt x="8504" y="20889"/>
                      <a:pt x="8356" y="20816"/>
                      <a:pt x="8208" y="20816"/>
                    </a:cubicBezTo>
                    <a:cubicBezTo>
                      <a:pt x="8097" y="20816"/>
                      <a:pt x="7986" y="20779"/>
                      <a:pt x="7838" y="20779"/>
                    </a:cubicBezTo>
                    <a:cubicBezTo>
                      <a:pt x="7690" y="20742"/>
                      <a:pt x="7542" y="20742"/>
                      <a:pt x="7358" y="20705"/>
                    </a:cubicBezTo>
                    <a:lnTo>
                      <a:pt x="6101" y="20409"/>
                    </a:lnTo>
                    <a:cubicBezTo>
                      <a:pt x="5879" y="20372"/>
                      <a:pt x="5694" y="20261"/>
                      <a:pt x="5509" y="20224"/>
                    </a:cubicBezTo>
                    <a:cubicBezTo>
                      <a:pt x="5065" y="20076"/>
                      <a:pt x="4770" y="20002"/>
                      <a:pt x="4400" y="19817"/>
                    </a:cubicBezTo>
                    <a:cubicBezTo>
                      <a:pt x="4252" y="19780"/>
                      <a:pt x="4141" y="19706"/>
                      <a:pt x="4030" y="19669"/>
                    </a:cubicBezTo>
                    <a:cubicBezTo>
                      <a:pt x="3734" y="19522"/>
                      <a:pt x="3402" y="19411"/>
                      <a:pt x="3180" y="19263"/>
                    </a:cubicBezTo>
                    <a:cubicBezTo>
                      <a:pt x="3032" y="19226"/>
                      <a:pt x="2958" y="19115"/>
                      <a:pt x="2810" y="19041"/>
                    </a:cubicBezTo>
                    <a:cubicBezTo>
                      <a:pt x="2440" y="18782"/>
                      <a:pt x="2108" y="18560"/>
                      <a:pt x="1812" y="18301"/>
                    </a:cubicBezTo>
                    <a:cubicBezTo>
                      <a:pt x="1701" y="18228"/>
                      <a:pt x="1627" y="18154"/>
                      <a:pt x="1553" y="18043"/>
                    </a:cubicBezTo>
                    <a:lnTo>
                      <a:pt x="1073" y="17562"/>
                    </a:lnTo>
                    <a:cubicBezTo>
                      <a:pt x="925" y="17377"/>
                      <a:pt x="777" y="17192"/>
                      <a:pt x="703" y="17044"/>
                    </a:cubicBezTo>
                    <a:cubicBezTo>
                      <a:pt x="592" y="16897"/>
                      <a:pt x="518" y="16749"/>
                      <a:pt x="444" y="16638"/>
                    </a:cubicBezTo>
                    <a:cubicBezTo>
                      <a:pt x="370" y="16490"/>
                      <a:pt x="333" y="16342"/>
                      <a:pt x="259" y="16194"/>
                    </a:cubicBezTo>
                    <a:lnTo>
                      <a:pt x="259" y="16120"/>
                    </a:lnTo>
                    <a:cubicBezTo>
                      <a:pt x="222" y="16009"/>
                      <a:pt x="222" y="15972"/>
                      <a:pt x="185" y="15898"/>
                    </a:cubicBezTo>
                    <a:cubicBezTo>
                      <a:pt x="185" y="15824"/>
                      <a:pt x="185" y="15787"/>
                      <a:pt x="148" y="15751"/>
                    </a:cubicBezTo>
                    <a:cubicBezTo>
                      <a:pt x="37" y="15455"/>
                      <a:pt x="0" y="15159"/>
                      <a:pt x="0" y="14863"/>
                    </a:cubicBezTo>
                    <a:lnTo>
                      <a:pt x="0" y="75"/>
                    </a:lnTo>
                    <a:lnTo>
                      <a:pt x="22072" y="7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37" name="Google Shape;8137;p45"/>
              <p:cNvSpPr/>
              <p:nvPr/>
            </p:nvSpPr>
            <p:spPr>
              <a:xfrm>
                <a:off x="4397825" y="2196625"/>
                <a:ext cx="551800" cy="311525"/>
              </a:xfrm>
              <a:custGeom>
                <a:avLst/>
                <a:gdLst/>
                <a:ahLst/>
                <a:cxnLst/>
                <a:rect l="l" t="t" r="r" b="b"/>
                <a:pathLst>
                  <a:path w="22072" h="12461" extrusionOk="0">
                    <a:moveTo>
                      <a:pt x="11055" y="1"/>
                    </a:moveTo>
                    <a:cubicBezTo>
                      <a:pt x="9280" y="1"/>
                      <a:pt x="7653" y="223"/>
                      <a:pt x="6174" y="629"/>
                    </a:cubicBezTo>
                    <a:cubicBezTo>
                      <a:pt x="2514" y="1665"/>
                      <a:pt x="0" y="3772"/>
                      <a:pt x="0" y="6249"/>
                    </a:cubicBezTo>
                    <a:cubicBezTo>
                      <a:pt x="0" y="8689"/>
                      <a:pt x="2551" y="10796"/>
                      <a:pt x="6211" y="11832"/>
                    </a:cubicBezTo>
                    <a:cubicBezTo>
                      <a:pt x="7690" y="12238"/>
                      <a:pt x="9280" y="12460"/>
                      <a:pt x="11055" y="12460"/>
                    </a:cubicBezTo>
                    <a:cubicBezTo>
                      <a:pt x="12792" y="12460"/>
                      <a:pt x="14419" y="12238"/>
                      <a:pt x="15898" y="11832"/>
                    </a:cubicBezTo>
                    <a:cubicBezTo>
                      <a:pt x="19558" y="10796"/>
                      <a:pt x="22072" y="8689"/>
                      <a:pt x="22072" y="6249"/>
                    </a:cubicBezTo>
                    <a:cubicBezTo>
                      <a:pt x="22072" y="4105"/>
                      <a:pt x="20223" y="2256"/>
                      <a:pt x="17414" y="1147"/>
                    </a:cubicBezTo>
                    <a:cubicBezTo>
                      <a:pt x="17081" y="999"/>
                      <a:pt x="16785" y="888"/>
                      <a:pt x="16415" y="777"/>
                    </a:cubicBezTo>
                    <a:cubicBezTo>
                      <a:pt x="16267" y="740"/>
                      <a:pt x="16083" y="703"/>
                      <a:pt x="15898" y="629"/>
                    </a:cubicBezTo>
                    <a:cubicBezTo>
                      <a:pt x="14419" y="223"/>
                      <a:pt x="12792" y="1"/>
                      <a:pt x="11055" y="1"/>
                    </a:cubicBez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38" name="Google Shape;8138;p45"/>
              <p:cNvSpPr/>
              <p:nvPr/>
            </p:nvSpPr>
            <p:spPr>
              <a:xfrm>
                <a:off x="4390425" y="2335275"/>
                <a:ext cx="567525" cy="182100"/>
              </a:xfrm>
              <a:custGeom>
                <a:avLst/>
                <a:gdLst/>
                <a:ahLst/>
                <a:cxnLst/>
                <a:rect l="l" t="t" r="r" b="b"/>
                <a:pathLst>
                  <a:path w="22701" h="7284" extrusionOk="0">
                    <a:moveTo>
                      <a:pt x="1" y="1"/>
                    </a:moveTo>
                    <a:lnTo>
                      <a:pt x="1" y="888"/>
                    </a:lnTo>
                    <a:cubicBezTo>
                      <a:pt x="1" y="1184"/>
                      <a:pt x="75" y="1516"/>
                      <a:pt x="148" y="1812"/>
                    </a:cubicBezTo>
                    <a:cubicBezTo>
                      <a:pt x="148" y="1849"/>
                      <a:pt x="185" y="1886"/>
                      <a:pt x="185" y="1923"/>
                    </a:cubicBezTo>
                    <a:cubicBezTo>
                      <a:pt x="259" y="2034"/>
                      <a:pt x="259" y="2071"/>
                      <a:pt x="296" y="2182"/>
                    </a:cubicBezTo>
                    <a:cubicBezTo>
                      <a:pt x="296" y="2219"/>
                      <a:pt x="333" y="2219"/>
                      <a:pt x="333" y="2256"/>
                    </a:cubicBezTo>
                    <a:cubicBezTo>
                      <a:pt x="370" y="2441"/>
                      <a:pt x="444" y="2589"/>
                      <a:pt x="518" y="2736"/>
                    </a:cubicBezTo>
                    <a:cubicBezTo>
                      <a:pt x="555" y="2847"/>
                      <a:pt x="666" y="2995"/>
                      <a:pt x="740" y="3143"/>
                    </a:cubicBezTo>
                    <a:lnTo>
                      <a:pt x="1184" y="3698"/>
                    </a:lnTo>
                    <a:cubicBezTo>
                      <a:pt x="1295" y="3882"/>
                      <a:pt x="1479" y="4067"/>
                      <a:pt x="1664" y="4252"/>
                    </a:cubicBezTo>
                    <a:cubicBezTo>
                      <a:pt x="1775" y="4326"/>
                      <a:pt x="1849" y="4400"/>
                      <a:pt x="1960" y="4474"/>
                    </a:cubicBezTo>
                    <a:cubicBezTo>
                      <a:pt x="2293" y="4770"/>
                      <a:pt x="2663" y="5029"/>
                      <a:pt x="3032" y="5250"/>
                    </a:cubicBezTo>
                    <a:cubicBezTo>
                      <a:pt x="3106" y="5361"/>
                      <a:pt x="3254" y="5398"/>
                      <a:pt x="3402" y="5472"/>
                    </a:cubicBezTo>
                    <a:cubicBezTo>
                      <a:pt x="3661" y="5694"/>
                      <a:pt x="3993" y="5805"/>
                      <a:pt x="4252" y="5953"/>
                    </a:cubicBezTo>
                    <a:cubicBezTo>
                      <a:pt x="4400" y="5990"/>
                      <a:pt x="4511" y="6064"/>
                      <a:pt x="4622" y="6101"/>
                    </a:cubicBezTo>
                    <a:cubicBezTo>
                      <a:pt x="4992" y="6249"/>
                      <a:pt x="5361" y="6360"/>
                      <a:pt x="5805" y="6507"/>
                    </a:cubicBezTo>
                    <a:cubicBezTo>
                      <a:pt x="6027" y="6544"/>
                      <a:pt x="6212" y="6655"/>
                      <a:pt x="6434" y="6692"/>
                    </a:cubicBezTo>
                    <a:cubicBezTo>
                      <a:pt x="6840" y="6803"/>
                      <a:pt x="7321" y="6877"/>
                      <a:pt x="7727" y="6988"/>
                    </a:cubicBezTo>
                    <a:cubicBezTo>
                      <a:pt x="7912" y="7025"/>
                      <a:pt x="8060" y="7025"/>
                      <a:pt x="8245" y="7062"/>
                    </a:cubicBezTo>
                    <a:cubicBezTo>
                      <a:pt x="8319" y="7062"/>
                      <a:pt x="8467" y="7099"/>
                      <a:pt x="8615" y="7099"/>
                    </a:cubicBezTo>
                    <a:cubicBezTo>
                      <a:pt x="8800" y="7099"/>
                      <a:pt x="8948" y="7099"/>
                      <a:pt x="9058" y="7136"/>
                    </a:cubicBezTo>
                    <a:cubicBezTo>
                      <a:pt x="9391" y="7210"/>
                      <a:pt x="9761" y="7210"/>
                      <a:pt x="10131" y="7247"/>
                    </a:cubicBezTo>
                    <a:cubicBezTo>
                      <a:pt x="10278" y="7247"/>
                      <a:pt x="10463" y="7284"/>
                      <a:pt x="10611" y="7284"/>
                    </a:cubicBezTo>
                    <a:lnTo>
                      <a:pt x="12275" y="7284"/>
                    </a:lnTo>
                    <a:cubicBezTo>
                      <a:pt x="12423" y="7284"/>
                      <a:pt x="12608" y="7247"/>
                      <a:pt x="12719" y="7247"/>
                    </a:cubicBezTo>
                    <a:cubicBezTo>
                      <a:pt x="13051" y="7247"/>
                      <a:pt x="13421" y="7210"/>
                      <a:pt x="13791" y="7136"/>
                    </a:cubicBezTo>
                    <a:cubicBezTo>
                      <a:pt x="13939" y="7136"/>
                      <a:pt x="14049" y="7136"/>
                      <a:pt x="14197" y="7099"/>
                    </a:cubicBezTo>
                    <a:cubicBezTo>
                      <a:pt x="14345" y="7099"/>
                      <a:pt x="14456" y="7099"/>
                      <a:pt x="14567" y="7062"/>
                    </a:cubicBezTo>
                    <a:cubicBezTo>
                      <a:pt x="14715" y="7025"/>
                      <a:pt x="14900" y="7025"/>
                      <a:pt x="15085" y="6988"/>
                    </a:cubicBezTo>
                    <a:cubicBezTo>
                      <a:pt x="15491" y="6914"/>
                      <a:pt x="15935" y="6840"/>
                      <a:pt x="16342" y="6692"/>
                    </a:cubicBezTo>
                    <a:cubicBezTo>
                      <a:pt x="20113" y="5620"/>
                      <a:pt x="22701" y="3476"/>
                      <a:pt x="22701" y="925"/>
                    </a:cubicBezTo>
                    <a:lnTo>
                      <a:pt x="22701" y="38"/>
                    </a:lnTo>
                    <a:lnTo>
                      <a:pt x="22701" y="1"/>
                    </a:lnTo>
                    <a:close/>
                  </a:path>
                </a:pathLst>
              </a:custGeom>
              <a:solidFill>
                <a:srgbClr val="CB7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39" name="Google Shape;8139;p45"/>
              <p:cNvSpPr/>
              <p:nvPr/>
            </p:nvSpPr>
            <p:spPr>
              <a:xfrm>
                <a:off x="4551250" y="2336200"/>
                <a:ext cx="247725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9909" h="7247" extrusionOk="0">
                    <a:moveTo>
                      <a:pt x="1" y="1"/>
                    </a:moveTo>
                    <a:lnTo>
                      <a:pt x="1" y="6655"/>
                    </a:lnTo>
                    <a:cubicBezTo>
                      <a:pt x="407" y="6766"/>
                      <a:pt x="888" y="6840"/>
                      <a:pt x="1294" y="6951"/>
                    </a:cubicBezTo>
                    <a:cubicBezTo>
                      <a:pt x="1479" y="6988"/>
                      <a:pt x="1627" y="6988"/>
                      <a:pt x="1812" y="7025"/>
                    </a:cubicBezTo>
                    <a:cubicBezTo>
                      <a:pt x="1886" y="7025"/>
                      <a:pt x="2034" y="7062"/>
                      <a:pt x="2182" y="7062"/>
                    </a:cubicBezTo>
                    <a:cubicBezTo>
                      <a:pt x="2367" y="7062"/>
                      <a:pt x="2515" y="7062"/>
                      <a:pt x="2625" y="7099"/>
                    </a:cubicBezTo>
                    <a:cubicBezTo>
                      <a:pt x="2958" y="7173"/>
                      <a:pt x="3328" y="7173"/>
                      <a:pt x="3698" y="7210"/>
                    </a:cubicBezTo>
                    <a:cubicBezTo>
                      <a:pt x="3845" y="7210"/>
                      <a:pt x="4030" y="7247"/>
                      <a:pt x="4178" y="7247"/>
                    </a:cubicBezTo>
                    <a:lnTo>
                      <a:pt x="5842" y="7247"/>
                    </a:lnTo>
                    <a:cubicBezTo>
                      <a:pt x="5990" y="7247"/>
                      <a:pt x="6175" y="7210"/>
                      <a:pt x="6286" y="7210"/>
                    </a:cubicBezTo>
                    <a:cubicBezTo>
                      <a:pt x="6618" y="7210"/>
                      <a:pt x="6988" y="7173"/>
                      <a:pt x="7358" y="7099"/>
                    </a:cubicBezTo>
                    <a:cubicBezTo>
                      <a:pt x="7506" y="7099"/>
                      <a:pt x="7616" y="7099"/>
                      <a:pt x="7764" y="7062"/>
                    </a:cubicBezTo>
                    <a:cubicBezTo>
                      <a:pt x="7912" y="7062"/>
                      <a:pt x="8023" y="7062"/>
                      <a:pt x="8134" y="7025"/>
                    </a:cubicBezTo>
                    <a:cubicBezTo>
                      <a:pt x="8282" y="6988"/>
                      <a:pt x="8467" y="6988"/>
                      <a:pt x="8652" y="6951"/>
                    </a:cubicBezTo>
                    <a:cubicBezTo>
                      <a:pt x="9058" y="6877"/>
                      <a:pt x="9502" y="6803"/>
                      <a:pt x="9909" y="6655"/>
                    </a:cubicBezTo>
                    <a:lnTo>
                      <a:pt x="9909" y="1"/>
                    </a:lnTo>
                    <a:close/>
                  </a:path>
                </a:pathLst>
              </a:custGeom>
              <a:solidFill>
                <a:srgbClr val="BA54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40" name="Google Shape;8140;p45"/>
              <p:cNvSpPr/>
              <p:nvPr/>
            </p:nvSpPr>
            <p:spPr>
              <a:xfrm>
                <a:off x="4388575" y="2335275"/>
                <a:ext cx="160850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6434" h="6693" extrusionOk="0">
                    <a:moveTo>
                      <a:pt x="1" y="1"/>
                    </a:moveTo>
                    <a:lnTo>
                      <a:pt x="1" y="888"/>
                    </a:lnTo>
                    <a:cubicBezTo>
                      <a:pt x="1" y="1184"/>
                      <a:pt x="38" y="1516"/>
                      <a:pt x="149" y="1812"/>
                    </a:cubicBezTo>
                    <a:cubicBezTo>
                      <a:pt x="149" y="1849"/>
                      <a:pt x="186" y="1886"/>
                      <a:pt x="186" y="1923"/>
                    </a:cubicBezTo>
                    <a:cubicBezTo>
                      <a:pt x="222" y="2034"/>
                      <a:pt x="222" y="2071"/>
                      <a:pt x="259" y="2182"/>
                    </a:cubicBezTo>
                    <a:cubicBezTo>
                      <a:pt x="259" y="2219"/>
                      <a:pt x="333" y="2219"/>
                      <a:pt x="333" y="2256"/>
                    </a:cubicBezTo>
                    <a:cubicBezTo>
                      <a:pt x="370" y="2441"/>
                      <a:pt x="407" y="2589"/>
                      <a:pt x="518" y="2736"/>
                    </a:cubicBezTo>
                    <a:cubicBezTo>
                      <a:pt x="555" y="2847"/>
                      <a:pt x="666" y="2995"/>
                      <a:pt x="740" y="3143"/>
                    </a:cubicBezTo>
                    <a:lnTo>
                      <a:pt x="1147" y="3698"/>
                    </a:lnTo>
                    <a:cubicBezTo>
                      <a:pt x="1295" y="3882"/>
                      <a:pt x="1480" y="4067"/>
                      <a:pt x="1664" y="4252"/>
                    </a:cubicBezTo>
                    <a:cubicBezTo>
                      <a:pt x="1775" y="4326"/>
                      <a:pt x="1849" y="4400"/>
                      <a:pt x="1960" y="4474"/>
                    </a:cubicBezTo>
                    <a:cubicBezTo>
                      <a:pt x="2256" y="4770"/>
                      <a:pt x="2626" y="5029"/>
                      <a:pt x="2995" y="5250"/>
                    </a:cubicBezTo>
                    <a:cubicBezTo>
                      <a:pt x="3106" y="5361"/>
                      <a:pt x="3254" y="5398"/>
                      <a:pt x="3365" y="5472"/>
                    </a:cubicBezTo>
                    <a:cubicBezTo>
                      <a:pt x="3661" y="5694"/>
                      <a:pt x="3957" y="5805"/>
                      <a:pt x="4252" y="5953"/>
                    </a:cubicBezTo>
                    <a:cubicBezTo>
                      <a:pt x="4400" y="5990"/>
                      <a:pt x="4474" y="6064"/>
                      <a:pt x="4622" y="6101"/>
                    </a:cubicBezTo>
                    <a:cubicBezTo>
                      <a:pt x="4992" y="6249"/>
                      <a:pt x="5361" y="6360"/>
                      <a:pt x="5768" y="6507"/>
                    </a:cubicBezTo>
                    <a:cubicBezTo>
                      <a:pt x="6027" y="6544"/>
                      <a:pt x="6212" y="6655"/>
                      <a:pt x="6434" y="6692"/>
                    </a:cubicBezTo>
                    <a:lnTo>
                      <a:pt x="6434" y="38"/>
                    </a:lnTo>
                    <a:lnTo>
                      <a:pt x="6434" y="1"/>
                    </a:lnTo>
                    <a:close/>
                  </a:path>
                </a:pathLst>
              </a:custGeom>
              <a:solidFill>
                <a:srgbClr val="A13B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41" name="Google Shape;8141;p45"/>
              <p:cNvSpPr/>
              <p:nvPr/>
            </p:nvSpPr>
            <p:spPr>
              <a:xfrm>
                <a:off x="4389500" y="2176300"/>
                <a:ext cx="568450" cy="320750"/>
              </a:xfrm>
              <a:custGeom>
                <a:avLst/>
                <a:gdLst/>
                <a:ahLst/>
                <a:cxnLst/>
                <a:rect l="l" t="t" r="r" b="b"/>
                <a:pathLst>
                  <a:path w="22738" h="12830" extrusionOk="0">
                    <a:moveTo>
                      <a:pt x="11388" y="1"/>
                    </a:moveTo>
                    <a:cubicBezTo>
                      <a:pt x="9576" y="1"/>
                      <a:pt x="7875" y="259"/>
                      <a:pt x="6397" y="666"/>
                    </a:cubicBezTo>
                    <a:cubicBezTo>
                      <a:pt x="2589" y="1701"/>
                      <a:pt x="1" y="3919"/>
                      <a:pt x="1" y="6397"/>
                    </a:cubicBezTo>
                    <a:cubicBezTo>
                      <a:pt x="1" y="8948"/>
                      <a:pt x="2589" y="11129"/>
                      <a:pt x="6397" y="12164"/>
                    </a:cubicBezTo>
                    <a:cubicBezTo>
                      <a:pt x="7912" y="12608"/>
                      <a:pt x="9576" y="12829"/>
                      <a:pt x="11388" y="12829"/>
                    </a:cubicBezTo>
                    <a:cubicBezTo>
                      <a:pt x="13199" y="12829"/>
                      <a:pt x="14863" y="12608"/>
                      <a:pt x="16379" y="12164"/>
                    </a:cubicBezTo>
                    <a:cubicBezTo>
                      <a:pt x="20150" y="11129"/>
                      <a:pt x="22738" y="8948"/>
                      <a:pt x="22738" y="6397"/>
                    </a:cubicBezTo>
                    <a:cubicBezTo>
                      <a:pt x="22738" y="4215"/>
                      <a:pt x="20852" y="2330"/>
                      <a:pt x="17931" y="1184"/>
                    </a:cubicBezTo>
                    <a:cubicBezTo>
                      <a:pt x="17636" y="1036"/>
                      <a:pt x="17266" y="888"/>
                      <a:pt x="16896" y="814"/>
                    </a:cubicBezTo>
                    <a:cubicBezTo>
                      <a:pt x="16711" y="740"/>
                      <a:pt x="16564" y="703"/>
                      <a:pt x="16379" y="666"/>
                    </a:cubicBezTo>
                    <a:cubicBezTo>
                      <a:pt x="14863" y="259"/>
                      <a:pt x="13199" y="1"/>
                      <a:pt x="11388" y="1"/>
                    </a:cubicBezTo>
                    <a:close/>
                  </a:path>
                </a:pathLst>
              </a:custGeom>
              <a:solidFill>
                <a:srgbClr val="DEB0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42" name="Google Shape;8142;p45"/>
              <p:cNvSpPr/>
              <p:nvPr/>
            </p:nvSpPr>
            <p:spPr>
              <a:xfrm>
                <a:off x="4405225" y="2189250"/>
                <a:ext cx="538875" cy="293925"/>
              </a:xfrm>
              <a:custGeom>
                <a:avLst/>
                <a:gdLst/>
                <a:ahLst/>
                <a:cxnLst/>
                <a:rect l="l" t="t" r="r" b="b"/>
                <a:pathLst>
                  <a:path w="21555" h="11757" extrusionOk="0">
                    <a:moveTo>
                      <a:pt x="10796" y="0"/>
                    </a:moveTo>
                    <a:cubicBezTo>
                      <a:pt x="9095" y="0"/>
                      <a:pt x="7468" y="222"/>
                      <a:pt x="5952" y="666"/>
                    </a:cubicBezTo>
                    <a:cubicBezTo>
                      <a:pt x="2329" y="1664"/>
                      <a:pt x="0" y="3697"/>
                      <a:pt x="0" y="5879"/>
                    </a:cubicBezTo>
                    <a:cubicBezTo>
                      <a:pt x="0" y="8060"/>
                      <a:pt x="2292" y="10093"/>
                      <a:pt x="5952" y="11091"/>
                    </a:cubicBezTo>
                    <a:cubicBezTo>
                      <a:pt x="7431" y="11535"/>
                      <a:pt x="9058" y="11757"/>
                      <a:pt x="10759" y="11757"/>
                    </a:cubicBezTo>
                    <a:cubicBezTo>
                      <a:pt x="12459" y="11757"/>
                      <a:pt x="14086" y="11535"/>
                      <a:pt x="15602" y="11091"/>
                    </a:cubicBezTo>
                    <a:cubicBezTo>
                      <a:pt x="19225" y="10093"/>
                      <a:pt x="21554" y="8060"/>
                      <a:pt x="21554" y="5879"/>
                    </a:cubicBezTo>
                    <a:cubicBezTo>
                      <a:pt x="21554" y="4030"/>
                      <a:pt x="19890" y="2292"/>
                      <a:pt x="17118" y="1183"/>
                    </a:cubicBezTo>
                    <a:cubicBezTo>
                      <a:pt x="16748" y="1035"/>
                      <a:pt x="16415" y="887"/>
                      <a:pt x="16119" y="814"/>
                    </a:cubicBezTo>
                    <a:cubicBezTo>
                      <a:pt x="15935" y="740"/>
                      <a:pt x="15787" y="703"/>
                      <a:pt x="15639" y="666"/>
                    </a:cubicBezTo>
                    <a:cubicBezTo>
                      <a:pt x="14123" y="222"/>
                      <a:pt x="12496" y="0"/>
                      <a:pt x="10796" y="0"/>
                    </a:cubicBez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43" name="Google Shape;8143;p45"/>
              <p:cNvSpPr/>
              <p:nvPr/>
            </p:nvSpPr>
            <p:spPr>
              <a:xfrm>
                <a:off x="4432025" y="2199275"/>
                <a:ext cx="486175" cy="254450"/>
              </a:xfrm>
              <a:custGeom>
                <a:avLst/>
                <a:gdLst/>
                <a:ahLst/>
                <a:cxnLst/>
                <a:rect l="l" t="t" r="r" b="b"/>
                <a:pathLst>
                  <a:path w="19447" h="10178" extrusionOk="0">
                    <a:moveTo>
                      <a:pt x="9888" y="1"/>
                    </a:moveTo>
                    <a:cubicBezTo>
                      <a:pt x="7597" y="1"/>
                      <a:pt x="5293" y="509"/>
                      <a:pt x="3549" y="1522"/>
                    </a:cubicBezTo>
                    <a:cubicBezTo>
                      <a:pt x="74" y="3481"/>
                      <a:pt x="0" y="6735"/>
                      <a:pt x="3439" y="8731"/>
                    </a:cubicBezTo>
                    <a:cubicBezTo>
                      <a:pt x="5115" y="9697"/>
                      <a:pt x="7331" y="10178"/>
                      <a:pt x="9564" y="10178"/>
                    </a:cubicBezTo>
                    <a:cubicBezTo>
                      <a:pt x="11860" y="10178"/>
                      <a:pt x="14173" y="9669"/>
                      <a:pt x="15935" y="8657"/>
                    </a:cubicBezTo>
                    <a:cubicBezTo>
                      <a:pt x="19373" y="6698"/>
                      <a:pt x="19447" y="3444"/>
                      <a:pt x="16009" y="1448"/>
                    </a:cubicBezTo>
                    <a:cubicBezTo>
                      <a:pt x="14332" y="482"/>
                      <a:pt x="12116" y="1"/>
                      <a:pt x="9888" y="1"/>
                    </a:cubicBezTo>
                    <a:close/>
                  </a:path>
                </a:pathLst>
              </a:custGeom>
              <a:solidFill>
                <a:srgbClr val="F2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44" name="Google Shape;8144;p45"/>
              <p:cNvSpPr/>
              <p:nvPr/>
            </p:nvSpPr>
            <p:spPr>
              <a:xfrm>
                <a:off x="4615025" y="2234750"/>
                <a:ext cx="120175" cy="63375"/>
              </a:xfrm>
              <a:custGeom>
                <a:avLst/>
                <a:gdLst/>
                <a:ahLst/>
                <a:cxnLst/>
                <a:rect l="l" t="t" r="r" b="b"/>
                <a:pathLst>
                  <a:path w="4807" h="2535" extrusionOk="0">
                    <a:moveTo>
                      <a:pt x="2519" y="0"/>
                    </a:moveTo>
                    <a:cubicBezTo>
                      <a:pt x="1939" y="0"/>
                      <a:pt x="1348" y="131"/>
                      <a:pt x="888" y="361"/>
                    </a:cubicBezTo>
                    <a:cubicBezTo>
                      <a:pt x="0" y="879"/>
                      <a:pt x="0" y="1655"/>
                      <a:pt x="851" y="2173"/>
                    </a:cubicBezTo>
                    <a:cubicBezTo>
                      <a:pt x="1242" y="2422"/>
                      <a:pt x="1770" y="2534"/>
                      <a:pt x="2307" y="2534"/>
                    </a:cubicBezTo>
                    <a:cubicBezTo>
                      <a:pt x="2887" y="2534"/>
                      <a:pt x="3478" y="2403"/>
                      <a:pt x="3919" y="2173"/>
                    </a:cubicBezTo>
                    <a:cubicBezTo>
                      <a:pt x="4807" y="1655"/>
                      <a:pt x="4807" y="879"/>
                      <a:pt x="3993" y="361"/>
                    </a:cubicBezTo>
                    <a:cubicBezTo>
                      <a:pt x="3584" y="113"/>
                      <a:pt x="3056" y="0"/>
                      <a:pt x="2519" y="0"/>
                    </a:cubicBezTo>
                    <a:close/>
                  </a:path>
                </a:pathLst>
              </a:custGeom>
              <a:solidFill>
                <a:srgbClr val="F1EF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45" name="Google Shape;8145;p45"/>
              <p:cNvSpPr/>
              <p:nvPr/>
            </p:nvSpPr>
            <p:spPr>
              <a:xfrm>
                <a:off x="4639050" y="2251175"/>
                <a:ext cx="73050" cy="527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108" extrusionOk="0">
                    <a:moveTo>
                      <a:pt x="75" y="1146"/>
                    </a:moveTo>
                    <a:lnTo>
                      <a:pt x="75" y="1146"/>
                    </a:lnTo>
                    <a:lnTo>
                      <a:pt x="75" y="0"/>
                    </a:lnTo>
                    <a:lnTo>
                      <a:pt x="2884" y="0"/>
                    </a:lnTo>
                    <a:lnTo>
                      <a:pt x="2884" y="1146"/>
                    </a:lnTo>
                    <a:lnTo>
                      <a:pt x="2884" y="1146"/>
                    </a:lnTo>
                    <a:cubicBezTo>
                      <a:pt x="2921" y="1368"/>
                      <a:pt x="2774" y="1590"/>
                      <a:pt x="2478" y="1775"/>
                    </a:cubicBezTo>
                    <a:cubicBezTo>
                      <a:pt x="1923" y="2108"/>
                      <a:pt x="999" y="2108"/>
                      <a:pt x="444" y="1775"/>
                    </a:cubicBezTo>
                    <a:cubicBezTo>
                      <a:pt x="112" y="1590"/>
                      <a:pt x="1" y="1368"/>
                      <a:pt x="75" y="1146"/>
                    </a:cubicBezTo>
                    <a:close/>
                  </a:path>
                </a:pathLst>
              </a:custGeom>
              <a:solidFill>
                <a:srgbClr val="B2BB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46" name="Google Shape;8146;p45"/>
              <p:cNvSpPr/>
              <p:nvPr/>
            </p:nvSpPr>
            <p:spPr>
              <a:xfrm>
                <a:off x="4636275" y="2229900"/>
                <a:ext cx="78600" cy="40700"/>
              </a:xfrm>
              <a:custGeom>
                <a:avLst/>
                <a:gdLst/>
                <a:ahLst/>
                <a:cxnLst/>
                <a:rect l="l" t="t" r="r" b="b"/>
                <a:pathLst>
                  <a:path w="3144" h="1628" extrusionOk="0">
                    <a:moveTo>
                      <a:pt x="1586" y="1"/>
                    </a:moveTo>
                    <a:cubicBezTo>
                      <a:pt x="1221" y="1"/>
                      <a:pt x="851" y="75"/>
                      <a:pt x="555" y="223"/>
                    </a:cubicBezTo>
                    <a:cubicBezTo>
                      <a:pt x="1" y="555"/>
                      <a:pt x="1" y="1073"/>
                      <a:pt x="555" y="1406"/>
                    </a:cubicBezTo>
                    <a:cubicBezTo>
                      <a:pt x="833" y="1554"/>
                      <a:pt x="1184" y="1628"/>
                      <a:pt x="1544" y="1628"/>
                    </a:cubicBezTo>
                    <a:cubicBezTo>
                      <a:pt x="1905" y="1628"/>
                      <a:pt x="2275" y="1554"/>
                      <a:pt x="2589" y="1406"/>
                    </a:cubicBezTo>
                    <a:cubicBezTo>
                      <a:pt x="3143" y="1073"/>
                      <a:pt x="3143" y="555"/>
                      <a:pt x="2589" y="223"/>
                    </a:cubicBezTo>
                    <a:cubicBezTo>
                      <a:pt x="2311" y="75"/>
                      <a:pt x="1951" y="1"/>
                      <a:pt x="1586" y="1"/>
                    </a:cubicBezTo>
                    <a:close/>
                  </a:path>
                </a:pathLst>
              </a:custGeom>
              <a:solidFill>
                <a:srgbClr val="DFE1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47" name="Google Shape;8147;p45"/>
              <p:cNvSpPr/>
              <p:nvPr/>
            </p:nvSpPr>
            <p:spPr>
              <a:xfrm>
                <a:off x="4646450" y="2227825"/>
                <a:ext cx="57325" cy="29375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175" extrusionOk="0">
                    <a:moveTo>
                      <a:pt x="1147" y="1"/>
                    </a:moveTo>
                    <a:cubicBezTo>
                      <a:pt x="879" y="1"/>
                      <a:pt x="611" y="65"/>
                      <a:pt x="407" y="195"/>
                    </a:cubicBezTo>
                    <a:cubicBezTo>
                      <a:pt x="1" y="417"/>
                      <a:pt x="1" y="786"/>
                      <a:pt x="407" y="1008"/>
                    </a:cubicBezTo>
                    <a:cubicBezTo>
                      <a:pt x="611" y="1119"/>
                      <a:pt x="879" y="1175"/>
                      <a:pt x="1147" y="1175"/>
                    </a:cubicBezTo>
                    <a:cubicBezTo>
                      <a:pt x="1415" y="1175"/>
                      <a:pt x="1683" y="1119"/>
                      <a:pt x="1886" y="1008"/>
                    </a:cubicBezTo>
                    <a:cubicBezTo>
                      <a:pt x="2293" y="786"/>
                      <a:pt x="2293" y="417"/>
                      <a:pt x="1886" y="195"/>
                    </a:cubicBezTo>
                    <a:cubicBezTo>
                      <a:pt x="1683" y="65"/>
                      <a:pt x="1415" y="1"/>
                      <a:pt x="1147" y="1"/>
                    </a:cubicBezTo>
                    <a:close/>
                  </a:path>
                </a:pathLst>
              </a:custGeom>
              <a:solidFill>
                <a:srgbClr val="F2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48" name="Google Shape;8148;p45"/>
              <p:cNvSpPr/>
              <p:nvPr/>
            </p:nvSpPr>
            <p:spPr>
              <a:xfrm>
                <a:off x="4676025" y="2270575"/>
                <a:ext cx="262525" cy="537025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21481" extrusionOk="0">
                    <a:moveTo>
                      <a:pt x="629" y="1"/>
                    </a:moveTo>
                    <a:cubicBezTo>
                      <a:pt x="518" y="1"/>
                      <a:pt x="333" y="75"/>
                      <a:pt x="185" y="222"/>
                    </a:cubicBezTo>
                    <a:cubicBezTo>
                      <a:pt x="148" y="259"/>
                      <a:pt x="111" y="333"/>
                      <a:pt x="111" y="370"/>
                    </a:cubicBezTo>
                    <a:cubicBezTo>
                      <a:pt x="111" y="444"/>
                      <a:pt x="75" y="555"/>
                      <a:pt x="75" y="629"/>
                    </a:cubicBezTo>
                    <a:cubicBezTo>
                      <a:pt x="1" y="814"/>
                      <a:pt x="111" y="999"/>
                      <a:pt x="259" y="1184"/>
                    </a:cubicBezTo>
                    <a:lnTo>
                      <a:pt x="3846" y="3291"/>
                    </a:lnTo>
                    <a:lnTo>
                      <a:pt x="8800" y="6138"/>
                    </a:lnTo>
                    <a:cubicBezTo>
                      <a:pt x="9021" y="6286"/>
                      <a:pt x="9169" y="6544"/>
                      <a:pt x="9169" y="6840"/>
                    </a:cubicBezTo>
                    <a:lnTo>
                      <a:pt x="9169" y="21481"/>
                    </a:lnTo>
                    <a:cubicBezTo>
                      <a:pt x="9761" y="20963"/>
                      <a:pt x="10168" y="20408"/>
                      <a:pt x="10500" y="19854"/>
                    </a:cubicBezTo>
                    <a:lnTo>
                      <a:pt x="10463" y="6470"/>
                    </a:lnTo>
                    <a:cubicBezTo>
                      <a:pt x="10463" y="5953"/>
                      <a:pt x="10241" y="5435"/>
                      <a:pt x="9761" y="5213"/>
                    </a:cubicBezTo>
                    <a:lnTo>
                      <a:pt x="6470" y="3328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BDA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49" name="Google Shape;8149;p45"/>
              <p:cNvSpPr/>
              <p:nvPr/>
            </p:nvSpPr>
            <p:spPr>
              <a:xfrm>
                <a:off x="4688975" y="2263175"/>
                <a:ext cx="260650" cy="581400"/>
              </a:xfrm>
              <a:custGeom>
                <a:avLst/>
                <a:gdLst/>
                <a:ahLst/>
                <a:cxnLst/>
                <a:rect l="l" t="t" r="r" b="b"/>
                <a:pathLst>
                  <a:path w="10426" h="23256" extrusionOk="0">
                    <a:moveTo>
                      <a:pt x="592" y="1"/>
                    </a:moveTo>
                    <a:cubicBezTo>
                      <a:pt x="444" y="75"/>
                      <a:pt x="259" y="112"/>
                      <a:pt x="185" y="260"/>
                    </a:cubicBezTo>
                    <a:cubicBezTo>
                      <a:pt x="148" y="297"/>
                      <a:pt x="148" y="334"/>
                      <a:pt x="74" y="371"/>
                    </a:cubicBezTo>
                    <a:cubicBezTo>
                      <a:pt x="37" y="518"/>
                      <a:pt x="0" y="629"/>
                      <a:pt x="0" y="703"/>
                    </a:cubicBezTo>
                    <a:cubicBezTo>
                      <a:pt x="0" y="888"/>
                      <a:pt x="37" y="1110"/>
                      <a:pt x="185" y="1258"/>
                    </a:cubicBezTo>
                    <a:lnTo>
                      <a:pt x="8725" y="6212"/>
                    </a:lnTo>
                    <a:cubicBezTo>
                      <a:pt x="8984" y="6360"/>
                      <a:pt x="9095" y="6619"/>
                      <a:pt x="9095" y="6914"/>
                    </a:cubicBezTo>
                    <a:lnTo>
                      <a:pt x="9095" y="22849"/>
                    </a:lnTo>
                    <a:lnTo>
                      <a:pt x="9095" y="22997"/>
                    </a:lnTo>
                    <a:cubicBezTo>
                      <a:pt x="9169" y="23034"/>
                      <a:pt x="9206" y="23108"/>
                      <a:pt x="9280" y="23181"/>
                    </a:cubicBezTo>
                    <a:cubicBezTo>
                      <a:pt x="9354" y="23181"/>
                      <a:pt x="9391" y="23218"/>
                      <a:pt x="9428" y="23218"/>
                    </a:cubicBezTo>
                    <a:cubicBezTo>
                      <a:pt x="9576" y="23255"/>
                      <a:pt x="9723" y="23255"/>
                      <a:pt x="9834" y="23255"/>
                    </a:cubicBezTo>
                    <a:cubicBezTo>
                      <a:pt x="9982" y="23255"/>
                      <a:pt x="10130" y="23218"/>
                      <a:pt x="10241" y="23181"/>
                    </a:cubicBezTo>
                    <a:cubicBezTo>
                      <a:pt x="10315" y="23181"/>
                      <a:pt x="10352" y="23108"/>
                      <a:pt x="10352" y="23071"/>
                    </a:cubicBezTo>
                    <a:cubicBezTo>
                      <a:pt x="10389" y="23034"/>
                      <a:pt x="10426" y="22923"/>
                      <a:pt x="10426" y="22886"/>
                    </a:cubicBezTo>
                    <a:lnTo>
                      <a:pt x="10426" y="6471"/>
                    </a:lnTo>
                    <a:cubicBezTo>
                      <a:pt x="10426" y="5990"/>
                      <a:pt x="10167" y="5509"/>
                      <a:pt x="9760" y="5251"/>
                    </a:cubicBez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FDD6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50" name="Google Shape;8150;p45"/>
              <p:cNvSpPr/>
              <p:nvPr/>
            </p:nvSpPr>
            <p:spPr>
              <a:xfrm>
                <a:off x="4703750" y="2265275"/>
                <a:ext cx="247725" cy="577450"/>
              </a:xfrm>
              <a:custGeom>
                <a:avLst/>
                <a:gdLst/>
                <a:ahLst/>
                <a:cxnLst/>
                <a:rect l="l" t="t" r="r" b="b"/>
                <a:pathLst>
                  <a:path w="9909" h="23098" extrusionOk="0">
                    <a:moveTo>
                      <a:pt x="121" y="0"/>
                    </a:moveTo>
                    <a:cubicBezTo>
                      <a:pt x="93" y="0"/>
                      <a:pt x="56" y="9"/>
                      <a:pt x="1" y="28"/>
                    </a:cubicBezTo>
                    <a:lnTo>
                      <a:pt x="9132" y="5278"/>
                    </a:lnTo>
                    <a:cubicBezTo>
                      <a:pt x="9576" y="5573"/>
                      <a:pt x="9798" y="6017"/>
                      <a:pt x="9798" y="6535"/>
                    </a:cubicBezTo>
                    <a:lnTo>
                      <a:pt x="9798" y="22654"/>
                    </a:lnTo>
                    <a:lnTo>
                      <a:pt x="9798" y="23097"/>
                    </a:lnTo>
                    <a:cubicBezTo>
                      <a:pt x="9872" y="23024"/>
                      <a:pt x="9909" y="22950"/>
                      <a:pt x="9909" y="22913"/>
                    </a:cubicBezTo>
                    <a:lnTo>
                      <a:pt x="9909" y="6498"/>
                    </a:lnTo>
                    <a:cubicBezTo>
                      <a:pt x="9909" y="5980"/>
                      <a:pt x="9613" y="5536"/>
                      <a:pt x="9206" y="5241"/>
                    </a:cubicBezTo>
                    <a:lnTo>
                      <a:pt x="186" y="28"/>
                    </a:lnTo>
                    <a:cubicBezTo>
                      <a:pt x="167" y="9"/>
                      <a:pt x="149" y="0"/>
                      <a:pt x="121" y="0"/>
                    </a:cubicBezTo>
                    <a:close/>
                  </a:path>
                </a:pathLst>
              </a:custGeom>
              <a:solidFill>
                <a:srgbClr val="FFAB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51" name="Google Shape;8151;p45"/>
              <p:cNvSpPr/>
              <p:nvPr/>
            </p:nvSpPr>
            <p:spPr>
              <a:xfrm>
                <a:off x="4688975" y="2271500"/>
                <a:ext cx="245875" cy="573075"/>
              </a:xfrm>
              <a:custGeom>
                <a:avLst/>
                <a:gdLst/>
                <a:ahLst/>
                <a:cxnLst/>
                <a:rect l="l" t="t" r="r" b="b"/>
                <a:pathLst>
                  <a:path w="9835" h="22923" extrusionOk="0">
                    <a:moveTo>
                      <a:pt x="148" y="1"/>
                    </a:moveTo>
                    <a:cubicBezTo>
                      <a:pt x="111" y="38"/>
                      <a:pt x="111" y="111"/>
                      <a:pt x="37" y="148"/>
                    </a:cubicBezTo>
                    <a:cubicBezTo>
                      <a:pt x="37" y="185"/>
                      <a:pt x="0" y="296"/>
                      <a:pt x="0" y="370"/>
                    </a:cubicBezTo>
                    <a:cubicBezTo>
                      <a:pt x="0" y="555"/>
                      <a:pt x="37" y="777"/>
                      <a:pt x="185" y="925"/>
                    </a:cubicBezTo>
                    <a:lnTo>
                      <a:pt x="8725" y="5879"/>
                    </a:lnTo>
                    <a:cubicBezTo>
                      <a:pt x="8984" y="6027"/>
                      <a:pt x="9095" y="6286"/>
                      <a:pt x="9095" y="6581"/>
                    </a:cubicBezTo>
                    <a:lnTo>
                      <a:pt x="9095" y="22516"/>
                    </a:lnTo>
                    <a:lnTo>
                      <a:pt x="9095" y="22664"/>
                    </a:lnTo>
                    <a:cubicBezTo>
                      <a:pt x="9169" y="22701"/>
                      <a:pt x="9206" y="22775"/>
                      <a:pt x="9280" y="22848"/>
                    </a:cubicBezTo>
                    <a:cubicBezTo>
                      <a:pt x="9354" y="22848"/>
                      <a:pt x="9391" y="22885"/>
                      <a:pt x="9428" y="22885"/>
                    </a:cubicBezTo>
                    <a:cubicBezTo>
                      <a:pt x="9576" y="22922"/>
                      <a:pt x="9723" y="22922"/>
                      <a:pt x="9834" y="22922"/>
                    </a:cubicBezTo>
                    <a:lnTo>
                      <a:pt x="9834" y="22146"/>
                    </a:lnTo>
                    <a:lnTo>
                      <a:pt x="9834" y="6397"/>
                    </a:lnTo>
                    <a:cubicBezTo>
                      <a:pt x="9834" y="5879"/>
                      <a:pt x="9576" y="5398"/>
                      <a:pt x="9132" y="5140"/>
                    </a:cubicBezTo>
                    <a:lnTo>
                      <a:pt x="148" y="1"/>
                    </a:lnTo>
                    <a:close/>
                  </a:path>
                </a:pathLst>
              </a:custGeom>
              <a:solidFill>
                <a:srgbClr val="FFAB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52" name="Google Shape;8152;p45"/>
              <p:cNvSpPr/>
              <p:nvPr/>
            </p:nvSpPr>
            <p:spPr>
              <a:xfrm>
                <a:off x="4688975" y="2280750"/>
                <a:ext cx="235700" cy="562900"/>
              </a:xfrm>
              <a:custGeom>
                <a:avLst/>
                <a:gdLst/>
                <a:ahLst/>
                <a:cxnLst/>
                <a:rect l="l" t="t" r="r" b="b"/>
                <a:pathLst>
                  <a:path w="9428" h="22516" extrusionOk="0">
                    <a:moveTo>
                      <a:pt x="0" y="0"/>
                    </a:moveTo>
                    <a:cubicBezTo>
                      <a:pt x="0" y="185"/>
                      <a:pt x="37" y="407"/>
                      <a:pt x="185" y="555"/>
                    </a:cubicBezTo>
                    <a:lnTo>
                      <a:pt x="8725" y="5509"/>
                    </a:lnTo>
                    <a:cubicBezTo>
                      <a:pt x="8984" y="5657"/>
                      <a:pt x="9095" y="5916"/>
                      <a:pt x="9095" y="6211"/>
                    </a:cubicBezTo>
                    <a:lnTo>
                      <a:pt x="9095" y="22146"/>
                    </a:lnTo>
                    <a:lnTo>
                      <a:pt x="9095" y="22294"/>
                    </a:lnTo>
                    <a:cubicBezTo>
                      <a:pt x="9169" y="22331"/>
                      <a:pt x="9206" y="22405"/>
                      <a:pt x="9280" y="22478"/>
                    </a:cubicBezTo>
                    <a:cubicBezTo>
                      <a:pt x="9354" y="22478"/>
                      <a:pt x="9391" y="22515"/>
                      <a:pt x="9428" y="22515"/>
                    </a:cubicBezTo>
                    <a:lnTo>
                      <a:pt x="9428" y="21850"/>
                    </a:lnTo>
                    <a:lnTo>
                      <a:pt x="9428" y="6248"/>
                    </a:lnTo>
                    <a:cubicBezTo>
                      <a:pt x="9428" y="5731"/>
                      <a:pt x="9132" y="5287"/>
                      <a:pt x="8725" y="499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7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53" name="Google Shape;8153;p45"/>
              <p:cNvSpPr/>
              <p:nvPr/>
            </p:nvSpPr>
            <p:spPr>
              <a:xfrm>
                <a:off x="4514275" y="2327875"/>
                <a:ext cx="114650" cy="57325"/>
              </a:xfrm>
              <a:custGeom>
                <a:avLst/>
                <a:gdLst/>
                <a:ahLst/>
                <a:cxnLst/>
                <a:rect l="l" t="t" r="r" b="b"/>
                <a:pathLst>
                  <a:path w="4586" h="2293" extrusionOk="0">
                    <a:moveTo>
                      <a:pt x="2145" y="1"/>
                    </a:moveTo>
                    <a:lnTo>
                      <a:pt x="1" y="555"/>
                    </a:lnTo>
                    <a:lnTo>
                      <a:pt x="1" y="888"/>
                    </a:lnTo>
                    <a:lnTo>
                      <a:pt x="2478" y="2293"/>
                    </a:lnTo>
                    <a:lnTo>
                      <a:pt x="4585" y="1073"/>
                    </a:lnTo>
                    <a:lnTo>
                      <a:pt x="4585" y="740"/>
                    </a:lnTo>
                    <a:lnTo>
                      <a:pt x="2145" y="1"/>
                    </a:lnTo>
                    <a:close/>
                  </a:path>
                </a:pathLst>
              </a:custGeom>
              <a:solidFill>
                <a:srgbClr val="B6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54" name="Google Shape;8154;p45"/>
              <p:cNvSpPr/>
              <p:nvPr/>
            </p:nvSpPr>
            <p:spPr>
              <a:xfrm>
                <a:off x="4514275" y="2312175"/>
                <a:ext cx="1146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4586" h="2626" extrusionOk="0">
                    <a:moveTo>
                      <a:pt x="2145" y="0"/>
                    </a:moveTo>
                    <a:lnTo>
                      <a:pt x="1" y="1183"/>
                    </a:lnTo>
                    <a:lnTo>
                      <a:pt x="2478" y="2625"/>
                    </a:lnTo>
                    <a:lnTo>
                      <a:pt x="4585" y="1368"/>
                    </a:lnTo>
                    <a:lnTo>
                      <a:pt x="2145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55" name="Google Shape;8155;p45"/>
              <p:cNvSpPr/>
              <p:nvPr/>
            </p:nvSpPr>
            <p:spPr>
              <a:xfrm>
                <a:off x="4535550" y="2323250"/>
                <a:ext cx="73025" cy="434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1739" extrusionOk="0">
                    <a:moveTo>
                      <a:pt x="1294" y="1"/>
                    </a:moveTo>
                    <a:lnTo>
                      <a:pt x="0" y="740"/>
                    </a:lnTo>
                    <a:lnTo>
                      <a:pt x="1627" y="1739"/>
                    </a:lnTo>
                    <a:lnTo>
                      <a:pt x="2921" y="925"/>
                    </a:lnTo>
                    <a:lnTo>
                      <a:pt x="1294" y="1"/>
                    </a:ln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56" name="Google Shape;8156;p45"/>
              <p:cNvSpPr/>
              <p:nvPr/>
            </p:nvSpPr>
            <p:spPr>
              <a:xfrm>
                <a:off x="4545700" y="2335275"/>
                <a:ext cx="53625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258" extrusionOk="0">
                    <a:moveTo>
                      <a:pt x="888" y="1"/>
                    </a:moveTo>
                    <a:lnTo>
                      <a:pt x="1" y="518"/>
                    </a:lnTo>
                    <a:lnTo>
                      <a:pt x="1221" y="1258"/>
                    </a:lnTo>
                    <a:lnTo>
                      <a:pt x="2145" y="703"/>
                    </a:lnTo>
                    <a:lnTo>
                      <a:pt x="888" y="1"/>
                    </a:lnTo>
                    <a:close/>
                  </a:path>
                </a:pathLst>
              </a:custGeom>
              <a:solidFill>
                <a:srgbClr val="5C5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57" name="Google Shape;8157;p45"/>
              <p:cNvSpPr/>
              <p:nvPr/>
            </p:nvSpPr>
            <p:spPr>
              <a:xfrm>
                <a:off x="4514275" y="2341750"/>
                <a:ext cx="61950" cy="4345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1738" extrusionOk="0">
                    <a:moveTo>
                      <a:pt x="1" y="0"/>
                    </a:moveTo>
                    <a:lnTo>
                      <a:pt x="1" y="333"/>
                    </a:lnTo>
                    <a:lnTo>
                      <a:pt x="2478" y="1738"/>
                    </a:lnTo>
                    <a:lnTo>
                      <a:pt x="2478" y="144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58" name="Google Shape;8158;p45"/>
              <p:cNvSpPr/>
              <p:nvPr/>
            </p:nvSpPr>
            <p:spPr>
              <a:xfrm>
                <a:off x="4421850" y="2414775"/>
                <a:ext cx="73050" cy="446425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17857" extrusionOk="0">
                    <a:moveTo>
                      <a:pt x="888" y="1849"/>
                    </a:moveTo>
                    <a:lnTo>
                      <a:pt x="2515" y="2810"/>
                    </a:lnTo>
                    <a:lnTo>
                      <a:pt x="2515" y="3660"/>
                    </a:lnTo>
                    <a:lnTo>
                      <a:pt x="888" y="2699"/>
                    </a:lnTo>
                    <a:lnTo>
                      <a:pt x="888" y="1849"/>
                    </a:lnTo>
                    <a:close/>
                    <a:moveTo>
                      <a:pt x="888" y="3069"/>
                    </a:moveTo>
                    <a:lnTo>
                      <a:pt x="2515" y="4030"/>
                    </a:lnTo>
                    <a:lnTo>
                      <a:pt x="2515" y="4806"/>
                    </a:lnTo>
                    <a:lnTo>
                      <a:pt x="888" y="3845"/>
                    </a:lnTo>
                    <a:lnTo>
                      <a:pt x="888" y="3069"/>
                    </a:lnTo>
                    <a:close/>
                    <a:moveTo>
                      <a:pt x="888" y="4178"/>
                    </a:moveTo>
                    <a:lnTo>
                      <a:pt x="2515" y="5139"/>
                    </a:lnTo>
                    <a:lnTo>
                      <a:pt x="2515" y="5952"/>
                    </a:lnTo>
                    <a:lnTo>
                      <a:pt x="888" y="4991"/>
                    </a:lnTo>
                    <a:lnTo>
                      <a:pt x="888" y="4178"/>
                    </a:lnTo>
                    <a:close/>
                    <a:moveTo>
                      <a:pt x="888" y="5324"/>
                    </a:moveTo>
                    <a:lnTo>
                      <a:pt x="2515" y="6285"/>
                    </a:lnTo>
                    <a:lnTo>
                      <a:pt x="2515" y="7135"/>
                    </a:lnTo>
                    <a:lnTo>
                      <a:pt x="888" y="6137"/>
                    </a:lnTo>
                    <a:lnTo>
                      <a:pt x="888" y="5324"/>
                    </a:lnTo>
                    <a:close/>
                    <a:moveTo>
                      <a:pt x="888" y="6470"/>
                    </a:moveTo>
                    <a:lnTo>
                      <a:pt x="2515" y="7431"/>
                    </a:lnTo>
                    <a:lnTo>
                      <a:pt x="2515" y="8281"/>
                    </a:lnTo>
                    <a:lnTo>
                      <a:pt x="888" y="7320"/>
                    </a:lnTo>
                    <a:lnTo>
                      <a:pt x="888" y="6470"/>
                    </a:lnTo>
                    <a:close/>
                    <a:moveTo>
                      <a:pt x="888" y="7579"/>
                    </a:moveTo>
                    <a:lnTo>
                      <a:pt x="2515" y="8540"/>
                    </a:lnTo>
                    <a:lnTo>
                      <a:pt x="2515" y="9391"/>
                    </a:lnTo>
                    <a:lnTo>
                      <a:pt x="888" y="8429"/>
                    </a:lnTo>
                    <a:lnTo>
                      <a:pt x="888" y="7579"/>
                    </a:lnTo>
                    <a:close/>
                    <a:moveTo>
                      <a:pt x="888" y="8725"/>
                    </a:moveTo>
                    <a:lnTo>
                      <a:pt x="2515" y="9686"/>
                    </a:lnTo>
                    <a:lnTo>
                      <a:pt x="2515" y="10537"/>
                    </a:lnTo>
                    <a:lnTo>
                      <a:pt x="888" y="9575"/>
                    </a:lnTo>
                    <a:lnTo>
                      <a:pt x="888" y="8725"/>
                    </a:lnTo>
                    <a:close/>
                    <a:moveTo>
                      <a:pt x="888" y="9908"/>
                    </a:moveTo>
                    <a:lnTo>
                      <a:pt x="2515" y="10869"/>
                    </a:lnTo>
                    <a:lnTo>
                      <a:pt x="2515" y="11683"/>
                    </a:lnTo>
                    <a:lnTo>
                      <a:pt x="888" y="10722"/>
                    </a:lnTo>
                    <a:lnTo>
                      <a:pt x="888" y="9908"/>
                    </a:lnTo>
                    <a:close/>
                    <a:moveTo>
                      <a:pt x="888" y="11054"/>
                    </a:moveTo>
                    <a:lnTo>
                      <a:pt x="2515" y="12016"/>
                    </a:lnTo>
                    <a:lnTo>
                      <a:pt x="2515" y="12866"/>
                    </a:lnTo>
                    <a:lnTo>
                      <a:pt x="888" y="11868"/>
                    </a:lnTo>
                    <a:lnTo>
                      <a:pt x="888" y="11054"/>
                    </a:lnTo>
                    <a:close/>
                    <a:moveTo>
                      <a:pt x="888" y="12200"/>
                    </a:moveTo>
                    <a:lnTo>
                      <a:pt x="2515" y="13162"/>
                    </a:lnTo>
                    <a:lnTo>
                      <a:pt x="2515" y="14012"/>
                    </a:lnTo>
                    <a:lnTo>
                      <a:pt x="888" y="13051"/>
                    </a:lnTo>
                    <a:lnTo>
                      <a:pt x="888" y="12200"/>
                    </a:lnTo>
                    <a:close/>
                    <a:moveTo>
                      <a:pt x="888" y="13309"/>
                    </a:moveTo>
                    <a:lnTo>
                      <a:pt x="2515" y="14271"/>
                    </a:lnTo>
                    <a:lnTo>
                      <a:pt x="2515" y="15121"/>
                    </a:lnTo>
                    <a:lnTo>
                      <a:pt x="888" y="14160"/>
                    </a:lnTo>
                    <a:lnTo>
                      <a:pt x="888" y="13309"/>
                    </a:lnTo>
                    <a:close/>
                    <a:moveTo>
                      <a:pt x="851" y="14530"/>
                    </a:moveTo>
                    <a:lnTo>
                      <a:pt x="2478" y="15491"/>
                    </a:lnTo>
                    <a:lnTo>
                      <a:pt x="2478" y="16304"/>
                    </a:lnTo>
                    <a:lnTo>
                      <a:pt x="851" y="15343"/>
                    </a:lnTo>
                    <a:lnTo>
                      <a:pt x="851" y="14530"/>
                    </a:lnTo>
                    <a:close/>
                    <a:moveTo>
                      <a:pt x="75" y="0"/>
                    </a:moveTo>
                    <a:lnTo>
                      <a:pt x="75" y="14788"/>
                    </a:lnTo>
                    <a:lnTo>
                      <a:pt x="333" y="15084"/>
                    </a:lnTo>
                    <a:lnTo>
                      <a:pt x="296" y="16082"/>
                    </a:lnTo>
                    <a:lnTo>
                      <a:pt x="1" y="16230"/>
                    </a:lnTo>
                    <a:lnTo>
                      <a:pt x="296" y="16415"/>
                    </a:lnTo>
                    <a:lnTo>
                      <a:pt x="888" y="15528"/>
                    </a:lnTo>
                    <a:lnTo>
                      <a:pt x="2515" y="16489"/>
                    </a:lnTo>
                    <a:lnTo>
                      <a:pt x="2884" y="17487"/>
                    </a:lnTo>
                    <a:lnTo>
                      <a:pt x="2552" y="17709"/>
                    </a:lnTo>
                    <a:lnTo>
                      <a:pt x="2736" y="17857"/>
                    </a:lnTo>
                    <a:lnTo>
                      <a:pt x="2921" y="17487"/>
                    </a:lnTo>
                    <a:lnTo>
                      <a:pt x="2921" y="1701"/>
                    </a:lnTo>
                    <a:lnTo>
                      <a:pt x="2515" y="1516"/>
                    </a:lnTo>
                    <a:lnTo>
                      <a:pt x="2515" y="2514"/>
                    </a:lnTo>
                    <a:lnTo>
                      <a:pt x="888" y="1516"/>
                    </a:lnTo>
                    <a:lnTo>
                      <a:pt x="888" y="555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BDA3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59" name="Google Shape;8159;p45"/>
              <p:cNvSpPr/>
              <p:nvPr/>
            </p:nvSpPr>
            <p:spPr>
              <a:xfrm>
                <a:off x="4428325" y="2433250"/>
                <a:ext cx="10200" cy="40022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6009" extrusionOk="0">
                    <a:moveTo>
                      <a:pt x="0" y="0"/>
                    </a:moveTo>
                    <a:lnTo>
                      <a:pt x="0" y="15750"/>
                    </a:lnTo>
                    <a:lnTo>
                      <a:pt x="407" y="16009"/>
                    </a:lnTo>
                    <a:lnTo>
                      <a:pt x="407" y="2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F2F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60" name="Google Shape;8160;p45"/>
              <p:cNvSpPr/>
              <p:nvPr/>
            </p:nvSpPr>
            <p:spPr>
              <a:xfrm>
                <a:off x="4438500" y="2433250"/>
                <a:ext cx="10175" cy="400225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6009" extrusionOk="0">
                    <a:moveTo>
                      <a:pt x="407" y="0"/>
                    </a:moveTo>
                    <a:lnTo>
                      <a:pt x="0" y="222"/>
                    </a:lnTo>
                    <a:lnTo>
                      <a:pt x="0" y="16009"/>
                    </a:lnTo>
                    <a:lnTo>
                      <a:pt x="407" y="15750"/>
                    </a:ln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61" name="Google Shape;8161;p45"/>
              <p:cNvSpPr/>
              <p:nvPr/>
            </p:nvSpPr>
            <p:spPr>
              <a:xfrm>
                <a:off x="4428325" y="2426775"/>
                <a:ext cx="20350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82" extrusionOk="0">
                    <a:moveTo>
                      <a:pt x="407" y="1"/>
                    </a:moveTo>
                    <a:lnTo>
                      <a:pt x="0" y="259"/>
                    </a:lnTo>
                    <a:lnTo>
                      <a:pt x="407" y="481"/>
                    </a:lnTo>
                    <a:lnTo>
                      <a:pt x="814" y="259"/>
                    </a:ln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62" name="Google Shape;8162;p45"/>
              <p:cNvSpPr/>
              <p:nvPr/>
            </p:nvSpPr>
            <p:spPr>
              <a:xfrm>
                <a:off x="4439425" y="2802950"/>
                <a:ext cx="610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43" extrusionOk="0">
                    <a:moveTo>
                      <a:pt x="296" y="1"/>
                    </a:moveTo>
                    <a:lnTo>
                      <a:pt x="0" y="186"/>
                    </a:lnTo>
                    <a:lnTo>
                      <a:pt x="2144" y="1443"/>
                    </a:lnTo>
                    <a:lnTo>
                      <a:pt x="2440" y="1258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63" name="Google Shape;8163;p45"/>
              <p:cNvSpPr/>
              <p:nvPr/>
            </p:nvSpPr>
            <p:spPr>
              <a:xfrm>
                <a:off x="4439425" y="2807575"/>
                <a:ext cx="536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91" extrusionOk="0">
                    <a:moveTo>
                      <a:pt x="0" y="1"/>
                    </a:moveTo>
                    <a:lnTo>
                      <a:pt x="0" y="333"/>
                    </a:lnTo>
                    <a:lnTo>
                      <a:pt x="2144" y="1590"/>
                    </a:lnTo>
                    <a:lnTo>
                      <a:pt x="2144" y="125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64" name="Google Shape;8164;p45"/>
              <p:cNvSpPr/>
              <p:nvPr/>
            </p:nvSpPr>
            <p:spPr>
              <a:xfrm>
                <a:off x="4439425" y="2775225"/>
                <a:ext cx="610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06" extrusionOk="0">
                    <a:moveTo>
                      <a:pt x="296" y="1"/>
                    </a:moveTo>
                    <a:lnTo>
                      <a:pt x="0" y="148"/>
                    </a:lnTo>
                    <a:lnTo>
                      <a:pt x="2144" y="1405"/>
                    </a:lnTo>
                    <a:lnTo>
                      <a:pt x="2440" y="1258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65" name="Google Shape;8165;p45"/>
              <p:cNvSpPr/>
              <p:nvPr/>
            </p:nvSpPr>
            <p:spPr>
              <a:xfrm>
                <a:off x="4439425" y="2778925"/>
                <a:ext cx="5362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5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144" y="1553"/>
                    </a:lnTo>
                    <a:lnTo>
                      <a:pt x="2144" y="12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66" name="Google Shape;8166;p45"/>
              <p:cNvSpPr/>
              <p:nvPr/>
            </p:nvSpPr>
            <p:spPr>
              <a:xfrm>
                <a:off x="4439425" y="2746575"/>
                <a:ext cx="610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43" extrusionOk="0">
                    <a:moveTo>
                      <a:pt x="296" y="1"/>
                    </a:moveTo>
                    <a:lnTo>
                      <a:pt x="0" y="185"/>
                    </a:lnTo>
                    <a:lnTo>
                      <a:pt x="2144" y="1442"/>
                    </a:lnTo>
                    <a:lnTo>
                      <a:pt x="2440" y="1258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67" name="Google Shape;8167;p45"/>
              <p:cNvSpPr/>
              <p:nvPr/>
            </p:nvSpPr>
            <p:spPr>
              <a:xfrm>
                <a:off x="4439425" y="2751200"/>
                <a:ext cx="53625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17" extrusionOk="0">
                    <a:moveTo>
                      <a:pt x="0" y="0"/>
                    </a:moveTo>
                    <a:lnTo>
                      <a:pt x="0" y="259"/>
                    </a:lnTo>
                    <a:lnTo>
                      <a:pt x="2144" y="1516"/>
                    </a:lnTo>
                    <a:lnTo>
                      <a:pt x="2144" y="12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68" name="Google Shape;8168;p45"/>
              <p:cNvSpPr/>
              <p:nvPr/>
            </p:nvSpPr>
            <p:spPr>
              <a:xfrm>
                <a:off x="4439425" y="2717925"/>
                <a:ext cx="610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06" extrusionOk="0">
                    <a:moveTo>
                      <a:pt x="296" y="0"/>
                    </a:moveTo>
                    <a:lnTo>
                      <a:pt x="0" y="185"/>
                    </a:lnTo>
                    <a:lnTo>
                      <a:pt x="2144" y="1405"/>
                    </a:lnTo>
                    <a:lnTo>
                      <a:pt x="2440" y="1220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69" name="Google Shape;8169;p45"/>
              <p:cNvSpPr/>
              <p:nvPr/>
            </p:nvSpPr>
            <p:spPr>
              <a:xfrm>
                <a:off x="4439425" y="2722550"/>
                <a:ext cx="5362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54" extrusionOk="0">
                    <a:moveTo>
                      <a:pt x="0" y="0"/>
                    </a:moveTo>
                    <a:lnTo>
                      <a:pt x="0" y="296"/>
                    </a:lnTo>
                    <a:lnTo>
                      <a:pt x="2144" y="1553"/>
                    </a:lnTo>
                    <a:lnTo>
                      <a:pt x="2144" y="12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70" name="Google Shape;8170;p45"/>
              <p:cNvSpPr/>
              <p:nvPr/>
            </p:nvSpPr>
            <p:spPr>
              <a:xfrm>
                <a:off x="4439425" y="2688350"/>
                <a:ext cx="610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43" extrusionOk="0">
                    <a:moveTo>
                      <a:pt x="296" y="0"/>
                    </a:moveTo>
                    <a:lnTo>
                      <a:pt x="0" y="185"/>
                    </a:lnTo>
                    <a:lnTo>
                      <a:pt x="2144" y="1442"/>
                    </a:lnTo>
                    <a:lnTo>
                      <a:pt x="2440" y="1257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71" name="Google Shape;8171;p45"/>
              <p:cNvSpPr/>
              <p:nvPr/>
            </p:nvSpPr>
            <p:spPr>
              <a:xfrm>
                <a:off x="4439425" y="2692975"/>
                <a:ext cx="5362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90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144" y="1590"/>
                    </a:lnTo>
                    <a:lnTo>
                      <a:pt x="2144" y="12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72" name="Google Shape;8172;p45"/>
              <p:cNvSpPr/>
              <p:nvPr/>
            </p:nvSpPr>
            <p:spPr>
              <a:xfrm>
                <a:off x="4439425" y="2660625"/>
                <a:ext cx="610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06" extrusionOk="0">
                    <a:moveTo>
                      <a:pt x="296" y="0"/>
                    </a:moveTo>
                    <a:lnTo>
                      <a:pt x="0" y="148"/>
                    </a:lnTo>
                    <a:lnTo>
                      <a:pt x="2144" y="1405"/>
                    </a:lnTo>
                    <a:lnTo>
                      <a:pt x="2440" y="1257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73" name="Google Shape;8173;p45"/>
              <p:cNvSpPr/>
              <p:nvPr/>
            </p:nvSpPr>
            <p:spPr>
              <a:xfrm>
                <a:off x="4439425" y="2664325"/>
                <a:ext cx="53625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90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144" y="1590"/>
                    </a:lnTo>
                    <a:lnTo>
                      <a:pt x="2144" y="12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74" name="Google Shape;8174;p45"/>
              <p:cNvSpPr/>
              <p:nvPr/>
            </p:nvSpPr>
            <p:spPr>
              <a:xfrm>
                <a:off x="4439425" y="2631975"/>
                <a:ext cx="610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06" extrusionOk="0">
                    <a:moveTo>
                      <a:pt x="296" y="0"/>
                    </a:moveTo>
                    <a:lnTo>
                      <a:pt x="0" y="148"/>
                    </a:lnTo>
                    <a:lnTo>
                      <a:pt x="2144" y="1405"/>
                    </a:lnTo>
                    <a:lnTo>
                      <a:pt x="2440" y="1257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75" name="Google Shape;8175;p45"/>
              <p:cNvSpPr/>
              <p:nvPr/>
            </p:nvSpPr>
            <p:spPr>
              <a:xfrm>
                <a:off x="4439425" y="2635675"/>
                <a:ext cx="5362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53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144" y="1553"/>
                    </a:lnTo>
                    <a:lnTo>
                      <a:pt x="2144" y="12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76" name="Google Shape;8176;p45"/>
              <p:cNvSpPr/>
              <p:nvPr/>
            </p:nvSpPr>
            <p:spPr>
              <a:xfrm>
                <a:off x="4439425" y="2603325"/>
                <a:ext cx="61025" cy="3605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42" extrusionOk="0">
                    <a:moveTo>
                      <a:pt x="296" y="0"/>
                    </a:moveTo>
                    <a:lnTo>
                      <a:pt x="0" y="185"/>
                    </a:lnTo>
                    <a:lnTo>
                      <a:pt x="2144" y="1442"/>
                    </a:lnTo>
                    <a:lnTo>
                      <a:pt x="2440" y="1257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77" name="Google Shape;8177;p45"/>
              <p:cNvSpPr/>
              <p:nvPr/>
            </p:nvSpPr>
            <p:spPr>
              <a:xfrm>
                <a:off x="4439425" y="2607925"/>
                <a:ext cx="5362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5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144" y="1554"/>
                    </a:lnTo>
                    <a:lnTo>
                      <a:pt x="2144" y="125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78" name="Google Shape;8178;p45"/>
              <p:cNvSpPr/>
              <p:nvPr/>
            </p:nvSpPr>
            <p:spPr>
              <a:xfrm>
                <a:off x="4439425" y="2574650"/>
                <a:ext cx="610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06" extrusionOk="0">
                    <a:moveTo>
                      <a:pt x="296" y="1"/>
                    </a:moveTo>
                    <a:lnTo>
                      <a:pt x="0" y="186"/>
                    </a:lnTo>
                    <a:lnTo>
                      <a:pt x="2144" y="1406"/>
                    </a:lnTo>
                    <a:lnTo>
                      <a:pt x="2440" y="1221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79" name="Google Shape;8179;p45"/>
              <p:cNvSpPr/>
              <p:nvPr/>
            </p:nvSpPr>
            <p:spPr>
              <a:xfrm>
                <a:off x="4439425" y="2579275"/>
                <a:ext cx="5362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54" extrusionOk="0">
                    <a:moveTo>
                      <a:pt x="0" y="1"/>
                    </a:moveTo>
                    <a:lnTo>
                      <a:pt x="0" y="297"/>
                    </a:lnTo>
                    <a:lnTo>
                      <a:pt x="2144" y="1554"/>
                    </a:lnTo>
                    <a:lnTo>
                      <a:pt x="2144" y="122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80" name="Google Shape;8180;p45"/>
              <p:cNvSpPr/>
              <p:nvPr/>
            </p:nvSpPr>
            <p:spPr>
              <a:xfrm>
                <a:off x="4439425" y="2545075"/>
                <a:ext cx="610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43" extrusionOk="0">
                    <a:moveTo>
                      <a:pt x="296" y="1"/>
                    </a:moveTo>
                    <a:lnTo>
                      <a:pt x="0" y="186"/>
                    </a:lnTo>
                    <a:lnTo>
                      <a:pt x="2144" y="1443"/>
                    </a:lnTo>
                    <a:lnTo>
                      <a:pt x="2440" y="1258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81" name="Google Shape;8181;p45"/>
              <p:cNvSpPr/>
              <p:nvPr/>
            </p:nvSpPr>
            <p:spPr>
              <a:xfrm>
                <a:off x="4439425" y="2549700"/>
                <a:ext cx="536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91" extrusionOk="0">
                    <a:moveTo>
                      <a:pt x="0" y="1"/>
                    </a:moveTo>
                    <a:lnTo>
                      <a:pt x="0" y="333"/>
                    </a:lnTo>
                    <a:lnTo>
                      <a:pt x="2144" y="1590"/>
                    </a:lnTo>
                    <a:lnTo>
                      <a:pt x="2144" y="125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82" name="Google Shape;8182;p45"/>
              <p:cNvSpPr/>
              <p:nvPr/>
            </p:nvSpPr>
            <p:spPr>
              <a:xfrm>
                <a:off x="4439425" y="2517350"/>
                <a:ext cx="610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06" extrusionOk="0">
                    <a:moveTo>
                      <a:pt x="296" y="1"/>
                    </a:moveTo>
                    <a:lnTo>
                      <a:pt x="0" y="149"/>
                    </a:lnTo>
                    <a:lnTo>
                      <a:pt x="2144" y="1406"/>
                    </a:lnTo>
                    <a:lnTo>
                      <a:pt x="2440" y="1258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83" name="Google Shape;8183;p45"/>
              <p:cNvSpPr/>
              <p:nvPr/>
            </p:nvSpPr>
            <p:spPr>
              <a:xfrm>
                <a:off x="4439425" y="2521050"/>
                <a:ext cx="536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91" extrusionOk="0">
                    <a:moveTo>
                      <a:pt x="0" y="1"/>
                    </a:moveTo>
                    <a:lnTo>
                      <a:pt x="0" y="333"/>
                    </a:lnTo>
                    <a:lnTo>
                      <a:pt x="2144" y="1590"/>
                    </a:lnTo>
                    <a:lnTo>
                      <a:pt x="2144" y="125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84" name="Google Shape;8184;p45"/>
              <p:cNvSpPr/>
              <p:nvPr/>
            </p:nvSpPr>
            <p:spPr>
              <a:xfrm>
                <a:off x="4439425" y="2488700"/>
                <a:ext cx="610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43" extrusionOk="0">
                    <a:moveTo>
                      <a:pt x="296" y="1"/>
                    </a:moveTo>
                    <a:lnTo>
                      <a:pt x="0" y="149"/>
                    </a:lnTo>
                    <a:lnTo>
                      <a:pt x="2144" y="1443"/>
                    </a:lnTo>
                    <a:lnTo>
                      <a:pt x="2440" y="1258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85" name="Google Shape;8185;p45"/>
              <p:cNvSpPr/>
              <p:nvPr/>
            </p:nvSpPr>
            <p:spPr>
              <a:xfrm>
                <a:off x="4439425" y="2492400"/>
                <a:ext cx="5362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54" extrusionOk="0">
                    <a:moveTo>
                      <a:pt x="0" y="1"/>
                    </a:moveTo>
                    <a:lnTo>
                      <a:pt x="0" y="333"/>
                    </a:lnTo>
                    <a:lnTo>
                      <a:pt x="2144" y="1553"/>
                    </a:lnTo>
                    <a:lnTo>
                      <a:pt x="2144" y="129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86" name="Google Shape;8186;p45"/>
              <p:cNvSpPr/>
              <p:nvPr/>
            </p:nvSpPr>
            <p:spPr>
              <a:xfrm>
                <a:off x="4439425" y="2460050"/>
                <a:ext cx="610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1443" extrusionOk="0">
                    <a:moveTo>
                      <a:pt x="296" y="1"/>
                    </a:moveTo>
                    <a:lnTo>
                      <a:pt x="0" y="185"/>
                    </a:lnTo>
                    <a:lnTo>
                      <a:pt x="2144" y="1442"/>
                    </a:lnTo>
                    <a:lnTo>
                      <a:pt x="2440" y="1258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87" name="Google Shape;8187;p45"/>
              <p:cNvSpPr/>
              <p:nvPr/>
            </p:nvSpPr>
            <p:spPr>
              <a:xfrm>
                <a:off x="4439425" y="2464675"/>
                <a:ext cx="5362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145" h="155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144" y="1553"/>
                    </a:lnTo>
                    <a:lnTo>
                      <a:pt x="2144" y="12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88" name="Google Shape;8188;p45"/>
              <p:cNvSpPr/>
              <p:nvPr/>
            </p:nvSpPr>
            <p:spPr>
              <a:xfrm>
                <a:off x="4493025" y="2806650"/>
                <a:ext cx="7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45" extrusionOk="0">
                    <a:moveTo>
                      <a:pt x="296" y="1"/>
                    </a:moveTo>
                    <a:lnTo>
                      <a:pt x="0" y="148"/>
                    </a:lnTo>
                    <a:lnTo>
                      <a:pt x="37" y="444"/>
                    </a:lnTo>
                    <a:lnTo>
                      <a:pt x="296" y="333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89" name="Google Shape;8189;p45"/>
              <p:cNvSpPr/>
              <p:nvPr/>
            </p:nvSpPr>
            <p:spPr>
              <a:xfrm>
                <a:off x="4493025" y="2778000"/>
                <a:ext cx="7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45" extrusionOk="0">
                    <a:moveTo>
                      <a:pt x="296" y="1"/>
                    </a:moveTo>
                    <a:lnTo>
                      <a:pt x="0" y="185"/>
                    </a:lnTo>
                    <a:lnTo>
                      <a:pt x="37" y="444"/>
                    </a:lnTo>
                    <a:lnTo>
                      <a:pt x="296" y="296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90" name="Google Shape;8190;p45"/>
              <p:cNvSpPr/>
              <p:nvPr/>
            </p:nvSpPr>
            <p:spPr>
              <a:xfrm>
                <a:off x="4493025" y="2748425"/>
                <a:ext cx="742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519" extrusionOk="0">
                    <a:moveTo>
                      <a:pt x="296" y="0"/>
                    </a:moveTo>
                    <a:lnTo>
                      <a:pt x="0" y="185"/>
                    </a:lnTo>
                    <a:lnTo>
                      <a:pt x="37" y="518"/>
                    </a:lnTo>
                    <a:lnTo>
                      <a:pt x="296" y="333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91" name="Google Shape;8191;p45"/>
              <p:cNvSpPr/>
              <p:nvPr/>
            </p:nvSpPr>
            <p:spPr>
              <a:xfrm>
                <a:off x="4493025" y="2719775"/>
                <a:ext cx="7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518" extrusionOk="0">
                    <a:moveTo>
                      <a:pt x="296" y="0"/>
                    </a:moveTo>
                    <a:lnTo>
                      <a:pt x="0" y="185"/>
                    </a:lnTo>
                    <a:lnTo>
                      <a:pt x="37" y="518"/>
                    </a:lnTo>
                    <a:lnTo>
                      <a:pt x="296" y="333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92" name="Google Shape;8192;p45"/>
              <p:cNvSpPr/>
              <p:nvPr/>
            </p:nvSpPr>
            <p:spPr>
              <a:xfrm>
                <a:off x="4493025" y="2692050"/>
                <a:ext cx="7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81" extrusionOk="0">
                    <a:moveTo>
                      <a:pt x="296" y="0"/>
                    </a:moveTo>
                    <a:lnTo>
                      <a:pt x="0" y="148"/>
                    </a:lnTo>
                    <a:lnTo>
                      <a:pt x="37" y="481"/>
                    </a:lnTo>
                    <a:lnTo>
                      <a:pt x="296" y="296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93" name="Google Shape;8193;p45"/>
              <p:cNvSpPr/>
              <p:nvPr/>
            </p:nvSpPr>
            <p:spPr>
              <a:xfrm>
                <a:off x="4493025" y="2663400"/>
                <a:ext cx="7425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44" extrusionOk="0">
                    <a:moveTo>
                      <a:pt x="296" y="0"/>
                    </a:moveTo>
                    <a:lnTo>
                      <a:pt x="0" y="148"/>
                    </a:lnTo>
                    <a:lnTo>
                      <a:pt x="37" y="444"/>
                    </a:lnTo>
                    <a:lnTo>
                      <a:pt x="296" y="333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94" name="Google Shape;8194;p45"/>
              <p:cNvSpPr/>
              <p:nvPr/>
            </p:nvSpPr>
            <p:spPr>
              <a:xfrm>
                <a:off x="4493025" y="2634750"/>
                <a:ext cx="742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81" extrusionOk="0">
                    <a:moveTo>
                      <a:pt x="296" y="0"/>
                    </a:moveTo>
                    <a:lnTo>
                      <a:pt x="0" y="185"/>
                    </a:lnTo>
                    <a:lnTo>
                      <a:pt x="37" y="481"/>
                    </a:lnTo>
                    <a:lnTo>
                      <a:pt x="296" y="296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95" name="Google Shape;8195;p45"/>
              <p:cNvSpPr/>
              <p:nvPr/>
            </p:nvSpPr>
            <p:spPr>
              <a:xfrm>
                <a:off x="4493025" y="2605150"/>
                <a:ext cx="742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519" extrusionOk="0">
                    <a:moveTo>
                      <a:pt x="296" y="1"/>
                    </a:moveTo>
                    <a:lnTo>
                      <a:pt x="0" y="186"/>
                    </a:lnTo>
                    <a:lnTo>
                      <a:pt x="37" y="519"/>
                    </a:lnTo>
                    <a:lnTo>
                      <a:pt x="296" y="334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96" name="Google Shape;8196;p45"/>
              <p:cNvSpPr/>
              <p:nvPr/>
            </p:nvSpPr>
            <p:spPr>
              <a:xfrm>
                <a:off x="4493025" y="2576500"/>
                <a:ext cx="7425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519" extrusionOk="0">
                    <a:moveTo>
                      <a:pt x="296" y="1"/>
                    </a:moveTo>
                    <a:lnTo>
                      <a:pt x="0" y="186"/>
                    </a:lnTo>
                    <a:lnTo>
                      <a:pt x="37" y="518"/>
                    </a:lnTo>
                    <a:lnTo>
                      <a:pt x="296" y="334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97" name="Google Shape;8197;p45"/>
              <p:cNvSpPr/>
              <p:nvPr/>
            </p:nvSpPr>
            <p:spPr>
              <a:xfrm>
                <a:off x="4493025" y="2548775"/>
                <a:ext cx="74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82" extrusionOk="0">
                    <a:moveTo>
                      <a:pt x="296" y="1"/>
                    </a:moveTo>
                    <a:lnTo>
                      <a:pt x="0" y="149"/>
                    </a:lnTo>
                    <a:lnTo>
                      <a:pt x="37" y="481"/>
                    </a:lnTo>
                    <a:lnTo>
                      <a:pt x="296" y="334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98" name="Google Shape;8198;p45"/>
              <p:cNvSpPr/>
              <p:nvPr/>
            </p:nvSpPr>
            <p:spPr>
              <a:xfrm>
                <a:off x="4493025" y="2520125"/>
                <a:ext cx="74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45" extrusionOk="0">
                    <a:moveTo>
                      <a:pt x="296" y="1"/>
                    </a:moveTo>
                    <a:lnTo>
                      <a:pt x="0" y="186"/>
                    </a:lnTo>
                    <a:lnTo>
                      <a:pt x="37" y="444"/>
                    </a:lnTo>
                    <a:lnTo>
                      <a:pt x="296" y="333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199" name="Google Shape;8199;p45"/>
              <p:cNvSpPr/>
              <p:nvPr/>
            </p:nvSpPr>
            <p:spPr>
              <a:xfrm>
                <a:off x="4493025" y="2491475"/>
                <a:ext cx="742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82" extrusionOk="0">
                    <a:moveTo>
                      <a:pt x="296" y="1"/>
                    </a:moveTo>
                    <a:lnTo>
                      <a:pt x="0" y="185"/>
                    </a:lnTo>
                    <a:lnTo>
                      <a:pt x="37" y="481"/>
                    </a:lnTo>
                    <a:lnTo>
                      <a:pt x="296" y="296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00" name="Google Shape;8200;p45"/>
              <p:cNvSpPr/>
              <p:nvPr/>
            </p:nvSpPr>
            <p:spPr>
              <a:xfrm>
                <a:off x="4489325" y="2469300"/>
                <a:ext cx="10200" cy="399300"/>
              </a:xfrm>
              <a:custGeom>
                <a:avLst/>
                <a:gdLst/>
                <a:ahLst/>
                <a:cxnLst/>
                <a:rect l="l" t="t" r="r" b="b"/>
                <a:pathLst>
                  <a:path w="408" h="15972" extrusionOk="0">
                    <a:moveTo>
                      <a:pt x="0" y="0"/>
                    </a:moveTo>
                    <a:lnTo>
                      <a:pt x="0" y="15750"/>
                    </a:lnTo>
                    <a:lnTo>
                      <a:pt x="407" y="15972"/>
                    </a:lnTo>
                    <a:lnTo>
                      <a:pt x="407" y="2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F2F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01" name="Google Shape;8201;p45"/>
              <p:cNvSpPr/>
              <p:nvPr/>
            </p:nvSpPr>
            <p:spPr>
              <a:xfrm>
                <a:off x="4499500" y="2469300"/>
                <a:ext cx="10175" cy="399300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5972" extrusionOk="0">
                    <a:moveTo>
                      <a:pt x="407" y="0"/>
                    </a:moveTo>
                    <a:lnTo>
                      <a:pt x="0" y="222"/>
                    </a:lnTo>
                    <a:lnTo>
                      <a:pt x="0" y="15972"/>
                    </a:lnTo>
                    <a:lnTo>
                      <a:pt x="407" y="15750"/>
                    </a:lnTo>
                    <a:lnTo>
                      <a:pt x="407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02" name="Google Shape;8202;p45"/>
              <p:cNvSpPr/>
              <p:nvPr/>
            </p:nvSpPr>
            <p:spPr>
              <a:xfrm>
                <a:off x="4489325" y="2461900"/>
                <a:ext cx="2035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519" extrusionOk="0">
                    <a:moveTo>
                      <a:pt x="407" y="1"/>
                    </a:moveTo>
                    <a:lnTo>
                      <a:pt x="0" y="296"/>
                    </a:lnTo>
                    <a:lnTo>
                      <a:pt x="407" y="518"/>
                    </a:lnTo>
                    <a:lnTo>
                      <a:pt x="814" y="296"/>
                    </a:lnTo>
                    <a:lnTo>
                      <a:pt x="407" y="1"/>
                    </a:ln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03" name="Google Shape;8203;p45"/>
              <p:cNvSpPr/>
              <p:nvPr/>
            </p:nvSpPr>
            <p:spPr>
              <a:xfrm>
                <a:off x="4879375" y="2754900"/>
                <a:ext cx="4625" cy="8505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3402" extrusionOk="0">
                    <a:moveTo>
                      <a:pt x="185" y="0"/>
                    </a:moveTo>
                    <a:lnTo>
                      <a:pt x="0" y="111"/>
                    </a:lnTo>
                    <a:lnTo>
                      <a:pt x="0" y="3402"/>
                    </a:lnTo>
                    <a:lnTo>
                      <a:pt x="185" y="3254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04" name="Google Shape;8204;p45"/>
              <p:cNvSpPr/>
              <p:nvPr/>
            </p:nvSpPr>
            <p:spPr>
              <a:xfrm>
                <a:off x="4874750" y="2754900"/>
                <a:ext cx="4650" cy="8505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3402" extrusionOk="0">
                    <a:moveTo>
                      <a:pt x="0" y="0"/>
                    </a:moveTo>
                    <a:lnTo>
                      <a:pt x="0" y="3254"/>
                    </a:lnTo>
                    <a:lnTo>
                      <a:pt x="185" y="3402"/>
                    </a:lnTo>
                    <a:lnTo>
                      <a:pt x="185" y="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05" name="Google Shape;8205;p45"/>
              <p:cNvSpPr/>
              <p:nvPr/>
            </p:nvSpPr>
            <p:spPr>
              <a:xfrm>
                <a:off x="4874750" y="2751200"/>
                <a:ext cx="92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260" extrusionOk="0">
                    <a:moveTo>
                      <a:pt x="185" y="0"/>
                    </a:moveTo>
                    <a:lnTo>
                      <a:pt x="0" y="148"/>
                    </a:lnTo>
                    <a:lnTo>
                      <a:pt x="185" y="259"/>
                    </a:lnTo>
                    <a:lnTo>
                      <a:pt x="370" y="148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06" name="Google Shape;8206;p45"/>
              <p:cNvSpPr/>
              <p:nvPr/>
            </p:nvSpPr>
            <p:spPr>
              <a:xfrm>
                <a:off x="4859950" y="2716075"/>
                <a:ext cx="35150" cy="591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2367" extrusionOk="0">
                    <a:moveTo>
                      <a:pt x="1221" y="0"/>
                    </a:moveTo>
                    <a:lnTo>
                      <a:pt x="1" y="703"/>
                    </a:lnTo>
                    <a:lnTo>
                      <a:pt x="38" y="2219"/>
                    </a:lnTo>
                    <a:lnTo>
                      <a:pt x="223" y="2367"/>
                    </a:lnTo>
                    <a:lnTo>
                      <a:pt x="1073" y="1479"/>
                    </a:lnTo>
                    <a:lnTo>
                      <a:pt x="1406" y="148"/>
                    </a:lnTo>
                    <a:lnTo>
                      <a:pt x="1221" y="0"/>
                    </a:lnTo>
                    <a:close/>
                  </a:path>
                </a:pathLst>
              </a:custGeom>
              <a:solidFill>
                <a:srgbClr val="C4C4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07" name="Google Shape;8207;p45"/>
              <p:cNvSpPr/>
              <p:nvPr/>
            </p:nvSpPr>
            <p:spPr>
              <a:xfrm>
                <a:off x="4865500" y="2719775"/>
                <a:ext cx="29600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2219" extrusionOk="0">
                    <a:moveTo>
                      <a:pt x="1184" y="0"/>
                    </a:moveTo>
                    <a:lnTo>
                      <a:pt x="1" y="703"/>
                    </a:lnTo>
                    <a:lnTo>
                      <a:pt x="1" y="2219"/>
                    </a:lnTo>
                    <a:lnTo>
                      <a:pt x="1184" y="1516"/>
                    </a:lnTo>
                    <a:lnTo>
                      <a:pt x="1184" y="0"/>
                    </a:ln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08" name="Google Shape;8208;p45"/>
              <p:cNvSpPr/>
              <p:nvPr/>
            </p:nvSpPr>
            <p:spPr>
              <a:xfrm>
                <a:off x="4859950" y="2733625"/>
                <a:ext cx="557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65" extrusionOk="0">
                    <a:moveTo>
                      <a:pt x="1" y="1"/>
                    </a:moveTo>
                    <a:lnTo>
                      <a:pt x="38" y="1517"/>
                    </a:lnTo>
                    <a:lnTo>
                      <a:pt x="223" y="1665"/>
                    </a:lnTo>
                    <a:lnTo>
                      <a:pt x="223" y="14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09" name="Google Shape;8209;p45"/>
              <p:cNvSpPr/>
              <p:nvPr/>
            </p:nvSpPr>
            <p:spPr>
              <a:xfrm>
                <a:off x="4535550" y="2323250"/>
                <a:ext cx="32350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000" extrusionOk="0">
                    <a:moveTo>
                      <a:pt x="1294" y="1"/>
                    </a:moveTo>
                    <a:lnTo>
                      <a:pt x="0" y="740"/>
                    </a:lnTo>
                    <a:lnTo>
                      <a:pt x="407" y="999"/>
                    </a:lnTo>
                    <a:lnTo>
                      <a:pt x="1294" y="482"/>
                    </a:lnTo>
                    <a:lnTo>
                      <a:pt x="1294" y="1"/>
                    </a:lnTo>
                    <a:close/>
                  </a:path>
                </a:pathLst>
              </a:custGeom>
              <a:solidFill>
                <a:srgbClr val="B6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10" name="Google Shape;8210;p45"/>
              <p:cNvSpPr/>
              <p:nvPr/>
            </p:nvSpPr>
            <p:spPr>
              <a:xfrm>
                <a:off x="5015225" y="2568200"/>
                <a:ext cx="347550" cy="334600"/>
              </a:xfrm>
              <a:custGeom>
                <a:avLst/>
                <a:gdLst/>
                <a:ahLst/>
                <a:cxnLst/>
                <a:rect l="l" t="t" r="r" b="b"/>
                <a:pathLst>
                  <a:path w="13902" h="13384" extrusionOk="0">
                    <a:moveTo>
                      <a:pt x="1" y="0"/>
                    </a:moveTo>
                    <a:lnTo>
                      <a:pt x="1" y="5324"/>
                    </a:lnTo>
                    <a:lnTo>
                      <a:pt x="13902" y="13384"/>
                    </a:lnTo>
                    <a:lnTo>
                      <a:pt x="13902" y="806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242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11" name="Google Shape;8211;p45"/>
              <p:cNvSpPr/>
              <p:nvPr/>
            </p:nvSpPr>
            <p:spPr>
              <a:xfrm>
                <a:off x="5362750" y="2692050"/>
                <a:ext cx="130350" cy="210750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8430" extrusionOk="0">
                    <a:moveTo>
                      <a:pt x="5214" y="0"/>
                    </a:moveTo>
                    <a:lnTo>
                      <a:pt x="1" y="3106"/>
                    </a:lnTo>
                    <a:lnTo>
                      <a:pt x="1" y="8430"/>
                    </a:lnTo>
                    <a:lnTo>
                      <a:pt x="5214" y="5361"/>
                    </a:lnTo>
                    <a:lnTo>
                      <a:pt x="5214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12" name="Google Shape;8212;p45"/>
              <p:cNvSpPr/>
              <p:nvPr/>
            </p:nvSpPr>
            <p:spPr>
              <a:xfrm>
                <a:off x="5015225" y="2491475"/>
                <a:ext cx="477875" cy="278225"/>
              </a:xfrm>
              <a:custGeom>
                <a:avLst/>
                <a:gdLst/>
                <a:ahLst/>
                <a:cxnLst/>
                <a:rect l="l" t="t" r="r" b="b"/>
                <a:pathLst>
                  <a:path w="19115" h="11129" extrusionOk="0">
                    <a:moveTo>
                      <a:pt x="5214" y="1"/>
                    </a:moveTo>
                    <a:lnTo>
                      <a:pt x="1" y="3069"/>
                    </a:lnTo>
                    <a:lnTo>
                      <a:pt x="13902" y="11129"/>
                    </a:lnTo>
                    <a:lnTo>
                      <a:pt x="19115" y="8023"/>
                    </a:lnTo>
                    <a:lnTo>
                      <a:pt x="5214" y="1"/>
                    </a:lnTo>
                    <a:close/>
                  </a:path>
                </a:pathLst>
              </a:custGeom>
              <a:solidFill>
                <a:srgbClr val="E7E3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13" name="Google Shape;8213;p45"/>
              <p:cNvSpPr/>
              <p:nvPr/>
            </p:nvSpPr>
            <p:spPr>
              <a:xfrm>
                <a:off x="4998600" y="2385950"/>
                <a:ext cx="488025" cy="464175"/>
              </a:xfrm>
              <a:custGeom>
                <a:avLst/>
                <a:gdLst/>
                <a:ahLst/>
                <a:cxnLst/>
                <a:rect l="l" t="t" r="r" b="b"/>
                <a:pathLst>
                  <a:path w="19521" h="18567" extrusionOk="0">
                    <a:moveTo>
                      <a:pt x="6046" y="0"/>
                    </a:moveTo>
                    <a:cubicBezTo>
                      <a:pt x="5979" y="0"/>
                      <a:pt x="5911" y="2"/>
                      <a:pt x="5842" y="7"/>
                    </a:cubicBezTo>
                    <a:cubicBezTo>
                      <a:pt x="3550" y="155"/>
                      <a:pt x="1146" y="2965"/>
                      <a:pt x="518" y="6255"/>
                    </a:cubicBezTo>
                    <a:cubicBezTo>
                      <a:pt x="0" y="8843"/>
                      <a:pt x="740" y="10950"/>
                      <a:pt x="2182" y="11690"/>
                    </a:cubicBezTo>
                    <a:lnTo>
                      <a:pt x="14086" y="18566"/>
                    </a:lnTo>
                    <a:lnTo>
                      <a:pt x="19521" y="7401"/>
                    </a:lnTo>
                    <a:lnTo>
                      <a:pt x="7321" y="340"/>
                    </a:lnTo>
                    <a:cubicBezTo>
                      <a:pt x="6932" y="113"/>
                      <a:pt x="6516" y="0"/>
                      <a:pt x="6046" y="0"/>
                    </a:cubicBez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14" name="Google Shape;8214;p45"/>
              <p:cNvSpPr/>
              <p:nvPr/>
            </p:nvSpPr>
            <p:spPr>
              <a:xfrm>
                <a:off x="5007850" y="2424925"/>
                <a:ext cx="412225" cy="383600"/>
              </a:xfrm>
              <a:custGeom>
                <a:avLst/>
                <a:gdLst/>
                <a:ahLst/>
                <a:cxnLst/>
                <a:rect l="l" t="t" r="r" b="b"/>
                <a:pathLst>
                  <a:path w="16489" h="15344" extrusionOk="0">
                    <a:moveTo>
                      <a:pt x="2514" y="1"/>
                    </a:moveTo>
                    <a:cubicBezTo>
                      <a:pt x="1405" y="1184"/>
                      <a:pt x="518" y="2847"/>
                      <a:pt x="185" y="4622"/>
                    </a:cubicBezTo>
                    <a:cubicBezTo>
                      <a:pt x="0" y="5472"/>
                      <a:pt x="0" y="6286"/>
                      <a:pt x="37" y="6988"/>
                    </a:cubicBezTo>
                    <a:lnTo>
                      <a:pt x="14567" y="15344"/>
                    </a:lnTo>
                    <a:lnTo>
                      <a:pt x="16489" y="11351"/>
                    </a:lnTo>
                    <a:lnTo>
                      <a:pt x="16489" y="8097"/>
                    </a:lnTo>
                    <a:lnTo>
                      <a:pt x="2514" y="1"/>
                    </a:lnTo>
                    <a:close/>
                  </a:path>
                </a:pathLst>
              </a:custGeom>
              <a:solidFill>
                <a:srgbClr val="CDCD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15" name="Google Shape;8215;p45"/>
              <p:cNvSpPr/>
              <p:nvPr/>
            </p:nvSpPr>
            <p:spPr>
              <a:xfrm>
                <a:off x="4999525" y="2519200"/>
                <a:ext cx="368800" cy="330000"/>
              </a:xfrm>
              <a:custGeom>
                <a:avLst/>
                <a:gdLst/>
                <a:ahLst/>
                <a:cxnLst/>
                <a:rect l="l" t="t" r="r" b="b"/>
                <a:pathLst>
                  <a:path w="14752" h="13200" extrusionOk="0">
                    <a:moveTo>
                      <a:pt x="740" y="1"/>
                    </a:moveTo>
                    <a:cubicBezTo>
                      <a:pt x="666" y="260"/>
                      <a:pt x="555" y="592"/>
                      <a:pt x="518" y="851"/>
                    </a:cubicBezTo>
                    <a:cubicBezTo>
                      <a:pt x="0" y="3439"/>
                      <a:pt x="740" y="5583"/>
                      <a:pt x="2182" y="6323"/>
                    </a:cubicBezTo>
                    <a:lnTo>
                      <a:pt x="14123" y="13199"/>
                    </a:lnTo>
                    <a:lnTo>
                      <a:pt x="14752" y="11868"/>
                    </a:lnTo>
                    <a:lnTo>
                      <a:pt x="14752" y="8060"/>
                    </a:lnTo>
                    <a:lnTo>
                      <a:pt x="740" y="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16" name="Google Shape;8216;p45"/>
              <p:cNvSpPr/>
              <p:nvPr/>
            </p:nvSpPr>
            <p:spPr>
              <a:xfrm>
                <a:off x="5010600" y="2534000"/>
                <a:ext cx="388225" cy="249575"/>
              </a:xfrm>
              <a:custGeom>
                <a:avLst/>
                <a:gdLst/>
                <a:ahLst/>
                <a:cxnLst/>
                <a:rect l="l" t="t" r="r" b="b"/>
                <a:pathLst>
                  <a:path w="15529" h="9983" extrusionOk="0">
                    <a:moveTo>
                      <a:pt x="186" y="0"/>
                    </a:moveTo>
                    <a:cubicBezTo>
                      <a:pt x="186" y="74"/>
                      <a:pt x="112" y="185"/>
                      <a:pt x="112" y="259"/>
                    </a:cubicBezTo>
                    <a:cubicBezTo>
                      <a:pt x="75" y="629"/>
                      <a:pt x="38" y="961"/>
                      <a:pt x="1" y="1294"/>
                    </a:cubicBezTo>
                    <a:lnTo>
                      <a:pt x="14974" y="9982"/>
                    </a:lnTo>
                    <a:lnTo>
                      <a:pt x="15529" y="887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17" name="Google Shape;8217;p45"/>
              <p:cNvSpPr/>
              <p:nvPr/>
            </p:nvSpPr>
            <p:spPr>
              <a:xfrm>
                <a:off x="5015225" y="2626425"/>
                <a:ext cx="347550" cy="223700"/>
              </a:xfrm>
              <a:custGeom>
                <a:avLst/>
                <a:gdLst/>
                <a:ahLst/>
                <a:cxnLst/>
                <a:rect l="l" t="t" r="r" b="b"/>
                <a:pathLst>
                  <a:path w="13902" h="894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60" y="962"/>
                      <a:pt x="814" y="1701"/>
                      <a:pt x="1554" y="2071"/>
                    </a:cubicBezTo>
                    <a:lnTo>
                      <a:pt x="13495" y="8947"/>
                    </a:lnTo>
                    <a:lnTo>
                      <a:pt x="13902" y="802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18" name="Google Shape;8218;p45"/>
              <p:cNvSpPr/>
              <p:nvPr/>
            </p:nvSpPr>
            <p:spPr>
              <a:xfrm>
                <a:off x="5297125" y="2561750"/>
                <a:ext cx="245900" cy="299075"/>
              </a:xfrm>
              <a:custGeom>
                <a:avLst/>
                <a:gdLst/>
                <a:ahLst/>
                <a:cxnLst/>
                <a:rect l="l" t="t" r="r" b="b"/>
                <a:pathLst>
                  <a:path w="9836" h="11963" extrusionOk="0">
                    <a:moveTo>
                      <a:pt x="6254" y="0"/>
                    </a:moveTo>
                    <a:cubicBezTo>
                      <a:pt x="4432" y="0"/>
                      <a:pt x="2359" y="1823"/>
                      <a:pt x="1295" y="4547"/>
                    </a:cubicBezTo>
                    <a:cubicBezTo>
                      <a:pt x="1" y="7763"/>
                      <a:pt x="629" y="10980"/>
                      <a:pt x="2663" y="11793"/>
                    </a:cubicBezTo>
                    <a:cubicBezTo>
                      <a:pt x="2958" y="11908"/>
                      <a:pt x="3268" y="11963"/>
                      <a:pt x="3586" y="11963"/>
                    </a:cubicBezTo>
                    <a:cubicBezTo>
                      <a:pt x="5416" y="11963"/>
                      <a:pt x="7507" y="10140"/>
                      <a:pt x="8578" y="7430"/>
                    </a:cubicBezTo>
                    <a:cubicBezTo>
                      <a:pt x="9835" y="4214"/>
                      <a:pt x="9244" y="961"/>
                      <a:pt x="7210" y="184"/>
                    </a:cubicBezTo>
                    <a:cubicBezTo>
                      <a:pt x="6905" y="60"/>
                      <a:pt x="6583" y="0"/>
                      <a:pt x="6254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19" name="Google Shape;8219;p45"/>
              <p:cNvSpPr/>
              <p:nvPr/>
            </p:nvSpPr>
            <p:spPr>
              <a:xfrm>
                <a:off x="5366775" y="2630900"/>
                <a:ext cx="156450" cy="195325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7813" extrusionOk="0">
                    <a:moveTo>
                      <a:pt x="4011" y="1"/>
                    </a:moveTo>
                    <a:cubicBezTo>
                      <a:pt x="3965" y="1"/>
                      <a:pt x="3918" y="3"/>
                      <a:pt x="3870" y="6"/>
                    </a:cubicBezTo>
                    <a:cubicBezTo>
                      <a:pt x="2391" y="80"/>
                      <a:pt x="801" y="1929"/>
                      <a:pt x="394" y="4073"/>
                    </a:cubicBezTo>
                    <a:cubicBezTo>
                      <a:pt x="1" y="6185"/>
                      <a:pt x="786" y="7812"/>
                      <a:pt x="2179" y="7812"/>
                    </a:cubicBezTo>
                    <a:cubicBezTo>
                      <a:pt x="2224" y="7812"/>
                      <a:pt x="2270" y="7811"/>
                      <a:pt x="2317" y="7807"/>
                    </a:cubicBezTo>
                    <a:cubicBezTo>
                      <a:pt x="3796" y="7733"/>
                      <a:pt x="5385" y="5885"/>
                      <a:pt x="5792" y="3740"/>
                    </a:cubicBezTo>
                    <a:cubicBezTo>
                      <a:pt x="6258" y="1628"/>
                      <a:pt x="5440" y="1"/>
                      <a:pt x="4011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20" name="Google Shape;8220;p45"/>
              <p:cNvSpPr/>
              <p:nvPr/>
            </p:nvSpPr>
            <p:spPr>
              <a:xfrm>
                <a:off x="5193625" y="2465600"/>
                <a:ext cx="906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3624" h="1517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0" y="555"/>
                    </a:lnTo>
                    <a:cubicBezTo>
                      <a:pt x="0" y="962"/>
                      <a:pt x="444" y="1294"/>
                      <a:pt x="1035" y="1479"/>
                    </a:cubicBezTo>
                    <a:cubicBezTo>
                      <a:pt x="1072" y="1479"/>
                      <a:pt x="1183" y="1516"/>
                      <a:pt x="1220" y="1516"/>
                    </a:cubicBezTo>
                    <a:lnTo>
                      <a:pt x="2440" y="1516"/>
                    </a:lnTo>
                    <a:cubicBezTo>
                      <a:pt x="2514" y="1516"/>
                      <a:pt x="2588" y="1479"/>
                      <a:pt x="2625" y="1479"/>
                    </a:cubicBezTo>
                    <a:cubicBezTo>
                      <a:pt x="2699" y="1479"/>
                      <a:pt x="2699" y="1479"/>
                      <a:pt x="2736" y="1442"/>
                    </a:cubicBezTo>
                    <a:cubicBezTo>
                      <a:pt x="2773" y="1442"/>
                      <a:pt x="2884" y="1405"/>
                      <a:pt x="2921" y="1331"/>
                    </a:cubicBezTo>
                    <a:cubicBezTo>
                      <a:pt x="2921" y="1331"/>
                      <a:pt x="2958" y="1331"/>
                      <a:pt x="2958" y="1294"/>
                    </a:cubicBezTo>
                    <a:cubicBezTo>
                      <a:pt x="2995" y="1257"/>
                      <a:pt x="3069" y="1257"/>
                      <a:pt x="3106" y="1220"/>
                    </a:cubicBezTo>
                    <a:lnTo>
                      <a:pt x="3143" y="1147"/>
                    </a:lnTo>
                    <a:cubicBezTo>
                      <a:pt x="3217" y="1110"/>
                      <a:pt x="3291" y="1073"/>
                      <a:pt x="3328" y="1036"/>
                    </a:cubicBezTo>
                    <a:lnTo>
                      <a:pt x="3364" y="962"/>
                    </a:lnTo>
                    <a:lnTo>
                      <a:pt x="3475" y="888"/>
                    </a:lnTo>
                    <a:cubicBezTo>
                      <a:pt x="3475" y="851"/>
                      <a:pt x="3512" y="851"/>
                      <a:pt x="3512" y="777"/>
                    </a:cubicBezTo>
                    <a:cubicBezTo>
                      <a:pt x="3512" y="740"/>
                      <a:pt x="3586" y="740"/>
                      <a:pt x="3586" y="740"/>
                    </a:cubicBezTo>
                    <a:cubicBezTo>
                      <a:pt x="3586" y="703"/>
                      <a:pt x="3623" y="703"/>
                      <a:pt x="3623" y="666"/>
                    </a:cubicBezTo>
                    <a:lnTo>
                      <a:pt x="3623" y="592"/>
                    </a:lnTo>
                    <a:lnTo>
                      <a:pt x="3623" y="481"/>
                    </a:lnTo>
                    <a:lnTo>
                      <a:pt x="3623" y="0"/>
                    </a:ln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21" name="Google Shape;8221;p45"/>
              <p:cNvSpPr/>
              <p:nvPr/>
            </p:nvSpPr>
            <p:spPr>
              <a:xfrm>
                <a:off x="5219500" y="2468375"/>
                <a:ext cx="3977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406" extrusionOk="0">
                    <a:moveTo>
                      <a:pt x="0" y="0"/>
                    </a:moveTo>
                    <a:lnTo>
                      <a:pt x="0" y="1368"/>
                    </a:lnTo>
                    <a:cubicBezTo>
                      <a:pt x="37" y="1368"/>
                      <a:pt x="148" y="1405"/>
                      <a:pt x="185" y="1405"/>
                    </a:cubicBezTo>
                    <a:lnTo>
                      <a:pt x="1405" y="1405"/>
                    </a:lnTo>
                    <a:cubicBezTo>
                      <a:pt x="1479" y="1405"/>
                      <a:pt x="1553" y="1368"/>
                      <a:pt x="1590" y="1368"/>
                    </a:cubicBezTo>
                    <a:lnTo>
                      <a:pt x="1590" y="0"/>
                    </a:lnTo>
                    <a:close/>
                  </a:path>
                </a:pathLst>
              </a:custGeom>
              <a:solidFill>
                <a:srgbClr val="DE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22" name="Google Shape;8222;p45"/>
              <p:cNvSpPr/>
              <p:nvPr/>
            </p:nvSpPr>
            <p:spPr>
              <a:xfrm>
                <a:off x="5258325" y="2465600"/>
                <a:ext cx="249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1480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0" y="1479"/>
                    </a:lnTo>
                    <a:cubicBezTo>
                      <a:pt x="74" y="1479"/>
                      <a:pt x="74" y="1479"/>
                      <a:pt x="111" y="1442"/>
                    </a:cubicBezTo>
                    <a:cubicBezTo>
                      <a:pt x="148" y="1442"/>
                      <a:pt x="259" y="1405"/>
                      <a:pt x="296" y="1331"/>
                    </a:cubicBezTo>
                    <a:cubicBezTo>
                      <a:pt x="296" y="1331"/>
                      <a:pt x="333" y="1331"/>
                      <a:pt x="333" y="1294"/>
                    </a:cubicBezTo>
                    <a:cubicBezTo>
                      <a:pt x="370" y="1257"/>
                      <a:pt x="444" y="1257"/>
                      <a:pt x="481" y="1220"/>
                    </a:cubicBezTo>
                    <a:lnTo>
                      <a:pt x="518" y="1147"/>
                    </a:lnTo>
                    <a:cubicBezTo>
                      <a:pt x="555" y="1110"/>
                      <a:pt x="666" y="1073"/>
                      <a:pt x="703" y="1036"/>
                    </a:cubicBezTo>
                    <a:lnTo>
                      <a:pt x="740" y="962"/>
                    </a:lnTo>
                    <a:lnTo>
                      <a:pt x="850" y="888"/>
                    </a:lnTo>
                    <a:cubicBezTo>
                      <a:pt x="850" y="851"/>
                      <a:pt x="887" y="851"/>
                      <a:pt x="887" y="777"/>
                    </a:cubicBezTo>
                    <a:cubicBezTo>
                      <a:pt x="887" y="740"/>
                      <a:pt x="924" y="740"/>
                      <a:pt x="924" y="740"/>
                    </a:cubicBezTo>
                    <a:cubicBezTo>
                      <a:pt x="924" y="703"/>
                      <a:pt x="998" y="703"/>
                      <a:pt x="998" y="666"/>
                    </a:cubicBezTo>
                    <a:lnTo>
                      <a:pt x="998" y="592"/>
                    </a:lnTo>
                    <a:lnTo>
                      <a:pt x="998" y="481"/>
                    </a:lnTo>
                    <a:lnTo>
                      <a:pt x="998" y="0"/>
                    </a:ln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23" name="Google Shape;8223;p45"/>
              <p:cNvSpPr/>
              <p:nvPr/>
            </p:nvSpPr>
            <p:spPr>
              <a:xfrm>
                <a:off x="5193625" y="2442500"/>
                <a:ext cx="90600" cy="50850"/>
              </a:xfrm>
              <a:custGeom>
                <a:avLst/>
                <a:gdLst/>
                <a:ahLst/>
                <a:cxnLst/>
                <a:rect l="l" t="t" r="r" b="b"/>
                <a:pathLst>
                  <a:path w="3624" h="2034" extrusionOk="0">
                    <a:moveTo>
                      <a:pt x="1775" y="0"/>
                    </a:moveTo>
                    <a:cubicBezTo>
                      <a:pt x="1479" y="0"/>
                      <a:pt x="1220" y="37"/>
                      <a:pt x="998" y="111"/>
                    </a:cubicBezTo>
                    <a:cubicBezTo>
                      <a:pt x="444" y="296"/>
                      <a:pt x="0" y="666"/>
                      <a:pt x="0" y="1035"/>
                    </a:cubicBezTo>
                    <a:cubicBezTo>
                      <a:pt x="0" y="1442"/>
                      <a:pt x="444" y="1775"/>
                      <a:pt x="1035" y="1960"/>
                    </a:cubicBezTo>
                    <a:cubicBezTo>
                      <a:pt x="1257" y="1997"/>
                      <a:pt x="1553" y="2034"/>
                      <a:pt x="1812" y="2034"/>
                    </a:cubicBezTo>
                    <a:cubicBezTo>
                      <a:pt x="2107" y="2034"/>
                      <a:pt x="2366" y="1997"/>
                      <a:pt x="2588" y="1960"/>
                    </a:cubicBezTo>
                    <a:cubicBezTo>
                      <a:pt x="3217" y="1775"/>
                      <a:pt x="3623" y="1442"/>
                      <a:pt x="3623" y="1035"/>
                    </a:cubicBezTo>
                    <a:cubicBezTo>
                      <a:pt x="3623" y="666"/>
                      <a:pt x="3291" y="370"/>
                      <a:pt x="2847" y="185"/>
                    </a:cubicBezTo>
                    <a:cubicBezTo>
                      <a:pt x="2773" y="185"/>
                      <a:pt x="2736" y="148"/>
                      <a:pt x="2662" y="148"/>
                    </a:cubicBezTo>
                    <a:cubicBezTo>
                      <a:pt x="2588" y="148"/>
                      <a:pt x="2588" y="148"/>
                      <a:pt x="2551" y="111"/>
                    </a:cubicBezTo>
                    <a:cubicBezTo>
                      <a:pt x="2329" y="37"/>
                      <a:pt x="2034" y="0"/>
                      <a:pt x="1775" y="0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24" name="Google Shape;8224;p45"/>
              <p:cNvSpPr/>
              <p:nvPr/>
            </p:nvSpPr>
            <p:spPr>
              <a:xfrm>
                <a:off x="4301700" y="2815900"/>
                <a:ext cx="306875" cy="172850"/>
              </a:xfrm>
              <a:custGeom>
                <a:avLst/>
                <a:gdLst/>
                <a:ahLst/>
                <a:cxnLst/>
                <a:rect l="l" t="t" r="r" b="b"/>
                <a:pathLst>
                  <a:path w="12275" h="6914" extrusionOk="0">
                    <a:moveTo>
                      <a:pt x="6101" y="0"/>
                    </a:moveTo>
                    <a:cubicBezTo>
                      <a:pt x="5139" y="0"/>
                      <a:pt x="4252" y="148"/>
                      <a:pt x="3439" y="370"/>
                    </a:cubicBezTo>
                    <a:cubicBezTo>
                      <a:pt x="3328" y="407"/>
                      <a:pt x="3254" y="407"/>
                      <a:pt x="3143" y="444"/>
                    </a:cubicBezTo>
                    <a:cubicBezTo>
                      <a:pt x="2958" y="518"/>
                      <a:pt x="2773" y="555"/>
                      <a:pt x="2588" y="629"/>
                    </a:cubicBezTo>
                    <a:cubicBezTo>
                      <a:pt x="1036" y="1257"/>
                      <a:pt x="0" y="2293"/>
                      <a:pt x="0" y="3476"/>
                    </a:cubicBezTo>
                    <a:cubicBezTo>
                      <a:pt x="0" y="4807"/>
                      <a:pt x="1405" y="5990"/>
                      <a:pt x="3439" y="6544"/>
                    </a:cubicBezTo>
                    <a:cubicBezTo>
                      <a:pt x="4215" y="6803"/>
                      <a:pt x="5139" y="6914"/>
                      <a:pt x="6101" y="6914"/>
                    </a:cubicBezTo>
                    <a:cubicBezTo>
                      <a:pt x="7099" y="6914"/>
                      <a:pt x="8023" y="6803"/>
                      <a:pt x="8836" y="6544"/>
                    </a:cubicBezTo>
                    <a:cubicBezTo>
                      <a:pt x="10870" y="5990"/>
                      <a:pt x="12275" y="4843"/>
                      <a:pt x="12275" y="3476"/>
                    </a:cubicBezTo>
                    <a:cubicBezTo>
                      <a:pt x="12275" y="2108"/>
                      <a:pt x="10870" y="925"/>
                      <a:pt x="8836" y="370"/>
                    </a:cubicBezTo>
                    <a:cubicBezTo>
                      <a:pt x="8023" y="148"/>
                      <a:pt x="7099" y="0"/>
                      <a:pt x="6101" y="0"/>
                    </a:cubicBezTo>
                    <a:close/>
                  </a:path>
                </a:pathLst>
              </a:custGeom>
              <a:solidFill>
                <a:srgbClr val="CB3D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25" name="Google Shape;8225;p45"/>
              <p:cNvSpPr/>
              <p:nvPr/>
            </p:nvSpPr>
            <p:spPr>
              <a:xfrm>
                <a:off x="4309100" y="2780775"/>
                <a:ext cx="293925" cy="199675"/>
              </a:xfrm>
              <a:custGeom>
                <a:avLst/>
                <a:gdLst/>
                <a:ahLst/>
                <a:cxnLst/>
                <a:rect l="l" t="t" r="r" b="b"/>
                <a:pathLst>
                  <a:path w="11757" h="7987" extrusionOk="0">
                    <a:moveTo>
                      <a:pt x="0" y="0"/>
                    </a:moveTo>
                    <a:lnTo>
                      <a:pt x="0" y="4622"/>
                    </a:lnTo>
                    <a:cubicBezTo>
                      <a:pt x="0" y="4807"/>
                      <a:pt x="0" y="4991"/>
                      <a:pt x="37" y="5139"/>
                    </a:cubicBezTo>
                    <a:lnTo>
                      <a:pt x="37" y="5176"/>
                    </a:lnTo>
                    <a:cubicBezTo>
                      <a:pt x="37" y="5250"/>
                      <a:pt x="74" y="5287"/>
                      <a:pt x="74" y="5324"/>
                    </a:cubicBezTo>
                    <a:lnTo>
                      <a:pt x="74" y="5361"/>
                    </a:lnTo>
                    <a:cubicBezTo>
                      <a:pt x="74" y="5472"/>
                      <a:pt x="148" y="5509"/>
                      <a:pt x="185" y="5620"/>
                    </a:cubicBezTo>
                    <a:cubicBezTo>
                      <a:pt x="222" y="5694"/>
                      <a:pt x="259" y="5731"/>
                      <a:pt x="333" y="5842"/>
                    </a:cubicBezTo>
                    <a:cubicBezTo>
                      <a:pt x="407" y="5916"/>
                      <a:pt x="444" y="6027"/>
                      <a:pt x="555" y="6101"/>
                    </a:cubicBezTo>
                    <a:lnTo>
                      <a:pt x="814" y="6396"/>
                    </a:lnTo>
                    <a:lnTo>
                      <a:pt x="961" y="6544"/>
                    </a:lnTo>
                    <a:lnTo>
                      <a:pt x="1516" y="6951"/>
                    </a:lnTo>
                    <a:cubicBezTo>
                      <a:pt x="1553" y="6951"/>
                      <a:pt x="1664" y="6988"/>
                      <a:pt x="1701" y="7025"/>
                    </a:cubicBezTo>
                    <a:cubicBezTo>
                      <a:pt x="1849" y="7136"/>
                      <a:pt x="2034" y="7173"/>
                      <a:pt x="2181" y="7284"/>
                    </a:cubicBezTo>
                    <a:cubicBezTo>
                      <a:pt x="2218" y="7321"/>
                      <a:pt x="2255" y="7321"/>
                      <a:pt x="2366" y="7358"/>
                    </a:cubicBezTo>
                    <a:cubicBezTo>
                      <a:pt x="2551" y="7469"/>
                      <a:pt x="2736" y="7542"/>
                      <a:pt x="2958" y="7579"/>
                    </a:cubicBezTo>
                    <a:cubicBezTo>
                      <a:pt x="3032" y="7653"/>
                      <a:pt x="3180" y="7653"/>
                      <a:pt x="3291" y="7690"/>
                    </a:cubicBezTo>
                    <a:cubicBezTo>
                      <a:pt x="3475" y="7727"/>
                      <a:pt x="3697" y="7764"/>
                      <a:pt x="3919" y="7838"/>
                    </a:cubicBezTo>
                    <a:cubicBezTo>
                      <a:pt x="4030" y="7838"/>
                      <a:pt x="4104" y="7875"/>
                      <a:pt x="4215" y="7875"/>
                    </a:cubicBezTo>
                    <a:cubicBezTo>
                      <a:pt x="4252" y="7912"/>
                      <a:pt x="4326" y="7912"/>
                      <a:pt x="4400" y="7912"/>
                    </a:cubicBezTo>
                    <a:cubicBezTo>
                      <a:pt x="4474" y="7949"/>
                      <a:pt x="4511" y="7949"/>
                      <a:pt x="4622" y="7949"/>
                    </a:cubicBezTo>
                    <a:cubicBezTo>
                      <a:pt x="4806" y="7949"/>
                      <a:pt x="4991" y="7986"/>
                      <a:pt x="5176" y="7986"/>
                    </a:cubicBezTo>
                    <a:lnTo>
                      <a:pt x="6544" y="7986"/>
                    </a:lnTo>
                    <a:cubicBezTo>
                      <a:pt x="6729" y="7986"/>
                      <a:pt x="6914" y="7986"/>
                      <a:pt x="7099" y="7949"/>
                    </a:cubicBezTo>
                    <a:cubicBezTo>
                      <a:pt x="7209" y="7912"/>
                      <a:pt x="7246" y="7912"/>
                      <a:pt x="7357" y="7912"/>
                    </a:cubicBezTo>
                    <a:cubicBezTo>
                      <a:pt x="7394" y="7912"/>
                      <a:pt x="7468" y="7875"/>
                      <a:pt x="7542" y="7875"/>
                    </a:cubicBezTo>
                    <a:cubicBezTo>
                      <a:pt x="7616" y="7875"/>
                      <a:pt x="7727" y="7838"/>
                      <a:pt x="7801" y="7838"/>
                    </a:cubicBezTo>
                    <a:cubicBezTo>
                      <a:pt x="8023" y="7764"/>
                      <a:pt x="8208" y="7727"/>
                      <a:pt x="8466" y="7690"/>
                    </a:cubicBezTo>
                    <a:cubicBezTo>
                      <a:pt x="10426" y="7173"/>
                      <a:pt x="11757" y="6027"/>
                      <a:pt x="11757" y="4696"/>
                    </a:cubicBezTo>
                    <a:lnTo>
                      <a:pt x="11757" y="74"/>
                    </a:lnTo>
                    <a:lnTo>
                      <a:pt x="1175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26" name="Google Shape;8226;p45"/>
              <p:cNvSpPr/>
              <p:nvPr/>
            </p:nvSpPr>
            <p:spPr>
              <a:xfrm>
                <a:off x="4391350" y="2782625"/>
                <a:ext cx="129425" cy="199675"/>
              </a:xfrm>
              <a:custGeom>
                <a:avLst/>
                <a:gdLst/>
                <a:ahLst/>
                <a:cxnLst/>
                <a:rect l="l" t="t" r="r" b="b"/>
                <a:pathLst>
                  <a:path w="5177" h="7987" extrusionOk="0">
                    <a:moveTo>
                      <a:pt x="1" y="0"/>
                    </a:moveTo>
                    <a:lnTo>
                      <a:pt x="1" y="7653"/>
                    </a:lnTo>
                    <a:cubicBezTo>
                      <a:pt x="185" y="7690"/>
                      <a:pt x="407" y="7764"/>
                      <a:pt x="629" y="7801"/>
                    </a:cubicBezTo>
                    <a:cubicBezTo>
                      <a:pt x="740" y="7801"/>
                      <a:pt x="814" y="7838"/>
                      <a:pt x="925" y="7838"/>
                    </a:cubicBezTo>
                    <a:cubicBezTo>
                      <a:pt x="962" y="7875"/>
                      <a:pt x="1036" y="7875"/>
                      <a:pt x="1110" y="7875"/>
                    </a:cubicBezTo>
                    <a:cubicBezTo>
                      <a:pt x="1184" y="7912"/>
                      <a:pt x="1221" y="7912"/>
                      <a:pt x="1332" y="7912"/>
                    </a:cubicBezTo>
                    <a:cubicBezTo>
                      <a:pt x="1516" y="7912"/>
                      <a:pt x="1701" y="7986"/>
                      <a:pt x="1886" y="7986"/>
                    </a:cubicBezTo>
                    <a:lnTo>
                      <a:pt x="3254" y="7986"/>
                    </a:lnTo>
                    <a:cubicBezTo>
                      <a:pt x="3439" y="7986"/>
                      <a:pt x="3624" y="7986"/>
                      <a:pt x="3809" y="7912"/>
                    </a:cubicBezTo>
                    <a:cubicBezTo>
                      <a:pt x="3919" y="7875"/>
                      <a:pt x="3956" y="7875"/>
                      <a:pt x="4067" y="7875"/>
                    </a:cubicBezTo>
                    <a:cubicBezTo>
                      <a:pt x="4104" y="7875"/>
                      <a:pt x="4178" y="7838"/>
                      <a:pt x="4252" y="7838"/>
                    </a:cubicBezTo>
                    <a:cubicBezTo>
                      <a:pt x="4326" y="7838"/>
                      <a:pt x="4437" y="7801"/>
                      <a:pt x="4511" y="7801"/>
                    </a:cubicBezTo>
                    <a:cubicBezTo>
                      <a:pt x="4733" y="7727"/>
                      <a:pt x="4918" y="7690"/>
                      <a:pt x="5176" y="7653"/>
                    </a:cubicBez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27" name="Google Shape;8227;p45"/>
              <p:cNvSpPr/>
              <p:nvPr/>
            </p:nvSpPr>
            <p:spPr>
              <a:xfrm>
                <a:off x="4306325" y="2782625"/>
                <a:ext cx="82275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3291" h="7654" extrusionOk="0">
                    <a:moveTo>
                      <a:pt x="0" y="0"/>
                    </a:moveTo>
                    <a:lnTo>
                      <a:pt x="0" y="4622"/>
                    </a:lnTo>
                    <a:cubicBezTo>
                      <a:pt x="0" y="4807"/>
                      <a:pt x="0" y="4991"/>
                      <a:pt x="74" y="5102"/>
                    </a:cubicBezTo>
                    <a:lnTo>
                      <a:pt x="74" y="5176"/>
                    </a:lnTo>
                    <a:cubicBezTo>
                      <a:pt x="74" y="5213"/>
                      <a:pt x="111" y="5250"/>
                      <a:pt x="111" y="5287"/>
                    </a:cubicBezTo>
                    <a:lnTo>
                      <a:pt x="111" y="5361"/>
                    </a:lnTo>
                    <a:cubicBezTo>
                      <a:pt x="111" y="5435"/>
                      <a:pt x="148" y="5472"/>
                      <a:pt x="185" y="5583"/>
                    </a:cubicBezTo>
                    <a:cubicBezTo>
                      <a:pt x="259" y="5657"/>
                      <a:pt x="296" y="5731"/>
                      <a:pt x="333" y="5805"/>
                    </a:cubicBezTo>
                    <a:cubicBezTo>
                      <a:pt x="444" y="5916"/>
                      <a:pt x="481" y="5990"/>
                      <a:pt x="555" y="6101"/>
                    </a:cubicBezTo>
                    <a:lnTo>
                      <a:pt x="851" y="6359"/>
                    </a:lnTo>
                    <a:lnTo>
                      <a:pt x="998" y="6507"/>
                    </a:lnTo>
                    <a:lnTo>
                      <a:pt x="1553" y="6914"/>
                    </a:lnTo>
                    <a:cubicBezTo>
                      <a:pt x="1590" y="6914"/>
                      <a:pt x="1664" y="6951"/>
                      <a:pt x="1738" y="7025"/>
                    </a:cubicBezTo>
                    <a:cubicBezTo>
                      <a:pt x="1849" y="7099"/>
                      <a:pt x="2034" y="7136"/>
                      <a:pt x="2182" y="7247"/>
                    </a:cubicBezTo>
                    <a:cubicBezTo>
                      <a:pt x="2219" y="7284"/>
                      <a:pt x="2292" y="7284"/>
                      <a:pt x="2366" y="7321"/>
                    </a:cubicBezTo>
                    <a:cubicBezTo>
                      <a:pt x="2551" y="7431"/>
                      <a:pt x="2736" y="7505"/>
                      <a:pt x="2958" y="7579"/>
                    </a:cubicBezTo>
                    <a:cubicBezTo>
                      <a:pt x="3069" y="7616"/>
                      <a:pt x="3217" y="7616"/>
                      <a:pt x="3291" y="7653"/>
                    </a:cubicBezTo>
                    <a:lnTo>
                      <a:pt x="329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28" name="Google Shape;8228;p45"/>
              <p:cNvSpPr/>
              <p:nvPr/>
            </p:nvSpPr>
            <p:spPr>
              <a:xfrm>
                <a:off x="4305400" y="2697600"/>
                <a:ext cx="297625" cy="169150"/>
              </a:xfrm>
              <a:custGeom>
                <a:avLst/>
                <a:gdLst/>
                <a:ahLst/>
                <a:cxnLst/>
                <a:rect l="l" t="t" r="r" b="b"/>
                <a:pathLst>
                  <a:path w="11905" h="6766" extrusionOk="0">
                    <a:moveTo>
                      <a:pt x="6027" y="0"/>
                    </a:moveTo>
                    <a:cubicBezTo>
                      <a:pt x="5028" y="0"/>
                      <a:pt x="4178" y="111"/>
                      <a:pt x="3365" y="333"/>
                    </a:cubicBezTo>
                    <a:cubicBezTo>
                      <a:pt x="3291" y="370"/>
                      <a:pt x="3180" y="370"/>
                      <a:pt x="3106" y="444"/>
                    </a:cubicBezTo>
                    <a:cubicBezTo>
                      <a:pt x="2921" y="481"/>
                      <a:pt x="2736" y="518"/>
                      <a:pt x="2551" y="629"/>
                    </a:cubicBezTo>
                    <a:cubicBezTo>
                      <a:pt x="1035" y="1257"/>
                      <a:pt x="0" y="2218"/>
                      <a:pt x="0" y="3401"/>
                    </a:cubicBezTo>
                    <a:cubicBezTo>
                      <a:pt x="0" y="4732"/>
                      <a:pt x="1331" y="5878"/>
                      <a:pt x="3328" y="6433"/>
                    </a:cubicBezTo>
                    <a:cubicBezTo>
                      <a:pt x="4104" y="6618"/>
                      <a:pt x="5028" y="6766"/>
                      <a:pt x="5953" y="6766"/>
                    </a:cubicBezTo>
                    <a:cubicBezTo>
                      <a:pt x="6914" y="6766"/>
                      <a:pt x="7801" y="6655"/>
                      <a:pt x="8614" y="6433"/>
                    </a:cubicBezTo>
                    <a:cubicBezTo>
                      <a:pt x="10574" y="5878"/>
                      <a:pt x="11905" y="4732"/>
                      <a:pt x="11905" y="3401"/>
                    </a:cubicBezTo>
                    <a:cubicBezTo>
                      <a:pt x="11905" y="2033"/>
                      <a:pt x="10574" y="887"/>
                      <a:pt x="8651" y="333"/>
                    </a:cubicBezTo>
                    <a:cubicBezTo>
                      <a:pt x="7875" y="148"/>
                      <a:pt x="6951" y="0"/>
                      <a:pt x="6027" y="0"/>
                    </a:cubicBezTo>
                    <a:close/>
                  </a:path>
                </a:pathLst>
              </a:custGeom>
              <a:solidFill>
                <a:srgbClr val="ED6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29" name="Google Shape;8229;p45"/>
              <p:cNvSpPr/>
              <p:nvPr/>
            </p:nvSpPr>
            <p:spPr>
              <a:xfrm>
                <a:off x="4305400" y="2771525"/>
                <a:ext cx="303175" cy="99850"/>
              </a:xfrm>
              <a:custGeom>
                <a:avLst/>
                <a:gdLst/>
                <a:ahLst/>
                <a:cxnLst/>
                <a:rect l="l" t="t" r="r" b="b"/>
                <a:pathLst>
                  <a:path w="12127" h="3994" extrusionOk="0">
                    <a:moveTo>
                      <a:pt x="0" y="1"/>
                    </a:moveTo>
                    <a:lnTo>
                      <a:pt x="0" y="481"/>
                    </a:lnTo>
                    <a:cubicBezTo>
                      <a:pt x="0" y="666"/>
                      <a:pt x="0" y="814"/>
                      <a:pt x="37" y="999"/>
                    </a:cubicBezTo>
                    <a:lnTo>
                      <a:pt x="37" y="1073"/>
                    </a:lnTo>
                    <a:cubicBezTo>
                      <a:pt x="37" y="1110"/>
                      <a:pt x="111" y="1184"/>
                      <a:pt x="111" y="1221"/>
                    </a:cubicBezTo>
                    <a:lnTo>
                      <a:pt x="111" y="1258"/>
                    </a:lnTo>
                    <a:cubicBezTo>
                      <a:pt x="111" y="1295"/>
                      <a:pt x="148" y="1406"/>
                      <a:pt x="185" y="1480"/>
                    </a:cubicBezTo>
                    <a:cubicBezTo>
                      <a:pt x="222" y="1590"/>
                      <a:pt x="296" y="1627"/>
                      <a:pt x="333" y="1738"/>
                    </a:cubicBezTo>
                    <a:cubicBezTo>
                      <a:pt x="407" y="1812"/>
                      <a:pt x="481" y="1923"/>
                      <a:pt x="555" y="1997"/>
                    </a:cubicBezTo>
                    <a:lnTo>
                      <a:pt x="851" y="2293"/>
                    </a:lnTo>
                    <a:lnTo>
                      <a:pt x="962" y="2404"/>
                    </a:lnTo>
                    <a:cubicBezTo>
                      <a:pt x="1109" y="2552"/>
                      <a:pt x="1331" y="2700"/>
                      <a:pt x="1516" y="2847"/>
                    </a:cubicBezTo>
                    <a:cubicBezTo>
                      <a:pt x="1590" y="2884"/>
                      <a:pt x="1627" y="2921"/>
                      <a:pt x="1701" y="2958"/>
                    </a:cubicBezTo>
                    <a:cubicBezTo>
                      <a:pt x="1849" y="3069"/>
                      <a:pt x="1997" y="3106"/>
                      <a:pt x="2182" y="3217"/>
                    </a:cubicBezTo>
                    <a:cubicBezTo>
                      <a:pt x="2219" y="3254"/>
                      <a:pt x="2256" y="3254"/>
                      <a:pt x="2366" y="3291"/>
                    </a:cubicBezTo>
                    <a:cubicBezTo>
                      <a:pt x="2551" y="3402"/>
                      <a:pt x="2736" y="3439"/>
                      <a:pt x="2958" y="3513"/>
                    </a:cubicBezTo>
                    <a:cubicBezTo>
                      <a:pt x="3069" y="3587"/>
                      <a:pt x="3143" y="3587"/>
                      <a:pt x="3291" y="3624"/>
                    </a:cubicBezTo>
                    <a:cubicBezTo>
                      <a:pt x="3513" y="3698"/>
                      <a:pt x="3734" y="3772"/>
                      <a:pt x="3993" y="3809"/>
                    </a:cubicBezTo>
                    <a:cubicBezTo>
                      <a:pt x="4067" y="3809"/>
                      <a:pt x="4178" y="3846"/>
                      <a:pt x="4252" y="3846"/>
                    </a:cubicBezTo>
                    <a:cubicBezTo>
                      <a:pt x="4289" y="3883"/>
                      <a:pt x="4400" y="3883"/>
                      <a:pt x="4437" y="3883"/>
                    </a:cubicBezTo>
                    <a:cubicBezTo>
                      <a:pt x="4511" y="3957"/>
                      <a:pt x="4585" y="3957"/>
                      <a:pt x="4659" y="3957"/>
                    </a:cubicBezTo>
                    <a:cubicBezTo>
                      <a:pt x="4917" y="3957"/>
                      <a:pt x="5102" y="3994"/>
                      <a:pt x="5287" y="3994"/>
                    </a:cubicBezTo>
                    <a:lnTo>
                      <a:pt x="6692" y="3994"/>
                    </a:lnTo>
                    <a:cubicBezTo>
                      <a:pt x="6951" y="3994"/>
                      <a:pt x="7136" y="3994"/>
                      <a:pt x="7321" y="3957"/>
                    </a:cubicBezTo>
                    <a:cubicBezTo>
                      <a:pt x="7394" y="3883"/>
                      <a:pt x="7431" y="3883"/>
                      <a:pt x="7542" y="3883"/>
                    </a:cubicBezTo>
                    <a:cubicBezTo>
                      <a:pt x="7579" y="3883"/>
                      <a:pt x="7616" y="3846"/>
                      <a:pt x="7727" y="3846"/>
                    </a:cubicBezTo>
                    <a:cubicBezTo>
                      <a:pt x="7801" y="3846"/>
                      <a:pt x="7912" y="3809"/>
                      <a:pt x="7986" y="3809"/>
                    </a:cubicBezTo>
                    <a:cubicBezTo>
                      <a:pt x="8245" y="3772"/>
                      <a:pt x="8467" y="3661"/>
                      <a:pt x="8688" y="3624"/>
                    </a:cubicBezTo>
                    <a:cubicBezTo>
                      <a:pt x="10722" y="3069"/>
                      <a:pt x="12127" y="1923"/>
                      <a:pt x="12127" y="518"/>
                    </a:cubicBezTo>
                    <a:lnTo>
                      <a:pt x="12127" y="75"/>
                    </a:lnTo>
                    <a:lnTo>
                      <a:pt x="12127" y="1"/>
                    </a:lnTo>
                    <a:close/>
                  </a:path>
                </a:pathLst>
              </a:custGeom>
              <a:solidFill>
                <a:srgbClr val="BF3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30" name="Google Shape;8230;p45"/>
              <p:cNvSpPr/>
              <p:nvPr/>
            </p:nvSpPr>
            <p:spPr>
              <a:xfrm>
                <a:off x="4387650" y="2773375"/>
                <a:ext cx="134975" cy="98925"/>
              </a:xfrm>
              <a:custGeom>
                <a:avLst/>
                <a:gdLst/>
                <a:ahLst/>
                <a:cxnLst/>
                <a:rect l="l" t="t" r="r" b="b"/>
                <a:pathLst>
                  <a:path w="5399" h="3957" extrusionOk="0">
                    <a:moveTo>
                      <a:pt x="1" y="1"/>
                    </a:moveTo>
                    <a:lnTo>
                      <a:pt x="1" y="3587"/>
                    </a:lnTo>
                    <a:cubicBezTo>
                      <a:pt x="223" y="3698"/>
                      <a:pt x="444" y="3735"/>
                      <a:pt x="666" y="3772"/>
                    </a:cubicBezTo>
                    <a:cubicBezTo>
                      <a:pt x="777" y="3772"/>
                      <a:pt x="851" y="3809"/>
                      <a:pt x="962" y="3809"/>
                    </a:cubicBezTo>
                    <a:cubicBezTo>
                      <a:pt x="999" y="3883"/>
                      <a:pt x="1110" y="3883"/>
                      <a:pt x="1147" y="3883"/>
                    </a:cubicBezTo>
                    <a:cubicBezTo>
                      <a:pt x="1221" y="3920"/>
                      <a:pt x="1295" y="3920"/>
                      <a:pt x="1369" y="3920"/>
                    </a:cubicBezTo>
                    <a:cubicBezTo>
                      <a:pt x="1590" y="3920"/>
                      <a:pt x="1775" y="3957"/>
                      <a:pt x="1960" y="3957"/>
                    </a:cubicBezTo>
                    <a:lnTo>
                      <a:pt x="3402" y="3957"/>
                    </a:lnTo>
                    <a:cubicBezTo>
                      <a:pt x="3624" y="3957"/>
                      <a:pt x="3846" y="3957"/>
                      <a:pt x="3994" y="3920"/>
                    </a:cubicBezTo>
                    <a:cubicBezTo>
                      <a:pt x="4104" y="3883"/>
                      <a:pt x="4141" y="3883"/>
                      <a:pt x="4252" y="3883"/>
                    </a:cubicBezTo>
                    <a:cubicBezTo>
                      <a:pt x="4289" y="3883"/>
                      <a:pt x="4326" y="3809"/>
                      <a:pt x="4437" y="3809"/>
                    </a:cubicBezTo>
                    <a:cubicBezTo>
                      <a:pt x="4511" y="3809"/>
                      <a:pt x="4622" y="3772"/>
                      <a:pt x="4696" y="3772"/>
                    </a:cubicBezTo>
                    <a:cubicBezTo>
                      <a:pt x="4918" y="3735"/>
                      <a:pt x="5177" y="3624"/>
                      <a:pt x="5398" y="3587"/>
                    </a:cubicBezTo>
                    <a:lnTo>
                      <a:pt x="5398" y="1"/>
                    </a:lnTo>
                    <a:close/>
                  </a:path>
                </a:pathLst>
              </a:custGeom>
              <a:solidFill>
                <a:srgbClr val="A22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31" name="Google Shape;8231;p45"/>
              <p:cNvSpPr/>
              <p:nvPr/>
            </p:nvSpPr>
            <p:spPr>
              <a:xfrm>
                <a:off x="4305400" y="2773375"/>
                <a:ext cx="82275" cy="89675"/>
              </a:xfrm>
              <a:custGeom>
                <a:avLst/>
                <a:gdLst/>
                <a:ahLst/>
                <a:cxnLst/>
                <a:rect l="l" t="t" r="r" b="b"/>
                <a:pathLst>
                  <a:path w="3291" h="3587" extrusionOk="0">
                    <a:moveTo>
                      <a:pt x="0" y="1"/>
                    </a:moveTo>
                    <a:lnTo>
                      <a:pt x="0" y="444"/>
                    </a:lnTo>
                    <a:cubicBezTo>
                      <a:pt x="0" y="629"/>
                      <a:pt x="0" y="777"/>
                      <a:pt x="37" y="962"/>
                    </a:cubicBezTo>
                    <a:lnTo>
                      <a:pt x="37" y="1036"/>
                    </a:lnTo>
                    <a:cubicBezTo>
                      <a:pt x="37" y="1110"/>
                      <a:pt x="111" y="1147"/>
                      <a:pt x="111" y="1184"/>
                    </a:cubicBezTo>
                    <a:lnTo>
                      <a:pt x="111" y="1221"/>
                    </a:lnTo>
                    <a:cubicBezTo>
                      <a:pt x="111" y="1295"/>
                      <a:pt x="148" y="1369"/>
                      <a:pt x="185" y="1479"/>
                    </a:cubicBezTo>
                    <a:cubicBezTo>
                      <a:pt x="222" y="1553"/>
                      <a:pt x="296" y="1590"/>
                      <a:pt x="333" y="1701"/>
                    </a:cubicBezTo>
                    <a:cubicBezTo>
                      <a:pt x="407" y="1775"/>
                      <a:pt x="481" y="1886"/>
                      <a:pt x="555" y="1960"/>
                    </a:cubicBezTo>
                    <a:lnTo>
                      <a:pt x="851" y="2256"/>
                    </a:lnTo>
                    <a:lnTo>
                      <a:pt x="962" y="2404"/>
                    </a:lnTo>
                    <a:cubicBezTo>
                      <a:pt x="1109" y="2515"/>
                      <a:pt x="1331" y="2663"/>
                      <a:pt x="1516" y="2810"/>
                    </a:cubicBezTo>
                    <a:cubicBezTo>
                      <a:pt x="1590" y="2847"/>
                      <a:pt x="1627" y="2884"/>
                      <a:pt x="1701" y="2958"/>
                    </a:cubicBezTo>
                    <a:cubicBezTo>
                      <a:pt x="1849" y="3032"/>
                      <a:pt x="1997" y="3069"/>
                      <a:pt x="2182" y="3180"/>
                    </a:cubicBezTo>
                    <a:cubicBezTo>
                      <a:pt x="2219" y="3217"/>
                      <a:pt x="2256" y="3217"/>
                      <a:pt x="2366" y="3254"/>
                    </a:cubicBezTo>
                    <a:cubicBezTo>
                      <a:pt x="2551" y="3365"/>
                      <a:pt x="2736" y="3402"/>
                      <a:pt x="2958" y="3513"/>
                    </a:cubicBezTo>
                    <a:cubicBezTo>
                      <a:pt x="3069" y="3550"/>
                      <a:pt x="3143" y="3550"/>
                      <a:pt x="3291" y="3587"/>
                    </a:cubicBezTo>
                    <a:lnTo>
                      <a:pt x="3291" y="1"/>
                    </a:lnTo>
                    <a:close/>
                  </a:path>
                </a:pathLst>
              </a:custGeom>
              <a:solidFill>
                <a:srgbClr val="912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32" name="Google Shape;8232;p45"/>
              <p:cNvSpPr/>
              <p:nvPr/>
            </p:nvSpPr>
            <p:spPr>
              <a:xfrm>
                <a:off x="4301700" y="2686500"/>
                <a:ext cx="306875" cy="172850"/>
              </a:xfrm>
              <a:custGeom>
                <a:avLst/>
                <a:gdLst/>
                <a:ahLst/>
                <a:cxnLst/>
                <a:rect l="l" t="t" r="r" b="b"/>
                <a:pathLst>
                  <a:path w="12275" h="6914" extrusionOk="0">
                    <a:moveTo>
                      <a:pt x="6101" y="0"/>
                    </a:moveTo>
                    <a:cubicBezTo>
                      <a:pt x="5139" y="0"/>
                      <a:pt x="4252" y="148"/>
                      <a:pt x="3439" y="370"/>
                    </a:cubicBezTo>
                    <a:cubicBezTo>
                      <a:pt x="3328" y="407"/>
                      <a:pt x="3254" y="407"/>
                      <a:pt x="3143" y="444"/>
                    </a:cubicBezTo>
                    <a:cubicBezTo>
                      <a:pt x="2958" y="518"/>
                      <a:pt x="2773" y="555"/>
                      <a:pt x="2588" y="629"/>
                    </a:cubicBezTo>
                    <a:cubicBezTo>
                      <a:pt x="1036" y="1257"/>
                      <a:pt x="0" y="2293"/>
                      <a:pt x="0" y="3476"/>
                    </a:cubicBezTo>
                    <a:cubicBezTo>
                      <a:pt x="0" y="4807"/>
                      <a:pt x="1405" y="5990"/>
                      <a:pt x="3439" y="6544"/>
                    </a:cubicBezTo>
                    <a:cubicBezTo>
                      <a:pt x="4215" y="6803"/>
                      <a:pt x="5139" y="6914"/>
                      <a:pt x="6101" y="6914"/>
                    </a:cubicBezTo>
                    <a:cubicBezTo>
                      <a:pt x="7099" y="6914"/>
                      <a:pt x="8023" y="6803"/>
                      <a:pt x="8836" y="6544"/>
                    </a:cubicBezTo>
                    <a:cubicBezTo>
                      <a:pt x="10870" y="5990"/>
                      <a:pt x="12275" y="4844"/>
                      <a:pt x="12275" y="3476"/>
                    </a:cubicBezTo>
                    <a:cubicBezTo>
                      <a:pt x="12275" y="2071"/>
                      <a:pt x="10870" y="925"/>
                      <a:pt x="8836" y="370"/>
                    </a:cubicBezTo>
                    <a:cubicBezTo>
                      <a:pt x="8023" y="148"/>
                      <a:pt x="7099" y="0"/>
                      <a:pt x="6101" y="0"/>
                    </a:cubicBezTo>
                    <a:close/>
                  </a:path>
                </a:pathLst>
              </a:custGeom>
              <a:solidFill>
                <a:srgbClr val="E573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33" name="Google Shape;8233;p45"/>
              <p:cNvSpPr/>
              <p:nvPr/>
            </p:nvSpPr>
            <p:spPr>
              <a:xfrm>
                <a:off x="4308175" y="2694825"/>
                <a:ext cx="293000" cy="157150"/>
              </a:xfrm>
              <a:custGeom>
                <a:avLst/>
                <a:gdLst/>
                <a:ahLst/>
                <a:cxnLst/>
                <a:rect l="l" t="t" r="r" b="b"/>
                <a:pathLst>
                  <a:path w="11720" h="6286" extrusionOk="0">
                    <a:moveTo>
                      <a:pt x="5842" y="0"/>
                    </a:moveTo>
                    <a:cubicBezTo>
                      <a:pt x="4917" y="0"/>
                      <a:pt x="4067" y="74"/>
                      <a:pt x="3217" y="296"/>
                    </a:cubicBezTo>
                    <a:cubicBezTo>
                      <a:pt x="3106" y="370"/>
                      <a:pt x="3032" y="370"/>
                      <a:pt x="2958" y="407"/>
                    </a:cubicBezTo>
                    <a:cubicBezTo>
                      <a:pt x="2773" y="444"/>
                      <a:pt x="2551" y="481"/>
                      <a:pt x="2403" y="592"/>
                    </a:cubicBezTo>
                    <a:cubicBezTo>
                      <a:pt x="851" y="1183"/>
                      <a:pt x="0" y="2107"/>
                      <a:pt x="0" y="3143"/>
                    </a:cubicBezTo>
                    <a:cubicBezTo>
                      <a:pt x="0" y="4289"/>
                      <a:pt x="1294" y="5398"/>
                      <a:pt x="3217" y="5952"/>
                    </a:cubicBezTo>
                    <a:cubicBezTo>
                      <a:pt x="4067" y="6174"/>
                      <a:pt x="4917" y="6285"/>
                      <a:pt x="5842" y="6285"/>
                    </a:cubicBezTo>
                    <a:cubicBezTo>
                      <a:pt x="6766" y="6285"/>
                      <a:pt x="7653" y="6174"/>
                      <a:pt x="8503" y="5952"/>
                    </a:cubicBezTo>
                    <a:cubicBezTo>
                      <a:pt x="10463" y="5398"/>
                      <a:pt x="11720" y="4289"/>
                      <a:pt x="11720" y="3143"/>
                    </a:cubicBezTo>
                    <a:cubicBezTo>
                      <a:pt x="11720" y="1960"/>
                      <a:pt x="10426" y="850"/>
                      <a:pt x="8503" y="296"/>
                    </a:cubicBezTo>
                    <a:cubicBezTo>
                      <a:pt x="7653" y="74"/>
                      <a:pt x="6766" y="0"/>
                      <a:pt x="58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34" name="Google Shape;8234;p45"/>
              <p:cNvSpPr/>
              <p:nvPr/>
            </p:nvSpPr>
            <p:spPr>
              <a:xfrm>
                <a:off x="4306325" y="2694825"/>
                <a:ext cx="293925" cy="102600"/>
              </a:xfrm>
              <a:custGeom>
                <a:avLst/>
                <a:gdLst/>
                <a:ahLst/>
                <a:cxnLst/>
                <a:rect l="l" t="t" r="r" b="b"/>
                <a:pathLst>
                  <a:path w="11757" h="4104" extrusionOk="0">
                    <a:moveTo>
                      <a:pt x="5879" y="0"/>
                    </a:moveTo>
                    <a:cubicBezTo>
                      <a:pt x="4954" y="0"/>
                      <a:pt x="4067" y="74"/>
                      <a:pt x="3254" y="296"/>
                    </a:cubicBezTo>
                    <a:cubicBezTo>
                      <a:pt x="3143" y="296"/>
                      <a:pt x="3069" y="370"/>
                      <a:pt x="2958" y="407"/>
                    </a:cubicBezTo>
                    <a:cubicBezTo>
                      <a:pt x="2773" y="444"/>
                      <a:pt x="2662" y="481"/>
                      <a:pt x="2403" y="592"/>
                    </a:cubicBezTo>
                    <a:cubicBezTo>
                      <a:pt x="888" y="1183"/>
                      <a:pt x="0" y="2144"/>
                      <a:pt x="0" y="3143"/>
                    </a:cubicBezTo>
                    <a:cubicBezTo>
                      <a:pt x="0" y="3438"/>
                      <a:pt x="111" y="3771"/>
                      <a:pt x="333" y="4104"/>
                    </a:cubicBezTo>
                    <a:cubicBezTo>
                      <a:pt x="333" y="3882"/>
                      <a:pt x="259" y="3697"/>
                      <a:pt x="259" y="3438"/>
                    </a:cubicBezTo>
                    <a:cubicBezTo>
                      <a:pt x="259" y="2440"/>
                      <a:pt x="1109" y="1516"/>
                      <a:pt x="2588" y="924"/>
                    </a:cubicBezTo>
                    <a:cubicBezTo>
                      <a:pt x="2773" y="814"/>
                      <a:pt x="2958" y="777"/>
                      <a:pt x="3106" y="740"/>
                    </a:cubicBezTo>
                    <a:cubicBezTo>
                      <a:pt x="3217" y="666"/>
                      <a:pt x="3291" y="666"/>
                      <a:pt x="3328" y="629"/>
                    </a:cubicBezTo>
                    <a:cubicBezTo>
                      <a:pt x="4141" y="407"/>
                      <a:pt x="4991" y="296"/>
                      <a:pt x="5879" y="296"/>
                    </a:cubicBezTo>
                    <a:cubicBezTo>
                      <a:pt x="6766" y="296"/>
                      <a:pt x="7653" y="407"/>
                      <a:pt x="8430" y="629"/>
                    </a:cubicBezTo>
                    <a:cubicBezTo>
                      <a:pt x="10315" y="1183"/>
                      <a:pt x="11572" y="2292"/>
                      <a:pt x="11572" y="3438"/>
                    </a:cubicBezTo>
                    <a:cubicBezTo>
                      <a:pt x="11572" y="3671"/>
                      <a:pt x="11542" y="3874"/>
                      <a:pt x="11456" y="4046"/>
                    </a:cubicBezTo>
                    <a:lnTo>
                      <a:pt x="11456" y="4046"/>
                    </a:lnTo>
                    <a:cubicBezTo>
                      <a:pt x="11626" y="3733"/>
                      <a:pt x="11757" y="3421"/>
                      <a:pt x="11757" y="3143"/>
                    </a:cubicBezTo>
                    <a:cubicBezTo>
                      <a:pt x="11757" y="1960"/>
                      <a:pt x="10500" y="850"/>
                      <a:pt x="8504" y="296"/>
                    </a:cubicBezTo>
                    <a:cubicBezTo>
                      <a:pt x="7690" y="74"/>
                      <a:pt x="6803" y="0"/>
                      <a:pt x="5879" y="0"/>
                    </a:cubicBezTo>
                    <a:close/>
                    <a:moveTo>
                      <a:pt x="11456" y="4046"/>
                    </a:moveTo>
                    <a:cubicBezTo>
                      <a:pt x="11445" y="4066"/>
                      <a:pt x="11435" y="4085"/>
                      <a:pt x="11424" y="4104"/>
                    </a:cubicBezTo>
                    <a:cubicBezTo>
                      <a:pt x="11436" y="4085"/>
                      <a:pt x="11446" y="4066"/>
                      <a:pt x="11456" y="4046"/>
                    </a:cubicBezTo>
                    <a:close/>
                  </a:path>
                </a:pathLst>
              </a:custGeom>
              <a:solidFill>
                <a:srgbClr val="8A2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35" name="Google Shape;8235;p45"/>
              <p:cNvSpPr/>
              <p:nvPr/>
            </p:nvSpPr>
            <p:spPr>
              <a:xfrm>
                <a:off x="4551250" y="2760450"/>
                <a:ext cx="3052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777" extrusionOk="0">
                    <a:moveTo>
                      <a:pt x="1" y="0"/>
                    </a:moveTo>
                    <a:lnTo>
                      <a:pt x="1" y="444"/>
                    </a:lnTo>
                    <a:lnTo>
                      <a:pt x="1" y="518"/>
                    </a:lnTo>
                    <a:lnTo>
                      <a:pt x="1" y="555"/>
                    </a:lnTo>
                    <a:lnTo>
                      <a:pt x="1" y="592"/>
                    </a:lnTo>
                    <a:lnTo>
                      <a:pt x="37" y="629"/>
                    </a:lnTo>
                    <a:lnTo>
                      <a:pt x="111" y="703"/>
                    </a:lnTo>
                    <a:cubicBezTo>
                      <a:pt x="111" y="739"/>
                      <a:pt x="148" y="739"/>
                      <a:pt x="148" y="739"/>
                    </a:cubicBezTo>
                    <a:cubicBezTo>
                      <a:pt x="148" y="776"/>
                      <a:pt x="185" y="776"/>
                      <a:pt x="185" y="776"/>
                    </a:cubicBezTo>
                    <a:lnTo>
                      <a:pt x="851" y="776"/>
                    </a:lnTo>
                    <a:cubicBezTo>
                      <a:pt x="1073" y="739"/>
                      <a:pt x="1221" y="592"/>
                      <a:pt x="1221" y="444"/>
                    </a:cubicBezTo>
                    <a:lnTo>
                      <a:pt x="1221" y="0"/>
                    </a:lnTo>
                    <a:close/>
                  </a:path>
                </a:pathLst>
              </a:custGeom>
              <a:solidFill>
                <a:srgbClr val="902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36" name="Google Shape;8236;p45"/>
              <p:cNvSpPr/>
              <p:nvPr/>
            </p:nvSpPr>
            <p:spPr>
              <a:xfrm>
                <a:off x="4558650" y="2760450"/>
                <a:ext cx="14800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777" extrusionOk="0">
                    <a:moveTo>
                      <a:pt x="0" y="0"/>
                    </a:moveTo>
                    <a:lnTo>
                      <a:pt x="0" y="776"/>
                    </a:lnTo>
                    <a:lnTo>
                      <a:pt x="592" y="776"/>
                    </a:lnTo>
                    <a:lnTo>
                      <a:pt x="592" y="0"/>
                    </a:lnTo>
                    <a:close/>
                  </a:path>
                </a:pathLst>
              </a:custGeom>
              <a:solidFill>
                <a:srgbClr val="852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37" name="Google Shape;8237;p45"/>
              <p:cNvSpPr/>
              <p:nvPr/>
            </p:nvSpPr>
            <p:spPr>
              <a:xfrm>
                <a:off x="4554025" y="2760450"/>
                <a:ext cx="5575" cy="194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77" extrusionOk="0">
                    <a:moveTo>
                      <a:pt x="0" y="0"/>
                    </a:moveTo>
                    <a:lnTo>
                      <a:pt x="0" y="444"/>
                    </a:lnTo>
                    <a:lnTo>
                      <a:pt x="0" y="518"/>
                    </a:lnTo>
                    <a:lnTo>
                      <a:pt x="0" y="555"/>
                    </a:lnTo>
                    <a:lnTo>
                      <a:pt x="0" y="592"/>
                    </a:lnTo>
                    <a:lnTo>
                      <a:pt x="37" y="629"/>
                    </a:lnTo>
                    <a:lnTo>
                      <a:pt x="74" y="703"/>
                    </a:lnTo>
                    <a:cubicBezTo>
                      <a:pt x="74" y="739"/>
                      <a:pt x="111" y="739"/>
                      <a:pt x="111" y="739"/>
                    </a:cubicBezTo>
                    <a:cubicBezTo>
                      <a:pt x="111" y="776"/>
                      <a:pt x="185" y="776"/>
                      <a:pt x="185" y="776"/>
                    </a:cubicBezTo>
                    <a:lnTo>
                      <a:pt x="222" y="776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52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38" name="Google Shape;8238;p45"/>
              <p:cNvSpPr/>
              <p:nvPr/>
            </p:nvSpPr>
            <p:spPr>
              <a:xfrm>
                <a:off x="4549400" y="2752125"/>
                <a:ext cx="323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703" extrusionOk="0">
                    <a:moveTo>
                      <a:pt x="629" y="0"/>
                    </a:moveTo>
                    <a:cubicBezTo>
                      <a:pt x="555" y="0"/>
                      <a:pt x="444" y="37"/>
                      <a:pt x="370" y="37"/>
                    </a:cubicBezTo>
                    <a:lnTo>
                      <a:pt x="259" y="37"/>
                    </a:lnTo>
                    <a:cubicBezTo>
                      <a:pt x="75" y="111"/>
                      <a:pt x="1" y="185"/>
                      <a:pt x="1" y="333"/>
                    </a:cubicBezTo>
                    <a:cubicBezTo>
                      <a:pt x="1" y="481"/>
                      <a:pt x="185" y="592"/>
                      <a:pt x="370" y="666"/>
                    </a:cubicBezTo>
                    <a:cubicBezTo>
                      <a:pt x="444" y="703"/>
                      <a:pt x="555" y="703"/>
                      <a:pt x="629" y="703"/>
                    </a:cubicBezTo>
                    <a:cubicBezTo>
                      <a:pt x="740" y="703"/>
                      <a:pt x="814" y="666"/>
                      <a:pt x="925" y="666"/>
                    </a:cubicBezTo>
                    <a:cubicBezTo>
                      <a:pt x="1147" y="592"/>
                      <a:pt x="1295" y="481"/>
                      <a:pt x="1295" y="333"/>
                    </a:cubicBezTo>
                    <a:cubicBezTo>
                      <a:pt x="1295" y="185"/>
                      <a:pt x="1147" y="111"/>
                      <a:pt x="925" y="37"/>
                    </a:cubicBezTo>
                    <a:cubicBezTo>
                      <a:pt x="814" y="0"/>
                      <a:pt x="740" y="0"/>
                      <a:pt x="629" y="0"/>
                    </a:cubicBezTo>
                    <a:close/>
                  </a:path>
                </a:pathLst>
              </a:custGeom>
              <a:solidFill>
                <a:srgbClr val="ED6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39" name="Google Shape;8239;p45"/>
              <p:cNvSpPr/>
              <p:nvPr/>
            </p:nvSpPr>
            <p:spPr>
              <a:xfrm>
                <a:off x="4551250" y="2759525"/>
                <a:ext cx="31450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7" extrusionOk="0">
                    <a:moveTo>
                      <a:pt x="1" y="0"/>
                    </a:moveTo>
                    <a:lnTo>
                      <a:pt x="1" y="37"/>
                    </a:lnTo>
                    <a:lnTo>
                      <a:pt x="1" y="74"/>
                    </a:lnTo>
                    <a:lnTo>
                      <a:pt x="1" y="111"/>
                    </a:lnTo>
                    <a:lnTo>
                      <a:pt x="1" y="185"/>
                    </a:lnTo>
                    <a:lnTo>
                      <a:pt x="1" y="222"/>
                    </a:lnTo>
                    <a:lnTo>
                      <a:pt x="37" y="259"/>
                    </a:lnTo>
                    <a:lnTo>
                      <a:pt x="111" y="296"/>
                    </a:lnTo>
                    <a:cubicBezTo>
                      <a:pt x="111" y="370"/>
                      <a:pt x="148" y="370"/>
                      <a:pt x="148" y="370"/>
                    </a:cubicBezTo>
                    <a:cubicBezTo>
                      <a:pt x="148" y="407"/>
                      <a:pt x="185" y="407"/>
                      <a:pt x="185" y="407"/>
                    </a:cubicBezTo>
                    <a:lnTo>
                      <a:pt x="888" y="407"/>
                    </a:lnTo>
                    <a:cubicBezTo>
                      <a:pt x="1110" y="370"/>
                      <a:pt x="1258" y="222"/>
                      <a:pt x="1258" y="74"/>
                    </a:cubicBezTo>
                    <a:lnTo>
                      <a:pt x="1258" y="37"/>
                    </a:lnTo>
                    <a:lnTo>
                      <a:pt x="1258" y="0"/>
                    </a:lnTo>
                    <a:close/>
                  </a:path>
                </a:pathLst>
              </a:custGeom>
              <a:solidFill>
                <a:srgbClr val="A12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40" name="Google Shape;8240;p45"/>
              <p:cNvSpPr/>
              <p:nvPr/>
            </p:nvSpPr>
            <p:spPr>
              <a:xfrm>
                <a:off x="4556800" y="2760450"/>
                <a:ext cx="166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666" h="370" extrusionOk="0">
                    <a:moveTo>
                      <a:pt x="0" y="0"/>
                    </a:moveTo>
                    <a:lnTo>
                      <a:pt x="0" y="370"/>
                    </a:lnTo>
                    <a:lnTo>
                      <a:pt x="666" y="370"/>
                    </a:lnTo>
                    <a:lnTo>
                      <a:pt x="666" y="0"/>
                    </a:lnTo>
                    <a:close/>
                  </a:path>
                </a:pathLst>
              </a:custGeom>
              <a:solidFill>
                <a:srgbClr val="972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41" name="Google Shape;8241;p45"/>
              <p:cNvSpPr/>
              <p:nvPr/>
            </p:nvSpPr>
            <p:spPr>
              <a:xfrm>
                <a:off x="4554025" y="2759525"/>
                <a:ext cx="5575" cy="101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07" extrusionOk="0">
                    <a:moveTo>
                      <a:pt x="0" y="0"/>
                    </a:moveTo>
                    <a:lnTo>
                      <a:pt x="0" y="37"/>
                    </a:lnTo>
                    <a:lnTo>
                      <a:pt x="0" y="74"/>
                    </a:lnTo>
                    <a:lnTo>
                      <a:pt x="0" y="111"/>
                    </a:lnTo>
                    <a:lnTo>
                      <a:pt x="0" y="185"/>
                    </a:lnTo>
                    <a:lnTo>
                      <a:pt x="0" y="222"/>
                    </a:lnTo>
                    <a:lnTo>
                      <a:pt x="37" y="259"/>
                    </a:lnTo>
                    <a:lnTo>
                      <a:pt x="74" y="296"/>
                    </a:lnTo>
                    <a:cubicBezTo>
                      <a:pt x="74" y="370"/>
                      <a:pt x="111" y="370"/>
                      <a:pt x="111" y="370"/>
                    </a:cubicBezTo>
                    <a:cubicBezTo>
                      <a:pt x="111" y="407"/>
                      <a:pt x="185" y="407"/>
                      <a:pt x="185" y="407"/>
                    </a:cubicBezTo>
                    <a:lnTo>
                      <a:pt x="222" y="407"/>
                    </a:lnTo>
                    <a:lnTo>
                      <a:pt x="222" y="37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872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42" name="Google Shape;8242;p45"/>
              <p:cNvSpPr/>
              <p:nvPr/>
            </p:nvSpPr>
            <p:spPr>
              <a:xfrm>
                <a:off x="4550325" y="2752125"/>
                <a:ext cx="323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1295" h="703" extrusionOk="0">
                    <a:moveTo>
                      <a:pt x="666" y="0"/>
                    </a:moveTo>
                    <a:cubicBezTo>
                      <a:pt x="555" y="0"/>
                      <a:pt x="481" y="0"/>
                      <a:pt x="370" y="37"/>
                    </a:cubicBezTo>
                    <a:lnTo>
                      <a:pt x="259" y="37"/>
                    </a:lnTo>
                    <a:cubicBezTo>
                      <a:pt x="74" y="111"/>
                      <a:pt x="1" y="185"/>
                      <a:pt x="1" y="333"/>
                    </a:cubicBezTo>
                    <a:cubicBezTo>
                      <a:pt x="1" y="481"/>
                      <a:pt x="148" y="592"/>
                      <a:pt x="370" y="666"/>
                    </a:cubicBezTo>
                    <a:cubicBezTo>
                      <a:pt x="481" y="703"/>
                      <a:pt x="555" y="703"/>
                      <a:pt x="666" y="703"/>
                    </a:cubicBezTo>
                    <a:cubicBezTo>
                      <a:pt x="740" y="703"/>
                      <a:pt x="851" y="703"/>
                      <a:pt x="925" y="666"/>
                    </a:cubicBezTo>
                    <a:cubicBezTo>
                      <a:pt x="1147" y="592"/>
                      <a:pt x="1295" y="481"/>
                      <a:pt x="1295" y="333"/>
                    </a:cubicBezTo>
                    <a:cubicBezTo>
                      <a:pt x="1295" y="185"/>
                      <a:pt x="1110" y="37"/>
                      <a:pt x="925" y="37"/>
                    </a:cubicBezTo>
                    <a:cubicBezTo>
                      <a:pt x="851" y="0"/>
                      <a:pt x="740" y="0"/>
                      <a:pt x="666" y="0"/>
                    </a:cubicBezTo>
                    <a:close/>
                  </a:path>
                </a:pathLst>
              </a:custGeom>
              <a:solidFill>
                <a:srgbClr val="D761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</p:grpSp>
        <p:grpSp>
          <p:nvGrpSpPr>
            <p:cNvPr id="8243" name="Google Shape;8243;p45"/>
            <p:cNvGrpSpPr/>
            <p:nvPr/>
          </p:nvGrpSpPr>
          <p:grpSpPr>
            <a:xfrm>
              <a:off x="7846624" y="1727833"/>
              <a:ext cx="17354" cy="49454"/>
              <a:chOff x="5839675" y="1246500"/>
              <a:chExt cx="12975" cy="36975"/>
            </a:xfrm>
          </p:grpSpPr>
          <p:sp>
            <p:nvSpPr>
              <p:cNvPr id="8244" name="Google Shape;8244;p45"/>
              <p:cNvSpPr/>
              <p:nvPr/>
            </p:nvSpPr>
            <p:spPr>
              <a:xfrm>
                <a:off x="5845225" y="1251100"/>
                <a:ext cx="7425" cy="3237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295" extrusionOk="0">
                    <a:moveTo>
                      <a:pt x="296" y="1"/>
                    </a:moveTo>
                    <a:lnTo>
                      <a:pt x="1" y="149"/>
                    </a:lnTo>
                    <a:lnTo>
                      <a:pt x="1" y="1295"/>
                    </a:lnTo>
                    <a:lnTo>
                      <a:pt x="296" y="1184"/>
                    </a:lnTo>
                    <a:lnTo>
                      <a:pt x="296" y="1"/>
                    </a:lnTo>
                    <a:close/>
                  </a:path>
                </a:pathLst>
              </a:custGeom>
              <a:solidFill>
                <a:srgbClr val="CC49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45" name="Google Shape;8245;p45"/>
              <p:cNvSpPr/>
              <p:nvPr/>
            </p:nvSpPr>
            <p:spPr>
              <a:xfrm>
                <a:off x="5839675" y="1251100"/>
                <a:ext cx="5575" cy="323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295" extrusionOk="0">
                    <a:moveTo>
                      <a:pt x="1" y="1"/>
                    </a:moveTo>
                    <a:lnTo>
                      <a:pt x="1" y="1184"/>
                    </a:lnTo>
                    <a:lnTo>
                      <a:pt x="223" y="1295"/>
                    </a:lnTo>
                    <a:lnTo>
                      <a:pt x="223" y="14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A22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  <p:sp>
            <p:nvSpPr>
              <p:cNvPr id="8246" name="Google Shape;8246;p45"/>
              <p:cNvSpPr/>
              <p:nvPr/>
            </p:nvSpPr>
            <p:spPr>
              <a:xfrm>
                <a:off x="5839675" y="1246500"/>
                <a:ext cx="129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519" h="333" extrusionOk="0">
                    <a:moveTo>
                      <a:pt x="223" y="0"/>
                    </a:moveTo>
                    <a:lnTo>
                      <a:pt x="1" y="185"/>
                    </a:lnTo>
                    <a:lnTo>
                      <a:pt x="223" y="333"/>
                    </a:lnTo>
                    <a:lnTo>
                      <a:pt x="518" y="185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A1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1" name="Google Shape;8251;p46"/>
          <p:cNvSpPr txBox="1">
            <a:spLocks noGrp="1"/>
          </p:cNvSpPr>
          <p:nvPr>
            <p:ph type="title"/>
          </p:nvPr>
        </p:nvSpPr>
        <p:spPr>
          <a:xfrm>
            <a:off x="720000" y="4391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مکان یابی میدان نفتی</a:t>
            </a:r>
            <a:endParaRPr b="1" i="1">
              <a:cs typeface="B Nazanin" pitchFamily="2" charset="-78"/>
            </a:endParaRPr>
          </a:p>
        </p:txBody>
      </p:sp>
      <p:sp>
        <p:nvSpPr>
          <p:cNvPr id="8253" name="Google Shape;8253;p46"/>
          <p:cNvSpPr txBox="1">
            <a:spLocks noGrp="1"/>
          </p:cNvSpPr>
          <p:nvPr>
            <p:ph type="subTitle" idx="2"/>
          </p:nvPr>
        </p:nvSpPr>
        <p:spPr>
          <a:xfrm>
            <a:off x="270933" y="3247953"/>
            <a:ext cx="4222046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  <p:sp>
        <p:nvSpPr>
          <p:cNvPr id="8254" name="Google Shape;8254;p46"/>
          <p:cNvSpPr txBox="1">
            <a:spLocks noGrp="1"/>
          </p:cNvSpPr>
          <p:nvPr>
            <p:ph type="subTitle" idx="3"/>
          </p:nvPr>
        </p:nvSpPr>
        <p:spPr>
          <a:xfrm>
            <a:off x="1540612" y="2638250"/>
            <a:ext cx="2726100" cy="57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buClr>
                <a:schemeClr val="dk2"/>
              </a:buClr>
              <a:buSzPts val="1100"/>
            </a:pPr>
            <a:r>
              <a:rPr lang="fa-IR" dirty="0">
                <a:cs typeface="B Nazanin" pitchFamily="2" charset="-78"/>
              </a:rPr>
              <a:t>بررسی های لرزه نگاری</a:t>
            </a:r>
            <a:endParaRPr>
              <a:cs typeface="B Nazanin" pitchFamily="2" charset="-78"/>
            </a:endParaRPr>
          </a:p>
        </p:txBody>
      </p:sp>
      <p:sp>
        <p:nvSpPr>
          <p:cNvPr id="8255" name="Google Shape;8255;p46"/>
          <p:cNvSpPr txBox="1">
            <a:spLocks noGrp="1"/>
          </p:cNvSpPr>
          <p:nvPr>
            <p:ph type="subTitle" idx="4"/>
          </p:nvPr>
        </p:nvSpPr>
        <p:spPr>
          <a:xfrm>
            <a:off x="5283687" y="2614073"/>
            <a:ext cx="27261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buClr>
                <a:schemeClr val="dk2"/>
              </a:buClr>
              <a:buSzPts val="1100"/>
            </a:pPr>
            <a:r>
              <a:rPr lang="fa-IR" dirty="0">
                <a:cs typeface="B Nazanin" pitchFamily="2" charset="-78"/>
              </a:rPr>
              <a:t>انفجارهای زیرزمینی</a:t>
            </a:r>
            <a:endParaRPr>
              <a:cs typeface="B Nazanin" pitchFamily="2" charset="-78"/>
            </a:endParaRPr>
          </a:p>
        </p:txBody>
      </p:sp>
      <p:grpSp>
        <p:nvGrpSpPr>
          <p:cNvPr id="8256" name="Google Shape;8256;p46"/>
          <p:cNvGrpSpPr/>
          <p:nvPr/>
        </p:nvGrpSpPr>
        <p:grpSpPr>
          <a:xfrm>
            <a:off x="2695114" y="2090253"/>
            <a:ext cx="417079" cy="418325"/>
            <a:chOff x="4660102" y="3501753"/>
            <a:chExt cx="417079" cy="418325"/>
          </a:xfrm>
        </p:grpSpPr>
        <p:sp>
          <p:nvSpPr>
            <p:cNvPr id="8257" name="Google Shape;8257;p46"/>
            <p:cNvSpPr/>
            <p:nvPr/>
          </p:nvSpPr>
          <p:spPr>
            <a:xfrm>
              <a:off x="4755694" y="3650696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0" y="1"/>
                  </a:moveTo>
                  <a:lnTo>
                    <a:pt x="0" y="897"/>
                  </a:lnTo>
                  <a:lnTo>
                    <a:pt x="896" y="897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58" name="Google Shape;8258;p46"/>
            <p:cNvSpPr/>
            <p:nvPr/>
          </p:nvSpPr>
          <p:spPr>
            <a:xfrm>
              <a:off x="4707275" y="3798420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1" y="0"/>
                  </a:moveTo>
                  <a:lnTo>
                    <a:pt x="1" y="896"/>
                  </a:lnTo>
                  <a:lnTo>
                    <a:pt x="897" y="896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59" name="Google Shape;8259;p46"/>
            <p:cNvSpPr/>
            <p:nvPr/>
          </p:nvSpPr>
          <p:spPr>
            <a:xfrm>
              <a:off x="4953029" y="3848059"/>
              <a:ext cx="24875" cy="24847"/>
            </a:xfrm>
            <a:custGeom>
              <a:avLst/>
              <a:gdLst/>
              <a:ahLst/>
              <a:cxnLst/>
              <a:rect l="l" t="t" r="r" b="b"/>
              <a:pathLst>
                <a:path w="898" h="897" extrusionOk="0">
                  <a:moveTo>
                    <a:pt x="1" y="0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60" name="Google Shape;8260;p46"/>
            <p:cNvSpPr/>
            <p:nvPr/>
          </p:nvSpPr>
          <p:spPr>
            <a:xfrm>
              <a:off x="5002695" y="3798420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0" y="0"/>
                  </a:moveTo>
                  <a:lnTo>
                    <a:pt x="0" y="896"/>
                  </a:lnTo>
                  <a:lnTo>
                    <a:pt x="897" y="896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61" name="Google Shape;8261;p46"/>
            <p:cNvSpPr/>
            <p:nvPr/>
          </p:nvSpPr>
          <p:spPr>
            <a:xfrm>
              <a:off x="4755694" y="3848059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0" y="0"/>
                  </a:moveTo>
                  <a:lnTo>
                    <a:pt x="0" y="897"/>
                  </a:lnTo>
                  <a:lnTo>
                    <a:pt x="896" y="897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62" name="Google Shape;8262;p46"/>
            <p:cNvSpPr/>
            <p:nvPr/>
          </p:nvSpPr>
          <p:spPr>
            <a:xfrm>
              <a:off x="4953029" y="3627124"/>
              <a:ext cx="24875" cy="24847"/>
            </a:xfrm>
            <a:custGeom>
              <a:avLst/>
              <a:gdLst/>
              <a:ahLst/>
              <a:cxnLst/>
              <a:rect l="l" t="t" r="r" b="b"/>
              <a:pathLst>
                <a:path w="898" h="897" extrusionOk="0">
                  <a:moveTo>
                    <a:pt x="1" y="0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63" name="Google Shape;8263;p46"/>
            <p:cNvSpPr/>
            <p:nvPr/>
          </p:nvSpPr>
          <p:spPr>
            <a:xfrm>
              <a:off x="5002695" y="3650696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0" y="1"/>
                  </a:moveTo>
                  <a:lnTo>
                    <a:pt x="0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64" name="Google Shape;8264;p46"/>
            <p:cNvSpPr/>
            <p:nvPr/>
          </p:nvSpPr>
          <p:spPr>
            <a:xfrm>
              <a:off x="4977876" y="3577458"/>
              <a:ext cx="24847" cy="24875"/>
            </a:xfrm>
            <a:custGeom>
              <a:avLst/>
              <a:gdLst/>
              <a:ahLst/>
              <a:cxnLst/>
              <a:rect l="l" t="t" r="r" b="b"/>
              <a:pathLst>
                <a:path w="897" h="898" extrusionOk="0">
                  <a:moveTo>
                    <a:pt x="0" y="1"/>
                  </a:moveTo>
                  <a:lnTo>
                    <a:pt x="0" y="897"/>
                  </a:lnTo>
                  <a:lnTo>
                    <a:pt x="896" y="897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65" name="Google Shape;8265;p46"/>
            <p:cNvSpPr/>
            <p:nvPr/>
          </p:nvSpPr>
          <p:spPr>
            <a:xfrm>
              <a:off x="4732094" y="3577458"/>
              <a:ext cx="24875" cy="24875"/>
            </a:xfrm>
            <a:custGeom>
              <a:avLst/>
              <a:gdLst/>
              <a:ahLst/>
              <a:cxnLst/>
              <a:rect l="l" t="t" r="r" b="b"/>
              <a:pathLst>
                <a:path w="898" h="898" extrusionOk="0">
                  <a:moveTo>
                    <a:pt x="1" y="1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66" name="Google Shape;8266;p46"/>
            <p:cNvSpPr/>
            <p:nvPr/>
          </p:nvSpPr>
          <p:spPr>
            <a:xfrm>
              <a:off x="4707275" y="3627124"/>
              <a:ext cx="24847" cy="24847"/>
            </a:xfrm>
            <a:custGeom>
              <a:avLst/>
              <a:gdLst/>
              <a:ahLst/>
              <a:cxnLst/>
              <a:rect l="l" t="t" r="r" b="b"/>
              <a:pathLst>
                <a:path w="897" h="897" extrusionOk="0">
                  <a:moveTo>
                    <a:pt x="1" y="0"/>
                  </a:moveTo>
                  <a:lnTo>
                    <a:pt x="1" y="897"/>
                  </a:lnTo>
                  <a:lnTo>
                    <a:pt x="897" y="897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67" name="Google Shape;8267;p46"/>
            <p:cNvSpPr/>
            <p:nvPr/>
          </p:nvSpPr>
          <p:spPr>
            <a:xfrm>
              <a:off x="4797882" y="3501753"/>
              <a:ext cx="139054" cy="299160"/>
            </a:xfrm>
            <a:custGeom>
              <a:avLst/>
              <a:gdLst/>
              <a:ahLst/>
              <a:cxnLst/>
              <a:rect l="l" t="t" r="r" b="b"/>
              <a:pathLst>
                <a:path w="5020" h="10800" extrusionOk="0">
                  <a:moveTo>
                    <a:pt x="3406" y="942"/>
                  </a:moveTo>
                  <a:lnTo>
                    <a:pt x="3406" y="1255"/>
                  </a:lnTo>
                  <a:lnTo>
                    <a:pt x="1614" y="1838"/>
                  </a:lnTo>
                  <a:lnTo>
                    <a:pt x="1614" y="942"/>
                  </a:lnTo>
                  <a:close/>
                  <a:moveTo>
                    <a:pt x="3406" y="2196"/>
                  </a:moveTo>
                  <a:lnTo>
                    <a:pt x="3406" y="3182"/>
                  </a:lnTo>
                  <a:lnTo>
                    <a:pt x="1614" y="3809"/>
                  </a:lnTo>
                  <a:lnTo>
                    <a:pt x="1614" y="2824"/>
                  </a:lnTo>
                  <a:lnTo>
                    <a:pt x="3406" y="2196"/>
                  </a:lnTo>
                  <a:close/>
                  <a:moveTo>
                    <a:pt x="3406" y="4168"/>
                  </a:moveTo>
                  <a:lnTo>
                    <a:pt x="3406" y="5154"/>
                  </a:lnTo>
                  <a:lnTo>
                    <a:pt x="1614" y="5781"/>
                  </a:lnTo>
                  <a:lnTo>
                    <a:pt x="1614" y="4750"/>
                  </a:lnTo>
                  <a:lnTo>
                    <a:pt x="3406" y="4168"/>
                  </a:lnTo>
                  <a:close/>
                  <a:moveTo>
                    <a:pt x="3406" y="6050"/>
                  </a:moveTo>
                  <a:lnTo>
                    <a:pt x="3406" y="7080"/>
                  </a:lnTo>
                  <a:lnTo>
                    <a:pt x="1614" y="7663"/>
                  </a:lnTo>
                  <a:lnTo>
                    <a:pt x="1614" y="6677"/>
                  </a:lnTo>
                  <a:lnTo>
                    <a:pt x="3406" y="6050"/>
                  </a:lnTo>
                  <a:close/>
                  <a:moveTo>
                    <a:pt x="3362" y="7977"/>
                  </a:moveTo>
                  <a:lnTo>
                    <a:pt x="3362" y="9142"/>
                  </a:lnTo>
                  <a:lnTo>
                    <a:pt x="2465" y="9769"/>
                  </a:lnTo>
                  <a:lnTo>
                    <a:pt x="1569" y="9142"/>
                  </a:lnTo>
                  <a:lnTo>
                    <a:pt x="1569" y="8559"/>
                  </a:lnTo>
                  <a:lnTo>
                    <a:pt x="3362" y="7977"/>
                  </a:lnTo>
                  <a:close/>
                  <a:moveTo>
                    <a:pt x="718" y="1"/>
                  </a:moveTo>
                  <a:lnTo>
                    <a:pt x="718" y="2107"/>
                  </a:lnTo>
                  <a:lnTo>
                    <a:pt x="90" y="2331"/>
                  </a:lnTo>
                  <a:lnTo>
                    <a:pt x="404" y="3182"/>
                  </a:lnTo>
                  <a:lnTo>
                    <a:pt x="673" y="3092"/>
                  </a:lnTo>
                  <a:lnTo>
                    <a:pt x="673" y="4078"/>
                  </a:lnTo>
                  <a:lnTo>
                    <a:pt x="46" y="4302"/>
                  </a:lnTo>
                  <a:lnTo>
                    <a:pt x="314" y="5154"/>
                  </a:lnTo>
                  <a:lnTo>
                    <a:pt x="628" y="5019"/>
                  </a:lnTo>
                  <a:lnTo>
                    <a:pt x="628" y="6050"/>
                  </a:lnTo>
                  <a:lnTo>
                    <a:pt x="1" y="6274"/>
                  </a:lnTo>
                  <a:lnTo>
                    <a:pt x="270" y="7125"/>
                  </a:lnTo>
                  <a:lnTo>
                    <a:pt x="539" y="6991"/>
                  </a:lnTo>
                  <a:lnTo>
                    <a:pt x="539" y="8021"/>
                  </a:lnTo>
                  <a:lnTo>
                    <a:pt x="90" y="8201"/>
                  </a:lnTo>
                  <a:lnTo>
                    <a:pt x="404" y="9007"/>
                  </a:lnTo>
                  <a:lnTo>
                    <a:pt x="673" y="8918"/>
                  </a:lnTo>
                  <a:lnTo>
                    <a:pt x="673" y="9635"/>
                  </a:lnTo>
                  <a:lnTo>
                    <a:pt x="2465" y="10800"/>
                  </a:lnTo>
                  <a:lnTo>
                    <a:pt x="4258" y="9635"/>
                  </a:lnTo>
                  <a:lnTo>
                    <a:pt x="4258" y="7663"/>
                  </a:lnTo>
                  <a:lnTo>
                    <a:pt x="4840" y="7439"/>
                  </a:lnTo>
                  <a:lnTo>
                    <a:pt x="4571" y="6632"/>
                  </a:lnTo>
                  <a:lnTo>
                    <a:pt x="4303" y="6722"/>
                  </a:lnTo>
                  <a:lnTo>
                    <a:pt x="4303" y="5736"/>
                  </a:lnTo>
                  <a:lnTo>
                    <a:pt x="4930" y="5512"/>
                  </a:lnTo>
                  <a:lnTo>
                    <a:pt x="4616" y="4661"/>
                  </a:lnTo>
                  <a:lnTo>
                    <a:pt x="4347" y="4750"/>
                  </a:lnTo>
                  <a:lnTo>
                    <a:pt x="4347" y="3765"/>
                  </a:lnTo>
                  <a:lnTo>
                    <a:pt x="4975" y="3541"/>
                  </a:lnTo>
                  <a:lnTo>
                    <a:pt x="4706" y="2689"/>
                  </a:lnTo>
                  <a:lnTo>
                    <a:pt x="4392" y="2779"/>
                  </a:lnTo>
                  <a:lnTo>
                    <a:pt x="4392" y="1793"/>
                  </a:lnTo>
                  <a:lnTo>
                    <a:pt x="5019" y="1569"/>
                  </a:lnTo>
                  <a:lnTo>
                    <a:pt x="4751" y="718"/>
                  </a:lnTo>
                  <a:lnTo>
                    <a:pt x="4482" y="852"/>
                  </a:lnTo>
                  <a:lnTo>
                    <a:pt x="44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68" name="Google Shape;8268;p46"/>
            <p:cNvSpPr/>
            <p:nvPr/>
          </p:nvSpPr>
          <p:spPr>
            <a:xfrm>
              <a:off x="4660102" y="3700362"/>
              <a:ext cx="417079" cy="219716"/>
            </a:xfrm>
            <a:custGeom>
              <a:avLst/>
              <a:gdLst/>
              <a:ahLst/>
              <a:cxnLst/>
              <a:rect l="l" t="t" r="r" b="b"/>
              <a:pathLst>
                <a:path w="15057" h="7932" extrusionOk="0">
                  <a:moveTo>
                    <a:pt x="3451" y="896"/>
                  </a:moveTo>
                  <a:lnTo>
                    <a:pt x="3451" y="1792"/>
                  </a:lnTo>
                  <a:lnTo>
                    <a:pt x="808" y="1792"/>
                  </a:lnTo>
                  <a:lnTo>
                    <a:pt x="808" y="896"/>
                  </a:lnTo>
                  <a:close/>
                  <a:moveTo>
                    <a:pt x="14116" y="896"/>
                  </a:moveTo>
                  <a:lnTo>
                    <a:pt x="14116" y="1792"/>
                  </a:lnTo>
                  <a:lnTo>
                    <a:pt x="11472" y="1792"/>
                  </a:lnTo>
                  <a:lnTo>
                    <a:pt x="11472" y="896"/>
                  </a:lnTo>
                  <a:close/>
                  <a:moveTo>
                    <a:pt x="14026" y="2644"/>
                  </a:moveTo>
                  <a:lnTo>
                    <a:pt x="14026" y="7080"/>
                  </a:lnTo>
                  <a:lnTo>
                    <a:pt x="808" y="7080"/>
                  </a:lnTo>
                  <a:lnTo>
                    <a:pt x="808" y="2644"/>
                  </a:lnTo>
                  <a:lnTo>
                    <a:pt x="3451" y="2644"/>
                  </a:lnTo>
                  <a:lnTo>
                    <a:pt x="3451" y="3182"/>
                  </a:lnTo>
                  <a:lnTo>
                    <a:pt x="7439" y="6005"/>
                  </a:lnTo>
                  <a:lnTo>
                    <a:pt x="11427" y="3182"/>
                  </a:lnTo>
                  <a:lnTo>
                    <a:pt x="11427" y="2644"/>
                  </a:lnTo>
                  <a:close/>
                  <a:moveTo>
                    <a:pt x="1" y="0"/>
                  </a:moveTo>
                  <a:lnTo>
                    <a:pt x="1" y="7931"/>
                  </a:lnTo>
                  <a:lnTo>
                    <a:pt x="15057" y="7931"/>
                  </a:lnTo>
                  <a:lnTo>
                    <a:pt x="15057" y="0"/>
                  </a:lnTo>
                  <a:lnTo>
                    <a:pt x="10576" y="0"/>
                  </a:lnTo>
                  <a:lnTo>
                    <a:pt x="10576" y="2733"/>
                  </a:lnTo>
                  <a:lnTo>
                    <a:pt x="7484" y="4929"/>
                  </a:lnTo>
                  <a:lnTo>
                    <a:pt x="4392" y="2733"/>
                  </a:lnTo>
                  <a:lnTo>
                    <a:pt x="439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8269" name="Google Shape;8269;p46"/>
          <p:cNvGrpSpPr/>
          <p:nvPr/>
        </p:nvGrpSpPr>
        <p:grpSpPr>
          <a:xfrm>
            <a:off x="6032417" y="2091500"/>
            <a:ext cx="415860" cy="415832"/>
            <a:chOff x="5227342" y="2853850"/>
            <a:chExt cx="415860" cy="415832"/>
          </a:xfrm>
        </p:grpSpPr>
        <p:sp>
          <p:nvSpPr>
            <p:cNvPr id="8270" name="Google Shape;8270;p46"/>
            <p:cNvSpPr/>
            <p:nvPr/>
          </p:nvSpPr>
          <p:spPr>
            <a:xfrm>
              <a:off x="5372573" y="2903489"/>
              <a:ext cx="220963" cy="219716"/>
            </a:xfrm>
            <a:custGeom>
              <a:avLst/>
              <a:gdLst/>
              <a:ahLst/>
              <a:cxnLst/>
              <a:rect l="l" t="t" r="r" b="b"/>
              <a:pathLst>
                <a:path w="7977" h="7932" extrusionOk="0">
                  <a:moveTo>
                    <a:pt x="3989" y="897"/>
                  </a:moveTo>
                  <a:cubicBezTo>
                    <a:pt x="5691" y="897"/>
                    <a:pt x="7080" y="2286"/>
                    <a:pt x="7080" y="3944"/>
                  </a:cubicBezTo>
                  <a:cubicBezTo>
                    <a:pt x="7125" y="5691"/>
                    <a:pt x="5736" y="7035"/>
                    <a:pt x="3989" y="7035"/>
                  </a:cubicBezTo>
                  <a:cubicBezTo>
                    <a:pt x="2241" y="7035"/>
                    <a:pt x="897" y="5646"/>
                    <a:pt x="897" y="3944"/>
                  </a:cubicBezTo>
                  <a:cubicBezTo>
                    <a:pt x="897" y="2241"/>
                    <a:pt x="2331" y="897"/>
                    <a:pt x="3989" y="897"/>
                  </a:cubicBezTo>
                  <a:close/>
                  <a:moveTo>
                    <a:pt x="3989" y="0"/>
                  </a:moveTo>
                  <a:cubicBezTo>
                    <a:pt x="1838" y="0"/>
                    <a:pt x="1" y="1793"/>
                    <a:pt x="1" y="3944"/>
                  </a:cubicBezTo>
                  <a:cubicBezTo>
                    <a:pt x="1" y="6139"/>
                    <a:pt x="1793" y="7932"/>
                    <a:pt x="3989" y="7932"/>
                  </a:cubicBezTo>
                  <a:cubicBezTo>
                    <a:pt x="6184" y="7932"/>
                    <a:pt x="7977" y="6139"/>
                    <a:pt x="7977" y="3944"/>
                  </a:cubicBezTo>
                  <a:cubicBezTo>
                    <a:pt x="7977" y="1793"/>
                    <a:pt x="6229" y="0"/>
                    <a:pt x="39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71" name="Google Shape;8271;p46"/>
            <p:cNvSpPr/>
            <p:nvPr/>
          </p:nvSpPr>
          <p:spPr>
            <a:xfrm>
              <a:off x="5434649" y="2946922"/>
              <a:ext cx="99304" cy="127891"/>
            </a:xfrm>
            <a:custGeom>
              <a:avLst/>
              <a:gdLst/>
              <a:ahLst/>
              <a:cxnLst/>
              <a:rect l="l" t="t" r="r" b="b"/>
              <a:pathLst>
                <a:path w="3585" h="4617" extrusionOk="0">
                  <a:moveTo>
                    <a:pt x="1748" y="1345"/>
                  </a:moveTo>
                  <a:cubicBezTo>
                    <a:pt x="2196" y="1928"/>
                    <a:pt x="2644" y="2555"/>
                    <a:pt x="2644" y="2824"/>
                  </a:cubicBezTo>
                  <a:cubicBezTo>
                    <a:pt x="2644" y="3361"/>
                    <a:pt x="2285" y="3720"/>
                    <a:pt x="1748" y="3720"/>
                  </a:cubicBezTo>
                  <a:cubicBezTo>
                    <a:pt x="1255" y="3720"/>
                    <a:pt x="851" y="3361"/>
                    <a:pt x="851" y="2824"/>
                  </a:cubicBezTo>
                  <a:cubicBezTo>
                    <a:pt x="851" y="2555"/>
                    <a:pt x="1255" y="1883"/>
                    <a:pt x="1748" y="1345"/>
                  </a:cubicBezTo>
                  <a:close/>
                  <a:moveTo>
                    <a:pt x="1748" y="1"/>
                  </a:moveTo>
                  <a:cubicBezTo>
                    <a:pt x="1389" y="449"/>
                    <a:pt x="1300" y="449"/>
                    <a:pt x="762" y="1211"/>
                  </a:cubicBezTo>
                  <a:cubicBezTo>
                    <a:pt x="0" y="2286"/>
                    <a:pt x="0" y="2734"/>
                    <a:pt x="0" y="2824"/>
                  </a:cubicBezTo>
                  <a:cubicBezTo>
                    <a:pt x="0" y="3765"/>
                    <a:pt x="807" y="4616"/>
                    <a:pt x="1792" y="4616"/>
                  </a:cubicBezTo>
                  <a:cubicBezTo>
                    <a:pt x="2778" y="4616"/>
                    <a:pt x="3585" y="3854"/>
                    <a:pt x="3585" y="2824"/>
                  </a:cubicBezTo>
                  <a:cubicBezTo>
                    <a:pt x="3585" y="2644"/>
                    <a:pt x="3585" y="2241"/>
                    <a:pt x="2868" y="1211"/>
                  </a:cubicBezTo>
                  <a:cubicBezTo>
                    <a:pt x="2196" y="449"/>
                    <a:pt x="2151" y="359"/>
                    <a:pt x="17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72" name="Google Shape;8272;p46"/>
            <p:cNvSpPr/>
            <p:nvPr/>
          </p:nvSpPr>
          <p:spPr>
            <a:xfrm>
              <a:off x="5227342" y="2853850"/>
              <a:ext cx="415860" cy="415832"/>
            </a:xfrm>
            <a:custGeom>
              <a:avLst/>
              <a:gdLst/>
              <a:ahLst/>
              <a:cxnLst/>
              <a:rect l="l" t="t" r="r" b="b"/>
              <a:pathLst>
                <a:path w="15013" h="15012" extrusionOk="0">
                  <a:moveTo>
                    <a:pt x="9232" y="896"/>
                  </a:moveTo>
                  <a:cubicBezTo>
                    <a:pt x="11920" y="896"/>
                    <a:pt x="14116" y="3047"/>
                    <a:pt x="14116" y="5736"/>
                  </a:cubicBezTo>
                  <a:cubicBezTo>
                    <a:pt x="14116" y="8424"/>
                    <a:pt x="11920" y="10620"/>
                    <a:pt x="9232" y="10620"/>
                  </a:cubicBezTo>
                  <a:cubicBezTo>
                    <a:pt x="6543" y="10620"/>
                    <a:pt x="4392" y="8424"/>
                    <a:pt x="4392" y="5736"/>
                  </a:cubicBezTo>
                  <a:cubicBezTo>
                    <a:pt x="4392" y="3047"/>
                    <a:pt x="6543" y="896"/>
                    <a:pt x="9232" y="896"/>
                  </a:cubicBezTo>
                  <a:close/>
                  <a:moveTo>
                    <a:pt x="3630" y="10799"/>
                  </a:moveTo>
                  <a:lnTo>
                    <a:pt x="4258" y="11426"/>
                  </a:lnTo>
                  <a:lnTo>
                    <a:pt x="1838" y="13801"/>
                  </a:lnTo>
                  <a:lnTo>
                    <a:pt x="1256" y="13219"/>
                  </a:lnTo>
                  <a:lnTo>
                    <a:pt x="3630" y="10799"/>
                  </a:lnTo>
                  <a:close/>
                  <a:moveTo>
                    <a:pt x="9232" y="0"/>
                  </a:moveTo>
                  <a:cubicBezTo>
                    <a:pt x="6050" y="0"/>
                    <a:pt x="3451" y="2554"/>
                    <a:pt x="3451" y="5736"/>
                  </a:cubicBezTo>
                  <a:cubicBezTo>
                    <a:pt x="3451" y="7170"/>
                    <a:pt x="3989" y="8514"/>
                    <a:pt x="4885" y="9500"/>
                  </a:cubicBezTo>
                  <a:lnTo>
                    <a:pt x="4258" y="10127"/>
                  </a:lnTo>
                  <a:lnTo>
                    <a:pt x="3317" y="9186"/>
                  </a:lnTo>
                  <a:lnTo>
                    <a:pt x="2689" y="9768"/>
                  </a:lnTo>
                  <a:lnTo>
                    <a:pt x="3003" y="10127"/>
                  </a:lnTo>
                  <a:lnTo>
                    <a:pt x="1" y="13129"/>
                  </a:lnTo>
                  <a:lnTo>
                    <a:pt x="1838" y="15011"/>
                  </a:lnTo>
                  <a:lnTo>
                    <a:pt x="4885" y="11964"/>
                  </a:lnTo>
                  <a:lnTo>
                    <a:pt x="5199" y="12323"/>
                  </a:lnTo>
                  <a:lnTo>
                    <a:pt x="5826" y="11695"/>
                  </a:lnTo>
                  <a:lnTo>
                    <a:pt x="4885" y="10754"/>
                  </a:lnTo>
                  <a:lnTo>
                    <a:pt x="5512" y="10127"/>
                  </a:lnTo>
                  <a:cubicBezTo>
                    <a:pt x="6498" y="10978"/>
                    <a:pt x="7798" y="11516"/>
                    <a:pt x="9232" y="11516"/>
                  </a:cubicBezTo>
                  <a:cubicBezTo>
                    <a:pt x="12458" y="11516"/>
                    <a:pt x="15012" y="8962"/>
                    <a:pt x="15012" y="5736"/>
                  </a:cubicBezTo>
                  <a:cubicBezTo>
                    <a:pt x="15012" y="2554"/>
                    <a:pt x="12458" y="0"/>
                    <a:pt x="92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27" name="Google Shape;8253;p46"/>
          <p:cNvSpPr txBox="1">
            <a:spLocks noGrp="1"/>
          </p:cNvSpPr>
          <p:nvPr>
            <p:ph type="subTitle" idx="2"/>
          </p:nvPr>
        </p:nvSpPr>
        <p:spPr>
          <a:xfrm>
            <a:off x="4730044" y="3208443"/>
            <a:ext cx="3917244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7" name="Google Shape;8277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 rtl="1"/>
            <a:r>
              <a:rPr lang="fa-IR" dirty="0">
                <a:cs typeface="B Nazanin" pitchFamily="2" charset="-78"/>
              </a:rPr>
              <a:t>سه روش کلی</a:t>
            </a:r>
            <a:endParaRPr b="1" i="1">
              <a:cs typeface="B Nazanin" pitchFamily="2" charset="-78"/>
            </a:endParaRPr>
          </a:p>
        </p:txBody>
      </p:sp>
      <p:sp>
        <p:nvSpPr>
          <p:cNvPr id="8278" name="Google Shape;8278;p47"/>
          <p:cNvSpPr txBox="1">
            <a:spLocks noGrp="1"/>
          </p:cNvSpPr>
          <p:nvPr>
            <p:ph type="subTitle" idx="1"/>
          </p:nvPr>
        </p:nvSpPr>
        <p:spPr>
          <a:xfrm>
            <a:off x="699911" y="3023350"/>
            <a:ext cx="2413014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en-US" dirty="0">
                <a:cs typeface="B Nazanin" pitchFamily="2" charset="-78"/>
              </a:rPr>
              <a:t> </a:t>
            </a:r>
          </a:p>
          <a:p>
            <a:pPr algn="r" rtl="1"/>
            <a:r>
              <a:rPr lang="ar-SA" dirty="0">
                <a:cs typeface="B Nazanin" pitchFamily="2" charset="-78"/>
              </a:rPr>
              <a:t>قالب پاورپوینت حرفه ای ویرایش پذیر، ابزاری است بسیار کاربردی </a:t>
            </a:r>
            <a:endParaRPr>
              <a:cs typeface="B Nazanin" pitchFamily="2" charset="-78"/>
            </a:endParaRPr>
          </a:p>
        </p:txBody>
      </p:sp>
      <p:sp>
        <p:nvSpPr>
          <p:cNvPr id="8279" name="Google Shape;8279;p47"/>
          <p:cNvSpPr txBox="1">
            <a:spLocks noGrp="1"/>
          </p:cNvSpPr>
          <p:nvPr>
            <p:ph type="subTitle" idx="2"/>
          </p:nvPr>
        </p:nvSpPr>
        <p:spPr>
          <a:xfrm>
            <a:off x="3251200" y="3023350"/>
            <a:ext cx="2408447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en-US" dirty="0">
                <a:cs typeface="B Nazanin" pitchFamily="2" charset="-78"/>
              </a:rPr>
              <a:t> </a:t>
            </a:r>
          </a:p>
          <a:p>
            <a:pPr algn="r" rtl="1"/>
            <a:r>
              <a:rPr lang="ar-SA" dirty="0">
                <a:cs typeface="B Nazanin" pitchFamily="2" charset="-78"/>
              </a:rPr>
              <a:t>قالب پاورپوینت حرفه ای ویرایش پذیر، ابزاری است بسیار کاربردی </a:t>
            </a:r>
            <a:endParaRPr>
              <a:cs typeface="B Nazanin" pitchFamily="2" charset="-78"/>
            </a:endParaRPr>
          </a:p>
        </p:txBody>
      </p:sp>
      <p:sp>
        <p:nvSpPr>
          <p:cNvPr id="8280" name="Google Shape;8280;p47"/>
          <p:cNvSpPr txBox="1">
            <a:spLocks noGrp="1"/>
          </p:cNvSpPr>
          <p:nvPr>
            <p:ph type="subTitle" idx="3"/>
          </p:nvPr>
        </p:nvSpPr>
        <p:spPr>
          <a:xfrm>
            <a:off x="6031075" y="3023350"/>
            <a:ext cx="2435592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en-US" dirty="0">
                <a:cs typeface="B Nazanin" pitchFamily="2" charset="-78"/>
              </a:rPr>
              <a:t> </a:t>
            </a:r>
          </a:p>
          <a:p>
            <a:pPr algn="r" rtl="1"/>
            <a:r>
              <a:rPr lang="ar-SA" dirty="0">
                <a:cs typeface="B Nazanin" pitchFamily="2" charset="-78"/>
              </a:rPr>
              <a:t>قالب پاورپوینت حرفه ای ویرایش پذیر، ابزاری است بسیار کاربردی </a:t>
            </a:r>
            <a:endParaRPr>
              <a:cs typeface="B Nazanin" pitchFamily="2" charset="-78"/>
            </a:endParaRPr>
          </a:p>
        </p:txBody>
      </p:sp>
      <p:sp>
        <p:nvSpPr>
          <p:cNvPr id="8281" name="Google Shape;8281;p47"/>
          <p:cNvSpPr txBox="1">
            <a:spLocks noGrp="1"/>
          </p:cNvSpPr>
          <p:nvPr>
            <p:ph type="subTitle" idx="4"/>
          </p:nvPr>
        </p:nvSpPr>
        <p:spPr>
          <a:xfrm>
            <a:off x="937625" y="2633756"/>
            <a:ext cx="21753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  تفسیر 3</a:t>
            </a:r>
            <a:endParaRPr>
              <a:cs typeface="B Nazanin" pitchFamily="2" charset="-78"/>
            </a:endParaRPr>
          </a:p>
        </p:txBody>
      </p:sp>
      <p:sp>
        <p:nvSpPr>
          <p:cNvPr id="8282" name="Google Shape;8282;p47"/>
          <p:cNvSpPr txBox="1">
            <a:spLocks noGrp="1"/>
          </p:cNvSpPr>
          <p:nvPr>
            <p:ph type="subTitle" idx="5"/>
          </p:nvPr>
        </p:nvSpPr>
        <p:spPr>
          <a:xfrm>
            <a:off x="3484350" y="2633725"/>
            <a:ext cx="21753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  تفسیر 2</a:t>
            </a:r>
          </a:p>
        </p:txBody>
      </p:sp>
      <p:sp>
        <p:nvSpPr>
          <p:cNvPr id="8283" name="Google Shape;8283;p47"/>
          <p:cNvSpPr txBox="1">
            <a:spLocks noGrp="1"/>
          </p:cNvSpPr>
          <p:nvPr>
            <p:ph type="subTitle" idx="6"/>
          </p:nvPr>
        </p:nvSpPr>
        <p:spPr>
          <a:xfrm>
            <a:off x="6031075" y="2633725"/>
            <a:ext cx="21753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تفسیر 1</a:t>
            </a:r>
          </a:p>
        </p:txBody>
      </p:sp>
      <p:sp>
        <p:nvSpPr>
          <p:cNvPr id="8284" name="Google Shape;8284;p47"/>
          <p:cNvSpPr/>
          <p:nvPr/>
        </p:nvSpPr>
        <p:spPr>
          <a:xfrm>
            <a:off x="6908939" y="2095210"/>
            <a:ext cx="419572" cy="413367"/>
          </a:xfrm>
          <a:custGeom>
            <a:avLst/>
            <a:gdLst/>
            <a:ahLst/>
            <a:cxnLst/>
            <a:rect l="l" t="t" r="r" b="b"/>
            <a:pathLst>
              <a:path w="15147" h="14923" extrusionOk="0">
                <a:moveTo>
                  <a:pt x="2823" y="5244"/>
                </a:moveTo>
                <a:cubicBezTo>
                  <a:pt x="3048" y="5468"/>
                  <a:pt x="3316" y="5826"/>
                  <a:pt x="3630" y="6185"/>
                </a:cubicBezTo>
                <a:cubicBezTo>
                  <a:pt x="4302" y="7081"/>
                  <a:pt x="4661" y="7843"/>
                  <a:pt x="4661" y="8380"/>
                </a:cubicBezTo>
                <a:cubicBezTo>
                  <a:pt x="4661" y="9411"/>
                  <a:pt x="3854" y="10218"/>
                  <a:pt x="2823" y="10218"/>
                </a:cubicBezTo>
                <a:cubicBezTo>
                  <a:pt x="1838" y="10173"/>
                  <a:pt x="986" y="9321"/>
                  <a:pt x="986" y="8336"/>
                </a:cubicBezTo>
                <a:cubicBezTo>
                  <a:pt x="986" y="7395"/>
                  <a:pt x="2107" y="5961"/>
                  <a:pt x="2823" y="5244"/>
                </a:cubicBezTo>
                <a:close/>
                <a:moveTo>
                  <a:pt x="11337" y="3810"/>
                </a:moveTo>
                <a:cubicBezTo>
                  <a:pt x="11696" y="4123"/>
                  <a:pt x="12189" y="4706"/>
                  <a:pt x="12682" y="5288"/>
                </a:cubicBezTo>
                <a:cubicBezTo>
                  <a:pt x="13712" y="6633"/>
                  <a:pt x="14250" y="7753"/>
                  <a:pt x="14250" y="8604"/>
                </a:cubicBezTo>
                <a:cubicBezTo>
                  <a:pt x="14250" y="10307"/>
                  <a:pt x="12950" y="11562"/>
                  <a:pt x="11337" y="11562"/>
                </a:cubicBezTo>
                <a:cubicBezTo>
                  <a:pt x="9724" y="11562"/>
                  <a:pt x="8425" y="10307"/>
                  <a:pt x="8425" y="8649"/>
                </a:cubicBezTo>
                <a:cubicBezTo>
                  <a:pt x="8425" y="7843"/>
                  <a:pt x="9007" y="6722"/>
                  <a:pt x="9993" y="5378"/>
                </a:cubicBezTo>
                <a:cubicBezTo>
                  <a:pt x="10486" y="4706"/>
                  <a:pt x="11024" y="4123"/>
                  <a:pt x="11337" y="3810"/>
                </a:cubicBezTo>
                <a:close/>
                <a:moveTo>
                  <a:pt x="7663" y="1345"/>
                </a:moveTo>
                <a:cubicBezTo>
                  <a:pt x="8111" y="1793"/>
                  <a:pt x="9097" y="2914"/>
                  <a:pt x="9993" y="4079"/>
                </a:cubicBezTo>
                <a:cubicBezTo>
                  <a:pt x="9769" y="4303"/>
                  <a:pt x="9545" y="4572"/>
                  <a:pt x="9321" y="4930"/>
                </a:cubicBezTo>
                <a:cubicBezTo>
                  <a:pt x="8156" y="6409"/>
                  <a:pt x="7528" y="7708"/>
                  <a:pt x="7528" y="8784"/>
                </a:cubicBezTo>
                <a:cubicBezTo>
                  <a:pt x="7528" y="10845"/>
                  <a:pt x="9231" y="12548"/>
                  <a:pt x="11292" y="12592"/>
                </a:cubicBezTo>
                <a:cubicBezTo>
                  <a:pt x="10441" y="13489"/>
                  <a:pt x="9097" y="14161"/>
                  <a:pt x="7663" y="14161"/>
                </a:cubicBezTo>
                <a:cubicBezTo>
                  <a:pt x="5557" y="14161"/>
                  <a:pt x="3854" y="12861"/>
                  <a:pt x="3092" y="11069"/>
                </a:cubicBezTo>
                <a:cubicBezTo>
                  <a:pt x="4437" y="10890"/>
                  <a:pt x="5512" y="9769"/>
                  <a:pt x="5512" y="8380"/>
                </a:cubicBezTo>
                <a:cubicBezTo>
                  <a:pt x="5512" y="7663"/>
                  <a:pt x="5019" y="6633"/>
                  <a:pt x="4213" y="5602"/>
                </a:cubicBezTo>
                <a:cubicBezTo>
                  <a:pt x="4571" y="5064"/>
                  <a:pt x="4974" y="4527"/>
                  <a:pt x="5333" y="3944"/>
                </a:cubicBezTo>
                <a:cubicBezTo>
                  <a:pt x="6229" y="2779"/>
                  <a:pt x="7215" y="1749"/>
                  <a:pt x="7663" y="1345"/>
                </a:cubicBezTo>
                <a:close/>
                <a:moveTo>
                  <a:pt x="7618" y="1"/>
                </a:moveTo>
                <a:cubicBezTo>
                  <a:pt x="7080" y="539"/>
                  <a:pt x="6274" y="1211"/>
                  <a:pt x="4661" y="3362"/>
                </a:cubicBezTo>
                <a:cubicBezTo>
                  <a:pt x="4257" y="3855"/>
                  <a:pt x="3944" y="4347"/>
                  <a:pt x="3585" y="4796"/>
                </a:cubicBezTo>
                <a:lnTo>
                  <a:pt x="2779" y="3944"/>
                </a:lnTo>
                <a:cubicBezTo>
                  <a:pt x="2331" y="4392"/>
                  <a:pt x="2151" y="4527"/>
                  <a:pt x="1255" y="5602"/>
                </a:cubicBezTo>
                <a:cubicBezTo>
                  <a:pt x="404" y="6633"/>
                  <a:pt x="0" y="7529"/>
                  <a:pt x="0" y="8291"/>
                </a:cubicBezTo>
                <a:cubicBezTo>
                  <a:pt x="0" y="9545"/>
                  <a:pt x="897" y="10621"/>
                  <a:pt x="2107" y="10890"/>
                </a:cubicBezTo>
                <a:cubicBezTo>
                  <a:pt x="2823" y="13265"/>
                  <a:pt x="5019" y="14923"/>
                  <a:pt x="7573" y="14923"/>
                </a:cubicBezTo>
                <a:cubicBezTo>
                  <a:pt x="9635" y="14923"/>
                  <a:pt x="11472" y="13802"/>
                  <a:pt x="12458" y="12189"/>
                </a:cubicBezTo>
                <a:cubicBezTo>
                  <a:pt x="14026" y="11786"/>
                  <a:pt x="15146" y="10352"/>
                  <a:pt x="15146" y="8649"/>
                </a:cubicBezTo>
                <a:cubicBezTo>
                  <a:pt x="15146" y="7663"/>
                  <a:pt x="14519" y="6364"/>
                  <a:pt x="13354" y="4796"/>
                </a:cubicBezTo>
                <a:cubicBezTo>
                  <a:pt x="12189" y="3362"/>
                  <a:pt x="11830" y="3048"/>
                  <a:pt x="11337" y="2555"/>
                </a:cubicBezTo>
                <a:lnTo>
                  <a:pt x="10620" y="3272"/>
                </a:lnTo>
                <a:cubicBezTo>
                  <a:pt x="8918" y="1211"/>
                  <a:pt x="8201" y="539"/>
                  <a:pt x="76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8285" name="Google Shape;8285;p47"/>
          <p:cNvGrpSpPr/>
          <p:nvPr/>
        </p:nvGrpSpPr>
        <p:grpSpPr>
          <a:xfrm>
            <a:off x="1816101" y="2092725"/>
            <a:ext cx="418325" cy="418325"/>
            <a:chOff x="2237238" y="2184812"/>
            <a:chExt cx="418325" cy="418325"/>
          </a:xfrm>
        </p:grpSpPr>
        <p:sp>
          <p:nvSpPr>
            <p:cNvPr id="8286" name="Google Shape;8286;p47"/>
            <p:cNvSpPr/>
            <p:nvPr/>
          </p:nvSpPr>
          <p:spPr>
            <a:xfrm>
              <a:off x="2237238" y="2184812"/>
              <a:ext cx="418325" cy="418325"/>
            </a:xfrm>
            <a:custGeom>
              <a:avLst/>
              <a:gdLst/>
              <a:ahLst/>
              <a:cxnLst/>
              <a:rect l="l" t="t" r="r" b="b"/>
              <a:pathLst>
                <a:path w="15102" h="15102" extrusionOk="0">
                  <a:moveTo>
                    <a:pt x="7574" y="897"/>
                  </a:moveTo>
                  <a:lnTo>
                    <a:pt x="7574" y="5916"/>
                  </a:lnTo>
                  <a:lnTo>
                    <a:pt x="9142" y="7618"/>
                  </a:lnTo>
                  <a:cubicBezTo>
                    <a:pt x="8963" y="7708"/>
                    <a:pt x="8828" y="7842"/>
                    <a:pt x="8694" y="7932"/>
                  </a:cubicBezTo>
                  <a:cubicBezTo>
                    <a:pt x="8507" y="7828"/>
                    <a:pt x="8252" y="7763"/>
                    <a:pt x="7989" y="7763"/>
                  </a:cubicBezTo>
                  <a:cubicBezTo>
                    <a:pt x="7684" y="7763"/>
                    <a:pt x="7366" y="7850"/>
                    <a:pt x="7126" y="8066"/>
                  </a:cubicBezTo>
                  <a:cubicBezTo>
                    <a:pt x="7014" y="8134"/>
                    <a:pt x="6879" y="8167"/>
                    <a:pt x="6745" y="8167"/>
                  </a:cubicBezTo>
                  <a:cubicBezTo>
                    <a:pt x="6610" y="8167"/>
                    <a:pt x="6476" y="8134"/>
                    <a:pt x="6364" y="8066"/>
                  </a:cubicBezTo>
                  <a:cubicBezTo>
                    <a:pt x="6163" y="7916"/>
                    <a:pt x="5808" y="7794"/>
                    <a:pt x="5440" y="7794"/>
                  </a:cubicBezTo>
                  <a:cubicBezTo>
                    <a:pt x="5150" y="7794"/>
                    <a:pt x="4853" y="7869"/>
                    <a:pt x="4616" y="8066"/>
                  </a:cubicBezTo>
                  <a:cubicBezTo>
                    <a:pt x="4493" y="8140"/>
                    <a:pt x="4356" y="8174"/>
                    <a:pt x="4220" y="8174"/>
                  </a:cubicBezTo>
                  <a:cubicBezTo>
                    <a:pt x="4110" y="8174"/>
                    <a:pt x="4000" y="8152"/>
                    <a:pt x="3899" y="8111"/>
                  </a:cubicBezTo>
                  <a:lnTo>
                    <a:pt x="5781" y="5916"/>
                  </a:lnTo>
                  <a:lnTo>
                    <a:pt x="5781" y="897"/>
                  </a:lnTo>
                  <a:close/>
                  <a:moveTo>
                    <a:pt x="5400" y="8649"/>
                  </a:moveTo>
                  <a:cubicBezTo>
                    <a:pt x="5535" y="8649"/>
                    <a:pt x="5669" y="8694"/>
                    <a:pt x="5781" y="8783"/>
                  </a:cubicBezTo>
                  <a:cubicBezTo>
                    <a:pt x="5982" y="8934"/>
                    <a:pt x="6323" y="9056"/>
                    <a:pt x="6687" y="9056"/>
                  </a:cubicBezTo>
                  <a:cubicBezTo>
                    <a:pt x="6973" y="9056"/>
                    <a:pt x="7272" y="8981"/>
                    <a:pt x="7529" y="8783"/>
                  </a:cubicBezTo>
                  <a:cubicBezTo>
                    <a:pt x="7618" y="8694"/>
                    <a:pt x="7798" y="8694"/>
                    <a:pt x="7932" y="8694"/>
                  </a:cubicBezTo>
                  <a:cubicBezTo>
                    <a:pt x="7394" y="9366"/>
                    <a:pt x="7126" y="10172"/>
                    <a:pt x="7126" y="11069"/>
                  </a:cubicBezTo>
                  <a:cubicBezTo>
                    <a:pt x="7126" y="11517"/>
                    <a:pt x="7170" y="11965"/>
                    <a:pt x="7350" y="12413"/>
                  </a:cubicBezTo>
                  <a:lnTo>
                    <a:pt x="1748" y="12413"/>
                  </a:lnTo>
                  <a:cubicBezTo>
                    <a:pt x="1300" y="12413"/>
                    <a:pt x="897" y="12054"/>
                    <a:pt x="897" y="11606"/>
                  </a:cubicBezTo>
                  <a:cubicBezTo>
                    <a:pt x="897" y="11382"/>
                    <a:pt x="987" y="11203"/>
                    <a:pt x="1121" y="11024"/>
                  </a:cubicBezTo>
                  <a:lnTo>
                    <a:pt x="3227" y="8739"/>
                  </a:lnTo>
                  <a:cubicBezTo>
                    <a:pt x="3432" y="8917"/>
                    <a:pt x="3796" y="9053"/>
                    <a:pt x="4180" y="9053"/>
                  </a:cubicBezTo>
                  <a:cubicBezTo>
                    <a:pt x="4469" y="9053"/>
                    <a:pt x="4769" y="8976"/>
                    <a:pt x="5020" y="8783"/>
                  </a:cubicBezTo>
                  <a:cubicBezTo>
                    <a:pt x="5132" y="8694"/>
                    <a:pt x="5266" y="8649"/>
                    <a:pt x="5400" y="8649"/>
                  </a:cubicBezTo>
                  <a:close/>
                  <a:moveTo>
                    <a:pt x="11114" y="8066"/>
                  </a:moveTo>
                  <a:cubicBezTo>
                    <a:pt x="12772" y="8066"/>
                    <a:pt x="14205" y="9456"/>
                    <a:pt x="14205" y="11158"/>
                  </a:cubicBezTo>
                  <a:cubicBezTo>
                    <a:pt x="14205" y="12816"/>
                    <a:pt x="12772" y="14205"/>
                    <a:pt x="11114" y="14205"/>
                  </a:cubicBezTo>
                  <a:cubicBezTo>
                    <a:pt x="9366" y="14205"/>
                    <a:pt x="8022" y="12816"/>
                    <a:pt x="8022" y="11158"/>
                  </a:cubicBezTo>
                  <a:cubicBezTo>
                    <a:pt x="8022" y="9411"/>
                    <a:pt x="9411" y="8066"/>
                    <a:pt x="11114" y="8066"/>
                  </a:cubicBezTo>
                  <a:close/>
                  <a:moveTo>
                    <a:pt x="4437" y="1"/>
                  </a:moveTo>
                  <a:lnTo>
                    <a:pt x="4437" y="897"/>
                  </a:lnTo>
                  <a:lnTo>
                    <a:pt x="4885" y="897"/>
                  </a:lnTo>
                  <a:lnTo>
                    <a:pt x="4885" y="5602"/>
                  </a:lnTo>
                  <a:lnTo>
                    <a:pt x="449" y="10397"/>
                  </a:lnTo>
                  <a:cubicBezTo>
                    <a:pt x="180" y="10755"/>
                    <a:pt x="1" y="11158"/>
                    <a:pt x="1" y="11562"/>
                  </a:cubicBezTo>
                  <a:cubicBezTo>
                    <a:pt x="1" y="12547"/>
                    <a:pt x="807" y="13309"/>
                    <a:pt x="1748" y="13309"/>
                  </a:cubicBezTo>
                  <a:lnTo>
                    <a:pt x="7798" y="13309"/>
                  </a:lnTo>
                  <a:cubicBezTo>
                    <a:pt x="8515" y="14385"/>
                    <a:pt x="9725" y="15102"/>
                    <a:pt x="11114" y="15102"/>
                  </a:cubicBezTo>
                  <a:cubicBezTo>
                    <a:pt x="13309" y="15102"/>
                    <a:pt x="15102" y="13309"/>
                    <a:pt x="15102" y="11158"/>
                  </a:cubicBezTo>
                  <a:cubicBezTo>
                    <a:pt x="15102" y="8963"/>
                    <a:pt x="13309" y="7125"/>
                    <a:pt x="11114" y="7125"/>
                  </a:cubicBezTo>
                  <a:cubicBezTo>
                    <a:pt x="10710" y="7125"/>
                    <a:pt x="10307" y="7170"/>
                    <a:pt x="9993" y="7260"/>
                  </a:cubicBezTo>
                  <a:lnTo>
                    <a:pt x="8470" y="5602"/>
                  </a:lnTo>
                  <a:lnTo>
                    <a:pt x="8470" y="897"/>
                  </a:lnTo>
                  <a:lnTo>
                    <a:pt x="8918" y="897"/>
                  </a:lnTo>
                  <a:lnTo>
                    <a:pt x="89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87" name="Google Shape;8287;p47"/>
            <p:cNvSpPr/>
            <p:nvPr/>
          </p:nvSpPr>
          <p:spPr>
            <a:xfrm>
              <a:off x="2496676" y="2425608"/>
              <a:ext cx="99304" cy="127891"/>
            </a:xfrm>
            <a:custGeom>
              <a:avLst/>
              <a:gdLst/>
              <a:ahLst/>
              <a:cxnLst/>
              <a:rect l="l" t="t" r="r" b="b"/>
              <a:pathLst>
                <a:path w="3585" h="4617" extrusionOk="0">
                  <a:moveTo>
                    <a:pt x="1748" y="1345"/>
                  </a:moveTo>
                  <a:cubicBezTo>
                    <a:pt x="2196" y="1928"/>
                    <a:pt x="2644" y="2555"/>
                    <a:pt x="2644" y="2824"/>
                  </a:cubicBezTo>
                  <a:cubicBezTo>
                    <a:pt x="2644" y="3361"/>
                    <a:pt x="2241" y="3720"/>
                    <a:pt x="1748" y="3720"/>
                  </a:cubicBezTo>
                  <a:cubicBezTo>
                    <a:pt x="1210" y="3720"/>
                    <a:pt x="851" y="3361"/>
                    <a:pt x="851" y="2824"/>
                  </a:cubicBezTo>
                  <a:cubicBezTo>
                    <a:pt x="851" y="2555"/>
                    <a:pt x="1255" y="1883"/>
                    <a:pt x="1748" y="1345"/>
                  </a:cubicBezTo>
                  <a:close/>
                  <a:moveTo>
                    <a:pt x="1748" y="1"/>
                  </a:moveTo>
                  <a:cubicBezTo>
                    <a:pt x="1344" y="449"/>
                    <a:pt x="1300" y="449"/>
                    <a:pt x="717" y="1211"/>
                  </a:cubicBezTo>
                  <a:cubicBezTo>
                    <a:pt x="0" y="2286"/>
                    <a:pt x="0" y="2734"/>
                    <a:pt x="0" y="2824"/>
                  </a:cubicBezTo>
                  <a:cubicBezTo>
                    <a:pt x="0" y="3810"/>
                    <a:pt x="807" y="4616"/>
                    <a:pt x="1792" y="4616"/>
                  </a:cubicBezTo>
                  <a:cubicBezTo>
                    <a:pt x="2733" y="4616"/>
                    <a:pt x="3585" y="3854"/>
                    <a:pt x="3585" y="2824"/>
                  </a:cubicBezTo>
                  <a:cubicBezTo>
                    <a:pt x="3585" y="2689"/>
                    <a:pt x="3585" y="2241"/>
                    <a:pt x="2868" y="1211"/>
                  </a:cubicBezTo>
                  <a:cubicBezTo>
                    <a:pt x="2196" y="449"/>
                    <a:pt x="2151" y="449"/>
                    <a:pt x="17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8288" name="Google Shape;8288;p47"/>
          <p:cNvGrpSpPr/>
          <p:nvPr/>
        </p:nvGrpSpPr>
        <p:grpSpPr>
          <a:xfrm>
            <a:off x="4381762" y="2093969"/>
            <a:ext cx="379850" cy="415832"/>
            <a:chOff x="4034525" y="1522007"/>
            <a:chExt cx="379850" cy="415832"/>
          </a:xfrm>
        </p:grpSpPr>
        <p:sp>
          <p:nvSpPr>
            <p:cNvPr id="8289" name="Google Shape;8289;p47"/>
            <p:cNvSpPr/>
            <p:nvPr/>
          </p:nvSpPr>
          <p:spPr>
            <a:xfrm>
              <a:off x="4034525" y="1522007"/>
              <a:ext cx="379850" cy="415832"/>
            </a:xfrm>
            <a:custGeom>
              <a:avLst/>
              <a:gdLst/>
              <a:ahLst/>
              <a:cxnLst/>
              <a:rect l="l" t="t" r="r" b="b"/>
              <a:pathLst>
                <a:path w="13713" h="15012" extrusionOk="0">
                  <a:moveTo>
                    <a:pt x="6812" y="852"/>
                  </a:moveTo>
                  <a:cubicBezTo>
                    <a:pt x="7036" y="852"/>
                    <a:pt x="7260" y="1076"/>
                    <a:pt x="7260" y="1300"/>
                  </a:cubicBezTo>
                  <a:cubicBezTo>
                    <a:pt x="7260" y="1524"/>
                    <a:pt x="7036" y="1748"/>
                    <a:pt x="6812" y="1748"/>
                  </a:cubicBezTo>
                  <a:cubicBezTo>
                    <a:pt x="6588" y="1748"/>
                    <a:pt x="6364" y="1524"/>
                    <a:pt x="6364" y="1300"/>
                  </a:cubicBezTo>
                  <a:cubicBezTo>
                    <a:pt x="6364" y="1076"/>
                    <a:pt x="6588" y="852"/>
                    <a:pt x="6812" y="852"/>
                  </a:cubicBezTo>
                  <a:close/>
                  <a:moveTo>
                    <a:pt x="1437" y="3925"/>
                  </a:moveTo>
                  <a:cubicBezTo>
                    <a:pt x="1511" y="3925"/>
                    <a:pt x="1587" y="3945"/>
                    <a:pt x="1659" y="3989"/>
                  </a:cubicBezTo>
                  <a:cubicBezTo>
                    <a:pt x="1883" y="4078"/>
                    <a:pt x="1973" y="4392"/>
                    <a:pt x="1838" y="4616"/>
                  </a:cubicBezTo>
                  <a:cubicBezTo>
                    <a:pt x="1782" y="4756"/>
                    <a:pt x="1639" y="4826"/>
                    <a:pt x="1484" y="4826"/>
                  </a:cubicBezTo>
                  <a:cubicBezTo>
                    <a:pt x="1391" y="4826"/>
                    <a:pt x="1295" y="4801"/>
                    <a:pt x="1211" y="4750"/>
                  </a:cubicBezTo>
                  <a:cubicBezTo>
                    <a:pt x="987" y="4661"/>
                    <a:pt x="942" y="4347"/>
                    <a:pt x="1076" y="4168"/>
                  </a:cubicBezTo>
                  <a:cubicBezTo>
                    <a:pt x="1137" y="4016"/>
                    <a:pt x="1281" y="3925"/>
                    <a:pt x="1437" y="3925"/>
                  </a:cubicBezTo>
                  <a:close/>
                  <a:moveTo>
                    <a:pt x="12198" y="3925"/>
                  </a:moveTo>
                  <a:cubicBezTo>
                    <a:pt x="12367" y="3925"/>
                    <a:pt x="12532" y="4016"/>
                    <a:pt x="12592" y="4168"/>
                  </a:cubicBezTo>
                  <a:cubicBezTo>
                    <a:pt x="12727" y="4347"/>
                    <a:pt x="12637" y="4661"/>
                    <a:pt x="12413" y="4750"/>
                  </a:cubicBezTo>
                  <a:cubicBezTo>
                    <a:pt x="12329" y="4801"/>
                    <a:pt x="12239" y="4826"/>
                    <a:pt x="12154" y="4826"/>
                  </a:cubicBezTo>
                  <a:cubicBezTo>
                    <a:pt x="12013" y="4826"/>
                    <a:pt x="11887" y="4756"/>
                    <a:pt x="11831" y="4616"/>
                  </a:cubicBezTo>
                  <a:cubicBezTo>
                    <a:pt x="11696" y="4392"/>
                    <a:pt x="11741" y="4078"/>
                    <a:pt x="11965" y="3989"/>
                  </a:cubicBezTo>
                  <a:cubicBezTo>
                    <a:pt x="12037" y="3945"/>
                    <a:pt x="12118" y="3925"/>
                    <a:pt x="12198" y="3925"/>
                  </a:cubicBezTo>
                  <a:close/>
                  <a:moveTo>
                    <a:pt x="6812" y="4526"/>
                  </a:moveTo>
                  <a:lnTo>
                    <a:pt x="9411" y="6005"/>
                  </a:lnTo>
                  <a:lnTo>
                    <a:pt x="9411" y="8962"/>
                  </a:lnTo>
                  <a:lnTo>
                    <a:pt x="6812" y="10396"/>
                  </a:lnTo>
                  <a:lnTo>
                    <a:pt x="4258" y="8962"/>
                  </a:lnTo>
                  <a:lnTo>
                    <a:pt x="4258" y="6005"/>
                  </a:lnTo>
                  <a:lnTo>
                    <a:pt x="6812" y="4526"/>
                  </a:lnTo>
                  <a:close/>
                  <a:moveTo>
                    <a:pt x="12154" y="10141"/>
                  </a:moveTo>
                  <a:cubicBezTo>
                    <a:pt x="12239" y="10141"/>
                    <a:pt x="12329" y="10167"/>
                    <a:pt x="12413" y="10217"/>
                  </a:cubicBezTo>
                  <a:cubicBezTo>
                    <a:pt x="12637" y="10307"/>
                    <a:pt x="12727" y="10576"/>
                    <a:pt x="12592" y="10800"/>
                  </a:cubicBezTo>
                  <a:cubicBezTo>
                    <a:pt x="12531" y="10953"/>
                    <a:pt x="12365" y="11022"/>
                    <a:pt x="12195" y="11022"/>
                  </a:cubicBezTo>
                  <a:cubicBezTo>
                    <a:pt x="12116" y="11022"/>
                    <a:pt x="12036" y="11007"/>
                    <a:pt x="11965" y="10979"/>
                  </a:cubicBezTo>
                  <a:cubicBezTo>
                    <a:pt x="11741" y="10844"/>
                    <a:pt x="11696" y="10576"/>
                    <a:pt x="11831" y="10351"/>
                  </a:cubicBezTo>
                  <a:cubicBezTo>
                    <a:pt x="11887" y="10211"/>
                    <a:pt x="12013" y="10141"/>
                    <a:pt x="12154" y="10141"/>
                  </a:cubicBezTo>
                  <a:close/>
                  <a:moveTo>
                    <a:pt x="1484" y="10141"/>
                  </a:moveTo>
                  <a:cubicBezTo>
                    <a:pt x="1639" y="10141"/>
                    <a:pt x="1782" y="10211"/>
                    <a:pt x="1838" y="10351"/>
                  </a:cubicBezTo>
                  <a:cubicBezTo>
                    <a:pt x="1973" y="10531"/>
                    <a:pt x="1883" y="10800"/>
                    <a:pt x="1659" y="10979"/>
                  </a:cubicBezTo>
                  <a:cubicBezTo>
                    <a:pt x="1587" y="11022"/>
                    <a:pt x="1511" y="11042"/>
                    <a:pt x="1437" y="11042"/>
                  </a:cubicBezTo>
                  <a:cubicBezTo>
                    <a:pt x="1281" y="11042"/>
                    <a:pt x="1137" y="10952"/>
                    <a:pt x="1076" y="10800"/>
                  </a:cubicBezTo>
                  <a:cubicBezTo>
                    <a:pt x="942" y="10576"/>
                    <a:pt x="987" y="10307"/>
                    <a:pt x="1211" y="10217"/>
                  </a:cubicBezTo>
                  <a:cubicBezTo>
                    <a:pt x="1295" y="10167"/>
                    <a:pt x="1391" y="10141"/>
                    <a:pt x="1484" y="10141"/>
                  </a:cubicBezTo>
                  <a:close/>
                  <a:moveTo>
                    <a:pt x="6812" y="13219"/>
                  </a:moveTo>
                  <a:cubicBezTo>
                    <a:pt x="7036" y="13219"/>
                    <a:pt x="7260" y="13443"/>
                    <a:pt x="7260" y="13667"/>
                  </a:cubicBezTo>
                  <a:cubicBezTo>
                    <a:pt x="7260" y="13891"/>
                    <a:pt x="7036" y="14115"/>
                    <a:pt x="6812" y="14115"/>
                  </a:cubicBezTo>
                  <a:cubicBezTo>
                    <a:pt x="6588" y="14115"/>
                    <a:pt x="6364" y="13891"/>
                    <a:pt x="6364" y="13667"/>
                  </a:cubicBezTo>
                  <a:cubicBezTo>
                    <a:pt x="6364" y="13443"/>
                    <a:pt x="6588" y="13219"/>
                    <a:pt x="6812" y="13219"/>
                  </a:cubicBezTo>
                  <a:close/>
                  <a:moveTo>
                    <a:pt x="6902" y="0"/>
                  </a:moveTo>
                  <a:cubicBezTo>
                    <a:pt x="6140" y="0"/>
                    <a:pt x="5557" y="628"/>
                    <a:pt x="5557" y="1345"/>
                  </a:cubicBezTo>
                  <a:cubicBezTo>
                    <a:pt x="5557" y="1927"/>
                    <a:pt x="5916" y="2420"/>
                    <a:pt x="6454" y="2599"/>
                  </a:cubicBezTo>
                  <a:lnTo>
                    <a:pt x="6454" y="3809"/>
                  </a:lnTo>
                  <a:lnTo>
                    <a:pt x="3855" y="5288"/>
                  </a:lnTo>
                  <a:lnTo>
                    <a:pt x="2779" y="4661"/>
                  </a:lnTo>
                  <a:cubicBezTo>
                    <a:pt x="2914" y="4078"/>
                    <a:pt x="2645" y="3540"/>
                    <a:pt x="2197" y="3272"/>
                  </a:cubicBezTo>
                  <a:cubicBezTo>
                    <a:pt x="1985" y="3135"/>
                    <a:pt x="1747" y="3071"/>
                    <a:pt x="1514" y="3071"/>
                  </a:cubicBezTo>
                  <a:cubicBezTo>
                    <a:pt x="1056" y="3071"/>
                    <a:pt x="612" y="3319"/>
                    <a:pt x="404" y="3764"/>
                  </a:cubicBezTo>
                  <a:cubicBezTo>
                    <a:pt x="1" y="4392"/>
                    <a:pt x="225" y="5198"/>
                    <a:pt x="897" y="5557"/>
                  </a:cubicBezTo>
                  <a:cubicBezTo>
                    <a:pt x="1102" y="5669"/>
                    <a:pt x="1331" y="5726"/>
                    <a:pt x="1557" y="5726"/>
                  </a:cubicBezTo>
                  <a:cubicBezTo>
                    <a:pt x="1873" y="5726"/>
                    <a:pt x="2185" y="5613"/>
                    <a:pt x="2421" y="5378"/>
                  </a:cubicBezTo>
                  <a:lnTo>
                    <a:pt x="3451" y="6005"/>
                  </a:lnTo>
                  <a:lnTo>
                    <a:pt x="3451" y="8962"/>
                  </a:lnTo>
                  <a:lnTo>
                    <a:pt x="2421" y="9590"/>
                  </a:lnTo>
                  <a:cubicBezTo>
                    <a:pt x="2176" y="9373"/>
                    <a:pt x="1850" y="9254"/>
                    <a:pt x="1521" y="9254"/>
                  </a:cubicBezTo>
                  <a:cubicBezTo>
                    <a:pt x="1307" y="9254"/>
                    <a:pt x="1092" y="9304"/>
                    <a:pt x="897" y="9410"/>
                  </a:cubicBezTo>
                  <a:cubicBezTo>
                    <a:pt x="270" y="9814"/>
                    <a:pt x="46" y="10576"/>
                    <a:pt x="404" y="11203"/>
                  </a:cubicBezTo>
                  <a:cubicBezTo>
                    <a:pt x="647" y="11627"/>
                    <a:pt x="1094" y="11867"/>
                    <a:pt x="1552" y="11867"/>
                  </a:cubicBezTo>
                  <a:cubicBezTo>
                    <a:pt x="1772" y="11867"/>
                    <a:pt x="1994" y="11812"/>
                    <a:pt x="2197" y="11696"/>
                  </a:cubicBezTo>
                  <a:cubicBezTo>
                    <a:pt x="2690" y="11427"/>
                    <a:pt x="2914" y="10889"/>
                    <a:pt x="2779" y="10307"/>
                  </a:cubicBezTo>
                  <a:lnTo>
                    <a:pt x="3855" y="9679"/>
                  </a:lnTo>
                  <a:lnTo>
                    <a:pt x="6454" y="11158"/>
                  </a:lnTo>
                  <a:lnTo>
                    <a:pt x="6454" y="12458"/>
                  </a:lnTo>
                  <a:cubicBezTo>
                    <a:pt x="5916" y="12592"/>
                    <a:pt x="5557" y="13130"/>
                    <a:pt x="5557" y="13667"/>
                  </a:cubicBezTo>
                  <a:cubicBezTo>
                    <a:pt x="5557" y="14384"/>
                    <a:pt x="6140" y="15012"/>
                    <a:pt x="6902" y="15012"/>
                  </a:cubicBezTo>
                  <a:cubicBezTo>
                    <a:pt x="7619" y="15012"/>
                    <a:pt x="8246" y="14384"/>
                    <a:pt x="8246" y="13667"/>
                  </a:cubicBezTo>
                  <a:cubicBezTo>
                    <a:pt x="8246" y="13130"/>
                    <a:pt x="7843" y="12592"/>
                    <a:pt x="7350" y="12458"/>
                  </a:cubicBezTo>
                  <a:lnTo>
                    <a:pt x="7350" y="11203"/>
                  </a:lnTo>
                  <a:lnTo>
                    <a:pt x="9904" y="9769"/>
                  </a:lnTo>
                  <a:lnTo>
                    <a:pt x="10979" y="10351"/>
                  </a:lnTo>
                  <a:cubicBezTo>
                    <a:pt x="10845" y="10934"/>
                    <a:pt x="11159" y="11472"/>
                    <a:pt x="11607" y="11785"/>
                  </a:cubicBezTo>
                  <a:cubicBezTo>
                    <a:pt x="11793" y="11900"/>
                    <a:pt x="12006" y="11955"/>
                    <a:pt x="12222" y="11955"/>
                  </a:cubicBezTo>
                  <a:cubicBezTo>
                    <a:pt x="12683" y="11955"/>
                    <a:pt x="13155" y="11705"/>
                    <a:pt x="13399" y="11248"/>
                  </a:cubicBezTo>
                  <a:cubicBezTo>
                    <a:pt x="13713" y="10576"/>
                    <a:pt x="13489" y="9814"/>
                    <a:pt x="12861" y="9410"/>
                  </a:cubicBezTo>
                  <a:cubicBezTo>
                    <a:pt x="12656" y="9299"/>
                    <a:pt x="12428" y="9241"/>
                    <a:pt x="12205" y="9241"/>
                  </a:cubicBezTo>
                  <a:cubicBezTo>
                    <a:pt x="11893" y="9241"/>
                    <a:pt x="11592" y="9354"/>
                    <a:pt x="11383" y="9590"/>
                  </a:cubicBezTo>
                  <a:lnTo>
                    <a:pt x="10307" y="8962"/>
                  </a:lnTo>
                  <a:lnTo>
                    <a:pt x="10307" y="6005"/>
                  </a:lnTo>
                  <a:lnTo>
                    <a:pt x="11383" y="5378"/>
                  </a:lnTo>
                  <a:cubicBezTo>
                    <a:pt x="11600" y="5595"/>
                    <a:pt x="11915" y="5713"/>
                    <a:pt x="12240" y="5713"/>
                  </a:cubicBezTo>
                  <a:cubicBezTo>
                    <a:pt x="12452" y="5713"/>
                    <a:pt x="12667" y="5663"/>
                    <a:pt x="12861" y="5557"/>
                  </a:cubicBezTo>
                  <a:cubicBezTo>
                    <a:pt x="13489" y="5154"/>
                    <a:pt x="13713" y="4392"/>
                    <a:pt x="13399" y="3764"/>
                  </a:cubicBezTo>
                  <a:cubicBezTo>
                    <a:pt x="13126" y="3340"/>
                    <a:pt x="12669" y="3100"/>
                    <a:pt x="12222" y="3100"/>
                  </a:cubicBezTo>
                  <a:cubicBezTo>
                    <a:pt x="12007" y="3100"/>
                    <a:pt x="11795" y="3155"/>
                    <a:pt x="11607" y="3272"/>
                  </a:cubicBezTo>
                  <a:cubicBezTo>
                    <a:pt x="11069" y="3540"/>
                    <a:pt x="10845" y="4078"/>
                    <a:pt x="10979" y="4661"/>
                  </a:cubicBezTo>
                  <a:lnTo>
                    <a:pt x="9904" y="5288"/>
                  </a:lnTo>
                  <a:lnTo>
                    <a:pt x="7350" y="3809"/>
                  </a:lnTo>
                  <a:lnTo>
                    <a:pt x="7350" y="2599"/>
                  </a:lnTo>
                  <a:cubicBezTo>
                    <a:pt x="7843" y="2420"/>
                    <a:pt x="8246" y="1927"/>
                    <a:pt x="8246" y="1345"/>
                  </a:cubicBezTo>
                  <a:cubicBezTo>
                    <a:pt x="8246" y="628"/>
                    <a:pt x="7619" y="0"/>
                    <a:pt x="6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8290" name="Google Shape;8290;p47"/>
            <p:cNvSpPr/>
            <p:nvPr/>
          </p:nvSpPr>
          <p:spPr>
            <a:xfrm>
              <a:off x="4182249" y="1675908"/>
              <a:ext cx="83183" cy="108030"/>
            </a:xfrm>
            <a:custGeom>
              <a:avLst/>
              <a:gdLst/>
              <a:ahLst/>
              <a:cxnLst/>
              <a:rect l="l" t="t" r="r" b="b"/>
              <a:pathLst>
                <a:path w="3003" h="3900" extrusionOk="0">
                  <a:moveTo>
                    <a:pt x="1479" y="1300"/>
                  </a:moveTo>
                  <a:cubicBezTo>
                    <a:pt x="1837" y="1748"/>
                    <a:pt x="2106" y="2152"/>
                    <a:pt x="2106" y="2421"/>
                  </a:cubicBezTo>
                  <a:cubicBezTo>
                    <a:pt x="2106" y="2734"/>
                    <a:pt x="1837" y="3003"/>
                    <a:pt x="1479" y="3003"/>
                  </a:cubicBezTo>
                  <a:cubicBezTo>
                    <a:pt x="1165" y="3003"/>
                    <a:pt x="897" y="2734"/>
                    <a:pt x="897" y="2421"/>
                  </a:cubicBezTo>
                  <a:cubicBezTo>
                    <a:pt x="897" y="2241"/>
                    <a:pt x="1165" y="1748"/>
                    <a:pt x="1479" y="1300"/>
                  </a:cubicBezTo>
                  <a:close/>
                  <a:moveTo>
                    <a:pt x="1479" y="1"/>
                  </a:moveTo>
                  <a:cubicBezTo>
                    <a:pt x="1165" y="359"/>
                    <a:pt x="1121" y="359"/>
                    <a:pt x="583" y="1031"/>
                  </a:cubicBezTo>
                  <a:cubicBezTo>
                    <a:pt x="314" y="1390"/>
                    <a:pt x="0" y="1883"/>
                    <a:pt x="0" y="2421"/>
                  </a:cubicBezTo>
                  <a:cubicBezTo>
                    <a:pt x="0" y="3227"/>
                    <a:pt x="672" y="3899"/>
                    <a:pt x="1479" y="3899"/>
                  </a:cubicBezTo>
                  <a:cubicBezTo>
                    <a:pt x="2330" y="3899"/>
                    <a:pt x="3003" y="3227"/>
                    <a:pt x="3003" y="2421"/>
                  </a:cubicBezTo>
                  <a:cubicBezTo>
                    <a:pt x="3003" y="1972"/>
                    <a:pt x="2689" y="1390"/>
                    <a:pt x="2375" y="1031"/>
                  </a:cubicBezTo>
                  <a:cubicBezTo>
                    <a:pt x="1882" y="359"/>
                    <a:pt x="1882" y="359"/>
                    <a:pt x="14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il Drilling and Extraction Methods by Slidesgo">
  <a:themeElements>
    <a:clrScheme name="Simple Light">
      <a:dk1>
        <a:srgbClr val="E1F0EA"/>
      </a:dk1>
      <a:lt1>
        <a:srgbClr val="051E2E"/>
      </a:lt1>
      <a:dk2>
        <a:srgbClr val="14748C"/>
      </a:dk2>
      <a:lt2>
        <a:srgbClr val="1E917C"/>
      </a:lt2>
      <a:accent1>
        <a:srgbClr val="0F7A62"/>
      </a:accent1>
      <a:accent2>
        <a:srgbClr val="08AA90"/>
      </a:accent2>
      <a:accent3>
        <a:srgbClr val="FF5429"/>
      </a:accent3>
      <a:accent4>
        <a:srgbClr val="EB4825"/>
      </a:accent4>
      <a:accent5>
        <a:srgbClr val="F39526"/>
      </a:accent5>
      <a:accent6>
        <a:srgbClr val="9BD1BC"/>
      </a:accent6>
      <a:hlink>
        <a:srgbClr val="C7DBD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1853</Words>
  <Application>Microsoft Office PowerPoint</Application>
  <PresentationFormat>On-screen Show (16:9)</PresentationFormat>
  <Paragraphs>297</Paragraphs>
  <Slides>50</Slides>
  <Notes>50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65" baseType="lpstr">
      <vt:lpstr>Albert Sans</vt:lpstr>
      <vt:lpstr>Amatic SC</vt:lpstr>
      <vt:lpstr>Antonio</vt:lpstr>
      <vt:lpstr>Arial</vt:lpstr>
      <vt:lpstr>Bebas Neue</vt:lpstr>
      <vt:lpstr>Big Shoulders Text</vt:lpstr>
      <vt:lpstr>Calibri</vt:lpstr>
      <vt:lpstr>Lato</vt:lpstr>
      <vt:lpstr>Lato Black</vt:lpstr>
      <vt:lpstr>Nunito Light</vt:lpstr>
      <vt:lpstr>Open Sans Light</vt:lpstr>
      <vt:lpstr>PT Sans</vt:lpstr>
      <vt:lpstr>Red Hat Display Black</vt:lpstr>
      <vt:lpstr>Roboto Medium</vt:lpstr>
      <vt:lpstr>Oil Drilling and Extraction Methods by Slidesgo</vt:lpstr>
      <vt:lpstr>تم :  روشهای حفاری و استخراج نفت</vt:lpstr>
      <vt:lpstr>قالب پاورپوینت حرفه ای   </vt:lpstr>
      <vt:lpstr>فهرست مطالب</vt:lpstr>
      <vt:lpstr>توجه!</vt:lpstr>
      <vt:lpstr>معرفی</vt:lpstr>
      <vt:lpstr>اسلاید متنی </vt:lpstr>
      <vt:lpstr>نکات مهم در مورد نفت</vt:lpstr>
      <vt:lpstr>مکان یابی میدان نفتی</vt:lpstr>
      <vt:lpstr>سه روش کلی</vt:lpstr>
      <vt:lpstr>تاریخ</vt:lpstr>
      <vt:lpstr>نرخ های بازیابی</vt:lpstr>
      <vt:lpstr>عناصر حفاری</vt:lpstr>
      <vt:lpstr>کلمات فوق العاده</vt:lpstr>
      <vt:lpstr>-یک نفر معروف</vt:lpstr>
      <vt:lpstr>استخراج و بازیابی نفت</vt:lpstr>
      <vt:lpstr>یک تصویر ارزش هزار کلمه است</vt:lpstr>
      <vt:lpstr>تخمین بهبودی نهایی</vt:lpstr>
      <vt:lpstr>مفهوم</vt:lpstr>
      <vt:lpstr>89,9</vt:lpstr>
      <vt:lpstr>9h 55m 23s</vt:lpstr>
      <vt:lpstr>افزایش حفاری و استخراج نفت</vt:lpstr>
      <vt:lpstr>ماکت کامپیوتر</vt:lpstr>
      <vt:lpstr>ماکت تبلت</vt:lpstr>
      <vt:lpstr>ماکت گوشی</vt:lpstr>
      <vt:lpstr>04</vt:lpstr>
      <vt:lpstr>قالب پاورپوینت مهندسی نفت قابل ویرایش می باشد</vt:lpstr>
      <vt:lpstr>فرآیند نفت: مراحل (1)</vt:lpstr>
      <vt:lpstr>فرآیند نفت: مراحل (2)</vt:lpstr>
      <vt:lpstr>حفاری و استخراج نفت در سراسر جهان</vt:lpstr>
      <vt:lpstr>روش های اصلی در اعداد</vt:lpstr>
      <vt:lpstr>این یک اینفوگرافی نفت است!</vt:lpstr>
      <vt:lpstr>قالب پاورپوینت مهندسی نفت قابل ویرایش می باشد</vt:lpstr>
      <vt:lpstr>منابع</vt:lpstr>
      <vt:lpstr>تیم تخصصی ما</vt:lpstr>
      <vt:lpstr>قالب پاورپوينت حرفه ای ، قابل ویرایش ، جهت استفاده در جلسات دفاع رساله ، پایان نامه ، پروپوزال و سمینار و .... می باشد.</vt:lpstr>
      <vt:lpstr>بسته آیکون</vt:lpstr>
      <vt:lpstr>منابع جایگزین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2023-11-27T13:32:57Z</dcterms:modified>
</cp:coreProperties>
</file>